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0" r:id="rId2"/>
    <p:sldId id="291" r:id="rId3"/>
    <p:sldId id="330" r:id="rId4"/>
    <p:sldId id="332" r:id="rId5"/>
    <p:sldId id="339" r:id="rId6"/>
    <p:sldId id="331" r:id="rId7"/>
    <p:sldId id="337" r:id="rId8"/>
    <p:sldId id="333" r:id="rId9"/>
    <p:sldId id="334" r:id="rId10"/>
    <p:sldId id="335" r:id="rId11"/>
    <p:sldId id="328" r:id="rId12"/>
    <p:sldId id="338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000CC"/>
    <a:srgbClr val="9900CC"/>
    <a:srgbClr val="EEECE1"/>
    <a:srgbClr val="CCFFCC"/>
    <a:srgbClr val="000066"/>
    <a:srgbClr val="E5FFE5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4828" autoAdjust="0"/>
  </p:normalViewPr>
  <p:slideViewPr>
    <p:cSldViewPr snapToGrid="0" snapToObjects="1">
      <p:cViewPr>
        <p:scale>
          <a:sx n="66" d="100"/>
          <a:sy n="66" d="100"/>
        </p:scale>
        <p:origin x="-750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900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!%20Projects\Current\4%20ERL%20injector\3%20Notes\0%20V(t)%20regim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!%20Projects\Current\4%20ERL%20injector\3%20Notes\0%20V(t)%20regim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!%20Projects\Current\7%20TE_source\7%20TE%200.65GHz%20R0.5mm\2%20Data\5%2060o%20B0.4T%20x30%20r0.43mm%20%202.15um%2054.6ps%200.64-0.024MeV+%20NEW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!%20Projects\Current\7%20TE_source\9%20linearizing%201.95GHz\2%20Data\5%20177o%20from75o%20B0.4T%20E94MV_m%20x30%20r0.56mm%204.27um%2054ps%207.5-0.014keV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!%20Projects\Current\7%20TE_source\7%20TE%200.65GHz%20R0.5mm\2%20Data\5%2060o%20B0.4T%20x30%20r0.43mm%20%202.15um%2054.6ps%200.64-0.024MeV+%20NE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!%20Projects\Current\7%20TE_source\7%20TE%200.65GHz%20R0.5mm\2%20Data\5%2060o%20B0.4T%20x30%20r0.43mm%20%202.15um%2054.6ps%200.64-0.024MeV+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87766112569262"/>
          <c:y val="3.8653168353955755E-2"/>
          <c:w val="0.71825362107514334"/>
          <c:h val="0.81165256603562863"/>
        </c:manualLayout>
      </c:layout>
      <c:scatterChart>
        <c:scatterStyle val="lineMarker"/>
        <c:varyColors val="0"/>
        <c:ser>
          <c:idx val="1"/>
          <c:order val="0"/>
          <c:tx>
            <c:strRef>
              <c:f>illustartion!$A$1:$B$1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illustartion!$Q$3:$Q$1603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illustartion!$R$3:$R$1603</c:f>
              <c:numCache>
                <c:formatCode>General</c:formatCode>
                <c:ptCount val="1601"/>
                <c:pt idx="0">
                  <c:v>-99.999999999999986</c:v>
                </c:pt>
                <c:pt idx="1">
                  <c:v>-99.319481728097642</c:v>
                </c:pt>
                <c:pt idx="2">
                  <c:v>-98.637433739663791</c:v>
                </c:pt>
                <c:pt idx="3">
                  <c:v>-97.953866539586897</c:v>
                </c:pt>
                <c:pt idx="4">
                  <c:v>-97.268790656154394</c:v>
                </c:pt>
                <c:pt idx="5">
                  <c:v>-96.582216640890323</c:v>
                </c:pt>
                <c:pt idx="6">
                  <c:v>-95.894155068393033</c:v>
                </c:pt>
                <c:pt idx="7">
                  <c:v>-95.204616536172082</c:v>
                </c:pt>
                <c:pt idx="8">
                  <c:v>-94.513611664485197</c:v>
                </c:pt>
                <c:pt idx="9">
                  <c:v>-93.821151096174631</c:v>
                </c:pt>
                <c:pt idx="10">
                  <c:v>-93.127245496503235</c:v>
                </c:pt>
                <c:pt idx="11">
                  <c:v>-92.431905552990173</c:v>
                </c:pt>
                <c:pt idx="12">
                  <c:v>-91.735141975246407</c:v>
                </c:pt>
                <c:pt idx="13">
                  <c:v>-91.036965494809621</c:v>
                </c:pt>
                <c:pt idx="14">
                  <c:v>-90.337386864979038</c:v>
                </c:pt>
                <c:pt idx="15">
                  <c:v>-89.636416860649732</c:v>
                </c:pt>
                <c:pt idx="16">
                  <c:v>-88.934066278146702</c:v>
                </c:pt>
                <c:pt idx="17">
                  <c:v>-88.23034593505858</c:v>
                </c:pt>
                <c:pt idx="18">
                  <c:v>-87.525266670071062</c:v>
                </c:pt>
                <c:pt idx="19">
                  <c:v>-86.818839342799848</c:v>
                </c:pt>
                <c:pt idx="20">
                  <c:v>-86.111074833623533</c:v>
                </c:pt>
                <c:pt idx="21">
                  <c:v>-85.401984043515938</c:v>
                </c:pt>
                <c:pt idx="22">
                  <c:v>-84.691577893878218</c:v>
                </c:pt>
                <c:pt idx="23">
                  <c:v>-83.979867326370695</c:v>
                </c:pt>
                <c:pt idx="24">
                  <c:v>-83.266863302744298</c:v>
                </c:pt>
                <c:pt idx="25">
                  <c:v>-82.55257680467173</c:v>
                </c:pt>
                <c:pt idx="26">
                  <c:v>-81.837018833578341</c:v>
                </c:pt>
                <c:pt idx="27">
                  <c:v>-81.120200410472705</c:v>
                </c:pt>
                <c:pt idx="28">
                  <c:v>-80.40213257577679</c:v>
                </c:pt>
                <c:pt idx="29">
                  <c:v>-79.682826389156077</c:v>
                </c:pt>
                <c:pt idx="30">
                  <c:v>-78.96229292934899</c:v>
                </c:pt>
                <c:pt idx="31">
                  <c:v>-78.240543293996481</c:v>
                </c:pt>
                <c:pt idx="32">
                  <c:v>-77.517588599470983</c:v>
                </c:pt>
                <c:pt idx="33">
                  <c:v>-76.793439980705244</c:v>
                </c:pt>
                <c:pt idx="34">
                  <c:v>-76.06810859102076</c:v>
                </c:pt>
                <c:pt idx="35">
                  <c:v>-75.341605601956076</c:v>
                </c:pt>
                <c:pt idx="36">
                  <c:v>-74.61394220309468</c:v>
                </c:pt>
                <c:pt idx="37">
                  <c:v>-73.885129601892672</c:v>
                </c:pt>
                <c:pt idx="38">
                  <c:v>-73.155179023506136</c:v>
                </c:pt>
                <c:pt idx="39">
                  <c:v>-72.424101710618231</c:v>
                </c:pt>
                <c:pt idx="40">
                  <c:v>-71.691908923266112</c:v>
                </c:pt>
                <c:pt idx="41">
                  <c:v>-70.958611938667389</c:v>
                </c:pt>
                <c:pt idx="42">
                  <c:v>-70.224222051046553</c:v>
                </c:pt>
                <c:pt idx="43">
                  <c:v>-69.488750571460898</c:v>
                </c:pt>
                <c:pt idx="44">
                  <c:v>-68.752208827626433</c:v>
                </c:pt>
                <c:pt idx="45">
                  <c:v>-68.014608163743318</c:v>
                </c:pt>
                <c:pt idx="46">
                  <c:v>-67.275959940321187</c:v>
                </c:pt>
                <c:pt idx="47">
                  <c:v>-66.536275534004176</c:v>
                </c:pt>
                <c:pt idx="48">
                  <c:v>-65.795566337395684</c:v>
                </c:pt>
                <c:pt idx="49">
                  <c:v>-65.053843758882877</c:v>
                </c:pt>
                <c:pt idx="50">
                  <c:v>-64.311119222461045</c:v>
                </c:pt>
                <c:pt idx="51">
                  <c:v>-63.567404167557605</c:v>
                </c:pt>
                <c:pt idx="52">
                  <c:v>-62.82271004885591</c:v>
                </c:pt>
                <c:pt idx="53">
                  <c:v>-62.077048336118835</c:v>
                </c:pt>
                <c:pt idx="54">
                  <c:v>-61.3304305140121</c:v>
                </c:pt>
                <c:pt idx="55">
                  <c:v>-60.582868081927444</c:v>
                </c:pt>
                <c:pt idx="56">
                  <c:v>-59.834372553805423</c:v>
                </c:pt>
                <c:pt idx="57">
                  <c:v>-59.084955457958152</c:v>
                </c:pt>
                <c:pt idx="58">
                  <c:v>-58.334628336891711</c:v>
                </c:pt>
                <c:pt idx="59">
                  <c:v>-57.583402747128318</c:v>
                </c:pt>
                <c:pt idx="60">
                  <c:v>-56.831290259028464</c:v>
                </c:pt>
                <c:pt idx="61">
                  <c:v>-56.078302456612583</c:v>
                </c:pt>
                <c:pt idx="62">
                  <c:v>-55.324450937382686</c:v>
                </c:pt>
                <c:pt idx="63">
                  <c:v>-54.569747312143711</c:v>
                </c:pt>
                <c:pt idx="64">
                  <c:v>-53.814203204824771</c:v>
                </c:pt>
                <c:pt idx="65">
                  <c:v>-53.057830252300022</c:v>
                </c:pt>
                <c:pt idx="66">
                  <c:v>-52.300640104209492</c:v>
                </c:pt>
                <c:pt idx="67">
                  <c:v>-51.542644422779624</c:v>
                </c:pt>
                <c:pt idx="68">
                  <c:v>-50.783854882643695</c:v>
                </c:pt>
                <c:pt idx="69">
                  <c:v>-50.024283170661953</c:v>
                </c:pt>
                <c:pt idx="70">
                  <c:v>-49.263940985741627</c:v>
                </c:pt>
                <c:pt idx="71">
                  <c:v>-48.502840038656799</c:v>
                </c:pt>
                <c:pt idx="72">
                  <c:v>-47.740992051867934</c:v>
                </c:pt>
                <c:pt idx="73">
                  <c:v>-46.978408759341455</c:v>
                </c:pt>
                <c:pt idx="74">
                  <c:v>-46.215101906368879</c:v>
                </c:pt>
                <c:pt idx="75">
                  <c:v>-45.451083249386031</c:v>
                </c:pt>
                <c:pt idx="76">
                  <c:v>-44.686364555791897</c:v>
                </c:pt>
                <c:pt idx="77">
                  <c:v>-43.920957603767448</c:v>
                </c:pt>
                <c:pt idx="78">
                  <c:v>-43.154874182094169</c:v>
                </c:pt>
                <c:pt idx="79">
                  <c:v>-42.388126089972495</c:v>
                </c:pt>
                <c:pt idx="80">
                  <c:v>-41.620725136840164</c:v>
                </c:pt>
                <c:pt idx="81">
                  <c:v>-40.852683142190202</c:v>
                </c:pt>
                <c:pt idx="82">
                  <c:v>-40.084011935388986</c:v>
                </c:pt>
                <c:pt idx="83">
                  <c:v>-39.314723355493982</c:v>
                </c:pt>
                <c:pt idx="84">
                  <c:v>-38.544829251071434</c:v>
                </c:pt>
                <c:pt idx="85">
                  <c:v>-37.774341480013852</c:v>
                </c:pt>
                <c:pt idx="86">
                  <c:v>-37.003271909357402</c:v>
                </c:pt>
                <c:pt idx="87">
                  <c:v>-36.231632415099099</c:v>
                </c:pt>
                <c:pt idx="88">
                  <c:v>-35.459434882013916</c:v>
                </c:pt>
                <c:pt idx="89">
                  <c:v>-34.686691203471732</c:v>
                </c:pt>
                <c:pt idx="90">
                  <c:v>-33.91341328125413</c:v>
                </c:pt>
                <c:pt idx="91">
                  <c:v>-33.139613025371133</c:v>
                </c:pt>
                <c:pt idx="92">
                  <c:v>-32.365302353877709</c:v>
                </c:pt>
                <c:pt idx="93">
                  <c:v>-31.590493192690243</c:v>
                </c:pt>
                <c:pt idx="94">
                  <c:v>-30.815197475402851</c:v>
                </c:pt>
                <c:pt idx="95">
                  <c:v>-30.03942714310358</c:v>
                </c:pt>
                <c:pt idx="96">
                  <c:v>-29.263194144190479</c:v>
                </c:pt>
                <c:pt idx="97">
                  <c:v>-28.486510434187572</c:v>
                </c:pt>
                <c:pt idx="98">
                  <c:v>-27.709387975560755</c:v>
                </c:pt>
                <c:pt idx="99">
                  <c:v>-26.931838737533475</c:v>
                </c:pt>
                <c:pt idx="100">
                  <c:v>-26.153874695902481</c:v>
                </c:pt>
                <c:pt idx="101">
                  <c:v>-25.375507832853263</c:v>
                </c:pt>
                <c:pt idx="102">
                  <c:v>-24.596750136775597</c:v>
                </c:pt>
                <c:pt idx="103">
                  <c:v>-23.81761360207884</c:v>
                </c:pt>
                <c:pt idx="104">
                  <c:v>-23.038110229007238</c:v>
                </c:pt>
                <c:pt idx="105">
                  <c:v>-22.258252023455043</c:v>
                </c:pt>
                <c:pt idx="106">
                  <c:v>-21.478050996781629</c:v>
                </c:pt>
                <c:pt idx="107">
                  <c:v>-20.697519165626545</c:v>
                </c:pt>
                <c:pt idx="108">
                  <c:v>-19.916668551724307</c:v>
                </c:pt>
                <c:pt idx="109">
                  <c:v>-19.135511181719387</c:v>
                </c:pt>
                <c:pt idx="110">
                  <c:v>-18.354059086980854</c:v>
                </c:pt>
                <c:pt idx="111">
                  <c:v>-17.572324303417162</c:v>
                </c:pt>
                <c:pt idx="112">
                  <c:v>-16.79031887129069</c:v>
                </c:pt>
                <c:pt idx="113">
                  <c:v>-16.008054835032404</c:v>
                </c:pt>
                <c:pt idx="114">
                  <c:v>-15.225544243056207</c:v>
                </c:pt>
                <c:pt idx="115">
                  <c:v>-14.44279914757351</c:v>
                </c:pt>
                <c:pt idx="116">
                  <c:v>-13.65983160440749</c:v>
                </c:pt>
                <c:pt idx="117">
                  <c:v>-12.876653672807519</c:v>
                </c:pt>
                <c:pt idx="118">
                  <c:v>-12.093277415263307</c:v>
                </c:pt>
                <c:pt idx="119">
                  <c:v>-11.309714897319214</c:v>
                </c:pt>
                <c:pt idx="120">
                  <c:v>-10.525978187388381</c:v>
                </c:pt>
                <c:pt idx="121">
                  <c:v>-9.7420793565668138</c:v>
                </c:pt>
                <c:pt idx="122">
                  <c:v>-8.9580304784475491</c:v>
                </c:pt>
                <c:pt idx="123">
                  <c:v>-8.1738436289346001</c:v>
                </c:pt>
                <c:pt idx="124">
                  <c:v>-7.3895308860570612</c:v>
                </c:pt>
                <c:pt idx="125">
                  <c:v>-6.605104329782983</c:v>
                </c:pt>
                <c:pt idx="126">
                  <c:v>-5.8205760418334185</c:v>
                </c:pt>
                <c:pt idx="127">
                  <c:v>-5.0359581054962437</c:v>
                </c:pt>
                <c:pt idx="128">
                  <c:v>-4.2512626054401279</c:v>
                </c:pt>
                <c:pt idx="129">
                  <c:v>-3.4665016275283769</c:v>
                </c:pt>
                <c:pt idx="130">
                  <c:v>-2.6816872586327629</c:v>
                </c:pt>
                <c:pt idx="131">
                  <c:v>-1.8968315864473742</c:v>
                </c:pt>
                <c:pt idx="132">
                  <c:v>-1.1119466993025167</c:v>
                </c:pt>
                <c:pt idx="133">
                  <c:v>-0.32704468597839914</c:v>
                </c:pt>
                <c:pt idx="134">
                  <c:v>0.45786236448099332</c:v>
                </c:pt>
                <c:pt idx="135">
                  <c:v>1.242762362954027</c:v>
                </c:pt>
                <c:pt idx="136">
                  <c:v>2.0276432204277492</c:v>
                </c:pt>
                <c:pt idx="137">
                  <c:v>2.8124928481839939</c:v>
                </c:pt>
                <c:pt idx="138">
                  <c:v>3.5972991579856179</c:v>
                </c:pt>
                <c:pt idx="139">
                  <c:v>4.3820500622625929</c:v>
                </c:pt>
                <c:pt idx="140">
                  <c:v>5.1667334742983106</c:v>
                </c:pt>
                <c:pt idx="141">
                  <c:v>5.9513373084156802</c:v>
                </c:pt>
                <c:pt idx="142">
                  <c:v>6.7358494801631972</c:v>
                </c:pt>
                <c:pt idx="143">
                  <c:v>7.5202579065012101</c:v>
                </c:pt>
                <c:pt idx="144">
                  <c:v>8.3045505059879261</c:v>
                </c:pt>
                <c:pt idx="145">
                  <c:v>9.0887151989655397</c:v>
                </c:pt>
                <c:pt idx="146">
                  <c:v>9.8727399077461904</c:v>
                </c:pt>
                <c:pt idx="147">
                  <c:v>10.65661255679812</c:v>
                </c:pt>
                <c:pt idx="148">
                  <c:v>11.440321072931587</c:v>
                </c:pt>
                <c:pt idx="149">
                  <c:v>12.223853385484757</c:v>
                </c:pt>
                <c:pt idx="150">
                  <c:v>13.007197426509753</c:v>
                </c:pt>
                <c:pt idx="151">
                  <c:v>13.790341130958417</c:v>
                </c:pt>
                <c:pt idx="152">
                  <c:v>14.573272436868203</c:v>
                </c:pt>
                <c:pt idx="153">
                  <c:v>15.355979285547852</c:v>
                </c:pt>
                <c:pt idx="154">
                  <c:v>16.138449621763254</c:v>
                </c:pt>
                <c:pt idx="155">
                  <c:v>16.920671393923044</c:v>
                </c:pt>
                <c:pt idx="156">
                  <c:v>17.702632554264255</c:v>
                </c:pt>
                <c:pt idx="157">
                  <c:v>18.484321059037786</c:v>
                </c:pt>
                <c:pt idx="158">
                  <c:v>19.265724868694043</c:v>
                </c:pt>
                <c:pt idx="159">
                  <c:v>20.046831948068299</c:v>
                </c:pt>
                <c:pt idx="160">
                  <c:v>20.827630266565993</c:v>
                </c:pt>
                <c:pt idx="161">
                  <c:v>21.608107798348158</c:v>
                </c:pt>
                <c:pt idx="162">
                  <c:v>22.388252522516559</c:v>
                </c:pt>
                <c:pt idx="163">
                  <c:v>23.168052423298878</c:v>
                </c:pt>
                <c:pt idx="164">
                  <c:v>23.947495490233688</c:v>
                </c:pt>
                <c:pt idx="165">
                  <c:v>24.726569718355581</c:v>
                </c:pt>
                <c:pt idx="166">
                  <c:v>25.505263108379992</c:v>
                </c:pt>
                <c:pt idx="167">
                  <c:v>26.283563666887961</c:v>
                </c:pt>
                <c:pt idx="168">
                  <c:v>27.061459406510952</c:v>
                </c:pt>
                <c:pt idx="169">
                  <c:v>27.838938346115448</c:v>
                </c:pt>
                <c:pt idx="170">
                  <c:v>28.615988510987485</c:v>
                </c:pt>
                <c:pt idx="171">
                  <c:v>29.392597933017008</c:v>
                </c:pt>
                <c:pt idx="172">
                  <c:v>30.168754650882345</c:v>
                </c:pt>
                <c:pt idx="173">
                  <c:v>30.94444671023437</c:v>
                </c:pt>
                <c:pt idx="174">
                  <c:v>31.719662163880542</c:v>
                </c:pt>
                <c:pt idx="175">
                  <c:v>32.49438907196906</c:v>
                </c:pt>
                <c:pt idx="176">
                  <c:v>33.268615502172672</c:v>
                </c:pt>
                <c:pt idx="177">
                  <c:v>34.04232952987249</c:v>
                </c:pt>
                <c:pt idx="178">
                  <c:v>34.815519238341587</c:v>
                </c:pt>
                <c:pt idx="179">
                  <c:v>35.588172718928632</c:v>
                </c:pt>
                <c:pt idx="180">
                  <c:v>36.360278071241289</c:v>
                </c:pt>
                <c:pt idx="181">
                  <c:v>37.131823403329399</c:v>
                </c:pt>
                <c:pt idx="182">
                  <c:v>37.902796831868308</c:v>
                </c:pt>
                <c:pt idx="183">
                  <c:v>38.673186482341762</c:v>
                </c:pt>
                <c:pt idx="184">
                  <c:v>39.442980489224873</c:v>
                </c:pt>
                <c:pt idx="185">
                  <c:v>40.212166996166793</c:v>
                </c:pt>
                <c:pt idx="186">
                  <c:v>40.980734156173419</c:v>
                </c:pt>
                <c:pt idx="187">
                  <c:v>41.748670131789837</c:v>
                </c:pt>
                <c:pt idx="188">
                  <c:v>42.515963095282537</c:v>
                </c:pt>
                <c:pt idx="189">
                  <c:v>43.282601228821747</c:v>
                </c:pt>
                <c:pt idx="190">
                  <c:v>44.048572724663345</c:v>
                </c:pt>
                <c:pt idx="191">
                  <c:v>44.813865785330762</c:v>
                </c:pt>
                <c:pt idx="192">
                  <c:v>45.578468623796624</c:v>
                </c:pt>
                <c:pt idx="193">
                  <c:v>46.342369463664404</c:v>
                </c:pt>
                <c:pt idx="194">
                  <c:v>47.105556539349728</c:v>
                </c:pt>
                <c:pt idx="195">
                  <c:v>47.868018096261558</c:v>
                </c:pt>
                <c:pt idx="196">
                  <c:v>48.629742390983353</c:v>
                </c:pt>
                <c:pt idx="197">
                  <c:v>49.390717691453801</c:v>
                </c:pt>
                <c:pt idx="198">
                  <c:v>50.150932277147653</c:v>
                </c:pt>
                <c:pt idx="199">
                  <c:v>50.910374439256088</c:v>
                </c:pt>
                <c:pt idx="200">
                  <c:v>51.669032480867202</c:v>
                </c:pt>
                <c:pt idx="201">
                  <c:v>52.426894717146098</c:v>
                </c:pt>
                <c:pt idx="202">
                  <c:v>53.183949475514801</c:v>
                </c:pt>
                <c:pt idx="203">
                  <c:v>53.940185095832135</c:v>
                </c:pt>
                <c:pt idx="204">
                  <c:v>54.695589930573284</c:v>
                </c:pt>
                <c:pt idx="205">
                  <c:v>55.450152345009151</c:v>
                </c:pt>
                <c:pt idx="206">
                  <c:v>56.20386071738556</c:v>
                </c:pt>
                <c:pt idx="207">
                  <c:v>56.956703439102306</c:v>
                </c:pt>
                <c:pt idx="208">
                  <c:v>57.708668914891916</c:v>
                </c:pt>
                <c:pt idx="209">
                  <c:v>58.459745562998201</c:v>
                </c:pt>
                <c:pt idx="210">
                  <c:v>59.209921815354726</c:v>
                </c:pt>
                <c:pt idx="211">
                  <c:v>59.959186117762897</c:v>
                </c:pt>
                <c:pt idx="212">
                  <c:v>60.707526930070003</c:v>
                </c:pt>
                <c:pt idx="213">
                  <c:v>61.454932726346826</c:v>
                </c:pt>
                <c:pt idx="214">
                  <c:v>62.201391995065293</c:v>
                </c:pt>
                <c:pt idx="215">
                  <c:v>62.946893239275767</c:v>
                </c:pt>
                <c:pt idx="216">
                  <c:v>63.691424976784006</c:v>
                </c:pt>
                <c:pt idx="217">
                  <c:v>64.434975740328142</c:v>
                </c:pt>
                <c:pt idx="218">
                  <c:v>65.177534077755212</c:v>
                </c:pt>
                <c:pt idx="219">
                  <c:v>65.91908855219765</c:v>
                </c:pt>
                <c:pt idx="220">
                  <c:v>66.659627742249256</c:v>
                </c:pt>
                <c:pt idx="221">
                  <c:v>67.399140242141286</c:v>
                </c:pt>
                <c:pt idx="222">
                  <c:v>68.137614661918093</c:v>
                </c:pt>
                <c:pt idx="223">
                  <c:v>68.875039627612395</c:v>
                </c:pt>
                <c:pt idx="224">
                  <c:v>69.611403781420748</c:v>
                </c:pt>
                <c:pt idx="225">
                  <c:v>70.346695781878154</c:v>
                </c:pt>
                <c:pt idx="226">
                  <c:v>71.08090430403297</c:v>
                </c:pt>
                <c:pt idx="227">
                  <c:v>71.814018039621288</c:v>
                </c:pt>
                <c:pt idx="228">
                  <c:v>72.546025697241021</c:v>
                </c:pt>
                <c:pt idx="229">
                  <c:v>73.276916002525866</c:v>
                </c:pt>
                <c:pt idx="230">
                  <c:v>74.006677698319024</c:v>
                </c:pt>
                <c:pt idx="231">
                  <c:v>74.73529954484647</c:v>
                </c:pt>
                <c:pt idx="232">
                  <c:v>75.462770319890112</c:v>
                </c:pt>
                <c:pt idx="233">
                  <c:v>76.189078818960652</c:v>
                </c:pt>
                <c:pt idx="234">
                  <c:v>76.914213855470166</c:v>
                </c:pt>
                <c:pt idx="235">
                  <c:v>77.638164260904276</c:v>
                </c:pt>
                <c:pt idx="236">
                  <c:v>78.360918884994362</c:v>
                </c:pt>
                <c:pt idx="237">
                  <c:v>79.082466595889201</c:v>
                </c:pt>
                <c:pt idx="238">
                  <c:v>79.802796280326376</c:v>
                </c:pt>
                <c:pt idx="239">
                  <c:v>80.521896843803503</c:v>
                </c:pt>
                <c:pt idx="240">
                  <c:v>81.239757210749133</c:v>
                </c:pt>
                <c:pt idx="241">
                  <c:v>81.956366324693192</c:v>
                </c:pt>
                <c:pt idx="242">
                  <c:v>82.671713148437505</c:v>
                </c:pt>
                <c:pt idx="243">
                  <c:v>83.385786664225577</c:v>
                </c:pt>
                <c:pt idx="244">
                  <c:v>84.098575873912409</c:v>
                </c:pt>
                <c:pt idx="245">
                  <c:v>84.810069799133856</c:v>
                </c:pt>
                <c:pt idx="246">
                  <c:v>85.520257481475738</c:v>
                </c:pt>
                <c:pt idx="247">
                  <c:v>86.229127982642524</c:v>
                </c:pt>
                <c:pt idx="248">
                  <c:v>86.936670384625941</c:v>
                </c:pt>
                <c:pt idx="249">
                  <c:v>87.642873789873079</c:v>
                </c:pt>
                <c:pt idx="250">
                  <c:v>88.347727321454187</c:v>
                </c:pt>
                <c:pt idx="251">
                  <c:v>89.05122012323028</c:v>
                </c:pt>
                <c:pt idx="252">
                  <c:v>89.753341360020272</c:v>
                </c:pt>
                <c:pt idx="253">
                  <c:v>90.454080217767924</c:v>
                </c:pt>
                <c:pt idx="254">
                  <c:v>91.153425903708325</c:v>
                </c:pt>
                <c:pt idx="255">
                  <c:v>91.851367646534172</c:v>
                </c:pt>
                <c:pt idx="256">
                  <c:v>92.547894696561755</c:v>
                </c:pt>
                <c:pt idx="257">
                  <c:v>93.242996325896286</c:v>
                </c:pt>
                <c:pt idx="258">
                  <c:v>93.936661828597366</c:v>
                </c:pt>
                <c:pt idx="259">
                  <c:v>94.628880520843779</c:v>
                </c:pt>
                <c:pt idx="260">
                  <c:v>95.319641741098053</c:v>
                </c:pt>
                <c:pt idx="261">
                  <c:v>96.008934850270649</c:v>
                </c:pt>
                <c:pt idx="262">
                  <c:v>96.696749231883871</c:v>
                </c:pt>
                <c:pt idx="263">
                  <c:v>97.383074292235321</c:v>
                </c:pt>
                <c:pt idx="264">
                  <c:v>98.067899460561108</c:v>
                </c:pt>
                <c:pt idx="265">
                  <c:v>98.751214189198649</c:v>
                </c:pt>
                <c:pt idx="266">
                  <c:v>99.433007953749126</c:v>
                </c:pt>
                <c:pt idx="267">
                  <c:v>100.11327025323959</c:v>
                </c:pt>
                <c:pt idx="268">
                  <c:v>100.79199061028467</c:v>
                </c:pt>
                <c:pt idx="269">
                  <c:v>101.46915857124792</c:v>
                </c:pt>
                <c:pt idx="270">
                  <c:v>102.14476370640288</c:v>
                </c:pt>
                <c:pt idx="271">
                  <c:v>102.81879561009379</c:v>
                </c:pt>
                <c:pt idx="272">
                  <c:v>103.49124390089565</c:v>
                </c:pt>
                <c:pt idx="273">
                  <c:v>104.16209822177429</c:v>
                </c:pt>
                <c:pt idx="274">
                  <c:v>104.83134824024583</c:v>
                </c:pt>
                <c:pt idx="275">
                  <c:v>105.4989836485358</c:v>
                </c:pt>
                <c:pt idx="276">
                  <c:v>106.16499416373794</c:v>
                </c:pt>
                <c:pt idx="277">
                  <c:v>106.82936952797255</c:v>
                </c:pt>
                <c:pt idx="278">
                  <c:v>107.4920995085445</c:v>
                </c:pt>
                <c:pt idx="279">
                  <c:v>108.15317389810079</c:v>
                </c:pt>
                <c:pt idx="280">
                  <c:v>108.81258251478785</c:v>
                </c:pt>
                <c:pt idx="281">
                  <c:v>109.4703152024083</c:v>
                </c:pt>
                <c:pt idx="282">
                  <c:v>110.12636183057731</c:v>
                </c:pt>
                <c:pt idx="283">
                  <c:v>110.78071229487878</c:v>
                </c:pt>
                <c:pt idx="284">
                  <c:v>111.43335651702087</c:v>
                </c:pt>
                <c:pt idx="285">
                  <c:v>112.08428444499123</c:v>
                </c:pt>
                <c:pt idx="286">
                  <c:v>112.73348605321185</c:v>
                </c:pt>
                <c:pt idx="287">
                  <c:v>113.38095134269348</c:v>
                </c:pt>
                <c:pt idx="288">
                  <c:v>114.02667034118959</c:v>
                </c:pt>
                <c:pt idx="289">
                  <c:v>114.67063310334993</c:v>
                </c:pt>
                <c:pt idx="290">
                  <c:v>115.31282971087388</c:v>
                </c:pt>
                <c:pt idx="291">
                  <c:v>115.95325027266303</c:v>
                </c:pt>
                <c:pt idx="292">
                  <c:v>116.59188492497358</c:v>
                </c:pt>
                <c:pt idx="293">
                  <c:v>117.22872383156835</c:v>
                </c:pt>
                <c:pt idx="294">
                  <c:v>117.86375718386803</c:v>
                </c:pt>
                <c:pt idx="295">
                  <c:v>118.49697520110256</c:v>
                </c:pt>
                <c:pt idx="296">
                  <c:v>119.12836813046161</c:v>
                </c:pt>
                <c:pt idx="297">
                  <c:v>119.7579262472448</c:v>
                </c:pt>
                <c:pt idx="298">
                  <c:v>120.38563985501148</c:v>
                </c:pt>
                <c:pt idx="299">
                  <c:v>121.01149928573007</c:v>
                </c:pt>
                <c:pt idx="300">
                  <c:v>121.63549489992707</c:v>
                </c:pt>
                <c:pt idx="301">
                  <c:v>122.25761708683535</c:v>
                </c:pt>
                <c:pt idx="302">
                  <c:v>122.87785626454233</c:v>
                </c:pt>
                <c:pt idx="303">
                  <c:v>123.49620288013747</c:v>
                </c:pt>
                <c:pt idx="304">
                  <c:v>124.11264740985941</c:v>
                </c:pt>
                <c:pt idx="305">
                  <c:v>124.72718035924271</c:v>
                </c:pt>
                <c:pt idx="306">
                  <c:v>125.33979226326409</c:v>
                </c:pt>
                <c:pt idx="307">
                  <c:v>125.95047368648802</c:v>
                </c:pt>
                <c:pt idx="308">
                  <c:v>126.55921522321233</c:v>
                </c:pt>
                <c:pt idx="309">
                  <c:v>127.16600749761294</c:v>
                </c:pt>
                <c:pt idx="310">
                  <c:v>127.77084116388819</c:v>
                </c:pt>
                <c:pt idx="311">
                  <c:v>128.3737069064029</c:v>
                </c:pt>
                <c:pt idx="312">
                  <c:v>128.97459543983183</c:v>
                </c:pt>
                <c:pt idx="313">
                  <c:v>129.57349750930263</c:v>
                </c:pt>
                <c:pt idx="314">
                  <c:v>130.17040389053847</c:v>
                </c:pt>
                <c:pt idx="315">
                  <c:v>130.76530539000001</c:v>
                </c:pt>
                <c:pt idx="316">
                  <c:v>131.35819284502713</c:v>
                </c:pt>
                <c:pt idx="317">
                  <c:v>131.94905712397991</c:v>
                </c:pt>
                <c:pt idx="318">
                  <c:v>132.53788912637941</c:v>
                </c:pt>
                <c:pt idx="319">
                  <c:v>133.1246797830477</c:v>
                </c:pt>
                <c:pt idx="320">
                  <c:v>133.70942005624761</c:v>
                </c:pt>
                <c:pt idx="321">
                  <c:v>134.29210093982203</c:v>
                </c:pt>
                <c:pt idx="322">
                  <c:v>134.87271345933246</c:v>
                </c:pt>
                <c:pt idx="323">
                  <c:v>135.45124867219727</c:v>
                </c:pt>
                <c:pt idx="324">
                  <c:v>136.02769766782953</c:v>
                </c:pt>
                <c:pt idx="325">
                  <c:v>136.60205156777411</c:v>
                </c:pt>
                <c:pt idx="326">
                  <c:v>137.17430152584461</c:v>
                </c:pt>
                <c:pt idx="327">
                  <c:v>137.74443872825935</c:v>
                </c:pt>
                <c:pt idx="328">
                  <c:v>138.31245439377736</c:v>
                </c:pt>
                <c:pt idx="329">
                  <c:v>138.87833977383352</c:v>
                </c:pt>
                <c:pt idx="330">
                  <c:v>139.44208615267334</c:v>
                </c:pt>
                <c:pt idx="331">
                  <c:v>140.00368484748719</c:v>
                </c:pt>
                <c:pt idx="332">
                  <c:v>140.5631272085439</c:v>
                </c:pt>
                <c:pt idx="333">
                  <c:v>141.12040461932429</c:v>
                </c:pt>
                <c:pt idx="334">
                  <c:v>141.67550849665355</c:v>
                </c:pt>
                <c:pt idx="335">
                  <c:v>142.22843029083364</c:v>
                </c:pt>
                <c:pt idx="336">
                  <c:v>142.77916148577498</c:v>
                </c:pt>
                <c:pt idx="337">
                  <c:v>143.32769359912746</c:v>
                </c:pt>
                <c:pt idx="338">
                  <c:v>143.87401818241122</c:v>
                </c:pt>
                <c:pt idx="339">
                  <c:v>144.4181268211467</c:v>
                </c:pt>
                <c:pt idx="340">
                  <c:v>144.96001113498434</c:v>
                </c:pt>
                <c:pt idx="341">
                  <c:v>145.49966277783349</c:v>
                </c:pt>
                <c:pt idx="342">
                  <c:v>146.0370734379911</c:v>
                </c:pt>
                <c:pt idx="343">
                  <c:v>146.57223483826976</c:v>
                </c:pt>
                <c:pt idx="344">
                  <c:v>147.10513873612493</c:v>
                </c:pt>
                <c:pt idx="345">
                  <c:v>147.63577692378226</c:v>
                </c:pt>
                <c:pt idx="346">
                  <c:v>148.16414122836369</c:v>
                </c:pt>
                <c:pt idx="347">
                  <c:v>148.69022351201355</c:v>
                </c:pt>
                <c:pt idx="348">
                  <c:v>149.21401567202375</c:v>
                </c:pt>
                <c:pt idx="349">
                  <c:v>149.73550964095867</c:v>
                </c:pt>
                <c:pt idx="350">
                  <c:v>150.25469738677936</c:v>
                </c:pt>
                <c:pt idx="351">
                  <c:v>150.77157091296726</c:v>
                </c:pt>
                <c:pt idx="352">
                  <c:v>151.2861222586474</c:v>
                </c:pt>
                <c:pt idx="353">
                  <c:v>151.79834349871092</c:v>
                </c:pt>
                <c:pt idx="354">
                  <c:v>152.30822674393733</c:v>
                </c:pt>
                <c:pt idx="355">
                  <c:v>152.81576414111575</c:v>
                </c:pt>
                <c:pt idx="356">
                  <c:v>153.32094787316609</c:v>
                </c:pt>
                <c:pt idx="357">
                  <c:v>153.82377015925923</c:v>
                </c:pt>
                <c:pt idx="358">
                  <c:v>154.32422325493718</c:v>
                </c:pt>
                <c:pt idx="359">
                  <c:v>154.82229945223202</c:v>
                </c:pt>
                <c:pt idx="360">
                  <c:v>155.31799107978486</c:v>
                </c:pt>
                <c:pt idx="361">
                  <c:v>155.81129050296383</c:v>
                </c:pt>
                <c:pt idx="362">
                  <c:v>156.3021901239818</c:v>
                </c:pt>
                <c:pt idx="363">
                  <c:v>156.79068238201327</c:v>
                </c:pt>
                <c:pt idx="364">
                  <c:v>157.27675975331098</c:v>
                </c:pt>
                <c:pt idx="365">
                  <c:v>157.76041475132166</c:v>
                </c:pt>
                <c:pt idx="366">
                  <c:v>158.24163992680141</c:v>
                </c:pt>
                <c:pt idx="367">
                  <c:v>158.72042786793031</c:v>
                </c:pt>
                <c:pt idx="368">
                  <c:v>159.19677120042678</c:v>
                </c:pt>
                <c:pt idx="369">
                  <c:v>159.67066258766101</c:v>
                </c:pt>
                <c:pt idx="370">
                  <c:v>160.14209473076798</c:v>
                </c:pt>
                <c:pt idx="371">
                  <c:v>160.61106036875995</c:v>
                </c:pt>
                <c:pt idx="372">
                  <c:v>161.07755227863817</c:v>
                </c:pt>
                <c:pt idx="373">
                  <c:v>161.54156327550422</c:v>
                </c:pt>
                <c:pt idx="374">
                  <c:v>162.00308621267067</c:v>
                </c:pt>
                <c:pt idx="375">
                  <c:v>162.46211398177115</c:v>
                </c:pt>
                <c:pt idx="376">
                  <c:v>162.91863951286979</c:v>
                </c:pt>
                <c:pt idx="377">
                  <c:v>163.37265577457006</c:v>
                </c:pt>
                <c:pt idx="378">
                  <c:v>163.82415577412328</c:v>
                </c:pt>
                <c:pt idx="379">
                  <c:v>164.27313255753609</c:v>
                </c:pt>
                <c:pt idx="380">
                  <c:v>164.71957920967776</c:v>
                </c:pt>
                <c:pt idx="381">
                  <c:v>165.1634888543864</c:v>
                </c:pt>
                <c:pt idx="382">
                  <c:v>165.60485465457521</c:v>
                </c:pt>
                <c:pt idx="383">
                  <c:v>166.04366981233755</c:v>
                </c:pt>
                <c:pt idx="384">
                  <c:v>166.47992756905182</c:v>
                </c:pt>
                <c:pt idx="385">
                  <c:v>166.91362120548538</c:v>
                </c:pt>
                <c:pt idx="386">
                  <c:v>167.34474404189811</c:v>
                </c:pt>
                <c:pt idx="387">
                  <c:v>167.77328943814527</c:v>
                </c:pt>
                <c:pt idx="388">
                  <c:v>168.1992507937799</c:v>
                </c:pt>
                <c:pt idx="389">
                  <c:v>168.62262154815426</c:v>
                </c:pt>
                <c:pt idx="390">
                  <c:v>169.04339518052112</c:v>
                </c:pt>
                <c:pt idx="391">
                  <c:v>169.46156521013395</c:v>
                </c:pt>
                <c:pt idx="392">
                  <c:v>169.87712519634695</c:v>
                </c:pt>
                <c:pt idx="393">
                  <c:v>170.29006873871413</c:v>
                </c:pt>
                <c:pt idx="394">
                  <c:v>170.70038947708778</c:v>
                </c:pt>
                <c:pt idx="395">
                  <c:v>171.10808109171677</c:v>
                </c:pt>
                <c:pt idx="396">
                  <c:v>171.51313730334351</c:v>
                </c:pt>
                <c:pt idx="397">
                  <c:v>171.91555187330096</c:v>
                </c:pt>
                <c:pt idx="398">
                  <c:v>172.31531860360846</c:v>
                </c:pt>
                <c:pt idx="399">
                  <c:v>172.71243133706747</c:v>
                </c:pt>
                <c:pt idx="400">
                  <c:v>173.1068839573561</c:v>
                </c:pt>
                <c:pt idx="401">
                  <c:v>173.49867038912356</c:v>
                </c:pt>
                <c:pt idx="402">
                  <c:v>173.88778459808364</c:v>
                </c:pt>
                <c:pt idx="403">
                  <c:v>174.27422059110756</c:v>
                </c:pt>
                <c:pt idx="404">
                  <c:v>174.65797241631654</c:v>
                </c:pt>
                <c:pt idx="405">
                  <c:v>175.03903416317306</c:v>
                </c:pt>
                <c:pt idx="406">
                  <c:v>175.41739996257232</c:v>
                </c:pt>
                <c:pt idx="407">
                  <c:v>175.79306398693234</c:v>
                </c:pt>
                <c:pt idx="408">
                  <c:v>176.1660204502839</c:v>
                </c:pt>
                <c:pt idx="409">
                  <c:v>176.53626360835949</c:v>
                </c:pt>
                <c:pt idx="410">
                  <c:v>176.90378775868197</c:v>
                </c:pt>
                <c:pt idx="411">
                  <c:v>177.26858724065221</c:v>
                </c:pt>
                <c:pt idx="412">
                  <c:v>177.63065643563638</c:v>
                </c:pt>
                <c:pt idx="413">
                  <c:v>177.98998976705252</c:v>
                </c:pt>
                <c:pt idx="414">
                  <c:v>178.34658170045634</c:v>
                </c:pt>
                <c:pt idx="415">
                  <c:v>178.70042674362651</c:v>
                </c:pt>
                <c:pt idx="416">
                  <c:v>179.05151944664925</c:v>
                </c:pt>
                <c:pt idx="417">
                  <c:v>179.39985440200229</c:v>
                </c:pt>
                <c:pt idx="418">
                  <c:v>179.74542624463811</c:v>
                </c:pt>
                <c:pt idx="419">
                  <c:v>180.08822965206653</c:v>
                </c:pt>
                <c:pt idx="420">
                  <c:v>180.42825934443684</c:v>
                </c:pt>
                <c:pt idx="421">
                  <c:v>180.76551008461897</c:v>
                </c:pt>
                <c:pt idx="422">
                  <c:v>181.09997667828429</c:v>
                </c:pt>
                <c:pt idx="423">
                  <c:v>181.43165397398542</c:v>
                </c:pt>
                <c:pt idx="424">
                  <c:v>181.76053686323581</c:v>
                </c:pt>
                <c:pt idx="425">
                  <c:v>182.08662028058822</c:v>
                </c:pt>
                <c:pt idx="426">
                  <c:v>182.40989920371285</c:v>
                </c:pt>
                <c:pt idx="427">
                  <c:v>182.73036865347461</c:v>
                </c:pt>
                <c:pt idx="428">
                  <c:v>183.04802369400991</c:v>
                </c:pt>
                <c:pt idx="429">
                  <c:v>183.36285943280265</c:v>
                </c:pt>
                <c:pt idx="430">
                  <c:v>183.67487102075947</c:v>
                </c:pt>
                <c:pt idx="431">
                  <c:v>183.98405365228459</c:v>
                </c:pt>
                <c:pt idx="432">
                  <c:v>184.29040256535373</c:v>
                </c:pt>
                <c:pt idx="433">
                  <c:v>184.59391304158751</c:v>
                </c:pt>
                <c:pt idx="434">
                  <c:v>184.89458040632408</c:v>
                </c:pt>
                <c:pt idx="435">
                  <c:v>185.19240002869108</c:v>
                </c:pt>
                <c:pt idx="436">
                  <c:v>185.48736732167711</c:v>
                </c:pt>
                <c:pt idx="437">
                  <c:v>185.77947774220218</c:v>
                </c:pt>
                <c:pt idx="438">
                  <c:v>186.06872679118791</c:v>
                </c:pt>
                <c:pt idx="439">
                  <c:v>186.35511001362659</c:v>
                </c:pt>
                <c:pt idx="440">
                  <c:v>186.63862299864999</c:v>
                </c:pt>
                <c:pt idx="441">
                  <c:v>186.91926137959717</c:v>
                </c:pt>
                <c:pt idx="442">
                  <c:v>187.1970208340818</c:v>
                </c:pt>
                <c:pt idx="443">
                  <c:v>187.47189708405872</c:v>
                </c:pt>
                <c:pt idx="444">
                  <c:v>187.7438858958898</c:v>
                </c:pt>
                <c:pt idx="445">
                  <c:v>188.01298308040913</c:v>
                </c:pt>
                <c:pt idx="446">
                  <c:v>188.2791844929877</c:v>
                </c:pt>
                <c:pt idx="447">
                  <c:v>188.54248603359704</c:v>
                </c:pt>
                <c:pt idx="448">
                  <c:v>188.80288364687243</c:v>
                </c:pt>
                <c:pt idx="449">
                  <c:v>189.06037332217545</c:v>
                </c:pt>
                <c:pt idx="450">
                  <c:v>189.31495109365557</c:v>
                </c:pt>
                <c:pt idx="451">
                  <c:v>189.56661304031147</c:v>
                </c:pt>
                <c:pt idx="452">
                  <c:v>189.81535528605121</c:v>
                </c:pt>
                <c:pt idx="453">
                  <c:v>190.06117399975201</c:v>
                </c:pt>
                <c:pt idx="454">
                  <c:v>190.30406539531936</c:v>
                </c:pt>
                <c:pt idx="455">
                  <c:v>190.54402573174519</c:v>
                </c:pt>
                <c:pt idx="456">
                  <c:v>190.78105131316545</c:v>
                </c:pt>
                <c:pt idx="457">
                  <c:v>191.0151384889173</c:v>
                </c:pt>
                <c:pt idx="458">
                  <c:v>191.24628365359501</c:v>
                </c:pt>
                <c:pt idx="459">
                  <c:v>191.47448324710575</c:v>
                </c:pt>
                <c:pt idx="460">
                  <c:v>191.69973375472424</c:v>
                </c:pt>
                <c:pt idx="461">
                  <c:v>191.92203170714697</c:v>
                </c:pt>
                <c:pt idx="462">
                  <c:v>192.14137368054566</c:v>
                </c:pt>
                <c:pt idx="463">
                  <c:v>192.35775629661993</c:v>
                </c:pt>
                <c:pt idx="464">
                  <c:v>192.57117622264934</c:v>
                </c:pt>
                <c:pt idx="465">
                  <c:v>192.7816301715448</c:v>
                </c:pt>
                <c:pt idx="466">
                  <c:v>192.989114901899</c:v>
                </c:pt>
                <c:pt idx="467">
                  <c:v>193.19362721803668</c:v>
                </c:pt>
                <c:pt idx="468">
                  <c:v>193.39516397006344</c:v>
                </c:pt>
                <c:pt idx="469">
                  <c:v>193.59372205391458</c:v>
                </c:pt>
                <c:pt idx="470">
                  <c:v>193.78929841140277</c:v>
                </c:pt>
                <c:pt idx="471">
                  <c:v>193.98189003026505</c:v>
                </c:pt>
                <c:pt idx="472">
                  <c:v>194.17149394420952</c:v>
                </c:pt>
                <c:pt idx="473">
                  <c:v>194.35810723296066</c:v>
                </c:pt>
                <c:pt idx="474">
                  <c:v>194.54172702230471</c:v>
                </c:pt>
                <c:pt idx="475">
                  <c:v>194.72235048413353</c:v>
                </c:pt>
                <c:pt idx="476">
                  <c:v>194.89997483648841</c:v>
                </c:pt>
                <c:pt idx="477">
                  <c:v>195.07459734360296</c:v>
                </c:pt>
                <c:pt idx="478">
                  <c:v>195.24621531594497</c:v>
                </c:pt>
                <c:pt idx="479">
                  <c:v>195.41482611025819</c:v>
                </c:pt>
                <c:pt idx="480">
                  <c:v>195.5804271296027</c:v>
                </c:pt>
                <c:pt idx="481">
                  <c:v>195.74301582339515</c:v>
                </c:pt>
                <c:pt idx="482">
                  <c:v>195.90258968744803</c:v>
                </c:pt>
                <c:pt idx="483">
                  <c:v>196.05914626400804</c:v>
                </c:pt>
                <c:pt idx="484">
                  <c:v>196.21268314179414</c:v>
                </c:pt>
                <c:pt idx="485">
                  <c:v>196.36319795603467</c:v>
                </c:pt>
                <c:pt idx="486">
                  <c:v>196.51068838850364</c:v>
                </c:pt>
                <c:pt idx="487">
                  <c:v>196.65515216755659</c:v>
                </c:pt>
                <c:pt idx="488">
                  <c:v>196.79658706816542</c:v>
                </c:pt>
                <c:pt idx="489">
                  <c:v>196.93499091195295</c:v>
                </c:pt>
                <c:pt idx="490">
                  <c:v>197.07036156722603</c:v>
                </c:pt>
                <c:pt idx="491">
                  <c:v>197.20269694900875</c:v>
                </c:pt>
                <c:pt idx="492">
                  <c:v>197.33199501907444</c:v>
                </c:pt>
                <c:pt idx="493">
                  <c:v>197.45825378597695</c:v>
                </c:pt>
                <c:pt idx="494">
                  <c:v>197.58147130508144</c:v>
                </c:pt>
                <c:pt idx="495">
                  <c:v>197.70164567859436</c:v>
                </c:pt>
                <c:pt idx="496">
                  <c:v>197.81877505559254</c:v>
                </c:pt>
                <c:pt idx="497">
                  <c:v>197.93285763205185</c:v>
                </c:pt>
                <c:pt idx="498">
                  <c:v>198.04389165087491</c:v>
                </c:pt>
                <c:pt idx="499">
                  <c:v>198.15187540191806</c:v>
                </c:pt>
                <c:pt idx="500">
                  <c:v>198.25680722201798</c:v>
                </c:pt>
                <c:pt idx="501">
                  <c:v>198.35868549501697</c:v>
                </c:pt>
                <c:pt idx="502">
                  <c:v>198.45750865178803</c:v>
                </c:pt>
                <c:pt idx="503">
                  <c:v>198.55327517025904</c:v>
                </c:pt>
                <c:pt idx="504">
                  <c:v>198.64598357543613</c:v>
                </c:pt>
                <c:pt idx="505">
                  <c:v>198.73563243942647</c:v>
                </c:pt>
                <c:pt idx="506">
                  <c:v>198.82222038146008</c:v>
                </c:pt>
                <c:pt idx="507">
                  <c:v>198.90574606791142</c:v>
                </c:pt>
                <c:pt idx="508">
                  <c:v>198.98620821231961</c:v>
                </c:pt>
                <c:pt idx="509">
                  <c:v>199.06360557540842</c:v>
                </c:pt>
                <c:pt idx="510">
                  <c:v>199.13793696510535</c:v>
                </c:pt>
                <c:pt idx="511">
                  <c:v>199.20920123655992</c:v>
                </c:pt>
                <c:pt idx="512">
                  <c:v>199.27739729216131</c:v>
                </c:pt>
                <c:pt idx="513">
                  <c:v>199.34252408155538</c:v>
                </c:pt>
                <c:pt idx="514">
                  <c:v>199.40458060166071</c:v>
                </c:pt>
                <c:pt idx="515">
                  <c:v>199.46356589668409</c:v>
                </c:pt>
                <c:pt idx="516">
                  <c:v>199.51947905813523</c:v>
                </c:pt>
                <c:pt idx="517">
                  <c:v>199.57231922484087</c:v>
                </c:pt>
                <c:pt idx="518">
                  <c:v>199.62208558295788</c:v>
                </c:pt>
                <c:pt idx="519">
                  <c:v>199.66877736598587</c:v>
                </c:pt>
                <c:pt idx="520">
                  <c:v>199.71239385477901</c:v>
                </c:pt>
                <c:pt idx="521">
                  <c:v>199.75293437755707</c:v>
                </c:pt>
                <c:pt idx="522">
                  <c:v>199.79039830991576</c:v>
                </c:pt>
                <c:pt idx="523">
                  <c:v>199.82478507483643</c:v>
                </c:pt>
                <c:pt idx="524">
                  <c:v>199.85609414269481</c:v>
                </c:pt>
                <c:pt idx="525">
                  <c:v>199.88432503126941</c:v>
                </c:pt>
                <c:pt idx="526">
                  <c:v>199.9094773057486</c:v>
                </c:pt>
                <c:pt idx="527">
                  <c:v>199.93155057873759</c:v>
                </c:pt>
                <c:pt idx="528">
                  <c:v>199.95054451026434</c:v>
                </c:pt>
                <c:pt idx="529">
                  <c:v>199.9664588077847</c:v>
                </c:pt>
                <c:pt idx="530">
                  <c:v>199.97929322618702</c:v>
                </c:pt>
                <c:pt idx="531">
                  <c:v>199.98904756779584</c:v>
                </c:pt>
                <c:pt idx="532">
                  <c:v>199.99572168237501</c:v>
                </c:pt>
                <c:pt idx="533">
                  <c:v>199.99931546712995</c:v>
                </c:pt>
                <c:pt idx="534">
                  <c:v>199.99982886670927</c:v>
                </c:pt>
                <c:pt idx="535">
                  <c:v>199.99726187320562</c:v>
                </c:pt>
                <c:pt idx="536">
                  <c:v>199.99161452615576</c:v>
                </c:pt>
                <c:pt idx="537">
                  <c:v>199.98288691253998</c:v>
                </c:pt>
                <c:pt idx="538">
                  <c:v>199.97107916678084</c:v>
                </c:pt>
                <c:pt idx="539">
                  <c:v>199.95619147074103</c:v>
                </c:pt>
                <c:pt idx="540">
                  <c:v>199.9382240537204</c:v>
                </c:pt>
                <c:pt idx="541">
                  <c:v>199.91717719245284</c:v>
                </c:pt>
                <c:pt idx="542">
                  <c:v>199.89305121110158</c:v>
                </c:pt>
                <c:pt idx="543">
                  <c:v>199.86584648125455</c:v>
                </c:pt>
                <c:pt idx="544">
                  <c:v>199.83556342191829</c:v>
                </c:pt>
                <c:pt idx="545">
                  <c:v>199.80220249951196</c:v>
                </c:pt>
                <c:pt idx="546">
                  <c:v>199.76576422785973</c:v>
                </c:pt>
                <c:pt idx="547">
                  <c:v>199.72624916818305</c:v>
                </c:pt>
                <c:pt idx="548">
                  <c:v>199.68365792909205</c:v>
                </c:pt>
                <c:pt idx="549">
                  <c:v>199.63799116657606</c:v>
                </c:pt>
                <c:pt idx="550">
                  <c:v>199.58924958399359</c:v>
                </c:pt>
                <c:pt idx="551">
                  <c:v>199.53743393206148</c:v>
                </c:pt>
                <c:pt idx="552">
                  <c:v>199.48254500884326</c:v>
                </c:pt>
                <c:pt idx="553">
                  <c:v>199.42458365973695</c:v>
                </c:pt>
                <c:pt idx="554">
                  <c:v>199.36355077746205</c:v>
                </c:pt>
                <c:pt idx="555">
                  <c:v>199.29944730204565</c:v>
                </c:pt>
                <c:pt idx="556">
                  <c:v>199.23227422080811</c:v>
                </c:pt>
                <c:pt idx="557">
                  <c:v>199.16203256834783</c:v>
                </c:pt>
                <c:pt idx="558">
                  <c:v>199.08872342652523</c:v>
                </c:pt>
                <c:pt idx="559">
                  <c:v>199.01234792444612</c:v>
                </c:pt>
                <c:pt idx="560">
                  <c:v>198.93290723844436</c:v>
                </c:pt>
                <c:pt idx="561">
                  <c:v>198.85040259206369</c:v>
                </c:pt>
                <c:pt idx="562">
                  <c:v>198.76483525603891</c:v>
                </c:pt>
                <c:pt idx="563">
                  <c:v>198.6762065482763</c:v>
                </c:pt>
                <c:pt idx="564">
                  <c:v>198.5845178338333</c:v>
                </c:pt>
                <c:pt idx="565">
                  <c:v>198.48977052489755</c:v>
                </c:pt>
                <c:pt idx="566">
                  <c:v>198.39196608076509</c:v>
                </c:pt>
                <c:pt idx="567">
                  <c:v>198.29110600781786</c:v>
                </c:pt>
                <c:pt idx="568">
                  <c:v>198.1871918595005</c:v>
                </c:pt>
                <c:pt idx="569">
                  <c:v>198.08022523629657</c:v>
                </c:pt>
                <c:pt idx="570">
                  <c:v>197.97020778570368</c:v>
                </c:pt>
                <c:pt idx="571">
                  <c:v>197.8571412022082</c:v>
                </c:pt>
                <c:pt idx="572">
                  <c:v>197.74102722725934</c:v>
                </c:pt>
                <c:pt idx="573">
                  <c:v>197.62186764924195</c:v>
                </c:pt>
                <c:pt idx="574">
                  <c:v>197.49966430344935</c:v>
                </c:pt>
                <c:pt idx="575">
                  <c:v>197.37441907205488</c:v>
                </c:pt>
                <c:pt idx="576">
                  <c:v>197.24613388408281</c:v>
                </c:pt>
                <c:pt idx="577">
                  <c:v>197.11481071537901</c:v>
                </c:pt>
                <c:pt idx="578">
                  <c:v>196.98045158857997</c:v>
                </c:pt>
                <c:pt idx="579">
                  <c:v>196.84305857308217</c:v>
                </c:pt>
                <c:pt idx="580">
                  <c:v>196.70263378500988</c:v>
                </c:pt>
                <c:pt idx="581">
                  <c:v>196.55917938718267</c:v>
                </c:pt>
                <c:pt idx="582">
                  <c:v>196.41269758908211</c:v>
                </c:pt>
                <c:pt idx="583">
                  <c:v>196.26319064681769</c:v>
                </c:pt>
                <c:pt idx="584">
                  <c:v>196.11066086309219</c:v>
                </c:pt>
                <c:pt idx="585">
                  <c:v>195.95511058716602</c:v>
                </c:pt>
                <c:pt idx="586">
                  <c:v>195.79654221482122</c:v>
                </c:pt>
                <c:pt idx="587">
                  <c:v>195.6349581883245</c:v>
                </c:pt>
                <c:pt idx="588">
                  <c:v>195.47036099638953</c:v>
                </c:pt>
                <c:pt idx="589">
                  <c:v>195.30275317413873</c:v>
                </c:pt>
                <c:pt idx="590">
                  <c:v>195.13213730306424</c:v>
                </c:pt>
                <c:pt idx="591">
                  <c:v>194.95851601098801</c:v>
                </c:pt>
                <c:pt idx="592">
                  <c:v>194.78189197202153</c:v>
                </c:pt>
                <c:pt idx="593">
                  <c:v>194.60226790652436</c:v>
                </c:pt>
                <c:pt idx="594">
                  <c:v>194.41964658106261</c:v>
                </c:pt>
                <c:pt idx="595">
                  <c:v>194.23403080836596</c:v>
                </c:pt>
                <c:pt idx="596">
                  <c:v>194.04542344728461</c:v>
                </c:pt>
                <c:pt idx="597">
                  <c:v>193.85382740274511</c:v>
                </c:pt>
                <c:pt idx="598">
                  <c:v>193.65924562570555</c:v>
                </c:pt>
                <c:pt idx="599">
                  <c:v>193.46168111311042</c:v>
                </c:pt>
                <c:pt idx="600">
                  <c:v>193.26113690784399</c:v>
                </c:pt>
                <c:pt idx="601">
                  <c:v>193.05761609868389</c:v>
                </c:pt>
                <c:pt idx="602">
                  <c:v>192.85112182025327</c:v>
                </c:pt>
                <c:pt idx="603">
                  <c:v>192.64165725297255</c:v>
                </c:pt>
                <c:pt idx="604">
                  <c:v>192.42922562301055</c:v>
                </c:pt>
                <c:pt idx="605">
                  <c:v>192.21383020223465</c:v>
                </c:pt>
                <c:pt idx="606">
                  <c:v>191.99547430816051</c:v>
                </c:pt>
                <c:pt idx="607">
                  <c:v>191.77416130390097</c:v>
                </c:pt>
                <c:pt idx="608">
                  <c:v>191.54989459811415</c:v>
                </c:pt>
                <c:pt idx="609">
                  <c:v>191.32267764495111</c:v>
                </c:pt>
                <c:pt idx="610">
                  <c:v>191.09251394400241</c:v>
                </c:pt>
                <c:pt idx="611">
                  <c:v>190.85940704024449</c:v>
                </c:pt>
                <c:pt idx="612">
                  <c:v>190.62336052398493</c:v>
                </c:pt>
                <c:pt idx="613">
                  <c:v>190.38437803080706</c:v>
                </c:pt>
                <c:pt idx="614">
                  <c:v>190.14246324151415</c:v>
                </c:pt>
                <c:pt idx="615">
                  <c:v>189.8976198820726</c:v>
                </c:pt>
                <c:pt idx="616">
                  <c:v>189.6498517235546</c:v>
                </c:pt>
                <c:pt idx="617">
                  <c:v>189.39916258208004</c:v>
                </c:pt>
                <c:pt idx="618">
                  <c:v>189.14555631875766</c:v>
                </c:pt>
                <c:pt idx="619">
                  <c:v>188.88903683962579</c:v>
                </c:pt>
                <c:pt idx="620">
                  <c:v>188.62960809559183</c:v>
                </c:pt>
                <c:pt idx="621">
                  <c:v>188.36727408237181</c:v>
                </c:pt>
                <c:pt idx="622">
                  <c:v>188.10203884042863</c:v>
                </c:pt>
                <c:pt idx="623">
                  <c:v>187.83390645490971</c:v>
                </c:pt>
                <c:pt idx="624">
                  <c:v>187.5628810555844</c:v>
                </c:pt>
                <c:pt idx="625">
                  <c:v>187.28896681678003</c:v>
                </c:pt>
                <c:pt idx="626">
                  <c:v>187.0121679573179</c:v>
                </c:pt>
                <c:pt idx="627">
                  <c:v>186.73248874044813</c:v>
                </c:pt>
                <c:pt idx="628">
                  <c:v>186.44993347378394</c:v>
                </c:pt>
                <c:pt idx="629">
                  <c:v>186.16450650923554</c:v>
                </c:pt>
                <c:pt idx="630">
                  <c:v>185.87621224294301</c:v>
                </c:pt>
                <c:pt idx="631">
                  <c:v>185.58505511520835</c:v>
                </c:pt>
                <c:pt idx="632">
                  <c:v>185.2910396104275</c:v>
                </c:pt>
                <c:pt idx="633">
                  <c:v>184.9941702570209</c:v>
                </c:pt>
                <c:pt idx="634">
                  <c:v>184.694451627364</c:v>
                </c:pt>
                <c:pt idx="635">
                  <c:v>184.39188833771675</c:v>
                </c:pt>
                <c:pt idx="636">
                  <c:v>184.08648504815241</c:v>
                </c:pt>
                <c:pt idx="637">
                  <c:v>183.77824646248598</c:v>
                </c:pt>
                <c:pt idx="638">
                  <c:v>183.46717732820144</c:v>
                </c:pt>
                <c:pt idx="639">
                  <c:v>183.15328243637907</c:v>
                </c:pt>
                <c:pt idx="640">
                  <c:v>182.83656662162119</c:v>
                </c:pt>
                <c:pt idx="641">
                  <c:v>182.51703476197804</c:v>
                </c:pt>
                <c:pt idx="642">
                  <c:v>182.19469177887245</c:v>
                </c:pt>
                <c:pt idx="643">
                  <c:v>181.86954263702418</c:v>
                </c:pt>
                <c:pt idx="644">
                  <c:v>181.5415923443733</c:v>
                </c:pt>
                <c:pt idx="645">
                  <c:v>181.21084595200327</c:v>
                </c:pt>
                <c:pt idx="646">
                  <c:v>180.87730855406286</c:v>
                </c:pt>
                <c:pt idx="647">
                  <c:v>180.54098528768804</c:v>
                </c:pt>
                <c:pt idx="648">
                  <c:v>180.20188133292245</c:v>
                </c:pt>
                <c:pt idx="649">
                  <c:v>179.86000191263801</c:v>
                </c:pt>
                <c:pt idx="650">
                  <c:v>179.51535229245422</c:v>
                </c:pt>
                <c:pt idx="651">
                  <c:v>179.16793778065713</c:v>
                </c:pt>
                <c:pt idx="652">
                  <c:v>178.81776372811765</c:v>
                </c:pt>
                <c:pt idx="653">
                  <c:v>178.46483552820899</c:v>
                </c:pt>
                <c:pt idx="654">
                  <c:v>178.10915861672379</c:v>
                </c:pt>
                <c:pt idx="655">
                  <c:v>177.75073847179021</c:v>
                </c:pt>
                <c:pt idx="656">
                  <c:v>177.38958061378759</c:v>
                </c:pt>
                <c:pt idx="657">
                  <c:v>177.02569060526164</c:v>
                </c:pt>
                <c:pt idx="658">
                  <c:v>176.65907405083837</c:v>
                </c:pt>
                <c:pt idx="659">
                  <c:v>176.28973659713819</c:v>
                </c:pt>
                <c:pt idx="660">
                  <c:v>175.91768393268862</c:v>
                </c:pt>
                <c:pt idx="661">
                  <c:v>175.5429217878368</c:v>
                </c:pt>
                <c:pt idx="662">
                  <c:v>175.16545593466134</c:v>
                </c:pt>
                <c:pt idx="663">
                  <c:v>174.78529218688311</c:v>
                </c:pt>
                <c:pt idx="664">
                  <c:v>174.40243639977612</c:v>
                </c:pt>
                <c:pt idx="665">
                  <c:v>174.01689447007703</c:v>
                </c:pt>
                <c:pt idx="666">
                  <c:v>173.62867233589427</c:v>
                </c:pt>
                <c:pt idx="667">
                  <c:v>173.23777597661697</c:v>
                </c:pt>
                <c:pt idx="668">
                  <c:v>172.84421141282237</c:v>
                </c:pt>
                <c:pt idx="669">
                  <c:v>172.44798470618352</c:v>
                </c:pt>
                <c:pt idx="670">
                  <c:v>172.04910195937572</c:v>
                </c:pt>
                <c:pt idx="671">
                  <c:v>171.64756931598237</c:v>
                </c:pt>
                <c:pt idx="672">
                  <c:v>171.2433929604008</c:v>
                </c:pt>
                <c:pt idx="673">
                  <c:v>170.83657911774642</c:v>
                </c:pt>
                <c:pt idx="674">
                  <c:v>170.42713405375744</c:v>
                </c:pt>
                <c:pt idx="675">
                  <c:v>170.01506407469802</c:v>
                </c:pt>
                <c:pt idx="676">
                  <c:v>169.60037552726101</c:v>
                </c:pt>
                <c:pt idx="677">
                  <c:v>169.18307479847067</c:v>
                </c:pt>
                <c:pt idx="678">
                  <c:v>168.76316831558375</c:v>
                </c:pt>
                <c:pt idx="679">
                  <c:v>168.34066254599102</c:v>
                </c:pt>
                <c:pt idx="680">
                  <c:v>167.91556399711735</c:v>
                </c:pt>
                <c:pt idx="681">
                  <c:v>167.48787921632135</c:v>
                </c:pt>
                <c:pt idx="682">
                  <c:v>167.05761479079496</c:v>
                </c:pt>
                <c:pt idx="683">
                  <c:v>166.62477734746156</c:v>
                </c:pt>
                <c:pt idx="684">
                  <c:v>166.18937355287426</c:v>
                </c:pt>
                <c:pt idx="685">
                  <c:v>165.751410113113</c:v>
                </c:pt>
                <c:pt idx="686">
                  <c:v>165.31089377368124</c:v>
                </c:pt>
                <c:pt idx="687">
                  <c:v>164.86783131940231</c:v>
                </c:pt>
                <c:pt idx="688">
                  <c:v>164.42222957431449</c:v>
                </c:pt>
                <c:pt idx="689">
                  <c:v>163.97409540156642</c:v>
                </c:pt>
                <c:pt idx="690">
                  <c:v>163.52343570331107</c:v>
                </c:pt>
                <c:pt idx="691">
                  <c:v>163.07025742059938</c:v>
                </c:pt>
                <c:pt idx="692">
                  <c:v>162.61456753327363</c:v>
                </c:pt>
                <c:pt idx="693">
                  <c:v>162.15637305985965</c:v>
                </c:pt>
                <c:pt idx="694">
                  <c:v>161.6956810574589</c:v>
                </c:pt>
                <c:pt idx="695">
                  <c:v>161.23249862163988</c:v>
                </c:pt>
                <c:pt idx="696">
                  <c:v>160.76683288632836</c:v>
                </c:pt>
                <c:pt idx="697">
                  <c:v>160.29869102369818</c:v>
                </c:pt>
                <c:pt idx="698">
                  <c:v>159.82808024406017</c:v>
                </c:pt>
                <c:pt idx="699">
                  <c:v>159.35500779575156</c:v>
                </c:pt>
                <c:pt idx="700">
                  <c:v>158.87948096502407</c:v>
                </c:pt>
                <c:pt idx="701">
                  <c:v>158.40150707593173</c:v>
                </c:pt>
                <c:pt idx="702">
                  <c:v>157.9210934902182</c:v>
                </c:pt>
                <c:pt idx="703">
                  <c:v>157.43824760720315</c:v>
                </c:pt>
                <c:pt idx="704">
                  <c:v>156.9529768636686</c:v>
                </c:pt>
                <c:pt idx="705">
                  <c:v>156.46528873374422</c:v>
                </c:pt>
                <c:pt idx="706">
                  <c:v>155.97519072879197</c:v>
                </c:pt>
                <c:pt idx="707">
                  <c:v>155.48269039729107</c:v>
                </c:pt>
                <c:pt idx="708">
                  <c:v>154.98779532472082</c:v>
                </c:pt>
                <c:pt idx="709">
                  <c:v>154.49051313344469</c:v>
                </c:pt>
                <c:pt idx="710">
                  <c:v>153.9908514825924</c:v>
                </c:pt>
                <c:pt idx="711">
                  <c:v>153.48881806794185</c:v>
                </c:pt>
                <c:pt idx="712">
                  <c:v>152.98442062180106</c:v>
                </c:pt>
                <c:pt idx="713">
                  <c:v>152.47766691288862</c:v>
                </c:pt>
                <c:pt idx="714">
                  <c:v>151.96856474621433</c:v>
                </c:pt>
                <c:pt idx="715">
                  <c:v>151.45712196295892</c:v>
                </c:pt>
                <c:pt idx="716">
                  <c:v>150.94334644035311</c:v>
                </c:pt>
                <c:pt idx="717">
                  <c:v>150.42724609155653</c:v>
                </c:pt>
                <c:pt idx="718">
                  <c:v>149.90882886553575</c:v>
                </c:pt>
                <c:pt idx="719">
                  <c:v>149.38810274694171</c:v>
                </c:pt>
                <c:pt idx="720">
                  <c:v>148.86507575598705</c:v>
                </c:pt>
                <c:pt idx="721">
                  <c:v>148.33975594832211</c:v>
                </c:pt>
                <c:pt idx="722">
                  <c:v>147.81215141491145</c:v>
                </c:pt>
                <c:pt idx="723">
                  <c:v>147.28227028190886</c:v>
                </c:pt>
                <c:pt idx="724">
                  <c:v>146.75012071053206</c:v>
                </c:pt>
                <c:pt idx="725">
                  <c:v>146.21571089693751</c:v>
                </c:pt>
                <c:pt idx="726">
                  <c:v>145.67904907209353</c:v>
                </c:pt>
                <c:pt idx="727">
                  <c:v>145.14014350165419</c:v>
                </c:pt>
                <c:pt idx="728">
                  <c:v>144.59900248583156</c:v>
                </c:pt>
                <c:pt idx="729">
                  <c:v>144.05563435926791</c:v>
                </c:pt>
                <c:pt idx="730">
                  <c:v>143.5100474909076</c:v>
                </c:pt>
                <c:pt idx="731">
                  <c:v>142.96225028386772</c:v>
                </c:pt>
                <c:pt idx="732">
                  <c:v>142.41225117530928</c:v>
                </c:pt>
                <c:pt idx="733">
                  <c:v>141.86005863630677</c:v>
                </c:pt>
                <c:pt idx="734">
                  <c:v>141.30568117171777</c:v>
                </c:pt>
                <c:pt idx="735">
                  <c:v>140.7491273200522</c:v>
                </c:pt>
                <c:pt idx="736">
                  <c:v>140.19040565334052</c:v>
                </c:pt>
                <c:pt idx="737">
                  <c:v>139.62952477700185</c:v>
                </c:pt>
                <c:pt idx="738">
                  <c:v>139.06649332971156</c:v>
                </c:pt>
                <c:pt idx="739">
                  <c:v>138.50131998326785</c:v>
                </c:pt>
                <c:pt idx="740">
                  <c:v>137.93401344245856</c:v>
                </c:pt>
                <c:pt idx="741">
                  <c:v>137.36458244492681</c:v>
                </c:pt>
                <c:pt idx="742">
                  <c:v>136.79303576103669</c:v>
                </c:pt>
                <c:pt idx="743">
                  <c:v>136.21938219373806</c:v>
                </c:pt>
                <c:pt idx="744">
                  <c:v>135.64363057843073</c:v>
                </c:pt>
                <c:pt idx="745">
                  <c:v>135.06578978282892</c:v>
                </c:pt>
                <c:pt idx="746">
                  <c:v>134.48586870682399</c:v>
                </c:pt>
                <c:pt idx="747">
                  <c:v>133.90387628234811</c:v>
                </c:pt>
                <c:pt idx="748">
                  <c:v>133.31982147323612</c:v>
                </c:pt>
                <c:pt idx="749">
                  <c:v>132.73371327508761</c:v>
                </c:pt>
                <c:pt idx="750">
                  <c:v>132.1455607151286</c:v>
                </c:pt>
                <c:pt idx="751">
                  <c:v>131.55537285207214</c:v>
                </c:pt>
                <c:pt idx="752">
                  <c:v>130.96315877597908</c:v>
                </c:pt>
                <c:pt idx="753">
                  <c:v>130.36892760811801</c:v>
                </c:pt>
                <c:pt idx="754">
                  <c:v>129.77268850082459</c:v>
                </c:pt>
                <c:pt idx="755">
                  <c:v>129.17445063736085</c:v>
                </c:pt>
                <c:pt idx="756">
                  <c:v>128.57422323177346</c:v>
                </c:pt>
                <c:pt idx="757">
                  <c:v>127.97201552875212</c:v>
                </c:pt>
                <c:pt idx="758">
                  <c:v>127.36783680348707</c:v>
                </c:pt>
                <c:pt idx="759">
                  <c:v>126.76169636152595</c:v>
                </c:pt>
                <c:pt idx="760">
                  <c:v>126.15360353863099</c:v>
                </c:pt>
                <c:pt idx="761">
                  <c:v>125.54356770063472</c:v>
                </c:pt>
                <c:pt idx="762">
                  <c:v>124.93159824329616</c:v>
                </c:pt>
                <c:pt idx="763">
                  <c:v>124.31770459215581</c:v>
                </c:pt>
                <c:pt idx="764">
                  <c:v>123.7018962023904</c:v>
                </c:pt>
                <c:pt idx="765">
                  <c:v>123.08418255866775</c:v>
                </c:pt>
                <c:pt idx="766">
                  <c:v>122.46457317500001</c:v>
                </c:pt>
                <c:pt idx="767">
                  <c:v>121.84307759459772</c:v>
                </c:pt>
                <c:pt idx="768">
                  <c:v>121.21970538972255</c:v>
                </c:pt>
                <c:pt idx="769">
                  <c:v>120.59446616153977</c:v>
                </c:pt>
                <c:pt idx="770">
                  <c:v>119.96736953997069</c:v>
                </c:pt>
                <c:pt idx="771">
                  <c:v>119.33842518354392</c:v>
                </c:pt>
                <c:pt idx="772">
                  <c:v>118.70764277924704</c:v>
                </c:pt>
                <c:pt idx="773">
                  <c:v>118.07503204237722</c:v>
                </c:pt>
                <c:pt idx="774">
                  <c:v>117.44060271639134</c:v>
                </c:pt>
                <c:pt idx="775">
                  <c:v>116.80436457275643</c:v>
                </c:pt>
                <c:pt idx="776">
                  <c:v>116.16632741079862</c:v>
                </c:pt>
                <c:pt idx="777">
                  <c:v>115.52650105755271</c:v>
                </c:pt>
                <c:pt idx="778">
                  <c:v>114.88489536761057</c:v>
                </c:pt>
                <c:pt idx="779">
                  <c:v>114.24152022296911</c:v>
                </c:pt>
                <c:pt idx="780">
                  <c:v>113.59638553287874</c:v>
                </c:pt>
                <c:pt idx="781">
                  <c:v>112.94950123368999</c:v>
                </c:pt>
                <c:pt idx="782">
                  <c:v>112.30087728870102</c:v>
                </c:pt>
                <c:pt idx="783">
                  <c:v>111.65052368800406</c:v>
                </c:pt>
                <c:pt idx="784">
                  <c:v>110.99845044833118</c:v>
                </c:pt>
                <c:pt idx="785">
                  <c:v>110.34466761290062</c:v>
                </c:pt>
                <c:pt idx="786">
                  <c:v>109.68918525126145</c:v>
                </c:pt>
                <c:pt idx="787">
                  <c:v>109.03201345913909</c:v>
                </c:pt>
                <c:pt idx="788">
                  <c:v>108.37316235827943</c:v>
                </c:pt>
                <c:pt idx="789">
                  <c:v>107.71264209629292</c:v>
                </c:pt>
                <c:pt idx="790">
                  <c:v>107.05046284649862</c:v>
                </c:pt>
                <c:pt idx="791">
                  <c:v>106.386634807767</c:v>
                </c:pt>
                <c:pt idx="792">
                  <c:v>105.72116820436341</c:v>
                </c:pt>
                <c:pt idx="793">
                  <c:v>105.05407328579028</c:v>
                </c:pt>
                <c:pt idx="794">
                  <c:v>104.38536032662913</c:v>
                </c:pt>
                <c:pt idx="795">
                  <c:v>103.7150396263828</c:v>
                </c:pt>
                <c:pt idx="796">
                  <c:v>103.04312150931621</c:v>
                </c:pt>
                <c:pt idx="797">
                  <c:v>102.36961632429787</c:v>
                </c:pt>
                <c:pt idx="798">
                  <c:v>101.69453444464031</c:v>
                </c:pt>
                <c:pt idx="799">
                  <c:v>101.01788626794006</c:v>
                </c:pt>
                <c:pt idx="800">
                  <c:v>100.33968221591796</c:v>
                </c:pt>
                <c:pt idx="801">
                  <c:v>99.659932734258206</c:v>
                </c:pt>
                <c:pt idx="802">
                  <c:v>98.978648292447787</c:v>
                </c:pt>
                <c:pt idx="803">
                  <c:v>98.295839383615217</c:v>
                </c:pt>
                <c:pt idx="804">
                  <c:v>97.611516524368497</c:v>
                </c:pt>
                <c:pt idx="805">
                  <c:v>96.925690254633835</c:v>
                </c:pt>
                <c:pt idx="806">
                  <c:v>96.238371137492578</c:v>
                </c:pt>
                <c:pt idx="807">
                  <c:v>95.549569759019178</c:v>
                </c:pt>
                <c:pt idx="808">
                  <c:v>94.859296728117755</c:v>
                </c:pt>
                <c:pt idx="809">
                  <c:v>94.167562676358628</c:v>
                </c:pt>
                <c:pt idx="810">
                  <c:v>93.47437825781499</c:v>
                </c:pt>
                <c:pt idx="811">
                  <c:v>92.779754148898277</c:v>
                </c:pt>
                <c:pt idx="812">
                  <c:v>92.083701048194214</c:v>
                </c:pt>
                <c:pt idx="813">
                  <c:v>91.38622967629783</c:v>
                </c:pt>
                <c:pt idx="814">
                  <c:v>90.687350775648127</c:v>
                </c:pt>
                <c:pt idx="815">
                  <c:v>89.987075110363037</c:v>
                </c:pt>
                <c:pt idx="816">
                  <c:v>89.28541346607345</c:v>
                </c:pt>
                <c:pt idx="817">
                  <c:v>88.582376649756839</c:v>
                </c:pt>
                <c:pt idx="818">
                  <c:v>87.877975489571341</c:v>
                </c:pt>
                <c:pt idx="819">
                  <c:v>87.172220834688403</c:v>
                </c:pt>
                <c:pt idx="820">
                  <c:v>86.465123555126183</c:v>
                </c:pt>
                <c:pt idx="821">
                  <c:v>85.756694541581936</c:v>
                </c:pt>
                <c:pt idx="822">
                  <c:v>85.046944705263996</c:v>
                </c:pt>
                <c:pt idx="823">
                  <c:v>84.335884977724305</c:v>
                </c:pt>
                <c:pt idx="824">
                  <c:v>83.623526310689414</c:v>
                </c:pt>
                <c:pt idx="825">
                  <c:v>82.909879675892341</c:v>
                </c:pt>
                <c:pt idx="826">
                  <c:v>82.194956064903351</c:v>
                </c:pt>
                <c:pt idx="827">
                  <c:v>81.478766488960446</c:v>
                </c:pt>
                <c:pt idx="828">
                  <c:v>80.761321978800311</c:v>
                </c:pt>
                <c:pt idx="829">
                  <c:v>80.04263358448776</c:v>
                </c:pt>
                <c:pt idx="830">
                  <c:v>79.322712375246127</c:v>
                </c:pt>
                <c:pt idx="831">
                  <c:v>78.601569439286578</c:v>
                </c:pt>
                <c:pt idx="832">
                  <c:v>77.879215883637002</c:v>
                </c:pt>
                <c:pt idx="833">
                  <c:v>77.155662833971533</c:v>
                </c:pt>
                <c:pt idx="834">
                  <c:v>76.430921434438645</c:v>
                </c:pt>
                <c:pt idx="835">
                  <c:v>75.705002847489894</c:v>
                </c:pt>
                <c:pt idx="836">
                  <c:v>74.977918253707927</c:v>
                </c:pt>
                <c:pt idx="837">
                  <c:v>74.249678851633931</c:v>
                </c:pt>
                <c:pt idx="838">
                  <c:v>73.520295857595713</c:v>
                </c:pt>
                <c:pt idx="839">
                  <c:v>72.789780505534424</c:v>
                </c:pt>
                <c:pt idx="840">
                  <c:v>72.058144046831913</c:v>
                </c:pt>
                <c:pt idx="841">
                  <c:v>71.32539775013737</c:v>
                </c:pt>
                <c:pt idx="842">
                  <c:v>70.591552901193396</c:v>
                </c:pt>
                <c:pt idx="843">
                  <c:v>69.856620802662817</c:v>
                </c:pt>
                <c:pt idx="844">
                  <c:v>69.120612773953908</c:v>
                </c:pt>
                <c:pt idx="845">
                  <c:v>68.383540151046645</c:v>
                </c:pt>
                <c:pt idx="846">
                  <c:v>67.645414286317902</c:v>
                </c:pt>
                <c:pt idx="847">
                  <c:v>66.906246548366255</c:v>
                </c:pt>
                <c:pt idx="848">
                  <c:v>66.16604832183755</c:v>
                </c:pt>
                <c:pt idx="849">
                  <c:v>65.424831007248883</c:v>
                </c:pt>
                <c:pt idx="850">
                  <c:v>64.682606020813523</c:v>
                </c:pt>
                <c:pt idx="851">
                  <c:v>63.939384794264917</c:v>
                </c:pt>
                <c:pt idx="852">
                  <c:v>63.195178774680315</c:v>
                </c:pt>
                <c:pt idx="853">
                  <c:v>62.449999424305084</c:v>
                </c:pt>
                <c:pt idx="854">
                  <c:v>61.703858220375437</c:v>
                </c:pt>
                <c:pt idx="855">
                  <c:v>60.956766654942328</c:v>
                </c:pt>
                <c:pt idx="856">
                  <c:v>60.208736234694129</c:v>
                </c:pt>
                <c:pt idx="857">
                  <c:v>59.459778480779192</c:v>
                </c:pt>
                <c:pt idx="858">
                  <c:v>58.709904928628973</c:v>
                </c:pt>
                <c:pt idx="859">
                  <c:v>57.959127127779716</c:v>
                </c:pt>
                <c:pt idx="860">
                  <c:v>57.207456641695117</c:v>
                </c:pt>
                <c:pt idx="861">
                  <c:v>56.454905047587999</c:v>
                </c:pt>
                <c:pt idx="862">
                  <c:v>55.701483936241722</c:v>
                </c:pt>
                <c:pt idx="863">
                  <c:v>54.947204911832316</c:v>
                </c:pt>
                <c:pt idx="864">
                  <c:v>54.192079591748964</c:v>
                </c:pt>
                <c:pt idx="865">
                  <c:v>53.43611960641578</c:v>
                </c:pt>
                <c:pt idx="866">
                  <c:v>52.679336599112368</c:v>
                </c:pt>
                <c:pt idx="867">
                  <c:v>51.921742225794233</c:v>
                </c:pt>
                <c:pt idx="868">
                  <c:v>51.163348154913855</c:v>
                </c:pt>
                <c:pt idx="869">
                  <c:v>50.404166067240332</c:v>
                </c:pt>
                <c:pt idx="870">
                  <c:v>49.644207655679992</c:v>
                </c:pt>
                <c:pt idx="871">
                  <c:v>48.883484625096109</c:v>
                </c:pt>
                <c:pt idx="872">
                  <c:v>48.122008692128354</c:v>
                </c:pt>
                <c:pt idx="873">
                  <c:v>47.359791585012914</c:v>
                </c:pt>
                <c:pt idx="874">
                  <c:v>46.596845043401188</c:v>
                </c:pt>
                <c:pt idx="875">
                  <c:v>45.833180818179557</c:v>
                </c:pt>
                <c:pt idx="876">
                  <c:v>45.068810671288155</c:v>
                </c:pt>
                <c:pt idx="877">
                  <c:v>44.303746375539461</c:v>
                </c:pt>
                <c:pt idx="878">
                  <c:v>43.537999714437547</c:v>
                </c:pt>
                <c:pt idx="879">
                  <c:v>42.771582481995928</c:v>
                </c:pt>
                <c:pt idx="880">
                  <c:v>42.004506482556494</c:v>
                </c:pt>
                <c:pt idx="881">
                  <c:v>41.236783530607454</c:v>
                </c:pt>
                <c:pt idx="882">
                  <c:v>40.468425450601103</c:v>
                </c:pt>
                <c:pt idx="883">
                  <c:v>39.699444076772323</c:v>
                </c:pt>
                <c:pt idx="884">
                  <c:v>38.929851252955601</c:v>
                </c:pt>
                <c:pt idx="885">
                  <c:v>38.15965883240321</c:v>
                </c:pt>
                <c:pt idx="886">
                  <c:v>37.388878677602428</c:v>
                </c:pt>
                <c:pt idx="887">
                  <c:v>36.617522660092511</c:v>
                </c:pt>
                <c:pt idx="888">
                  <c:v>35.845602660282509</c:v>
                </c:pt>
                <c:pt idx="889">
                  <c:v>35.073130567267562</c:v>
                </c:pt>
                <c:pt idx="890">
                  <c:v>34.300118278646394</c:v>
                </c:pt>
                <c:pt idx="891">
                  <c:v>33.526577700337825</c:v>
                </c:pt>
                <c:pt idx="892">
                  <c:v>32.752520746397096</c:v>
                </c:pt>
                <c:pt idx="893">
                  <c:v>31.977959338833028</c:v>
                </c:pt>
                <c:pt idx="894">
                  <c:v>31.202905407423565</c:v>
                </c:pt>
                <c:pt idx="895">
                  <c:v>30.427370889533044</c:v>
                </c:pt>
                <c:pt idx="896">
                  <c:v>29.651367729927319</c:v>
                </c:pt>
                <c:pt idx="897">
                  <c:v>28.874907880590634</c:v>
                </c:pt>
                <c:pt idx="898">
                  <c:v>28.098003300540775</c:v>
                </c:pt>
                <c:pt idx="899">
                  <c:v>27.320665955645644</c:v>
                </c:pt>
                <c:pt idx="900">
                  <c:v>26.542907818438206</c:v>
                </c:pt>
                <c:pt idx="901">
                  <c:v>25.764740867932812</c:v>
                </c:pt>
                <c:pt idx="902">
                  <c:v>24.986177089440005</c:v>
                </c:pt>
                <c:pt idx="903">
                  <c:v>24.207228474382617</c:v>
                </c:pt>
                <c:pt idx="904">
                  <c:v>23.427907020110357</c:v>
                </c:pt>
                <c:pt idx="905">
                  <c:v>22.648224729715761</c:v>
                </c:pt>
                <c:pt idx="906">
                  <c:v>21.868193611848604</c:v>
                </c:pt>
                <c:pt idx="907">
                  <c:v>21.087825680531633</c:v>
                </c:pt>
                <c:pt idx="908">
                  <c:v>20.30713295497485</c:v>
                </c:pt>
                <c:pt idx="909">
                  <c:v>19.526127459391084</c:v>
                </c:pt>
                <c:pt idx="910">
                  <c:v>18.744821222810078</c:v>
                </c:pt>
                <c:pt idx="911">
                  <c:v>17.963226278893938</c:v>
                </c:pt>
                <c:pt idx="912">
                  <c:v>17.181354665751087</c:v>
                </c:pt>
                <c:pt idx="913">
                  <c:v>16.399218425751545</c:v>
                </c:pt>
                <c:pt idx="914">
                  <c:v>15.616829605340769</c:v>
                </c:pt>
                <c:pt idx="915">
                  <c:v>14.834200254854792</c:v>
                </c:pt>
                <c:pt idx="916">
                  <c:v>14.051342428334035</c:v>
                </c:pt>
                <c:pt idx="917">
                  <c:v>13.268268183337891</c:v>
                </c:pt>
                <c:pt idx="918">
                  <c:v>12.484989580759297</c:v>
                </c:pt>
                <c:pt idx="919">
                  <c:v>11.70151868463835</c:v>
                </c:pt>
                <c:pt idx="920">
                  <c:v>10.917867561977191</c:v>
                </c:pt>
                <c:pt idx="921">
                  <c:v>10.134048282553465</c:v>
                </c:pt>
                <c:pt idx="922">
                  <c:v>9.3500729187351102</c:v>
                </c:pt>
                <c:pt idx="923">
                  <c:v>8.5659535452937217</c:v>
                </c:pt>
                <c:pt idx="924">
                  <c:v>7.7817022392192792</c:v>
                </c:pt>
                <c:pt idx="925">
                  <c:v>6.9973310795334349</c:v>
                </c:pt>
                <c:pt idx="926">
                  <c:v>6.2128521471041802</c:v>
                </c:pt>
                <c:pt idx="927">
                  <c:v>5.4282775244590589</c:v>
                </c:pt>
                <c:pt idx="928">
                  <c:v>4.6436192955997928</c:v>
                </c:pt>
                <c:pt idx="929">
                  <c:v>3.8588895458154493</c:v>
                </c:pt>
                <c:pt idx="930">
                  <c:v>3.0741003614970137</c:v>
                </c:pt>
                <c:pt idx="931">
                  <c:v>2.2892638299505261</c:v>
                </c:pt>
                <c:pt idx="932">
                  <c:v>1.5043920392116226</c:v>
                </c:pt>
                <c:pt idx="933">
                  <c:v>0.71949707785864536</c:v>
                </c:pt>
                <c:pt idx="934">
                  <c:v>-6.5408965172834566E-2</c:v>
                </c:pt>
                <c:pt idx="935">
                  <c:v>-0.85031400077692187</c:v>
                </c:pt>
                <c:pt idx="936">
                  <c:v>-1.6352059398628822</c:v>
                </c:pt>
                <c:pt idx="937">
                  <c:v>-2.4200726935420489</c:v>
                </c:pt>
                <c:pt idx="938">
                  <c:v>-3.2049021733133056</c:v>
                </c:pt>
                <c:pt idx="939">
                  <c:v>-3.9896822912498928</c:v>
                </c:pt>
                <c:pt idx="940">
                  <c:v>-4.7744009601853232</c:v>
                </c:pt>
                <c:pt idx="941">
                  <c:v>-5.5590460938992763</c:v>
                </c:pt>
                <c:pt idx="942">
                  <c:v>-6.3436056073043785</c:v>
                </c:pt>
                <c:pt idx="943">
                  <c:v>-7.1280674166316196</c:v>
                </c:pt>
                <c:pt idx="944">
                  <c:v>-7.9124194396171843</c:v>
                </c:pt>
                <c:pt idx="945">
                  <c:v>-8.6966495956878234</c:v>
                </c:pt>
                <c:pt idx="946">
                  <c:v>-9.48074580614764</c:v>
                </c:pt>
                <c:pt idx="947">
                  <c:v>-10.264695994363409</c:v>
                </c:pt>
                <c:pt idx="948">
                  <c:v>-11.048488085951288</c:v>
                </c:pt>
                <c:pt idx="949">
                  <c:v>-11.832110008962083</c:v>
                </c:pt>
                <c:pt idx="950">
                  <c:v>-12.615549694067887</c:v>
                </c:pt>
                <c:pt idx="951">
                  <c:v>-13.398795074747266</c:v>
                </c:pt>
                <c:pt idx="952">
                  <c:v>-14.181834087471806</c:v>
                </c:pt>
                <c:pt idx="953">
                  <c:v>-14.964654671891223</c:v>
                </c:pt>
                <c:pt idx="954">
                  <c:v>-15.747244771019805</c:v>
                </c:pt>
                <c:pt idx="955">
                  <c:v>-16.529592331421426</c:v>
                </c:pt>
                <c:pt idx="956">
                  <c:v>-17.311685303395876</c:v>
                </c:pt>
                <c:pt idx="957">
                  <c:v>-18.093511641163772</c:v>
                </c:pt>
                <c:pt idx="958">
                  <c:v>-18.875059303052772</c:v>
                </c:pt>
                <c:pt idx="959">
                  <c:v>-19.656316251682341</c:v>
                </c:pt>
                <c:pt idx="960">
                  <c:v>-20.437270454149854</c:v>
                </c:pt>
                <c:pt idx="961">
                  <c:v>-21.217909882215224</c:v>
                </c:pt>
                <c:pt idx="962">
                  <c:v>-21.998222512486784</c:v>
                </c:pt>
                <c:pt idx="963">
                  <c:v>-22.778196326606189</c:v>
                </c:pt>
                <c:pt idx="964">
                  <c:v>-23.557819311433278</c:v>
                </c:pt>
                <c:pt idx="965">
                  <c:v>-24.337079459231699</c:v>
                </c:pt>
                <c:pt idx="966">
                  <c:v>-25.115964767853168</c:v>
                </c:pt>
                <c:pt idx="967">
                  <c:v>-25.894463240922999</c:v>
                </c:pt>
                <c:pt idx="968">
                  <c:v>-26.67256288802421</c:v>
                </c:pt>
                <c:pt idx="969">
                  <c:v>-27.450251724882861</c:v>
                </c:pt>
                <c:pt idx="970">
                  <c:v>-28.227517773551959</c:v>
                </c:pt>
                <c:pt idx="971">
                  <c:v>-29.004349062596642</c:v>
                </c:pt>
                <c:pt idx="972">
                  <c:v>-29.780733627277844</c:v>
                </c:pt>
                <c:pt idx="973">
                  <c:v>-30.556659509737294</c:v>
                </c:pt>
                <c:pt idx="974">
                  <c:v>-31.332114759180985</c:v>
                </c:pt>
                <c:pt idx="975">
                  <c:v>-32.107087432063949</c:v>
                </c:pt>
                <c:pt idx="976">
                  <c:v>-32.881565592273475</c:v>
                </c:pt>
                <c:pt idx="977">
                  <c:v>-33.655537311313708</c:v>
                </c:pt>
                <c:pt idx="978">
                  <c:v>-34.428990668488616</c:v>
                </c:pt>
                <c:pt idx="979">
                  <c:v>-35.20191375108633</c:v>
                </c:pt>
                <c:pt idx="980">
                  <c:v>-35.974294654561895</c:v>
                </c:pt>
                <c:pt idx="981">
                  <c:v>-36.74612148272135</c:v>
                </c:pt>
                <c:pt idx="982">
                  <c:v>-37.517382347904224</c:v>
                </c:pt>
                <c:pt idx="983">
                  <c:v>-38.288065371167292</c:v>
                </c:pt>
                <c:pt idx="984">
                  <c:v>-39.058158682467187</c:v>
                </c:pt>
                <c:pt idx="985">
                  <c:v>-39.82765042084305</c:v>
                </c:pt>
                <c:pt idx="986">
                  <c:v>-40.596528734599779</c:v>
                </c:pt>
                <c:pt idx="987">
                  <c:v>-41.36478178148986</c:v>
                </c:pt>
                <c:pt idx="988">
                  <c:v>-42.132397728896493</c:v>
                </c:pt>
                <c:pt idx="989">
                  <c:v>-42.89936475401511</c:v>
                </c:pt>
                <c:pt idx="990">
                  <c:v>-43.665671044036173</c:v>
                </c:pt>
                <c:pt idx="991">
                  <c:v>-44.431304796326451</c:v>
                </c:pt>
                <c:pt idx="992">
                  <c:v>-45.196254218611436</c:v>
                </c:pt>
                <c:pt idx="993">
                  <c:v>-45.960507529156338</c:v>
                </c:pt>
                <c:pt idx="994">
                  <c:v>-46.724052956948199</c:v>
                </c:pt>
                <c:pt idx="995">
                  <c:v>-47.486878741876509</c:v>
                </c:pt>
                <c:pt idx="996">
                  <c:v>-48.248973134915033</c:v>
                </c:pt>
                <c:pt idx="997">
                  <c:v>-49.010324398302068</c:v>
                </c:pt>
                <c:pt idx="998">
                  <c:v>-49.770920805721929</c:v>
                </c:pt>
                <c:pt idx="999">
                  <c:v>-50.530750642484854</c:v>
                </c:pt>
                <c:pt idx="1000">
                  <c:v>-51.289802205708135</c:v>
                </c:pt>
                <c:pt idx="1001">
                  <c:v>-52.048063804495683</c:v>
                </c:pt>
                <c:pt idx="1002">
                  <c:v>-52.805523760118732</c:v>
                </c:pt>
                <c:pt idx="1003">
                  <c:v>-53.562170406195108</c:v>
                </c:pt>
                <c:pt idx="1004">
                  <c:v>-54.317992088869538</c:v>
                </c:pt>
                <c:pt idx="1005">
                  <c:v>-55.072977166992452</c:v>
                </c:pt>
                <c:pt idx="1006">
                  <c:v>-55.827114012299951</c:v>
                </c:pt>
                <c:pt idx="1007">
                  <c:v>-56.58039100959256</c:v>
                </c:pt>
                <c:pt idx="1008">
                  <c:v>-57.332796556913912</c:v>
                </c:pt>
                <c:pt idx="1009">
                  <c:v>-58.08431906573005</c:v>
                </c:pt>
                <c:pt idx="1010">
                  <c:v>-58.834946961107214</c:v>
                </c:pt>
                <c:pt idx="1011">
                  <c:v>-59.584668681890797</c:v>
                </c:pt>
                <c:pt idx="1012">
                  <c:v>-60.333472680882736</c:v>
                </c:pt>
                <c:pt idx="1013">
                  <c:v>-61.081347425020027</c:v>
                </c:pt>
                <c:pt idx="1014">
                  <c:v>-61.828281395551713</c:v>
                </c:pt>
                <c:pt idx="1015">
                  <c:v>-62.574263088216931</c:v>
                </c:pt>
                <c:pt idx="1016">
                  <c:v>-63.319281013421445</c:v>
                </c:pt>
                <c:pt idx="1017">
                  <c:v>-64.063323696415296</c:v>
                </c:pt>
                <c:pt idx="1018">
                  <c:v>-64.80637967746884</c:v>
                </c:pt>
                <c:pt idx="1019">
                  <c:v>-65.548437512049929</c:v>
                </c:pt>
                <c:pt idx="1020">
                  <c:v>-66.289485770999505</c:v>
                </c:pt>
                <c:pt idx="1021">
                  <c:v>-67.029513040708238</c:v>
                </c:pt>
                <c:pt idx="1022">
                  <c:v>-67.768507923292134</c:v>
                </c:pt>
                <c:pt idx="1023">
                  <c:v>-68.506459036767481</c:v>
                </c:pt>
                <c:pt idx="1024">
                  <c:v>-69.243355015227195</c:v>
                </c:pt>
                <c:pt idx="1025">
                  <c:v>-69.979184509015198</c:v>
                </c:pt>
                <c:pt idx="1026">
                  <c:v>-70.713936184901556</c:v>
                </c:pt>
                <c:pt idx="1027">
                  <c:v>-71.447598726256317</c:v>
                </c:pt>
                <c:pt idx="1028">
                  <c:v>-72.180160833224932</c:v>
                </c:pt>
                <c:pt idx="1029">
                  <c:v>-72.91161122290147</c:v>
                </c:pt>
                <c:pt idx="1030">
                  <c:v>-73.641938629502718</c:v>
                </c:pt>
                <c:pt idx="1031">
                  <c:v>-74.371131804541747</c:v>
                </c:pt>
                <c:pt idx="1032">
                  <c:v>-75.09917951700055</c:v>
                </c:pt>
                <c:pt idx="1033">
                  <c:v>-75.82607055350401</c:v>
                </c:pt>
                <c:pt idx="1034">
                  <c:v>-76.55179371849195</c:v>
                </c:pt>
                <c:pt idx="1035">
                  <c:v>-77.276337834391882</c:v>
                </c:pt>
                <c:pt idx="1036">
                  <c:v>-77.999691741790514</c:v>
                </c:pt>
                <c:pt idx="1037">
                  <c:v>-78.721844299606587</c:v>
                </c:pt>
                <c:pt idx="1038">
                  <c:v>-79.442784385261916</c:v>
                </c:pt>
                <c:pt idx="1039">
                  <c:v>-80.16250089485284</c:v>
                </c:pt>
                <c:pt idx="1040">
                  <c:v>-80.8809827433208</c:v>
                </c:pt>
                <c:pt idx="1041">
                  <c:v>-81.598218864623888</c:v>
                </c:pt>
                <c:pt idx="1042">
                  <c:v>-82.314198211906728</c:v>
                </c:pt>
                <c:pt idx="1043">
                  <c:v>-83.028909757670903</c:v>
                </c:pt>
                <c:pt idx="1044">
                  <c:v>-83.742342493944136</c:v>
                </c:pt>
                <c:pt idx="1045">
                  <c:v>-84.454485432450895</c:v>
                </c:pt>
                <c:pt idx="1046">
                  <c:v>-85.165327604780856</c:v>
                </c:pt>
                <c:pt idx="1047">
                  <c:v>-85.87485806255826</c:v>
                </c:pt>
                <c:pt idx="1048">
                  <c:v>-86.583065877609883</c:v>
                </c:pt>
                <c:pt idx="1049">
                  <c:v>-87.289940142134242</c:v>
                </c:pt>
                <c:pt idx="1050">
                  <c:v>-87.995469968869102</c:v>
                </c:pt>
                <c:pt idx="1051">
                  <c:v>-88.699644491259278</c:v>
                </c:pt>
                <c:pt idx="1052">
                  <c:v>-89.402452863623566</c:v>
                </c:pt>
                <c:pt idx="1053">
                  <c:v>-90.103884261322591</c:v>
                </c:pt>
                <c:pt idx="1054">
                  <c:v>-90.803927880925016</c:v>
                </c:pt>
                <c:pt idx="1055">
                  <c:v>-91.502572940373966</c:v>
                </c:pt>
                <c:pt idx="1056">
                  <c:v>-92.199808679153378</c:v>
                </c:pt>
                <c:pt idx="1057">
                  <c:v>-92.895624358452977</c:v>
                </c:pt>
                <c:pt idx="1058">
                  <c:v>-93.590009261334757</c:v>
                </c:pt>
                <c:pt idx="1059">
                  <c:v>-94.282952692897268</c:v>
                </c:pt>
                <c:pt idx="1060">
                  <c:v>-94.97444398044081</c:v>
                </c:pt>
                <c:pt idx="1061">
                  <c:v>-95.664472473631037</c:v>
                </c:pt>
                <c:pt idx="1062">
                  <c:v>-96.353027544664016</c:v>
                </c:pt>
                <c:pt idx="1063">
                  <c:v>-97.040098588429316</c:v>
                </c:pt>
                <c:pt idx="1064">
                  <c:v>-97.725675022673556</c:v>
                </c:pt>
                <c:pt idx="1065">
                  <c:v>-98.409746288162864</c:v>
                </c:pt>
                <c:pt idx="1066">
                  <c:v>-99.092301848846404</c:v>
                </c:pt>
                <c:pt idx="1067">
                  <c:v>-99.773331192018048</c:v>
                </c:pt>
                <c:pt idx="1068">
                  <c:v>-100.4528238284786</c:v>
                </c:pt>
                <c:pt idx="1069">
                  <c:v>-101.13076929269668</c:v>
                </c:pt>
                <c:pt idx="1070">
                  <c:v>-101.80715714297095</c:v>
                </c:pt>
                <c:pt idx="1071">
                  <c:v>-102.48197696159021</c:v>
                </c:pt>
                <c:pt idx="1072">
                  <c:v>-103.15521835499418</c:v>
                </c:pt>
                <c:pt idx="1073">
                  <c:v>-103.82687095393304</c:v>
                </c:pt>
                <c:pt idx="1074">
                  <c:v>-104.49692441362799</c:v>
                </c:pt>
                <c:pt idx="1075">
                  <c:v>-105.16536841393001</c:v>
                </c:pt>
                <c:pt idx="1076">
                  <c:v>-105.83219265947889</c:v>
                </c:pt>
                <c:pt idx="1077">
                  <c:v>-106.49738687986205</c:v>
                </c:pt>
                <c:pt idx="1078">
                  <c:v>-107.16094082977202</c:v>
                </c:pt>
                <c:pt idx="1079">
                  <c:v>-107.82284428916522</c:v>
                </c:pt>
                <c:pt idx="1080">
                  <c:v>-108.48308706341876</c:v>
                </c:pt>
                <c:pt idx="1081">
                  <c:v>-109.14165898348769</c:v>
                </c:pt>
                <c:pt idx="1082">
                  <c:v>-109.79854990606111</c:v>
                </c:pt>
                <c:pt idx="1083">
                  <c:v>-110.45374971371925</c:v>
                </c:pt>
                <c:pt idx="1084">
                  <c:v>-111.10724831508867</c:v>
                </c:pt>
                <c:pt idx="1085">
                  <c:v>-111.75903564499805</c:v>
                </c:pt>
                <c:pt idx="1086">
                  <c:v>-112.40910166463263</c:v>
                </c:pt>
                <c:pt idx="1087">
                  <c:v>-113.05743636168958</c:v>
                </c:pt>
                <c:pt idx="1088">
                  <c:v>-113.70402975053184</c:v>
                </c:pt>
                <c:pt idx="1089">
                  <c:v>-114.34887187234197</c:v>
                </c:pt>
                <c:pt idx="1090">
                  <c:v>-114.99195279527514</c:v>
                </c:pt>
                <c:pt idx="1091">
                  <c:v>-115.6332626146129</c:v>
                </c:pt>
                <c:pt idx="1092">
                  <c:v>-116.27279145291511</c:v>
                </c:pt>
                <c:pt idx="1093">
                  <c:v>-116.91052946017247</c:v>
                </c:pt>
                <c:pt idx="1094">
                  <c:v>-117.54646681395752</c:v>
                </c:pt>
                <c:pt idx="1095">
                  <c:v>-118.18059371957695</c:v>
                </c:pt>
                <c:pt idx="1096">
                  <c:v>-118.81290041022167</c:v>
                </c:pt>
                <c:pt idx="1097">
                  <c:v>-119.44337714711759</c:v>
                </c:pt>
                <c:pt idx="1098">
                  <c:v>-120.07201421967568</c:v>
                </c:pt>
                <c:pt idx="1099">
                  <c:v>-120.69880194564087</c:v>
                </c:pt>
                <c:pt idx="1100">
                  <c:v>-121.32373067124217</c:v>
                </c:pt>
                <c:pt idx="1101">
                  <c:v>-121.94679077134076</c:v>
                </c:pt>
                <c:pt idx="1102">
                  <c:v>-122.56797264957844</c:v>
                </c:pt>
                <c:pt idx="1103">
                  <c:v>-123.18726673852491</c:v>
                </c:pt>
                <c:pt idx="1104">
                  <c:v>-123.80466349982606</c:v>
                </c:pt>
                <c:pt idx="1105">
                  <c:v>-124.42015342435016</c:v>
                </c:pt>
                <c:pt idx="1106">
                  <c:v>-125.03372703233468</c:v>
                </c:pt>
                <c:pt idx="1107">
                  <c:v>-125.64537487353182</c:v>
                </c:pt>
                <c:pt idx="1108">
                  <c:v>-126.25508752735473</c:v>
                </c:pt>
                <c:pt idx="1109">
                  <c:v>-126.86285560302217</c:v>
                </c:pt>
                <c:pt idx="1110">
                  <c:v>-127.46866973970342</c:v>
                </c:pt>
                <c:pt idx="1111">
                  <c:v>-128.07252060666175</c:v>
                </c:pt>
                <c:pt idx="1112">
                  <c:v>-128.67439890339926</c:v>
                </c:pt>
                <c:pt idx="1113">
                  <c:v>-129.27429535979931</c:v>
                </c:pt>
                <c:pt idx="1114">
                  <c:v>-129.8722007362696</c:v>
                </c:pt>
                <c:pt idx="1115">
                  <c:v>-130.46810582388403</c:v>
                </c:pt>
                <c:pt idx="1116">
                  <c:v>-131.06200144452544</c:v>
                </c:pt>
                <c:pt idx="1117">
                  <c:v>-131.65387845102609</c:v>
                </c:pt>
                <c:pt idx="1118">
                  <c:v>-132.24372772730919</c:v>
                </c:pt>
                <c:pt idx="1119">
                  <c:v>-132.83154018852849</c:v>
                </c:pt>
                <c:pt idx="1120">
                  <c:v>-133.41730678120925</c:v>
                </c:pt>
                <c:pt idx="1121">
                  <c:v>-134.0010184833869</c:v>
                </c:pt>
                <c:pt idx="1122">
                  <c:v>-134.58266630474631</c:v>
                </c:pt>
                <c:pt idx="1123">
                  <c:v>-135.16224128676032</c:v>
                </c:pt>
                <c:pt idx="1124">
                  <c:v>-135.73973450282716</c:v>
                </c:pt>
                <c:pt idx="1125">
                  <c:v>-136.31513705840891</c:v>
                </c:pt>
                <c:pt idx="1126">
                  <c:v>-136.88844009116761</c:v>
                </c:pt>
                <c:pt idx="1127">
                  <c:v>-137.45963477110243</c:v>
                </c:pt>
                <c:pt idx="1128">
                  <c:v>-138.02871230068484</c:v>
                </c:pt>
                <c:pt idx="1129">
                  <c:v>-138.59566391499507</c:v>
                </c:pt>
                <c:pt idx="1130">
                  <c:v>-139.16048088185647</c:v>
                </c:pt>
                <c:pt idx="1131">
                  <c:v>-139.72315450197033</c:v>
                </c:pt>
                <c:pt idx="1132">
                  <c:v>-140.28367610904934</c:v>
                </c:pt>
                <c:pt idx="1133">
                  <c:v>-140.84203706995186</c:v>
                </c:pt>
                <c:pt idx="1134">
                  <c:v>-141.39822878481431</c:v>
                </c:pt>
                <c:pt idx="1135">
                  <c:v>-141.95224268718391</c:v>
                </c:pt>
                <c:pt idx="1136">
                  <c:v>-142.5040702441502</c:v>
                </c:pt>
                <c:pt idx="1137">
                  <c:v>-143.05370295647703</c:v>
                </c:pt>
                <c:pt idx="1138">
                  <c:v>-143.60113235873314</c:v>
                </c:pt>
                <c:pt idx="1139">
                  <c:v>-144.1463500194227</c:v>
                </c:pt>
                <c:pt idx="1140">
                  <c:v>-144.68934754111478</c:v>
                </c:pt>
                <c:pt idx="1141">
                  <c:v>-145.23011656057326</c:v>
                </c:pt>
                <c:pt idx="1142">
                  <c:v>-145.76864874888531</c:v>
                </c:pt>
                <c:pt idx="1143">
                  <c:v>-146.30493581158964</c:v>
                </c:pt>
                <c:pt idx="1144">
                  <c:v>-146.83896948880457</c:v>
                </c:pt>
                <c:pt idx="1145">
                  <c:v>-147.37074155535456</c:v>
                </c:pt>
                <c:pt idx="1146">
                  <c:v>-147.90024382089771</c:v>
                </c:pt>
                <c:pt idx="1147">
                  <c:v>-148.42746813005152</c:v>
                </c:pt>
                <c:pt idx="1148">
                  <c:v>-148.95240636251856</c:v>
                </c:pt>
                <c:pt idx="1149">
                  <c:v>-149.47505043321118</c:v>
                </c:pt>
                <c:pt idx="1150">
                  <c:v>-149.99539229237669</c:v>
                </c:pt>
                <c:pt idx="1151">
                  <c:v>-150.51342392572099</c:v>
                </c:pt>
                <c:pt idx="1152">
                  <c:v>-151.02913735453194</c:v>
                </c:pt>
                <c:pt idx="1153">
                  <c:v>-151.54252463580215</c:v>
                </c:pt>
                <c:pt idx="1154">
                  <c:v>-152.05357786235194</c:v>
                </c:pt>
                <c:pt idx="1155">
                  <c:v>-152.56228916295035</c:v>
                </c:pt>
                <c:pt idx="1156">
                  <c:v>-153.06865070243694</c:v>
                </c:pt>
                <c:pt idx="1157">
                  <c:v>-153.57265468184193</c:v>
                </c:pt>
                <c:pt idx="1158">
                  <c:v>-154.07429333850686</c:v>
                </c:pt>
                <c:pt idx="1159">
                  <c:v>-154.57355894620395</c:v>
                </c:pt>
                <c:pt idx="1160">
                  <c:v>-155.07044381525509</c:v>
                </c:pt>
                <c:pt idx="1161">
                  <c:v>-155.56494029264988</c:v>
                </c:pt>
                <c:pt idx="1162">
                  <c:v>-156.05704076216438</c:v>
                </c:pt>
                <c:pt idx="1163">
                  <c:v>-156.54673764447762</c:v>
                </c:pt>
                <c:pt idx="1164">
                  <c:v>-157.03402339728879</c:v>
                </c:pt>
                <c:pt idx="1165">
                  <c:v>-157.51889051543301</c:v>
                </c:pt>
                <c:pt idx="1166">
                  <c:v>-158.00133153099739</c:v>
                </c:pt>
                <c:pt idx="1167">
                  <c:v>-158.48133901343567</c:v>
                </c:pt>
                <c:pt idx="1168">
                  <c:v>-158.95890556968297</c:v>
                </c:pt>
                <c:pt idx="1169">
                  <c:v>-159.43402384426949</c:v>
                </c:pt>
                <c:pt idx="1170">
                  <c:v>-159.90668651943352</c:v>
                </c:pt>
                <c:pt idx="1171">
                  <c:v>-160.37688631523471</c:v>
                </c:pt>
                <c:pt idx="1172">
                  <c:v>-160.84461598966598</c:v>
                </c:pt>
                <c:pt idx="1173">
                  <c:v>-161.30986833876491</c:v>
                </c:pt>
                <c:pt idx="1174">
                  <c:v>-161.77263619672459</c:v>
                </c:pt>
                <c:pt idx="1175">
                  <c:v>-162.23291243600451</c:v>
                </c:pt>
                <c:pt idx="1176">
                  <c:v>-162.69068996743985</c:v>
                </c:pt>
                <c:pt idx="1177">
                  <c:v>-163.145961740351</c:v>
                </c:pt>
                <c:pt idx="1178">
                  <c:v>-163.59872074265164</c:v>
                </c:pt>
                <c:pt idx="1179">
                  <c:v>-164.04896000095738</c:v>
                </c:pt>
                <c:pt idx="1180">
                  <c:v>-164.49667258069286</c:v>
                </c:pt>
                <c:pt idx="1181">
                  <c:v>-164.9418515861986</c:v>
                </c:pt>
                <c:pt idx="1182">
                  <c:v>-165.38449016083686</c:v>
                </c:pt>
                <c:pt idx="1183">
                  <c:v>-165.8245814870979</c:v>
                </c:pt>
                <c:pt idx="1184">
                  <c:v>-166.26211878670455</c:v>
                </c:pt>
                <c:pt idx="1185">
                  <c:v>-166.69709532071676</c:v>
                </c:pt>
                <c:pt idx="1186">
                  <c:v>-167.12950438963506</c:v>
                </c:pt>
                <c:pt idx="1187">
                  <c:v>-167.55933933350434</c:v>
                </c:pt>
                <c:pt idx="1188">
                  <c:v>-167.98659353201603</c:v>
                </c:pt>
                <c:pt idx="1189">
                  <c:v>-168.41126040461006</c:v>
                </c:pt>
                <c:pt idx="1190">
                  <c:v>-168.8333334105765</c:v>
                </c:pt>
                <c:pt idx="1191">
                  <c:v>-169.25280604915568</c:v>
                </c:pt>
                <c:pt idx="1192">
                  <c:v>-169.66967185963912</c:v>
                </c:pt>
                <c:pt idx="1193">
                  <c:v>-170.08392442146857</c:v>
                </c:pt>
                <c:pt idx="1194">
                  <c:v>-170.49555735433501</c:v>
                </c:pt>
                <c:pt idx="1195">
                  <c:v>-170.90456431827664</c:v>
                </c:pt>
                <c:pt idx="1196">
                  <c:v>-171.31093901377704</c:v>
                </c:pt>
                <c:pt idx="1197">
                  <c:v>-171.71467518186182</c:v>
                </c:pt>
                <c:pt idx="1198">
                  <c:v>-172.11576660419533</c:v>
                </c:pt>
                <c:pt idx="1199">
                  <c:v>-172.51420710317581</c:v>
                </c:pt>
                <c:pt idx="1200">
                  <c:v>-172.90999054203132</c:v>
                </c:pt>
                <c:pt idx="1201">
                  <c:v>-173.30311082491389</c:v>
                </c:pt>
                <c:pt idx="1202">
                  <c:v>-173.69356189699332</c:v>
                </c:pt>
                <c:pt idx="1203">
                  <c:v>-174.08133774455047</c:v>
                </c:pt>
                <c:pt idx="1204">
                  <c:v>-174.46643239507003</c:v>
                </c:pt>
                <c:pt idx="1205">
                  <c:v>-174.8488399173325</c:v>
                </c:pt>
                <c:pt idx="1206">
                  <c:v>-175.22855442150552</c:v>
                </c:pt>
                <c:pt idx="1207">
                  <c:v>-175.6055700592342</c:v>
                </c:pt>
                <c:pt idx="1208">
                  <c:v>-175.97988102373185</c:v>
                </c:pt>
                <c:pt idx="1209">
                  <c:v>-176.35148154986902</c:v>
                </c:pt>
                <c:pt idx="1210">
                  <c:v>-176.72036591426243</c:v>
                </c:pt>
                <c:pt idx="1211">
                  <c:v>-177.08652843536285</c:v>
                </c:pt>
                <c:pt idx="1212">
                  <c:v>-177.44996347354305</c:v>
                </c:pt>
                <c:pt idx="1213">
                  <c:v>-177.81066543118433</c:v>
                </c:pt>
                <c:pt idx="1214">
                  <c:v>-178.16862875276288</c:v>
                </c:pt>
                <c:pt idx="1215">
                  <c:v>-178.52384792493535</c:v>
                </c:pt>
                <c:pt idx="1216">
                  <c:v>-178.87631747662351</c:v>
                </c:pt>
                <c:pt idx="1217">
                  <c:v>-179.22603197909893</c:v>
                </c:pt>
                <c:pt idx="1218">
                  <c:v>-179.57298604606638</c:v>
                </c:pt>
                <c:pt idx="1219">
                  <c:v>-179.91717433374674</c:v>
                </c:pt>
                <c:pt idx="1220">
                  <c:v>-180.25859154095926</c:v>
                </c:pt>
                <c:pt idx="1221">
                  <c:v>-180.59723240920354</c:v>
                </c:pt>
                <c:pt idx="1222">
                  <c:v>-180.9330917227401</c:v>
                </c:pt>
                <c:pt idx="1223">
                  <c:v>-181.26616430867111</c:v>
                </c:pt>
                <c:pt idx="1224">
                  <c:v>-181.59644503701955</c:v>
                </c:pt>
                <c:pt idx="1225">
                  <c:v>-181.92392882080881</c:v>
                </c:pt>
                <c:pt idx="1226">
                  <c:v>-182.24861061614067</c:v>
                </c:pt>
                <c:pt idx="1227">
                  <c:v>-182.57048542227312</c:v>
                </c:pt>
                <c:pt idx="1228">
                  <c:v>-182.88954828169716</c:v>
                </c:pt>
                <c:pt idx="1229">
                  <c:v>-183.2057942802135</c:v>
                </c:pt>
                <c:pt idx="1230">
                  <c:v>-183.51921854700802</c:v>
                </c:pt>
                <c:pt idx="1231">
                  <c:v>-183.82981625472706</c:v>
                </c:pt>
                <c:pt idx="1232">
                  <c:v>-184.1375826195511</c:v>
                </c:pt>
                <c:pt idx="1233">
                  <c:v>-184.44251290126931</c:v>
                </c:pt>
                <c:pt idx="1234">
                  <c:v>-184.74460240335202</c:v>
                </c:pt>
                <c:pt idx="1235">
                  <c:v>-185.04384647302319</c:v>
                </c:pt>
                <c:pt idx="1236">
                  <c:v>-185.34024050133212</c:v>
                </c:pt>
                <c:pt idx="1237">
                  <c:v>-185.63377992322415</c:v>
                </c:pt>
                <c:pt idx="1238">
                  <c:v>-185.92446021761157</c:v>
                </c:pt>
                <c:pt idx="1239">
                  <c:v>-186.21227690744257</c:v>
                </c:pt>
                <c:pt idx="1240">
                  <c:v>-186.49722555977081</c:v>
                </c:pt>
                <c:pt idx="1241">
                  <c:v>-186.77930178582309</c:v>
                </c:pt>
                <c:pt idx="1242">
                  <c:v>-187.05850124106752</c:v>
                </c:pt>
                <c:pt idx="1243">
                  <c:v>-187.33481962527998</c:v>
                </c:pt>
                <c:pt idx="1244">
                  <c:v>-187.60825268261075</c:v>
                </c:pt>
                <c:pt idx="1245">
                  <c:v>-187.87879620164964</c:v>
                </c:pt>
                <c:pt idx="1246">
                  <c:v>-188.14644601549116</c:v>
                </c:pt>
                <c:pt idx="1247">
                  <c:v>-188.41119800179862</c:v>
                </c:pt>
                <c:pt idx="1248">
                  <c:v>-188.67304808286769</c:v>
                </c:pt>
                <c:pt idx="1249">
                  <c:v>-188.93199222568887</c:v>
                </c:pt>
                <c:pt idx="1250">
                  <c:v>-189.18802644201008</c:v>
                </c:pt>
                <c:pt idx="1251">
                  <c:v>-189.44114678839782</c:v>
                </c:pt>
                <c:pt idx="1252">
                  <c:v>-189.691349366298</c:v>
                </c:pt>
                <c:pt idx="1253">
                  <c:v>-189.93863032209569</c:v>
                </c:pt>
                <c:pt idx="1254">
                  <c:v>-190.18298584717505</c:v>
                </c:pt>
                <c:pt idx="1255">
                  <c:v>-190.42441217797744</c:v>
                </c:pt>
                <c:pt idx="1256">
                  <c:v>-190.66290559605977</c:v>
                </c:pt>
                <c:pt idx="1257">
                  <c:v>-190.89846242815142</c:v>
                </c:pt>
                <c:pt idx="1258">
                  <c:v>-191.13107904621117</c:v>
                </c:pt>
                <c:pt idx="1259">
                  <c:v>-191.36075186748278</c:v>
                </c:pt>
                <c:pt idx="1260">
                  <c:v>-191.58747735455043</c:v>
                </c:pt>
                <c:pt idx="1261">
                  <c:v>-191.81125201539305</c:v>
                </c:pt>
                <c:pt idx="1262">
                  <c:v>-192.03207240343801</c:v>
                </c:pt>
                <c:pt idx="1263">
                  <c:v>-192.24993511761448</c:v>
                </c:pt>
                <c:pt idx="1264">
                  <c:v>-192.46483680240559</c:v>
                </c:pt>
                <c:pt idx="1265">
                  <c:v>-192.67677414790023</c:v>
                </c:pt>
                <c:pt idx="1266">
                  <c:v>-192.88574388984387</c:v>
                </c:pt>
                <c:pt idx="1267">
                  <c:v>-193.09174280968904</c:v>
                </c:pt>
                <c:pt idx="1268">
                  <c:v>-193.29476773464481</c:v>
                </c:pt>
                <c:pt idx="1269">
                  <c:v>-193.49481553772566</c:v>
                </c:pt>
                <c:pt idx="1270">
                  <c:v>-193.69188313779952</c:v>
                </c:pt>
                <c:pt idx="1271">
                  <c:v>-193.88596749963548</c:v>
                </c:pt>
                <c:pt idx="1272">
                  <c:v>-194.07706563395035</c:v>
                </c:pt>
                <c:pt idx="1273">
                  <c:v>-194.26517459745483</c:v>
                </c:pt>
                <c:pt idx="1274">
                  <c:v>-194.45029149289854</c:v>
                </c:pt>
                <c:pt idx="1275">
                  <c:v>-194.63241346911514</c:v>
                </c:pt>
                <c:pt idx="1276">
                  <c:v>-194.81153772106578</c:v>
                </c:pt>
                <c:pt idx="1277">
                  <c:v>-194.98766148988264</c:v>
                </c:pt>
                <c:pt idx="1278">
                  <c:v>-195.16078206291115</c:v>
                </c:pt>
                <c:pt idx="1279">
                  <c:v>-195.33089677375193</c:v>
                </c:pt>
                <c:pt idx="1280">
                  <c:v>-195.49800300230189</c:v>
                </c:pt>
                <c:pt idx="1281">
                  <c:v>-195.66209817479447</c:v>
                </c:pt>
                <c:pt idx="1282">
                  <c:v>-195.82317976383931</c:v>
                </c:pt>
                <c:pt idx="1283">
                  <c:v>-195.98124528846122</c:v>
                </c:pt>
                <c:pt idx="1284">
                  <c:v>-196.13629231413842</c:v>
                </c:pt>
                <c:pt idx="1285">
                  <c:v>-196.28831845283992</c:v>
                </c:pt>
                <c:pt idx="1286">
                  <c:v>-196.43732136306241</c:v>
                </c:pt>
                <c:pt idx="1287">
                  <c:v>-196.58329874986615</c:v>
                </c:pt>
                <c:pt idx="1288">
                  <c:v>-196.72624836491067</c:v>
                </c:pt>
                <c:pt idx="1289">
                  <c:v>-196.866168006489</c:v>
                </c:pt>
                <c:pt idx="1290">
                  <c:v>-197.00305551956185</c:v>
                </c:pt>
                <c:pt idx="1291">
                  <c:v>-197.13690879579065</c:v>
                </c:pt>
                <c:pt idx="1292">
                  <c:v>-197.26772577357011</c:v>
                </c:pt>
                <c:pt idx="1293">
                  <c:v>-197.3955044380599</c:v>
                </c:pt>
                <c:pt idx="1294">
                  <c:v>-197.52024282121587</c:v>
                </c:pt>
                <c:pt idx="1295">
                  <c:v>-197.64193900182002</c:v>
                </c:pt>
                <c:pt idx="1296">
                  <c:v>-197.7605911055104</c:v>
                </c:pt>
                <c:pt idx="1297">
                  <c:v>-197.87619730480986</c:v>
                </c:pt>
                <c:pt idx="1298">
                  <c:v>-197.98875581915419</c:v>
                </c:pt>
                <c:pt idx="1299">
                  <c:v>-198.09826491491958</c:v>
                </c:pt>
                <c:pt idx="1300">
                  <c:v>-198.20472290544927</c:v>
                </c:pt>
                <c:pt idx="1301">
                  <c:v>-198.30812815107953</c:v>
                </c:pt>
                <c:pt idx="1302">
                  <c:v>-198.40847905916505</c:v>
                </c:pt>
                <c:pt idx="1303">
                  <c:v>-198.50577408410319</c:v>
                </c:pt>
                <c:pt idx="1304">
                  <c:v>-198.60001172735818</c:v>
                </c:pt>
                <c:pt idx="1305">
                  <c:v>-198.69119053748378</c:v>
                </c:pt>
                <c:pt idx="1306">
                  <c:v>-198.7793091101459</c:v>
                </c:pt>
                <c:pt idx="1307">
                  <c:v>-198.86436608814424</c:v>
                </c:pt>
                <c:pt idx="1308">
                  <c:v>-198.94636016143298</c:v>
                </c:pt>
                <c:pt idx="1309">
                  <c:v>-199.02529006714119</c:v>
                </c:pt>
                <c:pt idx="1310">
                  <c:v>-199.10115458959211</c:v>
                </c:pt>
                <c:pt idx="1311">
                  <c:v>-199.17395256032208</c:v>
                </c:pt>
                <c:pt idx="1312">
                  <c:v>-199.24368285809823</c:v>
                </c:pt>
                <c:pt idx="1313">
                  <c:v>-199.310344408936</c:v>
                </c:pt>
                <c:pt idx="1314">
                  <c:v>-199.37393618611566</c:v>
                </c:pt>
                <c:pt idx="1315">
                  <c:v>-199.43445721019802</c:v>
                </c:pt>
                <c:pt idx="1316">
                  <c:v>-199.49190654903953</c:v>
                </c:pt>
                <c:pt idx="1317">
                  <c:v>-199.54628331780671</c:v>
                </c:pt>
                <c:pt idx="1318">
                  <c:v>-199.59758667898976</c:v>
                </c:pt>
                <c:pt idx="1319">
                  <c:v>-199.64581584241537</c:v>
                </c:pt>
                <c:pt idx="1320">
                  <c:v>-199.69097006525902</c:v>
                </c:pt>
                <c:pt idx="1321">
                  <c:v>-199.73304865205631</c:v>
                </c:pt>
                <c:pt idx="1322">
                  <c:v>-199.77205095471379</c:v>
                </c:pt>
                <c:pt idx="1323">
                  <c:v>-199.80797637251882</c:v>
                </c:pt>
                <c:pt idx="1324">
                  <c:v>-199.84082435214884</c:v>
                </c:pt>
                <c:pt idx="1325">
                  <c:v>-199.87059438768006</c:v>
                </c:pt>
                <c:pt idx="1326">
                  <c:v>-199.89728602059492</c:v>
                </c:pt>
                <c:pt idx="1327">
                  <c:v>-199.92089883978952</c:v>
                </c:pt>
                <c:pt idx="1328">
                  <c:v>-199.94143248157971</c:v>
                </c:pt>
                <c:pt idx="1329">
                  <c:v>-199.9588866297068</c:v>
                </c:pt>
                <c:pt idx="1330">
                  <c:v>-199.97326101534236</c:v>
                </c:pt>
                <c:pt idx="1331">
                  <c:v>-199.98455541709242</c:v>
                </c:pt>
                <c:pt idx="1332">
                  <c:v>-199.99276966100084</c:v>
                </c:pt>
                <c:pt idx="1333">
                  <c:v>-199.99790362055199</c:v>
                </c:pt>
                <c:pt idx="1334">
                  <c:v>-199.99995721667275</c:v>
                </c:pt>
                <c:pt idx="1335">
                  <c:v>-199.99893041773367</c:v>
                </c:pt>
                <c:pt idx="1336">
                  <c:v>-199.99482323954953</c:v>
                </c:pt>
                <c:pt idx="1337">
                  <c:v>-199.98763574537895</c:v>
                </c:pt>
                <c:pt idx="1338">
                  <c:v>-199.97736804592355</c:v>
                </c:pt>
                <c:pt idx="1339">
                  <c:v>-199.96402029932631</c:v>
                </c:pt>
                <c:pt idx="1340">
                  <c:v>-199.9475927111688</c:v>
                </c:pt>
                <c:pt idx="1341">
                  <c:v>-199.92808553446849</c:v>
                </c:pt>
                <c:pt idx="1342">
                  <c:v>-199.90549906967445</c:v>
                </c:pt>
                <c:pt idx="1343">
                  <c:v>-199.87983366466293</c:v>
                </c:pt>
                <c:pt idx="1344">
                  <c:v>-199.85108971473196</c:v>
                </c:pt>
                <c:pt idx="1345">
                  <c:v>-199.81926766259525</c:v>
                </c:pt>
                <c:pt idx="1346">
                  <c:v>-199.78436799837533</c:v>
                </c:pt>
                <c:pt idx="1347">
                  <c:v>-199.74639125959615</c:v>
                </c:pt>
                <c:pt idx="1348">
                  <c:v>-199.70533803117453</c:v>
                </c:pt>
                <c:pt idx="1349">
                  <c:v>-199.66120894541149</c:v>
                </c:pt>
                <c:pt idx="1350">
                  <c:v>-199.61400468198224</c:v>
                </c:pt>
                <c:pt idx="1351">
                  <c:v>-199.56372596792585</c:v>
                </c:pt>
                <c:pt idx="1352">
                  <c:v>-199.51037357763397</c:v>
                </c:pt>
                <c:pt idx="1353">
                  <c:v>-199.45394833283899</c:v>
                </c:pt>
                <c:pt idx="1354">
                  <c:v>-199.39445110260132</c:v>
                </c:pt>
                <c:pt idx="1355">
                  <c:v>-199.33188280329603</c:v>
                </c:pt>
                <c:pt idx="1356">
                  <c:v>-199.26624439859873</c:v>
                </c:pt>
                <c:pt idx="1357">
                  <c:v>-199.19753689947069</c:v>
                </c:pt>
                <c:pt idx="1358">
                  <c:v>-199.12576136414339</c:v>
                </c:pt>
                <c:pt idx="1359">
                  <c:v>-199.05091889810208</c:v>
                </c:pt>
                <c:pt idx="1360">
                  <c:v>-198.97301065406879</c:v>
                </c:pt>
                <c:pt idx="1361">
                  <c:v>-198.89203783198462</c:v>
                </c:pt>
                <c:pt idx="1362">
                  <c:v>-198.80800167899127</c:v>
                </c:pt>
                <c:pt idx="1363">
                  <c:v>-198.7209034894118</c:v>
                </c:pt>
                <c:pt idx="1364">
                  <c:v>-198.63074460473064</c:v>
                </c:pt>
                <c:pt idx="1365">
                  <c:v>-198.53752641357295</c:v>
                </c:pt>
                <c:pt idx="1366">
                  <c:v>-198.44125035168335</c:v>
                </c:pt>
                <c:pt idx="1367">
                  <c:v>-198.34191790190368</c:v>
                </c:pt>
                <c:pt idx="1368">
                  <c:v>-198.23953059415027</c:v>
                </c:pt>
                <c:pt idx="1369">
                  <c:v>-198.13409000539014</c:v>
                </c:pt>
                <c:pt idx="1370">
                  <c:v>-198.02559775961703</c:v>
                </c:pt>
                <c:pt idx="1371">
                  <c:v>-197.91405552782621</c:v>
                </c:pt>
                <c:pt idx="1372">
                  <c:v>-197.7994650279887</c:v>
                </c:pt>
                <c:pt idx="1373">
                  <c:v>-197.68182802502494</c:v>
                </c:pt>
                <c:pt idx="1374">
                  <c:v>-197.56114633077752</c:v>
                </c:pt>
                <c:pt idx="1375">
                  <c:v>-197.43742180398337</c:v>
                </c:pt>
                <c:pt idx="1376">
                  <c:v>-197.31065635024495</c:v>
                </c:pt>
                <c:pt idx="1377">
                  <c:v>-197.18085192200107</c:v>
                </c:pt>
                <c:pt idx="1378">
                  <c:v>-197.04801051849674</c:v>
                </c:pt>
                <c:pt idx="1379">
                  <c:v>-196.91213418575245</c:v>
                </c:pt>
                <c:pt idx="1380">
                  <c:v>-196.77322501653259</c:v>
                </c:pt>
                <c:pt idx="1381">
                  <c:v>-196.63128515031318</c:v>
                </c:pt>
                <c:pt idx="1382">
                  <c:v>-196.48631677324892</c:v>
                </c:pt>
                <c:pt idx="1383">
                  <c:v>-196.33832211813976</c:v>
                </c:pt>
                <c:pt idx="1384">
                  <c:v>-196.18730346439619</c:v>
                </c:pt>
                <c:pt idx="1385">
                  <c:v>-196.03326313800426</c:v>
                </c:pt>
                <c:pt idx="1386">
                  <c:v>-195.87620351148976</c:v>
                </c:pt>
                <c:pt idx="1387">
                  <c:v>-195.71612700388178</c:v>
                </c:pt>
                <c:pt idx="1388">
                  <c:v>-195.55303608067516</c:v>
                </c:pt>
                <c:pt idx="1389">
                  <c:v>-195.38693325379288</c:v>
                </c:pt>
                <c:pt idx="1390">
                  <c:v>-195.21782108154707</c:v>
                </c:pt>
                <c:pt idx="1391">
                  <c:v>-195.04570216859983</c:v>
                </c:pt>
                <c:pt idx="1392">
                  <c:v>-194.87057916592298</c:v>
                </c:pt>
                <c:pt idx="1393">
                  <c:v>-194.69245477075722</c:v>
                </c:pt>
                <c:pt idx="1394">
                  <c:v>-194.51133172657069</c:v>
                </c:pt>
                <c:pt idx="1395">
                  <c:v>-194.32721282301662</c:v>
                </c:pt>
                <c:pt idx="1396">
                  <c:v>-194.14010089589047</c:v>
                </c:pt>
                <c:pt idx="1397">
                  <c:v>-193.94999882708609</c:v>
                </c:pt>
                <c:pt idx="1398">
                  <c:v>-193.75690954455149</c:v>
                </c:pt>
                <c:pt idx="1399">
                  <c:v>-193.56083602224362</c:v>
                </c:pt>
                <c:pt idx="1400">
                  <c:v>-193.36178128008279</c:v>
                </c:pt>
                <c:pt idx="1401">
                  <c:v>-193.15974838390579</c:v>
                </c:pt>
                <c:pt idx="1402">
                  <c:v>-192.95474044541899</c:v>
                </c:pt>
                <c:pt idx="1403">
                  <c:v>-192.74676062215022</c:v>
                </c:pt>
                <c:pt idx="1404">
                  <c:v>-192.53581211740033</c:v>
                </c:pt>
                <c:pt idx="1405">
                  <c:v>-192.32189818019364</c:v>
                </c:pt>
                <c:pt idx="1406">
                  <c:v>-192.10502210522807</c:v>
                </c:pt>
                <c:pt idx="1407">
                  <c:v>-191.88518723282419</c:v>
                </c:pt>
                <c:pt idx="1408">
                  <c:v>-191.66239694887412</c:v>
                </c:pt>
                <c:pt idx="1409">
                  <c:v>-191.43665468478898</c:v>
                </c:pt>
                <c:pt idx="1410">
                  <c:v>-191.20796391744634</c:v>
                </c:pt>
                <c:pt idx="1411">
                  <c:v>-190.97632816913637</c:v>
                </c:pt>
                <c:pt idx="1412">
                  <c:v>-190.74175100750804</c:v>
                </c:pt>
                <c:pt idx="1413">
                  <c:v>-190.50423604551378</c:v>
                </c:pt>
                <c:pt idx="1414">
                  <c:v>-190.26378694135386</c:v>
                </c:pt>
                <c:pt idx="1415">
                  <c:v>-190.02040739842022</c:v>
                </c:pt>
                <c:pt idx="1416">
                  <c:v>-189.7741011652395</c:v>
                </c:pt>
                <c:pt idx="1417">
                  <c:v>-189.52487203541494</c:v>
                </c:pt>
                <c:pt idx="1418">
                  <c:v>-189.2727238475683</c:v>
                </c:pt>
                <c:pt idx="1419">
                  <c:v>-189.01766048528054</c:v>
                </c:pt>
                <c:pt idx="1420">
                  <c:v>-188.75968587703207</c:v>
                </c:pt>
                <c:pt idx="1421">
                  <c:v>-188.49880399614239</c:v>
                </c:pt>
                <c:pt idx="1422">
                  <c:v>-188.23501886070858</c:v>
                </c:pt>
                <c:pt idx="1423">
                  <c:v>-187.96833453354367</c:v>
                </c:pt>
                <c:pt idx="1424">
                  <c:v>-187.69875512211388</c:v>
                </c:pt>
                <c:pt idx="1425">
                  <c:v>-187.42628477847563</c:v>
                </c:pt>
                <c:pt idx="1426">
                  <c:v>-187.15092769921131</c:v>
                </c:pt>
                <c:pt idx="1427">
                  <c:v>-186.87268812536476</c:v>
                </c:pt>
                <c:pt idx="1428">
                  <c:v>-186.59157034237583</c:v>
                </c:pt>
                <c:pt idx="1429">
                  <c:v>-186.30757868001476</c:v>
                </c:pt>
                <c:pt idx="1430">
                  <c:v>-186.02071751231497</c:v>
                </c:pt>
                <c:pt idx="1431">
                  <c:v>-185.73099125750605</c:v>
                </c:pt>
                <c:pt idx="1432">
                  <c:v>-185.43840437794549</c:v>
                </c:pt>
                <c:pt idx="1433">
                  <c:v>-185.14296138005025</c:v>
                </c:pt>
                <c:pt idx="1434">
                  <c:v>-184.84466681422705</c:v>
                </c:pt>
                <c:pt idx="1435">
                  <c:v>-184.54352527480239</c:v>
                </c:pt>
                <c:pt idx="1436">
                  <c:v>-184.23954139995175</c:v>
                </c:pt>
                <c:pt idx="1437">
                  <c:v>-183.93271987162836</c:v>
                </c:pt>
                <c:pt idx="1438">
                  <c:v>-183.6230654154908</c:v>
                </c:pt>
                <c:pt idx="1439">
                  <c:v>-183.31058280083036</c:v>
                </c:pt>
                <c:pt idx="1440">
                  <c:v>-182.99527684049761</c:v>
                </c:pt>
                <c:pt idx="1441">
                  <c:v>-182.6771523908281</c:v>
                </c:pt>
                <c:pt idx="1442">
                  <c:v>-182.35621435156793</c:v>
                </c:pt>
                <c:pt idx="1443">
                  <c:v>-182.03246766579787</c:v>
                </c:pt>
                <c:pt idx="1444">
                  <c:v>-181.70591731985741</c:v>
                </c:pt>
                <c:pt idx="1445">
                  <c:v>-181.37656834326793</c:v>
                </c:pt>
                <c:pt idx="1446">
                  <c:v>-181.04442580865549</c:v>
                </c:pt>
                <c:pt idx="1447">
                  <c:v>-180.70949483167217</c:v>
                </c:pt>
                <c:pt idx="1448">
                  <c:v>-180.37178057091779</c:v>
                </c:pt>
                <c:pt idx="1449">
                  <c:v>-180.03128822785999</c:v>
                </c:pt>
                <c:pt idx="1450">
                  <c:v>-179.68802304675478</c:v>
                </c:pt>
                <c:pt idx="1451">
                  <c:v>-179.34199031456501</c:v>
                </c:pt>
                <c:pt idx="1452">
                  <c:v>-178.99319536087944</c:v>
                </c:pt>
                <c:pt idx="1453">
                  <c:v>-178.64164355783038</c:v>
                </c:pt>
                <c:pt idx="1454">
                  <c:v>-178.28734032001134</c:v>
                </c:pt>
                <c:pt idx="1455">
                  <c:v>-177.93029110439312</c:v>
                </c:pt>
                <c:pt idx="1456">
                  <c:v>-177.57050141024013</c:v>
                </c:pt>
                <c:pt idx="1457">
                  <c:v>-177.20797677902542</c:v>
                </c:pt>
                <c:pt idx="1458">
                  <c:v>-176.84272279434578</c:v>
                </c:pt>
                <c:pt idx="1459">
                  <c:v>-176.47474508183515</c:v>
                </c:pt>
                <c:pt idx="1460">
                  <c:v>-176.10404930907845</c:v>
                </c:pt>
                <c:pt idx="1461">
                  <c:v>-175.73064118552389</c:v>
                </c:pt>
                <c:pt idx="1462">
                  <c:v>-175.35452646239557</c:v>
                </c:pt>
                <c:pt idx="1463">
                  <c:v>-174.97571093260436</c:v>
                </c:pt>
                <c:pt idx="1464">
                  <c:v>-174.5942004306589</c:v>
                </c:pt>
                <c:pt idx="1465">
                  <c:v>-174.21000083257579</c:v>
                </c:pt>
                <c:pt idx="1466">
                  <c:v>-173.82311805578891</c:v>
                </c:pt>
                <c:pt idx="1467">
                  <c:v>-173.43355805905873</c:v>
                </c:pt>
                <c:pt idx="1468">
                  <c:v>-173.04132684237985</c:v>
                </c:pt>
                <c:pt idx="1469">
                  <c:v>-172.64643044688907</c:v>
                </c:pt>
                <c:pt idx="1470">
                  <c:v>-172.24887495477216</c:v>
                </c:pt>
                <c:pt idx="1471">
                  <c:v>-171.84866648917048</c:v>
                </c:pt>
                <c:pt idx="1472">
                  <c:v>-171.44581121408612</c:v>
                </c:pt>
                <c:pt idx="1473">
                  <c:v>-171.04031533428744</c:v>
                </c:pt>
                <c:pt idx="1474">
                  <c:v>-170.63218509521317</c:v>
                </c:pt>
                <c:pt idx="1475">
                  <c:v>-170.22142678287676</c:v>
                </c:pt>
                <c:pt idx="1476">
                  <c:v>-169.80804672376883</c:v>
                </c:pt>
                <c:pt idx="1477">
                  <c:v>-169.39205128476016</c:v>
                </c:pt>
                <c:pt idx="1478">
                  <c:v>-168.97344687300352</c:v>
                </c:pt>
                <c:pt idx="1479">
                  <c:v>-168.55223993583533</c:v>
                </c:pt>
                <c:pt idx="1480">
                  <c:v>-168.12843696067569</c:v>
                </c:pt>
                <c:pt idx="1481">
                  <c:v>-167.70204447492893</c:v>
                </c:pt>
                <c:pt idx="1482">
                  <c:v>-167.27306904588295</c:v>
                </c:pt>
                <c:pt idx="1483">
                  <c:v>-166.84151728060829</c:v>
                </c:pt>
                <c:pt idx="1484">
                  <c:v>-166.40739582585587</c:v>
                </c:pt>
                <c:pt idx="1485">
                  <c:v>-165.97071136795512</c:v>
                </c:pt>
                <c:pt idx="1486">
                  <c:v>-165.53147063271064</c:v>
                </c:pt>
                <c:pt idx="1487">
                  <c:v>-165.08968038529875</c:v>
                </c:pt>
                <c:pt idx="1488">
                  <c:v>-164.64534743016361</c:v>
                </c:pt>
                <c:pt idx="1489">
                  <c:v>-164.19847861091176</c:v>
                </c:pt>
                <c:pt idx="1490">
                  <c:v>-163.7490808102072</c:v>
                </c:pt>
                <c:pt idx="1491">
                  <c:v>-163.29716094966514</c:v>
                </c:pt>
                <c:pt idx="1492">
                  <c:v>-162.84272598974576</c:v>
                </c:pt>
                <c:pt idx="1493">
                  <c:v>-162.38578292964655</c:v>
                </c:pt>
                <c:pt idx="1494">
                  <c:v>-161.92633880719467</c:v>
                </c:pt>
                <c:pt idx="1495">
                  <c:v>-161.46440069873861</c:v>
                </c:pt>
                <c:pt idx="1496">
                  <c:v>-160.99997571903941</c:v>
                </c:pt>
                <c:pt idx="1497">
                  <c:v>-160.53307102116059</c:v>
                </c:pt>
                <c:pt idx="1498">
                  <c:v>-160.06369379635825</c:v>
                </c:pt>
                <c:pt idx="1499">
                  <c:v>-159.59185127397032</c:v>
                </c:pt>
                <c:pt idx="1500">
                  <c:v>-159.11755072130543</c:v>
                </c:pt>
                <c:pt idx="1501">
                  <c:v>-158.64079944353037</c:v>
                </c:pt>
                <c:pt idx="1502">
                  <c:v>-158.1616047835582</c:v>
                </c:pt>
                <c:pt idx="1503">
                  <c:v>-157.67997412193466</c:v>
                </c:pt>
                <c:pt idx="1504">
                  <c:v>-157.19591487672514</c:v>
                </c:pt>
                <c:pt idx="1505">
                  <c:v>-156.70943450339959</c:v>
                </c:pt>
                <c:pt idx="1506">
                  <c:v>-156.22054049471842</c:v>
                </c:pt>
                <c:pt idx="1507">
                  <c:v>-155.72924038061646</c:v>
                </c:pt>
                <c:pt idx="1508">
                  <c:v>-155.23554172808787</c:v>
                </c:pt>
                <c:pt idx="1509">
                  <c:v>-154.73945214106854</c:v>
                </c:pt>
                <c:pt idx="1510">
                  <c:v>-154.2409792603197</c:v>
                </c:pt>
                <c:pt idx="1511">
                  <c:v>-153.74013076331002</c:v>
                </c:pt>
                <c:pt idx="1512">
                  <c:v>-153.23691436409717</c:v>
                </c:pt>
                <c:pt idx="1513">
                  <c:v>-152.73133781320959</c:v>
                </c:pt>
                <c:pt idx="1514">
                  <c:v>-152.22340889752641</c:v>
                </c:pt>
                <c:pt idx="1515">
                  <c:v>-151.71313544015788</c:v>
                </c:pt>
                <c:pt idx="1516">
                  <c:v>-151.20052530032481</c:v>
                </c:pt>
                <c:pt idx="1517">
                  <c:v>-150.68558637323778</c:v>
                </c:pt>
                <c:pt idx="1518">
                  <c:v>-150.16832658997504</c:v>
                </c:pt>
                <c:pt idx="1519">
                  <c:v>-149.64875391736066</c:v>
                </c:pt>
                <c:pt idx="1520">
                  <c:v>-149.12687635784172</c:v>
                </c:pt>
                <c:pt idx="1521">
                  <c:v>-148.60270194936544</c:v>
                </c:pt>
                <c:pt idx="1522">
                  <c:v>-148.07623876525477</c:v>
                </c:pt>
                <c:pt idx="1523">
                  <c:v>-147.54749491408438</c:v>
                </c:pt>
                <c:pt idx="1524">
                  <c:v>-147.01647853955561</c:v>
                </c:pt>
                <c:pt idx="1525">
                  <c:v>-146.48319782037154</c:v>
                </c:pt>
                <c:pt idx="1526">
                  <c:v>-145.94766097011029</c:v>
                </c:pt>
                <c:pt idx="1527">
                  <c:v>-145.40987623709893</c:v>
                </c:pt>
                <c:pt idx="1528">
                  <c:v>-144.86985190428632</c:v>
                </c:pt>
                <c:pt idx="1529">
                  <c:v>-144.32759628911589</c:v>
                </c:pt>
                <c:pt idx="1530">
                  <c:v>-143.78311774339693</c:v>
                </c:pt>
                <c:pt idx="1531">
                  <c:v>-143.2364246531763</c:v>
                </c:pt>
                <c:pt idx="1532">
                  <c:v>-142.6875254386093</c:v>
                </c:pt>
                <c:pt idx="1533">
                  <c:v>-142.13642855382975</c:v>
                </c:pt>
                <c:pt idx="1534">
                  <c:v>-141.58314248682032</c:v>
                </c:pt>
                <c:pt idx="1535">
                  <c:v>-141.02767575928107</c:v>
                </c:pt>
                <c:pt idx="1536">
                  <c:v>-140.47003692649864</c:v>
                </c:pt>
                <c:pt idx="1537">
                  <c:v>-139.91023457721423</c:v>
                </c:pt>
                <c:pt idx="1538">
                  <c:v>-139.34827733349192</c:v>
                </c:pt>
                <c:pt idx="1539">
                  <c:v>-138.78417385058506</c:v>
                </c:pt>
                <c:pt idx="1540">
                  <c:v>-138.21793281680337</c:v>
                </c:pt>
                <c:pt idx="1541">
                  <c:v>-137.64956295337899</c:v>
                </c:pt>
                <c:pt idx="1542">
                  <c:v>-137.07907301433269</c:v>
                </c:pt>
                <c:pt idx="1543">
                  <c:v>-136.50647178633815</c:v>
                </c:pt>
                <c:pt idx="1544">
                  <c:v>-135.93176808858723</c:v>
                </c:pt>
                <c:pt idx="1545">
                  <c:v>-135.35497077265384</c:v>
                </c:pt>
                <c:pt idx="1546">
                  <c:v>-134.77608872235817</c:v>
                </c:pt>
                <c:pt idx="1547">
                  <c:v>-134.19513085362905</c:v>
                </c:pt>
                <c:pt idx="1548">
                  <c:v>-133.61210611436709</c:v>
                </c:pt>
                <c:pt idx="1549">
                  <c:v>-133.02702348430674</c:v>
                </c:pt>
                <c:pt idx="1550">
                  <c:v>-132.43989197487844</c:v>
                </c:pt>
                <c:pt idx="1551">
                  <c:v>-131.85072062906892</c:v>
                </c:pt>
                <c:pt idx="1552">
                  <c:v>-131.2595185212827</c:v>
                </c:pt>
                <c:pt idx="1553">
                  <c:v>-130.66629475720185</c:v>
                </c:pt>
                <c:pt idx="1554">
                  <c:v>-130.07105847364633</c:v>
                </c:pt>
                <c:pt idx="1555">
                  <c:v>-129.47381883843252</c:v>
                </c:pt>
                <c:pt idx="1556">
                  <c:v>-128.87458505023247</c:v>
                </c:pt>
                <c:pt idx="1557">
                  <c:v>-128.2733663384322</c:v>
                </c:pt>
                <c:pt idx="1558">
                  <c:v>-127.67017196298929</c:v>
                </c:pt>
                <c:pt idx="1559">
                  <c:v>-127.06501121429083</c:v>
                </c:pt>
                <c:pt idx="1560">
                  <c:v>-126.45789341300966</c:v>
                </c:pt>
                <c:pt idx="1561">
                  <c:v>-125.84882790996107</c:v>
                </c:pt>
                <c:pt idx="1562">
                  <c:v>-125.23782408595885</c:v>
                </c:pt>
                <c:pt idx="1563">
                  <c:v>-124.62489135167101</c:v>
                </c:pt>
                <c:pt idx="1564">
                  <c:v>-124.01003914747433</c:v>
                </c:pt>
                <c:pt idx="1565">
                  <c:v>-123.39327694330926</c:v>
                </c:pt>
                <c:pt idx="1566">
                  <c:v>-122.77461423853396</c:v>
                </c:pt>
                <c:pt idx="1567">
                  <c:v>-122.15406056177839</c:v>
                </c:pt>
                <c:pt idx="1568">
                  <c:v>-121.53162547079693</c:v>
                </c:pt>
                <c:pt idx="1569">
                  <c:v>-120.90731855232147</c:v>
                </c:pt>
                <c:pt idx="1570">
                  <c:v>-120.28114942191365</c:v>
                </c:pt>
                <c:pt idx="1571">
                  <c:v>-119.65312772381738</c:v>
                </c:pt>
                <c:pt idx="1572">
                  <c:v>-119.02326313080917</c:v>
                </c:pt>
                <c:pt idx="1573">
                  <c:v>-118.39156534405006</c:v>
                </c:pt>
                <c:pt idx="1574">
                  <c:v>-117.75804409293569</c:v>
                </c:pt>
                <c:pt idx="1575">
                  <c:v>-117.12270913494709</c:v>
                </c:pt>
                <c:pt idx="1576">
                  <c:v>-116.48557025549952</c:v>
                </c:pt>
                <c:pt idx="1577">
                  <c:v>-115.84663726779239</c:v>
                </c:pt>
                <c:pt idx="1578">
                  <c:v>-115.20592001265788</c:v>
                </c:pt>
                <c:pt idx="1579">
                  <c:v>-114.5634283584093</c:v>
                </c:pt>
                <c:pt idx="1580">
                  <c:v>-113.91917220068963</c:v>
                </c:pt>
                <c:pt idx="1581">
                  <c:v>-113.27316146231831</c:v>
                </c:pt>
                <c:pt idx="1582">
                  <c:v>-112.62540609313889</c:v>
                </c:pt>
                <c:pt idx="1583">
                  <c:v>-111.97591606986555</c:v>
                </c:pt>
                <c:pt idx="1584">
                  <c:v>-111.32470139593001</c:v>
                </c:pt>
                <c:pt idx="1585">
                  <c:v>-110.67177210132657</c:v>
                </c:pt>
                <c:pt idx="1586">
                  <c:v>-110.01713824245832</c:v>
                </c:pt>
                <c:pt idx="1587">
                  <c:v>-109.36080990198174</c:v>
                </c:pt>
                <c:pt idx="1588">
                  <c:v>-108.70279718865217</c:v>
                </c:pt>
                <c:pt idx="1589">
                  <c:v>-108.04311023716721</c:v>
                </c:pt>
                <c:pt idx="1590">
                  <c:v>-107.38175920801116</c:v>
                </c:pt>
                <c:pt idx="1591">
                  <c:v>-106.71875428729827</c:v>
                </c:pt>
                <c:pt idx="1592">
                  <c:v>-106.05410568661644</c:v>
                </c:pt>
                <c:pt idx="1593">
                  <c:v>-105.38782364286901</c:v>
                </c:pt>
                <c:pt idx="1594">
                  <c:v>-104.71991841811779</c:v>
                </c:pt>
                <c:pt idx="1595">
                  <c:v>-104.05040029942458</c:v>
                </c:pt>
                <c:pt idx="1596">
                  <c:v>-103.37927959869342</c:v>
                </c:pt>
                <c:pt idx="1597">
                  <c:v>-102.70656665251083</c:v>
                </c:pt>
                <c:pt idx="1598">
                  <c:v>-102.03227182198722</c:v>
                </c:pt>
                <c:pt idx="1599">
                  <c:v>-101.3564054925971</c:v>
                </c:pt>
                <c:pt idx="1600">
                  <c:v>-100.67897807401911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illustartion!$A$1:$B$1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</c:dPt>
          <c:xVal>
            <c:numRef>
              <c:f>illustartion!$Q$3:$Q$1603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illustartion!$B$3:$B$1603</c:f>
              <c:numCache>
                <c:formatCode>General</c:formatCode>
                <c:ptCount val="1601"/>
                <c:pt idx="0">
                  <c:v>-160</c:v>
                </c:pt>
                <c:pt idx="1">
                  <c:v>-159.21509441870617</c:v>
                </c:pt>
                <c:pt idx="2">
                  <c:v>-158.43020092651133</c:v>
                </c:pt>
                <c:pt idx="3">
                  <c:v>-157.64533161232819</c:v>
                </c:pt>
                <c:pt idx="4">
                  <c:v>-156.86049856469717</c:v>
                </c:pt>
                <c:pt idx="5">
                  <c:v>-156.07571387160002</c:v>
                </c:pt>
                <c:pt idx="6">
                  <c:v>-155.29098962027385</c:v>
                </c:pt>
                <c:pt idx="7">
                  <c:v>-154.50633789702474</c:v>
                </c:pt>
                <c:pt idx="8">
                  <c:v>-153.72177078704172</c:v>
                </c:pt>
                <c:pt idx="9">
                  <c:v>-152.93730037421068</c:v>
                </c:pt>
                <c:pt idx="10">
                  <c:v>-152.15293874092805</c:v>
                </c:pt>
                <c:pt idx="11">
                  <c:v>-151.36869796791498</c:v>
                </c:pt>
                <c:pt idx="12">
                  <c:v>-150.58459013403106</c:v>
                </c:pt>
                <c:pt idx="13">
                  <c:v>-149.80062731608834</c:v>
                </c:pt>
                <c:pt idx="14">
                  <c:v>-149.01682158866535</c:v>
                </c:pt>
                <c:pt idx="15">
                  <c:v>-148.23318502392115</c:v>
                </c:pt>
                <c:pt idx="16">
                  <c:v>-147.44972969140935</c:v>
                </c:pt>
                <c:pt idx="17">
                  <c:v>-146.66646765789218</c:v>
                </c:pt>
                <c:pt idx="18">
                  <c:v>-145.88341098715472</c:v>
                </c:pt>
                <c:pt idx="19">
                  <c:v>-145.10057173981906</c:v>
                </c:pt>
                <c:pt idx="20">
                  <c:v>-144.3179619731585</c:v>
                </c:pt>
                <c:pt idx="21">
                  <c:v>-143.53559374091196</c:v>
                </c:pt>
                <c:pt idx="22">
                  <c:v>-142.75347909309818</c:v>
                </c:pt>
                <c:pt idx="23">
                  <c:v>-141.97163007583023</c:v>
                </c:pt>
                <c:pt idx="24">
                  <c:v>-141.19005873112994</c:v>
                </c:pt>
                <c:pt idx="25">
                  <c:v>-140.40877709674243</c:v>
                </c:pt>
                <c:pt idx="26">
                  <c:v>-139.62779720595069</c:v>
                </c:pt>
                <c:pt idx="27">
                  <c:v>-138.8471310873903</c:v>
                </c:pt>
                <c:pt idx="28">
                  <c:v>-138.06679076486409</c:v>
                </c:pt>
                <c:pt idx="29">
                  <c:v>-137.28678825715704</c:v>
                </c:pt>
                <c:pt idx="30">
                  <c:v>-136.50713557785102</c:v>
                </c:pt>
                <c:pt idx="31">
                  <c:v>-135.72784473513997</c:v>
                </c:pt>
                <c:pt idx="32">
                  <c:v>-134.94892773164472</c:v>
                </c:pt>
                <c:pt idx="33">
                  <c:v>-134.1703965642283</c:v>
                </c:pt>
                <c:pt idx="34">
                  <c:v>-133.39226322381109</c:v>
                </c:pt>
                <c:pt idx="35">
                  <c:v>-132.61453969518615</c:v>
                </c:pt>
                <c:pt idx="36">
                  <c:v>-131.8372379568346</c:v>
                </c:pt>
                <c:pt idx="37">
                  <c:v>-131.06036998074117</c:v>
                </c:pt>
                <c:pt idx="38">
                  <c:v>-130.28394773220984</c:v>
                </c:pt>
                <c:pt idx="39">
                  <c:v>-129.50798316967942</c:v>
                </c:pt>
                <c:pt idx="40">
                  <c:v>-128.7324882445395</c:v>
                </c:pt>
                <c:pt idx="41">
                  <c:v>-127.95747490094632</c:v>
                </c:pt>
                <c:pt idx="42">
                  <c:v>-127.18295507563882</c:v>
                </c:pt>
                <c:pt idx="43">
                  <c:v>-126.40894069775476</c:v>
                </c:pt>
                <c:pt idx="44">
                  <c:v>-125.635443688647</c:v>
                </c:pt>
                <c:pt idx="45">
                  <c:v>-124.86247596169996</c:v>
                </c:pt>
                <c:pt idx="46">
                  <c:v>-124.09004942214598</c:v>
                </c:pt>
                <c:pt idx="47">
                  <c:v>-123.31817596688212</c:v>
                </c:pt>
                <c:pt idx="48">
                  <c:v>-122.54686748428679</c:v>
                </c:pt>
                <c:pt idx="49">
                  <c:v>-121.77613585403677</c:v>
                </c:pt>
                <c:pt idx="50">
                  <c:v>-121.00599294692408</c:v>
                </c:pt>
                <c:pt idx="51">
                  <c:v>-120.23645062467332</c:v>
                </c:pt>
                <c:pt idx="52">
                  <c:v>-119.46752073975884</c:v>
                </c:pt>
                <c:pt idx="53">
                  <c:v>-118.69921513522229</c:v>
                </c:pt>
                <c:pt idx="54">
                  <c:v>-117.93154564449016</c:v>
                </c:pt>
                <c:pt idx="55">
                  <c:v>-117.16452409119148</c:v>
                </c:pt>
                <c:pt idx="56">
                  <c:v>-116.39816228897578</c:v>
                </c:pt>
                <c:pt idx="57">
                  <c:v>-115.63247204133118</c:v>
                </c:pt>
                <c:pt idx="58">
                  <c:v>-114.86746514140246</c:v>
                </c:pt>
                <c:pt idx="59">
                  <c:v>-114.10315337180953</c:v>
                </c:pt>
                <c:pt idx="60">
                  <c:v>-113.33954850446588</c:v>
                </c:pt>
                <c:pt idx="61">
                  <c:v>-112.57666230039735</c:v>
                </c:pt>
                <c:pt idx="62">
                  <c:v>-111.81450650956091</c:v>
                </c:pt>
                <c:pt idx="63">
                  <c:v>-111.05309287066376</c:v>
                </c:pt>
                <c:pt idx="64">
                  <c:v>-110.29243311098244</c:v>
                </c:pt>
                <c:pt idx="65">
                  <c:v>-109.53253894618231</c:v>
                </c:pt>
                <c:pt idx="66">
                  <c:v>-108.77342208013701</c:v>
                </c:pt>
                <c:pt idx="67">
                  <c:v>-108.01509420474829</c:v>
                </c:pt>
                <c:pt idx="68">
                  <c:v>-107.25756699976583</c:v>
                </c:pt>
                <c:pt idx="69">
                  <c:v>-106.50085213260742</c:v>
                </c:pt>
                <c:pt idx="70">
                  <c:v>-105.74496125817925</c:v>
                </c:pt>
                <c:pt idx="71">
                  <c:v>-104.98990601869639</c:v>
                </c:pt>
                <c:pt idx="72">
                  <c:v>-104.23569804350348</c:v>
                </c:pt>
                <c:pt idx="73">
                  <c:v>-103.48234894889562</c:v>
                </c:pt>
                <c:pt idx="74">
                  <c:v>-102.72987033793942</c:v>
                </c:pt>
                <c:pt idx="75">
                  <c:v>-101.97827380029435</c:v>
                </c:pt>
                <c:pt idx="76">
                  <c:v>-101.22757091203417</c:v>
                </c:pt>
                <c:pt idx="77">
                  <c:v>-100.47777323546873</c:v>
                </c:pt>
                <c:pt idx="78">
                  <c:v>-99.728892318965791</c:v>
                </c:pt>
                <c:pt idx="79">
                  <c:v>-98.980939696773135</c:v>
                </c:pt>
                <c:pt idx="80">
                  <c:v>-98.23392688884114</c:v>
                </c:pt>
                <c:pt idx="81">
                  <c:v>-97.487865400645006</c:v>
                </c:pt>
                <c:pt idx="82">
                  <c:v>-96.742766723007833</c:v>
                </c:pt>
                <c:pt idx="83">
                  <c:v>-95.998642331923506</c:v>
                </c:pt>
                <c:pt idx="84">
                  <c:v>-95.25550368837996</c:v>
                </c:pt>
                <c:pt idx="85">
                  <c:v>-94.51336223818268</c:v>
                </c:pt>
                <c:pt idx="86">
                  <c:v>-93.772229411778397</c:v>
                </c:pt>
                <c:pt idx="87">
                  <c:v>-93.032116624079038</c:v>
                </c:pt>
                <c:pt idx="88">
                  <c:v>-92.293035274285899</c:v>
                </c:pt>
                <c:pt idx="89">
                  <c:v>-91.554996745714135</c:v>
                </c:pt>
                <c:pt idx="90">
                  <c:v>-90.818012405617338</c:v>
                </c:pt>
                <c:pt idx="91">
                  <c:v>-90.082093605012574</c:v>
                </c:pt>
                <c:pt idx="92">
                  <c:v>-89.347251678505415</c:v>
                </c:pt>
                <c:pt idx="93">
                  <c:v>-88.613497944115508</c:v>
                </c:pt>
                <c:pt idx="94">
                  <c:v>-87.880843703102158</c:v>
                </c:pt>
                <c:pt idx="95">
                  <c:v>-87.149300239790307</c:v>
                </c:pt>
                <c:pt idx="96">
                  <c:v>-86.418878821396717</c:v>
                </c:pt>
                <c:pt idx="97">
                  <c:v>-85.689590697856417</c:v>
                </c:pt>
                <c:pt idx="98">
                  <c:v>-84.961447101649512</c:v>
                </c:pt>
                <c:pt idx="99">
                  <c:v>-84.234459247628052</c:v>
                </c:pt>
                <c:pt idx="100">
                  <c:v>-83.508638332843418</c:v>
                </c:pt>
                <c:pt idx="101">
                  <c:v>-82.783995536373808</c:v>
                </c:pt>
                <c:pt idx="102">
                  <c:v>-82.060542019152038</c:v>
                </c:pt>
                <c:pt idx="103">
                  <c:v>-81.338288923793712</c:v>
                </c:pt>
                <c:pt idx="104">
                  <c:v>-80.617247374425546</c:v>
                </c:pt>
                <c:pt idx="105">
                  <c:v>-79.897428476514051</c:v>
                </c:pt>
                <c:pt idx="106">
                  <c:v>-79.178843316694454</c:v>
                </c:pt>
                <c:pt idx="107">
                  <c:v>-78.461502962600051</c:v>
                </c:pt>
                <c:pt idx="108">
                  <c:v>-77.745418462691575</c:v>
                </c:pt>
                <c:pt idx="109">
                  <c:v>-77.030600846087196</c:v>
                </c:pt>
                <c:pt idx="110">
                  <c:v>-76.317061122392531</c:v>
                </c:pt>
                <c:pt idx="111">
                  <c:v>-75.60481028153113</c:v>
                </c:pt>
                <c:pt idx="112">
                  <c:v>-74.893859293575204</c:v>
                </c:pt>
                <c:pt idx="113">
                  <c:v>-74.18421910857667</c:v>
                </c:pt>
                <c:pt idx="114">
                  <c:v>-73.475900656398423</c:v>
                </c:pt>
                <c:pt idx="115">
                  <c:v>-72.768914846546124</c:v>
                </c:pt>
                <c:pt idx="116">
                  <c:v>-72.063272568000087</c:v>
                </c:pt>
                <c:pt idx="117">
                  <c:v>-71.358984689047574</c:v>
                </c:pt>
                <c:pt idx="118">
                  <c:v>-70.65606205711542</c:v>
                </c:pt>
                <c:pt idx="119">
                  <c:v>-69.954515498602959</c:v>
                </c:pt>
                <c:pt idx="120">
                  <c:v>-69.254355818715254</c:v>
                </c:pt>
                <c:pt idx="121">
                  <c:v>-68.555593801296723</c:v>
                </c:pt>
                <c:pt idx="122">
                  <c:v>-67.858240208665009</c:v>
                </c:pt>
                <c:pt idx="123">
                  <c:v>-67.162305781445184</c:v>
                </c:pt>
                <c:pt idx="124">
                  <c:v>-66.467801238404434</c:v>
                </c:pt>
                <c:pt idx="125">
                  <c:v>-65.774737276286842</c:v>
                </c:pt>
                <c:pt idx="126">
                  <c:v>-65.083124569648731</c:v>
                </c:pt>
                <c:pt idx="127">
                  <c:v>-64.392973770694198</c:v>
                </c:pt>
                <c:pt idx="128">
                  <c:v>-63.704295509111063</c:v>
                </c:pt>
                <c:pt idx="129">
                  <c:v>-63.017100391907192</c:v>
                </c:pt>
                <c:pt idx="130">
                  <c:v>-62.331399003247057</c:v>
                </c:pt>
                <c:pt idx="131">
                  <c:v>-61.64720190428875</c:v>
                </c:pt>
                <c:pt idx="132">
                  <c:v>-60.964519633021382</c:v>
                </c:pt>
                <c:pt idx="133">
                  <c:v>-60.283362704102657</c:v>
                </c:pt>
                <c:pt idx="134">
                  <c:v>-59.603741608697007</c:v>
                </c:pt>
                <c:pt idx="135">
                  <c:v>-58.925666814314027</c:v>
                </c:pt>
                <c:pt idx="136">
                  <c:v>-58.24914876464716</c:v>
                </c:pt>
                <c:pt idx="137">
                  <c:v>-57.574197879412949</c:v>
                </c:pt>
                <c:pt idx="138">
                  <c:v>-56.900824554190422</c:v>
                </c:pt>
                <c:pt idx="139">
                  <c:v>-56.229039160261181</c:v>
                </c:pt>
                <c:pt idx="140">
                  <c:v>-55.558852044449452</c:v>
                </c:pt>
                <c:pt idx="141">
                  <c:v>-54.890273528962837</c:v>
                </c:pt>
                <c:pt idx="142">
                  <c:v>-54.223313911233376</c:v>
                </c:pt>
                <c:pt idx="143">
                  <c:v>-53.557983463758788</c:v>
                </c:pt>
                <c:pt idx="144">
                  <c:v>-52.894292433944358</c:v>
                </c:pt>
                <c:pt idx="145">
                  <c:v>-52.232251043945141</c:v>
                </c:pt>
                <c:pt idx="146">
                  <c:v>-51.57186949050849</c:v>
                </c:pt>
                <c:pt idx="147">
                  <c:v>-50.913157944816888</c:v>
                </c:pt>
                <c:pt idx="148">
                  <c:v>-50.256126552331509</c:v>
                </c:pt>
                <c:pt idx="149">
                  <c:v>-49.60078543263576</c:v>
                </c:pt>
                <c:pt idx="150">
                  <c:v>-48.947144679279603</c:v>
                </c:pt>
                <c:pt idx="151">
                  <c:v>-48.29521435962387</c:v>
                </c:pt>
                <c:pt idx="152">
                  <c:v>-47.645004514685382</c:v>
                </c:pt>
                <c:pt idx="153">
                  <c:v>-46.99652515898228</c:v>
                </c:pt>
                <c:pt idx="154">
                  <c:v>-46.349786280379746</c:v>
                </c:pt>
                <c:pt idx="155">
                  <c:v>-45.704797839936091</c:v>
                </c:pt>
                <c:pt idx="156">
                  <c:v>-45.061569771749475</c:v>
                </c:pt>
                <c:pt idx="157">
                  <c:v>-44.420111982804883</c:v>
                </c:pt>
                <c:pt idx="158">
                  <c:v>-43.780434352821388</c:v>
                </c:pt>
                <c:pt idx="159">
                  <c:v>-43.142546734100193</c:v>
                </c:pt>
                <c:pt idx="160">
                  <c:v>-42.506458951372736</c:v>
                </c:pt>
                <c:pt idx="161">
                  <c:v>-41.872180801649435</c:v>
                </c:pt>
                <c:pt idx="162">
                  <c:v>-41.239722054068778</c:v>
                </c:pt>
                <c:pt idx="163">
                  <c:v>-40.609092449746811</c:v>
                </c:pt>
                <c:pt idx="164">
                  <c:v>-39.980301701627269</c:v>
                </c:pt>
                <c:pt idx="165">
                  <c:v>-39.353359494331784</c:v>
                </c:pt>
                <c:pt idx="166">
                  <c:v>-38.728275484010737</c:v>
                </c:pt>
                <c:pt idx="167">
                  <c:v>-38.10505929819476</c:v>
                </c:pt>
                <c:pt idx="168">
                  <c:v>-37.483720535646185</c:v>
                </c:pt>
                <c:pt idx="169">
                  <c:v>-36.86426876621131</c:v>
                </c:pt>
                <c:pt idx="170">
                  <c:v>-36.24671353067302</c:v>
                </c:pt>
                <c:pt idx="171">
                  <c:v>-35.631064340603899</c:v>
                </c:pt>
                <c:pt idx="172">
                  <c:v>-35.017330678219537</c:v>
                </c:pt>
                <c:pt idx="173">
                  <c:v>-34.40552199623265</c:v>
                </c:pt>
                <c:pt idx="174">
                  <c:v>-33.795647717707496</c:v>
                </c:pt>
                <c:pt idx="175">
                  <c:v>-33.18771723591469</c:v>
                </c:pt>
                <c:pt idx="176">
                  <c:v>-32.581739914186414</c:v>
                </c:pt>
                <c:pt idx="177">
                  <c:v>-31.977725085772477</c:v>
                </c:pt>
                <c:pt idx="178">
                  <c:v>-31.375682053696295</c:v>
                </c:pt>
                <c:pt idx="179">
                  <c:v>-30.775620090611767</c:v>
                </c:pt>
                <c:pt idx="180">
                  <c:v>-30.177548438660409</c:v>
                </c:pt>
                <c:pt idx="181">
                  <c:v>-29.58147630932902</c:v>
                </c:pt>
                <c:pt idx="182">
                  <c:v>-28.987412883307798</c:v>
                </c:pt>
                <c:pt idx="183">
                  <c:v>-28.395367310348831</c:v>
                </c:pt>
                <c:pt idx="184">
                  <c:v>-27.805348709125411</c:v>
                </c:pt>
                <c:pt idx="185">
                  <c:v>-27.217366167091399</c:v>
                </c:pt>
                <c:pt idx="186">
                  <c:v>-26.631428740341335</c:v>
                </c:pt>
                <c:pt idx="187">
                  <c:v>-26.047545453470889</c:v>
                </c:pt>
                <c:pt idx="188">
                  <c:v>-25.465725299437992</c:v>
                </c:pt>
                <c:pt idx="189">
                  <c:v>-24.885977239424165</c:v>
                </c:pt>
                <c:pt idx="190">
                  <c:v>-24.308310202696617</c:v>
                </c:pt>
                <c:pt idx="191">
                  <c:v>-23.732733086470716</c:v>
                </c:pt>
                <c:pt idx="192">
                  <c:v>-23.159254755772878</c:v>
                </c:pt>
                <c:pt idx="193">
                  <c:v>-22.58788404330403</c:v>
                </c:pt>
                <c:pt idx="194">
                  <c:v>-22.018629749303699</c:v>
                </c:pt>
                <c:pt idx="195">
                  <c:v>-21.451500641414327</c:v>
                </c:pt>
                <c:pt idx="196">
                  <c:v>-20.886505454546324</c:v>
                </c:pt>
                <c:pt idx="197">
                  <c:v>-20.323652890743404</c:v>
                </c:pt>
                <c:pt idx="198">
                  <c:v>-19.762951619048721</c:v>
                </c:pt>
                <c:pt idx="199">
                  <c:v>-19.204410275371288</c:v>
                </c:pt>
                <c:pt idx="200">
                  <c:v>-18.648037462352903</c:v>
                </c:pt>
                <c:pt idx="201">
                  <c:v>-18.093841749235736</c:v>
                </c:pt>
                <c:pt idx="202">
                  <c:v>-17.54183167173025</c:v>
                </c:pt>
                <c:pt idx="203">
                  <c:v>-16.992015731883924</c:v>
                </c:pt>
                <c:pt idx="204">
                  <c:v>-16.444402397950057</c:v>
                </c:pt>
                <c:pt idx="205">
                  <c:v>-15.899000104257453</c:v>
                </c:pt>
                <c:pt idx="206">
                  <c:v>-15.355817251080623</c:v>
                </c:pt>
                <c:pt idx="207">
                  <c:v>-14.814862204510234</c:v>
                </c:pt>
                <c:pt idx="208">
                  <c:v>-14.276143296324278</c:v>
                </c:pt>
                <c:pt idx="209">
                  <c:v>-13.739668823859944</c:v>
                </c:pt>
                <c:pt idx="210">
                  <c:v>-13.205447049885493</c:v>
                </c:pt>
                <c:pt idx="211">
                  <c:v>-12.673486202473299</c:v>
                </c:pt>
                <c:pt idx="212">
                  <c:v>-12.143794474872891</c:v>
                </c:pt>
                <c:pt idx="213">
                  <c:v>-11.616380025384984</c:v>
                </c:pt>
                <c:pt idx="214">
                  <c:v>-11.091250977235603</c:v>
                </c:pt>
                <c:pt idx="215">
                  <c:v>-10.568415418451082</c:v>
                </c:pt>
                <c:pt idx="216">
                  <c:v>-10.047881401733605</c:v>
                </c:pt>
                <c:pt idx="217">
                  <c:v>-9.5296569443368355</c:v>
                </c:pt>
                <c:pt idx="218">
                  <c:v>-9.013750027942848</c:v>
                </c:pt>
                <c:pt idx="219">
                  <c:v>-8.5001685985388633</c:v>
                </c:pt>
                <c:pt idx="220">
                  <c:v>-7.9889205662951497</c:v>
                </c:pt>
                <c:pt idx="221">
                  <c:v>-7.4800138054428942</c:v>
                </c:pt>
                <c:pt idx="222">
                  <c:v>-6.9734561541531264</c:v>
                </c:pt>
                <c:pt idx="223">
                  <c:v>-6.4692554144160113</c:v>
                </c:pt>
                <c:pt idx="224">
                  <c:v>-5.967419351920455</c:v>
                </c:pt>
                <c:pt idx="225">
                  <c:v>-5.467955695934819</c:v>
                </c:pt>
                <c:pt idx="226">
                  <c:v>-4.9708721391876338</c:v>
                </c:pt>
                <c:pt idx="227">
                  <c:v>-4.4761763377491945</c:v>
                </c:pt>
                <c:pt idx="228">
                  <c:v>-3.9838759109135822</c:v>
                </c:pt>
                <c:pt idx="229">
                  <c:v>-3.4939784410815662</c:v>
                </c:pt>
                <c:pt idx="230">
                  <c:v>-3.006491473643365</c:v>
                </c:pt>
                <c:pt idx="231">
                  <c:v>-2.5214225168629127</c:v>
                </c:pt>
                <c:pt idx="232">
                  <c:v>-2.0387790417618419</c:v>
                </c:pt>
                <c:pt idx="233">
                  <c:v>-1.5585684820046026</c:v>
                </c:pt>
                <c:pt idx="234">
                  <c:v>-1.0807982337839803</c:v>
                </c:pt>
                <c:pt idx="235">
                  <c:v>-0.60547565570715278</c:v>
                </c:pt>
                <c:pt idx="236">
                  <c:v>-0.13260806868225927</c:v>
                </c:pt>
                <c:pt idx="237">
                  <c:v>0.33779724419426316</c:v>
                </c:pt>
                <c:pt idx="238">
                  <c:v>0.80573303774980332</c:v>
                </c:pt>
                <c:pt idx="239">
                  <c:v>1.2711921048473585</c:v>
                </c:pt>
                <c:pt idx="240">
                  <c:v>1.7341672764962937</c:v>
                </c:pt>
                <c:pt idx="241">
                  <c:v>2.1946514219629307</c:v>
                </c:pt>
                <c:pt idx="242">
                  <c:v>2.6526374488803128</c:v>
                </c:pt>
                <c:pt idx="243">
                  <c:v>3.108118303357486</c:v>
                </c:pt>
                <c:pt idx="244">
                  <c:v>3.5610869700880698</c:v>
                </c:pt>
                <c:pt idx="245">
                  <c:v>4.0115364724583173</c:v>
                </c:pt>
                <c:pt idx="246">
                  <c:v>4.4594598726546906</c:v>
                </c:pt>
                <c:pt idx="247">
                  <c:v>4.9048502717705276</c:v>
                </c:pt>
                <c:pt idx="248">
                  <c:v>5.3477008099124532</c:v>
                </c:pt>
                <c:pt idx="249">
                  <c:v>5.7880046663059659</c:v>
                </c:pt>
                <c:pt idx="250">
                  <c:v>6.225755059400484</c:v>
                </c:pt>
                <c:pt idx="251">
                  <c:v>6.660945246973796</c:v>
                </c:pt>
                <c:pt idx="252">
                  <c:v>7.0935685262359982</c:v>
                </c:pt>
                <c:pt idx="253">
                  <c:v>7.5236182339325808</c:v>
                </c:pt>
                <c:pt idx="254">
                  <c:v>7.9510877464471719</c:v>
                </c:pt>
                <c:pt idx="255">
                  <c:v>8.3759704799034296</c:v>
                </c:pt>
                <c:pt idx="256">
                  <c:v>8.798259890266678</c:v>
                </c:pt>
                <c:pt idx="257">
                  <c:v>9.2179494734443779</c:v>
                </c:pt>
                <c:pt idx="258">
                  <c:v>9.6350327653865975</c:v>
                </c:pt>
                <c:pt idx="259">
                  <c:v>10.049503342185346</c:v>
                </c:pt>
                <c:pt idx="260">
                  <c:v>10.461354820173767</c:v>
                </c:pt>
                <c:pt idx="261">
                  <c:v>10.870580856024162</c:v>
                </c:pt>
                <c:pt idx="262">
                  <c:v>11.277175146845849</c:v>
                </c:pt>
                <c:pt idx="263">
                  <c:v>11.681131430282335</c:v>
                </c:pt>
                <c:pt idx="264">
                  <c:v>12.082443484607552</c:v>
                </c:pt>
                <c:pt idx="265">
                  <c:v>12.48110512882181</c:v>
                </c:pt>
                <c:pt idx="266">
                  <c:v>12.877110222747064</c:v>
                </c:pt>
                <c:pt idx="267">
                  <c:v>13.270452667121276</c:v>
                </c:pt>
                <c:pt idx="268">
                  <c:v>13.661126403692549</c:v>
                </c:pt>
                <c:pt idx="269">
                  <c:v>14.049125415312403</c:v>
                </c:pt>
                <c:pt idx="270">
                  <c:v>14.434443726028263</c:v>
                </c:pt>
                <c:pt idx="271">
                  <c:v>14.817075401175828</c:v>
                </c:pt>
                <c:pt idx="272">
                  <c:v>15.197014547470218</c:v>
                </c:pt>
                <c:pt idx="273">
                  <c:v>15.57425531309687</c:v>
                </c:pt>
                <c:pt idx="274">
                  <c:v>15.948791887801519</c:v>
                </c:pt>
                <c:pt idx="275">
                  <c:v>16.320618502979897</c:v>
                </c:pt>
                <c:pt idx="276">
                  <c:v>16.689729431766438</c:v>
                </c:pt>
                <c:pt idx="277">
                  <c:v>17.056118989122496</c:v>
                </c:pt>
                <c:pt idx="278">
                  <c:v>17.419781531924002</c:v>
                </c:pt>
                <c:pt idx="279">
                  <c:v>17.780711459048177</c:v>
                </c:pt>
                <c:pt idx="280">
                  <c:v>18.138903211460075</c:v>
                </c:pt>
                <c:pt idx="281">
                  <c:v>18.49435127229799</c:v>
                </c:pt>
                <c:pt idx="282">
                  <c:v>18.847050166958468</c:v>
                </c:pt>
                <c:pt idx="283">
                  <c:v>19.196994463180658</c:v>
                </c:pt>
                <c:pt idx="284">
                  <c:v>19.544178771130049</c:v>
                </c:pt>
                <c:pt idx="285">
                  <c:v>19.88859774348137</c:v>
                </c:pt>
                <c:pt idx="286">
                  <c:v>20.230246075500929</c:v>
                </c:pt>
                <c:pt idx="287">
                  <c:v>20.5691185051285</c:v>
                </c:pt>
                <c:pt idx="288">
                  <c:v>20.905209813058121</c:v>
                </c:pt>
                <c:pt idx="289">
                  <c:v>21.238514822818672</c:v>
                </c:pt>
                <c:pt idx="290">
                  <c:v>21.56902840085354</c:v>
                </c:pt>
                <c:pt idx="291">
                  <c:v>21.89674545659966</c:v>
                </c:pt>
                <c:pt idx="292">
                  <c:v>22.221660942565961</c:v>
                </c:pt>
                <c:pt idx="293">
                  <c:v>22.543769854411096</c:v>
                </c:pt>
                <c:pt idx="294">
                  <c:v>22.863067231020466</c:v>
                </c:pt>
                <c:pt idx="295">
                  <c:v>23.179548154582733</c:v>
                </c:pt>
                <c:pt idx="296">
                  <c:v>23.493207750665476</c:v>
                </c:pt>
                <c:pt idx="297">
                  <c:v>23.804041188290341</c:v>
                </c:pt>
                <c:pt idx="298">
                  <c:v>24.112043680007332</c:v>
                </c:pt>
                <c:pt idx="299">
                  <c:v>24.417210481968709</c:v>
                </c:pt>
                <c:pt idx="300">
                  <c:v>24.719536894001862</c:v>
                </c:pt>
                <c:pt idx="301">
                  <c:v>25.019018259681928</c:v>
                </c:pt>
                <c:pt idx="302">
                  <c:v>25.315649966403271</c:v>
                </c:pt>
                <c:pt idx="303">
                  <c:v>25.609427445450734</c:v>
                </c:pt>
                <c:pt idx="304">
                  <c:v>25.900346172069874</c:v>
                </c:pt>
                <c:pt idx="305">
                  <c:v>26.188401665536674</c:v>
                </c:pt>
                <c:pt idx="306">
                  <c:v>26.473589489226583</c:v>
                </c:pt>
                <c:pt idx="307">
                  <c:v>26.755905250682844</c:v>
                </c:pt>
                <c:pt idx="308">
                  <c:v>27.035344601684159</c:v>
                </c:pt>
                <c:pt idx="309">
                  <c:v>27.311903238311629</c:v>
                </c:pt>
                <c:pt idx="310">
                  <c:v>27.585576901015003</c:v>
                </c:pt>
                <c:pt idx="311">
                  <c:v>27.856361374678443</c:v>
                </c:pt>
                <c:pt idx="312">
                  <c:v>28.124252488685272</c:v>
                </c:pt>
                <c:pt idx="313">
                  <c:v>28.389246116982292</c:v>
                </c:pt>
                <c:pt idx="314">
                  <c:v>28.651338178143249</c:v>
                </c:pt>
                <c:pt idx="315">
                  <c:v>28.910524635431926</c:v>
                </c:pt>
                <c:pt idx="316">
                  <c:v>29.166801496863997</c:v>
                </c:pt>
                <c:pt idx="317">
                  <c:v>29.42016481526872</c:v>
                </c:pt>
                <c:pt idx="318">
                  <c:v>29.67061068834974</c:v>
                </c:pt>
                <c:pt idx="319">
                  <c:v>29.918135258745025</c:v>
                </c:pt>
                <c:pt idx="320">
                  <c:v>30.162734714086469</c:v>
                </c:pt>
                <c:pt idx="321">
                  <c:v>30.404405287058495</c:v>
                </c:pt>
                <c:pt idx="322">
                  <c:v>30.643143255456096</c:v>
                </c:pt>
                <c:pt idx="323">
                  <c:v>30.878944942242214</c:v>
                </c:pt>
                <c:pt idx="324">
                  <c:v>31.111806715604274</c:v>
                </c:pt>
                <c:pt idx="325">
                  <c:v>31.341724989010288</c:v>
                </c:pt>
                <c:pt idx="326">
                  <c:v>31.568696221263906</c:v>
                </c:pt>
                <c:pt idx="327">
                  <c:v>31.792716916559073</c:v>
                </c:pt>
                <c:pt idx="328">
                  <c:v>32.013783624533801</c:v>
                </c:pt>
                <c:pt idx="329">
                  <c:v>32.231892940323434</c:v>
                </c:pt>
                <c:pt idx="330">
                  <c:v>32.447041504612912</c:v>
                </c:pt>
                <c:pt idx="331">
                  <c:v>32.65922600368873</c:v>
                </c:pt>
                <c:pt idx="332">
                  <c:v>32.868443169489666</c:v>
                </c:pt>
                <c:pt idx="333">
                  <c:v>33.07468977965749</c:v>
                </c:pt>
                <c:pt idx="334">
                  <c:v>33.277962657586301</c:v>
                </c:pt>
                <c:pt idx="335">
                  <c:v>33.478258672471583</c:v>
                </c:pt>
                <c:pt idx="336">
                  <c:v>33.675574739358439</c:v>
                </c:pt>
                <c:pt idx="337">
                  <c:v>33.869907819188967</c:v>
                </c:pt>
                <c:pt idx="338">
                  <c:v>34.061254918849301</c:v>
                </c:pt>
                <c:pt idx="339">
                  <c:v>34.249613091215423</c:v>
                </c:pt>
                <c:pt idx="340">
                  <c:v>34.434979435198869</c:v>
                </c:pt>
                <c:pt idx="341">
                  <c:v>34.61735109579115</c:v>
                </c:pt>
                <c:pt idx="342">
                  <c:v>34.796725264107863</c:v>
                </c:pt>
                <c:pt idx="343">
                  <c:v>34.973099177431891</c:v>
                </c:pt>
                <c:pt idx="344">
                  <c:v>35.14647011925598</c:v>
                </c:pt>
                <c:pt idx="345">
                  <c:v>35.316835419324661</c:v>
                </c:pt>
                <c:pt idx="346">
                  <c:v>35.484192453675149</c:v>
                </c:pt>
                <c:pt idx="347">
                  <c:v>35.648538644678041</c:v>
                </c:pt>
                <c:pt idx="348">
                  <c:v>35.809871461076796</c:v>
                </c:pt>
                <c:pt idx="349">
                  <c:v>35.968188418026841</c:v>
                </c:pt>
                <c:pt idx="350">
                  <c:v>36.123487077133774</c:v>
                </c:pt>
                <c:pt idx="351">
                  <c:v>36.275765046490989</c:v>
                </c:pt>
                <c:pt idx="352">
                  <c:v>36.425019980716456</c:v>
                </c:pt>
                <c:pt idx="353">
                  <c:v>36.571249580988876</c:v>
                </c:pt>
                <c:pt idx="354">
                  <c:v>36.714451595083091</c:v>
                </c:pt>
                <c:pt idx="355">
                  <c:v>36.854623817404729</c:v>
                </c:pt>
                <c:pt idx="356">
                  <c:v>36.991764089024201</c:v>
                </c:pt>
                <c:pt idx="357">
                  <c:v>37.125870297710037</c:v>
                </c:pt>
                <c:pt idx="358">
                  <c:v>37.256940377961229</c:v>
                </c:pt>
                <c:pt idx="359">
                  <c:v>37.384972311039206</c:v>
                </c:pt>
                <c:pt idx="360">
                  <c:v>37.509964124998902</c:v>
                </c:pt>
                <c:pt idx="361">
                  <c:v>37.631913894719048</c:v>
                </c:pt>
                <c:pt idx="362">
                  <c:v>37.750819741931934</c:v>
                </c:pt>
                <c:pt idx="363">
                  <c:v>37.866679835252228</c:v>
                </c:pt>
                <c:pt idx="364">
                  <c:v>37.97949239020528</c:v>
                </c:pt>
                <c:pt idx="365">
                  <c:v>38.08925566925447</c:v>
                </c:pt>
                <c:pt idx="366">
                  <c:v>38.195967981828204</c:v>
                </c:pt>
                <c:pt idx="367">
                  <c:v>38.299627684345637</c:v>
                </c:pt>
                <c:pt idx="368">
                  <c:v>38.400233180242338</c:v>
                </c:pt>
                <c:pt idx="369">
                  <c:v>38.497782919994563</c:v>
                </c:pt>
                <c:pt idx="370">
                  <c:v>38.592275401143297</c:v>
                </c:pt>
                <c:pt idx="371">
                  <c:v>38.683709168317421</c:v>
                </c:pt>
                <c:pt idx="372">
                  <c:v>38.772082813255992</c:v>
                </c:pt>
                <c:pt idx="373">
                  <c:v>38.857394974829958</c:v>
                </c:pt>
                <c:pt idx="374">
                  <c:v>38.939644339063335</c:v>
                </c:pt>
                <c:pt idx="375">
                  <c:v>39.018829639153097</c:v>
                </c:pt>
                <c:pt idx="376">
                  <c:v>39.094949655488961</c:v>
                </c:pt>
                <c:pt idx="377">
                  <c:v>39.168003215672115</c:v>
                </c:pt>
                <c:pt idx="378">
                  <c:v>39.237989194533128</c:v>
                </c:pt>
                <c:pt idx="379">
                  <c:v>39.304906514149479</c:v>
                </c:pt>
                <c:pt idx="380">
                  <c:v>39.368754143862049</c:v>
                </c:pt>
                <c:pt idx="381">
                  <c:v>39.42953110029103</c:v>
                </c:pt>
                <c:pt idx="382">
                  <c:v>39.487236447350966</c:v>
                </c:pt>
                <c:pt idx="383">
                  <c:v>39.541869296265418</c:v>
                </c:pt>
                <c:pt idx="384">
                  <c:v>39.593428805580373</c:v>
                </c:pt>
                <c:pt idx="385">
                  <c:v>39.641914181177384</c:v>
                </c:pt>
                <c:pt idx="386">
                  <c:v>39.687324676285726</c:v>
                </c:pt>
                <c:pt idx="387">
                  <c:v>39.72965959149397</c:v>
                </c:pt>
                <c:pt idx="388">
                  <c:v>39.76891827476058</c:v>
                </c:pt>
                <c:pt idx="389">
                  <c:v>39.805100121424175</c:v>
                </c:pt>
                <c:pt idx="390">
                  <c:v>39.838204574212796</c:v>
                </c:pt>
                <c:pt idx="391">
                  <c:v>39.868231123252315</c:v>
                </c:pt>
                <c:pt idx="392">
                  <c:v>39.895179306074482</c:v>
                </c:pt>
                <c:pt idx="393">
                  <c:v>39.919048707623944</c:v>
                </c:pt>
                <c:pt idx="394">
                  <c:v>39.939838960264694</c:v>
                </c:pt>
                <c:pt idx="395">
                  <c:v>39.957549743785705</c:v>
                </c:pt>
                <c:pt idx="396">
                  <c:v>39.972180785405897</c:v>
                </c:pt>
                <c:pt idx="397">
                  <c:v>39.98373185977826</c:v>
                </c:pt>
                <c:pt idx="398">
                  <c:v>39.992202788993353</c:v>
                </c:pt>
                <c:pt idx="399">
                  <c:v>39.997593442582172</c:v>
                </c:pt>
                <c:pt idx="400">
                  <c:v>39.999903737517968</c:v>
                </c:pt>
                <c:pt idx="401">
                  <c:v>39.999133638217586</c:v>
                </c:pt>
                <c:pt idx="402">
                  <c:v>39.995283156542143</c:v>
                </c:pt>
                <c:pt idx="403">
                  <c:v>39.988352351796635</c:v>
                </c:pt>
                <c:pt idx="404">
                  <c:v>39.978341330729194</c:v>
                </c:pt>
                <c:pt idx="405">
                  <c:v>39.965250247529298</c:v>
                </c:pt>
                <c:pt idx="406">
                  <c:v>39.949079303825584</c:v>
                </c:pt>
                <c:pt idx="407">
                  <c:v>39.929828748682581</c:v>
                </c:pt>
                <c:pt idx="408">
                  <c:v>39.907498878596897</c:v>
                </c:pt>
                <c:pt idx="409">
                  <c:v>39.882090037492702</c:v>
                </c:pt>
                <c:pt idx="410">
                  <c:v>39.853602616716501</c:v>
                </c:pt>
                <c:pt idx="411">
                  <c:v>39.822037055030819</c:v>
                </c:pt>
                <c:pt idx="412">
                  <c:v>39.787393838607898</c:v>
                </c:pt>
                <c:pt idx="413">
                  <c:v>39.749673501021704</c:v>
                </c:pt>
                <c:pt idx="414">
                  <c:v>39.708876623240116</c:v>
                </c:pt>
                <c:pt idx="415">
                  <c:v>39.665003833615771</c:v>
                </c:pt>
                <c:pt idx="416">
                  <c:v>39.618055807876402</c:v>
                </c:pt>
                <c:pt idx="417">
                  <c:v>39.568033269114579</c:v>
                </c:pt>
                <c:pt idx="418">
                  <c:v>39.514936987776281</c:v>
                </c:pt>
                <c:pt idx="419">
                  <c:v>39.458767781649357</c:v>
                </c:pt>
                <c:pt idx="420">
                  <c:v>39.399526515850681</c:v>
                </c:pt>
                <c:pt idx="421">
                  <c:v>39.337214102812993</c:v>
                </c:pt>
                <c:pt idx="422">
                  <c:v>39.271831502270715</c:v>
                </c:pt>
                <c:pt idx="423">
                  <c:v>39.203379721245255</c:v>
                </c:pt>
                <c:pt idx="424">
                  <c:v>39.131859814029553</c:v>
                </c:pt>
                <c:pt idx="425">
                  <c:v>39.057272882171588</c:v>
                </c:pt>
                <c:pt idx="426">
                  <c:v>38.979620074457728</c:v>
                </c:pt>
                <c:pt idx="427">
                  <c:v>38.898902586894877</c:v>
                </c:pt>
                <c:pt idx="428">
                  <c:v>38.815121662692036</c:v>
                </c:pt>
                <c:pt idx="429">
                  <c:v>38.728278592241196</c:v>
                </c:pt>
                <c:pt idx="430">
                  <c:v>38.638374713097477</c:v>
                </c:pt>
                <c:pt idx="431">
                  <c:v>38.545411409958518</c:v>
                </c:pt>
                <c:pt idx="432">
                  <c:v>38.449390114643109</c:v>
                </c:pt>
                <c:pt idx="433">
                  <c:v>38.350312306069156</c:v>
                </c:pt>
                <c:pt idx="434">
                  <c:v>38.248179510230983</c:v>
                </c:pt>
                <c:pt idx="435">
                  <c:v>38.142993300175732</c:v>
                </c:pt>
                <c:pt idx="436">
                  <c:v>38.034755295979124</c:v>
                </c:pt>
                <c:pt idx="437">
                  <c:v>37.92346716472062</c:v>
                </c:pt>
                <c:pt idx="438">
                  <c:v>37.809130620457609</c:v>
                </c:pt>
                <c:pt idx="439">
                  <c:v>37.691747424199093</c:v>
                </c:pt>
                <c:pt idx="440">
                  <c:v>37.571319383878574</c:v>
                </c:pt>
                <c:pt idx="441">
                  <c:v>37.44784835432614</c:v>
                </c:pt>
                <c:pt idx="442">
                  <c:v>37.321336237239933</c:v>
                </c:pt>
                <c:pt idx="443">
                  <c:v>37.191784981156871</c:v>
                </c:pt>
                <c:pt idx="444">
                  <c:v>37.059196581422668</c:v>
                </c:pt>
                <c:pt idx="445">
                  <c:v>36.923573080160963</c:v>
                </c:pt>
                <c:pt idx="446">
                  <c:v>36.784916566242032</c:v>
                </c:pt>
                <c:pt idx="447">
                  <c:v>36.643229175250582</c:v>
                </c:pt>
                <c:pt idx="448">
                  <c:v>36.498513089452729</c:v>
                </c:pt>
                <c:pt idx="449">
                  <c:v>36.350770537762543</c:v>
                </c:pt>
                <c:pt idx="450">
                  <c:v>36.200003795707659</c:v>
                </c:pt>
                <c:pt idx="451">
                  <c:v>36.046215185394175</c:v>
                </c:pt>
                <c:pt idx="452">
                  <c:v>35.889407075471013</c:v>
                </c:pt>
                <c:pt idx="453">
                  <c:v>35.729581881093253</c:v>
                </c:pt>
                <c:pt idx="454">
                  <c:v>35.566742063885215</c:v>
                </c:pt>
                <c:pt idx="455">
                  <c:v>35.40089013190223</c:v>
                </c:pt>
                <c:pt idx="456">
                  <c:v>35.232028639592187</c:v>
                </c:pt>
                <c:pt idx="457">
                  <c:v>35.060160187756196</c:v>
                </c:pt>
                <c:pt idx="458">
                  <c:v>34.885287423508515</c:v>
                </c:pt>
                <c:pt idx="459">
                  <c:v>34.707413040235622</c:v>
                </c:pt>
                <c:pt idx="460">
                  <c:v>34.52653977755503</c:v>
                </c:pt>
                <c:pt idx="461">
                  <c:v>34.342670421272828</c:v>
                </c:pt>
                <c:pt idx="462">
                  <c:v>34.155807803340934</c:v>
                </c:pt>
                <c:pt idx="463">
                  <c:v>33.965954801813382</c:v>
                </c:pt>
                <c:pt idx="464">
                  <c:v>33.77311434080201</c:v>
                </c:pt>
                <c:pt idx="465">
                  <c:v>33.577289390431474</c:v>
                </c:pt>
                <c:pt idx="466">
                  <c:v>33.378482966793513</c:v>
                </c:pt>
                <c:pt idx="467">
                  <c:v>33.176698131900366</c:v>
                </c:pt>
                <c:pt idx="468">
                  <c:v>32.971937993637766</c:v>
                </c:pt>
                <c:pt idx="469">
                  <c:v>32.764205705716961</c:v>
                </c:pt>
                <c:pt idx="470">
                  <c:v>32.553504467626198</c:v>
                </c:pt>
                <c:pt idx="471">
                  <c:v>32.339837524581469</c:v>
                </c:pt>
                <c:pt idx="472">
                  <c:v>32.123208167476406</c:v>
                </c:pt>
                <c:pt idx="473">
                  <c:v>31.9036197328318</c:v>
                </c:pt>
                <c:pt idx="474">
                  <c:v>31.681075602743931</c:v>
                </c:pt>
                <c:pt idx="475">
                  <c:v>31.455579204832787</c:v>
                </c:pt>
                <c:pt idx="476">
                  <c:v>31.227134012189083</c:v>
                </c:pt>
                <c:pt idx="477">
                  <c:v>30.995743543320685</c:v>
                </c:pt>
                <c:pt idx="478">
                  <c:v>30.761411362098755</c:v>
                </c:pt>
                <c:pt idx="479">
                  <c:v>30.524141077702495</c:v>
                </c:pt>
                <c:pt idx="480">
                  <c:v>30.283936344563699</c:v>
                </c:pt>
                <c:pt idx="481">
                  <c:v>30.040800862310618</c:v>
                </c:pt>
                <c:pt idx="482">
                  <c:v>29.794738375710665</c:v>
                </c:pt>
                <c:pt idx="483">
                  <c:v>29.545752674612999</c:v>
                </c:pt>
                <c:pt idx="484">
                  <c:v>29.293847593890092</c:v>
                </c:pt>
                <c:pt idx="485">
                  <c:v>29.039027013378558</c:v>
                </c:pt>
                <c:pt idx="486">
                  <c:v>28.781294857819574</c:v>
                </c:pt>
                <c:pt idx="487">
                  <c:v>28.520655096798293</c:v>
                </c:pt>
                <c:pt idx="488">
                  <c:v>28.257111744682675</c:v>
                </c:pt>
                <c:pt idx="489">
                  <c:v>27.99066886056184</c:v>
                </c:pt>
                <c:pt idx="490">
                  <c:v>27.721330548183317</c:v>
                </c:pt>
                <c:pt idx="491">
                  <c:v>27.449100955890117</c:v>
                </c:pt>
                <c:pt idx="492">
                  <c:v>27.173984276556524</c:v>
                </c:pt>
                <c:pt idx="493">
                  <c:v>26.895984747523812</c:v>
                </c:pt>
                <c:pt idx="494">
                  <c:v>26.615106650534699</c:v>
                </c:pt>
                <c:pt idx="495">
                  <c:v>26.331354311667639</c:v>
                </c:pt>
                <c:pt idx="496">
                  <c:v>26.044732101270142</c:v>
                </c:pt>
                <c:pt idx="497">
                  <c:v>25.755244433891306</c:v>
                </c:pt>
                <c:pt idx="498">
                  <c:v>25.462895768213997</c:v>
                </c:pt>
                <c:pt idx="499">
                  <c:v>25.167690606986099</c:v>
                </c:pt>
                <c:pt idx="500">
                  <c:v>24.869633496951167</c:v>
                </c:pt>
                <c:pt idx="501">
                  <c:v>24.568729028778506</c:v>
                </c:pt>
                <c:pt idx="502">
                  <c:v>24.264981836992206</c:v>
                </c:pt>
                <c:pt idx="503">
                  <c:v>23.958396599900055</c:v>
                </c:pt>
                <c:pt idx="504">
                  <c:v>23.648978039521296</c:v>
                </c:pt>
                <c:pt idx="505">
                  <c:v>23.336730921514004</c:v>
                </c:pt>
                <c:pt idx="506">
                  <c:v>23.021660055101592</c:v>
                </c:pt>
                <c:pt idx="507">
                  <c:v>22.703770292998769</c:v>
                </c:pt>
                <c:pt idx="508">
                  <c:v>22.38306653133688</c:v>
                </c:pt>
                <c:pt idx="509">
                  <c:v>22.059553709588386</c:v>
                </c:pt>
                <c:pt idx="510">
                  <c:v>21.733236810490837</c:v>
                </c:pt>
                <c:pt idx="511">
                  <c:v>21.404120859970163</c:v>
                </c:pt>
                <c:pt idx="512">
                  <c:v>21.072210927063139</c:v>
                </c:pt>
                <c:pt idx="513">
                  <c:v>20.737512123839451</c:v>
                </c:pt>
                <c:pt idx="514">
                  <c:v>20.400029605322942</c:v>
                </c:pt>
                <c:pt idx="515">
                  <c:v>20.059768569412114</c:v>
                </c:pt>
                <c:pt idx="516">
                  <c:v>19.71673425680018</c:v>
                </c:pt>
                <c:pt idx="517">
                  <c:v>19.370931950894203</c:v>
                </c:pt>
                <c:pt idx="518">
                  <c:v>19.022366977733981</c:v>
                </c:pt>
                <c:pt idx="519">
                  <c:v>18.671044705909765</c:v>
                </c:pt>
                <c:pt idx="520">
                  <c:v>18.316970546479581</c:v>
                </c:pt>
                <c:pt idx="521">
                  <c:v>17.960149952886184</c:v>
                </c:pt>
                <c:pt idx="522">
                  <c:v>17.600588420872583</c:v>
                </c:pt>
                <c:pt idx="523">
                  <c:v>17.238291488397891</c:v>
                </c:pt>
                <c:pt idx="524">
                  <c:v>16.873264735551686</c:v>
                </c:pt>
                <c:pt idx="525">
                  <c:v>16.505513784468178</c:v>
                </c:pt>
                <c:pt idx="526">
                  <c:v>16.135044299239638</c:v>
                </c:pt>
                <c:pt idx="527">
                  <c:v>15.761861985829228</c:v>
                </c:pt>
                <c:pt idx="528">
                  <c:v>15.385972591982835</c:v>
                </c:pt>
                <c:pt idx="529">
                  <c:v>15.007381907140967</c:v>
                </c:pt>
                <c:pt idx="530">
                  <c:v>14.626095762349138</c:v>
                </c:pt>
                <c:pt idx="531">
                  <c:v>14.242120030168422</c:v>
                </c:pt>
                <c:pt idx="532">
                  <c:v>13.855460624584936</c:v>
                </c:pt>
                <c:pt idx="533">
                  <c:v>13.4661235009184</c:v>
                </c:pt>
                <c:pt idx="534">
                  <c:v>13.074114655730995</c:v>
                </c:pt>
                <c:pt idx="535">
                  <c:v>12.679440126734448</c:v>
                </c:pt>
                <c:pt idx="536">
                  <c:v>12.282105992697495</c:v>
                </c:pt>
                <c:pt idx="537">
                  <c:v>11.882118373351972</c:v>
                </c:pt>
                <c:pt idx="538">
                  <c:v>11.47948342929854</c:v>
                </c:pt>
                <c:pt idx="539">
                  <c:v>11.074207361912045</c:v>
                </c:pt>
                <c:pt idx="540">
                  <c:v>10.666296413245789</c:v>
                </c:pt>
                <c:pt idx="541">
                  <c:v>10.255756865935496</c:v>
                </c:pt>
                <c:pt idx="542">
                  <c:v>9.8425950431024489</c:v>
                </c:pt>
                <c:pt idx="543">
                  <c:v>9.4268173082562328</c:v>
                </c:pt>
                <c:pt idx="544">
                  <c:v>9.0084300651966203</c:v>
                </c:pt>
                <c:pt idx="545">
                  <c:v>8.5874397579149218</c:v>
                </c:pt>
                <c:pt idx="546">
                  <c:v>8.1638528704948783</c:v>
                </c:pt>
                <c:pt idx="547">
                  <c:v>7.737675927012674</c:v>
                </c:pt>
                <c:pt idx="548">
                  <c:v>7.3089154914364372</c:v>
                </c:pt>
                <c:pt idx="549">
                  <c:v>6.8775781675252574</c:v>
                </c:pt>
                <c:pt idx="550">
                  <c:v>6.4436705987273228</c:v>
                </c:pt>
                <c:pt idx="551">
                  <c:v>6.0071994680777152</c:v>
                </c:pt>
                <c:pt idx="552">
                  <c:v>5.5681714980955235</c:v>
                </c:pt>
                <c:pt idx="553">
                  <c:v>5.1265934506800477</c:v>
                </c:pt>
                <c:pt idx="554">
                  <c:v>4.6824721270070029</c:v>
                </c:pt>
                <c:pt idx="555">
                  <c:v>4.2358143674234157</c:v>
                </c:pt>
                <c:pt idx="556">
                  <c:v>3.7866270513426059</c:v>
                </c:pt>
                <c:pt idx="557">
                  <c:v>3.3349170971380033</c:v>
                </c:pt>
                <c:pt idx="558">
                  <c:v>2.8806914620366229</c:v>
                </c:pt>
                <c:pt idx="559">
                  <c:v>2.4239571420120285</c:v>
                </c:pt>
                <c:pt idx="560">
                  <c:v>1.9647211716763309</c:v>
                </c:pt>
                <c:pt idx="561">
                  <c:v>1.5029906241721847</c:v>
                </c:pt>
                <c:pt idx="562">
                  <c:v>1.0387726110636777</c:v>
                </c:pt>
                <c:pt idx="563">
                  <c:v>0.57207428222653789</c:v>
                </c:pt>
                <c:pt idx="564">
                  <c:v>0.10290282573859599</c:v>
                </c:pt>
                <c:pt idx="565">
                  <c:v>-0.36873453223154229</c:v>
                </c:pt>
                <c:pt idx="566">
                  <c:v>-0.84283052753531251</c:v>
                </c:pt>
                <c:pt idx="567">
                  <c:v>-1.3193778581563436</c:v>
                </c:pt>
                <c:pt idx="568">
                  <c:v>-1.7983691843228939</c:v>
                </c:pt>
                <c:pt idx="569">
                  <c:v>-2.2797971286207428</c:v>
                </c:pt>
                <c:pt idx="570">
                  <c:v>-2.7636542761070757</c:v>
                </c:pt>
                <c:pt idx="571">
                  <c:v>-3.2499331744244842</c:v>
                </c:pt>
                <c:pt idx="572">
                  <c:v>-3.7386263339156187</c:v>
                </c:pt>
                <c:pt idx="573">
                  <c:v>-4.2297262277390928</c:v>
                </c:pt>
                <c:pt idx="574">
                  <c:v>-4.7232252919847042</c:v>
                </c:pt>
                <c:pt idx="575">
                  <c:v>-5.2191159257905611</c:v>
                </c:pt>
                <c:pt idx="576">
                  <c:v>-5.7173904914596676</c:v>
                </c:pt>
                <c:pt idx="577">
                  <c:v>-6.2180413145777891</c:v>
                </c:pt>
                <c:pt idx="578">
                  <c:v>-6.7210606841317428</c:v>
                </c:pt>
                <c:pt idx="579">
                  <c:v>-7.2264408526278885</c:v>
                </c:pt>
                <c:pt idx="580">
                  <c:v>-7.7341740362117832</c:v>
                </c:pt>
                <c:pt idx="581">
                  <c:v>-8.2442524147877805</c:v>
                </c:pt>
                <c:pt idx="582">
                  <c:v>-8.7566681321395095</c:v>
                </c:pt>
                <c:pt idx="583">
                  <c:v>-9.271413296051179</c:v>
                </c:pt>
                <c:pt idx="584">
                  <c:v>-9.7884799784287111</c:v>
                </c:pt>
                <c:pt idx="585">
                  <c:v>-10.307860215422238</c:v>
                </c:pt>
                <c:pt idx="586">
                  <c:v>-10.829546007548402</c:v>
                </c:pt>
                <c:pt idx="587">
                  <c:v>-11.353529319813703</c:v>
                </c:pt>
                <c:pt idx="588">
                  <c:v>-11.879802081838562</c:v>
                </c:pt>
                <c:pt idx="589">
                  <c:v>-12.408356187981013</c:v>
                </c:pt>
                <c:pt idx="590">
                  <c:v>-12.939183497462153</c:v>
                </c:pt>
                <c:pt idx="591">
                  <c:v>-13.472275834491086</c:v>
                </c:pt>
                <c:pt idx="592">
                  <c:v>-14.007624988390944</c:v>
                </c:pt>
                <c:pt idx="593">
                  <c:v>-14.545222713725678</c:v>
                </c:pt>
                <c:pt idx="594">
                  <c:v>-15.085060730426477</c:v>
                </c:pt>
                <c:pt idx="595">
                  <c:v>-15.627130723919919</c:v>
                </c:pt>
                <c:pt idx="596">
                  <c:v>-16.171424345255474</c:v>
                </c:pt>
                <c:pt idx="597">
                  <c:v>-16.717933211234396</c:v>
                </c:pt>
                <c:pt idx="598">
                  <c:v>-17.266648904538954</c:v>
                </c:pt>
                <c:pt idx="599">
                  <c:v>-17.817562973861641</c:v>
                </c:pt>
                <c:pt idx="600">
                  <c:v>-18.37066693403591</c:v>
                </c:pt>
                <c:pt idx="601">
                  <c:v>-18.92595226616632</c:v>
                </c:pt>
                <c:pt idx="602">
                  <c:v>-19.483410417760041</c:v>
                </c:pt>
                <c:pt idx="603">
                  <c:v>-20.043032802858619</c:v>
                </c:pt>
                <c:pt idx="604">
                  <c:v>-20.604810802169993</c:v>
                </c:pt>
                <c:pt idx="605">
                  <c:v>-21.168735763201539</c:v>
                </c:pt>
                <c:pt idx="606">
                  <c:v>-21.734799000393025</c:v>
                </c:pt>
                <c:pt idx="607">
                  <c:v>-22.302991795250534</c:v>
                </c:pt>
                <c:pt idx="608">
                  <c:v>-22.873305396480902</c:v>
                </c:pt>
                <c:pt idx="609">
                  <c:v>-23.445731020126175</c:v>
                </c:pt>
                <c:pt idx="610">
                  <c:v>-24.020259849699187</c:v>
                </c:pt>
                <c:pt idx="611">
                  <c:v>-24.596883036319241</c:v>
                </c:pt>
                <c:pt idx="612">
                  <c:v>-25.175591698848223</c:v>
                </c:pt>
                <c:pt idx="613">
                  <c:v>-25.756376924027876</c:v>
                </c:pt>
                <c:pt idx="614">
                  <c:v>-26.339229766616427</c:v>
                </c:pt>
                <c:pt idx="615">
                  <c:v>-26.924141249527054</c:v>
                </c:pt>
                <c:pt idx="616">
                  <c:v>-27.511102363965506</c:v>
                </c:pt>
                <c:pt idx="617">
                  <c:v>-28.100104069569198</c:v>
                </c:pt>
                <c:pt idx="618">
                  <c:v>-28.691137294546621</c:v>
                </c:pt>
                <c:pt idx="619">
                  <c:v>-29.284192935816549</c:v>
                </c:pt>
                <c:pt idx="620">
                  <c:v>-29.879261859148841</c:v>
                </c:pt>
                <c:pt idx="621">
                  <c:v>-30.476334899304618</c:v>
                </c:pt>
                <c:pt idx="622">
                  <c:v>-31.075402860177576</c:v>
                </c:pt>
                <c:pt idx="623">
                  <c:v>-31.676456514935978</c:v>
                </c:pt>
                <c:pt idx="624">
                  <c:v>-32.279486606164227</c:v>
                </c:pt>
                <c:pt idx="625">
                  <c:v>-32.884483846005722</c:v>
                </c:pt>
                <c:pt idx="626">
                  <c:v>-33.491438916306009</c:v>
                </c:pt>
                <c:pt idx="627">
                  <c:v>-34.100342468756011</c:v>
                </c:pt>
                <c:pt idx="628">
                  <c:v>-34.711185125036337</c:v>
                </c:pt>
                <c:pt idx="629">
                  <c:v>-35.323957476961439</c:v>
                </c:pt>
                <c:pt idx="630">
                  <c:v>-35.938650086624577</c:v>
                </c:pt>
                <c:pt idx="631">
                  <c:v>-36.555253486543464</c:v>
                </c:pt>
                <c:pt idx="632">
                  <c:v>-37.173758179805631</c:v>
                </c:pt>
                <c:pt idx="633">
                  <c:v>-37.794154640215126</c:v>
                </c:pt>
                <c:pt idx="634">
                  <c:v>-38.416433312438926</c:v>
                </c:pt>
                <c:pt idx="635">
                  <c:v>-39.040584612154134</c:v>
                </c:pt>
                <c:pt idx="636">
                  <c:v>-39.66659892619596</c:v>
                </c:pt>
                <c:pt idx="637">
                  <c:v>-40.294466612705165</c:v>
                </c:pt>
                <c:pt idx="638">
                  <c:v>-40.924178001277241</c:v>
                </c:pt>
                <c:pt idx="639">
                  <c:v>-41.55572339311081</c:v>
                </c:pt>
                <c:pt idx="640">
                  <c:v>-42.189093061157166</c:v>
                </c:pt>
                <c:pt idx="641">
                  <c:v>-42.824277250270399</c:v>
                </c:pt>
                <c:pt idx="642">
                  <c:v>-43.461266177357047</c:v>
                </c:pt>
                <c:pt idx="643">
                  <c:v>-44.100050031527502</c:v>
                </c:pt>
                <c:pt idx="644">
                  <c:v>-44.740618974246388</c:v>
                </c:pt>
                <c:pt idx="645">
                  <c:v>-45.382963139484474</c:v>
                </c:pt>
                <c:pt idx="646">
                  <c:v>-46.027072633870901</c:v>
                </c:pt>
                <c:pt idx="647">
                  <c:v>-46.672937536844799</c:v>
                </c:pt>
                <c:pt idx="648">
                  <c:v>-47.320547900808961</c:v>
                </c:pt>
                <c:pt idx="649">
                  <c:v>-47.969893751282299</c:v>
                </c:pt>
                <c:pt idx="650">
                  <c:v>-48.620965087053904</c:v>
                </c:pt>
                <c:pt idx="651">
                  <c:v>-49.273751880337102</c:v>
                </c:pt>
                <c:pt idx="652">
                  <c:v>-49.928244076923562</c:v>
                </c:pt>
                <c:pt idx="653">
                  <c:v>-50.584431596338604</c:v>
                </c:pt>
                <c:pt idx="654">
                  <c:v>-51.242304331996053</c:v>
                </c:pt>
                <c:pt idx="655">
                  <c:v>-51.901852151354007</c:v>
                </c:pt>
                <c:pt idx="656">
                  <c:v>-52.563064896071239</c:v>
                </c:pt>
                <c:pt idx="657">
                  <c:v>-53.22593238216308</c:v>
                </c:pt>
                <c:pt idx="658">
                  <c:v>-53.890444400158813</c:v>
                </c:pt>
                <c:pt idx="659">
                  <c:v>-54.556590715258508</c:v>
                </c:pt>
                <c:pt idx="660">
                  <c:v>-55.22436106749079</c:v>
                </c:pt>
                <c:pt idx="661">
                  <c:v>-55.893745171871146</c:v>
                </c:pt>
                <c:pt idx="662">
                  <c:v>-56.564732718559782</c:v>
                </c:pt>
                <c:pt idx="663">
                  <c:v>-57.23731337302101</c:v>
                </c:pt>
                <c:pt idx="664">
                  <c:v>-57.911476776181956</c:v>
                </c:pt>
                <c:pt idx="665">
                  <c:v>-58.587212544592148</c:v>
                </c:pt>
                <c:pt idx="666">
                  <c:v>-59.264510270583983</c:v>
                </c:pt>
                <c:pt idx="667">
                  <c:v>-59.943359522432189</c:v>
                </c:pt>
                <c:pt idx="668">
                  <c:v>-60.623749844515288</c:v>
                </c:pt>
                <c:pt idx="669">
                  <c:v>-61.305670757476022</c:v>
                </c:pt>
                <c:pt idx="670">
                  <c:v>-61.989111758383004</c:v>
                </c:pt>
                <c:pt idx="671">
                  <c:v>-62.67406232089273</c:v>
                </c:pt>
                <c:pt idx="672">
                  <c:v>-63.36051189541115</c:v>
                </c:pt>
                <c:pt idx="673">
                  <c:v>-64.04844990925676</c:v>
                </c:pt>
                <c:pt idx="674">
                  <c:v>-64.737865766822907</c:v>
                </c:pt>
                <c:pt idx="675">
                  <c:v>-65.428748849741254</c:v>
                </c:pt>
                <c:pt idx="676">
                  <c:v>-66.121088517045479</c:v>
                </c:pt>
                <c:pt idx="677">
                  <c:v>-66.814874105334724</c:v>
                </c:pt>
                <c:pt idx="678">
                  <c:v>-67.510094928938344</c:v>
                </c:pt>
                <c:pt idx="679">
                  <c:v>-68.206740280079998</c:v>
                </c:pt>
                <c:pt idx="680">
                  <c:v>-68.904799429042853</c:v>
                </c:pt>
                <c:pt idx="681">
                  <c:v>-69.604261624334995</c:v>
                </c:pt>
                <c:pt idx="682">
                  <c:v>-70.30511609285449</c:v>
                </c:pt>
                <c:pt idx="683">
                  <c:v>-71.007352040055991</c:v>
                </c:pt>
                <c:pt idx="684">
                  <c:v>-71.710958650116382</c:v>
                </c:pt>
                <c:pt idx="685">
                  <c:v>-72.415925086101637</c:v>
                </c:pt>
                <c:pt idx="686">
                  <c:v>-73.122240490133962</c:v>
                </c:pt>
                <c:pt idx="687">
                  <c:v>-73.829893983558463</c:v>
                </c:pt>
                <c:pt idx="688">
                  <c:v>-74.538874667111344</c:v>
                </c:pt>
                <c:pt idx="689">
                  <c:v>-75.249171621087214</c:v>
                </c:pt>
                <c:pt idx="690">
                  <c:v>-75.960773905507494</c:v>
                </c:pt>
                <c:pt idx="691">
                  <c:v>-76.673670560289239</c:v>
                </c:pt>
                <c:pt idx="692">
                  <c:v>-77.387850605413206</c:v>
                </c:pt>
                <c:pt idx="693">
                  <c:v>-78.103303041093852</c:v>
                </c:pt>
                <c:pt idx="694">
                  <c:v>-78.820016847947969</c:v>
                </c:pt>
                <c:pt idx="695">
                  <c:v>-79.537980987164744</c:v>
                </c:pt>
                <c:pt idx="696">
                  <c:v>-80.257184400676081</c:v>
                </c:pt>
                <c:pt idx="697">
                  <c:v>-80.977616011326191</c:v>
                </c:pt>
                <c:pt idx="698">
                  <c:v>-81.699264723043029</c:v>
                </c:pt>
                <c:pt idx="699">
                  <c:v>-82.422119421008475</c:v>
                </c:pt>
                <c:pt idx="700">
                  <c:v>-83.146168971829894</c:v>
                </c:pt>
                <c:pt idx="701">
                  <c:v>-83.87140222371174</c:v>
                </c:pt>
                <c:pt idx="702">
                  <c:v>-84.597808006626849</c:v>
                </c:pt>
                <c:pt idx="703">
                  <c:v>-85.325375132489043</c:v>
                </c:pt>
                <c:pt idx="704">
                  <c:v>-86.054092395324943</c:v>
                </c:pt>
                <c:pt idx="705">
                  <c:v>-86.783948571446814</c:v>
                </c:pt>
                <c:pt idx="706">
                  <c:v>-87.51493241962558</c:v>
                </c:pt>
                <c:pt idx="707">
                  <c:v>-88.247032681263534</c:v>
                </c:pt>
                <c:pt idx="708">
                  <c:v>-88.980238080568242</c:v>
                </c:pt>
                <c:pt idx="709">
                  <c:v>-89.714537324725782</c:v>
                </c:pt>
                <c:pt idx="710">
                  <c:v>-90.449919104074823</c:v>
                </c:pt>
                <c:pt idx="711">
                  <c:v>-91.186372092281118</c:v>
                </c:pt>
                <c:pt idx="712">
                  <c:v>-91.923884946511336</c:v>
                </c:pt>
                <c:pt idx="713">
                  <c:v>-92.662446307608434</c:v>
                </c:pt>
                <c:pt idx="714">
                  <c:v>-93.402044800266083</c:v>
                </c:pt>
                <c:pt idx="715">
                  <c:v>-94.142669033204015</c:v>
                </c:pt>
                <c:pt idx="716">
                  <c:v>-94.884307599343842</c:v>
                </c:pt>
                <c:pt idx="717">
                  <c:v>-95.626949075984143</c:v>
                </c:pt>
                <c:pt idx="718">
                  <c:v>-96.370582024976727</c:v>
                </c:pt>
                <c:pt idx="719">
                  <c:v>-97.115194992902985</c:v>
                </c:pt>
                <c:pt idx="720">
                  <c:v>-97.860776511249739</c:v>
                </c:pt>
                <c:pt idx="721">
                  <c:v>-98.607315096586618</c:v>
                </c:pt>
                <c:pt idx="722">
                  <c:v>-99.354799250742175</c:v>
                </c:pt>
                <c:pt idx="723">
                  <c:v>-100.10321746098143</c:v>
                </c:pt>
                <c:pt idx="724">
                  <c:v>-100.85255820018327</c:v>
                </c:pt>
                <c:pt idx="725">
                  <c:v>-101.60280992701752</c:v>
                </c:pt>
                <c:pt idx="726">
                  <c:v>-102.35396108612329</c:v>
                </c:pt>
                <c:pt idx="727">
                  <c:v>-103.10600010828645</c:v>
                </c:pt>
                <c:pt idx="728">
                  <c:v>-103.85891541061795</c:v>
                </c:pt>
                <c:pt idx="729">
                  <c:v>-104.61269539673265</c:v>
                </c:pt>
                <c:pt idx="730">
                  <c:v>-105.36732845692711</c:v>
                </c:pt>
                <c:pt idx="731">
                  <c:v>-106.12280296835931</c:v>
                </c:pt>
                <c:pt idx="732">
                  <c:v>-106.87910729522687</c:v>
                </c:pt>
                <c:pt idx="733">
                  <c:v>-107.63622978894669</c:v>
                </c:pt>
                <c:pt idx="734">
                  <c:v>-108.39415878833447</c:v>
                </c:pt>
                <c:pt idx="735">
                  <c:v>-109.15288261978384</c:v>
                </c:pt>
                <c:pt idx="736">
                  <c:v>-109.91238959744675</c:v>
                </c:pt>
                <c:pt idx="737">
                  <c:v>-110.67266802341287</c:v>
                </c:pt>
                <c:pt idx="738">
                  <c:v>-111.43370618789012</c:v>
                </c:pt>
                <c:pt idx="739">
                  <c:v>-112.19549236938514</c:v>
                </c:pt>
                <c:pt idx="740">
                  <c:v>-112.95801483488327</c:v>
                </c:pt>
                <c:pt idx="741">
                  <c:v>-113.72126184003002</c:v>
                </c:pt>
                <c:pt idx="742">
                  <c:v>-114.48522162931128</c:v>
                </c:pt>
                <c:pt idx="743">
                  <c:v>-115.24988243623463</c:v>
                </c:pt>
                <c:pt idx="744">
                  <c:v>-116.01523248351083</c:v>
                </c:pt>
                <c:pt idx="745">
                  <c:v>-116.7812599832347</c:v>
                </c:pt>
                <c:pt idx="746">
                  <c:v>-117.54795313706725</c:v>
                </c:pt>
                <c:pt idx="747">
                  <c:v>-118.31530013641685</c:v>
                </c:pt>
                <c:pt idx="748">
                  <c:v>-119.08328916262137</c:v>
                </c:pt>
                <c:pt idx="749">
                  <c:v>-119.85190838713041</c:v>
                </c:pt>
                <c:pt idx="750">
                  <c:v>-120.62114597168697</c:v>
                </c:pt>
                <c:pt idx="751">
                  <c:v>-121.3909900685104</c:v>
                </c:pt>
                <c:pt idx="752">
                  <c:v>-122.16142882047836</c:v>
                </c:pt>
                <c:pt idx="753">
                  <c:v>-122.93245036130955</c:v>
                </c:pt>
                <c:pt idx="754">
                  <c:v>-123.70404281574687</c:v>
                </c:pt>
                <c:pt idx="755">
                  <c:v>-124.47619429973972</c:v>
                </c:pt>
                <c:pt idx="756">
                  <c:v>-125.24889292062763</c:v>
                </c:pt>
                <c:pt idx="757">
                  <c:v>-126.02212677732288</c:v>
                </c:pt>
                <c:pt idx="758">
                  <c:v>-126.79588396049408</c:v>
                </c:pt>
                <c:pt idx="759">
                  <c:v>-127.57015255274985</c:v>
                </c:pt>
                <c:pt idx="760">
                  <c:v>-128.34492062882171</c:v>
                </c:pt>
                <c:pt idx="761">
                  <c:v>-129.1201762557485</c:v>
                </c:pt>
                <c:pt idx="762">
                  <c:v>-129.89590749305961</c:v>
                </c:pt>
                <c:pt idx="763">
                  <c:v>-130.672102392959</c:v>
                </c:pt>
                <c:pt idx="764">
                  <c:v>-131.44874900050965</c:v>
                </c:pt>
                <c:pt idx="765">
                  <c:v>-132.2258353538169</c:v>
                </c:pt>
                <c:pt idx="766">
                  <c:v>-133.00334948421363</c:v>
                </c:pt>
                <c:pt idx="767">
                  <c:v>-133.78127941644365</c:v>
                </c:pt>
                <c:pt idx="768">
                  <c:v>-134.55961316884682</c:v>
                </c:pt>
                <c:pt idx="769">
                  <c:v>-135.33833875354344</c:v>
                </c:pt>
                <c:pt idx="770">
                  <c:v>-136.11744417661859</c:v>
                </c:pt>
                <c:pt idx="771">
                  <c:v>-136.89691743830738</c:v>
                </c:pt>
                <c:pt idx="772">
                  <c:v>-137.67674653317926</c:v>
                </c:pt>
                <c:pt idx="773">
                  <c:v>-138.45691945032308</c:v>
                </c:pt>
                <c:pt idx="774">
                  <c:v>-139.23742417353245</c:v>
                </c:pt>
                <c:pt idx="775">
                  <c:v>-140.01824868149018</c:v>
                </c:pt>
                <c:pt idx="776">
                  <c:v>-140.79938094795406</c:v>
                </c:pt>
                <c:pt idx="777">
                  <c:v>-141.58080894194157</c:v>
                </c:pt>
                <c:pt idx="778">
                  <c:v>-142.36252062791539</c:v>
                </c:pt>
                <c:pt idx="779">
                  <c:v>-143.14450396596905</c:v>
                </c:pt>
                <c:pt idx="780">
                  <c:v>-143.92674691201171</c:v>
                </c:pt>
                <c:pt idx="781">
                  <c:v>-144.70923741795445</c:v>
                </c:pt>
                <c:pt idx="782">
                  <c:v>-145.49196343189519</c:v>
                </c:pt>
                <c:pt idx="783">
                  <c:v>-146.27491289830448</c:v>
                </c:pt>
                <c:pt idx="784">
                  <c:v>-147.05807375821161</c:v>
                </c:pt>
                <c:pt idx="785">
                  <c:v>-147.8414339493896</c:v>
                </c:pt>
                <c:pt idx="786">
                  <c:v>-148.62498140654171</c:v>
                </c:pt>
                <c:pt idx="787">
                  <c:v>-149.40870406148667</c:v>
                </c:pt>
                <c:pt idx="788">
                  <c:v>-150.1925898433449</c:v>
                </c:pt>
                <c:pt idx="789">
                  <c:v>-150.97662667872453</c:v>
                </c:pt>
                <c:pt idx="790">
                  <c:v>-151.76080249190679</c:v>
                </c:pt>
                <c:pt idx="791">
                  <c:v>-152.5451052050328</c:v>
                </c:pt>
                <c:pt idx="792">
                  <c:v>-153.32952273828883</c:v>
                </c:pt>
                <c:pt idx="793">
                  <c:v>-154.11404301009279</c:v>
                </c:pt>
                <c:pt idx="794">
                  <c:v>-154.89865393728041</c:v>
                </c:pt>
                <c:pt idx="795">
                  <c:v>-155.68334343529079</c:v>
                </c:pt>
                <c:pt idx="796">
                  <c:v>-156.46809941835326</c:v>
                </c:pt>
                <c:pt idx="797">
                  <c:v>-157.25290979967289</c:v>
                </c:pt>
                <c:pt idx="798">
                  <c:v>-158.03776249161689</c:v>
                </c:pt>
                <c:pt idx="799">
                  <c:v>-158.82264540590108</c:v>
                </c:pt>
                <c:pt idx="800">
                  <c:v>-159.60754645377546</c:v>
                </c:pt>
                <c:pt idx="801">
                  <c:v>-160.39245354621102</c:v>
                </c:pt>
                <c:pt idx="802">
                  <c:v>-161.17735459408544</c:v>
                </c:pt>
                <c:pt idx="803">
                  <c:v>-161.96223750836955</c:v>
                </c:pt>
                <c:pt idx="804">
                  <c:v>-162.74709020031364</c:v>
                </c:pt>
                <c:pt idx="805">
                  <c:v>-163.53190058163318</c:v>
                </c:pt>
                <c:pt idx="806">
                  <c:v>-164.31665656469568</c:v>
                </c:pt>
                <c:pt idx="807">
                  <c:v>-165.10134606270614</c:v>
                </c:pt>
                <c:pt idx="808">
                  <c:v>-165.88595698989366</c:v>
                </c:pt>
                <c:pt idx="809">
                  <c:v>-166.6704772616977</c:v>
                </c:pt>
                <c:pt idx="810">
                  <c:v>-167.45489479495367</c:v>
                </c:pt>
                <c:pt idx="811">
                  <c:v>-168.23919750807968</c:v>
                </c:pt>
                <c:pt idx="812">
                  <c:v>-169.02337332126203</c:v>
                </c:pt>
                <c:pt idx="813">
                  <c:v>-169.80741015664157</c:v>
                </c:pt>
                <c:pt idx="814">
                  <c:v>-170.59129593849988</c:v>
                </c:pt>
                <c:pt idx="815">
                  <c:v>-171.37501859344488</c:v>
                </c:pt>
                <c:pt idx="816">
                  <c:v>-172.15856605059687</c:v>
                </c:pt>
                <c:pt idx="817">
                  <c:v>-172.94192624177495</c:v>
                </c:pt>
                <c:pt idx="818">
                  <c:v>-173.72508710168199</c:v>
                </c:pt>
                <c:pt idx="819">
                  <c:v>-174.50803656809137</c:v>
                </c:pt>
                <c:pt idx="820">
                  <c:v>-175.2907625820321</c:v>
                </c:pt>
                <c:pt idx="821">
                  <c:v>-176.07325308797476</c:v>
                </c:pt>
                <c:pt idx="822">
                  <c:v>-176.85549603401753</c:v>
                </c:pt>
                <c:pt idx="823">
                  <c:v>-177.63747937207111</c:v>
                </c:pt>
                <c:pt idx="824">
                  <c:v>-178.41919105804502</c:v>
                </c:pt>
                <c:pt idx="825">
                  <c:v>-179.20061905203255</c:v>
                </c:pt>
                <c:pt idx="826">
                  <c:v>-179.98175131849635</c:v>
                </c:pt>
                <c:pt idx="827">
                  <c:v>-180.76257582645417</c:v>
                </c:pt>
                <c:pt idx="828">
                  <c:v>-181.54308054966347</c:v>
                </c:pt>
                <c:pt idx="829">
                  <c:v>-182.32325346680739</c:v>
                </c:pt>
                <c:pt idx="830">
                  <c:v>-183.10308256167923</c:v>
                </c:pt>
                <c:pt idx="831">
                  <c:v>-183.88255582336797</c:v>
                </c:pt>
                <c:pt idx="832">
                  <c:v>-184.6616612464432</c:v>
                </c:pt>
                <c:pt idx="833">
                  <c:v>-185.44038683113976</c:v>
                </c:pt>
                <c:pt idx="834">
                  <c:v>-186.21872058354299</c:v>
                </c:pt>
                <c:pt idx="835">
                  <c:v>-186.99665051577304</c:v>
                </c:pt>
                <c:pt idx="836">
                  <c:v>-187.77416464616965</c:v>
                </c:pt>
                <c:pt idx="837">
                  <c:v>-188.55125099947702</c:v>
                </c:pt>
                <c:pt idx="838">
                  <c:v>-189.32789760702758</c:v>
                </c:pt>
                <c:pt idx="839">
                  <c:v>-190.10409250692706</c:v>
                </c:pt>
                <c:pt idx="840">
                  <c:v>-190.87982374423819</c:v>
                </c:pt>
                <c:pt idx="841">
                  <c:v>-191.6550793711649</c:v>
                </c:pt>
                <c:pt idx="842">
                  <c:v>-192.42984744723685</c:v>
                </c:pt>
                <c:pt idx="843">
                  <c:v>-193.20411603949256</c:v>
                </c:pt>
                <c:pt idx="844">
                  <c:v>-193.97787322266385</c:v>
                </c:pt>
                <c:pt idx="845">
                  <c:v>-194.75110707935912</c:v>
                </c:pt>
                <c:pt idx="846">
                  <c:v>-195.52380570024695</c:v>
                </c:pt>
                <c:pt idx="847">
                  <c:v>-196.29595718423988</c:v>
                </c:pt>
                <c:pt idx="848">
                  <c:v>-197.06754963867712</c:v>
                </c:pt>
                <c:pt idx="849">
                  <c:v>-197.83857117950842</c:v>
                </c:pt>
                <c:pt idx="850">
                  <c:v>-198.60900993147638</c:v>
                </c:pt>
                <c:pt idx="851">
                  <c:v>-199.37885402829974</c:v>
                </c:pt>
                <c:pt idx="852">
                  <c:v>-200.1480916128564</c:v>
                </c:pt>
                <c:pt idx="853">
                  <c:v>-200.91671083736537</c:v>
                </c:pt>
                <c:pt idx="854">
                  <c:v>-201.68469986356999</c:v>
                </c:pt>
                <c:pt idx="855">
                  <c:v>-202.45204686291959</c:v>
                </c:pt>
                <c:pt idx="856">
                  <c:v>-203.21874001675207</c:v>
                </c:pt>
                <c:pt idx="857">
                  <c:v>-203.98476751647604</c:v>
                </c:pt>
                <c:pt idx="858">
                  <c:v>-204.75011756375216</c:v>
                </c:pt>
                <c:pt idx="859">
                  <c:v>-205.5147783706756</c:v>
                </c:pt>
                <c:pt idx="860">
                  <c:v>-206.27873815995687</c:v>
                </c:pt>
                <c:pt idx="861">
                  <c:v>-207.04198516510354</c:v>
                </c:pt>
                <c:pt idx="862">
                  <c:v>-207.80450763060179</c:v>
                </c:pt>
                <c:pt idx="863">
                  <c:v>-208.56629381209675</c:v>
                </c:pt>
                <c:pt idx="864">
                  <c:v>-209.3273319765741</c:v>
                </c:pt>
                <c:pt idx="865">
                  <c:v>-210.08761040254024</c:v>
                </c:pt>
                <c:pt idx="866">
                  <c:v>-210.84711738020306</c:v>
                </c:pt>
                <c:pt idx="867">
                  <c:v>-211.60584121165252</c:v>
                </c:pt>
                <c:pt idx="868">
                  <c:v>-212.36377021104022</c:v>
                </c:pt>
                <c:pt idx="869">
                  <c:v>-213.12089270476014</c:v>
                </c:pt>
                <c:pt idx="870">
                  <c:v>-213.87719703162773</c:v>
                </c:pt>
                <c:pt idx="871">
                  <c:v>-214.63267154305984</c:v>
                </c:pt>
                <c:pt idx="872">
                  <c:v>-215.38730460325442</c:v>
                </c:pt>
                <c:pt idx="873">
                  <c:v>-216.14108458936903</c:v>
                </c:pt>
                <c:pt idx="874">
                  <c:v>-216.89399989170064</c:v>
                </c:pt>
                <c:pt idx="875">
                  <c:v>-217.64603891386383</c:v>
                </c:pt>
                <c:pt idx="876">
                  <c:v>-218.39719007296952</c:v>
                </c:pt>
                <c:pt idx="877">
                  <c:v>-219.14744179980386</c:v>
                </c:pt>
                <c:pt idx="878">
                  <c:v>-219.89678253900564</c:v>
                </c:pt>
                <c:pt idx="879">
                  <c:v>-220.64520074924499</c:v>
                </c:pt>
                <c:pt idx="880">
                  <c:v>-221.39268490340058</c:v>
                </c:pt>
                <c:pt idx="881">
                  <c:v>-222.13922348873737</c:v>
                </c:pt>
                <c:pt idx="882">
                  <c:v>-222.88480500708425</c:v>
                </c:pt>
                <c:pt idx="883">
                  <c:v>-223.62941797501043</c:v>
                </c:pt>
                <c:pt idx="884">
                  <c:v>-224.37305092400311</c:v>
                </c:pt>
                <c:pt idx="885">
                  <c:v>-225.11569240064344</c:v>
                </c:pt>
                <c:pt idx="886">
                  <c:v>-225.85733096678319</c:v>
                </c:pt>
                <c:pt idx="887">
                  <c:v>-226.59795519972124</c:v>
                </c:pt>
                <c:pt idx="888">
                  <c:v>-227.3375536923788</c:v>
                </c:pt>
                <c:pt idx="889">
                  <c:v>-228.07611505347592</c:v>
                </c:pt>
                <c:pt idx="890">
                  <c:v>-228.81362790770623</c:v>
                </c:pt>
                <c:pt idx="891">
                  <c:v>-229.55008089591246</c:v>
                </c:pt>
                <c:pt idx="892">
                  <c:v>-230.28546267526161</c:v>
                </c:pt>
                <c:pt idx="893">
                  <c:v>-231.01976191941907</c:v>
                </c:pt>
                <c:pt idx="894">
                  <c:v>-231.7529673187239</c:v>
                </c:pt>
                <c:pt idx="895">
                  <c:v>-232.48506758036194</c:v>
                </c:pt>
                <c:pt idx="896">
                  <c:v>-233.21605142854082</c:v>
                </c:pt>
                <c:pt idx="897">
                  <c:v>-233.94590760466281</c:v>
                </c:pt>
                <c:pt idx="898">
                  <c:v>-234.67462486749881</c:v>
                </c:pt>
                <c:pt idx="899">
                  <c:v>-235.40219199336104</c:v>
                </c:pt>
                <c:pt idx="900">
                  <c:v>-236.12859777627631</c:v>
                </c:pt>
                <c:pt idx="901">
                  <c:v>-236.85383102815817</c:v>
                </c:pt>
                <c:pt idx="902">
                  <c:v>-237.57788057897977</c:v>
                </c:pt>
                <c:pt idx="903">
                  <c:v>-238.30073527694526</c:v>
                </c:pt>
                <c:pt idx="904">
                  <c:v>-239.02238398866217</c:v>
                </c:pt>
                <c:pt idx="905">
                  <c:v>-239.74281559931239</c:v>
                </c:pt>
                <c:pt idx="906">
                  <c:v>-240.46201901282382</c:v>
                </c:pt>
                <c:pt idx="907">
                  <c:v>-241.17998315204073</c:v>
                </c:pt>
                <c:pt idx="908">
                  <c:v>-241.89669695889492</c:v>
                </c:pt>
                <c:pt idx="909">
                  <c:v>-242.61214939457557</c:v>
                </c:pt>
                <c:pt idx="910">
                  <c:v>-243.32632943969975</c:v>
                </c:pt>
                <c:pt idx="911">
                  <c:v>-244.03922609448148</c:v>
                </c:pt>
                <c:pt idx="912">
                  <c:v>-244.75082837890199</c:v>
                </c:pt>
                <c:pt idx="913">
                  <c:v>-245.46112533287786</c:v>
                </c:pt>
                <c:pt idx="914">
                  <c:v>-246.17010601643085</c:v>
                </c:pt>
                <c:pt idx="915">
                  <c:v>-246.87775950985542</c:v>
                </c:pt>
                <c:pt idx="916">
                  <c:v>-247.58407491388778</c:v>
                </c:pt>
                <c:pt idx="917">
                  <c:v>-248.28904134987323</c:v>
                </c:pt>
                <c:pt idx="918">
                  <c:v>-248.99264795993361</c:v>
                </c:pt>
                <c:pt idx="919">
                  <c:v>-249.69488390713522</c:v>
                </c:pt>
                <c:pt idx="920">
                  <c:v>-250.39573837565482</c:v>
                </c:pt>
                <c:pt idx="921">
                  <c:v>-251.09520057094704</c:v>
                </c:pt>
                <c:pt idx="922">
                  <c:v>-251.79325971991</c:v>
                </c:pt>
                <c:pt idx="923">
                  <c:v>-252.48990507105179</c:v>
                </c:pt>
                <c:pt idx="924">
                  <c:v>-253.18512589465541</c:v>
                </c:pt>
                <c:pt idx="925">
                  <c:v>-253.87891148294483</c:v>
                </c:pt>
                <c:pt idx="926">
                  <c:v>-254.57125115024908</c:v>
                </c:pt>
                <c:pt idx="927">
                  <c:v>-255.26213423316761</c:v>
                </c:pt>
                <c:pt idx="928">
                  <c:v>-255.95155009073378</c:v>
                </c:pt>
                <c:pt idx="929">
                  <c:v>-256.63948810457947</c:v>
                </c:pt>
                <c:pt idx="930">
                  <c:v>-257.32593767909799</c:v>
                </c:pt>
                <c:pt idx="931">
                  <c:v>-258.0108882416078</c:v>
                </c:pt>
                <c:pt idx="932">
                  <c:v>-258.69432924251487</c:v>
                </c:pt>
                <c:pt idx="933">
                  <c:v>-259.37625015547576</c:v>
                </c:pt>
                <c:pt idx="934">
                  <c:v>-260.05664047755886</c:v>
                </c:pt>
                <c:pt idx="935">
                  <c:v>-260.73548972940722</c:v>
                </c:pt>
                <c:pt idx="936">
                  <c:v>-261.4127874553991</c:v>
                </c:pt>
                <c:pt idx="937">
                  <c:v>-262.08852322380949</c:v>
                </c:pt>
                <c:pt idx="938">
                  <c:v>-262.76268662697044</c:v>
                </c:pt>
                <c:pt idx="939">
                  <c:v>-263.43526728143166</c:v>
                </c:pt>
                <c:pt idx="940">
                  <c:v>-264.10625482812048</c:v>
                </c:pt>
                <c:pt idx="941">
                  <c:v>-264.77563893250084</c:v>
                </c:pt>
                <c:pt idx="942">
                  <c:v>-265.44340928473332</c:v>
                </c:pt>
                <c:pt idx="943">
                  <c:v>-266.10955559983302</c:v>
                </c:pt>
                <c:pt idx="944">
                  <c:v>-266.77406761782885</c:v>
                </c:pt>
                <c:pt idx="945">
                  <c:v>-267.4369351039208</c:v>
                </c:pt>
                <c:pt idx="946">
                  <c:v>-268.09814784863812</c:v>
                </c:pt>
                <c:pt idx="947">
                  <c:v>-268.75769566799613</c:v>
                </c:pt>
                <c:pt idx="948">
                  <c:v>-269.41556840365371</c:v>
                </c:pt>
                <c:pt idx="949">
                  <c:v>-270.07175592306874</c:v>
                </c:pt>
                <c:pt idx="950">
                  <c:v>-270.72624811965539</c:v>
                </c:pt>
                <c:pt idx="951">
                  <c:v>-271.37903491293861</c:v>
                </c:pt>
                <c:pt idx="952">
                  <c:v>-272.03010624871035</c:v>
                </c:pt>
                <c:pt idx="953">
                  <c:v>-272.67945209918372</c:v>
                </c:pt>
                <c:pt idx="954">
                  <c:v>-273.32706246314797</c:v>
                </c:pt>
                <c:pt idx="955">
                  <c:v>-273.97292736612201</c:v>
                </c:pt>
                <c:pt idx="956">
                  <c:v>-274.61703686050851</c:v>
                </c:pt>
                <c:pt idx="957">
                  <c:v>-275.25938102574668</c:v>
                </c:pt>
                <c:pt idx="958">
                  <c:v>-275.89994996846565</c:v>
                </c:pt>
                <c:pt idx="959">
                  <c:v>-276.53873382263612</c:v>
                </c:pt>
                <c:pt idx="960">
                  <c:v>-277.17572274972292</c:v>
                </c:pt>
                <c:pt idx="961">
                  <c:v>-277.81090693883618</c:v>
                </c:pt>
                <c:pt idx="962">
                  <c:v>-278.44427660688262</c:v>
                </c:pt>
                <c:pt idx="963">
                  <c:v>-279.07582199871626</c:v>
                </c:pt>
                <c:pt idx="964">
                  <c:v>-279.70553338728837</c:v>
                </c:pt>
                <c:pt idx="965">
                  <c:v>-280.33340107379775</c:v>
                </c:pt>
                <c:pt idx="966">
                  <c:v>-280.95941538783961</c:v>
                </c:pt>
                <c:pt idx="967">
                  <c:v>-281.58356668755494</c:v>
                </c:pt>
                <c:pt idx="968">
                  <c:v>-282.20584535977878</c:v>
                </c:pt>
                <c:pt idx="969">
                  <c:v>-282.82624182018839</c:v>
                </c:pt>
                <c:pt idx="970">
                  <c:v>-283.44474651345058</c:v>
                </c:pt>
                <c:pt idx="971">
                  <c:v>-284.06134991336961</c:v>
                </c:pt>
                <c:pt idx="972">
                  <c:v>-284.67604252303283</c:v>
                </c:pt>
                <c:pt idx="973">
                  <c:v>-285.28881487495801</c:v>
                </c:pt>
                <c:pt idx="974">
                  <c:v>-285.8996575312384</c:v>
                </c:pt>
                <c:pt idx="975">
                  <c:v>-286.50856108368851</c:v>
                </c:pt>
                <c:pt idx="976">
                  <c:v>-287.11551615398884</c:v>
                </c:pt>
                <c:pt idx="977">
                  <c:v>-287.72051339383052</c:v>
                </c:pt>
                <c:pt idx="978">
                  <c:v>-288.32354348505874</c:v>
                </c:pt>
                <c:pt idx="979">
                  <c:v>-288.92459713981725</c:v>
                </c:pt>
                <c:pt idx="980">
                  <c:v>-289.52366510069032</c:v>
                </c:pt>
                <c:pt idx="981">
                  <c:v>-290.12073814084613</c:v>
                </c:pt>
                <c:pt idx="982">
                  <c:v>-290.71580706417842</c:v>
                </c:pt>
                <c:pt idx="983">
                  <c:v>-291.30886270544846</c:v>
                </c:pt>
                <c:pt idx="984">
                  <c:v>-291.89989593042594</c:v>
                </c:pt>
                <c:pt idx="985">
                  <c:v>-292.48889763602972</c:v>
                </c:pt>
                <c:pt idx="986">
                  <c:v>-293.07585875046823</c:v>
                </c:pt>
                <c:pt idx="987">
                  <c:v>-293.66077023337891</c:v>
                </c:pt>
                <c:pt idx="988">
                  <c:v>-294.24362307596761</c:v>
                </c:pt>
                <c:pt idx="989">
                  <c:v>-294.82440830114729</c:v>
                </c:pt>
                <c:pt idx="990">
                  <c:v>-295.40311696367644</c:v>
                </c:pt>
                <c:pt idx="991">
                  <c:v>-295.97974015029649</c:v>
                </c:pt>
                <c:pt idx="992">
                  <c:v>-296.55426897986956</c:v>
                </c:pt>
                <c:pt idx="993">
                  <c:v>-297.12669460351492</c:v>
                </c:pt>
                <c:pt idx="994">
                  <c:v>-297.69700820474537</c:v>
                </c:pt>
                <c:pt idx="995">
                  <c:v>-298.26520099960294</c:v>
                </c:pt>
                <c:pt idx="996">
                  <c:v>-298.83126423679448</c:v>
                </c:pt>
                <c:pt idx="997">
                  <c:v>-299.39518919782608</c:v>
                </c:pt>
                <c:pt idx="998">
                  <c:v>-299.9569671971376</c:v>
                </c:pt>
                <c:pt idx="999">
                  <c:v>-300.51658958223618</c:v>
                </c:pt>
                <c:pt idx="1000">
                  <c:v>-301.07404773383007</c:v>
                </c:pt>
                <c:pt idx="1001">
                  <c:v>-301.62933306596051</c:v>
                </c:pt>
                <c:pt idx="1002">
                  <c:v>-302.18243702613483</c:v>
                </c:pt>
                <c:pt idx="1003">
                  <c:v>-302.73335109545758</c:v>
                </c:pt>
                <c:pt idx="1004">
                  <c:v>-303.28206678876222</c:v>
                </c:pt>
                <c:pt idx="1005">
                  <c:v>-303.82857565474126</c:v>
                </c:pt>
                <c:pt idx="1006">
                  <c:v>-304.37286927607681</c:v>
                </c:pt>
                <c:pt idx="1007">
                  <c:v>-304.91493926957031</c:v>
                </c:pt>
                <c:pt idx="1008">
                  <c:v>-305.45477728627122</c:v>
                </c:pt>
                <c:pt idx="1009">
                  <c:v>-305.99237501160599</c:v>
                </c:pt>
                <c:pt idx="1010">
                  <c:v>-306.5277241655059</c:v>
                </c:pt>
                <c:pt idx="1011">
                  <c:v>-307.06081650253492</c:v>
                </c:pt>
                <c:pt idx="1012">
                  <c:v>-307.59164381201606</c:v>
                </c:pt>
                <c:pt idx="1013">
                  <c:v>-308.12019791815868</c:v>
                </c:pt>
                <c:pt idx="1014">
                  <c:v>-308.64647068018354</c:v>
                </c:pt>
                <c:pt idx="1015">
                  <c:v>-309.17045399244898</c:v>
                </c:pt>
                <c:pt idx="1016">
                  <c:v>-309.69213978457515</c:v>
                </c:pt>
                <c:pt idx="1017">
                  <c:v>-310.21152002156873</c:v>
                </c:pt>
                <c:pt idx="1018">
                  <c:v>-310.72858670394635</c:v>
                </c:pt>
                <c:pt idx="1019">
                  <c:v>-311.24333186785805</c:v>
                </c:pt>
                <c:pt idx="1020">
                  <c:v>-311.75574758520986</c:v>
                </c:pt>
                <c:pt idx="1021">
                  <c:v>-312.26582596378586</c:v>
                </c:pt>
                <c:pt idx="1022">
                  <c:v>-312.77355914736989</c:v>
                </c:pt>
                <c:pt idx="1023">
                  <c:v>-313.27893931586613</c:v>
                </c:pt>
                <c:pt idx="1024">
                  <c:v>-313.78195868542008</c:v>
                </c:pt>
                <c:pt idx="1025">
                  <c:v>-314.28260950853826</c:v>
                </c:pt>
                <c:pt idx="1026">
                  <c:v>-314.78088407420751</c:v>
                </c:pt>
                <c:pt idx="1027">
                  <c:v>-315.27677470801336</c:v>
                </c:pt>
                <c:pt idx="1028">
                  <c:v>-315.77027377225909</c:v>
                </c:pt>
                <c:pt idx="1029">
                  <c:v>-316.26137366608253</c:v>
                </c:pt>
                <c:pt idx="1030">
                  <c:v>-316.75006682557375</c:v>
                </c:pt>
                <c:pt idx="1031">
                  <c:v>-317.23634572389119</c:v>
                </c:pt>
                <c:pt idx="1032">
                  <c:v>-317.72020287137764</c:v>
                </c:pt>
                <c:pt idx="1033">
                  <c:v>-318.20163081567551</c:v>
                </c:pt>
                <c:pt idx="1034">
                  <c:v>-318.68062214184204</c:v>
                </c:pt>
                <c:pt idx="1035">
                  <c:v>-319.15716947246324</c:v>
                </c:pt>
                <c:pt idx="1036">
                  <c:v>-319.63126546776704</c:v>
                </c:pt>
                <c:pt idx="1037">
                  <c:v>-320.1029028257372</c:v>
                </c:pt>
                <c:pt idx="1038">
                  <c:v>-320.57207428222523</c:v>
                </c:pt>
                <c:pt idx="1039">
                  <c:v>-321.03877261106243</c:v>
                </c:pt>
                <c:pt idx="1040">
                  <c:v>-321.50299062417105</c:v>
                </c:pt>
                <c:pt idx="1041">
                  <c:v>-321.96472117167514</c:v>
                </c:pt>
                <c:pt idx="1042">
                  <c:v>-322.42395714201086</c:v>
                </c:pt>
                <c:pt idx="1043">
                  <c:v>-322.8806914620356</c:v>
                </c:pt>
                <c:pt idx="1044">
                  <c:v>-323.33491709713701</c:v>
                </c:pt>
                <c:pt idx="1045">
                  <c:v>-323.78662705134167</c:v>
                </c:pt>
                <c:pt idx="1046">
                  <c:v>-324.23581436742245</c:v>
                </c:pt>
                <c:pt idx="1047">
                  <c:v>-324.68247212700618</c:v>
                </c:pt>
                <c:pt idx="1048">
                  <c:v>-325.12659345067925</c:v>
                </c:pt>
                <c:pt idx="1049">
                  <c:v>-325.56817149809478</c:v>
                </c:pt>
                <c:pt idx="1050">
                  <c:v>-326.00719946807703</c:v>
                </c:pt>
                <c:pt idx="1051">
                  <c:v>-326.44367059872673</c:v>
                </c:pt>
                <c:pt idx="1052">
                  <c:v>-326.87757816752469</c:v>
                </c:pt>
                <c:pt idx="1053">
                  <c:v>-327.30891549143587</c:v>
                </c:pt>
                <c:pt idx="1054">
                  <c:v>-327.73767592701211</c:v>
                </c:pt>
                <c:pt idx="1055">
                  <c:v>-328.16385287049434</c:v>
                </c:pt>
                <c:pt idx="1056">
                  <c:v>-328.58743975791447</c:v>
                </c:pt>
                <c:pt idx="1057">
                  <c:v>-329.00843006519619</c:v>
                </c:pt>
                <c:pt idx="1058">
                  <c:v>-329.42681730825586</c:v>
                </c:pt>
                <c:pt idx="1059">
                  <c:v>-329.84259504310211</c:v>
                </c:pt>
                <c:pt idx="1060">
                  <c:v>-330.25575686593527</c:v>
                </c:pt>
                <c:pt idx="1061">
                  <c:v>-330.66629641324562</c:v>
                </c:pt>
                <c:pt idx="1062">
                  <c:v>-331.07420736191182</c:v>
                </c:pt>
                <c:pt idx="1063">
                  <c:v>-331.47948342929834</c:v>
                </c:pt>
                <c:pt idx="1064">
                  <c:v>-331.88211837335189</c:v>
                </c:pt>
                <c:pt idx="1065">
                  <c:v>-332.28210599269744</c:v>
                </c:pt>
                <c:pt idx="1066">
                  <c:v>-332.67944012673445</c:v>
                </c:pt>
                <c:pt idx="1067">
                  <c:v>-333.07411465573097</c:v>
                </c:pt>
                <c:pt idx="1068">
                  <c:v>-333.46612350091851</c:v>
                </c:pt>
                <c:pt idx="1069">
                  <c:v>-333.85546062458502</c:v>
                </c:pt>
                <c:pt idx="1070">
                  <c:v>-334.24212003016862</c:v>
                </c:pt>
                <c:pt idx="1071">
                  <c:v>-334.62609576234928</c:v>
                </c:pt>
                <c:pt idx="1072">
                  <c:v>-335.00738190714117</c:v>
                </c:pt>
                <c:pt idx="1073">
                  <c:v>-335.38597259198309</c:v>
                </c:pt>
                <c:pt idx="1074">
                  <c:v>-335.76186198582951</c:v>
                </c:pt>
                <c:pt idx="1075">
                  <c:v>-336.13504429923995</c:v>
                </c:pt>
                <c:pt idx="1076">
                  <c:v>-336.50551378446846</c:v>
                </c:pt>
                <c:pt idx="1077">
                  <c:v>-336.87326473555208</c:v>
                </c:pt>
                <c:pt idx="1078">
                  <c:v>-337.23829148839832</c:v>
                </c:pt>
                <c:pt idx="1079">
                  <c:v>-337.60058842087301</c:v>
                </c:pt>
                <c:pt idx="1080">
                  <c:v>-337.96014995288658</c:v>
                </c:pt>
                <c:pt idx="1081">
                  <c:v>-338.31697054648009</c:v>
                </c:pt>
                <c:pt idx="1082">
                  <c:v>-338.67104470591028</c:v>
                </c:pt>
                <c:pt idx="1083">
                  <c:v>-339.02236697773458</c:v>
                </c:pt>
                <c:pt idx="1084">
                  <c:v>-339.37093195089477</c:v>
                </c:pt>
                <c:pt idx="1085">
                  <c:v>-339.71673425680081</c:v>
                </c:pt>
                <c:pt idx="1086">
                  <c:v>-340.05976856941277</c:v>
                </c:pt>
                <c:pt idx="1087">
                  <c:v>-340.40002960532365</c:v>
                </c:pt>
                <c:pt idx="1088">
                  <c:v>-340.73751212384013</c:v>
                </c:pt>
                <c:pt idx="1089">
                  <c:v>-341.07221092706391</c:v>
                </c:pt>
                <c:pt idx="1090">
                  <c:v>-341.40412085997093</c:v>
                </c:pt>
                <c:pt idx="1091">
                  <c:v>-341.73323681049163</c:v>
                </c:pt>
                <c:pt idx="1092">
                  <c:v>-342.05955370958918</c:v>
                </c:pt>
                <c:pt idx="1093">
                  <c:v>-342.38306653133776</c:v>
                </c:pt>
                <c:pt idx="1094">
                  <c:v>-342.70377029299965</c:v>
                </c:pt>
                <c:pt idx="1095">
                  <c:v>-343.02166005510247</c:v>
                </c:pt>
                <c:pt idx="1096">
                  <c:v>-343.33673092151491</c:v>
                </c:pt>
                <c:pt idx="1097">
                  <c:v>-343.64897803952221</c:v>
                </c:pt>
                <c:pt idx="1098">
                  <c:v>-343.95839659990099</c:v>
                </c:pt>
                <c:pt idx="1099">
                  <c:v>-344.26498183699317</c:v>
                </c:pt>
                <c:pt idx="1100">
                  <c:v>-344.56872902877944</c:v>
                </c:pt>
                <c:pt idx="1101">
                  <c:v>-344.86963349695219</c:v>
                </c:pt>
                <c:pt idx="1102">
                  <c:v>-345.16769060698715</c:v>
                </c:pt>
                <c:pt idx="1103">
                  <c:v>-345.46289576821505</c:v>
                </c:pt>
                <c:pt idx="1104">
                  <c:v>-345.75524443389236</c:v>
                </c:pt>
                <c:pt idx="1105">
                  <c:v>-346.04473210127122</c:v>
                </c:pt>
                <c:pt idx="1106">
                  <c:v>-346.33135431166875</c:v>
                </c:pt>
                <c:pt idx="1107">
                  <c:v>-346.61510665053584</c:v>
                </c:pt>
                <c:pt idx="1108">
                  <c:v>-346.89598474752495</c:v>
                </c:pt>
                <c:pt idx="1109">
                  <c:v>-347.17398427655769</c:v>
                </c:pt>
                <c:pt idx="1110">
                  <c:v>-347.44910095589131</c:v>
                </c:pt>
                <c:pt idx="1111">
                  <c:v>-347.72133054818454</c:v>
                </c:pt>
                <c:pt idx="1112">
                  <c:v>-347.99066886056301</c:v>
                </c:pt>
                <c:pt idx="1113">
                  <c:v>-348.25711174468387</c:v>
                </c:pt>
                <c:pt idx="1114">
                  <c:v>-348.52065509679954</c:v>
                </c:pt>
                <c:pt idx="1115">
                  <c:v>-348.78129485782085</c:v>
                </c:pt>
                <c:pt idx="1116">
                  <c:v>-349.03902701337984</c:v>
                </c:pt>
                <c:pt idx="1117">
                  <c:v>-349.29384759389131</c:v>
                </c:pt>
                <c:pt idx="1118">
                  <c:v>-349.54575267461428</c:v>
                </c:pt>
                <c:pt idx="1119">
                  <c:v>-349.79473837571197</c:v>
                </c:pt>
                <c:pt idx="1120">
                  <c:v>-350.04080086231193</c:v>
                </c:pt>
                <c:pt idx="1121">
                  <c:v>-350.28393634456501</c:v>
                </c:pt>
                <c:pt idx="1122">
                  <c:v>-350.5241410777038</c:v>
                </c:pt>
                <c:pt idx="1123">
                  <c:v>-350.76141136210009</c:v>
                </c:pt>
                <c:pt idx="1124">
                  <c:v>-350.99574354332202</c:v>
                </c:pt>
                <c:pt idx="1125">
                  <c:v>-351.22713401219039</c:v>
                </c:pt>
                <c:pt idx="1126">
                  <c:v>-351.45557920483412</c:v>
                </c:pt>
                <c:pt idx="1127">
                  <c:v>-351.6810756027453</c:v>
                </c:pt>
                <c:pt idx="1128">
                  <c:v>-351.90361973283314</c:v>
                </c:pt>
                <c:pt idx="1129">
                  <c:v>-352.12320816747774</c:v>
                </c:pt>
                <c:pt idx="1130">
                  <c:v>-352.33983752458278</c:v>
                </c:pt>
                <c:pt idx="1131">
                  <c:v>-352.55350446762759</c:v>
                </c:pt>
                <c:pt idx="1132">
                  <c:v>-352.76420570571833</c:v>
                </c:pt>
                <c:pt idx="1133">
                  <c:v>-352.97193799363913</c:v>
                </c:pt>
                <c:pt idx="1134">
                  <c:v>-353.17669813190173</c:v>
                </c:pt>
                <c:pt idx="1135">
                  <c:v>-353.37848296679488</c:v>
                </c:pt>
                <c:pt idx="1136">
                  <c:v>-353.57728939043284</c:v>
                </c:pt>
                <c:pt idx="1137">
                  <c:v>-353.77311434080332</c:v>
                </c:pt>
                <c:pt idx="1138">
                  <c:v>-353.96595480181475</c:v>
                </c:pt>
                <c:pt idx="1139">
                  <c:v>-354.15580780334233</c:v>
                </c:pt>
                <c:pt idx="1140">
                  <c:v>-354.34267042127419</c:v>
                </c:pt>
                <c:pt idx="1141">
                  <c:v>-354.52653977755637</c:v>
                </c:pt>
                <c:pt idx="1142">
                  <c:v>-354.70741304023693</c:v>
                </c:pt>
                <c:pt idx="1143">
                  <c:v>-354.88528742350979</c:v>
                </c:pt>
                <c:pt idx="1144">
                  <c:v>-355.06016018775756</c:v>
                </c:pt>
                <c:pt idx="1145">
                  <c:v>-355.23202863959352</c:v>
                </c:pt>
                <c:pt idx="1146">
                  <c:v>-355.40089013190357</c:v>
                </c:pt>
                <c:pt idx="1147">
                  <c:v>-355.56674206388652</c:v>
                </c:pt>
                <c:pt idx="1148">
                  <c:v>-355.72958188109459</c:v>
                </c:pt>
                <c:pt idx="1149">
                  <c:v>-355.88940707547226</c:v>
                </c:pt>
                <c:pt idx="1150">
                  <c:v>-356.04621518539545</c:v>
                </c:pt>
                <c:pt idx="1151">
                  <c:v>-356.20000379570888</c:v>
                </c:pt>
                <c:pt idx="1152">
                  <c:v>-356.35077053776388</c:v>
                </c:pt>
                <c:pt idx="1153">
                  <c:v>-356.49851308945404</c:v>
                </c:pt>
                <c:pt idx="1154">
                  <c:v>-356.6432291752518</c:v>
                </c:pt>
                <c:pt idx="1155">
                  <c:v>-356.78491656624328</c:v>
                </c:pt>
                <c:pt idx="1156">
                  <c:v>-356.92357308016221</c:v>
                </c:pt>
                <c:pt idx="1157">
                  <c:v>-357.05919658142386</c:v>
                </c:pt>
                <c:pt idx="1158">
                  <c:v>-357.19178498115804</c:v>
                </c:pt>
                <c:pt idx="1159">
                  <c:v>-357.3213362372411</c:v>
                </c:pt>
                <c:pt idx="1160">
                  <c:v>-357.44784835432728</c:v>
                </c:pt>
                <c:pt idx="1161">
                  <c:v>-357.57131938387965</c:v>
                </c:pt>
                <c:pt idx="1162">
                  <c:v>-357.69174742420017</c:v>
                </c:pt>
                <c:pt idx="1163">
                  <c:v>-357.80913062045863</c:v>
                </c:pt>
                <c:pt idx="1164">
                  <c:v>-357.92346716472167</c:v>
                </c:pt>
                <c:pt idx="1165">
                  <c:v>-358.03475529598018</c:v>
                </c:pt>
                <c:pt idx="1166">
                  <c:v>-358.14299330017673</c:v>
                </c:pt>
                <c:pt idx="1167">
                  <c:v>-358.24817951023198</c:v>
                </c:pt>
                <c:pt idx="1168">
                  <c:v>-358.35031230607012</c:v>
                </c:pt>
                <c:pt idx="1169">
                  <c:v>-358.44939011464402</c:v>
                </c:pt>
                <c:pt idx="1170">
                  <c:v>-358.54541140995946</c:v>
                </c:pt>
                <c:pt idx="1171">
                  <c:v>-358.63837471309836</c:v>
                </c:pt>
                <c:pt idx="1172">
                  <c:v>-358.72827859224208</c:v>
                </c:pt>
                <c:pt idx="1173">
                  <c:v>-358.81512166269283</c:v>
                </c:pt>
                <c:pt idx="1174">
                  <c:v>-358.8989025868957</c:v>
                </c:pt>
                <c:pt idx="1175">
                  <c:v>-358.97962007445847</c:v>
                </c:pt>
                <c:pt idx="1176">
                  <c:v>-359.05727288217236</c:v>
                </c:pt>
                <c:pt idx="1177">
                  <c:v>-359.13185981403024</c:v>
                </c:pt>
                <c:pt idx="1178">
                  <c:v>-359.20337972124594</c:v>
                </c:pt>
                <c:pt idx="1179">
                  <c:v>-359.27183150227137</c:v>
                </c:pt>
                <c:pt idx="1180">
                  <c:v>-359.33721410281362</c:v>
                </c:pt>
                <c:pt idx="1181">
                  <c:v>-359.39952651585133</c:v>
                </c:pt>
                <c:pt idx="1182">
                  <c:v>-359.45876778164995</c:v>
                </c:pt>
                <c:pt idx="1183">
                  <c:v>-359.51493698777688</c:v>
                </c:pt>
                <c:pt idx="1184">
                  <c:v>-359.56803326911506</c:v>
                </c:pt>
                <c:pt idx="1185">
                  <c:v>-359.61805580787689</c:v>
                </c:pt>
                <c:pt idx="1186">
                  <c:v>-359.6650038336162</c:v>
                </c:pt>
                <c:pt idx="1187">
                  <c:v>-359.70887662324054</c:v>
                </c:pt>
                <c:pt idx="1188">
                  <c:v>-359.74967350102213</c:v>
                </c:pt>
                <c:pt idx="1189">
                  <c:v>-359.7873938386083</c:v>
                </c:pt>
                <c:pt idx="1190">
                  <c:v>-359.82203705503116</c:v>
                </c:pt>
                <c:pt idx="1191">
                  <c:v>-359.85360261671678</c:v>
                </c:pt>
                <c:pt idx="1192">
                  <c:v>-359.88209003749296</c:v>
                </c:pt>
                <c:pt idx="1193">
                  <c:v>-359.90749887859715</c:v>
                </c:pt>
                <c:pt idx="1194">
                  <c:v>-359.92982874868278</c:v>
                </c:pt>
                <c:pt idx="1195">
                  <c:v>-359.94907930382578</c:v>
                </c:pt>
                <c:pt idx="1196">
                  <c:v>-359.96525024752947</c:v>
                </c:pt>
                <c:pt idx="1197">
                  <c:v>-359.97834133072928</c:v>
                </c:pt>
                <c:pt idx="1198">
                  <c:v>-359.98835235179672</c:v>
                </c:pt>
                <c:pt idx="1199">
                  <c:v>-359.9952831565422</c:v>
                </c:pt>
                <c:pt idx="1200">
                  <c:v>-359.99913363821759</c:v>
                </c:pt>
                <c:pt idx="1201">
                  <c:v>-359.99990373751791</c:v>
                </c:pt>
                <c:pt idx="1202">
                  <c:v>-359.99759344258212</c:v>
                </c:pt>
                <c:pt idx="1203">
                  <c:v>-359.99220278899327</c:v>
                </c:pt>
                <c:pt idx="1204">
                  <c:v>-359.98373185977812</c:v>
                </c:pt>
                <c:pt idx="1205">
                  <c:v>-359.97218078540573</c:v>
                </c:pt>
                <c:pt idx="1206">
                  <c:v>-359.95754974378553</c:v>
                </c:pt>
                <c:pt idx="1207">
                  <c:v>-359.93983896026447</c:v>
                </c:pt>
                <c:pt idx="1208">
                  <c:v>-359.91904870762369</c:v>
                </c:pt>
                <c:pt idx="1209">
                  <c:v>-359.89517930607417</c:v>
                </c:pt>
                <c:pt idx="1210">
                  <c:v>-359.86823112325197</c:v>
                </c:pt>
                <c:pt idx="1211">
                  <c:v>-359.83820457421245</c:v>
                </c:pt>
                <c:pt idx="1212">
                  <c:v>-359.80510012142378</c:v>
                </c:pt>
                <c:pt idx="1213">
                  <c:v>-359.76891827476015</c:v>
                </c:pt>
                <c:pt idx="1214">
                  <c:v>-359.72965959149349</c:v>
                </c:pt>
                <c:pt idx="1215">
                  <c:v>-359.68732467628524</c:v>
                </c:pt>
                <c:pt idx="1216">
                  <c:v>-359.64191418117684</c:v>
                </c:pt>
                <c:pt idx="1217">
                  <c:v>-359.59342880557978</c:v>
                </c:pt>
                <c:pt idx="1218">
                  <c:v>-359.54186929626479</c:v>
                </c:pt>
                <c:pt idx="1219">
                  <c:v>-359.48723644735026</c:v>
                </c:pt>
                <c:pt idx="1220">
                  <c:v>-359.42953110029032</c:v>
                </c:pt>
                <c:pt idx="1221">
                  <c:v>-359.36875414386134</c:v>
                </c:pt>
                <c:pt idx="1222">
                  <c:v>-359.30490651414868</c:v>
                </c:pt>
                <c:pt idx="1223">
                  <c:v>-359.2379891945323</c:v>
                </c:pt>
                <c:pt idx="1224">
                  <c:v>-359.16800321567121</c:v>
                </c:pt>
                <c:pt idx="1225">
                  <c:v>-359.09494965548805</c:v>
                </c:pt>
                <c:pt idx="1226">
                  <c:v>-359.01882963915216</c:v>
                </c:pt>
                <c:pt idx="1227">
                  <c:v>-358.93964433906234</c:v>
                </c:pt>
                <c:pt idx="1228">
                  <c:v>-358.85739497482894</c:v>
                </c:pt>
                <c:pt idx="1229">
                  <c:v>-358.77208281325488</c:v>
                </c:pt>
                <c:pt idx="1230">
                  <c:v>-358.68370916831634</c:v>
                </c:pt>
                <c:pt idx="1231">
                  <c:v>-358.59227540114216</c:v>
                </c:pt>
                <c:pt idx="1232">
                  <c:v>-358.49778291999337</c:v>
                </c:pt>
                <c:pt idx="1233">
                  <c:v>-358.40023318024112</c:v>
                </c:pt>
                <c:pt idx="1234">
                  <c:v>-358.29962768434439</c:v>
                </c:pt>
                <c:pt idx="1235">
                  <c:v>-358.19596798182687</c:v>
                </c:pt>
                <c:pt idx="1236">
                  <c:v>-358.08925566925313</c:v>
                </c:pt>
                <c:pt idx="1237">
                  <c:v>-357.97949239020386</c:v>
                </c:pt>
                <c:pt idx="1238">
                  <c:v>-357.86667983525081</c:v>
                </c:pt>
                <c:pt idx="1239">
                  <c:v>-357.75081974193046</c:v>
                </c:pt>
                <c:pt idx="1240">
                  <c:v>-357.63191389471751</c:v>
                </c:pt>
                <c:pt idx="1241">
                  <c:v>-357.50996412499728</c:v>
                </c:pt>
                <c:pt idx="1242">
                  <c:v>-357.38497231103759</c:v>
                </c:pt>
                <c:pt idx="1243">
                  <c:v>-357.25694037795949</c:v>
                </c:pt>
                <c:pt idx="1244">
                  <c:v>-357.12587029770827</c:v>
                </c:pt>
                <c:pt idx="1245">
                  <c:v>-356.99176408902241</c:v>
                </c:pt>
                <c:pt idx="1246">
                  <c:v>-356.85462381740291</c:v>
                </c:pt>
                <c:pt idx="1247">
                  <c:v>-356.71445159508124</c:v>
                </c:pt>
                <c:pt idx="1248">
                  <c:v>-356.57124958098694</c:v>
                </c:pt>
                <c:pt idx="1249">
                  <c:v>-356.42501998071452</c:v>
                </c:pt>
                <c:pt idx="1250">
                  <c:v>-356.27576504648897</c:v>
                </c:pt>
                <c:pt idx="1251">
                  <c:v>-356.1234870771317</c:v>
                </c:pt>
                <c:pt idx="1252">
                  <c:v>-355.96818841802474</c:v>
                </c:pt>
                <c:pt idx="1253">
                  <c:v>-355.80987146107464</c:v>
                </c:pt>
                <c:pt idx="1254">
                  <c:v>-355.6485386446758</c:v>
                </c:pt>
                <c:pt idx="1255">
                  <c:v>-355.4841924536729</c:v>
                </c:pt>
                <c:pt idx="1256">
                  <c:v>-355.31683541932227</c:v>
                </c:pt>
                <c:pt idx="1257">
                  <c:v>-355.14647011925365</c:v>
                </c:pt>
                <c:pt idx="1258">
                  <c:v>-354.9730991774295</c:v>
                </c:pt>
                <c:pt idx="1259">
                  <c:v>-354.79672526410542</c:v>
                </c:pt>
                <c:pt idx="1260">
                  <c:v>-354.61735109578865</c:v>
                </c:pt>
                <c:pt idx="1261">
                  <c:v>-354.43497943519628</c:v>
                </c:pt>
                <c:pt idx="1262">
                  <c:v>-354.24961309121284</c:v>
                </c:pt>
                <c:pt idx="1263">
                  <c:v>-354.06125491884666</c:v>
                </c:pt>
                <c:pt idx="1264">
                  <c:v>-353.86990781918627</c:v>
                </c:pt>
                <c:pt idx="1265">
                  <c:v>-353.67557473935562</c:v>
                </c:pt>
                <c:pt idx="1266">
                  <c:v>-353.47825867246877</c:v>
                </c:pt>
                <c:pt idx="1267">
                  <c:v>-353.27796265758343</c:v>
                </c:pt>
                <c:pt idx="1268">
                  <c:v>-353.07468977965459</c:v>
                </c:pt>
                <c:pt idx="1269">
                  <c:v>-352.86844316948668</c:v>
                </c:pt>
                <c:pt idx="1270">
                  <c:v>-352.65922600368566</c:v>
                </c:pt>
                <c:pt idx="1271">
                  <c:v>-352.44704150460984</c:v>
                </c:pt>
                <c:pt idx="1272">
                  <c:v>-352.23189294032034</c:v>
                </c:pt>
                <c:pt idx="1273">
                  <c:v>-352.01378362453056</c:v>
                </c:pt>
                <c:pt idx="1274">
                  <c:v>-351.79271691655583</c:v>
                </c:pt>
                <c:pt idx="1275">
                  <c:v>-351.56869622126061</c:v>
                </c:pt>
                <c:pt idx="1276">
                  <c:v>-351.34172498900693</c:v>
                </c:pt>
                <c:pt idx="1277">
                  <c:v>-351.11180671560084</c:v>
                </c:pt>
                <c:pt idx="1278">
                  <c:v>-350.87894494223872</c:v>
                </c:pt>
                <c:pt idx="1279">
                  <c:v>-350.64314325545251</c:v>
                </c:pt>
                <c:pt idx="1280">
                  <c:v>-350.40440528705494</c:v>
                </c:pt>
                <c:pt idx="1281">
                  <c:v>-350.16273471408283</c:v>
                </c:pt>
                <c:pt idx="1282">
                  <c:v>-349.9181352587413</c:v>
                </c:pt>
                <c:pt idx="1283">
                  <c:v>-349.67061068834596</c:v>
                </c:pt>
                <c:pt idx="1284">
                  <c:v>-349.42016481526491</c:v>
                </c:pt>
                <c:pt idx="1285">
                  <c:v>-349.16680149686016</c:v>
                </c:pt>
                <c:pt idx="1286">
                  <c:v>-348.91052463542798</c:v>
                </c:pt>
                <c:pt idx="1287">
                  <c:v>-348.65133817813927</c:v>
                </c:pt>
                <c:pt idx="1288">
                  <c:v>-348.38924611697826</c:v>
                </c:pt>
                <c:pt idx="1289">
                  <c:v>-348.12425248868124</c:v>
                </c:pt>
                <c:pt idx="1290">
                  <c:v>-347.85636137467429</c:v>
                </c:pt>
                <c:pt idx="1291">
                  <c:v>-347.58557690101077</c:v>
                </c:pt>
                <c:pt idx="1292">
                  <c:v>-347.31190323830737</c:v>
                </c:pt>
                <c:pt idx="1293">
                  <c:v>-347.03534460167987</c:v>
                </c:pt>
                <c:pt idx="1294">
                  <c:v>-346.75590525067844</c:v>
                </c:pt>
                <c:pt idx="1295">
                  <c:v>-346.47358948922215</c:v>
                </c:pt>
                <c:pt idx="1296">
                  <c:v>-346.18840166553218</c:v>
                </c:pt>
                <c:pt idx="1297">
                  <c:v>-345.90034617206538</c:v>
                </c:pt>
                <c:pt idx="1298">
                  <c:v>-345.6094274454461</c:v>
                </c:pt>
                <c:pt idx="1299">
                  <c:v>-345.31564996639861</c:v>
                </c:pt>
                <c:pt idx="1300">
                  <c:v>-345.01901825967718</c:v>
                </c:pt>
                <c:pt idx="1301">
                  <c:v>-344.71953689399709</c:v>
                </c:pt>
                <c:pt idx="1302">
                  <c:v>-344.41721048196382</c:v>
                </c:pt>
                <c:pt idx="1303">
                  <c:v>-344.11204368000244</c:v>
                </c:pt>
                <c:pt idx="1304">
                  <c:v>-343.80404118828534</c:v>
                </c:pt>
                <c:pt idx="1305">
                  <c:v>-343.49320775066042</c:v>
                </c:pt>
                <c:pt idx="1306">
                  <c:v>-343.17954815457767</c:v>
                </c:pt>
                <c:pt idx="1307">
                  <c:v>-342.86306723101529</c:v>
                </c:pt>
                <c:pt idx="1308">
                  <c:v>-342.54376985440587</c:v>
                </c:pt>
                <c:pt idx="1309">
                  <c:v>-342.22166094256067</c:v>
                </c:pt>
                <c:pt idx="1310">
                  <c:v>-341.89674545659432</c:v>
                </c:pt>
                <c:pt idx="1311">
                  <c:v>-341.56902840084808</c:v>
                </c:pt>
                <c:pt idx="1312">
                  <c:v>-341.23851482281316</c:v>
                </c:pt>
                <c:pt idx="1313">
                  <c:v>-340.90520981305258</c:v>
                </c:pt>
                <c:pt idx="1314">
                  <c:v>-340.5691185051229</c:v>
                </c:pt>
                <c:pt idx="1315">
                  <c:v>-340.23024607549524</c:v>
                </c:pt>
                <c:pt idx="1316">
                  <c:v>-339.88859774347566</c:v>
                </c:pt>
                <c:pt idx="1317">
                  <c:v>-339.54417877112428</c:v>
                </c:pt>
                <c:pt idx="1318">
                  <c:v>-339.19699446317486</c:v>
                </c:pt>
                <c:pt idx="1319">
                  <c:v>-338.8470501669525</c:v>
                </c:pt>
                <c:pt idx="1320">
                  <c:v>-338.49435127229196</c:v>
                </c:pt>
                <c:pt idx="1321">
                  <c:v>-338.13890321145402</c:v>
                </c:pt>
                <c:pt idx="1322">
                  <c:v>-337.7807114590421</c:v>
                </c:pt>
                <c:pt idx="1323">
                  <c:v>-337.41978153191781</c:v>
                </c:pt>
                <c:pt idx="1324">
                  <c:v>-337.05611898911627</c:v>
                </c:pt>
                <c:pt idx="1325">
                  <c:v>-336.68972943176016</c:v>
                </c:pt>
                <c:pt idx="1326">
                  <c:v>-336.32061850297356</c:v>
                </c:pt>
                <c:pt idx="1327">
                  <c:v>-335.9487918877951</c:v>
                </c:pt>
                <c:pt idx="1328">
                  <c:v>-335.57425531309036</c:v>
                </c:pt>
                <c:pt idx="1329">
                  <c:v>-335.19701454746365</c:v>
                </c:pt>
                <c:pt idx="1330">
                  <c:v>-334.81707540116923</c:v>
                </c:pt>
                <c:pt idx="1331">
                  <c:v>-334.43444372602158</c:v>
                </c:pt>
                <c:pt idx="1332">
                  <c:v>-334.04912541530558</c:v>
                </c:pt>
                <c:pt idx="1333">
                  <c:v>-333.66112640368573</c:v>
                </c:pt>
                <c:pt idx="1334">
                  <c:v>-333.2704526671144</c:v>
                </c:pt>
                <c:pt idx="1335">
                  <c:v>-332.87711022274016</c:v>
                </c:pt>
                <c:pt idx="1336">
                  <c:v>-332.48110512881476</c:v>
                </c:pt>
                <c:pt idx="1337">
                  <c:v>-332.08244348460045</c:v>
                </c:pt>
                <c:pt idx="1338">
                  <c:v>-331.68113143027517</c:v>
                </c:pt>
                <c:pt idx="1339">
                  <c:v>-331.27717514683866</c:v>
                </c:pt>
                <c:pt idx="1340">
                  <c:v>-330.87058085601677</c:v>
                </c:pt>
                <c:pt idx="1341">
                  <c:v>-330.46135482016638</c:v>
                </c:pt>
                <c:pt idx="1342">
                  <c:v>-330.0495033421779</c:v>
                </c:pt>
                <c:pt idx="1343">
                  <c:v>-329.63503276537909</c:v>
                </c:pt>
                <c:pt idx="1344">
                  <c:v>-329.21794947343676</c:v>
                </c:pt>
                <c:pt idx="1345">
                  <c:v>-328.79825989025903</c:v>
                </c:pt>
                <c:pt idx="1346">
                  <c:v>-328.37597047989573</c:v>
                </c:pt>
                <c:pt idx="1347">
                  <c:v>-327.95108774643938</c:v>
                </c:pt>
                <c:pt idx="1348">
                  <c:v>-327.52361823392482</c:v>
                </c:pt>
                <c:pt idx="1349">
                  <c:v>-327.09356852622807</c:v>
                </c:pt>
                <c:pt idx="1350">
                  <c:v>-326.66094524696581</c:v>
                </c:pt>
                <c:pt idx="1351">
                  <c:v>-326.22575505939244</c:v>
                </c:pt>
                <c:pt idx="1352">
                  <c:v>-325.78800466629787</c:v>
                </c:pt>
                <c:pt idx="1353">
                  <c:v>-325.34770080990427</c:v>
                </c:pt>
                <c:pt idx="1354">
                  <c:v>-324.90485027176226</c:v>
                </c:pt>
                <c:pt idx="1355">
                  <c:v>-324.45945987264639</c:v>
                </c:pt>
                <c:pt idx="1356">
                  <c:v>-324.01153647244996</c:v>
                </c:pt>
                <c:pt idx="1357">
                  <c:v>-323.5610869700796</c:v>
                </c:pt>
                <c:pt idx="1358">
                  <c:v>-323.10811830334899</c:v>
                </c:pt>
                <c:pt idx="1359">
                  <c:v>-322.65263744887176</c:v>
                </c:pt>
                <c:pt idx="1360">
                  <c:v>-322.19465142195429</c:v>
                </c:pt>
                <c:pt idx="1361">
                  <c:v>-321.73416727648748</c:v>
                </c:pt>
                <c:pt idx="1362">
                  <c:v>-321.27119210483852</c:v>
                </c:pt>
                <c:pt idx="1363">
                  <c:v>-320.80573303774094</c:v>
                </c:pt>
                <c:pt idx="1364">
                  <c:v>-320.33779724418537</c:v>
                </c:pt>
                <c:pt idx="1365">
                  <c:v>-319.8673919313087</c:v>
                </c:pt>
                <c:pt idx="1366">
                  <c:v>-319.3945243442837</c:v>
                </c:pt>
                <c:pt idx="1367">
                  <c:v>-318.91920176620681</c:v>
                </c:pt>
                <c:pt idx="1368">
                  <c:v>-318.44143151798619</c:v>
                </c:pt>
                <c:pt idx="1369">
                  <c:v>-317.96122095822881</c:v>
                </c:pt>
                <c:pt idx="1370">
                  <c:v>-317.47857748312771</c:v>
                </c:pt>
                <c:pt idx="1371">
                  <c:v>-316.99350852634717</c:v>
                </c:pt>
                <c:pt idx="1372">
                  <c:v>-316.50602155890897</c:v>
                </c:pt>
                <c:pt idx="1373">
                  <c:v>-316.01612408907687</c:v>
                </c:pt>
                <c:pt idx="1374">
                  <c:v>-315.52382366224117</c:v>
                </c:pt>
                <c:pt idx="1375">
                  <c:v>-315.02912786080265</c:v>
                </c:pt>
                <c:pt idx="1376">
                  <c:v>-314.53204430405538</c:v>
                </c:pt>
                <c:pt idx="1377">
                  <c:v>-314.03258064806971</c:v>
                </c:pt>
                <c:pt idx="1378">
                  <c:v>-313.53074458557398</c:v>
                </c:pt>
                <c:pt idx="1379">
                  <c:v>-313.02654384583684</c:v>
                </c:pt>
                <c:pt idx="1380">
                  <c:v>-312.51998619454702</c:v>
                </c:pt>
                <c:pt idx="1381">
                  <c:v>-312.0110794336947</c:v>
                </c:pt>
                <c:pt idx="1382">
                  <c:v>-311.49983140145082</c:v>
                </c:pt>
                <c:pt idx="1383">
                  <c:v>-310.98624997204678</c:v>
                </c:pt>
                <c:pt idx="1384">
                  <c:v>-310.47034305565273</c:v>
                </c:pt>
                <c:pt idx="1385">
                  <c:v>-309.95211859825588</c:v>
                </c:pt>
                <c:pt idx="1386">
                  <c:v>-309.43158458153823</c:v>
                </c:pt>
                <c:pt idx="1387">
                  <c:v>-308.90874902275368</c:v>
                </c:pt>
                <c:pt idx="1388">
                  <c:v>-308.38361997460424</c:v>
                </c:pt>
                <c:pt idx="1389">
                  <c:v>-307.85620552511625</c:v>
                </c:pt>
                <c:pt idx="1390">
                  <c:v>-307.3265137975157</c:v>
                </c:pt>
                <c:pt idx="1391">
                  <c:v>-306.79455295010342</c:v>
                </c:pt>
                <c:pt idx="1392">
                  <c:v>-306.26033117612894</c:v>
                </c:pt>
                <c:pt idx="1393">
                  <c:v>-305.72385670366452</c:v>
                </c:pt>
                <c:pt idx="1394">
                  <c:v>-305.18513779547851</c:v>
                </c:pt>
                <c:pt idx="1395">
                  <c:v>-304.64418274890795</c:v>
                </c:pt>
                <c:pt idx="1396">
                  <c:v>-304.10099989573104</c:v>
                </c:pt>
                <c:pt idx="1397">
                  <c:v>-303.5555976020384</c:v>
                </c:pt>
                <c:pt idx="1398">
                  <c:v>-303.00798426810445</c:v>
                </c:pt>
                <c:pt idx="1399">
                  <c:v>-302.4581683282579</c:v>
                </c:pt>
                <c:pt idx="1400">
                  <c:v>-301.90615825075241</c:v>
                </c:pt>
                <c:pt idx="1401">
                  <c:v>-301.35196253763519</c:v>
                </c:pt>
                <c:pt idx="1402">
                  <c:v>-300.79558972461678</c:v>
                </c:pt>
                <c:pt idx="1403">
                  <c:v>-300.23704838093914</c:v>
                </c:pt>
                <c:pt idx="1404">
                  <c:v>-299.67634710924438</c:v>
                </c:pt>
                <c:pt idx="1405">
                  <c:v>-299.11349454544143</c:v>
                </c:pt>
                <c:pt idx="1406">
                  <c:v>-298.54849935857328</c:v>
                </c:pt>
                <c:pt idx="1407">
                  <c:v>-297.98137025068377</c:v>
                </c:pt>
                <c:pt idx="1408">
                  <c:v>-297.41211595668335</c:v>
                </c:pt>
                <c:pt idx="1409">
                  <c:v>-296.84074524421453</c:v>
                </c:pt>
                <c:pt idx="1410">
                  <c:v>-296.26726691351655</c:v>
                </c:pt>
                <c:pt idx="1411">
                  <c:v>-295.69168979729051</c:v>
                </c:pt>
                <c:pt idx="1412">
                  <c:v>-295.11402276056288</c:v>
                </c:pt>
                <c:pt idx="1413">
                  <c:v>-294.53427470054902</c:v>
                </c:pt>
                <c:pt idx="1414">
                  <c:v>-293.95245454651604</c:v>
                </c:pt>
                <c:pt idx="1415">
                  <c:v>-293.36857125964542</c:v>
                </c:pt>
                <c:pt idx="1416">
                  <c:v>-292.78263383289527</c:v>
                </c:pt>
                <c:pt idx="1417">
                  <c:v>-292.1946512908612</c:v>
                </c:pt>
                <c:pt idx="1418">
                  <c:v>-291.60463268963781</c:v>
                </c:pt>
                <c:pt idx="1419">
                  <c:v>-291.01258711667879</c:v>
                </c:pt>
                <c:pt idx="1420">
                  <c:v>-290.41852369065731</c:v>
                </c:pt>
                <c:pt idx="1421">
                  <c:v>-289.82245156132586</c:v>
                </c:pt>
                <c:pt idx="1422">
                  <c:v>-289.22437990937442</c:v>
                </c:pt>
                <c:pt idx="1423">
                  <c:v>-288.62431794628992</c:v>
                </c:pt>
                <c:pt idx="1424">
                  <c:v>-288.02227491421348</c:v>
                </c:pt>
                <c:pt idx="1425">
                  <c:v>-287.41826008579949</c:v>
                </c:pt>
                <c:pt idx="1426">
                  <c:v>-286.81228276407114</c:v>
                </c:pt>
                <c:pt idx="1427">
                  <c:v>-286.20435228227831</c:v>
                </c:pt>
                <c:pt idx="1428">
                  <c:v>-285.59447800375295</c:v>
                </c:pt>
                <c:pt idx="1429">
                  <c:v>-284.98266932176602</c:v>
                </c:pt>
                <c:pt idx="1430">
                  <c:v>-284.36893565938158</c:v>
                </c:pt>
                <c:pt idx="1431">
                  <c:v>-283.7532864693124</c:v>
                </c:pt>
                <c:pt idx="1432">
                  <c:v>-283.13573123377392</c:v>
                </c:pt>
                <c:pt idx="1433">
                  <c:v>-282.51627946433899</c:v>
                </c:pt>
                <c:pt idx="1434">
                  <c:v>-281.89494070179035</c:v>
                </c:pt>
                <c:pt idx="1435">
                  <c:v>-281.27172451597431</c:v>
                </c:pt>
                <c:pt idx="1436">
                  <c:v>-280.64664050565307</c:v>
                </c:pt>
                <c:pt idx="1437">
                  <c:v>-280.01969829835753</c:v>
                </c:pt>
                <c:pt idx="1438">
                  <c:v>-279.3909075502379</c:v>
                </c:pt>
                <c:pt idx="1439">
                  <c:v>-278.76027794591596</c:v>
                </c:pt>
                <c:pt idx="1440">
                  <c:v>-278.1278191983352</c:v>
                </c:pt>
                <c:pt idx="1441">
                  <c:v>-277.49354104861169</c:v>
                </c:pt>
                <c:pt idx="1442">
                  <c:v>-276.85745326588415</c:v>
                </c:pt>
                <c:pt idx="1443">
                  <c:v>-276.21956564716288</c:v>
                </c:pt>
                <c:pt idx="1444">
                  <c:v>-275.57988801717937</c:v>
                </c:pt>
                <c:pt idx="1445">
                  <c:v>-274.93843022823455</c:v>
                </c:pt>
                <c:pt idx="1446">
                  <c:v>-274.29520216004789</c:v>
                </c:pt>
                <c:pt idx="1447">
                  <c:v>-273.65021371960421</c:v>
                </c:pt>
                <c:pt idx="1448">
                  <c:v>-273.00347484100161</c:v>
                </c:pt>
                <c:pt idx="1449">
                  <c:v>-272.35499548529833</c:v>
                </c:pt>
                <c:pt idx="1450">
                  <c:v>-271.70478564035977</c:v>
                </c:pt>
                <c:pt idx="1451">
                  <c:v>-271.052855320704</c:v>
                </c:pt>
                <c:pt idx="1452">
                  <c:v>-270.39921456734771</c:v>
                </c:pt>
                <c:pt idx="1453">
                  <c:v>-269.74387344765182</c:v>
                </c:pt>
                <c:pt idx="1454">
                  <c:v>-269.08684205516636</c:v>
                </c:pt>
                <c:pt idx="1455">
                  <c:v>-268.42813050947473</c:v>
                </c:pt>
                <c:pt idx="1456">
                  <c:v>-267.76774895603796</c:v>
                </c:pt>
                <c:pt idx="1457">
                  <c:v>-267.10570756603857</c:v>
                </c:pt>
                <c:pt idx="1458">
                  <c:v>-266.44201653622406</c:v>
                </c:pt>
                <c:pt idx="1459">
                  <c:v>-265.77668608874944</c:v>
                </c:pt>
                <c:pt idx="1460">
                  <c:v>-265.10972647101994</c:v>
                </c:pt>
                <c:pt idx="1461">
                  <c:v>-264.4411479555331</c:v>
                </c:pt>
                <c:pt idx="1462">
                  <c:v>-263.77096083972134</c:v>
                </c:pt>
                <c:pt idx="1463">
                  <c:v>-263.09917544579207</c:v>
                </c:pt>
                <c:pt idx="1464">
                  <c:v>-262.42580212056947</c:v>
                </c:pt>
                <c:pt idx="1465">
                  <c:v>-261.75085123533518</c:v>
                </c:pt>
                <c:pt idx="1466">
                  <c:v>-261.07433318566808</c:v>
                </c:pt>
                <c:pt idx="1467">
                  <c:v>-260.39625839128507</c:v>
                </c:pt>
                <c:pt idx="1468">
                  <c:v>-259.71663729587937</c:v>
                </c:pt>
                <c:pt idx="1469">
                  <c:v>-259.0354803669606</c:v>
                </c:pt>
                <c:pt idx="1470">
                  <c:v>-258.352798095693</c:v>
                </c:pt>
                <c:pt idx="1471">
                  <c:v>-257.66860099673465</c:v>
                </c:pt>
                <c:pt idx="1472">
                  <c:v>-256.98289960807449</c:v>
                </c:pt>
                <c:pt idx="1473">
                  <c:v>-256.29570449087055</c:v>
                </c:pt>
                <c:pt idx="1474">
                  <c:v>-255.60702622928721</c:v>
                </c:pt>
                <c:pt idx="1475">
                  <c:v>-254.9168754303326</c:v>
                </c:pt>
                <c:pt idx="1476">
                  <c:v>-254.22526272369444</c:v>
                </c:pt>
                <c:pt idx="1477">
                  <c:v>-253.53219876157681</c:v>
                </c:pt>
                <c:pt idx="1478">
                  <c:v>-252.83769421853583</c:v>
                </c:pt>
                <c:pt idx="1479">
                  <c:v>-252.14175979131596</c:v>
                </c:pt>
                <c:pt idx="1480">
                  <c:v>-251.44440619868419</c:v>
                </c:pt>
                <c:pt idx="1481">
                  <c:v>-250.74564418126562</c:v>
                </c:pt>
                <c:pt idx="1482">
                  <c:v>-250.0454845013777</c:v>
                </c:pt>
                <c:pt idx="1483">
                  <c:v>-249.34393794286518</c:v>
                </c:pt>
                <c:pt idx="1484">
                  <c:v>-248.64101531093297</c:v>
                </c:pt>
                <c:pt idx="1485">
                  <c:v>-247.93672743198039</c:v>
                </c:pt>
                <c:pt idx="1486">
                  <c:v>-247.23108515343432</c:v>
                </c:pt>
                <c:pt idx="1487">
                  <c:v>-246.52409934358181</c:v>
                </c:pt>
                <c:pt idx="1488">
                  <c:v>-245.81578089140351</c:v>
                </c:pt>
                <c:pt idx="1489">
                  <c:v>-245.10614070640491</c:v>
                </c:pt>
                <c:pt idx="1490">
                  <c:v>-244.39518971844893</c:v>
                </c:pt>
                <c:pt idx="1491">
                  <c:v>-243.68293887758733</c:v>
                </c:pt>
                <c:pt idx="1492">
                  <c:v>-242.96939915389265</c:v>
                </c:pt>
                <c:pt idx="1493">
                  <c:v>-242.25458153728823</c:v>
                </c:pt>
                <c:pt idx="1494">
                  <c:v>-241.53849703737973</c:v>
                </c:pt>
                <c:pt idx="1495">
                  <c:v>-240.8211566832851</c:v>
                </c:pt>
                <c:pt idx="1496">
                  <c:v>-240.10257152346549</c:v>
                </c:pt>
                <c:pt idx="1497">
                  <c:v>-239.38275262555391</c:v>
                </c:pt>
                <c:pt idx="1498">
                  <c:v>-238.66171107618572</c:v>
                </c:pt>
                <c:pt idx="1499">
                  <c:v>-237.93945798082717</c:v>
                </c:pt>
                <c:pt idx="1500">
                  <c:v>-237.21600446360537</c:v>
                </c:pt>
                <c:pt idx="1501">
                  <c:v>-236.49136166713572</c:v>
                </c:pt>
                <c:pt idx="1502">
                  <c:v>-235.76554075235106</c:v>
                </c:pt>
                <c:pt idx="1503">
                  <c:v>-235.03855289832939</c:v>
                </c:pt>
                <c:pt idx="1504">
                  <c:v>-234.31040930212242</c:v>
                </c:pt>
                <c:pt idx="1505">
                  <c:v>-233.58112117858212</c:v>
                </c:pt>
                <c:pt idx="1506">
                  <c:v>-232.85069976018849</c:v>
                </c:pt>
                <c:pt idx="1507">
                  <c:v>-232.11915629687641</c:v>
                </c:pt>
                <c:pt idx="1508">
                  <c:v>-231.38650205586305</c:v>
                </c:pt>
                <c:pt idx="1509">
                  <c:v>-230.6527483214731</c:v>
                </c:pt>
                <c:pt idx="1510">
                  <c:v>-229.91790639496588</c:v>
                </c:pt>
                <c:pt idx="1511">
                  <c:v>-229.18198759436109</c:v>
                </c:pt>
                <c:pt idx="1512">
                  <c:v>-228.44500325426412</c:v>
                </c:pt>
                <c:pt idx="1513">
                  <c:v>-227.7069647256923</c:v>
                </c:pt>
                <c:pt idx="1514">
                  <c:v>-226.96788337589913</c:v>
                </c:pt>
                <c:pt idx="1515">
                  <c:v>-226.22777058819972</c:v>
                </c:pt>
                <c:pt idx="1516">
                  <c:v>-225.48663776179524</c:v>
                </c:pt>
                <c:pt idx="1517">
                  <c:v>-224.74449631159791</c:v>
                </c:pt>
                <c:pt idx="1518">
                  <c:v>-224.00135766805434</c:v>
                </c:pt>
                <c:pt idx="1519">
                  <c:v>-223.25723327696997</c:v>
                </c:pt>
                <c:pt idx="1520">
                  <c:v>-222.5121345993326</c:v>
                </c:pt>
                <c:pt idx="1521">
                  <c:v>-221.76607311113645</c:v>
                </c:pt>
                <c:pt idx="1522">
                  <c:v>-221.01906030320438</c:v>
                </c:pt>
                <c:pt idx="1523">
                  <c:v>-220.27110768101173</c:v>
                </c:pt>
                <c:pt idx="1524">
                  <c:v>-219.52222676450859</c:v>
                </c:pt>
                <c:pt idx="1525">
                  <c:v>-218.7724290879431</c:v>
                </c:pt>
                <c:pt idx="1526">
                  <c:v>-218.02172619968292</c:v>
                </c:pt>
                <c:pt idx="1527">
                  <c:v>-217.27012966203779</c:v>
                </c:pt>
                <c:pt idx="1528">
                  <c:v>-216.51765105108137</c:v>
                </c:pt>
                <c:pt idx="1529">
                  <c:v>-215.76430195647347</c:v>
                </c:pt>
                <c:pt idx="1530">
                  <c:v>-215.01009398128053</c:v>
                </c:pt>
                <c:pt idx="1531">
                  <c:v>-214.25503874179765</c:v>
                </c:pt>
                <c:pt idx="1532">
                  <c:v>-213.49914786736946</c:v>
                </c:pt>
                <c:pt idx="1533">
                  <c:v>-212.74243300021084</c:v>
                </c:pt>
                <c:pt idx="1534">
                  <c:v>-211.98490579522834</c:v>
                </c:pt>
                <c:pt idx="1535">
                  <c:v>-211.2265779198396</c:v>
                </c:pt>
                <c:pt idx="1536">
                  <c:v>-210.46746105379427</c:v>
                </c:pt>
                <c:pt idx="1537">
                  <c:v>-209.70756688899394</c:v>
                </c:pt>
                <c:pt idx="1538">
                  <c:v>-208.94690712931259</c:v>
                </c:pt>
                <c:pt idx="1539">
                  <c:v>-208.18549349041541</c:v>
                </c:pt>
                <c:pt idx="1540">
                  <c:v>-207.42333769957895</c:v>
                </c:pt>
                <c:pt idx="1541">
                  <c:v>-206.66045149551022</c:v>
                </c:pt>
                <c:pt idx="1542">
                  <c:v>-205.89684662816654</c:v>
                </c:pt>
                <c:pt idx="1543">
                  <c:v>-205.13253485857356</c:v>
                </c:pt>
                <c:pt idx="1544">
                  <c:v>-204.36752795864481</c:v>
                </c:pt>
                <c:pt idx="1545">
                  <c:v>-203.60183771100003</c:v>
                </c:pt>
                <c:pt idx="1546">
                  <c:v>-202.8354759087843</c:v>
                </c:pt>
                <c:pt idx="1547">
                  <c:v>-202.06845435548558</c:v>
                </c:pt>
                <c:pt idx="1548">
                  <c:v>-201.30078486475341</c:v>
                </c:pt>
                <c:pt idx="1549">
                  <c:v>-200.53247926021666</c:v>
                </c:pt>
                <c:pt idx="1550">
                  <c:v>-199.76354937530215</c:v>
                </c:pt>
                <c:pt idx="1551">
                  <c:v>-198.99400705305138</c:v>
                </c:pt>
                <c:pt idx="1552">
                  <c:v>-198.22386414593865</c:v>
                </c:pt>
                <c:pt idx="1553">
                  <c:v>-197.45313251568842</c:v>
                </c:pt>
                <c:pt idx="1554">
                  <c:v>-196.68182403309305</c:v>
                </c:pt>
                <c:pt idx="1555">
                  <c:v>-195.90995057782919</c:v>
                </c:pt>
                <c:pt idx="1556">
                  <c:v>-195.13752403827516</c:v>
                </c:pt>
                <c:pt idx="1557">
                  <c:v>-194.3645563113281</c:v>
                </c:pt>
                <c:pt idx="1558">
                  <c:v>-193.59105930222015</c:v>
                </c:pt>
                <c:pt idx="1559">
                  <c:v>-192.81704492433605</c:v>
                </c:pt>
                <c:pt idx="1560">
                  <c:v>-192.04252509902852</c:v>
                </c:pt>
                <c:pt idx="1561">
                  <c:v>-191.26751175543532</c:v>
                </c:pt>
                <c:pt idx="1562">
                  <c:v>-190.4920168302952</c:v>
                </c:pt>
                <c:pt idx="1563">
                  <c:v>-189.71605226776475</c:v>
                </c:pt>
                <c:pt idx="1564">
                  <c:v>-188.93963001923339</c:v>
                </c:pt>
                <c:pt idx="1565">
                  <c:v>-188.16276204313994</c:v>
                </c:pt>
                <c:pt idx="1566">
                  <c:v>-187.38546030478818</c:v>
                </c:pt>
                <c:pt idx="1567">
                  <c:v>-186.60773677616322</c:v>
                </c:pt>
                <c:pt idx="1568">
                  <c:v>-185.82960343574598</c:v>
                </c:pt>
                <c:pt idx="1569">
                  <c:v>-185.05107226832953</c:v>
                </c:pt>
                <c:pt idx="1570">
                  <c:v>-184.27215526483411</c:v>
                </c:pt>
                <c:pt idx="1571">
                  <c:v>-183.49286442212301</c:v>
                </c:pt>
                <c:pt idx="1572">
                  <c:v>-182.71321174281698</c:v>
                </c:pt>
                <c:pt idx="1573">
                  <c:v>-181.9332092351099</c:v>
                </c:pt>
                <c:pt idx="1574">
                  <c:v>-181.1528689125835</c:v>
                </c:pt>
                <c:pt idx="1575">
                  <c:v>-180.37220279402308</c:v>
                </c:pt>
                <c:pt idx="1576">
                  <c:v>-179.59122290323134</c:v>
                </c:pt>
                <c:pt idx="1577">
                  <c:v>-178.8099412688438</c:v>
                </c:pt>
                <c:pt idx="1578">
                  <c:v>-178.02836992414348</c:v>
                </c:pt>
                <c:pt idx="1579">
                  <c:v>-177.24652090687533</c:v>
                </c:pt>
                <c:pt idx="1580">
                  <c:v>-176.46440625906155</c:v>
                </c:pt>
                <c:pt idx="1581">
                  <c:v>-175.68203802681498</c:v>
                </c:pt>
                <c:pt idx="1582">
                  <c:v>-174.89942826015442</c:v>
                </c:pt>
                <c:pt idx="1583">
                  <c:v>-174.11658901281857</c:v>
                </c:pt>
                <c:pt idx="1584">
                  <c:v>-173.3335323420811</c:v>
                </c:pt>
                <c:pt idx="1585">
                  <c:v>-172.55027030856391</c:v>
                </c:pt>
                <c:pt idx="1586">
                  <c:v>-171.76681497605207</c:v>
                </c:pt>
                <c:pt idx="1587">
                  <c:v>-170.98317841130768</c:v>
                </c:pt>
                <c:pt idx="1588">
                  <c:v>-170.19937268388469</c:v>
                </c:pt>
                <c:pt idx="1589">
                  <c:v>-169.41540986594197</c:v>
                </c:pt>
                <c:pt idx="1590">
                  <c:v>-168.63130203205802</c:v>
                </c:pt>
                <c:pt idx="1591">
                  <c:v>-167.84706125904475</c:v>
                </c:pt>
                <c:pt idx="1592">
                  <c:v>-167.06269962576212</c:v>
                </c:pt>
                <c:pt idx="1593">
                  <c:v>-166.27822921293105</c:v>
                </c:pt>
                <c:pt idx="1594">
                  <c:v>-165.49366210294804</c:v>
                </c:pt>
                <c:pt idx="1595">
                  <c:v>-164.70901037969873</c:v>
                </c:pt>
                <c:pt idx="1596">
                  <c:v>-163.92428612837253</c:v>
                </c:pt>
                <c:pt idx="1597">
                  <c:v>-163.13950143527541</c:v>
                </c:pt>
                <c:pt idx="1598">
                  <c:v>-162.35466838764435</c:v>
                </c:pt>
                <c:pt idx="1599">
                  <c:v>-161.56979907346121</c:v>
                </c:pt>
                <c:pt idx="1600">
                  <c:v>-160.78490558126617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77088"/>
        <c:axId val="92379008"/>
      </c:scatterChart>
      <c:valAx>
        <c:axId val="92377088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/>
                  <a:t>Phase/</a:t>
                </a:r>
                <a:r>
                  <a:rPr lang="en-US" sz="2000" b="0" dirty="0">
                    <a:latin typeface="Symbol" panose="05050102010706020507" pitchFamily="18" charset="2"/>
                  </a:rPr>
                  <a:t>p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2379008"/>
        <c:crossesAt val="-10000"/>
        <c:crossBetween val="midCat"/>
        <c:majorUnit val="0.5"/>
      </c:valAx>
      <c:valAx>
        <c:axId val="92379008"/>
        <c:scaling>
          <c:orientation val="minMax"/>
          <c:max val="200"/>
          <c:min val="-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schemeClr val="tx1"/>
                    </a:solidFill>
                  </a:defRPr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Aperture 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modulation voltage (V)</a:t>
                </a:r>
              </a:p>
            </c:rich>
          </c:tx>
          <c:layout>
            <c:manualLayout>
              <c:xMode val="edge"/>
              <c:yMode val="edge"/>
              <c:x val="1.6360454943132111E-3"/>
              <c:y val="1.767232553377636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en-US"/>
          </a:p>
        </c:txPr>
        <c:crossAx val="92377088"/>
        <c:crossesAt val="-100"/>
        <c:crossBetween val="midCat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6863237839952"/>
          <c:y val="3.8653168353955755E-2"/>
          <c:w val="0.75056239645576217"/>
          <c:h val="0.81165256603562863"/>
        </c:manualLayout>
      </c:layout>
      <c:scatterChart>
        <c:scatterStyle val="lineMarker"/>
        <c:varyColors val="0"/>
        <c:ser>
          <c:idx val="1"/>
          <c:order val="0"/>
          <c:tx>
            <c:strRef>
              <c:f>'illustartion (2)'!$A$1:$B$1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'illustartion (2)'!$Q$3:$Q$1603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'illustartion (2)'!$R$3:$R$1603</c:f>
              <c:numCache>
                <c:formatCode>General</c:formatCode>
                <c:ptCount val="1601"/>
                <c:pt idx="0">
                  <c:v>-99.999999999999986</c:v>
                </c:pt>
                <c:pt idx="1">
                  <c:v>-99.319481728097642</c:v>
                </c:pt>
                <c:pt idx="2">
                  <c:v>-98.637433739663791</c:v>
                </c:pt>
                <c:pt idx="3">
                  <c:v>-97.953866539586897</c:v>
                </c:pt>
                <c:pt idx="4">
                  <c:v>-97.268790656154394</c:v>
                </c:pt>
                <c:pt idx="5">
                  <c:v>-96.582216640890323</c:v>
                </c:pt>
                <c:pt idx="6">
                  <c:v>-95.894155068393033</c:v>
                </c:pt>
                <c:pt idx="7">
                  <c:v>-95.204616536172082</c:v>
                </c:pt>
                <c:pt idx="8">
                  <c:v>-94.513611664485197</c:v>
                </c:pt>
                <c:pt idx="9">
                  <c:v>-93.821151096174631</c:v>
                </c:pt>
                <c:pt idx="10">
                  <c:v>-93.127245496503235</c:v>
                </c:pt>
                <c:pt idx="11">
                  <c:v>-92.431905552990173</c:v>
                </c:pt>
                <c:pt idx="12">
                  <c:v>-91.735141975246407</c:v>
                </c:pt>
                <c:pt idx="13">
                  <c:v>-91.036965494809621</c:v>
                </c:pt>
                <c:pt idx="14">
                  <c:v>-90.337386864979038</c:v>
                </c:pt>
                <c:pt idx="15">
                  <c:v>-89.636416860649732</c:v>
                </c:pt>
                <c:pt idx="16">
                  <c:v>-88.934066278146702</c:v>
                </c:pt>
                <c:pt idx="17">
                  <c:v>-88.23034593505858</c:v>
                </c:pt>
                <c:pt idx="18">
                  <c:v>-87.525266670071062</c:v>
                </c:pt>
                <c:pt idx="19">
                  <c:v>-86.818839342799848</c:v>
                </c:pt>
                <c:pt idx="20">
                  <c:v>-86.111074833623533</c:v>
                </c:pt>
                <c:pt idx="21">
                  <c:v>-85.401984043515938</c:v>
                </c:pt>
                <c:pt idx="22">
                  <c:v>-84.691577893878218</c:v>
                </c:pt>
                <c:pt idx="23">
                  <c:v>-83.979867326370695</c:v>
                </c:pt>
                <c:pt idx="24">
                  <c:v>-83.266863302744298</c:v>
                </c:pt>
                <c:pt idx="25">
                  <c:v>-82.55257680467173</c:v>
                </c:pt>
                <c:pt idx="26">
                  <c:v>-81.837018833578341</c:v>
                </c:pt>
                <c:pt idx="27">
                  <c:v>-81.120200410472705</c:v>
                </c:pt>
                <c:pt idx="28">
                  <c:v>-80.40213257577679</c:v>
                </c:pt>
                <c:pt idx="29">
                  <c:v>-79.682826389156077</c:v>
                </c:pt>
                <c:pt idx="30">
                  <c:v>-78.96229292934899</c:v>
                </c:pt>
                <c:pt idx="31">
                  <c:v>-78.240543293996481</c:v>
                </c:pt>
                <c:pt idx="32">
                  <c:v>-77.517588599470983</c:v>
                </c:pt>
                <c:pt idx="33">
                  <c:v>-76.793439980705244</c:v>
                </c:pt>
                <c:pt idx="34">
                  <c:v>-76.06810859102076</c:v>
                </c:pt>
                <c:pt idx="35">
                  <c:v>-75.341605601956076</c:v>
                </c:pt>
                <c:pt idx="36">
                  <c:v>-74.61394220309468</c:v>
                </c:pt>
                <c:pt idx="37">
                  <c:v>-73.885129601892672</c:v>
                </c:pt>
                <c:pt idx="38">
                  <c:v>-73.155179023506136</c:v>
                </c:pt>
                <c:pt idx="39">
                  <c:v>-72.424101710618231</c:v>
                </c:pt>
                <c:pt idx="40">
                  <c:v>-71.691908923266112</c:v>
                </c:pt>
                <c:pt idx="41">
                  <c:v>-70.958611938667389</c:v>
                </c:pt>
                <c:pt idx="42">
                  <c:v>-70.224222051046553</c:v>
                </c:pt>
                <c:pt idx="43">
                  <c:v>-69.488750571460898</c:v>
                </c:pt>
                <c:pt idx="44">
                  <c:v>-68.752208827626433</c:v>
                </c:pt>
                <c:pt idx="45">
                  <c:v>-68.014608163743318</c:v>
                </c:pt>
                <c:pt idx="46">
                  <c:v>-67.275959940321187</c:v>
                </c:pt>
                <c:pt idx="47">
                  <c:v>-66.536275534004176</c:v>
                </c:pt>
                <c:pt idx="48">
                  <c:v>-65.795566337395684</c:v>
                </c:pt>
                <c:pt idx="49">
                  <c:v>-65.053843758882877</c:v>
                </c:pt>
                <c:pt idx="50">
                  <c:v>-64.311119222461045</c:v>
                </c:pt>
                <c:pt idx="51">
                  <c:v>-63.567404167557605</c:v>
                </c:pt>
                <c:pt idx="52">
                  <c:v>-62.82271004885591</c:v>
                </c:pt>
                <c:pt idx="53">
                  <c:v>-62.077048336118835</c:v>
                </c:pt>
                <c:pt idx="54">
                  <c:v>-61.3304305140121</c:v>
                </c:pt>
                <c:pt idx="55">
                  <c:v>-60.582868081927444</c:v>
                </c:pt>
                <c:pt idx="56">
                  <c:v>-59.834372553805423</c:v>
                </c:pt>
                <c:pt idx="57">
                  <c:v>-59.084955457958152</c:v>
                </c:pt>
                <c:pt idx="58">
                  <c:v>-58.334628336891711</c:v>
                </c:pt>
                <c:pt idx="59">
                  <c:v>-57.583402747128318</c:v>
                </c:pt>
                <c:pt idx="60">
                  <c:v>-56.831290259028464</c:v>
                </c:pt>
                <c:pt idx="61">
                  <c:v>-56.078302456612583</c:v>
                </c:pt>
                <c:pt idx="62">
                  <c:v>-55.324450937382686</c:v>
                </c:pt>
                <c:pt idx="63">
                  <c:v>-54.569747312143711</c:v>
                </c:pt>
                <c:pt idx="64">
                  <c:v>-53.814203204824771</c:v>
                </c:pt>
                <c:pt idx="65">
                  <c:v>-53.057830252300022</c:v>
                </c:pt>
                <c:pt idx="66">
                  <c:v>-52.300640104209492</c:v>
                </c:pt>
                <c:pt idx="67">
                  <c:v>-51.542644422779624</c:v>
                </c:pt>
                <c:pt idx="68">
                  <c:v>-50.783854882643695</c:v>
                </c:pt>
                <c:pt idx="69">
                  <c:v>-50.024283170661953</c:v>
                </c:pt>
                <c:pt idx="70">
                  <c:v>-49.263940985741627</c:v>
                </c:pt>
                <c:pt idx="71">
                  <c:v>-48.502840038656799</c:v>
                </c:pt>
                <c:pt idx="72">
                  <c:v>-47.740992051867934</c:v>
                </c:pt>
                <c:pt idx="73">
                  <c:v>-46.978408759341455</c:v>
                </c:pt>
                <c:pt idx="74">
                  <c:v>-46.215101906368879</c:v>
                </c:pt>
                <c:pt idx="75">
                  <c:v>-45.451083249386031</c:v>
                </c:pt>
                <c:pt idx="76">
                  <c:v>-44.686364555791897</c:v>
                </c:pt>
                <c:pt idx="77">
                  <c:v>-43.920957603767448</c:v>
                </c:pt>
                <c:pt idx="78">
                  <c:v>-43.154874182094169</c:v>
                </c:pt>
                <c:pt idx="79">
                  <c:v>-42.388126089972495</c:v>
                </c:pt>
                <c:pt idx="80">
                  <c:v>-41.620725136840164</c:v>
                </c:pt>
                <c:pt idx="81">
                  <c:v>-40.852683142190202</c:v>
                </c:pt>
                <c:pt idx="82">
                  <c:v>-40.084011935388986</c:v>
                </c:pt>
                <c:pt idx="83">
                  <c:v>-39.314723355493982</c:v>
                </c:pt>
                <c:pt idx="84">
                  <c:v>-38.544829251071434</c:v>
                </c:pt>
                <c:pt idx="85">
                  <c:v>-37.774341480013852</c:v>
                </c:pt>
                <c:pt idx="86">
                  <c:v>-37.003271909357402</c:v>
                </c:pt>
                <c:pt idx="87">
                  <c:v>-36.231632415099099</c:v>
                </c:pt>
                <c:pt idx="88">
                  <c:v>-35.459434882013916</c:v>
                </c:pt>
                <c:pt idx="89">
                  <c:v>-34.686691203471732</c:v>
                </c:pt>
                <c:pt idx="90">
                  <c:v>-33.91341328125413</c:v>
                </c:pt>
                <c:pt idx="91">
                  <c:v>-33.139613025371133</c:v>
                </c:pt>
                <c:pt idx="92">
                  <c:v>-32.365302353877709</c:v>
                </c:pt>
                <c:pt idx="93">
                  <c:v>-31.590493192690243</c:v>
                </c:pt>
                <c:pt idx="94">
                  <c:v>-30.815197475402851</c:v>
                </c:pt>
                <c:pt idx="95">
                  <c:v>-30.03942714310358</c:v>
                </c:pt>
                <c:pt idx="96">
                  <c:v>-29.263194144190479</c:v>
                </c:pt>
                <c:pt idx="97">
                  <c:v>-28.486510434187572</c:v>
                </c:pt>
                <c:pt idx="98">
                  <c:v>-27.709387975560755</c:v>
                </c:pt>
                <c:pt idx="99">
                  <c:v>-26.931838737533475</c:v>
                </c:pt>
                <c:pt idx="100">
                  <c:v>-26.153874695902481</c:v>
                </c:pt>
                <c:pt idx="101">
                  <c:v>-25.375507832853263</c:v>
                </c:pt>
                <c:pt idx="102">
                  <c:v>-24.596750136775597</c:v>
                </c:pt>
                <c:pt idx="103">
                  <c:v>-23.81761360207884</c:v>
                </c:pt>
                <c:pt idx="104">
                  <c:v>-23.038110229007238</c:v>
                </c:pt>
                <c:pt idx="105">
                  <c:v>-22.258252023455043</c:v>
                </c:pt>
                <c:pt idx="106">
                  <c:v>-21.478050996781629</c:v>
                </c:pt>
                <c:pt idx="107">
                  <c:v>-20.697519165626545</c:v>
                </c:pt>
                <c:pt idx="108">
                  <c:v>-19.916668551724307</c:v>
                </c:pt>
                <c:pt idx="109">
                  <c:v>-19.135511181719387</c:v>
                </c:pt>
                <c:pt idx="110">
                  <c:v>-18.354059086980854</c:v>
                </c:pt>
                <c:pt idx="111">
                  <c:v>-17.572324303417162</c:v>
                </c:pt>
                <c:pt idx="112">
                  <c:v>-16.79031887129069</c:v>
                </c:pt>
                <c:pt idx="113">
                  <c:v>-16.008054835032404</c:v>
                </c:pt>
                <c:pt idx="114">
                  <c:v>-15.225544243056207</c:v>
                </c:pt>
                <c:pt idx="115">
                  <c:v>-14.44279914757351</c:v>
                </c:pt>
                <c:pt idx="116">
                  <c:v>-13.65983160440749</c:v>
                </c:pt>
                <c:pt idx="117">
                  <c:v>-12.876653672807519</c:v>
                </c:pt>
                <c:pt idx="118">
                  <c:v>-12.093277415263307</c:v>
                </c:pt>
                <c:pt idx="119">
                  <c:v>-11.309714897319214</c:v>
                </c:pt>
                <c:pt idx="120">
                  <c:v>-10.525978187388381</c:v>
                </c:pt>
                <c:pt idx="121">
                  <c:v>-9.7420793565668138</c:v>
                </c:pt>
                <c:pt idx="122">
                  <c:v>-8.9580304784475491</c:v>
                </c:pt>
                <c:pt idx="123">
                  <c:v>-8.1738436289346001</c:v>
                </c:pt>
                <c:pt idx="124">
                  <c:v>-7.3895308860570612</c:v>
                </c:pt>
                <c:pt idx="125">
                  <c:v>-6.605104329782983</c:v>
                </c:pt>
                <c:pt idx="126">
                  <c:v>-5.8205760418334185</c:v>
                </c:pt>
                <c:pt idx="127">
                  <c:v>-5.0359581054962437</c:v>
                </c:pt>
                <c:pt idx="128">
                  <c:v>-4.2512626054401279</c:v>
                </c:pt>
                <c:pt idx="129">
                  <c:v>-3.4665016275283769</c:v>
                </c:pt>
                <c:pt idx="130">
                  <c:v>-2.6816872586327629</c:v>
                </c:pt>
                <c:pt idx="131">
                  <c:v>-1.8968315864473742</c:v>
                </c:pt>
                <c:pt idx="132">
                  <c:v>-1.1119466993025167</c:v>
                </c:pt>
                <c:pt idx="133">
                  <c:v>-0.32704468597839914</c:v>
                </c:pt>
                <c:pt idx="134">
                  <c:v>0.45786236448099332</c:v>
                </c:pt>
                <c:pt idx="135">
                  <c:v>1.242762362954027</c:v>
                </c:pt>
                <c:pt idx="136">
                  <c:v>2.0276432204277492</c:v>
                </c:pt>
                <c:pt idx="137">
                  <c:v>2.8124928481839939</c:v>
                </c:pt>
                <c:pt idx="138">
                  <c:v>3.5972991579856179</c:v>
                </c:pt>
                <c:pt idx="139">
                  <c:v>4.3820500622625929</c:v>
                </c:pt>
                <c:pt idx="140">
                  <c:v>5.1667334742983106</c:v>
                </c:pt>
                <c:pt idx="141">
                  <c:v>5.9513373084156802</c:v>
                </c:pt>
                <c:pt idx="142">
                  <c:v>6.7358494801631972</c:v>
                </c:pt>
                <c:pt idx="143">
                  <c:v>7.5202579065012101</c:v>
                </c:pt>
                <c:pt idx="144">
                  <c:v>8.3045505059879261</c:v>
                </c:pt>
                <c:pt idx="145">
                  <c:v>9.0887151989655397</c:v>
                </c:pt>
                <c:pt idx="146">
                  <c:v>9.8727399077461904</c:v>
                </c:pt>
                <c:pt idx="147">
                  <c:v>10.65661255679812</c:v>
                </c:pt>
                <c:pt idx="148">
                  <c:v>11.440321072931587</c:v>
                </c:pt>
                <c:pt idx="149">
                  <c:v>12.223853385484757</c:v>
                </c:pt>
                <c:pt idx="150">
                  <c:v>13.007197426509753</c:v>
                </c:pt>
                <c:pt idx="151">
                  <c:v>13.790341130958417</c:v>
                </c:pt>
                <c:pt idx="152">
                  <c:v>14.573272436868203</c:v>
                </c:pt>
                <c:pt idx="153">
                  <c:v>15.355979285547852</c:v>
                </c:pt>
                <c:pt idx="154">
                  <c:v>16.138449621763254</c:v>
                </c:pt>
                <c:pt idx="155">
                  <c:v>16.920671393923044</c:v>
                </c:pt>
                <c:pt idx="156">
                  <c:v>17.702632554264255</c:v>
                </c:pt>
                <c:pt idx="157">
                  <c:v>18.484321059037786</c:v>
                </c:pt>
                <c:pt idx="158">
                  <c:v>19.265724868694043</c:v>
                </c:pt>
                <c:pt idx="159">
                  <c:v>20.046831948068299</c:v>
                </c:pt>
                <c:pt idx="160">
                  <c:v>20.827630266565993</c:v>
                </c:pt>
                <c:pt idx="161">
                  <c:v>21.608107798348158</c:v>
                </c:pt>
                <c:pt idx="162">
                  <c:v>22.388252522516559</c:v>
                </c:pt>
                <c:pt idx="163">
                  <c:v>23.168052423298878</c:v>
                </c:pt>
                <c:pt idx="164">
                  <c:v>23.947495490233688</c:v>
                </c:pt>
                <c:pt idx="165">
                  <c:v>24.726569718355581</c:v>
                </c:pt>
                <c:pt idx="166">
                  <c:v>25.505263108379992</c:v>
                </c:pt>
                <c:pt idx="167">
                  <c:v>26.283563666887961</c:v>
                </c:pt>
                <c:pt idx="168">
                  <c:v>27.061459406510952</c:v>
                </c:pt>
                <c:pt idx="169">
                  <c:v>27.838938346115448</c:v>
                </c:pt>
                <c:pt idx="170">
                  <c:v>28.615988510987485</c:v>
                </c:pt>
                <c:pt idx="171">
                  <c:v>29.392597933017008</c:v>
                </c:pt>
                <c:pt idx="172">
                  <c:v>30.168754650882345</c:v>
                </c:pt>
                <c:pt idx="173">
                  <c:v>30.94444671023437</c:v>
                </c:pt>
                <c:pt idx="174">
                  <c:v>31.719662163880542</c:v>
                </c:pt>
                <c:pt idx="175">
                  <c:v>32.49438907196906</c:v>
                </c:pt>
                <c:pt idx="176">
                  <c:v>33.268615502172672</c:v>
                </c:pt>
                <c:pt idx="177">
                  <c:v>34.04232952987249</c:v>
                </c:pt>
                <c:pt idx="178">
                  <c:v>34.815519238341587</c:v>
                </c:pt>
                <c:pt idx="179">
                  <c:v>35.588172718928632</c:v>
                </c:pt>
                <c:pt idx="180">
                  <c:v>36.360278071241289</c:v>
                </c:pt>
                <c:pt idx="181">
                  <c:v>37.131823403329399</c:v>
                </c:pt>
                <c:pt idx="182">
                  <c:v>37.902796831868308</c:v>
                </c:pt>
                <c:pt idx="183">
                  <c:v>38.673186482341762</c:v>
                </c:pt>
                <c:pt idx="184">
                  <c:v>39.442980489224873</c:v>
                </c:pt>
                <c:pt idx="185">
                  <c:v>40.212166996166793</c:v>
                </c:pt>
                <c:pt idx="186">
                  <c:v>40.980734156173419</c:v>
                </c:pt>
                <c:pt idx="187">
                  <c:v>41.748670131789837</c:v>
                </c:pt>
                <c:pt idx="188">
                  <c:v>42.515963095282537</c:v>
                </c:pt>
                <c:pt idx="189">
                  <c:v>43.282601228821747</c:v>
                </c:pt>
                <c:pt idx="190">
                  <c:v>44.048572724663345</c:v>
                </c:pt>
                <c:pt idx="191">
                  <c:v>44.813865785330762</c:v>
                </c:pt>
                <c:pt idx="192">
                  <c:v>45.578468623796624</c:v>
                </c:pt>
                <c:pt idx="193">
                  <c:v>46.342369463664404</c:v>
                </c:pt>
                <c:pt idx="194">
                  <c:v>47.105556539349728</c:v>
                </c:pt>
                <c:pt idx="195">
                  <c:v>47.868018096261558</c:v>
                </c:pt>
                <c:pt idx="196">
                  <c:v>48.629742390983353</c:v>
                </c:pt>
                <c:pt idx="197">
                  <c:v>49.390717691453801</c:v>
                </c:pt>
                <c:pt idx="198">
                  <c:v>50.150932277147653</c:v>
                </c:pt>
                <c:pt idx="199">
                  <c:v>50.910374439256088</c:v>
                </c:pt>
                <c:pt idx="200">
                  <c:v>51.669032480867202</c:v>
                </c:pt>
                <c:pt idx="201">
                  <c:v>52.426894717146098</c:v>
                </c:pt>
                <c:pt idx="202">
                  <c:v>53.183949475514801</c:v>
                </c:pt>
                <c:pt idx="203">
                  <c:v>53.940185095832135</c:v>
                </c:pt>
                <c:pt idx="204">
                  <c:v>54.695589930573284</c:v>
                </c:pt>
                <c:pt idx="205">
                  <c:v>55.450152345009151</c:v>
                </c:pt>
                <c:pt idx="206">
                  <c:v>56.20386071738556</c:v>
                </c:pt>
                <c:pt idx="207">
                  <c:v>56.956703439102306</c:v>
                </c:pt>
                <c:pt idx="208">
                  <c:v>57.708668914891916</c:v>
                </c:pt>
                <c:pt idx="209">
                  <c:v>58.459745562998201</c:v>
                </c:pt>
                <c:pt idx="210">
                  <c:v>59.209921815354726</c:v>
                </c:pt>
                <c:pt idx="211">
                  <c:v>59.959186117762897</c:v>
                </c:pt>
                <c:pt idx="212">
                  <c:v>60.707526930070003</c:v>
                </c:pt>
                <c:pt idx="213">
                  <c:v>61.454932726346826</c:v>
                </c:pt>
                <c:pt idx="214">
                  <c:v>62.201391995065293</c:v>
                </c:pt>
                <c:pt idx="215">
                  <c:v>62.946893239275767</c:v>
                </c:pt>
                <c:pt idx="216">
                  <c:v>63.691424976784006</c:v>
                </c:pt>
                <c:pt idx="217">
                  <c:v>64.434975740328142</c:v>
                </c:pt>
                <c:pt idx="218">
                  <c:v>65.177534077755212</c:v>
                </c:pt>
                <c:pt idx="219">
                  <c:v>65.91908855219765</c:v>
                </c:pt>
                <c:pt idx="220">
                  <c:v>66.659627742249256</c:v>
                </c:pt>
                <c:pt idx="221">
                  <c:v>67.399140242141286</c:v>
                </c:pt>
                <c:pt idx="222">
                  <c:v>68.137614661918093</c:v>
                </c:pt>
                <c:pt idx="223">
                  <c:v>68.875039627612395</c:v>
                </c:pt>
                <c:pt idx="224">
                  <c:v>69.611403781420748</c:v>
                </c:pt>
                <c:pt idx="225">
                  <c:v>70.346695781878154</c:v>
                </c:pt>
                <c:pt idx="226">
                  <c:v>71.08090430403297</c:v>
                </c:pt>
                <c:pt idx="227">
                  <c:v>71.814018039621288</c:v>
                </c:pt>
                <c:pt idx="228">
                  <c:v>72.546025697241021</c:v>
                </c:pt>
                <c:pt idx="229">
                  <c:v>73.276916002525866</c:v>
                </c:pt>
                <c:pt idx="230">
                  <c:v>74.006677698319024</c:v>
                </c:pt>
                <c:pt idx="231">
                  <c:v>74.73529954484647</c:v>
                </c:pt>
                <c:pt idx="232">
                  <c:v>75.462770319890112</c:v>
                </c:pt>
                <c:pt idx="233">
                  <c:v>76.189078818960652</c:v>
                </c:pt>
                <c:pt idx="234">
                  <c:v>76.914213855470166</c:v>
                </c:pt>
                <c:pt idx="235">
                  <c:v>77.638164260904276</c:v>
                </c:pt>
                <c:pt idx="236">
                  <c:v>78.360918884994362</c:v>
                </c:pt>
                <c:pt idx="237">
                  <c:v>79.082466595889201</c:v>
                </c:pt>
                <c:pt idx="238">
                  <c:v>79.802796280326376</c:v>
                </c:pt>
                <c:pt idx="239">
                  <c:v>80.521896843803503</c:v>
                </c:pt>
                <c:pt idx="240">
                  <c:v>81.239757210749133</c:v>
                </c:pt>
                <c:pt idx="241">
                  <c:v>81.956366324693192</c:v>
                </c:pt>
                <c:pt idx="242">
                  <c:v>82.671713148437505</c:v>
                </c:pt>
                <c:pt idx="243">
                  <c:v>83.385786664225577</c:v>
                </c:pt>
                <c:pt idx="244">
                  <c:v>84.098575873912409</c:v>
                </c:pt>
                <c:pt idx="245">
                  <c:v>84.810069799133856</c:v>
                </c:pt>
                <c:pt idx="246">
                  <c:v>85.520257481475738</c:v>
                </c:pt>
                <c:pt idx="247">
                  <c:v>86.229127982642524</c:v>
                </c:pt>
                <c:pt idx="248">
                  <c:v>86.936670384625941</c:v>
                </c:pt>
                <c:pt idx="249">
                  <c:v>87.642873789873079</c:v>
                </c:pt>
                <c:pt idx="250">
                  <c:v>88.347727321454187</c:v>
                </c:pt>
                <c:pt idx="251">
                  <c:v>89.05122012323028</c:v>
                </c:pt>
                <c:pt idx="252">
                  <c:v>89.753341360020272</c:v>
                </c:pt>
                <c:pt idx="253">
                  <c:v>90.454080217767924</c:v>
                </c:pt>
                <c:pt idx="254">
                  <c:v>91.153425903708325</c:v>
                </c:pt>
                <c:pt idx="255">
                  <c:v>91.851367646534172</c:v>
                </c:pt>
                <c:pt idx="256">
                  <c:v>92.547894696561755</c:v>
                </c:pt>
                <c:pt idx="257">
                  <c:v>93.242996325896286</c:v>
                </c:pt>
                <c:pt idx="258">
                  <c:v>93.936661828597366</c:v>
                </c:pt>
                <c:pt idx="259">
                  <c:v>94.628880520843779</c:v>
                </c:pt>
                <c:pt idx="260">
                  <c:v>95.319641741098053</c:v>
                </c:pt>
                <c:pt idx="261">
                  <c:v>96.008934850270649</c:v>
                </c:pt>
                <c:pt idx="262">
                  <c:v>96.696749231883871</c:v>
                </c:pt>
                <c:pt idx="263">
                  <c:v>97.383074292235321</c:v>
                </c:pt>
                <c:pt idx="264">
                  <c:v>98.067899460561108</c:v>
                </c:pt>
                <c:pt idx="265">
                  <c:v>98.751214189198649</c:v>
                </c:pt>
                <c:pt idx="266">
                  <c:v>99.433007953749126</c:v>
                </c:pt>
                <c:pt idx="267">
                  <c:v>100.11327025323959</c:v>
                </c:pt>
                <c:pt idx="268">
                  <c:v>100.79199061028467</c:v>
                </c:pt>
                <c:pt idx="269">
                  <c:v>101.46915857124792</c:v>
                </c:pt>
                <c:pt idx="270">
                  <c:v>102.14476370640288</c:v>
                </c:pt>
                <c:pt idx="271">
                  <c:v>102.81879561009379</c:v>
                </c:pt>
                <c:pt idx="272">
                  <c:v>103.49124390089565</c:v>
                </c:pt>
                <c:pt idx="273">
                  <c:v>104.16209822177429</c:v>
                </c:pt>
                <c:pt idx="274">
                  <c:v>104.83134824024583</c:v>
                </c:pt>
                <c:pt idx="275">
                  <c:v>105.4989836485358</c:v>
                </c:pt>
                <c:pt idx="276">
                  <c:v>106.16499416373794</c:v>
                </c:pt>
                <c:pt idx="277">
                  <c:v>106.82936952797255</c:v>
                </c:pt>
                <c:pt idx="278">
                  <c:v>107.4920995085445</c:v>
                </c:pt>
                <c:pt idx="279">
                  <c:v>108.15317389810079</c:v>
                </c:pt>
                <c:pt idx="280">
                  <c:v>108.81258251478785</c:v>
                </c:pt>
                <c:pt idx="281">
                  <c:v>109.4703152024083</c:v>
                </c:pt>
                <c:pt idx="282">
                  <c:v>110.12636183057731</c:v>
                </c:pt>
                <c:pt idx="283">
                  <c:v>110.78071229487878</c:v>
                </c:pt>
                <c:pt idx="284">
                  <c:v>111.43335651702087</c:v>
                </c:pt>
                <c:pt idx="285">
                  <c:v>112.08428444499123</c:v>
                </c:pt>
                <c:pt idx="286">
                  <c:v>112.73348605321185</c:v>
                </c:pt>
                <c:pt idx="287">
                  <c:v>113.38095134269348</c:v>
                </c:pt>
                <c:pt idx="288">
                  <c:v>114.02667034118959</c:v>
                </c:pt>
                <c:pt idx="289">
                  <c:v>114.67063310334993</c:v>
                </c:pt>
                <c:pt idx="290">
                  <c:v>115.31282971087388</c:v>
                </c:pt>
                <c:pt idx="291">
                  <c:v>115.95325027266303</c:v>
                </c:pt>
                <c:pt idx="292">
                  <c:v>116.59188492497358</c:v>
                </c:pt>
                <c:pt idx="293">
                  <c:v>117.22872383156835</c:v>
                </c:pt>
                <c:pt idx="294">
                  <c:v>117.86375718386803</c:v>
                </c:pt>
                <c:pt idx="295">
                  <c:v>118.49697520110256</c:v>
                </c:pt>
                <c:pt idx="296">
                  <c:v>119.12836813046161</c:v>
                </c:pt>
                <c:pt idx="297">
                  <c:v>119.7579262472448</c:v>
                </c:pt>
                <c:pt idx="298">
                  <c:v>120.38563985501148</c:v>
                </c:pt>
                <c:pt idx="299">
                  <c:v>121.01149928573007</c:v>
                </c:pt>
                <c:pt idx="300">
                  <c:v>121.63549489992707</c:v>
                </c:pt>
                <c:pt idx="301">
                  <c:v>122.25761708683535</c:v>
                </c:pt>
                <c:pt idx="302">
                  <c:v>122.87785626454233</c:v>
                </c:pt>
                <c:pt idx="303">
                  <c:v>123.49620288013747</c:v>
                </c:pt>
                <c:pt idx="304">
                  <c:v>124.11264740985941</c:v>
                </c:pt>
                <c:pt idx="305">
                  <c:v>124.72718035924271</c:v>
                </c:pt>
                <c:pt idx="306">
                  <c:v>125.33979226326409</c:v>
                </c:pt>
                <c:pt idx="307">
                  <c:v>125.95047368648802</c:v>
                </c:pt>
                <c:pt idx="308">
                  <c:v>126.55921522321233</c:v>
                </c:pt>
                <c:pt idx="309">
                  <c:v>127.16600749761294</c:v>
                </c:pt>
                <c:pt idx="310">
                  <c:v>127.77084116388819</c:v>
                </c:pt>
                <c:pt idx="311">
                  <c:v>128.3737069064029</c:v>
                </c:pt>
                <c:pt idx="312">
                  <c:v>128.97459543983183</c:v>
                </c:pt>
                <c:pt idx="313">
                  <c:v>129.57349750930263</c:v>
                </c:pt>
                <c:pt idx="314">
                  <c:v>130.17040389053847</c:v>
                </c:pt>
                <c:pt idx="315">
                  <c:v>130.76530539000001</c:v>
                </c:pt>
                <c:pt idx="316">
                  <c:v>131.35819284502713</c:v>
                </c:pt>
                <c:pt idx="317">
                  <c:v>131.94905712397991</c:v>
                </c:pt>
                <c:pt idx="318">
                  <c:v>132.53788912637941</c:v>
                </c:pt>
                <c:pt idx="319">
                  <c:v>133.1246797830477</c:v>
                </c:pt>
                <c:pt idx="320">
                  <c:v>133.70942005624761</c:v>
                </c:pt>
                <c:pt idx="321">
                  <c:v>134.29210093982203</c:v>
                </c:pt>
                <c:pt idx="322">
                  <c:v>134.87271345933246</c:v>
                </c:pt>
                <c:pt idx="323">
                  <c:v>135.45124867219727</c:v>
                </c:pt>
                <c:pt idx="324">
                  <c:v>136.02769766782953</c:v>
                </c:pt>
                <c:pt idx="325">
                  <c:v>136.60205156777411</c:v>
                </c:pt>
                <c:pt idx="326">
                  <c:v>137.17430152584461</c:v>
                </c:pt>
                <c:pt idx="327">
                  <c:v>137.74443872825935</c:v>
                </c:pt>
                <c:pt idx="328">
                  <c:v>138.31245439377736</c:v>
                </c:pt>
                <c:pt idx="329">
                  <c:v>138.87833977383352</c:v>
                </c:pt>
                <c:pt idx="330">
                  <c:v>139.44208615267334</c:v>
                </c:pt>
                <c:pt idx="331">
                  <c:v>140.00368484748719</c:v>
                </c:pt>
                <c:pt idx="332">
                  <c:v>140.5631272085439</c:v>
                </c:pt>
                <c:pt idx="333">
                  <c:v>141.12040461932429</c:v>
                </c:pt>
                <c:pt idx="334">
                  <c:v>141.67550849665355</c:v>
                </c:pt>
                <c:pt idx="335">
                  <c:v>142.22843029083364</c:v>
                </c:pt>
                <c:pt idx="336">
                  <c:v>142.77916148577498</c:v>
                </c:pt>
                <c:pt idx="337">
                  <c:v>143.32769359912746</c:v>
                </c:pt>
                <c:pt idx="338">
                  <c:v>143.87401818241122</c:v>
                </c:pt>
                <c:pt idx="339">
                  <c:v>144.4181268211467</c:v>
                </c:pt>
                <c:pt idx="340">
                  <c:v>144.96001113498434</c:v>
                </c:pt>
                <c:pt idx="341">
                  <c:v>145.49966277783349</c:v>
                </c:pt>
                <c:pt idx="342">
                  <c:v>146.0370734379911</c:v>
                </c:pt>
                <c:pt idx="343">
                  <c:v>146.57223483826976</c:v>
                </c:pt>
                <c:pt idx="344">
                  <c:v>147.10513873612493</c:v>
                </c:pt>
                <c:pt idx="345">
                  <c:v>147.63577692378226</c:v>
                </c:pt>
                <c:pt idx="346">
                  <c:v>148.16414122836369</c:v>
                </c:pt>
                <c:pt idx="347">
                  <c:v>148.69022351201355</c:v>
                </c:pt>
                <c:pt idx="348">
                  <c:v>149.21401567202375</c:v>
                </c:pt>
                <c:pt idx="349">
                  <c:v>149.73550964095867</c:v>
                </c:pt>
                <c:pt idx="350">
                  <c:v>150.25469738677936</c:v>
                </c:pt>
                <c:pt idx="351">
                  <c:v>150.77157091296726</c:v>
                </c:pt>
                <c:pt idx="352">
                  <c:v>151.2861222586474</c:v>
                </c:pt>
                <c:pt idx="353">
                  <c:v>151.79834349871092</c:v>
                </c:pt>
                <c:pt idx="354">
                  <c:v>152.30822674393733</c:v>
                </c:pt>
                <c:pt idx="355">
                  <c:v>152.81576414111575</c:v>
                </c:pt>
                <c:pt idx="356">
                  <c:v>153.32094787316609</c:v>
                </c:pt>
                <c:pt idx="357">
                  <c:v>153.82377015925923</c:v>
                </c:pt>
                <c:pt idx="358">
                  <c:v>154.32422325493718</c:v>
                </c:pt>
                <c:pt idx="359">
                  <c:v>154.82229945223202</c:v>
                </c:pt>
                <c:pt idx="360">
                  <c:v>155.31799107978486</c:v>
                </c:pt>
                <c:pt idx="361">
                  <c:v>155.81129050296383</c:v>
                </c:pt>
                <c:pt idx="362">
                  <c:v>156.3021901239818</c:v>
                </c:pt>
                <c:pt idx="363">
                  <c:v>156.79068238201327</c:v>
                </c:pt>
                <c:pt idx="364">
                  <c:v>157.27675975331098</c:v>
                </c:pt>
                <c:pt idx="365">
                  <c:v>157.76041475132166</c:v>
                </c:pt>
                <c:pt idx="366">
                  <c:v>158.24163992680141</c:v>
                </c:pt>
                <c:pt idx="367">
                  <c:v>158.72042786793031</c:v>
                </c:pt>
                <c:pt idx="368">
                  <c:v>159.19677120042678</c:v>
                </c:pt>
                <c:pt idx="369">
                  <c:v>159.67066258766101</c:v>
                </c:pt>
                <c:pt idx="370">
                  <c:v>160.14209473076798</c:v>
                </c:pt>
                <c:pt idx="371">
                  <c:v>160.61106036875995</c:v>
                </c:pt>
                <c:pt idx="372">
                  <c:v>161.07755227863817</c:v>
                </c:pt>
                <c:pt idx="373">
                  <c:v>161.54156327550422</c:v>
                </c:pt>
                <c:pt idx="374">
                  <c:v>162.00308621267067</c:v>
                </c:pt>
                <c:pt idx="375">
                  <c:v>162.46211398177115</c:v>
                </c:pt>
                <c:pt idx="376">
                  <c:v>162.91863951286979</c:v>
                </c:pt>
                <c:pt idx="377">
                  <c:v>163.37265577457006</c:v>
                </c:pt>
                <c:pt idx="378">
                  <c:v>163.82415577412328</c:v>
                </c:pt>
                <c:pt idx="379">
                  <c:v>164.27313255753609</c:v>
                </c:pt>
                <c:pt idx="380">
                  <c:v>164.71957920967776</c:v>
                </c:pt>
                <c:pt idx="381">
                  <c:v>165.1634888543864</c:v>
                </c:pt>
                <c:pt idx="382">
                  <c:v>165.60485465457521</c:v>
                </c:pt>
                <c:pt idx="383">
                  <c:v>166.04366981233755</c:v>
                </c:pt>
                <c:pt idx="384">
                  <c:v>166.47992756905182</c:v>
                </c:pt>
                <c:pt idx="385">
                  <c:v>166.91362120548538</c:v>
                </c:pt>
                <c:pt idx="386">
                  <c:v>167.34474404189811</c:v>
                </c:pt>
                <c:pt idx="387">
                  <c:v>167.77328943814527</c:v>
                </c:pt>
                <c:pt idx="388">
                  <c:v>168.1992507937799</c:v>
                </c:pt>
                <c:pt idx="389">
                  <c:v>168.62262154815426</c:v>
                </c:pt>
                <c:pt idx="390">
                  <c:v>169.04339518052112</c:v>
                </c:pt>
                <c:pt idx="391">
                  <c:v>169.46156521013395</c:v>
                </c:pt>
                <c:pt idx="392">
                  <c:v>169.87712519634695</c:v>
                </c:pt>
                <c:pt idx="393">
                  <c:v>170.29006873871413</c:v>
                </c:pt>
                <c:pt idx="394">
                  <c:v>170.70038947708778</c:v>
                </c:pt>
                <c:pt idx="395">
                  <c:v>171.10808109171677</c:v>
                </c:pt>
                <c:pt idx="396">
                  <c:v>171.51313730334351</c:v>
                </c:pt>
                <c:pt idx="397">
                  <c:v>171.91555187330096</c:v>
                </c:pt>
                <c:pt idx="398">
                  <c:v>172.31531860360846</c:v>
                </c:pt>
                <c:pt idx="399">
                  <c:v>172.71243133706747</c:v>
                </c:pt>
                <c:pt idx="400">
                  <c:v>173.1068839573561</c:v>
                </c:pt>
                <c:pt idx="401">
                  <c:v>173.49867038912356</c:v>
                </c:pt>
                <c:pt idx="402">
                  <c:v>173.88778459808364</c:v>
                </c:pt>
                <c:pt idx="403">
                  <c:v>174.27422059110756</c:v>
                </c:pt>
                <c:pt idx="404">
                  <c:v>174.65797241631654</c:v>
                </c:pt>
                <c:pt idx="405">
                  <c:v>175.03903416317306</c:v>
                </c:pt>
                <c:pt idx="406">
                  <c:v>175.41739996257232</c:v>
                </c:pt>
                <c:pt idx="407">
                  <c:v>175.79306398693234</c:v>
                </c:pt>
                <c:pt idx="408">
                  <c:v>176.1660204502839</c:v>
                </c:pt>
                <c:pt idx="409">
                  <c:v>176.53626360835949</c:v>
                </c:pt>
                <c:pt idx="410">
                  <c:v>176.90378775868197</c:v>
                </c:pt>
                <c:pt idx="411">
                  <c:v>177.26858724065221</c:v>
                </c:pt>
                <c:pt idx="412">
                  <c:v>177.63065643563638</c:v>
                </c:pt>
                <c:pt idx="413">
                  <c:v>177.98998976705252</c:v>
                </c:pt>
                <c:pt idx="414">
                  <c:v>178.34658170045634</c:v>
                </c:pt>
                <c:pt idx="415">
                  <c:v>178.70042674362651</c:v>
                </c:pt>
                <c:pt idx="416">
                  <c:v>179.05151944664925</c:v>
                </c:pt>
                <c:pt idx="417">
                  <c:v>179.39985440200229</c:v>
                </c:pt>
                <c:pt idx="418">
                  <c:v>179.74542624463811</c:v>
                </c:pt>
                <c:pt idx="419">
                  <c:v>180.08822965206653</c:v>
                </c:pt>
                <c:pt idx="420">
                  <c:v>180.42825934443684</c:v>
                </c:pt>
                <c:pt idx="421">
                  <c:v>180.76551008461897</c:v>
                </c:pt>
                <c:pt idx="422">
                  <c:v>181.09997667828429</c:v>
                </c:pt>
                <c:pt idx="423">
                  <c:v>181.43165397398542</c:v>
                </c:pt>
                <c:pt idx="424">
                  <c:v>181.76053686323581</c:v>
                </c:pt>
                <c:pt idx="425">
                  <c:v>182.08662028058822</c:v>
                </c:pt>
                <c:pt idx="426">
                  <c:v>182.40989920371285</c:v>
                </c:pt>
                <c:pt idx="427">
                  <c:v>182.73036865347461</c:v>
                </c:pt>
                <c:pt idx="428">
                  <c:v>183.04802369400991</c:v>
                </c:pt>
                <c:pt idx="429">
                  <c:v>183.36285943280265</c:v>
                </c:pt>
                <c:pt idx="430">
                  <c:v>183.67487102075947</c:v>
                </c:pt>
                <c:pt idx="431">
                  <c:v>183.98405365228459</c:v>
                </c:pt>
                <c:pt idx="432">
                  <c:v>184.29040256535373</c:v>
                </c:pt>
                <c:pt idx="433">
                  <c:v>184.59391304158751</c:v>
                </c:pt>
                <c:pt idx="434">
                  <c:v>184.89458040632408</c:v>
                </c:pt>
                <c:pt idx="435">
                  <c:v>185.19240002869108</c:v>
                </c:pt>
                <c:pt idx="436">
                  <c:v>185.48736732167711</c:v>
                </c:pt>
                <c:pt idx="437">
                  <c:v>185.77947774220218</c:v>
                </c:pt>
                <c:pt idx="438">
                  <c:v>186.06872679118791</c:v>
                </c:pt>
                <c:pt idx="439">
                  <c:v>186.35511001362659</c:v>
                </c:pt>
                <c:pt idx="440">
                  <c:v>186.63862299864999</c:v>
                </c:pt>
                <c:pt idx="441">
                  <c:v>186.91926137959717</c:v>
                </c:pt>
                <c:pt idx="442">
                  <c:v>187.1970208340818</c:v>
                </c:pt>
                <c:pt idx="443">
                  <c:v>187.47189708405872</c:v>
                </c:pt>
                <c:pt idx="444">
                  <c:v>187.7438858958898</c:v>
                </c:pt>
                <c:pt idx="445">
                  <c:v>188.01298308040913</c:v>
                </c:pt>
                <c:pt idx="446">
                  <c:v>188.2791844929877</c:v>
                </c:pt>
                <c:pt idx="447">
                  <c:v>188.54248603359704</c:v>
                </c:pt>
                <c:pt idx="448">
                  <c:v>188.80288364687243</c:v>
                </c:pt>
                <c:pt idx="449">
                  <c:v>189.06037332217545</c:v>
                </c:pt>
                <c:pt idx="450">
                  <c:v>189.31495109365557</c:v>
                </c:pt>
                <c:pt idx="451">
                  <c:v>189.56661304031147</c:v>
                </c:pt>
                <c:pt idx="452">
                  <c:v>189.81535528605121</c:v>
                </c:pt>
                <c:pt idx="453">
                  <c:v>190.06117399975201</c:v>
                </c:pt>
                <c:pt idx="454">
                  <c:v>190.30406539531936</c:v>
                </c:pt>
                <c:pt idx="455">
                  <c:v>190.54402573174519</c:v>
                </c:pt>
                <c:pt idx="456">
                  <c:v>190.78105131316545</c:v>
                </c:pt>
                <c:pt idx="457">
                  <c:v>191.0151384889173</c:v>
                </c:pt>
                <c:pt idx="458">
                  <c:v>191.24628365359501</c:v>
                </c:pt>
                <c:pt idx="459">
                  <c:v>191.47448324710575</c:v>
                </c:pt>
                <c:pt idx="460">
                  <c:v>191.69973375472424</c:v>
                </c:pt>
                <c:pt idx="461">
                  <c:v>191.92203170714697</c:v>
                </c:pt>
                <c:pt idx="462">
                  <c:v>192.14137368054566</c:v>
                </c:pt>
                <c:pt idx="463">
                  <c:v>192.35775629661993</c:v>
                </c:pt>
                <c:pt idx="464">
                  <c:v>192.57117622264934</c:v>
                </c:pt>
                <c:pt idx="465">
                  <c:v>192.7816301715448</c:v>
                </c:pt>
                <c:pt idx="466">
                  <c:v>192.989114901899</c:v>
                </c:pt>
                <c:pt idx="467">
                  <c:v>193.19362721803668</c:v>
                </c:pt>
                <c:pt idx="468">
                  <c:v>193.39516397006344</c:v>
                </c:pt>
                <c:pt idx="469">
                  <c:v>193.59372205391458</c:v>
                </c:pt>
                <c:pt idx="470">
                  <c:v>193.78929841140277</c:v>
                </c:pt>
                <c:pt idx="471">
                  <c:v>193.98189003026505</c:v>
                </c:pt>
                <c:pt idx="472">
                  <c:v>194.17149394420952</c:v>
                </c:pt>
                <c:pt idx="473">
                  <c:v>194.35810723296066</c:v>
                </c:pt>
                <c:pt idx="474">
                  <c:v>194.54172702230471</c:v>
                </c:pt>
                <c:pt idx="475">
                  <c:v>194.72235048413353</c:v>
                </c:pt>
                <c:pt idx="476">
                  <c:v>194.89997483648841</c:v>
                </c:pt>
                <c:pt idx="477">
                  <c:v>195.07459734360296</c:v>
                </c:pt>
                <c:pt idx="478">
                  <c:v>195.24621531594497</c:v>
                </c:pt>
                <c:pt idx="479">
                  <c:v>195.41482611025819</c:v>
                </c:pt>
                <c:pt idx="480">
                  <c:v>195.5804271296027</c:v>
                </c:pt>
                <c:pt idx="481">
                  <c:v>195.74301582339515</c:v>
                </c:pt>
                <c:pt idx="482">
                  <c:v>195.90258968744803</c:v>
                </c:pt>
                <c:pt idx="483">
                  <c:v>196.05914626400804</c:v>
                </c:pt>
                <c:pt idx="484">
                  <c:v>196.21268314179414</c:v>
                </c:pt>
                <c:pt idx="485">
                  <c:v>196.36319795603467</c:v>
                </c:pt>
                <c:pt idx="486">
                  <c:v>196.51068838850364</c:v>
                </c:pt>
                <c:pt idx="487">
                  <c:v>196.65515216755659</c:v>
                </c:pt>
                <c:pt idx="488">
                  <c:v>196.79658706816542</c:v>
                </c:pt>
                <c:pt idx="489">
                  <c:v>196.93499091195295</c:v>
                </c:pt>
                <c:pt idx="490">
                  <c:v>197.07036156722603</c:v>
                </c:pt>
                <c:pt idx="491">
                  <c:v>197.20269694900875</c:v>
                </c:pt>
                <c:pt idx="492">
                  <c:v>197.33199501907444</c:v>
                </c:pt>
                <c:pt idx="493">
                  <c:v>197.45825378597695</c:v>
                </c:pt>
                <c:pt idx="494">
                  <c:v>197.58147130508144</c:v>
                </c:pt>
                <c:pt idx="495">
                  <c:v>197.70164567859436</c:v>
                </c:pt>
                <c:pt idx="496">
                  <c:v>197.81877505559254</c:v>
                </c:pt>
                <c:pt idx="497">
                  <c:v>197.93285763205185</c:v>
                </c:pt>
                <c:pt idx="498">
                  <c:v>198.04389165087491</c:v>
                </c:pt>
                <c:pt idx="499">
                  <c:v>198.15187540191806</c:v>
                </c:pt>
                <c:pt idx="500">
                  <c:v>198.25680722201798</c:v>
                </c:pt>
                <c:pt idx="501">
                  <c:v>198.35868549501697</c:v>
                </c:pt>
                <c:pt idx="502">
                  <c:v>198.45750865178803</c:v>
                </c:pt>
                <c:pt idx="503">
                  <c:v>198.55327517025904</c:v>
                </c:pt>
                <c:pt idx="504">
                  <c:v>198.64598357543613</c:v>
                </c:pt>
                <c:pt idx="505">
                  <c:v>198.73563243942647</c:v>
                </c:pt>
                <c:pt idx="506">
                  <c:v>198.82222038146008</c:v>
                </c:pt>
                <c:pt idx="507">
                  <c:v>198.90574606791142</c:v>
                </c:pt>
                <c:pt idx="508">
                  <c:v>198.98620821231961</c:v>
                </c:pt>
                <c:pt idx="509">
                  <c:v>199.06360557540842</c:v>
                </c:pt>
                <c:pt idx="510">
                  <c:v>199.13793696510535</c:v>
                </c:pt>
                <c:pt idx="511">
                  <c:v>199.20920123655992</c:v>
                </c:pt>
                <c:pt idx="512">
                  <c:v>199.27739729216131</c:v>
                </c:pt>
                <c:pt idx="513">
                  <c:v>199.34252408155538</c:v>
                </c:pt>
                <c:pt idx="514">
                  <c:v>199.40458060166071</c:v>
                </c:pt>
                <c:pt idx="515">
                  <c:v>199.46356589668409</c:v>
                </c:pt>
                <c:pt idx="516">
                  <c:v>199.51947905813523</c:v>
                </c:pt>
                <c:pt idx="517">
                  <c:v>199.57231922484087</c:v>
                </c:pt>
                <c:pt idx="518">
                  <c:v>199.62208558295788</c:v>
                </c:pt>
                <c:pt idx="519">
                  <c:v>199.66877736598587</c:v>
                </c:pt>
                <c:pt idx="520">
                  <c:v>199.71239385477901</c:v>
                </c:pt>
                <c:pt idx="521">
                  <c:v>199.75293437755707</c:v>
                </c:pt>
                <c:pt idx="522">
                  <c:v>199.79039830991576</c:v>
                </c:pt>
                <c:pt idx="523">
                  <c:v>199.82478507483643</c:v>
                </c:pt>
                <c:pt idx="524">
                  <c:v>199.85609414269481</c:v>
                </c:pt>
                <c:pt idx="525">
                  <c:v>199.88432503126941</c:v>
                </c:pt>
                <c:pt idx="526">
                  <c:v>199.9094773057486</c:v>
                </c:pt>
                <c:pt idx="527">
                  <c:v>199.93155057873759</c:v>
                </c:pt>
                <c:pt idx="528">
                  <c:v>199.95054451026434</c:v>
                </c:pt>
                <c:pt idx="529">
                  <c:v>199.9664588077847</c:v>
                </c:pt>
                <c:pt idx="530">
                  <c:v>199.97929322618702</c:v>
                </c:pt>
                <c:pt idx="531">
                  <c:v>199.98904756779584</c:v>
                </c:pt>
                <c:pt idx="532">
                  <c:v>199.99572168237501</c:v>
                </c:pt>
                <c:pt idx="533">
                  <c:v>199.99931546712995</c:v>
                </c:pt>
                <c:pt idx="534">
                  <c:v>199.99982886670927</c:v>
                </c:pt>
                <c:pt idx="535">
                  <c:v>199.99726187320562</c:v>
                </c:pt>
                <c:pt idx="536">
                  <c:v>199.99161452615576</c:v>
                </c:pt>
                <c:pt idx="537">
                  <c:v>199.98288691253998</c:v>
                </c:pt>
                <c:pt idx="538">
                  <c:v>199.97107916678084</c:v>
                </c:pt>
                <c:pt idx="539">
                  <c:v>199.95619147074103</c:v>
                </c:pt>
                <c:pt idx="540">
                  <c:v>199.9382240537204</c:v>
                </c:pt>
                <c:pt idx="541">
                  <c:v>199.91717719245284</c:v>
                </c:pt>
                <c:pt idx="542">
                  <c:v>199.89305121110158</c:v>
                </c:pt>
                <c:pt idx="543">
                  <c:v>199.86584648125455</c:v>
                </c:pt>
                <c:pt idx="544">
                  <c:v>199.83556342191829</c:v>
                </c:pt>
                <c:pt idx="545">
                  <c:v>199.80220249951196</c:v>
                </c:pt>
                <c:pt idx="546">
                  <c:v>199.76576422785973</c:v>
                </c:pt>
                <c:pt idx="547">
                  <c:v>199.72624916818305</c:v>
                </c:pt>
                <c:pt idx="548">
                  <c:v>199.68365792909205</c:v>
                </c:pt>
                <c:pt idx="549">
                  <c:v>199.63799116657606</c:v>
                </c:pt>
                <c:pt idx="550">
                  <c:v>199.58924958399359</c:v>
                </c:pt>
                <c:pt idx="551">
                  <c:v>199.53743393206148</c:v>
                </c:pt>
                <c:pt idx="552">
                  <c:v>199.48254500884326</c:v>
                </c:pt>
                <c:pt idx="553">
                  <c:v>199.42458365973695</c:v>
                </c:pt>
                <c:pt idx="554">
                  <c:v>199.36355077746205</c:v>
                </c:pt>
                <c:pt idx="555">
                  <c:v>199.29944730204565</c:v>
                </c:pt>
                <c:pt idx="556">
                  <c:v>199.23227422080811</c:v>
                </c:pt>
                <c:pt idx="557">
                  <c:v>199.16203256834783</c:v>
                </c:pt>
                <c:pt idx="558">
                  <c:v>199.08872342652523</c:v>
                </c:pt>
                <c:pt idx="559">
                  <c:v>199.01234792444612</c:v>
                </c:pt>
                <c:pt idx="560">
                  <c:v>198.93290723844436</c:v>
                </c:pt>
                <c:pt idx="561">
                  <c:v>198.85040259206369</c:v>
                </c:pt>
                <c:pt idx="562">
                  <c:v>198.76483525603891</c:v>
                </c:pt>
                <c:pt idx="563">
                  <c:v>198.6762065482763</c:v>
                </c:pt>
                <c:pt idx="564">
                  <c:v>198.5845178338333</c:v>
                </c:pt>
                <c:pt idx="565">
                  <c:v>198.48977052489755</c:v>
                </c:pt>
                <c:pt idx="566">
                  <c:v>198.39196608076509</c:v>
                </c:pt>
                <c:pt idx="567">
                  <c:v>198.29110600781786</c:v>
                </c:pt>
                <c:pt idx="568">
                  <c:v>198.1871918595005</c:v>
                </c:pt>
                <c:pt idx="569">
                  <c:v>198.08022523629657</c:v>
                </c:pt>
                <c:pt idx="570">
                  <c:v>197.97020778570368</c:v>
                </c:pt>
                <c:pt idx="571">
                  <c:v>197.8571412022082</c:v>
                </c:pt>
                <c:pt idx="572">
                  <c:v>197.74102722725934</c:v>
                </c:pt>
                <c:pt idx="573">
                  <c:v>197.62186764924195</c:v>
                </c:pt>
                <c:pt idx="574">
                  <c:v>197.49966430344935</c:v>
                </c:pt>
                <c:pt idx="575">
                  <c:v>197.37441907205488</c:v>
                </c:pt>
                <c:pt idx="576">
                  <c:v>197.24613388408281</c:v>
                </c:pt>
                <c:pt idx="577">
                  <c:v>197.11481071537901</c:v>
                </c:pt>
                <c:pt idx="578">
                  <c:v>196.98045158857997</c:v>
                </c:pt>
                <c:pt idx="579">
                  <c:v>196.84305857308217</c:v>
                </c:pt>
                <c:pt idx="580">
                  <c:v>196.70263378500988</c:v>
                </c:pt>
                <c:pt idx="581">
                  <c:v>196.55917938718267</c:v>
                </c:pt>
                <c:pt idx="582">
                  <c:v>196.41269758908211</c:v>
                </c:pt>
                <c:pt idx="583">
                  <c:v>196.26319064681769</c:v>
                </c:pt>
                <c:pt idx="584">
                  <c:v>196.11066086309219</c:v>
                </c:pt>
                <c:pt idx="585">
                  <c:v>195.95511058716602</c:v>
                </c:pt>
                <c:pt idx="586">
                  <c:v>195.79654221482122</c:v>
                </c:pt>
                <c:pt idx="587">
                  <c:v>195.6349581883245</c:v>
                </c:pt>
                <c:pt idx="588">
                  <c:v>195.47036099638953</c:v>
                </c:pt>
                <c:pt idx="589">
                  <c:v>195.30275317413873</c:v>
                </c:pt>
                <c:pt idx="590">
                  <c:v>195.13213730306424</c:v>
                </c:pt>
                <c:pt idx="591">
                  <c:v>194.95851601098801</c:v>
                </c:pt>
                <c:pt idx="592">
                  <c:v>194.78189197202153</c:v>
                </c:pt>
                <c:pt idx="593">
                  <c:v>194.60226790652436</c:v>
                </c:pt>
                <c:pt idx="594">
                  <c:v>194.41964658106261</c:v>
                </c:pt>
                <c:pt idx="595">
                  <c:v>194.23403080836596</c:v>
                </c:pt>
                <c:pt idx="596">
                  <c:v>194.04542344728461</c:v>
                </c:pt>
                <c:pt idx="597">
                  <c:v>193.85382740274511</c:v>
                </c:pt>
                <c:pt idx="598">
                  <c:v>193.65924562570555</c:v>
                </c:pt>
                <c:pt idx="599">
                  <c:v>193.46168111311042</c:v>
                </c:pt>
                <c:pt idx="600">
                  <c:v>193.26113690784399</c:v>
                </c:pt>
                <c:pt idx="601">
                  <c:v>193.05761609868389</c:v>
                </c:pt>
                <c:pt idx="602">
                  <c:v>192.85112182025327</c:v>
                </c:pt>
                <c:pt idx="603">
                  <c:v>192.64165725297255</c:v>
                </c:pt>
                <c:pt idx="604">
                  <c:v>192.42922562301055</c:v>
                </c:pt>
                <c:pt idx="605">
                  <c:v>192.21383020223465</c:v>
                </c:pt>
                <c:pt idx="606">
                  <c:v>191.99547430816051</c:v>
                </c:pt>
                <c:pt idx="607">
                  <c:v>191.77416130390097</c:v>
                </c:pt>
                <c:pt idx="608">
                  <c:v>191.54989459811415</c:v>
                </c:pt>
                <c:pt idx="609">
                  <c:v>191.32267764495111</c:v>
                </c:pt>
                <c:pt idx="610">
                  <c:v>191.09251394400241</c:v>
                </c:pt>
                <c:pt idx="611">
                  <c:v>190.85940704024449</c:v>
                </c:pt>
                <c:pt idx="612">
                  <c:v>190.62336052398493</c:v>
                </c:pt>
                <c:pt idx="613">
                  <c:v>190.38437803080706</c:v>
                </c:pt>
                <c:pt idx="614">
                  <c:v>190.14246324151415</c:v>
                </c:pt>
                <c:pt idx="615">
                  <c:v>189.8976198820726</c:v>
                </c:pt>
                <c:pt idx="616">
                  <c:v>189.6498517235546</c:v>
                </c:pt>
                <c:pt idx="617">
                  <c:v>189.39916258208004</c:v>
                </c:pt>
                <c:pt idx="618">
                  <c:v>189.14555631875766</c:v>
                </c:pt>
                <c:pt idx="619">
                  <c:v>188.88903683962579</c:v>
                </c:pt>
                <c:pt idx="620">
                  <c:v>188.62960809559183</c:v>
                </c:pt>
                <c:pt idx="621">
                  <c:v>188.36727408237181</c:v>
                </c:pt>
                <c:pt idx="622">
                  <c:v>188.10203884042863</c:v>
                </c:pt>
                <c:pt idx="623">
                  <c:v>187.83390645490971</c:v>
                </c:pt>
                <c:pt idx="624">
                  <c:v>187.5628810555844</c:v>
                </c:pt>
                <c:pt idx="625">
                  <c:v>187.28896681678003</c:v>
                </c:pt>
                <c:pt idx="626">
                  <c:v>187.0121679573179</c:v>
                </c:pt>
                <c:pt idx="627">
                  <c:v>186.73248874044813</c:v>
                </c:pt>
                <c:pt idx="628">
                  <c:v>186.44993347378394</c:v>
                </c:pt>
                <c:pt idx="629">
                  <c:v>186.16450650923554</c:v>
                </c:pt>
                <c:pt idx="630">
                  <c:v>185.87621224294301</c:v>
                </c:pt>
                <c:pt idx="631">
                  <c:v>185.58505511520835</c:v>
                </c:pt>
                <c:pt idx="632">
                  <c:v>185.2910396104275</c:v>
                </c:pt>
                <c:pt idx="633">
                  <c:v>184.9941702570209</c:v>
                </c:pt>
                <c:pt idx="634">
                  <c:v>184.694451627364</c:v>
                </c:pt>
                <c:pt idx="635">
                  <c:v>184.39188833771675</c:v>
                </c:pt>
                <c:pt idx="636">
                  <c:v>184.08648504815241</c:v>
                </c:pt>
                <c:pt idx="637">
                  <c:v>183.77824646248598</c:v>
                </c:pt>
                <c:pt idx="638">
                  <c:v>183.46717732820144</c:v>
                </c:pt>
                <c:pt idx="639">
                  <c:v>183.15328243637907</c:v>
                </c:pt>
                <c:pt idx="640">
                  <c:v>182.83656662162119</c:v>
                </c:pt>
                <c:pt idx="641">
                  <c:v>182.51703476197804</c:v>
                </c:pt>
                <c:pt idx="642">
                  <c:v>182.19469177887245</c:v>
                </c:pt>
                <c:pt idx="643">
                  <c:v>181.86954263702418</c:v>
                </c:pt>
                <c:pt idx="644">
                  <c:v>181.5415923443733</c:v>
                </c:pt>
                <c:pt idx="645">
                  <c:v>181.21084595200327</c:v>
                </c:pt>
                <c:pt idx="646">
                  <c:v>180.87730855406286</c:v>
                </c:pt>
                <c:pt idx="647">
                  <c:v>180.54098528768804</c:v>
                </c:pt>
                <c:pt idx="648">
                  <c:v>180.20188133292245</c:v>
                </c:pt>
                <c:pt idx="649">
                  <c:v>179.86000191263801</c:v>
                </c:pt>
                <c:pt idx="650">
                  <c:v>179.51535229245422</c:v>
                </c:pt>
                <c:pt idx="651">
                  <c:v>179.16793778065713</c:v>
                </c:pt>
                <c:pt idx="652">
                  <c:v>178.81776372811765</c:v>
                </c:pt>
                <c:pt idx="653">
                  <c:v>178.46483552820899</c:v>
                </c:pt>
                <c:pt idx="654">
                  <c:v>178.10915861672379</c:v>
                </c:pt>
                <c:pt idx="655">
                  <c:v>177.75073847179021</c:v>
                </c:pt>
                <c:pt idx="656">
                  <c:v>177.38958061378759</c:v>
                </c:pt>
                <c:pt idx="657">
                  <c:v>177.02569060526164</c:v>
                </c:pt>
                <c:pt idx="658">
                  <c:v>176.65907405083837</c:v>
                </c:pt>
                <c:pt idx="659">
                  <c:v>176.28973659713819</c:v>
                </c:pt>
                <c:pt idx="660">
                  <c:v>175.91768393268862</c:v>
                </c:pt>
                <c:pt idx="661">
                  <c:v>175.5429217878368</c:v>
                </c:pt>
                <c:pt idx="662">
                  <c:v>175.16545593466134</c:v>
                </c:pt>
                <c:pt idx="663">
                  <c:v>174.78529218688311</c:v>
                </c:pt>
                <c:pt idx="664">
                  <c:v>174.40243639977612</c:v>
                </c:pt>
                <c:pt idx="665">
                  <c:v>174.01689447007703</c:v>
                </c:pt>
                <c:pt idx="666">
                  <c:v>173.62867233589427</c:v>
                </c:pt>
                <c:pt idx="667">
                  <c:v>173.23777597661697</c:v>
                </c:pt>
                <c:pt idx="668">
                  <c:v>172.84421141282237</c:v>
                </c:pt>
                <c:pt idx="669">
                  <c:v>172.44798470618352</c:v>
                </c:pt>
                <c:pt idx="670">
                  <c:v>172.04910195937572</c:v>
                </c:pt>
                <c:pt idx="671">
                  <c:v>171.64756931598237</c:v>
                </c:pt>
                <c:pt idx="672">
                  <c:v>171.2433929604008</c:v>
                </c:pt>
                <c:pt idx="673">
                  <c:v>170.83657911774642</c:v>
                </c:pt>
                <c:pt idx="674">
                  <c:v>170.42713405375744</c:v>
                </c:pt>
                <c:pt idx="675">
                  <c:v>170.01506407469802</c:v>
                </c:pt>
                <c:pt idx="676">
                  <c:v>169.60037552726101</c:v>
                </c:pt>
                <c:pt idx="677">
                  <c:v>169.18307479847067</c:v>
                </c:pt>
                <c:pt idx="678">
                  <c:v>168.76316831558375</c:v>
                </c:pt>
                <c:pt idx="679">
                  <c:v>168.34066254599102</c:v>
                </c:pt>
                <c:pt idx="680">
                  <c:v>167.91556399711735</c:v>
                </c:pt>
                <c:pt idx="681">
                  <c:v>167.48787921632135</c:v>
                </c:pt>
                <c:pt idx="682">
                  <c:v>167.05761479079496</c:v>
                </c:pt>
                <c:pt idx="683">
                  <c:v>166.62477734746156</c:v>
                </c:pt>
                <c:pt idx="684">
                  <c:v>166.18937355287426</c:v>
                </c:pt>
                <c:pt idx="685">
                  <c:v>165.751410113113</c:v>
                </c:pt>
                <c:pt idx="686">
                  <c:v>165.31089377368124</c:v>
                </c:pt>
                <c:pt idx="687">
                  <c:v>164.86783131940231</c:v>
                </c:pt>
                <c:pt idx="688">
                  <c:v>164.42222957431449</c:v>
                </c:pt>
                <c:pt idx="689">
                  <c:v>163.97409540156642</c:v>
                </c:pt>
                <c:pt idx="690">
                  <c:v>163.52343570331107</c:v>
                </c:pt>
                <c:pt idx="691">
                  <c:v>163.07025742059938</c:v>
                </c:pt>
                <c:pt idx="692">
                  <c:v>162.61456753327363</c:v>
                </c:pt>
                <c:pt idx="693">
                  <c:v>162.15637305985965</c:v>
                </c:pt>
                <c:pt idx="694">
                  <c:v>161.6956810574589</c:v>
                </c:pt>
                <c:pt idx="695">
                  <c:v>161.23249862163988</c:v>
                </c:pt>
                <c:pt idx="696">
                  <c:v>160.76683288632836</c:v>
                </c:pt>
                <c:pt idx="697">
                  <c:v>160.29869102369818</c:v>
                </c:pt>
                <c:pt idx="698">
                  <c:v>159.82808024406017</c:v>
                </c:pt>
                <c:pt idx="699">
                  <c:v>159.35500779575156</c:v>
                </c:pt>
                <c:pt idx="700">
                  <c:v>158.87948096502407</c:v>
                </c:pt>
                <c:pt idx="701">
                  <c:v>158.40150707593173</c:v>
                </c:pt>
                <c:pt idx="702">
                  <c:v>157.9210934902182</c:v>
                </c:pt>
                <c:pt idx="703">
                  <c:v>157.43824760720315</c:v>
                </c:pt>
                <c:pt idx="704">
                  <c:v>156.9529768636686</c:v>
                </c:pt>
                <c:pt idx="705">
                  <c:v>156.46528873374422</c:v>
                </c:pt>
                <c:pt idx="706">
                  <c:v>155.97519072879197</c:v>
                </c:pt>
                <c:pt idx="707">
                  <c:v>155.48269039729107</c:v>
                </c:pt>
                <c:pt idx="708">
                  <c:v>154.98779532472082</c:v>
                </c:pt>
                <c:pt idx="709">
                  <c:v>154.49051313344469</c:v>
                </c:pt>
                <c:pt idx="710">
                  <c:v>153.9908514825924</c:v>
                </c:pt>
                <c:pt idx="711">
                  <c:v>153.48881806794185</c:v>
                </c:pt>
                <c:pt idx="712">
                  <c:v>152.98442062180106</c:v>
                </c:pt>
                <c:pt idx="713">
                  <c:v>152.47766691288862</c:v>
                </c:pt>
                <c:pt idx="714">
                  <c:v>151.96856474621433</c:v>
                </c:pt>
                <c:pt idx="715">
                  <c:v>151.45712196295892</c:v>
                </c:pt>
                <c:pt idx="716">
                  <c:v>150.94334644035311</c:v>
                </c:pt>
                <c:pt idx="717">
                  <c:v>150.42724609155653</c:v>
                </c:pt>
                <c:pt idx="718">
                  <c:v>149.90882886553575</c:v>
                </c:pt>
                <c:pt idx="719">
                  <c:v>149.38810274694171</c:v>
                </c:pt>
                <c:pt idx="720">
                  <c:v>148.86507575598705</c:v>
                </c:pt>
                <c:pt idx="721">
                  <c:v>148.33975594832211</c:v>
                </c:pt>
                <c:pt idx="722">
                  <c:v>147.81215141491145</c:v>
                </c:pt>
                <c:pt idx="723">
                  <c:v>147.28227028190886</c:v>
                </c:pt>
                <c:pt idx="724">
                  <c:v>146.75012071053206</c:v>
                </c:pt>
                <c:pt idx="725">
                  <c:v>146.21571089693751</c:v>
                </c:pt>
                <c:pt idx="726">
                  <c:v>145.67904907209353</c:v>
                </c:pt>
                <c:pt idx="727">
                  <c:v>145.14014350165419</c:v>
                </c:pt>
                <c:pt idx="728">
                  <c:v>144.59900248583156</c:v>
                </c:pt>
                <c:pt idx="729">
                  <c:v>144.05563435926791</c:v>
                </c:pt>
                <c:pt idx="730">
                  <c:v>143.5100474909076</c:v>
                </c:pt>
                <c:pt idx="731">
                  <c:v>142.96225028386772</c:v>
                </c:pt>
                <c:pt idx="732">
                  <c:v>142.41225117530928</c:v>
                </c:pt>
                <c:pt idx="733">
                  <c:v>141.86005863630677</c:v>
                </c:pt>
                <c:pt idx="734">
                  <c:v>141.30568117171777</c:v>
                </c:pt>
                <c:pt idx="735">
                  <c:v>140.7491273200522</c:v>
                </c:pt>
                <c:pt idx="736">
                  <c:v>140.19040565334052</c:v>
                </c:pt>
                <c:pt idx="737">
                  <c:v>139.62952477700185</c:v>
                </c:pt>
                <c:pt idx="738">
                  <c:v>139.06649332971156</c:v>
                </c:pt>
                <c:pt idx="739">
                  <c:v>138.50131998326785</c:v>
                </c:pt>
                <c:pt idx="740">
                  <c:v>137.93401344245856</c:v>
                </c:pt>
                <c:pt idx="741">
                  <c:v>137.36458244492681</c:v>
                </c:pt>
                <c:pt idx="742">
                  <c:v>136.79303576103669</c:v>
                </c:pt>
                <c:pt idx="743">
                  <c:v>136.21938219373806</c:v>
                </c:pt>
                <c:pt idx="744">
                  <c:v>135.64363057843073</c:v>
                </c:pt>
                <c:pt idx="745">
                  <c:v>135.06578978282892</c:v>
                </c:pt>
                <c:pt idx="746">
                  <c:v>134.48586870682399</c:v>
                </c:pt>
                <c:pt idx="747">
                  <c:v>133.90387628234811</c:v>
                </c:pt>
                <c:pt idx="748">
                  <c:v>133.31982147323612</c:v>
                </c:pt>
                <c:pt idx="749">
                  <c:v>132.73371327508761</c:v>
                </c:pt>
                <c:pt idx="750">
                  <c:v>132.1455607151286</c:v>
                </c:pt>
                <c:pt idx="751">
                  <c:v>131.55537285207214</c:v>
                </c:pt>
                <c:pt idx="752">
                  <c:v>130.96315877597908</c:v>
                </c:pt>
                <c:pt idx="753">
                  <c:v>130.36892760811801</c:v>
                </c:pt>
                <c:pt idx="754">
                  <c:v>129.77268850082459</c:v>
                </c:pt>
                <c:pt idx="755">
                  <c:v>129.17445063736085</c:v>
                </c:pt>
                <c:pt idx="756">
                  <c:v>128.57422323177346</c:v>
                </c:pt>
                <c:pt idx="757">
                  <c:v>127.97201552875212</c:v>
                </c:pt>
                <c:pt idx="758">
                  <c:v>127.36783680348707</c:v>
                </c:pt>
                <c:pt idx="759">
                  <c:v>126.76169636152595</c:v>
                </c:pt>
                <c:pt idx="760">
                  <c:v>126.15360353863099</c:v>
                </c:pt>
                <c:pt idx="761">
                  <c:v>125.54356770063472</c:v>
                </c:pt>
                <c:pt idx="762">
                  <c:v>124.93159824329616</c:v>
                </c:pt>
                <c:pt idx="763">
                  <c:v>124.31770459215581</c:v>
                </c:pt>
                <c:pt idx="764">
                  <c:v>123.7018962023904</c:v>
                </c:pt>
                <c:pt idx="765">
                  <c:v>123.08418255866775</c:v>
                </c:pt>
                <c:pt idx="766">
                  <c:v>122.46457317500001</c:v>
                </c:pt>
                <c:pt idx="767">
                  <c:v>121.84307759459772</c:v>
                </c:pt>
                <c:pt idx="768">
                  <c:v>121.21970538972255</c:v>
                </c:pt>
                <c:pt idx="769">
                  <c:v>120.59446616153977</c:v>
                </c:pt>
                <c:pt idx="770">
                  <c:v>119.96736953997069</c:v>
                </c:pt>
                <c:pt idx="771">
                  <c:v>119.33842518354392</c:v>
                </c:pt>
                <c:pt idx="772">
                  <c:v>118.70764277924704</c:v>
                </c:pt>
                <c:pt idx="773">
                  <c:v>118.07503204237722</c:v>
                </c:pt>
                <c:pt idx="774">
                  <c:v>117.44060271639134</c:v>
                </c:pt>
                <c:pt idx="775">
                  <c:v>116.80436457275643</c:v>
                </c:pt>
                <c:pt idx="776">
                  <c:v>116.16632741079862</c:v>
                </c:pt>
                <c:pt idx="777">
                  <c:v>115.52650105755271</c:v>
                </c:pt>
                <c:pt idx="778">
                  <c:v>114.88489536761057</c:v>
                </c:pt>
                <c:pt idx="779">
                  <c:v>114.24152022296911</c:v>
                </c:pt>
                <c:pt idx="780">
                  <c:v>113.59638553287874</c:v>
                </c:pt>
                <c:pt idx="781">
                  <c:v>112.94950123368999</c:v>
                </c:pt>
                <c:pt idx="782">
                  <c:v>112.30087728870102</c:v>
                </c:pt>
                <c:pt idx="783">
                  <c:v>111.65052368800406</c:v>
                </c:pt>
                <c:pt idx="784">
                  <c:v>110.99845044833118</c:v>
                </c:pt>
                <c:pt idx="785">
                  <c:v>110.34466761290062</c:v>
                </c:pt>
                <c:pt idx="786">
                  <c:v>109.68918525126145</c:v>
                </c:pt>
                <c:pt idx="787">
                  <c:v>109.03201345913909</c:v>
                </c:pt>
                <c:pt idx="788">
                  <c:v>108.37316235827943</c:v>
                </c:pt>
                <c:pt idx="789">
                  <c:v>107.71264209629292</c:v>
                </c:pt>
                <c:pt idx="790">
                  <c:v>107.05046284649862</c:v>
                </c:pt>
                <c:pt idx="791">
                  <c:v>106.386634807767</c:v>
                </c:pt>
                <c:pt idx="792">
                  <c:v>105.72116820436341</c:v>
                </c:pt>
                <c:pt idx="793">
                  <c:v>105.05407328579028</c:v>
                </c:pt>
                <c:pt idx="794">
                  <c:v>104.38536032662913</c:v>
                </c:pt>
                <c:pt idx="795">
                  <c:v>103.7150396263828</c:v>
                </c:pt>
                <c:pt idx="796">
                  <c:v>103.04312150931621</c:v>
                </c:pt>
                <c:pt idx="797">
                  <c:v>102.36961632429787</c:v>
                </c:pt>
                <c:pt idx="798">
                  <c:v>101.69453444464031</c:v>
                </c:pt>
                <c:pt idx="799">
                  <c:v>101.01788626794006</c:v>
                </c:pt>
                <c:pt idx="800">
                  <c:v>100.33968221591796</c:v>
                </c:pt>
                <c:pt idx="801">
                  <c:v>99.659932734258206</c:v>
                </c:pt>
                <c:pt idx="802">
                  <c:v>98.978648292447787</c:v>
                </c:pt>
                <c:pt idx="803">
                  <c:v>98.295839383615217</c:v>
                </c:pt>
                <c:pt idx="804">
                  <c:v>97.611516524368497</c:v>
                </c:pt>
                <c:pt idx="805">
                  <c:v>96.925690254633835</c:v>
                </c:pt>
                <c:pt idx="806">
                  <c:v>96.238371137492578</c:v>
                </c:pt>
                <c:pt idx="807">
                  <c:v>95.549569759019178</c:v>
                </c:pt>
                <c:pt idx="808">
                  <c:v>94.859296728117755</c:v>
                </c:pt>
                <c:pt idx="809">
                  <c:v>94.167562676358628</c:v>
                </c:pt>
                <c:pt idx="810">
                  <c:v>93.47437825781499</c:v>
                </c:pt>
                <c:pt idx="811">
                  <c:v>92.779754148898277</c:v>
                </c:pt>
                <c:pt idx="812">
                  <c:v>92.083701048194214</c:v>
                </c:pt>
                <c:pt idx="813">
                  <c:v>91.38622967629783</c:v>
                </c:pt>
                <c:pt idx="814">
                  <c:v>90.687350775648127</c:v>
                </c:pt>
                <c:pt idx="815">
                  <c:v>89.987075110363037</c:v>
                </c:pt>
                <c:pt idx="816">
                  <c:v>89.28541346607345</c:v>
                </c:pt>
                <c:pt idx="817">
                  <c:v>88.582376649756839</c:v>
                </c:pt>
                <c:pt idx="818">
                  <c:v>87.877975489571341</c:v>
                </c:pt>
                <c:pt idx="819">
                  <c:v>87.172220834688403</c:v>
                </c:pt>
                <c:pt idx="820">
                  <c:v>86.465123555126183</c:v>
                </c:pt>
                <c:pt idx="821">
                  <c:v>85.756694541581936</c:v>
                </c:pt>
                <c:pt idx="822">
                  <c:v>85.046944705263996</c:v>
                </c:pt>
                <c:pt idx="823">
                  <c:v>84.335884977724305</c:v>
                </c:pt>
                <c:pt idx="824">
                  <c:v>83.623526310689414</c:v>
                </c:pt>
                <c:pt idx="825">
                  <c:v>82.909879675892341</c:v>
                </c:pt>
                <c:pt idx="826">
                  <c:v>82.194956064903351</c:v>
                </c:pt>
                <c:pt idx="827">
                  <c:v>81.478766488960446</c:v>
                </c:pt>
                <c:pt idx="828">
                  <c:v>80.761321978800311</c:v>
                </c:pt>
                <c:pt idx="829">
                  <c:v>80.04263358448776</c:v>
                </c:pt>
                <c:pt idx="830">
                  <c:v>79.322712375246127</c:v>
                </c:pt>
                <c:pt idx="831">
                  <c:v>78.601569439286578</c:v>
                </c:pt>
                <c:pt idx="832">
                  <c:v>77.879215883637002</c:v>
                </c:pt>
                <c:pt idx="833">
                  <c:v>77.155662833971533</c:v>
                </c:pt>
                <c:pt idx="834">
                  <c:v>76.430921434438645</c:v>
                </c:pt>
                <c:pt idx="835">
                  <c:v>75.705002847489894</c:v>
                </c:pt>
                <c:pt idx="836">
                  <c:v>74.977918253707927</c:v>
                </c:pt>
                <c:pt idx="837">
                  <c:v>74.249678851633931</c:v>
                </c:pt>
                <c:pt idx="838">
                  <c:v>73.520295857595713</c:v>
                </c:pt>
                <c:pt idx="839">
                  <c:v>72.789780505534424</c:v>
                </c:pt>
                <c:pt idx="840">
                  <c:v>72.058144046831913</c:v>
                </c:pt>
                <c:pt idx="841">
                  <c:v>71.32539775013737</c:v>
                </c:pt>
                <c:pt idx="842">
                  <c:v>70.591552901193396</c:v>
                </c:pt>
                <c:pt idx="843">
                  <c:v>69.856620802662817</c:v>
                </c:pt>
                <c:pt idx="844">
                  <c:v>69.120612773953908</c:v>
                </c:pt>
                <c:pt idx="845">
                  <c:v>68.383540151046645</c:v>
                </c:pt>
                <c:pt idx="846">
                  <c:v>67.645414286317902</c:v>
                </c:pt>
                <c:pt idx="847">
                  <c:v>66.906246548366255</c:v>
                </c:pt>
                <c:pt idx="848">
                  <c:v>66.16604832183755</c:v>
                </c:pt>
                <c:pt idx="849">
                  <c:v>65.424831007248883</c:v>
                </c:pt>
                <c:pt idx="850">
                  <c:v>64.682606020813523</c:v>
                </c:pt>
                <c:pt idx="851">
                  <c:v>63.939384794264917</c:v>
                </c:pt>
                <c:pt idx="852">
                  <c:v>63.195178774680315</c:v>
                </c:pt>
                <c:pt idx="853">
                  <c:v>62.449999424305084</c:v>
                </c:pt>
                <c:pt idx="854">
                  <c:v>61.703858220375437</c:v>
                </c:pt>
                <c:pt idx="855">
                  <c:v>60.956766654942328</c:v>
                </c:pt>
                <c:pt idx="856">
                  <c:v>60.208736234694129</c:v>
                </c:pt>
                <c:pt idx="857">
                  <c:v>59.459778480779192</c:v>
                </c:pt>
                <c:pt idx="858">
                  <c:v>58.709904928628973</c:v>
                </c:pt>
                <c:pt idx="859">
                  <c:v>57.959127127779716</c:v>
                </c:pt>
                <c:pt idx="860">
                  <c:v>57.207456641695117</c:v>
                </c:pt>
                <c:pt idx="861">
                  <c:v>56.454905047587999</c:v>
                </c:pt>
                <c:pt idx="862">
                  <c:v>55.701483936241722</c:v>
                </c:pt>
                <c:pt idx="863">
                  <c:v>54.947204911832316</c:v>
                </c:pt>
                <c:pt idx="864">
                  <c:v>54.192079591748964</c:v>
                </c:pt>
                <c:pt idx="865">
                  <c:v>53.43611960641578</c:v>
                </c:pt>
                <c:pt idx="866">
                  <c:v>52.679336599112368</c:v>
                </c:pt>
                <c:pt idx="867">
                  <c:v>51.921742225794233</c:v>
                </c:pt>
                <c:pt idx="868">
                  <c:v>51.163348154913855</c:v>
                </c:pt>
                <c:pt idx="869">
                  <c:v>50.404166067240332</c:v>
                </c:pt>
                <c:pt idx="870">
                  <c:v>49.644207655679992</c:v>
                </c:pt>
                <c:pt idx="871">
                  <c:v>48.883484625096109</c:v>
                </c:pt>
                <c:pt idx="872">
                  <c:v>48.122008692128354</c:v>
                </c:pt>
                <c:pt idx="873">
                  <c:v>47.359791585012914</c:v>
                </c:pt>
                <c:pt idx="874">
                  <c:v>46.596845043401188</c:v>
                </c:pt>
                <c:pt idx="875">
                  <c:v>45.833180818179557</c:v>
                </c:pt>
                <c:pt idx="876">
                  <c:v>45.068810671288155</c:v>
                </c:pt>
                <c:pt idx="877">
                  <c:v>44.303746375539461</c:v>
                </c:pt>
                <c:pt idx="878">
                  <c:v>43.537999714437547</c:v>
                </c:pt>
                <c:pt idx="879">
                  <c:v>42.771582481995928</c:v>
                </c:pt>
                <c:pt idx="880">
                  <c:v>42.004506482556494</c:v>
                </c:pt>
                <c:pt idx="881">
                  <c:v>41.236783530607454</c:v>
                </c:pt>
                <c:pt idx="882">
                  <c:v>40.468425450601103</c:v>
                </c:pt>
                <c:pt idx="883">
                  <c:v>39.699444076772323</c:v>
                </c:pt>
                <c:pt idx="884">
                  <c:v>38.929851252955601</c:v>
                </c:pt>
                <c:pt idx="885">
                  <c:v>38.15965883240321</c:v>
                </c:pt>
                <c:pt idx="886">
                  <c:v>37.388878677602428</c:v>
                </c:pt>
                <c:pt idx="887">
                  <c:v>36.617522660092511</c:v>
                </c:pt>
                <c:pt idx="888">
                  <c:v>35.845602660282509</c:v>
                </c:pt>
                <c:pt idx="889">
                  <c:v>35.073130567267562</c:v>
                </c:pt>
                <c:pt idx="890">
                  <c:v>34.300118278646394</c:v>
                </c:pt>
                <c:pt idx="891">
                  <c:v>33.526577700337825</c:v>
                </c:pt>
                <c:pt idx="892">
                  <c:v>32.752520746397096</c:v>
                </c:pt>
                <c:pt idx="893">
                  <c:v>31.977959338833028</c:v>
                </c:pt>
                <c:pt idx="894">
                  <c:v>31.202905407423565</c:v>
                </c:pt>
                <c:pt idx="895">
                  <c:v>30.427370889533044</c:v>
                </c:pt>
                <c:pt idx="896">
                  <c:v>29.651367729927319</c:v>
                </c:pt>
                <c:pt idx="897">
                  <c:v>28.874907880590634</c:v>
                </c:pt>
                <c:pt idx="898">
                  <c:v>28.098003300540775</c:v>
                </c:pt>
                <c:pt idx="899">
                  <c:v>27.320665955645644</c:v>
                </c:pt>
                <c:pt idx="900">
                  <c:v>26.542907818438206</c:v>
                </c:pt>
                <c:pt idx="901">
                  <c:v>25.764740867932812</c:v>
                </c:pt>
                <c:pt idx="902">
                  <c:v>24.986177089440005</c:v>
                </c:pt>
                <c:pt idx="903">
                  <c:v>24.207228474382617</c:v>
                </c:pt>
                <c:pt idx="904">
                  <c:v>23.427907020110357</c:v>
                </c:pt>
                <c:pt idx="905">
                  <c:v>22.648224729715761</c:v>
                </c:pt>
                <c:pt idx="906">
                  <c:v>21.868193611848604</c:v>
                </c:pt>
                <c:pt idx="907">
                  <c:v>21.087825680531633</c:v>
                </c:pt>
                <c:pt idx="908">
                  <c:v>20.30713295497485</c:v>
                </c:pt>
                <c:pt idx="909">
                  <c:v>19.526127459391084</c:v>
                </c:pt>
                <c:pt idx="910">
                  <c:v>18.744821222810078</c:v>
                </c:pt>
                <c:pt idx="911">
                  <c:v>17.963226278893938</c:v>
                </c:pt>
                <c:pt idx="912">
                  <c:v>17.181354665751087</c:v>
                </c:pt>
                <c:pt idx="913">
                  <c:v>16.399218425751545</c:v>
                </c:pt>
                <c:pt idx="914">
                  <c:v>15.616829605340769</c:v>
                </c:pt>
                <c:pt idx="915">
                  <c:v>14.834200254854792</c:v>
                </c:pt>
                <c:pt idx="916">
                  <c:v>14.051342428334035</c:v>
                </c:pt>
                <c:pt idx="917">
                  <c:v>13.268268183337891</c:v>
                </c:pt>
                <c:pt idx="918">
                  <c:v>12.484989580759297</c:v>
                </c:pt>
                <c:pt idx="919">
                  <c:v>11.70151868463835</c:v>
                </c:pt>
                <c:pt idx="920">
                  <c:v>10.917867561977191</c:v>
                </c:pt>
                <c:pt idx="921">
                  <c:v>10.134048282553465</c:v>
                </c:pt>
                <c:pt idx="922">
                  <c:v>9.3500729187351102</c:v>
                </c:pt>
                <c:pt idx="923">
                  <c:v>8.5659535452937217</c:v>
                </c:pt>
                <c:pt idx="924">
                  <c:v>7.7817022392192792</c:v>
                </c:pt>
                <c:pt idx="925">
                  <c:v>6.9973310795334349</c:v>
                </c:pt>
                <c:pt idx="926">
                  <c:v>6.2128521471041802</c:v>
                </c:pt>
                <c:pt idx="927">
                  <c:v>5.4282775244590589</c:v>
                </c:pt>
                <c:pt idx="928">
                  <c:v>4.6436192955997928</c:v>
                </c:pt>
                <c:pt idx="929">
                  <c:v>3.8588895458154493</c:v>
                </c:pt>
                <c:pt idx="930">
                  <c:v>3.0741003614970137</c:v>
                </c:pt>
                <c:pt idx="931">
                  <c:v>2.2892638299505261</c:v>
                </c:pt>
                <c:pt idx="932">
                  <c:v>1.5043920392116226</c:v>
                </c:pt>
                <c:pt idx="933">
                  <c:v>0.71949707785864536</c:v>
                </c:pt>
                <c:pt idx="934">
                  <c:v>-6.5408965172834566E-2</c:v>
                </c:pt>
                <c:pt idx="935">
                  <c:v>-0.85031400077692187</c:v>
                </c:pt>
                <c:pt idx="936">
                  <c:v>-1.6352059398628822</c:v>
                </c:pt>
                <c:pt idx="937">
                  <c:v>-2.4200726935420489</c:v>
                </c:pt>
                <c:pt idx="938">
                  <c:v>-3.2049021733133056</c:v>
                </c:pt>
                <c:pt idx="939">
                  <c:v>-3.9896822912498928</c:v>
                </c:pt>
                <c:pt idx="940">
                  <c:v>-4.7744009601853232</c:v>
                </c:pt>
                <c:pt idx="941">
                  <c:v>-5.5590460938992763</c:v>
                </c:pt>
                <c:pt idx="942">
                  <c:v>-6.3436056073043785</c:v>
                </c:pt>
                <c:pt idx="943">
                  <c:v>-7.1280674166316196</c:v>
                </c:pt>
                <c:pt idx="944">
                  <c:v>-7.9124194396171843</c:v>
                </c:pt>
                <c:pt idx="945">
                  <c:v>-8.6966495956878234</c:v>
                </c:pt>
                <c:pt idx="946">
                  <c:v>-9.48074580614764</c:v>
                </c:pt>
                <c:pt idx="947">
                  <c:v>-10.264695994363409</c:v>
                </c:pt>
                <c:pt idx="948">
                  <c:v>-11.048488085951288</c:v>
                </c:pt>
                <c:pt idx="949">
                  <c:v>-11.832110008962083</c:v>
                </c:pt>
                <c:pt idx="950">
                  <c:v>-12.615549694067887</c:v>
                </c:pt>
                <c:pt idx="951">
                  <c:v>-13.398795074747266</c:v>
                </c:pt>
                <c:pt idx="952">
                  <c:v>-14.181834087471806</c:v>
                </c:pt>
                <c:pt idx="953">
                  <c:v>-14.964654671891223</c:v>
                </c:pt>
                <c:pt idx="954">
                  <c:v>-15.747244771019805</c:v>
                </c:pt>
                <c:pt idx="955">
                  <c:v>-16.529592331421426</c:v>
                </c:pt>
                <c:pt idx="956">
                  <c:v>-17.311685303395876</c:v>
                </c:pt>
                <c:pt idx="957">
                  <c:v>-18.093511641163772</c:v>
                </c:pt>
                <c:pt idx="958">
                  <c:v>-18.875059303052772</c:v>
                </c:pt>
                <c:pt idx="959">
                  <c:v>-19.656316251682341</c:v>
                </c:pt>
                <c:pt idx="960">
                  <c:v>-20.437270454149854</c:v>
                </c:pt>
                <c:pt idx="961">
                  <c:v>-21.217909882215224</c:v>
                </c:pt>
                <c:pt idx="962">
                  <c:v>-21.998222512486784</c:v>
                </c:pt>
                <c:pt idx="963">
                  <c:v>-22.778196326606189</c:v>
                </c:pt>
                <c:pt idx="964">
                  <c:v>-23.557819311433278</c:v>
                </c:pt>
                <c:pt idx="965">
                  <c:v>-24.337079459231699</c:v>
                </c:pt>
                <c:pt idx="966">
                  <c:v>-25.115964767853168</c:v>
                </c:pt>
                <c:pt idx="967">
                  <c:v>-25.894463240922999</c:v>
                </c:pt>
                <c:pt idx="968">
                  <c:v>-26.67256288802421</c:v>
                </c:pt>
                <c:pt idx="969">
                  <c:v>-27.450251724882861</c:v>
                </c:pt>
                <c:pt idx="970">
                  <c:v>-28.227517773551959</c:v>
                </c:pt>
                <c:pt idx="971">
                  <c:v>-29.004349062596642</c:v>
                </c:pt>
                <c:pt idx="972">
                  <c:v>-29.780733627277844</c:v>
                </c:pt>
                <c:pt idx="973">
                  <c:v>-30.556659509737294</c:v>
                </c:pt>
                <c:pt idx="974">
                  <c:v>-31.332114759180985</c:v>
                </c:pt>
                <c:pt idx="975">
                  <c:v>-32.107087432063949</c:v>
                </c:pt>
                <c:pt idx="976">
                  <c:v>-32.881565592273475</c:v>
                </c:pt>
                <c:pt idx="977">
                  <c:v>-33.655537311313708</c:v>
                </c:pt>
                <c:pt idx="978">
                  <c:v>-34.428990668488616</c:v>
                </c:pt>
                <c:pt idx="979">
                  <c:v>-35.20191375108633</c:v>
                </c:pt>
                <c:pt idx="980">
                  <c:v>-35.974294654561895</c:v>
                </c:pt>
                <c:pt idx="981">
                  <c:v>-36.74612148272135</c:v>
                </c:pt>
                <c:pt idx="982">
                  <c:v>-37.517382347904224</c:v>
                </c:pt>
                <c:pt idx="983">
                  <c:v>-38.288065371167292</c:v>
                </c:pt>
                <c:pt idx="984">
                  <c:v>-39.058158682467187</c:v>
                </c:pt>
                <c:pt idx="985">
                  <c:v>-39.82765042084305</c:v>
                </c:pt>
                <c:pt idx="986">
                  <c:v>-40.596528734599779</c:v>
                </c:pt>
                <c:pt idx="987">
                  <c:v>-41.36478178148986</c:v>
                </c:pt>
                <c:pt idx="988">
                  <c:v>-42.132397728896493</c:v>
                </c:pt>
                <c:pt idx="989">
                  <c:v>-42.89936475401511</c:v>
                </c:pt>
                <c:pt idx="990">
                  <c:v>-43.665671044036173</c:v>
                </c:pt>
                <c:pt idx="991">
                  <c:v>-44.431304796326451</c:v>
                </c:pt>
                <c:pt idx="992">
                  <c:v>-45.196254218611436</c:v>
                </c:pt>
                <c:pt idx="993">
                  <c:v>-45.960507529156338</c:v>
                </c:pt>
                <c:pt idx="994">
                  <c:v>-46.724052956948199</c:v>
                </c:pt>
                <c:pt idx="995">
                  <c:v>-47.486878741876509</c:v>
                </c:pt>
                <c:pt idx="996">
                  <c:v>-48.248973134915033</c:v>
                </c:pt>
                <c:pt idx="997">
                  <c:v>-49.010324398302068</c:v>
                </c:pt>
                <c:pt idx="998">
                  <c:v>-49.770920805721929</c:v>
                </c:pt>
                <c:pt idx="999">
                  <c:v>-50.530750642484854</c:v>
                </c:pt>
                <c:pt idx="1000">
                  <c:v>-51.289802205708135</c:v>
                </c:pt>
                <c:pt idx="1001">
                  <c:v>-52.048063804495683</c:v>
                </c:pt>
                <c:pt idx="1002">
                  <c:v>-52.805523760118732</c:v>
                </c:pt>
                <c:pt idx="1003">
                  <c:v>-53.562170406195108</c:v>
                </c:pt>
                <c:pt idx="1004">
                  <c:v>-54.317992088869538</c:v>
                </c:pt>
                <c:pt idx="1005">
                  <c:v>-55.072977166992452</c:v>
                </c:pt>
                <c:pt idx="1006">
                  <c:v>-55.827114012299951</c:v>
                </c:pt>
                <c:pt idx="1007">
                  <c:v>-56.58039100959256</c:v>
                </c:pt>
                <c:pt idx="1008">
                  <c:v>-57.332796556913912</c:v>
                </c:pt>
                <c:pt idx="1009">
                  <c:v>-58.08431906573005</c:v>
                </c:pt>
                <c:pt idx="1010">
                  <c:v>-58.834946961107214</c:v>
                </c:pt>
                <c:pt idx="1011">
                  <c:v>-59.584668681890797</c:v>
                </c:pt>
                <c:pt idx="1012">
                  <c:v>-60.333472680882736</c:v>
                </c:pt>
                <c:pt idx="1013">
                  <c:v>-61.081347425020027</c:v>
                </c:pt>
                <c:pt idx="1014">
                  <c:v>-61.828281395551713</c:v>
                </c:pt>
                <c:pt idx="1015">
                  <c:v>-62.574263088216931</c:v>
                </c:pt>
                <c:pt idx="1016">
                  <c:v>-63.319281013421445</c:v>
                </c:pt>
                <c:pt idx="1017">
                  <c:v>-64.063323696415296</c:v>
                </c:pt>
                <c:pt idx="1018">
                  <c:v>-64.80637967746884</c:v>
                </c:pt>
                <c:pt idx="1019">
                  <c:v>-65.548437512049929</c:v>
                </c:pt>
                <c:pt idx="1020">
                  <c:v>-66.289485770999505</c:v>
                </c:pt>
                <c:pt idx="1021">
                  <c:v>-67.029513040708238</c:v>
                </c:pt>
                <c:pt idx="1022">
                  <c:v>-67.768507923292134</c:v>
                </c:pt>
                <c:pt idx="1023">
                  <c:v>-68.506459036767481</c:v>
                </c:pt>
                <c:pt idx="1024">
                  <c:v>-69.243355015227195</c:v>
                </c:pt>
                <c:pt idx="1025">
                  <c:v>-69.979184509015198</c:v>
                </c:pt>
                <c:pt idx="1026">
                  <c:v>-70.713936184901556</c:v>
                </c:pt>
                <c:pt idx="1027">
                  <c:v>-71.447598726256317</c:v>
                </c:pt>
                <c:pt idx="1028">
                  <c:v>-72.180160833224932</c:v>
                </c:pt>
                <c:pt idx="1029">
                  <c:v>-72.91161122290147</c:v>
                </c:pt>
                <c:pt idx="1030">
                  <c:v>-73.641938629502718</c:v>
                </c:pt>
                <c:pt idx="1031">
                  <c:v>-74.371131804541747</c:v>
                </c:pt>
                <c:pt idx="1032">
                  <c:v>-75.09917951700055</c:v>
                </c:pt>
                <c:pt idx="1033">
                  <c:v>-75.82607055350401</c:v>
                </c:pt>
                <c:pt idx="1034">
                  <c:v>-76.55179371849195</c:v>
                </c:pt>
                <c:pt idx="1035">
                  <c:v>-77.276337834391882</c:v>
                </c:pt>
                <c:pt idx="1036">
                  <c:v>-77.999691741790514</c:v>
                </c:pt>
                <c:pt idx="1037">
                  <c:v>-78.721844299606587</c:v>
                </c:pt>
                <c:pt idx="1038">
                  <c:v>-79.442784385261916</c:v>
                </c:pt>
                <c:pt idx="1039">
                  <c:v>-80.16250089485284</c:v>
                </c:pt>
                <c:pt idx="1040">
                  <c:v>-80.8809827433208</c:v>
                </c:pt>
                <c:pt idx="1041">
                  <c:v>-81.598218864623888</c:v>
                </c:pt>
                <c:pt idx="1042">
                  <c:v>-82.314198211906728</c:v>
                </c:pt>
                <c:pt idx="1043">
                  <c:v>-83.028909757670903</c:v>
                </c:pt>
                <c:pt idx="1044">
                  <c:v>-83.742342493944136</c:v>
                </c:pt>
                <c:pt idx="1045">
                  <c:v>-84.454485432450895</c:v>
                </c:pt>
                <c:pt idx="1046">
                  <c:v>-85.165327604780856</c:v>
                </c:pt>
                <c:pt idx="1047">
                  <c:v>-85.87485806255826</c:v>
                </c:pt>
                <c:pt idx="1048">
                  <c:v>-86.583065877609883</c:v>
                </c:pt>
                <c:pt idx="1049">
                  <c:v>-87.289940142134242</c:v>
                </c:pt>
                <c:pt idx="1050">
                  <c:v>-87.995469968869102</c:v>
                </c:pt>
                <c:pt idx="1051">
                  <c:v>-88.699644491259278</c:v>
                </c:pt>
                <c:pt idx="1052">
                  <c:v>-89.402452863623566</c:v>
                </c:pt>
                <c:pt idx="1053">
                  <c:v>-90.103884261322591</c:v>
                </c:pt>
                <c:pt idx="1054">
                  <c:v>-90.803927880925016</c:v>
                </c:pt>
                <c:pt idx="1055">
                  <c:v>-91.502572940373966</c:v>
                </c:pt>
                <c:pt idx="1056">
                  <c:v>-92.199808679153378</c:v>
                </c:pt>
                <c:pt idx="1057">
                  <c:v>-92.895624358452977</c:v>
                </c:pt>
                <c:pt idx="1058">
                  <c:v>-93.590009261334757</c:v>
                </c:pt>
                <c:pt idx="1059">
                  <c:v>-94.282952692897268</c:v>
                </c:pt>
                <c:pt idx="1060">
                  <c:v>-94.97444398044081</c:v>
                </c:pt>
                <c:pt idx="1061">
                  <c:v>-95.664472473631037</c:v>
                </c:pt>
                <c:pt idx="1062">
                  <c:v>-96.353027544664016</c:v>
                </c:pt>
                <c:pt idx="1063">
                  <c:v>-97.040098588429316</c:v>
                </c:pt>
                <c:pt idx="1064">
                  <c:v>-97.725675022673556</c:v>
                </c:pt>
                <c:pt idx="1065">
                  <c:v>-98.409746288162864</c:v>
                </c:pt>
                <c:pt idx="1066">
                  <c:v>-99.092301848846404</c:v>
                </c:pt>
                <c:pt idx="1067">
                  <c:v>-99.773331192018048</c:v>
                </c:pt>
                <c:pt idx="1068">
                  <c:v>-100.4528238284786</c:v>
                </c:pt>
                <c:pt idx="1069">
                  <c:v>-101.13076929269668</c:v>
                </c:pt>
                <c:pt idx="1070">
                  <c:v>-101.80715714297095</c:v>
                </c:pt>
                <c:pt idx="1071">
                  <c:v>-102.48197696159021</c:v>
                </c:pt>
                <c:pt idx="1072">
                  <c:v>-103.15521835499418</c:v>
                </c:pt>
                <c:pt idx="1073">
                  <c:v>-103.82687095393304</c:v>
                </c:pt>
                <c:pt idx="1074">
                  <c:v>-104.49692441362799</c:v>
                </c:pt>
                <c:pt idx="1075">
                  <c:v>-105.16536841393001</c:v>
                </c:pt>
                <c:pt idx="1076">
                  <c:v>-105.83219265947889</c:v>
                </c:pt>
                <c:pt idx="1077">
                  <c:v>-106.49738687986205</c:v>
                </c:pt>
                <c:pt idx="1078">
                  <c:v>-107.16094082977202</c:v>
                </c:pt>
                <c:pt idx="1079">
                  <c:v>-107.82284428916522</c:v>
                </c:pt>
                <c:pt idx="1080">
                  <c:v>-108.48308706341876</c:v>
                </c:pt>
                <c:pt idx="1081">
                  <c:v>-109.14165898348769</c:v>
                </c:pt>
                <c:pt idx="1082">
                  <c:v>-109.79854990606111</c:v>
                </c:pt>
                <c:pt idx="1083">
                  <c:v>-110.45374971371925</c:v>
                </c:pt>
                <c:pt idx="1084">
                  <c:v>-111.10724831508867</c:v>
                </c:pt>
                <c:pt idx="1085">
                  <c:v>-111.75903564499805</c:v>
                </c:pt>
                <c:pt idx="1086">
                  <c:v>-112.40910166463263</c:v>
                </c:pt>
                <c:pt idx="1087">
                  <c:v>-113.05743636168958</c:v>
                </c:pt>
                <c:pt idx="1088">
                  <c:v>-113.70402975053184</c:v>
                </c:pt>
                <c:pt idx="1089">
                  <c:v>-114.34887187234197</c:v>
                </c:pt>
                <c:pt idx="1090">
                  <c:v>-114.99195279527514</c:v>
                </c:pt>
                <c:pt idx="1091">
                  <c:v>-115.6332626146129</c:v>
                </c:pt>
                <c:pt idx="1092">
                  <c:v>-116.27279145291511</c:v>
                </c:pt>
                <c:pt idx="1093">
                  <c:v>-116.91052946017247</c:v>
                </c:pt>
                <c:pt idx="1094">
                  <c:v>-117.54646681395752</c:v>
                </c:pt>
                <c:pt idx="1095">
                  <c:v>-118.18059371957695</c:v>
                </c:pt>
                <c:pt idx="1096">
                  <c:v>-118.81290041022167</c:v>
                </c:pt>
                <c:pt idx="1097">
                  <c:v>-119.44337714711759</c:v>
                </c:pt>
                <c:pt idx="1098">
                  <c:v>-120.07201421967568</c:v>
                </c:pt>
                <c:pt idx="1099">
                  <c:v>-120.69880194564087</c:v>
                </c:pt>
                <c:pt idx="1100">
                  <c:v>-121.32373067124217</c:v>
                </c:pt>
                <c:pt idx="1101">
                  <c:v>-121.94679077134076</c:v>
                </c:pt>
                <c:pt idx="1102">
                  <c:v>-122.56797264957844</c:v>
                </c:pt>
                <c:pt idx="1103">
                  <c:v>-123.18726673852491</c:v>
                </c:pt>
                <c:pt idx="1104">
                  <c:v>-123.80466349982606</c:v>
                </c:pt>
                <c:pt idx="1105">
                  <c:v>-124.42015342435016</c:v>
                </c:pt>
                <c:pt idx="1106">
                  <c:v>-125.03372703233468</c:v>
                </c:pt>
                <c:pt idx="1107">
                  <c:v>-125.64537487353182</c:v>
                </c:pt>
                <c:pt idx="1108">
                  <c:v>-126.25508752735473</c:v>
                </c:pt>
                <c:pt idx="1109">
                  <c:v>-126.86285560302217</c:v>
                </c:pt>
                <c:pt idx="1110">
                  <c:v>-127.46866973970342</c:v>
                </c:pt>
                <c:pt idx="1111">
                  <c:v>-128.07252060666175</c:v>
                </c:pt>
                <c:pt idx="1112">
                  <c:v>-128.67439890339926</c:v>
                </c:pt>
                <c:pt idx="1113">
                  <c:v>-129.27429535979931</c:v>
                </c:pt>
                <c:pt idx="1114">
                  <c:v>-129.8722007362696</c:v>
                </c:pt>
                <c:pt idx="1115">
                  <c:v>-130.46810582388403</c:v>
                </c:pt>
                <c:pt idx="1116">
                  <c:v>-131.06200144452544</c:v>
                </c:pt>
                <c:pt idx="1117">
                  <c:v>-131.65387845102609</c:v>
                </c:pt>
                <c:pt idx="1118">
                  <c:v>-132.24372772730919</c:v>
                </c:pt>
                <c:pt idx="1119">
                  <c:v>-132.83154018852849</c:v>
                </c:pt>
                <c:pt idx="1120">
                  <c:v>-133.41730678120925</c:v>
                </c:pt>
                <c:pt idx="1121">
                  <c:v>-134.0010184833869</c:v>
                </c:pt>
                <c:pt idx="1122">
                  <c:v>-134.58266630474631</c:v>
                </c:pt>
                <c:pt idx="1123">
                  <c:v>-135.16224128676032</c:v>
                </c:pt>
                <c:pt idx="1124">
                  <c:v>-135.73973450282716</c:v>
                </c:pt>
                <c:pt idx="1125">
                  <c:v>-136.31513705840891</c:v>
                </c:pt>
                <c:pt idx="1126">
                  <c:v>-136.88844009116761</c:v>
                </c:pt>
                <c:pt idx="1127">
                  <c:v>-137.45963477110243</c:v>
                </c:pt>
                <c:pt idx="1128">
                  <c:v>-138.02871230068484</c:v>
                </c:pt>
                <c:pt idx="1129">
                  <c:v>-138.59566391499507</c:v>
                </c:pt>
                <c:pt idx="1130">
                  <c:v>-139.16048088185647</c:v>
                </c:pt>
                <c:pt idx="1131">
                  <c:v>-139.72315450197033</c:v>
                </c:pt>
                <c:pt idx="1132">
                  <c:v>-140.28367610904934</c:v>
                </c:pt>
                <c:pt idx="1133">
                  <c:v>-140.84203706995186</c:v>
                </c:pt>
                <c:pt idx="1134">
                  <c:v>-141.39822878481431</c:v>
                </c:pt>
                <c:pt idx="1135">
                  <c:v>-141.95224268718391</c:v>
                </c:pt>
                <c:pt idx="1136">
                  <c:v>-142.5040702441502</c:v>
                </c:pt>
                <c:pt idx="1137">
                  <c:v>-143.05370295647703</c:v>
                </c:pt>
                <c:pt idx="1138">
                  <c:v>-143.60113235873314</c:v>
                </c:pt>
                <c:pt idx="1139">
                  <c:v>-144.1463500194227</c:v>
                </c:pt>
                <c:pt idx="1140">
                  <c:v>-144.68934754111478</c:v>
                </c:pt>
                <c:pt idx="1141">
                  <c:v>-145.23011656057326</c:v>
                </c:pt>
                <c:pt idx="1142">
                  <c:v>-145.76864874888531</c:v>
                </c:pt>
                <c:pt idx="1143">
                  <c:v>-146.30493581158964</c:v>
                </c:pt>
                <c:pt idx="1144">
                  <c:v>-146.83896948880457</c:v>
                </c:pt>
                <c:pt idx="1145">
                  <c:v>-147.37074155535456</c:v>
                </c:pt>
                <c:pt idx="1146">
                  <c:v>-147.90024382089771</c:v>
                </c:pt>
                <c:pt idx="1147">
                  <c:v>-148.42746813005152</c:v>
                </c:pt>
                <c:pt idx="1148">
                  <c:v>-148.95240636251856</c:v>
                </c:pt>
                <c:pt idx="1149">
                  <c:v>-149.47505043321118</c:v>
                </c:pt>
                <c:pt idx="1150">
                  <c:v>-149.99539229237669</c:v>
                </c:pt>
                <c:pt idx="1151">
                  <c:v>-150.51342392572099</c:v>
                </c:pt>
                <c:pt idx="1152">
                  <c:v>-151.02913735453194</c:v>
                </c:pt>
                <c:pt idx="1153">
                  <c:v>-151.54252463580215</c:v>
                </c:pt>
                <c:pt idx="1154">
                  <c:v>-152.05357786235194</c:v>
                </c:pt>
                <c:pt idx="1155">
                  <c:v>-152.56228916295035</c:v>
                </c:pt>
                <c:pt idx="1156">
                  <c:v>-153.06865070243694</c:v>
                </c:pt>
                <c:pt idx="1157">
                  <c:v>-153.57265468184193</c:v>
                </c:pt>
                <c:pt idx="1158">
                  <c:v>-154.07429333850686</c:v>
                </c:pt>
                <c:pt idx="1159">
                  <c:v>-154.57355894620395</c:v>
                </c:pt>
                <c:pt idx="1160">
                  <c:v>-155.07044381525509</c:v>
                </c:pt>
                <c:pt idx="1161">
                  <c:v>-155.56494029264988</c:v>
                </c:pt>
                <c:pt idx="1162">
                  <c:v>-156.05704076216438</c:v>
                </c:pt>
                <c:pt idx="1163">
                  <c:v>-156.54673764447762</c:v>
                </c:pt>
                <c:pt idx="1164">
                  <c:v>-157.03402339728879</c:v>
                </c:pt>
                <c:pt idx="1165">
                  <c:v>-157.51889051543301</c:v>
                </c:pt>
                <c:pt idx="1166">
                  <c:v>-158.00133153099739</c:v>
                </c:pt>
                <c:pt idx="1167">
                  <c:v>-158.48133901343567</c:v>
                </c:pt>
                <c:pt idx="1168">
                  <c:v>-158.95890556968297</c:v>
                </c:pt>
                <c:pt idx="1169">
                  <c:v>-159.43402384426949</c:v>
                </c:pt>
                <c:pt idx="1170">
                  <c:v>-159.90668651943352</c:v>
                </c:pt>
                <c:pt idx="1171">
                  <c:v>-160.37688631523471</c:v>
                </c:pt>
                <c:pt idx="1172">
                  <c:v>-160.84461598966598</c:v>
                </c:pt>
                <c:pt idx="1173">
                  <c:v>-161.30986833876491</c:v>
                </c:pt>
                <c:pt idx="1174">
                  <c:v>-161.77263619672459</c:v>
                </c:pt>
                <c:pt idx="1175">
                  <c:v>-162.23291243600451</c:v>
                </c:pt>
                <c:pt idx="1176">
                  <c:v>-162.69068996743985</c:v>
                </c:pt>
                <c:pt idx="1177">
                  <c:v>-163.145961740351</c:v>
                </c:pt>
                <c:pt idx="1178">
                  <c:v>-163.59872074265164</c:v>
                </c:pt>
                <c:pt idx="1179">
                  <c:v>-164.04896000095738</c:v>
                </c:pt>
                <c:pt idx="1180">
                  <c:v>-164.49667258069286</c:v>
                </c:pt>
                <c:pt idx="1181">
                  <c:v>-164.9418515861986</c:v>
                </c:pt>
                <c:pt idx="1182">
                  <c:v>-165.38449016083686</c:v>
                </c:pt>
                <c:pt idx="1183">
                  <c:v>-165.8245814870979</c:v>
                </c:pt>
                <c:pt idx="1184">
                  <c:v>-166.26211878670455</c:v>
                </c:pt>
                <c:pt idx="1185">
                  <c:v>-166.69709532071676</c:v>
                </c:pt>
                <c:pt idx="1186">
                  <c:v>-167.12950438963506</c:v>
                </c:pt>
                <c:pt idx="1187">
                  <c:v>-167.55933933350434</c:v>
                </c:pt>
                <c:pt idx="1188">
                  <c:v>-167.98659353201603</c:v>
                </c:pt>
                <c:pt idx="1189">
                  <c:v>-168.41126040461006</c:v>
                </c:pt>
                <c:pt idx="1190">
                  <c:v>-168.8333334105765</c:v>
                </c:pt>
                <c:pt idx="1191">
                  <c:v>-169.25280604915568</c:v>
                </c:pt>
                <c:pt idx="1192">
                  <c:v>-169.66967185963912</c:v>
                </c:pt>
                <c:pt idx="1193">
                  <c:v>-170.08392442146857</c:v>
                </c:pt>
                <c:pt idx="1194">
                  <c:v>-170.49555735433501</c:v>
                </c:pt>
                <c:pt idx="1195">
                  <c:v>-170.90456431827664</c:v>
                </c:pt>
                <c:pt idx="1196">
                  <c:v>-171.31093901377704</c:v>
                </c:pt>
                <c:pt idx="1197">
                  <c:v>-171.71467518186182</c:v>
                </c:pt>
                <c:pt idx="1198">
                  <c:v>-172.11576660419533</c:v>
                </c:pt>
                <c:pt idx="1199">
                  <c:v>-172.51420710317581</c:v>
                </c:pt>
                <c:pt idx="1200">
                  <c:v>-172.90999054203132</c:v>
                </c:pt>
                <c:pt idx="1201">
                  <c:v>-173.30311082491389</c:v>
                </c:pt>
                <c:pt idx="1202">
                  <c:v>-173.69356189699332</c:v>
                </c:pt>
                <c:pt idx="1203">
                  <c:v>-174.08133774455047</c:v>
                </c:pt>
                <c:pt idx="1204">
                  <c:v>-174.46643239507003</c:v>
                </c:pt>
                <c:pt idx="1205">
                  <c:v>-174.8488399173325</c:v>
                </c:pt>
                <c:pt idx="1206">
                  <c:v>-175.22855442150552</c:v>
                </c:pt>
                <c:pt idx="1207">
                  <c:v>-175.6055700592342</c:v>
                </c:pt>
                <c:pt idx="1208">
                  <c:v>-175.97988102373185</c:v>
                </c:pt>
                <c:pt idx="1209">
                  <c:v>-176.35148154986902</c:v>
                </c:pt>
                <c:pt idx="1210">
                  <c:v>-176.72036591426243</c:v>
                </c:pt>
                <c:pt idx="1211">
                  <c:v>-177.08652843536285</c:v>
                </c:pt>
                <c:pt idx="1212">
                  <c:v>-177.44996347354305</c:v>
                </c:pt>
                <c:pt idx="1213">
                  <c:v>-177.81066543118433</c:v>
                </c:pt>
                <c:pt idx="1214">
                  <c:v>-178.16862875276288</c:v>
                </c:pt>
                <c:pt idx="1215">
                  <c:v>-178.52384792493535</c:v>
                </c:pt>
                <c:pt idx="1216">
                  <c:v>-178.87631747662351</c:v>
                </c:pt>
                <c:pt idx="1217">
                  <c:v>-179.22603197909893</c:v>
                </c:pt>
                <c:pt idx="1218">
                  <c:v>-179.57298604606638</c:v>
                </c:pt>
                <c:pt idx="1219">
                  <c:v>-179.91717433374674</c:v>
                </c:pt>
                <c:pt idx="1220">
                  <c:v>-180.25859154095926</c:v>
                </c:pt>
                <c:pt idx="1221">
                  <c:v>-180.59723240920354</c:v>
                </c:pt>
                <c:pt idx="1222">
                  <c:v>-180.9330917227401</c:v>
                </c:pt>
                <c:pt idx="1223">
                  <c:v>-181.26616430867111</c:v>
                </c:pt>
                <c:pt idx="1224">
                  <c:v>-181.59644503701955</c:v>
                </c:pt>
                <c:pt idx="1225">
                  <c:v>-181.92392882080881</c:v>
                </c:pt>
                <c:pt idx="1226">
                  <c:v>-182.24861061614067</c:v>
                </c:pt>
                <c:pt idx="1227">
                  <c:v>-182.57048542227312</c:v>
                </c:pt>
                <c:pt idx="1228">
                  <c:v>-182.88954828169716</c:v>
                </c:pt>
                <c:pt idx="1229">
                  <c:v>-183.2057942802135</c:v>
                </c:pt>
                <c:pt idx="1230">
                  <c:v>-183.51921854700802</c:v>
                </c:pt>
                <c:pt idx="1231">
                  <c:v>-183.82981625472706</c:v>
                </c:pt>
                <c:pt idx="1232">
                  <c:v>-184.1375826195511</c:v>
                </c:pt>
                <c:pt idx="1233">
                  <c:v>-184.44251290126931</c:v>
                </c:pt>
                <c:pt idx="1234">
                  <c:v>-184.74460240335202</c:v>
                </c:pt>
                <c:pt idx="1235">
                  <c:v>-185.04384647302319</c:v>
                </c:pt>
                <c:pt idx="1236">
                  <c:v>-185.34024050133212</c:v>
                </c:pt>
                <c:pt idx="1237">
                  <c:v>-185.63377992322415</c:v>
                </c:pt>
                <c:pt idx="1238">
                  <c:v>-185.92446021761157</c:v>
                </c:pt>
                <c:pt idx="1239">
                  <c:v>-186.21227690744257</c:v>
                </c:pt>
                <c:pt idx="1240">
                  <c:v>-186.49722555977081</c:v>
                </c:pt>
                <c:pt idx="1241">
                  <c:v>-186.77930178582309</c:v>
                </c:pt>
                <c:pt idx="1242">
                  <c:v>-187.05850124106752</c:v>
                </c:pt>
                <c:pt idx="1243">
                  <c:v>-187.33481962527998</c:v>
                </c:pt>
                <c:pt idx="1244">
                  <c:v>-187.60825268261075</c:v>
                </c:pt>
                <c:pt idx="1245">
                  <c:v>-187.87879620164964</c:v>
                </c:pt>
                <c:pt idx="1246">
                  <c:v>-188.14644601549116</c:v>
                </c:pt>
                <c:pt idx="1247">
                  <c:v>-188.41119800179862</c:v>
                </c:pt>
                <c:pt idx="1248">
                  <c:v>-188.67304808286769</c:v>
                </c:pt>
                <c:pt idx="1249">
                  <c:v>-188.93199222568887</c:v>
                </c:pt>
                <c:pt idx="1250">
                  <c:v>-189.18802644201008</c:v>
                </c:pt>
                <c:pt idx="1251">
                  <c:v>-189.44114678839782</c:v>
                </c:pt>
                <c:pt idx="1252">
                  <c:v>-189.691349366298</c:v>
                </c:pt>
                <c:pt idx="1253">
                  <c:v>-189.93863032209569</c:v>
                </c:pt>
                <c:pt idx="1254">
                  <c:v>-190.18298584717505</c:v>
                </c:pt>
                <c:pt idx="1255">
                  <c:v>-190.42441217797744</c:v>
                </c:pt>
                <c:pt idx="1256">
                  <c:v>-190.66290559605977</c:v>
                </c:pt>
                <c:pt idx="1257">
                  <c:v>-190.89846242815142</c:v>
                </c:pt>
                <c:pt idx="1258">
                  <c:v>-191.13107904621117</c:v>
                </c:pt>
                <c:pt idx="1259">
                  <c:v>-191.36075186748278</c:v>
                </c:pt>
                <c:pt idx="1260">
                  <c:v>-191.58747735455043</c:v>
                </c:pt>
                <c:pt idx="1261">
                  <c:v>-191.81125201539305</c:v>
                </c:pt>
                <c:pt idx="1262">
                  <c:v>-192.03207240343801</c:v>
                </c:pt>
                <c:pt idx="1263">
                  <c:v>-192.24993511761448</c:v>
                </c:pt>
                <c:pt idx="1264">
                  <c:v>-192.46483680240559</c:v>
                </c:pt>
                <c:pt idx="1265">
                  <c:v>-192.67677414790023</c:v>
                </c:pt>
                <c:pt idx="1266">
                  <c:v>-192.88574388984387</c:v>
                </c:pt>
                <c:pt idx="1267">
                  <c:v>-193.09174280968904</c:v>
                </c:pt>
                <c:pt idx="1268">
                  <c:v>-193.29476773464481</c:v>
                </c:pt>
                <c:pt idx="1269">
                  <c:v>-193.49481553772566</c:v>
                </c:pt>
                <c:pt idx="1270">
                  <c:v>-193.69188313779952</c:v>
                </c:pt>
                <c:pt idx="1271">
                  <c:v>-193.88596749963548</c:v>
                </c:pt>
                <c:pt idx="1272">
                  <c:v>-194.07706563395035</c:v>
                </c:pt>
                <c:pt idx="1273">
                  <c:v>-194.26517459745483</c:v>
                </c:pt>
                <c:pt idx="1274">
                  <c:v>-194.45029149289854</c:v>
                </c:pt>
                <c:pt idx="1275">
                  <c:v>-194.63241346911514</c:v>
                </c:pt>
                <c:pt idx="1276">
                  <c:v>-194.81153772106578</c:v>
                </c:pt>
                <c:pt idx="1277">
                  <c:v>-194.98766148988264</c:v>
                </c:pt>
                <c:pt idx="1278">
                  <c:v>-195.16078206291115</c:v>
                </c:pt>
                <c:pt idx="1279">
                  <c:v>-195.33089677375193</c:v>
                </c:pt>
                <c:pt idx="1280">
                  <c:v>-195.49800300230189</c:v>
                </c:pt>
                <c:pt idx="1281">
                  <c:v>-195.66209817479447</c:v>
                </c:pt>
                <c:pt idx="1282">
                  <c:v>-195.82317976383931</c:v>
                </c:pt>
                <c:pt idx="1283">
                  <c:v>-195.98124528846122</c:v>
                </c:pt>
                <c:pt idx="1284">
                  <c:v>-196.13629231413842</c:v>
                </c:pt>
                <c:pt idx="1285">
                  <c:v>-196.28831845283992</c:v>
                </c:pt>
                <c:pt idx="1286">
                  <c:v>-196.43732136306241</c:v>
                </c:pt>
                <c:pt idx="1287">
                  <c:v>-196.58329874986615</c:v>
                </c:pt>
                <c:pt idx="1288">
                  <c:v>-196.72624836491067</c:v>
                </c:pt>
                <c:pt idx="1289">
                  <c:v>-196.866168006489</c:v>
                </c:pt>
                <c:pt idx="1290">
                  <c:v>-197.00305551956185</c:v>
                </c:pt>
                <c:pt idx="1291">
                  <c:v>-197.13690879579065</c:v>
                </c:pt>
                <c:pt idx="1292">
                  <c:v>-197.26772577357011</c:v>
                </c:pt>
                <c:pt idx="1293">
                  <c:v>-197.3955044380599</c:v>
                </c:pt>
                <c:pt idx="1294">
                  <c:v>-197.52024282121587</c:v>
                </c:pt>
                <c:pt idx="1295">
                  <c:v>-197.64193900182002</c:v>
                </c:pt>
                <c:pt idx="1296">
                  <c:v>-197.7605911055104</c:v>
                </c:pt>
                <c:pt idx="1297">
                  <c:v>-197.87619730480986</c:v>
                </c:pt>
                <c:pt idx="1298">
                  <c:v>-197.98875581915419</c:v>
                </c:pt>
                <c:pt idx="1299">
                  <c:v>-198.09826491491958</c:v>
                </c:pt>
                <c:pt idx="1300">
                  <c:v>-198.20472290544927</c:v>
                </c:pt>
                <c:pt idx="1301">
                  <c:v>-198.30812815107953</c:v>
                </c:pt>
                <c:pt idx="1302">
                  <c:v>-198.40847905916505</c:v>
                </c:pt>
                <c:pt idx="1303">
                  <c:v>-198.50577408410319</c:v>
                </c:pt>
                <c:pt idx="1304">
                  <c:v>-198.60001172735818</c:v>
                </c:pt>
                <c:pt idx="1305">
                  <c:v>-198.69119053748378</c:v>
                </c:pt>
                <c:pt idx="1306">
                  <c:v>-198.7793091101459</c:v>
                </c:pt>
                <c:pt idx="1307">
                  <c:v>-198.86436608814424</c:v>
                </c:pt>
                <c:pt idx="1308">
                  <c:v>-198.94636016143298</c:v>
                </c:pt>
                <c:pt idx="1309">
                  <c:v>-199.02529006714119</c:v>
                </c:pt>
                <c:pt idx="1310">
                  <c:v>-199.10115458959211</c:v>
                </c:pt>
                <c:pt idx="1311">
                  <c:v>-199.17395256032208</c:v>
                </c:pt>
                <c:pt idx="1312">
                  <c:v>-199.24368285809823</c:v>
                </c:pt>
                <c:pt idx="1313">
                  <c:v>-199.310344408936</c:v>
                </c:pt>
                <c:pt idx="1314">
                  <c:v>-199.37393618611566</c:v>
                </c:pt>
                <c:pt idx="1315">
                  <c:v>-199.43445721019802</c:v>
                </c:pt>
                <c:pt idx="1316">
                  <c:v>-199.49190654903953</c:v>
                </c:pt>
                <c:pt idx="1317">
                  <c:v>-199.54628331780671</c:v>
                </c:pt>
                <c:pt idx="1318">
                  <c:v>-199.59758667898976</c:v>
                </c:pt>
                <c:pt idx="1319">
                  <c:v>-199.64581584241537</c:v>
                </c:pt>
                <c:pt idx="1320">
                  <c:v>-199.69097006525902</c:v>
                </c:pt>
                <c:pt idx="1321">
                  <c:v>-199.73304865205631</c:v>
                </c:pt>
                <c:pt idx="1322">
                  <c:v>-199.77205095471379</c:v>
                </c:pt>
                <c:pt idx="1323">
                  <c:v>-199.80797637251882</c:v>
                </c:pt>
                <c:pt idx="1324">
                  <c:v>-199.84082435214884</c:v>
                </c:pt>
                <c:pt idx="1325">
                  <c:v>-199.87059438768006</c:v>
                </c:pt>
                <c:pt idx="1326">
                  <c:v>-199.89728602059492</c:v>
                </c:pt>
                <c:pt idx="1327">
                  <c:v>-199.92089883978952</c:v>
                </c:pt>
                <c:pt idx="1328">
                  <c:v>-199.94143248157971</c:v>
                </c:pt>
                <c:pt idx="1329">
                  <c:v>-199.9588866297068</c:v>
                </c:pt>
                <c:pt idx="1330">
                  <c:v>-199.97326101534236</c:v>
                </c:pt>
                <c:pt idx="1331">
                  <c:v>-199.98455541709242</c:v>
                </c:pt>
                <c:pt idx="1332">
                  <c:v>-199.99276966100084</c:v>
                </c:pt>
                <c:pt idx="1333">
                  <c:v>-199.99790362055199</c:v>
                </c:pt>
                <c:pt idx="1334">
                  <c:v>-199.99995721667275</c:v>
                </c:pt>
                <c:pt idx="1335">
                  <c:v>-199.99893041773367</c:v>
                </c:pt>
                <c:pt idx="1336">
                  <c:v>-199.99482323954953</c:v>
                </c:pt>
                <c:pt idx="1337">
                  <c:v>-199.98763574537895</c:v>
                </c:pt>
                <c:pt idx="1338">
                  <c:v>-199.97736804592355</c:v>
                </c:pt>
                <c:pt idx="1339">
                  <c:v>-199.96402029932631</c:v>
                </c:pt>
                <c:pt idx="1340">
                  <c:v>-199.9475927111688</c:v>
                </c:pt>
                <c:pt idx="1341">
                  <c:v>-199.92808553446849</c:v>
                </c:pt>
                <c:pt idx="1342">
                  <c:v>-199.90549906967445</c:v>
                </c:pt>
                <c:pt idx="1343">
                  <c:v>-199.87983366466293</c:v>
                </c:pt>
                <c:pt idx="1344">
                  <c:v>-199.85108971473196</c:v>
                </c:pt>
                <c:pt idx="1345">
                  <c:v>-199.81926766259525</c:v>
                </c:pt>
                <c:pt idx="1346">
                  <c:v>-199.78436799837533</c:v>
                </c:pt>
                <c:pt idx="1347">
                  <c:v>-199.74639125959615</c:v>
                </c:pt>
                <c:pt idx="1348">
                  <c:v>-199.70533803117453</c:v>
                </c:pt>
                <c:pt idx="1349">
                  <c:v>-199.66120894541149</c:v>
                </c:pt>
                <c:pt idx="1350">
                  <c:v>-199.61400468198224</c:v>
                </c:pt>
                <c:pt idx="1351">
                  <c:v>-199.56372596792585</c:v>
                </c:pt>
                <c:pt idx="1352">
                  <c:v>-199.51037357763397</c:v>
                </c:pt>
                <c:pt idx="1353">
                  <c:v>-199.45394833283899</c:v>
                </c:pt>
                <c:pt idx="1354">
                  <c:v>-199.39445110260132</c:v>
                </c:pt>
                <c:pt idx="1355">
                  <c:v>-199.33188280329603</c:v>
                </c:pt>
                <c:pt idx="1356">
                  <c:v>-199.26624439859873</c:v>
                </c:pt>
                <c:pt idx="1357">
                  <c:v>-199.19753689947069</c:v>
                </c:pt>
                <c:pt idx="1358">
                  <c:v>-199.12576136414339</c:v>
                </c:pt>
                <c:pt idx="1359">
                  <c:v>-199.05091889810208</c:v>
                </c:pt>
                <c:pt idx="1360">
                  <c:v>-198.97301065406879</c:v>
                </c:pt>
                <c:pt idx="1361">
                  <c:v>-198.89203783198462</c:v>
                </c:pt>
                <c:pt idx="1362">
                  <c:v>-198.80800167899127</c:v>
                </c:pt>
                <c:pt idx="1363">
                  <c:v>-198.7209034894118</c:v>
                </c:pt>
                <c:pt idx="1364">
                  <c:v>-198.63074460473064</c:v>
                </c:pt>
                <c:pt idx="1365">
                  <c:v>-198.53752641357295</c:v>
                </c:pt>
                <c:pt idx="1366">
                  <c:v>-198.44125035168335</c:v>
                </c:pt>
                <c:pt idx="1367">
                  <c:v>-198.34191790190368</c:v>
                </c:pt>
                <c:pt idx="1368">
                  <c:v>-198.23953059415027</c:v>
                </c:pt>
                <c:pt idx="1369">
                  <c:v>-198.13409000539014</c:v>
                </c:pt>
                <c:pt idx="1370">
                  <c:v>-198.02559775961703</c:v>
                </c:pt>
                <c:pt idx="1371">
                  <c:v>-197.91405552782621</c:v>
                </c:pt>
                <c:pt idx="1372">
                  <c:v>-197.7994650279887</c:v>
                </c:pt>
                <c:pt idx="1373">
                  <c:v>-197.68182802502494</c:v>
                </c:pt>
                <c:pt idx="1374">
                  <c:v>-197.56114633077752</c:v>
                </c:pt>
                <c:pt idx="1375">
                  <c:v>-197.43742180398337</c:v>
                </c:pt>
                <c:pt idx="1376">
                  <c:v>-197.31065635024495</c:v>
                </c:pt>
                <c:pt idx="1377">
                  <c:v>-197.18085192200107</c:v>
                </c:pt>
                <c:pt idx="1378">
                  <c:v>-197.04801051849674</c:v>
                </c:pt>
                <c:pt idx="1379">
                  <c:v>-196.91213418575245</c:v>
                </c:pt>
                <c:pt idx="1380">
                  <c:v>-196.77322501653259</c:v>
                </c:pt>
                <c:pt idx="1381">
                  <c:v>-196.63128515031318</c:v>
                </c:pt>
                <c:pt idx="1382">
                  <c:v>-196.48631677324892</c:v>
                </c:pt>
                <c:pt idx="1383">
                  <c:v>-196.33832211813976</c:v>
                </c:pt>
                <c:pt idx="1384">
                  <c:v>-196.18730346439619</c:v>
                </c:pt>
                <c:pt idx="1385">
                  <c:v>-196.03326313800426</c:v>
                </c:pt>
                <c:pt idx="1386">
                  <c:v>-195.87620351148976</c:v>
                </c:pt>
                <c:pt idx="1387">
                  <c:v>-195.71612700388178</c:v>
                </c:pt>
                <c:pt idx="1388">
                  <c:v>-195.55303608067516</c:v>
                </c:pt>
                <c:pt idx="1389">
                  <c:v>-195.38693325379288</c:v>
                </c:pt>
                <c:pt idx="1390">
                  <c:v>-195.21782108154707</c:v>
                </c:pt>
                <c:pt idx="1391">
                  <c:v>-195.04570216859983</c:v>
                </c:pt>
                <c:pt idx="1392">
                  <c:v>-194.87057916592298</c:v>
                </c:pt>
                <c:pt idx="1393">
                  <c:v>-194.69245477075722</c:v>
                </c:pt>
                <c:pt idx="1394">
                  <c:v>-194.51133172657069</c:v>
                </c:pt>
                <c:pt idx="1395">
                  <c:v>-194.32721282301662</c:v>
                </c:pt>
                <c:pt idx="1396">
                  <c:v>-194.14010089589047</c:v>
                </c:pt>
                <c:pt idx="1397">
                  <c:v>-193.94999882708609</c:v>
                </c:pt>
                <c:pt idx="1398">
                  <c:v>-193.75690954455149</c:v>
                </c:pt>
                <c:pt idx="1399">
                  <c:v>-193.56083602224362</c:v>
                </c:pt>
                <c:pt idx="1400">
                  <c:v>-193.36178128008279</c:v>
                </c:pt>
                <c:pt idx="1401">
                  <c:v>-193.15974838390579</c:v>
                </c:pt>
                <c:pt idx="1402">
                  <c:v>-192.95474044541899</c:v>
                </c:pt>
                <c:pt idx="1403">
                  <c:v>-192.74676062215022</c:v>
                </c:pt>
                <c:pt idx="1404">
                  <c:v>-192.53581211740033</c:v>
                </c:pt>
                <c:pt idx="1405">
                  <c:v>-192.32189818019364</c:v>
                </c:pt>
                <c:pt idx="1406">
                  <c:v>-192.10502210522807</c:v>
                </c:pt>
                <c:pt idx="1407">
                  <c:v>-191.88518723282419</c:v>
                </c:pt>
                <c:pt idx="1408">
                  <c:v>-191.66239694887412</c:v>
                </c:pt>
                <c:pt idx="1409">
                  <c:v>-191.43665468478898</c:v>
                </c:pt>
                <c:pt idx="1410">
                  <c:v>-191.20796391744634</c:v>
                </c:pt>
                <c:pt idx="1411">
                  <c:v>-190.97632816913637</c:v>
                </c:pt>
                <c:pt idx="1412">
                  <c:v>-190.74175100750804</c:v>
                </c:pt>
                <c:pt idx="1413">
                  <c:v>-190.50423604551378</c:v>
                </c:pt>
                <c:pt idx="1414">
                  <c:v>-190.26378694135386</c:v>
                </c:pt>
                <c:pt idx="1415">
                  <c:v>-190.02040739842022</c:v>
                </c:pt>
                <c:pt idx="1416">
                  <c:v>-189.7741011652395</c:v>
                </c:pt>
                <c:pt idx="1417">
                  <c:v>-189.52487203541494</c:v>
                </c:pt>
                <c:pt idx="1418">
                  <c:v>-189.2727238475683</c:v>
                </c:pt>
                <c:pt idx="1419">
                  <c:v>-189.01766048528054</c:v>
                </c:pt>
                <c:pt idx="1420">
                  <c:v>-188.75968587703207</c:v>
                </c:pt>
                <c:pt idx="1421">
                  <c:v>-188.49880399614239</c:v>
                </c:pt>
                <c:pt idx="1422">
                  <c:v>-188.23501886070858</c:v>
                </c:pt>
                <c:pt idx="1423">
                  <c:v>-187.96833453354367</c:v>
                </c:pt>
                <c:pt idx="1424">
                  <c:v>-187.69875512211388</c:v>
                </c:pt>
                <c:pt idx="1425">
                  <c:v>-187.42628477847563</c:v>
                </c:pt>
                <c:pt idx="1426">
                  <c:v>-187.15092769921131</c:v>
                </c:pt>
                <c:pt idx="1427">
                  <c:v>-186.87268812536476</c:v>
                </c:pt>
                <c:pt idx="1428">
                  <c:v>-186.59157034237583</c:v>
                </c:pt>
                <c:pt idx="1429">
                  <c:v>-186.30757868001476</c:v>
                </c:pt>
                <c:pt idx="1430">
                  <c:v>-186.02071751231497</c:v>
                </c:pt>
                <c:pt idx="1431">
                  <c:v>-185.73099125750605</c:v>
                </c:pt>
                <c:pt idx="1432">
                  <c:v>-185.43840437794549</c:v>
                </c:pt>
                <c:pt idx="1433">
                  <c:v>-185.14296138005025</c:v>
                </c:pt>
                <c:pt idx="1434">
                  <c:v>-184.84466681422705</c:v>
                </c:pt>
                <c:pt idx="1435">
                  <c:v>-184.54352527480239</c:v>
                </c:pt>
                <c:pt idx="1436">
                  <c:v>-184.23954139995175</c:v>
                </c:pt>
                <c:pt idx="1437">
                  <c:v>-183.93271987162836</c:v>
                </c:pt>
                <c:pt idx="1438">
                  <c:v>-183.6230654154908</c:v>
                </c:pt>
                <c:pt idx="1439">
                  <c:v>-183.31058280083036</c:v>
                </c:pt>
                <c:pt idx="1440">
                  <c:v>-182.99527684049761</c:v>
                </c:pt>
                <c:pt idx="1441">
                  <c:v>-182.6771523908281</c:v>
                </c:pt>
                <c:pt idx="1442">
                  <c:v>-182.35621435156793</c:v>
                </c:pt>
                <c:pt idx="1443">
                  <c:v>-182.03246766579787</c:v>
                </c:pt>
                <c:pt idx="1444">
                  <c:v>-181.70591731985741</c:v>
                </c:pt>
                <c:pt idx="1445">
                  <c:v>-181.37656834326793</c:v>
                </c:pt>
                <c:pt idx="1446">
                  <c:v>-181.04442580865549</c:v>
                </c:pt>
                <c:pt idx="1447">
                  <c:v>-180.70949483167217</c:v>
                </c:pt>
                <c:pt idx="1448">
                  <c:v>-180.37178057091779</c:v>
                </c:pt>
                <c:pt idx="1449">
                  <c:v>-180.03128822785999</c:v>
                </c:pt>
                <c:pt idx="1450">
                  <c:v>-179.68802304675478</c:v>
                </c:pt>
                <c:pt idx="1451">
                  <c:v>-179.34199031456501</c:v>
                </c:pt>
                <c:pt idx="1452">
                  <c:v>-178.99319536087944</c:v>
                </c:pt>
                <c:pt idx="1453">
                  <c:v>-178.64164355783038</c:v>
                </c:pt>
                <c:pt idx="1454">
                  <c:v>-178.28734032001134</c:v>
                </c:pt>
                <c:pt idx="1455">
                  <c:v>-177.93029110439312</c:v>
                </c:pt>
                <c:pt idx="1456">
                  <c:v>-177.57050141024013</c:v>
                </c:pt>
                <c:pt idx="1457">
                  <c:v>-177.20797677902542</c:v>
                </c:pt>
                <c:pt idx="1458">
                  <c:v>-176.84272279434578</c:v>
                </c:pt>
                <c:pt idx="1459">
                  <c:v>-176.47474508183515</c:v>
                </c:pt>
                <c:pt idx="1460">
                  <c:v>-176.10404930907845</c:v>
                </c:pt>
                <c:pt idx="1461">
                  <c:v>-175.73064118552389</c:v>
                </c:pt>
                <c:pt idx="1462">
                  <c:v>-175.35452646239557</c:v>
                </c:pt>
                <c:pt idx="1463">
                  <c:v>-174.97571093260436</c:v>
                </c:pt>
                <c:pt idx="1464">
                  <c:v>-174.5942004306589</c:v>
                </c:pt>
                <c:pt idx="1465">
                  <c:v>-174.21000083257579</c:v>
                </c:pt>
                <c:pt idx="1466">
                  <c:v>-173.82311805578891</c:v>
                </c:pt>
                <c:pt idx="1467">
                  <c:v>-173.43355805905873</c:v>
                </c:pt>
                <c:pt idx="1468">
                  <c:v>-173.04132684237985</c:v>
                </c:pt>
                <c:pt idx="1469">
                  <c:v>-172.64643044688907</c:v>
                </c:pt>
                <c:pt idx="1470">
                  <c:v>-172.24887495477216</c:v>
                </c:pt>
                <c:pt idx="1471">
                  <c:v>-171.84866648917048</c:v>
                </c:pt>
                <c:pt idx="1472">
                  <c:v>-171.44581121408612</c:v>
                </c:pt>
                <c:pt idx="1473">
                  <c:v>-171.04031533428744</c:v>
                </c:pt>
                <c:pt idx="1474">
                  <c:v>-170.63218509521317</c:v>
                </c:pt>
                <c:pt idx="1475">
                  <c:v>-170.22142678287676</c:v>
                </c:pt>
                <c:pt idx="1476">
                  <c:v>-169.80804672376883</c:v>
                </c:pt>
                <c:pt idx="1477">
                  <c:v>-169.39205128476016</c:v>
                </c:pt>
                <c:pt idx="1478">
                  <c:v>-168.97344687300352</c:v>
                </c:pt>
                <c:pt idx="1479">
                  <c:v>-168.55223993583533</c:v>
                </c:pt>
                <c:pt idx="1480">
                  <c:v>-168.12843696067569</c:v>
                </c:pt>
                <c:pt idx="1481">
                  <c:v>-167.70204447492893</c:v>
                </c:pt>
                <c:pt idx="1482">
                  <c:v>-167.27306904588295</c:v>
                </c:pt>
                <c:pt idx="1483">
                  <c:v>-166.84151728060829</c:v>
                </c:pt>
                <c:pt idx="1484">
                  <c:v>-166.40739582585587</c:v>
                </c:pt>
                <c:pt idx="1485">
                  <c:v>-165.97071136795512</c:v>
                </c:pt>
                <c:pt idx="1486">
                  <c:v>-165.53147063271064</c:v>
                </c:pt>
                <c:pt idx="1487">
                  <c:v>-165.08968038529875</c:v>
                </c:pt>
                <c:pt idx="1488">
                  <c:v>-164.64534743016361</c:v>
                </c:pt>
                <c:pt idx="1489">
                  <c:v>-164.19847861091176</c:v>
                </c:pt>
                <c:pt idx="1490">
                  <c:v>-163.7490808102072</c:v>
                </c:pt>
                <c:pt idx="1491">
                  <c:v>-163.29716094966514</c:v>
                </c:pt>
                <c:pt idx="1492">
                  <c:v>-162.84272598974576</c:v>
                </c:pt>
                <c:pt idx="1493">
                  <c:v>-162.38578292964655</c:v>
                </c:pt>
                <c:pt idx="1494">
                  <c:v>-161.92633880719467</c:v>
                </c:pt>
                <c:pt idx="1495">
                  <c:v>-161.46440069873861</c:v>
                </c:pt>
                <c:pt idx="1496">
                  <c:v>-160.99997571903941</c:v>
                </c:pt>
                <c:pt idx="1497">
                  <c:v>-160.53307102116059</c:v>
                </c:pt>
                <c:pt idx="1498">
                  <c:v>-160.06369379635825</c:v>
                </c:pt>
                <c:pt idx="1499">
                  <c:v>-159.59185127397032</c:v>
                </c:pt>
                <c:pt idx="1500">
                  <c:v>-159.11755072130543</c:v>
                </c:pt>
                <c:pt idx="1501">
                  <c:v>-158.64079944353037</c:v>
                </c:pt>
                <c:pt idx="1502">
                  <c:v>-158.1616047835582</c:v>
                </c:pt>
                <c:pt idx="1503">
                  <c:v>-157.67997412193466</c:v>
                </c:pt>
                <c:pt idx="1504">
                  <c:v>-157.19591487672514</c:v>
                </c:pt>
                <c:pt idx="1505">
                  <c:v>-156.70943450339959</c:v>
                </c:pt>
                <c:pt idx="1506">
                  <c:v>-156.22054049471842</c:v>
                </c:pt>
                <c:pt idx="1507">
                  <c:v>-155.72924038061646</c:v>
                </c:pt>
                <c:pt idx="1508">
                  <c:v>-155.23554172808787</c:v>
                </c:pt>
                <c:pt idx="1509">
                  <c:v>-154.73945214106854</c:v>
                </c:pt>
                <c:pt idx="1510">
                  <c:v>-154.2409792603197</c:v>
                </c:pt>
                <c:pt idx="1511">
                  <c:v>-153.74013076331002</c:v>
                </c:pt>
                <c:pt idx="1512">
                  <c:v>-153.23691436409717</c:v>
                </c:pt>
                <c:pt idx="1513">
                  <c:v>-152.73133781320959</c:v>
                </c:pt>
                <c:pt idx="1514">
                  <c:v>-152.22340889752641</c:v>
                </c:pt>
                <c:pt idx="1515">
                  <c:v>-151.71313544015788</c:v>
                </c:pt>
                <c:pt idx="1516">
                  <c:v>-151.20052530032481</c:v>
                </c:pt>
                <c:pt idx="1517">
                  <c:v>-150.68558637323778</c:v>
                </c:pt>
                <c:pt idx="1518">
                  <c:v>-150.16832658997504</c:v>
                </c:pt>
                <c:pt idx="1519">
                  <c:v>-149.64875391736066</c:v>
                </c:pt>
                <c:pt idx="1520">
                  <c:v>-149.12687635784172</c:v>
                </c:pt>
                <c:pt idx="1521">
                  <c:v>-148.60270194936544</c:v>
                </c:pt>
                <c:pt idx="1522">
                  <c:v>-148.07623876525477</c:v>
                </c:pt>
                <c:pt idx="1523">
                  <c:v>-147.54749491408438</c:v>
                </c:pt>
                <c:pt idx="1524">
                  <c:v>-147.01647853955561</c:v>
                </c:pt>
                <c:pt idx="1525">
                  <c:v>-146.48319782037154</c:v>
                </c:pt>
                <c:pt idx="1526">
                  <c:v>-145.94766097011029</c:v>
                </c:pt>
                <c:pt idx="1527">
                  <c:v>-145.40987623709893</c:v>
                </c:pt>
                <c:pt idx="1528">
                  <c:v>-144.86985190428632</c:v>
                </c:pt>
                <c:pt idx="1529">
                  <c:v>-144.32759628911589</c:v>
                </c:pt>
                <c:pt idx="1530">
                  <c:v>-143.78311774339693</c:v>
                </c:pt>
                <c:pt idx="1531">
                  <c:v>-143.2364246531763</c:v>
                </c:pt>
                <c:pt idx="1532">
                  <c:v>-142.6875254386093</c:v>
                </c:pt>
                <c:pt idx="1533">
                  <c:v>-142.13642855382975</c:v>
                </c:pt>
                <c:pt idx="1534">
                  <c:v>-141.58314248682032</c:v>
                </c:pt>
                <c:pt idx="1535">
                  <c:v>-141.02767575928107</c:v>
                </c:pt>
                <c:pt idx="1536">
                  <c:v>-140.47003692649864</c:v>
                </c:pt>
                <c:pt idx="1537">
                  <c:v>-139.91023457721423</c:v>
                </c:pt>
                <c:pt idx="1538">
                  <c:v>-139.34827733349192</c:v>
                </c:pt>
                <c:pt idx="1539">
                  <c:v>-138.78417385058506</c:v>
                </c:pt>
                <c:pt idx="1540">
                  <c:v>-138.21793281680337</c:v>
                </c:pt>
                <c:pt idx="1541">
                  <c:v>-137.64956295337899</c:v>
                </c:pt>
                <c:pt idx="1542">
                  <c:v>-137.07907301433269</c:v>
                </c:pt>
                <c:pt idx="1543">
                  <c:v>-136.50647178633815</c:v>
                </c:pt>
                <c:pt idx="1544">
                  <c:v>-135.93176808858723</c:v>
                </c:pt>
                <c:pt idx="1545">
                  <c:v>-135.35497077265384</c:v>
                </c:pt>
                <c:pt idx="1546">
                  <c:v>-134.77608872235817</c:v>
                </c:pt>
                <c:pt idx="1547">
                  <c:v>-134.19513085362905</c:v>
                </c:pt>
                <c:pt idx="1548">
                  <c:v>-133.61210611436709</c:v>
                </c:pt>
                <c:pt idx="1549">
                  <c:v>-133.02702348430674</c:v>
                </c:pt>
                <c:pt idx="1550">
                  <c:v>-132.43989197487844</c:v>
                </c:pt>
                <c:pt idx="1551">
                  <c:v>-131.85072062906892</c:v>
                </c:pt>
                <c:pt idx="1552">
                  <c:v>-131.2595185212827</c:v>
                </c:pt>
                <c:pt idx="1553">
                  <c:v>-130.66629475720185</c:v>
                </c:pt>
                <c:pt idx="1554">
                  <c:v>-130.07105847364633</c:v>
                </c:pt>
                <c:pt idx="1555">
                  <c:v>-129.47381883843252</c:v>
                </c:pt>
                <c:pt idx="1556">
                  <c:v>-128.87458505023247</c:v>
                </c:pt>
                <c:pt idx="1557">
                  <c:v>-128.2733663384322</c:v>
                </c:pt>
                <c:pt idx="1558">
                  <c:v>-127.67017196298929</c:v>
                </c:pt>
                <c:pt idx="1559">
                  <c:v>-127.06501121429083</c:v>
                </c:pt>
                <c:pt idx="1560">
                  <c:v>-126.45789341300966</c:v>
                </c:pt>
                <c:pt idx="1561">
                  <c:v>-125.84882790996107</c:v>
                </c:pt>
                <c:pt idx="1562">
                  <c:v>-125.23782408595885</c:v>
                </c:pt>
                <c:pt idx="1563">
                  <c:v>-124.62489135167101</c:v>
                </c:pt>
                <c:pt idx="1564">
                  <c:v>-124.01003914747433</c:v>
                </c:pt>
                <c:pt idx="1565">
                  <c:v>-123.39327694330926</c:v>
                </c:pt>
                <c:pt idx="1566">
                  <c:v>-122.77461423853396</c:v>
                </c:pt>
                <c:pt idx="1567">
                  <c:v>-122.15406056177839</c:v>
                </c:pt>
                <c:pt idx="1568">
                  <c:v>-121.53162547079693</c:v>
                </c:pt>
                <c:pt idx="1569">
                  <c:v>-120.90731855232147</c:v>
                </c:pt>
                <c:pt idx="1570">
                  <c:v>-120.28114942191365</c:v>
                </c:pt>
                <c:pt idx="1571">
                  <c:v>-119.65312772381738</c:v>
                </c:pt>
                <c:pt idx="1572">
                  <c:v>-119.02326313080917</c:v>
                </c:pt>
                <c:pt idx="1573">
                  <c:v>-118.39156534405006</c:v>
                </c:pt>
                <c:pt idx="1574">
                  <c:v>-117.75804409293569</c:v>
                </c:pt>
                <c:pt idx="1575">
                  <c:v>-117.12270913494709</c:v>
                </c:pt>
                <c:pt idx="1576">
                  <c:v>-116.48557025549952</c:v>
                </c:pt>
                <c:pt idx="1577">
                  <c:v>-115.84663726779239</c:v>
                </c:pt>
                <c:pt idx="1578">
                  <c:v>-115.20592001265788</c:v>
                </c:pt>
                <c:pt idx="1579">
                  <c:v>-114.5634283584093</c:v>
                </c:pt>
                <c:pt idx="1580">
                  <c:v>-113.91917220068963</c:v>
                </c:pt>
                <c:pt idx="1581">
                  <c:v>-113.27316146231831</c:v>
                </c:pt>
                <c:pt idx="1582">
                  <c:v>-112.62540609313889</c:v>
                </c:pt>
                <c:pt idx="1583">
                  <c:v>-111.97591606986555</c:v>
                </c:pt>
                <c:pt idx="1584">
                  <c:v>-111.32470139593001</c:v>
                </c:pt>
                <c:pt idx="1585">
                  <c:v>-110.67177210132657</c:v>
                </c:pt>
                <c:pt idx="1586">
                  <c:v>-110.01713824245832</c:v>
                </c:pt>
                <c:pt idx="1587">
                  <c:v>-109.36080990198174</c:v>
                </c:pt>
                <c:pt idx="1588">
                  <c:v>-108.70279718865217</c:v>
                </c:pt>
                <c:pt idx="1589">
                  <c:v>-108.04311023716721</c:v>
                </c:pt>
                <c:pt idx="1590">
                  <c:v>-107.38175920801116</c:v>
                </c:pt>
                <c:pt idx="1591">
                  <c:v>-106.71875428729827</c:v>
                </c:pt>
                <c:pt idx="1592">
                  <c:v>-106.05410568661644</c:v>
                </c:pt>
                <c:pt idx="1593">
                  <c:v>-105.38782364286901</c:v>
                </c:pt>
                <c:pt idx="1594">
                  <c:v>-104.71991841811779</c:v>
                </c:pt>
                <c:pt idx="1595">
                  <c:v>-104.05040029942458</c:v>
                </c:pt>
                <c:pt idx="1596">
                  <c:v>-103.37927959869342</c:v>
                </c:pt>
                <c:pt idx="1597">
                  <c:v>-102.70656665251083</c:v>
                </c:pt>
                <c:pt idx="1598">
                  <c:v>-102.03227182198722</c:v>
                </c:pt>
                <c:pt idx="1599">
                  <c:v>-101.3564054925971</c:v>
                </c:pt>
                <c:pt idx="1600">
                  <c:v>-100.67897807401911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'illustartion (2)'!$A$1:$B$1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</c:dPt>
          <c:xVal>
            <c:numRef>
              <c:f>'illustartion (2)'!$Q$3:$Q$1603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'illustartion (2)'!$B$3:$B$1603</c:f>
              <c:numCache>
                <c:formatCode>General</c:formatCode>
                <c:ptCount val="1601"/>
                <c:pt idx="0">
                  <c:v>-160</c:v>
                </c:pt>
                <c:pt idx="1">
                  <c:v>-160.78488140318902</c:v>
                </c:pt>
                <c:pt idx="2">
                  <c:v>-161.56960565311871</c:v>
                </c:pt>
                <c:pt idx="3">
                  <c:v>-162.35401561905874</c:v>
                </c:pt>
                <c:pt idx="4">
                  <c:v>-163.13795421533305</c:v>
                </c:pt>
                <c:pt idx="5">
                  <c:v>-163.9212644238394</c:v>
                </c:pt>
                <c:pt idx="6">
                  <c:v>-164.70378931655952</c:v>
                </c:pt>
                <c:pt idx="7">
                  <c:v>-165.48537207805637</c:v>
                </c:pt>
                <c:pt idx="8">
                  <c:v>-166.26585602795586</c:v>
                </c:pt>
                <c:pt idx="9">
                  <c:v>-167.04508464341018</c:v>
                </c:pt>
                <c:pt idx="10">
                  <c:v>-167.8229015815385</c:v>
                </c:pt>
                <c:pt idx="11">
                  <c:v>-168.59915070184331</c:v>
                </c:pt>
                <c:pt idx="12">
                  <c:v>-169.37367608859819</c:v>
                </c:pt>
                <c:pt idx="13">
                  <c:v>-170.14632207320446</c:v>
                </c:pt>
                <c:pt idx="14">
                  <c:v>-170.91693325651329</c:v>
                </c:pt>
                <c:pt idx="15">
                  <c:v>-171.68535453111059</c:v>
                </c:pt>
                <c:pt idx="16">
                  <c:v>-172.45143110356128</c:v>
                </c:pt>
                <c:pt idx="17">
                  <c:v>-173.21500851660943</c:v>
                </c:pt>
                <c:pt idx="18">
                  <c:v>-173.97593267133226</c:v>
                </c:pt>
                <c:pt idx="19">
                  <c:v>-174.73404984924395</c:v>
                </c:pt>
                <c:pt idx="20">
                  <c:v>-175.48920673434634</c:v>
                </c:pt>
                <c:pt idx="21">
                  <c:v>-176.24125043512413</c:v>
                </c:pt>
                <c:pt idx="22">
                  <c:v>-176.99002850648057</c:v>
                </c:pt>
                <c:pt idx="23">
                  <c:v>-177.73538897161143</c:v>
                </c:pt>
                <c:pt idx="24">
                  <c:v>-178.47718034381325</c:v>
                </c:pt>
                <c:pt idx="25">
                  <c:v>-179.21525164822401</c:v>
                </c:pt>
                <c:pt idx="26">
                  <c:v>-179.94945244349245</c:v>
                </c:pt>
                <c:pt idx="27">
                  <c:v>-180.67963284337262</c:v>
                </c:pt>
                <c:pt idx="28">
                  <c:v>-181.40564353824206</c:v>
                </c:pt>
                <c:pt idx="29">
                  <c:v>-182.12733581653896</c:v>
                </c:pt>
                <c:pt idx="30">
                  <c:v>-182.84456158611681</c:v>
                </c:pt>
                <c:pt idx="31">
                  <c:v>-183.55717339551217</c:v>
                </c:pt>
                <c:pt idx="32">
                  <c:v>-184.26502445512398</c:v>
                </c:pt>
                <c:pt idx="33">
                  <c:v>-184.96796865830009</c:v>
                </c:pt>
                <c:pt idx="34">
                  <c:v>-185.66586060232945</c:v>
                </c:pt>
                <c:pt idx="35">
                  <c:v>-186.35855560933598</c:v>
                </c:pt>
                <c:pt idx="36">
                  <c:v>-187.04590974707142</c:v>
                </c:pt>
                <c:pt idx="37">
                  <c:v>-187.72777984960493</c:v>
                </c:pt>
                <c:pt idx="38">
                  <c:v>-188.40402353790563</c:v>
                </c:pt>
                <c:pt idx="39">
                  <c:v>-189.07449924031582</c:v>
                </c:pt>
                <c:pt idx="40">
                  <c:v>-189.73906621291204</c:v>
                </c:pt>
                <c:pt idx="41">
                  <c:v>-190.3975845597505</c:v>
                </c:pt>
                <c:pt idx="42">
                  <c:v>-191.04991525299496</c:v>
                </c:pt>
                <c:pt idx="43">
                  <c:v>-191.69592015292375</c:v>
                </c:pt>
                <c:pt idx="44">
                  <c:v>-192.33546202781278</c:v>
                </c:pt>
                <c:pt idx="45">
                  <c:v>-192.96840457369291</c:v>
                </c:pt>
                <c:pt idx="46">
                  <c:v>-193.59461243397777</c:v>
                </c:pt>
                <c:pt idx="47">
                  <c:v>-194.21395121895958</c:v>
                </c:pt>
                <c:pt idx="48">
                  <c:v>-194.82628752517121</c:v>
                </c:pt>
                <c:pt idx="49">
                  <c:v>-195.43148895460993</c:v>
                </c:pt>
                <c:pt idx="50">
                  <c:v>-196.02942413382223</c:v>
                </c:pt>
                <c:pt idx="51">
                  <c:v>-196.61996273284552</c:v>
                </c:pt>
                <c:pt idx="52">
                  <c:v>-197.2029754840047</c:v>
                </c:pt>
                <c:pt idx="53">
                  <c:v>-197.77833420056106</c:v>
                </c:pt>
                <c:pt idx="54">
                  <c:v>-198.34591179521072</c:v>
                </c:pt>
                <c:pt idx="55">
                  <c:v>-198.90558229842992</c:v>
                </c:pt>
                <c:pt idx="56">
                  <c:v>-199.45722087666482</c:v>
                </c:pt>
                <c:pt idx="57">
                  <c:v>-200.00070385036369</c:v>
                </c:pt>
                <c:pt idx="58">
                  <c:v>-200.53590871184755</c:v>
                </c:pt>
                <c:pt idx="59">
                  <c:v>-201.06271414301861</c:v>
                </c:pt>
                <c:pt idx="60">
                  <c:v>-201.58100003290281</c:v>
                </c:pt>
                <c:pt idx="61">
                  <c:v>-202.09064749502437</c:v>
                </c:pt>
                <c:pt idx="62">
                  <c:v>-202.59153888460989</c:v>
                </c:pt>
                <c:pt idx="63">
                  <c:v>-203.08355781561991</c:v>
                </c:pt>
                <c:pt idx="64">
                  <c:v>-203.56658917760495</c:v>
                </c:pt>
                <c:pt idx="65">
                  <c:v>-204.04051915238412</c:v>
                </c:pt>
                <c:pt idx="66">
                  <c:v>-204.50523523054429</c:v>
                </c:pt>
                <c:pt idx="67">
                  <c:v>-204.96062622775642</c:v>
                </c:pt>
                <c:pt idx="68">
                  <c:v>-205.40658230090804</c:v>
                </c:pt>
                <c:pt idx="69">
                  <c:v>-205.84299496404878</c:v>
                </c:pt>
                <c:pt idx="70">
                  <c:v>-206.269757104147</c:v>
                </c:pt>
                <c:pt idx="71">
                  <c:v>-206.68676299665589</c:v>
                </c:pt>
                <c:pt idx="72">
                  <c:v>-207.09390832088513</c:v>
                </c:pt>
                <c:pt idx="73">
                  <c:v>-207.49109017517856</c:v>
                </c:pt>
                <c:pt idx="74">
                  <c:v>-207.87820709189333</c:v>
                </c:pt>
                <c:pt idx="75">
                  <c:v>-208.25515905217998</c:v>
                </c:pt>
                <c:pt idx="76">
                  <c:v>-208.62184750056051</c:v>
                </c:pt>
                <c:pt idx="77">
                  <c:v>-208.97817535930307</c:v>
                </c:pt>
                <c:pt idx="78">
                  <c:v>-209.32404704259102</c:v>
                </c:pt>
                <c:pt idx="79">
                  <c:v>-209.65936847048383</c:v>
                </c:pt>
                <c:pt idx="80">
                  <c:v>-209.98404708266887</c:v>
                </c:pt>
                <c:pt idx="81">
                  <c:v>-210.29799185200136</c:v>
                </c:pt>
                <c:pt idx="82">
                  <c:v>-210.60111329783138</c:v>
                </c:pt>
                <c:pt idx="83">
                  <c:v>-210.89332349911484</c:v>
                </c:pt>
                <c:pt idx="84">
                  <c:v>-211.17453610730809</c:v>
                </c:pt>
                <c:pt idx="85">
                  <c:v>-211.44466635904317</c:v>
                </c:pt>
                <c:pt idx="86">
                  <c:v>-211.7036310885826</c:v>
                </c:pt>
                <c:pt idx="87">
                  <c:v>-211.95134874005169</c:v>
                </c:pt>
                <c:pt idx="88">
                  <c:v>-212.18773937944678</c:v>
                </c:pt>
                <c:pt idx="89">
                  <c:v>-212.41272470641775</c:v>
                </c:pt>
                <c:pt idx="90">
                  <c:v>-212.62622806582283</c:v>
                </c:pt>
                <c:pt idx="91">
                  <c:v>-212.82817445905476</c:v>
                </c:pt>
                <c:pt idx="92">
                  <c:v>-213.01849055513594</c:v>
                </c:pt>
                <c:pt idx="93">
                  <c:v>-213.19710470158191</c:v>
                </c:pt>
                <c:pt idx="94">
                  <c:v>-213.36394693503033</c:v>
                </c:pt>
                <c:pt idx="95">
                  <c:v>-213.51894899163585</c:v>
                </c:pt>
                <c:pt idx="96">
                  <c:v>-213.66204431722741</c:v>
                </c:pt>
                <c:pt idx="97">
                  <c:v>-213.79316807722802</c:v>
                </c:pt>
                <c:pt idx="98">
                  <c:v>-213.91225716633497</c:v>
                </c:pt>
                <c:pt idx="99">
                  <c:v>-214.01925021795918</c:v>
                </c:pt>
                <c:pt idx="100">
                  <c:v>-214.11408761342261</c:v>
                </c:pt>
                <c:pt idx="101">
                  <c:v>-214.19671149091226</c:v>
                </c:pt>
                <c:pt idx="102">
                  <c:v>-214.26706575418928</c:v>
                </c:pt>
                <c:pt idx="103">
                  <c:v>-214.32509608105261</c:v>
                </c:pt>
                <c:pt idx="104">
                  <c:v>-214.37074993155539</c:v>
                </c:pt>
                <c:pt idx="105">
                  <c:v>-214.40397655597297</c:v>
                </c:pt>
                <c:pt idx="106">
                  <c:v>-214.42472700252205</c:v>
                </c:pt>
                <c:pt idx="107">
                  <c:v>-214.43295412482922</c:v>
                </c:pt>
                <c:pt idx="108">
                  <c:v>-214.42861258914786</c:v>
                </c:pt>
                <c:pt idx="109">
                  <c:v>-214.41165888132309</c:v>
                </c:pt>
                <c:pt idx="110">
                  <c:v>-214.3820513135027</c:v>
                </c:pt>
                <c:pt idx="111">
                  <c:v>-214.33975003059425</c:v>
                </c:pt>
                <c:pt idx="112">
                  <c:v>-214.28471701646674</c:v>
                </c:pt>
                <c:pt idx="113">
                  <c:v>-214.216916099896</c:v>
                </c:pt>
                <c:pt idx="114">
                  <c:v>-214.13631296025306</c:v>
                </c:pt>
                <c:pt idx="115">
                  <c:v>-214.04287513293531</c:v>
                </c:pt>
                <c:pt idx="116">
                  <c:v>-213.9365720145384</c:v>
                </c:pt>
                <c:pt idx="117">
                  <c:v>-213.81737486776922</c:v>
                </c:pt>
                <c:pt idx="118">
                  <c:v>-213.68525682609919</c:v>
                </c:pt>
                <c:pt idx="119">
                  <c:v>-213.54019289815642</c:v>
                </c:pt>
                <c:pt idx="120">
                  <c:v>-213.38215997185699</c:v>
                </c:pt>
                <c:pt idx="121">
                  <c:v>-213.21113681827441</c:v>
                </c:pt>
                <c:pt idx="122">
                  <c:v>-213.02710409524653</c:v>
                </c:pt>
                <c:pt idx="123">
                  <c:v>-212.83004435071979</c:v>
                </c:pt>
                <c:pt idx="124">
                  <c:v>-212.61994202583014</c:v>
                </c:pt>
                <c:pt idx="125">
                  <c:v>-212.39678345771989</c:v>
                </c:pt>
                <c:pt idx="126">
                  <c:v>-212.16055688209087</c:v>
                </c:pt>
                <c:pt idx="127">
                  <c:v>-211.91125243549254</c:v>
                </c:pt>
                <c:pt idx="128">
                  <c:v>-211.64886215734566</c:v>
                </c:pt>
                <c:pt idx="129">
                  <c:v>-211.37337999170052</c:v>
                </c:pt>
                <c:pt idx="130">
                  <c:v>-211.08480178872989</c:v>
                </c:pt>
                <c:pt idx="131">
                  <c:v>-210.78312530595633</c:v>
                </c:pt>
                <c:pt idx="132">
                  <c:v>-210.46835020921361</c:v>
                </c:pt>
                <c:pt idx="133">
                  <c:v>-210.14047807334242</c:v>
                </c:pt>
                <c:pt idx="134">
                  <c:v>-209.79951238261958</c:v>
                </c:pt>
                <c:pt idx="135">
                  <c:v>-209.44545853092166</c:v>
                </c:pt>
                <c:pt idx="136">
                  <c:v>-209.07832382162206</c:v>
                </c:pt>
                <c:pt idx="137">
                  <c:v>-208.69811746722195</c:v>
                </c:pt>
                <c:pt idx="138">
                  <c:v>-208.30485058871534</c:v>
                </c:pt>
                <c:pt idx="139">
                  <c:v>-207.89853621468794</c:v>
                </c:pt>
                <c:pt idx="140">
                  <c:v>-207.47918928015014</c:v>
                </c:pt>
                <c:pt idx="141">
                  <c:v>-207.04682662510413</c:v>
                </c:pt>
                <c:pt idx="142">
                  <c:v>-206.60146699284567</c:v>
                </c:pt>
                <c:pt idx="143">
                  <c:v>-206.14313102800011</c:v>
                </c:pt>
                <c:pt idx="144">
                  <c:v>-205.67184127429388</c:v>
                </c:pt>
                <c:pt idx="145">
                  <c:v>-205.18762217206063</c:v>
                </c:pt>
                <c:pt idx="146">
                  <c:v>-204.69050005548323</c:v>
                </c:pt>
                <c:pt idx="147">
                  <c:v>-204.18050314957168</c:v>
                </c:pt>
                <c:pt idx="148">
                  <c:v>-203.65766156687732</c:v>
                </c:pt>
                <c:pt idx="149">
                  <c:v>-203.12200730394341</c:v>
                </c:pt>
                <c:pt idx="150">
                  <c:v>-202.57357423749386</c:v>
                </c:pt>
                <c:pt idx="151">
                  <c:v>-202.01239812035882</c:v>
                </c:pt>
                <c:pt idx="152">
                  <c:v>-201.43851657713907</c:v>
                </c:pt>
                <c:pt idx="153">
                  <c:v>-200.85196909960922</c:v>
                </c:pt>
                <c:pt idx="154">
                  <c:v>-200.25279704186062</c:v>
                </c:pt>
                <c:pt idx="155">
                  <c:v>-199.64104361518406</c:v>
                </c:pt>
                <c:pt idx="156">
                  <c:v>-199.01675388269391</c:v>
                </c:pt>
                <c:pt idx="157">
                  <c:v>-198.37997475369346</c:v>
                </c:pt>
                <c:pt idx="158">
                  <c:v>-197.73075497778294</c:v>
                </c:pt>
                <c:pt idx="159">
                  <c:v>-197.06914513871075</c:v>
                </c:pt>
                <c:pt idx="160">
                  <c:v>-196.39519764796853</c:v>
                </c:pt>
                <c:pt idx="161">
                  <c:v>-195.70896673813149</c:v>
                </c:pt>
                <c:pt idx="162">
                  <c:v>-195.01050845594449</c:v>
                </c:pt>
                <c:pt idx="163">
                  <c:v>-194.29988065515462</c:v>
                </c:pt>
                <c:pt idx="164">
                  <c:v>-193.57714298909221</c:v>
                </c:pt>
                <c:pt idx="165">
                  <c:v>-192.842356903</c:v>
                </c:pt>
                <c:pt idx="166">
                  <c:v>-192.09558562611267</c:v>
                </c:pt>
                <c:pt idx="167">
                  <c:v>-191.33689416348693</c:v>
                </c:pt>
                <c:pt idx="168">
                  <c:v>-190.56634928758405</c:v>
                </c:pt>
                <c:pt idx="169">
                  <c:v>-189.7840195296053</c:v>
                </c:pt>
                <c:pt idx="170">
                  <c:v>-188.98997517058217</c:v>
                </c:pt>
                <c:pt idx="171">
                  <c:v>-188.18428823222195</c:v>
                </c:pt>
                <c:pt idx="172">
                  <c:v>-187.36703246751011</c:v>
                </c:pt>
                <c:pt idx="173">
                  <c:v>-186.5382833510715</c:v>
                </c:pt>
                <c:pt idx="174">
                  <c:v>-185.69811806929033</c:v>
                </c:pt>
                <c:pt idx="175">
                  <c:v>-184.8466155101917</c:v>
                </c:pt>
                <c:pt idx="176">
                  <c:v>-183.98385625308487</c:v>
                </c:pt>
                <c:pt idx="177">
                  <c:v>-183.10992255797066</c:v>
                </c:pt>
                <c:pt idx="178">
                  <c:v>-182.22489835471384</c:v>
                </c:pt>
                <c:pt idx="179">
                  <c:v>-181.32886923198208</c:v>
                </c:pt>
                <c:pt idx="180">
                  <c:v>-180.42192242595331</c:v>
                </c:pt>
                <c:pt idx="181">
                  <c:v>-179.50414680879283</c:v>
                </c:pt>
                <c:pt idx="182">
                  <c:v>-178.57563287690152</c:v>
                </c:pt>
                <c:pt idx="183">
                  <c:v>-177.63647273893719</c:v>
                </c:pt>
                <c:pt idx="184">
                  <c:v>-176.6867601036106</c:v>
                </c:pt>
                <c:pt idx="185">
                  <c:v>-175.72659026725751</c:v>
                </c:pt>
                <c:pt idx="186">
                  <c:v>-174.75606010118912</c:v>
                </c:pt>
                <c:pt idx="187">
                  <c:v>-173.77526803882165</c:v>
                </c:pt>
                <c:pt idx="188">
                  <c:v>-172.78431406258841</c:v>
                </c:pt>
                <c:pt idx="189">
                  <c:v>-171.78329969063401</c:v>
                </c:pt>
                <c:pt idx="190">
                  <c:v>-170.77232796329483</c:v>
                </c:pt>
                <c:pt idx="191">
                  <c:v>-169.75150342936587</c:v>
                </c:pt>
                <c:pt idx="192">
                  <c:v>-168.72093213215663</c:v>
                </c:pt>
                <c:pt idx="193">
                  <c:v>-167.68072159533801</c:v>
                </c:pt>
                <c:pt idx="194">
                  <c:v>-166.63098080858208</c:v>
                </c:pt>
                <c:pt idx="195">
                  <c:v>-165.57182021299599</c:v>
                </c:pt>
                <c:pt idx="196">
                  <c:v>-164.50335168635388</c:v>
                </c:pt>
                <c:pt idx="197">
                  <c:v>-163.4256885281261</c:v>
                </c:pt>
                <c:pt idx="198">
                  <c:v>-162.33894544431101</c:v>
                </c:pt>
                <c:pt idx="199">
                  <c:v>-161.24323853206829</c:v>
                </c:pt>
                <c:pt idx="200">
                  <c:v>-160.13868526415831</c:v>
                </c:pt>
                <c:pt idx="201">
                  <c:v>-159.02540447318842</c:v>
                </c:pt>
                <c:pt idx="202">
                  <c:v>-157.90351633566843</c:v>
                </c:pt>
                <c:pt idx="203">
                  <c:v>-156.77314235587869</c:v>
                </c:pt>
                <c:pt idx="204">
                  <c:v>-155.63440534955069</c:v>
                </c:pt>
                <c:pt idx="205">
                  <c:v>-154.48742942736493</c:v>
                </c:pt>
                <c:pt idx="206">
                  <c:v>-153.3323399782667</c:v>
                </c:pt>
                <c:pt idx="207">
                  <c:v>-152.1692636526025</c:v>
                </c:pt>
                <c:pt idx="208">
                  <c:v>-150.99832834507964</c:v>
                </c:pt>
                <c:pt idx="209">
                  <c:v>-149.8196631775516</c:v>
                </c:pt>
                <c:pt idx="210">
                  <c:v>-148.63339848163005</c:v>
                </c:pt>
                <c:pt idx="211">
                  <c:v>-147.43966578112872</c:v>
                </c:pt>
                <c:pt idx="212">
                  <c:v>-146.23859777433805</c:v>
                </c:pt>
                <c:pt idx="213">
                  <c:v>-145.03032831613663</c:v>
                </c:pt>
                <c:pt idx="214">
                  <c:v>-143.81499239993875</c:v>
                </c:pt>
                <c:pt idx="215">
                  <c:v>-142.59272613948272</c:v>
                </c:pt>
                <c:pt idx="216">
                  <c:v>-141.36366675046179</c:v>
                </c:pt>
                <c:pt idx="217">
                  <c:v>-140.12795253199928</c:v>
                </c:pt>
                <c:pt idx="218">
                  <c:v>-138.88572284797286</c:v>
                </c:pt>
                <c:pt idx="219">
                  <c:v>-137.63711810818728</c:v>
                </c:pt>
                <c:pt idx="220">
                  <c:v>-136.3822797494015</c:v>
                </c:pt>
                <c:pt idx="221">
                  <c:v>-135.12135021621023</c:v>
                </c:pt>
                <c:pt idx="222">
                  <c:v>-133.85447294178383</c:v>
                </c:pt>
                <c:pt idx="223">
                  <c:v>-132.58179232846919</c:v>
                </c:pt>
                <c:pt idx="224">
                  <c:v>-131.30345372825377</c:v>
                </c:pt>
                <c:pt idx="225">
                  <c:v>-130.01960342309587</c:v>
                </c:pt>
                <c:pt idx="226">
                  <c:v>-128.73038860512366</c:v>
                </c:pt>
                <c:pt idx="227">
                  <c:v>-127.43595735670608</c:v>
                </c:pt>
                <c:pt idx="228">
                  <c:v>-126.13645863039753</c:v>
                </c:pt>
                <c:pt idx="229">
                  <c:v>-124.8320422287604</c:v>
                </c:pt>
                <c:pt idx="230">
                  <c:v>-123.52285878406673</c:v>
                </c:pt>
                <c:pt idx="231">
                  <c:v>-122.20905973788328</c:v>
                </c:pt>
                <c:pt idx="232">
                  <c:v>-120.89079732054159</c:v>
                </c:pt>
                <c:pt idx="233">
                  <c:v>-119.56822453049672</c:v>
                </c:pt>
                <c:pt idx="234">
                  <c:v>-118.24149511357714</c:v>
                </c:pt>
                <c:pt idx="235">
                  <c:v>-116.91076354212869</c:v>
                </c:pt>
                <c:pt idx="236">
                  <c:v>-115.57618499405548</c:v>
                </c:pt>
                <c:pt idx="237">
                  <c:v>-114.23791533176073</c:v>
                </c:pt>
                <c:pt idx="238">
                  <c:v>-112.89611108099044</c:v>
                </c:pt>
                <c:pt idx="239">
                  <c:v>-111.55092940958258</c:v>
                </c:pt>
                <c:pt idx="240">
                  <c:v>-110.20252810612521</c:v>
                </c:pt>
                <c:pt idx="241">
                  <c:v>-108.85106555852602</c:v>
                </c:pt>
                <c:pt idx="242">
                  <c:v>-107.49670073249634</c:v>
                </c:pt>
                <c:pt idx="243">
                  <c:v>-106.13959314995303</c:v>
                </c:pt>
                <c:pt idx="244">
                  <c:v>-104.77990286734057</c:v>
                </c:pt>
                <c:pt idx="245">
                  <c:v>-103.41779045387688</c:v>
                </c:pt>
                <c:pt idx="246">
                  <c:v>-102.0534169697255</c:v>
                </c:pt>
                <c:pt idx="247">
                  <c:v>-100.68694394409748</c:v>
                </c:pt>
                <c:pt idx="248">
                  <c:v>-99.318533353286071</c:v>
                </c:pt>
                <c:pt idx="249">
                  <c:v>-97.948347598636246</c:v>
                </c:pt>
                <c:pt idx="250">
                  <c:v>-96.576549484453849</c:v>
                </c:pt>
                <c:pt idx="251">
                  <c:v>-95.203302195855855</c:v>
                </c:pt>
                <c:pt idx="252">
                  <c:v>-93.828769276565666</c:v>
                </c:pt>
                <c:pt idx="253">
                  <c:v>-92.453114606656214</c:v>
                </c:pt>
                <c:pt idx="254">
                  <c:v>-91.07650238024398</c:v>
                </c:pt>
                <c:pt idx="255">
                  <c:v>-89.699097083137019</c:v>
                </c:pt>
                <c:pt idx="256">
                  <c:v>-88.321063470440407</c:v>
                </c:pt>
                <c:pt idx="257">
                  <c:v>-86.94256654412122</c:v>
                </c:pt>
                <c:pt idx="258">
                  <c:v>-85.563771530537537</c:v>
                </c:pt>
                <c:pt idx="259">
                  <c:v>-84.184843857933544</c:v>
                </c:pt>
                <c:pt idx="260">
                  <c:v>-82.805949133904164</c:v>
                </c:pt>
                <c:pt idx="261">
                  <c:v>-81.427253122832539</c:v>
                </c:pt>
                <c:pt idx="262">
                  <c:v>-80.048921723303053</c:v>
                </c:pt>
                <c:pt idx="263">
                  <c:v>-78.671120945493342</c:v>
                </c:pt>
                <c:pt idx="264">
                  <c:v>-77.294016888548526</c:v>
                </c:pt>
                <c:pt idx="265">
                  <c:v>-75.917775717940344</c:v>
                </c:pt>
                <c:pt idx="266">
                  <c:v>-74.542563642814613</c:v>
                </c:pt>
                <c:pt idx="267">
                  <c:v>-73.168546893330401</c:v>
                </c:pt>
                <c:pt idx="268">
                  <c:v>-71.795891697993412</c:v>
                </c:pt>
                <c:pt idx="269">
                  <c:v>-70.424764260987189</c:v>
                </c:pt>
                <c:pt idx="270">
                  <c:v>-69.055330739505408</c:v>
                </c:pt>
                <c:pt idx="271">
                  <c:v>-67.687757221087637</c:v>
                </c:pt>
                <c:pt idx="272">
                  <c:v>-66.32220970096273</c:v>
                </c:pt>
                <c:pt idx="273">
                  <c:v>-64.958854059402114</c:v>
                </c:pt>
                <c:pt idx="274">
                  <c:v>-63.597856039086679</c:v>
                </c:pt>
                <c:pt idx="275">
                  <c:v>-62.239381222489946</c:v>
                </c:pt>
                <c:pt idx="276">
                  <c:v>-60.883595009281137</c:v>
                </c:pt>
                <c:pt idx="277">
                  <c:v>-59.530662593750819</c:v>
                </c:pt>
                <c:pt idx="278">
                  <c:v>-58.180748942262511</c:v>
                </c:pt>
                <c:pt idx="279">
                  <c:v>-56.83401877073328</c:v>
                </c:pt>
                <c:pt idx="280">
                  <c:v>-55.490636522146715</c:v>
                </c:pt>
                <c:pt idx="281">
                  <c:v>-54.150766344100489</c:v>
                </c:pt>
                <c:pt idx="282">
                  <c:v>-52.814572066393026</c:v>
                </c:pt>
                <c:pt idx="283">
                  <c:v>-51.482217178651155</c:v>
                </c:pt>
                <c:pt idx="284">
                  <c:v>-50.153864808002439</c:v>
                </c:pt>
                <c:pt idx="285">
                  <c:v>-48.829677696795144</c:v>
                </c:pt>
                <c:pt idx="286">
                  <c:v>-47.509818180369003</c:v>
                </c:pt>
                <c:pt idx="287">
                  <c:v>-46.194448164879404</c:v>
                </c:pt>
                <c:pt idx="288">
                  <c:v>-44.883729105179299</c:v>
                </c:pt>
                <c:pt idx="289">
                  <c:v>-43.577821982759787</c:v>
                </c:pt>
                <c:pt idx="290">
                  <c:v>-42.276887283754711</c:v>
                </c:pt>
                <c:pt idx="291">
                  <c:v>-40.98108497701093</c:v>
                </c:pt>
                <c:pt idx="292">
                  <c:v>-39.690574492227512</c:v>
                </c:pt>
                <c:pt idx="293">
                  <c:v>-38.405514698167181</c:v>
                </c:pt>
                <c:pt idx="294">
                  <c:v>-37.126063880942851</c:v>
                </c:pt>
                <c:pt idx="295">
                  <c:v>-35.852379722382096</c:v>
                </c:pt>
                <c:pt idx="296">
                  <c:v>-34.584619278472978</c:v>
                </c:pt>
                <c:pt idx="297">
                  <c:v>-33.322938957893697</c:v>
                </c:pt>
                <c:pt idx="298">
                  <c:v>-32.0674945006295</c:v>
                </c:pt>
                <c:pt idx="299">
                  <c:v>-30.818440956679432</c:v>
                </c:pt>
                <c:pt idx="300">
                  <c:v>-29.575932664856211</c:v>
                </c:pt>
                <c:pt idx="301">
                  <c:v>-28.340123231681766</c:v>
                </c:pt>
                <c:pt idx="302">
                  <c:v>-27.111165510381909</c:v>
                </c:pt>
                <c:pt idx="303">
                  <c:v>-25.889211579982366</c:v>
                </c:pt>
                <c:pt idx="304">
                  <c:v>-24.674412724509708</c:v>
                </c:pt>
                <c:pt idx="305">
                  <c:v>-23.466919412299639</c:v>
                </c:pt>
                <c:pt idx="306">
                  <c:v>-22.266881275415649</c:v>
                </c:pt>
                <c:pt idx="307">
                  <c:v>-21.074447089180907</c:v>
                </c:pt>
                <c:pt idx="308">
                  <c:v>-19.889764751826135</c:v>
                </c:pt>
                <c:pt idx="309">
                  <c:v>-18.712981264256413</c:v>
                </c:pt>
                <c:pt idx="310">
                  <c:v>-17.544242709939596</c:v>
                </c:pt>
                <c:pt idx="311">
                  <c:v>-16.383694234919034</c:v>
                </c:pt>
                <c:pt idx="312">
                  <c:v>-15.231480027954007</c:v>
                </c:pt>
                <c:pt idx="313">
                  <c:v>-14.087743300789271</c:v>
                </c:pt>
                <c:pt idx="314">
                  <c:v>-12.95262626855807</c:v>
                </c:pt>
                <c:pt idx="315">
                  <c:v>-11.826270130320061</c:v>
                </c:pt>
                <c:pt idx="316">
                  <c:v>-10.708815049737666</c:v>
                </c:pt>
                <c:pt idx="317">
                  <c:v>-9.6004001358929116</c:v>
                </c:pt>
                <c:pt idx="318">
                  <c:v>-8.5011634242478138</c:v>
                </c:pt>
                <c:pt idx="319">
                  <c:v>-7.4112418577508876</c:v>
                </c:pt>
                <c:pt idx="320">
                  <c:v>-6.3307712680920645</c:v>
                </c:pt>
                <c:pt idx="321">
                  <c:v>-5.2598863571094441</c:v>
                </c:pt>
                <c:pt idx="322">
                  <c:v>-4.1987206783490478</c:v>
                </c:pt>
                <c:pt idx="323">
                  <c:v>-3.1474066187816945</c:v>
                </c:pt>
                <c:pt idx="324">
                  <c:v>-2.1060753806785044</c:v>
                </c:pt>
                <c:pt idx="325">
                  <c:v>-1.0748569636477612</c:v>
                </c:pt>
                <c:pt idx="326">
                  <c:v>-5.3880146835894038E-2</c:v>
                </c:pt>
                <c:pt idx="327">
                  <c:v>0.95672752870528655</c:v>
                </c:pt>
                <c:pt idx="328">
                  <c:v>1.9568397774825002</c:v>
                </c:pt>
                <c:pt idx="329">
                  <c:v>2.9463315868537308</c:v>
                </c:pt>
                <c:pt idx="330">
                  <c:v>3.9250792341471339</c:v>
                </c:pt>
                <c:pt idx="331">
                  <c:v>4.8929603036042408</c:v>
                </c:pt>
                <c:pt idx="332">
                  <c:v>5.8498537031444187</c:v>
                </c:pt>
                <c:pt idx="333">
                  <c:v>6.7956396809491082</c:v>
                </c:pt>
                <c:pt idx="334">
                  <c:v>7.730199841862742</c:v>
                </c:pt>
                <c:pt idx="335">
                  <c:v>8.6534171636085233</c:v>
                </c:pt>
                <c:pt idx="336">
                  <c:v>9.5651760128168775</c:v>
                </c:pt>
                <c:pt idx="337">
                  <c:v>10.465362160863918</c:v>
                </c:pt>
                <c:pt idx="338">
                  <c:v>11.353862799518339</c:v>
                </c:pt>
                <c:pt idx="339">
                  <c:v>12.23056655639391</c:v>
                </c:pt>
                <c:pt idx="340">
                  <c:v>13.095363510206226</c:v>
                </c:pt>
                <c:pt idx="341">
                  <c:v>13.9481452058304</c:v>
                </c:pt>
                <c:pt idx="342">
                  <c:v>14.788804669159362</c:v>
                </c:pt>
                <c:pt idx="343">
                  <c:v>15.617236421758861</c:v>
                </c:pt>
                <c:pt idx="344">
                  <c:v>16.433336495318372</c:v>
                </c:pt>
                <c:pt idx="345">
                  <c:v>17.237002445895456</c:v>
                </c:pt>
                <c:pt idx="346">
                  <c:v>18.028133367951654</c:v>
                </c:pt>
                <c:pt idx="347">
                  <c:v>18.80662990817801</c:v>
                </c:pt>
                <c:pt idx="348">
                  <c:v>19.572394279108238</c:v>
                </c:pt>
                <c:pt idx="349">
                  <c:v>20.32533027251776</c:v>
                </c:pt>
                <c:pt idx="350">
                  <c:v>21.065343272606626</c:v>
                </c:pt>
                <c:pt idx="351">
                  <c:v>21.792340268964594</c:v>
                </c:pt>
                <c:pt idx="352">
                  <c:v>22.506229869316584</c:v>
                </c:pt>
                <c:pt idx="353">
                  <c:v>23.206922312046572</c:v>
                </c:pt>
                <c:pt idx="354">
                  <c:v>23.894329478498477</c:v>
                </c:pt>
                <c:pt idx="355">
                  <c:v>24.568364905052036</c:v>
                </c:pt>
                <c:pt idx="356">
                  <c:v>25.228943794972281</c:v>
                </c:pt>
                <c:pt idx="357">
                  <c:v>25.875983030030568</c:v>
                </c:pt>
                <c:pt idx="358">
                  <c:v>26.509401181896209</c:v>
                </c:pt>
                <c:pt idx="359">
                  <c:v>27.129118523296427</c:v>
                </c:pt>
                <c:pt idx="360">
                  <c:v>27.735057038943523</c:v>
                </c:pt>
                <c:pt idx="361">
                  <c:v>28.327140436227495</c:v>
                </c:pt>
                <c:pt idx="362">
                  <c:v>28.905294155673005</c:v>
                </c:pt>
                <c:pt idx="363">
                  <c:v>29.469445381158664</c:v>
                </c:pt>
                <c:pt idx="364">
                  <c:v>30.019523049897813</c:v>
                </c:pt>
                <c:pt idx="365">
                  <c:v>30.555457862179011</c:v>
                </c:pt>
                <c:pt idx="366">
                  <c:v>31.07718229086511</c:v>
                </c:pt>
                <c:pt idx="367">
                  <c:v>31.584630590649368</c:v>
                </c:pt>
                <c:pt idx="368">
                  <c:v>32.077738807067774</c:v>
                </c:pt>
                <c:pt idx="369">
                  <c:v>32.556444785265569</c:v>
                </c:pt>
                <c:pt idx="370">
                  <c:v>33.020688178517645</c:v>
                </c:pt>
                <c:pt idx="371">
                  <c:v>33.470410456500971</c:v>
                </c:pt>
                <c:pt idx="372">
                  <c:v>33.905554913318213</c:v>
                </c:pt>
                <c:pt idx="373">
                  <c:v>34.326066675271235</c:v>
                </c:pt>
                <c:pt idx="374">
                  <c:v>34.731892708383825</c:v>
                </c:pt>
                <c:pt idx="375">
                  <c:v>35.122981825671971</c:v>
                </c:pt>
                <c:pt idx="376">
                  <c:v>35.499284694161247</c:v>
                </c:pt>
                <c:pt idx="377">
                  <c:v>35.860753841650009</c:v>
                </c:pt>
                <c:pt idx="378">
                  <c:v>36.207343663217586</c:v>
                </c:pt>
                <c:pt idx="379">
                  <c:v>36.539010427476555</c:v>
                </c:pt>
                <c:pt idx="380">
                  <c:v>36.85571228256822</c:v>
                </c:pt>
                <c:pt idx="381">
                  <c:v>37.157409261900526</c:v>
                </c:pt>
                <c:pt idx="382">
                  <c:v>37.444063289627323</c:v>
                </c:pt>
                <c:pt idx="383">
                  <c:v>37.715638185868912</c:v>
                </c:pt>
                <c:pt idx="384">
                  <c:v>37.972099671672126</c:v>
                </c:pt>
                <c:pt idx="385">
                  <c:v>38.213415373710362</c:v>
                </c:pt>
                <c:pt idx="386">
                  <c:v>38.439554828721896</c:v>
                </c:pt>
                <c:pt idx="387">
                  <c:v>38.650489487686826</c:v>
                </c:pt>
                <c:pt idx="388">
                  <c:v>38.846192719741126</c:v>
                </c:pt>
                <c:pt idx="389">
                  <c:v>39.026639815828062</c:v>
                </c:pt>
                <c:pt idx="390">
                  <c:v>39.191807992086098</c:v>
                </c:pt>
                <c:pt idx="391">
                  <c:v>39.341676392972573</c:v>
                </c:pt>
                <c:pt idx="392">
                  <c:v>39.476226094123376</c:v>
                </c:pt>
                <c:pt idx="393">
                  <c:v>39.595440104947627</c:v>
                </c:pt>
                <c:pt idx="394">
                  <c:v>39.699303370957281</c:v>
                </c:pt>
                <c:pt idx="395">
                  <c:v>39.787802775831281</c:v>
                </c:pt>
                <c:pt idx="396">
                  <c:v>39.860927143213985</c:v>
                </c:pt>
                <c:pt idx="397">
                  <c:v>39.918667238247508</c:v>
                </c:pt>
                <c:pt idx="398">
                  <c:v>39.961015768838067</c:v>
                </c:pt>
                <c:pt idx="399">
                  <c:v>39.987967386655725</c:v>
                </c:pt>
                <c:pt idx="400">
                  <c:v>39.999518687867791</c:v>
                </c:pt>
                <c:pt idx="401">
                  <c:v>39.995668213605441</c:v>
                </c:pt>
                <c:pt idx="402">
                  <c:v>39.976416450163853</c:v>
                </c:pt>
                <c:pt idx="403">
                  <c:v>39.941765828935431</c:v>
                </c:pt>
                <c:pt idx="404">
                  <c:v>39.891720726076528</c:v>
                </c:pt>
                <c:pt idx="405">
                  <c:v>39.826287461907313</c:v>
                </c:pt>
                <c:pt idx="406">
                  <c:v>39.745474300045245</c:v>
                </c:pt>
                <c:pt idx="407">
                  <c:v>39.649291446272031</c:v>
                </c:pt>
                <c:pt idx="408">
                  <c:v>39.537751047134179</c:v>
                </c:pt>
                <c:pt idx="409">
                  <c:v>39.410867188277635</c:v>
                </c:pt>
                <c:pt idx="410">
                  <c:v>39.268655892516549</c:v>
                </c:pt>
                <c:pt idx="411">
                  <c:v>39.111135117636124</c:v>
                </c:pt>
                <c:pt idx="412">
                  <c:v>38.938324753930686</c:v>
                </c:pt>
                <c:pt idx="413">
                  <c:v>38.750246621476293</c:v>
                </c:pt>
                <c:pt idx="414">
                  <c:v>38.546924467139064</c:v>
                </c:pt>
                <c:pt idx="415">
                  <c:v>38.328383961319389</c:v>
                </c:pt>
                <c:pt idx="416">
                  <c:v>38.094652694431971</c:v>
                </c:pt>
                <c:pt idx="417">
                  <c:v>37.845760173123494</c:v>
                </c:pt>
                <c:pt idx="418">
                  <c:v>37.581737816226408</c:v>
                </c:pt>
                <c:pt idx="419">
                  <c:v>37.302618950451915</c:v>
                </c:pt>
                <c:pt idx="420">
                  <c:v>37.008438805820077</c:v>
                </c:pt>
                <c:pt idx="421">
                  <c:v>36.699234510830266</c:v>
                </c:pt>
                <c:pt idx="422">
                  <c:v>36.375045087370239</c:v>
                </c:pt>
                <c:pt idx="423">
                  <c:v>36.035911445366494</c:v>
                </c:pt>
                <c:pt idx="424">
                  <c:v>35.681876377175499</c:v>
                </c:pt>
                <c:pt idx="425">
                  <c:v>35.312984551716724</c:v>
                </c:pt>
                <c:pt idx="426">
                  <c:v>34.929282508348891</c:v>
                </c:pt>
                <c:pt idx="427">
                  <c:v>34.53081865048955</c:v>
                </c:pt>
                <c:pt idx="428">
                  <c:v>34.117643238979227</c:v>
                </c:pt>
                <c:pt idx="429">
                  <c:v>33.689808385191043</c:v>
                </c:pt>
                <c:pt idx="430">
                  <c:v>33.247368043886738</c:v>
                </c:pt>
                <c:pt idx="431">
                  <c:v>32.790378005820074</c:v>
                </c:pt>
                <c:pt idx="432">
                  <c:v>32.318895890088598</c:v>
                </c:pt>
                <c:pt idx="433">
                  <c:v>31.832981136234892</c:v>
                </c:pt>
                <c:pt idx="434">
                  <c:v>31.332694996098454</c:v>
                </c:pt>
                <c:pt idx="435">
                  <c:v>30.818100525419183</c:v>
                </c:pt>
                <c:pt idx="436">
                  <c:v>30.289262575193661</c:v>
                </c:pt>
                <c:pt idx="437">
                  <c:v>29.746247782785517</c:v>
                </c:pt>
                <c:pt idx="438">
                  <c:v>29.189124562791534</c:v>
                </c:pt>
                <c:pt idx="439">
                  <c:v>28.617963097662937</c:v>
                </c:pt>
                <c:pt idx="440">
                  <c:v>28.032835328086676</c:v>
                </c:pt>
                <c:pt idx="441">
                  <c:v>27.433814943123352</c:v>
                </c:pt>
                <c:pt idx="442">
                  <c:v>26.820977370108253</c:v>
                </c:pt>
                <c:pt idx="443">
                  <c:v>26.194399764311768</c:v>
                </c:pt>
                <c:pt idx="444">
                  <c:v>25.554160998365802</c:v>
                </c:pt>
                <c:pt idx="445">
                  <c:v>24.900341651452166</c:v>
                </c:pt>
                <c:pt idx="446">
                  <c:v>24.233023998260393</c:v>
                </c:pt>
                <c:pt idx="447">
                  <c:v>23.552291997710256</c:v>
                </c:pt>
                <c:pt idx="448">
                  <c:v>22.858231281446692</c:v>
                </c:pt>
                <c:pt idx="449">
                  <c:v>22.150929142102953</c:v>
                </c:pt>
                <c:pt idx="450">
                  <c:v>21.430474521338809</c:v>
                </c:pt>
                <c:pt idx="451">
                  <c:v>20.696957997651467</c:v>
                </c:pt>
                <c:pt idx="452">
                  <c:v>19.950471773962789</c:v>
                </c:pt>
                <c:pt idx="453">
                  <c:v>19.191109664984879</c:v>
                </c:pt>
                <c:pt idx="454">
                  <c:v>18.418967084364454</c:v>
                </c:pt>
                <c:pt idx="455">
                  <c:v>17.634141031608124</c:v>
                </c:pt>
                <c:pt idx="456">
                  <c:v>16.836730078791916</c:v>
                </c:pt>
                <c:pt idx="457">
                  <c:v>16.026834357054597</c:v>
                </c:pt>
                <c:pt idx="458">
                  <c:v>15.204555542877728</c:v>
                </c:pt>
                <c:pt idx="459">
                  <c:v>14.369996844155722</c:v>
                </c:pt>
                <c:pt idx="460">
                  <c:v>13.523262986054306</c:v>
                </c:pt>
                <c:pt idx="461">
                  <c:v>12.664460196663072</c:v>
                </c:pt>
                <c:pt idx="462">
                  <c:v>11.793696192443065</c:v>
                </c:pt>
                <c:pt idx="463">
                  <c:v>10.911080163468355</c:v>
                </c:pt>
                <c:pt idx="464">
                  <c:v>10.016722758469101</c:v>
                </c:pt>
                <c:pt idx="465">
                  <c:v>9.1107360696735782</c:v>
                </c:pt>
                <c:pt idx="466">
                  <c:v>8.1932336174529041</c:v>
                </c:pt>
                <c:pt idx="467">
                  <c:v>7.2643303347717989</c:v>
                </c:pt>
                <c:pt idx="468">
                  <c:v>6.3241425514453482</c:v>
                </c:pt>
                <c:pt idx="469">
                  <c:v>5.372787978204741</c:v>
                </c:pt>
                <c:pt idx="470">
                  <c:v>4.4103856905758221</c:v>
                </c:pt>
                <c:pt idx="471">
                  <c:v>3.4370561125699197</c:v>
                </c:pt>
                <c:pt idx="472">
                  <c:v>2.4529210001906563</c:v>
                </c:pt>
                <c:pt idx="473">
                  <c:v>1.4581034247601252</c:v>
                </c:pt>
                <c:pt idx="474">
                  <c:v>0.4527277560642915</c:v>
                </c:pt>
                <c:pt idx="475">
                  <c:v>-0.5630803546786467</c:v>
                </c:pt>
                <c:pt idx="476">
                  <c:v>-1.5891939920236595</c:v>
                </c:pt>
                <c:pt idx="477">
                  <c:v>-2.6254849936779436</c:v>
                </c:pt>
                <c:pt idx="478">
                  <c:v>-3.6718239680499423</c:v>
                </c:pt>
                <c:pt idx="479">
                  <c:v>-4.7280803119642272</c:v>
                </c:pt>
                <c:pt idx="480">
                  <c:v>-5.7941222285447367</c:v>
                </c:pt>
                <c:pt idx="481">
                  <c:v>-6.869816745257296</c:v>
                </c:pt>
                <c:pt idx="482">
                  <c:v>-7.9550297321145038</c:v>
                </c:pt>
                <c:pt idx="483">
                  <c:v>-9.049625920038018</c:v>
                </c:pt>
                <c:pt idx="484">
                  <c:v>-10.153468919374703</c:v>
                </c:pt>
                <c:pt idx="485">
                  <c:v>-11.266421238566707</c:v>
                </c:pt>
                <c:pt idx="486">
                  <c:v>-12.388344302971383</c:v>
                </c:pt>
                <c:pt idx="487">
                  <c:v>-13.519098473827398</c:v>
                </c:pt>
                <c:pt idx="488">
                  <c:v>-14.658543067366821</c:v>
                </c:pt>
                <c:pt idx="489">
                  <c:v>-15.806536374069324</c:v>
                </c:pt>
                <c:pt idx="490">
                  <c:v>-16.962935678054485</c:v>
                </c:pt>
                <c:pt idx="491">
                  <c:v>-18.127597276612114</c:v>
                </c:pt>
                <c:pt idx="492">
                  <c:v>-19.300376499866829</c:v>
                </c:pt>
                <c:pt idx="493">
                  <c:v>-20.481127730572297</c:v>
                </c:pt>
                <c:pt idx="494">
                  <c:v>-21.669704424035707</c:v>
                </c:pt>
                <c:pt idx="495">
                  <c:v>-22.865959128167994</c:v>
                </c:pt>
                <c:pt idx="496">
                  <c:v>-24.069743503654898</c:v>
                </c:pt>
                <c:pt idx="497">
                  <c:v>-25.280908344252111</c:v>
                </c:pt>
                <c:pt idx="498">
                  <c:v>-26.499303597194697</c:v>
                </c:pt>
                <c:pt idx="499">
                  <c:v>-27.724778383721258</c:v>
                </c:pt>
                <c:pt idx="500">
                  <c:v>-28.95718101971287</c:v>
                </c:pt>
                <c:pt idx="501">
                  <c:v>-30.196359036437073</c:v>
                </c:pt>
                <c:pt idx="502">
                  <c:v>-31.442159201400464</c:v>
                </c:pt>
                <c:pt idx="503">
                  <c:v>-32.694427539304108</c:v>
                </c:pt>
                <c:pt idx="504">
                  <c:v>-33.953009353097855</c:v>
                </c:pt>
                <c:pt idx="505">
                  <c:v>-35.217749245133483</c:v>
                </c:pt>
                <c:pt idx="506">
                  <c:v>-36.488491138412265</c:v>
                </c:pt>
                <c:pt idx="507">
                  <c:v>-37.7650782979225</c:v>
                </c:pt>
                <c:pt idx="508">
                  <c:v>-39.047353352067084</c:v>
                </c:pt>
                <c:pt idx="509">
                  <c:v>-40.335158314176695</c:v>
                </c:pt>
                <c:pt idx="510">
                  <c:v>-41.628334604103969</c:v>
                </c:pt>
                <c:pt idx="511">
                  <c:v>-42.926723069898856</c:v>
                </c:pt>
                <c:pt idx="512">
                  <c:v>-44.230164009560632</c:v>
                </c:pt>
                <c:pt idx="513">
                  <c:v>-45.538497192861783</c:v>
                </c:pt>
                <c:pt idx="514">
                  <c:v>-46.851561883244187</c:v>
                </c:pt>
                <c:pt idx="515">
                  <c:v>-48.169196859782915</c:v>
                </c:pt>
                <c:pt idx="516">
                  <c:v>-49.491240439211978</c:v>
                </c:pt>
                <c:pt idx="517">
                  <c:v>-50.817530498015699</c:v>
                </c:pt>
                <c:pt idx="518">
                  <c:v>-52.14790449457503</c:v>
                </c:pt>
                <c:pt idx="519">
                  <c:v>-53.482199491369421</c:v>
                </c:pt>
                <c:pt idx="520">
                  <c:v>-54.820252177234188</c:v>
                </c:pt>
                <c:pt idx="521">
                  <c:v>-56.161898889662659</c:v>
                </c:pt>
                <c:pt idx="522">
                  <c:v>-57.50697563715746</c:v>
                </c:pt>
                <c:pt idx="523">
                  <c:v>-58.855318121624109</c:v>
                </c:pt>
                <c:pt idx="524">
                  <c:v>-60.206761760803388</c:v>
                </c:pt>
                <c:pt idx="525">
                  <c:v>-61.561141710741808</c:v>
                </c:pt>
                <c:pt idx="526">
                  <c:v>-62.918292888295866</c:v>
                </c:pt>
                <c:pt idx="527">
                  <c:v>-64.278049993665221</c:v>
                </c:pt>
                <c:pt idx="528">
                  <c:v>-65.640247532955087</c:v>
                </c:pt>
                <c:pt idx="529">
                  <c:v>-67.004719840762618</c:v>
                </c:pt>
                <c:pt idx="530">
                  <c:v>-68.371301102783363</c:v>
                </c:pt>
                <c:pt idx="531">
                  <c:v>-69.739825378436933</c:v>
                </c:pt>
                <c:pt idx="532">
                  <c:v>-71.110126623508023</c:v>
                </c:pt>
                <c:pt idx="533">
                  <c:v>-72.482038712796765</c:v>
                </c:pt>
                <c:pt idx="534">
                  <c:v>-73.855395462781559</c:v>
                </c:pt>
                <c:pt idx="535">
                  <c:v>-75.230030654284533</c:v>
                </c:pt>
                <c:pt idx="536">
                  <c:v>-76.605778055139069</c:v>
                </c:pt>
                <c:pt idx="537">
                  <c:v>-77.982471442860174</c:v>
                </c:pt>
                <c:pt idx="538">
                  <c:v>-79.359944627306774</c:v>
                </c:pt>
                <c:pt idx="539">
                  <c:v>-80.738031473339348</c:v>
                </c:pt>
                <c:pt idx="540">
                  <c:v>-82.116565923467633</c:v>
                </c:pt>
                <c:pt idx="541">
                  <c:v>-83.49538202048322</c:v>
                </c:pt>
                <c:pt idx="542">
                  <c:v>-84.874313930077463</c:v>
                </c:pt>
                <c:pt idx="543">
                  <c:v>-86.253195963439751</c:v>
                </c:pt>
                <c:pt idx="544">
                  <c:v>-87.631862599831635</c:v>
                </c:pt>
                <c:pt idx="545">
                  <c:v>-89.010148509136769</c:v>
                </c:pt>
                <c:pt idx="546">
                  <c:v>-90.387888574381762</c:v>
                </c:pt>
                <c:pt idx="547">
                  <c:v>-91.764917914223716</c:v>
                </c:pt>
                <c:pt idx="548">
                  <c:v>-93.141071905404047</c:v>
                </c:pt>
                <c:pt idx="549">
                  <c:v>-94.516186205164047</c:v>
                </c:pt>
                <c:pt idx="550">
                  <c:v>-95.890096773617643</c:v>
                </c:pt>
                <c:pt idx="551">
                  <c:v>-97.262639896081239</c:v>
                </c:pt>
                <c:pt idx="552">
                  <c:v>-98.633652205356213</c:v>
                </c:pt>
                <c:pt idx="553">
                  <c:v>-100.0029707039583</c:v>
                </c:pt>
                <c:pt idx="554">
                  <c:v>-101.37043278629721</c:v>
                </c:pt>
                <c:pt idx="555">
                  <c:v>-102.73587626079664</c:v>
                </c:pt>
                <c:pt idx="556">
                  <c:v>-104.09913937195397</c:v>
                </c:pt>
                <c:pt idx="557">
                  <c:v>-105.46006082234079</c:v>
                </c:pt>
                <c:pt idx="558">
                  <c:v>-106.81847979453332</c:v>
                </c:pt>
                <c:pt idx="559">
                  <c:v>-108.17423597297618</c:v>
                </c:pt>
                <c:pt idx="560">
                  <c:v>-109.52716956577454</c:v>
                </c:pt>
                <c:pt idx="561">
                  <c:v>-110.87712132640928</c:v>
                </c:pt>
                <c:pt idx="562">
                  <c:v>-112.22393257537595</c:v>
                </c:pt>
                <c:pt idx="563">
                  <c:v>-113.56744522174293</c:v>
                </c:pt>
                <c:pt idx="564">
                  <c:v>-114.90750178462358</c:v>
                </c:pt>
                <c:pt idx="565">
                  <c:v>-116.2439454145637</c:v>
                </c:pt>
                <c:pt idx="566">
                  <c:v>-117.57661991483846</c:v>
                </c:pt>
                <c:pt idx="567">
                  <c:v>-118.9053697626555</c:v>
                </c:pt>
                <c:pt idx="568">
                  <c:v>-120.23004013026348</c:v>
                </c:pt>
                <c:pt idx="569">
                  <c:v>-121.5504769059622</c:v>
                </c:pt>
                <c:pt idx="570">
                  <c:v>-122.86652671500886</c:v>
                </c:pt>
                <c:pt idx="571">
                  <c:v>-124.1780369404234</c:v>
                </c:pt>
                <c:pt idx="572">
                  <c:v>-125.48485574368371</c:v>
                </c:pt>
                <c:pt idx="573">
                  <c:v>-126.78683208531066</c:v>
                </c:pt>
                <c:pt idx="574">
                  <c:v>-128.08381574534283</c:v>
                </c:pt>
                <c:pt idx="575">
                  <c:v>-129.37565734369196</c:v>
                </c:pt>
                <c:pt idx="576">
                  <c:v>-130.6622083603815</c:v>
                </c:pt>
                <c:pt idx="577">
                  <c:v>-131.94332115566414</c:v>
                </c:pt>
                <c:pt idx="578">
                  <c:v>-133.21884899001336</c:v>
                </c:pt>
                <c:pt idx="579">
                  <c:v>-134.48864604398904</c:v>
                </c:pt>
                <c:pt idx="580">
                  <c:v>-135.75256743797402</c:v>
                </c:pt>
                <c:pt idx="581">
                  <c:v>-137.01046925177593</c:v>
                </c:pt>
                <c:pt idx="582">
                  <c:v>-138.26220854409581</c:v>
                </c:pt>
                <c:pt idx="583">
                  <c:v>-139.50764337185848</c:v>
                </c:pt>
                <c:pt idx="584">
                  <c:v>-140.74663280940112</c:v>
                </c:pt>
                <c:pt idx="585">
                  <c:v>-141.97903696751982</c:v>
                </c:pt>
                <c:pt idx="586">
                  <c:v>-143.20471701237037</c:v>
                </c:pt>
                <c:pt idx="587">
                  <c:v>-144.42353518421911</c:v>
                </c:pt>
                <c:pt idx="588">
                  <c:v>-145.63535481604438</c:v>
                </c:pt>
                <c:pt idx="589">
                  <c:v>-146.84004035198382</c:v>
                </c:pt>
                <c:pt idx="590">
                  <c:v>-148.03745736562399</c:v>
                </c:pt>
                <c:pt idx="591">
                  <c:v>-149.22747257813427</c:v>
                </c:pt>
                <c:pt idx="592">
                  <c:v>-150.40995387623678</c:v>
                </c:pt>
                <c:pt idx="593">
                  <c:v>-151.58477033001324</c:v>
                </c:pt>
                <c:pt idx="594">
                  <c:v>-152.75179221054731</c:v>
                </c:pt>
                <c:pt idx="595">
                  <c:v>-153.91089100739589</c:v>
                </c:pt>
                <c:pt idx="596">
                  <c:v>-155.0619394458908</c:v>
                </c:pt>
                <c:pt idx="597">
                  <c:v>-156.20481150426741</c:v>
                </c:pt>
                <c:pt idx="598">
                  <c:v>-157.33938243061604</c:v>
                </c:pt>
                <c:pt idx="599">
                  <c:v>-158.46552875965614</c:v>
                </c:pt>
                <c:pt idx="600">
                  <c:v>-159.5831283293308</c:v>
                </c:pt>
                <c:pt idx="601">
                  <c:v>-160.69206029721659</c:v>
                </c:pt>
                <c:pt idx="602">
                  <c:v>-161.79220515674973</c:v>
                </c:pt>
                <c:pt idx="603">
                  <c:v>-162.88344475326565</c:v>
                </c:pt>
                <c:pt idx="604">
                  <c:v>-163.96566229984688</c:v>
                </c:pt>
                <c:pt idx="605">
                  <c:v>-165.03874239298142</c:v>
                </c:pt>
                <c:pt idx="606">
                  <c:v>-166.10257102802669</c:v>
                </c:pt>
                <c:pt idx="607">
                  <c:v>-167.15703561447623</c:v>
                </c:pt>
                <c:pt idx="608">
                  <c:v>-168.2020249910309</c:v>
                </c:pt>
                <c:pt idx="609">
                  <c:v>-169.23742944046785</c:v>
                </c:pt>
                <c:pt idx="610">
                  <c:v>-170.26314070430729</c:v>
                </c:pt>
                <c:pt idx="611">
                  <c:v>-171.27905199727721</c:v>
                </c:pt>
                <c:pt idx="612">
                  <c:v>-172.28505802156906</c:v>
                </c:pt>
                <c:pt idx="613">
                  <c:v>-173.28105498088729</c:v>
                </c:pt>
                <c:pt idx="614">
                  <c:v>-174.26694059428814</c:v>
                </c:pt>
                <c:pt idx="615">
                  <c:v>-175.24261410980603</c:v>
                </c:pt>
                <c:pt idx="616">
                  <c:v>-176.20797631786644</c:v>
                </c:pt>
                <c:pt idx="617">
                  <c:v>-177.16292956448325</c:v>
                </c:pt>
                <c:pt idx="618">
                  <c:v>-178.10737776423804</c:v>
                </c:pt>
                <c:pt idx="619">
                  <c:v>-179.04122641303996</c:v>
                </c:pt>
                <c:pt idx="620">
                  <c:v>-179.96438260066549</c:v>
                </c:pt>
                <c:pt idx="621">
                  <c:v>-180.87675502307366</c:v>
                </c:pt>
                <c:pt idx="622">
                  <c:v>-181.77825399449807</c:v>
                </c:pt>
                <c:pt idx="623">
                  <c:v>-182.66879145931267</c:v>
                </c:pt>
                <c:pt idx="624">
                  <c:v>-183.54828100366848</c:v>
                </c:pt>
                <c:pt idx="625">
                  <c:v>-184.41663786690199</c:v>
                </c:pt>
                <c:pt idx="626">
                  <c:v>-185.27377895271275</c:v>
                </c:pt>
                <c:pt idx="627">
                  <c:v>-186.1196228401065</c:v>
                </c:pt>
                <c:pt idx="628">
                  <c:v>-186.95408979410689</c:v>
                </c:pt>
                <c:pt idx="629">
                  <c:v>-187.7771017762297</c:v>
                </c:pt>
                <c:pt idx="630">
                  <c:v>-188.5885824547201</c:v>
                </c:pt>
                <c:pt idx="631">
                  <c:v>-189.38845721455323</c:v>
                </c:pt>
                <c:pt idx="632">
                  <c:v>-190.17665316719274</c:v>
                </c:pt>
                <c:pt idx="633">
                  <c:v>-190.95309916010973</c:v>
                </c:pt>
                <c:pt idx="634">
                  <c:v>-191.71772578605896</c:v>
                </c:pt>
                <c:pt idx="635">
                  <c:v>-192.47046539211061</c:v>
                </c:pt>
                <c:pt idx="636">
                  <c:v>-193.21125208843796</c:v>
                </c:pt>
                <c:pt idx="637">
                  <c:v>-193.9400217568587</c:v>
                </c:pt>
                <c:pt idx="638">
                  <c:v>-194.65671205912844</c:v>
                </c:pt>
                <c:pt idx="639">
                  <c:v>-195.36126244498604</c:v>
                </c:pt>
                <c:pt idx="640">
                  <c:v>-196.05361415994977</c:v>
                </c:pt>
                <c:pt idx="641">
                  <c:v>-196.73371025286195</c:v>
                </c:pt>
                <c:pt idx="642">
                  <c:v>-197.4014955831824</c:v>
                </c:pt>
                <c:pt idx="643">
                  <c:v>-198.05691682802947</c:v>
                </c:pt>
                <c:pt idx="644">
                  <c:v>-198.69992248896637</c:v>
                </c:pt>
                <c:pt idx="645">
                  <c:v>-199.33046289853422</c:v>
                </c:pt>
                <c:pt idx="646">
                  <c:v>-199.94849022652886</c:v>
                </c:pt>
                <c:pt idx="647">
                  <c:v>-200.55395848602075</c:v>
                </c:pt>
                <c:pt idx="648">
                  <c:v>-201.1468235391194</c:v>
                </c:pt>
                <c:pt idx="649">
                  <c:v>-201.72704310247775</c:v>
                </c:pt>
                <c:pt idx="650">
                  <c:v>-202.2945767525394</c:v>
                </c:pt>
                <c:pt idx="651">
                  <c:v>-202.8493859305259</c:v>
                </c:pt>
                <c:pt idx="652">
                  <c:v>-203.39143394716331</c:v>
                </c:pt>
                <c:pt idx="653">
                  <c:v>-203.92068598714911</c:v>
                </c:pt>
                <c:pt idx="654">
                  <c:v>-204.43710911335677</c:v>
                </c:pt>
                <c:pt idx="655">
                  <c:v>-204.94067227077892</c:v>
                </c:pt>
                <c:pt idx="656">
                  <c:v>-205.43134629020778</c:v>
                </c:pt>
                <c:pt idx="657">
                  <c:v>-205.90910389165259</c:v>
                </c:pt>
                <c:pt idx="658">
                  <c:v>-206.37391968749381</c:v>
                </c:pt>
                <c:pt idx="659">
                  <c:v>-206.82577018537322</c:v>
                </c:pt>
                <c:pt idx="660">
                  <c:v>-207.26463379081969</c:v>
                </c:pt>
                <c:pt idx="661">
                  <c:v>-207.69049080961068</c:v>
                </c:pt>
                <c:pt idx="662">
                  <c:v>-208.10332344986824</c:v>
                </c:pt>
                <c:pt idx="663">
                  <c:v>-208.50311582389054</c:v>
                </c:pt>
                <c:pt idx="664">
                  <c:v>-208.88985394971695</c:v>
                </c:pt>
                <c:pt idx="665">
                  <c:v>-209.26352575242828</c:v>
                </c:pt>
                <c:pt idx="666">
                  <c:v>-209.62412106518104</c:v>
                </c:pt>
                <c:pt idx="667">
                  <c:v>-209.97163162997506</c:v>
                </c:pt>
                <c:pt idx="668">
                  <c:v>-210.30605109815605</c:v>
                </c:pt>
                <c:pt idx="669">
                  <c:v>-210.62737503065097</c:v>
                </c:pt>
                <c:pt idx="670">
                  <c:v>-210.93560089793806</c:v>
                </c:pt>
                <c:pt idx="671">
                  <c:v>-211.23072807975058</c:v>
                </c:pt>
                <c:pt idx="672">
                  <c:v>-211.51275786451379</c:v>
                </c:pt>
                <c:pt idx="673">
                  <c:v>-211.78169344851693</c:v>
                </c:pt>
                <c:pt idx="674">
                  <c:v>-212.03753993481843</c:v>
                </c:pt>
                <c:pt idx="675">
                  <c:v>-212.28030433188599</c:v>
                </c:pt>
                <c:pt idx="676">
                  <c:v>-212.50999555197086</c:v>
                </c:pt>
                <c:pt idx="677">
                  <c:v>-212.72662440921687</c:v>
                </c:pt>
                <c:pt idx="678">
                  <c:v>-212.93020361750456</c:v>
                </c:pt>
                <c:pt idx="679">
                  <c:v>-213.12074778803049</c:v>
                </c:pt>
                <c:pt idx="680">
                  <c:v>-213.29827342662196</c:v>
                </c:pt>
                <c:pt idx="681">
                  <c:v>-213.46279893078852</c:v>
                </c:pt>
                <c:pt idx="682">
                  <c:v>-213.61434458650888</c:v>
                </c:pt>
                <c:pt idx="683">
                  <c:v>-213.75293256475561</c:v>
                </c:pt>
                <c:pt idx="684">
                  <c:v>-213.87858691775659</c:v>
                </c:pt>
                <c:pt idx="685">
                  <c:v>-213.99133357499483</c:v>
                </c:pt>
                <c:pt idx="686">
                  <c:v>-214.09120033894658</c:v>
                </c:pt>
                <c:pt idx="687">
                  <c:v>-214.1782168805583</c:v>
                </c:pt>
                <c:pt idx="688">
                  <c:v>-214.25241473446397</c:v>
                </c:pt>
                <c:pt idx="689">
                  <c:v>-214.31382729394204</c:v>
                </c:pt>
                <c:pt idx="690">
                  <c:v>-214.36248980561402</c:v>
                </c:pt>
                <c:pt idx="691">
                  <c:v>-214.39843936388468</c:v>
                </c:pt>
                <c:pt idx="692">
                  <c:v>-214.4217149051249</c:v>
                </c:pt>
                <c:pt idx="693">
                  <c:v>-214.43235720159834</c:v>
                </c:pt>
                <c:pt idx="694">
                  <c:v>-214.43040885513136</c:v>
                </c:pt>
                <c:pt idx="695">
                  <c:v>-214.41591429052954</c:v>
                </c:pt>
                <c:pt idx="696">
                  <c:v>-214.38891974873943</c:v>
                </c:pt>
                <c:pt idx="697">
                  <c:v>-214.34947327975706</c:v>
                </c:pt>
                <c:pt idx="698">
                  <c:v>-214.29762473528575</c:v>
                </c:pt>
                <c:pt idx="699">
                  <c:v>-214.23342576114172</c:v>
                </c:pt>
                <c:pt idx="700">
                  <c:v>-214.15692978941053</c:v>
                </c:pt>
                <c:pt idx="701">
                  <c:v>-214.06819203035457</c:v>
                </c:pt>
                <c:pt idx="702">
                  <c:v>-213.96726946407307</c:v>
                </c:pt>
                <c:pt idx="703">
                  <c:v>-213.85422083191571</c:v>
                </c:pt>
                <c:pt idx="704">
                  <c:v>-213.72910662765037</c:v>
                </c:pt>
                <c:pt idx="705">
                  <c:v>-213.59198908838772</c:v>
                </c:pt>
                <c:pt idx="706">
                  <c:v>-213.4429321852628</c:v>
                </c:pt>
                <c:pt idx="707">
                  <c:v>-213.2820016138746</c:v>
                </c:pt>
                <c:pt idx="708">
                  <c:v>-213.10926478448613</c:v>
                </c:pt>
                <c:pt idx="709">
                  <c:v>-212.92479081198584</c:v>
                </c:pt>
                <c:pt idx="710">
                  <c:v>-212.72865050561114</c:v>
                </c:pt>
                <c:pt idx="711">
                  <c:v>-212.52091635843632</c:v>
                </c:pt>
                <c:pt idx="712">
                  <c:v>-212.30166253662625</c:v>
                </c:pt>
                <c:pt idx="713">
                  <c:v>-212.07096486845694</c:v>
                </c:pt>
                <c:pt idx="714">
                  <c:v>-211.82890083310429</c:v>
                </c:pt>
                <c:pt idx="715">
                  <c:v>-211.57554954920386</c:v>
                </c:pt>
                <c:pt idx="716">
                  <c:v>-211.31099176318185</c:v>
                </c:pt>
                <c:pt idx="717">
                  <c:v>-211.03530983735945</c:v>
                </c:pt>
                <c:pt idx="718">
                  <c:v>-210.74858773783214</c:v>
                </c:pt>
                <c:pt idx="719">
                  <c:v>-210.45091102212658</c:v>
                </c:pt>
                <c:pt idx="720">
                  <c:v>-210.1423668266348</c:v>
                </c:pt>
                <c:pt idx="721">
                  <c:v>-209.82304385382906</c:v>
                </c:pt>
                <c:pt idx="722">
                  <c:v>-209.4930323592593</c:v>
                </c:pt>
                <c:pt idx="723">
                  <c:v>-209.1524241383334</c:v>
                </c:pt>
                <c:pt idx="724">
                  <c:v>-208.80131251288356</c:v>
                </c:pt>
                <c:pt idx="725">
                  <c:v>-208.43979231752058</c:v>
                </c:pt>
                <c:pt idx="726">
                  <c:v>-208.06795988577693</c:v>
                </c:pt>
                <c:pt idx="727">
                  <c:v>-207.68591303604165</c:v>
                </c:pt>
                <c:pt idx="728">
                  <c:v>-207.29375105728775</c:v>
                </c:pt>
                <c:pt idx="729">
                  <c:v>-206.89157469459656</c:v>
                </c:pt>
                <c:pt idx="730">
                  <c:v>-206.47948613447755</c:v>
                </c:pt>
                <c:pt idx="731">
                  <c:v>-206.05758898998874</c:v>
                </c:pt>
                <c:pt idx="732">
                  <c:v>-205.62598828565802</c:v>
                </c:pt>
                <c:pt idx="733">
                  <c:v>-205.18479044220859</c:v>
                </c:pt>
                <c:pt idx="734">
                  <c:v>-204.73410326108882</c:v>
                </c:pt>
                <c:pt idx="735">
                  <c:v>-204.27403590881167</c:v>
                </c:pt>
                <c:pt idx="736">
                  <c:v>-203.80469890110288</c:v>
                </c:pt>
                <c:pt idx="737">
                  <c:v>-203.32620408686176</c:v>
                </c:pt>
                <c:pt idx="738">
                  <c:v>-202.83866463193607</c:v>
                </c:pt>
                <c:pt idx="739">
                  <c:v>-202.34219500271476</c:v>
                </c:pt>
                <c:pt idx="740">
                  <c:v>-201.83691094953844</c:v>
                </c:pt>
                <c:pt idx="741">
                  <c:v>-201.32292948993131</c:v>
                </c:pt>
                <c:pt idx="742">
                  <c:v>-200.80036889165791</c:v>
                </c:pt>
                <c:pt idx="743">
                  <c:v>-200.26934865560438</c:v>
                </c:pt>
                <c:pt idx="744">
                  <c:v>-199.72998949848895</c:v>
                </c:pt>
                <c:pt idx="745">
                  <c:v>-199.18241333540317</c:v>
                </c:pt>
                <c:pt idx="746">
                  <c:v>-198.62674326218632</c:v>
                </c:pt>
                <c:pt idx="747">
                  <c:v>-198.06310353763524</c:v>
                </c:pt>
                <c:pt idx="748">
                  <c:v>-197.49161956555236</c:v>
                </c:pt>
                <c:pt idx="749">
                  <c:v>-196.91241787663517</c:v>
                </c:pt>
                <c:pt idx="750">
                  <c:v>-196.32562611020793</c:v>
                </c:pt>
                <c:pt idx="751">
                  <c:v>-195.73137299579898</c:v>
                </c:pt>
                <c:pt idx="752">
                  <c:v>-195.12978833456773</c:v>
                </c:pt>
                <c:pt idx="753">
                  <c:v>-194.52100298058093</c:v>
                </c:pt>
                <c:pt idx="754">
                  <c:v>-193.90514882194361</c:v>
                </c:pt>
                <c:pt idx="755">
                  <c:v>-193.28235876178462</c:v>
                </c:pt>
                <c:pt idx="756">
                  <c:v>-192.65276669910338</c:v>
                </c:pt>
                <c:pt idx="757">
                  <c:v>-192.01650750947576</c:v>
                </c:pt>
                <c:pt idx="758">
                  <c:v>-191.3737170256245</c:v>
                </c:pt>
                <c:pt idx="759">
                  <c:v>-190.72453201785802</c:v>
                </c:pt>
                <c:pt idx="760">
                  <c:v>-190.06909017437684</c:v>
                </c:pt>
                <c:pt idx="761">
                  <c:v>-189.40753008145293</c:v>
                </c:pt>
                <c:pt idx="762">
                  <c:v>-188.73999120348492</c:v>
                </c:pt>
                <c:pt idx="763">
                  <c:v>-188.06661386292978</c:v>
                </c:pt>
                <c:pt idx="764">
                  <c:v>-187.38753922011628</c:v>
                </c:pt>
                <c:pt idx="765">
                  <c:v>-186.70290925294057</c:v>
                </c:pt>
                <c:pt idx="766">
                  <c:v>-186.01286673644975</c:v>
                </c:pt>
                <c:pt idx="767">
                  <c:v>-185.31755522231308</c:v>
                </c:pt>
                <c:pt idx="768">
                  <c:v>-184.61711901818506</c:v>
                </c:pt>
                <c:pt idx="769">
                  <c:v>-183.91170316696508</c:v>
                </c:pt>
                <c:pt idx="770">
                  <c:v>-183.20145342595274</c:v>
                </c:pt>
                <c:pt idx="771">
                  <c:v>-182.48651624590428</c:v>
                </c:pt>
                <c:pt idx="772">
                  <c:v>-181.76703874999384</c:v>
                </c:pt>
                <c:pt idx="773">
                  <c:v>-181.0431687126794</c:v>
                </c:pt>
                <c:pt idx="774">
                  <c:v>-180.31505453847927</c:v>
                </c:pt>
                <c:pt idx="775">
                  <c:v>-179.58284524065979</c:v>
                </c:pt>
                <c:pt idx="776">
                  <c:v>-178.84669041984014</c:v>
                </c:pt>
                <c:pt idx="777">
                  <c:v>-178.10674024251369</c:v>
                </c:pt>
                <c:pt idx="778">
                  <c:v>-177.36314541949076</c:v>
                </c:pt>
                <c:pt idx="779">
                  <c:v>-176.61605718426756</c:v>
                </c:pt>
                <c:pt idx="780">
                  <c:v>-175.86562727131982</c:v>
                </c:pt>
                <c:pt idx="781">
                  <c:v>-175.11200789432812</c:v>
                </c:pt>
                <c:pt idx="782">
                  <c:v>-174.35535172433671</c:v>
                </c:pt>
                <c:pt idx="783">
                  <c:v>-173.59581186784797</c:v>
                </c:pt>
                <c:pt idx="784">
                  <c:v>-172.83354184485717</c:v>
                </c:pt>
                <c:pt idx="785">
                  <c:v>-172.0686955668279</c:v>
                </c:pt>
                <c:pt idx="786">
                  <c:v>-171.30142731461592</c:v>
                </c:pt>
                <c:pt idx="787">
                  <c:v>-170.53189171633909</c:v>
                </c:pt>
                <c:pt idx="788">
                  <c:v>-169.76024372519953</c:v>
                </c:pt>
                <c:pt idx="789">
                  <c:v>-168.98663859726202</c:v>
                </c:pt>
                <c:pt idx="790">
                  <c:v>-168.21123186918817</c:v>
                </c:pt>
                <c:pt idx="791">
                  <c:v>-167.43417933593341</c:v>
                </c:pt>
                <c:pt idx="792">
                  <c:v>-166.65563702840592</c:v>
                </c:pt>
                <c:pt idx="793">
                  <c:v>-165.87576119109525</c:v>
                </c:pt>
                <c:pt idx="794">
                  <c:v>-165.09470825966966</c:v>
                </c:pt>
                <c:pt idx="795">
                  <c:v>-164.31263483854622</c:v>
                </c:pt>
                <c:pt idx="796">
                  <c:v>-163.5296976784399</c:v>
                </c:pt>
                <c:pt idx="797">
                  <c:v>-162.74605365388973</c:v>
                </c:pt>
                <c:pt idx="798">
                  <c:v>-161.96185974076869</c:v>
                </c:pt>
                <c:pt idx="799">
                  <c:v>-161.17727299378052</c:v>
                </c:pt>
                <c:pt idx="800">
                  <c:v>-160.39245052394375</c:v>
                </c:pt>
                <c:pt idx="801">
                  <c:v>-159.60754947606947</c:v>
                </c:pt>
                <c:pt idx="802">
                  <c:v>-158.82272700623272</c:v>
                </c:pt>
                <c:pt idx="803">
                  <c:v>-158.03814025924453</c:v>
                </c:pt>
                <c:pt idx="804">
                  <c:v>-157.25394634612368</c:v>
                </c:pt>
                <c:pt idx="805">
                  <c:v>-156.47030232157329</c:v>
                </c:pt>
                <c:pt idx="806">
                  <c:v>-155.68736516146694</c:v>
                </c:pt>
                <c:pt idx="807">
                  <c:v>-154.90529174034373</c:v>
                </c:pt>
                <c:pt idx="808">
                  <c:v>-154.12423880891791</c:v>
                </c:pt>
                <c:pt idx="809">
                  <c:v>-153.34436297160727</c:v>
                </c:pt>
                <c:pt idx="810">
                  <c:v>-152.56582066407969</c:v>
                </c:pt>
                <c:pt idx="811">
                  <c:v>-151.78876813082488</c:v>
                </c:pt>
                <c:pt idx="812">
                  <c:v>-151.01336140275109</c:v>
                </c:pt>
                <c:pt idx="813">
                  <c:v>-150.23975627481349</c:v>
                </c:pt>
                <c:pt idx="814">
                  <c:v>-149.4681082836741</c:v>
                </c:pt>
                <c:pt idx="815">
                  <c:v>-148.69857268539704</c:v>
                </c:pt>
                <c:pt idx="816">
                  <c:v>-147.93130443318501</c:v>
                </c:pt>
                <c:pt idx="817">
                  <c:v>-147.16645815515591</c:v>
                </c:pt>
                <c:pt idx="818">
                  <c:v>-146.40418813216482</c:v>
                </c:pt>
                <c:pt idx="819">
                  <c:v>-145.6446482756761</c:v>
                </c:pt>
                <c:pt idx="820">
                  <c:v>-144.88799210568465</c:v>
                </c:pt>
                <c:pt idx="821">
                  <c:v>-144.13437272869299</c:v>
                </c:pt>
                <c:pt idx="822">
                  <c:v>-143.38394281574512</c:v>
                </c:pt>
                <c:pt idx="823">
                  <c:v>-142.63685458052177</c:v>
                </c:pt>
                <c:pt idx="824">
                  <c:v>-141.89325975749904</c:v>
                </c:pt>
                <c:pt idx="825">
                  <c:v>-141.15330958017233</c:v>
                </c:pt>
                <c:pt idx="826">
                  <c:v>-140.41715475935254</c:v>
                </c:pt>
                <c:pt idx="827">
                  <c:v>-139.6849454615332</c:v>
                </c:pt>
                <c:pt idx="828">
                  <c:v>-138.95683128733282</c:v>
                </c:pt>
                <c:pt idx="829">
                  <c:v>-138.23296125001832</c:v>
                </c:pt>
                <c:pt idx="830">
                  <c:v>-137.51348375410782</c:v>
                </c:pt>
                <c:pt idx="831">
                  <c:v>-136.79854657405946</c:v>
                </c:pt>
                <c:pt idx="832">
                  <c:v>-136.08829683304685</c:v>
                </c:pt>
                <c:pt idx="833">
                  <c:v>-135.38288098182676</c:v>
                </c:pt>
                <c:pt idx="834">
                  <c:v>-134.68244477769889</c:v>
                </c:pt>
                <c:pt idx="835">
                  <c:v>-133.98713326356196</c:v>
                </c:pt>
                <c:pt idx="836">
                  <c:v>-133.297090747071</c:v>
                </c:pt>
                <c:pt idx="837">
                  <c:v>-132.6124607798952</c:v>
                </c:pt>
                <c:pt idx="838">
                  <c:v>-131.93338613708161</c:v>
                </c:pt>
                <c:pt idx="839">
                  <c:v>-131.26000879652639</c:v>
                </c:pt>
                <c:pt idx="840">
                  <c:v>-130.59246991855827</c:v>
                </c:pt>
                <c:pt idx="841">
                  <c:v>-129.93090982563439</c:v>
                </c:pt>
                <c:pt idx="842">
                  <c:v>-129.27546798215297</c:v>
                </c:pt>
                <c:pt idx="843">
                  <c:v>-128.62628297438636</c:v>
                </c:pt>
                <c:pt idx="844">
                  <c:v>-127.98349249053517</c:v>
                </c:pt>
                <c:pt idx="845">
                  <c:v>-127.34723330090729</c:v>
                </c:pt>
                <c:pt idx="846">
                  <c:v>-126.71764123822592</c:v>
                </c:pt>
                <c:pt idx="847">
                  <c:v>-126.09485117806688</c:v>
                </c:pt>
                <c:pt idx="848">
                  <c:v>-125.47899701942934</c:v>
                </c:pt>
                <c:pt idx="849">
                  <c:v>-124.87021166544248</c:v>
                </c:pt>
                <c:pt idx="850">
                  <c:v>-124.2686270042111</c:v>
                </c:pt>
                <c:pt idx="851">
                  <c:v>-123.67437388980215</c:v>
                </c:pt>
                <c:pt idx="852">
                  <c:v>-123.08758212337466</c:v>
                </c:pt>
                <c:pt idx="853">
                  <c:v>-122.50838043445731</c:v>
                </c:pt>
                <c:pt idx="854">
                  <c:v>-121.93689646237445</c:v>
                </c:pt>
                <c:pt idx="855">
                  <c:v>-121.37325673782314</c:v>
                </c:pt>
                <c:pt idx="856">
                  <c:v>-120.8175866646061</c:v>
                </c:pt>
                <c:pt idx="857">
                  <c:v>-120.27001050152022</c:v>
                </c:pt>
                <c:pt idx="858">
                  <c:v>-119.73065134440472</c:v>
                </c:pt>
                <c:pt idx="859">
                  <c:v>-119.199631108351</c:v>
                </c:pt>
                <c:pt idx="860">
                  <c:v>-118.67707051007743</c:v>
                </c:pt>
                <c:pt idx="861">
                  <c:v>-118.16308905047023</c:v>
                </c:pt>
                <c:pt idx="862">
                  <c:v>-117.65780499729368</c:v>
                </c:pt>
                <c:pt idx="863">
                  <c:v>-117.16133536807219</c:v>
                </c:pt>
                <c:pt idx="864">
                  <c:v>-116.67379591314652</c:v>
                </c:pt>
                <c:pt idx="865">
                  <c:v>-116.19530109890512</c:v>
                </c:pt>
                <c:pt idx="866">
                  <c:v>-115.72596409119612</c:v>
                </c:pt>
                <c:pt idx="867">
                  <c:v>-115.26589673891885</c:v>
                </c:pt>
                <c:pt idx="868">
                  <c:v>-114.81520955779899</c:v>
                </c:pt>
                <c:pt idx="869">
                  <c:v>-114.37401171434928</c:v>
                </c:pt>
                <c:pt idx="870">
                  <c:v>-113.94241101001845</c:v>
                </c:pt>
                <c:pt idx="871">
                  <c:v>-113.52051386552954</c:v>
                </c:pt>
                <c:pt idx="872">
                  <c:v>-113.10842530541034</c:v>
                </c:pt>
                <c:pt idx="873">
                  <c:v>-112.70624894271887</c:v>
                </c:pt>
                <c:pt idx="874">
                  <c:v>-112.31408696396485</c:v>
                </c:pt>
                <c:pt idx="875">
                  <c:v>-111.93204011422939</c:v>
                </c:pt>
                <c:pt idx="876">
                  <c:v>-111.56020768248554</c:v>
                </c:pt>
                <c:pt idx="877">
                  <c:v>-111.19868748712241</c:v>
                </c:pt>
                <c:pt idx="878">
                  <c:v>-110.84757586167248</c:v>
                </c:pt>
                <c:pt idx="879">
                  <c:v>-110.50696764074631</c:v>
                </c:pt>
                <c:pt idx="880">
                  <c:v>-110.17695614617635</c:v>
                </c:pt>
                <c:pt idx="881">
                  <c:v>-109.85763317337052</c:v>
                </c:pt>
                <c:pt idx="882">
                  <c:v>-109.54908897787851</c:v>
                </c:pt>
                <c:pt idx="883">
                  <c:v>-109.25141226217272</c:v>
                </c:pt>
                <c:pt idx="884">
                  <c:v>-108.96469016264527</c:v>
                </c:pt>
                <c:pt idx="885">
                  <c:v>-108.68900823682267</c:v>
                </c:pt>
                <c:pt idx="886">
                  <c:v>-108.42445045080044</c:v>
                </c:pt>
                <c:pt idx="887">
                  <c:v>-108.17109916689986</c:v>
                </c:pt>
                <c:pt idx="888">
                  <c:v>-107.92903513154707</c:v>
                </c:pt>
                <c:pt idx="889">
                  <c:v>-107.69833746337747</c:v>
                </c:pt>
                <c:pt idx="890">
                  <c:v>-107.47908364156726</c:v>
                </c:pt>
                <c:pt idx="891">
                  <c:v>-107.27134949439227</c:v>
                </c:pt>
                <c:pt idx="892">
                  <c:v>-107.07520918801733</c:v>
                </c:pt>
                <c:pt idx="893">
                  <c:v>-106.89073521551677</c:v>
                </c:pt>
                <c:pt idx="894">
                  <c:v>-106.71799838612817</c:v>
                </c:pt>
                <c:pt idx="895">
                  <c:v>-106.55706781473965</c:v>
                </c:pt>
                <c:pt idx="896">
                  <c:v>-106.40801091161457</c:v>
                </c:pt>
                <c:pt idx="897">
                  <c:v>-106.27089337235179</c:v>
                </c:pt>
                <c:pt idx="898">
                  <c:v>-106.14577916808618</c:v>
                </c:pt>
                <c:pt idx="899">
                  <c:v>-106.03273053592859</c:v>
                </c:pt>
                <c:pt idx="900">
                  <c:v>-105.93180796964695</c:v>
                </c:pt>
                <c:pt idx="901">
                  <c:v>-105.84307021059074</c:v>
                </c:pt>
                <c:pt idx="902">
                  <c:v>-105.76657423885933</c:v>
                </c:pt>
                <c:pt idx="903">
                  <c:v>-105.7023752647151</c:v>
                </c:pt>
                <c:pt idx="904">
                  <c:v>-105.65052672024358</c:v>
                </c:pt>
                <c:pt idx="905">
                  <c:v>-105.61108025126107</c:v>
                </c:pt>
                <c:pt idx="906">
                  <c:v>-105.58408570947067</c:v>
                </c:pt>
                <c:pt idx="907">
                  <c:v>-105.56959114486871</c:v>
                </c:pt>
                <c:pt idx="908">
                  <c:v>-105.56764279840161</c:v>
                </c:pt>
                <c:pt idx="909">
                  <c:v>-105.57828509487469</c:v>
                </c:pt>
                <c:pt idx="910">
                  <c:v>-105.60156063611483</c:v>
                </c:pt>
                <c:pt idx="911">
                  <c:v>-105.63751019438527</c:v>
                </c:pt>
                <c:pt idx="912">
                  <c:v>-105.68617270605706</c:v>
                </c:pt>
                <c:pt idx="913">
                  <c:v>-105.74758526553492</c:v>
                </c:pt>
                <c:pt idx="914">
                  <c:v>-105.82178311944047</c:v>
                </c:pt>
                <c:pt idx="915">
                  <c:v>-105.90879966105199</c:v>
                </c:pt>
                <c:pt idx="916">
                  <c:v>-106.00866642500353</c:v>
                </c:pt>
                <c:pt idx="917">
                  <c:v>-106.12141308224163</c:v>
                </c:pt>
                <c:pt idx="918">
                  <c:v>-106.24706743524237</c:v>
                </c:pt>
                <c:pt idx="919">
                  <c:v>-106.38565541348896</c:v>
                </c:pt>
                <c:pt idx="920">
                  <c:v>-106.5372010692091</c:v>
                </c:pt>
                <c:pt idx="921">
                  <c:v>-106.70172657337552</c:v>
                </c:pt>
                <c:pt idx="922">
                  <c:v>-106.87925221196686</c:v>
                </c:pt>
                <c:pt idx="923">
                  <c:v>-107.0697963824926</c:v>
                </c:pt>
                <c:pt idx="924">
                  <c:v>-107.27337559078013</c:v>
                </c:pt>
                <c:pt idx="925">
                  <c:v>-107.49000444802603</c:v>
                </c:pt>
                <c:pt idx="926">
                  <c:v>-107.71969566811067</c:v>
                </c:pt>
                <c:pt idx="927">
                  <c:v>-107.96246006517812</c:v>
                </c:pt>
                <c:pt idx="928">
                  <c:v>-108.21830655147944</c:v>
                </c:pt>
                <c:pt idx="929">
                  <c:v>-108.48724213548242</c:v>
                </c:pt>
                <c:pt idx="930">
                  <c:v>-108.7692719202455</c:v>
                </c:pt>
                <c:pt idx="931">
                  <c:v>-109.06439910205786</c:v>
                </c:pt>
                <c:pt idx="932">
                  <c:v>-109.37262496934486</c:v>
                </c:pt>
                <c:pt idx="933">
                  <c:v>-109.69394890183966</c:v>
                </c:pt>
                <c:pt idx="934">
                  <c:v>-110.02836837002044</c:v>
                </c:pt>
                <c:pt idx="935">
                  <c:v>-110.37587893481438</c:v>
                </c:pt>
                <c:pt idx="936">
                  <c:v>-110.73647424756697</c:v>
                </c:pt>
                <c:pt idx="937">
                  <c:v>-111.11014605027826</c:v>
                </c:pt>
                <c:pt idx="938">
                  <c:v>-111.49688417610449</c:v>
                </c:pt>
                <c:pt idx="939">
                  <c:v>-111.89667655012659</c:v>
                </c:pt>
                <c:pt idx="940">
                  <c:v>-112.30950919038411</c:v>
                </c:pt>
                <c:pt idx="941">
                  <c:v>-112.73536620917491</c:v>
                </c:pt>
                <c:pt idx="942">
                  <c:v>-113.17422981462131</c:v>
                </c:pt>
                <c:pt idx="943">
                  <c:v>-113.62608031250056</c:v>
                </c:pt>
                <c:pt idx="944">
                  <c:v>-114.09089610834171</c:v>
                </c:pt>
                <c:pt idx="945">
                  <c:v>-114.56865370978645</c:v>
                </c:pt>
                <c:pt idx="946">
                  <c:v>-115.05932772921518</c:v>
                </c:pt>
                <c:pt idx="947">
                  <c:v>-115.56289088663718</c:v>
                </c:pt>
                <c:pt idx="948">
                  <c:v>-116.07931401284482</c:v>
                </c:pt>
                <c:pt idx="949">
                  <c:v>-116.60856605283048</c:v>
                </c:pt>
                <c:pt idx="950">
                  <c:v>-117.15061406946785</c:v>
                </c:pt>
                <c:pt idx="951">
                  <c:v>-117.70542324745421</c:v>
                </c:pt>
                <c:pt idx="952">
                  <c:v>-118.27295689751581</c:v>
                </c:pt>
                <c:pt idx="953">
                  <c:v>-118.85317646087402</c:v>
                </c:pt>
                <c:pt idx="954">
                  <c:v>-119.4460415139726</c:v>
                </c:pt>
                <c:pt idx="955">
                  <c:v>-120.05150977346447</c:v>
                </c:pt>
                <c:pt idx="956">
                  <c:v>-120.66953710145896</c:v>
                </c:pt>
                <c:pt idx="957">
                  <c:v>-121.3000775110268</c:v>
                </c:pt>
                <c:pt idx="958">
                  <c:v>-121.94308317196365</c:v>
                </c:pt>
                <c:pt idx="959">
                  <c:v>-122.59850441681058</c:v>
                </c:pt>
                <c:pt idx="960">
                  <c:v>-123.26628974713101</c:v>
                </c:pt>
                <c:pt idx="961">
                  <c:v>-123.94638584004308</c:v>
                </c:pt>
                <c:pt idx="962">
                  <c:v>-124.63873755500678</c:v>
                </c:pt>
                <c:pt idx="963">
                  <c:v>-125.34328794086437</c:v>
                </c:pt>
                <c:pt idx="964">
                  <c:v>-126.05997824313397</c:v>
                </c:pt>
                <c:pt idx="965">
                  <c:v>-126.78874791155472</c:v>
                </c:pt>
                <c:pt idx="966">
                  <c:v>-127.52953460788204</c:v>
                </c:pt>
                <c:pt idx="967">
                  <c:v>-128.28227421393359</c:v>
                </c:pt>
                <c:pt idx="968">
                  <c:v>-129.04690083988282</c:v>
                </c:pt>
                <c:pt idx="969">
                  <c:v>-129.82334683279981</c:v>
                </c:pt>
                <c:pt idx="970">
                  <c:v>-130.6115427854393</c:v>
                </c:pt>
                <c:pt idx="971">
                  <c:v>-131.41141754527237</c:v>
                </c:pt>
                <c:pt idx="972">
                  <c:v>-132.22289822376277</c:v>
                </c:pt>
                <c:pt idx="973">
                  <c:v>-133.04591020588549</c:v>
                </c:pt>
                <c:pt idx="974">
                  <c:v>-133.88037715988591</c:v>
                </c:pt>
                <c:pt idx="975">
                  <c:v>-134.72622104727967</c:v>
                </c:pt>
                <c:pt idx="976">
                  <c:v>-135.58336213309033</c:v>
                </c:pt>
                <c:pt idx="977">
                  <c:v>-136.45171899632396</c:v>
                </c:pt>
                <c:pt idx="978">
                  <c:v>-137.3312085406796</c:v>
                </c:pt>
                <c:pt idx="979">
                  <c:v>-138.22174600549425</c:v>
                </c:pt>
                <c:pt idx="980">
                  <c:v>-139.1232449769187</c:v>
                </c:pt>
                <c:pt idx="981">
                  <c:v>-140.03561739932678</c:v>
                </c:pt>
                <c:pt idx="982">
                  <c:v>-140.9587735869523</c:v>
                </c:pt>
                <c:pt idx="983">
                  <c:v>-141.89262223575429</c:v>
                </c:pt>
                <c:pt idx="984">
                  <c:v>-142.83707043550913</c:v>
                </c:pt>
                <c:pt idx="985">
                  <c:v>-143.79202368212592</c:v>
                </c:pt>
                <c:pt idx="986">
                  <c:v>-144.75738589018633</c:v>
                </c:pt>
                <c:pt idx="987">
                  <c:v>-145.7330594057043</c:v>
                </c:pt>
                <c:pt idx="988">
                  <c:v>-146.71894501910512</c:v>
                </c:pt>
                <c:pt idx="989">
                  <c:v>-147.71494197842338</c:v>
                </c:pt>
                <c:pt idx="990">
                  <c:v>-148.72094800271532</c:v>
                </c:pt>
                <c:pt idx="991">
                  <c:v>-149.73685929568518</c:v>
                </c:pt>
                <c:pt idx="992">
                  <c:v>-150.7625705595247</c:v>
                </c:pt>
                <c:pt idx="993">
                  <c:v>-151.7979750089616</c:v>
                </c:pt>
                <c:pt idx="994">
                  <c:v>-152.84296438551638</c:v>
                </c:pt>
                <c:pt idx="995">
                  <c:v>-153.89742897196606</c:v>
                </c:pt>
                <c:pt idx="996">
                  <c:v>-154.96125760701119</c:v>
                </c:pt>
                <c:pt idx="997">
                  <c:v>-156.03433770014578</c:v>
                </c:pt>
                <c:pt idx="998">
                  <c:v>-157.11655524672716</c:v>
                </c:pt>
                <c:pt idx="999">
                  <c:v>-158.20779484324299</c:v>
                </c:pt>
                <c:pt idx="1000">
                  <c:v>-159.30793970277631</c:v>
                </c:pt>
                <c:pt idx="1001">
                  <c:v>-160.41687167066215</c:v>
                </c:pt>
                <c:pt idx="1002">
                  <c:v>-161.53447124033681</c:v>
                </c:pt>
                <c:pt idx="1003">
                  <c:v>-162.660617569377</c:v>
                </c:pt>
                <c:pt idx="1004">
                  <c:v>-163.79518849572571</c:v>
                </c:pt>
                <c:pt idx="1005">
                  <c:v>-164.93806055410235</c:v>
                </c:pt>
                <c:pt idx="1006">
                  <c:v>-166.08910899259735</c:v>
                </c:pt>
                <c:pt idx="1007">
                  <c:v>-167.24820778944604</c:v>
                </c:pt>
                <c:pt idx="1008">
                  <c:v>-168.41522966998011</c:v>
                </c:pt>
                <c:pt idx="1009">
                  <c:v>-169.59004612375679</c:v>
                </c:pt>
                <c:pt idx="1010">
                  <c:v>-170.77252742185917</c:v>
                </c:pt>
                <c:pt idx="1011">
                  <c:v>-171.96254263436956</c:v>
                </c:pt>
                <c:pt idx="1012">
                  <c:v>-173.15995964800996</c:v>
                </c:pt>
                <c:pt idx="1013">
                  <c:v>-174.36464518394931</c:v>
                </c:pt>
                <c:pt idx="1014">
                  <c:v>-175.57646481577467</c:v>
                </c:pt>
                <c:pt idx="1015">
                  <c:v>-176.79528298762361</c:v>
                </c:pt>
                <c:pt idx="1016">
                  <c:v>-178.02096303247413</c:v>
                </c:pt>
                <c:pt idx="1017">
                  <c:v>-179.25336719059294</c:v>
                </c:pt>
                <c:pt idx="1018">
                  <c:v>-180.49235662813572</c:v>
                </c:pt>
                <c:pt idx="1019">
                  <c:v>-181.73779145589839</c:v>
                </c:pt>
                <c:pt idx="1020">
                  <c:v>-182.98953074821841</c:v>
                </c:pt>
                <c:pt idx="1021">
                  <c:v>-184.24743256202046</c:v>
                </c:pt>
                <c:pt idx="1022">
                  <c:v>-185.51135395600548</c:v>
                </c:pt>
                <c:pt idx="1023">
                  <c:v>-186.7811510099815</c:v>
                </c:pt>
                <c:pt idx="1024">
                  <c:v>-188.05667884433066</c:v>
                </c:pt>
                <c:pt idx="1025">
                  <c:v>-189.33779163961333</c:v>
                </c:pt>
                <c:pt idx="1026">
                  <c:v>-190.62434265630324</c:v>
                </c:pt>
                <c:pt idx="1027">
                  <c:v>-191.91618425465231</c:v>
                </c:pt>
                <c:pt idx="1028">
                  <c:v>-193.21316791468453</c:v>
                </c:pt>
                <c:pt idx="1029">
                  <c:v>-194.51514425631177</c:v>
                </c:pt>
                <c:pt idx="1030">
                  <c:v>-195.82196305957194</c:v>
                </c:pt>
                <c:pt idx="1031">
                  <c:v>-197.13347328498662</c:v>
                </c:pt>
                <c:pt idx="1032">
                  <c:v>-198.44952309403365</c:v>
                </c:pt>
                <c:pt idx="1033">
                  <c:v>-199.76995986973222</c:v>
                </c:pt>
                <c:pt idx="1034">
                  <c:v>-201.09463023734048</c:v>
                </c:pt>
                <c:pt idx="1035">
                  <c:v>-202.42338008515759</c:v>
                </c:pt>
                <c:pt idx="1036">
                  <c:v>-203.75605458543237</c:v>
                </c:pt>
                <c:pt idx="1037">
                  <c:v>-205.09249821537281</c:v>
                </c:pt>
                <c:pt idx="1038">
                  <c:v>-206.43255477825349</c:v>
                </c:pt>
                <c:pt idx="1039">
                  <c:v>-207.77606742462046</c:v>
                </c:pt>
                <c:pt idx="1040">
                  <c:v>-209.12287867358754</c:v>
                </c:pt>
                <c:pt idx="1041">
                  <c:v>-210.47283043422223</c:v>
                </c:pt>
                <c:pt idx="1042">
                  <c:v>-211.8257640270206</c:v>
                </c:pt>
                <c:pt idx="1043">
                  <c:v>-213.18152020546387</c:v>
                </c:pt>
                <c:pt idx="1044">
                  <c:v>-214.53993917765638</c:v>
                </c:pt>
                <c:pt idx="1045">
                  <c:v>-215.90086062804323</c:v>
                </c:pt>
                <c:pt idx="1046">
                  <c:v>-217.2641237392009</c:v>
                </c:pt>
                <c:pt idx="1047">
                  <c:v>-218.6295672137002</c:v>
                </c:pt>
                <c:pt idx="1048">
                  <c:v>-219.99702929603947</c:v>
                </c:pt>
                <c:pt idx="1049">
                  <c:v>-221.36634779464174</c:v>
                </c:pt>
                <c:pt idx="1050">
                  <c:v>-222.73736010391659</c:v>
                </c:pt>
                <c:pt idx="1051">
                  <c:v>-224.10990322638057</c:v>
                </c:pt>
                <c:pt idx="1052">
                  <c:v>-225.48381379483419</c:v>
                </c:pt>
                <c:pt idx="1053">
                  <c:v>-226.85892809459418</c:v>
                </c:pt>
                <c:pt idx="1054">
                  <c:v>-228.23508208577485</c:v>
                </c:pt>
                <c:pt idx="1055">
                  <c:v>-229.61211142561683</c:v>
                </c:pt>
                <c:pt idx="1056">
                  <c:v>-230.98985149086187</c:v>
                </c:pt>
                <c:pt idx="1057">
                  <c:v>-232.36813740016734</c:v>
                </c:pt>
                <c:pt idx="1058">
                  <c:v>-233.74680403655927</c:v>
                </c:pt>
                <c:pt idx="1059">
                  <c:v>-235.12568606992173</c:v>
                </c:pt>
                <c:pt idx="1060">
                  <c:v>-236.50461797951621</c:v>
                </c:pt>
                <c:pt idx="1061">
                  <c:v>-237.88343407653184</c:v>
                </c:pt>
                <c:pt idx="1062">
                  <c:v>-239.26196852666027</c:v>
                </c:pt>
                <c:pt idx="1063">
                  <c:v>-240.64005537269304</c:v>
                </c:pt>
                <c:pt idx="1064">
                  <c:v>-242.01752855713968</c:v>
                </c:pt>
                <c:pt idx="1065">
                  <c:v>-243.39422194486099</c:v>
                </c:pt>
                <c:pt idx="1066">
                  <c:v>-244.76996934571571</c:v>
                </c:pt>
                <c:pt idx="1067">
                  <c:v>-246.1446045372185</c:v>
                </c:pt>
                <c:pt idx="1068">
                  <c:v>-247.51796128720372</c:v>
                </c:pt>
                <c:pt idx="1069">
                  <c:v>-248.88987337649263</c:v>
                </c:pt>
                <c:pt idx="1070">
                  <c:v>-250.26017462156361</c:v>
                </c:pt>
                <c:pt idx="1071">
                  <c:v>-251.6286988972175</c:v>
                </c:pt>
                <c:pt idx="1072">
                  <c:v>-252.99528015923826</c:v>
                </c:pt>
                <c:pt idx="1073">
                  <c:v>-254.35975246704601</c:v>
                </c:pt>
                <c:pt idx="1074">
                  <c:v>-255.72195000633607</c:v>
                </c:pt>
                <c:pt idx="1075">
                  <c:v>-257.08170711170544</c:v>
                </c:pt>
                <c:pt idx="1076">
                  <c:v>-258.43885828925966</c:v>
                </c:pt>
                <c:pt idx="1077">
                  <c:v>-259.79323823919833</c:v>
                </c:pt>
                <c:pt idx="1078">
                  <c:v>-261.14468187837758</c:v>
                </c:pt>
                <c:pt idx="1079">
                  <c:v>-262.49302436284444</c:v>
                </c:pt>
                <c:pt idx="1080">
                  <c:v>-263.83810111033938</c:v>
                </c:pt>
                <c:pt idx="1081">
                  <c:v>-265.17974782276792</c:v>
                </c:pt>
                <c:pt idx="1082">
                  <c:v>-266.51780050863283</c:v>
                </c:pt>
                <c:pt idx="1083">
                  <c:v>-267.85209550542743</c:v>
                </c:pt>
                <c:pt idx="1084">
                  <c:v>-269.18246950198659</c:v>
                </c:pt>
                <c:pt idx="1085">
                  <c:v>-270.50875956079068</c:v>
                </c:pt>
                <c:pt idx="1086">
                  <c:v>-271.83080314021993</c:v>
                </c:pt>
                <c:pt idx="1087">
                  <c:v>-273.14843811675865</c:v>
                </c:pt>
                <c:pt idx="1088">
                  <c:v>-274.46150280714124</c:v>
                </c:pt>
                <c:pt idx="1089">
                  <c:v>-275.7698359904424</c:v>
                </c:pt>
                <c:pt idx="1090">
                  <c:v>-277.07327693010433</c:v>
                </c:pt>
                <c:pt idx="1091">
                  <c:v>-278.37166539589941</c:v>
                </c:pt>
                <c:pt idx="1092">
                  <c:v>-279.66484168582667</c:v>
                </c:pt>
                <c:pt idx="1093">
                  <c:v>-280.95264664793666</c:v>
                </c:pt>
                <c:pt idx="1094">
                  <c:v>-282.23492170208124</c:v>
                </c:pt>
                <c:pt idx="1095">
                  <c:v>-283.51150886159127</c:v>
                </c:pt>
                <c:pt idx="1096">
                  <c:v>-284.78225075487057</c:v>
                </c:pt>
                <c:pt idx="1097">
                  <c:v>-286.04699064690618</c:v>
                </c:pt>
                <c:pt idx="1098">
                  <c:v>-287.30557246070009</c:v>
                </c:pt>
                <c:pt idx="1099">
                  <c:v>-288.55784079860388</c:v>
                </c:pt>
                <c:pt idx="1100">
                  <c:v>-289.80364096356726</c:v>
                </c:pt>
                <c:pt idx="1101">
                  <c:v>-291.04281898029166</c:v>
                </c:pt>
                <c:pt idx="1102">
                  <c:v>-292.27522161628343</c:v>
                </c:pt>
                <c:pt idx="1103">
                  <c:v>-293.50069640280992</c:v>
                </c:pt>
                <c:pt idx="1104">
                  <c:v>-294.71909165575255</c:v>
                </c:pt>
                <c:pt idx="1105">
                  <c:v>-295.93025649635007</c:v>
                </c:pt>
                <c:pt idx="1106">
                  <c:v>-297.13404087183693</c:v>
                </c:pt>
                <c:pt idx="1107">
                  <c:v>-298.33029557596922</c:v>
                </c:pt>
                <c:pt idx="1108">
                  <c:v>-299.5188722694329</c:v>
                </c:pt>
                <c:pt idx="1109">
                  <c:v>-300.69962350013822</c:v>
                </c:pt>
                <c:pt idx="1110">
                  <c:v>-301.87240272339307</c:v>
                </c:pt>
                <c:pt idx="1111">
                  <c:v>-303.03706432195099</c:v>
                </c:pt>
                <c:pt idx="1112">
                  <c:v>-304.19346362593592</c:v>
                </c:pt>
                <c:pt idx="1113">
                  <c:v>-305.34145693263855</c:v>
                </c:pt>
                <c:pt idx="1114">
                  <c:v>-306.48090152617829</c:v>
                </c:pt>
                <c:pt idx="1115">
                  <c:v>-307.61165569703411</c:v>
                </c:pt>
                <c:pt idx="1116">
                  <c:v>-308.73357876143893</c:v>
                </c:pt>
                <c:pt idx="1117">
                  <c:v>-309.84653108063117</c:v>
                </c:pt>
                <c:pt idx="1118">
                  <c:v>-310.95037407996767</c:v>
                </c:pt>
                <c:pt idx="1119">
                  <c:v>-312.0449702678913</c:v>
                </c:pt>
                <c:pt idx="1120">
                  <c:v>-313.13018325474877</c:v>
                </c:pt>
                <c:pt idx="1121">
                  <c:v>-314.20587777146113</c:v>
                </c:pt>
                <c:pt idx="1122">
                  <c:v>-315.27191968804175</c:v>
                </c:pt>
                <c:pt idx="1123">
                  <c:v>-316.32817603195627</c:v>
                </c:pt>
                <c:pt idx="1124">
                  <c:v>-317.37451500632795</c:v>
                </c:pt>
                <c:pt idx="1125">
                  <c:v>-318.41080600798244</c:v>
                </c:pt>
                <c:pt idx="1126">
                  <c:v>-319.43691964532758</c:v>
                </c:pt>
                <c:pt idx="1127">
                  <c:v>-320.45272775607032</c:v>
                </c:pt>
                <c:pt idx="1128">
                  <c:v>-321.45810342476636</c:v>
                </c:pt>
                <c:pt idx="1129">
                  <c:v>-322.45292100019697</c:v>
                </c:pt>
                <c:pt idx="1130">
                  <c:v>-323.43705611257599</c:v>
                </c:pt>
                <c:pt idx="1131">
                  <c:v>-324.41038569058219</c:v>
                </c:pt>
                <c:pt idx="1132">
                  <c:v>-325.37278797821114</c:v>
                </c:pt>
                <c:pt idx="1133">
                  <c:v>-326.32414255145159</c:v>
                </c:pt>
                <c:pt idx="1134">
                  <c:v>-327.26433033477821</c:v>
                </c:pt>
                <c:pt idx="1135">
                  <c:v>-328.19323361745933</c:v>
                </c:pt>
                <c:pt idx="1136">
                  <c:v>-329.11073606967983</c:v>
                </c:pt>
                <c:pt idx="1137">
                  <c:v>-330.01672275847574</c:v>
                </c:pt>
                <c:pt idx="1138">
                  <c:v>-330.91108016347482</c:v>
                </c:pt>
                <c:pt idx="1139">
                  <c:v>-331.79369619244937</c:v>
                </c:pt>
                <c:pt idx="1140">
                  <c:v>-332.66446019666972</c:v>
                </c:pt>
                <c:pt idx="1141">
                  <c:v>-333.52326298606062</c:v>
                </c:pt>
                <c:pt idx="1142">
                  <c:v>-334.36999684416196</c:v>
                </c:pt>
                <c:pt idx="1143">
                  <c:v>-335.20455554288435</c:v>
                </c:pt>
                <c:pt idx="1144">
                  <c:v>-336.02683435706092</c:v>
                </c:pt>
                <c:pt idx="1145">
                  <c:v>-336.83673007879815</c:v>
                </c:pt>
                <c:pt idx="1146">
                  <c:v>-337.6341410316146</c:v>
                </c:pt>
                <c:pt idx="1147">
                  <c:v>-338.41896708437071</c:v>
                </c:pt>
                <c:pt idx="1148">
                  <c:v>-339.1911096649913</c:v>
                </c:pt>
                <c:pt idx="1149">
                  <c:v>-339.95047177396918</c:v>
                </c:pt>
                <c:pt idx="1150">
                  <c:v>-340.69695799765765</c:v>
                </c:pt>
                <c:pt idx="1151">
                  <c:v>-341.43047452134505</c:v>
                </c:pt>
                <c:pt idx="1152">
                  <c:v>-342.15092914210925</c:v>
                </c:pt>
                <c:pt idx="1153">
                  <c:v>-342.85823128145279</c:v>
                </c:pt>
                <c:pt idx="1154">
                  <c:v>-343.5522919977164</c:v>
                </c:pt>
                <c:pt idx="1155">
                  <c:v>-344.23302399826645</c:v>
                </c:pt>
                <c:pt idx="1156">
                  <c:v>-344.90034165145812</c:v>
                </c:pt>
                <c:pt idx="1157">
                  <c:v>-345.55416099837157</c:v>
                </c:pt>
                <c:pt idx="1158">
                  <c:v>-346.19439976431761</c:v>
                </c:pt>
                <c:pt idx="1159">
                  <c:v>-346.82097737011384</c:v>
                </c:pt>
                <c:pt idx="1160">
                  <c:v>-347.43381494312899</c:v>
                </c:pt>
                <c:pt idx="1161">
                  <c:v>-348.03283532809212</c:v>
                </c:pt>
                <c:pt idx="1162">
                  <c:v>-348.61796309766828</c:v>
                </c:pt>
                <c:pt idx="1163">
                  <c:v>-349.18912456279674</c:v>
                </c:pt>
                <c:pt idx="1164">
                  <c:v>-349.74624778279076</c:v>
                </c:pt>
                <c:pt idx="1165">
                  <c:v>-350.28926257519862</c:v>
                </c:pt>
                <c:pt idx="1166">
                  <c:v>-350.81810052542409</c:v>
                </c:pt>
                <c:pt idx="1167">
                  <c:v>-351.33269499610327</c:v>
                </c:pt>
                <c:pt idx="1168">
                  <c:v>-351.83298113623954</c:v>
                </c:pt>
                <c:pt idx="1169">
                  <c:v>-352.31889589009319</c:v>
                </c:pt>
                <c:pt idx="1170">
                  <c:v>-352.79037800582461</c:v>
                </c:pt>
                <c:pt idx="1171">
                  <c:v>-353.24736804389102</c:v>
                </c:pt>
                <c:pt idx="1172">
                  <c:v>-353.68980838519531</c:v>
                </c:pt>
                <c:pt idx="1173">
                  <c:v>-354.11764323898336</c:v>
                </c:pt>
                <c:pt idx="1174">
                  <c:v>-354.53081865049353</c:v>
                </c:pt>
                <c:pt idx="1175">
                  <c:v>-354.92928250835274</c:v>
                </c:pt>
                <c:pt idx="1176">
                  <c:v>-355.31298455172049</c:v>
                </c:pt>
                <c:pt idx="1177">
                  <c:v>-355.68187637717904</c:v>
                </c:pt>
                <c:pt idx="1178">
                  <c:v>-356.03591144536995</c:v>
                </c:pt>
                <c:pt idx="1179">
                  <c:v>-356.37504508737362</c:v>
                </c:pt>
                <c:pt idx="1180">
                  <c:v>-356.69923451083343</c:v>
                </c:pt>
                <c:pt idx="1181">
                  <c:v>-357.00843880582318</c:v>
                </c:pt>
                <c:pt idx="1182">
                  <c:v>-357.30261895045487</c:v>
                </c:pt>
                <c:pt idx="1183">
                  <c:v>-357.58173781622918</c:v>
                </c:pt>
                <c:pt idx="1184">
                  <c:v>-357.84576017312611</c:v>
                </c:pt>
                <c:pt idx="1185">
                  <c:v>-358.0946526944345</c:v>
                </c:pt>
                <c:pt idx="1186">
                  <c:v>-358.32838396132166</c:v>
                </c:pt>
                <c:pt idx="1187">
                  <c:v>-358.54692446714131</c:v>
                </c:pt>
                <c:pt idx="1188">
                  <c:v>-358.75024662147837</c:v>
                </c:pt>
                <c:pt idx="1189">
                  <c:v>-358.93832475393259</c:v>
                </c:pt>
                <c:pt idx="1190">
                  <c:v>-359.1111351176379</c:v>
                </c:pt>
                <c:pt idx="1191">
                  <c:v>-359.26865589251815</c:v>
                </c:pt>
                <c:pt idx="1192">
                  <c:v>-359.41086718827904</c:v>
                </c:pt>
                <c:pt idx="1193">
                  <c:v>-359.53775104713549</c:v>
                </c:pt>
                <c:pt idx="1194">
                  <c:v>-359.64929144627314</c:v>
                </c:pt>
                <c:pt idx="1195">
                  <c:v>-359.74547430004623</c:v>
                </c:pt>
                <c:pt idx="1196">
                  <c:v>-359.82628746190812</c:v>
                </c:pt>
                <c:pt idx="1197">
                  <c:v>-359.89172072607721</c:v>
                </c:pt>
                <c:pt idx="1198">
                  <c:v>-359.9417658289359</c:v>
                </c:pt>
                <c:pt idx="1199">
                  <c:v>-359.97641645016415</c:v>
                </c:pt>
                <c:pt idx="1200">
                  <c:v>-359.99566821360554</c:v>
                </c:pt>
                <c:pt idx="1201">
                  <c:v>-359.99951868786775</c:v>
                </c:pt>
                <c:pt idx="1202">
                  <c:v>-359.9879673866555</c:v>
                </c:pt>
                <c:pt idx="1203">
                  <c:v>-359.96101576883768</c:v>
                </c:pt>
                <c:pt idx="1204">
                  <c:v>-359.91866723824694</c:v>
                </c:pt>
                <c:pt idx="1205">
                  <c:v>-359.86092714321319</c:v>
                </c:pt>
                <c:pt idx="1206">
                  <c:v>-359.78780277583036</c:v>
                </c:pt>
                <c:pt idx="1207">
                  <c:v>-359.69930337095622</c:v>
                </c:pt>
                <c:pt idx="1208">
                  <c:v>-359.59544010494631</c:v>
                </c:pt>
                <c:pt idx="1209">
                  <c:v>-359.4762260941219</c:v>
                </c:pt>
                <c:pt idx="1210">
                  <c:v>-359.3416763929709</c:v>
                </c:pt>
                <c:pt idx="1211">
                  <c:v>-359.19180799208425</c:v>
                </c:pt>
                <c:pt idx="1212">
                  <c:v>-359.026639815826</c:v>
                </c:pt>
                <c:pt idx="1213">
                  <c:v>-358.84619271973889</c:v>
                </c:pt>
                <c:pt idx="1214">
                  <c:v>-358.65048948768441</c:v>
                </c:pt>
                <c:pt idx="1215">
                  <c:v>-358.43955482871934</c:v>
                </c:pt>
                <c:pt idx="1216">
                  <c:v>-358.21341537370756</c:v>
                </c:pt>
                <c:pt idx="1217">
                  <c:v>-357.97209967166918</c:v>
                </c:pt>
                <c:pt idx="1218">
                  <c:v>-357.71563818586583</c:v>
                </c:pt>
                <c:pt idx="1219">
                  <c:v>-357.44406328962395</c:v>
                </c:pt>
                <c:pt idx="1220">
                  <c:v>-357.15740926189693</c:v>
                </c:pt>
                <c:pt idx="1221">
                  <c:v>-356.85571228256453</c:v>
                </c:pt>
                <c:pt idx="1222">
                  <c:v>-356.53901042747259</c:v>
                </c:pt>
                <c:pt idx="1223">
                  <c:v>-356.20734366321335</c:v>
                </c:pt>
                <c:pt idx="1224">
                  <c:v>-355.86075384164565</c:v>
                </c:pt>
                <c:pt idx="1225">
                  <c:v>-355.4992846941567</c:v>
                </c:pt>
                <c:pt idx="1226">
                  <c:v>-355.12298182566718</c:v>
                </c:pt>
                <c:pt idx="1227">
                  <c:v>-354.73189270837895</c:v>
                </c:pt>
                <c:pt idx="1228">
                  <c:v>-354.32606667526608</c:v>
                </c:pt>
                <c:pt idx="1229">
                  <c:v>-353.90555491331281</c:v>
                </c:pt>
                <c:pt idx="1230">
                  <c:v>-353.47041045649547</c:v>
                </c:pt>
                <c:pt idx="1231">
                  <c:v>-353.02068817851193</c:v>
                </c:pt>
                <c:pt idx="1232">
                  <c:v>-352.5564447852596</c:v>
                </c:pt>
                <c:pt idx="1233">
                  <c:v>-352.07773880706168</c:v>
                </c:pt>
                <c:pt idx="1234">
                  <c:v>-351.58463059064303</c:v>
                </c:pt>
                <c:pt idx="1235">
                  <c:v>-351.0771822908585</c:v>
                </c:pt>
                <c:pt idx="1236">
                  <c:v>-350.55545786217226</c:v>
                </c:pt>
                <c:pt idx="1237">
                  <c:v>-350.01952304989084</c:v>
                </c:pt>
                <c:pt idx="1238">
                  <c:v>-349.46944538115144</c:v>
                </c:pt>
                <c:pt idx="1239">
                  <c:v>-348.90529415566562</c:v>
                </c:pt>
                <c:pt idx="1240">
                  <c:v>-348.32714043621974</c:v>
                </c:pt>
                <c:pt idx="1241">
                  <c:v>-347.73505703893562</c:v>
                </c:pt>
                <c:pt idx="1242">
                  <c:v>-347.12911852328847</c:v>
                </c:pt>
                <c:pt idx="1243">
                  <c:v>-346.50940118188777</c:v>
                </c:pt>
                <c:pt idx="1244">
                  <c:v>-345.87598303002198</c:v>
                </c:pt>
                <c:pt idx="1245">
                  <c:v>-345.22894379496364</c:v>
                </c:pt>
                <c:pt idx="1246">
                  <c:v>-344.56836490504298</c:v>
                </c:pt>
                <c:pt idx="1247">
                  <c:v>-343.8943294784894</c:v>
                </c:pt>
                <c:pt idx="1248">
                  <c:v>-343.20692231203731</c:v>
                </c:pt>
                <c:pt idx="1249">
                  <c:v>-342.50622986930694</c:v>
                </c:pt>
                <c:pt idx="1250">
                  <c:v>-341.79234026895483</c:v>
                </c:pt>
                <c:pt idx="1251">
                  <c:v>-341.06534327259658</c:v>
                </c:pt>
                <c:pt idx="1252">
                  <c:v>-340.32533027250747</c:v>
                </c:pt>
                <c:pt idx="1253">
                  <c:v>-339.57239427909781</c:v>
                </c:pt>
                <c:pt idx="1254">
                  <c:v>-338.80662990816734</c:v>
                </c:pt>
                <c:pt idx="1255">
                  <c:v>-338.02813336794065</c:v>
                </c:pt>
                <c:pt idx="1256">
                  <c:v>-337.2370024458844</c:v>
                </c:pt>
                <c:pt idx="1257">
                  <c:v>-336.43333649530706</c:v>
                </c:pt>
                <c:pt idx="1258">
                  <c:v>-335.61723642174724</c:v>
                </c:pt>
                <c:pt idx="1259">
                  <c:v>-334.78880466914768</c:v>
                </c:pt>
                <c:pt idx="1260">
                  <c:v>-333.94814520581843</c:v>
                </c:pt>
                <c:pt idx="1261">
                  <c:v>-333.09536351019392</c:v>
                </c:pt>
                <c:pt idx="1262">
                  <c:v>-332.23056655638163</c:v>
                </c:pt>
                <c:pt idx="1263">
                  <c:v>-331.35386279950581</c:v>
                </c:pt>
                <c:pt idx="1264">
                  <c:v>-330.46536216085104</c:v>
                </c:pt>
                <c:pt idx="1265">
                  <c:v>-329.56517601280393</c:v>
                </c:pt>
                <c:pt idx="1266">
                  <c:v>-328.65341716359535</c:v>
                </c:pt>
                <c:pt idx="1267">
                  <c:v>-327.73019984184924</c:v>
                </c:pt>
                <c:pt idx="1268">
                  <c:v>-326.79563968093561</c:v>
                </c:pt>
                <c:pt idx="1269">
                  <c:v>-325.84985370313058</c:v>
                </c:pt>
                <c:pt idx="1270">
                  <c:v>-324.89296030359014</c:v>
                </c:pt>
                <c:pt idx="1271">
                  <c:v>-323.92507923413302</c:v>
                </c:pt>
                <c:pt idx="1272">
                  <c:v>-322.94633158683928</c:v>
                </c:pt>
                <c:pt idx="1273">
                  <c:v>-321.95683977746774</c:v>
                </c:pt>
                <c:pt idx="1274">
                  <c:v>-320.95672752869052</c:v>
                </c:pt>
                <c:pt idx="1275">
                  <c:v>-319.94611985314907</c:v>
                </c:pt>
                <c:pt idx="1276">
                  <c:v>-318.92514303633686</c:v>
                </c:pt>
                <c:pt idx="1277">
                  <c:v>-317.89392461930612</c:v>
                </c:pt>
                <c:pt idx="1278">
                  <c:v>-316.85259338120261</c:v>
                </c:pt>
                <c:pt idx="1279">
                  <c:v>-315.80127932163498</c:v>
                </c:pt>
                <c:pt idx="1280">
                  <c:v>-314.74011364287458</c:v>
                </c:pt>
                <c:pt idx="1281">
                  <c:v>-313.66922873189168</c:v>
                </c:pt>
                <c:pt idx="1282">
                  <c:v>-312.58875814223256</c:v>
                </c:pt>
                <c:pt idx="1283">
                  <c:v>-311.49883657573565</c:v>
                </c:pt>
                <c:pt idx="1284">
                  <c:v>-310.39959986409031</c:v>
                </c:pt>
                <c:pt idx="1285">
                  <c:v>-309.29118495024522</c:v>
                </c:pt>
                <c:pt idx="1286">
                  <c:v>-308.17372986966285</c:v>
                </c:pt>
                <c:pt idx="1287">
                  <c:v>-307.04737373142456</c:v>
                </c:pt>
                <c:pt idx="1288">
                  <c:v>-305.91225669919305</c:v>
                </c:pt>
                <c:pt idx="1289">
                  <c:v>-304.76851997202834</c:v>
                </c:pt>
                <c:pt idx="1290">
                  <c:v>-303.61630576506275</c:v>
                </c:pt>
                <c:pt idx="1291">
                  <c:v>-302.45575729004224</c:v>
                </c:pt>
                <c:pt idx="1292">
                  <c:v>-301.28701873572544</c:v>
                </c:pt>
                <c:pt idx="1293">
                  <c:v>-300.11023524815516</c:v>
                </c:pt>
                <c:pt idx="1294">
                  <c:v>-298.92555291080038</c:v>
                </c:pt>
                <c:pt idx="1295">
                  <c:v>-297.73311872456566</c:v>
                </c:pt>
                <c:pt idx="1296">
                  <c:v>-296.53308058768107</c:v>
                </c:pt>
                <c:pt idx="1297">
                  <c:v>-295.32558727547109</c:v>
                </c:pt>
                <c:pt idx="1298">
                  <c:v>-294.11078841999841</c:v>
                </c:pt>
                <c:pt idx="1299">
                  <c:v>-292.88883448959825</c:v>
                </c:pt>
                <c:pt idx="1300">
                  <c:v>-291.65987676829843</c:v>
                </c:pt>
                <c:pt idx="1301">
                  <c:v>-290.42406733512411</c:v>
                </c:pt>
                <c:pt idx="1302">
                  <c:v>-289.18155904330024</c:v>
                </c:pt>
                <c:pt idx="1303">
                  <c:v>-287.93250549935021</c:v>
                </c:pt>
                <c:pt idx="1304">
                  <c:v>-286.67706104208571</c:v>
                </c:pt>
                <c:pt idx="1305">
                  <c:v>-285.41538072150615</c:v>
                </c:pt>
                <c:pt idx="1306">
                  <c:v>-284.14762027759718</c:v>
                </c:pt>
                <c:pt idx="1307">
                  <c:v>-282.8739361190361</c:v>
                </c:pt>
                <c:pt idx="1308">
                  <c:v>-281.59448530181152</c:v>
                </c:pt>
                <c:pt idx="1309">
                  <c:v>-280.30942550775126</c:v>
                </c:pt>
                <c:pt idx="1310">
                  <c:v>-279.01891502296758</c:v>
                </c:pt>
                <c:pt idx="1311">
                  <c:v>-277.72311271622351</c:v>
                </c:pt>
                <c:pt idx="1312">
                  <c:v>-276.42217801721853</c:v>
                </c:pt>
                <c:pt idx="1313">
                  <c:v>-275.11627089479873</c:v>
                </c:pt>
                <c:pt idx="1314">
                  <c:v>-273.80555183509836</c:v>
                </c:pt>
                <c:pt idx="1315">
                  <c:v>-272.49018181960895</c:v>
                </c:pt>
                <c:pt idx="1316">
                  <c:v>-271.17032230318256</c:v>
                </c:pt>
                <c:pt idx="1317">
                  <c:v>-269.84613519197501</c:v>
                </c:pt>
                <c:pt idx="1318">
                  <c:v>-268.51778282132642</c:v>
                </c:pt>
                <c:pt idx="1319">
                  <c:v>-267.18542793358426</c:v>
                </c:pt>
                <c:pt idx="1320">
                  <c:v>-265.84923365587656</c:v>
                </c:pt>
                <c:pt idx="1321">
                  <c:v>-264.50936347783045</c:v>
                </c:pt>
                <c:pt idx="1322">
                  <c:v>-263.16598122924364</c:v>
                </c:pt>
                <c:pt idx="1323">
                  <c:v>-261.81925105771427</c:v>
                </c:pt>
                <c:pt idx="1324">
                  <c:v>-260.46933740622609</c:v>
                </c:pt>
                <c:pt idx="1325">
                  <c:v>-259.11640499069551</c:v>
                </c:pt>
                <c:pt idx="1326">
                  <c:v>-257.76061877748646</c:v>
                </c:pt>
                <c:pt idx="1327">
                  <c:v>-256.40214396088987</c:v>
                </c:pt>
                <c:pt idx="1328">
                  <c:v>-255.04114594057418</c:v>
                </c:pt>
                <c:pt idx="1329">
                  <c:v>-253.67779029901334</c:v>
                </c:pt>
                <c:pt idx="1330">
                  <c:v>-252.31224277888859</c:v>
                </c:pt>
                <c:pt idx="1331">
                  <c:v>-250.94466926047059</c:v>
                </c:pt>
                <c:pt idx="1332">
                  <c:v>-249.57523573898854</c:v>
                </c:pt>
                <c:pt idx="1333">
                  <c:v>-248.2041083019825</c:v>
                </c:pt>
                <c:pt idx="1334">
                  <c:v>-246.83145310664528</c:v>
                </c:pt>
                <c:pt idx="1335">
                  <c:v>-245.4574363571609</c:v>
                </c:pt>
                <c:pt idx="1336">
                  <c:v>-244.08222428203527</c:v>
                </c:pt>
                <c:pt idx="1337">
                  <c:v>-242.70598311142689</c:v>
                </c:pt>
                <c:pt idx="1338">
                  <c:v>-241.32887905448189</c:v>
                </c:pt>
                <c:pt idx="1339">
                  <c:v>-239.95107827667235</c:v>
                </c:pt>
                <c:pt idx="1340">
                  <c:v>-238.57274687714224</c:v>
                </c:pt>
                <c:pt idx="1341">
                  <c:v>-237.1940508660708</c:v>
                </c:pt>
                <c:pt idx="1342">
                  <c:v>-235.81515614204162</c:v>
                </c:pt>
                <c:pt idx="1343">
                  <c:v>-234.43622846943708</c:v>
                </c:pt>
                <c:pt idx="1344">
                  <c:v>-233.05743345585356</c:v>
                </c:pt>
                <c:pt idx="1345">
                  <c:v>-231.67893652953455</c:v>
                </c:pt>
                <c:pt idx="1346">
                  <c:v>-230.3009029168374</c:v>
                </c:pt>
                <c:pt idx="1347">
                  <c:v>-228.92349761973071</c:v>
                </c:pt>
                <c:pt idx="1348">
                  <c:v>-227.54688539331872</c:v>
                </c:pt>
                <c:pt idx="1349">
                  <c:v>-226.17123072340868</c:v>
                </c:pt>
                <c:pt idx="1350">
                  <c:v>-224.79669780411871</c:v>
                </c:pt>
                <c:pt idx="1351">
                  <c:v>-223.4234505155209</c:v>
                </c:pt>
                <c:pt idx="1352">
                  <c:v>-222.051652401338</c:v>
                </c:pt>
                <c:pt idx="1353">
                  <c:v>-220.68146664668836</c:v>
                </c:pt>
                <c:pt idx="1354">
                  <c:v>-219.31305605587679</c:v>
                </c:pt>
                <c:pt idx="1355">
                  <c:v>-217.94658303024875</c:v>
                </c:pt>
                <c:pt idx="1356">
                  <c:v>-216.58220954609757</c:v>
                </c:pt>
                <c:pt idx="1357">
                  <c:v>-215.22009713263373</c:v>
                </c:pt>
                <c:pt idx="1358">
                  <c:v>-213.86040685002115</c:v>
                </c:pt>
                <c:pt idx="1359">
                  <c:v>-212.50329926747804</c:v>
                </c:pt>
                <c:pt idx="1360">
                  <c:v>-211.14893444144823</c:v>
                </c:pt>
                <c:pt idx="1361">
                  <c:v>-209.79747189384886</c:v>
                </c:pt>
                <c:pt idx="1362">
                  <c:v>-208.44907059039173</c:v>
                </c:pt>
                <c:pt idx="1363">
                  <c:v>-207.10388891898378</c:v>
                </c:pt>
                <c:pt idx="1364">
                  <c:v>-205.76208466821339</c:v>
                </c:pt>
                <c:pt idx="1365">
                  <c:v>-204.42381500591884</c:v>
                </c:pt>
                <c:pt idx="1366">
                  <c:v>-203.08923645784552</c:v>
                </c:pt>
                <c:pt idx="1367">
                  <c:v>-201.75850488639696</c:v>
                </c:pt>
                <c:pt idx="1368">
                  <c:v>-200.43177546947766</c:v>
                </c:pt>
                <c:pt idx="1369">
                  <c:v>-199.10920267943266</c:v>
                </c:pt>
                <c:pt idx="1370">
                  <c:v>-197.79094026209088</c:v>
                </c:pt>
                <c:pt idx="1371">
                  <c:v>-196.47714121590766</c:v>
                </c:pt>
                <c:pt idx="1372">
                  <c:v>-195.16795777121396</c:v>
                </c:pt>
                <c:pt idx="1373">
                  <c:v>-193.86354136957675</c:v>
                </c:pt>
                <c:pt idx="1374">
                  <c:v>-192.56404264326844</c:v>
                </c:pt>
                <c:pt idx="1375">
                  <c:v>-191.26961139485076</c:v>
                </c:pt>
                <c:pt idx="1376">
                  <c:v>-189.98039657687852</c:v>
                </c:pt>
                <c:pt idx="1377">
                  <c:v>-188.69654627172088</c:v>
                </c:pt>
                <c:pt idx="1378">
                  <c:v>-187.41820767150534</c:v>
                </c:pt>
                <c:pt idx="1379">
                  <c:v>-186.14552705819068</c:v>
                </c:pt>
                <c:pt idx="1380">
                  <c:v>-184.87864978376456</c:v>
                </c:pt>
                <c:pt idx="1381">
                  <c:v>-183.61772025057323</c:v>
                </c:pt>
                <c:pt idx="1382">
                  <c:v>-182.36288189178737</c:v>
                </c:pt>
                <c:pt idx="1383">
                  <c:v>-181.11427715200205</c:v>
                </c:pt>
                <c:pt idx="1384">
                  <c:v>-179.87204746797553</c:v>
                </c:pt>
                <c:pt idx="1385">
                  <c:v>-178.636333249513</c:v>
                </c:pt>
                <c:pt idx="1386">
                  <c:v>-177.40727386049193</c:v>
                </c:pt>
                <c:pt idx="1387">
                  <c:v>-176.18500760003622</c:v>
                </c:pt>
                <c:pt idx="1388">
                  <c:v>-174.96967168383833</c:v>
                </c:pt>
                <c:pt idx="1389">
                  <c:v>-173.76140222563689</c:v>
                </c:pt>
                <c:pt idx="1390">
                  <c:v>-172.56033421884646</c:v>
                </c:pt>
                <c:pt idx="1391">
                  <c:v>-171.36660151834505</c:v>
                </c:pt>
                <c:pt idx="1392">
                  <c:v>-170.18033682242353</c:v>
                </c:pt>
                <c:pt idx="1393">
                  <c:v>-169.00167165489569</c:v>
                </c:pt>
                <c:pt idx="1394">
                  <c:v>-167.83073634737286</c:v>
                </c:pt>
                <c:pt idx="1395">
                  <c:v>-166.66766002170863</c:v>
                </c:pt>
                <c:pt idx="1396">
                  <c:v>-165.51257057261068</c:v>
                </c:pt>
                <c:pt idx="1397">
                  <c:v>-164.36559465042498</c:v>
                </c:pt>
                <c:pt idx="1398">
                  <c:v>-163.22685764409698</c:v>
                </c:pt>
                <c:pt idx="1399">
                  <c:v>-162.09648366430741</c:v>
                </c:pt>
                <c:pt idx="1400">
                  <c:v>-160.97459552678754</c:v>
                </c:pt>
                <c:pt idx="1401">
                  <c:v>-159.86131473581761</c:v>
                </c:pt>
                <c:pt idx="1402">
                  <c:v>-158.75676146790795</c:v>
                </c:pt>
                <c:pt idx="1403">
                  <c:v>-157.66105455566526</c:v>
                </c:pt>
                <c:pt idx="1404">
                  <c:v>-156.57431147185019</c:v>
                </c:pt>
                <c:pt idx="1405">
                  <c:v>-155.49664831362276</c:v>
                </c:pt>
                <c:pt idx="1406">
                  <c:v>-154.42817978698062</c:v>
                </c:pt>
                <c:pt idx="1407">
                  <c:v>-153.36901919139459</c:v>
                </c:pt>
                <c:pt idx="1408">
                  <c:v>-152.31927840463888</c:v>
                </c:pt>
                <c:pt idx="1409">
                  <c:v>-151.2790678678204</c:v>
                </c:pt>
                <c:pt idx="1410">
                  <c:v>-150.24849657061122</c:v>
                </c:pt>
                <c:pt idx="1411">
                  <c:v>-149.22767203668235</c:v>
                </c:pt>
                <c:pt idx="1412">
                  <c:v>-148.21670030934348</c:v>
                </c:pt>
                <c:pt idx="1413">
                  <c:v>-147.2156859373892</c:v>
                </c:pt>
                <c:pt idx="1414">
                  <c:v>-146.22473196115601</c:v>
                </c:pt>
                <c:pt idx="1415">
                  <c:v>-145.24393989878882</c:v>
                </c:pt>
                <c:pt idx="1416">
                  <c:v>-144.27340973272047</c:v>
                </c:pt>
                <c:pt idx="1417">
                  <c:v>-143.31323989636752</c:v>
                </c:pt>
                <c:pt idx="1418">
                  <c:v>-142.36352726104127</c:v>
                </c:pt>
                <c:pt idx="1419">
                  <c:v>-141.4243671230771</c:v>
                </c:pt>
                <c:pt idx="1420">
                  <c:v>-140.49585319118583</c:v>
                </c:pt>
                <c:pt idx="1421">
                  <c:v>-139.57807757402566</c:v>
                </c:pt>
                <c:pt idx="1422">
                  <c:v>-138.67113076799706</c:v>
                </c:pt>
                <c:pt idx="1423">
                  <c:v>-137.77510164526544</c:v>
                </c:pt>
                <c:pt idx="1424">
                  <c:v>-136.89007744200882</c:v>
                </c:pt>
                <c:pt idx="1425">
                  <c:v>-136.01614374689481</c:v>
                </c:pt>
                <c:pt idx="1426">
                  <c:v>-135.15338448978815</c:v>
                </c:pt>
                <c:pt idx="1427">
                  <c:v>-134.30188193068989</c:v>
                </c:pt>
                <c:pt idx="1428">
                  <c:v>-133.46171664890883</c:v>
                </c:pt>
                <c:pt idx="1429">
                  <c:v>-132.63296753247036</c:v>
                </c:pt>
                <c:pt idx="1430">
                  <c:v>-131.81571176775884</c:v>
                </c:pt>
                <c:pt idx="1431">
                  <c:v>-131.01002482939876</c:v>
                </c:pt>
                <c:pt idx="1432">
                  <c:v>-130.21598047037577</c:v>
                </c:pt>
                <c:pt idx="1433">
                  <c:v>-129.43365071239742</c:v>
                </c:pt>
                <c:pt idx="1434">
                  <c:v>-128.66310583649471</c:v>
                </c:pt>
                <c:pt idx="1435">
                  <c:v>-127.90441437386917</c:v>
                </c:pt>
                <c:pt idx="1436">
                  <c:v>-127.15764309698196</c:v>
                </c:pt>
                <c:pt idx="1437">
                  <c:v>-126.42285701089013</c:v>
                </c:pt>
                <c:pt idx="1438">
                  <c:v>-125.70011934482791</c:v>
                </c:pt>
                <c:pt idx="1439">
                  <c:v>-124.9894915440383</c:v>
                </c:pt>
                <c:pt idx="1440">
                  <c:v>-124.2910332618516</c:v>
                </c:pt>
                <c:pt idx="1441">
                  <c:v>-123.60480235201474</c:v>
                </c:pt>
                <c:pt idx="1442">
                  <c:v>-122.93085486127275</c:v>
                </c:pt>
                <c:pt idx="1443">
                  <c:v>-122.26924502220088</c:v>
                </c:pt>
                <c:pt idx="1444">
                  <c:v>-121.62002524629062</c:v>
                </c:pt>
                <c:pt idx="1445">
                  <c:v>-120.98324611729035</c:v>
                </c:pt>
                <c:pt idx="1446">
                  <c:v>-120.35895638480055</c:v>
                </c:pt>
                <c:pt idx="1447">
                  <c:v>-119.74720295812428</c:v>
                </c:pt>
                <c:pt idx="1448">
                  <c:v>-119.14803090037593</c:v>
                </c:pt>
                <c:pt idx="1449">
                  <c:v>-118.56148342284638</c:v>
                </c:pt>
                <c:pt idx="1450">
                  <c:v>-117.98760187962687</c:v>
                </c:pt>
                <c:pt idx="1451">
                  <c:v>-117.42642576249212</c:v>
                </c:pt>
                <c:pt idx="1452">
                  <c:v>-116.87799269604288</c:v>
                </c:pt>
                <c:pt idx="1453">
                  <c:v>-116.34233843310923</c:v>
                </c:pt>
                <c:pt idx="1454">
                  <c:v>-115.81949685041511</c:v>
                </c:pt>
                <c:pt idx="1455">
                  <c:v>-115.30949994450394</c:v>
                </c:pt>
                <c:pt idx="1456">
                  <c:v>-114.81237782792684</c:v>
                </c:pt>
                <c:pt idx="1457">
                  <c:v>-114.3281587256938</c:v>
                </c:pt>
                <c:pt idx="1458">
                  <c:v>-113.85686897198789</c:v>
                </c:pt>
                <c:pt idx="1459">
                  <c:v>-113.39853300714266</c:v>
                </c:pt>
                <c:pt idx="1460">
                  <c:v>-112.9531733748845</c:v>
                </c:pt>
                <c:pt idx="1461">
                  <c:v>-112.52081071983876</c:v>
                </c:pt>
                <c:pt idx="1462">
                  <c:v>-112.10146378530129</c:v>
                </c:pt>
                <c:pt idx="1463">
                  <c:v>-111.69514941127424</c:v>
                </c:pt>
                <c:pt idx="1464">
                  <c:v>-111.30188253276796</c:v>
                </c:pt>
                <c:pt idx="1465">
                  <c:v>-110.92167617836817</c:v>
                </c:pt>
                <c:pt idx="1466">
                  <c:v>-110.55454146906879</c:v>
                </c:pt>
                <c:pt idx="1467">
                  <c:v>-110.20048761737125</c:v>
                </c:pt>
                <c:pt idx="1468">
                  <c:v>-109.85952192664875</c:v>
                </c:pt>
                <c:pt idx="1469">
                  <c:v>-109.53164979077789</c:v>
                </c:pt>
                <c:pt idx="1470">
                  <c:v>-109.21687469403545</c:v>
                </c:pt>
                <c:pt idx="1471">
                  <c:v>-108.91519821126222</c:v>
                </c:pt>
                <c:pt idx="1472">
                  <c:v>-108.62662000829195</c:v>
                </c:pt>
                <c:pt idx="1473">
                  <c:v>-108.35113784264716</c:v>
                </c:pt>
                <c:pt idx="1474">
                  <c:v>-108.08874756450055</c:v>
                </c:pt>
                <c:pt idx="1475">
                  <c:v>-107.83944311790258</c:v>
                </c:pt>
                <c:pt idx="1476">
                  <c:v>-107.6032165422739</c:v>
                </c:pt>
                <c:pt idx="1477">
                  <c:v>-107.38005797416402</c:v>
                </c:pt>
                <c:pt idx="1478">
                  <c:v>-107.16995564927464</c:v>
                </c:pt>
                <c:pt idx="1479">
                  <c:v>-106.9728959047483</c:v>
                </c:pt>
                <c:pt idx="1480">
                  <c:v>-106.78886318172074</c:v>
                </c:pt>
                <c:pt idx="1481">
                  <c:v>-106.61784002813854</c:v>
                </c:pt>
                <c:pt idx="1482">
                  <c:v>-106.45980710183943</c:v>
                </c:pt>
                <c:pt idx="1483">
                  <c:v>-106.31474317389699</c:v>
                </c:pt>
                <c:pt idx="1484">
                  <c:v>-106.18262513222734</c:v>
                </c:pt>
                <c:pt idx="1485">
                  <c:v>-106.06342798545856</c:v>
                </c:pt>
                <c:pt idx="1486">
                  <c:v>-105.95712486706195</c:v>
                </c:pt>
                <c:pt idx="1487">
                  <c:v>-105.86368703974452</c:v>
                </c:pt>
                <c:pt idx="1488">
                  <c:v>-105.78308390010199</c:v>
                </c:pt>
                <c:pt idx="1489">
                  <c:v>-105.71528298353162</c:v>
                </c:pt>
                <c:pt idx="1490">
                  <c:v>-105.66024996940443</c:v>
                </c:pt>
                <c:pt idx="1491">
                  <c:v>-105.61794868649635</c:v>
                </c:pt>
                <c:pt idx="1492">
                  <c:v>-105.58834111867637</c:v>
                </c:pt>
                <c:pt idx="1493">
                  <c:v>-105.57138741085187</c:v>
                </c:pt>
                <c:pt idx="1494">
                  <c:v>-105.56704587517096</c:v>
                </c:pt>
                <c:pt idx="1495">
                  <c:v>-105.57527299747844</c:v>
                </c:pt>
                <c:pt idx="1496">
                  <c:v>-105.59602344402785</c:v>
                </c:pt>
                <c:pt idx="1497">
                  <c:v>-105.62925006844583</c:v>
                </c:pt>
                <c:pt idx="1498">
                  <c:v>-105.674903918949</c:v>
                </c:pt>
                <c:pt idx="1499">
                  <c:v>-105.73293424581254</c:v>
                </c:pt>
                <c:pt idx="1500">
                  <c:v>-105.80328850909001</c:v>
                </c:pt>
                <c:pt idx="1501">
                  <c:v>-105.88591238658005</c:v>
                </c:pt>
                <c:pt idx="1502">
                  <c:v>-105.98074978204379</c:v>
                </c:pt>
                <c:pt idx="1503">
                  <c:v>-106.08774283366833</c:v>
                </c:pt>
                <c:pt idx="1504">
                  <c:v>-106.20683192277568</c:v>
                </c:pt>
                <c:pt idx="1505">
                  <c:v>-106.3379556827766</c:v>
                </c:pt>
                <c:pt idx="1506">
                  <c:v>-106.4810510083686</c:v>
                </c:pt>
                <c:pt idx="1507">
                  <c:v>-106.63605306497448</c:v>
                </c:pt>
                <c:pt idx="1508">
                  <c:v>-106.80289529842318</c:v>
                </c:pt>
                <c:pt idx="1509">
                  <c:v>-106.98150944486952</c:v>
                </c:pt>
                <c:pt idx="1510">
                  <c:v>-107.17182554095113</c:v>
                </c:pt>
                <c:pt idx="1511">
                  <c:v>-107.37377193418331</c:v>
                </c:pt>
                <c:pt idx="1512">
                  <c:v>-107.58727529358876</c:v>
                </c:pt>
                <c:pt idx="1513">
                  <c:v>-107.81226062056014</c:v>
                </c:pt>
                <c:pt idx="1514">
                  <c:v>-108.04865125995572</c:v>
                </c:pt>
                <c:pt idx="1515">
                  <c:v>-108.29636891142506</c:v>
                </c:pt>
                <c:pt idx="1516">
                  <c:v>-108.55533364096482</c:v>
                </c:pt>
                <c:pt idx="1517">
                  <c:v>-108.82546389270031</c:v>
                </c:pt>
                <c:pt idx="1518">
                  <c:v>-109.10667650089378</c:v>
                </c:pt>
                <c:pt idx="1519">
                  <c:v>-109.39888670217766</c:v>
                </c:pt>
                <c:pt idx="1520">
                  <c:v>-109.70200814800803</c:v>
                </c:pt>
                <c:pt idx="1521">
                  <c:v>-110.0159529173408</c:v>
                </c:pt>
                <c:pt idx="1522">
                  <c:v>-110.34063152952619</c:v>
                </c:pt>
                <c:pt idx="1523">
                  <c:v>-110.67595295741945</c:v>
                </c:pt>
                <c:pt idx="1524">
                  <c:v>-111.02182464070754</c:v>
                </c:pt>
                <c:pt idx="1525">
                  <c:v>-111.37815249945056</c:v>
                </c:pt>
                <c:pt idx="1526">
                  <c:v>-111.74484094783155</c:v>
                </c:pt>
                <c:pt idx="1527">
                  <c:v>-112.12179290811835</c:v>
                </c:pt>
                <c:pt idx="1528">
                  <c:v>-112.50890982483347</c:v>
                </c:pt>
                <c:pt idx="1529">
                  <c:v>-112.90609167912733</c:v>
                </c:pt>
                <c:pt idx="1530">
                  <c:v>-113.31323700335675</c:v>
                </c:pt>
                <c:pt idx="1531">
                  <c:v>-113.73024289586601</c:v>
                </c:pt>
                <c:pt idx="1532">
                  <c:v>-114.15700503596473</c:v>
                </c:pt>
                <c:pt idx="1533">
                  <c:v>-114.59341769910554</c:v>
                </c:pt>
                <c:pt idx="1534">
                  <c:v>-115.03937377225759</c:v>
                </c:pt>
                <c:pt idx="1535">
                  <c:v>-115.49476476947014</c:v>
                </c:pt>
                <c:pt idx="1536">
                  <c:v>-115.95948084763046</c:v>
                </c:pt>
                <c:pt idx="1537">
                  <c:v>-116.43341082241001</c:v>
                </c:pt>
                <c:pt idx="1538">
                  <c:v>-116.91644218439544</c:v>
                </c:pt>
                <c:pt idx="1539">
                  <c:v>-117.40846111540586</c:v>
                </c:pt>
                <c:pt idx="1540">
                  <c:v>-117.90935250499155</c:v>
                </c:pt>
                <c:pt idx="1541">
                  <c:v>-118.41899996711341</c:v>
                </c:pt>
                <c:pt idx="1542">
                  <c:v>-118.93728585699805</c:v>
                </c:pt>
                <c:pt idx="1543">
                  <c:v>-119.46409128816924</c:v>
                </c:pt>
                <c:pt idx="1544">
                  <c:v>-119.99929614965347</c:v>
                </c:pt>
                <c:pt idx="1545">
                  <c:v>-120.54277912335266</c:v>
                </c:pt>
                <c:pt idx="1546">
                  <c:v>-121.09441770158773</c:v>
                </c:pt>
                <c:pt idx="1547">
                  <c:v>-121.65408820480729</c:v>
                </c:pt>
                <c:pt idx="1548">
                  <c:v>-122.22166579945736</c:v>
                </c:pt>
                <c:pt idx="1549">
                  <c:v>-122.79702451601372</c:v>
                </c:pt>
                <c:pt idx="1550">
                  <c:v>-123.38003726717332</c:v>
                </c:pt>
                <c:pt idx="1551">
                  <c:v>-123.97057586619698</c:v>
                </c:pt>
                <c:pt idx="1552">
                  <c:v>-124.56851104540939</c:v>
                </c:pt>
                <c:pt idx="1553">
                  <c:v>-125.17371247484843</c:v>
                </c:pt>
                <c:pt idx="1554">
                  <c:v>-125.7860487810604</c:v>
                </c:pt>
                <c:pt idx="1555">
                  <c:v>-126.40538756604235</c:v>
                </c:pt>
                <c:pt idx="1556">
                  <c:v>-127.03159542632756</c:v>
                </c:pt>
                <c:pt idx="1557">
                  <c:v>-127.66453797220808</c:v>
                </c:pt>
                <c:pt idx="1558">
                  <c:v>-128.30407984709711</c:v>
                </c:pt>
                <c:pt idx="1559">
                  <c:v>-128.95008474702624</c:v>
                </c:pt>
                <c:pt idx="1560">
                  <c:v>-129.60241544027107</c:v>
                </c:pt>
                <c:pt idx="1561">
                  <c:v>-130.26093378710956</c:v>
                </c:pt>
                <c:pt idx="1562">
                  <c:v>-130.92550075970607</c:v>
                </c:pt>
                <c:pt idx="1563">
                  <c:v>-131.59597646211665</c:v>
                </c:pt>
                <c:pt idx="1564">
                  <c:v>-132.2722201504177</c:v>
                </c:pt>
                <c:pt idx="1565">
                  <c:v>-132.95409025295123</c:v>
                </c:pt>
                <c:pt idx="1566">
                  <c:v>-133.64144439068693</c:v>
                </c:pt>
                <c:pt idx="1567">
                  <c:v>-134.3341393976938</c:v>
                </c:pt>
                <c:pt idx="1568">
                  <c:v>-135.03203134172321</c:v>
                </c:pt>
                <c:pt idx="1569">
                  <c:v>-135.73497554489967</c:v>
                </c:pt>
                <c:pt idx="1570">
                  <c:v>-136.44282660451171</c:v>
                </c:pt>
                <c:pt idx="1571">
                  <c:v>-137.15543841390709</c:v>
                </c:pt>
                <c:pt idx="1572">
                  <c:v>-137.87266418348526</c:v>
                </c:pt>
                <c:pt idx="1573">
                  <c:v>-138.5943564617825</c:v>
                </c:pt>
                <c:pt idx="1574">
                  <c:v>-139.3203671566518</c:v>
                </c:pt>
                <c:pt idx="1575">
                  <c:v>-140.05054755653231</c:v>
                </c:pt>
                <c:pt idx="1576">
                  <c:v>-140.784748351801</c:v>
                </c:pt>
                <c:pt idx="1577">
                  <c:v>-141.52281965621179</c:v>
                </c:pt>
                <c:pt idx="1578">
                  <c:v>-142.2646110284139</c:v>
                </c:pt>
                <c:pt idx="1579">
                  <c:v>-143.00997149354495</c:v>
                </c:pt>
                <c:pt idx="1580">
                  <c:v>-143.75874956490136</c:v>
                </c:pt>
                <c:pt idx="1581">
                  <c:v>-144.51079326567947</c:v>
                </c:pt>
                <c:pt idx="1582">
                  <c:v>-145.26595015078212</c:v>
                </c:pt>
                <c:pt idx="1583">
                  <c:v>-146.0240673286936</c:v>
                </c:pt>
                <c:pt idx="1584">
                  <c:v>-146.78499148341672</c:v>
                </c:pt>
                <c:pt idx="1585">
                  <c:v>-147.54856889646516</c:v>
                </c:pt>
                <c:pt idx="1586">
                  <c:v>-148.31464546891578</c:v>
                </c:pt>
                <c:pt idx="1587">
                  <c:v>-149.08306674351326</c:v>
                </c:pt>
                <c:pt idx="1588">
                  <c:v>-149.85367792682234</c:v>
                </c:pt>
                <c:pt idx="1589">
                  <c:v>-150.62632391142847</c:v>
                </c:pt>
                <c:pt idx="1590">
                  <c:v>-151.4008492981836</c:v>
                </c:pt>
                <c:pt idx="1591">
                  <c:v>-152.17709841848858</c:v>
                </c:pt>
                <c:pt idx="1592">
                  <c:v>-152.95491535661716</c:v>
                </c:pt>
                <c:pt idx="1593">
                  <c:v>-153.73414397207134</c:v>
                </c:pt>
                <c:pt idx="1594">
                  <c:v>-154.51462792197108</c:v>
                </c:pt>
                <c:pt idx="1595">
                  <c:v>-155.29621068346802</c:v>
                </c:pt>
                <c:pt idx="1596">
                  <c:v>-156.07873557618802</c:v>
                </c:pt>
                <c:pt idx="1597">
                  <c:v>-156.8620457846946</c:v>
                </c:pt>
                <c:pt idx="1598">
                  <c:v>-157.64598438096911</c:v>
                </c:pt>
                <c:pt idx="1599">
                  <c:v>-158.430394346909</c:v>
                </c:pt>
                <c:pt idx="1600">
                  <c:v>-159.21511859683883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75552"/>
        <c:axId val="94781824"/>
      </c:scatterChart>
      <c:valAx>
        <c:axId val="9477555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/>
                  <a:t>Phase/</a:t>
                </a:r>
                <a:r>
                  <a:rPr lang="en-US" sz="2000" b="0">
                    <a:latin typeface="Symbol" panose="05050102010706020507" pitchFamily="18" charset="2"/>
                  </a:rPr>
                  <a:t>p</a:t>
                </a:r>
                <a:endParaRPr lang="en-US" sz="2000" b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4781824"/>
        <c:crossesAt val="-10000"/>
        <c:crossBetween val="midCat"/>
        <c:majorUnit val="0.5"/>
      </c:valAx>
      <c:valAx>
        <c:axId val="94781824"/>
        <c:scaling>
          <c:orientation val="minMax"/>
          <c:max val="200"/>
          <c:min val="-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Aperture 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modulation voltage (V)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en-US"/>
          </a:p>
        </c:txPr>
        <c:crossAx val="94775552"/>
        <c:crossesAt val="-100"/>
        <c:crossBetween val="midCat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98201613687178"/>
          <c:y val="0.12349779415870889"/>
          <c:w val="0.66109045397103139"/>
          <c:h val="0.693493233558571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slice!$AD$2</c:f>
              <c:strCache>
                <c:ptCount val="1"/>
                <c:pt idx="0">
                  <c:v>E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ot"/>
            <c:size val="2"/>
            <c:spPr>
              <a:solidFill>
                <a:srgbClr val="C00000"/>
              </a:solidFill>
              <a:ln w="31750">
                <a:noFill/>
                <a:prstDash val="sysDot"/>
              </a:ln>
            </c:spPr>
          </c:marker>
          <c:xVal>
            <c:numRef>
              <c:f>slice!$I$3:$I$17782</c:f>
              <c:numCache>
                <c:formatCode>General</c:formatCode>
                <c:ptCount val="17780"/>
                <c:pt idx="0">
                  <c:v>2.06969E-10</c:v>
                </c:pt>
                <c:pt idx="1">
                  <c:v>2.06984E-10</c:v>
                </c:pt>
                <c:pt idx="2">
                  <c:v>2.0698599999999999E-10</c:v>
                </c:pt>
                <c:pt idx="3">
                  <c:v>2.0699700000000001E-10</c:v>
                </c:pt>
                <c:pt idx="4">
                  <c:v>2.0700099999999999E-10</c:v>
                </c:pt>
                <c:pt idx="5">
                  <c:v>2.07008E-10</c:v>
                </c:pt>
                <c:pt idx="6">
                  <c:v>2.07023E-10</c:v>
                </c:pt>
                <c:pt idx="7">
                  <c:v>2.0702400000000001E-10</c:v>
                </c:pt>
                <c:pt idx="8">
                  <c:v>2.0702700000000001E-10</c:v>
                </c:pt>
                <c:pt idx="9">
                  <c:v>2.0702700000000001E-10</c:v>
                </c:pt>
                <c:pt idx="10">
                  <c:v>2.0702799999999999E-10</c:v>
                </c:pt>
                <c:pt idx="11">
                  <c:v>2.0703300000000001E-10</c:v>
                </c:pt>
                <c:pt idx="12">
                  <c:v>2.0703699999999999E-10</c:v>
                </c:pt>
                <c:pt idx="13">
                  <c:v>2.0703900000000001E-10</c:v>
                </c:pt>
                <c:pt idx="14">
                  <c:v>2.0704299999999999E-10</c:v>
                </c:pt>
                <c:pt idx="15">
                  <c:v>2.07047E-10</c:v>
                </c:pt>
                <c:pt idx="16">
                  <c:v>2.0704800000000001E-10</c:v>
                </c:pt>
                <c:pt idx="17">
                  <c:v>2.0704899999999999E-10</c:v>
                </c:pt>
                <c:pt idx="18">
                  <c:v>2.0705E-10</c:v>
                </c:pt>
                <c:pt idx="19">
                  <c:v>2.0705E-10</c:v>
                </c:pt>
                <c:pt idx="20">
                  <c:v>2.07053E-10</c:v>
                </c:pt>
                <c:pt idx="21">
                  <c:v>2.0705400000000001E-10</c:v>
                </c:pt>
                <c:pt idx="22">
                  <c:v>2.0705799999999999E-10</c:v>
                </c:pt>
                <c:pt idx="23">
                  <c:v>2.0706000000000001E-10</c:v>
                </c:pt>
                <c:pt idx="24">
                  <c:v>2.0706099999999999E-10</c:v>
                </c:pt>
                <c:pt idx="25">
                  <c:v>2.0706399999999999E-10</c:v>
                </c:pt>
                <c:pt idx="26">
                  <c:v>2.07065E-10</c:v>
                </c:pt>
                <c:pt idx="27">
                  <c:v>2.07065E-10</c:v>
                </c:pt>
                <c:pt idx="28">
                  <c:v>2.0706600000000001E-10</c:v>
                </c:pt>
                <c:pt idx="29">
                  <c:v>2.07068E-10</c:v>
                </c:pt>
                <c:pt idx="30">
                  <c:v>2.0707299999999999E-10</c:v>
                </c:pt>
                <c:pt idx="31">
                  <c:v>2.0707800000000001E-10</c:v>
                </c:pt>
                <c:pt idx="32">
                  <c:v>2.0707899999999999E-10</c:v>
                </c:pt>
                <c:pt idx="33">
                  <c:v>2.0708E-10</c:v>
                </c:pt>
                <c:pt idx="34">
                  <c:v>2.07083E-10</c:v>
                </c:pt>
                <c:pt idx="35">
                  <c:v>2.07083E-10</c:v>
                </c:pt>
                <c:pt idx="36">
                  <c:v>2.07089E-10</c:v>
                </c:pt>
                <c:pt idx="37">
                  <c:v>2.0709399999999999E-10</c:v>
                </c:pt>
                <c:pt idx="38">
                  <c:v>2.0709699999999999E-10</c:v>
                </c:pt>
                <c:pt idx="39">
                  <c:v>2.0709900000000001E-10</c:v>
                </c:pt>
                <c:pt idx="40">
                  <c:v>2.0709999999999999E-10</c:v>
                </c:pt>
                <c:pt idx="41">
                  <c:v>2.0709999999999999E-10</c:v>
                </c:pt>
                <c:pt idx="42">
                  <c:v>2.07101E-10</c:v>
                </c:pt>
                <c:pt idx="43">
                  <c:v>2.07105E-10</c:v>
                </c:pt>
                <c:pt idx="44">
                  <c:v>2.0710599999999999E-10</c:v>
                </c:pt>
                <c:pt idx="45">
                  <c:v>2.07108E-10</c:v>
                </c:pt>
                <c:pt idx="46">
                  <c:v>2.0711E-10</c:v>
                </c:pt>
                <c:pt idx="47">
                  <c:v>2.07117E-10</c:v>
                </c:pt>
                <c:pt idx="48">
                  <c:v>2.0712E-10</c:v>
                </c:pt>
                <c:pt idx="49">
                  <c:v>2.0712099999999999E-10</c:v>
                </c:pt>
                <c:pt idx="50">
                  <c:v>2.07125E-10</c:v>
                </c:pt>
                <c:pt idx="51">
                  <c:v>2.07131E-10</c:v>
                </c:pt>
                <c:pt idx="52">
                  <c:v>2.07132E-10</c:v>
                </c:pt>
                <c:pt idx="53">
                  <c:v>2.0713300000000001E-10</c:v>
                </c:pt>
                <c:pt idx="54">
                  <c:v>2.07135E-10</c:v>
                </c:pt>
                <c:pt idx="55">
                  <c:v>2.07135E-10</c:v>
                </c:pt>
                <c:pt idx="56">
                  <c:v>2.0713600000000001E-10</c:v>
                </c:pt>
                <c:pt idx="57">
                  <c:v>2.0714299999999999E-10</c:v>
                </c:pt>
                <c:pt idx="58">
                  <c:v>2.0714899999999999E-10</c:v>
                </c:pt>
                <c:pt idx="59">
                  <c:v>2.0714899999999999E-10</c:v>
                </c:pt>
                <c:pt idx="60">
                  <c:v>2.0714899999999999E-10</c:v>
                </c:pt>
                <c:pt idx="61">
                  <c:v>2.0715E-10</c:v>
                </c:pt>
                <c:pt idx="62">
                  <c:v>2.0715199999999999E-10</c:v>
                </c:pt>
                <c:pt idx="63">
                  <c:v>2.07153E-10</c:v>
                </c:pt>
                <c:pt idx="64">
                  <c:v>2.0715400000000001E-10</c:v>
                </c:pt>
                <c:pt idx="65">
                  <c:v>2.0715700000000001E-10</c:v>
                </c:pt>
                <c:pt idx="66">
                  <c:v>2.0716300000000001E-10</c:v>
                </c:pt>
                <c:pt idx="67">
                  <c:v>2.0716600000000001E-10</c:v>
                </c:pt>
                <c:pt idx="68">
                  <c:v>2.0716699999999999E-10</c:v>
                </c:pt>
                <c:pt idx="69">
                  <c:v>2.0716900000000001E-10</c:v>
                </c:pt>
                <c:pt idx="70">
                  <c:v>2.0717299999999999E-10</c:v>
                </c:pt>
                <c:pt idx="71">
                  <c:v>2.0717299999999999E-10</c:v>
                </c:pt>
                <c:pt idx="72">
                  <c:v>2.0717299999999999E-10</c:v>
                </c:pt>
                <c:pt idx="73">
                  <c:v>2.0717500000000001E-10</c:v>
                </c:pt>
                <c:pt idx="74">
                  <c:v>2.07177E-10</c:v>
                </c:pt>
                <c:pt idx="75">
                  <c:v>2.07183E-10</c:v>
                </c:pt>
                <c:pt idx="76">
                  <c:v>2.07186E-10</c:v>
                </c:pt>
                <c:pt idx="77">
                  <c:v>2.0718700000000001E-10</c:v>
                </c:pt>
                <c:pt idx="78">
                  <c:v>2.0719099999999999E-10</c:v>
                </c:pt>
                <c:pt idx="79">
                  <c:v>2.07198E-10</c:v>
                </c:pt>
                <c:pt idx="80">
                  <c:v>2.0719900000000001E-10</c:v>
                </c:pt>
                <c:pt idx="81">
                  <c:v>2.0720299999999999E-10</c:v>
                </c:pt>
                <c:pt idx="82">
                  <c:v>2.07204E-10</c:v>
                </c:pt>
                <c:pt idx="83">
                  <c:v>2.0721199999999999E-10</c:v>
                </c:pt>
                <c:pt idx="84">
                  <c:v>2.0721400000000001E-10</c:v>
                </c:pt>
                <c:pt idx="85">
                  <c:v>2.0721799999999999E-10</c:v>
                </c:pt>
                <c:pt idx="86">
                  <c:v>2.0722300000000001E-10</c:v>
                </c:pt>
                <c:pt idx="87">
                  <c:v>2.0722300000000001E-10</c:v>
                </c:pt>
                <c:pt idx="88">
                  <c:v>2.0722300000000001E-10</c:v>
                </c:pt>
                <c:pt idx="89">
                  <c:v>2.0722399999999999E-10</c:v>
                </c:pt>
                <c:pt idx="90">
                  <c:v>2.0722699999999999E-10</c:v>
                </c:pt>
                <c:pt idx="91">
                  <c:v>2.07228E-10</c:v>
                </c:pt>
                <c:pt idx="92">
                  <c:v>2.0723500000000001E-10</c:v>
                </c:pt>
                <c:pt idx="93">
                  <c:v>2.07237E-10</c:v>
                </c:pt>
                <c:pt idx="94">
                  <c:v>2.0724400000000001E-10</c:v>
                </c:pt>
                <c:pt idx="95">
                  <c:v>2.0724499999999999E-10</c:v>
                </c:pt>
                <c:pt idx="96">
                  <c:v>2.0725000000000001E-10</c:v>
                </c:pt>
                <c:pt idx="97">
                  <c:v>2.0725099999999999E-10</c:v>
                </c:pt>
                <c:pt idx="98">
                  <c:v>2.0725099999999999E-10</c:v>
                </c:pt>
                <c:pt idx="99">
                  <c:v>2.07255E-10</c:v>
                </c:pt>
                <c:pt idx="100">
                  <c:v>2.0725600000000001E-10</c:v>
                </c:pt>
                <c:pt idx="101">
                  <c:v>2.0725999999999999E-10</c:v>
                </c:pt>
                <c:pt idx="102">
                  <c:v>2.07261E-10</c:v>
                </c:pt>
                <c:pt idx="103">
                  <c:v>2.07264E-10</c:v>
                </c:pt>
                <c:pt idx="104">
                  <c:v>2.07264E-10</c:v>
                </c:pt>
                <c:pt idx="105">
                  <c:v>2.0726599999999999E-10</c:v>
                </c:pt>
                <c:pt idx="106">
                  <c:v>2.0726599999999999E-10</c:v>
                </c:pt>
                <c:pt idx="107">
                  <c:v>2.0726599999999999E-10</c:v>
                </c:pt>
                <c:pt idx="108">
                  <c:v>2.07267E-10</c:v>
                </c:pt>
                <c:pt idx="109">
                  <c:v>2.0727799999999999E-10</c:v>
                </c:pt>
                <c:pt idx="110">
                  <c:v>2.0728099999999999E-10</c:v>
                </c:pt>
                <c:pt idx="111">
                  <c:v>2.0728099999999999E-10</c:v>
                </c:pt>
                <c:pt idx="112">
                  <c:v>2.0728399999999999E-10</c:v>
                </c:pt>
                <c:pt idx="113">
                  <c:v>2.0728900000000001E-10</c:v>
                </c:pt>
                <c:pt idx="114">
                  <c:v>2.0729299999999999E-10</c:v>
                </c:pt>
                <c:pt idx="115">
                  <c:v>2.0729599999999999E-10</c:v>
                </c:pt>
                <c:pt idx="116">
                  <c:v>2.07297E-10</c:v>
                </c:pt>
                <c:pt idx="117">
                  <c:v>2.07297E-10</c:v>
                </c:pt>
                <c:pt idx="118">
                  <c:v>2.0729800000000001E-10</c:v>
                </c:pt>
                <c:pt idx="119">
                  <c:v>2.0730400000000001E-10</c:v>
                </c:pt>
                <c:pt idx="120">
                  <c:v>2.0731099999999999E-10</c:v>
                </c:pt>
                <c:pt idx="121">
                  <c:v>2.0731399999999999E-10</c:v>
                </c:pt>
                <c:pt idx="122">
                  <c:v>2.0731600000000001E-10</c:v>
                </c:pt>
                <c:pt idx="123">
                  <c:v>2.0731600000000001E-10</c:v>
                </c:pt>
                <c:pt idx="124">
                  <c:v>2.0731900000000001E-10</c:v>
                </c:pt>
                <c:pt idx="125">
                  <c:v>2.0732800000000001E-10</c:v>
                </c:pt>
                <c:pt idx="126">
                  <c:v>2.0733E-10</c:v>
                </c:pt>
                <c:pt idx="127">
                  <c:v>2.07337E-10</c:v>
                </c:pt>
                <c:pt idx="128">
                  <c:v>2.07339E-10</c:v>
                </c:pt>
                <c:pt idx="129">
                  <c:v>2.07343E-10</c:v>
                </c:pt>
                <c:pt idx="130">
                  <c:v>2.07346E-10</c:v>
                </c:pt>
                <c:pt idx="131">
                  <c:v>2.0734699999999999E-10</c:v>
                </c:pt>
                <c:pt idx="132">
                  <c:v>2.07348E-10</c:v>
                </c:pt>
                <c:pt idx="133">
                  <c:v>2.0735000000000001E-10</c:v>
                </c:pt>
                <c:pt idx="134">
                  <c:v>2.0735300000000001E-10</c:v>
                </c:pt>
                <c:pt idx="135">
                  <c:v>2.07355E-10</c:v>
                </c:pt>
                <c:pt idx="136">
                  <c:v>2.07358E-10</c:v>
                </c:pt>
                <c:pt idx="137">
                  <c:v>2.07361E-10</c:v>
                </c:pt>
                <c:pt idx="138">
                  <c:v>2.07361E-10</c:v>
                </c:pt>
                <c:pt idx="139">
                  <c:v>2.07366E-10</c:v>
                </c:pt>
                <c:pt idx="140">
                  <c:v>2.07376E-10</c:v>
                </c:pt>
                <c:pt idx="141">
                  <c:v>2.07382E-10</c:v>
                </c:pt>
                <c:pt idx="142">
                  <c:v>2.0738300000000001E-10</c:v>
                </c:pt>
                <c:pt idx="143">
                  <c:v>2.0738699999999999E-10</c:v>
                </c:pt>
                <c:pt idx="144">
                  <c:v>2.0739599999999999E-10</c:v>
                </c:pt>
                <c:pt idx="145">
                  <c:v>2.0739800000000001E-10</c:v>
                </c:pt>
                <c:pt idx="146">
                  <c:v>2.0739800000000001E-10</c:v>
                </c:pt>
                <c:pt idx="147">
                  <c:v>2.0739899999999999E-10</c:v>
                </c:pt>
                <c:pt idx="148">
                  <c:v>2.07403E-10</c:v>
                </c:pt>
                <c:pt idx="149">
                  <c:v>2.07403E-10</c:v>
                </c:pt>
                <c:pt idx="150">
                  <c:v>2.0740499999999999E-10</c:v>
                </c:pt>
                <c:pt idx="151">
                  <c:v>2.07406E-10</c:v>
                </c:pt>
                <c:pt idx="152">
                  <c:v>2.0740799999999999E-10</c:v>
                </c:pt>
                <c:pt idx="153">
                  <c:v>2.0741300000000001E-10</c:v>
                </c:pt>
                <c:pt idx="154">
                  <c:v>2.0741300000000001E-10</c:v>
                </c:pt>
                <c:pt idx="155">
                  <c:v>2.0741399999999999E-10</c:v>
                </c:pt>
                <c:pt idx="156">
                  <c:v>2.07418E-10</c:v>
                </c:pt>
                <c:pt idx="157">
                  <c:v>2.07421E-10</c:v>
                </c:pt>
                <c:pt idx="158">
                  <c:v>2.07421E-10</c:v>
                </c:pt>
                <c:pt idx="159">
                  <c:v>2.07421E-10</c:v>
                </c:pt>
                <c:pt idx="160">
                  <c:v>2.0742299999999999E-10</c:v>
                </c:pt>
                <c:pt idx="161">
                  <c:v>2.0742299999999999E-10</c:v>
                </c:pt>
                <c:pt idx="162">
                  <c:v>2.07427E-10</c:v>
                </c:pt>
                <c:pt idx="163">
                  <c:v>2.0743100000000001E-10</c:v>
                </c:pt>
                <c:pt idx="164">
                  <c:v>2.0743400000000001E-10</c:v>
                </c:pt>
                <c:pt idx="165">
                  <c:v>2.0743799999999999E-10</c:v>
                </c:pt>
                <c:pt idx="166">
                  <c:v>2.07439E-10</c:v>
                </c:pt>
                <c:pt idx="167">
                  <c:v>2.07442E-10</c:v>
                </c:pt>
                <c:pt idx="168">
                  <c:v>2.0744699999999999E-10</c:v>
                </c:pt>
                <c:pt idx="169">
                  <c:v>2.0744699999999999E-10</c:v>
                </c:pt>
                <c:pt idx="170">
                  <c:v>2.07448E-10</c:v>
                </c:pt>
                <c:pt idx="171">
                  <c:v>2.0745200000000001E-10</c:v>
                </c:pt>
                <c:pt idx="172">
                  <c:v>2.0746199999999999E-10</c:v>
                </c:pt>
                <c:pt idx="173">
                  <c:v>2.07466E-10</c:v>
                </c:pt>
                <c:pt idx="174">
                  <c:v>2.07466E-10</c:v>
                </c:pt>
                <c:pt idx="175">
                  <c:v>2.0747000000000001E-10</c:v>
                </c:pt>
                <c:pt idx="176">
                  <c:v>2.0747099999999999E-10</c:v>
                </c:pt>
                <c:pt idx="177">
                  <c:v>2.0747300000000001E-10</c:v>
                </c:pt>
                <c:pt idx="178">
                  <c:v>2.0747300000000001E-10</c:v>
                </c:pt>
                <c:pt idx="179">
                  <c:v>2.07478E-10</c:v>
                </c:pt>
                <c:pt idx="180">
                  <c:v>2.0747900000000001E-10</c:v>
                </c:pt>
                <c:pt idx="181">
                  <c:v>2.0748500000000001E-10</c:v>
                </c:pt>
                <c:pt idx="182">
                  <c:v>2.07487E-10</c:v>
                </c:pt>
                <c:pt idx="183">
                  <c:v>2.0748800000000001E-10</c:v>
                </c:pt>
                <c:pt idx="184">
                  <c:v>2.0749100000000001E-10</c:v>
                </c:pt>
                <c:pt idx="185">
                  <c:v>2.07493E-10</c:v>
                </c:pt>
                <c:pt idx="186">
                  <c:v>2.0749499999999999E-10</c:v>
                </c:pt>
                <c:pt idx="187">
                  <c:v>2.0749799999999999E-10</c:v>
                </c:pt>
                <c:pt idx="188">
                  <c:v>2.07499E-10</c:v>
                </c:pt>
                <c:pt idx="189">
                  <c:v>2.0750099999999999E-10</c:v>
                </c:pt>
                <c:pt idx="190">
                  <c:v>2.0750999999999999E-10</c:v>
                </c:pt>
                <c:pt idx="191">
                  <c:v>2.0751599999999999E-10</c:v>
                </c:pt>
                <c:pt idx="192">
                  <c:v>2.0752199999999999E-10</c:v>
                </c:pt>
                <c:pt idx="193">
                  <c:v>2.07523E-10</c:v>
                </c:pt>
                <c:pt idx="194">
                  <c:v>2.0752499999999999E-10</c:v>
                </c:pt>
                <c:pt idx="195">
                  <c:v>2.07526E-10</c:v>
                </c:pt>
                <c:pt idx="196">
                  <c:v>2.07529E-10</c:v>
                </c:pt>
                <c:pt idx="197">
                  <c:v>2.07535E-10</c:v>
                </c:pt>
                <c:pt idx="198">
                  <c:v>2.07535E-10</c:v>
                </c:pt>
                <c:pt idx="199">
                  <c:v>2.07535E-10</c:v>
                </c:pt>
                <c:pt idx="200">
                  <c:v>2.07538E-10</c:v>
                </c:pt>
                <c:pt idx="201">
                  <c:v>2.0754599999999999E-10</c:v>
                </c:pt>
                <c:pt idx="202">
                  <c:v>2.07553E-10</c:v>
                </c:pt>
                <c:pt idx="203">
                  <c:v>2.0755499999999999E-10</c:v>
                </c:pt>
                <c:pt idx="204">
                  <c:v>2.0755499999999999E-10</c:v>
                </c:pt>
                <c:pt idx="205">
                  <c:v>2.0755499999999999E-10</c:v>
                </c:pt>
                <c:pt idx="206">
                  <c:v>2.0756E-10</c:v>
                </c:pt>
                <c:pt idx="207">
                  <c:v>2.07565E-10</c:v>
                </c:pt>
                <c:pt idx="208">
                  <c:v>2.07565E-10</c:v>
                </c:pt>
                <c:pt idx="209">
                  <c:v>2.0756699999999999E-10</c:v>
                </c:pt>
                <c:pt idx="210">
                  <c:v>2.0756999999999999E-10</c:v>
                </c:pt>
                <c:pt idx="211">
                  <c:v>2.0757299999999999E-10</c:v>
                </c:pt>
                <c:pt idx="212">
                  <c:v>2.0757299999999999E-10</c:v>
                </c:pt>
                <c:pt idx="213">
                  <c:v>2.07574E-10</c:v>
                </c:pt>
                <c:pt idx="214">
                  <c:v>2.0757599999999999E-10</c:v>
                </c:pt>
                <c:pt idx="215">
                  <c:v>2.07578E-10</c:v>
                </c:pt>
                <c:pt idx="216">
                  <c:v>2.0757900000000001E-10</c:v>
                </c:pt>
                <c:pt idx="217">
                  <c:v>2.0758E-10</c:v>
                </c:pt>
                <c:pt idx="218">
                  <c:v>2.07581E-10</c:v>
                </c:pt>
                <c:pt idx="219">
                  <c:v>2.0758200000000001E-10</c:v>
                </c:pt>
                <c:pt idx="220">
                  <c:v>2.07584E-10</c:v>
                </c:pt>
                <c:pt idx="221">
                  <c:v>2.0758500000000001E-10</c:v>
                </c:pt>
                <c:pt idx="222">
                  <c:v>2.07586E-10</c:v>
                </c:pt>
                <c:pt idx="223">
                  <c:v>2.07587E-10</c:v>
                </c:pt>
                <c:pt idx="224">
                  <c:v>2.07589E-10</c:v>
                </c:pt>
                <c:pt idx="225">
                  <c:v>2.0759E-10</c:v>
                </c:pt>
                <c:pt idx="226">
                  <c:v>2.0759400000000001E-10</c:v>
                </c:pt>
                <c:pt idx="227">
                  <c:v>2.07595E-10</c:v>
                </c:pt>
                <c:pt idx="228">
                  <c:v>2.07596E-10</c:v>
                </c:pt>
                <c:pt idx="229">
                  <c:v>2.0759700000000001E-10</c:v>
                </c:pt>
                <c:pt idx="230">
                  <c:v>2.0760699999999999E-10</c:v>
                </c:pt>
                <c:pt idx="231">
                  <c:v>2.0761200000000001E-10</c:v>
                </c:pt>
                <c:pt idx="232">
                  <c:v>2.0761500000000001E-10</c:v>
                </c:pt>
                <c:pt idx="233">
                  <c:v>2.0761899999999999E-10</c:v>
                </c:pt>
                <c:pt idx="234">
                  <c:v>2.0762400000000001E-10</c:v>
                </c:pt>
                <c:pt idx="235">
                  <c:v>2.0763300000000001E-10</c:v>
                </c:pt>
                <c:pt idx="236">
                  <c:v>2.07638E-10</c:v>
                </c:pt>
                <c:pt idx="237">
                  <c:v>2.0763999999999999E-10</c:v>
                </c:pt>
                <c:pt idx="238">
                  <c:v>2.0764299999999999E-10</c:v>
                </c:pt>
                <c:pt idx="239">
                  <c:v>2.0764500000000001E-10</c:v>
                </c:pt>
                <c:pt idx="240">
                  <c:v>2.0764500000000001E-10</c:v>
                </c:pt>
                <c:pt idx="241">
                  <c:v>2.07647E-10</c:v>
                </c:pt>
                <c:pt idx="242">
                  <c:v>2.0765199999999999E-10</c:v>
                </c:pt>
                <c:pt idx="243">
                  <c:v>2.0765199999999999E-10</c:v>
                </c:pt>
                <c:pt idx="244">
                  <c:v>2.07662E-10</c:v>
                </c:pt>
                <c:pt idx="245">
                  <c:v>2.07665E-10</c:v>
                </c:pt>
                <c:pt idx="246">
                  <c:v>2.07665E-10</c:v>
                </c:pt>
                <c:pt idx="247">
                  <c:v>2.0766699999999999E-10</c:v>
                </c:pt>
                <c:pt idx="248">
                  <c:v>2.0766699999999999E-10</c:v>
                </c:pt>
                <c:pt idx="249">
                  <c:v>2.0766999999999999E-10</c:v>
                </c:pt>
                <c:pt idx="250">
                  <c:v>2.0767200000000001E-10</c:v>
                </c:pt>
                <c:pt idx="251">
                  <c:v>2.0767500000000001E-10</c:v>
                </c:pt>
                <c:pt idx="252">
                  <c:v>2.0768E-10</c:v>
                </c:pt>
                <c:pt idx="253">
                  <c:v>2.0768100000000001E-10</c:v>
                </c:pt>
                <c:pt idx="254">
                  <c:v>2.0768199999999999E-10</c:v>
                </c:pt>
                <c:pt idx="255">
                  <c:v>2.07683E-10</c:v>
                </c:pt>
                <c:pt idx="256">
                  <c:v>2.07683E-10</c:v>
                </c:pt>
                <c:pt idx="257">
                  <c:v>2.0768499999999999E-10</c:v>
                </c:pt>
                <c:pt idx="258">
                  <c:v>2.0768700000000001E-10</c:v>
                </c:pt>
                <c:pt idx="259">
                  <c:v>2.0769000000000001E-10</c:v>
                </c:pt>
                <c:pt idx="260">
                  <c:v>2.0769099999999999E-10</c:v>
                </c:pt>
                <c:pt idx="261">
                  <c:v>2.07692E-10</c:v>
                </c:pt>
                <c:pt idx="262">
                  <c:v>2.0769300000000001E-10</c:v>
                </c:pt>
                <c:pt idx="263">
                  <c:v>2.0769600000000001E-10</c:v>
                </c:pt>
                <c:pt idx="264">
                  <c:v>2.0769600000000001E-10</c:v>
                </c:pt>
                <c:pt idx="265">
                  <c:v>2.0769699999999999E-10</c:v>
                </c:pt>
                <c:pt idx="266">
                  <c:v>2.0769999999999999E-10</c:v>
                </c:pt>
                <c:pt idx="267">
                  <c:v>2.0770299999999999E-10</c:v>
                </c:pt>
                <c:pt idx="268">
                  <c:v>2.07704E-10</c:v>
                </c:pt>
                <c:pt idx="269">
                  <c:v>2.0770500000000001E-10</c:v>
                </c:pt>
                <c:pt idx="270">
                  <c:v>2.0770599999999999E-10</c:v>
                </c:pt>
                <c:pt idx="271">
                  <c:v>2.07707E-10</c:v>
                </c:pt>
                <c:pt idx="272">
                  <c:v>2.0771E-10</c:v>
                </c:pt>
                <c:pt idx="273">
                  <c:v>2.0771700000000001E-10</c:v>
                </c:pt>
                <c:pt idx="274">
                  <c:v>2.0771700000000001E-10</c:v>
                </c:pt>
                <c:pt idx="275">
                  <c:v>2.0772300000000001E-10</c:v>
                </c:pt>
                <c:pt idx="276">
                  <c:v>2.0772600000000001E-10</c:v>
                </c:pt>
                <c:pt idx="277">
                  <c:v>2.0772699999999999E-10</c:v>
                </c:pt>
                <c:pt idx="278">
                  <c:v>2.07731E-10</c:v>
                </c:pt>
                <c:pt idx="279">
                  <c:v>2.07737E-10</c:v>
                </c:pt>
                <c:pt idx="280">
                  <c:v>2.07737E-10</c:v>
                </c:pt>
                <c:pt idx="281">
                  <c:v>2.0774E-10</c:v>
                </c:pt>
                <c:pt idx="282">
                  <c:v>2.0774400000000001E-10</c:v>
                </c:pt>
                <c:pt idx="283">
                  <c:v>2.0774499999999999E-10</c:v>
                </c:pt>
                <c:pt idx="284">
                  <c:v>2.0774499999999999E-10</c:v>
                </c:pt>
                <c:pt idx="285">
                  <c:v>2.07746E-10</c:v>
                </c:pt>
                <c:pt idx="286">
                  <c:v>2.0775300000000001E-10</c:v>
                </c:pt>
                <c:pt idx="287">
                  <c:v>2.0775399999999999E-10</c:v>
                </c:pt>
                <c:pt idx="288">
                  <c:v>2.0775999999999999E-10</c:v>
                </c:pt>
                <c:pt idx="289">
                  <c:v>2.07764E-10</c:v>
                </c:pt>
                <c:pt idx="290">
                  <c:v>2.07767E-10</c:v>
                </c:pt>
                <c:pt idx="291">
                  <c:v>2.0777199999999999E-10</c:v>
                </c:pt>
                <c:pt idx="292">
                  <c:v>2.07773E-10</c:v>
                </c:pt>
                <c:pt idx="293">
                  <c:v>2.0777400000000001E-10</c:v>
                </c:pt>
                <c:pt idx="294">
                  <c:v>2.0777499999999999E-10</c:v>
                </c:pt>
                <c:pt idx="295">
                  <c:v>2.07782E-10</c:v>
                </c:pt>
                <c:pt idx="296">
                  <c:v>2.0778399999999999E-10</c:v>
                </c:pt>
                <c:pt idx="297">
                  <c:v>2.07789E-10</c:v>
                </c:pt>
                <c:pt idx="298">
                  <c:v>2.0780199999999999E-10</c:v>
                </c:pt>
                <c:pt idx="299">
                  <c:v>2.0780500000000001E-10</c:v>
                </c:pt>
                <c:pt idx="300">
                  <c:v>2.0780500000000001E-10</c:v>
                </c:pt>
                <c:pt idx="301">
                  <c:v>2.0780500000000001E-10</c:v>
                </c:pt>
                <c:pt idx="302">
                  <c:v>2.0781E-10</c:v>
                </c:pt>
                <c:pt idx="303">
                  <c:v>2.0781E-10</c:v>
                </c:pt>
                <c:pt idx="304">
                  <c:v>2.07812E-10</c:v>
                </c:pt>
                <c:pt idx="305">
                  <c:v>2.07812E-10</c:v>
                </c:pt>
                <c:pt idx="306">
                  <c:v>2.0781400000000001E-10</c:v>
                </c:pt>
                <c:pt idx="307">
                  <c:v>2.0781700000000001E-10</c:v>
                </c:pt>
                <c:pt idx="308">
                  <c:v>2.0782399999999999E-10</c:v>
                </c:pt>
                <c:pt idx="309">
                  <c:v>2.0782900000000001E-10</c:v>
                </c:pt>
                <c:pt idx="310">
                  <c:v>2.07831E-10</c:v>
                </c:pt>
                <c:pt idx="311">
                  <c:v>2.0783299999999999E-10</c:v>
                </c:pt>
                <c:pt idx="312">
                  <c:v>2.0783800000000001E-10</c:v>
                </c:pt>
                <c:pt idx="313">
                  <c:v>2.07843E-10</c:v>
                </c:pt>
                <c:pt idx="314">
                  <c:v>2.07843E-10</c:v>
                </c:pt>
                <c:pt idx="315">
                  <c:v>2.0784499999999999E-10</c:v>
                </c:pt>
                <c:pt idx="316">
                  <c:v>2.0784499999999999E-10</c:v>
                </c:pt>
                <c:pt idx="317">
                  <c:v>2.07846E-10</c:v>
                </c:pt>
                <c:pt idx="318">
                  <c:v>2.07846E-10</c:v>
                </c:pt>
                <c:pt idx="319">
                  <c:v>2.0784700000000001E-10</c:v>
                </c:pt>
                <c:pt idx="320">
                  <c:v>2.0785300000000001E-10</c:v>
                </c:pt>
                <c:pt idx="321">
                  <c:v>2.0785300000000001E-10</c:v>
                </c:pt>
                <c:pt idx="322">
                  <c:v>2.0785600000000001E-10</c:v>
                </c:pt>
                <c:pt idx="323">
                  <c:v>2.0785699999999999E-10</c:v>
                </c:pt>
                <c:pt idx="324">
                  <c:v>2.07858E-10</c:v>
                </c:pt>
                <c:pt idx="325">
                  <c:v>2.0785900000000001E-10</c:v>
                </c:pt>
                <c:pt idx="326">
                  <c:v>2.0786500000000001E-10</c:v>
                </c:pt>
                <c:pt idx="327">
                  <c:v>2.0786599999999999E-10</c:v>
                </c:pt>
                <c:pt idx="328">
                  <c:v>2.0787E-10</c:v>
                </c:pt>
                <c:pt idx="329">
                  <c:v>2.0787100000000001E-10</c:v>
                </c:pt>
                <c:pt idx="330">
                  <c:v>2.07873E-10</c:v>
                </c:pt>
                <c:pt idx="331">
                  <c:v>2.0787400000000001E-10</c:v>
                </c:pt>
                <c:pt idx="332">
                  <c:v>2.0787400000000001E-10</c:v>
                </c:pt>
                <c:pt idx="333">
                  <c:v>2.0787700000000001E-10</c:v>
                </c:pt>
                <c:pt idx="334">
                  <c:v>2.0787799999999999E-10</c:v>
                </c:pt>
                <c:pt idx="335">
                  <c:v>2.0788699999999999E-10</c:v>
                </c:pt>
                <c:pt idx="336">
                  <c:v>2.0788699999999999E-10</c:v>
                </c:pt>
                <c:pt idx="337">
                  <c:v>2.0788900000000001E-10</c:v>
                </c:pt>
                <c:pt idx="338">
                  <c:v>2.0789299999999999E-10</c:v>
                </c:pt>
                <c:pt idx="339">
                  <c:v>2.0789500000000001E-10</c:v>
                </c:pt>
                <c:pt idx="340">
                  <c:v>2.0789599999999999E-10</c:v>
                </c:pt>
                <c:pt idx="341">
                  <c:v>2.0789599999999999E-10</c:v>
                </c:pt>
                <c:pt idx="342">
                  <c:v>2.0790100000000001E-10</c:v>
                </c:pt>
                <c:pt idx="343">
                  <c:v>2.0790199999999999E-10</c:v>
                </c:pt>
                <c:pt idx="344">
                  <c:v>2.0790199999999999E-10</c:v>
                </c:pt>
                <c:pt idx="345">
                  <c:v>2.07906E-10</c:v>
                </c:pt>
                <c:pt idx="346">
                  <c:v>2.0791099999999999E-10</c:v>
                </c:pt>
                <c:pt idx="347">
                  <c:v>2.0791999999999999E-10</c:v>
                </c:pt>
                <c:pt idx="348">
                  <c:v>2.07924E-10</c:v>
                </c:pt>
                <c:pt idx="349">
                  <c:v>2.07927E-10</c:v>
                </c:pt>
                <c:pt idx="350">
                  <c:v>2.0792800000000001E-10</c:v>
                </c:pt>
                <c:pt idx="351">
                  <c:v>2.07936E-10</c:v>
                </c:pt>
                <c:pt idx="352">
                  <c:v>2.07936E-10</c:v>
                </c:pt>
                <c:pt idx="353">
                  <c:v>2.07939E-10</c:v>
                </c:pt>
                <c:pt idx="354">
                  <c:v>2.0794399999999999E-10</c:v>
                </c:pt>
                <c:pt idx="355">
                  <c:v>2.07945E-10</c:v>
                </c:pt>
                <c:pt idx="356">
                  <c:v>2.07948E-10</c:v>
                </c:pt>
                <c:pt idx="357">
                  <c:v>2.0794900000000001E-10</c:v>
                </c:pt>
                <c:pt idx="358">
                  <c:v>2.0795200000000001E-10</c:v>
                </c:pt>
                <c:pt idx="359">
                  <c:v>2.0795200000000001E-10</c:v>
                </c:pt>
                <c:pt idx="360">
                  <c:v>2.0795299999999999E-10</c:v>
                </c:pt>
                <c:pt idx="361">
                  <c:v>2.0796499999999999E-10</c:v>
                </c:pt>
                <c:pt idx="362">
                  <c:v>2.0796700000000001E-10</c:v>
                </c:pt>
                <c:pt idx="363">
                  <c:v>2.0796700000000001E-10</c:v>
                </c:pt>
                <c:pt idx="364">
                  <c:v>2.07972E-10</c:v>
                </c:pt>
                <c:pt idx="365">
                  <c:v>2.0797600000000001E-10</c:v>
                </c:pt>
                <c:pt idx="366">
                  <c:v>2.07984E-10</c:v>
                </c:pt>
                <c:pt idx="367">
                  <c:v>2.07984E-10</c:v>
                </c:pt>
                <c:pt idx="368">
                  <c:v>2.0799100000000001E-10</c:v>
                </c:pt>
                <c:pt idx="369">
                  <c:v>2.0799100000000001E-10</c:v>
                </c:pt>
                <c:pt idx="370">
                  <c:v>2.07993E-10</c:v>
                </c:pt>
                <c:pt idx="371">
                  <c:v>2.07993E-10</c:v>
                </c:pt>
                <c:pt idx="372">
                  <c:v>2.0799499999999999E-10</c:v>
                </c:pt>
                <c:pt idx="373">
                  <c:v>2.0800099999999999E-10</c:v>
                </c:pt>
                <c:pt idx="374">
                  <c:v>2.08002E-10</c:v>
                </c:pt>
                <c:pt idx="375">
                  <c:v>2.0800900000000001E-10</c:v>
                </c:pt>
                <c:pt idx="376">
                  <c:v>2.0800999999999999E-10</c:v>
                </c:pt>
                <c:pt idx="377">
                  <c:v>2.08014E-10</c:v>
                </c:pt>
                <c:pt idx="378">
                  <c:v>2.08015E-10</c:v>
                </c:pt>
                <c:pt idx="379">
                  <c:v>2.0802E-10</c:v>
                </c:pt>
                <c:pt idx="380">
                  <c:v>2.08024E-10</c:v>
                </c:pt>
                <c:pt idx="381">
                  <c:v>2.08024E-10</c:v>
                </c:pt>
                <c:pt idx="382">
                  <c:v>2.0802799999999999E-10</c:v>
                </c:pt>
                <c:pt idx="383">
                  <c:v>2.08032E-10</c:v>
                </c:pt>
                <c:pt idx="384">
                  <c:v>2.08044E-10</c:v>
                </c:pt>
                <c:pt idx="385">
                  <c:v>2.0804600000000001E-10</c:v>
                </c:pt>
                <c:pt idx="386">
                  <c:v>2.0804900000000001E-10</c:v>
                </c:pt>
                <c:pt idx="387">
                  <c:v>2.0804999999999999E-10</c:v>
                </c:pt>
                <c:pt idx="388">
                  <c:v>2.0805200000000001E-10</c:v>
                </c:pt>
                <c:pt idx="389">
                  <c:v>2.0805500000000001E-10</c:v>
                </c:pt>
                <c:pt idx="390">
                  <c:v>2.0805899999999999E-10</c:v>
                </c:pt>
                <c:pt idx="391">
                  <c:v>2.0805899999999999E-10</c:v>
                </c:pt>
                <c:pt idx="392">
                  <c:v>2.0806499999999999E-10</c:v>
                </c:pt>
                <c:pt idx="393">
                  <c:v>2.08066E-10</c:v>
                </c:pt>
                <c:pt idx="394">
                  <c:v>2.08066E-10</c:v>
                </c:pt>
                <c:pt idx="395">
                  <c:v>2.0806799999999999E-10</c:v>
                </c:pt>
                <c:pt idx="396">
                  <c:v>2.08069E-10</c:v>
                </c:pt>
                <c:pt idx="397">
                  <c:v>2.0807300000000001E-10</c:v>
                </c:pt>
                <c:pt idx="398">
                  <c:v>2.08078E-10</c:v>
                </c:pt>
                <c:pt idx="399">
                  <c:v>2.08078E-10</c:v>
                </c:pt>
                <c:pt idx="400">
                  <c:v>2.0808500000000001E-10</c:v>
                </c:pt>
                <c:pt idx="401">
                  <c:v>2.0808500000000001E-10</c:v>
                </c:pt>
                <c:pt idx="402">
                  <c:v>2.0808500000000001E-10</c:v>
                </c:pt>
                <c:pt idx="403">
                  <c:v>2.0808500000000001E-10</c:v>
                </c:pt>
                <c:pt idx="404">
                  <c:v>2.0808800000000001E-10</c:v>
                </c:pt>
                <c:pt idx="405">
                  <c:v>2.0808899999999999E-10</c:v>
                </c:pt>
                <c:pt idx="406">
                  <c:v>2.0808899999999999E-10</c:v>
                </c:pt>
                <c:pt idx="407">
                  <c:v>2.0809499999999999E-10</c:v>
                </c:pt>
                <c:pt idx="408">
                  <c:v>2.08096E-10</c:v>
                </c:pt>
                <c:pt idx="409">
                  <c:v>2.0809700000000001E-10</c:v>
                </c:pt>
                <c:pt idx="410">
                  <c:v>2.0809799999999999E-10</c:v>
                </c:pt>
                <c:pt idx="411">
                  <c:v>2.0810699999999999E-10</c:v>
                </c:pt>
                <c:pt idx="412">
                  <c:v>2.08108E-10</c:v>
                </c:pt>
                <c:pt idx="413">
                  <c:v>2.0810999999999999E-10</c:v>
                </c:pt>
                <c:pt idx="414">
                  <c:v>2.0811599999999999E-10</c:v>
                </c:pt>
                <c:pt idx="415">
                  <c:v>2.08117E-10</c:v>
                </c:pt>
                <c:pt idx="416">
                  <c:v>2.0811800000000001E-10</c:v>
                </c:pt>
                <c:pt idx="417">
                  <c:v>2.0811800000000001E-10</c:v>
                </c:pt>
                <c:pt idx="418">
                  <c:v>2.08123E-10</c:v>
                </c:pt>
                <c:pt idx="419">
                  <c:v>2.08138E-10</c:v>
                </c:pt>
                <c:pt idx="420">
                  <c:v>2.08144E-10</c:v>
                </c:pt>
                <c:pt idx="421">
                  <c:v>2.0814800000000001E-10</c:v>
                </c:pt>
                <c:pt idx="422">
                  <c:v>2.0814800000000001E-10</c:v>
                </c:pt>
                <c:pt idx="423">
                  <c:v>2.0815E-10</c:v>
                </c:pt>
                <c:pt idx="424">
                  <c:v>2.0815199999999999E-10</c:v>
                </c:pt>
                <c:pt idx="425">
                  <c:v>2.08153E-10</c:v>
                </c:pt>
                <c:pt idx="426">
                  <c:v>2.0815400000000001E-10</c:v>
                </c:pt>
                <c:pt idx="427">
                  <c:v>2.0815499999999999E-10</c:v>
                </c:pt>
                <c:pt idx="428">
                  <c:v>2.0816099999999999E-10</c:v>
                </c:pt>
                <c:pt idx="429">
                  <c:v>2.0816600000000001E-10</c:v>
                </c:pt>
                <c:pt idx="430">
                  <c:v>2.08168E-10</c:v>
                </c:pt>
                <c:pt idx="431">
                  <c:v>2.08177E-10</c:v>
                </c:pt>
                <c:pt idx="432">
                  <c:v>2.0818E-10</c:v>
                </c:pt>
                <c:pt idx="433">
                  <c:v>2.0818100000000001E-10</c:v>
                </c:pt>
                <c:pt idx="434">
                  <c:v>2.0818199999999999E-10</c:v>
                </c:pt>
                <c:pt idx="435">
                  <c:v>2.08192E-10</c:v>
                </c:pt>
                <c:pt idx="436">
                  <c:v>2.08192E-10</c:v>
                </c:pt>
                <c:pt idx="437">
                  <c:v>2.0819300000000001E-10</c:v>
                </c:pt>
                <c:pt idx="438">
                  <c:v>2.0819399999999999E-10</c:v>
                </c:pt>
                <c:pt idx="439">
                  <c:v>2.0819399999999999E-10</c:v>
                </c:pt>
                <c:pt idx="440">
                  <c:v>2.08201E-10</c:v>
                </c:pt>
                <c:pt idx="441">
                  <c:v>2.08207E-10</c:v>
                </c:pt>
                <c:pt idx="442">
                  <c:v>2.08207E-10</c:v>
                </c:pt>
                <c:pt idx="443">
                  <c:v>2.0821E-10</c:v>
                </c:pt>
                <c:pt idx="444">
                  <c:v>2.0821199999999999E-10</c:v>
                </c:pt>
                <c:pt idx="445">
                  <c:v>2.0821400000000001E-10</c:v>
                </c:pt>
                <c:pt idx="446">
                  <c:v>2.0821499999999999E-10</c:v>
                </c:pt>
                <c:pt idx="447">
                  <c:v>2.0821499999999999E-10</c:v>
                </c:pt>
                <c:pt idx="448">
                  <c:v>2.0822099999999999E-10</c:v>
                </c:pt>
                <c:pt idx="449">
                  <c:v>2.0822900000000001E-10</c:v>
                </c:pt>
                <c:pt idx="450">
                  <c:v>2.0822999999999999E-10</c:v>
                </c:pt>
                <c:pt idx="451">
                  <c:v>2.08234E-10</c:v>
                </c:pt>
                <c:pt idx="452">
                  <c:v>2.0823899999999999E-10</c:v>
                </c:pt>
                <c:pt idx="453">
                  <c:v>2.08246E-10</c:v>
                </c:pt>
                <c:pt idx="454">
                  <c:v>2.0825E-10</c:v>
                </c:pt>
                <c:pt idx="455">
                  <c:v>2.0825099999999999E-10</c:v>
                </c:pt>
                <c:pt idx="456">
                  <c:v>2.08256E-10</c:v>
                </c:pt>
                <c:pt idx="457">
                  <c:v>2.08256E-10</c:v>
                </c:pt>
                <c:pt idx="458">
                  <c:v>2.08256E-10</c:v>
                </c:pt>
                <c:pt idx="459">
                  <c:v>2.08262E-10</c:v>
                </c:pt>
                <c:pt idx="460">
                  <c:v>2.0826300000000001E-10</c:v>
                </c:pt>
                <c:pt idx="461">
                  <c:v>2.0826300000000001E-10</c:v>
                </c:pt>
                <c:pt idx="462">
                  <c:v>2.08264E-10</c:v>
                </c:pt>
                <c:pt idx="463">
                  <c:v>2.0826900000000001E-10</c:v>
                </c:pt>
                <c:pt idx="464">
                  <c:v>2.08273E-10</c:v>
                </c:pt>
                <c:pt idx="465">
                  <c:v>2.08276E-10</c:v>
                </c:pt>
                <c:pt idx="466">
                  <c:v>2.08276E-10</c:v>
                </c:pt>
                <c:pt idx="467">
                  <c:v>2.0828199999999999E-10</c:v>
                </c:pt>
                <c:pt idx="468">
                  <c:v>2.0828199999999999E-10</c:v>
                </c:pt>
                <c:pt idx="469">
                  <c:v>2.08283E-10</c:v>
                </c:pt>
                <c:pt idx="470">
                  <c:v>2.0828799999999999E-10</c:v>
                </c:pt>
                <c:pt idx="471">
                  <c:v>2.0829099999999999E-10</c:v>
                </c:pt>
                <c:pt idx="472">
                  <c:v>2.08295E-10</c:v>
                </c:pt>
                <c:pt idx="473">
                  <c:v>2.0829600000000001E-10</c:v>
                </c:pt>
                <c:pt idx="474">
                  <c:v>2.0829699999999999E-10</c:v>
                </c:pt>
                <c:pt idx="475">
                  <c:v>2.08298E-10</c:v>
                </c:pt>
                <c:pt idx="476">
                  <c:v>2.08301E-10</c:v>
                </c:pt>
                <c:pt idx="477">
                  <c:v>2.08301E-10</c:v>
                </c:pt>
                <c:pt idx="478">
                  <c:v>2.08304E-10</c:v>
                </c:pt>
                <c:pt idx="479">
                  <c:v>2.0830500000000001E-10</c:v>
                </c:pt>
                <c:pt idx="480">
                  <c:v>2.0831100000000001E-10</c:v>
                </c:pt>
                <c:pt idx="481">
                  <c:v>2.08313E-10</c:v>
                </c:pt>
                <c:pt idx="482">
                  <c:v>2.0831400000000001E-10</c:v>
                </c:pt>
                <c:pt idx="483">
                  <c:v>2.0831499999999999E-10</c:v>
                </c:pt>
                <c:pt idx="484">
                  <c:v>2.0831700000000001E-10</c:v>
                </c:pt>
                <c:pt idx="485">
                  <c:v>2.0831700000000001E-10</c:v>
                </c:pt>
                <c:pt idx="486">
                  <c:v>2.08331E-10</c:v>
                </c:pt>
                <c:pt idx="487">
                  <c:v>2.08334E-10</c:v>
                </c:pt>
                <c:pt idx="488">
                  <c:v>2.0834E-10</c:v>
                </c:pt>
                <c:pt idx="489">
                  <c:v>2.0834400000000001E-10</c:v>
                </c:pt>
                <c:pt idx="490">
                  <c:v>2.0835000000000001E-10</c:v>
                </c:pt>
                <c:pt idx="491">
                  <c:v>2.0835399999999999E-10</c:v>
                </c:pt>
                <c:pt idx="492">
                  <c:v>2.0835600000000001E-10</c:v>
                </c:pt>
                <c:pt idx="493">
                  <c:v>2.0835600000000001E-10</c:v>
                </c:pt>
                <c:pt idx="494">
                  <c:v>2.0835600000000001E-10</c:v>
                </c:pt>
                <c:pt idx="495">
                  <c:v>2.0835900000000001E-10</c:v>
                </c:pt>
                <c:pt idx="496">
                  <c:v>2.0837100000000001E-10</c:v>
                </c:pt>
                <c:pt idx="497">
                  <c:v>2.0837400000000001E-10</c:v>
                </c:pt>
                <c:pt idx="498">
                  <c:v>2.0837400000000001E-10</c:v>
                </c:pt>
                <c:pt idx="499">
                  <c:v>2.0837400000000001E-10</c:v>
                </c:pt>
                <c:pt idx="500">
                  <c:v>2.08382E-10</c:v>
                </c:pt>
                <c:pt idx="501">
                  <c:v>2.0838600000000001E-10</c:v>
                </c:pt>
                <c:pt idx="502">
                  <c:v>2.0838900000000001E-10</c:v>
                </c:pt>
                <c:pt idx="503">
                  <c:v>2.0838999999999999E-10</c:v>
                </c:pt>
                <c:pt idx="504">
                  <c:v>2.08391E-10</c:v>
                </c:pt>
                <c:pt idx="505">
                  <c:v>2.0839200000000001E-10</c:v>
                </c:pt>
                <c:pt idx="506">
                  <c:v>2.08394E-10</c:v>
                </c:pt>
                <c:pt idx="507">
                  <c:v>2.0839800000000001E-10</c:v>
                </c:pt>
                <c:pt idx="508">
                  <c:v>2.0840100000000001E-10</c:v>
                </c:pt>
                <c:pt idx="509">
                  <c:v>2.0840100000000001E-10</c:v>
                </c:pt>
                <c:pt idx="510">
                  <c:v>2.0841099999999999E-10</c:v>
                </c:pt>
                <c:pt idx="511">
                  <c:v>2.0841300000000001E-10</c:v>
                </c:pt>
                <c:pt idx="512">
                  <c:v>2.0841300000000001E-10</c:v>
                </c:pt>
                <c:pt idx="513">
                  <c:v>2.0841600000000001E-10</c:v>
                </c:pt>
                <c:pt idx="514">
                  <c:v>2.0841900000000001E-10</c:v>
                </c:pt>
                <c:pt idx="515">
                  <c:v>2.0842200000000001E-10</c:v>
                </c:pt>
                <c:pt idx="516">
                  <c:v>2.0842800000000001E-10</c:v>
                </c:pt>
                <c:pt idx="517">
                  <c:v>2.0843700000000001E-10</c:v>
                </c:pt>
                <c:pt idx="518">
                  <c:v>2.0843799999999999E-10</c:v>
                </c:pt>
                <c:pt idx="519">
                  <c:v>2.0844000000000001E-10</c:v>
                </c:pt>
                <c:pt idx="520">
                  <c:v>2.08442E-10</c:v>
                </c:pt>
                <c:pt idx="521">
                  <c:v>2.0844699999999999E-10</c:v>
                </c:pt>
                <c:pt idx="522">
                  <c:v>2.0844699999999999E-10</c:v>
                </c:pt>
                <c:pt idx="523">
                  <c:v>2.08448E-10</c:v>
                </c:pt>
                <c:pt idx="524">
                  <c:v>2.08451E-10</c:v>
                </c:pt>
                <c:pt idx="525">
                  <c:v>2.0845200000000001E-10</c:v>
                </c:pt>
                <c:pt idx="526">
                  <c:v>2.0846E-10</c:v>
                </c:pt>
                <c:pt idx="527">
                  <c:v>2.0846400000000001E-10</c:v>
                </c:pt>
                <c:pt idx="528">
                  <c:v>2.08476E-10</c:v>
                </c:pt>
                <c:pt idx="529">
                  <c:v>2.08478E-10</c:v>
                </c:pt>
                <c:pt idx="530">
                  <c:v>2.0847999999999999E-10</c:v>
                </c:pt>
                <c:pt idx="531">
                  <c:v>2.08481E-10</c:v>
                </c:pt>
                <c:pt idx="532">
                  <c:v>2.08485E-10</c:v>
                </c:pt>
                <c:pt idx="533">
                  <c:v>2.08487E-10</c:v>
                </c:pt>
                <c:pt idx="534">
                  <c:v>2.0848900000000001E-10</c:v>
                </c:pt>
                <c:pt idx="535">
                  <c:v>2.08491E-10</c:v>
                </c:pt>
                <c:pt idx="536">
                  <c:v>2.085E-10</c:v>
                </c:pt>
                <c:pt idx="537">
                  <c:v>2.0850400000000001E-10</c:v>
                </c:pt>
                <c:pt idx="538">
                  <c:v>2.0851000000000001E-10</c:v>
                </c:pt>
                <c:pt idx="539">
                  <c:v>2.08512E-10</c:v>
                </c:pt>
                <c:pt idx="540">
                  <c:v>2.0851399999999999E-10</c:v>
                </c:pt>
                <c:pt idx="541">
                  <c:v>2.0851699999999999E-10</c:v>
                </c:pt>
                <c:pt idx="542">
                  <c:v>2.0852800000000001E-10</c:v>
                </c:pt>
                <c:pt idx="543">
                  <c:v>2.0852800000000001E-10</c:v>
                </c:pt>
                <c:pt idx="544">
                  <c:v>2.08533E-10</c:v>
                </c:pt>
                <c:pt idx="545">
                  <c:v>2.0853799999999999E-10</c:v>
                </c:pt>
                <c:pt idx="546">
                  <c:v>2.0854399999999999E-10</c:v>
                </c:pt>
                <c:pt idx="547">
                  <c:v>2.08554E-10</c:v>
                </c:pt>
                <c:pt idx="548">
                  <c:v>2.08554E-10</c:v>
                </c:pt>
                <c:pt idx="549">
                  <c:v>2.0856E-10</c:v>
                </c:pt>
                <c:pt idx="550">
                  <c:v>2.0856199999999999E-10</c:v>
                </c:pt>
                <c:pt idx="551">
                  <c:v>2.08563E-10</c:v>
                </c:pt>
                <c:pt idx="552">
                  <c:v>2.08563E-10</c:v>
                </c:pt>
                <c:pt idx="553">
                  <c:v>2.0856400000000001E-10</c:v>
                </c:pt>
                <c:pt idx="554">
                  <c:v>2.0857000000000001E-10</c:v>
                </c:pt>
                <c:pt idx="555">
                  <c:v>2.0857099999999999E-10</c:v>
                </c:pt>
                <c:pt idx="556">
                  <c:v>2.0857099999999999E-10</c:v>
                </c:pt>
                <c:pt idx="557">
                  <c:v>2.0857399999999999E-10</c:v>
                </c:pt>
                <c:pt idx="558">
                  <c:v>2.0857399999999999E-10</c:v>
                </c:pt>
                <c:pt idx="559">
                  <c:v>2.0857900000000001E-10</c:v>
                </c:pt>
                <c:pt idx="560">
                  <c:v>2.0857999999999999E-10</c:v>
                </c:pt>
                <c:pt idx="561">
                  <c:v>2.08581E-10</c:v>
                </c:pt>
                <c:pt idx="562">
                  <c:v>2.0858500000000001E-10</c:v>
                </c:pt>
                <c:pt idx="563">
                  <c:v>2.0858500000000001E-10</c:v>
                </c:pt>
                <c:pt idx="564">
                  <c:v>2.08587E-10</c:v>
                </c:pt>
                <c:pt idx="565">
                  <c:v>2.08587E-10</c:v>
                </c:pt>
                <c:pt idx="566">
                  <c:v>2.08587E-10</c:v>
                </c:pt>
                <c:pt idx="567">
                  <c:v>2.0858899999999999E-10</c:v>
                </c:pt>
                <c:pt idx="568">
                  <c:v>2.0859199999999999E-10</c:v>
                </c:pt>
                <c:pt idx="569">
                  <c:v>2.0859199999999999E-10</c:v>
                </c:pt>
                <c:pt idx="570">
                  <c:v>2.08593E-10</c:v>
                </c:pt>
                <c:pt idx="571">
                  <c:v>2.0859400000000001E-10</c:v>
                </c:pt>
                <c:pt idx="572">
                  <c:v>2.0859799999999999E-10</c:v>
                </c:pt>
                <c:pt idx="573">
                  <c:v>2.0860099999999999E-10</c:v>
                </c:pt>
                <c:pt idx="574">
                  <c:v>2.0860399999999999E-10</c:v>
                </c:pt>
                <c:pt idx="575">
                  <c:v>2.0860699999999999E-10</c:v>
                </c:pt>
                <c:pt idx="576">
                  <c:v>2.0860699999999999E-10</c:v>
                </c:pt>
                <c:pt idx="577">
                  <c:v>2.0860999999999999E-10</c:v>
                </c:pt>
                <c:pt idx="578">
                  <c:v>2.0861899999999999E-10</c:v>
                </c:pt>
                <c:pt idx="579">
                  <c:v>2.08623E-10</c:v>
                </c:pt>
                <c:pt idx="580">
                  <c:v>2.08638E-10</c:v>
                </c:pt>
                <c:pt idx="581">
                  <c:v>2.0863999999999999E-10</c:v>
                </c:pt>
                <c:pt idx="582">
                  <c:v>2.08641E-10</c:v>
                </c:pt>
                <c:pt idx="583">
                  <c:v>2.08644E-10</c:v>
                </c:pt>
                <c:pt idx="584">
                  <c:v>2.0864500000000001E-10</c:v>
                </c:pt>
                <c:pt idx="585">
                  <c:v>2.0865E-10</c:v>
                </c:pt>
                <c:pt idx="586">
                  <c:v>2.0865100000000001E-10</c:v>
                </c:pt>
                <c:pt idx="587">
                  <c:v>2.0865199999999999E-10</c:v>
                </c:pt>
                <c:pt idx="588">
                  <c:v>2.0865799999999999E-10</c:v>
                </c:pt>
                <c:pt idx="589">
                  <c:v>2.08659E-10</c:v>
                </c:pt>
                <c:pt idx="590">
                  <c:v>2.0866999999999999E-10</c:v>
                </c:pt>
                <c:pt idx="591">
                  <c:v>2.0867500000000001E-10</c:v>
                </c:pt>
                <c:pt idx="592">
                  <c:v>2.0867800000000001E-10</c:v>
                </c:pt>
                <c:pt idx="593">
                  <c:v>2.0867899999999999E-10</c:v>
                </c:pt>
                <c:pt idx="594">
                  <c:v>2.0868400000000001E-10</c:v>
                </c:pt>
                <c:pt idx="595">
                  <c:v>2.08686E-10</c:v>
                </c:pt>
                <c:pt idx="596">
                  <c:v>2.0868700000000001E-10</c:v>
                </c:pt>
                <c:pt idx="597">
                  <c:v>2.0868799999999999E-10</c:v>
                </c:pt>
                <c:pt idx="598">
                  <c:v>2.0868799999999999E-10</c:v>
                </c:pt>
                <c:pt idx="599">
                  <c:v>2.0869000000000001E-10</c:v>
                </c:pt>
                <c:pt idx="600">
                  <c:v>2.0869699999999999E-10</c:v>
                </c:pt>
                <c:pt idx="601">
                  <c:v>2.08699E-10</c:v>
                </c:pt>
                <c:pt idx="602">
                  <c:v>2.0869999999999999E-10</c:v>
                </c:pt>
                <c:pt idx="603">
                  <c:v>2.0869999999999999E-10</c:v>
                </c:pt>
                <c:pt idx="604">
                  <c:v>2.08707E-10</c:v>
                </c:pt>
                <c:pt idx="605">
                  <c:v>2.0871E-10</c:v>
                </c:pt>
                <c:pt idx="606">
                  <c:v>2.08714E-10</c:v>
                </c:pt>
                <c:pt idx="607">
                  <c:v>2.0871500000000001E-10</c:v>
                </c:pt>
                <c:pt idx="608">
                  <c:v>2.0871800000000001E-10</c:v>
                </c:pt>
                <c:pt idx="609">
                  <c:v>2.08719E-10</c:v>
                </c:pt>
                <c:pt idx="610">
                  <c:v>2.08723E-10</c:v>
                </c:pt>
                <c:pt idx="611">
                  <c:v>2.0872700000000001E-10</c:v>
                </c:pt>
                <c:pt idx="612">
                  <c:v>2.08728E-10</c:v>
                </c:pt>
                <c:pt idx="613">
                  <c:v>2.08729E-10</c:v>
                </c:pt>
                <c:pt idx="614">
                  <c:v>2.0873300000000001E-10</c:v>
                </c:pt>
                <c:pt idx="615">
                  <c:v>2.08735E-10</c:v>
                </c:pt>
                <c:pt idx="616">
                  <c:v>2.0873600000000001E-10</c:v>
                </c:pt>
                <c:pt idx="617">
                  <c:v>2.0874599999999999E-10</c:v>
                </c:pt>
                <c:pt idx="618">
                  <c:v>2.0874899999999999E-10</c:v>
                </c:pt>
                <c:pt idx="619">
                  <c:v>2.0875100000000001E-10</c:v>
                </c:pt>
                <c:pt idx="620">
                  <c:v>2.08759E-10</c:v>
                </c:pt>
                <c:pt idx="621">
                  <c:v>2.08759E-10</c:v>
                </c:pt>
                <c:pt idx="622">
                  <c:v>2.0876600000000001E-10</c:v>
                </c:pt>
                <c:pt idx="623">
                  <c:v>2.0876600000000001E-10</c:v>
                </c:pt>
                <c:pt idx="624">
                  <c:v>2.0876699999999999E-10</c:v>
                </c:pt>
                <c:pt idx="625">
                  <c:v>2.0876900000000001E-10</c:v>
                </c:pt>
                <c:pt idx="626">
                  <c:v>2.0877200000000001E-10</c:v>
                </c:pt>
                <c:pt idx="627">
                  <c:v>2.08774E-10</c:v>
                </c:pt>
                <c:pt idx="628">
                  <c:v>2.0878100000000001E-10</c:v>
                </c:pt>
                <c:pt idx="629">
                  <c:v>2.0878499999999999E-10</c:v>
                </c:pt>
                <c:pt idx="630">
                  <c:v>2.0878799999999999E-10</c:v>
                </c:pt>
                <c:pt idx="631">
                  <c:v>2.0879900000000001E-10</c:v>
                </c:pt>
                <c:pt idx="632">
                  <c:v>2.0880299999999999E-10</c:v>
                </c:pt>
                <c:pt idx="633">
                  <c:v>2.0880299999999999E-10</c:v>
                </c:pt>
                <c:pt idx="634">
                  <c:v>2.0881100000000001E-10</c:v>
                </c:pt>
                <c:pt idx="635">
                  <c:v>2.0882099999999999E-10</c:v>
                </c:pt>
                <c:pt idx="636">
                  <c:v>2.08831E-10</c:v>
                </c:pt>
                <c:pt idx="637">
                  <c:v>2.0883299999999999E-10</c:v>
                </c:pt>
                <c:pt idx="638">
                  <c:v>2.0883299999999999E-10</c:v>
                </c:pt>
                <c:pt idx="639">
                  <c:v>2.08837E-10</c:v>
                </c:pt>
                <c:pt idx="640">
                  <c:v>2.08837E-10</c:v>
                </c:pt>
                <c:pt idx="641">
                  <c:v>2.0884100000000001E-10</c:v>
                </c:pt>
                <c:pt idx="642">
                  <c:v>2.0884100000000001E-10</c:v>
                </c:pt>
                <c:pt idx="643">
                  <c:v>2.08849E-10</c:v>
                </c:pt>
                <c:pt idx="644">
                  <c:v>2.08852E-10</c:v>
                </c:pt>
                <c:pt idx="645">
                  <c:v>2.0885399999999999E-10</c:v>
                </c:pt>
                <c:pt idx="646">
                  <c:v>2.0886599999999999E-10</c:v>
                </c:pt>
                <c:pt idx="647">
                  <c:v>2.0886800000000001E-10</c:v>
                </c:pt>
                <c:pt idx="648">
                  <c:v>2.0887E-10</c:v>
                </c:pt>
                <c:pt idx="649">
                  <c:v>2.08873E-10</c:v>
                </c:pt>
                <c:pt idx="650">
                  <c:v>2.0887499999999999E-10</c:v>
                </c:pt>
                <c:pt idx="651">
                  <c:v>2.08876E-10</c:v>
                </c:pt>
                <c:pt idx="652">
                  <c:v>2.08879E-10</c:v>
                </c:pt>
                <c:pt idx="653">
                  <c:v>2.0888699999999999E-10</c:v>
                </c:pt>
                <c:pt idx="654">
                  <c:v>2.08894E-10</c:v>
                </c:pt>
                <c:pt idx="655">
                  <c:v>2.0890400000000001E-10</c:v>
                </c:pt>
                <c:pt idx="656">
                  <c:v>2.08906E-10</c:v>
                </c:pt>
                <c:pt idx="657">
                  <c:v>2.08909E-10</c:v>
                </c:pt>
                <c:pt idx="658">
                  <c:v>2.08915E-10</c:v>
                </c:pt>
                <c:pt idx="659">
                  <c:v>2.08918E-10</c:v>
                </c:pt>
                <c:pt idx="660">
                  <c:v>2.08918E-10</c:v>
                </c:pt>
                <c:pt idx="661">
                  <c:v>2.0891999999999999E-10</c:v>
                </c:pt>
                <c:pt idx="662">
                  <c:v>2.0892200000000001E-10</c:v>
                </c:pt>
                <c:pt idx="663">
                  <c:v>2.0892599999999999E-10</c:v>
                </c:pt>
                <c:pt idx="664">
                  <c:v>2.0892599999999999E-10</c:v>
                </c:pt>
                <c:pt idx="665">
                  <c:v>2.08931E-10</c:v>
                </c:pt>
                <c:pt idx="666">
                  <c:v>2.0893499999999999E-10</c:v>
                </c:pt>
                <c:pt idx="667">
                  <c:v>2.08936E-10</c:v>
                </c:pt>
                <c:pt idx="668">
                  <c:v>2.08937E-10</c:v>
                </c:pt>
                <c:pt idx="669">
                  <c:v>2.08945E-10</c:v>
                </c:pt>
                <c:pt idx="670">
                  <c:v>2.0894700000000001E-10</c:v>
                </c:pt>
                <c:pt idx="671">
                  <c:v>2.0895999999999999E-10</c:v>
                </c:pt>
                <c:pt idx="672">
                  <c:v>2.0896200000000001E-10</c:v>
                </c:pt>
                <c:pt idx="673">
                  <c:v>2.08964E-10</c:v>
                </c:pt>
                <c:pt idx="674">
                  <c:v>2.08964E-10</c:v>
                </c:pt>
                <c:pt idx="675">
                  <c:v>2.0896500000000001E-10</c:v>
                </c:pt>
                <c:pt idx="676">
                  <c:v>2.0896599999999999E-10</c:v>
                </c:pt>
                <c:pt idx="677">
                  <c:v>2.08967E-10</c:v>
                </c:pt>
                <c:pt idx="678">
                  <c:v>2.0896899999999999E-10</c:v>
                </c:pt>
                <c:pt idx="679">
                  <c:v>2.0896899999999999E-10</c:v>
                </c:pt>
                <c:pt idx="680">
                  <c:v>2.0897E-10</c:v>
                </c:pt>
                <c:pt idx="681">
                  <c:v>2.0897100000000001E-10</c:v>
                </c:pt>
                <c:pt idx="682">
                  <c:v>2.08979E-10</c:v>
                </c:pt>
                <c:pt idx="683">
                  <c:v>2.08982E-10</c:v>
                </c:pt>
                <c:pt idx="684">
                  <c:v>2.08982E-10</c:v>
                </c:pt>
                <c:pt idx="685">
                  <c:v>2.0898300000000001E-10</c:v>
                </c:pt>
                <c:pt idx="686">
                  <c:v>2.0898300000000001E-10</c:v>
                </c:pt>
                <c:pt idx="687">
                  <c:v>2.08985E-10</c:v>
                </c:pt>
                <c:pt idx="688">
                  <c:v>2.08988E-10</c:v>
                </c:pt>
                <c:pt idx="689">
                  <c:v>2.08991E-10</c:v>
                </c:pt>
                <c:pt idx="690">
                  <c:v>2.0899200000000001E-10</c:v>
                </c:pt>
                <c:pt idx="691">
                  <c:v>2.0899800000000001E-10</c:v>
                </c:pt>
                <c:pt idx="692">
                  <c:v>2.0901699999999999E-10</c:v>
                </c:pt>
                <c:pt idx="693">
                  <c:v>2.09018E-10</c:v>
                </c:pt>
                <c:pt idx="694">
                  <c:v>2.0901900000000001E-10</c:v>
                </c:pt>
                <c:pt idx="695">
                  <c:v>2.0902299999999999E-10</c:v>
                </c:pt>
                <c:pt idx="696">
                  <c:v>2.09024E-10</c:v>
                </c:pt>
                <c:pt idx="697">
                  <c:v>2.0902500000000001E-10</c:v>
                </c:pt>
                <c:pt idx="698">
                  <c:v>2.09027E-10</c:v>
                </c:pt>
                <c:pt idx="699">
                  <c:v>2.0903100000000001E-10</c:v>
                </c:pt>
                <c:pt idx="700">
                  <c:v>2.09033E-10</c:v>
                </c:pt>
                <c:pt idx="701">
                  <c:v>2.0903799999999999E-10</c:v>
                </c:pt>
                <c:pt idx="702">
                  <c:v>2.09039E-10</c:v>
                </c:pt>
                <c:pt idx="703">
                  <c:v>2.0904099999999999E-10</c:v>
                </c:pt>
                <c:pt idx="704">
                  <c:v>2.0904399999999999E-10</c:v>
                </c:pt>
                <c:pt idx="705">
                  <c:v>2.0904600000000001E-10</c:v>
                </c:pt>
                <c:pt idx="706">
                  <c:v>2.0906199999999999E-10</c:v>
                </c:pt>
                <c:pt idx="707">
                  <c:v>2.0906499999999999E-10</c:v>
                </c:pt>
                <c:pt idx="708">
                  <c:v>2.09075E-10</c:v>
                </c:pt>
                <c:pt idx="709">
                  <c:v>2.0907600000000001E-10</c:v>
                </c:pt>
                <c:pt idx="710">
                  <c:v>2.0908599999999999E-10</c:v>
                </c:pt>
                <c:pt idx="711">
                  <c:v>2.0909100000000001E-10</c:v>
                </c:pt>
                <c:pt idx="712">
                  <c:v>2.0910300000000001E-10</c:v>
                </c:pt>
                <c:pt idx="713">
                  <c:v>2.0910399999999999E-10</c:v>
                </c:pt>
                <c:pt idx="714">
                  <c:v>2.09105E-10</c:v>
                </c:pt>
                <c:pt idx="715">
                  <c:v>2.0910600000000001E-10</c:v>
                </c:pt>
                <c:pt idx="716">
                  <c:v>2.0910600000000001E-10</c:v>
                </c:pt>
                <c:pt idx="717">
                  <c:v>2.0910699999999999E-10</c:v>
                </c:pt>
                <c:pt idx="718">
                  <c:v>2.0911299999999999E-10</c:v>
                </c:pt>
                <c:pt idx="719">
                  <c:v>2.0912100000000001E-10</c:v>
                </c:pt>
                <c:pt idx="720">
                  <c:v>2.0912400000000001E-10</c:v>
                </c:pt>
                <c:pt idx="721">
                  <c:v>2.09129E-10</c:v>
                </c:pt>
                <c:pt idx="722">
                  <c:v>2.0913399999999999E-10</c:v>
                </c:pt>
                <c:pt idx="723">
                  <c:v>2.0913600000000001E-10</c:v>
                </c:pt>
                <c:pt idx="724">
                  <c:v>2.0913699999999999E-10</c:v>
                </c:pt>
                <c:pt idx="725">
                  <c:v>2.0914200000000001E-10</c:v>
                </c:pt>
                <c:pt idx="726">
                  <c:v>2.0914299999999999E-10</c:v>
                </c:pt>
                <c:pt idx="727">
                  <c:v>2.0914899999999999E-10</c:v>
                </c:pt>
                <c:pt idx="728">
                  <c:v>2.0914899999999999E-10</c:v>
                </c:pt>
                <c:pt idx="729">
                  <c:v>2.0914899999999999E-10</c:v>
                </c:pt>
                <c:pt idx="730">
                  <c:v>2.0915E-10</c:v>
                </c:pt>
                <c:pt idx="731">
                  <c:v>2.0915199999999999E-10</c:v>
                </c:pt>
                <c:pt idx="732">
                  <c:v>2.0915499999999999E-10</c:v>
                </c:pt>
                <c:pt idx="733">
                  <c:v>2.0915799999999999E-10</c:v>
                </c:pt>
                <c:pt idx="734">
                  <c:v>2.0916399999999999E-10</c:v>
                </c:pt>
                <c:pt idx="735">
                  <c:v>2.09171E-10</c:v>
                </c:pt>
                <c:pt idx="736">
                  <c:v>2.09175E-10</c:v>
                </c:pt>
                <c:pt idx="737">
                  <c:v>2.09183E-10</c:v>
                </c:pt>
                <c:pt idx="738">
                  <c:v>2.0919400000000001E-10</c:v>
                </c:pt>
                <c:pt idx="739">
                  <c:v>2.0919400000000001E-10</c:v>
                </c:pt>
                <c:pt idx="740">
                  <c:v>2.09196E-10</c:v>
                </c:pt>
                <c:pt idx="741">
                  <c:v>2.09202E-10</c:v>
                </c:pt>
                <c:pt idx="742">
                  <c:v>2.0920399999999999E-10</c:v>
                </c:pt>
                <c:pt idx="743">
                  <c:v>2.0920399999999999E-10</c:v>
                </c:pt>
                <c:pt idx="744">
                  <c:v>2.0920699999999999E-10</c:v>
                </c:pt>
                <c:pt idx="745">
                  <c:v>2.0920900000000001E-10</c:v>
                </c:pt>
                <c:pt idx="746">
                  <c:v>2.0920900000000001E-10</c:v>
                </c:pt>
                <c:pt idx="747">
                  <c:v>2.0921200000000001E-10</c:v>
                </c:pt>
                <c:pt idx="748">
                  <c:v>2.0921599999999999E-10</c:v>
                </c:pt>
                <c:pt idx="749">
                  <c:v>2.0921899999999999E-10</c:v>
                </c:pt>
                <c:pt idx="750">
                  <c:v>2.0922E-10</c:v>
                </c:pt>
                <c:pt idx="751">
                  <c:v>2.0922100000000001E-10</c:v>
                </c:pt>
                <c:pt idx="752">
                  <c:v>2.0922400000000001E-10</c:v>
                </c:pt>
                <c:pt idx="753">
                  <c:v>2.0922400000000001E-10</c:v>
                </c:pt>
                <c:pt idx="754">
                  <c:v>2.09226E-10</c:v>
                </c:pt>
                <c:pt idx="755">
                  <c:v>2.0922799999999999E-10</c:v>
                </c:pt>
                <c:pt idx="756">
                  <c:v>2.09238E-10</c:v>
                </c:pt>
                <c:pt idx="757">
                  <c:v>2.0924299999999999E-10</c:v>
                </c:pt>
                <c:pt idx="758">
                  <c:v>2.0924800000000001E-10</c:v>
                </c:pt>
                <c:pt idx="759">
                  <c:v>2.0924800000000001E-10</c:v>
                </c:pt>
                <c:pt idx="760">
                  <c:v>2.0924899999999999E-10</c:v>
                </c:pt>
                <c:pt idx="761">
                  <c:v>2.09253E-10</c:v>
                </c:pt>
                <c:pt idx="762">
                  <c:v>2.0925400000000001E-10</c:v>
                </c:pt>
                <c:pt idx="763">
                  <c:v>2.0925799999999999E-10</c:v>
                </c:pt>
                <c:pt idx="764">
                  <c:v>2.0926600000000001E-10</c:v>
                </c:pt>
                <c:pt idx="765">
                  <c:v>2.0926999999999999E-10</c:v>
                </c:pt>
                <c:pt idx="766">
                  <c:v>2.0926999999999999E-10</c:v>
                </c:pt>
                <c:pt idx="767">
                  <c:v>2.09271E-10</c:v>
                </c:pt>
                <c:pt idx="768">
                  <c:v>2.0927599999999999E-10</c:v>
                </c:pt>
                <c:pt idx="769">
                  <c:v>2.0927800000000001E-10</c:v>
                </c:pt>
                <c:pt idx="770">
                  <c:v>2.0928499999999999E-10</c:v>
                </c:pt>
                <c:pt idx="771">
                  <c:v>2.09286E-10</c:v>
                </c:pt>
                <c:pt idx="772">
                  <c:v>2.09289E-10</c:v>
                </c:pt>
                <c:pt idx="773">
                  <c:v>2.0929000000000001E-10</c:v>
                </c:pt>
                <c:pt idx="774">
                  <c:v>2.0929099999999999E-10</c:v>
                </c:pt>
                <c:pt idx="775">
                  <c:v>2.09295E-10</c:v>
                </c:pt>
                <c:pt idx="776">
                  <c:v>2.0929699999999999E-10</c:v>
                </c:pt>
                <c:pt idx="777">
                  <c:v>2.0929699999999999E-10</c:v>
                </c:pt>
                <c:pt idx="778">
                  <c:v>2.0930200000000001E-10</c:v>
                </c:pt>
                <c:pt idx="779">
                  <c:v>2.09304E-10</c:v>
                </c:pt>
                <c:pt idx="780">
                  <c:v>2.0930899999999999E-10</c:v>
                </c:pt>
                <c:pt idx="781">
                  <c:v>2.0931E-10</c:v>
                </c:pt>
                <c:pt idx="782">
                  <c:v>2.0931199999999999E-10</c:v>
                </c:pt>
                <c:pt idx="783">
                  <c:v>2.0931400000000001E-10</c:v>
                </c:pt>
                <c:pt idx="784">
                  <c:v>2.0931400000000001E-10</c:v>
                </c:pt>
                <c:pt idx="785">
                  <c:v>2.0931799999999999E-10</c:v>
                </c:pt>
                <c:pt idx="786">
                  <c:v>2.0931799999999999E-10</c:v>
                </c:pt>
                <c:pt idx="787">
                  <c:v>2.09319E-10</c:v>
                </c:pt>
                <c:pt idx="788">
                  <c:v>2.0932000000000001E-10</c:v>
                </c:pt>
                <c:pt idx="789">
                  <c:v>2.0932000000000001E-10</c:v>
                </c:pt>
                <c:pt idx="790">
                  <c:v>2.0932300000000001E-10</c:v>
                </c:pt>
                <c:pt idx="791">
                  <c:v>2.0933500000000001E-10</c:v>
                </c:pt>
                <c:pt idx="792">
                  <c:v>2.0933599999999999E-10</c:v>
                </c:pt>
                <c:pt idx="793">
                  <c:v>2.0934100000000001E-10</c:v>
                </c:pt>
                <c:pt idx="794">
                  <c:v>2.09367E-10</c:v>
                </c:pt>
                <c:pt idx="795">
                  <c:v>2.0937E-10</c:v>
                </c:pt>
                <c:pt idx="796">
                  <c:v>2.0937100000000001E-10</c:v>
                </c:pt>
                <c:pt idx="797">
                  <c:v>2.09376E-10</c:v>
                </c:pt>
                <c:pt idx="798">
                  <c:v>2.09376E-10</c:v>
                </c:pt>
                <c:pt idx="799">
                  <c:v>2.09377E-10</c:v>
                </c:pt>
                <c:pt idx="800">
                  <c:v>2.09377E-10</c:v>
                </c:pt>
                <c:pt idx="801">
                  <c:v>2.0938E-10</c:v>
                </c:pt>
                <c:pt idx="802">
                  <c:v>2.09382E-10</c:v>
                </c:pt>
                <c:pt idx="803">
                  <c:v>2.09382E-10</c:v>
                </c:pt>
                <c:pt idx="804">
                  <c:v>2.09383E-10</c:v>
                </c:pt>
                <c:pt idx="805">
                  <c:v>2.0939299999999999E-10</c:v>
                </c:pt>
                <c:pt idx="806">
                  <c:v>2.09394E-10</c:v>
                </c:pt>
                <c:pt idx="807">
                  <c:v>2.09397E-10</c:v>
                </c:pt>
                <c:pt idx="808">
                  <c:v>2.09398E-10</c:v>
                </c:pt>
                <c:pt idx="809">
                  <c:v>2.09404E-10</c:v>
                </c:pt>
                <c:pt idx="810">
                  <c:v>2.09409E-10</c:v>
                </c:pt>
                <c:pt idx="811">
                  <c:v>2.09413E-10</c:v>
                </c:pt>
                <c:pt idx="812">
                  <c:v>2.0941700000000001E-10</c:v>
                </c:pt>
                <c:pt idx="813">
                  <c:v>2.0941799999999999E-10</c:v>
                </c:pt>
                <c:pt idx="814">
                  <c:v>2.0942399999999999E-10</c:v>
                </c:pt>
                <c:pt idx="815">
                  <c:v>2.09425E-10</c:v>
                </c:pt>
                <c:pt idx="816">
                  <c:v>2.0942699999999999E-10</c:v>
                </c:pt>
                <c:pt idx="817">
                  <c:v>2.09428E-10</c:v>
                </c:pt>
                <c:pt idx="818">
                  <c:v>2.0942900000000001E-10</c:v>
                </c:pt>
                <c:pt idx="819">
                  <c:v>2.0942999999999999E-10</c:v>
                </c:pt>
                <c:pt idx="820">
                  <c:v>2.0943299999999999E-10</c:v>
                </c:pt>
                <c:pt idx="821">
                  <c:v>2.0943500000000001E-10</c:v>
                </c:pt>
                <c:pt idx="822">
                  <c:v>2.0943599999999999E-10</c:v>
                </c:pt>
                <c:pt idx="823">
                  <c:v>2.0944400000000001E-10</c:v>
                </c:pt>
                <c:pt idx="824">
                  <c:v>2.0944799999999999E-10</c:v>
                </c:pt>
                <c:pt idx="825">
                  <c:v>2.09455E-10</c:v>
                </c:pt>
                <c:pt idx="826">
                  <c:v>2.0946899999999999E-10</c:v>
                </c:pt>
                <c:pt idx="827">
                  <c:v>2.0947400000000001E-10</c:v>
                </c:pt>
                <c:pt idx="828">
                  <c:v>2.0947499999999999E-10</c:v>
                </c:pt>
                <c:pt idx="829">
                  <c:v>2.0947499999999999E-10</c:v>
                </c:pt>
                <c:pt idx="830">
                  <c:v>2.09476E-10</c:v>
                </c:pt>
                <c:pt idx="831">
                  <c:v>2.09479E-10</c:v>
                </c:pt>
                <c:pt idx="832">
                  <c:v>2.09482E-10</c:v>
                </c:pt>
                <c:pt idx="833">
                  <c:v>2.0948300000000001E-10</c:v>
                </c:pt>
                <c:pt idx="834">
                  <c:v>2.0948399999999999E-10</c:v>
                </c:pt>
                <c:pt idx="835">
                  <c:v>2.09488E-10</c:v>
                </c:pt>
                <c:pt idx="836">
                  <c:v>2.0948900000000001E-10</c:v>
                </c:pt>
                <c:pt idx="837">
                  <c:v>2.0949500000000001E-10</c:v>
                </c:pt>
                <c:pt idx="838">
                  <c:v>2.09506E-10</c:v>
                </c:pt>
                <c:pt idx="839">
                  <c:v>2.0950700000000001E-10</c:v>
                </c:pt>
                <c:pt idx="840">
                  <c:v>2.0950799999999999E-10</c:v>
                </c:pt>
                <c:pt idx="841">
                  <c:v>2.0951000000000001E-10</c:v>
                </c:pt>
                <c:pt idx="842">
                  <c:v>2.0951099999999999E-10</c:v>
                </c:pt>
                <c:pt idx="843">
                  <c:v>2.0952200000000001E-10</c:v>
                </c:pt>
                <c:pt idx="844">
                  <c:v>2.09527E-10</c:v>
                </c:pt>
                <c:pt idx="845">
                  <c:v>2.0952899999999999E-10</c:v>
                </c:pt>
                <c:pt idx="846">
                  <c:v>2.0953799999999999E-10</c:v>
                </c:pt>
                <c:pt idx="847">
                  <c:v>2.0953799999999999E-10</c:v>
                </c:pt>
                <c:pt idx="848">
                  <c:v>2.09545E-10</c:v>
                </c:pt>
                <c:pt idx="849">
                  <c:v>2.09548E-10</c:v>
                </c:pt>
                <c:pt idx="850">
                  <c:v>2.0954999999999999E-10</c:v>
                </c:pt>
                <c:pt idx="851">
                  <c:v>2.0955200000000001E-10</c:v>
                </c:pt>
                <c:pt idx="852">
                  <c:v>2.0955299999999999E-10</c:v>
                </c:pt>
                <c:pt idx="853">
                  <c:v>2.09554E-10</c:v>
                </c:pt>
                <c:pt idx="854">
                  <c:v>2.0955899999999999E-10</c:v>
                </c:pt>
                <c:pt idx="855">
                  <c:v>2.0956799999999999E-10</c:v>
                </c:pt>
                <c:pt idx="856">
                  <c:v>2.09569E-10</c:v>
                </c:pt>
                <c:pt idx="857">
                  <c:v>2.0957000000000001E-10</c:v>
                </c:pt>
                <c:pt idx="858">
                  <c:v>2.0957099999999999E-10</c:v>
                </c:pt>
                <c:pt idx="859">
                  <c:v>2.0957099999999999E-10</c:v>
                </c:pt>
                <c:pt idx="860">
                  <c:v>2.09572E-10</c:v>
                </c:pt>
                <c:pt idx="861">
                  <c:v>2.09572E-10</c:v>
                </c:pt>
                <c:pt idx="862">
                  <c:v>2.0957600000000001E-10</c:v>
                </c:pt>
                <c:pt idx="863">
                  <c:v>2.0957600000000001E-10</c:v>
                </c:pt>
                <c:pt idx="864">
                  <c:v>2.0957699999999999E-10</c:v>
                </c:pt>
                <c:pt idx="865">
                  <c:v>2.09584E-10</c:v>
                </c:pt>
                <c:pt idx="866">
                  <c:v>2.0960000000000001E-10</c:v>
                </c:pt>
                <c:pt idx="867">
                  <c:v>2.0960099999999999E-10</c:v>
                </c:pt>
                <c:pt idx="868">
                  <c:v>2.0960300000000001E-10</c:v>
                </c:pt>
                <c:pt idx="869">
                  <c:v>2.09605E-10</c:v>
                </c:pt>
                <c:pt idx="870">
                  <c:v>2.09606E-10</c:v>
                </c:pt>
                <c:pt idx="871">
                  <c:v>2.09606E-10</c:v>
                </c:pt>
                <c:pt idx="872">
                  <c:v>2.09611E-10</c:v>
                </c:pt>
                <c:pt idx="873">
                  <c:v>2.09611E-10</c:v>
                </c:pt>
                <c:pt idx="874">
                  <c:v>2.0961599999999999E-10</c:v>
                </c:pt>
                <c:pt idx="875">
                  <c:v>2.0962E-10</c:v>
                </c:pt>
                <c:pt idx="876">
                  <c:v>2.0962199999999999E-10</c:v>
                </c:pt>
                <c:pt idx="877">
                  <c:v>2.09623E-10</c:v>
                </c:pt>
                <c:pt idx="878">
                  <c:v>2.0962800000000001E-10</c:v>
                </c:pt>
                <c:pt idx="879">
                  <c:v>2.09633E-10</c:v>
                </c:pt>
                <c:pt idx="880">
                  <c:v>2.09636E-10</c:v>
                </c:pt>
                <c:pt idx="881">
                  <c:v>2.0964600000000001E-10</c:v>
                </c:pt>
                <c:pt idx="882">
                  <c:v>2.09654E-10</c:v>
                </c:pt>
                <c:pt idx="883">
                  <c:v>2.09654E-10</c:v>
                </c:pt>
                <c:pt idx="884">
                  <c:v>2.0965500000000001E-10</c:v>
                </c:pt>
                <c:pt idx="885">
                  <c:v>2.0965899999999999E-10</c:v>
                </c:pt>
                <c:pt idx="886">
                  <c:v>2.0966700000000001E-10</c:v>
                </c:pt>
                <c:pt idx="887">
                  <c:v>2.0967099999999999E-10</c:v>
                </c:pt>
                <c:pt idx="888">
                  <c:v>2.0967399999999999E-10</c:v>
                </c:pt>
                <c:pt idx="889">
                  <c:v>2.0967900000000001E-10</c:v>
                </c:pt>
                <c:pt idx="890">
                  <c:v>2.0967900000000001E-10</c:v>
                </c:pt>
                <c:pt idx="891">
                  <c:v>2.0967900000000001E-10</c:v>
                </c:pt>
                <c:pt idx="892">
                  <c:v>2.0968599999999999E-10</c:v>
                </c:pt>
                <c:pt idx="893">
                  <c:v>2.0968800000000001E-10</c:v>
                </c:pt>
                <c:pt idx="894">
                  <c:v>2.0968800000000001E-10</c:v>
                </c:pt>
                <c:pt idx="895">
                  <c:v>2.0969100000000001E-10</c:v>
                </c:pt>
                <c:pt idx="896">
                  <c:v>2.0969799999999999E-10</c:v>
                </c:pt>
                <c:pt idx="897">
                  <c:v>2.0970099999999999E-10</c:v>
                </c:pt>
                <c:pt idx="898">
                  <c:v>2.0970300000000001E-10</c:v>
                </c:pt>
                <c:pt idx="899">
                  <c:v>2.0970600000000001E-10</c:v>
                </c:pt>
                <c:pt idx="900">
                  <c:v>2.09708E-10</c:v>
                </c:pt>
                <c:pt idx="901">
                  <c:v>2.0970999999999999E-10</c:v>
                </c:pt>
                <c:pt idx="902">
                  <c:v>2.0971500000000001E-10</c:v>
                </c:pt>
                <c:pt idx="903">
                  <c:v>2.0971599999999999E-10</c:v>
                </c:pt>
                <c:pt idx="904">
                  <c:v>2.0971800000000001E-10</c:v>
                </c:pt>
                <c:pt idx="905">
                  <c:v>2.0971800000000001E-10</c:v>
                </c:pt>
                <c:pt idx="906">
                  <c:v>2.0972199999999999E-10</c:v>
                </c:pt>
                <c:pt idx="907">
                  <c:v>2.09726E-10</c:v>
                </c:pt>
                <c:pt idx="908">
                  <c:v>2.0972700000000001E-10</c:v>
                </c:pt>
                <c:pt idx="909">
                  <c:v>2.0973300000000001E-10</c:v>
                </c:pt>
                <c:pt idx="910">
                  <c:v>2.0973399999999999E-10</c:v>
                </c:pt>
                <c:pt idx="911">
                  <c:v>2.0974500000000001E-10</c:v>
                </c:pt>
                <c:pt idx="912">
                  <c:v>2.0974800000000001E-10</c:v>
                </c:pt>
                <c:pt idx="913">
                  <c:v>2.0974899999999999E-10</c:v>
                </c:pt>
                <c:pt idx="914">
                  <c:v>2.0975E-10</c:v>
                </c:pt>
                <c:pt idx="915">
                  <c:v>2.0975199999999999E-10</c:v>
                </c:pt>
                <c:pt idx="916">
                  <c:v>2.09759E-10</c:v>
                </c:pt>
                <c:pt idx="917">
                  <c:v>2.0976999999999999E-10</c:v>
                </c:pt>
                <c:pt idx="918">
                  <c:v>2.0978E-10</c:v>
                </c:pt>
                <c:pt idx="919">
                  <c:v>2.09783E-10</c:v>
                </c:pt>
                <c:pt idx="920">
                  <c:v>2.0978700000000001E-10</c:v>
                </c:pt>
                <c:pt idx="921">
                  <c:v>2.09792E-10</c:v>
                </c:pt>
                <c:pt idx="922">
                  <c:v>2.09792E-10</c:v>
                </c:pt>
                <c:pt idx="923">
                  <c:v>2.0980800000000001E-10</c:v>
                </c:pt>
                <c:pt idx="924">
                  <c:v>2.0981700000000001E-10</c:v>
                </c:pt>
                <c:pt idx="925">
                  <c:v>2.0982000000000001E-10</c:v>
                </c:pt>
                <c:pt idx="926">
                  <c:v>2.0982099999999999E-10</c:v>
                </c:pt>
                <c:pt idx="927">
                  <c:v>2.09828E-10</c:v>
                </c:pt>
                <c:pt idx="928">
                  <c:v>2.09828E-10</c:v>
                </c:pt>
                <c:pt idx="929">
                  <c:v>2.0982900000000001E-10</c:v>
                </c:pt>
                <c:pt idx="930">
                  <c:v>2.09834E-10</c:v>
                </c:pt>
                <c:pt idx="931">
                  <c:v>2.09841E-10</c:v>
                </c:pt>
                <c:pt idx="932">
                  <c:v>2.09844E-10</c:v>
                </c:pt>
                <c:pt idx="933">
                  <c:v>2.0984799999999999E-10</c:v>
                </c:pt>
                <c:pt idx="934">
                  <c:v>2.09856E-10</c:v>
                </c:pt>
                <c:pt idx="935">
                  <c:v>2.0985700000000001E-10</c:v>
                </c:pt>
                <c:pt idx="936">
                  <c:v>2.09858E-10</c:v>
                </c:pt>
                <c:pt idx="937">
                  <c:v>2.0986000000000001E-10</c:v>
                </c:pt>
                <c:pt idx="938">
                  <c:v>2.0986300000000001E-10</c:v>
                </c:pt>
                <c:pt idx="939">
                  <c:v>2.0986900000000001E-10</c:v>
                </c:pt>
                <c:pt idx="940">
                  <c:v>2.0987800000000001E-10</c:v>
                </c:pt>
                <c:pt idx="941">
                  <c:v>2.0988400000000001E-10</c:v>
                </c:pt>
                <c:pt idx="942">
                  <c:v>2.09886E-10</c:v>
                </c:pt>
                <c:pt idx="943">
                  <c:v>2.0989099999999999E-10</c:v>
                </c:pt>
                <c:pt idx="944">
                  <c:v>2.0989099999999999E-10</c:v>
                </c:pt>
                <c:pt idx="945">
                  <c:v>2.0989300000000001E-10</c:v>
                </c:pt>
                <c:pt idx="946">
                  <c:v>2.0989399999999999E-10</c:v>
                </c:pt>
                <c:pt idx="947">
                  <c:v>2.09898E-10</c:v>
                </c:pt>
                <c:pt idx="948">
                  <c:v>2.0989900000000001E-10</c:v>
                </c:pt>
                <c:pt idx="949">
                  <c:v>2.0990599999999999E-10</c:v>
                </c:pt>
                <c:pt idx="950">
                  <c:v>2.09907E-10</c:v>
                </c:pt>
                <c:pt idx="951">
                  <c:v>2.09931E-10</c:v>
                </c:pt>
                <c:pt idx="952">
                  <c:v>2.0993299999999999E-10</c:v>
                </c:pt>
                <c:pt idx="953">
                  <c:v>2.0994499999999999E-10</c:v>
                </c:pt>
                <c:pt idx="954">
                  <c:v>2.09949E-10</c:v>
                </c:pt>
                <c:pt idx="955">
                  <c:v>2.0995000000000001E-10</c:v>
                </c:pt>
                <c:pt idx="956">
                  <c:v>2.0995300000000001E-10</c:v>
                </c:pt>
                <c:pt idx="957">
                  <c:v>2.0995900000000001E-10</c:v>
                </c:pt>
                <c:pt idx="958">
                  <c:v>2.0995999999999999E-10</c:v>
                </c:pt>
                <c:pt idx="959">
                  <c:v>2.0996200000000001E-10</c:v>
                </c:pt>
                <c:pt idx="960">
                  <c:v>2.09964E-10</c:v>
                </c:pt>
                <c:pt idx="961">
                  <c:v>2.09964E-10</c:v>
                </c:pt>
                <c:pt idx="962">
                  <c:v>2.0996599999999999E-10</c:v>
                </c:pt>
                <c:pt idx="963">
                  <c:v>2.0996599999999999E-10</c:v>
                </c:pt>
                <c:pt idx="964">
                  <c:v>2.0997E-10</c:v>
                </c:pt>
                <c:pt idx="965">
                  <c:v>2.0997100000000001E-10</c:v>
                </c:pt>
                <c:pt idx="966">
                  <c:v>2.0997100000000001E-10</c:v>
                </c:pt>
                <c:pt idx="967">
                  <c:v>2.09976E-10</c:v>
                </c:pt>
                <c:pt idx="968">
                  <c:v>2.0998000000000001E-10</c:v>
                </c:pt>
                <c:pt idx="969">
                  <c:v>2.0998600000000001E-10</c:v>
                </c:pt>
                <c:pt idx="970">
                  <c:v>2.0998900000000001E-10</c:v>
                </c:pt>
                <c:pt idx="971">
                  <c:v>2.0999200000000001E-10</c:v>
                </c:pt>
                <c:pt idx="972">
                  <c:v>2.0999500000000001E-10</c:v>
                </c:pt>
                <c:pt idx="973">
                  <c:v>2.09997E-10</c:v>
                </c:pt>
                <c:pt idx="974">
                  <c:v>2.10003E-10</c:v>
                </c:pt>
                <c:pt idx="975">
                  <c:v>2.10006E-10</c:v>
                </c:pt>
                <c:pt idx="976">
                  <c:v>2.1001399999999999E-10</c:v>
                </c:pt>
                <c:pt idx="977">
                  <c:v>2.1001999999999999E-10</c:v>
                </c:pt>
                <c:pt idx="978">
                  <c:v>2.1003400000000001E-10</c:v>
                </c:pt>
                <c:pt idx="979">
                  <c:v>2.10036E-10</c:v>
                </c:pt>
                <c:pt idx="980">
                  <c:v>2.1004099999999999E-10</c:v>
                </c:pt>
                <c:pt idx="981">
                  <c:v>2.1004300000000001E-10</c:v>
                </c:pt>
                <c:pt idx="982">
                  <c:v>2.1004300000000001E-10</c:v>
                </c:pt>
                <c:pt idx="983">
                  <c:v>2.10057E-10</c:v>
                </c:pt>
                <c:pt idx="984">
                  <c:v>2.10064E-10</c:v>
                </c:pt>
                <c:pt idx="985">
                  <c:v>2.1006799999999999E-10</c:v>
                </c:pt>
                <c:pt idx="986">
                  <c:v>2.10079E-10</c:v>
                </c:pt>
                <c:pt idx="987">
                  <c:v>2.10079E-10</c:v>
                </c:pt>
                <c:pt idx="988">
                  <c:v>2.1008000000000001E-10</c:v>
                </c:pt>
                <c:pt idx="989">
                  <c:v>2.1008300000000001E-10</c:v>
                </c:pt>
                <c:pt idx="990">
                  <c:v>2.1008600000000001E-10</c:v>
                </c:pt>
                <c:pt idx="991">
                  <c:v>2.10091E-10</c:v>
                </c:pt>
                <c:pt idx="992">
                  <c:v>2.10091E-10</c:v>
                </c:pt>
                <c:pt idx="993">
                  <c:v>2.10093E-10</c:v>
                </c:pt>
                <c:pt idx="994">
                  <c:v>2.1009899999999999E-10</c:v>
                </c:pt>
                <c:pt idx="995">
                  <c:v>2.1010199999999999E-10</c:v>
                </c:pt>
                <c:pt idx="996">
                  <c:v>2.1010400000000001E-10</c:v>
                </c:pt>
                <c:pt idx="997">
                  <c:v>2.10118E-10</c:v>
                </c:pt>
                <c:pt idx="998">
                  <c:v>2.10121E-10</c:v>
                </c:pt>
                <c:pt idx="999">
                  <c:v>2.10124E-10</c:v>
                </c:pt>
                <c:pt idx="1000">
                  <c:v>2.1012899999999999E-10</c:v>
                </c:pt>
                <c:pt idx="1001">
                  <c:v>2.10133E-10</c:v>
                </c:pt>
                <c:pt idx="1002">
                  <c:v>2.1013400000000001E-10</c:v>
                </c:pt>
                <c:pt idx="1003">
                  <c:v>2.1014699999999999E-10</c:v>
                </c:pt>
                <c:pt idx="1004">
                  <c:v>2.1014900000000001E-10</c:v>
                </c:pt>
                <c:pt idx="1005">
                  <c:v>2.1014900000000001E-10</c:v>
                </c:pt>
                <c:pt idx="1006">
                  <c:v>2.1015599999999999E-10</c:v>
                </c:pt>
                <c:pt idx="1007">
                  <c:v>2.1015800000000001E-10</c:v>
                </c:pt>
                <c:pt idx="1008">
                  <c:v>2.1015899999999999E-10</c:v>
                </c:pt>
                <c:pt idx="1009">
                  <c:v>2.1015899999999999E-10</c:v>
                </c:pt>
                <c:pt idx="1010">
                  <c:v>2.10178E-10</c:v>
                </c:pt>
                <c:pt idx="1011">
                  <c:v>2.1017900000000001E-10</c:v>
                </c:pt>
                <c:pt idx="1012">
                  <c:v>2.10181E-10</c:v>
                </c:pt>
                <c:pt idx="1013">
                  <c:v>2.1018200000000001E-10</c:v>
                </c:pt>
                <c:pt idx="1014">
                  <c:v>2.1018899999999999E-10</c:v>
                </c:pt>
                <c:pt idx="1015">
                  <c:v>2.1019199999999999E-10</c:v>
                </c:pt>
                <c:pt idx="1016">
                  <c:v>2.1019199999999999E-10</c:v>
                </c:pt>
                <c:pt idx="1017">
                  <c:v>2.10196E-10</c:v>
                </c:pt>
                <c:pt idx="1018">
                  <c:v>2.1019700000000001E-10</c:v>
                </c:pt>
                <c:pt idx="1019">
                  <c:v>2.10208E-10</c:v>
                </c:pt>
                <c:pt idx="1020">
                  <c:v>2.1020900000000001E-10</c:v>
                </c:pt>
                <c:pt idx="1021">
                  <c:v>2.10214E-10</c:v>
                </c:pt>
                <c:pt idx="1022">
                  <c:v>2.10214E-10</c:v>
                </c:pt>
                <c:pt idx="1023">
                  <c:v>2.10214E-10</c:v>
                </c:pt>
                <c:pt idx="1024">
                  <c:v>2.1021500000000001E-10</c:v>
                </c:pt>
                <c:pt idx="1025">
                  <c:v>2.1022100000000001E-10</c:v>
                </c:pt>
                <c:pt idx="1026">
                  <c:v>2.10223E-10</c:v>
                </c:pt>
                <c:pt idx="1027">
                  <c:v>2.10226E-10</c:v>
                </c:pt>
                <c:pt idx="1028">
                  <c:v>2.10229E-10</c:v>
                </c:pt>
                <c:pt idx="1029">
                  <c:v>2.10229E-10</c:v>
                </c:pt>
                <c:pt idx="1030">
                  <c:v>2.10232E-10</c:v>
                </c:pt>
                <c:pt idx="1031">
                  <c:v>2.1023999999999999E-10</c:v>
                </c:pt>
                <c:pt idx="1032">
                  <c:v>2.1025E-10</c:v>
                </c:pt>
                <c:pt idx="1033">
                  <c:v>2.1025100000000001E-10</c:v>
                </c:pt>
                <c:pt idx="1034">
                  <c:v>2.10265E-10</c:v>
                </c:pt>
                <c:pt idx="1035">
                  <c:v>2.10268E-10</c:v>
                </c:pt>
                <c:pt idx="1036">
                  <c:v>2.1026999999999999E-10</c:v>
                </c:pt>
                <c:pt idx="1037">
                  <c:v>2.1027599999999999E-10</c:v>
                </c:pt>
                <c:pt idx="1038">
                  <c:v>2.1028400000000001E-10</c:v>
                </c:pt>
                <c:pt idx="1039">
                  <c:v>2.10287E-10</c:v>
                </c:pt>
                <c:pt idx="1040">
                  <c:v>2.10296E-10</c:v>
                </c:pt>
                <c:pt idx="1041">
                  <c:v>2.1029999999999999E-10</c:v>
                </c:pt>
                <c:pt idx="1042">
                  <c:v>2.10304E-10</c:v>
                </c:pt>
                <c:pt idx="1043">
                  <c:v>2.1033600000000001E-10</c:v>
                </c:pt>
                <c:pt idx="1044">
                  <c:v>2.10347E-10</c:v>
                </c:pt>
                <c:pt idx="1045">
                  <c:v>2.10347E-10</c:v>
                </c:pt>
                <c:pt idx="1046">
                  <c:v>2.1034800000000001E-10</c:v>
                </c:pt>
                <c:pt idx="1047">
                  <c:v>2.1035499999999999E-10</c:v>
                </c:pt>
                <c:pt idx="1048">
                  <c:v>2.10356E-10</c:v>
                </c:pt>
                <c:pt idx="1049">
                  <c:v>2.1035700000000001E-10</c:v>
                </c:pt>
                <c:pt idx="1050">
                  <c:v>2.1036099999999999E-10</c:v>
                </c:pt>
                <c:pt idx="1051">
                  <c:v>2.1038400000000001E-10</c:v>
                </c:pt>
                <c:pt idx="1052">
                  <c:v>2.10386E-10</c:v>
                </c:pt>
                <c:pt idx="1053">
                  <c:v>2.10386E-10</c:v>
                </c:pt>
                <c:pt idx="1054">
                  <c:v>2.10389E-10</c:v>
                </c:pt>
                <c:pt idx="1055">
                  <c:v>2.10392E-10</c:v>
                </c:pt>
                <c:pt idx="1056">
                  <c:v>2.1039900000000001E-10</c:v>
                </c:pt>
                <c:pt idx="1057">
                  <c:v>2.10401E-10</c:v>
                </c:pt>
                <c:pt idx="1058">
                  <c:v>2.1040899999999999E-10</c:v>
                </c:pt>
                <c:pt idx="1059">
                  <c:v>2.1040899999999999E-10</c:v>
                </c:pt>
                <c:pt idx="1060">
                  <c:v>2.1041E-10</c:v>
                </c:pt>
                <c:pt idx="1061">
                  <c:v>2.10419E-10</c:v>
                </c:pt>
                <c:pt idx="1062">
                  <c:v>2.1042399999999999E-10</c:v>
                </c:pt>
                <c:pt idx="1063">
                  <c:v>2.10428E-10</c:v>
                </c:pt>
                <c:pt idx="1064">
                  <c:v>2.1042999999999999E-10</c:v>
                </c:pt>
                <c:pt idx="1065">
                  <c:v>2.10431E-10</c:v>
                </c:pt>
                <c:pt idx="1066">
                  <c:v>2.1043299999999999E-10</c:v>
                </c:pt>
                <c:pt idx="1067">
                  <c:v>2.1043899999999999E-10</c:v>
                </c:pt>
                <c:pt idx="1068">
                  <c:v>2.1044700000000001E-10</c:v>
                </c:pt>
                <c:pt idx="1069">
                  <c:v>2.1044700000000001E-10</c:v>
                </c:pt>
                <c:pt idx="1070">
                  <c:v>2.10449E-10</c:v>
                </c:pt>
                <c:pt idx="1071">
                  <c:v>2.10464E-10</c:v>
                </c:pt>
                <c:pt idx="1072">
                  <c:v>2.1047199999999999E-10</c:v>
                </c:pt>
                <c:pt idx="1073">
                  <c:v>2.10473E-10</c:v>
                </c:pt>
                <c:pt idx="1074">
                  <c:v>2.1047700000000001E-10</c:v>
                </c:pt>
                <c:pt idx="1075">
                  <c:v>2.1047799999999999E-10</c:v>
                </c:pt>
                <c:pt idx="1076">
                  <c:v>2.1049500000000001E-10</c:v>
                </c:pt>
                <c:pt idx="1077">
                  <c:v>2.10506E-10</c:v>
                </c:pt>
                <c:pt idx="1078">
                  <c:v>2.1051000000000001E-10</c:v>
                </c:pt>
                <c:pt idx="1079">
                  <c:v>2.10516E-10</c:v>
                </c:pt>
                <c:pt idx="1080">
                  <c:v>2.1051999999999999E-10</c:v>
                </c:pt>
                <c:pt idx="1081">
                  <c:v>2.10521E-10</c:v>
                </c:pt>
                <c:pt idx="1082">
                  <c:v>2.10524E-10</c:v>
                </c:pt>
                <c:pt idx="1083">
                  <c:v>2.1052599999999999E-10</c:v>
                </c:pt>
                <c:pt idx="1084">
                  <c:v>2.10531E-10</c:v>
                </c:pt>
                <c:pt idx="1085">
                  <c:v>2.10545E-10</c:v>
                </c:pt>
                <c:pt idx="1086">
                  <c:v>2.10546E-10</c:v>
                </c:pt>
                <c:pt idx="1087">
                  <c:v>2.10548E-10</c:v>
                </c:pt>
                <c:pt idx="1088">
                  <c:v>2.10549E-10</c:v>
                </c:pt>
                <c:pt idx="1089">
                  <c:v>2.1055099999999999E-10</c:v>
                </c:pt>
                <c:pt idx="1090">
                  <c:v>2.1055600000000001E-10</c:v>
                </c:pt>
                <c:pt idx="1091">
                  <c:v>2.1055600000000001E-10</c:v>
                </c:pt>
                <c:pt idx="1092">
                  <c:v>2.1055900000000001E-10</c:v>
                </c:pt>
                <c:pt idx="1093">
                  <c:v>2.1055999999999999E-10</c:v>
                </c:pt>
                <c:pt idx="1094">
                  <c:v>2.1056899999999999E-10</c:v>
                </c:pt>
                <c:pt idx="1095">
                  <c:v>2.1056899999999999E-10</c:v>
                </c:pt>
                <c:pt idx="1096">
                  <c:v>2.1056899999999999E-10</c:v>
                </c:pt>
                <c:pt idx="1097">
                  <c:v>2.10576E-10</c:v>
                </c:pt>
                <c:pt idx="1098">
                  <c:v>2.1058000000000001E-10</c:v>
                </c:pt>
                <c:pt idx="1099">
                  <c:v>2.10582E-10</c:v>
                </c:pt>
                <c:pt idx="1100">
                  <c:v>2.10588E-10</c:v>
                </c:pt>
                <c:pt idx="1101">
                  <c:v>2.1058999999999999E-10</c:v>
                </c:pt>
                <c:pt idx="1102">
                  <c:v>2.1059200000000001E-10</c:v>
                </c:pt>
                <c:pt idx="1103">
                  <c:v>2.10606E-10</c:v>
                </c:pt>
                <c:pt idx="1104">
                  <c:v>2.1060799999999999E-10</c:v>
                </c:pt>
                <c:pt idx="1105">
                  <c:v>2.10609E-10</c:v>
                </c:pt>
                <c:pt idx="1106">
                  <c:v>2.1061699999999999E-10</c:v>
                </c:pt>
                <c:pt idx="1107">
                  <c:v>2.10621E-10</c:v>
                </c:pt>
                <c:pt idx="1108">
                  <c:v>2.1062500000000001E-10</c:v>
                </c:pt>
                <c:pt idx="1109">
                  <c:v>2.1063E-10</c:v>
                </c:pt>
                <c:pt idx="1110">
                  <c:v>2.1063E-10</c:v>
                </c:pt>
                <c:pt idx="1111">
                  <c:v>2.1063E-10</c:v>
                </c:pt>
                <c:pt idx="1112">
                  <c:v>2.1063100000000001E-10</c:v>
                </c:pt>
                <c:pt idx="1113">
                  <c:v>2.1063199999999999E-10</c:v>
                </c:pt>
                <c:pt idx="1114">
                  <c:v>2.10639E-10</c:v>
                </c:pt>
                <c:pt idx="1115">
                  <c:v>2.10642E-10</c:v>
                </c:pt>
                <c:pt idx="1116">
                  <c:v>2.10648E-10</c:v>
                </c:pt>
                <c:pt idx="1117">
                  <c:v>2.10654E-10</c:v>
                </c:pt>
                <c:pt idx="1118">
                  <c:v>2.1066400000000001E-10</c:v>
                </c:pt>
                <c:pt idx="1119">
                  <c:v>2.10666E-10</c:v>
                </c:pt>
                <c:pt idx="1120">
                  <c:v>2.1067300000000001E-10</c:v>
                </c:pt>
                <c:pt idx="1121">
                  <c:v>2.1067699999999999E-10</c:v>
                </c:pt>
                <c:pt idx="1122">
                  <c:v>2.10687E-10</c:v>
                </c:pt>
                <c:pt idx="1123">
                  <c:v>2.1068899999999999E-10</c:v>
                </c:pt>
                <c:pt idx="1124">
                  <c:v>2.10699E-10</c:v>
                </c:pt>
                <c:pt idx="1125">
                  <c:v>2.10699E-10</c:v>
                </c:pt>
                <c:pt idx="1126">
                  <c:v>2.1070300000000001E-10</c:v>
                </c:pt>
                <c:pt idx="1127">
                  <c:v>2.1071500000000001E-10</c:v>
                </c:pt>
                <c:pt idx="1128">
                  <c:v>2.1071800000000001E-10</c:v>
                </c:pt>
                <c:pt idx="1129">
                  <c:v>2.1072E-10</c:v>
                </c:pt>
                <c:pt idx="1130">
                  <c:v>2.10723E-10</c:v>
                </c:pt>
                <c:pt idx="1131">
                  <c:v>2.10729E-10</c:v>
                </c:pt>
                <c:pt idx="1132">
                  <c:v>2.1073399999999999E-10</c:v>
                </c:pt>
                <c:pt idx="1133">
                  <c:v>2.1073399999999999E-10</c:v>
                </c:pt>
                <c:pt idx="1134">
                  <c:v>2.10742E-10</c:v>
                </c:pt>
                <c:pt idx="1135">
                  <c:v>2.1074599999999999E-10</c:v>
                </c:pt>
                <c:pt idx="1136">
                  <c:v>2.1074899999999999E-10</c:v>
                </c:pt>
                <c:pt idx="1137">
                  <c:v>2.1075799999999999E-10</c:v>
                </c:pt>
                <c:pt idx="1138">
                  <c:v>2.10768E-10</c:v>
                </c:pt>
                <c:pt idx="1139">
                  <c:v>2.10768E-10</c:v>
                </c:pt>
                <c:pt idx="1140">
                  <c:v>2.10769E-10</c:v>
                </c:pt>
                <c:pt idx="1141">
                  <c:v>2.1077699999999999E-10</c:v>
                </c:pt>
                <c:pt idx="1142">
                  <c:v>2.10781E-10</c:v>
                </c:pt>
                <c:pt idx="1143">
                  <c:v>2.1079E-10</c:v>
                </c:pt>
                <c:pt idx="1144">
                  <c:v>2.10805E-10</c:v>
                </c:pt>
                <c:pt idx="1145">
                  <c:v>2.10805E-10</c:v>
                </c:pt>
                <c:pt idx="1146">
                  <c:v>2.1080999999999999E-10</c:v>
                </c:pt>
                <c:pt idx="1147">
                  <c:v>2.1081299999999999E-10</c:v>
                </c:pt>
                <c:pt idx="1148">
                  <c:v>2.1081299999999999E-10</c:v>
                </c:pt>
                <c:pt idx="1149">
                  <c:v>2.1082E-10</c:v>
                </c:pt>
                <c:pt idx="1150">
                  <c:v>2.1082499999999999E-10</c:v>
                </c:pt>
                <c:pt idx="1151">
                  <c:v>2.1083000000000001E-10</c:v>
                </c:pt>
                <c:pt idx="1152">
                  <c:v>2.1083300000000001E-10</c:v>
                </c:pt>
                <c:pt idx="1153">
                  <c:v>2.10841E-10</c:v>
                </c:pt>
                <c:pt idx="1154">
                  <c:v>2.10853E-10</c:v>
                </c:pt>
                <c:pt idx="1155">
                  <c:v>2.1085700000000001E-10</c:v>
                </c:pt>
                <c:pt idx="1156">
                  <c:v>2.1086000000000001E-10</c:v>
                </c:pt>
                <c:pt idx="1157">
                  <c:v>2.1086000000000001E-10</c:v>
                </c:pt>
                <c:pt idx="1158">
                  <c:v>2.10862E-10</c:v>
                </c:pt>
                <c:pt idx="1159">
                  <c:v>2.1087299999999999E-10</c:v>
                </c:pt>
                <c:pt idx="1160">
                  <c:v>2.1087599999999999E-10</c:v>
                </c:pt>
                <c:pt idx="1161">
                  <c:v>2.1088400000000001E-10</c:v>
                </c:pt>
                <c:pt idx="1162">
                  <c:v>2.10892E-10</c:v>
                </c:pt>
                <c:pt idx="1163">
                  <c:v>2.10907E-10</c:v>
                </c:pt>
                <c:pt idx="1164">
                  <c:v>2.1091100000000001E-10</c:v>
                </c:pt>
                <c:pt idx="1165">
                  <c:v>2.1091199999999999E-10</c:v>
                </c:pt>
                <c:pt idx="1166">
                  <c:v>2.1091799999999999E-10</c:v>
                </c:pt>
                <c:pt idx="1167">
                  <c:v>2.1092300000000001E-10</c:v>
                </c:pt>
                <c:pt idx="1168">
                  <c:v>2.10925E-10</c:v>
                </c:pt>
                <c:pt idx="1169">
                  <c:v>2.10925E-10</c:v>
                </c:pt>
                <c:pt idx="1170">
                  <c:v>2.1092600000000001E-10</c:v>
                </c:pt>
                <c:pt idx="1171">
                  <c:v>2.1094E-10</c:v>
                </c:pt>
                <c:pt idx="1172">
                  <c:v>2.1094799999999999E-10</c:v>
                </c:pt>
                <c:pt idx="1173">
                  <c:v>2.10983E-10</c:v>
                </c:pt>
                <c:pt idx="1174">
                  <c:v>2.10991E-10</c:v>
                </c:pt>
                <c:pt idx="1175">
                  <c:v>2.10991E-10</c:v>
                </c:pt>
                <c:pt idx="1176">
                  <c:v>2.11E-10</c:v>
                </c:pt>
                <c:pt idx="1177">
                  <c:v>2.1101400000000001E-10</c:v>
                </c:pt>
                <c:pt idx="1178">
                  <c:v>2.1101700000000001E-10</c:v>
                </c:pt>
                <c:pt idx="1179">
                  <c:v>2.1102300000000001E-10</c:v>
                </c:pt>
                <c:pt idx="1180">
                  <c:v>2.1102900000000001E-10</c:v>
                </c:pt>
                <c:pt idx="1181">
                  <c:v>2.1102900000000001E-10</c:v>
                </c:pt>
                <c:pt idx="1182">
                  <c:v>2.11031E-10</c:v>
                </c:pt>
                <c:pt idx="1183">
                  <c:v>2.11034E-10</c:v>
                </c:pt>
                <c:pt idx="1184">
                  <c:v>2.1103500000000001E-10</c:v>
                </c:pt>
                <c:pt idx="1185">
                  <c:v>2.1103899999999999E-10</c:v>
                </c:pt>
                <c:pt idx="1186">
                  <c:v>2.11043E-10</c:v>
                </c:pt>
                <c:pt idx="1187">
                  <c:v>2.1105000000000001E-10</c:v>
                </c:pt>
                <c:pt idx="1188">
                  <c:v>2.11052E-10</c:v>
                </c:pt>
                <c:pt idx="1189">
                  <c:v>2.11067E-10</c:v>
                </c:pt>
                <c:pt idx="1190">
                  <c:v>2.1106800000000001E-10</c:v>
                </c:pt>
                <c:pt idx="1191">
                  <c:v>2.1107E-10</c:v>
                </c:pt>
                <c:pt idx="1192">
                  <c:v>2.1107E-10</c:v>
                </c:pt>
                <c:pt idx="1193">
                  <c:v>2.1107E-10</c:v>
                </c:pt>
                <c:pt idx="1194">
                  <c:v>2.1107499999999999E-10</c:v>
                </c:pt>
                <c:pt idx="1195">
                  <c:v>2.1107799999999999E-10</c:v>
                </c:pt>
                <c:pt idx="1196">
                  <c:v>2.11091E-10</c:v>
                </c:pt>
                <c:pt idx="1197">
                  <c:v>2.1109299999999999E-10</c:v>
                </c:pt>
                <c:pt idx="1198">
                  <c:v>2.1109899999999999E-10</c:v>
                </c:pt>
                <c:pt idx="1199">
                  <c:v>2.1111699999999999E-10</c:v>
                </c:pt>
                <c:pt idx="1200">
                  <c:v>2.1112800000000001E-10</c:v>
                </c:pt>
                <c:pt idx="1201">
                  <c:v>2.1112800000000001E-10</c:v>
                </c:pt>
                <c:pt idx="1202">
                  <c:v>2.1112899999999999E-10</c:v>
                </c:pt>
                <c:pt idx="1203">
                  <c:v>2.11133E-10</c:v>
                </c:pt>
                <c:pt idx="1204">
                  <c:v>2.1114399999999999E-10</c:v>
                </c:pt>
                <c:pt idx="1205">
                  <c:v>2.11145E-10</c:v>
                </c:pt>
                <c:pt idx="1206">
                  <c:v>2.1114600000000001E-10</c:v>
                </c:pt>
                <c:pt idx="1207">
                  <c:v>2.1114600000000001E-10</c:v>
                </c:pt>
                <c:pt idx="1208">
                  <c:v>2.1114699999999999E-10</c:v>
                </c:pt>
                <c:pt idx="1209">
                  <c:v>2.1115500000000001E-10</c:v>
                </c:pt>
                <c:pt idx="1210">
                  <c:v>2.1116499999999999E-10</c:v>
                </c:pt>
                <c:pt idx="1211">
                  <c:v>2.1118200000000001E-10</c:v>
                </c:pt>
                <c:pt idx="1212">
                  <c:v>2.11184E-10</c:v>
                </c:pt>
                <c:pt idx="1213">
                  <c:v>2.1119100000000001E-10</c:v>
                </c:pt>
                <c:pt idx="1214">
                  <c:v>2.11196E-10</c:v>
                </c:pt>
                <c:pt idx="1215">
                  <c:v>2.11196E-10</c:v>
                </c:pt>
                <c:pt idx="1216">
                  <c:v>2.11197E-10</c:v>
                </c:pt>
                <c:pt idx="1217">
                  <c:v>2.11199E-10</c:v>
                </c:pt>
                <c:pt idx="1218">
                  <c:v>2.1123E-10</c:v>
                </c:pt>
                <c:pt idx="1219">
                  <c:v>2.1123100000000001E-10</c:v>
                </c:pt>
                <c:pt idx="1220">
                  <c:v>2.11233E-10</c:v>
                </c:pt>
                <c:pt idx="1221">
                  <c:v>2.11248E-10</c:v>
                </c:pt>
                <c:pt idx="1222">
                  <c:v>2.1124999999999999E-10</c:v>
                </c:pt>
                <c:pt idx="1223">
                  <c:v>2.1125299999999999E-10</c:v>
                </c:pt>
                <c:pt idx="1224">
                  <c:v>2.1125500000000001E-10</c:v>
                </c:pt>
                <c:pt idx="1225">
                  <c:v>2.1127000000000001E-10</c:v>
                </c:pt>
                <c:pt idx="1226">
                  <c:v>2.1127699999999999E-10</c:v>
                </c:pt>
                <c:pt idx="1227">
                  <c:v>2.1127699999999999E-10</c:v>
                </c:pt>
                <c:pt idx="1228">
                  <c:v>2.1128500000000001E-10</c:v>
                </c:pt>
                <c:pt idx="1229">
                  <c:v>2.11296E-10</c:v>
                </c:pt>
                <c:pt idx="1230">
                  <c:v>2.1129799999999999E-10</c:v>
                </c:pt>
                <c:pt idx="1231">
                  <c:v>2.1130000000000001E-10</c:v>
                </c:pt>
                <c:pt idx="1232">
                  <c:v>2.1130999999999999E-10</c:v>
                </c:pt>
                <c:pt idx="1233">
                  <c:v>2.11314E-10</c:v>
                </c:pt>
                <c:pt idx="1234">
                  <c:v>2.1131800000000001E-10</c:v>
                </c:pt>
                <c:pt idx="1235">
                  <c:v>2.1132E-10</c:v>
                </c:pt>
                <c:pt idx="1236">
                  <c:v>2.1133399999999999E-10</c:v>
                </c:pt>
                <c:pt idx="1237">
                  <c:v>2.11359E-10</c:v>
                </c:pt>
                <c:pt idx="1238">
                  <c:v>2.1136399999999999E-10</c:v>
                </c:pt>
                <c:pt idx="1239">
                  <c:v>2.1137299999999999E-10</c:v>
                </c:pt>
                <c:pt idx="1240">
                  <c:v>2.11374E-10</c:v>
                </c:pt>
                <c:pt idx="1241">
                  <c:v>2.11377E-10</c:v>
                </c:pt>
                <c:pt idx="1242">
                  <c:v>2.1138499999999999E-10</c:v>
                </c:pt>
                <c:pt idx="1243">
                  <c:v>2.1138499999999999E-10</c:v>
                </c:pt>
                <c:pt idx="1244">
                  <c:v>2.1138499999999999E-10</c:v>
                </c:pt>
                <c:pt idx="1245">
                  <c:v>2.11386E-10</c:v>
                </c:pt>
                <c:pt idx="1246">
                  <c:v>2.11389E-10</c:v>
                </c:pt>
                <c:pt idx="1247">
                  <c:v>2.1139000000000001E-10</c:v>
                </c:pt>
                <c:pt idx="1248">
                  <c:v>2.1139099999999999E-10</c:v>
                </c:pt>
                <c:pt idx="1249">
                  <c:v>2.1140500000000001E-10</c:v>
                </c:pt>
                <c:pt idx="1250">
                  <c:v>2.11413E-10</c:v>
                </c:pt>
                <c:pt idx="1251">
                  <c:v>2.1141499999999999E-10</c:v>
                </c:pt>
                <c:pt idx="1252">
                  <c:v>2.1141799999999999E-10</c:v>
                </c:pt>
                <c:pt idx="1253">
                  <c:v>2.1142399999999999E-10</c:v>
                </c:pt>
                <c:pt idx="1254">
                  <c:v>2.1142699999999999E-10</c:v>
                </c:pt>
                <c:pt idx="1255">
                  <c:v>2.1142999999999999E-10</c:v>
                </c:pt>
                <c:pt idx="1256">
                  <c:v>2.1144200000000001E-10</c:v>
                </c:pt>
                <c:pt idx="1257">
                  <c:v>2.11447E-10</c:v>
                </c:pt>
                <c:pt idx="1258">
                  <c:v>2.1144800000000001E-10</c:v>
                </c:pt>
                <c:pt idx="1259">
                  <c:v>2.1145700000000001E-10</c:v>
                </c:pt>
                <c:pt idx="1260">
                  <c:v>2.11462E-10</c:v>
                </c:pt>
                <c:pt idx="1261">
                  <c:v>2.11468E-10</c:v>
                </c:pt>
                <c:pt idx="1262">
                  <c:v>2.1146999999999999E-10</c:v>
                </c:pt>
                <c:pt idx="1263">
                  <c:v>2.1147500000000001E-10</c:v>
                </c:pt>
                <c:pt idx="1264">
                  <c:v>2.11477E-10</c:v>
                </c:pt>
                <c:pt idx="1265">
                  <c:v>2.1147800000000001E-10</c:v>
                </c:pt>
                <c:pt idx="1266">
                  <c:v>2.11483E-10</c:v>
                </c:pt>
                <c:pt idx="1267">
                  <c:v>2.11486E-10</c:v>
                </c:pt>
                <c:pt idx="1268">
                  <c:v>2.1148700000000001E-10</c:v>
                </c:pt>
                <c:pt idx="1269">
                  <c:v>2.11495E-10</c:v>
                </c:pt>
                <c:pt idx="1270">
                  <c:v>2.1150299999999999E-10</c:v>
                </c:pt>
                <c:pt idx="1271">
                  <c:v>2.11516E-10</c:v>
                </c:pt>
                <c:pt idx="1272">
                  <c:v>2.1152099999999999E-10</c:v>
                </c:pt>
                <c:pt idx="1273">
                  <c:v>2.1152399999999999E-10</c:v>
                </c:pt>
                <c:pt idx="1274">
                  <c:v>2.1153800000000001E-10</c:v>
                </c:pt>
                <c:pt idx="1275">
                  <c:v>2.1153899999999999E-10</c:v>
                </c:pt>
                <c:pt idx="1276">
                  <c:v>2.1154100000000001E-10</c:v>
                </c:pt>
                <c:pt idx="1277">
                  <c:v>2.1154100000000001E-10</c:v>
                </c:pt>
                <c:pt idx="1278">
                  <c:v>2.11552E-10</c:v>
                </c:pt>
                <c:pt idx="1279">
                  <c:v>2.1155399999999999E-10</c:v>
                </c:pt>
                <c:pt idx="1280">
                  <c:v>2.1155600000000001E-10</c:v>
                </c:pt>
                <c:pt idx="1281">
                  <c:v>2.1155699999999999E-10</c:v>
                </c:pt>
                <c:pt idx="1282">
                  <c:v>2.11561E-10</c:v>
                </c:pt>
                <c:pt idx="1283">
                  <c:v>2.1157E-10</c:v>
                </c:pt>
                <c:pt idx="1284">
                  <c:v>2.1158000000000001E-10</c:v>
                </c:pt>
                <c:pt idx="1285">
                  <c:v>2.1158600000000001E-10</c:v>
                </c:pt>
                <c:pt idx="1286">
                  <c:v>2.1158999999999999E-10</c:v>
                </c:pt>
                <c:pt idx="1287">
                  <c:v>2.11591E-10</c:v>
                </c:pt>
                <c:pt idx="1288">
                  <c:v>2.1159299999999999E-10</c:v>
                </c:pt>
                <c:pt idx="1289">
                  <c:v>2.1159299999999999E-10</c:v>
                </c:pt>
                <c:pt idx="1290">
                  <c:v>2.1159599999999999E-10</c:v>
                </c:pt>
                <c:pt idx="1291">
                  <c:v>2.11597E-10</c:v>
                </c:pt>
                <c:pt idx="1292">
                  <c:v>2.11609E-10</c:v>
                </c:pt>
                <c:pt idx="1293">
                  <c:v>2.11615E-10</c:v>
                </c:pt>
                <c:pt idx="1294">
                  <c:v>2.1161600000000001E-10</c:v>
                </c:pt>
                <c:pt idx="1295">
                  <c:v>2.1161900000000001E-10</c:v>
                </c:pt>
                <c:pt idx="1296">
                  <c:v>2.1162899999999999E-10</c:v>
                </c:pt>
                <c:pt idx="1297">
                  <c:v>2.1163100000000001E-10</c:v>
                </c:pt>
                <c:pt idx="1298">
                  <c:v>2.1163199999999999E-10</c:v>
                </c:pt>
                <c:pt idx="1299">
                  <c:v>2.1163400000000001E-10</c:v>
                </c:pt>
                <c:pt idx="1300">
                  <c:v>2.1163400000000001E-10</c:v>
                </c:pt>
                <c:pt idx="1301">
                  <c:v>2.1164099999999999E-10</c:v>
                </c:pt>
                <c:pt idx="1302">
                  <c:v>2.11657E-10</c:v>
                </c:pt>
                <c:pt idx="1303">
                  <c:v>2.11661E-10</c:v>
                </c:pt>
                <c:pt idx="1304">
                  <c:v>2.1168000000000001E-10</c:v>
                </c:pt>
                <c:pt idx="1305">
                  <c:v>2.11685E-10</c:v>
                </c:pt>
                <c:pt idx="1306">
                  <c:v>2.1168699999999999E-10</c:v>
                </c:pt>
                <c:pt idx="1307">
                  <c:v>2.1168900000000001E-10</c:v>
                </c:pt>
                <c:pt idx="1308">
                  <c:v>2.11691E-10</c:v>
                </c:pt>
                <c:pt idx="1309">
                  <c:v>2.1169200000000001E-10</c:v>
                </c:pt>
                <c:pt idx="1310">
                  <c:v>2.11694E-10</c:v>
                </c:pt>
                <c:pt idx="1311">
                  <c:v>2.1169800000000001E-10</c:v>
                </c:pt>
                <c:pt idx="1312">
                  <c:v>2.11709E-10</c:v>
                </c:pt>
                <c:pt idx="1313">
                  <c:v>2.1171600000000001E-10</c:v>
                </c:pt>
                <c:pt idx="1314">
                  <c:v>2.11718E-10</c:v>
                </c:pt>
                <c:pt idx="1315">
                  <c:v>2.1172200000000001E-10</c:v>
                </c:pt>
                <c:pt idx="1316">
                  <c:v>2.1172599999999999E-10</c:v>
                </c:pt>
                <c:pt idx="1317">
                  <c:v>2.11736E-10</c:v>
                </c:pt>
                <c:pt idx="1318">
                  <c:v>2.1174399999999999E-10</c:v>
                </c:pt>
                <c:pt idx="1319">
                  <c:v>2.11778E-10</c:v>
                </c:pt>
                <c:pt idx="1320">
                  <c:v>2.11784E-10</c:v>
                </c:pt>
                <c:pt idx="1321">
                  <c:v>2.1178500000000001E-10</c:v>
                </c:pt>
                <c:pt idx="1322">
                  <c:v>2.11787E-10</c:v>
                </c:pt>
                <c:pt idx="1323">
                  <c:v>2.1180099999999999E-10</c:v>
                </c:pt>
                <c:pt idx="1324">
                  <c:v>2.1180900000000001E-10</c:v>
                </c:pt>
                <c:pt idx="1325">
                  <c:v>2.11817E-10</c:v>
                </c:pt>
                <c:pt idx="1326">
                  <c:v>2.1181899999999999E-10</c:v>
                </c:pt>
                <c:pt idx="1327">
                  <c:v>2.1184500000000001E-10</c:v>
                </c:pt>
                <c:pt idx="1328">
                  <c:v>2.1184899999999999E-10</c:v>
                </c:pt>
                <c:pt idx="1329">
                  <c:v>2.1184899999999999E-10</c:v>
                </c:pt>
                <c:pt idx="1330">
                  <c:v>2.1187500000000001E-10</c:v>
                </c:pt>
                <c:pt idx="1331">
                  <c:v>2.1187599999999999E-10</c:v>
                </c:pt>
                <c:pt idx="1332">
                  <c:v>2.11878E-10</c:v>
                </c:pt>
                <c:pt idx="1333">
                  <c:v>2.1188E-10</c:v>
                </c:pt>
                <c:pt idx="1334">
                  <c:v>2.11892E-10</c:v>
                </c:pt>
                <c:pt idx="1335">
                  <c:v>2.1190000000000001E-10</c:v>
                </c:pt>
                <c:pt idx="1336">
                  <c:v>2.11901E-10</c:v>
                </c:pt>
                <c:pt idx="1337">
                  <c:v>2.11904E-10</c:v>
                </c:pt>
                <c:pt idx="1338">
                  <c:v>2.1190600000000001E-10</c:v>
                </c:pt>
                <c:pt idx="1339">
                  <c:v>2.11914E-10</c:v>
                </c:pt>
                <c:pt idx="1340">
                  <c:v>2.1191899999999999E-10</c:v>
                </c:pt>
                <c:pt idx="1341">
                  <c:v>2.1192799999999999E-10</c:v>
                </c:pt>
                <c:pt idx="1342">
                  <c:v>2.11935E-10</c:v>
                </c:pt>
                <c:pt idx="1343">
                  <c:v>2.1194200000000001E-10</c:v>
                </c:pt>
                <c:pt idx="1344">
                  <c:v>2.1195E-10</c:v>
                </c:pt>
                <c:pt idx="1345">
                  <c:v>2.1195E-10</c:v>
                </c:pt>
                <c:pt idx="1346">
                  <c:v>2.1195100000000001E-10</c:v>
                </c:pt>
                <c:pt idx="1347">
                  <c:v>2.11956E-10</c:v>
                </c:pt>
                <c:pt idx="1348">
                  <c:v>2.1195799999999999E-10</c:v>
                </c:pt>
                <c:pt idx="1349">
                  <c:v>2.1196999999999999E-10</c:v>
                </c:pt>
                <c:pt idx="1350">
                  <c:v>2.11974E-10</c:v>
                </c:pt>
                <c:pt idx="1351">
                  <c:v>2.1197800000000001E-10</c:v>
                </c:pt>
                <c:pt idx="1352">
                  <c:v>2.1198199999999999E-10</c:v>
                </c:pt>
                <c:pt idx="1353">
                  <c:v>2.1198700000000001E-10</c:v>
                </c:pt>
                <c:pt idx="1354">
                  <c:v>2.11989E-10</c:v>
                </c:pt>
                <c:pt idx="1355">
                  <c:v>2.1199999999999999E-10</c:v>
                </c:pt>
                <c:pt idx="1356">
                  <c:v>2.1200299999999999E-10</c:v>
                </c:pt>
                <c:pt idx="1357">
                  <c:v>2.1200599999999999E-10</c:v>
                </c:pt>
                <c:pt idx="1358">
                  <c:v>2.12019E-10</c:v>
                </c:pt>
                <c:pt idx="1359">
                  <c:v>2.1202900000000001E-10</c:v>
                </c:pt>
                <c:pt idx="1360">
                  <c:v>2.1204199999999999E-10</c:v>
                </c:pt>
                <c:pt idx="1361">
                  <c:v>2.1204199999999999E-10</c:v>
                </c:pt>
                <c:pt idx="1362">
                  <c:v>2.1204700000000001E-10</c:v>
                </c:pt>
                <c:pt idx="1363">
                  <c:v>2.1205099999999999E-10</c:v>
                </c:pt>
                <c:pt idx="1364">
                  <c:v>2.1207199999999999E-10</c:v>
                </c:pt>
                <c:pt idx="1365">
                  <c:v>2.1207499999999999E-10</c:v>
                </c:pt>
                <c:pt idx="1366">
                  <c:v>2.1208699999999999E-10</c:v>
                </c:pt>
                <c:pt idx="1367">
                  <c:v>2.1209899999999999E-10</c:v>
                </c:pt>
                <c:pt idx="1368">
                  <c:v>2.121E-10</c:v>
                </c:pt>
                <c:pt idx="1369">
                  <c:v>2.12116E-10</c:v>
                </c:pt>
                <c:pt idx="1370">
                  <c:v>2.12119E-10</c:v>
                </c:pt>
                <c:pt idx="1371">
                  <c:v>2.12119E-10</c:v>
                </c:pt>
                <c:pt idx="1372">
                  <c:v>2.12121E-10</c:v>
                </c:pt>
                <c:pt idx="1373">
                  <c:v>2.1213E-10</c:v>
                </c:pt>
                <c:pt idx="1374">
                  <c:v>2.1213500000000001E-10</c:v>
                </c:pt>
                <c:pt idx="1375">
                  <c:v>2.1213800000000001E-10</c:v>
                </c:pt>
                <c:pt idx="1376">
                  <c:v>2.12139E-10</c:v>
                </c:pt>
                <c:pt idx="1377">
                  <c:v>2.12149E-10</c:v>
                </c:pt>
                <c:pt idx="1378">
                  <c:v>2.12149E-10</c:v>
                </c:pt>
                <c:pt idx="1379">
                  <c:v>2.1215099999999999E-10</c:v>
                </c:pt>
                <c:pt idx="1380">
                  <c:v>2.12155E-10</c:v>
                </c:pt>
                <c:pt idx="1381">
                  <c:v>2.12155E-10</c:v>
                </c:pt>
                <c:pt idx="1382">
                  <c:v>2.1215900000000001E-10</c:v>
                </c:pt>
                <c:pt idx="1383">
                  <c:v>2.12161E-10</c:v>
                </c:pt>
                <c:pt idx="1384">
                  <c:v>2.12176E-10</c:v>
                </c:pt>
                <c:pt idx="1385">
                  <c:v>2.1218600000000001E-10</c:v>
                </c:pt>
                <c:pt idx="1386">
                  <c:v>2.12188E-10</c:v>
                </c:pt>
                <c:pt idx="1387">
                  <c:v>2.1219299999999999E-10</c:v>
                </c:pt>
                <c:pt idx="1388">
                  <c:v>2.12194E-10</c:v>
                </c:pt>
                <c:pt idx="1389">
                  <c:v>2.1219599999999999E-10</c:v>
                </c:pt>
                <c:pt idx="1390">
                  <c:v>2.12203E-10</c:v>
                </c:pt>
                <c:pt idx="1391">
                  <c:v>2.1221900000000001E-10</c:v>
                </c:pt>
                <c:pt idx="1392">
                  <c:v>2.1221900000000001E-10</c:v>
                </c:pt>
                <c:pt idx="1393">
                  <c:v>2.1222299999999999E-10</c:v>
                </c:pt>
                <c:pt idx="1394">
                  <c:v>2.1224099999999999E-10</c:v>
                </c:pt>
                <c:pt idx="1395">
                  <c:v>2.12245E-10</c:v>
                </c:pt>
                <c:pt idx="1396">
                  <c:v>2.1224699999999999E-10</c:v>
                </c:pt>
                <c:pt idx="1397">
                  <c:v>2.1225299999999999E-10</c:v>
                </c:pt>
                <c:pt idx="1398">
                  <c:v>2.12257E-10</c:v>
                </c:pt>
                <c:pt idx="1399">
                  <c:v>2.1225800000000001E-10</c:v>
                </c:pt>
                <c:pt idx="1400">
                  <c:v>2.1226199999999999E-10</c:v>
                </c:pt>
                <c:pt idx="1401">
                  <c:v>2.1226799999999999E-10</c:v>
                </c:pt>
                <c:pt idx="1402">
                  <c:v>2.1227699999999999E-10</c:v>
                </c:pt>
                <c:pt idx="1403">
                  <c:v>2.1227900000000001E-10</c:v>
                </c:pt>
                <c:pt idx="1404">
                  <c:v>2.12281E-10</c:v>
                </c:pt>
                <c:pt idx="1405">
                  <c:v>2.12287E-10</c:v>
                </c:pt>
                <c:pt idx="1406">
                  <c:v>2.1231299999999999E-10</c:v>
                </c:pt>
                <c:pt idx="1407">
                  <c:v>2.1231299999999999E-10</c:v>
                </c:pt>
                <c:pt idx="1408">
                  <c:v>2.1231899999999999E-10</c:v>
                </c:pt>
                <c:pt idx="1409">
                  <c:v>2.1232499999999999E-10</c:v>
                </c:pt>
                <c:pt idx="1410">
                  <c:v>2.1233999999999999E-10</c:v>
                </c:pt>
                <c:pt idx="1411">
                  <c:v>2.1234299999999999E-10</c:v>
                </c:pt>
                <c:pt idx="1412">
                  <c:v>2.12344E-10</c:v>
                </c:pt>
                <c:pt idx="1413">
                  <c:v>2.12347E-10</c:v>
                </c:pt>
                <c:pt idx="1414">
                  <c:v>2.1234899999999999E-10</c:v>
                </c:pt>
                <c:pt idx="1415">
                  <c:v>2.12351E-10</c:v>
                </c:pt>
                <c:pt idx="1416">
                  <c:v>2.12357E-10</c:v>
                </c:pt>
                <c:pt idx="1417">
                  <c:v>2.1236E-10</c:v>
                </c:pt>
                <c:pt idx="1418">
                  <c:v>2.12362E-10</c:v>
                </c:pt>
                <c:pt idx="1419">
                  <c:v>2.1238200000000001E-10</c:v>
                </c:pt>
                <c:pt idx="1420">
                  <c:v>2.1239400000000001E-10</c:v>
                </c:pt>
                <c:pt idx="1421">
                  <c:v>2.1239400000000001E-10</c:v>
                </c:pt>
                <c:pt idx="1422">
                  <c:v>2.1240600000000001E-10</c:v>
                </c:pt>
                <c:pt idx="1423">
                  <c:v>2.1240900000000001E-10</c:v>
                </c:pt>
                <c:pt idx="1424">
                  <c:v>2.1240999999999999E-10</c:v>
                </c:pt>
                <c:pt idx="1425">
                  <c:v>2.12423E-10</c:v>
                </c:pt>
                <c:pt idx="1426">
                  <c:v>2.1242400000000001E-10</c:v>
                </c:pt>
                <c:pt idx="1427">
                  <c:v>2.1245199999999999E-10</c:v>
                </c:pt>
                <c:pt idx="1428">
                  <c:v>2.12456E-10</c:v>
                </c:pt>
                <c:pt idx="1429">
                  <c:v>2.1246300000000001E-10</c:v>
                </c:pt>
                <c:pt idx="1430">
                  <c:v>2.1246600000000001E-10</c:v>
                </c:pt>
                <c:pt idx="1431">
                  <c:v>2.1247500000000001E-10</c:v>
                </c:pt>
                <c:pt idx="1432">
                  <c:v>2.1247599999999999E-10</c:v>
                </c:pt>
                <c:pt idx="1433">
                  <c:v>2.12477E-10</c:v>
                </c:pt>
                <c:pt idx="1434">
                  <c:v>2.1248100000000001E-10</c:v>
                </c:pt>
                <c:pt idx="1435">
                  <c:v>2.1249000000000001E-10</c:v>
                </c:pt>
                <c:pt idx="1436">
                  <c:v>2.12501E-10</c:v>
                </c:pt>
                <c:pt idx="1437">
                  <c:v>2.12501E-10</c:v>
                </c:pt>
                <c:pt idx="1438">
                  <c:v>2.1250200000000001E-10</c:v>
                </c:pt>
                <c:pt idx="1439">
                  <c:v>2.1251100000000001E-10</c:v>
                </c:pt>
                <c:pt idx="1440">
                  <c:v>2.1251700000000001E-10</c:v>
                </c:pt>
                <c:pt idx="1441">
                  <c:v>2.12525E-10</c:v>
                </c:pt>
                <c:pt idx="1442">
                  <c:v>2.1252900000000001E-10</c:v>
                </c:pt>
                <c:pt idx="1443">
                  <c:v>2.1253599999999999E-10</c:v>
                </c:pt>
                <c:pt idx="1444">
                  <c:v>2.1253800000000001E-10</c:v>
                </c:pt>
                <c:pt idx="1445">
                  <c:v>2.1254199999999999E-10</c:v>
                </c:pt>
                <c:pt idx="1446">
                  <c:v>2.1254199999999999E-10</c:v>
                </c:pt>
                <c:pt idx="1447">
                  <c:v>2.1255300000000001E-10</c:v>
                </c:pt>
                <c:pt idx="1448">
                  <c:v>2.12555E-10</c:v>
                </c:pt>
                <c:pt idx="1449">
                  <c:v>2.12571E-10</c:v>
                </c:pt>
                <c:pt idx="1450">
                  <c:v>2.12573E-10</c:v>
                </c:pt>
                <c:pt idx="1451">
                  <c:v>2.12574E-10</c:v>
                </c:pt>
                <c:pt idx="1452">
                  <c:v>2.12574E-10</c:v>
                </c:pt>
                <c:pt idx="1453">
                  <c:v>2.12583E-10</c:v>
                </c:pt>
                <c:pt idx="1454">
                  <c:v>2.12586E-10</c:v>
                </c:pt>
                <c:pt idx="1455">
                  <c:v>2.12589E-10</c:v>
                </c:pt>
                <c:pt idx="1456">
                  <c:v>2.12598E-10</c:v>
                </c:pt>
                <c:pt idx="1457">
                  <c:v>2.12607E-10</c:v>
                </c:pt>
                <c:pt idx="1458">
                  <c:v>2.1261E-10</c:v>
                </c:pt>
                <c:pt idx="1459">
                  <c:v>2.1261100000000001E-10</c:v>
                </c:pt>
                <c:pt idx="1460">
                  <c:v>2.1262099999999999E-10</c:v>
                </c:pt>
                <c:pt idx="1461">
                  <c:v>2.12628E-10</c:v>
                </c:pt>
                <c:pt idx="1462">
                  <c:v>2.12631E-10</c:v>
                </c:pt>
                <c:pt idx="1463">
                  <c:v>2.1264199999999999E-10</c:v>
                </c:pt>
                <c:pt idx="1464">
                  <c:v>2.1264400000000001E-10</c:v>
                </c:pt>
                <c:pt idx="1465">
                  <c:v>2.12652E-10</c:v>
                </c:pt>
                <c:pt idx="1466">
                  <c:v>2.1265999999999999E-10</c:v>
                </c:pt>
                <c:pt idx="1467">
                  <c:v>2.12661E-10</c:v>
                </c:pt>
                <c:pt idx="1468">
                  <c:v>2.1266299999999999E-10</c:v>
                </c:pt>
                <c:pt idx="1469">
                  <c:v>2.1266599999999999E-10</c:v>
                </c:pt>
                <c:pt idx="1470">
                  <c:v>2.12667E-10</c:v>
                </c:pt>
                <c:pt idx="1471">
                  <c:v>2.1267E-10</c:v>
                </c:pt>
                <c:pt idx="1472">
                  <c:v>2.1267499999999999E-10</c:v>
                </c:pt>
                <c:pt idx="1473">
                  <c:v>2.12679E-10</c:v>
                </c:pt>
                <c:pt idx="1474">
                  <c:v>2.1273199999999999E-10</c:v>
                </c:pt>
                <c:pt idx="1475">
                  <c:v>2.12736E-10</c:v>
                </c:pt>
                <c:pt idx="1476">
                  <c:v>2.1274900000000001E-10</c:v>
                </c:pt>
                <c:pt idx="1477">
                  <c:v>2.1276100000000001E-10</c:v>
                </c:pt>
                <c:pt idx="1478">
                  <c:v>2.1276400000000001E-10</c:v>
                </c:pt>
                <c:pt idx="1479">
                  <c:v>2.1276400000000001E-10</c:v>
                </c:pt>
                <c:pt idx="1480">
                  <c:v>2.1276499999999999E-10</c:v>
                </c:pt>
                <c:pt idx="1481">
                  <c:v>2.1276700000000001E-10</c:v>
                </c:pt>
                <c:pt idx="1482">
                  <c:v>2.1277000000000001E-10</c:v>
                </c:pt>
                <c:pt idx="1483">
                  <c:v>2.1277999999999999E-10</c:v>
                </c:pt>
                <c:pt idx="1484">
                  <c:v>2.1277999999999999E-10</c:v>
                </c:pt>
                <c:pt idx="1485">
                  <c:v>2.1278200000000001E-10</c:v>
                </c:pt>
                <c:pt idx="1486">
                  <c:v>2.1279E-10</c:v>
                </c:pt>
                <c:pt idx="1487">
                  <c:v>2.1279199999999999E-10</c:v>
                </c:pt>
                <c:pt idx="1488">
                  <c:v>2.1279799999999999E-10</c:v>
                </c:pt>
                <c:pt idx="1489">
                  <c:v>2.1281300000000001E-10</c:v>
                </c:pt>
                <c:pt idx="1490">
                  <c:v>2.1281300000000001E-10</c:v>
                </c:pt>
                <c:pt idx="1491">
                  <c:v>2.12824E-10</c:v>
                </c:pt>
                <c:pt idx="1492">
                  <c:v>2.12842E-10</c:v>
                </c:pt>
                <c:pt idx="1493">
                  <c:v>2.1284300000000001E-10</c:v>
                </c:pt>
                <c:pt idx="1494">
                  <c:v>2.12848E-10</c:v>
                </c:pt>
                <c:pt idx="1495">
                  <c:v>2.12848E-10</c:v>
                </c:pt>
                <c:pt idx="1496">
                  <c:v>2.1285200000000001E-10</c:v>
                </c:pt>
                <c:pt idx="1497">
                  <c:v>2.1286199999999999E-10</c:v>
                </c:pt>
                <c:pt idx="1498">
                  <c:v>2.1286799999999999E-10</c:v>
                </c:pt>
                <c:pt idx="1499">
                  <c:v>2.12878E-10</c:v>
                </c:pt>
                <c:pt idx="1500">
                  <c:v>2.12878E-10</c:v>
                </c:pt>
                <c:pt idx="1501">
                  <c:v>2.1287999999999999E-10</c:v>
                </c:pt>
                <c:pt idx="1502">
                  <c:v>2.1288200000000001E-10</c:v>
                </c:pt>
                <c:pt idx="1503">
                  <c:v>2.1288299999999999E-10</c:v>
                </c:pt>
                <c:pt idx="1504">
                  <c:v>2.1288599999999999E-10</c:v>
                </c:pt>
                <c:pt idx="1505">
                  <c:v>2.1289E-10</c:v>
                </c:pt>
                <c:pt idx="1506">
                  <c:v>2.1289E-10</c:v>
                </c:pt>
                <c:pt idx="1507">
                  <c:v>2.1289100000000001E-10</c:v>
                </c:pt>
                <c:pt idx="1508">
                  <c:v>2.12893E-10</c:v>
                </c:pt>
                <c:pt idx="1509">
                  <c:v>2.12899E-10</c:v>
                </c:pt>
                <c:pt idx="1510">
                  <c:v>2.12899E-10</c:v>
                </c:pt>
                <c:pt idx="1511">
                  <c:v>2.12908E-10</c:v>
                </c:pt>
                <c:pt idx="1512">
                  <c:v>2.1291299999999999E-10</c:v>
                </c:pt>
                <c:pt idx="1513">
                  <c:v>2.1291599999999999E-10</c:v>
                </c:pt>
                <c:pt idx="1514">
                  <c:v>2.1291800000000001E-10</c:v>
                </c:pt>
                <c:pt idx="1515">
                  <c:v>2.1291800000000001E-10</c:v>
                </c:pt>
                <c:pt idx="1516">
                  <c:v>2.1294599999999999E-10</c:v>
                </c:pt>
                <c:pt idx="1517">
                  <c:v>2.1294800000000001E-10</c:v>
                </c:pt>
                <c:pt idx="1518">
                  <c:v>2.1295799999999999E-10</c:v>
                </c:pt>
                <c:pt idx="1519">
                  <c:v>2.12971E-10</c:v>
                </c:pt>
                <c:pt idx="1520">
                  <c:v>2.1299699999999999E-10</c:v>
                </c:pt>
                <c:pt idx="1521">
                  <c:v>2.1300599999999999E-10</c:v>
                </c:pt>
                <c:pt idx="1522">
                  <c:v>2.1300599999999999E-10</c:v>
                </c:pt>
                <c:pt idx="1523">
                  <c:v>2.13007E-10</c:v>
                </c:pt>
                <c:pt idx="1524">
                  <c:v>2.1300899999999999E-10</c:v>
                </c:pt>
                <c:pt idx="1525">
                  <c:v>2.13019E-10</c:v>
                </c:pt>
                <c:pt idx="1526">
                  <c:v>2.1302699999999999E-10</c:v>
                </c:pt>
                <c:pt idx="1527">
                  <c:v>2.1302999999999999E-10</c:v>
                </c:pt>
                <c:pt idx="1528">
                  <c:v>2.13034E-10</c:v>
                </c:pt>
                <c:pt idx="1529">
                  <c:v>2.13034E-10</c:v>
                </c:pt>
                <c:pt idx="1530">
                  <c:v>2.13046E-10</c:v>
                </c:pt>
                <c:pt idx="1531">
                  <c:v>2.13059E-10</c:v>
                </c:pt>
                <c:pt idx="1532">
                  <c:v>2.13065E-10</c:v>
                </c:pt>
                <c:pt idx="1533">
                  <c:v>2.1306999999999999E-10</c:v>
                </c:pt>
                <c:pt idx="1534">
                  <c:v>2.1309099999999999E-10</c:v>
                </c:pt>
                <c:pt idx="1535">
                  <c:v>2.13095E-10</c:v>
                </c:pt>
                <c:pt idx="1536">
                  <c:v>2.1309699999999999E-10</c:v>
                </c:pt>
                <c:pt idx="1537">
                  <c:v>2.1309900000000001E-10</c:v>
                </c:pt>
                <c:pt idx="1538">
                  <c:v>2.1310599999999999E-10</c:v>
                </c:pt>
                <c:pt idx="1539">
                  <c:v>2.1311700000000001E-10</c:v>
                </c:pt>
                <c:pt idx="1540">
                  <c:v>2.1311799999999999E-10</c:v>
                </c:pt>
                <c:pt idx="1541">
                  <c:v>2.1312099999999999E-10</c:v>
                </c:pt>
                <c:pt idx="1542">
                  <c:v>2.1312900000000001E-10</c:v>
                </c:pt>
                <c:pt idx="1543">
                  <c:v>2.1314100000000001E-10</c:v>
                </c:pt>
                <c:pt idx="1544">
                  <c:v>2.13143E-10</c:v>
                </c:pt>
                <c:pt idx="1545">
                  <c:v>2.1315900000000001E-10</c:v>
                </c:pt>
                <c:pt idx="1546">
                  <c:v>2.1316200000000001E-10</c:v>
                </c:pt>
                <c:pt idx="1547">
                  <c:v>2.1316599999999999E-10</c:v>
                </c:pt>
                <c:pt idx="1548">
                  <c:v>2.1316800000000001E-10</c:v>
                </c:pt>
                <c:pt idx="1549">
                  <c:v>2.1317E-10</c:v>
                </c:pt>
                <c:pt idx="1550">
                  <c:v>2.1317199999999999E-10</c:v>
                </c:pt>
                <c:pt idx="1551">
                  <c:v>2.1317400000000001E-10</c:v>
                </c:pt>
                <c:pt idx="1552">
                  <c:v>2.1317499999999999E-10</c:v>
                </c:pt>
                <c:pt idx="1553">
                  <c:v>2.1317700000000001E-10</c:v>
                </c:pt>
                <c:pt idx="1554">
                  <c:v>2.1318399999999999E-10</c:v>
                </c:pt>
                <c:pt idx="1555">
                  <c:v>2.1319899999999999E-10</c:v>
                </c:pt>
                <c:pt idx="1556">
                  <c:v>2.132E-10</c:v>
                </c:pt>
                <c:pt idx="1557">
                  <c:v>2.1321099999999999E-10</c:v>
                </c:pt>
                <c:pt idx="1558">
                  <c:v>2.1321600000000001E-10</c:v>
                </c:pt>
                <c:pt idx="1559">
                  <c:v>2.1323199999999999E-10</c:v>
                </c:pt>
                <c:pt idx="1560">
                  <c:v>2.1323199999999999E-10</c:v>
                </c:pt>
                <c:pt idx="1561">
                  <c:v>2.1324E-10</c:v>
                </c:pt>
                <c:pt idx="1562">
                  <c:v>2.13242E-10</c:v>
                </c:pt>
                <c:pt idx="1563">
                  <c:v>2.13245E-10</c:v>
                </c:pt>
                <c:pt idx="1564">
                  <c:v>2.13248E-10</c:v>
                </c:pt>
                <c:pt idx="1565">
                  <c:v>2.13249E-10</c:v>
                </c:pt>
                <c:pt idx="1566">
                  <c:v>2.13254E-10</c:v>
                </c:pt>
                <c:pt idx="1567">
                  <c:v>2.1325599999999999E-10</c:v>
                </c:pt>
                <c:pt idx="1568">
                  <c:v>2.13273E-10</c:v>
                </c:pt>
                <c:pt idx="1569">
                  <c:v>2.13303E-10</c:v>
                </c:pt>
                <c:pt idx="1570">
                  <c:v>2.1332599999999999E-10</c:v>
                </c:pt>
                <c:pt idx="1571">
                  <c:v>2.13327E-10</c:v>
                </c:pt>
                <c:pt idx="1572">
                  <c:v>2.1332899999999999E-10</c:v>
                </c:pt>
                <c:pt idx="1573">
                  <c:v>2.1333499999999999E-10</c:v>
                </c:pt>
                <c:pt idx="1574">
                  <c:v>2.1333499999999999E-10</c:v>
                </c:pt>
                <c:pt idx="1575">
                  <c:v>2.1334099999999999E-10</c:v>
                </c:pt>
                <c:pt idx="1576">
                  <c:v>2.13342E-10</c:v>
                </c:pt>
                <c:pt idx="1577">
                  <c:v>2.1334300000000001E-10</c:v>
                </c:pt>
                <c:pt idx="1578">
                  <c:v>2.1334699999999999E-10</c:v>
                </c:pt>
                <c:pt idx="1579">
                  <c:v>2.1334999999999999E-10</c:v>
                </c:pt>
                <c:pt idx="1580">
                  <c:v>2.13354E-10</c:v>
                </c:pt>
                <c:pt idx="1581">
                  <c:v>2.1336499999999999E-10</c:v>
                </c:pt>
                <c:pt idx="1582">
                  <c:v>2.13372E-10</c:v>
                </c:pt>
                <c:pt idx="1583">
                  <c:v>2.1337699999999999E-10</c:v>
                </c:pt>
                <c:pt idx="1584">
                  <c:v>2.13396E-10</c:v>
                </c:pt>
                <c:pt idx="1585">
                  <c:v>2.1341599999999999E-10</c:v>
                </c:pt>
                <c:pt idx="1586">
                  <c:v>2.1342E-10</c:v>
                </c:pt>
                <c:pt idx="1587">
                  <c:v>2.1342100000000001E-10</c:v>
                </c:pt>
                <c:pt idx="1588">
                  <c:v>2.13423E-10</c:v>
                </c:pt>
                <c:pt idx="1589">
                  <c:v>2.1343000000000001E-10</c:v>
                </c:pt>
                <c:pt idx="1590">
                  <c:v>2.1343099999999999E-10</c:v>
                </c:pt>
                <c:pt idx="1591">
                  <c:v>2.13438E-10</c:v>
                </c:pt>
                <c:pt idx="1592">
                  <c:v>2.1343999999999999E-10</c:v>
                </c:pt>
                <c:pt idx="1593">
                  <c:v>2.1344800000000001E-10</c:v>
                </c:pt>
                <c:pt idx="1594">
                  <c:v>2.13462E-10</c:v>
                </c:pt>
                <c:pt idx="1595">
                  <c:v>2.13471E-10</c:v>
                </c:pt>
                <c:pt idx="1596">
                  <c:v>2.1347599999999999E-10</c:v>
                </c:pt>
                <c:pt idx="1597">
                  <c:v>2.1347599999999999E-10</c:v>
                </c:pt>
                <c:pt idx="1598">
                  <c:v>2.13487E-10</c:v>
                </c:pt>
                <c:pt idx="1599">
                  <c:v>2.1348800000000001E-10</c:v>
                </c:pt>
                <c:pt idx="1600">
                  <c:v>2.1349E-10</c:v>
                </c:pt>
                <c:pt idx="1601">
                  <c:v>2.13501E-10</c:v>
                </c:pt>
                <c:pt idx="1602">
                  <c:v>2.1350600000000001E-10</c:v>
                </c:pt>
                <c:pt idx="1603">
                  <c:v>2.13514E-10</c:v>
                </c:pt>
                <c:pt idx="1604">
                  <c:v>2.13517E-10</c:v>
                </c:pt>
                <c:pt idx="1605">
                  <c:v>2.1352100000000001E-10</c:v>
                </c:pt>
                <c:pt idx="1606">
                  <c:v>2.1353699999999999E-10</c:v>
                </c:pt>
                <c:pt idx="1607">
                  <c:v>2.13559E-10</c:v>
                </c:pt>
                <c:pt idx="1608">
                  <c:v>2.1357500000000001E-10</c:v>
                </c:pt>
                <c:pt idx="1609">
                  <c:v>2.1357800000000001E-10</c:v>
                </c:pt>
                <c:pt idx="1610">
                  <c:v>2.1358799999999999E-10</c:v>
                </c:pt>
                <c:pt idx="1611">
                  <c:v>2.1362399999999999E-10</c:v>
                </c:pt>
                <c:pt idx="1612">
                  <c:v>2.13625E-10</c:v>
                </c:pt>
                <c:pt idx="1613">
                  <c:v>2.1362999999999999E-10</c:v>
                </c:pt>
                <c:pt idx="1614">
                  <c:v>2.1364E-10</c:v>
                </c:pt>
                <c:pt idx="1615">
                  <c:v>2.1364199999999999E-10</c:v>
                </c:pt>
                <c:pt idx="1616">
                  <c:v>2.13646E-10</c:v>
                </c:pt>
                <c:pt idx="1617">
                  <c:v>2.13646E-10</c:v>
                </c:pt>
                <c:pt idx="1618">
                  <c:v>2.13652E-10</c:v>
                </c:pt>
                <c:pt idx="1619">
                  <c:v>2.1367100000000001E-10</c:v>
                </c:pt>
                <c:pt idx="1620">
                  <c:v>2.13673E-10</c:v>
                </c:pt>
                <c:pt idx="1621">
                  <c:v>2.13676E-10</c:v>
                </c:pt>
                <c:pt idx="1622">
                  <c:v>2.1367799999999999E-10</c:v>
                </c:pt>
                <c:pt idx="1623">
                  <c:v>2.1368999999999999E-10</c:v>
                </c:pt>
                <c:pt idx="1624">
                  <c:v>2.13691E-10</c:v>
                </c:pt>
                <c:pt idx="1625">
                  <c:v>2.1369200000000001E-10</c:v>
                </c:pt>
                <c:pt idx="1626">
                  <c:v>2.13695E-10</c:v>
                </c:pt>
                <c:pt idx="1627">
                  <c:v>2.13698E-10</c:v>
                </c:pt>
                <c:pt idx="1628">
                  <c:v>2.13704E-10</c:v>
                </c:pt>
                <c:pt idx="1629">
                  <c:v>2.1371400000000001E-10</c:v>
                </c:pt>
                <c:pt idx="1630">
                  <c:v>2.13715E-10</c:v>
                </c:pt>
                <c:pt idx="1631">
                  <c:v>2.13718E-10</c:v>
                </c:pt>
                <c:pt idx="1632">
                  <c:v>2.13724E-10</c:v>
                </c:pt>
                <c:pt idx="1633">
                  <c:v>2.1373200000000001E-10</c:v>
                </c:pt>
                <c:pt idx="1634">
                  <c:v>2.1373500000000001E-10</c:v>
                </c:pt>
                <c:pt idx="1635">
                  <c:v>2.1374E-10</c:v>
                </c:pt>
                <c:pt idx="1636">
                  <c:v>2.1375099999999999E-10</c:v>
                </c:pt>
                <c:pt idx="1637">
                  <c:v>2.1375300000000001E-10</c:v>
                </c:pt>
                <c:pt idx="1638">
                  <c:v>2.1375300000000001E-10</c:v>
                </c:pt>
                <c:pt idx="1639">
                  <c:v>2.1376299999999999E-10</c:v>
                </c:pt>
                <c:pt idx="1640">
                  <c:v>2.1377E-10</c:v>
                </c:pt>
                <c:pt idx="1641">
                  <c:v>2.1377E-10</c:v>
                </c:pt>
                <c:pt idx="1642">
                  <c:v>2.1378999999999999E-10</c:v>
                </c:pt>
                <c:pt idx="1643">
                  <c:v>2.1379500000000001E-10</c:v>
                </c:pt>
                <c:pt idx="1644">
                  <c:v>2.13797E-10</c:v>
                </c:pt>
                <c:pt idx="1645">
                  <c:v>2.1379800000000001E-10</c:v>
                </c:pt>
                <c:pt idx="1646">
                  <c:v>2.13809E-10</c:v>
                </c:pt>
                <c:pt idx="1647">
                  <c:v>2.13815E-10</c:v>
                </c:pt>
                <c:pt idx="1648">
                  <c:v>2.13815E-10</c:v>
                </c:pt>
                <c:pt idx="1649">
                  <c:v>2.1381900000000001E-10</c:v>
                </c:pt>
                <c:pt idx="1650">
                  <c:v>2.13821E-10</c:v>
                </c:pt>
                <c:pt idx="1651">
                  <c:v>2.1382299999999999E-10</c:v>
                </c:pt>
                <c:pt idx="1652">
                  <c:v>2.1383700000000001E-10</c:v>
                </c:pt>
                <c:pt idx="1653">
                  <c:v>2.1383799999999999E-10</c:v>
                </c:pt>
                <c:pt idx="1654">
                  <c:v>2.13842E-10</c:v>
                </c:pt>
                <c:pt idx="1655">
                  <c:v>2.13851E-10</c:v>
                </c:pt>
                <c:pt idx="1656">
                  <c:v>2.1387099999999999E-10</c:v>
                </c:pt>
                <c:pt idx="1657">
                  <c:v>2.13884E-10</c:v>
                </c:pt>
                <c:pt idx="1658">
                  <c:v>2.13884E-10</c:v>
                </c:pt>
                <c:pt idx="1659">
                  <c:v>2.1390600000000001E-10</c:v>
                </c:pt>
                <c:pt idx="1660">
                  <c:v>2.1390900000000001E-10</c:v>
                </c:pt>
                <c:pt idx="1661">
                  <c:v>2.1392E-10</c:v>
                </c:pt>
                <c:pt idx="1662">
                  <c:v>2.1393E-10</c:v>
                </c:pt>
                <c:pt idx="1663">
                  <c:v>2.13941E-10</c:v>
                </c:pt>
                <c:pt idx="1664">
                  <c:v>2.13947E-10</c:v>
                </c:pt>
                <c:pt idx="1665">
                  <c:v>2.13947E-10</c:v>
                </c:pt>
                <c:pt idx="1666">
                  <c:v>2.1394900000000001E-10</c:v>
                </c:pt>
                <c:pt idx="1667">
                  <c:v>2.13953E-10</c:v>
                </c:pt>
                <c:pt idx="1668">
                  <c:v>2.1395500000000001E-10</c:v>
                </c:pt>
                <c:pt idx="1669">
                  <c:v>2.1396E-10</c:v>
                </c:pt>
                <c:pt idx="1670">
                  <c:v>2.1396799999999999E-10</c:v>
                </c:pt>
                <c:pt idx="1671">
                  <c:v>2.1398500000000001E-10</c:v>
                </c:pt>
                <c:pt idx="1672">
                  <c:v>2.1398899999999999E-10</c:v>
                </c:pt>
                <c:pt idx="1673">
                  <c:v>2.1399E-10</c:v>
                </c:pt>
                <c:pt idx="1674">
                  <c:v>2.1399199999999999E-10</c:v>
                </c:pt>
                <c:pt idx="1675">
                  <c:v>2.1399499999999999E-10</c:v>
                </c:pt>
                <c:pt idx="1676">
                  <c:v>2.13996E-10</c:v>
                </c:pt>
                <c:pt idx="1677">
                  <c:v>2.1400399999999999E-10</c:v>
                </c:pt>
                <c:pt idx="1678">
                  <c:v>2.1400699999999999E-10</c:v>
                </c:pt>
                <c:pt idx="1679">
                  <c:v>2.1402E-10</c:v>
                </c:pt>
                <c:pt idx="1680">
                  <c:v>2.1402499999999999E-10</c:v>
                </c:pt>
                <c:pt idx="1681">
                  <c:v>2.1402499999999999E-10</c:v>
                </c:pt>
                <c:pt idx="1682">
                  <c:v>2.14035E-10</c:v>
                </c:pt>
                <c:pt idx="1683">
                  <c:v>2.14035E-10</c:v>
                </c:pt>
                <c:pt idx="1684">
                  <c:v>2.1403900000000001E-10</c:v>
                </c:pt>
                <c:pt idx="1685">
                  <c:v>2.1403900000000001E-10</c:v>
                </c:pt>
                <c:pt idx="1686">
                  <c:v>2.14047E-10</c:v>
                </c:pt>
                <c:pt idx="1687">
                  <c:v>2.14047E-10</c:v>
                </c:pt>
                <c:pt idx="1688">
                  <c:v>2.1405E-10</c:v>
                </c:pt>
                <c:pt idx="1689">
                  <c:v>2.14059E-10</c:v>
                </c:pt>
                <c:pt idx="1690">
                  <c:v>2.14059E-10</c:v>
                </c:pt>
                <c:pt idx="1691">
                  <c:v>2.1406600000000001E-10</c:v>
                </c:pt>
                <c:pt idx="1692">
                  <c:v>2.1406999999999999E-10</c:v>
                </c:pt>
                <c:pt idx="1693">
                  <c:v>2.14077E-10</c:v>
                </c:pt>
                <c:pt idx="1694">
                  <c:v>2.1407800000000001E-10</c:v>
                </c:pt>
                <c:pt idx="1695">
                  <c:v>2.14098E-10</c:v>
                </c:pt>
                <c:pt idx="1696">
                  <c:v>2.1410899999999999E-10</c:v>
                </c:pt>
                <c:pt idx="1697">
                  <c:v>2.1411E-10</c:v>
                </c:pt>
                <c:pt idx="1698">
                  <c:v>2.1412300000000001E-10</c:v>
                </c:pt>
                <c:pt idx="1699">
                  <c:v>2.1413500000000001E-10</c:v>
                </c:pt>
                <c:pt idx="1700">
                  <c:v>2.14137E-10</c:v>
                </c:pt>
                <c:pt idx="1701">
                  <c:v>2.1414400000000001E-10</c:v>
                </c:pt>
                <c:pt idx="1702">
                  <c:v>2.14152E-10</c:v>
                </c:pt>
                <c:pt idx="1703">
                  <c:v>2.1415999999999999E-10</c:v>
                </c:pt>
                <c:pt idx="1704">
                  <c:v>2.14164E-10</c:v>
                </c:pt>
                <c:pt idx="1705">
                  <c:v>2.14171E-10</c:v>
                </c:pt>
                <c:pt idx="1706">
                  <c:v>2.1418100000000001E-10</c:v>
                </c:pt>
                <c:pt idx="1707">
                  <c:v>2.14183E-10</c:v>
                </c:pt>
                <c:pt idx="1708">
                  <c:v>2.1418400000000001E-10</c:v>
                </c:pt>
                <c:pt idx="1709">
                  <c:v>2.1419900000000001E-10</c:v>
                </c:pt>
                <c:pt idx="1710">
                  <c:v>2.1420200000000001E-10</c:v>
                </c:pt>
                <c:pt idx="1711">
                  <c:v>2.1421199999999999E-10</c:v>
                </c:pt>
                <c:pt idx="1712">
                  <c:v>2.1421499999999999E-10</c:v>
                </c:pt>
                <c:pt idx="1713">
                  <c:v>2.1421499999999999E-10</c:v>
                </c:pt>
                <c:pt idx="1714">
                  <c:v>2.1425399999999999E-10</c:v>
                </c:pt>
                <c:pt idx="1715">
                  <c:v>2.1426299999999999E-10</c:v>
                </c:pt>
                <c:pt idx="1716">
                  <c:v>2.14264E-10</c:v>
                </c:pt>
                <c:pt idx="1717">
                  <c:v>2.1426500000000001E-10</c:v>
                </c:pt>
                <c:pt idx="1718">
                  <c:v>2.1426599999999999E-10</c:v>
                </c:pt>
                <c:pt idx="1719">
                  <c:v>2.14267E-10</c:v>
                </c:pt>
                <c:pt idx="1720">
                  <c:v>2.1426800000000001E-10</c:v>
                </c:pt>
                <c:pt idx="1721">
                  <c:v>2.14285E-10</c:v>
                </c:pt>
                <c:pt idx="1722">
                  <c:v>2.1428900000000001E-10</c:v>
                </c:pt>
                <c:pt idx="1723">
                  <c:v>2.1430100000000001E-10</c:v>
                </c:pt>
                <c:pt idx="1724">
                  <c:v>2.14312E-10</c:v>
                </c:pt>
                <c:pt idx="1725">
                  <c:v>2.1431600000000001E-10</c:v>
                </c:pt>
                <c:pt idx="1726">
                  <c:v>2.14327E-10</c:v>
                </c:pt>
                <c:pt idx="1727">
                  <c:v>2.14336E-10</c:v>
                </c:pt>
                <c:pt idx="1728">
                  <c:v>2.14336E-10</c:v>
                </c:pt>
                <c:pt idx="1729">
                  <c:v>2.1434099999999999E-10</c:v>
                </c:pt>
                <c:pt idx="1730">
                  <c:v>2.14363E-10</c:v>
                </c:pt>
                <c:pt idx="1731">
                  <c:v>2.14363E-10</c:v>
                </c:pt>
                <c:pt idx="1732">
                  <c:v>2.1436700000000001E-10</c:v>
                </c:pt>
                <c:pt idx="1733">
                  <c:v>2.14379E-10</c:v>
                </c:pt>
                <c:pt idx="1734">
                  <c:v>2.14379E-10</c:v>
                </c:pt>
                <c:pt idx="1735">
                  <c:v>2.14388E-10</c:v>
                </c:pt>
                <c:pt idx="1736">
                  <c:v>2.14397E-10</c:v>
                </c:pt>
                <c:pt idx="1737">
                  <c:v>2.1440400000000001E-10</c:v>
                </c:pt>
                <c:pt idx="1738">
                  <c:v>2.14418E-10</c:v>
                </c:pt>
                <c:pt idx="1739">
                  <c:v>2.14424E-10</c:v>
                </c:pt>
                <c:pt idx="1740">
                  <c:v>2.1442500000000001E-10</c:v>
                </c:pt>
                <c:pt idx="1741">
                  <c:v>2.1443100000000001E-10</c:v>
                </c:pt>
                <c:pt idx="1742">
                  <c:v>2.1443400000000001E-10</c:v>
                </c:pt>
                <c:pt idx="1743">
                  <c:v>2.14439E-10</c:v>
                </c:pt>
                <c:pt idx="1744">
                  <c:v>2.1444600000000001E-10</c:v>
                </c:pt>
                <c:pt idx="1745">
                  <c:v>2.1446400000000001E-10</c:v>
                </c:pt>
                <c:pt idx="1746">
                  <c:v>2.1447900000000001E-10</c:v>
                </c:pt>
                <c:pt idx="1747">
                  <c:v>2.1447900000000001E-10</c:v>
                </c:pt>
                <c:pt idx="1748">
                  <c:v>2.14481E-10</c:v>
                </c:pt>
                <c:pt idx="1749">
                  <c:v>2.1448299999999999E-10</c:v>
                </c:pt>
                <c:pt idx="1750">
                  <c:v>2.1448299999999999E-10</c:v>
                </c:pt>
                <c:pt idx="1751">
                  <c:v>2.1448599999999999E-10</c:v>
                </c:pt>
                <c:pt idx="1752">
                  <c:v>2.1448899999999999E-10</c:v>
                </c:pt>
                <c:pt idx="1753">
                  <c:v>2.1450099999999999E-10</c:v>
                </c:pt>
                <c:pt idx="1754">
                  <c:v>2.1452E-10</c:v>
                </c:pt>
                <c:pt idx="1755">
                  <c:v>2.1452499999999999E-10</c:v>
                </c:pt>
                <c:pt idx="1756">
                  <c:v>2.14526E-10</c:v>
                </c:pt>
                <c:pt idx="1757">
                  <c:v>2.1453000000000001E-10</c:v>
                </c:pt>
                <c:pt idx="1758">
                  <c:v>2.1453600000000001E-10</c:v>
                </c:pt>
                <c:pt idx="1759">
                  <c:v>2.1453999999999999E-10</c:v>
                </c:pt>
                <c:pt idx="1760">
                  <c:v>2.1454500000000001E-10</c:v>
                </c:pt>
                <c:pt idx="1761">
                  <c:v>2.1455400000000001E-10</c:v>
                </c:pt>
                <c:pt idx="1762">
                  <c:v>2.1456300000000001E-10</c:v>
                </c:pt>
                <c:pt idx="1763">
                  <c:v>2.1456900000000001E-10</c:v>
                </c:pt>
                <c:pt idx="1764">
                  <c:v>2.1457200000000001E-10</c:v>
                </c:pt>
                <c:pt idx="1765">
                  <c:v>2.14574E-10</c:v>
                </c:pt>
                <c:pt idx="1766">
                  <c:v>2.1458E-10</c:v>
                </c:pt>
                <c:pt idx="1767">
                  <c:v>2.1458E-10</c:v>
                </c:pt>
                <c:pt idx="1768">
                  <c:v>2.1458400000000001E-10</c:v>
                </c:pt>
                <c:pt idx="1769">
                  <c:v>2.1459000000000001E-10</c:v>
                </c:pt>
                <c:pt idx="1770">
                  <c:v>2.14592E-10</c:v>
                </c:pt>
                <c:pt idx="1771">
                  <c:v>2.1459399999999999E-10</c:v>
                </c:pt>
                <c:pt idx="1772">
                  <c:v>2.1459399999999999E-10</c:v>
                </c:pt>
                <c:pt idx="1773">
                  <c:v>2.1460599999999999E-10</c:v>
                </c:pt>
                <c:pt idx="1774">
                  <c:v>2.1461199999999999E-10</c:v>
                </c:pt>
                <c:pt idx="1775">
                  <c:v>2.1461199999999999E-10</c:v>
                </c:pt>
                <c:pt idx="1776">
                  <c:v>2.14616E-10</c:v>
                </c:pt>
                <c:pt idx="1777">
                  <c:v>2.14619E-10</c:v>
                </c:pt>
                <c:pt idx="1778">
                  <c:v>2.14622E-10</c:v>
                </c:pt>
                <c:pt idx="1779">
                  <c:v>2.1462400000000001E-10</c:v>
                </c:pt>
                <c:pt idx="1780">
                  <c:v>2.14634E-10</c:v>
                </c:pt>
                <c:pt idx="1781">
                  <c:v>2.14647E-10</c:v>
                </c:pt>
                <c:pt idx="1782">
                  <c:v>2.1465100000000001E-10</c:v>
                </c:pt>
                <c:pt idx="1783">
                  <c:v>2.14659E-10</c:v>
                </c:pt>
                <c:pt idx="1784">
                  <c:v>2.1466000000000001E-10</c:v>
                </c:pt>
                <c:pt idx="1785">
                  <c:v>2.1466099999999999E-10</c:v>
                </c:pt>
                <c:pt idx="1786">
                  <c:v>2.1467299999999999E-10</c:v>
                </c:pt>
                <c:pt idx="1787">
                  <c:v>2.1467599999999999E-10</c:v>
                </c:pt>
                <c:pt idx="1788">
                  <c:v>2.14689E-10</c:v>
                </c:pt>
                <c:pt idx="1789">
                  <c:v>2.1469000000000001E-10</c:v>
                </c:pt>
                <c:pt idx="1790">
                  <c:v>2.14695E-10</c:v>
                </c:pt>
                <c:pt idx="1791">
                  <c:v>2.1469600000000001E-10</c:v>
                </c:pt>
                <c:pt idx="1792">
                  <c:v>2.1470500000000001E-10</c:v>
                </c:pt>
                <c:pt idx="1793">
                  <c:v>2.14716E-10</c:v>
                </c:pt>
                <c:pt idx="1794">
                  <c:v>2.1472300000000001E-10</c:v>
                </c:pt>
                <c:pt idx="1795">
                  <c:v>2.1472600000000001E-10</c:v>
                </c:pt>
                <c:pt idx="1796">
                  <c:v>2.1472999999999999E-10</c:v>
                </c:pt>
                <c:pt idx="1797">
                  <c:v>2.14731E-10</c:v>
                </c:pt>
                <c:pt idx="1798">
                  <c:v>2.1473599999999999E-10</c:v>
                </c:pt>
                <c:pt idx="1799">
                  <c:v>2.14746E-10</c:v>
                </c:pt>
                <c:pt idx="1800">
                  <c:v>2.1474799999999999E-10</c:v>
                </c:pt>
                <c:pt idx="1801">
                  <c:v>2.1475900000000001E-10</c:v>
                </c:pt>
                <c:pt idx="1802">
                  <c:v>2.1477E-10</c:v>
                </c:pt>
                <c:pt idx="1803">
                  <c:v>2.1477199999999999E-10</c:v>
                </c:pt>
                <c:pt idx="1804">
                  <c:v>2.1477400000000001E-10</c:v>
                </c:pt>
                <c:pt idx="1805">
                  <c:v>2.14776E-10</c:v>
                </c:pt>
                <c:pt idx="1806">
                  <c:v>2.1477799999999999E-10</c:v>
                </c:pt>
                <c:pt idx="1807">
                  <c:v>2.14779E-10</c:v>
                </c:pt>
                <c:pt idx="1808">
                  <c:v>2.1478300000000001E-10</c:v>
                </c:pt>
                <c:pt idx="1809">
                  <c:v>2.1478600000000001E-10</c:v>
                </c:pt>
                <c:pt idx="1810">
                  <c:v>2.14803E-10</c:v>
                </c:pt>
                <c:pt idx="1811">
                  <c:v>2.1480700000000001E-10</c:v>
                </c:pt>
                <c:pt idx="1812">
                  <c:v>2.14824E-10</c:v>
                </c:pt>
                <c:pt idx="1813">
                  <c:v>2.14843E-10</c:v>
                </c:pt>
                <c:pt idx="1814">
                  <c:v>2.14849E-10</c:v>
                </c:pt>
                <c:pt idx="1815">
                  <c:v>2.1485600000000001E-10</c:v>
                </c:pt>
                <c:pt idx="1816">
                  <c:v>2.14861E-10</c:v>
                </c:pt>
                <c:pt idx="1817">
                  <c:v>2.1489500000000001E-10</c:v>
                </c:pt>
                <c:pt idx="1818">
                  <c:v>2.1490100000000001E-10</c:v>
                </c:pt>
                <c:pt idx="1819">
                  <c:v>2.1491300000000001E-10</c:v>
                </c:pt>
                <c:pt idx="1820">
                  <c:v>2.14924E-10</c:v>
                </c:pt>
                <c:pt idx="1821">
                  <c:v>2.1493400000000001E-10</c:v>
                </c:pt>
                <c:pt idx="1822">
                  <c:v>2.1494099999999999E-10</c:v>
                </c:pt>
                <c:pt idx="1823">
                  <c:v>2.1494300000000001E-10</c:v>
                </c:pt>
                <c:pt idx="1824">
                  <c:v>2.1494300000000001E-10</c:v>
                </c:pt>
                <c:pt idx="1825">
                  <c:v>2.14945E-10</c:v>
                </c:pt>
                <c:pt idx="1826">
                  <c:v>2.1495500000000001E-10</c:v>
                </c:pt>
                <c:pt idx="1827">
                  <c:v>2.1495500000000001E-10</c:v>
                </c:pt>
                <c:pt idx="1828">
                  <c:v>2.1495599999999999E-10</c:v>
                </c:pt>
                <c:pt idx="1829">
                  <c:v>2.1495599999999999E-10</c:v>
                </c:pt>
                <c:pt idx="1830">
                  <c:v>2.1496E-10</c:v>
                </c:pt>
                <c:pt idx="1831">
                  <c:v>2.1496199999999999E-10</c:v>
                </c:pt>
                <c:pt idx="1832">
                  <c:v>2.1496700000000001E-10</c:v>
                </c:pt>
                <c:pt idx="1833">
                  <c:v>2.1496799999999999E-10</c:v>
                </c:pt>
                <c:pt idx="1834">
                  <c:v>2.14969E-10</c:v>
                </c:pt>
                <c:pt idx="1835">
                  <c:v>2.1497300000000001E-10</c:v>
                </c:pt>
                <c:pt idx="1836">
                  <c:v>2.14975E-10</c:v>
                </c:pt>
                <c:pt idx="1837">
                  <c:v>2.1497900000000001E-10</c:v>
                </c:pt>
                <c:pt idx="1838">
                  <c:v>2.14999E-10</c:v>
                </c:pt>
                <c:pt idx="1839">
                  <c:v>2.1500900000000001E-10</c:v>
                </c:pt>
                <c:pt idx="1840">
                  <c:v>2.15011E-10</c:v>
                </c:pt>
                <c:pt idx="1841">
                  <c:v>2.1501299999999999E-10</c:v>
                </c:pt>
                <c:pt idx="1842">
                  <c:v>2.1502799999999999E-10</c:v>
                </c:pt>
                <c:pt idx="1843">
                  <c:v>2.15029E-10</c:v>
                </c:pt>
                <c:pt idx="1844">
                  <c:v>2.1503600000000001E-10</c:v>
                </c:pt>
                <c:pt idx="1845">
                  <c:v>2.1504200000000001E-10</c:v>
                </c:pt>
                <c:pt idx="1846">
                  <c:v>2.1504299999999999E-10</c:v>
                </c:pt>
                <c:pt idx="1847">
                  <c:v>2.1504599999999999E-10</c:v>
                </c:pt>
                <c:pt idx="1848">
                  <c:v>2.1504800000000001E-10</c:v>
                </c:pt>
                <c:pt idx="1849">
                  <c:v>2.15062E-10</c:v>
                </c:pt>
                <c:pt idx="1850">
                  <c:v>2.1506399999999999E-10</c:v>
                </c:pt>
                <c:pt idx="1851">
                  <c:v>2.1506399999999999E-10</c:v>
                </c:pt>
                <c:pt idx="1852">
                  <c:v>2.1506699999999999E-10</c:v>
                </c:pt>
                <c:pt idx="1853">
                  <c:v>2.15069E-10</c:v>
                </c:pt>
                <c:pt idx="1854">
                  <c:v>2.15069E-10</c:v>
                </c:pt>
                <c:pt idx="1855">
                  <c:v>2.1507900000000001E-10</c:v>
                </c:pt>
                <c:pt idx="1856">
                  <c:v>2.1507900000000001E-10</c:v>
                </c:pt>
                <c:pt idx="1857">
                  <c:v>2.1508500000000001E-10</c:v>
                </c:pt>
                <c:pt idx="1858">
                  <c:v>2.1508800000000001E-10</c:v>
                </c:pt>
                <c:pt idx="1859">
                  <c:v>2.15092E-10</c:v>
                </c:pt>
                <c:pt idx="1860">
                  <c:v>2.15111E-10</c:v>
                </c:pt>
                <c:pt idx="1861">
                  <c:v>2.1511200000000001E-10</c:v>
                </c:pt>
                <c:pt idx="1862">
                  <c:v>2.15114E-10</c:v>
                </c:pt>
                <c:pt idx="1863">
                  <c:v>2.1512700000000001E-10</c:v>
                </c:pt>
                <c:pt idx="1864">
                  <c:v>2.1514500000000001E-10</c:v>
                </c:pt>
                <c:pt idx="1865">
                  <c:v>2.1514899999999999E-10</c:v>
                </c:pt>
                <c:pt idx="1866">
                  <c:v>2.1515700000000001E-10</c:v>
                </c:pt>
                <c:pt idx="1867">
                  <c:v>2.1515700000000001E-10</c:v>
                </c:pt>
                <c:pt idx="1868">
                  <c:v>2.1518499999999999E-10</c:v>
                </c:pt>
                <c:pt idx="1869">
                  <c:v>2.1519399999999999E-10</c:v>
                </c:pt>
                <c:pt idx="1870">
                  <c:v>2.1521E-10</c:v>
                </c:pt>
                <c:pt idx="1871">
                  <c:v>2.15213E-10</c:v>
                </c:pt>
                <c:pt idx="1872">
                  <c:v>2.1521799999999999E-10</c:v>
                </c:pt>
                <c:pt idx="1873">
                  <c:v>2.15228E-10</c:v>
                </c:pt>
                <c:pt idx="1874">
                  <c:v>2.1522900000000001E-10</c:v>
                </c:pt>
                <c:pt idx="1875">
                  <c:v>2.1524799999999999E-10</c:v>
                </c:pt>
                <c:pt idx="1876">
                  <c:v>2.1525099999999999E-10</c:v>
                </c:pt>
                <c:pt idx="1877">
                  <c:v>2.1525999999999999E-10</c:v>
                </c:pt>
                <c:pt idx="1878">
                  <c:v>2.15261E-10</c:v>
                </c:pt>
                <c:pt idx="1879">
                  <c:v>2.1526800000000001E-10</c:v>
                </c:pt>
                <c:pt idx="1880">
                  <c:v>2.15273E-10</c:v>
                </c:pt>
                <c:pt idx="1881">
                  <c:v>2.1528000000000001E-10</c:v>
                </c:pt>
                <c:pt idx="1882">
                  <c:v>2.1528300000000001E-10</c:v>
                </c:pt>
                <c:pt idx="1883">
                  <c:v>2.1530800000000001E-10</c:v>
                </c:pt>
                <c:pt idx="1884">
                  <c:v>2.15316E-10</c:v>
                </c:pt>
                <c:pt idx="1885">
                  <c:v>2.1531700000000001E-10</c:v>
                </c:pt>
                <c:pt idx="1886">
                  <c:v>2.1532300000000001E-10</c:v>
                </c:pt>
                <c:pt idx="1887">
                  <c:v>2.15325E-10</c:v>
                </c:pt>
                <c:pt idx="1888">
                  <c:v>2.1532900000000001E-10</c:v>
                </c:pt>
                <c:pt idx="1889">
                  <c:v>2.1533500000000001E-10</c:v>
                </c:pt>
                <c:pt idx="1890">
                  <c:v>2.1534100000000001E-10</c:v>
                </c:pt>
                <c:pt idx="1891">
                  <c:v>2.1534799999999999E-10</c:v>
                </c:pt>
                <c:pt idx="1892">
                  <c:v>2.1535900000000001E-10</c:v>
                </c:pt>
                <c:pt idx="1893">
                  <c:v>2.1536299999999999E-10</c:v>
                </c:pt>
                <c:pt idx="1894">
                  <c:v>2.1536599999999999E-10</c:v>
                </c:pt>
                <c:pt idx="1895">
                  <c:v>2.1536599999999999E-10</c:v>
                </c:pt>
                <c:pt idx="1896">
                  <c:v>2.1536899999999999E-10</c:v>
                </c:pt>
                <c:pt idx="1897">
                  <c:v>2.1537700000000001E-10</c:v>
                </c:pt>
                <c:pt idx="1898">
                  <c:v>2.15379E-10</c:v>
                </c:pt>
                <c:pt idx="1899">
                  <c:v>2.15382E-10</c:v>
                </c:pt>
                <c:pt idx="1900">
                  <c:v>2.1538900000000001E-10</c:v>
                </c:pt>
                <c:pt idx="1901">
                  <c:v>2.1540199999999999E-10</c:v>
                </c:pt>
                <c:pt idx="1902">
                  <c:v>2.1540700000000001E-10</c:v>
                </c:pt>
                <c:pt idx="1903">
                  <c:v>2.1541300000000001E-10</c:v>
                </c:pt>
                <c:pt idx="1904">
                  <c:v>2.15415E-10</c:v>
                </c:pt>
                <c:pt idx="1905">
                  <c:v>2.1541699999999999E-10</c:v>
                </c:pt>
                <c:pt idx="1906">
                  <c:v>2.15421E-10</c:v>
                </c:pt>
                <c:pt idx="1907">
                  <c:v>2.1544099999999999E-10</c:v>
                </c:pt>
                <c:pt idx="1908">
                  <c:v>2.1544300000000001E-10</c:v>
                </c:pt>
                <c:pt idx="1909">
                  <c:v>2.15451E-10</c:v>
                </c:pt>
                <c:pt idx="1910">
                  <c:v>2.15454E-10</c:v>
                </c:pt>
                <c:pt idx="1911">
                  <c:v>2.1548599999999999E-10</c:v>
                </c:pt>
                <c:pt idx="1912">
                  <c:v>2.1549400000000001E-10</c:v>
                </c:pt>
                <c:pt idx="1913">
                  <c:v>2.1549400000000001E-10</c:v>
                </c:pt>
                <c:pt idx="1914">
                  <c:v>2.1549499999999999E-10</c:v>
                </c:pt>
                <c:pt idx="1915">
                  <c:v>2.15496E-10</c:v>
                </c:pt>
                <c:pt idx="1916">
                  <c:v>2.1549799999999999E-10</c:v>
                </c:pt>
                <c:pt idx="1917">
                  <c:v>2.1550000000000001E-10</c:v>
                </c:pt>
                <c:pt idx="1918">
                  <c:v>2.15502E-10</c:v>
                </c:pt>
                <c:pt idx="1919">
                  <c:v>2.15505E-10</c:v>
                </c:pt>
                <c:pt idx="1920">
                  <c:v>2.1552E-10</c:v>
                </c:pt>
                <c:pt idx="1921">
                  <c:v>2.15529E-10</c:v>
                </c:pt>
                <c:pt idx="1922">
                  <c:v>2.15532E-10</c:v>
                </c:pt>
                <c:pt idx="1923">
                  <c:v>2.15532E-10</c:v>
                </c:pt>
                <c:pt idx="1924">
                  <c:v>2.15547E-10</c:v>
                </c:pt>
                <c:pt idx="1925">
                  <c:v>2.1555500000000001E-10</c:v>
                </c:pt>
                <c:pt idx="1926">
                  <c:v>2.15557E-10</c:v>
                </c:pt>
                <c:pt idx="1927">
                  <c:v>2.1556700000000001E-10</c:v>
                </c:pt>
                <c:pt idx="1928">
                  <c:v>2.1557900000000001E-10</c:v>
                </c:pt>
                <c:pt idx="1929">
                  <c:v>2.15596E-10</c:v>
                </c:pt>
                <c:pt idx="1930">
                  <c:v>2.1559700000000001E-10</c:v>
                </c:pt>
                <c:pt idx="1931">
                  <c:v>2.1559700000000001E-10</c:v>
                </c:pt>
                <c:pt idx="1932">
                  <c:v>2.1560000000000001E-10</c:v>
                </c:pt>
                <c:pt idx="1933">
                  <c:v>2.1560900000000001E-10</c:v>
                </c:pt>
                <c:pt idx="1934">
                  <c:v>2.1561500000000001E-10</c:v>
                </c:pt>
                <c:pt idx="1935">
                  <c:v>2.15629E-10</c:v>
                </c:pt>
                <c:pt idx="1936">
                  <c:v>2.1563000000000001E-10</c:v>
                </c:pt>
                <c:pt idx="1937">
                  <c:v>2.15635E-10</c:v>
                </c:pt>
                <c:pt idx="1938">
                  <c:v>2.1564200000000001E-10</c:v>
                </c:pt>
                <c:pt idx="1939">
                  <c:v>2.1564599999999999E-10</c:v>
                </c:pt>
                <c:pt idx="1940">
                  <c:v>2.1565100000000001E-10</c:v>
                </c:pt>
                <c:pt idx="1941">
                  <c:v>2.1566000000000001E-10</c:v>
                </c:pt>
                <c:pt idx="1942">
                  <c:v>2.1566099999999999E-10</c:v>
                </c:pt>
                <c:pt idx="1943">
                  <c:v>2.1566300000000001E-10</c:v>
                </c:pt>
                <c:pt idx="1944">
                  <c:v>2.1566699999999999E-10</c:v>
                </c:pt>
                <c:pt idx="1945">
                  <c:v>2.1567200000000001E-10</c:v>
                </c:pt>
                <c:pt idx="1946">
                  <c:v>2.15674E-10</c:v>
                </c:pt>
                <c:pt idx="1947">
                  <c:v>2.1567899999999999E-10</c:v>
                </c:pt>
                <c:pt idx="1948">
                  <c:v>2.1568499999999999E-10</c:v>
                </c:pt>
                <c:pt idx="1949">
                  <c:v>2.15698E-10</c:v>
                </c:pt>
                <c:pt idx="1950">
                  <c:v>2.1571700000000001E-10</c:v>
                </c:pt>
                <c:pt idx="1951">
                  <c:v>2.1571799999999999E-10</c:v>
                </c:pt>
                <c:pt idx="1952">
                  <c:v>2.15719E-10</c:v>
                </c:pt>
                <c:pt idx="1953">
                  <c:v>2.1572300000000001E-10</c:v>
                </c:pt>
                <c:pt idx="1954">
                  <c:v>2.1572399999999999E-10</c:v>
                </c:pt>
                <c:pt idx="1955">
                  <c:v>2.15725E-10</c:v>
                </c:pt>
                <c:pt idx="1956">
                  <c:v>2.1572999999999999E-10</c:v>
                </c:pt>
                <c:pt idx="1957">
                  <c:v>2.1573299999999999E-10</c:v>
                </c:pt>
                <c:pt idx="1958">
                  <c:v>2.1573500000000001E-10</c:v>
                </c:pt>
                <c:pt idx="1959">
                  <c:v>2.1573599999999999E-10</c:v>
                </c:pt>
                <c:pt idx="1960">
                  <c:v>2.1574499999999999E-10</c:v>
                </c:pt>
                <c:pt idx="1961">
                  <c:v>2.15746E-10</c:v>
                </c:pt>
                <c:pt idx="1962">
                  <c:v>2.15762E-10</c:v>
                </c:pt>
                <c:pt idx="1963">
                  <c:v>2.15765E-10</c:v>
                </c:pt>
                <c:pt idx="1964">
                  <c:v>2.1577899999999999E-10</c:v>
                </c:pt>
                <c:pt idx="1965">
                  <c:v>2.1578799999999999E-10</c:v>
                </c:pt>
                <c:pt idx="1966">
                  <c:v>2.1579399999999999E-10</c:v>
                </c:pt>
                <c:pt idx="1967">
                  <c:v>2.1579600000000001E-10</c:v>
                </c:pt>
                <c:pt idx="1968">
                  <c:v>2.1579600000000001E-10</c:v>
                </c:pt>
                <c:pt idx="1969">
                  <c:v>2.1580200000000001E-10</c:v>
                </c:pt>
                <c:pt idx="1970">
                  <c:v>2.1580800000000001E-10</c:v>
                </c:pt>
                <c:pt idx="1971">
                  <c:v>2.1581100000000001E-10</c:v>
                </c:pt>
                <c:pt idx="1972">
                  <c:v>2.15813E-10</c:v>
                </c:pt>
                <c:pt idx="1973">
                  <c:v>2.15825E-10</c:v>
                </c:pt>
                <c:pt idx="1974">
                  <c:v>2.15828E-10</c:v>
                </c:pt>
                <c:pt idx="1975">
                  <c:v>2.15834E-10</c:v>
                </c:pt>
                <c:pt idx="1976">
                  <c:v>2.15837E-10</c:v>
                </c:pt>
                <c:pt idx="1977">
                  <c:v>2.1584E-10</c:v>
                </c:pt>
                <c:pt idx="1978">
                  <c:v>2.15849E-10</c:v>
                </c:pt>
                <c:pt idx="1979">
                  <c:v>2.15849E-10</c:v>
                </c:pt>
                <c:pt idx="1980">
                  <c:v>2.15873E-10</c:v>
                </c:pt>
                <c:pt idx="1981">
                  <c:v>2.1588399999999999E-10</c:v>
                </c:pt>
                <c:pt idx="1982">
                  <c:v>2.1589800000000001E-10</c:v>
                </c:pt>
                <c:pt idx="1983">
                  <c:v>2.1590199999999999E-10</c:v>
                </c:pt>
                <c:pt idx="1984">
                  <c:v>2.1590799999999999E-10</c:v>
                </c:pt>
                <c:pt idx="1985">
                  <c:v>2.1593100000000001E-10</c:v>
                </c:pt>
                <c:pt idx="1986">
                  <c:v>2.15942E-10</c:v>
                </c:pt>
                <c:pt idx="1987">
                  <c:v>2.1595299999999999E-10</c:v>
                </c:pt>
                <c:pt idx="1988">
                  <c:v>2.15954E-10</c:v>
                </c:pt>
                <c:pt idx="1989">
                  <c:v>2.15957E-10</c:v>
                </c:pt>
                <c:pt idx="1990">
                  <c:v>2.1595899999999999E-10</c:v>
                </c:pt>
                <c:pt idx="1991">
                  <c:v>2.1596199999999999E-10</c:v>
                </c:pt>
                <c:pt idx="1992">
                  <c:v>2.1596499999999999E-10</c:v>
                </c:pt>
                <c:pt idx="1993">
                  <c:v>2.1597099999999999E-10</c:v>
                </c:pt>
                <c:pt idx="1994">
                  <c:v>2.15988E-10</c:v>
                </c:pt>
                <c:pt idx="1995">
                  <c:v>2.1599500000000001E-10</c:v>
                </c:pt>
                <c:pt idx="1996">
                  <c:v>2.15997E-10</c:v>
                </c:pt>
                <c:pt idx="1997">
                  <c:v>2.15999E-10</c:v>
                </c:pt>
                <c:pt idx="1998">
                  <c:v>2.1603E-10</c:v>
                </c:pt>
                <c:pt idx="1999">
                  <c:v>2.1605200000000001E-10</c:v>
                </c:pt>
                <c:pt idx="2000">
                  <c:v>2.1605599999999999E-10</c:v>
                </c:pt>
                <c:pt idx="2001">
                  <c:v>2.1606100000000001E-10</c:v>
                </c:pt>
                <c:pt idx="2002">
                  <c:v>2.1608500000000001E-10</c:v>
                </c:pt>
                <c:pt idx="2003">
                  <c:v>2.1608500000000001E-10</c:v>
                </c:pt>
                <c:pt idx="2004">
                  <c:v>2.1609100000000001E-10</c:v>
                </c:pt>
                <c:pt idx="2005">
                  <c:v>2.1609400000000001E-10</c:v>
                </c:pt>
                <c:pt idx="2006">
                  <c:v>2.16102E-10</c:v>
                </c:pt>
                <c:pt idx="2007">
                  <c:v>2.1610699999999999E-10</c:v>
                </c:pt>
                <c:pt idx="2008">
                  <c:v>2.1611299999999999E-10</c:v>
                </c:pt>
                <c:pt idx="2009">
                  <c:v>2.1611599999999999E-10</c:v>
                </c:pt>
                <c:pt idx="2010">
                  <c:v>2.1611599999999999E-10</c:v>
                </c:pt>
                <c:pt idx="2011">
                  <c:v>2.1611800000000001E-10</c:v>
                </c:pt>
                <c:pt idx="2012">
                  <c:v>2.16147E-10</c:v>
                </c:pt>
                <c:pt idx="2013">
                  <c:v>2.1614899999999999E-10</c:v>
                </c:pt>
                <c:pt idx="2014">
                  <c:v>2.1614899999999999E-10</c:v>
                </c:pt>
                <c:pt idx="2015">
                  <c:v>2.1615400000000001E-10</c:v>
                </c:pt>
                <c:pt idx="2016">
                  <c:v>2.1615700000000001E-10</c:v>
                </c:pt>
                <c:pt idx="2017">
                  <c:v>2.1616000000000001E-10</c:v>
                </c:pt>
                <c:pt idx="2018">
                  <c:v>2.16171E-10</c:v>
                </c:pt>
                <c:pt idx="2019">
                  <c:v>2.16171E-10</c:v>
                </c:pt>
                <c:pt idx="2020">
                  <c:v>2.1617599999999999E-10</c:v>
                </c:pt>
                <c:pt idx="2021">
                  <c:v>2.1618E-10</c:v>
                </c:pt>
                <c:pt idx="2022">
                  <c:v>2.16196E-10</c:v>
                </c:pt>
                <c:pt idx="2023">
                  <c:v>2.1619699999999999E-10</c:v>
                </c:pt>
                <c:pt idx="2024">
                  <c:v>2.16198E-10</c:v>
                </c:pt>
                <c:pt idx="2025">
                  <c:v>2.16222E-10</c:v>
                </c:pt>
                <c:pt idx="2026">
                  <c:v>2.16225E-10</c:v>
                </c:pt>
                <c:pt idx="2027">
                  <c:v>2.1622700000000001E-10</c:v>
                </c:pt>
                <c:pt idx="2028">
                  <c:v>2.16232E-10</c:v>
                </c:pt>
                <c:pt idx="2029">
                  <c:v>2.1623300000000001E-10</c:v>
                </c:pt>
                <c:pt idx="2030">
                  <c:v>2.1623999999999999E-10</c:v>
                </c:pt>
                <c:pt idx="2031">
                  <c:v>2.1625100000000001E-10</c:v>
                </c:pt>
                <c:pt idx="2032">
                  <c:v>2.1627599999999999E-10</c:v>
                </c:pt>
                <c:pt idx="2033">
                  <c:v>2.1627800000000001E-10</c:v>
                </c:pt>
                <c:pt idx="2034">
                  <c:v>2.1627800000000001E-10</c:v>
                </c:pt>
                <c:pt idx="2035">
                  <c:v>2.1628499999999999E-10</c:v>
                </c:pt>
                <c:pt idx="2036">
                  <c:v>2.1628799999999999E-10</c:v>
                </c:pt>
                <c:pt idx="2037">
                  <c:v>2.1629300000000001E-10</c:v>
                </c:pt>
                <c:pt idx="2038">
                  <c:v>2.16295E-10</c:v>
                </c:pt>
                <c:pt idx="2039">
                  <c:v>2.1630299999999999E-10</c:v>
                </c:pt>
                <c:pt idx="2040">
                  <c:v>2.1631400000000001E-10</c:v>
                </c:pt>
                <c:pt idx="2041">
                  <c:v>2.16319E-10</c:v>
                </c:pt>
                <c:pt idx="2042">
                  <c:v>2.1632000000000001E-10</c:v>
                </c:pt>
                <c:pt idx="2043">
                  <c:v>2.16331E-10</c:v>
                </c:pt>
                <c:pt idx="2044">
                  <c:v>2.1633200000000001E-10</c:v>
                </c:pt>
                <c:pt idx="2045">
                  <c:v>2.1633500000000001E-10</c:v>
                </c:pt>
                <c:pt idx="2046">
                  <c:v>2.1634E-10</c:v>
                </c:pt>
                <c:pt idx="2047">
                  <c:v>2.16346E-10</c:v>
                </c:pt>
                <c:pt idx="2048">
                  <c:v>2.16346E-10</c:v>
                </c:pt>
                <c:pt idx="2049">
                  <c:v>2.1637400000000001E-10</c:v>
                </c:pt>
                <c:pt idx="2050">
                  <c:v>2.1638000000000001E-10</c:v>
                </c:pt>
                <c:pt idx="2051">
                  <c:v>2.1638099999999999E-10</c:v>
                </c:pt>
                <c:pt idx="2052">
                  <c:v>2.16382E-10</c:v>
                </c:pt>
                <c:pt idx="2053">
                  <c:v>2.1638900000000001E-10</c:v>
                </c:pt>
                <c:pt idx="2054">
                  <c:v>2.16394E-10</c:v>
                </c:pt>
                <c:pt idx="2055">
                  <c:v>2.16422E-10</c:v>
                </c:pt>
                <c:pt idx="2056">
                  <c:v>2.1643E-10</c:v>
                </c:pt>
                <c:pt idx="2057">
                  <c:v>2.1643199999999999E-10</c:v>
                </c:pt>
                <c:pt idx="2058">
                  <c:v>2.16437E-10</c:v>
                </c:pt>
                <c:pt idx="2059">
                  <c:v>2.1644E-10</c:v>
                </c:pt>
                <c:pt idx="2060">
                  <c:v>2.16443E-10</c:v>
                </c:pt>
                <c:pt idx="2061">
                  <c:v>2.1644400000000001E-10</c:v>
                </c:pt>
                <c:pt idx="2062">
                  <c:v>2.16452E-10</c:v>
                </c:pt>
                <c:pt idx="2063">
                  <c:v>2.1645900000000001E-10</c:v>
                </c:pt>
                <c:pt idx="2064">
                  <c:v>2.1646500000000001E-10</c:v>
                </c:pt>
                <c:pt idx="2065">
                  <c:v>2.1646500000000001E-10</c:v>
                </c:pt>
                <c:pt idx="2066">
                  <c:v>2.1646599999999999E-10</c:v>
                </c:pt>
                <c:pt idx="2067">
                  <c:v>2.1647100000000001E-10</c:v>
                </c:pt>
                <c:pt idx="2068">
                  <c:v>2.1647700000000001E-10</c:v>
                </c:pt>
                <c:pt idx="2069">
                  <c:v>2.1647700000000001E-10</c:v>
                </c:pt>
                <c:pt idx="2070">
                  <c:v>2.16482E-10</c:v>
                </c:pt>
                <c:pt idx="2071">
                  <c:v>2.1649599999999999E-10</c:v>
                </c:pt>
                <c:pt idx="2072">
                  <c:v>2.16506E-10</c:v>
                </c:pt>
                <c:pt idx="2073">
                  <c:v>2.1650700000000001E-10</c:v>
                </c:pt>
                <c:pt idx="2074">
                  <c:v>2.1650700000000001E-10</c:v>
                </c:pt>
                <c:pt idx="2075">
                  <c:v>2.1650700000000001E-10</c:v>
                </c:pt>
                <c:pt idx="2076">
                  <c:v>2.1651000000000001E-10</c:v>
                </c:pt>
                <c:pt idx="2077">
                  <c:v>2.16518E-10</c:v>
                </c:pt>
                <c:pt idx="2078">
                  <c:v>2.1652599999999999E-10</c:v>
                </c:pt>
                <c:pt idx="2079">
                  <c:v>2.1654000000000001E-10</c:v>
                </c:pt>
                <c:pt idx="2080">
                  <c:v>2.1654900000000001E-10</c:v>
                </c:pt>
                <c:pt idx="2081">
                  <c:v>2.1655200000000001E-10</c:v>
                </c:pt>
                <c:pt idx="2082">
                  <c:v>2.1656199999999999E-10</c:v>
                </c:pt>
                <c:pt idx="2083">
                  <c:v>2.1656700000000001E-10</c:v>
                </c:pt>
                <c:pt idx="2084">
                  <c:v>2.1657099999999999E-10</c:v>
                </c:pt>
                <c:pt idx="2085">
                  <c:v>2.16581E-10</c:v>
                </c:pt>
                <c:pt idx="2086">
                  <c:v>2.16602E-10</c:v>
                </c:pt>
                <c:pt idx="2087">
                  <c:v>2.16602E-10</c:v>
                </c:pt>
                <c:pt idx="2088">
                  <c:v>2.16614E-10</c:v>
                </c:pt>
                <c:pt idx="2089">
                  <c:v>2.1661500000000001E-10</c:v>
                </c:pt>
                <c:pt idx="2090">
                  <c:v>2.1661500000000001E-10</c:v>
                </c:pt>
                <c:pt idx="2091">
                  <c:v>2.1661599999999999E-10</c:v>
                </c:pt>
                <c:pt idx="2092">
                  <c:v>2.1662400000000001E-10</c:v>
                </c:pt>
                <c:pt idx="2093">
                  <c:v>2.16632E-10</c:v>
                </c:pt>
                <c:pt idx="2094">
                  <c:v>2.1663399999999999E-10</c:v>
                </c:pt>
                <c:pt idx="2095">
                  <c:v>2.1663699999999999E-10</c:v>
                </c:pt>
                <c:pt idx="2096">
                  <c:v>2.1664500000000001E-10</c:v>
                </c:pt>
                <c:pt idx="2097">
                  <c:v>2.1664800000000001E-10</c:v>
                </c:pt>
                <c:pt idx="2098">
                  <c:v>2.16651E-10</c:v>
                </c:pt>
                <c:pt idx="2099">
                  <c:v>2.16656E-10</c:v>
                </c:pt>
                <c:pt idx="2100">
                  <c:v>2.1666E-10</c:v>
                </c:pt>
                <c:pt idx="2101">
                  <c:v>2.1666099999999999E-10</c:v>
                </c:pt>
                <c:pt idx="2102">
                  <c:v>2.1669400000000001E-10</c:v>
                </c:pt>
                <c:pt idx="2103">
                  <c:v>2.1669499999999999E-10</c:v>
                </c:pt>
                <c:pt idx="2104">
                  <c:v>2.1670099999999999E-10</c:v>
                </c:pt>
                <c:pt idx="2105">
                  <c:v>2.1671599999999999E-10</c:v>
                </c:pt>
                <c:pt idx="2106">
                  <c:v>2.1671899999999999E-10</c:v>
                </c:pt>
                <c:pt idx="2107">
                  <c:v>2.16723E-10</c:v>
                </c:pt>
                <c:pt idx="2108">
                  <c:v>2.1672499999999999E-10</c:v>
                </c:pt>
                <c:pt idx="2109">
                  <c:v>2.16729E-10</c:v>
                </c:pt>
                <c:pt idx="2110">
                  <c:v>2.1673000000000001E-10</c:v>
                </c:pt>
                <c:pt idx="2111">
                  <c:v>2.16738E-10</c:v>
                </c:pt>
                <c:pt idx="2112">
                  <c:v>2.1674899999999999E-10</c:v>
                </c:pt>
                <c:pt idx="2113">
                  <c:v>2.1675E-10</c:v>
                </c:pt>
                <c:pt idx="2114">
                  <c:v>2.1676300000000001E-10</c:v>
                </c:pt>
                <c:pt idx="2115">
                  <c:v>2.16768E-10</c:v>
                </c:pt>
                <c:pt idx="2116">
                  <c:v>2.16768E-10</c:v>
                </c:pt>
                <c:pt idx="2117">
                  <c:v>2.1677599999999999E-10</c:v>
                </c:pt>
                <c:pt idx="2118">
                  <c:v>2.1677599999999999E-10</c:v>
                </c:pt>
                <c:pt idx="2119">
                  <c:v>2.1677800000000001E-10</c:v>
                </c:pt>
                <c:pt idx="2120">
                  <c:v>2.1678700000000001E-10</c:v>
                </c:pt>
                <c:pt idx="2121">
                  <c:v>2.1679099999999999E-10</c:v>
                </c:pt>
                <c:pt idx="2122">
                  <c:v>2.1679699999999999E-10</c:v>
                </c:pt>
                <c:pt idx="2123">
                  <c:v>2.1679900000000001E-10</c:v>
                </c:pt>
                <c:pt idx="2124">
                  <c:v>2.1680599999999999E-10</c:v>
                </c:pt>
                <c:pt idx="2125">
                  <c:v>2.1680800000000001E-10</c:v>
                </c:pt>
                <c:pt idx="2126">
                  <c:v>2.16813E-10</c:v>
                </c:pt>
                <c:pt idx="2127">
                  <c:v>2.16822E-10</c:v>
                </c:pt>
                <c:pt idx="2128">
                  <c:v>2.1684499999999999E-10</c:v>
                </c:pt>
                <c:pt idx="2129">
                  <c:v>2.16855E-10</c:v>
                </c:pt>
                <c:pt idx="2130">
                  <c:v>2.1685999999999999E-10</c:v>
                </c:pt>
                <c:pt idx="2131">
                  <c:v>2.1686200000000001E-10</c:v>
                </c:pt>
                <c:pt idx="2132">
                  <c:v>2.1687E-10</c:v>
                </c:pt>
                <c:pt idx="2133">
                  <c:v>2.1687499999999999E-10</c:v>
                </c:pt>
                <c:pt idx="2134">
                  <c:v>2.1688999999999999E-10</c:v>
                </c:pt>
                <c:pt idx="2135">
                  <c:v>2.16891E-10</c:v>
                </c:pt>
                <c:pt idx="2136">
                  <c:v>2.1691E-10</c:v>
                </c:pt>
                <c:pt idx="2137">
                  <c:v>2.1691400000000001E-10</c:v>
                </c:pt>
                <c:pt idx="2138">
                  <c:v>2.16916E-10</c:v>
                </c:pt>
                <c:pt idx="2139">
                  <c:v>2.16934E-10</c:v>
                </c:pt>
                <c:pt idx="2140">
                  <c:v>2.1693800000000001E-10</c:v>
                </c:pt>
                <c:pt idx="2141">
                  <c:v>2.1694199999999999E-10</c:v>
                </c:pt>
                <c:pt idx="2142">
                  <c:v>2.16949E-10</c:v>
                </c:pt>
                <c:pt idx="2143">
                  <c:v>2.1695900000000001E-10</c:v>
                </c:pt>
                <c:pt idx="2144">
                  <c:v>2.16967E-10</c:v>
                </c:pt>
                <c:pt idx="2145">
                  <c:v>2.16976E-10</c:v>
                </c:pt>
                <c:pt idx="2146">
                  <c:v>2.1697799999999999E-10</c:v>
                </c:pt>
                <c:pt idx="2147">
                  <c:v>2.1698000000000001E-10</c:v>
                </c:pt>
                <c:pt idx="2148">
                  <c:v>2.1698399999999999E-10</c:v>
                </c:pt>
                <c:pt idx="2149">
                  <c:v>2.1699200000000001E-10</c:v>
                </c:pt>
                <c:pt idx="2150">
                  <c:v>2.1700100000000001E-10</c:v>
                </c:pt>
                <c:pt idx="2151">
                  <c:v>2.17015E-10</c:v>
                </c:pt>
                <c:pt idx="2152">
                  <c:v>2.1701600000000001E-10</c:v>
                </c:pt>
                <c:pt idx="2153">
                  <c:v>2.17018E-10</c:v>
                </c:pt>
                <c:pt idx="2154">
                  <c:v>2.1701999999999999E-10</c:v>
                </c:pt>
                <c:pt idx="2155">
                  <c:v>2.1702599999999999E-10</c:v>
                </c:pt>
                <c:pt idx="2156">
                  <c:v>2.1702899999999999E-10</c:v>
                </c:pt>
                <c:pt idx="2157">
                  <c:v>2.1703799999999999E-10</c:v>
                </c:pt>
                <c:pt idx="2158">
                  <c:v>2.1704300000000001E-10</c:v>
                </c:pt>
                <c:pt idx="2159">
                  <c:v>2.1704399999999999E-10</c:v>
                </c:pt>
                <c:pt idx="2160">
                  <c:v>2.17057E-10</c:v>
                </c:pt>
                <c:pt idx="2161">
                  <c:v>2.17063E-10</c:v>
                </c:pt>
                <c:pt idx="2162">
                  <c:v>2.1707999999999999E-10</c:v>
                </c:pt>
                <c:pt idx="2163">
                  <c:v>2.1708899999999999E-10</c:v>
                </c:pt>
                <c:pt idx="2164">
                  <c:v>2.1709700000000001E-10</c:v>
                </c:pt>
                <c:pt idx="2165">
                  <c:v>2.17099E-10</c:v>
                </c:pt>
                <c:pt idx="2166">
                  <c:v>2.1710399999999999E-10</c:v>
                </c:pt>
                <c:pt idx="2167">
                  <c:v>2.17109E-10</c:v>
                </c:pt>
                <c:pt idx="2168">
                  <c:v>2.17109E-10</c:v>
                </c:pt>
                <c:pt idx="2169">
                  <c:v>2.17115E-10</c:v>
                </c:pt>
                <c:pt idx="2170">
                  <c:v>2.17121E-10</c:v>
                </c:pt>
                <c:pt idx="2171">
                  <c:v>2.17138E-10</c:v>
                </c:pt>
                <c:pt idx="2172">
                  <c:v>2.1714300000000001E-10</c:v>
                </c:pt>
                <c:pt idx="2173">
                  <c:v>2.1714399999999999E-10</c:v>
                </c:pt>
                <c:pt idx="2174">
                  <c:v>2.1715299999999999E-10</c:v>
                </c:pt>
                <c:pt idx="2175">
                  <c:v>2.1716700000000001E-10</c:v>
                </c:pt>
                <c:pt idx="2176">
                  <c:v>2.17169E-10</c:v>
                </c:pt>
                <c:pt idx="2177">
                  <c:v>2.1717399999999999E-10</c:v>
                </c:pt>
                <c:pt idx="2178">
                  <c:v>2.1717600000000001E-10</c:v>
                </c:pt>
                <c:pt idx="2179">
                  <c:v>2.1718500000000001E-10</c:v>
                </c:pt>
                <c:pt idx="2180">
                  <c:v>2.1718599999999999E-10</c:v>
                </c:pt>
                <c:pt idx="2181">
                  <c:v>2.1719E-10</c:v>
                </c:pt>
                <c:pt idx="2182">
                  <c:v>2.1719100000000001E-10</c:v>
                </c:pt>
                <c:pt idx="2183">
                  <c:v>2.1719700000000001E-10</c:v>
                </c:pt>
                <c:pt idx="2184">
                  <c:v>2.1721299999999999E-10</c:v>
                </c:pt>
                <c:pt idx="2185">
                  <c:v>2.17214E-10</c:v>
                </c:pt>
                <c:pt idx="2186">
                  <c:v>2.1723900000000001E-10</c:v>
                </c:pt>
                <c:pt idx="2187">
                  <c:v>2.1724299999999999E-10</c:v>
                </c:pt>
                <c:pt idx="2188">
                  <c:v>2.1724599999999999E-10</c:v>
                </c:pt>
                <c:pt idx="2189">
                  <c:v>2.1724899999999999E-10</c:v>
                </c:pt>
                <c:pt idx="2190">
                  <c:v>2.1725100000000001E-10</c:v>
                </c:pt>
                <c:pt idx="2191">
                  <c:v>2.1725100000000001E-10</c:v>
                </c:pt>
                <c:pt idx="2192">
                  <c:v>2.1725700000000001E-10</c:v>
                </c:pt>
                <c:pt idx="2193">
                  <c:v>2.1726600000000001E-10</c:v>
                </c:pt>
                <c:pt idx="2194">
                  <c:v>2.1728400000000001E-10</c:v>
                </c:pt>
                <c:pt idx="2195">
                  <c:v>2.1730599999999999E-10</c:v>
                </c:pt>
                <c:pt idx="2196">
                  <c:v>2.1732000000000001E-10</c:v>
                </c:pt>
                <c:pt idx="2197">
                  <c:v>2.1732399999999999E-10</c:v>
                </c:pt>
                <c:pt idx="2198">
                  <c:v>2.1732699999999999E-10</c:v>
                </c:pt>
                <c:pt idx="2199">
                  <c:v>2.1732699999999999E-10</c:v>
                </c:pt>
                <c:pt idx="2200">
                  <c:v>2.1732699999999999E-10</c:v>
                </c:pt>
                <c:pt idx="2201">
                  <c:v>2.17335E-10</c:v>
                </c:pt>
                <c:pt idx="2202">
                  <c:v>2.17346E-10</c:v>
                </c:pt>
                <c:pt idx="2203">
                  <c:v>2.17346E-10</c:v>
                </c:pt>
                <c:pt idx="2204">
                  <c:v>2.17346E-10</c:v>
                </c:pt>
                <c:pt idx="2205">
                  <c:v>2.1734799999999999E-10</c:v>
                </c:pt>
                <c:pt idx="2206">
                  <c:v>2.17356E-10</c:v>
                </c:pt>
                <c:pt idx="2207">
                  <c:v>2.17361E-10</c:v>
                </c:pt>
                <c:pt idx="2208">
                  <c:v>2.17377E-10</c:v>
                </c:pt>
                <c:pt idx="2209">
                  <c:v>2.1738100000000001E-10</c:v>
                </c:pt>
                <c:pt idx="2210">
                  <c:v>2.1738100000000001E-10</c:v>
                </c:pt>
                <c:pt idx="2211">
                  <c:v>2.1738400000000001E-10</c:v>
                </c:pt>
                <c:pt idx="2212">
                  <c:v>2.1738499999999999E-10</c:v>
                </c:pt>
                <c:pt idx="2213">
                  <c:v>2.1739300000000001E-10</c:v>
                </c:pt>
                <c:pt idx="2214">
                  <c:v>2.1741700000000001E-10</c:v>
                </c:pt>
                <c:pt idx="2215">
                  <c:v>2.1742000000000001E-10</c:v>
                </c:pt>
                <c:pt idx="2216">
                  <c:v>2.1742099999999999E-10</c:v>
                </c:pt>
                <c:pt idx="2217">
                  <c:v>2.1742099999999999E-10</c:v>
                </c:pt>
                <c:pt idx="2218">
                  <c:v>2.1742999999999999E-10</c:v>
                </c:pt>
                <c:pt idx="2219">
                  <c:v>2.1744700000000001E-10</c:v>
                </c:pt>
                <c:pt idx="2220">
                  <c:v>2.1744799999999999E-10</c:v>
                </c:pt>
                <c:pt idx="2221">
                  <c:v>2.17452E-10</c:v>
                </c:pt>
                <c:pt idx="2222">
                  <c:v>2.17455E-10</c:v>
                </c:pt>
                <c:pt idx="2223">
                  <c:v>2.1746599999999999E-10</c:v>
                </c:pt>
                <c:pt idx="2224">
                  <c:v>2.1748300000000001E-10</c:v>
                </c:pt>
                <c:pt idx="2225">
                  <c:v>2.1749800000000001E-10</c:v>
                </c:pt>
                <c:pt idx="2226">
                  <c:v>2.175E-10</c:v>
                </c:pt>
                <c:pt idx="2227">
                  <c:v>2.1750499999999999E-10</c:v>
                </c:pt>
                <c:pt idx="2228">
                  <c:v>2.1750499999999999E-10</c:v>
                </c:pt>
                <c:pt idx="2229">
                  <c:v>2.17506E-10</c:v>
                </c:pt>
                <c:pt idx="2230">
                  <c:v>2.1751099999999999E-10</c:v>
                </c:pt>
                <c:pt idx="2231">
                  <c:v>2.1751399999999999E-10</c:v>
                </c:pt>
                <c:pt idx="2232">
                  <c:v>2.1751900000000001E-10</c:v>
                </c:pt>
                <c:pt idx="2233">
                  <c:v>2.17539E-10</c:v>
                </c:pt>
                <c:pt idx="2234">
                  <c:v>2.1754000000000001E-10</c:v>
                </c:pt>
                <c:pt idx="2235">
                  <c:v>2.1754900000000001E-10</c:v>
                </c:pt>
                <c:pt idx="2236">
                  <c:v>2.1755500000000001E-10</c:v>
                </c:pt>
                <c:pt idx="2237">
                  <c:v>2.1757099999999999E-10</c:v>
                </c:pt>
                <c:pt idx="2238">
                  <c:v>2.17572E-10</c:v>
                </c:pt>
                <c:pt idx="2239">
                  <c:v>2.17582E-10</c:v>
                </c:pt>
                <c:pt idx="2240">
                  <c:v>2.1758300000000001E-10</c:v>
                </c:pt>
                <c:pt idx="2241">
                  <c:v>2.1758900000000001E-10</c:v>
                </c:pt>
                <c:pt idx="2242">
                  <c:v>2.1759200000000001E-10</c:v>
                </c:pt>
                <c:pt idx="2243">
                  <c:v>2.17593E-10</c:v>
                </c:pt>
                <c:pt idx="2244">
                  <c:v>2.176E-10</c:v>
                </c:pt>
                <c:pt idx="2245">
                  <c:v>2.1760199999999999E-10</c:v>
                </c:pt>
                <c:pt idx="2246">
                  <c:v>2.1760700000000001E-10</c:v>
                </c:pt>
                <c:pt idx="2247">
                  <c:v>2.1761699999999999E-10</c:v>
                </c:pt>
                <c:pt idx="2248">
                  <c:v>2.1762200000000001E-10</c:v>
                </c:pt>
                <c:pt idx="2249">
                  <c:v>2.1762299999999999E-10</c:v>
                </c:pt>
                <c:pt idx="2250">
                  <c:v>2.1763100000000001E-10</c:v>
                </c:pt>
                <c:pt idx="2251">
                  <c:v>2.17633E-10</c:v>
                </c:pt>
                <c:pt idx="2252">
                  <c:v>2.1764099999999999E-10</c:v>
                </c:pt>
                <c:pt idx="2253">
                  <c:v>2.1764699999999999E-10</c:v>
                </c:pt>
                <c:pt idx="2254">
                  <c:v>2.1765200000000001E-10</c:v>
                </c:pt>
                <c:pt idx="2255">
                  <c:v>2.1767099999999999E-10</c:v>
                </c:pt>
                <c:pt idx="2256">
                  <c:v>2.1768299999999999E-10</c:v>
                </c:pt>
                <c:pt idx="2257">
                  <c:v>2.1768299999999999E-10</c:v>
                </c:pt>
                <c:pt idx="2258">
                  <c:v>2.17687E-10</c:v>
                </c:pt>
                <c:pt idx="2259">
                  <c:v>2.1770999999999999E-10</c:v>
                </c:pt>
                <c:pt idx="2260">
                  <c:v>2.17711E-10</c:v>
                </c:pt>
                <c:pt idx="2261">
                  <c:v>2.1771899999999999E-10</c:v>
                </c:pt>
                <c:pt idx="2262">
                  <c:v>2.1772700000000001E-10</c:v>
                </c:pt>
                <c:pt idx="2263">
                  <c:v>2.1772700000000001E-10</c:v>
                </c:pt>
                <c:pt idx="2264">
                  <c:v>2.1773099999999999E-10</c:v>
                </c:pt>
                <c:pt idx="2265">
                  <c:v>2.17732E-10</c:v>
                </c:pt>
                <c:pt idx="2266">
                  <c:v>2.1773999999999999E-10</c:v>
                </c:pt>
                <c:pt idx="2267">
                  <c:v>2.1774200000000001E-10</c:v>
                </c:pt>
                <c:pt idx="2268">
                  <c:v>2.1774299999999999E-10</c:v>
                </c:pt>
                <c:pt idx="2269">
                  <c:v>2.17744E-10</c:v>
                </c:pt>
                <c:pt idx="2270">
                  <c:v>2.1774899999999999E-10</c:v>
                </c:pt>
                <c:pt idx="2271">
                  <c:v>2.17753E-10</c:v>
                </c:pt>
                <c:pt idx="2272">
                  <c:v>2.1776099999999999E-10</c:v>
                </c:pt>
                <c:pt idx="2273">
                  <c:v>2.1776099999999999E-10</c:v>
                </c:pt>
                <c:pt idx="2274">
                  <c:v>2.1776399999999999E-10</c:v>
                </c:pt>
                <c:pt idx="2275">
                  <c:v>2.1778799999999999E-10</c:v>
                </c:pt>
                <c:pt idx="2276">
                  <c:v>2.17795E-10</c:v>
                </c:pt>
                <c:pt idx="2277">
                  <c:v>2.17804E-10</c:v>
                </c:pt>
                <c:pt idx="2278">
                  <c:v>2.17804E-10</c:v>
                </c:pt>
                <c:pt idx="2279">
                  <c:v>2.1780600000000001E-10</c:v>
                </c:pt>
                <c:pt idx="2280">
                  <c:v>2.17807E-10</c:v>
                </c:pt>
                <c:pt idx="2281">
                  <c:v>2.1781E-10</c:v>
                </c:pt>
                <c:pt idx="2282">
                  <c:v>2.17814E-10</c:v>
                </c:pt>
                <c:pt idx="2283">
                  <c:v>2.1782199999999999E-10</c:v>
                </c:pt>
                <c:pt idx="2284">
                  <c:v>2.17829E-10</c:v>
                </c:pt>
                <c:pt idx="2285">
                  <c:v>2.17835E-10</c:v>
                </c:pt>
                <c:pt idx="2286">
                  <c:v>2.17838E-10</c:v>
                </c:pt>
                <c:pt idx="2287">
                  <c:v>2.1784299999999999E-10</c:v>
                </c:pt>
                <c:pt idx="2288">
                  <c:v>2.17847E-10</c:v>
                </c:pt>
                <c:pt idx="2289">
                  <c:v>2.17853E-10</c:v>
                </c:pt>
                <c:pt idx="2290">
                  <c:v>2.1785499999999999E-10</c:v>
                </c:pt>
                <c:pt idx="2291">
                  <c:v>2.1787599999999999E-10</c:v>
                </c:pt>
                <c:pt idx="2292">
                  <c:v>2.1788199999999999E-10</c:v>
                </c:pt>
                <c:pt idx="2293">
                  <c:v>2.1788700000000001E-10</c:v>
                </c:pt>
                <c:pt idx="2294">
                  <c:v>2.1788799999999999E-10</c:v>
                </c:pt>
                <c:pt idx="2295">
                  <c:v>2.17898E-10</c:v>
                </c:pt>
                <c:pt idx="2296">
                  <c:v>2.1789999999999999E-10</c:v>
                </c:pt>
                <c:pt idx="2297">
                  <c:v>2.1790800000000001E-10</c:v>
                </c:pt>
                <c:pt idx="2298">
                  <c:v>2.1790899999999999E-10</c:v>
                </c:pt>
                <c:pt idx="2299">
                  <c:v>2.1791499999999999E-10</c:v>
                </c:pt>
                <c:pt idx="2300">
                  <c:v>2.1791799999999999E-10</c:v>
                </c:pt>
                <c:pt idx="2301">
                  <c:v>2.1791799999999999E-10</c:v>
                </c:pt>
                <c:pt idx="2302">
                  <c:v>2.1792000000000001E-10</c:v>
                </c:pt>
                <c:pt idx="2303">
                  <c:v>2.17934E-10</c:v>
                </c:pt>
                <c:pt idx="2304">
                  <c:v>2.1794499999999999E-10</c:v>
                </c:pt>
                <c:pt idx="2305">
                  <c:v>2.1794700000000001E-10</c:v>
                </c:pt>
                <c:pt idx="2306">
                  <c:v>2.17967E-10</c:v>
                </c:pt>
                <c:pt idx="2307">
                  <c:v>2.1796899999999999E-10</c:v>
                </c:pt>
                <c:pt idx="2308">
                  <c:v>2.1797E-10</c:v>
                </c:pt>
                <c:pt idx="2309">
                  <c:v>2.1799200000000001E-10</c:v>
                </c:pt>
                <c:pt idx="2310">
                  <c:v>2.1801999999999999E-10</c:v>
                </c:pt>
                <c:pt idx="2311">
                  <c:v>2.18028E-10</c:v>
                </c:pt>
                <c:pt idx="2312">
                  <c:v>2.1802899999999999E-10</c:v>
                </c:pt>
                <c:pt idx="2313">
                  <c:v>2.1804700000000001E-10</c:v>
                </c:pt>
                <c:pt idx="2314">
                  <c:v>2.1805000000000001E-10</c:v>
                </c:pt>
                <c:pt idx="2315">
                  <c:v>2.18055E-10</c:v>
                </c:pt>
                <c:pt idx="2316">
                  <c:v>2.18067E-10</c:v>
                </c:pt>
                <c:pt idx="2317">
                  <c:v>2.1806800000000001E-10</c:v>
                </c:pt>
                <c:pt idx="2318">
                  <c:v>2.1808099999999999E-10</c:v>
                </c:pt>
                <c:pt idx="2319">
                  <c:v>2.1808900000000001E-10</c:v>
                </c:pt>
                <c:pt idx="2320">
                  <c:v>2.1808999999999999E-10</c:v>
                </c:pt>
                <c:pt idx="2321">
                  <c:v>2.1809200000000001E-10</c:v>
                </c:pt>
                <c:pt idx="2322">
                  <c:v>2.18103E-10</c:v>
                </c:pt>
                <c:pt idx="2323">
                  <c:v>2.1810700000000001E-10</c:v>
                </c:pt>
                <c:pt idx="2324">
                  <c:v>2.1810799999999999E-10</c:v>
                </c:pt>
                <c:pt idx="2325">
                  <c:v>2.1811300000000001E-10</c:v>
                </c:pt>
                <c:pt idx="2326">
                  <c:v>2.18115E-10</c:v>
                </c:pt>
                <c:pt idx="2327">
                  <c:v>2.18127E-10</c:v>
                </c:pt>
                <c:pt idx="2328">
                  <c:v>2.1812899999999999E-10</c:v>
                </c:pt>
                <c:pt idx="2329">
                  <c:v>2.1813700000000001E-10</c:v>
                </c:pt>
                <c:pt idx="2330">
                  <c:v>2.18139E-10</c:v>
                </c:pt>
                <c:pt idx="2331">
                  <c:v>2.1815599999999999E-10</c:v>
                </c:pt>
                <c:pt idx="2332">
                  <c:v>2.18157E-10</c:v>
                </c:pt>
                <c:pt idx="2333">
                  <c:v>2.1815800000000001E-10</c:v>
                </c:pt>
                <c:pt idx="2334">
                  <c:v>2.1816499999999999E-10</c:v>
                </c:pt>
                <c:pt idx="2335">
                  <c:v>2.1816700000000001E-10</c:v>
                </c:pt>
                <c:pt idx="2336">
                  <c:v>2.1816700000000001E-10</c:v>
                </c:pt>
                <c:pt idx="2337">
                  <c:v>2.1818200000000001E-10</c:v>
                </c:pt>
                <c:pt idx="2338">
                  <c:v>2.18196E-10</c:v>
                </c:pt>
                <c:pt idx="2339">
                  <c:v>2.1819700000000001E-10</c:v>
                </c:pt>
                <c:pt idx="2340">
                  <c:v>2.1819700000000001E-10</c:v>
                </c:pt>
                <c:pt idx="2341">
                  <c:v>2.1819799999999999E-10</c:v>
                </c:pt>
                <c:pt idx="2342">
                  <c:v>2.18199E-10</c:v>
                </c:pt>
                <c:pt idx="2343">
                  <c:v>2.18202E-10</c:v>
                </c:pt>
                <c:pt idx="2344">
                  <c:v>2.1820300000000001E-10</c:v>
                </c:pt>
                <c:pt idx="2345">
                  <c:v>2.18211E-10</c:v>
                </c:pt>
                <c:pt idx="2346">
                  <c:v>2.1822199999999999E-10</c:v>
                </c:pt>
                <c:pt idx="2347">
                  <c:v>2.1823000000000001E-10</c:v>
                </c:pt>
                <c:pt idx="2348">
                  <c:v>2.18239E-10</c:v>
                </c:pt>
                <c:pt idx="2349">
                  <c:v>2.18248E-10</c:v>
                </c:pt>
                <c:pt idx="2350">
                  <c:v>2.18251E-10</c:v>
                </c:pt>
                <c:pt idx="2351">
                  <c:v>2.1826E-10</c:v>
                </c:pt>
                <c:pt idx="2352">
                  <c:v>2.18269E-10</c:v>
                </c:pt>
                <c:pt idx="2353">
                  <c:v>2.1827000000000001E-10</c:v>
                </c:pt>
                <c:pt idx="2354">
                  <c:v>2.18272E-10</c:v>
                </c:pt>
                <c:pt idx="2355">
                  <c:v>2.18272E-10</c:v>
                </c:pt>
                <c:pt idx="2356">
                  <c:v>2.1827900000000001E-10</c:v>
                </c:pt>
                <c:pt idx="2357">
                  <c:v>2.1828299999999999E-10</c:v>
                </c:pt>
                <c:pt idx="2358">
                  <c:v>2.1828899999999999E-10</c:v>
                </c:pt>
                <c:pt idx="2359">
                  <c:v>2.1829E-10</c:v>
                </c:pt>
                <c:pt idx="2360">
                  <c:v>2.18299E-10</c:v>
                </c:pt>
                <c:pt idx="2361">
                  <c:v>2.1830000000000001E-10</c:v>
                </c:pt>
                <c:pt idx="2362">
                  <c:v>2.1830699999999999E-10</c:v>
                </c:pt>
                <c:pt idx="2363">
                  <c:v>2.1831899999999999E-10</c:v>
                </c:pt>
                <c:pt idx="2364">
                  <c:v>2.1832799999999999E-10</c:v>
                </c:pt>
                <c:pt idx="2365">
                  <c:v>2.1834200000000001E-10</c:v>
                </c:pt>
                <c:pt idx="2366">
                  <c:v>2.1835E-10</c:v>
                </c:pt>
                <c:pt idx="2367">
                  <c:v>2.1836000000000001E-10</c:v>
                </c:pt>
                <c:pt idx="2368">
                  <c:v>2.1836900000000001E-10</c:v>
                </c:pt>
                <c:pt idx="2369">
                  <c:v>2.1837299999999999E-10</c:v>
                </c:pt>
                <c:pt idx="2370">
                  <c:v>2.18377E-10</c:v>
                </c:pt>
                <c:pt idx="2371">
                  <c:v>2.1837800000000001E-10</c:v>
                </c:pt>
                <c:pt idx="2372">
                  <c:v>2.1838499999999999E-10</c:v>
                </c:pt>
                <c:pt idx="2373">
                  <c:v>2.1838700000000001E-10</c:v>
                </c:pt>
                <c:pt idx="2374">
                  <c:v>2.18407E-10</c:v>
                </c:pt>
                <c:pt idx="2375">
                  <c:v>2.1840800000000001E-10</c:v>
                </c:pt>
                <c:pt idx="2376">
                  <c:v>2.1841E-10</c:v>
                </c:pt>
                <c:pt idx="2377">
                  <c:v>2.1841400000000001E-10</c:v>
                </c:pt>
                <c:pt idx="2378">
                  <c:v>2.18416E-10</c:v>
                </c:pt>
                <c:pt idx="2379">
                  <c:v>2.1845600000000001E-10</c:v>
                </c:pt>
                <c:pt idx="2380">
                  <c:v>2.18461E-10</c:v>
                </c:pt>
                <c:pt idx="2381">
                  <c:v>2.1846299999999999E-10</c:v>
                </c:pt>
                <c:pt idx="2382">
                  <c:v>2.1846599999999999E-10</c:v>
                </c:pt>
                <c:pt idx="2383">
                  <c:v>2.18474E-10</c:v>
                </c:pt>
                <c:pt idx="2384">
                  <c:v>2.1848399999999999E-10</c:v>
                </c:pt>
                <c:pt idx="2385">
                  <c:v>2.18488E-10</c:v>
                </c:pt>
                <c:pt idx="2386">
                  <c:v>2.18501E-10</c:v>
                </c:pt>
                <c:pt idx="2387">
                  <c:v>2.1850500000000001E-10</c:v>
                </c:pt>
                <c:pt idx="2388">
                  <c:v>2.1850500000000001E-10</c:v>
                </c:pt>
                <c:pt idx="2389">
                  <c:v>2.1851100000000001E-10</c:v>
                </c:pt>
                <c:pt idx="2390">
                  <c:v>2.1851799999999999E-10</c:v>
                </c:pt>
                <c:pt idx="2391">
                  <c:v>2.1852399999999999E-10</c:v>
                </c:pt>
                <c:pt idx="2392">
                  <c:v>2.18534E-10</c:v>
                </c:pt>
                <c:pt idx="2393">
                  <c:v>2.18543E-10</c:v>
                </c:pt>
                <c:pt idx="2394">
                  <c:v>2.1854400000000001E-10</c:v>
                </c:pt>
                <c:pt idx="2395">
                  <c:v>2.1857700000000001E-10</c:v>
                </c:pt>
                <c:pt idx="2396">
                  <c:v>2.1857799999999999E-10</c:v>
                </c:pt>
                <c:pt idx="2397">
                  <c:v>2.1859299999999999E-10</c:v>
                </c:pt>
                <c:pt idx="2398">
                  <c:v>2.1859299999999999E-10</c:v>
                </c:pt>
                <c:pt idx="2399">
                  <c:v>2.18597E-10</c:v>
                </c:pt>
                <c:pt idx="2400">
                  <c:v>2.1859800000000001E-10</c:v>
                </c:pt>
                <c:pt idx="2401">
                  <c:v>2.1860499999999999E-10</c:v>
                </c:pt>
                <c:pt idx="2402">
                  <c:v>2.1860499999999999E-10</c:v>
                </c:pt>
                <c:pt idx="2403">
                  <c:v>2.18606E-10</c:v>
                </c:pt>
                <c:pt idx="2404">
                  <c:v>2.1860799999999999E-10</c:v>
                </c:pt>
                <c:pt idx="2405">
                  <c:v>2.1861099999999999E-10</c:v>
                </c:pt>
                <c:pt idx="2406">
                  <c:v>2.18615E-10</c:v>
                </c:pt>
                <c:pt idx="2407">
                  <c:v>2.1861600000000001E-10</c:v>
                </c:pt>
                <c:pt idx="2408">
                  <c:v>2.1861999999999999E-10</c:v>
                </c:pt>
                <c:pt idx="2409">
                  <c:v>2.1861999999999999E-10</c:v>
                </c:pt>
                <c:pt idx="2410">
                  <c:v>2.1862200000000001E-10</c:v>
                </c:pt>
                <c:pt idx="2411">
                  <c:v>2.1862599999999999E-10</c:v>
                </c:pt>
                <c:pt idx="2412">
                  <c:v>2.1862800000000001E-10</c:v>
                </c:pt>
                <c:pt idx="2413">
                  <c:v>2.18633E-10</c:v>
                </c:pt>
                <c:pt idx="2414">
                  <c:v>2.1864399999999999E-10</c:v>
                </c:pt>
                <c:pt idx="2415">
                  <c:v>2.1864399999999999E-10</c:v>
                </c:pt>
                <c:pt idx="2416">
                  <c:v>2.18654E-10</c:v>
                </c:pt>
                <c:pt idx="2417">
                  <c:v>2.1866E-10</c:v>
                </c:pt>
                <c:pt idx="2418">
                  <c:v>2.1866100000000001E-10</c:v>
                </c:pt>
                <c:pt idx="2419">
                  <c:v>2.1866199999999999E-10</c:v>
                </c:pt>
                <c:pt idx="2420">
                  <c:v>2.18666E-10</c:v>
                </c:pt>
                <c:pt idx="2421">
                  <c:v>2.1869199999999999E-10</c:v>
                </c:pt>
                <c:pt idx="2422">
                  <c:v>2.18694E-10</c:v>
                </c:pt>
                <c:pt idx="2423">
                  <c:v>2.1869499999999999E-10</c:v>
                </c:pt>
                <c:pt idx="2424">
                  <c:v>2.18699E-10</c:v>
                </c:pt>
                <c:pt idx="2425">
                  <c:v>2.1870399999999999E-10</c:v>
                </c:pt>
                <c:pt idx="2426">
                  <c:v>2.18715E-10</c:v>
                </c:pt>
                <c:pt idx="2427">
                  <c:v>2.1871900000000001E-10</c:v>
                </c:pt>
                <c:pt idx="2428">
                  <c:v>2.18724E-10</c:v>
                </c:pt>
                <c:pt idx="2429">
                  <c:v>2.18739E-10</c:v>
                </c:pt>
                <c:pt idx="2430">
                  <c:v>2.1876E-10</c:v>
                </c:pt>
                <c:pt idx="2431">
                  <c:v>2.1876400000000001E-10</c:v>
                </c:pt>
                <c:pt idx="2432">
                  <c:v>2.1876499999999999E-10</c:v>
                </c:pt>
                <c:pt idx="2433">
                  <c:v>2.1878800000000001E-10</c:v>
                </c:pt>
                <c:pt idx="2434">
                  <c:v>2.1879199999999999E-10</c:v>
                </c:pt>
                <c:pt idx="2435">
                  <c:v>2.18793E-10</c:v>
                </c:pt>
                <c:pt idx="2436">
                  <c:v>2.1879799999999999E-10</c:v>
                </c:pt>
                <c:pt idx="2437">
                  <c:v>2.1880000000000001E-10</c:v>
                </c:pt>
                <c:pt idx="2438">
                  <c:v>2.1882100000000001E-10</c:v>
                </c:pt>
                <c:pt idx="2439">
                  <c:v>2.18835E-10</c:v>
                </c:pt>
                <c:pt idx="2440">
                  <c:v>2.1884800000000001E-10</c:v>
                </c:pt>
                <c:pt idx="2441">
                  <c:v>2.1885100000000001E-10</c:v>
                </c:pt>
                <c:pt idx="2442">
                  <c:v>2.18856E-10</c:v>
                </c:pt>
                <c:pt idx="2443">
                  <c:v>2.1885799999999999E-10</c:v>
                </c:pt>
                <c:pt idx="2444">
                  <c:v>2.1886099999999999E-10</c:v>
                </c:pt>
                <c:pt idx="2445">
                  <c:v>2.1886600000000001E-10</c:v>
                </c:pt>
                <c:pt idx="2446">
                  <c:v>2.1886600000000001E-10</c:v>
                </c:pt>
                <c:pt idx="2447">
                  <c:v>2.18871E-10</c:v>
                </c:pt>
                <c:pt idx="2448">
                  <c:v>2.18886E-10</c:v>
                </c:pt>
                <c:pt idx="2449">
                  <c:v>2.1888799999999999E-10</c:v>
                </c:pt>
                <c:pt idx="2450">
                  <c:v>2.18889E-10</c:v>
                </c:pt>
                <c:pt idx="2451">
                  <c:v>2.18898E-10</c:v>
                </c:pt>
                <c:pt idx="2452">
                  <c:v>2.18898E-10</c:v>
                </c:pt>
                <c:pt idx="2453">
                  <c:v>2.1889999999999999E-10</c:v>
                </c:pt>
                <c:pt idx="2454">
                  <c:v>2.18901E-10</c:v>
                </c:pt>
                <c:pt idx="2455">
                  <c:v>2.18922E-10</c:v>
                </c:pt>
                <c:pt idx="2456">
                  <c:v>2.18931E-10</c:v>
                </c:pt>
                <c:pt idx="2457">
                  <c:v>2.1894500000000001E-10</c:v>
                </c:pt>
                <c:pt idx="2458">
                  <c:v>2.18946E-10</c:v>
                </c:pt>
                <c:pt idx="2459">
                  <c:v>2.1895700000000001E-10</c:v>
                </c:pt>
                <c:pt idx="2460">
                  <c:v>2.1896300000000001E-10</c:v>
                </c:pt>
                <c:pt idx="2461">
                  <c:v>2.1896699999999999E-10</c:v>
                </c:pt>
                <c:pt idx="2462">
                  <c:v>2.1896900000000001E-10</c:v>
                </c:pt>
                <c:pt idx="2463">
                  <c:v>2.1896999999999999E-10</c:v>
                </c:pt>
                <c:pt idx="2464">
                  <c:v>2.18971E-10</c:v>
                </c:pt>
                <c:pt idx="2465">
                  <c:v>2.1897899999999999E-10</c:v>
                </c:pt>
                <c:pt idx="2466">
                  <c:v>2.1898199999999999E-10</c:v>
                </c:pt>
                <c:pt idx="2467">
                  <c:v>2.18998E-10</c:v>
                </c:pt>
                <c:pt idx="2468">
                  <c:v>2.19007E-10</c:v>
                </c:pt>
                <c:pt idx="2469">
                  <c:v>2.1901499999999999E-10</c:v>
                </c:pt>
                <c:pt idx="2470">
                  <c:v>2.1901799999999999E-10</c:v>
                </c:pt>
                <c:pt idx="2471">
                  <c:v>2.19022E-10</c:v>
                </c:pt>
                <c:pt idx="2472">
                  <c:v>2.1902300000000001E-10</c:v>
                </c:pt>
                <c:pt idx="2473">
                  <c:v>2.1902600000000001E-10</c:v>
                </c:pt>
                <c:pt idx="2474">
                  <c:v>2.19028E-10</c:v>
                </c:pt>
                <c:pt idx="2475">
                  <c:v>2.1903200000000001E-10</c:v>
                </c:pt>
                <c:pt idx="2476">
                  <c:v>2.1903599999999999E-10</c:v>
                </c:pt>
                <c:pt idx="2477">
                  <c:v>2.1904E-10</c:v>
                </c:pt>
                <c:pt idx="2478">
                  <c:v>2.19043E-10</c:v>
                </c:pt>
                <c:pt idx="2479">
                  <c:v>2.1904499999999999E-10</c:v>
                </c:pt>
                <c:pt idx="2480">
                  <c:v>2.19052E-10</c:v>
                </c:pt>
                <c:pt idx="2481">
                  <c:v>2.1905399999999999E-10</c:v>
                </c:pt>
                <c:pt idx="2482">
                  <c:v>2.1905999999999999E-10</c:v>
                </c:pt>
                <c:pt idx="2483">
                  <c:v>2.1906599999999999E-10</c:v>
                </c:pt>
                <c:pt idx="2484">
                  <c:v>2.1908999999999999E-10</c:v>
                </c:pt>
                <c:pt idx="2485">
                  <c:v>2.19097E-10</c:v>
                </c:pt>
                <c:pt idx="2486">
                  <c:v>2.19109E-10</c:v>
                </c:pt>
                <c:pt idx="2487">
                  <c:v>2.19112E-10</c:v>
                </c:pt>
                <c:pt idx="2488">
                  <c:v>2.19115E-10</c:v>
                </c:pt>
                <c:pt idx="2489">
                  <c:v>2.19121E-10</c:v>
                </c:pt>
                <c:pt idx="2490">
                  <c:v>2.1912200000000001E-10</c:v>
                </c:pt>
                <c:pt idx="2491">
                  <c:v>2.1913E-10</c:v>
                </c:pt>
                <c:pt idx="2492">
                  <c:v>2.1913E-10</c:v>
                </c:pt>
                <c:pt idx="2493">
                  <c:v>2.19136E-10</c:v>
                </c:pt>
                <c:pt idx="2494">
                  <c:v>2.1914099999999999E-10</c:v>
                </c:pt>
                <c:pt idx="2495">
                  <c:v>2.1914699999999999E-10</c:v>
                </c:pt>
                <c:pt idx="2496">
                  <c:v>2.19149E-10</c:v>
                </c:pt>
                <c:pt idx="2497">
                  <c:v>2.19167E-10</c:v>
                </c:pt>
                <c:pt idx="2498">
                  <c:v>2.19167E-10</c:v>
                </c:pt>
                <c:pt idx="2499">
                  <c:v>2.1918999999999999E-10</c:v>
                </c:pt>
                <c:pt idx="2500">
                  <c:v>2.1919200000000001E-10</c:v>
                </c:pt>
                <c:pt idx="2501">
                  <c:v>2.1919599999999999E-10</c:v>
                </c:pt>
                <c:pt idx="2502">
                  <c:v>2.1919800000000001E-10</c:v>
                </c:pt>
                <c:pt idx="2503">
                  <c:v>2.19206E-10</c:v>
                </c:pt>
                <c:pt idx="2504">
                  <c:v>2.1923E-10</c:v>
                </c:pt>
                <c:pt idx="2505">
                  <c:v>2.1924600000000001E-10</c:v>
                </c:pt>
                <c:pt idx="2506">
                  <c:v>2.1924999999999999E-10</c:v>
                </c:pt>
                <c:pt idx="2507">
                  <c:v>2.1924999999999999E-10</c:v>
                </c:pt>
                <c:pt idx="2508">
                  <c:v>2.1926499999999999E-10</c:v>
                </c:pt>
                <c:pt idx="2509">
                  <c:v>2.1927900000000001E-10</c:v>
                </c:pt>
                <c:pt idx="2510">
                  <c:v>2.1927900000000001E-10</c:v>
                </c:pt>
                <c:pt idx="2511">
                  <c:v>2.1928800000000001E-10</c:v>
                </c:pt>
                <c:pt idx="2512">
                  <c:v>2.1929700000000001E-10</c:v>
                </c:pt>
                <c:pt idx="2513">
                  <c:v>2.1929799999999999E-10</c:v>
                </c:pt>
                <c:pt idx="2514">
                  <c:v>2.19302E-10</c:v>
                </c:pt>
                <c:pt idx="2515">
                  <c:v>2.1931200000000001E-10</c:v>
                </c:pt>
                <c:pt idx="2516">
                  <c:v>2.1931500000000001E-10</c:v>
                </c:pt>
                <c:pt idx="2517">
                  <c:v>2.1932499999999999E-10</c:v>
                </c:pt>
                <c:pt idx="2518">
                  <c:v>2.19329E-10</c:v>
                </c:pt>
                <c:pt idx="2519">
                  <c:v>2.1933099999999999E-10</c:v>
                </c:pt>
                <c:pt idx="2520">
                  <c:v>2.1933999999999999E-10</c:v>
                </c:pt>
                <c:pt idx="2521">
                  <c:v>2.19341E-10</c:v>
                </c:pt>
                <c:pt idx="2522">
                  <c:v>2.1934299999999999E-10</c:v>
                </c:pt>
                <c:pt idx="2523">
                  <c:v>2.19356E-10</c:v>
                </c:pt>
                <c:pt idx="2524">
                  <c:v>2.1935799999999999E-10</c:v>
                </c:pt>
                <c:pt idx="2525">
                  <c:v>2.1936099999999999E-10</c:v>
                </c:pt>
                <c:pt idx="2526">
                  <c:v>2.1936600000000001E-10</c:v>
                </c:pt>
                <c:pt idx="2527">
                  <c:v>2.19368E-10</c:v>
                </c:pt>
                <c:pt idx="2528">
                  <c:v>2.1936900000000001E-10</c:v>
                </c:pt>
                <c:pt idx="2529">
                  <c:v>2.19384E-10</c:v>
                </c:pt>
                <c:pt idx="2530">
                  <c:v>2.1939700000000001E-10</c:v>
                </c:pt>
                <c:pt idx="2531">
                  <c:v>2.1941899999999999E-10</c:v>
                </c:pt>
                <c:pt idx="2532">
                  <c:v>2.19426E-10</c:v>
                </c:pt>
                <c:pt idx="2533">
                  <c:v>2.19438E-10</c:v>
                </c:pt>
                <c:pt idx="2534">
                  <c:v>2.1944800000000001E-10</c:v>
                </c:pt>
                <c:pt idx="2535">
                  <c:v>2.19453E-10</c:v>
                </c:pt>
                <c:pt idx="2536">
                  <c:v>2.1945499999999999E-10</c:v>
                </c:pt>
                <c:pt idx="2537">
                  <c:v>2.19456E-10</c:v>
                </c:pt>
                <c:pt idx="2538">
                  <c:v>2.1945700000000001E-10</c:v>
                </c:pt>
                <c:pt idx="2539">
                  <c:v>2.1948799999999999E-10</c:v>
                </c:pt>
                <c:pt idx="2540">
                  <c:v>2.19489E-10</c:v>
                </c:pt>
                <c:pt idx="2541">
                  <c:v>2.19492E-10</c:v>
                </c:pt>
                <c:pt idx="2542">
                  <c:v>2.19498E-10</c:v>
                </c:pt>
                <c:pt idx="2543">
                  <c:v>2.1950200000000001E-10</c:v>
                </c:pt>
                <c:pt idx="2544">
                  <c:v>2.19513E-10</c:v>
                </c:pt>
                <c:pt idx="2545">
                  <c:v>2.1951499999999999E-10</c:v>
                </c:pt>
                <c:pt idx="2546">
                  <c:v>2.1952399999999999E-10</c:v>
                </c:pt>
                <c:pt idx="2547">
                  <c:v>2.19531E-10</c:v>
                </c:pt>
                <c:pt idx="2548">
                  <c:v>2.1954100000000001E-10</c:v>
                </c:pt>
                <c:pt idx="2549">
                  <c:v>2.1954100000000001E-10</c:v>
                </c:pt>
                <c:pt idx="2550">
                  <c:v>2.19543E-10</c:v>
                </c:pt>
                <c:pt idx="2551">
                  <c:v>2.19552E-10</c:v>
                </c:pt>
                <c:pt idx="2552">
                  <c:v>2.1957100000000001E-10</c:v>
                </c:pt>
                <c:pt idx="2553">
                  <c:v>2.1958600000000001E-10</c:v>
                </c:pt>
                <c:pt idx="2554">
                  <c:v>2.1960100000000001E-10</c:v>
                </c:pt>
                <c:pt idx="2555">
                  <c:v>2.1960199999999999E-10</c:v>
                </c:pt>
                <c:pt idx="2556">
                  <c:v>2.19603E-10</c:v>
                </c:pt>
                <c:pt idx="2557">
                  <c:v>2.1961099999999999E-10</c:v>
                </c:pt>
                <c:pt idx="2558">
                  <c:v>2.1961699999999999E-10</c:v>
                </c:pt>
                <c:pt idx="2559">
                  <c:v>2.1961699999999999E-10</c:v>
                </c:pt>
                <c:pt idx="2560">
                  <c:v>2.19618E-10</c:v>
                </c:pt>
                <c:pt idx="2561">
                  <c:v>2.19618E-10</c:v>
                </c:pt>
                <c:pt idx="2562">
                  <c:v>2.1962300000000001E-10</c:v>
                </c:pt>
                <c:pt idx="2563">
                  <c:v>2.1962600000000001E-10</c:v>
                </c:pt>
                <c:pt idx="2564">
                  <c:v>2.1963500000000001E-10</c:v>
                </c:pt>
                <c:pt idx="2565">
                  <c:v>2.19643E-10</c:v>
                </c:pt>
                <c:pt idx="2566">
                  <c:v>2.1965099999999999E-10</c:v>
                </c:pt>
                <c:pt idx="2567">
                  <c:v>2.19658E-10</c:v>
                </c:pt>
                <c:pt idx="2568">
                  <c:v>2.1965999999999999E-10</c:v>
                </c:pt>
                <c:pt idx="2569">
                  <c:v>2.1965999999999999E-10</c:v>
                </c:pt>
                <c:pt idx="2570">
                  <c:v>2.19661E-10</c:v>
                </c:pt>
                <c:pt idx="2571">
                  <c:v>2.1967700000000001E-10</c:v>
                </c:pt>
                <c:pt idx="2572">
                  <c:v>2.19679E-10</c:v>
                </c:pt>
                <c:pt idx="2573">
                  <c:v>2.1968699999999999E-10</c:v>
                </c:pt>
                <c:pt idx="2574">
                  <c:v>2.1969899999999999E-10</c:v>
                </c:pt>
                <c:pt idx="2575">
                  <c:v>2.19712E-10</c:v>
                </c:pt>
                <c:pt idx="2576">
                  <c:v>2.1972500000000001E-10</c:v>
                </c:pt>
                <c:pt idx="2577">
                  <c:v>2.1973700000000001E-10</c:v>
                </c:pt>
                <c:pt idx="2578">
                  <c:v>2.1974999999999999E-10</c:v>
                </c:pt>
                <c:pt idx="2579">
                  <c:v>2.1975299999999999E-10</c:v>
                </c:pt>
                <c:pt idx="2580">
                  <c:v>2.19757E-10</c:v>
                </c:pt>
                <c:pt idx="2581">
                  <c:v>2.1976400000000001E-10</c:v>
                </c:pt>
                <c:pt idx="2582">
                  <c:v>2.19769E-10</c:v>
                </c:pt>
                <c:pt idx="2583">
                  <c:v>2.1977000000000001E-10</c:v>
                </c:pt>
                <c:pt idx="2584">
                  <c:v>2.1977099999999999E-10</c:v>
                </c:pt>
                <c:pt idx="2585">
                  <c:v>2.1977300000000001E-10</c:v>
                </c:pt>
                <c:pt idx="2586">
                  <c:v>2.19775E-10</c:v>
                </c:pt>
                <c:pt idx="2587">
                  <c:v>2.1978200000000001E-10</c:v>
                </c:pt>
                <c:pt idx="2588">
                  <c:v>2.1979100000000001E-10</c:v>
                </c:pt>
                <c:pt idx="2589">
                  <c:v>2.19796E-10</c:v>
                </c:pt>
                <c:pt idx="2590">
                  <c:v>2.1980399999999999E-10</c:v>
                </c:pt>
                <c:pt idx="2591">
                  <c:v>2.1980699999999999E-10</c:v>
                </c:pt>
                <c:pt idx="2592">
                  <c:v>2.19808E-10</c:v>
                </c:pt>
                <c:pt idx="2593">
                  <c:v>2.1983099999999999E-10</c:v>
                </c:pt>
                <c:pt idx="2594">
                  <c:v>2.19833E-10</c:v>
                </c:pt>
                <c:pt idx="2595">
                  <c:v>2.19836E-10</c:v>
                </c:pt>
                <c:pt idx="2596">
                  <c:v>2.19838E-10</c:v>
                </c:pt>
                <c:pt idx="2597">
                  <c:v>2.19847E-10</c:v>
                </c:pt>
                <c:pt idx="2598">
                  <c:v>2.1985E-10</c:v>
                </c:pt>
                <c:pt idx="2599">
                  <c:v>2.19851E-10</c:v>
                </c:pt>
                <c:pt idx="2600">
                  <c:v>2.19853E-10</c:v>
                </c:pt>
                <c:pt idx="2601">
                  <c:v>2.19854E-10</c:v>
                </c:pt>
                <c:pt idx="2602">
                  <c:v>2.1985800000000001E-10</c:v>
                </c:pt>
                <c:pt idx="2603">
                  <c:v>2.19859E-10</c:v>
                </c:pt>
                <c:pt idx="2604">
                  <c:v>2.19863E-10</c:v>
                </c:pt>
                <c:pt idx="2605">
                  <c:v>2.1987099999999999E-10</c:v>
                </c:pt>
                <c:pt idx="2606">
                  <c:v>2.1987399999999999E-10</c:v>
                </c:pt>
                <c:pt idx="2607">
                  <c:v>2.1988299999999999E-10</c:v>
                </c:pt>
                <c:pt idx="2608">
                  <c:v>2.19887E-10</c:v>
                </c:pt>
                <c:pt idx="2609">
                  <c:v>2.1989499999999999E-10</c:v>
                </c:pt>
                <c:pt idx="2610">
                  <c:v>2.1990099999999999E-10</c:v>
                </c:pt>
                <c:pt idx="2611">
                  <c:v>2.1990399999999999E-10</c:v>
                </c:pt>
                <c:pt idx="2612">
                  <c:v>2.1990600000000001E-10</c:v>
                </c:pt>
                <c:pt idx="2613">
                  <c:v>2.19911E-10</c:v>
                </c:pt>
                <c:pt idx="2614">
                  <c:v>2.1992799999999999E-10</c:v>
                </c:pt>
                <c:pt idx="2615">
                  <c:v>2.19947E-10</c:v>
                </c:pt>
                <c:pt idx="2616">
                  <c:v>2.1995799999999999E-10</c:v>
                </c:pt>
                <c:pt idx="2617">
                  <c:v>2.1996399999999999E-10</c:v>
                </c:pt>
                <c:pt idx="2618">
                  <c:v>2.1997599999999999E-10</c:v>
                </c:pt>
                <c:pt idx="2619">
                  <c:v>2.1997800000000001E-10</c:v>
                </c:pt>
                <c:pt idx="2620">
                  <c:v>2.1998499999999999E-10</c:v>
                </c:pt>
                <c:pt idx="2621">
                  <c:v>2.19986E-10</c:v>
                </c:pt>
                <c:pt idx="2622">
                  <c:v>2.19989E-10</c:v>
                </c:pt>
                <c:pt idx="2623">
                  <c:v>2.19998E-10</c:v>
                </c:pt>
                <c:pt idx="2624">
                  <c:v>2.2000899999999999E-10</c:v>
                </c:pt>
                <c:pt idx="2625">
                  <c:v>2.2002000000000001E-10</c:v>
                </c:pt>
                <c:pt idx="2626">
                  <c:v>2.2002399999999999E-10</c:v>
                </c:pt>
                <c:pt idx="2627">
                  <c:v>2.20034E-10</c:v>
                </c:pt>
                <c:pt idx="2628">
                  <c:v>2.2004100000000001E-10</c:v>
                </c:pt>
                <c:pt idx="2629">
                  <c:v>2.2004199999999999E-10</c:v>
                </c:pt>
                <c:pt idx="2630">
                  <c:v>2.20046E-10</c:v>
                </c:pt>
                <c:pt idx="2631">
                  <c:v>2.2005399999999999E-10</c:v>
                </c:pt>
                <c:pt idx="2632">
                  <c:v>2.20059E-10</c:v>
                </c:pt>
                <c:pt idx="2633">
                  <c:v>2.20062E-10</c:v>
                </c:pt>
                <c:pt idx="2634">
                  <c:v>2.20062E-10</c:v>
                </c:pt>
                <c:pt idx="2635">
                  <c:v>2.20064E-10</c:v>
                </c:pt>
                <c:pt idx="2636">
                  <c:v>2.20065E-10</c:v>
                </c:pt>
                <c:pt idx="2637">
                  <c:v>2.2006599999999999E-10</c:v>
                </c:pt>
                <c:pt idx="2638">
                  <c:v>2.20074E-10</c:v>
                </c:pt>
                <c:pt idx="2639">
                  <c:v>2.20085E-10</c:v>
                </c:pt>
                <c:pt idx="2640">
                  <c:v>2.20086E-10</c:v>
                </c:pt>
                <c:pt idx="2641">
                  <c:v>2.20091E-10</c:v>
                </c:pt>
                <c:pt idx="2642">
                  <c:v>2.20104E-10</c:v>
                </c:pt>
                <c:pt idx="2643">
                  <c:v>2.2012099999999999E-10</c:v>
                </c:pt>
                <c:pt idx="2644">
                  <c:v>2.2012300000000001E-10</c:v>
                </c:pt>
                <c:pt idx="2645">
                  <c:v>2.2012399999999999E-10</c:v>
                </c:pt>
                <c:pt idx="2646">
                  <c:v>2.2012399999999999E-10</c:v>
                </c:pt>
                <c:pt idx="2647">
                  <c:v>2.2015999999999999E-10</c:v>
                </c:pt>
                <c:pt idx="2648">
                  <c:v>2.20164E-10</c:v>
                </c:pt>
                <c:pt idx="2649">
                  <c:v>2.20173E-10</c:v>
                </c:pt>
                <c:pt idx="2650">
                  <c:v>2.2017499999999999E-10</c:v>
                </c:pt>
                <c:pt idx="2651">
                  <c:v>2.2018000000000001E-10</c:v>
                </c:pt>
                <c:pt idx="2652">
                  <c:v>2.2018300000000001E-10</c:v>
                </c:pt>
                <c:pt idx="2653">
                  <c:v>2.202E-10</c:v>
                </c:pt>
                <c:pt idx="2654">
                  <c:v>2.2020799999999999E-10</c:v>
                </c:pt>
                <c:pt idx="2655">
                  <c:v>2.2021699999999999E-10</c:v>
                </c:pt>
                <c:pt idx="2656">
                  <c:v>2.2021699999999999E-10</c:v>
                </c:pt>
                <c:pt idx="2657">
                  <c:v>2.20224E-10</c:v>
                </c:pt>
                <c:pt idx="2658">
                  <c:v>2.2022899999999999E-10</c:v>
                </c:pt>
                <c:pt idx="2659">
                  <c:v>2.2023100000000001E-10</c:v>
                </c:pt>
                <c:pt idx="2660">
                  <c:v>2.2023400000000001E-10</c:v>
                </c:pt>
                <c:pt idx="2661">
                  <c:v>2.2024300000000001E-10</c:v>
                </c:pt>
                <c:pt idx="2662">
                  <c:v>2.20251E-10</c:v>
                </c:pt>
                <c:pt idx="2663">
                  <c:v>2.20251E-10</c:v>
                </c:pt>
                <c:pt idx="2664">
                  <c:v>2.2026E-10</c:v>
                </c:pt>
                <c:pt idx="2665">
                  <c:v>2.2026700000000001E-10</c:v>
                </c:pt>
                <c:pt idx="2666">
                  <c:v>2.20275E-10</c:v>
                </c:pt>
                <c:pt idx="2667">
                  <c:v>2.2028200000000001E-10</c:v>
                </c:pt>
                <c:pt idx="2668">
                  <c:v>2.20297E-10</c:v>
                </c:pt>
                <c:pt idx="2669">
                  <c:v>2.20308E-10</c:v>
                </c:pt>
                <c:pt idx="2670">
                  <c:v>2.2032E-10</c:v>
                </c:pt>
                <c:pt idx="2671">
                  <c:v>2.20333E-10</c:v>
                </c:pt>
                <c:pt idx="2672">
                  <c:v>2.2033400000000001E-10</c:v>
                </c:pt>
                <c:pt idx="2673">
                  <c:v>2.20336E-10</c:v>
                </c:pt>
                <c:pt idx="2674">
                  <c:v>2.2034600000000001E-10</c:v>
                </c:pt>
                <c:pt idx="2675">
                  <c:v>2.2034999999999999E-10</c:v>
                </c:pt>
                <c:pt idx="2676">
                  <c:v>2.2035800000000001E-10</c:v>
                </c:pt>
                <c:pt idx="2677">
                  <c:v>2.20369E-10</c:v>
                </c:pt>
                <c:pt idx="2678">
                  <c:v>2.20372E-10</c:v>
                </c:pt>
                <c:pt idx="2679">
                  <c:v>2.2037600000000001E-10</c:v>
                </c:pt>
                <c:pt idx="2680">
                  <c:v>2.2038899999999999E-10</c:v>
                </c:pt>
                <c:pt idx="2681">
                  <c:v>2.2039E-10</c:v>
                </c:pt>
                <c:pt idx="2682">
                  <c:v>2.2039199999999999E-10</c:v>
                </c:pt>
                <c:pt idx="2683">
                  <c:v>2.20396E-10</c:v>
                </c:pt>
                <c:pt idx="2684">
                  <c:v>2.2040000000000001E-10</c:v>
                </c:pt>
                <c:pt idx="2685">
                  <c:v>2.2040099999999999E-10</c:v>
                </c:pt>
                <c:pt idx="2686">
                  <c:v>2.2040099999999999E-10</c:v>
                </c:pt>
                <c:pt idx="2687">
                  <c:v>2.2040300000000001E-10</c:v>
                </c:pt>
                <c:pt idx="2688">
                  <c:v>2.2040900000000001E-10</c:v>
                </c:pt>
                <c:pt idx="2689">
                  <c:v>2.2041200000000001E-10</c:v>
                </c:pt>
                <c:pt idx="2690">
                  <c:v>2.2043399999999999E-10</c:v>
                </c:pt>
                <c:pt idx="2691">
                  <c:v>2.2044599999999999E-10</c:v>
                </c:pt>
                <c:pt idx="2692">
                  <c:v>2.2044599999999999E-10</c:v>
                </c:pt>
                <c:pt idx="2693">
                  <c:v>2.20447E-10</c:v>
                </c:pt>
                <c:pt idx="2694">
                  <c:v>2.2045199999999999E-10</c:v>
                </c:pt>
                <c:pt idx="2695">
                  <c:v>2.2046000000000001E-10</c:v>
                </c:pt>
                <c:pt idx="2696">
                  <c:v>2.2046999999999999E-10</c:v>
                </c:pt>
                <c:pt idx="2697">
                  <c:v>2.2047299999999999E-10</c:v>
                </c:pt>
                <c:pt idx="2698">
                  <c:v>2.2048E-10</c:v>
                </c:pt>
                <c:pt idx="2699">
                  <c:v>2.2048199999999999E-10</c:v>
                </c:pt>
                <c:pt idx="2700">
                  <c:v>2.2049000000000001E-10</c:v>
                </c:pt>
                <c:pt idx="2701">
                  <c:v>2.20492E-10</c:v>
                </c:pt>
                <c:pt idx="2702">
                  <c:v>2.2049399999999999E-10</c:v>
                </c:pt>
                <c:pt idx="2703">
                  <c:v>2.2049600000000001E-10</c:v>
                </c:pt>
                <c:pt idx="2704">
                  <c:v>2.2049900000000001E-10</c:v>
                </c:pt>
                <c:pt idx="2705">
                  <c:v>2.20513E-10</c:v>
                </c:pt>
                <c:pt idx="2706">
                  <c:v>2.20513E-10</c:v>
                </c:pt>
                <c:pt idx="2707">
                  <c:v>2.2051799999999999E-10</c:v>
                </c:pt>
                <c:pt idx="2708">
                  <c:v>2.20519E-10</c:v>
                </c:pt>
                <c:pt idx="2709">
                  <c:v>2.2053300000000001E-10</c:v>
                </c:pt>
                <c:pt idx="2710">
                  <c:v>2.20544E-10</c:v>
                </c:pt>
                <c:pt idx="2711">
                  <c:v>2.20544E-10</c:v>
                </c:pt>
                <c:pt idx="2712">
                  <c:v>2.2055E-10</c:v>
                </c:pt>
                <c:pt idx="2713">
                  <c:v>2.2056600000000001E-10</c:v>
                </c:pt>
                <c:pt idx="2714">
                  <c:v>2.2056999999999999E-10</c:v>
                </c:pt>
                <c:pt idx="2715">
                  <c:v>2.20571E-10</c:v>
                </c:pt>
                <c:pt idx="2716">
                  <c:v>2.2057800000000001E-10</c:v>
                </c:pt>
                <c:pt idx="2717">
                  <c:v>2.2058E-10</c:v>
                </c:pt>
                <c:pt idx="2718">
                  <c:v>2.2059300000000001E-10</c:v>
                </c:pt>
                <c:pt idx="2719">
                  <c:v>2.20598E-10</c:v>
                </c:pt>
                <c:pt idx="2720">
                  <c:v>2.2059900000000001E-10</c:v>
                </c:pt>
                <c:pt idx="2721">
                  <c:v>2.2060599999999999E-10</c:v>
                </c:pt>
                <c:pt idx="2722">
                  <c:v>2.20607E-10</c:v>
                </c:pt>
                <c:pt idx="2723">
                  <c:v>2.2060800000000001E-10</c:v>
                </c:pt>
                <c:pt idx="2724">
                  <c:v>2.2061199999999999E-10</c:v>
                </c:pt>
                <c:pt idx="2725">
                  <c:v>2.2061499999999999E-10</c:v>
                </c:pt>
                <c:pt idx="2726">
                  <c:v>2.2061700000000001E-10</c:v>
                </c:pt>
                <c:pt idx="2727">
                  <c:v>2.2063500000000001E-10</c:v>
                </c:pt>
                <c:pt idx="2728">
                  <c:v>2.2063599999999999E-10</c:v>
                </c:pt>
                <c:pt idx="2729">
                  <c:v>2.2066299999999999E-10</c:v>
                </c:pt>
                <c:pt idx="2730">
                  <c:v>2.20664E-10</c:v>
                </c:pt>
                <c:pt idx="2731">
                  <c:v>2.2066800000000001E-10</c:v>
                </c:pt>
                <c:pt idx="2732">
                  <c:v>2.2066899999999999E-10</c:v>
                </c:pt>
                <c:pt idx="2733">
                  <c:v>2.20682E-10</c:v>
                </c:pt>
                <c:pt idx="2734">
                  <c:v>2.2068699999999999E-10</c:v>
                </c:pt>
                <c:pt idx="2735">
                  <c:v>2.2069599999999999E-10</c:v>
                </c:pt>
                <c:pt idx="2736">
                  <c:v>2.2069800000000001E-10</c:v>
                </c:pt>
                <c:pt idx="2737">
                  <c:v>2.20712E-10</c:v>
                </c:pt>
                <c:pt idx="2738">
                  <c:v>2.2071999999999999E-10</c:v>
                </c:pt>
                <c:pt idx="2739">
                  <c:v>2.2072500000000001E-10</c:v>
                </c:pt>
                <c:pt idx="2740">
                  <c:v>2.2074099999999999E-10</c:v>
                </c:pt>
                <c:pt idx="2741">
                  <c:v>2.20755E-10</c:v>
                </c:pt>
                <c:pt idx="2742">
                  <c:v>2.20764E-10</c:v>
                </c:pt>
                <c:pt idx="2743">
                  <c:v>2.20767E-10</c:v>
                </c:pt>
                <c:pt idx="2744">
                  <c:v>2.2077E-10</c:v>
                </c:pt>
                <c:pt idx="2745">
                  <c:v>2.20773E-10</c:v>
                </c:pt>
                <c:pt idx="2746">
                  <c:v>2.2078600000000001E-10</c:v>
                </c:pt>
                <c:pt idx="2747">
                  <c:v>2.20791E-10</c:v>
                </c:pt>
                <c:pt idx="2748">
                  <c:v>2.20791E-10</c:v>
                </c:pt>
                <c:pt idx="2749">
                  <c:v>2.2079299999999999E-10</c:v>
                </c:pt>
                <c:pt idx="2750">
                  <c:v>2.2079500000000001E-10</c:v>
                </c:pt>
                <c:pt idx="2751">
                  <c:v>2.2081000000000001E-10</c:v>
                </c:pt>
                <c:pt idx="2752">
                  <c:v>2.2081000000000001E-10</c:v>
                </c:pt>
                <c:pt idx="2753">
                  <c:v>2.20818E-10</c:v>
                </c:pt>
                <c:pt idx="2754">
                  <c:v>2.20824E-10</c:v>
                </c:pt>
                <c:pt idx="2755">
                  <c:v>2.2083799999999999E-10</c:v>
                </c:pt>
                <c:pt idx="2756">
                  <c:v>2.2083799999999999E-10</c:v>
                </c:pt>
                <c:pt idx="2757">
                  <c:v>2.2084000000000001E-10</c:v>
                </c:pt>
                <c:pt idx="2758">
                  <c:v>2.20851E-10</c:v>
                </c:pt>
                <c:pt idx="2759">
                  <c:v>2.2085299999999999E-10</c:v>
                </c:pt>
                <c:pt idx="2760">
                  <c:v>2.2085800000000001E-10</c:v>
                </c:pt>
                <c:pt idx="2761">
                  <c:v>2.2086199999999999E-10</c:v>
                </c:pt>
                <c:pt idx="2762">
                  <c:v>2.20863E-10</c:v>
                </c:pt>
                <c:pt idx="2763">
                  <c:v>2.20872E-10</c:v>
                </c:pt>
                <c:pt idx="2764">
                  <c:v>2.20872E-10</c:v>
                </c:pt>
                <c:pt idx="2765">
                  <c:v>2.2088200000000001E-10</c:v>
                </c:pt>
                <c:pt idx="2766">
                  <c:v>2.2088800000000001E-10</c:v>
                </c:pt>
                <c:pt idx="2767">
                  <c:v>2.2089400000000001E-10</c:v>
                </c:pt>
                <c:pt idx="2768">
                  <c:v>2.20896E-10</c:v>
                </c:pt>
                <c:pt idx="2769">
                  <c:v>2.2090600000000001E-10</c:v>
                </c:pt>
                <c:pt idx="2770">
                  <c:v>2.2090900000000001E-10</c:v>
                </c:pt>
                <c:pt idx="2771">
                  <c:v>2.2091800000000001E-10</c:v>
                </c:pt>
                <c:pt idx="2772">
                  <c:v>2.2092199999999999E-10</c:v>
                </c:pt>
                <c:pt idx="2773">
                  <c:v>2.2092199999999999E-10</c:v>
                </c:pt>
                <c:pt idx="2774">
                  <c:v>2.2093999999999999E-10</c:v>
                </c:pt>
                <c:pt idx="2775">
                  <c:v>2.2094899999999999E-10</c:v>
                </c:pt>
                <c:pt idx="2776">
                  <c:v>2.20962E-10</c:v>
                </c:pt>
                <c:pt idx="2777">
                  <c:v>2.2096399999999999E-10</c:v>
                </c:pt>
                <c:pt idx="2778">
                  <c:v>2.2096999999999999E-10</c:v>
                </c:pt>
                <c:pt idx="2779">
                  <c:v>2.20972E-10</c:v>
                </c:pt>
                <c:pt idx="2780">
                  <c:v>2.2097599999999999E-10</c:v>
                </c:pt>
                <c:pt idx="2781">
                  <c:v>2.20986E-10</c:v>
                </c:pt>
                <c:pt idx="2782">
                  <c:v>2.2099100000000001E-10</c:v>
                </c:pt>
                <c:pt idx="2783">
                  <c:v>2.20999E-10</c:v>
                </c:pt>
                <c:pt idx="2784">
                  <c:v>2.2100000000000001E-10</c:v>
                </c:pt>
                <c:pt idx="2785">
                  <c:v>2.21002E-10</c:v>
                </c:pt>
                <c:pt idx="2786">
                  <c:v>2.21017E-10</c:v>
                </c:pt>
                <c:pt idx="2787">
                  <c:v>2.2102499999999999E-10</c:v>
                </c:pt>
                <c:pt idx="2788">
                  <c:v>2.2102700000000001E-10</c:v>
                </c:pt>
                <c:pt idx="2789">
                  <c:v>2.2103399999999999E-10</c:v>
                </c:pt>
                <c:pt idx="2790">
                  <c:v>2.2103600000000001E-10</c:v>
                </c:pt>
                <c:pt idx="2791">
                  <c:v>2.21047E-10</c:v>
                </c:pt>
                <c:pt idx="2792">
                  <c:v>2.2104800000000001E-10</c:v>
                </c:pt>
                <c:pt idx="2793">
                  <c:v>2.2105400000000001E-10</c:v>
                </c:pt>
                <c:pt idx="2794">
                  <c:v>2.21056E-10</c:v>
                </c:pt>
                <c:pt idx="2795">
                  <c:v>2.2106699999999999E-10</c:v>
                </c:pt>
                <c:pt idx="2796">
                  <c:v>2.2108499999999999E-10</c:v>
                </c:pt>
                <c:pt idx="2797">
                  <c:v>2.21101E-10</c:v>
                </c:pt>
                <c:pt idx="2798">
                  <c:v>2.2110200000000001E-10</c:v>
                </c:pt>
                <c:pt idx="2799">
                  <c:v>2.2110299999999999E-10</c:v>
                </c:pt>
                <c:pt idx="2800">
                  <c:v>2.21104E-10</c:v>
                </c:pt>
                <c:pt idx="2801">
                  <c:v>2.2111499999999999E-10</c:v>
                </c:pt>
                <c:pt idx="2802">
                  <c:v>2.2111799999999999E-10</c:v>
                </c:pt>
                <c:pt idx="2803">
                  <c:v>2.21122E-10</c:v>
                </c:pt>
                <c:pt idx="2804">
                  <c:v>2.21131E-10</c:v>
                </c:pt>
                <c:pt idx="2805">
                  <c:v>2.2113200000000001E-10</c:v>
                </c:pt>
                <c:pt idx="2806">
                  <c:v>2.2114700000000001E-10</c:v>
                </c:pt>
                <c:pt idx="2807">
                  <c:v>2.2115999999999999E-10</c:v>
                </c:pt>
                <c:pt idx="2808">
                  <c:v>2.21164E-10</c:v>
                </c:pt>
                <c:pt idx="2809">
                  <c:v>2.2116599999999999E-10</c:v>
                </c:pt>
                <c:pt idx="2810">
                  <c:v>2.21176E-10</c:v>
                </c:pt>
                <c:pt idx="2811">
                  <c:v>2.21182E-10</c:v>
                </c:pt>
                <c:pt idx="2812">
                  <c:v>2.21195E-10</c:v>
                </c:pt>
                <c:pt idx="2813">
                  <c:v>2.21195E-10</c:v>
                </c:pt>
                <c:pt idx="2814">
                  <c:v>2.21195E-10</c:v>
                </c:pt>
                <c:pt idx="2815">
                  <c:v>2.2120199999999999E-10</c:v>
                </c:pt>
                <c:pt idx="2816">
                  <c:v>2.21212E-10</c:v>
                </c:pt>
                <c:pt idx="2817">
                  <c:v>2.2121700000000001E-10</c:v>
                </c:pt>
                <c:pt idx="2818">
                  <c:v>2.21219E-10</c:v>
                </c:pt>
                <c:pt idx="2819">
                  <c:v>2.2122999999999999E-10</c:v>
                </c:pt>
                <c:pt idx="2820">
                  <c:v>2.2123200000000001E-10</c:v>
                </c:pt>
                <c:pt idx="2821">
                  <c:v>2.2126299999999999E-10</c:v>
                </c:pt>
                <c:pt idx="2822">
                  <c:v>2.2129200000000001E-10</c:v>
                </c:pt>
                <c:pt idx="2823">
                  <c:v>2.21306E-10</c:v>
                </c:pt>
                <c:pt idx="2824">
                  <c:v>2.2131099999999999E-10</c:v>
                </c:pt>
                <c:pt idx="2825">
                  <c:v>2.21312E-10</c:v>
                </c:pt>
                <c:pt idx="2826">
                  <c:v>2.2132200000000001E-10</c:v>
                </c:pt>
                <c:pt idx="2827">
                  <c:v>2.2132500000000001E-10</c:v>
                </c:pt>
                <c:pt idx="2828">
                  <c:v>2.2133499999999999E-10</c:v>
                </c:pt>
                <c:pt idx="2829">
                  <c:v>2.2134099999999999E-10</c:v>
                </c:pt>
                <c:pt idx="2830">
                  <c:v>2.2134399999999999E-10</c:v>
                </c:pt>
                <c:pt idx="2831">
                  <c:v>2.2134900000000001E-10</c:v>
                </c:pt>
                <c:pt idx="2832">
                  <c:v>2.2135299999999999E-10</c:v>
                </c:pt>
                <c:pt idx="2833">
                  <c:v>2.21369E-10</c:v>
                </c:pt>
                <c:pt idx="2834">
                  <c:v>2.2137300000000001E-10</c:v>
                </c:pt>
                <c:pt idx="2835">
                  <c:v>2.2137399999999999E-10</c:v>
                </c:pt>
                <c:pt idx="2836">
                  <c:v>2.2138500000000001E-10</c:v>
                </c:pt>
                <c:pt idx="2837">
                  <c:v>2.21402E-10</c:v>
                </c:pt>
                <c:pt idx="2838">
                  <c:v>2.21405E-10</c:v>
                </c:pt>
                <c:pt idx="2839">
                  <c:v>2.2140600000000001E-10</c:v>
                </c:pt>
                <c:pt idx="2840">
                  <c:v>2.21414E-10</c:v>
                </c:pt>
                <c:pt idx="2841">
                  <c:v>2.21417E-10</c:v>
                </c:pt>
                <c:pt idx="2842">
                  <c:v>2.21432E-10</c:v>
                </c:pt>
                <c:pt idx="2843">
                  <c:v>2.21433E-10</c:v>
                </c:pt>
                <c:pt idx="2844">
                  <c:v>2.21435E-10</c:v>
                </c:pt>
                <c:pt idx="2845">
                  <c:v>2.21439E-10</c:v>
                </c:pt>
                <c:pt idx="2846">
                  <c:v>2.21441E-10</c:v>
                </c:pt>
                <c:pt idx="2847">
                  <c:v>2.2144300000000001E-10</c:v>
                </c:pt>
                <c:pt idx="2848">
                  <c:v>2.21451E-10</c:v>
                </c:pt>
                <c:pt idx="2849">
                  <c:v>2.2145899999999999E-10</c:v>
                </c:pt>
                <c:pt idx="2850">
                  <c:v>2.2146199999999999E-10</c:v>
                </c:pt>
                <c:pt idx="2851">
                  <c:v>2.2147699999999999E-10</c:v>
                </c:pt>
                <c:pt idx="2852">
                  <c:v>2.2147699999999999E-10</c:v>
                </c:pt>
                <c:pt idx="2853">
                  <c:v>2.2148299999999999E-10</c:v>
                </c:pt>
                <c:pt idx="2854">
                  <c:v>2.2149700000000001E-10</c:v>
                </c:pt>
                <c:pt idx="2855">
                  <c:v>2.2150099999999999E-10</c:v>
                </c:pt>
                <c:pt idx="2856">
                  <c:v>2.21502E-10</c:v>
                </c:pt>
                <c:pt idx="2857">
                  <c:v>2.2150999999999999E-10</c:v>
                </c:pt>
                <c:pt idx="2858">
                  <c:v>2.2152700000000001E-10</c:v>
                </c:pt>
                <c:pt idx="2859">
                  <c:v>2.2152799999999999E-10</c:v>
                </c:pt>
                <c:pt idx="2860">
                  <c:v>2.21532E-10</c:v>
                </c:pt>
                <c:pt idx="2861">
                  <c:v>2.2153300000000001E-10</c:v>
                </c:pt>
                <c:pt idx="2862">
                  <c:v>2.2153300000000001E-10</c:v>
                </c:pt>
                <c:pt idx="2863">
                  <c:v>2.21535E-10</c:v>
                </c:pt>
                <c:pt idx="2864">
                  <c:v>2.2153600000000001E-10</c:v>
                </c:pt>
                <c:pt idx="2865">
                  <c:v>2.2153699999999999E-10</c:v>
                </c:pt>
                <c:pt idx="2866">
                  <c:v>2.21553E-10</c:v>
                </c:pt>
                <c:pt idx="2867">
                  <c:v>2.21565E-10</c:v>
                </c:pt>
                <c:pt idx="2868">
                  <c:v>2.2158E-10</c:v>
                </c:pt>
                <c:pt idx="2869">
                  <c:v>2.2159099999999999E-10</c:v>
                </c:pt>
                <c:pt idx="2870">
                  <c:v>2.21598E-10</c:v>
                </c:pt>
                <c:pt idx="2871">
                  <c:v>2.21598E-10</c:v>
                </c:pt>
                <c:pt idx="2872">
                  <c:v>2.21601E-10</c:v>
                </c:pt>
                <c:pt idx="2873">
                  <c:v>2.2160800000000001E-10</c:v>
                </c:pt>
                <c:pt idx="2874">
                  <c:v>2.2161199999999999E-10</c:v>
                </c:pt>
                <c:pt idx="2875">
                  <c:v>2.2162900000000001E-10</c:v>
                </c:pt>
                <c:pt idx="2876">
                  <c:v>2.2164E-10</c:v>
                </c:pt>
                <c:pt idx="2877">
                  <c:v>2.2164100000000001E-10</c:v>
                </c:pt>
                <c:pt idx="2878">
                  <c:v>2.2164100000000001E-10</c:v>
                </c:pt>
                <c:pt idx="2879">
                  <c:v>2.2164199999999999E-10</c:v>
                </c:pt>
                <c:pt idx="2880">
                  <c:v>2.2164400000000001E-10</c:v>
                </c:pt>
                <c:pt idx="2881">
                  <c:v>2.2164499999999999E-10</c:v>
                </c:pt>
                <c:pt idx="2882">
                  <c:v>2.21667E-10</c:v>
                </c:pt>
                <c:pt idx="2883">
                  <c:v>2.21679E-10</c:v>
                </c:pt>
                <c:pt idx="2884">
                  <c:v>2.21682E-10</c:v>
                </c:pt>
                <c:pt idx="2885">
                  <c:v>2.2168400000000001E-10</c:v>
                </c:pt>
                <c:pt idx="2886">
                  <c:v>2.2169099999999999E-10</c:v>
                </c:pt>
                <c:pt idx="2887">
                  <c:v>2.2169399999999999E-10</c:v>
                </c:pt>
                <c:pt idx="2888">
                  <c:v>2.2169600000000001E-10</c:v>
                </c:pt>
                <c:pt idx="2889">
                  <c:v>2.21701E-10</c:v>
                </c:pt>
                <c:pt idx="2890">
                  <c:v>2.2170500000000001E-10</c:v>
                </c:pt>
                <c:pt idx="2891">
                  <c:v>2.2171700000000001E-10</c:v>
                </c:pt>
                <c:pt idx="2892">
                  <c:v>2.2171799999999999E-10</c:v>
                </c:pt>
                <c:pt idx="2893">
                  <c:v>2.2172300000000001E-10</c:v>
                </c:pt>
                <c:pt idx="2894">
                  <c:v>2.2172600000000001E-10</c:v>
                </c:pt>
                <c:pt idx="2895">
                  <c:v>2.2172900000000001E-10</c:v>
                </c:pt>
                <c:pt idx="2896">
                  <c:v>2.21746E-10</c:v>
                </c:pt>
                <c:pt idx="2897">
                  <c:v>2.21761E-10</c:v>
                </c:pt>
                <c:pt idx="2898">
                  <c:v>2.2176299999999999E-10</c:v>
                </c:pt>
                <c:pt idx="2899">
                  <c:v>2.21764E-10</c:v>
                </c:pt>
                <c:pt idx="2900">
                  <c:v>2.2177E-10</c:v>
                </c:pt>
                <c:pt idx="2901">
                  <c:v>2.21791E-10</c:v>
                </c:pt>
                <c:pt idx="2902">
                  <c:v>2.2179899999999999E-10</c:v>
                </c:pt>
                <c:pt idx="2903">
                  <c:v>2.2180400000000001E-10</c:v>
                </c:pt>
                <c:pt idx="2904">
                  <c:v>2.2180400000000001E-10</c:v>
                </c:pt>
                <c:pt idx="2905">
                  <c:v>2.2180499999999999E-10</c:v>
                </c:pt>
                <c:pt idx="2906">
                  <c:v>2.2181300000000001E-10</c:v>
                </c:pt>
                <c:pt idx="2907">
                  <c:v>2.21815E-10</c:v>
                </c:pt>
                <c:pt idx="2908">
                  <c:v>2.2181600000000001E-10</c:v>
                </c:pt>
                <c:pt idx="2909">
                  <c:v>2.21821E-10</c:v>
                </c:pt>
                <c:pt idx="2910">
                  <c:v>2.21821E-10</c:v>
                </c:pt>
                <c:pt idx="2911">
                  <c:v>2.21824E-10</c:v>
                </c:pt>
                <c:pt idx="2912">
                  <c:v>2.2183400000000001E-10</c:v>
                </c:pt>
                <c:pt idx="2913">
                  <c:v>2.2183799999999999E-10</c:v>
                </c:pt>
                <c:pt idx="2914">
                  <c:v>2.2183799999999999E-10</c:v>
                </c:pt>
                <c:pt idx="2915">
                  <c:v>2.21857E-10</c:v>
                </c:pt>
                <c:pt idx="2916">
                  <c:v>2.2187000000000001E-10</c:v>
                </c:pt>
                <c:pt idx="2917">
                  <c:v>2.2187999999999999E-10</c:v>
                </c:pt>
                <c:pt idx="2918">
                  <c:v>2.21887E-10</c:v>
                </c:pt>
                <c:pt idx="2919">
                  <c:v>2.21887E-10</c:v>
                </c:pt>
                <c:pt idx="2920">
                  <c:v>2.21891E-10</c:v>
                </c:pt>
                <c:pt idx="2921">
                  <c:v>2.21909E-10</c:v>
                </c:pt>
                <c:pt idx="2922">
                  <c:v>2.2192599999999999E-10</c:v>
                </c:pt>
                <c:pt idx="2923">
                  <c:v>2.2194000000000001E-10</c:v>
                </c:pt>
                <c:pt idx="2924">
                  <c:v>2.21942E-10</c:v>
                </c:pt>
                <c:pt idx="2925">
                  <c:v>2.21951E-10</c:v>
                </c:pt>
                <c:pt idx="2926">
                  <c:v>2.2196199999999999E-10</c:v>
                </c:pt>
                <c:pt idx="2927">
                  <c:v>2.21963E-10</c:v>
                </c:pt>
                <c:pt idx="2928">
                  <c:v>2.2197999999999999E-10</c:v>
                </c:pt>
                <c:pt idx="2929">
                  <c:v>2.2197999999999999E-10</c:v>
                </c:pt>
                <c:pt idx="2930">
                  <c:v>2.21981E-10</c:v>
                </c:pt>
                <c:pt idx="2931">
                  <c:v>2.2198599999999999E-10</c:v>
                </c:pt>
                <c:pt idx="2932">
                  <c:v>2.2199100000000001E-10</c:v>
                </c:pt>
                <c:pt idx="2933">
                  <c:v>2.22002E-10</c:v>
                </c:pt>
                <c:pt idx="2934">
                  <c:v>2.2200900000000001E-10</c:v>
                </c:pt>
                <c:pt idx="2935">
                  <c:v>2.2201599999999999E-10</c:v>
                </c:pt>
                <c:pt idx="2936">
                  <c:v>2.2201800000000001E-10</c:v>
                </c:pt>
                <c:pt idx="2937">
                  <c:v>2.2203300000000001E-10</c:v>
                </c:pt>
                <c:pt idx="2938">
                  <c:v>2.22035E-10</c:v>
                </c:pt>
                <c:pt idx="2939">
                  <c:v>2.2203999999999999E-10</c:v>
                </c:pt>
                <c:pt idx="2940">
                  <c:v>2.2204299999999999E-10</c:v>
                </c:pt>
                <c:pt idx="2941">
                  <c:v>2.2204899999999999E-10</c:v>
                </c:pt>
                <c:pt idx="2942">
                  <c:v>2.22056E-10</c:v>
                </c:pt>
                <c:pt idx="2943">
                  <c:v>2.22056E-10</c:v>
                </c:pt>
                <c:pt idx="2944">
                  <c:v>2.2205799999999999E-10</c:v>
                </c:pt>
                <c:pt idx="2945">
                  <c:v>2.22065E-10</c:v>
                </c:pt>
                <c:pt idx="2946">
                  <c:v>2.2206600000000001E-10</c:v>
                </c:pt>
                <c:pt idx="2947">
                  <c:v>2.2207800000000001E-10</c:v>
                </c:pt>
                <c:pt idx="2948">
                  <c:v>2.2209699999999999E-10</c:v>
                </c:pt>
                <c:pt idx="2949">
                  <c:v>2.22098E-10</c:v>
                </c:pt>
                <c:pt idx="2950">
                  <c:v>2.22137E-10</c:v>
                </c:pt>
                <c:pt idx="2951">
                  <c:v>2.22144E-10</c:v>
                </c:pt>
                <c:pt idx="2952">
                  <c:v>2.22153E-10</c:v>
                </c:pt>
                <c:pt idx="2953">
                  <c:v>2.22159E-10</c:v>
                </c:pt>
                <c:pt idx="2954">
                  <c:v>2.2216000000000001E-10</c:v>
                </c:pt>
                <c:pt idx="2955">
                  <c:v>2.2216099999999999E-10</c:v>
                </c:pt>
                <c:pt idx="2956">
                  <c:v>2.22165E-10</c:v>
                </c:pt>
                <c:pt idx="2957">
                  <c:v>2.2216900000000001E-10</c:v>
                </c:pt>
                <c:pt idx="2958">
                  <c:v>2.2216900000000001E-10</c:v>
                </c:pt>
                <c:pt idx="2959">
                  <c:v>2.2217299999999999E-10</c:v>
                </c:pt>
                <c:pt idx="2960">
                  <c:v>2.2217500000000001E-10</c:v>
                </c:pt>
                <c:pt idx="2961">
                  <c:v>2.2218799999999999E-10</c:v>
                </c:pt>
                <c:pt idx="2962">
                  <c:v>2.2219600000000001E-10</c:v>
                </c:pt>
                <c:pt idx="2963">
                  <c:v>2.22201E-10</c:v>
                </c:pt>
                <c:pt idx="2964">
                  <c:v>2.22201E-10</c:v>
                </c:pt>
                <c:pt idx="2965">
                  <c:v>2.2220200000000001E-10</c:v>
                </c:pt>
                <c:pt idx="2966">
                  <c:v>2.22204E-10</c:v>
                </c:pt>
                <c:pt idx="2967">
                  <c:v>2.2220599999999999E-10</c:v>
                </c:pt>
                <c:pt idx="2968">
                  <c:v>2.2221100000000001E-10</c:v>
                </c:pt>
                <c:pt idx="2969">
                  <c:v>2.2222000000000001E-10</c:v>
                </c:pt>
                <c:pt idx="2970">
                  <c:v>2.2222999999999999E-10</c:v>
                </c:pt>
                <c:pt idx="2971">
                  <c:v>2.2224E-10</c:v>
                </c:pt>
                <c:pt idx="2972">
                  <c:v>2.2224400000000001E-10</c:v>
                </c:pt>
                <c:pt idx="2973">
                  <c:v>2.2225600000000001E-10</c:v>
                </c:pt>
                <c:pt idx="2974">
                  <c:v>2.2225699999999999E-10</c:v>
                </c:pt>
                <c:pt idx="2975">
                  <c:v>2.22264E-10</c:v>
                </c:pt>
                <c:pt idx="2976">
                  <c:v>2.2227700000000001E-10</c:v>
                </c:pt>
                <c:pt idx="2977">
                  <c:v>2.22279E-10</c:v>
                </c:pt>
                <c:pt idx="2978">
                  <c:v>2.22279E-10</c:v>
                </c:pt>
                <c:pt idx="2979">
                  <c:v>2.2229200000000001E-10</c:v>
                </c:pt>
                <c:pt idx="2980">
                  <c:v>2.22297E-10</c:v>
                </c:pt>
                <c:pt idx="2981">
                  <c:v>2.2230199999999999E-10</c:v>
                </c:pt>
                <c:pt idx="2982">
                  <c:v>2.2230400000000001E-10</c:v>
                </c:pt>
                <c:pt idx="2983">
                  <c:v>2.2230700000000001E-10</c:v>
                </c:pt>
                <c:pt idx="2984">
                  <c:v>2.22331E-10</c:v>
                </c:pt>
                <c:pt idx="2985">
                  <c:v>2.2233499999999999E-10</c:v>
                </c:pt>
                <c:pt idx="2986">
                  <c:v>2.2234E-10</c:v>
                </c:pt>
                <c:pt idx="2987">
                  <c:v>2.2234699999999999E-10</c:v>
                </c:pt>
                <c:pt idx="2988">
                  <c:v>2.2235600000000001E-10</c:v>
                </c:pt>
                <c:pt idx="2989">
                  <c:v>2.2237100000000001E-10</c:v>
                </c:pt>
                <c:pt idx="2990">
                  <c:v>2.2238300000000001E-10</c:v>
                </c:pt>
                <c:pt idx="2991">
                  <c:v>2.2238300000000001E-10</c:v>
                </c:pt>
                <c:pt idx="2992">
                  <c:v>2.2238399999999999E-10</c:v>
                </c:pt>
                <c:pt idx="2993">
                  <c:v>2.2238999999999999E-10</c:v>
                </c:pt>
                <c:pt idx="2994">
                  <c:v>2.2239599999999999E-10</c:v>
                </c:pt>
                <c:pt idx="2995">
                  <c:v>2.2239899999999999E-10</c:v>
                </c:pt>
                <c:pt idx="2996">
                  <c:v>2.224E-10</c:v>
                </c:pt>
                <c:pt idx="2997">
                  <c:v>2.2241099999999999E-10</c:v>
                </c:pt>
                <c:pt idx="2998">
                  <c:v>2.22412E-10</c:v>
                </c:pt>
                <c:pt idx="2999">
                  <c:v>2.2241999999999999E-10</c:v>
                </c:pt>
                <c:pt idx="3000">
                  <c:v>2.2242800000000001E-10</c:v>
                </c:pt>
                <c:pt idx="3001">
                  <c:v>2.2244300000000001E-10</c:v>
                </c:pt>
                <c:pt idx="3002">
                  <c:v>2.22466E-10</c:v>
                </c:pt>
                <c:pt idx="3003">
                  <c:v>2.2246799999999999E-10</c:v>
                </c:pt>
                <c:pt idx="3004">
                  <c:v>2.2247600000000001E-10</c:v>
                </c:pt>
                <c:pt idx="3005">
                  <c:v>2.2248500000000001E-10</c:v>
                </c:pt>
                <c:pt idx="3006">
                  <c:v>2.2248500000000001E-10</c:v>
                </c:pt>
                <c:pt idx="3007">
                  <c:v>2.2248599999999999E-10</c:v>
                </c:pt>
                <c:pt idx="3008">
                  <c:v>2.2248899999999999E-10</c:v>
                </c:pt>
                <c:pt idx="3009">
                  <c:v>2.2249E-10</c:v>
                </c:pt>
                <c:pt idx="3010">
                  <c:v>2.22496E-10</c:v>
                </c:pt>
                <c:pt idx="3011">
                  <c:v>2.22514E-10</c:v>
                </c:pt>
                <c:pt idx="3012">
                  <c:v>2.2252100000000001E-10</c:v>
                </c:pt>
                <c:pt idx="3013">
                  <c:v>2.22523E-10</c:v>
                </c:pt>
                <c:pt idx="3014">
                  <c:v>2.2253099999999999E-10</c:v>
                </c:pt>
                <c:pt idx="3015">
                  <c:v>2.2253699999999999E-10</c:v>
                </c:pt>
                <c:pt idx="3016">
                  <c:v>2.2254899999999999E-10</c:v>
                </c:pt>
                <c:pt idx="3017">
                  <c:v>2.22553E-10</c:v>
                </c:pt>
                <c:pt idx="3018">
                  <c:v>2.22553E-10</c:v>
                </c:pt>
                <c:pt idx="3019">
                  <c:v>2.2255400000000001E-10</c:v>
                </c:pt>
                <c:pt idx="3020">
                  <c:v>2.22563E-10</c:v>
                </c:pt>
                <c:pt idx="3021">
                  <c:v>2.22563E-10</c:v>
                </c:pt>
                <c:pt idx="3022">
                  <c:v>2.2256399999999999E-10</c:v>
                </c:pt>
                <c:pt idx="3023">
                  <c:v>2.2257299999999999E-10</c:v>
                </c:pt>
                <c:pt idx="3024">
                  <c:v>2.22581E-10</c:v>
                </c:pt>
                <c:pt idx="3025">
                  <c:v>2.2258500000000001E-10</c:v>
                </c:pt>
                <c:pt idx="3026">
                  <c:v>2.2259400000000001E-10</c:v>
                </c:pt>
                <c:pt idx="3027">
                  <c:v>2.2261500000000001E-10</c:v>
                </c:pt>
                <c:pt idx="3028">
                  <c:v>2.2262100000000001E-10</c:v>
                </c:pt>
                <c:pt idx="3029">
                  <c:v>2.2263099999999999E-10</c:v>
                </c:pt>
                <c:pt idx="3030">
                  <c:v>2.22635E-10</c:v>
                </c:pt>
                <c:pt idx="3031">
                  <c:v>2.2264800000000001E-10</c:v>
                </c:pt>
                <c:pt idx="3032">
                  <c:v>2.2265499999999999E-10</c:v>
                </c:pt>
                <c:pt idx="3033">
                  <c:v>2.22656E-10</c:v>
                </c:pt>
                <c:pt idx="3034">
                  <c:v>2.22656E-10</c:v>
                </c:pt>
                <c:pt idx="3035">
                  <c:v>2.22662E-10</c:v>
                </c:pt>
                <c:pt idx="3036">
                  <c:v>2.2266399999999999E-10</c:v>
                </c:pt>
                <c:pt idx="3037">
                  <c:v>2.22665E-10</c:v>
                </c:pt>
                <c:pt idx="3038">
                  <c:v>2.22674E-10</c:v>
                </c:pt>
                <c:pt idx="3039">
                  <c:v>2.22674E-10</c:v>
                </c:pt>
                <c:pt idx="3040">
                  <c:v>2.2268E-10</c:v>
                </c:pt>
                <c:pt idx="3041">
                  <c:v>2.2268400000000001E-10</c:v>
                </c:pt>
                <c:pt idx="3042">
                  <c:v>2.2269099999999999E-10</c:v>
                </c:pt>
                <c:pt idx="3043">
                  <c:v>2.22695E-10</c:v>
                </c:pt>
                <c:pt idx="3044">
                  <c:v>2.2271100000000001E-10</c:v>
                </c:pt>
                <c:pt idx="3045">
                  <c:v>2.2271700000000001E-10</c:v>
                </c:pt>
                <c:pt idx="3046">
                  <c:v>2.22722E-10</c:v>
                </c:pt>
                <c:pt idx="3047">
                  <c:v>2.2273800000000001E-10</c:v>
                </c:pt>
                <c:pt idx="3048">
                  <c:v>2.2274100000000001E-10</c:v>
                </c:pt>
                <c:pt idx="3049">
                  <c:v>2.2274100000000001E-10</c:v>
                </c:pt>
                <c:pt idx="3050">
                  <c:v>2.22746E-10</c:v>
                </c:pt>
                <c:pt idx="3051">
                  <c:v>2.22764E-10</c:v>
                </c:pt>
                <c:pt idx="3052">
                  <c:v>2.22764E-10</c:v>
                </c:pt>
                <c:pt idx="3053">
                  <c:v>2.2276899999999999E-10</c:v>
                </c:pt>
                <c:pt idx="3054">
                  <c:v>2.2277199999999999E-10</c:v>
                </c:pt>
                <c:pt idx="3055">
                  <c:v>2.2277400000000001E-10</c:v>
                </c:pt>
                <c:pt idx="3056">
                  <c:v>2.2278000000000001E-10</c:v>
                </c:pt>
                <c:pt idx="3057">
                  <c:v>2.2278000000000001E-10</c:v>
                </c:pt>
                <c:pt idx="3058">
                  <c:v>2.22801E-10</c:v>
                </c:pt>
                <c:pt idx="3059">
                  <c:v>2.2280500000000001E-10</c:v>
                </c:pt>
                <c:pt idx="3060">
                  <c:v>2.22809E-10</c:v>
                </c:pt>
                <c:pt idx="3061">
                  <c:v>2.22822E-10</c:v>
                </c:pt>
                <c:pt idx="3062">
                  <c:v>2.2282699999999999E-10</c:v>
                </c:pt>
                <c:pt idx="3063">
                  <c:v>2.2283299999999999E-10</c:v>
                </c:pt>
                <c:pt idx="3064">
                  <c:v>2.2283500000000001E-10</c:v>
                </c:pt>
                <c:pt idx="3065">
                  <c:v>2.2284700000000001E-10</c:v>
                </c:pt>
                <c:pt idx="3066">
                  <c:v>2.22849E-10</c:v>
                </c:pt>
                <c:pt idx="3067">
                  <c:v>2.2285900000000001E-10</c:v>
                </c:pt>
                <c:pt idx="3068">
                  <c:v>2.2286500000000001E-10</c:v>
                </c:pt>
                <c:pt idx="3069">
                  <c:v>2.2286599999999999E-10</c:v>
                </c:pt>
                <c:pt idx="3070">
                  <c:v>2.2287E-10</c:v>
                </c:pt>
                <c:pt idx="3071">
                  <c:v>2.22873E-10</c:v>
                </c:pt>
                <c:pt idx="3072">
                  <c:v>2.2287400000000001E-10</c:v>
                </c:pt>
                <c:pt idx="3073">
                  <c:v>2.2288000000000001E-10</c:v>
                </c:pt>
                <c:pt idx="3074">
                  <c:v>2.2288099999999999E-10</c:v>
                </c:pt>
                <c:pt idx="3075">
                  <c:v>2.2288699999999999E-10</c:v>
                </c:pt>
                <c:pt idx="3076">
                  <c:v>2.2288999999999999E-10</c:v>
                </c:pt>
                <c:pt idx="3077">
                  <c:v>2.2288999999999999E-10</c:v>
                </c:pt>
                <c:pt idx="3078">
                  <c:v>2.2290400000000001E-10</c:v>
                </c:pt>
                <c:pt idx="3079">
                  <c:v>2.2293E-10</c:v>
                </c:pt>
                <c:pt idx="3080">
                  <c:v>2.2294399999999999E-10</c:v>
                </c:pt>
                <c:pt idx="3081">
                  <c:v>2.2294900000000001E-10</c:v>
                </c:pt>
                <c:pt idx="3082">
                  <c:v>2.2294999999999999E-10</c:v>
                </c:pt>
                <c:pt idx="3083">
                  <c:v>2.2296100000000001E-10</c:v>
                </c:pt>
                <c:pt idx="3084">
                  <c:v>2.22972E-10</c:v>
                </c:pt>
                <c:pt idx="3085">
                  <c:v>2.2298299999999999E-10</c:v>
                </c:pt>
                <c:pt idx="3086">
                  <c:v>2.22984E-10</c:v>
                </c:pt>
                <c:pt idx="3087">
                  <c:v>2.2299100000000001E-10</c:v>
                </c:pt>
                <c:pt idx="3088">
                  <c:v>2.2299199999999999E-10</c:v>
                </c:pt>
                <c:pt idx="3089">
                  <c:v>2.2300000000000001E-10</c:v>
                </c:pt>
                <c:pt idx="3090">
                  <c:v>2.23015E-10</c:v>
                </c:pt>
                <c:pt idx="3091">
                  <c:v>2.23023E-10</c:v>
                </c:pt>
                <c:pt idx="3092">
                  <c:v>2.23029E-10</c:v>
                </c:pt>
                <c:pt idx="3093">
                  <c:v>2.2303E-10</c:v>
                </c:pt>
                <c:pt idx="3094">
                  <c:v>2.23033E-10</c:v>
                </c:pt>
                <c:pt idx="3095">
                  <c:v>2.23039E-10</c:v>
                </c:pt>
                <c:pt idx="3096">
                  <c:v>2.2304600000000001E-10</c:v>
                </c:pt>
                <c:pt idx="3097">
                  <c:v>2.2304999999999999E-10</c:v>
                </c:pt>
                <c:pt idx="3098">
                  <c:v>2.2305500000000001E-10</c:v>
                </c:pt>
                <c:pt idx="3099">
                  <c:v>2.2306499999999999E-10</c:v>
                </c:pt>
                <c:pt idx="3100">
                  <c:v>2.23072E-10</c:v>
                </c:pt>
                <c:pt idx="3101">
                  <c:v>2.2308299999999999E-10</c:v>
                </c:pt>
                <c:pt idx="3102">
                  <c:v>2.2308500000000001E-10</c:v>
                </c:pt>
                <c:pt idx="3103">
                  <c:v>2.23102E-10</c:v>
                </c:pt>
                <c:pt idx="3104">
                  <c:v>2.2311299999999999E-10</c:v>
                </c:pt>
                <c:pt idx="3105">
                  <c:v>2.2313300000000001E-10</c:v>
                </c:pt>
                <c:pt idx="3106">
                  <c:v>2.2313699999999999E-10</c:v>
                </c:pt>
                <c:pt idx="3107">
                  <c:v>2.2314899999999999E-10</c:v>
                </c:pt>
                <c:pt idx="3108">
                  <c:v>2.23153E-10</c:v>
                </c:pt>
                <c:pt idx="3109">
                  <c:v>2.2315700000000001E-10</c:v>
                </c:pt>
                <c:pt idx="3110">
                  <c:v>2.2316399999999999E-10</c:v>
                </c:pt>
                <c:pt idx="3111">
                  <c:v>2.2317299999999999E-10</c:v>
                </c:pt>
                <c:pt idx="3112">
                  <c:v>2.2318400000000001E-10</c:v>
                </c:pt>
                <c:pt idx="3113">
                  <c:v>2.2318400000000001E-10</c:v>
                </c:pt>
                <c:pt idx="3114">
                  <c:v>2.23189E-10</c:v>
                </c:pt>
                <c:pt idx="3115">
                  <c:v>2.2319600000000001E-10</c:v>
                </c:pt>
                <c:pt idx="3116">
                  <c:v>2.23198E-10</c:v>
                </c:pt>
                <c:pt idx="3117">
                  <c:v>2.2319900000000001E-10</c:v>
                </c:pt>
                <c:pt idx="3118">
                  <c:v>2.23201E-10</c:v>
                </c:pt>
                <c:pt idx="3119">
                  <c:v>2.2320200000000001E-10</c:v>
                </c:pt>
                <c:pt idx="3120">
                  <c:v>2.2321E-10</c:v>
                </c:pt>
                <c:pt idx="3121">
                  <c:v>2.23225E-10</c:v>
                </c:pt>
                <c:pt idx="3122">
                  <c:v>2.23225E-10</c:v>
                </c:pt>
                <c:pt idx="3123">
                  <c:v>2.2322699999999999E-10</c:v>
                </c:pt>
                <c:pt idx="3124">
                  <c:v>2.2322699999999999E-10</c:v>
                </c:pt>
                <c:pt idx="3125">
                  <c:v>2.2323299999999999E-10</c:v>
                </c:pt>
                <c:pt idx="3126">
                  <c:v>2.23244E-10</c:v>
                </c:pt>
                <c:pt idx="3127">
                  <c:v>2.23256E-10</c:v>
                </c:pt>
                <c:pt idx="3128">
                  <c:v>2.23256E-10</c:v>
                </c:pt>
                <c:pt idx="3129">
                  <c:v>2.2326900000000001E-10</c:v>
                </c:pt>
                <c:pt idx="3130">
                  <c:v>2.23273E-10</c:v>
                </c:pt>
                <c:pt idx="3131">
                  <c:v>2.23277E-10</c:v>
                </c:pt>
                <c:pt idx="3132">
                  <c:v>2.23289E-10</c:v>
                </c:pt>
                <c:pt idx="3133">
                  <c:v>2.2329000000000001E-10</c:v>
                </c:pt>
                <c:pt idx="3134">
                  <c:v>2.23313E-10</c:v>
                </c:pt>
                <c:pt idx="3135">
                  <c:v>2.23316E-10</c:v>
                </c:pt>
                <c:pt idx="3136">
                  <c:v>2.2332999999999999E-10</c:v>
                </c:pt>
                <c:pt idx="3137">
                  <c:v>2.2333200000000001E-10</c:v>
                </c:pt>
                <c:pt idx="3138">
                  <c:v>2.2334100000000001E-10</c:v>
                </c:pt>
                <c:pt idx="3139">
                  <c:v>2.2334400000000001E-10</c:v>
                </c:pt>
                <c:pt idx="3140">
                  <c:v>2.2335099999999999E-10</c:v>
                </c:pt>
                <c:pt idx="3141">
                  <c:v>2.23364E-10</c:v>
                </c:pt>
                <c:pt idx="3142">
                  <c:v>2.23364E-10</c:v>
                </c:pt>
                <c:pt idx="3143">
                  <c:v>2.2337400000000001E-10</c:v>
                </c:pt>
                <c:pt idx="3144">
                  <c:v>2.2337700000000001E-10</c:v>
                </c:pt>
                <c:pt idx="3145">
                  <c:v>2.23379E-10</c:v>
                </c:pt>
                <c:pt idx="3146">
                  <c:v>2.2338099999999999E-10</c:v>
                </c:pt>
                <c:pt idx="3147">
                  <c:v>2.23382E-10</c:v>
                </c:pt>
                <c:pt idx="3148">
                  <c:v>2.23382E-10</c:v>
                </c:pt>
                <c:pt idx="3149">
                  <c:v>2.2339800000000001E-10</c:v>
                </c:pt>
                <c:pt idx="3150">
                  <c:v>2.2339899999999999E-10</c:v>
                </c:pt>
                <c:pt idx="3151">
                  <c:v>2.23409E-10</c:v>
                </c:pt>
                <c:pt idx="3152">
                  <c:v>2.2341000000000001E-10</c:v>
                </c:pt>
                <c:pt idx="3153">
                  <c:v>2.23424E-10</c:v>
                </c:pt>
                <c:pt idx="3154">
                  <c:v>2.2342599999999999E-10</c:v>
                </c:pt>
                <c:pt idx="3155">
                  <c:v>2.23433E-10</c:v>
                </c:pt>
                <c:pt idx="3156">
                  <c:v>2.23439E-10</c:v>
                </c:pt>
                <c:pt idx="3157">
                  <c:v>2.2344300000000001E-10</c:v>
                </c:pt>
                <c:pt idx="3158">
                  <c:v>2.23445E-10</c:v>
                </c:pt>
                <c:pt idx="3159">
                  <c:v>2.2345299999999999E-10</c:v>
                </c:pt>
                <c:pt idx="3160">
                  <c:v>2.2345599999999999E-10</c:v>
                </c:pt>
                <c:pt idx="3161">
                  <c:v>2.23475E-10</c:v>
                </c:pt>
                <c:pt idx="3162">
                  <c:v>2.23476E-10</c:v>
                </c:pt>
                <c:pt idx="3163">
                  <c:v>2.2347699999999999E-10</c:v>
                </c:pt>
                <c:pt idx="3164">
                  <c:v>2.2350799999999999E-10</c:v>
                </c:pt>
                <c:pt idx="3165">
                  <c:v>2.23509E-10</c:v>
                </c:pt>
                <c:pt idx="3166">
                  <c:v>2.2351000000000001E-10</c:v>
                </c:pt>
                <c:pt idx="3167">
                  <c:v>2.2351600000000001E-10</c:v>
                </c:pt>
                <c:pt idx="3168">
                  <c:v>2.23518E-10</c:v>
                </c:pt>
                <c:pt idx="3169">
                  <c:v>2.2352500000000001E-10</c:v>
                </c:pt>
                <c:pt idx="3170">
                  <c:v>2.2354000000000001E-10</c:v>
                </c:pt>
                <c:pt idx="3171">
                  <c:v>2.2354900000000001E-10</c:v>
                </c:pt>
                <c:pt idx="3172">
                  <c:v>2.23554E-10</c:v>
                </c:pt>
                <c:pt idx="3173">
                  <c:v>2.2356499999999999E-10</c:v>
                </c:pt>
                <c:pt idx="3174">
                  <c:v>2.2357099999999999E-10</c:v>
                </c:pt>
                <c:pt idx="3175">
                  <c:v>2.2357099999999999E-10</c:v>
                </c:pt>
                <c:pt idx="3176">
                  <c:v>2.2357699999999999E-10</c:v>
                </c:pt>
                <c:pt idx="3177">
                  <c:v>2.2358200000000001E-10</c:v>
                </c:pt>
                <c:pt idx="3178">
                  <c:v>2.23605E-10</c:v>
                </c:pt>
                <c:pt idx="3179">
                  <c:v>2.23605E-10</c:v>
                </c:pt>
                <c:pt idx="3180">
                  <c:v>2.23611E-10</c:v>
                </c:pt>
                <c:pt idx="3181">
                  <c:v>2.2361299999999999E-10</c:v>
                </c:pt>
                <c:pt idx="3182">
                  <c:v>2.23617E-10</c:v>
                </c:pt>
                <c:pt idx="3183">
                  <c:v>2.2362199999999999E-10</c:v>
                </c:pt>
                <c:pt idx="3184">
                  <c:v>2.2362400000000001E-10</c:v>
                </c:pt>
                <c:pt idx="3185">
                  <c:v>2.2363999999999999E-10</c:v>
                </c:pt>
                <c:pt idx="3186">
                  <c:v>2.2366000000000001E-10</c:v>
                </c:pt>
                <c:pt idx="3187">
                  <c:v>2.2366300000000001E-10</c:v>
                </c:pt>
                <c:pt idx="3188">
                  <c:v>2.23665E-10</c:v>
                </c:pt>
                <c:pt idx="3189">
                  <c:v>2.2368100000000001E-10</c:v>
                </c:pt>
                <c:pt idx="3190">
                  <c:v>2.2369000000000001E-10</c:v>
                </c:pt>
                <c:pt idx="3191">
                  <c:v>2.2369000000000001E-10</c:v>
                </c:pt>
                <c:pt idx="3192">
                  <c:v>2.23708E-10</c:v>
                </c:pt>
                <c:pt idx="3193">
                  <c:v>2.23719E-10</c:v>
                </c:pt>
                <c:pt idx="3194">
                  <c:v>2.2372700000000001E-10</c:v>
                </c:pt>
                <c:pt idx="3195">
                  <c:v>2.2373000000000001E-10</c:v>
                </c:pt>
                <c:pt idx="3196">
                  <c:v>2.2373000000000001E-10</c:v>
                </c:pt>
                <c:pt idx="3197">
                  <c:v>2.23735E-10</c:v>
                </c:pt>
                <c:pt idx="3198">
                  <c:v>2.23738E-10</c:v>
                </c:pt>
                <c:pt idx="3199">
                  <c:v>2.2373900000000001E-10</c:v>
                </c:pt>
                <c:pt idx="3200">
                  <c:v>2.2374500000000001E-10</c:v>
                </c:pt>
                <c:pt idx="3201">
                  <c:v>2.2375499999999999E-10</c:v>
                </c:pt>
                <c:pt idx="3202">
                  <c:v>2.2376099999999999E-10</c:v>
                </c:pt>
                <c:pt idx="3203">
                  <c:v>2.23774E-10</c:v>
                </c:pt>
                <c:pt idx="3204">
                  <c:v>2.23774E-10</c:v>
                </c:pt>
                <c:pt idx="3205">
                  <c:v>2.2378400000000001E-10</c:v>
                </c:pt>
                <c:pt idx="3206">
                  <c:v>2.23789E-10</c:v>
                </c:pt>
                <c:pt idx="3207">
                  <c:v>2.2379099999999999E-10</c:v>
                </c:pt>
                <c:pt idx="3208">
                  <c:v>2.2379099999999999E-10</c:v>
                </c:pt>
                <c:pt idx="3209">
                  <c:v>2.2379600000000001E-10</c:v>
                </c:pt>
                <c:pt idx="3210">
                  <c:v>2.2379600000000001E-10</c:v>
                </c:pt>
                <c:pt idx="3211">
                  <c:v>2.23798E-10</c:v>
                </c:pt>
                <c:pt idx="3212">
                  <c:v>2.2381199999999999E-10</c:v>
                </c:pt>
                <c:pt idx="3213">
                  <c:v>2.2381799999999999E-10</c:v>
                </c:pt>
                <c:pt idx="3214">
                  <c:v>2.23819E-10</c:v>
                </c:pt>
                <c:pt idx="3215">
                  <c:v>2.2382699999999999E-10</c:v>
                </c:pt>
                <c:pt idx="3216">
                  <c:v>2.2382999999999999E-10</c:v>
                </c:pt>
                <c:pt idx="3217">
                  <c:v>2.2383299999999999E-10</c:v>
                </c:pt>
                <c:pt idx="3218">
                  <c:v>2.2385000000000001E-10</c:v>
                </c:pt>
                <c:pt idx="3219">
                  <c:v>2.23852E-10</c:v>
                </c:pt>
                <c:pt idx="3220">
                  <c:v>2.2385399999999999E-10</c:v>
                </c:pt>
                <c:pt idx="3221">
                  <c:v>2.2385999999999999E-10</c:v>
                </c:pt>
                <c:pt idx="3222">
                  <c:v>2.2386800000000001E-10</c:v>
                </c:pt>
                <c:pt idx="3223">
                  <c:v>2.2387199999999999E-10</c:v>
                </c:pt>
                <c:pt idx="3224">
                  <c:v>2.2387499999999999E-10</c:v>
                </c:pt>
                <c:pt idx="3225">
                  <c:v>2.2387799999999999E-10</c:v>
                </c:pt>
                <c:pt idx="3226">
                  <c:v>2.23879E-10</c:v>
                </c:pt>
                <c:pt idx="3227">
                  <c:v>2.2388699999999999E-10</c:v>
                </c:pt>
                <c:pt idx="3228">
                  <c:v>2.23891E-10</c:v>
                </c:pt>
                <c:pt idx="3229">
                  <c:v>2.2389500000000001E-10</c:v>
                </c:pt>
                <c:pt idx="3230">
                  <c:v>2.2390400000000001E-10</c:v>
                </c:pt>
                <c:pt idx="3231">
                  <c:v>2.2390700000000001E-10</c:v>
                </c:pt>
                <c:pt idx="3232">
                  <c:v>2.23928E-10</c:v>
                </c:pt>
                <c:pt idx="3233">
                  <c:v>2.2393499999999999E-10</c:v>
                </c:pt>
                <c:pt idx="3234">
                  <c:v>2.23943E-10</c:v>
                </c:pt>
                <c:pt idx="3235">
                  <c:v>2.23945E-10</c:v>
                </c:pt>
                <c:pt idx="3236">
                  <c:v>2.2395999999999999E-10</c:v>
                </c:pt>
                <c:pt idx="3237">
                  <c:v>2.23973E-10</c:v>
                </c:pt>
                <c:pt idx="3238">
                  <c:v>2.2398900000000001E-10</c:v>
                </c:pt>
                <c:pt idx="3239">
                  <c:v>2.2399800000000001E-10</c:v>
                </c:pt>
                <c:pt idx="3240">
                  <c:v>2.2401000000000001E-10</c:v>
                </c:pt>
                <c:pt idx="3241">
                  <c:v>2.24012E-10</c:v>
                </c:pt>
                <c:pt idx="3242">
                  <c:v>2.2403199999999999E-10</c:v>
                </c:pt>
                <c:pt idx="3243">
                  <c:v>2.24036E-10</c:v>
                </c:pt>
                <c:pt idx="3244">
                  <c:v>2.2403700000000001E-10</c:v>
                </c:pt>
                <c:pt idx="3245">
                  <c:v>2.2403700000000001E-10</c:v>
                </c:pt>
                <c:pt idx="3246">
                  <c:v>2.2404000000000001E-10</c:v>
                </c:pt>
                <c:pt idx="3247">
                  <c:v>2.2405800000000001E-10</c:v>
                </c:pt>
                <c:pt idx="3248">
                  <c:v>2.2406799999999999E-10</c:v>
                </c:pt>
                <c:pt idx="3249">
                  <c:v>2.2407099999999999E-10</c:v>
                </c:pt>
                <c:pt idx="3250">
                  <c:v>2.2407099999999999E-10</c:v>
                </c:pt>
                <c:pt idx="3251">
                  <c:v>2.2407399999999999E-10</c:v>
                </c:pt>
                <c:pt idx="3252">
                  <c:v>2.24081E-10</c:v>
                </c:pt>
                <c:pt idx="3253">
                  <c:v>2.2408599999999999E-10</c:v>
                </c:pt>
                <c:pt idx="3254">
                  <c:v>2.2409400000000001E-10</c:v>
                </c:pt>
                <c:pt idx="3255">
                  <c:v>2.24096E-10</c:v>
                </c:pt>
                <c:pt idx="3256">
                  <c:v>2.2409700000000001E-10</c:v>
                </c:pt>
                <c:pt idx="3257">
                  <c:v>2.2410300000000001E-10</c:v>
                </c:pt>
                <c:pt idx="3258">
                  <c:v>2.2410399999999999E-10</c:v>
                </c:pt>
                <c:pt idx="3259">
                  <c:v>2.2410600000000001E-10</c:v>
                </c:pt>
                <c:pt idx="3260">
                  <c:v>2.2410999999999999E-10</c:v>
                </c:pt>
                <c:pt idx="3261">
                  <c:v>2.2411800000000001E-10</c:v>
                </c:pt>
                <c:pt idx="3262">
                  <c:v>2.2411899999999999E-10</c:v>
                </c:pt>
                <c:pt idx="3263">
                  <c:v>2.2411899999999999E-10</c:v>
                </c:pt>
                <c:pt idx="3264">
                  <c:v>2.2413999999999999E-10</c:v>
                </c:pt>
                <c:pt idx="3265">
                  <c:v>2.2414299999999999E-10</c:v>
                </c:pt>
                <c:pt idx="3266">
                  <c:v>2.24147E-10</c:v>
                </c:pt>
                <c:pt idx="3267">
                  <c:v>2.24154E-10</c:v>
                </c:pt>
                <c:pt idx="3268">
                  <c:v>2.2416099999999999E-10</c:v>
                </c:pt>
                <c:pt idx="3269">
                  <c:v>2.24162E-10</c:v>
                </c:pt>
                <c:pt idx="3270">
                  <c:v>2.24169E-10</c:v>
                </c:pt>
                <c:pt idx="3271">
                  <c:v>2.24172E-10</c:v>
                </c:pt>
                <c:pt idx="3272">
                  <c:v>2.2417900000000001E-10</c:v>
                </c:pt>
                <c:pt idx="3273">
                  <c:v>2.2417900000000001E-10</c:v>
                </c:pt>
                <c:pt idx="3274">
                  <c:v>2.24184E-10</c:v>
                </c:pt>
                <c:pt idx="3275">
                  <c:v>2.2418599999999999E-10</c:v>
                </c:pt>
                <c:pt idx="3276">
                  <c:v>2.24193E-10</c:v>
                </c:pt>
                <c:pt idx="3277">
                  <c:v>2.2420300000000001E-10</c:v>
                </c:pt>
                <c:pt idx="3278">
                  <c:v>2.24205E-10</c:v>
                </c:pt>
                <c:pt idx="3279">
                  <c:v>2.24223E-10</c:v>
                </c:pt>
                <c:pt idx="3280">
                  <c:v>2.2422400000000001E-10</c:v>
                </c:pt>
                <c:pt idx="3281">
                  <c:v>2.2423399999999999E-10</c:v>
                </c:pt>
                <c:pt idx="3282">
                  <c:v>2.2425199999999999E-10</c:v>
                </c:pt>
                <c:pt idx="3283">
                  <c:v>2.24253E-10</c:v>
                </c:pt>
                <c:pt idx="3284">
                  <c:v>2.2425499999999999E-10</c:v>
                </c:pt>
                <c:pt idx="3285">
                  <c:v>2.2425799999999999E-10</c:v>
                </c:pt>
                <c:pt idx="3286">
                  <c:v>2.2426699999999999E-10</c:v>
                </c:pt>
                <c:pt idx="3287">
                  <c:v>2.2426900000000001E-10</c:v>
                </c:pt>
                <c:pt idx="3288">
                  <c:v>2.2429300000000001E-10</c:v>
                </c:pt>
                <c:pt idx="3289">
                  <c:v>2.2431100000000001E-10</c:v>
                </c:pt>
                <c:pt idx="3290">
                  <c:v>2.24316E-10</c:v>
                </c:pt>
                <c:pt idx="3291">
                  <c:v>2.2432399999999999E-10</c:v>
                </c:pt>
                <c:pt idx="3292">
                  <c:v>2.2433599999999999E-10</c:v>
                </c:pt>
                <c:pt idx="3293">
                  <c:v>2.2435099999999999E-10</c:v>
                </c:pt>
                <c:pt idx="3294">
                  <c:v>2.24373E-10</c:v>
                </c:pt>
                <c:pt idx="3295">
                  <c:v>2.2437499999999999E-10</c:v>
                </c:pt>
                <c:pt idx="3296">
                  <c:v>2.2438099999999999E-10</c:v>
                </c:pt>
                <c:pt idx="3297">
                  <c:v>2.24383E-10</c:v>
                </c:pt>
                <c:pt idx="3298">
                  <c:v>2.2438699999999999E-10</c:v>
                </c:pt>
                <c:pt idx="3299">
                  <c:v>2.24397E-10</c:v>
                </c:pt>
                <c:pt idx="3300">
                  <c:v>2.2440200000000001E-10</c:v>
                </c:pt>
                <c:pt idx="3301">
                  <c:v>2.2440500000000001E-10</c:v>
                </c:pt>
                <c:pt idx="3302">
                  <c:v>2.24406E-10</c:v>
                </c:pt>
                <c:pt idx="3303">
                  <c:v>2.2440800000000001E-10</c:v>
                </c:pt>
                <c:pt idx="3304">
                  <c:v>2.2441100000000001E-10</c:v>
                </c:pt>
                <c:pt idx="3305">
                  <c:v>2.2441700000000001E-10</c:v>
                </c:pt>
                <c:pt idx="3306">
                  <c:v>2.2442600000000001E-10</c:v>
                </c:pt>
                <c:pt idx="3307">
                  <c:v>2.2442900000000001E-10</c:v>
                </c:pt>
                <c:pt idx="3308">
                  <c:v>2.2443500000000001E-10</c:v>
                </c:pt>
                <c:pt idx="3309">
                  <c:v>2.2443599999999999E-10</c:v>
                </c:pt>
                <c:pt idx="3310">
                  <c:v>2.2443800000000001E-10</c:v>
                </c:pt>
                <c:pt idx="3311">
                  <c:v>2.24449E-10</c:v>
                </c:pt>
                <c:pt idx="3312">
                  <c:v>2.24452E-10</c:v>
                </c:pt>
                <c:pt idx="3313">
                  <c:v>2.2445900000000001E-10</c:v>
                </c:pt>
                <c:pt idx="3314">
                  <c:v>2.2446800000000001E-10</c:v>
                </c:pt>
                <c:pt idx="3315">
                  <c:v>2.2448300000000001E-10</c:v>
                </c:pt>
                <c:pt idx="3316">
                  <c:v>2.2450400000000001E-10</c:v>
                </c:pt>
                <c:pt idx="3317">
                  <c:v>2.2451900000000001E-10</c:v>
                </c:pt>
                <c:pt idx="3318">
                  <c:v>2.2451999999999999E-10</c:v>
                </c:pt>
                <c:pt idx="3319">
                  <c:v>2.24524E-10</c:v>
                </c:pt>
                <c:pt idx="3320">
                  <c:v>2.2452500000000001E-10</c:v>
                </c:pt>
                <c:pt idx="3321">
                  <c:v>2.2453100000000001E-10</c:v>
                </c:pt>
                <c:pt idx="3322">
                  <c:v>2.2454999999999999E-10</c:v>
                </c:pt>
                <c:pt idx="3323">
                  <c:v>2.2456100000000001E-10</c:v>
                </c:pt>
                <c:pt idx="3324">
                  <c:v>2.24563E-10</c:v>
                </c:pt>
                <c:pt idx="3325">
                  <c:v>2.2457399999999999E-10</c:v>
                </c:pt>
                <c:pt idx="3326">
                  <c:v>2.2458200000000001E-10</c:v>
                </c:pt>
                <c:pt idx="3327">
                  <c:v>2.2458299999999999E-10</c:v>
                </c:pt>
                <c:pt idx="3328">
                  <c:v>2.2458800000000001E-10</c:v>
                </c:pt>
                <c:pt idx="3329">
                  <c:v>2.2458800000000001E-10</c:v>
                </c:pt>
                <c:pt idx="3330">
                  <c:v>2.2459199999999999E-10</c:v>
                </c:pt>
                <c:pt idx="3331">
                  <c:v>2.24611E-10</c:v>
                </c:pt>
                <c:pt idx="3332">
                  <c:v>2.24617E-10</c:v>
                </c:pt>
                <c:pt idx="3333">
                  <c:v>2.2462500000000001E-10</c:v>
                </c:pt>
                <c:pt idx="3334">
                  <c:v>2.24626E-10</c:v>
                </c:pt>
                <c:pt idx="3335">
                  <c:v>2.24642E-10</c:v>
                </c:pt>
                <c:pt idx="3336">
                  <c:v>2.2464399999999999E-10</c:v>
                </c:pt>
                <c:pt idx="3337">
                  <c:v>2.2465899999999999E-10</c:v>
                </c:pt>
                <c:pt idx="3338">
                  <c:v>2.2465899999999999E-10</c:v>
                </c:pt>
                <c:pt idx="3339">
                  <c:v>2.24669E-10</c:v>
                </c:pt>
                <c:pt idx="3340">
                  <c:v>2.2467000000000001E-10</c:v>
                </c:pt>
                <c:pt idx="3341">
                  <c:v>2.2467699999999999E-10</c:v>
                </c:pt>
                <c:pt idx="3342">
                  <c:v>2.24684E-10</c:v>
                </c:pt>
                <c:pt idx="3343">
                  <c:v>2.2468800000000001E-10</c:v>
                </c:pt>
                <c:pt idx="3344">
                  <c:v>2.2468899999999999E-10</c:v>
                </c:pt>
                <c:pt idx="3345">
                  <c:v>2.2470000000000001E-10</c:v>
                </c:pt>
                <c:pt idx="3346">
                  <c:v>2.24708E-10</c:v>
                </c:pt>
                <c:pt idx="3347">
                  <c:v>2.24711E-10</c:v>
                </c:pt>
                <c:pt idx="3348">
                  <c:v>2.2472499999999999E-10</c:v>
                </c:pt>
                <c:pt idx="3349">
                  <c:v>2.2472700000000001E-10</c:v>
                </c:pt>
                <c:pt idx="3350">
                  <c:v>2.2472799999999999E-10</c:v>
                </c:pt>
                <c:pt idx="3351">
                  <c:v>2.2473000000000001E-10</c:v>
                </c:pt>
                <c:pt idx="3352">
                  <c:v>2.24732E-10</c:v>
                </c:pt>
                <c:pt idx="3353">
                  <c:v>2.2475100000000001E-10</c:v>
                </c:pt>
                <c:pt idx="3354">
                  <c:v>2.2475700000000001E-10</c:v>
                </c:pt>
                <c:pt idx="3355">
                  <c:v>2.2476000000000001E-10</c:v>
                </c:pt>
                <c:pt idx="3356">
                  <c:v>2.24762E-10</c:v>
                </c:pt>
                <c:pt idx="3357">
                  <c:v>2.24762E-10</c:v>
                </c:pt>
                <c:pt idx="3358">
                  <c:v>2.2477599999999999E-10</c:v>
                </c:pt>
                <c:pt idx="3359">
                  <c:v>2.2477899999999999E-10</c:v>
                </c:pt>
                <c:pt idx="3360">
                  <c:v>2.24783E-10</c:v>
                </c:pt>
                <c:pt idx="3361">
                  <c:v>2.24786E-10</c:v>
                </c:pt>
                <c:pt idx="3362">
                  <c:v>2.24792E-10</c:v>
                </c:pt>
                <c:pt idx="3363">
                  <c:v>2.2479699999999999E-10</c:v>
                </c:pt>
                <c:pt idx="3364">
                  <c:v>2.2480200000000001E-10</c:v>
                </c:pt>
                <c:pt idx="3365">
                  <c:v>2.2480800000000001E-10</c:v>
                </c:pt>
                <c:pt idx="3366">
                  <c:v>2.24822E-10</c:v>
                </c:pt>
                <c:pt idx="3367">
                  <c:v>2.24825E-10</c:v>
                </c:pt>
                <c:pt idx="3368">
                  <c:v>2.24829E-10</c:v>
                </c:pt>
                <c:pt idx="3369">
                  <c:v>2.24841E-10</c:v>
                </c:pt>
                <c:pt idx="3370">
                  <c:v>2.2484199999999999E-10</c:v>
                </c:pt>
                <c:pt idx="3371">
                  <c:v>2.2484199999999999E-10</c:v>
                </c:pt>
                <c:pt idx="3372">
                  <c:v>2.24864E-10</c:v>
                </c:pt>
                <c:pt idx="3373">
                  <c:v>2.24864E-10</c:v>
                </c:pt>
                <c:pt idx="3374">
                  <c:v>2.2486600000000001E-10</c:v>
                </c:pt>
                <c:pt idx="3375">
                  <c:v>2.2486999999999999E-10</c:v>
                </c:pt>
                <c:pt idx="3376">
                  <c:v>2.2488400000000001E-10</c:v>
                </c:pt>
                <c:pt idx="3377">
                  <c:v>2.2489000000000001E-10</c:v>
                </c:pt>
                <c:pt idx="3378">
                  <c:v>2.24892E-10</c:v>
                </c:pt>
                <c:pt idx="3379">
                  <c:v>2.24904E-10</c:v>
                </c:pt>
                <c:pt idx="3380">
                  <c:v>2.24919E-10</c:v>
                </c:pt>
                <c:pt idx="3381">
                  <c:v>2.2492099999999999E-10</c:v>
                </c:pt>
                <c:pt idx="3382">
                  <c:v>2.24937E-10</c:v>
                </c:pt>
                <c:pt idx="3383">
                  <c:v>2.2494E-10</c:v>
                </c:pt>
                <c:pt idx="3384">
                  <c:v>2.2494199999999999E-10</c:v>
                </c:pt>
                <c:pt idx="3385">
                  <c:v>2.2494499999999999E-10</c:v>
                </c:pt>
                <c:pt idx="3386">
                  <c:v>2.2495000000000001E-10</c:v>
                </c:pt>
                <c:pt idx="3387">
                  <c:v>2.2495999999999999E-10</c:v>
                </c:pt>
                <c:pt idx="3388">
                  <c:v>2.2497199999999999E-10</c:v>
                </c:pt>
                <c:pt idx="3389">
                  <c:v>2.2499599999999999E-10</c:v>
                </c:pt>
                <c:pt idx="3390">
                  <c:v>2.2499899999999999E-10</c:v>
                </c:pt>
                <c:pt idx="3391">
                  <c:v>2.25E-10</c:v>
                </c:pt>
                <c:pt idx="3392">
                  <c:v>2.25003E-10</c:v>
                </c:pt>
                <c:pt idx="3393">
                  <c:v>2.2500400000000001E-10</c:v>
                </c:pt>
                <c:pt idx="3394">
                  <c:v>2.25009E-10</c:v>
                </c:pt>
                <c:pt idx="3395">
                  <c:v>2.2501399999999999E-10</c:v>
                </c:pt>
                <c:pt idx="3396">
                  <c:v>2.2502899999999999E-10</c:v>
                </c:pt>
                <c:pt idx="3397">
                  <c:v>2.2504000000000001E-10</c:v>
                </c:pt>
                <c:pt idx="3398">
                  <c:v>2.2504099999999999E-10</c:v>
                </c:pt>
                <c:pt idx="3399">
                  <c:v>2.2504399999999999E-10</c:v>
                </c:pt>
                <c:pt idx="3400">
                  <c:v>2.25051E-10</c:v>
                </c:pt>
                <c:pt idx="3401">
                  <c:v>2.2505299999999999E-10</c:v>
                </c:pt>
                <c:pt idx="3402">
                  <c:v>2.2506799999999999E-10</c:v>
                </c:pt>
                <c:pt idx="3403">
                  <c:v>2.2508000000000001E-10</c:v>
                </c:pt>
                <c:pt idx="3404">
                  <c:v>2.2509599999999999E-10</c:v>
                </c:pt>
                <c:pt idx="3405">
                  <c:v>2.2509599999999999E-10</c:v>
                </c:pt>
                <c:pt idx="3406">
                  <c:v>2.25109E-10</c:v>
                </c:pt>
                <c:pt idx="3407">
                  <c:v>2.25115E-10</c:v>
                </c:pt>
                <c:pt idx="3408">
                  <c:v>2.2511600000000001E-10</c:v>
                </c:pt>
                <c:pt idx="3409">
                  <c:v>2.2513199999999999E-10</c:v>
                </c:pt>
                <c:pt idx="3410">
                  <c:v>2.2513199999999999E-10</c:v>
                </c:pt>
                <c:pt idx="3411">
                  <c:v>2.25133E-10</c:v>
                </c:pt>
                <c:pt idx="3412">
                  <c:v>2.2513499999999999E-10</c:v>
                </c:pt>
                <c:pt idx="3413">
                  <c:v>2.2514099999999999E-10</c:v>
                </c:pt>
                <c:pt idx="3414">
                  <c:v>2.2514099999999999E-10</c:v>
                </c:pt>
                <c:pt idx="3415">
                  <c:v>2.2515299999999999E-10</c:v>
                </c:pt>
                <c:pt idx="3416">
                  <c:v>2.2515299999999999E-10</c:v>
                </c:pt>
                <c:pt idx="3417">
                  <c:v>2.2516199999999999E-10</c:v>
                </c:pt>
                <c:pt idx="3418">
                  <c:v>2.2516400000000001E-10</c:v>
                </c:pt>
                <c:pt idx="3419">
                  <c:v>2.25202E-10</c:v>
                </c:pt>
                <c:pt idx="3420">
                  <c:v>2.2520900000000001E-10</c:v>
                </c:pt>
                <c:pt idx="3421">
                  <c:v>2.2520999999999999E-10</c:v>
                </c:pt>
                <c:pt idx="3422">
                  <c:v>2.2521599999999999E-10</c:v>
                </c:pt>
                <c:pt idx="3423">
                  <c:v>2.2522100000000001E-10</c:v>
                </c:pt>
                <c:pt idx="3424">
                  <c:v>2.2523300000000001E-10</c:v>
                </c:pt>
                <c:pt idx="3425">
                  <c:v>2.2523699999999999E-10</c:v>
                </c:pt>
                <c:pt idx="3426">
                  <c:v>2.2524500000000001E-10</c:v>
                </c:pt>
                <c:pt idx="3427">
                  <c:v>2.2525499999999999E-10</c:v>
                </c:pt>
                <c:pt idx="3428">
                  <c:v>2.2525700000000001E-10</c:v>
                </c:pt>
                <c:pt idx="3429">
                  <c:v>2.2526300000000001E-10</c:v>
                </c:pt>
                <c:pt idx="3430">
                  <c:v>2.2526699999999999E-10</c:v>
                </c:pt>
                <c:pt idx="3431">
                  <c:v>2.25271E-10</c:v>
                </c:pt>
                <c:pt idx="3432">
                  <c:v>2.2527599999999999E-10</c:v>
                </c:pt>
                <c:pt idx="3433">
                  <c:v>2.25284E-10</c:v>
                </c:pt>
                <c:pt idx="3434">
                  <c:v>2.2529E-10</c:v>
                </c:pt>
                <c:pt idx="3435">
                  <c:v>2.25296E-10</c:v>
                </c:pt>
                <c:pt idx="3436">
                  <c:v>2.25301E-10</c:v>
                </c:pt>
                <c:pt idx="3437">
                  <c:v>2.2530300000000001E-10</c:v>
                </c:pt>
                <c:pt idx="3438">
                  <c:v>2.25304E-10</c:v>
                </c:pt>
                <c:pt idx="3439">
                  <c:v>2.25308E-10</c:v>
                </c:pt>
                <c:pt idx="3440">
                  <c:v>2.25314E-10</c:v>
                </c:pt>
                <c:pt idx="3441">
                  <c:v>2.2533099999999999E-10</c:v>
                </c:pt>
                <c:pt idx="3442">
                  <c:v>2.2533300000000001E-10</c:v>
                </c:pt>
                <c:pt idx="3443">
                  <c:v>2.25338E-10</c:v>
                </c:pt>
                <c:pt idx="3444">
                  <c:v>2.2534899999999999E-10</c:v>
                </c:pt>
                <c:pt idx="3445">
                  <c:v>2.25353E-10</c:v>
                </c:pt>
                <c:pt idx="3446">
                  <c:v>2.25362E-10</c:v>
                </c:pt>
                <c:pt idx="3447">
                  <c:v>2.25365E-10</c:v>
                </c:pt>
                <c:pt idx="3448">
                  <c:v>2.25371E-10</c:v>
                </c:pt>
                <c:pt idx="3449">
                  <c:v>2.2537899999999999E-10</c:v>
                </c:pt>
                <c:pt idx="3450">
                  <c:v>2.2539300000000001E-10</c:v>
                </c:pt>
                <c:pt idx="3451">
                  <c:v>2.2539699999999999E-10</c:v>
                </c:pt>
                <c:pt idx="3452">
                  <c:v>2.25398E-10</c:v>
                </c:pt>
                <c:pt idx="3453">
                  <c:v>2.2539999999999999E-10</c:v>
                </c:pt>
                <c:pt idx="3454">
                  <c:v>2.2541100000000001E-10</c:v>
                </c:pt>
                <c:pt idx="3455">
                  <c:v>2.2541199999999999E-10</c:v>
                </c:pt>
                <c:pt idx="3456">
                  <c:v>2.2542300000000001E-10</c:v>
                </c:pt>
                <c:pt idx="3457">
                  <c:v>2.2542699999999999E-10</c:v>
                </c:pt>
                <c:pt idx="3458">
                  <c:v>2.2543500000000001E-10</c:v>
                </c:pt>
                <c:pt idx="3459">
                  <c:v>2.2544199999999999E-10</c:v>
                </c:pt>
                <c:pt idx="3460">
                  <c:v>2.25449E-10</c:v>
                </c:pt>
                <c:pt idx="3461">
                  <c:v>2.25455E-10</c:v>
                </c:pt>
                <c:pt idx="3462">
                  <c:v>2.2545999999999999E-10</c:v>
                </c:pt>
                <c:pt idx="3463">
                  <c:v>2.2546500000000001E-10</c:v>
                </c:pt>
                <c:pt idx="3464">
                  <c:v>2.25467E-10</c:v>
                </c:pt>
                <c:pt idx="3465">
                  <c:v>2.25473E-10</c:v>
                </c:pt>
                <c:pt idx="3466">
                  <c:v>2.2547400000000001E-10</c:v>
                </c:pt>
                <c:pt idx="3467">
                  <c:v>2.2547499999999999E-10</c:v>
                </c:pt>
                <c:pt idx="3468">
                  <c:v>2.25476E-10</c:v>
                </c:pt>
                <c:pt idx="3469">
                  <c:v>2.2548000000000001E-10</c:v>
                </c:pt>
                <c:pt idx="3470">
                  <c:v>2.2548300000000001E-10</c:v>
                </c:pt>
                <c:pt idx="3471">
                  <c:v>2.2548900000000001E-10</c:v>
                </c:pt>
                <c:pt idx="3472">
                  <c:v>2.2549599999999999E-10</c:v>
                </c:pt>
                <c:pt idx="3473">
                  <c:v>2.2549599999999999E-10</c:v>
                </c:pt>
                <c:pt idx="3474">
                  <c:v>2.2549899999999999E-10</c:v>
                </c:pt>
                <c:pt idx="3475">
                  <c:v>2.2550700000000001E-10</c:v>
                </c:pt>
                <c:pt idx="3476">
                  <c:v>2.25513E-10</c:v>
                </c:pt>
                <c:pt idx="3477">
                  <c:v>2.25545E-10</c:v>
                </c:pt>
                <c:pt idx="3478">
                  <c:v>2.2555900000000001E-10</c:v>
                </c:pt>
                <c:pt idx="3479">
                  <c:v>2.2556299999999999E-10</c:v>
                </c:pt>
                <c:pt idx="3480">
                  <c:v>2.2556599999999999E-10</c:v>
                </c:pt>
                <c:pt idx="3481">
                  <c:v>2.2556899999999999E-10</c:v>
                </c:pt>
                <c:pt idx="3482">
                  <c:v>2.25573E-10</c:v>
                </c:pt>
                <c:pt idx="3483">
                  <c:v>2.25582E-10</c:v>
                </c:pt>
                <c:pt idx="3484">
                  <c:v>2.2558300000000001E-10</c:v>
                </c:pt>
                <c:pt idx="3485">
                  <c:v>2.2559299999999999E-10</c:v>
                </c:pt>
                <c:pt idx="3486">
                  <c:v>2.2560700000000001E-10</c:v>
                </c:pt>
                <c:pt idx="3487">
                  <c:v>2.25618E-10</c:v>
                </c:pt>
                <c:pt idx="3488">
                  <c:v>2.2562500000000001E-10</c:v>
                </c:pt>
                <c:pt idx="3489">
                  <c:v>2.25639E-10</c:v>
                </c:pt>
                <c:pt idx="3490">
                  <c:v>2.25642E-10</c:v>
                </c:pt>
                <c:pt idx="3491">
                  <c:v>2.2564600000000001E-10</c:v>
                </c:pt>
                <c:pt idx="3492">
                  <c:v>2.2564699999999999E-10</c:v>
                </c:pt>
                <c:pt idx="3493">
                  <c:v>2.25648E-10</c:v>
                </c:pt>
                <c:pt idx="3494">
                  <c:v>2.2565899999999999E-10</c:v>
                </c:pt>
                <c:pt idx="3495">
                  <c:v>2.2566100000000001E-10</c:v>
                </c:pt>
                <c:pt idx="3496">
                  <c:v>2.2566199999999999E-10</c:v>
                </c:pt>
                <c:pt idx="3497">
                  <c:v>2.2566700000000001E-10</c:v>
                </c:pt>
                <c:pt idx="3498">
                  <c:v>2.25672E-10</c:v>
                </c:pt>
                <c:pt idx="3499">
                  <c:v>2.2567300000000001E-10</c:v>
                </c:pt>
                <c:pt idx="3500">
                  <c:v>2.2567900000000001E-10</c:v>
                </c:pt>
                <c:pt idx="3501">
                  <c:v>2.2568500000000001E-10</c:v>
                </c:pt>
                <c:pt idx="3502">
                  <c:v>2.25714E-10</c:v>
                </c:pt>
                <c:pt idx="3503">
                  <c:v>2.2571500000000001E-10</c:v>
                </c:pt>
                <c:pt idx="3504">
                  <c:v>2.2571800000000001E-10</c:v>
                </c:pt>
                <c:pt idx="3505">
                  <c:v>2.25745E-10</c:v>
                </c:pt>
                <c:pt idx="3506">
                  <c:v>2.2574899999999999E-10</c:v>
                </c:pt>
                <c:pt idx="3507">
                  <c:v>2.2575800000000001E-10</c:v>
                </c:pt>
                <c:pt idx="3508">
                  <c:v>2.25766E-10</c:v>
                </c:pt>
                <c:pt idx="3509">
                  <c:v>2.2576700000000001E-10</c:v>
                </c:pt>
                <c:pt idx="3510">
                  <c:v>2.2576700000000001E-10</c:v>
                </c:pt>
                <c:pt idx="3511">
                  <c:v>2.2578200000000001E-10</c:v>
                </c:pt>
                <c:pt idx="3512">
                  <c:v>2.2578200000000001E-10</c:v>
                </c:pt>
                <c:pt idx="3513">
                  <c:v>2.2578500000000001E-10</c:v>
                </c:pt>
                <c:pt idx="3514">
                  <c:v>2.25802E-10</c:v>
                </c:pt>
                <c:pt idx="3515">
                  <c:v>2.2580900000000001E-10</c:v>
                </c:pt>
                <c:pt idx="3516">
                  <c:v>2.2581200000000001E-10</c:v>
                </c:pt>
                <c:pt idx="3517">
                  <c:v>2.2582400000000001E-10</c:v>
                </c:pt>
                <c:pt idx="3518">
                  <c:v>2.25835E-10</c:v>
                </c:pt>
                <c:pt idx="3519">
                  <c:v>2.2583699999999999E-10</c:v>
                </c:pt>
                <c:pt idx="3520">
                  <c:v>2.25838E-10</c:v>
                </c:pt>
                <c:pt idx="3521">
                  <c:v>2.25844E-10</c:v>
                </c:pt>
                <c:pt idx="3522">
                  <c:v>2.25847E-10</c:v>
                </c:pt>
                <c:pt idx="3523">
                  <c:v>2.2584899999999999E-10</c:v>
                </c:pt>
                <c:pt idx="3524">
                  <c:v>2.2585499999999999E-10</c:v>
                </c:pt>
                <c:pt idx="3525">
                  <c:v>2.2586600000000001E-10</c:v>
                </c:pt>
                <c:pt idx="3526">
                  <c:v>2.2587800000000001E-10</c:v>
                </c:pt>
                <c:pt idx="3527">
                  <c:v>2.2588700000000001E-10</c:v>
                </c:pt>
                <c:pt idx="3528">
                  <c:v>2.25904E-10</c:v>
                </c:pt>
                <c:pt idx="3529">
                  <c:v>2.2590500000000001E-10</c:v>
                </c:pt>
                <c:pt idx="3530">
                  <c:v>2.2592300000000001E-10</c:v>
                </c:pt>
                <c:pt idx="3531">
                  <c:v>2.2593299999999999E-10</c:v>
                </c:pt>
                <c:pt idx="3532">
                  <c:v>2.25943E-10</c:v>
                </c:pt>
                <c:pt idx="3533">
                  <c:v>2.2594499999999999E-10</c:v>
                </c:pt>
                <c:pt idx="3534">
                  <c:v>2.25946E-10</c:v>
                </c:pt>
                <c:pt idx="3535">
                  <c:v>2.25949E-10</c:v>
                </c:pt>
                <c:pt idx="3536">
                  <c:v>2.2595099999999999E-10</c:v>
                </c:pt>
                <c:pt idx="3537">
                  <c:v>2.25964E-10</c:v>
                </c:pt>
                <c:pt idx="3538">
                  <c:v>2.2597499999999999E-10</c:v>
                </c:pt>
                <c:pt idx="3539">
                  <c:v>2.25988E-10</c:v>
                </c:pt>
                <c:pt idx="3540">
                  <c:v>2.25989E-10</c:v>
                </c:pt>
                <c:pt idx="3541">
                  <c:v>2.25992E-10</c:v>
                </c:pt>
                <c:pt idx="3542">
                  <c:v>2.25992E-10</c:v>
                </c:pt>
                <c:pt idx="3543">
                  <c:v>2.2599300000000001E-10</c:v>
                </c:pt>
                <c:pt idx="3544">
                  <c:v>2.2600899999999999E-10</c:v>
                </c:pt>
                <c:pt idx="3545">
                  <c:v>2.2601799999999999E-10</c:v>
                </c:pt>
                <c:pt idx="3546">
                  <c:v>2.2602600000000001E-10</c:v>
                </c:pt>
                <c:pt idx="3547">
                  <c:v>2.26037E-10</c:v>
                </c:pt>
                <c:pt idx="3548">
                  <c:v>2.2604100000000001E-10</c:v>
                </c:pt>
                <c:pt idx="3549">
                  <c:v>2.2605000000000001E-10</c:v>
                </c:pt>
                <c:pt idx="3550">
                  <c:v>2.2605600000000001E-10</c:v>
                </c:pt>
                <c:pt idx="3551">
                  <c:v>2.2605900000000001E-10</c:v>
                </c:pt>
                <c:pt idx="3552">
                  <c:v>2.2606899999999999E-10</c:v>
                </c:pt>
                <c:pt idx="3553">
                  <c:v>2.2607100000000001E-10</c:v>
                </c:pt>
                <c:pt idx="3554">
                  <c:v>2.2608600000000001E-10</c:v>
                </c:pt>
                <c:pt idx="3555">
                  <c:v>2.2608999999999999E-10</c:v>
                </c:pt>
                <c:pt idx="3556">
                  <c:v>2.2609500000000001E-10</c:v>
                </c:pt>
                <c:pt idx="3557">
                  <c:v>2.2611300000000001E-10</c:v>
                </c:pt>
                <c:pt idx="3558">
                  <c:v>2.2611300000000001E-10</c:v>
                </c:pt>
                <c:pt idx="3559">
                  <c:v>2.2613100000000001E-10</c:v>
                </c:pt>
                <c:pt idx="3560">
                  <c:v>2.2614900000000001E-10</c:v>
                </c:pt>
                <c:pt idx="3561">
                  <c:v>2.2615899999999999E-10</c:v>
                </c:pt>
                <c:pt idx="3562">
                  <c:v>2.2616E-10</c:v>
                </c:pt>
                <c:pt idx="3563">
                  <c:v>2.2616400000000001E-10</c:v>
                </c:pt>
                <c:pt idx="3564">
                  <c:v>2.2617399999999999E-10</c:v>
                </c:pt>
                <c:pt idx="3565">
                  <c:v>2.2617600000000001E-10</c:v>
                </c:pt>
                <c:pt idx="3566">
                  <c:v>2.2618800000000001E-10</c:v>
                </c:pt>
                <c:pt idx="3567">
                  <c:v>2.26197E-10</c:v>
                </c:pt>
                <c:pt idx="3568">
                  <c:v>2.26199E-10</c:v>
                </c:pt>
                <c:pt idx="3569">
                  <c:v>2.26199E-10</c:v>
                </c:pt>
                <c:pt idx="3570">
                  <c:v>2.26203E-10</c:v>
                </c:pt>
                <c:pt idx="3571">
                  <c:v>2.26203E-10</c:v>
                </c:pt>
                <c:pt idx="3572">
                  <c:v>2.2620399999999999E-10</c:v>
                </c:pt>
                <c:pt idx="3573">
                  <c:v>2.2621900000000001E-10</c:v>
                </c:pt>
                <c:pt idx="3574">
                  <c:v>2.26221E-10</c:v>
                </c:pt>
                <c:pt idx="3575">
                  <c:v>2.2622899999999999E-10</c:v>
                </c:pt>
                <c:pt idx="3576">
                  <c:v>2.2622899999999999E-10</c:v>
                </c:pt>
                <c:pt idx="3577">
                  <c:v>2.2623100000000001E-10</c:v>
                </c:pt>
                <c:pt idx="3578">
                  <c:v>2.2624600000000001E-10</c:v>
                </c:pt>
                <c:pt idx="3579">
                  <c:v>2.2625200000000001E-10</c:v>
                </c:pt>
                <c:pt idx="3580">
                  <c:v>2.2625299999999999E-10</c:v>
                </c:pt>
                <c:pt idx="3581">
                  <c:v>2.26263E-10</c:v>
                </c:pt>
                <c:pt idx="3582">
                  <c:v>2.2626400000000001E-10</c:v>
                </c:pt>
                <c:pt idx="3583">
                  <c:v>2.2627399999999999E-10</c:v>
                </c:pt>
                <c:pt idx="3584">
                  <c:v>2.2627399999999999E-10</c:v>
                </c:pt>
                <c:pt idx="3585">
                  <c:v>2.2627699999999999E-10</c:v>
                </c:pt>
                <c:pt idx="3586">
                  <c:v>2.26284E-10</c:v>
                </c:pt>
                <c:pt idx="3587">
                  <c:v>2.26305E-10</c:v>
                </c:pt>
                <c:pt idx="3588">
                  <c:v>2.26308E-10</c:v>
                </c:pt>
                <c:pt idx="3589">
                  <c:v>2.2631200000000001E-10</c:v>
                </c:pt>
                <c:pt idx="3590">
                  <c:v>2.2632199999999999E-10</c:v>
                </c:pt>
                <c:pt idx="3591">
                  <c:v>2.2632400000000001E-10</c:v>
                </c:pt>
                <c:pt idx="3592">
                  <c:v>2.26329E-10</c:v>
                </c:pt>
                <c:pt idx="3593">
                  <c:v>2.2633600000000001E-10</c:v>
                </c:pt>
                <c:pt idx="3594">
                  <c:v>2.26341E-10</c:v>
                </c:pt>
                <c:pt idx="3595">
                  <c:v>2.26344E-10</c:v>
                </c:pt>
                <c:pt idx="3596">
                  <c:v>2.2635199999999999E-10</c:v>
                </c:pt>
                <c:pt idx="3597">
                  <c:v>2.2635199999999999E-10</c:v>
                </c:pt>
                <c:pt idx="3598">
                  <c:v>2.2635400000000001E-10</c:v>
                </c:pt>
                <c:pt idx="3599">
                  <c:v>2.26356E-10</c:v>
                </c:pt>
                <c:pt idx="3600">
                  <c:v>2.2635799999999999E-10</c:v>
                </c:pt>
                <c:pt idx="3601">
                  <c:v>2.26362E-10</c:v>
                </c:pt>
                <c:pt idx="3602">
                  <c:v>2.2638100000000001E-10</c:v>
                </c:pt>
                <c:pt idx="3603">
                  <c:v>2.2639300000000001E-10</c:v>
                </c:pt>
                <c:pt idx="3604">
                  <c:v>2.2639399999999999E-10</c:v>
                </c:pt>
                <c:pt idx="3605">
                  <c:v>2.2639900000000001E-10</c:v>
                </c:pt>
                <c:pt idx="3606">
                  <c:v>2.2639900000000001E-10</c:v>
                </c:pt>
                <c:pt idx="3607">
                  <c:v>2.2639999999999999E-10</c:v>
                </c:pt>
                <c:pt idx="3608">
                  <c:v>2.26401E-10</c:v>
                </c:pt>
                <c:pt idx="3609">
                  <c:v>2.2640800000000001E-10</c:v>
                </c:pt>
                <c:pt idx="3610">
                  <c:v>2.26432E-10</c:v>
                </c:pt>
                <c:pt idx="3611">
                  <c:v>2.26446E-10</c:v>
                </c:pt>
                <c:pt idx="3612">
                  <c:v>2.2645700000000001E-10</c:v>
                </c:pt>
                <c:pt idx="3613">
                  <c:v>2.26471E-10</c:v>
                </c:pt>
                <c:pt idx="3614">
                  <c:v>2.26477E-10</c:v>
                </c:pt>
                <c:pt idx="3615">
                  <c:v>2.2649000000000001E-10</c:v>
                </c:pt>
                <c:pt idx="3616">
                  <c:v>2.2649300000000001E-10</c:v>
                </c:pt>
                <c:pt idx="3617">
                  <c:v>2.26495E-10</c:v>
                </c:pt>
                <c:pt idx="3618">
                  <c:v>2.2650500000000001E-10</c:v>
                </c:pt>
                <c:pt idx="3619">
                  <c:v>2.2650599999999999E-10</c:v>
                </c:pt>
                <c:pt idx="3620">
                  <c:v>2.2650800000000001E-10</c:v>
                </c:pt>
                <c:pt idx="3621">
                  <c:v>2.2652600000000001E-10</c:v>
                </c:pt>
                <c:pt idx="3622">
                  <c:v>2.2653200000000001E-10</c:v>
                </c:pt>
                <c:pt idx="3623">
                  <c:v>2.2653299999999999E-10</c:v>
                </c:pt>
                <c:pt idx="3624">
                  <c:v>2.2653800000000001E-10</c:v>
                </c:pt>
                <c:pt idx="3625">
                  <c:v>2.2655099999999999E-10</c:v>
                </c:pt>
                <c:pt idx="3626">
                  <c:v>2.2655399999999999E-10</c:v>
                </c:pt>
                <c:pt idx="3627">
                  <c:v>2.2655699999999999E-10</c:v>
                </c:pt>
                <c:pt idx="3628">
                  <c:v>2.26558E-10</c:v>
                </c:pt>
                <c:pt idx="3629">
                  <c:v>2.2656200000000001E-10</c:v>
                </c:pt>
                <c:pt idx="3630">
                  <c:v>2.2656800000000001E-10</c:v>
                </c:pt>
                <c:pt idx="3631">
                  <c:v>2.2658000000000001E-10</c:v>
                </c:pt>
                <c:pt idx="3632">
                  <c:v>2.2658399999999999E-10</c:v>
                </c:pt>
                <c:pt idx="3633">
                  <c:v>2.26597E-10</c:v>
                </c:pt>
                <c:pt idx="3634">
                  <c:v>2.266E-10</c:v>
                </c:pt>
                <c:pt idx="3635">
                  <c:v>2.2661000000000001E-10</c:v>
                </c:pt>
                <c:pt idx="3636">
                  <c:v>2.26612E-10</c:v>
                </c:pt>
                <c:pt idx="3637">
                  <c:v>2.2662899999999999E-10</c:v>
                </c:pt>
                <c:pt idx="3638">
                  <c:v>2.2663400000000001E-10</c:v>
                </c:pt>
                <c:pt idx="3639">
                  <c:v>2.26639E-10</c:v>
                </c:pt>
                <c:pt idx="3640">
                  <c:v>2.2664000000000001E-10</c:v>
                </c:pt>
                <c:pt idx="3641">
                  <c:v>2.26654E-10</c:v>
                </c:pt>
                <c:pt idx="3642">
                  <c:v>2.2666E-10</c:v>
                </c:pt>
                <c:pt idx="3643">
                  <c:v>2.26663E-10</c:v>
                </c:pt>
                <c:pt idx="3644">
                  <c:v>2.26673E-10</c:v>
                </c:pt>
                <c:pt idx="3645">
                  <c:v>2.26694E-10</c:v>
                </c:pt>
                <c:pt idx="3646">
                  <c:v>2.2670100000000001E-10</c:v>
                </c:pt>
                <c:pt idx="3647">
                  <c:v>2.2672299999999999E-10</c:v>
                </c:pt>
                <c:pt idx="3648">
                  <c:v>2.26742E-10</c:v>
                </c:pt>
                <c:pt idx="3649">
                  <c:v>2.2674900000000001E-10</c:v>
                </c:pt>
                <c:pt idx="3650">
                  <c:v>2.2674900000000001E-10</c:v>
                </c:pt>
                <c:pt idx="3651">
                  <c:v>2.2675200000000001E-10</c:v>
                </c:pt>
                <c:pt idx="3652">
                  <c:v>2.2675500000000001E-10</c:v>
                </c:pt>
                <c:pt idx="3653">
                  <c:v>2.2675599999999999E-10</c:v>
                </c:pt>
                <c:pt idx="3654">
                  <c:v>2.26757E-10</c:v>
                </c:pt>
                <c:pt idx="3655">
                  <c:v>2.26763E-10</c:v>
                </c:pt>
                <c:pt idx="3656">
                  <c:v>2.2676700000000001E-10</c:v>
                </c:pt>
                <c:pt idx="3657">
                  <c:v>2.2677699999999999E-10</c:v>
                </c:pt>
                <c:pt idx="3658">
                  <c:v>2.26787E-10</c:v>
                </c:pt>
                <c:pt idx="3659">
                  <c:v>2.2678899999999999E-10</c:v>
                </c:pt>
                <c:pt idx="3660">
                  <c:v>2.26793E-10</c:v>
                </c:pt>
                <c:pt idx="3661">
                  <c:v>2.26796E-10</c:v>
                </c:pt>
                <c:pt idx="3662">
                  <c:v>2.2681299999999999E-10</c:v>
                </c:pt>
                <c:pt idx="3663">
                  <c:v>2.2682199999999999E-10</c:v>
                </c:pt>
                <c:pt idx="3664">
                  <c:v>2.2682400000000001E-10</c:v>
                </c:pt>
                <c:pt idx="3665">
                  <c:v>2.2683099999999999E-10</c:v>
                </c:pt>
                <c:pt idx="3666">
                  <c:v>2.2683099999999999E-10</c:v>
                </c:pt>
                <c:pt idx="3667">
                  <c:v>2.2684200000000001E-10</c:v>
                </c:pt>
                <c:pt idx="3668">
                  <c:v>2.26844E-10</c:v>
                </c:pt>
                <c:pt idx="3669">
                  <c:v>2.2684500000000001E-10</c:v>
                </c:pt>
                <c:pt idx="3670">
                  <c:v>2.2685799999999999E-10</c:v>
                </c:pt>
                <c:pt idx="3671">
                  <c:v>2.26871E-10</c:v>
                </c:pt>
                <c:pt idx="3672">
                  <c:v>2.2687200000000001E-10</c:v>
                </c:pt>
                <c:pt idx="3673">
                  <c:v>2.2689099999999999E-10</c:v>
                </c:pt>
                <c:pt idx="3674">
                  <c:v>2.2689400000000001E-10</c:v>
                </c:pt>
                <c:pt idx="3675">
                  <c:v>2.26896E-10</c:v>
                </c:pt>
                <c:pt idx="3676">
                  <c:v>2.2692E-10</c:v>
                </c:pt>
                <c:pt idx="3677">
                  <c:v>2.26944E-10</c:v>
                </c:pt>
                <c:pt idx="3678">
                  <c:v>2.2694599999999999E-10</c:v>
                </c:pt>
                <c:pt idx="3679">
                  <c:v>2.26947E-10</c:v>
                </c:pt>
                <c:pt idx="3680">
                  <c:v>2.2696099999999999E-10</c:v>
                </c:pt>
                <c:pt idx="3681">
                  <c:v>2.26962E-10</c:v>
                </c:pt>
                <c:pt idx="3682">
                  <c:v>2.2696300000000001E-10</c:v>
                </c:pt>
                <c:pt idx="3683">
                  <c:v>2.2697500000000001E-10</c:v>
                </c:pt>
                <c:pt idx="3684">
                  <c:v>2.26977E-10</c:v>
                </c:pt>
                <c:pt idx="3685">
                  <c:v>2.26983E-10</c:v>
                </c:pt>
                <c:pt idx="3686">
                  <c:v>2.2698799999999999E-10</c:v>
                </c:pt>
                <c:pt idx="3687">
                  <c:v>2.26992E-10</c:v>
                </c:pt>
                <c:pt idx="3688">
                  <c:v>2.27001E-10</c:v>
                </c:pt>
                <c:pt idx="3689">
                  <c:v>2.2701E-10</c:v>
                </c:pt>
                <c:pt idx="3690">
                  <c:v>2.27013E-10</c:v>
                </c:pt>
                <c:pt idx="3691">
                  <c:v>2.2701400000000001E-10</c:v>
                </c:pt>
                <c:pt idx="3692">
                  <c:v>2.2702099999999999E-10</c:v>
                </c:pt>
                <c:pt idx="3693">
                  <c:v>2.2703599999999999E-10</c:v>
                </c:pt>
                <c:pt idx="3694">
                  <c:v>2.27046E-10</c:v>
                </c:pt>
                <c:pt idx="3695">
                  <c:v>2.2705900000000001E-10</c:v>
                </c:pt>
                <c:pt idx="3696">
                  <c:v>2.2705999999999999E-10</c:v>
                </c:pt>
                <c:pt idx="3697">
                  <c:v>2.27067E-10</c:v>
                </c:pt>
                <c:pt idx="3698">
                  <c:v>2.2706899999999999E-10</c:v>
                </c:pt>
                <c:pt idx="3699">
                  <c:v>2.27079E-10</c:v>
                </c:pt>
                <c:pt idx="3700">
                  <c:v>2.27082E-10</c:v>
                </c:pt>
                <c:pt idx="3701">
                  <c:v>2.2708300000000001E-10</c:v>
                </c:pt>
                <c:pt idx="3702">
                  <c:v>2.27091E-10</c:v>
                </c:pt>
                <c:pt idx="3703">
                  <c:v>2.2711399999999999E-10</c:v>
                </c:pt>
                <c:pt idx="3704">
                  <c:v>2.27115E-10</c:v>
                </c:pt>
                <c:pt idx="3705">
                  <c:v>2.2711699999999999E-10</c:v>
                </c:pt>
                <c:pt idx="3706">
                  <c:v>2.2712600000000001E-10</c:v>
                </c:pt>
                <c:pt idx="3707">
                  <c:v>2.2713E-10</c:v>
                </c:pt>
                <c:pt idx="3708">
                  <c:v>2.2713E-10</c:v>
                </c:pt>
                <c:pt idx="3709">
                  <c:v>2.27149E-10</c:v>
                </c:pt>
                <c:pt idx="3710">
                  <c:v>2.2715300000000001E-10</c:v>
                </c:pt>
                <c:pt idx="3711">
                  <c:v>2.2716500000000001E-10</c:v>
                </c:pt>
                <c:pt idx="3712">
                  <c:v>2.2717100000000001E-10</c:v>
                </c:pt>
                <c:pt idx="3713">
                  <c:v>2.27173E-10</c:v>
                </c:pt>
                <c:pt idx="3714">
                  <c:v>2.2717799999999999E-10</c:v>
                </c:pt>
                <c:pt idx="3715">
                  <c:v>2.2718300000000001E-10</c:v>
                </c:pt>
                <c:pt idx="3716">
                  <c:v>2.2718399999999999E-10</c:v>
                </c:pt>
                <c:pt idx="3717">
                  <c:v>2.2718999999999999E-10</c:v>
                </c:pt>
                <c:pt idx="3718">
                  <c:v>2.2719599999999999E-10</c:v>
                </c:pt>
                <c:pt idx="3719">
                  <c:v>2.2719899999999999E-10</c:v>
                </c:pt>
                <c:pt idx="3720">
                  <c:v>2.2720199999999999E-10</c:v>
                </c:pt>
                <c:pt idx="3721">
                  <c:v>2.27209E-10</c:v>
                </c:pt>
                <c:pt idx="3722">
                  <c:v>2.27212E-10</c:v>
                </c:pt>
                <c:pt idx="3723">
                  <c:v>2.2721399999999999E-10</c:v>
                </c:pt>
                <c:pt idx="3724">
                  <c:v>2.2721999999999999E-10</c:v>
                </c:pt>
                <c:pt idx="3725">
                  <c:v>2.2723E-10</c:v>
                </c:pt>
                <c:pt idx="3726">
                  <c:v>2.27239E-10</c:v>
                </c:pt>
                <c:pt idx="3727">
                  <c:v>2.2724099999999999E-10</c:v>
                </c:pt>
                <c:pt idx="3728">
                  <c:v>2.2724900000000001E-10</c:v>
                </c:pt>
                <c:pt idx="3729">
                  <c:v>2.27269E-10</c:v>
                </c:pt>
                <c:pt idx="3730">
                  <c:v>2.27278E-10</c:v>
                </c:pt>
                <c:pt idx="3731">
                  <c:v>2.2729E-10</c:v>
                </c:pt>
                <c:pt idx="3732">
                  <c:v>2.27293E-10</c:v>
                </c:pt>
                <c:pt idx="3733">
                  <c:v>2.27293E-10</c:v>
                </c:pt>
                <c:pt idx="3734">
                  <c:v>2.2729499999999999E-10</c:v>
                </c:pt>
                <c:pt idx="3735">
                  <c:v>2.27305E-10</c:v>
                </c:pt>
                <c:pt idx="3736">
                  <c:v>2.2730600000000001E-10</c:v>
                </c:pt>
                <c:pt idx="3737">
                  <c:v>2.2730900000000001E-10</c:v>
                </c:pt>
                <c:pt idx="3738">
                  <c:v>2.2731200000000001E-10</c:v>
                </c:pt>
                <c:pt idx="3739">
                  <c:v>2.2731899999999999E-10</c:v>
                </c:pt>
                <c:pt idx="3740">
                  <c:v>2.2731899999999999E-10</c:v>
                </c:pt>
                <c:pt idx="3741">
                  <c:v>2.2734599999999999E-10</c:v>
                </c:pt>
                <c:pt idx="3742">
                  <c:v>2.27347E-10</c:v>
                </c:pt>
                <c:pt idx="3743">
                  <c:v>2.27348E-10</c:v>
                </c:pt>
                <c:pt idx="3744">
                  <c:v>2.27362E-10</c:v>
                </c:pt>
                <c:pt idx="3745">
                  <c:v>2.27362E-10</c:v>
                </c:pt>
                <c:pt idx="3746">
                  <c:v>2.2737900000000001E-10</c:v>
                </c:pt>
                <c:pt idx="3747">
                  <c:v>2.27396E-10</c:v>
                </c:pt>
                <c:pt idx="3748">
                  <c:v>2.2741899999999999E-10</c:v>
                </c:pt>
                <c:pt idx="3749">
                  <c:v>2.2742400000000001E-10</c:v>
                </c:pt>
                <c:pt idx="3750">
                  <c:v>2.27426E-10</c:v>
                </c:pt>
                <c:pt idx="3751">
                  <c:v>2.2743099999999999E-10</c:v>
                </c:pt>
                <c:pt idx="3752">
                  <c:v>2.2743600000000001E-10</c:v>
                </c:pt>
                <c:pt idx="3753">
                  <c:v>2.27438E-10</c:v>
                </c:pt>
                <c:pt idx="3754">
                  <c:v>2.2745499999999999E-10</c:v>
                </c:pt>
                <c:pt idx="3755">
                  <c:v>2.2747800000000001E-10</c:v>
                </c:pt>
                <c:pt idx="3756">
                  <c:v>2.2747899999999999E-10</c:v>
                </c:pt>
                <c:pt idx="3757">
                  <c:v>2.27489E-10</c:v>
                </c:pt>
                <c:pt idx="3758">
                  <c:v>2.2749300000000001E-10</c:v>
                </c:pt>
                <c:pt idx="3759">
                  <c:v>2.27495E-10</c:v>
                </c:pt>
                <c:pt idx="3760">
                  <c:v>2.27495E-10</c:v>
                </c:pt>
                <c:pt idx="3761">
                  <c:v>2.2750800000000001E-10</c:v>
                </c:pt>
                <c:pt idx="3762">
                  <c:v>2.27513E-10</c:v>
                </c:pt>
                <c:pt idx="3763">
                  <c:v>2.2751799999999999E-10</c:v>
                </c:pt>
                <c:pt idx="3764">
                  <c:v>2.2751799999999999E-10</c:v>
                </c:pt>
                <c:pt idx="3765">
                  <c:v>2.2752300000000001E-10</c:v>
                </c:pt>
                <c:pt idx="3766">
                  <c:v>2.27534E-10</c:v>
                </c:pt>
                <c:pt idx="3767">
                  <c:v>2.2754100000000001E-10</c:v>
                </c:pt>
                <c:pt idx="3768">
                  <c:v>2.27543E-10</c:v>
                </c:pt>
                <c:pt idx="3769">
                  <c:v>2.27549E-10</c:v>
                </c:pt>
                <c:pt idx="3770">
                  <c:v>2.27567E-10</c:v>
                </c:pt>
                <c:pt idx="3771">
                  <c:v>2.2757800000000001E-10</c:v>
                </c:pt>
                <c:pt idx="3772">
                  <c:v>2.27582E-10</c:v>
                </c:pt>
                <c:pt idx="3773">
                  <c:v>2.27598E-10</c:v>
                </c:pt>
                <c:pt idx="3774">
                  <c:v>2.27598E-10</c:v>
                </c:pt>
                <c:pt idx="3775">
                  <c:v>2.2759900000000001E-10</c:v>
                </c:pt>
                <c:pt idx="3776">
                  <c:v>2.27601E-10</c:v>
                </c:pt>
                <c:pt idx="3777">
                  <c:v>2.2760800000000001E-10</c:v>
                </c:pt>
                <c:pt idx="3778">
                  <c:v>2.2761199999999999E-10</c:v>
                </c:pt>
                <c:pt idx="3779">
                  <c:v>2.2762900000000001E-10</c:v>
                </c:pt>
                <c:pt idx="3780">
                  <c:v>2.27631E-10</c:v>
                </c:pt>
                <c:pt idx="3781">
                  <c:v>2.2763599999999999E-10</c:v>
                </c:pt>
                <c:pt idx="3782">
                  <c:v>2.2763800000000001E-10</c:v>
                </c:pt>
                <c:pt idx="3783">
                  <c:v>2.27646E-10</c:v>
                </c:pt>
                <c:pt idx="3784">
                  <c:v>2.2765399999999999E-10</c:v>
                </c:pt>
                <c:pt idx="3785">
                  <c:v>2.27655E-10</c:v>
                </c:pt>
                <c:pt idx="3786">
                  <c:v>2.27661E-10</c:v>
                </c:pt>
                <c:pt idx="3787">
                  <c:v>2.2766200000000001E-10</c:v>
                </c:pt>
                <c:pt idx="3788">
                  <c:v>2.27667E-10</c:v>
                </c:pt>
                <c:pt idx="3789">
                  <c:v>2.2766899999999999E-10</c:v>
                </c:pt>
                <c:pt idx="3790">
                  <c:v>2.2767E-10</c:v>
                </c:pt>
                <c:pt idx="3791">
                  <c:v>2.27676E-10</c:v>
                </c:pt>
                <c:pt idx="3792">
                  <c:v>2.2768000000000001E-10</c:v>
                </c:pt>
                <c:pt idx="3793">
                  <c:v>2.2768099999999999E-10</c:v>
                </c:pt>
                <c:pt idx="3794">
                  <c:v>2.27691E-10</c:v>
                </c:pt>
                <c:pt idx="3795">
                  <c:v>2.2769599999999999E-10</c:v>
                </c:pt>
                <c:pt idx="3796">
                  <c:v>2.2771000000000001E-10</c:v>
                </c:pt>
                <c:pt idx="3797">
                  <c:v>2.2771099999999999E-10</c:v>
                </c:pt>
                <c:pt idx="3798">
                  <c:v>2.2772200000000001E-10</c:v>
                </c:pt>
                <c:pt idx="3799">
                  <c:v>2.27736E-10</c:v>
                </c:pt>
                <c:pt idx="3800">
                  <c:v>2.2774699999999999E-10</c:v>
                </c:pt>
                <c:pt idx="3801">
                  <c:v>2.27748E-10</c:v>
                </c:pt>
                <c:pt idx="3802">
                  <c:v>2.2776199999999999E-10</c:v>
                </c:pt>
                <c:pt idx="3803">
                  <c:v>2.2778599999999999E-10</c:v>
                </c:pt>
                <c:pt idx="3804">
                  <c:v>2.278E-10</c:v>
                </c:pt>
                <c:pt idx="3805">
                  <c:v>2.27817E-10</c:v>
                </c:pt>
                <c:pt idx="3806">
                  <c:v>2.27827E-10</c:v>
                </c:pt>
                <c:pt idx="3807">
                  <c:v>2.27836E-10</c:v>
                </c:pt>
                <c:pt idx="3808">
                  <c:v>2.27839E-10</c:v>
                </c:pt>
                <c:pt idx="3809">
                  <c:v>2.2784399999999999E-10</c:v>
                </c:pt>
                <c:pt idx="3810">
                  <c:v>2.27857E-10</c:v>
                </c:pt>
                <c:pt idx="3811">
                  <c:v>2.27863E-10</c:v>
                </c:pt>
                <c:pt idx="3812">
                  <c:v>2.2787999999999999E-10</c:v>
                </c:pt>
                <c:pt idx="3813">
                  <c:v>2.2788899999999999E-10</c:v>
                </c:pt>
                <c:pt idx="3814">
                  <c:v>2.2789400000000001E-10</c:v>
                </c:pt>
                <c:pt idx="3815">
                  <c:v>2.27902E-10</c:v>
                </c:pt>
                <c:pt idx="3816">
                  <c:v>2.2790600000000001E-10</c:v>
                </c:pt>
                <c:pt idx="3817">
                  <c:v>2.2790900000000001E-10</c:v>
                </c:pt>
                <c:pt idx="3818">
                  <c:v>2.2791299999999999E-10</c:v>
                </c:pt>
                <c:pt idx="3819">
                  <c:v>2.27917E-10</c:v>
                </c:pt>
                <c:pt idx="3820">
                  <c:v>2.2792499999999999E-10</c:v>
                </c:pt>
                <c:pt idx="3821">
                  <c:v>2.2792799999999999E-10</c:v>
                </c:pt>
                <c:pt idx="3822">
                  <c:v>2.27929E-10</c:v>
                </c:pt>
                <c:pt idx="3823">
                  <c:v>2.27932E-10</c:v>
                </c:pt>
                <c:pt idx="3824">
                  <c:v>2.27935E-10</c:v>
                </c:pt>
                <c:pt idx="3825">
                  <c:v>2.2793699999999999E-10</c:v>
                </c:pt>
                <c:pt idx="3826">
                  <c:v>2.2793900000000001E-10</c:v>
                </c:pt>
                <c:pt idx="3827">
                  <c:v>2.2794200000000001E-10</c:v>
                </c:pt>
                <c:pt idx="3828">
                  <c:v>2.2794299999999999E-10</c:v>
                </c:pt>
                <c:pt idx="3829">
                  <c:v>2.2794899999999999E-10</c:v>
                </c:pt>
                <c:pt idx="3830">
                  <c:v>2.2795499999999999E-10</c:v>
                </c:pt>
                <c:pt idx="3831">
                  <c:v>2.2795499999999999E-10</c:v>
                </c:pt>
                <c:pt idx="3832">
                  <c:v>2.2796300000000001E-10</c:v>
                </c:pt>
                <c:pt idx="3833">
                  <c:v>2.2797500000000001E-10</c:v>
                </c:pt>
                <c:pt idx="3834">
                  <c:v>2.2799000000000001E-10</c:v>
                </c:pt>
                <c:pt idx="3835">
                  <c:v>2.2799300000000001E-10</c:v>
                </c:pt>
                <c:pt idx="3836">
                  <c:v>2.27995E-10</c:v>
                </c:pt>
                <c:pt idx="3837">
                  <c:v>2.2799600000000001E-10</c:v>
                </c:pt>
                <c:pt idx="3838">
                  <c:v>2.27998E-10</c:v>
                </c:pt>
                <c:pt idx="3839">
                  <c:v>2.2800899999999999E-10</c:v>
                </c:pt>
                <c:pt idx="3840">
                  <c:v>2.2802399999999999E-10</c:v>
                </c:pt>
                <c:pt idx="3841">
                  <c:v>2.28025E-10</c:v>
                </c:pt>
                <c:pt idx="3842">
                  <c:v>2.28028E-10</c:v>
                </c:pt>
                <c:pt idx="3843">
                  <c:v>2.28029E-10</c:v>
                </c:pt>
                <c:pt idx="3844">
                  <c:v>2.28035E-10</c:v>
                </c:pt>
                <c:pt idx="3845">
                  <c:v>2.2804200000000001E-10</c:v>
                </c:pt>
                <c:pt idx="3846">
                  <c:v>2.2804200000000001E-10</c:v>
                </c:pt>
                <c:pt idx="3847">
                  <c:v>2.2805E-10</c:v>
                </c:pt>
                <c:pt idx="3848">
                  <c:v>2.28053E-10</c:v>
                </c:pt>
                <c:pt idx="3849">
                  <c:v>2.2805700000000001E-10</c:v>
                </c:pt>
                <c:pt idx="3850">
                  <c:v>2.2806399999999999E-10</c:v>
                </c:pt>
                <c:pt idx="3851">
                  <c:v>2.2806600000000001E-10</c:v>
                </c:pt>
                <c:pt idx="3852">
                  <c:v>2.2806999999999999E-10</c:v>
                </c:pt>
                <c:pt idx="3853">
                  <c:v>2.28071E-10</c:v>
                </c:pt>
                <c:pt idx="3854">
                  <c:v>2.2807500000000001E-10</c:v>
                </c:pt>
                <c:pt idx="3855">
                  <c:v>2.2807800000000001E-10</c:v>
                </c:pt>
                <c:pt idx="3856">
                  <c:v>2.2808199999999999E-10</c:v>
                </c:pt>
                <c:pt idx="3857">
                  <c:v>2.28086E-10</c:v>
                </c:pt>
                <c:pt idx="3858">
                  <c:v>2.28119E-10</c:v>
                </c:pt>
                <c:pt idx="3859">
                  <c:v>2.2814E-10</c:v>
                </c:pt>
                <c:pt idx="3860">
                  <c:v>2.2814499999999999E-10</c:v>
                </c:pt>
                <c:pt idx="3861">
                  <c:v>2.2815300000000001E-10</c:v>
                </c:pt>
                <c:pt idx="3862">
                  <c:v>2.2815399999999999E-10</c:v>
                </c:pt>
                <c:pt idx="3863">
                  <c:v>2.28158E-10</c:v>
                </c:pt>
                <c:pt idx="3864">
                  <c:v>2.2816299999999999E-10</c:v>
                </c:pt>
                <c:pt idx="3865">
                  <c:v>2.28164E-10</c:v>
                </c:pt>
                <c:pt idx="3866">
                  <c:v>2.2816500000000001E-10</c:v>
                </c:pt>
                <c:pt idx="3867">
                  <c:v>2.28173E-10</c:v>
                </c:pt>
                <c:pt idx="3868">
                  <c:v>2.2818900000000001E-10</c:v>
                </c:pt>
                <c:pt idx="3869">
                  <c:v>2.2819599999999999E-10</c:v>
                </c:pt>
                <c:pt idx="3870">
                  <c:v>2.28209E-10</c:v>
                </c:pt>
                <c:pt idx="3871">
                  <c:v>2.2822899999999999E-10</c:v>
                </c:pt>
                <c:pt idx="3872">
                  <c:v>2.2823499999999999E-10</c:v>
                </c:pt>
                <c:pt idx="3873">
                  <c:v>2.2823700000000001E-10</c:v>
                </c:pt>
                <c:pt idx="3874">
                  <c:v>2.2824E-10</c:v>
                </c:pt>
                <c:pt idx="3875">
                  <c:v>2.28249E-10</c:v>
                </c:pt>
                <c:pt idx="3876">
                  <c:v>2.28255E-10</c:v>
                </c:pt>
                <c:pt idx="3877">
                  <c:v>2.28266E-10</c:v>
                </c:pt>
                <c:pt idx="3878">
                  <c:v>2.2827E-10</c:v>
                </c:pt>
                <c:pt idx="3879">
                  <c:v>2.2829200000000001E-10</c:v>
                </c:pt>
                <c:pt idx="3880">
                  <c:v>2.2829299999999999E-10</c:v>
                </c:pt>
                <c:pt idx="3881">
                  <c:v>2.283E-10</c:v>
                </c:pt>
                <c:pt idx="3882">
                  <c:v>2.283E-10</c:v>
                </c:pt>
                <c:pt idx="3883">
                  <c:v>2.283E-10</c:v>
                </c:pt>
                <c:pt idx="3884">
                  <c:v>2.2830400000000001E-10</c:v>
                </c:pt>
                <c:pt idx="3885">
                  <c:v>2.2832299999999999E-10</c:v>
                </c:pt>
                <c:pt idx="3886">
                  <c:v>2.2832599999999999E-10</c:v>
                </c:pt>
                <c:pt idx="3887">
                  <c:v>2.2832800000000001E-10</c:v>
                </c:pt>
                <c:pt idx="3888">
                  <c:v>2.28336E-10</c:v>
                </c:pt>
                <c:pt idx="3889">
                  <c:v>2.2833700000000001E-10</c:v>
                </c:pt>
                <c:pt idx="3890">
                  <c:v>2.2835299999999999E-10</c:v>
                </c:pt>
                <c:pt idx="3891">
                  <c:v>2.2836199999999999E-10</c:v>
                </c:pt>
                <c:pt idx="3892">
                  <c:v>2.28363E-10</c:v>
                </c:pt>
                <c:pt idx="3893">
                  <c:v>2.2838299999999999E-10</c:v>
                </c:pt>
                <c:pt idx="3894">
                  <c:v>2.28384E-10</c:v>
                </c:pt>
                <c:pt idx="3895">
                  <c:v>2.2838500000000001E-10</c:v>
                </c:pt>
                <c:pt idx="3896">
                  <c:v>2.28396E-10</c:v>
                </c:pt>
                <c:pt idx="3897">
                  <c:v>2.28405E-10</c:v>
                </c:pt>
                <c:pt idx="3898">
                  <c:v>2.2842400000000001E-10</c:v>
                </c:pt>
                <c:pt idx="3899">
                  <c:v>2.2843600000000001E-10</c:v>
                </c:pt>
                <c:pt idx="3900">
                  <c:v>2.2845799999999999E-10</c:v>
                </c:pt>
                <c:pt idx="3901">
                  <c:v>2.2846000000000001E-10</c:v>
                </c:pt>
                <c:pt idx="3902">
                  <c:v>2.2846699999999999E-10</c:v>
                </c:pt>
                <c:pt idx="3903">
                  <c:v>2.2847899999999999E-10</c:v>
                </c:pt>
                <c:pt idx="3904">
                  <c:v>2.28486E-10</c:v>
                </c:pt>
                <c:pt idx="3905">
                  <c:v>2.2850000000000001E-10</c:v>
                </c:pt>
                <c:pt idx="3906">
                  <c:v>2.28502E-10</c:v>
                </c:pt>
                <c:pt idx="3907">
                  <c:v>2.2850600000000001E-10</c:v>
                </c:pt>
                <c:pt idx="3908">
                  <c:v>2.2851299999999999E-10</c:v>
                </c:pt>
                <c:pt idx="3909">
                  <c:v>2.2852E-10</c:v>
                </c:pt>
                <c:pt idx="3910">
                  <c:v>2.2852700000000001E-10</c:v>
                </c:pt>
                <c:pt idx="3911">
                  <c:v>2.2853399999999999E-10</c:v>
                </c:pt>
                <c:pt idx="3912">
                  <c:v>2.2853999999999999E-10</c:v>
                </c:pt>
                <c:pt idx="3913">
                  <c:v>2.2853999999999999E-10</c:v>
                </c:pt>
                <c:pt idx="3914">
                  <c:v>2.2855E-10</c:v>
                </c:pt>
                <c:pt idx="3915">
                  <c:v>2.28559E-10</c:v>
                </c:pt>
                <c:pt idx="3916">
                  <c:v>2.2856099999999999E-10</c:v>
                </c:pt>
                <c:pt idx="3917">
                  <c:v>2.2856900000000001E-10</c:v>
                </c:pt>
                <c:pt idx="3918">
                  <c:v>2.2857299999999999E-10</c:v>
                </c:pt>
                <c:pt idx="3919">
                  <c:v>2.2858499999999999E-10</c:v>
                </c:pt>
                <c:pt idx="3920">
                  <c:v>2.2859000000000001E-10</c:v>
                </c:pt>
                <c:pt idx="3921">
                  <c:v>2.2859399999999999E-10</c:v>
                </c:pt>
                <c:pt idx="3922">
                  <c:v>2.2859699999999999E-10</c:v>
                </c:pt>
                <c:pt idx="3923">
                  <c:v>2.28604E-10</c:v>
                </c:pt>
                <c:pt idx="3924">
                  <c:v>2.2860800000000001E-10</c:v>
                </c:pt>
                <c:pt idx="3925">
                  <c:v>2.2861400000000001E-10</c:v>
                </c:pt>
                <c:pt idx="3926">
                  <c:v>2.2861400000000001E-10</c:v>
                </c:pt>
                <c:pt idx="3927">
                  <c:v>2.2861499999999999E-10</c:v>
                </c:pt>
                <c:pt idx="3928">
                  <c:v>2.2861700000000001E-10</c:v>
                </c:pt>
                <c:pt idx="3929">
                  <c:v>2.28622E-10</c:v>
                </c:pt>
                <c:pt idx="3930">
                  <c:v>2.28625E-10</c:v>
                </c:pt>
                <c:pt idx="3931">
                  <c:v>2.2862600000000001E-10</c:v>
                </c:pt>
                <c:pt idx="3932">
                  <c:v>2.2862999999999999E-10</c:v>
                </c:pt>
                <c:pt idx="3933">
                  <c:v>2.28631E-10</c:v>
                </c:pt>
                <c:pt idx="3934">
                  <c:v>2.2863299999999999E-10</c:v>
                </c:pt>
                <c:pt idx="3935">
                  <c:v>2.2864100000000001E-10</c:v>
                </c:pt>
                <c:pt idx="3936">
                  <c:v>2.28643E-10</c:v>
                </c:pt>
                <c:pt idx="3937">
                  <c:v>2.28646E-10</c:v>
                </c:pt>
                <c:pt idx="3938">
                  <c:v>2.2865099999999999E-10</c:v>
                </c:pt>
                <c:pt idx="3939">
                  <c:v>2.2865300000000001E-10</c:v>
                </c:pt>
                <c:pt idx="3940">
                  <c:v>2.2866200000000001E-10</c:v>
                </c:pt>
                <c:pt idx="3941">
                  <c:v>2.2866200000000001E-10</c:v>
                </c:pt>
                <c:pt idx="3942">
                  <c:v>2.2866800000000001E-10</c:v>
                </c:pt>
                <c:pt idx="3943">
                  <c:v>2.2868000000000001E-10</c:v>
                </c:pt>
                <c:pt idx="3944">
                  <c:v>2.2868300000000001E-10</c:v>
                </c:pt>
                <c:pt idx="3945">
                  <c:v>2.28692E-10</c:v>
                </c:pt>
                <c:pt idx="3946">
                  <c:v>2.28694E-10</c:v>
                </c:pt>
                <c:pt idx="3947">
                  <c:v>2.2872999999999999E-10</c:v>
                </c:pt>
                <c:pt idx="3948">
                  <c:v>2.28731E-10</c:v>
                </c:pt>
                <c:pt idx="3949">
                  <c:v>2.28734E-10</c:v>
                </c:pt>
                <c:pt idx="3950">
                  <c:v>2.28758E-10</c:v>
                </c:pt>
                <c:pt idx="3951">
                  <c:v>2.2876299999999999E-10</c:v>
                </c:pt>
                <c:pt idx="3952">
                  <c:v>2.2881000000000001E-10</c:v>
                </c:pt>
                <c:pt idx="3953">
                  <c:v>2.2881900000000001E-10</c:v>
                </c:pt>
                <c:pt idx="3954">
                  <c:v>2.2883400000000001E-10</c:v>
                </c:pt>
                <c:pt idx="3955">
                  <c:v>2.28857E-10</c:v>
                </c:pt>
                <c:pt idx="3956">
                  <c:v>2.2885800000000001E-10</c:v>
                </c:pt>
                <c:pt idx="3957">
                  <c:v>2.2886400000000001E-10</c:v>
                </c:pt>
                <c:pt idx="3958">
                  <c:v>2.2887600000000001E-10</c:v>
                </c:pt>
                <c:pt idx="3959">
                  <c:v>2.2888599999999999E-10</c:v>
                </c:pt>
                <c:pt idx="3960">
                  <c:v>2.2889400000000001E-10</c:v>
                </c:pt>
                <c:pt idx="3961">
                  <c:v>2.28896E-10</c:v>
                </c:pt>
                <c:pt idx="3962">
                  <c:v>2.28899E-10</c:v>
                </c:pt>
                <c:pt idx="3963">
                  <c:v>2.28902E-10</c:v>
                </c:pt>
                <c:pt idx="3964">
                  <c:v>2.2890699999999999E-10</c:v>
                </c:pt>
                <c:pt idx="3965">
                  <c:v>2.2890999999999999E-10</c:v>
                </c:pt>
                <c:pt idx="3966">
                  <c:v>2.2890999999999999E-10</c:v>
                </c:pt>
                <c:pt idx="3967">
                  <c:v>2.28911E-10</c:v>
                </c:pt>
                <c:pt idx="3968">
                  <c:v>2.28929E-10</c:v>
                </c:pt>
                <c:pt idx="3969">
                  <c:v>2.2894900000000001E-10</c:v>
                </c:pt>
                <c:pt idx="3970">
                  <c:v>2.2895200000000001E-10</c:v>
                </c:pt>
                <c:pt idx="3971">
                  <c:v>2.2895200000000001E-10</c:v>
                </c:pt>
                <c:pt idx="3972">
                  <c:v>2.2895899999999999E-10</c:v>
                </c:pt>
                <c:pt idx="3973">
                  <c:v>2.2896799999999999E-10</c:v>
                </c:pt>
                <c:pt idx="3974">
                  <c:v>2.2897900000000001E-10</c:v>
                </c:pt>
                <c:pt idx="3975">
                  <c:v>2.2897900000000001E-10</c:v>
                </c:pt>
                <c:pt idx="3976">
                  <c:v>2.2898599999999999E-10</c:v>
                </c:pt>
                <c:pt idx="3977">
                  <c:v>2.2899100000000001E-10</c:v>
                </c:pt>
                <c:pt idx="3978">
                  <c:v>2.2899700000000001E-10</c:v>
                </c:pt>
                <c:pt idx="3979">
                  <c:v>2.2900099999999999E-10</c:v>
                </c:pt>
                <c:pt idx="3980">
                  <c:v>2.29023E-10</c:v>
                </c:pt>
                <c:pt idx="3981">
                  <c:v>2.2902400000000001E-10</c:v>
                </c:pt>
                <c:pt idx="3982">
                  <c:v>2.29032E-10</c:v>
                </c:pt>
                <c:pt idx="3983">
                  <c:v>2.2905E-10</c:v>
                </c:pt>
                <c:pt idx="3984">
                  <c:v>2.2905E-10</c:v>
                </c:pt>
                <c:pt idx="3985">
                  <c:v>2.2905499999999999E-10</c:v>
                </c:pt>
                <c:pt idx="3986">
                  <c:v>2.2905499999999999E-10</c:v>
                </c:pt>
                <c:pt idx="3987">
                  <c:v>2.2905799999999999E-10</c:v>
                </c:pt>
                <c:pt idx="3988">
                  <c:v>2.2906099999999999E-10</c:v>
                </c:pt>
                <c:pt idx="3989">
                  <c:v>2.2906600000000001E-10</c:v>
                </c:pt>
                <c:pt idx="3990">
                  <c:v>2.29077E-10</c:v>
                </c:pt>
                <c:pt idx="3991">
                  <c:v>2.29083E-10</c:v>
                </c:pt>
                <c:pt idx="3992">
                  <c:v>2.2908400000000001E-10</c:v>
                </c:pt>
                <c:pt idx="3993">
                  <c:v>2.2908700000000001E-10</c:v>
                </c:pt>
                <c:pt idx="3994">
                  <c:v>2.2908799999999999E-10</c:v>
                </c:pt>
                <c:pt idx="3995">
                  <c:v>2.29101E-10</c:v>
                </c:pt>
                <c:pt idx="3996">
                  <c:v>2.2910299999999999E-10</c:v>
                </c:pt>
                <c:pt idx="3997">
                  <c:v>2.2911100000000001E-10</c:v>
                </c:pt>
                <c:pt idx="3998">
                  <c:v>2.2911799999999999E-10</c:v>
                </c:pt>
                <c:pt idx="3999">
                  <c:v>2.29125E-10</c:v>
                </c:pt>
                <c:pt idx="4000">
                  <c:v>2.2914199999999999E-10</c:v>
                </c:pt>
                <c:pt idx="4001">
                  <c:v>2.2914499999999999E-10</c:v>
                </c:pt>
                <c:pt idx="4002">
                  <c:v>2.29153E-10</c:v>
                </c:pt>
                <c:pt idx="4003">
                  <c:v>2.29156E-10</c:v>
                </c:pt>
                <c:pt idx="4004">
                  <c:v>2.2916299999999999E-10</c:v>
                </c:pt>
                <c:pt idx="4005">
                  <c:v>2.2917200000000001E-10</c:v>
                </c:pt>
                <c:pt idx="4006">
                  <c:v>2.29177E-10</c:v>
                </c:pt>
                <c:pt idx="4007">
                  <c:v>2.2918499999999999E-10</c:v>
                </c:pt>
                <c:pt idx="4008">
                  <c:v>2.2919099999999999E-10</c:v>
                </c:pt>
                <c:pt idx="4009">
                  <c:v>2.2920800000000001E-10</c:v>
                </c:pt>
                <c:pt idx="4010">
                  <c:v>2.2920899999999999E-10</c:v>
                </c:pt>
                <c:pt idx="4011">
                  <c:v>2.2921E-10</c:v>
                </c:pt>
                <c:pt idx="4012">
                  <c:v>2.29231E-10</c:v>
                </c:pt>
                <c:pt idx="4013">
                  <c:v>2.29237E-10</c:v>
                </c:pt>
                <c:pt idx="4014">
                  <c:v>2.2924E-10</c:v>
                </c:pt>
                <c:pt idx="4015">
                  <c:v>2.2924400000000001E-10</c:v>
                </c:pt>
                <c:pt idx="4016">
                  <c:v>2.2925399999999999E-10</c:v>
                </c:pt>
                <c:pt idx="4017">
                  <c:v>2.2926899999999999E-10</c:v>
                </c:pt>
                <c:pt idx="4018">
                  <c:v>2.2927700000000001E-10</c:v>
                </c:pt>
                <c:pt idx="4019">
                  <c:v>2.2927799999999999E-10</c:v>
                </c:pt>
                <c:pt idx="4020">
                  <c:v>2.2927799999999999E-10</c:v>
                </c:pt>
                <c:pt idx="4021">
                  <c:v>2.2928300000000001E-10</c:v>
                </c:pt>
                <c:pt idx="4022">
                  <c:v>2.29288E-10</c:v>
                </c:pt>
                <c:pt idx="4023">
                  <c:v>2.29303E-10</c:v>
                </c:pt>
                <c:pt idx="4024">
                  <c:v>2.29309E-10</c:v>
                </c:pt>
                <c:pt idx="4025">
                  <c:v>2.2931000000000001E-10</c:v>
                </c:pt>
                <c:pt idx="4026">
                  <c:v>2.2933400000000001E-10</c:v>
                </c:pt>
                <c:pt idx="4027">
                  <c:v>2.2934600000000001E-10</c:v>
                </c:pt>
                <c:pt idx="4028">
                  <c:v>2.2934699999999999E-10</c:v>
                </c:pt>
                <c:pt idx="4029">
                  <c:v>2.2935200000000001E-10</c:v>
                </c:pt>
                <c:pt idx="4030">
                  <c:v>2.2935299999999999E-10</c:v>
                </c:pt>
                <c:pt idx="4031">
                  <c:v>2.2935500000000001E-10</c:v>
                </c:pt>
                <c:pt idx="4032">
                  <c:v>2.29357E-10</c:v>
                </c:pt>
                <c:pt idx="4033">
                  <c:v>2.2936400000000001E-10</c:v>
                </c:pt>
                <c:pt idx="4034">
                  <c:v>2.2936700000000001E-10</c:v>
                </c:pt>
                <c:pt idx="4035">
                  <c:v>2.29372E-10</c:v>
                </c:pt>
                <c:pt idx="4036">
                  <c:v>2.2938899999999999E-10</c:v>
                </c:pt>
                <c:pt idx="4037">
                  <c:v>2.29405E-10</c:v>
                </c:pt>
                <c:pt idx="4038">
                  <c:v>2.29418E-10</c:v>
                </c:pt>
                <c:pt idx="4039">
                  <c:v>2.2941999999999999E-10</c:v>
                </c:pt>
                <c:pt idx="4040">
                  <c:v>2.29427E-10</c:v>
                </c:pt>
                <c:pt idx="4041">
                  <c:v>2.2942800000000001E-10</c:v>
                </c:pt>
                <c:pt idx="4042">
                  <c:v>2.2942899999999999E-10</c:v>
                </c:pt>
                <c:pt idx="4043">
                  <c:v>2.2943499999999999E-10</c:v>
                </c:pt>
                <c:pt idx="4044">
                  <c:v>2.2944699999999999E-10</c:v>
                </c:pt>
                <c:pt idx="4045">
                  <c:v>2.2944699999999999E-10</c:v>
                </c:pt>
                <c:pt idx="4046">
                  <c:v>2.2945200000000001E-10</c:v>
                </c:pt>
                <c:pt idx="4047">
                  <c:v>2.2946E-10</c:v>
                </c:pt>
                <c:pt idx="4048">
                  <c:v>2.2947099999999999E-10</c:v>
                </c:pt>
                <c:pt idx="4049">
                  <c:v>2.2948200000000001E-10</c:v>
                </c:pt>
                <c:pt idx="4050">
                  <c:v>2.2949100000000001E-10</c:v>
                </c:pt>
                <c:pt idx="4051">
                  <c:v>2.29499E-10</c:v>
                </c:pt>
                <c:pt idx="4052">
                  <c:v>2.29499E-10</c:v>
                </c:pt>
                <c:pt idx="4053">
                  <c:v>2.2950699999999999E-10</c:v>
                </c:pt>
                <c:pt idx="4054">
                  <c:v>2.29514E-10</c:v>
                </c:pt>
                <c:pt idx="4055">
                  <c:v>2.2951899999999999E-10</c:v>
                </c:pt>
                <c:pt idx="4056">
                  <c:v>2.2952700000000001E-10</c:v>
                </c:pt>
                <c:pt idx="4057">
                  <c:v>2.29529E-10</c:v>
                </c:pt>
                <c:pt idx="4058">
                  <c:v>2.29535E-10</c:v>
                </c:pt>
                <c:pt idx="4059">
                  <c:v>2.2955400000000001E-10</c:v>
                </c:pt>
                <c:pt idx="4060">
                  <c:v>2.2958E-10</c:v>
                </c:pt>
                <c:pt idx="4061">
                  <c:v>2.2958199999999999E-10</c:v>
                </c:pt>
                <c:pt idx="4062">
                  <c:v>2.2959099999999999E-10</c:v>
                </c:pt>
                <c:pt idx="4063">
                  <c:v>2.29592E-10</c:v>
                </c:pt>
                <c:pt idx="4064">
                  <c:v>2.29607E-10</c:v>
                </c:pt>
                <c:pt idx="4065">
                  <c:v>2.29608E-10</c:v>
                </c:pt>
                <c:pt idx="4066">
                  <c:v>2.29611E-10</c:v>
                </c:pt>
                <c:pt idx="4067">
                  <c:v>2.2962700000000001E-10</c:v>
                </c:pt>
                <c:pt idx="4068">
                  <c:v>2.29634E-10</c:v>
                </c:pt>
                <c:pt idx="4069">
                  <c:v>2.2964500000000001E-10</c:v>
                </c:pt>
                <c:pt idx="4070">
                  <c:v>2.29656E-10</c:v>
                </c:pt>
                <c:pt idx="4071">
                  <c:v>2.29656E-10</c:v>
                </c:pt>
                <c:pt idx="4072">
                  <c:v>2.2966000000000001E-10</c:v>
                </c:pt>
                <c:pt idx="4073">
                  <c:v>2.2966000000000001E-10</c:v>
                </c:pt>
                <c:pt idx="4074">
                  <c:v>2.2966999999999999E-10</c:v>
                </c:pt>
                <c:pt idx="4075">
                  <c:v>2.2967500000000001E-10</c:v>
                </c:pt>
                <c:pt idx="4076">
                  <c:v>2.2968400000000001E-10</c:v>
                </c:pt>
                <c:pt idx="4077">
                  <c:v>2.29695E-10</c:v>
                </c:pt>
                <c:pt idx="4078">
                  <c:v>2.2969699999999999E-10</c:v>
                </c:pt>
                <c:pt idx="4079">
                  <c:v>2.2970500000000001E-10</c:v>
                </c:pt>
                <c:pt idx="4080">
                  <c:v>2.2970899999999999E-10</c:v>
                </c:pt>
                <c:pt idx="4081">
                  <c:v>2.2971E-10</c:v>
                </c:pt>
                <c:pt idx="4082">
                  <c:v>2.2971400000000001E-10</c:v>
                </c:pt>
                <c:pt idx="4083">
                  <c:v>2.29716E-10</c:v>
                </c:pt>
                <c:pt idx="4084">
                  <c:v>2.2973500000000001E-10</c:v>
                </c:pt>
                <c:pt idx="4085">
                  <c:v>2.29746E-10</c:v>
                </c:pt>
                <c:pt idx="4086">
                  <c:v>2.2974799999999999E-10</c:v>
                </c:pt>
                <c:pt idx="4087">
                  <c:v>2.2974799999999999E-10</c:v>
                </c:pt>
                <c:pt idx="4088">
                  <c:v>2.2975999999999999E-10</c:v>
                </c:pt>
                <c:pt idx="4089">
                  <c:v>2.2976200000000001E-10</c:v>
                </c:pt>
                <c:pt idx="4090">
                  <c:v>2.2977400000000001E-10</c:v>
                </c:pt>
                <c:pt idx="4091">
                  <c:v>2.29785E-10</c:v>
                </c:pt>
                <c:pt idx="4092">
                  <c:v>2.29785E-10</c:v>
                </c:pt>
                <c:pt idx="4093">
                  <c:v>2.2978999999999999E-10</c:v>
                </c:pt>
                <c:pt idx="4094">
                  <c:v>2.2979599999999999E-10</c:v>
                </c:pt>
                <c:pt idx="4095">
                  <c:v>2.2979899999999999E-10</c:v>
                </c:pt>
                <c:pt idx="4096">
                  <c:v>2.2980100000000001E-10</c:v>
                </c:pt>
                <c:pt idx="4097">
                  <c:v>2.2980700000000001E-10</c:v>
                </c:pt>
                <c:pt idx="4098">
                  <c:v>2.29812E-10</c:v>
                </c:pt>
                <c:pt idx="4099">
                  <c:v>2.29815E-10</c:v>
                </c:pt>
                <c:pt idx="4100">
                  <c:v>2.2981699999999999E-10</c:v>
                </c:pt>
                <c:pt idx="4101">
                  <c:v>2.2981699999999999E-10</c:v>
                </c:pt>
                <c:pt idx="4102">
                  <c:v>2.29821E-10</c:v>
                </c:pt>
                <c:pt idx="4103">
                  <c:v>2.29821E-10</c:v>
                </c:pt>
                <c:pt idx="4104">
                  <c:v>2.29831E-10</c:v>
                </c:pt>
                <c:pt idx="4105">
                  <c:v>2.2984E-10</c:v>
                </c:pt>
                <c:pt idx="4106">
                  <c:v>2.29845E-10</c:v>
                </c:pt>
                <c:pt idx="4107">
                  <c:v>2.2985000000000001E-10</c:v>
                </c:pt>
                <c:pt idx="4108">
                  <c:v>2.29873E-10</c:v>
                </c:pt>
                <c:pt idx="4109">
                  <c:v>2.29885E-10</c:v>
                </c:pt>
                <c:pt idx="4110">
                  <c:v>2.2989299999999999E-10</c:v>
                </c:pt>
                <c:pt idx="4111">
                  <c:v>2.29927E-10</c:v>
                </c:pt>
                <c:pt idx="4112">
                  <c:v>2.2993100000000001E-10</c:v>
                </c:pt>
                <c:pt idx="4113">
                  <c:v>2.2993400000000001E-10</c:v>
                </c:pt>
                <c:pt idx="4114">
                  <c:v>2.29936E-10</c:v>
                </c:pt>
                <c:pt idx="4115">
                  <c:v>2.2994300000000001E-10</c:v>
                </c:pt>
                <c:pt idx="4116">
                  <c:v>2.2994399999999999E-10</c:v>
                </c:pt>
                <c:pt idx="4117">
                  <c:v>2.29945E-10</c:v>
                </c:pt>
                <c:pt idx="4118">
                  <c:v>2.29948E-10</c:v>
                </c:pt>
                <c:pt idx="4119">
                  <c:v>2.29963E-10</c:v>
                </c:pt>
                <c:pt idx="4120">
                  <c:v>2.29966E-10</c:v>
                </c:pt>
                <c:pt idx="4121">
                  <c:v>2.2997000000000001E-10</c:v>
                </c:pt>
                <c:pt idx="4122">
                  <c:v>2.2998200000000001E-10</c:v>
                </c:pt>
                <c:pt idx="4123">
                  <c:v>2.30008E-10</c:v>
                </c:pt>
                <c:pt idx="4124">
                  <c:v>2.3001299999999999E-10</c:v>
                </c:pt>
                <c:pt idx="4125">
                  <c:v>2.30014E-10</c:v>
                </c:pt>
                <c:pt idx="4126">
                  <c:v>2.3002E-10</c:v>
                </c:pt>
                <c:pt idx="4127">
                  <c:v>2.3002700000000001E-10</c:v>
                </c:pt>
                <c:pt idx="4128">
                  <c:v>2.3003000000000001E-10</c:v>
                </c:pt>
                <c:pt idx="4129">
                  <c:v>2.3003000000000001E-10</c:v>
                </c:pt>
                <c:pt idx="4130">
                  <c:v>2.30032E-10</c:v>
                </c:pt>
                <c:pt idx="4131">
                  <c:v>2.3003699999999999E-10</c:v>
                </c:pt>
                <c:pt idx="4132">
                  <c:v>2.3004299999999999E-10</c:v>
                </c:pt>
                <c:pt idx="4133">
                  <c:v>2.3004500000000001E-10</c:v>
                </c:pt>
                <c:pt idx="4134">
                  <c:v>2.30047E-10</c:v>
                </c:pt>
                <c:pt idx="4135">
                  <c:v>2.30053E-10</c:v>
                </c:pt>
                <c:pt idx="4136">
                  <c:v>2.3005400000000001E-10</c:v>
                </c:pt>
                <c:pt idx="4137">
                  <c:v>2.3005799999999999E-10</c:v>
                </c:pt>
                <c:pt idx="4138">
                  <c:v>2.3006399999999999E-10</c:v>
                </c:pt>
                <c:pt idx="4139">
                  <c:v>2.30075E-10</c:v>
                </c:pt>
                <c:pt idx="4140">
                  <c:v>2.30089E-10</c:v>
                </c:pt>
                <c:pt idx="4141">
                  <c:v>2.30099E-10</c:v>
                </c:pt>
                <c:pt idx="4142">
                  <c:v>2.3012E-10</c:v>
                </c:pt>
                <c:pt idx="4143">
                  <c:v>2.30123E-10</c:v>
                </c:pt>
                <c:pt idx="4144">
                  <c:v>2.3013900000000001E-10</c:v>
                </c:pt>
                <c:pt idx="4145">
                  <c:v>2.3014200000000001E-10</c:v>
                </c:pt>
                <c:pt idx="4146">
                  <c:v>2.3015400000000001E-10</c:v>
                </c:pt>
                <c:pt idx="4147">
                  <c:v>2.3016000000000001E-10</c:v>
                </c:pt>
                <c:pt idx="4148">
                  <c:v>2.3016099999999999E-10</c:v>
                </c:pt>
                <c:pt idx="4149">
                  <c:v>2.3016999999999999E-10</c:v>
                </c:pt>
                <c:pt idx="4150">
                  <c:v>2.3017500000000001E-10</c:v>
                </c:pt>
                <c:pt idx="4151">
                  <c:v>2.3020800000000001E-10</c:v>
                </c:pt>
                <c:pt idx="4152">
                  <c:v>2.3021100000000001E-10</c:v>
                </c:pt>
                <c:pt idx="4153">
                  <c:v>2.30213E-10</c:v>
                </c:pt>
                <c:pt idx="4154">
                  <c:v>2.30216E-10</c:v>
                </c:pt>
                <c:pt idx="4155">
                  <c:v>2.3021700000000001E-10</c:v>
                </c:pt>
                <c:pt idx="4156">
                  <c:v>2.3022300000000001E-10</c:v>
                </c:pt>
                <c:pt idx="4157">
                  <c:v>2.3023599999999999E-10</c:v>
                </c:pt>
                <c:pt idx="4158">
                  <c:v>2.3025900000000001E-10</c:v>
                </c:pt>
                <c:pt idx="4159">
                  <c:v>2.3026500000000001E-10</c:v>
                </c:pt>
                <c:pt idx="4160">
                  <c:v>2.3027E-10</c:v>
                </c:pt>
                <c:pt idx="4161">
                  <c:v>2.30279E-10</c:v>
                </c:pt>
                <c:pt idx="4162">
                  <c:v>2.30297E-10</c:v>
                </c:pt>
                <c:pt idx="4163">
                  <c:v>2.30312E-10</c:v>
                </c:pt>
                <c:pt idx="4164">
                  <c:v>2.3032099999999999E-10</c:v>
                </c:pt>
                <c:pt idx="4165">
                  <c:v>2.3032099999999999E-10</c:v>
                </c:pt>
                <c:pt idx="4166">
                  <c:v>2.30325E-10</c:v>
                </c:pt>
                <c:pt idx="4167">
                  <c:v>2.3035399999999999E-10</c:v>
                </c:pt>
                <c:pt idx="4168">
                  <c:v>2.3035600000000001E-10</c:v>
                </c:pt>
                <c:pt idx="4169">
                  <c:v>2.3036899999999999E-10</c:v>
                </c:pt>
                <c:pt idx="4170">
                  <c:v>2.3038300000000001E-10</c:v>
                </c:pt>
                <c:pt idx="4171">
                  <c:v>2.30388E-10</c:v>
                </c:pt>
                <c:pt idx="4172">
                  <c:v>2.30391E-10</c:v>
                </c:pt>
                <c:pt idx="4173">
                  <c:v>2.3039299999999999E-10</c:v>
                </c:pt>
                <c:pt idx="4174">
                  <c:v>2.3041699999999999E-10</c:v>
                </c:pt>
                <c:pt idx="4175">
                  <c:v>2.30421E-10</c:v>
                </c:pt>
                <c:pt idx="4176">
                  <c:v>2.3043199999999999E-10</c:v>
                </c:pt>
                <c:pt idx="4177">
                  <c:v>2.3044000000000001E-10</c:v>
                </c:pt>
                <c:pt idx="4178">
                  <c:v>2.30442E-10</c:v>
                </c:pt>
                <c:pt idx="4179">
                  <c:v>2.3044300000000001E-10</c:v>
                </c:pt>
                <c:pt idx="4180">
                  <c:v>2.3044399999999999E-10</c:v>
                </c:pt>
                <c:pt idx="4181">
                  <c:v>2.3044999999999999E-10</c:v>
                </c:pt>
                <c:pt idx="4182">
                  <c:v>2.30451E-10</c:v>
                </c:pt>
                <c:pt idx="4183">
                  <c:v>2.3045299999999999E-10</c:v>
                </c:pt>
                <c:pt idx="4184">
                  <c:v>2.3046400000000001E-10</c:v>
                </c:pt>
                <c:pt idx="4185">
                  <c:v>2.30466E-10</c:v>
                </c:pt>
                <c:pt idx="4186">
                  <c:v>2.3047300000000001E-10</c:v>
                </c:pt>
                <c:pt idx="4187">
                  <c:v>2.3047900000000001E-10</c:v>
                </c:pt>
                <c:pt idx="4188">
                  <c:v>2.30487E-10</c:v>
                </c:pt>
                <c:pt idx="4189">
                  <c:v>2.3048899999999999E-10</c:v>
                </c:pt>
                <c:pt idx="4190">
                  <c:v>2.30496E-10</c:v>
                </c:pt>
                <c:pt idx="4191">
                  <c:v>2.3050000000000001E-10</c:v>
                </c:pt>
                <c:pt idx="4192">
                  <c:v>2.3050000000000001E-10</c:v>
                </c:pt>
                <c:pt idx="4193">
                  <c:v>2.30505E-10</c:v>
                </c:pt>
                <c:pt idx="4194">
                  <c:v>2.30505E-10</c:v>
                </c:pt>
                <c:pt idx="4195">
                  <c:v>2.3050600000000001E-10</c:v>
                </c:pt>
                <c:pt idx="4196">
                  <c:v>2.3052499999999999E-10</c:v>
                </c:pt>
                <c:pt idx="4197">
                  <c:v>2.30542E-10</c:v>
                </c:pt>
                <c:pt idx="4198">
                  <c:v>2.30544E-10</c:v>
                </c:pt>
                <c:pt idx="4199">
                  <c:v>2.3054900000000001E-10</c:v>
                </c:pt>
                <c:pt idx="4200">
                  <c:v>2.30551E-10</c:v>
                </c:pt>
                <c:pt idx="4201">
                  <c:v>2.3057099999999999E-10</c:v>
                </c:pt>
                <c:pt idx="4202">
                  <c:v>2.3057900000000001E-10</c:v>
                </c:pt>
                <c:pt idx="4203">
                  <c:v>2.3058200000000001E-10</c:v>
                </c:pt>
                <c:pt idx="4204">
                  <c:v>2.30584E-10</c:v>
                </c:pt>
                <c:pt idx="4205">
                  <c:v>2.30593E-10</c:v>
                </c:pt>
                <c:pt idx="4206">
                  <c:v>2.3060399999999999E-10</c:v>
                </c:pt>
                <c:pt idx="4207">
                  <c:v>2.3061200000000001E-10</c:v>
                </c:pt>
                <c:pt idx="4208">
                  <c:v>2.30617E-10</c:v>
                </c:pt>
                <c:pt idx="4209">
                  <c:v>2.3062199999999999E-10</c:v>
                </c:pt>
                <c:pt idx="4210">
                  <c:v>2.3063600000000001E-10</c:v>
                </c:pt>
                <c:pt idx="4211">
                  <c:v>2.30641E-10</c:v>
                </c:pt>
                <c:pt idx="4212">
                  <c:v>2.3066000000000001E-10</c:v>
                </c:pt>
                <c:pt idx="4213">
                  <c:v>2.30668E-10</c:v>
                </c:pt>
                <c:pt idx="4214">
                  <c:v>2.3066999999999999E-10</c:v>
                </c:pt>
                <c:pt idx="4215">
                  <c:v>2.3067599999999999E-10</c:v>
                </c:pt>
                <c:pt idx="4216">
                  <c:v>2.3068799999999999E-10</c:v>
                </c:pt>
                <c:pt idx="4217">
                  <c:v>2.3069000000000001E-10</c:v>
                </c:pt>
                <c:pt idx="4218">
                  <c:v>2.3069099999999999E-10</c:v>
                </c:pt>
                <c:pt idx="4219">
                  <c:v>2.3069300000000001E-10</c:v>
                </c:pt>
                <c:pt idx="4220">
                  <c:v>2.3069699999999999E-10</c:v>
                </c:pt>
                <c:pt idx="4221">
                  <c:v>2.3070500000000001E-10</c:v>
                </c:pt>
                <c:pt idx="4222">
                  <c:v>2.3071199999999999E-10</c:v>
                </c:pt>
                <c:pt idx="4223">
                  <c:v>2.30746E-10</c:v>
                </c:pt>
                <c:pt idx="4224">
                  <c:v>2.30758E-10</c:v>
                </c:pt>
                <c:pt idx="4225">
                  <c:v>2.30759E-10</c:v>
                </c:pt>
                <c:pt idx="4226">
                  <c:v>2.30762E-10</c:v>
                </c:pt>
                <c:pt idx="4227">
                  <c:v>2.3076600000000001E-10</c:v>
                </c:pt>
                <c:pt idx="4228">
                  <c:v>2.3076900000000001E-10</c:v>
                </c:pt>
                <c:pt idx="4229">
                  <c:v>2.30773E-10</c:v>
                </c:pt>
                <c:pt idx="4230">
                  <c:v>2.30773E-10</c:v>
                </c:pt>
                <c:pt idx="4231">
                  <c:v>2.3079399999999999E-10</c:v>
                </c:pt>
                <c:pt idx="4232">
                  <c:v>2.30816E-10</c:v>
                </c:pt>
                <c:pt idx="4233">
                  <c:v>2.3081700000000001E-10</c:v>
                </c:pt>
                <c:pt idx="4234">
                  <c:v>2.30819E-10</c:v>
                </c:pt>
                <c:pt idx="4235">
                  <c:v>2.3082399999999999E-10</c:v>
                </c:pt>
                <c:pt idx="4236">
                  <c:v>2.3082900000000001E-10</c:v>
                </c:pt>
                <c:pt idx="4237">
                  <c:v>2.3084799999999999E-10</c:v>
                </c:pt>
                <c:pt idx="4238">
                  <c:v>2.3084799999999999E-10</c:v>
                </c:pt>
                <c:pt idx="4239">
                  <c:v>2.30858E-10</c:v>
                </c:pt>
                <c:pt idx="4240">
                  <c:v>2.30861E-10</c:v>
                </c:pt>
                <c:pt idx="4241">
                  <c:v>2.3086500000000001E-10</c:v>
                </c:pt>
                <c:pt idx="4242">
                  <c:v>2.3086599999999999E-10</c:v>
                </c:pt>
                <c:pt idx="4243">
                  <c:v>2.3088099999999999E-10</c:v>
                </c:pt>
                <c:pt idx="4244">
                  <c:v>2.30885E-10</c:v>
                </c:pt>
                <c:pt idx="4245">
                  <c:v>2.3088999999999999E-10</c:v>
                </c:pt>
                <c:pt idx="4246">
                  <c:v>2.30891E-10</c:v>
                </c:pt>
                <c:pt idx="4247">
                  <c:v>2.3089500000000001E-10</c:v>
                </c:pt>
                <c:pt idx="4248">
                  <c:v>2.3089800000000001E-10</c:v>
                </c:pt>
                <c:pt idx="4249">
                  <c:v>2.30921E-10</c:v>
                </c:pt>
                <c:pt idx="4250">
                  <c:v>2.3092500000000001E-10</c:v>
                </c:pt>
                <c:pt idx="4251">
                  <c:v>2.30933E-10</c:v>
                </c:pt>
                <c:pt idx="4252">
                  <c:v>2.30933E-10</c:v>
                </c:pt>
                <c:pt idx="4253">
                  <c:v>2.30942E-10</c:v>
                </c:pt>
                <c:pt idx="4254">
                  <c:v>2.3094300000000001E-10</c:v>
                </c:pt>
                <c:pt idx="4255">
                  <c:v>2.3094399999999999E-10</c:v>
                </c:pt>
                <c:pt idx="4256">
                  <c:v>2.3094699999999999E-10</c:v>
                </c:pt>
                <c:pt idx="4257">
                  <c:v>2.3096499999999999E-10</c:v>
                </c:pt>
                <c:pt idx="4258">
                  <c:v>2.30967E-10</c:v>
                </c:pt>
                <c:pt idx="4259">
                  <c:v>2.3097999999999999E-10</c:v>
                </c:pt>
                <c:pt idx="4260">
                  <c:v>2.3097999999999999E-10</c:v>
                </c:pt>
                <c:pt idx="4261">
                  <c:v>2.30981E-10</c:v>
                </c:pt>
                <c:pt idx="4262">
                  <c:v>2.30987E-10</c:v>
                </c:pt>
                <c:pt idx="4263">
                  <c:v>2.30997E-10</c:v>
                </c:pt>
                <c:pt idx="4264">
                  <c:v>2.31006E-10</c:v>
                </c:pt>
                <c:pt idx="4265">
                  <c:v>2.31012E-10</c:v>
                </c:pt>
                <c:pt idx="4266">
                  <c:v>2.3102200000000001E-10</c:v>
                </c:pt>
                <c:pt idx="4267">
                  <c:v>2.3102299999999999E-10</c:v>
                </c:pt>
                <c:pt idx="4268">
                  <c:v>2.3103100000000001E-10</c:v>
                </c:pt>
                <c:pt idx="4269">
                  <c:v>2.3103499999999999E-10</c:v>
                </c:pt>
                <c:pt idx="4270">
                  <c:v>2.3106100000000001E-10</c:v>
                </c:pt>
                <c:pt idx="4271">
                  <c:v>2.3106100000000001E-10</c:v>
                </c:pt>
                <c:pt idx="4272">
                  <c:v>2.3106499999999999E-10</c:v>
                </c:pt>
                <c:pt idx="4273">
                  <c:v>2.31069E-10</c:v>
                </c:pt>
                <c:pt idx="4274">
                  <c:v>2.31075E-10</c:v>
                </c:pt>
                <c:pt idx="4275">
                  <c:v>2.31108E-10</c:v>
                </c:pt>
                <c:pt idx="4276">
                  <c:v>2.31123E-10</c:v>
                </c:pt>
                <c:pt idx="4277">
                  <c:v>2.3113099999999999E-10</c:v>
                </c:pt>
                <c:pt idx="4278">
                  <c:v>2.31135E-10</c:v>
                </c:pt>
                <c:pt idx="4279">
                  <c:v>2.31141E-10</c:v>
                </c:pt>
                <c:pt idx="4280">
                  <c:v>2.3115400000000001E-10</c:v>
                </c:pt>
                <c:pt idx="4281">
                  <c:v>2.3115400000000001E-10</c:v>
                </c:pt>
                <c:pt idx="4282">
                  <c:v>2.3116600000000001E-10</c:v>
                </c:pt>
                <c:pt idx="4283">
                  <c:v>2.31171E-10</c:v>
                </c:pt>
                <c:pt idx="4284">
                  <c:v>2.3117200000000001E-10</c:v>
                </c:pt>
                <c:pt idx="4285">
                  <c:v>2.3118100000000001E-10</c:v>
                </c:pt>
                <c:pt idx="4286">
                  <c:v>2.3118199999999999E-10</c:v>
                </c:pt>
                <c:pt idx="4287">
                  <c:v>2.31186E-10</c:v>
                </c:pt>
                <c:pt idx="4288">
                  <c:v>2.3118700000000001E-10</c:v>
                </c:pt>
                <c:pt idx="4289">
                  <c:v>2.3119099999999999E-10</c:v>
                </c:pt>
                <c:pt idx="4290">
                  <c:v>2.31198E-10</c:v>
                </c:pt>
                <c:pt idx="4291">
                  <c:v>2.31204E-10</c:v>
                </c:pt>
                <c:pt idx="4292">
                  <c:v>2.3121E-10</c:v>
                </c:pt>
                <c:pt idx="4293">
                  <c:v>2.31219E-10</c:v>
                </c:pt>
                <c:pt idx="4294">
                  <c:v>2.3122700000000001E-10</c:v>
                </c:pt>
                <c:pt idx="4295">
                  <c:v>2.3123999999999999E-10</c:v>
                </c:pt>
                <c:pt idx="4296">
                  <c:v>2.31241E-10</c:v>
                </c:pt>
                <c:pt idx="4297">
                  <c:v>2.31241E-10</c:v>
                </c:pt>
                <c:pt idx="4298">
                  <c:v>2.3124599999999999E-10</c:v>
                </c:pt>
                <c:pt idx="4299">
                  <c:v>2.31247E-10</c:v>
                </c:pt>
                <c:pt idx="4300">
                  <c:v>2.3127599999999999E-10</c:v>
                </c:pt>
                <c:pt idx="4301">
                  <c:v>2.3128100000000001E-10</c:v>
                </c:pt>
                <c:pt idx="4302">
                  <c:v>2.3130800000000001E-10</c:v>
                </c:pt>
                <c:pt idx="4303">
                  <c:v>2.3130899999999999E-10</c:v>
                </c:pt>
                <c:pt idx="4304">
                  <c:v>2.3131E-10</c:v>
                </c:pt>
                <c:pt idx="4305">
                  <c:v>2.3134199999999999E-10</c:v>
                </c:pt>
                <c:pt idx="4306">
                  <c:v>2.3134400000000001E-10</c:v>
                </c:pt>
                <c:pt idx="4307">
                  <c:v>2.3135399999999999E-10</c:v>
                </c:pt>
                <c:pt idx="4308">
                  <c:v>2.3135600000000001E-10</c:v>
                </c:pt>
                <c:pt idx="4309">
                  <c:v>2.3136200000000001E-10</c:v>
                </c:pt>
                <c:pt idx="4310">
                  <c:v>2.3136200000000001E-10</c:v>
                </c:pt>
                <c:pt idx="4311">
                  <c:v>2.3136500000000001E-10</c:v>
                </c:pt>
                <c:pt idx="4312">
                  <c:v>2.3137400000000001E-10</c:v>
                </c:pt>
                <c:pt idx="4313">
                  <c:v>2.31382E-10</c:v>
                </c:pt>
                <c:pt idx="4314">
                  <c:v>2.31385E-10</c:v>
                </c:pt>
                <c:pt idx="4315">
                  <c:v>2.31388E-10</c:v>
                </c:pt>
                <c:pt idx="4316">
                  <c:v>2.31388E-10</c:v>
                </c:pt>
                <c:pt idx="4317">
                  <c:v>2.3139599999999999E-10</c:v>
                </c:pt>
                <c:pt idx="4318">
                  <c:v>2.31397E-10</c:v>
                </c:pt>
                <c:pt idx="4319">
                  <c:v>2.3140700000000001E-10</c:v>
                </c:pt>
                <c:pt idx="4320">
                  <c:v>2.31412E-10</c:v>
                </c:pt>
                <c:pt idx="4321">
                  <c:v>2.31419E-10</c:v>
                </c:pt>
                <c:pt idx="4322">
                  <c:v>2.3142599999999999E-10</c:v>
                </c:pt>
                <c:pt idx="4323">
                  <c:v>2.3143199999999999E-10</c:v>
                </c:pt>
                <c:pt idx="4324">
                  <c:v>2.31434E-10</c:v>
                </c:pt>
                <c:pt idx="4325">
                  <c:v>2.3143499999999999E-10</c:v>
                </c:pt>
                <c:pt idx="4326">
                  <c:v>2.3144E-10</c:v>
                </c:pt>
                <c:pt idx="4327">
                  <c:v>2.3145699999999999E-10</c:v>
                </c:pt>
                <c:pt idx="4328">
                  <c:v>2.3145900000000001E-10</c:v>
                </c:pt>
                <c:pt idx="4329">
                  <c:v>2.31467E-10</c:v>
                </c:pt>
                <c:pt idx="4330">
                  <c:v>2.3146899999999999E-10</c:v>
                </c:pt>
                <c:pt idx="4331">
                  <c:v>2.31473E-10</c:v>
                </c:pt>
                <c:pt idx="4332">
                  <c:v>2.3148999999999999E-10</c:v>
                </c:pt>
                <c:pt idx="4333">
                  <c:v>2.3148999999999999E-10</c:v>
                </c:pt>
                <c:pt idx="4334">
                  <c:v>2.3149500000000001E-10</c:v>
                </c:pt>
                <c:pt idx="4335">
                  <c:v>2.31497E-10</c:v>
                </c:pt>
                <c:pt idx="4336">
                  <c:v>2.31518E-10</c:v>
                </c:pt>
                <c:pt idx="4337">
                  <c:v>2.3152200000000001E-10</c:v>
                </c:pt>
                <c:pt idx="4338">
                  <c:v>2.3153E-10</c:v>
                </c:pt>
                <c:pt idx="4339">
                  <c:v>2.31539E-10</c:v>
                </c:pt>
                <c:pt idx="4340">
                  <c:v>2.31548E-10</c:v>
                </c:pt>
                <c:pt idx="4341">
                  <c:v>2.3154900000000001E-10</c:v>
                </c:pt>
                <c:pt idx="4342">
                  <c:v>2.3155800000000001E-10</c:v>
                </c:pt>
                <c:pt idx="4343">
                  <c:v>2.3156799999999999E-10</c:v>
                </c:pt>
                <c:pt idx="4344">
                  <c:v>2.3158599999999999E-10</c:v>
                </c:pt>
                <c:pt idx="4345">
                  <c:v>2.3159799999999999E-10</c:v>
                </c:pt>
                <c:pt idx="4346">
                  <c:v>2.3161599999999999E-10</c:v>
                </c:pt>
                <c:pt idx="4347">
                  <c:v>2.3161800000000001E-10</c:v>
                </c:pt>
                <c:pt idx="4348">
                  <c:v>2.3162100000000001E-10</c:v>
                </c:pt>
                <c:pt idx="4349">
                  <c:v>2.3163099999999999E-10</c:v>
                </c:pt>
                <c:pt idx="4350">
                  <c:v>2.3163600000000001E-10</c:v>
                </c:pt>
                <c:pt idx="4351">
                  <c:v>2.3163900000000001E-10</c:v>
                </c:pt>
                <c:pt idx="4352">
                  <c:v>2.3164299999999999E-10</c:v>
                </c:pt>
                <c:pt idx="4353">
                  <c:v>2.31644E-10</c:v>
                </c:pt>
                <c:pt idx="4354">
                  <c:v>2.3164599999999999E-10</c:v>
                </c:pt>
                <c:pt idx="4355">
                  <c:v>2.31647E-10</c:v>
                </c:pt>
                <c:pt idx="4356">
                  <c:v>2.31648E-10</c:v>
                </c:pt>
                <c:pt idx="4357">
                  <c:v>2.3164899999999999E-10</c:v>
                </c:pt>
                <c:pt idx="4358">
                  <c:v>2.3168E-10</c:v>
                </c:pt>
                <c:pt idx="4359">
                  <c:v>2.3168599999999999E-10</c:v>
                </c:pt>
                <c:pt idx="4360">
                  <c:v>2.3170099999999999E-10</c:v>
                </c:pt>
                <c:pt idx="4361">
                  <c:v>2.3170600000000001E-10</c:v>
                </c:pt>
                <c:pt idx="4362">
                  <c:v>2.3171800000000001E-10</c:v>
                </c:pt>
                <c:pt idx="4363">
                  <c:v>2.3171800000000001E-10</c:v>
                </c:pt>
                <c:pt idx="4364">
                  <c:v>2.3172100000000001E-10</c:v>
                </c:pt>
                <c:pt idx="4365">
                  <c:v>2.3174500000000001E-10</c:v>
                </c:pt>
                <c:pt idx="4366">
                  <c:v>2.3175499999999999E-10</c:v>
                </c:pt>
                <c:pt idx="4367">
                  <c:v>2.3175799999999999E-10</c:v>
                </c:pt>
                <c:pt idx="4368">
                  <c:v>2.3177599999999999E-10</c:v>
                </c:pt>
                <c:pt idx="4369">
                  <c:v>2.31777E-10</c:v>
                </c:pt>
                <c:pt idx="4370">
                  <c:v>2.31786E-10</c:v>
                </c:pt>
                <c:pt idx="4371">
                  <c:v>2.3178700000000001E-10</c:v>
                </c:pt>
                <c:pt idx="4372">
                  <c:v>2.3178700000000001E-10</c:v>
                </c:pt>
                <c:pt idx="4373">
                  <c:v>2.3179300000000001E-10</c:v>
                </c:pt>
                <c:pt idx="4374">
                  <c:v>2.3179900000000001E-10</c:v>
                </c:pt>
                <c:pt idx="4375">
                  <c:v>2.3180899999999999E-10</c:v>
                </c:pt>
                <c:pt idx="4376">
                  <c:v>2.3182000000000001E-10</c:v>
                </c:pt>
                <c:pt idx="4377">
                  <c:v>2.3182000000000001E-10</c:v>
                </c:pt>
                <c:pt idx="4378">
                  <c:v>2.3182099999999999E-10</c:v>
                </c:pt>
                <c:pt idx="4379">
                  <c:v>2.3182099999999999E-10</c:v>
                </c:pt>
                <c:pt idx="4380">
                  <c:v>2.31825E-10</c:v>
                </c:pt>
                <c:pt idx="4381">
                  <c:v>2.3182900000000001E-10</c:v>
                </c:pt>
                <c:pt idx="4382">
                  <c:v>2.3182999999999999E-10</c:v>
                </c:pt>
                <c:pt idx="4383">
                  <c:v>2.3187100000000001E-10</c:v>
                </c:pt>
                <c:pt idx="4384">
                  <c:v>2.31874E-10</c:v>
                </c:pt>
                <c:pt idx="4385">
                  <c:v>2.3188099999999999E-10</c:v>
                </c:pt>
                <c:pt idx="4386">
                  <c:v>2.31883E-10</c:v>
                </c:pt>
                <c:pt idx="4387">
                  <c:v>2.3189300000000001E-10</c:v>
                </c:pt>
                <c:pt idx="4388">
                  <c:v>2.31913E-10</c:v>
                </c:pt>
                <c:pt idx="4389">
                  <c:v>2.31916E-10</c:v>
                </c:pt>
                <c:pt idx="4390">
                  <c:v>2.31919E-10</c:v>
                </c:pt>
                <c:pt idx="4391">
                  <c:v>2.31931E-10</c:v>
                </c:pt>
                <c:pt idx="4392">
                  <c:v>2.3195000000000001E-10</c:v>
                </c:pt>
                <c:pt idx="4393">
                  <c:v>2.31964E-10</c:v>
                </c:pt>
                <c:pt idx="4394">
                  <c:v>2.3197E-10</c:v>
                </c:pt>
                <c:pt idx="4395">
                  <c:v>2.31979E-10</c:v>
                </c:pt>
                <c:pt idx="4396">
                  <c:v>2.31979E-10</c:v>
                </c:pt>
                <c:pt idx="4397">
                  <c:v>2.3198399999999999E-10</c:v>
                </c:pt>
                <c:pt idx="4398">
                  <c:v>2.3199200000000001E-10</c:v>
                </c:pt>
                <c:pt idx="4399">
                  <c:v>2.32E-10</c:v>
                </c:pt>
                <c:pt idx="4400">
                  <c:v>2.3201699999999999E-10</c:v>
                </c:pt>
                <c:pt idx="4401">
                  <c:v>2.3201900000000001E-10</c:v>
                </c:pt>
                <c:pt idx="4402">
                  <c:v>2.3201999999999999E-10</c:v>
                </c:pt>
                <c:pt idx="4403">
                  <c:v>2.32021E-10</c:v>
                </c:pt>
                <c:pt idx="4404">
                  <c:v>2.3202800000000001E-10</c:v>
                </c:pt>
                <c:pt idx="4405">
                  <c:v>2.3202800000000001E-10</c:v>
                </c:pt>
                <c:pt idx="4406">
                  <c:v>2.3202899999999999E-10</c:v>
                </c:pt>
                <c:pt idx="4407">
                  <c:v>2.3204900000000001E-10</c:v>
                </c:pt>
                <c:pt idx="4408">
                  <c:v>2.3205500000000001E-10</c:v>
                </c:pt>
                <c:pt idx="4409">
                  <c:v>2.3206E-10</c:v>
                </c:pt>
                <c:pt idx="4410">
                  <c:v>2.3207099999999999E-10</c:v>
                </c:pt>
                <c:pt idx="4411">
                  <c:v>2.3207699999999999E-10</c:v>
                </c:pt>
                <c:pt idx="4412">
                  <c:v>2.3208299999999999E-10</c:v>
                </c:pt>
                <c:pt idx="4413">
                  <c:v>2.3208599999999999E-10</c:v>
                </c:pt>
                <c:pt idx="4414">
                  <c:v>2.3208800000000001E-10</c:v>
                </c:pt>
                <c:pt idx="4415">
                  <c:v>2.3209199999999999E-10</c:v>
                </c:pt>
                <c:pt idx="4416">
                  <c:v>2.3209799999999999E-10</c:v>
                </c:pt>
                <c:pt idx="4417">
                  <c:v>2.32108E-10</c:v>
                </c:pt>
                <c:pt idx="4418">
                  <c:v>2.3211599999999999E-10</c:v>
                </c:pt>
                <c:pt idx="4419">
                  <c:v>2.32127E-10</c:v>
                </c:pt>
                <c:pt idx="4420">
                  <c:v>2.3213400000000001E-10</c:v>
                </c:pt>
                <c:pt idx="4421">
                  <c:v>2.3214000000000001E-10</c:v>
                </c:pt>
                <c:pt idx="4422">
                  <c:v>2.3215200000000001E-10</c:v>
                </c:pt>
                <c:pt idx="4423">
                  <c:v>2.3217999999999999E-10</c:v>
                </c:pt>
                <c:pt idx="4424">
                  <c:v>2.3218599999999999E-10</c:v>
                </c:pt>
                <c:pt idx="4425">
                  <c:v>2.32187E-10</c:v>
                </c:pt>
                <c:pt idx="4426">
                  <c:v>2.3219700000000001E-10</c:v>
                </c:pt>
                <c:pt idx="4427">
                  <c:v>2.32208E-10</c:v>
                </c:pt>
                <c:pt idx="4428">
                  <c:v>2.32226E-10</c:v>
                </c:pt>
                <c:pt idx="4429">
                  <c:v>2.3223099999999999E-10</c:v>
                </c:pt>
                <c:pt idx="4430">
                  <c:v>2.32232E-10</c:v>
                </c:pt>
                <c:pt idx="4431">
                  <c:v>2.3223399999999999E-10</c:v>
                </c:pt>
                <c:pt idx="4432">
                  <c:v>2.3223699999999999E-10</c:v>
                </c:pt>
                <c:pt idx="4433">
                  <c:v>2.3225499999999999E-10</c:v>
                </c:pt>
                <c:pt idx="4434">
                  <c:v>2.3225700000000001E-10</c:v>
                </c:pt>
                <c:pt idx="4435">
                  <c:v>2.3226300000000001E-10</c:v>
                </c:pt>
                <c:pt idx="4436">
                  <c:v>2.3227500000000001E-10</c:v>
                </c:pt>
                <c:pt idx="4437">
                  <c:v>2.3227500000000001E-10</c:v>
                </c:pt>
                <c:pt idx="4438">
                  <c:v>2.3227899999999999E-10</c:v>
                </c:pt>
                <c:pt idx="4439">
                  <c:v>2.3228199999999999E-10</c:v>
                </c:pt>
                <c:pt idx="4440">
                  <c:v>2.3228199999999999E-10</c:v>
                </c:pt>
                <c:pt idx="4441">
                  <c:v>2.3228799999999999E-10</c:v>
                </c:pt>
                <c:pt idx="4442">
                  <c:v>2.32289E-10</c:v>
                </c:pt>
                <c:pt idx="4443">
                  <c:v>2.3231E-10</c:v>
                </c:pt>
                <c:pt idx="4444">
                  <c:v>2.3231100000000001E-10</c:v>
                </c:pt>
                <c:pt idx="4445">
                  <c:v>2.3231100000000001E-10</c:v>
                </c:pt>
                <c:pt idx="4446">
                  <c:v>2.3231700000000001E-10</c:v>
                </c:pt>
                <c:pt idx="4447">
                  <c:v>2.3231799999999999E-10</c:v>
                </c:pt>
                <c:pt idx="4448">
                  <c:v>2.3232300000000001E-10</c:v>
                </c:pt>
                <c:pt idx="4449">
                  <c:v>2.32328E-10</c:v>
                </c:pt>
                <c:pt idx="4450">
                  <c:v>2.3234800000000001E-10</c:v>
                </c:pt>
                <c:pt idx="4451">
                  <c:v>2.32352E-10</c:v>
                </c:pt>
                <c:pt idx="4452">
                  <c:v>2.32368E-10</c:v>
                </c:pt>
                <c:pt idx="4453">
                  <c:v>2.3237200000000001E-10</c:v>
                </c:pt>
                <c:pt idx="4454">
                  <c:v>2.3237599999999999E-10</c:v>
                </c:pt>
                <c:pt idx="4455">
                  <c:v>2.32383E-10</c:v>
                </c:pt>
                <c:pt idx="4456">
                  <c:v>2.3239099999999999E-10</c:v>
                </c:pt>
                <c:pt idx="4457">
                  <c:v>2.3239300000000001E-10</c:v>
                </c:pt>
                <c:pt idx="4458">
                  <c:v>2.32395E-10</c:v>
                </c:pt>
                <c:pt idx="4459">
                  <c:v>2.3239600000000001E-10</c:v>
                </c:pt>
                <c:pt idx="4460">
                  <c:v>2.3241499999999999E-10</c:v>
                </c:pt>
                <c:pt idx="4461">
                  <c:v>2.3242999999999999E-10</c:v>
                </c:pt>
                <c:pt idx="4462">
                  <c:v>2.3243299999999999E-10</c:v>
                </c:pt>
                <c:pt idx="4463">
                  <c:v>2.3243800000000001E-10</c:v>
                </c:pt>
                <c:pt idx="4464">
                  <c:v>2.3244E-10</c:v>
                </c:pt>
                <c:pt idx="4465">
                  <c:v>2.3244100000000001E-10</c:v>
                </c:pt>
                <c:pt idx="4466">
                  <c:v>2.32446E-10</c:v>
                </c:pt>
                <c:pt idx="4467">
                  <c:v>2.3245699999999999E-10</c:v>
                </c:pt>
                <c:pt idx="4468">
                  <c:v>2.3247799999999999E-10</c:v>
                </c:pt>
                <c:pt idx="4469">
                  <c:v>2.32488E-10</c:v>
                </c:pt>
                <c:pt idx="4470">
                  <c:v>2.3249599999999999E-10</c:v>
                </c:pt>
                <c:pt idx="4471">
                  <c:v>2.3250700000000001E-10</c:v>
                </c:pt>
                <c:pt idx="4472">
                  <c:v>2.3252599999999999E-10</c:v>
                </c:pt>
                <c:pt idx="4473">
                  <c:v>2.32536E-10</c:v>
                </c:pt>
                <c:pt idx="4474">
                  <c:v>2.32542E-10</c:v>
                </c:pt>
                <c:pt idx="4475">
                  <c:v>2.3254600000000001E-10</c:v>
                </c:pt>
                <c:pt idx="4476">
                  <c:v>2.32548E-10</c:v>
                </c:pt>
                <c:pt idx="4477">
                  <c:v>2.3255299999999999E-10</c:v>
                </c:pt>
                <c:pt idx="4478">
                  <c:v>2.32555E-10</c:v>
                </c:pt>
                <c:pt idx="4479">
                  <c:v>2.3256199999999999E-10</c:v>
                </c:pt>
                <c:pt idx="4480">
                  <c:v>2.3259899999999999E-10</c:v>
                </c:pt>
                <c:pt idx="4481">
                  <c:v>2.3260499999999999E-10</c:v>
                </c:pt>
                <c:pt idx="4482">
                  <c:v>2.3260799999999999E-10</c:v>
                </c:pt>
                <c:pt idx="4483">
                  <c:v>2.3261699999999999E-10</c:v>
                </c:pt>
                <c:pt idx="4484">
                  <c:v>2.32618E-10</c:v>
                </c:pt>
                <c:pt idx="4485">
                  <c:v>2.3263100000000001E-10</c:v>
                </c:pt>
                <c:pt idx="4486">
                  <c:v>2.3263700000000001E-10</c:v>
                </c:pt>
                <c:pt idx="4487">
                  <c:v>2.3264699999999999E-10</c:v>
                </c:pt>
                <c:pt idx="4488">
                  <c:v>2.32663E-10</c:v>
                </c:pt>
                <c:pt idx="4489">
                  <c:v>2.3267699999999999E-10</c:v>
                </c:pt>
                <c:pt idx="4490">
                  <c:v>2.3268500000000001E-10</c:v>
                </c:pt>
                <c:pt idx="4491">
                  <c:v>2.3269199999999999E-10</c:v>
                </c:pt>
                <c:pt idx="4492">
                  <c:v>2.32696E-10</c:v>
                </c:pt>
                <c:pt idx="4493">
                  <c:v>2.3270699999999999E-10</c:v>
                </c:pt>
                <c:pt idx="4494">
                  <c:v>2.3270900000000001E-10</c:v>
                </c:pt>
                <c:pt idx="4495">
                  <c:v>2.3271200000000001E-10</c:v>
                </c:pt>
                <c:pt idx="4496">
                  <c:v>2.3272E-10</c:v>
                </c:pt>
                <c:pt idx="4497">
                  <c:v>2.3272199999999999E-10</c:v>
                </c:pt>
                <c:pt idx="4498">
                  <c:v>2.3272199999999999E-10</c:v>
                </c:pt>
                <c:pt idx="4499">
                  <c:v>2.3272400000000001E-10</c:v>
                </c:pt>
                <c:pt idx="4500">
                  <c:v>2.3273000000000001E-10</c:v>
                </c:pt>
                <c:pt idx="4501">
                  <c:v>2.3273300000000001E-10</c:v>
                </c:pt>
                <c:pt idx="4502">
                  <c:v>2.32738E-10</c:v>
                </c:pt>
                <c:pt idx="4503">
                  <c:v>2.32738E-10</c:v>
                </c:pt>
                <c:pt idx="4504">
                  <c:v>2.3273999999999999E-10</c:v>
                </c:pt>
                <c:pt idx="4505">
                  <c:v>2.3274899999999999E-10</c:v>
                </c:pt>
                <c:pt idx="4506">
                  <c:v>2.3275199999999999E-10</c:v>
                </c:pt>
                <c:pt idx="4507">
                  <c:v>2.3275700000000001E-10</c:v>
                </c:pt>
                <c:pt idx="4508">
                  <c:v>2.3277899999999999E-10</c:v>
                </c:pt>
                <c:pt idx="4509">
                  <c:v>2.3278199999999999E-10</c:v>
                </c:pt>
                <c:pt idx="4510">
                  <c:v>2.32784E-10</c:v>
                </c:pt>
                <c:pt idx="4511">
                  <c:v>2.3279099999999999E-10</c:v>
                </c:pt>
                <c:pt idx="4512">
                  <c:v>2.32792E-10</c:v>
                </c:pt>
                <c:pt idx="4513">
                  <c:v>2.32807E-10</c:v>
                </c:pt>
                <c:pt idx="4514">
                  <c:v>2.3281E-10</c:v>
                </c:pt>
                <c:pt idx="4515">
                  <c:v>2.32814E-10</c:v>
                </c:pt>
                <c:pt idx="4516">
                  <c:v>2.32817E-10</c:v>
                </c:pt>
                <c:pt idx="4517">
                  <c:v>2.3281899999999999E-10</c:v>
                </c:pt>
                <c:pt idx="4518">
                  <c:v>2.3282799999999999E-10</c:v>
                </c:pt>
                <c:pt idx="4519">
                  <c:v>2.3284499999999999E-10</c:v>
                </c:pt>
                <c:pt idx="4520">
                  <c:v>2.3284499999999999E-10</c:v>
                </c:pt>
                <c:pt idx="4521">
                  <c:v>2.3287200000000001E-10</c:v>
                </c:pt>
                <c:pt idx="4522">
                  <c:v>2.3289999999999999E-10</c:v>
                </c:pt>
                <c:pt idx="4523">
                  <c:v>2.3290599999999999E-10</c:v>
                </c:pt>
                <c:pt idx="4524">
                  <c:v>2.32907E-10</c:v>
                </c:pt>
                <c:pt idx="4525">
                  <c:v>2.3291699999999998E-10</c:v>
                </c:pt>
                <c:pt idx="4526">
                  <c:v>2.32943E-10</c:v>
                </c:pt>
                <c:pt idx="4527">
                  <c:v>2.32943E-10</c:v>
                </c:pt>
                <c:pt idx="4528">
                  <c:v>2.3295200000000002E-10</c:v>
                </c:pt>
                <c:pt idx="4529">
                  <c:v>2.3298100000000001E-10</c:v>
                </c:pt>
                <c:pt idx="4530">
                  <c:v>2.3298700000000001E-10</c:v>
                </c:pt>
                <c:pt idx="4531">
                  <c:v>2.3298800000000002E-10</c:v>
                </c:pt>
                <c:pt idx="4532">
                  <c:v>2.3299800000000001E-10</c:v>
                </c:pt>
                <c:pt idx="4533">
                  <c:v>2.33003E-10</c:v>
                </c:pt>
                <c:pt idx="4534">
                  <c:v>2.3301E-10</c:v>
                </c:pt>
                <c:pt idx="4535">
                  <c:v>2.3301299999999998E-10</c:v>
                </c:pt>
                <c:pt idx="4536">
                  <c:v>2.33021E-10</c:v>
                </c:pt>
                <c:pt idx="4537">
                  <c:v>2.3302300000000001E-10</c:v>
                </c:pt>
                <c:pt idx="4538">
                  <c:v>2.3303099999999998E-10</c:v>
                </c:pt>
                <c:pt idx="4539">
                  <c:v>2.3303799999999999E-10</c:v>
                </c:pt>
                <c:pt idx="4540">
                  <c:v>2.3304200000000002E-10</c:v>
                </c:pt>
                <c:pt idx="4541">
                  <c:v>2.3306000000000002E-10</c:v>
                </c:pt>
                <c:pt idx="4542">
                  <c:v>2.3306099999999998E-10</c:v>
                </c:pt>
                <c:pt idx="4543">
                  <c:v>2.3306699999999998E-10</c:v>
                </c:pt>
                <c:pt idx="4544">
                  <c:v>2.3308099999999999E-10</c:v>
                </c:pt>
                <c:pt idx="4545">
                  <c:v>2.3308900000000001E-10</c:v>
                </c:pt>
                <c:pt idx="4546">
                  <c:v>2.3309299999999999E-10</c:v>
                </c:pt>
                <c:pt idx="4547">
                  <c:v>2.3310999999999998E-10</c:v>
                </c:pt>
                <c:pt idx="4548">
                  <c:v>2.3310999999999998E-10</c:v>
                </c:pt>
                <c:pt idx="4549">
                  <c:v>2.3313200000000002E-10</c:v>
                </c:pt>
                <c:pt idx="4550">
                  <c:v>2.3314300000000001E-10</c:v>
                </c:pt>
                <c:pt idx="4551">
                  <c:v>2.33154E-10</c:v>
                </c:pt>
                <c:pt idx="4552">
                  <c:v>2.3316200000000002E-10</c:v>
                </c:pt>
                <c:pt idx="4553">
                  <c:v>2.3316499999999999E-10</c:v>
                </c:pt>
                <c:pt idx="4554">
                  <c:v>2.3316800000000002E-10</c:v>
                </c:pt>
                <c:pt idx="4555">
                  <c:v>2.3317400000000002E-10</c:v>
                </c:pt>
                <c:pt idx="4556">
                  <c:v>2.3317900000000001E-10</c:v>
                </c:pt>
                <c:pt idx="4557">
                  <c:v>2.3318199999999998E-10</c:v>
                </c:pt>
                <c:pt idx="4558">
                  <c:v>2.3318500000000001E-10</c:v>
                </c:pt>
                <c:pt idx="4559">
                  <c:v>2.3319399999999998E-10</c:v>
                </c:pt>
                <c:pt idx="4560">
                  <c:v>2.3319399999999998E-10</c:v>
                </c:pt>
                <c:pt idx="4561">
                  <c:v>2.3319800000000002E-10</c:v>
                </c:pt>
                <c:pt idx="4562">
                  <c:v>2.33202E-10</c:v>
                </c:pt>
                <c:pt idx="4563">
                  <c:v>2.3320400000000001E-10</c:v>
                </c:pt>
                <c:pt idx="4564">
                  <c:v>2.3321100000000002E-10</c:v>
                </c:pt>
                <c:pt idx="4565">
                  <c:v>2.3321700000000002E-10</c:v>
                </c:pt>
                <c:pt idx="4566">
                  <c:v>2.3321899999999999E-10</c:v>
                </c:pt>
                <c:pt idx="4567">
                  <c:v>2.3322E-10</c:v>
                </c:pt>
                <c:pt idx="4568">
                  <c:v>2.3322800000000001E-10</c:v>
                </c:pt>
                <c:pt idx="4569">
                  <c:v>2.3322800000000001E-10</c:v>
                </c:pt>
                <c:pt idx="4570">
                  <c:v>2.3322999999999998E-10</c:v>
                </c:pt>
                <c:pt idx="4571">
                  <c:v>2.3323500000000002E-10</c:v>
                </c:pt>
                <c:pt idx="4572">
                  <c:v>2.33256E-10</c:v>
                </c:pt>
                <c:pt idx="4573">
                  <c:v>2.3325900000000002E-10</c:v>
                </c:pt>
                <c:pt idx="4574">
                  <c:v>2.3325999999999998E-10</c:v>
                </c:pt>
                <c:pt idx="4575">
                  <c:v>2.33275E-10</c:v>
                </c:pt>
                <c:pt idx="4576">
                  <c:v>2.3329599999999998E-10</c:v>
                </c:pt>
                <c:pt idx="4577">
                  <c:v>2.3331200000000001E-10</c:v>
                </c:pt>
                <c:pt idx="4578">
                  <c:v>2.3333600000000001E-10</c:v>
                </c:pt>
                <c:pt idx="4579">
                  <c:v>2.33341E-10</c:v>
                </c:pt>
                <c:pt idx="4580">
                  <c:v>2.3335199999999999E-10</c:v>
                </c:pt>
                <c:pt idx="4581">
                  <c:v>2.3336000000000001E-10</c:v>
                </c:pt>
                <c:pt idx="4582">
                  <c:v>2.3336999999999999E-10</c:v>
                </c:pt>
                <c:pt idx="4583">
                  <c:v>2.3338099999999998E-10</c:v>
                </c:pt>
                <c:pt idx="4584">
                  <c:v>2.3339000000000001E-10</c:v>
                </c:pt>
                <c:pt idx="4585">
                  <c:v>2.3339200000000002E-10</c:v>
                </c:pt>
                <c:pt idx="4586">
                  <c:v>2.3340200000000001E-10</c:v>
                </c:pt>
                <c:pt idx="4587">
                  <c:v>2.3340900000000002E-10</c:v>
                </c:pt>
                <c:pt idx="4588">
                  <c:v>2.33413E-10</c:v>
                </c:pt>
                <c:pt idx="4589">
                  <c:v>2.33413E-10</c:v>
                </c:pt>
                <c:pt idx="4590">
                  <c:v>2.3341699999999998E-10</c:v>
                </c:pt>
                <c:pt idx="4591">
                  <c:v>2.3342899999999998E-10</c:v>
                </c:pt>
                <c:pt idx="4592">
                  <c:v>2.3342899999999998E-10</c:v>
                </c:pt>
                <c:pt idx="4593">
                  <c:v>2.33437E-10</c:v>
                </c:pt>
                <c:pt idx="4594">
                  <c:v>2.3346300000000001E-10</c:v>
                </c:pt>
                <c:pt idx="4595">
                  <c:v>2.3346599999999999E-10</c:v>
                </c:pt>
                <c:pt idx="4596">
                  <c:v>2.3347000000000002E-10</c:v>
                </c:pt>
                <c:pt idx="4597">
                  <c:v>2.3347000000000002E-10</c:v>
                </c:pt>
                <c:pt idx="4598">
                  <c:v>2.33479E-10</c:v>
                </c:pt>
                <c:pt idx="4599">
                  <c:v>2.3348299999999998E-10</c:v>
                </c:pt>
                <c:pt idx="4600">
                  <c:v>2.3348399999999999E-10</c:v>
                </c:pt>
                <c:pt idx="4601">
                  <c:v>2.33485E-10</c:v>
                </c:pt>
                <c:pt idx="4602">
                  <c:v>2.3348800000000002E-10</c:v>
                </c:pt>
                <c:pt idx="4603">
                  <c:v>2.3351299999999998E-10</c:v>
                </c:pt>
                <c:pt idx="4604">
                  <c:v>2.33516E-10</c:v>
                </c:pt>
                <c:pt idx="4605">
                  <c:v>2.3352400000000002E-10</c:v>
                </c:pt>
                <c:pt idx="4606">
                  <c:v>2.3352599999999999E-10</c:v>
                </c:pt>
                <c:pt idx="4607">
                  <c:v>2.3352699999999999E-10</c:v>
                </c:pt>
                <c:pt idx="4608">
                  <c:v>2.3353000000000002E-10</c:v>
                </c:pt>
                <c:pt idx="4609">
                  <c:v>2.3353000000000002E-10</c:v>
                </c:pt>
                <c:pt idx="4610">
                  <c:v>2.3355300000000001E-10</c:v>
                </c:pt>
                <c:pt idx="4611">
                  <c:v>2.3355400000000002E-10</c:v>
                </c:pt>
                <c:pt idx="4612">
                  <c:v>2.3355499999999998E-10</c:v>
                </c:pt>
                <c:pt idx="4613">
                  <c:v>2.3355900000000001E-10</c:v>
                </c:pt>
                <c:pt idx="4614">
                  <c:v>2.3357299999999997E-10</c:v>
                </c:pt>
                <c:pt idx="4615">
                  <c:v>2.3357499999999999E-10</c:v>
                </c:pt>
                <c:pt idx="4616">
                  <c:v>2.3357499999999999E-10</c:v>
                </c:pt>
                <c:pt idx="4617">
                  <c:v>2.3357899999999997E-10</c:v>
                </c:pt>
                <c:pt idx="4618">
                  <c:v>2.336E-10</c:v>
                </c:pt>
                <c:pt idx="4619">
                  <c:v>2.3360200000000002E-10</c:v>
                </c:pt>
                <c:pt idx="4620">
                  <c:v>2.3360499999999999E-10</c:v>
                </c:pt>
                <c:pt idx="4621">
                  <c:v>2.3360499999999999E-10</c:v>
                </c:pt>
                <c:pt idx="4622">
                  <c:v>2.3362100000000002E-10</c:v>
                </c:pt>
                <c:pt idx="4623">
                  <c:v>2.3364500000000002E-10</c:v>
                </c:pt>
                <c:pt idx="4624">
                  <c:v>2.3364900000000001E-10</c:v>
                </c:pt>
                <c:pt idx="4625">
                  <c:v>2.33654E-10</c:v>
                </c:pt>
                <c:pt idx="4626">
                  <c:v>2.33654E-10</c:v>
                </c:pt>
                <c:pt idx="4627">
                  <c:v>2.3366E-10</c:v>
                </c:pt>
                <c:pt idx="4628">
                  <c:v>2.3366300000000002E-10</c:v>
                </c:pt>
                <c:pt idx="4629">
                  <c:v>2.3367599999999998E-10</c:v>
                </c:pt>
                <c:pt idx="4630">
                  <c:v>2.3368100000000002E-10</c:v>
                </c:pt>
                <c:pt idx="4631">
                  <c:v>2.3369399999999998E-10</c:v>
                </c:pt>
                <c:pt idx="4632">
                  <c:v>2.33696E-10</c:v>
                </c:pt>
                <c:pt idx="4633">
                  <c:v>2.33715E-10</c:v>
                </c:pt>
                <c:pt idx="4634">
                  <c:v>2.33726E-10</c:v>
                </c:pt>
                <c:pt idx="4635">
                  <c:v>2.3373599999999998E-10</c:v>
                </c:pt>
                <c:pt idx="4636">
                  <c:v>2.33739E-10</c:v>
                </c:pt>
                <c:pt idx="4637">
                  <c:v>2.3374899999999999E-10</c:v>
                </c:pt>
                <c:pt idx="4638">
                  <c:v>2.3375499999999999E-10</c:v>
                </c:pt>
                <c:pt idx="4639">
                  <c:v>2.3376099999999999E-10</c:v>
                </c:pt>
                <c:pt idx="4640">
                  <c:v>2.3376199999999999E-10</c:v>
                </c:pt>
                <c:pt idx="4641">
                  <c:v>2.33763E-10</c:v>
                </c:pt>
                <c:pt idx="4642">
                  <c:v>2.3376599999999998E-10</c:v>
                </c:pt>
                <c:pt idx="4643">
                  <c:v>2.33775E-10</c:v>
                </c:pt>
                <c:pt idx="4644">
                  <c:v>2.3377899999999998E-10</c:v>
                </c:pt>
                <c:pt idx="4645">
                  <c:v>2.3377899999999998E-10</c:v>
                </c:pt>
                <c:pt idx="4646">
                  <c:v>2.3378300000000002E-10</c:v>
                </c:pt>
                <c:pt idx="4647">
                  <c:v>2.3378599999999999E-10</c:v>
                </c:pt>
                <c:pt idx="4648">
                  <c:v>2.3380299999999998E-10</c:v>
                </c:pt>
                <c:pt idx="4649">
                  <c:v>2.3382600000000003E-10</c:v>
                </c:pt>
                <c:pt idx="4650">
                  <c:v>2.3382600000000003E-10</c:v>
                </c:pt>
                <c:pt idx="4651">
                  <c:v>2.3383700000000002E-10</c:v>
                </c:pt>
                <c:pt idx="4652">
                  <c:v>2.3383999999999999E-10</c:v>
                </c:pt>
                <c:pt idx="4653">
                  <c:v>2.3385099999999998E-10</c:v>
                </c:pt>
                <c:pt idx="4654">
                  <c:v>2.33853E-10</c:v>
                </c:pt>
                <c:pt idx="4655">
                  <c:v>2.3386200000000002E-10</c:v>
                </c:pt>
                <c:pt idx="4656">
                  <c:v>2.3386200000000002E-10</c:v>
                </c:pt>
                <c:pt idx="4657">
                  <c:v>2.3388000000000002E-10</c:v>
                </c:pt>
                <c:pt idx="4658">
                  <c:v>2.33907E-10</c:v>
                </c:pt>
                <c:pt idx="4659">
                  <c:v>2.3391199999999999E-10</c:v>
                </c:pt>
                <c:pt idx="4660">
                  <c:v>2.3392800000000002E-10</c:v>
                </c:pt>
                <c:pt idx="4661">
                  <c:v>2.3393900000000001E-10</c:v>
                </c:pt>
                <c:pt idx="4662">
                  <c:v>2.3397899999999999E-10</c:v>
                </c:pt>
                <c:pt idx="4663">
                  <c:v>2.3399099999999999E-10</c:v>
                </c:pt>
                <c:pt idx="4664">
                  <c:v>2.3399099999999999E-10</c:v>
                </c:pt>
                <c:pt idx="4665">
                  <c:v>2.3399499999999998E-10</c:v>
                </c:pt>
                <c:pt idx="4666">
                  <c:v>2.3399499999999998E-10</c:v>
                </c:pt>
                <c:pt idx="4667">
                  <c:v>2.3399900000000001E-10</c:v>
                </c:pt>
                <c:pt idx="4668">
                  <c:v>2.3400299999999999E-10</c:v>
                </c:pt>
                <c:pt idx="4669">
                  <c:v>2.3401E-10</c:v>
                </c:pt>
                <c:pt idx="4670">
                  <c:v>2.3401100000000001E-10</c:v>
                </c:pt>
                <c:pt idx="4671">
                  <c:v>2.3401899999999998E-10</c:v>
                </c:pt>
                <c:pt idx="4672">
                  <c:v>2.3403199999999998E-10</c:v>
                </c:pt>
                <c:pt idx="4673">
                  <c:v>2.3403299999999999E-10</c:v>
                </c:pt>
                <c:pt idx="4674">
                  <c:v>2.34046E-10</c:v>
                </c:pt>
                <c:pt idx="4675">
                  <c:v>2.3404700000000001E-10</c:v>
                </c:pt>
                <c:pt idx="4676">
                  <c:v>2.3406799999999998E-10</c:v>
                </c:pt>
                <c:pt idx="4677">
                  <c:v>2.3406799999999998E-10</c:v>
                </c:pt>
                <c:pt idx="4678">
                  <c:v>2.34088E-10</c:v>
                </c:pt>
                <c:pt idx="4679">
                  <c:v>2.3409500000000001E-10</c:v>
                </c:pt>
                <c:pt idx="4680">
                  <c:v>2.3410499999999999E-10</c:v>
                </c:pt>
                <c:pt idx="4681">
                  <c:v>2.3411500000000002E-10</c:v>
                </c:pt>
                <c:pt idx="4682">
                  <c:v>2.34124E-10</c:v>
                </c:pt>
                <c:pt idx="4683">
                  <c:v>2.3413700000000001E-10</c:v>
                </c:pt>
                <c:pt idx="4684">
                  <c:v>2.3414500000000002E-10</c:v>
                </c:pt>
                <c:pt idx="4685">
                  <c:v>2.34154E-10</c:v>
                </c:pt>
                <c:pt idx="4686">
                  <c:v>2.3415600000000001E-10</c:v>
                </c:pt>
                <c:pt idx="4687">
                  <c:v>2.3415700000000002E-10</c:v>
                </c:pt>
                <c:pt idx="4688">
                  <c:v>2.3417500000000002E-10</c:v>
                </c:pt>
                <c:pt idx="4689">
                  <c:v>2.3418299999999999E-10</c:v>
                </c:pt>
                <c:pt idx="4690">
                  <c:v>2.3420400000000001E-10</c:v>
                </c:pt>
                <c:pt idx="4691">
                  <c:v>2.3420699999999999E-10</c:v>
                </c:pt>
                <c:pt idx="4692">
                  <c:v>2.34209E-10</c:v>
                </c:pt>
                <c:pt idx="4693">
                  <c:v>2.3421399999999999E-10</c:v>
                </c:pt>
                <c:pt idx="4694">
                  <c:v>2.3422399999999998E-10</c:v>
                </c:pt>
                <c:pt idx="4695">
                  <c:v>2.34227E-10</c:v>
                </c:pt>
                <c:pt idx="4696">
                  <c:v>2.3422999999999998E-10</c:v>
                </c:pt>
                <c:pt idx="4697">
                  <c:v>2.3423500000000002E-10</c:v>
                </c:pt>
                <c:pt idx="4698">
                  <c:v>2.3423599999999998E-10</c:v>
                </c:pt>
                <c:pt idx="4699">
                  <c:v>2.3424600000000001E-10</c:v>
                </c:pt>
                <c:pt idx="4700">
                  <c:v>2.3424600000000001E-10</c:v>
                </c:pt>
                <c:pt idx="4701">
                  <c:v>2.3424799999999998E-10</c:v>
                </c:pt>
                <c:pt idx="4702">
                  <c:v>2.3424999999999999E-10</c:v>
                </c:pt>
                <c:pt idx="4703">
                  <c:v>2.3425200000000001E-10</c:v>
                </c:pt>
                <c:pt idx="4704">
                  <c:v>2.3426099999999998E-10</c:v>
                </c:pt>
                <c:pt idx="4705">
                  <c:v>2.3426099999999998E-10</c:v>
                </c:pt>
                <c:pt idx="4706">
                  <c:v>2.3427199999999997E-10</c:v>
                </c:pt>
                <c:pt idx="4707">
                  <c:v>2.3429400000000001E-10</c:v>
                </c:pt>
                <c:pt idx="4708">
                  <c:v>2.3430100000000002E-10</c:v>
                </c:pt>
                <c:pt idx="4709">
                  <c:v>2.3430200000000002E-10</c:v>
                </c:pt>
                <c:pt idx="4710">
                  <c:v>2.3430600000000001E-10</c:v>
                </c:pt>
                <c:pt idx="4711">
                  <c:v>2.3431499999999998E-10</c:v>
                </c:pt>
                <c:pt idx="4712">
                  <c:v>2.3431599999999999E-10</c:v>
                </c:pt>
                <c:pt idx="4713">
                  <c:v>2.3432000000000002E-10</c:v>
                </c:pt>
                <c:pt idx="4714">
                  <c:v>2.34329E-10</c:v>
                </c:pt>
                <c:pt idx="4715">
                  <c:v>2.3433600000000001E-10</c:v>
                </c:pt>
                <c:pt idx="4716">
                  <c:v>2.3434200000000001E-10</c:v>
                </c:pt>
                <c:pt idx="4717">
                  <c:v>2.3434400000000002E-10</c:v>
                </c:pt>
                <c:pt idx="4718">
                  <c:v>2.3436000000000001E-10</c:v>
                </c:pt>
                <c:pt idx="4719">
                  <c:v>2.3436700000000001E-10</c:v>
                </c:pt>
                <c:pt idx="4720">
                  <c:v>2.3436899999999998E-10</c:v>
                </c:pt>
                <c:pt idx="4721">
                  <c:v>2.3437300000000001E-10</c:v>
                </c:pt>
                <c:pt idx="4722">
                  <c:v>2.34396E-10</c:v>
                </c:pt>
                <c:pt idx="4723">
                  <c:v>2.3439899999999998E-10</c:v>
                </c:pt>
                <c:pt idx="4724">
                  <c:v>2.34408E-10</c:v>
                </c:pt>
                <c:pt idx="4725">
                  <c:v>2.3441500000000001E-10</c:v>
                </c:pt>
                <c:pt idx="4726">
                  <c:v>2.3441600000000002E-10</c:v>
                </c:pt>
                <c:pt idx="4727">
                  <c:v>2.3442700000000001E-10</c:v>
                </c:pt>
                <c:pt idx="4728">
                  <c:v>2.3442700000000001E-10</c:v>
                </c:pt>
                <c:pt idx="4729">
                  <c:v>2.3443699999999999E-10</c:v>
                </c:pt>
                <c:pt idx="4730">
                  <c:v>2.3443900000000001E-10</c:v>
                </c:pt>
                <c:pt idx="4731">
                  <c:v>2.3444199999999999E-10</c:v>
                </c:pt>
                <c:pt idx="4732">
                  <c:v>2.3444600000000002E-10</c:v>
                </c:pt>
                <c:pt idx="4733">
                  <c:v>2.3445399999999998E-10</c:v>
                </c:pt>
                <c:pt idx="4734">
                  <c:v>2.3445399999999998E-10</c:v>
                </c:pt>
                <c:pt idx="4735">
                  <c:v>2.3446499999999998E-10</c:v>
                </c:pt>
                <c:pt idx="4736">
                  <c:v>2.3446699999999999E-10</c:v>
                </c:pt>
                <c:pt idx="4737">
                  <c:v>2.3446699999999999E-10</c:v>
                </c:pt>
                <c:pt idx="4738">
                  <c:v>2.3448299999999997E-10</c:v>
                </c:pt>
                <c:pt idx="4739">
                  <c:v>2.3449499999999997E-10</c:v>
                </c:pt>
                <c:pt idx="4740">
                  <c:v>2.3451100000000001E-10</c:v>
                </c:pt>
                <c:pt idx="4741">
                  <c:v>2.3451100000000001E-10</c:v>
                </c:pt>
                <c:pt idx="4742">
                  <c:v>2.3451300000000003E-10</c:v>
                </c:pt>
                <c:pt idx="4743">
                  <c:v>2.3451399999999998E-10</c:v>
                </c:pt>
                <c:pt idx="4744">
                  <c:v>2.3452300000000001E-10</c:v>
                </c:pt>
                <c:pt idx="4745">
                  <c:v>2.3452300000000001E-10</c:v>
                </c:pt>
                <c:pt idx="4746">
                  <c:v>2.34534E-10</c:v>
                </c:pt>
                <c:pt idx="4747">
                  <c:v>2.3454499999999999E-10</c:v>
                </c:pt>
                <c:pt idx="4748">
                  <c:v>2.3455400000000002E-10</c:v>
                </c:pt>
                <c:pt idx="4749">
                  <c:v>2.3457300000000002E-10</c:v>
                </c:pt>
                <c:pt idx="4750">
                  <c:v>2.3457700000000001E-10</c:v>
                </c:pt>
                <c:pt idx="4751">
                  <c:v>2.3459899999999999E-10</c:v>
                </c:pt>
                <c:pt idx="4752">
                  <c:v>2.3460200000000001E-10</c:v>
                </c:pt>
                <c:pt idx="4753">
                  <c:v>2.3460800000000001E-10</c:v>
                </c:pt>
                <c:pt idx="4754">
                  <c:v>2.34631E-10</c:v>
                </c:pt>
                <c:pt idx="4755">
                  <c:v>2.3464500000000002E-10</c:v>
                </c:pt>
                <c:pt idx="4756">
                  <c:v>2.3465399999999999E-10</c:v>
                </c:pt>
                <c:pt idx="4757">
                  <c:v>2.34655E-10</c:v>
                </c:pt>
                <c:pt idx="4758">
                  <c:v>2.3465600000000001E-10</c:v>
                </c:pt>
                <c:pt idx="4759">
                  <c:v>2.3465700000000002E-10</c:v>
                </c:pt>
                <c:pt idx="4760">
                  <c:v>2.3465799999999998E-10</c:v>
                </c:pt>
                <c:pt idx="4761">
                  <c:v>2.3466399999999998E-10</c:v>
                </c:pt>
                <c:pt idx="4762">
                  <c:v>2.34667E-10</c:v>
                </c:pt>
                <c:pt idx="4763">
                  <c:v>2.3466900000000002E-10</c:v>
                </c:pt>
                <c:pt idx="4764">
                  <c:v>2.3467400000000001E-10</c:v>
                </c:pt>
                <c:pt idx="4765">
                  <c:v>2.3468899999999998E-10</c:v>
                </c:pt>
                <c:pt idx="4766">
                  <c:v>2.34721E-10</c:v>
                </c:pt>
                <c:pt idx="4767">
                  <c:v>2.3472800000000001E-10</c:v>
                </c:pt>
                <c:pt idx="4768">
                  <c:v>2.3472800000000001E-10</c:v>
                </c:pt>
                <c:pt idx="4769">
                  <c:v>2.3475900000000002E-10</c:v>
                </c:pt>
                <c:pt idx="4770">
                  <c:v>2.34763E-10</c:v>
                </c:pt>
                <c:pt idx="4771">
                  <c:v>2.3476400000000001E-10</c:v>
                </c:pt>
                <c:pt idx="4772">
                  <c:v>2.3476699999999998E-10</c:v>
                </c:pt>
                <c:pt idx="4773">
                  <c:v>2.34769E-10</c:v>
                </c:pt>
                <c:pt idx="4774">
                  <c:v>2.3478400000000002E-10</c:v>
                </c:pt>
                <c:pt idx="4775">
                  <c:v>2.3478800000000001E-10</c:v>
                </c:pt>
                <c:pt idx="4776">
                  <c:v>2.3478800000000001E-10</c:v>
                </c:pt>
                <c:pt idx="4777">
                  <c:v>2.3479500000000001E-10</c:v>
                </c:pt>
                <c:pt idx="4778">
                  <c:v>2.3479600000000002E-10</c:v>
                </c:pt>
                <c:pt idx="4779">
                  <c:v>2.3480399999999999E-10</c:v>
                </c:pt>
                <c:pt idx="4780">
                  <c:v>2.3481400000000002E-10</c:v>
                </c:pt>
                <c:pt idx="4781">
                  <c:v>2.3483100000000001E-10</c:v>
                </c:pt>
                <c:pt idx="4782">
                  <c:v>2.3483800000000002E-10</c:v>
                </c:pt>
                <c:pt idx="4783">
                  <c:v>2.3483999999999999E-10</c:v>
                </c:pt>
                <c:pt idx="4784">
                  <c:v>2.3485699999999998E-10</c:v>
                </c:pt>
                <c:pt idx="4785">
                  <c:v>2.3485699999999998E-10</c:v>
                </c:pt>
                <c:pt idx="4786">
                  <c:v>2.3486499999999999E-10</c:v>
                </c:pt>
                <c:pt idx="4787">
                  <c:v>2.3486800000000002E-10</c:v>
                </c:pt>
                <c:pt idx="4788">
                  <c:v>2.34872E-10</c:v>
                </c:pt>
                <c:pt idx="4789">
                  <c:v>2.3487699999999999E-10</c:v>
                </c:pt>
                <c:pt idx="4790">
                  <c:v>2.34878E-10</c:v>
                </c:pt>
                <c:pt idx="4791">
                  <c:v>2.34914E-10</c:v>
                </c:pt>
                <c:pt idx="4792">
                  <c:v>2.3492899999999998E-10</c:v>
                </c:pt>
                <c:pt idx="4793">
                  <c:v>2.3494199999999998E-10</c:v>
                </c:pt>
                <c:pt idx="4794">
                  <c:v>2.3494299999999999E-10</c:v>
                </c:pt>
                <c:pt idx="4795">
                  <c:v>2.3495100000000001E-10</c:v>
                </c:pt>
                <c:pt idx="4796">
                  <c:v>2.3495100000000001E-10</c:v>
                </c:pt>
                <c:pt idx="4797">
                  <c:v>2.34956E-10</c:v>
                </c:pt>
                <c:pt idx="4798">
                  <c:v>2.3495899999999997E-10</c:v>
                </c:pt>
                <c:pt idx="4799">
                  <c:v>2.3495899999999997E-10</c:v>
                </c:pt>
                <c:pt idx="4800">
                  <c:v>2.3495999999999998E-10</c:v>
                </c:pt>
                <c:pt idx="4801">
                  <c:v>2.3497000000000002E-10</c:v>
                </c:pt>
                <c:pt idx="4802">
                  <c:v>2.3497700000000003E-10</c:v>
                </c:pt>
                <c:pt idx="4803">
                  <c:v>2.3500899999999999E-10</c:v>
                </c:pt>
                <c:pt idx="4804">
                  <c:v>2.3501800000000001E-10</c:v>
                </c:pt>
                <c:pt idx="4805">
                  <c:v>2.3502599999999998E-10</c:v>
                </c:pt>
                <c:pt idx="4806">
                  <c:v>2.3502900000000001E-10</c:v>
                </c:pt>
                <c:pt idx="4807">
                  <c:v>2.3504E-10</c:v>
                </c:pt>
                <c:pt idx="4808">
                  <c:v>2.3504200000000001E-10</c:v>
                </c:pt>
                <c:pt idx="4809">
                  <c:v>2.35058E-10</c:v>
                </c:pt>
                <c:pt idx="4810">
                  <c:v>2.3506100000000002E-10</c:v>
                </c:pt>
                <c:pt idx="4811">
                  <c:v>2.3506299999999999E-10</c:v>
                </c:pt>
                <c:pt idx="4812">
                  <c:v>2.3507399999999998E-10</c:v>
                </c:pt>
                <c:pt idx="4813">
                  <c:v>2.35083E-10</c:v>
                </c:pt>
                <c:pt idx="4814">
                  <c:v>2.3509100000000002E-10</c:v>
                </c:pt>
                <c:pt idx="4815">
                  <c:v>2.3509299999999999E-10</c:v>
                </c:pt>
                <c:pt idx="4816">
                  <c:v>2.3511799999999999E-10</c:v>
                </c:pt>
                <c:pt idx="4817">
                  <c:v>2.35119E-10</c:v>
                </c:pt>
                <c:pt idx="4818">
                  <c:v>2.3512199999999998E-10</c:v>
                </c:pt>
                <c:pt idx="4819">
                  <c:v>2.3512199999999998E-10</c:v>
                </c:pt>
                <c:pt idx="4820">
                  <c:v>2.35137E-10</c:v>
                </c:pt>
                <c:pt idx="4821">
                  <c:v>2.3513999999999998E-10</c:v>
                </c:pt>
                <c:pt idx="4822">
                  <c:v>2.35143E-10</c:v>
                </c:pt>
                <c:pt idx="4823">
                  <c:v>2.3515399999999999E-10</c:v>
                </c:pt>
                <c:pt idx="4824">
                  <c:v>2.3516800000000001E-10</c:v>
                </c:pt>
                <c:pt idx="4825">
                  <c:v>2.35173E-10</c:v>
                </c:pt>
                <c:pt idx="4826">
                  <c:v>2.3517799999999999E-10</c:v>
                </c:pt>
                <c:pt idx="4827">
                  <c:v>2.3518299999999998E-10</c:v>
                </c:pt>
                <c:pt idx="4828">
                  <c:v>2.3518600000000001E-10</c:v>
                </c:pt>
                <c:pt idx="4829">
                  <c:v>2.3518700000000002E-10</c:v>
                </c:pt>
                <c:pt idx="4830">
                  <c:v>2.3519900000000002E-10</c:v>
                </c:pt>
                <c:pt idx="4831">
                  <c:v>2.3520600000000003E-10</c:v>
                </c:pt>
                <c:pt idx="4832">
                  <c:v>2.3521299999999998E-10</c:v>
                </c:pt>
                <c:pt idx="4833">
                  <c:v>2.3521899999999998E-10</c:v>
                </c:pt>
                <c:pt idx="4834">
                  <c:v>2.35221E-10</c:v>
                </c:pt>
                <c:pt idx="4835">
                  <c:v>2.3522200000000001E-10</c:v>
                </c:pt>
                <c:pt idx="4836">
                  <c:v>2.3526799999999999E-10</c:v>
                </c:pt>
                <c:pt idx="4837">
                  <c:v>2.3527000000000001E-10</c:v>
                </c:pt>
                <c:pt idx="4838">
                  <c:v>2.3527200000000002E-10</c:v>
                </c:pt>
                <c:pt idx="4839">
                  <c:v>2.3527299999999998E-10</c:v>
                </c:pt>
                <c:pt idx="4840">
                  <c:v>2.35275E-10</c:v>
                </c:pt>
                <c:pt idx="4841">
                  <c:v>2.35275E-10</c:v>
                </c:pt>
                <c:pt idx="4842">
                  <c:v>2.3527600000000001E-10</c:v>
                </c:pt>
                <c:pt idx="4843">
                  <c:v>2.3530399999999999E-10</c:v>
                </c:pt>
                <c:pt idx="4844">
                  <c:v>2.3530999999999999E-10</c:v>
                </c:pt>
                <c:pt idx="4845">
                  <c:v>2.3530999999999999E-10</c:v>
                </c:pt>
                <c:pt idx="4846">
                  <c:v>2.3532600000000002E-10</c:v>
                </c:pt>
                <c:pt idx="4847">
                  <c:v>2.3532899999999999E-10</c:v>
                </c:pt>
                <c:pt idx="4848">
                  <c:v>2.3533399999999999E-10</c:v>
                </c:pt>
                <c:pt idx="4849">
                  <c:v>2.3536200000000002E-10</c:v>
                </c:pt>
                <c:pt idx="4850">
                  <c:v>2.3537099999999999E-10</c:v>
                </c:pt>
                <c:pt idx="4851">
                  <c:v>2.3537599999999998E-10</c:v>
                </c:pt>
                <c:pt idx="4852">
                  <c:v>2.35378E-10</c:v>
                </c:pt>
                <c:pt idx="4853">
                  <c:v>2.3538000000000002E-10</c:v>
                </c:pt>
                <c:pt idx="4854">
                  <c:v>2.3539999999999998E-10</c:v>
                </c:pt>
                <c:pt idx="4855">
                  <c:v>2.3539999999999998E-10</c:v>
                </c:pt>
                <c:pt idx="4856">
                  <c:v>2.3540099999999999E-10</c:v>
                </c:pt>
                <c:pt idx="4857">
                  <c:v>2.3540300000000001E-10</c:v>
                </c:pt>
                <c:pt idx="4858">
                  <c:v>2.3540400000000002E-10</c:v>
                </c:pt>
                <c:pt idx="4859">
                  <c:v>2.35408E-10</c:v>
                </c:pt>
                <c:pt idx="4860">
                  <c:v>2.3541099999999997E-10</c:v>
                </c:pt>
                <c:pt idx="4861">
                  <c:v>2.35414E-10</c:v>
                </c:pt>
                <c:pt idx="4862">
                  <c:v>2.3544000000000002E-10</c:v>
                </c:pt>
                <c:pt idx="4863">
                  <c:v>2.3544100000000002E-10</c:v>
                </c:pt>
                <c:pt idx="4864">
                  <c:v>2.3544500000000001E-10</c:v>
                </c:pt>
                <c:pt idx="4865">
                  <c:v>2.35456E-10</c:v>
                </c:pt>
                <c:pt idx="4866">
                  <c:v>2.3546400000000002E-10</c:v>
                </c:pt>
                <c:pt idx="4867">
                  <c:v>2.3546400000000002E-10</c:v>
                </c:pt>
                <c:pt idx="4868">
                  <c:v>2.3547899999999999E-10</c:v>
                </c:pt>
                <c:pt idx="4869">
                  <c:v>2.3548E-10</c:v>
                </c:pt>
                <c:pt idx="4870">
                  <c:v>2.3548200000000001E-10</c:v>
                </c:pt>
                <c:pt idx="4871">
                  <c:v>2.3548499999999999E-10</c:v>
                </c:pt>
                <c:pt idx="4872">
                  <c:v>2.3548499999999999E-10</c:v>
                </c:pt>
                <c:pt idx="4873">
                  <c:v>2.3549599999999998E-10</c:v>
                </c:pt>
                <c:pt idx="4874">
                  <c:v>2.3550600000000001E-10</c:v>
                </c:pt>
                <c:pt idx="4875">
                  <c:v>2.3551300000000002E-10</c:v>
                </c:pt>
                <c:pt idx="4876">
                  <c:v>2.3552400000000001E-10</c:v>
                </c:pt>
                <c:pt idx="4877">
                  <c:v>2.35529E-10</c:v>
                </c:pt>
                <c:pt idx="4878">
                  <c:v>2.3553199999999998E-10</c:v>
                </c:pt>
                <c:pt idx="4879">
                  <c:v>2.3554800000000001E-10</c:v>
                </c:pt>
                <c:pt idx="4880">
                  <c:v>2.3554999999999998E-10</c:v>
                </c:pt>
                <c:pt idx="4881">
                  <c:v>2.35559E-10</c:v>
                </c:pt>
                <c:pt idx="4882">
                  <c:v>2.3556600000000001E-10</c:v>
                </c:pt>
                <c:pt idx="4883">
                  <c:v>2.3557800000000001E-10</c:v>
                </c:pt>
                <c:pt idx="4884">
                  <c:v>2.3558099999999999E-10</c:v>
                </c:pt>
                <c:pt idx="4885">
                  <c:v>2.3558099999999999E-10</c:v>
                </c:pt>
                <c:pt idx="4886">
                  <c:v>2.3559100000000002E-10</c:v>
                </c:pt>
                <c:pt idx="4887">
                  <c:v>2.3560599999999999E-10</c:v>
                </c:pt>
                <c:pt idx="4888">
                  <c:v>2.3561199999999999E-10</c:v>
                </c:pt>
                <c:pt idx="4889">
                  <c:v>2.3562000000000001E-10</c:v>
                </c:pt>
                <c:pt idx="4890">
                  <c:v>2.3562199999999997E-10</c:v>
                </c:pt>
                <c:pt idx="4891">
                  <c:v>2.3564600000000003E-10</c:v>
                </c:pt>
                <c:pt idx="4892">
                  <c:v>2.3565299999999998E-10</c:v>
                </c:pt>
                <c:pt idx="4893">
                  <c:v>2.3565399999999999E-10</c:v>
                </c:pt>
                <c:pt idx="4894">
                  <c:v>2.3566400000000002E-10</c:v>
                </c:pt>
                <c:pt idx="4895">
                  <c:v>2.3567199999999999E-10</c:v>
                </c:pt>
                <c:pt idx="4896">
                  <c:v>2.3567500000000002E-10</c:v>
                </c:pt>
                <c:pt idx="4897">
                  <c:v>2.3569200000000001E-10</c:v>
                </c:pt>
                <c:pt idx="4898">
                  <c:v>2.3570699999999998E-10</c:v>
                </c:pt>
                <c:pt idx="4899">
                  <c:v>2.3571700000000001E-10</c:v>
                </c:pt>
                <c:pt idx="4900">
                  <c:v>2.35739E-10</c:v>
                </c:pt>
                <c:pt idx="4901">
                  <c:v>2.3574700000000001E-10</c:v>
                </c:pt>
                <c:pt idx="4902">
                  <c:v>2.3574899999999998E-10</c:v>
                </c:pt>
                <c:pt idx="4903">
                  <c:v>2.3575599999999999E-10</c:v>
                </c:pt>
                <c:pt idx="4904">
                  <c:v>2.35764E-10</c:v>
                </c:pt>
                <c:pt idx="4905">
                  <c:v>2.3576699999999998E-10</c:v>
                </c:pt>
                <c:pt idx="4906">
                  <c:v>2.3577100000000001E-10</c:v>
                </c:pt>
                <c:pt idx="4907">
                  <c:v>2.3577399999999999E-10</c:v>
                </c:pt>
                <c:pt idx="4908">
                  <c:v>2.35776E-10</c:v>
                </c:pt>
                <c:pt idx="4909">
                  <c:v>2.3577700000000001E-10</c:v>
                </c:pt>
                <c:pt idx="4910">
                  <c:v>2.3579500000000001E-10</c:v>
                </c:pt>
                <c:pt idx="4911">
                  <c:v>2.3579899999999999E-10</c:v>
                </c:pt>
                <c:pt idx="4912">
                  <c:v>2.3582899999999999E-10</c:v>
                </c:pt>
                <c:pt idx="4913">
                  <c:v>2.3583499999999999E-10</c:v>
                </c:pt>
                <c:pt idx="4914">
                  <c:v>2.35854E-10</c:v>
                </c:pt>
                <c:pt idx="4915">
                  <c:v>2.3585500000000001E-10</c:v>
                </c:pt>
                <c:pt idx="4916">
                  <c:v>2.3586499999999999E-10</c:v>
                </c:pt>
                <c:pt idx="4917">
                  <c:v>2.3586999999999998E-10</c:v>
                </c:pt>
                <c:pt idx="4918">
                  <c:v>2.3587400000000002E-10</c:v>
                </c:pt>
                <c:pt idx="4919">
                  <c:v>2.3588899999999999E-10</c:v>
                </c:pt>
                <c:pt idx="4920">
                  <c:v>2.3589E-10</c:v>
                </c:pt>
                <c:pt idx="4921">
                  <c:v>2.3590400000000002E-10</c:v>
                </c:pt>
                <c:pt idx="4922">
                  <c:v>2.35908E-10</c:v>
                </c:pt>
                <c:pt idx="4923">
                  <c:v>2.3591000000000002E-10</c:v>
                </c:pt>
                <c:pt idx="4924">
                  <c:v>2.3591199999999998E-10</c:v>
                </c:pt>
                <c:pt idx="4925">
                  <c:v>2.3591500000000001E-10</c:v>
                </c:pt>
                <c:pt idx="4926">
                  <c:v>2.3593300000000001E-10</c:v>
                </c:pt>
                <c:pt idx="4927">
                  <c:v>2.3593699999999999E-10</c:v>
                </c:pt>
                <c:pt idx="4928">
                  <c:v>2.3593900000000001E-10</c:v>
                </c:pt>
                <c:pt idx="4929">
                  <c:v>2.35956E-10</c:v>
                </c:pt>
                <c:pt idx="4930">
                  <c:v>2.3596599999999998E-10</c:v>
                </c:pt>
                <c:pt idx="4931">
                  <c:v>2.3597299999999999E-10</c:v>
                </c:pt>
                <c:pt idx="4932">
                  <c:v>2.35992E-10</c:v>
                </c:pt>
                <c:pt idx="4933">
                  <c:v>2.3600299999999999E-10</c:v>
                </c:pt>
                <c:pt idx="4934">
                  <c:v>2.36023E-10</c:v>
                </c:pt>
                <c:pt idx="4935">
                  <c:v>2.3602500000000002E-10</c:v>
                </c:pt>
                <c:pt idx="4936">
                  <c:v>2.36035E-10</c:v>
                </c:pt>
                <c:pt idx="4937">
                  <c:v>2.3603799999999998E-10</c:v>
                </c:pt>
                <c:pt idx="4938">
                  <c:v>2.3603999999999999E-10</c:v>
                </c:pt>
                <c:pt idx="4939">
                  <c:v>2.3604599999999999E-10</c:v>
                </c:pt>
                <c:pt idx="4940">
                  <c:v>2.3605500000000002E-10</c:v>
                </c:pt>
                <c:pt idx="4941">
                  <c:v>2.3606000000000001E-10</c:v>
                </c:pt>
                <c:pt idx="4942">
                  <c:v>2.3608400000000001E-10</c:v>
                </c:pt>
                <c:pt idx="4943">
                  <c:v>2.3608699999999998E-10</c:v>
                </c:pt>
                <c:pt idx="4944">
                  <c:v>2.36095E-10</c:v>
                </c:pt>
                <c:pt idx="4945">
                  <c:v>2.36101E-10</c:v>
                </c:pt>
                <c:pt idx="4946">
                  <c:v>2.3610200000000001E-10</c:v>
                </c:pt>
                <c:pt idx="4947">
                  <c:v>2.3610499999999998E-10</c:v>
                </c:pt>
                <c:pt idx="4948">
                  <c:v>2.36113E-10</c:v>
                </c:pt>
                <c:pt idx="4949">
                  <c:v>2.3613800000000001E-10</c:v>
                </c:pt>
                <c:pt idx="4950">
                  <c:v>2.3615100000000002E-10</c:v>
                </c:pt>
                <c:pt idx="4951">
                  <c:v>2.36155E-10</c:v>
                </c:pt>
                <c:pt idx="4952">
                  <c:v>2.3618399999999999E-10</c:v>
                </c:pt>
                <c:pt idx="4953">
                  <c:v>2.3618700000000001E-10</c:v>
                </c:pt>
                <c:pt idx="4954">
                  <c:v>2.36191E-10</c:v>
                </c:pt>
                <c:pt idx="4955">
                  <c:v>2.3619300000000001E-10</c:v>
                </c:pt>
                <c:pt idx="4956">
                  <c:v>2.3619300000000001E-10</c:v>
                </c:pt>
                <c:pt idx="4957">
                  <c:v>2.36204E-10</c:v>
                </c:pt>
                <c:pt idx="4958">
                  <c:v>2.3620500000000001E-10</c:v>
                </c:pt>
                <c:pt idx="4959">
                  <c:v>2.3621100000000001E-10</c:v>
                </c:pt>
                <c:pt idx="4960">
                  <c:v>2.3622300000000001E-10</c:v>
                </c:pt>
                <c:pt idx="4961">
                  <c:v>2.3622499999999998E-10</c:v>
                </c:pt>
                <c:pt idx="4962">
                  <c:v>2.3623899999999999E-10</c:v>
                </c:pt>
                <c:pt idx="4963">
                  <c:v>2.36258E-10</c:v>
                </c:pt>
                <c:pt idx="4964">
                  <c:v>2.36264E-10</c:v>
                </c:pt>
                <c:pt idx="4965">
                  <c:v>2.3626699999999998E-10</c:v>
                </c:pt>
                <c:pt idx="4966">
                  <c:v>2.3626799999999998E-10</c:v>
                </c:pt>
                <c:pt idx="4967">
                  <c:v>2.3626899999999999E-10</c:v>
                </c:pt>
                <c:pt idx="4968">
                  <c:v>2.36276E-10</c:v>
                </c:pt>
                <c:pt idx="4969">
                  <c:v>2.3627899999999998E-10</c:v>
                </c:pt>
                <c:pt idx="4970">
                  <c:v>2.3628599999999998E-10</c:v>
                </c:pt>
                <c:pt idx="4971">
                  <c:v>2.3628900000000001E-10</c:v>
                </c:pt>
                <c:pt idx="4972">
                  <c:v>2.36294E-10</c:v>
                </c:pt>
                <c:pt idx="4973">
                  <c:v>2.3630100000000001E-10</c:v>
                </c:pt>
                <c:pt idx="4974">
                  <c:v>2.3630800000000002E-10</c:v>
                </c:pt>
                <c:pt idx="4975">
                  <c:v>2.3631900000000001E-10</c:v>
                </c:pt>
                <c:pt idx="4976">
                  <c:v>2.3632600000000002E-10</c:v>
                </c:pt>
                <c:pt idx="4977">
                  <c:v>2.3633E-10</c:v>
                </c:pt>
                <c:pt idx="4978">
                  <c:v>2.36342E-10</c:v>
                </c:pt>
                <c:pt idx="4979">
                  <c:v>2.3635700000000002E-10</c:v>
                </c:pt>
                <c:pt idx="4980">
                  <c:v>2.3636300000000002E-10</c:v>
                </c:pt>
                <c:pt idx="4981">
                  <c:v>2.3637500000000002E-10</c:v>
                </c:pt>
                <c:pt idx="4982">
                  <c:v>2.3638000000000002E-10</c:v>
                </c:pt>
                <c:pt idx="4983">
                  <c:v>2.36384E-10</c:v>
                </c:pt>
                <c:pt idx="4984">
                  <c:v>2.3638600000000001E-10</c:v>
                </c:pt>
                <c:pt idx="4985">
                  <c:v>2.3639499999999999E-10</c:v>
                </c:pt>
                <c:pt idx="4986">
                  <c:v>2.3640300000000001E-10</c:v>
                </c:pt>
                <c:pt idx="4987">
                  <c:v>2.3640500000000002E-10</c:v>
                </c:pt>
                <c:pt idx="4988">
                  <c:v>2.3641100000000002E-10</c:v>
                </c:pt>
                <c:pt idx="4989">
                  <c:v>2.3641100000000002E-10</c:v>
                </c:pt>
                <c:pt idx="4990">
                  <c:v>2.3642499999999999E-10</c:v>
                </c:pt>
                <c:pt idx="4991">
                  <c:v>2.36426E-10</c:v>
                </c:pt>
                <c:pt idx="4992">
                  <c:v>2.3642999999999998E-10</c:v>
                </c:pt>
                <c:pt idx="4993">
                  <c:v>2.3644600000000001E-10</c:v>
                </c:pt>
                <c:pt idx="4994">
                  <c:v>2.3645E-10</c:v>
                </c:pt>
                <c:pt idx="4995">
                  <c:v>2.3645999999999998E-10</c:v>
                </c:pt>
                <c:pt idx="4996">
                  <c:v>2.3645999999999998E-10</c:v>
                </c:pt>
                <c:pt idx="4997">
                  <c:v>2.3646400000000001E-10</c:v>
                </c:pt>
                <c:pt idx="4998">
                  <c:v>2.3646699999999999E-10</c:v>
                </c:pt>
                <c:pt idx="4999">
                  <c:v>2.3647399999999999E-10</c:v>
                </c:pt>
                <c:pt idx="5000">
                  <c:v>2.3648900000000002E-10</c:v>
                </c:pt>
                <c:pt idx="5001">
                  <c:v>2.36499E-10</c:v>
                </c:pt>
                <c:pt idx="5002">
                  <c:v>2.36517E-10</c:v>
                </c:pt>
                <c:pt idx="5003">
                  <c:v>2.3652799999999999E-10</c:v>
                </c:pt>
                <c:pt idx="5004">
                  <c:v>2.3656299999999998E-10</c:v>
                </c:pt>
                <c:pt idx="5005">
                  <c:v>2.3656999999999999E-10</c:v>
                </c:pt>
                <c:pt idx="5006">
                  <c:v>2.3657800000000001E-10</c:v>
                </c:pt>
                <c:pt idx="5007">
                  <c:v>2.3658000000000002E-10</c:v>
                </c:pt>
                <c:pt idx="5008">
                  <c:v>2.3659200000000002E-10</c:v>
                </c:pt>
                <c:pt idx="5009">
                  <c:v>2.3659999999999999E-10</c:v>
                </c:pt>
                <c:pt idx="5010">
                  <c:v>2.36601E-10</c:v>
                </c:pt>
                <c:pt idx="5011">
                  <c:v>2.3661699999999998E-10</c:v>
                </c:pt>
                <c:pt idx="5012">
                  <c:v>2.3662600000000001E-10</c:v>
                </c:pt>
                <c:pt idx="5013">
                  <c:v>2.3662700000000001E-10</c:v>
                </c:pt>
                <c:pt idx="5014">
                  <c:v>2.3663499999999998E-10</c:v>
                </c:pt>
                <c:pt idx="5015">
                  <c:v>2.36637E-10</c:v>
                </c:pt>
                <c:pt idx="5016">
                  <c:v>2.3663800000000001E-10</c:v>
                </c:pt>
                <c:pt idx="5017">
                  <c:v>2.36643E-10</c:v>
                </c:pt>
                <c:pt idx="5018">
                  <c:v>2.3664600000000002E-10</c:v>
                </c:pt>
                <c:pt idx="5019">
                  <c:v>2.3665E-10</c:v>
                </c:pt>
                <c:pt idx="5020">
                  <c:v>2.36655E-10</c:v>
                </c:pt>
                <c:pt idx="5021">
                  <c:v>2.3665700000000001E-10</c:v>
                </c:pt>
                <c:pt idx="5022">
                  <c:v>2.3665999999999999E-10</c:v>
                </c:pt>
                <c:pt idx="5023">
                  <c:v>2.36662E-10</c:v>
                </c:pt>
                <c:pt idx="5024">
                  <c:v>2.3667000000000002E-10</c:v>
                </c:pt>
                <c:pt idx="5025">
                  <c:v>2.3667699999999998E-10</c:v>
                </c:pt>
                <c:pt idx="5026">
                  <c:v>2.3668200000000002E-10</c:v>
                </c:pt>
                <c:pt idx="5027">
                  <c:v>2.3668999999999999E-10</c:v>
                </c:pt>
                <c:pt idx="5028">
                  <c:v>2.3669400000000002E-10</c:v>
                </c:pt>
                <c:pt idx="5029">
                  <c:v>2.3670799999999999E-10</c:v>
                </c:pt>
                <c:pt idx="5030">
                  <c:v>2.3670899999999999E-10</c:v>
                </c:pt>
                <c:pt idx="5031">
                  <c:v>2.3673199999999998E-10</c:v>
                </c:pt>
                <c:pt idx="5032">
                  <c:v>2.3675699999999999E-10</c:v>
                </c:pt>
                <c:pt idx="5033">
                  <c:v>2.3677800000000002E-10</c:v>
                </c:pt>
                <c:pt idx="5034">
                  <c:v>2.3678900000000001E-10</c:v>
                </c:pt>
                <c:pt idx="5035">
                  <c:v>2.3679299999999999E-10</c:v>
                </c:pt>
                <c:pt idx="5036">
                  <c:v>2.3680499999999999E-10</c:v>
                </c:pt>
                <c:pt idx="5037">
                  <c:v>2.3681699999999999E-10</c:v>
                </c:pt>
                <c:pt idx="5038">
                  <c:v>2.3681699999999999E-10</c:v>
                </c:pt>
                <c:pt idx="5039">
                  <c:v>2.3684699999999999E-10</c:v>
                </c:pt>
                <c:pt idx="5040">
                  <c:v>2.36873E-10</c:v>
                </c:pt>
                <c:pt idx="5041">
                  <c:v>2.36878E-10</c:v>
                </c:pt>
                <c:pt idx="5042">
                  <c:v>2.36879E-10</c:v>
                </c:pt>
                <c:pt idx="5043">
                  <c:v>2.3688199999999998E-10</c:v>
                </c:pt>
                <c:pt idx="5044">
                  <c:v>2.36891E-10</c:v>
                </c:pt>
                <c:pt idx="5045">
                  <c:v>2.36897E-10</c:v>
                </c:pt>
                <c:pt idx="5046">
                  <c:v>2.36908E-10</c:v>
                </c:pt>
                <c:pt idx="5047">
                  <c:v>2.3691999999999999E-10</c:v>
                </c:pt>
                <c:pt idx="5048">
                  <c:v>2.3692399999999998E-10</c:v>
                </c:pt>
                <c:pt idx="5049">
                  <c:v>2.3692800000000001E-10</c:v>
                </c:pt>
                <c:pt idx="5050">
                  <c:v>2.3692999999999998E-10</c:v>
                </c:pt>
                <c:pt idx="5051">
                  <c:v>2.3693199999999999E-10</c:v>
                </c:pt>
                <c:pt idx="5052">
                  <c:v>2.3693400000000001E-10</c:v>
                </c:pt>
                <c:pt idx="5053">
                  <c:v>2.36963E-10</c:v>
                </c:pt>
                <c:pt idx="5054">
                  <c:v>2.3696400000000001E-10</c:v>
                </c:pt>
                <c:pt idx="5055">
                  <c:v>2.3696500000000002E-10</c:v>
                </c:pt>
                <c:pt idx="5056">
                  <c:v>2.3696599999999998E-10</c:v>
                </c:pt>
                <c:pt idx="5057">
                  <c:v>2.3696599999999998E-10</c:v>
                </c:pt>
                <c:pt idx="5058">
                  <c:v>2.3696699999999998E-10</c:v>
                </c:pt>
                <c:pt idx="5059">
                  <c:v>2.36969E-10</c:v>
                </c:pt>
                <c:pt idx="5060">
                  <c:v>2.3697199999999998E-10</c:v>
                </c:pt>
                <c:pt idx="5061">
                  <c:v>2.3697899999999998E-10</c:v>
                </c:pt>
                <c:pt idx="5062">
                  <c:v>2.3698300000000002E-10</c:v>
                </c:pt>
                <c:pt idx="5063">
                  <c:v>2.3699400000000001E-10</c:v>
                </c:pt>
                <c:pt idx="5064">
                  <c:v>2.3699799999999999E-10</c:v>
                </c:pt>
                <c:pt idx="5065">
                  <c:v>2.3699799999999999E-10</c:v>
                </c:pt>
                <c:pt idx="5066">
                  <c:v>2.3700899999999998E-10</c:v>
                </c:pt>
                <c:pt idx="5067">
                  <c:v>2.3700999999999999E-10</c:v>
                </c:pt>
                <c:pt idx="5068">
                  <c:v>2.37017E-10</c:v>
                </c:pt>
                <c:pt idx="5069">
                  <c:v>2.3703800000000002E-10</c:v>
                </c:pt>
                <c:pt idx="5070">
                  <c:v>2.3704499999999998E-10</c:v>
                </c:pt>
                <c:pt idx="5071">
                  <c:v>2.3704499999999998E-10</c:v>
                </c:pt>
                <c:pt idx="5072">
                  <c:v>2.3706800000000002E-10</c:v>
                </c:pt>
                <c:pt idx="5073">
                  <c:v>2.3706899999999998E-10</c:v>
                </c:pt>
                <c:pt idx="5074">
                  <c:v>2.3707800000000001E-10</c:v>
                </c:pt>
                <c:pt idx="5075">
                  <c:v>2.3707900000000001E-10</c:v>
                </c:pt>
                <c:pt idx="5076">
                  <c:v>2.3708400000000001E-10</c:v>
                </c:pt>
                <c:pt idx="5077">
                  <c:v>2.3711799999999999E-10</c:v>
                </c:pt>
                <c:pt idx="5078">
                  <c:v>2.37119E-10</c:v>
                </c:pt>
                <c:pt idx="5079">
                  <c:v>2.3713300000000001E-10</c:v>
                </c:pt>
                <c:pt idx="5080">
                  <c:v>2.3714299999999999E-10</c:v>
                </c:pt>
                <c:pt idx="5081">
                  <c:v>2.3715200000000002E-10</c:v>
                </c:pt>
                <c:pt idx="5082">
                  <c:v>2.3718899999999998E-10</c:v>
                </c:pt>
                <c:pt idx="5083">
                  <c:v>2.37198E-10</c:v>
                </c:pt>
                <c:pt idx="5084">
                  <c:v>2.3720699999999998E-10</c:v>
                </c:pt>
                <c:pt idx="5085">
                  <c:v>2.3721800000000002E-10</c:v>
                </c:pt>
                <c:pt idx="5086">
                  <c:v>2.3722099999999999E-10</c:v>
                </c:pt>
                <c:pt idx="5087">
                  <c:v>2.37222E-10</c:v>
                </c:pt>
                <c:pt idx="5088">
                  <c:v>2.37222E-10</c:v>
                </c:pt>
                <c:pt idx="5089">
                  <c:v>2.3722599999999998E-10</c:v>
                </c:pt>
                <c:pt idx="5090">
                  <c:v>2.3724200000000002E-10</c:v>
                </c:pt>
                <c:pt idx="5091">
                  <c:v>2.3725699999999999E-10</c:v>
                </c:pt>
                <c:pt idx="5092">
                  <c:v>2.3727100000000001E-10</c:v>
                </c:pt>
                <c:pt idx="5093">
                  <c:v>2.3727399999999998E-10</c:v>
                </c:pt>
                <c:pt idx="5094">
                  <c:v>2.3727499999999999E-10</c:v>
                </c:pt>
                <c:pt idx="5095">
                  <c:v>2.3727800000000002E-10</c:v>
                </c:pt>
                <c:pt idx="5096">
                  <c:v>2.3728300000000001E-10</c:v>
                </c:pt>
                <c:pt idx="5097">
                  <c:v>2.3729600000000001E-10</c:v>
                </c:pt>
                <c:pt idx="5098">
                  <c:v>2.3729899999999999E-10</c:v>
                </c:pt>
                <c:pt idx="5099">
                  <c:v>2.3730300000000002E-10</c:v>
                </c:pt>
                <c:pt idx="5100">
                  <c:v>2.3731599999999998E-10</c:v>
                </c:pt>
                <c:pt idx="5101">
                  <c:v>2.3732000000000001E-10</c:v>
                </c:pt>
                <c:pt idx="5102">
                  <c:v>2.3732799999999998E-10</c:v>
                </c:pt>
                <c:pt idx="5103">
                  <c:v>2.37331E-10</c:v>
                </c:pt>
                <c:pt idx="5104">
                  <c:v>2.37331E-10</c:v>
                </c:pt>
                <c:pt idx="5105">
                  <c:v>2.3733200000000001E-10</c:v>
                </c:pt>
                <c:pt idx="5106">
                  <c:v>2.3733399999999998E-10</c:v>
                </c:pt>
                <c:pt idx="5107">
                  <c:v>2.3735100000000002E-10</c:v>
                </c:pt>
                <c:pt idx="5108">
                  <c:v>2.3736900000000002E-10</c:v>
                </c:pt>
                <c:pt idx="5109">
                  <c:v>2.3738799999999998E-10</c:v>
                </c:pt>
                <c:pt idx="5110">
                  <c:v>2.37397E-10</c:v>
                </c:pt>
                <c:pt idx="5111">
                  <c:v>2.3740599999999998E-10</c:v>
                </c:pt>
                <c:pt idx="5112">
                  <c:v>2.37409E-10</c:v>
                </c:pt>
                <c:pt idx="5113">
                  <c:v>2.3741199999999998E-10</c:v>
                </c:pt>
                <c:pt idx="5114">
                  <c:v>2.37421E-10</c:v>
                </c:pt>
                <c:pt idx="5115">
                  <c:v>2.3744199999999997E-10</c:v>
                </c:pt>
                <c:pt idx="5116">
                  <c:v>2.3744399999999999E-10</c:v>
                </c:pt>
                <c:pt idx="5117">
                  <c:v>2.3744799999999997E-10</c:v>
                </c:pt>
                <c:pt idx="5118">
                  <c:v>2.3745599999999999E-10</c:v>
                </c:pt>
                <c:pt idx="5119">
                  <c:v>2.3746000000000003E-10</c:v>
                </c:pt>
                <c:pt idx="5120">
                  <c:v>2.37463E-10</c:v>
                </c:pt>
                <c:pt idx="5121">
                  <c:v>2.37469E-10</c:v>
                </c:pt>
                <c:pt idx="5122">
                  <c:v>2.3748300000000002E-10</c:v>
                </c:pt>
                <c:pt idx="5123">
                  <c:v>2.3748499999999998E-10</c:v>
                </c:pt>
                <c:pt idx="5124">
                  <c:v>2.37487E-10</c:v>
                </c:pt>
                <c:pt idx="5125">
                  <c:v>2.37487E-10</c:v>
                </c:pt>
                <c:pt idx="5126">
                  <c:v>2.3749099999999998E-10</c:v>
                </c:pt>
                <c:pt idx="5127">
                  <c:v>2.37493E-10</c:v>
                </c:pt>
                <c:pt idx="5128">
                  <c:v>2.3749500000000002E-10</c:v>
                </c:pt>
                <c:pt idx="5129">
                  <c:v>2.3749600000000002E-10</c:v>
                </c:pt>
                <c:pt idx="5130">
                  <c:v>2.3753299999999998E-10</c:v>
                </c:pt>
                <c:pt idx="5131">
                  <c:v>2.3754300000000001E-10</c:v>
                </c:pt>
                <c:pt idx="5132">
                  <c:v>2.3754300000000001E-10</c:v>
                </c:pt>
                <c:pt idx="5133">
                  <c:v>2.3754800000000001E-10</c:v>
                </c:pt>
                <c:pt idx="5134">
                  <c:v>2.3754800000000001E-10</c:v>
                </c:pt>
                <c:pt idx="5135">
                  <c:v>2.3755199999999999E-10</c:v>
                </c:pt>
                <c:pt idx="5136">
                  <c:v>2.3756100000000001E-10</c:v>
                </c:pt>
                <c:pt idx="5137">
                  <c:v>2.37565E-10</c:v>
                </c:pt>
                <c:pt idx="5138">
                  <c:v>2.3756800000000002E-10</c:v>
                </c:pt>
                <c:pt idx="5139">
                  <c:v>2.3758000000000002E-10</c:v>
                </c:pt>
                <c:pt idx="5140">
                  <c:v>2.3758099999999998E-10</c:v>
                </c:pt>
                <c:pt idx="5141">
                  <c:v>2.37584E-10</c:v>
                </c:pt>
                <c:pt idx="5142">
                  <c:v>2.3758500000000001E-10</c:v>
                </c:pt>
                <c:pt idx="5143">
                  <c:v>2.37589E-10</c:v>
                </c:pt>
                <c:pt idx="5144">
                  <c:v>2.3761000000000002E-10</c:v>
                </c:pt>
                <c:pt idx="5145">
                  <c:v>2.3761500000000001E-10</c:v>
                </c:pt>
                <c:pt idx="5146">
                  <c:v>2.3763099999999999E-10</c:v>
                </c:pt>
                <c:pt idx="5147">
                  <c:v>2.3763099999999999E-10</c:v>
                </c:pt>
                <c:pt idx="5148">
                  <c:v>2.3763499999999998E-10</c:v>
                </c:pt>
                <c:pt idx="5149">
                  <c:v>2.3765100000000001E-10</c:v>
                </c:pt>
                <c:pt idx="5150">
                  <c:v>2.3767299999999999E-10</c:v>
                </c:pt>
                <c:pt idx="5151">
                  <c:v>2.3768399999999998E-10</c:v>
                </c:pt>
                <c:pt idx="5152">
                  <c:v>2.3770700000000003E-10</c:v>
                </c:pt>
                <c:pt idx="5153">
                  <c:v>2.3770899999999999E-10</c:v>
                </c:pt>
                <c:pt idx="5154">
                  <c:v>2.3771300000000002E-10</c:v>
                </c:pt>
                <c:pt idx="5155">
                  <c:v>2.3771800000000002E-10</c:v>
                </c:pt>
                <c:pt idx="5156">
                  <c:v>2.3772500000000002E-10</c:v>
                </c:pt>
                <c:pt idx="5157">
                  <c:v>2.3772900000000001E-10</c:v>
                </c:pt>
                <c:pt idx="5158">
                  <c:v>2.3774900000000002E-10</c:v>
                </c:pt>
                <c:pt idx="5159">
                  <c:v>2.3777300000000002E-10</c:v>
                </c:pt>
                <c:pt idx="5160">
                  <c:v>2.37776E-10</c:v>
                </c:pt>
                <c:pt idx="5161">
                  <c:v>2.3777800000000001E-10</c:v>
                </c:pt>
                <c:pt idx="5162">
                  <c:v>2.3778500000000002E-10</c:v>
                </c:pt>
                <c:pt idx="5163">
                  <c:v>2.37789E-10</c:v>
                </c:pt>
                <c:pt idx="5164">
                  <c:v>2.37795E-10</c:v>
                </c:pt>
                <c:pt idx="5165">
                  <c:v>2.3781699999999999E-10</c:v>
                </c:pt>
                <c:pt idx="5166">
                  <c:v>2.3782299999999999E-10</c:v>
                </c:pt>
                <c:pt idx="5167">
                  <c:v>2.3782399999999999E-10</c:v>
                </c:pt>
                <c:pt idx="5168">
                  <c:v>2.37825E-10</c:v>
                </c:pt>
                <c:pt idx="5169">
                  <c:v>2.3783300000000002E-10</c:v>
                </c:pt>
                <c:pt idx="5170">
                  <c:v>2.3783800000000001E-10</c:v>
                </c:pt>
                <c:pt idx="5171">
                  <c:v>2.3784199999999999E-10</c:v>
                </c:pt>
                <c:pt idx="5172">
                  <c:v>2.3784199999999999E-10</c:v>
                </c:pt>
                <c:pt idx="5173">
                  <c:v>2.3784400000000001E-10</c:v>
                </c:pt>
                <c:pt idx="5174">
                  <c:v>2.3784400000000001E-10</c:v>
                </c:pt>
                <c:pt idx="5175">
                  <c:v>2.3785000000000001E-10</c:v>
                </c:pt>
                <c:pt idx="5176">
                  <c:v>2.3785100000000002E-10</c:v>
                </c:pt>
                <c:pt idx="5177">
                  <c:v>2.3785399999999999E-10</c:v>
                </c:pt>
                <c:pt idx="5178">
                  <c:v>2.3786200000000001E-10</c:v>
                </c:pt>
                <c:pt idx="5179">
                  <c:v>2.3786599999999999E-10</c:v>
                </c:pt>
                <c:pt idx="5180">
                  <c:v>2.3787400000000001E-10</c:v>
                </c:pt>
                <c:pt idx="5181">
                  <c:v>2.3789599999999999E-10</c:v>
                </c:pt>
                <c:pt idx="5182">
                  <c:v>2.3789900000000002E-10</c:v>
                </c:pt>
                <c:pt idx="5183">
                  <c:v>2.3791700000000002E-10</c:v>
                </c:pt>
                <c:pt idx="5184">
                  <c:v>2.3792400000000003E-10</c:v>
                </c:pt>
                <c:pt idx="5185">
                  <c:v>2.3793099999999998E-10</c:v>
                </c:pt>
                <c:pt idx="5186">
                  <c:v>2.3793699999999998E-10</c:v>
                </c:pt>
                <c:pt idx="5187">
                  <c:v>2.37945E-10</c:v>
                </c:pt>
                <c:pt idx="5188">
                  <c:v>2.37957E-10</c:v>
                </c:pt>
                <c:pt idx="5189">
                  <c:v>2.3797100000000002E-10</c:v>
                </c:pt>
                <c:pt idx="5190">
                  <c:v>2.37975E-10</c:v>
                </c:pt>
                <c:pt idx="5191">
                  <c:v>2.3797700000000001E-10</c:v>
                </c:pt>
                <c:pt idx="5192">
                  <c:v>2.3797999999999999E-10</c:v>
                </c:pt>
                <c:pt idx="5193">
                  <c:v>2.3800100000000001E-10</c:v>
                </c:pt>
                <c:pt idx="5194">
                  <c:v>2.3803100000000001E-10</c:v>
                </c:pt>
                <c:pt idx="5195">
                  <c:v>2.3805000000000002E-10</c:v>
                </c:pt>
                <c:pt idx="5196">
                  <c:v>2.3805699999999998E-10</c:v>
                </c:pt>
                <c:pt idx="5197">
                  <c:v>2.3806100000000001E-10</c:v>
                </c:pt>
                <c:pt idx="5198">
                  <c:v>2.3809200000000002E-10</c:v>
                </c:pt>
                <c:pt idx="5199">
                  <c:v>2.3809899999999998E-10</c:v>
                </c:pt>
                <c:pt idx="5200">
                  <c:v>2.3809999999999998E-10</c:v>
                </c:pt>
                <c:pt idx="5201">
                  <c:v>2.3810699999999999E-10</c:v>
                </c:pt>
                <c:pt idx="5202">
                  <c:v>2.3811099999999998E-10</c:v>
                </c:pt>
                <c:pt idx="5203">
                  <c:v>2.3811799999999998E-10</c:v>
                </c:pt>
                <c:pt idx="5204">
                  <c:v>2.3812800000000002E-10</c:v>
                </c:pt>
                <c:pt idx="5205">
                  <c:v>2.3813900000000001E-10</c:v>
                </c:pt>
                <c:pt idx="5206">
                  <c:v>2.3814500000000001E-10</c:v>
                </c:pt>
                <c:pt idx="5207">
                  <c:v>2.3815200000000002E-10</c:v>
                </c:pt>
                <c:pt idx="5208">
                  <c:v>2.3815399999999998E-10</c:v>
                </c:pt>
                <c:pt idx="5209">
                  <c:v>2.3816300000000001E-10</c:v>
                </c:pt>
                <c:pt idx="5210">
                  <c:v>2.3817299999999999E-10</c:v>
                </c:pt>
                <c:pt idx="5211">
                  <c:v>2.3818100000000001E-10</c:v>
                </c:pt>
                <c:pt idx="5212">
                  <c:v>2.3818399999999998E-10</c:v>
                </c:pt>
                <c:pt idx="5213">
                  <c:v>2.3818499999999999E-10</c:v>
                </c:pt>
                <c:pt idx="5214">
                  <c:v>2.3819099999999999E-10</c:v>
                </c:pt>
                <c:pt idx="5215">
                  <c:v>2.3819500000000002E-10</c:v>
                </c:pt>
                <c:pt idx="5216">
                  <c:v>2.3820100000000002E-10</c:v>
                </c:pt>
                <c:pt idx="5217">
                  <c:v>2.3820299999999999E-10</c:v>
                </c:pt>
                <c:pt idx="5218">
                  <c:v>2.3820600000000001E-10</c:v>
                </c:pt>
                <c:pt idx="5219">
                  <c:v>2.38228E-10</c:v>
                </c:pt>
                <c:pt idx="5220">
                  <c:v>2.3822900000000001E-10</c:v>
                </c:pt>
                <c:pt idx="5221">
                  <c:v>2.3822900000000001E-10</c:v>
                </c:pt>
                <c:pt idx="5222">
                  <c:v>2.3823500000000001E-10</c:v>
                </c:pt>
                <c:pt idx="5223">
                  <c:v>2.3825099999999999E-10</c:v>
                </c:pt>
                <c:pt idx="5224">
                  <c:v>2.38252E-10</c:v>
                </c:pt>
                <c:pt idx="5225">
                  <c:v>2.3826199999999998E-10</c:v>
                </c:pt>
                <c:pt idx="5226">
                  <c:v>2.38264E-10</c:v>
                </c:pt>
                <c:pt idx="5227">
                  <c:v>2.3826600000000001E-10</c:v>
                </c:pt>
                <c:pt idx="5228">
                  <c:v>2.3827300000000002E-10</c:v>
                </c:pt>
                <c:pt idx="5229">
                  <c:v>2.3827999999999998E-10</c:v>
                </c:pt>
                <c:pt idx="5230">
                  <c:v>2.3828500000000002E-10</c:v>
                </c:pt>
                <c:pt idx="5231">
                  <c:v>2.38289E-10</c:v>
                </c:pt>
                <c:pt idx="5232">
                  <c:v>2.3831599999999998E-10</c:v>
                </c:pt>
                <c:pt idx="5233">
                  <c:v>2.3834699999999998E-10</c:v>
                </c:pt>
                <c:pt idx="5234">
                  <c:v>2.3837600000000003E-10</c:v>
                </c:pt>
                <c:pt idx="5235">
                  <c:v>2.3838899999999998E-10</c:v>
                </c:pt>
                <c:pt idx="5236">
                  <c:v>2.3839400000000002E-10</c:v>
                </c:pt>
                <c:pt idx="5237">
                  <c:v>2.3841800000000002E-10</c:v>
                </c:pt>
                <c:pt idx="5238">
                  <c:v>2.38421E-10</c:v>
                </c:pt>
                <c:pt idx="5239">
                  <c:v>2.3842300000000002E-10</c:v>
                </c:pt>
                <c:pt idx="5240">
                  <c:v>2.3842400000000002E-10</c:v>
                </c:pt>
                <c:pt idx="5241">
                  <c:v>2.3842400000000002E-10</c:v>
                </c:pt>
                <c:pt idx="5242">
                  <c:v>2.3842499999999998E-10</c:v>
                </c:pt>
                <c:pt idx="5243">
                  <c:v>2.3843000000000002E-10</c:v>
                </c:pt>
                <c:pt idx="5244">
                  <c:v>2.3843400000000001E-10</c:v>
                </c:pt>
                <c:pt idx="5245">
                  <c:v>2.3843400000000001E-10</c:v>
                </c:pt>
                <c:pt idx="5246">
                  <c:v>2.3843600000000002E-10</c:v>
                </c:pt>
                <c:pt idx="5247">
                  <c:v>2.3844800000000002E-10</c:v>
                </c:pt>
                <c:pt idx="5248">
                  <c:v>2.3845300000000001E-10</c:v>
                </c:pt>
                <c:pt idx="5249">
                  <c:v>2.38463E-10</c:v>
                </c:pt>
                <c:pt idx="5250">
                  <c:v>2.3846699999999998E-10</c:v>
                </c:pt>
                <c:pt idx="5251">
                  <c:v>2.3848400000000002E-10</c:v>
                </c:pt>
                <c:pt idx="5252">
                  <c:v>2.3850999999999999E-10</c:v>
                </c:pt>
                <c:pt idx="5253">
                  <c:v>2.38524E-10</c:v>
                </c:pt>
                <c:pt idx="5254">
                  <c:v>2.3853E-10</c:v>
                </c:pt>
                <c:pt idx="5255">
                  <c:v>2.3853299999999998E-10</c:v>
                </c:pt>
                <c:pt idx="5256">
                  <c:v>2.3853899999999998E-10</c:v>
                </c:pt>
                <c:pt idx="5257">
                  <c:v>2.38554E-10</c:v>
                </c:pt>
                <c:pt idx="5258">
                  <c:v>2.3855899999999999E-10</c:v>
                </c:pt>
                <c:pt idx="5259">
                  <c:v>2.3856800000000002E-10</c:v>
                </c:pt>
                <c:pt idx="5260">
                  <c:v>2.3857099999999999E-10</c:v>
                </c:pt>
                <c:pt idx="5261">
                  <c:v>2.3858199999999998E-10</c:v>
                </c:pt>
                <c:pt idx="5262">
                  <c:v>2.38584E-10</c:v>
                </c:pt>
                <c:pt idx="5263">
                  <c:v>2.3858699999999997E-10</c:v>
                </c:pt>
                <c:pt idx="5264">
                  <c:v>2.3859E-10</c:v>
                </c:pt>
                <c:pt idx="5265">
                  <c:v>2.3859100000000001E-10</c:v>
                </c:pt>
                <c:pt idx="5266">
                  <c:v>2.3861600000000002E-10</c:v>
                </c:pt>
                <c:pt idx="5267">
                  <c:v>2.3861799999999998E-10</c:v>
                </c:pt>
                <c:pt idx="5268">
                  <c:v>2.3863500000000002E-10</c:v>
                </c:pt>
                <c:pt idx="5269">
                  <c:v>2.3866699999999999E-10</c:v>
                </c:pt>
                <c:pt idx="5270">
                  <c:v>2.3867299999999999E-10</c:v>
                </c:pt>
                <c:pt idx="5271">
                  <c:v>2.3867500000000001E-10</c:v>
                </c:pt>
                <c:pt idx="5272">
                  <c:v>2.3868200000000001E-10</c:v>
                </c:pt>
                <c:pt idx="5273">
                  <c:v>2.3869099999999999E-10</c:v>
                </c:pt>
                <c:pt idx="5274">
                  <c:v>2.3870299999999999E-10</c:v>
                </c:pt>
                <c:pt idx="5275">
                  <c:v>2.3871800000000001E-10</c:v>
                </c:pt>
                <c:pt idx="5276">
                  <c:v>2.38722E-10</c:v>
                </c:pt>
                <c:pt idx="5277">
                  <c:v>2.3872500000000002E-10</c:v>
                </c:pt>
                <c:pt idx="5278">
                  <c:v>2.3873199999999998E-10</c:v>
                </c:pt>
                <c:pt idx="5279">
                  <c:v>2.3873999999999999E-10</c:v>
                </c:pt>
                <c:pt idx="5280">
                  <c:v>2.3874200000000001E-10</c:v>
                </c:pt>
                <c:pt idx="5281">
                  <c:v>2.3874999999999998E-10</c:v>
                </c:pt>
                <c:pt idx="5282">
                  <c:v>2.3875500000000002E-10</c:v>
                </c:pt>
                <c:pt idx="5283">
                  <c:v>2.3876799999999998E-10</c:v>
                </c:pt>
                <c:pt idx="5284">
                  <c:v>2.3876899999999998E-10</c:v>
                </c:pt>
                <c:pt idx="5285">
                  <c:v>2.3878500000000002E-10</c:v>
                </c:pt>
                <c:pt idx="5286">
                  <c:v>2.38789E-10</c:v>
                </c:pt>
                <c:pt idx="5287">
                  <c:v>2.38795E-10</c:v>
                </c:pt>
                <c:pt idx="5288">
                  <c:v>2.3879600000000001E-10</c:v>
                </c:pt>
                <c:pt idx="5289">
                  <c:v>2.3880999999999997E-10</c:v>
                </c:pt>
                <c:pt idx="5290">
                  <c:v>2.38825E-10</c:v>
                </c:pt>
                <c:pt idx="5291">
                  <c:v>2.38837E-10</c:v>
                </c:pt>
                <c:pt idx="5292">
                  <c:v>2.3884799999999999E-10</c:v>
                </c:pt>
                <c:pt idx="5293">
                  <c:v>2.38849E-10</c:v>
                </c:pt>
                <c:pt idx="5294">
                  <c:v>2.38855E-10</c:v>
                </c:pt>
                <c:pt idx="5295">
                  <c:v>2.3886900000000002E-10</c:v>
                </c:pt>
                <c:pt idx="5296">
                  <c:v>2.3887199999999999E-10</c:v>
                </c:pt>
                <c:pt idx="5297">
                  <c:v>2.3887600000000002E-10</c:v>
                </c:pt>
                <c:pt idx="5298">
                  <c:v>2.3887699999999998E-10</c:v>
                </c:pt>
                <c:pt idx="5299">
                  <c:v>2.3888100000000001E-10</c:v>
                </c:pt>
                <c:pt idx="5300">
                  <c:v>2.3888399999999999E-10</c:v>
                </c:pt>
                <c:pt idx="5301">
                  <c:v>2.3888600000000001E-10</c:v>
                </c:pt>
                <c:pt idx="5302">
                  <c:v>2.3888800000000002E-10</c:v>
                </c:pt>
                <c:pt idx="5303">
                  <c:v>2.38897E-10</c:v>
                </c:pt>
                <c:pt idx="5304">
                  <c:v>2.3891000000000001E-10</c:v>
                </c:pt>
                <c:pt idx="5305">
                  <c:v>2.3891399999999999E-10</c:v>
                </c:pt>
                <c:pt idx="5306">
                  <c:v>2.3891899999999998E-10</c:v>
                </c:pt>
                <c:pt idx="5307">
                  <c:v>2.38922E-10</c:v>
                </c:pt>
                <c:pt idx="5308">
                  <c:v>2.3893600000000002E-10</c:v>
                </c:pt>
                <c:pt idx="5309">
                  <c:v>2.3893699999999998E-10</c:v>
                </c:pt>
                <c:pt idx="5310">
                  <c:v>2.3894100000000001E-10</c:v>
                </c:pt>
                <c:pt idx="5311">
                  <c:v>2.38945E-10</c:v>
                </c:pt>
                <c:pt idx="5312">
                  <c:v>2.3895699999999999E-10</c:v>
                </c:pt>
                <c:pt idx="5313">
                  <c:v>2.3898400000000002E-10</c:v>
                </c:pt>
                <c:pt idx="5314">
                  <c:v>2.3899799999999998E-10</c:v>
                </c:pt>
                <c:pt idx="5315">
                  <c:v>2.3900100000000001E-10</c:v>
                </c:pt>
                <c:pt idx="5316">
                  <c:v>2.3901599999999998E-10</c:v>
                </c:pt>
                <c:pt idx="5317">
                  <c:v>2.3902600000000002E-10</c:v>
                </c:pt>
                <c:pt idx="5318">
                  <c:v>2.3904599999999998E-10</c:v>
                </c:pt>
                <c:pt idx="5319">
                  <c:v>2.39078E-10</c:v>
                </c:pt>
                <c:pt idx="5320">
                  <c:v>2.3908500000000001E-10</c:v>
                </c:pt>
                <c:pt idx="5321">
                  <c:v>2.3909300000000002E-10</c:v>
                </c:pt>
                <c:pt idx="5322">
                  <c:v>2.39096E-10</c:v>
                </c:pt>
                <c:pt idx="5323">
                  <c:v>2.3909700000000001E-10</c:v>
                </c:pt>
                <c:pt idx="5324">
                  <c:v>2.3909900000000002E-10</c:v>
                </c:pt>
                <c:pt idx="5325">
                  <c:v>2.3910300000000001E-10</c:v>
                </c:pt>
                <c:pt idx="5326">
                  <c:v>2.3912E-10</c:v>
                </c:pt>
                <c:pt idx="5327">
                  <c:v>2.3912200000000001E-10</c:v>
                </c:pt>
                <c:pt idx="5328">
                  <c:v>2.3912499999999999E-10</c:v>
                </c:pt>
                <c:pt idx="5329">
                  <c:v>2.3913500000000002E-10</c:v>
                </c:pt>
                <c:pt idx="5330">
                  <c:v>2.3913599999999998E-10</c:v>
                </c:pt>
                <c:pt idx="5331">
                  <c:v>2.3915200000000001E-10</c:v>
                </c:pt>
                <c:pt idx="5332">
                  <c:v>2.3915499999999999E-10</c:v>
                </c:pt>
                <c:pt idx="5333">
                  <c:v>2.3916699999999999E-10</c:v>
                </c:pt>
                <c:pt idx="5334">
                  <c:v>2.39168E-10</c:v>
                </c:pt>
                <c:pt idx="5335">
                  <c:v>2.3917000000000001E-10</c:v>
                </c:pt>
                <c:pt idx="5336">
                  <c:v>2.3917799999999998E-10</c:v>
                </c:pt>
                <c:pt idx="5337">
                  <c:v>2.3919699999999999E-10</c:v>
                </c:pt>
                <c:pt idx="5338">
                  <c:v>2.39199E-10</c:v>
                </c:pt>
                <c:pt idx="5339">
                  <c:v>2.39199E-10</c:v>
                </c:pt>
                <c:pt idx="5340">
                  <c:v>2.3920199999999998E-10</c:v>
                </c:pt>
                <c:pt idx="5341">
                  <c:v>2.39205E-10</c:v>
                </c:pt>
                <c:pt idx="5342">
                  <c:v>2.3921999999999998E-10</c:v>
                </c:pt>
                <c:pt idx="5343">
                  <c:v>2.39223E-10</c:v>
                </c:pt>
                <c:pt idx="5344">
                  <c:v>2.3922799999999999E-10</c:v>
                </c:pt>
                <c:pt idx="5345">
                  <c:v>2.3923299999999998E-10</c:v>
                </c:pt>
                <c:pt idx="5346">
                  <c:v>2.39235E-10</c:v>
                </c:pt>
                <c:pt idx="5347">
                  <c:v>2.3924300000000002E-10</c:v>
                </c:pt>
                <c:pt idx="5348">
                  <c:v>2.3925699999999998E-10</c:v>
                </c:pt>
                <c:pt idx="5349">
                  <c:v>2.39289E-10</c:v>
                </c:pt>
                <c:pt idx="5350">
                  <c:v>2.3929700000000002E-10</c:v>
                </c:pt>
                <c:pt idx="5351">
                  <c:v>2.3930599999999999E-10</c:v>
                </c:pt>
                <c:pt idx="5352">
                  <c:v>2.3930599999999999E-10</c:v>
                </c:pt>
                <c:pt idx="5353">
                  <c:v>2.3931199999999999E-10</c:v>
                </c:pt>
                <c:pt idx="5354">
                  <c:v>2.3931500000000002E-10</c:v>
                </c:pt>
                <c:pt idx="5355">
                  <c:v>2.3933800000000001E-10</c:v>
                </c:pt>
                <c:pt idx="5356">
                  <c:v>2.3933900000000001E-10</c:v>
                </c:pt>
                <c:pt idx="5357">
                  <c:v>2.39343E-10</c:v>
                </c:pt>
                <c:pt idx="5358">
                  <c:v>2.3937600000000002E-10</c:v>
                </c:pt>
                <c:pt idx="5359">
                  <c:v>2.39379E-10</c:v>
                </c:pt>
                <c:pt idx="5360">
                  <c:v>2.3938E-10</c:v>
                </c:pt>
                <c:pt idx="5361">
                  <c:v>2.39392E-10</c:v>
                </c:pt>
                <c:pt idx="5362">
                  <c:v>2.3939499999999998E-10</c:v>
                </c:pt>
                <c:pt idx="5363">
                  <c:v>2.3939599999999999E-10</c:v>
                </c:pt>
                <c:pt idx="5364">
                  <c:v>2.39428E-10</c:v>
                </c:pt>
                <c:pt idx="5365">
                  <c:v>2.3943600000000002E-10</c:v>
                </c:pt>
                <c:pt idx="5366">
                  <c:v>2.3943899999999999E-10</c:v>
                </c:pt>
                <c:pt idx="5367">
                  <c:v>2.39458E-10</c:v>
                </c:pt>
                <c:pt idx="5368">
                  <c:v>2.3946099999999998E-10</c:v>
                </c:pt>
                <c:pt idx="5369">
                  <c:v>2.3946199999999998E-10</c:v>
                </c:pt>
                <c:pt idx="5370">
                  <c:v>2.3946899999999999E-10</c:v>
                </c:pt>
                <c:pt idx="5371">
                  <c:v>2.3947E-10</c:v>
                </c:pt>
                <c:pt idx="5372">
                  <c:v>2.3947800000000002E-10</c:v>
                </c:pt>
                <c:pt idx="5373">
                  <c:v>2.3948099999999999E-10</c:v>
                </c:pt>
                <c:pt idx="5374">
                  <c:v>2.39488E-10</c:v>
                </c:pt>
                <c:pt idx="5375">
                  <c:v>2.3949099999999997E-10</c:v>
                </c:pt>
                <c:pt idx="5376">
                  <c:v>2.3950299999999997E-10</c:v>
                </c:pt>
                <c:pt idx="5377">
                  <c:v>2.3950499999999999E-10</c:v>
                </c:pt>
                <c:pt idx="5378">
                  <c:v>2.3951099999999999E-10</c:v>
                </c:pt>
                <c:pt idx="5379">
                  <c:v>2.3952199999999998E-10</c:v>
                </c:pt>
                <c:pt idx="5380">
                  <c:v>2.39536E-10</c:v>
                </c:pt>
                <c:pt idx="5381">
                  <c:v>2.3953800000000002E-10</c:v>
                </c:pt>
                <c:pt idx="5382">
                  <c:v>2.3955299999999999E-10</c:v>
                </c:pt>
                <c:pt idx="5383">
                  <c:v>2.39554E-10</c:v>
                </c:pt>
                <c:pt idx="5384">
                  <c:v>2.3956200000000002E-10</c:v>
                </c:pt>
                <c:pt idx="5385">
                  <c:v>2.3956300000000002E-10</c:v>
                </c:pt>
                <c:pt idx="5386">
                  <c:v>2.3956300000000002E-10</c:v>
                </c:pt>
                <c:pt idx="5387">
                  <c:v>2.3956300000000002E-10</c:v>
                </c:pt>
                <c:pt idx="5388">
                  <c:v>2.3956800000000001E-10</c:v>
                </c:pt>
                <c:pt idx="5389">
                  <c:v>2.3957599999999998E-10</c:v>
                </c:pt>
                <c:pt idx="5390">
                  <c:v>2.3961199999999998E-10</c:v>
                </c:pt>
                <c:pt idx="5391">
                  <c:v>2.39614E-10</c:v>
                </c:pt>
                <c:pt idx="5392">
                  <c:v>2.39615E-10</c:v>
                </c:pt>
                <c:pt idx="5393">
                  <c:v>2.39632E-10</c:v>
                </c:pt>
                <c:pt idx="5394">
                  <c:v>2.3963799999999999E-10</c:v>
                </c:pt>
                <c:pt idx="5395">
                  <c:v>2.39645E-10</c:v>
                </c:pt>
                <c:pt idx="5396">
                  <c:v>2.3966500000000002E-10</c:v>
                </c:pt>
                <c:pt idx="5397">
                  <c:v>2.3967000000000001E-10</c:v>
                </c:pt>
                <c:pt idx="5398">
                  <c:v>2.3967199999999998E-10</c:v>
                </c:pt>
                <c:pt idx="5399">
                  <c:v>2.39675E-10</c:v>
                </c:pt>
                <c:pt idx="5400">
                  <c:v>2.3970199999999998E-10</c:v>
                </c:pt>
                <c:pt idx="5401">
                  <c:v>2.3970600000000001E-10</c:v>
                </c:pt>
                <c:pt idx="5402">
                  <c:v>2.3970700000000002E-10</c:v>
                </c:pt>
                <c:pt idx="5403">
                  <c:v>2.3970899999999998E-10</c:v>
                </c:pt>
                <c:pt idx="5404">
                  <c:v>2.3971300000000002E-10</c:v>
                </c:pt>
                <c:pt idx="5405">
                  <c:v>2.3971499999999998E-10</c:v>
                </c:pt>
                <c:pt idx="5406">
                  <c:v>2.3971800000000001E-10</c:v>
                </c:pt>
                <c:pt idx="5407">
                  <c:v>2.39723E-10</c:v>
                </c:pt>
                <c:pt idx="5408">
                  <c:v>2.3972599999999997E-10</c:v>
                </c:pt>
                <c:pt idx="5409">
                  <c:v>2.3973600000000001E-10</c:v>
                </c:pt>
                <c:pt idx="5410">
                  <c:v>2.3973999999999999E-10</c:v>
                </c:pt>
                <c:pt idx="5411">
                  <c:v>2.3974599999999999E-10</c:v>
                </c:pt>
                <c:pt idx="5412">
                  <c:v>2.3974800000000001E-10</c:v>
                </c:pt>
                <c:pt idx="5413">
                  <c:v>2.3975500000000002E-10</c:v>
                </c:pt>
                <c:pt idx="5414">
                  <c:v>2.3977499999999998E-10</c:v>
                </c:pt>
                <c:pt idx="5415">
                  <c:v>2.3979200000000002E-10</c:v>
                </c:pt>
                <c:pt idx="5416">
                  <c:v>2.3979600000000001E-10</c:v>
                </c:pt>
                <c:pt idx="5417">
                  <c:v>2.3979899999999998E-10</c:v>
                </c:pt>
                <c:pt idx="5418">
                  <c:v>2.3980900000000001E-10</c:v>
                </c:pt>
                <c:pt idx="5419">
                  <c:v>2.3981000000000002E-10</c:v>
                </c:pt>
                <c:pt idx="5420">
                  <c:v>2.3982000000000001E-10</c:v>
                </c:pt>
                <c:pt idx="5421">
                  <c:v>2.3982100000000001E-10</c:v>
                </c:pt>
                <c:pt idx="5422">
                  <c:v>2.3986599999999999E-10</c:v>
                </c:pt>
                <c:pt idx="5423">
                  <c:v>2.3987199999999999E-10</c:v>
                </c:pt>
                <c:pt idx="5424">
                  <c:v>2.3987899999999999E-10</c:v>
                </c:pt>
                <c:pt idx="5425">
                  <c:v>2.3988200000000002E-10</c:v>
                </c:pt>
                <c:pt idx="5426">
                  <c:v>2.3988999999999999E-10</c:v>
                </c:pt>
                <c:pt idx="5427">
                  <c:v>2.39898E-10</c:v>
                </c:pt>
                <c:pt idx="5428">
                  <c:v>2.3990099999999998E-10</c:v>
                </c:pt>
                <c:pt idx="5429">
                  <c:v>2.3991999999999998E-10</c:v>
                </c:pt>
                <c:pt idx="5430">
                  <c:v>2.3993099999999998E-10</c:v>
                </c:pt>
                <c:pt idx="5431">
                  <c:v>2.3993099999999998E-10</c:v>
                </c:pt>
                <c:pt idx="5432">
                  <c:v>2.3995400000000002E-10</c:v>
                </c:pt>
                <c:pt idx="5433">
                  <c:v>2.3995599999999998E-10</c:v>
                </c:pt>
                <c:pt idx="5434">
                  <c:v>2.3995699999999999E-10</c:v>
                </c:pt>
                <c:pt idx="5435">
                  <c:v>2.3996500000000001E-10</c:v>
                </c:pt>
                <c:pt idx="5436">
                  <c:v>2.3997399999999998E-10</c:v>
                </c:pt>
                <c:pt idx="5437">
                  <c:v>2.3997999999999998E-10</c:v>
                </c:pt>
                <c:pt idx="5438">
                  <c:v>2.3998099999999999E-10</c:v>
                </c:pt>
                <c:pt idx="5439">
                  <c:v>2.3998599999999998E-10</c:v>
                </c:pt>
                <c:pt idx="5440">
                  <c:v>2.3998599999999998E-10</c:v>
                </c:pt>
                <c:pt idx="5441">
                  <c:v>2.39988E-10</c:v>
                </c:pt>
                <c:pt idx="5442">
                  <c:v>2.3999899999999999E-10</c:v>
                </c:pt>
                <c:pt idx="5443">
                  <c:v>2.4000100000000001E-10</c:v>
                </c:pt>
                <c:pt idx="5444">
                  <c:v>2.4003700000000001E-10</c:v>
                </c:pt>
                <c:pt idx="5445">
                  <c:v>2.4004300000000001E-10</c:v>
                </c:pt>
                <c:pt idx="5446">
                  <c:v>2.4004500000000002E-10</c:v>
                </c:pt>
                <c:pt idx="5447">
                  <c:v>2.40048E-10</c:v>
                </c:pt>
                <c:pt idx="5448">
                  <c:v>2.4005199999999998E-10</c:v>
                </c:pt>
                <c:pt idx="5449">
                  <c:v>2.4005600000000001E-10</c:v>
                </c:pt>
                <c:pt idx="5450">
                  <c:v>2.4005899999999999E-10</c:v>
                </c:pt>
                <c:pt idx="5451">
                  <c:v>2.4006300000000002E-10</c:v>
                </c:pt>
                <c:pt idx="5452">
                  <c:v>2.4007599999999998E-10</c:v>
                </c:pt>
                <c:pt idx="5453">
                  <c:v>2.40078E-10</c:v>
                </c:pt>
                <c:pt idx="5454">
                  <c:v>2.40078E-10</c:v>
                </c:pt>
                <c:pt idx="5455">
                  <c:v>2.4008100000000002E-10</c:v>
                </c:pt>
                <c:pt idx="5456">
                  <c:v>2.4008999999999999E-10</c:v>
                </c:pt>
                <c:pt idx="5457">
                  <c:v>2.4009200000000001E-10</c:v>
                </c:pt>
                <c:pt idx="5458">
                  <c:v>2.4010099999999999E-10</c:v>
                </c:pt>
                <c:pt idx="5459">
                  <c:v>2.4011700000000002E-10</c:v>
                </c:pt>
                <c:pt idx="5460">
                  <c:v>2.4013099999999998E-10</c:v>
                </c:pt>
                <c:pt idx="5461">
                  <c:v>2.4014299999999998E-10</c:v>
                </c:pt>
                <c:pt idx="5462">
                  <c:v>2.4014899999999998E-10</c:v>
                </c:pt>
                <c:pt idx="5463">
                  <c:v>2.4016599999999997E-10</c:v>
                </c:pt>
                <c:pt idx="5464">
                  <c:v>2.4017199999999997E-10</c:v>
                </c:pt>
                <c:pt idx="5465">
                  <c:v>2.4017399999999999E-10</c:v>
                </c:pt>
                <c:pt idx="5466">
                  <c:v>2.4018399999999997E-10</c:v>
                </c:pt>
                <c:pt idx="5467">
                  <c:v>2.4019600000000003E-10</c:v>
                </c:pt>
                <c:pt idx="5468">
                  <c:v>2.40199E-10</c:v>
                </c:pt>
                <c:pt idx="5469">
                  <c:v>2.4021900000000002E-10</c:v>
                </c:pt>
                <c:pt idx="5470">
                  <c:v>2.4024300000000002E-10</c:v>
                </c:pt>
                <c:pt idx="5471">
                  <c:v>2.4024499999999998E-10</c:v>
                </c:pt>
                <c:pt idx="5472">
                  <c:v>2.4024599999999999E-10</c:v>
                </c:pt>
                <c:pt idx="5473">
                  <c:v>2.4024900000000001E-10</c:v>
                </c:pt>
                <c:pt idx="5474">
                  <c:v>2.4025500000000001E-10</c:v>
                </c:pt>
                <c:pt idx="5475">
                  <c:v>2.4025500000000001E-10</c:v>
                </c:pt>
                <c:pt idx="5476">
                  <c:v>2.4025699999999998E-10</c:v>
                </c:pt>
                <c:pt idx="5477">
                  <c:v>2.4027800000000001E-10</c:v>
                </c:pt>
                <c:pt idx="5478">
                  <c:v>2.4028099999999998E-10</c:v>
                </c:pt>
                <c:pt idx="5479">
                  <c:v>2.4029100000000001E-10</c:v>
                </c:pt>
                <c:pt idx="5480">
                  <c:v>2.4029100000000001E-10</c:v>
                </c:pt>
                <c:pt idx="5481">
                  <c:v>2.40301E-10</c:v>
                </c:pt>
                <c:pt idx="5482">
                  <c:v>2.40307E-10</c:v>
                </c:pt>
                <c:pt idx="5483">
                  <c:v>2.4031199999999999E-10</c:v>
                </c:pt>
                <c:pt idx="5484">
                  <c:v>2.4031799999999999E-10</c:v>
                </c:pt>
                <c:pt idx="5485">
                  <c:v>2.4034899999999999E-10</c:v>
                </c:pt>
                <c:pt idx="5486">
                  <c:v>2.4034899999999999E-10</c:v>
                </c:pt>
                <c:pt idx="5487">
                  <c:v>2.4035100000000001E-10</c:v>
                </c:pt>
                <c:pt idx="5488">
                  <c:v>2.4037500000000001E-10</c:v>
                </c:pt>
                <c:pt idx="5489">
                  <c:v>2.4038899999999998E-10</c:v>
                </c:pt>
                <c:pt idx="5490">
                  <c:v>2.4040000000000002E-10</c:v>
                </c:pt>
                <c:pt idx="5491">
                  <c:v>2.4041E-10</c:v>
                </c:pt>
                <c:pt idx="5492">
                  <c:v>2.4042300000000001E-10</c:v>
                </c:pt>
                <c:pt idx="5493">
                  <c:v>2.4042900000000001E-10</c:v>
                </c:pt>
                <c:pt idx="5494">
                  <c:v>2.4043199999999998E-10</c:v>
                </c:pt>
                <c:pt idx="5495">
                  <c:v>2.4044E-10</c:v>
                </c:pt>
                <c:pt idx="5496">
                  <c:v>2.4044499999999999E-10</c:v>
                </c:pt>
                <c:pt idx="5497">
                  <c:v>2.4044800000000002E-10</c:v>
                </c:pt>
                <c:pt idx="5498">
                  <c:v>2.4047900000000002E-10</c:v>
                </c:pt>
                <c:pt idx="5499">
                  <c:v>2.4050499999999999E-10</c:v>
                </c:pt>
                <c:pt idx="5500">
                  <c:v>2.4051599999999998E-10</c:v>
                </c:pt>
                <c:pt idx="5501">
                  <c:v>2.4052799999999998E-10</c:v>
                </c:pt>
                <c:pt idx="5502">
                  <c:v>2.40549E-10</c:v>
                </c:pt>
                <c:pt idx="5503">
                  <c:v>2.40549E-10</c:v>
                </c:pt>
                <c:pt idx="5504">
                  <c:v>2.4055199999999998E-10</c:v>
                </c:pt>
                <c:pt idx="5505">
                  <c:v>2.4055999999999999E-10</c:v>
                </c:pt>
                <c:pt idx="5506">
                  <c:v>2.4057199999999999E-10</c:v>
                </c:pt>
                <c:pt idx="5507">
                  <c:v>2.40573E-10</c:v>
                </c:pt>
                <c:pt idx="5508">
                  <c:v>2.40591E-10</c:v>
                </c:pt>
                <c:pt idx="5509">
                  <c:v>2.4059300000000002E-10</c:v>
                </c:pt>
                <c:pt idx="5510">
                  <c:v>2.4059800000000001E-10</c:v>
                </c:pt>
                <c:pt idx="5511">
                  <c:v>2.4059999999999998E-10</c:v>
                </c:pt>
                <c:pt idx="5512">
                  <c:v>2.4060500000000002E-10</c:v>
                </c:pt>
                <c:pt idx="5513">
                  <c:v>2.40609E-10</c:v>
                </c:pt>
                <c:pt idx="5514">
                  <c:v>2.4061199999999998E-10</c:v>
                </c:pt>
                <c:pt idx="5515">
                  <c:v>2.4061399999999999E-10</c:v>
                </c:pt>
                <c:pt idx="5516">
                  <c:v>2.4061399999999999E-10</c:v>
                </c:pt>
                <c:pt idx="5517">
                  <c:v>2.4061799999999997E-10</c:v>
                </c:pt>
                <c:pt idx="5518">
                  <c:v>2.4063400000000001E-10</c:v>
                </c:pt>
                <c:pt idx="5519">
                  <c:v>2.4065599999999999E-10</c:v>
                </c:pt>
                <c:pt idx="5520">
                  <c:v>2.4066400000000001E-10</c:v>
                </c:pt>
                <c:pt idx="5521">
                  <c:v>2.4066500000000002E-10</c:v>
                </c:pt>
                <c:pt idx="5522">
                  <c:v>2.4068300000000002E-10</c:v>
                </c:pt>
                <c:pt idx="5523">
                  <c:v>2.40687E-10</c:v>
                </c:pt>
                <c:pt idx="5524">
                  <c:v>2.40687E-10</c:v>
                </c:pt>
                <c:pt idx="5525">
                  <c:v>2.4070800000000002E-10</c:v>
                </c:pt>
                <c:pt idx="5526">
                  <c:v>2.4071499999999998E-10</c:v>
                </c:pt>
                <c:pt idx="5527">
                  <c:v>2.4072799999999999E-10</c:v>
                </c:pt>
                <c:pt idx="5528">
                  <c:v>2.4073100000000001E-10</c:v>
                </c:pt>
                <c:pt idx="5529">
                  <c:v>2.40742E-10</c:v>
                </c:pt>
                <c:pt idx="5530">
                  <c:v>2.4074400000000002E-10</c:v>
                </c:pt>
                <c:pt idx="5531">
                  <c:v>2.40754E-10</c:v>
                </c:pt>
                <c:pt idx="5532">
                  <c:v>2.4076E-10</c:v>
                </c:pt>
                <c:pt idx="5533">
                  <c:v>2.4076399999999999E-10</c:v>
                </c:pt>
                <c:pt idx="5534">
                  <c:v>2.4076700000000001E-10</c:v>
                </c:pt>
                <c:pt idx="5535">
                  <c:v>2.40772E-10</c:v>
                </c:pt>
                <c:pt idx="5536">
                  <c:v>2.4078099999999998E-10</c:v>
                </c:pt>
                <c:pt idx="5537">
                  <c:v>2.4078500000000001E-10</c:v>
                </c:pt>
                <c:pt idx="5538">
                  <c:v>2.4079100000000001E-10</c:v>
                </c:pt>
                <c:pt idx="5539">
                  <c:v>2.4079999999999999E-10</c:v>
                </c:pt>
                <c:pt idx="5540">
                  <c:v>2.4082100000000001E-10</c:v>
                </c:pt>
                <c:pt idx="5541">
                  <c:v>2.4082399999999998E-10</c:v>
                </c:pt>
                <c:pt idx="5542">
                  <c:v>2.4082499999999999E-10</c:v>
                </c:pt>
                <c:pt idx="5543">
                  <c:v>2.4082700000000001E-10</c:v>
                </c:pt>
                <c:pt idx="5544">
                  <c:v>2.4083099999999999E-10</c:v>
                </c:pt>
                <c:pt idx="5545">
                  <c:v>2.4086099999999999E-10</c:v>
                </c:pt>
                <c:pt idx="5546">
                  <c:v>2.4086599999999998E-10</c:v>
                </c:pt>
                <c:pt idx="5547">
                  <c:v>2.4089099999999999E-10</c:v>
                </c:pt>
                <c:pt idx="5548">
                  <c:v>2.4089500000000002E-10</c:v>
                </c:pt>
                <c:pt idx="5549">
                  <c:v>2.4091900000000002E-10</c:v>
                </c:pt>
                <c:pt idx="5550">
                  <c:v>2.4092400000000002E-10</c:v>
                </c:pt>
                <c:pt idx="5551">
                  <c:v>2.4093199999999998E-10</c:v>
                </c:pt>
                <c:pt idx="5552">
                  <c:v>2.4093600000000001E-10</c:v>
                </c:pt>
                <c:pt idx="5553">
                  <c:v>2.4093899999999999E-10</c:v>
                </c:pt>
                <c:pt idx="5554">
                  <c:v>2.4094999999999998E-10</c:v>
                </c:pt>
                <c:pt idx="5555">
                  <c:v>2.4095300000000001E-10</c:v>
                </c:pt>
                <c:pt idx="5556">
                  <c:v>2.4095400000000001E-10</c:v>
                </c:pt>
                <c:pt idx="5557">
                  <c:v>2.4095900000000001E-10</c:v>
                </c:pt>
                <c:pt idx="5558">
                  <c:v>2.4096199999999998E-10</c:v>
                </c:pt>
                <c:pt idx="5559">
                  <c:v>2.4097200000000001E-10</c:v>
                </c:pt>
                <c:pt idx="5560">
                  <c:v>2.4097900000000002E-10</c:v>
                </c:pt>
                <c:pt idx="5561">
                  <c:v>2.4099100000000002E-10</c:v>
                </c:pt>
                <c:pt idx="5562">
                  <c:v>2.4099199999999998E-10</c:v>
                </c:pt>
                <c:pt idx="5563">
                  <c:v>2.40995E-10</c:v>
                </c:pt>
                <c:pt idx="5564">
                  <c:v>2.4099600000000001E-10</c:v>
                </c:pt>
                <c:pt idx="5565">
                  <c:v>2.4099700000000002E-10</c:v>
                </c:pt>
                <c:pt idx="5566">
                  <c:v>2.4100300000000002E-10</c:v>
                </c:pt>
                <c:pt idx="5567">
                  <c:v>2.4100399999999998E-10</c:v>
                </c:pt>
                <c:pt idx="5568">
                  <c:v>2.4100399999999998E-10</c:v>
                </c:pt>
                <c:pt idx="5569">
                  <c:v>2.4102700000000002E-10</c:v>
                </c:pt>
                <c:pt idx="5570">
                  <c:v>2.4102999999999999E-10</c:v>
                </c:pt>
                <c:pt idx="5571">
                  <c:v>2.4103399999999998E-10</c:v>
                </c:pt>
                <c:pt idx="5572">
                  <c:v>2.4104500000000002E-10</c:v>
                </c:pt>
                <c:pt idx="5573">
                  <c:v>2.4105299999999998E-10</c:v>
                </c:pt>
                <c:pt idx="5574">
                  <c:v>2.41091E-10</c:v>
                </c:pt>
                <c:pt idx="5575">
                  <c:v>2.4109900000000002E-10</c:v>
                </c:pt>
                <c:pt idx="5576">
                  <c:v>2.4110199999999999E-10</c:v>
                </c:pt>
                <c:pt idx="5577">
                  <c:v>2.4110400000000001E-10</c:v>
                </c:pt>
                <c:pt idx="5578">
                  <c:v>2.4110500000000002E-10</c:v>
                </c:pt>
                <c:pt idx="5579">
                  <c:v>2.41115E-10</c:v>
                </c:pt>
                <c:pt idx="5580">
                  <c:v>2.4113099999999998E-10</c:v>
                </c:pt>
                <c:pt idx="5581">
                  <c:v>2.4114200000000002E-10</c:v>
                </c:pt>
                <c:pt idx="5582">
                  <c:v>2.4114800000000002E-10</c:v>
                </c:pt>
                <c:pt idx="5583">
                  <c:v>2.4117399999999999E-10</c:v>
                </c:pt>
                <c:pt idx="5584">
                  <c:v>2.41187E-10</c:v>
                </c:pt>
                <c:pt idx="5585">
                  <c:v>2.4119600000000002E-10</c:v>
                </c:pt>
                <c:pt idx="5586">
                  <c:v>2.4122500000000001E-10</c:v>
                </c:pt>
                <c:pt idx="5587">
                  <c:v>2.4123899999999998E-10</c:v>
                </c:pt>
                <c:pt idx="5588">
                  <c:v>2.4125099999999998E-10</c:v>
                </c:pt>
                <c:pt idx="5589">
                  <c:v>2.41254E-10</c:v>
                </c:pt>
                <c:pt idx="5590">
                  <c:v>2.4125600000000002E-10</c:v>
                </c:pt>
                <c:pt idx="5591">
                  <c:v>2.4126100000000001E-10</c:v>
                </c:pt>
                <c:pt idx="5592">
                  <c:v>2.4126700000000001E-10</c:v>
                </c:pt>
                <c:pt idx="5593">
                  <c:v>2.4126999999999998E-10</c:v>
                </c:pt>
                <c:pt idx="5594">
                  <c:v>2.4127900000000001E-10</c:v>
                </c:pt>
                <c:pt idx="5595">
                  <c:v>2.4128199999999998E-10</c:v>
                </c:pt>
                <c:pt idx="5596">
                  <c:v>2.4129399999999998E-10</c:v>
                </c:pt>
                <c:pt idx="5597">
                  <c:v>2.4130499999999997E-10</c:v>
                </c:pt>
                <c:pt idx="5598">
                  <c:v>2.4130900000000001E-10</c:v>
                </c:pt>
                <c:pt idx="5599">
                  <c:v>2.4132E-10</c:v>
                </c:pt>
                <c:pt idx="5600">
                  <c:v>2.4132100000000001E-10</c:v>
                </c:pt>
                <c:pt idx="5601">
                  <c:v>2.41326E-10</c:v>
                </c:pt>
                <c:pt idx="5602">
                  <c:v>2.4132999999999998E-10</c:v>
                </c:pt>
                <c:pt idx="5603">
                  <c:v>2.4134799999999998E-10</c:v>
                </c:pt>
                <c:pt idx="5604">
                  <c:v>2.4137500000000001E-10</c:v>
                </c:pt>
                <c:pt idx="5605">
                  <c:v>2.4137799999999998E-10</c:v>
                </c:pt>
                <c:pt idx="5606">
                  <c:v>2.4138E-10</c:v>
                </c:pt>
                <c:pt idx="5607">
                  <c:v>2.4138100000000001E-10</c:v>
                </c:pt>
                <c:pt idx="5608">
                  <c:v>2.41386E-10</c:v>
                </c:pt>
                <c:pt idx="5609">
                  <c:v>2.4138800000000001E-10</c:v>
                </c:pt>
                <c:pt idx="5610">
                  <c:v>2.4139300000000001E-10</c:v>
                </c:pt>
                <c:pt idx="5611">
                  <c:v>2.4141499999999999E-10</c:v>
                </c:pt>
                <c:pt idx="5612">
                  <c:v>2.41417E-10</c:v>
                </c:pt>
                <c:pt idx="5613">
                  <c:v>2.4142599999999998E-10</c:v>
                </c:pt>
                <c:pt idx="5614">
                  <c:v>2.4142699999999999E-10</c:v>
                </c:pt>
                <c:pt idx="5615">
                  <c:v>2.4143700000000002E-10</c:v>
                </c:pt>
                <c:pt idx="5616">
                  <c:v>2.4143899999999999E-10</c:v>
                </c:pt>
                <c:pt idx="5617">
                  <c:v>2.41459E-10</c:v>
                </c:pt>
                <c:pt idx="5618">
                  <c:v>2.4147300000000002E-10</c:v>
                </c:pt>
                <c:pt idx="5619">
                  <c:v>2.4147599999999999E-10</c:v>
                </c:pt>
                <c:pt idx="5620">
                  <c:v>2.41477E-10</c:v>
                </c:pt>
                <c:pt idx="5621">
                  <c:v>2.4148099999999999E-10</c:v>
                </c:pt>
                <c:pt idx="5622">
                  <c:v>2.4149399999999999E-10</c:v>
                </c:pt>
                <c:pt idx="5623">
                  <c:v>2.4150800000000001E-10</c:v>
                </c:pt>
                <c:pt idx="5624">
                  <c:v>2.4153399999999997E-10</c:v>
                </c:pt>
                <c:pt idx="5625">
                  <c:v>2.4154599999999997E-10</c:v>
                </c:pt>
                <c:pt idx="5626">
                  <c:v>2.4155299999999998E-10</c:v>
                </c:pt>
                <c:pt idx="5627">
                  <c:v>2.4155299999999998E-10</c:v>
                </c:pt>
                <c:pt idx="5628">
                  <c:v>2.4155999999999999E-10</c:v>
                </c:pt>
                <c:pt idx="5629">
                  <c:v>2.4157099999999998E-10</c:v>
                </c:pt>
                <c:pt idx="5630">
                  <c:v>2.4157699999999998E-10</c:v>
                </c:pt>
                <c:pt idx="5631">
                  <c:v>2.4158100000000002E-10</c:v>
                </c:pt>
                <c:pt idx="5632">
                  <c:v>2.41591E-10</c:v>
                </c:pt>
                <c:pt idx="5633">
                  <c:v>2.4161600000000001E-10</c:v>
                </c:pt>
                <c:pt idx="5634">
                  <c:v>2.4161899999999998E-10</c:v>
                </c:pt>
                <c:pt idx="5635">
                  <c:v>2.41633E-10</c:v>
                </c:pt>
                <c:pt idx="5636">
                  <c:v>2.4164200000000002E-10</c:v>
                </c:pt>
                <c:pt idx="5637">
                  <c:v>2.4164299999999998E-10</c:v>
                </c:pt>
                <c:pt idx="5638">
                  <c:v>2.41645E-10</c:v>
                </c:pt>
                <c:pt idx="5639">
                  <c:v>2.4165499999999998E-10</c:v>
                </c:pt>
                <c:pt idx="5640">
                  <c:v>2.4166699999999998E-10</c:v>
                </c:pt>
                <c:pt idx="5641">
                  <c:v>2.4167100000000001E-10</c:v>
                </c:pt>
                <c:pt idx="5642">
                  <c:v>2.4168099999999999E-10</c:v>
                </c:pt>
                <c:pt idx="5643">
                  <c:v>2.4168699999999999E-10</c:v>
                </c:pt>
                <c:pt idx="5644">
                  <c:v>2.4168699999999999E-10</c:v>
                </c:pt>
                <c:pt idx="5645">
                  <c:v>2.4169099999999998E-10</c:v>
                </c:pt>
                <c:pt idx="5646">
                  <c:v>2.4169199999999999E-10</c:v>
                </c:pt>
                <c:pt idx="5647">
                  <c:v>2.4169899999999999E-10</c:v>
                </c:pt>
                <c:pt idx="5648">
                  <c:v>2.4171400000000002E-10</c:v>
                </c:pt>
                <c:pt idx="5649">
                  <c:v>2.4173200000000002E-10</c:v>
                </c:pt>
                <c:pt idx="5650">
                  <c:v>2.4174300000000001E-10</c:v>
                </c:pt>
                <c:pt idx="5651">
                  <c:v>2.4174599999999998E-10</c:v>
                </c:pt>
                <c:pt idx="5652">
                  <c:v>2.4175099999999998E-10</c:v>
                </c:pt>
                <c:pt idx="5653">
                  <c:v>2.4176399999999998E-10</c:v>
                </c:pt>
                <c:pt idx="5654">
                  <c:v>2.4176800000000002E-10</c:v>
                </c:pt>
                <c:pt idx="5655">
                  <c:v>2.4176999999999998E-10</c:v>
                </c:pt>
                <c:pt idx="5656">
                  <c:v>2.4177300000000001E-10</c:v>
                </c:pt>
                <c:pt idx="5657">
                  <c:v>2.4178199999999998E-10</c:v>
                </c:pt>
                <c:pt idx="5658">
                  <c:v>2.4178299999999999E-10</c:v>
                </c:pt>
                <c:pt idx="5659">
                  <c:v>2.4178500000000001E-10</c:v>
                </c:pt>
                <c:pt idx="5660">
                  <c:v>2.4179800000000002E-10</c:v>
                </c:pt>
                <c:pt idx="5661">
                  <c:v>2.4180900000000001E-10</c:v>
                </c:pt>
                <c:pt idx="5662">
                  <c:v>2.4181000000000002E-10</c:v>
                </c:pt>
                <c:pt idx="5663">
                  <c:v>2.4181000000000002E-10</c:v>
                </c:pt>
                <c:pt idx="5664">
                  <c:v>2.4181100000000002E-10</c:v>
                </c:pt>
                <c:pt idx="5665">
                  <c:v>2.4181500000000001E-10</c:v>
                </c:pt>
                <c:pt idx="5666">
                  <c:v>2.4181600000000002E-10</c:v>
                </c:pt>
                <c:pt idx="5667">
                  <c:v>2.4182999999999998E-10</c:v>
                </c:pt>
                <c:pt idx="5668">
                  <c:v>2.4186300000000001E-10</c:v>
                </c:pt>
                <c:pt idx="5669">
                  <c:v>2.4186599999999998E-10</c:v>
                </c:pt>
                <c:pt idx="5670">
                  <c:v>2.41874E-10</c:v>
                </c:pt>
                <c:pt idx="5671">
                  <c:v>2.41887E-10</c:v>
                </c:pt>
                <c:pt idx="5672">
                  <c:v>2.4190000000000001E-10</c:v>
                </c:pt>
                <c:pt idx="5673">
                  <c:v>2.4190899999999999E-10</c:v>
                </c:pt>
                <c:pt idx="5674">
                  <c:v>2.4190999999999999E-10</c:v>
                </c:pt>
                <c:pt idx="5675">
                  <c:v>2.4191599999999999E-10</c:v>
                </c:pt>
                <c:pt idx="5676">
                  <c:v>2.4193399999999999E-10</c:v>
                </c:pt>
                <c:pt idx="5677">
                  <c:v>2.4193999999999999E-10</c:v>
                </c:pt>
                <c:pt idx="5678">
                  <c:v>2.4195400000000001E-10</c:v>
                </c:pt>
                <c:pt idx="5679">
                  <c:v>2.41983E-10</c:v>
                </c:pt>
                <c:pt idx="5680">
                  <c:v>2.4199899999999998E-10</c:v>
                </c:pt>
                <c:pt idx="5681">
                  <c:v>2.4200200000000001E-10</c:v>
                </c:pt>
                <c:pt idx="5682">
                  <c:v>2.4201400000000001E-10</c:v>
                </c:pt>
                <c:pt idx="5683">
                  <c:v>2.4201500000000002E-10</c:v>
                </c:pt>
                <c:pt idx="5684">
                  <c:v>2.4202299999999998E-10</c:v>
                </c:pt>
                <c:pt idx="5685">
                  <c:v>2.4202399999999999E-10</c:v>
                </c:pt>
                <c:pt idx="5686">
                  <c:v>2.4203200000000001E-10</c:v>
                </c:pt>
                <c:pt idx="5687">
                  <c:v>2.4205299999999998E-10</c:v>
                </c:pt>
                <c:pt idx="5688">
                  <c:v>2.4205600000000001E-10</c:v>
                </c:pt>
                <c:pt idx="5689">
                  <c:v>2.42061E-10</c:v>
                </c:pt>
                <c:pt idx="5690">
                  <c:v>2.4206300000000001E-10</c:v>
                </c:pt>
                <c:pt idx="5691">
                  <c:v>2.4207699999999998E-10</c:v>
                </c:pt>
                <c:pt idx="5692">
                  <c:v>2.4209400000000002E-10</c:v>
                </c:pt>
                <c:pt idx="5693">
                  <c:v>2.42122E-10</c:v>
                </c:pt>
                <c:pt idx="5694">
                  <c:v>2.4212300000000001E-10</c:v>
                </c:pt>
                <c:pt idx="5695">
                  <c:v>2.4212499999999998E-10</c:v>
                </c:pt>
                <c:pt idx="5696">
                  <c:v>2.4214E-10</c:v>
                </c:pt>
                <c:pt idx="5697">
                  <c:v>2.4214100000000001E-10</c:v>
                </c:pt>
                <c:pt idx="5698">
                  <c:v>2.4214299999999998E-10</c:v>
                </c:pt>
                <c:pt idx="5699">
                  <c:v>2.4215300000000001E-10</c:v>
                </c:pt>
                <c:pt idx="5700">
                  <c:v>2.4215599999999999E-10</c:v>
                </c:pt>
                <c:pt idx="5701">
                  <c:v>2.42158E-10</c:v>
                </c:pt>
                <c:pt idx="5702">
                  <c:v>2.4216299999999999E-10</c:v>
                </c:pt>
                <c:pt idx="5703">
                  <c:v>2.4216500000000001E-10</c:v>
                </c:pt>
                <c:pt idx="5704">
                  <c:v>2.42176E-10</c:v>
                </c:pt>
                <c:pt idx="5705">
                  <c:v>2.4217899999999998E-10</c:v>
                </c:pt>
                <c:pt idx="5706">
                  <c:v>2.4217899999999998E-10</c:v>
                </c:pt>
                <c:pt idx="5707">
                  <c:v>2.4217999999999998E-10</c:v>
                </c:pt>
                <c:pt idx="5708">
                  <c:v>2.4219099999999998E-10</c:v>
                </c:pt>
                <c:pt idx="5709">
                  <c:v>2.4221499999999997E-10</c:v>
                </c:pt>
                <c:pt idx="5710">
                  <c:v>2.4221699999999999E-10</c:v>
                </c:pt>
                <c:pt idx="5711">
                  <c:v>2.4222199999999998E-10</c:v>
                </c:pt>
                <c:pt idx="5712">
                  <c:v>2.4223E-10</c:v>
                </c:pt>
                <c:pt idx="5713">
                  <c:v>2.4223700000000001E-10</c:v>
                </c:pt>
                <c:pt idx="5714">
                  <c:v>2.4226300000000002E-10</c:v>
                </c:pt>
                <c:pt idx="5715">
                  <c:v>2.4226499999999999E-10</c:v>
                </c:pt>
                <c:pt idx="5716">
                  <c:v>2.4226900000000002E-10</c:v>
                </c:pt>
                <c:pt idx="5717">
                  <c:v>2.4227099999999999E-10</c:v>
                </c:pt>
                <c:pt idx="5718">
                  <c:v>2.4227500000000002E-10</c:v>
                </c:pt>
                <c:pt idx="5719">
                  <c:v>2.4227599999999998E-10</c:v>
                </c:pt>
                <c:pt idx="5720">
                  <c:v>2.4228299999999999E-10</c:v>
                </c:pt>
                <c:pt idx="5721">
                  <c:v>2.4228700000000002E-10</c:v>
                </c:pt>
                <c:pt idx="5722">
                  <c:v>2.4228700000000002E-10</c:v>
                </c:pt>
                <c:pt idx="5723">
                  <c:v>2.4229300000000002E-10</c:v>
                </c:pt>
                <c:pt idx="5724">
                  <c:v>2.4230699999999999E-10</c:v>
                </c:pt>
                <c:pt idx="5725">
                  <c:v>2.4232300000000002E-10</c:v>
                </c:pt>
                <c:pt idx="5726">
                  <c:v>2.4234600000000001E-10</c:v>
                </c:pt>
                <c:pt idx="5727">
                  <c:v>2.4234899999999999E-10</c:v>
                </c:pt>
                <c:pt idx="5728">
                  <c:v>2.42351E-10</c:v>
                </c:pt>
                <c:pt idx="5729">
                  <c:v>2.42351E-10</c:v>
                </c:pt>
                <c:pt idx="5730">
                  <c:v>2.4236799999999999E-10</c:v>
                </c:pt>
                <c:pt idx="5731">
                  <c:v>2.4238800000000001E-10</c:v>
                </c:pt>
                <c:pt idx="5732">
                  <c:v>2.4242799999999999E-10</c:v>
                </c:pt>
                <c:pt idx="5733">
                  <c:v>2.4244200000000001E-10</c:v>
                </c:pt>
                <c:pt idx="5734">
                  <c:v>2.4245199999999999E-10</c:v>
                </c:pt>
                <c:pt idx="5735">
                  <c:v>2.4245599999999997E-10</c:v>
                </c:pt>
                <c:pt idx="5736">
                  <c:v>2.4246200000000003E-10</c:v>
                </c:pt>
                <c:pt idx="5737">
                  <c:v>2.42465E-10</c:v>
                </c:pt>
                <c:pt idx="5738">
                  <c:v>2.4247200000000001E-10</c:v>
                </c:pt>
                <c:pt idx="5739">
                  <c:v>2.4247900000000002E-10</c:v>
                </c:pt>
                <c:pt idx="5740">
                  <c:v>2.42483E-10</c:v>
                </c:pt>
                <c:pt idx="5741">
                  <c:v>2.4248500000000002E-10</c:v>
                </c:pt>
                <c:pt idx="5742">
                  <c:v>2.4249700000000002E-10</c:v>
                </c:pt>
                <c:pt idx="5743">
                  <c:v>2.4249899999999998E-10</c:v>
                </c:pt>
                <c:pt idx="5744">
                  <c:v>2.4251000000000002E-10</c:v>
                </c:pt>
                <c:pt idx="5745">
                  <c:v>2.4251000000000002E-10</c:v>
                </c:pt>
                <c:pt idx="5746">
                  <c:v>2.4251500000000002E-10</c:v>
                </c:pt>
                <c:pt idx="5747">
                  <c:v>2.42531E-10</c:v>
                </c:pt>
                <c:pt idx="5748">
                  <c:v>2.4253200000000001E-10</c:v>
                </c:pt>
                <c:pt idx="5749">
                  <c:v>2.4253400000000002E-10</c:v>
                </c:pt>
                <c:pt idx="5750">
                  <c:v>2.4256400000000002E-10</c:v>
                </c:pt>
                <c:pt idx="5751">
                  <c:v>2.4257000000000002E-10</c:v>
                </c:pt>
                <c:pt idx="5752">
                  <c:v>2.4257000000000002E-10</c:v>
                </c:pt>
                <c:pt idx="5753">
                  <c:v>2.4258100000000001E-10</c:v>
                </c:pt>
                <c:pt idx="5754">
                  <c:v>2.4261299999999998E-10</c:v>
                </c:pt>
                <c:pt idx="5755">
                  <c:v>2.42628E-10</c:v>
                </c:pt>
                <c:pt idx="5756">
                  <c:v>2.4263099999999998E-10</c:v>
                </c:pt>
                <c:pt idx="5757">
                  <c:v>2.4263199999999998E-10</c:v>
                </c:pt>
                <c:pt idx="5758">
                  <c:v>2.4263600000000002E-10</c:v>
                </c:pt>
                <c:pt idx="5759">
                  <c:v>2.4264200000000002E-10</c:v>
                </c:pt>
                <c:pt idx="5760">
                  <c:v>2.4264499999999999E-10</c:v>
                </c:pt>
                <c:pt idx="5761">
                  <c:v>2.42658E-10</c:v>
                </c:pt>
                <c:pt idx="5762">
                  <c:v>2.4265900000000001E-10</c:v>
                </c:pt>
                <c:pt idx="5763">
                  <c:v>2.4267399999999998E-10</c:v>
                </c:pt>
                <c:pt idx="5764">
                  <c:v>2.4268300000000001E-10</c:v>
                </c:pt>
                <c:pt idx="5765">
                  <c:v>2.4269100000000003E-10</c:v>
                </c:pt>
                <c:pt idx="5766">
                  <c:v>2.42694E-10</c:v>
                </c:pt>
                <c:pt idx="5767">
                  <c:v>2.4269600000000002E-10</c:v>
                </c:pt>
                <c:pt idx="5768">
                  <c:v>2.4269799999999998E-10</c:v>
                </c:pt>
                <c:pt idx="5769">
                  <c:v>2.4270999999999998E-10</c:v>
                </c:pt>
                <c:pt idx="5770">
                  <c:v>2.4271099999999999E-10</c:v>
                </c:pt>
                <c:pt idx="5771">
                  <c:v>2.4272799999999998E-10</c:v>
                </c:pt>
                <c:pt idx="5772">
                  <c:v>2.4273300000000002E-10</c:v>
                </c:pt>
                <c:pt idx="5773">
                  <c:v>2.4274500000000002E-10</c:v>
                </c:pt>
                <c:pt idx="5774">
                  <c:v>2.4275600000000001E-10</c:v>
                </c:pt>
                <c:pt idx="5775">
                  <c:v>2.4278199999999998E-10</c:v>
                </c:pt>
                <c:pt idx="5776">
                  <c:v>2.4278199999999998E-10</c:v>
                </c:pt>
                <c:pt idx="5777">
                  <c:v>2.4279300000000002E-10</c:v>
                </c:pt>
                <c:pt idx="5778">
                  <c:v>2.4279900000000002E-10</c:v>
                </c:pt>
                <c:pt idx="5779">
                  <c:v>2.42808E-10</c:v>
                </c:pt>
                <c:pt idx="5780">
                  <c:v>2.4281000000000001E-10</c:v>
                </c:pt>
                <c:pt idx="5781">
                  <c:v>2.4281000000000001E-10</c:v>
                </c:pt>
                <c:pt idx="5782">
                  <c:v>2.4281899999999999E-10</c:v>
                </c:pt>
                <c:pt idx="5783">
                  <c:v>2.4281899999999999E-10</c:v>
                </c:pt>
                <c:pt idx="5784">
                  <c:v>2.42827E-10</c:v>
                </c:pt>
                <c:pt idx="5785">
                  <c:v>2.4283099999999999E-10</c:v>
                </c:pt>
                <c:pt idx="5786">
                  <c:v>2.4283199999999999E-10</c:v>
                </c:pt>
                <c:pt idx="5787">
                  <c:v>2.4283799999999999E-10</c:v>
                </c:pt>
                <c:pt idx="5788">
                  <c:v>2.4284299999999999E-10</c:v>
                </c:pt>
                <c:pt idx="5789">
                  <c:v>2.42845E-10</c:v>
                </c:pt>
                <c:pt idx="5790">
                  <c:v>2.4285499999999998E-10</c:v>
                </c:pt>
                <c:pt idx="5791">
                  <c:v>2.4286799999999999E-10</c:v>
                </c:pt>
                <c:pt idx="5792">
                  <c:v>2.42875E-10</c:v>
                </c:pt>
                <c:pt idx="5793">
                  <c:v>2.42887E-10</c:v>
                </c:pt>
                <c:pt idx="5794">
                  <c:v>2.4289099999999998E-10</c:v>
                </c:pt>
                <c:pt idx="5795">
                  <c:v>2.4289199999999999E-10</c:v>
                </c:pt>
                <c:pt idx="5796">
                  <c:v>2.42899E-10</c:v>
                </c:pt>
                <c:pt idx="5797">
                  <c:v>2.4290000000000001E-10</c:v>
                </c:pt>
                <c:pt idx="5798">
                  <c:v>2.4290399999999999E-10</c:v>
                </c:pt>
                <c:pt idx="5799">
                  <c:v>2.4290999999999999E-10</c:v>
                </c:pt>
                <c:pt idx="5800">
                  <c:v>2.4291200000000001E-10</c:v>
                </c:pt>
                <c:pt idx="5801">
                  <c:v>2.42941E-10</c:v>
                </c:pt>
                <c:pt idx="5802">
                  <c:v>2.4295600000000002E-10</c:v>
                </c:pt>
                <c:pt idx="5803">
                  <c:v>2.4296200000000002E-10</c:v>
                </c:pt>
                <c:pt idx="5804">
                  <c:v>2.4296800000000002E-10</c:v>
                </c:pt>
                <c:pt idx="5805">
                  <c:v>2.4296999999999999E-10</c:v>
                </c:pt>
                <c:pt idx="5806">
                  <c:v>2.4297200000000001E-10</c:v>
                </c:pt>
                <c:pt idx="5807">
                  <c:v>2.4297499999999998E-10</c:v>
                </c:pt>
                <c:pt idx="5808">
                  <c:v>2.42989E-10</c:v>
                </c:pt>
                <c:pt idx="5809">
                  <c:v>2.4299700000000001E-10</c:v>
                </c:pt>
                <c:pt idx="5810">
                  <c:v>2.4302200000000002E-10</c:v>
                </c:pt>
                <c:pt idx="5811">
                  <c:v>2.4304500000000001E-10</c:v>
                </c:pt>
                <c:pt idx="5812">
                  <c:v>2.4304699999999998E-10</c:v>
                </c:pt>
                <c:pt idx="5813">
                  <c:v>2.4305999999999999E-10</c:v>
                </c:pt>
                <c:pt idx="5814">
                  <c:v>2.4306400000000002E-10</c:v>
                </c:pt>
                <c:pt idx="5815">
                  <c:v>2.4306599999999999E-10</c:v>
                </c:pt>
                <c:pt idx="5816">
                  <c:v>2.4310299999999999E-10</c:v>
                </c:pt>
                <c:pt idx="5817">
                  <c:v>2.4310799999999998E-10</c:v>
                </c:pt>
                <c:pt idx="5818">
                  <c:v>2.4311999999999998E-10</c:v>
                </c:pt>
                <c:pt idx="5819">
                  <c:v>2.4312099999999999E-10</c:v>
                </c:pt>
                <c:pt idx="5820">
                  <c:v>2.4312099999999999E-10</c:v>
                </c:pt>
                <c:pt idx="5821">
                  <c:v>2.4312599999999998E-10</c:v>
                </c:pt>
                <c:pt idx="5822">
                  <c:v>2.4313600000000002E-10</c:v>
                </c:pt>
                <c:pt idx="5823">
                  <c:v>2.4314100000000001E-10</c:v>
                </c:pt>
                <c:pt idx="5824">
                  <c:v>2.43146E-10</c:v>
                </c:pt>
                <c:pt idx="5825">
                  <c:v>2.4314900000000003E-10</c:v>
                </c:pt>
                <c:pt idx="5826">
                  <c:v>2.4314999999999998E-10</c:v>
                </c:pt>
                <c:pt idx="5827">
                  <c:v>2.43164E-10</c:v>
                </c:pt>
                <c:pt idx="5828">
                  <c:v>2.43164E-10</c:v>
                </c:pt>
                <c:pt idx="5829">
                  <c:v>2.4317399999999998E-10</c:v>
                </c:pt>
                <c:pt idx="5830">
                  <c:v>2.4317399999999998E-10</c:v>
                </c:pt>
                <c:pt idx="5831">
                  <c:v>2.43194E-10</c:v>
                </c:pt>
                <c:pt idx="5832">
                  <c:v>2.4320800000000001E-10</c:v>
                </c:pt>
                <c:pt idx="5833">
                  <c:v>2.4321599999999998E-10</c:v>
                </c:pt>
                <c:pt idx="5834">
                  <c:v>2.4322600000000001E-10</c:v>
                </c:pt>
                <c:pt idx="5835">
                  <c:v>2.4325700000000002E-10</c:v>
                </c:pt>
                <c:pt idx="5836">
                  <c:v>2.4326300000000002E-10</c:v>
                </c:pt>
                <c:pt idx="5837">
                  <c:v>2.4326399999999998E-10</c:v>
                </c:pt>
                <c:pt idx="5838">
                  <c:v>2.4327400000000001E-10</c:v>
                </c:pt>
                <c:pt idx="5839">
                  <c:v>2.4327799999999999E-10</c:v>
                </c:pt>
                <c:pt idx="5840">
                  <c:v>2.4330599999999998E-10</c:v>
                </c:pt>
                <c:pt idx="5841">
                  <c:v>2.4332900000000002E-10</c:v>
                </c:pt>
                <c:pt idx="5842">
                  <c:v>2.4334999999999999E-10</c:v>
                </c:pt>
                <c:pt idx="5843">
                  <c:v>2.43351E-10</c:v>
                </c:pt>
                <c:pt idx="5844">
                  <c:v>2.4335599999999999E-10</c:v>
                </c:pt>
                <c:pt idx="5845">
                  <c:v>2.4335800000000001E-10</c:v>
                </c:pt>
                <c:pt idx="5846">
                  <c:v>2.4335999999999997E-10</c:v>
                </c:pt>
                <c:pt idx="5847">
                  <c:v>2.4336199999999999E-10</c:v>
                </c:pt>
                <c:pt idx="5848">
                  <c:v>2.4339699999999998E-10</c:v>
                </c:pt>
                <c:pt idx="5849">
                  <c:v>2.4341300000000002E-10</c:v>
                </c:pt>
                <c:pt idx="5850">
                  <c:v>2.4341400000000002E-10</c:v>
                </c:pt>
                <c:pt idx="5851">
                  <c:v>2.43417E-10</c:v>
                </c:pt>
                <c:pt idx="5852">
                  <c:v>2.4342400000000001E-10</c:v>
                </c:pt>
                <c:pt idx="5853">
                  <c:v>2.43435E-10</c:v>
                </c:pt>
                <c:pt idx="5854">
                  <c:v>2.4343800000000002E-10</c:v>
                </c:pt>
                <c:pt idx="5855">
                  <c:v>2.4345699999999998E-10</c:v>
                </c:pt>
                <c:pt idx="5856">
                  <c:v>2.4346100000000001E-10</c:v>
                </c:pt>
                <c:pt idx="5857">
                  <c:v>2.43471E-10</c:v>
                </c:pt>
                <c:pt idx="5858">
                  <c:v>2.4347900000000001E-10</c:v>
                </c:pt>
                <c:pt idx="5859">
                  <c:v>2.43483E-10</c:v>
                </c:pt>
                <c:pt idx="5860">
                  <c:v>2.4350099999999999E-10</c:v>
                </c:pt>
                <c:pt idx="5861">
                  <c:v>2.4350300000000001E-10</c:v>
                </c:pt>
                <c:pt idx="5862">
                  <c:v>2.4350499999999998E-10</c:v>
                </c:pt>
                <c:pt idx="5863">
                  <c:v>2.4351600000000002E-10</c:v>
                </c:pt>
                <c:pt idx="5864">
                  <c:v>2.4352200000000002E-10</c:v>
                </c:pt>
                <c:pt idx="5865">
                  <c:v>2.4352299999999998E-10</c:v>
                </c:pt>
                <c:pt idx="5866">
                  <c:v>2.43526E-10</c:v>
                </c:pt>
                <c:pt idx="5867">
                  <c:v>2.43526E-10</c:v>
                </c:pt>
                <c:pt idx="5868">
                  <c:v>2.4354099999999998E-10</c:v>
                </c:pt>
                <c:pt idx="5869">
                  <c:v>2.4355399999999998E-10</c:v>
                </c:pt>
                <c:pt idx="5870">
                  <c:v>2.4357899999999999E-10</c:v>
                </c:pt>
                <c:pt idx="5871">
                  <c:v>2.4358299999999997E-10</c:v>
                </c:pt>
                <c:pt idx="5872">
                  <c:v>2.4360700000000003E-10</c:v>
                </c:pt>
                <c:pt idx="5873">
                  <c:v>2.4361100000000001E-10</c:v>
                </c:pt>
                <c:pt idx="5874">
                  <c:v>2.4361499999999999E-10</c:v>
                </c:pt>
                <c:pt idx="5875">
                  <c:v>2.4362599999999998E-10</c:v>
                </c:pt>
                <c:pt idx="5876">
                  <c:v>2.4365099999999999E-10</c:v>
                </c:pt>
                <c:pt idx="5877">
                  <c:v>2.4366500000000001E-10</c:v>
                </c:pt>
                <c:pt idx="5878">
                  <c:v>2.4366799999999998E-10</c:v>
                </c:pt>
                <c:pt idx="5879">
                  <c:v>2.4367300000000002E-10</c:v>
                </c:pt>
                <c:pt idx="5880">
                  <c:v>2.4369000000000001E-10</c:v>
                </c:pt>
                <c:pt idx="5881">
                  <c:v>2.43695E-10</c:v>
                </c:pt>
                <c:pt idx="5882">
                  <c:v>2.43695E-10</c:v>
                </c:pt>
                <c:pt idx="5883">
                  <c:v>2.437E-10</c:v>
                </c:pt>
                <c:pt idx="5884">
                  <c:v>2.43712E-10</c:v>
                </c:pt>
                <c:pt idx="5885">
                  <c:v>2.43712E-10</c:v>
                </c:pt>
                <c:pt idx="5886">
                  <c:v>2.4373800000000001E-10</c:v>
                </c:pt>
                <c:pt idx="5887">
                  <c:v>2.4374599999999998E-10</c:v>
                </c:pt>
                <c:pt idx="5888">
                  <c:v>2.43749E-10</c:v>
                </c:pt>
                <c:pt idx="5889">
                  <c:v>2.43749E-10</c:v>
                </c:pt>
                <c:pt idx="5890">
                  <c:v>2.4375299999999999E-10</c:v>
                </c:pt>
                <c:pt idx="5891">
                  <c:v>2.4375799999999998E-10</c:v>
                </c:pt>
                <c:pt idx="5892">
                  <c:v>2.4376200000000001E-10</c:v>
                </c:pt>
                <c:pt idx="5893">
                  <c:v>2.4376499999999998E-10</c:v>
                </c:pt>
                <c:pt idx="5894">
                  <c:v>2.43773E-10</c:v>
                </c:pt>
                <c:pt idx="5895">
                  <c:v>2.4377500000000002E-10</c:v>
                </c:pt>
                <c:pt idx="5896">
                  <c:v>2.4377799999999999E-10</c:v>
                </c:pt>
                <c:pt idx="5897">
                  <c:v>2.43779E-10</c:v>
                </c:pt>
                <c:pt idx="5898">
                  <c:v>2.4378299999999998E-10</c:v>
                </c:pt>
                <c:pt idx="5899">
                  <c:v>2.4378700000000002E-10</c:v>
                </c:pt>
                <c:pt idx="5900">
                  <c:v>2.4381600000000001E-10</c:v>
                </c:pt>
                <c:pt idx="5901">
                  <c:v>2.4381899999999998E-10</c:v>
                </c:pt>
                <c:pt idx="5902">
                  <c:v>2.4382400000000003E-10</c:v>
                </c:pt>
                <c:pt idx="5903">
                  <c:v>2.4384299999999998E-10</c:v>
                </c:pt>
                <c:pt idx="5904">
                  <c:v>2.4386500000000002E-10</c:v>
                </c:pt>
                <c:pt idx="5905">
                  <c:v>2.4386500000000002E-10</c:v>
                </c:pt>
                <c:pt idx="5906">
                  <c:v>2.4386500000000002E-10</c:v>
                </c:pt>
                <c:pt idx="5907">
                  <c:v>2.4387000000000001E-10</c:v>
                </c:pt>
                <c:pt idx="5908">
                  <c:v>2.43875E-10</c:v>
                </c:pt>
                <c:pt idx="5909">
                  <c:v>2.4388200000000001E-10</c:v>
                </c:pt>
                <c:pt idx="5910">
                  <c:v>2.4388300000000001E-10</c:v>
                </c:pt>
                <c:pt idx="5911">
                  <c:v>2.4388900000000001E-10</c:v>
                </c:pt>
                <c:pt idx="5912">
                  <c:v>2.43893E-10</c:v>
                </c:pt>
                <c:pt idx="5913">
                  <c:v>2.4391400000000002E-10</c:v>
                </c:pt>
                <c:pt idx="5914">
                  <c:v>2.43923E-10</c:v>
                </c:pt>
                <c:pt idx="5915">
                  <c:v>2.4393E-10</c:v>
                </c:pt>
                <c:pt idx="5916">
                  <c:v>2.4393299999999998E-10</c:v>
                </c:pt>
                <c:pt idx="5917">
                  <c:v>2.43935E-10</c:v>
                </c:pt>
                <c:pt idx="5918">
                  <c:v>2.4394300000000001E-10</c:v>
                </c:pt>
                <c:pt idx="5919">
                  <c:v>2.4394900000000001E-10</c:v>
                </c:pt>
                <c:pt idx="5920">
                  <c:v>2.4395099999999998E-10</c:v>
                </c:pt>
                <c:pt idx="5921">
                  <c:v>2.4395899999999999E-10</c:v>
                </c:pt>
                <c:pt idx="5922">
                  <c:v>2.4397099999999999E-10</c:v>
                </c:pt>
                <c:pt idx="5923">
                  <c:v>2.4397599999999999E-10</c:v>
                </c:pt>
                <c:pt idx="5924">
                  <c:v>2.4399299999999998E-10</c:v>
                </c:pt>
                <c:pt idx="5925">
                  <c:v>2.4399700000000001E-10</c:v>
                </c:pt>
                <c:pt idx="5926">
                  <c:v>2.4401799999999998E-10</c:v>
                </c:pt>
                <c:pt idx="5927">
                  <c:v>2.4402E-10</c:v>
                </c:pt>
                <c:pt idx="5928">
                  <c:v>2.4404099999999997E-10</c:v>
                </c:pt>
                <c:pt idx="5929">
                  <c:v>2.4405200000000002E-10</c:v>
                </c:pt>
                <c:pt idx="5930">
                  <c:v>2.4406099999999999E-10</c:v>
                </c:pt>
                <c:pt idx="5931">
                  <c:v>2.4408800000000002E-10</c:v>
                </c:pt>
                <c:pt idx="5932">
                  <c:v>2.4409099999999999E-10</c:v>
                </c:pt>
                <c:pt idx="5933">
                  <c:v>2.4409500000000002E-10</c:v>
                </c:pt>
                <c:pt idx="5934">
                  <c:v>2.4410199999999998E-10</c:v>
                </c:pt>
                <c:pt idx="5935">
                  <c:v>2.4413299999999999E-10</c:v>
                </c:pt>
                <c:pt idx="5936">
                  <c:v>2.4413500000000001E-10</c:v>
                </c:pt>
                <c:pt idx="5937">
                  <c:v>2.4414300000000002E-10</c:v>
                </c:pt>
                <c:pt idx="5938">
                  <c:v>2.4414800000000001E-10</c:v>
                </c:pt>
                <c:pt idx="5939">
                  <c:v>2.4417200000000001E-10</c:v>
                </c:pt>
                <c:pt idx="5940">
                  <c:v>2.4417800000000001E-10</c:v>
                </c:pt>
                <c:pt idx="5941">
                  <c:v>2.4418400000000001E-10</c:v>
                </c:pt>
                <c:pt idx="5942">
                  <c:v>2.4419399999999999E-10</c:v>
                </c:pt>
                <c:pt idx="5943">
                  <c:v>2.4422999999999999E-10</c:v>
                </c:pt>
                <c:pt idx="5944">
                  <c:v>2.4423300000000002E-10</c:v>
                </c:pt>
                <c:pt idx="5945">
                  <c:v>2.44243E-10</c:v>
                </c:pt>
                <c:pt idx="5946">
                  <c:v>2.4424699999999998E-10</c:v>
                </c:pt>
                <c:pt idx="5947">
                  <c:v>2.4425600000000001E-10</c:v>
                </c:pt>
                <c:pt idx="5948">
                  <c:v>2.4426200000000001E-10</c:v>
                </c:pt>
                <c:pt idx="5949">
                  <c:v>2.44267E-10</c:v>
                </c:pt>
                <c:pt idx="5950">
                  <c:v>2.4426900000000002E-10</c:v>
                </c:pt>
                <c:pt idx="5951">
                  <c:v>2.4427400000000001E-10</c:v>
                </c:pt>
                <c:pt idx="5952">
                  <c:v>2.4427400000000001E-10</c:v>
                </c:pt>
                <c:pt idx="5953">
                  <c:v>2.4428100000000002E-10</c:v>
                </c:pt>
                <c:pt idx="5954">
                  <c:v>2.4428399999999999E-10</c:v>
                </c:pt>
                <c:pt idx="5955">
                  <c:v>2.44291E-10</c:v>
                </c:pt>
                <c:pt idx="5956">
                  <c:v>2.44297E-10</c:v>
                </c:pt>
                <c:pt idx="5957">
                  <c:v>2.4431600000000001E-10</c:v>
                </c:pt>
                <c:pt idx="5958">
                  <c:v>2.4433400000000001E-10</c:v>
                </c:pt>
                <c:pt idx="5959">
                  <c:v>2.44339E-10</c:v>
                </c:pt>
                <c:pt idx="5960">
                  <c:v>2.4434000000000001E-10</c:v>
                </c:pt>
                <c:pt idx="5961">
                  <c:v>2.4435599999999999E-10</c:v>
                </c:pt>
                <c:pt idx="5962">
                  <c:v>2.4436099999999998E-10</c:v>
                </c:pt>
                <c:pt idx="5963">
                  <c:v>2.4437700000000001E-10</c:v>
                </c:pt>
                <c:pt idx="5964">
                  <c:v>2.4437899999999998E-10</c:v>
                </c:pt>
                <c:pt idx="5965">
                  <c:v>2.4437899999999998E-10</c:v>
                </c:pt>
                <c:pt idx="5966">
                  <c:v>2.4438400000000002E-10</c:v>
                </c:pt>
                <c:pt idx="5967">
                  <c:v>2.4439099999999998E-10</c:v>
                </c:pt>
                <c:pt idx="5968">
                  <c:v>2.4440700000000001E-10</c:v>
                </c:pt>
                <c:pt idx="5969">
                  <c:v>2.4441499999999998E-10</c:v>
                </c:pt>
                <c:pt idx="5970">
                  <c:v>2.4441599999999999E-10</c:v>
                </c:pt>
                <c:pt idx="5971">
                  <c:v>2.44424E-10</c:v>
                </c:pt>
                <c:pt idx="5972">
                  <c:v>2.4443700000000001E-10</c:v>
                </c:pt>
                <c:pt idx="5973">
                  <c:v>2.4444400000000002E-10</c:v>
                </c:pt>
                <c:pt idx="5974">
                  <c:v>2.4446499999999999E-10</c:v>
                </c:pt>
                <c:pt idx="5975">
                  <c:v>2.4447699999999999E-10</c:v>
                </c:pt>
                <c:pt idx="5976">
                  <c:v>2.4448000000000002E-10</c:v>
                </c:pt>
                <c:pt idx="5977">
                  <c:v>2.4448699999999997E-10</c:v>
                </c:pt>
                <c:pt idx="5978">
                  <c:v>2.4448899999999999E-10</c:v>
                </c:pt>
                <c:pt idx="5979">
                  <c:v>2.4449499999999999E-10</c:v>
                </c:pt>
                <c:pt idx="5980">
                  <c:v>2.44514E-10</c:v>
                </c:pt>
                <c:pt idx="5981">
                  <c:v>2.4452399999999998E-10</c:v>
                </c:pt>
                <c:pt idx="5982">
                  <c:v>2.4452700000000001E-10</c:v>
                </c:pt>
                <c:pt idx="5983">
                  <c:v>2.4453699999999999E-10</c:v>
                </c:pt>
                <c:pt idx="5984">
                  <c:v>2.44538E-10</c:v>
                </c:pt>
                <c:pt idx="5985">
                  <c:v>2.44544E-10</c:v>
                </c:pt>
                <c:pt idx="5986">
                  <c:v>2.4455399999999998E-10</c:v>
                </c:pt>
                <c:pt idx="5987">
                  <c:v>2.4455800000000002E-10</c:v>
                </c:pt>
                <c:pt idx="5988">
                  <c:v>2.4455999999999998E-10</c:v>
                </c:pt>
                <c:pt idx="5989">
                  <c:v>2.4456500000000002E-10</c:v>
                </c:pt>
                <c:pt idx="5990">
                  <c:v>2.4457700000000002E-10</c:v>
                </c:pt>
                <c:pt idx="5991">
                  <c:v>2.4458800000000001E-10</c:v>
                </c:pt>
                <c:pt idx="5992">
                  <c:v>2.4459699999999999E-10</c:v>
                </c:pt>
                <c:pt idx="5993">
                  <c:v>2.4460299999999999E-10</c:v>
                </c:pt>
                <c:pt idx="5994">
                  <c:v>2.4460799999999998E-10</c:v>
                </c:pt>
                <c:pt idx="5995">
                  <c:v>2.4462699999999999E-10</c:v>
                </c:pt>
                <c:pt idx="5996">
                  <c:v>2.4464300000000002E-10</c:v>
                </c:pt>
                <c:pt idx="5997">
                  <c:v>2.44647E-10</c:v>
                </c:pt>
                <c:pt idx="5998">
                  <c:v>2.4464900000000002E-10</c:v>
                </c:pt>
                <c:pt idx="5999">
                  <c:v>2.4466700000000002E-10</c:v>
                </c:pt>
                <c:pt idx="6000">
                  <c:v>2.4466799999999998E-10</c:v>
                </c:pt>
                <c:pt idx="6001">
                  <c:v>2.4467399999999998E-10</c:v>
                </c:pt>
                <c:pt idx="6002">
                  <c:v>2.44713E-10</c:v>
                </c:pt>
                <c:pt idx="6003">
                  <c:v>2.4471599999999997E-10</c:v>
                </c:pt>
                <c:pt idx="6004">
                  <c:v>2.4471699999999998E-10</c:v>
                </c:pt>
                <c:pt idx="6005">
                  <c:v>2.4471799999999999E-10</c:v>
                </c:pt>
                <c:pt idx="6006">
                  <c:v>2.4472999999999999E-10</c:v>
                </c:pt>
                <c:pt idx="6007">
                  <c:v>2.4472999999999999E-10</c:v>
                </c:pt>
                <c:pt idx="6008">
                  <c:v>2.4475399999999999E-10</c:v>
                </c:pt>
                <c:pt idx="6009">
                  <c:v>2.4476599999999999E-10</c:v>
                </c:pt>
                <c:pt idx="6010">
                  <c:v>2.4477199999999999E-10</c:v>
                </c:pt>
                <c:pt idx="6011">
                  <c:v>2.4479200000000001E-10</c:v>
                </c:pt>
                <c:pt idx="6012">
                  <c:v>2.44803E-10</c:v>
                </c:pt>
                <c:pt idx="6013">
                  <c:v>2.4480500000000001E-10</c:v>
                </c:pt>
                <c:pt idx="6014">
                  <c:v>2.4482599999999999E-10</c:v>
                </c:pt>
                <c:pt idx="6015">
                  <c:v>2.4482900000000001E-10</c:v>
                </c:pt>
                <c:pt idx="6016">
                  <c:v>2.4483699999999998E-10</c:v>
                </c:pt>
                <c:pt idx="6017">
                  <c:v>2.4484100000000001E-10</c:v>
                </c:pt>
                <c:pt idx="6018">
                  <c:v>2.44846E-10</c:v>
                </c:pt>
                <c:pt idx="6019">
                  <c:v>2.44851E-10</c:v>
                </c:pt>
                <c:pt idx="6020">
                  <c:v>2.4485400000000002E-10</c:v>
                </c:pt>
                <c:pt idx="6021">
                  <c:v>2.4486799999999999E-10</c:v>
                </c:pt>
                <c:pt idx="6022">
                  <c:v>2.4486899999999999E-10</c:v>
                </c:pt>
                <c:pt idx="6023">
                  <c:v>2.4488300000000001E-10</c:v>
                </c:pt>
                <c:pt idx="6024">
                  <c:v>2.4488400000000002E-10</c:v>
                </c:pt>
                <c:pt idx="6025">
                  <c:v>2.4488499999999998E-10</c:v>
                </c:pt>
                <c:pt idx="6026">
                  <c:v>2.4490499999999999E-10</c:v>
                </c:pt>
                <c:pt idx="6027">
                  <c:v>2.4492000000000002E-10</c:v>
                </c:pt>
                <c:pt idx="6028">
                  <c:v>2.4492699999999998E-10</c:v>
                </c:pt>
                <c:pt idx="6029">
                  <c:v>2.4492899999999999E-10</c:v>
                </c:pt>
                <c:pt idx="6030">
                  <c:v>2.4493E-10</c:v>
                </c:pt>
                <c:pt idx="6031">
                  <c:v>2.4496300000000003E-10</c:v>
                </c:pt>
                <c:pt idx="6032">
                  <c:v>2.4497099999999999E-10</c:v>
                </c:pt>
                <c:pt idx="6033">
                  <c:v>2.4497500000000003E-10</c:v>
                </c:pt>
                <c:pt idx="6034">
                  <c:v>2.4498500000000001E-10</c:v>
                </c:pt>
                <c:pt idx="6035">
                  <c:v>2.4498899999999999E-10</c:v>
                </c:pt>
                <c:pt idx="6036">
                  <c:v>2.4499999999999998E-10</c:v>
                </c:pt>
                <c:pt idx="6037">
                  <c:v>2.4501899999999999E-10</c:v>
                </c:pt>
                <c:pt idx="6038">
                  <c:v>2.4503500000000002E-10</c:v>
                </c:pt>
                <c:pt idx="6039">
                  <c:v>2.4504100000000002E-10</c:v>
                </c:pt>
                <c:pt idx="6040">
                  <c:v>2.4505100000000001E-10</c:v>
                </c:pt>
                <c:pt idx="6041">
                  <c:v>2.4505399999999998E-10</c:v>
                </c:pt>
                <c:pt idx="6042">
                  <c:v>2.4505900000000002E-10</c:v>
                </c:pt>
                <c:pt idx="6043">
                  <c:v>2.45063E-10</c:v>
                </c:pt>
                <c:pt idx="6044">
                  <c:v>2.45069E-10</c:v>
                </c:pt>
                <c:pt idx="6045">
                  <c:v>2.4507899999999999E-10</c:v>
                </c:pt>
                <c:pt idx="6046">
                  <c:v>2.4508E-10</c:v>
                </c:pt>
                <c:pt idx="6047">
                  <c:v>2.4508399999999998E-10</c:v>
                </c:pt>
                <c:pt idx="6048">
                  <c:v>2.4510299999999999E-10</c:v>
                </c:pt>
                <c:pt idx="6049">
                  <c:v>2.4510899999999999E-10</c:v>
                </c:pt>
                <c:pt idx="6050">
                  <c:v>2.4510899999999999E-10</c:v>
                </c:pt>
                <c:pt idx="6051">
                  <c:v>2.4510899999999999E-10</c:v>
                </c:pt>
                <c:pt idx="6052">
                  <c:v>2.4512500000000002E-10</c:v>
                </c:pt>
                <c:pt idx="6053">
                  <c:v>2.4512799999999999E-10</c:v>
                </c:pt>
                <c:pt idx="6054">
                  <c:v>2.4513299999999998E-10</c:v>
                </c:pt>
                <c:pt idx="6055">
                  <c:v>2.4513600000000001E-10</c:v>
                </c:pt>
                <c:pt idx="6056">
                  <c:v>2.4514300000000002E-10</c:v>
                </c:pt>
                <c:pt idx="6057">
                  <c:v>2.4514399999999998E-10</c:v>
                </c:pt>
                <c:pt idx="6058">
                  <c:v>2.4514999999999998E-10</c:v>
                </c:pt>
                <c:pt idx="6059">
                  <c:v>2.45165E-10</c:v>
                </c:pt>
                <c:pt idx="6060">
                  <c:v>2.4516799999999997E-10</c:v>
                </c:pt>
                <c:pt idx="6061">
                  <c:v>2.4516999999999999E-10</c:v>
                </c:pt>
                <c:pt idx="6062">
                  <c:v>2.4517200000000001E-10</c:v>
                </c:pt>
                <c:pt idx="6063">
                  <c:v>2.4518600000000003E-10</c:v>
                </c:pt>
                <c:pt idx="6064">
                  <c:v>2.45189E-10</c:v>
                </c:pt>
                <c:pt idx="6065">
                  <c:v>2.4519200000000003E-10</c:v>
                </c:pt>
                <c:pt idx="6066">
                  <c:v>2.45195E-10</c:v>
                </c:pt>
                <c:pt idx="6067">
                  <c:v>2.4519700000000002E-10</c:v>
                </c:pt>
                <c:pt idx="6068">
                  <c:v>2.4520499999999998E-10</c:v>
                </c:pt>
                <c:pt idx="6069">
                  <c:v>2.45219E-10</c:v>
                </c:pt>
                <c:pt idx="6070">
                  <c:v>2.4522999999999999E-10</c:v>
                </c:pt>
                <c:pt idx="6071">
                  <c:v>2.45243E-10</c:v>
                </c:pt>
                <c:pt idx="6072">
                  <c:v>2.4525000000000001E-10</c:v>
                </c:pt>
                <c:pt idx="6073">
                  <c:v>2.4526400000000002E-10</c:v>
                </c:pt>
                <c:pt idx="6074">
                  <c:v>2.4526400000000002E-10</c:v>
                </c:pt>
                <c:pt idx="6075">
                  <c:v>2.4527199999999999E-10</c:v>
                </c:pt>
                <c:pt idx="6076">
                  <c:v>2.4527600000000002E-10</c:v>
                </c:pt>
                <c:pt idx="6077">
                  <c:v>2.45286E-10</c:v>
                </c:pt>
                <c:pt idx="6078">
                  <c:v>2.45291E-10</c:v>
                </c:pt>
                <c:pt idx="6079">
                  <c:v>2.4529900000000001E-10</c:v>
                </c:pt>
                <c:pt idx="6080">
                  <c:v>2.4531E-10</c:v>
                </c:pt>
                <c:pt idx="6081">
                  <c:v>2.4531700000000001E-10</c:v>
                </c:pt>
                <c:pt idx="6082">
                  <c:v>2.4535699999999999E-10</c:v>
                </c:pt>
                <c:pt idx="6083">
                  <c:v>2.4536500000000001E-10</c:v>
                </c:pt>
                <c:pt idx="6084">
                  <c:v>2.4536600000000002E-10</c:v>
                </c:pt>
                <c:pt idx="6085">
                  <c:v>2.4537E-10</c:v>
                </c:pt>
                <c:pt idx="6086">
                  <c:v>2.4537899999999998E-10</c:v>
                </c:pt>
                <c:pt idx="6087">
                  <c:v>2.4538900000000001E-10</c:v>
                </c:pt>
                <c:pt idx="6088">
                  <c:v>2.4539699999999997E-10</c:v>
                </c:pt>
                <c:pt idx="6089">
                  <c:v>2.4541500000000003E-10</c:v>
                </c:pt>
                <c:pt idx="6090">
                  <c:v>2.4543900000000002E-10</c:v>
                </c:pt>
                <c:pt idx="6091">
                  <c:v>2.4544599999999998E-10</c:v>
                </c:pt>
                <c:pt idx="6092">
                  <c:v>2.4546300000000002E-10</c:v>
                </c:pt>
                <c:pt idx="6093">
                  <c:v>2.4546999999999998E-10</c:v>
                </c:pt>
                <c:pt idx="6094">
                  <c:v>2.4547099999999999E-10</c:v>
                </c:pt>
                <c:pt idx="6095">
                  <c:v>2.4548199999999998E-10</c:v>
                </c:pt>
                <c:pt idx="6096">
                  <c:v>2.4549399999999998E-10</c:v>
                </c:pt>
                <c:pt idx="6097">
                  <c:v>2.4549399999999998E-10</c:v>
                </c:pt>
                <c:pt idx="6098">
                  <c:v>2.4550400000000001E-10</c:v>
                </c:pt>
                <c:pt idx="6099">
                  <c:v>2.45508E-10</c:v>
                </c:pt>
                <c:pt idx="6100">
                  <c:v>2.45508E-10</c:v>
                </c:pt>
                <c:pt idx="6101">
                  <c:v>2.45532E-10</c:v>
                </c:pt>
                <c:pt idx="6102">
                  <c:v>2.4553400000000001E-10</c:v>
                </c:pt>
                <c:pt idx="6103">
                  <c:v>2.4553599999999998E-10</c:v>
                </c:pt>
                <c:pt idx="6104">
                  <c:v>2.4554700000000002E-10</c:v>
                </c:pt>
                <c:pt idx="6105">
                  <c:v>2.4554899999999999E-10</c:v>
                </c:pt>
                <c:pt idx="6106">
                  <c:v>2.4555800000000001E-10</c:v>
                </c:pt>
                <c:pt idx="6107">
                  <c:v>2.4558499999999998E-10</c:v>
                </c:pt>
                <c:pt idx="6108">
                  <c:v>2.4558999999999998E-10</c:v>
                </c:pt>
                <c:pt idx="6109">
                  <c:v>2.45605E-10</c:v>
                </c:pt>
                <c:pt idx="6110">
                  <c:v>2.45617E-10</c:v>
                </c:pt>
                <c:pt idx="6111">
                  <c:v>2.4564200000000001E-10</c:v>
                </c:pt>
                <c:pt idx="6112">
                  <c:v>2.4565799999999999E-10</c:v>
                </c:pt>
                <c:pt idx="6113">
                  <c:v>2.4566000000000001E-10</c:v>
                </c:pt>
                <c:pt idx="6114">
                  <c:v>2.4566100000000002E-10</c:v>
                </c:pt>
                <c:pt idx="6115">
                  <c:v>2.4567200000000001E-10</c:v>
                </c:pt>
                <c:pt idx="6116">
                  <c:v>2.4567300000000002E-10</c:v>
                </c:pt>
                <c:pt idx="6117">
                  <c:v>2.4568799999999999E-10</c:v>
                </c:pt>
                <c:pt idx="6118">
                  <c:v>2.4569200000000002E-10</c:v>
                </c:pt>
                <c:pt idx="6119">
                  <c:v>2.45701E-10</c:v>
                </c:pt>
                <c:pt idx="6120">
                  <c:v>2.4571600000000002E-10</c:v>
                </c:pt>
                <c:pt idx="6121">
                  <c:v>2.4572200000000002E-10</c:v>
                </c:pt>
                <c:pt idx="6122">
                  <c:v>2.4572800000000002E-10</c:v>
                </c:pt>
                <c:pt idx="6123">
                  <c:v>2.4574600000000002E-10</c:v>
                </c:pt>
                <c:pt idx="6124">
                  <c:v>2.45749E-10</c:v>
                </c:pt>
                <c:pt idx="6125">
                  <c:v>2.4575299999999998E-10</c:v>
                </c:pt>
                <c:pt idx="6126">
                  <c:v>2.4576599999999999E-10</c:v>
                </c:pt>
                <c:pt idx="6127">
                  <c:v>2.4578700000000001E-10</c:v>
                </c:pt>
                <c:pt idx="6128">
                  <c:v>2.4578899999999998E-10</c:v>
                </c:pt>
                <c:pt idx="6129">
                  <c:v>2.4578999999999999E-10</c:v>
                </c:pt>
                <c:pt idx="6130">
                  <c:v>2.4579099999999999E-10</c:v>
                </c:pt>
                <c:pt idx="6131">
                  <c:v>2.4579400000000002E-10</c:v>
                </c:pt>
                <c:pt idx="6132">
                  <c:v>2.4579400000000002E-10</c:v>
                </c:pt>
                <c:pt idx="6133">
                  <c:v>2.4579900000000001E-10</c:v>
                </c:pt>
                <c:pt idx="6134">
                  <c:v>2.4580000000000002E-10</c:v>
                </c:pt>
                <c:pt idx="6135">
                  <c:v>2.4581100000000001E-10</c:v>
                </c:pt>
                <c:pt idx="6136">
                  <c:v>2.45834E-10</c:v>
                </c:pt>
                <c:pt idx="6137">
                  <c:v>2.4583699999999998E-10</c:v>
                </c:pt>
                <c:pt idx="6138">
                  <c:v>2.4585499999999997E-10</c:v>
                </c:pt>
                <c:pt idx="6139">
                  <c:v>2.4586199999999998E-10</c:v>
                </c:pt>
                <c:pt idx="6140">
                  <c:v>2.4587100000000001E-10</c:v>
                </c:pt>
                <c:pt idx="6141">
                  <c:v>2.4587399999999998E-10</c:v>
                </c:pt>
                <c:pt idx="6142">
                  <c:v>2.4587800000000002E-10</c:v>
                </c:pt>
                <c:pt idx="6143">
                  <c:v>2.4587999999999998E-10</c:v>
                </c:pt>
                <c:pt idx="6144">
                  <c:v>2.4589600000000002E-10</c:v>
                </c:pt>
                <c:pt idx="6145">
                  <c:v>2.459E-10</c:v>
                </c:pt>
                <c:pt idx="6146">
                  <c:v>2.4590399999999998E-10</c:v>
                </c:pt>
                <c:pt idx="6147">
                  <c:v>2.4590700000000001E-10</c:v>
                </c:pt>
                <c:pt idx="6148">
                  <c:v>2.4591699999999999E-10</c:v>
                </c:pt>
                <c:pt idx="6149">
                  <c:v>2.4594599999999998E-10</c:v>
                </c:pt>
                <c:pt idx="6150">
                  <c:v>2.4596499999999999E-10</c:v>
                </c:pt>
                <c:pt idx="6151">
                  <c:v>2.45966E-10</c:v>
                </c:pt>
                <c:pt idx="6152">
                  <c:v>2.45967E-10</c:v>
                </c:pt>
                <c:pt idx="6153">
                  <c:v>2.4596900000000002E-10</c:v>
                </c:pt>
                <c:pt idx="6154">
                  <c:v>2.4598700000000002E-10</c:v>
                </c:pt>
                <c:pt idx="6155">
                  <c:v>2.4598799999999998E-10</c:v>
                </c:pt>
                <c:pt idx="6156">
                  <c:v>2.4599200000000001E-10</c:v>
                </c:pt>
                <c:pt idx="6157">
                  <c:v>2.4601399999999999E-10</c:v>
                </c:pt>
                <c:pt idx="6158">
                  <c:v>2.46021E-10</c:v>
                </c:pt>
                <c:pt idx="6159">
                  <c:v>2.4602499999999999E-10</c:v>
                </c:pt>
                <c:pt idx="6160">
                  <c:v>2.4602599999999999E-10</c:v>
                </c:pt>
                <c:pt idx="6161">
                  <c:v>2.46033E-10</c:v>
                </c:pt>
                <c:pt idx="6162">
                  <c:v>2.4604999999999999E-10</c:v>
                </c:pt>
                <c:pt idx="6163">
                  <c:v>2.4605499999999998E-10</c:v>
                </c:pt>
                <c:pt idx="6164">
                  <c:v>2.4607600000000001E-10</c:v>
                </c:pt>
                <c:pt idx="6165">
                  <c:v>2.4610399999999999E-10</c:v>
                </c:pt>
                <c:pt idx="6166">
                  <c:v>2.4610899999999998E-10</c:v>
                </c:pt>
                <c:pt idx="6167">
                  <c:v>2.4611200000000001E-10</c:v>
                </c:pt>
                <c:pt idx="6168">
                  <c:v>2.4611300000000002E-10</c:v>
                </c:pt>
                <c:pt idx="6169">
                  <c:v>2.4611800000000001E-10</c:v>
                </c:pt>
                <c:pt idx="6170">
                  <c:v>2.4612500000000002E-10</c:v>
                </c:pt>
                <c:pt idx="6171">
                  <c:v>2.4613299999999998E-10</c:v>
                </c:pt>
                <c:pt idx="6172">
                  <c:v>2.4613600000000001E-10</c:v>
                </c:pt>
                <c:pt idx="6173">
                  <c:v>2.46141E-10</c:v>
                </c:pt>
                <c:pt idx="6174">
                  <c:v>2.4615600000000002E-10</c:v>
                </c:pt>
                <c:pt idx="6175">
                  <c:v>2.4615799999999999E-10</c:v>
                </c:pt>
                <c:pt idx="6176">
                  <c:v>2.4618799999999999E-10</c:v>
                </c:pt>
                <c:pt idx="6177">
                  <c:v>2.4619200000000002E-10</c:v>
                </c:pt>
                <c:pt idx="6178">
                  <c:v>2.46195E-10</c:v>
                </c:pt>
                <c:pt idx="6179">
                  <c:v>2.4624000000000002E-10</c:v>
                </c:pt>
                <c:pt idx="6180">
                  <c:v>2.4624299999999999E-10</c:v>
                </c:pt>
                <c:pt idx="6181">
                  <c:v>2.46244E-10</c:v>
                </c:pt>
                <c:pt idx="6182">
                  <c:v>2.4624799999999999E-10</c:v>
                </c:pt>
                <c:pt idx="6183">
                  <c:v>2.4626400000000002E-10</c:v>
                </c:pt>
                <c:pt idx="6184">
                  <c:v>2.4627600000000002E-10</c:v>
                </c:pt>
                <c:pt idx="6185">
                  <c:v>2.4628399999999998E-10</c:v>
                </c:pt>
                <c:pt idx="6186">
                  <c:v>2.4629699999999999E-10</c:v>
                </c:pt>
                <c:pt idx="6187">
                  <c:v>2.4629900000000001E-10</c:v>
                </c:pt>
                <c:pt idx="6188">
                  <c:v>2.4630500000000001E-10</c:v>
                </c:pt>
                <c:pt idx="6189">
                  <c:v>2.46316E-10</c:v>
                </c:pt>
                <c:pt idx="6190">
                  <c:v>2.4631800000000002E-10</c:v>
                </c:pt>
                <c:pt idx="6191">
                  <c:v>2.46322E-10</c:v>
                </c:pt>
                <c:pt idx="6192">
                  <c:v>2.4634100000000001E-10</c:v>
                </c:pt>
                <c:pt idx="6193">
                  <c:v>2.4634900000000002E-10</c:v>
                </c:pt>
                <c:pt idx="6194">
                  <c:v>2.4634900000000002E-10</c:v>
                </c:pt>
                <c:pt idx="6195">
                  <c:v>2.4636299999999999E-10</c:v>
                </c:pt>
                <c:pt idx="6196">
                  <c:v>2.4637E-10</c:v>
                </c:pt>
                <c:pt idx="6197">
                  <c:v>2.4637200000000002E-10</c:v>
                </c:pt>
                <c:pt idx="6198">
                  <c:v>2.4638699999999999E-10</c:v>
                </c:pt>
                <c:pt idx="6199">
                  <c:v>2.4638900000000001E-10</c:v>
                </c:pt>
                <c:pt idx="6200">
                  <c:v>2.4638900000000001E-10</c:v>
                </c:pt>
                <c:pt idx="6201">
                  <c:v>2.46394E-10</c:v>
                </c:pt>
                <c:pt idx="6202">
                  <c:v>2.4639600000000001E-10</c:v>
                </c:pt>
                <c:pt idx="6203">
                  <c:v>2.4639799999999998E-10</c:v>
                </c:pt>
                <c:pt idx="6204">
                  <c:v>2.4639899999999999E-10</c:v>
                </c:pt>
                <c:pt idx="6205">
                  <c:v>2.4640900000000002E-10</c:v>
                </c:pt>
                <c:pt idx="6206">
                  <c:v>2.4641099999999999E-10</c:v>
                </c:pt>
                <c:pt idx="6207">
                  <c:v>2.4641699999999999E-10</c:v>
                </c:pt>
                <c:pt idx="6208">
                  <c:v>2.4641699999999999E-10</c:v>
                </c:pt>
                <c:pt idx="6209">
                  <c:v>2.4642000000000001E-10</c:v>
                </c:pt>
                <c:pt idx="6210">
                  <c:v>2.46425E-10</c:v>
                </c:pt>
                <c:pt idx="6211">
                  <c:v>2.46436E-10</c:v>
                </c:pt>
                <c:pt idx="6212">
                  <c:v>2.4644599999999998E-10</c:v>
                </c:pt>
                <c:pt idx="6213">
                  <c:v>2.46449E-10</c:v>
                </c:pt>
                <c:pt idx="6214">
                  <c:v>2.4645999999999999E-10</c:v>
                </c:pt>
                <c:pt idx="6215">
                  <c:v>2.4647400000000001E-10</c:v>
                </c:pt>
                <c:pt idx="6216">
                  <c:v>2.4648899999999998E-10</c:v>
                </c:pt>
                <c:pt idx="6217">
                  <c:v>2.4648999999999999E-10</c:v>
                </c:pt>
                <c:pt idx="6218">
                  <c:v>2.4651399999999999E-10</c:v>
                </c:pt>
                <c:pt idx="6219">
                  <c:v>2.4653500000000002E-10</c:v>
                </c:pt>
                <c:pt idx="6220">
                  <c:v>2.46539E-10</c:v>
                </c:pt>
                <c:pt idx="6221">
                  <c:v>2.4654000000000001E-10</c:v>
                </c:pt>
                <c:pt idx="6222">
                  <c:v>2.4654700000000002E-10</c:v>
                </c:pt>
                <c:pt idx="6223">
                  <c:v>2.4655499999999998E-10</c:v>
                </c:pt>
                <c:pt idx="6224">
                  <c:v>2.4657100000000002E-10</c:v>
                </c:pt>
                <c:pt idx="6225">
                  <c:v>2.4658499999999998E-10</c:v>
                </c:pt>
                <c:pt idx="6226">
                  <c:v>2.46587E-10</c:v>
                </c:pt>
                <c:pt idx="6227">
                  <c:v>2.4658900000000002E-10</c:v>
                </c:pt>
                <c:pt idx="6228">
                  <c:v>2.4659000000000002E-10</c:v>
                </c:pt>
                <c:pt idx="6229">
                  <c:v>2.4660399999999999E-10</c:v>
                </c:pt>
                <c:pt idx="6230">
                  <c:v>2.4660600000000001E-10</c:v>
                </c:pt>
                <c:pt idx="6231">
                  <c:v>2.4660600000000001E-10</c:v>
                </c:pt>
                <c:pt idx="6232">
                  <c:v>2.4661499999999998E-10</c:v>
                </c:pt>
                <c:pt idx="6233">
                  <c:v>2.4662199999999999E-10</c:v>
                </c:pt>
                <c:pt idx="6234">
                  <c:v>2.46623E-10</c:v>
                </c:pt>
                <c:pt idx="6235">
                  <c:v>2.4662699999999998E-10</c:v>
                </c:pt>
                <c:pt idx="6236">
                  <c:v>2.4663700000000001E-10</c:v>
                </c:pt>
                <c:pt idx="6237">
                  <c:v>2.4664200000000001E-10</c:v>
                </c:pt>
                <c:pt idx="6238">
                  <c:v>2.4665000000000002E-10</c:v>
                </c:pt>
                <c:pt idx="6239">
                  <c:v>2.4665199999999999E-10</c:v>
                </c:pt>
                <c:pt idx="6240">
                  <c:v>2.4666299999999998E-10</c:v>
                </c:pt>
                <c:pt idx="6241">
                  <c:v>2.46665E-10</c:v>
                </c:pt>
                <c:pt idx="6242">
                  <c:v>2.4667900000000001E-10</c:v>
                </c:pt>
                <c:pt idx="6243">
                  <c:v>2.4670499999999998E-10</c:v>
                </c:pt>
                <c:pt idx="6244">
                  <c:v>2.4672299999999998E-10</c:v>
                </c:pt>
                <c:pt idx="6245">
                  <c:v>2.4674600000000002E-10</c:v>
                </c:pt>
                <c:pt idx="6246">
                  <c:v>2.46762E-10</c:v>
                </c:pt>
                <c:pt idx="6247">
                  <c:v>2.4676599999999998E-10</c:v>
                </c:pt>
                <c:pt idx="6248">
                  <c:v>2.4678700000000001E-10</c:v>
                </c:pt>
                <c:pt idx="6249">
                  <c:v>2.4678999999999998E-10</c:v>
                </c:pt>
                <c:pt idx="6250">
                  <c:v>2.4678999999999998E-10</c:v>
                </c:pt>
                <c:pt idx="6251">
                  <c:v>2.4679500000000003E-10</c:v>
                </c:pt>
                <c:pt idx="6252">
                  <c:v>2.4681399999999998E-10</c:v>
                </c:pt>
                <c:pt idx="6253">
                  <c:v>2.46816E-10</c:v>
                </c:pt>
                <c:pt idx="6254">
                  <c:v>2.4681800000000002E-10</c:v>
                </c:pt>
                <c:pt idx="6255">
                  <c:v>2.4681900000000002E-10</c:v>
                </c:pt>
                <c:pt idx="6256">
                  <c:v>2.4683199999999998E-10</c:v>
                </c:pt>
                <c:pt idx="6257">
                  <c:v>2.46846E-10</c:v>
                </c:pt>
                <c:pt idx="6258">
                  <c:v>2.4686199999999998E-10</c:v>
                </c:pt>
                <c:pt idx="6259">
                  <c:v>2.46864E-10</c:v>
                </c:pt>
                <c:pt idx="6260">
                  <c:v>2.4687800000000001E-10</c:v>
                </c:pt>
                <c:pt idx="6261">
                  <c:v>2.4689700000000002E-10</c:v>
                </c:pt>
                <c:pt idx="6262">
                  <c:v>2.4690499999999999E-10</c:v>
                </c:pt>
                <c:pt idx="6263">
                  <c:v>2.4693200000000001E-10</c:v>
                </c:pt>
                <c:pt idx="6264">
                  <c:v>2.4693599999999999E-10</c:v>
                </c:pt>
                <c:pt idx="6265">
                  <c:v>2.46943E-10</c:v>
                </c:pt>
                <c:pt idx="6266">
                  <c:v>2.4697699999999998E-10</c:v>
                </c:pt>
                <c:pt idx="6267">
                  <c:v>2.4698199999999997E-10</c:v>
                </c:pt>
                <c:pt idx="6268">
                  <c:v>2.4698700000000002E-10</c:v>
                </c:pt>
                <c:pt idx="6269">
                  <c:v>2.4699399999999997E-10</c:v>
                </c:pt>
                <c:pt idx="6270">
                  <c:v>2.4699599999999999E-10</c:v>
                </c:pt>
                <c:pt idx="6271">
                  <c:v>2.4699900000000002E-10</c:v>
                </c:pt>
                <c:pt idx="6272">
                  <c:v>2.4703000000000002E-10</c:v>
                </c:pt>
                <c:pt idx="6273">
                  <c:v>2.47033E-10</c:v>
                </c:pt>
                <c:pt idx="6274">
                  <c:v>2.4705800000000001E-10</c:v>
                </c:pt>
                <c:pt idx="6275">
                  <c:v>2.4708599999999999E-10</c:v>
                </c:pt>
                <c:pt idx="6276">
                  <c:v>2.47093E-10</c:v>
                </c:pt>
                <c:pt idx="6277">
                  <c:v>2.4709600000000002E-10</c:v>
                </c:pt>
                <c:pt idx="6278">
                  <c:v>2.4711599999999999E-10</c:v>
                </c:pt>
                <c:pt idx="6279">
                  <c:v>2.47118E-10</c:v>
                </c:pt>
                <c:pt idx="6280">
                  <c:v>2.4712500000000001E-10</c:v>
                </c:pt>
                <c:pt idx="6281">
                  <c:v>2.4713800000000002E-10</c:v>
                </c:pt>
                <c:pt idx="6282">
                  <c:v>2.4714300000000001E-10</c:v>
                </c:pt>
                <c:pt idx="6283">
                  <c:v>2.4714499999999998E-10</c:v>
                </c:pt>
                <c:pt idx="6284">
                  <c:v>2.4715000000000002E-10</c:v>
                </c:pt>
                <c:pt idx="6285">
                  <c:v>2.4715099999999998E-10</c:v>
                </c:pt>
                <c:pt idx="6286">
                  <c:v>2.4715299999999999E-10</c:v>
                </c:pt>
                <c:pt idx="6287">
                  <c:v>2.4716E-10</c:v>
                </c:pt>
                <c:pt idx="6288">
                  <c:v>2.4716100000000001E-10</c:v>
                </c:pt>
                <c:pt idx="6289">
                  <c:v>2.4718000000000002E-10</c:v>
                </c:pt>
                <c:pt idx="6290">
                  <c:v>2.4718500000000001E-10</c:v>
                </c:pt>
                <c:pt idx="6291">
                  <c:v>2.4718799999999998E-10</c:v>
                </c:pt>
                <c:pt idx="6292">
                  <c:v>2.4719700000000001E-10</c:v>
                </c:pt>
                <c:pt idx="6293">
                  <c:v>2.4720099999999999E-10</c:v>
                </c:pt>
                <c:pt idx="6294">
                  <c:v>2.47214E-10</c:v>
                </c:pt>
                <c:pt idx="6295">
                  <c:v>2.47226E-10</c:v>
                </c:pt>
                <c:pt idx="6296">
                  <c:v>2.4722999999999998E-10</c:v>
                </c:pt>
                <c:pt idx="6297">
                  <c:v>2.4724600000000002E-10</c:v>
                </c:pt>
                <c:pt idx="6298">
                  <c:v>2.4725499999999999E-10</c:v>
                </c:pt>
                <c:pt idx="6299">
                  <c:v>2.4725800000000002E-10</c:v>
                </c:pt>
                <c:pt idx="6300">
                  <c:v>2.4725999999999998E-10</c:v>
                </c:pt>
                <c:pt idx="6301">
                  <c:v>2.47262E-10</c:v>
                </c:pt>
                <c:pt idx="6302">
                  <c:v>2.47286E-10</c:v>
                </c:pt>
                <c:pt idx="6303">
                  <c:v>2.4729099999999999E-10</c:v>
                </c:pt>
                <c:pt idx="6304">
                  <c:v>2.4731999999999998E-10</c:v>
                </c:pt>
                <c:pt idx="6305">
                  <c:v>2.4732300000000001E-10</c:v>
                </c:pt>
                <c:pt idx="6306">
                  <c:v>2.47347E-10</c:v>
                </c:pt>
                <c:pt idx="6307">
                  <c:v>2.4734999999999998E-10</c:v>
                </c:pt>
                <c:pt idx="6308">
                  <c:v>2.4735400000000001E-10</c:v>
                </c:pt>
                <c:pt idx="6309">
                  <c:v>2.4736000000000001E-10</c:v>
                </c:pt>
                <c:pt idx="6310">
                  <c:v>2.47365E-10</c:v>
                </c:pt>
                <c:pt idx="6311">
                  <c:v>2.4736999999999999E-10</c:v>
                </c:pt>
                <c:pt idx="6312">
                  <c:v>2.4738500000000002E-10</c:v>
                </c:pt>
                <c:pt idx="6313">
                  <c:v>2.4738799999999999E-10</c:v>
                </c:pt>
                <c:pt idx="6314">
                  <c:v>2.47389E-10</c:v>
                </c:pt>
                <c:pt idx="6315">
                  <c:v>2.47401E-10</c:v>
                </c:pt>
                <c:pt idx="6316">
                  <c:v>2.4740900000000002E-10</c:v>
                </c:pt>
                <c:pt idx="6317">
                  <c:v>2.4743800000000001E-10</c:v>
                </c:pt>
                <c:pt idx="6318">
                  <c:v>2.4743800000000001E-10</c:v>
                </c:pt>
                <c:pt idx="6319">
                  <c:v>2.4745199999999997E-10</c:v>
                </c:pt>
                <c:pt idx="6320">
                  <c:v>2.4745899999999998E-10</c:v>
                </c:pt>
                <c:pt idx="6321">
                  <c:v>2.47473E-10</c:v>
                </c:pt>
                <c:pt idx="6322">
                  <c:v>2.4748700000000002E-10</c:v>
                </c:pt>
                <c:pt idx="6323">
                  <c:v>2.4748800000000002E-10</c:v>
                </c:pt>
                <c:pt idx="6324">
                  <c:v>2.4750099999999998E-10</c:v>
                </c:pt>
                <c:pt idx="6325">
                  <c:v>2.4751100000000002E-10</c:v>
                </c:pt>
                <c:pt idx="6326">
                  <c:v>2.47521E-10</c:v>
                </c:pt>
                <c:pt idx="6327">
                  <c:v>2.47527E-10</c:v>
                </c:pt>
                <c:pt idx="6328">
                  <c:v>2.4752900000000001E-10</c:v>
                </c:pt>
                <c:pt idx="6329">
                  <c:v>2.4753000000000002E-10</c:v>
                </c:pt>
                <c:pt idx="6330">
                  <c:v>2.4753699999999998E-10</c:v>
                </c:pt>
                <c:pt idx="6331">
                  <c:v>2.4754000000000001E-10</c:v>
                </c:pt>
                <c:pt idx="6332">
                  <c:v>2.4755900000000001E-10</c:v>
                </c:pt>
                <c:pt idx="6333">
                  <c:v>2.4757100000000001E-10</c:v>
                </c:pt>
                <c:pt idx="6334">
                  <c:v>2.47582E-10</c:v>
                </c:pt>
                <c:pt idx="6335">
                  <c:v>2.47587E-10</c:v>
                </c:pt>
                <c:pt idx="6336">
                  <c:v>2.4759500000000001E-10</c:v>
                </c:pt>
                <c:pt idx="6337">
                  <c:v>2.4760499999999999E-10</c:v>
                </c:pt>
                <c:pt idx="6338">
                  <c:v>2.4760899999999998E-10</c:v>
                </c:pt>
                <c:pt idx="6339">
                  <c:v>2.47618E-10</c:v>
                </c:pt>
                <c:pt idx="6340">
                  <c:v>2.4762799999999998E-10</c:v>
                </c:pt>
                <c:pt idx="6341">
                  <c:v>2.4763899999999998E-10</c:v>
                </c:pt>
                <c:pt idx="6342">
                  <c:v>2.4764499999999998E-10</c:v>
                </c:pt>
                <c:pt idx="6343">
                  <c:v>2.4764699999999999E-10</c:v>
                </c:pt>
                <c:pt idx="6344">
                  <c:v>2.47648E-10</c:v>
                </c:pt>
                <c:pt idx="6345">
                  <c:v>2.4766299999999997E-10</c:v>
                </c:pt>
                <c:pt idx="6346">
                  <c:v>2.4766700000000001E-10</c:v>
                </c:pt>
                <c:pt idx="6347">
                  <c:v>2.47684E-10</c:v>
                </c:pt>
                <c:pt idx="6348">
                  <c:v>2.4769499999999999E-10</c:v>
                </c:pt>
                <c:pt idx="6349">
                  <c:v>2.4771299999999999E-10</c:v>
                </c:pt>
                <c:pt idx="6350">
                  <c:v>2.4772E-10</c:v>
                </c:pt>
                <c:pt idx="6351">
                  <c:v>2.4772100000000001E-10</c:v>
                </c:pt>
                <c:pt idx="6352">
                  <c:v>2.4772300000000002E-10</c:v>
                </c:pt>
                <c:pt idx="6353">
                  <c:v>2.4773300000000001E-10</c:v>
                </c:pt>
                <c:pt idx="6354">
                  <c:v>2.4775200000000001E-10</c:v>
                </c:pt>
                <c:pt idx="6355">
                  <c:v>2.4775700000000001E-10</c:v>
                </c:pt>
                <c:pt idx="6356">
                  <c:v>2.47762E-10</c:v>
                </c:pt>
                <c:pt idx="6357">
                  <c:v>2.4776300000000001E-10</c:v>
                </c:pt>
                <c:pt idx="6358">
                  <c:v>2.4778800000000001E-10</c:v>
                </c:pt>
                <c:pt idx="6359">
                  <c:v>2.4779599999999998E-10</c:v>
                </c:pt>
                <c:pt idx="6360">
                  <c:v>2.4779699999999999E-10</c:v>
                </c:pt>
                <c:pt idx="6361">
                  <c:v>2.47817E-10</c:v>
                </c:pt>
                <c:pt idx="6362">
                  <c:v>2.47817E-10</c:v>
                </c:pt>
                <c:pt idx="6363">
                  <c:v>2.4784300000000002E-10</c:v>
                </c:pt>
                <c:pt idx="6364">
                  <c:v>2.4785500000000002E-10</c:v>
                </c:pt>
                <c:pt idx="6365">
                  <c:v>2.4786999999999999E-10</c:v>
                </c:pt>
                <c:pt idx="6366">
                  <c:v>2.47877E-10</c:v>
                </c:pt>
                <c:pt idx="6367">
                  <c:v>2.47901E-10</c:v>
                </c:pt>
                <c:pt idx="6368">
                  <c:v>2.47901E-10</c:v>
                </c:pt>
                <c:pt idx="6369">
                  <c:v>2.4790200000000001E-10</c:v>
                </c:pt>
                <c:pt idx="6370">
                  <c:v>2.4790800000000001E-10</c:v>
                </c:pt>
                <c:pt idx="6371">
                  <c:v>2.4790900000000002E-10</c:v>
                </c:pt>
                <c:pt idx="6372">
                  <c:v>2.4791600000000003E-10</c:v>
                </c:pt>
                <c:pt idx="6373">
                  <c:v>2.4792899999999998E-10</c:v>
                </c:pt>
                <c:pt idx="6374">
                  <c:v>2.4793800000000001E-10</c:v>
                </c:pt>
                <c:pt idx="6375">
                  <c:v>2.4793800000000001E-10</c:v>
                </c:pt>
                <c:pt idx="6376">
                  <c:v>2.47943E-10</c:v>
                </c:pt>
                <c:pt idx="6377">
                  <c:v>2.47943E-10</c:v>
                </c:pt>
                <c:pt idx="6378">
                  <c:v>2.4794500000000002E-10</c:v>
                </c:pt>
                <c:pt idx="6379">
                  <c:v>2.4795999999999999E-10</c:v>
                </c:pt>
                <c:pt idx="6380">
                  <c:v>2.4796300000000002E-10</c:v>
                </c:pt>
                <c:pt idx="6381">
                  <c:v>2.4796400000000002E-10</c:v>
                </c:pt>
                <c:pt idx="6382">
                  <c:v>2.4797199999999999E-10</c:v>
                </c:pt>
                <c:pt idx="6383">
                  <c:v>2.4797500000000001E-10</c:v>
                </c:pt>
                <c:pt idx="6384">
                  <c:v>2.4798000000000001E-10</c:v>
                </c:pt>
                <c:pt idx="6385">
                  <c:v>2.4798800000000002E-10</c:v>
                </c:pt>
                <c:pt idx="6386">
                  <c:v>2.4799400000000002E-10</c:v>
                </c:pt>
                <c:pt idx="6387">
                  <c:v>2.4799800000000001E-10</c:v>
                </c:pt>
                <c:pt idx="6388">
                  <c:v>2.4803000000000002E-10</c:v>
                </c:pt>
                <c:pt idx="6389">
                  <c:v>2.48034E-10</c:v>
                </c:pt>
                <c:pt idx="6390">
                  <c:v>2.48058E-10</c:v>
                </c:pt>
                <c:pt idx="6391">
                  <c:v>2.4806000000000002E-10</c:v>
                </c:pt>
                <c:pt idx="6392">
                  <c:v>2.48064E-10</c:v>
                </c:pt>
                <c:pt idx="6393">
                  <c:v>2.4806500000000001E-10</c:v>
                </c:pt>
                <c:pt idx="6394">
                  <c:v>2.4806699999999998E-10</c:v>
                </c:pt>
                <c:pt idx="6395">
                  <c:v>2.4807100000000001E-10</c:v>
                </c:pt>
                <c:pt idx="6396">
                  <c:v>2.4807100000000001E-10</c:v>
                </c:pt>
                <c:pt idx="6397">
                  <c:v>2.4808599999999998E-10</c:v>
                </c:pt>
                <c:pt idx="6398">
                  <c:v>2.4809099999999998E-10</c:v>
                </c:pt>
                <c:pt idx="6399">
                  <c:v>2.4811599999999998E-10</c:v>
                </c:pt>
                <c:pt idx="6400">
                  <c:v>2.4812299999999999E-10</c:v>
                </c:pt>
                <c:pt idx="6401">
                  <c:v>2.48124E-10</c:v>
                </c:pt>
                <c:pt idx="6402">
                  <c:v>2.4812600000000002E-10</c:v>
                </c:pt>
                <c:pt idx="6403">
                  <c:v>2.4813E-10</c:v>
                </c:pt>
                <c:pt idx="6404">
                  <c:v>2.4814099999999999E-10</c:v>
                </c:pt>
                <c:pt idx="6405">
                  <c:v>2.48154E-10</c:v>
                </c:pt>
                <c:pt idx="6406">
                  <c:v>2.4815799999999998E-10</c:v>
                </c:pt>
                <c:pt idx="6407">
                  <c:v>2.4816499999999999E-10</c:v>
                </c:pt>
                <c:pt idx="6408">
                  <c:v>2.48166E-10</c:v>
                </c:pt>
                <c:pt idx="6409">
                  <c:v>2.4817400000000002E-10</c:v>
                </c:pt>
                <c:pt idx="6410">
                  <c:v>2.4817599999999998E-10</c:v>
                </c:pt>
                <c:pt idx="6411">
                  <c:v>2.4817699999999999E-10</c:v>
                </c:pt>
                <c:pt idx="6412">
                  <c:v>2.4819E-10</c:v>
                </c:pt>
                <c:pt idx="6413">
                  <c:v>2.4820300000000001E-10</c:v>
                </c:pt>
                <c:pt idx="6414">
                  <c:v>2.4821100000000002E-10</c:v>
                </c:pt>
                <c:pt idx="6415">
                  <c:v>2.4821500000000001E-10</c:v>
                </c:pt>
                <c:pt idx="6416">
                  <c:v>2.4823400000000001E-10</c:v>
                </c:pt>
                <c:pt idx="6417">
                  <c:v>2.4823400000000001E-10</c:v>
                </c:pt>
                <c:pt idx="6418">
                  <c:v>2.4824899999999999E-10</c:v>
                </c:pt>
                <c:pt idx="6419">
                  <c:v>2.4825200000000001E-10</c:v>
                </c:pt>
                <c:pt idx="6420">
                  <c:v>2.4825200000000001E-10</c:v>
                </c:pt>
                <c:pt idx="6421">
                  <c:v>2.4825999999999998E-10</c:v>
                </c:pt>
                <c:pt idx="6422">
                  <c:v>2.48275E-10</c:v>
                </c:pt>
                <c:pt idx="6423">
                  <c:v>2.4828399999999998E-10</c:v>
                </c:pt>
                <c:pt idx="6424">
                  <c:v>2.4829699999999999E-10</c:v>
                </c:pt>
                <c:pt idx="6425">
                  <c:v>2.4830199999999998E-10</c:v>
                </c:pt>
                <c:pt idx="6426">
                  <c:v>2.4830999999999999E-10</c:v>
                </c:pt>
                <c:pt idx="6427">
                  <c:v>2.48311E-10</c:v>
                </c:pt>
                <c:pt idx="6428">
                  <c:v>2.4832500000000002E-10</c:v>
                </c:pt>
                <c:pt idx="6429">
                  <c:v>2.4833100000000002E-10</c:v>
                </c:pt>
                <c:pt idx="6430">
                  <c:v>2.4835599999999997E-10</c:v>
                </c:pt>
                <c:pt idx="6431">
                  <c:v>2.4836800000000003E-10</c:v>
                </c:pt>
                <c:pt idx="6432">
                  <c:v>2.4842200000000002E-10</c:v>
                </c:pt>
                <c:pt idx="6433">
                  <c:v>2.4842399999999999E-10</c:v>
                </c:pt>
                <c:pt idx="6434">
                  <c:v>2.4842999999999999E-10</c:v>
                </c:pt>
                <c:pt idx="6435">
                  <c:v>2.4843200000000001E-10</c:v>
                </c:pt>
                <c:pt idx="6436">
                  <c:v>2.4844000000000002E-10</c:v>
                </c:pt>
                <c:pt idx="6437">
                  <c:v>2.4844199999999999E-10</c:v>
                </c:pt>
                <c:pt idx="6438">
                  <c:v>2.48443E-10</c:v>
                </c:pt>
                <c:pt idx="6439">
                  <c:v>2.48479E-10</c:v>
                </c:pt>
                <c:pt idx="6440">
                  <c:v>2.4848899999999998E-10</c:v>
                </c:pt>
                <c:pt idx="6441">
                  <c:v>2.48492E-10</c:v>
                </c:pt>
                <c:pt idx="6442">
                  <c:v>2.4850899999999999E-10</c:v>
                </c:pt>
                <c:pt idx="6443">
                  <c:v>2.48522E-10</c:v>
                </c:pt>
                <c:pt idx="6444">
                  <c:v>2.4852400000000002E-10</c:v>
                </c:pt>
                <c:pt idx="6445">
                  <c:v>2.48528E-10</c:v>
                </c:pt>
                <c:pt idx="6446">
                  <c:v>2.48552E-10</c:v>
                </c:pt>
                <c:pt idx="6447">
                  <c:v>2.4856199999999998E-10</c:v>
                </c:pt>
                <c:pt idx="6448">
                  <c:v>2.4856600000000002E-10</c:v>
                </c:pt>
                <c:pt idx="6449">
                  <c:v>2.4856899999999999E-10</c:v>
                </c:pt>
                <c:pt idx="6450">
                  <c:v>2.4856899999999999E-10</c:v>
                </c:pt>
                <c:pt idx="6451">
                  <c:v>2.48588E-10</c:v>
                </c:pt>
                <c:pt idx="6452">
                  <c:v>2.4859000000000002E-10</c:v>
                </c:pt>
                <c:pt idx="6453">
                  <c:v>2.4859799999999998E-10</c:v>
                </c:pt>
                <c:pt idx="6454">
                  <c:v>2.4860800000000002E-10</c:v>
                </c:pt>
                <c:pt idx="6455">
                  <c:v>2.4861599999999998E-10</c:v>
                </c:pt>
                <c:pt idx="6456">
                  <c:v>2.4862700000000002E-10</c:v>
                </c:pt>
                <c:pt idx="6457">
                  <c:v>2.4862899999999999E-10</c:v>
                </c:pt>
                <c:pt idx="6458">
                  <c:v>2.4863900000000002E-10</c:v>
                </c:pt>
                <c:pt idx="6459">
                  <c:v>2.4864400000000002E-10</c:v>
                </c:pt>
                <c:pt idx="6460">
                  <c:v>2.4865199999999998E-10</c:v>
                </c:pt>
                <c:pt idx="6461">
                  <c:v>2.4865799999999998E-10</c:v>
                </c:pt>
                <c:pt idx="6462">
                  <c:v>2.4866999999999998E-10</c:v>
                </c:pt>
                <c:pt idx="6463">
                  <c:v>2.4868100000000002E-10</c:v>
                </c:pt>
                <c:pt idx="6464">
                  <c:v>2.4868199999999998E-10</c:v>
                </c:pt>
                <c:pt idx="6465">
                  <c:v>2.48702E-10</c:v>
                </c:pt>
                <c:pt idx="6466">
                  <c:v>2.48709E-10</c:v>
                </c:pt>
                <c:pt idx="6467">
                  <c:v>2.4871100000000002E-10</c:v>
                </c:pt>
                <c:pt idx="6468">
                  <c:v>2.4871299999999999E-10</c:v>
                </c:pt>
                <c:pt idx="6469">
                  <c:v>2.4871899999999999E-10</c:v>
                </c:pt>
                <c:pt idx="6470">
                  <c:v>2.48721E-10</c:v>
                </c:pt>
                <c:pt idx="6471">
                  <c:v>2.48739E-10</c:v>
                </c:pt>
                <c:pt idx="6472">
                  <c:v>2.4874299999999999E-10</c:v>
                </c:pt>
                <c:pt idx="6473">
                  <c:v>2.4875399999999998E-10</c:v>
                </c:pt>
                <c:pt idx="6474">
                  <c:v>2.4876500000000002E-10</c:v>
                </c:pt>
                <c:pt idx="6475">
                  <c:v>2.4877299999999998E-10</c:v>
                </c:pt>
                <c:pt idx="6476">
                  <c:v>2.4877399999999999E-10</c:v>
                </c:pt>
                <c:pt idx="6477">
                  <c:v>2.4878599999999999E-10</c:v>
                </c:pt>
                <c:pt idx="6478">
                  <c:v>2.4879400000000001E-10</c:v>
                </c:pt>
                <c:pt idx="6479">
                  <c:v>2.4882799999999999E-10</c:v>
                </c:pt>
                <c:pt idx="6480">
                  <c:v>2.4885600000000002E-10</c:v>
                </c:pt>
                <c:pt idx="6481">
                  <c:v>2.4886899999999998E-10</c:v>
                </c:pt>
                <c:pt idx="6482">
                  <c:v>2.4888400000000001E-10</c:v>
                </c:pt>
                <c:pt idx="6483">
                  <c:v>2.4889000000000001E-10</c:v>
                </c:pt>
                <c:pt idx="6484">
                  <c:v>2.4889700000000001E-10</c:v>
                </c:pt>
                <c:pt idx="6485">
                  <c:v>2.4890599999999999E-10</c:v>
                </c:pt>
                <c:pt idx="6486">
                  <c:v>2.48932E-10</c:v>
                </c:pt>
                <c:pt idx="6487">
                  <c:v>2.4894099999999998E-10</c:v>
                </c:pt>
                <c:pt idx="6488">
                  <c:v>2.4895200000000002E-10</c:v>
                </c:pt>
                <c:pt idx="6489">
                  <c:v>2.4895399999999999E-10</c:v>
                </c:pt>
                <c:pt idx="6490">
                  <c:v>2.48956E-10</c:v>
                </c:pt>
                <c:pt idx="6491">
                  <c:v>2.48962E-10</c:v>
                </c:pt>
                <c:pt idx="6492">
                  <c:v>2.4897099999999998E-10</c:v>
                </c:pt>
                <c:pt idx="6493">
                  <c:v>2.4897699999999998E-10</c:v>
                </c:pt>
                <c:pt idx="6494">
                  <c:v>2.4898299999999998E-10</c:v>
                </c:pt>
                <c:pt idx="6495">
                  <c:v>2.48998E-10</c:v>
                </c:pt>
                <c:pt idx="6496">
                  <c:v>2.4900500000000001E-10</c:v>
                </c:pt>
                <c:pt idx="6497">
                  <c:v>2.49022E-10</c:v>
                </c:pt>
                <c:pt idx="6498">
                  <c:v>2.4902900000000001E-10</c:v>
                </c:pt>
                <c:pt idx="6499">
                  <c:v>2.4903099999999997E-10</c:v>
                </c:pt>
                <c:pt idx="6500">
                  <c:v>2.49034E-10</c:v>
                </c:pt>
                <c:pt idx="6501">
                  <c:v>2.4906500000000001E-10</c:v>
                </c:pt>
                <c:pt idx="6502">
                  <c:v>2.4909100000000002E-10</c:v>
                </c:pt>
                <c:pt idx="6503">
                  <c:v>2.4910900000000002E-10</c:v>
                </c:pt>
                <c:pt idx="6504">
                  <c:v>2.49112E-10</c:v>
                </c:pt>
                <c:pt idx="6505">
                  <c:v>2.4912700000000002E-10</c:v>
                </c:pt>
                <c:pt idx="6506">
                  <c:v>2.4913300000000002E-10</c:v>
                </c:pt>
                <c:pt idx="6507">
                  <c:v>2.4913900000000002E-10</c:v>
                </c:pt>
                <c:pt idx="6508">
                  <c:v>2.49148E-10</c:v>
                </c:pt>
                <c:pt idx="6509">
                  <c:v>2.49167E-10</c:v>
                </c:pt>
                <c:pt idx="6510">
                  <c:v>2.4916999999999998E-10</c:v>
                </c:pt>
                <c:pt idx="6511">
                  <c:v>2.4917500000000002E-10</c:v>
                </c:pt>
                <c:pt idx="6512">
                  <c:v>2.4918399999999999E-10</c:v>
                </c:pt>
                <c:pt idx="6513">
                  <c:v>2.49191E-10</c:v>
                </c:pt>
                <c:pt idx="6514">
                  <c:v>2.4920400000000001E-10</c:v>
                </c:pt>
                <c:pt idx="6515">
                  <c:v>2.4921799999999998E-10</c:v>
                </c:pt>
                <c:pt idx="6516">
                  <c:v>2.4921999999999999E-10</c:v>
                </c:pt>
                <c:pt idx="6517">
                  <c:v>2.49227E-10</c:v>
                </c:pt>
                <c:pt idx="6518">
                  <c:v>2.4923400000000001E-10</c:v>
                </c:pt>
                <c:pt idx="6519">
                  <c:v>2.4923699999999998E-10</c:v>
                </c:pt>
                <c:pt idx="6520">
                  <c:v>2.4923799999999999E-10</c:v>
                </c:pt>
                <c:pt idx="6521">
                  <c:v>2.4924600000000001E-10</c:v>
                </c:pt>
                <c:pt idx="6522">
                  <c:v>2.4925200000000001E-10</c:v>
                </c:pt>
                <c:pt idx="6523">
                  <c:v>2.4927100000000002E-10</c:v>
                </c:pt>
                <c:pt idx="6524">
                  <c:v>2.4927299999999998E-10</c:v>
                </c:pt>
                <c:pt idx="6525">
                  <c:v>2.49275E-10</c:v>
                </c:pt>
                <c:pt idx="6526">
                  <c:v>2.4928499999999998E-10</c:v>
                </c:pt>
                <c:pt idx="6527">
                  <c:v>2.49287E-10</c:v>
                </c:pt>
                <c:pt idx="6528">
                  <c:v>2.4929099999999998E-10</c:v>
                </c:pt>
                <c:pt idx="6529">
                  <c:v>2.4929099999999998E-10</c:v>
                </c:pt>
                <c:pt idx="6530">
                  <c:v>2.49293E-10</c:v>
                </c:pt>
                <c:pt idx="6531">
                  <c:v>2.4930600000000001E-10</c:v>
                </c:pt>
                <c:pt idx="6532">
                  <c:v>2.4930999999999999E-10</c:v>
                </c:pt>
                <c:pt idx="6533">
                  <c:v>2.49311E-10</c:v>
                </c:pt>
                <c:pt idx="6534">
                  <c:v>2.49323E-10</c:v>
                </c:pt>
                <c:pt idx="6535">
                  <c:v>2.4933399999999999E-10</c:v>
                </c:pt>
                <c:pt idx="6536">
                  <c:v>2.4933600000000001E-10</c:v>
                </c:pt>
                <c:pt idx="6537">
                  <c:v>2.4934499999999998E-10</c:v>
                </c:pt>
                <c:pt idx="6538">
                  <c:v>2.4934599999999999E-10</c:v>
                </c:pt>
                <c:pt idx="6539">
                  <c:v>2.4935099999999998E-10</c:v>
                </c:pt>
                <c:pt idx="6540">
                  <c:v>2.4936899999999998E-10</c:v>
                </c:pt>
                <c:pt idx="6541">
                  <c:v>2.49378E-10</c:v>
                </c:pt>
                <c:pt idx="6542">
                  <c:v>2.4938500000000001E-10</c:v>
                </c:pt>
                <c:pt idx="6543">
                  <c:v>2.4939700000000001E-10</c:v>
                </c:pt>
                <c:pt idx="6544">
                  <c:v>2.4939700000000001E-10</c:v>
                </c:pt>
                <c:pt idx="6545">
                  <c:v>2.4939700000000001E-10</c:v>
                </c:pt>
                <c:pt idx="6546">
                  <c:v>2.4940900000000001E-10</c:v>
                </c:pt>
                <c:pt idx="6547">
                  <c:v>2.4942200000000002E-10</c:v>
                </c:pt>
                <c:pt idx="6548">
                  <c:v>2.4944099999999998E-10</c:v>
                </c:pt>
                <c:pt idx="6549">
                  <c:v>2.4944699999999998E-10</c:v>
                </c:pt>
                <c:pt idx="6550">
                  <c:v>2.4945299999999998E-10</c:v>
                </c:pt>
                <c:pt idx="6551">
                  <c:v>2.4946300000000001E-10</c:v>
                </c:pt>
                <c:pt idx="6552">
                  <c:v>2.4947199999999998E-10</c:v>
                </c:pt>
                <c:pt idx="6553">
                  <c:v>2.4947199999999998E-10</c:v>
                </c:pt>
                <c:pt idx="6554">
                  <c:v>2.4949499999999997E-10</c:v>
                </c:pt>
                <c:pt idx="6555">
                  <c:v>2.4949599999999998E-10</c:v>
                </c:pt>
                <c:pt idx="6556">
                  <c:v>2.4951399999999998E-10</c:v>
                </c:pt>
                <c:pt idx="6557">
                  <c:v>2.49522E-10</c:v>
                </c:pt>
                <c:pt idx="6558">
                  <c:v>2.4952699999999999E-10</c:v>
                </c:pt>
                <c:pt idx="6559">
                  <c:v>2.4953000000000002E-10</c:v>
                </c:pt>
                <c:pt idx="6560">
                  <c:v>2.49534E-10</c:v>
                </c:pt>
                <c:pt idx="6561">
                  <c:v>2.4954399999999998E-10</c:v>
                </c:pt>
                <c:pt idx="6562">
                  <c:v>2.4955400000000002E-10</c:v>
                </c:pt>
                <c:pt idx="6563">
                  <c:v>2.4956799999999998E-10</c:v>
                </c:pt>
                <c:pt idx="6564">
                  <c:v>2.4958599999999998E-10</c:v>
                </c:pt>
                <c:pt idx="6565">
                  <c:v>2.49601E-10</c:v>
                </c:pt>
                <c:pt idx="6566">
                  <c:v>2.4962799999999998E-10</c:v>
                </c:pt>
                <c:pt idx="6567">
                  <c:v>2.49649E-10</c:v>
                </c:pt>
                <c:pt idx="6568">
                  <c:v>2.4965100000000002E-10</c:v>
                </c:pt>
                <c:pt idx="6569">
                  <c:v>2.49655E-10</c:v>
                </c:pt>
                <c:pt idx="6570">
                  <c:v>2.4965600000000001E-10</c:v>
                </c:pt>
                <c:pt idx="6571">
                  <c:v>2.4966999999999998E-10</c:v>
                </c:pt>
                <c:pt idx="6572">
                  <c:v>2.4967400000000001E-10</c:v>
                </c:pt>
                <c:pt idx="6573">
                  <c:v>2.4968700000000002E-10</c:v>
                </c:pt>
                <c:pt idx="6574">
                  <c:v>2.4968700000000002E-10</c:v>
                </c:pt>
                <c:pt idx="6575">
                  <c:v>2.4969200000000001E-10</c:v>
                </c:pt>
                <c:pt idx="6576">
                  <c:v>2.4969499999999998E-10</c:v>
                </c:pt>
                <c:pt idx="6577">
                  <c:v>2.4970199999999999E-10</c:v>
                </c:pt>
                <c:pt idx="6578">
                  <c:v>2.4971000000000001E-10</c:v>
                </c:pt>
                <c:pt idx="6579">
                  <c:v>2.4971600000000001E-10</c:v>
                </c:pt>
                <c:pt idx="6580">
                  <c:v>2.4971899999999998E-10</c:v>
                </c:pt>
                <c:pt idx="6581">
                  <c:v>2.4973199999999999E-10</c:v>
                </c:pt>
                <c:pt idx="6582">
                  <c:v>2.4973799999999999E-10</c:v>
                </c:pt>
                <c:pt idx="6583">
                  <c:v>2.49745E-10</c:v>
                </c:pt>
                <c:pt idx="6584">
                  <c:v>2.4976199999999999E-10</c:v>
                </c:pt>
                <c:pt idx="6585">
                  <c:v>2.4976799999999999E-10</c:v>
                </c:pt>
                <c:pt idx="6586">
                  <c:v>2.4978900000000001E-10</c:v>
                </c:pt>
                <c:pt idx="6587">
                  <c:v>2.4979600000000002E-10</c:v>
                </c:pt>
                <c:pt idx="6588">
                  <c:v>2.4979600000000002E-10</c:v>
                </c:pt>
                <c:pt idx="6589">
                  <c:v>2.49799E-10</c:v>
                </c:pt>
                <c:pt idx="6590">
                  <c:v>2.49817E-10</c:v>
                </c:pt>
                <c:pt idx="6591">
                  <c:v>2.4982000000000002E-10</c:v>
                </c:pt>
                <c:pt idx="6592">
                  <c:v>2.4982400000000001E-10</c:v>
                </c:pt>
                <c:pt idx="6593">
                  <c:v>2.4982400000000001E-10</c:v>
                </c:pt>
                <c:pt idx="6594">
                  <c:v>2.4982799999999999E-10</c:v>
                </c:pt>
                <c:pt idx="6595">
                  <c:v>2.4983800000000002E-10</c:v>
                </c:pt>
                <c:pt idx="6596">
                  <c:v>2.4987300000000001E-10</c:v>
                </c:pt>
                <c:pt idx="6597">
                  <c:v>2.4988199999999999E-10</c:v>
                </c:pt>
                <c:pt idx="6598">
                  <c:v>2.4989399999999999E-10</c:v>
                </c:pt>
                <c:pt idx="6599">
                  <c:v>2.4990300000000001E-10</c:v>
                </c:pt>
                <c:pt idx="6600">
                  <c:v>2.4990599999999998E-10</c:v>
                </c:pt>
                <c:pt idx="6601">
                  <c:v>2.4995700000000001E-10</c:v>
                </c:pt>
                <c:pt idx="6602">
                  <c:v>2.4998300000000002E-10</c:v>
                </c:pt>
                <c:pt idx="6603">
                  <c:v>2.4999099999999999E-10</c:v>
                </c:pt>
                <c:pt idx="6604">
                  <c:v>2.4999400000000002E-10</c:v>
                </c:pt>
                <c:pt idx="6605">
                  <c:v>2.5000199999999998E-10</c:v>
                </c:pt>
                <c:pt idx="6606">
                  <c:v>2.5001399999999998E-10</c:v>
                </c:pt>
                <c:pt idx="6607">
                  <c:v>2.5001399999999998E-10</c:v>
                </c:pt>
                <c:pt idx="6608">
                  <c:v>2.5001900000000002E-10</c:v>
                </c:pt>
                <c:pt idx="6609">
                  <c:v>2.50022E-10</c:v>
                </c:pt>
                <c:pt idx="6610">
                  <c:v>2.5002500000000002E-10</c:v>
                </c:pt>
                <c:pt idx="6611">
                  <c:v>2.50028E-10</c:v>
                </c:pt>
                <c:pt idx="6612">
                  <c:v>2.50028E-10</c:v>
                </c:pt>
                <c:pt idx="6613">
                  <c:v>2.5003100000000002E-10</c:v>
                </c:pt>
                <c:pt idx="6614">
                  <c:v>2.50046E-10</c:v>
                </c:pt>
                <c:pt idx="6615">
                  <c:v>2.5005400000000001E-10</c:v>
                </c:pt>
                <c:pt idx="6616">
                  <c:v>2.5005500000000002E-10</c:v>
                </c:pt>
                <c:pt idx="6617">
                  <c:v>2.5006000000000001E-10</c:v>
                </c:pt>
                <c:pt idx="6618">
                  <c:v>2.5006700000000002E-10</c:v>
                </c:pt>
                <c:pt idx="6619">
                  <c:v>2.5008099999999999E-10</c:v>
                </c:pt>
                <c:pt idx="6620">
                  <c:v>2.5008099999999999E-10</c:v>
                </c:pt>
                <c:pt idx="6621">
                  <c:v>2.5008400000000001E-10</c:v>
                </c:pt>
                <c:pt idx="6622">
                  <c:v>2.5009299999999999E-10</c:v>
                </c:pt>
                <c:pt idx="6623">
                  <c:v>2.50101E-10</c:v>
                </c:pt>
                <c:pt idx="6624">
                  <c:v>2.5010599999999999E-10</c:v>
                </c:pt>
                <c:pt idx="6625">
                  <c:v>2.5012000000000001E-10</c:v>
                </c:pt>
                <c:pt idx="6626">
                  <c:v>2.5013900000000002E-10</c:v>
                </c:pt>
                <c:pt idx="6627">
                  <c:v>2.50155E-10</c:v>
                </c:pt>
                <c:pt idx="6628">
                  <c:v>2.5015600000000001E-10</c:v>
                </c:pt>
                <c:pt idx="6629">
                  <c:v>2.5018700000000002E-10</c:v>
                </c:pt>
                <c:pt idx="6630">
                  <c:v>2.5019200000000001E-10</c:v>
                </c:pt>
                <c:pt idx="6631">
                  <c:v>2.5019499999999998E-10</c:v>
                </c:pt>
                <c:pt idx="6632">
                  <c:v>2.5020199999999999E-10</c:v>
                </c:pt>
                <c:pt idx="6633">
                  <c:v>2.5021899999999998E-10</c:v>
                </c:pt>
                <c:pt idx="6634">
                  <c:v>2.5022400000000002E-10</c:v>
                </c:pt>
                <c:pt idx="6635">
                  <c:v>2.5022599999999999E-10</c:v>
                </c:pt>
                <c:pt idx="6636">
                  <c:v>2.5023000000000002E-10</c:v>
                </c:pt>
                <c:pt idx="6637">
                  <c:v>2.5024299999999998E-10</c:v>
                </c:pt>
                <c:pt idx="6638">
                  <c:v>2.5024600000000001E-10</c:v>
                </c:pt>
                <c:pt idx="6639">
                  <c:v>2.5024999999999999E-10</c:v>
                </c:pt>
                <c:pt idx="6640">
                  <c:v>2.50263E-10</c:v>
                </c:pt>
                <c:pt idx="6641">
                  <c:v>2.5027999999999999E-10</c:v>
                </c:pt>
                <c:pt idx="6642">
                  <c:v>2.5032199999999999E-10</c:v>
                </c:pt>
                <c:pt idx="6643">
                  <c:v>2.5032699999999998E-10</c:v>
                </c:pt>
                <c:pt idx="6644">
                  <c:v>2.50342E-10</c:v>
                </c:pt>
                <c:pt idx="6645">
                  <c:v>2.5034499999999998E-10</c:v>
                </c:pt>
                <c:pt idx="6646">
                  <c:v>2.50354E-10</c:v>
                </c:pt>
                <c:pt idx="6647">
                  <c:v>2.5035899999999999E-10</c:v>
                </c:pt>
                <c:pt idx="6648">
                  <c:v>2.5037599999999998E-10</c:v>
                </c:pt>
                <c:pt idx="6649">
                  <c:v>2.5038000000000002E-10</c:v>
                </c:pt>
                <c:pt idx="6650">
                  <c:v>2.5038699999999998E-10</c:v>
                </c:pt>
                <c:pt idx="6651">
                  <c:v>2.5039700000000001E-10</c:v>
                </c:pt>
                <c:pt idx="6652">
                  <c:v>2.5042999999999998E-10</c:v>
                </c:pt>
                <c:pt idx="6653">
                  <c:v>2.5043599999999998E-10</c:v>
                </c:pt>
                <c:pt idx="6654">
                  <c:v>2.5043599999999998E-10</c:v>
                </c:pt>
                <c:pt idx="6655">
                  <c:v>2.50438E-10</c:v>
                </c:pt>
                <c:pt idx="6656">
                  <c:v>2.5046099999999999E-10</c:v>
                </c:pt>
                <c:pt idx="6657">
                  <c:v>2.5046300000000001E-10</c:v>
                </c:pt>
                <c:pt idx="6658">
                  <c:v>2.5046900000000001E-10</c:v>
                </c:pt>
                <c:pt idx="6659">
                  <c:v>2.5048200000000001E-10</c:v>
                </c:pt>
                <c:pt idx="6660">
                  <c:v>2.5049099999999999E-10</c:v>
                </c:pt>
                <c:pt idx="6661">
                  <c:v>2.5049500000000002E-10</c:v>
                </c:pt>
                <c:pt idx="6662">
                  <c:v>2.50511E-10</c:v>
                </c:pt>
                <c:pt idx="6663">
                  <c:v>2.5052099999999999E-10</c:v>
                </c:pt>
                <c:pt idx="6664">
                  <c:v>2.5052400000000001E-10</c:v>
                </c:pt>
                <c:pt idx="6665">
                  <c:v>2.5052400000000001E-10</c:v>
                </c:pt>
                <c:pt idx="6666">
                  <c:v>2.5054999999999998E-10</c:v>
                </c:pt>
                <c:pt idx="6667">
                  <c:v>2.5055099999999999E-10</c:v>
                </c:pt>
                <c:pt idx="6668">
                  <c:v>2.5056999999999999E-10</c:v>
                </c:pt>
                <c:pt idx="6669">
                  <c:v>2.5057900000000002E-10</c:v>
                </c:pt>
                <c:pt idx="6670">
                  <c:v>2.5058199999999999E-10</c:v>
                </c:pt>
                <c:pt idx="6671">
                  <c:v>2.5058400000000001E-10</c:v>
                </c:pt>
                <c:pt idx="6672">
                  <c:v>2.5059600000000001E-10</c:v>
                </c:pt>
                <c:pt idx="6673">
                  <c:v>2.5060499999999998E-10</c:v>
                </c:pt>
                <c:pt idx="6674">
                  <c:v>2.5061099999999998E-10</c:v>
                </c:pt>
                <c:pt idx="6675">
                  <c:v>2.5061799999999999E-10</c:v>
                </c:pt>
                <c:pt idx="6676">
                  <c:v>2.50625E-10</c:v>
                </c:pt>
                <c:pt idx="6677">
                  <c:v>2.5062999999999999E-10</c:v>
                </c:pt>
                <c:pt idx="6678">
                  <c:v>2.5065399999999999E-10</c:v>
                </c:pt>
                <c:pt idx="6679">
                  <c:v>2.5065700000000002E-10</c:v>
                </c:pt>
                <c:pt idx="6680">
                  <c:v>2.5066499999999998E-10</c:v>
                </c:pt>
                <c:pt idx="6681">
                  <c:v>2.5068399999999999E-10</c:v>
                </c:pt>
                <c:pt idx="6682">
                  <c:v>2.5068600000000001E-10</c:v>
                </c:pt>
                <c:pt idx="6683">
                  <c:v>2.5068600000000001E-10</c:v>
                </c:pt>
                <c:pt idx="6684">
                  <c:v>2.5069200000000001E-10</c:v>
                </c:pt>
                <c:pt idx="6685">
                  <c:v>2.5069599999999999E-10</c:v>
                </c:pt>
                <c:pt idx="6686">
                  <c:v>2.50697E-10</c:v>
                </c:pt>
                <c:pt idx="6687">
                  <c:v>2.5069800000000001E-10</c:v>
                </c:pt>
                <c:pt idx="6688">
                  <c:v>2.50703E-10</c:v>
                </c:pt>
                <c:pt idx="6689">
                  <c:v>2.5071000000000001E-10</c:v>
                </c:pt>
                <c:pt idx="6690">
                  <c:v>2.5071000000000001E-10</c:v>
                </c:pt>
                <c:pt idx="6691">
                  <c:v>2.5072499999999998E-10</c:v>
                </c:pt>
                <c:pt idx="6692">
                  <c:v>2.50733E-10</c:v>
                </c:pt>
                <c:pt idx="6693">
                  <c:v>2.5073500000000001E-10</c:v>
                </c:pt>
                <c:pt idx="6694">
                  <c:v>2.5076500000000001E-10</c:v>
                </c:pt>
                <c:pt idx="6695">
                  <c:v>2.50769E-10</c:v>
                </c:pt>
                <c:pt idx="6696">
                  <c:v>2.5077200000000002E-10</c:v>
                </c:pt>
                <c:pt idx="6697">
                  <c:v>2.5077700000000001E-10</c:v>
                </c:pt>
                <c:pt idx="6698">
                  <c:v>2.5077800000000002E-10</c:v>
                </c:pt>
                <c:pt idx="6699">
                  <c:v>2.5078499999999998E-10</c:v>
                </c:pt>
                <c:pt idx="6700">
                  <c:v>2.5079500000000001E-10</c:v>
                </c:pt>
                <c:pt idx="6701">
                  <c:v>2.5080899999999998E-10</c:v>
                </c:pt>
                <c:pt idx="6702">
                  <c:v>2.5082099999999998E-10</c:v>
                </c:pt>
                <c:pt idx="6703">
                  <c:v>2.5085099999999997E-10</c:v>
                </c:pt>
                <c:pt idx="6704">
                  <c:v>2.5086900000000003E-10</c:v>
                </c:pt>
                <c:pt idx="6705">
                  <c:v>2.5087599999999998E-10</c:v>
                </c:pt>
                <c:pt idx="6706">
                  <c:v>2.5089900000000002E-10</c:v>
                </c:pt>
                <c:pt idx="6707">
                  <c:v>2.5090599999999998E-10</c:v>
                </c:pt>
                <c:pt idx="6708">
                  <c:v>2.5091299999999999E-10</c:v>
                </c:pt>
                <c:pt idx="6709">
                  <c:v>2.50914E-10</c:v>
                </c:pt>
                <c:pt idx="6710">
                  <c:v>2.5092E-10</c:v>
                </c:pt>
                <c:pt idx="6711">
                  <c:v>2.5092200000000002E-10</c:v>
                </c:pt>
                <c:pt idx="6712">
                  <c:v>2.5092800000000001E-10</c:v>
                </c:pt>
                <c:pt idx="6713">
                  <c:v>2.5094799999999998E-10</c:v>
                </c:pt>
                <c:pt idx="6714">
                  <c:v>2.5094899999999999E-10</c:v>
                </c:pt>
                <c:pt idx="6715">
                  <c:v>2.50963E-10</c:v>
                </c:pt>
                <c:pt idx="6716">
                  <c:v>2.5098999999999998E-10</c:v>
                </c:pt>
                <c:pt idx="6717">
                  <c:v>2.5100199999999998E-10</c:v>
                </c:pt>
                <c:pt idx="6718">
                  <c:v>2.5100799999999998E-10</c:v>
                </c:pt>
                <c:pt idx="6719">
                  <c:v>2.5101999999999998E-10</c:v>
                </c:pt>
                <c:pt idx="6720">
                  <c:v>2.5103399999999999E-10</c:v>
                </c:pt>
                <c:pt idx="6721">
                  <c:v>2.5103600000000001E-10</c:v>
                </c:pt>
                <c:pt idx="6722">
                  <c:v>2.5103700000000002E-10</c:v>
                </c:pt>
                <c:pt idx="6723">
                  <c:v>2.5104599999999999E-10</c:v>
                </c:pt>
                <c:pt idx="6724">
                  <c:v>2.51047E-10</c:v>
                </c:pt>
                <c:pt idx="6725">
                  <c:v>2.5105099999999998E-10</c:v>
                </c:pt>
                <c:pt idx="6726">
                  <c:v>2.5107300000000002E-10</c:v>
                </c:pt>
                <c:pt idx="6727">
                  <c:v>2.5107900000000002E-10</c:v>
                </c:pt>
                <c:pt idx="6728">
                  <c:v>2.5107999999999997E-10</c:v>
                </c:pt>
                <c:pt idx="6729">
                  <c:v>2.5109000000000001E-10</c:v>
                </c:pt>
                <c:pt idx="6730">
                  <c:v>2.5111000000000003E-10</c:v>
                </c:pt>
                <c:pt idx="6731">
                  <c:v>2.5111600000000002E-10</c:v>
                </c:pt>
                <c:pt idx="6732">
                  <c:v>2.5112600000000001E-10</c:v>
                </c:pt>
                <c:pt idx="6733">
                  <c:v>2.5113300000000002E-10</c:v>
                </c:pt>
                <c:pt idx="6734">
                  <c:v>2.5113900000000002E-10</c:v>
                </c:pt>
                <c:pt idx="6735">
                  <c:v>2.5114600000000002E-10</c:v>
                </c:pt>
                <c:pt idx="6736">
                  <c:v>2.5114600000000002E-10</c:v>
                </c:pt>
                <c:pt idx="6737">
                  <c:v>2.51149E-10</c:v>
                </c:pt>
                <c:pt idx="6738">
                  <c:v>2.5115200000000002E-10</c:v>
                </c:pt>
                <c:pt idx="6739">
                  <c:v>2.51161E-10</c:v>
                </c:pt>
                <c:pt idx="6740">
                  <c:v>2.5116499999999998E-10</c:v>
                </c:pt>
                <c:pt idx="6741">
                  <c:v>2.5117799999999999E-10</c:v>
                </c:pt>
                <c:pt idx="6742">
                  <c:v>2.5118000000000001E-10</c:v>
                </c:pt>
                <c:pt idx="6743">
                  <c:v>2.51192E-10</c:v>
                </c:pt>
                <c:pt idx="6744">
                  <c:v>2.5119300000000001E-10</c:v>
                </c:pt>
                <c:pt idx="6745">
                  <c:v>2.5119499999999998E-10</c:v>
                </c:pt>
                <c:pt idx="6746">
                  <c:v>2.5119599999999999E-10</c:v>
                </c:pt>
                <c:pt idx="6747">
                  <c:v>2.51197E-10</c:v>
                </c:pt>
                <c:pt idx="6748">
                  <c:v>2.5121999999999999E-10</c:v>
                </c:pt>
                <c:pt idx="6749">
                  <c:v>2.51222E-10</c:v>
                </c:pt>
                <c:pt idx="6750">
                  <c:v>2.5126000000000002E-10</c:v>
                </c:pt>
                <c:pt idx="6751">
                  <c:v>2.5126299999999999E-10</c:v>
                </c:pt>
                <c:pt idx="6752">
                  <c:v>2.5127E-10</c:v>
                </c:pt>
                <c:pt idx="6753">
                  <c:v>2.5127899999999998E-10</c:v>
                </c:pt>
                <c:pt idx="6754">
                  <c:v>2.5128099999999999E-10</c:v>
                </c:pt>
                <c:pt idx="6755">
                  <c:v>2.5130100000000001E-10</c:v>
                </c:pt>
                <c:pt idx="6756">
                  <c:v>2.5130899999999997E-10</c:v>
                </c:pt>
                <c:pt idx="6757">
                  <c:v>2.51324E-10</c:v>
                </c:pt>
                <c:pt idx="6758">
                  <c:v>2.5135100000000002E-10</c:v>
                </c:pt>
                <c:pt idx="6759">
                  <c:v>2.5135299999999999E-10</c:v>
                </c:pt>
                <c:pt idx="6760">
                  <c:v>2.5137400000000002E-10</c:v>
                </c:pt>
                <c:pt idx="6761">
                  <c:v>2.5139E-10</c:v>
                </c:pt>
                <c:pt idx="6762">
                  <c:v>2.5139900000000002E-10</c:v>
                </c:pt>
                <c:pt idx="6763">
                  <c:v>2.5140599999999998E-10</c:v>
                </c:pt>
                <c:pt idx="6764">
                  <c:v>2.5140900000000001E-10</c:v>
                </c:pt>
                <c:pt idx="6765">
                  <c:v>2.51427E-10</c:v>
                </c:pt>
                <c:pt idx="6766">
                  <c:v>2.51438E-10</c:v>
                </c:pt>
                <c:pt idx="6767">
                  <c:v>2.5144100000000002E-10</c:v>
                </c:pt>
                <c:pt idx="6768">
                  <c:v>2.5144199999999998E-10</c:v>
                </c:pt>
                <c:pt idx="6769">
                  <c:v>2.5145599999999999E-10</c:v>
                </c:pt>
                <c:pt idx="6770">
                  <c:v>2.5146199999999999E-10</c:v>
                </c:pt>
                <c:pt idx="6771">
                  <c:v>2.5146799999999999E-10</c:v>
                </c:pt>
                <c:pt idx="6772">
                  <c:v>2.5147299999999999E-10</c:v>
                </c:pt>
                <c:pt idx="6773">
                  <c:v>2.5148200000000001E-10</c:v>
                </c:pt>
                <c:pt idx="6774">
                  <c:v>2.5148499999999999E-10</c:v>
                </c:pt>
                <c:pt idx="6775">
                  <c:v>2.5149599999999998E-10</c:v>
                </c:pt>
                <c:pt idx="6776">
                  <c:v>2.5151999999999998E-10</c:v>
                </c:pt>
                <c:pt idx="6777">
                  <c:v>2.5153100000000002E-10</c:v>
                </c:pt>
                <c:pt idx="6778">
                  <c:v>2.5153700000000002E-10</c:v>
                </c:pt>
                <c:pt idx="6779">
                  <c:v>2.5154200000000001E-10</c:v>
                </c:pt>
                <c:pt idx="6780">
                  <c:v>2.51553E-10</c:v>
                </c:pt>
                <c:pt idx="6781">
                  <c:v>2.51553E-10</c:v>
                </c:pt>
                <c:pt idx="6782">
                  <c:v>2.5155699999999998E-10</c:v>
                </c:pt>
                <c:pt idx="6783">
                  <c:v>2.5156899999999998E-10</c:v>
                </c:pt>
                <c:pt idx="6784">
                  <c:v>2.5159100000000002E-10</c:v>
                </c:pt>
                <c:pt idx="6785">
                  <c:v>2.5159299999999998E-10</c:v>
                </c:pt>
                <c:pt idx="6786">
                  <c:v>2.5160300000000002E-10</c:v>
                </c:pt>
                <c:pt idx="6787">
                  <c:v>2.5161099999999998E-10</c:v>
                </c:pt>
                <c:pt idx="6788">
                  <c:v>2.51613E-10</c:v>
                </c:pt>
                <c:pt idx="6789">
                  <c:v>2.5161400000000001E-10</c:v>
                </c:pt>
                <c:pt idx="6790">
                  <c:v>2.5163400000000002E-10</c:v>
                </c:pt>
                <c:pt idx="6791">
                  <c:v>2.51643E-10</c:v>
                </c:pt>
                <c:pt idx="6792">
                  <c:v>2.5165700000000001E-10</c:v>
                </c:pt>
                <c:pt idx="6793">
                  <c:v>2.5166300000000001E-10</c:v>
                </c:pt>
                <c:pt idx="6794">
                  <c:v>2.5167799999999999E-10</c:v>
                </c:pt>
                <c:pt idx="6795">
                  <c:v>2.5169599999999999E-10</c:v>
                </c:pt>
                <c:pt idx="6796">
                  <c:v>2.5169900000000001E-10</c:v>
                </c:pt>
                <c:pt idx="6797">
                  <c:v>2.5170000000000002E-10</c:v>
                </c:pt>
                <c:pt idx="6798">
                  <c:v>2.5170799999999999E-10</c:v>
                </c:pt>
                <c:pt idx="6799">
                  <c:v>2.5170799999999999E-10</c:v>
                </c:pt>
                <c:pt idx="6800">
                  <c:v>2.5174200000000002E-10</c:v>
                </c:pt>
                <c:pt idx="6801">
                  <c:v>2.5174899999999998E-10</c:v>
                </c:pt>
                <c:pt idx="6802">
                  <c:v>2.51758E-10</c:v>
                </c:pt>
                <c:pt idx="6803">
                  <c:v>2.51758E-10</c:v>
                </c:pt>
                <c:pt idx="6804">
                  <c:v>2.5176500000000001E-10</c:v>
                </c:pt>
                <c:pt idx="6805">
                  <c:v>2.5176699999999997E-10</c:v>
                </c:pt>
                <c:pt idx="6806">
                  <c:v>2.5178099999999999E-10</c:v>
                </c:pt>
                <c:pt idx="6807">
                  <c:v>2.5178400000000002E-10</c:v>
                </c:pt>
                <c:pt idx="6808">
                  <c:v>2.518E-10</c:v>
                </c:pt>
                <c:pt idx="6809">
                  <c:v>2.5181599999999998E-10</c:v>
                </c:pt>
                <c:pt idx="6810">
                  <c:v>2.5181699999999999E-10</c:v>
                </c:pt>
                <c:pt idx="6811">
                  <c:v>2.5181699999999999E-10</c:v>
                </c:pt>
                <c:pt idx="6812">
                  <c:v>2.5183399999999998E-10</c:v>
                </c:pt>
                <c:pt idx="6813">
                  <c:v>2.5183499999999999E-10</c:v>
                </c:pt>
                <c:pt idx="6814">
                  <c:v>2.5183499999999999E-10</c:v>
                </c:pt>
                <c:pt idx="6815">
                  <c:v>2.5184500000000002E-10</c:v>
                </c:pt>
                <c:pt idx="6816">
                  <c:v>2.5185199999999998E-10</c:v>
                </c:pt>
                <c:pt idx="6817">
                  <c:v>2.5186800000000001E-10</c:v>
                </c:pt>
                <c:pt idx="6818">
                  <c:v>2.51915E-10</c:v>
                </c:pt>
                <c:pt idx="6819">
                  <c:v>2.51921E-10</c:v>
                </c:pt>
                <c:pt idx="6820">
                  <c:v>2.5192300000000002E-10</c:v>
                </c:pt>
                <c:pt idx="6821">
                  <c:v>2.51927E-10</c:v>
                </c:pt>
                <c:pt idx="6822">
                  <c:v>2.5193500000000002E-10</c:v>
                </c:pt>
                <c:pt idx="6823">
                  <c:v>2.51939E-10</c:v>
                </c:pt>
                <c:pt idx="6824">
                  <c:v>2.5195200000000001E-10</c:v>
                </c:pt>
                <c:pt idx="6825">
                  <c:v>2.5197000000000001E-10</c:v>
                </c:pt>
                <c:pt idx="6826">
                  <c:v>2.5198499999999998E-10</c:v>
                </c:pt>
                <c:pt idx="6827">
                  <c:v>2.5198599999999999E-10</c:v>
                </c:pt>
                <c:pt idx="6828">
                  <c:v>2.5200000000000001E-10</c:v>
                </c:pt>
                <c:pt idx="6829">
                  <c:v>2.5201599999999999E-10</c:v>
                </c:pt>
                <c:pt idx="6830">
                  <c:v>2.52023E-10</c:v>
                </c:pt>
                <c:pt idx="6831">
                  <c:v>2.5202500000000002E-10</c:v>
                </c:pt>
                <c:pt idx="6832">
                  <c:v>2.52035E-10</c:v>
                </c:pt>
                <c:pt idx="6833">
                  <c:v>2.5204300000000002E-10</c:v>
                </c:pt>
                <c:pt idx="6834">
                  <c:v>2.5205099999999998E-10</c:v>
                </c:pt>
                <c:pt idx="6835">
                  <c:v>2.52053E-10</c:v>
                </c:pt>
                <c:pt idx="6836">
                  <c:v>2.5205799999999999E-10</c:v>
                </c:pt>
                <c:pt idx="6837">
                  <c:v>2.5207900000000001E-10</c:v>
                </c:pt>
                <c:pt idx="6838">
                  <c:v>2.5207900000000001E-10</c:v>
                </c:pt>
                <c:pt idx="6839">
                  <c:v>2.5209399999999999E-10</c:v>
                </c:pt>
                <c:pt idx="6840">
                  <c:v>2.5209899999999998E-10</c:v>
                </c:pt>
                <c:pt idx="6841">
                  <c:v>2.5209999999999999E-10</c:v>
                </c:pt>
                <c:pt idx="6842">
                  <c:v>2.5211699999999998E-10</c:v>
                </c:pt>
                <c:pt idx="6843">
                  <c:v>2.5212100000000001E-10</c:v>
                </c:pt>
                <c:pt idx="6844">
                  <c:v>2.52126E-10</c:v>
                </c:pt>
                <c:pt idx="6845">
                  <c:v>2.5212899999999998E-10</c:v>
                </c:pt>
                <c:pt idx="6846">
                  <c:v>2.52132E-10</c:v>
                </c:pt>
                <c:pt idx="6847">
                  <c:v>2.5215299999999998E-10</c:v>
                </c:pt>
                <c:pt idx="6848">
                  <c:v>2.5215999999999999E-10</c:v>
                </c:pt>
                <c:pt idx="6849">
                  <c:v>2.5215999999999999E-10</c:v>
                </c:pt>
                <c:pt idx="6850">
                  <c:v>2.5216300000000001E-10</c:v>
                </c:pt>
                <c:pt idx="6851">
                  <c:v>2.5217000000000002E-10</c:v>
                </c:pt>
                <c:pt idx="6852">
                  <c:v>2.5219300000000001E-10</c:v>
                </c:pt>
                <c:pt idx="6853">
                  <c:v>2.5221399999999998E-10</c:v>
                </c:pt>
                <c:pt idx="6854">
                  <c:v>2.5221499999999999E-10</c:v>
                </c:pt>
                <c:pt idx="6855">
                  <c:v>2.5222499999999997E-10</c:v>
                </c:pt>
                <c:pt idx="6856">
                  <c:v>2.5222900000000001E-10</c:v>
                </c:pt>
                <c:pt idx="6857">
                  <c:v>2.5223799999999998E-10</c:v>
                </c:pt>
                <c:pt idx="6858">
                  <c:v>2.52246E-10</c:v>
                </c:pt>
                <c:pt idx="6859">
                  <c:v>2.5224800000000002E-10</c:v>
                </c:pt>
                <c:pt idx="6860">
                  <c:v>2.5228099999999999E-10</c:v>
                </c:pt>
                <c:pt idx="6861">
                  <c:v>2.52294E-10</c:v>
                </c:pt>
                <c:pt idx="6862">
                  <c:v>2.523E-10</c:v>
                </c:pt>
                <c:pt idx="6863">
                  <c:v>2.52324E-10</c:v>
                </c:pt>
                <c:pt idx="6864">
                  <c:v>2.5232600000000001E-10</c:v>
                </c:pt>
                <c:pt idx="6865">
                  <c:v>2.5232799999999998E-10</c:v>
                </c:pt>
                <c:pt idx="6866">
                  <c:v>2.5234599999999998E-10</c:v>
                </c:pt>
                <c:pt idx="6867">
                  <c:v>2.5235100000000002E-10</c:v>
                </c:pt>
                <c:pt idx="6868">
                  <c:v>2.5236300000000002E-10</c:v>
                </c:pt>
                <c:pt idx="6869">
                  <c:v>2.5237500000000002E-10</c:v>
                </c:pt>
                <c:pt idx="6870">
                  <c:v>2.5237599999999998E-10</c:v>
                </c:pt>
                <c:pt idx="6871">
                  <c:v>2.5237699999999999E-10</c:v>
                </c:pt>
                <c:pt idx="6872">
                  <c:v>2.5238399999999999E-10</c:v>
                </c:pt>
                <c:pt idx="6873">
                  <c:v>2.5241899999999998E-10</c:v>
                </c:pt>
                <c:pt idx="6874">
                  <c:v>2.5242200000000001E-10</c:v>
                </c:pt>
                <c:pt idx="6875">
                  <c:v>2.5242599999999999E-10</c:v>
                </c:pt>
                <c:pt idx="6876">
                  <c:v>2.5242999999999998E-10</c:v>
                </c:pt>
                <c:pt idx="6877">
                  <c:v>2.5243400000000001E-10</c:v>
                </c:pt>
                <c:pt idx="6878">
                  <c:v>2.52439E-10</c:v>
                </c:pt>
                <c:pt idx="6879">
                  <c:v>2.5245399999999997E-10</c:v>
                </c:pt>
                <c:pt idx="6880">
                  <c:v>2.5248300000000002E-10</c:v>
                </c:pt>
                <c:pt idx="6881">
                  <c:v>2.5248900000000002E-10</c:v>
                </c:pt>
                <c:pt idx="6882">
                  <c:v>2.52493E-10</c:v>
                </c:pt>
                <c:pt idx="6883">
                  <c:v>2.52493E-10</c:v>
                </c:pt>
                <c:pt idx="6884">
                  <c:v>2.52493E-10</c:v>
                </c:pt>
                <c:pt idx="6885">
                  <c:v>2.5249400000000001E-10</c:v>
                </c:pt>
                <c:pt idx="6886">
                  <c:v>2.52499E-10</c:v>
                </c:pt>
                <c:pt idx="6887">
                  <c:v>2.5250100000000002E-10</c:v>
                </c:pt>
                <c:pt idx="6888">
                  <c:v>2.52505E-10</c:v>
                </c:pt>
                <c:pt idx="6889">
                  <c:v>2.5252099999999998E-10</c:v>
                </c:pt>
                <c:pt idx="6890">
                  <c:v>2.5252600000000002E-10</c:v>
                </c:pt>
                <c:pt idx="6891">
                  <c:v>2.52541E-10</c:v>
                </c:pt>
                <c:pt idx="6892">
                  <c:v>2.52541E-10</c:v>
                </c:pt>
                <c:pt idx="6893">
                  <c:v>2.5254300000000001E-10</c:v>
                </c:pt>
                <c:pt idx="6894">
                  <c:v>2.5254300000000001E-10</c:v>
                </c:pt>
                <c:pt idx="6895">
                  <c:v>2.5256100000000001E-10</c:v>
                </c:pt>
                <c:pt idx="6896">
                  <c:v>2.5258500000000001E-10</c:v>
                </c:pt>
                <c:pt idx="6897">
                  <c:v>2.5260599999999999E-10</c:v>
                </c:pt>
                <c:pt idx="6898">
                  <c:v>2.5262200000000002E-10</c:v>
                </c:pt>
                <c:pt idx="6899">
                  <c:v>2.5264099999999998E-10</c:v>
                </c:pt>
                <c:pt idx="6900">
                  <c:v>2.5265999999999998E-10</c:v>
                </c:pt>
                <c:pt idx="6901">
                  <c:v>2.5266499999999997E-10</c:v>
                </c:pt>
                <c:pt idx="6902">
                  <c:v>2.5267600000000002E-10</c:v>
                </c:pt>
                <c:pt idx="6903">
                  <c:v>2.5268800000000002E-10</c:v>
                </c:pt>
                <c:pt idx="6904">
                  <c:v>2.5269599999999998E-10</c:v>
                </c:pt>
                <c:pt idx="6905">
                  <c:v>2.5271100000000001E-10</c:v>
                </c:pt>
                <c:pt idx="6906">
                  <c:v>2.5271300000000002E-10</c:v>
                </c:pt>
                <c:pt idx="6907">
                  <c:v>2.52722E-10</c:v>
                </c:pt>
                <c:pt idx="6908">
                  <c:v>2.52728E-10</c:v>
                </c:pt>
                <c:pt idx="6909">
                  <c:v>2.5273199999999998E-10</c:v>
                </c:pt>
                <c:pt idx="6910">
                  <c:v>2.5273700000000002E-10</c:v>
                </c:pt>
                <c:pt idx="6911">
                  <c:v>2.5275400000000001E-10</c:v>
                </c:pt>
                <c:pt idx="6912">
                  <c:v>2.5275900000000001E-10</c:v>
                </c:pt>
                <c:pt idx="6913">
                  <c:v>2.5276199999999998E-10</c:v>
                </c:pt>
                <c:pt idx="6914">
                  <c:v>2.5277499999999999E-10</c:v>
                </c:pt>
                <c:pt idx="6915">
                  <c:v>2.5277900000000002E-10</c:v>
                </c:pt>
                <c:pt idx="6916">
                  <c:v>2.5278699999999999E-10</c:v>
                </c:pt>
                <c:pt idx="6917">
                  <c:v>2.5279899999999999E-10</c:v>
                </c:pt>
                <c:pt idx="6918">
                  <c:v>2.5282000000000001E-10</c:v>
                </c:pt>
                <c:pt idx="6919">
                  <c:v>2.5282100000000002E-10</c:v>
                </c:pt>
                <c:pt idx="6920">
                  <c:v>2.5282199999999998E-10</c:v>
                </c:pt>
                <c:pt idx="6921">
                  <c:v>2.5282299999999999E-10</c:v>
                </c:pt>
                <c:pt idx="6922">
                  <c:v>2.52843E-10</c:v>
                </c:pt>
                <c:pt idx="6923">
                  <c:v>2.5285999999999999E-10</c:v>
                </c:pt>
                <c:pt idx="6924">
                  <c:v>2.5287199999999999E-10</c:v>
                </c:pt>
                <c:pt idx="6925">
                  <c:v>2.5287799999999999E-10</c:v>
                </c:pt>
                <c:pt idx="6926">
                  <c:v>2.5289200000000001E-10</c:v>
                </c:pt>
                <c:pt idx="6927">
                  <c:v>2.5289200000000001E-10</c:v>
                </c:pt>
                <c:pt idx="6928">
                  <c:v>2.5289999999999997E-10</c:v>
                </c:pt>
                <c:pt idx="6929">
                  <c:v>2.5290400000000001E-10</c:v>
                </c:pt>
                <c:pt idx="6930">
                  <c:v>2.5290500000000002E-10</c:v>
                </c:pt>
                <c:pt idx="6931">
                  <c:v>2.5292200000000001E-10</c:v>
                </c:pt>
                <c:pt idx="6932">
                  <c:v>2.5293000000000003E-10</c:v>
                </c:pt>
                <c:pt idx="6933">
                  <c:v>2.5293500000000002E-10</c:v>
                </c:pt>
                <c:pt idx="6934">
                  <c:v>2.5295800000000001E-10</c:v>
                </c:pt>
                <c:pt idx="6935">
                  <c:v>2.5296699999999998E-10</c:v>
                </c:pt>
                <c:pt idx="6936">
                  <c:v>2.5297000000000001E-10</c:v>
                </c:pt>
                <c:pt idx="6937">
                  <c:v>2.5297200000000002E-10</c:v>
                </c:pt>
                <c:pt idx="6938">
                  <c:v>2.5299400000000001E-10</c:v>
                </c:pt>
                <c:pt idx="6939">
                  <c:v>2.5300100000000001E-10</c:v>
                </c:pt>
                <c:pt idx="6940">
                  <c:v>2.5300899999999998E-10</c:v>
                </c:pt>
                <c:pt idx="6941">
                  <c:v>2.53012E-10</c:v>
                </c:pt>
                <c:pt idx="6942">
                  <c:v>2.5303E-10</c:v>
                </c:pt>
                <c:pt idx="6943">
                  <c:v>2.5303100000000001E-10</c:v>
                </c:pt>
                <c:pt idx="6944">
                  <c:v>2.5303700000000001E-10</c:v>
                </c:pt>
                <c:pt idx="6945">
                  <c:v>2.5305199999999999E-10</c:v>
                </c:pt>
                <c:pt idx="6946">
                  <c:v>2.5306100000000001E-10</c:v>
                </c:pt>
                <c:pt idx="6947">
                  <c:v>2.5308799999999998E-10</c:v>
                </c:pt>
                <c:pt idx="6948">
                  <c:v>2.5309499999999999E-10</c:v>
                </c:pt>
                <c:pt idx="6949">
                  <c:v>2.53096E-10</c:v>
                </c:pt>
                <c:pt idx="6950">
                  <c:v>2.5309999999999998E-10</c:v>
                </c:pt>
                <c:pt idx="6951">
                  <c:v>2.53102E-10</c:v>
                </c:pt>
                <c:pt idx="6952">
                  <c:v>2.5311199999999998E-10</c:v>
                </c:pt>
                <c:pt idx="6953">
                  <c:v>2.5314199999999998E-10</c:v>
                </c:pt>
                <c:pt idx="6954">
                  <c:v>2.5314899999999999E-10</c:v>
                </c:pt>
                <c:pt idx="6955">
                  <c:v>2.5315E-10</c:v>
                </c:pt>
                <c:pt idx="6956">
                  <c:v>2.5315E-10</c:v>
                </c:pt>
                <c:pt idx="6957">
                  <c:v>2.53156E-10</c:v>
                </c:pt>
                <c:pt idx="6958">
                  <c:v>2.5315700000000001E-10</c:v>
                </c:pt>
                <c:pt idx="6959">
                  <c:v>2.5316099999999999E-10</c:v>
                </c:pt>
                <c:pt idx="6960">
                  <c:v>2.5317500000000001E-10</c:v>
                </c:pt>
                <c:pt idx="6961">
                  <c:v>2.5318399999999998E-10</c:v>
                </c:pt>
                <c:pt idx="6962">
                  <c:v>2.53216E-10</c:v>
                </c:pt>
                <c:pt idx="6963">
                  <c:v>2.5321700000000001E-10</c:v>
                </c:pt>
                <c:pt idx="6964">
                  <c:v>2.5322400000000001E-10</c:v>
                </c:pt>
                <c:pt idx="6965">
                  <c:v>2.5323000000000001E-10</c:v>
                </c:pt>
                <c:pt idx="6966">
                  <c:v>2.5323600000000001E-10</c:v>
                </c:pt>
                <c:pt idx="6967">
                  <c:v>2.5323799999999998E-10</c:v>
                </c:pt>
                <c:pt idx="6968">
                  <c:v>2.5324200000000001E-10</c:v>
                </c:pt>
                <c:pt idx="6969">
                  <c:v>2.5324499999999999E-10</c:v>
                </c:pt>
                <c:pt idx="6970">
                  <c:v>2.53247E-10</c:v>
                </c:pt>
                <c:pt idx="6971">
                  <c:v>2.53252E-10</c:v>
                </c:pt>
                <c:pt idx="6972">
                  <c:v>2.5325699999999999E-10</c:v>
                </c:pt>
                <c:pt idx="6973">
                  <c:v>2.5326100000000002E-10</c:v>
                </c:pt>
                <c:pt idx="6974">
                  <c:v>2.5329000000000001E-10</c:v>
                </c:pt>
                <c:pt idx="6975">
                  <c:v>2.5329399999999999E-10</c:v>
                </c:pt>
                <c:pt idx="6976">
                  <c:v>2.5329799999999998E-10</c:v>
                </c:pt>
                <c:pt idx="6977">
                  <c:v>2.5330599999999999E-10</c:v>
                </c:pt>
                <c:pt idx="6978">
                  <c:v>2.5330800000000001E-10</c:v>
                </c:pt>
                <c:pt idx="6979">
                  <c:v>2.5331099999999998E-10</c:v>
                </c:pt>
                <c:pt idx="6980">
                  <c:v>2.53313E-10</c:v>
                </c:pt>
                <c:pt idx="6981">
                  <c:v>2.53313E-10</c:v>
                </c:pt>
                <c:pt idx="6982">
                  <c:v>2.5332000000000001E-10</c:v>
                </c:pt>
                <c:pt idx="6983">
                  <c:v>2.5332000000000001E-10</c:v>
                </c:pt>
                <c:pt idx="6984">
                  <c:v>2.5332399999999999E-10</c:v>
                </c:pt>
                <c:pt idx="6985">
                  <c:v>2.5336599999999999E-10</c:v>
                </c:pt>
                <c:pt idx="6986">
                  <c:v>2.53373E-10</c:v>
                </c:pt>
                <c:pt idx="6987">
                  <c:v>2.53391E-10</c:v>
                </c:pt>
                <c:pt idx="6988">
                  <c:v>2.5340199999999999E-10</c:v>
                </c:pt>
                <c:pt idx="6989">
                  <c:v>2.53409E-10</c:v>
                </c:pt>
                <c:pt idx="6990">
                  <c:v>2.53427E-10</c:v>
                </c:pt>
                <c:pt idx="6991">
                  <c:v>2.5344000000000001E-10</c:v>
                </c:pt>
                <c:pt idx="6992">
                  <c:v>2.5344999999999999E-10</c:v>
                </c:pt>
                <c:pt idx="6993">
                  <c:v>2.5345900000000001E-10</c:v>
                </c:pt>
                <c:pt idx="6994">
                  <c:v>2.5347E-10</c:v>
                </c:pt>
                <c:pt idx="6995">
                  <c:v>2.5348300000000001E-10</c:v>
                </c:pt>
                <c:pt idx="6996">
                  <c:v>2.5349899999999999E-10</c:v>
                </c:pt>
                <c:pt idx="6997">
                  <c:v>2.5350999999999999E-10</c:v>
                </c:pt>
                <c:pt idx="6998">
                  <c:v>2.5351400000000002E-10</c:v>
                </c:pt>
                <c:pt idx="6999">
                  <c:v>2.5352500000000001E-10</c:v>
                </c:pt>
                <c:pt idx="7000">
                  <c:v>2.5353999999999998E-10</c:v>
                </c:pt>
                <c:pt idx="7001">
                  <c:v>2.5354599999999998E-10</c:v>
                </c:pt>
                <c:pt idx="7002">
                  <c:v>2.5354900000000001E-10</c:v>
                </c:pt>
                <c:pt idx="7003">
                  <c:v>2.53572E-10</c:v>
                </c:pt>
                <c:pt idx="7004">
                  <c:v>2.53578E-10</c:v>
                </c:pt>
                <c:pt idx="7005">
                  <c:v>2.5358600000000002E-10</c:v>
                </c:pt>
                <c:pt idx="7006">
                  <c:v>2.5359100000000001E-10</c:v>
                </c:pt>
                <c:pt idx="7007">
                  <c:v>2.53596E-10</c:v>
                </c:pt>
                <c:pt idx="7008">
                  <c:v>2.5359800000000002E-10</c:v>
                </c:pt>
                <c:pt idx="7009">
                  <c:v>2.5359800000000002E-10</c:v>
                </c:pt>
                <c:pt idx="7010">
                  <c:v>2.5359999999999998E-10</c:v>
                </c:pt>
                <c:pt idx="7011">
                  <c:v>2.5362300000000002E-10</c:v>
                </c:pt>
                <c:pt idx="7012">
                  <c:v>2.5362999999999998E-10</c:v>
                </c:pt>
                <c:pt idx="7013">
                  <c:v>2.53638E-10</c:v>
                </c:pt>
                <c:pt idx="7014">
                  <c:v>2.5364000000000002E-10</c:v>
                </c:pt>
                <c:pt idx="7015">
                  <c:v>2.5364000000000002E-10</c:v>
                </c:pt>
                <c:pt idx="7016">
                  <c:v>2.5365200000000001E-10</c:v>
                </c:pt>
                <c:pt idx="7017">
                  <c:v>2.5368300000000002E-10</c:v>
                </c:pt>
                <c:pt idx="7018">
                  <c:v>2.5368800000000001E-10</c:v>
                </c:pt>
                <c:pt idx="7019">
                  <c:v>2.5368900000000002E-10</c:v>
                </c:pt>
                <c:pt idx="7020">
                  <c:v>2.53716E-10</c:v>
                </c:pt>
                <c:pt idx="7021">
                  <c:v>2.5371800000000001E-10</c:v>
                </c:pt>
                <c:pt idx="7022">
                  <c:v>2.5372699999999999E-10</c:v>
                </c:pt>
                <c:pt idx="7023">
                  <c:v>2.53735E-10</c:v>
                </c:pt>
                <c:pt idx="7024">
                  <c:v>2.5373899999999999E-10</c:v>
                </c:pt>
                <c:pt idx="7025">
                  <c:v>2.5374399999999998E-10</c:v>
                </c:pt>
                <c:pt idx="7026">
                  <c:v>2.5374900000000002E-10</c:v>
                </c:pt>
                <c:pt idx="7027">
                  <c:v>2.5375400000000001E-10</c:v>
                </c:pt>
                <c:pt idx="7028">
                  <c:v>2.5376299999999998E-10</c:v>
                </c:pt>
                <c:pt idx="7029">
                  <c:v>2.5377800000000001E-10</c:v>
                </c:pt>
                <c:pt idx="7030">
                  <c:v>2.5378099999999998E-10</c:v>
                </c:pt>
                <c:pt idx="7031">
                  <c:v>2.5379000000000001E-10</c:v>
                </c:pt>
                <c:pt idx="7032">
                  <c:v>2.5380399999999997E-10</c:v>
                </c:pt>
                <c:pt idx="7033">
                  <c:v>2.5381400000000001E-10</c:v>
                </c:pt>
                <c:pt idx="7034">
                  <c:v>2.5382100000000002E-10</c:v>
                </c:pt>
                <c:pt idx="7035">
                  <c:v>2.5382899999999998E-10</c:v>
                </c:pt>
                <c:pt idx="7036">
                  <c:v>2.5383800000000001E-10</c:v>
                </c:pt>
                <c:pt idx="7037">
                  <c:v>2.5383900000000002E-10</c:v>
                </c:pt>
                <c:pt idx="7038">
                  <c:v>2.5385700000000002E-10</c:v>
                </c:pt>
                <c:pt idx="7039">
                  <c:v>2.5389300000000001E-10</c:v>
                </c:pt>
                <c:pt idx="7040">
                  <c:v>2.5389800000000001E-10</c:v>
                </c:pt>
                <c:pt idx="7041">
                  <c:v>2.5389800000000001E-10</c:v>
                </c:pt>
                <c:pt idx="7042">
                  <c:v>2.5390500000000001E-10</c:v>
                </c:pt>
                <c:pt idx="7043">
                  <c:v>2.5394399999999999E-10</c:v>
                </c:pt>
                <c:pt idx="7044">
                  <c:v>2.5395099999999999E-10</c:v>
                </c:pt>
                <c:pt idx="7045">
                  <c:v>2.5396600000000002E-10</c:v>
                </c:pt>
                <c:pt idx="7046">
                  <c:v>2.5396699999999998E-10</c:v>
                </c:pt>
                <c:pt idx="7047">
                  <c:v>2.5396699999999998E-10</c:v>
                </c:pt>
                <c:pt idx="7048">
                  <c:v>2.5397800000000002E-10</c:v>
                </c:pt>
                <c:pt idx="7049">
                  <c:v>2.5398099999999999E-10</c:v>
                </c:pt>
                <c:pt idx="7050">
                  <c:v>2.5398300000000001E-10</c:v>
                </c:pt>
                <c:pt idx="7051">
                  <c:v>2.5400399999999998E-10</c:v>
                </c:pt>
                <c:pt idx="7052">
                  <c:v>2.5401699999999999E-10</c:v>
                </c:pt>
                <c:pt idx="7053">
                  <c:v>2.5402600000000002E-10</c:v>
                </c:pt>
                <c:pt idx="7054">
                  <c:v>2.5402699999999997E-10</c:v>
                </c:pt>
                <c:pt idx="7055">
                  <c:v>2.5402699999999997E-10</c:v>
                </c:pt>
                <c:pt idx="7056">
                  <c:v>2.5403200000000002E-10</c:v>
                </c:pt>
                <c:pt idx="7057">
                  <c:v>2.5403299999999997E-10</c:v>
                </c:pt>
                <c:pt idx="7058">
                  <c:v>2.54054E-10</c:v>
                </c:pt>
                <c:pt idx="7059">
                  <c:v>2.5407500000000002E-10</c:v>
                </c:pt>
                <c:pt idx="7060">
                  <c:v>2.5409300000000002E-10</c:v>
                </c:pt>
                <c:pt idx="7061">
                  <c:v>2.5409700000000001E-10</c:v>
                </c:pt>
                <c:pt idx="7062">
                  <c:v>2.5411000000000001E-10</c:v>
                </c:pt>
                <c:pt idx="7063">
                  <c:v>2.5411100000000002E-10</c:v>
                </c:pt>
                <c:pt idx="7064">
                  <c:v>2.5412999999999998E-10</c:v>
                </c:pt>
                <c:pt idx="7065">
                  <c:v>2.5413500000000002E-10</c:v>
                </c:pt>
                <c:pt idx="7066">
                  <c:v>2.5413699999999999E-10</c:v>
                </c:pt>
                <c:pt idx="7067">
                  <c:v>2.5413699999999999E-10</c:v>
                </c:pt>
                <c:pt idx="7068">
                  <c:v>2.5414100000000002E-10</c:v>
                </c:pt>
                <c:pt idx="7069">
                  <c:v>2.5414199999999998E-10</c:v>
                </c:pt>
                <c:pt idx="7070">
                  <c:v>2.5416099999999999E-10</c:v>
                </c:pt>
                <c:pt idx="7071">
                  <c:v>2.5418499999999999E-10</c:v>
                </c:pt>
                <c:pt idx="7072">
                  <c:v>2.5418800000000001E-10</c:v>
                </c:pt>
                <c:pt idx="7073">
                  <c:v>2.5419099999999999E-10</c:v>
                </c:pt>
                <c:pt idx="7074">
                  <c:v>2.5419500000000002E-10</c:v>
                </c:pt>
                <c:pt idx="7075">
                  <c:v>2.54199E-10</c:v>
                </c:pt>
                <c:pt idx="7076">
                  <c:v>2.5420899999999999E-10</c:v>
                </c:pt>
                <c:pt idx="7077">
                  <c:v>2.5423999999999999E-10</c:v>
                </c:pt>
                <c:pt idx="7078">
                  <c:v>2.5423999999999999E-10</c:v>
                </c:pt>
                <c:pt idx="7079">
                  <c:v>2.5424300000000002E-10</c:v>
                </c:pt>
                <c:pt idx="7080">
                  <c:v>2.5425400000000001E-10</c:v>
                </c:pt>
                <c:pt idx="7081">
                  <c:v>2.54289E-10</c:v>
                </c:pt>
                <c:pt idx="7082">
                  <c:v>2.5430499999999998E-10</c:v>
                </c:pt>
                <c:pt idx="7083">
                  <c:v>2.5432600000000001E-10</c:v>
                </c:pt>
                <c:pt idx="7084">
                  <c:v>2.5434199999999999E-10</c:v>
                </c:pt>
                <c:pt idx="7085">
                  <c:v>2.54343E-10</c:v>
                </c:pt>
                <c:pt idx="7086">
                  <c:v>2.5434400000000001E-10</c:v>
                </c:pt>
                <c:pt idx="7087">
                  <c:v>2.54367E-10</c:v>
                </c:pt>
                <c:pt idx="7088">
                  <c:v>2.5437600000000002E-10</c:v>
                </c:pt>
                <c:pt idx="7089">
                  <c:v>2.5440099999999998E-10</c:v>
                </c:pt>
                <c:pt idx="7090">
                  <c:v>2.5440199999999999E-10</c:v>
                </c:pt>
                <c:pt idx="7091">
                  <c:v>2.5441499999999999E-10</c:v>
                </c:pt>
                <c:pt idx="7092">
                  <c:v>2.5441800000000002E-10</c:v>
                </c:pt>
                <c:pt idx="7093">
                  <c:v>2.5442300000000001E-10</c:v>
                </c:pt>
                <c:pt idx="7094">
                  <c:v>2.5442599999999999E-10</c:v>
                </c:pt>
                <c:pt idx="7095">
                  <c:v>2.5443199999999999E-10</c:v>
                </c:pt>
                <c:pt idx="7096">
                  <c:v>2.5447700000000001E-10</c:v>
                </c:pt>
                <c:pt idx="7097">
                  <c:v>2.5450499999999999E-10</c:v>
                </c:pt>
                <c:pt idx="7098">
                  <c:v>2.5451599999999998E-10</c:v>
                </c:pt>
                <c:pt idx="7099">
                  <c:v>2.5451599999999998E-10</c:v>
                </c:pt>
                <c:pt idx="7100">
                  <c:v>2.5452000000000002E-10</c:v>
                </c:pt>
                <c:pt idx="7101">
                  <c:v>2.5452299999999999E-10</c:v>
                </c:pt>
                <c:pt idx="7102">
                  <c:v>2.5452700000000002E-10</c:v>
                </c:pt>
                <c:pt idx="7103">
                  <c:v>2.54536E-10</c:v>
                </c:pt>
                <c:pt idx="7104">
                  <c:v>2.5454500000000002E-10</c:v>
                </c:pt>
                <c:pt idx="7105">
                  <c:v>2.5454500000000002E-10</c:v>
                </c:pt>
                <c:pt idx="7106">
                  <c:v>2.54554E-10</c:v>
                </c:pt>
                <c:pt idx="7107">
                  <c:v>2.5456399999999998E-10</c:v>
                </c:pt>
                <c:pt idx="7108">
                  <c:v>2.5457599999999998E-10</c:v>
                </c:pt>
                <c:pt idx="7109">
                  <c:v>2.5458000000000001E-10</c:v>
                </c:pt>
                <c:pt idx="7110">
                  <c:v>2.5458700000000002E-10</c:v>
                </c:pt>
                <c:pt idx="7111">
                  <c:v>2.5458700000000002E-10</c:v>
                </c:pt>
                <c:pt idx="7112">
                  <c:v>2.5460699999999999E-10</c:v>
                </c:pt>
                <c:pt idx="7113">
                  <c:v>2.5461000000000001E-10</c:v>
                </c:pt>
                <c:pt idx="7114">
                  <c:v>2.5461600000000001E-10</c:v>
                </c:pt>
                <c:pt idx="7115">
                  <c:v>2.5461700000000002E-10</c:v>
                </c:pt>
                <c:pt idx="7116">
                  <c:v>2.5462E-10</c:v>
                </c:pt>
                <c:pt idx="7117">
                  <c:v>2.54621E-10</c:v>
                </c:pt>
                <c:pt idx="7118">
                  <c:v>2.54633E-10</c:v>
                </c:pt>
                <c:pt idx="7119">
                  <c:v>2.5466599999999998E-10</c:v>
                </c:pt>
                <c:pt idx="7120">
                  <c:v>2.5468200000000001E-10</c:v>
                </c:pt>
                <c:pt idx="7121">
                  <c:v>2.5468599999999999E-10</c:v>
                </c:pt>
                <c:pt idx="7122">
                  <c:v>2.54693E-10</c:v>
                </c:pt>
                <c:pt idx="7123">
                  <c:v>2.54711E-10</c:v>
                </c:pt>
                <c:pt idx="7124">
                  <c:v>2.5471599999999999E-10</c:v>
                </c:pt>
                <c:pt idx="7125">
                  <c:v>2.5471999999999997E-10</c:v>
                </c:pt>
                <c:pt idx="7126">
                  <c:v>2.5473100000000002E-10</c:v>
                </c:pt>
                <c:pt idx="7127">
                  <c:v>2.5473800000000003E-10</c:v>
                </c:pt>
                <c:pt idx="7128">
                  <c:v>2.5475199999999999E-10</c:v>
                </c:pt>
                <c:pt idx="7129">
                  <c:v>2.5476100000000002E-10</c:v>
                </c:pt>
                <c:pt idx="7130">
                  <c:v>2.5477800000000001E-10</c:v>
                </c:pt>
                <c:pt idx="7131">
                  <c:v>2.5478799999999999E-10</c:v>
                </c:pt>
                <c:pt idx="7132">
                  <c:v>2.5479100000000001E-10</c:v>
                </c:pt>
                <c:pt idx="7133">
                  <c:v>2.5479800000000002E-10</c:v>
                </c:pt>
                <c:pt idx="7134">
                  <c:v>2.5481199999999999E-10</c:v>
                </c:pt>
                <c:pt idx="7135">
                  <c:v>2.5482100000000001E-10</c:v>
                </c:pt>
                <c:pt idx="7136">
                  <c:v>2.5483900000000001E-10</c:v>
                </c:pt>
                <c:pt idx="7137">
                  <c:v>2.54843E-10</c:v>
                </c:pt>
                <c:pt idx="7138">
                  <c:v>2.5484699999999998E-10</c:v>
                </c:pt>
                <c:pt idx="7139">
                  <c:v>2.5485E-10</c:v>
                </c:pt>
                <c:pt idx="7140">
                  <c:v>2.5486599999999999E-10</c:v>
                </c:pt>
                <c:pt idx="7141">
                  <c:v>2.5487000000000002E-10</c:v>
                </c:pt>
                <c:pt idx="7142">
                  <c:v>2.5487199999999999E-10</c:v>
                </c:pt>
                <c:pt idx="7143">
                  <c:v>2.5487699999999998E-10</c:v>
                </c:pt>
                <c:pt idx="7144">
                  <c:v>2.5488399999999999E-10</c:v>
                </c:pt>
                <c:pt idx="7145">
                  <c:v>2.5488499999999999E-10</c:v>
                </c:pt>
                <c:pt idx="7146">
                  <c:v>2.5489499999999998E-10</c:v>
                </c:pt>
                <c:pt idx="7147">
                  <c:v>2.5489499999999998E-10</c:v>
                </c:pt>
                <c:pt idx="7148">
                  <c:v>2.5491399999999998E-10</c:v>
                </c:pt>
                <c:pt idx="7149">
                  <c:v>2.5492499999999998E-10</c:v>
                </c:pt>
                <c:pt idx="7150">
                  <c:v>2.5493000000000002E-10</c:v>
                </c:pt>
                <c:pt idx="7151">
                  <c:v>2.5494499999999999E-10</c:v>
                </c:pt>
                <c:pt idx="7152">
                  <c:v>2.5494499999999999E-10</c:v>
                </c:pt>
                <c:pt idx="7153">
                  <c:v>2.54952E-10</c:v>
                </c:pt>
                <c:pt idx="7154">
                  <c:v>2.5495900000000001E-10</c:v>
                </c:pt>
                <c:pt idx="7155">
                  <c:v>2.5496899999999999E-10</c:v>
                </c:pt>
                <c:pt idx="7156">
                  <c:v>2.5497100000000001E-10</c:v>
                </c:pt>
                <c:pt idx="7157">
                  <c:v>2.5498300000000001E-10</c:v>
                </c:pt>
                <c:pt idx="7158">
                  <c:v>2.5498699999999999E-10</c:v>
                </c:pt>
                <c:pt idx="7159">
                  <c:v>2.5500999999999998E-10</c:v>
                </c:pt>
                <c:pt idx="7160">
                  <c:v>2.5502100000000002E-10</c:v>
                </c:pt>
                <c:pt idx="7161">
                  <c:v>2.5502299999999999E-10</c:v>
                </c:pt>
                <c:pt idx="7162">
                  <c:v>2.5502799999999998E-10</c:v>
                </c:pt>
                <c:pt idx="7163">
                  <c:v>2.5503200000000001E-10</c:v>
                </c:pt>
                <c:pt idx="7164">
                  <c:v>2.5505799999999998E-10</c:v>
                </c:pt>
                <c:pt idx="7165">
                  <c:v>2.5506499999999999E-10</c:v>
                </c:pt>
                <c:pt idx="7166">
                  <c:v>2.5507599999999998E-10</c:v>
                </c:pt>
                <c:pt idx="7167">
                  <c:v>2.5509300000000002E-10</c:v>
                </c:pt>
                <c:pt idx="7168">
                  <c:v>2.55097E-10</c:v>
                </c:pt>
                <c:pt idx="7169">
                  <c:v>2.55103E-10</c:v>
                </c:pt>
                <c:pt idx="7170">
                  <c:v>2.5511999999999999E-10</c:v>
                </c:pt>
                <c:pt idx="7171">
                  <c:v>2.5512300000000002E-10</c:v>
                </c:pt>
                <c:pt idx="7172">
                  <c:v>2.5512599999999999E-10</c:v>
                </c:pt>
                <c:pt idx="7173">
                  <c:v>2.5513400000000001E-10</c:v>
                </c:pt>
                <c:pt idx="7174">
                  <c:v>2.5513500000000002E-10</c:v>
                </c:pt>
                <c:pt idx="7175">
                  <c:v>2.55163E-10</c:v>
                </c:pt>
                <c:pt idx="7176">
                  <c:v>2.55169E-10</c:v>
                </c:pt>
                <c:pt idx="7177">
                  <c:v>2.55169E-10</c:v>
                </c:pt>
                <c:pt idx="7178">
                  <c:v>2.5521599999999999E-10</c:v>
                </c:pt>
                <c:pt idx="7179">
                  <c:v>2.5523800000000002E-10</c:v>
                </c:pt>
                <c:pt idx="7180">
                  <c:v>2.5523899999999998E-10</c:v>
                </c:pt>
                <c:pt idx="7181">
                  <c:v>2.5524900000000001E-10</c:v>
                </c:pt>
                <c:pt idx="7182">
                  <c:v>2.5525400000000001E-10</c:v>
                </c:pt>
                <c:pt idx="7183">
                  <c:v>2.5525500000000001E-10</c:v>
                </c:pt>
                <c:pt idx="7184">
                  <c:v>2.55283E-10</c:v>
                </c:pt>
                <c:pt idx="7185">
                  <c:v>2.55289E-10</c:v>
                </c:pt>
                <c:pt idx="7186">
                  <c:v>2.5529200000000002E-10</c:v>
                </c:pt>
                <c:pt idx="7187">
                  <c:v>2.5529299999999998E-10</c:v>
                </c:pt>
                <c:pt idx="7188">
                  <c:v>2.5531099999999998E-10</c:v>
                </c:pt>
                <c:pt idx="7189">
                  <c:v>2.5532399999999999E-10</c:v>
                </c:pt>
                <c:pt idx="7190">
                  <c:v>2.5532800000000002E-10</c:v>
                </c:pt>
                <c:pt idx="7191">
                  <c:v>2.5532999999999999E-10</c:v>
                </c:pt>
                <c:pt idx="7192">
                  <c:v>2.5533599999999999E-10</c:v>
                </c:pt>
                <c:pt idx="7193">
                  <c:v>2.55344E-10</c:v>
                </c:pt>
                <c:pt idx="7194">
                  <c:v>2.5534799999999999E-10</c:v>
                </c:pt>
                <c:pt idx="7195">
                  <c:v>2.55356E-10</c:v>
                </c:pt>
                <c:pt idx="7196">
                  <c:v>2.5537600000000002E-10</c:v>
                </c:pt>
                <c:pt idx="7197">
                  <c:v>2.55386E-10</c:v>
                </c:pt>
                <c:pt idx="7198">
                  <c:v>2.5538700000000001E-10</c:v>
                </c:pt>
                <c:pt idx="7199">
                  <c:v>2.5539699999999999E-10</c:v>
                </c:pt>
                <c:pt idx="7200">
                  <c:v>2.5540099999999997E-10</c:v>
                </c:pt>
                <c:pt idx="7201">
                  <c:v>2.5540600000000002E-10</c:v>
                </c:pt>
                <c:pt idx="7202">
                  <c:v>2.5541100000000001E-10</c:v>
                </c:pt>
                <c:pt idx="7203">
                  <c:v>2.5541800000000002E-10</c:v>
                </c:pt>
                <c:pt idx="7204">
                  <c:v>2.5542599999999998E-10</c:v>
                </c:pt>
                <c:pt idx="7205">
                  <c:v>2.5545699999999999E-10</c:v>
                </c:pt>
                <c:pt idx="7206">
                  <c:v>2.5546299999999999E-10</c:v>
                </c:pt>
                <c:pt idx="7207">
                  <c:v>2.55464E-10</c:v>
                </c:pt>
                <c:pt idx="7208">
                  <c:v>2.5547499999999999E-10</c:v>
                </c:pt>
                <c:pt idx="7209">
                  <c:v>2.5549000000000001E-10</c:v>
                </c:pt>
                <c:pt idx="7210">
                  <c:v>2.5552000000000001E-10</c:v>
                </c:pt>
                <c:pt idx="7211">
                  <c:v>2.5552799999999998E-10</c:v>
                </c:pt>
                <c:pt idx="7212">
                  <c:v>2.5553800000000001E-10</c:v>
                </c:pt>
                <c:pt idx="7213">
                  <c:v>2.5555199999999998E-10</c:v>
                </c:pt>
                <c:pt idx="7214">
                  <c:v>2.5555299999999999E-10</c:v>
                </c:pt>
                <c:pt idx="7215">
                  <c:v>2.5555700000000002E-10</c:v>
                </c:pt>
                <c:pt idx="7216">
                  <c:v>2.5556300000000002E-10</c:v>
                </c:pt>
                <c:pt idx="7217">
                  <c:v>2.5557799999999999E-10</c:v>
                </c:pt>
                <c:pt idx="7218">
                  <c:v>2.55579E-10</c:v>
                </c:pt>
                <c:pt idx="7219">
                  <c:v>2.5558799999999998E-10</c:v>
                </c:pt>
                <c:pt idx="7220">
                  <c:v>2.5559499999999998E-10</c:v>
                </c:pt>
                <c:pt idx="7221">
                  <c:v>2.5559499999999998E-10</c:v>
                </c:pt>
                <c:pt idx="7222">
                  <c:v>2.5560099999999998E-10</c:v>
                </c:pt>
                <c:pt idx="7223">
                  <c:v>2.5560799999999999E-10</c:v>
                </c:pt>
                <c:pt idx="7224">
                  <c:v>2.5561899999999998E-10</c:v>
                </c:pt>
                <c:pt idx="7225">
                  <c:v>2.5561999999999999E-10</c:v>
                </c:pt>
                <c:pt idx="7226">
                  <c:v>2.5562900000000002E-10</c:v>
                </c:pt>
                <c:pt idx="7227">
                  <c:v>2.5564000000000001E-10</c:v>
                </c:pt>
                <c:pt idx="7228">
                  <c:v>2.5564600000000001E-10</c:v>
                </c:pt>
                <c:pt idx="7229">
                  <c:v>2.5565200000000001E-10</c:v>
                </c:pt>
                <c:pt idx="7230">
                  <c:v>2.5565900000000002E-10</c:v>
                </c:pt>
                <c:pt idx="7231">
                  <c:v>2.5567299999999998E-10</c:v>
                </c:pt>
                <c:pt idx="7232">
                  <c:v>2.5569400000000001E-10</c:v>
                </c:pt>
                <c:pt idx="7233">
                  <c:v>2.5571200000000001E-10</c:v>
                </c:pt>
                <c:pt idx="7234">
                  <c:v>2.5571599999999999E-10</c:v>
                </c:pt>
                <c:pt idx="7235">
                  <c:v>2.5572000000000002E-10</c:v>
                </c:pt>
                <c:pt idx="7236">
                  <c:v>2.5572400000000001E-10</c:v>
                </c:pt>
                <c:pt idx="7237">
                  <c:v>2.5573899999999998E-10</c:v>
                </c:pt>
                <c:pt idx="7238">
                  <c:v>2.5574900000000001E-10</c:v>
                </c:pt>
                <c:pt idx="7239">
                  <c:v>2.5575799999999999E-10</c:v>
                </c:pt>
                <c:pt idx="7240">
                  <c:v>2.5576100000000001E-10</c:v>
                </c:pt>
                <c:pt idx="7241">
                  <c:v>2.5579299999999998E-10</c:v>
                </c:pt>
                <c:pt idx="7242">
                  <c:v>2.55802E-10</c:v>
                </c:pt>
                <c:pt idx="7243">
                  <c:v>2.5580300000000001E-10</c:v>
                </c:pt>
                <c:pt idx="7244">
                  <c:v>2.5580699999999999E-10</c:v>
                </c:pt>
                <c:pt idx="7245">
                  <c:v>2.5581000000000002E-10</c:v>
                </c:pt>
                <c:pt idx="7246">
                  <c:v>2.5581600000000002E-10</c:v>
                </c:pt>
                <c:pt idx="7247">
                  <c:v>2.55826E-10</c:v>
                </c:pt>
                <c:pt idx="7248">
                  <c:v>2.5583599999999998E-10</c:v>
                </c:pt>
                <c:pt idx="7249">
                  <c:v>2.5586500000000003E-10</c:v>
                </c:pt>
                <c:pt idx="7250">
                  <c:v>2.5588100000000001E-10</c:v>
                </c:pt>
                <c:pt idx="7251">
                  <c:v>2.5588300000000003E-10</c:v>
                </c:pt>
                <c:pt idx="7252">
                  <c:v>2.5588900000000002E-10</c:v>
                </c:pt>
                <c:pt idx="7253">
                  <c:v>2.5589699999999999E-10</c:v>
                </c:pt>
                <c:pt idx="7254">
                  <c:v>2.55898E-10</c:v>
                </c:pt>
                <c:pt idx="7255">
                  <c:v>2.55916E-10</c:v>
                </c:pt>
                <c:pt idx="7256">
                  <c:v>2.55916E-10</c:v>
                </c:pt>
                <c:pt idx="7257">
                  <c:v>2.5591900000000002E-10</c:v>
                </c:pt>
                <c:pt idx="7258">
                  <c:v>2.5591999999999998E-10</c:v>
                </c:pt>
                <c:pt idx="7259">
                  <c:v>2.5592599999999998E-10</c:v>
                </c:pt>
                <c:pt idx="7260">
                  <c:v>2.5593700000000002E-10</c:v>
                </c:pt>
                <c:pt idx="7261">
                  <c:v>2.5594900000000002E-10</c:v>
                </c:pt>
                <c:pt idx="7262">
                  <c:v>2.5595099999999999E-10</c:v>
                </c:pt>
                <c:pt idx="7263">
                  <c:v>2.5596100000000002E-10</c:v>
                </c:pt>
                <c:pt idx="7264">
                  <c:v>2.55964E-10</c:v>
                </c:pt>
                <c:pt idx="7265">
                  <c:v>2.5597200000000001E-10</c:v>
                </c:pt>
                <c:pt idx="7266">
                  <c:v>2.5597499999999999E-10</c:v>
                </c:pt>
                <c:pt idx="7267">
                  <c:v>2.5600499999999999E-10</c:v>
                </c:pt>
                <c:pt idx="7268">
                  <c:v>2.5600900000000002E-10</c:v>
                </c:pt>
                <c:pt idx="7269">
                  <c:v>2.56019E-10</c:v>
                </c:pt>
                <c:pt idx="7270">
                  <c:v>2.5604699999999998E-10</c:v>
                </c:pt>
                <c:pt idx="7271">
                  <c:v>2.56067E-10</c:v>
                </c:pt>
                <c:pt idx="7272">
                  <c:v>2.5608000000000001E-10</c:v>
                </c:pt>
                <c:pt idx="7273">
                  <c:v>2.5610600000000003E-10</c:v>
                </c:pt>
                <c:pt idx="7274">
                  <c:v>2.5610699999999998E-10</c:v>
                </c:pt>
                <c:pt idx="7275">
                  <c:v>2.56109E-10</c:v>
                </c:pt>
                <c:pt idx="7276">
                  <c:v>2.5614299999999998E-10</c:v>
                </c:pt>
                <c:pt idx="7277">
                  <c:v>2.5614600000000001E-10</c:v>
                </c:pt>
                <c:pt idx="7278">
                  <c:v>2.56151E-10</c:v>
                </c:pt>
                <c:pt idx="7279">
                  <c:v>2.56157E-10</c:v>
                </c:pt>
                <c:pt idx="7280">
                  <c:v>2.5616400000000001E-10</c:v>
                </c:pt>
                <c:pt idx="7281">
                  <c:v>2.5618300000000001E-10</c:v>
                </c:pt>
                <c:pt idx="7282">
                  <c:v>2.5620700000000001E-10</c:v>
                </c:pt>
                <c:pt idx="7283">
                  <c:v>2.5620800000000002E-10</c:v>
                </c:pt>
                <c:pt idx="7284">
                  <c:v>2.5622899999999999E-10</c:v>
                </c:pt>
                <c:pt idx="7285">
                  <c:v>2.5623399999999999E-10</c:v>
                </c:pt>
                <c:pt idx="7286">
                  <c:v>2.5623800000000002E-10</c:v>
                </c:pt>
                <c:pt idx="7287">
                  <c:v>2.5623800000000002E-10</c:v>
                </c:pt>
                <c:pt idx="7288">
                  <c:v>2.5624400000000002E-10</c:v>
                </c:pt>
                <c:pt idx="7289">
                  <c:v>2.56254E-10</c:v>
                </c:pt>
                <c:pt idx="7290">
                  <c:v>2.5625600000000002E-10</c:v>
                </c:pt>
                <c:pt idx="7291">
                  <c:v>2.5627099999999999E-10</c:v>
                </c:pt>
                <c:pt idx="7292">
                  <c:v>2.5627499999999998E-10</c:v>
                </c:pt>
                <c:pt idx="7293">
                  <c:v>2.5628000000000002E-10</c:v>
                </c:pt>
                <c:pt idx="7294">
                  <c:v>2.5629200000000002E-10</c:v>
                </c:pt>
                <c:pt idx="7295">
                  <c:v>2.5632100000000001E-10</c:v>
                </c:pt>
                <c:pt idx="7296">
                  <c:v>2.5632900000000003E-10</c:v>
                </c:pt>
                <c:pt idx="7297">
                  <c:v>2.5633300000000001E-10</c:v>
                </c:pt>
                <c:pt idx="7298">
                  <c:v>2.5636699999999999E-10</c:v>
                </c:pt>
                <c:pt idx="7299">
                  <c:v>2.5638999999999998E-10</c:v>
                </c:pt>
                <c:pt idx="7300">
                  <c:v>2.5639400000000001E-10</c:v>
                </c:pt>
                <c:pt idx="7301">
                  <c:v>2.5639599999999998E-10</c:v>
                </c:pt>
                <c:pt idx="7302">
                  <c:v>2.5640899999999999E-10</c:v>
                </c:pt>
                <c:pt idx="7303">
                  <c:v>2.5641300000000002E-10</c:v>
                </c:pt>
                <c:pt idx="7304">
                  <c:v>2.5641399999999998E-10</c:v>
                </c:pt>
                <c:pt idx="7305">
                  <c:v>2.5642599999999998E-10</c:v>
                </c:pt>
                <c:pt idx="7306">
                  <c:v>2.56441E-10</c:v>
                </c:pt>
                <c:pt idx="7307">
                  <c:v>2.5645799999999999E-10</c:v>
                </c:pt>
                <c:pt idx="7308">
                  <c:v>2.5645799999999999E-10</c:v>
                </c:pt>
                <c:pt idx="7309">
                  <c:v>2.5648500000000002E-10</c:v>
                </c:pt>
                <c:pt idx="7310">
                  <c:v>2.5649000000000001E-10</c:v>
                </c:pt>
                <c:pt idx="7311">
                  <c:v>2.5649799999999998E-10</c:v>
                </c:pt>
                <c:pt idx="7312">
                  <c:v>2.5650499999999998E-10</c:v>
                </c:pt>
                <c:pt idx="7313">
                  <c:v>2.5650900000000002E-10</c:v>
                </c:pt>
                <c:pt idx="7314">
                  <c:v>2.5653200000000001E-10</c:v>
                </c:pt>
                <c:pt idx="7315">
                  <c:v>2.5653300000000002E-10</c:v>
                </c:pt>
                <c:pt idx="7316">
                  <c:v>2.5653599999999999E-10</c:v>
                </c:pt>
                <c:pt idx="7317">
                  <c:v>2.5653599999999999E-10</c:v>
                </c:pt>
                <c:pt idx="7318">
                  <c:v>2.56537E-10</c:v>
                </c:pt>
                <c:pt idx="7319">
                  <c:v>2.5653999999999997E-10</c:v>
                </c:pt>
                <c:pt idx="7320">
                  <c:v>2.5654199999999999E-10</c:v>
                </c:pt>
                <c:pt idx="7321">
                  <c:v>2.56543E-10</c:v>
                </c:pt>
                <c:pt idx="7322">
                  <c:v>2.5654500000000002E-10</c:v>
                </c:pt>
                <c:pt idx="7323">
                  <c:v>2.56573E-10</c:v>
                </c:pt>
                <c:pt idx="7324">
                  <c:v>2.5657400000000001E-10</c:v>
                </c:pt>
                <c:pt idx="7325">
                  <c:v>2.5662300000000001E-10</c:v>
                </c:pt>
                <c:pt idx="7326">
                  <c:v>2.5662499999999998E-10</c:v>
                </c:pt>
                <c:pt idx="7327">
                  <c:v>2.56627E-10</c:v>
                </c:pt>
                <c:pt idx="7328">
                  <c:v>2.5663500000000001E-10</c:v>
                </c:pt>
                <c:pt idx="7329">
                  <c:v>2.5663699999999998E-10</c:v>
                </c:pt>
                <c:pt idx="7330">
                  <c:v>2.5664000000000001E-10</c:v>
                </c:pt>
                <c:pt idx="7331">
                  <c:v>2.5664000000000001E-10</c:v>
                </c:pt>
                <c:pt idx="7332">
                  <c:v>2.56652E-10</c:v>
                </c:pt>
                <c:pt idx="7333">
                  <c:v>2.5665499999999998E-10</c:v>
                </c:pt>
                <c:pt idx="7334">
                  <c:v>2.5666799999999999E-10</c:v>
                </c:pt>
                <c:pt idx="7335">
                  <c:v>2.5667899999999998E-10</c:v>
                </c:pt>
                <c:pt idx="7336">
                  <c:v>2.56694E-10</c:v>
                </c:pt>
                <c:pt idx="7337">
                  <c:v>2.5670299999999998E-10</c:v>
                </c:pt>
                <c:pt idx="7338">
                  <c:v>2.5670999999999999E-10</c:v>
                </c:pt>
                <c:pt idx="7339">
                  <c:v>2.56712E-10</c:v>
                </c:pt>
                <c:pt idx="7340">
                  <c:v>2.5671599999999998E-10</c:v>
                </c:pt>
                <c:pt idx="7341">
                  <c:v>2.5671699999999999E-10</c:v>
                </c:pt>
                <c:pt idx="7342">
                  <c:v>2.5671699999999999E-10</c:v>
                </c:pt>
                <c:pt idx="7343">
                  <c:v>2.5672000000000002E-10</c:v>
                </c:pt>
                <c:pt idx="7344">
                  <c:v>2.5672899999999999E-10</c:v>
                </c:pt>
                <c:pt idx="7345">
                  <c:v>2.5675500000000001E-10</c:v>
                </c:pt>
                <c:pt idx="7346">
                  <c:v>2.5677500000000003E-10</c:v>
                </c:pt>
                <c:pt idx="7347">
                  <c:v>2.5678000000000002E-10</c:v>
                </c:pt>
                <c:pt idx="7348">
                  <c:v>2.5678500000000001E-10</c:v>
                </c:pt>
                <c:pt idx="7349">
                  <c:v>2.5679499999999999E-10</c:v>
                </c:pt>
                <c:pt idx="7350">
                  <c:v>2.56796E-10</c:v>
                </c:pt>
                <c:pt idx="7351">
                  <c:v>2.5681500000000001E-10</c:v>
                </c:pt>
                <c:pt idx="7352">
                  <c:v>2.5682999999999998E-10</c:v>
                </c:pt>
                <c:pt idx="7353">
                  <c:v>2.56832E-10</c:v>
                </c:pt>
                <c:pt idx="7354">
                  <c:v>2.5683300000000001E-10</c:v>
                </c:pt>
                <c:pt idx="7355">
                  <c:v>2.5683699999999999E-10</c:v>
                </c:pt>
                <c:pt idx="7356">
                  <c:v>2.5687600000000001E-10</c:v>
                </c:pt>
                <c:pt idx="7357">
                  <c:v>2.5687799999999998E-10</c:v>
                </c:pt>
                <c:pt idx="7358">
                  <c:v>2.5688E-10</c:v>
                </c:pt>
                <c:pt idx="7359">
                  <c:v>2.5688200000000001E-10</c:v>
                </c:pt>
                <c:pt idx="7360">
                  <c:v>2.56886E-10</c:v>
                </c:pt>
                <c:pt idx="7361">
                  <c:v>2.5689099999999999E-10</c:v>
                </c:pt>
                <c:pt idx="7362">
                  <c:v>2.5689400000000001E-10</c:v>
                </c:pt>
                <c:pt idx="7363">
                  <c:v>2.5690000000000001E-10</c:v>
                </c:pt>
                <c:pt idx="7364">
                  <c:v>2.5690199999999998E-10</c:v>
                </c:pt>
                <c:pt idx="7365">
                  <c:v>2.5690999999999999E-10</c:v>
                </c:pt>
                <c:pt idx="7366">
                  <c:v>2.5691399999999998E-10</c:v>
                </c:pt>
                <c:pt idx="7367">
                  <c:v>2.56929E-10</c:v>
                </c:pt>
                <c:pt idx="7368">
                  <c:v>2.5693000000000001E-10</c:v>
                </c:pt>
                <c:pt idx="7369">
                  <c:v>2.5693100000000002E-10</c:v>
                </c:pt>
                <c:pt idx="7370">
                  <c:v>2.5693100000000002E-10</c:v>
                </c:pt>
                <c:pt idx="7371">
                  <c:v>2.56947E-10</c:v>
                </c:pt>
                <c:pt idx="7372">
                  <c:v>2.5699899999999998E-10</c:v>
                </c:pt>
                <c:pt idx="7373">
                  <c:v>2.5701000000000003E-10</c:v>
                </c:pt>
                <c:pt idx="7374">
                  <c:v>2.5701199999999999E-10</c:v>
                </c:pt>
                <c:pt idx="7375">
                  <c:v>2.5702200000000003E-10</c:v>
                </c:pt>
                <c:pt idx="7376">
                  <c:v>2.5704099999999998E-10</c:v>
                </c:pt>
                <c:pt idx="7377">
                  <c:v>2.5704199999999999E-10</c:v>
                </c:pt>
                <c:pt idx="7378">
                  <c:v>2.5704400000000001E-10</c:v>
                </c:pt>
                <c:pt idx="7379">
                  <c:v>2.5705999999999999E-10</c:v>
                </c:pt>
                <c:pt idx="7380">
                  <c:v>2.5706800000000001E-10</c:v>
                </c:pt>
                <c:pt idx="7381">
                  <c:v>2.5707600000000002E-10</c:v>
                </c:pt>
                <c:pt idx="7382">
                  <c:v>2.5708000000000001E-10</c:v>
                </c:pt>
                <c:pt idx="7383">
                  <c:v>2.5709200000000001E-10</c:v>
                </c:pt>
                <c:pt idx="7384">
                  <c:v>2.5710500000000001E-10</c:v>
                </c:pt>
                <c:pt idx="7385">
                  <c:v>2.5710699999999998E-10</c:v>
                </c:pt>
                <c:pt idx="7386">
                  <c:v>2.57134E-10</c:v>
                </c:pt>
                <c:pt idx="7387">
                  <c:v>2.5714399999999999E-10</c:v>
                </c:pt>
                <c:pt idx="7388">
                  <c:v>2.5714999999999999E-10</c:v>
                </c:pt>
                <c:pt idx="7389">
                  <c:v>2.5716600000000002E-10</c:v>
                </c:pt>
                <c:pt idx="7390">
                  <c:v>2.5720200000000002E-10</c:v>
                </c:pt>
                <c:pt idx="7391">
                  <c:v>2.5720499999999999E-10</c:v>
                </c:pt>
                <c:pt idx="7392">
                  <c:v>2.5720800000000002E-10</c:v>
                </c:pt>
                <c:pt idx="7393">
                  <c:v>2.5722799999999998E-10</c:v>
                </c:pt>
                <c:pt idx="7394">
                  <c:v>2.5723499999999999E-10</c:v>
                </c:pt>
                <c:pt idx="7395">
                  <c:v>2.57248E-10</c:v>
                </c:pt>
                <c:pt idx="7396">
                  <c:v>2.5726499999999999E-10</c:v>
                </c:pt>
                <c:pt idx="7397">
                  <c:v>2.5727400000000002E-10</c:v>
                </c:pt>
                <c:pt idx="7398">
                  <c:v>2.5727699999999999E-10</c:v>
                </c:pt>
                <c:pt idx="7399">
                  <c:v>2.5728299999999999E-10</c:v>
                </c:pt>
                <c:pt idx="7400">
                  <c:v>2.5729499999999999E-10</c:v>
                </c:pt>
                <c:pt idx="7401">
                  <c:v>2.5730099999999999E-10</c:v>
                </c:pt>
                <c:pt idx="7402">
                  <c:v>2.5730699999999999E-10</c:v>
                </c:pt>
                <c:pt idx="7403">
                  <c:v>2.5732E-10</c:v>
                </c:pt>
                <c:pt idx="7404">
                  <c:v>2.5733500000000002E-10</c:v>
                </c:pt>
                <c:pt idx="7405">
                  <c:v>2.57339E-10</c:v>
                </c:pt>
                <c:pt idx="7406">
                  <c:v>2.57351E-10</c:v>
                </c:pt>
                <c:pt idx="7407">
                  <c:v>2.5736500000000002E-10</c:v>
                </c:pt>
                <c:pt idx="7408">
                  <c:v>2.5736599999999998E-10</c:v>
                </c:pt>
                <c:pt idx="7409">
                  <c:v>2.5737799999999998E-10</c:v>
                </c:pt>
                <c:pt idx="7410">
                  <c:v>2.57387E-10</c:v>
                </c:pt>
                <c:pt idx="7411">
                  <c:v>2.5738800000000001E-10</c:v>
                </c:pt>
                <c:pt idx="7412">
                  <c:v>2.57399E-10</c:v>
                </c:pt>
                <c:pt idx="7413">
                  <c:v>2.5740399999999999E-10</c:v>
                </c:pt>
                <c:pt idx="7414">
                  <c:v>2.5740600000000001E-10</c:v>
                </c:pt>
                <c:pt idx="7415">
                  <c:v>2.57411E-10</c:v>
                </c:pt>
                <c:pt idx="7416">
                  <c:v>2.5743299999999998E-10</c:v>
                </c:pt>
                <c:pt idx="7417">
                  <c:v>2.57435E-10</c:v>
                </c:pt>
                <c:pt idx="7418">
                  <c:v>2.5744800000000001E-10</c:v>
                </c:pt>
                <c:pt idx="7419">
                  <c:v>2.5745400000000001E-10</c:v>
                </c:pt>
                <c:pt idx="7420">
                  <c:v>2.5746200000000003E-10</c:v>
                </c:pt>
                <c:pt idx="7421">
                  <c:v>2.57471E-10</c:v>
                </c:pt>
                <c:pt idx="7422">
                  <c:v>2.5747499999999998E-10</c:v>
                </c:pt>
                <c:pt idx="7423">
                  <c:v>2.5749399999999999E-10</c:v>
                </c:pt>
                <c:pt idx="7424">
                  <c:v>2.5751600000000002E-10</c:v>
                </c:pt>
                <c:pt idx="7425">
                  <c:v>2.5753300000000001E-10</c:v>
                </c:pt>
                <c:pt idx="7426">
                  <c:v>2.57537E-10</c:v>
                </c:pt>
                <c:pt idx="7427">
                  <c:v>2.57549E-10</c:v>
                </c:pt>
                <c:pt idx="7428">
                  <c:v>2.5756900000000001E-10</c:v>
                </c:pt>
                <c:pt idx="7429">
                  <c:v>2.5757699999999998E-10</c:v>
                </c:pt>
                <c:pt idx="7430">
                  <c:v>2.5759400000000002E-10</c:v>
                </c:pt>
                <c:pt idx="7431">
                  <c:v>2.5759900000000001E-10</c:v>
                </c:pt>
                <c:pt idx="7432">
                  <c:v>2.5760600000000002E-10</c:v>
                </c:pt>
                <c:pt idx="7433">
                  <c:v>2.5762400000000002E-10</c:v>
                </c:pt>
                <c:pt idx="7434">
                  <c:v>2.5763000000000002E-10</c:v>
                </c:pt>
                <c:pt idx="7435">
                  <c:v>2.5764200000000002E-10</c:v>
                </c:pt>
                <c:pt idx="7436">
                  <c:v>2.5764800000000002E-10</c:v>
                </c:pt>
                <c:pt idx="7437">
                  <c:v>2.5765599999999998E-10</c:v>
                </c:pt>
                <c:pt idx="7438">
                  <c:v>2.5765699999999999E-10</c:v>
                </c:pt>
                <c:pt idx="7439">
                  <c:v>2.5766000000000002E-10</c:v>
                </c:pt>
                <c:pt idx="7440">
                  <c:v>2.5766799999999998E-10</c:v>
                </c:pt>
                <c:pt idx="7441">
                  <c:v>2.5769600000000002E-10</c:v>
                </c:pt>
                <c:pt idx="7442">
                  <c:v>2.5769799999999998E-10</c:v>
                </c:pt>
                <c:pt idx="7443">
                  <c:v>2.5770100000000001E-10</c:v>
                </c:pt>
                <c:pt idx="7444">
                  <c:v>2.5770300000000003E-10</c:v>
                </c:pt>
                <c:pt idx="7445">
                  <c:v>2.5770399999999998E-10</c:v>
                </c:pt>
                <c:pt idx="7446">
                  <c:v>2.5772000000000002E-10</c:v>
                </c:pt>
                <c:pt idx="7447">
                  <c:v>2.57724E-10</c:v>
                </c:pt>
                <c:pt idx="7448">
                  <c:v>2.5773200000000002E-10</c:v>
                </c:pt>
                <c:pt idx="7449">
                  <c:v>2.5774099999999999E-10</c:v>
                </c:pt>
                <c:pt idx="7450">
                  <c:v>2.5776200000000001E-10</c:v>
                </c:pt>
                <c:pt idx="7451">
                  <c:v>2.5776300000000002E-10</c:v>
                </c:pt>
                <c:pt idx="7452">
                  <c:v>2.5776399999999998E-10</c:v>
                </c:pt>
                <c:pt idx="7453">
                  <c:v>2.5777500000000002E-10</c:v>
                </c:pt>
                <c:pt idx="7454">
                  <c:v>2.5777699999999999E-10</c:v>
                </c:pt>
                <c:pt idx="7455">
                  <c:v>2.5778299999999999E-10</c:v>
                </c:pt>
                <c:pt idx="7456">
                  <c:v>2.5778899999999999E-10</c:v>
                </c:pt>
                <c:pt idx="7457">
                  <c:v>2.5781000000000001E-10</c:v>
                </c:pt>
                <c:pt idx="7458">
                  <c:v>2.5781299999999999E-10</c:v>
                </c:pt>
                <c:pt idx="7459">
                  <c:v>2.5781700000000002E-10</c:v>
                </c:pt>
                <c:pt idx="7460">
                  <c:v>2.5782200000000001E-10</c:v>
                </c:pt>
                <c:pt idx="7461">
                  <c:v>2.57827E-10</c:v>
                </c:pt>
                <c:pt idx="7462">
                  <c:v>2.5782800000000001E-10</c:v>
                </c:pt>
                <c:pt idx="7463">
                  <c:v>2.5784899999999999E-10</c:v>
                </c:pt>
                <c:pt idx="7464">
                  <c:v>2.5785200000000001E-10</c:v>
                </c:pt>
                <c:pt idx="7465">
                  <c:v>2.5785800000000001E-10</c:v>
                </c:pt>
                <c:pt idx="7466">
                  <c:v>2.5787799999999998E-10</c:v>
                </c:pt>
                <c:pt idx="7467">
                  <c:v>2.57929E-10</c:v>
                </c:pt>
                <c:pt idx="7468">
                  <c:v>2.57953E-10</c:v>
                </c:pt>
                <c:pt idx="7469">
                  <c:v>2.57971E-10</c:v>
                </c:pt>
                <c:pt idx="7470">
                  <c:v>2.57971E-10</c:v>
                </c:pt>
                <c:pt idx="7471">
                  <c:v>2.57971E-10</c:v>
                </c:pt>
                <c:pt idx="7472">
                  <c:v>2.5798500000000001E-10</c:v>
                </c:pt>
                <c:pt idx="7473">
                  <c:v>2.5799800000000002E-10</c:v>
                </c:pt>
                <c:pt idx="7474">
                  <c:v>2.5804500000000001E-10</c:v>
                </c:pt>
                <c:pt idx="7475">
                  <c:v>2.5804600000000002E-10</c:v>
                </c:pt>
                <c:pt idx="7476">
                  <c:v>2.5807199999999999E-10</c:v>
                </c:pt>
                <c:pt idx="7477">
                  <c:v>2.5807600000000002E-10</c:v>
                </c:pt>
                <c:pt idx="7478">
                  <c:v>2.5807699999999998E-10</c:v>
                </c:pt>
                <c:pt idx="7479">
                  <c:v>2.5808200000000002E-10</c:v>
                </c:pt>
                <c:pt idx="7480">
                  <c:v>2.5808899999999998E-10</c:v>
                </c:pt>
                <c:pt idx="7481">
                  <c:v>2.5811100000000001E-10</c:v>
                </c:pt>
                <c:pt idx="7482">
                  <c:v>2.5811800000000002E-10</c:v>
                </c:pt>
                <c:pt idx="7483">
                  <c:v>2.5812699999999999E-10</c:v>
                </c:pt>
                <c:pt idx="7484">
                  <c:v>2.5813500000000001E-10</c:v>
                </c:pt>
                <c:pt idx="7485">
                  <c:v>2.5813700000000003E-10</c:v>
                </c:pt>
                <c:pt idx="7486">
                  <c:v>2.5814100000000001E-10</c:v>
                </c:pt>
                <c:pt idx="7487">
                  <c:v>2.5815400000000002E-10</c:v>
                </c:pt>
                <c:pt idx="7488">
                  <c:v>2.5815900000000001E-10</c:v>
                </c:pt>
                <c:pt idx="7489">
                  <c:v>2.5818599999999998E-10</c:v>
                </c:pt>
                <c:pt idx="7490">
                  <c:v>2.5819100000000002E-10</c:v>
                </c:pt>
                <c:pt idx="7491">
                  <c:v>2.5820200000000001E-10</c:v>
                </c:pt>
                <c:pt idx="7492">
                  <c:v>2.5820399999999998E-10</c:v>
                </c:pt>
                <c:pt idx="7493">
                  <c:v>2.5820900000000002E-10</c:v>
                </c:pt>
                <c:pt idx="7494">
                  <c:v>2.5820900000000002E-10</c:v>
                </c:pt>
                <c:pt idx="7495">
                  <c:v>2.5821300000000001E-10</c:v>
                </c:pt>
                <c:pt idx="7496">
                  <c:v>2.5821500000000002E-10</c:v>
                </c:pt>
                <c:pt idx="7497">
                  <c:v>2.5821500000000002E-10</c:v>
                </c:pt>
                <c:pt idx="7498">
                  <c:v>2.5822799999999998E-10</c:v>
                </c:pt>
                <c:pt idx="7499">
                  <c:v>2.58237E-10</c:v>
                </c:pt>
                <c:pt idx="7500">
                  <c:v>2.58249E-10</c:v>
                </c:pt>
                <c:pt idx="7501">
                  <c:v>2.5825299999999999E-10</c:v>
                </c:pt>
                <c:pt idx="7502">
                  <c:v>2.5826200000000001E-10</c:v>
                </c:pt>
                <c:pt idx="7503">
                  <c:v>2.58267E-10</c:v>
                </c:pt>
                <c:pt idx="7504">
                  <c:v>2.5826800000000001E-10</c:v>
                </c:pt>
                <c:pt idx="7505">
                  <c:v>2.58273E-10</c:v>
                </c:pt>
                <c:pt idx="7506">
                  <c:v>2.5827400000000001E-10</c:v>
                </c:pt>
                <c:pt idx="7507">
                  <c:v>2.5827500000000002E-10</c:v>
                </c:pt>
                <c:pt idx="7508">
                  <c:v>2.58279E-10</c:v>
                </c:pt>
                <c:pt idx="7509">
                  <c:v>2.5828100000000002E-10</c:v>
                </c:pt>
                <c:pt idx="7510">
                  <c:v>2.5828600000000001E-10</c:v>
                </c:pt>
                <c:pt idx="7511">
                  <c:v>2.5828999999999999E-10</c:v>
                </c:pt>
                <c:pt idx="7512">
                  <c:v>2.5831199999999998E-10</c:v>
                </c:pt>
                <c:pt idx="7513">
                  <c:v>2.5831299999999998E-10</c:v>
                </c:pt>
                <c:pt idx="7514">
                  <c:v>2.5832300000000002E-10</c:v>
                </c:pt>
                <c:pt idx="7515">
                  <c:v>2.5836199999999999E-10</c:v>
                </c:pt>
                <c:pt idx="7516">
                  <c:v>2.5837700000000002E-10</c:v>
                </c:pt>
                <c:pt idx="7517">
                  <c:v>2.5838400000000003E-10</c:v>
                </c:pt>
                <c:pt idx="7518">
                  <c:v>2.5838400000000003E-10</c:v>
                </c:pt>
                <c:pt idx="7519">
                  <c:v>2.58393E-10</c:v>
                </c:pt>
                <c:pt idx="7520">
                  <c:v>2.58399E-10</c:v>
                </c:pt>
                <c:pt idx="7521">
                  <c:v>2.5841300000000002E-10</c:v>
                </c:pt>
                <c:pt idx="7522">
                  <c:v>2.5842000000000002E-10</c:v>
                </c:pt>
                <c:pt idx="7523">
                  <c:v>2.5843800000000002E-10</c:v>
                </c:pt>
                <c:pt idx="7524">
                  <c:v>2.5847499999999998E-10</c:v>
                </c:pt>
                <c:pt idx="7525">
                  <c:v>2.5848600000000002E-10</c:v>
                </c:pt>
                <c:pt idx="7526">
                  <c:v>2.5850300000000001E-10</c:v>
                </c:pt>
                <c:pt idx="7527">
                  <c:v>2.58532E-10</c:v>
                </c:pt>
                <c:pt idx="7528">
                  <c:v>2.58538E-10</c:v>
                </c:pt>
                <c:pt idx="7529">
                  <c:v>2.5854699999999998E-10</c:v>
                </c:pt>
                <c:pt idx="7530">
                  <c:v>2.5856300000000001E-10</c:v>
                </c:pt>
                <c:pt idx="7531">
                  <c:v>2.5857099999999997E-10</c:v>
                </c:pt>
                <c:pt idx="7532">
                  <c:v>2.5857099999999997E-10</c:v>
                </c:pt>
                <c:pt idx="7533">
                  <c:v>2.5857699999999997E-10</c:v>
                </c:pt>
                <c:pt idx="7534">
                  <c:v>2.5858800000000002E-10</c:v>
                </c:pt>
                <c:pt idx="7535">
                  <c:v>2.5859300000000001E-10</c:v>
                </c:pt>
                <c:pt idx="7536">
                  <c:v>2.5860500000000001E-10</c:v>
                </c:pt>
                <c:pt idx="7537">
                  <c:v>2.5861499999999999E-10</c:v>
                </c:pt>
                <c:pt idx="7538">
                  <c:v>2.5862400000000002E-10</c:v>
                </c:pt>
                <c:pt idx="7539">
                  <c:v>2.5862699999999999E-10</c:v>
                </c:pt>
                <c:pt idx="7540">
                  <c:v>2.5862699999999999E-10</c:v>
                </c:pt>
                <c:pt idx="7541">
                  <c:v>2.58628E-10</c:v>
                </c:pt>
                <c:pt idx="7542">
                  <c:v>2.5869100000000002E-10</c:v>
                </c:pt>
                <c:pt idx="7543">
                  <c:v>2.5869600000000001E-10</c:v>
                </c:pt>
                <c:pt idx="7544">
                  <c:v>2.58706E-10</c:v>
                </c:pt>
                <c:pt idx="7545">
                  <c:v>2.5870900000000002E-10</c:v>
                </c:pt>
                <c:pt idx="7546">
                  <c:v>2.5870999999999998E-10</c:v>
                </c:pt>
                <c:pt idx="7547">
                  <c:v>2.5871699999999999E-10</c:v>
                </c:pt>
                <c:pt idx="7548">
                  <c:v>2.5872100000000002E-10</c:v>
                </c:pt>
                <c:pt idx="7549">
                  <c:v>2.5872100000000002E-10</c:v>
                </c:pt>
                <c:pt idx="7550">
                  <c:v>2.5872600000000001E-10</c:v>
                </c:pt>
                <c:pt idx="7551">
                  <c:v>2.5872700000000002E-10</c:v>
                </c:pt>
                <c:pt idx="7552">
                  <c:v>2.5873399999999998E-10</c:v>
                </c:pt>
                <c:pt idx="7553">
                  <c:v>2.58737E-10</c:v>
                </c:pt>
                <c:pt idx="7554">
                  <c:v>2.5874599999999998E-10</c:v>
                </c:pt>
                <c:pt idx="7555">
                  <c:v>2.5876399999999998E-10</c:v>
                </c:pt>
                <c:pt idx="7556">
                  <c:v>2.5877400000000001E-10</c:v>
                </c:pt>
                <c:pt idx="7557">
                  <c:v>2.5877799999999999E-10</c:v>
                </c:pt>
                <c:pt idx="7558">
                  <c:v>2.5878000000000001E-10</c:v>
                </c:pt>
                <c:pt idx="7559">
                  <c:v>2.5881100000000002E-10</c:v>
                </c:pt>
                <c:pt idx="7560">
                  <c:v>2.58821E-10</c:v>
                </c:pt>
                <c:pt idx="7561">
                  <c:v>2.58845E-10</c:v>
                </c:pt>
                <c:pt idx="7562">
                  <c:v>2.5886199999999999E-10</c:v>
                </c:pt>
                <c:pt idx="7563">
                  <c:v>2.5886400000000001E-10</c:v>
                </c:pt>
                <c:pt idx="7564">
                  <c:v>2.5886600000000002E-10</c:v>
                </c:pt>
                <c:pt idx="7565">
                  <c:v>2.58869E-10</c:v>
                </c:pt>
                <c:pt idx="7566">
                  <c:v>2.5887899999999998E-10</c:v>
                </c:pt>
                <c:pt idx="7567">
                  <c:v>2.5887999999999999E-10</c:v>
                </c:pt>
                <c:pt idx="7568">
                  <c:v>2.5888800000000001E-10</c:v>
                </c:pt>
                <c:pt idx="7569">
                  <c:v>2.5889099999999998E-10</c:v>
                </c:pt>
                <c:pt idx="7570">
                  <c:v>2.5891300000000001E-10</c:v>
                </c:pt>
                <c:pt idx="7571">
                  <c:v>2.58918E-10</c:v>
                </c:pt>
                <c:pt idx="7572">
                  <c:v>2.58935E-10</c:v>
                </c:pt>
                <c:pt idx="7573">
                  <c:v>2.5893899999999998E-10</c:v>
                </c:pt>
                <c:pt idx="7574">
                  <c:v>2.58941E-10</c:v>
                </c:pt>
                <c:pt idx="7575">
                  <c:v>2.58948E-10</c:v>
                </c:pt>
                <c:pt idx="7576">
                  <c:v>2.5895199999999999E-10</c:v>
                </c:pt>
                <c:pt idx="7577">
                  <c:v>2.5896499999999999E-10</c:v>
                </c:pt>
                <c:pt idx="7578">
                  <c:v>2.5898099999999998E-10</c:v>
                </c:pt>
                <c:pt idx="7579">
                  <c:v>2.5898299999999999E-10</c:v>
                </c:pt>
                <c:pt idx="7580">
                  <c:v>2.5899499999999999E-10</c:v>
                </c:pt>
                <c:pt idx="7581">
                  <c:v>2.5900599999999998E-10</c:v>
                </c:pt>
                <c:pt idx="7582">
                  <c:v>2.5901799999999998E-10</c:v>
                </c:pt>
                <c:pt idx="7583">
                  <c:v>2.5902800000000002E-10</c:v>
                </c:pt>
                <c:pt idx="7584">
                  <c:v>2.5902999999999998E-10</c:v>
                </c:pt>
                <c:pt idx="7585">
                  <c:v>2.5905999999999998E-10</c:v>
                </c:pt>
                <c:pt idx="7586">
                  <c:v>2.59062E-10</c:v>
                </c:pt>
                <c:pt idx="7587">
                  <c:v>2.5907000000000002E-10</c:v>
                </c:pt>
                <c:pt idx="7588">
                  <c:v>2.5908100000000001E-10</c:v>
                </c:pt>
                <c:pt idx="7589">
                  <c:v>2.5910000000000002E-10</c:v>
                </c:pt>
                <c:pt idx="7590">
                  <c:v>2.5910100000000002E-10</c:v>
                </c:pt>
                <c:pt idx="7591">
                  <c:v>2.5910299999999999E-10</c:v>
                </c:pt>
                <c:pt idx="7592">
                  <c:v>2.5911399999999998E-10</c:v>
                </c:pt>
                <c:pt idx="7593">
                  <c:v>2.5911900000000002E-10</c:v>
                </c:pt>
                <c:pt idx="7594">
                  <c:v>2.5912099999999999E-10</c:v>
                </c:pt>
                <c:pt idx="7595">
                  <c:v>2.5913199999999998E-10</c:v>
                </c:pt>
                <c:pt idx="7596">
                  <c:v>2.5913600000000001E-10</c:v>
                </c:pt>
                <c:pt idx="7597">
                  <c:v>2.5913899999999999E-10</c:v>
                </c:pt>
                <c:pt idx="7598">
                  <c:v>2.5916199999999998E-10</c:v>
                </c:pt>
                <c:pt idx="7599">
                  <c:v>2.59177E-10</c:v>
                </c:pt>
                <c:pt idx="7600">
                  <c:v>2.59189E-10</c:v>
                </c:pt>
                <c:pt idx="7601">
                  <c:v>2.5919000000000001E-10</c:v>
                </c:pt>
                <c:pt idx="7602">
                  <c:v>2.5919299999999999E-10</c:v>
                </c:pt>
                <c:pt idx="7603">
                  <c:v>2.5919799999999998E-10</c:v>
                </c:pt>
                <c:pt idx="7604">
                  <c:v>2.5920300000000002E-10</c:v>
                </c:pt>
                <c:pt idx="7605">
                  <c:v>2.5920599999999999E-10</c:v>
                </c:pt>
                <c:pt idx="7606">
                  <c:v>2.5920999999999998E-10</c:v>
                </c:pt>
                <c:pt idx="7607">
                  <c:v>2.5922299999999998E-10</c:v>
                </c:pt>
                <c:pt idx="7608">
                  <c:v>2.5922899999999998E-10</c:v>
                </c:pt>
                <c:pt idx="7609">
                  <c:v>2.5923300000000002E-10</c:v>
                </c:pt>
                <c:pt idx="7610">
                  <c:v>2.5923800000000001E-10</c:v>
                </c:pt>
                <c:pt idx="7611">
                  <c:v>2.5923999999999998E-10</c:v>
                </c:pt>
                <c:pt idx="7612">
                  <c:v>2.5925799999999997E-10</c:v>
                </c:pt>
                <c:pt idx="7613">
                  <c:v>2.5926300000000002E-10</c:v>
                </c:pt>
                <c:pt idx="7614">
                  <c:v>2.5927400000000001E-10</c:v>
                </c:pt>
                <c:pt idx="7615">
                  <c:v>2.5928899999999998E-10</c:v>
                </c:pt>
                <c:pt idx="7616">
                  <c:v>2.59303E-10</c:v>
                </c:pt>
                <c:pt idx="7617">
                  <c:v>2.5931700000000002E-10</c:v>
                </c:pt>
                <c:pt idx="7618">
                  <c:v>2.5931899999999998E-10</c:v>
                </c:pt>
                <c:pt idx="7619">
                  <c:v>2.5933199999999999E-10</c:v>
                </c:pt>
                <c:pt idx="7620">
                  <c:v>2.5934100000000001E-10</c:v>
                </c:pt>
                <c:pt idx="7621">
                  <c:v>2.5935599999999999E-10</c:v>
                </c:pt>
                <c:pt idx="7622">
                  <c:v>2.5937200000000002E-10</c:v>
                </c:pt>
                <c:pt idx="7623">
                  <c:v>2.5937999999999999E-10</c:v>
                </c:pt>
                <c:pt idx="7624">
                  <c:v>2.59394E-10</c:v>
                </c:pt>
                <c:pt idx="7625">
                  <c:v>2.5940200000000002E-10</c:v>
                </c:pt>
                <c:pt idx="7626">
                  <c:v>2.5940499999999999E-10</c:v>
                </c:pt>
                <c:pt idx="7627">
                  <c:v>2.5943299999999998E-10</c:v>
                </c:pt>
                <c:pt idx="7628">
                  <c:v>2.5944300000000001E-10</c:v>
                </c:pt>
                <c:pt idx="7629">
                  <c:v>2.5946E-10</c:v>
                </c:pt>
                <c:pt idx="7630">
                  <c:v>2.5947300000000001E-10</c:v>
                </c:pt>
                <c:pt idx="7631">
                  <c:v>2.5949499999999999E-10</c:v>
                </c:pt>
                <c:pt idx="7632">
                  <c:v>2.5950300000000001E-10</c:v>
                </c:pt>
                <c:pt idx="7633">
                  <c:v>2.5950400000000002E-10</c:v>
                </c:pt>
                <c:pt idx="7634">
                  <c:v>2.5950400000000002E-10</c:v>
                </c:pt>
                <c:pt idx="7635">
                  <c:v>2.5950699999999999E-10</c:v>
                </c:pt>
                <c:pt idx="7636">
                  <c:v>2.5950699999999999E-10</c:v>
                </c:pt>
                <c:pt idx="7637">
                  <c:v>2.5951799999999998E-10</c:v>
                </c:pt>
                <c:pt idx="7638">
                  <c:v>2.5952700000000001E-10</c:v>
                </c:pt>
                <c:pt idx="7639">
                  <c:v>2.5954700000000002E-10</c:v>
                </c:pt>
                <c:pt idx="7640">
                  <c:v>2.5955499999999999E-10</c:v>
                </c:pt>
                <c:pt idx="7641">
                  <c:v>2.5956900000000001E-10</c:v>
                </c:pt>
                <c:pt idx="7642">
                  <c:v>2.5958399999999998E-10</c:v>
                </c:pt>
                <c:pt idx="7643">
                  <c:v>2.59599E-10</c:v>
                </c:pt>
                <c:pt idx="7644">
                  <c:v>2.5960100000000002E-10</c:v>
                </c:pt>
                <c:pt idx="7645">
                  <c:v>2.5960100000000002E-10</c:v>
                </c:pt>
                <c:pt idx="7646">
                  <c:v>2.5961499999999999E-10</c:v>
                </c:pt>
                <c:pt idx="7647">
                  <c:v>2.5961900000000002E-10</c:v>
                </c:pt>
                <c:pt idx="7648">
                  <c:v>2.5964300000000002E-10</c:v>
                </c:pt>
                <c:pt idx="7649">
                  <c:v>2.5964900000000002E-10</c:v>
                </c:pt>
                <c:pt idx="7650">
                  <c:v>2.5964999999999998E-10</c:v>
                </c:pt>
                <c:pt idx="7651">
                  <c:v>2.59653E-10</c:v>
                </c:pt>
                <c:pt idx="7652">
                  <c:v>2.59653E-10</c:v>
                </c:pt>
                <c:pt idx="7653">
                  <c:v>2.59665E-10</c:v>
                </c:pt>
                <c:pt idx="7654">
                  <c:v>2.5970499999999998E-10</c:v>
                </c:pt>
                <c:pt idx="7655">
                  <c:v>2.5971699999999998E-10</c:v>
                </c:pt>
                <c:pt idx="7656">
                  <c:v>2.5971799999999999E-10</c:v>
                </c:pt>
                <c:pt idx="7657">
                  <c:v>2.59719E-10</c:v>
                </c:pt>
                <c:pt idx="7658">
                  <c:v>2.5973499999999998E-10</c:v>
                </c:pt>
                <c:pt idx="7659">
                  <c:v>2.5973900000000002E-10</c:v>
                </c:pt>
                <c:pt idx="7660">
                  <c:v>2.5974199999999999E-10</c:v>
                </c:pt>
                <c:pt idx="7661">
                  <c:v>2.5974400000000001E-10</c:v>
                </c:pt>
                <c:pt idx="7662">
                  <c:v>2.5975100000000002E-10</c:v>
                </c:pt>
                <c:pt idx="7663">
                  <c:v>2.5975299999999998E-10</c:v>
                </c:pt>
                <c:pt idx="7664">
                  <c:v>2.5975399999999999E-10</c:v>
                </c:pt>
                <c:pt idx="7665">
                  <c:v>2.5975600000000001E-10</c:v>
                </c:pt>
                <c:pt idx="7666">
                  <c:v>2.5977199999999999E-10</c:v>
                </c:pt>
                <c:pt idx="7667">
                  <c:v>2.5977400000000001E-10</c:v>
                </c:pt>
                <c:pt idx="7668">
                  <c:v>2.5977600000000002E-10</c:v>
                </c:pt>
                <c:pt idx="7669">
                  <c:v>2.5977699999999998E-10</c:v>
                </c:pt>
                <c:pt idx="7670">
                  <c:v>2.5979599999999999E-10</c:v>
                </c:pt>
                <c:pt idx="7671">
                  <c:v>2.5981100000000001E-10</c:v>
                </c:pt>
                <c:pt idx="7672">
                  <c:v>2.59815E-10</c:v>
                </c:pt>
                <c:pt idx="7673">
                  <c:v>2.5981700000000001E-10</c:v>
                </c:pt>
                <c:pt idx="7674">
                  <c:v>2.5982200000000001E-10</c:v>
                </c:pt>
                <c:pt idx="7675">
                  <c:v>2.59828E-10</c:v>
                </c:pt>
                <c:pt idx="7676">
                  <c:v>2.5987899999999998E-10</c:v>
                </c:pt>
                <c:pt idx="7677">
                  <c:v>2.5989500000000001E-10</c:v>
                </c:pt>
                <c:pt idx="7678">
                  <c:v>2.5992600000000002E-10</c:v>
                </c:pt>
                <c:pt idx="7679">
                  <c:v>2.5992899999999999E-10</c:v>
                </c:pt>
                <c:pt idx="7680">
                  <c:v>2.5993800000000002E-10</c:v>
                </c:pt>
                <c:pt idx="7681">
                  <c:v>2.5993800000000002E-10</c:v>
                </c:pt>
                <c:pt idx="7682">
                  <c:v>2.5994599999999998E-10</c:v>
                </c:pt>
                <c:pt idx="7683">
                  <c:v>2.59966E-10</c:v>
                </c:pt>
                <c:pt idx="7684">
                  <c:v>2.59972E-10</c:v>
                </c:pt>
                <c:pt idx="7685">
                  <c:v>2.5999800000000002E-10</c:v>
                </c:pt>
                <c:pt idx="7686">
                  <c:v>2.6000099999999999E-10</c:v>
                </c:pt>
                <c:pt idx="7687">
                  <c:v>2.60002E-10</c:v>
                </c:pt>
                <c:pt idx="7688">
                  <c:v>2.6000599999999998E-10</c:v>
                </c:pt>
                <c:pt idx="7689">
                  <c:v>2.6001500000000001E-10</c:v>
                </c:pt>
                <c:pt idx="7690">
                  <c:v>2.6002900000000002E-10</c:v>
                </c:pt>
                <c:pt idx="7691">
                  <c:v>2.6003400000000001E-10</c:v>
                </c:pt>
                <c:pt idx="7692">
                  <c:v>2.6004100000000002E-10</c:v>
                </c:pt>
                <c:pt idx="7693">
                  <c:v>2.6004799999999998E-10</c:v>
                </c:pt>
                <c:pt idx="7694">
                  <c:v>2.60057E-10</c:v>
                </c:pt>
                <c:pt idx="7695">
                  <c:v>2.60068E-10</c:v>
                </c:pt>
                <c:pt idx="7696">
                  <c:v>2.60093E-10</c:v>
                </c:pt>
                <c:pt idx="7697">
                  <c:v>2.6009500000000002E-10</c:v>
                </c:pt>
                <c:pt idx="7698">
                  <c:v>2.6010100000000002E-10</c:v>
                </c:pt>
                <c:pt idx="7699">
                  <c:v>2.60123E-10</c:v>
                </c:pt>
                <c:pt idx="7700">
                  <c:v>2.6013700000000002E-10</c:v>
                </c:pt>
                <c:pt idx="7701">
                  <c:v>2.6015599999999998E-10</c:v>
                </c:pt>
                <c:pt idx="7702">
                  <c:v>2.6016100000000002E-10</c:v>
                </c:pt>
                <c:pt idx="7703">
                  <c:v>2.6017800000000001E-10</c:v>
                </c:pt>
                <c:pt idx="7704">
                  <c:v>2.6018099999999998E-10</c:v>
                </c:pt>
                <c:pt idx="7705">
                  <c:v>2.6019100000000002E-10</c:v>
                </c:pt>
                <c:pt idx="7706">
                  <c:v>2.6019200000000003E-10</c:v>
                </c:pt>
                <c:pt idx="7707">
                  <c:v>2.6019399999999999E-10</c:v>
                </c:pt>
                <c:pt idx="7708">
                  <c:v>2.6019600000000001E-10</c:v>
                </c:pt>
                <c:pt idx="7709">
                  <c:v>2.6021799999999999E-10</c:v>
                </c:pt>
                <c:pt idx="7710">
                  <c:v>2.6022899999999998E-10</c:v>
                </c:pt>
                <c:pt idx="7711">
                  <c:v>2.6022999999999999E-10</c:v>
                </c:pt>
                <c:pt idx="7712">
                  <c:v>2.6023400000000002E-10</c:v>
                </c:pt>
                <c:pt idx="7713">
                  <c:v>2.6023400000000002E-10</c:v>
                </c:pt>
                <c:pt idx="7714">
                  <c:v>2.6024600000000002E-10</c:v>
                </c:pt>
                <c:pt idx="7715">
                  <c:v>2.6025399999999999E-10</c:v>
                </c:pt>
                <c:pt idx="7716">
                  <c:v>2.6025700000000001E-10</c:v>
                </c:pt>
                <c:pt idx="7717">
                  <c:v>2.6026300000000001E-10</c:v>
                </c:pt>
                <c:pt idx="7718">
                  <c:v>2.6026599999999999E-10</c:v>
                </c:pt>
                <c:pt idx="7719">
                  <c:v>2.6026900000000001E-10</c:v>
                </c:pt>
                <c:pt idx="7720">
                  <c:v>2.6027099999999998E-10</c:v>
                </c:pt>
                <c:pt idx="7721">
                  <c:v>2.6031200000000002E-10</c:v>
                </c:pt>
                <c:pt idx="7722">
                  <c:v>2.6032599999999999E-10</c:v>
                </c:pt>
                <c:pt idx="7723">
                  <c:v>2.6033000000000002E-10</c:v>
                </c:pt>
                <c:pt idx="7724">
                  <c:v>2.6033600000000002E-10</c:v>
                </c:pt>
                <c:pt idx="7725">
                  <c:v>2.6034200000000002E-10</c:v>
                </c:pt>
                <c:pt idx="7726">
                  <c:v>2.6034200000000002E-10</c:v>
                </c:pt>
                <c:pt idx="7727">
                  <c:v>2.6034399999999999E-10</c:v>
                </c:pt>
                <c:pt idx="7728">
                  <c:v>2.6035099999999999E-10</c:v>
                </c:pt>
                <c:pt idx="7729">
                  <c:v>2.6036600000000002E-10</c:v>
                </c:pt>
                <c:pt idx="7730">
                  <c:v>2.60376E-10</c:v>
                </c:pt>
                <c:pt idx="7731">
                  <c:v>2.6040700000000001E-10</c:v>
                </c:pt>
                <c:pt idx="7732">
                  <c:v>2.60448E-10</c:v>
                </c:pt>
                <c:pt idx="7733">
                  <c:v>2.6045500000000001E-10</c:v>
                </c:pt>
                <c:pt idx="7734">
                  <c:v>2.60466E-10</c:v>
                </c:pt>
                <c:pt idx="7735">
                  <c:v>2.6046700000000001E-10</c:v>
                </c:pt>
                <c:pt idx="7736">
                  <c:v>2.6046800000000001E-10</c:v>
                </c:pt>
                <c:pt idx="7737">
                  <c:v>2.6046900000000002E-10</c:v>
                </c:pt>
                <c:pt idx="7738">
                  <c:v>2.6049900000000002E-10</c:v>
                </c:pt>
                <c:pt idx="7739">
                  <c:v>2.6051600000000001E-10</c:v>
                </c:pt>
                <c:pt idx="7740">
                  <c:v>2.6055800000000001E-10</c:v>
                </c:pt>
                <c:pt idx="7741">
                  <c:v>2.60587E-10</c:v>
                </c:pt>
                <c:pt idx="7742">
                  <c:v>2.60587E-10</c:v>
                </c:pt>
                <c:pt idx="7743">
                  <c:v>2.6058999999999998E-10</c:v>
                </c:pt>
                <c:pt idx="7744">
                  <c:v>2.6060299999999998E-10</c:v>
                </c:pt>
                <c:pt idx="7745">
                  <c:v>2.6061499999999998E-10</c:v>
                </c:pt>
                <c:pt idx="7746">
                  <c:v>2.6062099999999998E-10</c:v>
                </c:pt>
                <c:pt idx="7747">
                  <c:v>2.6062199999999999E-10</c:v>
                </c:pt>
                <c:pt idx="7748">
                  <c:v>2.60629E-10</c:v>
                </c:pt>
                <c:pt idx="7749">
                  <c:v>2.6063100000000002E-10</c:v>
                </c:pt>
                <c:pt idx="7750">
                  <c:v>2.6063899999999998E-10</c:v>
                </c:pt>
                <c:pt idx="7751">
                  <c:v>2.6064900000000002E-10</c:v>
                </c:pt>
                <c:pt idx="7752">
                  <c:v>2.6065099999999998E-10</c:v>
                </c:pt>
                <c:pt idx="7753">
                  <c:v>2.6066299999999998E-10</c:v>
                </c:pt>
                <c:pt idx="7754">
                  <c:v>2.6068099999999998E-10</c:v>
                </c:pt>
                <c:pt idx="7755">
                  <c:v>2.6069299999999998E-10</c:v>
                </c:pt>
                <c:pt idx="7756">
                  <c:v>2.6069999999999999E-10</c:v>
                </c:pt>
                <c:pt idx="7757">
                  <c:v>2.60725E-10</c:v>
                </c:pt>
                <c:pt idx="7758">
                  <c:v>2.6073499999999998E-10</c:v>
                </c:pt>
                <c:pt idx="7759">
                  <c:v>2.6073499999999998E-10</c:v>
                </c:pt>
                <c:pt idx="7760">
                  <c:v>2.6073599999999999E-10</c:v>
                </c:pt>
                <c:pt idx="7761">
                  <c:v>2.60738E-10</c:v>
                </c:pt>
                <c:pt idx="7762">
                  <c:v>2.60744E-10</c:v>
                </c:pt>
                <c:pt idx="7763">
                  <c:v>2.6075800000000002E-10</c:v>
                </c:pt>
                <c:pt idx="7764">
                  <c:v>2.6077600000000002E-10</c:v>
                </c:pt>
                <c:pt idx="7765">
                  <c:v>2.6077899999999999E-10</c:v>
                </c:pt>
                <c:pt idx="7766">
                  <c:v>2.6077899999999999E-10</c:v>
                </c:pt>
                <c:pt idx="7767">
                  <c:v>2.6078800000000002E-10</c:v>
                </c:pt>
                <c:pt idx="7768">
                  <c:v>2.6078800000000002E-10</c:v>
                </c:pt>
                <c:pt idx="7769">
                  <c:v>2.6078800000000002E-10</c:v>
                </c:pt>
                <c:pt idx="7770">
                  <c:v>2.6079599999999999E-10</c:v>
                </c:pt>
                <c:pt idx="7771">
                  <c:v>2.6083600000000002E-10</c:v>
                </c:pt>
                <c:pt idx="7772">
                  <c:v>2.6084999999999998E-10</c:v>
                </c:pt>
                <c:pt idx="7773">
                  <c:v>2.60852E-10</c:v>
                </c:pt>
                <c:pt idx="7774">
                  <c:v>2.6086199999999998E-10</c:v>
                </c:pt>
                <c:pt idx="7775">
                  <c:v>2.6086299999999999E-10</c:v>
                </c:pt>
                <c:pt idx="7776">
                  <c:v>2.6086500000000001E-10</c:v>
                </c:pt>
                <c:pt idx="7777">
                  <c:v>2.6086500000000001E-10</c:v>
                </c:pt>
                <c:pt idx="7778">
                  <c:v>2.6087999999999998E-10</c:v>
                </c:pt>
                <c:pt idx="7779">
                  <c:v>2.6088900000000001E-10</c:v>
                </c:pt>
                <c:pt idx="7780">
                  <c:v>2.6089000000000002E-10</c:v>
                </c:pt>
                <c:pt idx="7781">
                  <c:v>2.6089100000000002E-10</c:v>
                </c:pt>
                <c:pt idx="7782">
                  <c:v>2.6089299999999999E-10</c:v>
                </c:pt>
                <c:pt idx="7783">
                  <c:v>2.6093200000000001E-10</c:v>
                </c:pt>
                <c:pt idx="7784">
                  <c:v>2.6095100000000002E-10</c:v>
                </c:pt>
                <c:pt idx="7785">
                  <c:v>2.6095600000000001E-10</c:v>
                </c:pt>
                <c:pt idx="7786">
                  <c:v>2.6095600000000001E-10</c:v>
                </c:pt>
                <c:pt idx="7787">
                  <c:v>2.60961E-10</c:v>
                </c:pt>
                <c:pt idx="7788">
                  <c:v>2.60984E-10</c:v>
                </c:pt>
                <c:pt idx="7789">
                  <c:v>2.6099999999999998E-10</c:v>
                </c:pt>
                <c:pt idx="7790">
                  <c:v>2.6100099999999999E-10</c:v>
                </c:pt>
                <c:pt idx="7791">
                  <c:v>2.61003E-10</c:v>
                </c:pt>
                <c:pt idx="7792">
                  <c:v>2.6101999999999999E-10</c:v>
                </c:pt>
                <c:pt idx="7793">
                  <c:v>2.6102399999999998E-10</c:v>
                </c:pt>
                <c:pt idx="7794">
                  <c:v>2.6102399999999998E-10</c:v>
                </c:pt>
                <c:pt idx="7795">
                  <c:v>2.6106099999999998E-10</c:v>
                </c:pt>
                <c:pt idx="7796">
                  <c:v>2.6107299999999998E-10</c:v>
                </c:pt>
                <c:pt idx="7797">
                  <c:v>2.61075E-10</c:v>
                </c:pt>
                <c:pt idx="7798">
                  <c:v>2.6107700000000002E-10</c:v>
                </c:pt>
                <c:pt idx="7799">
                  <c:v>2.6109099999999998E-10</c:v>
                </c:pt>
                <c:pt idx="7800">
                  <c:v>2.6110200000000003E-10</c:v>
                </c:pt>
                <c:pt idx="7801">
                  <c:v>2.6110200000000003E-10</c:v>
                </c:pt>
                <c:pt idx="7802">
                  <c:v>2.61105E-10</c:v>
                </c:pt>
                <c:pt idx="7803">
                  <c:v>2.61105E-10</c:v>
                </c:pt>
                <c:pt idx="7804">
                  <c:v>2.6110800000000003E-10</c:v>
                </c:pt>
                <c:pt idx="7805">
                  <c:v>2.61117E-10</c:v>
                </c:pt>
                <c:pt idx="7806">
                  <c:v>2.6112199999999999E-10</c:v>
                </c:pt>
                <c:pt idx="7807">
                  <c:v>2.6112600000000002E-10</c:v>
                </c:pt>
                <c:pt idx="7808">
                  <c:v>2.6114300000000002E-10</c:v>
                </c:pt>
                <c:pt idx="7809">
                  <c:v>2.61153E-10</c:v>
                </c:pt>
                <c:pt idx="7810">
                  <c:v>2.6116000000000001E-10</c:v>
                </c:pt>
                <c:pt idx="7811">
                  <c:v>2.6116399999999999E-10</c:v>
                </c:pt>
                <c:pt idx="7812">
                  <c:v>2.61183E-10</c:v>
                </c:pt>
                <c:pt idx="7813">
                  <c:v>2.6119399999999999E-10</c:v>
                </c:pt>
                <c:pt idx="7814">
                  <c:v>2.6121199999999999E-10</c:v>
                </c:pt>
                <c:pt idx="7815">
                  <c:v>2.6122200000000002E-10</c:v>
                </c:pt>
                <c:pt idx="7816">
                  <c:v>2.61244E-10</c:v>
                </c:pt>
                <c:pt idx="7817">
                  <c:v>2.6125399999999999E-10</c:v>
                </c:pt>
                <c:pt idx="7818">
                  <c:v>2.6125499999999999E-10</c:v>
                </c:pt>
                <c:pt idx="7819">
                  <c:v>2.6125899999999998E-10</c:v>
                </c:pt>
                <c:pt idx="7820">
                  <c:v>2.6130000000000002E-10</c:v>
                </c:pt>
                <c:pt idx="7821">
                  <c:v>2.61322E-10</c:v>
                </c:pt>
                <c:pt idx="7822">
                  <c:v>2.61334E-10</c:v>
                </c:pt>
                <c:pt idx="7823">
                  <c:v>2.6134399999999998E-10</c:v>
                </c:pt>
                <c:pt idx="7824">
                  <c:v>2.6135599999999998E-10</c:v>
                </c:pt>
                <c:pt idx="7825">
                  <c:v>2.6136100000000002E-10</c:v>
                </c:pt>
                <c:pt idx="7826">
                  <c:v>2.61364E-10</c:v>
                </c:pt>
                <c:pt idx="7827">
                  <c:v>2.6136500000000001E-10</c:v>
                </c:pt>
                <c:pt idx="7828">
                  <c:v>2.6137300000000002E-10</c:v>
                </c:pt>
                <c:pt idx="7829">
                  <c:v>2.6137399999999998E-10</c:v>
                </c:pt>
                <c:pt idx="7830">
                  <c:v>2.6138300000000001E-10</c:v>
                </c:pt>
                <c:pt idx="7831">
                  <c:v>2.61388E-10</c:v>
                </c:pt>
                <c:pt idx="7832">
                  <c:v>2.614E-10</c:v>
                </c:pt>
                <c:pt idx="7833">
                  <c:v>2.6140900000000002E-10</c:v>
                </c:pt>
                <c:pt idx="7834">
                  <c:v>2.6141400000000001E-10</c:v>
                </c:pt>
                <c:pt idx="7835">
                  <c:v>2.6143200000000001E-10</c:v>
                </c:pt>
                <c:pt idx="7836">
                  <c:v>2.6145100000000002E-10</c:v>
                </c:pt>
                <c:pt idx="7837">
                  <c:v>2.6146499999999999E-10</c:v>
                </c:pt>
                <c:pt idx="7838">
                  <c:v>2.6147799999999999E-10</c:v>
                </c:pt>
                <c:pt idx="7839">
                  <c:v>2.6149999999999998E-10</c:v>
                </c:pt>
                <c:pt idx="7840">
                  <c:v>2.6150400000000001E-10</c:v>
                </c:pt>
                <c:pt idx="7841">
                  <c:v>2.6151399999999999E-10</c:v>
                </c:pt>
                <c:pt idx="7842">
                  <c:v>2.6153599999999997E-10</c:v>
                </c:pt>
                <c:pt idx="7843">
                  <c:v>2.6153699999999998E-10</c:v>
                </c:pt>
                <c:pt idx="7844">
                  <c:v>2.61539E-10</c:v>
                </c:pt>
                <c:pt idx="7845">
                  <c:v>2.6154399999999999E-10</c:v>
                </c:pt>
                <c:pt idx="7846">
                  <c:v>2.6154399999999999E-10</c:v>
                </c:pt>
                <c:pt idx="7847">
                  <c:v>2.6154800000000003E-10</c:v>
                </c:pt>
                <c:pt idx="7848">
                  <c:v>2.6156099999999998E-10</c:v>
                </c:pt>
                <c:pt idx="7849">
                  <c:v>2.6156799999999999E-10</c:v>
                </c:pt>
                <c:pt idx="7850">
                  <c:v>2.6158200000000001E-10</c:v>
                </c:pt>
                <c:pt idx="7851">
                  <c:v>2.61593E-10</c:v>
                </c:pt>
                <c:pt idx="7852">
                  <c:v>2.6160100000000002E-10</c:v>
                </c:pt>
                <c:pt idx="7853">
                  <c:v>2.6162400000000001E-10</c:v>
                </c:pt>
                <c:pt idx="7854">
                  <c:v>2.6163600000000001E-10</c:v>
                </c:pt>
                <c:pt idx="7855">
                  <c:v>2.61641E-10</c:v>
                </c:pt>
                <c:pt idx="7856">
                  <c:v>2.6165199999999999E-10</c:v>
                </c:pt>
                <c:pt idx="7857">
                  <c:v>2.6165199999999999E-10</c:v>
                </c:pt>
                <c:pt idx="7858">
                  <c:v>2.6165500000000001E-10</c:v>
                </c:pt>
                <c:pt idx="7859">
                  <c:v>2.6166100000000001E-10</c:v>
                </c:pt>
                <c:pt idx="7860">
                  <c:v>2.6168299999999999E-10</c:v>
                </c:pt>
                <c:pt idx="7861">
                  <c:v>2.61732E-10</c:v>
                </c:pt>
                <c:pt idx="7862">
                  <c:v>2.61738E-10</c:v>
                </c:pt>
                <c:pt idx="7863">
                  <c:v>2.6174000000000002E-10</c:v>
                </c:pt>
                <c:pt idx="7864">
                  <c:v>2.6174099999999998E-10</c:v>
                </c:pt>
                <c:pt idx="7865">
                  <c:v>2.6174500000000001E-10</c:v>
                </c:pt>
                <c:pt idx="7866">
                  <c:v>2.6175200000000002E-10</c:v>
                </c:pt>
                <c:pt idx="7867">
                  <c:v>2.6175800000000002E-10</c:v>
                </c:pt>
                <c:pt idx="7868">
                  <c:v>2.61768E-10</c:v>
                </c:pt>
                <c:pt idx="7869">
                  <c:v>2.6177500000000001E-10</c:v>
                </c:pt>
                <c:pt idx="7870">
                  <c:v>2.6178900000000003E-10</c:v>
                </c:pt>
                <c:pt idx="7871">
                  <c:v>2.6180199999999998E-10</c:v>
                </c:pt>
                <c:pt idx="7872">
                  <c:v>2.6181E-10</c:v>
                </c:pt>
                <c:pt idx="7873">
                  <c:v>2.6183899999999999E-10</c:v>
                </c:pt>
                <c:pt idx="7874">
                  <c:v>2.6185300000000001E-10</c:v>
                </c:pt>
                <c:pt idx="7875">
                  <c:v>2.6185500000000002E-10</c:v>
                </c:pt>
                <c:pt idx="7876">
                  <c:v>2.6185900000000001E-10</c:v>
                </c:pt>
                <c:pt idx="7877">
                  <c:v>2.6185900000000001E-10</c:v>
                </c:pt>
                <c:pt idx="7878">
                  <c:v>2.6186199999999998E-10</c:v>
                </c:pt>
                <c:pt idx="7879">
                  <c:v>2.6186199999999998E-10</c:v>
                </c:pt>
                <c:pt idx="7880">
                  <c:v>2.6188599999999998E-10</c:v>
                </c:pt>
                <c:pt idx="7881">
                  <c:v>2.61894E-10</c:v>
                </c:pt>
                <c:pt idx="7882">
                  <c:v>2.619E-10</c:v>
                </c:pt>
                <c:pt idx="7883">
                  <c:v>2.61913E-10</c:v>
                </c:pt>
                <c:pt idx="7884">
                  <c:v>2.6192000000000001E-10</c:v>
                </c:pt>
                <c:pt idx="7885">
                  <c:v>2.6194199999999999E-10</c:v>
                </c:pt>
                <c:pt idx="7886">
                  <c:v>2.6194400000000001E-10</c:v>
                </c:pt>
                <c:pt idx="7887">
                  <c:v>2.61955E-10</c:v>
                </c:pt>
                <c:pt idx="7888">
                  <c:v>2.6195700000000002E-10</c:v>
                </c:pt>
                <c:pt idx="7889">
                  <c:v>2.6199499999999998E-10</c:v>
                </c:pt>
                <c:pt idx="7890">
                  <c:v>2.6200699999999998E-10</c:v>
                </c:pt>
                <c:pt idx="7891">
                  <c:v>2.6202400000000002E-10</c:v>
                </c:pt>
                <c:pt idx="7892">
                  <c:v>2.62027E-10</c:v>
                </c:pt>
                <c:pt idx="7893">
                  <c:v>2.6202800000000001E-10</c:v>
                </c:pt>
                <c:pt idx="7894">
                  <c:v>2.6203099999999998E-10</c:v>
                </c:pt>
                <c:pt idx="7895">
                  <c:v>2.62045E-10</c:v>
                </c:pt>
                <c:pt idx="7896">
                  <c:v>2.6206000000000002E-10</c:v>
                </c:pt>
                <c:pt idx="7897">
                  <c:v>2.6206099999999998E-10</c:v>
                </c:pt>
                <c:pt idx="7898">
                  <c:v>2.6206099999999998E-10</c:v>
                </c:pt>
                <c:pt idx="7899">
                  <c:v>2.6207600000000001E-10</c:v>
                </c:pt>
                <c:pt idx="7900">
                  <c:v>2.6207800000000002E-10</c:v>
                </c:pt>
                <c:pt idx="7901">
                  <c:v>2.6208200000000001E-10</c:v>
                </c:pt>
                <c:pt idx="7902">
                  <c:v>2.6209000000000002E-10</c:v>
                </c:pt>
                <c:pt idx="7903">
                  <c:v>2.6210100000000001E-10</c:v>
                </c:pt>
                <c:pt idx="7904">
                  <c:v>2.62111E-10</c:v>
                </c:pt>
                <c:pt idx="7905">
                  <c:v>2.62112E-10</c:v>
                </c:pt>
                <c:pt idx="7906">
                  <c:v>2.62123E-10</c:v>
                </c:pt>
                <c:pt idx="7907">
                  <c:v>2.6213999999999999E-10</c:v>
                </c:pt>
                <c:pt idx="7908">
                  <c:v>2.6214699999999999E-10</c:v>
                </c:pt>
                <c:pt idx="7909">
                  <c:v>2.6216899999999998E-10</c:v>
                </c:pt>
                <c:pt idx="7910">
                  <c:v>2.6218199999999998E-10</c:v>
                </c:pt>
                <c:pt idx="7911">
                  <c:v>2.6218299999999999E-10</c:v>
                </c:pt>
                <c:pt idx="7912">
                  <c:v>2.6219200000000002E-10</c:v>
                </c:pt>
                <c:pt idx="7913">
                  <c:v>2.6219800000000002E-10</c:v>
                </c:pt>
                <c:pt idx="7914">
                  <c:v>2.6219800000000002E-10</c:v>
                </c:pt>
                <c:pt idx="7915">
                  <c:v>2.6221600000000002E-10</c:v>
                </c:pt>
                <c:pt idx="7916">
                  <c:v>2.6221600000000002E-10</c:v>
                </c:pt>
                <c:pt idx="7917">
                  <c:v>2.6224600000000002E-10</c:v>
                </c:pt>
                <c:pt idx="7918">
                  <c:v>2.6225E-10</c:v>
                </c:pt>
                <c:pt idx="7919">
                  <c:v>2.6225E-10</c:v>
                </c:pt>
                <c:pt idx="7920">
                  <c:v>2.6226500000000002E-10</c:v>
                </c:pt>
                <c:pt idx="7921">
                  <c:v>2.6227500000000001E-10</c:v>
                </c:pt>
                <c:pt idx="7922">
                  <c:v>2.6229300000000001E-10</c:v>
                </c:pt>
                <c:pt idx="7923">
                  <c:v>2.62304E-10</c:v>
                </c:pt>
                <c:pt idx="7924">
                  <c:v>2.6231700000000001E-10</c:v>
                </c:pt>
                <c:pt idx="7925">
                  <c:v>2.6233299999999999E-10</c:v>
                </c:pt>
                <c:pt idx="7926">
                  <c:v>2.62347E-10</c:v>
                </c:pt>
                <c:pt idx="7927">
                  <c:v>2.6235500000000002E-10</c:v>
                </c:pt>
                <c:pt idx="7928">
                  <c:v>2.62365E-10</c:v>
                </c:pt>
                <c:pt idx="7929">
                  <c:v>2.6238099999999999E-10</c:v>
                </c:pt>
                <c:pt idx="7930">
                  <c:v>2.6238799999999999E-10</c:v>
                </c:pt>
                <c:pt idx="7931">
                  <c:v>2.6239899999999998E-10</c:v>
                </c:pt>
                <c:pt idx="7932">
                  <c:v>2.62407E-10</c:v>
                </c:pt>
                <c:pt idx="7933">
                  <c:v>2.62449E-10</c:v>
                </c:pt>
                <c:pt idx="7934">
                  <c:v>2.62449E-10</c:v>
                </c:pt>
                <c:pt idx="7935">
                  <c:v>2.6246300000000002E-10</c:v>
                </c:pt>
                <c:pt idx="7936">
                  <c:v>2.6248200000000002E-10</c:v>
                </c:pt>
                <c:pt idx="7937">
                  <c:v>2.6249499999999998E-10</c:v>
                </c:pt>
                <c:pt idx="7938">
                  <c:v>2.6250400000000001E-10</c:v>
                </c:pt>
                <c:pt idx="7939">
                  <c:v>2.6251299999999998E-10</c:v>
                </c:pt>
                <c:pt idx="7940">
                  <c:v>2.6252499999999998E-10</c:v>
                </c:pt>
                <c:pt idx="7941">
                  <c:v>2.6253000000000002E-10</c:v>
                </c:pt>
                <c:pt idx="7942">
                  <c:v>2.6254299999999998E-10</c:v>
                </c:pt>
                <c:pt idx="7943">
                  <c:v>2.6254399999999999E-10</c:v>
                </c:pt>
                <c:pt idx="7944">
                  <c:v>2.6254399999999999E-10</c:v>
                </c:pt>
                <c:pt idx="7945">
                  <c:v>2.62551E-10</c:v>
                </c:pt>
                <c:pt idx="7946">
                  <c:v>2.6255599999999999E-10</c:v>
                </c:pt>
                <c:pt idx="7947">
                  <c:v>2.6255900000000001E-10</c:v>
                </c:pt>
                <c:pt idx="7948">
                  <c:v>2.6257999999999999E-10</c:v>
                </c:pt>
                <c:pt idx="7949">
                  <c:v>2.6257999999999999E-10</c:v>
                </c:pt>
                <c:pt idx="7950">
                  <c:v>2.6259099999999998E-10</c:v>
                </c:pt>
                <c:pt idx="7951">
                  <c:v>2.6262099999999998E-10</c:v>
                </c:pt>
                <c:pt idx="7952">
                  <c:v>2.6263700000000001E-10</c:v>
                </c:pt>
                <c:pt idx="7953">
                  <c:v>2.6265099999999998E-10</c:v>
                </c:pt>
                <c:pt idx="7954">
                  <c:v>2.6265199999999998E-10</c:v>
                </c:pt>
                <c:pt idx="7955">
                  <c:v>2.6266100000000001E-10</c:v>
                </c:pt>
                <c:pt idx="7956">
                  <c:v>2.6266800000000002E-10</c:v>
                </c:pt>
                <c:pt idx="7957">
                  <c:v>2.62672E-10</c:v>
                </c:pt>
                <c:pt idx="7958">
                  <c:v>2.62684E-10</c:v>
                </c:pt>
                <c:pt idx="7959">
                  <c:v>2.6270400000000002E-10</c:v>
                </c:pt>
                <c:pt idx="7960">
                  <c:v>2.6271500000000001E-10</c:v>
                </c:pt>
                <c:pt idx="7961">
                  <c:v>2.6272399999999998E-10</c:v>
                </c:pt>
                <c:pt idx="7962">
                  <c:v>2.6273400000000002E-10</c:v>
                </c:pt>
                <c:pt idx="7963">
                  <c:v>2.6273699999999999E-10</c:v>
                </c:pt>
                <c:pt idx="7964">
                  <c:v>2.62738E-10</c:v>
                </c:pt>
                <c:pt idx="7965">
                  <c:v>2.6274799999999998E-10</c:v>
                </c:pt>
                <c:pt idx="7966">
                  <c:v>2.6274899999999999E-10</c:v>
                </c:pt>
                <c:pt idx="7967">
                  <c:v>2.6274899999999999E-10</c:v>
                </c:pt>
                <c:pt idx="7968">
                  <c:v>2.6275E-10</c:v>
                </c:pt>
                <c:pt idx="7969">
                  <c:v>2.6275E-10</c:v>
                </c:pt>
                <c:pt idx="7970">
                  <c:v>2.6275E-10</c:v>
                </c:pt>
                <c:pt idx="7971">
                  <c:v>2.62768E-10</c:v>
                </c:pt>
                <c:pt idx="7972">
                  <c:v>2.6277000000000001E-10</c:v>
                </c:pt>
                <c:pt idx="7973">
                  <c:v>2.6278200000000001E-10</c:v>
                </c:pt>
                <c:pt idx="7974">
                  <c:v>2.6278900000000002E-10</c:v>
                </c:pt>
                <c:pt idx="7975">
                  <c:v>2.6280000000000001E-10</c:v>
                </c:pt>
                <c:pt idx="7976">
                  <c:v>2.6281499999999999E-10</c:v>
                </c:pt>
                <c:pt idx="7977">
                  <c:v>2.6283700000000002E-10</c:v>
                </c:pt>
                <c:pt idx="7978">
                  <c:v>2.6285500000000002E-10</c:v>
                </c:pt>
                <c:pt idx="7979">
                  <c:v>2.6287599999999999E-10</c:v>
                </c:pt>
                <c:pt idx="7980">
                  <c:v>2.6290300000000002E-10</c:v>
                </c:pt>
                <c:pt idx="7981">
                  <c:v>2.6290499999999998E-10</c:v>
                </c:pt>
                <c:pt idx="7982">
                  <c:v>2.6291099999999998E-10</c:v>
                </c:pt>
                <c:pt idx="7983">
                  <c:v>2.6292100000000002E-10</c:v>
                </c:pt>
                <c:pt idx="7984">
                  <c:v>2.6292600000000001E-10</c:v>
                </c:pt>
                <c:pt idx="7985">
                  <c:v>2.6292899999999998E-10</c:v>
                </c:pt>
                <c:pt idx="7986">
                  <c:v>2.6293499999999998E-10</c:v>
                </c:pt>
                <c:pt idx="7987">
                  <c:v>2.6293900000000002E-10</c:v>
                </c:pt>
                <c:pt idx="7988">
                  <c:v>2.6294099999999998E-10</c:v>
                </c:pt>
                <c:pt idx="7989">
                  <c:v>2.6295899999999998E-10</c:v>
                </c:pt>
                <c:pt idx="7990">
                  <c:v>2.6296499999999998E-10</c:v>
                </c:pt>
                <c:pt idx="7991">
                  <c:v>2.6297600000000002E-10</c:v>
                </c:pt>
                <c:pt idx="7992">
                  <c:v>2.62991E-10</c:v>
                </c:pt>
                <c:pt idx="7993">
                  <c:v>2.6300199999999999E-10</c:v>
                </c:pt>
                <c:pt idx="7994">
                  <c:v>2.63009E-10</c:v>
                </c:pt>
                <c:pt idx="7995">
                  <c:v>2.63009E-10</c:v>
                </c:pt>
                <c:pt idx="7996">
                  <c:v>2.6303099999999998E-10</c:v>
                </c:pt>
                <c:pt idx="7997">
                  <c:v>2.63039E-10</c:v>
                </c:pt>
                <c:pt idx="7998">
                  <c:v>2.63039E-10</c:v>
                </c:pt>
                <c:pt idx="7999">
                  <c:v>2.6304999999999999E-10</c:v>
                </c:pt>
                <c:pt idx="8000">
                  <c:v>2.63052E-10</c:v>
                </c:pt>
                <c:pt idx="8001">
                  <c:v>2.6305599999999999E-10</c:v>
                </c:pt>
                <c:pt idx="8002">
                  <c:v>2.63058E-10</c:v>
                </c:pt>
                <c:pt idx="8003">
                  <c:v>2.6306199999999999E-10</c:v>
                </c:pt>
                <c:pt idx="8004">
                  <c:v>2.6307200000000002E-10</c:v>
                </c:pt>
                <c:pt idx="8005">
                  <c:v>2.63076E-10</c:v>
                </c:pt>
                <c:pt idx="8006">
                  <c:v>2.6307899999999998E-10</c:v>
                </c:pt>
                <c:pt idx="8007">
                  <c:v>2.6308900000000001E-10</c:v>
                </c:pt>
                <c:pt idx="8008">
                  <c:v>2.6311900000000001E-10</c:v>
                </c:pt>
                <c:pt idx="8009">
                  <c:v>2.6314500000000003E-10</c:v>
                </c:pt>
                <c:pt idx="8010">
                  <c:v>2.6316399999999998E-10</c:v>
                </c:pt>
                <c:pt idx="8011">
                  <c:v>2.6319E-10</c:v>
                </c:pt>
                <c:pt idx="8012">
                  <c:v>2.6320099999999999E-10</c:v>
                </c:pt>
                <c:pt idx="8013">
                  <c:v>2.63208E-10</c:v>
                </c:pt>
                <c:pt idx="8014">
                  <c:v>2.63239E-10</c:v>
                </c:pt>
                <c:pt idx="8015">
                  <c:v>2.63244E-10</c:v>
                </c:pt>
                <c:pt idx="8016">
                  <c:v>2.6324600000000001E-10</c:v>
                </c:pt>
                <c:pt idx="8017">
                  <c:v>2.6325300000000002E-10</c:v>
                </c:pt>
                <c:pt idx="8018">
                  <c:v>2.6326400000000001E-10</c:v>
                </c:pt>
                <c:pt idx="8019">
                  <c:v>2.6326500000000002E-10</c:v>
                </c:pt>
                <c:pt idx="8020">
                  <c:v>2.6326799999999999E-10</c:v>
                </c:pt>
                <c:pt idx="8021">
                  <c:v>2.6329599999999998E-10</c:v>
                </c:pt>
                <c:pt idx="8022">
                  <c:v>2.6329799999999999E-10</c:v>
                </c:pt>
                <c:pt idx="8023">
                  <c:v>2.63299E-10</c:v>
                </c:pt>
                <c:pt idx="8024">
                  <c:v>2.6330100000000002E-10</c:v>
                </c:pt>
                <c:pt idx="8025">
                  <c:v>2.6331900000000002E-10</c:v>
                </c:pt>
                <c:pt idx="8026">
                  <c:v>2.6333000000000001E-10</c:v>
                </c:pt>
                <c:pt idx="8027">
                  <c:v>2.6333600000000001E-10</c:v>
                </c:pt>
                <c:pt idx="8028">
                  <c:v>2.6334399999999997E-10</c:v>
                </c:pt>
                <c:pt idx="8029">
                  <c:v>2.6334900000000002E-10</c:v>
                </c:pt>
                <c:pt idx="8030">
                  <c:v>2.6336100000000002E-10</c:v>
                </c:pt>
                <c:pt idx="8031">
                  <c:v>2.6336399999999999E-10</c:v>
                </c:pt>
                <c:pt idx="8032">
                  <c:v>2.6336600000000001E-10</c:v>
                </c:pt>
                <c:pt idx="8033">
                  <c:v>2.6337599999999999E-10</c:v>
                </c:pt>
                <c:pt idx="8034">
                  <c:v>2.6338000000000003E-10</c:v>
                </c:pt>
                <c:pt idx="8035">
                  <c:v>2.6341799999999999E-10</c:v>
                </c:pt>
                <c:pt idx="8036">
                  <c:v>2.63419E-10</c:v>
                </c:pt>
                <c:pt idx="8037">
                  <c:v>2.6342000000000001E-10</c:v>
                </c:pt>
                <c:pt idx="8038">
                  <c:v>2.6342999999999999E-10</c:v>
                </c:pt>
                <c:pt idx="8039">
                  <c:v>2.6343300000000001E-10</c:v>
                </c:pt>
                <c:pt idx="8040">
                  <c:v>2.6343400000000002E-10</c:v>
                </c:pt>
                <c:pt idx="8041">
                  <c:v>2.63449E-10</c:v>
                </c:pt>
                <c:pt idx="8042">
                  <c:v>2.6345000000000001E-10</c:v>
                </c:pt>
                <c:pt idx="8043">
                  <c:v>2.63467E-10</c:v>
                </c:pt>
                <c:pt idx="8044">
                  <c:v>2.6348E-10</c:v>
                </c:pt>
                <c:pt idx="8045">
                  <c:v>2.6348200000000002E-10</c:v>
                </c:pt>
                <c:pt idx="8046">
                  <c:v>2.6351100000000001E-10</c:v>
                </c:pt>
                <c:pt idx="8047">
                  <c:v>2.63546E-10</c:v>
                </c:pt>
                <c:pt idx="8048">
                  <c:v>2.63546E-10</c:v>
                </c:pt>
                <c:pt idx="8049">
                  <c:v>2.6354800000000002E-10</c:v>
                </c:pt>
                <c:pt idx="8050">
                  <c:v>2.6355699999999999E-10</c:v>
                </c:pt>
                <c:pt idx="8051">
                  <c:v>2.6356899999999999E-10</c:v>
                </c:pt>
                <c:pt idx="8052">
                  <c:v>2.6357100000000001E-10</c:v>
                </c:pt>
                <c:pt idx="8053">
                  <c:v>2.6357700000000001E-10</c:v>
                </c:pt>
                <c:pt idx="8054">
                  <c:v>2.6357800000000002E-10</c:v>
                </c:pt>
                <c:pt idx="8055">
                  <c:v>2.6360999999999998E-10</c:v>
                </c:pt>
                <c:pt idx="8056">
                  <c:v>2.6365100000000002E-10</c:v>
                </c:pt>
                <c:pt idx="8057">
                  <c:v>2.6365199999999998E-10</c:v>
                </c:pt>
                <c:pt idx="8058">
                  <c:v>2.6365500000000001E-10</c:v>
                </c:pt>
                <c:pt idx="8059">
                  <c:v>2.63666E-10</c:v>
                </c:pt>
                <c:pt idx="8060">
                  <c:v>2.6366700000000001E-10</c:v>
                </c:pt>
                <c:pt idx="8061">
                  <c:v>2.63672E-10</c:v>
                </c:pt>
                <c:pt idx="8062">
                  <c:v>2.6367300000000001E-10</c:v>
                </c:pt>
                <c:pt idx="8063">
                  <c:v>2.63678E-10</c:v>
                </c:pt>
                <c:pt idx="8064">
                  <c:v>2.63691E-10</c:v>
                </c:pt>
                <c:pt idx="8065">
                  <c:v>2.6369900000000002E-10</c:v>
                </c:pt>
                <c:pt idx="8066">
                  <c:v>2.6370500000000002E-10</c:v>
                </c:pt>
                <c:pt idx="8067">
                  <c:v>2.63714E-10</c:v>
                </c:pt>
                <c:pt idx="8068">
                  <c:v>2.63714E-10</c:v>
                </c:pt>
                <c:pt idx="8069">
                  <c:v>2.6372499999999999E-10</c:v>
                </c:pt>
                <c:pt idx="8070">
                  <c:v>2.6373099999999999E-10</c:v>
                </c:pt>
                <c:pt idx="8071">
                  <c:v>2.63739E-10</c:v>
                </c:pt>
                <c:pt idx="8072">
                  <c:v>2.6374399999999999E-10</c:v>
                </c:pt>
                <c:pt idx="8073">
                  <c:v>2.6374700000000002E-10</c:v>
                </c:pt>
                <c:pt idx="8074">
                  <c:v>2.6375300000000002E-10</c:v>
                </c:pt>
                <c:pt idx="8075">
                  <c:v>2.6375499999999999E-10</c:v>
                </c:pt>
                <c:pt idx="8076">
                  <c:v>2.6378300000000002E-10</c:v>
                </c:pt>
                <c:pt idx="8077">
                  <c:v>2.6378599999999999E-10</c:v>
                </c:pt>
                <c:pt idx="8078">
                  <c:v>2.6380199999999997E-10</c:v>
                </c:pt>
                <c:pt idx="8079">
                  <c:v>2.63811E-10</c:v>
                </c:pt>
                <c:pt idx="8080">
                  <c:v>2.6381300000000002E-10</c:v>
                </c:pt>
                <c:pt idx="8081">
                  <c:v>2.6383200000000003E-10</c:v>
                </c:pt>
                <c:pt idx="8082">
                  <c:v>2.6383600000000001E-10</c:v>
                </c:pt>
                <c:pt idx="8083">
                  <c:v>2.6383700000000002E-10</c:v>
                </c:pt>
                <c:pt idx="8084">
                  <c:v>2.6385199999999999E-10</c:v>
                </c:pt>
                <c:pt idx="8085">
                  <c:v>2.6386299999999998E-10</c:v>
                </c:pt>
                <c:pt idx="8086">
                  <c:v>2.6386700000000002E-10</c:v>
                </c:pt>
                <c:pt idx="8087">
                  <c:v>2.6387499999999998E-10</c:v>
                </c:pt>
                <c:pt idx="8088">
                  <c:v>2.6388500000000001E-10</c:v>
                </c:pt>
                <c:pt idx="8089">
                  <c:v>2.6389999999999999E-10</c:v>
                </c:pt>
                <c:pt idx="8090">
                  <c:v>2.63907E-10</c:v>
                </c:pt>
                <c:pt idx="8091">
                  <c:v>2.6391000000000002E-10</c:v>
                </c:pt>
                <c:pt idx="8092">
                  <c:v>2.6391099999999998E-10</c:v>
                </c:pt>
                <c:pt idx="8093">
                  <c:v>2.6391199999999999E-10</c:v>
                </c:pt>
                <c:pt idx="8094">
                  <c:v>2.63914E-10</c:v>
                </c:pt>
                <c:pt idx="8095">
                  <c:v>2.63919E-10</c:v>
                </c:pt>
                <c:pt idx="8096">
                  <c:v>2.6395200000000002E-10</c:v>
                </c:pt>
                <c:pt idx="8097">
                  <c:v>2.6395399999999999E-10</c:v>
                </c:pt>
                <c:pt idx="8098">
                  <c:v>2.6395899999999998E-10</c:v>
                </c:pt>
                <c:pt idx="8099">
                  <c:v>2.63974E-10</c:v>
                </c:pt>
                <c:pt idx="8100">
                  <c:v>2.6400299999999999E-10</c:v>
                </c:pt>
                <c:pt idx="8101">
                  <c:v>2.6401200000000002E-10</c:v>
                </c:pt>
                <c:pt idx="8102">
                  <c:v>2.6401499999999999E-10</c:v>
                </c:pt>
                <c:pt idx="8103">
                  <c:v>2.6402900000000001E-10</c:v>
                </c:pt>
                <c:pt idx="8104">
                  <c:v>2.6403199999999998E-10</c:v>
                </c:pt>
                <c:pt idx="8105">
                  <c:v>2.6404299999999997E-10</c:v>
                </c:pt>
                <c:pt idx="8106">
                  <c:v>2.6410300000000002E-10</c:v>
                </c:pt>
                <c:pt idx="8107">
                  <c:v>2.6410499999999999E-10</c:v>
                </c:pt>
                <c:pt idx="8108">
                  <c:v>2.6410800000000001E-10</c:v>
                </c:pt>
                <c:pt idx="8109">
                  <c:v>2.6414699999999999E-10</c:v>
                </c:pt>
                <c:pt idx="8110">
                  <c:v>2.6414699999999999E-10</c:v>
                </c:pt>
                <c:pt idx="8111">
                  <c:v>2.64154E-10</c:v>
                </c:pt>
                <c:pt idx="8112">
                  <c:v>2.6416399999999998E-10</c:v>
                </c:pt>
                <c:pt idx="8113">
                  <c:v>2.6416800000000001E-10</c:v>
                </c:pt>
                <c:pt idx="8114">
                  <c:v>2.6417099999999999E-10</c:v>
                </c:pt>
                <c:pt idx="8115">
                  <c:v>2.6417099999999999E-10</c:v>
                </c:pt>
                <c:pt idx="8116">
                  <c:v>2.6417599999999998E-10</c:v>
                </c:pt>
                <c:pt idx="8117">
                  <c:v>2.6419300000000002E-10</c:v>
                </c:pt>
                <c:pt idx="8118">
                  <c:v>2.6421199999999998E-10</c:v>
                </c:pt>
                <c:pt idx="8119">
                  <c:v>2.6422900000000002E-10</c:v>
                </c:pt>
                <c:pt idx="8120">
                  <c:v>2.6424100000000002E-10</c:v>
                </c:pt>
                <c:pt idx="8121">
                  <c:v>2.6424999999999999E-10</c:v>
                </c:pt>
                <c:pt idx="8122">
                  <c:v>2.6429799999999999E-10</c:v>
                </c:pt>
                <c:pt idx="8123">
                  <c:v>2.6430299999999998E-10</c:v>
                </c:pt>
                <c:pt idx="8124">
                  <c:v>2.64305E-10</c:v>
                </c:pt>
                <c:pt idx="8125">
                  <c:v>2.6430600000000001E-10</c:v>
                </c:pt>
                <c:pt idx="8126">
                  <c:v>2.6432000000000002E-10</c:v>
                </c:pt>
                <c:pt idx="8127">
                  <c:v>2.64359E-10</c:v>
                </c:pt>
                <c:pt idx="8128">
                  <c:v>2.6436000000000001E-10</c:v>
                </c:pt>
                <c:pt idx="8129">
                  <c:v>2.6436800000000002E-10</c:v>
                </c:pt>
                <c:pt idx="8130">
                  <c:v>2.6438500000000001E-10</c:v>
                </c:pt>
                <c:pt idx="8131">
                  <c:v>2.6438500000000001E-10</c:v>
                </c:pt>
                <c:pt idx="8132">
                  <c:v>2.6438699999999998E-10</c:v>
                </c:pt>
                <c:pt idx="8133">
                  <c:v>2.6439200000000002E-10</c:v>
                </c:pt>
                <c:pt idx="8134">
                  <c:v>2.6439399999999999E-10</c:v>
                </c:pt>
                <c:pt idx="8135">
                  <c:v>2.6440699999999999E-10</c:v>
                </c:pt>
                <c:pt idx="8136">
                  <c:v>2.64414E-10</c:v>
                </c:pt>
                <c:pt idx="8137">
                  <c:v>2.6442999999999999E-10</c:v>
                </c:pt>
                <c:pt idx="8138">
                  <c:v>2.6443099999999999E-10</c:v>
                </c:pt>
                <c:pt idx="8139">
                  <c:v>2.64432E-10</c:v>
                </c:pt>
                <c:pt idx="8140">
                  <c:v>2.6444000000000002E-10</c:v>
                </c:pt>
                <c:pt idx="8141">
                  <c:v>2.6444299999999999E-10</c:v>
                </c:pt>
                <c:pt idx="8142">
                  <c:v>2.6444799999999998E-10</c:v>
                </c:pt>
                <c:pt idx="8143">
                  <c:v>2.6445800000000002E-10</c:v>
                </c:pt>
                <c:pt idx="8144">
                  <c:v>2.6447899999999999E-10</c:v>
                </c:pt>
                <c:pt idx="8145">
                  <c:v>2.6448200000000002E-10</c:v>
                </c:pt>
                <c:pt idx="8146">
                  <c:v>2.6448899999999997E-10</c:v>
                </c:pt>
                <c:pt idx="8147">
                  <c:v>2.6448899999999997E-10</c:v>
                </c:pt>
                <c:pt idx="8148">
                  <c:v>2.6449699999999999E-10</c:v>
                </c:pt>
                <c:pt idx="8149">
                  <c:v>2.6450600000000002E-10</c:v>
                </c:pt>
                <c:pt idx="8150">
                  <c:v>2.6450700000000003E-10</c:v>
                </c:pt>
                <c:pt idx="8151">
                  <c:v>2.6451E-10</c:v>
                </c:pt>
                <c:pt idx="8152">
                  <c:v>2.6451900000000003E-10</c:v>
                </c:pt>
                <c:pt idx="8153">
                  <c:v>2.6451900000000003E-10</c:v>
                </c:pt>
                <c:pt idx="8154">
                  <c:v>2.6452500000000002E-10</c:v>
                </c:pt>
                <c:pt idx="8155">
                  <c:v>2.6452599999999998E-10</c:v>
                </c:pt>
                <c:pt idx="8156">
                  <c:v>2.64582E-10</c:v>
                </c:pt>
                <c:pt idx="8157">
                  <c:v>2.6459299999999999E-10</c:v>
                </c:pt>
                <c:pt idx="8158">
                  <c:v>2.6459899999999999E-10</c:v>
                </c:pt>
                <c:pt idx="8159">
                  <c:v>2.64601E-10</c:v>
                </c:pt>
                <c:pt idx="8160">
                  <c:v>2.6461099999999999E-10</c:v>
                </c:pt>
                <c:pt idx="8161">
                  <c:v>2.6462600000000001E-10</c:v>
                </c:pt>
                <c:pt idx="8162">
                  <c:v>2.6464199999999999E-10</c:v>
                </c:pt>
                <c:pt idx="8163">
                  <c:v>2.6465899999999999E-10</c:v>
                </c:pt>
                <c:pt idx="8164">
                  <c:v>2.6465999999999999E-10</c:v>
                </c:pt>
                <c:pt idx="8165">
                  <c:v>2.6467699999999998E-10</c:v>
                </c:pt>
                <c:pt idx="8166">
                  <c:v>2.6468299999999998E-10</c:v>
                </c:pt>
                <c:pt idx="8167">
                  <c:v>2.6469499999999998E-10</c:v>
                </c:pt>
                <c:pt idx="8168">
                  <c:v>2.6470599999999997E-10</c:v>
                </c:pt>
                <c:pt idx="8169">
                  <c:v>2.6471799999999997E-10</c:v>
                </c:pt>
                <c:pt idx="8170">
                  <c:v>2.6471899999999998E-10</c:v>
                </c:pt>
                <c:pt idx="8171">
                  <c:v>2.6473500000000002E-10</c:v>
                </c:pt>
                <c:pt idx="8172">
                  <c:v>2.64739E-10</c:v>
                </c:pt>
                <c:pt idx="8173">
                  <c:v>2.6476199999999999E-10</c:v>
                </c:pt>
                <c:pt idx="8174">
                  <c:v>2.64763E-10</c:v>
                </c:pt>
                <c:pt idx="8175">
                  <c:v>2.6478400000000002E-10</c:v>
                </c:pt>
                <c:pt idx="8176">
                  <c:v>2.6478599999999999E-10</c:v>
                </c:pt>
                <c:pt idx="8177">
                  <c:v>2.6481599999999999E-10</c:v>
                </c:pt>
                <c:pt idx="8178">
                  <c:v>2.6481900000000001E-10</c:v>
                </c:pt>
                <c:pt idx="8179">
                  <c:v>2.6483299999999998E-10</c:v>
                </c:pt>
                <c:pt idx="8180">
                  <c:v>2.6483399999999999E-10</c:v>
                </c:pt>
                <c:pt idx="8181">
                  <c:v>2.6483700000000001E-10</c:v>
                </c:pt>
                <c:pt idx="8182">
                  <c:v>2.6484400000000002E-10</c:v>
                </c:pt>
                <c:pt idx="8183">
                  <c:v>2.6486499999999999E-10</c:v>
                </c:pt>
                <c:pt idx="8184">
                  <c:v>2.6487099999999999E-10</c:v>
                </c:pt>
                <c:pt idx="8185">
                  <c:v>2.6487300000000001E-10</c:v>
                </c:pt>
                <c:pt idx="8186">
                  <c:v>2.64884E-10</c:v>
                </c:pt>
                <c:pt idx="8187">
                  <c:v>2.6488500000000001E-10</c:v>
                </c:pt>
                <c:pt idx="8188">
                  <c:v>2.6489E-10</c:v>
                </c:pt>
                <c:pt idx="8189">
                  <c:v>2.6489100000000001E-10</c:v>
                </c:pt>
                <c:pt idx="8190">
                  <c:v>2.64896E-10</c:v>
                </c:pt>
                <c:pt idx="8191">
                  <c:v>2.64902E-10</c:v>
                </c:pt>
                <c:pt idx="8192">
                  <c:v>2.6490300000000001E-10</c:v>
                </c:pt>
                <c:pt idx="8193">
                  <c:v>2.6490900000000001E-10</c:v>
                </c:pt>
                <c:pt idx="8194">
                  <c:v>2.64962E-10</c:v>
                </c:pt>
                <c:pt idx="8195">
                  <c:v>2.6496599999999998E-10</c:v>
                </c:pt>
                <c:pt idx="8196">
                  <c:v>2.6496599999999998E-10</c:v>
                </c:pt>
                <c:pt idx="8197">
                  <c:v>2.6501499999999999E-10</c:v>
                </c:pt>
                <c:pt idx="8198">
                  <c:v>2.6502300000000001E-10</c:v>
                </c:pt>
                <c:pt idx="8199">
                  <c:v>2.6502900000000001E-10</c:v>
                </c:pt>
                <c:pt idx="8200">
                  <c:v>2.6503100000000002E-10</c:v>
                </c:pt>
                <c:pt idx="8201">
                  <c:v>2.65034E-10</c:v>
                </c:pt>
                <c:pt idx="8202">
                  <c:v>2.6503600000000001E-10</c:v>
                </c:pt>
                <c:pt idx="8203">
                  <c:v>2.6504200000000001E-10</c:v>
                </c:pt>
                <c:pt idx="8204">
                  <c:v>2.65052E-10</c:v>
                </c:pt>
                <c:pt idx="8205">
                  <c:v>2.6507499999999999E-10</c:v>
                </c:pt>
                <c:pt idx="8206">
                  <c:v>2.6507499999999999E-10</c:v>
                </c:pt>
                <c:pt idx="8207">
                  <c:v>2.65089E-10</c:v>
                </c:pt>
                <c:pt idx="8208">
                  <c:v>2.6512000000000001E-10</c:v>
                </c:pt>
                <c:pt idx="8209">
                  <c:v>2.6513599999999999E-10</c:v>
                </c:pt>
                <c:pt idx="8210">
                  <c:v>2.65137E-10</c:v>
                </c:pt>
                <c:pt idx="8211">
                  <c:v>2.6514599999999998E-10</c:v>
                </c:pt>
                <c:pt idx="8212">
                  <c:v>2.6514599999999998E-10</c:v>
                </c:pt>
                <c:pt idx="8213">
                  <c:v>2.65155E-10</c:v>
                </c:pt>
                <c:pt idx="8214">
                  <c:v>2.6515799999999998E-10</c:v>
                </c:pt>
                <c:pt idx="8215">
                  <c:v>2.6517599999999997E-10</c:v>
                </c:pt>
                <c:pt idx="8216">
                  <c:v>2.6518000000000001E-10</c:v>
                </c:pt>
                <c:pt idx="8217">
                  <c:v>2.6518600000000001E-10</c:v>
                </c:pt>
                <c:pt idx="8218">
                  <c:v>2.6518700000000002E-10</c:v>
                </c:pt>
                <c:pt idx="8219">
                  <c:v>2.6519400000000003E-10</c:v>
                </c:pt>
                <c:pt idx="8220">
                  <c:v>2.6520199999999999E-10</c:v>
                </c:pt>
                <c:pt idx="8221">
                  <c:v>2.6521000000000001E-10</c:v>
                </c:pt>
                <c:pt idx="8222">
                  <c:v>2.6522400000000002E-10</c:v>
                </c:pt>
                <c:pt idx="8223">
                  <c:v>2.6522900000000002E-10</c:v>
                </c:pt>
                <c:pt idx="8224">
                  <c:v>2.6523500000000002E-10</c:v>
                </c:pt>
                <c:pt idx="8225">
                  <c:v>2.6524000000000001E-10</c:v>
                </c:pt>
                <c:pt idx="8226">
                  <c:v>2.6525800000000001E-10</c:v>
                </c:pt>
                <c:pt idx="8227">
                  <c:v>2.6526199999999999E-10</c:v>
                </c:pt>
                <c:pt idx="8228">
                  <c:v>2.6530299999999998E-10</c:v>
                </c:pt>
                <c:pt idx="8229">
                  <c:v>2.65305E-10</c:v>
                </c:pt>
                <c:pt idx="8230">
                  <c:v>2.65305E-10</c:v>
                </c:pt>
                <c:pt idx="8231">
                  <c:v>2.65312E-10</c:v>
                </c:pt>
                <c:pt idx="8232">
                  <c:v>2.65318E-10</c:v>
                </c:pt>
                <c:pt idx="8233">
                  <c:v>2.6532199999999999E-10</c:v>
                </c:pt>
                <c:pt idx="8234">
                  <c:v>2.65324E-10</c:v>
                </c:pt>
                <c:pt idx="8235">
                  <c:v>2.65336E-10</c:v>
                </c:pt>
                <c:pt idx="8236">
                  <c:v>2.6537699999999999E-10</c:v>
                </c:pt>
                <c:pt idx="8237">
                  <c:v>2.6539800000000002E-10</c:v>
                </c:pt>
                <c:pt idx="8238">
                  <c:v>2.6539899999999997E-10</c:v>
                </c:pt>
                <c:pt idx="8239">
                  <c:v>2.65408E-10</c:v>
                </c:pt>
                <c:pt idx="8240">
                  <c:v>2.6541600000000002E-10</c:v>
                </c:pt>
                <c:pt idx="8241">
                  <c:v>2.65444E-10</c:v>
                </c:pt>
                <c:pt idx="8242">
                  <c:v>2.6544899999999999E-10</c:v>
                </c:pt>
                <c:pt idx="8243">
                  <c:v>2.6544899999999999E-10</c:v>
                </c:pt>
                <c:pt idx="8244">
                  <c:v>2.6545E-10</c:v>
                </c:pt>
                <c:pt idx="8245">
                  <c:v>2.6545200000000002E-10</c:v>
                </c:pt>
                <c:pt idx="8246">
                  <c:v>2.6545800000000002E-10</c:v>
                </c:pt>
                <c:pt idx="8247">
                  <c:v>2.6546599999999998E-10</c:v>
                </c:pt>
                <c:pt idx="8248">
                  <c:v>2.6546699999999999E-10</c:v>
                </c:pt>
                <c:pt idx="8249">
                  <c:v>2.6547600000000001E-10</c:v>
                </c:pt>
                <c:pt idx="8250">
                  <c:v>2.6549300000000001E-10</c:v>
                </c:pt>
                <c:pt idx="8251">
                  <c:v>2.6549300000000001E-10</c:v>
                </c:pt>
                <c:pt idx="8252">
                  <c:v>2.6553299999999999E-10</c:v>
                </c:pt>
                <c:pt idx="8253">
                  <c:v>2.65547E-10</c:v>
                </c:pt>
                <c:pt idx="8254">
                  <c:v>2.6555699999999999E-10</c:v>
                </c:pt>
                <c:pt idx="8255">
                  <c:v>2.6555699999999999E-10</c:v>
                </c:pt>
                <c:pt idx="8256">
                  <c:v>2.65565E-10</c:v>
                </c:pt>
                <c:pt idx="8257">
                  <c:v>2.6556600000000001E-10</c:v>
                </c:pt>
                <c:pt idx="8258">
                  <c:v>2.6558799999999999E-10</c:v>
                </c:pt>
                <c:pt idx="8259">
                  <c:v>2.6559299999999998E-10</c:v>
                </c:pt>
                <c:pt idx="8260">
                  <c:v>2.6561400000000001E-10</c:v>
                </c:pt>
                <c:pt idx="8261">
                  <c:v>2.6561799999999999E-10</c:v>
                </c:pt>
                <c:pt idx="8262">
                  <c:v>2.6562700000000002E-10</c:v>
                </c:pt>
                <c:pt idx="8263">
                  <c:v>2.6564099999999998E-10</c:v>
                </c:pt>
                <c:pt idx="8264">
                  <c:v>2.6565299999999998E-10</c:v>
                </c:pt>
                <c:pt idx="8265">
                  <c:v>2.65667E-10</c:v>
                </c:pt>
                <c:pt idx="8266">
                  <c:v>2.6566800000000001E-10</c:v>
                </c:pt>
                <c:pt idx="8267">
                  <c:v>2.6568399999999999E-10</c:v>
                </c:pt>
                <c:pt idx="8268">
                  <c:v>2.6568800000000002E-10</c:v>
                </c:pt>
                <c:pt idx="8269">
                  <c:v>2.6569300000000002E-10</c:v>
                </c:pt>
                <c:pt idx="8270">
                  <c:v>2.65727E-10</c:v>
                </c:pt>
                <c:pt idx="8271">
                  <c:v>2.65734E-10</c:v>
                </c:pt>
                <c:pt idx="8272">
                  <c:v>2.65739E-10</c:v>
                </c:pt>
                <c:pt idx="8273">
                  <c:v>2.6574299999999998E-10</c:v>
                </c:pt>
                <c:pt idx="8274">
                  <c:v>2.65745E-10</c:v>
                </c:pt>
                <c:pt idx="8275">
                  <c:v>2.6574800000000002E-10</c:v>
                </c:pt>
                <c:pt idx="8276">
                  <c:v>2.65757E-10</c:v>
                </c:pt>
                <c:pt idx="8277">
                  <c:v>2.6576000000000002E-10</c:v>
                </c:pt>
                <c:pt idx="8278">
                  <c:v>2.6578599999999999E-10</c:v>
                </c:pt>
                <c:pt idx="8279">
                  <c:v>2.6579299999999999E-10</c:v>
                </c:pt>
                <c:pt idx="8280">
                  <c:v>2.65824E-10</c:v>
                </c:pt>
                <c:pt idx="8281">
                  <c:v>2.6583399999999998E-10</c:v>
                </c:pt>
                <c:pt idx="8282">
                  <c:v>2.6584599999999998E-10</c:v>
                </c:pt>
                <c:pt idx="8283">
                  <c:v>2.6584699999999999E-10</c:v>
                </c:pt>
                <c:pt idx="8284">
                  <c:v>2.6586399999999998E-10</c:v>
                </c:pt>
                <c:pt idx="8285">
                  <c:v>2.6587099999999999E-10</c:v>
                </c:pt>
                <c:pt idx="8286">
                  <c:v>2.6587099999999999E-10</c:v>
                </c:pt>
                <c:pt idx="8287">
                  <c:v>2.6589300000000002E-10</c:v>
                </c:pt>
                <c:pt idx="8288">
                  <c:v>2.6589399999999998E-10</c:v>
                </c:pt>
                <c:pt idx="8289">
                  <c:v>2.6593900000000001E-10</c:v>
                </c:pt>
                <c:pt idx="8290">
                  <c:v>2.6593900000000001E-10</c:v>
                </c:pt>
                <c:pt idx="8291">
                  <c:v>2.6594000000000001E-10</c:v>
                </c:pt>
                <c:pt idx="8292">
                  <c:v>2.6595800000000001E-10</c:v>
                </c:pt>
                <c:pt idx="8293">
                  <c:v>2.6596599999999998E-10</c:v>
                </c:pt>
                <c:pt idx="8294">
                  <c:v>2.65987E-10</c:v>
                </c:pt>
                <c:pt idx="8295">
                  <c:v>2.6598900000000002E-10</c:v>
                </c:pt>
                <c:pt idx="8296">
                  <c:v>2.6598999999999998E-10</c:v>
                </c:pt>
                <c:pt idx="8297">
                  <c:v>2.6600199999999998E-10</c:v>
                </c:pt>
                <c:pt idx="8298">
                  <c:v>2.6600799999999998E-10</c:v>
                </c:pt>
                <c:pt idx="8299">
                  <c:v>2.6601599999999999E-10</c:v>
                </c:pt>
                <c:pt idx="8300">
                  <c:v>2.6601900000000002E-10</c:v>
                </c:pt>
                <c:pt idx="8301">
                  <c:v>2.6602799999999999E-10</c:v>
                </c:pt>
                <c:pt idx="8302">
                  <c:v>2.6604900000000002E-10</c:v>
                </c:pt>
                <c:pt idx="8303">
                  <c:v>2.6605699999999998E-10</c:v>
                </c:pt>
                <c:pt idx="8304">
                  <c:v>2.6606999999999999E-10</c:v>
                </c:pt>
                <c:pt idx="8305">
                  <c:v>2.6607999999999997E-10</c:v>
                </c:pt>
                <c:pt idx="8306">
                  <c:v>2.6610200000000001E-10</c:v>
                </c:pt>
                <c:pt idx="8307">
                  <c:v>2.6611500000000002E-10</c:v>
                </c:pt>
                <c:pt idx="8308">
                  <c:v>2.6612100000000002E-10</c:v>
                </c:pt>
                <c:pt idx="8309">
                  <c:v>2.6613400000000002E-10</c:v>
                </c:pt>
                <c:pt idx="8310">
                  <c:v>2.6613400000000002E-10</c:v>
                </c:pt>
                <c:pt idx="8311">
                  <c:v>2.6613599999999999E-10</c:v>
                </c:pt>
                <c:pt idx="8312">
                  <c:v>2.6613800000000001E-10</c:v>
                </c:pt>
                <c:pt idx="8313">
                  <c:v>2.66143E-10</c:v>
                </c:pt>
                <c:pt idx="8314">
                  <c:v>2.6614799999999999E-10</c:v>
                </c:pt>
                <c:pt idx="8315">
                  <c:v>2.6615800000000002E-10</c:v>
                </c:pt>
                <c:pt idx="8316">
                  <c:v>2.6615899999999998E-10</c:v>
                </c:pt>
                <c:pt idx="8317">
                  <c:v>2.66186E-10</c:v>
                </c:pt>
                <c:pt idx="8318">
                  <c:v>2.6618999999999999E-10</c:v>
                </c:pt>
                <c:pt idx="8319">
                  <c:v>2.6619499999999998E-10</c:v>
                </c:pt>
                <c:pt idx="8320">
                  <c:v>2.6620099999999998E-10</c:v>
                </c:pt>
                <c:pt idx="8321">
                  <c:v>2.6621200000000002E-10</c:v>
                </c:pt>
                <c:pt idx="8322">
                  <c:v>2.6621899999999998E-10</c:v>
                </c:pt>
                <c:pt idx="8323">
                  <c:v>2.66221E-10</c:v>
                </c:pt>
                <c:pt idx="8324">
                  <c:v>2.6622699999999999E-10</c:v>
                </c:pt>
                <c:pt idx="8325">
                  <c:v>2.66234E-10</c:v>
                </c:pt>
                <c:pt idx="8326">
                  <c:v>2.66264E-10</c:v>
                </c:pt>
                <c:pt idx="8327">
                  <c:v>2.6629299999999999E-10</c:v>
                </c:pt>
                <c:pt idx="8328">
                  <c:v>2.66294E-10</c:v>
                </c:pt>
                <c:pt idx="8329">
                  <c:v>2.6630399999999998E-10</c:v>
                </c:pt>
                <c:pt idx="8330">
                  <c:v>2.6630499999999999E-10</c:v>
                </c:pt>
                <c:pt idx="8331">
                  <c:v>2.66306E-10</c:v>
                </c:pt>
                <c:pt idx="8332">
                  <c:v>2.6630899999999997E-10</c:v>
                </c:pt>
                <c:pt idx="8333">
                  <c:v>2.6631699999999999E-10</c:v>
                </c:pt>
                <c:pt idx="8334">
                  <c:v>2.66318E-10</c:v>
                </c:pt>
                <c:pt idx="8335">
                  <c:v>2.6632600000000002E-10</c:v>
                </c:pt>
                <c:pt idx="8336">
                  <c:v>2.6632899999999999E-10</c:v>
                </c:pt>
                <c:pt idx="8337">
                  <c:v>2.6634400000000002E-10</c:v>
                </c:pt>
                <c:pt idx="8338">
                  <c:v>2.6634599999999998E-10</c:v>
                </c:pt>
                <c:pt idx="8339">
                  <c:v>2.6639700000000001E-10</c:v>
                </c:pt>
                <c:pt idx="8340">
                  <c:v>2.6640500000000002E-10</c:v>
                </c:pt>
                <c:pt idx="8341">
                  <c:v>2.66438E-10</c:v>
                </c:pt>
                <c:pt idx="8342">
                  <c:v>2.66445E-10</c:v>
                </c:pt>
                <c:pt idx="8343">
                  <c:v>2.6644799999999998E-10</c:v>
                </c:pt>
                <c:pt idx="8344">
                  <c:v>2.6645499999999999E-10</c:v>
                </c:pt>
                <c:pt idx="8345">
                  <c:v>2.6645900000000002E-10</c:v>
                </c:pt>
                <c:pt idx="8346">
                  <c:v>2.6647399999999999E-10</c:v>
                </c:pt>
                <c:pt idx="8347">
                  <c:v>2.66505E-10</c:v>
                </c:pt>
                <c:pt idx="8348">
                  <c:v>2.6650799999999998E-10</c:v>
                </c:pt>
                <c:pt idx="8349">
                  <c:v>2.6651200000000001E-10</c:v>
                </c:pt>
                <c:pt idx="8350">
                  <c:v>2.6652199999999999E-10</c:v>
                </c:pt>
                <c:pt idx="8351">
                  <c:v>2.6655600000000003E-10</c:v>
                </c:pt>
                <c:pt idx="8352">
                  <c:v>2.6656700000000002E-10</c:v>
                </c:pt>
                <c:pt idx="8353">
                  <c:v>2.6657300000000002E-10</c:v>
                </c:pt>
                <c:pt idx="8354">
                  <c:v>2.6657599999999999E-10</c:v>
                </c:pt>
                <c:pt idx="8355">
                  <c:v>2.6657800000000001E-10</c:v>
                </c:pt>
                <c:pt idx="8356">
                  <c:v>2.6658199999999999E-10</c:v>
                </c:pt>
                <c:pt idx="8357">
                  <c:v>2.6660499999999998E-10</c:v>
                </c:pt>
                <c:pt idx="8358">
                  <c:v>2.66631E-10</c:v>
                </c:pt>
                <c:pt idx="8359">
                  <c:v>2.6664000000000002E-10</c:v>
                </c:pt>
                <c:pt idx="8360">
                  <c:v>2.66644E-10</c:v>
                </c:pt>
                <c:pt idx="8361">
                  <c:v>2.6665399999999999E-10</c:v>
                </c:pt>
                <c:pt idx="8362">
                  <c:v>2.6667000000000002E-10</c:v>
                </c:pt>
                <c:pt idx="8363">
                  <c:v>2.66673E-10</c:v>
                </c:pt>
                <c:pt idx="8364">
                  <c:v>2.66692E-10</c:v>
                </c:pt>
                <c:pt idx="8365">
                  <c:v>2.6671E-10</c:v>
                </c:pt>
                <c:pt idx="8366">
                  <c:v>2.66728E-10</c:v>
                </c:pt>
                <c:pt idx="8367">
                  <c:v>2.6673000000000002E-10</c:v>
                </c:pt>
                <c:pt idx="8368">
                  <c:v>2.6673199999999998E-10</c:v>
                </c:pt>
                <c:pt idx="8369">
                  <c:v>2.6673799999999998E-10</c:v>
                </c:pt>
                <c:pt idx="8370">
                  <c:v>2.66746E-10</c:v>
                </c:pt>
                <c:pt idx="8371">
                  <c:v>2.6674800000000002E-10</c:v>
                </c:pt>
                <c:pt idx="8372">
                  <c:v>2.6674999999999998E-10</c:v>
                </c:pt>
                <c:pt idx="8373">
                  <c:v>2.6675300000000001E-10</c:v>
                </c:pt>
                <c:pt idx="8374">
                  <c:v>2.6675400000000002E-10</c:v>
                </c:pt>
                <c:pt idx="8375">
                  <c:v>2.6677900000000003E-10</c:v>
                </c:pt>
                <c:pt idx="8376">
                  <c:v>2.6680999999999998E-10</c:v>
                </c:pt>
                <c:pt idx="8377">
                  <c:v>2.6681300000000001E-10</c:v>
                </c:pt>
                <c:pt idx="8378">
                  <c:v>2.6681900000000001E-10</c:v>
                </c:pt>
                <c:pt idx="8379">
                  <c:v>2.6682199999999998E-10</c:v>
                </c:pt>
                <c:pt idx="8380">
                  <c:v>2.6685000000000001E-10</c:v>
                </c:pt>
                <c:pt idx="8381">
                  <c:v>2.6685100000000002E-10</c:v>
                </c:pt>
                <c:pt idx="8382">
                  <c:v>2.66854E-10</c:v>
                </c:pt>
                <c:pt idx="8383">
                  <c:v>2.6685799999999998E-10</c:v>
                </c:pt>
                <c:pt idx="8384">
                  <c:v>2.6686E-10</c:v>
                </c:pt>
                <c:pt idx="8385">
                  <c:v>2.6686499999999999E-10</c:v>
                </c:pt>
                <c:pt idx="8386">
                  <c:v>2.6688100000000002E-10</c:v>
                </c:pt>
                <c:pt idx="8387">
                  <c:v>2.6688799999999998E-10</c:v>
                </c:pt>
                <c:pt idx="8388">
                  <c:v>2.6689900000000002E-10</c:v>
                </c:pt>
                <c:pt idx="8389">
                  <c:v>2.6690699999999999E-10</c:v>
                </c:pt>
                <c:pt idx="8390">
                  <c:v>2.6691299999999999E-10</c:v>
                </c:pt>
                <c:pt idx="8391">
                  <c:v>2.6692399999999998E-10</c:v>
                </c:pt>
                <c:pt idx="8392">
                  <c:v>2.6693099999999999E-10</c:v>
                </c:pt>
                <c:pt idx="8393">
                  <c:v>2.6694100000000002E-10</c:v>
                </c:pt>
                <c:pt idx="8394">
                  <c:v>2.6694700000000002E-10</c:v>
                </c:pt>
                <c:pt idx="8395">
                  <c:v>2.6696099999999998E-10</c:v>
                </c:pt>
                <c:pt idx="8396">
                  <c:v>2.6696500000000002E-10</c:v>
                </c:pt>
                <c:pt idx="8397">
                  <c:v>2.6696699999999998E-10</c:v>
                </c:pt>
                <c:pt idx="8398">
                  <c:v>2.6699400000000001E-10</c:v>
                </c:pt>
                <c:pt idx="8399">
                  <c:v>2.6699400000000001E-10</c:v>
                </c:pt>
                <c:pt idx="8400">
                  <c:v>2.6699599999999997E-10</c:v>
                </c:pt>
                <c:pt idx="8401">
                  <c:v>2.6699599999999997E-10</c:v>
                </c:pt>
                <c:pt idx="8402">
                  <c:v>2.6701499999999998E-10</c:v>
                </c:pt>
                <c:pt idx="8403">
                  <c:v>2.67023E-10</c:v>
                </c:pt>
                <c:pt idx="8404">
                  <c:v>2.6703100000000002E-10</c:v>
                </c:pt>
                <c:pt idx="8405">
                  <c:v>2.6703700000000002E-10</c:v>
                </c:pt>
                <c:pt idx="8406">
                  <c:v>2.67041E-10</c:v>
                </c:pt>
                <c:pt idx="8407">
                  <c:v>2.6704499999999998E-10</c:v>
                </c:pt>
                <c:pt idx="8408">
                  <c:v>2.6704900000000002E-10</c:v>
                </c:pt>
                <c:pt idx="8409">
                  <c:v>2.6706100000000001E-10</c:v>
                </c:pt>
                <c:pt idx="8410">
                  <c:v>2.6706100000000001E-10</c:v>
                </c:pt>
                <c:pt idx="8411">
                  <c:v>2.6706299999999998E-10</c:v>
                </c:pt>
                <c:pt idx="8412">
                  <c:v>2.6706399999999999E-10</c:v>
                </c:pt>
                <c:pt idx="8413">
                  <c:v>2.6708799999999999E-10</c:v>
                </c:pt>
                <c:pt idx="8414">
                  <c:v>2.6709100000000001E-10</c:v>
                </c:pt>
                <c:pt idx="8415">
                  <c:v>2.67108E-10</c:v>
                </c:pt>
                <c:pt idx="8416">
                  <c:v>2.6711099999999998E-10</c:v>
                </c:pt>
                <c:pt idx="8417">
                  <c:v>2.6712999999999999E-10</c:v>
                </c:pt>
                <c:pt idx="8418">
                  <c:v>2.67138E-10</c:v>
                </c:pt>
                <c:pt idx="8419">
                  <c:v>2.6714799999999999E-10</c:v>
                </c:pt>
                <c:pt idx="8420">
                  <c:v>2.6716400000000002E-10</c:v>
                </c:pt>
                <c:pt idx="8421">
                  <c:v>2.6717899999999999E-10</c:v>
                </c:pt>
                <c:pt idx="8422">
                  <c:v>2.6719499999999998E-10</c:v>
                </c:pt>
                <c:pt idx="8423">
                  <c:v>2.6721700000000001E-10</c:v>
                </c:pt>
                <c:pt idx="8424">
                  <c:v>2.67228E-10</c:v>
                </c:pt>
                <c:pt idx="8425">
                  <c:v>2.6724300000000003E-10</c:v>
                </c:pt>
                <c:pt idx="8426">
                  <c:v>2.6725300000000001E-10</c:v>
                </c:pt>
                <c:pt idx="8427">
                  <c:v>2.6728400000000002E-10</c:v>
                </c:pt>
                <c:pt idx="8428">
                  <c:v>2.6731099999999999E-10</c:v>
                </c:pt>
                <c:pt idx="8429">
                  <c:v>2.6731400000000001E-10</c:v>
                </c:pt>
                <c:pt idx="8430">
                  <c:v>2.6733200000000001E-10</c:v>
                </c:pt>
                <c:pt idx="8431">
                  <c:v>2.67336E-10</c:v>
                </c:pt>
                <c:pt idx="8432">
                  <c:v>2.67337E-10</c:v>
                </c:pt>
                <c:pt idx="8433">
                  <c:v>2.6735799999999998E-10</c:v>
                </c:pt>
                <c:pt idx="8434">
                  <c:v>2.6736399999999998E-10</c:v>
                </c:pt>
                <c:pt idx="8435">
                  <c:v>2.6736900000000002E-10</c:v>
                </c:pt>
                <c:pt idx="8436">
                  <c:v>2.6737199999999999E-10</c:v>
                </c:pt>
                <c:pt idx="8437">
                  <c:v>2.6738999999999999E-10</c:v>
                </c:pt>
                <c:pt idx="8438">
                  <c:v>2.6740699999999998E-10</c:v>
                </c:pt>
                <c:pt idx="8439">
                  <c:v>2.67415E-10</c:v>
                </c:pt>
                <c:pt idx="8440">
                  <c:v>2.67415E-10</c:v>
                </c:pt>
                <c:pt idx="8441">
                  <c:v>2.6741700000000002E-10</c:v>
                </c:pt>
                <c:pt idx="8442">
                  <c:v>2.67421E-10</c:v>
                </c:pt>
                <c:pt idx="8443">
                  <c:v>2.6744199999999997E-10</c:v>
                </c:pt>
                <c:pt idx="8444">
                  <c:v>2.6745900000000002E-10</c:v>
                </c:pt>
                <c:pt idx="8445">
                  <c:v>2.6745900000000002E-10</c:v>
                </c:pt>
                <c:pt idx="8446">
                  <c:v>2.6746799999999999E-10</c:v>
                </c:pt>
                <c:pt idx="8447">
                  <c:v>2.6749600000000002E-10</c:v>
                </c:pt>
                <c:pt idx="8448">
                  <c:v>2.6751200000000001E-10</c:v>
                </c:pt>
                <c:pt idx="8449">
                  <c:v>2.6751900000000001E-10</c:v>
                </c:pt>
                <c:pt idx="8450">
                  <c:v>2.6753100000000001E-10</c:v>
                </c:pt>
                <c:pt idx="8451">
                  <c:v>2.6753899999999998E-10</c:v>
                </c:pt>
                <c:pt idx="8452">
                  <c:v>2.67565E-10</c:v>
                </c:pt>
                <c:pt idx="8453">
                  <c:v>2.67572E-10</c:v>
                </c:pt>
                <c:pt idx="8454">
                  <c:v>2.6757300000000001E-10</c:v>
                </c:pt>
                <c:pt idx="8455">
                  <c:v>2.6757499999999998E-10</c:v>
                </c:pt>
                <c:pt idx="8456">
                  <c:v>2.6757900000000001E-10</c:v>
                </c:pt>
                <c:pt idx="8457">
                  <c:v>2.6758600000000002E-10</c:v>
                </c:pt>
                <c:pt idx="8458">
                  <c:v>2.6758600000000002E-10</c:v>
                </c:pt>
                <c:pt idx="8459">
                  <c:v>2.6758799999999999E-10</c:v>
                </c:pt>
                <c:pt idx="8460">
                  <c:v>2.6759200000000002E-10</c:v>
                </c:pt>
                <c:pt idx="8461">
                  <c:v>2.6760300000000001E-10</c:v>
                </c:pt>
                <c:pt idx="8462">
                  <c:v>2.6762E-10</c:v>
                </c:pt>
                <c:pt idx="8463">
                  <c:v>2.6762100000000001E-10</c:v>
                </c:pt>
                <c:pt idx="8464">
                  <c:v>2.6762100000000001E-10</c:v>
                </c:pt>
                <c:pt idx="8465">
                  <c:v>2.67632E-10</c:v>
                </c:pt>
                <c:pt idx="8466">
                  <c:v>2.6764699999999998E-10</c:v>
                </c:pt>
                <c:pt idx="8467">
                  <c:v>2.67662E-10</c:v>
                </c:pt>
                <c:pt idx="8468">
                  <c:v>2.6766400000000002E-10</c:v>
                </c:pt>
                <c:pt idx="8469">
                  <c:v>2.6766400000000002E-10</c:v>
                </c:pt>
                <c:pt idx="8470">
                  <c:v>2.6769699999999999E-10</c:v>
                </c:pt>
                <c:pt idx="8471">
                  <c:v>2.6770899999999999E-10</c:v>
                </c:pt>
                <c:pt idx="8472">
                  <c:v>2.6771E-10</c:v>
                </c:pt>
                <c:pt idx="8473">
                  <c:v>2.6774399999999998E-10</c:v>
                </c:pt>
                <c:pt idx="8474">
                  <c:v>2.6775400000000001E-10</c:v>
                </c:pt>
                <c:pt idx="8475">
                  <c:v>2.6777E-10</c:v>
                </c:pt>
                <c:pt idx="8476">
                  <c:v>2.6777200000000001E-10</c:v>
                </c:pt>
                <c:pt idx="8477">
                  <c:v>2.6778099999999999E-10</c:v>
                </c:pt>
                <c:pt idx="8478">
                  <c:v>2.6779199999999998E-10</c:v>
                </c:pt>
                <c:pt idx="8479">
                  <c:v>2.6780999999999998E-10</c:v>
                </c:pt>
                <c:pt idx="8480">
                  <c:v>2.6782600000000001E-10</c:v>
                </c:pt>
                <c:pt idx="8481">
                  <c:v>2.6782899999999999E-10</c:v>
                </c:pt>
                <c:pt idx="8482">
                  <c:v>2.6784799999999999E-10</c:v>
                </c:pt>
                <c:pt idx="8483">
                  <c:v>2.6785399999999999E-10</c:v>
                </c:pt>
                <c:pt idx="8484">
                  <c:v>2.67855E-10</c:v>
                </c:pt>
                <c:pt idx="8485">
                  <c:v>2.67855E-10</c:v>
                </c:pt>
                <c:pt idx="8486">
                  <c:v>2.6786499999999998E-10</c:v>
                </c:pt>
                <c:pt idx="8487">
                  <c:v>2.6786800000000001E-10</c:v>
                </c:pt>
                <c:pt idx="8488">
                  <c:v>2.6787500000000002E-10</c:v>
                </c:pt>
                <c:pt idx="8489">
                  <c:v>2.6788899999999998E-10</c:v>
                </c:pt>
                <c:pt idx="8490">
                  <c:v>2.6790799999999999E-10</c:v>
                </c:pt>
                <c:pt idx="8491">
                  <c:v>2.6790799999999999E-10</c:v>
                </c:pt>
                <c:pt idx="8492">
                  <c:v>2.67927E-10</c:v>
                </c:pt>
                <c:pt idx="8493">
                  <c:v>2.6794600000000001E-10</c:v>
                </c:pt>
                <c:pt idx="8494">
                  <c:v>2.6796000000000002E-10</c:v>
                </c:pt>
                <c:pt idx="8495">
                  <c:v>2.67975E-10</c:v>
                </c:pt>
                <c:pt idx="8496">
                  <c:v>2.6799699999999998E-10</c:v>
                </c:pt>
                <c:pt idx="8497">
                  <c:v>2.6800800000000002E-10</c:v>
                </c:pt>
                <c:pt idx="8498">
                  <c:v>2.6800899999999998E-10</c:v>
                </c:pt>
                <c:pt idx="8499">
                  <c:v>2.68012E-10</c:v>
                </c:pt>
                <c:pt idx="8500">
                  <c:v>2.6805099999999998E-10</c:v>
                </c:pt>
                <c:pt idx="8501">
                  <c:v>2.6805699999999998E-10</c:v>
                </c:pt>
                <c:pt idx="8502">
                  <c:v>2.6807099999999999E-10</c:v>
                </c:pt>
                <c:pt idx="8503">
                  <c:v>2.6807900000000001E-10</c:v>
                </c:pt>
                <c:pt idx="8504">
                  <c:v>2.6808000000000002E-10</c:v>
                </c:pt>
                <c:pt idx="8505">
                  <c:v>2.6808099999999998E-10</c:v>
                </c:pt>
                <c:pt idx="8506">
                  <c:v>2.6809800000000002E-10</c:v>
                </c:pt>
                <c:pt idx="8507">
                  <c:v>2.6811000000000002E-10</c:v>
                </c:pt>
                <c:pt idx="8508">
                  <c:v>2.6811699999999997E-10</c:v>
                </c:pt>
                <c:pt idx="8509">
                  <c:v>2.6811899999999999E-10</c:v>
                </c:pt>
                <c:pt idx="8510">
                  <c:v>2.6812899999999997E-10</c:v>
                </c:pt>
                <c:pt idx="8511">
                  <c:v>2.6813599999999998E-10</c:v>
                </c:pt>
                <c:pt idx="8512">
                  <c:v>2.6813699999999999E-10</c:v>
                </c:pt>
                <c:pt idx="8513">
                  <c:v>2.6814799999999998E-10</c:v>
                </c:pt>
                <c:pt idx="8514">
                  <c:v>2.6815300000000003E-10</c:v>
                </c:pt>
                <c:pt idx="8515">
                  <c:v>2.6816699999999999E-10</c:v>
                </c:pt>
                <c:pt idx="8516">
                  <c:v>2.6817299999999999E-10</c:v>
                </c:pt>
                <c:pt idx="8517">
                  <c:v>2.6818E-10</c:v>
                </c:pt>
                <c:pt idx="8518">
                  <c:v>2.6819699999999999E-10</c:v>
                </c:pt>
                <c:pt idx="8519">
                  <c:v>2.6822400000000001E-10</c:v>
                </c:pt>
                <c:pt idx="8520">
                  <c:v>2.6822900000000001E-10</c:v>
                </c:pt>
                <c:pt idx="8521">
                  <c:v>2.6823299999999999E-10</c:v>
                </c:pt>
                <c:pt idx="8522">
                  <c:v>2.68235E-10</c:v>
                </c:pt>
                <c:pt idx="8523">
                  <c:v>2.68241E-10</c:v>
                </c:pt>
                <c:pt idx="8524">
                  <c:v>2.6824200000000001E-10</c:v>
                </c:pt>
                <c:pt idx="8525">
                  <c:v>2.68252E-10</c:v>
                </c:pt>
                <c:pt idx="8526">
                  <c:v>2.68258E-10</c:v>
                </c:pt>
                <c:pt idx="8527">
                  <c:v>2.6826199999999998E-10</c:v>
                </c:pt>
                <c:pt idx="8528">
                  <c:v>2.68289E-10</c:v>
                </c:pt>
                <c:pt idx="8529">
                  <c:v>2.6829999999999999E-10</c:v>
                </c:pt>
                <c:pt idx="8530">
                  <c:v>2.6831199999999999E-10</c:v>
                </c:pt>
                <c:pt idx="8531">
                  <c:v>2.6832600000000001E-10</c:v>
                </c:pt>
                <c:pt idx="8532">
                  <c:v>2.6832999999999999E-10</c:v>
                </c:pt>
                <c:pt idx="8533">
                  <c:v>2.6833599999999999E-10</c:v>
                </c:pt>
                <c:pt idx="8534">
                  <c:v>2.6834199999999999E-10</c:v>
                </c:pt>
                <c:pt idx="8535">
                  <c:v>2.6834599999999997E-10</c:v>
                </c:pt>
                <c:pt idx="8536">
                  <c:v>2.6835299999999998E-10</c:v>
                </c:pt>
                <c:pt idx="8537">
                  <c:v>2.6835600000000001E-10</c:v>
                </c:pt>
                <c:pt idx="8538">
                  <c:v>2.6835600000000001E-10</c:v>
                </c:pt>
                <c:pt idx="8539">
                  <c:v>2.6836400000000003E-10</c:v>
                </c:pt>
                <c:pt idx="8540">
                  <c:v>2.6836900000000002E-10</c:v>
                </c:pt>
                <c:pt idx="8541">
                  <c:v>2.6837099999999998E-10</c:v>
                </c:pt>
                <c:pt idx="8542">
                  <c:v>2.6837699999999998E-10</c:v>
                </c:pt>
                <c:pt idx="8543">
                  <c:v>2.6841800000000002E-10</c:v>
                </c:pt>
                <c:pt idx="8544">
                  <c:v>2.6843099999999998E-10</c:v>
                </c:pt>
                <c:pt idx="8545">
                  <c:v>2.6843799999999999E-10</c:v>
                </c:pt>
                <c:pt idx="8546">
                  <c:v>2.6844100000000001E-10</c:v>
                </c:pt>
                <c:pt idx="8547">
                  <c:v>2.6844100000000001E-10</c:v>
                </c:pt>
                <c:pt idx="8548">
                  <c:v>2.6846600000000002E-10</c:v>
                </c:pt>
                <c:pt idx="8549">
                  <c:v>2.68487E-10</c:v>
                </c:pt>
                <c:pt idx="8550">
                  <c:v>2.685E-10</c:v>
                </c:pt>
                <c:pt idx="8551">
                  <c:v>2.6850899999999998E-10</c:v>
                </c:pt>
                <c:pt idx="8552">
                  <c:v>2.6851300000000001E-10</c:v>
                </c:pt>
                <c:pt idx="8553">
                  <c:v>2.6854499999999998E-10</c:v>
                </c:pt>
                <c:pt idx="8554">
                  <c:v>2.6856399999999998E-10</c:v>
                </c:pt>
                <c:pt idx="8555">
                  <c:v>2.6857499999999997E-10</c:v>
                </c:pt>
                <c:pt idx="8556">
                  <c:v>2.6857900000000001E-10</c:v>
                </c:pt>
                <c:pt idx="8557">
                  <c:v>2.6859200000000002E-10</c:v>
                </c:pt>
                <c:pt idx="8558">
                  <c:v>2.6860099999999999E-10</c:v>
                </c:pt>
                <c:pt idx="8559">
                  <c:v>2.6860400000000002E-10</c:v>
                </c:pt>
                <c:pt idx="8560">
                  <c:v>2.6861299999999999E-10</c:v>
                </c:pt>
                <c:pt idx="8561">
                  <c:v>2.6861799999999998E-10</c:v>
                </c:pt>
                <c:pt idx="8562">
                  <c:v>2.6863599999999998E-10</c:v>
                </c:pt>
                <c:pt idx="8563">
                  <c:v>2.6864000000000002E-10</c:v>
                </c:pt>
                <c:pt idx="8564">
                  <c:v>2.6865200000000001E-10</c:v>
                </c:pt>
                <c:pt idx="8565">
                  <c:v>2.6865700000000001E-10</c:v>
                </c:pt>
                <c:pt idx="8566">
                  <c:v>2.6865900000000002E-10</c:v>
                </c:pt>
                <c:pt idx="8567">
                  <c:v>2.6866099999999999E-10</c:v>
                </c:pt>
                <c:pt idx="8568">
                  <c:v>2.6868300000000002E-10</c:v>
                </c:pt>
                <c:pt idx="8569">
                  <c:v>2.6873999999999999E-10</c:v>
                </c:pt>
                <c:pt idx="8570">
                  <c:v>2.6874200000000001E-10</c:v>
                </c:pt>
                <c:pt idx="8571">
                  <c:v>2.68747E-10</c:v>
                </c:pt>
                <c:pt idx="8572">
                  <c:v>2.6876299999999998E-10</c:v>
                </c:pt>
                <c:pt idx="8573">
                  <c:v>2.6876299999999998E-10</c:v>
                </c:pt>
                <c:pt idx="8574">
                  <c:v>2.6876700000000002E-10</c:v>
                </c:pt>
                <c:pt idx="8575">
                  <c:v>2.6877599999999999E-10</c:v>
                </c:pt>
                <c:pt idx="8576">
                  <c:v>2.6879399999999999E-10</c:v>
                </c:pt>
                <c:pt idx="8577">
                  <c:v>2.6879700000000002E-10</c:v>
                </c:pt>
                <c:pt idx="8578">
                  <c:v>2.6880499999999998E-10</c:v>
                </c:pt>
                <c:pt idx="8579">
                  <c:v>2.68807E-10</c:v>
                </c:pt>
                <c:pt idx="8580">
                  <c:v>2.6880800000000001E-10</c:v>
                </c:pt>
                <c:pt idx="8581">
                  <c:v>2.6883499999999998E-10</c:v>
                </c:pt>
                <c:pt idx="8582">
                  <c:v>2.6888700000000001E-10</c:v>
                </c:pt>
                <c:pt idx="8583">
                  <c:v>2.6889300000000001E-10</c:v>
                </c:pt>
                <c:pt idx="8584">
                  <c:v>2.6889499999999998E-10</c:v>
                </c:pt>
                <c:pt idx="8585">
                  <c:v>2.6890199999999999E-10</c:v>
                </c:pt>
                <c:pt idx="8586">
                  <c:v>2.6891299999999998E-10</c:v>
                </c:pt>
                <c:pt idx="8587">
                  <c:v>2.68915E-10</c:v>
                </c:pt>
                <c:pt idx="8588">
                  <c:v>2.6891800000000002E-10</c:v>
                </c:pt>
                <c:pt idx="8589">
                  <c:v>2.6892599999999999E-10</c:v>
                </c:pt>
                <c:pt idx="8590">
                  <c:v>2.68927E-10</c:v>
                </c:pt>
                <c:pt idx="8591">
                  <c:v>2.6893099999999998E-10</c:v>
                </c:pt>
                <c:pt idx="8592">
                  <c:v>2.68934E-10</c:v>
                </c:pt>
                <c:pt idx="8593">
                  <c:v>2.68934E-10</c:v>
                </c:pt>
                <c:pt idx="8594">
                  <c:v>2.6893699999999998E-10</c:v>
                </c:pt>
                <c:pt idx="8595">
                  <c:v>2.6895699999999999E-10</c:v>
                </c:pt>
                <c:pt idx="8596">
                  <c:v>2.6896099999999998E-10</c:v>
                </c:pt>
                <c:pt idx="8597">
                  <c:v>2.6896299999999999E-10</c:v>
                </c:pt>
                <c:pt idx="8598">
                  <c:v>2.6901900000000001E-10</c:v>
                </c:pt>
                <c:pt idx="8599">
                  <c:v>2.6903100000000001E-10</c:v>
                </c:pt>
                <c:pt idx="8600">
                  <c:v>2.6904699999999999E-10</c:v>
                </c:pt>
                <c:pt idx="8601">
                  <c:v>2.6907300000000001E-10</c:v>
                </c:pt>
                <c:pt idx="8602">
                  <c:v>2.6907400000000002E-10</c:v>
                </c:pt>
                <c:pt idx="8603">
                  <c:v>2.6909499999999999E-10</c:v>
                </c:pt>
                <c:pt idx="8604">
                  <c:v>2.69096E-10</c:v>
                </c:pt>
                <c:pt idx="8605">
                  <c:v>2.6910400000000001E-10</c:v>
                </c:pt>
                <c:pt idx="8606">
                  <c:v>2.6911500000000001E-10</c:v>
                </c:pt>
                <c:pt idx="8607">
                  <c:v>2.6912E-10</c:v>
                </c:pt>
                <c:pt idx="8608">
                  <c:v>2.6912100000000001E-10</c:v>
                </c:pt>
                <c:pt idx="8609">
                  <c:v>2.6912399999999998E-10</c:v>
                </c:pt>
                <c:pt idx="8610">
                  <c:v>2.6913699999999999E-10</c:v>
                </c:pt>
                <c:pt idx="8611">
                  <c:v>2.6913699999999999E-10</c:v>
                </c:pt>
                <c:pt idx="8612">
                  <c:v>2.69138E-10</c:v>
                </c:pt>
                <c:pt idx="8613">
                  <c:v>2.6914600000000001E-10</c:v>
                </c:pt>
                <c:pt idx="8614">
                  <c:v>2.6914799999999998E-10</c:v>
                </c:pt>
                <c:pt idx="8615">
                  <c:v>2.6915300000000002E-10</c:v>
                </c:pt>
                <c:pt idx="8616">
                  <c:v>2.69162E-10</c:v>
                </c:pt>
                <c:pt idx="8617">
                  <c:v>2.6916400000000001E-10</c:v>
                </c:pt>
                <c:pt idx="8618">
                  <c:v>2.6918900000000002E-10</c:v>
                </c:pt>
                <c:pt idx="8619">
                  <c:v>2.6919199999999999E-10</c:v>
                </c:pt>
                <c:pt idx="8620">
                  <c:v>2.6920899999999999E-10</c:v>
                </c:pt>
                <c:pt idx="8621">
                  <c:v>2.6922500000000002E-10</c:v>
                </c:pt>
                <c:pt idx="8622">
                  <c:v>2.6923700000000002E-10</c:v>
                </c:pt>
                <c:pt idx="8623">
                  <c:v>2.6924200000000001E-10</c:v>
                </c:pt>
                <c:pt idx="8624">
                  <c:v>2.6926600000000001E-10</c:v>
                </c:pt>
                <c:pt idx="8625">
                  <c:v>2.6927800000000001E-10</c:v>
                </c:pt>
                <c:pt idx="8626">
                  <c:v>2.6928600000000003E-10</c:v>
                </c:pt>
                <c:pt idx="8627">
                  <c:v>2.6930200000000001E-10</c:v>
                </c:pt>
                <c:pt idx="8628">
                  <c:v>2.69343E-10</c:v>
                </c:pt>
                <c:pt idx="8629">
                  <c:v>2.6935200000000002E-10</c:v>
                </c:pt>
                <c:pt idx="8630">
                  <c:v>2.69374E-10</c:v>
                </c:pt>
                <c:pt idx="8631">
                  <c:v>2.6937799999999999E-10</c:v>
                </c:pt>
                <c:pt idx="8632">
                  <c:v>2.6940899999999999E-10</c:v>
                </c:pt>
                <c:pt idx="8633">
                  <c:v>2.69416E-10</c:v>
                </c:pt>
                <c:pt idx="8634">
                  <c:v>2.69422E-10</c:v>
                </c:pt>
                <c:pt idx="8635">
                  <c:v>2.6942499999999998E-10</c:v>
                </c:pt>
                <c:pt idx="8636">
                  <c:v>2.6942499999999998E-10</c:v>
                </c:pt>
                <c:pt idx="8637">
                  <c:v>2.6943299999999999E-10</c:v>
                </c:pt>
                <c:pt idx="8638">
                  <c:v>2.6943600000000002E-10</c:v>
                </c:pt>
                <c:pt idx="8639">
                  <c:v>2.69446E-10</c:v>
                </c:pt>
                <c:pt idx="8640">
                  <c:v>2.69452E-10</c:v>
                </c:pt>
                <c:pt idx="8641">
                  <c:v>2.6947100000000001E-10</c:v>
                </c:pt>
                <c:pt idx="8642">
                  <c:v>2.6947499999999999E-10</c:v>
                </c:pt>
                <c:pt idx="8643">
                  <c:v>2.6947800000000002E-10</c:v>
                </c:pt>
                <c:pt idx="8644">
                  <c:v>2.6949199999999998E-10</c:v>
                </c:pt>
                <c:pt idx="8645">
                  <c:v>2.6949699999999997E-10</c:v>
                </c:pt>
                <c:pt idx="8646">
                  <c:v>2.6951300000000001E-10</c:v>
                </c:pt>
                <c:pt idx="8647">
                  <c:v>2.6951699999999999E-10</c:v>
                </c:pt>
                <c:pt idx="8648">
                  <c:v>2.6953399999999998E-10</c:v>
                </c:pt>
                <c:pt idx="8649">
                  <c:v>2.6954599999999998E-10</c:v>
                </c:pt>
                <c:pt idx="8650">
                  <c:v>2.6955000000000002E-10</c:v>
                </c:pt>
                <c:pt idx="8651">
                  <c:v>2.6955500000000001E-10</c:v>
                </c:pt>
                <c:pt idx="8652">
                  <c:v>2.6955899999999999E-10</c:v>
                </c:pt>
                <c:pt idx="8653">
                  <c:v>2.6957099999999999E-10</c:v>
                </c:pt>
                <c:pt idx="8654">
                  <c:v>2.6957300000000001E-10</c:v>
                </c:pt>
                <c:pt idx="8655">
                  <c:v>2.6957699999999999E-10</c:v>
                </c:pt>
                <c:pt idx="8656">
                  <c:v>2.6958600000000001E-10</c:v>
                </c:pt>
                <c:pt idx="8657">
                  <c:v>2.6960500000000002E-10</c:v>
                </c:pt>
                <c:pt idx="8658">
                  <c:v>2.6961199999999998E-10</c:v>
                </c:pt>
                <c:pt idx="8659">
                  <c:v>2.69615E-10</c:v>
                </c:pt>
                <c:pt idx="8660">
                  <c:v>2.6963400000000001E-10</c:v>
                </c:pt>
                <c:pt idx="8661">
                  <c:v>2.6964700000000002E-10</c:v>
                </c:pt>
                <c:pt idx="8662">
                  <c:v>2.6965800000000001E-10</c:v>
                </c:pt>
                <c:pt idx="8663">
                  <c:v>2.6968300000000002E-10</c:v>
                </c:pt>
                <c:pt idx="8664">
                  <c:v>2.6968999999999998E-10</c:v>
                </c:pt>
                <c:pt idx="8665">
                  <c:v>2.6971599999999999E-10</c:v>
                </c:pt>
                <c:pt idx="8666">
                  <c:v>2.6971800000000001E-10</c:v>
                </c:pt>
                <c:pt idx="8667">
                  <c:v>2.6972699999999998E-10</c:v>
                </c:pt>
                <c:pt idx="8668">
                  <c:v>2.6972799999999999E-10</c:v>
                </c:pt>
                <c:pt idx="8669">
                  <c:v>2.6973800000000003E-10</c:v>
                </c:pt>
                <c:pt idx="8670">
                  <c:v>2.6973800000000003E-10</c:v>
                </c:pt>
                <c:pt idx="8671">
                  <c:v>2.69753E-10</c:v>
                </c:pt>
                <c:pt idx="8672">
                  <c:v>2.6975699999999998E-10</c:v>
                </c:pt>
                <c:pt idx="8673">
                  <c:v>2.6976000000000001E-10</c:v>
                </c:pt>
                <c:pt idx="8674">
                  <c:v>2.6978000000000002E-10</c:v>
                </c:pt>
                <c:pt idx="8675">
                  <c:v>2.6978000000000002E-10</c:v>
                </c:pt>
                <c:pt idx="8676">
                  <c:v>2.6978699999999998E-10</c:v>
                </c:pt>
                <c:pt idx="8677">
                  <c:v>2.6978799999999999E-10</c:v>
                </c:pt>
                <c:pt idx="8678">
                  <c:v>2.6981000000000002E-10</c:v>
                </c:pt>
                <c:pt idx="8679">
                  <c:v>2.6983599999999999E-10</c:v>
                </c:pt>
                <c:pt idx="8680">
                  <c:v>2.6984000000000002E-10</c:v>
                </c:pt>
                <c:pt idx="8681">
                  <c:v>2.6984699999999998E-10</c:v>
                </c:pt>
                <c:pt idx="8682">
                  <c:v>2.6985399999999999E-10</c:v>
                </c:pt>
                <c:pt idx="8683">
                  <c:v>2.69855E-10</c:v>
                </c:pt>
                <c:pt idx="8684">
                  <c:v>2.6988399999999999E-10</c:v>
                </c:pt>
                <c:pt idx="8685">
                  <c:v>2.6988399999999999E-10</c:v>
                </c:pt>
                <c:pt idx="8686">
                  <c:v>2.6988800000000002E-10</c:v>
                </c:pt>
                <c:pt idx="8687">
                  <c:v>2.6991700000000001E-10</c:v>
                </c:pt>
                <c:pt idx="8688">
                  <c:v>2.6993299999999999E-10</c:v>
                </c:pt>
                <c:pt idx="8689">
                  <c:v>2.6994399999999998E-10</c:v>
                </c:pt>
                <c:pt idx="8690">
                  <c:v>2.6995500000000003E-10</c:v>
                </c:pt>
                <c:pt idx="8691">
                  <c:v>2.6996100000000003E-10</c:v>
                </c:pt>
                <c:pt idx="8692">
                  <c:v>2.6997700000000001E-10</c:v>
                </c:pt>
                <c:pt idx="8693">
                  <c:v>2.6997999999999998E-10</c:v>
                </c:pt>
                <c:pt idx="8694">
                  <c:v>2.6999199999999998E-10</c:v>
                </c:pt>
                <c:pt idx="8695">
                  <c:v>2.6999600000000002E-10</c:v>
                </c:pt>
                <c:pt idx="8696">
                  <c:v>2.7000399999999998E-10</c:v>
                </c:pt>
                <c:pt idx="8697">
                  <c:v>2.70012E-10</c:v>
                </c:pt>
                <c:pt idx="8698">
                  <c:v>2.7001500000000002E-10</c:v>
                </c:pt>
                <c:pt idx="8699">
                  <c:v>2.7001900000000001E-10</c:v>
                </c:pt>
                <c:pt idx="8700">
                  <c:v>2.7003800000000001E-10</c:v>
                </c:pt>
                <c:pt idx="8701">
                  <c:v>2.7004500000000002E-10</c:v>
                </c:pt>
                <c:pt idx="8702">
                  <c:v>2.70049E-10</c:v>
                </c:pt>
                <c:pt idx="8703">
                  <c:v>2.7006900000000002E-10</c:v>
                </c:pt>
                <c:pt idx="8704">
                  <c:v>2.7009300000000002E-10</c:v>
                </c:pt>
                <c:pt idx="8705">
                  <c:v>2.7009499999999999E-10</c:v>
                </c:pt>
                <c:pt idx="8706">
                  <c:v>2.7009800000000001E-10</c:v>
                </c:pt>
                <c:pt idx="8707">
                  <c:v>2.7009999999999998E-10</c:v>
                </c:pt>
                <c:pt idx="8708">
                  <c:v>2.7010199999999999E-10</c:v>
                </c:pt>
                <c:pt idx="8709">
                  <c:v>2.70139E-10</c:v>
                </c:pt>
                <c:pt idx="8710">
                  <c:v>2.7015999999999997E-10</c:v>
                </c:pt>
                <c:pt idx="8711">
                  <c:v>2.7016400000000001E-10</c:v>
                </c:pt>
                <c:pt idx="8712">
                  <c:v>2.7018300000000002E-10</c:v>
                </c:pt>
                <c:pt idx="8713">
                  <c:v>2.7018400000000003E-10</c:v>
                </c:pt>
                <c:pt idx="8714">
                  <c:v>2.7018900000000002E-10</c:v>
                </c:pt>
                <c:pt idx="8715">
                  <c:v>2.7019799999999999E-10</c:v>
                </c:pt>
                <c:pt idx="8716">
                  <c:v>2.7020299999999998E-10</c:v>
                </c:pt>
                <c:pt idx="8717">
                  <c:v>2.7021599999999999E-10</c:v>
                </c:pt>
                <c:pt idx="8718">
                  <c:v>2.7022799999999999E-10</c:v>
                </c:pt>
                <c:pt idx="8719">
                  <c:v>2.7026800000000002E-10</c:v>
                </c:pt>
                <c:pt idx="8720">
                  <c:v>2.7027900000000001E-10</c:v>
                </c:pt>
                <c:pt idx="8721">
                  <c:v>2.7028000000000002E-10</c:v>
                </c:pt>
                <c:pt idx="8722">
                  <c:v>2.7029299999999998E-10</c:v>
                </c:pt>
                <c:pt idx="8723">
                  <c:v>2.7029999999999999E-10</c:v>
                </c:pt>
                <c:pt idx="8724">
                  <c:v>2.7031000000000002E-10</c:v>
                </c:pt>
                <c:pt idx="8725">
                  <c:v>2.7031199999999999E-10</c:v>
                </c:pt>
                <c:pt idx="8726">
                  <c:v>2.7031299999999999E-10</c:v>
                </c:pt>
                <c:pt idx="8727">
                  <c:v>2.7033499999999998E-10</c:v>
                </c:pt>
                <c:pt idx="8728">
                  <c:v>2.7035E-10</c:v>
                </c:pt>
                <c:pt idx="8729">
                  <c:v>2.7035200000000002E-10</c:v>
                </c:pt>
                <c:pt idx="8730">
                  <c:v>2.7036099999999999E-10</c:v>
                </c:pt>
                <c:pt idx="8731">
                  <c:v>2.7038100000000001E-10</c:v>
                </c:pt>
                <c:pt idx="8732">
                  <c:v>2.7038499999999999E-10</c:v>
                </c:pt>
                <c:pt idx="8733">
                  <c:v>2.7038999999999998E-10</c:v>
                </c:pt>
                <c:pt idx="8734">
                  <c:v>2.7039499999999997E-10</c:v>
                </c:pt>
                <c:pt idx="8735">
                  <c:v>2.7041999999999998E-10</c:v>
                </c:pt>
                <c:pt idx="8736">
                  <c:v>2.7043199999999998E-10</c:v>
                </c:pt>
                <c:pt idx="8737">
                  <c:v>2.7044999999999998E-10</c:v>
                </c:pt>
                <c:pt idx="8738">
                  <c:v>2.7045099999999999E-10</c:v>
                </c:pt>
                <c:pt idx="8739">
                  <c:v>2.7045400000000002E-10</c:v>
                </c:pt>
                <c:pt idx="8740">
                  <c:v>2.70464E-10</c:v>
                </c:pt>
                <c:pt idx="8741">
                  <c:v>2.7046600000000002E-10</c:v>
                </c:pt>
                <c:pt idx="8742">
                  <c:v>2.7046799999999998E-10</c:v>
                </c:pt>
                <c:pt idx="8743">
                  <c:v>2.7049500000000001E-10</c:v>
                </c:pt>
                <c:pt idx="8744">
                  <c:v>2.7049600000000001E-10</c:v>
                </c:pt>
                <c:pt idx="8745">
                  <c:v>2.7049600000000001E-10</c:v>
                </c:pt>
                <c:pt idx="8746">
                  <c:v>2.7052100000000002E-10</c:v>
                </c:pt>
                <c:pt idx="8747">
                  <c:v>2.7054199999999999E-10</c:v>
                </c:pt>
                <c:pt idx="8748">
                  <c:v>2.7054400000000001E-10</c:v>
                </c:pt>
                <c:pt idx="8749">
                  <c:v>2.7054599999999998E-10</c:v>
                </c:pt>
                <c:pt idx="8750">
                  <c:v>2.7054699999999999E-10</c:v>
                </c:pt>
                <c:pt idx="8751">
                  <c:v>2.7055199999999998E-10</c:v>
                </c:pt>
                <c:pt idx="8752">
                  <c:v>2.70555E-10</c:v>
                </c:pt>
                <c:pt idx="8753">
                  <c:v>2.70573E-10</c:v>
                </c:pt>
                <c:pt idx="8754">
                  <c:v>2.7057799999999999E-10</c:v>
                </c:pt>
                <c:pt idx="8755">
                  <c:v>2.7058600000000001E-10</c:v>
                </c:pt>
                <c:pt idx="8756">
                  <c:v>2.7059499999999998E-10</c:v>
                </c:pt>
                <c:pt idx="8757">
                  <c:v>2.70609E-10</c:v>
                </c:pt>
                <c:pt idx="8758">
                  <c:v>2.7061199999999997E-10</c:v>
                </c:pt>
                <c:pt idx="8759">
                  <c:v>2.7062399999999997E-10</c:v>
                </c:pt>
                <c:pt idx="8760">
                  <c:v>2.7063500000000002E-10</c:v>
                </c:pt>
                <c:pt idx="8761">
                  <c:v>2.7063600000000003E-10</c:v>
                </c:pt>
                <c:pt idx="8762">
                  <c:v>2.70651E-10</c:v>
                </c:pt>
                <c:pt idx="8763">
                  <c:v>2.7065200000000001E-10</c:v>
                </c:pt>
                <c:pt idx="8764">
                  <c:v>2.7065400000000003E-10</c:v>
                </c:pt>
                <c:pt idx="8765">
                  <c:v>2.7065900000000002E-10</c:v>
                </c:pt>
                <c:pt idx="8766">
                  <c:v>2.7066000000000002E-10</c:v>
                </c:pt>
                <c:pt idx="8767">
                  <c:v>2.7067200000000002E-10</c:v>
                </c:pt>
                <c:pt idx="8768">
                  <c:v>2.7070200000000002E-10</c:v>
                </c:pt>
                <c:pt idx="8769">
                  <c:v>2.70723E-10</c:v>
                </c:pt>
                <c:pt idx="8770">
                  <c:v>2.70753E-10</c:v>
                </c:pt>
                <c:pt idx="8771">
                  <c:v>2.7079399999999999E-10</c:v>
                </c:pt>
                <c:pt idx="8772">
                  <c:v>2.7082200000000002E-10</c:v>
                </c:pt>
                <c:pt idx="8773">
                  <c:v>2.70826E-10</c:v>
                </c:pt>
                <c:pt idx="8774">
                  <c:v>2.7082700000000001E-10</c:v>
                </c:pt>
                <c:pt idx="8775">
                  <c:v>2.7083300000000001E-10</c:v>
                </c:pt>
                <c:pt idx="8776">
                  <c:v>2.70838E-10</c:v>
                </c:pt>
                <c:pt idx="8777">
                  <c:v>2.7087000000000002E-10</c:v>
                </c:pt>
                <c:pt idx="8778">
                  <c:v>2.7087100000000003E-10</c:v>
                </c:pt>
                <c:pt idx="8779">
                  <c:v>2.7087500000000001E-10</c:v>
                </c:pt>
                <c:pt idx="8780">
                  <c:v>2.7087700000000003E-10</c:v>
                </c:pt>
                <c:pt idx="8781">
                  <c:v>2.7089300000000001E-10</c:v>
                </c:pt>
                <c:pt idx="8782">
                  <c:v>2.7090700000000002E-10</c:v>
                </c:pt>
                <c:pt idx="8783">
                  <c:v>2.7092500000000002E-10</c:v>
                </c:pt>
                <c:pt idx="8784">
                  <c:v>2.7093600000000001E-10</c:v>
                </c:pt>
                <c:pt idx="8785">
                  <c:v>2.7094E-10</c:v>
                </c:pt>
                <c:pt idx="8786">
                  <c:v>2.70989E-10</c:v>
                </c:pt>
                <c:pt idx="8787">
                  <c:v>2.7099000000000001E-10</c:v>
                </c:pt>
                <c:pt idx="8788">
                  <c:v>2.7099199999999998E-10</c:v>
                </c:pt>
                <c:pt idx="8789">
                  <c:v>2.7099199999999998E-10</c:v>
                </c:pt>
                <c:pt idx="8790">
                  <c:v>2.71001E-10</c:v>
                </c:pt>
                <c:pt idx="8791">
                  <c:v>2.71007E-10</c:v>
                </c:pt>
                <c:pt idx="8792">
                  <c:v>2.71019E-10</c:v>
                </c:pt>
                <c:pt idx="8793">
                  <c:v>2.7102299999999999E-10</c:v>
                </c:pt>
                <c:pt idx="8794">
                  <c:v>2.7103599999999999E-10</c:v>
                </c:pt>
                <c:pt idx="8795">
                  <c:v>2.7103999999999998E-10</c:v>
                </c:pt>
                <c:pt idx="8796">
                  <c:v>2.7104500000000002E-10</c:v>
                </c:pt>
                <c:pt idx="8797">
                  <c:v>2.7106399999999998E-10</c:v>
                </c:pt>
                <c:pt idx="8798">
                  <c:v>2.7108600000000001E-10</c:v>
                </c:pt>
                <c:pt idx="8799">
                  <c:v>2.7108799999999997E-10</c:v>
                </c:pt>
                <c:pt idx="8800">
                  <c:v>2.7108999999999999E-10</c:v>
                </c:pt>
                <c:pt idx="8801">
                  <c:v>2.7109200000000001E-10</c:v>
                </c:pt>
                <c:pt idx="8802">
                  <c:v>2.7109499999999998E-10</c:v>
                </c:pt>
                <c:pt idx="8803">
                  <c:v>2.7111100000000002E-10</c:v>
                </c:pt>
                <c:pt idx="8804">
                  <c:v>2.7111299999999998E-10</c:v>
                </c:pt>
                <c:pt idx="8805">
                  <c:v>2.71127E-10</c:v>
                </c:pt>
                <c:pt idx="8806">
                  <c:v>2.7113000000000002E-10</c:v>
                </c:pt>
                <c:pt idx="8807">
                  <c:v>2.7114800000000002E-10</c:v>
                </c:pt>
                <c:pt idx="8808">
                  <c:v>2.7115900000000001E-10</c:v>
                </c:pt>
                <c:pt idx="8809">
                  <c:v>2.7117299999999998E-10</c:v>
                </c:pt>
                <c:pt idx="8810">
                  <c:v>2.7122299999999999E-10</c:v>
                </c:pt>
                <c:pt idx="8811">
                  <c:v>2.7123399999999999E-10</c:v>
                </c:pt>
                <c:pt idx="8812">
                  <c:v>2.7124300000000001E-10</c:v>
                </c:pt>
                <c:pt idx="8813">
                  <c:v>2.7125099999999998E-10</c:v>
                </c:pt>
                <c:pt idx="8814">
                  <c:v>2.7126700000000001E-10</c:v>
                </c:pt>
                <c:pt idx="8815">
                  <c:v>2.71272E-10</c:v>
                </c:pt>
                <c:pt idx="8816">
                  <c:v>2.71284E-10</c:v>
                </c:pt>
                <c:pt idx="8817">
                  <c:v>2.7129E-10</c:v>
                </c:pt>
                <c:pt idx="8818">
                  <c:v>2.7129200000000002E-10</c:v>
                </c:pt>
                <c:pt idx="8819">
                  <c:v>2.7129999999999998E-10</c:v>
                </c:pt>
                <c:pt idx="8820">
                  <c:v>2.71302E-10</c:v>
                </c:pt>
                <c:pt idx="8821">
                  <c:v>2.7131000000000002E-10</c:v>
                </c:pt>
                <c:pt idx="8822">
                  <c:v>2.7131500000000001E-10</c:v>
                </c:pt>
                <c:pt idx="8823">
                  <c:v>2.7132200000000002E-10</c:v>
                </c:pt>
                <c:pt idx="8824">
                  <c:v>2.7133099999999999E-10</c:v>
                </c:pt>
                <c:pt idx="8825">
                  <c:v>2.7135499999999999E-10</c:v>
                </c:pt>
                <c:pt idx="8826">
                  <c:v>2.7137000000000002E-10</c:v>
                </c:pt>
                <c:pt idx="8827">
                  <c:v>2.71374E-10</c:v>
                </c:pt>
                <c:pt idx="8828">
                  <c:v>2.7138300000000002E-10</c:v>
                </c:pt>
                <c:pt idx="8829">
                  <c:v>2.7138499999999999E-10</c:v>
                </c:pt>
                <c:pt idx="8830">
                  <c:v>2.7139300000000001E-10</c:v>
                </c:pt>
                <c:pt idx="8831">
                  <c:v>2.7141100000000001E-10</c:v>
                </c:pt>
                <c:pt idx="8832">
                  <c:v>2.7141499999999999E-10</c:v>
                </c:pt>
                <c:pt idx="8833">
                  <c:v>2.7141999999999998E-10</c:v>
                </c:pt>
                <c:pt idx="8834">
                  <c:v>2.7144300000000002E-10</c:v>
                </c:pt>
                <c:pt idx="8835">
                  <c:v>2.7144900000000002E-10</c:v>
                </c:pt>
                <c:pt idx="8836">
                  <c:v>2.7145599999999998E-10</c:v>
                </c:pt>
                <c:pt idx="8837">
                  <c:v>2.7145699999999999E-10</c:v>
                </c:pt>
                <c:pt idx="8838">
                  <c:v>2.71459E-10</c:v>
                </c:pt>
                <c:pt idx="8839">
                  <c:v>2.7146799999999998E-10</c:v>
                </c:pt>
                <c:pt idx="8840">
                  <c:v>2.7146899999999999E-10</c:v>
                </c:pt>
                <c:pt idx="8841">
                  <c:v>2.71471E-10</c:v>
                </c:pt>
                <c:pt idx="8842">
                  <c:v>2.7147999999999998E-10</c:v>
                </c:pt>
                <c:pt idx="8843">
                  <c:v>2.71495E-10</c:v>
                </c:pt>
                <c:pt idx="8844">
                  <c:v>2.7152199999999997E-10</c:v>
                </c:pt>
                <c:pt idx="8845">
                  <c:v>2.71525E-10</c:v>
                </c:pt>
                <c:pt idx="8846">
                  <c:v>2.7153900000000002E-10</c:v>
                </c:pt>
                <c:pt idx="8847">
                  <c:v>2.7154799999999999E-10</c:v>
                </c:pt>
                <c:pt idx="8848">
                  <c:v>2.7155700000000002E-10</c:v>
                </c:pt>
                <c:pt idx="8849">
                  <c:v>2.7156400000000003E-10</c:v>
                </c:pt>
                <c:pt idx="8850">
                  <c:v>2.7156900000000002E-10</c:v>
                </c:pt>
                <c:pt idx="8851">
                  <c:v>2.7157000000000002E-10</c:v>
                </c:pt>
                <c:pt idx="8852">
                  <c:v>2.71573E-10</c:v>
                </c:pt>
                <c:pt idx="8853">
                  <c:v>2.71585E-10</c:v>
                </c:pt>
                <c:pt idx="8854">
                  <c:v>2.7160199999999999E-10</c:v>
                </c:pt>
                <c:pt idx="8855">
                  <c:v>2.7161200000000002E-10</c:v>
                </c:pt>
                <c:pt idx="8856">
                  <c:v>2.71615E-10</c:v>
                </c:pt>
                <c:pt idx="8857">
                  <c:v>2.7162400000000002E-10</c:v>
                </c:pt>
                <c:pt idx="8858">
                  <c:v>2.7164399999999999E-10</c:v>
                </c:pt>
                <c:pt idx="8859">
                  <c:v>2.71651E-10</c:v>
                </c:pt>
                <c:pt idx="8860">
                  <c:v>2.7165400000000002E-10</c:v>
                </c:pt>
                <c:pt idx="8861">
                  <c:v>2.7166799999999999E-10</c:v>
                </c:pt>
                <c:pt idx="8862">
                  <c:v>2.71676E-10</c:v>
                </c:pt>
                <c:pt idx="8863">
                  <c:v>2.7167899999999998E-10</c:v>
                </c:pt>
                <c:pt idx="8864">
                  <c:v>2.7168499999999998E-10</c:v>
                </c:pt>
                <c:pt idx="8865">
                  <c:v>2.7168699999999999E-10</c:v>
                </c:pt>
                <c:pt idx="8866">
                  <c:v>2.7169699999999998E-10</c:v>
                </c:pt>
                <c:pt idx="8867">
                  <c:v>2.7171900000000001E-10</c:v>
                </c:pt>
                <c:pt idx="8868">
                  <c:v>2.7173700000000001E-10</c:v>
                </c:pt>
                <c:pt idx="8869">
                  <c:v>2.7175099999999997E-10</c:v>
                </c:pt>
                <c:pt idx="8870">
                  <c:v>2.7175299999999999E-10</c:v>
                </c:pt>
                <c:pt idx="8871">
                  <c:v>2.7175699999999997E-10</c:v>
                </c:pt>
                <c:pt idx="8872">
                  <c:v>2.7177099999999999E-10</c:v>
                </c:pt>
                <c:pt idx="8873">
                  <c:v>2.7177400000000002E-10</c:v>
                </c:pt>
                <c:pt idx="8874">
                  <c:v>2.7178500000000001E-10</c:v>
                </c:pt>
                <c:pt idx="8875">
                  <c:v>2.7181700000000002E-10</c:v>
                </c:pt>
                <c:pt idx="8876">
                  <c:v>2.7181799999999998E-10</c:v>
                </c:pt>
                <c:pt idx="8877">
                  <c:v>2.7183599999999998E-10</c:v>
                </c:pt>
                <c:pt idx="8878">
                  <c:v>2.7183599999999998E-10</c:v>
                </c:pt>
                <c:pt idx="8879">
                  <c:v>2.7184299999999999E-10</c:v>
                </c:pt>
                <c:pt idx="8880">
                  <c:v>2.7185100000000001E-10</c:v>
                </c:pt>
                <c:pt idx="8881">
                  <c:v>2.7187899999999999E-10</c:v>
                </c:pt>
                <c:pt idx="8882">
                  <c:v>2.7189699999999999E-10</c:v>
                </c:pt>
                <c:pt idx="8883">
                  <c:v>2.7189699999999999E-10</c:v>
                </c:pt>
                <c:pt idx="8884">
                  <c:v>2.71898E-10</c:v>
                </c:pt>
                <c:pt idx="8885">
                  <c:v>2.7191399999999998E-10</c:v>
                </c:pt>
                <c:pt idx="8886">
                  <c:v>2.7192099999999999E-10</c:v>
                </c:pt>
                <c:pt idx="8887">
                  <c:v>2.7194999999999998E-10</c:v>
                </c:pt>
                <c:pt idx="8888">
                  <c:v>2.7195199999999999E-10</c:v>
                </c:pt>
                <c:pt idx="8889">
                  <c:v>2.7195400000000001E-10</c:v>
                </c:pt>
                <c:pt idx="8890">
                  <c:v>2.7196100000000002E-10</c:v>
                </c:pt>
                <c:pt idx="8891">
                  <c:v>2.7196600000000001E-10</c:v>
                </c:pt>
                <c:pt idx="8892">
                  <c:v>2.7197499999999998E-10</c:v>
                </c:pt>
                <c:pt idx="8893">
                  <c:v>2.7197599999999999E-10</c:v>
                </c:pt>
                <c:pt idx="8894">
                  <c:v>2.7197800000000001E-10</c:v>
                </c:pt>
                <c:pt idx="8895">
                  <c:v>2.7197999999999997E-10</c:v>
                </c:pt>
                <c:pt idx="8896">
                  <c:v>2.72013E-10</c:v>
                </c:pt>
                <c:pt idx="8897">
                  <c:v>2.7201400000000001E-10</c:v>
                </c:pt>
                <c:pt idx="8898">
                  <c:v>2.72019E-10</c:v>
                </c:pt>
                <c:pt idx="8899">
                  <c:v>2.7206800000000001E-10</c:v>
                </c:pt>
                <c:pt idx="8900">
                  <c:v>2.7207099999999998E-10</c:v>
                </c:pt>
                <c:pt idx="8901">
                  <c:v>2.7207199999999999E-10</c:v>
                </c:pt>
                <c:pt idx="8902">
                  <c:v>2.72079E-10</c:v>
                </c:pt>
                <c:pt idx="8903">
                  <c:v>2.7208299999999998E-10</c:v>
                </c:pt>
                <c:pt idx="8904">
                  <c:v>2.7208399999999999E-10</c:v>
                </c:pt>
                <c:pt idx="8905">
                  <c:v>2.7208700000000001E-10</c:v>
                </c:pt>
                <c:pt idx="8906">
                  <c:v>2.7211E-10</c:v>
                </c:pt>
                <c:pt idx="8907">
                  <c:v>2.72116E-10</c:v>
                </c:pt>
                <c:pt idx="8908">
                  <c:v>2.7217100000000001E-10</c:v>
                </c:pt>
                <c:pt idx="8909">
                  <c:v>2.7217999999999998E-10</c:v>
                </c:pt>
                <c:pt idx="8910">
                  <c:v>2.7220999999999998E-10</c:v>
                </c:pt>
                <c:pt idx="8911">
                  <c:v>2.7221300000000001E-10</c:v>
                </c:pt>
                <c:pt idx="8912">
                  <c:v>2.72224E-10</c:v>
                </c:pt>
                <c:pt idx="8913">
                  <c:v>2.7222600000000002E-10</c:v>
                </c:pt>
                <c:pt idx="8914">
                  <c:v>2.7224599999999998E-10</c:v>
                </c:pt>
                <c:pt idx="8915">
                  <c:v>2.7227300000000001E-10</c:v>
                </c:pt>
                <c:pt idx="8916">
                  <c:v>2.7227699999999999E-10</c:v>
                </c:pt>
                <c:pt idx="8917">
                  <c:v>2.7229399999999998E-10</c:v>
                </c:pt>
                <c:pt idx="8918">
                  <c:v>2.7230300000000001E-10</c:v>
                </c:pt>
                <c:pt idx="8919">
                  <c:v>2.7230699999999999E-10</c:v>
                </c:pt>
                <c:pt idx="8920">
                  <c:v>2.7230900000000001E-10</c:v>
                </c:pt>
                <c:pt idx="8921">
                  <c:v>2.7232E-10</c:v>
                </c:pt>
                <c:pt idx="8922">
                  <c:v>2.7232399999999998E-10</c:v>
                </c:pt>
                <c:pt idx="8923">
                  <c:v>2.72363E-10</c:v>
                </c:pt>
                <c:pt idx="8924">
                  <c:v>2.7236799999999999E-10</c:v>
                </c:pt>
                <c:pt idx="8925">
                  <c:v>2.7237000000000001E-10</c:v>
                </c:pt>
                <c:pt idx="8926">
                  <c:v>2.7237299999999999E-10</c:v>
                </c:pt>
                <c:pt idx="8927">
                  <c:v>2.72375E-10</c:v>
                </c:pt>
                <c:pt idx="8928">
                  <c:v>2.7239799999999999E-10</c:v>
                </c:pt>
                <c:pt idx="8929">
                  <c:v>2.7240999999999999E-10</c:v>
                </c:pt>
                <c:pt idx="8930">
                  <c:v>2.7241399999999998E-10</c:v>
                </c:pt>
                <c:pt idx="8931">
                  <c:v>2.7241999999999998E-10</c:v>
                </c:pt>
                <c:pt idx="8932">
                  <c:v>2.7242099999999998E-10</c:v>
                </c:pt>
                <c:pt idx="8933">
                  <c:v>2.7242199999999999E-10</c:v>
                </c:pt>
                <c:pt idx="8934">
                  <c:v>2.7242799999999999E-10</c:v>
                </c:pt>
                <c:pt idx="8935">
                  <c:v>2.72447E-10</c:v>
                </c:pt>
                <c:pt idx="8936">
                  <c:v>2.72465E-10</c:v>
                </c:pt>
                <c:pt idx="8937">
                  <c:v>2.7248099999999998E-10</c:v>
                </c:pt>
                <c:pt idx="8938">
                  <c:v>2.7248099999999998E-10</c:v>
                </c:pt>
                <c:pt idx="8939">
                  <c:v>2.7252000000000001E-10</c:v>
                </c:pt>
                <c:pt idx="8940">
                  <c:v>2.7252999999999999E-10</c:v>
                </c:pt>
                <c:pt idx="8941">
                  <c:v>2.72531E-10</c:v>
                </c:pt>
                <c:pt idx="8942">
                  <c:v>2.7253599999999999E-10</c:v>
                </c:pt>
                <c:pt idx="8943">
                  <c:v>2.7254400000000001E-10</c:v>
                </c:pt>
                <c:pt idx="8944">
                  <c:v>2.7257500000000001E-10</c:v>
                </c:pt>
                <c:pt idx="8945">
                  <c:v>2.7258299999999998E-10</c:v>
                </c:pt>
                <c:pt idx="8946">
                  <c:v>2.7258499999999999E-10</c:v>
                </c:pt>
                <c:pt idx="8947">
                  <c:v>2.7258899999999998E-10</c:v>
                </c:pt>
                <c:pt idx="8948">
                  <c:v>2.7258999999999999E-10</c:v>
                </c:pt>
                <c:pt idx="8949">
                  <c:v>2.7260899999999999E-10</c:v>
                </c:pt>
                <c:pt idx="8950">
                  <c:v>2.7261499999999999E-10</c:v>
                </c:pt>
                <c:pt idx="8951">
                  <c:v>2.7264299999999998E-10</c:v>
                </c:pt>
                <c:pt idx="8952">
                  <c:v>2.7265499999999998E-10</c:v>
                </c:pt>
                <c:pt idx="8953">
                  <c:v>2.72658E-10</c:v>
                </c:pt>
                <c:pt idx="8954">
                  <c:v>2.7266000000000002E-10</c:v>
                </c:pt>
                <c:pt idx="8955">
                  <c:v>2.7266799999999998E-10</c:v>
                </c:pt>
                <c:pt idx="8956">
                  <c:v>2.7267100000000001E-10</c:v>
                </c:pt>
                <c:pt idx="8957">
                  <c:v>2.72676E-10</c:v>
                </c:pt>
                <c:pt idx="8958">
                  <c:v>2.7268699999999999E-10</c:v>
                </c:pt>
                <c:pt idx="8959">
                  <c:v>2.7269700000000003E-10</c:v>
                </c:pt>
                <c:pt idx="8960">
                  <c:v>2.72706E-10</c:v>
                </c:pt>
                <c:pt idx="8961">
                  <c:v>2.7272000000000002E-10</c:v>
                </c:pt>
                <c:pt idx="8962">
                  <c:v>2.7272199999999998E-10</c:v>
                </c:pt>
                <c:pt idx="8963">
                  <c:v>2.7273E-10</c:v>
                </c:pt>
                <c:pt idx="8964">
                  <c:v>2.7273100000000001E-10</c:v>
                </c:pt>
                <c:pt idx="8965">
                  <c:v>2.7274500000000002E-10</c:v>
                </c:pt>
                <c:pt idx="8966">
                  <c:v>2.7274599999999998E-10</c:v>
                </c:pt>
                <c:pt idx="8967">
                  <c:v>2.7275100000000002E-10</c:v>
                </c:pt>
                <c:pt idx="8968">
                  <c:v>2.7275500000000001E-10</c:v>
                </c:pt>
                <c:pt idx="8969">
                  <c:v>2.7275600000000001E-10</c:v>
                </c:pt>
                <c:pt idx="8970">
                  <c:v>2.7276100000000001E-10</c:v>
                </c:pt>
                <c:pt idx="8971">
                  <c:v>2.7276499999999999E-10</c:v>
                </c:pt>
                <c:pt idx="8972">
                  <c:v>2.7278100000000002E-10</c:v>
                </c:pt>
                <c:pt idx="8973">
                  <c:v>2.7279800000000001E-10</c:v>
                </c:pt>
                <c:pt idx="8974">
                  <c:v>2.7281199999999998E-10</c:v>
                </c:pt>
                <c:pt idx="8975">
                  <c:v>2.7284999999999999E-10</c:v>
                </c:pt>
                <c:pt idx="8976">
                  <c:v>2.72851E-10</c:v>
                </c:pt>
                <c:pt idx="8977">
                  <c:v>2.7285200000000001E-10</c:v>
                </c:pt>
                <c:pt idx="8978">
                  <c:v>2.7285300000000002E-10</c:v>
                </c:pt>
                <c:pt idx="8979">
                  <c:v>2.7286599999999998E-10</c:v>
                </c:pt>
                <c:pt idx="8980">
                  <c:v>2.72869E-10</c:v>
                </c:pt>
                <c:pt idx="8981">
                  <c:v>2.7287199999999998E-10</c:v>
                </c:pt>
                <c:pt idx="8982">
                  <c:v>2.7287399999999999E-10</c:v>
                </c:pt>
                <c:pt idx="8983">
                  <c:v>2.7287799999999998E-10</c:v>
                </c:pt>
                <c:pt idx="8984">
                  <c:v>2.7288399999999998E-10</c:v>
                </c:pt>
                <c:pt idx="8985">
                  <c:v>2.7289500000000002E-10</c:v>
                </c:pt>
                <c:pt idx="8986">
                  <c:v>2.7289799999999999E-10</c:v>
                </c:pt>
                <c:pt idx="8987">
                  <c:v>2.7292099999999998E-10</c:v>
                </c:pt>
                <c:pt idx="8988">
                  <c:v>2.7293200000000002E-10</c:v>
                </c:pt>
                <c:pt idx="8989">
                  <c:v>2.72935E-10</c:v>
                </c:pt>
                <c:pt idx="8990">
                  <c:v>2.7295699999999998E-10</c:v>
                </c:pt>
                <c:pt idx="8991">
                  <c:v>2.7298699999999998E-10</c:v>
                </c:pt>
                <c:pt idx="8992">
                  <c:v>2.73001E-10</c:v>
                </c:pt>
                <c:pt idx="8993">
                  <c:v>2.7302200000000002E-10</c:v>
                </c:pt>
                <c:pt idx="8994">
                  <c:v>2.73025E-10</c:v>
                </c:pt>
                <c:pt idx="8995">
                  <c:v>2.73032E-10</c:v>
                </c:pt>
                <c:pt idx="8996">
                  <c:v>2.7305700000000001E-10</c:v>
                </c:pt>
                <c:pt idx="8997">
                  <c:v>2.7306099999999999E-10</c:v>
                </c:pt>
                <c:pt idx="8998">
                  <c:v>2.7306900000000001E-10</c:v>
                </c:pt>
                <c:pt idx="8999">
                  <c:v>2.7308899999999998E-10</c:v>
                </c:pt>
                <c:pt idx="9000">
                  <c:v>2.73092E-10</c:v>
                </c:pt>
                <c:pt idx="9001">
                  <c:v>2.7310099999999998E-10</c:v>
                </c:pt>
                <c:pt idx="9002">
                  <c:v>2.7311100000000001E-10</c:v>
                </c:pt>
                <c:pt idx="9003">
                  <c:v>2.7311499999999999E-10</c:v>
                </c:pt>
                <c:pt idx="9004">
                  <c:v>2.7311999999999998E-10</c:v>
                </c:pt>
                <c:pt idx="9005">
                  <c:v>2.7313700000000003E-10</c:v>
                </c:pt>
                <c:pt idx="9006">
                  <c:v>2.7314200000000002E-10</c:v>
                </c:pt>
                <c:pt idx="9007">
                  <c:v>2.73182E-10</c:v>
                </c:pt>
                <c:pt idx="9008">
                  <c:v>2.7320399999999998E-10</c:v>
                </c:pt>
                <c:pt idx="9009">
                  <c:v>2.7320499999999999E-10</c:v>
                </c:pt>
                <c:pt idx="9010">
                  <c:v>2.7321099999999999E-10</c:v>
                </c:pt>
                <c:pt idx="9011">
                  <c:v>2.7321699999999999E-10</c:v>
                </c:pt>
                <c:pt idx="9012">
                  <c:v>2.7322000000000001E-10</c:v>
                </c:pt>
                <c:pt idx="9013">
                  <c:v>2.7323E-10</c:v>
                </c:pt>
                <c:pt idx="9014">
                  <c:v>2.7323999999999998E-10</c:v>
                </c:pt>
                <c:pt idx="9015">
                  <c:v>2.73248E-10</c:v>
                </c:pt>
                <c:pt idx="9016">
                  <c:v>2.7326900000000002E-10</c:v>
                </c:pt>
                <c:pt idx="9017">
                  <c:v>2.7328299999999999E-10</c:v>
                </c:pt>
                <c:pt idx="9018">
                  <c:v>2.7328899999999999E-10</c:v>
                </c:pt>
                <c:pt idx="9019">
                  <c:v>2.73339E-10</c:v>
                </c:pt>
                <c:pt idx="9020">
                  <c:v>2.7334199999999997E-10</c:v>
                </c:pt>
                <c:pt idx="9021">
                  <c:v>2.7334299999999998E-10</c:v>
                </c:pt>
                <c:pt idx="9022">
                  <c:v>2.7334999999999999E-10</c:v>
                </c:pt>
                <c:pt idx="9023">
                  <c:v>2.7335399999999997E-10</c:v>
                </c:pt>
                <c:pt idx="9024">
                  <c:v>2.7336099999999998E-10</c:v>
                </c:pt>
                <c:pt idx="9025">
                  <c:v>2.73369E-10</c:v>
                </c:pt>
                <c:pt idx="9026">
                  <c:v>2.7337200000000003E-10</c:v>
                </c:pt>
                <c:pt idx="9027">
                  <c:v>2.7337999999999999E-10</c:v>
                </c:pt>
                <c:pt idx="9028">
                  <c:v>2.73393E-10</c:v>
                </c:pt>
                <c:pt idx="9029">
                  <c:v>2.7339600000000002E-10</c:v>
                </c:pt>
                <c:pt idx="9030">
                  <c:v>2.7340600000000001E-10</c:v>
                </c:pt>
                <c:pt idx="9031">
                  <c:v>2.7345699999999998E-10</c:v>
                </c:pt>
                <c:pt idx="9032">
                  <c:v>2.7345799999999999E-10</c:v>
                </c:pt>
                <c:pt idx="9033">
                  <c:v>2.7348500000000001E-10</c:v>
                </c:pt>
                <c:pt idx="9034">
                  <c:v>2.7349299999999998E-10</c:v>
                </c:pt>
                <c:pt idx="9035">
                  <c:v>2.7349499999999999E-10</c:v>
                </c:pt>
                <c:pt idx="9036">
                  <c:v>2.73508E-10</c:v>
                </c:pt>
                <c:pt idx="9037">
                  <c:v>2.7351600000000002E-10</c:v>
                </c:pt>
                <c:pt idx="9038">
                  <c:v>2.7351899999999999E-10</c:v>
                </c:pt>
                <c:pt idx="9039">
                  <c:v>2.7352399999999999E-10</c:v>
                </c:pt>
                <c:pt idx="9040">
                  <c:v>2.7352700000000001E-10</c:v>
                </c:pt>
                <c:pt idx="9041">
                  <c:v>2.7354799999999998E-10</c:v>
                </c:pt>
                <c:pt idx="9042">
                  <c:v>2.7355399999999998E-10</c:v>
                </c:pt>
                <c:pt idx="9043">
                  <c:v>2.7355700000000001E-10</c:v>
                </c:pt>
                <c:pt idx="9044">
                  <c:v>2.7355899999999998E-10</c:v>
                </c:pt>
                <c:pt idx="9045">
                  <c:v>2.7356699999999999E-10</c:v>
                </c:pt>
                <c:pt idx="9046">
                  <c:v>2.7357799999999998E-10</c:v>
                </c:pt>
                <c:pt idx="9047">
                  <c:v>2.7358800000000002E-10</c:v>
                </c:pt>
                <c:pt idx="9048">
                  <c:v>2.7358800000000002E-10</c:v>
                </c:pt>
                <c:pt idx="9049">
                  <c:v>2.73616E-10</c:v>
                </c:pt>
                <c:pt idx="9050">
                  <c:v>2.7362400000000002E-10</c:v>
                </c:pt>
                <c:pt idx="9051">
                  <c:v>2.7363100000000002E-10</c:v>
                </c:pt>
                <c:pt idx="9052">
                  <c:v>2.7363199999999998E-10</c:v>
                </c:pt>
                <c:pt idx="9053">
                  <c:v>2.7363899999999999E-10</c:v>
                </c:pt>
                <c:pt idx="9054">
                  <c:v>2.7364399999999998E-10</c:v>
                </c:pt>
                <c:pt idx="9055">
                  <c:v>2.7366199999999998E-10</c:v>
                </c:pt>
                <c:pt idx="9056">
                  <c:v>2.73688E-10</c:v>
                </c:pt>
                <c:pt idx="9057">
                  <c:v>2.7369899999999999E-10</c:v>
                </c:pt>
                <c:pt idx="9058">
                  <c:v>2.73701E-10</c:v>
                </c:pt>
                <c:pt idx="9059">
                  <c:v>2.73713E-10</c:v>
                </c:pt>
                <c:pt idx="9060">
                  <c:v>2.73718E-10</c:v>
                </c:pt>
                <c:pt idx="9061">
                  <c:v>2.7372299999999999E-10</c:v>
                </c:pt>
                <c:pt idx="9062">
                  <c:v>2.7374599999999998E-10</c:v>
                </c:pt>
                <c:pt idx="9063">
                  <c:v>2.7376900000000002E-10</c:v>
                </c:pt>
                <c:pt idx="9064">
                  <c:v>2.7378399999999999E-10</c:v>
                </c:pt>
                <c:pt idx="9065">
                  <c:v>2.7378600000000001E-10</c:v>
                </c:pt>
                <c:pt idx="9066">
                  <c:v>2.7378999999999999E-10</c:v>
                </c:pt>
                <c:pt idx="9067">
                  <c:v>2.7381800000000003E-10</c:v>
                </c:pt>
                <c:pt idx="9068">
                  <c:v>2.7381800000000003E-10</c:v>
                </c:pt>
                <c:pt idx="9069">
                  <c:v>2.7382499999999998E-10</c:v>
                </c:pt>
                <c:pt idx="9070">
                  <c:v>2.7386799999999999E-10</c:v>
                </c:pt>
                <c:pt idx="9071">
                  <c:v>2.73869E-10</c:v>
                </c:pt>
                <c:pt idx="9072">
                  <c:v>2.7387399999999999E-10</c:v>
                </c:pt>
                <c:pt idx="9073">
                  <c:v>2.7388900000000001E-10</c:v>
                </c:pt>
                <c:pt idx="9074">
                  <c:v>2.7390000000000001E-10</c:v>
                </c:pt>
                <c:pt idx="9075">
                  <c:v>2.73912E-10</c:v>
                </c:pt>
                <c:pt idx="9076">
                  <c:v>2.7392600000000002E-10</c:v>
                </c:pt>
                <c:pt idx="9077">
                  <c:v>2.73935E-10</c:v>
                </c:pt>
                <c:pt idx="9078">
                  <c:v>2.7394900000000001E-10</c:v>
                </c:pt>
                <c:pt idx="9079">
                  <c:v>2.7396100000000001E-10</c:v>
                </c:pt>
                <c:pt idx="9080">
                  <c:v>2.7399100000000001E-10</c:v>
                </c:pt>
                <c:pt idx="9081">
                  <c:v>2.7399100000000001E-10</c:v>
                </c:pt>
                <c:pt idx="9082">
                  <c:v>2.7400400000000002E-10</c:v>
                </c:pt>
                <c:pt idx="9083">
                  <c:v>2.7400400000000002E-10</c:v>
                </c:pt>
                <c:pt idx="9084">
                  <c:v>2.7400900000000001E-10</c:v>
                </c:pt>
                <c:pt idx="9085">
                  <c:v>2.7401600000000002E-10</c:v>
                </c:pt>
                <c:pt idx="9086">
                  <c:v>2.74032E-10</c:v>
                </c:pt>
                <c:pt idx="9087">
                  <c:v>2.74032E-10</c:v>
                </c:pt>
                <c:pt idx="9088">
                  <c:v>2.7404199999999998E-10</c:v>
                </c:pt>
                <c:pt idx="9089">
                  <c:v>2.7405499999999999E-10</c:v>
                </c:pt>
                <c:pt idx="9090">
                  <c:v>2.7406500000000003E-10</c:v>
                </c:pt>
                <c:pt idx="9091">
                  <c:v>2.7408E-10</c:v>
                </c:pt>
                <c:pt idx="9092">
                  <c:v>2.7408100000000001E-10</c:v>
                </c:pt>
                <c:pt idx="9093">
                  <c:v>2.7408800000000002E-10</c:v>
                </c:pt>
                <c:pt idx="9094">
                  <c:v>2.7408900000000002E-10</c:v>
                </c:pt>
                <c:pt idx="9095">
                  <c:v>2.7409500000000002E-10</c:v>
                </c:pt>
                <c:pt idx="9096">
                  <c:v>2.7410600000000001E-10</c:v>
                </c:pt>
                <c:pt idx="9097">
                  <c:v>2.7410700000000002E-10</c:v>
                </c:pt>
                <c:pt idx="9098">
                  <c:v>2.74141E-10</c:v>
                </c:pt>
                <c:pt idx="9099">
                  <c:v>2.7414399999999998E-10</c:v>
                </c:pt>
                <c:pt idx="9100">
                  <c:v>2.7417599999999999E-10</c:v>
                </c:pt>
                <c:pt idx="9101">
                  <c:v>2.7419100000000002E-10</c:v>
                </c:pt>
                <c:pt idx="9102">
                  <c:v>2.7420399999999998E-10</c:v>
                </c:pt>
                <c:pt idx="9103">
                  <c:v>2.7420399999999998E-10</c:v>
                </c:pt>
                <c:pt idx="9104">
                  <c:v>2.7420800000000001E-10</c:v>
                </c:pt>
                <c:pt idx="9105">
                  <c:v>2.7421699999999998E-10</c:v>
                </c:pt>
                <c:pt idx="9106">
                  <c:v>2.7421799999999999E-10</c:v>
                </c:pt>
                <c:pt idx="9107">
                  <c:v>2.7423200000000001E-10</c:v>
                </c:pt>
                <c:pt idx="9108">
                  <c:v>2.7423399999999998E-10</c:v>
                </c:pt>
                <c:pt idx="9109">
                  <c:v>2.7423399999999998E-10</c:v>
                </c:pt>
                <c:pt idx="9110">
                  <c:v>2.7423999999999998E-10</c:v>
                </c:pt>
                <c:pt idx="9111">
                  <c:v>2.7424799999999999E-10</c:v>
                </c:pt>
                <c:pt idx="9112">
                  <c:v>2.7427000000000003E-10</c:v>
                </c:pt>
                <c:pt idx="9113">
                  <c:v>2.74279E-10</c:v>
                </c:pt>
                <c:pt idx="9114">
                  <c:v>2.7429499999999998E-10</c:v>
                </c:pt>
                <c:pt idx="9115">
                  <c:v>2.74315E-10</c:v>
                </c:pt>
                <c:pt idx="9116">
                  <c:v>2.7431999999999999E-10</c:v>
                </c:pt>
                <c:pt idx="9117">
                  <c:v>2.7435300000000001E-10</c:v>
                </c:pt>
                <c:pt idx="9118">
                  <c:v>2.7436699999999998E-10</c:v>
                </c:pt>
                <c:pt idx="9119">
                  <c:v>2.7436799999999999E-10</c:v>
                </c:pt>
                <c:pt idx="9120">
                  <c:v>2.7438400000000002E-10</c:v>
                </c:pt>
                <c:pt idx="9121">
                  <c:v>2.7439099999999998E-10</c:v>
                </c:pt>
                <c:pt idx="9122">
                  <c:v>2.7440700000000001E-10</c:v>
                </c:pt>
                <c:pt idx="9123">
                  <c:v>2.7441499999999998E-10</c:v>
                </c:pt>
                <c:pt idx="9124">
                  <c:v>2.7442299999999999E-10</c:v>
                </c:pt>
                <c:pt idx="9125">
                  <c:v>2.7442699999999998E-10</c:v>
                </c:pt>
                <c:pt idx="9126">
                  <c:v>2.7444400000000002E-10</c:v>
                </c:pt>
                <c:pt idx="9127">
                  <c:v>2.7445799999999998E-10</c:v>
                </c:pt>
                <c:pt idx="9128">
                  <c:v>2.7446800000000002E-10</c:v>
                </c:pt>
                <c:pt idx="9129">
                  <c:v>2.7447300000000001E-10</c:v>
                </c:pt>
                <c:pt idx="9130">
                  <c:v>2.7448299999999999E-10</c:v>
                </c:pt>
                <c:pt idx="9131">
                  <c:v>2.7448500000000001E-10</c:v>
                </c:pt>
                <c:pt idx="9132">
                  <c:v>2.7451199999999998E-10</c:v>
                </c:pt>
                <c:pt idx="9133">
                  <c:v>2.7451199999999998E-10</c:v>
                </c:pt>
                <c:pt idx="9134">
                  <c:v>2.7451500000000001E-10</c:v>
                </c:pt>
                <c:pt idx="9135">
                  <c:v>2.7455E-10</c:v>
                </c:pt>
                <c:pt idx="9136">
                  <c:v>2.7455900000000002E-10</c:v>
                </c:pt>
                <c:pt idx="9137">
                  <c:v>2.7455999999999998E-10</c:v>
                </c:pt>
                <c:pt idx="9138">
                  <c:v>2.7456300000000001E-10</c:v>
                </c:pt>
                <c:pt idx="9139">
                  <c:v>2.7457600000000001E-10</c:v>
                </c:pt>
                <c:pt idx="9140">
                  <c:v>2.7458499999999999E-10</c:v>
                </c:pt>
                <c:pt idx="9141">
                  <c:v>2.74592E-10</c:v>
                </c:pt>
                <c:pt idx="9142">
                  <c:v>2.7459599999999998E-10</c:v>
                </c:pt>
                <c:pt idx="9143">
                  <c:v>2.7460199999999998E-10</c:v>
                </c:pt>
                <c:pt idx="9144">
                  <c:v>2.74611E-10</c:v>
                </c:pt>
                <c:pt idx="9145">
                  <c:v>2.7461200000000001E-10</c:v>
                </c:pt>
                <c:pt idx="9146">
                  <c:v>2.74616E-10</c:v>
                </c:pt>
                <c:pt idx="9147">
                  <c:v>2.7461999999999998E-10</c:v>
                </c:pt>
                <c:pt idx="9148">
                  <c:v>2.74629E-10</c:v>
                </c:pt>
                <c:pt idx="9149">
                  <c:v>2.7463399999999999E-10</c:v>
                </c:pt>
                <c:pt idx="9150">
                  <c:v>2.7467499999999998E-10</c:v>
                </c:pt>
                <c:pt idx="9151">
                  <c:v>2.7467499999999998E-10</c:v>
                </c:pt>
                <c:pt idx="9152">
                  <c:v>2.7467800000000001E-10</c:v>
                </c:pt>
                <c:pt idx="9153">
                  <c:v>2.7468500000000002E-10</c:v>
                </c:pt>
                <c:pt idx="9154">
                  <c:v>2.7468799999999999E-10</c:v>
                </c:pt>
                <c:pt idx="9155">
                  <c:v>2.74689E-10</c:v>
                </c:pt>
                <c:pt idx="9156">
                  <c:v>2.7469399999999999E-10</c:v>
                </c:pt>
                <c:pt idx="9157">
                  <c:v>2.7470900000000002E-10</c:v>
                </c:pt>
                <c:pt idx="9158">
                  <c:v>2.7470900000000002E-10</c:v>
                </c:pt>
                <c:pt idx="9159">
                  <c:v>2.7472899999999998E-10</c:v>
                </c:pt>
                <c:pt idx="9160">
                  <c:v>2.74773E-10</c:v>
                </c:pt>
                <c:pt idx="9161">
                  <c:v>2.7477400000000001E-10</c:v>
                </c:pt>
                <c:pt idx="9162">
                  <c:v>2.7477400000000001E-10</c:v>
                </c:pt>
                <c:pt idx="9163">
                  <c:v>2.7479400000000002E-10</c:v>
                </c:pt>
                <c:pt idx="9164">
                  <c:v>2.7479499999999998E-10</c:v>
                </c:pt>
                <c:pt idx="9165">
                  <c:v>2.7479599999999999E-10</c:v>
                </c:pt>
                <c:pt idx="9166">
                  <c:v>2.7480600000000002E-10</c:v>
                </c:pt>
                <c:pt idx="9167">
                  <c:v>2.7480600000000002E-10</c:v>
                </c:pt>
                <c:pt idx="9168">
                  <c:v>2.7480699999999998E-10</c:v>
                </c:pt>
                <c:pt idx="9169">
                  <c:v>2.74821E-10</c:v>
                </c:pt>
                <c:pt idx="9170">
                  <c:v>2.74828E-10</c:v>
                </c:pt>
                <c:pt idx="9171">
                  <c:v>2.7484299999999998E-10</c:v>
                </c:pt>
                <c:pt idx="9172">
                  <c:v>2.7484399999999999E-10</c:v>
                </c:pt>
                <c:pt idx="9173">
                  <c:v>2.7485699999999999E-10</c:v>
                </c:pt>
                <c:pt idx="9174">
                  <c:v>2.74864E-10</c:v>
                </c:pt>
                <c:pt idx="9175">
                  <c:v>2.7487100000000001E-10</c:v>
                </c:pt>
                <c:pt idx="9176">
                  <c:v>2.7488699999999999E-10</c:v>
                </c:pt>
                <c:pt idx="9177">
                  <c:v>2.7489600000000002E-10</c:v>
                </c:pt>
                <c:pt idx="9178">
                  <c:v>2.7490299999999998E-10</c:v>
                </c:pt>
                <c:pt idx="9179">
                  <c:v>2.7490800000000002E-10</c:v>
                </c:pt>
                <c:pt idx="9180">
                  <c:v>2.7490999999999998E-10</c:v>
                </c:pt>
                <c:pt idx="9181">
                  <c:v>2.74912E-10</c:v>
                </c:pt>
                <c:pt idx="9182">
                  <c:v>2.7491499999999998E-10</c:v>
                </c:pt>
                <c:pt idx="9183">
                  <c:v>2.7503099999999999E-10</c:v>
                </c:pt>
                <c:pt idx="9184">
                  <c:v>2.7503400000000001E-10</c:v>
                </c:pt>
                <c:pt idx="9185">
                  <c:v>2.7505E-10</c:v>
                </c:pt>
                <c:pt idx="9186">
                  <c:v>2.7505399999999998E-10</c:v>
                </c:pt>
                <c:pt idx="9187">
                  <c:v>2.7505900000000002E-10</c:v>
                </c:pt>
                <c:pt idx="9188">
                  <c:v>2.7507000000000001E-10</c:v>
                </c:pt>
                <c:pt idx="9189">
                  <c:v>2.7508599999999999E-10</c:v>
                </c:pt>
                <c:pt idx="9190">
                  <c:v>2.7508800000000001E-10</c:v>
                </c:pt>
                <c:pt idx="9191">
                  <c:v>2.75093E-10</c:v>
                </c:pt>
                <c:pt idx="9192">
                  <c:v>2.7512099999999998E-10</c:v>
                </c:pt>
                <c:pt idx="9193">
                  <c:v>2.75123E-10</c:v>
                </c:pt>
                <c:pt idx="9194">
                  <c:v>2.7513100000000002E-10</c:v>
                </c:pt>
                <c:pt idx="9195">
                  <c:v>2.7513199999999998E-10</c:v>
                </c:pt>
                <c:pt idx="9196">
                  <c:v>2.7513600000000001E-10</c:v>
                </c:pt>
                <c:pt idx="9197">
                  <c:v>2.7515799999999999E-10</c:v>
                </c:pt>
                <c:pt idx="9198">
                  <c:v>2.7516999999999999E-10</c:v>
                </c:pt>
                <c:pt idx="9199">
                  <c:v>2.7516999999999999E-10</c:v>
                </c:pt>
                <c:pt idx="9200">
                  <c:v>2.7517300000000002E-10</c:v>
                </c:pt>
                <c:pt idx="9201">
                  <c:v>2.7520300000000002E-10</c:v>
                </c:pt>
                <c:pt idx="9202">
                  <c:v>2.7520599999999999E-10</c:v>
                </c:pt>
                <c:pt idx="9203">
                  <c:v>2.7521699999999998E-10</c:v>
                </c:pt>
                <c:pt idx="9204">
                  <c:v>2.75249E-10</c:v>
                </c:pt>
                <c:pt idx="9205">
                  <c:v>2.7525399999999999E-10</c:v>
                </c:pt>
                <c:pt idx="9206">
                  <c:v>2.7525800000000002E-10</c:v>
                </c:pt>
                <c:pt idx="9207">
                  <c:v>2.7525999999999999E-10</c:v>
                </c:pt>
                <c:pt idx="9208">
                  <c:v>2.75261E-10</c:v>
                </c:pt>
                <c:pt idx="9209">
                  <c:v>2.7527699999999998E-10</c:v>
                </c:pt>
                <c:pt idx="9210">
                  <c:v>2.7528200000000002E-10</c:v>
                </c:pt>
                <c:pt idx="9211">
                  <c:v>2.75291E-10</c:v>
                </c:pt>
                <c:pt idx="9212">
                  <c:v>2.7529300000000001E-10</c:v>
                </c:pt>
                <c:pt idx="9213">
                  <c:v>2.7530699999999998E-10</c:v>
                </c:pt>
                <c:pt idx="9214">
                  <c:v>2.7531399999999999E-10</c:v>
                </c:pt>
                <c:pt idx="9215">
                  <c:v>2.7531800000000002E-10</c:v>
                </c:pt>
                <c:pt idx="9216">
                  <c:v>2.7532900000000001E-10</c:v>
                </c:pt>
                <c:pt idx="9217">
                  <c:v>2.7533600000000002E-10</c:v>
                </c:pt>
                <c:pt idx="9218">
                  <c:v>2.7535599999999998E-10</c:v>
                </c:pt>
                <c:pt idx="9219">
                  <c:v>2.7536099999999998E-10</c:v>
                </c:pt>
                <c:pt idx="9220">
                  <c:v>2.7536199999999998E-10</c:v>
                </c:pt>
                <c:pt idx="9221">
                  <c:v>2.75406E-10</c:v>
                </c:pt>
                <c:pt idx="9222">
                  <c:v>2.7541099999999999E-10</c:v>
                </c:pt>
                <c:pt idx="9223">
                  <c:v>2.7541400000000002E-10</c:v>
                </c:pt>
                <c:pt idx="9224">
                  <c:v>2.7541599999999998E-10</c:v>
                </c:pt>
                <c:pt idx="9225">
                  <c:v>2.7542000000000002E-10</c:v>
                </c:pt>
                <c:pt idx="9226">
                  <c:v>2.7543200000000002E-10</c:v>
                </c:pt>
                <c:pt idx="9227">
                  <c:v>2.7543800000000002E-10</c:v>
                </c:pt>
                <c:pt idx="9228">
                  <c:v>2.75454E-10</c:v>
                </c:pt>
                <c:pt idx="9229">
                  <c:v>2.7545500000000001E-10</c:v>
                </c:pt>
                <c:pt idx="9230">
                  <c:v>2.7545600000000002E-10</c:v>
                </c:pt>
                <c:pt idx="9231">
                  <c:v>2.7545899999999999E-10</c:v>
                </c:pt>
                <c:pt idx="9232">
                  <c:v>2.7546E-10</c:v>
                </c:pt>
                <c:pt idx="9233">
                  <c:v>2.7546100000000001E-10</c:v>
                </c:pt>
                <c:pt idx="9234">
                  <c:v>2.7548600000000001E-10</c:v>
                </c:pt>
                <c:pt idx="9235">
                  <c:v>2.75496E-10</c:v>
                </c:pt>
                <c:pt idx="9236">
                  <c:v>2.75496E-10</c:v>
                </c:pt>
                <c:pt idx="9237">
                  <c:v>2.7550500000000002E-10</c:v>
                </c:pt>
                <c:pt idx="9238">
                  <c:v>2.75533E-10</c:v>
                </c:pt>
                <c:pt idx="9239">
                  <c:v>2.7555399999999998E-10</c:v>
                </c:pt>
                <c:pt idx="9240">
                  <c:v>2.75569E-10</c:v>
                </c:pt>
                <c:pt idx="9241">
                  <c:v>2.7557100000000002E-10</c:v>
                </c:pt>
                <c:pt idx="9242">
                  <c:v>2.75575E-10</c:v>
                </c:pt>
                <c:pt idx="9243">
                  <c:v>2.7560799999999998E-10</c:v>
                </c:pt>
                <c:pt idx="9244">
                  <c:v>2.7562099999999998E-10</c:v>
                </c:pt>
                <c:pt idx="9245">
                  <c:v>2.7563199999999997E-10</c:v>
                </c:pt>
                <c:pt idx="9246">
                  <c:v>2.7563199999999997E-10</c:v>
                </c:pt>
                <c:pt idx="9247">
                  <c:v>2.7563600000000001E-10</c:v>
                </c:pt>
                <c:pt idx="9248">
                  <c:v>2.7566299999999998E-10</c:v>
                </c:pt>
                <c:pt idx="9249">
                  <c:v>2.7566800000000002E-10</c:v>
                </c:pt>
                <c:pt idx="9250">
                  <c:v>2.75671E-10</c:v>
                </c:pt>
                <c:pt idx="9251">
                  <c:v>2.7567599999999999E-10</c:v>
                </c:pt>
                <c:pt idx="9252">
                  <c:v>2.7568500000000002E-10</c:v>
                </c:pt>
                <c:pt idx="9253">
                  <c:v>2.7570800000000001E-10</c:v>
                </c:pt>
                <c:pt idx="9254">
                  <c:v>2.7571500000000001E-10</c:v>
                </c:pt>
                <c:pt idx="9255">
                  <c:v>2.7572299999999998E-10</c:v>
                </c:pt>
                <c:pt idx="9256">
                  <c:v>2.7572399999999999E-10</c:v>
                </c:pt>
                <c:pt idx="9257">
                  <c:v>2.7572600000000001E-10</c:v>
                </c:pt>
                <c:pt idx="9258">
                  <c:v>2.7575200000000002E-10</c:v>
                </c:pt>
                <c:pt idx="9259">
                  <c:v>2.7575899999999998E-10</c:v>
                </c:pt>
                <c:pt idx="9260">
                  <c:v>2.7576599999999999E-10</c:v>
                </c:pt>
                <c:pt idx="9261">
                  <c:v>2.7579400000000002E-10</c:v>
                </c:pt>
                <c:pt idx="9262">
                  <c:v>2.7580799999999998E-10</c:v>
                </c:pt>
                <c:pt idx="9263">
                  <c:v>2.7581200000000002E-10</c:v>
                </c:pt>
                <c:pt idx="9264">
                  <c:v>2.7583099999999998E-10</c:v>
                </c:pt>
                <c:pt idx="9265">
                  <c:v>2.75834E-10</c:v>
                </c:pt>
                <c:pt idx="9266">
                  <c:v>2.7583500000000001E-10</c:v>
                </c:pt>
                <c:pt idx="9267">
                  <c:v>2.7584E-10</c:v>
                </c:pt>
                <c:pt idx="9268">
                  <c:v>2.7584499999999999E-10</c:v>
                </c:pt>
                <c:pt idx="9269">
                  <c:v>2.7585300000000001E-10</c:v>
                </c:pt>
                <c:pt idx="9270">
                  <c:v>2.7585699999999999E-10</c:v>
                </c:pt>
                <c:pt idx="9271">
                  <c:v>2.7587E-10</c:v>
                </c:pt>
                <c:pt idx="9272">
                  <c:v>2.7589199999999998E-10</c:v>
                </c:pt>
                <c:pt idx="9273">
                  <c:v>2.7592100000000002E-10</c:v>
                </c:pt>
                <c:pt idx="9274">
                  <c:v>2.7592500000000001E-10</c:v>
                </c:pt>
                <c:pt idx="9275">
                  <c:v>2.7592899999999999E-10</c:v>
                </c:pt>
                <c:pt idx="9276">
                  <c:v>2.7593700000000001E-10</c:v>
                </c:pt>
                <c:pt idx="9277">
                  <c:v>2.7593900000000002E-10</c:v>
                </c:pt>
                <c:pt idx="9278">
                  <c:v>2.7593999999999998E-10</c:v>
                </c:pt>
                <c:pt idx="9279">
                  <c:v>2.7594900000000001E-10</c:v>
                </c:pt>
                <c:pt idx="9280">
                  <c:v>2.75954E-10</c:v>
                </c:pt>
                <c:pt idx="9281">
                  <c:v>2.7601799999999998E-10</c:v>
                </c:pt>
                <c:pt idx="9282">
                  <c:v>2.7602900000000002E-10</c:v>
                </c:pt>
                <c:pt idx="9283">
                  <c:v>2.7602999999999998E-10</c:v>
                </c:pt>
                <c:pt idx="9284">
                  <c:v>2.76033E-10</c:v>
                </c:pt>
                <c:pt idx="9285">
                  <c:v>2.7603400000000001E-10</c:v>
                </c:pt>
                <c:pt idx="9286">
                  <c:v>2.7603500000000002E-10</c:v>
                </c:pt>
                <c:pt idx="9287">
                  <c:v>2.7604000000000001E-10</c:v>
                </c:pt>
                <c:pt idx="9288">
                  <c:v>2.7605900000000002E-10</c:v>
                </c:pt>
                <c:pt idx="9289">
                  <c:v>2.7606099999999998E-10</c:v>
                </c:pt>
                <c:pt idx="9290">
                  <c:v>2.7606199999999999E-10</c:v>
                </c:pt>
                <c:pt idx="9291">
                  <c:v>2.7606400000000001E-10</c:v>
                </c:pt>
                <c:pt idx="9292">
                  <c:v>2.7606599999999997E-10</c:v>
                </c:pt>
                <c:pt idx="9293">
                  <c:v>2.7606699999999998E-10</c:v>
                </c:pt>
                <c:pt idx="9294">
                  <c:v>2.7608900000000002E-10</c:v>
                </c:pt>
                <c:pt idx="9295">
                  <c:v>2.76099E-10</c:v>
                </c:pt>
                <c:pt idx="9296">
                  <c:v>2.7610399999999999E-10</c:v>
                </c:pt>
                <c:pt idx="9297">
                  <c:v>2.76117E-10</c:v>
                </c:pt>
                <c:pt idx="9298">
                  <c:v>2.76135E-10</c:v>
                </c:pt>
                <c:pt idx="9299">
                  <c:v>2.7613700000000002E-10</c:v>
                </c:pt>
                <c:pt idx="9300">
                  <c:v>2.7613800000000002E-10</c:v>
                </c:pt>
                <c:pt idx="9301">
                  <c:v>2.7617400000000002E-10</c:v>
                </c:pt>
                <c:pt idx="9302">
                  <c:v>2.7617599999999999E-10</c:v>
                </c:pt>
                <c:pt idx="9303">
                  <c:v>2.7619999999999999E-10</c:v>
                </c:pt>
                <c:pt idx="9304">
                  <c:v>2.76208E-10</c:v>
                </c:pt>
                <c:pt idx="9305">
                  <c:v>2.7624099999999998E-10</c:v>
                </c:pt>
                <c:pt idx="9306">
                  <c:v>2.7624600000000002E-10</c:v>
                </c:pt>
                <c:pt idx="9307">
                  <c:v>2.7624899999999999E-10</c:v>
                </c:pt>
                <c:pt idx="9308">
                  <c:v>2.7625E-10</c:v>
                </c:pt>
                <c:pt idx="9309">
                  <c:v>2.7625499999999999E-10</c:v>
                </c:pt>
                <c:pt idx="9310">
                  <c:v>2.7627799999999998E-10</c:v>
                </c:pt>
                <c:pt idx="9311">
                  <c:v>2.7630000000000002E-10</c:v>
                </c:pt>
                <c:pt idx="9312">
                  <c:v>2.7632400000000002E-10</c:v>
                </c:pt>
                <c:pt idx="9313">
                  <c:v>2.76334E-10</c:v>
                </c:pt>
                <c:pt idx="9314">
                  <c:v>2.7633899999999999E-10</c:v>
                </c:pt>
                <c:pt idx="9315">
                  <c:v>2.7633899999999999E-10</c:v>
                </c:pt>
                <c:pt idx="9316">
                  <c:v>2.7637100000000001E-10</c:v>
                </c:pt>
                <c:pt idx="9317">
                  <c:v>2.7637900000000002E-10</c:v>
                </c:pt>
                <c:pt idx="9318">
                  <c:v>2.7638900000000001E-10</c:v>
                </c:pt>
                <c:pt idx="9319">
                  <c:v>2.7640300000000002E-10</c:v>
                </c:pt>
                <c:pt idx="9320">
                  <c:v>2.7641099999999999E-10</c:v>
                </c:pt>
                <c:pt idx="9321">
                  <c:v>2.7641400000000001E-10</c:v>
                </c:pt>
                <c:pt idx="9322">
                  <c:v>2.7647400000000001E-10</c:v>
                </c:pt>
                <c:pt idx="9323">
                  <c:v>2.7648000000000001E-10</c:v>
                </c:pt>
                <c:pt idx="9324">
                  <c:v>2.7649800000000001E-10</c:v>
                </c:pt>
                <c:pt idx="9325">
                  <c:v>2.7651899999999998E-10</c:v>
                </c:pt>
                <c:pt idx="9326">
                  <c:v>2.7652300000000002E-10</c:v>
                </c:pt>
                <c:pt idx="9327">
                  <c:v>2.7652599999999999E-10</c:v>
                </c:pt>
                <c:pt idx="9328">
                  <c:v>2.7653199999999999E-10</c:v>
                </c:pt>
                <c:pt idx="9329">
                  <c:v>2.76551E-10</c:v>
                </c:pt>
                <c:pt idx="9330">
                  <c:v>2.7658200000000001E-10</c:v>
                </c:pt>
                <c:pt idx="9331">
                  <c:v>2.76587E-10</c:v>
                </c:pt>
                <c:pt idx="9332">
                  <c:v>2.7659600000000002E-10</c:v>
                </c:pt>
                <c:pt idx="9333">
                  <c:v>2.7659799999999999E-10</c:v>
                </c:pt>
                <c:pt idx="9334">
                  <c:v>2.7661200000000001E-10</c:v>
                </c:pt>
                <c:pt idx="9335">
                  <c:v>2.7661499999999998E-10</c:v>
                </c:pt>
                <c:pt idx="9336">
                  <c:v>2.76617E-10</c:v>
                </c:pt>
                <c:pt idx="9337">
                  <c:v>2.7663000000000001E-10</c:v>
                </c:pt>
                <c:pt idx="9338">
                  <c:v>2.7663600000000001E-10</c:v>
                </c:pt>
                <c:pt idx="9339">
                  <c:v>2.7664300000000001E-10</c:v>
                </c:pt>
                <c:pt idx="9340">
                  <c:v>2.76684E-10</c:v>
                </c:pt>
                <c:pt idx="9341">
                  <c:v>2.76684E-10</c:v>
                </c:pt>
                <c:pt idx="9342">
                  <c:v>2.76708E-10</c:v>
                </c:pt>
                <c:pt idx="9343">
                  <c:v>2.7672299999999998E-10</c:v>
                </c:pt>
                <c:pt idx="9344">
                  <c:v>2.7674099999999998E-10</c:v>
                </c:pt>
                <c:pt idx="9345">
                  <c:v>2.7675899999999997E-10</c:v>
                </c:pt>
                <c:pt idx="9346">
                  <c:v>2.7675899999999997E-10</c:v>
                </c:pt>
                <c:pt idx="9347">
                  <c:v>2.7678100000000001E-10</c:v>
                </c:pt>
                <c:pt idx="9348">
                  <c:v>2.7678300000000003E-10</c:v>
                </c:pt>
                <c:pt idx="9349">
                  <c:v>2.7679099999999999E-10</c:v>
                </c:pt>
                <c:pt idx="9350">
                  <c:v>2.7680500000000001E-10</c:v>
                </c:pt>
                <c:pt idx="9351">
                  <c:v>2.7681300000000002E-10</c:v>
                </c:pt>
                <c:pt idx="9352">
                  <c:v>2.7681499999999999E-10</c:v>
                </c:pt>
                <c:pt idx="9353">
                  <c:v>2.76828E-10</c:v>
                </c:pt>
                <c:pt idx="9354">
                  <c:v>2.76828E-10</c:v>
                </c:pt>
                <c:pt idx="9355">
                  <c:v>2.7683500000000001E-10</c:v>
                </c:pt>
                <c:pt idx="9356">
                  <c:v>2.7685400000000001E-10</c:v>
                </c:pt>
                <c:pt idx="9357">
                  <c:v>2.7686799999999998E-10</c:v>
                </c:pt>
                <c:pt idx="9358">
                  <c:v>2.7687800000000001E-10</c:v>
                </c:pt>
                <c:pt idx="9359">
                  <c:v>2.7687900000000002E-10</c:v>
                </c:pt>
                <c:pt idx="9360">
                  <c:v>2.7689700000000002E-10</c:v>
                </c:pt>
                <c:pt idx="9361">
                  <c:v>2.76913E-10</c:v>
                </c:pt>
                <c:pt idx="9362">
                  <c:v>2.7691599999999998E-10</c:v>
                </c:pt>
                <c:pt idx="9363">
                  <c:v>2.7691699999999999E-10</c:v>
                </c:pt>
                <c:pt idx="9364">
                  <c:v>2.7692000000000001E-10</c:v>
                </c:pt>
                <c:pt idx="9365">
                  <c:v>2.7692100000000002E-10</c:v>
                </c:pt>
                <c:pt idx="9366">
                  <c:v>2.7693499999999999E-10</c:v>
                </c:pt>
                <c:pt idx="9367">
                  <c:v>2.7693599999999999E-10</c:v>
                </c:pt>
                <c:pt idx="9368">
                  <c:v>2.7694599999999998E-10</c:v>
                </c:pt>
                <c:pt idx="9369">
                  <c:v>2.7695199999999998E-10</c:v>
                </c:pt>
                <c:pt idx="9370">
                  <c:v>2.7695799999999998E-10</c:v>
                </c:pt>
                <c:pt idx="9371">
                  <c:v>2.7696900000000002E-10</c:v>
                </c:pt>
                <c:pt idx="9372">
                  <c:v>2.7696900000000002E-10</c:v>
                </c:pt>
                <c:pt idx="9373">
                  <c:v>2.7699900000000002E-10</c:v>
                </c:pt>
                <c:pt idx="9374">
                  <c:v>2.7701200000000003E-10</c:v>
                </c:pt>
                <c:pt idx="9375">
                  <c:v>2.7701299999999998E-10</c:v>
                </c:pt>
                <c:pt idx="9376">
                  <c:v>2.7701600000000001E-10</c:v>
                </c:pt>
                <c:pt idx="9377">
                  <c:v>2.77027E-10</c:v>
                </c:pt>
                <c:pt idx="9378">
                  <c:v>2.7703600000000002E-10</c:v>
                </c:pt>
                <c:pt idx="9379">
                  <c:v>2.7704200000000002E-10</c:v>
                </c:pt>
                <c:pt idx="9380">
                  <c:v>2.7704899999999998E-10</c:v>
                </c:pt>
                <c:pt idx="9381">
                  <c:v>2.7706199999999999E-10</c:v>
                </c:pt>
                <c:pt idx="9382">
                  <c:v>2.7707000000000001E-10</c:v>
                </c:pt>
                <c:pt idx="9383">
                  <c:v>2.77081E-10</c:v>
                </c:pt>
                <c:pt idx="9384">
                  <c:v>2.7708499999999998E-10</c:v>
                </c:pt>
                <c:pt idx="9385">
                  <c:v>2.7709000000000002E-10</c:v>
                </c:pt>
                <c:pt idx="9386">
                  <c:v>2.77093E-10</c:v>
                </c:pt>
                <c:pt idx="9387">
                  <c:v>2.7712000000000002E-10</c:v>
                </c:pt>
                <c:pt idx="9388">
                  <c:v>2.7712099999999998E-10</c:v>
                </c:pt>
                <c:pt idx="9389">
                  <c:v>2.7714400000000002E-10</c:v>
                </c:pt>
                <c:pt idx="9390">
                  <c:v>2.7714499999999998E-10</c:v>
                </c:pt>
                <c:pt idx="9391">
                  <c:v>2.7716200000000002E-10</c:v>
                </c:pt>
                <c:pt idx="9392">
                  <c:v>2.7717400000000002E-10</c:v>
                </c:pt>
                <c:pt idx="9393">
                  <c:v>2.7717499999999998E-10</c:v>
                </c:pt>
                <c:pt idx="9394">
                  <c:v>2.7719E-10</c:v>
                </c:pt>
                <c:pt idx="9395">
                  <c:v>2.77214E-10</c:v>
                </c:pt>
                <c:pt idx="9396">
                  <c:v>2.77214E-10</c:v>
                </c:pt>
                <c:pt idx="9397">
                  <c:v>2.7722E-10</c:v>
                </c:pt>
                <c:pt idx="9398">
                  <c:v>2.7725499999999999E-10</c:v>
                </c:pt>
                <c:pt idx="9399">
                  <c:v>2.7725999999999998E-10</c:v>
                </c:pt>
                <c:pt idx="9400">
                  <c:v>2.7726500000000002E-10</c:v>
                </c:pt>
                <c:pt idx="9401">
                  <c:v>2.7727000000000002E-10</c:v>
                </c:pt>
                <c:pt idx="9402">
                  <c:v>2.7728499999999999E-10</c:v>
                </c:pt>
                <c:pt idx="9403">
                  <c:v>2.7729599999999998E-10</c:v>
                </c:pt>
                <c:pt idx="9404">
                  <c:v>2.7730600000000001E-10</c:v>
                </c:pt>
                <c:pt idx="9405">
                  <c:v>2.7730799999999998E-10</c:v>
                </c:pt>
                <c:pt idx="9406">
                  <c:v>2.7732099999999999E-10</c:v>
                </c:pt>
                <c:pt idx="9407">
                  <c:v>2.77329E-10</c:v>
                </c:pt>
                <c:pt idx="9408">
                  <c:v>2.7734900000000002E-10</c:v>
                </c:pt>
                <c:pt idx="9409">
                  <c:v>2.77365E-10</c:v>
                </c:pt>
                <c:pt idx="9410">
                  <c:v>2.7737200000000001E-10</c:v>
                </c:pt>
                <c:pt idx="9411">
                  <c:v>2.7737900000000002E-10</c:v>
                </c:pt>
                <c:pt idx="9412">
                  <c:v>2.7738099999999999E-10</c:v>
                </c:pt>
                <c:pt idx="9413">
                  <c:v>2.77389E-10</c:v>
                </c:pt>
                <c:pt idx="9414">
                  <c:v>2.7739399999999999E-10</c:v>
                </c:pt>
                <c:pt idx="9415">
                  <c:v>2.7742199999999998E-10</c:v>
                </c:pt>
                <c:pt idx="9416">
                  <c:v>2.77425E-10</c:v>
                </c:pt>
                <c:pt idx="9417">
                  <c:v>2.77467E-10</c:v>
                </c:pt>
                <c:pt idx="9418">
                  <c:v>2.7747099999999998E-10</c:v>
                </c:pt>
                <c:pt idx="9419">
                  <c:v>2.77473E-10</c:v>
                </c:pt>
                <c:pt idx="9420">
                  <c:v>2.7747799999999999E-10</c:v>
                </c:pt>
                <c:pt idx="9421">
                  <c:v>2.7750000000000002E-10</c:v>
                </c:pt>
                <c:pt idx="9422">
                  <c:v>2.7751100000000001E-10</c:v>
                </c:pt>
                <c:pt idx="9423">
                  <c:v>2.7752900000000001E-10</c:v>
                </c:pt>
                <c:pt idx="9424">
                  <c:v>2.7753199999999999E-10</c:v>
                </c:pt>
                <c:pt idx="9425">
                  <c:v>2.77539E-10</c:v>
                </c:pt>
                <c:pt idx="9426">
                  <c:v>2.7754399999999999E-10</c:v>
                </c:pt>
                <c:pt idx="9427">
                  <c:v>2.7756000000000002E-10</c:v>
                </c:pt>
                <c:pt idx="9428">
                  <c:v>2.7756699999999998E-10</c:v>
                </c:pt>
                <c:pt idx="9429">
                  <c:v>2.7756699999999998E-10</c:v>
                </c:pt>
                <c:pt idx="9430">
                  <c:v>2.77575E-10</c:v>
                </c:pt>
                <c:pt idx="9431">
                  <c:v>2.7758300000000001E-10</c:v>
                </c:pt>
                <c:pt idx="9432">
                  <c:v>2.7758400000000002E-10</c:v>
                </c:pt>
                <c:pt idx="9433">
                  <c:v>2.7759199999999999E-10</c:v>
                </c:pt>
                <c:pt idx="9434">
                  <c:v>2.77594E-10</c:v>
                </c:pt>
                <c:pt idx="9435">
                  <c:v>2.7760100000000001E-10</c:v>
                </c:pt>
                <c:pt idx="9436">
                  <c:v>2.7760499999999999E-10</c:v>
                </c:pt>
                <c:pt idx="9437">
                  <c:v>2.7760999999999999E-10</c:v>
                </c:pt>
                <c:pt idx="9438">
                  <c:v>2.7762000000000002E-10</c:v>
                </c:pt>
                <c:pt idx="9439">
                  <c:v>2.7763299999999998E-10</c:v>
                </c:pt>
                <c:pt idx="9440">
                  <c:v>2.7764599999999998E-10</c:v>
                </c:pt>
                <c:pt idx="9441">
                  <c:v>2.7766100000000001E-10</c:v>
                </c:pt>
                <c:pt idx="9442">
                  <c:v>2.7767699999999999E-10</c:v>
                </c:pt>
                <c:pt idx="9443">
                  <c:v>2.7767900000000001E-10</c:v>
                </c:pt>
                <c:pt idx="9444">
                  <c:v>2.7772999999999998E-10</c:v>
                </c:pt>
                <c:pt idx="9445">
                  <c:v>2.7774199999999998E-10</c:v>
                </c:pt>
                <c:pt idx="9446">
                  <c:v>2.7774799999999998E-10</c:v>
                </c:pt>
                <c:pt idx="9447">
                  <c:v>2.7776099999999999E-10</c:v>
                </c:pt>
                <c:pt idx="9448">
                  <c:v>2.7776699999999999E-10</c:v>
                </c:pt>
                <c:pt idx="9449">
                  <c:v>2.7778399999999998E-10</c:v>
                </c:pt>
                <c:pt idx="9450">
                  <c:v>2.7780199999999998E-10</c:v>
                </c:pt>
                <c:pt idx="9451">
                  <c:v>2.7780700000000002E-10</c:v>
                </c:pt>
                <c:pt idx="9452">
                  <c:v>2.7781900000000002E-10</c:v>
                </c:pt>
                <c:pt idx="9453">
                  <c:v>2.77829E-10</c:v>
                </c:pt>
                <c:pt idx="9454">
                  <c:v>2.77913E-10</c:v>
                </c:pt>
                <c:pt idx="9455">
                  <c:v>2.7791799999999999E-10</c:v>
                </c:pt>
                <c:pt idx="9456">
                  <c:v>2.7792100000000002E-10</c:v>
                </c:pt>
                <c:pt idx="9457">
                  <c:v>2.7793300000000002E-10</c:v>
                </c:pt>
                <c:pt idx="9458">
                  <c:v>2.7794000000000002E-10</c:v>
                </c:pt>
                <c:pt idx="9459">
                  <c:v>2.7796200000000001E-10</c:v>
                </c:pt>
                <c:pt idx="9460">
                  <c:v>2.7796599999999999E-10</c:v>
                </c:pt>
                <c:pt idx="9461">
                  <c:v>2.7797400000000001E-10</c:v>
                </c:pt>
                <c:pt idx="9462">
                  <c:v>2.7797500000000001E-10</c:v>
                </c:pt>
                <c:pt idx="9463">
                  <c:v>2.77991E-10</c:v>
                </c:pt>
                <c:pt idx="9464">
                  <c:v>2.7801999999999999E-10</c:v>
                </c:pt>
                <c:pt idx="9465">
                  <c:v>2.78022E-10</c:v>
                </c:pt>
                <c:pt idx="9466">
                  <c:v>2.7803699999999998E-10</c:v>
                </c:pt>
                <c:pt idx="9467">
                  <c:v>2.7803899999999999E-10</c:v>
                </c:pt>
                <c:pt idx="9468">
                  <c:v>2.7804800000000002E-10</c:v>
                </c:pt>
                <c:pt idx="9469">
                  <c:v>2.7804800000000002E-10</c:v>
                </c:pt>
                <c:pt idx="9470">
                  <c:v>2.7805400000000002E-10</c:v>
                </c:pt>
                <c:pt idx="9471">
                  <c:v>2.7805599999999999E-10</c:v>
                </c:pt>
                <c:pt idx="9472">
                  <c:v>2.7805699999999999E-10</c:v>
                </c:pt>
                <c:pt idx="9473">
                  <c:v>2.7806099999999998E-10</c:v>
                </c:pt>
                <c:pt idx="9474">
                  <c:v>2.7807299999999998E-10</c:v>
                </c:pt>
                <c:pt idx="9475">
                  <c:v>2.7808099999999999E-10</c:v>
                </c:pt>
                <c:pt idx="9476">
                  <c:v>2.78088E-10</c:v>
                </c:pt>
                <c:pt idx="9477">
                  <c:v>2.7808900000000001E-10</c:v>
                </c:pt>
                <c:pt idx="9478">
                  <c:v>2.7810999999999998E-10</c:v>
                </c:pt>
                <c:pt idx="9479">
                  <c:v>2.7812299999999999E-10</c:v>
                </c:pt>
                <c:pt idx="9480">
                  <c:v>2.7813E-10</c:v>
                </c:pt>
                <c:pt idx="9481">
                  <c:v>2.78142E-10</c:v>
                </c:pt>
                <c:pt idx="9482">
                  <c:v>2.78148E-10</c:v>
                </c:pt>
                <c:pt idx="9483">
                  <c:v>2.7815199999999998E-10</c:v>
                </c:pt>
                <c:pt idx="9484">
                  <c:v>2.7815799999999998E-10</c:v>
                </c:pt>
                <c:pt idx="9485">
                  <c:v>2.7815799999999998E-10</c:v>
                </c:pt>
                <c:pt idx="9486">
                  <c:v>2.7816100000000001E-10</c:v>
                </c:pt>
                <c:pt idx="9487">
                  <c:v>2.7816200000000002E-10</c:v>
                </c:pt>
                <c:pt idx="9488">
                  <c:v>2.78166E-10</c:v>
                </c:pt>
                <c:pt idx="9489">
                  <c:v>2.7817400000000002E-10</c:v>
                </c:pt>
                <c:pt idx="9490">
                  <c:v>2.7818299999999999E-10</c:v>
                </c:pt>
                <c:pt idx="9491">
                  <c:v>2.7822E-10</c:v>
                </c:pt>
                <c:pt idx="9492">
                  <c:v>2.78233E-10</c:v>
                </c:pt>
                <c:pt idx="9493">
                  <c:v>2.7823699999999999E-10</c:v>
                </c:pt>
                <c:pt idx="9494">
                  <c:v>2.7824100000000002E-10</c:v>
                </c:pt>
                <c:pt idx="9495">
                  <c:v>2.7825200000000001E-10</c:v>
                </c:pt>
                <c:pt idx="9496">
                  <c:v>2.7827199999999998E-10</c:v>
                </c:pt>
                <c:pt idx="9497">
                  <c:v>2.78275E-10</c:v>
                </c:pt>
                <c:pt idx="9498">
                  <c:v>2.7828300000000002E-10</c:v>
                </c:pt>
                <c:pt idx="9499">
                  <c:v>2.78293E-10</c:v>
                </c:pt>
                <c:pt idx="9500">
                  <c:v>2.7829400000000001E-10</c:v>
                </c:pt>
                <c:pt idx="9501">
                  <c:v>2.7830100000000002E-10</c:v>
                </c:pt>
                <c:pt idx="9502">
                  <c:v>2.7832799999999999E-10</c:v>
                </c:pt>
                <c:pt idx="9503">
                  <c:v>2.7832799999999999E-10</c:v>
                </c:pt>
                <c:pt idx="9504">
                  <c:v>2.78329E-10</c:v>
                </c:pt>
                <c:pt idx="9505">
                  <c:v>2.7834399999999997E-10</c:v>
                </c:pt>
                <c:pt idx="9506">
                  <c:v>2.78365E-10</c:v>
                </c:pt>
                <c:pt idx="9507">
                  <c:v>2.7837200000000001E-10</c:v>
                </c:pt>
                <c:pt idx="9508">
                  <c:v>2.7837599999999999E-10</c:v>
                </c:pt>
                <c:pt idx="9509">
                  <c:v>2.78395E-10</c:v>
                </c:pt>
                <c:pt idx="9510">
                  <c:v>2.7841199999999999E-10</c:v>
                </c:pt>
                <c:pt idx="9511">
                  <c:v>2.78419E-10</c:v>
                </c:pt>
                <c:pt idx="9512">
                  <c:v>2.7843400000000002E-10</c:v>
                </c:pt>
                <c:pt idx="9513">
                  <c:v>2.7845299999999998E-10</c:v>
                </c:pt>
                <c:pt idx="9514">
                  <c:v>2.7847600000000002E-10</c:v>
                </c:pt>
                <c:pt idx="9515">
                  <c:v>2.7849699999999999E-10</c:v>
                </c:pt>
                <c:pt idx="9516">
                  <c:v>2.7850699999999998E-10</c:v>
                </c:pt>
                <c:pt idx="9517">
                  <c:v>2.7851200000000002E-10</c:v>
                </c:pt>
                <c:pt idx="9518">
                  <c:v>2.7853500000000001E-10</c:v>
                </c:pt>
                <c:pt idx="9519">
                  <c:v>2.7853500000000001E-10</c:v>
                </c:pt>
                <c:pt idx="9520">
                  <c:v>2.7855099999999999E-10</c:v>
                </c:pt>
                <c:pt idx="9521">
                  <c:v>2.7856899999999999E-10</c:v>
                </c:pt>
                <c:pt idx="9522">
                  <c:v>2.78588E-10</c:v>
                </c:pt>
                <c:pt idx="9523">
                  <c:v>2.7860700000000001E-10</c:v>
                </c:pt>
                <c:pt idx="9524">
                  <c:v>2.78612E-10</c:v>
                </c:pt>
                <c:pt idx="9525">
                  <c:v>2.7861300000000001E-10</c:v>
                </c:pt>
                <c:pt idx="9526">
                  <c:v>2.7861900000000001E-10</c:v>
                </c:pt>
                <c:pt idx="9527">
                  <c:v>2.7863499999999999E-10</c:v>
                </c:pt>
                <c:pt idx="9528">
                  <c:v>2.7864300000000001E-10</c:v>
                </c:pt>
                <c:pt idx="9529">
                  <c:v>2.7864900000000001E-10</c:v>
                </c:pt>
                <c:pt idx="9530">
                  <c:v>2.7867099999999999E-10</c:v>
                </c:pt>
                <c:pt idx="9531">
                  <c:v>2.7867699999999999E-10</c:v>
                </c:pt>
                <c:pt idx="9532">
                  <c:v>2.78678E-10</c:v>
                </c:pt>
                <c:pt idx="9533">
                  <c:v>2.7869399999999998E-10</c:v>
                </c:pt>
                <c:pt idx="9534">
                  <c:v>2.7869900000000002E-10</c:v>
                </c:pt>
                <c:pt idx="9535">
                  <c:v>2.78703E-10</c:v>
                </c:pt>
                <c:pt idx="9536">
                  <c:v>2.7870699999999999E-10</c:v>
                </c:pt>
                <c:pt idx="9537">
                  <c:v>2.78709E-10</c:v>
                </c:pt>
                <c:pt idx="9538">
                  <c:v>2.78721E-10</c:v>
                </c:pt>
                <c:pt idx="9539">
                  <c:v>2.7872999999999998E-10</c:v>
                </c:pt>
                <c:pt idx="9540">
                  <c:v>2.7874299999999999E-10</c:v>
                </c:pt>
                <c:pt idx="9541">
                  <c:v>2.7875300000000002E-10</c:v>
                </c:pt>
                <c:pt idx="9542">
                  <c:v>2.78757E-10</c:v>
                </c:pt>
                <c:pt idx="9543">
                  <c:v>2.78811E-10</c:v>
                </c:pt>
                <c:pt idx="9544">
                  <c:v>2.7881200000000001E-10</c:v>
                </c:pt>
                <c:pt idx="9545">
                  <c:v>2.7881499999999998E-10</c:v>
                </c:pt>
                <c:pt idx="9546">
                  <c:v>2.78817E-10</c:v>
                </c:pt>
                <c:pt idx="9547">
                  <c:v>2.7882199999999999E-10</c:v>
                </c:pt>
                <c:pt idx="9548">
                  <c:v>2.7882500000000002E-10</c:v>
                </c:pt>
                <c:pt idx="9549">
                  <c:v>2.7883899999999998E-10</c:v>
                </c:pt>
                <c:pt idx="9550">
                  <c:v>2.78841E-10</c:v>
                </c:pt>
                <c:pt idx="9551">
                  <c:v>2.7887200000000001E-10</c:v>
                </c:pt>
                <c:pt idx="9552">
                  <c:v>2.7889100000000001E-10</c:v>
                </c:pt>
                <c:pt idx="9553">
                  <c:v>2.7890300000000001E-10</c:v>
                </c:pt>
                <c:pt idx="9554">
                  <c:v>2.7892E-10</c:v>
                </c:pt>
                <c:pt idx="9555">
                  <c:v>2.7893300000000001E-10</c:v>
                </c:pt>
                <c:pt idx="9556">
                  <c:v>2.7893599999999999E-10</c:v>
                </c:pt>
                <c:pt idx="9557">
                  <c:v>2.7894000000000002E-10</c:v>
                </c:pt>
                <c:pt idx="9558">
                  <c:v>2.7895100000000001E-10</c:v>
                </c:pt>
                <c:pt idx="9559">
                  <c:v>2.7895499999999999E-10</c:v>
                </c:pt>
                <c:pt idx="9560">
                  <c:v>2.7896300000000001E-10</c:v>
                </c:pt>
                <c:pt idx="9561">
                  <c:v>2.7898499999999999E-10</c:v>
                </c:pt>
                <c:pt idx="9562">
                  <c:v>2.7899099999999999E-10</c:v>
                </c:pt>
                <c:pt idx="9563">
                  <c:v>2.7899699999999999E-10</c:v>
                </c:pt>
                <c:pt idx="9564">
                  <c:v>2.7899699999999999E-10</c:v>
                </c:pt>
                <c:pt idx="9565">
                  <c:v>2.7900799999999998E-10</c:v>
                </c:pt>
                <c:pt idx="9566">
                  <c:v>2.79016E-10</c:v>
                </c:pt>
                <c:pt idx="9567">
                  <c:v>2.7902099999999999E-10</c:v>
                </c:pt>
                <c:pt idx="9568">
                  <c:v>2.7902099999999999E-10</c:v>
                </c:pt>
                <c:pt idx="9569">
                  <c:v>2.7904300000000003E-10</c:v>
                </c:pt>
                <c:pt idx="9570">
                  <c:v>2.7906199999999998E-10</c:v>
                </c:pt>
                <c:pt idx="9571">
                  <c:v>2.7906899999999999E-10</c:v>
                </c:pt>
                <c:pt idx="9572">
                  <c:v>2.7907E-10</c:v>
                </c:pt>
                <c:pt idx="9573">
                  <c:v>2.7907700000000001E-10</c:v>
                </c:pt>
                <c:pt idx="9574">
                  <c:v>2.7910700000000001E-10</c:v>
                </c:pt>
                <c:pt idx="9575">
                  <c:v>2.7910999999999998E-10</c:v>
                </c:pt>
                <c:pt idx="9576">
                  <c:v>2.7912000000000001E-10</c:v>
                </c:pt>
                <c:pt idx="9577">
                  <c:v>2.7912700000000002E-10</c:v>
                </c:pt>
                <c:pt idx="9578">
                  <c:v>2.7913E-10</c:v>
                </c:pt>
                <c:pt idx="9579">
                  <c:v>2.7914599999999998E-10</c:v>
                </c:pt>
                <c:pt idx="9580">
                  <c:v>2.7915700000000002E-10</c:v>
                </c:pt>
                <c:pt idx="9581">
                  <c:v>2.7917400000000001E-10</c:v>
                </c:pt>
                <c:pt idx="9582">
                  <c:v>2.7917500000000002E-10</c:v>
                </c:pt>
                <c:pt idx="9583">
                  <c:v>2.7917500000000002E-10</c:v>
                </c:pt>
                <c:pt idx="9584">
                  <c:v>2.7918199999999998E-10</c:v>
                </c:pt>
                <c:pt idx="9585">
                  <c:v>2.7919599999999999E-10</c:v>
                </c:pt>
                <c:pt idx="9586">
                  <c:v>2.79197E-10</c:v>
                </c:pt>
                <c:pt idx="9587">
                  <c:v>2.79197E-10</c:v>
                </c:pt>
                <c:pt idx="9588">
                  <c:v>2.7919900000000002E-10</c:v>
                </c:pt>
                <c:pt idx="9589">
                  <c:v>2.79209E-10</c:v>
                </c:pt>
                <c:pt idx="9590">
                  <c:v>2.7922399999999998E-10</c:v>
                </c:pt>
                <c:pt idx="9591">
                  <c:v>2.7922800000000001E-10</c:v>
                </c:pt>
                <c:pt idx="9592">
                  <c:v>2.7922999999999998E-10</c:v>
                </c:pt>
                <c:pt idx="9593">
                  <c:v>2.7925300000000002E-10</c:v>
                </c:pt>
                <c:pt idx="9594">
                  <c:v>2.7925499999999998E-10</c:v>
                </c:pt>
                <c:pt idx="9595">
                  <c:v>2.7928400000000003E-10</c:v>
                </c:pt>
                <c:pt idx="9596">
                  <c:v>2.79287E-10</c:v>
                </c:pt>
                <c:pt idx="9597">
                  <c:v>2.7928800000000001E-10</c:v>
                </c:pt>
                <c:pt idx="9598">
                  <c:v>2.7930700000000002E-10</c:v>
                </c:pt>
                <c:pt idx="9599">
                  <c:v>2.79323E-10</c:v>
                </c:pt>
                <c:pt idx="9600">
                  <c:v>2.7934400000000002E-10</c:v>
                </c:pt>
                <c:pt idx="9601">
                  <c:v>2.79347E-10</c:v>
                </c:pt>
                <c:pt idx="9602">
                  <c:v>2.7939200000000002E-10</c:v>
                </c:pt>
                <c:pt idx="9603">
                  <c:v>2.7942100000000001E-10</c:v>
                </c:pt>
                <c:pt idx="9604">
                  <c:v>2.7943099999999999E-10</c:v>
                </c:pt>
                <c:pt idx="9605">
                  <c:v>2.79432E-10</c:v>
                </c:pt>
                <c:pt idx="9606">
                  <c:v>2.79432E-10</c:v>
                </c:pt>
                <c:pt idx="9607">
                  <c:v>2.7943699999999999E-10</c:v>
                </c:pt>
                <c:pt idx="9608">
                  <c:v>2.7946300000000001E-10</c:v>
                </c:pt>
                <c:pt idx="9609">
                  <c:v>2.7949499999999997E-10</c:v>
                </c:pt>
                <c:pt idx="9610">
                  <c:v>2.7950700000000003E-10</c:v>
                </c:pt>
                <c:pt idx="9611">
                  <c:v>2.7950799999999998E-10</c:v>
                </c:pt>
                <c:pt idx="9612">
                  <c:v>2.79528E-10</c:v>
                </c:pt>
                <c:pt idx="9613">
                  <c:v>2.7953600000000002E-10</c:v>
                </c:pt>
                <c:pt idx="9614">
                  <c:v>2.7954399999999998E-10</c:v>
                </c:pt>
                <c:pt idx="9615">
                  <c:v>2.79582E-10</c:v>
                </c:pt>
                <c:pt idx="9616">
                  <c:v>2.7958400000000001E-10</c:v>
                </c:pt>
                <c:pt idx="9617">
                  <c:v>2.796E-10</c:v>
                </c:pt>
                <c:pt idx="9618">
                  <c:v>2.7961699999999999E-10</c:v>
                </c:pt>
                <c:pt idx="9619">
                  <c:v>2.7962100000000002E-10</c:v>
                </c:pt>
                <c:pt idx="9620">
                  <c:v>2.7963200000000001E-10</c:v>
                </c:pt>
                <c:pt idx="9621">
                  <c:v>2.79649E-10</c:v>
                </c:pt>
                <c:pt idx="9622">
                  <c:v>2.7965000000000001E-10</c:v>
                </c:pt>
                <c:pt idx="9623">
                  <c:v>2.7965899999999999E-10</c:v>
                </c:pt>
                <c:pt idx="9624">
                  <c:v>2.7966999999999998E-10</c:v>
                </c:pt>
                <c:pt idx="9625">
                  <c:v>2.7967199999999999E-10</c:v>
                </c:pt>
                <c:pt idx="9626">
                  <c:v>2.79685E-10</c:v>
                </c:pt>
                <c:pt idx="9627">
                  <c:v>2.7968899999999998E-10</c:v>
                </c:pt>
                <c:pt idx="9628">
                  <c:v>2.7969599999999999E-10</c:v>
                </c:pt>
                <c:pt idx="9629">
                  <c:v>2.7970199999999999E-10</c:v>
                </c:pt>
                <c:pt idx="9630">
                  <c:v>2.7970500000000002E-10</c:v>
                </c:pt>
                <c:pt idx="9631">
                  <c:v>2.7971799999999997E-10</c:v>
                </c:pt>
                <c:pt idx="9632">
                  <c:v>2.7973099999999998E-10</c:v>
                </c:pt>
                <c:pt idx="9633">
                  <c:v>2.7973799999999999E-10</c:v>
                </c:pt>
                <c:pt idx="9634">
                  <c:v>2.79745E-10</c:v>
                </c:pt>
                <c:pt idx="9635">
                  <c:v>2.7975599999999999E-10</c:v>
                </c:pt>
                <c:pt idx="9636">
                  <c:v>2.7975900000000002E-10</c:v>
                </c:pt>
                <c:pt idx="9637">
                  <c:v>2.7976099999999998E-10</c:v>
                </c:pt>
                <c:pt idx="9638">
                  <c:v>2.7976699999999998E-10</c:v>
                </c:pt>
                <c:pt idx="9639">
                  <c:v>2.79769E-10</c:v>
                </c:pt>
                <c:pt idx="9640">
                  <c:v>2.79769E-10</c:v>
                </c:pt>
                <c:pt idx="9641">
                  <c:v>2.7978300000000001E-10</c:v>
                </c:pt>
                <c:pt idx="9642">
                  <c:v>2.7979799999999999E-10</c:v>
                </c:pt>
                <c:pt idx="9643">
                  <c:v>2.7980299999999998E-10</c:v>
                </c:pt>
                <c:pt idx="9644">
                  <c:v>2.7980800000000002E-10</c:v>
                </c:pt>
                <c:pt idx="9645">
                  <c:v>2.79823E-10</c:v>
                </c:pt>
                <c:pt idx="9646">
                  <c:v>2.7983800000000002E-10</c:v>
                </c:pt>
                <c:pt idx="9647">
                  <c:v>2.7984300000000001E-10</c:v>
                </c:pt>
                <c:pt idx="9648">
                  <c:v>2.7985000000000002E-10</c:v>
                </c:pt>
                <c:pt idx="9649">
                  <c:v>2.7986100000000001E-10</c:v>
                </c:pt>
                <c:pt idx="9650">
                  <c:v>2.7986200000000002E-10</c:v>
                </c:pt>
                <c:pt idx="9651">
                  <c:v>2.7986800000000002E-10</c:v>
                </c:pt>
                <c:pt idx="9652">
                  <c:v>2.7986999999999999E-10</c:v>
                </c:pt>
                <c:pt idx="9653">
                  <c:v>2.7989499999999999E-10</c:v>
                </c:pt>
                <c:pt idx="9654">
                  <c:v>2.7989899999999998E-10</c:v>
                </c:pt>
                <c:pt idx="9655">
                  <c:v>2.7990499999999998E-10</c:v>
                </c:pt>
                <c:pt idx="9656">
                  <c:v>2.79944E-10</c:v>
                </c:pt>
                <c:pt idx="9657">
                  <c:v>2.7995900000000003E-10</c:v>
                </c:pt>
                <c:pt idx="9658">
                  <c:v>2.8004200000000001E-10</c:v>
                </c:pt>
                <c:pt idx="9659">
                  <c:v>2.8004399999999998E-10</c:v>
                </c:pt>
                <c:pt idx="9660">
                  <c:v>2.80065E-10</c:v>
                </c:pt>
                <c:pt idx="9661">
                  <c:v>2.8006700000000002E-10</c:v>
                </c:pt>
                <c:pt idx="9662">
                  <c:v>2.8007300000000002E-10</c:v>
                </c:pt>
                <c:pt idx="9663">
                  <c:v>2.8007399999999998E-10</c:v>
                </c:pt>
                <c:pt idx="9664">
                  <c:v>2.80077E-10</c:v>
                </c:pt>
                <c:pt idx="9665">
                  <c:v>2.80089E-10</c:v>
                </c:pt>
                <c:pt idx="9666">
                  <c:v>2.8009199999999998E-10</c:v>
                </c:pt>
                <c:pt idx="9667">
                  <c:v>2.8010499999999999E-10</c:v>
                </c:pt>
                <c:pt idx="9668">
                  <c:v>2.8012000000000001E-10</c:v>
                </c:pt>
                <c:pt idx="9669">
                  <c:v>2.8012100000000002E-10</c:v>
                </c:pt>
                <c:pt idx="9670">
                  <c:v>2.8012100000000002E-10</c:v>
                </c:pt>
                <c:pt idx="9671">
                  <c:v>2.80125E-10</c:v>
                </c:pt>
                <c:pt idx="9672">
                  <c:v>2.80131E-10</c:v>
                </c:pt>
                <c:pt idx="9673">
                  <c:v>2.8013300000000002E-10</c:v>
                </c:pt>
                <c:pt idx="9674">
                  <c:v>2.80137E-10</c:v>
                </c:pt>
                <c:pt idx="9675">
                  <c:v>2.8015199999999998E-10</c:v>
                </c:pt>
                <c:pt idx="9676">
                  <c:v>2.8015700000000002E-10</c:v>
                </c:pt>
                <c:pt idx="9677">
                  <c:v>2.8015899999999998E-10</c:v>
                </c:pt>
                <c:pt idx="9678">
                  <c:v>2.8016599999999999E-10</c:v>
                </c:pt>
                <c:pt idx="9679">
                  <c:v>2.8020099999999998E-10</c:v>
                </c:pt>
                <c:pt idx="9680">
                  <c:v>2.8021700000000002E-10</c:v>
                </c:pt>
                <c:pt idx="9681">
                  <c:v>2.8023400000000001E-10</c:v>
                </c:pt>
                <c:pt idx="9682">
                  <c:v>2.8027700000000001E-10</c:v>
                </c:pt>
                <c:pt idx="9683">
                  <c:v>2.8027800000000002E-10</c:v>
                </c:pt>
                <c:pt idx="9684">
                  <c:v>2.8027899999999998E-10</c:v>
                </c:pt>
                <c:pt idx="9685">
                  <c:v>2.8028400000000002E-10</c:v>
                </c:pt>
                <c:pt idx="9686">
                  <c:v>2.8030800000000002E-10</c:v>
                </c:pt>
                <c:pt idx="9687">
                  <c:v>2.80312E-10</c:v>
                </c:pt>
                <c:pt idx="9688">
                  <c:v>2.8031300000000001E-10</c:v>
                </c:pt>
                <c:pt idx="9689">
                  <c:v>2.80318E-10</c:v>
                </c:pt>
                <c:pt idx="9690">
                  <c:v>2.8032299999999999E-10</c:v>
                </c:pt>
                <c:pt idx="9691">
                  <c:v>2.8032699999999998E-10</c:v>
                </c:pt>
                <c:pt idx="9692">
                  <c:v>2.8034699999999999E-10</c:v>
                </c:pt>
                <c:pt idx="9693">
                  <c:v>2.80378E-10</c:v>
                </c:pt>
                <c:pt idx="9694">
                  <c:v>2.8038799999999998E-10</c:v>
                </c:pt>
                <c:pt idx="9695">
                  <c:v>2.8039399999999998E-10</c:v>
                </c:pt>
                <c:pt idx="9696">
                  <c:v>2.8040099999999999E-10</c:v>
                </c:pt>
                <c:pt idx="9697">
                  <c:v>2.8040599999999998E-10</c:v>
                </c:pt>
                <c:pt idx="9698">
                  <c:v>2.80444E-10</c:v>
                </c:pt>
                <c:pt idx="9699">
                  <c:v>2.8044700000000002E-10</c:v>
                </c:pt>
                <c:pt idx="9700">
                  <c:v>2.8047199999999998E-10</c:v>
                </c:pt>
                <c:pt idx="9701">
                  <c:v>2.8047700000000002E-10</c:v>
                </c:pt>
                <c:pt idx="9702">
                  <c:v>2.8048E-10</c:v>
                </c:pt>
                <c:pt idx="9703">
                  <c:v>2.8051E-10</c:v>
                </c:pt>
                <c:pt idx="9704">
                  <c:v>2.80541E-10</c:v>
                </c:pt>
                <c:pt idx="9705">
                  <c:v>2.80547E-10</c:v>
                </c:pt>
                <c:pt idx="9706">
                  <c:v>2.8054900000000002E-10</c:v>
                </c:pt>
                <c:pt idx="9707">
                  <c:v>2.8056399999999999E-10</c:v>
                </c:pt>
                <c:pt idx="9708">
                  <c:v>2.8056799999999998E-10</c:v>
                </c:pt>
                <c:pt idx="9709">
                  <c:v>2.80571E-10</c:v>
                </c:pt>
                <c:pt idx="9710">
                  <c:v>2.80577E-10</c:v>
                </c:pt>
                <c:pt idx="9711">
                  <c:v>2.8058799999999999E-10</c:v>
                </c:pt>
                <c:pt idx="9712">
                  <c:v>2.8058799999999999E-10</c:v>
                </c:pt>
                <c:pt idx="9713">
                  <c:v>2.8058799999999999E-10</c:v>
                </c:pt>
                <c:pt idx="9714">
                  <c:v>2.8059999999999999E-10</c:v>
                </c:pt>
                <c:pt idx="9715">
                  <c:v>2.8060300000000002E-10</c:v>
                </c:pt>
                <c:pt idx="9716">
                  <c:v>2.8060800000000001E-10</c:v>
                </c:pt>
                <c:pt idx="9717">
                  <c:v>2.8062100000000002E-10</c:v>
                </c:pt>
                <c:pt idx="9718">
                  <c:v>2.80643E-10</c:v>
                </c:pt>
                <c:pt idx="9719">
                  <c:v>2.8066400000000002E-10</c:v>
                </c:pt>
                <c:pt idx="9720">
                  <c:v>2.8066800000000001E-10</c:v>
                </c:pt>
                <c:pt idx="9721">
                  <c:v>2.8067000000000002E-10</c:v>
                </c:pt>
                <c:pt idx="9722">
                  <c:v>2.8067199999999999E-10</c:v>
                </c:pt>
                <c:pt idx="9723">
                  <c:v>2.8067699999999998E-10</c:v>
                </c:pt>
                <c:pt idx="9724">
                  <c:v>2.8068100000000002E-10</c:v>
                </c:pt>
                <c:pt idx="9725">
                  <c:v>2.80703E-10</c:v>
                </c:pt>
                <c:pt idx="9726">
                  <c:v>2.8070799999999999E-10</c:v>
                </c:pt>
                <c:pt idx="9727">
                  <c:v>2.8070799999999999E-10</c:v>
                </c:pt>
                <c:pt idx="9728">
                  <c:v>2.8073099999999998E-10</c:v>
                </c:pt>
                <c:pt idx="9729">
                  <c:v>2.8073600000000002E-10</c:v>
                </c:pt>
                <c:pt idx="9730">
                  <c:v>2.8073699999999998E-10</c:v>
                </c:pt>
                <c:pt idx="9731">
                  <c:v>2.80739E-10</c:v>
                </c:pt>
                <c:pt idx="9732">
                  <c:v>2.8075499999999998E-10</c:v>
                </c:pt>
                <c:pt idx="9733">
                  <c:v>2.8077399999999999E-10</c:v>
                </c:pt>
                <c:pt idx="9734">
                  <c:v>2.8078300000000001E-10</c:v>
                </c:pt>
                <c:pt idx="9735">
                  <c:v>2.8080200000000002E-10</c:v>
                </c:pt>
                <c:pt idx="9736">
                  <c:v>2.8083499999999999E-10</c:v>
                </c:pt>
                <c:pt idx="9737">
                  <c:v>2.8083999999999998E-10</c:v>
                </c:pt>
                <c:pt idx="9738">
                  <c:v>2.8085699999999997E-10</c:v>
                </c:pt>
                <c:pt idx="9739">
                  <c:v>2.8086100000000001E-10</c:v>
                </c:pt>
                <c:pt idx="9740">
                  <c:v>2.8087500000000003E-10</c:v>
                </c:pt>
                <c:pt idx="9741">
                  <c:v>2.8088299999999999E-10</c:v>
                </c:pt>
                <c:pt idx="9742">
                  <c:v>2.8088299999999999E-10</c:v>
                </c:pt>
                <c:pt idx="9743">
                  <c:v>2.80908E-10</c:v>
                </c:pt>
                <c:pt idx="9744">
                  <c:v>2.8091700000000002E-10</c:v>
                </c:pt>
                <c:pt idx="9745">
                  <c:v>2.8092900000000002E-10</c:v>
                </c:pt>
                <c:pt idx="9746">
                  <c:v>2.8093099999999999E-10</c:v>
                </c:pt>
                <c:pt idx="9747">
                  <c:v>2.8093300000000001E-10</c:v>
                </c:pt>
                <c:pt idx="9748">
                  <c:v>2.8094799999999998E-10</c:v>
                </c:pt>
                <c:pt idx="9749">
                  <c:v>2.8095100000000001E-10</c:v>
                </c:pt>
                <c:pt idx="9750">
                  <c:v>2.8095800000000001E-10</c:v>
                </c:pt>
                <c:pt idx="9751">
                  <c:v>2.8099400000000001E-10</c:v>
                </c:pt>
                <c:pt idx="9752">
                  <c:v>2.8099799999999999E-10</c:v>
                </c:pt>
                <c:pt idx="9753">
                  <c:v>2.8100000000000001E-10</c:v>
                </c:pt>
                <c:pt idx="9754">
                  <c:v>2.8101300000000002E-10</c:v>
                </c:pt>
                <c:pt idx="9755">
                  <c:v>2.8102400000000001E-10</c:v>
                </c:pt>
                <c:pt idx="9756">
                  <c:v>2.8102500000000002E-10</c:v>
                </c:pt>
                <c:pt idx="9757">
                  <c:v>2.8102599999999998E-10</c:v>
                </c:pt>
                <c:pt idx="9758">
                  <c:v>2.8102699999999999E-10</c:v>
                </c:pt>
                <c:pt idx="9759">
                  <c:v>2.8103199999999998E-10</c:v>
                </c:pt>
                <c:pt idx="9760">
                  <c:v>2.8104499999999998E-10</c:v>
                </c:pt>
                <c:pt idx="9761">
                  <c:v>2.81047E-10</c:v>
                </c:pt>
                <c:pt idx="9762">
                  <c:v>2.8104900000000002E-10</c:v>
                </c:pt>
                <c:pt idx="9763">
                  <c:v>2.8105099999999998E-10</c:v>
                </c:pt>
                <c:pt idx="9764">
                  <c:v>2.8106100000000002E-10</c:v>
                </c:pt>
                <c:pt idx="9765">
                  <c:v>2.8108400000000001E-10</c:v>
                </c:pt>
                <c:pt idx="9766">
                  <c:v>2.8111099999999998E-10</c:v>
                </c:pt>
                <c:pt idx="9767">
                  <c:v>2.8111500000000002E-10</c:v>
                </c:pt>
                <c:pt idx="9768">
                  <c:v>2.8111699999999998E-10</c:v>
                </c:pt>
                <c:pt idx="9769">
                  <c:v>2.81125E-10</c:v>
                </c:pt>
                <c:pt idx="9770">
                  <c:v>2.8113400000000002E-10</c:v>
                </c:pt>
                <c:pt idx="9771">
                  <c:v>2.8115700000000001E-10</c:v>
                </c:pt>
                <c:pt idx="9772">
                  <c:v>2.8116499999999998E-10</c:v>
                </c:pt>
                <c:pt idx="9773">
                  <c:v>2.8116900000000001E-10</c:v>
                </c:pt>
                <c:pt idx="9774">
                  <c:v>2.8117199999999999E-10</c:v>
                </c:pt>
                <c:pt idx="9775">
                  <c:v>2.8117799999999999E-10</c:v>
                </c:pt>
                <c:pt idx="9776">
                  <c:v>2.8118899999999998E-10</c:v>
                </c:pt>
                <c:pt idx="9777">
                  <c:v>2.8119300000000001E-10</c:v>
                </c:pt>
                <c:pt idx="9778">
                  <c:v>2.8119499999999998E-10</c:v>
                </c:pt>
                <c:pt idx="9779">
                  <c:v>2.81197E-10</c:v>
                </c:pt>
                <c:pt idx="9780">
                  <c:v>2.8121899999999998E-10</c:v>
                </c:pt>
                <c:pt idx="9781">
                  <c:v>2.8126299999999999E-10</c:v>
                </c:pt>
                <c:pt idx="9782">
                  <c:v>2.8126299999999999E-10</c:v>
                </c:pt>
                <c:pt idx="9783">
                  <c:v>2.8127E-10</c:v>
                </c:pt>
                <c:pt idx="9784">
                  <c:v>2.8128900000000001E-10</c:v>
                </c:pt>
                <c:pt idx="9785">
                  <c:v>2.8129199999999998E-10</c:v>
                </c:pt>
                <c:pt idx="9786">
                  <c:v>2.8130899999999997E-10</c:v>
                </c:pt>
                <c:pt idx="9787">
                  <c:v>2.8131099999999999E-10</c:v>
                </c:pt>
                <c:pt idx="9788">
                  <c:v>2.8131400000000002E-10</c:v>
                </c:pt>
                <c:pt idx="9789">
                  <c:v>2.8132299999999999E-10</c:v>
                </c:pt>
                <c:pt idx="9790">
                  <c:v>2.8136300000000002E-10</c:v>
                </c:pt>
                <c:pt idx="9791">
                  <c:v>2.8136800000000002E-10</c:v>
                </c:pt>
                <c:pt idx="9792">
                  <c:v>2.8138199999999998E-10</c:v>
                </c:pt>
                <c:pt idx="9793">
                  <c:v>2.8138199999999998E-10</c:v>
                </c:pt>
                <c:pt idx="9794">
                  <c:v>2.81396E-10</c:v>
                </c:pt>
                <c:pt idx="9795">
                  <c:v>2.8140400000000001E-10</c:v>
                </c:pt>
                <c:pt idx="9796">
                  <c:v>2.8145800000000001E-10</c:v>
                </c:pt>
                <c:pt idx="9797">
                  <c:v>2.8146500000000002E-10</c:v>
                </c:pt>
                <c:pt idx="9798">
                  <c:v>2.8147000000000001E-10</c:v>
                </c:pt>
                <c:pt idx="9799">
                  <c:v>2.8147899999999999E-10</c:v>
                </c:pt>
                <c:pt idx="9800">
                  <c:v>2.8153899999999998E-10</c:v>
                </c:pt>
                <c:pt idx="9801">
                  <c:v>2.8154900000000002E-10</c:v>
                </c:pt>
                <c:pt idx="9802">
                  <c:v>2.8155199999999999E-10</c:v>
                </c:pt>
                <c:pt idx="9803">
                  <c:v>2.8157400000000002E-10</c:v>
                </c:pt>
                <c:pt idx="9804">
                  <c:v>2.81577E-10</c:v>
                </c:pt>
                <c:pt idx="9805">
                  <c:v>2.8158199999999999E-10</c:v>
                </c:pt>
                <c:pt idx="9806">
                  <c:v>2.8158799999999999E-10</c:v>
                </c:pt>
                <c:pt idx="9807">
                  <c:v>2.8159299999999998E-10</c:v>
                </c:pt>
                <c:pt idx="9808">
                  <c:v>2.8159600000000001E-10</c:v>
                </c:pt>
                <c:pt idx="9809">
                  <c:v>2.8159700000000002E-10</c:v>
                </c:pt>
                <c:pt idx="9810">
                  <c:v>2.8161699999999998E-10</c:v>
                </c:pt>
                <c:pt idx="9811">
                  <c:v>2.8165700000000001E-10</c:v>
                </c:pt>
                <c:pt idx="9812">
                  <c:v>2.81661E-10</c:v>
                </c:pt>
                <c:pt idx="9813">
                  <c:v>2.8167899999999999E-10</c:v>
                </c:pt>
                <c:pt idx="9814">
                  <c:v>2.8170899999999999E-10</c:v>
                </c:pt>
                <c:pt idx="9815">
                  <c:v>2.8172499999999998E-10</c:v>
                </c:pt>
                <c:pt idx="9816">
                  <c:v>2.8172699999999999E-10</c:v>
                </c:pt>
                <c:pt idx="9817">
                  <c:v>2.81734E-10</c:v>
                </c:pt>
                <c:pt idx="9818">
                  <c:v>2.8174299999999998E-10</c:v>
                </c:pt>
                <c:pt idx="9819">
                  <c:v>2.8175499999999997E-10</c:v>
                </c:pt>
                <c:pt idx="9820">
                  <c:v>2.8178699999999999E-10</c:v>
                </c:pt>
                <c:pt idx="9821">
                  <c:v>2.8178699999999999E-10</c:v>
                </c:pt>
                <c:pt idx="9822">
                  <c:v>2.8179100000000003E-10</c:v>
                </c:pt>
                <c:pt idx="9823">
                  <c:v>2.8179600000000002E-10</c:v>
                </c:pt>
                <c:pt idx="9824">
                  <c:v>2.8179899999999999E-10</c:v>
                </c:pt>
                <c:pt idx="9825">
                  <c:v>2.8180200000000002E-10</c:v>
                </c:pt>
                <c:pt idx="9826">
                  <c:v>2.8180300000000002E-10</c:v>
                </c:pt>
                <c:pt idx="9827">
                  <c:v>2.8180300000000002E-10</c:v>
                </c:pt>
                <c:pt idx="9828">
                  <c:v>2.81806E-10</c:v>
                </c:pt>
                <c:pt idx="9829">
                  <c:v>2.81812E-10</c:v>
                </c:pt>
                <c:pt idx="9830">
                  <c:v>2.8182299999999999E-10</c:v>
                </c:pt>
                <c:pt idx="9831">
                  <c:v>2.8182500000000001E-10</c:v>
                </c:pt>
                <c:pt idx="9832">
                  <c:v>2.8182600000000002E-10</c:v>
                </c:pt>
                <c:pt idx="9833">
                  <c:v>2.8182899999999999E-10</c:v>
                </c:pt>
                <c:pt idx="9834">
                  <c:v>2.81836E-10</c:v>
                </c:pt>
                <c:pt idx="9835">
                  <c:v>2.8185199999999998E-10</c:v>
                </c:pt>
                <c:pt idx="9836">
                  <c:v>2.8186499999999999E-10</c:v>
                </c:pt>
                <c:pt idx="9837">
                  <c:v>2.81872E-10</c:v>
                </c:pt>
                <c:pt idx="9838">
                  <c:v>2.81872E-10</c:v>
                </c:pt>
                <c:pt idx="9839">
                  <c:v>2.81873E-10</c:v>
                </c:pt>
                <c:pt idx="9840">
                  <c:v>2.8187599999999998E-10</c:v>
                </c:pt>
                <c:pt idx="9841">
                  <c:v>2.8196599999999998E-10</c:v>
                </c:pt>
                <c:pt idx="9842">
                  <c:v>2.8196699999999998E-10</c:v>
                </c:pt>
                <c:pt idx="9843">
                  <c:v>2.81981E-10</c:v>
                </c:pt>
                <c:pt idx="9844">
                  <c:v>2.8198499999999998E-10</c:v>
                </c:pt>
                <c:pt idx="9845">
                  <c:v>2.8199400000000001E-10</c:v>
                </c:pt>
                <c:pt idx="9846">
                  <c:v>2.8201800000000001E-10</c:v>
                </c:pt>
                <c:pt idx="9847">
                  <c:v>2.82023E-10</c:v>
                </c:pt>
                <c:pt idx="9848">
                  <c:v>2.82029E-10</c:v>
                </c:pt>
                <c:pt idx="9849">
                  <c:v>2.8203399999999999E-10</c:v>
                </c:pt>
                <c:pt idx="9850">
                  <c:v>2.8203899999999998E-10</c:v>
                </c:pt>
                <c:pt idx="9851">
                  <c:v>2.8206000000000001E-10</c:v>
                </c:pt>
                <c:pt idx="9852">
                  <c:v>2.8206200000000002E-10</c:v>
                </c:pt>
                <c:pt idx="9853">
                  <c:v>2.8209000000000001E-10</c:v>
                </c:pt>
                <c:pt idx="9854">
                  <c:v>2.82125E-10</c:v>
                </c:pt>
                <c:pt idx="9855">
                  <c:v>2.8212800000000002E-10</c:v>
                </c:pt>
                <c:pt idx="9856">
                  <c:v>2.8214199999999999E-10</c:v>
                </c:pt>
                <c:pt idx="9857">
                  <c:v>2.8215399999999999E-10</c:v>
                </c:pt>
                <c:pt idx="9858">
                  <c:v>2.82174E-10</c:v>
                </c:pt>
                <c:pt idx="9859">
                  <c:v>2.8218499999999999E-10</c:v>
                </c:pt>
                <c:pt idx="9860">
                  <c:v>2.8222099999999999E-10</c:v>
                </c:pt>
                <c:pt idx="9861">
                  <c:v>2.8222300000000001E-10</c:v>
                </c:pt>
                <c:pt idx="9862">
                  <c:v>2.8222699999999999E-10</c:v>
                </c:pt>
                <c:pt idx="9863">
                  <c:v>2.8223799999999998E-10</c:v>
                </c:pt>
                <c:pt idx="9864">
                  <c:v>2.8223899999999999E-10</c:v>
                </c:pt>
                <c:pt idx="9865">
                  <c:v>2.8223899999999999E-10</c:v>
                </c:pt>
                <c:pt idx="9866">
                  <c:v>2.82246E-10</c:v>
                </c:pt>
                <c:pt idx="9867">
                  <c:v>2.8225400000000002E-10</c:v>
                </c:pt>
                <c:pt idx="9868">
                  <c:v>2.8225599999999998E-10</c:v>
                </c:pt>
                <c:pt idx="9869">
                  <c:v>2.8227100000000001E-10</c:v>
                </c:pt>
                <c:pt idx="9870">
                  <c:v>2.8227999999999998E-10</c:v>
                </c:pt>
                <c:pt idx="9871">
                  <c:v>2.82318E-10</c:v>
                </c:pt>
                <c:pt idx="9872">
                  <c:v>2.8232199999999998E-10</c:v>
                </c:pt>
                <c:pt idx="9873">
                  <c:v>2.8232899999999999E-10</c:v>
                </c:pt>
                <c:pt idx="9874">
                  <c:v>2.8233300000000002E-10</c:v>
                </c:pt>
                <c:pt idx="9875">
                  <c:v>2.82343E-10</c:v>
                </c:pt>
                <c:pt idx="9876">
                  <c:v>2.8234500000000002E-10</c:v>
                </c:pt>
                <c:pt idx="9877">
                  <c:v>2.82348E-10</c:v>
                </c:pt>
                <c:pt idx="9878">
                  <c:v>2.8235700000000002E-10</c:v>
                </c:pt>
                <c:pt idx="9879">
                  <c:v>2.82391E-10</c:v>
                </c:pt>
                <c:pt idx="9880">
                  <c:v>2.8240400000000001E-10</c:v>
                </c:pt>
                <c:pt idx="9881">
                  <c:v>2.8242499999999998E-10</c:v>
                </c:pt>
                <c:pt idx="9882">
                  <c:v>2.8243199999999999E-10</c:v>
                </c:pt>
                <c:pt idx="9883">
                  <c:v>2.82445E-10</c:v>
                </c:pt>
                <c:pt idx="9884">
                  <c:v>2.8244600000000001E-10</c:v>
                </c:pt>
                <c:pt idx="9885">
                  <c:v>2.82451E-10</c:v>
                </c:pt>
                <c:pt idx="9886">
                  <c:v>2.8247200000000003E-10</c:v>
                </c:pt>
                <c:pt idx="9887">
                  <c:v>2.8249600000000002E-10</c:v>
                </c:pt>
                <c:pt idx="9888">
                  <c:v>2.82499E-10</c:v>
                </c:pt>
                <c:pt idx="9889">
                  <c:v>2.8250800000000002E-10</c:v>
                </c:pt>
                <c:pt idx="9890">
                  <c:v>2.8250800000000002E-10</c:v>
                </c:pt>
                <c:pt idx="9891">
                  <c:v>2.8252000000000002E-10</c:v>
                </c:pt>
                <c:pt idx="9892">
                  <c:v>2.82541E-10</c:v>
                </c:pt>
                <c:pt idx="9893">
                  <c:v>2.82565E-10</c:v>
                </c:pt>
                <c:pt idx="9894">
                  <c:v>2.8256899999999998E-10</c:v>
                </c:pt>
                <c:pt idx="9895">
                  <c:v>2.82578E-10</c:v>
                </c:pt>
                <c:pt idx="9896">
                  <c:v>2.8259700000000001E-10</c:v>
                </c:pt>
                <c:pt idx="9897">
                  <c:v>2.8260599999999999E-10</c:v>
                </c:pt>
                <c:pt idx="9898">
                  <c:v>2.8262E-10</c:v>
                </c:pt>
                <c:pt idx="9899">
                  <c:v>2.8263300000000001E-10</c:v>
                </c:pt>
                <c:pt idx="9900">
                  <c:v>2.8264799999999998E-10</c:v>
                </c:pt>
                <c:pt idx="9901">
                  <c:v>2.8267000000000002E-10</c:v>
                </c:pt>
                <c:pt idx="9902">
                  <c:v>2.8267099999999997E-10</c:v>
                </c:pt>
                <c:pt idx="9903">
                  <c:v>2.8267799999999998E-10</c:v>
                </c:pt>
                <c:pt idx="9904">
                  <c:v>2.8268100000000001E-10</c:v>
                </c:pt>
                <c:pt idx="9905">
                  <c:v>2.8268100000000001E-10</c:v>
                </c:pt>
                <c:pt idx="9906">
                  <c:v>2.8268300000000003E-10</c:v>
                </c:pt>
                <c:pt idx="9907">
                  <c:v>2.82686E-10</c:v>
                </c:pt>
                <c:pt idx="9908">
                  <c:v>2.82686E-10</c:v>
                </c:pt>
                <c:pt idx="9909">
                  <c:v>2.8269699999999999E-10</c:v>
                </c:pt>
                <c:pt idx="9910">
                  <c:v>2.82704E-10</c:v>
                </c:pt>
                <c:pt idx="9911">
                  <c:v>2.8272900000000001E-10</c:v>
                </c:pt>
                <c:pt idx="9912">
                  <c:v>2.8274100000000001E-10</c:v>
                </c:pt>
                <c:pt idx="9913">
                  <c:v>2.8275500000000002E-10</c:v>
                </c:pt>
                <c:pt idx="9914">
                  <c:v>2.8275599999999998E-10</c:v>
                </c:pt>
                <c:pt idx="9915">
                  <c:v>2.8276700000000002E-10</c:v>
                </c:pt>
                <c:pt idx="9916">
                  <c:v>2.82782E-10</c:v>
                </c:pt>
                <c:pt idx="9917">
                  <c:v>2.8279100000000002E-10</c:v>
                </c:pt>
                <c:pt idx="9918">
                  <c:v>2.8279299999999999E-10</c:v>
                </c:pt>
                <c:pt idx="9919">
                  <c:v>2.82795E-10</c:v>
                </c:pt>
                <c:pt idx="9920">
                  <c:v>2.8279799999999998E-10</c:v>
                </c:pt>
                <c:pt idx="9921">
                  <c:v>2.8280200000000001E-10</c:v>
                </c:pt>
                <c:pt idx="9922">
                  <c:v>2.82806E-10</c:v>
                </c:pt>
                <c:pt idx="9923">
                  <c:v>2.8281400000000001E-10</c:v>
                </c:pt>
                <c:pt idx="9924">
                  <c:v>2.8282399999999999E-10</c:v>
                </c:pt>
                <c:pt idx="9925">
                  <c:v>2.8282999999999999E-10</c:v>
                </c:pt>
                <c:pt idx="9926">
                  <c:v>2.8284199999999999E-10</c:v>
                </c:pt>
                <c:pt idx="9927">
                  <c:v>2.8285999999999999E-10</c:v>
                </c:pt>
                <c:pt idx="9928">
                  <c:v>2.8286999999999998E-10</c:v>
                </c:pt>
                <c:pt idx="9929">
                  <c:v>2.8288199999999998E-10</c:v>
                </c:pt>
                <c:pt idx="9930">
                  <c:v>2.8288299999999998E-10</c:v>
                </c:pt>
                <c:pt idx="9931">
                  <c:v>2.8288799999999997E-10</c:v>
                </c:pt>
                <c:pt idx="9932">
                  <c:v>2.8292300000000002E-10</c:v>
                </c:pt>
                <c:pt idx="9933">
                  <c:v>2.8292900000000002E-10</c:v>
                </c:pt>
                <c:pt idx="9934">
                  <c:v>2.8293199999999999E-10</c:v>
                </c:pt>
                <c:pt idx="9935">
                  <c:v>2.82933E-10</c:v>
                </c:pt>
                <c:pt idx="9936">
                  <c:v>2.8294100000000002E-10</c:v>
                </c:pt>
                <c:pt idx="9937">
                  <c:v>2.8296699999999998E-10</c:v>
                </c:pt>
                <c:pt idx="9938">
                  <c:v>2.82993E-10</c:v>
                </c:pt>
                <c:pt idx="9939">
                  <c:v>2.8299600000000002E-10</c:v>
                </c:pt>
                <c:pt idx="9940">
                  <c:v>2.83011E-10</c:v>
                </c:pt>
                <c:pt idx="9941">
                  <c:v>2.8303700000000001E-10</c:v>
                </c:pt>
                <c:pt idx="9942">
                  <c:v>2.83042E-10</c:v>
                </c:pt>
                <c:pt idx="9943">
                  <c:v>2.8304699999999999E-10</c:v>
                </c:pt>
                <c:pt idx="9944">
                  <c:v>2.8306E-10</c:v>
                </c:pt>
                <c:pt idx="9945">
                  <c:v>2.83072E-10</c:v>
                </c:pt>
                <c:pt idx="9946">
                  <c:v>2.8307599999999998E-10</c:v>
                </c:pt>
                <c:pt idx="9947">
                  <c:v>2.8308899999999999E-10</c:v>
                </c:pt>
                <c:pt idx="9948">
                  <c:v>2.8311199999999998E-10</c:v>
                </c:pt>
                <c:pt idx="9949">
                  <c:v>2.83114E-10</c:v>
                </c:pt>
                <c:pt idx="9950">
                  <c:v>2.8312200000000002E-10</c:v>
                </c:pt>
                <c:pt idx="9951">
                  <c:v>2.8315399999999998E-10</c:v>
                </c:pt>
                <c:pt idx="9952">
                  <c:v>2.8315499999999999E-10</c:v>
                </c:pt>
                <c:pt idx="9953">
                  <c:v>2.8315800000000002E-10</c:v>
                </c:pt>
                <c:pt idx="9954">
                  <c:v>2.8316699999999999E-10</c:v>
                </c:pt>
                <c:pt idx="9955">
                  <c:v>2.8319599999999998E-10</c:v>
                </c:pt>
                <c:pt idx="9956">
                  <c:v>2.8321300000000002E-10</c:v>
                </c:pt>
                <c:pt idx="9957">
                  <c:v>2.8323000000000001E-10</c:v>
                </c:pt>
                <c:pt idx="9958">
                  <c:v>2.8323299999999999E-10</c:v>
                </c:pt>
                <c:pt idx="9959">
                  <c:v>2.83241E-10</c:v>
                </c:pt>
                <c:pt idx="9960">
                  <c:v>2.8325599999999998E-10</c:v>
                </c:pt>
                <c:pt idx="9961">
                  <c:v>2.83259E-10</c:v>
                </c:pt>
                <c:pt idx="9962">
                  <c:v>2.8326100000000002E-10</c:v>
                </c:pt>
                <c:pt idx="9963">
                  <c:v>2.83264E-10</c:v>
                </c:pt>
                <c:pt idx="9964">
                  <c:v>2.8326899999999999E-10</c:v>
                </c:pt>
                <c:pt idx="9965">
                  <c:v>2.8328099999999999E-10</c:v>
                </c:pt>
                <c:pt idx="9966">
                  <c:v>2.8329299999999999E-10</c:v>
                </c:pt>
                <c:pt idx="9967">
                  <c:v>2.83295E-10</c:v>
                </c:pt>
                <c:pt idx="9968">
                  <c:v>2.83319E-10</c:v>
                </c:pt>
                <c:pt idx="9969">
                  <c:v>2.8333800000000001E-10</c:v>
                </c:pt>
                <c:pt idx="9970">
                  <c:v>2.8335399999999999E-10</c:v>
                </c:pt>
                <c:pt idx="9971">
                  <c:v>2.8336599999999999E-10</c:v>
                </c:pt>
                <c:pt idx="9972">
                  <c:v>2.8337600000000003E-10</c:v>
                </c:pt>
                <c:pt idx="9973">
                  <c:v>2.8340099999999998E-10</c:v>
                </c:pt>
                <c:pt idx="9974">
                  <c:v>2.83403E-10</c:v>
                </c:pt>
                <c:pt idx="9975">
                  <c:v>2.8343500000000001E-10</c:v>
                </c:pt>
                <c:pt idx="9976">
                  <c:v>2.8344000000000001E-10</c:v>
                </c:pt>
                <c:pt idx="9977">
                  <c:v>2.8345400000000002E-10</c:v>
                </c:pt>
                <c:pt idx="9978">
                  <c:v>2.83457E-10</c:v>
                </c:pt>
                <c:pt idx="9979">
                  <c:v>2.8346099999999998E-10</c:v>
                </c:pt>
                <c:pt idx="9980">
                  <c:v>2.8347200000000002E-10</c:v>
                </c:pt>
                <c:pt idx="9981">
                  <c:v>2.83475E-10</c:v>
                </c:pt>
                <c:pt idx="9982">
                  <c:v>2.8347800000000002E-10</c:v>
                </c:pt>
                <c:pt idx="9983">
                  <c:v>2.83482E-10</c:v>
                </c:pt>
                <c:pt idx="9984">
                  <c:v>2.8349099999999998E-10</c:v>
                </c:pt>
                <c:pt idx="9985">
                  <c:v>2.8349500000000001E-10</c:v>
                </c:pt>
                <c:pt idx="9986">
                  <c:v>2.8350299999999998E-10</c:v>
                </c:pt>
                <c:pt idx="9987">
                  <c:v>2.8350700000000001E-10</c:v>
                </c:pt>
                <c:pt idx="9988">
                  <c:v>2.8350899999999998E-10</c:v>
                </c:pt>
                <c:pt idx="9989">
                  <c:v>2.8351599999999999E-10</c:v>
                </c:pt>
                <c:pt idx="9990">
                  <c:v>2.8354699999999999E-10</c:v>
                </c:pt>
                <c:pt idx="9991">
                  <c:v>2.8356200000000002E-10</c:v>
                </c:pt>
                <c:pt idx="9992">
                  <c:v>2.83584E-10</c:v>
                </c:pt>
                <c:pt idx="9993">
                  <c:v>2.8360099999999999E-10</c:v>
                </c:pt>
                <c:pt idx="9994">
                  <c:v>2.83602E-10</c:v>
                </c:pt>
                <c:pt idx="9995">
                  <c:v>2.8361600000000002E-10</c:v>
                </c:pt>
                <c:pt idx="9996">
                  <c:v>2.8361899999999999E-10</c:v>
                </c:pt>
                <c:pt idx="9997">
                  <c:v>2.8362399999999998E-10</c:v>
                </c:pt>
                <c:pt idx="9998">
                  <c:v>2.8363699999999999E-10</c:v>
                </c:pt>
                <c:pt idx="9999">
                  <c:v>2.8364299999999999E-10</c:v>
                </c:pt>
                <c:pt idx="10000">
                  <c:v>2.8365499999999999E-10</c:v>
                </c:pt>
                <c:pt idx="10001">
                  <c:v>2.8370299999999999E-10</c:v>
                </c:pt>
                <c:pt idx="10002">
                  <c:v>2.8371200000000001E-10</c:v>
                </c:pt>
                <c:pt idx="10003">
                  <c:v>2.83716E-10</c:v>
                </c:pt>
                <c:pt idx="10004">
                  <c:v>2.8373000000000001E-10</c:v>
                </c:pt>
                <c:pt idx="10005">
                  <c:v>2.8373299999999999E-10</c:v>
                </c:pt>
                <c:pt idx="10006">
                  <c:v>2.8376299999999998E-10</c:v>
                </c:pt>
                <c:pt idx="10007">
                  <c:v>2.8376399999999999E-10</c:v>
                </c:pt>
                <c:pt idx="10008">
                  <c:v>2.83777E-10</c:v>
                </c:pt>
                <c:pt idx="10009">
                  <c:v>2.8380399999999997E-10</c:v>
                </c:pt>
                <c:pt idx="10010">
                  <c:v>2.8382000000000001E-10</c:v>
                </c:pt>
                <c:pt idx="10011">
                  <c:v>2.8382899999999998E-10</c:v>
                </c:pt>
                <c:pt idx="10012">
                  <c:v>2.8384699999999998E-10</c:v>
                </c:pt>
                <c:pt idx="10013">
                  <c:v>2.8385999999999999E-10</c:v>
                </c:pt>
                <c:pt idx="10014">
                  <c:v>2.83867E-10</c:v>
                </c:pt>
                <c:pt idx="10015">
                  <c:v>2.8387199999999999E-10</c:v>
                </c:pt>
                <c:pt idx="10016">
                  <c:v>2.8387600000000002E-10</c:v>
                </c:pt>
                <c:pt idx="10017">
                  <c:v>2.8388399999999999E-10</c:v>
                </c:pt>
                <c:pt idx="10018">
                  <c:v>2.83885E-10</c:v>
                </c:pt>
                <c:pt idx="10019">
                  <c:v>2.8388800000000002E-10</c:v>
                </c:pt>
                <c:pt idx="10020">
                  <c:v>2.8390199999999999E-10</c:v>
                </c:pt>
                <c:pt idx="10021">
                  <c:v>2.8391100000000001E-10</c:v>
                </c:pt>
                <c:pt idx="10022">
                  <c:v>2.8392599999999999E-10</c:v>
                </c:pt>
                <c:pt idx="10023">
                  <c:v>2.8393500000000001E-10</c:v>
                </c:pt>
                <c:pt idx="10024">
                  <c:v>2.8394200000000002E-10</c:v>
                </c:pt>
                <c:pt idx="10025">
                  <c:v>2.8394999999999999E-10</c:v>
                </c:pt>
                <c:pt idx="10026">
                  <c:v>2.83952E-10</c:v>
                </c:pt>
                <c:pt idx="10027">
                  <c:v>2.83958E-10</c:v>
                </c:pt>
                <c:pt idx="10028">
                  <c:v>2.8397100000000001E-10</c:v>
                </c:pt>
                <c:pt idx="10029">
                  <c:v>2.8397100000000001E-10</c:v>
                </c:pt>
                <c:pt idx="10030">
                  <c:v>2.8397800000000002E-10</c:v>
                </c:pt>
                <c:pt idx="10031">
                  <c:v>2.8398699999999999E-10</c:v>
                </c:pt>
                <c:pt idx="10032">
                  <c:v>2.8402799999999998E-10</c:v>
                </c:pt>
                <c:pt idx="10033">
                  <c:v>2.8406900000000002E-10</c:v>
                </c:pt>
                <c:pt idx="10034">
                  <c:v>2.8408199999999998E-10</c:v>
                </c:pt>
                <c:pt idx="10035">
                  <c:v>2.8408600000000002E-10</c:v>
                </c:pt>
                <c:pt idx="10036">
                  <c:v>2.8409900000000002E-10</c:v>
                </c:pt>
                <c:pt idx="10037">
                  <c:v>2.8409999999999998E-10</c:v>
                </c:pt>
                <c:pt idx="10038">
                  <c:v>2.8410900000000001E-10</c:v>
                </c:pt>
                <c:pt idx="10039">
                  <c:v>2.8411199999999998E-10</c:v>
                </c:pt>
                <c:pt idx="10040">
                  <c:v>2.8412100000000001E-10</c:v>
                </c:pt>
                <c:pt idx="10041">
                  <c:v>2.8414600000000001E-10</c:v>
                </c:pt>
                <c:pt idx="10042">
                  <c:v>2.8417199999999998E-10</c:v>
                </c:pt>
                <c:pt idx="10043">
                  <c:v>2.8417199999999998E-10</c:v>
                </c:pt>
                <c:pt idx="10044">
                  <c:v>2.8417700000000002E-10</c:v>
                </c:pt>
                <c:pt idx="10045">
                  <c:v>2.8418200000000001E-10</c:v>
                </c:pt>
                <c:pt idx="10046">
                  <c:v>2.84187E-10</c:v>
                </c:pt>
                <c:pt idx="10047">
                  <c:v>2.84193E-10</c:v>
                </c:pt>
                <c:pt idx="10048">
                  <c:v>2.8419699999999999E-10</c:v>
                </c:pt>
                <c:pt idx="10049">
                  <c:v>2.8420299999999999E-10</c:v>
                </c:pt>
                <c:pt idx="10050">
                  <c:v>2.84211E-10</c:v>
                </c:pt>
                <c:pt idx="10051">
                  <c:v>2.8422199999999999E-10</c:v>
                </c:pt>
                <c:pt idx="10052">
                  <c:v>2.8423199999999998E-10</c:v>
                </c:pt>
                <c:pt idx="10053">
                  <c:v>2.8423799999999998E-10</c:v>
                </c:pt>
                <c:pt idx="10054">
                  <c:v>2.8424200000000001E-10</c:v>
                </c:pt>
                <c:pt idx="10055">
                  <c:v>2.8424599999999999E-10</c:v>
                </c:pt>
                <c:pt idx="10056">
                  <c:v>2.8425400000000001E-10</c:v>
                </c:pt>
                <c:pt idx="10057">
                  <c:v>2.8426600000000001E-10</c:v>
                </c:pt>
                <c:pt idx="10058">
                  <c:v>2.84283E-10</c:v>
                </c:pt>
                <c:pt idx="10059">
                  <c:v>2.8428699999999998E-10</c:v>
                </c:pt>
                <c:pt idx="10060">
                  <c:v>2.8429000000000001E-10</c:v>
                </c:pt>
                <c:pt idx="10061">
                  <c:v>2.8429200000000002E-10</c:v>
                </c:pt>
                <c:pt idx="10062">
                  <c:v>2.8429700000000002E-10</c:v>
                </c:pt>
                <c:pt idx="10063">
                  <c:v>2.8430499999999998E-10</c:v>
                </c:pt>
                <c:pt idx="10064">
                  <c:v>2.8431799999999999E-10</c:v>
                </c:pt>
                <c:pt idx="10065">
                  <c:v>2.8432200000000002E-10</c:v>
                </c:pt>
                <c:pt idx="10066">
                  <c:v>2.84331E-10</c:v>
                </c:pt>
                <c:pt idx="10067">
                  <c:v>2.8433900000000001E-10</c:v>
                </c:pt>
                <c:pt idx="10068">
                  <c:v>2.8435100000000001E-10</c:v>
                </c:pt>
                <c:pt idx="10069">
                  <c:v>2.84355E-10</c:v>
                </c:pt>
                <c:pt idx="10070">
                  <c:v>2.8438100000000001E-10</c:v>
                </c:pt>
                <c:pt idx="10071">
                  <c:v>2.8438399999999999E-10</c:v>
                </c:pt>
                <c:pt idx="10072">
                  <c:v>2.8439300000000001E-10</c:v>
                </c:pt>
                <c:pt idx="10073">
                  <c:v>2.8439300000000001E-10</c:v>
                </c:pt>
                <c:pt idx="10074">
                  <c:v>2.8441700000000001E-10</c:v>
                </c:pt>
                <c:pt idx="10075">
                  <c:v>2.8441800000000002E-10</c:v>
                </c:pt>
                <c:pt idx="10076">
                  <c:v>2.8444100000000001E-10</c:v>
                </c:pt>
                <c:pt idx="10077">
                  <c:v>2.84458E-10</c:v>
                </c:pt>
                <c:pt idx="10078">
                  <c:v>2.8447800000000002E-10</c:v>
                </c:pt>
                <c:pt idx="10079">
                  <c:v>2.8448699999999999E-10</c:v>
                </c:pt>
                <c:pt idx="10080">
                  <c:v>2.8449099999999997E-10</c:v>
                </c:pt>
                <c:pt idx="10081">
                  <c:v>2.8449500000000001E-10</c:v>
                </c:pt>
                <c:pt idx="10082">
                  <c:v>2.8450999999999998E-10</c:v>
                </c:pt>
                <c:pt idx="10083">
                  <c:v>2.8452100000000002E-10</c:v>
                </c:pt>
                <c:pt idx="10084">
                  <c:v>2.8453100000000001E-10</c:v>
                </c:pt>
                <c:pt idx="10085">
                  <c:v>2.84542E-10</c:v>
                </c:pt>
                <c:pt idx="10086">
                  <c:v>2.8454400000000002E-10</c:v>
                </c:pt>
                <c:pt idx="10087">
                  <c:v>2.84554E-10</c:v>
                </c:pt>
                <c:pt idx="10088">
                  <c:v>2.84584E-10</c:v>
                </c:pt>
                <c:pt idx="10089">
                  <c:v>2.84596E-10</c:v>
                </c:pt>
                <c:pt idx="10090">
                  <c:v>2.8459900000000002E-10</c:v>
                </c:pt>
                <c:pt idx="10091">
                  <c:v>2.84603E-10</c:v>
                </c:pt>
                <c:pt idx="10092">
                  <c:v>2.8462399999999998E-10</c:v>
                </c:pt>
                <c:pt idx="10093">
                  <c:v>2.8463199999999999E-10</c:v>
                </c:pt>
                <c:pt idx="10094">
                  <c:v>2.8464000000000001E-10</c:v>
                </c:pt>
                <c:pt idx="10095">
                  <c:v>2.8465499999999999E-10</c:v>
                </c:pt>
                <c:pt idx="10096">
                  <c:v>2.8466099999999999E-10</c:v>
                </c:pt>
                <c:pt idx="10097">
                  <c:v>2.8467000000000001E-10</c:v>
                </c:pt>
                <c:pt idx="10098">
                  <c:v>2.8468499999999998E-10</c:v>
                </c:pt>
                <c:pt idx="10099">
                  <c:v>2.84723E-10</c:v>
                </c:pt>
                <c:pt idx="10100">
                  <c:v>2.84729E-10</c:v>
                </c:pt>
                <c:pt idx="10101">
                  <c:v>2.8473000000000001E-10</c:v>
                </c:pt>
                <c:pt idx="10102">
                  <c:v>2.8476000000000001E-10</c:v>
                </c:pt>
                <c:pt idx="10103">
                  <c:v>2.84771E-10</c:v>
                </c:pt>
                <c:pt idx="10104">
                  <c:v>2.8478199999999999E-10</c:v>
                </c:pt>
                <c:pt idx="10105">
                  <c:v>2.8478400000000001E-10</c:v>
                </c:pt>
                <c:pt idx="10106">
                  <c:v>2.8482999999999999E-10</c:v>
                </c:pt>
                <c:pt idx="10107">
                  <c:v>2.8484000000000002E-10</c:v>
                </c:pt>
                <c:pt idx="10108">
                  <c:v>2.8485999999999999E-10</c:v>
                </c:pt>
                <c:pt idx="10109">
                  <c:v>2.8488700000000001E-10</c:v>
                </c:pt>
                <c:pt idx="10110">
                  <c:v>2.8492900000000001E-10</c:v>
                </c:pt>
                <c:pt idx="10111">
                  <c:v>2.84934E-10</c:v>
                </c:pt>
                <c:pt idx="10112">
                  <c:v>2.8494200000000002E-10</c:v>
                </c:pt>
                <c:pt idx="10113">
                  <c:v>2.8494999999999998E-10</c:v>
                </c:pt>
                <c:pt idx="10114">
                  <c:v>2.8496700000000003E-10</c:v>
                </c:pt>
                <c:pt idx="10115">
                  <c:v>2.8497100000000001E-10</c:v>
                </c:pt>
                <c:pt idx="10116">
                  <c:v>2.8497499999999999E-10</c:v>
                </c:pt>
                <c:pt idx="10117">
                  <c:v>2.8497800000000002E-10</c:v>
                </c:pt>
                <c:pt idx="10118">
                  <c:v>2.8498500000000002E-10</c:v>
                </c:pt>
                <c:pt idx="10119">
                  <c:v>2.8499600000000002E-10</c:v>
                </c:pt>
                <c:pt idx="10120">
                  <c:v>2.85006E-10</c:v>
                </c:pt>
                <c:pt idx="10121">
                  <c:v>2.8500700000000001E-10</c:v>
                </c:pt>
                <c:pt idx="10122">
                  <c:v>2.8500700000000001E-10</c:v>
                </c:pt>
                <c:pt idx="10123">
                  <c:v>2.8502299999999999E-10</c:v>
                </c:pt>
                <c:pt idx="10124">
                  <c:v>2.8503900000000002E-10</c:v>
                </c:pt>
                <c:pt idx="10125">
                  <c:v>2.8505600000000001E-10</c:v>
                </c:pt>
                <c:pt idx="10126">
                  <c:v>2.8507599999999998E-10</c:v>
                </c:pt>
                <c:pt idx="10127">
                  <c:v>2.8508600000000001E-10</c:v>
                </c:pt>
                <c:pt idx="10128">
                  <c:v>2.8509499999999999E-10</c:v>
                </c:pt>
                <c:pt idx="10129">
                  <c:v>2.8512399999999998E-10</c:v>
                </c:pt>
                <c:pt idx="10130">
                  <c:v>2.8513099999999998E-10</c:v>
                </c:pt>
                <c:pt idx="10131">
                  <c:v>2.8513599999999998E-10</c:v>
                </c:pt>
                <c:pt idx="10132">
                  <c:v>2.8515900000000002E-10</c:v>
                </c:pt>
                <c:pt idx="10133">
                  <c:v>2.8520299999999998E-10</c:v>
                </c:pt>
                <c:pt idx="10134">
                  <c:v>2.8520399999999999E-10</c:v>
                </c:pt>
                <c:pt idx="10135">
                  <c:v>2.8520600000000001E-10</c:v>
                </c:pt>
                <c:pt idx="10136">
                  <c:v>2.8520800000000002E-10</c:v>
                </c:pt>
                <c:pt idx="10137">
                  <c:v>2.8521499999999998E-10</c:v>
                </c:pt>
                <c:pt idx="10138">
                  <c:v>2.8523100000000002E-10</c:v>
                </c:pt>
                <c:pt idx="10139">
                  <c:v>2.8523800000000002E-10</c:v>
                </c:pt>
                <c:pt idx="10140">
                  <c:v>2.8524200000000001E-10</c:v>
                </c:pt>
                <c:pt idx="10141">
                  <c:v>2.85247E-10</c:v>
                </c:pt>
                <c:pt idx="10142">
                  <c:v>2.85247E-10</c:v>
                </c:pt>
                <c:pt idx="10143">
                  <c:v>2.8525600000000002E-10</c:v>
                </c:pt>
                <c:pt idx="10144">
                  <c:v>2.8525799999999999E-10</c:v>
                </c:pt>
                <c:pt idx="10145">
                  <c:v>2.8526000000000001E-10</c:v>
                </c:pt>
                <c:pt idx="10146">
                  <c:v>2.8526700000000001E-10</c:v>
                </c:pt>
                <c:pt idx="10147">
                  <c:v>2.85271E-10</c:v>
                </c:pt>
                <c:pt idx="10148">
                  <c:v>2.8528099999999998E-10</c:v>
                </c:pt>
                <c:pt idx="10149">
                  <c:v>2.85283E-10</c:v>
                </c:pt>
                <c:pt idx="10150">
                  <c:v>2.85289E-10</c:v>
                </c:pt>
                <c:pt idx="10151">
                  <c:v>2.85308E-10</c:v>
                </c:pt>
                <c:pt idx="10152">
                  <c:v>2.8530900000000001E-10</c:v>
                </c:pt>
                <c:pt idx="10153">
                  <c:v>2.8531600000000002E-10</c:v>
                </c:pt>
                <c:pt idx="10154">
                  <c:v>2.8537699999999998E-10</c:v>
                </c:pt>
                <c:pt idx="10155">
                  <c:v>2.8537899999999999E-10</c:v>
                </c:pt>
                <c:pt idx="10156">
                  <c:v>2.8538E-10</c:v>
                </c:pt>
                <c:pt idx="10157">
                  <c:v>2.8540799999999998E-10</c:v>
                </c:pt>
                <c:pt idx="10158">
                  <c:v>2.8540799999999998E-10</c:v>
                </c:pt>
                <c:pt idx="10159">
                  <c:v>2.8543799999999998E-10</c:v>
                </c:pt>
                <c:pt idx="10160">
                  <c:v>2.85446E-10</c:v>
                </c:pt>
                <c:pt idx="10161">
                  <c:v>2.8545500000000002E-10</c:v>
                </c:pt>
                <c:pt idx="10162">
                  <c:v>2.8547900000000002E-10</c:v>
                </c:pt>
                <c:pt idx="10163">
                  <c:v>2.8548599999999998E-10</c:v>
                </c:pt>
                <c:pt idx="10164">
                  <c:v>2.85488E-10</c:v>
                </c:pt>
                <c:pt idx="10165">
                  <c:v>2.8549500000000001E-10</c:v>
                </c:pt>
                <c:pt idx="10166">
                  <c:v>2.85518E-10</c:v>
                </c:pt>
                <c:pt idx="10167">
                  <c:v>2.8552100000000002E-10</c:v>
                </c:pt>
                <c:pt idx="10168">
                  <c:v>2.8554199999999999E-10</c:v>
                </c:pt>
                <c:pt idx="10169">
                  <c:v>2.8554799999999999E-10</c:v>
                </c:pt>
                <c:pt idx="10170">
                  <c:v>2.85549E-10</c:v>
                </c:pt>
                <c:pt idx="10171">
                  <c:v>2.8555100000000002E-10</c:v>
                </c:pt>
                <c:pt idx="10172">
                  <c:v>2.8555999999999999E-10</c:v>
                </c:pt>
                <c:pt idx="10173">
                  <c:v>2.8556499999999999E-10</c:v>
                </c:pt>
                <c:pt idx="10174">
                  <c:v>2.8557099999999999E-10</c:v>
                </c:pt>
                <c:pt idx="10175">
                  <c:v>2.85579E-10</c:v>
                </c:pt>
                <c:pt idx="10176">
                  <c:v>2.8558899999999998E-10</c:v>
                </c:pt>
                <c:pt idx="10177">
                  <c:v>2.8558999999999999E-10</c:v>
                </c:pt>
                <c:pt idx="10178">
                  <c:v>2.8559399999999998E-10</c:v>
                </c:pt>
                <c:pt idx="10179">
                  <c:v>2.8561600000000001E-10</c:v>
                </c:pt>
                <c:pt idx="10180">
                  <c:v>2.85627E-10</c:v>
                </c:pt>
                <c:pt idx="10181">
                  <c:v>2.8563400000000001E-10</c:v>
                </c:pt>
                <c:pt idx="10182">
                  <c:v>2.8567700000000002E-10</c:v>
                </c:pt>
                <c:pt idx="10183">
                  <c:v>2.8570700000000001E-10</c:v>
                </c:pt>
                <c:pt idx="10184">
                  <c:v>2.85759E-10</c:v>
                </c:pt>
                <c:pt idx="10185">
                  <c:v>2.8576100000000001E-10</c:v>
                </c:pt>
                <c:pt idx="10186">
                  <c:v>2.8576899999999998E-10</c:v>
                </c:pt>
                <c:pt idx="10187">
                  <c:v>2.8578000000000002E-10</c:v>
                </c:pt>
                <c:pt idx="10188">
                  <c:v>2.8578099999999998E-10</c:v>
                </c:pt>
                <c:pt idx="10189">
                  <c:v>2.8578299999999999E-10</c:v>
                </c:pt>
                <c:pt idx="10190">
                  <c:v>2.8579200000000002E-10</c:v>
                </c:pt>
                <c:pt idx="10191">
                  <c:v>2.8579899999999998E-10</c:v>
                </c:pt>
                <c:pt idx="10192">
                  <c:v>2.85814E-10</c:v>
                </c:pt>
                <c:pt idx="10193">
                  <c:v>2.8581500000000001E-10</c:v>
                </c:pt>
                <c:pt idx="10194">
                  <c:v>2.8584000000000002E-10</c:v>
                </c:pt>
                <c:pt idx="10195">
                  <c:v>2.8584500000000001E-10</c:v>
                </c:pt>
                <c:pt idx="10196">
                  <c:v>2.8584899999999999E-10</c:v>
                </c:pt>
                <c:pt idx="10197">
                  <c:v>2.8585899999999997E-10</c:v>
                </c:pt>
                <c:pt idx="10198">
                  <c:v>2.8586599999999998E-10</c:v>
                </c:pt>
                <c:pt idx="10199">
                  <c:v>2.8587299999999999E-10</c:v>
                </c:pt>
                <c:pt idx="10200">
                  <c:v>2.8587899999999999E-10</c:v>
                </c:pt>
                <c:pt idx="10201">
                  <c:v>2.8591E-10</c:v>
                </c:pt>
                <c:pt idx="10202">
                  <c:v>2.8591200000000002E-10</c:v>
                </c:pt>
                <c:pt idx="10203">
                  <c:v>2.8592500000000002E-10</c:v>
                </c:pt>
                <c:pt idx="10204">
                  <c:v>2.8594100000000001E-10</c:v>
                </c:pt>
                <c:pt idx="10205">
                  <c:v>2.85946E-10</c:v>
                </c:pt>
                <c:pt idx="10206">
                  <c:v>2.8594700000000001E-10</c:v>
                </c:pt>
                <c:pt idx="10207">
                  <c:v>2.8594999999999998E-10</c:v>
                </c:pt>
                <c:pt idx="10208">
                  <c:v>2.85952E-10</c:v>
                </c:pt>
                <c:pt idx="10209">
                  <c:v>2.8599899999999999E-10</c:v>
                </c:pt>
                <c:pt idx="10210">
                  <c:v>2.8600900000000002E-10</c:v>
                </c:pt>
                <c:pt idx="10211">
                  <c:v>2.8602399999999999E-10</c:v>
                </c:pt>
                <c:pt idx="10212">
                  <c:v>2.8602700000000002E-10</c:v>
                </c:pt>
                <c:pt idx="10213">
                  <c:v>2.8603499999999998E-10</c:v>
                </c:pt>
                <c:pt idx="10214">
                  <c:v>2.8604099999999998E-10</c:v>
                </c:pt>
                <c:pt idx="10215">
                  <c:v>2.8605199999999998E-10</c:v>
                </c:pt>
                <c:pt idx="10216">
                  <c:v>2.8605799999999998E-10</c:v>
                </c:pt>
                <c:pt idx="10217">
                  <c:v>2.8605999999999999E-10</c:v>
                </c:pt>
                <c:pt idx="10218">
                  <c:v>2.8606399999999997E-10</c:v>
                </c:pt>
                <c:pt idx="10219">
                  <c:v>2.8606800000000001E-10</c:v>
                </c:pt>
                <c:pt idx="10220">
                  <c:v>2.8609200000000001E-10</c:v>
                </c:pt>
                <c:pt idx="10221">
                  <c:v>2.8609300000000002E-10</c:v>
                </c:pt>
                <c:pt idx="10222">
                  <c:v>2.8609800000000001E-10</c:v>
                </c:pt>
                <c:pt idx="10223">
                  <c:v>2.8611200000000002E-10</c:v>
                </c:pt>
                <c:pt idx="10224">
                  <c:v>2.8611700000000002E-10</c:v>
                </c:pt>
                <c:pt idx="10225">
                  <c:v>2.8612499999999998E-10</c:v>
                </c:pt>
                <c:pt idx="10226">
                  <c:v>2.8613699999999998E-10</c:v>
                </c:pt>
                <c:pt idx="10227">
                  <c:v>2.8615300000000001E-10</c:v>
                </c:pt>
                <c:pt idx="10228">
                  <c:v>2.86163E-10</c:v>
                </c:pt>
                <c:pt idx="10229">
                  <c:v>2.8616699999999998E-10</c:v>
                </c:pt>
                <c:pt idx="10230">
                  <c:v>2.8616699999999998E-10</c:v>
                </c:pt>
                <c:pt idx="10231">
                  <c:v>2.86169E-10</c:v>
                </c:pt>
                <c:pt idx="10232">
                  <c:v>2.86169E-10</c:v>
                </c:pt>
                <c:pt idx="10233">
                  <c:v>2.8618400000000002E-10</c:v>
                </c:pt>
                <c:pt idx="10234">
                  <c:v>2.8619199999999999E-10</c:v>
                </c:pt>
                <c:pt idx="10235">
                  <c:v>2.8619699999999998E-10</c:v>
                </c:pt>
                <c:pt idx="10236">
                  <c:v>2.8619799999999999E-10</c:v>
                </c:pt>
                <c:pt idx="10237">
                  <c:v>2.8620700000000001E-10</c:v>
                </c:pt>
                <c:pt idx="10238">
                  <c:v>2.8620899999999998E-10</c:v>
                </c:pt>
                <c:pt idx="10239">
                  <c:v>2.8622500000000001E-10</c:v>
                </c:pt>
                <c:pt idx="10240">
                  <c:v>2.8623100000000001E-10</c:v>
                </c:pt>
                <c:pt idx="10241">
                  <c:v>2.8624499999999998E-10</c:v>
                </c:pt>
                <c:pt idx="10242">
                  <c:v>2.8628299999999999E-10</c:v>
                </c:pt>
                <c:pt idx="10243">
                  <c:v>2.8628500000000001E-10</c:v>
                </c:pt>
                <c:pt idx="10244">
                  <c:v>2.8631899999999999E-10</c:v>
                </c:pt>
                <c:pt idx="10245">
                  <c:v>2.8632300000000003E-10</c:v>
                </c:pt>
                <c:pt idx="10246">
                  <c:v>2.8632999999999998E-10</c:v>
                </c:pt>
                <c:pt idx="10247">
                  <c:v>2.86332E-10</c:v>
                </c:pt>
                <c:pt idx="10248">
                  <c:v>2.86344E-10</c:v>
                </c:pt>
                <c:pt idx="10249">
                  <c:v>2.8635100000000001E-10</c:v>
                </c:pt>
                <c:pt idx="10250">
                  <c:v>2.8636099999999999E-10</c:v>
                </c:pt>
                <c:pt idx="10251">
                  <c:v>2.8638700000000001E-10</c:v>
                </c:pt>
                <c:pt idx="10252">
                  <c:v>2.8639500000000002E-10</c:v>
                </c:pt>
                <c:pt idx="10253">
                  <c:v>2.8640199999999998E-10</c:v>
                </c:pt>
                <c:pt idx="10254">
                  <c:v>2.8640199999999998E-10</c:v>
                </c:pt>
                <c:pt idx="10255">
                  <c:v>2.86416E-10</c:v>
                </c:pt>
                <c:pt idx="10256">
                  <c:v>2.8642400000000001E-10</c:v>
                </c:pt>
                <c:pt idx="10257">
                  <c:v>2.86447E-10</c:v>
                </c:pt>
                <c:pt idx="10258">
                  <c:v>2.8645400000000001E-10</c:v>
                </c:pt>
                <c:pt idx="10259">
                  <c:v>2.8647300000000002E-10</c:v>
                </c:pt>
                <c:pt idx="10260">
                  <c:v>2.8647999999999998E-10</c:v>
                </c:pt>
                <c:pt idx="10261">
                  <c:v>2.8649100000000002E-10</c:v>
                </c:pt>
                <c:pt idx="10262">
                  <c:v>2.8649600000000001E-10</c:v>
                </c:pt>
                <c:pt idx="10263">
                  <c:v>2.8649600000000001E-10</c:v>
                </c:pt>
                <c:pt idx="10264">
                  <c:v>2.86525E-10</c:v>
                </c:pt>
                <c:pt idx="10265">
                  <c:v>2.86525E-10</c:v>
                </c:pt>
                <c:pt idx="10266">
                  <c:v>2.86531E-10</c:v>
                </c:pt>
                <c:pt idx="10267">
                  <c:v>2.8655000000000001E-10</c:v>
                </c:pt>
                <c:pt idx="10268">
                  <c:v>2.8656499999999998E-10</c:v>
                </c:pt>
                <c:pt idx="10269">
                  <c:v>2.8658000000000001E-10</c:v>
                </c:pt>
                <c:pt idx="10270">
                  <c:v>2.8659499999999998E-10</c:v>
                </c:pt>
                <c:pt idx="10271">
                  <c:v>2.8659499999999998E-10</c:v>
                </c:pt>
                <c:pt idx="10272">
                  <c:v>2.8660400000000001E-10</c:v>
                </c:pt>
                <c:pt idx="10273">
                  <c:v>2.8660600000000002E-10</c:v>
                </c:pt>
                <c:pt idx="10274">
                  <c:v>2.8661700000000001E-10</c:v>
                </c:pt>
                <c:pt idx="10275">
                  <c:v>2.8662300000000001E-10</c:v>
                </c:pt>
                <c:pt idx="10276">
                  <c:v>2.8664100000000001E-10</c:v>
                </c:pt>
                <c:pt idx="10277">
                  <c:v>2.86645E-10</c:v>
                </c:pt>
                <c:pt idx="10278">
                  <c:v>2.8667E-10</c:v>
                </c:pt>
                <c:pt idx="10279">
                  <c:v>2.8667E-10</c:v>
                </c:pt>
                <c:pt idx="10280">
                  <c:v>2.8668400000000002E-10</c:v>
                </c:pt>
                <c:pt idx="10281">
                  <c:v>2.8668499999999998E-10</c:v>
                </c:pt>
                <c:pt idx="10282">
                  <c:v>2.8668699999999999E-10</c:v>
                </c:pt>
                <c:pt idx="10283">
                  <c:v>2.8671300000000001E-10</c:v>
                </c:pt>
                <c:pt idx="10284">
                  <c:v>2.86724E-10</c:v>
                </c:pt>
                <c:pt idx="10285">
                  <c:v>2.8672600000000002E-10</c:v>
                </c:pt>
                <c:pt idx="10286">
                  <c:v>2.8675199999999998E-10</c:v>
                </c:pt>
                <c:pt idx="10287">
                  <c:v>2.8676700000000001E-10</c:v>
                </c:pt>
                <c:pt idx="10288">
                  <c:v>2.8677500000000003E-10</c:v>
                </c:pt>
                <c:pt idx="10289">
                  <c:v>2.8679700000000001E-10</c:v>
                </c:pt>
                <c:pt idx="10290">
                  <c:v>2.8682300000000002E-10</c:v>
                </c:pt>
                <c:pt idx="10291">
                  <c:v>2.86832E-10</c:v>
                </c:pt>
                <c:pt idx="10292">
                  <c:v>2.86838E-10</c:v>
                </c:pt>
                <c:pt idx="10293">
                  <c:v>2.8684700000000002E-10</c:v>
                </c:pt>
                <c:pt idx="10294">
                  <c:v>2.8685700000000001E-10</c:v>
                </c:pt>
                <c:pt idx="10295">
                  <c:v>2.8687899999999999E-10</c:v>
                </c:pt>
                <c:pt idx="10296">
                  <c:v>2.8688200000000001E-10</c:v>
                </c:pt>
                <c:pt idx="10297">
                  <c:v>2.86887E-10</c:v>
                </c:pt>
                <c:pt idx="10298">
                  <c:v>2.8688900000000002E-10</c:v>
                </c:pt>
                <c:pt idx="10299">
                  <c:v>2.8689099999999999E-10</c:v>
                </c:pt>
                <c:pt idx="10300">
                  <c:v>2.8689400000000001E-10</c:v>
                </c:pt>
                <c:pt idx="10301">
                  <c:v>2.8692599999999998E-10</c:v>
                </c:pt>
                <c:pt idx="10302">
                  <c:v>2.8693399999999999E-10</c:v>
                </c:pt>
                <c:pt idx="10303">
                  <c:v>2.86935E-10</c:v>
                </c:pt>
                <c:pt idx="10304">
                  <c:v>2.8695599999999998E-10</c:v>
                </c:pt>
                <c:pt idx="10305">
                  <c:v>2.86971E-10</c:v>
                </c:pt>
                <c:pt idx="10306">
                  <c:v>2.8698699999999998E-10</c:v>
                </c:pt>
                <c:pt idx="10307">
                  <c:v>2.8700300000000002E-10</c:v>
                </c:pt>
                <c:pt idx="10308">
                  <c:v>2.8705100000000002E-10</c:v>
                </c:pt>
                <c:pt idx="10309">
                  <c:v>2.8706800000000001E-10</c:v>
                </c:pt>
                <c:pt idx="10310">
                  <c:v>2.8707600000000002E-10</c:v>
                </c:pt>
                <c:pt idx="10311">
                  <c:v>2.87092E-10</c:v>
                </c:pt>
                <c:pt idx="10312">
                  <c:v>2.8710600000000002E-10</c:v>
                </c:pt>
                <c:pt idx="10313">
                  <c:v>2.87116E-10</c:v>
                </c:pt>
                <c:pt idx="10314">
                  <c:v>2.87116E-10</c:v>
                </c:pt>
                <c:pt idx="10315">
                  <c:v>2.87122E-10</c:v>
                </c:pt>
                <c:pt idx="10316">
                  <c:v>2.8712400000000002E-10</c:v>
                </c:pt>
                <c:pt idx="10317">
                  <c:v>2.8715400000000002E-10</c:v>
                </c:pt>
                <c:pt idx="10318">
                  <c:v>2.8716299999999999E-10</c:v>
                </c:pt>
                <c:pt idx="10319">
                  <c:v>2.8716899999999999E-10</c:v>
                </c:pt>
                <c:pt idx="10320">
                  <c:v>2.8717299999999998E-10</c:v>
                </c:pt>
                <c:pt idx="10321">
                  <c:v>2.8718099999999999E-10</c:v>
                </c:pt>
                <c:pt idx="10322">
                  <c:v>2.8719199999999998E-10</c:v>
                </c:pt>
                <c:pt idx="10323">
                  <c:v>2.8723E-10</c:v>
                </c:pt>
                <c:pt idx="10324">
                  <c:v>2.8723499999999999E-10</c:v>
                </c:pt>
                <c:pt idx="10325">
                  <c:v>2.87236E-10</c:v>
                </c:pt>
                <c:pt idx="10326">
                  <c:v>2.87236E-10</c:v>
                </c:pt>
                <c:pt idx="10327">
                  <c:v>2.87254E-10</c:v>
                </c:pt>
                <c:pt idx="10328">
                  <c:v>2.8725600000000002E-10</c:v>
                </c:pt>
                <c:pt idx="10329">
                  <c:v>2.8726700000000001E-10</c:v>
                </c:pt>
                <c:pt idx="10330">
                  <c:v>2.8727699999999999E-10</c:v>
                </c:pt>
                <c:pt idx="10331">
                  <c:v>2.8728199999999998E-10</c:v>
                </c:pt>
                <c:pt idx="10332">
                  <c:v>2.8730400000000001E-10</c:v>
                </c:pt>
                <c:pt idx="10333">
                  <c:v>2.8730699999999999E-10</c:v>
                </c:pt>
                <c:pt idx="10334">
                  <c:v>2.8731000000000001E-10</c:v>
                </c:pt>
                <c:pt idx="10335">
                  <c:v>2.8731299999999999E-10</c:v>
                </c:pt>
                <c:pt idx="10336">
                  <c:v>2.8732800000000001E-10</c:v>
                </c:pt>
                <c:pt idx="10337">
                  <c:v>2.87338E-10</c:v>
                </c:pt>
                <c:pt idx="10338">
                  <c:v>2.8735300000000002E-10</c:v>
                </c:pt>
                <c:pt idx="10339">
                  <c:v>2.8735399999999998E-10</c:v>
                </c:pt>
                <c:pt idx="10340">
                  <c:v>2.8736199999999999E-10</c:v>
                </c:pt>
                <c:pt idx="10341">
                  <c:v>2.8736199999999999E-10</c:v>
                </c:pt>
                <c:pt idx="10342">
                  <c:v>2.8737299999999999E-10</c:v>
                </c:pt>
                <c:pt idx="10343">
                  <c:v>2.8742199999999999E-10</c:v>
                </c:pt>
                <c:pt idx="10344">
                  <c:v>2.8742599999999998E-10</c:v>
                </c:pt>
                <c:pt idx="10345">
                  <c:v>2.8742799999999999E-10</c:v>
                </c:pt>
                <c:pt idx="10346">
                  <c:v>2.8743799999999997E-10</c:v>
                </c:pt>
                <c:pt idx="10347">
                  <c:v>2.8744599999999999E-10</c:v>
                </c:pt>
                <c:pt idx="10348">
                  <c:v>2.8744599999999999E-10</c:v>
                </c:pt>
                <c:pt idx="10349">
                  <c:v>2.8745099999999998E-10</c:v>
                </c:pt>
                <c:pt idx="10350">
                  <c:v>2.8745199999999999E-10</c:v>
                </c:pt>
                <c:pt idx="10351">
                  <c:v>2.87465E-10</c:v>
                </c:pt>
                <c:pt idx="10352">
                  <c:v>2.8749000000000001E-10</c:v>
                </c:pt>
                <c:pt idx="10353">
                  <c:v>2.8749299999999998E-10</c:v>
                </c:pt>
                <c:pt idx="10354">
                  <c:v>2.8749800000000002E-10</c:v>
                </c:pt>
                <c:pt idx="10355">
                  <c:v>2.8751799999999999E-10</c:v>
                </c:pt>
                <c:pt idx="10356">
                  <c:v>2.8752399999999999E-10</c:v>
                </c:pt>
                <c:pt idx="10357">
                  <c:v>2.8753499999999998E-10</c:v>
                </c:pt>
                <c:pt idx="10358">
                  <c:v>2.8753800000000001E-10</c:v>
                </c:pt>
                <c:pt idx="10359">
                  <c:v>2.8754199999999999E-10</c:v>
                </c:pt>
                <c:pt idx="10360">
                  <c:v>2.8754799999999999E-10</c:v>
                </c:pt>
                <c:pt idx="10361">
                  <c:v>2.8755800000000002E-10</c:v>
                </c:pt>
                <c:pt idx="10362">
                  <c:v>2.8759099999999999E-10</c:v>
                </c:pt>
                <c:pt idx="10363">
                  <c:v>2.8759300000000001E-10</c:v>
                </c:pt>
                <c:pt idx="10364">
                  <c:v>2.87604E-10</c:v>
                </c:pt>
                <c:pt idx="10365">
                  <c:v>2.8764200000000002E-10</c:v>
                </c:pt>
                <c:pt idx="10366">
                  <c:v>2.8764899999999998E-10</c:v>
                </c:pt>
                <c:pt idx="10367">
                  <c:v>2.8764899999999998E-10</c:v>
                </c:pt>
                <c:pt idx="10368">
                  <c:v>2.87658E-10</c:v>
                </c:pt>
                <c:pt idx="10369">
                  <c:v>2.8766600000000002E-10</c:v>
                </c:pt>
                <c:pt idx="10370">
                  <c:v>2.8767E-10</c:v>
                </c:pt>
                <c:pt idx="10371">
                  <c:v>2.87688E-10</c:v>
                </c:pt>
                <c:pt idx="10372">
                  <c:v>2.87694E-10</c:v>
                </c:pt>
                <c:pt idx="10373">
                  <c:v>2.877E-10</c:v>
                </c:pt>
                <c:pt idx="10374">
                  <c:v>2.8774099999999999E-10</c:v>
                </c:pt>
                <c:pt idx="10375">
                  <c:v>2.8775899999999999E-10</c:v>
                </c:pt>
                <c:pt idx="10376">
                  <c:v>2.8776300000000002E-10</c:v>
                </c:pt>
                <c:pt idx="10377">
                  <c:v>2.8780400000000001E-10</c:v>
                </c:pt>
                <c:pt idx="10378">
                  <c:v>2.8781799999999998E-10</c:v>
                </c:pt>
                <c:pt idx="10379">
                  <c:v>2.8784199999999998E-10</c:v>
                </c:pt>
                <c:pt idx="10380">
                  <c:v>2.87857E-10</c:v>
                </c:pt>
                <c:pt idx="10381">
                  <c:v>2.8786699999999998E-10</c:v>
                </c:pt>
                <c:pt idx="10382">
                  <c:v>2.8787299999999998E-10</c:v>
                </c:pt>
                <c:pt idx="10383">
                  <c:v>2.8787999999999999E-10</c:v>
                </c:pt>
                <c:pt idx="10384">
                  <c:v>2.8790000000000001E-10</c:v>
                </c:pt>
                <c:pt idx="10385">
                  <c:v>2.8790999999999999E-10</c:v>
                </c:pt>
                <c:pt idx="10386">
                  <c:v>2.8791499999999998E-10</c:v>
                </c:pt>
                <c:pt idx="10387">
                  <c:v>2.8795099999999998E-10</c:v>
                </c:pt>
                <c:pt idx="10388">
                  <c:v>2.8796100000000002E-10</c:v>
                </c:pt>
                <c:pt idx="10389">
                  <c:v>2.8798699999999998E-10</c:v>
                </c:pt>
                <c:pt idx="10390">
                  <c:v>2.88001E-10</c:v>
                </c:pt>
                <c:pt idx="10391">
                  <c:v>2.88002E-10</c:v>
                </c:pt>
                <c:pt idx="10392">
                  <c:v>2.8800499999999998E-10</c:v>
                </c:pt>
                <c:pt idx="10393">
                  <c:v>2.8800599999999999E-10</c:v>
                </c:pt>
                <c:pt idx="10394">
                  <c:v>2.8801600000000002E-10</c:v>
                </c:pt>
                <c:pt idx="10395">
                  <c:v>2.8802E-10</c:v>
                </c:pt>
                <c:pt idx="10396">
                  <c:v>2.8802100000000001E-10</c:v>
                </c:pt>
                <c:pt idx="10397">
                  <c:v>2.8803599999999999E-10</c:v>
                </c:pt>
                <c:pt idx="10398">
                  <c:v>2.8804299999999999E-10</c:v>
                </c:pt>
                <c:pt idx="10399">
                  <c:v>2.8804799999999999E-10</c:v>
                </c:pt>
                <c:pt idx="10400">
                  <c:v>2.88056E-10</c:v>
                </c:pt>
                <c:pt idx="10401">
                  <c:v>2.8807099999999998E-10</c:v>
                </c:pt>
                <c:pt idx="10402">
                  <c:v>2.8807099999999998E-10</c:v>
                </c:pt>
                <c:pt idx="10403">
                  <c:v>2.8808499999999999E-10</c:v>
                </c:pt>
                <c:pt idx="10404">
                  <c:v>2.8810199999999998E-10</c:v>
                </c:pt>
                <c:pt idx="10405">
                  <c:v>2.8811299999999997E-10</c:v>
                </c:pt>
                <c:pt idx="10406">
                  <c:v>2.8811999999999998E-10</c:v>
                </c:pt>
                <c:pt idx="10407">
                  <c:v>2.8814300000000003E-10</c:v>
                </c:pt>
                <c:pt idx="10408">
                  <c:v>2.88158E-10</c:v>
                </c:pt>
                <c:pt idx="10409">
                  <c:v>2.8816000000000002E-10</c:v>
                </c:pt>
                <c:pt idx="10410">
                  <c:v>2.8816000000000002E-10</c:v>
                </c:pt>
                <c:pt idx="10411">
                  <c:v>2.8817499999999999E-10</c:v>
                </c:pt>
                <c:pt idx="10412">
                  <c:v>2.8818300000000001E-10</c:v>
                </c:pt>
                <c:pt idx="10413">
                  <c:v>2.88188E-10</c:v>
                </c:pt>
                <c:pt idx="10414">
                  <c:v>2.8822799999999998E-10</c:v>
                </c:pt>
                <c:pt idx="10415">
                  <c:v>2.8822799999999998E-10</c:v>
                </c:pt>
                <c:pt idx="10416">
                  <c:v>2.8823499999999999E-10</c:v>
                </c:pt>
                <c:pt idx="10417">
                  <c:v>2.8824400000000001E-10</c:v>
                </c:pt>
                <c:pt idx="10418">
                  <c:v>2.8825000000000001E-10</c:v>
                </c:pt>
                <c:pt idx="10419">
                  <c:v>2.8825299999999999E-10</c:v>
                </c:pt>
                <c:pt idx="10420">
                  <c:v>2.88254E-10</c:v>
                </c:pt>
                <c:pt idx="10421">
                  <c:v>2.8826200000000001E-10</c:v>
                </c:pt>
                <c:pt idx="10422">
                  <c:v>2.8827199999999999E-10</c:v>
                </c:pt>
                <c:pt idx="10423">
                  <c:v>2.88273E-10</c:v>
                </c:pt>
                <c:pt idx="10424">
                  <c:v>2.8830500000000002E-10</c:v>
                </c:pt>
                <c:pt idx="10425">
                  <c:v>2.8831000000000001E-10</c:v>
                </c:pt>
                <c:pt idx="10426">
                  <c:v>2.8831600000000001E-10</c:v>
                </c:pt>
                <c:pt idx="10427">
                  <c:v>2.88351E-10</c:v>
                </c:pt>
                <c:pt idx="10428">
                  <c:v>2.88357E-10</c:v>
                </c:pt>
                <c:pt idx="10429">
                  <c:v>2.8836099999999998E-10</c:v>
                </c:pt>
                <c:pt idx="10430">
                  <c:v>2.8836799999999999E-10</c:v>
                </c:pt>
                <c:pt idx="10431">
                  <c:v>2.8837299999999998E-10</c:v>
                </c:pt>
                <c:pt idx="10432">
                  <c:v>2.8840100000000002E-10</c:v>
                </c:pt>
                <c:pt idx="10433">
                  <c:v>2.8840600000000001E-10</c:v>
                </c:pt>
                <c:pt idx="10434">
                  <c:v>2.8842699999999998E-10</c:v>
                </c:pt>
                <c:pt idx="10435">
                  <c:v>2.8843000000000001E-10</c:v>
                </c:pt>
                <c:pt idx="10436">
                  <c:v>2.88441E-10</c:v>
                </c:pt>
                <c:pt idx="10437">
                  <c:v>2.8844499999999998E-10</c:v>
                </c:pt>
                <c:pt idx="10438">
                  <c:v>2.8846E-10</c:v>
                </c:pt>
                <c:pt idx="10439">
                  <c:v>2.8846700000000001E-10</c:v>
                </c:pt>
                <c:pt idx="10440">
                  <c:v>2.8848500000000001E-10</c:v>
                </c:pt>
                <c:pt idx="10441">
                  <c:v>2.8850699999999999E-10</c:v>
                </c:pt>
                <c:pt idx="10442">
                  <c:v>2.8851000000000002E-10</c:v>
                </c:pt>
                <c:pt idx="10443">
                  <c:v>2.8851199999999999E-10</c:v>
                </c:pt>
                <c:pt idx="10444">
                  <c:v>2.8851299999999999E-10</c:v>
                </c:pt>
                <c:pt idx="10445">
                  <c:v>2.8851799999999999E-10</c:v>
                </c:pt>
                <c:pt idx="10446">
                  <c:v>2.8851899999999999E-10</c:v>
                </c:pt>
                <c:pt idx="10447">
                  <c:v>2.8853099999999999E-10</c:v>
                </c:pt>
                <c:pt idx="10448">
                  <c:v>2.8853599999999998E-10</c:v>
                </c:pt>
                <c:pt idx="10449">
                  <c:v>2.8853900000000001E-10</c:v>
                </c:pt>
                <c:pt idx="10450">
                  <c:v>2.8855499999999999E-10</c:v>
                </c:pt>
                <c:pt idx="10451">
                  <c:v>2.8855499999999999E-10</c:v>
                </c:pt>
                <c:pt idx="10452">
                  <c:v>2.8855700000000001E-10</c:v>
                </c:pt>
                <c:pt idx="10453">
                  <c:v>2.8855899999999998E-10</c:v>
                </c:pt>
                <c:pt idx="10454">
                  <c:v>2.8858499999999999E-10</c:v>
                </c:pt>
                <c:pt idx="10455">
                  <c:v>2.8858999999999998E-10</c:v>
                </c:pt>
                <c:pt idx="10456">
                  <c:v>2.8860600000000002E-10</c:v>
                </c:pt>
                <c:pt idx="10457">
                  <c:v>2.8861200000000002E-10</c:v>
                </c:pt>
                <c:pt idx="10458">
                  <c:v>2.8864399999999998E-10</c:v>
                </c:pt>
                <c:pt idx="10459">
                  <c:v>2.8864900000000002E-10</c:v>
                </c:pt>
                <c:pt idx="10460">
                  <c:v>2.8864999999999998E-10</c:v>
                </c:pt>
                <c:pt idx="10461">
                  <c:v>2.8867E-10</c:v>
                </c:pt>
                <c:pt idx="10462">
                  <c:v>2.8868400000000001E-10</c:v>
                </c:pt>
                <c:pt idx="10463">
                  <c:v>2.8868699999999999E-10</c:v>
                </c:pt>
                <c:pt idx="10464">
                  <c:v>2.8869000000000001E-10</c:v>
                </c:pt>
                <c:pt idx="10465">
                  <c:v>2.887E-10</c:v>
                </c:pt>
                <c:pt idx="10466">
                  <c:v>2.88706E-10</c:v>
                </c:pt>
                <c:pt idx="10467">
                  <c:v>2.8871599999999998E-10</c:v>
                </c:pt>
                <c:pt idx="10468">
                  <c:v>2.8872100000000002E-10</c:v>
                </c:pt>
                <c:pt idx="10469">
                  <c:v>2.8873900000000002E-10</c:v>
                </c:pt>
                <c:pt idx="10470">
                  <c:v>2.8875100000000002E-10</c:v>
                </c:pt>
                <c:pt idx="10471">
                  <c:v>2.8876399999999998E-10</c:v>
                </c:pt>
                <c:pt idx="10472">
                  <c:v>2.8876499999999998E-10</c:v>
                </c:pt>
                <c:pt idx="10473">
                  <c:v>2.8877599999999998E-10</c:v>
                </c:pt>
                <c:pt idx="10474">
                  <c:v>2.8880500000000002E-10</c:v>
                </c:pt>
                <c:pt idx="10475">
                  <c:v>2.8881000000000001E-10</c:v>
                </c:pt>
                <c:pt idx="10476">
                  <c:v>2.88827E-10</c:v>
                </c:pt>
                <c:pt idx="10477">
                  <c:v>2.8883799999999999E-10</c:v>
                </c:pt>
                <c:pt idx="10478">
                  <c:v>2.8884299999999998E-10</c:v>
                </c:pt>
                <c:pt idx="10479">
                  <c:v>2.8884299999999998E-10</c:v>
                </c:pt>
                <c:pt idx="10480">
                  <c:v>2.88851E-10</c:v>
                </c:pt>
                <c:pt idx="10481">
                  <c:v>2.8885200000000001E-10</c:v>
                </c:pt>
                <c:pt idx="10482">
                  <c:v>2.8885300000000002E-10</c:v>
                </c:pt>
                <c:pt idx="10483">
                  <c:v>2.88869E-10</c:v>
                </c:pt>
                <c:pt idx="10484">
                  <c:v>2.8887600000000001E-10</c:v>
                </c:pt>
                <c:pt idx="10485">
                  <c:v>2.8887899999999998E-10</c:v>
                </c:pt>
                <c:pt idx="10486">
                  <c:v>2.8893200000000002E-10</c:v>
                </c:pt>
                <c:pt idx="10487">
                  <c:v>2.88942E-10</c:v>
                </c:pt>
                <c:pt idx="10488">
                  <c:v>2.88942E-10</c:v>
                </c:pt>
                <c:pt idx="10489">
                  <c:v>2.88954E-10</c:v>
                </c:pt>
                <c:pt idx="10490">
                  <c:v>2.8900300000000001E-10</c:v>
                </c:pt>
                <c:pt idx="10491">
                  <c:v>2.89008E-10</c:v>
                </c:pt>
                <c:pt idx="10492">
                  <c:v>2.8901299999999999E-10</c:v>
                </c:pt>
                <c:pt idx="10493">
                  <c:v>2.8901500000000001E-10</c:v>
                </c:pt>
                <c:pt idx="10494">
                  <c:v>2.8901600000000002E-10</c:v>
                </c:pt>
                <c:pt idx="10495">
                  <c:v>2.8902100000000001E-10</c:v>
                </c:pt>
                <c:pt idx="10496">
                  <c:v>2.8903499999999997E-10</c:v>
                </c:pt>
                <c:pt idx="10497">
                  <c:v>2.8903699999999999E-10</c:v>
                </c:pt>
                <c:pt idx="10498">
                  <c:v>2.89038E-10</c:v>
                </c:pt>
                <c:pt idx="10499">
                  <c:v>2.8904700000000003E-10</c:v>
                </c:pt>
                <c:pt idx="10500">
                  <c:v>2.8904899999999999E-10</c:v>
                </c:pt>
                <c:pt idx="10501">
                  <c:v>2.89086E-10</c:v>
                </c:pt>
                <c:pt idx="10502">
                  <c:v>2.8910500000000001E-10</c:v>
                </c:pt>
                <c:pt idx="10503">
                  <c:v>2.8910899999999999E-10</c:v>
                </c:pt>
                <c:pt idx="10504">
                  <c:v>2.8911399999999998E-10</c:v>
                </c:pt>
                <c:pt idx="10505">
                  <c:v>2.89122E-10</c:v>
                </c:pt>
                <c:pt idx="10506">
                  <c:v>2.8913600000000001E-10</c:v>
                </c:pt>
                <c:pt idx="10507">
                  <c:v>2.8918699999999999E-10</c:v>
                </c:pt>
                <c:pt idx="10508">
                  <c:v>2.8919199999999998E-10</c:v>
                </c:pt>
                <c:pt idx="10509">
                  <c:v>2.8919700000000002E-10</c:v>
                </c:pt>
                <c:pt idx="10510">
                  <c:v>2.8923599999999999E-10</c:v>
                </c:pt>
                <c:pt idx="10511">
                  <c:v>2.8923900000000002E-10</c:v>
                </c:pt>
                <c:pt idx="10512">
                  <c:v>2.89249E-10</c:v>
                </c:pt>
                <c:pt idx="10513">
                  <c:v>2.8925100000000002E-10</c:v>
                </c:pt>
                <c:pt idx="10514">
                  <c:v>2.8925100000000002E-10</c:v>
                </c:pt>
                <c:pt idx="10515">
                  <c:v>2.8926499999999998E-10</c:v>
                </c:pt>
                <c:pt idx="10516">
                  <c:v>2.8929800000000001E-10</c:v>
                </c:pt>
                <c:pt idx="10517">
                  <c:v>2.8930500000000002E-10</c:v>
                </c:pt>
                <c:pt idx="10518">
                  <c:v>2.8931399999999999E-10</c:v>
                </c:pt>
                <c:pt idx="10519">
                  <c:v>2.8935300000000001E-10</c:v>
                </c:pt>
                <c:pt idx="10520">
                  <c:v>2.8935499999999998E-10</c:v>
                </c:pt>
                <c:pt idx="10521">
                  <c:v>2.8937100000000001E-10</c:v>
                </c:pt>
                <c:pt idx="10522">
                  <c:v>2.89382E-10</c:v>
                </c:pt>
                <c:pt idx="10523">
                  <c:v>2.89382E-10</c:v>
                </c:pt>
                <c:pt idx="10524">
                  <c:v>2.8938400000000002E-10</c:v>
                </c:pt>
                <c:pt idx="10525">
                  <c:v>2.8938599999999999E-10</c:v>
                </c:pt>
                <c:pt idx="10526">
                  <c:v>2.8940399999999999E-10</c:v>
                </c:pt>
                <c:pt idx="10527">
                  <c:v>2.89418E-10</c:v>
                </c:pt>
                <c:pt idx="10528">
                  <c:v>2.8941900000000001E-10</c:v>
                </c:pt>
                <c:pt idx="10529">
                  <c:v>2.8942699999999998E-10</c:v>
                </c:pt>
                <c:pt idx="10530">
                  <c:v>2.8943700000000001E-10</c:v>
                </c:pt>
                <c:pt idx="10531">
                  <c:v>2.8945199999999998E-10</c:v>
                </c:pt>
                <c:pt idx="10532">
                  <c:v>2.8946200000000002E-10</c:v>
                </c:pt>
                <c:pt idx="10533">
                  <c:v>2.8946800000000002E-10</c:v>
                </c:pt>
                <c:pt idx="10534">
                  <c:v>2.8950400000000002E-10</c:v>
                </c:pt>
                <c:pt idx="10535">
                  <c:v>2.8955700000000001E-10</c:v>
                </c:pt>
                <c:pt idx="10536">
                  <c:v>2.89562E-10</c:v>
                </c:pt>
                <c:pt idx="10537">
                  <c:v>2.8961900000000002E-10</c:v>
                </c:pt>
                <c:pt idx="10538">
                  <c:v>2.8962099999999999E-10</c:v>
                </c:pt>
                <c:pt idx="10539">
                  <c:v>2.89629E-10</c:v>
                </c:pt>
                <c:pt idx="10540">
                  <c:v>2.89629E-10</c:v>
                </c:pt>
                <c:pt idx="10541">
                  <c:v>2.8965199999999999E-10</c:v>
                </c:pt>
                <c:pt idx="10542">
                  <c:v>2.8965500000000002E-10</c:v>
                </c:pt>
                <c:pt idx="10543">
                  <c:v>2.8966000000000001E-10</c:v>
                </c:pt>
                <c:pt idx="10544">
                  <c:v>2.8966299999999999E-10</c:v>
                </c:pt>
                <c:pt idx="10545">
                  <c:v>2.8966600000000001E-10</c:v>
                </c:pt>
                <c:pt idx="10546">
                  <c:v>2.8968500000000002E-10</c:v>
                </c:pt>
                <c:pt idx="10547">
                  <c:v>2.8969399999999999E-10</c:v>
                </c:pt>
                <c:pt idx="10548">
                  <c:v>2.8970599999999999E-10</c:v>
                </c:pt>
                <c:pt idx="10549">
                  <c:v>2.8972200000000003E-10</c:v>
                </c:pt>
                <c:pt idx="10550">
                  <c:v>2.8973499999999998E-10</c:v>
                </c:pt>
                <c:pt idx="10551">
                  <c:v>2.89737E-10</c:v>
                </c:pt>
                <c:pt idx="10552">
                  <c:v>2.8973800000000001E-10</c:v>
                </c:pt>
                <c:pt idx="10553">
                  <c:v>2.8974000000000003E-10</c:v>
                </c:pt>
                <c:pt idx="10554">
                  <c:v>2.89749E-10</c:v>
                </c:pt>
                <c:pt idx="10555">
                  <c:v>2.8975600000000001E-10</c:v>
                </c:pt>
                <c:pt idx="10556">
                  <c:v>2.8975700000000002E-10</c:v>
                </c:pt>
                <c:pt idx="10557">
                  <c:v>2.8975899999999998E-10</c:v>
                </c:pt>
                <c:pt idx="10558">
                  <c:v>2.8977500000000002E-10</c:v>
                </c:pt>
                <c:pt idx="10559">
                  <c:v>2.8979300000000001E-10</c:v>
                </c:pt>
                <c:pt idx="10560">
                  <c:v>2.8980000000000002E-10</c:v>
                </c:pt>
                <c:pt idx="10561">
                  <c:v>2.89815E-10</c:v>
                </c:pt>
                <c:pt idx="10562">
                  <c:v>2.8983099999999998E-10</c:v>
                </c:pt>
                <c:pt idx="10563">
                  <c:v>2.8983600000000002E-10</c:v>
                </c:pt>
                <c:pt idx="10564">
                  <c:v>2.89846E-10</c:v>
                </c:pt>
                <c:pt idx="10565">
                  <c:v>2.89864E-10</c:v>
                </c:pt>
                <c:pt idx="10566">
                  <c:v>2.8986500000000001E-10</c:v>
                </c:pt>
                <c:pt idx="10567">
                  <c:v>2.8986500000000001E-10</c:v>
                </c:pt>
                <c:pt idx="10568">
                  <c:v>2.8987999999999999E-10</c:v>
                </c:pt>
                <c:pt idx="10569">
                  <c:v>2.8988099999999999E-10</c:v>
                </c:pt>
                <c:pt idx="10570">
                  <c:v>2.8989299999999999E-10</c:v>
                </c:pt>
                <c:pt idx="10571">
                  <c:v>2.8991499999999998E-10</c:v>
                </c:pt>
                <c:pt idx="10572">
                  <c:v>2.89948E-10</c:v>
                </c:pt>
                <c:pt idx="10573">
                  <c:v>2.8995100000000003E-10</c:v>
                </c:pt>
                <c:pt idx="10574">
                  <c:v>2.8995500000000001E-10</c:v>
                </c:pt>
                <c:pt idx="10575">
                  <c:v>2.8995600000000002E-10</c:v>
                </c:pt>
                <c:pt idx="10576">
                  <c:v>2.8998000000000002E-10</c:v>
                </c:pt>
                <c:pt idx="10577">
                  <c:v>2.8998899999999999E-10</c:v>
                </c:pt>
                <c:pt idx="10578">
                  <c:v>2.8999300000000002E-10</c:v>
                </c:pt>
                <c:pt idx="10579">
                  <c:v>2.9001100000000002E-10</c:v>
                </c:pt>
                <c:pt idx="10580">
                  <c:v>2.9001100000000002E-10</c:v>
                </c:pt>
                <c:pt idx="10581">
                  <c:v>2.9001600000000001E-10</c:v>
                </c:pt>
                <c:pt idx="10582">
                  <c:v>2.9002E-10</c:v>
                </c:pt>
                <c:pt idx="10583">
                  <c:v>2.9002399999999998E-10</c:v>
                </c:pt>
                <c:pt idx="10584">
                  <c:v>2.90051E-10</c:v>
                </c:pt>
                <c:pt idx="10585">
                  <c:v>2.9005999999999998E-10</c:v>
                </c:pt>
                <c:pt idx="10586">
                  <c:v>2.90069E-10</c:v>
                </c:pt>
                <c:pt idx="10587">
                  <c:v>2.9007299999999999E-10</c:v>
                </c:pt>
                <c:pt idx="10588">
                  <c:v>2.9008900000000002E-10</c:v>
                </c:pt>
                <c:pt idx="10589">
                  <c:v>2.9012400000000001E-10</c:v>
                </c:pt>
                <c:pt idx="10590">
                  <c:v>2.9012599999999998E-10</c:v>
                </c:pt>
                <c:pt idx="10591">
                  <c:v>2.9012599999999998E-10</c:v>
                </c:pt>
                <c:pt idx="10592">
                  <c:v>2.9013199999999998E-10</c:v>
                </c:pt>
                <c:pt idx="10593">
                  <c:v>2.90135E-10</c:v>
                </c:pt>
                <c:pt idx="10594">
                  <c:v>2.9013899999999998E-10</c:v>
                </c:pt>
                <c:pt idx="10595">
                  <c:v>2.90159E-10</c:v>
                </c:pt>
                <c:pt idx="10596">
                  <c:v>2.90171E-10</c:v>
                </c:pt>
                <c:pt idx="10597">
                  <c:v>2.9020400000000002E-10</c:v>
                </c:pt>
                <c:pt idx="10598">
                  <c:v>2.9021799999999999E-10</c:v>
                </c:pt>
                <c:pt idx="10599">
                  <c:v>2.90219E-10</c:v>
                </c:pt>
                <c:pt idx="10600">
                  <c:v>2.90231E-10</c:v>
                </c:pt>
                <c:pt idx="10601">
                  <c:v>2.9023300000000002E-10</c:v>
                </c:pt>
                <c:pt idx="10602">
                  <c:v>2.9024099999999998E-10</c:v>
                </c:pt>
                <c:pt idx="10603">
                  <c:v>2.9026200000000001E-10</c:v>
                </c:pt>
                <c:pt idx="10604">
                  <c:v>2.9027500000000001E-10</c:v>
                </c:pt>
                <c:pt idx="10605">
                  <c:v>2.9028899999999998E-10</c:v>
                </c:pt>
                <c:pt idx="10606">
                  <c:v>2.90322E-10</c:v>
                </c:pt>
                <c:pt idx="10607">
                  <c:v>2.9036500000000001E-10</c:v>
                </c:pt>
                <c:pt idx="10608">
                  <c:v>2.9037800000000002E-10</c:v>
                </c:pt>
                <c:pt idx="10609">
                  <c:v>2.9037999999999998E-10</c:v>
                </c:pt>
                <c:pt idx="10610">
                  <c:v>2.9039000000000002E-10</c:v>
                </c:pt>
                <c:pt idx="10611">
                  <c:v>2.9039500000000001E-10</c:v>
                </c:pt>
                <c:pt idx="10612">
                  <c:v>2.9039799999999998E-10</c:v>
                </c:pt>
                <c:pt idx="10613">
                  <c:v>2.9039799999999998E-10</c:v>
                </c:pt>
                <c:pt idx="10614">
                  <c:v>2.9040399999999998E-10</c:v>
                </c:pt>
                <c:pt idx="10615">
                  <c:v>2.9040499999999999E-10</c:v>
                </c:pt>
                <c:pt idx="10616">
                  <c:v>2.9040800000000002E-10</c:v>
                </c:pt>
                <c:pt idx="10617">
                  <c:v>2.9041099999999999E-10</c:v>
                </c:pt>
                <c:pt idx="10618">
                  <c:v>2.9042000000000002E-10</c:v>
                </c:pt>
                <c:pt idx="10619">
                  <c:v>2.9045199999999998E-10</c:v>
                </c:pt>
                <c:pt idx="10620">
                  <c:v>2.9047300000000001E-10</c:v>
                </c:pt>
                <c:pt idx="10621">
                  <c:v>2.9051299999999999E-10</c:v>
                </c:pt>
                <c:pt idx="10622">
                  <c:v>2.90515E-10</c:v>
                </c:pt>
                <c:pt idx="10623">
                  <c:v>2.9052200000000001E-10</c:v>
                </c:pt>
                <c:pt idx="10624">
                  <c:v>2.9053099999999999E-10</c:v>
                </c:pt>
                <c:pt idx="10625">
                  <c:v>2.9053799999999999E-10</c:v>
                </c:pt>
                <c:pt idx="10626">
                  <c:v>2.9054199999999998E-10</c:v>
                </c:pt>
                <c:pt idx="10627">
                  <c:v>2.9055499999999999E-10</c:v>
                </c:pt>
                <c:pt idx="10628">
                  <c:v>2.90569E-10</c:v>
                </c:pt>
                <c:pt idx="10629">
                  <c:v>2.9059599999999998E-10</c:v>
                </c:pt>
                <c:pt idx="10630">
                  <c:v>2.9062099999999998E-10</c:v>
                </c:pt>
                <c:pt idx="10631">
                  <c:v>2.90623E-10</c:v>
                </c:pt>
                <c:pt idx="10632">
                  <c:v>2.9063000000000001E-10</c:v>
                </c:pt>
                <c:pt idx="10633">
                  <c:v>2.9066100000000002E-10</c:v>
                </c:pt>
                <c:pt idx="10634">
                  <c:v>2.9066800000000002E-10</c:v>
                </c:pt>
                <c:pt idx="10635">
                  <c:v>2.90671E-10</c:v>
                </c:pt>
                <c:pt idx="10636">
                  <c:v>2.9067599999999999E-10</c:v>
                </c:pt>
                <c:pt idx="10637">
                  <c:v>2.90677E-10</c:v>
                </c:pt>
                <c:pt idx="10638">
                  <c:v>2.9068799999999999E-10</c:v>
                </c:pt>
                <c:pt idx="10639">
                  <c:v>2.9070300000000001E-10</c:v>
                </c:pt>
                <c:pt idx="10640">
                  <c:v>2.9072700000000001E-10</c:v>
                </c:pt>
                <c:pt idx="10641">
                  <c:v>2.90786E-10</c:v>
                </c:pt>
                <c:pt idx="10642">
                  <c:v>2.9080600000000002E-10</c:v>
                </c:pt>
                <c:pt idx="10643">
                  <c:v>2.9080799999999998E-10</c:v>
                </c:pt>
                <c:pt idx="10644">
                  <c:v>2.9081700000000001E-10</c:v>
                </c:pt>
                <c:pt idx="10645">
                  <c:v>2.9082499999999998E-10</c:v>
                </c:pt>
                <c:pt idx="10646">
                  <c:v>2.9083000000000002E-10</c:v>
                </c:pt>
                <c:pt idx="10647">
                  <c:v>2.9083099999999998E-10</c:v>
                </c:pt>
                <c:pt idx="10648">
                  <c:v>2.9084E-10</c:v>
                </c:pt>
                <c:pt idx="10649">
                  <c:v>2.9084299999999997E-10</c:v>
                </c:pt>
                <c:pt idx="10650">
                  <c:v>2.90846E-10</c:v>
                </c:pt>
                <c:pt idx="10651">
                  <c:v>2.9084700000000001E-10</c:v>
                </c:pt>
                <c:pt idx="10652">
                  <c:v>2.9086100000000003E-10</c:v>
                </c:pt>
                <c:pt idx="10653">
                  <c:v>2.9087300000000003E-10</c:v>
                </c:pt>
                <c:pt idx="10654">
                  <c:v>2.9089100000000002E-10</c:v>
                </c:pt>
                <c:pt idx="10655">
                  <c:v>2.90894E-10</c:v>
                </c:pt>
                <c:pt idx="10656">
                  <c:v>2.9089700000000002E-10</c:v>
                </c:pt>
                <c:pt idx="10657">
                  <c:v>2.9091500000000002E-10</c:v>
                </c:pt>
                <c:pt idx="10658">
                  <c:v>2.9091699999999999E-10</c:v>
                </c:pt>
                <c:pt idx="10659">
                  <c:v>2.90924E-10</c:v>
                </c:pt>
                <c:pt idx="10660">
                  <c:v>2.90961E-10</c:v>
                </c:pt>
                <c:pt idx="10661">
                  <c:v>2.9097400000000001E-10</c:v>
                </c:pt>
                <c:pt idx="10662">
                  <c:v>2.9097400000000001E-10</c:v>
                </c:pt>
                <c:pt idx="10663">
                  <c:v>2.90984E-10</c:v>
                </c:pt>
                <c:pt idx="10664">
                  <c:v>2.90991E-10</c:v>
                </c:pt>
                <c:pt idx="10665">
                  <c:v>2.90991E-10</c:v>
                </c:pt>
                <c:pt idx="10666">
                  <c:v>2.9099800000000001E-10</c:v>
                </c:pt>
                <c:pt idx="10667">
                  <c:v>2.9100099999999999E-10</c:v>
                </c:pt>
                <c:pt idx="10668">
                  <c:v>2.9100599999999998E-10</c:v>
                </c:pt>
                <c:pt idx="10669">
                  <c:v>2.9101000000000001E-10</c:v>
                </c:pt>
                <c:pt idx="10670">
                  <c:v>2.91021E-10</c:v>
                </c:pt>
                <c:pt idx="10671">
                  <c:v>2.91021E-10</c:v>
                </c:pt>
                <c:pt idx="10672">
                  <c:v>2.9105200000000001E-10</c:v>
                </c:pt>
                <c:pt idx="10673">
                  <c:v>2.91075E-10</c:v>
                </c:pt>
                <c:pt idx="10674">
                  <c:v>2.9107799999999997E-10</c:v>
                </c:pt>
                <c:pt idx="10675">
                  <c:v>2.91093E-10</c:v>
                </c:pt>
                <c:pt idx="10676">
                  <c:v>2.9109600000000003E-10</c:v>
                </c:pt>
                <c:pt idx="10677">
                  <c:v>2.9109799999999999E-10</c:v>
                </c:pt>
                <c:pt idx="10678">
                  <c:v>2.9111800000000001E-10</c:v>
                </c:pt>
                <c:pt idx="10679">
                  <c:v>2.91123E-10</c:v>
                </c:pt>
                <c:pt idx="10680">
                  <c:v>2.9113000000000001E-10</c:v>
                </c:pt>
                <c:pt idx="10681">
                  <c:v>2.91141E-10</c:v>
                </c:pt>
                <c:pt idx="10682">
                  <c:v>2.9116700000000001E-10</c:v>
                </c:pt>
                <c:pt idx="10683">
                  <c:v>2.91171E-10</c:v>
                </c:pt>
                <c:pt idx="10684">
                  <c:v>2.9118099999999998E-10</c:v>
                </c:pt>
                <c:pt idx="10685">
                  <c:v>2.9120499999999998E-10</c:v>
                </c:pt>
                <c:pt idx="10686">
                  <c:v>2.91207E-10</c:v>
                </c:pt>
                <c:pt idx="10687">
                  <c:v>2.9122999999999999E-10</c:v>
                </c:pt>
                <c:pt idx="10688">
                  <c:v>2.91238E-10</c:v>
                </c:pt>
                <c:pt idx="10689">
                  <c:v>2.9123900000000001E-10</c:v>
                </c:pt>
                <c:pt idx="10690">
                  <c:v>2.91292E-10</c:v>
                </c:pt>
                <c:pt idx="10691">
                  <c:v>2.9130099999999997E-10</c:v>
                </c:pt>
                <c:pt idx="10692">
                  <c:v>2.9130799999999998E-10</c:v>
                </c:pt>
                <c:pt idx="10693">
                  <c:v>2.9131499999999999E-10</c:v>
                </c:pt>
                <c:pt idx="10694">
                  <c:v>2.91328E-10</c:v>
                </c:pt>
                <c:pt idx="10695">
                  <c:v>2.91334E-10</c:v>
                </c:pt>
                <c:pt idx="10696">
                  <c:v>2.9134300000000002E-10</c:v>
                </c:pt>
                <c:pt idx="10697">
                  <c:v>2.9134900000000002E-10</c:v>
                </c:pt>
                <c:pt idx="10698">
                  <c:v>2.91352E-10</c:v>
                </c:pt>
                <c:pt idx="10699">
                  <c:v>2.9136799999999998E-10</c:v>
                </c:pt>
                <c:pt idx="10700">
                  <c:v>2.9141500000000002E-10</c:v>
                </c:pt>
                <c:pt idx="10701">
                  <c:v>2.9141599999999998E-10</c:v>
                </c:pt>
                <c:pt idx="10702">
                  <c:v>2.91437E-10</c:v>
                </c:pt>
                <c:pt idx="10703">
                  <c:v>2.9144500000000002E-10</c:v>
                </c:pt>
                <c:pt idx="10704">
                  <c:v>2.9144699999999999E-10</c:v>
                </c:pt>
                <c:pt idx="10705">
                  <c:v>2.9145000000000001E-10</c:v>
                </c:pt>
                <c:pt idx="10706">
                  <c:v>2.9145999999999999E-10</c:v>
                </c:pt>
                <c:pt idx="10707">
                  <c:v>2.9148299999999998E-10</c:v>
                </c:pt>
                <c:pt idx="10708">
                  <c:v>2.91509E-10</c:v>
                </c:pt>
                <c:pt idx="10709">
                  <c:v>2.9151700000000002E-10</c:v>
                </c:pt>
                <c:pt idx="10710">
                  <c:v>2.9151999999999999E-10</c:v>
                </c:pt>
                <c:pt idx="10711">
                  <c:v>2.9152800000000001E-10</c:v>
                </c:pt>
                <c:pt idx="10712">
                  <c:v>2.9153099999999998E-10</c:v>
                </c:pt>
                <c:pt idx="10713">
                  <c:v>2.9154200000000003E-10</c:v>
                </c:pt>
                <c:pt idx="10714">
                  <c:v>2.9154299999999998E-10</c:v>
                </c:pt>
                <c:pt idx="10715">
                  <c:v>2.9154700000000002E-10</c:v>
                </c:pt>
                <c:pt idx="10716">
                  <c:v>2.9155900000000002E-10</c:v>
                </c:pt>
                <c:pt idx="10717">
                  <c:v>2.9157299999999998E-10</c:v>
                </c:pt>
                <c:pt idx="10718">
                  <c:v>2.9157399999999999E-10</c:v>
                </c:pt>
                <c:pt idx="10719">
                  <c:v>2.9160800000000002E-10</c:v>
                </c:pt>
                <c:pt idx="10720">
                  <c:v>2.91611E-10</c:v>
                </c:pt>
                <c:pt idx="10721">
                  <c:v>2.91623E-10</c:v>
                </c:pt>
                <c:pt idx="10722">
                  <c:v>2.91629E-10</c:v>
                </c:pt>
                <c:pt idx="10723">
                  <c:v>2.9164400000000002E-10</c:v>
                </c:pt>
                <c:pt idx="10724">
                  <c:v>2.9165600000000002E-10</c:v>
                </c:pt>
                <c:pt idx="10725">
                  <c:v>2.9166E-10</c:v>
                </c:pt>
                <c:pt idx="10726">
                  <c:v>2.9169100000000001E-10</c:v>
                </c:pt>
                <c:pt idx="10727">
                  <c:v>2.9169100000000001E-10</c:v>
                </c:pt>
                <c:pt idx="10728">
                  <c:v>2.9172499999999999E-10</c:v>
                </c:pt>
                <c:pt idx="10729">
                  <c:v>2.9173300000000001E-10</c:v>
                </c:pt>
                <c:pt idx="10730">
                  <c:v>2.9174199999999998E-10</c:v>
                </c:pt>
                <c:pt idx="10731">
                  <c:v>2.9175399999999998E-10</c:v>
                </c:pt>
                <c:pt idx="10732">
                  <c:v>2.91768E-10</c:v>
                </c:pt>
                <c:pt idx="10733">
                  <c:v>2.9177700000000003E-10</c:v>
                </c:pt>
                <c:pt idx="10734">
                  <c:v>2.9178100000000001E-10</c:v>
                </c:pt>
                <c:pt idx="10735">
                  <c:v>2.9178399999999998E-10</c:v>
                </c:pt>
                <c:pt idx="10736">
                  <c:v>2.9178499999999999E-10</c:v>
                </c:pt>
                <c:pt idx="10737">
                  <c:v>2.9180700000000002E-10</c:v>
                </c:pt>
                <c:pt idx="10738">
                  <c:v>2.9181100000000001E-10</c:v>
                </c:pt>
                <c:pt idx="10739">
                  <c:v>2.9181499999999999E-10</c:v>
                </c:pt>
                <c:pt idx="10740">
                  <c:v>2.91822E-10</c:v>
                </c:pt>
                <c:pt idx="10741">
                  <c:v>2.9182900000000001E-10</c:v>
                </c:pt>
                <c:pt idx="10742">
                  <c:v>2.9186199999999998E-10</c:v>
                </c:pt>
                <c:pt idx="10743">
                  <c:v>2.91865E-10</c:v>
                </c:pt>
                <c:pt idx="10744">
                  <c:v>2.9186600000000001E-10</c:v>
                </c:pt>
                <c:pt idx="10745">
                  <c:v>2.9187200000000001E-10</c:v>
                </c:pt>
                <c:pt idx="10746">
                  <c:v>2.9188400000000001E-10</c:v>
                </c:pt>
                <c:pt idx="10747">
                  <c:v>2.9190200000000001E-10</c:v>
                </c:pt>
                <c:pt idx="10748">
                  <c:v>2.9190399999999998E-10</c:v>
                </c:pt>
                <c:pt idx="10749">
                  <c:v>2.9191400000000001E-10</c:v>
                </c:pt>
                <c:pt idx="10750">
                  <c:v>2.9191799999999999E-10</c:v>
                </c:pt>
                <c:pt idx="10751">
                  <c:v>2.9192399999999999E-10</c:v>
                </c:pt>
                <c:pt idx="10752">
                  <c:v>2.91925E-10</c:v>
                </c:pt>
                <c:pt idx="10753">
                  <c:v>2.9193200000000001E-10</c:v>
                </c:pt>
                <c:pt idx="10754">
                  <c:v>2.9193999999999998E-10</c:v>
                </c:pt>
                <c:pt idx="10755">
                  <c:v>2.9196399999999998E-10</c:v>
                </c:pt>
                <c:pt idx="10756">
                  <c:v>2.9198600000000001E-10</c:v>
                </c:pt>
                <c:pt idx="10757">
                  <c:v>2.9198700000000002E-10</c:v>
                </c:pt>
                <c:pt idx="10758">
                  <c:v>2.92003E-10</c:v>
                </c:pt>
                <c:pt idx="10759">
                  <c:v>2.92003E-10</c:v>
                </c:pt>
                <c:pt idx="10760">
                  <c:v>2.9202599999999999E-10</c:v>
                </c:pt>
                <c:pt idx="10761">
                  <c:v>2.92039E-10</c:v>
                </c:pt>
                <c:pt idx="10762">
                  <c:v>2.92051E-10</c:v>
                </c:pt>
                <c:pt idx="10763">
                  <c:v>2.9205400000000002E-10</c:v>
                </c:pt>
                <c:pt idx="10764">
                  <c:v>2.9206799999999999E-10</c:v>
                </c:pt>
                <c:pt idx="10765">
                  <c:v>2.92069E-10</c:v>
                </c:pt>
                <c:pt idx="10766">
                  <c:v>2.9207000000000001E-10</c:v>
                </c:pt>
                <c:pt idx="10767">
                  <c:v>2.9207999999999999E-10</c:v>
                </c:pt>
                <c:pt idx="10768">
                  <c:v>2.9209099999999998E-10</c:v>
                </c:pt>
                <c:pt idx="10769">
                  <c:v>2.9209600000000002E-10</c:v>
                </c:pt>
                <c:pt idx="10770">
                  <c:v>2.9209799999999999E-10</c:v>
                </c:pt>
                <c:pt idx="10771">
                  <c:v>2.9212899999999999E-10</c:v>
                </c:pt>
                <c:pt idx="10772">
                  <c:v>2.9216E-10</c:v>
                </c:pt>
                <c:pt idx="10773">
                  <c:v>2.9219999999999998E-10</c:v>
                </c:pt>
                <c:pt idx="10774">
                  <c:v>2.92214E-10</c:v>
                </c:pt>
                <c:pt idx="10775">
                  <c:v>2.9223500000000003E-10</c:v>
                </c:pt>
                <c:pt idx="10776">
                  <c:v>2.9227199999999998E-10</c:v>
                </c:pt>
                <c:pt idx="10777">
                  <c:v>2.9227500000000001E-10</c:v>
                </c:pt>
                <c:pt idx="10778">
                  <c:v>2.9227500000000001E-10</c:v>
                </c:pt>
                <c:pt idx="10779">
                  <c:v>2.9227799999999998E-10</c:v>
                </c:pt>
                <c:pt idx="10780">
                  <c:v>2.9228200000000001E-10</c:v>
                </c:pt>
                <c:pt idx="10781">
                  <c:v>2.9228900000000002E-10</c:v>
                </c:pt>
                <c:pt idx="10782">
                  <c:v>2.9229300000000001E-10</c:v>
                </c:pt>
                <c:pt idx="10783">
                  <c:v>2.9229300000000001E-10</c:v>
                </c:pt>
                <c:pt idx="10784">
                  <c:v>2.9230899999999999E-10</c:v>
                </c:pt>
                <c:pt idx="10785">
                  <c:v>2.9231900000000002E-10</c:v>
                </c:pt>
                <c:pt idx="10786">
                  <c:v>2.9235599999999998E-10</c:v>
                </c:pt>
                <c:pt idx="10787">
                  <c:v>2.9236700000000002E-10</c:v>
                </c:pt>
                <c:pt idx="10788">
                  <c:v>2.9237300000000002E-10</c:v>
                </c:pt>
                <c:pt idx="10789">
                  <c:v>2.9238099999999999E-10</c:v>
                </c:pt>
                <c:pt idx="10790">
                  <c:v>2.9242100000000002E-10</c:v>
                </c:pt>
                <c:pt idx="10791">
                  <c:v>2.9243599999999999E-10</c:v>
                </c:pt>
                <c:pt idx="10792">
                  <c:v>2.9244099999999998E-10</c:v>
                </c:pt>
                <c:pt idx="10793">
                  <c:v>2.9244599999999997E-10</c:v>
                </c:pt>
                <c:pt idx="10794">
                  <c:v>2.9244799999999999E-10</c:v>
                </c:pt>
                <c:pt idx="10795">
                  <c:v>2.92461E-10</c:v>
                </c:pt>
                <c:pt idx="10796">
                  <c:v>2.9248399999999999E-10</c:v>
                </c:pt>
                <c:pt idx="10797">
                  <c:v>2.9248999999999999E-10</c:v>
                </c:pt>
                <c:pt idx="10798">
                  <c:v>2.9249400000000002E-10</c:v>
                </c:pt>
                <c:pt idx="10799">
                  <c:v>2.9249499999999998E-10</c:v>
                </c:pt>
                <c:pt idx="10800">
                  <c:v>2.92521E-10</c:v>
                </c:pt>
                <c:pt idx="10801">
                  <c:v>2.9254800000000002E-10</c:v>
                </c:pt>
                <c:pt idx="10802">
                  <c:v>2.9255300000000001E-10</c:v>
                </c:pt>
                <c:pt idx="10803">
                  <c:v>2.9255499999999998E-10</c:v>
                </c:pt>
                <c:pt idx="10804">
                  <c:v>2.9256000000000002E-10</c:v>
                </c:pt>
                <c:pt idx="10805">
                  <c:v>2.92564E-10</c:v>
                </c:pt>
                <c:pt idx="10806">
                  <c:v>2.92576E-10</c:v>
                </c:pt>
                <c:pt idx="10807">
                  <c:v>2.9258599999999999E-10</c:v>
                </c:pt>
                <c:pt idx="10808">
                  <c:v>2.9259199999999999E-10</c:v>
                </c:pt>
                <c:pt idx="10809">
                  <c:v>2.9260100000000001E-10</c:v>
                </c:pt>
                <c:pt idx="10810">
                  <c:v>2.9260700000000001E-10</c:v>
                </c:pt>
                <c:pt idx="10811">
                  <c:v>2.9260800000000002E-10</c:v>
                </c:pt>
                <c:pt idx="10812">
                  <c:v>2.9261699999999999E-10</c:v>
                </c:pt>
                <c:pt idx="10813">
                  <c:v>2.9262099999999998E-10</c:v>
                </c:pt>
                <c:pt idx="10814">
                  <c:v>2.9262199999999998E-10</c:v>
                </c:pt>
                <c:pt idx="10815">
                  <c:v>2.9262699999999998E-10</c:v>
                </c:pt>
                <c:pt idx="10816">
                  <c:v>2.9263200000000002E-10</c:v>
                </c:pt>
                <c:pt idx="10817">
                  <c:v>2.9264099999999999E-10</c:v>
                </c:pt>
                <c:pt idx="10818">
                  <c:v>2.9264599999999998E-10</c:v>
                </c:pt>
                <c:pt idx="10819">
                  <c:v>2.9266200000000002E-10</c:v>
                </c:pt>
                <c:pt idx="10820">
                  <c:v>2.9267599999999998E-10</c:v>
                </c:pt>
                <c:pt idx="10821">
                  <c:v>2.9269700000000001E-10</c:v>
                </c:pt>
                <c:pt idx="10822">
                  <c:v>2.92708E-10</c:v>
                </c:pt>
                <c:pt idx="10823">
                  <c:v>2.9271799999999998E-10</c:v>
                </c:pt>
                <c:pt idx="10824">
                  <c:v>2.92726E-10</c:v>
                </c:pt>
                <c:pt idx="10825">
                  <c:v>2.9274299999999999E-10</c:v>
                </c:pt>
                <c:pt idx="10826">
                  <c:v>2.9276300000000001E-10</c:v>
                </c:pt>
                <c:pt idx="10827">
                  <c:v>2.9276500000000002E-10</c:v>
                </c:pt>
                <c:pt idx="10828">
                  <c:v>2.9276699999999999E-10</c:v>
                </c:pt>
                <c:pt idx="10829">
                  <c:v>2.9277100000000002E-10</c:v>
                </c:pt>
                <c:pt idx="10830">
                  <c:v>2.92811E-10</c:v>
                </c:pt>
                <c:pt idx="10831">
                  <c:v>2.9282099999999999E-10</c:v>
                </c:pt>
                <c:pt idx="10832">
                  <c:v>2.92823E-10</c:v>
                </c:pt>
                <c:pt idx="10833">
                  <c:v>2.9284999999999998E-10</c:v>
                </c:pt>
                <c:pt idx="10834">
                  <c:v>2.9285199999999999E-10</c:v>
                </c:pt>
                <c:pt idx="10835">
                  <c:v>2.9286100000000002E-10</c:v>
                </c:pt>
                <c:pt idx="10836">
                  <c:v>2.9288099999999998E-10</c:v>
                </c:pt>
                <c:pt idx="10837">
                  <c:v>2.9289999999999999E-10</c:v>
                </c:pt>
                <c:pt idx="10838">
                  <c:v>2.92913E-10</c:v>
                </c:pt>
                <c:pt idx="10839">
                  <c:v>2.92937E-10</c:v>
                </c:pt>
                <c:pt idx="10840">
                  <c:v>2.9293800000000001E-10</c:v>
                </c:pt>
                <c:pt idx="10841">
                  <c:v>2.9295999999999999E-10</c:v>
                </c:pt>
                <c:pt idx="10842">
                  <c:v>2.9297600000000002E-10</c:v>
                </c:pt>
                <c:pt idx="10843">
                  <c:v>2.92997E-10</c:v>
                </c:pt>
                <c:pt idx="10844">
                  <c:v>2.9300500000000001E-10</c:v>
                </c:pt>
                <c:pt idx="10845">
                  <c:v>2.9300699999999998E-10</c:v>
                </c:pt>
                <c:pt idx="10846">
                  <c:v>2.9301399999999999E-10</c:v>
                </c:pt>
                <c:pt idx="10847">
                  <c:v>2.9303199999999999E-10</c:v>
                </c:pt>
                <c:pt idx="10848">
                  <c:v>2.9304999999999999E-10</c:v>
                </c:pt>
                <c:pt idx="10849">
                  <c:v>2.9305499999999998E-10</c:v>
                </c:pt>
                <c:pt idx="10850">
                  <c:v>2.9306099999999998E-10</c:v>
                </c:pt>
                <c:pt idx="10851">
                  <c:v>2.9307499999999999E-10</c:v>
                </c:pt>
                <c:pt idx="10852">
                  <c:v>2.9307700000000001E-10</c:v>
                </c:pt>
                <c:pt idx="10853">
                  <c:v>2.9309299999999999E-10</c:v>
                </c:pt>
                <c:pt idx="10854">
                  <c:v>2.9311099999999999E-10</c:v>
                </c:pt>
                <c:pt idx="10855">
                  <c:v>2.9312299999999999E-10</c:v>
                </c:pt>
                <c:pt idx="10856">
                  <c:v>2.9312799999999998E-10</c:v>
                </c:pt>
                <c:pt idx="10857">
                  <c:v>2.9313300000000003E-10</c:v>
                </c:pt>
                <c:pt idx="10858">
                  <c:v>2.9313700000000001E-10</c:v>
                </c:pt>
                <c:pt idx="10859">
                  <c:v>2.9316100000000001E-10</c:v>
                </c:pt>
                <c:pt idx="10860">
                  <c:v>2.9316499999999999E-10</c:v>
                </c:pt>
                <c:pt idx="10861">
                  <c:v>2.9316700000000001E-10</c:v>
                </c:pt>
                <c:pt idx="10862">
                  <c:v>2.9320500000000002E-10</c:v>
                </c:pt>
                <c:pt idx="10863">
                  <c:v>2.9322100000000001E-10</c:v>
                </c:pt>
                <c:pt idx="10864">
                  <c:v>2.9322100000000001E-10</c:v>
                </c:pt>
                <c:pt idx="10865">
                  <c:v>2.9322900000000002E-10</c:v>
                </c:pt>
                <c:pt idx="10866">
                  <c:v>2.9325900000000002E-10</c:v>
                </c:pt>
                <c:pt idx="10867">
                  <c:v>2.9327100000000002E-10</c:v>
                </c:pt>
                <c:pt idx="10868">
                  <c:v>2.9327999999999999E-10</c:v>
                </c:pt>
                <c:pt idx="10869">
                  <c:v>2.9328599999999999E-10</c:v>
                </c:pt>
                <c:pt idx="10870">
                  <c:v>2.9329599999999998E-10</c:v>
                </c:pt>
                <c:pt idx="10871">
                  <c:v>2.9330999999999999E-10</c:v>
                </c:pt>
                <c:pt idx="10872">
                  <c:v>2.9331200000000001E-10</c:v>
                </c:pt>
                <c:pt idx="10873">
                  <c:v>2.9335400000000001E-10</c:v>
                </c:pt>
                <c:pt idx="10874">
                  <c:v>2.9336899999999998E-10</c:v>
                </c:pt>
                <c:pt idx="10875">
                  <c:v>2.9337599999999999E-10</c:v>
                </c:pt>
                <c:pt idx="10876">
                  <c:v>2.9338000000000003E-10</c:v>
                </c:pt>
                <c:pt idx="10877">
                  <c:v>2.9338699999999998E-10</c:v>
                </c:pt>
                <c:pt idx="10878">
                  <c:v>2.9339200000000002E-10</c:v>
                </c:pt>
                <c:pt idx="10879">
                  <c:v>2.93395E-10</c:v>
                </c:pt>
                <c:pt idx="10880">
                  <c:v>2.9340599999999999E-10</c:v>
                </c:pt>
                <c:pt idx="10881">
                  <c:v>2.9341600000000002E-10</c:v>
                </c:pt>
                <c:pt idx="10882">
                  <c:v>2.9342800000000002E-10</c:v>
                </c:pt>
                <c:pt idx="10883">
                  <c:v>2.9342999999999999E-10</c:v>
                </c:pt>
                <c:pt idx="10884">
                  <c:v>2.9343599999999999E-10</c:v>
                </c:pt>
                <c:pt idx="10885">
                  <c:v>2.9345800000000002E-10</c:v>
                </c:pt>
                <c:pt idx="10886">
                  <c:v>2.9346499999999998E-10</c:v>
                </c:pt>
                <c:pt idx="10887">
                  <c:v>2.9351299999999998E-10</c:v>
                </c:pt>
                <c:pt idx="10888">
                  <c:v>2.9351700000000001E-10</c:v>
                </c:pt>
                <c:pt idx="10889">
                  <c:v>2.9353299999999999E-10</c:v>
                </c:pt>
                <c:pt idx="10890">
                  <c:v>2.9355099999999999E-10</c:v>
                </c:pt>
                <c:pt idx="10891">
                  <c:v>2.9356199999999998E-10</c:v>
                </c:pt>
                <c:pt idx="10892">
                  <c:v>2.9356899999999999E-10</c:v>
                </c:pt>
                <c:pt idx="10893">
                  <c:v>2.9357E-10</c:v>
                </c:pt>
                <c:pt idx="10894">
                  <c:v>2.9359199999999998E-10</c:v>
                </c:pt>
                <c:pt idx="10895">
                  <c:v>2.9360300000000003E-10</c:v>
                </c:pt>
                <c:pt idx="10896">
                  <c:v>2.9362199999999998E-10</c:v>
                </c:pt>
                <c:pt idx="10897">
                  <c:v>2.9363100000000001E-10</c:v>
                </c:pt>
                <c:pt idx="10898">
                  <c:v>2.9364099999999999E-10</c:v>
                </c:pt>
                <c:pt idx="10899">
                  <c:v>2.9364699999999999E-10</c:v>
                </c:pt>
                <c:pt idx="10900">
                  <c:v>2.9364900000000001E-10</c:v>
                </c:pt>
                <c:pt idx="10901">
                  <c:v>2.9364900000000001E-10</c:v>
                </c:pt>
                <c:pt idx="10902">
                  <c:v>2.9365899999999999E-10</c:v>
                </c:pt>
                <c:pt idx="10903">
                  <c:v>2.9366100000000001E-10</c:v>
                </c:pt>
                <c:pt idx="10904">
                  <c:v>2.9366399999999998E-10</c:v>
                </c:pt>
                <c:pt idx="10905">
                  <c:v>2.9366999999999998E-10</c:v>
                </c:pt>
                <c:pt idx="10906">
                  <c:v>2.9367599999999998E-10</c:v>
                </c:pt>
                <c:pt idx="10907">
                  <c:v>2.9371899999999999E-10</c:v>
                </c:pt>
                <c:pt idx="10908">
                  <c:v>2.9376699999999998E-10</c:v>
                </c:pt>
                <c:pt idx="10909">
                  <c:v>2.9377199999999998E-10</c:v>
                </c:pt>
                <c:pt idx="10910">
                  <c:v>2.9377299999999998E-10</c:v>
                </c:pt>
                <c:pt idx="10911">
                  <c:v>2.9377700000000002E-10</c:v>
                </c:pt>
                <c:pt idx="10912">
                  <c:v>2.9378200000000001E-10</c:v>
                </c:pt>
                <c:pt idx="10913">
                  <c:v>2.9379500000000002E-10</c:v>
                </c:pt>
                <c:pt idx="10914">
                  <c:v>2.9379799999999999E-10</c:v>
                </c:pt>
                <c:pt idx="10915">
                  <c:v>2.9380299999999998E-10</c:v>
                </c:pt>
                <c:pt idx="10916">
                  <c:v>2.9381400000000003E-10</c:v>
                </c:pt>
                <c:pt idx="10917">
                  <c:v>2.9382799999999999E-10</c:v>
                </c:pt>
                <c:pt idx="10918">
                  <c:v>2.9383299999999998E-10</c:v>
                </c:pt>
                <c:pt idx="10919">
                  <c:v>2.9384900000000002E-10</c:v>
                </c:pt>
                <c:pt idx="10920">
                  <c:v>2.9385199999999999E-10</c:v>
                </c:pt>
                <c:pt idx="10921">
                  <c:v>2.9386899999999998E-10</c:v>
                </c:pt>
                <c:pt idx="10922">
                  <c:v>2.93871E-10</c:v>
                </c:pt>
                <c:pt idx="10923">
                  <c:v>2.9387300000000001E-10</c:v>
                </c:pt>
                <c:pt idx="10924">
                  <c:v>2.9388099999999998E-10</c:v>
                </c:pt>
                <c:pt idx="10925">
                  <c:v>2.9389700000000001E-10</c:v>
                </c:pt>
                <c:pt idx="10926">
                  <c:v>2.9389700000000001E-10</c:v>
                </c:pt>
                <c:pt idx="10927">
                  <c:v>2.93919E-10</c:v>
                </c:pt>
                <c:pt idx="10928">
                  <c:v>2.93926E-10</c:v>
                </c:pt>
                <c:pt idx="10929">
                  <c:v>2.9394699999999998E-10</c:v>
                </c:pt>
                <c:pt idx="10930">
                  <c:v>2.9395499999999999E-10</c:v>
                </c:pt>
                <c:pt idx="10931">
                  <c:v>2.9395700000000001E-10</c:v>
                </c:pt>
                <c:pt idx="10932">
                  <c:v>2.93974E-10</c:v>
                </c:pt>
                <c:pt idx="10933">
                  <c:v>2.9397699999999998E-10</c:v>
                </c:pt>
                <c:pt idx="10934">
                  <c:v>2.9399699999999999E-10</c:v>
                </c:pt>
                <c:pt idx="10935">
                  <c:v>2.9400199999999998E-10</c:v>
                </c:pt>
                <c:pt idx="10936">
                  <c:v>2.94016E-10</c:v>
                </c:pt>
                <c:pt idx="10937">
                  <c:v>2.9401700000000001E-10</c:v>
                </c:pt>
                <c:pt idx="10938">
                  <c:v>2.9402300000000001E-10</c:v>
                </c:pt>
                <c:pt idx="10939">
                  <c:v>2.9403899999999999E-10</c:v>
                </c:pt>
                <c:pt idx="10940">
                  <c:v>2.9404100000000001E-10</c:v>
                </c:pt>
                <c:pt idx="10941">
                  <c:v>2.94046E-10</c:v>
                </c:pt>
                <c:pt idx="10942">
                  <c:v>2.94052E-10</c:v>
                </c:pt>
                <c:pt idx="10943">
                  <c:v>2.94058E-10</c:v>
                </c:pt>
                <c:pt idx="10944">
                  <c:v>2.9405900000000001E-10</c:v>
                </c:pt>
                <c:pt idx="10945">
                  <c:v>2.9408599999999998E-10</c:v>
                </c:pt>
                <c:pt idx="10946">
                  <c:v>2.9411099999999999E-10</c:v>
                </c:pt>
                <c:pt idx="10947">
                  <c:v>2.94137E-10</c:v>
                </c:pt>
                <c:pt idx="10948">
                  <c:v>2.94149E-10</c:v>
                </c:pt>
                <c:pt idx="10949">
                  <c:v>2.9415799999999998E-10</c:v>
                </c:pt>
                <c:pt idx="10950">
                  <c:v>2.9415899999999999E-10</c:v>
                </c:pt>
                <c:pt idx="10951">
                  <c:v>2.9416200000000001E-10</c:v>
                </c:pt>
                <c:pt idx="10952">
                  <c:v>2.9417400000000001E-10</c:v>
                </c:pt>
                <c:pt idx="10953">
                  <c:v>2.9418700000000002E-10</c:v>
                </c:pt>
                <c:pt idx="10954">
                  <c:v>2.9419499999999999E-10</c:v>
                </c:pt>
                <c:pt idx="10955">
                  <c:v>2.9423500000000002E-10</c:v>
                </c:pt>
                <c:pt idx="10956">
                  <c:v>2.9424799999999997E-10</c:v>
                </c:pt>
                <c:pt idx="10957">
                  <c:v>2.94257E-10</c:v>
                </c:pt>
                <c:pt idx="10958">
                  <c:v>2.9425900000000002E-10</c:v>
                </c:pt>
                <c:pt idx="10959">
                  <c:v>2.94263E-10</c:v>
                </c:pt>
                <c:pt idx="10960">
                  <c:v>2.94281E-10</c:v>
                </c:pt>
                <c:pt idx="10961">
                  <c:v>2.94299E-10</c:v>
                </c:pt>
                <c:pt idx="10962">
                  <c:v>2.9433000000000001E-10</c:v>
                </c:pt>
                <c:pt idx="10963">
                  <c:v>2.9433299999999998E-10</c:v>
                </c:pt>
                <c:pt idx="10964">
                  <c:v>2.9433700000000001E-10</c:v>
                </c:pt>
                <c:pt idx="10965">
                  <c:v>2.9433899999999998E-10</c:v>
                </c:pt>
                <c:pt idx="10966">
                  <c:v>2.9434800000000001E-10</c:v>
                </c:pt>
                <c:pt idx="10967">
                  <c:v>2.9435199999999999E-10</c:v>
                </c:pt>
                <c:pt idx="10968">
                  <c:v>2.94353E-10</c:v>
                </c:pt>
                <c:pt idx="10969">
                  <c:v>2.9435400000000001E-10</c:v>
                </c:pt>
                <c:pt idx="10970">
                  <c:v>2.9437300000000001E-10</c:v>
                </c:pt>
                <c:pt idx="10971">
                  <c:v>2.9440099999999999E-10</c:v>
                </c:pt>
                <c:pt idx="10972">
                  <c:v>2.9440900000000001E-10</c:v>
                </c:pt>
                <c:pt idx="10973">
                  <c:v>2.9442100000000001E-10</c:v>
                </c:pt>
                <c:pt idx="10974">
                  <c:v>2.9442700000000001E-10</c:v>
                </c:pt>
                <c:pt idx="10975">
                  <c:v>2.9443499999999998E-10</c:v>
                </c:pt>
                <c:pt idx="10976">
                  <c:v>2.9447000000000002E-10</c:v>
                </c:pt>
                <c:pt idx="10977">
                  <c:v>2.94498E-10</c:v>
                </c:pt>
                <c:pt idx="10978">
                  <c:v>2.94528E-10</c:v>
                </c:pt>
                <c:pt idx="10979">
                  <c:v>2.9453100000000002E-10</c:v>
                </c:pt>
                <c:pt idx="10980">
                  <c:v>2.9453700000000002E-10</c:v>
                </c:pt>
                <c:pt idx="10981">
                  <c:v>2.9454100000000001E-10</c:v>
                </c:pt>
                <c:pt idx="10982">
                  <c:v>2.94552E-10</c:v>
                </c:pt>
                <c:pt idx="10983">
                  <c:v>2.9455300000000001E-10</c:v>
                </c:pt>
                <c:pt idx="10984">
                  <c:v>2.94558E-10</c:v>
                </c:pt>
                <c:pt idx="10985">
                  <c:v>2.9456199999999998E-10</c:v>
                </c:pt>
                <c:pt idx="10986">
                  <c:v>2.9456799999999998E-10</c:v>
                </c:pt>
                <c:pt idx="10987">
                  <c:v>2.9457300000000002E-10</c:v>
                </c:pt>
                <c:pt idx="10988">
                  <c:v>2.9458099999999999E-10</c:v>
                </c:pt>
                <c:pt idx="10989">
                  <c:v>2.9458099999999999E-10</c:v>
                </c:pt>
                <c:pt idx="10990">
                  <c:v>2.94624E-10</c:v>
                </c:pt>
                <c:pt idx="10991">
                  <c:v>2.9463800000000001E-10</c:v>
                </c:pt>
                <c:pt idx="10992">
                  <c:v>2.94649E-10</c:v>
                </c:pt>
                <c:pt idx="10993">
                  <c:v>2.9465899999999999E-10</c:v>
                </c:pt>
                <c:pt idx="10994">
                  <c:v>2.94673E-10</c:v>
                </c:pt>
                <c:pt idx="10995">
                  <c:v>2.9467400000000001E-10</c:v>
                </c:pt>
                <c:pt idx="10996">
                  <c:v>2.9468100000000002E-10</c:v>
                </c:pt>
                <c:pt idx="10997">
                  <c:v>2.9469200000000001E-10</c:v>
                </c:pt>
                <c:pt idx="10998">
                  <c:v>2.9469499999999998E-10</c:v>
                </c:pt>
                <c:pt idx="10999">
                  <c:v>2.9472499999999998E-10</c:v>
                </c:pt>
                <c:pt idx="11000">
                  <c:v>2.9474299999999998E-10</c:v>
                </c:pt>
                <c:pt idx="11001">
                  <c:v>2.9474600000000001E-10</c:v>
                </c:pt>
                <c:pt idx="11002">
                  <c:v>2.9477000000000001E-10</c:v>
                </c:pt>
                <c:pt idx="11003">
                  <c:v>2.9477600000000001E-10</c:v>
                </c:pt>
                <c:pt idx="11004">
                  <c:v>2.94811E-10</c:v>
                </c:pt>
                <c:pt idx="11005">
                  <c:v>2.9481300000000001E-10</c:v>
                </c:pt>
                <c:pt idx="11006">
                  <c:v>2.9481400000000002E-10</c:v>
                </c:pt>
                <c:pt idx="11007">
                  <c:v>2.94818E-10</c:v>
                </c:pt>
                <c:pt idx="11008">
                  <c:v>2.9483100000000001E-10</c:v>
                </c:pt>
                <c:pt idx="11009">
                  <c:v>2.9483200000000002E-10</c:v>
                </c:pt>
                <c:pt idx="11010">
                  <c:v>2.94842E-10</c:v>
                </c:pt>
                <c:pt idx="11011">
                  <c:v>2.94866E-10</c:v>
                </c:pt>
                <c:pt idx="11012">
                  <c:v>2.9487400000000002E-10</c:v>
                </c:pt>
                <c:pt idx="11013">
                  <c:v>2.94884E-10</c:v>
                </c:pt>
                <c:pt idx="11014">
                  <c:v>2.9488500000000001E-10</c:v>
                </c:pt>
                <c:pt idx="11015">
                  <c:v>2.9489100000000001E-10</c:v>
                </c:pt>
                <c:pt idx="11016">
                  <c:v>2.9489200000000002E-10</c:v>
                </c:pt>
                <c:pt idx="11017">
                  <c:v>2.9490099999999999E-10</c:v>
                </c:pt>
                <c:pt idx="11018">
                  <c:v>2.94902E-10</c:v>
                </c:pt>
                <c:pt idx="11019">
                  <c:v>2.9492299999999998E-10</c:v>
                </c:pt>
                <c:pt idx="11020">
                  <c:v>2.9493300000000001E-10</c:v>
                </c:pt>
                <c:pt idx="11021">
                  <c:v>2.9493699999999999E-10</c:v>
                </c:pt>
                <c:pt idx="11022">
                  <c:v>2.9493900000000001E-10</c:v>
                </c:pt>
                <c:pt idx="11023">
                  <c:v>2.9494299999999999E-10</c:v>
                </c:pt>
                <c:pt idx="11024">
                  <c:v>2.94944E-10</c:v>
                </c:pt>
                <c:pt idx="11025">
                  <c:v>2.94974E-10</c:v>
                </c:pt>
                <c:pt idx="11026">
                  <c:v>2.9498E-10</c:v>
                </c:pt>
                <c:pt idx="11027">
                  <c:v>2.9498E-10</c:v>
                </c:pt>
                <c:pt idx="11028">
                  <c:v>2.9500100000000002E-10</c:v>
                </c:pt>
                <c:pt idx="11029">
                  <c:v>2.9502599999999998E-10</c:v>
                </c:pt>
                <c:pt idx="11030">
                  <c:v>2.9503600000000001E-10</c:v>
                </c:pt>
                <c:pt idx="11031">
                  <c:v>2.95046E-10</c:v>
                </c:pt>
                <c:pt idx="11032">
                  <c:v>2.9506100000000002E-10</c:v>
                </c:pt>
                <c:pt idx="11033">
                  <c:v>2.9507399999999998E-10</c:v>
                </c:pt>
                <c:pt idx="11034">
                  <c:v>2.9511099999999999E-10</c:v>
                </c:pt>
                <c:pt idx="11035">
                  <c:v>2.9511699999999998E-10</c:v>
                </c:pt>
                <c:pt idx="11036">
                  <c:v>2.9513300000000002E-10</c:v>
                </c:pt>
                <c:pt idx="11037">
                  <c:v>2.9514199999999999E-10</c:v>
                </c:pt>
                <c:pt idx="11038">
                  <c:v>2.9516900000000002E-10</c:v>
                </c:pt>
                <c:pt idx="11039">
                  <c:v>2.95197E-10</c:v>
                </c:pt>
                <c:pt idx="11040">
                  <c:v>2.9521200000000002E-10</c:v>
                </c:pt>
                <c:pt idx="11041">
                  <c:v>2.95227E-10</c:v>
                </c:pt>
                <c:pt idx="11042">
                  <c:v>2.95227E-10</c:v>
                </c:pt>
                <c:pt idx="11043">
                  <c:v>2.9522800000000001E-10</c:v>
                </c:pt>
                <c:pt idx="11044">
                  <c:v>2.9523199999999999E-10</c:v>
                </c:pt>
                <c:pt idx="11045">
                  <c:v>2.9525599999999999E-10</c:v>
                </c:pt>
                <c:pt idx="11046">
                  <c:v>2.95263E-10</c:v>
                </c:pt>
                <c:pt idx="11047">
                  <c:v>2.9527999999999999E-10</c:v>
                </c:pt>
                <c:pt idx="11048">
                  <c:v>2.9528400000000002E-10</c:v>
                </c:pt>
                <c:pt idx="11049">
                  <c:v>2.95287E-10</c:v>
                </c:pt>
                <c:pt idx="11050">
                  <c:v>2.9532000000000002E-10</c:v>
                </c:pt>
                <c:pt idx="11051">
                  <c:v>2.9533100000000001E-10</c:v>
                </c:pt>
                <c:pt idx="11052">
                  <c:v>2.9533700000000001E-10</c:v>
                </c:pt>
                <c:pt idx="11053">
                  <c:v>2.9536299999999998E-10</c:v>
                </c:pt>
                <c:pt idx="11054">
                  <c:v>2.9536299999999998E-10</c:v>
                </c:pt>
                <c:pt idx="11055">
                  <c:v>2.9536999999999998E-10</c:v>
                </c:pt>
                <c:pt idx="11056">
                  <c:v>2.9537099999999999E-10</c:v>
                </c:pt>
                <c:pt idx="11057">
                  <c:v>2.9538299999999999E-10</c:v>
                </c:pt>
                <c:pt idx="11058">
                  <c:v>2.9539399999999998E-10</c:v>
                </c:pt>
                <c:pt idx="11059">
                  <c:v>2.9541700000000003E-10</c:v>
                </c:pt>
                <c:pt idx="11060">
                  <c:v>2.9541899999999999E-10</c:v>
                </c:pt>
                <c:pt idx="11061">
                  <c:v>2.9542200000000002E-10</c:v>
                </c:pt>
                <c:pt idx="11062">
                  <c:v>2.9542800000000002E-10</c:v>
                </c:pt>
                <c:pt idx="11063">
                  <c:v>2.9544799999999998E-10</c:v>
                </c:pt>
                <c:pt idx="11064">
                  <c:v>2.9545E-10</c:v>
                </c:pt>
                <c:pt idx="11065">
                  <c:v>2.9545E-10</c:v>
                </c:pt>
                <c:pt idx="11066">
                  <c:v>2.9546699999999999E-10</c:v>
                </c:pt>
                <c:pt idx="11067">
                  <c:v>2.9548800000000001E-10</c:v>
                </c:pt>
                <c:pt idx="11068">
                  <c:v>2.9553799999999998E-10</c:v>
                </c:pt>
                <c:pt idx="11069">
                  <c:v>2.9555799999999999E-10</c:v>
                </c:pt>
                <c:pt idx="11070">
                  <c:v>2.9557300000000002E-10</c:v>
                </c:pt>
                <c:pt idx="11071">
                  <c:v>2.9557599999999999E-10</c:v>
                </c:pt>
                <c:pt idx="11072">
                  <c:v>2.9557900000000002E-10</c:v>
                </c:pt>
                <c:pt idx="11073">
                  <c:v>2.9558199999999999E-10</c:v>
                </c:pt>
                <c:pt idx="11074">
                  <c:v>2.9561599999999997E-10</c:v>
                </c:pt>
                <c:pt idx="11075">
                  <c:v>2.95631E-10</c:v>
                </c:pt>
                <c:pt idx="11076">
                  <c:v>2.9565299999999998E-10</c:v>
                </c:pt>
                <c:pt idx="11077">
                  <c:v>2.9566599999999999E-10</c:v>
                </c:pt>
                <c:pt idx="11078">
                  <c:v>2.9566900000000002E-10</c:v>
                </c:pt>
                <c:pt idx="11079">
                  <c:v>2.9571299999999998E-10</c:v>
                </c:pt>
                <c:pt idx="11080">
                  <c:v>2.95728E-10</c:v>
                </c:pt>
                <c:pt idx="11081">
                  <c:v>2.9573000000000002E-10</c:v>
                </c:pt>
                <c:pt idx="11082">
                  <c:v>2.9574399999999999E-10</c:v>
                </c:pt>
                <c:pt idx="11083">
                  <c:v>2.95745E-10</c:v>
                </c:pt>
                <c:pt idx="11084">
                  <c:v>2.95764E-10</c:v>
                </c:pt>
                <c:pt idx="11085">
                  <c:v>2.9577E-10</c:v>
                </c:pt>
                <c:pt idx="11086">
                  <c:v>2.9577299999999998E-10</c:v>
                </c:pt>
                <c:pt idx="11087">
                  <c:v>2.95782E-10</c:v>
                </c:pt>
                <c:pt idx="11088">
                  <c:v>2.9578400000000002E-10</c:v>
                </c:pt>
                <c:pt idx="11089">
                  <c:v>2.9578499999999998E-10</c:v>
                </c:pt>
                <c:pt idx="11090">
                  <c:v>2.9578900000000001E-10</c:v>
                </c:pt>
                <c:pt idx="11091">
                  <c:v>2.9579099999999998E-10</c:v>
                </c:pt>
                <c:pt idx="11092">
                  <c:v>2.9580800000000002E-10</c:v>
                </c:pt>
                <c:pt idx="11093">
                  <c:v>2.95812E-10</c:v>
                </c:pt>
                <c:pt idx="11094">
                  <c:v>2.9582500000000001E-10</c:v>
                </c:pt>
                <c:pt idx="11095">
                  <c:v>2.95836E-10</c:v>
                </c:pt>
                <c:pt idx="11096">
                  <c:v>2.95872E-10</c:v>
                </c:pt>
                <c:pt idx="11097">
                  <c:v>2.9589E-10</c:v>
                </c:pt>
                <c:pt idx="11098">
                  <c:v>2.9591299999999999E-10</c:v>
                </c:pt>
                <c:pt idx="11099">
                  <c:v>2.9592200000000001E-10</c:v>
                </c:pt>
                <c:pt idx="11100">
                  <c:v>2.9592200000000001E-10</c:v>
                </c:pt>
                <c:pt idx="11101">
                  <c:v>2.9592399999999998E-10</c:v>
                </c:pt>
                <c:pt idx="11102">
                  <c:v>2.9592700000000001E-10</c:v>
                </c:pt>
                <c:pt idx="11103">
                  <c:v>2.9592900000000002E-10</c:v>
                </c:pt>
                <c:pt idx="11104">
                  <c:v>2.9593099999999999E-10</c:v>
                </c:pt>
                <c:pt idx="11105">
                  <c:v>2.9594899999999999E-10</c:v>
                </c:pt>
                <c:pt idx="11106">
                  <c:v>2.9595100000000001E-10</c:v>
                </c:pt>
                <c:pt idx="11107">
                  <c:v>2.9595300000000002E-10</c:v>
                </c:pt>
                <c:pt idx="11108">
                  <c:v>2.9595499999999999E-10</c:v>
                </c:pt>
                <c:pt idx="11109">
                  <c:v>2.9595999999999998E-10</c:v>
                </c:pt>
                <c:pt idx="11110">
                  <c:v>2.9597299999999999E-10</c:v>
                </c:pt>
                <c:pt idx="11111">
                  <c:v>2.9597799999999998E-10</c:v>
                </c:pt>
                <c:pt idx="11112">
                  <c:v>2.9598E-10</c:v>
                </c:pt>
                <c:pt idx="11113">
                  <c:v>2.95987E-10</c:v>
                </c:pt>
                <c:pt idx="11114">
                  <c:v>2.96023E-10</c:v>
                </c:pt>
                <c:pt idx="11115">
                  <c:v>2.9603199999999998E-10</c:v>
                </c:pt>
                <c:pt idx="11116">
                  <c:v>2.9606199999999998E-10</c:v>
                </c:pt>
                <c:pt idx="11117">
                  <c:v>2.9607999999999997E-10</c:v>
                </c:pt>
                <c:pt idx="11118">
                  <c:v>2.9609800000000003E-10</c:v>
                </c:pt>
                <c:pt idx="11119">
                  <c:v>2.9611600000000002E-10</c:v>
                </c:pt>
                <c:pt idx="11120">
                  <c:v>2.9613800000000001E-10</c:v>
                </c:pt>
                <c:pt idx="11121">
                  <c:v>2.96149E-10</c:v>
                </c:pt>
                <c:pt idx="11122">
                  <c:v>2.96149E-10</c:v>
                </c:pt>
                <c:pt idx="11123">
                  <c:v>2.96179E-10</c:v>
                </c:pt>
                <c:pt idx="11124">
                  <c:v>2.9620199999999999E-10</c:v>
                </c:pt>
                <c:pt idx="11125">
                  <c:v>2.9621399999999999E-10</c:v>
                </c:pt>
                <c:pt idx="11126">
                  <c:v>2.9622300000000001E-10</c:v>
                </c:pt>
                <c:pt idx="11127">
                  <c:v>2.9623899999999999E-10</c:v>
                </c:pt>
                <c:pt idx="11128">
                  <c:v>2.9625300000000001E-10</c:v>
                </c:pt>
                <c:pt idx="11129">
                  <c:v>2.9626899999999999E-10</c:v>
                </c:pt>
                <c:pt idx="11130">
                  <c:v>2.9627200000000002E-10</c:v>
                </c:pt>
                <c:pt idx="11131">
                  <c:v>2.9628400000000002E-10</c:v>
                </c:pt>
                <c:pt idx="11132">
                  <c:v>2.9631099999999999E-10</c:v>
                </c:pt>
                <c:pt idx="11133">
                  <c:v>2.96312E-10</c:v>
                </c:pt>
                <c:pt idx="11134">
                  <c:v>2.9634500000000002E-10</c:v>
                </c:pt>
                <c:pt idx="11135">
                  <c:v>2.9636100000000001E-10</c:v>
                </c:pt>
                <c:pt idx="11136">
                  <c:v>2.96366E-10</c:v>
                </c:pt>
                <c:pt idx="11137">
                  <c:v>2.9636999999999998E-10</c:v>
                </c:pt>
                <c:pt idx="11138">
                  <c:v>2.9637300000000001E-10</c:v>
                </c:pt>
                <c:pt idx="11139">
                  <c:v>2.9640400000000001E-10</c:v>
                </c:pt>
                <c:pt idx="11140">
                  <c:v>2.9640699999999999E-10</c:v>
                </c:pt>
                <c:pt idx="11141">
                  <c:v>2.9642900000000002E-10</c:v>
                </c:pt>
                <c:pt idx="11142">
                  <c:v>2.9643500000000002E-10</c:v>
                </c:pt>
                <c:pt idx="11143">
                  <c:v>2.9643699999999999E-10</c:v>
                </c:pt>
                <c:pt idx="11144">
                  <c:v>2.9644799999999998E-10</c:v>
                </c:pt>
                <c:pt idx="11145">
                  <c:v>2.9645599999999999E-10</c:v>
                </c:pt>
                <c:pt idx="11146">
                  <c:v>2.9649400000000001E-10</c:v>
                </c:pt>
                <c:pt idx="11147">
                  <c:v>2.9649799999999999E-10</c:v>
                </c:pt>
                <c:pt idx="11148">
                  <c:v>2.9651300000000002E-10</c:v>
                </c:pt>
                <c:pt idx="11149">
                  <c:v>2.9651800000000001E-10</c:v>
                </c:pt>
                <c:pt idx="11150">
                  <c:v>2.9652500000000002E-10</c:v>
                </c:pt>
                <c:pt idx="11151">
                  <c:v>2.9652599999999997E-10</c:v>
                </c:pt>
                <c:pt idx="11152">
                  <c:v>2.9652799999999999E-10</c:v>
                </c:pt>
                <c:pt idx="11153">
                  <c:v>2.9652799999999999E-10</c:v>
                </c:pt>
                <c:pt idx="11154">
                  <c:v>2.96535E-10</c:v>
                </c:pt>
                <c:pt idx="11155">
                  <c:v>2.9653799999999997E-10</c:v>
                </c:pt>
                <c:pt idx="11156">
                  <c:v>2.9654400000000003E-10</c:v>
                </c:pt>
                <c:pt idx="11157">
                  <c:v>2.9654599999999999E-10</c:v>
                </c:pt>
                <c:pt idx="11158">
                  <c:v>2.9656999999999999E-10</c:v>
                </c:pt>
                <c:pt idx="11159">
                  <c:v>2.96571E-10</c:v>
                </c:pt>
                <c:pt idx="11160">
                  <c:v>2.9657900000000002E-10</c:v>
                </c:pt>
                <c:pt idx="11161">
                  <c:v>2.9658099999999998E-10</c:v>
                </c:pt>
                <c:pt idx="11162">
                  <c:v>2.96583E-10</c:v>
                </c:pt>
                <c:pt idx="11163">
                  <c:v>2.9659999999999999E-10</c:v>
                </c:pt>
                <c:pt idx="11164">
                  <c:v>2.9660900000000001E-10</c:v>
                </c:pt>
                <c:pt idx="11165">
                  <c:v>2.9662700000000001E-10</c:v>
                </c:pt>
                <c:pt idx="11166">
                  <c:v>2.9663200000000001E-10</c:v>
                </c:pt>
                <c:pt idx="11167">
                  <c:v>2.9664099999999998E-10</c:v>
                </c:pt>
                <c:pt idx="11168">
                  <c:v>2.9665100000000001E-10</c:v>
                </c:pt>
                <c:pt idx="11169">
                  <c:v>2.9666499999999998E-10</c:v>
                </c:pt>
                <c:pt idx="11170">
                  <c:v>2.9667099999999998E-10</c:v>
                </c:pt>
                <c:pt idx="11171">
                  <c:v>2.9667299999999999E-10</c:v>
                </c:pt>
                <c:pt idx="11172">
                  <c:v>2.9667899999999999E-10</c:v>
                </c:pt>
                <c:pt idx="11173">
                  <c:v>2.9670600000000002E-10</c:v>
                </c:pt>
                <c:pt idx="11174">
                  <c:v>2.9671499999999999E-10</c:v>
                </c:pt>
                <c:pt idx="11175">
                  <c:v>2.9671800000000002E-10</c:v>
                </c:pt>
                <c:pt idx="11176">
                  <c:v>2.9672099999999999E-10</c:v>
                </c:pt>
                <c:pt idx="11177">
                  <c:v>2.9673000000000002E-10</c:v>
                </c:pt>
                <c:pt idx="11178">
                  <c:v>2.9674100000000001E-10</c:v>
                </c:pt>
                <c:pt idx="11179">
                  <c:v>2.9674899999999997E-10</c:v>
                </c:pt>
                <c:pt idx="11180">
                  <c:v>2.9676700000000003E-10</c:v>
                </c:pt>
                <c:pt idx="11181">
                  <c:v>2.9678400000000002E-10</c:v>
                </c:pt>
                <c:pt idx="11182">
                  <c:v>2.9678500000000003E-10</c:v>
                </c:pt>
                <c:pt idx="11183">
                  <c:v>2.9679199999999998E-10</c:v>
                </c:pt>
                <c:pt idx="11184">
                  <c:v>2.9680300000000002E-10</c:v>
                </c:pt>
                <c:pt idx="11185">
                  <c:v>2.9680499999999999E-10</c:v>
                </c:pt>
                <c:pt idx="11186">
                  <c:v>2.9684400000000001E-10</c:v>
                </c:pt>
                <c:pt idx="11187">
                  <c:v>2.9684599999999998E-10</c:v>
                </c:pt>
                <c:pt idx="11188">
                  <c:v>2.9685700000000002E-10</c:v>
                </c:pt>
                <c:pt idx="11189">
                  <c:v>2.96866E-10</c:v>
                </c:pt>
                <c:pt idx="11190">
                  <c:v>2.96867E-10</c:v>
                </c:pt>
                <c:pt idx="11191">
                  <c:v>2.9687500000000002E-10</c:v>
                </c:pt>
                <c:pt idx="11192">
                  <c:v>2.96879E-10</c:v>
                </c:pt>
                <c:pt idx="11193">
                  <c:v>2.9689300000000002E-10</c:v>
                </c:pt>
                <c:pt idx="11194">
                  <c:v>2.9690199999999999E-10</c:v>
                </c:pt>
                <c:pt idx="11195">
                  <c:v>2.9692300000000002E-10</c:v>
                </c:pt>
                <c:pt idx="11196">
                  <c:v>2.9693099999999999E-10</c:v>
                </c:pt>
                <c:pt idx="11197">
                  <c:v>2.9694799999999998E-10</c:v>
                </c:pt>
                <c:pt idx="11198">
                  <c:v>2.9695499999999998E-10</c:v>
                </c:pt>
                <c:pt idx="11199">
                  <c:v>2.96975E-10</c:v>
                </c:pt>
                <c:pt idx="11200">
                  <c:v>2.9697999999999999E-10</c:v>
                </c:pt>
                <c:pt idx="11201">
                  <c:v>2.9704599999999999E-10</c:v>
                </c:pt>
                <c:pt idx="11202">
                  <c:v>2.9705000000000002E-10</c:v>
                </c:pt>
                <c:pt idx="11203">
                  <c:v>2.9705600000000002E-10</c:v>
                </c:pt>
                <c:pt idx="11204">
                  <c:v>2.9706299999999998E-10</c:v>
                </c:pt>
                <c:pt idx="11205">
                  <c:v>2.9706600000000001E-10</c:v>
                </c:pt>
                <c:pt idx="11206">
                  <c:v>2.97096E-10</c:v>
                </c:pt>
                <c:pt idx="11207">
                  <c:v>2.97096E-10</c:v>
                </c:pt>
                <c:pt idx="11208">
                  <c:v>2.9711799999999999E-10</c:v>
                </c:pt>
                <c:pt idx="11209">
                  <c:v>2.9715800000000002E-10</c:v>
                </c:pt>
                <c:pt idx="11210">
                  <c:v>2.9716599999999998E-10</c:v>
                </c:pt>
                <c:pt idx="11211">
                  <c:v>2.9716699999999999E-10</c:v>
                </c:pt>
                <c:pt idx="11212">
                  <c:v>2.9716900000000001E-10</c:v>
                </c:pt>
                <c:pt idx="11213">
                  <c:v>2.9717500000000001E-10</c:v>
                </c:pt>
                <c:pt idx="11214">
                  <c:v>2.9717899999999999E-10</c:v>
                </c:pt>
                <c:pt idx="11215">
                  <c:v>2.9718E-10</c:v>
                </c:pt>
                <c:pt idx="11216">
                  <c:v>2.9718399999999998E-10</c:v>
                </c:pt>
                <c:pt idx="11217">
                  <c:v>2.9719599999999998E-10</c:v>
                </c:pt>
                <c:pt idx="11218">
                  <c:v>2.97198E-10</c:v>
                </c:pt>
                <c:pt idx="11219">
                  <c:v>2.9721100000000001E-10</c:v>
                </c:pt>
                <c:pt idx="11220">
                  <c:v>2.9723799999999998E-10</c:v>
                </c:pt>
                <c:pt idx="11221">
                  <c:v>2.9726700000000002E-10</c:v>
                </c:pt>
                <c:pt idx="11222">
                  <c:v>2.9729299999999999E-10</c:v>
                </c:pt>
                <c:pt idx="11223">
                  <c:v>2.97306E-10</c:v>
                </c:pt>
                <c:pt idx="11224">
                  <c:v>2.9730800000000001E-10</c:v>
                </c:pt>
                <c:pt idx="11225">
                  <c:v>2.9732299999999999E-10</c:v>
                </c:pt>
                <c:pt idx="11226">
                  <c:v>2.97336E-10</c:v>
                </c:pt>
                <c:pt idx="11227">
                  <c:v>2.97337E-10</c:v>
                </c:pt>
                <c:pt idx="11228">
                  <c:v>2.97361E-10</c:v>
                </c:pt>
                <c:pt idx="11229">
                  <c:v>2.97367E-10</c:v>
                </c:pt>
                <c:pt idx="11230">
                  <c:v>2.9738799999999998E-10</c:v>
                </c:pt>
                <c:pt idx="11231">
                  <c:v>2.9738799999999998E-10</c:v>
                </c:pt>
                <c:pt idx="11232">
                  <c:v>2.9739399999999998E-10</c:v>
                </c:pt>
                <c:pt idx="11233">
                  <c:v>2.9739399999999998E-10</c:v>
                </c:pt>
                <c:pt idx="11234">
                  <c:v>2.9741000000000001E-10</c:v>
                </c:pt>
                <c:pt idx="11235">
                  <c:v>2.9743699999999998E-10</c:v>
                </c:pt>
                <c:pt idx="11236">
                  <c:v>2.9745400000000003E-10</c:v>
                </c:pt>
                <c:pt idx="11237">
                  <c:v>2.9749000000000002E-10</c:v>
                </c:pt>
                <c:pt idx="11238">
                  <c:v>2.9749199999999999E-10</c:v>
                </c:pt>
                <c:pt idx="11239">
                  <c:v>2.9751300000000001E-10</c:v>
                </c:pt>
                <c:pt idx="11240">
                  <c:v>2.9751400000000002E-10</c:v>
                </c:pt>
                <c:pt idx="11241">
                  <c:v>2.9751499999999998E-10</c:v>
                </c:pt>
                <c:pt idx="11242">
                  <c:v>2.9753000000000001E-10</c:v>
                </c:pt>
                <c:pt idx="11243">
                  <c:v>2.9753800000000002E-10</c:v>
                </c:pt>
                <c:pt idx="11244">
                  <c:v>2.97541E-10</c:v>
                </c:pt>
                <c:pt idx="11245">
                  <c:v>2.9755000000000002E-10</c:v>
                </c:pt>
                <c:pt idx="11246">
                  <c:v>2.9755199999999999E-10</c:v>
                </c:pt>
                <c:pt idx="11247">
                  <c:v>2.9755500000000001E-10</c:v>
                </c:pt>
                <c:pt idx="11248">
                  <c:v>2.9756399999999999E-10</c:v>
                </c:pt>
                <c:pt idx="11249">
                  <c:v>2.9759299999999998E-10</c:v>
                </c:pt>
                <c:pt idx="11250">
                  <c:v>2.9762399999999998E-10</c:v>
                </c:pt>
                <c:pt idx="11251">
                  <c:v>2.97632E-10</c:v>
                </c:pt>
                <c:pt idx="11252">
                  <c:v>2.9765100000000001E-10</c:v>
                </c:pt>
                <c:pt idx="11253">
                  <c:v>2.9765499999999999E-10</c:v>
                </c:pt>
                <c:pt idx="11254">
                  <c:v>2.9766400000000002E-10</c:v>
                </c:pt>
                <c:pt idx="11255">
                  <c:v>2.9767299999999999E-10</c:v>
                </c:pt>
                <c:pt idx="11256">
                  <c:v>2.9767500000000001E-10</c:v>
                </c:pt>
                <c:pt idx="11257">
                  <c:v>2.97686E-10</c:v>
                </c:pt>
                <c:pt idx="11258">
                  <c:v>2.9771200000000002E-10</c:v>
                </c:pt>
                <c:pt idx="11259">
                  <c:v>2.9771700000000001E-10</c:v>
                </c:pt>
                <c:pt idx="11260">
                  <c:v>2.9772099999999999E-10</c:v>
                </c:pt>
                <c:pt idx="11261">
                  <c:v>2.9773100000000002E-10</c:v>
                </c:pt>
                <c:pt idx="11262">
                  <c:v>2.9773700000000002E-10</c:v>
                </c:pt>
                <c:pt idx="11263">
                  <c:v>2.9775300000000001E-10</c:v>
                </c:pt>
                <c:pt idx="11264">
                  <c:v>2.9776500000000001E-10</c:v>
                </c:pt>
                <c:pt idx="11265">
                  <c:v>2.9778599999999998E-10</c:v>
                </c:pt>
                <c:pt idx="11266">
                  <c:v>2.9779199999999998E-10</c:v>
                </c:pt>
                <c:pt idx="11267">
                  <c:v>2.9779600000000001E-10</c:v>
                </c:pt>
                <c:pt idx="11268">
                  <c:v>2.9779700000000002E-10</c:v>
                </c:pt>
                <c:pt idx="11269">
                  <c:v>2.97819E-10</c:v>
                </c:pt>
                <c:pt idx="11270">
                  <c:v>2.9788199999999997E-10</c:v>
                </c:pt>
                <c:pt idx="11271">
                  <c:v>2.9788899999999998E-10</c:v>
                </c:pt>
                <c:pt idx="11272">
                  <c:v>2.97915E-10</c:v>
                </c:pt>
                <c:pt idx="11273">
                  <c:v>2.9791700000000002E-10</c:v>
                </c:pt>
                <c:pt idx="11274">
                  <c:v>2.9792300000000002E-10</c:v>
                </c:pt>
                <c:pt idx="11275">
                  <c:v>2.9792400000000003E-10</c:v>
                </c:pt>
                <c:pt idx="11276">
                  <c:v>2.9793600000000002E-10</c:v>
                </c:pt>
                <c:pt idx="11277">
                  <c:v>2.97945E-10</c:v>
                </c:pt>
                <c:pt idx="11278">
                  <c:v>2.9795400000000002E-10</c:v>
                </c:pt>
                <c:pt idx="11279">
                  <c:v>2.9796000000000002E-10</c:v>
                </c:pt>
                <c:pt idx="11280">
                  <c:v>2.9796000000000002E-10</c:v>
                </c:pt>
                <c:pt idx="11281">
                  <c:v>2.97963E-10</c:v>
                </c:pt>
                <c:pt idx="11282">
                  <c:v>2.9796400000000001E-10</c:v>
                </c:pt>
                <c:pt idx="11283">
                  <c:v>2.9796600000000002E-10</c:v>
                </c:pt>
                <c:pt idx="11284">
                  <c:v>2.9799500000000001E-10</c:v>
                </c:pt>
                <c:pt idx="11285">
                  <c:v>2.9799500000000001E-10</c:v>
                </c:pt>
                <c:pt idx="11286">
                  <c:v>2.9801300000000001E-10</c:v>
                </c:pt>
                <c:pt idx="11287">
                  <c:v>2.9803200000000002E-10</c:v>
                </c:pt>
                <c:pt idx="11288">
                  <c:v>2.9803700000000001E-10</c:v>
                </c:pt>
                <c:pt idx="11289">
                  <c:v>2.9805299999999999E-10</c:v>
                </c:pt>
                <c:pt idx="11290">
                  <c:v>2.9806499999999999E-10</c:v>
                </c:pt>
                <c:pt idx="11291">
                  <c:v>2.9810099999999999E-10</c:v>
                </c:pt>
                <c:pt idx="11292">
                  <c:v>2.9810499999999998E-10</c:v>
                </c:pt>
                <c:pt idx="11293">
                  <c:v>2.9811000000000002E-10</c:v>
                </c:pt>
                <c:pt idx="11294">
                  <c:v>2.9812E-10</c:v>
                </c:pt>
                <c:pt idx="11295">
                  <c:v>2.9813900000000001E-10</c:v>
                </c:pt>
                <c:pt idx="11296">
                  <c:v>2.9815800000000002E-10</c:v>
                </c:pt>
                <c:pt idx="11297">
                  <c:v>2.9818499999999999E-10</c:v>
                </c:pt>
                <c:pt idx="11298">
                  <c:v>2.9818900000000002E-10</c:v>
                </c:pt>
                <c:pt idx="11299">
                  <c:v>2.9819500000000002E-10</c:v>
                </c:pt>
                <c:pt idx="11300">
                  <c:v>2.98198E-10</c:v>
                </c:pt>
                <c:pt idx="11301">
                  <c:v>2.9820799999999998E-10</c:v>
                </c:pt>
                <c:pt idx="11302">
                  <c:v>2.98234E-10</c:v>
                </c:pt>
                <c:pt idx="11303">
                  <c:v>2.9823600000000001E-10</c:v>
                </c:pt>
                <c:pt idx="11304">
                  <c:v>2.9824499999999999E-10</c:v>
                </c:pt>
                <c:pt idx="11305">
                  <c:v>2.9826399999999999E-10</c:v>
                </c:pt>
                <c:pt idx="11306">
                  <c:v>2.98307E-10</c:v>
                </c:pt>
                <c:pt idx="11307">
                  <c:v>2.9831599999999998E-10</c:v>
                </c:pt>
                <c:pt idx="11308">
                  <c:v>2.9831699999999998E-10</c:v>
                </c:pt>
                <c:pt idx="11309">
                  <c:v>2.98349E-10</c:v>
                </c:pt>
                <c:pt idx="11310">
                  <c:v>2.98367E-10</c:v>
                </c:pt>
                <c:pt idx="11311">
                  <c:v>2.9837699999999998E-10</c:v>
                </c:pt>
                <c:pt idx="11312">
                  <c:v>2.9841399999999999E-10</c:v>
                </c:pt>
                <c:pt idx="11313">
                  <c:v>2.9842400000000002E-10</c:v>
                </c:pt>
                <c:pt idx="11314">
                  <c:v>2.9842900000000001E-10</c:v>
                </c:pt>
                <c:pt idx="11315">
                  <c:v>2.9845599999999999E-10</c:v>
                </c:pt>
                <c:pt idx="11316">
                  <c:v>2.9848400000000002E-10</c:v>
                </c:pt>
                <c:pt idx="11317">
                  <c:v>2.9849699999999998E-10</c:v>
                </c:pt>
                <c:pt idx="11318">
                  <c:v>2.9849699999999998E-10</c:v>
                </c:pt>
                <c:pt idx="11319">
                  <c:v>2.98506E-10</c:v>
                </c:pt>
                <c:pt idx="11320">
                  <c:v>2.9850899999999998E-10</c:v>
                </c:pt>
                <c:pt idx="11321">
                  <c:v>2.9850999999999999E-10</c:v>
                </c:pt>
                <c:pt idx="11322">
                  <c:v>2.9852600000000002E-10</c:v>
                </c:pt>
                <c:pt idx="11323">
                  <c:v>2.9852899999999999E-10</c:v>
                </c:pt>
                <c:pt idx="11324">
                  <c:v>2.9853399999999998E-10</c:v>
                </c:pt>
                <c:pt idx="11325">
                  <c:v>2.9854300000000001E-10</c:v>
                </c:pt>
                <c:pt idx="11326">
                  <c:v>2.9854400000000002E-10</c:v>
                </c:pt>
                <c:pt idx="11327">
                  <c:v>2.9857599999999998E-10</c:v>
                </c:pt>
                <c:pt idx="11328">
                  <c:v>2.9857900000000001E-10</c:v>
                </c:pt>
                <c:pt idx="11329">
                  <c:v>2.9858199999999998E-10</c:v>
                </c:pt>
                <c:pt idx="11330">
                  <c:v>2.9858700000000003E-10</c:v>
                </c:pt>
                <c:pt idx="11331">
                  <c:v>2.9860099999999999E-10</c:v>
                </c:pt>
                <c:pt idx="11332">
                  <c:v>2.9861199999999998E-10</c:v>
                </c:pt>
                <c:pt idx="11333">
                  <c:v>2.9862499999999999E-10</c:v>
                </c:pt>
                <c:pt idx="11334">
                  <c:v>2.98626E-10</c:v>
                </c:pt>
                <c:pt idx="11335">
                  <c:v>2.9862900000000002E-10</c:v>
                </c:pt>
                <c:pt idx="11336">
                  <c:v>2.9863400000000002E-10</c:v>
                </c:pt>
                <c:pt idx="11337">
                  <c:v>2.98638E-10</c:v>
                </c:pt>
                <c:pt idx="11338">
                  <c:v>2.9865399999999998E-10</c:v>
                </c:pt>
                <c:pt idx="11339">
                  <c:v>2.9867000000000001E-10</c:v>
                </c:pt>
                <c:pt idx="11340">
                  <c:v>2.9867600000000001E-10</c:v>
                </c:pt>
                <c:pt idx="11341">
                  <c:v>2.9868300000000002E-10</c:v>
                </c:pt>
                <c:pt idx="11342">
                  <c:v>2.9868300000000002E-10</c:v>
                </c:pt>
                <c:pt idx="11343">
                  <c:v>2.9868499999999999E-10</c:v>
                </c:pt>
                <c:pt idx="11344">
                  <c:v>2.9868999999999998E-10</c:v>
                </c:pt>
                <c:pt idx="11345">
                  <c:v>2.9870299999999999E-10</c:v>
                </c:pt>
                <c:pt idx="11346">
                  <c:v>2.9871E-10</c:v>
                </c:pt>
                <c:pt idx="11347">
                  <c:v>2.98711E-10</c:v>
                </c:pt>
                <c:pt idx="11348">
                  <c:v>2.98711E-10</c:v>
                </c:pt>
                <c:pt idx="11349">
                  <c:v>2.9872500000000002E-10</c:v>
                </c:pt>
                <c:pt idx="11350">
                  <c:v>2.98741E-10</c:v>
                </c:pt>
                <c:pt idx="11351">
                  <c:v>2.98747E-10</c:v>
                </c:pt>
                <c:pt idx="11352">
                  <c:v>2.98765E-10</c:v>
                </c:pt>
                <c:pt idx="11353">
                  <c:v>2.9876600000000001E-10</c:v>
                </c:pt>
                <c:pt idx="11354">
                  <c:v>2.9879100000000002E-10</c:v>
                </c:pt>
                <c:pt idx="11355">
                  <c:v>2.9879799999999997E-10</c:v>
                </c:pt>
                <c:pt idx="11356">
                  <c:v>2.98813E-10</c:v>
                </c:pt>
                <c:pt idx="11357">
                  <c:v>2.98825E-10</c:v>
                </c:pt>
                <c:pt idx="11358">
                  <c:v>2.9882600000000001E-10</c:v>
                </c:pt>
                <c:pt idx="11359">
                  <c:v>2.9882999999999999E-10</c:v>
                </c:pt>
                <c:pt idx="11360">
                  <c:v>2.9883499999999998E-10</c:v>
                </c:pt>
                <c:pt idx="11361">
                  <c:v>2.9885899999999998E-10</c:v>
                </c:pt>
                <c:pt idx="11362">
                  <c:v>2.9885999999999999E-10</c:v>
                </c:pt>
                <c:pt idx="11363">
                  <c:v>2.9888399999999999E-10</c:v>
                </c:pt>
                <c:pt idx="11364">
                  <c:v>2.98897E-10</c:v>
                </c:pt>
                <c:pt idx="11365">
                  <c:v>2.9890199999999999E-10</c:v>
                </c:pt>
                <c:pt idx="11366">
                  <c:v>2.9891299999999998E-10</c:v>
                </c:pt>
                <c:pt idx="11367">
                  <c:v>2.9893000000000002E-10</c:v>
                </c:pt>
                <c:pt idx="11368">
                  <c:v>2.9893099999999998E-10</c:v>
                </c:pt>
                <c:pt idx="11369">
                  <c:v>2.9895499999999998E-10</c:v>
                </c:pt>
                <c:pt idx="11370">
                  <c:v>2.9897100000000001E-10</c:v>
                </c:pt>
                <c:pt idx="11371">
                  <c:v>2.9897499999999999E-10</c:v>
                </c:pt>
                <c:pt idx="11372">
                  <c:v>2.99006E-10</c:v>
                </c:pt>
                <c:pt idx="11373">
                  <c:v>2.9901400000000002E-10</c:v>
                </c:pt>
                <c:pt idx="11374">
                  <c:v>2.9905000000000002E-10</c:v>
                </c:pt>
                <c:pt idx="11375">
                  <c:v>2.9905299999999999E-10</c:v>
                </c:pt>
                <c:pt idx="11376">
                  <c:v>2.9906800000000002E-10</c:v>
                </c:pt>
                <c:pt idx="11377">
                  <c:v>2.9907099999999999E-10</c:v>
                </c:pt>
                <c:pt idx="11378">
                  <c:v>2.9907599999999998E-10</c:v>
                </c:pt>
                <c:pt idx="11379">
                  <c:v>2.9910599999999998E-10</c:v>
                </c:pt>
                <c:pt idx="11380">
                  <c:v>2.9911000000000001E-10</c:v>
                </c:pt>
                <c:pt idx="11381">
                  <c:v>2.9912499999999999E-10</c:v>
                </c:pt>
                <c:pt idx="11382">
                  <c:v>2.9914100000000002E-10</c:v>
                </c:pt>
                <c:pt idx="11383">
                  <c:v>2.99168E-10</c:v>
                </c:pt>
                <c:pt idx="11384">
                  <c:v>2.9918200000000001E-10</c:v>
                </c:pt>
                <c:pt idx="11385">
                  <c:v>2.9920000000000001E-10</c:v>
                </c:pt>
                <c:pt idx="11386">
                  <c:v>2.9921999999999998E-10</c:v>
                </c:pt>
                <c:pt idx="11387">
                  <c:v>2.9923100000000002E-10</c:v>
                </c:pt>
                <c:pt idx="11388">
                  <c:v>2.99235E-10</c:v>
                </c:pt>
                <c:pt idx="11389">
                  <c:v>2.9923600000000001E-10</c:v>
                </c:pt>
                <c:pt idx="11390">
                  <c:v>2.99247E-10</c:v>
                </c:pt>
                <c:pt idx="11391">
                  <c:v>2.9927900000000002E-10</c:v>
                </c:pt>
                <c:pt idx="11392">
                  <c:v>2.99283E-10</c:v>
                </c:pt>
                <c:pt idx="11393">
                  <c:v>2.9929000000000001E-10</c:v>
                </c:pt>
                <c:pt idx="11394">
                  <c:v>2.9931799999999999E-10</c:v>
                </c:pt>
                <c:pt idx="11395">
                  <c:v>2.9932999999999999E-10</c:v>
                </c:pt>
                <c:pt idx="11396">
                  <c:v>2.9934400000000001E-10</c:v>
                </c:pt>
                <c:pt idx="11397">
                  <c:v>2.9934500000000001E-10</c:v>
                </c:pt>
                <c:pt idx="11398">
                  <c:v>2.9935299999999998E-10</c:v>
                </c:pt>
                <c:pt idx="11399">
                  <c:v>2.99362E-10</c:v>
                </c:pt>
                <c:pt idx="11400">
                  <c:v>2.9936900000000001E-10</c:v>
                </c:pt>
                <c:pt idx="11401">
                  <c:v>2.9938200000000002E-10</c:v>
                </c:pt>
                <c:pt idx="11402">
                  <c:v>2.9940500000000001E-10</c:v>
                </c:pt>
                <c:pt idx="11403">
                  <c:v>2.9940899999999999E-10</c:v>
                </c:pt>
                <c:pt idx="11404">
                  <c:v>2.9941E-10</c:v>
                </c:pt>
                <c:pt idx="11405">
                  <c:v>2.9941800000000002E-10</c:v>
                </c:pt>
                <c:pt idx="11406">
                  <c:v>2.9943199999999999E-10</c:v>
                </c:pt>
                <c:pt idx="11407">
                  <c:v>2.9946799999999998E-10</c:v>
                </c:pt>
                <c:pt idx="11408">
                  <c:v>2.9949099999999997E-10</c:v>
                </c:pt>
                <c:pt idx="11409">
                  <c:v>2.9951099999999999E-10</c:v>
                </c:pt>
                <c:pt idx="11410">
                  <c:v>2.9951900000000001E-10</c:v>
                </c:pt>
                <c:pt idx="11411">
                  <c:v>2.9952000000000002E-10</c:v>
                </c:pt>
                <c:pt idx="11412">
                  <c:v>2.9952700000000002E-10</c:v>
                </c:pt>
                <c:pt idx="11413">
                  <c:v>2.9957500000000002E-10</c:v>
                </c:pt>
                <c:pt idx="11414">
                  <c:v>2.9958500000000001E-10</c:v>
                </c:pt>
                <c:pt idx="11415">
                  <c:v>2.9960599999999998E-10</c:v>
                </c:pt>
                <c:pt idx="11416">
                  <c:v>2.99608E-10</c:v>
                </c:pt>
                <c:pt idx="11417">
                  <c:v>2.9961899999999999E-10</c:v>
                </c:pt>
                <c:pt idx="11418">
                  <c:v>2.9963500000000002E-10</c:v>
                </c:pt>
                <c:pt idx="11419">
                  <c:v>2.9964399999999999E-10</c:v>
                </c:pt>
                <c:pt idx="11420">
                  <c:v>2.9964700000000002E-10</c:v>
                </c:pt>
                <c:pt idx="11421">
                  <c:v>2.99651E-10</c:v>
                </c:pt>
                <c:pt idx="11422">
                  <c:v>2.9965999999999998E-10</c:v>
                </c:pt>
                <c:pt idx="11423">
                  <c:v>2.9966199999999999E-10</c:v>
                </c:pt>
                <c:pt idx="11424">
                  <c:v>2.9967299999999998E-10</c:v>
                </c:pt>
                <c:pt idx="11425">
                  <c:v>2.9967399999999999E-10</c:v>
                </c:pt>
                <c:pt idx="11426">
                  <c:v>2.99675E-10</c:v>
                </c:pt>
                <c:pt idx="11427">
                  <c:v>2.9968399999999998E-10</c:v>
                </c:pt>
                <c:pt idx="11428">
                  <c:v>2.9969500000000002E-10</c:v>
                </c:pt>
                <c:pt idx="11429">
                  <c:v>2.9969599999999998E-10</c:v>
                </c:pt>
                <c:pt idx="11430">
                  <c:v>2.9970199999999997E-10</c:v>
                </c:pt>
                <c:pt idx="11431">
                  <c:v>2.9971399999999997E-10</c:v>
                </c:pt>
                <c:pt idx="11432">
                  <c:v>2.9973800000000003E-10</c:v>
                </c:pt>
                <c:pt idx="11433">
                  <c:v>2.9974300000000002E-10</c:v>
                </c:pt>
                <c:pt idx="11434">
                  <c:v>2.9976899999999998E-10</c:v>
                </c:pt>
                <c:pt idx="11435">
                  <c:v>2.9977599999999999E-10</c:v>
                </c:pt>
                <c:pt idx="11436">
                  <c:v>2.9978000000000002E-10</c:v>
                </c:pt>
                <c:pt idx="11437">
                  <c:v>2.9982200000000002E-10</c:v>
                </c:pt>
                <c:pt idx="11438">
                  <c:v>2.9982700000000001E-10</c:v>
                </c:pt>
                <c:pt idx="11439">
                  <c:v>2.99838E-10</c:v>
                </c:pt>
                <c:pt idx="11440">
                  <c:v>2.9984199999999999E-10</c:v>
                </c:pt>
                <c:pt idx="11441">
                  <c:v>2.99843E-10</c:v>
                </c:pt>
                <c:pt idx="11442">
                  <c:v>2.9985200000000002E-10</c:v>
                </c:pt>
                <c:pt idx="11443">
                  <c:v>2.9985200000000002E-10</c:v>
                </c:pt>
                <c:pt idx="11444">
                  <c:v>2.9985999999999999E-10</c:v>
                </c:pt>
                <c:pt idx="11445">
                  <c:v>2.9985999999999999E-10</c:v>
                </c:pt>
                <c:pt idx="11446">
                  <c:v>2.9986499999999998E-10</c:v>
                </c:pt>
                <c:pt idx="11447">
                  <c:v>2.9987000000000002E-10</c:v>
                </c:pt>
                <c:pt idx="11448">
                  <c:v>2.9987099999999998E-10</c:v>
                </c:pt>
                <c:pt idx="11449">
                  <c:v>2.9987699999999998E-10</c:v>
                </c:pt>
                <c:pt idx="11450">
                  <c:v>2.9991E-10</c:v>
                </c:pt>
                <c:pt idx="11451">
                  <c:v>2.9991700000000001E-10</c:v>
                </c:pt>
                <c:pt idx="11452">
                  <c:v>2.99928E-10</c:v>
                </c:pt>
                <c:pt idx="11453">
                  <c:v>2.9993099999999997E-10</c:v>
                </c:pt>
                <c:pt idx="11454">
                  <c:v>2.99982E-10</c:v>
                </c:pt>
                <c:pt idx="11455">
                  <c:v>3.0000100000000001E-10</c:v>
                </c:pt>
                <c:pt idx="11456">
                  <c:v>3.0001599999999998E-10</c:v>
                </c:pt>
                <c:pt idx="11457">
                  <c:v>3.0001699999999999E-10</c:v>
                </c:pt>
                <c:pt idx="11458">
                  <c:v>3.0001699999999999E-10</c:v>
                </c:pt>
                <c:pt idx="11459">
                  <c:v>3.0003399999999998E-10</c:v>
                </c:pt>
                <c:pt idx="11460">
                  <c:v>3.0006399999999998E-10</c:v>
                </c:pt>
                <c:pt idx="11461">
                  <c:v>3.0007099999999999E-10</c:v>
                </c:pt>
                <c:pt idx="11462">
                  <c:v>3.0008199999999998E-10</c:v>
                </c:pt>
                <c:pt idx="11463">
                  <c:v>3.00085E-10</c:v>
                </c:pt>
                <c:pt idx="11464">
                  <c:v>3.0008700000000002E-10</c:v>
                </c:pt>
                <c:pt idx="11465">
                  <c:v>3.0009499999999999E-10</c:v>
                </c:pt>
                <c:pt idx="11466">
                  <c:v>3.0009900000000002E-10</c:v>
                </c:pt>
                <c:pt idx="11467">
                  <c:v>3.0010500000000002E-10</c:v>
                </c:pt>
                <c:pt idx="11468">
                  <c:v>3.0011199999999998E-10</c:v>
                </c:pt>
                <c:pt idx="11469">
                  <c:v>3.0011700000000002E-10</c:v>
                </c:pt>
                <c:pt idx="11470">
                  <c:v>3.0013599999999998E-10</c:v>
                </c:pt>
                <c:pt idx="11471">
                  <c:v>3.0014199999999998E-10</c:v>
                </c:pt>
                <c:pt idx="11472">
                  <c:v>3.0016199999999999E-10</c:v>
                </c:pt>
                <c:pt idx="11473">
                  <c:v>3.0017100000000002E-10</c:v>
                </c:pt>
                <c:pt idx="11474">
                  <c:v>3.0019000000000003E-10</c:v>
                </c:pt>
                <c:pt idx="11475">
                  <c:v>3.00199E-10</c:v>
                </c:pt>
                <c:pt idx="11476">
                  <c:v>3.0020800000000002E-10</c:v>
                </c:pt>
                <c:pt idx="11477">
                  <c:v>3.0023800000000002E-10</c:v>
                </c:pt>
                <c:pt idx="11478">
                  <c:v>3.0024300000000001E-10</c:v>
                </c:pt>
                <c:pt idx="11479">
                  <c:v>3.0024400000000002E-10</c:v>
                </c:pt>
                <c:pt idx="11480">
                  <c:v>3.0024400000000002E-10</c:v>
                </c:pt>
                <c:pt idx="11481">
                  <c:v>3.0025400000000001E-10</c:v>
                </c:pt>
                <c:pt idx="11482">
                  <c:v>3.0026000000000001E-10</c:v>
                </c:pt>
                <c:pt idx="11483">
                  <c:v>3.0027300000000001E-10</c:v>
                </c:pt>
                <c:pt idx="11484">
                  <c:v>3.00296E-10</c:v>
                </c:pt>
                <c:pt idx="11485">
                  <c:v>3.00326E-10</c:v>
                </c:pt>
                <c:pt idx="11486">
                  <c:v>3.0032700000000001E-10</c:v>
                </c:pt>
                <c:pt idx="11487">
                  <c:v>3.0034500000000001E-10</c:v>
                </c:pt>
                <c:pt idx="11488">
                  <c:v>3.0035E-10</c:v>
                </c:pt>
                <c:pt idx="11489">
                  <c:v>3.0036300000000001E-10</c:v>
                </c:pt>
                <c:pt idx="11490">
                  <c:v>3.0037299999999999E-10</c:v>
                </c:pt>
                <c:pt idx="11491">
                  <c:v>3.0037899999999999E-10</c:v>
                </c:pt>
                <c:pt idx="11492">
                  <c:v>3.00386E-10</c:v>
                </c:pt>
                <c:pt idx="11493">
                  <c:v>3.0038700000000001E-10</c:v>
                </c:pt>
                <c:pt idx="11494">
                  <c:v>3.00398E-10</c:v>
                </c:pt>
                <c:pt idx="11495">
                  <c:v>3.0040600000000002E-10</c:v>
                </c:pt>
                <c:pt idx="11496">
                  <c:v>3.0047200000000001E-10</c:v>
                </c:pt>
                <c:pt idx="11497">
                  <c:v>3.00494E-10</c:v>
                </c:pt>
                <c:pt idx="11498">
                  <c:v>3.0051599999999998E-10</c:v>
                </c:pt>
                <c:pt idx="11499">
                  <c:v>3.00531E-10</c:v>
                </c:pt>
                <c:pt idx="11500">
                  <c:v>3.0055299999999999E-10</c:v>
                </c:pt>
                <c:pt idx="11501">
                  <c:v>3.0055700000000002E-10</c:v>
                </c:pt>
                <c:pt idx="11502">
                  <c:v>3.0057500000000002E-10</c:v>
                </c:pt>
                <c:pt idx="11503">
                  <c:v>3.0058700000000002E-10</c:v>
                </c:pt>
                <c:pt idx="11504">
                  <c:v>3.0061799999999997E-10</c:v>
                </c:pt>
                <c:pt idx="11505">
                  <c:v>3.0062599999999999E-10</c:v>
                </c:pt>
                <c:pt idx="11506">
                  <c:v>3.0063199999999999E-10</c:v>
                </c:pt>
                <c:pt idx="11507">
                  <c:v>3.00633E-10</c:v>
                </c:pt>
                <c:pt idx="11508">
                  <c:v>3.0063400000000001E-10</c:v>
                </c:pt>
                <c:pt idx="11509">
                  <c:v>3.0063400000000001E-10</c:v>
                </c:pt>
                <c:pt idx="11510">
                  <c:v>3.0064200000000003E-10</c:v>
                </c:pt>
                <c:pt idx="11511">
                  <c:v>3.0064399999999999E-10</c:v>
                </c:pt>
                <c:pt idx="11512">
                  <c:v>3.0067000000000001E-10</c:v>
                </c:pt>
                <c:pt idx="11513">
                  <c:v>3.0067800000000002E-10</c:v>
                </c:pt>
                <c:pt idx="11514">
                  <c:v>3.0070399999999999E-10</c:v>
                </c:pt>
                <c:pt idx="11515">
                  <c:v>3.0071900000000001E-10</c:v>
                </c:pt>
                <c:pt idx="11516">
                  <c:v>3.0072199999999999E-10</c:v>
                </c:pt>
                <c:pt idx="11517">
                  <c:v>3.0072500000000001E-10</c:v>
                </c:pt>
                <c:pt idx="11518">
                  <c:v>3.0076299999999998E-10</c:v>
                </c:pt>
                <c:pt idx="11519">
                  <c:v>3.0076800000000002E-10</c:v>
                </c:pt>
                <c:pt idx="11520">
                  <c:v>3.0078299999999999E-10</c:v>
                </c:pt>
                <c:pt idx="11521">
                  <c:v>3.0078600000000002E-10</c:v>
                </c:pt>
                <c:pt idx="11522">
                  <c:v>3.0079999999999998E-10</c:v>
                </c:pt>
                <c:pt idx="11523">
                  <c:v>3.0080499999999998E-10</c:v>
                </c:pt>
                <c:pt idx="11524">
                  <c:v>3.0081099999999998E-10</c:v>
                </c:pt>
                <c:pt idx="11525">
                  <c:v>3.0081299999999999E-10</c:v>
                </c:pt>
                <c:pt idx="11526">
                  <c:v>3.00814E-10</c:v>
                </c:pt>
                <c:pt idx="11527">
                  <c:v>3.0081600000000002E-10</c:v>
                </c:pt>
                <c:pt idx="11528">
                  <c:v>3.0085100000000001E-10</c:v>
                </c:pt>
                <c:pt idx="11529">
                  <c:v>3.0085900000000003E-10</c:v>
                </c:pt>
                <c:pt idx="11530">
                  <c:v>3.00868E-10</c:v>
                </c:pt>
                <c:pt idx="11531">
                  <c:v>3.0088900000000002E-10</c:v>
                </c:pt>
                <c:pt idx="11532">
                  <c:v>3.0088900000000002E-10</c:v>
                </c:pt>
                <c:pt idx="11533">
                  <c:v>3.0088999999999998E-10</c:v>
                </c:pt>
                <c:pt idx="11534">
                  <c:v>3.0091900000000002E-10</c:v>
                </c:pt>
                <c:pt idx="11535">
                  <c:v>3.0094800000000001E-10</c:v>
                </c:pt>
                <c:pt idx="11536">
                  <c:v>3.00952E-10</c:v>
                </c:pt>
                <c:pt idx="11537">
                  <c:v>3.0097200000000001E-10</c:v>
                </c:pt>
                <c:pt idx="11538">
                  <c:v>3.0097800000000001E-10</c:v>
                </c:pt>
                <c:pt idx="11539">
                  <c:v>3.0100499999999999E-10</c:v>
                </c:pt>
                <c:pt idx="11540">
                  <c:v>3.0100599999999999E-10</c:v>
                </c:pt>
                <c:pt idx="11541">
                  <c:v>3.01007E-10</c:v>
                </c:pt>
                <c:pt idx="11542">
                  <c:v>3.01019E-10</c:v>
                </c:pt>
                <c:pt idx="11543">
                  <c:v>3.0102299999999999E-10</c:v>
                </c:pt>
                <c:pt idx="11544">
                  <c:v>3.0102600000000001E-10</c:v>
                </c:pt>
                <c:pt idx="11545">
                  <c:v>3.0105600000000001E-10</c:v>
                </c:pt>
                <c:pt idx="11546">
                  <c:v>3.0106599999999999E-10</c:v>
                </c:pt>
                <c:pt idx="11547">
                  <c:v>3.0107799999999999E-10</c:v>
                </c:pt>
                <c:pt idx="11548">
                  <c:v>3.0108299999999998E-10</c:v>
                </c:pt>
                <c:pt idx="11549">
                  <c:v>3.0108899999999998E-10</c:v>
                </c:pt>
                <c:pt idx="11550">
                  <c:v>3.0109400000000003E-10</c:v>
                </c:pt>
                <c:pt idx="11551">
                  <c:v>3.0109800000000001E-10</c:v>
                </c:pt>
                <c:pt idx="11552">
                  <c:v>3.0110099999999998E-10</c:v>
                </c:pt>
                <c:pt idx="11553">
                  <c:v>3.0110199999999999E-10</c:v>
                </c:pt>
                <c:pt idx="11554">
                  <c:v>3.0110699999999998E-10</c:v>
                </c:pt>
                <c:pt idx="11555">
                  <c:v>3.01109E-10</c:v>
                </c:pt>
                <c:pt idx="11556">
                  <c:v>3.0114000000000001E-10</c:v>
                </c:pt>
                <c:pt idx="11557">
                  <c:v>3.01145E-10</c:v>
                </c:pt>
                <c:pt idx="11558">
                  <c:v>3.0114700000000001E-10</c:v>
                </c:pt>
                <c:pt idx="11559">
                  <c:v>3.0114999999999999E-10</c:v>
                </c:pt>
                <c:pt idx="11560">
                  <c:v>3.0116000000000002E-10</c:v>
                </c:pt>
                <c:pt idx="11561">
                  <c:v>3.0117299999999998E-10</c:v>
                </c:pt>
                <c:pt idx="11562">
                  <c:v>3.0117399999999999E-10</c:v>
                </c:pt>
                <c:pt idx="11563">
                  <c:v>3.01187E-10</c:v>
                </c:pt>
                <c:pt idx="11564">
                  <c:v>3.0120200000000002E-10</c:v>
                </c:pt>
                <c:pt idx="11565">
                  <c:v>3.0124400000000002E-10</c:v>
                </c:pt>
                <c:pt idx="11566">
                  <c:v>3.01248E-10</c:v>
                </c:pt>
                <c:pt idx="11567">
                  <c:v>3.0126800000000002E-10</c:v>
                </c:pt>
                <c:pt idx="11568">
                  <c:v>3.0126800000000002E-10</c:v>
                </c:pt>
                <c:pt idx="11569">
                  <c:v>3.0128500000000001E-10</c:v>
                </c:pt>
                <c:pt idx="11570">
                  <c:v>3.0129200000000002E-10</c:v>
                </c:pt>
                <c:pt idx="11571">
                  <c:v>3.0133900000000001E-10</c:v>
                </c:pt>
                <c:pt idx="11572">
                  <c:v>3.0134000000000002E-10</c:v>
                </c:pt>
                <c:pt idx="11573">
                  <c:v>3.0134199999999998E-10</c:v>
                </c:pt>
                <c:pt idx="11574">
                  <c:v>3.0135200000000002E-10</c:v>
                </c:pt>
                <c:pt idx="11575">
                  <c:v>3.01356E-10</c:v>
                </c:pt>
                <c:pt idx="11576">
                  <c:v>3.0135700000000001E-10</c:v>
                </c:pt>
                <c:pt idx="11577">
                  <c:v>3.0137899999999999E-10</c:v>
                </c:pt>
                <c:pt idx="11578">
                  <c:v>3.0138300000000002E-10</c:v>
                </c:pt>
                <c:pt idx="11579">
                  <c:v>3.0140899999999999E-10</c:v>
                </c:pt>
                <c:pt idx="11580">
                  <c:v>3.0143799999999998E-10</c:v>
                </c:pt>
                <c:pt idx="11581">
                  <c:v>3.0144300000000002E-10</c:v>
                </c:pt>
                <c:pt idx="11582">
                  <c:v>3.0144900000000002E-10</c:v>
                </c:pt>
                <c:pt idx="11583">
                  <c:v>3.0145199999999999E-10</c:v>
                </c:pt>
                <c:pt idx="11584">
                  <c:v>3.0146100000000002E-10</c:v>
                </c:pt>
                <c:pt idx="11585">
                  <c:v>3.0147599999999999E-10</c:v>
                </c:pt>
                <c:pt idx="11586">
                  <c:v>3.0149100000000002E-10</c:v>
                </c:pt>
                <c:pt idx="11587">
                  <c:v>3.0149600000000001E-10</c:v>
                </c:pt>
                <c:pt idx="11588">
                  <c:v>3.0151500000000002E-10</c:v>
                </c:pt>
                <c:pt idx="11589">
                  <c:v>3.0151799999999999E-10</c:v>
                </c:pt>
                <c:pt idx="11590">
                  <c:v>3.0153399999999997E-10</c:v>
                </c:pt>
                <c:pt idx="11591">
                  <c:v>3.0154099999999998E-10</c:v>
                </c:pt>
                <c:pt idx="11592">
                  <c:v>3.0154799999999999E-10</c:v>
                </c:pt>
                <c:pt idx="11593">
                  <c:v>3.0155000000000001E-10</c:v>
                </c:pt>
                <c:pt idx="11594">
                  <c:v>3.0159400000000002E-10</c:v>
                </c:pt>
                <c:pt idx="11595">
                  <c:v>3.0162300000000001E-10</c:v>
                </c:pt>
                <c:pt idx="11596">
                  <c:v>3.0163000000000002E-10</c:v>
                </c:pt>
                <c:pt idx="11597">
                  <c:v>3.01645E-10</c:v>
                </c:pt>
                <c:pt idx="11598">
                  <c:v>3.01646E-10</c:v>
                </c:pt>
                <c:pt idx="11599">
                  <c:v>3.01669E-10</c:v>
                </c:pt>
                <c:pt idx="11600">
                  <c:v>3.01669E-10</c:v>
                </c:pt>
                <c:pt idx="11601">
                  <c:v>3.0169500000000001E-10</c:v>
                </c:pt>
                <c:pt idx="11602">
                  <c:v>3.0169799999999999E-10</c:v>
                </c:pt>
                <c:pt idx="11603">
                  <c:v>3.0170399999999999E-10</c:v>
                </c:pt>
                <c:pt idx="11604">
                  <c:v>3.0171099999999999E-10</c:v>
                </c:pt>
                <c:pt idx="11605">
                  <c:v>3.01718E-10</c:v>
                </c:pt>
                <c:pt idx="11606">
                  <c:v>3.0176200000000002E-10</c:v>
                </c:pt>
                <c:pt idx="11607">
                  <c:v>3.0177300000000001E-10</c:v>
                </c:pt>
                <c:pt idx="11608">
                  <c:v>3.0177699999999999E-10</c:v>
                </c:pt>
                <c:pt idx="11609">
                  <c:v>3.0178100000000003E-10</c:v>
                </c:pt>
                <c:pt idx="11610">
                  <c:v>3.0178500000000001E-10</c:v>
                </c:pt>
                <c:pt idx="11611">
                  <c:v>3.0179200000000002E-10</c:v>
                </c:pt>
                <c:pt idx="11612">
                  <c:v>3.0181299999999999E-10</c:v>
                </c:pt>
                <c:pt idx="11613">
                  <c:v>3.0181700000000002E-10</c:v>
                </c:pt>
                <c:pt idx="11614">
                  <c:v>3.0181899999999999E-10</c:v>
                </c:pt>
                <c:pt idx="11615">
                  <c:v>3.0183500000000002E-10</c:v>
                </c:pt>
                <c:pt idx="11616">
                  <c:v>3.01856E-10</c:v>
                </c:pt>
                <c:pt idx="11617">
                  <c:v>3.0185700000000001E-10</c:v>
                </c:pt>
                <c:pt idx="11618">
                  <c:v>3.01886E-10</c:v>
                </c:pt>
                <c:pt idx="11619">
                  <c:v>3.0188900000000002E-10</c:v>
                </c:pt>
                <c:pt idx="11620">
                  <c:v>3.01905E-10</c:v>
                </c:pt>
                <c:pt idx="11621">
                  <c:v>3.01917E-10</c:v>
                </c:pt>
                <c:pt idx="11622">
                  <c:v>3.01917E-10</c:v>
                </c:pt>
                <c:pt idx="11623">
                  <c:v>3.0193899999999998E-10</c:v>
                </c:pt>
                <c:pt idx="11624">
                  <c:v>3.01941E-10</c:v>
                </c:pt>
                <c:pt idx="11625">
                  <c:v>3.0194499999999998E-10</c:v>
                </c:pt>
                <c:pt idx="11626">
                  <c:v>3.0198199999999999E-10</c:v>
                </c:pt>
                <c:pt idx="11627">
                  <c:v>3.01983E-10</c:v>
                </c:pt>
                <c:pt idx="11628">
                  <c:v>3.02013E-10</c:v>
                </c:pt>
                <c:pt idx="11629">
                  <c:v>3.02019E-10</c:v>
                </c:pt>
                <c:pt idx="11630">
                  <c:v>3.0203599999999999E-10</c:v>
                </c:pt>
                <c:pt idx="11631">
                  <c:v>3.0203599999999999E-10</c:v>
                </c:pt>
                <c:pt idx="11632">
                  <c:v>3.02037E-10</c:v>
                </c:pt>
                <c:pt idx="11633">
                  <c:v>3.0203800000000001E-10</c:v>
                </c:pt>
                <c:pt idx="11634">
                  <c:v>3.0204000000000002E-10</c:v>
                </c:pt>
                <c:pt idx="11635">
                  <c:v>3.0208600000000001E-10</c:v>
                </c:pt>
                <c:pt idx="11636">
                  <c:v>3.0211299999999998E-10</c:v>
                </c:pt>
                <c:pt idx="11637">
                  <c:v>3.0213099999999998E-10</c:v>
                </c:pt>
                <c:pt idx="11638">
                  <c:v>3.02134E-10</c:v>
                </c:pt>
                <c:pt idx="11639">
                  <c:v>3.0214899999999998E-10</c:v>
                </c:pt>
                <c:pt idx="11640">
                  <c:v>3.02188E-10</c:v>
                </c:pt>
                <c:pt idx="11641">
                  <c:v>3.0219199999999998E-10</c:v>
                </c:pt>
                <c:pt idx="11642">
                  <c:v>3.0220200000000002E-10</c:v>
                </c:pt>
                <c:pt idx="11643">
                  <c:v>3.0220299999999997E-10</c:v>
                </c:pt>
                <c:pt idx="11644">
                  <c:v>3.0220399999999998E-10</c:v>
                </c:pt>
                <c:pt idx="11645">
                  <c:v>3.0220499999999999E-10</c:v>
                </c:pt>
                <c:pt idx="11646">
                  <c:v>3.0220800000000002E-10</c:v>
                </c:pt>
                <c:pt idx="11647">
                  <c:v>3.0220899999999997E-10</c:v>
                </c:pt>
                <c:pt idx="11648">
                  <c:v>3.0224099999999999E-10</c:v>
                </c:pt>
                <c:pt idx="11649">
                  <c:v>3.0228199999999998E-10</c:v>
                </c:pt>
                <c:pt idx="11650">
                  <c:v>3.0228500000000001E-10</c:v>
                </c:pt>
                <c:pt idx="11651">
                  <c:v>3.0228899999999999E-10</c:v>
                </c:pt>
                <c:pt idx="11652">
                  <c:v>3.0229399999999998E-10</c:v>
                </c:pt>
                <c:pt idx="11653">
                  <c:v>3.0229800000000001E-10</c:v>
                </c:pt>
                <c:pt idx="11654">
                  <c:v>3.02314E-10</c:v>
                </c:pt>
                <c:pt idx="11655">
                  <c:v>3.0232200000000001E-10</c:v>
                </c:pt>
                <c:pt idx="11656">
                  <c:v>3.0233500000000002E-10</c:v>
                </c:pt>
                <c:pt idx="11657">
                  <c:v>3.0233500000000002E-10</c:v>
                </c:pt>
                <c:pt idx="11658">
                  <c:v>3.0234899999999999E-10</c:v>
                </c:pt>
                <c:pt idx="11659">
                  <c:v>3.0235200000000001E-10</c:v>
                </c:pt>
                <c:pt idx="11660">
                  <c:v>3.0235399999999998E-10</c:v>
                </c:pt>
                <c:pt idx="11661">
                  <c:v>3.0238300000000002E-10</c:v>
                </c:pt>
                <c:pt idx="11662">
                  <c:v>3.0238800000000001E-10</c:v>
                </c:pt>
                <c:pt idx="11663">
                  <c:v>3.0240799999999998E-10</c:v>
                </c:pt>
                <c:pt idx="11664">
                  <c:v>3.0243100000000002E-10</c:v>
                </c:pt>
                <c:pt idx="11665">
                  <c:v>3.0243299999999998E-10</c:v>
                </c:pt>
                <c:pt idx="11666">
                  <c:v>3.0245199999999999E-10</c:v>
                </c:pt>
                <c:pt idx="11667">
                  <c:v>3.02453E-10</c:v>
                </c:pt>
                <c:pt idx="11668">
                  <c:v>3.0245400000000001E-10</c:v>
                </c:pt>
                <c:pt idx="11669">
                  <c:v>3.0249399999999999E-10</c:v>
                </c:pt>
                <c:pt idx="11670">
                  <c:v>3.0249999999999999E-10</c:v>
                </c:pt>
                <c:pt idx="11671">
                  <c:v>3.0250400000000002E-10</c:v>
                </c:pt>
                <c:pt idx="11672">
                  <c:v>3.0251099999999998E-10</c:v>
                </c:pt>
                <c:pt idx="11673">
                  <c:v>3.02519E-10</c:v>
                </c:pt>
                <c:pt idx="11674">
                  <c:v>3.0254099999999998E-10</c:v>
                </c:pt>
                <c:pt idx="11675">
                  <c:v>3.0254799999999999E-10</c:v>
                </c:pt>
                <c:pt idx="11676">
                  <c:v>3.02562E-10</c:v>
                </c:pt>
                <c:pt idx="11677">
                  <c:v>3.0257099999999998E-10</c:v>
                </c:pt>
                <c:pt idx="11678">
                  <c:v>3.02586E-10</c:v>
                </c:pt>
                <c:pt idx="11679">
                  <c:v>3.0258800000000002E-10</c:v>
                </c:pt>
                <c:pt idx="11680">
                  <c:v>3.0258899999999998E-10</c:v>
                </c:pt>
                <c:pt idx="11681">
                  <c:v>3.0261800000000002E-10</c:v>
                </c:pt>
                <c:pt idx="11682">
                  <c:v>3.0262699999999999E-10</c:v>
                </c:pt>
                <c:pt idx="11683">
                  <c:v>3.0262900000000001E-10</c:v>
                </c:pt>
                <c:pt idx="11684">
                  <c:v>3.0265900000000001E-10</c:v>
                </c:pt>
                <c:pt idx="11685">
                  <c:v>3.0266500000000001E-10</c:v>
                </c:pt>
                <c:pt idx="11686">
                  <c:v>3.0270200000000002E-10</c:v>
                </c:pt>
                <c:pt idx="11687">
                  <c:v>3.0272199999999998E-10</c:v>
                </c:pt>
                <c:pt idx="11688">
                  <c:v>3.0272700000000002E-10</c:v>
                </c:pt>
                <c:pt idx="11689">
                  <c:v>3.0272799999999998E-10</c:v>
                </c:pt>
                <c:pt idx="11690">
                  <c:v>3.0272899999999999E-10</c:v>
                </c:pt>
                <c:pt idx="11691">
                  <c:v>3.0275000000000001E-10</c:v>
                </c:pt>
                <c:pt idx="11692">
                  <c:v>3.0276399999999998E-10</c:v>
                </c:pt>
                <c:pt idx="11693">
                  <c:v>3.0276700000000001E-10</c:v>
                </c:pt>
                <c:pt idx="11694">
                  <c:v>3.0276999999999998E-10</c:v>
                </c:pt>
                <c:pt idx="11695">
                  <c:v>3.0277099999999999E-10</c:v>
                </c:pt>
                <c:pt idx="11696">
                  <c:v>3.02773E-10</c:v>
                </c:pt>
                <c:pt idx="11697">
                  <c:v>3.0279200000000001E-10</c:v>
                </c:pt>
                <c:pt idx="11698">
                  <c:v>3.0279800000000001E-10</c:v>
                </c:pt>
                <c:pt idx="11699">
                  <c:v>3.0280599999999998E-10</c:v>
                </c:pt>
                <c:pt idx="11700">
                  <c:v>3.0284600000000001E-10</c:v>
                </c:pt>
                <c:pt idx="11701">
                  <c:v>3.0286199999999999E-10</c:v>
                </c:pt>
                <c:pt idx="11702">
                  <c:v>3.0286799999999999E-10</c:v>
                </c:pt>
                <c:pt idx="11703">
                  <c:v>3.0287299999999998E-10</c:v>
                </c:pt>
                <c:pt idx="11704">
                  <c:v>3.0287600000000001E-10</c:v>
                </c:pt>
                <c:pt idx="11705">
                  <c:v>3.0289799999999999E-10</c:v>
                </c:pt>
                <c:pt idx="11706">
                  <c:v>3.0289799999999999E-10</c:v>
                </c:pt>
                <c:pt idx="11707">
                  <c:v>3.0290100000000002E-10</c:v>
                </c:pt>
                <c:pt idx="11708">
                  <c:v>3.0292600000000002E-10</c:v>
                </c:pt>
                <c:pt idx="11709">
                  <c:v>3.0295600000000002E-10</c:v>
                </c:pt>
                <c:pt idx="11710">
                  <c:v>3.0295699999999998E-10</c:v>
                </c:pt>
                <c:pt idx="11711">
                  <c:v>3.02959E-10</c:v>
                </c:pt>
                <c:pt idx="11712">
                  <c:v>3.0296800000000002E-10</c:v>
                </c:pt>
                <c:pt idx="11713">
                  <c:v>3.0298099999999998E-10</c:v>
                </c:pt>
                <c:pt idx="11714">
                  <c:v>3.0299999999999999E-10</c:v>
                </c:pt>
                <c:pt idx="11715">
                  <c:v>3.0299999999999999E-10</c:v>
                </c:pt>
                <c:pt idx="11716">
                  <c:v>3.0303900000000001E-10</c:v>
                </c:pt>
                <c:pt idx="11717">
                  <c:v>3.0304099999999998E-10</c:v>
                </c:pt>
                <c:pt idx="11718">
                  <c:v>3.0305E-10</c:v>
                </c:pt>
                <c:pt idx="11719">
                  <c:v>3.0307199999999998E-10</c:v>
                </c:pt>
                <c:pt idx="11720">
                  <c:v>3.0309300000000001E-10</c:v>
                </c:pt>
                <c:pt idx="11721">
                  <c:v>3.0311100000000001E-10</c:v>
                </c:pt>
                <c:pt idx="11722">
                  <c:v>3.0311499999999999E-10</c:v>
                </c:pt>
                <c:pt idx="11723">
                  <c:v>3.0314900000000003E-10</c:v>
                </c:pt>
                <c:pt idx="11724">
                  <c:v>3.0316700000000002E-10</c:v>
                </c:pt>
                <c:pt idx="11725">
                  <c:v>3.0319000000000001E-10</c:v>
                </c:pt>
                <c:pt idx="11726">
                  <c:v>3.0319199999999998E-10</c:v>
                </c:pt>
                <c:pt idx="11727">
                  <c:v>3.0320399999999998E-10</c:v>
                </c:pt>
                <c:pt idx="11728">
                  <c:v>3.0320499999999999E-10</c:v>
                </c:pt>
                <c:pt idx="11729">
                  <c:v>3.03218E-10</c:v>
                </c:pt>
                <c:pt idx="11730">
                  <c:v>3.03225E-10</c:v>
                </c:pt>
                <c:pt idx="11731">
                  <c:v>3.0322600000000001E-10</c:v>
                </c:pt>
                <c:pt idx="11732">
                  <c:v>3.0323E-10</c:v>
                </c:pt>
                <c:pt idx="11733">
                  <c:v>3.03237E-10</c:v>
                </c:pt>
                <c:pt idx="11734">
                  <c:v>3.0323800000000001E-10</c:v>
                </c:pt>
                <c:pt idx="11735">
                  <c:v>3.03242E-10</c:v>
                </c:pt>
                <c:pt idx="11736">
                  <c:v>3.0324699999999999E-10</c:v>
                </c:pt>
                <c:pt idx="11737">
                  <c:v>3.0328199999999998E-10</c:v>
                </c:pt>
                <c:pt idx="11738">
                  <c:v>3.0328199999999998E-10</c:v>
                </c:pt>
                <c:pt idx="11739">
                  <c:v>3.0328199999999998E-10</c:v>
                </c:pt>
                <c:pt idx="11740">
                  <c:v>3.03285E-10</c:v>
                </c:pt>
                <c:pt idx="11741">
                  <c:v>3.0331399999999999E-10</c:v>
                </c:pt>
                <c:pt idx="11742">
                  <c:v>3.03321E-10</c:v>
                </c:pt>
                <c:pt idx="11743">
                  <c:v>3.03321E-10</c:v>
                </c:pt>
                <c:pt idx="11744">
                  <c:v>3.0333400000000001E-10</c:v>
                </c:pt>
                <c:pt idx="11745">
                  <c:v>3.03345E-10</c:v>
                </c:pt>
                <c:pt idx="11746">
                  <c:v>3.0334999999999999E-10</c:v>
                </c:pt>
                <c:pt idx="11747">
                  <c:v>3.0335800000000001E-10</c:v>
                </c:pt>
                <c:pt idx="11748">
                  <c:v>3.03369E-10</c:v>
                </c:pt>
                <c:pt idx="11749">
                  <c:v>3.0337600000000001E-10</c:v>
                </c:pt>
                <c:pt idx="11750">
                  <c:v>3.0341800000000001E-10</c:v>
                </c:pt>
                <c:pt idx="11751">
                  <c:v>3.0342400000000001E-10</c:v>
                </c:pt>
                <c:pt idx="11752">
                  <c:v>3.0342799999999999E-10</c:v>
                </c:pt>
                <c:pt idx="11753">
                  <c:v>3.0344599999999999E-10</c:v>
                </c:pt>
                <c:pt idx="11754">
                  <c:v>3.0344599999999999E-10</c:v>
                </c:pt>
                <c:pt idx="11755">
                  <c:v>3.0347400000000002E-10</c:v>
                </c:pt>
                <c:pt idx="11756">
                  <c:v>3.03478E-10</c:v>
                </c:pt>
                <c:pt idx="11757">
                  <c:v>3.0349100000000001E-10</c:v>
                </c:pt>
                <c:pt idx="11758">
                  <c:v>3.0350900000000001E-10</c:v>
                </c:pt>
                <c:pt idx="11759">
                  <c:v>3.0352700000000001E-10</c:v>
                </c:pt>
                <c:pt idx="11760">
                  <c:v>3.0352999999999998E-10</c:v>
                </c:pt>
                <c:pt idx="11761">
                  <c:v>3.0356499999999997E-10</c:v>
                </c:pt>
                <c:pt idx="11762">
                  <c:v>3.0357099999999997E-10</c:v>
                </c:pt>
                <c:pt idx="11763">
                  <c:v>3.0358300000000003E-10</c:v>
                </c:pt>
                <c:pt idx="11764">
                  <c:v>3.0360899999999999E-10</c:v>
                </c:pt>
                <c:pt idx="11765">
                  <c:v>3.0362699999999999E-10</c:v>
                </c:pt>
                <c:pt idx="11766">
                  <c:v>3.03688E-10</c:v>
                </c:pt>
                <c:pt idx="11767">
                  <c:v>3.03688E-10</c:v>
                </c:pt>
                <c:pt idx="11768">
                  <c:v>3.0370800000000001E-10</c:v>
                </c:pt>
                <c:pt idx="11769">
                  <c:v>3.0371099999999999E-10</c:v>
                </c:pt>
                <c:pt idx="11770">
                  <c:v>3.0372299999999999E-10</c:v>
                </c:pt>
                <c:pt idx="11771">
                  <c:v>3.0373399999999998E-10</c:v>
                </c:pt>
                <c:pt idx="11772">
                  <c:v>3.03743E-10</c:v>
                </c:pt>
                <c:pt idx="11773">
                  <c:v>3.0376200000000001E-10</c:v>
                </c:pt>
                <c:pt idx="11774">
                  <c:v>3.0376200000000001E-10</c:v>
                </c:pt>
                <c:pt idx="11775">
                  <c:v>3.0377599999999998E-10</c:v>
                </c:pt>
                <c:pt idx="11776">
                  <c:v>3.0378199999999998E-10</c:v>
                </c:pt>
                <c:pt idx="11777">
                  <c:v>3.0378299999999998E-10</c:v>
                </c:pt>
                <c:pt idx="11778">
                  <c:v>3.03803E-10</c:v>
                </c:pt>
                <c:pt idx="11779">
                  <c:v>3.0381700000000002E-10</c:v>
                </c:pt>
                <c:pt idx="11780">
                  <c:v>3.0381899999999998E-10</c:v>
                </c:pt>
                <c:pt idx="11781">
                  <c:v>3.0382499999999998E-10</c:v>
                </c:pt>
                <c:pt idx="11782">
                  <c:v>3.0383000000000003E-10</c:v>
                </c:pt>
                <c:pt idx="11783">
                  <c:v>3.0383199999999999E-10</c:v>
                </c:pt>
                <c:pt idx="11784">
                  <c:v>3.0383500000000002E-10</c:v>
                </c:pt>
                <c:pt idx="11785">
                  <c:v>3.0384200000000002E-10</c:v>
                </c:pt>
                <c:pt idx="11786">
                  <c:v>3.0384299999999998E-10</c:v>
                </c:pt>
                <c:pt idx="11787">
                  <c:v>3.0384899999999998E-10</c:v>
                </c:pt>
                <c:pt idx="11788">
                  <c:v>3.0390000000000001E-10</c:v>
                </c:pt>
                <c:pt idx="11789">
                  <c:v>3.0390100000000001E-10</c:v>
                </c:pt>
                <c:pt idx="11790">
                  <c:v>3.0393100000000001E-10</c:v>
                </c:pt>
                <c:pt idx="11791">
                  <c:v>3.0394499999999998E-10</c:v>
                </c:pt>
                <c:pt idx="11792">
                  <c:v>3.0395699999999998E-10</c:v>
                </c:pt>
                <c:pt idx="11793">
                  <c:v>3.03966E-10</c:v>
                </c:pt>
                <c:pt idx="11794">
                  <c:v>3.0396800000000002E-10</c:v>
                </c:pt>
                <c:pt idx="11795">
                  <c:v>3.0396899999999998E-10</c:v>
                </c:pt>
                <c:pt idx="11796">
                  <c:v>3.0399999999999998E-10</c:v>
                </c:pt>
                <c:pt idx="11797">
                  <c:v>3.0400900000000001E-10</c:v>
                </c:pt>
                <c:pt idx="11798">
                  <c:v>3.0403400000000002E-10</c:v>
                </c:pt>
                <c:pt idx="11799">
                  <c:v>3.0404100000000003E-10</c:v>
                </c:pt>
                <c:pt idx="11800">
                  <c:v>3.0405399999999998E-10</c:v>
                </c:pt>
                <c:pt idx="11801">
                  <c:v>3.0405399999999998E-10</c:v>
                </c:pt>
                <c:pt idx="11802">
                  <c:v>3.0406300000000001E-10</c:v>
                </c:pt>
                <c:pt idx="11803">
                  <c:v>3.04104E-10</c:v>
                </c:pt>
                <c:pt idx="11804">
                  <c:v>3.0411999999999998E-10</c:v>
                </c:pt>
                <c:pt idx="11805">
                  <c:v>3.0412300000000001E-10</c:v>
                </c:pt>
                <c:pt idx="11806">
                  <c:v>3.04128E-10</c:v>
                </c:pt>
                <c:pt idx="11807">
                  <c:v>3.0416100000000002E-10</c:v>
                </c:pt>
                <c:pt idx="11808">
                  <c:v>3.04177E-10</c:v>
                </c:pt>
                <c:pt idx="11809">
                  <c:v>3.0418099999999999E-10</c:v>
                </c:pt>
                <c:pt idx="11810">
                  <c:v>3.0418400000000001E-10</c:v>
                </c:pt>
                <c:pt idx="11811">
                  <c:v>3.0419100000000002E-10</c:v>
                </c:pt>
                <c:pt idx="11812">
                  <c:v>3.0419299999999999E-10</c:v>
                </c:pt>
                <c:pt idx="11813">
                  <c:v>3.0419700000000002E-10</c:v>
                </c:pt>
                <c:pt idx="11814">
                  <c:v>3.0419700000000002E-10</c:v>
                </c:pt>
                <c:pt idx="11815">
                  <c:v>3.04201E-10</c:v>
                </c:pt>
                <c:pt idx="11816">
                  <c:v>3.0421199999999999E-10</c:v>
                </c:pt>
                <c:pt idx="11817">
                  <c:v>3.0421199999999999E-10</c:v>
                </c:pt>
                <c:pt idx="11818">
                  <c:v>3.0424400000000001E-10</c:v>
                </c:pt>
                <c:pt idx="11819">
                  <c:v>3.0424699999999998E-10</c:v>
                </c:pt>
                <c:pt idx="11820">
                  <c:v>3.0425000000000001E-10</c:v>
                </c:pt>
                <c:pt idx="11821">
                  <c:v>3.0426599999999999E-10</c:v>
                </c:pt>
                <c:pt idx="11822">
                  <c:v>3.04303E-10</c:v>
                </c:pt>
                <c:pt idx="11823">
                  <c:v>3.0433400000000001E-10</c:v>
                </c:pt>
                <c:pt idx="11824">
                  <c:v>3.0433600000000002E-10</c:v>
                </c:pt>
                <c:pt idx="11825">
                  <c:v>3.0434000000000001E-10</c:v>
                </c:pt>
                <c:pt idx="11826">
                  <c:v>3.0434200000000002E-10</c:v>
                </c:pt>
                <c:pt idx="11827">
                  <c:v>3.0436099999999998E-10</c:v>
                </c:pt>
                <c:pt idx="11828">
                  <c:v>3.04364E-10</c:v>
                </c:pt>
                <c:pt idx="11829">
                  <c:v>3.0437299999999998E-10</c:v>
                </c:pt>
                <c:pt idx="11830">
                  <c:v>3.04381E-10</c:v>
                </c:pt>
                <c:pt idx="11831">
                  <c:v>3.0439699999999998E-10</c:v>
                </c:pt>
                <c:pt idx="11832">
                  <c:v>3.0439799999999999E-10</c:v>
                </c:pt>
                <c:pt idx="11833">
                  <c:v>3.0440399999999999E-10</c:v>
                </c:pt>
                <c:pt idx="11834">
                  <c:v>3.0442699999999998E-10</c:v>
                </c:pt>
                <c:pt idx="11835">
                  <c:v>3.04436E-10</c:v>
                </c:pt>
                <c:pt idx="11836">
                  <c:v>3.0443800000000002E-10</c:v>
                </c:pt>
                <c:pt idx="11837">
                  <c:v>3.0448199999999998E-10</c:v>
                </c:pt>
                <c:pt idx="11838">
                  <c:v>3.0448199999999998E-10</c:v>
                </c:pt>
                <c:pt idx="11839">
                  <c:v>3.0451700000000002E-10</c:v>
                </c:pt>
                <c:pt idx="11840">
                  <c:v>3.0452300000000002E-10</c:v>
                </c:pt>
                <c:pt idx="11841">
                  <c:v>3.04526E-10</c:v>
                </c:pt>
                <c:pt idx="11842">
                  <c:v>3.0452900000000002E-10</c:v>
                </c:pt>
                <c:pt idx="11843">
                  <c:v>3.0454000000000002E-10</c:v>
                </c:pt>
                <c:pt idx="11844">
                  <c:v>3.0454299999999999E-10</c:v>
                </c:pt>
                <c:pt idx="11845">
                  <c:v>3.0455700000000001E-10</c:v>
                </c:pt>
                <c:pt idx="11846">
                  <c:v>3.0457799999999998E-10</c:v>
                </c:pt>
                <c:pt idx="11847">
                  <c:v>3.0457799999999998E-10</c:v>
                </c:pt>
                <c:pt idx="11848">
                  <c:v>3.0458300000000002E-10</c:v>
                </c:pt>
                <c:pt idx="11849">
                  <c:v>3.0458700000000001E-10</c:v>
                </c:pt>
                <c:pt idx="11850">
                  <c:v>3.0460199999999998E-10</c:v>
                </c:pt>
                <c:pt idx="11851">
                  <c:v>3.0461399999999998E-10</c:v>
                </c:pt>
                <c:pt idx="11852">
                  <c:v>3.0461499999999999E-10</c:v>
                </c:pt>
                <c:pt idx="11853">
                  <c:v>3.0461800000000001E-10</c:v>
                </c:pt>
                <c:pt idx="11854">
                  <c:v>3.0462500000000002E-10</c:v>
                </c:pt>
                <c:pt idx="11855">
                  <c:v>3.04629E-10</c:v>
                </c:pt>
                <c:pt idx="11856">
                  <c:v>3.0463399999999999E-10</c:v>
                </c:pt>
                <c:pt idx="11857">
                  <c:v>3.0464499999999999E-10</c:v>
                </c:pt>
                <c:pt idx="11858">
                  <c:v>3.0464900000000002E-10</c:v>
                </c:pt>
                <c:pt idx="11859">
                  <c:v>3.04659E-10</c:v>
                </c:pt>
                <c:pt idx="11860">
                  <c:v>3.0466299999999998E-10</c:v>
                </c:pt>
                <c:pt idx="11861">
                  <c:v>3.0469399999999999E-10</c:v>
                </c:pt>
                <c:pt idx="11862">
                  <c:v>3.0469899999999998E-10</c:v>
                </c:pt>
                <c:pt idx="11863">
                  <c:v>3.0471199999999999E-10</c:v>
                </c:pt>
                <c:pt idx="11864">
                  <c:v>3.04719E-10</c:v>
                </c:pt>
                <c:pt idx="11865">
                  <c:v>3.0472399999999999E-10</c:v>
                </c:pt>
                <c:pt idx="11866">
                  <c:v>3.0476499999999998E-10</c:v>
                </c:pt>
                <c:pt idx="11867">
                  <c:v>3.0477099999999998E-10</c:v>
                </c:pt>
                <c:pt idx="11868">
                  <c:v>3.0480799999999999E-10</c:v>
                </c:pt>
                <c:pt idx="11869">
                  <c:v>3.0481399999999999E-10</c:v>
                </c:pt>
                <c:pt idx="11870">
                  <c:v>3.04839E-10</c:v>
                </c:pt>
                <c:pt idx="11871">
                  <c:v>3.0484700000000001E-10</c:v>
                </c:pt>
                <c:pt idx="11872">
                  <c:v>3.04852E-10</c:v>
                </c:pt>
                <c:pt idx="11873">
                  <c:v>3.0485499999999998E-10</c:v>
                </c:pt>
                <c:pt idx="11874">
                  <c:v>3.0486199999999999E-10</c:v>
                </c:pt>
                <c:pt idx="11875">
                  <c:v>3.0487100000000001E-10</c:v>
                </c:pt>
                <c:pt idx="11876">
                  <c:v>3.0488499999999998E-10</c:v>
                </c:pt>
                <c:pt idx="11877">
                  <c:v>3.0493299999999997E-10</c:v>
                </c:pt>
                <c:pt idx="11878">
                  <c:v>3.0495500000000001E-10</c:v>
                </c:pt>
                <c:pt idx="11879">
                  <c:v>3.0496200000000002E-10</c:v>
                </c:pt>
                <c:pt idx="11880">
                  <c:v>3.0498700000000002E-10</c:v>
                </c:pt>
                <c:pt idx="11881">
                  <c:v>3.0501899999999999E-10</c:v>
                </c:pt>
                <c:pt idx="11882">
                  <c:v>3.0503500000000002E-10</c:v>
                </c:pt>
                <c:pt idx="11883">
                  <c:v>3.0506599999999998E-10</c:v>
                </c:pt>
                <c:pt idx="11884">
                  <c:v>3.0507799999999998E-10</c:v>
                </c:pt>
                <c:pt idx="11885">
                  <c:v>3.05099E-10</c:v>
                </c:pt>
                <c:pt idx="11886">
                  <c:v>3.0512500000000002E-10</c:v>
                </c:pt>
                <c:pt idx="11887">
                  <c:v>3.0513100000000002E-10</c:v>
                </c:pt>
                <c:pt idx="11888">
                  <c:v>3.0515099999999998E-10</c:v>
                </c:pt>
                <c:pt idx="11889">
                  <c:v>3.0515599999999997E-10</c:v>
                </c:pt>
                <c:pt idx="11890">
                  <c:v>3.0516299999999998E-10</c:v>
                </c:pt>
                <c:pt idx="11891">
                  <c:v>3.05165E-10</c:v>
                </c:pt>
                <c:pt idx="11892">
                  <c:v>3.0516999999999999E-10</c:v>
                </c:pt>
                <c:pt idx="11893">
                  <c:v>3.0516999999999999E-10</c:v>
                </c:pt>
                <c:pt idx="11894">
                  <c:v>3.0517200000000001E-10</c:v>
                </c:pt>
                <c:pt idx="11895">
                  <c:v>3.0517400000000003E-10</c:v>
                </c:pt>
                <c:pt idx="11896">
                  <c:v>3.0517499999999998E-10</c:v>
                </c:pt>
                <c:pt idx="11897">
                  <c:v>3.0518000000000003E-10</c:v>
                </c:pt>
                <c:pt idx="11898">
                  <c:v>3.0520300000000002E-10</c:v>
                </c:pt>
                <c:pt idx="11899">
                  <c:v>3.05231E-10</c:v>
                </c:pt>
                <c:pt idx="11900">
                  <c:v>3.0523900000000001E-10</c:v>
                </c:pt>
                <c:pt idx="11901">
                  <c:v>3.0526300000000001E-10</c:v>
                </c:pt>
                <c:pt idx="11902">
                  <c:v>3.0528200000000002E-10</c:v>
                </c:pt>
                <c:pt idx="11903">
                  <c:v>3.0528399999999999E-10</c:v>
                </c:pt>
                <c:pt idx="11904">
                  <c:v>3.05286E-10</c:v>
                </c:pt>
                <c:pt idx="11905">
                  <c:v>3.05286E-10</c:v>
                </c:pt>
                <c:pt idx="11906">
                  <c:v>3.0531100000000001E-10</c:v>
                </c:pt>
                <c:pt idx="11907">
                  <c:v>3.0531399999999999E-10</c:v>
                </c:pt>
                <c:pt idx="11908">
                  <c:v>3.0531800000000002E-10</c:v>
                </c:pt>
                <c:pt idx="11909">
                  <c:v>3.0532099999999999E-10</c:v>
                </c:pt>
                <c:pt idx="11910">
                  <c:v>3.0532499999999998E-10</c:v>
                </c:pt>
                <c:pt idx="11911">
                  <c:v>3.0534499999999999E-10</c:v>
                </c:pt>
                <c:pt idx="11912">
                  <c:v>3.0535699999999999E-10</c:v>
                </c:pt>
                <c:pt idx="11913">
                  <c:v>3.0536500000000001E-10</c:v>
                </c:pt>
                <c:pt idx="11914">
                  <c:v>3.0537100000000001E-10</c:v>
                </c:pt>
                <c:pt idx="11915">
                  <c:v>3.0537399999999998E-10</c:v>
                </c:pt>
                <c:pt idx="11916">
                  <c:v>3.0537899999999997E-10</c:v>
                </c:pt>
                <c:pt idx="11917">
                  <c:v>3.0538499999999997E-10</c:v>
                </c:pt>
                <c:pt idx="11918">
                  <c:v>3.0539000000000002E-10</c:v>
                </c:pt>
                <c:pt idx="11919">
                  <c:v>3.0540700000000001E-10</c:v>
                </c:pt>
                <c:pt idx="11920">
                  <c:v>3.0541699999999999E-10</c:v>
                </c:pt>
                <c:pt idx="11921">
                  <c:v>3.0546200000000001E-10</c:v>
                </c:pt>
                <c:pt idx="11922">
                  <c:v>3.0546499999999999E-10</c:v>
                </c:pt>
                <c:pt idx="11923">
                  <c:v>3.0548100000000002E-10</c:v>
                </c:pt>
                <c:pt idx="11924">
                  <c:v>3.0548700000000002E-10</c:v>
                </c:pt>
                <c:pt idx="11925">
                  <c:v>3.0548799999999998E-10</c:v>
                </c:pt>
                <c:pt idx="11926">
                  <c:v>3.0551000000000001E-10</c:v>
                </c:pt>
                <c:pt idx="11927">
                  <c:v>3.0552200000000001E-10</c:v>
                </c:pt>
                <c:pt idx="11928">
                  <c:v>3.0553699999999999E-10</c:v>
                </c:pt>
                <c:pt idx="11929">
                  <c:v>3.0555300000000002E-10</c:v>
                </c:pt>
                <c:pt idx="11930">
                  <c:v>3.05569E-10</c:v>
                </c:pt>
                <c:pt idx="11931">
                  <c:v>3.0557899999999998E-10</c:v>
                </c:pt>
                <c:pt idx="11932">
                  <c:v>3.0558599999999999E-10</c:v>
                </c:pt>
                <c:pt idx="11933">
                  <c:v>3.05587E-10</c:v>
                </c:pt>
                <c:pt idx="11934">
                  <c:v>3.0558999999999998E-10</c:v>
                </c:pt>
                <c:pt idx="11935">
                  <c:v>3.0560199999999998E-10</c:v>
                </c:pt>
                <c:pt idx="11936">
                  <c:v>3.0563000000000001E-10</c:v>
                </c:pt>
                <c:pt idx="11937">
                  <c:v>3.0564499999999998E-10</c:v>
                </c:pt>
                <c:pt idx="11938">
                  <c:v>3.05647E-10</c:v>
                </c:pt>
                <c:pt idx="11939">
                  <c:v>3.0566299999999998E-10</c:v>
                </c:pt>
                <c:pt idx="11940">
                  <c:v>3.0566700000000002E-10</c:v>
                </c:pt>
                <c:pt idx="11941">
                  <c:v>3.0566999999999999E-10</c:v>
                </c:pt>
                <c:pt idx="11942">
                  <c:v>3.0568500000000002E-10</c:v>
                </c:pt>
                <c:pt idx="11943">
                  <c:v>3.0570900000000001E-10</c:v>
                </c:pt>
                <c:pt idx="11944">
                  <c:v>3.0572700000000001E-10</c:v>
                </c:pt>
                <c:pt idx="11945">
                  <c:v>3.0575399999999999E-10</c:v>
                </c:pt>
                <c:pt idx="11946">
                  <c:v>3.0575399999999999E-10</c:v>
                </c:pt>
                <c:pt idx="11947">
                  <c:v>3.0577600000000002E-10</c:v>
                </c:pt>
                <c:pt idx="11948">
                  <c:v>3.0579300000000001E-10</c:v>
                </c:pt>
                <c:pt idx="11949">
                  <c:v>3.0579499999999998E-10</c:v>
                </c:pt>
                <c:pt idx="11950">
                  <c:v>3.0580000000000002E-10</c:v>
                </c:pt>
                <c:pt idx="11951">
                  <c:v>3.0581999999999998E-10</c:v>
                </c:pt>
                <c:pt idx="11952">
                  <c:v>3.0582499999999998E-10</c:v>
                </c:pt>
                <c:pt idx="11953">
                  <c:v>3.0583199999999998E-10</c:v>
                </c:pt>
                <c:pt idx="11954">
                  <c:v>3.0583799999999998E-10</c:v>
                </c:pt>
                <c:pt idx="11955">
                  <c:v>3.0585499999999997E-10</c:v>
                </c:pt>
                <c:pt idx="11956">
                  <c:v>3.0586500000000001E-10</c:v>
                </c:pt>
                <c:pt idx="11957">
                  <c:v>3.0591599999999998E-10</c:v>
                </c:pt>
                <c:pt idx="11958">
                  <c:v>3.05924E-10</c:v>
                </c:pt>
                <c:pt idx="11959">
                  <c:v>3.0592799999999998E-10</c:v>
                </c:pt>
                <c:pt idx="11960">
                  <c:v>3.0593900000000002E-10</c:v>
                </c:pt>
                <c:pt idx="11961">
                  <c:v>3.0596300000000002E-10</c:v>
                </c:pt>
                <c:pt idx="11962">
                  <c:v>3.05967E-10</c:v>
                </c:pt>
                <c:pt idx="11963">
                  <c:v>3.0596999999999998E-10</c:v>
                </c:pt>
                <c:pt idx="11964">
                  <c:v>3.0597099999999999E-10</c:v>
                </c:pt>
                <c:pt idx="11965">
                  <c:v>3.0597099999999999E-10</c:v>
                </c:pt>
                <c:pt idx="11966">
                  <c:v>3.05984E-10</c:v>
                </c:pt>
                <c:pt idx="11967">
                  <c:v>3.0601000000000001E-10</c:v>
                </c:pt>
                <c:pt idx="11968">
                  <c:v>3.0601199999999998E-10</c:v>
                </c:pt>
                <c:pt idx="11969">
                  <c:v>3.0602399999999998E-10</c:v>
                </c:pt>
                <c:pt idx="11970">
                  <c:v>3.0602999999999998E-10</c:v>
                </c:pt>
                <c:pt idx="11971">
                  <c:v>3.06033E-10</c:v>
                </c:pt>
                <c:pt idx="11972">
                  <c:v>3.0604000000000001E-10</c:v>
                </c:pt>
                <c:pt idx="11973">
                  <c:v>3.06045E-10</c:v>
                </c:pt>
                <c:pt idx="11974">
                  <c:v>3.0604700000000002E-10</c:v>
                </c:pt>
                <c:pt idx="11975">
                  <c:v>3.0605999999999998E-10</c:v>
                </c:pt>
                <c:pt idx="11976">
                  <c:v>3.06063E-10</c:v>
                </c:pt>
                <c:pt idx="11977">
                  <c:v>3.0606799999999999E-10</c:v>
                </c:pt>
                <c:pt idx="11978">
                  <c:v>3.0607999999999999E-10</c:v>
                </c:pt>
                <c:pt idx="11979">
                  <c:v>3.0610999999999999E-10</c:v>
                </c:pt>
                <c:pt idx="11980">
                  <c:v>3.06123E-10</c:v>
                </c:pt>
                <c:pt idx="11981">
                  <c:v>3.0613899999999998E-10</c:v>
                </c:pt>
                <c:pt idx="11982">
                  <c:v>3.0613999999999999E-10</c:v>
                </c:pt>
                <c:pt idx="11983">
                  <c:v>3.0616899999999998E-10</c:v>
                </c:pt>
                <c:pt idx="11984">
                  <c:v>3.0618699999999998E-10</c:v>
                </c:pt>
                <c:pt idx="11985">
                  <c:v>3.0620599999999999E-10</c:v>
                </c:pt>
                <c:pt idx="11986">
                  <c:v>3.06232E-10</c:v>
                </c:pt>
                <c:pt idx="11987">
                  <c:v>3.0623699999999999E-10</c:v>
                </c:pt>
                <c:pt idx="11988">
                  <c:v>3.0624899999999999E-10</c:v>
                </c:pt>
                <c:pt idx="11989">
                  <c:v>3.0629499999999997E-10</c:v>
                </c:pt>
                <c:pt idx="11990">
                  <c:v>3.0629599999999998E-10</c:v>
                </c:pt>
                <c:pt idx="11991">
                  <c:v>3.0631200000000002E-10</c:v>
                </c:pt>
                <c:pt idx="11992">
                  <c:v>3.0631300000000003E-10</c:v>
                </c:pt>
                <c:pt idx="11993">
                  <c:v>3.0633299999999999E-10</c:v>
                </c:pt>
                <c:pt idx="11994">
                  <c:v>3.0637100000000001E-10</c:v>
                </c:pt>
                <c:pt idx="11995">
                  <c:v>3.0638400000000001E-10</c:v>
                </c:pt>
                <c:pt idx="11996">
                  <c:v>3.0639000000000001E-10</c:v>
                </c:pt>
                <c:pt idx="11997">
                  <c:v>3.06406E-10</c:v>
                </c:pt>
                <c:pt idx="11998">
                  <c:v>3.0641699999999999E-10</c:v>
                </c:pt>
                <c:pt idx="11999">
                  <c:v>3.0642199999999998E-10</c:v>
                </c:pt>
                <c:pt idx="12000">
                  <c:v>3.0642600000000001E-10</c:v>
                </c:pt>
                <c:pt idx="12001">
                  <c:v>3.0646499999999999E-10</c:v>
                </c:pt>
                <c:pt idx="12002">
                  <c:v>3.0647599999999998E-10</c:v>
                </c:pt>
                <c:pt idx="12003">
                  <c:v>3.06485E-10</c:v>
                </c:pt>
                <c:pt idx="12004">
                  <c:v>3.0649399999999998E-10</c:v>
                </c:pt>
                <c:pt idx="12005">
                  <c:v>3.0650199999999999E-10</c:v>
                </c:pt>
                <c:pt idx="12006">
                  <c:v>3.0651999999999999E-10</c:v>
                </c:pt>
                <c:pt idx="12007">
                  <c:v>3.0653199999999999E-10</c:v>
                </c:pt>
                <c:pt idx="12008">
                  <c:v>3.0654000000000001E-10</c:v>
                </c:pt>
                <c:pt idx="12009">
                  <c:v>3.06551E-10</c:v>
                </c:pt>
                <c:pt idx="12010">
                  <c:v>3.06557E-10</c:v>
                </c:pt>
                <c:pt idx="12011">
                  <c:v>3.0656199999999999E-10</c:v>
                </c:pt>
                <c:pt idx="12012">
                  <c:v>3.0656199999999999E-10</c:v>
                </c:pt>
                <c:pt idx="12013">
                  <c:v>3.0656600000000002E-10</c:v>
                </c:pt>
                <c:pt idx="12014">
                  <c:v>3.0656799999999999E-10</c:v>
                </c:pt>
                <c:pt idx="12015">
                  <c:v>3.06575E-10</c:v>
                </c:pt>
                <c:pt idx="12016">
                  <c:v>3.0660000000000001E-10</c:v>
                </c:pt>
                <c:pt idx="12017">
                  <c:v>3.0660600000000001E-10</c:v>
                </c:pt>
                <c:pt idx="12018">
                  <c:v>3.0663999999999999E-10</c:v>
                </c:pt>
                <c:pt idx="12019">
                  <c:v>3.0664900000000001E-10</c:v>
                </c:pt>
                <c:pt idx="12020">
                  <c:v>3.0665699999999998E-10</c:v>
                </c:pt>
                <c:pt idx="12021">
                  <c:v>3.0667599999999999E-10</c:v>
                </c:pt>
                <c:pt idx="12022">
                  <c:v>3.0668899999999999E-10</c:v>
                </c:pt>
                <c:pt idx="12023">
                  <c:v>3.0670900000000001E-10</c:v>
                </c:pt>
                <c:pt idx="12024">
                  <c:v>3.06732E-10</c:v>
                </c:pt>
                <c:pt idx="12025">
                  <c:v>3.0674500000000001E-10</c:v>
                </c:pt>
                <c:pt idx="12026">
                  <c:v>3.0675299999999997E-10</c:v>
                </c:pt>
                <c:pt idx="12027">
                  <c:v>3.0676699999999999E-10</c:v>
                </c:pt>
                <c:pt idx="12028">
                  <c:v>3.0677600000000002E-10</c:v>
                </c:pt>
                <c:pt idx="12029">
                  <c:v>3.0678E-10</c:v>
                </c:pt>
                <c:pt idx="12030">
                  <c:v>3.0679500000000002E-10</c:v>
                </c:pt>
                <c:pt idx="12031">
                  <c:v>3.0680199999999998E-10</c:v>
                </c:pt>
                <c:pt idx="12032">
                  <c:v>3.0680799999999998E-10</c:v>
                </c:pt>
                <c:pt idx="12033">
                  <c:v>3.0681100000000001E-10</c:v>
                </c:pt>
                <c:pt idx="12034">
                  <c:v>3.0681700000000001E-10</c:v>
                </c:pt>
                <c:pt idx="12035">
                  <c:v>3.0682500000000002E-10</c:v>
                </c:pt>
                <c:pt idx="12036">
                  <c:v>3.06834E-10</c:v>
                </c:pt>
                <c:pt idx="12037">
                  <c:v>3.0683500000000001E-10</c:v>
                </c:pt>
                <c:pt idx="12038">
                  <c:v>3.0683600000000001E-10</c:v>
                </c:pt>
                <c:pt idx="12039">
                  <c:v>3.0684800000000001E-10</c:v>
                </c:pt>
                <c:pt idx="12040">
                  <c:v>3.0686299999999999E-10</c:v>
                </c:pt>
                <c:pt idx="12041">
                  <c:v>3.0687300000000002E-10</c:v>
                </c:pt>
                <c:pt idx="12042">
                  <c:v>3.0689000000000001E-10</c:v>
                </c:pt>
                <c:pt idx="12043">
                  <c:v>3.0689600000000001E-10</c:v>
                </c:pt>
                <c:pt idx="12044">
                  <c:v>3.0689999999999999E-10</c:v>
                </c:pt>
                <c:pt idx="12045">
                  <c:v>3.0693200000000001E-10</c:v>
                </c:pt>
                <c:pt idx="12046">
                  <c:v>3.0693999999999998E-10</c:v>
                </c:pt>
                <c:pt idx="12047">
                  <c:v>3.0694400000000001E-10</c:v>
                </c:pt>
                <c:pt idx="12048">
                  <c:v>3.0696200000000001E-10</c:v>
                </c:pt>
                <c:pt idx="12049">
                  <c:v>3.0696399999999998E-10</c:v>
                </c:pt>
                <c:pt idx="12050">
                  <c:v>3.06967E-10</c:v>
                </c:pt>
                <c:pt idx="12051">
                  <c:v>3.0697400000000001E-10</c:v>
                </c:pt>
                <c:pt idx="12052">
                  <c:v>3.0697500000000002E-10</c:v>
                </c:pt>
                <c:pt idx="12053">
                  <c:v>3.0698000000000001E-10</c:v>
                </c:pt>
                <c:pt idx="12054">
                  <c:v>3.06991E-10</c:v>
                </c:pt>
                <c:pt idx="12055">
                  <c:v>3.07015E-10</c:v>
                </c:pt>
                <c:pt idx="12056">
                  <c:v>3.0702300000000002E-10</c:v>
                </c:pt>
                <c:pt idx="12057">
                  <c:v>3.07051E-10</c:v>
                </c:pt>
                <c:pt idx="12058">
                  <c:v>3.0706600000000002E-10</c:v>
                </c:pt>
                <c:pt idx="12059">
                  <c:v>3.07088E-10</c:v>
                </c:pt>
                <c:pt idx="12060">
                  <c:v>3.07111E-10</c:v>
                </c:pt>
                <c:pt idx="12061">
                  <c:v>3.07136E-10</c:v>
                </c:pt>
                <c:pt idx="12062">
                  <c:v>3.0713999999999999E-10</c:v>
                </c:pt>
                <c:pt idx="12063">
                  <c:v>3.0714699999999999E-10</c:v>
                </c:pt>
                <c:pt idx="12064">
                  <c:v>3.0715099999999998E-10</c:v>
                </c:pt>
                <c:pt idx="12065">
                  <c:v>3.0718500000000001E-10</c:v>
                </c:pt>
                <c:pt idx="12066">
                  <c:v>3.0718799999999998E-10</c:v>
                </c:pt>
                <c:pt idx="12067">
                  <c:v>3.0719200000000002E-10</c:v>
                </c:pt>
                <c:pt idx="12068">
                  <c:v>3.07202E-10</c:v>
                </c:pt>
                <c:pt idx="12069">
                  <c:v>3.0721199999999998E-10</c:v>
                </c:pt>
                <c:pt idx="12070">
                  <c:v>3.0725900000000002E-10</c:v>
                </c:pt>
                <c:pt idx="12071">
                  <c:v>3.0728700000000001E-10</c:v>
                </c:pt>
                <c:pt idx="12072">
                  <c:v>3.0730899999999999E-10</c:v>
                </c:pt>
                <c:pt idx="12073">
                  <c:v>3.0731100000000001E-10</c:v>
                </c:pt>
                <c:pt idx="12074">
                  <c:v>3.07317E-10</c:v>
                </c:pt>
                <c:pt idx="12075">
                  <c:v>3.07328E-10</c:v>
                </c:pt>
                <c:pt idx="12076">
                  <c:v>3.0733100000000002E-10</c:v>
                </c:pt>
                <c:pt idx="12077">
                  <c:v>3.0733199999999998E-10</c:v>
                </c:pt>
                <c:pt idx="12078">
                  <c:v>3.07334E-10</c:v>
                </c:pt>
                <c:pt idx="12079">
                  <c:v>3.0734999999999998E-10</c:v>
                </c:pt>
                <c:pt idx="12080">
                  <c:v>3.0736899999999999E-10</c:v>
                </c:pt>
                <c:pt idx="12081">
                  <c:v>3.0738099999999999E-10</c:v>
                </c:pt>
                <c:pt idx="12082">
                  <c:v>3.0739999999999999E-10</c:v>
                </c:pt>
                <c:pt idx="12083">
                  <c:v>3.0742299999999998E-10</c:v>
                </c:pt>
                <c:pt idx="12084">
                  <c:v>3.0743200000000001E-10</c:v>
                </c:pt>
                <c:pt idx="12085">
                  <c:v>3.0746900000000002E-10</c:v>
                </c:pt>
                <c:pt idx="12086">
                  <c:v>3.0747699999999998E-10</c:v>
                </c:pt>
                <c:pt idx="12087">
                  <c:v>3.0750799999999999E-10</c:v>
                </c:pt>
                <c:pt idx="12088">
                  <c:v>3.0750799999999999E-10</c:v>
                </c:pt>
                <c:pt idx="12089">
                  <c:v>3.07533E-10</c:v>
                </c:pt>
                <c:pt idx="12090">
                  <c:v>3.07545E-10</c:v>
                </c:pt>
                <c:pt idx="12091">
                  <c:v>3.0755400000000002E-10</c:v>
                </c:pt>
                <c:pt idx="12092">
                  <c:v>3.0758400000000002E-10</c:v>
                </c:pt>
                <c:pt idx="12093">
                  <c:v>3.0758699999999999E-10</c:v>
                </c:pt>
                <c:pt idx="12094">
                  <c:v>3.07588E-10</c:v>
                </c:pt>
                <c:pt idx="12095">
                  <c:v>3.0762899999999999E-10</c:v>
                </c:pt>
                <c:pt idx="12096">
                  <c:v>3.0763E-10</c:v>
                </c:pt>
                <c:pt idx="12097">
                  <c:v>3.0764499999999998E-10</c:v>
                </c:pt>
                <c:pt idx="12098">
                  <c:v>3.0764900000000001E-10</c:v>
                </c:pt>
                <c:pt idx="12099">
                  <c:v>3.0765299999999999E-10</c:v>
                </c:pt>
                <c:pt idx="12100">
                  <c:v>3.0766299999999997E-10</c:v>
                </c:pt>
                <c:pt idx="12101">
                  <c:v>3.0767699999999999E-10</c:v>
                </c:pt>
                <c:pt idx="12102">
                  <c:v>3.0768100000000003E-10</c:v>
                </c:pt>
                <c:pt idx="12103">
                  <c:v>3.0768799999999998E-10</c:v>
                </c:pt>
                <c:pt idx="12104">
                  <c:v>3.0770900000000001E-10</c:v>
                </c:pt>
                <c:pt idx="12105">
                  <c:v>3.0772700000000001E-10</c:v>
                </c:pt>
                <c:pt idx="12106">
                  <c:v>3.0774299999999999E-10</c:v>
                </c:pt>
                <c:pt idx="12107">
                  <c:v>3.0774299999999999E-10</c:v>
                </c:pt>
                <c:pt idx="12108">
                  <c:v>3.0774700000000002E-10</c:v>
                </c:pt>
                <c:pt idx="12109">
                  <c:v>3.07781E-10</c:v>
                </c:pt>
                <c:pt idx="12110">
                  <c:v>3.0779099999999999E-10</c:v>
                </c:pt>
                <c:pt idx="12111">
                  <c:v>3.0781599999999999E-10</c:v>
                </c:pt>
                <c:pt idx="12112">
                  <c:v>3.0782199999999999E-10</c:v>
                </c:pt>
                <c:pt idx="12113">
                  <c:v>3.0783199999999998E-10</c:v>
                </c:pt>
                <c:pt idx="12114">
                  <c:v>3.0783600000000001E-10</c:v>
                </c:pt>
                <c:pt idx="12115">
                  <c:v>3.0784999999999998E-10</c:v>
                </c:pt>
                <c:pt idx="12116">
                  <c:v>3.0785400000000001E-10</c:v>
                </c:pt>
                <c:pt idx="12117">
                  <c:v>3.0787200000000001E-10</c:v>
                </c:pt>
                <c:pt idx="12118">
                  <c:v>3.07877E-10</c:v>
                </c:pt>
                <c:pt idx="12119">
                  <c:v>3.0787800000000001E-10</c:v>
                </c:pt>
                <c:pt idx="12120">
                  <c:v>3.0787999999999997E-10</c:v>
                </c:pt>
                <c:pt idx="12121">
                  <c:v>3.0789299999999998E-10</c:v>
                </c:pt>
                <c:pt idx="12122">
                  <c:v>3.07907E-10</c:v>
                </c:pt>
                <c:pt idx="12123">
                  <c:v>3.0791500000000002E-10</c:v>
                </c:pt>
                <c:pt idx="12124">
                  <c:v>3.0791699999999998E-10</c:v>
                </c:pt>
                <c:pt idx="12125">
                  <c:v>3.0794600000000002E-10</c:v>
                </c:pt>
                <c:pt idx="12126">
                  <c:v>3.0796300000000001E-10</c:v>
                </c:pt>
                <c:pt idx="12127">
                  <c:v>3.0796900000000001E-10</c:v>
                </c:pt>
                <c:pt idx="12128">
                  <c:v>3.0798200000000002E-10</c:v>
                </c:pt>
                <c:pt idx="12129">
                  <c:v>3.07991E-10</c:v>
                </c:pt>
                <c:pt idx="12130">
                  <c:v>3.08016E-10</c:v>
                </c:pt>
                <c:pt idx="12131">
                  <c:v>3.0804100000000001E-10</c:v>
                </c:pt>
                <c:pt idx="12132">
                  <c:v>3.0804399999999999E-10</c:v>
                </c:pt>
                <c:pt idx="12133">
                  <c:v>3.0807200000000002E-10</c:v>
                </c:pt>
                <c:pt idx="12134">
                  <c:v>3.08076E-10</c:v>
                </c:pt>
                <c:pt idx="12135">
                  <c:v>3.0807800000000002E-10</c:v>
                </c:pt>
                <c:pt idx="12136">
                  <c:v>3.0809199999999998E-10</c:v>
                </c:pt>
                <c:pt idx="12137">
                  <c:v>3.0809699999999998E-10</c:v>
                </c:pt>
                <c:pt idx="12138">
                  <c:v>3.0812500000000001E-10</c:v>
                </c:pt>
                <c:pt idx="12139">
                  <c:v>3.0812799999999998E-10</c:v>
                </c:pt>
                <c:pt idx="12140">
                  <c:v>3.0813300000000003E-10</c:v>
                </c:pt>
                <c:pt idx="12141">
                  <c:v>3.0813499999999999E-10</c:v>
                </c:pt>
                <c:pt idx="12142">
                  <c:v>3.0814599999999998E-10</c:v>
                </c:pt>
                <c:pt idx="12143">
                  <c:v>3.0815799999999998E-10</c:v>
                </c:pt>
                <c:pt idx="12144">
                  <c:v>3.0815799999999998E-10</c:v>
                </c:pt>
                <c:pt idx="12145">
                  <c:v>3.0816399999999998E-10</c:v>
                </c:pt>
                <c:pt idx="12146">
                  <c:v>3.0816700000000001E-10</c:v>
                </c:pt>
                <c:pt idx="12147">
                  <c:v>3.0817300000000001E-10</c:v>
                </c:pt>
                <c:pt idx="12148">
                  <c:v>3.0817900000000001E-10</c:v>
                </c:pt>
                <c:pt idx="12149">
                  <c:v>3.0820099999999999E-10</c:v>
                </c:pt>
                <c:pt idx="12150">
                  <c:v>3.0820500000000002E-10</c:v>
                </c:pt>
                <c:pt idx="12151">
                  <c:v>3.0822E-10</c:v>
                </c:pt>
                <c:pt idx="12152">
                  <c:v>3.0822900000000002E-10</c:v>
                </c:pt>
                <c:pt idx="12153">
                  <c:v>3.0822999999999998E-10</c:v>
                </c:pt>
                <c:pt idx="12154">
                  <c:v>3.0824199999999998E-10</c:v>
                </c:pt>
                <c:pt idx="12155">
                  <c:v>3.0824600000000001E-10</c:v>
                </c:pt>
                <c:pt idx="12156">
                  <c:v>3.0825399999999998E-10</c:v>
                </c:pt>
                <c:pt idx="12157">
                  <c:v>3.0826699999999999E-10</c:v>
                </c:pt>
                <c:pt idx="12158">
                  <c:v>3.0827199999999998E-10</c:v>
                </c:pt>
                <c:pt idx="12159">
                  <c:v>3.0827299999999999E-10</c:v>
                </c:pt>
                <c:pt idx="12160">
                  <c:v>3.0827999999999999E-10</c:v>
                </c:pt>
                <c:pt idx="12161">
                  <c:v>3.0828399999999998E-10</c:v>
                </c:pt>
                <c:pt idx="12162">
                  <c:v>3.0832199999999999E-10</c:v>
                </c:pt>
                <c:pt idx="12163">
                  <c:v>3.08323E-10</c:v>
                </c:pt>
                <c:pt idx="12164">
                  <c:v>3.08329E-10</c:v>
                </c:pt>
                <c:pt idx="12165">
                  <c:v>3.0833199999999998E-10</c:v>
                </c:pt>
                <c:pt idx="12166">
                  <c:v>3.0837300000000002E-10</c:v>
                </c:pt>
                <c:pt idx="12167">
                  <c:v>3.0837900000000002E-10</c:v>
                </c:pt>
                <c:pt idx="12168">
                  <c:v>3.0838799999999999E-10</c:v>
                </c:pt>
                <c:pt idx="12169">
                  <c:v>3.0839999999999999E-10</c:v>
                </c:pt>
                <c:pt idx="12170">
                  <c:v>3.0840900000000002E-10</c:v>
                </c:pt>
                <c:pt idx="12171">
                  <c:v>3.0841600000000002E-10</c:v>
                </c:pt>
                <c:pt idx="12172">
                  <c:v>3.0842999999999999E-10</c:v>
                </c:pt>
                <c:pt idx="12173">
                  <c:v>3.0845200000000002E-10</c:v>
                </c:pt>
                <c:pt idx="12174">
                  <c:v>3.0845399999999999E-10</c:v>
                </c:pt>
                <c:pt idx="12175">
                  <c:v>3.0845800000000002E-10</c:v>
                </c:pt>
                <c:pt idx="12176">
                  <c:v>3.0847099999999998E-10</c:v>
                </c:pt>
                <c:pt idx="12177">
                  <c:v>3.0852499999999998E-10</c:v>
                </c:pt>
                <c:pt idx="12178">
                  <c:v>3.0853000000000002E-10</c:v>
                </c:pt>
                <c:pt idx="12179">
                  <c:v>3.0853299999999999E-10</c:v>
                </c:pt>
                <c:pt idx="12180">
                  <c:v>3.0854200000000002E-10</c:v>
                </c:pt>
                <c:pt idx="12181">
                  <c:v>3.0856299999999999E-10</c:v>
                </c:pt>
                <c:pt idx="12182">
                  <c:v>3.0856299999999999E-10</c:v>
                </c:pt>
                <c:pt idx="12183">
                  <c:v>3.0860800000000002E-10</c:v>
                </c:pt>
                <c:pt idx="12184">
                  <c:v>3.0862700000000002E-10</c:v>
                </c:pt>
                <c:pt idx="12185">
                  <c:v>3.0863E-10</c:v>
                </c:pt>
                <c:pt idx="12186">
                  <c:v>3.0866300000000002E-10</c:v>
                </c:pt>
                <c:pt idx="12187">
                  <c:v>3.0866399999999998E-10</c:v>
                </c:pt>
                <c:pt idx="12188">
                  <c:v>3.0867599999999998E-10</c:v>
                </c:pt>
                <c:pt idx="12189">
                  <c:v>3.0868199999999998E-10</c:v>
                </c:pt>
                <c:pt idx="12190">
                  <c:v>3.0869E-10</c:v>
                </c:pt>
                <c:pt idx="12191">
                  <c:v>3.0869800000000001E-10</c:v>
                </c:pt>
                <c:pt idx="12192">
                  <c:v>3.0870099999999999E-10</c:v>
                </c:pt>
                <c:pt idx="12193">
                  <c:v>3.08714E-10</c:v>
                </c:pt>
                <c:pt idx="12194">
                  <c:v>3.0873699999999999E-10</c:v>
                </c:pt>
                <c:pt idx="12195">
                  <c:v>3.0873799999999999E-10</c:v>
                </c:pt>
                <c:pt idx="12196">
                  <c:v>3.0874399999999999E-10</c:v>
                </c:pt>
                <c:pt idx="12197">
                  <c:v>3.0876199999999999E-10</c:v>
                </c:pt>
                <c:pt idx="12198">
                  <c:v>3.0877700000000002E-10</c:v>
                </c:pt>
                <c:pt idx="12199">
                  <c:v>3.0877999999999999E-10</c:v>
                </c:pt>
                <c:pt idx="12200">
                  <c:v>3.0878300000000002E-10</c:v>
                </c:pt>
                <c:pt idx="12201">
                  <c:v>3.0879400000000001E-10</c:v>
                </c:pt>
                <c:pt idx="12202">
                  <c:v>3.0884300000000002E-10</c:v>
                </c:pt>
                <c:pt idx="12203">
                  <c:v>3.0884499999999998E-10</c:v>
                </c:pt>
                <c:pt idx="12204">
                  <c:v>3.0888500000000001E-10</c:v>
                </c:pt>
                <c:pt idx="12205">
                  <c:v>3.0889200000000002E-10</c:v>
                </c:pt>
                <c:pt idx="12206">
                  <c:v>3.0889700000000001E-10</c:v>
                </c:pt>
                <c:pt idx="12207">
                  <c:v>3.08908E-10</c:v>
                </c:pt>
                <c:pt idx="12208">
                  <c:v>3.08914E-10</c:v>
                </c:pt>
                <c:pt idx="12209">
                  <c:v>3.0891500000000001E-10</c:v>
                </c:pt>
                <c:pt idx="12210">
                  <c:v>3.0895999999999999E-10</c:v>
                </c:pt>
                <c:pt idx="12211">
                  <c:v>3.0898E-10</c:v>
                </c:pt>
                <c:pt idx="12212">
                  <c:v>3.0898899999999998E-10</c:v>
                </c:pt>
                <c:pt idx="12213">
                  <c:v>3.0900199999999998E-10</c:v>
                </c:pt>
                <c:pt idx="12214">
                  <c:v>3.0900299999999999E-10</c:v>
                </c:pt>
                <c:pt idx="12215">
                  <c:v>3.0902499999999997E-10</c:v>
                </c:pt>
                <c:pt idx="12216">
                  <c:v>3.0903099999999997E-10</c:v>
                </c:pt>
                <c:pt idx="12217">
                  <c:v>3.0903099999999997E-10</c:v>
                </c:pt>
                <c:pt idx="12218">
                  <c:v>3.0903899999999999E-10</c:v>
                </c:pt>
                <c:pt idx="12219">
                  <c:v>3.0904300000000003E-10</c:v>
                </c:pt>
                <c:pt idx="12220">
                  <c:v>3.0905400000000002E-10</c:v>
                </c:pt>
                <c:pt idx="12221">
                  <c:v>3.0905599999999998E-10</c:v>
                </c:pt>
                <c:pt idx="12222">
                  <c:v>3.0906199999999998E-10</c:v>
                </c:pt>
                <c:pt idx="12223">
                  <c:v>3.0907300000000002E-10</c:v>
                </c:pt>
                <c:pt idx="12224">
                  <c:v>3.091E-10</c:v>
                </c:pt>
                <c:pt idx="12225">
                  <c:v>3.0913499999999999E-10</c:v>
                </c:pt>
                <c:pt idx="12226">
                  <c:v>3.0914599999999998E-10</c:v>
                </c:pt>
                <c:pt idx="12227">
                  <c:v>3.0915299999999999E-10</c:v>
                </c:pt>
                <c:pt idx="12228">
                  <c:v>3.0915299999999999E-10</c:v>
                </c:pt>
                <c:pt idx="12229">
                  <c:v>3.0916499999999999E-10</c:v>
                </c:pt>
                <c:pt idx="12230">
                  <c:v>3.0916800000000001E-10</c:v>
                </c:pt>
                <c:pt idx="12231">
                  <c:v>3.0916900000000002E-10</c:v>
                </c:pt>
                <c:pt idx="12232">
                  <c:v>3.0919900000000002E-10</c:v>
                </c:pt>
                <c:pt idx="12233">
                  <c:v>3.0921899999999998E-10</c:v>
                </c:pt>
                <c:pt idx="12234">
                  <c:v>3.0923400000000001E-10</c:v>
                </c:pt>
                <c:pt idx="12235">
                  <c:v>3.09251E-10</c:v>
                </c:pt>
                <c:pt idx="12236">
                  <c:v>3.0927200000000003E-10</c:v>
                </c:pt>
                <c:pt idx="12237">
                  <c:v>3.0930299999999998E-10</c:v>
                </c:pt>
                <c:pt idx="12238">
                  <c:v>3.0930399999999999E-10</c:v>
                </c:pt>
                <c:pt idx="12239">
                  <c:v>3.0930399999999999E-10</c:v>
                </c:pt>
                <c:pt idx="12240">
                  <c:v>3.0933399999999999E-10</c:v>
                </c:pt>
                <c:pt idx="12241">
                  <c:v>3.0933999999999999E-10</c:v>
                </c:pt>
                <c:pt idx="12242">
                  <c:v>3.0935699999999998E-10</c:v>
                </c:pt>
                <c:pt idx="12243">
                  <c:v>3.09372E-10</c:v>
                </c:pt>
                <c:pt idx="12244">
                  <c:v>3.0937900000000001E-10</c:v>
                </c:pt>
                <c:pt idx="12245">
                  <c:v>3.0938799999999999E-10</c:v>
                </c:pt>
                <c:pt idx="12246">
                  <c:v>3.0940099999999999E-10</c:v>
                </c:pt>
                <c:pt idx="12247">
                  <c:v>3.0940300000000001E-10</c:v>
                </c:pt>
                <c:pt idx="12248">
                  <c:v>3.0941199999999999E-10</c:v>
                </c:pt>
                <c:pt idx="12249">
                  <c:v>3.0942399999999999E-10</c:v>
                </c:pt>
                <c:pt idx="12250">
                  <c:v>3.0944799999999998E-10</c:v>
                </c:pt>
                <c:pt idx="12251">
                  <c:v>3.0945499999999999E-10</c:v>
                </c:pt>
                <c:pt idx="12252">
                  <c:v>3.0945899999999998E-10</c:v>
                </c:pt>
                <c:pt idx="12253">
                  <c:v>3.0946599999999998E-10</c:v>
                </c:pt>
                <c:pt idx="12254">
                  <c:v>3.0948200000000002E-10</c:v>
                </c:pt>
                <c:pt idx="12255">
                  <c:v>3.0948800000000002E-10</c:v>
                </c:pt>
                <c:pt idx="12256">
                  <c:v>3.09492E-10</c:v>
                </c:pt>
                <c:pt idx="12257">
                  <c:v>3.0950199999999998E-10</c:v>
                </c:pt>
                <c:pt idx="12258">
                  <c:v>3.09504E-10</c:v>
                </c:pt>
                <c:pt idx="12259">
                  <c:v>3.0951100000000001E-10</c:v>
                </c:pt>
                <c:pt idx="12260">
                  <c:v>3.0951499999999999E-10</c:v>
                </c:pt>
                <c:pt idx="12261">
                  <c:v>3.0951700000000001E-10</c:v>
                </c:pt>
                <c:pt idx="12262">
                  <c:v>3.0952099999999999E-10</c:v>
                </c:pt>
                <c:pt idx="12263">
                  <c:v>3.0952500000000002E-10</c:v>
                </c:pt>
                <c:pt idx="12264">
                  <c:v>3.09534E-10</c:v>
                </c:pt>
                <c:pt idx="12265">
                  <c:v>3.0953500000000001E-10</c:v>
                </c:pt>
                <c:pt idx="12266">
                  <c:v>3.0957200000000001E-10</c:v>
                </c:pt>
                <c:pt idx="12267">
                  <c:v>3.09588E-10</c:v>
                </c:pt>
                <c:pt idx="12268">
                  <c:v>3.096E-10</c:v>
                </c:pt>
                <c:pt idx="12269">
                  <c:v>3.0960900000000002E-10</c:v>
                </c:pt>
                <c:pt idx="12270">
                  <c:v>3.09625E-10</c:v>
                </c:pt>
                <c:pt idx="12271">
                  <c:v>3.0962700000000002E-10</c:v>
                </c:pt>
                <c:pt idx="12272">
                  <c:v>3.0965199999999998E-10</c:v>
                </c:pt>
                <c:pt idx="12273">
                  <c:v>3.0965999999999999E-10</c:v>
                </c:pt>
                <c:pt idx="12274">
                  <c:v>3.0967500000000002E-10</c:v>
                </c:pt>
                <c:pt idx="12275">
                  <c:v>3.0968999999999999E-10</c:v>
                </c:pt>
                <c:pt idx="12276">
                  <c:v>3.0969599999999999E-10</c:v>
                </c:pt>
                <c:pt idx="12277">
                  <c:v>3.0970099999999998E-10</c:v>
                </c:pt>
                <c:pt idx="12278">
                  <c:v>3.0971100000000002E-10</c:v>
                </c:pt>
                <c:pt idx="12279">
                  <c:v>3.0971100000000002E-10</c:v>
                </c:pt>
                <c:pt idx="12280">
                  <c:v>3.09715E-10</c:v>
                </c:pt>
                <c:pt idx="12281">
                  <c:v>3.09715E-10</c:v>
                </c:pt>
                <c:pt idx="12282">
                  <c:v>3.0973699999999998E-10</c:v>
                </c:pt>
                <c:pt idx="12283">
                  <c:v>3.0974800000000002E-10</c:v>
                </c:pt>
                <c:pt idx="12284">
                  <c:v>3.0975800000000001E-10</c:v>
                </c:pt>
                <c:pt idx="12285">
                  <c:v>3.0978900000000001E-10</c:v>
                </c:pt>
                <c:pt idx="12286">
                  <c:v>3.0980600000000001E-10</c:v>
                </c:pt>
                <c:pt idx="12287">
                  <c:v>3.0985199999999999E-10</c:v>
                </c:pt>
                <c:pt idx="12288">
                  <c:v>3.0985500000000001E-10</c:v>
                </c:pt>
                <c:pt idx="12289">
                  <c:v>3.0985699999999998E-10</c:v>
                </c:pt>
                <c:pt idx="12290">
                  <c:v>3.0985899999999999E-10</c:v>
                </c:pt>
                <c:pt idx="12291">
                  <c:v>3.0991199999999998E-10</c:v>
                </c:pt>
                <c:pt idx="12292">
                  <c:v>3.09914E-10</c:v>
                </c:pt>
                <c:pt idx="12293">
                  <c:v>3.0991699999999998E-10</c:v>
                </c:pt>
                <c:pt idx="12294">
                  <c:v>3.0995E-10</c:v>
                </c:pt>
                <c:pt idx="12295">
                  <c:v>3.0995700000000001E-10</c:v>
                </c:pt>
                <c:pt idx="12296">
                  <c:v>3.0995900000000003E-10</c:v>
                </c:pt>
                <c:pt idx="12297">
                  <c:v>3.09974E-10</c:v>
                </c:pt>
                <c:pt idx="12298">
                  <c:v>3.10004E-10</c:v>
                </c:pt>
                <c:pt idx="12299">
                  <c:v>3.1000899999999999E-10</c:v>
                </c:pt>
                <c:pt idx="12300">
                  <c:v>3.1001300000000002E-10</c:v>
                </c:pt>
                <c:pt idx="12301">
                  <c:v>3.1008099999999999E-10</c:v>
                </c:pt>
                <c:pt idx="12302">
                  <c:v>3.1013300000000002E-10</c:v>
                </c:pt>
                <c:pt idx="12303">
                  <c:v>3.1015399999999999E-10</c:v>
                </c:pt>
                <c:pt idx="12304">
                  <c:v>3.1015799999999997E-10</c:v>
                </c:pt>
                <c:pt idx="12305">
                  <c:v>3.1016900000000002E-10</c:v>
                </c:pt>
                <c:pt idx="12306">
                  <c:v>3.1018200000000003E-10</c:v>
                </c:pt>
                <c:pt idx="12307">
                  <c:v>3.10191E-10</c:v>
                </c:pt>
                <c:pt idx="12308">
                  <c:v>3.1019499999999998E-10</c:v>
                </c:pt>
                <c:pt idx="12309">
                  <c:v>3.10215E-10</c:v>
                </c:pt>
                <c:pt idx="12310">
                  <c:v>3.10215E-10</c:v>
                </c:pt>
                <c:pt idx="12311">
                  <c:v>3.1021899999999998E-10</c:v>
                </c:pt>
                <c:pt idx="12312">
                  <c:v>3.10221E-10</c:v>
                </c:pt>
                <c:pt idx="12313">
                  <c:v>3.1024100000000001E-10</c:v>
                </c:pt>
                <c:pt idx="12314">
                  <c:v>3.1025800000000001E-10</c:v>
                </c:pt>
                <c:pt idx="12315">
                  <c:v>3.1026199999999999E-10</c:v>
                </c:pt>
                <c:pt idx="12316">
                  <c:v>3.1028499999999998E-10</c:v>
                </c:pt>
                <c:pt idx="12317">
                  <c:v>3.1029199999999999E-10</c:v>
                </c:pt>
                <c:pt idx="12318">
                  <c:v>3.1032500000000001E-10</c:v>
                </c:pt>
                <c:pt idx="12319">
                  <c:v>3.1032500000000001E-10</c:v>
                </c:pt>
                <c:pt idx="12320">
                  <c:v>3.1032699999999998E-10</c:v>
                </c:pt>
                <c:pt idx="12321">
                  <c:v>3.1033299999999998E-10</c:v>
                </c:pt>
                <c:pt idx="12322">
                  <c:v>3.1033399999999999E-10</c:v>
                </c:pt>
                <c:pt idx="12323">
                  <c:v>3.1033700000000001E-10</c:v>
                </c:pt>
                <c:pt idx="12324">
                  <c:v>3.1033999999999999E-10</c:v>
                </c:pt>
                <c:pt idx="12325">
                  <c:v>3.1034499999999998E-10</c:v>
                </c:pt>
                <c:pt idx="12326">
                  <c:v>3.1034599999999998E-10</c:v>
                </c:pt>
                <c:pt idx="12327">
                  <c:v>3.1035099999999998E-10</c:v>
                </c:pt>
                <c:pt idx="12328">
                  <c:v>3.1035099999999998E-10</c:v>
                </c:pt>
                <c:pt idx="12329">
                  <c:v>3.1036299999999998E-10</c:v>
                </c:pt>
                <c:pt idx="12330">
                  <c:v>3.10366E-10</c:v>
                </c:pt>
                <c:pt idx="12331">
                  <c:v>3.10372E-10</c:v>
                </c:pt>
                <c:pt idx="12332">
                  <c:v>3.10378E-10</c:v>
                </c:pt>
                <c:pt idx="12333">
                  <c:v>3.10384E-10</c:v>
                </c:pt>
                <c:pt idx="12334">
                  <c:v>3.1038899999999999E-10</c:v>
                </c:pt>
                <c:pt idx="12335">
                  <c:v>3.1040300000000001E-10</c:v>
                </c:pt>
                <c:pt idx="12336">
                  <c:v>3.1043599999999998E-10</c:v>
                </c:pt>
                <c:pt idx="12337">
                  <c:v>3.1045800000000002E-10</c:v>
                </c:pt>
                <c:pt idx="12338">
                  <c:v>3.1046300000000001E-10</c:v>
                </c:pt>
                <c:pt idx="12339">
                  <c:v>3.1046400000000001E-10</c:v>
                </c:pt>
                <c:pt idx="12340">
                  <c:v>3.1047700000000002E-10</c:v>
                </c:pt>
                <c:pt idx="12341">
                  <c:v>3.1048700000000001E-10</c:v>
                </c:pt>
                <c:pt idx="12342">
                  <c:v>3.10505E-10</c:v>
                </c:pt>
                <c:pt idx="12343">
                  <c:v>3.1050899999999999E-10</c:v>
                </c:pt>
                <c:pt idx="12344">
                  <c:v>3.1051900000000002E-10</c:v>
                </c:pt>
                <c:pt idx="12345">
                  <c:v>3.1052500000000002E-10</c:v>
                </c:pt>
                <c:pt idx="12346">
                  <c:v>3.1054800000000001E-10</c:v>
                </c:pt>
                <c:pt idx="12347">
                  <c:v>3.1056100000000002E-10</c:v>
                </c:pt>
                <c:pt idx="12348">
                  <c:v>3.1059600000000001E-10</c:v>
                </c:pt>
                <c:pt idx="12349">
                  <c:v>3.1060399999999998E-10</c:v>
                </c:pt>
                <c:pt idx="12350">
                  <c:v>3.10607E-10</c:v>
                </c:pt>
                <c:pt idx="12351">
                  <c:v>3.1061400000000001E-10</c:v>
                </c:pt>
                <c:pt idx="12352">
                  <c:v>3.1063200000000001E-10</c:v>
                </c:pt>
                <c:pt idx="12353">
                  <c:v>3.1064199999999999E-10</c:v>
                </c:pt>
                <c:pt idx="12354">
                  <c:v>3.1065999999999999E-10</c:v>
                </c:pt>
                <c:pt idx="12355">
                  <c:v>3.1069400000000002E-10</c:v>
                </c:pt>
                <c:pt idx="12356">
                  <c:v>3.1070000000000002E-10</c:v>
                </c:pt>
                <c:pt idx="12357">
                  <c:v>3.1070699999999998E-10</c:v>
                </c:pt>
                <c:pt idx="12358">
                  <c:v>3.1074800000000002E-10</c:v>
                </c:pt>
                <c:pt idx="12359">
                  <c:v>3.1075300000000001E-10</c:v>
                </c:pt>
                <c:pt idx="12360">
                  <c:v>3.1075599999999999E-10</c:v>
                </c:pt>
                <c:pt idx="12361">
                  <c:v>3.1078699999999999E-10</c:v>
                </c:pt>
                <c:pt idx="12362">
                  <c:v>3.108E-10</c:v>
                </c:pt>
                <c:pt idx="12363">
                  <c:v>3.1082699999999998E-10</c:v>
                </c:pt>
                <c:pt idx="12364">
                  <c:v>3.1084099999999999E-10</c:v>
                </c:pt>
                <c:pt idx="12365">
                  <c:v>3.1086499999999999E-10</c:v>
                </c:pt>
                <c:pt idx="12366">
                  <c:v>3.1087099999999999E-10</c:v>
                </c:pt>
                <c:pt idx="12367">
                  <c:v>3.1087400000000002E-10</c:v>
                </c:pt>
                <c:pt idx="12368">
                  <c:v>3.1088899999999999E-10</c:v>
                </c:pt>
                <c:pt idx="12369">
                  <c:v>3.1089800000000002E-10</c:v>
                </c:pt>
                <c:pt idx="12370">
                  <c:v>3.10902E-10</c:v>
                </c:pt>
                <c:pt idx="12371">
                  <c:v>3.1090699999999999E-10</c:v>
                </c:pt>
                <c:pt idx="12372">
                  <c:v>3.1091000000000002E-10</c:v>
                </c:pt>
                <c:pt idx="12373">
                  <c:v>3.1091299999999999E-10</c:v>
                </c:pt>
                <c:pt idx="12374">
                  <c:v>3.1091899999999999E-10</c:v>
                </c:pt>
                <c:pt idx="12375">
                  <c:v>3.1093300000000001E-10</c:v>
                </c:pt>
                <c:pt idx="12376">
                  <c:v>3.1094100000000002E-10</c:v>
                </c:pt>
                <c:pt idx="12377">
                  <c:v>3.1098E-10</c:v>
                </c:pt>
                <c:pt idx="12378">
                  <c:v>3.10981E-10</c:v>
                </c:pt>
                <c:pt idx="12379">
                  <c:v>3.11017E-10</c:v>
                </c:pt>
                <c:pt idx="12380">
                  <c:v>3.1104200000000001E-10</c:v>
                </c:pt>
                <c:pt idx="12381">
                  <c:v>3.1105099999999998E-10</c:v>
                </c:pt>
                <c:pt idx="12382">
                  <c:v>3.1106199999999997E-10</c:v>
                </c:pt>
                <c:pt idx="12383">
                  <c:v>3.1106899999999998E-10</c:v>
                </c:pt>
                <c:pt idx="12384">
                  <c:v>3.1107800000000001E-10</c:v>
                </c:pt>
                <c:pt idx="12385">
                  <c:v>3.1108699999999998E-10</c:v>
                </c:pt>
                <c:pt idx="12386">
                  <c:v>3.1109299999999998E-10</c:v>
                </c:pt>
                <c:pt idx="12387">
                  <c:v>3.1109299999999998E-10</c:v>
                </c:pt>
                <c:pt idx="12388">
                  <c:v>3.1110499999999998E-10</c:v>
                </c:pt>
                <c:pt idx="12389">
                  <c:v>3.1110499999999998E-10</c:v>
                </c:pt>
                <c:pt idx="12390">
                  <c:v>3.1111199999999999E-10</c:v>
                </c:pt>
                <c:pt idx="12391">
                  <c:v>3.1111199999999999E-10</c:v>
                </c:pt>
                <c:pt idx="12392">
                  <c:v>3.1111799999999999E-10</c:v>
                </c:pt>
                <c:pt idx="12393">
                  <c:v>3.11119E-10</c:v>
                </c:pt>
                <c:pt idx="12394">
                  <c:v>3.1112800000000002E-10</c:v>
                </c:pt>
                <c:pt idx="12395">
                  <c:v>3.1112899999999998E-10</c:v>
                </c:pt>
                <c:pt idx="12396">
                  <c:v>3.1115700000000001E-10</c:v>
                </c:pt>
                <c:pt idx="12397">
                  <c:v>3.1116200000000001E-10</c:v>
                </c:pt>
                <c:pt idx="12398">
                  <c:v>3.1116800000000001E-10</c:v>
                </c:pt>
                <c:pt idx="12399">
                  <c:v>3.11185E-10</c:v>
                </c:pt>
                <c:pt idx="12400">
                  <c:v>3.1127299999999998E-10</c:v>
                </c:pt>
                <c:pt idx="12401">
                  <c:v>3.1127899999999998E-10</c:v>
                </c:pt>
                <c:pt idx="12402">
                  <c:v>3.1128900000000001E-10</c:v>
                </c:pt>
                <c:pt idx="12403">
                  <c:v>3.1129199999999998E-10</c:v>
                </c:pt>
                <c:pt idx="12404">
                  <c:v>3.1129600000000002E-10</c:v>
                </c:pt>
                <c:pt idx="12405">
                  <c:v>3.1130900000000003E-10</c:v>
                </c:pt>
                <c:pt idx="12406">
                  <c:v>3.1135299999999999E-10</c:v>
                </c:pt>
                <c:pt idx="12407">
                  <c:v>3.1136900000000002E-10</c:v>
                </c:pt>
                <c:pt idx="12408">
                  <c:v>3.1138500000000001E-10</c:v>
                </c:pt>
                <c:pt idx="12409">
                  <c:v>3.1138799999999998E-10</c:v>
                </c:pt>
                <c:pt idx="12410">
                  <c:v>3.1138899999999999E-10</c:v>
                </c:pt>
                <c:pt idx="12411">
                  <c:v>3.1140599999999998E-10</c:v>
                </c:pt>
                <c:pt idx="12412">
                  <c:v>3.1141000000000001E-10</c:v>
                </c:pt>
                <c:pt idx="12413">
                  <c:v>3.1141799999999998E-10</c:v>
                </c:pt>
                <c:pt idx="12414">
                  <c:v>3.11421E-10</c:v>
                </c:pt>
                <c:pt idx="12415">
                  <c:v>3.1147399999999999E-10</c:v>
                </c:pt>
                <c:pt idx="12416">
                  <c:v>3.1147700000000002E-10</c:v>
                </c:pt>
                <c:pt idx="12417">
                  <c:v>3.11487E-10</c:v>
                </c:pt>
                <c:pt idx="12418">
                  <c:v>3.1149799999999999E-10</c:v>
                </c:pt>
                <c:pt idx="12419">
                  <c:v>3.1155799999999999E-10</c:v>
                </c:pt>
                <c:pt idx="12420">
                  <c:v>3.1156999999999999E-10</c:v>
                </c:pt>
                <c:pt idx="12421">
                  <c:v>3.1157900000000002E-10</c:v>
                </c:pt>
                <c:pt idx="12422">
                  <c:v>3.1158400000000001E-10</c:v>
                </c:pt>
                <c:pt idx="12423">
                  <c:v>3.1158600000000002E-10</c:v>
                </c:pt>
                <c:pt idx="12424">
                  <c:v>3.1159100000000002E-10</c:v>
                </c:pt>
                <c:pt idx="12425">
                  <c:v>3.1159299999999998E-10</c:v>
                </c:pt>
                <c:pt idx="12426">
                  <c:v>3.1159399999999999E-10</c:v>
                </c:pt>
                <c:pt idx="12427">
                  <c:v>3.1160599999999999E-10</c:v>
                </c:pt>
                <c:pt idx="12428">
                  <c:v>3.1161000000000002E-10</c:v>
                </c:pt>
                <c:pt idx="12429">
                  <c:v>3.1162399999999999E-10</c:v>
                </c:pt>
                <c:pt idx="12430">
                  <c:v>3.1163599999999999E-10</c:v>
                </c:pt>
                <c:pt idx="12431">
                  <c:v>3.1163900000000001E-10</c:v>
                </c:pt>
                <c:pt idx="12432">
                  <c:v>3.1164799999999999E-10</c:v>
                </c:pt>
                <c:pt idx="12433">
                  <c:v>3.1165399999999999E-10</c:v>
                </c:pt>
                <c:pt idx="12434">
                  <c:v>3.1166300000000001E-10</c:v>
                </c:pt>
                <c:pt idx="12435">
                  <c:v>3.1166499999999998E-10</c:v>
                </c:pt>
                <c:pt idx="12436">
                  <c:v>3.11758E-10</c:v>
                </c:pt>
                <c:pt idx="12437">
                  <c:v>3.1176099999999997E-10</c:v>
                </c:pt>
                <c:pt idx="12438">
                  <c:v>3.1177200000000002E-10</c:v>
                </c:pt>
                <c:pt idx="12439">
                  <c:v>3.1178500000000003E-10</c:v>
                </c:pt>
                <c:pt idx="12440">
                  <c:v>3.1178699999999999E-10</c:v>
                </c:pt>
                <c:pt idx="12441">
                  <c:v>3.1179500000000001E-10</c:v>
                </c:pt>
                <c:pt idx="12442">
                  <c:v>3.1183499999999999E-10</c:v>
                </c:pt>
                <c:pt idx="12443">
                  <c:v>3.1185600000000001E-10</c:v>
                </c:pt>
                <c:pt idx="12444">
                  <c:v>3.1186200000000001E-10</c:v>
                </c:pt>
                <c:pt idx="12445">
                  <c:v>3.1186499999999999E-10</c:v>
                </c:pt>
                <c:pt idx="12446">
                  <c:v>3.1186900000000002E-10</c:v>
                </c:pt>
                <c:pt idx="12447">
                  <c:v>3.1186900000000002E-10</c:v>
                </c:pt>
                <c:pt idx="12448">
                  <c:v>3.1186999999999998E-10</c:v>
                </c:pt>
                <c:pt idx="12449">
                  <c:v>3.1186999999999998E-10</c:v>
                </c:pt>
                <c:pt idx="12450">
                  <c:v>3.1188100000000002E-10</c:v>
                </c:pt>
                <c:pt idx="12451">
                  <c:v>3.1189800000000001E-10</c:v>
                </c:pt>
                <c:pt idx="12452">
                  <c:v>3.1190199999999999E-10</c:v>
                </c:pt>
                <c:pt idx="12453">
                  <c:v>3.1192399999999998E-10</c:v>
                </c:pt>
                <c:pt idx="12454">
                  <c:v>3.1193599999999998E-10</c:v>
                </c:pt>
                <c:pt idx="12455">
                  <c:v>3.1194100000000002E-10</c:v>
                </c:pt>
                <c:pt idx="12456">
                  <c:v>3.1194299999999998E-10</c:v>
                </c:pt>
                <c:pt idx="12457">
                  <c:v>3.11957E-10</c:v>
                </c:pt>
                <c:pt idx="12458">
                  <c:v>3.1195999999999998E-10</c:v>
                </c:pt>
                <c:pt idx="12459">
                  <c:v>3.1201599999999999E-10</c:v>
                </c:pt>
                <c:pt idx="12460">
                  <c:v>3.1203100000000002E-10</c:v>
                </c:pt>
                <c:pt idx="12461">
                  <c:v>3.1203800000000002E-10</c:v>
                </c:pt>
                <c:pt idx="12462">
                  <c:v>3.1203899999999998E-10</c:v>
                </c:pt>
                <c:pt idx="12463">
                  <c:v>3.12053E-10</c:v>
                </c:pt>
                <c:pt idx="12464">
                  <c:v>3.12053E-10</c:v>
                </c:pt>
                <c:pt idx="12465">
                  <c:v>3.1206000000000001E-10</c:v>
                </c:pt>
                <c:pt idx="12466">
                  <c:v>3.1206399999999999E-10</c:v>
                </c:pt>
                <c:pt idx="12467">
                  <c:v>3.1206399999999999E-10</c:v>
                </c:pt>
                <c:pt idx="12468">
                  <c:v>3.1206399999999999E-10</c:v>
                </c:pt>
                <c:pt idx="12469">
                  <c:v>3.1208400000000001E-10</c:v>
                </c:pt>
                <c:pt idx="12470">
                  <c:v>3.1209200000000002E-10</c:v>
                </c:pt>
                <c:pt idx="12471">
                  <c:v>3.1210499999999998E-10</c:v>
                </c:pt>
                <c:pt idx="12472">
                  <c:v>3.1212100000000001E-10</c:v>
                </c:pt>
                <c:pt idx="12473">
                  <c:v>3.12126E-10</c:v>
                </c:pt>
                <c:pt idx="12474">
                  <c:v>3.12138E-10</c:v>
                </c:pt>
                <c:pt idx="12475">
                  <c:v>3.1214199999999999E-10</c:v>
                </c:pt>
                <c:pt idx="12476">
                  <c:v>3.1219400000000002E-10</c:v>
                </c:pt>
                <c:pt idx="12477">
                  <c:v>3.12216E-10</c:v>
                </c:pt>
                <c:pt idx="12478">
                  <c:v>3.1222099999999999E-10</c:v>
                </c:pt>
                <c:pt idx="12479">
                  <c:v>3.1222300000000001E-10</c:v>
                </c:pt>
                <c:pt idx="12480">
                  <c:v>3.1223700000000003E-10</c:v>
                </c:pt>
                <c:pt idx="12481">
                  <c:v>3.1224999999999998E-10</c:v>
                </c:pt>
                <c:pt idx="12482">
                  <c:v>3.1227800000000001E-10</c:v>
                </c:pt>
                <c:pt idx="12483">
                  <c:v>3.12282E-10</c:v>
                </c:pt>
                <c:pt idx="12484">
                  <c:v>3.1230800000000001E-10</c:v>
                </c:pt>
                <c:pt idx="12485">
                  <c:v>3.1231599999999998E-10</c:v>
                </c:pt>
                <c:pt idx="12486">
                  <c:v>3.12343E-10</c:v>
                </c:pt>
                <c:pt idx="12487">
                  <c:v>3.1235999999999999E-10</c:v>
                </c:pt>
                <c:pt idx="12488">
                  <c:v>3.1242599999999999E-10</c:v>
                </c:pt>
                <c:pt idx="12489">
                  <c:v>3.12451E-10</c:v>
                </c:pt>
                <c:pt idx="12490">
                  <c:v>3.1246199999999999E-10</c:v>
                </c:pt>
                <c:pt idx="12491">
                  <c:v>3.1246199999999999E-10</c:v>
                </c:pt>
                <c:pt idx="12492">
                  <c:v>3.1249199999999999E-10</c:v>
                </c:pt>
                <c:pt idx="12493">
                  <c:v>3.12499E-10</c:v>
                </c:pt>
                <c:pt idx="12494">
                  <c:v>3.1250000000000001E-10</c:v>
                </c:pt>
                <c:pt idx="12495">
                  <c:v>3.1250399999999999E-10</c:v>
                </c:pt>
                <c:pt idx="12496">
                  <c:v>3.1250999999999999E-10</c:v>
                </c:pt>
                <c:pt idx="12497">
                  <c:v>3.1252500000000001E-10</c:v>
                </c:pt>
                <c:pt idx="12498">
                  <c:v>3.1253299999999998E-10</c:v>
                </c:pt>
                <c:pt idx="12499">
                  <c:v>3.1255799999999999E-10</c:v>
                </c:pt>
                <c:pt idx="12500">
                  <c:v>3.12571E-10</c:v>
                </c:pt>
                <c:pt idx="12501">
                  <c:v>3.1258799999999999E-10</c:v>
                </c:pt>
                <c:pt idx="12502">
                  <c:v>3.12596E-10</c:v>
                </c:pt>
                <c:pt idx="12503">
                  <c:v>3.1260699999999999E-10</c:v>
                </c:pt>
                <c:pt idx="12504">
                  <c:v>3.1261699999999998E-10</c:v>
                </c:pt>
                <c:pt idx="12505">
                  <c:v>3.1263499999999998E-10</c:v>
                </c:pt>
                <c:pt idx="12506">
                  <c:v>3.1263699999999999E-10</c:v>
                </c:pt>
                <c:pt idx="12507">
                  <c:v>3.12638E-10</c:v>
                </c:pt>
                <c:pt idx="12508">
                  <c:v>3.12638E-10</c:v>
                </c:pt>
                <c:pt idx="12509">
                  <c:v>3.1263900000000001E-10</c:v>
                </c:pt>
                <c:pt idx="12510">
                  <c:v>3.1264799999999998E-10</c:v>
                </c:pt>
                <c:pt idx="12511">
                  <c:v>3.1265200000000002E-10</c:v>
                </c:pt>
                <c:pt idx="12512">
                  <c:v>3.12662E-10</c:v>
                </c:pt>
                <c:pt idx="12513">
                  <c:v>3.1266300000000001E-10</c:v>
                </c:pt>
                <c:pt idx="12514">
                  <c:v>3.12668E-10</c:v>
                </c:pt>
                <c:pt idx="12515">
                  <c:v>3.1267299999999999E-10</c:v>
                </c:pt>
                <c:pt idx="12516">
                  <c:v>3.1271399999999998E-10</c:v>
                </c:pt>
                <c:pt idx="12517">
                  <c:v>3.1274200000000001E-10</c:v>
                </c:pt>
                <c:pt idx="12518">
                  <c:v>3.1274900000000002E-10</c:v>
                </c:pt>
                <c:pt idx="12519">
                  <c:v>3.1275300000000001E-10</c:v>
                </c:pt>
                <c:pt idx="12520">
                  <c:v>3.1275699999999999E-10</c:v>
                </c:pt>
                <c:pt idx="12521">
                  <c:v>3.1276100000000002E-10</c:v>
                </c:pt>
                <c:pt idx="12522">
                  <c:v>3.12776E-10</c:v>
                </c:pt>
                <c:pt idx="12523">
                  <c:v>3.1277999999999998E-10</c:v>
                </c:pt>
                <c:pt idx="12524">
                  <c:v>3.1278099999999999E-10</c:v>
                </c:pt>
                <c:pt idx="12525">
                  <c:v>3.1279100000000002E-10</c:v>
                </c:pt>
                <c:pt idx="12526">
                  <c:v>3.12801E-10</c:v>
                </c:pt>
                <c:pt idx="12527">
                  <c:v>3.12813E-10</c:v>
                </c:pt>
                <c:pt idx="12528">
                  <c:v>3.1285299999999998E-10</c:v>
                </c:pt>
                <c:pt idx="12529">
                  <c:v>3.1286499999999998E-10</c:v>
                </c:pt>
                <c:pt idx="12530">
                  <c:v>3.12867E-10</c:v>
                </c:pt>
                <c:pt idx="12531">
                  <c:v>3.1290199999999999E-10</c:v>
                </c:pt>
                <c:pt idx="12532">
                  <c:v>3.12909E-10</c:v>
                </c:pt>
                <c:pt idx="12533">
                  <c:v>3.1291800000000003E-10</c:v>
                </c:pt>
                <c:pt idx="12534">
                  <c:v>3.1293699999999998E-10</c:v>
                </c:pt>
                <c:pt idx="12535">
                  <c:v>3.1294100000000002E-10</c:v>
                </c:pt>
                <c:pt idx="12536">
                  <c:v>3.12945E-10</c:v>
                </c:pt>
                <c:pt idx="12537">
                  <c:v>3.1295900000000001E-10</c:v>
                </c:pt>
                <c:pt idx="12538">
                  <c:v>3.1296199999999999E-10</c:v>
                </c:pt>
                <c:pt idx="12539">
                  <c:v>3.1298300000000001E-10</c:v>
                </c:pt>
                <c:pt idx="12540">
                  <c:v>3.13006E-10</c:v>
                </c:pt>
                <c:pt idx="12541">
                  <c:v>3.1300700000000001E-10</c:v>
                </c:pt>
                <c:pt idx="12542">
                  <c:v>3.13012E-10</c:v>
                </c:pt>
                <c:pt idx="12543">
                  <c:v>3.1304699999999999E-10</c:v>
                </c:pt>
                <c:pt idx="12544">
                  <c:v>3.1305099999999998E-10</c:v>
                </c:pt>
                <c:pt idx="12545">
                  <c:v>3.1306499999999999E-10</c:v>
                </c:pt>
                <c:pt idx="12546">
                  <c:v>3.1306999999999998E-10</c:v>
                </c:pt>
                <c:pt idx="12547">
                  <c:v>3.1308500000000001E-10</c:v>
                </c:pt>
                <c:pt idx="12548">
                  <c:v>3.1309999999999998E-10</c:v>
                </c:pt>
                <c:pt idx="12549">
                  <c:v>3.1310099999999999E-10</c:v>
                </c:pt>
                <c:pt idx="12550">
                  <c:v>3.1310900000000001E-10</c:v>
                </c:pt>
                <c:pt idx="12551">
                  <c:v>3.1312E-10</c:v>
                </c:pt>
                <c:pt idx="12552">
                  <c:v>3.1314100000000003E-10</c:v>
                </c:pt>
                <c:pt idx="12553">
                  <c:v>3.1314700000000003E-10</c:v>
                </c:pt>
                <c:pt idx="12554">
                  <c:v>3.1319400000000001E-10</c:v>
                </c:pt>
                <c:pt idx="12555">
                  <c:v>3.1320600000000001E-10</c:v>
                </c:pt>
                <c:pt idx="12556">
                  <c:v>3.13222E-10</c:v>
                </c:pt>
                <c:pt idx="12557">
                  <c:v>3.13223E-10</c:v>
                </c:pt>
                <c:pt idx="12558">
                  <c:v>3.13246E-10</c:v>
                </c:pt>
                <c:pt idx="12559">
                  <c:v>3.1328199999999999E-10</c:v>
                </c:pt>
                <c:pt idx="12560">
                  <c:v>3.1328799999999999E-10</c:v>
                </c:pt>
                <c:pt idx="12561">
                  <c:v>3.1329199999999998E-10</c:v>
                </c:pt>
                <c:pt idx="12562">
                  <c:v>3.1331500000000002E-10</c:v>
                </c:pt>
                <c:pt idx="12563">
                  <c:v>3.13319E-10</c:v>
                </c:pt>
                <c:pt idx="12564">
                  <c:v>3.1334799999999999E-10</c:v>
                </c:pt>
                <c:pt idx="12565">
                  <c:v>3.1334799999999999E-10</c:v>
                </c:pt>
                <c:pt idx="12566">
                  <c:v>3.1336499999999998E-10</c:v>
                </c:pt>
                <c:pt idx="12567">
                  <c:v>3.1340000000000002E-10</c:v>
                </c:pt>
                <c:pt idx="12568">
                  <c:v>3.1340600000000002E-10</c:v>
                </c:pt>
                <c:pt idx="12569">
                  <c:v>3.1341200000000002E-10</c:v>
                </c:pt>
                <c:pt idx="12570">
                  <c:v>3.1341600000000001E-10</c:v>
                </c:pt>
                <c:pt idx="12571">
                  <c:v>3.1341600000000001E-10</c:v>
                </c:pt>
                <c:pt idx="12572">
                  <c:v>3.1341700000000001E-10</c:v>
                </c:pt>
                <c:pt idx="12573">
                  <c:v>3.1341700000000001E-10</c:v>
                </c:pt>
                <c:pt idx="12574">
                  <c:v>3.1342300000000001E-10</c:v>
                </c:pt>
                <c:pt idx="12575">
                  <c:v>3.1342400000000002E-10</c:v>
                </c:pt>
                <c:pt idx="12576">
                  <c:v>3.13452E-10</c:v>
                </c:pt>
                <c:pt idx="12577">
                  <c:v>3.13452E-10</c:v>
                </c:pt>
                <c:pt idx="12578">
                  <c:v>3.13458E-10</c:v>
                </c:pt>
                <c:pt idx="12579">
                  <c:v>3.13482E-10</c:v>
                </c:pt>
                <c:pt idx="12580">
                  <c:v>3.1348400000000002E-10</c:v>
                </c:pt>
                <c:pt idx="12581">
                  <c:v>3.13488E-10</c:v>
                </c:pt>
                <c:pt idx="12582">
                  <c:v>3.1349799999999999E-10</c:v>
                </c:pt>
                <c:pt idx="12583">
                  <c:v>3.135E-10</c:v>
                </c:pt>
                <c:pt idx="12584">
                  <c:v>3.1350999999999999E-10</c:v>
                </c:pt>
                <c:pt idx="12585">
                  <c:v>3.1351400000000002E-10</c:v>
                </c:pt>
                <c:pt idx="12586">
                  <c:v>3.1351900000000001E-10</c:v>
                </c:pt>
                <c:pt idx="12587">
                  <c:v>3.13524E-10</c:v>
                </c:pt>
                <c:pt idx="12588">
                  <c:v>3.1355299999999999E-10</c:v>
                </c:pt>
                <c:pt idx="12589">
                  <c:v>3.1356E-10</c:v>
                </c:pt>
                <c:pt idx="12590">
                  <c:v>3.1356200000000002E-10</c:v>
                </c:pt>
                <c:pt idx="12591">
                  <c:v>3.1356200000000002E-10</c:v>
                </c:pt>
                <c:pt idx="12592">
                  <c:v>3.1356299999999997E-10</c:v>
                </c:pt>
                <c:pt idx="12593">
                  <c:v>3.1360500000000002E-10</c:v>
                </c:pt>
                <c:pt idx="12594">
                  <c:v>3.1360599999999998E-10</c:v>
                </c:pt>
                <c:pt idx="12595">
                  <c:v>3.1361500000000001E-10</c:v>
                </c:pt>
                <c:pt idx="12596">
                  <c:v>3.1361600000000002E-10</c:v>
                </c:pt>
                <c:pt idx="12597">
                  <c:v>3.1361899999999999E-10</c:v>
                </c:pt>
                <c:pt idx="12598">
                  <c:v>3.1363300000000001E-10</c:v>
                </c:pt>
                <c:pt idx="12599">
                  <c:v>3.13644E-10</c:v>
                </c:pt>
                <c:pt idx="12600">
                  <c:v>3.1365800000000001E-10</c:v>
                </c:pt>
                <c:pt idx="12601">
                  <c:v>3.1366599999999998E-10</c:v>
                </c:pt>
                <c:pt idx="12602">
                  <c:v>3.13687E-10</c:v>
                </c:pt>
                <c:pt idx="12603">
                  <c:v>3.1369099999999999E-10</c:v>
                </c:pt>
                <c:pt idx="12604">
                  <c:v>3.1369699999999999E-10</c:v>
                </c:pt>
                <c:pt idx="12605">
                  <c:v>3.1371800000000001E-10</c:v>
                </c:pt>
                <c:pt idx="12606">
                  <c:v>3.1372400000000001E-10</c:v>
                </c:pt>
                <c:pt idx="12607">
                  <c:v>3.13735E-10</c:v>
                </c:pt>
                <c:pt idx="12608">
                  <c:v>3.1376199999999998E-10</c:v>
                </c:pt>
                <c:pt idx="12609">
                  <c:v>3.1388399999999999E-10</c:v>
                </c:pt>
                <c:pt idx="12610">
                  <c:v>3.13909E-10</c:v>
                </c:pt>
                <c:pt idx="12611">
                  <c:v>3.1391800000000002E-10</c:v>
                </c:pt>
                <c:pt idx="12612">
                  <c:v>3.13921E-10</c:v>
                </c:pt>
                <c:pt idx="12613">
                  <c:v>3.1394899999999998E-10</c:v>
                </c:pt>
                <c:pt idx="12614">
                  <c:v>3.1395099999999999E-10</c:v>
                </c:pt>
                <c:pt idx="12615">
                  <c:v>3.13952E-10</c:v>
                </c:pt>
                <c:pt idx="12616">
                  <c:v>3.1396000000000002E-10</c:v>
                </c:pt>
                <c:pt idx="12617">
                  <c:v>3.1397499999999999E-10</c:v>
                </c:pt>
                <c:pt idx="12618">
                  <c:v>3.1398499999999998E-10</c:v>
                </c:pt>
                <c:pt idx="12619">
                  <c:v>3.1398599999999998E-10</c:v>
                </c:pt>
                <c:pt idx="12620">
                  <c:v>3.1398900000000001E-10</c:v>
                </c:pt>
                <c:pt idx="12621">
                  <c:v>3.1400499999999999E-10</c:v>
                </c:pt>
                <c:pt idx="12622">
                  <c:v>3.1402600000000002E-10</c:v>
                </c:pt>
                <c:pt idx="12623">
                  <c:v>3.1403299999999997E-10</c:v>
                </c:pt>
                <c:pt idx="12624">
                  <c:v>3.14036E-10</c:v>
                </c:pt>
                <c:pt idx="12625">
                  <c:v>3.1407099999999999E-10</c:v>
                </c:pt>
                <c:pt idx="12626">
                  <c:v>3.1408100000000002E-10</c:v>
                </c:pt>
                <c:pt idx="12627">
                  <c:v>3.1410900000000001E-10</c:v>
                </c:pt>
                <c:pt idx="12628">
                  <c:v>3.1412399999999998E-10</c:v>
                </c:pt>
                <c:pt idx="12629">
                  <c:v>3.1412700000000001E-10</c:v>
                </c:pt>
                <c:pt idx="12630">
                  <c:v>3.1412800000000001E-10</c:v>
                </c:pt>
                <c:pt idx="12631">
                  <c:v>3.14151E-10</c:v>
                </c:pt>
                <c:pt idx="12632">
                  <c:v>3.1415300000000002E-10</c:v>
                </c:pt>
                <c:pt idx="12633">
                  <c:v>3.14157E-10</c:v>
                </c:pt>
                <c:pt idx="12634">
                  <c:v>3.14157E-10</c:v>
                </c:pt>
                <c:pt idx="12635">
                  <c:v>3.14162E-10</c:v>
                </c:pt>
                <c:pt idx="12636">
                  <c:v>3.14187E-10</c:v>
                </c:pt>
                <c:pt idx="12637">
                  <c:v>3.1418800000000001E-10</c:v>
                </c:pt>
                <c:pt idx="12638">
                  <c:v>3.14199E-10</c:v>
                </c:pt>
                <c:pt idx="12639">
                  <c:v>3.1420000000000001E-10</c:v>
                </c:pt>
                <c:pt idx="12640">
                  <c:v>3.1420100000000002E-10</c:v>
                </c:pt>
                <c:pt idx="12641">
                  <c:v>3.1420899999999998E-10</c:v>
                </c:pt>
                <c:pt idx="12642">
                  <c:v>3.1420999999999999E-10</c:v>
                </c:pt>
                <c:pt idx="12643">
                  <c:v>3.14217E-10</c:v>
                </c:pt>
                <c:pt idx="12644">
                  <c:v>3.1424499999999998E-10</c:v>
                </c:pt>
                <c:pt idx="12645">
                  <c:v>3.14247E-10</c:v>
                </c:pt>
                <c:pt idx="12646">
                  <c:v>3.1425099999999998E-10</c:v>
                </c:pt>
                <c:pt idx="12647">
                  <c:v>3.1427900000000002E-10</c:v>
                </c:pt>
                <c:pt idx="12648">
                  <c:v>3.1430900000000002E-10</c:v>
                </c:pt>
                <c:pt idx="12649">
                  <c:v>3.1433599999999999E-10</c:v>
                </c:pt>
                <c:pt idx="12650">
                  <c:v>3.1436900000000001E-10</c:v>
                </c:pt>
                <c:pt idx="12651">
                  <c:v>3.1437000000000002E-10</c:v>
                </c:pt>
                <c:pt idx="12652">
                  <c:v>3.1437699999999998E-10</c:v>
                </c:pt>
                <c:pt idx="12653">
                  <c:v>3.14379E-10</c:v>
                </c:pt>
                <c:pt idx="12654">
                  <c:v>3.1438999999999999E-10</c:v>
                </c:pt>
                <c:pt idx="12655">
                  <c:v>3.1441299999999998E-10</c:v>
                </c:pt>
                <c:pt idx="12656">
                  <c:v>3.1441700000000001E-10</c:v>
                </c:pt>
                <c:pt idx="12657">
                  <c:v>3.1441800000000002E-10</c:v>
                </c:pt>
                <c:pt idx="12658">
                  <c:v>3.1441999999999999E-10</c:v>
                </c:pt>
                <c:pt idx="12659">
                  <c:v>3.1442499999999998E-10</c:v>
                </c:pt>
                <c:pt idx="12660">
                  <c:v>3.1444200000000002E-10</c:v>
                </c:pt>
                <c:pt idx="12661">
                  <c:v>3.1444999999999998E-10</c:v>
                </c:pt>
                <c:pt idx="12662">
                  <c:v>3.14452E-10</c:v>
                </c:pt>
                <c:pt idx="12663">
                  <c:v>3.1446199999999998E-10</c:v>
                </c:pt>
                <c:pt idx="12664">
                  <c:v>3.1447399999999998E-10</c:v>
                </c:pt>
                <c:pt idx="12665">
                  <c:v>3.14506E-10</c:v>
                </c:pt>
                <c:pt idx="12666">
                  <c:v>3.1451599999999998E-10</c:v>
                </c:pt>
                <c:pt idx="12667">
                  <c:v>3.1454699999999999E-10</c:v>
                </c:pt>
                <c:pt idx="12668">
                  <c:v>3.1455100000000002E-10</c:v>
                </c:pt>
                <c:pt idx="12669">
                  <c:v>3.1455799999999998E-10</c:v>
                </c:pt>
                <c:pt idx="12670">
                  <c:v>3.1456300000000002E-10</c:v>
                </c:pt>
                <c:pt idx="12671">
                  <c:v>3.1462E-10</c:v>
                </c:pt>
                <c:pt idx="12672">
                  <c:v>3.14621E-10</c:v>
                </c:pt>
                <c:pt idx="12673">
                  <c:v>3.1463500000000002E-10</c:v>
                </c:pt>
                <c:pt idx="12674">
                  <c:v>3.1465499999999999E-10</c:v>
                </c:pt>
                <c:pt idx="12675">
                  <c:v>3.14663E-10</c:v>
                </c:pt>
                <c:pt idx="12676">
                  <c:v>3.1468499999999998E-10</c:v>
                </c:pt>
                <c:pt idx="12677">
                  <c:v>3.14693E-10</c:v>
                </c:pt>
                <c:pt idx="12678">
                  <c:v>3.1469599999999997E-10</c:v>
                </c:pt>
                <c:pt idx="12679">
                  <c:v>3.1469699999999998E-10</c:v>
                </c:pt>
                <c:pt idx="12680">
                  <c:v>3.1471499999999998E-10</c:v>
                </c:pt>
                <c:pt idx="12681">
                  <c:v>3.14753E-10</c:v>
                </c:pt>
                <c:pt idx="12682">
                  <c:v>3.14759E-10</c:v>
                </c:pt>
                <c:pt idx="12683">
                  <c:v>3.1476399999999999E-10</c:v>
                </c:pt>
                <c:pt idx="12684">
                  <c:v>3.1476800000000002E-10</c:v>
                </c:pt>
                <c:pt idx="12685">
                  <c:v>3.1482200000000002E-10</c:v>
                </c:pt>
                <c:pt idx="12686">
                  <c:v>3.14832E-10</c:v>
                </c:pt>
                <c:pt idx="12687">
                  <c:v>3.14849E-10</c:v>
                </c:pt>
                <c:pt idx="12688">
                  <c:v>3.1485100000000001E-10</c:v>
                </c:pt>
                <c:pt idx="12689">
                  <c:v>3.14868E-10</c:v>
                </c:pt>
                <c:pt idx="12690">
                  <c:v>3.1488100000000001E-10</c:v>
                </c:pt>
                <c:pt idx="12691">
                  <c:v>3.1488800000000002E-10</c:v>
                </c:pt>
                <c:pt idx="12692">
                  <c:v>3.1489699999999999E-10</c:v>
                </c:pt>
                <c:pt idx="12693">
                  <c:v>3.14904E-10</c:v>
                </c:pt>
                <c:pt idx="12694">
                  <c:v>3.1492699999999999E-10</c:v>
                </c:pt>
                <c:pt idx="12695">
                  <c:v>3.1496199999999998E-10</c:v>
                </c:pt>
                <c:pt idx="12696">
                  <c:v>3.1496199999999998E-10</c:v>
                </c:pt>
                <c:pt idx="12697">
                  <c:v>3.1497399999999998E-10</c:v>
                </c:pt>
                <c:pt idx="12698">
                  <c:v>3.1497999999999998E-10</c:v>
                </c:pt>
                <c:pt idx="12699">
                  <c:v>3.1498400000000002E-10</c:v>
                </c:pt>
                <c:pt idx="12700">
                  <c:v>3.1498699999999999E-10</c:v>
                </c:pt>
                <c:pt idx="12701">
                  <c:v>3.15018E-10</c:v>
                </c:pt>
                <c:pt idx="12702">
                  <c:v>3.1501900000000001E-10</c:v>
                </c:pt>
                <c:pt idx="12703">
                  <c:v>3.1503999999999998E-10</c:v>
                </c:pt>
                <c:pt idx="12704">
                  <c:v>3.15042E-10</c:v>
                </c:pt>
                <c:pt idx="12705">
                  <c:v>3.15066E-10</c:v>
                </c:pt>
                <c:pt idx="12706">
                  <c:v>3.1514199999999998E-10</c:v>
                </c:pt>
                <c:pt idx="12707">
                  <c:v>3.1514299999999998E-10</c:v>
                </c:pt>
                <c:pt idx="12708">
                  <c:v>3.1514700000000002E-10</c:v>
                </c:pt>
                <c:pt idx="12709">
                  <c:v>3.1514899999999998E-10</c:v>
                </c:pt>
                <c:pt idx="12710">
                  <c:v>3.1515300000000002E-10</c:v>
                </c:pt>
                <c:pt idx="12711">
                  <c:v>3.1515499999999998E-10</c:v>
                </c:pt>
                <c:pt idx="12712">
                  <c:v>3.1516699999999998E-10</c:v>
                </c:pt>
                <c:pt idx="12713">
                  <c:v>3.1518300000000002E-10</c:v>
                </c:pt>
                <c:pt idx="12714">
                  <c:v>3.15187E-10</c:v>
                </c:pt>
                <c:pt idx="12715">
                  <c:v>3.1519000000000003E-10</c:v>
                </c:pt>
                <c:pt idx="12716">
                  <c:v>3.15193E-10</c:v>
                </c:pt>
                <c:pt idx="12717">
                  <c:v>3.15205E-10</c:v>
                </c:pt>
                <c:pt idx="12718">
                  <c:v>3.1522199999999999E-10</c:v>
                </c:pt>
                <c:pt idx="12719">
                  <c:v>3.1522600000000002E-10</c:v>
                </c:pt>
                <c:pt idx="12720">
                  <c:v>3.1523100000000001E-10</c:v>
                </c:pt>
                <c:pt idx="12721">
                  <c:v>3.1523200000000002E-10</c:v>
                </c:pt>
                <c:pt idx="12722">
                  <c:v>3.1523399999999999E-10</c:v>
                </c:pt>
                <c:pt idx="12723">
                  <c:v>3.1524400000000002E-10</c:v>
                </c:pt>
                <c:pt idx="12724">
                  <c:v>3.1524499999999998E-10</c:v>
                </c:pt>
                <c:pt idx="12725">
                  <c:v>3.1528799999999999E-10</c:v>
                </c:pt>
                <c:pt idx="12726">
                  <c:v>3.15301E-10</c:v>
                </c:pt>
                <c:pt idx="12727">
                  <c:v>3.1532700000000001E-10</c:v>
                </c:pt>
                <c:pt idx="12728">
                  <c:v>3.1533400000000002E-10</c:v>
                </c:pt>
                <c:pt idx="12729">
                  <c:v>3.1533599999999999E-10</c:v>
                </c:pt>
                <c:pt idx="12730">
                  <c:v>3.1533900000000001E-10</c:v>
                </c:pt>
                <c:pt idx="12731">
                  <c:v>3.1537299999999999E-10</c:v>
                </c:pt>
                <c:pt idx="12732">
                  <c:v>3.1538100000000001E-10</c:v>
                </c:pt>
                <c:pt idx="12733">
                  <c:v>3.1540100000000003E-10</c:v>
                </c:pt>
                <c:pt idx="12734">
                  <c:v>3.1540899999999999E-10</c:v>
                </c:pt>
                <c:pt idx="12735">
                  <c:v>3.1541399999999998E-10</c:v>
                </c:pt>
                <c:pt idx="12736">
                  <c:v>3.1542900000000001E-10</c:v>
                </c:pt>
                <c:pt idx="12737">
                  <c:v>3.1543100000000002E-10</c:v>
                </c:pt>
                <c:pt idx="12738">
                  <c:v>3.1543299999999999E-10</c:v>
                </c:pt>
                <c:pt idx="12739">
                  <c:v>3.1544700000000001E-10</c:v>
                </c:pt>
                <c:pt idx="12740">
                  <c:v>3.1546600000000001E-10</c:v>
                </c:pt>
                <c:pt idx="12741">
                  <c:v>3.1547800000000001E-10</c:v>
                </c:pt>
                <c:pt idx="12742">
                  <c:v>3.1547800000000001E-10</c:v>
                </c:pt>
                <c:pt idx="12743">
                  <c:v>3.1548099999999999E-10</c:v>
                </c:pt>
                <c:pt idx="12744">
                  <c:v>3.1549000000000001E-10</c:v>
                </c:pt>
                <c:pt idx="12745">
                  <c:v>3.1553200000000001E-10</c:v>
                </c:pt>
                <c:pt idx="12746">
                  <c:v>3.1553399999999998E-10</c:v>
                </c:pt>
                <c:pt idx="12747">
                  <c:v>3.1556999999999998E-10</c:v>
                </c:pt>
                <c:pt idx="12748">
                  <c:v>3.15573E-10</c:v>
                </c:pt>
                <c:pt idx="12749">
                  <c:v>3.1559599999999999E-10</c:v>
                </c:pt>
                <c:pt idx="12750">
                  <c:v>3.1560099999999998E-10</c:v>
                </c:pt>
                <c:pt idx="12751">
                  <c:v>3.15615E-10</c:v>
                </c:pt>
                <c:pt idx="12752">
                  <c:v>3.1563199999999999E-10</c:v>
                </c:pt>
                <c:pt idx="12753">
                  <c:v>3.1564399999999999E-10</c:v>
                </c:pt>
                <c:pt idx="12754">
                  <c:v>3.1564600000000001E-10</c:v>
                </c:pt>
                <c:pt idx="12755">
                  <c:v>3.1564700000000002E-10</c:v>
                </c:pt>
                <c:pt idx="12756">
                  <c:v>3.1566099999999998E-10</c:v>
                </c:pt>
                <c:pt idx="12757">
                  <c:v>3.1569699999999998E-10</c:v>
                </c:pt>
                <c:pt idx="12758">
                  <c:v>3.1570399999999999E-10</c:v>
                </c:pt>
                <c:pt idx="12759">
                  <c:v>3.1570999999999999E-10</c:v>
                </c:pt>
                <c:pt idx="12760">
                  <c:v>3.1572199999999999E-10</c:v>
                </c:pt>
                <c:pt idx="12761">
                  <c:v>3.1572500000000001E-10</c:v>
                </c:pt>
                <c:pt idx="12762">
                  <c:v>3.1572799999999999E-10</c:v>
                </c:pt>
                <c:pt idx="12763">
                  <c:v>3.1578899999999999E-10</c:v>
                </c:pt>
                <c:pt idx="12764">
                  <c:v>3.1578899999999999E-10</c:v>
                </c:pt>
                <c:pt idx="12765">
                  <c:v>3.1579299999999998E-10</c:v>
                </c:pt>
                <c:pt idx="12766">
                  <c:v>3.15796E-10</c:v>
                </c:pt>
                <c:pt idx="12767">
                  <c:v>3.1580300000000001E-10</c:v>
                </c:pt>
                <c:pt idx="12768">
                  <c:v>3.1580900000000001E-10</c:v>
                </c:pt>
                <c:pt idx="12769">
                  <c:v>3.1581699999999998E-10</c:v>
                </c:pt>
                <c:pt idx="12770">
                  <c:v>3.1583699999999999E-10</c:v>
                </c:pt>
                <c:pt idx="12771">
                  <c:v>3.1584500000000001E-10</c:v>
                </c:pt>
                <c:pt idx="12772">
                  <c:v>3.1585999999999998E-10</c:v>
                </c:pt>
                <c:pt idx="12773">
                  <c:v>3.1588E-10</c:v>
                </c:pt>
                <c:pt idx="12774">
                  <c:v>3.1588399999999998E-10</c:v>
                </c:pt>
                <c:pt idx="12775">
                  <c:v>3.1588399999999998E-10</c:v>
                </c:pt>
                <c:pt idx="12776">
                  <c:v>3.1589699999999999E-10</c:v>
                </c:pt>
                <c:pt idx="12777">
                  <c:v>3.1590199999999998E-10</c:v>
                </c:pt>
                <c:pt idx="12778">
                  <c:v>3.1591100000000001E-10</c:v>
                </c:pt>
                <c:pt idx="12779">
                  <c:v>3.15952E-10</c:v>
                </c:pt>
                <c:pt idx="12780">
                  <c:v>3.1596700000000002E-10</c:v>
                </c:pt>
                <c:pt idx="12781">
                  <c:v>3.15989E-10</c:v>
                </c:pt>
                <c:pt idx="12782">
                  <c:v>3.16001E-10</c:v>
                </c:pt>
                <c:pt idx="12783">
                  <c:v>3.1601699999999999E-10</c:v>
                </c:pt>
                <c:pt idx="12784">
                  <c:v>3.16025E-10</c:v>
                </c:pt>
                <c:pt idx="12785">
                  <c:v>3.1602999999999999E-10</c:v>
                </c:pt>
                <c:pt idx="12786">
                  <c:v>3.16031E-10</c:v>
                </c:pt>
                <c:pt idx="12787">
                  <c:v>3.1604699999999998E-10</c:v>
                </c:pt>
                <c:pt idx="12788">
                  <c:v>3.1605600000000001E-10</c:v>
                </c:pt>
                <c:pt idx="12789">
                  <c:v>3.1607699999999998E-10</c:v>
                </c:pt>
                <c:pt idx="12790">
                  <c:v>3.1608200000000003E-10</c:v>
                </c:pt>
                <c:pt idx="12791">
                  <c:v>3.1608800000000003E-10</c:v>
                </c:pt>
                <c:pt idx="12792">
                  <c:v>3.16091E-10</c:v>
                </c:pt>
                <c:pt idx="12793">
                  <c:v>3.1610199999999999E-10</c:v>
                </c:pt>
                <c:pt idx="12794">
                  <c:v>3.1615200000000001E-10</c:v>
                </c:pt>
                <c:pt idx="12795">
                  <c:v>3.1615400000000002E-10</c:v>
                </c:pt>
                <c:pt idx="12796">
                  <c:v>3.16157E-10</c:v>
                </c:pt>
                <c:pt idx="12797">
                  <c:v>3.1616099999999998E-10</c:v>
                </c:pt>
                <c:pt idx="12798">
                  <c:v>3.1617399999999999E-10</c:v>
                </c:pt>
                <c:pt idx="12799">
                  <c:v>3.1617700000000001E-10</c:v>
                </c:pt>
                <c:pt idx="12800">
                  <c:v>3.1619099999999998E-10</c:v>
                </c:pt>
                <c:pt idx="12801">
                  <c:v>3.1620100000000001E-10</c:v>
                </c:pt>
                <c:pt idx="12802">
                  <c:v>3.1623700000000001E-10</c:v>
                </c:pt>
                <c:pt idx="12803">
                  <c:v>3.1624300000000001E-10</c:v>
                </c:pt>
                <c:pt idx="12804">
                  <c:v>3.1624900000000001E-10</c:v>
                </c:pt>
                <c:pt idx="12805">
                  <c:v>3.1625799999999998E-10</c:v>
                </c:pt>
                <c:pt idx="12806">
                  <c:v>3.1630099999999999E-10</c:v>
                </c:pt>
                <c:pt idx="12807">
                  <c:v>3.1635E-10</c:v>
                </c:pt>
                <c:pt idx="12808">
                  <c:v>3.16362E-10</c:v>
                </c:pt>
                <c:pt idx="12809">
                  <c:v>3.1636599999999998E-10</c:v>
                </c:pt>
                <c:pt idx="12810">
                  <c:v>3.1637500000000001E-10</c:v>
                </c:pt>
                <c:pt idx="12811">
                  <c:v>3.1638E-10</c:v>
                </c:pt>
                <c:pt idx="12812">
                  <c:v>3.1638800000000001E-10</c:v>
                </c:pt>
                <c:pt idx="12813">
                  <c:v>3.1642099999999999E-10</c:v>
                </c:pt>
                <c:pt idx="12814">
                  <c:v>3.1644900000000002E-10</c:v>
                </c:pt>
                <c:pt idx="12815">
                  <c:v>3.1646600000000001E-10</c:v>
                </c:pt>
                <c:pt idx="12816">
                  <c:v>3.1646799999999998E-10</c:v>
                </c:pt>
                <c:pt idx="12817">
                  <c:v>3.16489E-10</c:v>
                </c:pt>
                <c:pt idx="12818">
                  <c:v>3.1649399999999999E-10</c:v>
                </c:pt>
                <c:pt idx="12819">
                  <c:v>3.1649700000000002E-10</c:v>
                </c:pt>
                <c:pt idx="12820">
                  <c:v>3.1650399999999998E-10</c:v>
                </c:pt>
                <c:pt idx="12821">
                  <c:v>3.1651500000000002E-10</c:v>
                </c:pt>
                <c:pt idx="12822">
                  <c:v>3.16519E-10</c:v>
                </c:pt>
                <c:pt idx="12823">
                  <c:v>3.1652100000000002E-10</c:v>
                </c:pt>
                <c:pt idx="12824">
                  <c:v>3.16531E-10</c:v>
                </c:pt>
                <c:pt idx="12825">
                  <c:v>3.1653200000000001E-10</c:v>
                </c:pt>
                <c:pt idx="12826">
                  <c:v>3.1653300000000002E-10</c:v>
                </c:pt>
                <c:pt idx="12827">
                  <c:v>3.1653300000000002E-10</c:v>
                </c:pt>
                <c:pt idx="12828">
                  <c:v>3.1656900000000002E-10</c:v>
                </c:pt>
                <c:pt idx="12829">
                  <c:v>3.1657500000000002E-10</c:v>
                </c:pt>
                <c:pt idx="12830">
                  <c:v>3.1658600000000001E-10</c:v>
                </c:pt>
                <c:pt idx="12831">
                  <c:v>3.1659200000000001E-10</c:v>
                </c:pt>
                <c:pt idx="12832">
                  <c:v>3.1660699999999998E-10</c:v>
                </c:pt>
                <c:pt idx="12833">
                  <c:v>3.1661999999999999E-10</c:v>
                </c:pt>
                <c:pt idx="12834">
                  <c:v>3.1663799999999999E-10</c:v>
                </c:pt>
                <c:pt idx="12835">
                  <c:v>3.16645E-10</c:v>
                </c:pt>
                <c:pt idx="12836">
                  <c:v>3.1664999999999999E-10</c:v>
                </c:pt>
                <c:pt idx="12837">
                  <c:v>3.1665400000000002E-10</c:v>
                </c:pt>
                <c:pt idx="12838">
                  <c:v>3.16657E-10</c:v>
                </c:pt>
                <c:pt idx="12839">
                  <c:v>3.1668300000000001E-10</c:v>
                </c:pt>
                <c:pt idx="12840">
                  <c:v>3.1668300000000001E-10</c:v>
                </c:pt>
                <c:pt idx="12841">
                  <c:v>3.1670999999999998E-10</c:v>
                </c:pt>
                <c:pt idx="12842">
                  <c:v>3.1671300000000001E-10</c:v>
                </c:pt>
                <c:pt idx="12843">
                  <c:v>3.1672000000000002E-10</c:v>
                </c:pt>
                <c:pt idx="12844">
                  <c:v>3.1673200000000002E-10</c:v>
                </c:pt>
                <c:pt idx="12845">
                  <c:v>3.1673399999999998E-10</c:v>
                </c:pt>
                <c:pt idx="12846">
                  <c:v>3.1674599999999998E-10</c:v>
                </c:pt>
                <c:pt idx="12847">
                  <c:v>3.16802E-10</c:v>
                </c:pt>
                <c:pt idx="12848">
                  <c:v>3.1682100000000001E-10</c:v>
                </c:pt>
                <c:pt idx="12849">
                  <c:v>3.16826E-10</c:v>
                </c:pt>
                <c:pt idx="12850">
                  <c:v>3.1683099999999999E-10</c:v>
                </c:pt>
                <c:pt idx="12851">
                  <c:v>3.16832E-10</c:v>
                </c:pt>
                <c:pt idx="12852">
                  <c:v>3.16856E-10</c:v>
                </c:pt>
                <c:pt idx="12853">
                  <c:v>3.1687299999999999E-10</c:v>
                </c:pt>
                <c:pt idx="12854">
                  <c:v>3.1688E-10</c:v>
                </c:pt>
                <c:pt idx="12855">
                  <c:v>3.1689799999999999E-10</c:v>
                </c:pt>
                <c:pt idx="12856">
                  <c:v>3.16899E-10</c:v>
                </c:pt>
                <c:pt idx="12857">
                  <c:v>3.1690600000000001E-10</c:v>
                </c:pt>
                <c:pt idx="12858">
                  <c:v>3.1690899999999999E-10</c:v>
                </c:pt>
                <c:pt idx="12859">
                  <c:v>3.1691399999999998E-10</c:v>
                </c:pt>
                <c:pt idx="12860">
                  <c:v>3.1691399999999998E-10</c:v>
                </c:pt>
                <c:pt idx="12861">
                  <c:v>3.1695099999999998E-10</c:v>
                </c:pt>
                <c:pt idx="12862">
                  <c:v>3.1696999999999999E-10</c:v>
                </c:pt>
                <c:pt idx="12863">
                  <c:v>3.1699000000000001E-10</c:v>
                </c:pt>
                <c:pt idx="12864">
                  <c:v>3.16995E-10</c:v>
                </c:pt>
                <c:pt idx="12865">
                  <c:v>3.1701199999999999E-10</c:v>
                </c:pt>
                <c:pt idx="12866">
                  <c:v>3.1702999999999999E-10</c:v>
                </c:pt>
                <c:pt idx="12867">
                  <c:v>3.1702999999999999E-10</c:v>
                </c:pt>
                <c:pt idx="12868">
                  <c:v>3.1703400000000002E-10</c:v>
                </c:pt>
                <c:pt idx="12869">
                  <c:v>3.1703499999999998E-10</c:v>
                </c:pt>
                <c:pt idx="12870">
                  <c:v>3.1704400000000001E-10</c:v>
                </c:pt>
                <c:pt idx="12871">
                  <c:v>3.1706599999999999E-10</c:v>
                </c:pt>
                <c:pt idx="12872">
                  <c:v>3.17067E-10</c:v>
                </c:pt>
                <c:pt idx="12873">
                  <c:v>3.1707199999999999E-10</c:v>
                </c:pt>
                <c:pt idx="12874">
                  <c:v>3.1708800000000002E-10</c:v>
                </c:pt>
                <c:pt idx="12875">
                  <c:v>3.1709300000000001E-10</c:v>
                </c:pt>
                <c:pt idx="12876">
                  <c:v>3.1709900000000001E-10</c:v>
                </c:pt>
                <c:pt idx="12877">
                  <c:v>3.1712699999999999E-10</c:v>
                </c:pt>
                <c:pt idx="12878">
                  <c:v>3.1713199999999999E-10</c:v>
                </c:pt>
                <c:pt idx="12879">
                  <c:v>3.1717299999999998E-10</c:v>
                </c:pt>
                <c:pt idx="12880">
                  <c:v>3.1723200000000002E-10</c:v>
                </c:pt>
                <c:pt idx="12881">
                  <c:v>3.1725500000000001E-10</c:v>
                </c:pt>
                <c:pt idx="12882">
                  <c:v>3.1727900000000001E-10</c:v>
                </c:pt>
                <c:pt idx="12883">
                  <c:v>3.17296E-10</c:v>
                </c:pt>
                <c:pt idx="12884">
                  <c:v>3.17327E-10</c:v>
                </c:pt>
                <c:pt idx="12885">
                  <c:v>3.1733699999999999E-10</c:v>
                </c:pt>
                <c:pt idx="12886">
                  <c:v>3.17338E-10</c:v>
                </c:pt>
                <c:pt idx="12887">
                  <c:v>3.17345E-10</c:v>
                </c:pt>
                <c:pt idx="12888">
                  <c:v>3.1737600000000001E-10</c:v>
                </c:pt>
                <c:pt idx="12889">
                  <c:v>3.1738900000000002E-10</c:v>
                </c:pt>
                <c:pt idx="12890">
                  <c:v>3.1739199999999999E-10</c:v>
                </c:pt>
                <c:pt idx="12891">
                  <c:v>3.1739599999999998E-10</c:v>
                </c:pt>
                <c:pt idx="12892">
                  <c:v>3.1740399999999999E-10</c:v>
                </c:pt>
                <c:pt idx="12893">
                  <c:v>3.1742699999999998E-10</c:v>
                </c:pt>
                <c:pt idx="12894">
                  <c:v>3.17447E-10</c:v>
                </c:pt>
                <c:pt idx="12895">
                  <c:v>3.1745600000000003E-10</c:v>
                </c:pt>
                <c:pt idx="12896">
                  <c:v>3.1745600000000003E-10</c:v>
                </c:pt>
                <c:pt idx="12897">
                  <c:v>3.1746000000000001E-10</c:v>
                </c:pt>
                <c:pt idx="12898">
                  <c:v>3.17465E-10</c:v>
                </c:pt>
                <c:pt idx="12899">
                  <c:v>3.1748699999999998E-10</c:v>
                </c:pt>
                <c:pt idx="12900">
                  <c:v>3.17489E-10</c:v>
                </c:pt>
                <c:pt idx="12901">
                  <c:v>3.1750800000000001E-10</c:v>
                </c:pt>
                <c:pt idx="12902">
                  <c:v>3.1751199999999999E-10</c:v>
                </c:pt>
                <c:pt idx="12903">
                  <c:v>3.1752999999999999E-10</c:v>
                </c:pt>
                <c:pt idx="12904">
                  <c:v>3.1754000000000002E-10</c:v>
                </c:pt>
                <c:pt idx="12905">
                  <c:v>3.1755399999999999E-10</c:v>
                </c:pt>
                <c:pt idx="12906">
                  <c:v>3.17562E-10</c:v>
                </c:pt>
                <c:pt idx="12907">
                  <c:v>3.1759900000000001E-10</c:v>
                </c:pt>
                <c:pt idx="12908">
                  <c:v>3.1760799999999999E-10</c:v>
                </c:pt>
                <c:pt idx="12909">
                  <c:v>3.1761800000000002E-10</c:v>
                </c:pt>
                <c:pt idx="12910">
                  <c:v>3.1762400000000002E-10</c:v>
                </c:pt>
                <c:pt idx="12911">
                  <c:v>3.1762699999999999E-10</c:v>
                </c:pt>
                <c:pt idx="12912">
                  <c:v>3.1765099999999999E-10</c:v>
                </c:pt>
                <c:pt idx="12913">
                  <c:v>3.1765599999999998E-10</c:v>
                </c:pt>
                <c:pt idx="12914">
                  <c:v>3.1765599999999998E-10</c:v>
                </c:pt>
                <c:pt idx="12915">
                  <c:v>3.1765599999999998E-10</c:v>
                </c:pt>
                <c:pt idx="12916">
                  <c:v>3.1767300000000003E-10</c:v>
                </c:pt>
                <c:pt idx="12917">
                  <c:v>3.17676E-10</c:v>
                </c:pt>
                <c:pt idx="12918">
                  <c:v>3.1767999999999998E-10</c:v>
                </c:pt>
                <c:pt idx="12919">
                  <c:v>3.1770399999999998E-10</c:v>
                </c:pt>
                <c:pt idx="12920">
                  <c:v>3.1772500000000001E-10</c:v>
                </c:pt>
                <c:pt idx="12921">
                  <c:v>3.1773999999999998E-10</c:v>
                </c:pt>
                <c:pt idx="12922">
                  <c:v>3.17773E-10</c:v>
                </c:pt>
                <c:pt idx="12923">
                  <c:v>3.1778000000000001E-10</c:v>
                </c:pt>
                <c:pt idx="12924">
                  <c:v>3.1778299999999999E-10</c:v>
                </c:pt>
                <c:pt idx="12925">
                  <c:v>3.1778700000000002E-10</c:v>
                </c:pt>
                <c:pt idx="12926">
                  <c:v>3.1779200000000001E-10</c:v>
                </c:pt>
                <c:pt idx="12927">
                  <c:v>3.1779399999999998E-10</c:v>
                </c:pt>
                <c:pt idx="12928">
                  <c:v>3.17809E-10</c:v>
                </c:pt>
                <c:pt idx="12929">
                  <c:v>3.1782399999999998E-10</c:v>
                </c:pt>
                <c:pt idx="12930">
                  <c:v>3.1782800000000001E-10</c:v>
                </c:pt>
                <c:pt idx="12931">
                  <c:v>3.1783199999999999E-10</c:v>
                </c:pt>
                <c:pt idx="12932">
                  <c:v>3.1784899999999998E-10</c:v>
                </c:pt>
                <c:pt idx="12933">
                  <c:v>3.1788800000000001E-10</c:v>
                </c:pt>
                <c:pt idx="12934">
                  <c:v>3.1790000000000001E-10</c:v>
                </c:pt>
                <c:pt idx="12935">
                  <c:v>3.1790800000000003E-10</c:v>
                </c:pt>
                <c:pt idx="12936">
                  <c:v>3.1793800000000002E-10</c:v>
                </c:pt>
                <c:pt idx="12937">
                  <c:v>3.1795099999999998E-10</c:v>
                </c:pt>
                <c:pt idx="12938">
                  <c:v>3.1796299999999998E-10</c:v>
                </c:pt>
                <c:pt idx="12939">
                  <c:v>3.1798099999999998E-10</c:v>
                </c:pt>
                <c:pt idx="12940">
                  <c:v>3.1798799999999999E-10</c:v>
                </c:pt>
                <c:pt idx="12941">
                  <c:v>3.1803300000000001E-10</c:v>
                </c:pt>
                <c:pt idx="12942">
                  <c:v>3.18038E-10</c:v>
                </c:pt>
                <c:pt idx="12943">
                  <c:v>3.1804500000000001E-10</c:v>
                </c:pt>
                <c:pt idx="12944">
                  <c:v>3.1804799999999999E-10</c:v>
                </c:pt>
                <c:pt idx="12945">
                  <c:v>3.1805899999999998E-10</c:v>
                </c:pt>
                <c:pt idx="12946">
                  <c:v>3.1806099999999999E-10</c:v>
                </c:pt>
                <c:pt idx="12947">
                  <c:v>3.1806300000000001E-10</c:v>
                </c:pt>
                <c:pt idx="12948">
                  <c:v>3.1806900000000001E-10</c:v>
                </c:pt>
                <c:pt idx="12949">
                  <c:v>3.1807099999999998E-10</c:v>
                </c:pt>
                <c:pt idx="12950">
                  <c:v>3.18086E-10</c:v>
                </c:pt>
                <c:pt idx="12951">
                  <c:v>3.1810899999999999E-10</c:v>
                </c:pt>
                <c:pt idx="12952">
                  <c:v>3.1813000000000002E-10</c:v>
                </c:pt>
                <c:pt idx="12953">
                  <c:v>3.1813500000000001E-10</c:v>
                </c:pt>
                <c:pt idx="12954">
                  <c:v>3.1813799999999998E-10</c:v>
                </c:pt>
                <c:pt idx="12955">
                  <c:v>3.1813899999999999E-10</c:v>
                </c:pt>
                <c:pt idx="12956">
                  <c:v>3.1814100000000001E-10</c:v>
                </c:pt>
                <c:pt idx="12957">
                  <c:v>3.1814300000000003E-10</c:v>
                </c:pt>
                <c:pt idx="12958">
                  <c:v>3.1814800000000002E-10</c:v>
                </c:pt>
                <c:pt idx="12959">
                  <c:v>3.1814999999999998E-10</c:v>
                </c:pt>
                <c:pt idx="12960">
                  <c:v>3.1816899999999999E-10</c:v>
                </c:pt>
                <c:pt idx="12961">
                  <c:v>3.1818599999999998E-10</c:v>
                </c:pt>
                <c:pt idx="12962">
                  <c:v>3.1819899999999999E-10</c:v>
                </c:pt>
                <c:pt idx="12963">
                  <c:v>3.1824400000000001E-10</c:v>
                </c:pt>
                <c:pt idx="12964">
                  <c:v>3.18248E-10</c:v>
                </c:pt>
                <c:pt idx="12965">
                  <c:v>3.1825199999999998E-10</c:v>
                </c:pt>
                <c:pt idx="12966">
                  <c:v>3.1825999999999999E-10</c:v>
                </c:pt>
                <c:pt idx="12967">
                  <c:v>3.1827400000000001E-10</c:v>
                </c:pt>
                <c:pt idx="12968">
                  <c:v>3.1827599999999998E-10</c:v>
                </c:pt>
                <c:pt idx="12969">
                  <c:v>3.1828700000000002E-10</c:v>
                </c:pt>
                <c:pt idx="12970">
                  <c:v>3.1831199999999998E-10</c:v>
                </c:pt>
                <c:pt idx="12971">
                  <c:v>3.1833599999999997E-10</c:v>
                </c:pt>
                <c:pt idx="12972">
                  <c:v>3.1837200000000003E-10</c:v>
                </c:pt>
                <c:pt idx="12973">
                  <c:v>3.1837299999999998E-10</c:v>
                </c:pt>
                <c:pt idx="12974">
                  <c:v>3.1840600000000001E-10</c:v>
                </c:pt>
                <c:pt idx="12975">
                  <c:v>3.18435E-10</c:v>
                </c:pt>
                <c:pt idx="12976">
                  <c:v>3.1846299999999998E-10</c:v>
                </c:pt>
                <c:pt idx="12977">
                  <c:v>3.18478E-10</c:v>
                </c:pt>
                <c:pt idx="12978">
                  <c:v>3.1848099999999998E-10</c:v>
                </c:pt>
                <c:pt idx="12979">
                  <c:v>3.1850300000000001E-10</c:v>
                </c:pt>
                <c:pt idx="12980">
                  <c:v>3.1853699999999999E-10</c:v>
                </c:pt>
                <c:pt idx="12981">
                  <c:v>3.1855100000000001E-10</c:v>
                </c:pt>
                <c:pt idx="12982">
                  <c:v>3.1855100000000001E-10</c:v>
                </c:pt>
                <c:pt idx="12983">
                  <c:v>3.1855800000000002E-10</c:v>
                </c:pt>
                <c:pt idx="12984">
                  <c:v>3.1859500000000003E-10</c:v>
                </c:pt>
                <c:pt idx="12985">
                  <c:v>3.1859599999999998E-10</c:v>
                </c:pt>
                <c:pt idx="12986">
                  <c:v>3.1860100000000003E-10</c:v>
                </c:pt>
                <c:pt idx="12987">
                  <c:v>3.1860299999999999E-10</c:v>
                </c:pt>
                <c:pt idx="12988">
                  <c:v>3.1861499999999999E-10</c:v>
                </c:pt>
                <c:pt idx="12989">
                  <c:v>3.1862400000000002E-10</c:v>
                </c:pt>
                <c:pt idx="12990">
                  <c:v>3.1863500000000001E-10</c:v>
                </c:pt>
                <c:pt idx="12991">
                  <c:v>3.1864999999999998E-10</c:v>
                </c:pt>
                <c:pt idx="12992">
                  <c:v>3.1867399999999998E-10</c:v>
                </c:pt>
                <c:pt idx="12993">
                  <c:v>3.1872000000000001E-10</c:v>
                </c:pt>
                <c:pt idx="12994">
                  <c:v>3.1872199999999998E-10</c:v>
                </c:pt>
                <c:pt idx="12995">
                  <c:v>3.1874500000000002E-10</c:v>
                </c:pt>
                <c:pt idx="12996">
                  <c:v>3.1875000000000001E-10</c:v>
                </c:pt>
                <c:pt idx="12997">
                  <c:v>3.1877199999999999E-10</c:v>
                </c:pt>
                <c:pt idx="12998">
                  <c:v>3.1878600000000001E-10</c:v>
                </c:pt>
                <c:pt idx="12999">
                  <c:v>3.18791E-10</c:v>
                </c:pt>
                <c:pt idx="13000">
                  <c:v>3.1879800000000001E-10</c:v>
                </c:pt>
                <c:pt idx="13001">
                  <c:v>3.18803E-10</c:v>
                </c:pt>
                <c:pt idx="13002">
                  <c:v>3.1880599999999997E-10</c:v>
                </c:pt>
                <c:pt idx="13003">
                  <c:v>3.1881200000000003E-10</c:v>
                </c:pt>
                <c:pt idx="13004">
                  <c:v>3.18821E-10</c:v>
                </c:pt>
                <c:pt idx="13005">
                  <c:v>3.1884200000000002E-10</c:v>
                </c:pt>
                <c:pt idx="13006">
                  <c:v>3.1884399999999999E-10</c:v>
                </c:pt>
                <c:pt idx="13007">
                  <c:v>3.1884899999999998E-10</c:v>
                </c:pt>
                <c:pt idx="13008">
                  <c:v>3.1888599999999999E-10</c:v>
                </c:pt>
                <c:pt idx="13009">
                  <c:v>3.1889000000000002E-10</c:v>
                </c:pt>
                <c:pt idx="13010">
                  <c:v>3.1889600000000002E-10</c:v>
                </c:pt>
                <c:pt idx="13011">
                  <c:v>3.1890999999999999E-10</c:v>
                </c:pt>
                <c:pt idx="13012">
                  <c:v>3.18911E-10</c:v>
                </c:pt>
                <c:pt idx="13013">
                  <c:v>3.18911E-10</c:v>
                </c:pt>
                <c:pt idx="13014">
                  <c:v>3.1891900000000001E-10</c:v>
                </c:pt>
                <c:pt idx="13015">
                  <c:v>3.18935E-10</c:v>
                </c:pt>
                <c:pt idx="13016">
                  <c:v>3.1894900000000001E-10</c:v>
                </c:pt>
                <c:pt idx="13017">
                  <c:v>3.1895500000000001E-10</c:v>
                </c:pt>
                <c:pt idx="13018">
                  <c:v>3.1898500000000001E-10</c:v>
                </c:pt>
                <c:pt idx="13019">
                  <c:v>3.1898799999999998E-10</c:v>
                </c:pt>
                <c:pt idx="13020">
                  <c:v>3.1898899999999999E-10</c:v>
                </c:pt>
                <c:pt idx="13021">
                  <c:v>3.1899100000000001E-10</c:v>
                </c:pt>
                <c:pt idx="13022">
                  <c:v>3.1899299999999998E-10</c:v>
                </c:pt>
                <c:pt idx="13023">
                  <c:v>3.1900499999999998E-10</c:v>
                </c:pt>
                <c:pt idx="13024">
                  <c:v>3.19074E-10</c:v>
                </c:pt>
                <c:pt idx="13025">
                  <c:v>3.1908800000000002E-10</c:v>
                </c:pt>
                <c:pt idx="13026">
                  <c:v>3.1908900000000002E-10</c:v>
                </c:pt>
                <c:pt idx="13027">
                  <c:v>3.1910899999999999E-10</c:v>
                </c:pt>
                <c:pt idx="13028">
                  <c:v>3.1911999999999998E-10</c:v>
                </c:pt>
                <c:pt idx="13029">
                  <c:v>3.1912599999999998E-10</c:v>
                </c:pt>
                <c:pt idx="13030">
                  <c:v>3.1913100000000002E-10</c:v>
                </c:pt>
                <c:pt idx="13031">
                  <c:v>3.19147E-10</c:v>
                </c:pt>
                <c:pt idx="13032">
                  <c:v>3.1916100000000002E-10</c:v>
                </c:pt>
                <c:pt idx="13033">
                  <c:v>3.1916999999999999E-10</c:v>
                </c:pt>
                <c:pt idx="13034">
                  <c:v>3.1921500000000002E-10</c:v>
                </c:pt>
                <c:pt idx="13035">
                  <c:v>3.1922199999999998E-10</c:v>
                </c:pt>
                <c:pt idx="13036">
                  <c:v>3.1922600000000001E-10</c:v>
                </c:pt>
                <c:pt idx="13037">
                  <c:v>3.19273E-10</c:v>
                </c:pt>
                <c:pt idx="13038">
                  <c:v>3.1928100000000002E-10</c:v>
                </c:pt>
                <c:pt idx="13039">
                  <c:v>3.1928200000000003E-10</c:v>
                </c:pt>
                <c:pt idx="13040">
                  <c:v>3.1928299999999998E-10</c:v>
                </c:pt>
                <c:pt idx="13041">
                  <c:v>3.1928299999999998E-10</c:v>
                </c:pt>
                <c:pt idx="13042">
                  <c:v>3.1928700000000002E-10</c:v>
                </c:pt>
                <c:pt idx="13043">
                  <c:v>3.1929900000000002E-10</c:v>
                </c:pt>
                <c:pt idx="13044">
                  <c:v>3.1931000000000001E-10</c:v>
                </c:pt>
                <c:pt idx="13045">
                  <c:v>3.1936600000000002E-10</c:v>
                </c:pt>
                <c:pt idx="13046">
                  <c:v>3.1937899999999998E-10</c:v>
                </c:pt>
                <c:pt idx="13047">
                  <c:v>3.1938400000000002E-10</c:v>
                </c:pt>
                <c:pt idx="13048">
                  <c:v>3.19388E-10</c:v>
                </c:pt>
                <c:pt idx="13049">
                  <c:v>3.1939600000000002E-10</c:v>
                </c:pt>
                <c:pt idx="13050">
                  <c:v>3.1940200000000002E-10</c:v>
                </c:pt>
                <c:pt idx="13051">
                  <c:v>3.1943E-10</c:v>
                </c:pt>
                <c:pt idx="13052">
                  <c:v>3.1944400000000002E-10</c:v>
                </c:pt>
                <c:pt idx="13053">
                  <c:v>3.1944900000000001E-10</c:v>
                </c:pt>
                <c:pt idx="13054">
                  <c:v>3.1945099999999998E-10</c:v>
                </c:pt>
                <c:pt idx="13055">
                  <c:v>3.1946899999999997E-10</c:v>
                </c:pt>
                <c:pt idx="13056">
                  <c:v>3.1947599999999998E-10</c:v>
                </c:pt>
                <c:pt idx="13057">
                  <c:v>3.19478E-10</c:v>
                </c:pt>
                <c:pt idx="13058">
                  <c:v>3.1949100000000001E-10</c:v>
                </c:pt>
                <c:pt idx="13059">
                  <c:v>3.1951100000000003E-10</c:v>
                </c:pt>
                <c:pt idx="13060">
                  <c:v>3.1952E-10</c:v>
                </c:pt>
                <c:pt idx="13061">
                  <c:v>3.1953099999999999E-10</c:v>
                </c:pt>
                <c:pt idx="13062">
                  <c:v>3.1957899999999999E-10</c:v>
                </c:pt>
                <c:pt idx="13063">
                  <c:v>3.1958E-10</c:v>
                </c:pt>
                <c:pt idx="13064">
                  <c:v>3.1958999999999998E-10</c:v>
                </c:pt>
                <c:pt idx="13065">
                  <c:v>3.19592E-10</c:v>
                </c:pt>
                <c:pt idx="13066">
                  <c:v>3.1960199999999998E-10</c:v>
                </c:pt>
                <c:pt idx="13067">
                  <c:v>3.19604E-10</c:v>
                </c:pt>
                <c:pt idx="13068">
                  <c:v>3.1961999999999998E-10</c:v>
                </c:pt>
                <c:pt idx="13069">
                  <c:v>3.19629E-10</c:v>
                </c:pt>
                <c:pt idx="13070">
                  <c:v>3.1964300000000002E-10</c:v>
                </c:pt>
                <c:pt idx="13071">
                  <c:v>3.1965099999999999E-10</c:v>
                </c:pt>
                <c:pt idx="13072">
                  <c:v>3.19659E-10</c:v>
                </c:pt>
                <c:pt idx="13073">
                  <c:v>3.1966100000000002E-10</c:v>
                </c:pt>
                <c:pt idx="13074">
                  <c:v>3.19689E-10</c:v>
                </c:pt>
                <c:pt idx="13075">
                  <c:v>3.1969799999999997E-10</c:v>
                </c:pt>
                <c:pt idx="13076">
                  <c:v>3.1971400000000001E-10</c:v>
                </c:pt>
                <c:pt idx="13077">
                  <c:v>3.1974500000000002E-10</c:v>
                </c:pt>
                <c:pt idx="13078">
                  <c:v>3.1974699999999998E-10</c:v>
                </c:pt>
                <c:pt idx="13079">
                  <c:v>3.1975700000000002E-10</c:v>
                </c:pt>
                <c:pt idx="13080">
                  <c:v>3.1977000000000002E-10</c:v>
                </c:pt>
                <c:pt idx="13081">
                  <c:v>3.1979900000000001E-10</c:v>
                </c:pt>
                <c:pt idx="13082">
                  <c:v>3.1981299999999998E-10</c:v>
                </c:pt>
                <c:pt idx="13083">
                  <c:v>3.1981800000000002E-10</c:v>
                </c:pt>
                <c:pt idx="13084">
                  <c:v>3.19834E-10</c:v>
                </c:pt>
                <c:pt idx="13085">
                  <c:v>3.1986299999999999E-10</c:v>
                </c:pt>
                <c:pt idx="13086">
                  <c:v>3.1987299999999998E-10</c:v>
                </c:pt>
                <c:pt idx="13087">
                  <c:v>3.1987399999999999E-10</c:v>
                </c:pt>
                <c:pt idx="13088">
                  <c:v>3.1988300000000001E-10</c:v>
                </c:pt>
                <c:pt idx="13089">
                  <c:v>3.1988900000000001E-10</c:v>
                </c:pt>
                <c:pt idx="13090">
                  <c:v>3.19894E-10</c:v>
                </c:pt>
                <c:pt idx="13091">
                  <c:v>3.19912E-10</c:v>
                </c:pt>
                <c:pt idx="13092">
                  <c:v>3.1994300000000001E-10</c:v>
                </c:pt>
                <c:pt idx="13093">
                  <c:v>3.1994300000000001E-10</c:v>
                </c:pt>
                <c:pt idx="13094">
                  <c:v>3.1996200000000002E-10</c:v>
                </c:pt>
                <c:pt idx="13095">
                  <c:v>3.1996900000000002E-10</c:v>
                </c:pt>
                <c:pt idx="13096">
                  <c:v>3.19978E-10</c:v>
                </c:pt>
                <c:pt idx="13097">
                  <c:v>3.1998199999999998E-10</c:v>
                </c:pt>
                <c:pt idx="13098">
                  <c:v>3.19984E-10</c:v>
                </c:pt>
                <c:pt idx="13099">
                  <c:v>3.1999E-10</c:v>
                </c:pt>
                <c:pt idx="13100">
                  <c:v>3.20014E-10</c:v>
                </c:pt>
                <c:pt idx="13101">
                  <c:v>3.2002800000000001E-10</c:v>
                </c:pt>
                <c:pt idx="13102">
                  <c:v>3.20051E-10</c:v>
                </c:pt>
                <c:pt idx="13103">
                  <c:v>3.2006400000000001E-10</c:v>
                </c:pt>
                <c:pt idx="13104">
                  <c:v>3.2006699999999999E-10</c:v>
                </c:pt>
                <c:pt idx="13105">
                  <c:v>3.2009199999999999E-10</c:v>
                </c:pt>
                <c:pt idx="13106">
                  <c:v>3.2009699999999999E-10</c:v>
                </c:pt>
                <c:pt idx="13107">
                  <c:v>3.20099E-10</c:v>
                </c:pt>
                <c:pt idx="13108">
                  <c:v>3.2011999999999998E-10</c:v>
                </c:pt>
                <c:pt idx="13109">
                  <c:v>3.2013399999999999E-10</c:v>
                </c:pt>
                <c:pt idx="13110">
                  <c:v>3.2014999999999997E-10</c:v>
                </c:pt>
                <c:pt idx="13111">
                  <c:v>3.2015400000000001E-10</c:v>
                </c:pt>
                <c:pt idx="13112">
                  <c:v>3.2016399999999999E-10</c:v>
                </c:pt>
                <c:pt idx="13113">
                  <c:v>3.2019700000000002E-10</c:v>
                </c:pt>
                <c:pt idx="13114">
                  <c:v>3.2022600000000001E-10</c:v>
                </c:pt>
                <c:pt idx="13115">
                  <c:v>3.2022700000000002E-10</c:v>
                </c:pt>
                <c:pt idx="13116">
                  <c:v>3.20268E-10</c:v>
                </c:pt>
                <c:pt idx="13117">
                  <c:v>3.20273E-10</c:v>
                </c:pt>
                <c:pt idx="13118">
                  <c:v>3.2027600000000002E-10</c:v>
                </c:pt>
                <c:pt idx="13119">
                  <c:v>3.2027600000000002E-10</c:v>
                </c:pt>
                <c:pt idx="13120">
                  <c:v>3.2027699999999998E-10</c:v>
                </c:pt>
                <c:pt idx="13121">
                  <c:v>3.2029900000000001E-10</c:v>
                </c:pt>
                <c:pt idx="13122">
                  <c:v>3.2031E-10</c:v>
                </c:pt>
                <c:pt idx="13123">
                  <c:v>3.2031100000000001E-10</c:v>
                </c:pt>
                <c:pt idx="13124">
                  <c:v>3.2032499999999998E-10</c:v>
                </c:pt>
                <c:pt idx="13125">
                  <c:v>3.2033899999999999E-10</c:v>
                </c:pt>
                <c:pt idx="13126">
                  <c:v>3.2034999999999998E-10</c:v>
                </c:pt>
                <c:pt idx="13127">
                  <c:v>3.20352E-10</c:v>
                </c:pt>
                <c:pt idx="13128">
                  <c:v>3.20358E-10</c:v>
                </c:pt>
                <c:pt idx="13129">
                  <c:v>3.2036500000000001E-10</c:v>
                </c:pt>
                <c:pt idx="13130">
                  <c:v>3.2037299999999998E-10</c:v>
                </c:pt>
                <c:pt idx="13131">
                  <c:v>3.2039199999999998E-10</c:v>
                </c:pt>
                <c:pt idx="13132">
                  <c:v>3.2039600000000002E-10</c:v>
                </c:pt>
                <c:pt idx="13133">
                  <c:v>3.2040300000000003E-10</c:v>
                </c:pt>
                <c:pt idx="13134">
                  <c:v>3.20406E-10</c:v>
                </c:pt>
                <c:pt idx="13135">
                  <c:v>3.2040999999999998E-10</c:v>
                </c:pt>
                <c:pt idx="13136">
                  <c:v>3.2041599999999998E-10</c:v>
                </c:pt>
                <c:pt idx="13137">
                  <c:v>3.2042799999999998E-10</c:v>
                </c:pt>
                <c:pt idx="13138">
                  <c:v>3.20436E-10</c:v>
                </c:pt>
                <c:pt idx="13139">
                  <c:v>3.2043800000000002E-10</c:v>
                </c:pt>
                <c:pt idx="13140">
                  <c:v>3.2053500000000002E-10</c:v>
                </c:pt>
                <c:pt idx="13141">
                  <c:v>3.2055599999999999E-10</c:v>
                </c:pt>
                <c:pt idx="13142">
                  <c:v>3.2057299999999998E-10</c:v>
                </c:pt>
                <c:pt idx="13143">
                  <c:v>3.2058300000000002E-10</c:v>
                </c:pt>
                <c:pt idx="13144">
                  <c:v>3.2058900000000002E-10</c:v>
                </c:pt>
                <c:pt idx="13145">
                  <c:v>3.2060899999999998E-10</c:v>
                </c:pt>
                <c:pt idx="13146">
                  <c:v>3.2065000000000002E-10</c:v>
                </c:pt>
                <c:pt idx="13147">
                  <c:v>3.20653E-10</c:v>
                </c:pt>
                <c:pt idx="13148">
                  <c:v>3.2066800000000002E-10</c:v>
                </c:pt>
                <c:pt idx="13149">
                  <c:v>3.2067300000000002E-10</c:v>
                </c:pt>
                <c:pt idx="13150">
                  <c:v>3.2068099999999998E-10</c:v>
                </c:pt>
                <c:pt idx="13151">
                  <c:v>3.20689E-10</c:v>
                </c:pt>
                <c:pt idx="13152">
                  <c:v>3.20719E-10</c:v>
                </c:pt>
                <c:pt idx="13153">
                  <c:v>3.2072100000000001E-10</c:v>
                </c:pt>
                <c:pt idx="13154">
                  <c:v>3.2075299999999998E-10</c:v>
                </c:pt>
                <c:pt idx="13155">
                  <c:v>3.20786E-10</c:v>
                </c:pt>
                <c:pt idx="13156">
                  <c:v>3.2079499999999998E-10</c:v>
                </c:pt>
                <c:pt idx="13157">
                  <c:v>3.2080099999999998E-10</c:v>
                </c:pt>
                <c:pt idx="13158">
                  <c:v>3.2080500000000001E-10</c:v>
                </c:pt>
                <c:pt idx="13159">
                  <c:v>3.2081399999999998E-10</c:v>
                </c:pt>
                <c:pt idx="13160">
                  <c:v>3.20852E-10</c:v>
                </c:pt>
                <c:pt idx="13161">
                  <c:v>3.2088599999999998E-10</c:v>
                </c:pt>
                <c:pt idx="13162">
                  <c:v>3.2090100000000001E-10</c:v>
                </c:pt>
                <c:pt idx="13163">
                  <c:v>3.2090800000000002E-10</c:v>
                </c:pt>
                <c:pt idx="13164">
                  <c:v>3.2092100000000002E-10</c:v>
                </c:pt>
                <c:pt idx="13165">
                  <c:v>3.2093200000000001E-10</c:v>
                </c:pt>
                <c:pt idx="13166">
                  <c:v>3.2093999999999998E-10</c:v>
                </c:pt>
                <c:pt idx="13167">
                  <c:v>3.2095100000000002E-10</c:v>
                </c:pt>
                <c:pt idx="13168">
                  <c:v>3.2095899999999999E-10</c:v>
                </c:pt>
                <c:pt idx="13169">
                  <c:v>3.2097500000000002E-10</c:v>
                </c:pt>
                <c:pt idx="13170">
                  <c:v>3.2097699999999999E-10</c:v>
                </c:pt>
                <c:pt idx="13171">
                  <c:v>3.2099599999999999E-10</c:v>
                </c:pt>
                <c:pt idx="13172">
                  <c:v>3.2099900000000002E-10</c:v>
                </c:pt>
                <c:pt idx="13173">
                  <c:v>3.2101199999999998E-10</c:v>
                </c:pt>
                <c:pt idx="13174">
                  <c:v>3.2103199999999999E-10</c:v>
                </c:pt>
                <c:pt idx="13175">
                  <c:v>3.21033E-10</c:v>
                </c:pt>
                <c:pt idx="13176">
                  <c:v>3.2103400000000001E-10</c:v>
                </c:pt>
                <c:pt idx="13177">
                  <c:v>3.2105900000000002E-10</c:v>
                </c:pt>
                <c:pt idx="13178">
                  <c:v>3.2106400000000001E-10</c:v>
                </c:pt>
                <c:pt idx="13179">
                  <c:v>3.2106400000000001E-10</c:v>
                </c:pt>
                <c:pt idx="13180">
                  <c:v>3.2112000000000002E-10</c:v>
                </c:pt>
                <c:pt idx="13181">
                  <c:v>3.2112099999999998E-10</c:v>
                </c:pt>
                <c:pt idx="13182">
                  <c:v>3.2112500000000002E-10</c:v>
                </c:pt>
                <c:pt idx="13183">
                  <c:v>3.2113399999999999E-10</c:v>
                </c:pt>
                <c:pt idx="13184">
                  <c:v>3.2113700000000002E-10</c:v>
                </c:pt>
                <c:pt idx="13185">
                  <c:v>3.2116800000000002E-10</c:v>
                </c:pt>
                <c:pt idx="13186">
                  <c:v>3.2118699999999998E-10</c:v>
                </c:pt>
                <c:pt idx="13187">
                  <c:v>3.2120400000000002E-10</c:v>
                </c:pt>
                <c:pt idx="13188">
                  <c:v>3.2120900000000001E-10</c:v>
                </c:pt>
                <c:pt idx="13189">
                  <c:v>3.2121500000000001E-10</c:v>
                </c:pt>
                <c:pt idx="13190">
                  <c:v>3.2122499999999999E-10</c:v>
                </c:pt>
                <c:pt idx="13191">
                  <c:v>3.2122499999999999E-10</c:v>
                </c:pt>
                <c:pt idx="13192">
                  <c:v>3.2124600000000002E-10</c:v>
                </c:pt>
                <c:pt idx="13193">
                  <c:v>3.2127799999999998E-10</c:v>
                </c:pt>
                <c:pt idx="13194">
                  <c:v>3.2128200000000002E-10</c:v>
                </c:pt>
                <c:pt idx="13195">
                  <c:v>3.2128200000000002E-10</c:v>
                </c:pt>
                <c:pt idx="13196">
                  <c:v>3.2129900000000001E-10</c:v>
                </c:pt>
                <c:pt idx="13197">
                  <c:v>3.2130799999999998E-10</c:v>
                </c:pt>
                <c:pt idx="13198">
                  <c:v>3.2131900000000003E-10</c:v>
                </c:pt>
                <c:pt idx="13199">
                  <c:v>3.2132699999999999E-10</c:v>
                </c:pt>
                <c:pt idx="13200">
                  <c:v>3.2134E-10</c:v>
                </c:pt>
                <c:pt idx="13201">
                  <c:v>3.2134399999999998E-10</c:v>
                </c:pt>
                <c:pt idx="13202">
                  <c:v>3.21352E-10</c:v>
                </c:pt>
                <c:pt idx="13203">
                  <c:v>3.2136899999999999E-10</c:v>
                </c:pt>
                <c:pt idx="13204">
                  <c:v>3.2138699999999999E-10</c:v>
                </c:pt>
                <c:pt idx="13205">
                  <c:v>3.2142100000000002E-10</c:v>
                </c:pt>
                <c:pt idx="13206">
                  <c:v>3.2142199999999998E-10</c:v>
                </c:pt>
                <c:pt idx="13207">
                  <c:v>3.2142700000000002E-10</c:v>
                </c:pt>
                <c:pt idx="13208">
                  <c:v>3.21431E-10</c:v>
                </c:pt>
                <c:pt idx="13209">
                  <c:v>3.2143499999999999E-10</c:v>
                </c:pt>
                <c:pt idx="13210">
                  <c:v>3.2145199999999998E-10</c:v>
                </c:pt>
                <c:pt idx="13211">
                  <c:v>3.2147199999999999E-10</c:v>
                </c:pt>
                <c:pt idx="13212">
                  <c:v>3.2149999999999998E-10</c:v>
                </c:pt>
                <c:pt idx="13213">
                  <c:v>3.21509E-10</c:v>
                </c:pt>
                <c:pt idx="13214">
                  <c:v>3.2151299999999998E-10</c:v>
                </c:pt>
                <c:pt idx="13215">
                  <c:v>3.2151600000000001E-10</c:v>
                </c:pt>
                <c:pt idx="13216">
                  <c:v>3.2151600000000001E-10</c:v>
                </c:pt>
                <c:pt idx="13217">
                  <c:v>3.2152200000000001E-10</c:v>
                </c:pt>
                <c:pt idx="13218">
                  <c:v>3.2152499999999998E-10</c:v>
                </c:pt>
                <c:pt idx="13219">
                  <c:v>3.2155300000000002E-10</c:v>
                </c:pt>
                <c:pt idx="13220">
                  <c:v>3.2155499999999998E-10</c:v>
                </c:pt>
                <c:pt idx="13221">
                  <c:v>3.2156199999999999E-10</c:v>
                </c:pt>
                <c:pt idx="13222">
                  <c:v>3.2157000000000001E-10</c:v>
                </c:pt>
                <c:pt idx="13223">
                  <c:v>3.2159000000000002E-10</c:v>
                </c:pt>
                <c:pt idx="13224">
                  <c:v>3.2159199999999999E-10</c:v>
                </c:pt>
                <c:pt idx="13225">
                  <c:v>3.2160700000000001E-10</c:v>
                </c:pt>
                <c:pt idx="13226">
                  <c:v>3.21635E-10</c:v>
                </c:pt>
                <c:pt idx="13227">
                  <c:v>3.2165799999999999E-10</c:v>
                </c:pt>
                <c:pt idx="13228">
                  <c:v>3.2166700000000001E-10</c:v>
                </c:pt>
                <c:pt idx="13229">
                  <c:v>3.2168699999999998E-10</c:v>
                </c:pt>
                <c:pt idx="13230">
                  <c:v>3.2169800000000002E-10</c:v>
                </c:pt>
                <c:pt idx="13231">
                  <c:v>3.2171899999999999E-10</c:v>
                </c:pt>
                <c:pt idx="13232">
                  <c:v>3.2172299999999998E-10</c:v>
                </c:pt>
                <c:pt idx="13233">
                  <c:v>3.2173300000000001E-10</c:v>
                </c:pt>
                <c:pt idx="13234">
                  <c:v>3.2173499999999998E-10</c:v>
                </c:pt>
                <c:pt idx="13235">
                  <c:v>3.2176099999999999E-10</c:v>
                </c:pt>
                <c:pt idx="13236">
                  <c:v>3.2177899999999999E-10</c:v>
                </c:pt>
                <c:pt idx="13237">
                  <c:v>3.2179699999999999E-10</c:v>
                </c:pt>
                <c:pt idx="13238">
                  <c:v>3.2180299999999999E-10</c:v>
                </c:pt>
                <c:pt idx="13239">
                  <c:v>3.21828E-10</c:v>
                </c:pt>
                <c:pt idx="13240">
                  <c:v>3.2182900000000001E-10</c:v>
                </c:pt>
                <c:pt idx="13241">
                  <c:v>3.2183100000000002E-10</c:v>
                </c:pt>
                <c:pt idx="13242">
                  <c:v>3.2184200000000001E-10</c:v>
                </c:pt>
                <c:pt idx="13243">
                  <c:v>3.2185400000000001E-10</c:v>
                </c:pt>
                <c:pt idx="13244">
                  <c:v>3.2185400000000001E-10</c:v>
                </c:pt>
                <c:pt idx="13245">
                  <c:v>3.2186199999999998E-10</c:v>
                </c:pt>
                <c:pt idx="13246">
                  <c:v>3.21871E-10</c:v>
                </c:pt>
                <c:pt idx="13247">
                  <c:v>3.2188500000000002E-10</c:v>
                </c:pt>
                <c:pt idx="13248">
                  <c:v>3.21888E-10</c:v>
                </c:pt>
                <c:pt idx="13249">
                  <c:v>3.2191400000000001E-10</c:v>
                </c:pt>
                <c:pt idx="13250">
                  <c:v>3.2195799999999998E-10</c:v>
                </c:pt>
                <c:pt idx="13251">
                  <c:v>3.2195999999999999E-10</c:v>
                </c:pt>
                <c:pt idx="13252">
                  <c:v>3.2196300000000002E-10</c:v>
                </c:pt>
                <c:pt idx="13253">
                  <c:v>3.2200500000000002E-10</c:v>
                </c:pt>
                <c:pt idx="13254">
                  <c:v>3.2200699999999998E-10</c:v>
                </c:pt>
                <c:pt idx="13255">
                  <c:v>3.2204200000000002E-10</c:v>
                </c:pt>
                <c:pt idx="13256">
                  <c:v>3.2205200000000001E-10</c:v>
                </c:pt>
                <c:pt idx="13257">
                  <c:v>3.2206600000000002E-10</c:v>
                </c:pt>
                <c:pt idx="13258">
                  <c:v>3.22075E-10</c:v>
                </c:pt>
                <c:pt idx="13259">
                  <c:v>3.2208900000000001E-10</c:v>
                </c:pt>
                <c:pt idx="13260">
                  <c:v>3.2209199999999999E-10</c:v>
                </c:pt>
                <c:pt idx="13261">
                  <c:v>3.2210800000000002E-10</c:v>
                </c:pt>
                <c:pt idx="13262">
                  <c:v>3.2211499999999998E-10</c:v>
                </c:pt>
                <c:pt idx="13263">
                  <c:v>3.22118E-10</c:v>
                </c:pt>
                <c:pt idx="13264">
                  <c:v>3.2212099999999998E-10</c:v>
                </c:pt>
                <c:pt idx="13265">
                  <c:v>3.2212699999999998E-10</c:v>
                </c:pt>
                <c:pt idx="13266">
                  <c:v>3.2218699999999998E-10</c:v>
                </c:pt>
                <c:pt idx="13267">
                  <c:v>3.2218899999999999E-10</c:v>
                </c:pt>
                <c:pt idx="13268">
                  <c:v>3.22196E-10</c:v>
                </c:pt>
                <c:pt idx="13269">
                  <c:v>3.2220300000000001E-10</c:v>
                </c:pt>
                <c:pt idx="13270">
                  <c:v>3.2221700000000003E-10</c:v>
                </c:pt>
                <c:pt idx="13271">
                  <c:v>3.2222300000000003E-10</c:v>
                </c:pt>
                <c:pt idx="13272">
                  <c:v>3.2222499999999999E-10</c:v>
                </c:pt>
                <c:pt idx="13273">
                  <c:v>3.2224100000000002E-10</c:v>
                </c:pt>
                <c:pt idx="13274">
                  <c:v>3.22268E-10</c:v>
                </c:pt>
                <c:pt idx="13275">
                  <c:v>3.2228800000000001E-10</c:v>
                </c:pt>
                <c:pt idx="13276">
                  <c:v>3.2230500000000001E-10</c:v>
                </c:pt>
                <c:pt idx="13277">
                  <c:v>3.2231900000000002E-10</c:v>
                </c:pt>
                <c:pt idx="13278">
                  <c:v>3.2232500000000002E-10</c:v>
                </c:pt>
                <c:pt idx="13279">
                  <c:v>3.2232699999999999E-10</c:v>
                </c:pt>
                <c:pt idx="13280">
                  <c:v>3.2232699999999999E-10</c:v>
                </c:pt>
                <c:pt idx="13281">
                  <c:v>3.2233199999999998E-10</c:v>
                </c:pt>
                <c:pt idx="13282">
                  <c:v>3.22371E-10</c:v>
                </c:pt>
                <c:pt idx="13283">
                  <c:v>3.2237300000000002E-10</c:v>
                </c:pt>
                <c:pt idx="13284">
                  <c:v>3.2237300000000002E-10</c:v>
                </c:pt>
                <c:pt idx="13285">
                  <c:v>3.2238500000000002E-10</c:v>
                </c:pt>
                <c:pt idx="13286">
                  <c:v>3.2243499999999998E-10</c:v>
                </c:pt>
                <c:pt idx="13287">
                  <c:v>3.2244099999999998E-10</c:v>
                </c:pt>
                <c:pt idx="13288">
                  <c:v>3.2247099999999998E-10</c:v>
                </c:pt>
                <c:pt idx="13289">
                  <c:v>3.2248299999999998E-10</c:v>
                </c:pt>
                <c:pt idx="13290">
                  <c:v>3.2249599999999999E-10</c:v>
                </c:pt>
                <c:pt idx="13291">
                  <c:v>3.2253699999999998E-10</c:v>
                </c:pt>
                <c:pt idx="13292">
                  <c:v>3.22545E-10</c:v>
                </c:pt>
                <c:pt idx="13293">
                  <c:v>3.2254899999999998E-10</c:v>
                </c:pt>
                <c:pt idx="13294">
                  <c:v>3.2255400000000002E-10</c:v>
                </c:pt>
                <c:pt idx="13295">
                  <c:v>3.2255900000000001E-10</c:v>
                </c:pt>
                <c:pt idx="13296">
                  <c:v>3.2256699999999998E-10</c:v>
                </c:pt>
                <c:pt idx="13297">
                  <c:v>3.2257999999999999E-10</c:v>
                </c:pt>
                <c:pt idx="13298">
                  <c:v>3.22594E-10</c:v>
                </c:pt>
                <c:pt idx="13299">
                  <c:v>3.2259600000000002E-10</c:v>
                </c:pt>
                <c:pt idx="13300">
                  <c:v>3.2259600000000002E-10</c:v>
                </c:pt>
                <c:pt idx="13301">
                  <c:v>3.22618E-10</c:v>
                </c:pt>
                <c:pt idx="13302">
                  <c:v>3.2262199999999998E-10</c:v>
                </c:pt>
                <c:pt idx="13303">
                  <c:v>3.2263800000000002E-10</c:v>
                </c:pt>
                <c:pt idx="13304">
                  <c:v>3.2264900000000001E-10</c:v>
                </c:pt>
                <c:pt idx="13305">
                  <c:v>3.2265699999999997E-10</c:v>
                </c:pt>
                <c:pt idx="13306">
                  <c:v>3.2266299999999997E-10</c:v>
                </c:pt>
                <c:pt idx="13307">
                  <c:v>3.2268199999999998E-10</c:v>
                </c:pt>
                <c:pt idx="13308">
                  <c:v>3.2269300000000003E-10</c:v>
                </c:pt>
                <c:pt idx="13309">
                  <c:v>3.2271000000000002E-10</c:v>
                </c:pt>
                <c:pt idx="13310">
                  <c:v>3.2271199999999998E-10</c:v>
                </c:pt>
                <c:pt idx="13311">
                  <c:v>3.2271299999999999E-10</c:v>
                </c:pt>
                <c:pt idx="13312">
                  <c:v>3.2273099999999999E-10</c:v>
                </c:pt>
                <c:pt idx="13313">
                  <c:v>3.2273500000000002E-10</c:v>
                </c:pt>
                <c:pt idx="13314">
                  <c:v>3.2283999999999999E-10</c:v>
                </c:pt>
                <c:pt idx="13315">
                  <c:v>3.2284399999999998E-10</c:v>
                </c:pt>
                <c:pt idx="13316">
                  <c:v>3.2289399999999999E-10</c:v>
                </c:pt>
                <c:pt idx="13317">
                  <c:v>3.2290499999999998E-10</c:v>
                </c:pt>
                <c:pt idx="13318">
                  <c:v>3.2291799999999999E-10</c:v>
                </c:pt>
                <c:pt idx="13319">
                  <c:v>3.2292100000000002E-10</c:v>
                </c:pt>
                <c:pt idx="13320">
                  <c:v>3.2292200000000002E-10</c:v>
                </c:pt>
                <c:pt idx="13321">
                  <c:v>3.2292299999999998E-10</c:v>
                </c:pt>
                <c:pt idx="13322">
                  <c:v>3.2294099999999998E-10</c:v>
                </c:pt>
                <c:pt idx="13323">
                  <c:v>3.22943E-10</c:v>
                </c:pt>
                <c:pt idx="13324">
                  <c:v>3.2294699999999998E-10</c:v>
                </c:pt>
                <c:pt idx="13325">
                  <c:v>3.2299900000000001E-10</c:v>
                </c:pt>
                <c:pt idx="13326">
                  <c:v>3.2301800000000002E-10</c:v>
                </c:pt>
                <c:pt idx="13327">
                  <c:v>3.2302300000000001E-10</c:v>
                </c:pt>
                <c:pt idx="13328">
                  <c:v>3.2302900000000001E-10</c:v>
                </c:pt>
                <c:pt idx="13329">
                  <c:v>3.2303500000000001E-10</c:v>
                </c:pt>
                <c:pt idx="13330">
                  <c:v>3.2304499999999999E-10</c:v>
                </c:pt>
                <c:pt idx="13331">
                  <c:v>3.2305400000000002E-10</c:v>
                </c:pt>
                <c:pt idx="13332">
                  <c:v>3.23064E-10</c:v>
                </c:pt>
                <c:pt idx="13333">
                  <c:v>3.2306799999999998E-10</c:v>
                </c:pt>
                <c:pt idx="13334">
                  <c:v>3.2307E-10</c:v>
                </c:pt>
                <c:pt idx="13335">
                  <c:v>3.2307299999999998E-10</c:v>
                </c:pt>
                <c:pt idx="13336">
                  <c:v>3.2307299999999998E-10</c:v>
                </c:pt>
                <c:pt idx="13337">
                  <c:v>3.2309199999999998E-10</c:v>
                </c:pt>
                <c:pt idx="13338">
                  <c:v>3.2313700000000001E-10</c:v>
                </c:pt>
                <c:pt idx="13339">
                  <c:v>3.2314400000000002E-10</c:v>
                </c:pt>
                <c:pt idx="13340">
                  <c:v>3.23154E-10</c:v>
                </c:pt>
                <c:pt idx="13341">
                  <c:v>3.2316200000000002E-10</c:v>
                </c:pt>
                <c:pt idx="13342">
                  <c:v>3.2316800000000002E-10</c:v>
                </c:pt>
                <c:pt idx="13343">
                  <c:v>3.2320400000000001E-10</c:v>
                </c:pt>
                <c:pt idx="13344">
                  <c:v>3.2321799999999998E-10</c:v>
                </c:pt>
                <c:pt idx="13345">
                  <c:v>3.2322800000000001E-10</c:v>
                </c:pt>
                <c:pt idx="13346">
                  <c:v>3.23232E-10</c:v>
                </c:pt>
                <c:pt idx="13347">
                  <c:v>3.23257E-10</c:v>
                </c:pt>
                <c:pt idx="13348">
                  <c:v>3.2326699999999999E-10</c:v>
                </c:pt>
                <c:pt idx="13349">
                  <c:v>3.23269E-10</c:v>
                </c:pt>
                <c:pt idx="13350">
                  <c:v>3.2328300000000002E-10</c:v>
                </c:pt>
                <c:pt idx="13351">
                  <c:v>3.2331300000000002E-10</c:v>
                </c:pt>
                <c:pt idx="13352">
                  <c:v>3.2333600000000001E-10</c:v>
                </c:pt>
                <c:pt idx="13353">
                  <c:v>3.2336899999999998E-10</c:v>
                </c:pt>
                <c:pt idx="13354">
                  <c:v>3.2337400000000003E-10</c:v>
                </c:pt>
                <c:pt idx="13355">
                  <c:v>3.2339399999999999E-10</c:v>
                </c:pt>
                <c:pt idx="13356">
                  <c:v>3.2341799999999999E-10</c:v>
                </c:pt>
                <c:pt idx="13357">
                  <c:v>3.2342700000000001E-10</c:v>
                </c:pt>
                <c:pt idx="13358">
                  <c:v>3.2342800000000002E-10</c:v>
                </c:pt>
                <c:pt idx="13359">
                  <c:v>3.2343400000000002E-10</c:v>
                </c:pt>
                <c:pt idx="13360">
                  <c:v>3.2344099999999998E-10</c:v>
                </c:pt>
                <c:pt idx="13361">
                  <c:v>3.2344099999999998E-10</c:v>
                </c:pt>
                <c:pt idx="13362">
                  <c:v>3.2344500000000001E-10</c:v>
                </c:pt>
                <c:pt idx="13363">
                  <c:v>3.2346400000000002E-10</c:v>
                </c:pt>
                <c:pt idx="13364">
                  <c:v>3.2347600000000002E-10</c:v>
                </c:pt>
                <c:pt idx="13365">
                  <c:v>3.2349099999999999E-10</c:v>
                </c:pt>
                <c:pt idx="13366">
                  <c:v>3.2349300000000001E-10</c:v>
                </c:pt>
                <c:pt idx="13367">
                  <c:v>3.2350000000000002E-10</c:v>
                </c:pt>
                <c:pt idx="13368">
                  <c:v>3.2353699999999998E-10</c:v>
                </c:pt>
                <c:pt idx="13369">
                  <c:v>3.2354100000000001E-10</c:v>
                </c:pt>
                <c:pt idx="13370">
                  <c:v>3.23546E-10</c:v>
                </c:pt>
                <c:pt idx="13371">
                  <c:v>3.2355300000000001E-10</c:v>
                </c:pt>
                <c:pt idx="13372">
                  <c:v>3.2356600000000002E-10</c:v>
                </c:pt>
                <c:pt idx="13373">
                  <c:v>3.2356699999999997E-10</c:v>
                </c:pt>
                <c:pt idx="13374">
                  <c:v>3.2357499999999999E-10</c:v>
                </c:pt>
                <c:pt idx="13375">
                  <c:v>3.2358400000000002E-10</c:v>
                </c:pt>
                <c:pt idx="13376">
                  <c:v>3.23594E-10</c:v>
                </c:pt>
                <c:pt idx="13377">
                  <c:v>3.2361300000000001E-10</c:v>
                </c:pt>
                <c:pt idx="13378">
                  <c:v>3.2361500000000002E-10</c:v>
                </c:pt>
                <c:pt idx="13379">
                  <c:v>3.2362299999999999E-10</c:v>
                </c:pt>
                <c:pt idx="13380">
                  <c:v>3.2362899999999999E-10</c:v>
                </c:pt>
                <c:pt idx="13381">
                  <c:v>3.2364699999999999E-10</c:v>
                </c:pt>
                <c:pt idx="13382">
                  <c:v>3.2365500000000001E-10</c:v>
                </c:pt>
                <c:pt idx="13383">
                  <c:v>3.2365700000000002E-10</c:v>
                </c:pt>
                <c:pt idx="13384">
                  <c:v>3.2366399999999998E-10</c:v>
                </c:pt>
                <c:pt idx="13385">
                  <c:v>3.2367300000000001E-10</c:v>
                </c:pt>
                <c:pt idx="13386">
                  <c:v>3.2367599999999998E-10</c:v>
                </c:pt>
                <c:pt idx="13387">
                  <c:v>3.2370500000000002E-10</c:v>
                </c:pt>
                <c:pt idx="13388">
                  <c:v>3.23709E-10</c:v>
                </c:pt>
                <c:pt idx="13389">
                  <c:v>3.23727E-10</c:v>
                </c:pt>
                <c:pt idx="13390">
                  <c:v>3.2373599999999998E-10</c:v>
                </c:pt>
                <c:pt idx="13391">
                  <c:v>3.2374700000000002E-10</c:v>
                </c:pt>
                <c:pt idx="13392">
                  <c:v>3.2376099999999998E-10</c:v>
                </c:pt>
                <c:pt idx="13393">
                  <c:v>3.2377399999999999E-10</c:v>
                </c:pt>
                <c:pt idx="13394">
                  <c:v>3.2377700000000002E-10</c:v>
                </c:pt>
                <c:pt idx="13395">
                  <c:v>3.2377799999999998E-10</c:v>
                </c:pt>
                <c:pt idx="13396">
                  <c:v>3.2378900000000002E-10</c:v>
                </c:pt>
                <c:pt idx="13397">
                  <c:v>3.2378900000000002E-10</c:v>
                </c:pt>
                <c:pt idx="13398">
                  <c:v>3.2379199999999999E-10</c:v>
                </c:pt>
                <c:pt idx="13399">
                  <c:v>3.2382000000000003E-10</c:v>
                </c:pt>
                <c:pt idx="13400">
                  <c:v>3.2383700000000002E-10</c:v>
                </c:pt>
                <c:pt idx="13401">
                  <c:v>3.2387200000000001E-10</c:v>
                </c:pt>
                <c:pt idx="13402">
                  <c:v>3.2387300000000001E-10</c:v>
                </c:pt>
                <c:pt idx="13403">
                  <c:v>3.2388099999999998E-10</c:v>
                </c:pt>
                <c:pt idx="13404">
                  <c:v>3.23907E-10</c:v>
                </c:pt>
                <c:pt idx="13405">
                  <c:v>3.23919E-10</c:v>
                </c:pt>
                <c:pt idx="13406">
                  <c:v>3.2395800000000002E-10</c:v>
                </c:pt>
                <c:pt idx="13407">
                  <c:v>3.23974E-10</c:v>
                </c:pt>
                <c:pt idx="13408">
                  <c:v>3.23998E-10</c:v>
                </c:pt>
                <c:pt idx="13409">
                  <c:v>3.2400799999999998E-10</c:v>
                </c:pt>
                <c:pt idx="13410">
                  <c:v>3.2402099999999999E-10</c:v>
                </c:pt>
                <c:pt idx="13411">
                  <c:v>3.2407499999999999E-10</c:v>
                </c:pt>
                <c:pt idx="13412">
                  <c:v>3.2411400000000001E-10</c:v>
                </c:pt>
                <c:pt idx="13413">
                  <c:v>3.2414699999999999E-10</c:v>
                </c:pt>
                <c:pt idx="13414">
                  <c:v>3.2416200000000001E-10</c:v>
                </c:pt>
                <c:pt idx="13415">
                  <c:v>3.2421799999999998E-10</c:v>
                </c:pt>
                <c:pt idx="13416">
                  <c:v>3.2422399999999998E-10</c:v>
                </c:pt>
                <c:pt idx="13417">
                  <c:v>3.2424299999999998E-10</c:v>
                </c:pt>
                <c:pt idx="13418">
                  <c:v>3.2424399999999999E-10</c:v>
                </c:pt>
                <c:pt idx="13419">
                  <c:v>3.2425499999999998E-10</c:v>
                </c:pt>
                <c:pt idx="13420">
                  <c:v>3.2426500000000002E-10</c:v>
                </c:pt>
                <c:pt idx="13421">
                  <c:v>3.2427600000000001E-10</c:v>
                </c:pt>
                <c:pt idx="13422">
                  <c:v>3.2427700000000002E-10</c:v>
                </c:pt>
                <c:pt idx="13423">
                  <c:v>3.2427999999999999E-10</c:v>
                </c:pt>
                <c:pt idx="13424">
                  <c:v>3.2427999999999999E-10</c:v>
                </c:pt>
                <c:pt idx="13425">
                  <c:v>3.2432000000000002E-10</c:v>
                </c:pt>
                <c:pt idx="13426">
                  <c:v>3.2432199999999999E-10</c:v>
                </c:pt>
                <c:pt idx="13427">
                  <c:v>3.2433100000000001E-10</c:v>
                </c:pt>
                <c:pt idx="13428">
                  <c:v>3.2433200000000002E-10</c:v>
                </c:pt>
                <c:pt idx="13429">
                  <c:v>3.2435199999999999E-10</c:v>
                </c:pt>
                <c:pt idx="13430">
                  <c:v>3.24371E-10</c:v>
                </c:pt>
                <c:pt idx="13431">
                  <c:v>3.2439899999999998E-10</c:v>
                </c:pt>
                <c:pt idx="13432">
                  <c:v>3.2441799999999999E-10</c:v>
                </c:pt>
                <c:pt idx="13433">
                  <c:v>3.2441899999999999E-10</c:v>
                </c:pt>
                <c:pt idx="13434">
                  <c:v>3.2443300000000001E-10</c:v>
                </c:pt>
                <c:pt idx="13435">
                  <c:v>3.2445899999999998E-10</c:v>
                </c:pt>
                <c:pt idx="13436">
                  <c:v>3.2448E-10</c:v>
                </c:pt>
                <c:pt idx="13437">
                  <c:v>3.2448499999999999E-10</c:v>
                </c:pt>
                <c:pt idx="13438">
                  <c:v>3.2449599999999998E-10</c:v>
                </c:pt>
                <c:pt idx="13439">
                  <c:v>3.2450899999999999E-10</c:v>
                </c:pt>
                <c:pt idx="13440">
                  <c:v>3.2452099999999999E-10</c:v>
                </c:pt>
                <c:pt idx="13441">
                  <c:v>3.2452599999999998E-10</c:v>
                </c:pt>
                <c:pt idx="13442">
                  <c:v>3.2452900000000001E-10</c:v>
                </c:pt>
                <c:pt idx="13443">
                  <c:v>3.2456500000000001E-10</c:v>
                </c:pt>
                <c:pt idx="13444">
                  <c:v>3.2456899999999999E-10</c:v>
                </c:pt>
                <c:pt idx="13445">
                  <c:v>3.2457499999999999E-10</c:v>
                </c:pt>
                <c:pt idx="13446">
                  <c:v>3.2458300000000001E-10</c:v>
                </c:pt>
                <c:pt idx="13447">
                  <c:v>3.2459100000000002E-10</c:v>
                </c:pt>
                <c:pt idx="13448">
                  <c:v>3.24601E-10</c:v>
                </c:pt>
                <c:pt idx="13449">
                  <c:v>3.2461099999999999E-10</c:v>
                </c:pt>
                <c:pt idx="13450">
                  <c:v>3.2461500000000002E-10</c:v>
                </c:pt>
                <c:pt idx="13451">
                  <c:v>3.2462299999999999E-10</c:v>
                </c:pt>
                <c:pt idx="13452">
                  <c:v>3.2463300000000002E-10</c:v>
                </c:pt>
                <c:pt idx="13453">
                  <c:v>3.2463900000000002E-10</c:v>
                </c:pt>
                <c:pt idx="13454">
                  <c:v>3.2467400000000001E-10</c:v>
                </c:pt>
                <c:pt idx="13455">
                  <c:v>3.2468000000000001E-10</c:v>
                </c:pt>
                <c:pt idx="13456">
                  <c:v>3.2469499999999998E-10</c:v>
                </c:pt>
                <c:pt idx="13457">
                  <c:v>3.2470599999999997E-10</c:v>
                </c:pt>
                <c:pt idx="13458">
                  <c:v>3.2471100000000002E-10</c:v>
                </c:pt>
                <c:pt idx="13459">
                  <c:v>3.2472499999999998E-10</c:v>
                </c:pt>
                <c:pt idx="13460">
                  <c:v>3.2473099999999998E-10</c:v>
                </c:pt>
                <c:pt idx="13461">
                  <c:v>3.2473799999999999E-10</c:v>
                </c:pt>
                <c:pt idx="13462">
                  <c:v>3.24757E-10</c:v>
                </c:pt>
                <c:pt idx="13463">
                  <c:v>3.2477299999999998E-10</c:v>
                </c:pt>
                <c:pt idx="13464">
                  <c:v>3.2477600000000001E-10</c:v>
                </c:pt>
                <c:pt idx="13465">
                  <c:v>3.2477700000000001E-10</c:v>
                </c:pt>
                <c:pt idx="13466">
                  <c:v>3.2478900000000001E-10</c:v>
                </c:pt>
                <c:pt idx="13467">
                  <c:v>3.2479199999999999E-10</c:v>
                </c:pt>
                <c:pt idx="13468">
                  <c:v>3.2479199999999999E-10</c:v>
                </c:pt>
                <c:pt idx="13469">
                  <c:v>3.2480899999999998E-10</c:v>
                </c:pt>
                <c:pt idx="13470">
                  <c:v>3.2483E-10</c:v>
                </c:pt>
                <c:pt idx="13471">
                  <c:v>3.2484599999999999E-10</c:v>
                </c:pt>
                <c:pt idx="13472">
                  <c:v>3.2484599999999999E-10</c:v>
                </c:pt>
                <c:pt idx="13473">
                  <c:v>3.2484900000000001E-10</c:v>
                </c:pt>
                <c:pt idx="13474">
                  <c:v>3.2485099999999998E-10</c:v>
                </c:pt>
                <c:pt idx="13475">
                  <c:v>3.2486299999999998E-10</c:v>
                </c:pt>
                <c:pt idx="13476">
                  <c:v>3.2488299999999999E-10</c:v>
                </c:pt>
                <c:pt idx="13477">
                  <c:v>3.2489E-10</c:v>
                </c:pt>
                <c:pt idx="13478">
                  <c:v>3.2489399999999998E-10</c:v>
                </c:pt>
                <c:pt idx="13479">
                  <c:v>3.2489999999999998E-10</c:v>
                </c:pt>
                <c:pt idx="13480">
                  <c:v>3.2491199999999998E-10</c:v>
                </c:pt>
                <c:pt idx="13481">
                  <c:v>3.2492200000000002E-10</c:v>
                </c:pt>
                <c:pt idx="13482">
                  <c:v>3.2495900000000003E-10</c:v>
                </c:pt>
                <c:pt idx="13483">
                  <c:v>3.24962E-10</c:v>
                </c:pt>
                <c:pt idx="13484">
                  <c:v>3.2496699999999999E-10</c:v>
                </c:pt>
                <c:pt idx="13485">
                  <c:v>3.2497299999999999E-10</c:v>
                </c:pt>
                <c:pt idx="13486">
                  <c:v>3.2500299999999999E-10</c:v>
                </c:pt>
                <c:pt idx="13487">
                  <c:v>3.2501100000000001E-10</c:v>
                </c:pt>
                <c:pt idx="13488">
                  <c:v>3.2501300000000002E-10</c:v>
                </c:pt>
                <c:pt idx="13489">
                  <c:v>3.2502500000000002E-10</c:v>
                </c:pt>
                <c:pt idx="13490">
                  <c:v>3.2502500000000002E-10</c:v>
                </c:pt>
                <c:pt idx="13491">
                  <c:v>3.2503600000000001E-10</c:v>
                </c:pt>
                <c:pt idx="13492">
                  <c:v>3.2503600000000001E-10</c:v>
                </c:pt>
                <c:pt idx="13493">
                  <c:v>3.25064E-10</c:v>
                </c:pt>
                <c:pt idx="13494">
                  <c:v>3.2509399999999999E-10</c:v>
                </c:pt>
                <c:pt idx="13495">
                  <c:v>3.2509999999999999E-10</c:v>
                </c:pt>
                <c:pt idx="13496">
                  <c:v>3.2515999999999999E-10</c:v>
                </c:pt>
                <c:pt idx="13497">
                  <c:v>3.2516900000000002E-10</c:v>
                </c:pt>
                <c:pt idx="13498">
                  <c:v>3.2517699999999998E-10</c:v>
                </c:pt>
                <c:pt idx="13499">
                  <c:v>3.2518200000000003E-10</c:v>
                </c:pt>
                <c:pt idx="13500">
                  <c:v>3.2524100000000001E-10</c:v>
                </c:pt>
                <c:pt idx="13501">
                  <c:v>3.2524399999999999E-10</c:v>
                </c:pt>
                <c:pt idx="13502">
                  <c:v>3.25263E-10</c:v>
                </c:pt>
                <c:pt idx="13503">
                  <c:v>3.25269E-10</c:v>
                </c:pt>
                <c:pt idx="13504">
                  <c:v>3.25276E-10</c:v>
                </c:pt>
                <c:pt idx="13505">
                  <c:v>3.2529000000000002E-10</c:v>
                </c:pt>
                <c:pt idx="13506">
                  <c:v>3.25299E-10</c:v>
                </c:pt>
                <c:pt idx="13507">
                  <c:v>3.2530499999999999E-10</c:v>
                </c:pt>
                <c:pt idx="13508">
                  <c:v>3.2534400000000002E-10</c:v>
                </c:pt>
                <c:pt idx="13509">
                  <c:v>3.2535099999999998E-10</c:v>
                </c:pt>
                <c:pt idx="13510">
                  <c:v>3.2537400000000002E-10</c:v>
                </c:pt>
                <c:pt idx="13511">
                  <c:v>3.2539E-10</c:v>
                </c:pt>
                <c:pt idx="13512">
                  <c:v>3.2539299999999997E-10</c:v>
                </c:pt>
                <c:pt idx="13513">
                  <c:v>3.25396E-10</c:v>
                </c:pt>
                <c:pt idx="13514">
                  <c:v>3.2540400000000002E-10</c:v>
                </c:pt>
                <c:pt idx="13515">
                  <c:v>3.2542E-10</c:v>
                </c:pt>
                <c:pt idx="13516">
                  <c:v>3.2542100000000001E-10</c:v>
                </c:pt>
                <c:pt idx="13517">
                  <c:v>3.2543699999999999E-10</c:v>
                </c:pt>
                <c:pt idx="13518">
                  <c:v>3.2544299999999999E-10</c:v>
                </c:pt>
                <c:pt idx="13519">
                  <c:v>3.25444E-10</c:v>
                </c:pt>
                <c:pt idx="13520">
                  <c:v>3.2546699999999999E-10</c:v>
                </c:pt>
                <c:pt idx="13521">
                  <c:v>3.2547500000000001E-10</c:v>
                </c:pt>
                <c:pt idx="13522">
                  <c:v>3.25516E-10</c:v>
                </c:pt>
                <c:pt idx="13523">
                  <c:v>3.25516E-10</c:v>
                </c:pt>
                <c:pt idx="13524">
                  <c:v>3.2551999999999998E-10</c:v>
                </c:pt>
                <c:pt idx="13525">
                  <c:v>3.2554499999999999E-10</c:v>
                </c:pt>
                <c:pt idx="13526">
                  <c:v>3.2556299999999999E-10</c:v>
                </c:pt>
                <c:pt idx="13527">
                  <c:v>3.25583E-10</c:v>
                </c:pt>
                <c:pt idx="13528">
                  <c:v>3.2558699999999998E-10</c:v>
                </c:pt>
                <c:pt idx="13529">
                  <c:v>3.2562399999999999E-10</c:v>
                </c:pt>
                <c:pt idx="13530">
                  <c:v>3.2564400000000001E-10</c:v>
                </c:pt>
                <c:pt idx="13531">
                  <c:v>3.2566499999999998E-10</c:v>
                </c:pt>
                <c:pt idx="13532">
                  <c:v>3.2567799999999999E-10</c:v>
                </c:pt>
                <c:pt idx="13533">
                  <c:v>3.2568000000000001E-10</c:v>
                </c:pt>
                <c:pt idx="13534">
                  <c:v>3.2568399999999999E-10</c:v>
                </c:pt>
                <c:pt idx="13535">
                  <c:v>3.25697E-10</c:v>
                </c:pt>
                <c:pt idx="13536">
                  <c:v>3.2570099999999998E-10</c:v>
                </c:pt>
                <c:pt idx="13537">
                  <c:v>3.2571999999999999E-10</c:v>
                </c:pt>
                <c:pt idx="13538">
                  <c:v>3.2576799999999999E-10</c:v>
                </c:pt>
                <c:pt idx="13539">
                  <c:v>3.2579799999999998E-10</c:v>
                </c:pt>
                <c:pt idx="13540">
                  <c:v>3.2580800000000002E-10</c:v>
                </c:pt>
                <c:pt idx="13541">
                  <c:v>3.2582299999999999E-10</c:v>
                </c:pt>
                <c:pt idx="13542">
                  <c:v>3.25824E-10</c:v>
                </c:pt>
                <c:pt idx="13543">
                  <c:v>3.2583499999999999E-10</c:v>
                </c:pt>
                <c:pt idx="13544">
                  <c:v>3.25866E-10</c:v>
                </c:pt>
                <c:pt idx="13545">
                  <c:v>3.2587099999999999E-10</c:v>
                </c:pt>
                <c:pt idx="13546">
                  <c:v>3.2587400000000002E-10</c:v>
                </c:pt>
                <c:pt idx="13547">
                  <c:v>3.2587699999999999E-10</c:v>
                </c:pt>
                <c:pt idx="13548">
                  <c:v>3.2588100000000002E-10</c:v>
                </c:pt>
                <c:pt idx="13549">
                  <c:v>3.2588700000000002E-10</c:v>
                </c:pt>
                <c:pt idx="13550">
                  <c:v>3.2589E-10</c:v>
                </c:pt>
                <c:pt idx="13551">
                  <c:v>3.2590099999999999E-10</c:v>
                </c:pt>
                <c:pt idx="13552">
                  <c:v>3.2590599999999998E-10</c:v>
                </c:pt>
                <c:pt idx="13553">
                  <c:v>3.2592100000000001E-10</c:v>
                </c:pt>
                <c:pt idx="13554">
                  <c:v>3.2593599999999998E-10</c:v>
                </c:pt>
                <c:pt idx="13555">
                  <c:v>3.2595200000000001E-10</c:v>
                </c:pt>
                <c:pt idx="13556">
                  <c:v>3.25957E-10</c:v>
                </c:pt>
                <c:pt idx="13557">
                  <c:v>3.2595999999999998E-10</c:v>
                </c:pt>
                <c:pt idx="13558">
                  <c:v>3.2598900000000002E-10</c:v>
                </c:pt>
                <c:pt idx="13559">
                  <c:v>3.2599199999999999E-10</c:v>
                </c:pt>
                <c:pt idx="13560">
                  <c:v>3.2599400000000001E-10</c:v>
                </c:pt>
                <c:pt idx="13561">
                  <c:v>3.2599699999999999E-10</c:v>
                </c:pt>
                <c:pt idx="13562">
                  <c:v>3.2603799999999998E-10</c:v>
                </c:pt>
                <c:pt idx="13563">
                  <c:v>3.2603999999999999E-10</c:v>
                </c:pt>
                <c:pt idx="13564">
                  <c:v>3.2604499999999998E-10</c:v>
                </c:pt>
                <c:pt idx="13565">
                  <c:v>3.2607200000000001E-10</c:v>
                </c:pt>
                <c:pt idx="13566">
                  <c:v>3.26131E-10</c:v>
                </c:pt>
                <c:pt idx="13567">
                  <c:v>3.26131E-10</c:v>
                </c:pt>
                <c:pt idx="13568">
                  <c:v>3.2613499999999998E-10</c:v>
                </c:pt>
                <c:pt idx="13569">
                  <c:v>3.2614500000000001E-10</c:v>
                </c:pt>
                <c:pt idx="13570">
                  <c:v>3.2616599999999999E-10</c:v>
                </c:pt>
                <c:pt idx="13571">
                  <c:v>3.2617000000000002E-10</c:v>
                </c:pt>
                <c:pt idx="13572">
                  <c:v>3.26173E-10</c:v>
                </c:pt>
                <c:pt idx="13573">
                  <c:v>3.26192E-10</c:v>
                </c:pt>
                <c:pt idx="13574">
                  <c:v>3.2625599999999998E-10</c:v>
                </c:pt>
                <c:pt idx="13575">
                  <c:v>3.2627499999999999E-10</c:v>
                </c:pt>
                <c:pt idx="13576">
                  <c:v>3.2629199999999998E-10</c:v>
                </c:pt>
                <c:pt idx="13577">
                  <c:v>3.2629199999999998E-10</c:v>
                </c:pt>
                <c:pt idx="13578">
                  <c:v>3.2629899999999999E-10</c:v>
                </c:pt>
                <c:pt idx="13579">
                  <c:v>3.2632199999999998E-10</c:v>
                </c:pt>
                <c:pt idx="13580">
                  <c:v>3.26336E-10</c:v>
                </c:pt>
                <c:pt idx="13581">
                  <c:v>3.2633900000000002E-10</c:v>
                </c:pt>
                <c:pt idx="13582">
                  <c:v>3.2633999999999998E-10</c:v>
                </c:pt>
                <c:pt idx="13583">
                  <c:v>3.2635000000000002E-10</c:v>
                </c:pt>
                <c:pt idx="13584">
                  <c:v>3.2635500000000001E-10</c:v>
                </c:pt>
                <c:pt idx="13585">
                  <c:v>3.2636100000000001E-10</c:v>
                </c:pt>
                <c:pt idx="13586">
                  <c:v>3.26402E-10</c:v>
                </c:pt>
                <c:pt idx="13587">
                  <c:v>3.26414E-10</c:v>
                </c:pt>
                <c:pt idx="13588">
                  <c:v>3.26439E-10</c:v>
                </c:pt>
                <c:pt idx="13589">
                  <c:v>3.26445E-10</c:v>
                </c:pt>
                <c:pt idx="13590">
                  <c:v>3.2645499999999999E-10</c:v>
                </c:pt>
                <c:pt idx="13591">
                  <c:v>3.26499E-10</c:v>
                </c:pt>
                <c:pt idx="13592">
                  <c:v>3.2651800000000001E-10</c:v>
                </c:pt>
                <c:pt idx="13593">
                  <c:v>3.26523E-10</c:v>
                </c:pt>
                <c:pt idx="13594">
                  <c:v>3.2652699999999998E-10</c:v>
                </c:pt>
                <c:pt idx="13595">
                  <c:v>3.2653399999999999E-10</c:v>
                </c:pt>
                <c:pt idx="13596">
                  <c:v>3.26547E-10</c:v>
                </c:pt>
                <c:pt idx="13597">
                  <c:v>3.26559E-10</c:v>
                </c:pt>
                <c:pt idx="13598">
                  <c:v>3.2656000000000001E-10</c:v>
                </c:pt>
                <c:pt idx="13599">
                  <c:v>3.2656200000000002E-10</c:v>
                </c:pt>
                <c:pt idx="13600">
                  <c:v>3.26565E-10</c:v>
                </c:pt>
                <c:pt idx="13601">
                  <c:v>3.26595E-10</c:v>
                </c:pt>
                <c:pt idx="13602">
                  <c:v>3.2659600000000001E-10</c:v>
                </c:pt>
                <c:pt idx="13603">
                  <c:v>3.2661400000000001E-10</c:v>
                </c:pt>
                <c:pt idx="13604">
                  <c:v>3.2663300000000001E-10</c:v>
                </c:pt>
                <c:pt idx="13605">
                  <c:v>3.2663300000000001E-10</c:v>
                </c:pt>
                <c:pt idx="13606">
                  <c:v>3.2665999999999999E-10</c:v>
                </c:pt>
                <c:pt idx="13607">
                  <c:v>3.2666400000000002E-10</c:v>
                </c:pt>
                <c:pt idx="13608">
                  <c:v>3.26668E-10</c:v>
                </c:pt>
                <c:pt idx="13609">
                  <c:v>3.2667799999999999E-10</c:v>
                </c:pt>
                <c:pt idx="13610">
                  <c:v>3.2668100000000001E-10</c:v>
                </c:pt>
                <c:pt idx="13611">
                  <c:v>3.2670099999999998E-10</c:v>
                </c:pt>
                <c:pt idx="13612">
                  <c:v>3.2671299999999998E-10</c:v>
                </c:pt>
                <c:pt idx="13613">
                  <c:v>3.2672300000000001E-10</c:v>
                </c:pt>
                <c:pt idx="13614">
                  <c:v>3.2672499999999998E-10</c:v>
                </c:pt>
                <c:pt idx="13615">
                  <c:v>3.2675300000000001E-10</c:v>
                </c:pt>
                <c:pt idx="13616">
                  <c:v>3.2677900000000003E-10</c:v>
                </c:pt>
                <c:pt idx="13617">
                  <c:v>3.2677999999999998E-10</c:v>
                </c:pt>
                <c:pt idx="13618">
                  <c:v>3.26806E-10</c:v>
                </c:pt>
                <c:pt idx="13619">
                  <c:v>3.2681400000000002E-10</c:v>
                </c:pt>
                <c:pt idx="13620">
                  <c:v>3.2681400000000002E-10</c:v>
                </c:pt>
                <c:pt idx="13621">
                  <c:v>3.2683E-10</c:v>
                </c:pt>
                <c:pt idx="13622">
                  <c:v>3.26854E-10</c:v>
                </c:pt>
                <c:pt idx="13623">
                  <c:v>3.2685500000000001E-10</c:v>
                </c:pt>
                <c:pt idx="13624">
                  <c:v>3.26879E-10</c:v>
                </c:pt>
                <c:pt idx="13625">
                  <c:v>3.26885E-10</c:v>
                </c:pt>
                <c:pt idx="13626">
                  <c:v>3.2689E-10</c:v>
                </c:pt>
                <c:pt idx="13627">
                  <c:v>3.2691799999999998E-10</c:v>
                </c:pt>
                <c:pt idx="13628">
                  <c:v>3.26921E-10</c:v>
                </c:pt>
                <c:pt idx="13629">
                  <c:v>3.26927E-10</c:v>
                </c:pt>
                <c:pt idx="13630">
                  <c:v>3.26933E-10</c:v>
                </c:pt>
                <c:pt idx="13631">
                  <c:v>3.2693500000000002E-10</c:v>
                </c:pt>
                <c:pt idx="13632">
                  <c:v>3.2696599999999997E-10</c:v>
                </c:pt>
                <c:pt idx="13633">
                  <c:v>3.2698200000000001E-10</c:v>
                </c:pt>
                <c:pt idx="13634">
                  <c:v>3.2698300000000002E-10</c:v>
                </c:pt>
                <c:pt idx="13635">
                  <c:v>3.2701599999999999E-10</c:v>
                </c:pt>
                <c:pt idx="13636">
                  <c:v>3.2702099999999998E-10</c:v>
                </c:pt>
                <c:pt idx="13637">
                  <c:v>3.2706700000000001E-10</c:v>
                </c:pt>
                <c:pt idx="13638">
                  <c:v>3.2712200000000002E-10</c:v>
                </c:pt>
                <c:pt idx="13639">
                  <c:v>3.2712899999999998E-10</c:v>
                </c:pt>
                <c:pt idx="13640">
                  <c:v>3.2713300000000001E-10</c:v>
                </c:pt>
                <c:pt idx="13641">
                  <c:v>3.2713499999999998E-10</c:v>
                </c:pt>
                <c:pt idx="13642">
                  <c:v>3.27162E-10</c:v>
                </c:pt>
                <c:pt idx="13643">
                  <c:v>3.2716400000000002E-10</c:v>
                </c:pt>
                <c:pt idx="13644">
                  <c:v>3.2717099999999998E-10</c:v>
                </c:pt>
                <c:pt idx="13645">
                  <c:v>3.2717799999999998E-10</c:v>
                </c:pt>
                <c:pt idx="13646">
                  <c:v>3.2719099999999999E-10</c:v>
                </c:pt>
                <c:pt idx="13647">
                  <c:v>3.2720799999999998E-10</c:v>
                </c:pt>
                <c:pt idx="13648">
                  <c:v>3.2721499999999999E-10</c:v>
                </c:pt>
                <c:pt idx="13649">
                  <c:v>3.2721700000000001E-10</c:v>
                </c:pt>
                <c:pt idx="13650">
                  <c:v>3.27222E-10</c:v>
                </c:pt>
                <c:pt idx="13651">
                  <c:v>3.2725599999999998E-10</c:v>
                </c:pt>
                <c:pt idx="13652">
                  <c:v>3.2726100000000002E-10</c:v>
                </c:pt>
                <c:pt idx="13653">
                  <c:v>3.2727499999999999E-10</c:v>
                </c:pt>
                <c:pt idx="13654">
                  <c:v>3.2728300000000001E-10</c:v>
                </c:pt>
                <c:pt idx="13655">
                  <c:v>3.2728599999999998E-10</c:v>
                </c:pt>
                <c:pt idx="13656">
                  <c:v>3.2730800000000001E-10</c:v>
                </c:pt>
                <c:pt idx="13657">
                  <c:v>3.2733499999999999E-10</c:v>
                </c:pt>
                <c:pt idx="13658">
                  <c:v>3.27367E-10</c:v>
                </c:pt>
                <c:pt idx="13659">
                  <c:v>3.2737199999999999E-10</c:v>
                </c:pt>
                <c:pt idx="13660">
                  <c:v>3.2738899999999998E-10</c:v>
                </c:pt>
                <c:pt idx="13661">
                  <c:v>3.2739399999999998E-10</c:v>
                </c:pt>
                <c:pt idx="13662">
                  <c:v>3.27415E-10</c:v>
                </c:pt>
                <c:pt idx="13663">
                  <c:v>3.2741999999999999E-10</c:v>
                </c:pt>
                <c:pt idx="13664">
                  <c:v>3.2742200000000001E-10</c:v>
                </c:pt>
                <c:pt idx="13665">
                  <c:v>3.2745900000000002E-10</c:v>
                </c:pt>
                <c:pt idx="13666">
                  <c:v>3.2746500000000002E-10</c:v>
                </c:pt>
                <c:pt idx="13667">
                  <c:v>3.2750200000000002E-10</c:v>
                </c:pt>
                <c:pt idx="13668">
                  <c:v>3.2751300000000001E-10</c:v>
                </c:pt>
                <c:pt idx="13669">
                  <c:v>3.2752199999999999E-10</c:v>
                </c:pt>
                <c:pt idx="13670">
                  <c:v>3.2752400000000001E-10</c:v>
                </c:pt>
                <c:pt idx="13671">
                  <c:v>3.2753600000000001E-10</c:v>
                </c:pt>
                <c:pt idx="13672">
                  <c:v>3.2753999999999999E-10</c:v>
                </c:pt>
                <c:pt idx="13673">
                  <c:v>3.2753999999999999E-10</c:v>
                </c:pt>
                <c:pt idx="13674">
                  <c:v>3.27548E-10</c:v>
                </c:pt>
                <c:pt idx="13675">
                  <c:v>3.2755099999999998E-10</c:v>
                </c:pt>
                <c:pt idx="13676">
                  <c:v>3.2755199999999999E-10</c:v>
                </c:pt>
                <c:pt idx="13677">
                  <c:v>3.2757699999999999E-10</c:v>
                </c:pt>
                <c:pt idx="13678">
                  <c:v>3.2759899999999998E-10</c:v>
                </c:pt>
                <c:pt idx="13679">
                  <c:v>3.2759999999999999E-10</c:v>
                </c:pt>
                <c:pt idx="13680">
                  <c:v>3.27602E-10</c:v>
                </c:pt>
                <c:pt idx="13681">
                  <c:v>3.2761299999999999E-10</c:v>
                </c:pt>
                <c:pt idx="13682">
                  <c:v>3.2762899999999998E-10</c:v>
                </c:pt>
                <c:pt idx="13683">
                  <c:v>3.27632E-10</c:v>
                </c:pt>
                <c:pt idx="13684">
                  <c:v>3.2766099999999999E-10</c:v>
                </c:pt>
                <c:pt idx="13685">
                  <c:v>3.2770199999999998E-10</c:v>
                </c:pt>
                <c:pt idx="13686">
                  <c:v>3.2771300000000002E-10</c:v>
                </c:pt>
                <c:pt idx="13687">
                  <c:v>3.2771700000000001E-10</c:v>
                </c:pt>
                <c:pt idx="13688">
                  <c:v>3.27764E-10</c:v>
                </c:pt>
                <c:pt idx="13689">
                  <c:v>3.2777E-10</c:v>
                </c:pt>
                <c:pt idx="13690">
                  <c:v>3.27776E-10</c:v>
                </c:pt>
                <c:pt idx="13691">
                  <c:v>3.2777999999999998E-10</c:v>
                </c:pt>
                <c:pt idx="13692">
                  <c:v>3.27807E-10</c:v>
                </c:pt>
                <c:pt idx="13693">
                  <c:v>3.2780999999999998E-10</c:v>
                </c:pt>
                <c:pt idx="13694">
                  <c:v>3.2782199999999998E-10</c:v>
                </c:pt>
                <c:pt idx="13695">
                  <c:v>3.2783399999999998E-10</c:v>
                </c:pt>
                <c:pt idx="13696">
                  <c:v>3.2783499999999999E-10</c:v>
                </c:pt>
                <c:pt idx="13697">
                  <c:v>3.27849E-10</c:v>
                </c:pt>
                <c:pt idx="13698">
                  <c:v>3.27873E-10</c:v>
                </c:pt>
                <c:pt idx="13699">
                  <c:v>3.2788000000000001E-10</c:v>
                </c:pt>
                <c:pt idx="13700">
                  <c:v>3.2788299999999998E-10</c:v>
                </c:pt>
                <c:pt idx="13701">
                  <c:v>3.2789200000000001E-10</c:v>
                </c:pt>
                <c:pt idx="13702">
                  <c:v>3.27903E-10</c:v>
                </c:pt>
                <c:pt idx="13703">
                  <c:v>3.27909E-10</c:v>
                </c:pt>
                <c:pt idx="13704">
                  <c:v>3.27921E-10</c:v>
                </c:pt>
                <c:pt idx="13705">
                  <c:v>3.2792300000000002E-10</c:v>
                </c:pt>
                <c:pt idx="13706">
                  <c:v>3.2794399999999999E-10</c:v>
                </c:pt>
                <c:pt idx="13707">
                  <c:v>3.2794700000000002E-10</c:v>
                </c:pt>
                <c:pt idx="13708">
                  <c:v>3.2794700000000002E-10</c:v>
                </c:pt>
                <c:pt idx="13709">
                  <c:v>3.27957E-10</c:v>
                </c:pt>
                <c:pt idx="13710">
                  <c:v>3.2798800000000001E-10</c:v>
                </c:pt>
                <c:pt idx="13711">
                  <c:v>3.28005E-10</c:v>
                </c:pt>
                <c:pt idx="13712">
                  <c:v>3.2803100000000001E-10</c:v>
                </c:pt>
                <c:pt idx="13713">
                  <c:v>3.28048E-10</c:v>
                </c:pt>
                <c:pt idx="13714">
                  <c:v>3.2805600000000002E-10</c:v>
                </c:pt>
                <c:pt idx="13715">
                  <c:v>3.2806700000000001E-10</c:v>
                </c:pt>
                <c:pt idx="13716">
                  <c:v>3.2806899999999998E-10</c:v>
                </c:pt>
                <c:pt idx="13717">
                  <c:v>3.2806999999999998E-10</c:v>
                </c:pt>
                <c:pt idx="13718">
                  <c:v>3.2809399999999998E-10</c:v>
                </c:pt>
                <c:pt idx="13719">
                  <c:v>3.28108E-10</c:v>
                </c:pt>
                <c:pt idx="13720">
                  <c:v>3.2815200000000002E-10</c:v>
                </c:pt>
                <c:pt idx="13721">
                  <c:v>3.2815200000000002E-10</c:v>
                </c:pt>
                <c:pt idx="13722">
                  <c:v>3.2815300000000002E-10</c:v>
                </c:pt>
                <c:pt idx="13723">
                  <c:v>3.28162E-10</c:v>
                </c:pt>
                <c:pt idx="13724">
                  <c:v>3.2818300000000002E-10</c:v>
                </c:pt>
                <c:pt idx="13725">
                  <c:v>3.2820100000000002E-10</c:v>
                </c:pt>
                <c:pt idx="13726">
                  <c:v>3.2822400000000001E-10</c:v>
                </c:pt>
                <c:pt idx="13727">
                  <c:v>3.28246E-10</c:v>
                </c:pt>
                <c:pt idx="13728">
                  <c:v>3.2826299999999999E-10</c:v>
                </c:pt>
                <c:pt idx="13729">
                  <c:v>3.2826899999999999E-10</c:v>
                </c:pt>
                <c:pt idx="13730">
                  <c:v>3.2827800000000001E-10</c:v>
                </c:pt>
                <c:pt idx="13731">
                  <c:v>3.2829700000000002E-10</c:v>
                </c:pt>
                <c:pt idx="13732">
                  <c:v>3.2834199999999999E-10</c:v>
                </c:pt>
                <c:pt idx="13733">
                  <c:v>3.2838100000000002E-10</c:v>
                </c:pt>
                <c:pt idx="13734">
                  <c:v>3.28391E-10</c:v>
                </c:pt>
                <c:pt idx="13735">
                  <c:v>3.2839900000000002E-10</c:v>
                </c:pt>
                <c:pt idx="13736">
                  <c:v>3.2842400000000002E-10</c:v>
                </c:pt>
                <c:pt idx="13737">
                  <c:v>3.2843799999999999E-10</c:v>
                </c:pt>
                <c:pt idx="13738">
                  <c:v>3.2844800000000002E-10</c:v>
                </c:pt>
                <c:pt idx="13739">
                  <c:v>3.2844899999999998E-10</c:v>
                </c:pt>
                <c:pt idx="13740">
                  <c:v>3.2844899999999998E-10</c:v>
                </c:pt>
                <c:pt idx="13741">
                  <c:v>3.2846699999999998E-10</c:v>
                </c:pt>
                <c:pt idx="13742">
                  <c:v>3.2847299999999998E-10</c:v>
                </c:pt>
                <c:pt idx="13743">
                  <c:v>3.2847299999999998E-10</c:v>
                </c:pt>
                <c:pt idx="13744">
                  <c:v>3.28475E-10</c:v>
                </c:pt>
                <c:pt idx="13745">
                  <c:v>3.2850899999999998E-10</c:v>
                </c:pt>
                <c:pt idx="13746">
                  <c:v>3.2853200000000002E-10</c:v>
                </c:pt>
                <c:pt idx="13747">
                  <c:v>3.2854300000000001E-10</c:v>
                </c:pt>
                <c:pt idx="13748">
                  <c:v>3.2854900000000001E-10</c:v>
                </c:pt>
                <c:pt idx="13749">
                  <c:v>3.2855000000000002E-10</c:v>
                </c:pt>
                <c:pt idx="13750">
                  <c:v>3.2856700000000001E-10</c:v>
                </c:pt>
                <c:pt idx="13751">
                  <c:v>3.28572E-10</c:v>
                </c:pt>
                <c:pt idx="13752">
                  <c:v>3.2857699999999999E-10</c:v>
                </c:pt>
                <c:pt idx="13753">
                  <c:v>3.28578E-10</c:v>
                </c:pt>
                <c:pt idx="13754">
                  <c:v>3.2858899999999999E-10</c:v>
                </c:pt>
                <c:pt idx="13755">
                  <c:v>3.2859300000000003E-10</c:v>
                </c:pt>
                <c:pt idx="13756">
                  <c:v>3.28608E-10</c:v>
                </c:pt>
                <c:pt idx="13757">
                  <c:v>3.2862399999999998E-10</c:v>
                </c:pt>
                <c:pt idx="13758">
                  <c:v>3.2863900000000001E-10</c:v>
                </c:pt>
                <c:pt idx="13759">
                  <c:v>3.2864199999999998E-10</c:v>
                </c:pt>
                <c:pt idx="13760">
                  <c:v>3.2864899999999999E-10</c:v>
                </c:pt>
                <c:pt idx="13761">
                  <c:v>3.2865900000000002E-10</c:v>
                </c:pt>
                <c:pt idx="13762">
                  <c:v>3.2866099999999999E-10</c:v>
                </c:pt>
                <c:pt idx="13763">
                  <c:v>3.28662E-10</c:v>
                </c:pt>
                <c:pt idx="13764">
                  <c:v>3.28674E-10</c:v>
                </c:pt>
                <c:pt idx="13765">
                  <c:v>3.2867799999999998E-10</c:v>
                </c:pt>
                <c:pt idx="13766">
                  <c:v>3.28687E-10</c:v>
                </c:pt>
                <c:pt idx="13767">
                  <c:v>3.28705E-10</c:v>
                </c:pt>
                <c:pt idx="13768">
                  <c:v>3.2870700000000002E-10</c:v>
                </c:pt>
                <c:pt idx="13769">
                  <c:v>3.2875099999999998E-10</c:v>
                </c:pt>
                <c:pt idx="13770">
                  <c:v>3.2877900000000002E-10</c:v>
                </c:pt>
                <c:pt idx="13771">
                  <c:v>3.2878500000000002E-10</c:v>
                </c:pt>
                <c:pt idx="13772">
                  <c:v>3.2880900000000002E-10</c:v>
                </c:pt>
                <c:pt idx="13773">
                  <c:v>3.28813E-10</c:v>
                </c:pt>
                <c:pt idx="13774">
                  <c:v>3.2882700000000002E-10</c:v>
                </c:pt>
                <c:pt idx="13775">
                  <c:v>3.28867E-10</c:v>
                </c:pt>
                <c:pt idx="13776">
                  <c:v>3.2887400000000001E-10</c:v>
                </c:pt>
                <c:pt idx="13777">
                  <c:v>3.28885E-10</c:v>
                </c:pt>
                <c:pt idx="13778">
                  <c:v>3.2890199999999999E-10</c:v>
                </c:pt>
                <c:pt idx="13779">
                  <c:v>3.2893000000000002E-10</c:v>
                </c:pt>
                <c:pt idx="13780">
                  <c:v>3.2894899999999998E-10</c:v>
                </c:pt>
                <c:pt idx="13781">
                  <c:v>3.2899000000000002E-10</c:v>
                </c:pt>
                <c:pt idx="13782">
                  <c:v>3.2899299999999999E-10</c:v>
                </c:pt>
                <c:pt idx="13783">
                  <c:v>3.2901300000000001E-10</c:v>
                </c:pt>
                <c:pt idx="13784">
                  <c:v>3.2901900000000001E-10</c:v>
                </c:pt>
                <c:pt idx="13785">
                  <c:v>3.2903999999999998E-10</c:v>
                </c:pt>
                <c:pt idx="13786">
                  <c:v>3.2904099999999999E-10</c:v>
                </c:pt>
                <c:pt idx="13787">
                  <c:v>3.2904900000000001E-10</c:v>
                </c:pt>
                <c:pt idx="13788">
                  <c:v>3.2906999999999998E-10</c:v>
                </c:pt>
                <c:pt idx="13789">
                  <c:v>3.29072E-10</c:v>
                </c:pt>
                <c:pt idx="13790">
                  <c:v>3.2909900000000002E-10</c:v>
                </c:pt>
                <c:pt idx="13791">
                  <c:v>3.2909900000000002E-10</c:v>
                </c:pt>
                <c:pt idx="13792">
                  <c:v>3.2912499999999999E-10</c:v>
                </c:pt>
                <c:pt idx="13793">
                  <c:v>3.2912700000000001E-10</c:v>
                </c:pt>
                <c:pt idx="13794">
                  <c:v>3.2915399999999998E-10</c:v>
                </c:pt>
                <c:pt idx="13795">
                  <c:v>3.2917299999999999E-10</c:v>
                </c:pt>
                <c:pt idx="13796">
                  <c:v>3.2918200000000001E-10</c:v>
                </c:pt>
                <c:pt idx="13797">
                  <c:v>3.2921499999999998E-10</c:v>
                </c:pt>
                <c:pt idx="13798">
                  <c:v>3.2926299999999998E-10</c:v>
                </c:pt>
                <c:pt idx="13799">
                  <c:v>3.29265E-10</c:v>
                </c:pt>
                <c:pt idx="13800">
                  <c:v>3.2927800000000001E-10</c:v>
                </c:pt>
                <c:pt idx="13801">
                  <c:v>3.2929399999999999E-10</c:v>
                </c:pt>
                <c:pt idx="13802">
                  <c:v>3.2929999999999999E-10</c:v>
                </c:pt>
                <c:pt idx="13803">
                  <c:v>3.29319E-10</c:v>
                </c:pt>
                <c:pt idx="13804">
                  <c:v>3.2932000000000001E-10</c:v>
                </c:pt>
                <c:pt idx="13805">
                  <c:v>3.2933599999999999E-10</c:v>
                </c:pt>
                <c:pt idx="13806">
                  <c:v>3.2933900000000001E-10</c:v>
                </c:pt>
                <c:pt idx="13807">
                  <c:v>3.2937000000000002E-10</c:v>
                </c:pt>
                <c:pt idx="13808">
                  <c:v>3.2938200000000002E-10</c:v>
                </c:pt>
                <c:pt idx="13809">
                  <c:v>3.2941100000000001E-10</c:v>
                </c:pt>
                <c:pt idx="13810">
                  <c:v>3.2941899999999998E-10</c:v>
                </c:pt>
                <c:pt idx="13811">
                  <c:v>3.2943699999999998E-10</c:v>
                </c:pt>
                <c:pt idx="13812">
                  <c:v>3.2943899999999999E-10</c:v>
                </c:pt>
                <c:pt idx="13813">
                  <c:v>3.2946199999999998E-10</c:v>
                </c:pt>
                <c:pt idx="13814">
                  <c:v>3.2948599999999998E-10</c:v>
                </c:pt>
                <c:pt idx="13815">
                  <c:v>3.2949000000000002E-10</c:v>
                </c:pt>
                <c:pt idx="13816">
                  <c:v>3.29524E-10</c:v>
                </c:pt>
                <c:pt idx="13817">
                  <c:v>3.2952600000000002E-10</c:v>
                </c:pt>
                <c:pt idx="13818">
                  <c:v>3.2953399999999998E-10</c:v>
                </c:pt>
                <c:pt idx="13819">
                  <c:v>3.2953800000000002E-10</c:v>
                </c:pt>
                <c:pt idx="13820">
                  <c:v>3.2955000000000001E-10</c:v>
                </c:pt>
                <c:pt idx="13821">
                  <c:v>3.2956E-10</c:v>
                </c:pt>
                <c:pt idx="13822">
                  <c:v>3.29585E-10</c:v>
                </c:pt>
                <c:pt idx="13823">
                  <c:v>3.2959200000000001E-10</c:v>
                </c:pt>
                <c:pt idx="13824">
                  <c:v>3.2960699999999999E-10</c:v>
                </c:pt>
                <c:pt idx="13825">
                  <c:v>3.2961000000000001E-10</c:v>
                </c:pt>
                <c:pt idx="13826">
                  <c:v>3.2961600000000001E-10</c:v>
                </c:pt>
                <c:pt idx="13827">
                  <c:v>3.2961799999999998E-10</c:v>
                </c:pt>
                <c:pt idx="13828">
                  <c:v>3.29621E-10</c:v>
                </c:pt>
                <c:pt idx="13829">
                  <c:v>3.2963199999999999E-10</c:v>
                </c:pt>
                <c:pt idx="13830">
                  <c:v>3.29645E-10</c:v>
                </c:pt>
                <c:pt idx="13831">
                  <c:v>3.2967199999999998E-10</c:v>
                </c:pt>
                <c:pt idx="13832">
                  <c:v>3.2967999999999999E-10</c:v>
                </c:pt>
                <c:pt idx="13833">
                  <c:v>3.2968599999999999E-10</c:v>
                </c:pt>
                <c:pt idx="13834">
                  <c:v>3.2969099999999998E-10</c:v>
                </c:pt>
                <c:pt idx="13835">
                  <c:v>3.2969699999999998E-10</c:v>
                </c:pt>
                <c:pt idx="13836">
                  <c:v>3.29705E-10</c:v>
                </c:pt>
                <c:pt idx="13837">
                  <c:v>3.2970999999999999E-10</c:v>
                </c:pt>
                <c:pt idx="13838">
                  <c:v>3.2973100000000002E-10</c:v>
                </c:pt>
                <c:pt idx="13839">
                  <c:v>3.29753E-10</c:v>
                </c:pt>
                <c:pt idx="13840">
                  <c:v>3.2977400000000002E-10</c:v>
                </c:pt>
                <c:pt idx="13841">
                  <c:v>3.2978000000000002E-10</c:v>
                </c:pt>
                <c:pt idx="13842">
                  <c:v>3.2978199999999999E-10</c:v>
                </c:pt>
                <c:pt idx="13843">
                  <c:v>3.2978699999999998E-10</c:v>
                </c:pt>
                <c:pt idx="13844">
                  <c:v>3.2980200000000001E-10</c:v>
                </c:pt>
                <c:pt idx="13845">
                  <c:v>3.2982999999999999E-10</c:v>
                </c:pt>
                <c:pt idx="13846">
                  <c:v>3.2985E-10</c:v>
                </c:pt>
                <c:pt idx="13847">
                  <c:v>3.2985200000000002E-10</c:v>
                </c:pt>
                <c:pt idx="13848">
                  <c:v>3.2986300000000001E-10</c:v>
                </c:pt>
                <c:pt idx="13849">
                  <c:v>3.2987199999999999E-10</c:v>
                </c:pt>
                <c:pt idx="13850">
                  <c:v>3.2987799999999999E-10</c:v>
                </c:pt>
                <c:pt idx="13851">
                  <c:v>3.2992300000000001E-10</c:v>
                </c:pt>
                <c:pt idx="13852">
                  <c:v>3.29928E-10</c:v>
                </c:pt>
                <c:pt idx="13853">
                  <c:v>3.2993500000000001E-10</c:v>
                </c:pt>
                <c:pt idx="13854">
                  <c:v>3.2995300000000001E-10</c:v>
                </c:pt>
                <c:pt idx="13855">
                  <c:v>3.2996700000000002E-10</c:v>
                </c:pt>
                <c:pt idx="13856">
                  <c:v>3.2998300000000001E-10</c:v>
                </c:pt>
                <c:pt idx="13857">
                  <c:v>3.3000800000000001E-10</c:v>
                </c:pt>
                <c:pt idx="13858">
                  <c:v>3.3000999999999998E-10</c:v>
                </c:pt>
                <c:pt idx="13859">
                  <c:v>3.3005000000000001E-10</c:v>
                </c:pt>
                <c:pt idx="13860">
                  <c:v>3.3005199999999998E-10</c:v>
                </c:pt>
                <c:pt idx="13861">
                  <c:v>3.30072E-10</c:v>
                </c:pt>
                <c:pt idx="13862">
                  <c:v>3.3007400000000001E-10</c:v>
                </c:pt>
                <c:pt idx="13863">
                  <c:v>3.3010400000000001E-10</c:v>
                </c:pt>
                <c:pt idx="13864">
                  <c:v>3.3011899999999998E-10</c:v>
                </c:pt>
                <c:pt idx="13865">
                  <c:v>3.3022099999999998E-10</c:v>
                </c:pt>
                <c:pt idx="13866">
                  <c:v>3.3023000000000001E-10</c:v>
                </c:pt>
                <c:pt idx="13867">
                  <c:v>3.3023299999999998E-10</c:v>
                </c:pt>
                <c:pt idx="13868">
                  <c:v>3.30235E-10</c:v>
                </c:pt>
                <c:pt idx="13869">
                  <c:v>3.3023600000000001E-10</c:v>
                </c:pt>
                <c:pt idx="13870">
                  <c:v>3.3024599999999999E-10</c:v>
                </c:pt>
                <c:pt idx="13871">
                  <c:v>3.3024900000000001E-10</c:v>
                </c:pt>
                <c:pt idx="13872">
                  <c:v>3.3025000000000002E-10</c:v>
                </c:pt>
                <c:pt idx="13873">
                  <c:v>3.3026999999999999E-10</c:v>
                </c:pt>
                <c:pt idx="13874">
                  <c:v>3.3028600000000002E-10</c:v>
                </c:pt>
                <c:pt idx="13875">
                  <c:v>3.3030400000000002E-10</c:v>
                </c:pt>
                <c:pt idx="13876">
                  <c:v>3.3034799999999998E-10</c:v>
                </c:pt>
                <c:pt idx="13877">
                  <c:v>3.3037500000000001E-10</c:v>
                </c:pt>
                <c:pt idx="13878">
                  <c:v>3.3037600000000002E-10</c:v>
                </c:pt>
                <c:pt idx="13879">
                  <c:v>3.3038399999999998E-10</c:v>
                </c:pt>
                <c:pt idx="13880">
                  <c:v>3.3039400000000002E-10</c:v>
                </c:pt>
                <c:pt idx="13881">
                  <c:v>3.3040500000000001E-10</c:v>
                </c:pt>
                <c:pt idx="13882">
                  <c:v>3.30416E-10</c:v>
                </c:pt>
                <c:pt idx="13883">
                  <c:v>3.3041700000000001E-10</c:v>
                </c:pt>
                <c:pt idx="13884">
                  <c:v>3.3044E-10</c:v>
                </c:pt>
                <c:pt idx="13885">
                  <c:v>3.3044E-10</c:v>
                </c:pt>
                <c:pt idx="13886">
                  <c:v>3.3044499999999999E-10</c:v>
                </c:pt>
                <c:pt idx="13887">
                  <c:v>3.3046100000000002E-10</c:v>
                </c:pt>
                <c:pt idx="13888">
                  <c:v>3.3046299999999999E-10</c:v>
                </c:pt>
                <c:pt idx="13889">
                  <c:v>3.3046899999999999E-10</c:v>
                </c:pt>
                <c:pt idx="13890">
                  <c:v>3.3049799999999998E-10</c:v>
                </c:pt>
                <c:pt idx="13891">
                  <c:v>3.3051500000000002E-10</c:v>
                </c:pt>
                <c:pt idx="13892">
                  <c:v>3.3054699999999999E-10</c:v>
                </c:pt>
                <c:pt idx="13893">
                  <c:v>3.3055199999999998E-10</c:v>
                </c:pt>
                <c:pt idx="13894">
                  <c:v>3.3055299999999999E-10</c:v>
                </c:pt>
                <c:pt idx="13895">
                  <c:v>3.30561E-10</c:v>
                </c:pt>
                <c:pt idx="13896">
                  <c:v>3.3056499999999998E-10</c:v>
                </c:pt>
                <c:pt idx="13897">
                  <c:v>3.3058100000000002E-10</c:v>
                </c:pt>
                <c:pt idx="13898">
                  <c:v>3.3058199999999998E-10</c:v>
                </c:pt>
                <c:pt idx="13899">
                  <c:v>3.3058899999999998E-10</c:v>
                </c:pt>
                <c:pt idx="13900">
                  <c:v>3.30591E-10</c:v>
                </c:pt>
                <c:pt idx="13901">
                  <c:v>3.3059800000000001E-10</c:v>
                </c:pt>
                <c:pt idx="13902">
                  <c:v>3.3060500000000002E-10</c:v>
                </c:pt>
                <c:pt idx="13903">
                  <c:v>3.3063400000000001E-10</c:v>
                </c:pt>
                <c:pt idx="13904">
                  <c:v>3.3063500000000002E-10</c:v>
                </c:pt>
                <c:pt idx="13905">
                  <c:v>3.30651E-10</c:v>
                </c:pt>
                <c:pt idx="13906">
                  <c:v>3.3066000000000002E-10</c:v>
                </c:pt>
                <c:pt idx="13907">
                  <c:v>3.3066799999999999E-10</c:v>
                </c:pt>
                <c:pt idx="13908">
                  <c:v>3.3067200000000002E-10</c:v>
                </c:pt>
                <c:pt idx="13909">
                  <c:v>3.3067800000000002E-10</c:v>
                </c:pt>
                <c:pt idx="13910">
                  <c:v>3.3069500000000001E-10</c:v>
                </c:pt>
                <c:pt idx="13911">
                  <c:v>3.3070600000000001E-10</c:v>
                </c:pt>
                <c:pt idx="13912">
                  <c:v>3.30711E-10</c:v>
                </c:pt>
                <c:pt idx="13913">
                  <c:v>3.30723E-10</c:v>
                </c:pt>
                <c:pt idx="13914">
                  <c:v>3.3075799999999999E-10</c:v>
                </c:pt>
                <c:pt idx="13915">
                  <c:v>3.30814E-10</c:v>
                </c:pt>
                <c:pt idx="13916">
                  <c:v>3.30814E-10</c:v>
                </c:pt>
                <c:pt idx="13917">
                  <c:v>3.3082299999999998E-10</c:v>
                </c:pt>
                <c:pt idx="13918">
                  <c:v>3.3082899999999997E-10</c:v>
                </c:pt>
                <c:pt idx="13919">
                  <c:v>3.3083499999999997E-10</c:v>
                </c:pt>
                <c:pt idx="13920">
                  <c:v>3.3084699999999997E-10</c:v>
                </c:pt>
                <c:pt idx="13921">
                  <c:v>3.30862E-10</c:v>
                </c:pt>
                <c:pt idx="13922">
                  <c:v>3.30874E-10</c:v>
                </c:pt>
                <c:pt idx="13923">
                  <c:v>3.3088200000000002E-10</c:v>
                </c:pt>
                <c:pt idx="13924">
                  <c:v>3.3088300000000002E-10</c:v>
                </c:pt>
                <c:pt idx="13925">
                  <c:v>3.3088800000000002E-10</c:v>
                </c:pt>
                <c:pt idx="13926">
                  <c:v>3.3094200000000001E-10</c:v>
                </c:pt>
                <c:pt idx="13927">
                  <c:v>3.3094800000000001E-10</c:v>
                </c:pt>
                <c:pt idx="13928">
                  <c:v>3.3094900000000002E-10</c:v>
                </c:pt>
                <c:pt idx="13929">
                  <c:v>3.30952E-10</c:v>
                </c:pt>
                <c:pt idx="13930">
                  <c:v>3.3095400000000001E-10</c:v>
                </c:pt>
                <c:pt idx="13931">
                  <c:v>3.30982E-10</c:v>
                </c:pt>
                <c:pt idx="13932">
                  <c:v>3.3099399999999999E-10</c:v>
                </c:pt>
                <c:pt idx="13933">
                  <c:v>3.31013E-10</c:v>
                </c:pt>
                <c:pt idx="13934">
                  <c:v>3.3103999999999998E-10</c:v>
                </c:pt>
                <c:pt idx="13935">
                  <c:v>3.3105399999999999E-10</c:v>
                </c:pt>
                <c:pt idx="13936">
                  <c:v>3.3105600000000001E-10</c:v>
                </c:pt>
                <c:pt idx="13937">
                  <c:v>3.31061E-10</c:v>
                </c:pt>
                <c:pt idx="13938">
                  <c:v>3.3107699999999998E-10</c:v>
                </c:pt>
                <c:pt idx="13939">
                  <c:v>3.31079E-10</c:v>
                </c:pt>
                <c:pt idx="13940">
                  <c:v>3.3108700000000002E-10</c:v>
                </c:pt>
                <c:pt idx="13941">
                  <c:v>3.3109200000000001E-10</c:v>
                </c:pt>
                <c:pt idx="13942">
                  <c:v>3.3110199999999999E-10</c:v>
                </c:pt>
                <c:pt idx="13943">
                  <c:v>3.3114299999999998E-10</c:v>
                </c:pt>
                <c:pt idx="13944">
                  <c:v>3.3117000000000001E-10</c:v>
                </c:pt>
                <c:pt idx="13945">
                  <c:v>3.31181E-10</c:v>
                </c:pt>
                <c:pt idx="13946">
                  <c:v>3.31218E-10</c:v>
                </c:pt>
                <c:pt idx="13947">
                  <c:v>3.3126399999999998E-10</c:v>
                </c:pt>
                <c:pt idx="13948">
                  <c:v>3.3127599999999998E-10</c:v>
                </c:pt>
                <c:pt idx="13949">
                  <c:v>3.3132800000000002E-10</c:v>
                </c:pt>
                <c:pt idx="13950">
                  <c:v>3.3133500000000002E-10</c:v>
                </c:pt>
                <c:pt idx="13951">
                  <c:v>3.3134100000000002E-10</c:v>
                </c:pt>
                <c:pt idx="13952">
                  <c:v>3.3134299999999999E-10</c:v>
                </c:pt>
                <c:pt idx="13953">
                  <c:v>3.3135800000000002E-10</c:v>
                </c:pt>
                <c:pt idx="13954">
                  <c:v>3.31374E-10</c:v>
                </c:pt>
                <c:pt idx="13955">
                  <c:v>3.3138499999999999E-10</c:v>
                </c:pt>
                <c:pt idx="13956">
                  <c:v>3.3139500000000002E-10</c:v>
                </c:pt>
                <c:pt idx="13957">
                  <c:v>3.31404E-10</c:v>
                </c:pt>
                <c:pt idx="13958">
                  <c:v>3.31404E-10</c:v>
                </c:pt>
                <c:pt idx="13959">
                  <c:v>3.3143299999999999E-10</c:v>
                </c:pt>
                <c:pt idx="13960">
                  <c:v>3.31441E-10</c:v>
                </c:pt>
                <c:pt idx="13961">
                  <c:v>3.31447E-10</c:v>
                </c:pt>
                <c:pt idx="13962">
                  <c:v>3.3144800000000001E-10</c:v>
                </c:pt>
                <c:pt idx="13963">
                  <c:v>3.3146299999999999E-10</c:v>
                </c:pt>
                <c:pt idx="13964">
                  <c:v>3.3146600000000001E-10</c:v>
                </c:pt>
                <c:pt idx="13965">
                  <c:v>3.3149100000000002E-10</c:v>
                </c:pt>
                <c:pt idx="13966">
                  <c:v>3.3150300000000002E-10</c:v>
                </c:pt>
                <c:pt idx="13967">
                  <c:v>3.3150399999999998E-10</c:v>
                </c:pt>
                <c:pt idx="13968">
                  <c:v>3.3151500000000002E-10</c:v>
                </c:pt>
                <c:pt idx="13969">
                  <c:v>3.3152299999999998E-10</c:v>
                </c:pt>
                <c:pt idx="13970">
                  <c:v>3.3153300000000002E-10</c:v>
                </c:pt>
                <c:pt idx="13971">
                  <c:v>3.3153800000000001E-10</c:v>
                </c:pt>
                <c:pt idx="13972">
                  <c:v>3.3156599999999999E-10</c:v>
                </c:pt>
                <c:pt idx="13973">
                  <c:v>3.3157199999999999E-10</c:v>
                </c:pt>
                <c:pt idx="13974">
                  <c:v>3.3158100000000002E-10</c:v>
                </c:pt>
                <c:pt idx="13975">
                  <c:v>3.3160600000000002E-10</c:v>
                </c:pt>
                <c:pt idx="13976">
                  <c:v>3.3162800000000001E-10</c:v>
                </c:pt>
                <c:pt idx="13977">
                  <c:v>3.31658E-10</c:v>
                </c:pt>
                <c:pt idx="13978">
                  <c:v>3.3169500000000001E-10</c:v>
                </c:pt>
                <c:pt idx="13979">
                  <c:v>3.3170499999999999E-10</c:v>
                </c:pt>
                <c:pt idx="13980">
                  <c:v>3.3171599999999998E-10</c:v>
                </c:pt>
                <c:pt idx="13981">
                  <c:v>3.31718E-10</c:v>
                </c:pt>
                <c:pt idx="13982">
                  <c:v>3.3174099999999999E-10</c:v>
                </c:pt>
                <c:pt idx="13983">
                  <c:v>3.3177500000000003E-10</c:v>
                </c:pt>
                <c:pt idx="13984">
                  <c:v>3.31784E-10</c:v>
                </c:pt>
                <c:pt idx="13985">
                  <c:v>3.3179E-10</c:v>
                </c:pt>
                <c:pt idx="13986">
                  <c:v>3.3179300000000002E-10</c:v>
                </c:pt>
                <c:pt idx="13987">
                  <c:v>3.3179499999999999E-10</c:v>
                </c:pt>
                <c:pt idx="13988">
                  <c:v>3.3179800000000002E-10</c:v>
                </c:pt>
                <c:pt idx="13989">
                  <c:v>3.3180500000000002E-10</c:v>
                </c:pt>
                <c:pt idx="13990">
                  <c:v>3.3182499999999999E-10</c:v>
                </c:pt>
                <c:pt idx="13991">
                  <c:v>3.31826E-10</c:v>
                </c:pt>
                <c:pt idx="13992">
                  <c:v>3.3183099999999999E-10</c:v>
                </c:pt>
                <c:pt idx="13993">
                  <c:v>3.3184700000000002E-10</c:v>
                </c:pt>
                <c:pt idx="13994">
                  <c:v>3.3184799999999998E-10</c:v>
                </c:pt>
                <c:pt idx="13995">
                  <c:v>3.3189199999999999E-10</c:v>
                </c:pt>
                <c:pt idx="13996">
                  <c:v>3.3189500000000002E-10</c:v>
                </c:pt>
                <c:pt idx="13997">
                  <c:v>3.3192199999999999E-10</c:v>
                </c:pt>
                <c:pt idx="13998">
                  <c:v>3.3192799999999999E-10</c:v>
                </c:pt>
                <c:pt idx="13999">
                  <c:v>3.3193899999999998E-10</c:v>
                </c:pt>
                <c:pt idx="14000">
                  <c:v>3.3195099999999998E-10</c:v>
                </c:pt>
                <c:pt idx="14001">
                  <c:v>3.3202299999999998E-10</c:v>
                </c:pt>
                <c:pt idx="14002">
                  <c:v>3.3202399999999999E-10</c:v>
                </c:pt>
                <c:pt idx="14003">
                  <c:v>3.3202700000000002E-10</c:v>
                </c:pt>
                <c:pt idx="14004">
                  <c:v>3.3211200000000002E-10</c:v>
                </c:pt>
                <c:pt idx="14005">
                  <c:v>3.32122E-10</c:v>
                </c:pt>
                <c:pt idx="14006">
                  <c:v>3.32122E-10</c:v>
                </c:pt>
                <c:pt idx="14007">
                  <c:v>3.32122E-10</c:v>
                </c:pt>
                <c:pt idx="14008">
                  <c:v>3.3212499999999998E-10</c:v>
                </c:pt>
                <c:pt idx="14009">
                  <c:v>3.3214499999999999E-10</c:v>
                </c:pt>
                <c:pt idx="14010">
                  <c:v>3.3214800000000002E-10</c:v>
                </c:pt>
                <c:pt idx="14011">
                  <c:v>3.3215400000000002E-10</c:v>
                </c:pt>
                <c:pt idx="14012">
                  <c:v>3.3216000000000002E-10</c:v>
                </c:pt>
                <c:pt idx="14013">
                  <c:v>3.32224E-10</c:v>
                </c:pt>
                <c:pt idx="14014">
                  <c:v>3.3222600000000002E-10</c:v>
                </c:pt>
                <c:pt idx="14015">
                  <c:v>3.3222799999999998E-10</c:v>
                </c:pt>
                <c:pt idx="14016">
                  <c:v>3.3225199999999998E-10</c:v>
                </c:pt>
                <c:pt idx="14017">
                  <c:v>3.3226200000000002E-10</c:v>
                </c:pt>
                <c:pt idx="14018">
                  <c:v>3.32266E-10</c:v>
                </c:pt>
                <c:pt idx="14019">
                  <c:v>3.32266E-10</c:v>
                </c:pt>
                <c:pt idx="14020">
                  <c:v>3.3227300000000001E-10</c:v>
                </c:pt>
                <c:pt idx="14021">
                  <c:v>3.3227900000000001E-10</c:v>
                </c:pt>
                <c:pt idx="14022">
                  <c:v>3.3227900000000001E-10</c:v>
                </c:pt>
                <c:pt idx="14023">
                  <c:v>3.3230599999999998E-10</c:v>
                </c:pt>
                <c:pt idx="14024">
                  <c:v>3.3232999999999998E-10</c:v>
                </c:pt>
                <c:pt idx="14025">
                  <c:v>3.3233099999999999E-10</c:v>
                </c:pt>
                <c:pt idx="14026">
                  <c:v>3.32333E-10</c:v>
                </c:pt>
                <c:pt idx="14027">
                  <c:v>3.3233599999999998E-10</c:v>
                </c:pt>
                <c:pt idx="14028">
                  <c:v>3.3233599999999998E-10</c:v>
                </c:pt>
                <c:pt idx="14029">
                  <c:v>3.3234100000000002E-10</c:v>
                </c:pt>
                <c:pt idx="14030">
                  <c:v>3.32344E-10</c:v>
                </c:pt>
                <c:pt idx="14031">
                  <c:v>3.3235200000000001E-10</c:v>
                </c:pt>
                <c:pt idx="14032">
                  <c:v>3.3235300000000002E-10</c:v>
                </c:pt>
                <c:pt idx="14033">
                  <c:v>3.3238200000000001E-10</c:v>
                </c:pt>
                <c:pt idx="14034">
                  <c:v>3.3240399999999999E-10</c:v>
                </c:pt>
                <c:pt idx="14035">
                  <c:v>3.32411E-10</c:v>
                </c:pt>
                <c:pt idx="14036">
                  <c:v>3.3242099999999998E-10</c:v>
                </c:pt>
                <c:pt idx="14037">
                  <c:v>3.32429E-10</c:v>
                </c:pt>
                <c:pt idx="14038">
                  <c:v>3.3243000000000001E-10</c:v>
                </c:pt>
                <c:pt idx="14039">
                  <c:v>3.3247200000000001E-10</c:v>
                </c:pt>
                <c:pt idx="14040">
                  <c:v>3.3249999999999999E-10</c:v>
                </c:pt>
                <c:pt idx="14041">
                  <c:v>3.32501E-10</c:v>
                </c:pt>
                <c:pt idx="14042">
                  <c:v>3.3251099999999998E-10</c:v>
                </c:pt>
                <c:pt idx="14043">
                  <c:v>3.32544E-10</c:v>
                </c:pt>
                <c:pt idx="14044">
                  <c:v>3.32556E-10</c:v>
                </c:pt>
                <c:pt idx="14045">
                  <c:v>3.3257199999999999E-10</c:v>
                </c:pt>
                <c:pt idx="14046">
                  <c:v>3.3257199999999999E-10</c:v>
                </c:pt>
                <c:pt idx="14047">
                  <c:v>3.3258299999999998E-10</c:v>
                </c:pt>
                <c:pt idx="14048">
                  <c:v>3.3261499999999999E-10</c:v>
                </c:pt>
                <c:pt idx="14049">
                  <c:v>3.3264100000000001E-10</c:v>
                </c:pt>
                <c:pt idx="14050">
                  <c:v>3.3264499999999999E-10</c:v>
                </c:pt>
                <c:pt idx="14051">
                  <c:v>3.3265499999999997E-10</c:v>
                </c:pt>
                <c:pt idx="14052">
                  <c:v>3.3267700000000001E-10</c:v>
                </c:pt>
                <c:pt idx="14053">
                  <c:v>3.3268500000000003E-10</c:v>
                </c:pt>
                <c:pt idx="14054">
                  <c:v>3.3269000000000002E-10</c:v>
                </c:pt>
                <c:pt idx="14055">
                  <c:v>3.3271699999999999E-10</c:v>
                </c:pt>
                <c:pt idx="14056">
                  <c:v>3.3274699999999999E-10</c:v>
                </c:pt>
                <c:pt idx="14057">
                  <c:v>3.3275199999999998E-10</c:v>
                </c:pt>
                <c:pt idx="14058">
                  <c:v>3.32773E-10</c:v>
                </c:pt>
                <c:pt idx="14059">
                  <c:v>3.3279999999999998E-10</c:v>
                </c:pt>
                <c:pt idx="14060">
                  <c:v>3.3279999999999998E-10</c:v>
                </c:pt>
                <c:pt idx="14061">
                  <c:v>3.32821E-10</c:v>
                </c:pt>
                <c:pt idx="14062">
                  <c:v>3.3283099999999999E-10</c:v>
                </c:pt>
                <c:pt idx="14063">
                  <c:v>3.3286500000000002E-10</c:v>
                </c:pt>
                <c:pt idx="14064">
                  <c:v>3.3286799999999999E-10</c:v>
                </c:pt>
                <c:pt idx="14065">
                  <c:v>3.32881E-10</c:v>
                </c:pt>
                <c:pt idx="14066">
                  <c:v>3.3288399999999997E-10</c:v>
                </c:pt>
                <c:pt idx="14067">
                  <c:v>3.3289099999999998E-10</c:v>
                </c:pt>
                <c:pt idx="14068">
                  <c:v>3.3290999999999999E-10</c:v>
                </c:pt>
                <c:pt idx="14069">
                  <c:v>3.32923E-10</c:v>
                </c:pt>
                <c:pt idx="14070">
                  <c:v>3.32923E-10</c:v>
                </c:pt>
                <c:pt idx="14071">
                  <c:v>3.3293899999999998E-10</c:v>
                </c:pt>
                <c:pt idx="14072">
                  <c:v>3.3294599999999999E-10</c:v>
                </c:pt>
                <c:pt idx="14073">
                  <c:v>3.32953E-10</c:v>
                </c:pt>
                <c:pt idx="14074">
                  <c:v>3.32996E-10</c:v>
                </c:pt>
                <c:pt idx="14075">
                  <c:v>3.3301099999999998E-10</c:v>
                </c:pt>
                <c:pt idx="14076">
                  <c:v>3.3304799999999999E-10</c:v>
                </c:pt>
                <c:pt idx="14077">
                  <c:v>3.3305100000000001E-10</c:v>
                </c:pt>
                <c:pt idx="14078">
                  <c:v>3.3307699999999998E-10</c:v>
                </c:pt>
                <c:pt idx="14079">
                  <c:v>3.3307899999999999E-10</c:v>
                </c:pt>
                <c:pt idx="14080">
                  <c:v>3.3308100000000001E-10</c:v>
                </c:pt>
                <c:pt idx="14081">
                  <c:v>3.3309499999999998E-10</c:v>
                </c:pt>
                <c:pt idx="14082">
                  <c:v>3.3311399999999998E-10</c:v>
                </c:pt>
                <c:pt idx="14083">
                  <c:v>3.33122E-10</c:v>
                </c:pt>
                <c:pt idx="14084">
                  <c:v>3.3312400000000002E-10</c:v>
                </c:pt>
                <c:pt idx="14085">
                  <c:v>3.3313299999999999E-10</c:v>
                </c:pt>
                <c:pt idx="14086">
                  <c:v>3.3314100000000001E-10</c:v>
                </c:pt>
                <c:pt idx="14087">
                  <c:v>3.33164E-10</c:v>
                </c:pt>
                <c:pt idx="14088">
                  <c:v>3.3317900000000002E-10</c:v>
                </c:pt>
                <c:pt idx="14089">
                  <c:v>3.3318900000000001E-10</c:v>
                </c:pt>
                <c:pt idx="14090">
                  <c:v>3.3319500000000001E-10</c:v>
                </c:pt>
                <c:pt idx="14091">
                  <c:v>3.3320100000000001E-10</c:v>
                </c:pt>
                <c:pt idx="14092">
                  <c:v>3.33206E-10</c:v>
                </c:pt>
                <c:pt idx="14093">
                  <c:v>3.3320700000000001E-10</c:v>
                </c:pt>
                <c:pt idx="14094">
                  <c:v>3.3321099999999999E-10</c:v>
                </c:pt>
                <c:pt idx="14095">
                  <c:v>3.3323900000000002E-10</c:v>
                </c:pt>
                <c:pt idx="14096">
                  <c:v>3.3325600000000001E-10</c:v>
                </c:pt>
                <c:pt idx="14097">
                  <c:v>3.3328399999999999E-10</c:v>
                </c:pt>
                <c:pt idx="14098">
                  <c:v>3.3334000000000001E-10</c:v>
                </c:pt>
                <c:pt idx="14099">
                  <c:v>3.3334100000000002E-10</c:v>
                </c:pt>
                <c:pt idx="14100">
                  <c:v>3.3334399999999999E-10</c:v>
                </c:pt>
                <c:pt idx="14101">
                  <c:v>3.3335800000000001E-10</c:v>
                </c:pt>
                <c:pt idx="14102">
                  <c:v>3.3337100000000002E-10</c:v>
                </c:pt>
                <c:pt idx="14103">
                  <c:v>3.3338499999999998E-10</c:v>
                </c:pt>
                <c:pt idx="14104">
                  <c:v>3.33399E-10</c:v>
                </c:pt>
                <c:pt idx="14105">
                  <c:v>3.3343299999999998E-10</c:v>
                </c:pt>
                <c:pt idx="14106">
                  <c:v>3.3344599999999999E-10</c:v>
                </c:pt>
                <c:pt idx="14107">
                  <c:v>3.33465E-10</c:v>
                </c:pt>
                <c:pt idx="14108">
                  <c:v>3.33465E-10</c:v>
                </c:pt>
                <c:pt idx="14109">
                  <c:v>3.3346800000000002E-10</c:v>
                </c:pt>
                <c:pt idx="14110">
                  <c:v>3.3349299999999998E-10</c:v>
                </c:pt>
                <c:pt idx="14111">
                  <c:v>3.3351299999999999E-10</c:v>
                </c:pt>
                <c:pt idx="14112">
                  <c:v>3.3352200000000002E-10</c:v>
                </c:pt>
                <c:pt idx="14113">
                  <c:v>3.3357699999999997E-10</c:v>
                </c:pt>
                <c:pt idx="14114">
                  <c:v>3.3358300000000003E-10</c:v>
                </c:pt>
                <c:pt idx="14115">
                  <c:v>3.3358700000000001E-10</c:v>
                </c:pt>
                <c:pt idx="14116">
                  <c:v>3.3364200000000001E-10</c:v>
                </c:pt>
                <c:pt idx="14117">
                  <c:v>3.3364999999999998E-10</c:v>
                </c:pt>
                <c:pt idx="14118">
                  <c:v>3.3365099999999999E-10</c:v>
                </c:pt>
                <c:pt idx="14119">
                  <c:v>3.33658E-10</c:v>
                </c:pt>
                <c:pt idx="14120">
                  <c:v>3.3367800000000001E-10</c:v>
                </c:pt>
                <c:pt idx="14121">
                  <c:v>3.33694E-10</c:v>
                </c:pt>
                <c:pt idx="14122">
                  <c:v>3.3370200000000001E-10</c:v>
                </c:pt>
                <c:pt idx="14123">
                  <c:v>3.3372399999999999E-10</c:v>
                </c:pt>
                <c:pt idx="14124">
                  <c:v>3.33725E-10</c:v>
                </c:pt>
                <c:pt idx="14125">
                  <c:v>3.33737E-10</c:v>
                </c:pt>
                <c:pt idx="14126">
                  <c:v>3.3378600000000001E-10</c:v>
                </c:pt>
                <c:pt idx="14127">
                  <c:v>3.3378899999999998E-10</c:v>
                </c:pt>
                <c:pt idx="14128">
                  <c:v>3.33791E-10</c:v>
                </c:pt>
                <c:pt idx="14129">
                  <c:v>3.3384299999999998E-10</c:v>
                </c:pt>
                <c:pt idx="14130">
                  <c:v>3.3385900000000002E-10</c:v>
                </c:pt>
                <c:pt idx="14131">
                  <c:v>3.3386000000000002E-10</c:v>
                </c:pt>
                <c:pt idx="14132">
                  <c:v>3.3387600000000001E-10</c:v>
                </c:pt>
                <c:pt idx="14133">
                  <c:v>3.3387700000000001E-10</c:v>
                </c:pt>
                <c:pt idx="14134">
                  <c:v>3.3387800000000002E-10</c:v>
                </c:pt>
                <c:pt idx="14135">
                  <c:v>3.33912E-10</c:v>
                </c:pt>
                <c:pt idx="14136">
                  <c:v>3.33936E-10</c:v>
                </c:pt>
                <c:pt idx="14137">
                  <c:v>3.3395199999999999E-10</c:v>
                </c:pt>
                <c:pt idx="14138">
                  <c:v>3.3395799999999999E-10</c:v>
                </c:pt>
                <c:pt idx="14139">
                  <c:v>3.33972E-10</c:v>
                </c:pt>
                <c:pt idx="14140">
                  <c:v>3.33978E-10</c:v>
                </c:pt>
                <c:pt idx="14141">
                  <c:v>3.33978E-10</c:v>
                </c:pt>
                <c:pt idx="14142">
                  <c:v>3.3399E-10</c:v>
                </c:pt>
                <c:pt idx="14143">
                  <c:v>3.3401099999999997E-10</c:v>
                </c:pt>
                <c:pt idx="14144">
                  <c:v>3.3401500000000001E-10</c:v>
                </c:pt>
                <c:pt idx="14145">
                  <c:v>3.3403099999999999E-10</c:v>
                </c:pt>
                <c:pt idx="14146">
                  <c:v>3.34032E-10</c:v>
                </c:pt>
                <c:pt idx="14147">
                  <c:v>3.3403500000000003E-10</c:v>
                </c:pt>
                <c:pt idx="14148">
                  <c:v>3.3404500000000001E-10</c:v>
                </c:pt>
                <c:pt idx="14149">
                  <c:v>3.3405E-10</c:v>
                </c:pt>
                <c:pt idx="14150">
                  <c:v>3.3406599999999998E-10</c:v>
                </c:pt>
                <c:pt idx="14151">
                  <c:v>3.3407000000000002E-10</c:v>
                </c:pt>
                <c:pt idx="14152">
                  <c:v>3.3407199999999998E-10</c:v>
                </c:pt>
                <c:pt idx="14153">
                  <c:v>3.3408900000000002E-10</c:v>
                </c:pt>
                <c:pt idx="14154">
                  <c:v>3.3410000000000001E-10</c:v>
                </c:pt>
                <c:pt idx="14155">
                  <c:v>3.3411200000000001E-10</c:v>
                </c:pt>
                <c:pt idx="14156">
                  <c:v>3.3411900000000002E-10</c:v>
                </c:pt>
                <c:pt idx="14157">
                  <c:v>3.3412699999999999E-10</c:v>
                </c:pt>
                <c:pt idx="14158">
                  <c:v>3.3414300000000002E-10</c:v>
                </c:pt>
                <c:pt idx="14159">
                  <c:v>3.3414900000000002E-10</c:v>
                </c:pt>
                <c:pt idx="14160">
                  <c:v>3.3416000000000001E-10</c:v>
                </c:pt>
                <c:pt idx="14161">
                  <c:v>3.3416000000000001E-10</c:v>
                </c:pt>
                <c:pt idx="14162">
                  <c:v>3.34189E-10</c:v>
                </c:pt>
                <c:pt idx="14163">
                  <c:v>3.3419899999999999E-10</c:v>
                </c:pt>
                <c:pt idx="14164">
                  <c:v>3.3419899999999999E-10</c:v>
                </c:pt>
                <c:pt idx="14165">
                  <c:v>3.3420900000000002E-10</c:v>
                </c:pt>
                <c:pt idx="14166">
                  <c:v>3.3420900000000002E-10</c:v>
                </c:pt>
                <c:pt idx="14167">
                  <c:v>3.3421099999999998E-10</c:v>
                </c:pt>
                <c:pt idx="14168">
                  <c:v>3.3421699999999998E-10</c:v>
                </c:pt>
                <c:pt idx="14169">
                  <c:v>3.3422899999999998E-10</c:v>
                </c:pt>
                <c:pt idx="14170">
                  <c:v>3.3422999999999999E-10</c:v>
                </c:pt>
                <c:pt idx="14171">
                  <c:v>3.3424199999999999E-10</c:v>
                </c:pt>
                <c:pt idx="14172">
                  <c:v>3.34249E-10</c:v>
                </c:pt>
                <c:pt idx="14173">
                  <c:v>3.34279E-10</c:v>
                </c:pt>
                <c:pt idx="14174">
                  <c:v>3.3432599999999999E-10</c:v>
                </c:pt>
                <c:pt idx="14175">
                  <c:v>3.34345E-10</c:v>
                </c:pt>
                <c:pt idx="14176">
                  <c:v>3.34357E-10</c:v>
                </c:pt>
                <c:pt idx="14177">
                  <c:v>3.3439099999999998E-10</c:v>
                </c:pt>
                <c:pt idx="14178">
                  <c:v>3.3440100000000001E-10</c:v>
                </c:pt>
                <c:pt idx="14179">
                  <c:v>3.3441099999999999E-10</c:v>
                </c:pt>
                <c:pt idx="14180">
                  <c:v>3.3441699999999999E-10</c:v>
                </c:pt>
                <c:pt idx="14181">
                  <c:v>3.3443399999999998E-10</c:v>
                </c:pt>
                <c:pt idx="14182">
                  <c:v>3.3444300000000001E-10</c:v>
                </c:pt>
                <c:pt idx="14183">
                  <c:v>3.3446499999999999E-10</c:v>
                </c:pt>
                <c:pt idx="14184">
                  <c:v>3.3447099999999999E-10</c:v>
                </c:pt>
                <c:pt idx="14185">
                  <c:v>3.3447300000000001E-10</c:v>
                </c:pt>
                <c:pt idx="14186">
                  <c:v>3.3451199999999998E-10</c:v>
                </c:pt>
                <c:pt idx="14187">
                  <c:v>3.3452399999999998E-10</c:v>
                </c:pt>
                <c:pt idx="14188">
                  <c:v>3.3452700000000001E-10</c:v>
                </c:pt>
                <c:pt idx="14189">
                  <c:v>3.3455499999999999E-10</c:v>
                </c:pt>
                <c:pt idx="14190">
                  <c:v>3.3457000000000001E-10</c:v>
                </c:pt>
                <c:pt idx="14191">
                  <c:v>3.3460199999999998E-10</c:v>
                </c:pt>
                <c:pt idx="14192">
                  <c:v>3.3460899999999999E-10</c:v>
                </c:pt>
                <c:pt idx="14193">
                  <c:v>3.34623E-10</c:v>
                </c:pt>
                <c:pt idx="14194">
                  <c:v>3.34641E-10</c:v>
                </c:pt>
                <c:pt idx="14195">
                  <c:v>3.3465599999999998E-10</c:v>
                </c:pt>
                <c:pt idx="14196">
                  <c:v>3.3466000000000001E-10</c:v>
                </c:pt>
                <c:pt idx="14197">
                  <c:v>3.3466600000000001E-10</c:v>
                </c:pt>
                <c:pt idx="14198">
                  <c:v>3.3469799999999997E-10</c:v>
                </c:pt>
                <c:pt idx="14199">
                  <c:v>3.3472100000000002E-10</c:v>
                </c:pt>
                <c:pt idx="14200">
                  <c:v>3.3472999999999999E-10</c:v>
                </c:pt>
                <c:pt idx="14201">
                  <c:v>3.3474400000000001E-10</c:v>
                </c:pt>
                <c:pt idx="14202">
                  <c:v>3.3477500000000001E-10</c:v>
                </c:pt>
                <c:pt idx="14203">
                  <c:v>3.34785E-10</c:v>
                </c:pt>
                <c:pt idx="14204">
                  <c:v>3.3478700000000001E-10</c:v>
                </c:pt>
                <c:pt idx="14205">
                  <c:v>3.3478999999999999E-10</c:v>
                </c:pt>
                <c:pt idx="14206">
                  <c:v>3.34803E-10</c:v>
                </c:pt>
                <c:pt idx="14207">
                  <c:v>3.3481700000000001E-10</c:v>
                </c:pt>
                <c:pt idx="14208">
                  <c:v>3.3482300000000001E-10</c:v>
                </c:pt>
                <c:pt idx="14209">
                  <c:v>3.3482900000000001E-10</c:v>
                </c:pt>
                <c:pt idx="14210">
                  <c:v>3.3484200000000002E-10</c:v>
                </c:pt>
                <c:pt idx="14211">
                  <c:v>3.34852E-10</c:v>
                </c:pt>
                <c:pt idx="14212">
                  <c:v>3.3486600000000002E-10</c:v>
                </c:pt>
                <c:pt idx="14213">
                  <c:v>3.3488499999999998E-10</c:v>
                </c:pt>
                <c:pt idx="14214">
                  <c:v>3.34888E-10</c:v>
                </c:pt>
                <c:pt idx="14215">
                  <c:v>3.3492299999999999E-10</c:v>
                </c:pt>
                <c:pt idx="14216">
                  <c:v>3.3492500000000001E-10</c:v>
                </c:pt>
                <c:pt idx="14217">
                  <c:v>3.3492799999999998E-10</c:v>
                </c:pt>
                <c:pt idx="14218">
                  <c:v>3.34936E-10</c:v>
                </c:pt>
                <c:pt idx="14219">
                  <c:v>3.3495000000000002E-10</c:v>
                </c:pt>
                <c:pt idx="14220">
                  <c:v>3.34984E-10</c:v>
                </c:pt>
                <c:pt idx="14221">
                  <c:v>3.3500300000000001E-10</c:v>
                </c:pt>
                <c:pt idx="14222">
                  <c:v>3.3502800000000001E-10</c:v>
                </c:pt>
                <c:pt idx="14223">
                  <c:v>3.3505399999999998E-10</c:v>
                </c:pt>
                <c:pt idx="14224">
                  <c:v>3.3505399999999998E-10</c:v>
                </c:pt>
                <c:pt idx="14225">
                  <c:v>3.3506699999999999E-10</c:v>
                </c:pt>
                <c:pt idx="14226">
                  <c:v>3.3509199999999999E-10</c:v>
                </c:pt>
                <c:pt idx="14227">
                  <c:v>3.3513899999999998E-10</c:v>
                </c:pt>
                <c:pt idx="14228">
                  <c:v>3.3514499999999998E-10</c:v>
                </c:pt>
                <c:pt idx="14229">
                  <c:v>3.3514999999999997E-10</c:v>
                </c:pt>
                <c:pt idx="14230">
                  <c:v>3.3515599999999997E-10</c:v>
                </c:pt>
                <c:pt idx="14231">
                  <c:v>3.3517400000000003E-10</c:v>
                </c:pt>
                <c:pt idx="14232">
                  <c:v>3.3517599999999999E-10</c:v>
                </c:pt>
                <c:pt idx="14233">
                  <c:v>3.35231E-10</c:v>
                </c:pt>
                <c:pt idx="14234">
                  <c:v>3.3523499999999998E-10</c:v>
                </c:pt>
                <c:pt idx="14235">
                  <c:v>3.3524099999999998E-10</c:v>
                </c:pt>
                <c:pt idx="14236">
                  <c:v>3.3529300000000001E-10</c:v>
                </c:pt>
                <c:pt idx="14237">
                  <c:v>3.35298E-10</c:v>
                </c:pt>
                <c:pt idx="14238">
                  <c:v>3.3530899999999999E-10</c:v>
                </c:pt>
                <c:pt idx="14239">
                  <c:v>3.3533299999999999E-10</c:v>
                </c:pt>
                <c:pt idx="14240">
                  <c:v>3.3533699999999998E-10</c:v>
                </c:pt>
                <c:pt idx="14241">
                  <c:v>3.3537299999999998E-10</c:v>
                </c:pt>
                <c:pt idx="14242">
                  <c:v>3.3538400000000002E-10</c:v>
                </c:pt>
                <c:pt idx="14243">
                  <c:v>3.3538900000000001E-10</c:v>
                </c:pt>
                <c:pt idx="14244">
                  <c:v>3.3540399999999998E-10</c:v>
                </c:pt>
                <c:pt idx="14245">
                  <c:v>3.3541699999999999E-10</c:v>
                </c:pt>
                <c:pt idx="14246">
                  <c:v>3.3546100000000001E-10</c:v>
                </c:pt>
                <c:pt idx="14247">
                  <c:v>3.3546800000000001E-10</c:v>
                </c:pt>
                <c:pt idx="14248">
                  <c:v>3.35472E-10</c:v>
                </c:pt>
                <c:pt idx="14249">
                  <c:v>3.3549200000000001E-10</c:v>
                </c:pt>
                <c:pt idx="14250">
                  <c:v>3.3549499999999999E-10</c:v>
                </c:pt>
                <c:pt idx="14251">
                  <c:v>3.35497E-10</c:v>
                </c:pt>
                <c:pt idx="14252">
                  <c:v>3.3549800000000001E-10</c:v>
                </c:pt>
                <c:pt idx="14253">
                  <c:v>3.35515E-10</c:v>
                </c:pt>
                <c:pt idx="14254">
                  <c:v>3.35515E-10</c:v>
                </c:pt>
                <c:pt idx="14255">
                  <c:v>3.3552200000000001E-10</c:v>
                </c:pt>
                <c:pt idx="14256">
                  <c:v>3.3552499999999999E-10</c:v>
                </c:pt>
                <c:pt idx="14257">
                  <c:v>3.3558300000000002E-10</c:v>
                </c:pt>
                <c:pt idx="14258">
                  <c:v>3.3558599999999999E-10</c:v>
                </c:pt>
                <c:pt idx="14259">
                  <c:v>3.3558800000000001E-10</c:v>
                </c:pt>
                <c:pt idx="14260">
                  <c:v>3.3561200000000001E-10</c:v>
                </c:pt>
                <c:pt idx="14261">
                  <c:v>3.3564800000000001E-10</c:v>
                </c:pt>
                <c:pt idx="14262">
                  <c:v>3.3565799999999999E-10</c:v>
                </c:pt>
                <c:pt idx="14263">
                  <c:v>3.3568199999999999E-10</c:v>
                </c:pt>
                <c:pt idx="14264">
                  <c:v>3.35689E-10</c:v>
                </c:pt>
                <c:pt idx="14265">
                  <c:v>3.3569299999999998E-10</c:v>
                </c:pt>
                <c:pt idx="14266">
                  <c:v>3.3569999999999999E-10</c:v>
                </c:pt>
                <c:pt idx="14267">
                  <c:v>3.3571400000000001E-10</c:v>
                </c:pt>
                <c:pt idx="14268">
                  <c:v>3.3572899999999998E-10</c:v>
                </c:pt>
                <c:pt idx="14269">
                  <c:v>3.3572999999999999E-10</c:v>
                </c:pt>
                <c:pt idx="14270">
                  <c:v>3.3573900000000001E-10</c:v>
                </c:pt>
                <c:pt idx="14271">
                  <c:v>3.35744E-10</c:v>
                </c:pt>
                <c:pt idx="14272">
                  <c:v>3.35768E-10</c:v>
                </c:pt>
                <c:pt idx="14273">
                  <c:v>3.3578299999999998E-10</c:v>
                </c:pt>
                <c:pt idx="14274">
                  <c:v>3.3581999999999998E-10</c:v>
                </c:pt>
                <c:pt idx="14275">
                  <c:v>3.3582599999999998E-10</c:v>
                </c:pt>
                <c:pt idx="14276">
                  <c:v>3.35828E-10</c:v>
                </c:pt>
                <c:pt idx="14277">
                  <c:v>3.3583500000000001E-10</c:v>
                </c:pt>
                <c:pt idx="14278">
                  <c:v>3.3584499999999999E-10</c:v>
                </c:pt>
                <c:pt idx="14279">
                  <c:v>3.3584899999999997E-10</c:v>
                </c:pt>
                <c:pt idx="14280">
                  <c:v>3.3586799999999998E-10</c:v>
                </c:pt>
                <c:pt idx="14281">
                  <c:v>3.3587200000000002E-10</c:v>
                </c:pt>
                <c:pt idx="14282">
                  <c:v>3.3590700000000001E-10</c:v>
                </c:pt>
                <c:pt idx="14283">
                  <c:v>3.3595000000000001E-10</c:v>
                </c:pt>
                <c:pt idx="14284">
                  <c:v>3.3595299999999999E-10</c:v>
                </c:pt>
                <c:pt idx="14285">
                  <c:v>3.3595700000000002E-10</c:v>
                </c:pt>
                <c:pt idx="14286">
                  <c:v>3.3596200000000001E-10</c:v>
                </c:pt>
                <c:pt idx="14287">
                  <c:v>3.35991E-10</c:v>
                </c:pt>
                <c:pt idx="14288">
                  <c:v>3.3600099999999999E-10</c:v>
                </c:pt>
                <c:pt idx="14289">
                  <c:v>3.3601799999999998E-10</c:v>
                </c:pt>
                <c:pt idx="14290">
                  <c:v>3.3602300000000002E-10</c:v>
                </c:pt>
                <c:pt idx="14291">
                  <c:v>3.3602300000000002E-10</c:v>
                </c:pt>
                <c:pt idx="14292">
                  <c:v>3.3602800000000001E-10</c:v>
                </c:pt>
                <c:pt idx="14293">
                  <c:v>3.3602800000000001E-10</c:v>
                </c:pt>
                <c:pt idx="14294">
                  <c:v>3.3603400000000001E-10</c:v>
                </c:pt>
                <c:pt idx="14295">
                  <c:v>3.3606699999999998E-10</c:v>
                </c:pt>
                <c:pt idx="14296">
                  <c:v>3.3606799999999999E-10</c:v>
                </c:pt>
                <c:pt idx="14297">
                  <c:v>3.3609400000000001E-10</c:v>
                </c:pt>
                <c:pt idx="14298">
                  <c:v>3.36099E-10</c:v>
                </c:pt>
                <c:pt idx="14299">
                  <c:v>3.3611499999999998E-10</c:v>
                </c:pt>
                <c:pt idx="14300">
                  <c:v>3.3613600000000001E-10</c:v>
                </c:pt>
                <c:pt idx="14301">
                  <c:v>3.3615600000000002E-10</c:v>
                </c:pt>
                <c:pt idx="14302">
                  <c:v>3.3619399999999999E-10</c:v>
                </c:pt>
                <c:pt idx="14303">
                  <c:v>3.36195E-10</c:v>
                </c:pt>
                <c:pt idx="14304">
                  <c:v>3.3621199999999999E-10</c:v>
                </c:pt>
                <c:pt idx="14305">
                  <c:v>3.3622899999999998E-10</c:v>
                </c:pt>
                <c:pt idx="14306">
                  <c:v>3.3624099999999998E-10</c:v>
                </c:pt>
                <c:pt idx="14307">
                  <c:v>3.3625499999999999E-10</c:v>
                </c:pt>
                <c:pt idx="14308">
                  <c:v>3.3626400000000002E-10</c:v>
                </c:pt>
                <c:pt idx="14309">
                  <c:v>3.3627500000000001E-10</c:v>
                </c:pt>
                <c:pt idx="14310">
                  <c:v>3.3632699999999999E-10</c:v>
                </c:pt>
                <c:pt idx="14311">
                  <c:v>3.3634700000000001E-10</c:v>
                </c:pt>
                <c:pt idx="14312">
                  <c:v>3.3634999999999998E-10</c:v>
                </c:pt>
                <c:pt idx="14313">
                  <c:v>3.36352E-10</c:v>
                </c:pt>
                <c:pt idx="14314">
                  <c:v>3.3636600000000001E-10</c:v>
                </c:pt>
                <c:pt idx="14315">
                  <c:v>3.3636799999999998E-10</c:v>
                </c:pt>
                <c:pt idx="14316">
                  <c:v>3.3636799999999998E-10</c:v>
                </c:pt>
                <c:pt idx="14317">
                  <c:v>3.3638500000000002E-10</c:v>
                </c:pt>
                <c:pt idx="14318">
                  <c:v>3.36431E-10</c:v>
                </c:pt>
                <c:pt idx="14319">
                  <c:v>3.3644799999999999E-10</c:v>
                </c:pt>
                <c:pt idx="14320">
                  <c:v>3.36485E-10</c:v>
                </c:pt>
                <c:pt idx="14321">
                  <c:v>3.3649399999999998E-10</c:v>
                </c:pt>
                <c:pt idx="14322">
                  <c:v>3.3649900000000002E-10</c:v>
                </c:pt>
                <c:pt idx="14323">
                  <c:v>3.3651100000000002E-10</c:v>
                </c:pt>
                <c:pt idx="14324">
                  <c:v>3.3652900000000002E-10</c:v>
                </c:pt>
                <c:pt idx="14325">
                  <c:v>3.3655900000000002E-10</c:v>
                </c:pt>
                <c:pt idx="14326">
                  <c:v>3.3656699999999998E-10</c:v>
                </c:pt>
                <c:pt idx="14327">
                  <c:v>3.36575E-10</c:v>
                </c:pt>
                <c:pt idx="14328">
                  <c:v>3.36581E-10</c:v>
                </c:pt>
                <c:pt idx="14329">
                  <c:v>3.3658300000000002E-10</c:v>
                </c:pt>
                <c:pt idx="14330">
                  <c:v>3.3660100000000001E-10</c:v>
                </c:pt>
                <c:pt idx="14331">
                  <c:v>3.3663999999999999E-10</c:v>
                </c:pt>
                <c:pt idx="14332">
                  <c:v>3.36641E-10</c:v>
                </c:pt>
                <c:pt idx="14333">
                  <c:v>3.3666200000000002E-10</c:v>
                </c:pt>
                <c:pt idx="14334">
                  <c:v>3.3666999999999999E-10</c:v>
                </c:pt>
                <c:pt idx="14335">
                  <c:v>3.3667400000000002E-10</c:v>
                </c:pt>
                <c:pt idx="14336">
                  <c:v>3.3668199999999999E-10</c:v>
                </c:pt>
                <c:pt idx="14337">
                  <c:v>3.3670300000000001E-10</c:v>
                </c:pt>
                <c:pt idx="14338">
                  <c:v>3.3670300000000001E-10</c:v>
                </c:pt>
                <c:pt idx="14339">
                  <c:v>3.3671699999999998E-10</c:v>
                </c:pt>
                <c:pt idx="14340">
                  <c:v>3.3672100000000001E-10</c:v>
                </c:pt>
                <c:pt idx="14341">
                  <c:v>3.36732E-10</c:v>
                </c:pt>
                <c:pt idx="14342">
                  <c:v>3.3675E-10</c:v>
                </c:pt>
                <c:pt idx="14343">
                  <c:v>3.3678499999999999E-10</c:v>
                </c:pt>
                <c:pt idx="14344">
                  <c:v>3.3681399999999998E-10</c:v>
                </c:pt>
                <c:pt idx="14345">
                  <c:v>3.3682099999999999E-10</c:v>
                </c:pt>
                <c:pt idx="14346">
                  <c:v>3.3685400000000001E-10</c:v>
                </c:pt>
                <c:pt idx="14347">
                  <c:v>3.3686600000000001E-10</c:v>
                </c:pt>
                <c:pt idx="14348">
                  <c:v>3.3689799999999998E-10</c:v>
                </c:pt>
                <c:pt idx="14349">
                  <c:v>3.3690499999999999E-10</c:v>
                </c:pt>
                <c:pt idx="14350">
                  <c:v>3.3690900000000002E-10</c:v>
                </c:pt>
                <c:pt idx="14351">
                  <c:v>3.3692399999999999E-10</c:v>
                </c:pt>
                <c:pt idx="14352">
                  <c:v>3.3694099999999998E-10</c:v>
                </c:pt>
                <c:pt idx="14353">
                  <c:v>3.3697199999999999E-10</c:v>
                </c:pt>
                <c:pt idx="14354">
                  <c:v>3.3697199999999999E-10</c:v>
                </c:pt>
                <c:pt idx="14355">
                  <c:v>3.3698100000000002E-10</c:v>
                </c:pt>
                <c:pt idx="14356">
                  <c:v>3.3698199999999997E-10</c:v>
                </c:pt>
                <c:pt idx="14357">
                  <c:v>3.36985E-10</c:v>
                </c:pt>
                <c:pt idx="14358">
                  <c:v>3.3698700000000002E-10</c:v>
                </c:pt>
                <c:pt idx="14359">
                  <c:v>3.3699599999999999E-10</c:v>
                </c:pt>
                <c:pt idx="14360">
                  <c:v>3.3701299999999998E-10</c:v>
                </c:pt>
                <c:pt idx="14361">
                  <c:v>3.3701800000000002E-10</c:v>
                </c:pt>
                <c:pt idx="14362">
                  <c:v>3.3704800000000002E-10</c:v>
                </c:pt>
                <c:pt idx="14363">
                  <c:v>3.3704999999999999E-10</c:v>
                </c:pt>
                <c:pt idx="14364">
                  <c:v>3.3705800000000001E-10</c:v>
                </c:pt>
                <c:pt idx="14365">
                  <c:v>3.3706400000000001E-10</c:v>
                </c:pt>
                <c:pt idx="14366">
                  <c:v>3.3707800000000002E-10</c:v>
                </c:pt>
                <c:pt idx="14367">
                  <c:v>3.37094E-10</c:v>
                </c:pt>
                <c:pt idx="14368">
                  <c:v>3.3709500000000001E-10</c:v>
                </c:pt>
                <c:pt idx="14369">
                  <c:v>3.3712299999999999E-10</c:v>
                </c:pt>
                <c:pt idx="14370">
                  <c:v>3.3714300000000001E-10</c:v>
                </c:pt>
                <c:pt idx="14371">
                  <c:v>3.3716E-10</c:v>
                </c:pt>
                <c:pt idx="14372">
                  <c:v>3.3718199999999998E-10</c:v>
                </c:pt>
                <c:pt idx="14373">
                  <c:v>3.3719299999999997E-10</c:v>
                </c:pt>
                <c:pt idx="14374">
                  <c:v>3.3720099999999999E-10</c:v>
                </c:pt>
                <c:pt idx="14375">
                  <c:v>3.3720400000000002E-10</c:v>
                </c:pt>
                <c:pt idx="14376">
                  <c:v>3.3722100000000001E-10</c:v>
                </c:pt>
                <c:pt idx="14377">
                  <c:v>3.3722800000000002E-10</c:v>
                </c:pt>
                <c:pt idx="14378">
                  <c:v>3.3723699999999999E-10</c:v>
                </c:pt>
                <c:pt idx="14379">
                  <c:v>3.3727500000000001E-10</c:v>
                </c:pt>
                <c:pt idx="14380">
                  <c:v>3.37298E-10</c:v>
                </c:pt>
                <c:pt idx="14381">
                  <c:v>3.3730799999999998E-10</c:v>
                </c:pt>
                <c:pt idx="14382">
                  <c:v>3.37323E-10</c:v>
                </c:pt>
                <c:pt idx="14383">
                  <c:v>3.3733299999999999E-10</c:v>
                </c:pt>
                <c:pt idx="14384">
                  <c:v>3.37389E-10</c:v>
                </c:pt>
                <c:pt idx="14385">
                  <c:v>3.3739399999999999E-10</c:v>
                </c:pt>
                <c:pt idx="14386">
                  <c:v>3.3741699999999998E-10</c:v>
                </c:pt>
                <c:pt idx="14387">
                  <c:v>3.3745299999999998E-10</c:v>
                </c:pt>
                <c:pt idx="14388">
                  <c:v>3.3746400000000002E-10</c:v>
                </c:pt>
                <c:pt idx="14389">
                  <c:v>3.3748299999999998E-10</c:v>
                </c:pt>
                <c:pt idx="14390">
                  <c:v>3.3748899999999998E-10</c:v>
                </c:pt>
                <c:pt idx="14391">
                  <c:v>3.3756600000000002E-10</c:v>
                </c:pt>
                <c:pt idx="14392">
                  <c:v>3.3757100000000001E-10</c:v>
                </c:pt>
                <c:pt idx="14393">
                  <c:v>3.3757700000000001E-10</c:v>
                </c:pt>
                <c:pt idx="14394">
                  <c:v>3.3758699999999999E-10</c:v>
                </c:pt>
                <c:pt idx="14395">
                  <c:v>3.3760299999999998E-10</c:v>
                </c:pt>
                <c:pt idx="14396">
                  <c:v>3.3761300000000001E-10</c:v>
                </c:pt>
                <c:pt idx="14397">
                  <c:v>3.3762799999999998E-10</c:v>
                </c:pt>
                <c:pt idx="14398">
                  <c:v>3.3763E-10</c:v>
                </c:pt>
                <c:pt idx="14399">
                  <c:v>3.3769800000000002E-10</c:v>
                </c:pt>
                <c:pt idx="14400">
                  <c:v>3.37702E-10</c:v>
                </c:pt>
                <c:pt idx="14401">
                  <c:v>3.37714E-10</c:v>
                </c:pt>
                <c:pt idx="14402">
                  <c:v>3.3773099999999999E-10</c:v>
                </c:pt>
                <c:pt idx="14403">
                  <c:v>3.3773300000000001E-10</c:v>
                </c:pt>
                <c:pt idx="14404">
                  <c:v>3.3774000000000001E-10</c:v>
                </c:pt>
                <c:pt idx="14405">
                  <c:v>3.3774299999999999E-10</c:v>
                </c:pt>
                <c:pt idx="14406">
                  <c:v>3.3775300000000002E-10</c:v>
                </c:pt>
                <c:pt idx="14407">
                  <c:v>3.3775900000000002E-10</c:v>
                </c:pt>
                <c:pt idx="14408">
                  <c:v>3.3777299999999999E-10</c:v>
                </c:pt>
                <c:pt idx="14409">
                  <c:v>3.3777600000000001E-10</c:v>
                </c:pt>
                <c:pt idx="14410">
                  <c:v>3.3777799999999998E-10</c:v>
                </c:pt>
                <c:pt idx="14411">
                  <c:v>3.3780600000000001E-10</c:v>
                </c:pt>
                <c:pt idx="14412">
                  <c:v>3.3781399999999998E-10</c:v>
                </c:pt>
                <c:pt idx="14413">
                  <c:v>3.37817E-10</c:v>
                </c:pt>
                <c:pt idx="14414">
                  <c:v>3.3781999999999998E-10</c:v>
                </c:pt>
                <c:pt idx="14415">
                  <c:v>3.3782599999999998E-10</c:v>
                </c:pt>
                <c:pt idx="14416">
                  <c:v>3.3783399999999999E-10</c:v>
                </c:pt>
                <c:pt idx="14417">
                  <c:v>3.3783999999999999E-10</c:v>
                </c:pt>
                <c:pt idx="14418">
                  <c:v>3.3785699999999998E-10</c:v>
                </c:pt>
                <c:pt idx="14419">
                  <c:v>3.3785799999999999E-10</c:v>
                </c:pt>
                <c:pt idx="14420">
                  <c:v>3.3789100000000002E-10</c:v>
                </c:pt>
                <c:pt idx="14421">
                  <c:v>3.3789899999999998E-10</c:v>
                </c:pt>
                <c:pt idx="14422">
                  <c:v>3.3790599999999999E-10</c:v>
                </c:pt>
                <c:pt idx="14423">
                  <c:v>3.3790599999999999E-10</c:v>
                </c:pt>
                <c:pt idx="14424">
                  <c:v>3.3790900000000002E-10</c:v>
                </c:pt>
                <c:pt idx="14425">
                  <c:v>3.3791500000000002E-10</c:v>
                </c:pt>
                <c:pt idx="14426">
                  <c:v>3.3791699999999998E-10</c:v>
                </c:pt>
                <c:pt idx="14427">
                  <c:v>3.3792600000000001E-10</c:v>
                </c:pt>
                <c:pt idx="14428">
                  <c:v>3.37992E-10</c:v>
                </c:pt>
                <c:pt idx="14429">
                  <c:v>3.3801299999999998E-10</c:v>
                </c:pt>
                <c:pt idx="14430">
                  <c:v>3.3802499999999998E-10</c:v>
                </c:pt>
                <c:pt idx="14431">
                  <c:v>3.3802599999999999E-10</c:v>
                </c:pt>
                <c:pt idx="14432">
                  <c:v>3.3803899999999999E-10</c:v>
                </c:pt>
                <c:pt idx="14433">
                  <c:v>3.3804999999999999E-10</c:v>
                </c:pt>
                <c:pt idx="14434">
                  <c:v>3.3807499999999999E-10</c:v>
                </c:pt>
                <c:pt idx="14435">
                  <c:v>3.3807700000000001E-10</c:v>
                </c:pt>
                <c:pt idx="14436">
                  <c:v>3.3809000000000002E-10</c:v>
                </c:pt>
                <c:pt idx="14437">
                  <c:v>3.3809899999999999E-10</c:v>
                </c:pt>
                <c:pt idx="14438">
                  <c:v>3.3811400000000002E-10</c:v>
                </c:pt>
                <c:pt idx="14439">
                  <c:v>3.3814900000000001E-10</c:v>
                </c:pt>
                <c:pt idx="14440">
                  <c:v>3.3816100000000001E-10</c:v>
                </c:pt>
                <c:pt idx="14441">
                  <c:v>3.3817099999999999E-10</c:v>
                </c:pt>
                <c:pt idx="14442">
                  <c:v>3.3817699999999999E-10</c:v>
                </c:pt>
                <c:pt idx="14443">
                  <c:v>3.3819399999999998E-10</c:v>
                </c:pt>
                <c:pt idx="14444">
                  <c:v>3.38221E-10</c:v>
                </c:pt>
                <c:pt idx="14445">
                  <c:v>3.3827199999999998E-10</c:v>
                </c:pt>
                <c:pt idx="14446">
                  <c:v>3.3829500000000002E-10</c:v>
                </c:pt>
                <c:pt idx="14447">
                  <c:v>3.3829799999999999E-10</c:v>
                </c:pt>
                <c:pt idx="14448">
                  <c:v>3.3830299999999998E-10</c:v>
                </c:pt>
                <c:pt idx="14449">
                  <c:v>3.3833700000000002E-10</c:v>
                </c:pt>
                <c:pt idx="14450">
                  <c:v>3.3834200000000001E-10</c:v>
                </c:pt>
                <c:pt idx="14451">
                  <c:v>3.38353E-10</c:v>
                </c:pt>
                <c:pt idx="14452">
                  <c:v>3.3835500000000002E-10</c:v>
                </c:pt>
                <c:pt idx="14453">
                  <c:v>3.3836899999999998E-10</c:v>
                </c:pt>
                <c:pt idx="14454">
                  <c:v>3.3837200000000001E-10</c:v>
                </c:pt>
                <c:pt idx="14455">
                  <c:v>3.3838500000000002E-10</c:v>
                </c:pt>
                <c:pt idx="14456">
                  <c:v>3.3841099999999998E-10</c:v>
                </c:pt>
                <c:pt idx="14457">
                  <c:v>3.3847000000000002E-10</c:v>
                </c:pt>
                <c:pt idx="14458">
                  <c:v>3.3848899999999998E-10</c:v>
                </c:pt>
                <c:pt idx="14459">
                  <c:v>3.3849400000000002E-10</c:v>
                </c:pt>
                <c:pt idx="14460">
                  <c:v>3.3850000000000002E-10</c:v>
                </c:pt>
                <c:pt idx="14461">
                  <c:v>3.3851800000000002E-10</c:v>
                </c:pt>
                <c:pt idx="14462">
                  <c:v>3.38534E-10</c:v>
                </c:pt>
                <c:pt idx="14463">
                  <c:v>3.3854E-10</c:v>
                </c:pt>
                <c:pt idx="14464">
                  <c:v>3.3854100000000001E-10</c:v>
                </c:pt>
                <c:pt idx="14465">
                  <c:v>3.38552E-10</c:v>
                </c:pt>
                <c:pt idx="14466">
                  <c:v>3.3855400000000002E-10</c:v>
                </c:pt>
                <c:pt idx="14467">
                  <c:v>3.3860499999999999E-10</c:v>
                </c:pt>
                <c:pt idx="14468">
                  <c:v>3.38618E-10</c:v>
                </c:pt>
                <c:pt idx="14469">
                  <c:v>3.3862000000000002E-10</c:v>
                </c:pt>
                <c:pt idx="14470">
                  <c:v>3.3863700000000001E-10</c:v>
                </c:pt>
                <c:pt idx="14471">
                  <c:v>3.3865100000000002E-10</c:v>
                </c:pt>
                <c:pt idx="14472">
                  <c:v>3.3866E-10</c:v>
                </c:pt>
                <c:pt idx="14473">
                  <c:v>3.3867099999999999E-10</c:v>
                </c:pt>
                <c:pt idx="14474">
                  <c:v>3.3871799999999998E-10</c:v>
                </c:pt>
                <c:pt idx="14475">
                  <c:v>3.3872200000000001E-10</c:v>
                </c:pt>
                <c:pt idx="14476">
                  <c:v>3.3872999999999998E-10</c:v>
                </c:pt>
                <c:pt idx="14477">
                  <c:v>3.3874899999999998E-10</c:v>
                </c:pt>
                <c:pt idx="14478">
                  <c:v>3.3874999999999999E-10</c:v>
                </c:pt>
                <c:pt idx="14479">
                  <c:v>3.3875499999999998E-10</c:v>
                </c:pt>
                <c:pt idx="14480">
                  <c:v>3.3875999999999998E-10</c:v>
                </c:pt>
                <c:pt idx="14481">
                  <c:v>3.3876699999999998E-10</c:v>
                </c:pt>
                <c:pt idx="14482">
                  <c:v>3.3877899999999998E-10</c:v>
                </c:pt>
                <c:pt idx="14483">
                  <c:v>3.3879400000000001E-10</c:v>
                </c:pt>
                <c:pt idx="14484">
                  <c:v>3.3882099999999998E-10</c:v>
                </c:pt>
                <c:pt idx="14485">
                  <c:v>3.3883399999999999E-10</c:v>
                </c:pt>
                <c:pt idx="14486">
                  <c:v>3.38847E-10</c:v>
                </c:pt>
                <c:pt idx="14487">
                  <c:v>3.3885400000000001E-10</c:v>
                </c:pt>
                <c:pt idx="14488">
                  <c:v>3.3887900000000001E-10</c:v>
                </c:pt>
                <c:pt idx="14489">
                  <c:v>3.3888699999999998E-10</c:v>
                </c:pt>
                <c:pt idx="14490">
                  <c:v>3.3888799999999999E-10</c:v>
                </c:pt>
                <c:pt idx="14491">
                  <c:v>3.3889200000000002E-10</c:v>
                </c:pt>
                <c:pt idx="14492">
                  <c:v>3.3891199999999999E-10</c:v>
                </c:pt>
                <c:pt idx="14493">
                  <c:v>3.38919E-10</c:v>
                </c:pt>
                <c:pt idx="14494">
                  <c:v>3.3894699999999998E-10</c:v>
                </c:pt>
                <c:pt idx="14495">
                  <c:v>3.3898299999999998E-10</c:v>
                </c:pt>
                <c:pt idx="14496">
                  <c:v>3.3899699999999999E-10</c:v>
                </c:pt>
                <c:pt idx="14497">
                  <c:v>3.39016E-10</c:v>
                </c:pt>
                <c:pt idx="14498">
                  <c:v>3.3903000000000002E-10</c:v>
                </c:pt>
                <c:pt idx="14499">
                  <c:v>3.3903700000000003E-10</c:v>
                </c:pt>
                <c:pt idx="14500">
                  <c:v>3.3904E-10</c:v>
                </c:pt>
                <c:pt idx="14501">
                  <c:v>3.3904E-10</c:v>
                </c:pt>
                <c:pt idx="14502">
                  <c:v>3.3907300000000002E-10</c:v>
                </c:pt>
                <c:pt idx="14503">
                  <c:v>3.39094E-10</c:v>
                </c:pt>
                <c:pt idx="14504">
                  <c:v>3.3909600000000001E-10</c:v>
                </c:pt>
                <c:pt idx="14505">
                  <c:v>3.3909700000000002E-10</c:v>
                </c:pt>
                <c:pt idx="14506">
                  <c:v>3.3912899999999999E-10</c:v>
                </c:pt>
                <c:pt idx="14507">
                  <c:v>3.3916599999999999E-10</c:v>
                </c:pt>
                <c:pt idx="14508">
                  <c:v>3.3918600000000001E-10</c:v>
                </c:pt>
                <c:pt idx="14509">
                  <c:v>3.3919399999999998E-10</c:v>
                </c:pt>
                <c:pt idx="14510">
                  <c:v>3.3922599999999999E-10</c:v>
                </c:pt>
                <c:pt idx="14511">
                  <c:v>3.3922900000000002E-10</c:v>
                </c:pt>
                <c:pt idx="14512">
                  <c:v>3.3922999999999998E-10</c:v>
                </c:pt>
                <c:pt idx="14513">
                  <c:v>3.3925599999999999E-10</c:v>
                </c:pt>
                <c:pt idx="14514">
                  <c:v>3.3927800000000003E-10</c:v>
                </c:pt>
                <c:pt idx="14515">
                  <c:v>3.39329E-10</c:v>
                </c:pt>
                <c:pt idx="14516">
                  <c:v>3.3935400000000001E-10</c:v>
                </c:pt>
                <c:pt idx="14517">
                  <c:v>3.3936700000000001E-10</c:v>
                </c:pt>
                <c:pt idx="14518">
                  <c:v>3.3938099999999998E-10</c:v>
                </c:pt>
                <c:pt idx="14519">
                  <c:v>3.3939499999999999E-10</c:v>
                </c:pt>
                <c:pt idx="14520">
                  <c:v>3.3940400000000002E-10</c:v>
                </c:pt>
                <c:pt idx="14521">
                  <c:v>3.3941600000000002E-10</c:v>
                </c:pt>
                <c:pt idx="14522">
                  <c:v>3.3945100000000001E-10</c:v>
                </c:pt>
                <c:pt idx="14523">
                  <c:v>3.3945200000000002E-10</c:v>
                </c:pt>
                <c:pt idx="14524">
                  <c:v>3.3946099999999999E-10</c:v>
                </c:pt>
                <c:pt idx="14525">
                  <c:v>3.3946900000000001E-10</c:v>
                </c:pt>
                <c:pt idx="14526">
                  <c:v>3.3947500000000001E-10</c:v>
                </c:pt>
                <c:pt idx="14527">
                  <c:v>3.3948100000000001E-10</c:v>
                </c:pt>
                <c:pt idx="14528">
                  <c:v>3.3949300000000001E-10</c:v>
                </c:pt>
                <c:pt idx="14529">
                  <c:v>3.3950299999999999E-10</c:v>
                </c:pt>
                <c:pt idx="14530">
                  <c:v>3.3950799999999998E-10</c:v>
                </c:pt>
                <c:pt idx="14531">
                  <c:v>3.39522E-10</c:v>
                </c:pt>
                <c:pt idx="14532">
                  <c:v>3.39522E-10</c:v>
                </c:pt>
                <c:pt idx="14533">
                  <c:v>3.3953799999999998E-10</c:v>
                </c:pt>
                <c:pt idx="14534">
                  <c:v>3.3954499999999999E-10</c:v>
                </c:pt>
                <c:pt idx="14535">
                  <c:v>3.39558E-10</c:v>
                </c:pt>
                <c:pt idx="14536">
                  <c:v>3.3957399999999998E-10</c:v>
                </c:pt>
                <c:pt idx="14537">
                  <c:v>3.39589E-10</c:v>
                </c:pt>
                <c:pt idx="14538">
                  <c:v>3.3960200000000001E-10</c:v>
                </c:pt>
                <c:pt idx="14539">
                  <c:v>3.3961699999999999E-10</c:v>
                </c:pt>
                <c:pt idx="14540">
                  <c:v>3.3964099999999999E-10</c:v>
                </c:pt>
                <c:pt idx="14541">
                  <c:v>3.39649E-10</c:v>
                </c:pt>
                <c:pt idx="14542">
                  <c:v>3.3970500000000002E-10</c:v>
                </c:pt>
                <c:pt idx="14543">
                  <c:v>3.3973400000000001E-10</c:v>
                </c:pt>
                <c:pt idx="14544">
                  <c:v>3.3974100000000002E-10</c:v>
                </c:pt>
                <c:pt idx="14545">
                  <c:v>3.3974800000000002E-10</c:v>
                </c:pt>
                <c:pt idx="14546">
                  <c:v>3.3977399999999999E-10</c:v>
                </c:pt>
                <c:pt idx="14547">
                  <c:v>3.3980899999999998E-10</c:v>
                </c:pt>
                <c:pt idx="14548">
                  <c:v>3.39811E-10</c:v>
                </c:pt>
                <c:pt idx="14549">
                  <c:v>3.39812E-10</c:v>
                </c:pt>
                <c:pt idx="14550">
                  <c:v>3.3983999999999999E-10</c:v>
                </c:pt>
                <c:pt idx="14551">
                  <c:v>3.3986800000000002E-10</c:v>
                </c:pt>
                <c:pt idx="14552">
                  <c:v>3.3986999999999999E-10</c:v>
                </c:pt>
                <c:pt idx="14553">
                  <c:v>3.3989700000000001E-10</c:v>
                </c:pt>
                <c:pt idx="14554">
                  <c:v>3.3989800000000002E-10</c:v>
                </c:pt>
                <c:pt idx="14555">
                  <c:v>3.39908E-10</c:v>
                </c:pt>
                <c:pt idx="14556">
                  <c:v>3.3991099999999998E-10</c:v>
                </c:pt>
                <c:pt idx="14557">
                  <c:v>3.3992499999999999E-10</c:v>
                </c:pt>
                <c:pt idx="14558">
                  <c:v>3.39926E-10</c:v>
                </c:pt>
                <c:pt idx="14559">
                  <c:v>3.3992800000000002E-10</c:v>
                </c:pt>
                <c:pt idx="14560">
                  <c:v>3.3992999999999998E-10</c:v>
                </c:pt>
                <c:pt idx="14561">
                  <c:v>3.3994299999999999E-10</c:v>
                </c:pt>
                <c:pt idx="14562">
                  <c:v>3.3994299999999999E-10</c:v>
                </c:pt>
                <c:pt idx="14563">
                  <c:v>3.3998999999999998E-10</c:v>
                </c:pt>
                <c:pt idx="14564">
                  <c:v>3.3999500000000002E-10</c:v>
                </c:pt>
                <c:pt idx="14565">
                  <c:v>3.39998E-10</c:v>
                </c:pt>
                <c:pt idx="14566">
                  <c:v>3.4001200000000001E-10</c:v>
                </c:pt>
                <c:pt idx="14567">
                  <c:v>3.4001200000000001E-10</c:v>
                </c:pt>
                <c:pt idx="14568">
                  <c:v>3.4003799999999998E-10</c:v>
                </c:pt>
                <c:pt idx="14569">
                  <c:v>3.40046E-10</c:v>
                </c:pt>
                <c:pt idx="14570">
                  <c:v>3.4005599999999998E-10</c:v>
                </c:pt>
                <c:pt idx="14571">
                  <c:v>3.4005699999999999E-10</c:v>
                </c:pt>
                <c:pt idx="14572">
                  <c:v>3.4006899999999999E-10</c:v>
                </c:pt>
                <c:pt idx="14573">
                  <c:v>3.4006899999999999E-10</c:v>
                </c:pt>
                <c:pt idx="14574">
                  <c:v>3.4009999999999999E-10</c:v>
                </c:pt>
                <c:pt idx="14575">
                  <c:v>3.4016200000000001E-10</c:v>
                </c:pt>
                <c:pt idx="14576">
                  <c:v>3.4016399999999997E-10</c:v>
                </c:pt>
                <c:pt idx="14577">
                  <c:v>3.4017000000000003E-10</c:v>
                </c:pt>
                <c:pt idx="14578">
                  <c:v>3.4017600000000003E-10</c:v>
                </c:pt>
                <c:pt idx="14579">
                  <c:v>3.4018200000000003E-10</c:v>
                </c:pt>
                <c:pt idx="14580">
                  <c:v>3.4018200000000003E-10</c:v>
                </c:pt>
                <c:pt idx="14581">
                  <c:v>3.4019200000000001E-10</c:v>
                </c:pt>
                <c:pt idx="14582">
                  <c:v>3.4025900000000001E-10</c:v>
                </c:pt>
                <c:pt idx="14583">
                  <c:v>3.40288E-10</c:v>
                </c:pt>
                <c:pt idx="14584">
                  <c:v>3.4030200000000002E-10</c:v>
                </c:pt>
                <c:pt idx="14585">
                  <c:v>3.4030999999999999E-10</c:v>
                </c:pt>
                <c:pt idx="14586">
                  <c:v>3.4038600000000002E-10</c:v>
                </c:pt>
                <c:pt idx="14587">
                  <c:v>3.4039900000000003E-10</c:v>
                </c:pt>
                <c:pt idx="14588">
                  <c:v>3.4042100000000001E-10</c:v>
                </c:pt>
                <c:pt idx="14589">
                  <c:v>3.4042399999999998E-10</c:v>
                </c:pt>
                <c:pt idx="14590">
                  <c:v>3.40432E-10</c:v>
                </c:pt>
                <c:pt idx="14591">
                  <c:v>3.4045800000000001E-10</c:v>
                </c:pt>
                <c:pt idx="14592">
                  <c:v>3.4047500000000001E-10</c:v>
                </c:pt>
                <c:pt idx="14593">
                  <c:v>3.4047700000000002E-10</c:v>
                </c:pt>
                <c:pt idx="14594">
                  <c:v>3.4048E-10</c:v>
                </c:pt>
                <c:pt idx="14595">
                  <c:v>3.4048499999999999E-10</c:v>
                </c:pt>
                <c:pt idx="14596">
                  <c:v>3.4049699999999999E-10</c:v>
                </c:pt>
                <c:pt idx="14597">
                  <c:v>3.40504E-10</c:v>
                </c:pt>
                <c:pt idx="14598">
                  <c:v>3.4050899999999999E-10</c:v>
                </c:pt>
                <c:pt idx="14599">
                  <c:v>3.40523E-10</c:v>
                </c:pt>
                <c:pt idx="14600">
                  <c:v>3.40523E-10</c:v>
                </c:pt>
                <c:pt idx="14601">
                  <c:v>3.4052699999999999E-10</c:v>
                </c:pt>
                <c:pt idx="14602">
                  <c:v>3.4053299999999999E-10</c:v>
                </c:pt>
                <c:pt idx="14603">
                  <c:v>3.40535E-10</c:v>
                </c:pt>
                <c:pt idx="14604">
                  <c:v>3.40547E-10</c:v>
                </c:pt>
                <c:pt idx="14605">
                  <c:v>3.4055099999999999E-10</c:v>
                </c:pt>
                <c:pt idx="14606">
                  <c:v>3.4056299999999999E-10</c:v>
                </c:pt>
                <c:pt idx="14607">
                  <c:v>3.4057599999999999E-10</c:v>
                </c:pt>
                <c:pt idx="14608">
                  <c:v>3.4059299999999998E-10</c:v>
                </c:pt>
                <c:pt idx="14609">
                  <c:v>3.4059799999999998E-10</c:v>
                </c:pt>
                <c:pt idx="14610">
                  <c:v>3.4061699999999998E-10</c:v>
                </c:pt>
                <c:pt idx="14611">
                  <c:v>3.4062600000000001E-10</c:v>
                </c:pt>
                <c:pt idx="14612">
                  <c:v>3.4063800000000001E-10</c:v>
                </c:pt>
                <c:pt idx="14613">
                  <c:v>3.4066900000000002E-10</c:v>
                </c:pt>
                <c:pt idx="14614">
                  <c:v>3.4069800000000001E-10</c:v>
                </c:pt>
                <c:pt idx="14615">
                  <c:v>3.4070000000000002E-10</c:v>
                </c:pt>
                <c:pt idx="14616">
                  <c:v>3.4075499999999998E-10</c:v>
                </c:pt>
                <c:pt idx="14617">
                  <c:v>3.4075599999999999E-10</c:v>
                </c:pt>
                <c:pt idx="14618">
                  <c:v>3.40758E-10</c:v>
                </c:pt>
                <c:pt idx="14619">
                  <c:v>3.4076000000000002E-10</c:v>
                </c:pt>
                <c:pt idx="14620">
                  <c:v>3.4078699999999999E-10</c:v>
                </c:pt>
                <c:pt idx="14621">
                  <c:v>3.4079199999999998E-10</c:v>
                </c:pt>
                <c:pt idx="14622">
                  <c:v>3.4084300000000001E-10</c:v>
                </c:pt>
                <c:pt idx="14623">
                  <c:v>3.4086E-10</c:v>
                </c:pt>
                <c:pt idx="14624">
                  <c:v>3.4086300000000003E-10</c:v>
                </c:pt>
                <c:pt idx="14625">
                  <c:v>3.4086300000000003E-10</c:v>
                </c:pt>
                <c:pt idx="14626">
                  <c:v>3.4087400000000002E-10</c:v>
                </c:pt>
                <c:pt idx="14627">
                  <c:v>3.4087400000000002E-10</c:v>
                </c:pt>
                <c:pt idx="14628">
                  <c:v>3.4089100000000001E-10</c:v>
                </c:pt>
                <c:pt idx="14629">
                  <c:v>3.4089499999999999E-10</c:v>
                </c:pt>
                <c:pt idx="14630">
                  <c:v>3.4091100000000002E-10</c:v>
                </c:pt>
                <c:pt idx="14631">
                  <c:v>3.40926E-10</c:v>
                </c:pt>
                <c:pt idx="14632">
                  <c:v>3.4096500000000002E-10</c:v>
                </c:pt>
                <c:pt idx="14633">
                  <c:v>3.4098900000000002E-10</c:v>
                </c:pt>
                <c:pt idx="14634">
                  <c:v>3.4101599999999999E-10</c:v>
                </c:pt>
                <c:pt idx="14635">
                  <c:v>3.4103600000000001E-10</c:v>
                </c:pt>
                <c:pt idx="14636">
                  <c:v>3.4104499999999998E-10</c:v>
                </c:pt>
                <c:pt idx="14637">
                  <c:v>3.4106199999999997E-10</c:v>
                </c:pt>
                <c:pt idx="14638">
                  <c:v>3.4107300000000002E-10</c:v>
                </c:pt>
                <c:pt idx="14639">
                  <c:v>3.4110900000000002E-10</c:v>
                </c:pt>
                <c:pt idx="14640">
                  <c:v>3.41119E-10</c:v>
                </c:pt>
                <c:pt idx="14641">
                  <c:v>3.41155E-10</c:v>
                </c:pt>
                <c:pt idx="14642">
                  <c:v>3.4117699999999998E-10</c:v>
                </c:pt>
                <c:pt idx="14643">
                  <c:v>3.4118800000000002E-10</c:v>
                </c:pt>
                <c:pt idx="14644">
                  <c:v>3.41216E-10</c:v>
                </c:pt>
                <c:pt idx="14645">
                  <c:v>3.4123699999999998E-10</c:v>
                </c:pt>
                <c:pt idx="14646">
                  <c:v>3.4124700000000001E-10</c:v>
                </c:pt>
                <c:pt idx="14647">
                  <c:v>3.4125699999999999E-10</c:v>
                </c:pt>
                <c:pt idx="14648">
                  <c:v>3.4126199999999998E-10</c:v>
                </c:pt>
                <c:pt idx="14649">
                  <c:v>3.4126600000000002E-10</c:v>
                </c:pt>
                <c:pt idx="14650">
                  <c:v>3.4129799999999998E-10</c:v>
                </c:pt>
                <c:pt idx="14651">
                  <c:v>3.4130200000000002E-10</c:v>
                </c:pt>
                <c:pt idx="14652">
                  <c:v>3.41312E-10</c:v>
                </c:pt>
                <c:pt idx="14653">
                  <c:v>3.4133999999999998E-10</c:v>
                </c:pt>
                <c:pt idx="14654">
                  <c:v>3.4135199999999998E-10</c:v>
                </c:pt>
                <c:pt idx="14655">
                  <c:v>3.4135199999999998E-10</c:v>
                </c:pt>
                <c:pt idx="14656">
                  <c:v>3.4135500000000001E-10</c:v>
                </c:pt>
                <c:pt idx="14657">
                  <c:v>3.4136999999999998E-10</c:v>
                </c:pt>
                <c:pt idx="14658">
                  <c:v>3.4138799999999998E-10</c:v>
                </c:pt>
                <c:pt idx="14659">
                  <c:v>3.4139399999999998E-10</c:v>
                </c:pt>
                <c:pt idx="14660">
                  <c:v>3.4140699999999999E-10</c:v>
                </c:pt>
                <c:pt idx="14661">
                  <c:v>3.41409E-10</c:v>
                </c:pt>
                <c:pt idx="14662">
                  <c:v>3.41421E-10</c:v>
                </c:pt>
                <c:pt idx="14663">
                  <c:v>3.4145499999999999E-10</c:v>
                </c:pt>
                <c:pt idx="14664">
                  <c:v>3.41463E-10</c:v>
                </c:pt>
                <c:pt idx="14665">
                  <c:v>3.4147899999999998E-10</c:v>
                </c:pt>
                <c:pt idx="14666">
                  <c:v>3.4148999999999998E-10</c:v>
                </c:pt>
                <c:pt idx="14667">
                  <c:v>3.4149500000000002E-10</c:v>
                </c:pt>
                <c:pt idx="14668">
                  <c:v>3.4151399999999997E-10</c:v>
                </c:pt>
                <c:pt idx="14669">
                  <c:v>3.4153399999999999E-10</c:v>
                </c:pt>
                <c:pt idx="14670">
                  <c:v>3.4153700000000002E-10</c:v>
                </c:pt>
                <c:pt idx="14671">
                  <c:v>3.4156399999999999E-10</c:v>
                </c:pt>
                <c:pt idx="14672">
                  <c:v>3.4159100000000001E-10</c:v>
                </c:pt>
                <c:pt idx="14673">
                  <c:v>3.4160800000000001E-10</c:v>
                </c:pt>
                <c:pt idx="14674">
                  <c:v>3.4164000000000002E-10</c:v>
                </c:pt>
                <c:pt idx="14675">
                  <c:v>3.4168399999999999E-10</c:v>
                </c:pt>
                <c:pt idx="14676">
                  <c:v>3.4169499999999998E-10</c:v>
                </c:pt>
                <c:pt idx="14677">
                  <c:v>3.4169699999999999E-10</c:v>
                </c:pt>
                <c:pt idx="14678">
                  <c:v>3.4169699999999999E-10</c:v>
                </c:pt>
                <c:pt idx="14679">
                  <c:v>3.4170600000000002E-10</c:v>
                </c:pt>
                <c:pt idx="14680">
                  <c:v>3.4171100000000001E-10</c:v>
                </c:pt>
                <c:pt idx="14681">
                  <c:v>3.4171399999999998E-10</c:v>
                </c:pt>
                <c:pt idx="14682">
                  <c:v>3.4171499999999999E-10</c:v>
                </c:pt>
                <c:pt idx="14683">
                  <c:v>3.4171700000000001E-10</c:v>
                </c:pt>
                <c:pt idx="14684">
                  <c:v>3.4171899999999998E-10</c:v>
                </c:pt>
                <c:pt idx="14685">
                  <c:v>3.4172499999999998E-10</c:v>
                </c:pt>
                <c:pt idx="14686">
                  <c:v>3.4172900000000001E-10</c:v>
                </c:pt>
                <c:pt idx="14687">
                  <c:v>3.41788E-10</c:v>
                </c:pt>
                <c:pt idx="14688">
                  <c:v>3.4179000000000002E-10</c:v>
                </c:pt>
                <c:pt idx="14689">
                  <c:v>3.4179299999999999E-10</c:v>
                </c:pt>
                <c:pt idx="14690">
                  <c:v>3.41794E-10</c:v>
                </c:pt>
                <c:pt idx="14691">
                  <c:v>3.41861E-10</c:v>
                </c:pt>
                <c:pt idx="14692">
                  <c:v>3.4186800000000001E-10</c:v>
                </c:pt>
                <c:pt idx="14693">
                  <c:v>3.4186900000000002E-10</c:v>
                </c:pt>
                <c:pt idx="14694">
                  <c:v>3.4191999999999999E-10</c:v>
                </c:pt>
                <c:pt idx="14695">
                  <c:v>3.4192800000000001E-10</c:v>
                </c:pt>
                <c:pt idx="14696">
                  <c:v>3.4193400000000001E-10</c:v>
                </c:pt>
                <c:pt idx="14697">
                  <c:v>3.4193500000000002E-10</c:v>
                </c:pt>
                <c:pt idx="14698">
                  <c:v>3.4194100000000002E-10</c:v>
                </c:pt>
                <c:pt idx="14699">
                  <c:v>3.4194600000000001E-10</c:v>
                </c:pt>
                <c:pt idx="14700">
                  <c:v>3.4194700000000002E-10</c:v>
                </c:pt>
                <c:pt idx="14701">
                  <c:v>3.4196599999999997E-10</c:v>
                </c:pt>
                <c:pt idx="14702">
                  <c:v>3.4198599999999999E-10</c:v>
                </c:pt>
                <c:pt idx="14703">
                  <c:v>3.41993E-10</c:v>
                </c:pt>
                <c:pt idx="14704">
                  <c:v>3.4199500000000002E-10</c:v>
                </c:pt>
                <c:pt idx="14705">
                  <c:v>3.4202099999999998E-10</c:v>
                </c:pt>
                <c:pt idx="14706">
                  <c:v>3.42023E-10</c:v>
                </c:pt>
                <c:pt idx="14707">
                  <c:v>3.4202400000000001E-10</c:v>
                </c:pt>
                <c:pt idx="14708">
                  <c:v>3.4203800000000002E-10</c:v>
                </c:pt>
                <c:pt idx="14709">
                  <c:v>3.4204900000000001E-10</c:v>
                </c:pt>
                <c:pt idx="14710">
                  <c:v>3.4208199999999999E-10</c:v>
                </c:pt>
                <c:pt idx="14711">
                  <c:v>3.4209E-10</c:v>
                </c:pt>
                <c:pt idx="14712">
                  <c:v>3.4212E-10</c:v>
                </c:pt>
                <c:pt idx="14713">
                  <c:v>3.4216099999999999E-10</c:v>
                </c:pt>
                <c:pt idx="14714">
                  <c:v>3.4217899999999999E-10</c:v>
                </c:pt>
                <c:pt idx="14715">
                  <c:v>3.4218299999999998E-10</c:v>
                </c:pt>
                <c:pt idx="14716">
                  <c:v>3.4221900000000003E-10</c:v>
                </c:pt>
                <c:pt idx="14717">
                  <c:v>3.4222099999999999E-10</c:v>
                </c:pt>
                <c:pt idx="14718">
                  <c:v>3.42222E-10</c:v>
                </c:pt>
                <c:pt idx="14719">
                  <c:v>3.4223700000000002E-10</c:v>
                </c:pt>
                <c:pt idx="14720">
                  <c:v>3.42252E-10</c:v>
                </c:pt>
                <c:pt idx="14721">
                  <c:v>3.4229799999999998E-10</c:v>
                </c:pt>
                <c:pt idx="14722">
                  <c:v>3.4230100000000001E-10</c:v>
                </c:pt>
                <c:pt idx="14723">
                  <c:v>3.4237599999999998E-10</c:v>
                </c:pt>
                <c:pt idx="14724">
                  <c:v>3.4241799999999997E-10</c:v>
                </c:pt>
                <c:pt idx="14725">
                  <c:v>3.4243199999999999E-10</c:v>
                </c:pt>
                <c:pt idx="14726">
                  <c:v>3.4244399999999999E-10</c:v>
                </c:pt>
                <c:pt idx="14727">
                  <c:v>3.42451E-10</c:v>
                </c:pt>
                <c:pt idx="14728">
                  <c:v>3.4246699999999998E-10</c:v>
                </c:pt>
                <c:pt idx="14729">
                  <c:v>3.4247200000000002E-10</c:v>
                </c:pt>
                <c:pt idx="14730">
                  <c:v>3.4247200000000002E-10</c:v>
                </c:pt>
                <c:pt idx="14731">
                  <c:v>3.4251300000000001E-10</c:v>
                </c:pt>
                <c:pt idx="14732">
                  <c:v>3.4251800000000001E-10</c:v>
                </c:pt>
                <c:pt idx="14733">
                  <c:v>3.4251900000000001E-10</c:v>
                </c:pt>
                <c:pt idx="14734">
                  <c:v>3.4252199999999999E-10</c:v>
                </c:pt>
                <c:pt idx="14735">
                  <c:v>3.42535E-10</c:v>
                </c:pt>
                <c:pt idx="14736">
                  <c:v>3.4253700000000001E-10</c:v>
                </c:pt>
                <c:pt idx="14737">
                  <c:v>3.42571E-10</c:v>
                </c:pt>
                <c:pt idx="14738">
                  <c:v>3.42596E-10</c:v>
                </c:pt>
                <c:pt idx="14739">
                  <c:v>3.4259700000000001E-10</c:v>
                </c:pt>
                <c:pt idx="14740">
                  <c:v>3.4260400000000002E-10</c:v>
                </c:pt>
                <c:pt idx="14741">
                  <c:v>3.4262100000000001E-10</c:v>
                </c:pt>
                <c:pt idx="14742">
                  <c:v>3.4262200000000002E-10</c:v>
                </c:pt>
                <c:pt idx="14743">
                  <c:v>3.4264500000000001E-10</c:v>
                </c:pt>
                <c:pt idx="14744">
                  <c:v>3.4269300000000001E-10</c:v>
                </c:pt>
                <c:pt idx="14745">
                  <c:v>3.4269400000000002E-10</c:v>
                </c:pt>
                <c:pt idx="14746">
                  <c:v>3.42704E-10</c:v>
                </c:pt>
                <c:pt idx="14747">
                  <c:v>3.42734E-10</c:v>
                </c:pt>
                <c:pt idx="14748">
                  <c:v>3.4274999999999998E-10</c:v>
                </c:pt>
                <c:pt idx="14749">
                  <c:v>3.4277300000000002E-10</c:v>
                </c:pt>
                <c:pt idx="14750">
                  <c:v>3.4278099999999999E-10</c:v>
                </c:pt>
                <c:pt idx="14751">
                  <c:v>3.42782E-10</c:v>
                </c:pt>
                <c:pt idx="14752">
                  <c:v>3.4279899999999999E-10</c:v>
                </c:pt>
                <c:pt idx="14753">
                  <c:v>3.42807E-10</c:v>
                </c:pt>
                <c:pt idx="14754">
                  <c:v>3.42807E-10</c:v>
                </c:pt>
                <c:pt idx="14755">
                  <c:v>3.4283499999999999E-10</c:v>
                </c:pt>
                <c:pt idx="14756">
                  <c:v>3.4288299999999998E-10</c:v>
                </c:pt>
                <c:pt idx="14757">
                  <c:v>3.4288299999999998E-10</c:v>
                </c:pt>
                <c:pt idx="14758">
                  <c:v>3.42915E-10</c:v>
                </c:pt>
                <c:pt idx="14759">
                  <c:v>3.4292800000000001E-10</c:v>
                </c:pt>
                <c:pt idx="14760">
                  <c:v>3.4293099999999998E-10</c:v>
                </c:pt>
                <c:pt idx="14761">
                  <c:v>3.4294200000000002E-10</c:v>
                </c:pt>
                <c:pt idx="14762">
                  <c:v>3.4296400000000001E-10</c:v>
                </c:pt>
                <c:pt idx="14763">
                  <c:v>3.4297399999999999E-10</c:v>
                </c:pt>
                <c:pt idx="14764">
                  <c:v>3.4298499999999998E-10</c:v>
                </c:pt>
                <c:pt idx="14765">
                  <c:v>3.43005E-10</c:v>
                </c:pt>
                <c:pt idx="14766">
                  <c:v>3.4303200000000002E-10</c:v>
                </c:pt>
                <c:pt idx="14767">
                  <c:v>3.4303800000000002E-10</c:v>
                </c:pt>
                <c:pt idx="14768">
                  <c:v>3.4304599999999999E-10</c:v>
                </c:pt>
                <c:pt idx="14769">
                  <c:v>3.4305699999999998E-10</c:v>
                </c:pt>
                <c:pt idx="14770">
                  <c:v>3.4307900000000001E-10</c:v>
                </c:pt>
                <c:pt idx="14771">
                  <c:v>3.4309100000000001E-10</c:v>
                </c:pt>
                <c:pt idx="14772">
                  <c:v>3.4309399999999998E-10</c:v>
                </c:pt>
                <c:pt idx="14773">
                  <c:v>3.43126E-10</c:v>
                </c:pt>
                <c:pt idx="14774">
                  <c:v>3.4314600000000002E-10</c:v>
                </c:pt>
                <c:pt idx="14775">
                  <c:v>3.4315300000000002E-10</c:v>
                </c:pt>
                <c:pt idx="14776">
                  <c:v>3.4315300000000002E-10</c:v>
                </c:pt>
                <c:pt idx="14777">
                  <c:v>3.43156E-10</c:v>
                </c:pt>
                <c:pt idx="14778">
                  <c:v>3.4315999999999998E-10</c:v>
                </c:pt>
                <c:pt idx="14779">
                  <c:v>3.4316500000000002E-10</c:v>
                </c:pt>
                <c:pt idx="14780">
                  <c:v>3.4316900000000001E-10</c:v>
                </c:pt>
                <c:pt idx="14781">
                  <c:v>3.4318399999999998E-10</c:v>
                </c:pt>
                <c:pt idx="14782">
                  <c:v>3.4318499999999999E-10</c:v>
                </c:pt>
                <c:pt idx="14783">
                  <c:v>3.4321399999999998E-10</c:v>
                </c:pt>
                <c:pt idx="14784">
                  <c:v>3.4322500000000002E-10</c:v>
                </c:pt>
                <c:pt idx="14785">
                  <c:v>3.4325400000000001E-10</c:v>
                </c:pt>
                <c:pt idx="14786">
                  <c:v>3.4325699999999999E-10</c:v>
                </c:pt>
                <c:pt idx="14787">
                  <c:v>3.4327300000000002E-10</c:v>
                </c:pt>
                <c:pt idx="14788">
                  <c:v>3.4327399999999998E-10</c:v>
                </c:pt>
                <c:pt idx="14789">
                  <c:v>3.4328799999999999E-10</c:v>
                </c:pt>
                <c:pt idx="14790">
                  <c:v>3.43295E-10</c:v>
                </c:pt>
                <c:pt idx="14791">
                  <c:v>3.4329999999999999E-10</c:v>
                </c:pt>
                <c:pt idx="14792">
                  <c:v>3.4330800000000001E-10</c:v>
                </c:pt>
                <c:pt idx="14793">
                  <c:v>3.4332600000000001E-10</c:v>
                </c:pt>
                <c:pt idx="14794">
                  <c:v>3.43331E-10</c:v>
                </c:pt>
                <c:pt idx="14795">
                  <c:v>3.4335200000000003E-10</c:v>
                </c:pt>
                <c:pt idx="14796">
                  <c:v>3.4337199999999999E-10</c:v>
                </c:pt>
                <c:pt idx="14797">
                  <c:v>3.4338999999999999E-10</c:v>
                </c:pt>
                <c:pt idx="14798">
                  <c:v>3.4339599999999999E-10</c:v>
                </c:pt>
                <c:pt idx="14799">
                  <c:v>3.43445E-10</c:v>
                </c:pt>
                <c:pt idx="14800">
                  <c:v>3.4346199999999999E-10</c:v>
                </c:pt>
                <c:pt idx="14801">
                  <c:v>3.43463E-10</c:v>
                </c:pt>
                <c:pt idx="14802">
                  <c:v>3.4349600000000002E-10</c:v>
                </c:pt>
                <c:pt idx="14803">
                  <c:v>3.4350899999999998E-10</c:v>
                </c:pt>
                <c:pt idx="14804">
                  <c:v>3.4352500000000001E-10</c:v>
                </c:pt>
                <c:pt idx="14805">
                  <c:v>3.4353200000000002E-10</c:v>
                </c:pt>
                <c:pt idx="14806">
                  <c:v>3.4353200000000002E-10</c:v>
                </c:pt>
                <c:pt idx="14807">
                  <c:v>3.4353999999999998E-10</c:v>
                </c:pt>
                <c:pt idx="14808">
                  <c:v>3.4356200000000002E-10</c:v>
                </c:pt>
                <c:pt idx="14809">
                  <c:v>3.4358199999999998E-10</c:v>
                </c:pt>
                <c:pt idx="14810">
                  <c:v>3.43596E-10</c:v>
                </c:pt>
                <c:pt idx="14811">
                  <c:v>3.4364299999999999E-10</c:v>
                </c:pt>
                <c:pt idx="14812">
                  <c:v>3.4364700000000002E-10</c:v>
                </c:pt>
                <c:pt idx="14813">
                  <c:v>3.4364799999999998E-10</c:v>
                </c:pt>
                <c:pt idx="14814">
                  <c:v>3.4368300000000002E-10</c:v>
                </c:pt>
                <c:pt idx="14815">
                  <c:v>3.43699E-10</c:v>
                </c:pt>
                <c:pt idx="14816">
                  <c:v>3.4370899999999999E-10</c:v>
                </c:pt>
                <c:pt idx="14817">
                  <c:v>3.43723E-10</c:v>
                </c:pt>
                <c:pt idx="14818">
                  <c:v>3.4372599999999998E-10</c:v>
                </c:pt>
                <c:pt idx="14819">
                  <c:v>3.4373100000000002E-10</c:v>
                </c:pt>
                <c:pt idx="14820">
                  <c:v>3.4376999999999999E-10</c:v>
                </c:pt>
                <c:pt idx="14821">
                  <c:v>3.4380200000000001E-10</c:v>
                </c:pt>
                <c:pt idx="14822">
                  <c:v>3.4382700000000002E-10</c:v>
                </c:pt>
                <c:pt idx="14823">
                  <c:v>3.43867E-10</c:v>
                </c:pt>
                <c:pt idx="14824">
                  <c:v>3.4386800000000001E-10</c:v>
                </c:pt>
                <c:pt idx="14825">
                  <c:v>3.4388000000000001E-10</c:v>
                </c:pt>
                <c:pt idx="14826">
                  <c:v>3.4388399999999999E-10</c:v>
                </c:pt>
                <c:pt idx="14827">
                  <c:v>3.4389200000000001E-10</c:v>
                </c:pt>
                <c:pt idx="14828">
                  <c:v>3.43904E-10</c:v>
                </c:pt>
                <c:pt idx="14829">
                  <c:v>3.4393000000000002E-10</c:v>
                </c:pt>
                <c:pt idx="14830">
                  <c:v>3.4393799999999999E-10</c:v>
                </c:pt>
                <c:pt idx="14831">
                  <c:v>3.4394999999999999E-10</c:v>
                </c:pt>
                <c:pt idx="14832">
                  <c:v>3.4398400000000002E-10</c:v>
                </c:pt>
                <c:pt idx="14833">
                  <c:v>3.4398499999999998E-10</c:v>
                </c:pt>
                <c:pt idx="14834">
                  <c:v>3.4399899999999999E-10</c:v>
                </c:pt>
                <c:pt idx="14835">
                  <c:v>3.4400299999999998E-10</c:v>
                </c:pt>
                <c:pt idx="14836">
                  <c:v>3.4401400000000002E-10</c:v>
                </c:pt>
                <c:pt idx="14837">
                  <c:v>3.4402099999999997E-10</c:v>
                </c:pt>
                <c:pt idx="14838">
                  <c:v>3.4403900000000003E-10</c:v>
                </c:pt>
                <c:pt idx="14839">
                  <c:v>3.4405700000000002E-10</c:v>
                </c:pt>
                <c:pt idx="14840">
                  <c:v>3.4408199999999998E-10</c:v>
                </c:pt>
                <c:pt idx="14841">
                  <c:v>3.4411299999999999E-10</c:v>
                </c:pt>
                <c:pt idx="14842">
                  <c:v>3.44145E-10</c:v>
                </c:pt>
                <c:pt idx="14843">
                  <c:v>3.4415499999999999E-10</c:v>
                </c:pt>
                <c:pt idx="14844">
                  <c:v>3.4415999999999998E-10</c:v>
                </c:pt>
                <c:pt idx="14845">
                  <c:v>3.4416099999999999E-10</c:v>
                </c:pt>
                <c:pt idx="14846">
                  <c:v>3.4417299999999999E-10</c:v>
                </c:pt>
                <c:pt idx="14847">
                  <c:v>3.44175E-10</c:v>
                </c:pt>
                <c:pt idx="14848">
                  <c:v>3.4417799999999998E-10</c:v>
                </c:pt>
                <c:pt idx="14849">
                  <c:v>3.44193E-10</c:v>
                </c:pt>
                <c:pt idx="14850">
                  <c:v>3.4419699999999999E-10</c:v>
                </c:pt>
                <c:pt idx="14851">
                  <c:v>3.44199E-10</c:v>
                </c:pt>
                <c:pt idx="14852">
                  <c:v>3.4421200000000001E-10</c:v>
                </c:pt>
                <c:pt idx="14853">
                  <c:v>3.4422500000000002E-10</c:v>
                </c:pt>
                <c:pt idx="14854">
                  <c:v>3.4424999999999997E-10</c:v>
                </c:pt>
                <c:pt idx="14855">
                  <c:v>3.4425199999999999E-10</c:v>
                </c:pt>
                <c:pt idx="14856">
                  <c:v>3.4427400000000003E-10</c:v>
                </c:pt>
                <c:pt idx="14857">
                  <c:v>3.4428199999999999E-10</c:v>
                </c:pt>
                <c:pt idx="14858">
                  <c:v>3.4430300000000002E-10</c:v>
                </c:pt>
                <c:pt idx="14859">
                  <c:v>3.4433800000000001E-10</c:v>
                </c:pt>
                <c:pt idx="14860">
                  <c:v>3.4438E-10</c:v>
                </c:pt>
                <c:pt idx="14861">
                  <c:v>3.44392E-10</c:v>
                </c:pt>
                <c:pt idx="14862">
                  <c:v>3.4441299999999998E-10</c:v>
                </c:pt>
                <c:pt idx="14863">
                  <c:v>3.4442300000000001E-10</c:v>
                </c:pt>
                <c:pt idx="14864">
                  <c:v>3.4443899999999999E-10</c:v>
                </c:pt>
                <c:pt idx="14865">
                  <c:v>3.44452E-10</c:v>
                </c:pt>
                <c:pt idx="14866">
                  <c:v>3.4446199999999998E-10</c:v>
                </c:pt>
                <c:pt idx="14867">
                  <c:v>3.4447399999999998E-10</c:v>
                </c:pt>
                <c:pt idx="14868">
                  <c:v>3.4447999999999998E-10</c:v>
                </c:pt>
                <c:pt idx="14869">
                  <c:v>3.4448099999999999E-10</c:v>
                </c:pt>
                <c:pt idx="14870">
                  <c:v>3.44482E-10</c:v>
                </c:pt>
                <c:pt idx="14871">
                  <c:v>3.4448900000000001E-10</c:v>
                </c:pt>
                <c:pt idx="14872">
                  <c:v>3.4452000000000002E-10</c:v>
                </c:pt>
                <c:pt idx="14873">
                  <c:v>3.4452600000000002E-10</c:v>
                </c:pt>
                <c:pt idx="14874">
                  <c:v>3.4455500000000001E-10</c:v>
                </c:pt>
                <c:pt idx="14875">
                  <c:v>3.4456900000000002E-10</c:v>
                </c:pt>
                <c:pt idx="14876">
                  <c:v>3.4456900000000002E-10</c:v>
                </c:pt>
                <c:pt idx="14877">
                  <c:v>3.4457599999999998E-10</c:v>
                </c:pt>
                <c:pt idx="14878">
                  <c:v>3.4459499999999999E-10</c:v>
                </c:pt>
                <c:pt idx="14879">
                  <c:v>3.44651E-10</c:v>
                </c:pt>
                <c:pt idx="14880">
                  <c:v>3.4465499999999998E-10</c:v>
                </c:pt>
                <c:pt idx="14881">
                  <c:v>3.4468300000000002E-10</c:v>
                </c:pt>
                <c:pt idx="14882">
                  <c:v>3.4468900000000002E-10</c:v>
                </c:pt>
                <c:pt idx="14883">
                  <c:v>3.4471200000000001E-10</c:v>
                </c:pt>
                <c:pt idx="14884">
                  <c:v>3.4472199999999999E-10</c:v>
                </c:pt>
                <c:pt idx="14885">
                  <c:v>3.4473200000000003E-10</c:v>
                </c:pt>
                <c:pt idx="14886">
                  <c:v>3.4474900000000002E-10</c:v>
                </c:pt>
                <c:pt idx="14887">
                  <c:v>3.4476899999999998E-10</c:v>
                </c:pt>
                <c:pt idx="14888">
                  <c:v>3.4479299999999998E-10</c:v>
                </c:pt>
                <c:pt idx="14889">
                  <c:v>3.4484699999999998E-10</c:v>
                </c:pt>
                <c:pt idx="14890">
                  <c:v>3.4486599999999999E-10</c:v>
                </c:pt>
                <c:pt idx="14891">
                  <c:v>3.4487099999999998E-10</c:v>
                </c:pt>
                <c:pt idx="14892">
                  <c:v>3.44886E-10</c:v>
                </c:pt>
                <c:pt idx="14893">
                  <c:v>3.4489400000000002E-10</c:v>
                </c:pt>
                <c:pt idx="14894">
                  <c:v>3.4489400000000002E-10</c:v>
                </c:pt>
                <c:pt idx="14895">
                  <c:v>3.4491399999999998E-10</c:v>
                </c:pt>
                <c:pt idx="14896">
                  <c:v>3.44916E-10</c:v>
                </c:pt>
                <c:pt idx="14897">
                  <c:v>3.4497399999999998E-10</c:v>
                </c:pt>
                <c:pt idx="14898">
                  <c:v>3.4497499999999999E-10</c:v>
                </c:pt>
                <c:pt idx="14899">
                  <c:v>3.4500300000000002E-10</c:v>
                </c:pt>
                <c:pt idx="14900">
                  <c:v>3.4502100000000002E-10</c:v>
                </c:pt>
                <c:pt idx="14901">
                  <c:v>3.4504400000000001E-10</c:v>
                </c:pt>
                <c:pt idx="14902">
                  <c:v>3.4506499999999999E-10</c:v>
                </c:pt>
                <c:pt idx="14903">
                  <c:v>3.4507199999999999E-10</c:v>
                </c:pt>
                <c:pt idx="14904">
                  <c:v>3.4509800000000001E-10</c:v>
                </c:pt>
                <c:pt idx="14905">
                  <c:v>3.4510400000000001E-10</c:v>
                </c:pt>
                <c:pt idx="14906">
                  <c:v>3.4510500000000002E-10</c:v>
                </c:pt>
                <c:pt idx="14907">
                  <c:v>3.4511000000000001E-10</c:v>
                </c:pt>
                <c:pt idx="14908">
                  <c:v>3.4511100000000002E-10</c:v>
                </c:pt>
                <c:pt idx="14909">
                  <c:v>3.4517100000000002E-10</c:v>
                </c:pt>
                <c:pt idx="14910">
                  <c:v>3.4517899999999998E-10</c:v>
                </c:pt>
                <c:pt idx="14911">
                  <c:v>3.4519699999999998E-10</c:v>
                </c:pt>
                <c:pt idx="14912">
                  <c:v>3.4520200000000002E-10</c:v>
                </c:pt>
                <c:pt idx="14913">
                  <c:v>3.45229E-10</c:v>
                </c:pt>
                <c:pt idx="14914">
                  <c:v>3.4524300000000001E-10</c:v>
                </c:pt>
                <c:pt idx="14915">
                  <c:v>3.45247E-10</c:v>
                </c:pt>
                <c:pt idx="14916">
                  <c:v>3.45259E-10</c:v>
                </c:pt>
                <c:pt idx="14917">
                  <c:v>3.4526200000000002E-10</c:v>
                </c:pt>
                <c:pt idx="14918">
                  <c:v>3.4529299999999998E-10</c:v>
                </c:pt>
                <c:pt idx="14919">
                  <c:v>3.45302E-10</c:v>
                </c:pt>
                <c:pt idx="14920">
                  <c:v>3.4530400000000002E-10</c:v>
                </c:pt>
                <c:pt idx="14921">
                  <c:v>3.4530499999999998E-10</c:v>
                </c:pt>
                <c:pt idx="14922">
                  <c:v>3.4534000000000002E-10</c:v>
                </c:pt>
                <c:pt idx="14923">
                  <c:v>3.4534299999999999E-10</c:v>
                </c:pt>
                <c:pt idx="14924">
                  <c:v>3.4534899999999999E-10</c:v>
                </c:pt>
                <c:pt idx="14925">
                  <c:v>3.4535299999999998E-10</c:v>
                </c:pt>
                <c:pt idx="14926">
                  <c:v>3.4537699999999997E-10</c:v>
                </c:pt>
                <c:pt idx="14927">
                  <c:v>3.45386E-10</c:v>
                </c:pt>
                <c:pt idx="14928">
                  <c:v>3.4538899999999997E-10</c:v>
                </c:pt>
                <c:pt idx="14929">
                  <c:v>3.4542300000000001E-10</c:v>
                </c:pt>
                <c:pt idx="14930">
                  <c:v>3.4542599999999998E-10</c:v>
                </c:pt>
                <c:pt idx="14931">
                  <c:v>3.4544100000000001E-10</c:v>
                </c:pt>
                <c:pt idx="14932">
                  <c:v>3.4544100000000001E-10</c:v>
                </c:pt>
                <c:pt idx="14933">
                  <c:v>3.4545400000000001E-10</c:v>
                </c:pt>
                <c:pt idx="14934">
                  <c:v>3.4546000000000001E-10</c:v>
                </c:pt>
                <c:pt idx="14935">
                  <c:v>3.4546199999999998E-10</c:v>
                </c:pt>
                <c:pt idx="14936">
                  <c:v>3.4546299999999999E-10</c:v>
                </c:pt>
                <c:pt idx="14937">
                  <c:v>3.4546500000000001E-10</c:v>
                </c:pt>
                <c:pt idx="14938">
                  <c:v>3.4547300000000002E-10</c:v>
                </c:pt>
                <c:pt idx="14939">
                  <c:v>3.4548300000000001E-10</c:v>
                </c:pt>
                <c:pt idx="14940">
                  <c:v>3.4548900000000001E-10</c:v>
                </c:pt>
                <c:pt idx="14941">
                  <c:v>3.4550999999999998E-10</c:v>
                </c:pt>
                <c:pt idx="14942">
                  <c:v>3.45513E-10</c:v>
                </c:pt>
                <c:pt idx="14943">
                  <c:v>3.4552899999999999E-10</c:v>
                </c:pt>
                <c:pt idx="14944">
                  <c:v>3.4555799999999998E-10</c:v>
                </c:pt>
                <c:pt idx="14945">
                  <c:v>3.45561E-10</c:v>
                </c:pt>
                <c:pt idx="14946">
                  <c:v>3.4557599999999998E-10</c:v>
                </c:pt>
                <c:pt idx="14947">
                  <c:v>3.4557599999999998E-10</c:v>
                </c:pt>
                <c:pt idx="14948">
                  <c:v>3.45597E-10</c:v>
                </c:pt>
                <c:pt idx="14949">
                  <c:v>3.4559800000000001E-10</c:v>
                </c:pt>
                <c:pt idx="14950">
                  <c:v>3.4561299999999998E-10</c:v>
                </c:pt>
                <c:pt idx="14951">
                  <c:v>3.4564399999999999E-10</c:v>
                </c:pt>
                <c:pt idx="14952">
                  <c:v>3.4565200000000001E-10</c:v>
                </c:pt>
                <c:pt idx="14953">
                  <c:v>3.4570200000000002E-10</c:v>
                </c:pt>
                <c:pt idx="14954">
                  <c:v>3.4574599999999999E-10</c:v>
                </c:pt>
                <c:pt idx="14955">
                  <c:v>3.4576700000000001E-10</c:v>
                </c:pt>
                <c:pt idx="14956">
                  <c:v>3.4581000000000002E-10</c:v>
                </c:pt>
                <c:pt idx="14957">
                  <c:v>3.4583599999999998E-10</c:v>
                </c:pt>
                <c:pt idx="14958">
                  <c:v>3.4584600000000002E-10</c:v>
                </c:pt>
                <c:pt idx="14959">
                  <c:v>3.4584799999999998E-10</c:v>
                </c:pt>
                <c:pt idx="14960">
                  <c:v>3.4585499999999999E-10</c:v>
                </c:pt>
                <c:pt idx="14961">
                  <c:v>3.4586500000000003E-10</c:v>
                </c:pt>
                <c:pt idx="14962">
                  <c:v>3.4591100000000001E-10</c:v>
                </c:pt>
                <c:pt idx="14963">
                  <c:v>3.4594900000000002E-10</c:v>
                </c:pt>
                <c:pt idx="14964">
                  <c:v>3.4596600000000001E-10</c:v>
                </c:pt>
                <c:pt idx="14965">
                  <c:v>3.4597800000000001E-10</c:v>
                </c:pt>
                <c:pt idx="14966">
                  <c:v>3.4599100000000002E-10</c:v>
                </c:pt>
                <c:pt idx="14967">
                  <c:v>3.4600800000000001E-10</c:v>
                </c:pt>
                <c:pt idx="14968">
                  <c:v>3.4600900000000002E-10</c:v>
                </c:pt>
                <c:pt idx="14969">
                  <c:v>3.4602600000000001E-10</c:v>
                </c:pt>
                <c:pt idx="14970">
                  <c:v>3.4602799999999998E-10</c:v>
                </c:pt>
                <c:pt idx="14971">
                  <c:v>3.4602899999999998E-10</c:v>
                </c:pt>
                <c:pt idx="14972">
                  <c:v>3.4602999999999999E-10</c:v>
                </c:pt>
                <c:pt idx="14973">
                  <c:v>3.4606499999999998E-10</c:v>
                </c:pt>
                <c:pt idx="14974">
                  <c:v>3.46103E-10</c:v>
                </c:pt>
                <c:pt idx="14975">
                  <c:v>3.4617999999999999E-10</c:v>
                </c:pt>
                <c:pt idx="14976">
                  <c:v>3.4619699999999998E-10</c:v>
                </c:pt>
                <c:pt idx="14977">
                  <c:v>3.4620800000000002E-10</c:v>
                </c:pt>
                <c:pt idx="14978">
                  <c:v>3.4621499999999998E-10</c:v>
                </c:pt>
                <c:pt idx="14979">
                  <c:v>3.4621699999999999E-10</c:v>
                </c:pt>
                <c:pt idx="14980">
                  <c:v>3.46218E-10</c:v>
                </c:pt>
                <c:pt idx="14981">
                  <c:v>3.4623299999999998E-10</c:v>
                </c:pt>
                <c:pt idx="14982">
                  <c:v>3.46278E-10</c:v>
                </c:pt>
                <c:pt idx="14983">
                  <c:v>3.4628500000000001E-10</c:v>
                </c:pt>
                <c:pt idx="14984">
                  <c:v>3.4634700000000002E-10</c:v>
                </c:pt>
                <c:pt idx="14985">
                  <c:v>3.4637600000000001E-10</c:v>
                </c:pt>
                <c:pt idx="14986">
                  <c:v>3.4639500000000002E-10</c:v>
                </c:pt>
                <c:pt idx="14987">
                  <c:v>3.46405E-10</c:v>
                </c:pt>
                <c:pt idx="14988">
                  <c:v>3.4641200000000001E-10</c:v>
                </c:pt>
                <c:pt idx="14989">
                  <c:v>3.4641800000000001E-10</c:v>
                </c:pt>
                <c:pt idx="14990">
                  <c:v>3.4645400000000001E-10</c:v>
                </c:pt>
                <c:pt idx="14991">
                  <c:v>3.4649799999999998E-10</c:v>
                </c:pt>
                <c:pt idx="14992">
                  <c:v>3.46507E-10</c:v>
                </c:pt>
                <c:pt idx="14993">
                  <c:v>3.4650999999999997E-10</c:v>
                </c:pt>
                <c:pt idx="14994">
                  <c:v>3.46513E-10</c:v>
                </c:pt>
                <c:pt idx="14995">
                  <c:v>3.4652000000000001E-10</c:v>
                </c:pt>
                <c:pt idx="14996">
                  <c:v>3.4652799999999997E-10</c:v>
                </c:pt>
                <c:pt idx="14997">
                  <c:v>3.4655700000000002E-10</c:v>
                </c:pt>
                <c:pt idx="14998">
                  <c:v>3.4657400000000001E-10</c:v>
                </c:pt>
                <c:pt idx="14999">
                  <c:v>3.4658600000000001E-10</c:v>
                </c:pt>
                <c:pt idx="15000">
                  <c:v>3.4661100000000001E-10</c:v>
                </c:pt>
                <c:pt idx="15001">
                  <c:v>3.4662200000000001E-10</c:v>
                </c:pt>
                <c:pt idx="15002">
                  <c:v>3.4662499999999998E-10</c:v>
                </c:pt>
                <c:pt idx="15003">
                  <c:v>3.46634E-10</c:v>
                </c:pt>
                <c:pt idx="15004">
                  <c:v>3.4664E-10</c:v>
                </c:pt>
                <c:pt idx="15005">
                  <c:v>3.46651E-10</c:v>
                </c:pt>
                <c:pt idx="15006">
                  <c:v>3.4666299999999999E-10</c:v>
                </c:pt>
                <c:pt idx="15007">
                  <c:v>3.46664E-10</c:v>
                </c:pt>
                <c:pt idx="15008">
                  <c:v>3.4668699999999999E-10</c:v>
                </c:pt>
                <c:pt idx="15009">
                  <c:v>3.46694E-10</c:v>
                </c:pt>
                <c:pt idx="15010">
                  <c:v>3.4670399999999998E-10</c:v>
                </c:pt>
                <c:pt idx="15011">
                  <c:v>3.4671599999999998E-10</c:v>
                </c:pt>
                <c:pt idx="15012">
                  <c:v>3.46718E-10</c:v>
                </c:pt>
                <c:pt idx="15013">
                  <c:v>3.4672299999999999E-10</c:v>
                </c:pt>
                <c:pt idx="15014">
                  <c:v>3.4675099999999997E-10</c:v>
                </c:pt>
                <c:pt idx="15015">
                  <c:v>3.4675199999999998E-10</c:v>
                </c:pt>
                <c:pt idx="15016">
                  <c:v>3.4676200000000002E-10</c:v>
                </c:pt>
                <c:pt idx="15017">
                  <c:v>3.4678899999999999E-10</c:v>
                </c:pt>
                <c:pt idx="15018">
                  <c:v>3.46802E-10</c:v>
                </c:pt>
                <c:pt idx="15019">
                  <c:v>3.4682200000000001E-10</c:v>
                </c:pt>
                <c:pt idx="15020">
                  <c:v>3.4683500000000002E-10</c:v>
                </c:pt>
                <c:pt idx="15021">
                  <c:v>3.4685800000000001E-10</c:v>
                </c:pt>
                <c:pt idx="15022">
                  <c:v>3.4687799999999998E-10</c:v>
                </c:pt>
                <c:pt idx="15023">
                  <c:v>3.4688300000000002E-10</c:v>
                </c:pt>
                <c:pt idx="15024">
                  <c:v>3.4688300000000002E-10</c:v>
                </c:pt>
                <c:pt idx="15025">
                  <c:v>3.4691499999999999E-10</c:v>
                </c:pt>
                <c:pt idx="15026">
                  <c:v>3.4691900000000002E-10</c:v>
                </c:pt>
                <c:pt idx="15027">
                  <c:v>3.4696100000000002E-10</c:v>
                </c:pt>
                <c:pt idx="15028">
                  <c:v>3.46971E-10</c:v>
                </c:pt>
                <c:pt idx="15029">
                  <c:v>3.4697300000000002E-10</c:v>
                </c:pt>
                <c:pt idx="15030">
                  <c:v>3.4697300000000002E-10</c:v>
                </c:pt>
                <c:pt idx="15031">
                  <c:v>3.4698099999999998E-10</c:v>
                </c:pt>
                <c:pt idx="15032">
                  <c:v>3.4699100000000002E-10</c:v>
                </c:pt>
                <c:pt idx="15033">
                  <c:v>3.4700499999999998E-10</c:v>
                </c:pt>
                <c:pt idx="15034">
                  <c:v>3.47025E-10</c:v>
                </c:pt>
                <c:pt idx="15035">
                  <c:v>3.47037E-10</c:v>
                </c:pt>
                <c:pt idx="15036">
                  <c:v>3.4704199999999999E-10</c:v>
                </c:pt>
                <c:pt idx="15037">
                  <c:v>3.47055E-10</c:v>
                </c:pt>
                <c:pt idx="15038">
                  <c:v>3.4707600000000002E-10</c:v>
                </c:pt>
                <c:pt idx="15039">
                  <c:v>3.4708700000000001E-10</c:v>
                </c:pt>
                <c:pt idx="15040">
                  <c:v>3.4711700000000001E-10</c:v>
                </c:pt>
                <c:pt idx="15041">
                  <c:v>3.4712099999999999E-10</c:v>
                </c:pt>
                <c:pt idx="15042">
                  <c:v>3.4713799999999999E-10</c:v>
                </c:pt>
                <c:pt idx="15043">
                  <c:v>3.4715300000000001E-10</c:v>
                </c:pt>
                <c:pt idx="15044">
                  <c:v>3.4715499999999998E-10</c:v>
                </c:pt>
                <c:pt idx="15045">
                  <c:v>3.4719699999999997E-10</c:v>
                </c:pt>
                <c:pt idx="15046">
                  <c:v>3.4720499999999999E-10</c:v>
                </c:pt>
                <c:pt idx="15047">
                  <c:v>3.4721099999999999E-10</c:v>
                </c:pt>
                <c:pt idx="15048">
                  <c:v>3.4723800000000002E-10</c:v>
                </c:pt>
                <c:pt idx="15049">
                  <c:v>3.4727300000000001E-10</c:v>
                </c:pt>
                <c:pt idx="15050">
                  <c:v>3.4727400000000001E-10</c:v>
                </c:pt>
                <c:pt idx="15051">
                  <c:v>3.4729E-10</c:v>
                </c:pt>
                <c:pt idx="15052">
                  <c:v>3.47308E-10</c:v>
                </c:pt>
                <c:pt idx="15053">
                  <c:v>3.47309E-10</c:v>
                </c:pt>
                <c:pt idx="15054">
                  <c:v>3.4731199999999998E-10</c:v>
                </c:pt>
                <c:pt idx="15055">
                  <c:v>3.4731299999999999E-10</c:v>
                </c:pt>
                <c:pt idx="15056">
                  <c:v>3.4735999999999998E-10</c:v>
                </c:pt>
                <c:pt idx="15057">
                  <c:v>3.4738900000000002E-10</c:v>
                </c:pt>
                <c:pt idx="15058">
                  <c:v>3.4739699999999998E-10</c:v>
                </c:pt>
                <c:pt idx="15059">
                  <c:v>3.47399E-10</c:v>
                </c:pt>
                <c:pt idx="15060">
                  <c:v>3.4740399999999999E-10</c:v>
                </c:pt>
                <c:pt idx="15061">
                  <c:v>3.4740399999999999E-10</c:v>
                </c:pt>
                <c:pt idx="15062">
                  <c:v>3.4743700000000002E-10</c:v>
                </c:pt>
                <c:pt idx="15063">
                  <c:v>3.4745500000000002E-10</c:v>
                </c:pt>
                <c:pt idx="15064">
                  <c:v>3.4749700000000002E-10</c:v>
                </c:pt>
                <c:pt idx="15065">
                  <c:v>3.4749800000000002E-10</c:v>
                </c:pt>
                <c:pt idx="15066">
                  <c:v>3.4751199999999999E-10</c:v>
                </c:pt>
                <c:pt idx="15067">
                  <c:v>3.4752999999999999E-10</c:v>
                </c:pt>
                <c:pt idx="15068">
                  <c:v>3.47543E-10</c:v>
                </c:pt>
                <c:pt idx="15069">
                  <c:v>3.4755299999999998E-10</c:v>
                </c:pt>
                <c:pt idx="15070">
                  <c:v>3.4757099999999998E-10</c:v>
                </c:pt>
                <c:pt idx="15071">
                  <c:v>3.4759300000000001E-10</c:v>
                </c:pt>
                <c:pt idx="15072">
                  <c:v>3.4759400000000002E-10</c:v>
                </c:pt>
                <c:pt idx="15073">
                  <c:v>3.4760299999999999E-10</c:v>
                </c:pt>
                <c:pt idx="15074">
                  <c:v>3.47616E-10</c:v>
                </c:pt>
                <c:pt idx="15075">
                  <c:v>3.4763099999999998E-10</c:v>
                </c:pt>
                <c:pt idx="15076">
                  <c:v>3.4764299999999998E-10</c:v>
                </c:pt>
                <c:pt idx="15077">
                  <c:v>3.4765599999999998E-10</c:v>
                </c:pt>
                <c:pt idx="15078">
                  <c:v>3.4768300000000001E-10</c:v>
                </c:pt>
                <c:pt idx="15079">
                  <c:v>3.4770800000000002E-10</c:v>
                </c:pt>
                <c:pt idx="15080">
                  <c:v>3.4773E-10</c:v>
                </c:pt>
                <c:pt idx="15081">
                  <c:v>3.4774500000000002E-10</c:v>
                </c:pt>
                <c:pt idx="15082">
                  <c:v>3.4775299999999999E-10</c:v>
                </c:pt>
                <c:pt idx="15083">
                  <c:v>3.4780599999999998E-10</c:v>
                </c:pt>
                <c:pt idx="15084">
                  <c:v>3.4783400000000001E-10</c:v>
                </c:pt>
                <c:pt idx="15085">
                  <c:v>3.4783599999999998E-10</c:v>
                </c:pt>
                <c:pt idx="15086">
                  <c:v>3.4786500000000002E-10</c:v>
                </c:pt>
                <c:pt idx="15087">
                  <c:v>3.47869E-10</c:v>
                </c:pt>
                <c:pt idx="15088">
                  <c:v>3.4787299999999998E-10</c:v>
                </c:pt>
                <c:pt idx="15089">
                  <c:v>3.4787399999999999E-10</c:v>
                </c:pt>
                <c:pt idx="15090">
                  <c:v>3.47881E-10</c:v>
                </c:pt>
                <c:pt idx="15091">
                  <c:v>3.4795500000000001E-10</c:v>
                </c:pt>
                <c:pt idx="15092">
                  <c:v>3.47965E-10</c:v>
                </c:pt>
                <c:pt idx="15093">
                  <c:v>3.48008E-10</c:v>
                </c:pt>
                <c:pt idx="15094">
                  <c:v>3.4801600000000002E-10</c:v>
                </c:pt>
                <c:pt idx="15095">
                  <c:v>3.4804099999999998E-10</c:v>
                </c:pt>
                <c:pt idx="15096">
                  <c:v>3.4804699999999998E-10</c:v>
                </c:pt>
                <c:pt idx="15097">
                  <c:v>3.4805200000000002E-10</c:v>
                </c:pt>
                <c:pt idx="15098">
                  <c:v>3.4805299999999998E-10</c:v>
                </c:pt>
                <c:pt idx="15099">
                  <c:v>3.4805999999999999E-10</c:v>
                </c:pt>
                <c:pt idx="15100">
                  <c:v>3.4807899999999999E-10</c:v>
                </c:pt>
                <c:pt idx="15101">
                  <c:v>3.48104E-10</c:v>
                </c:pt>
                <c:pt idx="15102">
                  <c:v>3.4810799999999998E-10</c:v>
                </c:pt>
                <c:pt idx="15103">
                  <c:v>3.4812300000000001E-10</c:v>
                </c:pt>
                <c:pt idx="15104">
                  <c:v>3.4813100000000003E-10</c:v>
                </c:pt>
                <c:pt idx="15105">
                  <c:v>3.4815900000000001E-10</c:v>
                </c:pt>
                <c:pt idx="15106">
                  <c:v>3.4819600000000001E-10</c:v>
                </c:pt>
                <c:pt idx="15107">
                  <c:v>3.4819600000000001E-10</c:v>
                </c:pt>
                <c:pt idx="15108">
                  <c:v>3.4819799999999998E-10</c:v>
                </c:pt>
                <c:pt idx="15109">
                  <c:v>3.4822000000000001E-10</c:v>
                </c:pt>
                <c:pt idx="15110">
                  <c:v>3.4822000000000001E-10</c:v>
                </c:pt>
                <c:pt idx="15111">
                  <c:v>3.4822100000000002E-10</c:v>
                </c:pt>
                <c:pt idx="15112">
                  <c:v>3.4822100000000002E-10</c:v>
                </c:pt>
                <c:pt idx="15113">
                  <c:v>3.4823E-10</c:v>
                </c:pt>
                <c:pt idx="15114">
                  <c:v>3.48236E-10</c:v>
                </c:pt>
                <c:pt idx="15115">
                  <c:v>3.48267E-10</c:v>
                </c:pt>
                <c:pt idx="15116">
                  <c:v>3.4832599999999999E-10</c:v>
                </c:pt>
                <c:pt idx="15117">
                  <c:v>3.4835200000000001E-10</c:v>
                </c:pt>
                <c:pt idx="15118">
                  <c:v>3.48357E-10</c:v>
                </c:pt>
                <c:pt idx="15119">
                  <c:v>3.4836799999999999E-10</c:v>
                </c:pt>
                <c:pt idx="15120">
                  <c:v>3.4837100000000002E-10</c:v>
                </c:pt>
                <c:pt idx="15121">
                  <c:v>3.4837299999999998E-10</c:v>
                </c:pt>
                <c:pt idx="15122">
                  <c:v>3.4837600000000001E-10</c:v>
                </c:pt>
                <c:pt idx="15123">
                  <c:v>3.4840700000000001E-10</c:v>
                </c:pt>
                <c:pt idx="15124">
                  <c:v>3.48411E-10</c:v>
                </c:pt>
                <c:pt idx="15125">
                  <c:v>3.4841499999999998E-10</c:v>
                </c:pt>
                <c:pt idx="15126">
                  <c:v>3.4846E-10</c:v>
                </c:pt>
                <c:pt idx="15127">
                  <c:v>3.4848899999999999E-10</c:v>
                </c:pt>
                <c:pt idx="15128">
                  <c:v>3.4850499999999998E-10</c:v>
                </c:pt>
                <c:pt idx="15129">
                  <c:v>3.48508E-10</c:v>
                </c:pt>
                <c:pt idx="15130">
                  <c:v>3.4852200000000002E-10</c:v>
                </c:pt>
                <c:pt idx="15131">
                  <c:v>3.4852299999999998E-10</c:v>
                </c:pt>
                <c:pt idx="15132">
                  <c:v>3.48532E-10</c:v>
                </c:pt>
                <c:pt idx="15133">
                  <c:v>3.4854600000000002E-10</c:v>
                </c:pt>
                <c:pt idx="15134">
                  <c:v>3.4854899999999999E-10</c:v>
                </c:pt>
                <c:pt idx="15135">
                  <c:v>3.4855700000000001E-10</c:v>
                </c:pt>
                <c:pt idx="15136">
                  <c:v>3.4856499999999997E-10</c:v>
                </c:pt>
                <c:pt idx="15137">
                  <c:v>3.4857199999999998E-10</c:v>
                </c:pt>
                <c:pt idx="15138">
                  <c:v>3.4858499999999999E-10</c:v>
                </c:pt>
                <c:pt idx="15139">
                  <c:v>3.4858700000000001E-10</c:v>
                </c:pt>
                <c:pt idx="15140">
                  <c:v>3.4866299999999999E-10</c:v>
                </c:pt>
                <c:pt idx="15141">
                  <c:v>3.4869100000000002E-10</c:v>
                </c:pt>
                <c:pt idx="15142">
                  <c:v>3.487E-10</c:v>
                </c:pt>
                <c:pt idx="15143">
                  <c:v>3.48701E-10</c:v>
                </c:pt>
                <c:pt idx="15144">
                  <c:v>3.4873999999999998E-10</c:v>
                </c:pt>
                <c:pt idx="15145">
                  <c:v>3.4874199999999999E-10</c:v>
                </c:pt>
                <c:pt idx="15146">
                  <c:v>3.4875700000000002E-10</c:v>
                </c:pt>
                <c:pt idx="15147">
                  <c:v>3.4876499999999998E-10</c:v>
                </c:pt>
                <c:pt idx="15148">
                  <c:v>3.4882499999999998E-10</c:v>
                </c:pt>
                <c:pt idx="15149">
                  <c:v>3.4883000000000002E-10</c:v>
                </c:pt>
                <c:pt idx="15150">
                  <c:v>3.4883199999999999E-10</c:v>
                </c:pt>
                <c:pt idx="15151">
                  <c:v>3.4883600000000002E-10</c:v>
                </c:pt>
                <c:pt idx="15152">
                  <c:v>3.4888400000000002E-10</c:v>
                </c:pt>
                <c:pt idx="15153">
                  <c:v>3.4890299999999998E-10</c:v>
                </c:pt>
                <c:pt idx="15154">
                  <c:v>3.48936E-10</c:v>
                </c:pt>
                <c:pt idx="15155">
                  <c:v>3.4899299999999998E-10</c:v>
                </c:pt>
                <c:pt idx="15156">
                  <c:v>3.4899700000000001E-10</c:v>
                </c:pt>
                <c:pt idx="15157">
                  <c:v>3.4901199999999998E-10</c:v>
                </c:pt>
                <c:pt idx="15158">
                  <c:v>3.49038E-10</c:v>
                </c:pt>
                <c:pt idx="15159">
                  <c:v>3.4904700000000003E-10</c:v>
                </c:pt>
                <c:pt idx="15160">
                  <c:v>3.4904700000000003E-10</c:v>
                </c:pt>
                <c:pt idx="15161">
                  <c:v>3.4905100000000001E-10</c:v>
                </c:pt>
                <c:pt idx="15162">
                  <c:v>3.4910100000000002E-10</c:v>
                </c:pt>
                <c:pt idx="15163">
                  <c:v>3.4910100000000002E-10</c:v>
                </c:pt>
                <c:pt idx="15164">
                  <c:v>3.49128E-10</c:v>
                </c:pt>
                <c:pt idx="15165">
                  <c:v>3.4913100000000002E-10</c:v>
                </c:pt>
                <c:pt idx="15166">
                  <c:v>3.49147E-10</c:v>
                </c:pt>
                <c:pt idx="15167">
                  <c:v>3.4916399999999999E-10</c:v>
                </c:pt>
                <c:pt idx="15168">
                  <c:v>3.4919899999999998E-10</c:v>
                </c:pt>
                <c:pt idx="15169">
                  <c:v>3.49213E-10</c:v>
                </c:pt>
                <c:pt idx="15170">
                  <c:v>3.49261E-10</c:v>
                </c:pt>
                <c:pt idx="15171">
                  <c:v>3.4927699999999998E-10</c:v>
                </c:pt>
                <c:pt idx="15172">
                  <c:v>3.49291E-10</c:v>
                </c:pt>
                <c:pt idx="15173">
                  <c:v>3.4929599999999999E-10</c:v>
                </c:pt>
                <c:pt idx="15174">
                  <c:v>3.4931299999999998E-10</c:v>
                </c:pt>
                <c:pt idx="15175">
                  <c:v>3.4934200000000002E-10</c:v>
                </c:pt>
                <c:pt idx="15176">
                  <c:v>3.4935200000000001E-10</c:v>
                </c:pt>
                <c:pt idx="15177">
                  <c:v>3.49357E-10</c:v>
                </c:pt>
                <c:pt idx="15178">
                  <c:v>3.49382E-10</c:v>
                </c:pt>
                <c:pt idx="15179">
                  <c:v>3.4940100000000001E-10</c:v>
                </c:pt>
                <c:pt idx="15180">
                  <c:v>3.4940399999999999E-10</c:v>
                </c:pt>
                <c:pt idx="15181">
                  <c:v>3.4942099999999998E-10</c:v>
                </c:pt>
                <c:pt idx="15182">
                  <c:v>3.49448E-10</c:v>
                </c:pt>
                <c:pt idx="15183">
                  <c:v>3.4945099999999998E-10</c:v>
                </c:pt>
                <c:pt idx="15184">
                  <c:v>3.49466E-10</c:v>
                </c:pt>
                <c:pt idx="15185">
                  <c:v>3.4947599999999998E-10</c:v>
                </c:pt>
                <c:pt idx="15186">
                  <c:v>3.4947599999999998E-10</c:v>
                </c:pt>
                <c:pt idx="15187">
                  <c:v>3.4948899999999999E-10</c:v>
                </c:pt>
                <c:pt idx="15188">
                  <c:v>3.4950599999999998E-10</c:v>
                </c:pt>
                <c:pt idx="15189">
                  <c:v>3.4951100000000002E-10</c:v>
                </c:pt>
                <c:pt idx="15190">
                  <c:v>3.4951799999999998E-10</c:v>
                </c:pt>
                <c:pt idx="15191">
                  <c:v>3.4952700000000001E-10</c:v>
                </c:pt>
                <c:pt idx="15192">
                  <c:v>3.4954500000000001E-10</c:v>
                </c:pt>
                <c:pt idx="15193">
                  <c:v>3.4954899999999999E-10</c:v>
                </c:pt>
                <c:pt idx="15194">
                  <c:v>3.4955100000000001E-10</c:v>
                </c:pt>
                <c:pt idx="15195">
                  <c:v>3.4955200000000001E-10</c:v>
                </c:pt>
                <c:pt idx="15196">
                  <c:v>3.4955700000000001E-10</c:v>
                </c:pt>
                <c:pt idx="15197">
                  <c:v>3.49574E-10</c:v>
                </c:pt>
                <c:pt idx="15198">
                  <c:v>3.4958900000000002E-10</c:v>
                </c:pt>
                <c:pt idx="15199">
                  <c:v>3.4960600000000001E-10</c:v>
                </c:pt>
                <c:pt idx="15200">
                  <c:v>3.4962799999999999E-10</c:v>
                </c:pt>
                <c:pt idx="15201">
                  <c:v>3.4964300000000002E-10</c:v>
                </c:pt>
                <c:pt idx="15202">
                  <c:v>3.4969899999999998E-10</c:v>
                </c:pt>
                <c:pt idx="15203">
                  <c:v>3.4970900000000002E-10</c:v>
                </c:pt>
                <c:pt idx="15204">
                  <c:v>3.4971400000000001E-10</c:v>
                </c:pt>
                <c:pt idx="15205">
                  <c:v>3.49719E-10</c:v>
                </c:pt>
                <c:pt idx="15206">
                  <c:v>3.4973599999999999E-10</c:v>
                </c:pt>
                <c:pt idx="15207">
                  <c:v>3.4974600000000002E-10</c:v>
                </c:pt>
                <c:pt idx="15208">
                  <c:v>3.4975399999999999E-10</c:v>
                </c:pt>
                <c:pt idx="15209">
                  <c:v>3.4977000000000002E-10</c:v>
                </c:pt>
                <c:pt idx="15210">
                  <c:v>3.4978100000000001E-10</c:v>
                </c:pt>
                <c:pt idx="15211">
                  <c:v>3.4981E-10</c:v>
                </c:pt>
                <c:pt idx="15212">
                  <c:v>3.4983000000000002E-10</c:v>
                </c:pt>
                <c:pt idx="15213">
                  <c:v>3.49833E-10</c:v>
                </c:pt>
                <c:pt idx="15214">
                  <c:v>3.49839E-10</c:v>
                </c:pt>
                <c:pt idx="15215">
                  <c:v>3.4984299999999998E-10</c:v>
                </c:pt>
                <c:pt idx="15216">
                  <c:v>3.49852E-10</c:v>
                </c:pt>
                <c:pt idx="15217">
                  <c:v>3.4986199999999999E-10</c:v>
                </c:pt>
                <c:pt idx="15218">
                  <c:v>3.4987100000000001E-10</c:v>
                </c:pt>
                <c:pt idx="15219">
                  <c:v>3.4988699999999999E-10</c:v>
                </c:pt>
                <c:pt idx="15220">
                  <c:v>3.4989500000000001E-10</c:v>
                </c:pt>
                <c:pt idx="15221">
                  <c:v>3.4989899999999999E-10</c:v>
                </c:pt>
                <c:pt idx="15222">
                  <c:v>3.4990200000000002E-10</c:v>
                </c:pt>
                <c:pt idx="15223">
                  <c:v>3.4991499999999998E-10</c:v>
                </c:pt>
                <c:pt idx="15224">
                  <c:v>3.4993100000000001E-10</c:v>
                </c:pt>
                <c:pt idx="15225">
                  <c:v>3.4993200000000002E-10</c:v>
                </c:pt>
                <c:pt idx="15226">
                  <c:v>3.4993200000000002E-10</c:v>
                </c:pt>
                <c:pt idx="15227">
                  <c:v>3.4993900000000003E-10</c:v>
                </c:pt>
                <c:pt idx="15228">
                  <c:v>3.49966E-10</c:v>
                </c:pt>
                <c:pt idx="15229">
                  <c:v>3.5000599999999998E-10</c:v>
                </c:pt>
                <c:pt idx="15230">
                  <c:v>3.50008E-10</c:v>
                </c:pt>
                <c:pt idx="15231">
                  <c:v>3.5001600000000001E-10</c:v>
                </c:pt>
                <c:pt idx="15232">
                  <c:v>3.5005999999999998E-10</c:v>
                </c:pt>
                <c:pt idx="15233">
                  <c:v>3.50075E-10</c:v>
                </c:pt>
                <c:pt idx="15234">
                  <c:v>3.5011300000000002E-10</c:v>
                </c:pt>
                <c:pt idx="15235">
                  <c:v>3.5011800000000001E-10</c:v>
                </c:pt>
                <c:pt idx="15236">
                  <c:v>3.50201E-10</c:v>
                </c:pt>
                <c:pt idx="15237">
                  <c:v>3.5022200000000002E-10</c:v>
                </c:pt>
                <c:pt idx="15238">
                  <c:v>3.5022600000000001E-10</c:v>
                </c:pt>
                <c:pt idx="15239">
                  <c:v>3.5022800000000002E-10</c:v>
                </c:pt>
                <c:pt idx="15240">
                  <c:v>3.50231E-10</c:v>
                </c:pt>
                <c:pt idx="15241">
                  <c:v>3.5025100000000001E-10</c:v>
                </c:pt>
                <c:pt idx="15242">
                  <c:v>3.5025200000000002E-10</c:v>
                </c:pt>
                <c:pt idx="15243">
                  <c:v>3.5031E-10</c:v>
                </c:pt>
                <c:pt idx="15244">
                  <c:v>3.5031399999999999E-10</c:v>
                </c:pt>
                <c:pt idx="15245">
                  <c:v>3.5032400000000002E-10</c:v>
                </c:pt>
                <c:pt idx="15246">
                  <c:v>3.5035400000000002E-10</c:v>
                </c:pt>
                <c:pt idx="15247">
                  <c:v>3.50376E-10</c:v>
                </c:pt>
                <c:pt idx="15248">
                  <c:v>3.5038599999999998E-10</c:v>
                </c:pt>
                <c:pt idx="15249">
                  <c:v>3.5038599999999998E-10</c:v>
                </c:pt>
                <c:pt idx="15250">
                  <c:v>3.5042500000000001E-10</c:v>
                </c:pt>
                <c:pt idx="15251">
                  <c:v>3.5043E-10</c:v>
                </c:pt>
                <c:pt idx="15252">
                  <c:v>3.50496E-10</c:v>
                </c:pt>
                <c:pt idx="15253">
                  <c:v>3.5051899999999999E-10</c:v>
                </c:pt>
                <c:pt idx="15254">
                  <c:v>3.5052200000000001E-10</c:v>
                </c:pt>
                <c:pt idx="15255">
                  <c:v>3.5053500000000002E-10</c:v>
                </c:pt>
                <c:pt idx="15256">
                  <c:v>3.5055999999999998E-10</c:v>
                </c:pt>
                <c:pt idx="15257">
                  <c:v>3.5057299999999998E-10</c:v>
                </c:pt>
                <c:pt idx="15258">
                  <c:v>3.5058399999999998E-10</c:v>
                </c:pt>
                <c:pt idx="15259">
                  <c:v>3.5058499999999998E-10</c:v>
                </c:pt>
                <c:pt idx="15260">
                  <c:v>3.5062099999999998E-10</c:v>
                </c:pt>
                <c:pt idx="15261">
                  <c:v>3.50635E-10</c:v>
                </c:pt>
                <c:pt idx="15262">
                  <c:v>3.5064499999999998E-10</c:v>
                </c:pt>
                <c:pt idx="15263">
                  <c:v>3.5067499999999998E-10</c:v>
                </c:pt>
                <c:pt idx="15264">
                  <c:v>3.5070200000000001E-10</c:v>
                </c:pt>
                <c:pt idx="15265">
                  <c:v>3.5077600000000002E-10</c:v>
                </c:pt>
                <c:pt idx="15266">
                  <c:v>3.5078299999999998E-10</c:v>
                </c:pt>
                <c:pt idx="15267">
                  <c:v>3.5079099999999999E-10</c:v>
                </c:pt>
                <c:pt idx="15268">
                  <c:v>3.5079300000000001E-10</c:v>
                </c:pt>
                <c:pt idx="15269">
                  <c:v>3.5080299999999999E-10</c:v>
                </c:pt>
                <c:pt idx="15270">
                  <c:v>3.5080799999999998E-10</c:v>
                </c:pt>
                <c:pt idx="15271">
                  <c:v>3.5083500000000001E-10</c:v>
                </c:pt>
                <c:pt idx="15272">
                  <c:v>3.5086199999999998E-10</c:v>
                </c:pt>
                <c:pt idx="15273">
                  <c:v>3.5086700000000003E-10</c:v>
                </c:pt>
                <c:pt idx="15274">
                  <c:v>3.5087900000000002E-10</c:v>
                </c:pt>
                <c:pt idx="15275">
                  <c:v>3.5089899999999999E-10</c:v>
                </c:pt>
                <c:pt idx="15276">
                  <c:v>3.5090300000000002E-10</c:v>
                </c:pt>
                <c:pt idx="15277">
                  <c:v>3.5092000000000001E-10</c:v>
                </c:pt>
                <c:pt idx="15278">
                  <c:v>3.5092100000000002E-10</c:v>
                </c:pt>
                <c:pt idx="15279">
                  <c:v>3.50924E-10</c:v>
                </c:pt>
                <c:pt idx="15280">
                  <c:v>3.5092799999999998E-10</c:v>
                </c:pt>
                <c:pt idx="15281">
                  <c:v>3.5093200000000001E-10</c:v>
                </c:pt>
                <c:pt idx="15282">
                  <c:v>3.5093800000000001E-10</c:v>
                </c:pt>
                <c:pt idx="15283">
                  <c:v>3.5095700000000002E-10</c:v>
                </c:pt>
                <c:pt idx="15284">
                  <c:v>3.5096800000000001E-10</c:v>
                </c:pt>
                <c:pt idx="15285">
                  <c:v>3.5096900000000002E-10</c:v>
                </c:pt>
                <c:pt idx="15286">
                  <c:v>3.50972E-10</c:v>
                </c:pt>
                <c:pt idx="15287">
                  <c:v>3.50973E-10</c:v>
                </c:pt>
                <c:pt idx="15288">
                  <c:v>3.5099300000000002E-10</c:v>
                </c:pt>
                <c:pt idx="15289">
                  <c:v>3.51087E-10</c:v>
                </c:pt>
                <c:pt idx="15290">
                  <c:v>3.5113200000000002E-10</c:v>
                </c:pt>
                <c:pt idx="15291">
                  <c:v>3.5115799999999999E-10</c:v>
                </c:pt>
                <c:pt idx="15292">
                  <c:v>3.51178E-10</c:v>
                </c:pt>
                <c:pt idx="15293">
                  <c:v>3.5118199999999999E-10</c:v>
                </c:pt>
                <c:pt idx="15294">
                  <c:v>3.5118799999999999E-10</c:v>
                </c:pt>
                <c:pt idx="15295">
                  <c:v>3.5119700000000001E-10</c:v>
                </c:pt>
                <c:pt idx="15296">
                  <c:v>3.5119999999999999E-10</c:v>
                </c:pt>
                <c:pt idx="15297">
                  <c:v>3.5122100000000001E-10</c:v>
                </c:pt>
                <c:pt idx="15298">
                  <c:v>3.51286E-10</c:v>
                </c:pt>
                <c:pt idx="15299">
                  <c:v>3.5129699999999999E-10</c:v>
                </c:pt>
                <c:pt idx="15300">
                  <c:v>3.5131399999999998E-10</c:v>
                </c:pt>
                <c:pt idx="15301">
                  <c:v>3.5134E-10</c:v>
                </c:pt>
                <c:pt idx="15302">
                  <c:v>3.5135099999999999E-10</c:v>
                </c:pt>
                <c:pt idx="15303">
                  <c:v>3.5136700000000002E-10</c:v>
                </c:pt>
                <c:pt idx="15304">
                  <c:v>3.5137399999999998E-10</c:v>
                </c:pt>
                <c:pt idx="15305">
                  <c:v>3.5140200000000001E-10</c:v>
                </c:pt>
                <c:pt idx="15306">
                  <c:v>3.51413E-10</c:v>
                </c:pt>
                <c:pt idx="15307">
                  <c:v>3.5142299999999999E-10</c:v>
                </c:pt>
                <c:pt idx="15308">
                  <c:v>3.5142299999999999E-10</c:v>
                </c:pt>
                <c:pt idx="15309">
                  <c:v>3.5142899999999999E-10</c:v>
                </c:pt>
                <c:pt idx="15310">
                  <c:v>3.5142899999999999E-10</c:v>
                </c:pt>
                <c:pt idx="15311">
                  <c:v>3.5144099999999999E-10</c:v>
                </c:pt>
                <c:pt idx="15312">
                  <c:v>3.5145399999999999E-10</c:v>
                </c:pt>
                <c:pt idx="15313">
                  <c:v>3.5151799999999997E-10</c:v>
                </c:pt>
                <c:pt idx="15314">
                  <c:v>3.5152300000000002E-10</c:v>
                </c:pt>
                <c:pt idx="15315">
                  <c:v>3.5152499999999998E-10</c:v>
                </c:pt>
                <c:pt idx="15316">
                  <c:v>3.5153699999999998E-10</c:v>
                </c:pt>
                <c:pt idx="15317">
                  <c:v>3.5154200000000003E-10</c:v>
                </c:pt>
                <c:pt idx="15318">
                  <c:v>3.5158499999999998E-10</c:v>
                </c:pt>
                <c:pt idx="15319">
                  <c:v>3.5159400000000001E-10</c:v>
                </c:pt>
                <c:pt idx="15320">
                  <c:v>3.5160200000000002E-10</c:v>
                </c:pt>
                <c:pt idx="15321">
                  <c:v>3.5160299999999998E-10</c:v>
                </c:pt>
                <c:pt idx="15322">
                  <c:v>3.5161300000000001E-10</c:v>
                </c:pt>
                <c:pt idx="15323">
                  <c:v>3.5161599999999999E-10</c:v>
                </c:pt>
                <c:pt idx="15324">
                  <c:v>3.5162600000000002E-10</c:v>
                </c:pt>
                <c:pt idx="15325">
                  <c:v>3.5163E-10</c:v>
                </c:pt>
                <c:pt idx="15326">
                  <c:v>3.5165000000000002E-10</c:v>
                </c:pt>
                <c:pt idx="15327">
                  <c:v>3.51654E-10</c:v>
                </c:pt>
                <c:pt idx="15328">
                  <c:v>3.5168299999999999E-10</c:v>
                </c:pt>
                <c:pt idx="15329">
                  <c:v>3.5168299999999999E-10</c:v>
                </c:pt>
                <c:pt idx="15330">
                  <c:v>3.51684E-10</c:v>
                </c:pt>
                <c:pt idx="15331">
                  <c:v>3.5170599999999998E-10</c:v>
                </c:pt>
                <c:pt idx="15332">
                  <c:v>3.5172399999999998E-10</c:v>
                </c:pt>
                <c:pt idx="15333">
                  <c:v>3.5172499999999999E-10</c:v>
                </c:pt>
                <c:pt idx="15334">
                  <c:v>3.5174899999999999E-10</c:v>
                </c:pt>
                <c:pt idx="15335">
                  <c:v>3.51774E-10</c:v>
                </c:pt>
                <c:pt idx="15336">
                  <c:v>3.5178E-10</c:v>
                </c:pt>
                <c:pt idx="15337">
                  <c:v>3.5178999999999998E-10</c:v>
                </c:pt>
                <c:pt idx="15338">
                  <c:v>3.51822E-10</c:v>
                </c:pt>
                <c:pt idx="15339">
                  <c:v>3.5183600000000001E-10</c:v>
                </c:pt>
                <c:pt idx="15340">
                  <c:v>3.5183799999999998E-10</c:v>
                </c:pt>
                <c:pt idx="15341">
                  <c:v>3.5189299999999999E-10</c:v>
                </c:pt>
                <c:pt idx="15342">
                  <c:v>3.5190300000000002E-10</c:v>
                </c:pt>
                <c:pt idx="15343">
                  <c:v>3.5191199999999999E-10</c:v>
                </c:pt>
                <c:pt idx="15344">
                  <c:v>3.5191599999999998E-10</c:v>
                </c:pt>
                <c:pt idx="15345">
                  <c:v>3.5193300000000002E-10</c:v>
                </c:pt>
                <c:pt idx="15346">
                  <c:v>3.5195700000000002E-10</c:v>
                </c:pt>
                <c:pt idx="15347">
                  <c:v>3.5196800000000001E-10</c:v>
                </c:pt>
                <c:pt idx="15348">
                  <c:v>3.5197099999999998E-10</c:v>
                </c:pt>
                <c:pt idx="15349">
                  <c:v>3.5200400000000001E-10</c:v>
                </c:pt>
                <c:pt idx="15350">
                  <c:v>3.5200500000000002E-10</c:v>
                </c:pt>
                <c:pt idx="15351">
                  <c:v>3.5200600000000003E-10</c:v>
                </c:pt>
                <c:pt idx="15352">
                  <c:v>3.5202900000000002E-10</c:v>
                </c:pt>
                <c:pt idx="15353">
                  <c:v>3.52099E-10</c:v>
                </c:pt>
                <c:pt idx="15354">
                  <c:v>3.5210800000000002E-10</c:v>
                </c:pt>
                <c:pt idx="15355">
                  <c:v>3.52118E-10</c:v>
                </c:pt>
                <c:pt idx="15356">
                  <c:v>3.5212799999999999E-10</c:v>
                </c:pt>
                <c:pt idx="15357">
                  <c:v>3.5213700000000001E-10</c:v>
                </c:pt>
                <c:pt idx="15358">
                  <c:v>3.5214099999999999E-10</c:v>
                </c:pt>
                <c:pt idx="15359">
                  <c:v>3.5215899999999999E-10</c:v>
                </c:pt>
                <c:pt idx="15360">
                  <c:v>3.5218899999999999E-10</c:v>
                </c:pt>
                <c:pt idx="15361">
                  <c:v>3.5219299999999997E-10</c:v>
                </c:pt>
                <c:pt idx="15362">
                  <c:v>3.5220400000000002E-10</c:v>
                </c:pt>
                <c:pt idx="15363">
                  <c:v>3.5222E-10</c:v>
                </c:pt>
                <c:pt idx="15364">
                  <c:v>3.5222200000000002E-10</c:v>
                </c:pt>
                <c:pt idx="15365">
                  <c:v>3.5222800000000002E-10</c:v>
                </c:pt>
                <c:pt idx="15366">
                  <c:v>3.5227700000000002E-10</c:v>
                </c:pt>
                <c:pt idx="15367">
                  <c:v>3.5227799999999998E-10</c:v>
                </c:pt>
                <c:pt idx="15368">
                  <c:v>3.5230000000000001E-10</c:v>
                </c:pt>
                <c:pt idx="15369">
                  <c:v>3.5231499999999999E-10</c:v>
                </c:pt>
                <c:pt idx="15370">
                  <c:v>3.52322E-10</c:v>
                </c:pt>
                <c:pt idx="15371">
                  <c:v>3.5232500000000002E-10</c:v>
                </c:pt>
                <c:pt idx="15372">
                  <c:v>3.5235500000000002E-10</c:v>
                </c:pt>
                <c:pt idx="15373">
                  <c:v>3.5239899999999998E-10</c:v>
                </c:pt>
                <c:pt idx="15374">
                  <c:v>3.5241799999999999E-10</c:v>
                </c:pt>
                <c:pt idx="15375">
                  <c:v>3.5242199999999997E-10</c:v>
                </c:pt>
                <c:pt idx="15376">
                  <c:v>3.52443E-10</c:v>
                </c:pt>
                <c:pt idx="15377">
                  <c:v>3.5245100000000002E-10</c:v>
                </c:pt>
                <c:pt idx="15378">
                  <c:v>3.5245399999999999E-10</c:v>
                </c:pt>
                <c:pt idx="15379">
                  <c:v>3.5250500000000001E-10</c:v>
                </c:pt>
                <c:pt idx="15380">
                  <c:v>3.52533E-10</c:v>
                </c:pt>
                <c:pt idx="15381">
                  <c:v>3.52546E-10</c:v>
                </c:pt>
                <c:pt idx="15382">
                  <c:v>3.5255900000000001E-10</c:v>
                </c:pt>
                <c:pt idx="15383">
                  <c:v>3.5256600000000002E-10</c:v>
                </c:pt>
                <c:pt idx="15384">
                  <c:v>3.5257299999999998E-10</c:v>
                </c:pt>
                <c:pt idx="15385">
                  <c:v>3.52612E-10</c:v>
                </c:pt>
                <c:pt idx="15386">
                  <c:v>3.5263999999999998E-10</c:v>
                </c:pt>
                <c:pt idx="15387">
                  <c:v>3.5265000000000002E-10</c:v>
                </c:pt>
                <c:pt idx="15388">
                  <c:v>3.5266299999999997E-10</c:v>
                </c:pt>
                <c:pt idx="15389">
                  <c:v>3.5268100000000003E-10</c:v>
                </c:pt>
                <c:pt idx="15390">
                  <c:v>3.5268799999999998E-10</c:v>
                </c:pt>
                <c:pt idx="15391">
                  <c:v>3.5269900000000002E-10</c:v>
                </c:pt>
                <c:pt idx="15392">
                  <c:v>3.5272700000000001E-10</c:v>
                </c:pt>
                <c:pt idx="15393">
                  <c:v>3.5274899999999999E-10</c:v>
                </c:pt>
                <c:pt idx="15394">
                  <c:v>3.5279099999999999E-10</c:v>
                </c:pt>
                <c:pt idx="15395">
                  <c:v>3.5282400000000001E-10</c:v>
                </c:pt>
                <c:pt idx="15396">
                  <c:v>3.5282599999999998E-10</c:v>
                </c:pt>
                <c:pt idx="15397">
                  <c:v>3.5282599999999998E-10</c:v>
                </c:pt>
                <c:pt idx="15398">
                  <c:v>3.5285099999999998E-10</c:v>
                </c:pt>
                <c:pt idx="15399">
                  <c:v>3.5287900000000002E-10</c:v>
                </c:pt>
                <c:pt idx="15400">
                  <c:v>3.5289600000000001E-10</c:v>
                </c:pt>
                <c:pt idx="15401">
                  <c:v>3.52919E-10</c:v>
                </c:pt>
                <c:pt idx="15402">
                  <c:v>3.5297799999999999E-10</c:v>
                </c:pt>
                <c:pt idx="15403">
                  <c:v>3.5298200000000002E-10</c:v>
                </c:pt>
                <c:pt idx="15404">
                  <c:v>3.5298200000000002E-10</c:v>
                </c:pt>
                <c:pt idx="15405">
                  <c:v>3.53004E-10</c:v>
                </c:pt>
                <c:pt idx="15406">
                  <c:v>3.5301700000000001E-10</c:v>
                </c:pt>
                <c:pt idx="15407">
                  <c:v>3.5302599999999999E-10</c:v>
                </c:pt>
                <c:pt idx="15408">
                  <c:v>3.5304E-10</c:v>
                </c:pt>
                <c:pt idx="15409">
                  <c:v>3.5304700000000001E-10</c:v>
                </c:pt>
                <c:pt idx="15410">
                  <c:v>3.5306199999999998E-10</c:v>
                </c:pt>
                <c:pt idx="15411">
                  <c:v>3.53076E-10</c:v>
                </c:pt>
                <c:pt idx="15412">
                  <c:v>3.5307700000000001E-10</c:v>
                </c:pt>
                <c:pt idx="15413">
                  <c:v>3.5309699999999998E-10</c:v>
                </c:pt>
                <c:pt idx="15414">
                  <c:v>3.5312500000000001E-10</c:v>
                </c:pt>
                <c:pt idx="15415">
                  <c:v>3.5313999999999998E-10</c:v>
                </c:pt>
                <c:pt idx="15416">
                  <c:v>3.5316300000000002E-10</c:v>
                </c:pt>
                <c:pt idx="15417">
                  <c:v>3.5317400000000002E-10</c:v>
                </c:pt>
                <c:pt idx="15418">
                  <c:v>3.5318799999999998E-10</c:v>
                </c:pt>
                <c:pt idx="15419">
                  <c:v>3.5319E-10</c:v>
                </c:pt>
                <c:pt idx="15420">
                  <c:v>3.5324199999999998E-10</c:v>
                </c:pt>
                <c:pt idx="15421">
                  <c:v>3.5324700000000002E-10</c:v>
                </c:pt>
                <c:pt idx="15422">
                  <c:v>3.5325800000000001E-10</c:v>
                </c:pt>
                <c:pt idx="15423">
                  <c:v>3.5327199999999998E-10</c:v>
                </c:pt>
                <c:pt idx="15424">
                  <c:v>3.5327700000000002E-10</c:v>
                </c:pt>
                <c:pt idx="15425">
                  <c:v>3.5327700000000002E-10</c:v>
                </c:pt>
                <c:pt idx="15426">
                  <c:v>3.5327799999999998E-10</c:v>
                </c:pt>
                <c:pt idx="15427">
                  <c:v>3.5328999999999998E-10</c:v>
                </c:pt>
                <c:pt idx="15428">
                  <c:v>3.5337599999999999E-10</c:v>
                </c:pt>
                <c:pt idx="15429">
                  <c:v>3.5339700000000002E-10</c:v>
                </c:pt>
                <c:pt idx="15430">
                  <c:v>3.5344699999999998E-10</c:v>
                </c:pt>
                <c:pt idx="15431">
                  <c:v>3.5346599999999999E-10</c:v>
                </c:pt>
                <c:pt idx="15432">
                  <c:v>3.5350199999999999E-10</c:v>
                </c:pt>
                <c:pt idx="15433">
                  <c:v>3.5351700000000001E-10</c:v>
                </c:pt>
                <c:pt idx="15434">
                  <c:v>3.5351899999999998E-10</c:v>
                </c:pt>
                <c:pt idx="15435">
                  <c:v>3.5353199999999998E-10</c:v>
                </c:pt>
                <c:pt idx="15436">
                  <c:v>3.5354499999999999E-10</c:v>
                </c:pt>
                <c:pt idx="15437">
                  <c:v>3.5357299999999997E-10</c:v>
                </c:pt>
                <c:pt idx="15438">
                  <c:v>3.5357900000000003E-10</c:v>
                </c:pt>
                <c:pt idx="15439">
                  <c:v>3.5359199999999998E-10</c:v>
                </c:pt>
                <c:pt idx="15440">
                  <c:v>3.53636E-10</c:v>
                </c:pt>
                <c:pt idx="15441">
                  <c:v>3.5363999999999998E-10</c:v>
                </c:pt>
                <c:pt idx="15442">
                  <c:v>3.5365899999999999E-10</c:v>
                </c:pt>
                <c:pt idx="15443">
                  <c:v>3.53672E-10</c:v>
                </c:pt>
                <c:pt idx="15444">
                  <c:v>3.5368299999999999E-10</c:v>
                </c:pt>
                <c:pt idx="15445">
                  <c:v>3.53696E-10</c:v>
                </c:pt>
                <c:pt idx="15446">
                  <c:v>3.53709E-10</c:v>
                </c:pt>
                <c:pt idx="15447">
                  <c:v>3.5375800000000001E-10</c:v>
                </c:pt>
                <c:pt idx="15448">
                  <c:v>3.5376699999999998E-10</c:v>
                </c:pt>
                <c:pt idx="15449">
                  <c:v>3.5379500000000002E-10</c:v>
                </c:pt>
                <c:pt idx="15450">
                  <c:v>3.5380999999999999E-10</c:v>
                </c:pt>
                <c:pt idx="15451">
                  <c:v>3.5381499999999998E-10</c:v>
                </c:pt>
                <c:pt idx="15452">
                  <c:v>3.5381800000000001E-10</c:v>
                </c:pt>
                <c:pt idx="15453">
                  <c:v>3.5384900000000002E-10</c:v>
                </c:pt>
                <c:pt idx="15454">
                  <c:v>3.5385799999999999E-10</c:v>
                </c:pt>
                <c:pt idx="15455">
                  <c:v>3.5388500000000001E-10</c:v>
                </c:pt>
                <c:pt idx="15456">
                  <c:v>3.5389600000000001E-10</c:v>
                </c:pt>
                <c:pt idx="15457">
                  <c:v>3.53907E-10</c:v>
                </c:pt>
                <c:pt idx="15458">
                  <c:v>3.5391699999999998E-10</c:v>
                </c:pt>
                <c:pt idx="15459">
                  <c:v>3.53925E-10</c:v>
                </c:pt>
                <c:pt idx="15460">
                  <c:v>3.5395499999999999E-10</c:v>
                </c:pt>
                <c:pt idx="15461">
                  <c:v>3.5398800000000002E-10</c:v>
                </c:pt>
                <c:pt idx="15462">
                  <c:v>3.5400799999999998E-10</c:v>
                </c:pt>
                <c:pt idx="15463">
                  <c:v>3.5400899999999999E-10</c:v>
                </c:pt>
                <c:pt idx="15464">
                  <c:v>3.54016E-10</c:v>
                </c:pt>
                <c:pt idx="15465">
                  <c:v>3.5406700000000002E-10</c:v>
                </c:pt>
                <c:pt idx="15466">
                  <c:v>3.5407100000000001E-10</c:v>
                </c:pt>
                <c:pt idx="15467">
                  <c:v>3.5407300000000002E-10</c:v>
                </c:pt>
                <c:pt idx="15468">
                  <c:v>3.5408599999999998E-10</c:v>
                </c:pt>
                <c:pt idx="15469">
                  <c:v>3.54094E-10</c:v>
                </c:pt>
                <c:pt idx="15470">
                  <c:v>3.5409899999999999E-10</c:v>
                </c:pt>
                <c:pt idx="15471">
                  <c:v>3.5412199999999998E-10</c:v>
                </c:pt>
                <c:pt idx="15472">
                  <c:v>3.5413399999999998E-10</c:v>
                </c:pt>
                <c:pt idx="15473">
                  <c:v>3.5413800000000001E-10</c:v>
                </c:pt>
                <c:pt idx="15474">
                  <c:v>3.5414599999999998E-10</c:v>
                </c:pt>
                <c:pt idx="15475">
                  <c:v>3.54173E-10</c:v>
                </c:pt>
                <c:pt idx="15476">
                  <c:v>3.5417400000000001E-10</c:v>
                </c:pt>
                <c:pt idx="15477">
                  <c:v>3.5424000000000001E-10</c:v>
                </c:pt>
                <c:pt idx="15478">
                  <c:v>3.5427600000000001E-10</c:v>
                </c:pt>
                <c:pt idx="15479">
                  <c:v>3.5433200000000002E-10</c:v>
                </c:pt>
                <c:pt idx="15480">
                  <c:v>3.5434900000000001E-10</c:v>
                </c:pt>
                <c:pt idx="15481">
                  <c:v>3.5436200000000002E-10</c:v>
                </c:pt>
                <c:pt idx="15482">
                  <c:v>3.5436299999999998E-10</c:v>
                </c:pt>
                <c:pt idx="15483">
                  <c:v>3.5436899999999998E-10</c:v>
                </c:pt>
                <c:pt idx="15484">
                  <c:v>3.5436999999999999E-10</c:v>
                </c:pt>
                <c:pt idx="15485">
                  <c:v>3.5437400000000002E-10</c:v>
                </c:pt>
                <c:pt idx="15486">
                  <c:v>3.5437499999999998E-10</c:v>
                </c:pt>
                <c:pt idx="15487">
                  <c:v>3.5438000000000002E-10</c:v>
                </c:pt>
                <c:pt idx="15488">
                  <c:v>3.5438500000000001E-10</c:v>
                </c:pt>
                <c:pt idx="15489">
                  <c:v>3.5439999999999999E-10</c:v>
                </c:pt>
                <c:pt idx="15490">
                  <c:v>3.5444099999999998E-10</c:v>
                </c:pt>
                <c:pt idx="15491">
                  <c:v>3.5446699999999999E-10</c:v>
                </c:pt>
                <c:pt idx="15492">
                  <c:v>3.5448399999999998E-10</c:v>
                </c:pt>
                <c:pt idx="15493">
                  <c:v>3.5448700000000001E-10</c:v>
                </c:pt>
                <c:pt idx="15494">
                  <c:v>3.5449400000000002E-10</c:v>
                </c:pt>
                <c:pt idx="15495">
                  <c:v>3.5449599999999998E-10</c:v>
                </c:pt>
                <c:pt idx="15496">
                  <c:v>3.5450600000000002E-10</c:v>
                </c:pt>
                <c:pt idx="15497">
                  <c:v>3.5451499999999999E-10</c:v>
                </c:pt>
                <c:pt idx="15498">
                  <c:v>3.5452699999999999E-10</c:v>
                </c:pt>
                <c:pt idx="15499">
                  <c:v>3.5454700000000001E-10</c:v>
                </c:pt>
                <c:pt idx="15500">
                  <c:v>3.5454800000000001E-10</c:v>
                </c:pt>
                <c:pt idx="15501">
                  <c:v>3.5456500000000001E-10</c:v>
                </c:pt>
                <c:pt idx="15502">
                  <c:v>3.5457E-10</c:v>
                </c:pt>
                <c:pt idx="15503">
                  <c:v>3.5459199999999998E-10</c:v>
                </c:pt>
                <c:pt idx="15504">
                  <c:v>3.5460900000000002E-10</c:v>
                </c:pt>
                <c:pt idx="15505">
                  <c:v>3.5460900000000002E-10</c:v>
                </c:pt>
                <c:pt idx="15506">
                  <c:v>3.5460999999999998E-10</c:v>
                </c:pt>
                <c:pt idx="15507">
                  <c:v>3.5461799999999999E-10</c:v>
                </c:pt>
                <c:pt idx="15508">
                  <c:v>3.54661E-10</c:v>
                </c:pt>
                <c:pt idx="15509">
                  <c:v>3.5466399999999998E-10</c:v>
                </c:pt>
                <c:pt idx="15510">
                  <c:v>3.5467500000000002E-10</c:v>
                </c:pt>
                <c:pt idx="15511">
                  <c:v>3.54697E-10</c:v>
                </c:pt>
                <c:pt idx="15512">
                  <c:v>3.5471600000000001E-10</c:v>
                </c:pt>
                <c:pt idx="15513">
                  <c:v>3.5471999999999999E-10</c:v>
                </c:pt>
                <c:pt idx="15514">
                  <c:v>3.5473699999999998E-10</c:v>
                </c:pt>
                <c:pt idx="15515">
                  <c:v>3.5475300000000002E-10</c:v>
                </c:pt>
                <c:pt idx="15516">
                  <c:v>3.5475499999999998E-10</c:v>
                </c:pt>
                <c:pt idx="15517">
                  <c:v>3.5485299999999999E-10</c:v>
                </c:pt>
                <c:pt idx="15518">
                  <c:v>3.5486100000000001E-10</c:v>
                </c:pt>
                <c:pt idx="15519">
                  <c:v>3.5486200000000002E-10</c:v>
                </c:pt>
                <c:pt idx="15520">
                  <c:v>3.5487599999999999E-10</c:v>
                </c:pt>
                <c:pt idx="15521">
                  <c:v>3.5490599999999998E-10</c:v>
                </c:pt>
                <c:pt idx="15522">
                  <c:v>3.54956E-10</c:v>
                </c:pt>
                <c:pt idx="15523">
                  <c:v>3.5495800000000002E-10</c:v>
                </c:pt>
                <c:pt idx="15524">
                  <c:v>3.5498300000000002E-10</c:v>
                </c:pt>
                <c:pt idx="15525">
                  <c:v>3.5500000000000001E-10</c:v>
                </c:pt>
                <c:pt idx="15526">
                  <c:v>3.5502900000000001E-10</c:v>
                </c:pt>
                <c:pt idx="15527">
                  <c:v>3.5507800000000001E-10</c:v>
                </c:pt>
                <c:pt idx="15528">
                  <c:v>3.5508099999999999E-10</c:v>
                </c:pt>
                <c:pt idx="15529">
                  <c:v>3.5509899999999999E-10</c:v>
                </c:pt>
                <c:pt idx="15530">
                  <c:v>3.5510800000000001E-10</c:v>
                </c:pt>
                <c:pt idx="15531">
                  <c:v>3.55137E-10</c:v>
                </c:pt>
                <c:pt idx="15532">
                  <c:v>3.5514099999999998E-10</c:v>
                </c:pt>
                <c:pt idx="15533">
                  <c:v>3.5514099999999998E-10</c:v>
                </c:pt>
                <c:pt idx="15534">
                  <c:v>3.55143E-10</c:v>
                </c:pt>
                <c:pt idx="15535">
                  <c:v>3.55161E-10</c:v>
                </c:pt>
                <c:pt idx="15536">
                  <c:v>3.5516499999999998E-10</c:v>
                </c:pt>
                <c:pt idx="15537">
                  <c:v>3.5521299999999998E-10</c:v>
                </c:pt>
                <c:pt idx="15538">
                  <c:v>3.5521299999999998E-10</c:v>
                </c:pt>
                <c:pt idx="15539">
                  <c:v>3.5522300000000002E-10</c:v>
                </c:pt>
                <c:pt idx="15540">
                  <c:v>3.5524999999999999E-10</c:v>
                </c:pt>
                <c:pt idx="15541">
                  <c:v>3.5525200000000001E-10</c:v>
                </c:pt>
                <c:pt idx="15542">
                  <c:v>3.55288E-10</c:v>
                </c:pt>
                <c:pt idx="15543">
                  <c:v>3.5529899999999999E-10</c:v>
                </c:pt>
                <c:pt idx="15544">
                  <c:v>3.55318E-10</c:v>
                </c:pt>
                <c:pt idx="15545">
                  <c:v>3.5533399999999998E-10</c:v>
                </c:pt>
                <c:pt idx="15546">
                  <c:v>3.5534300000000001E-10</c:v>
                </c:pt>
                <c:pt idx="15547">
                  <c:v>3.5536299999999998E-10</c:v>
                </c:pt>
                <c:pt idx="15548">
                  <c:v>3.5537599999999998E-10</c:v>
                </c:pt>
                <c:pt idx="15549">
                  <c:v>3.5539499999999999E-10</c:v>
                </c:pt>
                <c:pt idx="15550">
                  <c:v>3.55402E-10</c:v>
                </c:pt>
                <c:pt idx="15551">
                  <c:v>3.5541700000000002E-10</c:v>
                </c:pt>
                <c:pt idx="15552">
                  <c:v>3.5542E-10</c:v>
                </c:pt>
                <c:pt idx="15553">
                  <c:v>3.5544100000000002E-10</c:v>
                </c:pt>
                <c:pt idx="15554">
                  <c:v>3.55456E-10</c:v>
                </c:pt>
                <c:pt idx="15555">
                  <c:v>3.5545999999999998E-10</c:v>
                </c:pt>
                <c:pt idx="15556">
                  <c:v>3.5546400000000001E-10</c:v>
                </c:pt>
                <c:pt idx="15557">
                  <c:v>3.5547600000000001E-10</c:v>
                </c:pt>
                <c:pt idx="15558">
                  <c:v>3.5548200000000001E-10</c:v>
                </c:pt>
                <c:pt idx="15559">
                  <c:v>3.5548300000000002E-10</c:v>
                </c:pt>
                <c:pt idx="15560">
                  <c:v>3.5551200000000001E-10</c:v>
                </c:pt>
                <c:pt idx="15561">
                  <c:v>3.5554599999999999E-10</c:v>
                </c:pt>
                <c:pt idx="15562">
                  <c:v>3.5555199999999999E-10</c:v>
                </c:pt>
                <c:pt idx="15563">
                  <c:v>3.5555199999999999E-10</c:v>
                </c:pt>
                <c:pt idx="15564">
                  <c:v>3.55571E-10</c:v>
                </c:pt>
                <c:pt idx="15565">
                  <c:v>3.5565399999999999E-10</c:v>
                </c:pt>
                <c:pt idx="15566">
                  <c:v>3.5566200000000001E-10</c:v>
                </c:pt>
                <c:pt idx="15567">
                  <c:v>3.5566599999999999E-10</c:v>
                </c:pt>
                <c:pt idx="15568">
                  <c:v>3.5569300000000001E-10</c:v>
                </c:pt>
                <c:pt idx="15569">
                  <c:v>3.5570699999999998E-10</c:v>
                </c:pt>
                <c:pt idx="15570">
                  <c:v>3.5573000000000002E-10</c:v>
                </c:pt>
                <c:pt idx="15571">
                  <c:v>3.5575300000000001E-10</c:v>
                </c:pt>
                <c:pt idx="15572">
                  <c:v>3.5579000000000002E-10</c:v>
                </c:pt>
                <c:pt idx="15573">
                  <c:v>3.5580299999999998E-10</c:v>
                </c:pt>
                <c:pt idx="15574">
                  <c:v>3.5582299999999999E-10</c:v>
                </c:pt>
                <c:pt idx="15575">
                  <c:v>3.55824E-10</c:v>
                </c:pt>
                <c:pt idx="15576">
                  <c:v>3.5582899999999999E-10</c:v>
                </c:pt>
                <c:pt idx="15577">
                  <c:v>3.5583100000000001E-10</c:v>
                </c:pt>
                <c:pt idx="15578">
                  <c:v>3.5583399999999998E-10</c:v>
                </c:pt>
                <c:pt idx="15579">
                  <c:v>3.5584699999999999E-10</c:v>
                </c:pt>
                <c:pt idx="15580">
                  <c:v>3.5590599999999998E-10</c:v>
                </c:pt>
                <c:pt idx="15581">
                  <c:v>3.5591000000000001E-10</c:v>
                </c:pt>
                <c:pt idx="15582">
                  <c:v>3.5592700000000001E-10</c:v>
                </c:pt>
                <c:pt idx="15583">
                  <c:v>3.5593400000000001E-10</c:v>
                </c:pt>
                <c:pt idx="15584">
                  <c:v>3.5597799999999998E-10</c:v>
                </c:pt>
                <c:pt idx="15585">
                  <c:v>3.5602199999999999E-10</c:v>
                </c:pt>
                <c:pt idx="15586">
                  <c:v>3.5602400000000001E-10</c:v>
                </c:pt>
                <c:pt idx="15587">
                  <c:v>3.5606199999999997E-10</c:v>
                </c:pt>
                <c:pt idx="15588">
                  <c:v>3.5606199999999997E-10</c:v>
                </c:pt>
                <c:pt idx="15589">
                  <c:v>3.5606799999999997E-10</c:v>
                </c:pt>
                <c:pt idx="15590">
                  <c:v>3.5607400000000003E-10</c:v>
                </c:pt>
                <c:pt idx="15591">
                  <c:v>3.5612600000000001E-10</c:v>
                </c:pt>
                <c:pt idx="15592">
                  <c:v>3.5615399999999999E-10</c:v>
                </c:pt>
                <c:pt idx="15593">
                  <c:v>3.5615600000000001E-10</c:v>
                </c:pt>
                <c:pt idx="15594">
                  <c:v>3.5617000000000002E-10</c:v>
                </c:pt>
                <c:pt idx="15595">
                  <c:v>3.56185E-10</c:v>
                </c:pt>
                <c:pt idx="15596">
                  <c:v>3.5621100000000001E-10</c:v>
                </c:pt>
                <c:pt idx="15597">
                  <c:v>3.5621899999999998E-10</c:v>
                </c:pt>
                <c:pt idx="15598">
                  <c:v>3.5621899999999998E-10</c:v>
                </c:pt>
                <c:pt idx="15599">
                  <c:v>3.5626299999999999E-10</c:v>
                </c:pt>
                <c:pt idx="15600">
                  <c:v>3.56264E-10</c:v>
                </c:pt>
                <c:pt idx="15601">
                  <c:v>3.5628300000000001E-10</c:v>
                </c:pt>
                <c:pt idx="15602">
                  <c:v>3.56324E-10</c:v>
                </c:pt>
                <c:pt idx="15603">
                  <c:v>3.5633399999999998E-10</c:v>
                </c:pt>
                <c:pt idx="15604">
                  <c:v>3.5634599999999998E-10</c:v>
                </c:pt>
                <c:pt idx="15605">
                  <c:v>3.5634900000000001E-10</c:v>
                </c:pt>
                <c:pt idx="15606">
                  <c:v>3.56354E-10</c:v>
                </c:pt>
                <c:pt idx="15607">
                  <c:v>3.5635500000000001E-10</c:v>
                </c:pt>
                <c:pt idx="15608">
                  <c:v>3.5636300000000002E-10</c:v>
                </c:pt>
                <c:pt idx="15609">
                  <c:v>3.56378E-10</c:v>
                </c:pt>
                <c:pt idx="15610">
                  <c:v>3.5639300000000002E-10</c:v>
                </c:pt>
                <c:pt idx="15611">
                  <c:v>3.5640699999999999E-10</c:v>
                </c:pt>
                <c:pt idx="15612">
                  <c:v>3.56415E-10</c:v>
                </c:pt>
                <c:pt idx="15613">
                  <c:v>3.5642399999999998E-10</c:v>
                </c:pt>
                <c:pt idx="15614">
                  <c:v>3.5642900000000002E-10</c:v>
                </c:pt>
                <c:pt idx="15615">
                  <c:v>3.5643699999999999E-10</c:v>
                </c:pt>
                <c:pt idx="15616">
                  <c:v>3.5645999999999998E-10</c:v>
                </c:pt>
                <c:pt idx="15617">
                  <c:v>3.56469E-10</c:v>
                </c:pt>
                <c:pt idx="15618">
                  <c:v>3.56469E-10</c:v>
                </c:pt>
                <c:pt idx="15619">
                  <c:v>3.56487E-10</c:v>
                </c:pt>
                <c:pt idx="15620">
                  <c:v>3.56523E-10</c:v>
                </c:pt>
                <c:pt idx="15621">
                  <c:v>3.56559E-10</c:v>
                </c:pt>
                <c:pt idx="15622">
                  <c:v>3.5657900000000002E-10</c:v>
                </c:pt>
                <c:pt idx="15623">
                  <c:v>3.56595E-10</c:v>
                </c:pt>
                <c:pt idx="15624">
                  <c:v>3.5659700000000001E-10</c:v>
                </c:pt>
                <c:pt idx="15625">
                  <c:v>3.5660599999999999E-10</c:v>
                </c:pt>
                <c:pt idx="15626">
                  <c:v>3.56607E-10</c:v>
                </c:pt>
                <c:pt idx="15627">
                  <c:v>3.5663599999999999E-10</c:v>
                </c:pt>
                <c:pt idx="15628">
                  <c:v>3.5667099999999998E-10</c:v>
                </c:pt>
                <c:pt idx="15629">
                  <c:v>3.5668800000000002E-10</c:v>
                </c:pt>
                <c:pt idx="15630">
                  <c:v>3.5670699999999998E-10</c:v>
                </c:pt>
                <c:pt idx="15631">
                  <c:v>3.5676700000000003E-10</c:v>
                </c:pt>
                <c:pt idx="15632">
                  <c:v>3.5678099999999999E-10</c:v>
                </c:pt>
                <c:pt idx="15633">
                  <c:v>3.5679600000000002E-10</c:v>
                </c:pt>
                <c:pt idx="15634">
                  <c:v>3.5682700000000002E-10</c:v>
                </c:pt>
                <c:pt idx="15635">
                  <c:v>3.5682799999999998E-10</c:v>
                </c:pt>
                <c:pt idx="15636">
                  <c:v>3.5684400000000001E-10</c:v>
                </c:pt>
                <c:pt idx="15637">
                  <c:v>3.5688199999999998E-10</c:v>
                </c:pt>
                <c:pt idx="15638">
                  <c:v>3.5690699999999999E-10</c:v>
                </c:pt>
                <c:pt idx="15639">
                  <c:v>3.56909E-10</c:v>
                </c:pt>
                <c:pt idx="15640">
                  <c:v>3.56909E-10</c:v>
                </c:pt>
                <c:pt idx="15641">
                  <c:v>3.5691399999999999E-10</c:v>
                </c:pt>
                <c:pt idx="15642">
                  <c:v>3.5691899999999999E-10</c:v>
                </c:pt>
                <c:pt idx="15643">
                  <c:v>3.56939E-10</c:v>
                </c:pt>
                <c:pt idx="15644">
                  <c:v>3.56957E-10</c:v>
                </c:pt>
                <c:pt idx="15645">
                  <c:v>3.5697199999999997E-10</c:v>
                </c:pt>
                <c:pt idx="15646">
                  <c:v>3.5700399999999999E-10</c:v>
                </c:pt>
                <c:pt idx="15647">
                  <c:v>3.5702699999999998E-10</c:v>
                </c:pt>
                <c:pt idx="15648">
                  <c:v>3.5708099999999998E-10</c:v>
                </c:pt>
                <c:pt idx="15649">
                  <c:v>3.57102E-10</c:v>
                </c:pt>
                <c:pt idx="15650">
                  <c:v>3.5710400000000002E-10</c:v>
                </c:pt>
                <c:pt idx="15651">
                  <c:v>3.5712E-10</c:v>
                </c:pt>
                <c:pt idx="15652">
                  <c:v>3.5712399999999999E-10</c:v>
                </c:pt>
                <c:pt idx="15653">
                  <c:v>3.5713699999999999E-10</c:v>
                </c:pt>
                <c:pt idx="15654">
                  <c:v>3.5717099999999998E-10</c:v>
                </c:pt>
                <c:pt idx="15655">
                  <c:v>3.5717299999999999E-10</c:v>
                </c:pt>
                <c:pt idx="15656">
                  <c:v>3.5723700000000002E-10</c:v>
                </c:pt>
                <c:pt idx="15657">
                  <c:v>3.5727200000000001E-10</c:v>
                </c:pt>
                <c:pt idx="15658">
                  <c:v>3.57276E-10</c:v>
                </c:pt>
                <c:pt idx="15659">
                  <c:v>3.5728300000000001E-10</c:v>
                </c:pt>
                <c:pt idx="15660">
                  <c:v>3.5733399999999998E-10</c:v>
                </c:pt>
                <c:pt idx="15661">
                  <c:v>3.5734500000000002E-10</c:v>
                </c:pt>
                <c:pt idx="15662">
                  <c:v>3.5734500000000002E-10</c:v>
                </c:pt>
                <c:pt idx="15663">
                  <c:v>3.57349E-10</c:v>
                </c:pt>
                <c:pt idx="15664">
                  <c:v>3.5736599999999999E-10</c:v>
                </c:pt>
                <c:pt idx="15665">
                  <c:v>3.5738799999999998E-10</c:v>
                </c:pt>
                <c:pt idx="15666">
                  <c:v>3.57391E-10</c:v>
                </c:pt>
                <c:pt idx="15667">
                  <c:v>3.5740799999999999E-10</c:v>
                </c:pt>
                <c:pt idx="15668">
                  <c:v>3.5744200000000003E-10</c:v>
                </c:pt>
                <c:pt idx="15669">
                  <c:v>3.5746400000000001E-10</c:v>
                </c:pt>
                <c:pt idx="15670">
                  <c:v>3.5747000000000001E-10</c:v>
                </c:pt>
                <c:pt idx="15671">
                  <c:v>3.5747999999999999E-10</c:v>
                </c:pt>
                <c:pt idx="15672">
                  <c:v>3.5748900000000002E-10</c:v>
                </c:pt>
                <c:pt idx="15673">
                  <c:v>3.5749000000000002E-10</c:v>
                </c:pt>
                <c:pt idx="15674">
                  <c:v>3.5750100000000001E-10</c:v>
                </c:pt>
                <c:pt idx="15675">
                  <c:v>3.5751499999999998E-10</c:v>
                </c:pt>
                <c:pt idx="15676">
                  <c:v>3.5753000000000001E-10</c:v>
                </c:pt>
                <c:pt idx="15677">
                  <c:v>3.5753999999999999E-10</c:v>
                </c:pt>
                <c:pt idx="15678">
                  <c:v>3.5755799999999999E-10</c:v>
                </c:pt>
                <c:pt idx="15679">
                  <c:v>3.5756700000000001E-10</c:v>
                </c:pt>
                <c:pt idx="15680">
                  <c:v>3.57584E-10</c:v>
                </c:pt>
                <c:pt idx="15681">
                  <c:v>3.5760400000000002E-10</c:v>
                </c:pt>
                <c:pt idx="15682">
                  <c:v>3.5761199999999998E-10</c:v>
                </c:pt>
                <c:pt idx="15683">
                  <c:v>3.57638E-10</c:v>
                </c:pt>
                <c:pt idx="15684">
                  <c:v>3.5765E-10</c:v>
                </c:pt>
                <c:pt idx="15685">
                  <c:v>3.5765800000000002E-10</c:v>
                </c:pt>
                <c:pt idx="15686">
                  <c:v>3.5766699999999999E-10</c:v>
                </c:pt>
                <c:pt idx="15687">
                  <c:v>3.5769500000000002E-10</c:v>
                </c:pt>
                <c:pt idx="15688">
                  <c:v>3.5770199999999998E-10</c:v>
                </c:pt>
                <c:pt idx="15689">
                  <c:v>3.5771700000000001E-10</c:v>
                </c:pt>
                <c:pt idx="15690">
                  <c:v>3.5775300000000001E-10</c:v>
                </c:pt>
                <c:pt idx="15691">
                  <c:v>3.5776000000000001E-10</c:v>
                </c:pt>
                <c:pt idx="15692">
                  <c:v>3.57783E-10</c:v>
                </c:pt>
                <c:pt idx="15693">
                  <c:v>3.5780300000000002E-10</c:v>
                </c:pt>
                <c:pt idx="15694">
                  <c:v>3.5782600000000001E-10</c:v>
                </c:pt>
                <c:pt idx="15695">
                  <c:v>3.5784400000000001E-10</c:v>
                </c:pt>
                <c:pt idx="15696">
                  <c:v>3.5788600000000001E-10</c:v>
                </c:pt>
                <c:pt idx="15697">
                  <c:v>3.5789200000000001E-10</c:v>
                </c:pt>
                <c:pt idx="15698">
                  <c:v>3.5790000000000003E-10</c:v>
                </c:pt>
                <c:pt idx="15699">
                  <c:v>3.5790799999999999E-10</c:v>
                </c:pt>
                <c:pt idx="15700">
                  <c:v>3.5792300000000002E-10</c:v>
                </c:pt>
                <c:pt idx="15701">
                  <c:v>3.5792599999999999E-10</c:v>
                </c:pt>
                <c:pt idx="15702">
                  <c:v>3.5793799999999999E-10</c:v>
                </c:pt>
                <c:pt idx="15703">
                  <c:v>3.5794399999999999E-10</c:v>
                </c:pt>
                <c:pt idx="15704">
                  <c:v>3.5795200000000001E-10</c:v>
                </c:pt>
                <c:pt idx="15705">
                  <c:v>3.5797100000000001E-10</c:v>
                </c:pt>
                <c:pt idx="15706">
                  <c:v>3.5798200000000001E-10</c:v>
                </c:pt>
                <c:pt idx="15707">
                  <c:v>3.5799000000000002E-10</c:v>
                </c:pt>
                <c:pt idx="15708">
                  <c:v>3.57993E-10</c:v>
                </c:pt>
                <c:pt idx="15709">
                  <c:v>3.5799500000000001E-10</c:v>
                </c:pt>
                <c:pt idx="15710">
                  <c:v>3.5801599999999999E-10</c:v>
                </c:pt>
                <c:pt idx="15711">
                  <c:v>3.5806999999999998E-10</c:v>
                </c:pt>
                <c:pt idx="15712">
                  <c:v>3.5810499999999997E-10</c:v>
                </c:pt>
                <c:pt idx="15713">
                  <c:v>3.5810900000000001E-10</c:v>
                </c:pt>
                <c:pt idx="15714">
                  <c:v>3.5811099999999997E-10</c:v>
                </c:pt>
                <c:pt idx="15715">
                  <c:v>3.58132E-10</c:v>
                </c:pt>
                <c:pt idx="15716">
                  <c:v>3.5814199999999998E-10</c:v>
                </c:pt>
                <c:pt idx="15717">
                  <c:v>3.5816400000000002E-10</c:v>
                </c:pt>
                <c:pt idx="15718">
                  <c:v>3.58229E-10</c:v>
                </c:pt>
                <c:pt idx="15719">
                  <c:v>3.58235E-10</c:v>
                </c:pt>
                <c:pt idx="15720">
                  <c:v>3.5824300000000002E-10</c:v>
                </c:pt>
                <c:pt idx="15721">
                  <c:v>3.58247E-10</c:v>
                </c:pt>
                <c:pt idx="15722">
                  <c:v>3.5829700000000002E-10</c:v>
                </c:pt>
                <c:pt idx="15723">
                  <c:v>3.5829999999999999E-10</c:v>
                </c:pt>
                <c:pt idx="15724">
                  <c:v>3.5830399999999998E-10</c:v>
                </c:pt>
                <c:pt idx="15725">
                  <c:v>3.5831500000000002E-10</c:v>
                </c:pt>
                <c:pt idx="15726">
                  <c:v>3.5833399999999997E-10</c:v>
                </c:pt>
                <c:pt idx="15727">
                  <c:v>3.5835100000000002E-10</c:v>
                </c:pt>
                <c:pt idx="15728">
                  <c:v>3.5839400000000002E-10</c:v>
                </c:pt>
                <c:pt idx="15729">
                  <c:v>3.5842599999999999E-10</c:v>
                </c:pt>
                <c:pt idx="15730">
                  <c:v>3.5843600000000002E-10</c:v>
                </c:pt>
                <c:pt idx="15731">
                  <c:v>3.58452E-10</c:v>
                </c:pt>
                <c:pt idx="15732">
                  <c:v>3.5847999999999999E-10</c:v>
                </c:pt>
                <c:pt idx="15733">
                  <c:v>3.5849000000000002E-10</c:v>
                </c:pt>
                <c:pt idx="15734">
                  <c:v>3.5849699999999998E-10</c:v>
                </c:pt>
                <c:pt idx="15735">
                  <c:v>3.5858000000000002E-10</c:v>
                </c:pt>
                <c:pt idx="15736">
                  <c:v>3.5859399999999998E-10</c:v>
                </c:pt>
                <c:pt idx="15737">
                  <c:v>3.5859499999999999E-10</c:v>
                </c:pt>
                <c:pt idx="15738">
                  <c:v>3.5861600000000002E-10</c:v>
                </c:pt>
                <c:pt idx="15739">
                  <c:v>3.5864799999999998E-10</c:v>
                </c:pt>
                <c:pt idx="15740">
                  <c:v>3.5864799999999998E-10</c:v>
                </c:pt>
                <c:pt idx="15741">
                  <c:v>3.5865300000000002E-10</c:v>
                </c:pt>
                <c:pt idx="15742">
                  <c:v>3.5874399999999998E-10</c:v>
                </c:pt>
                <c:pt idx="15743">
                  <c:v>3.5878400000000001E-10</c:v>
                </c:pt>
                <c:pt idx="15744">
                  <c:v>3.5879999999999999E-10</c:v>
                </c:pt>
                <c:pt idx="15745">
                  <c:v>3.5880400000000003E-10</c:v>
                </c:pt>
                <c:pt idx="15746">
                  <c:v>3.5881199999999999E-10</c:v>
                </c:pt>
                <c:pt idx="15747">
                  <c:v>3.58831E-10</c:v>
                </c:pt>
                <c:pt idx="15748">
                  <c:v>3.5884500000000002E-10</c:v>
                </c:pt>
                <c:pt idx="15749">
                  <c:v>3.5885600000000001E-10</c:v>
                </c:pt>
                <c:pt idx="15750">
                  <c:v>3.5885999999999999E-10</c:v>
                </c:pt>
                <c:pt idx="15751">
                  <c:v>3.5886499999999998E-10</c:v>
                </c:pt>
                <c:pt idx="15752">
                  <c:v>3.5887400000000001E-10</c:v>
                </c:pt>
                <c:pt idx="15753">
                  <c:v>3.5887799999999999E-10</c:v>
                </c:pt>
                <c:pt idx="15754">
                  <c:v>3.5888299999999998E-10</c:v>
                </c:pt>
                <c:pt idx="15755">
                  <c:v>3.5894200000000002E-10</c:v>
                </c:pt>
                <c:pt idx="15756">
                  <c:v>3.5894999999999999E-10</c:v>
                </c:pt>
                <c:pt idx="15757">
                  <c:v>3.5895099999999999E-10</c:v>
                </c:pt>
                <c:pt idx="15758">
                  <c:v>3.5895599999999999E-10</c:v>
                </c:pt>
                <c:pt idx="15759">
                  <c:v>3.5902799999999998E-10</c:v>
                </c:pt>
                <c:pt idx="15760">
                  <c:v>3.5908100000000002E-10</c:v>
                </c:pt>
                <c:pt idx="15761">
                  <c:v>3.5909499999999999E-10</c:v>
                </c:pt>
                <c:pt idx="15762">
                  <c:v>3.5910400000000001E-10</c:v>
                </c:pt>
                <c:pt idx="15763">
                  <c:v>3.5915200000000001E-10</c:v>
                </c:pt>
                <c:pt idx="15764">
                  <c:v>3.5916400000000001E-10</c:v>
                </c:pt>
                <c:pt idx="15765">
                  <c:v>3.5919199999999999E-10</c:v>
                </c:pt>
                <c:pt idx="15766">
                  <c:v>3.5919599999999998E-10</c:v>
                </c:pt>
                <c:pt idx="15767">
                  <c:v>3.5920700000000002E-10</c:v>
                </c:pt>
                <c:pt idx="15768">
                  <c:v>3.5920899999999998E-10</c:v>
                </c:pt>
                <c:pt idx="15769">
                  <c:v>3.5922500000000002E-10</c:v>
                </c:pt>
                <c:pt idx="15770">
                  <c:v>3.5925400000000001E-10</c:v>
                </c:pt>
                <c:pt idx="15771">
                  <c:v>3.59277E-10</c:v>
                </c:pt>
                <c:pt idx="15772">
                  <c:v>3.59289E-10</c:v>
                </c:pt>
                <c:pt idx="15773">
                  <c:v>3.5929100000000002E-10</c:v>
                </c:pt>
                <c:pt idx="15774">
                  <c:v>3.59295E-10</c:v>
                </c:pt>
                <c:pt idx="15775">
                  <c:v>3.5934099999999998E-10</c:v>
                </c:pt>
                <c:pt idx="15776">
                  <c:v>3.5935999999999999E-10</c:v>
                </c:pt>
                <c:pt idx="15777">
                  <c:v>3.59361E-10</c:v>
                </c:pt>
                <c:pt idx="15778">
                  <c:v>3.5938800000000002E-10</c:v>
                </c:pt>
                <c:pt idx="15779">
                  <c:v>3.5939499999999998E-10</c:v>
                </c:pt>
                <c:pt idx="15780">
                  <c:v>3.5940899999999999E-10</c:v>
                </c:pt>
                <c:pt idx="15781">
                  <c:v>3.5942900000000001E-10</c:v>
                </c:pt>
                <c:pt idx="15782">
                  <c:v>3.59434E-10</c:v>
                </c:pt>
                <c:pt idx="15783">
                  <c:v>3.5943699999999998E-10</c:v>
                </c:pt>
                <c:pt idx="15784">
                  <c:v>3.5944499999999999E-10</c:v>
                </c:pt>
                <c:pt idx="15785">
                  <c:v>3.5945300000000001E-10</c:v>
                </c:pt>
                <c:pt idx="15786">
                  <c:v>3.5946699999999997E-10</c:v>
                </c:pt>
                <c:pt idx="15787">
                  <c:v>3.59512E-10</c:v>
                </c:pt>
                <c:pt idx="15788">
                  <c:v>3.5952199999999998E-10</c:v>
                </c:pt>
                <c:pt idx="15789">
                  <c:v>3.5957599999999998E-10</c:v>
                </c:pt>
                <c:pt idx="15790">
                  <c:v>3.5958100000000002E-10</c:v>
                </c:pt>
                <c:pt idx="15791">
                  <c:v>3.59597E-10</c:v>
                </c:pt>
                <c:pt idx="15792">
                  <c:v>3.59602E-10</c:v>
                </c:pt>
                <c:pt idx="15793">
                  <c:v>3.5961299999999999E-10</c:v>
                </c:pt>
                <c:pt idx="15794">
                  <c:v>3.5961799999999998E-10</c:v>
                </c:pt>
                <c:pt idx="15795">
                  <c:v>3.59663E-10</c:v>
                </c:pt>
                <c:pt idx="15796">
                  <c:v>3.5967399999999999E-10</c:v>
                </c:pt>
                <c:pt idx="15797">
                  <c:v>3.5970600000000001E-10</c:v>
                </c:pt>
                <c:pt idx="15798">
                  <c:v>3.5970999999999999E-10</c:v>
                </c:pt>
                <c:pt idx="15799">
                  <c:v>3.5972400000000001E-10</c:v>
                </c:pt>
                <c:pt idx="15800">
                  <c:v>3.5973100000000002E-10</c:v>
                </c:pt>
                <c:pt idx="15801">
                  <c:v>3.5973600000000001E-10</c:v>
                </c:pt>
                <c:pt idx="15802">
                  <c:v>3.5977499999999998E-10</c:v>
                </c:pt>
                <c:pt idx="15803">
                  <c:v>3.5979100000000001E-10</c:v>
                </c:pt>
                <c:pt idx="15804">
                  <c:v>3.5979200000000002E-10</c:v>
                </c:pt>
                <c:pt idx="15805">
                  <c:v>3.5984199999999999E-10</c:v>
                </c:pt>
                <c:pt idx="15806">
                  <c:v>3.5986699999999999E-10</c:v>
                </c:pt>
                <c:pt idx="15807">
                  <c:v>3.5988899999999998E-10</c:v>
                </c:pt>
                <c:pt idx="15808">
                  <c:v>3.59892E-10</c:v>
                </c:pt>
                <c:pt idx="15809">
                  <c:v>3.5993199999999998E-10</c:v>
                </c:pt>
                <c:pt idx="15810">
                  <c:v>3.5994800000000002E-10</c:v>
                </c:pt>
                <c:pt idx="15811">
                  <c:v>3.5997200000000002E-10</c:v>
                </c:pt>
                <c:pt idx="15812">
                  <c:v>3.5998400000000002E-10</c:v>
                </c:pt>
                <c:pt idx="15813">
                  <c:v>3.5998699999999999E-10</c:v>
                </c:pt>
                <c:pt idx="15814">
                  <c:v>3.5999000000000002E-10</c:v>
                </c:pt>
                <c:pt idx="15815">
                  <c:v>3.6000900000000002E-10</c:v>
                </c:pt>
                <c:pt idx="15816">
                  <c:v>3.6001900000000001E-10</c:v>
                </c:pt>
                <c:pt idx="15817">
                  <c:v>3.6002199999999998E-10</c:v>
                </c:pt>
                <c:pt idx="15818">
                  <c:v>3.60055E-10</c:v>
                </c:pt>
                <c:pt idx="15819">
                  <c:v>3.6006900000000002E-10</c:v>
                </c:pt>
                <c:pt idx="15820">
                  <c:v>3.6007400000000001E-10</c:v>
                </c:pt>
                <c:pt idx="15821">
                  <c:v>3.6008700000000002E-10</c:v>
                </c:pt>
                <c:pt idx="15822">
                  <c:v>3.6009499999999999E-10</c:v>
                </c:pt>
                <c:pt idx="15823">
                  <c:v>3.6011600000000001E-10</c:v>
                </c:pt>
                <c:pt idx="15824">
                  <c:v>3.6017600000000001E-10</c:v>
                </c:pt>
                <c:pt idx="15825">
                  <c:v>3.6018499999999998E-10</c:v>
                </c:pt>
                <c:pt idx="15826">
                  <c:v>3.6019699999999998E-10</c:v>
                </c:pt>
                <c:pt idx="15827">
                  <c:v>3.6023200000000002E-10</c:v>
                </c:pt>
                <c:pt idx="15828">
                  <c:v>3.6024599999999999E-10</c:v>
                </c:pt>
                <c:pt idx="15829">
                  <c:v>3.6026299999999998E-10</c:v>
                </c:pt>
                <c:pt idx="15830">
                  <c:v>3.6026899999999998E-10</c:v>
                </c:pt>
                <c:pt idx="15831">
                  <c:v>3.6027599999999999E-10</c:v>
                </c:pt>
                <c:pt idx="15832">
                  <c:v>3.6033099999999999E-10</c:v>
                </c:pt>
                <c:pt idx="15833">
                  <c:v>3.6033599999999998E-10</c:v>
                </c:pt>
                <c:pt idx="15834">
                  <c:v>3.6035700000000001E-10</c:v>
                </c:pt>
                <c:pt idx="15835">
                  <c:v>3.60386E-10</c:v>
                </c:pt>
                <c:pt idx="15836">
                  <c:v>3.6042099999999999E-10</c:v>
                </c:pt>
                <c:pt idx="15837">
                  <c:v>3.6044E-10</c:v>
                </c:pt>
                <c:pt idx="15838">
                  <c:v>3.60464E-10</c:v>
                </c:pt>
                <c:pt idx="15839">
                  <c:v>3.6049600000000001E-10</c:v>
                </c:pt>
                <c:pt idx="15840">
                  <c:v>3.6056200000000001E-10</c:v>
                </c:pt>
                <c:pt idx="15841">
                  <c:v>3.6057599999999998E-10</c:v>
                </c:pt>
                <c:pt idx="15842">
                  <c:v>3.6057699999999998E-10</c:v>
                </c:pt>
                <c:pt idx="15843">
                  <c:v>3.6058600000000001E-10</c:v>
                </c:pt>
                <c:pt idx="15844">
                  <c:v>3.6060400000000001E-10</c:v>
                </c:pt>
                <c:pt idx="15845">
                  <c:v>3.6061399999999999E-10</c:v>
                </c:pt>
                <c:pt idx="15846">
                  <c:v>3.6062900000000002E-10</c:v>
                </c:pt>
                <c:pt idx="15847">
                  <c:v>3.60633E-10</c:v>
                </c:pt>
                <c:pt idx="15848">
                  <c:v>3.6065200000000001E-10</c:v>
                </c:pt>
                <c:pt idx="15849">
                  <c:v>3.6067600000000001E-10</c:v>
                </c:pt>
                <c:pt idx="15850">
                  <c:v>3.6068900000000001E-10</c:v>
                </c:pt>
                <c:pt idx="15851">
                  <c:v>3.6070299999999998E-10</c:v>
                </c:pt>
                <c:pt idx="15852">
                  <c:v>3.60705E-10</c:v>
                </c:pt>
                <c:pt idx="15853">
                  <c:v>3.60717E-10</c:v>
                </c:pt>
                <c:pt idx="15854">
                  <c:v>3.6075600000000002E-10</c:v>
                </c:pt>
                <c:pt idx="15855">
                  <c:v>3.6075699999999998E-10</c:v>
                </c:pt>
                <c:pt idx="15856">
                  <c:v>3.6078699999999998E-10</c:v>
                </c:pt>
                <c:pt idx="15857">
                  <c:v>3.60802E-10</c:v>
                </c:pt>
                <c:pt idx="15858">
                  <c:v>3.6081600000000002E-10</c:v>
                </c:pt>
                <c:pt idx="15859">
                  <c:v>3.6083599999999998E-10</c:v>
                </c:pt>
                <c:pt idx="15860">
                  <c:v>3.6085499999999999E-10</c:v>
                </c:pt>
                <c:pt idx="15861">
                  <c:v>3.6085700000000001E-10</c:v>
                </c:pt>
                <c:pt idx="15862">
                  <c:v>3.6088999999999998E-10</c:v>
                </c:pt>
                <c:pt idx="15863">
                  <c:v>3.6090700000000002E-10</c:v>
                </c:pt>
                <c:pt idx="15864">
                  <c:v>3.6090799999999998E-10</c:v>
                </c:pt>
                <c:pt idx="15865">
                  <c:v>3.6092500000000002E-10</c:v>
                </c:pt>
                <c:pt idx="15866">
                  <c:v>3.6093799999999998E-10</c:v>
                </c:pt>
                <c:pt idx="15867">
                  <c:v>3.6093899999999999E-10</c:v>
                </c:pt>
                <c:pt idx="15868">
                  <c:v>3.6096199999999998E-10</c:v>
                </c:pt>
                <c:pt idx="15869">
                  <c:v>3.6097399999999998E-10</c:v>
                </c:pt>
                <c:pt idx="15870">
                  <c:v>3.61007E-10</c:v>
                </c:pt>
                <c:pt idx="15871">
                  <c:v>3.6101799999999999E-10</c:v>
                </c:pt>
                <c:pt idx="15872">
                  <c:v>3.6104099999999998E-10</c:v>
                </c:pt>
                <c:pt idx="15873">
                  <c:v>3.6105999999999999E-10</c:v>
                </c:pt>
                <c:pt idx="15874">
                  <c:v>3.6108399999999999E-10</c:v>
                </c:pt>
                <c:pt idx="15875">
                  <c:v>3.6108399999999999E-10</c:v>
                </c:pt>
                <c:pt idx="15876">
                  <c:v>3.6110199999999999E-10</c:v>
                </c:pt>
                <c:pt idx="15877">
                  <c:v>3.6110400000000001E-10</c:v>
                </c:pt>
                <c:pt idx="15878">
                  <c:v>3.6112200000000001E-10</c:v>
                </c:pt>
                <c:pt idx="15879">
                  <c:v>3.61145E-10</c:v>
                </c:pt>
                <c:pt idx="15880">
                  <c:v>3.6117100000000001E-10</c:v>
                </c:pt>
                <c:pt idx="15881">
                  <c:v>3.61193E-10</c:v>
                </c:pt>
                <c:pt idx="15882">
                  <c:v>3.6120499999999999E-10</c:v>
                </c:pt>
                <c:pt idx="15883">
                  <c:v>3.6120899999999998E-10</c:v>
                </c:pt>
                <c:pt idx="15884">
                  <c:v>3.6121099999999999E-10</c:v>
                </c:pt>
                <c:pt idx="15885">
                  <c:v>3.6123E-10</c:v>
                </c:pt>
                <c:pt idx="15886">
                  <c:v>3.6123700000000001E-10</c:v>
                </c:pt>
                <c:pt idx="15887">
                  <c:v>3.6126899999999998E-10</c:v>
                </c:pt>
                <c:pt idx="15888">
                  <c:v>3.6130300000000001E-10</c:v>
                </c:pt>
                <c:pt idx="15889">
                  <c:v>3.6131500000000001E-10</c:v>
                </c:pt>
                <c:pt idx="15890">
                  <c:v>3.6132700000000001E-10</c:v>
                </c:pt>
                <c:pt idx="15891">
                  <c:v>3.6139099999999999E-10</c:v>
                </c:pt>
                <c:pt idx="15892">
                  <c:v>3.6139400000000001E-10</c:v>
                </c:pt>
                <c:pt idx="15893">
                  <c:v>3.61398E-10</c:v>
                </c:pt>
                <c:pt idx="15894">
                  <c:v>3.61422E-10</c:v>
                </c:pt>
                <c:pt idx="15895">
                  <c:v>3.6143700000000002E-10</c:v>
                </c:pt>
                <c:pt idx="15896">
                  <c:v>3.6146600000000001E-10</c:v>
                </c:pt>
                <c:pt idx="15897">
                  <c:v>3.6146999999999999E-10</c:v>
                </c:pt>
                <c:pt idx="15898">
                  <c:v>3.6147200000000001E-10</c:v>
                </c:pt>
                <c:pt idx="15899">
                  <c:v>3.61525E-10</c:v>
                </c:pt>
                <c:pt idx="15900">
                  <c:v>3.6152600000000001E-10</c:v>
                </c:pt>
                <c:pt idx="15901">
                  <c:v>3.6155800000000002E-10</c:v>
                </c:pt>
                <c:pt idx="15902">
                  <c:v>3.6155999999999999E-10</c:v>
                </c:pt>
                <c:pt idx="15903">
                  <c:v>3.6156499999999998E-10</c:v>
                </c:pt>
                <c:pt idx="15904">
                  <c:v>3.6160500000000001E-10</c:v>
                </c:pt>
                <c:pt idx="15905">
                  <c:v>3.61621E-10</c:v>
                </c:pt>
                <c:pt idx="15906">
                  <c:v>3.6162200000000001E-10</c:v>
                </c:pt>
                <c:pt idx="15907">
                  <c:v>3.6162599999999999E-10</c:v>
                </c:pt>
                <c:pt idx="15908">
                  <c:v>3.6163699999999998E-10</c:v>
                </c:pt>
                <c:pt idx="15909">
                  <c:v>3.6163799999999999E-10</c:v>
                </c:pt>
                <c:pt idx="15910">
                  <c:v>3.6164E-10</c:v>
                </c:pt>
                <c:pt idx="15911">
                  <c:v>3.61657E-10</c:v>
                </c:pt>
                <c:pt idx="15912">
                  <c:v>3.6175700000000003E-10</c:v>
                </c:pt>
                <c:pt idx="15913">
                  <c:v>3.6176E-10</c:v>
                </c:pt>
                <c:pt idx="15914">
                  <c:v>3.6176399999999998E-10</c:v>
                </c:pt>
                <c:pt idx="15915">
                  <c:v>3.6178700000000002E-10</c:v>
                </c:pt>
                <c:pt idx="15916">
                  <c:v>3.61838E-10</c:v>
                </c:pt>
                <c:pt idx="15917">
                  <c:v>3.6184899999999999E-10</c:v>
                </c:pt>
                <c:pt idx="15918">
                  <c:v>3.61856E-10</c:v>
                </c:pt>
                <c:pt idx="15919">
                  <c:v>3.61868E-10</c:v>
                </c:pt>
                <c:pt idx="15920">
                  <c:v>3.6187100000000002E-10</c:v>
                </c:pt>
                <c:pt idx="15921">
                  <c:v>3.6188300000000002E-10</c:v>
                </c:pt>
                <c:pt idx="15922">
                  <c:v>3.6191399999999998E-10</c:v>
                </c:pt>
                <c:pt idx="15923">
                  <c:v>3.6194999999999998E-10</c:v>
                </c:pt>
                <c:pt idx="15924">
                  <c:v>3.6197499999999998E-10</c:v>
                </c:pt>
                <c:pt idx="15925">
                  <c:v>3.6202700000000002E-10</c:v>
                </c:pt>
                <c:pt idx="15926">
                  <c:v>3.62067E-10</c:v>
                </c:pt>
                <c:pt idx="15927">
                  <c:v>3.6207699999999998E-10</c:v>
                </c:pt>
                <c:pt idx="15928">
                  <c:v>3.6210500000000001E-10</c:v>
                </c:pt>
                <c:pt idx="15929">
                  <c:v>3.6212499999999998E-10</c:v>
                </c:pt>
                <c:pt idx="15930">
                  <c:v>3.6213799999999999E-10</c:v>
                </c:pt>
                <c:pt idx="15931">
                  <c:v>3.6214E-10</c:v>
                </c:pt>
                <c:pt idx="15932">
                  <c:v>3.6216000000000002E-10</c:v>
                </c:pt>
                <c:pt idx="15933">
                  <c:v>3.6216199999999998E-10</c:v>
                </c:pt>
                <c:pt idx="15934">
                  <c:v>3.6216600000000002E-10</c:v>
                </c:pt>
                <c:pt idx="15935">
                  <c:v>3.6222199999999998E-10</c:v>
                </c:pt>
                <c:pt idx="15936">
                  <c:v>3.62224E-10</c:v>
                </c:pt>
                <c:pt idx="15937">
                  <c:v>3.6226800000000002E-10</c:v>
                </c:pt>
                <c:pt idx="15938">
                  <c:v>3.6228899999999999E-10</c:v>
                </c:pt>
                <c:pt idx="15939">
                  <c:v>3.6229200000000001E-10</c:v>
                </c:pt>
                <c:pt idx="15940">
                  <c:v>3.6232200000000001E-10</c:v>
                </c:pt>
                <c:pt idx="15941">
                  <c:v>3.6232399999999998E-10</c:v>
                </c:pt>
                <c:pt idx="15942">
                  <c:v>3.6234799999999998E-10</c:v>
                </c:pt>
                <c:pt idx="15943">
                  <c:v>3.6237199999999998E-10</c:v>
                </c:pt>
                <c:pt idx="15944">
                  <c:v>3.6237299999999999E-10</c:v>
                </c:pt>
                <c:pt idx="15945">
                  <c:v>3.6239699999999998E-10</c:v>
                </c:pt>
                <c:pt idx="15946">
                  <c:v>3.6242400000000001E-10</c:v>
                </c:pt>
                <c:pt idx="15947">
                  <c:v>3.6242500000000002E-10</c:v>
                </c:pt>
                <c:pt idx="15948">
                  <c:v>3.6246800000000002E-10</c:v>
                </c:pt>
                <c:pt idx="15949">
                  <c:v>3.6247200000000001E-10</c:v>
                </c:pt>
                <c:pt idx="15950">
                  <c:v>3.6248099999999998E-10</c:v>
                </c:pt>
                <c:pt idx="15951">
                  <c:v>3.6249899999999998E-10</c:v>
                </c:pt>
                <c:pt idx="15952">
                  <c:v>3.6251000000000002E-10</c:v>
                </c:pt>
                <c:pt idx="15953">
                  <c:v>3.6251099999999998E-10</c:v>
                </c:pt>
                <c:pt idx="15954">
                  <c:v>3.6251199999999999E-10</c:v>
                </c:pt>
                <c:pt idx="15955">
                  <c:v>3.6256499999999998E-10</c:v>
                </c:pt>
                <c:pt idx="15956">
                  <c:v>3.62574E-10</c:v>
                </c:pt>
                <c:pt idx="15957">
                  <c:v>3.6257600000000002E-10</c:v>
                </c:pt>
                <c:pt idx="15958">
                  <c:v>3.6258100000000001E-10</c:v>
                </c:pt>
                <c:pt idx="15959">
                  <c:v>3.62586E-10</c:v>
                </c:pt>
                <c:pt idx="15960">
                  <c:v>3.6261100000000001E-10</c:v>
                </c:pt>
                <c:pt idx="15961">
                  <c:v>3.6262400000000002E-10</c:v>
                </c:pt>
                <c:pt idx="15962">
                  <c:v>3.62634E-10</c:v>
                </c:pt>
                <c:pt idx="15963">
                  <c:v>3.6264E-10</c:v>
                </c:pt>
                <c:pt idx="15964">
                  <c:v>3.6264399999999998E-10</c:v>
                </c:pt>
                <c:pt idx="15965">
                  <c:v>3.6265499999999997E-10</c:v>
                </c:pt>
                <c:pt idx="15966">
                  <c:v>3.6268300000000001E-10</c:v>
                </c:pt>
                <c:pt idx="15967">
                  <c:v>3.62706E-10</c:v>
                </c:pt>
                <c:pt idx="15968">
                  <c:v>3.6271400000000002E-10</c:v>
                </c:pt>
                <c:pt idx="15969">
                  <c:v>3.6271699999999999E-10</c:v>
                </c:pt>
                <c:pt idx="15970">
                  <c:v>3.6273800000000001E-10</c:v>
                </c:pt>
                <c:pt idx="15971">
                  <c:v>3.6275299999999999E-10</c:v>
                </c:pt>
                <c:pt idx="15972">
                  <c:v>3.6279800000000001E-10</c:v>
                </c:pt>
                <c:pt idx="15973">
                  <c:v>3.6279900000000002E-10</c:v>
                </c:pt>
                <c:pt idx="15974">
                  <c:v>3.62809E-10</c:v>
                </c:pt>
                <c:pt idx="15975">
                  <c:v>3.6281700000000002E-10</c:v>
                </c:pt>
                <c:pt idx="15976">
                  <c:v>3.6282499999999999E-10</c:v>
                </c:pt>
                <c:pt idx="15977">
                  <c:v>3.6289799999999999E-10</c:v>
                </c:pt>
                <c:pt idx="15978">
                  <c:v>3.6293100000000002E-10</c:v>
                </c:pt>
                <c:pt idx="15979">
                  <c:v>3.6296999999999999E-10</c:v>
                </c:pt>
                <c:pt idx="15980">
                  <c:v>3.6298600000000002E-10</c:v>
                </c:pt>
                <c:pt idx="15981">
                  <c:v>3.6299399999999999E-10</c:v>
                </c:pt>
                <c:pt idx="15982">
                  <c:v>3.6299399999999999E-10</c:v>
                </c:pt>
                <c:pt idx="15983">
                  <c:v>3.63014E-10</c:v>
                </c:pt>
                <c:pt idx="15984">
                  <c:v>3.6303300000000001E-10</c:v>
                </c:pt>
                <c:pt idx="15985">
                  <c:v>3.6311499999999999E-10</c:v>
                </c:pt>
                <c:pt idx="15986">
                  <c:v>3.6316700000000002E-10</c:v>
                </c:pt>
                <c:pt idx="15987">
                  <c:v>3.6317399999999998E-10</c:v>
                </c:pt>
                <c:pt idx="15988">
                  <c:v>3.6319500000000001E-10</c:v>
                </c:pt>
                <c:pt idx="15989">
                  <c:v>3.6319600000000001E-10</c:v>
                </c:pt>
                <c:pt idx="15990">
                  <c:v>3.6323399999999998E-10</c:v>
                </c:pt>
                <c:pt idx="15991">
                  <c:v>3.6323900000000002E-10</c:v>
                </c:pt>
                <c:pt idx="15992">
                  <c:v>3.63242E-10</c:v>
                </c:pt>
                <c:pt idx="15993">
                  <c:v>3.6326399999999998E-10</c:v>
                </c:pt>
                <c:pt idx="15994">
                  <c:v>3.6329900000000002E-10</c:v>
                </c:pt>
                <c:pt idx="15995">
                  <c:v>3.6333599999999997E-10</c:v>
                </c:pt>
                <c:pt idx="15996">
                  <c:v>3.6334800000000003E-10</c:v>
                </c:pt>
                <c:pt idx="15997">
                  <c:v>3.6335599999999999E-10</c:v>
                </c:pt>
                <c:pt idx="15998">
                  <c:v>3.63381E-10</c:v>
                </c:pt>
                <c:pt idx="15999">
                  <c:v>3.6338300000000002E-10</c:v>
                </c:pt>
                <c:pt idx="16000">
                  <c:v>3.6340600000000001E-10</c:v>
                </c:pt>
                <c:pt idx="16001">
                  <c:v>3.6342199999999999E-10</c:v>
                </c:pt>
                <c:pt idx="16002">
                  <c:v>3.6343999999999999E-10</c:v>
                </c:pt>
                <c:pt idx="16003">
                  <c:v>3.6344300000000001E-10</c:v>
                </c:pt>
                <c:pt idx="16004">
                  <c:v>3.63453E-10</c:v>
                </c:pt>
                <c:pt idx="16005">
                  <c:v>3.6348500000000001E-10</c:v>
                </c:pt>
                <c:pt idx="16006">
                  <c:v>3.6349399999999999E-10</c:v>
                </c:pt>
                <c:pt idx="16007">
                  <c:v>3.6352499999999999E-10</c:v>
                </c:pt>
                <c:pt idx="16008">
                  <c:v>3.6354199999999998E-10</c:v>
                </c:pt>
                <c:pt idx="16009">
                  <c:v>3.6355800000000002E-10</c:v>
                </c:pt>
                <c:pt idx="16010">
                  <c:v>3.6355999999999998E-10</c:v>
                </c:pt>
                <c:pt idx="16011">
                  <c:v>3.6361E-10</c:v>
                </c:pt>
                <c:pt idx="16012">
                  <c:v>3.63628E-10</c:v>
                </c:pt>
                <c:pt idx="16013">
                  <c:v>3.6363199999999998E-10</c:v>
                </c:pt>
                <c:pt idx="16014">
                  <c:v>3.6364999999999998E-10</c:v>
                </c:pt>
                <c:pt idx="16015">
                  <c:v>3.63676E-10</c:v>
                </c:pt>
                <c:pt idx="16016">
                  <c:v>3.63677E-10</c:v>
                </c:pt>
                <c:pt idx="16017">
                  <c:v>3.6367900000000002E-10</c:v>
                </c:pt>
                <c:pt idx="16018">
                  <c:v>3.6372700000000002E-10</c:v>
                </c:pt>
                <c:pt idx="16019">
                  <c:v>3.6374799999999999E-10</c:v>
                </c:pt>
                <c:pt idx="16020">
                  <c:v>3.6375000000000001E-10</c:v>
                </c:pt>
                <c:pt idx="16021">
                  <c:v>3.6376999999999998E-10</c:v>
                </c:pt>
                <c:pt idx="16022">
                  <c:v>3.6380099999999998E-10</c:v>
                </c:pt>
                <c:pt idx="16023">
                  <c:v>3.6381800000000003E-10</c:v>
                </c:pt>
                <c:pt idx="16024">
                  <c:v>3.6382599999999999E-10</c:v>
                </c:pt>
                <c:pt idx="16025">
                  <c:v>3.6386500000000001E-10</c:v>
                </c:pt>
                <c:pt idx="16026">
                  <c:v>3.6387000000000001E-10</c:v>
                </c:pt>
                <c:pt idx="16027">
                  <c:v>3.6387899999999998E-10</c:v>
                </c:pt>
                <c:pt idx="16028">
                  <c:v>3.63881E-10</c:v>
                </c:pt>
                <c:pt idx="16029">
                  <c:v>3.6388900000000001E-10</c:v>
                </c:pt>
                <c:pt idx="16030">
                  <c:v>3.6390700000000001E-10</c:v>
                </c:pt>
                <c:pt idx="16031">
                  <c:v>3.6393499999999999E-10</c:v>
                </c:pt>
                <c:pt idx="16032">
                  <c:v>3.6403300000000001E-10</c:v>
                </c:pt>
                <c:pt idx="16033">
                  <c:v>3.6404600000000002E-10</c:v>
                </c:pt>
                <c:pt idx="16034">
                  <c:v>3.6405300000000002E-10</c:v>
                </c:pt>
                <c:pt idx="16035">
                  <c:v>3.6411100000000001E-10</c:v>
                </c:pt>
                <c:pt idx="16036">
                  <c:v>3.64116E-10</c:v>
                </c:pt>
                <c:pt idx="16037">
                  <c:v>3.6411999999999998E-10</c:v>
                </c:pt>
                <c:pt idx="16038">
                  <c:v>3.64128E-10</c:v>
                </c:pt>
                <c:pt idx="16039">
                  <c:v>3.64152E-10</c:v>
                </c:pt>
                <c:pt idx="16040">
                  <c:v>3.6417499999999999E-10</c:v>
                </c:pt>
                <c:pt idx="16041">
                  <c:v>3.6419000000000001E-10</c:v>
                </c:pt>
                <c:pt idx="16042">
                  <c:v>3.6419199999999998E-10</c:v>
                </c:pt>
                <c:pt idx="16043">
                  <c:v>3.6421400000000001E-10</c:v>
                </c:pt>
                <c:pt idx="16044">
                  <c:v>3.6423200000000001E-10</c:v>
                </c:pt>
                <c:pt idx="16045">
                  <c:v>3.6429599999999999E-10</c:v>
                </c:pt>
                <c:pt idx="16046">
                  <c:v>3.6429900000000002E-10</c:v>
                </c:pt>
                <c:pt idx="16047">
                  <c:v>3.6430000000000002E-10</c:v>
                </c:pt>
                <c:pt idx="16048">
                  <c:v>3.6431000000000001E-10</c:v>
                </c:pt>
                <c:pt idx="16049">
                  <c:v>3.6433000000000002E-10</c:v>
                </c:pt>
                <c:pt idx="16050">
                  <c:v>3.6433199999999999E-10</c:v>
                </c:pt>
                <c:pt idx="16051">
                  <c:v>3.6434200000000002E-10</c:v>
                </c:pt>
                <c:pt idx="16052">
                  <c:v>3.6436099999999998E-10</c:v>
                </c:pt>
                <c:pt idx="16053">
                  <c:v>3.6436099999999998E-10</c:v>
                </c:pt>
                <c:pt idx="16054">
                  <c:v>3.6436199999999999E-10</c:v>
                </c:pt>
                <c:pt idx="16055">
                  <c:v>3.6440200000000002E-10</c:v>
                </c:pt>
                <c:pt idx="16056">
                  <c:v>3.6442899999999999E-10</c:v>
                </c:pt>
                <c:pt idx="16057">
                  <c:v>3.6443100000000001E-10</c:v>
                </c:pt>
                <c:pt idx="16058">
                  <c:v>3.6445500000000001E-10</c:v>
                </c:pt>
                <c:pt idx="16059">
                  <c:v>3.6449300000000003E-10</c:v>
                </c:pt>
                <c:pt idx="16060">
                  <c:v>3.6453099999999999E-10</c:v>
                </c:pt>
                <c:pt idx="16061">
                  <c:v>3.6454600000000001E-10</c:v>
                </c:pt>
                <c:pt idx="16062">
                  <c:v>3.6455E-10</c:v>
                </c:pt>
                <c:pt idx="16063">
                  <c:v>3.6455E-10</c:v>
                </c:pt>
                <c:pt idx="16064">
                  <c:v>3.6457000000000001E-10</c:v>
                </c:pt>
                <c:pt idx="16065">
                  <c:v>3.6458300000000002E-10</c:v>
                </c:pt>
                <c:pt idx="16066">
                  <c:v>3.6458999999999998E-10</c:v>
                </c:pt>
                <c:pt idx="16067">
                  <c:v>3.6459500000000002E-10</c:v>
                </c:pt>
                <c:pt idx="16068">
                  <c:v>3.64599E-10</c:v>
                </c:pt>
                <c:pt idx="16069">
                  <c:v>3.6461399999999998E-10</c:v>
                </c:pt>
                <c:pt idx="16070">
                  <c:v>3.6461800000000001E-10</c:v>
                </c:pt>
                <c:pt idx="16071">
                  <c:v>3.6461900000000002E-10</c:v>
                </c:pt>
                <c:pt idx="16072">
                  <c:v>3.6464999999999998E-10</c:v>
                </c:pt>
                <c:pt idx="16073">
                  <c:v>3.64659E-10</c:v>
                </c:pt>
                <c:pt idx="16074">
                  <c:v>3.6471699999999998E-10</c:v>
                </c:pt>
                <c:pt idx="16075">
                  <c:v>3.6472600000000001E-10</c:v>
                </c:pt>
                <c:pt idx="16076">
                  <c:v>3.6474199999999999E-10</c:v>
                </c:pt>
                <c:pt idx="16077">
                  <c:v>3.6478700000000001E-10</c:v>
                </c:pt>
                <c:pt idx="16078">
                  <c:v>3.6481399999999999E-10</c:v>
                </c:pt>
                <c:pt idx="16079">
                  <c:v>3.6483500000000001E-10</c:v>
                </c:pt>
                <c:pt idx="16080">
                  <c:v>3.64858E-10</c:v>
                </c:pt>
                <c:pt idx="16081">
                  <c:v>3.64954E-10</c:v>
                </c:pt>
                <c:pt idx="16082">
                  <c:v>3.6500599999999998E-10</c:v>
                </c:pt>
                <c:pt idx="16083">
                  <c:v>3.6502E-10</c:v>
                </c:pt>
                <c:pt idx="16084">
                  <c:v>3.6502499999999999E-10</c:v>
                </c:pt>
                <c:pt idx="16085">
                  <c:v>3.6503099999999999E-10</c:v>
                </c:pt>
                <c:pt idx="16086">
                  <c:v>3.6505300000000002E-10</c:v>
                </c:pt>
                <c:pt idx="16087">
                  <c:v>3.6505399999999998E-10</c:v>
                </c:pt>
                <c:pt idx="16088">
                  <c:v>3.6505800000000001E-10</c:v>
                </c:pt>
                <c:pt idx="16089">
                  <c:v>3.65099E-10</c:v>
                </c:pt>
                <c:pt idx="16090">
                  <c:v>3.6510700000000002E-10</c:v>
                </c:pt>
                <c:pt idx="16091">
                  <c:v>3.6516700000000002E-10</c:v>
                </c:pt>
                <c:pt idx="16092">
                  <c:v>3.65207E-10</c:v>
                </c:pt>
                <c:pt idx="16093">
                  <c:v>3.6522700000000001E-10</c:v>
                </c:pt>
                <c:pt idx="16094">
                  <c:v>3.65274E-10</c:v>
                </c:pt>
                <c:pt idx="16095">
                  <c:v>3.6528899999999998E-10</c:v>
                </c:pt>
                <c:pt idx="16096">
                  <c:v>3.6531700000000001E-10</c:v>
                </c:pt>
                <c:pt idx="16097">
                  <c:v>3.6532900000000001E-10</c:v>
                </c:pt>
                <c:pt idx="16098">
                  <c:v>3.6533600000000002E-10</c:v>
                </c:pt>
                <c:pt idx="16099">
                  <c:v>3.6535300000000001E-10</c:v>
                </c:pt>
                <c:pt idx="16100">
                  <c:v>3.6535400000000002E-10</c:v>
                </c:pt>
                <c:pt idx="16101">
                  <c:v>3.65364E-10</c:v>
                </c:pt>
                <c:pt idx="16102">
                  <c:v>3.6536799999999998E-10</c:v>
                </c:pt>
                <c:pt idx="16103">
                  <c:v>3.6538099999999999E-10</c:v>
                </c:pt>
                <c:pt idx="16104">
                  <c:v>3.6539100000000003E-10</c:v>
                </c:pt>
                <c:pt idx="16105">
                  <c:v>3.6539700000000003E-10</c:v>
                </c:pt>
                <c:pt idx="16106">
                  <c:v>3.6540200000000002E-10</c:v>
                </c:pt>
                <c:pt idx="16107">
                  <c:v>3.6545799999999998E-10</c:v>
                </c:pt>
                <c:pt idx="16108">
                  <c:v>3.6546100000000001E-10</c:v>
                </c:pt>
                <c:pt idx="16109">
                  <c:v>3.6546700000000001E-10</c:v>
                </c:pt>
                <c:pt idx="16110">
                  <c:v>3.65478E-10</c:v>
                </c:pt>
                <c:pt idx="16111">
                  <c:v>3.6547900000000001E-10</c:v>
                </c:pt>
                <c:pt idx="16112">
                  <c:v>3.6551199999999998E-10</c:v>
                </c:pt>
                <c:pt idx="16113">
                  <c:v>3.6551299999999999E-10</c:v>
                </c:pt>
                <c:pt idx="16114">
                  <c:v>3.6553500000000002E-10</c:v>
                </c:pt>
                <c:pt idx="16115">
                  <c:v>3.6553599999999998E-10</c:v>
                </c:pt>
                <c:pt idx="16116">
                  <c:v>3.65551E-10</c:v>
                </c:pt>
                <c:pt idx="16117">
                  <c:v>3.6558399999999998E-10</c:v>
                </c:pt>
                <c:pt idx="16118">
                  <c:v>3.65593E-10</c:v>
                </c:pt>
                <c:pt idx="16119">
                  <c:v>3.65605E-10</c:v>
                </c:pt>
                <c:pt idx="16120">
                  <c:v>3.6563200000000003E-10</c:v>
                </c:pt>
                <c:pt idx="16121">
                  <c:v>3.6563299999999998E-10</c:v>
                </c:pt>
                <c:pt idx="16122">
                  <c:v>3.6565199999999999E-10</c:v>
                </c:pt>
                <c:pt idx="16123">
                  <c:v>3.6575800000000002E-10</c:v>
                </c:pt>
                <c:pt idx="16124">
                  <c:v>3.65804E-10</c:v>
                </c:pt>
                <c:pt idx="16125">
                  <c:v>3.6583500000000001E-10</c:v>
                </c:pt>
                <c:pt idx="16126">
                  <c:v>3.65858E-10</c:v>
                </c:pt>
                <c:pt idx="16127">
                  <c:v>3.6586899999999999E-10</c:v>
                </c:pt>
                <c:pt idx="16128">
                  <c:v>3.6591699999999999E-10</c:v>
                </c:pt>
                <c:pt idx="16129">
                  <c:v>3.6592700000000002E-10</c:v>
                </c:pt>
                <c:pt idx="16130">
                  <c:v>3.6595899999999999E-10</c:v>
                </c:pt>
                <c:pt idx="16131">
                  <c:v>3.6595899999999999E-10</c:v>
                </c:pt>
                <c:pt idx="16132">
                  <c:v>3.65961E-10</c:v>
                </c:pt>
                <c:pt idx="16133">
                  <c:v>3.65967E-10</c:v>
                </c:pt>
                <c:pt idx="16134">
                  <c:v>3.6598299999999999E-10</c:v>
                </c:pt>
                <c:pt idx="16135">
                  <c:v>3.6599599999999999E-10</c:v>
                </c:pt>
                <c:pt idx="16136">
                  <c:v>3.6599800000000001E-10</c:v>
                </c:pt>
                <c:pt idx="16137">
                  <c:v>3.66009E-10</c:v>
                </c:pt>
                <c:pt idx="16138">
                  <c:v>3.6601199999999998E-10</c:v>
                </c:pt>
                <c:pt idx="16139">
                  <c:v>3.6602300000000002E-10</c:v>
                </c:pt>
                <c:pt idx="16140">
                  <c:v>3.6603099999999998E-10</c:v>
                </c:pt>
                <c:pt idx="16141">
                  <c:v>3.6604299999999998E-10</c:v>
                </c:pt>
                <c:pt idx="16142">
                  <c:v>3.66051E-10</c:v>
                </c:pt>
                <c:pt idx="16143">
                  <c:v>3.6607700000000002E-10</c:v>
                </c:pt>
                <c:pt idx="16144">
                  <c:v>3.66093E-10</c:v>
                </c:pt>
                <c:pt idx="16145">
                  <c:v>3.6609600000000002E-10</c:v>
                </c:pt>
                <c:pt idx="16146">
                  <c:v>3.66123E-10</c:v>
                </c:pt>
                <c:pt idx="16147">
                  <c:v>3.6612500000000002E-10</c:v>
                </c:pt>
                <c:pt idx="16148">
                  <c:v>3.6617900000000001E-10</c:v>
                </c:pt>
                <c:pt idx="16149">
                  <c:v>3.6618500000000001E-10</c:v>
                </c:pt>
                <c:pt idx="16150">
                  <c:v>3.6621000000000002E-10</c:v>
                </c:pt>
                <c:pt idx="16151">
                  <c:v>3.6621799999999999E-10</c:v>
                </c:pt>
                <c:pt idx="16152">
                  <c:v>3.6621899999999999E-10</c:v>
                </c:pt>
                <c:pt idx="16153">
                  <c:v>3.66262E-10</c:v>
                </c:pt>
                <c:pt idx="16154">
                  <c:v>3.6628700000000001E-10</c:v>
                </c:pt>
                <c:pt idx="16155">
                  <c:v>3.6630799999999998E-10</c:v>
                </c:pt>
                <c:pt idx="16156">
                  <c:v>3.6638400000000001E-10</c:v>
                </c:pt>
                <c:pt idx="16157">
                  <c:v>3.66407E-10</c:v>
                </c:pt>
                <c:pt idx="16158">
                  <c:v>3.66412E-10</c:v>
                </c:pt>
                <c:pt idx="16159">
                  <c:v>3.6646599999999999E-10</c:v>
                </c:pt>
                <c:pt idx="16160">
                  <c:v>3.6648299999999998E-10</c:v>
                </c:pt>
                <c:pt idx="16161">
                  <c:v>3.6651000000000001E-10</c:v>
                </c:pt>
                <c:pt idx="16162">
                  <c:v>3.6653199999999999E-10</c:v>
                </c:pt>
                <c:pt idx="16163">
                  <c:v>3.6658400000000002E-10</c:v>
                </c:pt>
                <c:pt idx="16164">
                  <c:v>3.6659600000000002E-10</c:v>
                </c:pt>
                <c:pt idx="16165">
                  <c:v>3.6659699999999998E-10</c:v>
                </c:pt>
                <c:pt idx="16166">
                  <c:v>3.6659799999999999E-10</c:v>
                </c:pt>
                <c:pt idx="16167">
                  <c:v>3.6665000000000002E-10</c:v>
                </c:pt>
                <c:pt idx="16168">
                  <c:v>3.6666499999999999E-10</c:v>
                </c:pt>
                <c:pt idx="16169">
                  <c:v>3.6669100000000001E-10</c:v>
                </c:pt>
                <c:pt idx="16170">
                  <c:v>3.6669299999999998E-10</c:v>
                </c:pt>
                <c:pt idx="16171">
                  <c:v>3.6669999999999998E-10</c:v>
                </c:pt>
                <c:pt idx="16172">
                  <c:v>3.6672700000000001E-10</c:v>
                </c:pt>
                <c:pt idx="16173">
                  <c:v>3.6677899999999999E-10</c:v>
                </c:pt>
                <c:pt idx="16174">
                  <c:v>3.6678900000000002E-10</c:v>
                </c:pt>
                <c:pt idx="16175">
                  <c:v>3.6680600000000002E-10</c:v>
                </c:pt>
                <c:pt idx="16176">
                  <c:v>3.6680899999999999E-10</c:v>
                </c:pt>
                <c:pt idx="16177">
                  <c:v>3.66816E-10</c:v>
                </c:pt>
                <c:pt idx="16178">
                  <c:v>3.6681999999999998E-10</c:v>
                </c:pt>
                <c:pt idx="16179">
                  <c:v>3.6682599999999998E-10</c:v>
                </c:pt>
                <c:pt idx="16180">
                  <c:v>3.66828E-10</c:v>
                </c:pt>
                <c:pt idx="16181">
                  <c:v>3.6684800000000001E-10</c:v>
                </c:pt>
                <c:pt idx="16182">
                  <c:v>3.6687E-10</c:v>
                </c:pt>
                <c:pt idx="16183">
                  <c:v>3.66876E-10</c:v>
                </c:pt>
                <c:pt idx="16184">
                  <c:v>3.6687800000000001E-10</c:v>
                </c:pt>
                <c:pt idx="16185">
                  <c:v>3.6692600000000001E-10</c:v>
                </c:pt>
                <c:pt idx="16186">
                  <c:v>3.6697199999999999E-10</c:v>
                </c:pt>
                <c:pt idx="16187">
                  <c:v>3.66991E-10</c:v>
                </c:pt>
                <c:pt idx="16188">
                  <c:v>3.6699499999999998E-10</c:v>
                </c:pt>
                <c:pt idx="16189">
                  <c:v>3.6699599999999999E-10</c:v>
                </c:pt>
                <c:pt idx="16190">
                  <c:v>3.6700799999999999E-10</c:v>
                </c:pt>
                <c:pt idx="16191">
                  <c:v>3.6703000000000002E-10</c:v>
                </c:pt>
                <c:pt idx="16192">
                  <c:v>3.6705800000000001E-10</c:v>
                </c:pt>
                <c:pt idx="16193">
                  <c:v>3.6705800000000001E-10</c:v>
                </c:pt>
                <c:pt idx="16194">
                  <c:v>3.6707299999999998E-10</c:v>
                </c:pt>
                <c:pt idx="16195">
                  <c:v>3.67088E-10</c:v>
                </c:pt>
                <c:pt idx="16196">
                  <c:v>3.6713399999999999E-10</c:v>
                </c:pt>
                <c:pt idx="16197">
                  <c:v>3.6714400000000002E-10</c:v>
                </c:pt>
                <c:pt idx="16198">
                  <c:v>3.67148E-10</c:v>
                </c:pt>
                <c:pt idx="16199">
                  <c:v>3.6716399999999998E-10</c:v>
                </c:pt>
                <c:pt idx="16200">
                  <c:v>3.6720499999999997E-10</c:v>
                </c:pt>
                <c:pt idx="16201">
                  <c:v>3.6726400000000002E-10</c:v>
                </c:pt>
                <c:pt idx="16202">
                  <c:v>3.6727299999999999E-10</c:v>
                </c:pt>
                <c:pt idx="16203">
                  <c:v>3.6731999999999998E-10</c:v>
                </c:pt>
                <c:pt idx="16204">
                  <c:v>3.6736399999999999E-10</c:v>
                </c:pt>
                <c:pt idx="16205">
                  <c:v>3.6736700000000002E-10</c:v>
                </c:pt>
                <c:pt idx="16206">
                  <c:v>3.6737399999999998E-10</c:v>
                </c:pt>
                <c:pt idx="16207">
                  <c:v>3.6737900000000002E-10</c:v>
                </c:pt>
                <c:pt idx="16208">
                  <c:v>3.6737900000000002E-10</c:v>
                </c:pt>
                <c:pt idx="16209">
                  <c:v>3.6739199999999998E-10</c:v>
                </c:pt>
                <c:pt idx="16210">
                  <c:v>3.6739899999999998E-10</c:v>
                </c:pt>
                <c:pt idx="16211">
                  <c:v>3.6742399999999999E-10</c:v>
                </c:pt>
                <c:pt idx="16212">
                  <c:v>3.67443E-10</c:v>
                </c:pt>
                <c:pt idx="16213">
                  <c:v>3.6749900000000001E-10</c:v>
                </c:pt>
                <c:pt idx="16214">
                  <c:v>3.6758499999999998E-10</c:v>
                </c:pt>
                <c:pt idx="16215">
                  <c:v>3.6759500000000001E-10</c:v>
                </c:pt>
                <c:pt idx="16216">
                  <c:v>3.6769800000000002E-10</c:v>
                </c:pt>
                <c:pt idx="16217">
                  <c:v>3.67714E-10</c:v>
                </c:pt>
                <c:pt idx="16218">
                  <c:v>3.6772E-10</c:v>
                </c:pt>
                <c:pt idx="16219">
                  <c:v>3.6772999999999998E-10</c:v>
                </c:pt>
                <c:pt idx="16220">
                  <c:v>3.67769E-10</c:v>
                </c:pt>
                <c:pt idx="16221">
                  <c:v>3.6779699999999999E-10</c:v>
                </c:pt>
                <c:pt idx="16222">
                  <c:v>3.6781499999999999E-10</c:v>
                </c:pt>
                <c:pt idx="16223">
                  <c:v>3.6781900000000002E-10</c:v>
                </c:pt>
                <c:pt idx="16224">
                  <c:v>3.6782599999999998E-10</c:v>
                </c:pt>
                <c:pt idx="16225">
                  <c:v>3.6783199999999998E-10</c:v>
                </c:pt>
                <c:pt idx="16226">
                  <c:v>3.6784800000000001E-10</c:v>
                </c:pt>
                <c:pt idx="16227">
                  <c:v>3.6785199999999999E-10</c:v>
                </c:pt>
                <c:pt idx="16228">
                  <c:v>3.6787399999999997E-10</c:v>
                </c:pt>
                <c:pt idx="16229">
                  <c:v>3.6789299999999998E-10</c:v>
                </c:pt>
                <c:pt idx="16230">
                  <c:v>3.6790900000000002E-10</c:v>
                </c:pt>
                <c:pt idx="16231">
                  <c:v>3.6791600000000002E-10</c:v>
                </c:pt>
                <c:pt idx="16232">
                  <c:v>3.6792999999999999E-10</c:v>
                </c:pt>
                <c:pt idx="16233">
                  <c:v>3.6794500000000002E-10</c:v>
                </c:pt>
                <c:pt idx="16234">
                  <c:v>3.6794699999999998E-10</c:v>
                </c:pt>
                <c:pt idx="16235">
                  <c:v>3.6795700000000001E-10</c:v>
                </c:pt>
                <c:pt idx="16236">
                  <c:v>3.6796599999999999E-10</c:v>
                </c:pt>
                <c:pt idx="16237">
                  <c:v>3.6797199999999999E-10</c:v>
                </c:pt>
                <c:pt idx="16238">
                  <c:v>3.6797600000000002E-10</c:v>
                </c:pt>
                <c:pt idx="16239">
                  <c:v>3.6798100000000001E-10</c:v>
                </c:pt>
                <c:pt idx="16240">
                  <c:v>3.6801200000000002E-10</c:v>
                </c:pt>
                <c:pt idx="16241">
                  <c:v>3.6801299999999998E-10</c:v>
                </c:pt>
                <c:pt idx="16242">
                  <c:v>3.68021E-10</c:v>
                </c:pt>
                <c:pt idx="16243">
                  <c:v>3.68052E-10</c:v>
                </c:pt>
                <c:pt idx="16244">
                  <c:v>3.6805400000000002E-10</c:v>
                </c:pt>
                <c:pt idx="16245">
                  <c:v>3.6809000000000002E-10</c:v>
                </c:pt>
                <c:pt idx="16246">
                  <c:v>3.68106E-10</c:v>
                </c:pt>
                <c:pt idx="16247">
                  <c:v>3.6810800000000002E-10</c:v>
                </c:pt>
                <c:pt idx="16248">
                  <c:v>3.6815899999999999E-10</c:v>
                </c:pt>
                <c:pt idx="16249">
                  <c:v>3.6817099999999999E-10</c:v>
                </c:pt>
                <c:pt idx="16250">
                  <c:v>3.6818899999999999E-10</c:v>
                </c:pt>
                <c:pt idx="16251">
                  <c:v>3.68226E-10</c:v>
                </c:pt>
                <c:pt idx="16252">
                  <c:v>3.68227E-10</c:v>
                </c:pt>
                <c:pt idx="16253">
                  <c:v>3.6823500000000002E-10</c:v>
                </c:pt>
                <c:pt idx="16254">
                  <c:v>3.68275E-10</c:v>
                </c:pt>
                <c:pt idx="16255">
                  <c:v>3.6831499999999998E-10</c:v>
                </c:pt>
                <c:pt idx="16256">
                  <c:v>3.68323E-10</c:v>
                </c:pt>
                <c:pt idx="16257">
                  <c:v>3.6835099999999998E-10</c:v>
                </c:pt>
                <c:pt idx="16258">
                  <c:v>3.68359E-10</c:v>
                </c:pt>
                <c:pt idx="16259">
                  <c:v>3.6837300000000002E-10</c:v>
                </c:pt>
                <c:pt idx="16260">
                  <c:v>3.6837800000000001E-10</c:v>
                </c:pt>
                <c:pt idx="16261">
                  <c:v>3.6838199999999999E-10</c:v>
                </c:pt>
                <c:pt idx="16262">
                  <c:v>3.6839100000000002E-10</c:v>
                </c:pt>
                <c:pt idx="16263">
                  <c:v>3.6841000000000002E-10</c:v>
                </c:pt>
                <c:pt idx="16264">
                  <c:v>3.6842399999999999E-10</c:v>
                </c:pt>
                <c:pt idx="16265">
                  <c:v>3.6845100000000001E-10</c:v>
                </c:pt>
                <c:pt idx="16266">
                  <c:v>3.6857E-10</c:v>
                </c:pt>
                <c:pt idx="16267">
                  <c:v>3.6857800000000002E-10</c:v>
                </c:pt>
                <c:pt idx="16268">
                  <c:v>3.6863499999999999E-10</c:v>
                </c:pt>
                <c:pt idx="16269">
                  <c:v>3.68666E-10</c:v>
                </c:pt>
                <c:pt idx="16270">
                  <c:v>3.6868299999999999E-10</c:v>
                </c:pt>
                <c:pt idx="16271">
                  <c:v>3.6869399999999998E-10</c:v>
                </c:pt>
                <c:pt idx="16272">
                  <c:v>3.6873099999999999E-10</c:v>
                </c:pt>
                <c:pt idx="16273">
                  <c:v>3.6874700000000002E-10</c:v>
                </c:pt>
                <c:pt idx="16274">
                  <c:v>3.6874899999999998E-10</c:v>
                </c:pt>
                <c:pt idx="16275">
                  <c:v>3.6878300000000002E-10</c:v>
                </c:pt>
                <c:pt idx="16276">
                  <c:v>3.6878499999999998E-10</c:v>
                </c:pt>
                <c:pt idx="16277">
                  <c:v>3.6879400000000001E-10</c:v>
                </c:pt>
                <c:pt idx="16278">
                  <c:v>3.6880999999999999E-10</c:v>
                </c:pt>
                <c:pt idx="16279">
                  <c:v>3.6881900000000002E-10</c:v>
                </c:pt>
                <c:pt idx="16280">
                  <c:v>3.6883899999999998E-10</c:v>
                </c:pt>
                <c:pt idx="16281">
                  <c:v>3.68865E-10</c:v>
                </c:pt>
                <c:pt idx="16282">
                  <c:v>3.68871E-10</c:v>
                </c:pt>
                <c:pt idx="16283">
                  <c:v>3.6887800000000001E-10</c:v>
                </c:pt>
                <c:pt idx="16284">
                  <c:v>3.6893099999999999E-10</c:v>
                </c:pt>
                <c:pt idx="16285">
                  <c:v>3.6897099999999998E-10</c:v>
                </c:pt>
                <c:pt idx="16286">
                  <c:v>3.6901299999999997E-10</c:v>
                </c:pt>
                <c:pt idx="16287">
                  <c:v>3.6903199999999998E-10</c:v>
                </c:pt>
                <c:pt idx="16288">
                  <c:v>3.6907200000000002E-10</c:v>
                </c:pt>
                <c:pt idx="16289">
                  <c:v>3.6907200000000002E-10</c:v>
                </c:pt>
                <c:pt idx="16290">
                  <c:v>3.6907300000000002E-10</c:v>
                </c:pt>
                <c:pt idx="16291">
                  <c:v>3.6907900000000002E-10</c:v>
                </c:pt>
                <c:pt idx="16292">
                  <c:v>3.6909700000000002E-10</c:v>
                </c:pt>
                <c:pt idx="16293">
                  <c:v>3.6910499999999999E-10</c:v>
                </c:pt>
                <c:pt idx="16294">
                  <c:v>3.6910700000000001E-10</c:v>
                </c:pt>
                <c:pt idx="16295">
                  <c:v>3.6911699999999999E-10</c:v>
                </c:pt>
                <c:pt idx="16296">
                  <c:v>3.69131E-10</c:v>
                </c:pt>
                <c:pt idx="16297">
                  <c:v>3.6913300000000002E-10</c:v>
                </c:pt>
                <c:pt idx="16298">
                  <c:v>3.6914500000000002E-10</c:v>
                </c:pt>
                <c:pt idx="16299">
                  <c:v>3.6915000000000001E-10</c:v>
                </c:pt>
                <c:pt idx="16300">
                  <c:v>3.6917799999999999E-10</c:v>
                </c:pt>
                <c:pt idx="16301">
                  <c:v>3.6919999999999998E-10</c:v>
                </c:pt>
                <c:pt idx="16302">
                  <c:v>3.6921199999999998E-10</c:v>
                </c:pt>
                <c:pt idx="16303">
                  <c:v>3.6921399999999999E-10</c:v>
                </c:pt>
                <c:pt idx="16304">
                  <c:v>3.6922200000000001E-10</c:v>
                </c:pt>
                <c:pt idx="16305">
                  <c:v>3.69257E-10</c:v>
                </c:pt>
                <c:pt idx="16306">
                  <c:v>3.6926799999999999E-10</c:v>
                </c:pt>
                <c:pt idx="16307">
                  <c:v>3.6929699999999998E-10</c:v>
                </c:pt>
                <c:pt idx="16308">
                  <c:v>3.69354E-10</c:v>
                </c:pt>
                <c:pt idx="16309">
                  <c:v>3.6935600000000002E-10</c:v>
                </c:pt>
                <c:pt idx="16310">
                  <c:v>3.6936299999999998E-10</c:v>
                </c:pt>
                <c:pt idx="16311">
                  <c:v>3.6938000000000002E-10</c:v>
                </c:pt>
                <c:pt idx="16312">
                  <c:v>3.6942299999999998E-10</c:v>
                </c:pt>
                <c:pt idx="16313">
                  <c:v>3.6944500000000001E-10</c:v>
                </c:pt>
                <c:pt idx="16314">
                  <c:v>3.69468E-10</c:v>
                </c:pt>
                <c:pt idx="16315">
                  <c:v>3.6947799999999998E-10</c:v>
                </c:pt>
                <c:pt idx="16316">
                  <c:v>3.6948900000000003E-10</c:v>
                </c:pt>
                <c:pt idx="16317">
                  <c:v>3.6950899999999999E-10</c:v>
                </c:pt>
                <c:pt idx="16318">
                  <c:v>3.6954300000000002E-10</c:v>
                </c:pt>
                <c:pt idx="16319">
                  <c:v>3.6955500000000002E-10</c:v>
                </c:pt>
                <c:pt idx="16320">
                  <c:v>3.6958500000000002E-10</c:v>
                </c:pt>
                <c:pt idx="16321">
                  <c:v>3.6961500000000002E-10</c:v>
                </c:pt>
                <c:pt idx="16322">
                  <c:v>3.6962999999999999E-10</c:v>
                </c:pt>
                <c:pt idx="16323">
                  <c:v>3.6964500000000002E-10</c:v>
                </c:pt>
                <c:pt idx="16324">
                  <c:v>3.69721E-10</c:v>
                </c:pt>
                <c:pt idx="16325">
                  <c:v>3.6974999999999999E-10</c:v>
                </c:pt>
                <c:pt idx="16326">
                  <c:v>3.69751E-10</c:v>
                </c:pt>
                <c:pt idx="16327">
                  <c:v>3.69757E-10</c:v>
                </c:pt>
                <c:pt idx="16328">
                  <c:v>3.69763E-10</c:v>
                </c:pt>
                <c:pt idx="16329">
                  <c:v>3.6976500000000002E-10</c:v>
                </c:pt>
                <c:pt idx="16330">
                  <c:v>3.6978300000000001E-10</c:v>
                </c:pt>
                <c:pt idx="16331">
                  <c:v>3.69878E-10</c:v>
                </c:pt>
                <c:pt idx="16332">
                  <c:v>3.6989299999999998E-10</c:v>
                </c:pt>
                <c:pt idx="16333">
                  <c:v>3.6992299999999997E-10</c:v>
                </c:pt>
                <c:pt idx="16334">
                  <c:v>3.6993500000000003E-10</c:v>
                </c:pt>
                <c:pt idx="16335">
                  <c:v>3.6994500000000001E-10</c:v>
                </c:pt>
                <c:pt idx="16336">
                  <c:v>3.6996599999999998E-10</c:v>
                </c:pt>
                <c:pt idx="16337">
                  <c:v>3.7000899999999999E-10</c:v>
                </c:pt>
                <c:pt idx="16338">
                  <c:v>3.7002400000000001E-10</c:v>
                </c:pt>
                <c:pt idx="16339">
                  <c:v>3.70065E-10</c:v>
                </c:pt>
                <c:pt idx="16340">
                  <c:v>3.70095E-10</c:v>
                </c:pt>
                <c:pt idx="16341">
                  <c:v>3.7009899999999999E-10</c:v>
                </c:pt>
                <c:pt idx="16342">
                  <c:v>3.7010900000000002E-10</c:v>
                </c:pt>
                <c:pt idx="16343">
                  <c:v>3.7011500000000002E-10</c:v>
                </c:pt>
                <c:pt idx="16344">
                  <c:v>3.7011599999999998E-10</c:v>
                </c:pt>
                <c:pt idx="16345">
                  <c:v>3.7017699999999998E-10</c:v>
                </c:pt>
                <c:pt idx="16346">
                  <c:v>3.7020000000000002E-10</c:v>
                </c:pt>
                <c:pt idx="16347">
                  <c:v>3.7020199999999999E-10</c:v>
                </c:pt>
                <c:pt idx="16348">
                  <c:v>3.70209E-10</c:v>
                </c:pt>
                <c:pt idx="16349">
                  <c:v>3.7028300000000001E-10</c:v>
                </c:pt>
                <c:pt idx="16350">
                  <c:v>3.703E-10</c:v>
                </c:pt>
                <c:pt idx="16351">
                  <c:v>3.70324E-10</c:v>
                </c:pt>
                <c:pt idx="16352">
                  <c:v>3.7036899999999997E-10</c:v>
                </c:pt>
                <c:pt idx="16353">
                  <c:v>3.7037400000000002E-10</c:v>
                </c:pt>
                <c:pt idx="16354">
                  <c:v>3.7041299999999999E-10</c:v>
                </c:pt>
                <c:pt idx="16355">
                  <c:v>3.7042200000000002E-10</c:v>
                </c:pt>
                <c:pt idx="16356">
                  <c:v>3.7042999999999998E-10</c:v>
                </c:pt>
                <c:pt idx="16357">
                  <c:v>3.7045300000000002E-10</c:v>
                </c:pt>
                <c:pt idx="16358">
                  <c:v>3.70462E-10</c:v>
                </c:pt>
                <c:pt idx="16359">
                  <c:v>3.7049400000000001E-10</c:v>
                </c:pt>
                <c:pt idx="16360">
                  <c:v>3.7051200000000001E-10</c:v>
                </c:pt>
                <c:pt idx="16361">
                  <c:v>3.70529E-10</c:v>
                </c:pt>
                <c:pt idx="16362">
                  <c:v>3.7056000000000001E-10</c:v>
                </c:pt>
                <c:pt idx="16363">
                  <c:v>3.70565E-10</c:v>
                </c:pt>
                <c:pt idx="16364">
                  <c:v>3.7057900000000002E-10</c:v>
                </c:pt>
                <c:pt idx="16365">
                  <c:v>3.7058699999999998E-10</c:v>
                </c:pt>
                <c:pt idx="16366">
                  <c:v>3.7059600000000001E-10</c:v>
                </c:pt>
                <c:pt idx="16367">
                  <c:v>3.70607E-10</c:v>
                </c:pt>
                <c:pt idx="16368">
                  <c:v>3.70613E-10</c:v>
                </c:pt>
                <c:pt idx="16369">
                  <c:v>3.7068299999999998E-10</c:v>
                </c:pt>
                <c:pt idx="16370">
                  <c:v>3.70734E-10</c:v>
                </c:pt>
                <c:pt idx="16371">
                  <c:v>3.7077E-10</c:v>
                </c:pt>
                <c:pt idx="16372">
                  <c:v>3.7081699999999999E-10</c:v>
                </c:pt>
                <c:pt idx="16373">
                  <c:v>3.7083200000000002E-10</c:v>
                </c:pt>
                <c:pt idx="16374">
                  <c:v>3.7085000000000002E-10</c:v>
                </c:pt>
                <c:pt idx="16375">
                  <c:v>3.7087500000000002E-10</c:v>
                </c:pt>
                <c:pt idx="16376">
                  <c:v>3.7090599999999998E-10</c:v>
                </c:pt>
                <c:pt idx="16377">
                  <c:v>3.7092300000000002E-10</c:v>
                </c:pt>
                <c:pt idx="16378">
                  <c:v>3.7094199999999998E-10</c:v>
                </c:pt>
                <c:pt idx="16379">
                  <c:v>3.70945E-10</c:v>
                </c:pt>
                <c:pt idx="16380">
                  <c:v>3.7095300000000002E-10</c:v>
                </c:pt>
                <c:pt idx="16381">
                  <c:v>3.7096699999999999E-10</c:v>
                </c:pt>
                <c:pt idx="16382">
                  <c:v>3.7099500000000002E-10</c:v>
                </c:pt>
                <c:pt idx="16383">
                  <c:v>3.7099799999999999E-10</c:v>
                </c:pt>
                <c:pt idx="16384">
                  <c:v>3.7100000000000001E-10</c:v>
                </c:pt>
                <c:pt idx="16385">
                  <c:v>3.7103899999999998E-10</c:v>
                </c:pt>
                <c:pt idx="16386">
                  <c:v>3.7105199999999999E-10</c:v>
                </c:pt>
                <c:pt idx="16387">
                  <c:v>3.7105799999999999E-10</c:v>
                </c:pt>
                <c:pt idx="16388">
                  <c:v>3.7106600000000001E-10</c:v>
                </c:pt>
                <c:pt idx="16389">
                  <c:v>3.7112800000000002E-10</c:v>
                </c:pt>
                <c:pt idx="16390">
                  <c:v>3.7114099999999998E-10</c:v>
                </c:pt>
                <c:pt idx="16391">
                  <c:v>3.7115399999999999E-10</c:v>
                </c:pt>
                <c:pt idx="16392">
                  <c:v>3.7117600000000002E-10</c:v>
                </c:pt>
                <c:pt idx="16393">
                  <c:v>3.7118399999999999E-10</c:v>
                </c:pt>
                <c:pt idx="16394">
                  <c:v>3.71185E-10</c:v>
                </c:pt>
                <c:pt idx="16395">
                  <c:v>3.7118899999999998E-10</c:v>
                </c:pt>
                <c:pt idx="16396">
                  <c:v>3.71222E-10</c:v>
                </c:pt>
                <c:pt idx="16397">
                  <c:v>3.7122499999999998E-10</c:v>
                </c:pt>
                <c:pt idx="16398">
                  <c:v>3.7123799999999999E-10</c:v>
                </c:pt>
                <c:pt idx="16399">
                  <c:v>3.7124499999999999E-10</c:v>
                </c:pt>
                <c:pt idx="16400">
                  <c:v>3.7128400000000002E-10</c:v>
                </c:pt>
                <c:pt idx="16401">
                  <c:v>3.7132500000000001E-10</c:v>
                </c:pt>
                <c:pt idx="16402">
                  <c:v>3.7132899999999999E-10</c:v>
                </c:pt>
                <c:pt idx="16403">
                  <c:v>3.7134699999999999E-10</c:v>
                </c:pt>
                <c:pt idx="16404">
                  <c:v>3.7135700000000002E-10</c:v>
                </c:pt>
                <c:pt idx="16405">
                  <c:v>3.7137099999999999E-10</c:v>
                </c:pt>
                <c:pt idx="16406">
                  <c:v>3.7138000000000001E-10</c:v>
                </c:pt>
                <c:pt idx="16407">
                  <c:v>3.7138600000000001E-10</c:v>
                </c:pt>
                <c:pt idx="16408">
                  <c:v>3.7139100000000001E-10</c:v>
                </c:pt>
                <c:pt idx="16409">
                  <c:v>3.7142200000000001E-10</c:v>
                </c:pt>
                <c:pt idx="16410">
                  <c:v>3.7143400000000001E-10</c:v>
                </c:pt>
                <c:pt idx="16411">
                  <c:v>3.7147100000000002E-10</c:v>
                </c:pt>
                <c:pt idx="16412">
                  <c:v>3.7152600000000003E-10</c:v>
                </c:pt>
                <c:pt idx="16413">
                  <c:v>3.7154300000000002E-10</c:v>
                </c:pt>
                <c:pt idx="16414">
                  <c:v>3.7157800000000001E-10</c:v>
                </c:pt>
                <c:pt idx="16415">
                  <c:v>3.7157900000000002E-10</c:v>
                </c:pt>
                <c:pt idx="16416">
                  <c:v>3.7161699999999998E-10</c:v>
                </c:pt>
                <c:pt idx="16417">
                  <c:v>3.7162399999999999E-10</c:v>
                </c:pt>
                <c:pt idx="16418">
                  <c:v>3.7163400000000002E-10</c:v>
                </c:pt>
                <c:pt idx="16419">
                  <c:v>3.71649E-10</c:v>
                </c:pt>
                <c:pt idx="16420">
                  <c:v>3.7165800000000002E-10</c:v>
                </c:pt>
                <c:pt idx="16421">
                  <c:v>3.71716E-10</c:v>
                </c:pt>
                <c:pt idx="16422">
                  <c:v>3.7171800000000002E-10</c:v>
                </c:pt>
                <c:pt idx="16423">
                  <c:v>3.7172499999999998E-10</c:v>
                </c:pt>
                <c:pt idx="16424">
                  <c:v>3.7173500000000001E-10</c:v>
                </c:pt>
                <c:pt idx="16425">
                  <c:v>3.7175599999999998E-10</c:v>
                </c:pt>
                <c:pt idx="16426">
                  <c:v>3.7176299999999999E-10</c:v>
                </c:pt>
                <c:pt idx="16427">
                  <c:v>3.7181699999999999E-10</c:v>
                </c:pt>
                <c:pt idx="16428">
                  <c:v>3.7183800000000001E-10</c:v>
                </c:pt>
                <c:pt idx="16429">
                  <c:v>3.71939E-10</c:v>
                </c:pt>
                <c:pt idx="16430">
                  <c:v>3.7195999999999997E-10</c:v>
                </c:pt>
                <c:pt idx="16431">
                  <c:v>3.7196099999999998E-10</c:v>
                </c:pt>
                <c:pt idx="16432">
                  <c:v>3.7199799999999999E-10</c:v>
                </c:pt>
                <c:pt idx="16433">
                  <c:v>3.7202500000000002E-10</c:v>
                </c:pt>
                <c:pt idx="16434">
                  <c:v>3.7211000000000002E-10</c:v>
                </c:pt>
                <c:pt idx="16435">
                  <c:v>3.7211899999999999E-10</c:v>
                </c:pt>
                <c:pt idx="16436">
                  <c:v>3.7218499999999999E-10</c:v>
                </c:pt>
                <c:pt idx="16437">
                  <c:v>3.7219699999999999E-10</c:v>
                </c:pt>
                <c:pt idx="16438">
                  <c:v>3.7224700000000001E-10</c:v>
                </c:pt>
                <c:pt idx="16439">
                  <c:v>3.7225300000000001E-10</c:v>
                </c:pt>
                <c:pt idx="16440">
                  <c:v>3.7227100000000001E-10</c:v>
                </c:pt>
                <c:pt idx="16441">
                  <c:v>3.7227499999999999E-10</c:v>
                </c:pt>
                <c:pt idx="16442">
                  <c:v>3.7227800000000001E-10</c:v>
                </c:pt>
                <c:pt idx="16443">
                  <c:v>3.7233800000000001E-10</c:v>
                </c:pt>
                <c:pt idx="16444">
                  <c:v>3.72343E-10</c:v>
                </c:pt>
                <c:pt idx="16445">
                  <c:v>3.7234599999999998E-10</c:v>
                </c:pt>
                <c:pt idx="16446">
                  <c:v>3.7236900000000002E-10</c:v>
                </c:pt>
                <c:pt idx="16447">
                  <c:v>3.72373E-10</c:v>
                </c:pt>
                <c:pt idx="16448">
                  <c:v>3.7237799999999999E-10</c:v>
                </c:pt>
                <c:pt idx="16449">
                  <c:v>3.7238399999999999E-10</c:v>
                </c:pt>
                <c:pt idx="16450">
                  <c:v>3.7239599999999999E-10</c:v>
                </c:pt>
                <c:pt idx="16451">
                  <c:v>3.7241299999999998E-10</c:v>
                </c:pt>
                <c:pt idx="16452">
                  <c:v>3.7244399999999999E-10</c:v>
                </c:pt>
                <c:pt idx="16453">
                  <c:v>3.7244999999999999E-10</c:v>
                </c:pt>
                <c:pt idx="16454">
                  <c:v>3.7249600000000002E-10</c:v>
                </c:pt>
                <c:pt idx="16455">
                  <c:v>3.7249799999999999E-10</c:v>
                </c:pt>
                <c:pt idx="16456">
                  <c:v>3.7252500000000001E-10</c:v>
                </c:pt>
                <c:pt idx="16457">
                  <c:v>3.7252799999999999E-10</c:v>
                </c:pt>
                <c:pt idx="16458">
                  <c:v>3.7253999999999999E-10</c:v>
                </c:pt>
                <c:pt idx="16459">
                  <c:v>3.7257099999999999E-10</c:v>
                </c:pt>
                <c:pt idx="16460">
                  <c:v>3.7259999999999999E-10</c:v>
                </c:pt>
                <c:pt idx="16461">
                  <c:v>3.7260599999999998E-10</c:v>
                </c:pt>
                <c:pt idx="16462">
                  <c:v>3.7262299999999998E-10</c:v>
                </c:pt>
                <c:pt idx="16463">
                  <c:v>3.7267799999999998E-10</c:v>
                </c:pt>
                <c:pt idx="16464">
                  <c:v>3.7271499999999999E-10</c:v>
                </c:pt>
                <c:pt idx="16465">
                  <c:v>3.7273700000000002E-10</c:v>
                </c:pt>
                <c:pt idx="16466">
                  <c:v>3.7274399999999998E-10</c:v>
                </c:pt>
                <c:pt idx="16467">
                  <c:v>3.7280599999999999E-10</c:v>
                </c:pt>
                <c:pt idx="16468">
                  <c:v>3.7280900000000002E-10</c:v>
                </c:pt>
                <c:pt idx="16469">
                  <c:v>3.7281699999999999E-10</c:v>
                </c:pt>
                <c:pt idx="16470">
                  <c:v>3.7282799999999998E-10</c:v>
                </c:pt>
                <c:pt idx="16471">
                  <c:v>3.7284599999999998E-10</c:v>
                </c:pt>
                <c:pt idx="16472">
                  <c:v>3.72867E-10</c:v>
                </c:pt>
                <c:pt idx="16473">
                  <c:v>3.7287199999999999E-10</c:v>
                </c:pt>
                <c:pt idx="16474">
                  <c:v>3.7291000000000001E-10</c:v>
                </c:pt>
                <c:pt idx="16475">
                  <c:v>3.7293699999999998E-10</c:v>
                </c:pt>
                <c:pt idx="16476">
                  <c:v>3.7294800000000002E-10</c:v>
                </c:pt>
                <c:pt idx="16477">
                  <c:v>3.7300700000000001E-10</c:v>
                </c:pt>
                <c:pt idx="16478">
                  <c:v>3.7303499999999999E-10</c:v>
                </c:pt>
                <c:pt idx="16479">
                  <c:v>3.7308799999999998E-10</c:v>
                </c:pt>
                <c:pt idx="16480">
                  <c:v>3.7310300000000001E-10</c:v>
                </c:pt>
                <c:pt idx="16481">
                  <c:v>3.7312900000000003E-10</c:v>
                </c:pt>
                <c:pt idx="16482">
                  <c:v>3.7312900000000003E-10</c:v>
                </c:pt>
                <c:pt idx="16483">
                  <c:v>3.7313099999999999E-10</c:v>
                </c:pt>
                <c:pt idx="16484">
                  <c:v>3.7313900000000001E-10</c:v>
                </c:pt>
                <c:pt idx="16485">
                  <c:v>3.7313900000000001E-10</c:v>
                </c:pt>
                <c:pt idx="16486">
                  <c:v>3.7320799999999998E-10</c:v>
                </c:pt>
                <c:pt idx="16487">
                  <c:v>3.7324399999999998E-10</c:v>
                </c:pt>
                <c:pt idx="16488">
                  <c:v>3.7330499999999998E-10</c:v>
                </c:pt>
                <c:pt idx="16489">
                  <c:v>3.7330599999999999E-10</c:v>
                </c:pt>
                <c:pt idx="16490">
                  <c:v>3.73307E-10</c:v>
                </c:pt>
                <c:pt idx="16491">
                  <c:v>3.7330800000000001E-10</c:v>
                </c:pt>
                <c:pt idx="16492">
                  <c:v>3.7334099999999998E-10</c:v>
                </c:pt>
                <c:pt idx="16493">
                  <c:v>3.7335700000000002E-10</c:v>
                </c:pt>
                <c:pt idx="16494">
                  <c:v>3.73367E-10</c:v>
                </c:pt>
                <c:pt idx="16495">
                  <c:v>3.73367E-10</c:v>
                </c:pt>
                <c:pt idx="16496">
                  <c:v>3.7337000000000002E-10</c:v>
                </c:pt>
                <c:pt idx="16497">
                  <c:v>3.7337600000000002E-10</c:v>
                </c:pt>
                <c:pt idx="16498">
                  <c:v>3.7338700000000002E-10</c:v>
                </c:pt>
                <c:pt idx="16499">
                  <c:v>3.7344100000000001E-10</c:v>
                </c:pt>
                <c:pt idx="16500">
                  <c:v>3.7355600000000002E-10</c:v>
                </c:pt>
                <c:pt idx="16501">
                  <c:v>3.7358899999999999E-10</c:v>
                </c:pt>
                <c:pt idx="16502">
                  <c:v>3.7359399999999998E-10</c:v>
                </c:pt>
                <c:pt idx="16503">
                  <c:v>3.7359999999999998E-10</c:v>
                </c:pt>
                <c:pt idx="16504">
                  <c:v>3.7362200000000002E-10</c:v>
                </c:pt>
                <c:pt idx="16505">
                  <c:v>3.7362300000000002E-10</c:v>
                </c:pt>
                <c:pt idx="16506">
                  <c:v>3.7363900000000001E-10</c:v>
                </c:pt>
                <c:pt idx="16507">
                  <c:v>3.73686E-10</c:v>
                </c:pt>
                <c:pt idx="16508">
                  <c:v>3.73698E-10</c:v>
                </c:pt>
                <c:pt idx="16509">
                  <c:v>3.7370100000000002E-10</c:v>
                </c:pt>
                <c:pt idx="16510">
                  <c:v>3.7371399999999998E-10</c:v>
                </c:pt>
                <c:pt idx="16511">
                  <c:v>3.73735E-10</c:v>
                </c:pt>
                <c:pt idx="16512">
                  <c:v>3.7375799999999999E-10</c:v>
                </c:pt>
                <c:pt idx="16513">
                  <c:v>3.7378400000000001E-10</c:v>
                </c:pt>
                <c:pt idx="16514">
                  <c:v>3.73813E-10</c:v>
                </c:pt>
                <c:pt idx="16515">
                  <c:v>3.73819E-10</c:v>
                </c:pt>
                <c:pt idx="16516">
                  <c:v>3.7390699999999998E-10</c:v>
                </c:pt>
                <c:pt idx="16517">
                  <c:v>3.73909E-10</c:v>
                </c:pt>
                <c:pt idx="16518">
                  <c:v>3.7394399999999999E-10</c:v>
                </c:pt>
                <c:pt idx="16519">
                  <c:v>3.7395300000000001E-10</c:v>
                </c:pt>
                <c:pt idx="16520">
                  <c:v>3.7396199999999999E-10</c:v>
                </c:pt>
                <c:pt idx="16521">
                  <c:v>3.7397100000000001E-10</c:v>
                </c:pt>
                <c:pt idx="16522">
                  <c:v>3.7397999999999998E-10</c:v>
                </c:pt>
                <c:pt idx="16523">
                  <c:v>3.7400999999999998E-10</c:v>
                </c:pt>
                <c:pt idx="16524">
                  <c:v>3.7403E-10</c:v>
                </c:pt>
                <c:pt idx="16525">
                  <c:v>3.7404500000000003E-10</c:v>
                </c:pt>
                <c:pt idx="16526">
                  <c:v>3.7406200000000002E-10</c:v>
                </c:pt>
                <c:pt idx="16527">
                  <c:v>3.7406800000000002E-10</c:v>
                </c:pt>
                <c:pt idx="16528">
                  <c:v>3.7407900000000001E-10</c:v>
                </c:pt>
                <c:pt idx="16529">
                  <c:v>3.7411700000000002E-10</c:v>
                </c:pt>
                <c:pt idx="16530">
                  <c:v>3.7411799999999998E-10</c:v>
                </c:pt>
                <c:pt idx="16531">
                  <c:v>3.7412E-10</c:v>
                </c:pt>
                <c:pt idx="16532">
                  <c:v>3.74127E-10</c:v>
                </c:pt>
                <c:pt idx="16533">
                  <c:v>3.7412900000000002E-10</c:v>
                </c:pt>
                <c:pt idx="16534">
                  <c:v>3.7415300000000002E-10</c:v>
                </c:pt>
                <c:pt idx="16535">
                  <c:v>3.7420399999999999E-10</c:v>
                </c:pt>
                <c:pt idx="16536">
                  <c:v>3.7420799999999998E-10</c:v>
                </c:pt>
                <c:pt idx="16537">
                  <c:v>3.7423799999999997E-10</c:v>
                </c:pt>
                <c:pt idx="16538">
                  <c:v>3.7427800000000001E-10</c:v>
                </c:pt>
                <c:pt idx="16539">
                  <c:v>3.7429999999999999E-10</c:v>
                </c:pt>
                <c:pt idx="16540">
                  <c:v>3.74331E-10</c:v>
                </c:pt>
                <c:pt idx="16541">
                  <c:v>3.7434000000000002E-10</c:v>
                </c:pt>
                <c:pt idx="16542">
                  <c:v>3.7435700000000001E-10</c:v>
                </c:pt>
                <c:pt idx="16543">
                  <c:v>3.7440600000000002E-10</c:v>
                </c:pt>
                <c:pt idx="16544">
                  <c:v>3.74428E-10</c:v>
                </c:pt>
                <c:pt idx="16545">
                  <c:v>3.7452700000000002E-10</c:v>
                </c:pt>
                <c:pt idx="16546">
                  <c:v>3.7453399999999998E-10</c:v>
                </c:pt>
                <c:pt idx="16547">
                  <c:v>3.7455199999999998E-10</c:v>
                </c:pt>
                <c:pt idx="16548">
                  <c:v>3.7455700000000002E-10</c:v>
                </c:pt>
                <c:pt idx="16549">
                  <c:v>3.7459300000000002E-10</c:v>
                </c:pt>
                <c:pt idx="16550">
                  <c:v>3.7462300000000002E-10</c:v>
                </c:pt>
                <c:pt idx="16551">
                  <c:v>3.7462399999999998E-10</c:v>
                </c:pt>
                <c:pt idx="16552">
                  <c:v>3.7462599999999999E-10</c:v>
                </c:pt>
                <c:pt idx="16553">
                  <c:v>3.74627E-10</c:v>
                </c:pt>
                <c:pt idx="16554">
                  <c:v>3.7465800000000001E-10</c:v>
                </c:pt>
                <c:pt idx="16555">
                  <c:v>3.74717E-10</c:v>
                </c:pt>
                <c:pt idx="16556">
                  <c:v>3.7478400000000001E-10</c:v>
                </c:pt>
                <c:pt idx="16557">
                  <c:v>3.7478500000000001E-10</c:v>
                </c:pt>
                <c:pt idx="16558">
                  <c:v>3.7479399999999999E-10</c:v>
                </c:pt>
                <c:pt idx="16559">
                  <c:v>3.7480599999999999E-10</c:v>
                </c:pt>
                <c:pt idx="16560">
                  <c:v>3.7482299999999998E-10</c:v>
                </c:pt>
                <c:pt idx="16561">
                  <c:v>3.7485800000000002E-10</c:v>
                </c:pt>
                <c:pt idx="16562">
                  <c:v>3.7486900000000001E-10</c:v>
                </c:pt>
                <c:pt idx="16563">
                  <c:v>3.7493799999999998E-10</c:v>
                </c:pt>
                <c:pt idx="16564">
                  <c:v>3.7494100000000001E-10</c:v>
                </c:pt>
                <c:pt idx="16565">
                  <c:v>3.7496500000000001E-10</c:v>
                </c:pt>
                <c:pt idx="16566">
                  <c:v>3.7499199999999998E-10</c:v>
                </c:pt>
                <c:pt idx="16567">
                  <c:v>3.7500499999999999E-10</c:v>
                </c:pt>
                <c:pt idx="16568">
                  <c:v>3.7503399999999998E-10</c:v>
                </c:pt>
                <c:pt idx="16569">
                  <c:v>3.7508700000000002E-10</c:v>
                </c:pt>
                <c:pt idx="16570">
                  <c:v>3.75139E-10</c:v>
                </c:pt>
                <c:pt idx="16571">
                  <c:v>3.7519199999999999E-10</c:v>
                </c:pt>
                <c:pt idx="16572">
                  <c:v>3.7519799999999999E-10</c:v>
                </c:pt>
                <c:pt idx="16573">
                  <c:v>3.7524800000000001E-10</c:v>
                </c:pt>
                <c:pt idx="16574">
                  <c:v>3.7525400000000001E-10</c:v>
                </c:pt>
                <c:pt idx="16575">
                  <c:v>3.75289E-10</c:v>
                </c:pt>
                <c:pt idx="16576">
                  <c:v>3.75308E-10</c:v>
                </c:pt>
                <c:pt idx="16577">
                  <c:v>3.7532299999999998E-10</c:v>
                </c:pt>
                <c:pt idx="16578">
                  <c:v>3.7538E-10</c:v>
                </c:pt>
                <c:pt idx="16579">
                  <c:v>3.7538100000000001E-10</c:v>
                </c:pt>
                <c:pt idx="16580">
                  <c:v>3.7539699999999999E-10</c:v>
                </c:pt>
                <c:pt idx="16581">
                  <c:v>3.7540600000000002E-10</c:v>
                </c:pt>
                <c:pt idx="16582">
                  <c:v>3.7542599999999998E-10</c:v>
                </c:pt>
                <c:pt idx="16583">
                  <c:v>3.7544E-10</c:v>
                </c:pt>
                <c:pt idx="16584">
                  <c:v>3.75458E-10</c:v>
                </c:pt>
                <c:pt idx="16585">
                  <c:v>3.7547399999999998E-10</c:v>
                </c:pt>
                <c:pt idx="16586">
                  <c:v>3.75476E-10</c:v>
                </c:pt>
                <c:pt idx="16587">
                  <c:v>3.75567E-10</c:v>
                </c:pt>
                <c:pt idx="16588">
                  <c:v>3.7557400000000001E-10</c:v>
                </c:pt>
                <c:pt idx="16589">
                  <c:v>3.7557699999999998E-10</c:v>
                </c:pt>
                <c:pt idx="16590">
                  <c:v>3.7558299999999998E-10</c:v>
                </c:pt>
                <c:pt idx="16591">
                  <c:v>3.7560199999999999E-10</c:v>
                </c:pt>
                <c:pt idx="16592">
                  <c:v>3.7562599999999999E-10</c:v>
                </c:pt>
                <c:pt idx="16593">
                  <c:v>3.75633E-10</c:v>
                </c:pt>
                <c:pt idx="16594">
                  <c:v>3.7566199999999999E-10</c:v>
                </c:pt>
                <c:pt idx="16595">
                  <c:v>3.7567800000000002E-10</c:v>
                </c:pt>
                <c:pt idx="16596">
                  <c:v>3.75705E-10</c:v>
                </c:pt>
                <c:pt idx="16597">
                  <c:v>3.75718E-10</c:v>
                </c:pt>
                <c:pt idx="16598">
                  <c:v>3.7573299999999998E-10</c:v>
                </c:pt>
                <c:pt idx="16599">
                  <c:v>3.7573399999999999E-10</c:v>
                </c:pt>
                <c:pt idx="16600">
                  <c:v>3.7578299999999999E-10</c:v>
                </c:pt>
                <c:pt idx="16601">
                  <c:v>3.7581099999999998E-10</c:v>
                </c:pt>
                <c:pt idx="16602">
                  <c:v>3.7581099999999998E-10</c:v>
                </c:pt>
                <c:pt idx="16603">
                  <c:v>3.7585399999999998E-10</c:v>
                </c:pt>
                <c:pt idx="16604">
                  <c:v>3.7588499999999999E-10</c:v>
                </c:pt>
                <c:pt idx="16605">
                  <c:v>3.75904E-10</c:v>
                </c:pt>
                <c:pt idx="16606">
                  <c:v>3.7593799999999998E-10</c:v>
                </c:pt>
                <c:pt idx="16607">
                  <c:v>3.7594300000000002E-10</c:v>
                </c:pt>
                <c:pt idx="16608">
                  <c:v>3.7596199999999998E-10</c:v>
                </c:pt>
                <c:pt idx="16609">
                  <c:v>3.7600900000000002E-10</c:v>
                </c:pt>
                <c:pt idx="16610">
                  <c:v>3.7600999999999998E-10</c:v>
                </c:pt>
                <c:pt idx="16611">
                  <c:v>3.7601099999999999E-10</c:v>
                </c:pt>
                <c:pt idx="16612">
                  <c:v>3.7603800000000001E-10</c:v>
                </c:pt>
                <c:pt idx="16613">
                  <c:v>3.7605100000000002E-10</c:v>
                </c:pt>
                <c:pt idx="16614">
                  <c:v>3.76055E-10</c:v>
                </c:pt>
                <c:pt idx="16615">
                  <c:v>3.7607400000000001E-10</c:v>
                </c:pt>
                <c:pt idx="16616">
                  <c:v>3.7607500000000002E-10</c:v>
                </c:pt>
                <c:pt idx="16617">
                  <c:v>3.7611999999999999E-10</c:v>
                </c:pt>
                <c:pt idx="16618">
                  <c:v>3.7614200000000002E-10</c:v>
                </c:pt>
                <c:pt idx="16619">
                  <c:v>3.76182E-10</c:v>
                </c:pt>
                <c:pt idx="16620">
                  <c:v>3.7621499999999998E-10</c:v>
                </c:pt>
                <c:pt idx="16621">
                  <c:v>3.7623100000000001E-10</c:v>
                </c:pt>
                <c:pt idx="16622">
                  <c:v>3.7623999999999998E-10</c:v>
                </c:pt>
                <c:pt idx="16623">
                  <c:v>3.76278E-10</c:v>
                </c:pt>
                <c:pt idx="16624">
                  <c:v>3.76278E-10</c:v>
                </c:pt>
                <c:pt idx="16625">
                  <c:v>3.7628899999999999E-10</c:v>
                </c:pt>
                <c:pt idx="16626">
                  <c:v>3.7628899999999999E-10</c:v>
                </c:pt>
                <c:pt idx="16627">
                  <c:v>3.7630400000000002E-10</c:v>
                </c:pt>
                <c:pt idx="16628">
                  <c:v>3.7631799999999998E-10</c:v>
                </c:pt>
                <c:pt idx="16629">
                  <c:v>3.7636599999999998E-10</c:v>
                </c:pt>
                <c:pt idx="16630">
                  <c:v>3.7639099999999999E-10</c:v>
                </c:pt>
                <c:pt idx="16631">
                  <c:v>3.7643899999999999E-10</c:v>
                </c:pt>
                <c:pt idx="16632">
                  <c:v>3.7646299999999999E-10</c:v>
                </c:pt>
                <c:pt idx="16633">
                  <c:v>3.7648199999999999E-10</c:v>
                </c:pt>
                <c:pt idx="16634">
                  <c:v>3.7650499999999998E-10</c:v>
                </c:pt>
                <c:pt idx="16635">
                  <c:v>3.7652899999999998E-10</c:v>
                </c:pt>
                <c:pt idx="16636">
                  <c:v>3.7655299999999998E-10</c:v>
                </c:pt>
                <c:pt idx="16637">
                  <c:v>3.7656900000000002E-10</c:v>
                </c:pt>
                <c:pt idx="16638">
                  <c:v>3.7658000000000001E-10</c:v>
                </c:pt>
                <c:pt idx="16639">
                  <c:v>3.7658000000000001E-10</c:v>
                </c:pt>
                <c:pt idx="16640">
                  <c:v>3.76597E-10</c:v>
                </c:pt>
                <c:pt idx="16641">
                  <c:v>3.7660600000000002E-10</c:v>
                </c:pt>
                <c:pt idx="16642">
                  <c:v>3.76609E-10</c:v>
                </c:pt>
                <c:pt idx="16643">
                  <c:v>3.7661600000000001E-10</c:v>
                </c:pt>
                <c:pt idx="16644">
                  <c:v>3.7663500000000001E-10</c:v>
                </c:pt>
                <c:pt idx="16645">
                  <c:v>3.7667E-10</c:v>
                </c:pt>
                <c:pt idx="16646">
                  <c:v>3.7667800000000002E-10</c:v>
                </c:pt>
                <c:pt idx="16647">
                  <c:v>3.76682E-10</c:v>
                </c:pt>
                <c:pt idx="16648">
                  <c:v>3.7673700000000001E-10</c:v>
                </c:pt>
                <c:pt idx="16649">
                  <c:v>3.7673899999999997E-10</c:v>
                </c:pt>
                <c:pt idx="16650">
                  <c:v>3.7677500000000002E-10</c:v>
                </c:pt>
                <c:pt idx="16651">
                  <c:v>3.7681500000000001E-10</c:v>
                </c:pt>
                <c:pt idx="16652">
                  <c:v>3.7694399999999998E-10</c:v>
                </c:pt>
                <c:pt idx="16653">
                  <c:v>3.7694900000000002E-10</c:v>
                </c:pt>
                <c:pt idx="16654">
                  <c:v>3.7704600000000002E-10</c:v>
                </c:pt>
                <c:pt idx="16655">
                  <c:v>3.77049E-10</c:v>
                </c:pt>
                <c:pt idx="16656">
                  <c:v>3.77073E-10</c:v>
                </c:pt>
                <c:pt idx="16657">
                  <c:v>3.7708E-10</c:v>
                </c:pt>
                <c:pt idx="16658">
                  <c:v>3.7708999999999999E-10</c:v>
                </c:pt>
                <c:pt idx="16659">
                  <c:v>3.7713199999999999E-10</c:v>
                </c:pt>
                <c:pt idx="16660">
                  <c:v>3.7714399999999999E-10</c:v>
                </c:pt>
                <c:pt idx="16661">
                  <c:v>3.7715499999999998E-10</c:v>
                </c:pt>
                <c:pt idx="16662">
                  <c:v>3.7715900000000001E-10</c:v>
                </c:pt>
                <c:pt idx="16663">
                  <c:v>3.7718599999999998E-10</c:v>
                </c:pt>
                <c:pt idx="16664">
                  <c:v>3.7722000000000002E-10</c:v>
                </c:pt>
                <c:pt idx="16665">
                  <c:v>3.7725700000000002E-10</c:v>
                </c:pt>
                <c:pt idx="16666">
                  <c:v>3.7729300000000002E-10</c:v>
                </c:pt>
                <c:pt idx="16667">
                  <c:v>3.7730500000000002E-10</c:v>
                </c:pt>
                <c:pt idx="16668">
                  <c:v>3.7735200000000001E-10</c:v>
                </c:pt>
                <c:pt idx="16669">
                  <c:v>3.77357E-10</c:v>
                </c:pt>
                <c:pt idx="16670">
                  <c:v>3.7735900000000002E-10</c:v>
                </c:pt>
                <c:pt idx="16671">
                  <c:v>3.77393E-10</c:v>
                </c:pt>
                <c:pt idx="16672">
                  <c:v>3.7743199999999997E-10</c:v>
                </c:pt>
                <c:pt idx="16673">
                  <c:v>3.7743800000000003E-10</c:v>
                </c:pt>
                <c:pt idx="16674">
                  <c:v>3.7748400000000001E-10</c:v>
                </c:pt>
                <c:pt idx="16675">
                  <c:v>3.7750400000000002E-10</c:v>
                </c:pt>
                <c:pt idx="16676">
                  <c:v>3.77531E-10</c:v>
                </c:pt>
                <c:pt idx="16677">
                  <c:v>3.77537E-10</c:v>
                </c:pt>
                <c:pt idx="16678">
                  <c:v>3.77543E-10</c:v>
                </c:pt>
                <c:pt idx="16679">
                  <c:v>3.77562E-10</c:v>
                </c:pt>
                <c:pt idx="16680">
                  <c:v>3.7759099999999999E-10</c:v>
                </c:pt>
                <c:pt idx="16681">
                  <c:v>3.7760899999999999E-10</c:v>
                </c:pt>
                <c:pt idx="16682">
                  <c:v>3.77634E-10</c:v>
                </c:pt>
                <c:pt idx="16683">
                  <c:v>3.77761E-10</c:v>
                </c:pt>
                <c:pt idx="16684">
                  <c:v>3.77766E-10</c:v>
                </c:pt>
                <c:pt idx="16685">
                  <c:v>3.77766E-10</c:v>
                </c:pt>
                <c:pt idx="16686">
                  <c:v>3.7776900000000002E-10</c:v>
                </c:pt>
                <c:pt idx="16687">
                  <c:v>3.77773E-10</c:v>
                </c:pt>
                <c:pt idx="16688">
                  <c:v>3.7780799999999999E-10</c:v>
                </c:pt>
                <c:pt idx="16689">
                  <c:v>3.7784700000000002E-10</c:v>
                </c:pt>
                <c:pt idx="16690">
                  <c:v>3.7788900000000002E-10</c:v>
                </c:pt>
                <c:pt idx="16691">
                  <c:v>3.7793800000000002E-10</c:v>
                </c:pt>
                <c:pt idx="16692">
                  <c:v>3.7796399999999999E-10</c:v>
                </c:pt>
                <c:pt idx="16693">
                  <c:v>3.78019E-10</c:v>
                </c:pt>
                <c:pt idx="16694">
                  <c:v>3.78038E-10</c:v>
                </c:pt>
                <c:pt idx="16695">
                  <c:v>3.78062E-10</c:v>
                </c:pt>
                <c:pt idx="16696">
                  <c:v>3.7810199999999998E-10</c:v>
                </c:pt>
                <c:pt idx="16697">
                  <c:v>3.7812900000000001E-10</c:v>
                </c:pt>
                <c:pt idx="16698">
                  <c:v>3.7815900000000001E-10</c:v>
                </c:pt>
                <c:pt idx="16699">
                  <c:v>3.7815900000000001E-10</c:v>
                </c:pt>
                <c:pt idx="16700">
                  <c:v>3.7817900000000002E-10</c:v>
                </c:pt>
                <c:pt idx="16701">
                  <c:v>3.7818400000000001E-10</c:v>
                </c:pt>
                <c:pt idx="16702">
                  <c:v>3.782E-10</c:v>
                </c:pt>
                <c:pt idx="16703">
                  <c:v>3.78224E-10</c:v>
                </c:pt>
                <c:pt idx="16704">
                  <c:v>3.78243E-10</c:v>
                </c:pt>
                <c:pt idx="16705">
                  <c:v>3.7834000000000001E-10</c:v>
                </c:pt>
                <c:pt idx="16706">
                  <c:v>3.7840399999999999E-10</c:v>
                </c:pt>
                <c:pt idx="16707">
                  <c:v>3.7840899999999998E-10</c:v>
                </c:pt>
                <c:pt idx="16708">
                  <c:v>3.7847400000000002E-10</c:v>
                </c:pt>
                <c:pt idx="16709">
                  <c:v>3.7847599999999999E-10</c:v>
                </c:pt>
                <c:pt idx="16710">
                  <c:v>3.7850599999999999E-10</c:v>
                </c:pt>
                <c:pt idx="16711">
                  <c:v>3.7853300000000001E-10</c:v>
                </c:pt>
                <c:pt idx="16712">
                  <c:v>3.7857000000000002E-10</c:v>
                </c:pt>
                <c:pt idx="16713">
                  <c:v>3.7859300000000001E-10</c:v>
                </c:pt>
                <c:pt idx="16714">
                  <c:v>3.7861499999999999E-10</c:v>
                </c:pt>
                <c:pt idx="16715">
                  <c:v>3.7861999999999998E-10</c:v>
                </c:pt>
                <c:pt idx="16716">
                  <c:v>3.7863100000000002E-10</c:v>
                </c:pt>
                <c:pt idx="16717">
                  <c:v>3.7863299999999999E-10</c:v>
                </c:pt>
                <c:pt idx="16718">
                  <c:v>3.7864800000000001E-10</c:v>
                </c:pt>
                <c:pt idx="16719">
                  <c:v>3.7865099999999999E-10</c:v>
                </c:pt>
                <c:pt idx="16720">
                  <c:v>3.7868699999999999E-10</c:v>
                </c:pt>
                <c:pt idx="16721">
                  <c:v>3.78688E-10</c:v>
                </c:pt>
                <c:pt idx="16722">
                  <c:v>3.7869199999999998E-10</c:v>
                </c:pt>
                <c:pt idx="16723">
                  <c:v>3.78695E-10</c:v>
                </c:pt>
                <c:pt idx="16724">
                  <c:v>3.7869799999999998E-10</c:v>
                </c:pt>
                <c:pt idx="16725">
                  <c:v>3.7875700000000002E-10</c:v>
                </c:pt>
                <c:pt idx="16726">
                  <c:v>3.7876800000000001E-10</c:v>
                </c:pt>
                <c:pt idx="16727">
                  <c:v>3.7878899999999998E-10</c:v>
                </c:pt>
                <c:pt idx="16728">
                  <c:v>3.7881399999999999E-10</c:v>
                </c:pt>
                <c:pt idx="16729">
                  <c:v>3.78821E-10</c:v>
                </c:pt>
                <c:pt idx="16730">
                  <c:v>3.7883699999999998E-10</c:v>
                </c:pt>
                <c:pt idx="16731">
                  <c:v>3.7889099999999998E-10</c:v>
                </c:pt>
                <c:pt idx="16732">
                  <c:v>3.78912E-10</c:v>
                </c:pt>
                <c:pt idx="16733">
                  <c:v>3.7893700000000001E-10</c:v>
                </c:pt>
                <c:pt idx="16734">
                  <c:v>3.7896999999999998E-10</c:v>
                </c:pt>
                <c:pt idx="16735">
                  <c:v>3.7897599999999998E-10</c:v>
                </c:pt>
                <c:pt idx="16736">
                  <c:v>3.7899700000000001E-10</c:v>
                </c:pt>
                <c:pt idx="16737">
                  <c:v>3.79002E-10</c:v>
                </c:pt>
                <c:pt idx="16738">
                  <c:v>3.7902499999999999E-10</c:v>
                </c:pt>
                <c:pt idx="16739">
                  <c:v>3.79032E-10</c:v>
                </c:pt>
                <c:pt idx="16740">
                  <c:v>3.79044E-10</c:v>
                </c:pt>
                <c:pt idx="16741">
                  <c:v>3.7905499999999999E-10</c:v>
                </c:pt>
                <c:pt idx="16742">
                  <c:v>3.7907799999999998E-10</c:v>
                </c:pt>
                <c:pt idx="16743">
                  <c:v>3.7908700000000001E-10</c:v>
                </c:pt>
                <c:pt idx="16744">
                  <c:v>3.7909300000000001E-10</c:v>
                </c:pt>
                <c:pt idx="16745">
                  <c:v>3.79123E-10</c:v>
                </c:pt>
                <c:pt idx="16746">
                  <c:v>3.7912400000000001E-10</c:v>
                </c:pt>
                <c:pt idx="16747">
                  <c:v>3.7914800000000001E-10</c:v>
                </c:pt>
                <c:pt idx="16748">
                  <c:v>3.79152E-10</c:v>
                </c:pt>
                <c:pt idx="16749">
                  <c:v>3.7916700000000002E-10</c:v>
                </c:pt>
                <c:pt idx="16750">
                  <c:v>3.79219E-10</c:v>
                </c:pt>
                <c:pt idx="16751">
                  <c:v>3.7922299999999998E-10</c:v>
                </c:pt>
                <c:pt idx="16752">
                  <c:v>3.7937299999999998E-10</c:v>
                </c:pt>
                <c:pt idx="16753">
                  <c:v>3.7939199999999999E-10</c:v>
                </c:pt>
                <c:pt idx="16754">
                  <c:v>3.7940899999999998E-10</c:v>
                </c:pt>
                <c:pt idx="16755">
                  <c:v>3.7944900000000001E-10</c:v>
                </c:pt>
                <c:pt idx="16756">
                  <c:v>3.7948899999999999E-10</c:v>
                </c:pt>
                <c:pt idx="16757">
                  <c:v>3.7954700000000002E-10</c:v>
                </c:pt>
                <c:pt idx="16758">
                  <c:v>3.7958900000000002E-10</c:v>
                </c:pt>
                <c:pt idx="16759">
                  <c:v>3.79592E-10</c:v>
                </c:pt>
                <c:pt idx="16760">
                  <c:v>3.7959599999999998E-10</c:v>
                </c:pt>
                <c:pt idx="16761">
                  <c:v>3.7959699999999999E-10</c:v>
                </c:pt>
                <c:pt idx="16762">
                  <c:v>3.7963299999999999E-10</c:v>
                </c:pt>
                <c:pt idx="16763">
                  <c:v>3.7964499999999999E-10</c:v>
                </c:pt>
                <c:pt idx="16764">
                  <c:v>3.7974000000000002E-10</c:v>
                </c:pt>
                <c:pt idx="16765">
                  <c:v>3.7974400000000001E-10</c:v>
                </c:pt>
                <c:pt idx="16766">
                  <c:v>3.7974600000000002E-10</c:v>
                </c:pt>
                <c:pt idx="16767">
                  <c:v>3.7975399999999999E-10</c:v>
                </c:pt>
                <c:pt idx="16768">
                  <c:v>3.7975700000000002E-10</c:v>
                </c:pt>
                <c:pt idx="16769">
                  <c:v>3.7986000000000002E-10</c:v>
                </c:pt>
                <c:pt idx="16770">
                  <c:v>3.7988099999999999E-10</c:v>
                </c:pt>
                <c:pt idx="16771">
                  <c:v>3.7988599999999998E-10</c:v>
                </c:pt>
                <c:pt idx="16772">
                  <c:v>3.7992099999999997E-10</c:v>
                </c:pt>
                <c:pt idx="16773">
                  <c:v>3.7994500000000003E-10</c:v>
                </c:pt>
                <c:pt idx="16774">
                  <c:v>3.7995600000000002E-10</c:v>
                </c:pt>
                <c:pt idx="16775">
                  <c:v>3.79966E-10</c:v>
                </c:pt>
                <c:pt idx="16776">
                  <c:v>3.7998600000000002E-10</c:v>
                </c:pt>
                <c:pt idx="16777">
                  <c:v>3.7999100000000001E-10</c:v>
                </c:pt>
                <c:pt idx="16778">
                  <c:v>3.8000599999999998E-10</c:v>
                </c:pt>
                <c:pt idx="16779">
                  <c:v>3.8002999999999998E-10</c:v>
                </c:pt>
                <c:pt idx="16780">
                  <c:v>3.8002999999999998E-10</c:v>
                </c:pt>
                <c:pt idx="16781">
                  <c:v>3.8010700000000002E-10</c:v>
                </c:pt>
                <c:pt idx="16782">
                  <c:v>3.8012699999999998E-10</c:v>
                </c:pt>
                <c:pt idx="16783">
                  <c:v>3.8013000000000001E-10</c:v>
                </c:pt>
                <c:pt idx="16784">
                  <c:v>3.8014999999999997E-10</c:v>
                </c:pt>
                <c:pt idx="16785">
                  <c:v>3.8018199999999999E-10</c:v>
                </c:pt>
                <c:pt idx="16786">
                  <c:v>3.8025200000000002E-10</c:v>
                </c:pt>
                <c:pt idx="16787">
                  <c:v>3.80291E-10</c:v>
                </c:pt>
                <c:pt idx="16788">
                  <c:v>3.8033600000000002E-10</c:v>
                </c:pt>
                <c:pt idx="16789">
                  <c:v>3.8034499999999999E-10</c:v>
                </c:pt>
                <c:pt idx="16790">
                  <c:v>3.80346E-10</c:v>
                </c:pt>
                <c:pt idx="16791">
                  <c:v>3.8037299999999997E-10</c:v>
                </c:pt>
                <c:pt idx="16792">
                  <c:v>3.8040300000000003E-10</c:v>
                </c:pt>
                <c:pt idx="16793">
                  <c:v>3.8040999999999998E-10</c:v>
                </c:pt>
                <c:pt idx="16794">
                  <c:v>3.8043200000000002E-10</c:v>
                </c:pt>
                <c:pt idx="16795">
                  <c:v>3.80539E-10</c:v>
                </c:pt>
                <c:pt idx="16796">
                  <c:v>3.8055599999999999E-10</c:v>
                </c:pt>
                <c:pt idx="16797">
                  <c:v>3.8056599999999998E-10</c:v>
                </c:pt>
                <c:pt idx="16798">
                  <c:v>3.8057100000000002E-10</c:v>
                </c:pt>
                <c:pt idx="16799">
                  <c:v>3.8058900000000002E-10</c:v>
                </c:pt>
                <c:pt idx="16800">
                  <c:v>3.8059699999999998E-10</c:v>
                </c:pt>
                <c:pt idx="16801">
                  <c:v>3.8060199999999997E-10</c:v>
                </c:pt>
                <c:pt idx="16802">
                  <c:v>3.8061399999999997E-10</c:v>
                </c:pt>
                <c:pt idx="16803">
                  <c:v>3.8065799999999999E-10</c:v>
                </c:pt>
                <c:pt idx="16804">
                  <c:v>3.8068500000000001E-10</c:v>
                </c:pt>
                <c:pt idx="16805">
                  <c:v>3.8068699999999998E-10</c:v>
                </c:pt>
                <c:pt idx="16806">
                  <c:v>3.8078399999999998E-10</c:v>
                </c:pt>
                <c:pt idx="16807">
                  <c:v>3.8080799999999998E-10</c:v>
                </c:pt>
                <c:pt idx="16808">
                  <c:v>3.80816E-10</c:v>
                </c:pt>
                <c:pt idx="16809">
                  <c:v>3.8087E-10</c:v>
                </c:pt>
                <c:pt idx="16810">
                  <c:v>3.8087999999999998E-10</c:v>
                </c:pt>
                <c:pt idx="16811">
                  <c:v>3.8088500000000002E-10</c:v>
                </c:pt>
                <c:pt idx="16812">
                  <c:v>3.8099900000000002E-10</c:v>
                </c:pt>
                <c:pt idx="16813">
                  <c:v>3.8100099999999999E-10</c:v>
                </c:pt>
                <c:pt idx="16814">
                  <c:v>3.8101399999999999E-10</c:v>
                </c:pt>
                <c:pt idx="16815">
                  <c:v>3.81015E-10</c:v>
                </c:pt>
                <c:pt idx="16816">
                  <c:v>3.8102900000000002E-10</c:v>
                </c:pt>
                <c:pt idx="16817">
                  <c:v>3.8104299999999998E-10</c:v>
                </c:pt>
                <c:pt idx="16818">
                  <c:v>3.8105200000000001E-10</c:v>
                </c:pt>
                <c:pt idx="16819">
                  <c:v>3.8111900000000002E-10</c:v>
                </c:pt>
                <c:pt idx="16820">
                  <c:v>3.8113000000000001E-10</c:v>
                </c:pt>
                <c:pt idx="16821">
                  <c:v>3.8116200000000002E-10</c:v>
                </c:pt>
                <c:pt idx="16822">
                  <c:v>3.81165E-10</c:v>
                </c:pt>
                <c:pt idx="16823">
                  <c:v>3.8116999999999999E-10</c:v>
                </c:pt>
                <c:pt idx="16824">
                  <c:v>3.8119E-10</c:v>
                </c:pt>
                <c:pt idx="16825">
                  <c:v>3.8121600000000002E-10</c:v>
                </c:pt>
                <c:pt idx="16826">
                  <c:v>3.8121699999999998E-10</c:v>
                </c:pt>
                <c:pt idx="16827">
                  <c:v>3.81238E-10</c:v>
                </c:pt>
                <c:pt idx="16828">
                  <c:v>3.8124799999999998E-10</c:v>
                </c:pt>
                <c:pt idx="16829">
                  <c:v>3.8125800000000002E-10</c:v>
                </c:pt>
                <c:pt idx="16830">
                  <c:v>3.8126900000000001E-10</c:v>
                </c:pt>
                <c:pt idx="16831">
                  <c:v>3.8133100000000002E-10</c:v>
                </c:pt>
                <c:pt idx="16832">
                  <c:v>3.8133100000000002E-10</c:v>
                </c:pt>
                <c:pt idx="16833">
                  <c:v>3.8143499999999999E-10</c:v>
                </c:pt>
                <c:pt idx="16834">
                  <c:v>3.8147500000000002E-10</c:v>
                </c:pt>
                <c:pt idx="16835">
                  <c:v>3.8148299999999998E-10</c:v>
                </c:pt>
                <c:pt idx="16836">
                  <c:v>3.8150500000000002E-10</c:v>
                </c:pt>
                <c:pt idx="16837">
                  <c:v>3.8152200000000001E-10</c:v>
                </c:pt>
                <c:pt idx="16838">
                  <c:v>3.8154600000000001E-10</c:v>
                </c:pt>
                <c:pt idx="16839">
                  <c:v>3.8155599999999999E-10</c:v>
                </c:pt>
                <c:pt idx="16840">
                  <c:v>3.8157800000000002E-10</c:v>
                </c:pt>
                <c:pt idx="16841">
                  <c:v>3.8166399999999999E-10</c:v>
                </c:pt>
                <c:pt idx="16842">
                  <c:v>3.8168799999999999E-10</c:v>
                </c:pt>
                <c:pt idx="16843">
                  <c:v>3.8169E-10</c:v>
                </c:pt>
                <c:pt idx="16844">
                  <c:v>3.8169800000000002E-10</c:v>
                </c:pt>
                <c:pt idx="16845">
                  <c:v>3.8174600000000002E-10</c:v>
                </c:pt>
                <c:pt idx="16846">
                  <c:v>3.8181700000000001E-10</c:v>
                </c:pt>
                <c:pt idx="16847">
                  <c:v>3.81834E-10</c:v>
                </c:pt>
                <c:pt idx="16848">
                  <c:v>3.8185599999999998E-10</c:v>
                </c:pt>
                <c:pt idx="16849">
                  <c:v>3.8188400000000001E-10</c:v>
                </c:pt>
                <c:pt idx="16850">
                  <c:v>3.8189899999999999E-10</c:v>
                </c:pt>
                <c:pt idx="16851">
                  <c:v>3.8193200000000001E-10</c:v>
                </c:pt>
                <c:pt idx="16852">
                  <c:v>3.8195700000000002E-10</c:v>
                </c:pt>
                <c:pt idx="16853">
                  <c:v>3.8198700000000002E-10</c:v>
                </c:pt>
                <c:pt idx="16854">
                  <c:v>3.8201299999999998E-10</c:v>
                </c:pt>
                <c:pt idx="16855">
                  <c:v>3.82082E-10</c:v>
                </c:pt>
                <c:pt idx="16856">
                  <c:v>3.8208400000000002E-10</c:v>
                </c:pt>
                <c:pt idx="16857">
                  <c:v>3.8223300000000001E-10</c:v>
                </c:pt>
                <c:pt idx="16858">
                  <c:v>3.8225700000000001E-10</c:v>
                </c:pt>
                <c:pt idx="16859">
                  <c:v>3.8227500000000001E-10</c:v>
                </c:pt>
                <c:pt idx="16860">
                  <c:v>3.8233899999999999E-10</c:v>
                </c:pt>
                <c:pt idx="16861">
                  <c:v>3.82353E-10</c:v>
                </c:pt>
                <c:pt idx="16862">
                  <c:v>3.8238699999999998E-10</c:v>
                </c:pt>
                <c:pt idx="16863">
                  <c:v>3.8240300000000002E-10</c:v>
                </c:pt>
                <c:pt idx="16864">
                  <c:v>3.8246800000000001E-10</c:v>
                </c:pt>
                <c:pt idx="16865">
                  <c:v>3.8248200000000002E-10</c:v>
                </c:pt>
                <c:pt idx="16866">
                  <c:v>3.8248200000000002E-10</c:v>
                </c:pt>
                <c:pt idx="16867">
                  <c:v>3.8248800000000002E-10</c:v>
                </c:pt>
                <c:pt idx="16868">
                  <c:v>3.8249599999999999E-10</c:v>
                </c:pt>
                <c:pt idx="16869">
                  <c:v>3.82497E-10</c:v>
                </c:pt>
                <c:pt idx="16870">
                  <c:v>3.8252400000000002E-10</c:v>
                </c:pt>
                <c:pt idx="16871">
                  <c:v>3.8252499999999998E-10</c:v>
                </c:pt>
                <c:pt idx="16872">
                  <c:v>3.8252599999999999E-10</c:v>
                </c:pt>
                <c:pt idx="16873">
                  <c:v>3.8254200000000002E-10</c:v>
                </c:pt>
                <c:pt idx="16874">
                  <c:v>3.8259600000000002E-10</c:v>
                </c:pt>
                <c:pt idx="16875">
                  <c:v>3.8265500000000001E-10</c:v>
                </c:pt>
                <c:pt idx="16876">
                  <c:v>3.8267599999999998E-10</c:v>
                </c:pt>
                <c:pt idx="16877">
                  <c:v>3.8272300000000002E-10</c:v>
                </c:pt>
                <c:pt idx="16878">
                  <c:v>3.8272800000000001E-10</c:v>
                </c:pt>
                <c:pt idx="16879">
                  <c:v>3.82757E-10</c:v>
                </c:pt>
                <c:pt idx="16880">
                  <c:v>3.8283399999999999E-10</c:v>
                </c:pt>
                <c:pt idx="16881">
                  <c:v>3.82847E-10</c:v>
                </c:pt>
                <c:pt idx="16882">
                  <c:v>3.82877E-10</c:v>
                </c:pt>
                <c:pt idx="16883">
                  <c:v>3.8295100000000001E-10</c:v>
                </c:pt>
                <c:pt idx="16884">
                  <c:v>3.8295700000000001E-10</c:v>
                </c:pt>
                <c:pt idx="16885">
                  <c:v>3.8296499999999998E-10</c:v>
                </c:pt>
                <c:pt idx="16886">
                  <c:v>3.82979E-10</c:v>
                </c:pt>
                <c:pt idx="16887">
                  <c:v>3.8298200000000002E-10</c:v>
                </c:pt>
                <c:pt idx="16888">
                  <c:v>3.82992E-10</c:v>
                </c:pt>
                <c:pt idx="16889">
                  <c:v>3.83015E-10</c:v>
                </c:pt>
                <c:pt idx="16890">
                  <c:v>3.8301999999999999E-10</c:v>
                </c:pt>
                <c:pt idx="16891">
                  <c:v>3.8307200000000002E-10</c:v>
                </c:pt>
                <c:pt idx="16892">
                  <c:v>3.83088E-10</c:v>
                </c:pt>
                <c:pt idx="16893">
                  <c:v>3.8314300000000001E-10</c:v>
                </c:pt>
                <c:pt idx="16894">
                  <c:v>3.8314599999999998E-10</c:v>
                </c:pt>
                <c:pt idx="16895">
                  <c:v>3.8316300000000002E-10</c:v>
                </c:pt>
                <c:pt idx="16896">
                  <c:v>3.8321000000000001E-10</c:v>
                </c:pt>
                <c:pt idx="16897">
                  <c:v>3.8322300000000002E-10</c:v>
                </c:pt>
                <c:pt idx="16898">
                  <c:v>3.8323099999999999E-10</c:v>
                </c:pt>
                <c:pt idx="16899">
                  <c:v>3.8325900000000002E-10</c:v>
                </c:pt>
                <c:pt idx="16900">
                  <c:v>3.8327700000000002E-10</c:v>
                </c:pt>
                <c:pt idx="16901">
                  <c:v>3.83299E-10</c:v>
                </c:pt>
                <c:pt idx="16902">
                  <c:v>3.8330000000000001E-10</c:v>
                </c:pt>
                <c:pt idx="16903">
                  <c:v>3.8330399999999999E-10</c:v>
                </c:pt>
                <c:pt idx="16904">
                  <c:v>3.8331999999999997E-10</c:v>
                </c:pt>
                <c:pt idx="16905">
                  <c:v>3.8333399999999999E-10</c:v>
                </c:pt>
                <c:pt idx="16906">
                  <c:v>3.8333799999999997E-10</c:v>
                </c:pt>
                <c:pt idx="16907">
                  <c:v>3.8334800000000001E-10</c:v>
                </c:pt>
                <c:pt idx="16908">
                  <c:v>3.8335099999999998E-10</c:v>
                </c:pt>
                <c:pt idx="16909">
                  <c:v>3.8337599999999999E-10</c:v>
                </c:pt>
                <c:pt idx="16910">
                  <c:v>3.83401E-10</c:v>
                </c:pt>
                <c:pt idx="16911">
                  <c:v>3.83407E-10</c:v>
                </c:pt>
                <c:pt idx="16912">
                  <c:v>3.8342600000000001E-10</c:v>
                </c:pt>
                <c:pt idx="16913">
                  <c:v>3.8343900000000001E-10</c:v>
                </c:pt>
                <c:pt idx="16914">
                  <c:v>3.8345399999999999E-10</c:v>
                </c:pt>
                <c:pt idx="16915">
                  <c:v>3.8347000000000002E-10</c:v>
                </c:pt>
                <c:pt idx="16916">
                  <c:v>3.83498E-10</c:v>
                </c:pt>
                <c:pt idx="16917">
                  <c:v>3.8350099999999998E-10</c:v>
                </c:pt>
                <c:pt idx="16918">
                  <c:v>3.8350299999999999E-10</c:v>
                </c:pt>
                <c:pt idx="16919">
                  <c:v>3.8354E-10</c:v>
                </c:pt>
                <c:pt idx="16920">
                  <c:v>3.8362600000000002E-10</c:v>
                </c:pt>
                <c:pt idx="16921">
                  <c:v>3.83684E-10</c:v>
                </c:pt>
                <c:pt idx="16922">
                  <c:v>3.8372499999999999E-10</c:v>
                </c:pt>
                <c:pt idx="16923">
                  <c:v>3.8376199999999999E-10</c:v>
                </c:pt>
                <c:pt idx="16924">
                  <c:v>3.8379099999999998E-10</c:v>
                </c:pt>
                <c:pt idx="16925">
                  <c:v>3.83871E-10</c:v>
                </c:pt>
                <c:pt idx="16926">
                  <c:v>3.83883E-10</c:v>
                </c:pt>
                <c:pt idx="16927">
                  <c:v>3.8389399999999999E-10</c:v>
                </c:pt>
                <c:pt idx="16928">
                  <c:v>3.83908E-10</c:v>
                </c:pt>
                <c:pt idx="16929">
                  <c:v>3.8393099999999999E-10</c:v>
                </c:pt>
                <c:pt idx="16930">
                  <c:v>3.8399400000000002E-10</c:v>
                </c:pt>
                <c:pt idx="16931">
                  <c:v>3.8406799999999998E-10</c:v>
                </c:pt>
                <c:pt idx="16932">
                  <c:v>3.8409799999999998E-10</c:v>
                </c:pt>
                <c:pt idx="16933">
                  <c:v>3.8410399999999998E-10</c:v>
                </c:pt>
                <c:pt idx="16934">
                  <c:v>3.8418999999999999E-10</c:v>
                </c:pt>
                <c:pt idx="16935">
                  <c:v>3.8419900000000002E-10</c:v>
                </c:pt>
                <c:pt idx="16936">
                  <c:v>3.84227E-10</c:v>
                </c:pt>
                <c:pt idx="16937">
                  <c:v>3.8422999999999997E-10</c:v>
                </c:pt>
                <c:pt idx="16938">
                  <c:v>3.8426600000000003E-10</c:v>
                </c:pt>
                <c:pt idx="16939">
                  <c:v>3.8427399999999999E-10</c:v>
                </c:pt>
                <c:pt idx="16940">
                  <c:v>3.8427600000000001E-10</c:v>
                </c:pt>
                <c:pt idx="16941">
                  <c:v>3.8430999999999999E-10</c:v>
                </c:pt>
                <c:pt idx="16942">
                  <c:v>3.84311E-10</c:v>
                </c:pt>
                <c:pt idx="16943">
                  <c:v>3.84353E-10</c:v>
                </c:pt>
                <c:pt idx="16944">
                  <c:v>3.8438299999999999E-10</c:v>
                </c:pt>
                <c:pt idx="16945">
                  <c:v>3.84408E-10</c:v>
                </c:pt>
                <c:pt idx="16946">
                  <c:v>3.8444699999999998E-10</c:v>
                </c:pt>
                <c:pt idx="16947">
                  <c:v>3.8451499999999999E-10</c:v>
                </c:pt>
                <c:pt idx="16948">
                  <c:v>3.84564E-10</c:v>
                </c:pt>
                <c:pt idx="16949">
                  <c:v>3.84606E-10</c:v>
                </c:pt>
                <c:pt idx="16950">
                  <c:v>3.8466999999999998E-10</c:v>
                </c:pt>
                <c:pt idx="16951">
                  <c:v>3.8471800000000003E-10</c:v>
                </c:pt>
                <c:pt idx="16952">
                  <c:v>3.8474000000000001E-10</c:v>
                </c:pt>
                <c:pt idx="16953">
                  <c:v>3.8477800000000002E-10</c:v>
                </c:pt>
                <c:pt idx="16954">
                  <c:v>3.8488500000000001E-10</c:v>
                </c:pt>
                <c:pt idx="16955">
                  <c:v>3.8489299999999998E-10</c:v>
                </c:pt>
                <c:pt idx="16956">
                  <c:v>3.8491799999999998E-10</c:v>
                </c:pt>
                <c:pt idx="16957">
                  <c:v>3.84932E-10</c:v>
                </c:pt>
                <c:pt idx="16958">
                  <c:v>3.8493500000000003E-10</c:v>
                </c:pt>
                <c:pt idx="16959">
                  <c:v>3.8496500000000002E-10</c:v>
                </c:pt>
                <c:pt idx="16960">
                  <c:v>3.8499099999999999E-10</c:v>
                </c:pt>
                <c:pt idx="16961">
                  <c:v>3.8503199999999998E-10</c:v>
                </c:pt>
                <c:pt idx="16962">
                  <c:v>3.8504E-10</c:v>
                </c:pt>
                <c:pt idx="16963">
                  <c:v>3.85047E-10</c:v>
                </c:pt>
                <c:pt idx="16964">
                  <c:v>3.8506899999999999E-10</c:v>
                </c:pt>
                <c:pt idx="16965">
                  <c:v>3.85071E-10</c:v>
                </c:pt>
                <c:pt idx="16966">
                  <c:v>3.85077E-10</c:v>
                </c:pt>
                <c:pt idx="16967">
                  <c:v>3.85101E-10</c:v>
                </c:pt>
                <c:pt idx="16968">
                  <c:v>3.8510300000000002E-10</c:v>
                </c:pt>
                <c:pt idx="16969">
                  <c:v>3.8512000000000001E-10</c:v>
                </c:pt>
                <c:pt idx="16970">
                  <c:v>3.85125E-10</c:v>
                </c:pt>
                <c:pt idx="16971">
                  <c:v>3.8514500000000002E-10</c:v>
                </c:pt>
                <c:pt idx="16972">
                  <c:v>3.8517099999999998E-10</c:v>
                </c:pt>
                <c:pt idx="16973">
                  <c:v>3.8518999999999999E-10</c:v>
                </c:pt>
                <c:pt idx="16974">
                  <c:v>3.8521399999999999E-10</c:v>
                </c:pt>
                <c:pt idx="16975">
                  <c:v>3.85239E-10</c:v>
                </c:pt>
                <c:pt idx="16976">
                  <c:v>3.85245E-10</c:v>
                </c:pt>
                <c:pt idx="16977">
                  <c:v>3.85269E-10</c:v>
                </c:pt>
                <c:pt idx="16978">
                  <c:v>3.8538700000000003E-10</c:v>
                </c:pt>
                <c:pt idx="16979">
                  <c:v>3.8541799999999998E-10</c:v>
                </c:pt>
                <c:pt idx="16980">
                  <c:v>3.85499E-10</c:v>
                </c:pt>
                <c:pt idx="16981">
                  <c:v>3.8550100000000002E-10</c:v>
                </c:pt>
                <c:pt idx="16982">
                  <c:v>3.8551399999999998E-10</c:v>
                </c:pt>
                <c:pt idx="16983">
                  <c:v>3.8551499999999999E-10</c:v>
                </c:pt>
                <c:pt idx="16984">
                  <c:v>3.8559100000000002E-10</c:v>
                </c:pt>
                <c:pt idx="16985">
                  <c:v>3.8562399999999999E-10</c:v>
                </c:pt>
                <c:pt idx="16986">
                  <c:v>3.8562800000000003E-10</c:v>
                </c:pt>
                <c:pt idx="16987">
                  <c:v>3.8565100000000002E-10</c:v>
                </c:pt>
                <c:pt idx="16988">
                  <c:v>3.8567400000000001E-10</c:v>
                </c:pt>
                <c:pt idx="16989">
                  <c:v>3.8569599999999999E-10</c:v>
                </c:pt>
                <c:pt idx="16990">
                  <c:v>3.8573099999999998E-10</c:v>
                </c:pt>
                <c:pt idx="16991">
                  <c:v>3.8573600000000002E-10</c:v>
                </c:pt>
                <c:pt idx="16992">
                  <c:v>3.8574100000000001E-10</c:v>
                </c:pt>
                <c:pt idx="16993">
                  <c:v>3.8583800000000002E-10</c:v>
                </c:pt>
                <c:pt idx="16994">
                  <c:v>3.8585600000000002E-10</c:v>
                </c:pt>
                <c:pt idx="16995">
                  <c:v>3.8587400000000002E-10</c:v>
                </c:pt>
                <c:pt idx="16996">
                  <c:v>3.8588100000000002E-10</c:v>
                </c:pt>
                <c:pt idx="16997">
                  <c:v>3.8588199999999998E-10</c:v>
                </c:pt>
                <c:pt idx="16998">
                  <c:v>3.8598399999999998E-10</c:v>
                </c:pt>
                <c:pt idx="16999">
                  <c:v>3.8610599999999999E-10</c:v>
                </c:pt>
                <c:pt idx="17000">
                  <c:v>3.8611500000000002E-10</c:v>
                </c:pt>
                <c:pt idx="17001">
                  <c:v>3.86161E-10</c:v>
                </c:pt>
                <c:pt idx="17002">
                  <c:v>3.8620099999999998E-10</c:v>
                </c:pt>
                <c:pt idx="17003">
                  <c:v>3.8622099999999999E-10</c:v>
                </c:pt>
                <c:pt idx="17004">
                  <c:v>3.8626600000000002E-10</c:v>
                </c:pt>
                <c:pt idx="17005">
                  <c:v>3.8627899999999997E-10</c:v>
                </c:pt>
                <c:pt idx="17006">
                  <c:v>3.8630499999999999E-10</c:v>
                </c:pt>
                <c:pt idx="17007">
                  <c:v>3.8633900000000002E-10</c:v>
                </c:pt>
                <c:pt idx="17008">
                  <c:v>3.8634500000000002E-10</c:v>
                </c:pt>
                <c:pt idx="17009">
                  <c:v>3.8636200000000001E-10</c:v>
                </c:pt>
                <c:pt idx="17010">
                  <c:v>3.8636999999999998E-10</c:v>
                </c:pt>
                <c:pt idx="17011">
                  <c:v>3.8637900000000001E-10</c:v>
                </c:pt>
                <c:pt idx="17012">
                  <c:v>3.8638799999999998E-10</c:v>
                </c:pt>
                <c:pt idx="17013">
                  <c:v>3.86426E-10</c:v>
                </c:pt>
                <c:pt idx="17014">
                  <c:v>3.86481E-10</c:v>
                </c:pt>
                <c:pt idx="17015">
                  <c:v>3.8648999999999998E-10</c:v>
                </c:pt>
                <c:pt idx="17016">
                  <c:v>3.8652400000000001E-10</c:v>
                </c:pt>
                <c:pt idx="17017">
                  <c:v>3.8653700000000002E-10</c:v>
                </c:pt>
                <c:pt idx="17018">
                  <c:v>3.8655400000000001E-10</c:v>
                </c:pt>
                <c:pt idx="17019">
                  <c:v>3.8665499999999999E-10</c:v>
                </c:pt>
                <c:pt idx="17020">
                  <c:v>3.8668499999999999E-10</c:v>
                </c:pt>
                <c:pt idx="17021">
                  <c:v>3.8670899999999999E-10</c:v>
                </c:pt>
                <c:pt idx="17022">
                  <c:v>3.8675699999999999E-10</c:v>
                </c:pt>
                <c:pt idx="17023">
                  <c:v>3.8677100000000001E-10</c:v>
                </c:pt>
                <c:pt idx="17024">
                  <c:v>3.8680100000000001E-10</c:v>
                </c:pt>
                <c:pt idx="17025">
                  <c:v>3.8683499999999999E-10</c:v>
                </c:pt>
                <c:pt idx="17026">
                  <c:v>3.8684400000000001E-10</c:v>
                </c:pt>
                <c:pt idx="17027">
                  <c:v>3.8690400000000001E-10</c:v>
                </c:pt>
                <c:pt idx="17028">
                  <c:v>3.8690500000000002E-10</c:v>
                </c:pt>
                <c:pt idx="17029">
                  <c:v>3.8692300000000002E-10</c:v>
                </c:pt>
                <c:pt idx="17030">
                  <c:v>3.87023E-10</c:v>
                </c:pt>
                <c:pt idx="17031">
                  <c:v>3.8703600000000001E-10</c:v>
                </c:pt>
                <c:pt idx="17032">
                  <c:v>3.8705699999999998E-10</c:v>
                </c:pt>
                <c:pt idx="17033">
                  <c:v>3.87084E-10</c:v>
                </c:pt>
                <c:pt idx="17034">
                  <c:v>3.8712100000000001E-10</c:v>
                </c:pt>
                <c:pt idx="17035">
                  <c:v>3.8715499999999999E-10</c:v>
                </c:pt>
                <c:pt idx="17036">
                  <c:v>3.8719699999999999E-10</c:v>
                </c:pt>
                <c:pt idx="17037">
                  <c:v>3.8725500000000002E-10</c:v>
                </c:pt>
                <c:pt idx="17038">
                  <c:v>3.8730399999999998E-10</c:v>
                </c:pt>
                <c:pt idx="17039">
                  <c:v>3.8735199999999998E-10</c:v>
                </c:pt>
                <c:pt idx="17040">
                  <c:v>3.8736200000000001E-10</c:v>
                </c:pt>
                <c:pt idx="17041">
                  <c:v>3.8736499999999999E-10</c:v>
                </c:pt>
                <c:pt idx="17042">
                  <c:v>3.87403E-10</c:v>
                </c:pt>
                <c:pt idx="17043">
                  <c:v>3.87433E-10</c:v>
                </c:pt>
                <c:pt idx="17044">
                  <c:v>3.87469E-10</c:v>
                </c:pt>
                <c:pt idx="17045">
                  <c:v>3.8749699999999998E-10</c:v>
                </c:pt>
                <c:pt idx="17046">
                  <c:v>3.8755799999999999E-10</c:v>
                </c:pt>
                <c:pt idx="17047">
                  <c:v>3.8769900000000001E-10</c:v>
                </c:pt>
                <c:pt idx="17048">
                  <c:v>3.87728E-10</c:v>
                </c:pt>
                <c:pt idx="17049">
                  <c:v>3.87758E-10</c:v>
                </c:pt>
                <c:pt idx="17050">
                  <c:v>3.8776100000000002E-10</c:v>
                </c:pt>
                <c:pt idx="17051">
                  <c:v>3.8777900000000002E-10</c:v>
                </c:pt>
                <c:pt idx="17052">
                  <c:v>3.8777999999999998E-10</c:v>
                </c:pt>
                <c:pt idx="17053">
                  <c:v>3.8780999999999998E-10</c:v>
                </c:pt>
                <c:pt idx="17054">
                  <c:v>3.8781400000000001E-10</c:v>
                </c:pt>
                <c:pt idx="17055">
                  <c:v>3.8783599999999999E-10</c:v>
                </c:pt>
                <c:pt idx="17056">
                  <c:v>3.87843E-10</c:v>
                </c:pt>
                <c:pt idx="17057">
                  <c:v>3.8785100000000002E-10</c:v>
                </c:pt>
                <c:pt idx="17058">
                  <c:v>3.8786200000000001E-10</c:v>
                </c:pt>
                <c:pt idx="17059">
                  <c:v>3.8787500000000002E-10</c:v>
                </c:pt>
                <c:pt idx="17060">
                  <c:v>3.87879E-10</c:v>
                </c:pt>
                <c:pt idx="17061">
                  <c:v>3.8791100000000002E-10</c:v>
                </c:pt>
                <c:pt idx="17062">
                  <c:v>3.8793199999999999E-10</c:v>
                </c:pt>
                <c:pt idx="17063">
                  <c:v>3.8802099999999998E-10</c:v>
                </c:pt>
                <c:pt idx="17064">
                  <c:v>3.8802799999999999E-10</c:v>
                </c:pt>
                <c:pt idx="17065">
                  <c:v>3.8808500000000001E-10</c:v>
                </c:pt>
                <c:pt idx="17066">
                  <c:v>3.88132E-10</c:v>
                </c:pt>
                <c:pt idx="17067">
                  <c:v>3.8814500000000001E-10</c:v>
                </c:pt>
                <c:pt idx="17068">
                  <c:v>3.8815E-10</c:v>
                </c:pt>
                <c:pt idx="17069">
                  <c:v>3.8822400000000001E-10</c:v>
                </c:pt>
                <c:pt idx="17070">
                  <c:v>3.88229E-10</c:v>
                </c:pt>
                <c:pt idx="17071">
                  <c:v>3.8823899999999999E-10</c:v>
                </c:pt>
                <c:pt idx="17072">
                  <c:v>3.8830800000000001E-10</c:v>
                </c:pt>
                <c:pt idx="17073">
                  <c:v>3.8833599999999999E-10</c:v>
                </c:pt>
                <c:pt idx="17074">
                  <c:v>3.88397E-10</c:v>
                </c:pt>
                <c:pt idx="17075">
                  <c:v>3.8844100000000001E-10</c:v>
                </c:pt>
                <c:pt idx="17076">
                  <c:v>3.8844200000000002E-10</c:v>
                </c:pt>
                <c:pt idx="17077">
                  <c:v>3.88457E-10</c:v>
                </c:pt>
                <c:pt idx="17078">
                  <c:v>3.88464E-10</c:v>
                </c:pt>
                <c:pt idx="17079">
                  <c:v>3.8854499999999998E-10</c:v>
                </c:pt>
                <c:pt idx="17080">
                  <c:v>3.88566E-10</c:v>
                </c:pt>
                <c:pt idx="17081">
                  <c:v>3.8858199999999998E-10</c:v>
                </c:pt>
                <c:pt idx="17082">
                  <c:v>3.8865700000000001E-10</c:v>
                </c:pt>
                <c:pt idx="17083">
                  <c:v>3.8869599999999998E-10</c:v>
                </c:pt>
                <c:pt idx="17084">
                  <c:v>3.88699E-10</c:v>
                </c:pt>
                <c:pt idx="17085">
                  <c:v>3.8872500000000002E-10</c:v>
                </c:pt>
                <c:pt idx="17086">
                  <c:v>3.8872599999999998E-10</c:v>
                </c:pt>
                <c:pt idx="17087">
                  <c:v>3.8878500000000002E-10</c:v>
                </c:pt>
                <c:pt idx="17088">
                  <c:v>3.8880300000000002E-10</c:v>
                </c:pt>
                <c:pt idx="17089">
                  <c:v>3.8883300000000002E-10</c:v>
                </c:pt>
                <c:pt idx="17090">
                  <c:v>3.8895400000000002E-10</c:v>
                </c:pt>
                <c:pt idx="17091">
                  <c:v>3.8896199999999999E-10</c:v>
                </c:pt>
                <c:pt idx="17092">
                  <c:v>3.8900399999999998E-10</c:v>
                </c:pt>
                <c:pt idx="17093">
                  <c:v>3.8900399999999998E-10</c:v>
                </c:pt>
                <c:pt idx="17094">
                  <c:v>3.89126E-10</c:v>
                </c:pt>
                <c:pt idx="17095">
                  <c:v>3.8915399999999998E-10</c:v>
                </c:pt>
                <c:pt idx="17096">
                  <c:v>3.8916099999999999E-10</c:v>
                </c:pt>
                <c:pt idx="17097">
                  <c:v>3.8917299999999999E-10</c:v>
                </c:pt>
                <c:pt idx="17098">
                  <c:v>3.8918200000000001E-10</c:v>
                </c:pt>
                <c:pt idx="17099">
                  <c:v>3.8918499999999999E-10</c:v>
                </c:pt>
                <c:pt idx="17100">
                  <c:v>3.8920000000000001E-10</c:v>
                </c:pt>
                <c:pt idx="17101">
                  <c:v>3.8922599999999998E-10</c:v>
                </c:pt>
                <c:pt idx="17102">
                  <c:v>3.8925600000000003E-10</c:v>
                </c:pt>
                <c:pt idx="17103">
                  <c:v>3.8928400000000001E-10</c:v>
                </c:pt>
                <c:pt idx="17104">
                  <c:v>3.8929100000000002E-10</c:v>
                </c:pt>
                <c:pt idx="17105">
                  <c:v>3.8937699999999998E-10</c:v>
                </c:pt>
                <c:pt idx="17106">
                  <c:v>3.8941700000000001E-10</c:v>
                </c:pt>
                <c:pt idx="17107">
                  <c:v>3.8948300000000001E-10</c:v>
                </c:pt>
                <c:pt idx="17108">
                  <c:v>3.8948300000000001E-10</c:v>
                </c:pt>
                <c:pt idx="17109">
                  <c:v>3.8950100000000001E-10</c:v>
                </c:pt>
                <c:pt idx="17110">
                  <c:v>3.8950900000000002E-10</c:v>
                </c:pt>
                <c:pt idx="17111">
                  <c:v>3.8952100000000002E-10</c:v>
                </c:pt>
                <c:pt idx="17112">
                  <c:v>3.8953300000000002E-10</c:v>
                </c:pt>
                <c:pt idx="17113">
                  <c:v>3.8953800000000001E-10</c:v>
                </c:pt>
                <c:pt idx="17114">
                  <c:v>3.8965900000000002E-10</c:v>
                </c:pt>
                <c:pt idx="17115">
                  <c:v>3.89723E-10</c:v>
                </c:pt>
                <c:pt idx="17116">
                  <c:v>3.8973299999999998E-10</c:v>
                </c:pt>
                <c:pt idx="17117">
                  <c:v>3.8973299999999998E-10</c:v>
                </c:pt>
                <c:pt idx="17118">
                  <c:v>3.89747E-10</c:v>
                </c:pt>
                <c:pt idx="17119">
                  <c:v>3.89777E-10</c:v>
                </c:pt>
                <c:pt idx="17120">
                  <c:v>3.8978699999999998E-10</c:v>
                </c:pt>
                <c:pt idx="17121">
                  <c:v>3.8988700000000001E-10</c:v>
                </c:pt>
                <c:pt idx="17122">
                  <c:v>3.8991800000000002E-10</c:v>
                </c:pt>
                <c:pt idx="17123">
                  <c:v>3.8992599999999998E-10</c:v>
                </c:pt>
                <c:pt idx="17124">
                  <c:v>3.8993600000000002E-10</c:v>
                </c:pt>
                <c:pt idx="17125">
                  <c:v>3.8999500000000001E-10</c:v>
                </c:pt>
                <c:pt idx="17126">
                  <c:v>3.8999799999999998E-10</c:v>
                </c:pt>
                <c:pt idx="17127">
                  <c:v>3.9000700000000001E-10</c:v>
                </c:pt>
                <c:pt idx="17128">
                  <c:v>3.9003999999999998E-10</c:v>
                </c:pt>
                <c:pt idx="17129">
                  <c:v>3.9005000000000001E-10</c:v>
                </c:pt>
                <c:pt idx="17130">
                  <c:v>3.90097E-10</c:v>
                </c:pt>
                <c:pt idx="17131">
                  <c:v>3.9011199999999998E-10</c:v>
                </c:pt>
                <c:pt idx="17132">
                  <c:v>3.9017000000000001E-10</c:v>
                </c:pt>
                <c:pt idx="17133">
                  <c:v>3.9020600000000001E-10</c:v>
                </c:pt>
                <c:pt idx="17134">
                  <c:v>3.90272E-10</c:v>
                </c:pt>
                <c:pt idx="17135">
                  <c:v>3.9033099999999999E-10</c:v>
                </c:pt>
                <c:pt idx="17136">
                  <c:v>3.90338E-10</c:v>
                </c:pt>
                <c:pt idx="17137">
                  <c:v>3.9035100000000001E-10</c:v>
                </c:pt>
                <c:pt idx="17138">
                  <c:v>3.9037500000000001E-10</c:v>
                </c:pt>
                <c:pt idx="17139">
                  <c:v>3.9038399999999998E-10</c:v>
                </c:pt>
                <c:pt idx="17140">
                  <c:v>3.9041700000000001E-10</c:v>
                </c:pt>
                <c:pt idx="17141">
                  <c:v>3.9046500000000001E-10</c:v>
                </c:pt>
                <c:pt idx="17142">
                  <c:v>3.90488E-10</c:v>
                </c:pt>
                <c:pt idx="17143">
                  <c:v>3.9050999999999998E-10</c:v>
                </c:pt>
                <c:pt idx="17144">
                  <c:v>3.9053999999999998E-10</c:v>
                </c:pt>
                <c:pt idx="17145">
                  <c:v>3.90561E-10</c:v>
                </c:pt>
                <c:pt idx="17146">
                  <c:v>3.9056200000000001E-10</c:v>
                </c:pt>
                <c:pt idx="17147">
                  <c:v>3.9066400000000001E-10</c:v>
                </c:pt>
                <c:pt idx="17148">
                  <c:v>3.90669E-10</c:v>
                </c:pt>
                <c:pt idx="17149">
                  <c:v>3.9072600000000002E-10</c:v>
                </c:pt>
                <c:pt idx="17150">
                  <c:v>3.9079399999999998E-10</c:v>
                </c:pt>
                <c:pt idx="17151">
                  <c:v>3.9083900000000001E-10</c:v>
                </c:pt>
                <c:pt idx="17152">
                  <c:v>3.9084299999999999E-10</c:v>
                </c:pt>
                <c:pt idx="17153">
                  <c:v>3.9090199999999998E-10</c:v>
                </c:pt>
                <c:pt idx="17154">
                  <c:v>3.90959E-10</c:v>
                </c:pt>
                <c:pt idx="17155">
                  <c:v>3.9100499999999999E-10</c:v>
                </c:pt>
                <c:pt idx="17156">
                  <c:v>3.9103300000000002E-10</c:v>
                </c:pt>
                <c:pt idx="17157">
                  <c:v>3.9109499999999998E-10</c:v>
                </c:pt>
                <c:pt idx="17158">
                  <c:v>3.9112400000000002E-10</c:v>
                </c:pt>
                <c:pt idx="17159">
                  <c:v>3.9114000000000001E-10</c:v>
                </c:pt>
                <c:pt idx="17160">
                  <c:v>3.9115200000000001E-10</c:v>
                </c:pt>
                <c:pt idx="17161">
                  <c:v>3.9116799999999999E-10</c:v>
                </c:pt>
                <c:pt idx="17162">
                  <c:v>3.9120100000000001E-10</c:v>
                </c:pt>
                <c:pt idx="17163">
                  <c:v>3.9125199999999998E-10</c:v>
                </c:pt>
                <c:pt idx="17164">
                  <c:v>3.9129100000000001E-10</c:v>
                </c:pt>
                <c:pt idx="17165">
                  <c:v>3.9129399999999998E-10</c:v>
                </c:pt>
                <c:pt idx="17166">
                  <c:v>3.91368E-10</c:v>
                </c:pt>
                <c:pt idx="17167">
                  <c:v>3.9146899999999998E-10</c:v>
                </c:pt>
                <c:pt idx="17168">
                  <c:v>3.9155299999999998E-10</c:v>
                </c:pt>
                <c:pt idx="17169">
                  <c:v>3.91567E-10</c:v>
                </c:pt>
                <c:pt idx="17170">
                  <c:v>3.9157199999999999E-10</c:v>
                </c:pt>
                <c:pt idx="17171">
                  <c:v>3.9163000000000002E-10</c:v>
                </c:pt>
                <c:pt idx="17172">
                  <c:v>3.9170499999999999E-10</c:v>
                </c:pt>
                <c:pt idx="17173">
                  <c:v>3.9170700000000001E-10</c:v>
                </c:pt>
                <c:pt idx="17174">
                  <c:v>3.91718E-10</c:v>
                </c:pt>
                <c:pt idx="17175">
                  <c:v>3.9172699999999998E-10</c:v>
                </c:pt>
                <c:pt idx="17176">
                  <c:v>3.9176700000000001E-10</c:v>
                </c:pt>
                <c:pt idx="17177">
                  <c:v>3.9179399999999998E-10</c:v>
                </c:pt>
                <c:pt idx="17178">
                  <c:v>3.9182200000000001E-10</c:v>
                </c:pt>
                <c:pt idx="17179">
                  <c:v>3.9182800000000001E-10</c:v>
                </c:pt>
                <c:pt idx="17180">
                  <c:v>3.9191399999999998E-10</c:v>
                </c:pt>
                <c:pt idx="17181">
                  <c:v>3.9191999999999998E-10</c:v>
                </c:pt>
                <c:pt idx="17182">
                  <c:v>3.9196199999999997E-10</c:v>
                </c:pt>
                <c:pt idx="17183">
                  <c:v>3.9207500000000001E-10</c:v>
                </c:pt>
                <c:pt idx="17184">
                  <c:v>3.9208399999999999E-10</c:v>
                </c:pt>
                <c:pt idx="17185">
                  <c:v>3.9210600000000002E-10</c:v>
                </c:pt>
                <c:pt idx="17186">
                  <c:v>3.9211499999999999E-10</c:v>
                </c:pt>
                <c:pt idx="17187">
                  <c:v>3.9212599999999999E-10</c:v>
                </c:pt>
                <c:pt idx="17188">
                  <c:v>3.9214299999999998E-10</c:v>
                </c:pt>
                <c:pt idx="17189">
                  <c:v>3.9214499999999999E-10</c:v>
                </c:pt>
                <c:pt idx="17190">
                  <c:v>3.92236E-10</c:v>
                </c:pt>
                <c:pt idx="17191">
                  <c:v>3.9224599999999998E-10</c:v>
                </c:pt>
                <c:pt idx="17192">
                  <c:v>3.92266E-10</c:v>
                </c:pt>
                <c:pt idx="17193">
                  <c:v>3.92309E-10</c:v>
                </c:pt>
                <c:pt idx="17194">
                  <c:v>3.92315E-10</c:v>
                </c:pt>
                <c:pt idx="17195">
                  <c:v>3.9238300000000002E-10</c:v>
                </c:pt>
                <c:pt idx="17196">
                  <c:v>3.9242500000000002E-10</c:v>
                </c:pt>
                <c:pt idx="17197">
                  <c:v>3.9254000000000002E-10</c:v>
                </c:pt>
                <c:pt idx="17198">
                  <c:v>3.9256400000000002E-10</c:v>
                </c:pt>
                <c:pt idx="17199">
                  <c:v>3.9258100000000001E-10</c:v>
                </c:pt>
                <c:pt idx="17200">
                  <c:v>3.92592E-10</c:v>
                </c:pt>
                <c:pt idx="17201">
                  <c:v>3.9260899999999999E-10</c:v>
                </c:pt>
                <c:pt idx="17202">
                  <c:v>3.9263600000000002E-10</c:v>
                </c:pt>
                <c:pt idx="17203">
                  <c:v>3.9264299999999997E-10</c:v>
                </c:pt>
                <c:pt idx="17204">
                  <c:v>3.9273200000000001E-10</c:v>
                </c:pt>
                <c:pt idx="17205">
                  <c:v>3.9278700000000002E-10</c:v>
                </c:pt>
                <c:pt idx="17206">
                  <c:v>3.9283199999999999E-10</c:v>
                </c:pt>
                <c:pt idx="17207">
                  <c:v>3.9283799999999999E-10</c:v>
                </c:pt>
                <c:pt idx="17208">
                  <c:v>3.9284999999999999E-10</c:v>
                </c:pt>
                <c:pt idx="17209">
                  <c:v>3.9290600000000001E-10</c:v>
                </c:pt>
                <c:pt idx="17210">
                  <c:v>3.9291300000000002E-10</c:v>
                </c:pt>
                <c:pt idx="17211">
                  <c:v>3.9292799999999999E-10</c:v>
                </c:pt>
                <c:pt idx="17212">
                  <c:v>3.9293100000000002E-10</c:v>
                </c:pt>
                <c:pt idx="17213">
                  <c:v>3.9301099999999998E-10</c:v>
                </c:pt>
                <c:pt idx="17214">
                  <c:v>3.93062E-10</c:v>
                </c:pt>
                <c:pt idx="17215">
                  <c:v>3.9315099999999999E-10</c:v>
                </c:pt>
                <c:pt idx="17216">
                  <c:v>3.9325799999999998E-10</c:v>
                </c:pt>
                <c:pt idx="17217">
                  <c:v>3.9332499999999998E-10</c:v>
                </c:pt>
                <c:pt idx="17218">
                  <c:v>3.9333199999999999E-10</c:v>
                </c:pt>
                <c:pt idx="17219">
                  <c:v>3.93333E-10</c:v>
                </c:pt>
                <c:pt idx="17220">
                  <c:v>3.9336099999999998E-10</c:v>
                </c:pt>
                <c:pt idx="17221">
                  <c:v>3.9340399999999999E-10</c:v>
                </c:pt>
                <c:pt idx="17222">
                  <c:v>3.9346899999999998E-10</c:v>
                </c:pt>
                <c:pt idx="17223">
                  <c:v>3.9350499999999998E-10</c:v>
                </c:pt>
                <c:pt idx="17224">
                  <c:v>3.9355999999999998E-10</c:v>
                </c:pt>
                <c:pt idx="17225">
                  <c:v>3.9357700000000003E-10</c:v>
                </c:pt>
                <c:pt idx="17226">
                  <c:v>3.93604E-10</c:v>
                </c:pt>
                <c:pt idx="17227">
                  <c:v>3.9371199999999999E-10</c:v>
                </c:pt>
                <c:pt idx="17228">
                  <c:v>3.9371400000000001E-10</c:v>
                </c:pt>
                <c:pt idx="17229">
                  <c:v>3.9372299999999999E-10</c:v>
                </c:pt>
                <c:pt idx="17230">
                  <c:v>3.9374799999999999E-10</c:v>
                </c:pt>
                <c:pt idx="17231">
                  <c:v>3.93773E-10</c:v>
                </c:pt>
                <c:pt idx="17232">
                  <c:v>3.9386199999999999E-10</c:v>
                </c:pt>
                <c:pt idx="17233">
                  <c:v>3.9386199999999999E-10</c:v>
                </c:pt>
                <c:pt idx="17234">
                  <c:v>3.9388599999999999E-10</c:v>
                </c:pt>
                <c:pt idx="17235">
                  <c:v>3.9389699999999998E-10</c:v>
                </c:pt>
                <c:pt idx="17236">
                  <c:v>3.9392899999999999E-10</c:v>
                </c:pt>
                <c:pt idx="17237">
                  <c:v>3.9393E-10</c:v>
                </c:pt>
                <c:pt idx="17238">
                  <c:v>3.9393899999999998E-10</c:v>
                </c:pt>
                <c:pt idx="17239">
                  <c:v>3.9404899999999999E-10</c:v>
                </c:pt>
                <c:pt idx="17240">
                  <c:v>3.9411E-10</c:v>
                </c:pt>
                <c:pt idx="17241">
                  <c:v>3.9418599999999998E-10</c:v>
                </c:pt>
                <c:pt idx="17242">
                  <c:v>3.9419199999999998E-10</c:v>
                </c:pt>
                <c:pt idx="17243">
                  <c:v>3.9421699999999998E-10</c:v>
                </c:pt>
                <c:pt idx="17244">
                  <c:v>3.9428100000000002E-10</c:v>
                </c:pt>
                <c:pt idx="17245">
                  <c:v>3.9429800000000001E-10</c:v>
                </c:pt>
                <c:pt idx="17246">
                  <c:v>3.94321E-10</c:v>
                </c:pt>
                <c:pt idx="17247">
                  <c:v>3.9434999999999999E-10</c:v>
                </c:pt>
                <c:pt idx="17248">
                  <c:v>3.9444300000000001E-10</c:v>
                </c:pt>
                <c:pt idx="17249">
                  <c:v>3.9451199999999998E-10</c:v>
                </c:pt>
                <c:pt idx="17250">
                  <c:v>3.9456500000000002E-10</c:v>
                </c:pt>
                <c:pt idx="17251">
                  <c:v>3.9458200000000001E-10</c:v>
                </c:pt>
                <c:pt idx="17252">
                  <c:v>3.9464399999999998E-10</c:v>
                </c:pt>
                <c:pt idx="17253">
                  <c:v>3.9466299999999998E-10</c:v>
                </c:pt>
                <c:pt idx="17254">
                  <c:v>3.9471699999999998E-10</c:v>
                </c:pt>
                <c:pt idx="17255">
                  <c:v>3.9473599999999999E-10</c:v>
                </c:pt>
                <c:pt idx="17256">
                  <c:v>3.94737E-10</c:v>
                </c:pt>
                <c:pt idx="17257">
                  <c:v>3.9475399999999999E-10</c:v>
                </c:pt>
                <c:pt idx="17258">
                  <c:v>3.9477500000000001E-10</c:v>
                </c:pt>
                <c:pt idx="17259">
                  <c:v>3.94797E-10</c:v>
                </c:pt>
                <c:pt idx="17260">
                  <c:v>3.9490700000000001E-10</c:v>
                </c:pt>
                <c:pt idx="17261">
                  <c:v>3.9495000000000002E-10</c:v>
                </c:pt>
                <c:pt idx="17262">
                  <c:v>3.95032E-10</c:v>
                </c:pt>
                <c:pt idx="17263">
                  <c:v>3.9504600000000001E-10</c:v>
                </c:pt>
                <c:pt idx="17264">
                  <c:v>3.9523599999999999E-10</c:v>
                </c:pt>
                <c:pt idx="17265">
                  <c:v>3.95334E-10</c:v>
                </c:pt>
                <c:pt idx="17266">
                  <c:v>3.9535400000000002E-10</c:v>
                </c:pt>
                <c:pt idx="17267">
                  <c:v>3.9538099999999999E-10</c:v>
                </c:pt>
                <c:pt idx="17268">
                  <c:v>3.9544099999999999E-10</c:v>
                </c:pt>
                <c:pt idx="17269">
                  <c:v>3.9545000000000001E-10</c:v>
                </c:pt>
                <c:pt idx="17270">
                  <c:v>3.9547599999999998E-10</c:v>
                </c:pt>
                <c:pt idx="17271">
                  <c:v>3.9548199999999998E-10</c:v>
                </c:pt>
                <c:pt idx="17272">
                  <c:v>3.9550699999999999E-10</c:v>
                </c:pt>
                <c:pt idx="17273">
                  <c:v>3.9550699999999999E-10</c:v>
                </c:pt>
                <c:pt idx="17274">
                  <c:v>3.9555200000000001E-10</c:v>
                </c:pt>
                <c:pt idx="17275">
                  <c:v>3.9555800000000001E-10</c:v>
                </c:pt>
                <c:pt idx="17276">
                  <c:v>3.9562199999999999E-10</c:v>
                </c:pt>
                <c:pt idx="17277">
                  <c:v>3.95647E-10</c:v>
                </c:pt>
                <c:pt idx="17278">
                  <c:v>3.9573499999999998E-10</c:v>
                </c:pt>
                <c:pt idx="17279">
                  <c:v>3.9574199999999999E-10</c:v>
                </c:pt>
                <c:pt idx="17280">
                  <c:v>3.9579599999999998E-10</c:v>
                </c:pt>
                <c:pt idx="17281">
                  <c:v>3.9580899999999999E-10</c:v>
                </c:pt>
                <c:pt idx="17282">
                  <c:v>3.9580899999999999E-10</c:v>
                </c:pt>
                <c:pt idx="17283">
                  <c:v>3.9584100000000001E-10</c:v>
                </c:pt>
                <c:pt idx="17284">
                  <c:v>3.95936E-10</c:v>
                </c:pt>
                <c:pt idx="17285">
                  <c:v>3.95949E-10</c:v>
                </c:pt>
                <c:pt idx="17286">
                  <c:v>3.95955E-10</c:v>
                </c:pt>
                <c:pt idx="17287">
                  <c:v>3.9597699999999999E-10</c:v>
                </c:pt>
                <c:pt idx="17288">
                  <c:v>3.9599300000000002E-10</c:v>
                </c:pt>
                <c:pt idx="17289">
                  <c:v>3.9608499999999998E-10</c:v>
                </c:pt>
                <c:pt idx="17290">
                  <c:v>3.9611400000000002E-10</c:v>
                </c:pt>
                <c:pt idx="17291">
                  <c:v>3.9616200000000002E-10</c:v>
                </c:pt>
                <c:pt idx="17292">
                  <c:v>3.96172E-10</c:v>
                </c:pt>
                <c:pt idx="17293">
                  <c:v>3.9618099999999998E-10</c:v>
                </c:pt>
                <c:pt idx="17294">
                  <c:v>3.9621000000000002E-10</c:v>
                </c:pt>
                <c:pt idx="17295">
                  <c:v>3.96226E-10</c:v>
                </c:pt>
                <c:pt idx="17296">
                  <c:v>3.9627600000000002E-10</c:v>
                </c:pt>
                <c:pt idx="17297">
                  <c:v>3.9631100000000001E-10</c:v>
                </c:pt>
                <c:pt idx="17298">
                  <c:v>3.9631100000000001E-10</c:v>
                </c:pt>
                <c:pt idx="17299">
                  <c:v>3.9632099999999999E-10</c:v>
                </c:pt>
                <c:pt idx="17300">
                  <c:v>3.9644599999999998E-10</c:v>
                </c:pt>
                <c:pt idx="17301">
                  <c:v>3.9650799999999999E-10</c:v>
                </c:pt>
                <c:pt idx="17302">
                  <c:v>3.9650799999999999E-10</c:v>
                </c:pt>
                <c:pt idx="17303">
                  <c:v>3.96575E-10</c:v>
                </c:pt>
                <c:pt idx="17304">
                  <c:v>3.9660299999999998E-10</c:v>
                </c:pt>
                <c:pt idx="17305">
                  <c:v>3.9663399999999999E-10</c:v>
                </c:pt>
                <c:pt idx="17306">
                  <c:v>3.9667900000000001E-10</c:v>
                </c:pt>
                <c:pt idx="17307">
                  <c:v>3.9674799999999998E-10</c:v>
                </c:pt>
                <c:pt idx="17308">
                  <c:v>3.9688099999999999E-10</c:v>
                </c:pt>
                <c:pt idx="17309">
                  <c:v>3.9690399999999998E-10</c:v>
                </c:pt>
                <c:pt idx="17310">
                  <c:v>3.9692000000000001E-10</c:v>
                </c:pt>
                <c:pt idx="17311">
                  <c:v>3.9692899999999998E-10</c:v>
                </c:pt>
                <c:pt idx="17312">
                  <c:v>3.9693599999999999E-10</c:v>
                </c:pt>
                <c:pt idx="17313">
                  <c:v>3.9699400000000003E-10</c:v>
                </c:pt>
                <c:pt idx="17314">
                  <c:v>3.9700199999999999E-10</c:v>
                </c:pt>
                <c:pt idx="17315">
                  <c:v>3.9703600000000002E-10</c:v>
                </c:pt>
                <c:pt idx="17316">
                  <c:v>3.9716999999999998E-10</c:v>
                </c:pt>
                <c:pt idx="17317">
                  <c:v>3.9717300000000001E-10</c:v>
                </c:pt>
                <c:pt idx="17318">
                  <c:v>3.9719299999999997E-10</c:v>
                </c:pt>
                <c:pt idx="17319">
                  <c:v>3.9725399999999998E-10</c:v>
                </c:pt>
                <c:pt idx="17320">
                  <c:v>3.97268E-10</c:v>
                </c:pt>
                <c:pt idx="17321">
                  <c:v>3.97311E-10</c:v>
                </c:pt>
                <c:pt idx="17322">
                  <c:v>3.9744699999999998E-10</c:v>
                </c:pt>
                <c:pt idx="17323">
                  <c:v>3.9750799999999999E-10</c:v>
                </c:pt>
                <c:pt idx="17324">
                  <c:v>3.9754200000000002E-10</c:v>
                </c:pt>
                <c:pt idx="17325">
                  <c:v>3.9756199999999999E-10</c:v>
                </c:pt>
                <c:pt idx="17326">
                  <c:v>3.9757399999999999E-10</c:v>
                </c:pt>
                <c:pt idx="17327">
                  <c:v>3.9760299999999998E-10</c:v>
                </c:pt>
                <c:pt idx="17328">
                  <c:v>3.9762899999999999E-10</c:v>
                </c:pt>
                <c:pt idx="17329">
                  <c:v>3.9767599999999998E-10</c:v>
                </c:pt>
                <c:pt idx="17330">
                  <c:v>3.9775999999999998E-10</c:v>
                </c:pt>
                <c:pt idx="17331">
                  <c:v>3.9793499999999998E-10</c:v>
                </c:pt>
                <c:pt idx="17332">
                  <c:v>3.9801100000000001E-10</c:v>
                </c:pt>
                <c:pt idx="17333">
                  <c:v>3.9803199999999999E-10</c:v>
                </c:pt>
                <c:pt idx="17334">
                  <c:v>3.98064E-10</c:v>
                </c:pt>
                <c:pt idx="17335">
                  <c:v>3.9808300000000001E-10</c:v>
                </c:pt>
                <c:pt idx="17336">
                  <c:v>3.9808300000000001E-10</c:v>
                </c:pt>
                <c:pt idx="17337">
                  <c:v>3.981E-10</c:v>
                </c:pt>
                <c:pt idx="17338">
                  <c:v>3.9810899999999997E-10</c:v>
                </c:pt>
                <c:pt idx="17339">
                  <c:v>3.9813E-10</c:v>
                </c:pt>
                <c:pt idx="17340">
                  <c:v>3.98227E-10</c:v>
                </c:pt>
                <c:pt idx="17341">
                  <c:v>3.9824199999999998E-10</c:v>
                </c:pt>
                <c:pt idx="17342">
                  <c:v>3.9832500000000002E-10</c:v>
                </c:pt>
                <c:pt idx="17343">
                  <c:v>3.98329E-10</c:v>
                </c:pt>
                <c:pt idx="17344">
                  <c:v>3.9837900000000002E-10</c:v>
                </c:pt>
                <c:pt idx="17345">
                  <c:v>3.9840900000000001E-10</c:v>
                </c:pt>
                <c:pt idx="17346">
                  <c:v>3.9845800000000002E-10</c:v>
                </c:pt>
                <c:pt idx="17347">
                  <c:v>3.98474E-10</c:v>
                </c:pt>
                <c:pt idx="17348">
                  <c:v>3.9848399999999999E-10</c:v>
                </c:pt>
                <c:pt idx="17349">
                  <c:v>3.9851200000000002E-10</c:v>
                </c:pt>
                <c:pt idx="17350">
                  <c:v>3.98582E-10</c:v>
                </c:pt>
                <c:pt idx="17351">
                  <c:v>3.98588E-10</c:v>
                </c:pt>
                <c:pt idx="17352">
                  <c:v>3.9871799999999998E-10</c:v>
                </c:pt>
                <c:pt idx="17353">
                  <c:v>3.9872999999999998E-10</c:v>
                </c:pt>
                <c:pt idx="17354">
                  <c:v>3.9883200000000002E-10</c:v>
                </c:pt>
                <c:pt idx="17355">
                  <c:v>3.9888600000000002E-10</c:v>
                </c:pt>
                <c:pt idx="17356">
                  <c:v>3.9889800000000002E-10</c:v>
                </c:pt>
                <c:pt idx="17357">
                  <c:v>3.98926E-10</c:v>
                </c:pt>
                <c:pt idx="17358">
                  <c:v>3.9895700000000001E-10</c:v>
                </c:pt>
                <c:pt idx="17359">
                  <c:v>3.9901499999999999E-10</c:v>
                </c:pt>
                <c:pt idx="17360">
                  <c:v>3.9910700000000001E-10</c:v>
                </c:pt>
                <c:pt idx="17361">
                  <c:v>3.9914099999999999E-10</c:v>
                </c:pt>
                <c:pt idx="17362">
                  <c:v>3.9930299999999998E-10</c:v>
                </c:pt>
                <c:pt idx="17363">
                  <c:v>3.99354E-10</c:v>
                </c:pt>
                <c:pt idx="17364">
                  <c:v>3.9939100000000001E-10</c:v>
                </c:pt>
                <c:pt idx="17365">
                  <c:v>3.9939899999999998E-10</c:v>
                </c:pt>
                <c:pt idx="17366">
                  <c:v>3.9940699999999999E-10</c:v>
                </c:pt>
                <c:pt idx="17367">
                  <c:v>3.9946900000000001E-10</c:v>
                </c:pt>
                <c:pt idx="17368">
                  <c:v>3.9948700000000001E-10</c:v>
                </c:pt>
                <c:pt idx="17369">
                  <c:v>3.9948800000000002E-10</c:v>
                </c:pt>
                <c:pt idx="17370">
                  <c:v>3.9950000000000002E-10</c:v>
                </c:pt>
                <c:pt idx="17371">
                  <c:v>3.9953700000000002E-10</c:v>
                </c:pt>
                <c:pt idx="17372">
                  <c:v>3.9961400000000001E-10</c:v>
                </c:pt>
                <c:pt idx="17373">
                  <c:v>3.9965600000000001E-10</c:v>
                </c:pt>
                <c:pt idx="17374">
                  <c:v>3.9970500000000002E-10</c:v>
                </c:pt>
                <c:pt idx="17375">
                  <c:v>3.9973699999999998E-10</c:v>
                </c:pt>
                <c:pt idx="17376">
                  <c:v>3.9986800000000002E-10</c:v>
                </c:pt>
                <c:pt idx="17377">
                  <c:v>3.9987900000000001E-10</c:v>
                </c:pt>
                <c:pt idx="17378">
                  <c:v>3.9990900000000001E-10</c:v>
                </c:pt>
                <c:pt idx="17379">
                  <c:v>3.9994700000000003E-10</c:v>
                </c:pt>
                <c:pt idx="17380">
                  <c:v>3.9998100000000001E-10</c:v>
                </c:pt>
                <c:pt idx="17381">
                  <c:v>4.0000199999999998E-10</c:v>
                </c:pt>
                <c:pt idx="17382">
                  <c:v>4.0005500000000002E-10</c:v>
                </c:pt>
                <c:pt idx="17383">
                  <c:v>4.0008699999999999E-10</c:v>
                </c:pt>
                <c:pt idx="17384">
                  <c:v>4.0021200000000002E-10</c:v>
                </c:pt>
                <c:pt idx="17385">
                  <c:v>4.0023199999999999E-10</c:v>
                </c:pt>
                <c:pt idx="17386">
                  <c:v>4.0024899999999998E-10</c:v>
                </c:pt>
                <c:pt idx="17387">
                  <c:v>4.0027200000000002E-10</c:v>
                </c:pt>
                <c:pt idx="17388">
                  <c:v>4.0029799999999999E-10</c:v>
                </c:pt>
                <c:pt idx="17389">
                  <c:v>4.00336E-10</c:v>
                </c:pt>
                <c:pt idx="17390">
                  <c:v>4.00402E-10</c:v>
                </c:pt>
                <c:pt idx="17391">
                  <c:v>4.0048300000000002E-10</c:v>
                </c:pt>
                <c:pt idx="17392">
                  <c:v>4.0050600000000001E-10</c:v>
                </c:pt>
                <c:pt idx="17393">
                  <c:v>4.0052400000000001E-10</c:v>
                </c:pt>
                <c:pt idx="17394">
                  <c:v>4.0053600000000001E-10</c:v>
                </c:pt>
                <c:pt idx="17395">
                  <c:v>4.0055400000000001E-10</c:v>
                </c:pt>
                <c:pt idx="17396">
                  <c:v>4.0061400000000001E-10</c:v>
                </c:pt>
                <c:pt idx="17397">
                  <c:v>4.0076299999999999E-10</c:v>
                </c:pt>
                <c:pt idx="17398">
                  <c:v>4.0076699999999998E-10</c:v>
                </c:pt>
                <c:pt idx="17399">
                  <c:v>4.0081599999999998E-10</c:v>
                </c:pt>
                <c:pt idx="17400">
                  <c:v>4.0086800000000002E-10</c:v>
                </c:pt>
                <c:pt idx="17401">
                  <c:v>4.0090599999999998E-10</c:v>
                </c:pt>
                <c:pt idx="17402">
                  <c:v>4.0094799999999998E-10</c:v>
                </c:pt>
                <c:pt idx="17403">
                  <c:v>4.0097100000000002E-10</c:v>
                </c:pt>
                <c:pt idx="17404">
                  <c:v>4.0106299999999998E-10</c:v>
                </c:pt>
                <c:pt idx="17405">
                  <c:v>4.01065E-10</c:v>
                </c:pt>
                <c:pt idx="17406">
                  <c:v>4.0107900000000002E-10</c:v>
                </c:pt>
                <c:pt idx="17407">
                  <c:v>4.0135000000000002E-10</c:v>
                </c:pt>
                <c:pt idx="17408">
                  <c:v>4.0141600000000001E-10</c:v>
                </c:pt>
                <c:pt idx="17409">
                  <c:v>4.0147999999999999E-10</c:v>
                </c:pt>
                <c:pt idx="17410">
                  <c:v>4.0150100000000002E-10</c:v>
                </c:pt>
                <c:pt idx="17411">
                  <c:v>4.01595E-10</c:v>
                </c:pt>
                <c:pt idx="17412">
                  <c:v>4.0159999999999999E-10</c:v>
                </c:pt>
                <c:pt idx="17413">
                  <c:v>4.01607E-10</c:v>
                </c:pt>
                <c:pt idx="17414">
                  <c:v>4.0165499999999999E-10</c:v>
                </c:pt>
                <c:pt idx="17415">
                  <c:v>4.0165999999999999E-10</c:v>
                </c:pt>
                <c:pt idx="17416">
                  <c:v>4.0174100000000001E-10</c:v>
                </c:pt>
                <c:pt idx="17417">
                  <c:v>4.0179100000000002E-10</c:v>
                </c:pt>
                <c:pt idx="17418">
                  <c:v>4.0179799999999998E-10</c:v>
                </c:pt>
                <c:pt idx="17419">
                  <c:v>4.01866E-10</c:v>
                </c:pt>
                <c:pt idx="17420">
                  <c:v>4.0188799999999998E-10</c:v>
                </c:pt>
                <c:pt idx="17421">
                  <c:v>4.0192800000000001E-10</c:v>
                </c:pt>
                <c:pt idx="17422">
                  <c:v>4.0192800000000001E-10</c:v>
                </c:pt>
                <c:pt idx="17423">
                  <c:v>4.0196699999999998E-10</c:v>
                </c:pt>
                <c:pt idx="17424">
                  <c:v>4.0204300000000001E-10</c:v>
                </c:pt>
                <c:pt idx="17425">
                  <c:v>4.0204800000000001E-10</c:v>
                </c:pt>
                <c:pt idx="17426">
                  <c:v>4.02114E-10</c:v>
                </c:pt>
                <c:pt idx="17427">
                  <c:v>4.0211899999999999E-10</c:v>
                </c:pt>
                <c:pt idx="17428">
                  <c:v>4.0212399999999999E-10</c:v>
                </c:pt>
                <c:pt idx="17429">
                  <c:v>4.02144E-10</c:v>
                </c:pt>
                <c:pt idx="17430">
                  <c:v>4.0221499999999999E-10</c:v>
                </c:pt>
                <c:pt idx="17431">
                  <c:v>4.0221700000000001E-10</c:v>
                </c:pt>
                <c:pt idx="17432">
                  <c:v>4.0224399999999998E-10</c:v>
                </c:pt>
                <c:pt idx="17433">
                  <c:v>4.0231500000000002E-10</c:v>
                </c:pt>
                <c:pt idx="17434">
                  <c:v>4.0244399999999999E-10</c:v>
                </c:pt>
                <c:pt idx="17435">
                  <c:v>4.0253100000000001E-10</c:v>
                </c:pt>
                <c:pt idx="17436">
                  <c:v>4.0256800000000002E-10</c:v>
                </c:pt>
                <c:pt idx="17437">
                  <c:v>4.0260900000000001E-10</c:v>
                </c:pt>
                <c:pt idx="17438">
                  <c:v>4.02632E-10</c:v>
                </c:pt>
                <c:pt idx="17439">
                  <c:v>4.0264699999999997E-10</c:v>
                </c:pt>
                <c:pt idx="17440">
                  <c:v>4.0267500000000001E-10</c:v>
                </c:pt>
                <c:pt idx="17441">
                  <c:v>4.0270299999999999E-10</c:v>
                </c:pt>
                <c:pt idx="17442">
                  <c:v>4.02704E-10</c:v>
                </c:pt>
                <c:pt idx="17443">
                  <c:v>4.0273100000000002E-10</c:v>
                </c:pt>
                <c:pt idx="17444">
                  <c:v>4.02782E-10</c:v>
                </c:pt>
                <c:pt idx="17445">
                  <c:v>4.0278400000000001E-10</c:v>
                </c:pt>
                <c:pt idx="17446">
                  <c:v>4.0279999999999999E-10</c:v>
                </c:pt>
                <c:pt idx="17447">
                  <c:v>4.0280499999999999E-10</c:v>
                </c:pt>
                <c:pt idx="17448">
                  <c:v>4.0299500000000001E-10</c:v>
                </c:pt>
                <c:pt idx="17449">
                  <c:v>4.0300200000000002E-10</c:v>
                </c:pt>
                <c:pt idx="17450">
                  <c:v>4.0300800000000002E-10</c:v>
                </c:pt>
                <c:pt idx="17451">
                  <c:v>4.0303800000000002E-10</c:v>
                </c:pt>
                <c:pt idx="17452">
                  <c:v>4.0327499999999999E-10</c:v>
                </c:pt>
                <c:pt idx="17453">
                  <c:v>4.0332700000000002E-10</c:v>
                </c:pt>
                <c:pt idx="17454">
                  <c:v>4.0338299999999998E-10</c:v>
                </c:pt>
                <c:pt idx="17455">
                  <c:v>4.03415E-10</c:v>
                </c:pt>
                <c:pt idx="17456">
                  <c:v>4.03584E-10</c:v>
                </c:pt>
                <c:pt idx="17457">
                  <c:v>4.0365E-10</c:v>
                </c:pt>
                <c:pt idx="17458">
                  <c:v>4.0370100000000002E-10</c:v>
                </c:pt>
                <c:pt idx="17459">
                  <c:v>4.0371499999999999E-10</c:v>
                </c:pt>
                <c:pt idx="17460">
                  <c:v>4.03759E-10</c:v>
                </c:pt>
                <c:pt idx="17461">
                  <c:v>4.0382100000000002E-10</c:v>
                </c:pt>
                <c:pt idx="17462">
                  <c:v>4.0385100000000002E-10</c:v>
                </c:pt>
                <c:pt idx="17463">
                  <c:v>4.0396899999999999E-10</c:v>
                </c:pt>
                <c:pt idx="17464">
                  <c:v>4.0397499999999999E-10</c:v>
                </c:pt>
                <c:pt idx="17465">
                  <c:v>4.0397700000000001E-10</c:v>
                </c:pt>
                <c:pt idx="17466">
                  <c:v>4.0399799999999998E-10</c:v>
                </c:pt>
                <c:pt idx="17467">
                  <c:v>4.0401900000000001E-10</c:v>
                </c:pt>
                <c:pt idx="17468">
                  <c:v>4.0404500000000002E-10</c:v>
                </c:pt>
                <c:pt idx="17469">
                  <c:v>4.0406900000000002E-10</c:v>
                </c:pt>
                <c:pt idx="17470">
                  <c:v>4.0409999999999998E-10</c:v>
                </c:pt>
                <c:pt idx="17471">
                  <c:v>4.04139E-10</c:v>
                </c:pt>
                <c:pt idx="17472">
                  <c:v>4.0435299999999998E-10</c:v>
                </c:pt>
                <c:pt idx="17473">
                  <c:v>4.0438200000000002E-10</c:v>
                </c:pt>
                <c:pt idx="17474">
                  <c:v>4.0456399999999998E-10</c:v>
                </c:pt>
                <c:pt idx="17475">
                  <c:v>4.04639E-10</c:v>
                </c:pt>
                <c:pt idx="17476">
                  <c:v>4.0474800000000001E-10</c:v>
                </c:pt>
                <c:pt idx="17477">
                  <c:v>4.0481099999999998E-10</c:v>
                </c:pt>
                <c:pt idx="17478">
                  <c:v>4.0481199999999999E-10</c:v>
                </c:pt>
                <c:pt idx="17479">
                  <c:v>4.0481199999999999E-10</c:v>
                </c:pt>
                <c:pt idx="17480">
                  <c:v>4.0503399999999998E-10</c:v>
                </c:pt>
                <c:pt idx="17481">
                  <c:v>4.0508899999999999E-10</c:v>
                </c:pt>
                <c:pt idx="17482">
                  <c:v>4.0513199999999999E-10</c:v>
                </c:pt>
                <c:pt idx="17483">
                  <c:v>4.0520700000000002E-10</c:v>
                </c:pt>
                <c:pt idx="17484">
                  <c:v>4.0527599999999999E-10</c:v>
                </c:pt>
                <c:pt idx="17485">
                  <c:v>4.0534500000000001E-10</c:v>
                </c:pt>
                <c:pt idx="17486">
                  <c:v>4.0539400000000002E-10</c:v>
                </c:pt>
                <c:pt idx="17487">
                  <c:v>4.0546799999999998E-10</c:v>
                </c:pt>
                <c:pt idx="17488">
                  <c:v>4.0552799999999998E-10</c:v>
                </c:pt>
                <c:pt idx="17489">
                  <c:v>4.05651E-10</c:v>
                </c:pt>
                <c:pt idx="17490">
                  <c:v>4.0571599999999999E-10</c:v>
                </c:pt>
                <c:pt idx="17491">
                  <c:v>4.0572699999999998E-10</c:v>
                </c:pt>
                <c:pt idx="17492">
                  <c:v>4.0585999999999998E-10</c:v>
                </c:pt>
                <c:pt idx="17493">
                  <c:v>4.0592300000000001E-10</c:v>
                </c:pt>
                <c:pt idx="17494">
                  <c:v>4.0596600000000001E-10</c:v>
                </c:pt>
                <c:pt idx="17495">
                  <c:v>4.0620100000000001E-10</c:v>
                </c:pt>
                <c:pt idx="17496">
                  <c:v>4.0623399999999998E-10</c:v>
                </c:pt>
                <c:pt idx="17497">
                  <c:v>4.06254E-10</c:v>
                </c:pt>
                <c:pt idx="17498">
                  <c:v>4.0629900000000003E-10</c:v>
                </c:pt>
                <c:pt idx="17499">
                  <c:v>4.0630699999999999E-10</c:v>
                </c:pt>
                <c:pt idx="17500">
                  <c:v>4.0632800000000002E-10</c:v>
                </c:pt>
                <c:pt idx="17501">
                  <c:v>4.0641999999999998E-10</c:v>
                </c:pt>
                <c:pt idx="17502">
                  <c:v>4.0646000000000001E-10</c:v>
                </c:pt>
                <c:pt idx="17503">
                  <c:v>4.0648599999999998E-10</c:v>
                </c:pt>
                <c:pt idx="17504">
                  <c:v>4.0655600000000001E-10</c:v>
                </c:pt>
                <c:pt idx="17505">
                  <c:v>4.06646E-10</c:v>
                </c:pt>
                <c:pt idx="17506">
                  <c:v>4.0668499999999998E-10</c:v>
                </c:pt>
                <c:pt idx="17507">
                  <c:v>4.0673999999999998E-10</c:v>
                </c:pt>
                <c:pt idx="17508">
                  <c:v>4.06772E-10</c:v>
                </c:pt>
                <c:pt idx="17509">
                  <c:v>4.0677300000000001E-10</c:v>
                </c:pt>
                <c:pt idx="17510">
                  <c:v>4.0684100000000002E-10</c:v>
                </c:pt>
                <c:pt idx="17511">
                  <c:v>4.0694200000000001E-10</c:v>
                </c:pt>
                <c:pt idx="17512">
                  <c:v>4.0695699999999998E-10</c:v>
                </c:pt>
                <c:pt idx="17513">
                  <c:v>4.0710099999999998E-10</c:v>
                </c:pt>
                <c:pt idx="17514">
                  <c:v>4.0711999999999999E-10</c:v>
                </c:pt>
                <c:pt idx="17515">
                  <c:v>4.0711999999999999E-10</c:v>
                </c:pt>
                <c:pt idx="17516">
                  <c:v>4.0718900000000001E-10</c:v>
                </c:pt>
                <c:pt idx="17517">
                  <c:v>4.0720800000000002E-10</c:v>
                </c:pt>
                <c:pt idx="17518">
                  <c:v>4.0726399999999998E-10</c:v>
                </c:pt>
                <c:pt idx="17519">
                  <c:v>4.0730400000000001E-10</c:v>
                </c:pt>
                <c:pt idx="17520">
                  <c:v>4.0738999999999998E-10</c:v>
                </c:pt>
                <c:pt idx="17521">
                  <c:v>4.0741900000000002E-10</c:v>
                </c:pt>
                <c:pt idx="17522">
                  <c:v>4.0747599999999999E-10</c:v>
                </c:pt>
                <c:pt idx="17523">
                  <c:v>4.0750800000000001E-10</c:v>
                </c:pt>
                <c:pt idx="17524">
                  <c:v>4.0756599999999999E-10</c:v>
                </c:pt>
                <c:pt idx="17525">
                  <c:v>4.0762900000000001E-10</c:v>
                </c:pt>
                <c:pt idx="17526">
                  <c:v>4.0772899999999999E-10</c:v>
                </c:pt>
                <c:pt idx="17527">
                  <c:v>4.0784600000000001E-10</c:v>
                </c:pt>
                <c:pt idx="17528">
                  <c:v>4.0792099999999998E-10</c:v>
                </c:pt>
                <c:pt idx="17529">
                  <c:v>4.0795500000000001E-10</c:v>
                </c:pt>
                <c:pt idx="17530">
                  <c:v>4.07983E-10</c:v>
                </c:pt>
                <c:pt idx="17531">
                  <c:v>4.0814999999999998E-10</c:v>
                </c:pt>
                <c:pt idx="17532">
                  <c:v>4.0836799999999999E-10</c:v>
                </c:pt>
                <c:pt idx="17533">
                  <c:v>4.0846299999999998E-10</c:v>
                </c:pt>
                <c:pt idx="17534">
                  <c:v>4.0866299999999999E-10</c:v>
                </c:pt>
                <c:pt idx="17535">
                  <c:v>4.0867200000000001E-10</c:v>
                </c:pt>
                <c:pt idx="17536">
                  <c:v>4.0868500000000002E-10</c:v>
                </c:pt>
                <c:pt idx="17537">
                  <c:v>4.0878199999999997E-10</c:v>
                </c:pt>
                <c:pt idx="17538">
                  <c:v>4.08869E-10</c:v>
                </c:pt>
                <c:pt idx="17539">
                  <c:v>4.0887899999999998E-10</c:v>
                </c:pt>
                <c:pt idx="17540">
                  <c:v>4.09225E-10</c:v>
                </c:pt>
                <c:pt idx="17541">
                  <c:v>4.09249E-10</c:v>
                </c:pt>
                <c:pt idx="17542">
                  <c:v>4.0934899999999998E-10</c:v>
                </c:pt>
                <c:pt idx="17543">
                  <c:v>4.09357E-10</c:v>
                </c:pt>
                <c:pt idx="17544">
                  <c:v>4.0945000000000002E-10</c:v>
                </c:pt>
                <c:pt idx="17545">
                  <c:v>4.0946200000000002E-10</c:v>
                </c:pt>
                <c:pt idx="17546">
                  <c:v>4.0952100000000001E-10</c:v>
                </c:pt>
                <c:pt idx="17547">
                  <c:v>4.0954299999999999E-10</c:v>
                </c:pt>
                <c:pt idx="17548">
                  <c:v>4.0957100000000002E-10</c:v>
                </c:pt>
                <c:pt idx="17549">
                  <c:v>4.0958499999999999E-10</c:v>
                </c:pt>
                <c:pt idx="17550">
                  <c:v>4.09611E-10</c:v>
                </c:pt>
                <c:pt idx="17551">
                  <c:v>4.0962099999999999E-10</c:v>
                </c:pt>
                <c:pt idx="17552">
                  <c:v>4.0967900000000002E-10</c:v>
                </c:pt>
                <c:pt idx="17553">
                  <c:v>4.09707E-10</c:v>
                </c:pt>
                <c:pt idx="17554">
                  <c:v>4.0972000000000001E-10</c:v>
                </c:pt>
                <c:pt idx="17555">
                  <c:v>4.0980000000000002E-10</c:v>
                </c:pt>
                <c:pt idx="17556">
                  <c:v>4.0980600000000002E-10</c:v>
                </c:pt>
                <c:pt idx="17557">
                  <c:v>4.0983099999999998E-10</c:v>
                </c:pt>
                <c:pt idx="17558">
                  <c:v>4.1011200000000001E-10</c:v>
                </c:pt>
                <c:pt idx="17559">
                  <c:v>4.1019999999999999E-10</c:v>
                </c:pt>
                <c:pt idx="17560">
                  <c:v>4.1028800000000002E-10</c:v>
                </c:pt>
                <c:pt idx="17561">
                  <c:v>4.1035699999999999E-10</c:v>
                </c:pt>
                <c:pt idx="17562">
                  <c:v>4.1037499999999999E-10</c:v>
                </c:pt>
                <c:pt idx="17563">
                  <c:v>4.1052499999999999E-10</c:v>
                </c:pt>
                <c:pt idx="17564">
                  <c:v>4.1053199999999999E-10</c:v>
                </c:pt>
                <c:pt idx="17565">
                  <c:v>4.10641E-10</c:v>
                </c:pt>
                <c:pt idx="17566">
                  <c:v>4.1068600000000002E-10</c:v>
                </c:pt>
                <c:pt idx="17567">
                  <c:v>4.1071000000000002E-10</c:v>
                </c:pt>
                <c:pt idx="17568">
                  <c:v>4.1083600000000002E-10</c:v>
                </c:pt>
                <c:pt idx="17569">
                  <c:v>4.1086100000000002E-10</c:v>
                </c:pt>
                <c:pt idx="17570">
                  <c:v>4.1089000000000002E-10</c:v>
                </c:pt>
                <c:pt idx="17571">
                  <c:v>4.1096399999999998E-10</c:v>
                </c:pt>
                <c:pt idx="17572">
                  <c:v>4.1113800000000002E-10</c:v>
                </c:pt>
                <c:pt idx="17573">
                  <c:v>4.1120499999999998E-10</c:v>
                </c:pt>
                <c:pt idx="17574">
                  <c:v>4.1139700000000002E-10</c:v>
                </c:pt>
                <c:pt idx="17575">
                  <c:v>4.1140200000000001E-10</c:v>
                </c:pt>
                <c:pt idx="17576">
                  <c:v>4.1140300000000002E-10</c:v>
                </c:pt>
                <c:pt idx="17577">
                  <c:v>4.1149399999999998E-10</c:v>
                </c:pt>
                <c:pt idx="17578">
                  <c:v>4.1150199999999999E-10</c:v>
                </c:pt>
                <c:pt idx="17579">
                  <c:v>4.1150599999999997E-10</c:v>
                </c:pt>
                <c:pt idx="17580">
                  <c:v>4.1177299999999999E-10</c:v>
                </c:pt>
                <c:pt idx="17581">
                  <c:v>4.1178700000000001E-10</c:v>
                </c:pt>
                <c:pt idx="17582">
                  <c:v>4.1184900000000002E-10</c:v>
                </c:pt>
                <c:pt idx="17583">
                  <c:v>4.1196399999999997E-10</c:v>
                </c:pt>
                <c:pt idx="17584">
                  <c:v>4.1213399999999999E-10</c:v>
                </c:pt>
                <c:pt idx="17585">
                  <c:v>4.1213700000000001E-10</c:v>
                </c:pt>
                <c:pt idx="17586">
                  <c:v>4.1216800000000002E-10</c:v>
                </c:pt>
                <c:pt idx="17587">
                  <c:v>4.1237499999999998E-10</c:v>
                </c:pt>
                <c:pt idx="17588">
                  <c:v>4.1243499999999998E-10</c:v>
                </c:pt>
                <c:pt idx="17589">
                  <c:v>4.12534E-10</c:v>
                </c:pt>
                <c:pt idx="17590">
                  <c:v>4.1267099999999999E-10</c:v>
                </c:pt>
                <c:pt idx="17591">
                  <c:v>4.1282699999999998E-10</c:v>
                </c:pt>
                <c:pt idx="17592">
                  <c:v>4.1290499999999998E-10</c:v>
                </c:pt>
                <c:pt idx="17593">
                  <c:v>4.1303199999999999E-10</c:v>
                </c:pt>
                <c:pt idx="17594">
                  <c:v>4.1303600000000002E-10</c:v>
                </c:pt>
                <c:pt idx="17595">
                  <c:v>4.13142E-10</c:v>
                </c:pt>
                <c:pt idx="17596">
                  <c:v>4.1315000000000002E-10</c:v>
                </c:pt>
                <c:pt idx="17597">
                  <c:v>4.1322300000000002E-10</c:v>
                </c:pt>
                <c:pt idx="17598">
                  <c:v>4.1328499999999998E-10</c:v>
                </c:pt>
                <c:pt idx="17599">
                  <c:v>4.1330000000000001E-10</c:v>
                </c:pt>
                <c:pt idx="17600">
                  <c:v>4.1342700000000001E-10</c:v>
                </c:pt>
                <c:pt idx="17601">
                  <c:v>4.1345399999999999E-10</c:v>
                </c:pt>
                <c:pt idx="17602">
                  <c:v>4.1360900000000002E-10</c:v>
                </c:pt>
                <c:pt idx="17603">
                  <c:v>4.1362700000000002E-10</c:v>
                </c:pt>
                <c:pt idx="17604">
                  <c:v>4.1385799999999999E-10</c:v>
                </c:pt>
                <c:pt idx="17605">
                  <c:v>4.1397099999999998E-10</c:v>
                </c:pt>
                <c:pt idx="17606">
                  <c:v>4.1397600000000002E-10</c:v>
                </c:pt>
                <c:pt idx="17607">
                  <c:v>4.1410399999999998E-10</c:v>
                </c:pt>
                <c:pt idx="17608">
                  <c:v>4.14136E-10</c:v>
                </c:pt>
                <c:pt idx="17609">
                  <c:v>4.14251E-10</c:v>
                </c:pt>
                <c:pt idx="17610">
                  <c:v>4.1438500000000001E-10</c:v>
                </c:pt>
                <c:pt idx="17611">
                  <c:v>4.1443699999999999E-10</c:v>
                </c:pt>
                <c:pt idx="17612">
                  <c:v>4.1446599999999998E-10</c:v>
                </c:pt>
                <c:pt idx="17613">
                  <c:v>4.1469599999999999E-10</c:v>
                </c:pt>
                <c:pt idx="17614">
                  <c:v>4.1471600000000001E-10</c:v>
                </c:pt>
                <c:pt idx="17615">
                  <c:v>4.1477999999999999E-10</c:v>
                </c:pt>
                <c:pt idx="17616">
                  <c:v>4.14823E-10</c:v>
                </c:pt>
                <c:pt idx="17617">
                  <c:v>4.1505599999999998E-10</c:v>
                </c:pt>
                <c:pt idx="17618">
                  <c:v>4.1505699999999999E-10</c:v>
                </c:pt>
                <c:pt idx="17619">
                  <c:v>4.15071E-10</c:v>
                </c:pt>
                <c:pt idx="17620">
                  <c:v>4.1510300000000002E-10</c:v>
                </c:pt>
                <c:pt idx="17621">
                  <c:v>4.15185E-10</c:v>
                </c:pt>
                <c:pt idx="17622">
                  <c:v>4.1518600000000001E-10</c:v>
                </c:pt>
                <c:pt idx="17623">
                  <c:v>4.1562700000000002E-10</c:v>
                </c:pt>
                <c:pt idx="17624">
                  <c:v>4.1574100000000001E-10</c:v>
                </c:pt>
                <c:pt idx="17625">
                  <c:v>4.1582199999999998E-10</c:v>
                </c:pt>
                <c:pt idx="17626">
                  <c:v>4.1591299999999999E-10</c:v>
                </c:pt>
                <c:pt idx="17627">
                  <c:v>4.1608699999999998E-10</c:v>
                </c:pt>
                <c:pt idx="17628">
                  <c:v>4.1613800000000001E-10</c:v>
                </c:pt>
                <c:pt idx="17629">
                  <c:v>4.16185E-10</c:v>
                </c:pt>
                <c:pt idx="17630">
                  <c:v>4.1621700000000001E-10</c:v>
                </c:pt>
                <c:pt idx="17631">
                  <c:v>4.16294E-10</c:v>
                </c:pt>
                <c:pt idx="17632">
                  <c:v>4.1650999999999999E-10</c:v>
                </c:pt>
                <c:pt idx="17633">
                  <c:v>4.1655799999999999E-10</c:v>
                </c:pt>
                <c:pt idx="17634">
                  <c:v>4.1664600000000002E-10</c:v>
                </c:pt>
                <c:pt idx="17635">
                  <c:v>4.1678699999999999E-10</c:v>
                </c:pt>
                <c:pt idx="17636">
                  <c:v>4.1679299999999999E-10</c:v>
                </c:pt>
                <c:pt idx="17637">
                  <c:v>4.1681300000000001E-10</c:v>
                </c:pt>
                <c:pt idx="17638">
                  <c:v>4.1696400000000001E-10</c:v>
                </c:pt>
                <c:pt idx="17639">
                  <c:v>4.1698400000000003E-10</c:v>
                </c:pt>
                <c:pt idx="17640">
                  <c:v>4.1700000000000001E-10</c:v>
                </c:pt>
                <c:pt idx="17641">
                  <c:v>4.1718200000000002E-10</c:v>
                </c:pt>
                <c:pt idx="17642">
                  <c:v>4.1719900000000001E-10</c:v>
                </c:pt>
                <c:pt idx="17643">
                  <c:v>4.1726899999999999E-10</c:v>
                </c:pt>
                <c:pt idx="17644">
                  <c:v>4.1739999999999998E-10</c:v>
                </c:pt>
                <c:pt idx="17645">
                  <c:v>4.1764899999999999E-10</c:v>
                </c:pt>
                <c:pt idx="17646">
                  <c:v>4.1765800000000002E-10</c:v>
                </c:pt>
                <c:pt idx="17647">
                  <c:v>4.1767700000000002E-10</c:v>
                </c:pt>
                <c:pt idx="17648">
                  <c:v>4.1785999999999999E-10</c:v>
                </c:pt>
                <c:pt idx="17649">
                  <c:v>4.1806700000000001E-10</c:v>
                </c:pt>
                <c:pt idx="17650">
                  <c:v>4.1815100000000001E-10</c:v>
                </c:pt>
                <c:pt idx="17651">
                  <c:v>4.1842800000000001E-10</c:v>
                </c:pt>
                <c:pt idx="17652">
                  <c:v>4.1842800000000001E-10</c:v>
                </c:pt>
                <c:pt idx="17653">
                  <c:v>4.1870600000000001E-10</c:v>
                </c:pt>
                <c:pt idx="17654">
                  <c:v>4.18747E-10</c:v>
                </c:pt>
                <c:pt idx="17655">
                  <c:v>4.1905899999999999E-10</c:v>
                </c:pt>
                <c:pt idx="17656">
                  <c:v>4.1914899999999999E-10</c:v>
                </c:pt>
                <c:pt idx="17657">
                  <c:v>4.1924399999999997E-10</c:v>
                </c:pt>
                <c:pt idx="17658">
                  <c:v>4.1929100000000002E-10</c:v>
                </c:pt>
                <c:pt idx="17659">
                  <c:v>4.1935299999999998E-10</c:v>
                </c:pt>
                <c:pt idx="17660">
                  <c:v>4.1962900000000002E-10</c:v>
                </c:pt>
                <c:pt idx="17661">
                  <c:v>4.1974599999999999E-10</c:v>
                </c:pt>
                <c:pt idx="17662">
                  <c:v>4.1976299999999998E-10</c:v>
                </c:pt>
                <c:pt idx="17663">
                  <c:v>4.1976899999999998E-10</c:v>
                </c:pt>
                <c:pt idx="17664">
                  <c:v>4.2021400000000002E-10</c:v>
                </c:pt>
                <c:pt idx="17665">
                  <c:v>4.20247E-10</c:v>
                </c:pt>
                <c:pt idx="17666">
                  <c:v>4.2043199999999998E-10</c:v>
                </c:pt>
                <c:pt idx="17667">
                  <c:v>4.2044800000000001E-10</c:v>
                </c:pt>
                <c:pt idx="17668">
                  <c:v>4.2046799999999998E-10</c:v>
                </c:pt>
                <c:pt idx="17669">
                  <c:v>4.2047900000000002E-10</c:v>
                </c:pt>
                <c:pt idx="17670">
                  <c:v>4.2062599999999999E-10</c:v>
                </c:pt>
                <c:pt idx="17671">
                  <c:v>4.2075199999999999E-10</c:v>
                </c:pt>
                <c:pt idx="17672">
                  <c:v>4.2084100000000003E-10</c:v>
                </c:pt>
                <c:pt idx="17673">
                  <c:v>4.2090600000000001E-10</c:v>
                </c:pt>
                <c:pt idx="17674">
                  <c:v>4.2096899999999999E-10</c:v>
                </c:pt>
                <c:pt idx="17675">
                  <c:v>4.2111899999999998E-10</c:v>
                </c:pt>
                <c:pt idx="17676">
                  <c:v>4.2179200000000002E-10</c:v>
                </c:pt>
                <c:pt idx="17677">
                  <c:v>4.21808E-10</c:v>
                </c:pt>
                <c:pt idx="17678">
                  <c:v>4.21832E-10</c:v>
                </c:pt>
                <c:pt idx="17679">
                  <c:v>4.2194800000000001E-10</c:v>
                </c:pt>
                <c:pt idx="17680">
                  <c:v>4.2241800000000001E-10</c:v>
                </c:pt>
                <c:pt idx="17681">
                  <c:v>4.2254500000000001E-10</c:v>
                </c:pt>
                <c:pt idx="17682">
                  <c:v>4.2284700000000002E-10</c:v>
                </c:pt>
                <c:pt idx="17683">
                  <c:v>4.2290100000000002E-10</c:v>
                </c:pt>
                <c:pt idx="17684">
                  <c:v>4.2304500000000001E-10</c:v>
                </c:pt>
                <c:pt idx="17685">
                  <c:v>4.2332300000000002E-10</c:v>
                </c:pt>
                <c:pt idx="17686">
                  <c:v>4.23496E-10</c:v>
                </c:pt>
                <c:pt idx="17687">
                  <c:v>4.23568E-10</c:v>
                </c:pt>
                <c:pt idx="17688">
                  <c:v>4.2375000000000001E-10</c:v>
                </c:pt>
                <c:pt idx="17689">
                  <c:v>4.23767E-10</c:v>
                </c:pt>
                <c:pt idx="17690">
                  <c:v>4.2381800000000002E-10</c:v>
                </c:pt>
                <c:pt idx="17691">
                  <c:v>4.2383400000000001E-10</c:v>
                </c:pt>
                <c:pt idx="17692">
                  <c:v>4.2384700000000002E-10</c:v>
                </c:pt>
                <c:pt idx="17693">
                  <c:v>4.2396E-10</c:v>
                </c:pt>
                <c:pt idx="17694">
                  <c:v>4.2413899999999999E-10</c:v>
                </c:pt>
                <c:pt idx="17695">
                  <c:v>4.2428800000000002E-10</c:v>
                </c:pt>
                <c:pt idx="17696">
                  <c:v>4.2437800000000002E-10</c:v>
                </c:pt>
                <c:pt idx="17697">
                  <c:v>4.2445500000000001E-10</c:v>
                </c:pt>
                <c:pt idx="17698">
                  <c:v>4.2455399999999998E-10</c:v>
                </c:pt>
                <c:pt idx="17699">
                  <c:v>4.2513100000000002E-10</c:v>
                </c:pt>
                <c:pt idx="17700">
                  <c:v>4.25201E-10</c:v>
                </c:pt>
                <c:pt idx="17701">
                  <c:v>4.25454E-10</c:v>
                </c:pt>
                <c:pt idx="17702">
                  <c:v>4.2547500000000002E-10</c:v>
                </c:pt>
                <c:pt idx="17703">
                  <c:v>4.25479E-10</c:v>
                </c:pt>
                <c:pt idx="17704">
                  <c:v>4.2554199999999998E-10</c:v>
                </c:pt>
                <c:pt idx="17705">
                  <c:v>4.2557000000000001E-10</c:v>
                </c:pt>
                <c:pt idx="17706">
                  <c:v>4.2599999999999998E-10</c:v>
                </c:pt>
                <c:pt idx="17707">
                  <c:v>4.2604600000000001E-10</c:v>
                </c:pt>
                <c:pt idx="17708">
                  <c:v>4.2613899999999998E-10</c:v>
                </c:pt>
                <c:pt idx="17709">
                  <c:v>4.2627600000000002E-10</c:v>
                </c:pt>
                <c:pt idx="17710">
                  <c:v>4.2705200000000001E-10</c:v>
                </c:pt>
                <c:pt idx="17711">
                  <c:v>4.2753000000000002E-10</c:v>
                </c:pt>
                <c:pt idx="17712">
                  <c:v>4.27847E-10</c:v>
                </c:pt>
                <c:pt idx="17713">
                  <c:v>4.2811500000000003E-10</c:v>
                </c:pt>
                <c:pt idx="17714">
                  <c:v>4.2828599999999999E-10</c:v>
                </c:pt>
                <c:pt idx="17715">
                  <c:v>4.2856799999999998E-10</c:v>
                </c:pt>
                <c:pt idx="17716">
                  <c:v>4.2870699999999999E-10</c:v>
                </c:pt>
                <c:pt idx="17717">
                  <c:v>4.2882000000000002E-10</c:v>
                </c:pt>
                <c:pt idx="17718">
                  <c:v>4.29046E-10</c:v>
                </c:pt>
                <c:pt idx="17719">
                  <c:v>4.3012000000000001E-10</c:v>
                </c:pt>
                <c:pt idx="17720">
                  <c:v>4.3026199999999999E-10</c:v>
                </c:pt>
                <c:pt idx="17721">
                  <c:v>4.3035000000000002E-10</c:v>
                </c:pt>
                <c:pt idx="17722">
                  <c:v>4.3045399999999998E-10</c:v>
                </c:pt>
                <c:pt idx="17723">
                  <c:v>4.3051800000000001E-10</c:v>
                </c:pt>
                <c:pt idx="17724">
                  <c:v>4.3053299999999999E-10</c:v>
                </c:pt>
                <c:pt idx="17725">
                  <c:v>4.30625E-10</c:v>
                </c:pt>
                <c:pt idx="17726">
                  <c:v>4.3105400000000001E-10</c:v>
                </c:pt>
                <c:pt idx="17727">
                  <c:v>4.31131E-10</c:v>
                </c:pt>
                <c:pt idx="17728">
                  <c:v>4.3149799999999999E-10</c:v>
                </c:pt>
                <c:pt idx="17729">
                  <c:v>4.3157900000000001E-10</c:v>
                </c:pt>
                <c:pt idx="17730">
                  <c:v>4.3182600000000001E-10</c:v>
                </c:pt>
                <c:pt idx="17731">
                  <c:v>4.31848E-10</c:v>
                </c:pt>
                <c:pt idx="17732">
                  <c:v>4.3205500000000001E-10</c:v>
                </c:pt>
                <c:pt idx="17733">
                  <c:v>4.3230499999999999E-10</c:v>
                </c:pt>
                <c:pt idx="17734">
                  <c:v>4.32499E-10</c:v>
                </c:pt>
                <c:pt idx="17735">
                  <c:v>4.3326399999999999E-10</c:v>
                </c:pt>
                <c:pt idx="17736">
                  <c:v>4.3341600000000001E-10</c:v>
                </c:pt>
                <c:pt idx="17737">
                  <c:v>4.3352600000000002E-10</c:v>
                </c:pt>
                <c:pt idx="17738">
                  <c:v>4.3368399999999998E-10</c:v>
                </c:pt>
                <c:pt idx="17739">
                  <c:v>4.3393099999999998E-10</c:v>
                </c:pt>
                <c:pt idx="17740">
                  <c:v>4.3444999999999998E-10</c:v>
                </c:pt>
                <c:pt idx="17741">
                  <c:v>4.3486300000000001E-10</c:v>
                </c:pt>
                <c:pt idx="17742">
                  <c:v>4.3534500000000001E-10</c:v>
                </c:pt>
                <c:pt idx="17743">
                  <c:v>4.3564100000000002E-10</c:v>
                </c:pt>
                <c:pt idx="17744">
                  <c:v>4.3567000000000001E-10</c:v>
                </c:pt>
                <c:pt idx="17745">
                  <c:v>4.3587100000000002E-10</c:v>
                </c:pt>
                <c:pt idx="17746">
                  <c:v>4.3606499999999998E-10</c:v>
                </c:pt>
                <c:pt idx="17747">
                  <c:v>4.37242E-10</c:v>
                </c:pt>
                <c:pt idx="17748">
                  <c:v>4.3806599999999998E-10</c:v>
                </c:pt>
                <c:pt idx="17749">
                  <c:v>4.38261E-10</c:v>
                </c:pt>
                <c:pt idx="17750">
                  <c:v>4.3852299999999998E-10</c:v>
                </c:pt>
                <c:pt idx="17751">
                  <c:v>4.3857299999999999E-10</c:v>
                </c:pt>
                <c:pt idx="17752">
                  <c:v>4.3887299999999998E-10</c:v>
                </c:pt>
                <c:pt idx="17753">
                  <c:v>4.3911E-10</c:v>
                </c:pt>
                <c:pt idx="17754">
                  <c:v>4.3929800000000001E-10</c:v>
                </c:pt>
                <c:pt idx="17755">
                  <c:v>4.4005399999999998E-10</c:v>
                </c:pt>
                <c:pt idx="17756">
                  <c:v>4.4034299999999998E-10</c:v>
                </c:pt>
                <c:pt idx="17757">
                  <c:v>4.4039100000000003E-10</c:v>
                </c:pt>
                <c:pt idx="17758">
                  <c:v>4.4047699999999999E-10</c:v>
                </c:pt>
                <c:pt idx="17759">
                  <c:v>4.4063299999999998E-10</c:v>
                </c:pt>
                <c:pt idx="17760">
                  <c:v>4.4098399999999999E-10</c:v>
                </c:pt>
                <c:pt idx="17761">
                  <c:v>4.4120300000000001E-10</c:v>
                </c:pt>
                <c:pt idx="17762">
                  <c:v>4.4185699999999999E-10</c:v>
                </c:pt>
                <c:pt idx="17763">
                  <c:v>4.4237200000000001E-10</c:v>
                </c:pt>
                <c:pt idx="17764">
                  <c:v>4.4248600000000001E-10</c:v>
                </c:pt>
                <c:pt idx="17765">
                  <c:v>4.4263499999999999E-10</c:v>
                </c:pt>
                <c:pt idx="17766">
                  <c:v>4.4267300000000001E-10</c:v>
                </c:pt>
                <c:pt idx="17767">
                  <c:v>4.44848E-10</c:v>
                </c:pt>
                <c:pt idx="17768">
                  <c:v>4.4538199999999998E-10</c:v>
                </c:pt>
                <c:pt idx="17769">
                  <c:v>4.4656100000000002E-10</c:v>
                </c:pt>
                <c:pt idx="17770">
                  <c:v>4.4802099999999998E-10</c:v>
                </c:pt>
                <c:pt idx="17771">
                  <c:v>4.4885299999999998E-10</c:v>
                </c:pt>
                <c:pt idx="17772">
                  <c:v>4.4974300000000002E-10</c:v>
                </c:pt>
                <c:pt idx="17773">
                  <c:v>4.5121300000000001E-10</c:v>
                </c:pt>
                <c:pt idx="17774">
                  <c:v>4.5247200000000001E-10</c:v>
                </c:pt>
                <c:pt idx="17775">
                  <c:v>4.5855099999999999E-10</c:v>
                </c:pt>
                <c:pt idx="17776">
                  <c:v>4.6151900000000002E-10</c:v>
                </c:pt>
                <c:pt idx="17777">
                  <c:v>4.6284199999999999E-10</c:v>
                </c:pt>
                <c:pt idx="17778">
                  <c:v>4.6987499999999999E-10</c:v>
                </c:pt>
                <c:pt idx="17779">
                  <c:v>4.75324E-10</c:v>
                </c:pt>
              </c:numCache>
            </c:numRef>
          </c:xVal>
          <c:yVal>
            <c:numRef>
              <c:f>slice!$AD$3:$AD$17782</c:f>
              <c:numCache>
                <c:formatCode>General</c:formatCode>
                <c:ptCount val="17780"/>
                <c:pt idx="0">
                  <c:v>584132.46938887227</c:v>
                </c:pt>
                <c:pt idx="1">
                  <c:v>584105.3733899846</c:v>
                </c:pt>
                <c:pt idx="2">
                  <c:v>584195.74425460724</c:v>
                </c:pt>
                <c:pt idx="3">
                  <c:v>584155.08882417809</c:v>
                </c:pt>
                <c:pt idx="4">
                  <c:v>584082.81956050452</c:v>
                </c:pt>
                <c:pt idx="5">
                  <c:v>584109.93662227201</c:v>
                </c:pt>
                <c:pt idx="6">
                  <c:v>584331.3366961967</c:v>
                </c:pt>
                <c:pt idx="7">
                  <c:v>584254.52166526264</c:v>
                </c:pt>
                <c:pt idx="8">
                  <c:v>583549.92001357838</c:v>
                </c:pt>
                <c:pt idx="9">
                  <c:v>584344.89619755279</c:v>
                </c:pt>
                <c:pt idx="10">
                  <c:v>584091.92513815814</c:v>
                </c:pt>
                <c:pt idx="11">
                  <c:v>583653.85626302043</c:v>
                </c:pt>
                <c:pt idx="12">
                  <c:v>584213.8876607446</c:v>
                </c:pt>
                <c:pt idx="13">
                  <c:v>583509.21812285052</c:v>
                </c:pt>
                <c:pt idx="14">
                  <c:v>583775.8373571597</c:v>
                </c:pt>
                <c:pt idx="15">
                  <c:v>584159.71804630791</c:v>
                </c:pt>
                <c:pt idx="16">
                  <c:v>583622.22030142939</c:v>
                </c:pt>
                <c:pt idx="17">
                  <c:v>584073.91482228611</c:v>
                </c:pt>
                <c:pt idx="18">
                  <c:v>583712.60139415192</c:v>
                </c:pt>
                <c:pt idx="19">
                  <c:v>583893.28421532304</c:v>
                </c:pt>
                <c:pt idx="20">
                  <c:v>583997.16392024234</c:v>
                </c:pt>
                <c:pt idx="21">
                  <c:v>584362.99677054095</c:v>
                </c:pt>
                <c:pt idx="22">
                  <c:v>583920.39878263278</c:v>
                </c:pt>
                <c:pt idx="23">
                  <c:v>584119.10880441475</c:v>
                </c:pt>
                <c:pt idx="24">
                  <c:v>583839.10358916258</c:v>
                </c:pt>
                <c:pt idx="25">
                  <c:v>583595.07450912998</c:v>
                </c:pt>
                <c:pt idx="26">
                  <c:v>584227.51252096845</c:v>
                </c:pt>
                <c:pt idx="27">
                  <c:v>584480.49378173705</c:v>
                </c:pt>
                <c:pt idx="28">
                  <c:v>584046.87587716314</c:v>
                </c:pt>
                <c:pt idx="29">
                  <c:v>583522.7366544418</c:v>
                </c:pt>
                <c:pt idx="30">
                  <c:v>583626.70627876848</c:v>
                </c:pt>
                <c:pt idx="31">
                  <c:v>584363.03985391825</c:v>
                </c:pt>
                <c:pt idx="32">
                  <c:v>583477.50401246373</c:v>
                </c:pt>
                <c:pt idx="33">
                  <c:v>583816.53824314452</c:v>
                </c:pt>
                <c:pt idx="34">
                  <c:v>583576.96172786749</c:v>
                </c:pt>
                <c:pt idx="35">
                  <c:v>583744.23055887769</c:v>
                </c:pt>
                <c:pt idx="36">
                  <c:v>583938.52493872924</c:v>
                </c:pt>
                <c:pt idx="37">
                  <c:v>583450.34129876446</c:v>
                </c:pt>
                <c:pt idx="38">
                  <c:v>584060.49677424459</c:v>
                </c:pt>
                <c:pt idx="39">
                  <c:v>584521.19502295135</c:v>
                </c:pt>
                <c:pt idx="40">
                  <c:v>583468.41589871712</c:v>
                </c:pt>
                <c:pt idx="41">
                  <c:v>584439.87806680624</c:v>
                </c:pt>
                <c:pt idx="42">
                  <c:v>584168.90095956926</c:v>
                </c:pt>
                <c:pt idx="43">
                  <c:v>583572.39750260464</c:v>
                </c:pt>
                <c:pt idx="44">
                  <c:v>584277.29458623473</c:v>
                </c:pt>
                <c:pt idx="45">
                  <c:v>583667.33861163282</c:v>
                </c:pt>
                <c:pt idx="46">
                  <c:v>583843.64934381773</c:v>
                </c:pt>
                <c:pt idx="47">
                  <c:v>584412.82366977178</c:v>
                </c:pt>
                <c:pt idx="48">
                  <c:v>584051.50720539805</c:v>
                </c:pt>
                <c:pt idx="49">
                  <c:v>583454.81498495827</c:v>
                </c:pt>
                <c:pt idx="50">
                  <c:v>584349.61065696541</c:v>
                </c:pt>
                <c:pt idx="51">
                  <c:v>584182.52233899536</c:v>
                </c:pt>
                <c:pt idx="52">
                  <c:v>583834.57878491178</c:v>
                </c:pt>
                <c:pt idx="53">
                  <c:v>584006.34366884932</c:v>
                </c:pt>
                <c:pt idx="54">
                  <c:v>583504.52057041542</c:v>
                </c:pt>
                <c:pt idx="55">
                  <c:v>583676.33071796154</c:v>
                </c:pt>
                <c:pt idx="56">
                  <c:v>584290.93055839383</c:v>
                </c:pt>
                <c:pt idx="57">
                  <c:v>583622.05353854201</c:v>
                </c:pt>
                <c:pt idx="58">
                  <c:v>583549.70781297679</c:v>
                </c:pt>
                <c:pt idx="59">
                  <c:v>584430.96776468062</c:v>
                </c:pt>
                <c:pt idx="60">
                  <c:v>584065.09490512463</c:v>
                </c:pt>
                <c:pt idx="61">
                  <c:v>584783.34524508123</c:v>
                </c:pt>
                <c:pt idx="62">
                  <c:v>583820.98379968666</c:v>
                </c:pt>
                <c:pt idx="63">
                  <c:v>583739.59568794852</c:v>
                </c:pt>
                <c:pt idx="64">
                  <c:v>583997.30155619804</c:v>
                </c:pt>
                <c:pt idx="65">
                  <c:v>583504.49832347</c:v>
                </c:pt>
                <c:pt idx="66">
                  <c:v>584575.54334153247</c:v>
                </c:pt>
                <c:pt idx="67">
                  <c:v>584209.68810583407</c:v>
                </c:pt>
                <c:pt idx="68">
                  <c:v>584760.76450849662</c:v>
                </c:pt>
                <c:pt idx="69">
                  <c:v>584313.59127760387</c:v>
                </c:pt>
                <c:pt idx="70">
                  <c:v>583725.98798446869</c:v>
                </c:pt>
                <c:pt idx="71">
                  <c:v>583979.19229978742</c:v>
                </c:pt>
                <c:pt idx="72">
                  <c:v>584611.70420048793</c:v>
                </c:pt>
                <c:pt idx="73">
                  <c:v>584431.04371541447</c:v>
                </c:pt>
                <c:pt idx="74">
                  <c:v>583572.27963915688</c:v>
                </c:pt>
                <c:pt idx="75">
                  <c:v>583924.92344140052</c:v>
                </c:pt>
                <c:pt idx="76">
                  <c:v>584824.04944650782</c:v>
                </c:pt>
                <c:pt idx="77">
                  <c:v>583608.43014930072</c:v>
                </c:pt>
                <c:pt idx="78">
                  <c:v>583558.71730333252</c:v>
                </c:pt>
                <c:pt idx="79">
                  <c:v>584946.08101477858</c:v>
                </c:pt>
                <c:pt idx="80">
                  <c:v>584792.44930924976</c:v>
                </c:pt>
                <c:pt idx="81">
                  <c:v>584340.75726154854</c:v>
                </c:pt>
                <c:pt idx="82">
                  <c:v>584806.01036871539</c:v>
                </c:pt>
                <c:pt idx="83">
                  <c:v>584110.25262711325</c:v>
                </c:pt>
                <c:pt idx="84">
                  <c:v>583775.65180062037</c:v>
                </c:pt>
                <c:pt idx="85">
                  <c:v>583649.09360456723</c:v>
                </c:pt>
                <c:pt idx="86">
                  <c:v>583979.10792812658</c:v>
                </c:pt>
                <c:pt idx="87">
                  <c:v>583893.19243157119</c:v>
                </c:pt>
                <c:pt idx="88">
                  <c:v>584688.61029614171</c:v>
                </c:pt>
                <c:pt idx="89">
                  <c:v>583734.95922853227</c:v>
                </c:pt>
                <c:pt idx="90">
                  <c:v>583680.72581889527</c:v>
                </c:pt>
                <c:pt idx="91">
                  <c:v>583825.36128909769</c:v>
                </c:pt>
                <c:pt idx="92">
                  <c:v>583640.05449275358</c:v>
                </c:pt>
                <c:pt idx="93">
                  <c:v>584028.81987959007</c:v>
                </c:pt>
                <c:pt idx="94">
                  <c:v>584855.79871944292</c:v>
                </c:pt>
                <c:pt idx="95">
                  <c:v>584395.02200672787</c:v>
                </c:pt>
                <c:pt idx="96">
                  <c:v>583988.09543504519</c:v>
                </c:pt>
                <c:pt idx="97">
                  <c:v>583689.76179499028</c:v>
                </c:pt>
                <c:pt idx="98">
                  <c:v>584331.74172682734</c:v>
                </c:pt>
                <c:pt idx="99">
                  <c:v>584611.9028319068</c:v>
                </c:pt>
                <c:pt idx="100">
                  <c:v>585140.46864941379</c:v>
                </c:pt>
                <c:pt idx="101">
                  <c:v>584358.85962344066</c:v>
                </c:pt>
                <c:pt idx="102">
                  <c:v>584724.84588433511</c:v>
                </c:pt>
                <c:pt idx="103">
                  <c:v>583667.16580696183</c:v>
                </c:pt>
                <c:pt idx="104">
                  <c:v>583734.95090384537</c:v>
                </c:pt>
                <c:pt idx="105">
                  <c:v>583811.77582558268</c:v>
                </c:pt>
                <c:pt idx="106">
                  <c:v>584837.77958323935</c:v>
                </c:pt>
                <c:pt idx="107">
                  <c:v>584742.92677491519</c:v>
                </c:pt>
                <c:pt idx="108">
                  <c:v>583884.08787646354</c:v>
                </c:pt>
                <c:pt idx="109">
                  <c:v>584250.31774582039</c:v>
                </c:pt>
                <c:pt idx="110">
                  <c:v>583725.91113978729</c:v>
                </c:pt>
                <c:pt idx="111">
                  <c:v>584259.35678498412</c:v>
                </c:pt>
                <c:pt idx="112">
                  <c:v>584526.09656702704</c:v>
                </c:pt>
                <c:pt idx="113">
                  <c:v>584634.54889791168</c:v>
                </c:pt>
                <c:pt idx="114">
                  <c:v>584385.94552828243</c:v>
                </c:pt>
                <c:pt idx="115">
                  <c:v>583911.19588100282</c:v>
                </c:pt>
                <c:pt idx="116">
                  <c:v>583780.13848446868</c:v>
                </c:pt>
                <c:pt idx="117">
                  <c:v>584055.84005135286</c:v>
                </c:pt>
                <c:pt idx="118">
                  <c:v>583852.44509318669</c:v>
                </c:pt>
                <c:pt idx="119">
                  <c:v>583739.47175145498</c:v>
                </c:pt>
                <c:pt idx="120">
                  <c:v>585244.46806972148</c:v>
                </c:pt>
                <c:pt idx="121">
                  <c:v>584810.78987151454</c:v>
                </c:pt>
                <c:pt idx="122">
                  <c:v>584046.77993191173</c:v>
                </c:pt>
                <c:pt idx="123">
                  <c:v>584209.54459490185</c:v>
                </c:pt>
                <c:pt idx="124">
                  <c:v>583784.66068229685</c:v>
                </c:pt>
                <c:pt idx="125">
                  <c:v>584331.62372419541</c:v>
                </c:pt>
                <c:pt idx="126">
                  <c:v>584593.89004448918</c:v>
                </c:pt>
                <c:pt idx="127">
                  <c:v>583978.98090484436</c:v>
                </c:pt>
                <c:pt idx="128">
                  <c:v>583852.44542165822</c:v>
                </c:pt>
                <c:pt idx="129">
                  <c:v>585090.92833695409</c:v>
                </c:pt>
                <c:pt idx="130">
                  <c:v>583802.75981669489</c:v>
                </c:pt>
                <c:pt idx="131">
                  <c:v>584223.05851001013</c:v>
                </c:pt>
                <c:pt idx="132">
                  <c:v>585285.19798724016</c:v>
                </c:pt>
                <c:pt idx="133">
                  <c:v>584747.57727764093</c:v>
                </c:pt>
                <c:pt idx="134">
                  <c:v>583969.93942734029</c:v>
                </c:pt>
                <c:pt idx="135">
                  <c:v>585217.44810735702</c:v>
                </c:pt>
                <c:pt idx="136">
                  <c:v>584950.92080969457</c:v>
                </c:pt>
                <c:pt idx="137">
                  <c:v>584869.59786702122</c:v>
                </c:pt>
                <c:pt idx="138">
                  <c:v>584526.01955214934</c:v>
                </c:pt>
                <c:pt idx="139">
                  <c:v>584146.19884807908</c:v>
                </c:pt>
                <c:pt idx="140">
                  <c:v>583829.89636776911</c:v>
                </c:pt>
                <c:pt idx="141">
                  <c:v>583924.77267711924</c:v>
                </c:pt>
                <c:pt idx="142">
                  <c:v>584431.00600215606</c:v>
                </c:pt>
                <c:pt idx="143">
                  <c:v>584078.40112896962</c:v>
                </c:pt>
                <c:pt idx="144">
                  <c:v>584042.24873850448</c:v>
                </c:pt>
                <c:pt idx="145">
                  <c:v>584182.3508506564</c:v>
                </c:pt>
                <c:pt idx="146">
                  <c:v>583902.19972598099</c:v>
                </c:pt>
                <c:pt idx="147">
                  <c:v>584317.94821816462</c:v>
                </c:pt>
                <c:pt idx="148">
                  <c:v>583838.95362909941</c:v>
                </c:pt>
                <c:pt idx="149">
                  <c:v>584403.84312074212</c:v>
                </c:pt>
                <c:pt idx="150">
                  <c:v>585615.17634535441</c:v>
                </c:pt>
                <c:pt idx="151">
                  <c:v>585466.03864322964</c:v>
                </c:pt>
                <c:pt idx="152">
                  <c:v>584006.11657241266</c:v>
                </c:pt>
                <c:pt idx="153">
                  <c:v>585402.8062873804</c:v>
                </c:pt>
                <c:pt idx="154">
                  <c:v>583951.90900999773</c:v>
                </c:pt>
                <c:pt idx="155">
                  <c:v>585222.1000031156</c:v>
                </c:pt>
                <c:pt idx="156">
                  <c:v>584797.2603096586</c:v>
                </c:pt>
                <c:pt idx="157">
                  <c:v>584123.59590265306</c:v>
                </c:pt>
                <c:pt idx="158">
                  <c:v>584634.45067517099</c:v>
                </c:pt>
                <c:pt idx="159">
                  <c:v>585588.06922078191</c:v>
                </c:pt>
                <c:pt idx="160">
                  <c:v>584982.63148360001</c:v>
                </c:pt>
                <c:pt idx="161">
                  <c:v>583825.41476761003</c:v>
                </c:pt>
                <c:pt idx="162">
                  <c:v>584345.05847898382</c:v>
                </c:pt>
                <c:pt idx="163">
                  <c:v>585366.69817846874</c:v>
                </c:pt>
                <c:pt idx="164">
                  <c:v>583942.88951259549</c:v>
                </c:pt>
                <c:pt idx="165">
                  <c:v>584245.6190381035</c:v>
                </c:pt>
                <c:pt idx="166">
                  <c:v>584779.13969530805</c:v>
                </c:pt>
                <c:pt idx="167">
                  <c:v>584955.50230997649</c:v>
                </c:pt>
                <c:pt idx="168">
                  <c:v>585145.34624977119</c:v>
                </c:pt>
                <c:pt idx="169">
                  <c:v>585737.25325576647</c:v>
                </c:pt>
                <c:pt idx="170">
                  <c:v>584345.05430037505</c:v>
                </c:pt>
                <c:pt idx="171">
                  <c:v>583838.98746988177</c:v>
                </c:pt>
                <c:pt idx="172">
                  <c:v>583951.94437256723</c:v>
                </c:pt>
                <c:pt idx="173">
                  <c:v>585384.85138495779</c:v>
                </c:pt>
                <c:pt idx="174">
                  <c:v>584123.63692542701</c:v>
                </c:pt>
                <c:pt idx="175">
                  <c:v>584955.4693919149</c:v>
                </c:pt>
                <c:pt idx="176">
                  <c:v>584214.00354518148</c:v>
                </c:pt>
                <c:pt idx="177">
                  <c:v>584064.90468957915</c:v>
                </c:pt>
                <c:pt idx="178">
                  <c:v>585312.57213928748</c:v>
                </c:pt>
                <c:pt idx="179">
                  <c:v>585759.88100407342</c:v>
                </c:pt>
                <c:pt idx="180">
                  <c:v>583852.57382777217</c:v>
                </c:pt>
                <c:pt idx="181">
                  <c:v>584259.19794791972</c:v>
                </c:pt>
                <c:pt idx="182">
                  <c:v>584403.80486352975</c:v>
                </c:pt>
                <c:pt idx="183">
                  <c:v>583956.47861420212</c:v>
                </c:pt>
                <c:pt idx="184">
                  <c:v>584770.00151747605</c:v>
                </c:pt>
                <c:pt idx="185">
                  <c:v>584051.36330760841</c:v>
                </c:pt>
                <c:pt idx="186">
                  <c:v>584625.2950732637</c:v>
                </c:pt>
                <c:pt idx="187">
                  <c:v>583983.59229270776</c:v>
                </c:pt>
                <c:pt idx="188">
                  <c:v>584376.6868974471</c:v>
                </c:pt>
                <c:pt idx="189">
                  <c:v>584883.05706864689</c:v>
                </c:pt>
                <c:pt idx="190">
                  <c:v>583879.71641237987</c:v>
                </c:pt>
                <c:pt idx="191">
                  <c:v>583970.06434546027</c:v>
                </c:pt>
                <c:pt idx="192">
                  <c:v>584223.07838012732</c:v>
                </c:pt>
                <c:pt idx="193">
                  <c:v>585118.20545863896</c:v>
                </c:pt>
                <c:pt idx="194">
                  <c:v>585380.42551854276</c:v>
                </c:pt>
                <c:pt idx="195">
                  <c:v>584656.92681748793</c:v>
                </c:pt>
                <c:pt idx="196">
                  <c:v>585570.21520410839</c:v>
                </c:pt>
                <c:pt idx="197">
                  <c:v>584182.41966204718</c:v>
                </c:pt>
                <c:pt idx="198">
                  <c:v>585317.15542363166</c:v>
                </c:pt>
                <c:pt idx="199">
                  <c:v>584033.33016305976</c:v>
                </c:pt>
                <c:pt idx="200">
                  <c:v>583897.81473514531</c:v>
                </c:pt>
                <c:pt idx="201">
                  <c:v>583997.20654106536</c:v>
                </c:pt>
                <c:pt idx="202">
                  <c:v>585891.04672189127</c:v>
                </c:pt>
                <c:pt idx="203">
                  <c:v>585045.78972014692</c:v>
                </c:pt>
                <c:pt idx="204">
                  <c:v>585818.76359324984</c:v>
                </c:pt>
                <c:pt idx="205">
                  <c:v>584403.8413830034</c:v>
                </c:pt>
                <c:pt idx="206">
                  <c:v>584819.65899043751</c:v>
                </c:pt>
                <c:pt idx="207">
                  <c:v>583983.67192320095</c:v>
                </c:pt>
                <c:pt idx="208">
                  <c:v>584435.47862098448</c:v>
                </c:pt>
                <c:pt idx="209">
                  <c:v>584205.02977198921</c:v>
                </c:pt>
                <c:pt idx="210">
                  <c:v>584661.43543962843</c:v>
                </c:pt>
                <c:pt idx="211">
                  <c:v>584381.25865069602</c:v>
                </c:pt>
                <c:pt idx="212">
                  <c:v>584928.16571669537</c:v>
                </c:pt>
                <c:pt idx="213">
                  <c:v>583938.50236843724</c:v>
                </c:pt>
                <c:pt idx="214">
                  <c:v>584611.71477368893</c:v>
                </c:pt>
                <c:pt idx="215">
                  <c:v>585796.21413895686</c:v>
                </c:pt>
                <c:pt idx="216">
                  <c:v>584096.62374325935</c:v>
                </c:pt>
                <c:pt idx="217">
                  <c:v>584756.36286040593</c:v>
                </c:pt>
                <c:pt idx="218">
                  <c:v>585366.87581017939</c:v>
                </c:pt>
                <c:pt idx="219">
                  <c:v>583961.09583830833</c:v>
                </c:pt>
                <c:pt idx="220">
                  <c:v>584638.83436066785</c:v>
                </c:pt>
                <c:pt idx="221">
                  <c:v>584186.9795259008</c:v>
                </c:pt>
                <c:pt idx="222">
                  <c:v>584046.93600800924</c:v>
                </c:pt>
                <c:pt idx="223">
                  <c:v>586058.30866275588</c:v>
                </c:pt>
                <c:pt idx="224">
                  <c:v>584846.77191711636</c:v>
                </c:pt>
                <c:pt idx="225">
                  <c:v>584354.15570417384</c:v>
                </c:pt>
                <c:pt idx="226">
                  <c:v>584598.17229546094</c:v>
                </c:pt>
                <c:pt idx="227">
                  <c:v>584449.05228492897</c:v>
                </c:pt>
                <c:pt idx="228">
                  <c:v>584295.41614457243</c:v>
                </c:pt>
                <c:pt idx="229">
                  <c:v>586153.2473076256</c:v>
                </c:pt>
                <c:pt idx="230">
                  <c:v>585027.61408708582</c:v>
                </c:pt>
                <c:pt idx="231">
                  <c:v>583979.18809939839</c:v>
                </c:pt>
                <c:pt idx="232">
                  <c:v>583988.22553327377</c:v>
                </c:pt>
                <c:pt idx="233">
                  <c:v>585312.55205896497</c:v>
                </c:pt>
                <c:pt idx="234">
                  <c:v>585746.59702582925</c:v>
                </c:pt>
                <c:pt idx="235">
                  <c:v>584263.83162672899</c:v>
                </c:pt>
                <c:pt idx="236">
                  <c:v>584205.10168851714</c:v>
                </c:pt>
                <c:pt idx="237">
                  <c:v>585212.99956656748</c:v>
                </c:pt>
                <c:pt idx="238">
                  <c:v>584150.88903964963</c:v>
                </c:pt>
                <c:pt idx="239">
                  <c:v>583992.76226681052</c:v>
                </c:pt>
                <c:pt idx="240">
                  <c:v>586275.3408133433</c:v>
                </c:pt>
                <c:pt idx="241">
                  <c:v>584376.79046023858</c:v>
                </c:pt>
                <c:pt idx="242">
                  <c:v>585027.58514148067</c:v>
                </c:pt>
                <c:pt idx="243">
                  <c:v>586153.30849299254</c:v>
                </c:pt>
                <c:pt idx="244">
                  <c:v>585353.19170537847</c:v>
                </c:pt>
                <c:pt idx="245">
                  <c:v>584218.67487926176</c:v>
                </c:pt>
                <c:pt idx="246">
                  <c:v>585280.8096785181</c:v>
                </c:pt>
                <c:pt idx="247">
                  <c:v>584060.5437772983</c:v>
                </c:pt>
                <c:pt idx="248">
                  <c:v>585009.49721785611</c:v>
                </c:pt>
                <c:pt idx="249">
                  <c:v>586270.83903271053</c:v>
                </c:pt>
                <c:pt idx="250">
                  <c:v>585145.12729405565</c:v>
                </c:pt>
                <c:pt idx="251">
                  <c:v>585547.67919255607</c:v>
                </c:pt>
                <c:pt idx="252">
                  <c:v>584408.45008816791</c:v>
                </c:pt>
                <c:pt idx="253">
                  <c:v>585809.93286367925</c:v>
                </c:pt>
                <c:pt idx="254">
                  <c:v>584024.40924397518</c:v>
                </c:pt>
                <c:pt idx="255">
                  <c:v>584191.57510883047</c:v>
                </c:pt>
                <c:pt idx="256">
                  <c:v>584638.89306109573</c:v>
                </c:pt>
                <c:pt idx="257">
                  <c:v>584869.37321413495</c:v>
                </c:pt>
                <c:pt idx="258">
                  <c:v>586162.41333101515</c:v>
                </c:pt>
                <c:pt idx="259">
                  <c:v>585665.26098419738</c:v>
                </c:pt>
                <c:pt idx="260">
                  <c:v>584367.79328128835</c:v>
                </c:pt>
                <c:pt idx="261">
                  <c:v>585081.82447379304</c:v>
                </c:pt>
                <c:pt idx="262">
                  <c:v>586252.79161692166</c:v>
                </c:pt>
                <c:pt idx="263">
                  <c:v>584065.07785966771</c:v>
                </c:pt>
                <c:pt idx="264">
                  <c:v>584146.40236542851</c:v>
                </c:pt>
                <c:pt idx="265">
                  <c:v>584525.93432311574</c:v>
                </c:pt>
                <c:pt idx="266">
                  <c:v>584842.26689870737</c:v>
                </c:pt>
                <c:pt idx="267">
                  <c:v>585778.30182833527</c:v>
                </c:pt>
                <c:pt idx="268">
                  <c:v>584620.82476827817</c:v>
                </c:pt>
                <c:pt idx="269">
                  <c:v>585547.63780640729</c:v>
                </c:pt>
                <c:pt idx="270">
                  <c:v>585059.21453520085</c:v>
                </c:pt>
                <c:pt idx="271">
                  <c:v>584783.51833447313</c:v>
                </c:pt>
                <c:pt idx="272">
                  <c:v>584272.918064403</c:v>
                </c:pt>
                <c:pt idx="273">
                  <c:v>585271.70562903315</c:v>
                </c:pt>
                <c:pt idx="274">
                  <c:v>586153.42576235824</c:v>
                </c:pt>
                <c:pt idx="275">
                  <c:v>585999.79991896346</c:v>
                </c:pt>
                <c:pt idx="276">
                  <c:v>586090.18396918359</c:v>
                </c:pt>
                <c:pt idx="277">
                  <c:v>584241.3009086001</c:v>
                </c:pt>
                <c:pt idx="278">
                  <c:v>584083.16104624071</c:v>
                </c:pt>
                <c:pt idx="279">
                  <c:v>584431.07765349012</c:v>
                </c:pt>
                <c:pt idx="280">
                  <c:v>585393.78670067864</c:v>
                </c:pt>
                <c:pt idx="281">
                  <c:v>584196.12433584523</c:v>
                </c:pt>
                <c:pt idx="282">
                  <c:v>584525.97263000696</c:v>
                </c:pt>
                <c:pt idx="283">
                  <c:v>584738.34022815479</c:v>
                </c:pt>
                <c:pt idx="284">
                  <c:v>585108.93661076378</c:v>
                </c:pt>
                <c:pt idx="285">
                  <c:v>584128.34896668606</c:v>
                </c:pt>
                <c:pt idx="286">
                  <c:v>584842.29004736408</c:v>
                </c:pt>
                <c:pt idx="287">
                  <c:v>584625.38804746862</c:v>
                </c:pt>
                <c:pt idx="288">
                  <c:v>585081.82735647075</c:v>
                </c:pt>
                <c:pt idx="289">
                  <c:v>584724.80220682442</c:v>
                </c:pt>
                <c:pt idx="290">
                  <c:v>584096.7167407074</c:v>
                </c:pt>
                <c:pt idx="291">
                  <c:v>584535.02389485028</c:v>
                </c:pt>
                <c:pt idx="292">
                  <c:v>584679.62443930015</c:v>
                </c:pt>
                <c:pt idx="293">
                  <c:v>585050.1976465201</c:v>
                </c:pt>
                <c:pt idx="294">
                  <c:v>586126.40741839027</c:v>
                </c:pt>
                <c:pt idx="295">
                  <c:v>584485.32265069918</c:v>
                </c:pt>
                <c:pt idx="296">
                  <c:v>586388.51484906138</c:v>
                </c:pt>
                <c:pt idx="297">
                  <c:v>584336.21372053528</c:v>
                </c:pt>
                <c:pt idx="298">
                  <c:v>584544.07511204167</c:v>
                </c:pt>
                <c:pt idx="299">
                  <c:v>584295.54856538307</c:v>
                </c:pt>
                <c:pt idx="300">
                  <c:v>584467.25934082409</c:v>
                </c:pt>
                <c:pt idx="301">
                  <c:v>585063.76959033625</c:v>
                </c:pt>
                <c:pt idx="302">
                  <c:v>585344.01345803705</c:v>
                </c:pt>
                <c:pt idx="303">
                  <c:v>586650.68884614913</c:v>
                </c:pt>
                <c:pt idx="304">
                  <c:v>584227.76280539483</c:v>
                </c:pt>
                <c:pt idx="305">
                  <c:v>585289.76053483645</c:v>
                </c:pt>
                <c:pt idx="306">
                  <c:v>584137.37109413394</c:v>
                </c:pt>
                <c:pt idx="307">
                  <c:v>584417.55862947204</c:v>
                </c:pt>
                <c:pt idx="308">
                  <c:v>585922.94136732258</c:v>
                </c:pt>
                <c:pt idx="309">
                  <c:v>586167.1371802903</c:v>
                </c:pt>
                <c:pt idx="310">
                  <c:v>585276.21075520397</c:v>
                </c:pt>
                <c:pt idx="311">
                  <c:v>585714.82245181117</c:v>
                </c:pt>
                <c:pt idx="312">
                  <c:v>585588.16943527502</c:v>
                </c:pt>
                <c:pt idx="313">
                  <c:v>584810.71258980932</c:v>
                </c:pt>
                <c:pt idx="314">
                  <c:v>585660.52646498871</c:v>
                </c:pt>
                <c:pt idx="315">
                  <c:v>585434.43014173978</c:v>
                </c:pt>
                <c:pt idx="316">
                  <c:v>585172.25943733763</c:v>
                </c:pt>
                <c:pt idx="317">
                  <c:v>584322.66101524211</c:v>
                </c:pt>
                <c:pt idx="318">
                  <c:v>585099.94174621627</c:v>
                </c:pt>
                <c:pt idx="319">
                  <c:v>586049.57766084955</c:v>
                </c:pt>
                <c:pt idx="320">
                  <c:v>585045.70631613233</c:v>
                </c:pt>
                <c:pt idx="321">
                  <c:v>585511.29466002842</c:v>
                </c:pt>
                <c:pt idx="322">
                  <c:v>586384.10922443587</c:v>
                </c:pt>
                <c:pt idx="323">
                  <c:v>584444.67937539716</c:v>
                </c:pt>
                <c:pt idx="324">
                  <c:v>585583.6388741415</c:v>
                </c:pt>
                <c:pt idx="325">
                  <c:v>586623.61431196728</c:v>
                </c:pt>
                <c:pt idx="326">
                  <c:v>584286.49483499269</c:v>
                </c:pt>
                <c:pt idx="327">
                  <c:v>584471.79492546711</c:v>
                </c:pt>
                <c:pt idx="328">
                  <c:v>585954.54961299128</c:v>
                </c:pt>
                <c:pt idx="329">
                  <c:v>584300.05129667942</c:v>
                </c:pt>
                <c:pt idx="330">
                  <c:v>586180.71795583027</c:v>
                </c:pt>
                <c:pt idx="331">
                  <c:v>584214.16192873882</c:v>
                </c:pt>
                <c:pt idx="332">
                  <c:v>584964.37904161133</c:v>
                </c:pt>
                <c:pt idx="333">
                  <c:v>584833.32124396635</c:v>
                </c:pt>
                <c:pt idx="334">
                  <c:v>584413.04287701799</c:v>
                </c:pt>
                <c:pt idx="335">
                  <c:v>585651.455685689</c:v>
                </c:pt>
                <c:pt idx="336">
                  <c:v>585918.33099961025</c:v>
                </c:pt>
                <c:pt idx="337">
                  <c:v>585072.84622236795</c:v>
                </c:pt>
                <c:pt idx="338">
                  <c:v>586542.32541127154</c:v>
                </c:pt>
                <c:pt idx="339">
                  <c:v>585375.67753946048</c:v>
                </c:pt>
                <c:pt idx="340">
                  <c:v>585443.47866528819</c:v>
                </c:pt>
                <c:pt idx="341">
                  <c:v>586759.24982975493</c:v>
                </c:pt>
                <c:pt idx="342">
                  <c:v>584733.90783351951</c:v>
                </c:pt>
                <c:pt idx="343">
                  <c:v>584968.91049340041</c:v>
                </c:pt>
                <c:pt idx="344">
                  <c:v>585249.11670969881</c:v>
                </c:pt>
                <c:pt idx="345">
                  <c:v>584304.54133877449</c:v>
                </c:pt>
                <c:pt idx="346">
                  <c:v>584679.68200682686</c:v>
                </c:pt>
                <c:pt idx="347">
                  <c:v>585565.53329203487</c:v>
                </c:pt>
                <c:pt idx="348">
                  <c:v>586144.4980252207</c:v>
                </c:pt>
                <c:pt idx="349">
                  <c:v>584639.01029388653</c:v>
                </c:pt>
                <c:pt idx="350">
                  <c:v>584458.21943326446</c:v>
                </c:pt>
                <c:pt idx="351">
                  <c:v>584833.34168249217</c:v>
                </c:pt>
                <c:pt idx="352">
                  <c:v>584299.98840249598</c:v>
                </c:pt>
                <c:pt idx="353">
                  <c:v>584399.44214514724</c:v>
                </c:pt>
                <c:pt idx="354">
                  <c:v>586117.32593838696</c:v>
                </c:pt>
                <c:pt idx="355">
                  <c:v>584937.28766416945</c:v>
                </c:pt>
                <c:pt idx="356">
                  <c:v>586334.46043600643</c:v>
                </c:pt>
                <c:pt idx="357">
                  <c:v>585023.15900363284</c:v>
                </c:pt>
                <c:pt idx="358">
                  <c:v>585515.82304756879</c:v>
                </c:pt>
                <c:pt idx="359">
                  <c:v>585448.01841197303</c:v>
                </c:pt>
                <c:pt idx="360">
                  <c:v>584620.92922060855</c:v>
                </c:pt>
                <c:pt idx="361">
                  <c:v>585339.53535383171</c:v>
                </c:pt>
                <c:pt idx="362">
                  <c:v>586528.86457343318</c:v>
                </c:pt>
                <c:pt idx="363">
                  <c:v>586605.69779859774</c:v>
                </c:pt>
                <c:pt idx="364">
                  <c:v>585796.12747342011</c:v>
                </c:pt>
                <c:pt idx="365">
                  <c:v>584408.44698684104</c:v>
                </c:pt>
                <c:pt idx="366">
                  <c:v>586483.6735947805</c:v>
                </c:pt>
                <c:pt idx="367">
                  <c:v>586334.4476745954</c:v>
                </c:pt>
                <c:pt idx="368">
                  <c:v>584539.53762591747</c:v>
                </c:pt>
                <c:pt idx="369">
                  <c:v>584629.9524803292</c:v>
                </c:pt>
                <c:pt idx="370">
                  <c:v>584458.15849027934</c:v>
                </c:pt>
                <c:pt idx="371">
                  <c:v>584729.396617349</c:v>
                </c:pt>
                <c:pt idx="372">
                  <c:v>586804.57513570017</c:v>
                </c:pt>
                <c:pt idx="373">
                  <c:v>585000.57627914834</c:v>
                </c:pt>
                <c:pt idx="374">
                  <c:v>585086.44841678604</c:v>
                </c:pt>
                <c:pt idx="375">
                  <c:v>585380.23657241522</c:v>
                </c:pt>
                <c:pt idx="376">
                  <c:v>585773.50610509131</c:v>
                </c:pt>
                <c:pt idx="377">
                  <c:v>586117.23126986809</c:v>
                </c:pt>
                <c:pt idx="378">
                  <c:v>586189.62642279174</c:v>
                </c:pt>
                <c:pt idx="379">
                  <c:v>584435.52803517424</c:v>
                </c:pt>
                <c:pt idx="380">
                  <c:v>584896.62806994142</c:v>
                </c:pt>
                <c:pt idx="381">
                  <c:v>584982.50335460727</c:v>
                </c:pt>
                <c:pt idx="382">
                  <c:v>585425.44292590476</c:v>
                </c:pt>
                <c:pt idx="383">
                  <c:v>585235.60864001326</c:v>
                </c:pt>
                <c:pt idx="384">
                  <c:v>585032.22288389353</c:v>
                </c:pt>
                <c:pt idx="385">
                  <c:v>585407.37356503657</c:v>
                </c:pt>
                <c:pt idx="386">
                  <c:v>585913.67398756486</c:v>
                </c:pt>
                <c:pt idx="387">
                  <c:v>584516.87515994208</c:v>
                </c:pt>
                <c:pt idx="388">
                  <c:v>584697.7162291971</c:v>
                </c:pt>
                <c:pt idx="389">
                  <c:v>587035.13801322272</c:v>
                </c:pt>
                <c:pt idx="390">
                  <c:v>585371.21665597102</c:v>
                </c:pt>
                <c:pt idx="391">
                  <c:v>585764.48116685019</c:v>
                </c:pt>
                <c:pt idx="392">
                  <c:v>585841.3345944481</c:v>
                </c:pt>
                <c:pt idx="393">
                  <c:v>584557.54924837418</c:v>
                </c:pt>
                <c:pt idx="394">
                  <c:v>586144.32139013708</c:v>
                </c:pt>
                <c:pt idx="395">
                  <c:v>586854.37652491231</c:v>
                </c:pt>
                <c:pt idx="396">
                  <c:v>584833.33126513148</c:v>
                </c:pt>
                <c:pt idx="397">
                  <c:v>584666.04858497169</c:v>
                </c:pt>
                <c:pt idx="398">
                  <c:v>585674.07115867839</c:v>
                </c:pt>
                <c:pt idx="399">
                  <c:v>585606.26130147825</c:v>
                </c:pt>
                <c:pt idx="400">
                  <c:v>584964.4200246546</c:v>
                </c:pt>
                <c:pt idx="401">
                  <c:v>586085.5113235719</c:v>
                </c:pt>
                <c:pt idx="402">
                  <c:v>586881.51251321076</c:v>
                </c:pt>
                <c:pt idx="403">
                  <c:v>585294.38000209827</c:v>
                </c:pt>
                <c:pt idx="404">
                  <c:v>586953.82453941868</c:v>
                </c:pt>
                <c:pt idx="405">
                  <c:v>586397.67851725954</c:v>
                </c:pt>
                <c:pt idx="406">
                  <c:v>584525.88775053504</c:v>
                </c:pt>
                <c:pt idx="407">
                  <c:v>586678.12951701717</c:v>
                </c:pt>
                <c:pt idx="408">
                  <c:v>584634.37978344283</c:v>
                </c:pt>
                <c:pt idx="409">
                  <c:v>587152.71580627526</c:v>
                </c:pt>
                <c:pt idx="410">
                  <c:v>586157.86875471601</c:v>
                </c:pt>
                <c:pt idx="411">
                  <c:v>584932.7657087188</c:v>
                </c:pt>
                <c:pt idx="412">
                  <c:v>586365.97852539341</c:v>
                </c:pt>
                <c:pt idx="413">
                  <c:v>587053.26905524894</c:v>
                </c:pt>
                <c:pt idx="414">
                  <c:v>585289.86663278495</c:v>
                </c:pt>
                <c:pt idx="415">
                  <c:v>584598.198764164</c:v>
                </c:pt>
                <c:pt idx="416">
                  <c:v>584779.03711000783</c:v>
                </c:pt>
                <c:pt idx="417">
                  <c:v>584869.4619546649</c:v>
                </c:pt>
                <c:pt idx="418">
                  <c:v>586791.16111654765</c:v>
                </c:pt>
                <c:pt idx="419">
                  <c:v>585556.56337574369</c:v>
                </c:pt>
                <c:pt idx="420">
                  <c:v>584665.99158730637</c:v>
                </c:pt>
                <c:pt idx="421">
                  <c:v>585827.78998594545</c:v>
                </c:pt>
                <c:pt idx="422">
                  <c:v>584575.58506044967</c:v>
                </c:pt>
                <c:pt idx="423">
                  <c:v>585213.02642888529</c:v>
                </c:pt>
                <c:pt idx="424">
                  <c:v>585900.12545142358</c:v>
                </c:pt>
                <c:pt idx="425">
                  <c:v>585651.49494386604</c:v>
                </c:pt>
                <c:pt idx="426">
                  <c:v>586171.41494139621</c:v>
                </c:pt>
                <c:pt idx="427">
                  <c:v>584783.52585181047</c:v>
                </c:pt>
                <c:pt idx="428">
                  <c:v>586275.43613842991</c:v>
                </c:pt>
                <c:pt idx="429">
                  <c:v>585249.18783363455</c:v>
                </c:pt>
                <c:pt idx="430">
                  <c:v>585746.42570387328</c:v>
                </c:pt>
                <c:pt idx="431">
                  <c:v>584747.34437747358</c:v>
                </c:pt>
                <c:pt idx="432">
                  <c:v>585109.0417383454</c:v>
                </c:pt>
                <c:pt idx="433">
                  <c:v>585588.21178857179</c:v>
                </c:pt>
                <c:pt idx="434">
                  <c:v>586424.71749766148</c:v>
                </c:pt>
                <c:pt idx="435">
                  <c:v>585050.25517360528</c:v>
                </c:pt>
                <c:pt idx="436">
                  <c:v>585226.58035372279</c:v>
                </c:pt>
                <c:pt idx="437">
                  <c:v>585393.83928914415</c:v>
                </c:pt>
                <c:pt idx="438">
                  <c:v>587229.62798175251</c:v>
                </c:pt>
                <c:pt idx="439">
                  <c:v>584688.57380660041</c:v>
                </c:pt>
                <c:pt idx="440">
                  <c:v>584711.17246453906</c:v>
                </c:pt>
                <c:pt idx="441">
                  <c:v>585000.50619309559</c:v>
                </c:pt>
                <c:pt idx="442">
                  <c:v>586777.63328106597</c:v>
                </c:pt>
                <c:pt idx="443">
                  <c:v>586275.41675088101</c:v>
                </c:pt>
                <c:pt idx="444">
                  <c:v>586723.35049640224</c:v>
                </c:pt>
                <c:pt idx="445">
                  <c:v>584928.15831990645</c:v>
                </c:pt>
                <c:pt idx="446">
                  <c:v>585280.82312026201</c:v>
                </c:pt>
                <c:pt idx="447">
                  <c:v>586994.63680006331</c:v>
                </c:pt>
                <c:pt idx="448">
                  <c:v>584661.45470386848</c:v>
                </c:pt>
                <c:pt idx="449">
                  <c:v>585931.78339874011</c:v>
                </c:pt>
                <c:pt idx="450">
                  <c:v>585818.7727710054</c:v>
                </c:pt>
                <c:pt idx="451">
                  <c:v>584887.45670531853</c:v>
                </c:pt>
                <c:pt idx="452">
                  <c:v>586279.92831949948</c:v>
                </c:pt>
                <c:pt idx="453">
                  <c:v>584720.20964709262</c:v>
                </c:pt>
                <c:pt idx="454">
                  <c:v>586153.32435412321</c:v>
                </c:pt>
                <c:pt idx="455">
                  <c:v>585597.26234566607</c:v>
                </c:pt>
                <c:pt idx="456">
                  <c:v>586723.31607277342</c:v>
                </c:pt>
                <c:pt idx="457">
                  <c:v>586478.94373663911</c:v>
                </c:pt>
                <c:pt idx="458">
                  <c:v>587121.22137687891</c:v>
                </c:pt>
                <c:pt idx="459">
                  <c:v>587369.82818154281</c:v>
                </c:pt>
                <c:pt idx="460">
                  <c:v>585696.71563719481</c:v>
                </c:pt>
                <c:pt idx="461">
                  <c:v>586990.15584716434</c:v>
                </c:pt>
                <c:pt idx="462">
                  <c:v>586279.9215438586</c:v>
                </c:pt>
                <c:pt idx="463">
                  <c:v>585145.14621236594</c:v>
                </c:pt>
                <c:pt idx="464">
                  <c:v>586868.0826091097</c:v>
                </c:pt>
                <c:pt idx="465">
                  <c:v>586343.23502269608</c:v>
                </c:pt>
                <c:pt idx="466">
                  <c:v>586940.43350446632</c:v>
                </c:pt>
                <c:pt idx="467">
                  <c:v>584905.522032946</c:v>
                </c:pt>
                <c:pt idx="468">
                  <c:v>586153.32880121039</c:v>
                </c:pt>
                <c:pt idx="469">
                  <c:v>585515.89099025563</c:v>
                </c:pt>
                <c:pt idx="470">
                  <c:v>586270.88374886278</c:v>
                </c:pt>
                <c:pt idx="471">
                  <c:v>584928.12168126414</c:v>
                </c:pt>
                <c:pt idx="472">
                  <c:v>586058.3826440929</c:v>
                </c:pt>
                <c:pt idx="473">
                  <c:v>587234.24708730006</c:v>
                </c:pt>
                <c:pt idx="474">
                  <c:v>586121.68121423165</c:v>
                </c:pt>
                <c:pt idx="475">
                  <c:v>586723.27383712761</c:v>
                </c:pt>
                <c:pt idx="476">
                  <c:v>585633.4302262218</c:v>
                </c:pt>
                <c:pt idx="477">
                  <c:v>585045.65496262209</c:v>
                </c:pt>
                <c:pt idx="478">
                  <c:v>585782.61334567389</c:v>
                </c:pt>
                <c:pt idx="479">
                  <c:v>584860.32158354274</c:v>
                </c:pt>
                <c:pt idx="480">
                  <c:v>585411.8960657221</c:v>
                </c:pt>
                <c:pt idx="481">
                  <c:v>584792.53134286485</c:v>
                </c:pt>
                <c:pt idx="482">
                  <c:v>585986.05787704047</c:v>
                </c:pt>
                <c:pt idx="483">
                  <c:v>586487.95985552762</c:v>
                </c:pt>
                <c:pt idx="484">
                  <c:v>585339.54466137732</c:v>
                </c:pt>
                <c:pt idx="485">
                  <c:v>586691.57195958006</c:v>
                </c:pt>
                <c:pt idx="486">
                  <c:v>585203.88110686513</c:v>
                </c:pt>
                <c:pt idx="487">
                  <c:v>585967.97587434889</c:v>
                </c:pt>
                <c:pt idx="488">
                  <c:v>586836.37619511539</c:v>
                </c:pt>
                <c:pt idx="489">
                  <c:v>584955.23979561892</c:v>
                </c:pt>
                <c:pt idx="490">
                  <c:v>584882.9274840873</c:v>
                </c:pt>
                <c:pt idx="491">
                  <c:v>584887.44689083798</c:v>
                </c:pt>
                <c:pt idx="492">
                  <c:v>585344.03735078173</c:v>
                </c:pt>
                <c:pt idx="493">
                  <c:v>585954.41288581886</c:v>
                </c:pt>
                <c:pt idx="494">
                  <c:v>587365.36265047174</c:v>
                </c:pt>
                <c:pt idx="495">
                  <c:v>586438.18994827359</c:v>
                </c:pt>
                <c:pt idx="496">
                  <c:v>585289.7663407356</c:v>
                </c:pt>
                <c:pt idx="497">
                  <c:v>586935.90604572662</c:v>
                </c:pt>
                <c:pt idx="498">
                  <c:v>586709.61571704643</c:v>
                </c:pt>
                <c:pt idx="499">
                  <c:v>587496.48254017544</c:v>
                </c:pt>
                <c:pt idx="500">
                  <c:v>586623.63678955461</c:v>
                </c:pt>
                <c:pt idx="501">
                  <c:v>585656.02356027532</c:v>
                </c:pt>
                <c:pt idx="502">
                  <c:v>585054.67964529607</c:v>
                </c:pt>
                <c:pt idx="503">
                  <c:v>586017.71056323545</c:v>
                </c:pt>
                <c:pt idx="504">
                  <c:v>585154.12483662821</c:v>
                </c:pt>
                <c:pt idx="505">
                  <c:v>585818.78532787517</c:v>
                </c:pt>
                <c:pt idx="506">
                  <c:v>585502.28034108167</c:v>
                </c:pt>
                <c:pt idx="507">
                  <c:v>586610.05917051656</c:v>
                </c:pt>
                <c:pt idx="508">
                  <c:v>584914.57488658617</c:v>
                </c:pt>
                <c:pt idx="509">
                  <c:v>586686.96651056455</c:v>
                </c:pt>
                <c:pt idx="510">
                  <c:v>585289.74655461241</c:v>
                </c:pt>
                <c:pt idx="511">
                  <c:v>584941.69410776079</c:v>
                </c:pt>
                <c:pt idx="512">
                  <c:v>586216.64639338525</c:v>
                </c:pt>
                <c:pt idx="513">
                  <c:v>586478.89327522833</c:v>
                </c:pt>
                <c:pt idx="514">
                  <c:v>585936.33215431334</c:v>
                </c:pt>
                <c:pt idx="515">
                  <c:v>587374.46564179636</c:v>
                </c:pt>
                <c:pt idx="516">
                  <c:v>587496.50170805643</c:v>
                </c:pt>
                <c:pt idx="517">
                  <c:v>585163.16386457393</c:v>
                </c:pt>
                <c:pt idx="518">
                  <c:v>586157.87396503706</c:v>
                </c:pt>
                <c:pt idx="519">
                  <c:v>585760.00143686531</c:v>
                </c:pt>
                <c:pt idx="520">
                  <c:v>585086.32547480497</c:v>
                </c:pt>
                <c:pt idx="521">
                  <c:v>585018.53284903208</c:v>
                </c:pt>
                <c:pt idx="522">
                  <c:v>586478.89747781411</c:v>
                </c:pt>
                <c:pt idx="523">
                  <c:v>586605.51653432089</c:v>
                </c:pt>
                <c:pt idx="524">
                  <c:v>585542.93976167857</c:v>
                </c:pt>
                <c:pt idx="525">
                  <c:v>586383.94173479115</c:v>
                </c:pt>
                <c:pt idx="526">
                  <c:v>587279.58047346456</c:v>
                </c:pt>
                <c:pt idx="527">
                  <c:v>585136.04718353064</c:v>
                </c:pt>
                <c:pt idx="528">
                  <c:v>585750.94359877275</c:v>
                </c:pt>
                <c:pt idx="529">
                  <c:v>585434.40246588271</c:v>
                </c:pt>
                <c:pt idx="530">
                  <c:v>586112.66003250331</c:v>
                </c:pt>
                <c:pt idx="531">
                  <c:v>585348.50025996775</c:v>
                </c:pt>
                <c:pt idx="532">
                  <c:v>586483.42241016147</c:v>
                </c:pt>
                <c:pt idx="533">
                  <c:v>585027.57879337517</c:v>
                </c:pt>
                <c:pt idx="534">
                  <c:v>587501.06311016018</c:v>
                </c:pt>
                <c:pt idx="535">
                  <c:v>585936.32885611884</c:v>
                </c:pt>
                <c:pt idx="536">
                  <c:v>585136.05472844467</c:v>
                </c:pt>
                <c:pt idx="537">
                  <c:v>585393.70535172708</c:v>
                </c:pt>
                <c:pt idx="538">
                  <c:v>585077.29901751294</c:v>
                </c:pt>
                <c:pt idx="539">
                  <c:v>586614.5576094042</c:v>
                </c:pt>
                <c:pt idx="540">
                  <c:v>585244.53321781789</c:v>
                </c:pt>
                <c:pt idx="541">
                  <c:v>585827.79894229304</c:v>
                </c:pt>
                <c:pt idx="542">
                  <c:v>586442.72787744971</c:v>
                </c:pt>
                <c:pt idx="543">
                  <c:v>586741.19697071472</c:v>
                </c:pt>
                <c:pt idx="544">
                  <c:v>586953.87520624825</c:v>
                </c:pt>
                <c:pt idx="545">
                  <c:v>585791.60884495871</c:v>
                </c:pt>
                <c:pt idx="546">
                  <c:v>587424.26955714426</c:v>
                </c:pt>
                <c:pt idx="547">
                  <c:v>585407.26541355276</c:v>
                </c:pt>
                <c:pt idx="548">
                  <c:v>585664.97683176852</c:v>
                </c:pt>
                <c:pt idx="549">
                  <c:v>585678.53970883205</c:v>
                </c:pt>
                <c:pt idx="550">
                  <c:v>585759.93841974961</c:v>
                </c:pt>
                <c:pt idx="551">
                  <c:v>586311.60709228029</c:v>
                </c:pt>
                <c:pt idx="552">
                  <c:v>585190.30162305932</c:v>
                </c:pt>
                <c:pt idx="553">
                  <c:v>586935.7403119253</c:v>
                </c:pt>
                <c:pt idx="554">
                  <c:v>585615.23107232037</c:v>
                </c:pt>
                <c:pt idx="555">
                  <c:v>585850.38159327628</c:v>
                </c:pt>
                <c:pt idx="556">
                  <c:v>586420.1300811203</c:v>
                </c:pt>
                <c:pt idx="557">
                  <c:v>587098.68840058474</c:v>
                </c:pt>
                <c:pt idx="558">
                  <c:v>585212.90273313399</c:v>
                </c:pt>
                <c:pt idx="559">
                  <c:v>587329.37393165764</c:v>
                </c:pt>
                <c:pt idx="560">
                  <c:v>586090.04966341995</c:v>
                </c:pt>
                <c:pt idx="561">
                  <c:v>586157.87447875505</c:v>
                </c:pt>
                <c:pt idx="562">
                  <c:v>586225.69763162569</c:v>
                </c:pt>
                <c:pt idx="563">
                  <c:v>586392.99950594001</c:v>
                </c:pt>
                <c:pt idx="564">
                  <c:v>586845.22404342971</c:v>
                </c:pt>
                <c:pt idx="565">
                  <c:v>587216.33201076486</c:v>
                </c:pt>
                <c:pt idx="566">
                  <c:v>585393.70708816254</c:v>
                </c:pt>
                <c:pt idx="567">
                  <c:v>585163.18632311013</c:v>
                </c:pt>
                <c:pt idx="568">
                  <c:v>586754.74593312154</c:v>
                </c:pt>
                <c:pt idx="569">
                  <c:v>585325.90569841769</c:v>
                </c:pt>
                <c:pt idx="570">
                  <c:v>586239.2622584654</c:v>
                </c:pt>
                <c:pt idx="571">
                  <c:v>587406.22847404203</c:v>
                </c:pt>
                <c:pt idx="572">
                  <c:v>587654.82508108381</c:v>
                </c:pt>
                <c:pt idx="573">
                  <c:v>585502.19922620838</c:v>
                </c:pt>
                <c:pt idx="574">
                  <c:v>587713.61367601715</c:v>
                </c:pt>
                <c:pt idx="575">
                  <c:v>586510.56394444336</c:v>
                </c:pt>
                <c:pt idx="576">
                  <c:v>586691.43912050303</c:v>
                </c:pt>
                <c:pt idx="577">
                  <c:v>586071.95595686918</c:v>
                </c:pt>
                <c:pt idx="578">
                  <c:v>585226.46900804981</c:v>
                </c:pt>
                <c:pt idx="579">
                  <c:v>586347.78084777168</c:v>
                </c:pt>
                <c:pt idx="580">
                  <c:v>586958.31735611963</c:v>
                </c:pt>
                <c:pt idx="581">
                  <c:v>585267.15087788436</c:v>
                </c:pt>
                <c:pt idx="582">
                  <c:v>587632.24454057182</c:v>
                </c:pt>
                <c:pt idx="583">
                  <c:v>587216.31646398152</c:v>
                </c:pt>
                <c:pt idx="584">
                  <c:v>587324.8753955022</c:v>
                </c:pt>
                <c:pt idx="585">
                  <c:v>587121.26038740622</c:v>
                </c:pt>
                <c:pt idx="586">
                  <c:v>585443.43814998574</c:v>
                </c:pt>
                <c:pt idx="587">
                  <c:v>587026.19392319967</c:v>
                </c:pt>
                <c:pt idx="588">
                  <c:v>586076.46177585737</c:v>
                </c:pt>
                <c:pt idx="589">
                  <c:v>585696.59766502422</c:v>
                </c:pt>
                <c:pt idx="590">
                  <c:v>586596.48292129114</c:v>
                </c:pt>
                <c:pt idx="591">
                  <c:v>586732.14192035387</c:v>
                </c:pt>
                <c:pt idx="592">
                  <c:v>585818.67633135163</c:v>
                </c:pt>
                <c:pt idx="593">
                  <c:v>586967.34565515642</c:v>
                </c:pt>
                <c:pt idx="594">
                  <c:v>585434.40082035458</c:v>
                </c:pt>
                <c:pt idx="595">
                  <c:v>585438.92153117317</c:v>
                </c:pt>
                <c:pt idx="596">
                  <c:v>586537.6997571988</c:v>
                </c:pt>
                <c:pt idx="597">
                  <c:v>585276.1963421104</c:v>
                </c:pt>
                <c:pt idx="598">
                  <c:v>587008.06710861868</c:v>
                </c:pt>
                <c:pt idx="599">
                  <c:v>586980.91385121318</c:v>
                </c:pt>
                <c:pt idx="600">
                  <c:v>587116.6931455225</c:v>
                </c:pt>
                <c:pt idx="601">
                  <c:v>585687.55417542532</c:v>
                </c:pt>
                <c:pt idx="602">
                  <c:v>586004.07936767756</c:v>
                </c:pt>
                <c:pt idx="603">
                  <c:v>586673.35411671584</c:v>
                </c:pt>
                <c:pt idx="604">
                  <c:v>585551.93400158675</c:v>
                </c:pt>
                <c:pt idx="605">
                  <c:v>586090.00546944886</c:v>
                </c:pt>
                <c:pt idx="606">
                  <c:v>586365.86581645953</c:v>
                </c:pt>
                <c:pt idx="607">
                  <c:v>586732.1428929863</c:v>
                </c:pt>
                <c:pt idx="608">
                  <c:v>585420.8435909939</c:v>
                </c:pt>
                <c:pt idx="609">
                  <c:v>586926.60935152636</c:v>
                </c:pt>
                <c:pt idx="610">
                  <c:v>587451.49930265895</c:v>
                </c:pt>
                <c:pt idx="611">
                  <c:v>586903.98848160461</c:v>
                </c:pt>
                <c:pt idx="612">
                  <c:v>586867.81034240942</c:v>
                </c:pt>
                <c:pt idx="613">
                  <c:v>585357.56210384995</c:v>
                </c:pt>
                <c:pt idx="614">
                  <c:v>587519.3101077734</c:v>
                </c:pt>
                <c:pt idx="615">
                  <c:v>586334.20922963391</c:v>
                </c:pt>
                <c:pt idx="616">
                  <c:v>585678.5139466034</c:v>
                </c:pt>
                <c:pt idx="617">
                  <c:v>585850.31560702086</c:v>
                </c:pt>
                <c:pt idx="618">
                  <c:v>585398.24606561766</c:v>
                </c:pt>
                <c:pt idx="619">
                  <c:v>586293.50613779482</c:v>
                </c:pt>
                <c:pt idx="620">
                  <c:v>585502.21383738925</c:v>
                </c:pt>
                <c:pt idx="621">
                  <c:v>586989.93729335535</c:v>
                </c:pt>
                <c:pt idx="622">
                  <c:v>586044.7540418054</c:v>
                </c:pt>
                <c:pt idx="623">
                  <c:v>587609.72778594785</c:v>
                </c:pt>
                <c:pt idx="624">
                  <c:v>585592.62377097027</c:v>
                </c:pt>
                <c:pt idx="625">
                  <c:v>586551.26290828269</c:v>
                </c:pt>
                <c:pt idx="626">
                  <c:v>585976.92060000903</c:v>
                </c:pt>
                <c:pt idx="627">
                  <c:v>586840.67911080481</c:v>
                </c:pt>
                <c:pt idx="628">
                  <c:v>586809.02302737115</c:v>
                </c:pt>
                <c:pt idx="629">
                  <c:v>585551.94099431112</c:v>
                </c:pt>
                <c:pt idx="630">
                  <c:v>586148.76476256922</c:v>
                </c:pt>
                <c:pt idx="631">
                  <c:v>585791.54005221336</c:v>
                </c:pt>
                <c:pt idx="632">
                  <c:v>585407.29749491822</c:v>
                </c:pt>
                <c:pt idx="633">
                  <c:v>587057.78896607377</c:v>
                </c:pt>
                <c:pt idx="634">
                  <c:v>586732.15085973218</c:v>
                </c:pt>
                <c:pt idx="635">
                  <c:v>585529.34109607339</c:v>
                </c:pt>
                <c:pt idx="636">
                  <c:v>586677.88102269627</c:v>
                </c:pt>
                <c:pt idx="637">
                  <c:v>585466.06401819875</c:v>
                </c:pt>
                <c:pt idx="638">
                  <c:v>585999.52029288164</c:v>
                </c:pt>
                <c:pt idx="639">
                  <c:v>586587.43809164281</c:v>
                </c:pt>
                <c:pt idx="640">
                  <c:v>586827.11269321374</c:v>
                </c:pt>
                <c:pt idx="641">
                  <c:v>585796.06368431775</c:v>
                </c:pt>
                <c:pt idx="642">
                  <c:v>587279.56162838417</c:v>
                </c:pt>
                <c:pt idx="643">
                  <c:v>585949.78320133034</c:v>
                </c:pt>
                <c:pt idx="644">
                  <c:v>585497.70752204943</c:v>
                </c:pt>
                <c:pt idx="645">
                  <c:v>585818.66946025507</c:v>
                </c:pt>
                <c:pt idx="646">
                  <c:v>585610.71350745996</c:v>
                </c:pt>
                <c:pt idx="647">
                  <c:v>586971.83149554639</c:v>
                </c:pt>
                <c:pt idx="648">
                  <c:v>587745.38923073362</c:v>
                </c:pt>
                <c:pt idx="649">
                  <c:v>587447.00726816384</c:v>
                </c:pt>
                <c:pt idx="650">
                  <c:v>586582.91362064052</c:v>
                </c:pt>
                <c:pt idx="651">
                  <c:v>586528.64528360381</c:v>
                </c:pt>
                <c:pt idx="652">
                  <c:v>586840.68422508542</c:v>
                </c:pt>
                <c:pt idx="653">
                  <c:v>585809.62893640867</c:v>
                </c:pt>
                <c:pt idx="654">
                  <c:v>586243.70363916131</c:v>
                </c:pt>
                <c:pt idx="655">
                  <c:v>587528.41836568085</c:v>
                </c:pt>
                <c:pt idx="656">
                  <c:v>585597.16165479226</c:v>
                </c:pt>
                <c:pt idx="657">
                  <c:v>585520.33341542084</c:v>
                </c:pt>
                <c:pt idx="658">
                  <c:v>585701.13032751542</c:v>
                </c:pt>
                <c:pt idx="659">
                  <c:v>587433.42195176519</c:v>
                </c:pt>
                <c:pt idx="660">
                  <c:v>587252.33692680474</c:v>
                </c:pt>
                <c:pt idx="661">
                  <c:v>586406.5178100951</c:v>
                </c:pt>
                <c:pt idx="662">
                  <c:v>587207.07231603563</c:v>
                </c:pt>
                <c:pt idx="663">
                  <c:v>585551.97747016279</c:v>
                </c:pt>
                <c:pt idx="664">
                  <c:v>587392.67988042114</c:v>
                </c:pt>
                <c:pt idx="665">
                  <c:v>587143.7120380823</c:v>
                </c:pt>
                <c:pt idx="666">
                  <c:v>585818.67345794849</c:v>
                </c:pt>
                <c:pt idx="667">
                  <c:v>586487.92740335269</c:v>
                </c:pt>
                <c:pt idx="668">
                  <c:v>587125.60967729229</c:v>
                </c:pt>
                <c:pt idx="669">
                  <c:v>586718.57840311935</c:v>
                </c:pt>
                <c:pt idx="670">
                  <c:v>586564.81302120409</c:v>
                </c:pt>
                <c:pt idx="671">
                  <c:v>587975.99624625396</c:v>
                </c:pt>
                <c:pt idx="672">
                  <c:v>587057.76244380558</c:v>
                </c:pt>
                <c:pt idx="673">
                  <c:v>587374.5455606305</c:v>
                </c:pt>
                <c:pt idx="674">
                  <c:v>587329.27098773024</c:v>
                </c:pt>
                <c:pt idx="675">
                  <c:v>585787.02850662149</c:v>
                </c:pt>
                <c:pt idx="676">
                  <c:v>587872.00071737962</c:v>
                </c:pt>
                <c:pt idx="677">
                  <c:v>585624.30774050613</c:v>
                </c:pt>
                <c:pt idx="678">
                  <c:v>586528.62458636577</c:v>
                </c:pt>
                <c:pt idx="679">
                  <c:v>586071.8636847795</c:v>
                </c:pt>
                <c:pt idx="680">
                  <c:v>586352.22732393001</c:v>
                </c:pt>
                <c:pt idx="681">
                  <c:v>587030.6268857962</c:v>
                </c:pt>
                <c:pt idx="682">
                  <c:v>586845.20420620847</c:v>
                </c:pt>
                <c:pt idx="683">
                  <c:v>585967.87223478104</c:v>
                </c:pt>
                <c:pt idx="684">
                  <c:v>586429.11189910711</c:v>
                </c:pt>
                <c:pt idx="685">
                  <c:v>585728.26452654589</c:v>
                </c:pt>
                <c:pt idx="686">
                  <c:v>586881.38604551018</c:v>
                </c:pt>
                <c:pt idx="687">
                  <c:v>586307.0006942671</c:v>
                </c:pt>
                <c:pt idx="688">
                  <c:v>587483.17696442036</c:v>
                </c:pt>
                <c:pt idx="689">
                  <c:v>587944.34676035144</c:v>
                </c:pt>
                <c:pt idx="690">
                  <c:v>587193.46398244402</c:v>
                </c:pt>
                <c:pt idx="691">
                  <c:v>587121.080129051</c:v>
                </c:pt>
                <c:pt idx="692">
                  <c:v>585646.9435217228</c:v>
                </c:pt>
                <c:pt idx="693">
                  <c:v>586944.70192113309</c:v>
                </c:pt>
                <c:pt idx="694">
                  <c:v>585714.72275047749</c:v>
                </c:pt>
                <c:pt idx="695">
                  <c:v>587609.83829226636</c:v>
                </c:pt>
                <c:pt idx="696">
                  <c:v>586094.47266306367</c:v>
                </c:pt>
                <c:pt idx="697">
                  <c:v>585967.87381367001</c:v>
                </c:pt>
                <c:pt idx="698">
                  <c:v>586225.60152270878</c:v>
                </c:pt>
                <c:pt idx="699">
                  <c:v>586166.81841057504</c:v>
                </c:pt>
                <c:pt idx="700">
                  <c:v>586858.76993197761</c:v>
                </c:pt>
                <c:pt idx="701">
                  <c:v>585823.20532984158</c:v>
                </c:pt>
                <c:pt idx="702">
                  <c:v>586994.44891163113</c:v>
                </c:pt>
                <c:pt idx="703">
                  <c:v>586564.78610328038</c:v>
                </c:pt>
                <c:pt idx="704">
                  <c:v>586781.88661716564</c:v>
                </c:pt>
                <c:pt idx="705">
                  <c:v>585696.67107340728</c:v>
                </c:pt>
                <c:pt idx="706">
                  <c:v>587197.9679576027</c:v>
                </c:pt>
                <c:pt idx="707">
                  <c:v>586537.64056328614</c:v>
                </c:pt>
                <c:pt idx="708">
                  <c:v>586361.26057848672</c:v>
                </c:pt>
                <c:pt idx="709">
                  <c:v>585809.66145813279</c:v>
                </c:pt>
                <c:pt idx="710">
                  <c:v>587890.14886268356</c:v>
                </c:pt>
                <c:pt idx="711">
                  <c:v>585773.52413301438</c:v>
                </c:pt>
                <c:pt idx="712">
                  <c:v>587297.50375372823</c:v>
                </c:pt>
                <c:pt idx="713">
                  <c:v>587112.03620909958</c:v>
                </c:pt>
                <c:pt idx="714">
                  <c:v>585796.1282591098</c:v>
                </c:pt>
                <c:pt idx="715">
                  <c:v>587234.15171999065</c:v>
                </c:pt>
                <c:pt idx="716">
                  <c:v>586157.77618420776</c:v>
                </c:pt>
                <c:pt idx="717">
                  <c:v>586094.4744681333</c:v>
                </c:pt>
                <c:pt idx="718">
                  <c:v>586026.65361178759</c:v>
                </c:pt>
                <c:pt idx="719">
                  <c:v>585746.43145292602</c:v>
                </c:pt>
                <c:pt idx="720">
                  <c:v>587731.94877972</c:v>
                </c:pt>
                <c:pt idx="721">
                  <c:v>586370.30407687835</c:v>
                </c:pt>
                <c:pt idx="722">
                  <c:v>585904.60323136125</c:v>
                </c:pt>
                <c:pt idx="723">
                  <c:v>587799.76580939046</c:v>
                </c:pt>
                <c:pt idx="724">
                  <c:v>586261.77684883634</c:v>
                </c:pt>
                <c:pt idx="725">
                  <c:v>586325.0836240194</c:v>
                </c:pt>
                <c:pt idx="726">
                  <c:v>587347.26976634387</c:v>
                </c:pt>
                <c:pt idx="727">
                  <c:v>586935.64973963192</c:v>
                </c:pt>
                <c:pt idx="728">
                  <c:v>585791.63907678938</c:v>
                </c:pt>
                <c:pt idx="729">
                  <c:v>587636.98535594717</c:v>
                </c:pt>
                <c:pt idx="730">
                  <c:v>587039.67413373478</c:v>
                </c:pt>
                <c:pt idx="731">
                  <c:v>587872.09710748261</c:v>
                </c:pt>
                <c:pt idx="732">
                  <c:v>586008.57451086189</c:v>
                </c:pt>
                <c:pt idx="733">
                  <c:v>587550.99211932602</c:v>
                </c:pt>
                <c:pt idx="734">
                  <c:v>586542.14948472311</c:v>
                </c:pt>
                <c:pt idx="735">
                  <c:v>586035.70297090593</c:v>
                </c:pt>
                <c:pt idx="736">
                  <c:v>586198.47256288817</c:v>
                </c:pt>
                <c:pt idx="737">
                  <c:v>587234.1531620872</c:v>
                </c:pt>
                <c:pt idx="738">
                  <c:v>586894.94058318669</c:v>
                </c:pt>
                <c:pt idx="739">
                  <c:v>587152.74082219938</c:v>
                </c:pt>
                <c:pt idx="740">
                  <c:v>585868.49334454688</c:v>
                </c:pt>
                <c:pt idx="741">
                  <c:v>586297.95231930399</c:v>
                </c:pt>
                <c:pt idx="742">
                  <c:v>585954.36218261067</c:v>
                </c:pt>
                <c:pt idx="743">
                  <c:v>586528.58137382218</c:v>
                </c:pt>
                <c:pt idx="744">
                  <c:v>585886.57701271947</c:v>
                </c:pt>
                <c:pt idx="745">
                  <c:v>588025.81404436182</c:v>
                </c:pt>
                <c:pt idx="746">
                  <c:v>586022.15439768031</c:v>
                </c:pt>
                <c:pt idx="747">
                  <c:v>585827.7472229749</c:v>
                </c:pt>
                <c:pt idx="748">
                  <c:v>585972.44651420461</c:v>
                </c:pt>
                <c:pt idx="749">
                  <c:v>586184.90831262723</c:v>
                </c:pt>
                <c:pt idx="750">
                  <c:v>587075.852533923</c:v>
                </c:pt>
                <c:pt idx="751">
                  <c:v>587505.6743381758</c:v>
                </c:pt>
                <c:pt idx="752">
                  <c:v>586673.3005944374</c:v>
                </c:pt>
                <c:pt idx="753">
                  <c:v>587342.71273860126</c:v>
                </c:pt>
                <c:pt idx="754">
                  <c:v>586827.08812620433</c:v>
                </c:pt>
                <c:pt idx="755">
                  <c:v>588093.63954940275</c:v>
                </c:pt>
                <c:pt idx="756">
                  <c:v>587478.49321823707</c:v>
                </c:pt>
                <c:pt idx="757">
                  <c:v>585877.47878151713</c:v>
                </c:pt>
                <c:pt idx="758">
                  <c:v>586899.45631374035</c:v>
                </c:pt>
                <c:pt idx="759">
                  <c:v>587872.14467471605</c:v>
                </c:pt>
                <c:pt idx="760">
                  <c:v>588161.48399924906</c:v>
                </c:pt>
                <c:pt idx="761">
                  <c:v>586808.98792695708</c:v>
                </c:pt>
                <c:pt idx="762">
                  <c:v>587197.96924598911</c:v>
                </c:pt>
                <c:pt idx="763">
                  <c:v>587157.26653144869</c:v>
                </c:pt>
                <c:pt idx="764">
                  <c:v>587410.58190491784</c:v>
                </c:pt>
                <c:pt idx="765">
                  <c:v>588007.76993089938</c:v>
                </c:pt>
                <c:pt idx="766">
                  <c:v>586609.9843723129</c:v>
                </c:pt>
                <c:pt idx="767">
                  <c:v>587374.37459989963</c:v>
                </c:pt>
                <c:pt idx="768">
                  <c:v>586971.82251951075</c:v>
                </c:pt>
                <c:pt idx="769">
                  <c:v>587093.94189436641</c:v>
                </c:pt>
                <c:pt idx="770">
                  <c:v>586076.43373321276</c:v>
                </c:pt>
                <c:pt idx="771">
                  <c:v>585940.77436683571</c:v>
                </c:pt>
                <c:pt idx="772">
                  <c:v>586519.53662619204</c:v>
                </c:pt>
                <c:pt idx="773">
                  <c:v>586144.23207042797</c:v>
                </c:pt>
                <c:pt idx="774">
                  <c:v>586474.31378030346</c:v>
                </c:pt>
                <c:pt idx="775">
                  <c:v>587727.45429138956</c:v>
                </c:pt>
                <c:pt idx="776">
                  <c:v>585895.50942201691</c:v>
                </c:pt>
                <c:pt idx="777">
                  <c:v>585958.85921991663</c:v>
                </c:pt>
                <c:pt idx="778">
                  <c:v>587600.70722622832</c:v>
                </c:pt>
                <c:pt idx="779">
                  <c:v>587351.75150461076</c:v>
                </c:pt>
                <c:pt idx="780">
                  <c:v>586044.81273135194</c:v>
                </c:pt>
                <c:pt idx="781">
                  <c:v>586600.9397090436</c:v>
                </c:pt>
                <c:pt idx="782">
                  <c:v>587383.41325648944</c:v>
                </c:pt>
                <c:pt idx="783">
                  <c:v>586243.69541636866</c:v>
                </c:pt>
                <c:pt idx="784">
                  <c:v>587048.71069299197</c:v>
                </c:pt>
                <c:pt idx="785">
                  <c:v>586727.56936027505</c:v>
                </c:pt>
                <c:pt idx="786">
                  <c:v>587482.98288822151</c:v>
                </c:pt>
                <c:pt idx="787">
                  <c:v>587179.87839831877</c:v>
                </c:pt>
                <c:pt idx="788">
                  <c:v>587202.49452829012</c:v>
                </c:pt>
                <c:pt idx="789">
                  <c:v>588152.45340680913</c:v>
                </c:pt>
                <c:pt idx="790">
                  <c:v>586334.12894707697</c:v>
                </c:pt>
                <c:pt idx="791">
                  <c:v>585954.28903014783</c:v>
                </c:pt>
                <c:pt idx="792">
                  <c:v>587664.07643733721</c:v>
                </c:pt>
                <c:pt idx="793">
                  <c:v>587867.65726293856</c:v>
                </c:pt>
                <c:pt idx="794">
                  <c:v>586004.02664550592</c:v>
                </c:pt>
                <c:pt idx="795">
                  <c:v>587134.64462328528</c:v>
                </c:pt>
                <c:pt idx="796">
                  <c:v>586469.79161843483</c:v>
                </c:pt>
                <c:pt idx="797">
                  <c:v>586270.83701380808</c:v>
                </c:pt>
                <c:pt idx="798">
                  <c:v>586582.84995679394</c:v>
                </c:pt>
                <c:pt idx="799">
                  <c:v>586080.93445424794</c:v>
                </c:pt>
                <c:pt idx="800">
                  <c:v>587347.22878762486</c:v>
                </c:pt>
                <c:pt idx="801">
                  <c:v>587270.33794936573</c:v>
                </c:pt>
                <c:pt idx="802">
                  <c:v>585967.85864318651</c:v>
                </c:pt>
                <c:pt idx="803">
                  <c:v>587736.48544604983</c:v>
                </c:pt>
                <c:pt idx="804">
                  <c:v>586153.32185894321</c:v>
                </c:pt>
                <c:pt idx="805">
                  <c:v>587216.05838838406</c:v>
                </c:pt>
                <c:pt idx="806">
                  <c:v>587039.65582459792</c:v>
                </c:pt>
                <c:pt idx="807">
                  <c:v>586908.47740301932</c:v>
                </c:pt>
                <c:pt idx="808">
                  <c:v>587514.62908107904</c:v>
                </c:pt>
                <c:pt idx="809">
                  <c:v>588025.90776645613</c:v>
                </c:pt>
                <c:pt idx="810">
                  <c:v>586189.49227061286</c:v>
                </c:pt>
                <c:pt idx="811">
                  <c:v>586071.85205837467</c:v>
                </c:pt>
                <c:pt idx="812">
                  <c:v>587347.22839486203</c:v>
                </c:pt>
                <c:pt idx="813">
                  <c:v>586528.58129784244</c:v>
                </c:pt>
                <c:pt idx="814">
                  <c:v>586031.16622063902</c:v>
                </c:pt>
                <c:pt idx="815">
                  <c:v>586469.79176703596</c:v>
                </c:pt>
                <c:pt idx="816">
                  <c:v>586736.61705119151</c:v>
                </c:pt>
                <c:pt idx="817">
                  <c:v>587216.05702292372</c:v>
                </c:pt>
                <c:pt idx="818">
                  <c:v>586596.41736420325</c:v>
                </c:pt>
                <c:pt idx="819">
                  <c:v>587600.62335951265</c:v>
                </c:pt>
                <c:pt idx="820">
                  <c:v>586040.21047523967</c:v>
                </c:pt>
                <c:pt idx="821">
                  <c:v>586293.46323481097</c:v>
                </c:pt>
                <c:pt idx="822">
                  <c:v>587442.2149116823</c:v>
                </c:pt>
                <c:pt idx="823">
                  <c:v>587872.20315296552</c:v>
                </c:pt>
                <c:pt idx="824">
                  <c:v>586917.52187419392</c:v>
                </c:pt>
                <c:pt idx="825">
                  <c:v>587428.64546312054</c:v>
                </c:pt>
                <c:pt idx="826">
                  <c:v>586153.24486905127</c:v>
                </c:pt>
                <c:pt idx="827">
                  <c:v>586044.795492962</c:v>
                </c:pt>
                <c:pt idx="828">
                  <c:v>586460.74895714386</c:v>
                </c:pt>
                <c:pt idx="829">
                  <c:v>587152.72958575119</c:v>
                </c:pt>
                <c:pt idx="830">
                  <c:v>587532.6989718487</c:v>
                </c:pt>
                <c:pt idx="831">
                  <c:v>586225.62246346415</c:v>
                </c:pt>
                <c:pt idx="832">
                  <c:v>586903.95601740677</c:v>
                </c:pt>
                <c:pt idx="833">
                  <c:v>586361.28860924416</c:v>
                </c:pt>
                <c:pt idx="834">
                  <c:v>586415.53536075086</c:v>
                </c:pt>
                <c:pt idx="835">
                  <c:v>587396.98265246849</c:v>
                </c:pt>
                <c:pt idx="836">
                  <c:v>586067.40845902404</c:v>
                </c:pt>
                <c:pt idx="837">
                  <c:v>588306.26092675037</c:v>
                </c:pt>
                <c:pt idx="838">
                  <c:v>586148.74191823159</c:v>
                </c:pt>
                <c:pt idx="839">
                  <c:v>587216.05300359463</c:v>
                </c:pt>
                <c:pt idx="840">
                  <c:v>587057.73305494979</c:v>
                </c:pt>
                <c:pt idx="841">
                  <c:v>586334.17945071612</c:v>
                </c:pt>
                <c:pt idx="842">
                  <c:v>587102.96738793724</c:v>
                </c:pt>
                <c:pt idx="843">
                  <c:v>587777.16437824001</c:v>
                </c:pt>
                <c:pt idx="844">
                  <c:v>586234.64023624547</c:v>
                </c:pt>
                <c:pt idx="845">
                  <c:v>586718.5269227823</c:v>
                </c:pt>
                <c:pt idx="846">
                  <c:v>586139.77105661191</c:v>
                </c:pt>
                <c:pt idx="847">
                  <c:v>586307.01284270408</c:v>
                </c:pt>
                <c:pt idx="848">
                  <c:v>587175.33912027243</c:v>
                </c:pt>
                <c:pt idx="849">
                  <c:v>586917.5288648475</c:v>
                </c:pt>
                <c:pt idx="850">
                  <c:v>586103.75123145385</c:v>
                </c:pt>
                <c:pt idx="851">
                  <c:v>587396.98332520574</c:v>
                </c:pt>
                <c:pt idx="852">
                  <c:v>587596.03745184897</c:v>
                </c:pt>
                <c:pt idx="853">
                  <c:v>587378.89065193385</c:v>
                </c:pt>
                <c:pt idx="854">
                  <c:v>587473.87762403185</c:v>
                </c:pt>
                <c:pt idx="855">
                  <c:v>587944.58294144098</c:v>
                </c:pt>
                <c:pt idx="856">
                  <c:v>586582.84992691479</c:v>
                </c:pt>
                <c:pt idx="857">
                  <c:v>586184.99937592633</c:v>
                </c:pt>
                <c:pt idx="858">
                  <c:v>586239.18859976938</c:v>
                </c:pt>
                <c:pt idx="859">
                  <c:v>587035.11770246143</c:v>
                </c:pt>
                <c:pt idx="860">
                  <c:v>586135.41533106903</c:v>
                </c:pt>
                <c:pt idx="861">
                  <c:v>586297.94952864666</c:v>
                </c:pt>
                <c:pt idx="862">
                  <c:v>586854.21047923167</c:v>
                </c:pt>
                <c:pt idx="863">
                  <c:v>588066.66934063891</c:v>
                </c:pt>
                <c:pt idx="864">
                  <c:v>586659.73241142312</c:v>
                </c:pt>
                <c:pt idx="865">
                  <c:v>588012.41836201213</c:v>
                </c:pt>
                <c:pt idx="866">
                  <c:v>586176.1263519479</c:v>
                </c:pt>
                <c:pt idx="867">
                  <c:v>588365.07805442007</c:v>
                </c:pt>
                <c:pt idx="868">
                  <c:v>587663.91907217482</c:v>
                </c:pt>
                <c:pt idx="869">
                  <c:v>587745.41587146057</c:v>
                </c:pt>
                <c:pt idx="870">
                  <c:v>587324.60639545065</c:v>
                </c:pt>
                <c:pt idx="871">
                  <c:v>586845.16507172561</c:v>
                </c:pt>
                <c:pt idx="872">
                  <c:v>587030.59976450761</c:v>
                </c:pt>
                <c:pt idx="873">
                  <c:v>588148.05579736177</c:v>
                </c:pt>
                <c:pt idx="874">
                  <c:v>587365.31575054885</c:v>
                </c:pt>
                <c:pt idx="875">
                  <c:v>588270.11799522408</c:v>
                </c:pt>
                <c:pt idx="876">
                  <c:v>587795.21769327472</c:v>
                </c:pt>
                <c:pt idx="877">
                  <c:v>587876.71749356901</c:v>
                </c:pt>
                <c:pt idx="878">
                  <c:v>586487.91703705047</c:v>
                </c:pt>
                <c:pt idx="879">
                  <c:v>586433.62495156343</c:v>
                </c:pt>
                <c:pt idx="880">
                  <c:v>586275.45893610409</c:v>
                </c:pt>
                <c:pt idx="881">
                  <c:v>587148.19066983229</c:v>
                </c:pt>
                <c:pt idx="882">
                  <c:v>586686.86662627326</c:v>
                </c:pt>
                <c:pt idx="883">
                  <c:v>587586.9612594645</c:v>
                </c:pt>
                <c:pt idx="884">
                  <c:v>586356.77404831455</c:v>
                </c:pt>
                <c:pt idx="885">
                  <c:v>586257.5515817909</c:v>
                </c:pt>
                <c:pt idx="886">
                  <c:v>587686.51970785251</c:v>
                </c:pt>
                <c:pt idx="887">
                  <c:v>587202.46757834125</c:v>
                </c:pt>
                <c:pt idx="888">
                  <c:v>587749.89926600084</c:v>
                </c:pt>
                <c:pt idx="889">
                  <c:v>587451.25922147825</c:v>
                </c:pt>
                <c:pt idx="890">
                  <c:v>586609.99539725354</c:v>
                </c:pt>
                <c:pt idx="891">
                  <c:v>587709.15453162813</c:v>
                </c:pt>
                <c:pt idx="892">
                  <c:v>587510.06260539393</c:v>
                </c:pt>
                <c:pt idx="893">
                  <c:v>586298.26474673883</c:v>
                </c:pt>
                <c:pt idx="894">
                  <c:v>588247.54649689957</c:v>
                </c:pt>
                <c:pt idx="895">
                  <c:v>586677.82239885221</c:v>
                </c:pt>
                <c:pt idx="896">
                  <c:v>587636.71966473595</c:v>
                </c:pt>
                <c:pt idx="897">
                  <c:v>586365.9218167119</c:v>
                </c:pt>
                <c:pt idx="898">
                  <c:v>586913.01017281099</c:v>
                </c:pt>
                <c:pt idx="899">
                  <c:v>587030.60858924768</c:v>
                </c:pt>
                <c:pt idx="900">
                  <c:v>586867.78054305841</c:v>
                </c:pt>
                <c:pt idx="901">
                  <c:v>586533.11030131835</c:v>
                </c:pt>
                <c:pt idx="902">
                  <c:v>587460.30337863823</c:v>
                </c:pt>
                <c:pt idx="903">
                  <c:v>587170.81136347796</c:v>
                </c:pt>
                <c:pt idx="904">
                  <c:v>586438.1830499901</c:v>
                </c:pt>
                <c:pt idx="905">
                  <c:v>587980.77996982785</c:v>
                </c:pt>
                <c:pt idx="906">
                  <c:v>587686.4956770133</c:v>
                </c:pt>
                <c:pt idx="907">
                  <c:v>586610.00921984215</c:v>
                </c:pt>
                <c:pt idx="908">
                  <c:v>586668.78433516121</c:v>
                </c:pt>
                <c:pt idx="909">
                  <c:v>587292.93231441639</c:v>
                </c:pt>
                <c:pt idx="910">
                  <c:v>586510.49957603496</c:v>
                </c:pt>
                <c:pt idx="911">
                  <c:v>587026.08704899356</c:v>
                </c:pt>
                <c:pt idx="912">
                  <c:v>586379.69459084177</c:v>
                </c:pt>
                <c:pt idx="913">
                  <c:v>586998.94848962419</c:v>
                </c:pt>
                <c:pt idx="914">
                  <c:v>587374.35556182393</c:v>
                </c:pt>
                <c:pt idx="915">
                  <c:v>588283.7404719562</c:v>
                </c:pt>
                <c:pt idx="916">
                  <c:v>586442.81859802164</c:v>
                </c:pt>
                <c:pt idx="917">
                  <c:v>587636.71905645274</c:v>
                </c:pt>
                <c:pt idx="918">
                  <c:v>587143.68693971704</c:v>
                </c:pt>
                <c:pt idx="919">
                  <c:v>587265.79344025871</c:v>
                </c:pt>
                <c:pt idx="920">
                  <c:v>588414.86420812248</c:v>
                </c:pt>
                <c:pt idx="921">
                  <c:v>586533.16365292913</c:v>
                </c:pt>
                <c:pt idx="922">
                  <c:v>587713.62672529521</c:v>
                </c:pt>
                <c:pt idx="923">
                  <c:v>587614.10093571676</c:v>
                </c:pt>
                <c:pt idx="924">
                  <c:v>587134.64438632247</c:v>
                </c:pt>
                <c:pt idx="925">
                  <c:v>587872.07861123641</c:v>
                </c:pt>
                <c:pt idx="926">
                  <c:v>586931.10269714007</c:v>
                </c:pt>
                <c:pt idx="927">
                  <c:v>586732.10730075603</c:v>
                </c:pt>
                <c:pt idx="928">
                  <c:v>587541.72267593059</c:v>
                </c:pt>
                <c:pt idx="929">
                  <c:v>587781.5152963734</c:v>
                </c:pt>
                <c:pt idx="930">
                  <c:v>588387.75114408252</c:v>
                </c:pt>
                <c:pt idx="931">
                  <c:v>586646.17935494299</c:v>
                </c:pt>
                <c:pt idx="932">
                  <c:v>587243.1937492576</c:v>
                </c:pt>
                <c:pt idx="933">
                  <c:v>586510.89392251533</c:v>
                </c:pt>
                <c:pt idx="934">
                  <c:v>587424.10804019705</c:v>
                </c:pt>
                <c:pt idx="935">
                  <c:v>588505.33778280579</c:v>
                </c:pt>
                <c:pt idx="936">
                  <c:v>586867.7718159185</c:v>
                </c:pt>
                <c:pt idx="937">
                  <c:v>587030.61293292104</c:v>
                </c:pt>
                <c:pt idx="938">
                  <c:v>586574.00300510216</c:v>
                </c:pt>
                <c:pt idx="939">
                  <c:v>587496.48527626693</c:v>
                </c:pt>
                <c:pt idx="940">
                  <c:v>587157.26342147519</c:v>
                </c:pt>
                <c:pt idx="941">
                  <c:v>588238.58293925016</c:v>
                </c:pt>
                <c:pt idx="942">
                  <c:v>586998.95012436563</c:v>
                </c:pt>
                <c:pt idx="943">
                  <c:v>586750.18259963847</c:v>
                </c:pt>
                <c:pt idx="944">
                  <c:v>587989.78021555825</c:v>
                </c:pt>
                <c:pt idx="945">
                  <c:v>587795.06212041655</c:v>
                </c:pt>
                <c:pt idx="946">
                  <c:v>586953.71267027303</c:v>
                </c:pt>
                <c:pt idx="947">
                  <c:v>587953.54864027991</c:v>
                </c:pt>
                <c:pt idx="948">
                  <c:v>586867.77244582912</c:v>
                </c:pt>
                <c:pt idx="949">
                  <c:v>587704.57163899788</c:v>
                </c:pt>
                <c:pt idx="950">
                  <c:v>586677.90301617503</c:v>
                </c:pt>
                <c:pt idx="951">
                  <c:v>587143.69636753493</c:v>
                </c:pt>
                <c:pt idx="952">
                  <c:v>587419.58332118602</c:v>
                </c:pt>
                <c:pt idx="953">
                  <c:v>587668.38275113772</c:v>
                </c:pt>
                <c:pt idx="954">
                  <c:v>587605.04924504668</c:v>
                </c:pt>
                <c:pt idx="955">
                  <c:v>587686.47616553749</c:v>
                </c:pt>
                <c:pt idx="956">
                  <c:v>587469.33961692383</c:v>
                </c:pt>
                <c:pt idx="957">
                  <c:v>587781.47370815545</c:v>
                </c:pt>
                <c:pt idx="958">
                  <c:v>587736.23667962372</c:v>
                </c:pt>
                <c:pt idx="959">
                  <c:v>586790.91293853463</c:v>
                </c:pt>
                <c:pt idx="960">
                  <c:v>586745.75299305306</c:v>
                </c:pt>
                <c:pt idx="961">
                  <c:v>588225.04627803992</c:v>
                </c:pt>
                <c:pt idx="962">
                  <c:v>586660.19885459461</c:v>
                </c:pt>
                <c:pt idx="963">
                  <c:v>588170.7794801062</c:v>
                </c:pt>
                <c:pt idx="964">
                  <c:v>587211.54741922114</c:v>
                </c:pt>
                <c:pt idx="965">
                  <c:v>586709.71804331196</c:v>
                </c:pt>
                <c:pt idx="966">
                  <c:v>587139.17442242883</c:v>
                </c:pt>
                <c:pt idx="967">
                  <c:v>587659.33373601467</c:v>
                </c:pt>
                <c:pt idx="968">
                  <c:v>587519.098219326</c:v>
                </c:pt>
                <c:pt idx="969">
                  <c:v>587007.98218077817</c:v>
                </c:pt>
                <c:pt idx="970">
                  <c:v>587835.76534007583</c:v>
                </c:pt>
                <c:pt idx="971">
                  <c:v>587686.47641581739</c:v>
                </c:pt>
                <c:pt idx="972">
                  <c:v>587410.55337340594</c:v>
                </c:pt>
                <c:pt idx="973">
                  <c:v>587867.4528590038</c:v>
                </c:pt>
                <c:pt idx="974">
                  <c:v>588360.69268405926</c:v>
                </c:pt>
                <c:pt idx="975">
                  <c:v>586881.33982681518</c:v>
                </c:pt>
                <c:pt idx="976">
                  <c:v>587347.24596579757</c:v>
                </c:pt>
                <c:pt idx="977">
                  <c:v>588148.1662305491</c:v>
                </c:pt>
                <c:pt idx="978">
                  <c:v>587473.87195210566</c:v>
                </c:pt>
                <c:pt idx="979">
                  <c:v>587302.01776546903</c:v>
                </c:pt>
                <c:pt idx="980">
                  <c:v>588111.95926801616</c:v>
                </c:pt>
                <c:pt idx="981">
                  <c:v>586750.69462326285</c:v>
                </c:pt>
                <c:pt idx="982">
                  <c:v>587157.26839416614</c:v>
                </c:pt>
                <c:pt idx="983">
                  <c:v>587659.33017801156</c:v>
                </c:pt>
                <c:pt idx="984">
                  <c:v>586903.99263153179</c:v>
                </c:pt>
                <c:pt idx="985">
                  <c:v>587939.86447717878</c:v>
                </c:pt>
                <c:pt idx="986">
                  <c:v>587442.23303068744</c:v>
                </c:pt>
                <c:pt idx="987">
                  <c:v>587650.28192491259</c:v>
                </c:pt>
                <c:pt idx="988">
                  <c:v>587930.79925587121</c:v>
                </c:pt>
                <c:pt idx="989">
                  <c:v>587921.73842537252</c:v>
                </c:pt>
                <c:pt idx="990">
                  <c:v>587107.49157709174</c:v>
                </c:pt>
                <c:pt idx="991">
                  <c:v>587885.52054137341</c:v>
                </c:pt>
                <c:pt idx="992">
                  <c:v>587776.94830037013</c:v>
                </c:pt>
                <c:pt idx="993">
                  <c:v>587256.78794340382</c:v>
                </c:pt>
                <c:pt idx="994">
                  <c:v>587161.78306405898</c:v>
                </c:pt>
                <c:pt idx="995">
                  <c:v>587302.02336287627</c:v>
                </c:pt>
                <c:pt idx="996">
                  <c:v>587035.11711192236</c:v>
                </c:pt>
                <c:pt idx="997">
                  <c:v>587003.45823675708</c:v>
                </c:pt>
                <c:pt idx="998">
                  <c:v>587053.20846659818</c:v>
                </c:pt>
                <c:pt idx="999">
                  <c:v>587772.42468531406</c:v>
                </c:pt>
                <c:pt idx="1000">
                  <c:v>588084.74291363021</c:v>
                </c:pt>
                <c:pt idx="1001">
                  <c:v>586895.21345680428</c:v>
                </c:pt>
                <c:pt idx="1002">
                  <c:v>588600.37191791332</c:v>
                </c:pt>
                <c:pt idx="1003">
                  <c:v>587424.15704489383</c:v>
                </c:pt>
                <c:pt idx="1004">
                  <c:v>587672.89873432624</c:v>
                </c:pt>
                <c:pt idx="1005">
                  <c:v>587776.94709226815</c:v>
                </c:pt>
                <c:pt idx="1006">
                  <c:v>588500.91116197675</c:v>
                </c:pt>
                <c:pt idx="1007">
                  <c:v>587885.5194663381</c:v>
                </c:pt>
                <c:pt idx="1008">
                  <c:v>587139.14641679334</c:v>
                </c:pt>
                <c:pt idx="1009">
                  <c:v>587772.42211236374</c:v>
                </c:pt>
                <c:pt idx="1010">
                  <c:v>587238.68333456246</c:v>
                </c:pt>
                <c:pt idx="1011">
                  <c:v>587161.76225396164</c:v>
                </c:pt>
                <c:pt idx="1012">
                  <c:v>588568.73200819513</c:v>
                </c:pt>
                <c:pt idx="1013">
                  <c:v>587722.65949085343</c:v>
                </c:pt>
                <c:pt idx="1014">
                  <c:v>587971.48929500638</c:v>
                </c:pt>
                <c:pt idx="1015">
                  <c:v>587944.33051073248</c:v>
                </c:pt>
                <c:pt idx="1016">
                  <c:v>588460.22896204586</c:v>
                </c:pt>
                <c:pt idx="1017">
                  <c:v>587003.60263379</c:v>
                </c:pt>
                <c:pt idx="1018">
                  <c:v>587930.75813029404</c:v>
                </c:pt>
                <c:pt idx="1019">
                  <c:v>587659.32877297932</c:v>
                </c:pt>
                <c:pt idx="1020">
                  <c:v>587428.68784449587</c:v>
                </c:pt>
                <c:pt idx="1021">
                  <c:v>587401.54841067095</c:v>
                </c:pt>
                <c:pt idx="1022">
                  <c:v>586949.79595951864</c:v>
                </c:pt>
                <c:pt idx="1023">
                  <c:v>587066.83693570516</c:v>
                </c:pt>
                <c:pt idx="1024">
                  <c:v>588415.02880915231</c:v>
                </c:pt>
                <c:pt idx="1025">
                  <c:v>587880.99486253399</c:v>
                </c:pt>
                <c:pt idx="1026">
                  <c:v>586958.84731689841</c:v>
                </c:pt>
                <c:pt idx="1027">
                  <c:v>588066.5665186242</c:v>
                </c:pt>
                <c:pt idx="1028">
                  <c:v>588175.26483480923</c:v>
                </c:pt>
                <c:pt idx="1029">
                  <c:v>588102.79795973259</c:v>
                </c:pt>
                <c:pt idx="1030">
                  <c:v>587003.80430702923</c:v>
                </c:pt>
                <c:pt idx="1031">
                  <c:v>587478.44808100234</c:v>
                </c:pt>
                <c:pt idx="1032">
                  <c:v>587867.42329280544</c:v>
                </c:pt>
                <c:pt idx="1033">
                  <c:v>587668.38200400269</c:v>
                </c:pt>
                <c:pt idx="1034">
                  <c:v>587948.8533027441</c:v>
                </c:pt>
                <c:pt idx="1035">
                  <c:v>587559.86800033774</c:v>
                </c:pt>
                <c:pt idx="1036">
                  <c:v>587288.42827026267</c:v>
                </c:pt>
                <c:pt idx="1037">
                  <c:v>587659.34640050388</c:v>
                </c:pt>
                <c:pt idx="1038">
                  <c:v>588062.01098666887</c:v>
                </c:pt>
                <c:pt idx="1039">
                  <c:v>588623.02791413013</c:v>
                </c:pt>
                <c:pt idx="1040">
                  <c:v>588396.96740015259</c:v>
                </c:pt>
                <c:pt idx="1041">
                  <c:v>587188.90972624777</c:v>
                </c:pt>
                <c:pt idx="1042">
                  <c:v>587121.22698605445</c:v>
                </c:pt>
                <c:pt idx="1043">
                  <c:v>587849.32463438262</c:v>
                </c:pt>
                <c:pt idx="1044">
                  <c:v>587437.74448859785</c:v>
                </c:pt>
                <c:pt idx="1045">
                  <c:v>588048.38676196442</c:v>
                </c:pt>
                <c:pt idx="1046">
                  <c:v>588369.84452692862</c:v>
                </c:pt>
                <c:pt idx="1047">
                  <c:v>588324.60938645946</c:v>
                </c:pt>
                <c:pt idx="1048">
                  <c:v>587745.28781049734</c:v>
                </c:pt>
                <c:pt idx="1049">
                  <c:v>587885.51571802923</c:v>
                </c:pt>
                <c:pt idx="1050">
                  <c:v>587600.59422422817</c:v>
                </c:pt>
                <c:pt idx="1051">
                  <c:v>587840.27681290568</c:v>
                </c:pt>
                <c:pt idx="1052">
                  <c:v>587274.85566690471</c:v>
                </c:pt>
                <c:pt idx="1053">
                  <c:v>587519.17763375875</c:v>
                </c:pt>
                <c:pt idx="1054">
                  <c:v>587935.2795063965</c:v>
                </c:pt>
                <c:pt idx="1055">
                  <c:v>587365.31552811956</c:v>
                </c:pt>
                <c:pt idx="1056">
                  <c:v>588731.58992345596</c:v>
                </c:pt>
                <c:pt idx="1057">
                  <c:v>587917.18285071559</c:v>
                </c:pt>
                <c:pt idx="1058">
                  <c:v>588627.59968474496</c:v>
                </c:pt>
                <c:pt idx="1059">
                  <c:v>587672.97147281212</c:v>
                </c:pt>
                <c:pt idx="1060">
                  <c:v>588107.21976182249</c:v>
                </c:pt>
                <c:pt idx="1061">
                  <c:v>587274.93287227175</c:v>
                </c:pt>
                <c:pt idx="1062">
                  <c:v>587207.42640348256</c:v>
                </c:pt>
                <c:pt idx="1063">
                  <c:v>587749.84639715473</c:v>
                </c:pt>
                <c:pt idx="1064">
                  <c:v>587356.25953676982</c:v>
                </c:pt>
                <c:pt idx="1065">
                  <c:v>588320.07155182783</c:v>
                </c:pt>
                <c:pt idx="1066">
                  <c:v>588030.28399873152</c:v>
                </c:pt>
                <c:pt idx="1067">
                  <c:v>587998.61543630855</c:v>
                </c:pt>
                <c:pt idx="1068">
                  <c:v>587862.8976190479</c:v>
                </c:pt>
                <c:pt idx="1069">
                  <c:v>587627.75003747328</c:v>
                </c:pt>
                <c:pt idx="1070">
                  <c:v>588220.42545930762</c:v>
                </c:pt>
                <c:pt idx="1071">
                  <c:v>587496.54417899961</c:v>
                </c:pt>
                <c:pt idx="1072">
                  <c:v>588202.28976968664</c:v>
                </c:pt>
                <c:pt idx="1073">
                  <c:v>587293.15208617854</c:v>
                </c:pt>
                <c:pt idx="1074">
                  <c:v>587758.91591484123</c:v>
                </c:pt>
                <c:pt idx="1075">
                  <c:v>588822.07143305149</c:v>
                </c:pt>
                <c:pt idx="1076">
                  <c:v>587253.01061553159</c:v>
                </c:pt>
                <c:pt idx="1077">
                  <c:v>588030.2835315374</c:v>
                </c:pt>
                <c:pt idx="1078">
                  <c:v>587654.90223556536</c:v>
                </c:pt>
                <c:pt idx="1079">
                  <c:v>588061.95185432339</c:v>
                </c:pt>
                <c:pt idx="1080">
                  <c:v>587306.98107846885</c:v>
                </c:pt>
                <c:pt idx="1081">
                  <c:v>587587.04402803758</c:v>
                </c:pt>
                <c:pt idx="1082">
                  <c:v>587795.11046639993</c:v>
                </c:pt>
                <c:pt idx="1083">
                  <c:v>587917.18534281699</c:v>
                </c:pt>
                <c:pt idx="1084">
                  <c:v>588632.16143420991</c:v>
                </c:pt>
                <c:pt idx="1085">
                  <c:v>587903.61851697497</c:v>
                </c:pt>
                <c:pt idx="1086">
                  <c:v>588043.85523037938</c:v>
                </c:pt>
                <c:pt idx="1087">
                  <c:v>588166.01249172445</c:v>
                </c:pt>
                <c:pt idx="1088">
                  <c:v>587840.33141367976</c:v>
                </c:pt>
                <c:pt idx="1089">
                  <c:v>587862.92962922412</c:v>
                </c:pt>
                <c:pt idx="1090">
                  <c:v>587550.81143509026</c:v>
                </c:pt>
                <c:pt idx="1091">
                  <c:v>588143.38627961173</c:v>
                </c:pt>
                <c:pt idx="1092">
                  <c:v>587316.37526643008</c:v>
                </c:pt>
                <c:pt idx="1093">
                  <c:v>588125.28950447624</c:v>
                </c:pt>
                <c:pt idx="1094">
                  <c:v>587487.44313768425</c:v>
                </c:pt>
                <c:pt idx="1095">
                  <c:v>588206.7642481277</c:v>
                </c:pt>
                <c:pt idx="1096">
                  <c:v>588220.35518378497</c:v>
                </c:pt>
                <c:pt idx="1097">
                  <c:v>587428.75476988975</c:v>
                </c:pt>
                <c:pt idx="1098">
                  <c:v>588016.71019061608</c:v>
                </c:pt>
                <c:pt idx="1099">
                  <c:v>588401.51023659308</c:v>
                </c:pt>
                <c:pt idx="1100">
                  <c:v>588365.28385733475</c:v>
                </c:pt>
                <c:pt idx="1101">
                  <c:v>587546.26669470407</c:v>
                </c:pt>
                <c:pt idx="1102">
                  <c:v>588129.81344496086</c:v>
                </c:pt>
                <c:pt idx="1103">
                  <c:v>588116.24081565335</c:v>
                </c:pt>
                <c:pt idx="1104">
                  <c:v>588614.10627472494</c:v>
                </c:pt>
                <c:pt idx="1105">
                  <c:v>588016.71076009283</c:v>
                </c:pt>
                <c:pt idx="1106">
                  <c:v>587402.01638666692</c:v>
                </c:pt>
                <c:pt idx="1107">
                  <c:v>587433.41786529531</c:v>
                </c:pt>
                <c:pt idx="1108">
                  <c:v>588111.71645519987</c:v>
                </c:pt>
                <c:pt idx="1109">
                  <c:v>587722.77556185017</c:v>
                </c:pt>
                <c:pt idx="1110">
                  <c:v>588220.31119275454</c:v>
                </c:pt>
                <c:pt idx="1111">
                  <c:v>588568.89714826387</c:v>
                </c:pt>
                <c:pt idx="1112">
                  <c:v>587813.23872315977</c:v>
                </c:pt>
                <c:pt idx="1113">
                  <c:v>587844.8976474232</c:v>
                </c:pt>
                <c:pt idx="1114">
                  <c:v>588089.09527170367</c:v>
                </c:pt>
                <c:pt idx="1115">
                  <c:v>588523.67561666993</c:v>
                </c:pt>
                <c:pt idx="1116">
                  <c:v>587808.72130202793</c:v>
                </c:pt>
                <c:pt idx="1117">
                  <c:v>587831.33689536958</c:v>
                </c:pt>
                <c:pt idx="1118">
                  <c:v>587948.89081950288</c:v>
                </c:pt>
                <c:pt idx="1119">
                  <c:v>588487.48818903929</c:v>
                </c:pt>
                <c:pt idx="1120">
                  <c:v>588310.87205039209</c:v>
                </c:pt>
                <c:pt idx="1121">
                  <c:v>588347.10568605468</c:v>
                </c:pt>
                <c:pt idx="1122">
                  <c:v>588822.11931937246</c:v>
                </c:pt>
                <c:pt idx="1123">
                  <c:v>587559.85764342383</c:v>
                </c:pt>
                <c:pt idx="1124">
                  <c:v>588387.8658844505</c:v>
                </c:pt>
                <c:pt idx="1125">
                  <c:v>588935.19668860524</c:v>
                </c:pt>
                <c:pt idx="1126">
                  <c:v>587677.48986610165</c:v>
                </c:pt>
                <c:pt idx="1127">
                  <c:v>588161.4821661337</c:v>
                </c:pt>
                <c:pt idx="1128">
                  <c:v>587844.92587050167</c:v>
                </c:pt>
                <c:pt idx="1129">
                  <c:v>588283.66198316182</c:v>
                </c:pt>
                <c:pt idx="1130">
                  <c:v>587826.83558351081</c:v>
                </c:pt>
                <c:pt idx="1131">
                  <c:v>588279.12617232185</c:v>
                </c:pt>
                <c:pt idx="1132">
                  <c:v>588039.34344374435</c:v>
                </c:pt>
                <c:pt idx="1133">
                  <c:v>588261.01640396554</c:v>
                </c:pt>
                <c:pt idx="1134">
                  <c:v>587736.33417931874</c:v>
                </c:pt>
                <c:pt idx="1135">
                  <c:v>588415.01251543488</c:v>
                </c:pt>
                <c:pt idx="1136">
                  <c:v>587555.59104171512</c:v>
                </c:pt>
                <c:pt idx="1137">
                  <c:v>588098.1471796335</c:v>
                </c:pt>
                <c:pt idx="1138">
                  <c:v>588039.3577236759</c:v>
                </c:pt>
                <c:pt idx="1139">
                  <c:v>588292.69060633378</c:v>
                </c:pt>
                <c:pt idx="1140">
                  <c:v>587663.87479651847</c:v>
                </c:pt>
                <c:pt idx="1141">
                  <c:v>588288.16221732367</c:v>
                </c:pt>
                <c:pt idx="1142">
                  <c:v>588324.39495043852</c:v>
                </c:pt>
                <c:pt idx="1143">
                  <c:v>588138.86311120575</c:v>
                </c:pt>
                <c:pt idx="1144">
                  <c:v>587641.40799006273</c:v>
                </c:pt>
                <c:pt idx="1145">
                  <c:v>588831.21534151188</c:v>
                </c:pt>
                <c:pt idx="1146">
                  <c:v>587565.3206189198</c:v>
                </c:pt>
                <c:pt idx="1147">
                  <c:v>587592.09717770747</c:v>
                </c:pt>
                <c:pt idx="1148">
                  <c:v>587645.93330809195</c:v>
                </c:pt>
                <c:pt idx="1149">
                  <c:v>587677.48782627878</c:v>
                </c:pt>
                <c:pt idx="1150">
                  <c:v>588672.96437736799</c:v>
                </c:pt>
                <c:pt idx="1151">
                  <c:v>588224.82108991232</c:v>
                </c:pt>
                <c:pt idx="1152">
                  <c:v>588215.77294148691</c:v>
                </c:pt>
                <c:pt idx="1153">
                  <c:v>587597.00493060006</c:v>
                </c:pt>
                <c:pt idx="1154">
                  <c:v>588315.30775161507</c:v>
                </c:pt>
                <c:pt idx="1155">
                  <c:v>588202.20146428596</c:v>
                </c:pt>
                <c:pt idx="1156">
                  <c:v>588125.30575261742</c:v>
                </c:pt>
                <c:pt idx="1157">
                  <c:v>587872.09434086096</c:v>
                </c:pt>
                <c:pt idx="1158">
                  <c:v>588550.81954325491</c:v>
                </c:pt>
                <c:pt idx="1159">
                  <c:v>587758.88152045454</c:v>
                </c:pt>
                <c:pt idx="1160">
                  <c:v>589030.22438462824</c:v>
                </c:pt>
                <c:pt idx="1161">
                  <c:v>588980.46366105881</c:v>
                </c:pt>
                <c:pt idx="1162">
                  <c:v>587935.43951277621</c:v>
                </c:pt>
                <c:pt idx="1163">
                  <c:v>588270.06417058338</c:v>
                </c:pt>
                <c:pt idx="1164">
                  <c:v>587876.59952794877</c:v>
                </c:pt>
                <c:pt idx="1165">
                  <c:v>588102.75370260933</c:v>
                </c:pt>
                <c:pt idx="1166">
                  <c:v>588003.29373260471</c:v>
                </c:pt>
                <c:pt idx="1167">
                  <c:v>587921.86868952296</c:v>
                </c:pt>
                <c:pt idx="1168">
                  <c:v>587840.34214185691</c:v>
                </c:pt>
                <c:pt idx="1169">
                  <c:v>588405.83376847813</c:v>
                </c:pt>
                <c:pt idx="1170">
                  <c:v>588215.77906967292</c:v>
                </c:pt>
                <c:pt idx="1171">
                  <c:v>588034.95840216533</c:v>
                </c:pt>
                <c:pt idx="1172">
                  <c:v>587718.82583330153</c:v>
                </c:pt>
                <c:pt idx="1173">
                  <c:v>588301.73619827325</c:v>
                </c:pt>
                <c:pt idx="1174">
                  <c:v>588039.50484801014</c:v>
                </c:pt>
                <c:pt idx="1175">
                  <c:v>588491.84953733755</c:v>
                </c:pt>
                <c:pt idx="1176">
                  <c:v>588672.99863076862</c:v>
                </c:pt>
                <c:pt idx="1177">
                  <c:v>588346.97822714539</c:v>
                </c:pt>
                <c:pt idx="1178">
                  <c:v>588396.74704387481</c:v>
                </c:pt>
                <c:pt idx="1179">
                  <c:v>588455.58807600336</c:v>
                </c:pt>
                <c:pt idx="1180">
                  <c:v>588903.65134981554</c:v>
                </c:pt>
                <c:pt idx="1181">
                  <c:v>588844.87031391356</c:v>
                </c:pt>
                <c:pt idx="1182">
                  <c:v>588392.22256676794</c:v>
                </c:pt>
                <c:pt idx="1183">
                  <c:v>587958.01502315106</c:v>
                </c:pt>
                <c:pt idx="1184">
                  <c:v>588229.38678995881</c:v>
                </c:pt>
                <c:pt idx="1185">
                  <c:v>588175.18066268647</c:v>
                </c:pt>
                <c:pt idx="1186">
                  <c:v>587989.7211967014</c:v>
                </c:pt>
                <c:pt idx="1187">
                  <c:v>588365.07602381462</c:v>
                </c:pt>
                <c:pt idx="1188">
                  <c:v>588623.18314141198</c:v>
                </c:pt>
                <c:pt idx="1189">
                  <c:v>588758.9605036953</c:v>
                </c:pt>
                <c:pt idx="1190">
                  <c:v>587854.26075640437</c:v>
                </c:pt>
                <c:pt idx="1191">
                  <c:v>587899.19006476935</c:v>
                </c:pt>
                <c:pt idx="1192">
                  <c:v>587881.22951822309</c:v>
                </c:pt>
                <c:pt idx="1193">
                  <c:v>588170.680196609</c:v>
                </c:pt>
                <c:pt idx="1194">
                  <c:v>589093.59333343885</c:v>
                </c:pt>
                <c:pt idx="1195">
                  <c:v>587863.31188664085</c:v>
                </c:pt>
                <c:pt idx="1196">
                  <c:v>588233.97269804101</c:v>
                </c:pt>
                <c:pt idx="1197">
                  <c:v>588256.56199665461</c:v>
                </c:pt>
                <c:pt idx="1198">
                  <c:v>588315.32353018841</c:v>
                </c:pt>
                <c:pt idx="1199">
                  <c:v>588184.27226886095</c:v>
                </c:pt>
                <c:pt idx="1200">
                  <c:v>588505.33864247228</c:v>
                </c:pt>
                <c:pt idx="1201">
                  <c:v>588179.75878187991</c:v>
                </c:pt>
                <c:pt idx="1202">
                  <c:v>588437.46747822838</c:v>
                </c:pt>
                <c:pt idx="1203">
                  <c:v>588605.00342141336</c:v>
                </c:pt>
                <c:pt idx="1204">
                  <c:v>588505.33577830833</c:v>
                </c:pt>
                <c:pt idx="1205">
                  <c:v>588179.77089854621</c:v>
                </c:pt>
                <c:pt idx="1206">
                  <c:v>588053.03819002828</c:v>
                </c:pt>
                <c:pt idx="1207">
                  <c:v>588410.32371840707</c:v>
                </c:pt>
                <c:pt idx="1208">
                  <c:v>588139.06885691488</c:v>
                </c:pt>
                <c:pt idx="1209">
                  <c:v>587895.76781886874</c:v>
                </c:pt>
                <c:pt idx="1210">
                  <c:v>587985.16092671803</c:v>
                </c:pt>
                <c:pt idx="1211">
                  <c:v>589107.20038243441</c:v>
                </c:pt>
                <c:pt idx="1212">
                  <c:v>588573.26044008567</c:v>
                </c:pt>
                <c:pt idx="1213">
                  <c:v>588890.15823942458</c:v>
                </c:pt>
                <c:pt idx="1214">
                  <c:v>589007.72801090719</c:v>
                </c:pt>
                <c:pt idx="1215">
                  <c:v>588292.83007659123</c:v>
                </c:pt>
                <c:pt idx="1216">
                  <c:v>588071.10286808119</c:v>
                </c:pt>
                <c:pt idx="1217">
                  <c:v>587954.19024479983</c:v>
                </c:pt>
                <c:pt idx="1218">
                  <c:v>588021.51291994669</c:v>
                </c:pt>
                <c:pt idx="1219">
                  <c:v>588451.04708325036</c:v>
                </c:pt>
                <c:pt idx="1220">
                  <c:v>588491.76224293257</c:v>
                </c:pt>
                <c:pt idx="1221">
                  <c:v>588184.32790013461</c:v>
                </c:pt>
                <c:pt idx="1222">
                  <c:v>588491.7634534433</c:v>
                </c:pt>
                <c:pt idx="1223">
                  <c:v>588985.14592811733</c:v>
                </c:pt>
                <c:pt idx="1224">
                  <c:v>589211.25160616823</c:v>
                </c:pt>
                <c:pt idx="1225">
                  <c:v>588004.41441318626</c:v>
                </c:pt>
                <c:pt idx="1226">
                  <c:v>588469.14906470757</c:v>
                </c:pt>
                <c:pt idx="1227">
                  <c:v>588632.08097029233</c:v>
                </c:pt>
                <c:pt idx="1228">
                  <c:v>588188.82786069158</c:v>
                </c:pt>
                <c:pt idx="1229">
                  <c:v>588518.91297467006</c:v>
                </c:pt>
                <c:pt idx="1230">
                  <c:v>588125.37171554484</c:v>
                </c:pt>
                <c:pt idx="1231">
                  <c:v>588437.50305961142</c:v>
                </c:pt>
                <c:pt idx="1232">
                  <c:v>588627.5106292353</c:v>
                </c:pt>
                <c:pt idx="1233">
                  <c:v>588138.946471125</c:v>
                </c:pt>
                <c:pt idx="1234">
                  <c:v>588917.33323935489</c:v>
                </c:pt>
                <c:pt idx="1235">
                  <c:v>588301.96768349141</c:v>
                </c:pt>
                <c:pt idx="1236">
                  <c:v>588094.12705759855</c:v>
                </c:pt>
                <c:pt idx="1237">
                  <c:v>588387.88590828562</c:v>
                </c:pt>
                <c:pt idx="1238">
                  <c:v>588632.0263163182</c:v>
                </c:pt>
                <c:pt idx="1239">
                  <c:v>588378.85556868021</c:v>
                </c:pt>
                <c:pt idx="1240">
                  <c:v>588681.83322648006</c:v>
                </c:pt>
                <c:pt idx="1241">
                  <c:v>588790.55939752725</c:v>
                </c:pt>
                <c:pt idx="1242">
                  <c:v>588582.25561726978</c:v>
                </c:pt>
                <c:pt idx="1243">
                  <c:v>589188.70149846759</c:v>
                </c:pt>
                <c:pt idx="1244">
                  <c:v>588668.2260662422</c:v>
                </c:pt>
                <c:pt idx="1245">
                  <c:v>588618.45236692554</c:v>
                </c:pt>
                <c:pt idx="1246">
                  <c:v>588532.50089221925</c:v>
                </c:pt>
                <c:pt idx="1247">
                  <c:v>588835.84875466814</c:v>
                </c:pt>
                <c:pt idx="1248">
                  <c:v>588573.21118195157</c:v>
                </c:pt>
                <c:pt idx="1249">
                  <c:v>588378.88561633858</c:v>
                </c:pt>
                <c:pt idx="1250">
                  <c:v>588890.17939930304</c:v>
                </c:pt>
                <c:pt idx="1251">
                  <c:v>588279.29695378733</c:v>
                </c:pt>
                <c:pt idx="1252">
                  <c:v>588600.357904442</c:v>
                </c:pt>
                <c:pt idx="1253">
                  <c:v>588541.55962543737</c:v>
                </c:pt>
                <c:pt idx="1254">
                  <c:v>588509.92541344813</c:v>
                </c:pt>
                <c:pt idx="1255">
                  <c:v>588270.20610756869</c:v>
                </c:pt>
                <c:pt idx="1256">
                  <c:v>588419.59864039905</c:v>
                </c:pt>
                <c:pt idx="1257">
                  <c:v>588573.22432899196</c:v>
                </c:pt>
                <c:pt idx="1258">
                  <c:v>588478.36269289965</c:v>
                </c:pt>
                <c:pt idx="1259">
                  <c:v>588962.59245012538</c:v>
                </c:pt>
                <c:pt idx="1260">
                  <c:v>588681.79897995107</c:v>
                </c:pt>
                <c:pt idx="1261">
                  <c:v>588419.63023557689</c:v>
                </c:pt>
                <c:pt idx="1262">
                  <c:v>588365.3470259523</c:v>
                </c:pt>
                <c:pt idx="1263">
                  <c:v>588894.67291454016</c:v>
                </c:pt>
                <c:pt idx="1264">
                  <c:v>588650.12618908111</c:v>
                </c:pt>
                <c:pt idx="1265">
                  <c:v>588406.06934114103</c:v>
                </c:pt>
                <c:pt idx="1266">
                  <c:v>588831.24233164825</c:v>
                </c:pt>
                <c:pt idx="1267">
                  <c:v>588740.62921117642</c:v>
                </c:pt>
                <c:pt idx="1268">
                  <c:v>588727.04669570585</c:v>
                </c:pt>
                <c:pt idx="1269">
                  <c:v>588261.36471981346</c:v>
                </c:pt>
                <c:pt idx="1270">
                  <c:v>589437.5115530513</c:v>
                </c:pt>
                <c:pt idx="1271">
                  <c:v>588564.26085410651</c:v>
                </c:pt>
                <c:pt idx="1272">
                  <c:v>588677.27496327297</c:v>
                </c:pt>
                <c:pt idx="1273">
                  <c:v>588550.72860173206</c:v>
                </c:pt>
                <c:pt idx="1274">
                  <c:v>589016.89330521272</c:v>
                </c:pt>
                <c:pt idx="1275">
                  <c:v>588523.64588747546</c:v>
                </c:pt>
                <c:pt idx="1276">
                  <c:v>588262.45629200549</c:v>
                </c:pt>
                <c:pt idx="1277">
                  <c:v>589071.18645959441</c:v>
                </c:pt>
                <c:pt idx="1278">
                  <c:v>588713.47323212668</c:v>
                </c:pt>
                <c:pt idx="1279">
                  <c:v>588284.630348871</c:v>
                </c:pt>
                <c:pt idx="1280">
                  <c:v>588347.10056369693</c:v>
                </c:pt>
                <c:pt idx="1281">
                  <c:v>588636.58306588524</c:v>
                </c:pt>
                <c:pt idx="1282">
                  <c:v>588333.59672303032</c:v>
                </c:pt>
                <c:pt idx="1283">
                  <c:v>588921.78203464416</c:v>
                </c:pt>
                <c:pt idx="1284">
                  <c:v>588867.40278490889</c:v>
                </c:pt>
                <c:pt idx="1285">
                  <c:v>588541.77023609716</c:v>
                </c:pt>
                <c:pt idx="1286">
                  <c:v>588817.56256325892</c:v>
                </c:pt>
                <c:pt idx="1287">
                  <c:v>588316.31963166827</c:v>
                </c:pt>
                <c:pt idx="1288">
                  <c:v>588442.25508694933</c:v>
                </c:pt>
                <c:pt idx="1289">
                  <c:v>588785.87066556921</c:v>
                </c:pt>
                <c:pt idx="1290">
                  <c:v>589220.45788275625</c:v>
                </c:pt>
                <c:pt idx="1291">
                  <c:v>588690.86526328488</c:v>
                </c:pt>
                <c:pt idx="1292">
                  <c:v>588849.271533338</c:v>
                </c:pt>
                <c:pt idx="1293">
                  <c:v>588555.36329737271</c:v>
                </c:pt>
                <c:pt idx="1294">
                  <c:v>588844.72696000792</c:v>
                </c:pt>
                <c:pt idx="1295">
                  <c:v>588894.55248031928</c:v>
                </c:pt>
                <c:pt idx="1296">
                  <c:v>588727.05968799966</c:v>
                </c:pt>
                <c:pt idx="1297">
                  <c:v>588672.80090244778</c:v>
                </c:pt>
                <c:pt idx="1298">
                  <c:v>588749.67542474717</c:v>
                </c:pt>
                <c:pt idx="1299">
                  <c:v>588650.24012100208</c:v>
                </c:pt>
                <c:pt idx="1300">
                  <c:v>589423.98141802708</c:v>
                </c:pt>
                <c:pt idx="1301">
                  <c:v>589374.24520522146</c:v>
                </c:pt>
                <c:pt idx="1302">
                  <c:v>589555.1800126551</c:v>
                </c:pt>
                <c:pt idx="1303">
                  <c:v>588582.53533474088</c:v>
                </c:pt>
                <c:pt idx="1304">
                  <c:v>588785.87303692184</c:v>
                </c:pt>
                <c:pt idx="1305">
                  <c:v>588776.83072312328</c:v>
                </c:pt>
                <c:pt idx="1306">
                  <c:v>588672.91261716897</c:v>
                </c:pt>
                <c:pt idx="1307">
                  <c:v>588420.01019607997</c:v>
                </c:pt>
                <c:pt idx="1308">
                  <c:v>588704.50510117831</c:v>
                </c:pt>
                <c:pt idx="1309">
                  <c:v>588496.47553398367</c:v>
                </c:pt>
                <c:pt idx="1310">
                  <c:v>588840.17047120642</c:v>
                </c:pt>
                <c:pt idx="1311">
                  <c:v>588803.97180852783</c:v>
                </c:pt>
                <c:pt idx="1312">
                  <c:v>589098.33253447816</c:v>
                </c:pt>
                <c:pt idx="1313">
                  <c:v>588473.88655055838</c:v>
                </c:pt>
                <c:pt idx="1314">
                  <c:v>588519.10328441148</c:v>
                </c:pt>
                <c:pt idx="1315">
                  <c:v>588912.58638945431</c:v>
                </c:pt>
                <c:pt idx="1316">
                  <c:v>588686.53150701767</c:v>
                </c:pt>
                <c:pt idx="1317">
                  <c:v>588478.6036826846</c:v>
                </c:pt>
                <c:pt idx="1318">
                  <c:v>588457.12652957789</c:v>
                </c:pt>
                <c:pt idx="1319">
                  <c:v>588650.45971099532</c:v>
                </c:pt>
                <c:pt idx="1320">
                  <c:v>589424.06198097649</c:v>
                </c:pt>
                <c:pt idx="1321">
                  <c:v>589306.47805946681</c:v>
                </c:pt>
                <c:pt idx="1322">
                  <c:v>588862.80031187646</c:v>
                </c:pt>
                <c:pt idx="1323">
                  <c:v>588686.64672851795</c:v>
                </c:pt>
                <c:pt idx="1324">
                  <c:v>588618.7138712618</c:v>
                </c:pt>
                <c:pt idx="1325">
                  <c:v>588862.8111903806</c:v>
                </c:pt>
                <c:pt idx="1326">
                  <c:v>588917.09648133104</c:v>
                </c:pt>
                <c:pt idx="1327">
                  <c:v>589469.31821445085</c:v>
                </c:pt>
                <c:pt idx="1328">
                  <c:v>588908.04752429703</c:v>
                </c:pt>
                <c:pt idx="1329">
                  <c:v>589093.69405847881</c:v>
                </c:pt>
                <c:pt idx="1330">
                  <c:v>588840.26430578856</c:v>
                </c:pt>
                <c:pt idx="1331">
                  <c:v>588921.63039658649</c:v>
                </c:pt>
                <c:pt idx="1332">
                  <c:v>589148.03712272237</c:v>
                </c:pt>
                <c:pt idx="1333">
                  <c:v>588989.49773201835</c:v>
                </c:pt>
                <c:pt idx="1334">
                  <c:v>588745.50393177639</c:v>
                </c:pt>
                <c:pt idx="1335">
                  <c:v>588727.40963148617</c:v>
                </c:pt>
                <c:pt idx="1336">
                  <c:v>588709.27543721802</c:v>
                </c:pt>
                <c:pt idx="1337">
                  <c:v>588641.33761805273</c:v>
                </c:pt>
                <c:pt idx="1338">
                  <c:v>588966.87329041632</c:v>
                </c:pt>
                <c:pt idx="1339">
                  <c:v>588624.14633549203</c:v>
                </c:pt>
                <c:pt idx="1340">
                  <c:v>588899.0413586077</c:v>
                </c:pt>
                <c:pt idx="1341">
                  <c:v>588641.80739590689</c:v>
                </c:pt>
                <c:pt idx="1342">
                  <c:v>588899.06232494675</c:v>
                </c:pt>
                <c:pt idx="1343">
                  <c:v>589066.42923310213</c:v>
                </c:pt>
                <c:pt idx="1344">
                  <c:v>589066.42436731025</c:v>
                </c:pt>
                <c:pt idx="1345">
                  <c:v>589727.178833012</c:v>
                </c:pt>
                <c:pt idx="1346">
                  <c:v>589672.89834962995</c:v>
                </c:pt>
                <c:pt idx="1347">
                  <c:v>588953.32195304718</c:v>
                </c:pt>
                <c:pt idx="1348">
                  <c:v>588704.61380097526</c:v>
                </c:pt>
                <c:pt idx="1349">
                  <c:v>589012.12509415974</c:v>
                </c:pt>
                <c:pt idx="1350">
                  <c:v>589261.20977790246</c:v>
                </c:pt>
                <c:pt idx="1351">
                  <c:v>588768.06713069195</c:v>
                </c:pt>
                <c:pt idx="1352">
                  <c:v>588688.02055770846</c:v>
                </c:pt>
                <c:pt idx="1353">
                  <c:v>588849.55688042426</c:v>
                </c:pt>
                <c:pt idx="1354">
                  <c:v>588966.90735227475</c:v>
                </c:pt>
                <c:pt idx="1355">
                  <c:v>589120.74180640746</c:v>
                </c:pt>
                <c:pt idx="1356">
                  <c:v>588890.21832053445</c:v>
                </c:pt>
                <c:pt idx="1357">
                  <c:v>589098.10182992392</c:v>
                </c:pt>
                <c:pt idx="1358">
                  <c:v>589039.27716944297</c:v>
                </c:pt>
                <c:pt idx="1359">
                  <c:v>589387.96685470163</c:v>
                </c:pt>
                <c:pt idx="1360">
                  <c:v>589048.33686902002</c:v>
                </c:pt>
                <c:pt idx="1361">
                  <c:v>589080.0031538459</c:v>
                </c:pt>
                <c:pt idx="1362">
                  <c:v>588908.34967149014</c:v>
                </c:pt>
                <c:pt idx="1363">
                  <c:v>589460.36817491252</c:v>
                </c:pt>
                <c:pt idx="1364">
                  <c:v>589070.95600481587</c:v>
                </c:pt>
                <c:pt idx="1365">
                  <c:v>589713.67623855569</c:v>
                </c:pt>
                <c:pt idx="1366">
                  <c:v>588844.95952287945</c:v>
                </c:pt>
                <c:pt idx="1367">
                  <c:v>588899.40016067936</c:v>
                </c:pt>
                <c:pt idx="1368">
                  <c:v>588994.22786438477</c:v>
                </c:pt>
                <c:pt idx="1369">
                  <c:v>589193.13242262974</c:v>
                </c:pt>
                <c:pt idx="1370">
                  <c:v>588827.39925067523</c:v>
                </c:pt>
                <c:pt idx="1371">
                  <c:v>589415.10587504413</c:v>
                </c:pt>
                <c:pt idx="1372">
                  <c:v>589568.96078931261</c:v>
                </c:pt>
                <c:pt idx="1373">
                  <c:v>588971.73448082677</c:v>
                </c:pt>
                <c:pt idx="1374">
                  <c:v>589641.33705384971</c:v>
                </c:pt>
                <c:pt idx="1375">
                  <c:v>589881.06471582269</c:v>
                </c:pt>
                <c:pt idx="1376">
                  <c:v>589319.95853139274</c:v>
                </c:pt>
                <c:pt idx="1377">
                  <c:v>589206.71006975055</c:v>
                </c:pt>
                <c:pt idx="1378">
                  <c:v>588863.32582092704</c:v>
                </c:pt>
                <c:pt idx="1379">
                  <c:v>589134.3087606366</c:v>
                </c:pt>
                <c:pt idx="1380">
                  <c:v>589111.70174796216</c:v>
                </c:pt>
                <c:pt idx="1381">
                  <c:v>588998.86729279126</c:v>
                </c:pt>
                <c:pt idx="1382">
                  <c:v>589053.00838854478</c:v>
                </c:pt>
                <c:pt idx="1383">
                  <c:v>589957.99436116521</c:v>
                </c:pt>
                <c:pt idx="1384">
                  <c:v>589202.18702106667</c:v>
                </c:pt>
                <c:pt idx="1385">
                  <c:v>589053.11217451212</c:v>
                </c:pt>
                <c:pt idx="1386">
                  <c:v>589156.94107012905</c:v>
                </c:pt>
                <c:pt idx="1387">
                  <c:v>589134.3370483598</c:v>
                </c:pt>
                <c:pt idx="1388">
                  <c:v>589017.04440795677</c:v>
                </c:pt>
                <c:pt idx="1389">
                  <c:v>588926.38014222099</c:v>
                </c:pt>
                <c:pt idx="1390">
                  <c:v>588913.11653360445</c:v>
                </c:pt>
                <c:pt idx="1391">
                  <c:v>589107.27016663691</c:v>
                </c:pt>
                <c:pt idx="1392">
                  <c:v>589247.44079496176</c:v>
                </c:pt>
                <c:pt idx="1393">
                  <c:v>589134.36359313317</c:v>
                </c:pt>
                <c:pt idx="1394">
                  <c:v>589319.87136757863</c:v>
                </c:pt>
                <c:pt idx="1395">
                  <c:v>589007.94899339345</c:v>
                </c:pt>
                <c:pt idx="1396">
                  <c:v>589084.83146304789</c:v>
                </c:pt>
                <c:pt idx="1397">
                  <c:v>589057.80508979852</c:v>
                </c:pt>
                <c:pt idx="1398">
                  <c:v>589021.57590057096</c:v>
                </c:pt>
                <c:pt idx="1399">
                  <c:v>589347.04311574541</c:v>
                </c:pt>
                <c:pt idx="1400">
                  <c:v>589930.88302041695</c:v>
                </c:pt>
                <c:pt idx="1401">
                  <c:v>588968.20745241875</c:v>
                </c:pt>
                <c:pt idx="1402">
                  <c:v>588977.78075861896</c:v>
                </c:pt>
                <c:pt idx="1403">
                  <c:v>589550.87320240377</c:v>
                </c:pt>
                <c:pt idx="1404">
                  <c:v>589021.47609533614</c:v>
                </c:pt>
                <c:pt idx="1405">
                  <c:v>589224.8326197532</c:v>
                </c:pt>
                <c:pt idx="1406">
                  <c:v>589673.07524506468</c:v>
                </c:pt>
                <c:pt idx="1407">
                  <c:v>589274.59607172827</c:v>
                </c:pt>
                <c:pt idx="1408">
                  <c:v>589437.5835138266</c:v>
                </c:pt>
                <c:pt idx="1409">
                  <c:v>589270.07198196428</c:v>
                </c:pt>
                <c:pt idx="1410">
                  <c:v>589813.32150736474</c:v>
                </c:pt>
                <c:pt idx="1411">
                  <c:v>589405.85592136916</c:v>
                </c:pt>
                <c:pt idx="1412">
                  <c:v>589881.17291985708</c:v>
                </c:pt>
                <c:pt idx="1413">
                  <c:v>589564.41816865164</c:v>
                </c:pt>
                <c:pt idx="1414">
                  <c:v>589050.22172404651</c:v>
                </c:pt>
                <c:pt idx="1415">
                  <c:v>589247.48764875508</c:v>
                </c:pt>
                <c:pt idx="1416">
                  <c:v>589396.78206240223</c:v>
                </c:pt>
                <c:pt idx="1417">
                  <c:v>589537.22405337403</c:v>
                </c:pt>
                <c:pt idx="1418">
                  <c:v>589306.27586801955</c:v>
                </c:pt>
                <c:pt idx="1419">
                  <c:v>589247.53014994122</c:v>
                </c:pt>
                <c:pt idx="1420">
                  <c:v>589980.71530149598</c:v>
                </c:pt>
                <c:pt idx="1421">
                  <c:v>589102.99493248446</c:v>
                </c:pt>
                <c:pt idx="1422">
                  <c:v>589252.1439588439</c:v>
                </c:pt>
                <c:pt idx="1423">
                  <c:v>589509.99303992605</c:v>
                </c:pt>
                <c:pt idx="1424">
                  <c:v>589247.67607701081</c:v>
                </c:pt>
                <c:pt idx="1425">
                  <c:v>589826.93436519313</c:v>
                </c:pt>
                <c:pt idx="1426">
                  <c:v>589184.55632202583</c:v>
                </c:pt>
                <c:pt idx="1427">
                  <c:v>589478.24320912408</c:v>
                </c:pt>
                <c:pt idx="1428">
                  <c:v>589745.49507101509</c:v>
                </c:pt>
                <c:pt idx="1429">
                  <c:v>589166.36449748243</c:v>
                </c:pt>
                <c:pt idx="1430">
                  <c:v>589256.87947120378</c:v>
                </c:pt>
                <c:pt idx="1431">
                  <c:v>589171.44382584968</c:v>
                </c:pt>
                <c:pt idx="1432">
                  <c:v>589171.93704732694</c:v>
                </c:pt>
                <c:pt idx="1433">
                  <c:v>589265.96034839028</c:v>
                </c:pt>
                <c:pt idx="1434">
                  <c:v>589297.51612774818</c:v>
                </c:pt>
                <c:pt idx="1435">
                  <c:v>589279.48424096813</c:v>
                </c:pt>
                <c:pt idx="1436">
                  <c:v>589207.00268137455</c:v>
                </c:pt>
                <c:pt idx="1437">
                  <c:v>589374.19554555893</c:v>
                </c:pt>
                <c:pt idx="1438">
                  <c:v>590134.566804462</c:v>
                </c:pt>
                <c:pt idx="1439">
                  <c:v>589405.85847171163</c:v>
                </c:pt>
                <c:pt idx="1440">
                  <c:v>589523.49780825432</c:v>
                </c:pt>
                <c:pt idx="1441">
                  <c:v>589306.72628710815</c:v>
                </c:pt>
                <c:pt idx="1442">
                  <c:v>589487.29912625137</c:v>
                </c:pt>
                <c:pt idx="1443">
                  <c:v>589396.8371771751</c:v>
                </c:pt>
                <c:pt idx="1444">
                  <c:v>590279.36966523179</c:v>
                </c:pt>
                <c:pt idx="1445">
                  <c:v>589279.52954742336</c:v>
                </c:pt>
                <c:pt idx="1446">
                  <c:v>589731.87148056878</c:v>
                </c:pt>
                <c:pt idx="1447">
                  <c:v>589451.10459948308</c:v>
                </c:pt>
                <c:pt idx="1448">
                  <c:v>589324.86143468483</c:v>
                </c:pt>
                <c:pt idx="1449">
                  <c:v>589442.07241698075</c:v>
                </c:pt>
                <c:pt idx="1450">
                  <c:v>589414.95885340858</c:v>
                </c:pt>
                <c:pt idx="1451">
                  <c:v>589614.05494673923</c:v>
                </c:pt>
                <c:pt idx="1452">
                  <c:v>589365.44922834763</c:v>
                </c:pt>
                <c:pt idx="1453">
                  <c:v>589727.30573990045</c:v>
                </c:pt>
                <c:pt idx="1454">
                  <c:v>590089.37924658542</c:v>
                </c:pt>
                <c:pt idx="1455">
                  <c:v>589518.98062196386</c:v>
                </c:pt>
                <c:pt idx="1456">
                  <c:v>589329.37099226296</c:v>
                </c:pt>
                <c:pt idx="1457">
                  <c:v>589491.84333151812</c:v>
                </c:pt>
                <c:pt idx="1458">
                  <c:v>589307.75865085819</c:v>
                </c:pt>
                <c:pt idx="1459">
                  <c:v>589356.5622395277</c:v>
                </c:pt>
                <c:pt idx="1460">
                  <c:v>589564.23778922379</c:v>
                </c:pt>
                <c:pt idx="1461">
                  <c:v>589325.03679992538</c:v>
                </c:pt>
                <c:pt idx="1462">
                  <c:v>590188.92757314816</c:v>
                </c:pt>
                <c:pt idx="1463">
                  <c:v>589528.03857293376</c:v>
                </c:pt>
                <c:pt idx="1464">
                  <c:v>589464.77229246404</c:v>
                </c:pt>
                <c:pt idx="1465">
                  <c:v>589370.00462325721</c:v>
                </c:pt>
                <c:pt idx="1466">
                  <c:v>589758.94765140756</c:v>
                </c:pt>
                <c:pt idx="1467">
                  <c:v>589663.80748428369</c:v>
                </c:pt>
                <c:pt idx="1468">
                  <c:v>589451.40710019355</c:v>
                </c:pt>
                <c:pt idx="1469">
                  <c:v>589433.43636066432</c:v>
                </c:pt>
                <c:pt idx="1470">
                  <c:v>590338.23111405014</c:v>
                </c:pt>
                <c:pt idx="1471">
                  <c:v>589473.91965810594</c:v>
                </c:pt>
                <c:pt idx="1472">
                  <c:v>590044.18841947848</c:v>
                </c:pt>
                <c:pt idx="1473">
                  <c:v>589375.1636817361</c:v>
                </c:pt>
                <c:pt idx="1474">
                  <c:v>589435.07716375263</c:v>
                </c:pt>
                <c:pt idx="1475">
                  <c:v>589790.59275651677</c:v>
                </c:pt>
                <c:pt idx="1476">
                  <c:v>589953.6766987968</c:v>
                </c:pt>
                <c:pt idx="1477">
                  <c:v>589731.68764410552</c:v>
                </c:pt>
                <c:pt idx="1478">
                  <c:v>590012.5310942973</c:v>
                </c:pt>
                <c:pt idx="1479">
                  <c:v>589704.54024703952</c:v>
                </c:pt>
                <c:pt idx="1480">
                  <c:v>589636.65701425902</c:v>
                </c:pt>
                <c:pt idx="1481">
                  <c:v>590483.07156001311</c:v>
                </c:pt>
                <c:pt idx="1482">
                  <c:v>590188.99794247106</c:v>
                </c:pt>
                <c:pt idx="1483">
                  <c:v>589474.42329059017</c:v>
                </c:pt>
                <c:pt idx="1484">
                  <c:v>589867.5711282338</c:v>
                </c:pt>
                <c:pt idx="1485">
                  <c:v>589736.21883173112</c:v>
                </c:pt>
                <c:pt idx="1486">
                  <c:v>589695.49085652607</c:v>
                </c:pt>
                <c:pt idx="1487">
                  <c:v>589587.01940900239</c:v>
                </c:pt>
                <c:pt idx="1488">
                  <c:v>589496.69575382106</c:v>
                </c:pt>
                <c:pt idx="1489">
                  <c:v>589677.3943508598</c:v>
                </c:pt>
                <c:pt idx="1490">
                  <c:v>589569.1987631357</c:v>
                </c:pt>
                <c:pt idx="1491">
                  <c:v>589569.29730964021</c:v>
                </c:pt>
                <c:pt idx="1492">
                  <c:v>589548.27187468216</c:v>
                </c:pt>
                <c:pt idx="1493">
                  <c:v>589538.14505876182</c:v>
                </c:pt>
                <c:pt idx="1494">
                  <c:v>589600.85453863279</c:v>
                </c:pt>
                <c:pt idx="1495">
                  <c:v>589605.3461783448</c:v>
                </c:pt>
                <c:pt idx="1496">
                  <c:v>589569.28222365666</c:v>
                </c:pt>
                <c:pt idx="1497">
                  <c:v>589614.53013830015</c:v>
                </c:pt>
                <c:pt idx="1498">
                  <c:v>590157.36674518161</c:v>
                </c:pt>
                <c:pt idx="1499">
                  <c:v>589573.75756724877</c:v>
                </c:pt>
                <c:pt idx="1500">
                  <c:v>589628.04400261119</c:v>
                </c:pt>
                <c:pt idx="1501">
                  <c:v>589745.28057394887</c:v>
                </c:pt>
                <c:pt idx="1502">
                  <c:v>589713.63150571554</c:v>
                </c:pt>
                <c:pt idx="1503">
                  <c:v>589668.49199752207</c:v>
                </c:pt>
                <c:pt idx="1504">
                  <c:v>589727.2008861244</c:v>
                </c:pt>
                <c:pt idx="1505">
                  <c:v>589713.64336085785</c:v>
                </c:pt>
                <c:pt idx="1506">
                  <c:v>589853.89142828749</c:v>
                </c:pt>
                <c:pt idx="1507">
                  <c:v>589609.97282700089</c:v>
                </c:pt>
                <c:pt idx="1508">
                  <c:v>589767.90928062261</c:v>
                </c:pt>
                <c:pt idx="1509">
                  <c:v>589623.63573505415</c:v>
                </c:pt>
                <c:pt idx="1510">
                  <c:v>589673.14030644472</c:v>
                </c:pt>
                <c:pt idx="1511">
                  <c:v>589908.24132026208</c:v>
                </c:pt>
                <c:pt idx="1512">
                  <c:v>590379.07594722963</c:v>
                </c:pt>
                <c:pt idx="1513">
                  <c:v>589727.23717583274</c:v>
                </c:pt>
                <c:pt idx="1514">
                  <c:v>589620.15878936276</c:v>
                </c:pt>
                <c:pt idx="1515">
                  <c:v>589890.10693372227</c:v>
                </c:pt>
                <c:pt idx="1516">
                  <c:v>589926.32832593913</c:v>
                </c:pt>
                <c:pt idx="1517">
                  <c:v>589745.36321068683</c:v>
                </c:pt>
                <c:pt idx="1518">
                  <c:v>590297.66704627627</c:v>
                </c:pt>
                <c:pt idx="1519">
                  <c:v>590071.28649607208</c:v>
                </c:pt>
                <c:pt idx="1520">
                  <c:v>590392.69306686986</c:v>
                </c:pt>
                <c:pt idx="1521">
                  <c:v>589849.39330425253</c:v>
                </c:pt>
                <c:pt idx="1522">
                  <c:v>590695.83790196874</c:v>
                </c:pt>
                <c:pt idx="1523">
                  <c:v>590582.70756901265</c:v>
                </c:pt>
                <c:pt idx="1524">
                  <c:v>589998.76456923783</c:v>
                </c:pt>
                <c:pt idx="1525">
                  <c:v>589732.24678492639</c:v>
                </c:pt>
                <c:pt idx="1526">
                  <c:v>589881.06526393385</c:v>
                </c:pt>
                <c:pt idx="1527">
                  <c:v>589804.34151047806</c:v>
                </c:pt>
                <c:pt idx="1528">
                  <c:v>589876.55914455792</c:v>
                </c:pt>
                <c:pt idx="1529">
                  <c:v>589917.27148420282</c:v>
                </c:pt>
                <c:pt idx="1530">
                  <c:v>590677.74478975078</c:v>
                </c:pt>
                <c:pt idx="1531">
                  <c:v>590193.5365570375</c:v>
                </c:pt>
                <c:pt idx="1532">
                  <c:v>589759.24720984756</c:v>
                </c:pt>
                <c:pt idx="1533">
                  <c:v>589985.16252192855</c:v>
                </c:pt>
                <c:pt idx="1534">
                  <c:v>589935.38171624695</c:v>
                </c:pt>
                <c:pt idx="1535">
                  <c:v>590021.36871955742</c:v>
                </c:pt>
                <c:pt idx="1536">
                  <c:v>589804.57053021039</c:v>
                </c:pt>
                <c:pt idx="1537">
                  <c:v>589863.25478608941</c:v>
                </c:pt>
                <c:pt idx="1538">
                  <c:v>589948.96506404202</c:v>
                </c:pt>
                <c:pt idx="1539">
                  <c:v>590628.01961998839</c:v>
                </c:pt>
                <c:pt idx="1540">
                  <c:v>589813.68409413577</c:v>
                </c:pt>
                <c:pt idx="1541">
                  <c:v>590016.84876938304</c:v>
                </c:pt>
                <c:pt idx="1542">
                  <c:v>590098.32560131233</c:v>
                </c:pt>
                <c:pt idx="1543">
                  <c:v>590089.25567781634</c:v>
                </c:pt>
                <c:pt idx="1544">
                  <c:v>590098.31394922198</c:v>
                </c:pt>
                <c:pt idx="1545">
                  <c:v>589904.10228269687</c:v>
                </c:pt>
                <c:pt idx="1546">
                  <c:v>589877.05943706038</c:v>
                </c:pt>
                <c:pt idx="1547">
                  <c:v>589985.20967023179</c:v>
                </c:pt>
                <c:pt idx="1548">
                  <c:v>589922.16375988116</c:v>
                </c:pt>
                <c:pt idx="1549">
                  <c:v>590220.61758677289</c:v>
                </c:pt>
                <c:pt idx="1550">
                  <c:v>589872.80760228389</c:v>
                </c:pt>
                <c:pt idx="1551">
                  <c:v>589953.6111337702</c:v>
                </c:pt>
                <c:pt idx="1552">
                  <c:v>589917.82518643187</c:v>
                </c:pt>
                <c:pt idx="1553">
                  <c:v>590442.53872485622</c:v>
                </c:pt>
                <c:pt idx="1554">
                  <c:v>590044.01081166428</c:v>
                </c:pt>
                <c:pt idx="1555">
                  <c:v>589909.93329297635</c:v>
                </c:pt>
                <c:pt idx="1556">
                  <c:v>590410.85636517406</c:v>
                </c:pt>
                <c:pt idx="1557">
                  <c:v>589954.00376879657</c:v>
                </c:pt>
                <c:pt idx="1558">
                  <c:v>590152.62698373222</c:v>
                </c:pt>
                <c:pt idx="1559">
                  <c:v>590066.66815115185</c:v>
                </c:pt>
                <c:pt idx="1560">
                  <c:v>590062.1493217689</c:v>
                </c:pt>
                <c:pt idx="1561">
                  <c:v>590406.31470367953</c:v>
                </c:pt>
                <c:pt idx="1562">
                  <c:v>590324.76504791889</c:v>
                </c:pt>
                <c:pt idx="1563">
                  <c:v>590152.64013805799</c:v>
                </c:pt>
                <c:pt idx="1564">
                  <c:v>589985.6231549409</c:v>
                </c:pt>
                <c:pt idx="1565">
                  <c:v>589954.67090323986</c:v>
                </c:pt>
                <c:pt idx="1566">
                  <c:v>590270.37372720428</c:v>
                </c:pt>
                <c:pt idx="1567">
                  <c:v>589990.29555922572</c:v>
                </c:pt>
                <c:pt idx="1568">
                  <c:v>590012.81769782351</c:v>
                </c:pt>
                <c:pt idx="1569">
                  <c:v>590682.41110906214</c:v>
                </c:pt>
                <c:pt idx="1570">
                  <c:v>590197.90961975162</c:v>
                </c:pt>
                <c:pt idx="1571">
                  <c:v>590059.92922793643</c:v>
                </c:pt>
                <c:pt idx="1572">
                  <c:v>590166.24274087232</c:v>
                </c:pt>
                <c:pt idx="1573">
                  <c:v>590596.449639039</c:v>
                </c:pt>
                <c:pt idx="1574">
                  <c:v>590076.23294183321</c:v>
                </c:pt>
                <c:pt idx="1575">
                  <c:v>590121.09785401809</c:v>
                </c:pt>
                <c:pt idx="1576">
                  <c:v>590053.55896348297</c:v>
                </c:pt>
                <c:pt idx="1577">
                  <c:v>590049.37495938188</c:v>
                </c:pt>
                <c:pt idx="1578">
                  <c:v>590049.0956797956</c:v>
                </c:pt>
                <c:pt idx="1579">
                  <c:v>590270.3258113761</c:v>
                </c:pt>
                <c:pt idx="1580">
                  <c:v>590161.76058281655</c:v>
                </c:pt>
                <c:pt idx="1581">
                  <c:v>590985.59537381993</c:v>
                </c:pt>
                <c:pt idx="1582">
                  <c:v>590492.28964950365</c:v>
                </c:pt>
                <c:pt idx="1583">
                  <c:v>590166.330241972</c:v>
                </c:pt>
                <c:pt idx="1584">
                  <c:v>590374.4581987008</c:v>
                </c:pt>
                <c:pt idx="1585">
                  <c:v>590189.11374165362</c:v>
                </c:pt>
                <c:pt idx="1586">
                  <c:v>590628.14164411777</c:v>
                </c:pt>
                <c:pt idx="1587">
                  <c:v>590140.30466448492</c:v>
                </c:pt>
                <c:pt idx="1588">
                  <c:v>590270.34041566588</c:v>
                </c:pt>
                <c:pt idx="1589">
                  <c:v>590935.86565876007</c:v>
                </c:pt>
                <c:pt idx="1590">
                  <c:v>590994.67928961036</c:v>
                </c:pt>
                <c:pt idx="1591">
                  <c:v>590198.30492974469</c:v>
                </c:pt>
                <c:pt idx="1592">
                  <c:v>590216.21193866967</c:v>
                </c:pt>
                <c:pt idx="1593">
                  <c:v>590175.93150155793</c:v>
                </c:pt>
                <c:pt idx="1594">
                  <c:v>590415.17188602395</c:v>
                </c:pt>
                <c:pt idx="1595">
                  <c:v>590199.71858923777</c:v>
                </c:pt>
                <c:pt idx="1596">
                  <c:v>590284.00221270462</c:v>
                </c:pt>
                <c:pt idx="1597">
                  <c:v>590302.0745343389</c:v>
                </c:pt>
                <c:pt idx="1598">
                  <c:v>590216.59711554786</c:v>
                </c:pt>
                <c:pt idx="1599">
                  <c:v>590655.28757902526</c:v>
                </c:pt>
                <c:pt idx="1600">
                  <c:v>590383.50143265538</c:v>
                </c:pt>
                <c:pt idx="1601">
                  <c:v>590225.70098816557</c:v>
                </c:pt>
                <c:pt idx="1602">
                  <c:v>590254.63845821994</c:v>
                </c:pt>
                <c:pt idx="1603">
                  <c:v>590378.97931064561</c:v>
                </c:pt>
                <c:pt idx="1604">
                  <c:v>590230.06633795262</c:v>
                </c:pt>
                <c:pt idx="1605">
                  <c:v>590360.91109170136</c:v>
                </c:pt>
                <c:pt idx="1606">
                  <c:v>590985.6974598557</c:v>
                </c:pt>
                <c:pt idx="1607">
                  <c:v>590316.21297050361</c:v>
                </c:pt>
                <c:pt idx="1608">
                  <c:v>590325.30994350323</c:v>
                </c:pt>
                <c:pt idx="1609">
                  <c:v>590637.07169130526</c:v>
                </c:pt>
                <c:pt idx="1610">
                  <c:v>590338.73585856357</c:v>
                </c:pt>
                <c:pt idx="1611">
                  <c:v>590483.10820258548</c:v>
                </c:pt>
                <c:pt idx="1612">
                  <c:v>591144.12794631801</c:v>
                </c:pt>
                <c:pt idx="1613">
                  <c:v>590411.01577612117</c:v>
                </c:pt>
                <c:pt idx="1614">
                  <c:v>590446.9998881747</c:v>
                </c:pt>
                <c:pt idx="1615">
                  <c:v>590618.88932582294</c:v>
                </c:pt>
                <c:pt idx="1616">
                  <c:v>590505.75205720891</c:v>
                </c:pt>
                <c:pt idx="1617">
                  <c:v>591284.41411095182</c:v>
                </c:pt>
                <c:pt idx="1618">
                  <c:v>590985.76304109721</c:v>
                </c:pt>
                <c:pt idx="1619">
                  <c:v>590433.88532588875</c:v>
                </c:pt>
                <c:pt idx="1620">
                  <c:v>590704.94229099061</c:v>
                </c:pt>
                <c:pt idx="1621">
                  <c:v>591379.48257757176</c:v>
                </c:pt>
                <c:pt idx="1622">
                  <c:v>590420.41216982109</c:v>
                </c:pt>
                <c:pt idx="1623">
                  <c:v>590456.40614586032</c:v>
                </c:pt>
                <c:pt idx="1624">
                  <c:v>590483.37687133858</c:v>
                </c:pt>
                <c:pt idx="1625">
                  <c:v>590655.09266511002</c:v>
                </c:pt>
                <c:pt idx="1626">
                  <c:v>590433.96412772615</c:v>
                </c:pt>
                <c:pt idx="1627">
                  <c:v>590438.38497514126</c:v>
                </c:pt>
                <c:pt idx="1628">
                  <c:v>590528.46061087924</c:v>
                </c:pt>
                <c:pt idx="1629">
                  <c:v>590582.69551718992</c:v>
                </c:pt>
                <c:pt idx="1630">
                  <c:v>590447.38412300672</c:v>
                </c:pt>
                <c:pt idx="1631">
                  <c:v>590632.48215483222</c:v>
                </c:pt>
                <c:pt idx="1632">
                  <c:v>590913.33056325943</c:v>
                </c:pt>
                <c:pt idx="1633">
                  <c:v>590596.30487538327</c:v>
                </c:pt>
                <c:pt idx="1634">
                  <c:v>591329.72057056229</c:v>
                </c:pt>
                <c:pt idx="1635">
                  <c:v>590498.57187708851</c:v>
                </c:pt>
                <c:pt idx="1636">
                  <c:v>591098.9481962166</c:v>
                </c:pt>
                <c:pt idx="1637">
                  <c:v>590591.81952207081</c:v>
                </c:pt>
                <c:pt idx="1638">
                  <c:v>590713.94906383648</c:v>
                </c:pt>
                <c:pt idx="1639">
                  <c:v>590501.84349992289</c:v>
                </c:pt>
                <c:pt idx="1640">
                  <c:v>590578.38242797123</c:v>
                </c:pt>
                <c:pt idx="1641">
                  <c:v>590759.22694426775</c:v>
                </c:pt>
                <c:pt idx="1642">
                  <c:v>591451.94343416335</c:v>
                </c:pt>
                <c:pt idx="1643">
                  <c:v>590583.12523908005</c:v>
                </c:pt>
                <c:pt idx="1644">
                  <c:v>590547.04807815666</c:v>
                </c:pt>
                <c:pt idx="1645">
                  <c:v>590736.60316672956</c:v>
                </c:pt>
                <c:pt idx="1646">
                  <c:v>590686.83553578239</c:v>
                </c:pt>
                <c:pt idx="1647">
                  <c:v>590935.89594370872</c:v>
                </c:pt>
                <c:pt idx="1648">
                  <c:v>590686.85840453871</c:v>
                </c:pt>
                <c:pt idx="1649">
                  <c:v>590596.9190365345</c:v>
                </c:pt>
                <c:pt idx="1650">
                  <c:v>590578.79978450108</c:v>
                </c:pt>
                <c:pt idx="1651">
                  <c:v>590596.83654772805</c:v>
                </c:pt>
                <c:pt idx="1652">
                  <c:v>590659.81939418404</c:v>
                </c:pt>
                <c:pt idx="1653">
                  <c:v>590630.48590103176</c:v>
                </c:pt>
                <c:pt idx="1654">
                  <c:v>590804.5041360918</c:v>
                </c:pt>
                <c:pt idx="1655">
                  <c:v>591103.49468657409</c:v>
                </c:pt>
                <c:pt idx="1656">
                  <c:v>590628.92102681578</c:v>
                </c:pt>
                <c:pt idx="1657">
                  <c:v>590714.14818494499</c:v>
                </c:pt>
                <c:pt idx="1658">
                  <c:v>591384.12626226328</c:v>
                </c:pt>
                <c:pt idx="1659">
                  <c:v>590972.04463082098</c:v>
                </c:pt>
                <c:pt idx="1660">
                  <c:v>591008.29591286508</c:v>
                </c:pt>
                <c:pt idx="1661">
                  <c:v>590949.38381165569</c:v>
                </c:pt>
                <c:pt idx="1662">
                  <c:v>590858.84466270672</c:v>
                </c:pt>
                <c:pt idx="1663">
                  <c:v>590836.2487756653</c:v>
                </c:pt>
                <c:pt idx="1664">
                  <c:v>591700.97153503913</c:v>
                </c:pt>
                <c:pt idx="1665">
                  <c:v>590724.4137589169</c:v>
                </c:pt>
                <c:pt idx="1666">
                  <c:v>591275.53961275774</c:v>
                </c:pt>
                <c:pt idx="1667">
                  <c:v>591139.66523668321</c:v>
                </c:pt>
                <c:pt idx="1668">
                  <c:v>590858.85440883297</c:v>
                </c:pt>
                <c:pt idx="1669">
                  <c:v>590755.30575933936</c:v>
                </c:pt>
                <c:pt idx="1670">
                  <c:v>590849.85744858475</c:v>
                </c:pt>
                <c:pt idx="1671">
                  <c:v>590895.07046574506</c:v>
                </c:pt>
                <c:pt idx="1672">
                  <c:v>590787.13064854802</c:v>
                </c:pt>
                <c:pt idx="1673">
                  <c:v>590813.96360375616</c:v>
                </c:pt>
                <c:pt idx="1674">
                  <c:v>590773.57480237191</c:v>
                </c:pt>
                <c:pt idx="1675">
                  <c:v>590863.48297274718</c:v>
                </c:pt>
                <c:pt idx="1676">
                  <c:v>591452.07781230193</c:v>
                </c:pt>
                <c:pt idx="1677">
                  <c:v>590778.04125067254</c:v>
                </c:pt>
                <c:pt idx="1678">
                  <c:v>591008.22208105423</c:v>
                </c:pt>
                <c:pt idx="1679">
                  <c:v>590949.39574979863</c:v>
                </c:pt>
                <c:pt idx="1680">
                  <c:v>591370.62147209828</c:v>
                </c:pt>
                <c:pt idx="1681">
                  <c:v>591488.30110244604</c:v>
                </c:pt>
                <c:pt idx="1682">
                  <c:v>590819.09933675465</c:v>
                </c:pt>
                <c:pt idx="1683">
                  <c:v>590841.29699851305</c:v>
                </c:pt>
                <c:pt idx="1684">
                  <c:v>590850.31016416231</c:v>
                </c:pt>
                <c:pt idx="1685">
                  <c:v>591443.05074404541</c:v>
                </c:pt>
                <c:pt idx="1686">
                  <c:v>590962.99281344935</c:v>
                </c:pt>
                <c:pt idx="1687">
                  <c:v>591076.12881523906</c:v>
                </c:pt>
                <c:pt idx="1688">
                  <c:v>591048.98240549245</c:v>
                </c:pt>
                <c:pt idx="1689">
                  <c:v>590944.95508565207</c:v>
                </c:pt>
                <c:pt idx="1690">
                  <c:v>590873.11592598911</c:v>
                </c:pt>
                <c:pt idx="1691">
                  <c:v>590917.94747937052</c:v>
                </c:pt>
                <c:pt idx="1692">
                  <c:v>590883.47833520651</c:v>
                </c:pt>
                <c:pt idx="1693">
                  <c:v>591678.41577846627</c:v>
                </c:pt>
                <c:pt idx="1694">
                  <c:v>590878.37468686444</c:v>
                </c:pt>
                <c:pt idx="1695">
                  <c:v>591039.9456505694</c:v>
                </c:pt>
                <c:pt idx="1696">
                  <c:v>591139.51328403165</c:v>
                </c:pt>
                <c:pt idx="1697">
                  <c:v>590904.85657315154</c:v>
                </c:pt>
                <c:pt idx="1698">
                  <c:v>591388.71620598808</c:v>
                </c:pt>
                <c:pt idx="1699">
                  <c:v>590936.44585649658</c:v>
                </c:pt>
                <c:pt idx="1700">
                  <c:v>590927.33285780624</c:v>
                </c:pt>
                <c:pt idx="1701">
                  <c:v>591026.50903101719</c:v>
                </c:pt>
                <c:pt idx="1702">
                  <c:v>591013.10521363257</c:v>
                </c:pt>
                <c:pt idx="1703">
                  <c:v>591719.19953725021</c:v>
                </c:pt>
                <c:pt idx="1704">
                  <c:v>591284.4412654558</c:v>
                </c:pt>
                <c:pt idx="1705">
                  <c:v>591162.18376730999</c:v>
                </c:pt>
                <c:pt idx="1706">
                  <c:v>591415.85015402397</c:v>
                </c:pt>
                <c:pt idx="1707">
                  <c:v>591009.00531700219</c:v>
                </c:pt>
                <c:pt idx="1708">
                  <c:v>591130.50506629946</c:v>
                </c:pt>
                <c:pt idx="1709">
                  <c:v>591891.20380325883</c:v>
                </c:pt>
                <c:pt idx="1710">
                  <c:v>591054.01488832675</c:v>
                </c:pt>
                <c:pt idx="1711">
                  <c:v>591065.22842942923</c:v>
                </c:pt>
                <c:pt idx="1712">
                  <c:v>591058.59672755562</c:v>
                </c:pt>
                <c:pt idx="1713">
                  <c:v>591279.8705695516</c:v>
                </c:pt>
                <c:pt idx="1714">
                  <c:v>591212.01256595377</c:v>
                </c:pt>
                <c:pt idx="1715">
                  <c:v>591076.76144510915</c:v>
                </c:pt>
                <c:pt idx="1716">
                  <c:v>591352.32129460142</c:v>
                </c:pt>
                <c:pt idx="1717">
                  <c:v>591139.97314271564</c:v>
                </c:pt>
                <c:pt idx="1718">
                  <c:v>591483.72989752411</c:v>
                </c:pt>
                <c:pt idx="1719">
                  <c:v>591293.48446105851</c:v>
                </c:pt>
                <c:pt idx="1720">
                  <c:v>591117.58991889236</c:v>
                </c:pt>
                <c:pt idx="1721">
                  <c:v>591284.43640492554</c:v>
                </c:pt>
                <c:pt idx="1722">
                  <c:v>592058.72956657875</c:v>
                </c:pt>
                <c:pt idx="1723">
                  <c:v>591153.73262935865</c:v>
                </c:pt>
                <c:pt idx="1724">
                  <c:v>591149.33051549492</c:v>
                </c:pt>
                <c:pt idx="1725">
                  <c:v>591972.7572502133</c:v>
                </c:pt>
                <c:pt idx="1726">
                  <c:v>591257.39667408657</c:v>
                </c:pt>
                <c:pt idx="1727">
                  <c:v>591307.12464887591</c:v>
                </c:pt>
                <c:pt idx="1728">
                  <c:v>592058.75831135188</c:v>
                </c:pt>
                <c:pt idx="1729">
                  <c:v>591705.68930894625</c:v>
                </c:pt>
                <c:pt idx="1730">
                  <c:v>591601.45591730368</c:v>
                </c:pt>
                <c:pt idx="1731">
                  <c:v>592208.16114792682</c:v>
                </c:pt>
                <c:pt idx="1732">
                  <c:v>591347.86057742534</c:v>
                </c:pt>
                <c:pt idx="1733">
                  <c:v>591338.8514428084</c:v>
                </c:pt>
                <c:pt idx="1734">
                  <c:v>591293.70220204722</c:v>
                </c:pt>
                <c:pt idx="1735">
                  <c:v>591278.08195061085</c:v>
                </c:pt>
                <c:pt idx="1736">
                  <c:v>591347.93022789282</c:v>
                </c:pt>
                <c:pt idx="1737">
                  <c:v>591258.09233978763</c:v>
                </c:pt>
                <c:pt idx="1738">
                  <c:v>591556.08824330114</c:v>
                </c:pt>
                <c:pt idx="1739">
                  <c:v>591424.81052767835</c:v>
                </c:pt>
                <c:pt idx="1740">
                  <c:v>591488.1848706709</c:v>
                </c:pt>
                <c:pt idx="1741">
                  <c:v>591415.80983353045</c:v>
                </c:pt>
                <c:pt idx="1742">
                  <c:v>591352.63230218424</c:v>
                </c:pt>
                <c:pt idx="1743">
                  <c:v>591298.76884715795</c:v>
                </c:pt>
                <c:pt idx="1744">
                  <c:v>591303.63874780596</c:v>
                </c:pt>
                <c:pt idx="1745">
                  <c:v>591384.40924490453</c:v>
                </c:pt>
                <c:pt idx="1746">
                  <c:v>591424.97021047294</c:v>
                </c:pt>
                <c:pt idx="1747">
                  <c:v>591483.70153302047</c:v>
                </c:pt>
                <c:pt idx="1748">
                  <c:v>591368.04834652448</c:v>
                </c:pt>
                <c:pt idx="1749">
                  <c:v>591578.73670956376</c:v>
                </c:pt>
                <c:pt idx="1750">
                  <c:v>591375.75470363209</c:v>
                </c:pt>
                <c:pt idx="1751">
                  <c:v>591601.35235919175</c:v>
                </c:pt>
                <c:pt idx="1752">
                  <c:v>591375.66380464344</c:v>
                </c:pt>
                <c:pt idx="1753">
                  <c:v>591610.41775523871</c:v>
                </c:pt>
                <c:pt idx="1754">
                  <c:v>592162.98836274294</c:v>
                </c:pt>
                <c:pt idx="1755">
                  <c:v>591578.7553394807</c:v>
                </c:pt>
                <c:pt idx="1756">
                  <c:v>591764.43225610733</c:v>
                </c:pt>
                <c:pt idx="1757">
                  <c:v>591519.97587962367</c:v>
                </c:pt>
                <c:pt idx="1758">
                  <c:v>591402.94869422913</c:v>
                </c:pt>
                <c:pt idx="1759">
                  <c:v>591705.51461988513</c:v>
                </c:pt>
                <c:pt idx="1760">
                  <c:v>591565.19518818043</c:v>
                </c:pt>
                <c:pt idx="1761">
                  <c:v>591439.92139770743</c:v>
                </c:pt>
                <c:pt idx="1762">
                  <c:v>591547.16912003304</c:v>
                </c:pt>
                <c:pt idx="1763">
                  <c:v>591542.66920680914</c:v>
                </c:pt>
                <c:pt idx="1764">
                  <c:v>591705.49994694896</c:v>
                </c:pt>
                <c:pt idx="1765">
                  <c:v>591500.00243315275</c:v>
                </c:pt>
                <c:pt idx="1766">
                  <c:v>591461.73892974807</c:v>
                </c:pt>
                <c:pt idx="1767">
                  <c:v>591995.49915041972</c:v>
                </c:pt>
                <c:pt idx="1768">
                  <c:v>591476.15254446352</c:v>
                </c:pt>
                <c:pt idx="1769">
                  <c:v>591673.8429727708</c:v>
                </c:pt>
                <c:pt idx="1770">
                  <c:v>591479.99454895139</c:v>
                </c:pt>
                <c:pt idx="1771">
                  <c:v>591475.43540876801</c:v>
                </c:pt>
                <c:pt idx="1772">
                  <c:v>591551.81149843463</c:v>
                </c:pt>
                <c:pt idx="1773">
                  <c:v>591936.57809957734</c:v>
                </c:pt>
                <c:pt idx="1774">
                  <c:v>592208.30690664588</c:v>
                </c:pt>
                <c:pt idx="1775">
                  <c:v>591525.15410030109</c:v>
                </c:pt>
                <c:pt idx="1776">
                  <c:v>591547.6032578178</c:v>
                </c:pt>
                <c:pt idx="1777">
                  <c:v>592511.59967751685</c:v>
                </c:pt>
                <c:pt idx="1778">
                  <c:v>591561.10863408167</c:v>
                </c:pt>
                <c:pt idx="1779">
                  <c:v>592104.18527429271</c:v>
                </c:pt>
                <c:pt idx="1780">
                  <c:v>591547.75165237731</c:v>
                </c:pt>
                <c:pt idx="1781">
                  <c:v>591529.61072623497</c:v>
                </c:pt>
                <c:pt idx="1782">
                  <c:v>591574.83392609365</c:v>
                </c:pt>
                <c:pt idx="1783">
                  <c:v>591800.6037127903</c:v>
                </c:pt>
                <c:pt idx="1784">
                  <c:v>591579.49944141833</c:v>
                </c:pt>
                <c:pt idx="1785">
                  <c:v>591832.29413375643</c:v>
                </c:pt>
                <c:pt idx="1786">
                  <c:v>592058.87859827315</c:v>
                </c:pt>
                <c:pt idx="1787">
                  <c:v>591570.51214501273</c:v>
                </c:pt>
                <c:pt idx="1788">
                  <c:v>591755.36293596064</c:v>
                </c:pt>
                <c:pt idx="1789">
                  <c:v>591746.31177790742</c:v>
                </c:pt>
                <c:pt idx="1790">
                  <c:v>591598.01205659169</c:v>
                </c:pt>
                <c:pt idx="1791">
                  <c:v>591615.82828050619</c:v>
                </c:pt>
                <c:pt idx="1792">
                  <c:v>592253.61976229108</c:v>
                </c:pt>
                <c:pt idx="1793">
                  <c:v>591759.9440415242</c:v>
                </c:pt>
                <c:pt idx="1794">
                  <c:v>592339.64277398551</c:v>
                </c:pt>
                <c:pt idx="1795">
                  <c:v>591782.54399509472</c:v>
                </c:pt>
                <c:pt idx="1796">
                  <c:v>591764.4875771238</c:v>
                </c:pt>
                <c:pt idx="1797">
                  <c:v>591719.31439591025</c:v>
                </c:pt>
                <c:pt idx="1798">
                  <c:v>591859.50042401324</c:v>
                </c:pt>
                <c:pt idx="1799">
                  <c:v>592194.75557755935</c:v>
                </c:pt>
                <c:pt idx="1800">
                  <c:v>591656.58917255478</c:v>
                </c:pt>
                <c:pt idx="1801">
                  <c:v>591904.7743411198</c:v>
                </c:pt>
                <c:pt idx="1802">
                  <c:v>591746.60669701267</c:v>
                </c:pt>
                <c:pt idx="1803">
                  <c:v>591728.75256979524</c:v>
                </c:pt>
                <c:pt idx="1804">
                  <c:v>592579.58045148454</c:v>
                </c:pt>
                <c:pt idx="1805">
                  <c:v>591710.74650145916</c:v>
                </c:pt>
                <c:pt idx="1806">
                  <c:v>592063.30371059116</c:v>
                </c:pt>
                <c:pt idx="1807">
                  <c:v>591959.08500673168</c:v>
                </c:pt>
                <c:pt idx="1808">
                  <c:v>591730.37329716014</c:v>
                </c:pt>
                <c:pt idx="1809">
                  <c:v>592194.73598663334</c:v>
                </c:pt>
                <c:pt idx="1810">
                  <c:v>592017.96963852947</c:v>
                </c:pt>
                <c:pt idx="1811">
                  <c:v>592135.79450060322</c:v>
                </c:pt>
                <c:pt idx="1812">
                  <c:v>591774.2907933254</c:v>
                </c:pt>
                <c:pt idx="1813">
                  <c:v>592212.81761766761</c:v>
                </c:pt>
                <c:pt idx="1814">
                  <c:v>592108.56040843297</c:v>
                </c:pt>
                <c:pt idx="1815">
                  <c:v>592729.01737393008</c:v>
                </c:pt>
                <c:pt idx="1816">
                  <c:v>592792.41383871145</c:v>
                </c:pt>
                <c:pt idx="1817">
                  <c:v>591968.24079181184</c:v>
                </c:pt>
                <c:pt idx="1818">
                  <c:v>591981.8002657016</c:v>
                </c:pt>
                <c:pt idx="1819">
                  <c:v>591905.20017065376</c:v>
                </c:pt>
                <c:pt idx="1820">
                  <c:v>592688.32368537504</c:v>
                </c:pt>
                <c:pt idx="1821">
                  <c:v>591873.9553863717</c:v>
                </c:pt>
                <c:pt idx="1822">
                  <c:v>592248.97744575515</c:v>
                </c:pt>
                <c:pt idx="1823">
                  <c:v>591887.52077771153</c:v>
                </c:pt>
                <c:pt idx="1824">
                  <c:v>592126.65783191926</c:v>
                </c:pt>
                <c:pt idx="1825">
                  <c:v>591977.41105264972</c:v>
                </c:pt>
                <c:pt idx="1826">
                  <c:v>591891.92611722369</c:v>
                </c:pt>
                <c:pt idx="1827">
                  <c:v>592661.17761614476</c:v>
                </c:pt>
                <c:pt idx="1828">
                  <c:v>592484.60435403814</c:v>
                </c:pt>
                <c:pt idx="1829">
                  <c:v>592094.99261482316</c:v>
                </c:pt>
                <c:pt idx="1830">
                  <c:v>591923.61018619442</c:v>
                </c:pt>
                <c:pt idx="1831">
                  <c:v>591961.9903008244</c:v>
                </c:pt>
                <c:pt idx="1832">
                  <c:v>591928.33449640777</c:v>
                </c:pt>
                <c:pt idx="1833">
                  <c:v>592176.45806512085</c:v>
                </c:pt>
                <c:pt idx="1834">
                  <c:v>592185.51857434609</c:v>
                </c:pt>
                <c:pt idx="1835">
                  <c:v>591941.82014444342</c:v>
                </c:pt>
                <c:pt idx="1836">
                  <c:v>592253.47798755544</c:v>
                </c:pt>
                <c:pt idx="1837">
                  <c:v>592049.79336871835</c:v>
                </c:pt>
                <c:pt idx="1838">
                  <c:v>592081.47910433053</c:v>
                </c:pt>
                <c:pt idx="1839">
                  <c:v>592842.28154632403</c:v>
                </c:pt>
                <c:pt idx="1840">
                  <c:v>591964.45516264648</c:v>
                </c:pt>
                <c:pt idx="1841">
                  <c:v>591987.9458638553</c:v>
                </c:pt>
                <c:pt idx="1842">
                  <c:v>592027.58097284567</c:v>
                </c:pt>
                <c:pt idx="1843">
                  <c:v>591982.68681349256</c:v>
                </c:pt>
                <c:pt idx="1844">
                  <c:v>592217.25191144377</c:v>
                </c:pt>
                <c:pt idx="1845">
                  <c:v>592063.5543888557</c:v>
                </c:pt>
                <c:pt idx="1846">
                  <c:v>592248.92272100248</c:v>
                </c:pt>
                <c:pt idx="1847">
                  <c:v>592162.93756071269</c:v>
                </c:pt>
                <c:pt idx="1848">
                  <c:v>592032.25950367399</c:v>
                </c:pt>
                <c:pt idx="1849">
                  <c:v>592032.81517514901</c:v>
                </c:pt>
                <c:pt idx="1850">
                  <c:v>592172.00240849762</c:v>
                </c:pt>
                <c:pt idx="1851">
                  <c:v>592661.2302995486</c:v>
                </c:pt>
                <c:pt idx="1852">
                  <c:v>592425.63469427789</c:v>
                </c:pt>
                <c:pt idx="1853">
                  <c:v>592135.86431322538</c:v>
                </c:pt>
                <c:pt idx="1854">
                  <c:v>592055.10185081547</c:v>
                </c:pt>
                <c:pt idx="1855">
                  <c:v>592079.13667256373</c:v>
                </c:pt>
                <c:pt idx="1856">
                  <c:v>592480.01798309723</c:v>
                </c:pt>
                <c:pt idx="1857">
                  <c:v>592221.80559488724</c:v>
                </c:pt>
                <c:pt idx="1858">
                  <c:v>592987.19844382338</c:v>
                </c:pt>
                <c:pt idx="1859">
                  <c:v>592149.47851617355</c:v>
                </c:pt>
                <c:pt idx="1860">
                  <c:v>592082.28052197699</c:v>
                </c:pt>
                <c:pt idx="1861">
                  <c:v>592131.65281398199</c:v>
                </c:pt>
                <c:pt idx="1862">
                  <c:v>592136.09285548725</c:v>
                </c:pt>
                <c:pt idx="1863">
                  <c:v>592851.41151758528</c:v>
                </c:pt>
                <c:pt idx="1864">
                  <c:v>592253.54255322472</c:v>
                </c:pt>
                <c:pt idx="1865">
                  <c:v>592141.0601531429</c:v>
                </c:pt>
                <c:pt idx="1866">
                  <c:v>592132.18923544255</c:v>
                </c:pt>
                <c:pt idx="1867">
                  <c:v>592335.01563176024</c:v>
                </c:pt>
                <c:pt idx="1868">
                  <c:v>592851.44046480244</c:v>
                </c:pt>
                <c:pt idx="1869">
                  <c:v>592204.3098894594</c:v>
                </c:pt>
                <c:pt idx="1870">
                  <c:v>592186.33123237838</c:v>
                </c:pt>
                <c:pt idx="1871">
                  <c:v>592217.96208017017</c:v>
                </c:pt>
                <c:pt idx="1872">
                  <c:v>592366.73265119502</c:v>
                </c:pt>
                <c:pt idx="1873">
                  <c:v>592353.1612912144</c:v>
                </c:pt>
                <c:pt idx="1874">
                  <c:v>592362.2115671467</c:v>
                </c:pt>
                <c:pt idx="1875">
                  <c:v>592303.5420235364</c:v>
                </c:pt>
                <c:pt idx="1876">
                  <c:v>592362.27848153224</c:v>
                </c:pt>
                <c:pt idx="1877">
                  <c:v>592493.48164750368</c:v>
                </c:pt>
                <c:pt idx="1878">
                  <c:v>593059.74366948474</c:v>
                </c:pt>
                <c:pt idx="1879">
                  <c:v>592348.75954654498</c:v>
                </c:pt>
                <c:pt idx="1880">
                  <c:v>592733.68113825854</c:v>
                </c:pt>
                <c:pt idx="1881">
                  <c:v>592285.95708122291</c:v>
                </c:pt>
                <c:pt idx="1882">
                  <c:v>592842.41178359301</c:v>
                </c:pt>
                <c:pt idx="1883">
                  <c:v>592374.19026599661</c:v>
                </c:pt>
                <c:pt idx="1884">
                  <c:v>592565.94907778758</c:v>
                </c:pt>
                <c:pt idx="1885">
                  <c:v>592661.11297752731</c:v>
                </c:pt>
                <c:pt idx="1886">
                  <c:v>592385.0693348489</c:v>
                </c:pt>
                <c:pt idx="1887">
                  <c:v>592340.82781196607</c:v>
                </c:pt>
                <c:pt idx="1888">
                  <c:v>593254.45584413665</c:v>
                </c:pt>
                <c:pt idx="1889">
                  <c:v>592363.90117017587</c:v>
                </c:pt>
                <c:pt idx="1890">
                  <c:v>592391.68506337376</c:v>
                </c:pt>
                <c:pt idx="1891">
                  <c:v>592443.84608905378</c:v>
                </c:pt>
                <c:pt idx="1892">
                  <c:v>592376.59578780679</c:v>
                </c:pt>
                <c:pt idx="1893">
                  <c:v>592987.34781543072</c:v>
                </c:pt>
                <c:pt idx="1894">
                  <c:v>592416.90916505468</c:v>
                </c:pt>
                <c:pt idx="1895">
                  <c:v>592878.64142463263</c:v>
                </c:pt>
                <c:pt idx="1896">
                  <c:v>592602.18707570364</c:v>
                </c:pt>
                <c:pt idx="1897">
                  <c:v>592421.63395404548</c:v>
                </c:pt>
                <c:pt idx="1898">
                  <c:v>592394.82028513192</c:v>
                </c:pt>
                <c:pt idx="1899">
                  <c:v>592394.7558623706</c:v>
                </c:pt>
                <c:pt idx="1900">
                  <c:v>592448.53854414402</c:v>
                </c:pt>
                <c:pt idx="1901">
                  <c:v>592584.12487687636</c:v>
                </c:pt>
                <c:pt idx="1902">
                  <c:v>592606.76365205855</c:v>
                </c:pt>
                <c:pt idx="1903">
                  <c:v>592440.17018914502</c:v>
                </c:pt>
                <c:pt idx="1904">
                  <c:v>592444.59265427012</c:v>
                </c:pt>
                <c:pt idx="1905">
                  <c:v>592552.45386578038</c:v>
                </c:pt>
                <c:pt idx="1906">
                  <c:v>592444.66897385567</c:v>
                </c:pt>
                <c:pt idx="1907">
                  <c:v>592760.7305525766</c:v>
                </c:pt>
                <c:pt idx="1908">
                  <c:v>592529.96750113717</c:v>
                </c:pt>
                <c:pt idx="1909">
                  <c:v>592683.72807541536</c:v>
                </c:pt>
                <c:pt idx="1910">
                  <c:v>592674.69004306733</c:v>
                </c:pt>
                <c:pt idx="1911">
                  <c:v>593485.47408794879</c:v>
                </c:pt>
                <c:pt idx="1912">
                  <c:v>592521.74172430066</c:v>
                </c:pt>
                <c:pt idx="1913">
                  <c:v>592544.02621462347</c:v>
                </c:pt>
                <c:pt idx="1914">
                  <c:v>593019.05592647614</c:v>
                </c:pt>
                <c:pt idx="1915">
                  <c:v>592932.93982358766</c:v>
                </c:pt>
                <c:pt idx="1916">
                  <c:v>592600.68751565542</c:v>
                </c:pt>
                <c:pt idx="1917">
                  <c:v>592539.56339679752</c:v>
                </c:pt>
                <c:pt idx="1918">
                  <c:v>592679.2491129383</c:v>
                </c:pt>
                <c:pt idx="1919">
                  <c:v>592787.89034800883</c:v>
                </c:pt>
                <c:pt idx="1920">
                  <c:v>592661.19323242595</c:v>
                </c:pt>
                <c:pt idx="1921">
                  <c:v>592613.65241152793</c:v>
                </c:pt>
                <c:pt idx="1922">
                  <c:v>592674.76263267733</c:v>
                </c:pt>
                <c:pt idx="1923">
                  <c:v>592661.23489894136</c:v>
                </c:pt>
                <c:pt idx="1924">
                  <c:v>592580.59784674528</c:v>
                </c:pt>
                <c:pt idx="1925">
                  <c:v>592706.45361948619</c:v>
                </c:pt>
                <c:pt idx="1926">
                  <c:v>593449.27673007152</c:v>
                </c:pt>
                <c:pt idx="1927">
                  <c:v>592733.61190434417</c:v>
                </c:pt>
                <c:pt idx="1928">
                  <c:v>592733.62170245836</c:v>
                </c:pt>
                <c:pt idx="1929">
                  <c:v>593431.19749239786</c:v>
                </c:pt>
                <c:pt idx="1930">
                  <c:v>592648.33339314454</c:v>
                </c:pt>
                <c:pt idx="1931">
                  <c:v>592733.70825268107</c:v>
                </c:pt>
                <c:pt idx="1932">
                  <c:v>592715.64477105718</c:v>
                </c:pt>
                <c:pt idx="1933">
                  <c:v>592733.73319375655</c:v>
                </c:pt>
                <c:pt idx="1934">
                  <c:v>592688.88609575189</c:v>
                </c:pt>
                <c:pt idx="1935">
                  <c:v>593222.89925544406</c:v>
                </c:pt>
                <c:pt idx="1936">
                  <c:v>592778.98542035068</c:v>
                </c:pt>
                <c:pt idx="1937">
                  <c:v>592715.959268476</c:v>
                </c:pt>
                <c:pt idx="1938">
                  <c:v>593607.80619600182</c:v>
                </c:pt>
                <c:pt idx="1939">
                  <c:v>592698.41027812683</c:v>
                </c:pt>
                <c:pt idx="1940">
                  <c:v>593308.96107860107</c:v>
                </c:pt>
                <c:pt idx="1941">
                  <c:v>592730.0536779965</c:v>
                </c:pt>
                <c:pt idx="1942">
                  <c:v>592923.77527723147</c:v>
                </c:pt>
                <c:pt idx="1943">
                  <c:v>592819.72863623023</c:v>
                </c:pt>
                <c:pt idx="1944">
                  <c:v>592969.06972841639</c:v>
                </c:pt>
                <c:pt idx="1945">
                  <c:v>593086.91031570791</c:v>
                </c:pt>
                <c:pt idx="1946">
                  <c:v>592779.14016092569</c:v>
                </c:pt>
                <c:pt idx="1947">
                  <c:v>592748.04083330114</c:v>
                </c:pt>
                <c:pt idx="1948">
                  <c:v>592771.1750713248</c:v>
                </c:pt>
                <c:pt idx="1949">
                  <c:v>593046.08841750829</c:v>
                </c:pt>
                <c:pt idx="1950">
                  <c:v>593571.63398493233</c:v>
                </c:pt>
                <c:pt idx="1951">
                  <c:v>592969.10827236797</c:v>
                </c:pt>
                <c:pt idx="1952">
                  <c:v>592797.91718870355</c:v>
                </c:pt>
                <c:pt idx="1953">
                  <c:v>592807.03944358649</c:v>
                </c:pt>
                <c:pt idx="1954">
                  <c:v>593109.52828473004</c:v>
                </c:pt>
                <c:pt idx="1955">
                  <c:v>593517.29955808574</c:v>
                </c:pt>
                <c:pt idx="1956">
                  <c:v>593240.9887633461</c:v>
                </c:pt>
                <c:pt idx="1957">
                  <c:v>593770.88627941045</c:v>
                </c:pt>
                <c:pt idx="1958">
                  <c:v>592848.60933701298</c:v>
                </c:pt>
                <c:pt idx="1959">
                  <c:v>592833.73579730478</c:v>
                </c:pt>
                <c:pt idx="1960">
                  <c:v>592851.678127939</c:v>
                </c:pt>
                <c:pt idx="1961">
                  <c:v>592964.60176380724</c:v>
                </c:pt>
                <c:pt idx="1962">
                  <c:v>592869.87794928881</c:v>
                </c:pt>
                <c:pt idx="1963">
                  <c:v>592852.3455574757</c:v>
                </c:pt>
                <c:pt idx="1964">
                  <c:v>593082.30553558259</c:v>
                </c:pt>
                <c:pt idx="1965">
                  <c:v>593526.38597670023</c:v>
                </c:pt>
                <c:pt idx="1966">
                  <c:v>592883.9232667078</c:v>
                </c:pt>
                <c:pt idx="1967">
                  <c:v>592893.16908404103</c:v>
                </c:pt>
                <c:pt idx="1968">
                  <c:v>593363.31845925096</c:v>
                </c:pt>
                <c:pt idx="1969">
                  <c:v>592982.77862207941</c:v>
                </c:pt>
                <c:pt idx="1970">
                  <c:v>593082.32968945045</c:v>
                </c:pt>
                <c:pt idx="1971">
                  <c:v>592911.28987581725</c:v>
                </c:pt>
                <c:pt idx="1972">
                  <c:v>593290.78411308117</c:v>
                </c:pt>
                <c:pt idx="1973">
                  <c:v>592929.06881428172</c:v>
                </c:pt>
                <c:pt idx="1974">
                  <c:v>593639.61728716898</c:v>
                </c:pt>
                <c:pt idx="1975">
                  <c:v>593068.78604694759</c:v>
                </c:pt>
                <c:pt idx="1976">
                  <c:v>592942.88913713652</c:v>
                </c:pt>
                <c:pt idx="1977">
                  <c:v>592947.41311274108</c:v>
                </c:pt>
                <c:pt idx="1978">
                  <c:v>592996.52884940547</c:v>
                </c:pt>
                <c:pt idx="1979">
                  <c:v>593290.7501974965</c:v>
                </c:pt>
                <c:pt idx="1980">
                  <c:v>593177.43231170194</c:v>
                </c:pt>
                <c:pt idx="1981">
                  <c:v>593114.09432279842</c:v>
                </c:pt>
                <c:pt idx="1982">
                  <c:v>593105.05710840365</c:v>
                </c:pt>
                <c:pt idx="1983">
                  <c:v>593057.00432764937</c:v>
                </c:pt>
                <c:pt idx="1984">
                  <c:v>593020.02045039274</c:v>
                </c:pt>
                <c:pt idx="1985">
                  <c:v>593635.12985692837</c:v>
                </c:pt>
                <c:pt idx="1986">
                  <c:v>594020.07206026348</c:v>
                </c:pt>
                <c:pt idx="1987">
                  <c:v>593915.90921082755</c:v>
                </c:pt>
                <c:pt idx="1988">
                  <c:v>593345.05670454155</c:v>
                </c:pt>
                <c:pt idx="1989">
                  <c:v>593171.50726889411</c:v>
                </c:pt>
                <c:pt idx="1990">
                  <c:v>593612.48276901513</c:v>
                </c:pt>
                <c:pt idx="1991">
                  <c:v>593734.78084927355</c:v>
                </c:pt>
                <c:pt idx="1992">
                  <c:v>593157.28754215548</c:v>
                </c:pt>
                <c:pt idx="1993">
                  <c:v>593129.07367175817</c:v>
                </c:pt>
                <c:pt idx="1994">
                  <c:v>593204.76757609297</c:v>
                </c:pt>
                <c:pt idx="1995">
                  <c:v>593553.55837683182</c:v>
                </c:pt>
                <c:pt idx="1996">
                  <c:v>593317.86902087356</c:v>
                </c:pt>
                <c:pt idx="1997">
                  <c:v>593150.95165172953</c:v>
                </c:pt>
                <c:pt idx="1998">
                  <c:v>593200.49248996587</c:v>
                </c:pt>
                <c:pt idx="1999">
                  <c:v>593214.7655364793</c:v>
                </c:pt>
                <c:pt idx="2000">
                  <c:v>593431.11441955261</c:v>
                </c:pt>
                <c:pt idx="2001">
                  <c:v>593232.91901392781</c:v>
                </c:pt>
                <c:pt idx="2002">
                  <c:v>593295.47960519954</c:v>
                </c:pt>
                <c:pt idx="2003">
                  <c:v>593390.40505777264</c:v>
                </c:pt>
                <c:pt idx="2004">
                  <c:v>593349.6667639513</c:v>
                </c:pt>
                <c:pt idx="2005">
                  <c:v>593264.47453747061</c:v>
                </c:pt>
                <c:pt idx="2006">
                  <c:v>593598.7948516414</c:v>
                </c:pt>
                <c:pt idx="2007">
                  <c:v>593268.96767022065</c:v>
                </c:pt>
                <c:pt idx="2008">
                  <c:v>593480.94205046957</c:v>
                </c:pt>
                <c:pt idx="2009">
                  <c:v>593345.27915874508</c:v>
                </c:pt>
                <c:pt idx="2010">
                  <c:v>593476.41416718182</c:v>
                </c:pt>
                <c:pt idx="2011">
                  <c:v>593458.31925510569</c:v>
                </c:pt>
                <c:pt idx="2012">
                  <c:v>593621.41782240721</c:v>
                </c:pt>
                <c:pt idx="2013">
                  <c:v>593327.80612168671</c:v>
                </c:pt>
                <c:pt idx="2014">
                  <c:v>593413.11407090467</c:v>
                </c:pt>
                <c:pt idx="2015">
                  <c:v>593494.58422864776</c:v>
                </c:pt>
                <c:pt idx="2016">
                  <c:v>593337.18804997625</c:v>
                </c:pt>
                <c:pt idx="2017">
                  <c:v>593359.2388649683</c:v>
                </c:pt>
                <c:pt idx="2018">
                  <c:v>593395.18561939348</c:v>
                </c:pt>
                <c:pt idx="2019">
                  <c:v>594246.63287086785</c:v>
                </c:pt>
                <c:pt idx="2020">
                  <c:v>593734.73715223116</c:v>
                </c:pt>
                <c:pt idx="2021">
                  <c:v>593386.32086265739</c:v>
                </c:pt>
                <c:pt idx="2022">
                  <c:v>593405.04921591247</c:v>
                </c:pt>
                <c:pt idx="2023">
                  <c:v>593472.02710067807</c:v>
                </c:pt>
                <c:pt idx="2024">
                  <c:v>593400.22327267879</c:v>
                </c:pt>
                <c:pt idx="2025">
                  <c:v>594251.19268683332</c:v>
                </c:pt>
                <c:pt idx="2026">
                  <c:v>593440.89977007697</c:v>
                </c:pt>
                <c:pt idx="2027">
                  <c:v>594002.10136083013</c:v>
                </c:pt>
                <c:pt idx="2028">
                  <c:v>593441.23801631515</c:v>
                </c:pt>
                <c:pt idx="2029">
                  <c:v>593508.34425578301</c:v>
                </c:pt>
                <c:pt idx="2030">
                  <c:v>593526.44325223682</c:v>
                </c:pt>
                <c:pt idx="2031">
                  <c:v>593464.01563705737</c:v>
                </c:pt>
                <c:pt idx="2032">
                  <c:v>594192.35796342895</c:v>
                </c:pt>
                <c:pt idx="2033">
                  <c:v>593576.27852801769</c:v>
                </c:pt>
                <c:pt idx="2034">
                  <c:v>594436.92606742878</c:v>
                </c:pt>
                <c:pt idx="2035">
                  <c:v>593601.9339942853</c:v>
                </c:pt>
                <c:pt idx="2036">
                  <c:v>593567.26994837727</c:v>
                </c:pt>
                <c:pt idx="2037">
                  <c:v>593518.20272343466</c:v>
                </c:pt>
                <c:pt idx="2038">
                  <c:v>594282.9508990678</c:v>
                </c:pt>
                <c:pt idx="2039">
                  <c:v>593598.95442772598</c:v>
                </c:pt>
                <c:pt idx="2040">
                  <c:v>593545.60240023909</c:v>
                </c:pt>
                <c:pt idx="2041">
                  <c:v>593580.98526325077</c:v>
                </c:pt>
                <c:pt idx="2042">
                  <c:v>593563.50251820381</c:v>
                </c:pt>
                <c:pt idx="2043">
                  <c:v>593608.12000177591</c:v>
                </c:pt>
                <c:pt idx="2044">
                  <c:v>594201.44315666391</c:v>
                </c:pt>
                <c:pt idx="2045">
                  <c:v>593572.57210902299</c:v>
                </c:pt>
                <c:pt idx="2046">
                  <c:v>593703.00822188635</c:v>
                </c:pt>
                <c:pt idx="2047">
                  <c:v>593599.88592329226</c:v>
                </c:pt>
                <c:pt idx="2048">
                  <c:v>593622.93138514401</c:v>
                </c:pt>
                <c:pt idx="2049">
                  <c:v>593622.35830745089</c:v>
                </c:pt>
                <c:pt idx="2050">
                  <c:v>593820.72030711768</c:v>
                </c:pt>
                <c:pt idx="2051">
                  <c:v>593649.65891543427</c:v>
                </c:pt>
                <c:pt idx="2052">
                  <c:v>594455.09481257701</c:v>
                </c:pt>
                <c:pt idx="2053">
                  <c:v>593780.01661716588</c:v>
                </c:pt>
                <c:pt idx="2054">
                  <c:v>593934.01999691711</c:v>
                </c:pt>
                <c:pt idx="2055">
                  <c:v>593759.89298025111</c:v>
                </c:pt>
                <c:pt idx="2056">
                  <c:v>593852.49014998577</c:v>
                </c:pt>
                <c:pt idx="2057">
                  <c:v>594205.99091403128</c:v>
                </c:pt>
                <c:pt idx="2058">
                  <c:v>593789.14279216481</c:v>
                </c:pt>
                <c:pt idx="2059">
                  <c:v>594115.33980602177</c:v>
                </c:pt>
                <c:pt idx="2060">
                  <c:v>593717.44830370403</c:v>
                </c:pt>
                <c:pt idx="2061">
                  <c:v>593726.67943060398</c:v>
                </c:pt>
                <c:pt idx="2062">
                  <c:v>593834.40743208316</c:v>
                </c:pt>
                <c:pt idx="2063">
                  <c:v>593983.83701566444</c:v>
                </c:pt>
                <c:pt idx="2064">
                  <c:v>593771.34260959399</c:v>
                </c:pt>
                <c:pt idx="2065">
                  <c:v>594618.19524533197</c:v>
                </c:pt>
                <c:pt idx="2066">
                  <c:v>593846.61694664683</c:v>
                </c:pt>
                <c:pt idx="2067">
                  <c:v>593809.11815701949</c:v>
                </c:pt>
                <c:pt idx="2068">
                  <c:v>594210.51161333628</c:v>
                </c:pt>
                <c:pt idx="2069">
                  <c:v>593857.07482910494</c:v>
                </c:pt>
                <c:pt idx="2070">
                  <c:v>593785.70229496411</c:v>
                </c:pt>
                <c:pt idx="2071">
                  <c:v>593956.65398835426</c:v>
                </c:pt>
                <c:pt idx="2072">
                  <c:v>593879.80405052076</c:v>
                </c:pt>
                <c:pt idx="2073">
                  <c:v>593808.36869388295</c:v>
                </c:pt>
                <c:pt idx="2074">
                  <c:v>594119.80742057273</c:v>
                </c:pt>
                <c:pt idx="2075">
                  <c:v>594205.95723662933</c:v>
                </c:pt>
                <c:pt idx="2076">
                  <c:v>594364.57529033744</c:v>
                </c:pt>
                <c:pt idx="2077">
                  <c:v>593844.59107420046</c:v>
                </c:pt>
                <c:pt idx="2078">
                  <c:v>593839.71165320359</c:v>
                </c:pt>
                <c:pt idx="2079">
                  <c:v>593867.20017587557</c:v>
                </c:pt>
                <c:pt idx="2080">
                  <c:v>594033.66667824576</c:v>
                </c:pt>
                <c:pt idx="2081">
                  <c:v>593970.32974381757</c:v>
                </c:pt>
                <c:pt idx="2082">
                  <c:v>593911.7345076385</c:v>
                </c:pt>
                <c:pt idx="2083">
                  <c:v>593965.8283712269</c:v>
                </c:pt>
                <c:pt idx="2084">
                  <c:v>594092.56538136955</c:v>
                </c:pt>
                <c:pt idx="2085">
                  <c:v>593983.9878546769</c:v>
                </c:pt>
                <c:pt idx="2086">
                  <c:v>594373.62834227155</c:v>
                </c:pt>
                <c:pt idx="2087">
                  <c:v>594065.45327313326</c:v>
                </c:pt>
                <c:pt idx="2088">
                  <c:v>594038.30736111291</c:v>
                </c:pt>
                <c:pt idx="2089">
                  <c:v>593971.37058976153</c:v>
                </c:pt>
                <c:pt idx="2090">
                  <c:v>594033.79158500652</c:v>
                </c:pt>
                <c:pt idx="2091">
                  <c:v>593980.53026196535</c:v>
                </c:pt>
                <c:pt idx="2092">
                  <c:v>593971.52184269659</c:v>
                </c:pt>
                <c:pt idx="2093">
                  <c:v>593975.77802027855</c:v>
                </c:pt>
                <c:pt idx="2094">
                  <c:v>594056.48297285405</c:v>
                </c:pt>
                <c:pt idx="2095">
                  <c:v>594654.5431010375</c:v>
                </c:pt>
                <c:pt idx="2096">
                  <c:v>594016.10434583249</c:v>
                </c:pt>
                <c:pt idx="2097">
                  <c:v>594016.32423456071</c:v>
                </c:pt>
                <c:pt idx="2098">
                  <c:v>594052.10405016819</c:v>
                </c:pt>
                <c:pt idx="2099">
                  <c:v>594025.81380033167</c:v>
                </c:pt>
                <c:pt idx="2100">
                  <c:v>594165.09238610906</c:v>
                </c:pt>
                <c:pt idx="2101">
                  <c:v>594016.50017288246</c:v>
                </c:pt>
                <c:pt idx="2102">
                  <c:v>594098.720661056</c:v>
                </c:pt>
                <c:pt idx="2103">
                  <c:v>594550.35662729468</c:v>
                </c:pt>
                <c:pt idx="2104">
                  <c:v>594121.78412445169</c:v>
                </c:pt>
                <c:pt idx="2105">
                  <c:v>594246.63209004758</c:v>
                </c:pt>
                <c:pt idx="2106">
                  <c:v>594167.719670702</c:v>
                </c:pt>
                <c:pt idx="2107">
                  <c:v>595007.90413135698</c:v>
                </c:pt>
                <c:pt idx="2108">
                  <c:v>594831.24806376908</c:v>
                </c:pt>
                <c:pt idx="2109">
                  <c:v>594255.71317301784</c:v>
                </c:pt>
                <c:pt idx="2110">
                  <c:v>594134.02166600269</c:v>
                </c:pt>
                <c:pt idx="2111">
                  <c:v>594192.4996499652</c:v>
                </c:pt>
                <c:pt idx="2112">
                  <c:v>594161.1039637737</c:v>
                </c:pt>
                <c:pt idx="2113">
                  <c:v>594740.66357712972</c:v>
                </c:pt>
                <c:pt idx="2114">
                  <c:v>594206.16425495909</c:v>
                </c:pt>
                <c:pt idx="2115">
                  <c:v>594175.21690740436</c:v>
                </c:pt>
                <c:pt idx="2116">
                  <c:v>594273.89235943451</c:v>
                </c:pt>
                <c:pt idx="2117">
                  <c:v>594201.79710978817</c:v>
                </c:pt>
                <c:pt idx="2118">
                  <c:v>594400.68485177809</c:v>
                </c:pt>
                <c:pt idx="2119">
                  <c:v>594364.42609905952</c:v>
                </c:pt>
                <c:pt idx="2120">
                  <c:v>594264.94120769552</c:v>
                </c:pt>
                <c:pt idx="2121">
                  <c:v>594532.16573880962</c:v>
                </c:pt>
                <c:pt idx="2122">
                  <c:v>594364.429978756</c:v>
                </c:pt>
                <c:pt idx="2123">
                  <c:v>594265.03249385674</c:v>
                </c:pt>
                <c:pt idx="2124">
                  <c:v>594234.3000857071</c:v>
                </c:pt>
                <c:pt idx="2125">
                  <c:v>594341.84739331098</c:v>
                </c:pt>
                <c:pt idx="2126">
                  <c:v>594301.14060698508</c:v>
                </c:pt>
                <c:pt idx="2127">
                  <c:v>594247.77198896382</c:v>
                </c:pt>
                <c:pt idx="2128">
                  <c:v>594405.26708144404</c:v>
                </c:pt>
                <c:pt idx="2129">
                  <c:v>594319.54360587988</c:v>
                </c:pt>
                <c:pt idx="2130">
                  <c:v>594586.51147908845</c:v>
                </c:pt>
                <c:pt idx="2131">
                  <c:v>594627.32420344348</c:v>
                </c:pt>
                <c:pt idx="2132">
                  <c:v>594681.73240689607</c:v>
                </c:pt>
                <c:pt idx="2133">
                  <c:v>594568.36074453115</c:v>
                </c:pt>
                <c:pt idx="2134">
                  <c:v>595162.00618218852</c:v>
                </c:pt>
                <c:pt idx="2135">
                  <c:v>594352.05822723766</c:v>
                </c:pt>
                <c:pt idx="2136">
                  <c:v>594365.53445455583</c:v>
                </c:pt>
                <c:pt idx="2137">
                  <c:v>594532.08206415724</c:v>
                </c:pt>
                <c:pt idx="2138">
                  <c:v>594441.6959545128</c:v>
                </c:pt>
                <c:pt idx="2139">
                  <c:v>594443.5373823049</c:v>
                </c:pt>
                <c:pt idx="2140">
                  <c:v>594401.98789189593</c:v>
                </c:pt>
                <c:pt idx="2141">
                  <c:v>594509.51845554751</c:v>
                </c:pt>
                <c:pt idx="2142">
                  <c:v>594429.059183707</c:v>
                </c:pt>
                <c:pt idx="2143">
                  <c:v>594521.83729046723</c:v>
                </c:pt>
                <c:pt idx="2144">
                  <c:v>595085.05681508104</c:v>
                </c:pt>
                <c:pt idx="2145">
                  <c:v>594863.01870858227</c:v>
                </c:pt>
                <c:pt idx="2146">
                  <c:v>594917.41056127765</c:v>
                </c:pt>
                <c:pt idx="2147">
                  <c:v>595162.07458493172</c:v>
                </c:pt>
                <c:pt idx="2148">
                  <c:v>594505.28279501176</c:v>
                </c:pt>
                <c:pt idx="2149">
                  <c:v>594631.77330901346</c:v>
                </c:pt>
                <c:pt idx="2150">
                  <c:v>594541.45105470286</c:v>
                </c:pt>
                <c:pt idx="2151">
                  <c:v>594573.02391933685</c:v>
                </c:pt>
                <c:pt idx="2152">
                  <c:v>595026.17415630107</c:v>
                </c:pt>
                <c:pt idx="2153">
                  <c:v>594577.57932318375</c:v>
                </c:pt>
                <c:pt idx="2154">
                  <c:v>594515.31084606552</c:v>
                </c:pt>
                <c:pt idx="2155">
                  <c:v>594556.43515503686</c:v>
                </c:pt>
                <c:pt idx="2156">
                  <c:v>594613.75686124736</c:v>
                </c:pt>
                <c:pt idx="2157">
                  <c:v>595112.26901486877</c:v>
                </c:pt>
                <c:pt idx="2158">
                  <c:v>594560.54923541076</c:v>
                </c:pt>
                <c:pt idx="2159">
                  <c:v>594569.05131204973</c:v>
                </c:pt>
                <c:pt idx="2160">
                  <c:v>594565.13473829569</c:v>
                </c:pt>
                <c:pt idx="2161">
                  <c:v>595388.61546166462</c:v>
                </c:pt>
                <c:pt idx="2162">
                  <c:v>595352.38541090954</c:v>
                </c:pt>
                <c:pt idx="2163">
                  <c:v>594675.29311122233</c:v>
                </c:pt>
                <c:pt idx="2164">
                  <c:v>594628.3959086932</c:v>
                </c:pt>
                <c:pt idx="2165">
                  <c:v>594637.14845254843</c:v>
                </c:pt>
                <c:pt idx="2166">
                  <c:v>594799.44137541193</c:v>
                </c:pt>
                <c:pt idx="2167">
                  <c:v>594704.49414415366</c:v>
                </c:pt>
                <c:pt idx="2168">
                  <c:v>594651.22315304168</c:v>
                </c:pt>
                <c:pt idx="2169">
                  <c:v>594734.84860283521</c:v>
                </c:pt>
                <c:pt idx="2170">
                  <c:v>594677.6142725473</c:v>
                </c:pt>
                <c:pt idx="2171">
                  <c:v>594678.11789294588</c:v>
                </c:pt>
                <c:pt idx="2172">
                  <c:v>594691.97853511863</c:v>
                </c:pt>
                <c:pt idx="2173">
                  <c:v>594754.25422758004</c:v>
                </c:pt>
                <c:pt idx="2174">
                  <c:v>594727.39254701009</c:v>
                </c:pt>
                <c:pt idx="2175">
                  <c:v>594723.61161706899</c:v>
                </c:pt>
                <c:pt idx="2176">
                  <c:v>594786.10016428155</c:v>
                </c:pt>
                <c:pt idx="2177">
                  <c:v>594763.59224801778</c:v>
                </c:pt>
                <c:pt idx="2178">
                  <c:v>594728.08452805644</c:v>
                </c:pt>
                <c:pt idx="2179">
                  <c:v>594980.73638668715</c:v>
                </c:pt>
                <c:pt idx="2180">
                  <c:v>594750.55384815275</c:v>
                </c:pt>
                <c:pt idx="2181">
                  <c:v>594808.78811766685</c:v>
                </c:pt>
                <c:pt idx="2182">
                  <c:v>594778.51348688803</c:v>
                </c:pt>
                <c:pt idx="2183">
                  <c:v>594773.59813606692</c:v>
                </c:pt>
                <c:pt idx="2184">
                  <c:v>594777.88379243645</c:v>
                </c:pt>
                <c:pt idx="2185">
                  <c:v>595529.14772080153</c:v>
                </c:pt>
                <c:pt idx="2186">
                  <c:v>594876.63036805089</c:v>
                </c:pt>
                <c:pt idx="2187">
                  <c:v>595443.09767846717</c:v>
                </c:pt>
                <c:pt idx="2188">
                  <c:v>595683.21157475573</c:v>
                </c:pt>
                <c:pt idx="2189">
                  <c:v>595329.82119297644</c:v>
                </c:pt>
                <c:pt idx="2190">
                  <c:v>594874.0920060518</c:v>
                </c:pt>
                <c:pt idx="2191">
                  <c:v>594841.19602742582</c:v>
                </c:pt>
                <c:pt idx="2192">
                  <c:v>595189.289266126</c:v>
                </c:pt>
                <c:pt idx="2193">
                  <c:v>595411.39093196299</c:v>
                </c:pt>
                <c:pt idx="2194">
                  <c:v>595080.42104901443</c:v>
                </c:pt>
                <c:pt idx="2195">
                  <c:v>594914.0898912478</c:v>
                </c:pt>
                <c:pt idx="2196">
                  <c:v>595366.07822391938</c:v>
                </c:pt>
                <c:pt idx="2197">
                  <c:v>594945.32980257832</c:v>
                </c:pt>
                <c:pt idx="2198">
                  <c:v>594976.54868112062</c:v>
                </c:pt>
                <c:pt idx="2199">
                  <c:v>595202.82623487886</c:v>
                </c:pt>
                <c:pt idx="2200">
                  <c:v>594994.46039959916</c:v>
                </c:pt>
                <c:pt idx="2201">
                  <c:v>595252.70833548473</c:v>
                </c:pt>
                <c:pt idx="2202">
                  <c:v>594973.02195828536</c:v>
                </c:pt>
                <c:pt idx="2203">
                  <c:v>595019.75246602786</c:v>
                </c:pt>
                <c:pt idx="2204">
                  <c:v>595347.93753041024</c:v>
                </c:pt>
                <c:pt idx="2205">
                  <c:v>595094.02956169005</c:v>
                </c:pt>
                <c:pt idx="2206">
                  <c:v>595112.14454303845</c:v>
                </c:pt>
                <c:pt idx="2207">
                  <c:v>595660.63095165091</c:v>
                </c:pt>
                <c:pt idx="2208">
                  <c:v>595009.20588049444</c:v>
                </c:pt>
                <c:pt idx="2209">
                  <c:v>595026.67578321707</c:v>
                </c:pt>
                <c:pt idx="2210">
                  <c:v>595053.55247970251</c:v>
                </c:pt>
                <c:pt idx="2211">
                  <c:v>595009.31725079741</c:v>
                </c:pt>
                <c:pt idx="2212">
                  <c:v>595869.05403168686</c:v>
                </c:pt>
                <c:pt idx="2213">
                  <c:v>595220.91417327197</c:v>
                </c:pt>
                <c:pt idx="2214">
                  <c:v>595180.15940751694</c:v>
                </c:pt>
                <c:pt idx="2215">
                  <c:v>595134.9164262691</c:v>
                </c:pt>
                <c:pt idx="2216">
                  <c:v>595085.42538325151</c:v>
                </c:pt>
                <c:pt idx="2217">
                  <c:v>595175.6540686707</c:v>
                </c:pt>
                <c:pt idx="2218">
                  <c:v>595151.83782186266</c:v>
                </c:pt>
                <c:pt idx="2219">
                  <c:v>595090.87687097955</c:v>
                </c:pt>
                <c:pt idx="2220">
                  <c:v>595135.17480623501</c:v>
                </c:pt>
                <c:pt idx="2221">
                  <c:v>595108.88916297758</c:v>
                </c:pt>
                <c:pt idx="2222">
                  <c:v>595121.96773239819</c:v>
                </c:pt>
                <c:pt idx="2223">
                  <c:v>595243.60950279469</c:v>
                </c:pt>
                <c:pt idx="2224">
                  <c:v>595176.01340811444</c:v>
                </c:pt>
                <c:pt idx="2225">
                  <c:v>595225.71069195052</c:v>
                </c:pt>
                <c:pt idx="2226">
                  <c:v>595167.87854200555</c:v>
                </c:pt>
                <c:pt idx="2227">
                  <c:v>595275.3816057361</c:v>
                </c:pt>
                <c:pt idx="2228">
                  <c:v>595288.95858662925</c:v>
                </c:pt>
                <c:pt idx="2229">
                  <c:v>595855.53768548288</c:v>
                </c:pt>
                <c:pt idx="2230">
                  <c:v>595181.34326198616</c:v>
                </c:pt>
                <c:pt idx="2231">
                  <c:v>595982.3914449733</c:v>
                </c:pt>
                <c:pt idx="2232">
                  <c:v>595203.55206933536</c:v>
                </c:pt>
                <c:pt idx="2233">
                  <c:v>595226.8484652699</c:v>
                </c:pt>
                <c:pt idx="2234">
                  <c:v>595307.12315036729</c:v>
                </c:pt>
                <c:pt idx="2235">
                  <c:v>595375.0031577138</c:v>
                </c:pt>
                <c:pt idx="2236">
                  <c:v>595272.96219039196</c:v>
                </c:pt>
                <c:pt idx="2237">
                  <c:v>595263.00075192365</c:v>
                </c:pt>
                <c:pt idx="2238">
                  <c:v>595397.67176707764</c:v>
                </c:pt>
                <c:pt idx="2239">
                  <c:v>595267.32472804037</c:v>
                </c:pt>
                <c:pt idx="2240">
                  <c:v>595665.20601993415</c:v>
                </c:pt>
                <c:pt idx="2241">
                  <c:v>595337.04123165214</c:v>
                </c:pt>
                <c:pt idx="2242">
                  <c:v>595343.58310944587</c:v>
                </c:pt>
                <c:pt idx="2243">
                  <c:v>595343.45820340514</c:v>
                </c:pt>
                <c:pt idx="2244">
                  <c:v>595361.5482995382</c:v>
                </c:pt>
                <c:pt idx="2245">
                  <c:v>595402.2863873319</c:v>
                </c:pt>
                <c:pt idx="2246">
                  <c:v>595366.14682846656</c:v>
                </c:pt>
                <c:pt idx="2247">
                  <c:v>595321.89615183428</c:v>
                </c:pt>
                <c:pt idx="2248">
                  <c:v>595317.24735608953</c:v>
                </c:pt>
                <c:pt idx="2249">
                  <c:v>595388.8409018775</c:v>
                </c:pt>
                <c:pt idx="2250">
                  <c:v>595402.33999193984</c:v>
                </c:pt>
                <c:pt idx="2251">
                  <c:v>595606.20132161945</c:v>
                </c:pt>
                <c:pt idx="2252">
                  <c:v>595366.60897709278</c:v>
                </c:pt>
                <c:pt idx="2253">
                  <c:v>595353.56533238932</c:v>
                </c:pt>
                <c:pt idx="2254">
                  <c:v>595362.51183364145</c:v>
                </c:pt>
                <c:pt idx="2255">
                  <c:v>595479.35397188284</c:v>
                </c:pt>
                <c:pt idx="2256">
                  <c:v>595483.90438535833</c:v>
                </c:pt>
                <c:pt idx="2257">
                  <c:v>595569.89548149949</c:v>
                </c:pt>
                <c:pt idx="2258">
                  <c:v>595542.72317686479</c:v>
                </c:pt>
                <c:pt idx="2259">
                  <c:v>595497.562872582</c:v>
                </c:pt>
                <c:pt idx="2260">
                  <c:v>595435.15717945108</c:v>
                </c:pt>
                <c:pt idx="2261">
                  <c:v>595891.85345447809</c:v>
                </c:pt>
                <c:pt idx="2262">
                  <c:v>595467.01143400907</c:v>
                </c:pt>
                <c:pt idx="2263">
                  <c:v>595466.6844062137</c:v>
                </c:pt>
                <c:pt idx="2264">
                  <c:v>596209.07401681587</c:v>
                </c:pt>
                <c:pt idx="2265">
                  <c:v>595497.82145843166</c:v>
                </c:pt>
                <c:pt idx="2266">
                  <c:v>595615.22982639272</c:v>
                </c:pt>
                <c:pt idx="2267">
                  <c:v>595538.48392435873</c:v>
                </c:pt>
                <c:pt idx="2268">
                  <c:v>595792.06746203406</c:v>
                </c:pt>
                <c:pt idx="2269">
                  <c:v>595502.49106770696</c:v>
                </c:pt>
                <c:pt idx="2270">
                  <c:v>596113.94202648837</c:v>
                </c:pt>
                <c:pt idx="2271">
                  <c:v>595642.41784786747</c:v>
                </c:pt>
                <c:pt idx="2272">
                  <c:v>595742.15655574389</c:v>
                </c:pt>
                <c:pt idx="2273">
                  <c:v>595516.43295453396</c:v>
                </c:pt>
                <c:pt idx="2274">
                  <c:v>596068.6296829402</c:v>
                </c:pt>
                <c:pt idx="2275">
                  <c:v>595552.45075567393</c:v>
                </c:pt>
                <c:pt idx="2276">
                  <c:v>595553.17418213538</c:v>
                </c:pt>
                <c:pt idx="2277">
                  <c:v>595562.10549698747</c:v>
                </c:pt>
                <c:pt idx="2278">
                  <c:v>595619.92409269838</c:v>
                </c:pt>
                <c:pt idx="2279">
                  <c:v>595562.14233008691</c:v>
                </c:pt>
                <c:pt idx="2280">
                  <c:v>595588.53579109919</c:v>
                </c:pt>
                <c:pt idx="2281">
                  <c:v>595557.76181219856</c:v>
                </c:pt>
                <c:pt idx="2282">
                  <c:v>595598.94403902139</c:v>
                </c:pt>
                <c:pt idx="2283">
                  <c:v>595620.15611156088</c:v>
                </c:pt>
                <c:pt idx="2284">
                  <c:v>595606.96253658144</c:v>
                </c:pt>
                <c:pt idx="2285">
                  <c:v>595603.06920178479</c:v>
                </c:pt>
                <c:pt idx="2286">
                  <c:v>595682.19440020924</c:v>
                </c:pt>
                <c:pt idx="2287">
                  <c:v>595959.8114859896</c:v>
                </c:pt>
                <c:pt idx="2288">
                  <c:v>595678.96835457417</c:v>
                </c:pt>
                <c:pt idx="2289">
                  <c:v>596123.03643153387</c:v>
                </c:pt>
                <c:pt idx="2290">
                  <c:v>596426.64664434013</c:v>
                </c:pt>
                <c:pt idx="2291">
                  <c:v>595891.73793787102</c:v>
                </c:pt>
                <c:pt idx="2292">
                  <c:v>596345.11170964956</c:v>
                </c:pt>
                <c:pt idx="2293">
                  <c:v>596526.36951404181</c:v>
                </c:pt>
                <c:pt idx="2294">
                  <c:v>595662.04972273915</c:v>
                </c:pt>
                <c:pt idx="2295">
                  <c:v>595724.36741173256</c:v>
                </c:pt>
                <c:pt idx="2296">
                  <c:v>595742.35755123547</c:v>
                </c:pt>
                <c:pt idx="2297">
                  <c:v>595749.55027239199</c:v>
                </c:pt>
                <c:pt idx="2298">
                  <c:v>595702.81602280703</c:v>
                </c:pt>
                <c:pt idx="2299">
                  <c:v>595905.32101958664</c:v>
                </c:pt>
                <c:pt idx="2300">
                  <c:v>596154.76673261484</c:v>
                </c:pt>
                <c:pt idx="2301">
                  <c:v>595873.5850873423</c:v>
                </c:pt>
                <c:pt idx="2302">
                  <c:v>595716.33241136686</c:v>
                </c:pt>
                <c:pt idx="2303">
                  <c:v>595729.59769389557</c:v>
                </c:pt>
                <c:pt idx="2304">
                  <c:v>595734.21603272122</c:v>
                </c:pt>
                <c:pt idx="2305">
                  <c:v>595734.281362031</c:v>
                </c:pt>
                <c:pt idx="2306">
                  <c:v>596331.55496687861</c:v>
                </c:pt>
                <c:pt idx="2307">
                  <c:v>595896.29679295514</c:v>
                </c:pt>
                <c:pt idx="2308">
                  <c:v>595833.04946301668</c:v>
                </c:pt>
                <c:pt idx="2309">
                  <c:v>595918.98977071932</c:v>
                </c:pt>
                <c:pt idx="2310">
                  <c:v>596340.63130515895</c:v>
                </c:pt>
                <c:pt idx="2311">
                  <c:v>595847.86571882432</c:v>
                </c:pt>
                <c:pt idx="2312">
                  <c:v>595937.16100055189</c:v>
                </c:pt>
                <c:pt idx="2313">
                  <c:v>595856.67949728481</c:v>
                </c:pt>
                <c:pt idx="2314">
                  <c:v>596150.14099629049</c:v>
                </c:pt>
                <c:pt idx="2315">
                  <c:v>595870.55899745482</c:v>
                </c:pt>
                <c:pt idx="2316">
                  <c:v>595897.6394160823</c:v>
                </c:pt>
                <c:pt idx="2317">
                  <c:v>595910.45719690027</c:v>
                </c:pt>
                <c:pt idx="2318">
                  <c:v>596227.23270509194</c:v>
                </c:pt>
                <c:pt idx="2319">
                  <c:v>596277.12779831979</c:v>
                </c:pt>
                <c:pt idx="2320">
                  <c:v>595924.8019251033</c:v>
                </c:pt>
                <c:pt idx="2321">
                  <c:v>596063.99527654529</c:v>
                </c:pt>
                <c:pt idx="2322">
                  <c:v>595969.24845473992</c:v>
                </c:pt>
                <c:pt idx="2323">
                  <c:v>596050.4693450036</c:v>
                </c:pt>
                <c:pt idx="2324">
                  <c:v>596014.2651154357</c:v>
                </c:pt>
                <c:pt idx="2325">
                  <c:v>595993.74455845112</c:v>
                </c:pt>
                <c:pt idx="2326">
                  <c:v>596816.52854153828</c:v>
                </c:pt>
                <c:pt idx="2327">
                  <c:v>596027.88752741925</c:v>
                </c:pt>
                <c:pt idx="2328">
                  <c:v>596032.54496864695</c:v>
                </c:pt>
                <c:pt idx="2329">
                  <c:v>596730.42726316035</c:v>
                </c:pt>
                <c:pt idx="2330">
                  <c:v>596041.50889364118</c:v>
                </c:pt>
                <c:pt idx="2331">
                  <c:v>596002.05486558238</c:v>
                </c:pt>
                <c:pt idx="2332">
                  <c:v>596010.90672347124</c:v>
                </c:pt>
                <c:pt idx="2333">
                  <c:v>596757.63013419334</c:v>
                </c:pt>
                <c:pt idx="2334">
                  <c:v>596047.75593393517</c:v>
                </c:pt>
                <c:pt idx="2335">
                  <c:v>596055.32961516979</c:v>
                </c:pt>
                <c:pt idx="2336">
                  <c:v>596100.37242252287</c:v>
                </c:pt>
                <c:pt idx="2337">
                  <c:v>596667.01847146987</c:v>
                </c:pt>
                <c:pt idx="2338">
                  <c:v>596064.81066859805</c:v>
                </c:pt>
                <c:pt idx="2339">
                  <c:v>596064.94290005357</c:v>
                </c:pt>
                <c:pt idx="2340">
                  <c:v>596267.96712936892</c:v>
                </c:pt>
                <c:pt idx="2341">
                  <c:v>596458.48584338976</c:v>
                </c:pt>
                <c:pt idx="2342">
                  <c:v>596100.61702074786</c:v>
                </c:pt>
                <c:pt idx="2343">
                  <c:v>596069.8435366709</c:v>
                </c:pt>
                <c:pt idx="2344">
                  <c:v>596204.52351842984</c:v>
                </c:pt>
                <c:pt idx="2345">
                  <c:v>596218.10773648869</c:v>
                </c:pt>
                <c:pt idx="2346">
                  <c:v>596134.28874387068</c:v>
                </c:pt>
                <c:pt idx="2347">
                  <c:v>596150.44378728431</c:v>
                </c:pt>
                <c:pt idx="2348">
                  <c:v>596123.52231102204</c:v>
                </c:pt>
                <c:pt idx="2349">
                  <c:v>596115.14555328072</c:v>
                </c:pt>
                <c:pt idx="2350">
                  <c:v>596128.91909036867</c:v>
                </c:pt>
                <c:pt idx="2351">
                  <c:v>596494.73041838186</c:v>
                </c:pt>
                <c:pt idx="2352">
                  <c:v>596653.44460836041</c:v>
                </c:pt>
                <c:pt idx="2353">
                  <c:v>596156.07868675189</c:v>
                </c:pt>
                <c:pt idx="2354">
                  <c:v>596169.76927319251</c:v>
                </c:pt>
                <c:pt idx="2355">
                  <c:v>596151.1973298894</c:v>
                </c:pt>
                <c:pt idx="2356">
                  <c:v>596789.43092706159</c:v>
                </c:pt>
                <c:pt idx="2357">
                  <c:v>596230.10323698446</c:v>
                </c:pt>
                <c:pt idx="2358">
                  <c:v>596182.55928945751</c:v>
                </c:pt>
                <c:pt idx="2359">
                  <c:v>596295.2420358744</c:v>
                </c:pt>
                <c:pt idx="2360">
                  <c:v>596241.03886169416</c:v>
                </c:pt>
                <c:pt idx="2361">
                  <c:v>596431.18287276826</c:v>
                </c:pt>
                <c:pt idx="2362">
                  <c:v>596367.6956135931</c:v>
                </c:pt>
                <c:pt idx="2363">
                  <c:v>596214.5487109063</c:v>
                </c:pt>
                <c:pt idx="2364">
                  <c:v>596277.27116975654</c:v>
                </c:pt>
                <c:pt idx="2365">
                  <c:v>596330.49263192643</c:v>
                </c:pt>
                <c:pt idx="2366">
                  <c:v>596340.61766080547</c:v>
                </c:pt>
                <c:pt idx="2367">
                  <c:v>596336.10534933326</c:v>
                </c:pt>
                <c:pt idx="2368">
                  <c:v>597079.51728515734</c:v>
                </c:pt>
                <c:pt idx="2369">
                  <c:v>596381.39965747274</c:v>
                </c:pt>
                <c:pt idx="2370">
                  <c:v>596735.04975285602</c:v>
                </c:pt>
                <c:pt idx="2371">
                  <c:v>596435.70036408619</c:v>
                </c:pt>
                <c:pt idx="2372">
                  <c:v>596345.34976009757</c:v>
                </c:pt>
                <c:pt idx="2373">
                  <c:v>596612.57395450177</c:v>
                </c:pt>
                <c:pt idx="2374">
                  <c:v>596372.4749757325</c:v>
                </c:pt>
                <c:pt idx="2375">
                  <c:v>596449.34992174187</c:v>
                </c:pt>
                <c:pt idx="2376">
                  <c:v>596376.97806460119</c:v>
                </c:pt>
                <c:pt idx="2377">
                  <c:v>596341.94195597456</c:v>
                </c:pt>
                <c:pt idx="2378">
                  <c:v>596345.58559895784</c:v>
                </c:pt>
                <c:pt idx="2379">
                  <c:v>596426.98906167469</c:v>
                </c:pt>
                <c:pt idx="2380">
                  <c:v>597075.04920877854</c:v>
                </c:pt>
                <c:pt idx="2381">
                  <c:v>597251.80561003252</c:v>
                </c:pt>
                <c:pt idx="2382">
                  <c:v>596418.06248939561</c:v>
                </c:pt>
                <c:pt idx="2383">
                  <c:v>596410.04168822861</c:v>
                </c:pt>
                <c:pt idx="2384">
                  <c:v>596476.66901848058</c:v>
                </c:pt>
                <c:pt idx="2385">
                  <c:v>596472.25056938024</c:v>
                </c:pt>
                <c:pt idx="2386">
                  <c:v>596490.29479107377</c:v>
                </c:pt>
                <c:pt idx="2387">
                  <c:v>596483.01120888011</c:v>
                </c:pt>
                <c:pt idx="2388">
                  <c:v>596839.31518467807</c:v>
                </c:pt>
                <c:pt idx="2389">
                  <c:v>596506.0742720007</c:v>
                </c:pt>
                <c:pt idx="2390">
                  <c:v>596557.19259547163</c:v>
                </c:pt>
                <c:pt idx="2391">
                  <c:v>596477.06407026411</c:v>
                </c:pt>
                <c:pt idx="2392">
                  <c:v>596626.11115548154</c:v>
                </c:pt>
                <c:pt idx="2393">
                  <c:v>596762.1594671295</c:v>
                </c:pt>
                <c:pt idx="2394">
                  <c:v>596621.60362637031</c:v>
                </c:pt>
                <c:pt idx="2395">
                  <c:v>596698.6471263069</c:v>
                </c:pt>
                <c:pt idx="2396">
                  <c:v>597097.76307268918</c:v>
                </c:pt>
                <c:pt idx="2397">
                  <c:v>596825.63328216143</c:v>
                </c:pt>
                <c:pt idx="2398">
                  <c:v>597356.11202745675</c:v>
                </c:pt>
                <c:pt idx="2399">
                  <c:v>596555.18487975386</c:v>
                </c:pt>
                <c:pt idx="2400">
                  <c:v>596550.26092512545</c:v>
                </c:pt>
                <c:pt idx="2401">
                  <c:v>596577.77971378539</c:v>
                </c:pt>
                <c:pt idx="2402">
                  <c:v>596703.19460058061</c:v>
                </c:pt>
                <c:pt idx="2403">
                  <c:v>596647.22875868669</c:v>
                </c:pt>
                <c:pt idx="2404">
                  <c:v>596880.06731503573</c:v>
                </c:pt>
                <c:pt idx="2405">
                  <c:v>596685.13029444916</c:v>
                </c:pt>
                <c:pt idx="2406">
                  <c:v>596581.65145148581</c:v>
                </c:pt>
                <c:pt idx="2407">
                  <c:v>596612.91605647188</c:v>
                </c:pt>
                <c:pt idx="2408">
                  <c:v>596680.61994059221</c:v>
                </c:pt>
                <c:pt idx="2409">
                  <c:v>596600.38411240361</c:v>
                </c:pt>
                <c:pt idx="2410">
                  <c:v>596577.53533982742</c:v>
                </c:pt>
                <c:pt idx="2411">
                  <c:v>596600.40216087736</c:v>
                </c:pt>
                <c:pt idx="2412">
                  <c:v>596613.91420285462</c:v>
                </c:pt>
                <c:pt idx="2413">
                  <c:v>596604.19806848385</c:v>
                </c:pt>
                <c:pt idx="2414">
                  <c:v>596640.16781856539</c:v>
                </c:pt>
                <c:pt idx="2415">
                  <c:v>597356.13952311466</c:v>
                </c:pt>
                <c:pt idx="2416">
                  <c:v>596627.71003286552</c:v>
                </c:pt>
                <c:pt idx="2417">
                  <c:v>596682.51773966011</c:v>
                </c:pt>
                <c:pt idx="2418">
                  <c:v>596753.10777841392</c:v>
                </c:pt>
                <c:pt idx="2419">
                  <c:v>596875.48492447392</c:v>
                </c:pt>
                <c:pt idx="2420">
                  <c:v>597324.43701674067</c:v>
                </c:pt>
                <c:pt idx="2421">
                  <c:v>596668.28007773054</c:v>
                </c:pt>
                <c:pt idx="2422">
                  <c:v>596691.15526651812</c:v>
                </c:pt>
                <c:pt idx="2423">
                  <c:v>596668.14759019925</c:v>
                </c:pt>
                <c:pt idx="2424">
                  <c:v>597129.50798580551</c:v>
                </c:pt>
                <c:pt idx="2425">
                  <c:v>596691.01801408967</c:v>
                </c:pt>
                <c:pt idx="2426">
                  <c:v>596753.2294771052</c:v>
                </c:pt>
                <c:pt idx="2427">
                  <c:v>596907.20914413757</c:v>
                </c:pt>
                <c:pt idx="2428">
                  <c:v>596757.84536704549</c:v>
                </c:pt>
                <c:pt idx="2429">
                  <c:v>596731.53353884094</c:v>
                </c:pt>
                <c:pt idx="2430">
                  <c:v>596754.43019570783</c:v>
                </c:pt>
                <c:pt idx="2431">
                  <c:v>596874.59165507439</c:v>
                </c:pt>
                <c:pt idx="2432">
                  <c:v>596807.75676951383</c:v>
                </c:pt>
                <c:pt idx="2433">
                  <c:v>597183.90539292514</c:v>
                </c:pt>
                <c:pt idx="2434">
                  <c:v>596831.75119424204</c:v>
                </c:pt>
                <c:pt idx="2435">
                  <c:v>596804.56841890875</c:v>
                </c:pt>
                <c:pt idx="2436">
                  <c:v>596812.66148654092</c:v>
                </c:pt>
                <c:pt idx="2437">
                  <c:v>596835.08282184089</c:v>
                </c:pt>
                <c:pt idx="2438">
                  <c:v>596822.38254068641</c:v>
                </c:pt>
                <c:pt idx="2439">
                  <c:v>596876.97825396108</c:v>
                </c:pt>
                <c:pt idx="2440">
                  <c:v>596871.60635919368</c:v>
                </c:pt>
                <c:pt idx="2441">
                  <c:v>597215.62135384115</c:v>
                </c:pt>
                <c:pt idx="2442">
                  <c:v>596881.45895463484</c:v>
                </c:pt>
                <c:pt idx="2443">
                  <c:v>596921.01458353514</c:v>
                </c:pt>
                <c:pt idx="2444">
                  <c:v>597501.31034191162</c:v>
                </c:pt>
                <c:pt idx="2445">
                  <c:v>597029.63010736834</c:v>
                </c:pt>
                <c:pt idx="2446">
                  <c:v>597016.03833292378</c:v>
                </c:pt>
                <c:pt idx="2447">
                  <c:v>597755.15228831244</c:v>
                </c:pt>
                <c:pt idx="2448">
                  <c:v>596988.95142609708</c:v>
                </c:pt>
                <c:pt idx="2449">
                  <c:v>597474.1193916148</c:v>
                </c:pt>
                <c:pt idx="2450">
                  <c:v>596979.90620749397</c:v>
                </c:pt>
                <c:pt idx="2451">
                  <c:v>597023.58097977506</c:v>
                </c:pt>
                <c:pt idx="2452">
                  <c:v>596935.45361184492</c:v>
                </c:pt>
                <c:pt idx="2453">
                  <c:v>596948.54162220389</c:v>
                </c:pt>
                <c:pt idx="2454">
                  <c:v>596949.61451325729</c:v>
                </c:pt>
                <c:pt idx="2455">
                  <c:v>597455.98870415718</c:v>
                </c:pt>
                <c:pt idx="2456">
                  <c:v>596980.34614152415</c:v>
                </c:pt>
                <c:pt idx="2457">
                  <c:v>596999.53100888093</c:v>
                </c:pt>
                <c:pt idx="2458">
                  <c:v>597786.91150026838</c:v>
                </c:pt>
                <c:pt idx="2459">
                  <c:v>597102.26143558032</c:v>
                </c:pt>
                <c:pt idx="2460">
                  <c:v>597129.41108068184</c:v>
                </c:pt>
                <c:pt idx="2461">
                  <c:v>597124.90199800523</c:v>
                </c:pt>
                <c:pt idx="2462">
                  <c:v>597360.72159403551</c:v>
                </c:pt>
                <c:pt idx="2463">
                  <c:v>597696.27987794683</c:v>
                </c:pt>
                <c:pt idx="2464">
                  <c:v>597025.87879789411</c:v>
                </c:pt>
                <c:pt idx="2465">
                  <c:v>597070.8197245897</c:v>
                </c:pt>
                <c:pt idx="2466">
                  <c:v>597070.66890275967</c:v>
                </c:pt>
                <c:pt idx="2467">
                  <c:v>597062.27991208108</c:v>
                </c:pt>
                <c:pt idx="2468">
                  <c:v>597560.28561043658</c:v>
                </c:pt>
                <c:pt idx="2469">
                  <c:v>597147.65023051726</c:v>
                </c:pt>
                <c:pt idx="2470">
                  <c:v>597632.83420028794</c:v>
                </c:pt>
                <c:pt idx="2471">
                  <c:v>597103.71909298492</c:v>
                </c:pt>
                <c:pt idx="2472">
                  <c:v>597125.1956566514</c:v>
                </c:pt>
                <c:pt idx="2473">
                  <c:v>597154.1124250167</c:v>
                </c:pt>
                <c:pt idx="2474">
                  <c:v>597168.11415321357</c:v>
                </c:pt>
                <c:pt idx="2475">
                  <c:v>597112.91622669715</c:v>
                </c:pt>
                <c:pt idx="2476">
                  <c:v>597107.76337267691</c:v>
                </c:pt>
                <c:pt idx="2477">
                  <c:v>597845.8942862961</c:v>
                </c:pt>
                <c:pt idx="2478">
                  <c:v>597165.81132548361</c:v>
                </c:pt>
                <c:pt idx="2479">
                  <c:v>597337.97279338562</c:v>
                </c:pt>
                <c:pt idx="2480">
                  <c:v>597149.12166188285</c:v>
                </c:pt>
                <c:pt idx="2481">
                  <c:v>597147.99906090961</c:v>
                </c:pt>
                <c:pt idx="2482">
                  <c:v>597283.5448454374</c:v>
                </c:pt>
                <c:pt idx="2483">
                  <c:v>597523.98984412372</c:v>
                </c:pt>
                <c:pt idx="2484">
                  <c:v>597605.62866642477</c:v>
                </c:pt>
                <c:pt idx="2485">
                  <c:v>597369.70176449302</c:v>
                </c:pt>
                <c:pt idx="2486">
                  <c:v>597238.38858378096</c:v>
                </c:pt>
                <c:pt idx="2487">
                  <c:v>597198.67514855776</c:v>
                </c:pt>
                <c:pt idx="2488">
                  <c:v>597238.59429610241</c:v>
                </c:pt>
                <c:pt idx="2489">
                  <c:v>597221.55226985901</c:v>
                </c:pt>
                <c:pt idx="2490">
                  <c:v>597469.49427367561</c:v>
                </c:pt>
                <c:pt idx="2491">
                  <c:v>597271.61393554765</c:v>
                </c:pt>
                <c:pt idx="2492">
                  <c:v>597836.88881091203</c:v>
                </c:pt>
                <c:pt idx="2493">
                  <c:v>597378.7686752599</c:v>
                </c:pt>
                <c:pt idx="2494">
                  <c:v>598086.21569008578</c:v>
                </c:pt>
                <c:pt idx="2495">
                  <c:v>597283.90257548634</c:v>
                </c:pt>
                <c:pt idx="2496">
                  <c:v>597377.93635528639</c:v>
                </c:pt>
                <c:pt idx="2497">
                  <c:v>597285.2195523124</c:v>
                </c:pt>
                <c:pt idx="2498">
                  <c:v>597372.75201304606</c:v>
                </c:pt>
                <c:pt idx="2499">
                  <c:v>597324.79610049585</c:v>
                </c:pt>
                <c:pt idx="2500">
                  <c:v>597307.41332403303</c:v>
                </c:pt>
                <c:pt idx="2501">
                  <c:v>597342.80829564657</c:v>
                </c:pt>
                <c:pt idx="2502">
                  <c:v>597387.95520450012</c:v>
                </c:pt>
                <c:pt idx="2503">
                  <c:v>597357.58508460061</c:v>
                </c:pt>
                <c:pt idx="2504">
                  <c:v>597370.19366395299</c:v>
                </c:pt>
                <c:pt idx="2505">
                  <c:v>597439.81286984205</c:v>
                </c:pt>
                <c:pt idx="2506">
                  <c:v>597384.11204095557</c:v>
                </c:pt>
                <c:pt idx="2507">
                  <c:v>597380.20308141399</c:v>
                </c:pt>
                <c:pt idx="2508">
                  <c:v>597425.74982022028</c:v>
                </c:pt>
                <c:pt idx="2509">
                  <c:v>597705.32605500775</c:v>
                </c:pt>
                <c:pt idx="2510">
                  <c:v>597447.00703730877</c:v>
                </c:pt>
                <c:pt idx="2511">
                  <c:v>597452.89998585102</c:v>
                </c:pt>
                <c:pt idx="2512">
                  <c:v>597542.05119465175</c:v>
                </c:pt>
                <c:pt idx="2513">
                  <c:v>597447.4917019963</c:v>
                </c:pt>
                <c:pt idx="2514">
                  <c:v>598113.50941629196</c:v>
                </c:pt>
                <c:pt idx="2515">
                  <c:v>597539.98675513838</c:v>
                </c:pt>
                <c:pt idx="2516">
                  <c:v>597511.96958064148</c:v>
                </c:pt>
                <c:pt idx="2517">
                  <c:v>597723.43910840387</c:v>
                </c:pt>
                <c:pt idx="2518">
                  <c:v>597600.9723520868</c:v>
                </c:pt>
                <c:pt idx="2519">
                  <c:v>597479.90799798467</c:v>
                </c:pt>
                <c:pt idx="2520">
                  <c:v>598222.31946949265</c:v>
                </c:pt>
                <c:pt idx="2521">
                  <c:v>597605.51919001399</c:v>
                </c:pt>
                <c:pt idx="2522">
                  <c:v>597510.89404649741</c:v>
                </c:pt>
                <c:pt idx="2523">
                  <c:v>597546.83192902338</c:v>
                </c:pt>
                <c:pt idx="2524">
                  <c:v>597614.63379262411</c:v>
                </c:pt>
                <c:pt idx="2525">
                  <c:v>597809.62882320455</c:v>
                </c:pt>
                <c:pt idx="2526">
                  <c:v>597601.08644689748</c:v>
                </c:pt>
                <c:pt idx="2527">
                  <c:v>597538.69298213255</c:v>
                </c:pt>
                <c:pt idx="2528">
                  <c:v>597959.3541080961</c:v>
                </c:pt>
                <c:pt idx="2529">
                  <c:v>597637.3397647083</c:v>
                </c:pt>
                <c:pt idx="2530">
                  <c:v>597601.2163488447</c:v>
                </c:pt>
                <c:pt idx="2531">
                  <c:v>597615.13070662296</c:v>
                </c:pt>
                <c:pt idx="2532">
                  <c:v>597634.37590112537</c:v>
                </c:pt>
                <c:pt idx="2533">
                  <c:v>597629.62955246517</c:v>
                </c:pt>
                <c:pt idx="2534">
                  <c:v>597809.57167228323</c:v>
                </c:pt>
                <c:pt idx="2535">
                  <c:v>597684.18683355977</c:v>
                </c:pt>
                <c:pt idx="2536">
                  <c:v>597656.33612917212</c:v>
                </c:pt>
                <c:pt idx="2537">
                  <c:v>597683.00155628414</c:v>
                </c:pt>
                <c:pt idx="2538">
                  <c:v>598430.9274381689</c:v>
                </c:pt>
                <c:pt idx="2539">
                  <c:v>597729.46659728547</c:v>
                </c:pt>
                <c:pt idx="2540">
                  <c:v>598290.4165107439</c:v>
                </c:pt>
                <c:pt idx="2541">
                  <c:v>598018.27153157676</c:v>
                </c:pt>
                <c:pt idx="2542">
                  <c:v>597737.33887704799</c:v>
                </c:pt>
                <c:pt idx="2543">
                  <c:v>597764.36613416928</c:v>
                </c:pt>
                <c:pt idx="2544">
                  <c:v>597724.80423849798</c:v>
                </c:pt>
                <c:pt idx="2545">
                  <c:v>597733.57529911667</c:v>
                </c:pt>
                <c:pt idx="2546">
                  <c:v>597764.4753777812</c:v>
                </c:pt>
                <c:pt idx="2547">
                  <c:v>597954.70459543867</c:v>
                </c:pt>
                <c:pt idx="2548">
                  <c:v>598236.01215186366</c:v>
                </c:pt>
                <c:pt idx="2549">
                  <c:v>597796.33999361796</c:v>
                </c:pt>
                <c:pt idx="2550">
                  <c:v>597796.16496985743</c:v>
                </c:pt>
                <c:pt idx="2551">
                  <c:v>597787.52995521831</c:v>
                </c:pt>
                <c:pt idx="2552">
                  <c:v>597932.01759071439</c:v>
                </c:pt>
                <c:pt idx="2553">
                  <c:v>598022.73215358704</c:v>
                </c:pt>
                <c:pt idx="2554">
                  <c:v>597950.16512705723</c:v>
                </c:pt>
                <c:pt idx="2555">
                  <c:v>597868.98660371918</c:v>
                </c:pt>
                <c:pt idx="2556">
                  <c:v>598376.60764813458</c:v>
                </c:pt>
                <c:pt idx="2557">
                  <c:v>597962.32253934338</c:v>
                </c:pt>
                <c:pt idx="2558">
                  <c:v>597882.64440583368</c:v>
                </c:pt>
                <c:pt idx="2559">
                  <c:v>597874.16839988495</c:v>
                </c:pt>
                <c:pt idx="2560">
                  <c:v>597883.86395754095</c:v>
                </c:pt>
                <c:pt idx="2561">
                  <c:v>598226.92031952541</c:v>
                </c:pt>
                <c:pt idx="2562">
                  <c:v>597950.25623021007</c:v>
                </c:pt>
                <c:pt idx="2563">
                  <c:v>597883.09657770989</c:v>
                </c:pt>
                <c:pt idx="2564">
                  <c:v>597914.16946964269</c:v>
                </c:pt>
                <c:pt idx="2565">
                  <c:v>597920.16312069749</c:v>
                </c:pt>
                <c:pt idx="2566">
                  <c:v>597950.33128161007</c:v>
                </c:pt>
                <c:pt idx="2567">
                  <c:v>597919.75042245525</c:v>
                </c:pt>
                <c:pt idx="2568">
                  <c:v>597947.31605027232</c:v>
                </c:pt>
                <c:pt idx="2569">
                  <c:v>598013.6903003956</c:v>
                </c:pt>
                <c:pt idx="2570">
                  <c:v>598007.14126485644</c:v>
                </c:pt>
                <c:pt idx="2571">
                  <c:v>597968.53039729502</c:v>
                </c:pt>
                <c:pt idx="2572">
                  <c:v>598721.22101149755</c:v>
                </c:pt>
                <c:pt idx="2573">
                  <c:v>598018.31067271857</c:v>
                </c:pt>
                <c:pt idx="2574">
                  <c:v>598068.09407661518</c:v>
                </c:pt>
                <c:pt idx="2575">
                  <c:v>598226.84052465972</c:v>
                </c:pt>
                <c:pt idx="2576">
                  <c:v>598662.32082558284</c:v>
                </c:pt>
                <c:pt idx="2577">
                  <c:v>598074.36235011974</c:v>
                </c:pt>
                <c:pt idx="2578">
                  <c:v>598074.30679005082</c:v>
                </c:pt>
                <c:pt idx="2579">
                  <c:v>598087.84684411972</c:v>
                </c:pt>
                <c:pt idx="2580">
                  <c:v>598064.11592019768</c:v>
                </c:pt>
                <c:pt idx="2581">
                  <c:v>598081.9136225176</c:v>
                </c:pt>
                <c:pt idx="2582">
                  <c:v>598476.39161152963</c:v>
                </c:pt>
                <c:pt idx="2583">
                  <c:v>598203.3603362923</c:v>
                </c:pt>
                <c:pt idx="2584">
                  <c:v>598898.1139392925</c:v>
                </c:pt>
                <c:pt idx="2585">
                  <c:v>598431.01921463048</c:v>
                </c:pt>
                <c:pt idx="2586">
                  <c:v>598158.84780823777</c:v>
                </c:pt>
                <c:pt idx="2587">
                  <c:v>598113.63155352592</c:v>
                </c:pt>
                <c:pt idx="2588">
                  <c:v>598119.59650135657</c:v>
                </c:pt>
                <c:pt idx="2589">
                  <c:v>598119.52477621695</c:v>
                </c:pt>
                <c:pt idx="2590">
                  <c:v>598426.45861850108</c:v>
                </c:pt>
                <c:pt idx="2591">
                  <c:v>598119.31481535663</c:v>
                </c:pt>
                <c:pt idx="2592">
                  <c:v>598123.99081838666</c:v>
                </c:pt>
                <c:pt idx="2593">
                  <c:v>598151.13919172797</c:v>
                </c:pt>
                <c:pt idx="2594">
                  <c:v>598159.62918321602</c:v>
                </c:pt>
                <c:pt idx="2595">
                  <c:v>598426.42954709101</c:v>
                </c:pt>
                <c:pt idx="2596">
                  <c:v>598201.16701769037</c:v>
                </c:pt>
                <c:pt idx="2597">
                  <c:v>598182.10756181448</c:v>
                </c:pt>
                <c:pt idx="2598">
                  <c:v>598226.96211005433</c:v>
                </c:pt>
                <c:pt idx="2599">
                  <c:v>598182.19604158588</c:v>
                </c:pt>
                <c:pt idx="2600">
                  <c:v>598196.63208570983</c:v>
                </c:pt>
                <c:pt idx="2601">
                  <c:v>598251.66529591556</c:v>
                </c:pt>
                <c:pt idx="2602">
                  <c:v>598344.73482920881</c:v>
                </c:pt>
                <c:pt idx="2603">
                  <c:v>598200.18172509025</c:v>
                </c:pt>
                <c:pt idx="2604">
                  <c:v>598312.98644876992</c:v>
                </c:pt>
                <c:pt idx="2605">
                  <c:v>598236.2236622161</c:v>
                </c:pt>
                <c:pt idx="2606">
                  <c:v>598292.90101836331</c:v>
                </c:pt>
                <c:pt idx="2607">
                  <c:v>598228.07104073418</c:v>
                </c:pt>
                <c:pt idx="2608">
                  <c:v>598264.74366416212</c:v>
                </c:pt>
                <c:pt idx="2609">
                  <c:v>598698.65319336939</c:v>
                </c:pt>
                <c:pt idx="2610">
                  <c:v>598264.86258461478</c:v>
                </c:pt>
                <c:pt idx="2611">
                  <c:v>598301.15381240589</c:v>
                </c:pt>
                <c:pt idx="2612">
                  <c:v>598273.94772646122</c:v>
                </c:pt>
                <c:pt idx="2613">
                  <c:v>598966.20006656914</c:v>
                </c:pt>
                <c:pt idx="2614">
                  <c:v>598323.63588901667</c:v>
                </c:pt>
                <c:pt idx="2615">
                  <c:v>598385.6244951291</c:v>
                </c:pt>
                <c:pt idx="2616">
                  <c:v>598907.29330998473</c:v>
                </c:pt>
                <c:pt idx="2617">
                  <c:v>598360.06556484581</c:v>
                </c:pt>
                <c:pt idx="2618">
                  <c:v>598367.68115960481</c:v>
                </c:pt>
                <c:pt idx="2619">
                  <c:v>598373.60278680094</c:v>
                </c:pt>
                <c:pt idx="2620">
                  <c:v>598489.11992251256</c:v>
                </c:pt>
                <c:pt idx="2621">
                  <c:v>598377.01549159666</c:v>
                </c:pt>
                <c:pt idx="2622">
                  <c:v>598884.6266493958</c:v>
                </c:pt>
                <c:pt idx="2623">
                  <c:v>599079.60824415367</c:v>
                </c:pt>
                <c:pt idx="2624">
                  <c:v>598458.2280683784</c:v>
                </c:pt>
                <c:pt idx="2625">
                  <c:v>598666.82532183244</c:v>
                </c:pt>
                <c:pt idx="2626">
                  <c:v>598431.392096336</c:v>
                </c:pt>
                <c:pt idx="2627">
                  <c:v>598512.57742740796</c:v>
                </c:pt>
                <c:pt idx="2628">
                  <c:v>598436.19824909256</c:v>
                </c:pt>
                <c:pt idx="2629">
                  <c:v>598505.68311636487</c:v>
                </c:pt>
                <c:pt idx="2630">
                  <c:v>598594.19914576365</c:v>
                </c:pt>
                <c:pt idx="2631">
                  <c:v>598450.43144544377</c:v>
                </c:pt>
                <c:pt idx="2632">
                  <c:v>598490.05662098096</c:v>
                </c:pt>
                <c:pt idx="2633">
                  <c:v>598463.52633393533</c:v>
                </c:pt>
                <c:pt idx="2634">
                  <c:v>598517.21961729566</c:v>
                </c:pt>
                <c:pt idx="2635">
                  <c:v>598494.84716769354</c:v>
                </c:pt>
                <c:pt idx="2636">
                  <c:v>598490.18296861905</c:v>
                </c:pt>
                <c:pt idx="2637">
                  <c:v>598574.65260823199</c:v>
                </c:pt>
                <c:pt idx="2638">
                  <c:v>598505.22093415633</c:v>
                </c:pt>
                <c:pt idx="2639">
                  <c:v>599310.92796065216</c:v>
                </c:pt>
                <c:pt idx="2640">
                  <c:v>598539.92328846105</c:v>
                </c:pt>
                <c:pt idx="2641">
                  <c:v>598531.09440509183</c:v>
                </c:pt>
                <c:pt idx="2642">
                  <c:v>598522.90597583482</c:v>
                </c:pt>
                <c:pt idx="2643">
                  <c:v>598884.60796101938</c:v>
                </c:pt>
                <c:pt idx="2644">
                  <c:v>598559.71740505903</c:v>
                </c:pt>
                <c:pt idx="2645">
                  <c:v>599301.86939854582</c:v>
                </c:pt>
                <c:pt idx="2646">
                  <c:v>599183.98562477168</c:v>
                </c:pt>
                <c:pt idx="2647">
                  <c:v>598626.13263175869</c:v>
                </c:pt>
                <c:pt idx="2648">
                  <c:v>598689.46300740936</c:v>
                </c:pt>
                <c:pt idx="2649">
                  <c:v>598830.0962968478</c:v>
                </c:pt>
                <c:pt idx="2650">
                  <c:v>598911.79982398194</c:v>
                </c:pt>
                <c:pt idx="2651">
                  <c:v>599070.61737362761</c:v>
                </c:pt>
                <c:pt idx="2652">
                  <c:v>599437.9559594359</c:v>
                </c:pt>
                <c:pt idx="2653">
                  <c:v>598649.638514283</c:v>
                </c:pt>
                <c:pt idx="2654">
                  <c:v>598839.15101275768</c:v>
                </c:pt>
                <c:pt idx="2655">
                  <c:v>598663.7057447586</c:v>
                </c:pt>
                <c:pt idx="2656">
                  <c:v>598677.45102880953</c:v>
                </c:pt>
                <c:pt idx="2657">
                  <c:v>598681.5391105481</c:v>
                </c:pt>
                <c:pt idx="2658">
                  <c:v>598834.60636524996</c:v>
                </c:pt>
                <c:pt idx="2659">
                  <c:v>598766.60958582372</c:v>
                </c:pt>
                <c:pt idx="2660">
                  <c:v>598690.98964164034</c:v>
                </c:pt>
                <c:pt idx="2661">
                  <c:v>598784.73358382797</c:v>
                </c:pt>
                <c:pt idx="2662">
                  <c:v>598717.43423042633</c:v>
                </c:pt>
                <c:pt idx="2663">
                  <c:v>599288.35104065982</c:v>
                </c:pt>
                <c:pt idx="2664">
                  <c:v>598834.60813164047</c:v>
                </c:pt>
                <c:pt idx="2665">
                  <c:v>599129.58297105809</c:v>
                </c:pt>
                <c:pt idx="2666">
                  <c:v>598814.15269260982</c:v>
                </c:pt>
                <c:pt idx="2667">
                  <c:v>598843.68902552722</c:v>
                </c:pt>
                <c:pt idx="2668">
                  <c:v>598803.21122580895</c:v>
                </c:pt>
                <c:pt idx="2669">
                  <c:v>598798.92697593186</c:v>
                </c:pt>
                <c:pt idx="2670">
                  <c:v>598822.68608402205</c:v>
                </c:pt>
                <c:pt idx="2671">
                  <c:v>598951.81419582327</c:v>
                </c:pt>
                <c:pt idx="2672">
                  <c:v>598826.21513121377</c:v>
                </c:pt>
                <c:pt idx="2673">
                  <c:v>598840.96795870352</c:v>
                </c:pt>
                <c:pt idx="2674">
                  <c:v>599533.2719858198</c:v>
                </c:pt>
                <c:pt idx="2675">
                  <c:v>599351.87727097585</c:v>
                </c:pt>
                <c:pt idx="2676">
                  <c:v>598853.77245211031</c:v>
                </c:pt>
                <c:pt idx="2677">
                  <c:v>598890.80576896796</c:v>
                </c:pt>
                <c:pt idx="2678">
                  <c:v>598898.42995370633</c:v>
                </c:pt>
                <c:pt idx="2679">
                  <c:v>598893.82610662456</c:v>
                </c:pt>
                <c:pt idx="2680">
                  <c:v>598931.56983306597</c:v>
                </c:pt>
                <c:pt idx="2681">
                  <c:v>598916.75681075151</c:v>
                </c:pt>
                <c:pt idx="2682">
                  <c:v>598913.54120755056</c:v>
                </c:pt>
                <c:pt idx="2683">
                  <c:v>598903.53850429319</c:v>
                </c:pt>
                <c:pt idx="2684">
                  <c:v>598904.0587312954</c:v>
                </c:pt>
                <c:pt idx="2685">
                  <c:v>599419.92783766717</c:v>
                </c:pt>
                <c:pt idx="2686">
                  <c:v>599301.96993490413</c:v>
                </c:pt>
                <c:pt idx="2687">
                  <c:v>598940.70949256863</c:v>
                </c:pt>
                <c:pt idx="2688">
                  <c:v>599174.87760607351</c:v>
                </c:pt>
                <c:pt idx="2689">
                  <c:v>598943.75574655004</c:v>
                </c:pt>
                <c:pt idx="2690">
                  <c:v>598975.44671189995</c:v>
                </c:pt>
                <c:pt idx="2691">
                  <c:v>598998.3638162167</c:v>
                </c:pt>
                <c:pt idx="2692">
                  <c:v>599011.67701962811</c:v>
                </c:pt>
                <c:pt idx="2693">
                  <c:v>598981.58996040898</c:v>
                </c:pt>
                <c:pt idx="2694">
                  <c:v>598976.53946906293</c:v>
                </c:pt>
                <c:pt idx="2695">
                  <c:v>599016.46786342177</c:v>
                </c:pt>
                <c:pt idx="2696">
                  <c:v>599020.87415662722</c:v>
                </c:pt>
                <c:pt idx="2697">
                  <c:v>599109.93980224931</c:v>
                </c:pt>
                <c:pt idx="2698">
                  <c:v>599025.68752040633</c:v>
                </c:pt>
                <c:pt idx="2699">
                  <c:v>599088.6828436252</c:v>
                </c:pt>
                <c:pt idx="2700">
                  <c:v>599202.05600847502</c:v>
                </c:pt>
                <c:pt idx="2701">
                  <c:v>599596.85179723182</c:v>
                </c:pt>
                <c:pt idx="2702">
                  <c:v>599076.86741452257</c:v>
                </c:pt>
                <c:pt idx="2703">
                  <c:v>599022.08571482555</c:v>
                </c:pt>
                <c:pt idx="2704">
                  <c:v>599123.06521605165</c:v>
                </c:pt>
                <c:pt idx="2705">
                  <c:v>599094.81424860202</c:v>
                </c:pt>
                <c:pt idx="2706">
                  <c:v>599347.29447320919</c:v>
                </c:pt>
                <c:pt idx="2707">
                  <c:v>599129.53832508391</c:v>
                </c:pt>
                <c:pt idx="2708">
                  <c:v>599168.91576277895</c:v>
                </c:pt>
                <c:pt idx="2709">
                  <c:v>599089.26086435083</c:v>
                </c:pt>
                <c:pt idx="2710">
                  <c:v>599099.34450436756</c:v>
                </c:pt>
                <c:pt idx="2711">
                  <c:v>599094.35849927808</c:v>
                </c:pt>
                <c:pt idx="2712">
                  <c:v>599846.30128567619</c:v>
                </c:pt>
                <c:pt idx="2713">
                  <c:v>599152.33522170305</c:v>
                </c:pt>
                <c:pt idx="2714">
                  <c:v>599130.16236176656</c:v>
                </c:pt>
                <c:pt idx="2715">
                  <c:v>599569.64561155881</c:v>
                </c:pt>
                <c:pt idx="2716">
                  <c:v>599161.54429719283</c:v>
                </c:pt>
                <c:pt idx="2717">
                  <c:v>599941.56963621557</c:v>
                </c:pt>
                <c:pt idx="2718">
                  <c:v>599172.00388674496</c:v>
                </c:pt>
                <c:pt idx="2719">
                  <c:v>599158.25276438834</c:v>
                </c:pt>
                <c:pt idx="2720">
                  <c:v>599296.59533287713</c:v>
                </c:pt>
                <c:pt idx="2721">
                  <c:v>599238.44757218624</c:v>
                </c:pt>
                <c:pt idx="2722">
                  <c:v>599259.1719881047</c:v>
                </c:pt>
                <c:pt idx="2723">
                  <c:v>599800.99532600516</c:v>
                </c:pt>
                <c:pt idx="2724">
                  <c:v>599392.61010398238</c:v>
                </c:pt>
                <c:pt idx="2725">
                  <c:v>599261.04966804106</c:v>
                </c:pt>
                <c:pt idx="2726">
                  <c:v>599235.65520130051</c:v>
                </c:pt>
                <c:pt idx="2727">
                  <c:v>599542.39938471117</c:v>
                </c:pt>
                <c:pt idx="2728">
                  <c:v>599234.02602549468</c:v>
                </c:pt>
                <c:pt idx="2729">
                  <c:v>599262.81259135983</c:v>
                </c:pt>
                <c:pt idx="2730">
                  <c:v>599265.81648829102</c:v>
                </c:pt>
                <c:pt idx="2731">
                  <c:v>599279.63516946381</c:v>
                </c:pt>
                <c:pt idx="2732">
                  <c:v>599301.98774990498</c:v>
                </c:pt>
                <c:pt idx="2733">
                  <c:v>599288.75892681314</c:v>
                </c:pt>
                <c:pt idx="2734">
                  <c:v>599483.34535308531</c:v>
                </c:pt>
                <c:pt idx="2735">
                  <c:v>599315.83623774338</c:v>
                </c:pt>
                <c:pt idx="2736">
                  <c:v>599392.58944686316</c:v>
                </c:pt>
                <c:pt idx="2737">
                  <c:v>599478.79261789843</c:v>
                </c:pt>
                <c:pt idx="2738">
                  <c:v>599456.10143499053</c:v>
                </c:pt>
                <c:pt idx="2739">
                  <c:v>599362.48898816307</c:v>
                </c:pt>
                <c:pt idx="2740">
                  <c:v>599356.8688672696</c:v>
                </c:pt>
                <c:pt idx="2741">
                  <c:v>599357.21109351201</c:v>
                </c:pt>
                <c:pt idx="2742">
                  <c:v>599433.52538570564</c:v>
                </c:pt>
                <c:pt idx="2743">
                  <c:v>599403.46287254279</c:v>
                </c:pt>
                <c:pt idx="2744">
                  <c:v>599465.18724370666</c:v>
                </c:pt>
                <c:pt idx="2745">
                  <c:v>599379.78087311843</c:v>
                </c:pt>
                <c:pt idx="2746">
                  <c:v>600136.69418618444</c:v>
                </c:pt>
                <c:pt idx="2747">
                  <c:v>599456.23712729232</c:v>
                </c:pt>
                <c:pt idx="2748">
                  <c:v>599438.38213392335</c:v>
                </c:pt>
                <c:pt idx="2749">
                  <c:v>599481.06140718015</c:v>
                </c:pt>
                <c:pt idx="2750">
                  <c:v>599407.25399911916</c:v>
                </c:pt>
                <c:pt idx="2751">
                  <c:v>599466.91561501264</c:v>
                </c:pt>
                <c:pt idx="2752">
                  <c:v>599425.93079577072</c:v>
                </c:pt>
                <c:pt idx="2753">
                  <c:v>600000.65923330246</c:v>
                </c:pt>
                <c:pt idx="2754">
                  <c:v>599434.94001896516</c:v>
                </c:pt>
                <c:pt idx="2755">
                  <c:v>599537.81251181278</c:v>
                </c:pt>
                <c:pt idx="2756">
                  <c:v>599488.33318188763</c:v>
                </c:pt>
                <c:pt idx="2757">
                  <c:v>599846.39660427568</c:v>
                </c:pt>
                <c:pt idx="2758">
                  <c:v>599475.45928755659</c:v>
                </c:pt>
                <c:pt idx="2759">
                  <c:v>599506.2322220112</c:v>
                </c:pt>
                <c:pt idx="2760">
                  <c:v>599494.05568777293</c:v>
                </c:pt>
                <c:pt idx="2761">
                  <c:v>599510.80409608828</c:v>
                </c:pt>
                <c:pt idx="2762">
                  <c:v>599489.20518164046</c:v>
                </c:pt>
                <c:pt idx="2763">
                  <c:v>599511.19011292234</c:v>
                </c:pt>
                <c:pt idx="2764">
                  <c:v>599751.0485252348</c:v>
                </c:pt>
                <c:pt idx="2765">
                  <c:v>599548.64982162695</c:v>
                </c:pt>
                <c:pt idx="2766">
                  <c:v>600023.35768572264</c:v>
                </c:pt>
                <c:pt idx="2767">
                  <c:v>599859.99120700825</c:v>
                </c:pt>
                <c:pt idx="2768">
                  <c:v>599525.60755991947</c:v>
                </c:pt>
                <c:pt idx="2769">
                  <c:v>599579.02995556907</c:v>
                </c:pt>
                <c:pt idx="2770">
                  <c:v>599598.41807394405</c:v>
                </c:pt>
                <c:pt idx="2771">
                  <c:v>599639.86325747601</c:v>
                </c:pt>
                <c:pt idx="2772">
                  <c:v>599570.24581703893</c:v>
                </c:pt>
                <c:pt idx="2773">
                  <c:v>600005.20993800531</c:v>
                </c:pt>
                <c:pt idx="2774">
                  <c:v>600268.31234042521</c:v>
                </c:pt>
                <c:pt idx="2775">
                  <c:v>599619.96038265585</c:v>
                </c:pt>
                <c:pt idx="2776">
                  <c:v>599683.02390582743</c:v>
                </c:pt>
                <c:pt idx="2777">
                  <c:v>599763.90394915594</c:v>
                </c:pt>
                <c:pt idx="2778">
                  <c:v>599643.98839888861</c:v>
                </c:pt>
                <c:pt idx="2779">
                  <c:v>599914.41374835395</c:v>
                </c:pt>
                <c:pt idx="2780">
                  <c:v>599629.43849676021</c:v>
                </c:pt>
                <c:pt idx="2781">
                  <c:v>599656.3164172133</c:v>
                </c:pt>
                <c:pt idx="2782">
                  <c:v>599692.18587839184</c:v>
                </c:pt>
                <c:pt idx="2783">
                  <c:v>599661.48487511498</c:v>
                </c:pt>
                <c:pt idx="2784">
                  <c:v>599764.61881415045</c:v>
                </c:pt>
                <c:pt idx="2785">
                  <c:v>599762.80041707226</c:v>
                </c:pt>
                <c:pt idx="2786">
                  <c:v>600304.65183703299</c:v>
                </c:pt>
                <c:pt idx="2787">
                  <c:v>599715.04603608779</c:v>
                </c:pt>
                <c:pt idx="2788">
                  <c:v>599715.00504809502</c:v>
                </c:pt>
                <c:pt idx="2789">
                  <c:v>599787.3142406909</c:v>
                </c:pt>
                <c:pt idx="2790">
                  <c:v>599773.76626190345</c:v>
                </c:pt>
                <c:pt idx="2791">
                  <c:v>599739.26552792208</c:v>
                </c:pt>
                <c:pt idx="2792">
                  <c:v>599720.06872245017</c:v>
                </c:pt>
                <c:pt idx="2793">
                  <c:v>599760.2732029293</c:v>
                </c:pt>
                <c:pt idx="2794">
                  <c:v>599810.0149700694</c:v>
                </c:pt>
                <c:pt idx="2795">
                  <c:v>599793.59787020658</c:v>
                </c:pt>
                <c:pt idx="2796">
                  <c:v>600327.36353152036</c:v>
                </c:pt>
                <c:pt idx="2797">
                  <c:v>600585.92147275945</c:v>
                </c:pt>
                <c:pt idx="2798">
                  <c:v>599814.91280827625</c:v>
                </c:pt>
                <c:pt idx="2799">
                  <c:v>599996.0371553984</c:v>
                </c:pt>
                <c:pt idx="2800">
                  <c:v>600077.7586169818</c:v>
                </c:pt>
                <c:pt idx="2801">
                  <c:v>599878.09455872595</c:v>
                </c:pt>
                <c:pt idx="2802">
                  <c:v>599946.10516139341</c:v>
                </c:pt>
                <c:pt idx="2803">
                  <c:v>599834.42328340898</c:v>
                </c:pt>
                <c:pt idx="2804">
                  <c:v>600259.31027590507</c:v>
                </c:pt>
                <c:pt idx="2805">
                  <c:v>599949.28649523889</c:v>
                </c:pt>
                <c:pt idx="2806">
                  <c:v>599873.70440670778</c:v>
                </c:pt>
                <c:pt idx="2807">
                  <c:v>599888.94348499028</c:v>
                </c:pt>
                <c:pt idx="2808">
                  <c:v>599889.00696766877</c:v>
                </c:pt>
                <c:pt idx="2809">
                  <c:v>599866.04848039756</c:v>
                </c:pt>
                <c:pt idx="2810">
                  <c:v>599947.99801124062</c:v>
                </c:pt>
                <c:pt idx="2811">
                  <c:v>599905.50037046347</c:v>
                </c:pt>
                <c:pt idx="2812">
                  <c:v>599964.36479687563</c:v>
                </c:pt>
                <c:pt idx="2813">
                  <c:v>599923.76227887603</c:v>
                </c:pt>
                <c:pt idx="2814">
                  <c:v>599919.14885793859</c:v>
                </c:pt>
                <c:pt idx="2815">
                  <c:v>599959.8559581252</c:v>
                </c:pt>
                <c:pt idx="2816">
                  <c:v>599964.42081082438</c:v>
                </c:pt>
                <c:pt idx="2817">
                  <c:v>599955.62559321313</c:v>
                </c:pt>
                <c:pt idx="2818">
                  <c:v>599984.17414585594</c:v>
                </c:pt>
                <c:pt idx="2819">
                  <c:v>600631.34320119314</c:v>
                </c:pt>
                <c:pt idx="2820">
                  <c:v>600690.31196218578</c:v>
                </c:pt>
                <c:pt idx="2821">
                  <c:v>599988.03338820837</c:v>
                </c:pt>
                <c:pt idx="2822">
                  <c:v>600023.98681738565</c:v>
                </c:pt>
                <c:pt idx="2823">
                  <c:v>600038.33920405293</c:v>
                </c:pt>
                <c:pt idx="2824">
                  <c:v>600381.80255424662</c:v>
                </c:pt>
                <c:pt idx="2825">
                  <c:v>600042.95134471392</c:v>
                </c:pt>
                <c:pt idx="2826">
                  <c:v>600563.34297192073</c:v>
                </c:pt>
                <c:pt idx="2827">
                  <c:v>600241.04852771456</c:v>
                </c:pt>
                <c:pt idx="2828">
                  <c:v>600703.99039445713</c:v>
                </c:pt>
                <c:pt idx="2829">
                  <c:v>600336.37571060227</c:v>
                </c:pt>
                <c:pt idx="2830">
                  <c:v>600087.72504530021</c:v>
                </c:pt>
                <c:pt idx="2831">
                  <c:v>600111.14835694735</c:v>
                </c:pt>
                <c:pt idx="2832">
                  <c:v>600143.06028863671</c:v>
                </c:pt>
                <c:pt idx="2833">
                  <c:v>600124.44967673416</c:v>
                </c:pt>
                <c:pt idx="2834">
                  <c:v>600513.41715142841</c:v>
                </c:pt>
                <c:pt idx="2835">
                  <c:v>600935.36539088003</c:v>
                </c:pt>
                <c:pt idx="2836">
                  <c:v>600275.99652857659</c:v>
                </c:pt>
                <c:pt idx="2837">
                  <c:v>600232.0458125571</c:v>
                </c:pt>
                <c:pt idx="2838">
                  <c:v>600197.56427790003</c:v>
                </c:pt>
                <c:pt idx="2839">
                  <c:v>600233.67544316535</c:v>
                </c:pt>
                <c:pt idx="2840">
                  <c:v>600259.22262169793</c:v>
                </c:pt>
                <c:pt idx="2841">
                  <c:v>600183.30539939681</c:v>
                </c:pt>
                <c:pt idx="2842">
                  <c:v>600214.12490849069</c:v>
                </c:pt>
                <c:pt idx="2843">
                  <c:v>600201.69918143668</c:v>
                </c:pt>
                <c:pt idx="2844">
                  <c:v>600302.35465956177</c:v>
                </c:pt>
                <c:pt idx="2845">
                  <c:v>600210.38205797307</c:v>
                </c:pt>
                <c:pt idx="2846">
                  <c:v>600962.6101216469</c:v>
                </c:pt>
                <c:pt idx="2847">
                  <c:v>600232.36712744588</c:v>
                </c:pt>
                <c:pt idx="2848">
                  <c:v>600390.07940008771</c:v>
                </c:pt>
                <c:pt idx="2849">
                  <c:v>600265.50434878306</c:v>
                </c:pt>
                <c:pt idx="2850">
                  <c:v>600241.72345116327</c:v>
                </c:pt>
                <c:pt idx="2851">
                  <c:v>600375.39531028329</c:v>
                </c:pt>
                <c:pt idx="2852">
                  <c:v>600890.05901442107</c:v>
                </c:pt>
                <c:pt idx="2853">
                  <c:v>600354.50026784674</c:v>
                </c:pt>
                <c:pt idx="2854">
                  <c:v>600291.57453865791</c:v>
                </c:pt>
                <c:pt idx="2855">
                  <c:v>600363.61230771744</c:v>
                </c:pt>
                <c:pt idx="2856">
                  <c:v>600453.60920921329</c:v>
                </c:pt>
                <c:pt idx="2857">
                  <c:v>600338.1807138538</c:v>
                </c:pt>
                <c:pt idx="2858">
                  <c:v>600356.39582436311</c:v>
                </c:pt>
                <c:pt idx="2859">
                  <c:v>600622.28866861493</c:v>
                </c:pt>
                <c:pt idx="2860">
                  <c:v>600835.63130566746</c:v>
                </c:pt>
                <c:pt idx="2861">
                  <c:v>600406.31761102972</c:v>
                </c:pt>
                <c:pt idx="2862">
                  <c:v>600333.19161367801</c:v>
                </c:pt>
                <c:pt idx="2863">
                  <c:v>600341.43129649956</c:v>
                </c:pt>
                <c:pt idx="2864">
                  <c:v>600350.45313035685</c:v>
                </c:pt>
                <c:pt idx="2865">
                  <c:v>600342.51353620947</c:v>
                </c:pt>
                <c:pt idx="2866">
                  <c:v>600749.39610883698</c:v>
                </c:pt>
                <c:pt idx="2867">
                  <c:v>600431.74202357908</c:v>
                </c:pt>
                <c:pt idx="2868">
                  <c:v>600387.82965104817</c:v>
                </c:pt>
                <c:pt idx="2869">
                  <c:v>600409.56117495475</c:v>
                </c:pt>
                <c:pt idx="2870">
                  <c:v>600409.79638358252</c:v>
                </c:pt>
                <c:pt idx="2871">
                  <c:v>600422.86564818816</c:v>
                </c:pt>
                <c:pt idx="2872">
                  <c:v>600867.39998280653</c:v>
                </c:pt>
                <c:pt idx="2873">
                  <c:v>600536.0058918813</c:v>
                </c:pt>
                <c:pt idx="2874">
                  <c:v>600776.60863468435</c:v>
                </c:pt>
                <c:pt idx="2875">
                  <c:v>600472.9787970254</c:v>
                </c:pt>
                <c:pt idx="2876">
                  <c:v>600506.14930561802</c:v>
                </c:pt>
                <c:pt idx="2877">
                  <c:v>600690.31443829276</c:v>
                </c:pt>
                <c:pt idx="2878">
                  <c:v>600622.22411471221</c:v>
                </c:pt>
                <c:pt idx="2879">
                  <c:v>600653.99584121152</c:v>
                </c:pt>
                <c:pt idx="2880">
                  <c:v>600486.32383022062</c:v>
                </c:pt>
                <c:pt idx="2881">
                  <c:v>601175.94917878183</c:v>
                </c:pt>
                <c:pt idx="2882">
                  <c:v>601266.69753846584</c:v>
                </c:pt>
                <c:pt idx="2883">
                  <c:v>600527.20422925265</c:v>
                </c:pt>
                <c:pt idx="2884">
                  <c:v>600531.82144106051</c:v>
                </c:pt>
                <c:pt idx="2885">
                  <c:v>600574.17270729085</c:v>
                </c:pt>
                <c:pt idx="2886">
                  <c:v>600536.69302978308</c:v>
                </c:pt>
                <c:pt idx="2887">
                  <c:v>600799.25171034003</c:v>
                </c:pt>
                <c:pt idx="2888">
                  <c:v>600554.56133806438</c:v>
                </c:pt>
                <c:pt idx="2889">
                  <c:v>600546.19392806687</c:v>
                </c:pt>
                <c:pt idx="2890">
                  <c:v>600550.59454786405</c:v>
                </c:pt>
                <c:pt idx="2891">
                  <c:v>600577.40996172989</c:v>
                </c:pt>
                <c:pt idx="2892">
                  <c:v>600617.82999802846</c:v>
                </c:pt>
                <c:pt idx="2893">
                  <c:v>600596.71509218961</c:v>
                </c:pt>
                <c:pt idx="2894">
                  <c:v>600658.58117757773</c:v>
                </c:pt>
                <c:pt idx="2895">
                  <c:v>601166.93044196093</c:v>
                </c:pt>
                <c:pt idx="2896">
                  <c:v>600710.79011736647</c:v>
                </c:pt>
                <c:pt idx="2897">
                  <c:v>600622.99396034307</c:v>
                </c:pt>
                <c:pt idx="2898">
                  <c:v>600722.07851022715</c:v>
                </c:pt>
                <c:pt idx="2899">
                  <c:v>600664.85847598757</c:v>
                </c:pt>
                <c:pt idx="2900">
                  <c:v>600708.52971351589</c:v>
                </c:pt>
                <c:pt idx="2901">
                  <c:v>600792.9152900324</c:v>
                </c:pt>
                <c:pt idx="2902">
                  <c:v>600713.16085570678</c:v>
                </c:pt>
                <c:pt idx="2903">
                  <c:v>600764.83865459333</c:v>
                </c:pt>
                <c:pt idx="2904">
                  <c:v>600840.05775109574</c:v>
                </c:pt>
                <c:pt idx="2905">
                  <c:v>600755.56462337717</c:v>
                </c:pt>
                <c:pt idx="2906">
                  <c:v>600921.76615847601</c:v>
                </c:pt>
                <c:pt idx="2907">
                  <c:v>600749.43750518793</c:v>
                </c:pt>
                <c:pt idx="2908">
                  <c:v>600691.16302272642</c:v>
                </c:pt>
                <c:pt idx="2909">
                  <c:v>600852.34072600957</c:v>
                </c:pt>
                <c:pt idx="2910">
                  <c:v>600722.53104265488</c:v>
                </c:pt>
                <c:pt idx="2911">
                  <c:v>600735.88486998447</c:v>
                </c:pt>
                <c:pt idx="2912">
                  <c:v>600764.77095076116</c:v>
                </c:pt>
                <c:pt idx="2913">
                  <c:v>600796.4860006579</c:v>
                </c:pt>
                <c:pt idx="2914">
                  <c:v>600728.1945189737</c:v>
                </c:pt>
                <c:pt idx="2915">
                  <c:v>600871.83111783117</c:v>
                </c:pt>
                <c:pt idx="2916">
                  <c:v>601298.5635715673</c:v>
                </c:pt>
                <c:pt idx="2917">
                  <c:v>601194.16330935678</c:v>
                </c:pt>
                <c:pt idx="2918">
                  <c:v>600860.02518328233</c:v>
                </c:pt>
                <c:pt idx="2919">
                  <c:v>600796.19564010471</c:v>
                </c:pt>
                <c:pt idx="2920">
                  <c:v>600989.82949298655</c:v>
                </c:pt>
                <c:pt idx="2921">
                  <c:v>600827.7195225308</c:v>
                </c:pt>
                <c:pt idx="2922">
                  <c:v>601679.73355370923</c:v>
                </c:pt>
                <c:pt idx="2923">
                  <c:v>600867.92509250587</c:v>
                </c:pt>
                <c:pt idx="2924">
                  <c:v>600878.02741746616</c:v>
                </c:pt>
                <c:pt idx="2925">
                  <c:v>600967.1647350362</c:v>
                </c:pt>
                <c:pt idx="2926">
                  <c:v>600912.91860250384</c:v>
                </c:pt>
                <c:pt idx="2927">
                  <c:v>600890.75893197954</c:v>
                </c:pt>
                <c:pt idx="2928">
                  <c:v>601042.53782430431</c:v>
                </c:pt>
                <c:pt idx="2929">
                  <c:v>601061.11521707382</c:v>
                </c:pt>
                <c:pt idx="2930">
                  <c:v>600973.55604373594</c:v>
                </c:pt>
                <c:pt idx="2931">
                  <c:v>600967.3097944858</c:v>
                </c:pt>
                <c:pt idx="2932">
                  <c:v>601207.71501970885</c:v>
                </c:pt>
                <c:pt idx="2933">
                  <c:v>601307.61539553048</c:v>
                </c:pt>
                <c:pt idx="2934">
                  <c:v>600996.29858109832</c:v>
                </c:pt>
                <c:pt idx="2935">
                  <c:v>601134.34140251658</c:v>
                </c:pt>
                <c:pt idx="2936">
                  <c:v>601039.86627117428</c:v>
                </c:pt>
                <c:pt idx="2937">
                  <c:v>600986.28107585292</c:v>
                </c:pt>
                <c:pt idx="2938">
                  <c:v>601013.04334366717</c:v>
                </c:pt>
                <c:pt idx="2939">
                  <c:v>601716.08779882686</c:v>
                </c:pt>
                <c:pt idx="2940">
                  <c:v>601094.24415983318</c:v>
                </c:pt>
                <c:pt idx="2941">
                  <c:v>601607.20520477858</c:v>
                </c:pt>
                <c:pt idx="2942">
                  <c:v>601100.69454625843</c:v>
                </c:pt>
                <c:pt idx="2943">
                  <c:v>601041.4837290243</c:v>
                </c:pt>
                <c:pt idx="2944">
                  <c:v>601493.73739537713</c:v>
                </c:pt>
                <c:pt idx="2945">
                  <c:v>601036.63050169824</c:v>
                </c:pt>
                <c:pt idx="2946">
                  <c:v>601348.44181689387</c:v>
                </c:pt>
                <c:pt idx="2947">
                  <c:v>601707.04586731538</c:v>
                </c:pt>
                <c:pt idx="2948">
                  <c:v>601114.30574905139</c:v>
                </c:pt>
                <c:pt idx="2949">
                  <c:v>601178.26744226157</c:v>
                </c:pt>
                <c:pt idx="2950">
                  <c:v>601366.5527741327</c:v>
                </c:pt>
                <c:pt idx="2951">
                  <c:v>601158.0437088348</c:v>
                </c:pt>
                <c:pt idx="2952">
                  <c:v>601185.19804454141</c:v>
                </c:pt>
                <c:pt idx="2953">
                  <c:v>601230.49087584869</c:v>
                </c:pt>
                <c:pt idx="2954">
                  <c:v>601163.8245115648</c:v>
                </c:pt>
                <c:pt idx="2955">
                  <c:v>601168.25429858628</c:v>
                </c:pt>
                <c:pt idx="2956">
                  <c:v>601947.57109577465</c:v>
                </c:pt>
                <c:pt idx="2957">
                  <c:v>601194.48741781234</c:v>
                </c:pt>
                <c:pt idx="2958">
                  <c:v>601177.1953379109</c:v>
                </c:pt>
                <c:pt idx="2959">
                  <c:v>601457.35126697842</c:v>
                </c:pt>
                <c:pt idx="2960">
                  <c:v>601343.84186322673</c:v>
                </c:pt>
                <c:pt idx="2961">
                  <c:v>601212.80490296613</c:v>
                </c:pt>
                <c:pt idx="2962">
                  <c:v>601312.08732085116</c:v>
                </c:pt>
                <c:pt idx="2963">
                  <c:v>601250.33730840182</c:v>
                </c:pt>
                <c:pt idx="2964">
                  <c:v>601870.46281987068</c:v>
                </c:pt>
                <c:pt idx="2965">
                  <c:v>601286.59379961737</c:v>
                </c:pt>
                <c:pt idx="2966">
                  <c:v>601249.01056587812</c:v>
                </c:pt>
                <c:pt idx="2967">
                  <c:v>601312.12611560535</c:v>
                </c:pt>
                <c:pt idx="2968">
                  <c:v>601248.85766260012</c:v>
                </c:pt>
                <c:pt idx="2969">
                  <c:v>601240.33595023153</c:v>
                </c:pt>
                <c:pt idx="2970">
                  <c:v>601276.13610682648</c:v>
                </c:pt>
                <c:pt idx="2971">
                  <c:v>601861.40610978426</c:v>
                </c:pt>
                <c:pt idx="2972">
                  <c:v>601357.54432856094</c:v>
                </c:pt>
                <c:pt idx="2973">
                  <c:v>601299.1727473858</c:v>
                </c:pt>
                <c:pt idx="2974">
                  <c:v>601304.66847454337</c:v>
                </c:pt>
                <c:pt idx="2975">
                  <c:v>602133.68194783269</c:v>
                </c:pt>
                <c:pt idx="2976">
                  <c:v>602033.84941751196</c:v>
                </c:pt>
                <c:pt idx="2977">
                  <c:v>601326.82966775203</c:v>
                </c:pt>
                <c:pt idx="2978">
                  <c:v>601852.33642703982</c:v>
                </c:pt>
                <c:pt idx="2979">
                  <c:v>601366.96680448798</c:v>
                </c:pt>
                <c:pt idx="2980">
                  <c:v>601386.63894362212</c:v>
                </c:pt>
                <c:pt idx="2981">
                  <c:v>601395.65296296682</c:v>
                </c:pt>
                <c:pt idx="2982">
                  <c:v>601380.48691671062</c:v>
                </c:pt>
                <c:pt idx="2983">
                  <c:v>601561.71685750154</c:v>
                </c:pt>
                <c:pt idx="2984">
                  <c:v>601421.38378141494</c:v>
                </c:pt>
                <c:pt idx="2985">
                  <c:v>601422.74942043179</c:v>
                </c:pt>
                <c:pt idx="2986">
                  <c:v>601529.94602354639</c:v>
                </c:pt>
                <c:pt idx="2987">
                  <c:v>601435.21654707601</c:v>
                </c:pt>
                <c:pt idx="2988">
                  <c:v>601463.80725450232</c:v>
                </c:pt>
                <c:pt idx="2989">
                  <c:v>601583.09759615897</c:v>
                </c:pt>
                <c:pt idx="2990">
                  <c:v>601509.15104919672</c:v>
                </c:pt>
                <c:pt idx="2991">
                  <c:v>601929.50703351502</c:v>
                </c:pt>
                <c:pt idx="2992">
                  <c:v>601504.59182806464</c:v>
                </c:pt>
                <c:pt idx="2993">
                  <c:v>601525.58408492501</c:v>
                </c:pt>
                <c:pt idx="2994">
                  <c:v>601559.13447722094</c:v>
                </c:pt>
                <c:pt idx="2995">
                  <c:v>601605.37425744103</c:v>
                </c:pt>
                <c:pt idx="2996">
                  <c:v>601494.77645595605</c:v>
                </c:pt>
                <c:pt idx="2997">
                  <c:v>601543.77541466057</c:v>
                </c:pt>
                <c:pt idx="2998">
                  <c:v>601666.11421239888</c:v>
                </c:pt>
                <c:pt idx="2999">
                  <c:v>601517.94144734927</c:v>
                </c:pt>
                <c:pt idx="3000">
                  <c:v>601683.53996652807</c:v>
                </c:pt>
                <c:pt idx="3001">
                  <c:v>601607.25781292876</c:v>
                </c:pt>
                <c:pt idx="3002">
                  <c:v>601636.18630784249</c:v>
                </c:pt>
                <c:pt idx="3003">
                  <c:v>601673.03180512146</c:v>
                </c:pt>
                <c:pt idx="3004">
                  <c:v>602233.63467767485</c:v>
                </c:pt>
                <c:pt idx="3005">
                  <c:v>601697.92447403783</c:v>
                </c:pt>
                <c:pt idx="3006">
                  <c:v>601915.8376384537</c:v>
                </c:pt>
                <c:pt idx="3007">
                  <c:v>601956.71649065427</c:v>
                </c:pt>
                <c:pt idx="3008">
                  <c:v>601625.92696490174</c:v>
                </c:pt>
                <c:pt idx="3009">
                  <c:v>602015.74829099036</c:v>
                </c:pt>
                <c:pt idx="3010">
                  <c:v>601648.2167205608</c:v>
                </c:pt>
                <c:pt idx="3011">
                  <c:v>601666.41561172414</c:v>
                </c:pt>
                <c:pt idx="3012">
                  <c:v>601716.19985038892</c:v>
                </c:pt>
                <c:pt idx="3013">
                  <c:v>601689.30818519008</c:v>
                </c:pt>
                <c:pt idx="3014">
                  <c:v>602124.71042896307</c:v>
                </c:pt>
                <c:pt idx="3015">
                  <c:v>601681.17303891049</c:v>
                </c:pt>
                <c:pt idx="3016">
                  <c:v>602442.40919741313</c:v>
                </c:pt>
                <c:pt idx="3017">
                  <c:v>601698.91001236683</c:v>
                </c:pt>
                <c:pt idx="3018">
                  <c:v>601725.67458089639</c:v>
                </c:pt>
                <c:pt idx="3019">
                  <c:v>602269.97594587272</c:v>
                </c:pt>
                <c:pt idx="3020">
                  <c:v>601772.29433321091</c:v>
                </c:pt>
                <c:pt idx="3021">
                  <c:v>601740.56782181945</c:v>
                </c:pt>
                <c:pt idx="3022">
                  <c:v>602224.58624038042</c:v>
                </c:pt>
                <c:pt idx="3023">
                  <c:v>601915.78183402587</c:v>
                </c:pt>
                <c:pt idx="3024">
                  <c:v>602129.23972944124</c:v>
                </c:pt>
                <c:pt idx="3025">
                  <c:v>601820.53928874072</c:v>
                </c:pt>
                <c:pt idx="3026">
                  <c:v>601753.26773914869</c:v>
                </c:pt>
                <c:pt idx="3027">
                  <c:v>601785.68986691209</c:v>
                </c:pt>
                <c:pt idx="3028">
                  <c:v>601798.49312804756</c:v>
                </c:pt>
                <c:pt idx="3029">
                  <c:v>601834.51253406587</c:v>
                </c:pt>
                <c:pt idx="3030">
                  <c:v>601826.74889406329</c:v>
                </c:pt>
                <c:pt idx="3031">
                  <c:v>601830.34568052273</c:v>
                </c:pt>
                <c:pt idx="3032">
                  <c:v>601867.80723071715</c:v>
                </c:pt>
                <c:pt idx="3033">
                  <c:v>601894.86343649437</c:v>
                </c:pt>
                <c:pt idx="3034">
                  <c:v>601947.56253657001</c:v>
                </c:pt>
                <c:pt idx="3035">
                  <c:v>601870.64698519825</c:v>
                </c:pt>
                <c:pt idx="3036">
                  <c:v>601943.03542835114</c:v>
                </c:pt>
                <c:pt idx="3037">
                  <c:v>601936.32486147061</c:v>
                </c:pt>
                <c:pt idx="3038">
                  <c:v>602197.31835301919</c:v>
                </c:pt>
                <c:pt idx="3039">
                  <c:v>601906.88707791455</c:v>
                </c:pt>
                <c:pt idx="3040">
                  <c:v>601893.38706609362</c:v>
                </c:pt>
                <c:pt idx="3041">
                  <c:v>602129.17417708901</c:v>
                </c:pt>
                <c:pt idx="3042">
                  <c:v>602673.94496307231</c:v>
                </c:pt>
                <c:pt idx="3043">
                  <c:v>601911.85265649727</c:v>
                </c:pt>
                <c:pt idx="3044">
                  <c:v>601917.09256165265</c:v>
                </c:pt>
                <c:pt idx="3045">
                  <c:v>601917.41154738038</c:v>
                </c:pt>
                <c:pt idx="3046">
                  <c:v>601943.6933275609</c:v>
                </c:pt>
                <c:pt idx="3047">
                  <c:v>601976.62614419067</c:v>
                </c:pt>
                <c:pt idx="3048">
                  <c:v>602029.32758183719</c:v>
                </c:pt>
                <c:pt idx="3049">
                  <c:v>602165.47281430918</c:v>
                </c:pt>
                <c:pt idx="3050">
                  <c:v>602247.23281988758</c:v>
                </c:pt>
                <c:pt idx="3051">
                  <c:v>602047.55079312564</c:v>
                </c:pt>
                <c:pt idx="3052">
                  <c:v>602651.28427809034</c:v>
                </c:pt>
                <c:pt idx="3053">
                  <c:v>602016.04418503458</c:v>
                </c:pt>
                <c:pt idx="3054">
                  <c:v>601998.80749407597</c:v>
                </c:pt>
                <c:pt idx="3055">
                  <c:v>602049.29021969705</c:v>
                </c:pt>
                <c:pt idx="3056">
                  <c:v>602092.84274246951</c:v>
                </c:pt>
                <c:pt idx="3057">
                  <c:v>602147.29966770601</c:v>
                </c:pt>
                <c:pt idx="3058">
                  <c:v>602058.4822180171</c:v>
                </c:pt>
                <c:pt idx="3059">
                  <c:v>602210.85906497005</c:v>
                </c:pt>
                <c:pt idx="3060">
                  <c:v>602043.92190519744</c:v>
                </c:pt>
                <c:pt idx="3061">
                  <c:v>602088.79295002425</c:v>
                </c:pt>
                <c:pt idx="3062">
                  <c:v>602191.40771292604</c:v>
                </c:pt>
                <c:pt idx="3063">
                  <c:v>602102.4644394099</c:v>
                </c:pt>
                <c:pt idx="3064">
                  <c:v>602080.9062612307</c:v>
                </c:pt>
                <c:pt idx="3065">
                  <c:v>602122.0322121809</c:v>
                </c:pt>
                <c:pt idx="3066">
                  <c:v>602162.89939614083</c:v>
                </c:pt>
                <c:pt idx="3067">
                  <c:v>602129.49083303299</c:v>
                </c:pt>
                <c:pt idx="3068">
                  <c:v>602153.77246974374</c:v>
                </c:pt>
                <c:pt idx="3069">
                  <c:v>602129.89263581624</c:v>
                </c:pt>
                <c:pt idx="3070">
                  <c:v>602158.2866620014</c:v>
                </c:pt>
                <c:pt idx="3071">
                  <c:v>602156.60473676375</c:v>
                </c:pt>
                <c:pt idx="3072">
                  <c:v>602135.13835623697</c:v>
                </c:pt>
                <c:pt idx="3073">
                  <c:v>602415.21043622075</c:v>
                </c:pt>
                <c:pt idx="3074">
                  <c:v>602197.36207099678</c:v>
                </c:pt>
                <c:pt idx="3075">
                  <c:v>602254.54357715894</c:v>
                </c:pt>
                <c:pt idx="3076">
                  <c:v>602296.36503460933</c:v>
                </c:pt>
                <c:pt idx="3077">
                  <c:v>602215.48641618702</c:v>
                </c:pt>
                <c:pt idx="3078">
                  <c:v>602265.34206258913</c:v>
                </c:pt>
                <c:pt idx="3079">
                  <c:v>602207.1478874383</c:v>
                </c:pt>
                <c:pt idx="3080">
                  <c:v>602537.81666230166</c:v>
                </c:pt>
                <c:pt idx="3081">
                  <c:v>602297.15118727449</c:v>
                </c:pt>
                <c:pt idx="3082">
                  <c:v>602592.31705448567</c:v>
                </c:pt>
                <c:pt idx="3083">
                  <c:v>602243.56283021427</c:v>
                </c:pt>
                <c:pt idx="3084">
                  <c:v>602271.64931584953</c:v>
                </c:pt>
                <c:pt idx="3085">
                  <c:v>603041.72700201999</c:v>
                </c:pt>
                <c:pt idx="3086">
                  <c:v>602293.19951157272</c:v>
                </c:pt>
                <c:pt idx="3087">
                  <c:v>602320.00383829058</c:v>
                </c:pt>
                <c:pt idx="3088">
                  <c:v>602285.14118222403</c:v>
                </c:pt>
                <c:pt idx="3089">
                  <c:v>602381.23544599256</c:v>
                </c:pt>
                <c:pt idx="3090">
                  <c:v>602367.08942377858</c:v>
                </c:pt>
                <c:pt idx="3091">
                  <c:v>602978.19838592643</c:v>
                </c:pt>
                <c:pt idx="3092">
                  <c:v>602374.45081742911</c:v>
                </c:pt>
                <c:pt idx="3093">
                  <c:v>602347.40749332751</c:v>
                </c:pt>
                <c:pt idx="3094">
                  <c:v>602932.82932338119</c:v>
                </c:pt>
                <c:pt idx="3095">
                  <c:v>602406.13372360379</c:v>
                </c:pt>
                <c:pt idx="3096">
                  <c:v>602505.19877144101</c:v>
                </c:pt>
                <c:pt idx="3097">
                  <c:v>602366.39670641918</c:v>
                </c:pt>
                <c:pt idx="3098">
                  <c:v>602596.79116834374</c:v>
                </c:pt>
                <c:pt idx="3099">
                  <c:v>602401.99068944168</c:v>
                </c:pt>
                <c:pt idx="3100">
                  <c:v>603096.23020079534</c:v>
                </c:pt>
                <c:pt idx="3101">
                  <c:v>602592.23196640436</c:v>
                </c:pt>
                <c:pt idx="3102">
                  <c:v>602435.30385060445</c:v>
                </c:pt>
                <c:pt idx="3103">
                  <c:v>602451.99216539296</c:v>
                </c:pt>
                <c:pt idx="3104">
                  <c:v>602476.15626953461</c:v>
                </c:pt>
                <c:pt idx="3105">
                  <c:v>602507.90134904068</c:v>
                </c:pt>
                <c:pt idx="3106">
                  <c:v>602882.91248006211</c:v>
                </c:pt>
                <c:pt idx="3107">
                  <c:v>602489.37797083904</c:v>
                </c:pt>
                <c:pt idx="3108">
                  <c:v>603023.66463377664</c:v>
                </c:pt>
                <c:pt idx="3109">
                  <c:v>603209.75117557449</c:v>
                </c:pt>
                <c:pt idx="3110">
                  <c:v>602519.98092706874</c:v>
                </c:pt>
                <c:pt idx="3111">
                  <c:v>602525.45437745831</c:v>
                </c:pt>
                <c:pt idx="3112">
                  <c:v>602534.03824229096</c:v>
                </c:pt>
                <c:pt idx="3113">
                  <c:v>602542.54787311889</c:v>
                </c:pt>
                <c:pt idx="3114">
                  <c:v>602598.56710132863</c:v>
                </c:pt>
                <c:pt idx="3115">
                  <c:v>602556.5935462208</c:v>
                </c:pt>
                <c:pt idx="3116">
                  <c:v>602556.2131882133</c:v>
                </c:pt>
                <c:pt idx="3117">
                  <c:v>602663.16009608656</c:v>
                </c:pt>
                <c:pt idx="3118">
                  <c:v>602574.28726779192</c:v>
                </c:pt>
                <c:pt idx="3119">
                  <c:v>602561.91336403426</c:v>
                </c:pt>
                <c:pt idx="3120">
                  <c:v>603032.75425305159</c:v>
                </c:pt>
                <c:pt idx="3121">
                  <c:v>602657.77656913828</c:v>
                </c:pt>
                <c:pt idx="3122">
                  <c:v>602589.26600426692</c:v>
                </c:pt>
                <c:pt idx="3123">
                  <c:v>602593.94070094207</c:v>
                </c:pt>
                <c:pt idx="3124">
                  <c:v>602637.71192236117</c:v>
                </c:pt>
                <c:pt idx="3125">
                  <c:v>602722.61482316314</c:v>
                </c:pt>
                <c:pt idx="3126">
                  <c:v>602873.77824995061</c:v>
                </c:pt>
                <c:pt idx="3127">
                  <c:v>602642.73678629601</c:v>
                </c:pt>
                <c:pt idx="3128">
                  <c:v>603395.91805046576</c:v>
                </c:pt>
                <c:pt idx="3129">
                  <c:v>602680.40766404057</c:v>
                </c:pt>
                <c:pt idx="3130">
                  <c:v>602652.01003027789</c:v>
                </c:pt>
                <c:pt idx="3131">
                  <c:v>602837.41126129089</c:v>
                </c:pt>
                <c:pt idx="3132">
                  <c:v>602665.80470492702</c:v>
                </c:pt>
                <c:pt idx="3133">
                  <c:v>602698.50291926588</c:v>
                </c:pt>
                <c:pt idx="3134">
                  <c:v>602755.70786991681</c:v>
                </c:pt>
                <c:pt idx="3135">
                  <c:v>602782.9202946747</c:v>
                </c:pt>
                <c:pt idx="3136">
                  <c:v>602720.54378448997</c:v>
                </c:pt>
                <c:pt idx="3137">
                  <c:v>602854.29052596504</c:v>
                </c:pt>
                <c:pt idx="3138">
                  <c:v>602849.31941612496</c:v>
                </c:pt>
                <c:pt idx="3139">
                  <c:v>602778.49861801101</c:v>
                </c:pt>
                <c:pt idx="3140">
                  <c:v>602752.85769603529</c:v>
                </c:pt>
                <c:pt idx="3141">
                  <c:v>602814.75694985711</c:v>
                </c:pt>
                <c:pt idx="3142">
                  <c:v>602778.94998882862</c:v>
                </c:pt>
                <c:pt idx="3143">
                  <c:v>602783.54918150196</c:v>
                </c:pt>
                <c:pt idx="3144">
                  <c:v>602807.47602185979</c:v>
                </c:pt>
                <c:pt idx="3145">
                  <c:v>602779.43434694409</c:v>
                </c:pt>
                <c:pt idx="3146">
                  <c:v>602783.761255263</c:v>
                </c:pt>
                <c:pt idx="3147">
                  <c:v>602851.04035756004</c:v>
                </c:pt>
                <c:pt idx="3148">
                  <c:v>602900.96574506641</c:v>
                </c:pt>
                <c:pt idx="3149">
                  <c:v>602805.9349122087</c:v>
                </c:pt>
                <c:pt idx="3150">
                  <c:v>602828.51102616824</c:v>
                </c:pt>
                <c:pt idx="3151">
                  <c:v>603041.75681411405</c:v>
                </c:pt>
                <c:pt idx="3152">
                  <c:v>602820.90507453179</c:v>
                </c:pt>
                <c:pt idx="3153">
                  <c:v>603250.71141960274</c:v>
                </c:pt>
                <c:pt idx="3154">
                  <c:v>602847.18173791398</c:v>
                </c:pt>
                <c:pt idx="3155">
                  <c:v>602866.43655485625</c:v>
                </c:pt>
                <c:pt idx="3156">
                  <c:v>603005.40186666662</c:v>
                </c:pt>
                <c:pt idx="3157">
                  <c:v>602898.4298058725</c:v>
                </c:pt>
                <c:pt idx="3158">
                  <c:v>603168.9457602218</c:v>
                </c:pt>
                <c:pt idx="3159">
                  <c:v>603409.64082892984</c:v>
                </c:pt>
                <c:pt idx="3160">
                  <c:v>602883.21511269617</c:v>
                </c:pt>
                <c:pt idx="3161">
                  <c:v>602902.03085759247</c:v>
                </c:pt>
                <c:pt idx="3162">
                  <c:v>603500.44196776778</c:v>
                </c:pt>
                <c:pt idx="3163">
                  <c:v>603563.98274932452</c:v>
                </c:pt>
                <c:pt idx="3164">
                  <c:v>602960.52094642108</c:v>
                </c:pt>
                <c:pt idx="3165">
                  <c:v>603423.27186258091</c:v>
                </c:pt>
                <c:pt idx="3166">
                  <c:v>602978.31656927173</c:v>
                </c:pt>
                <c:pt idx="3167">
                  <c:v>602998.28012340202</c:v>
                </c:pt>
                <c:pt idx="3168">
                  <c:v>602956.22705392144</c:v>
                </c:pt>
                <c:pt idx="3169">
                  <c:v>603025.46022665326</c:v>
                </c:pt>
                <c:pt idx="3170">
                  <c:v>603145.37811167433</c:v>
                </c:pt>
                <c:pt idx="3171">
                  <c:v>603094.09191098972</c:v>
                </c:pt>
                <c:pt idx="3172">
                  <c:v>603123.45945172082</c:v>
                </c:pt>
                <c:pt idx="3173">
                  <c:v>603377.84737025236</c:v>
                </c:pt>
                <c:pt idx="3174">
                  <c:v>603023.84062194079</c:v>
                </c:pt>
                <c:pt idx="3175">
                  <c:v>603078.0899404618</c:v>
                </c:pt>
                <c:pt idx="3176">
                  <c:v>603813.72036308865</c:v>
                </c:pt>
                <c:pt idx="3177">
                  <c:v>603116.38088210381</c:v>
                </c:pt>
                <c:pt idx="3178">
                  <c:v>603078.28643277858</c:v>
                </c:pt>
                <c:pt idx="3179">
                  <c:v>603070.57577148906</c:v>
                </c:pt>
                <c:pt idx="3180">
                  <c:v>603073.87723694649</c:v>
                </c:pt>
                <c:pt idx="3181">
                  <c:v>603083.06219057355</c:v>
                </c:pt>
                <c:pt idx="3182">
                  <c:v>603074.46178829379</c:v>
                </c:pt>
                <c:pt idx="3183">
                  <c:v>603088.33948829991</c:v>
                </c:pt>
                <c:pt idx="3184">
                  <c:v>603155.26621556689</c:v>
                </c:pt>
                <c:pt idx="3185">
                  <c:v>603119.15397541667</c:v>
                </c:pt>
                <c:pt idx="3186">
                  <c:v>603276.58613768476</c:v>
                </c:pt>
                <c:pt idx="3187">
                  <c:v>603211.56096370833</c:v>
                </c:pt>
                <c:pt idx="3188">
                  <c:v>603509.53984343843</c:v>
                </c:pt>
                <c:pt idx="3189">
                  <c:v>603202.59101766429</c:v>
                </c:pt>
                <c:pt idx="3190">
                  <c:v>603223.45098841656</c:v>
                </c:pt>
                <c:pt idx="3191">
                  <c:v>603904.56638394785</c:v>
                </c:pt>
                <c:pt idx="3192">
                  <c:v>603298.43431802839</c:v>
                </c:pt>
                <c:pt idx="3193">
                  <c:v>603223.94419924635</c:v>
                </c:pt>
                <c:pt idx="3194">
                  <c:v>603219.09807237703</c:v>
                </c:pt>
                <c:pt idx="3195">
                  <c:v>603418.63405834779</c:v>
                </c:pt>
                <c:pt idx="3196">
                  <c:v>603224.13731467444</c:v>
                </c:pt>
                <c:pt idx="3197">
                  <c:v>603270.76917637454</c:v>
                </c:pt>
                <c:pt idx="3198">
                  <c:v>603468.60443771584</c:v>
                </c:pt>
                <c:pt idx="3199">
                  <c:v>603509.49829725886</c:v>
                </c:pt>
                <c:pt idx="3200">
                  <c:v>603327.8089137692</c:v>
                </c:pt>
                <c:pt idx="3201">
                  <c:v>603414.08264440123</c:v>
                </c:pt>
                <c:pt idx="3202">
                  <c:v>603311.6060854519</c:v>
                </c:pt>
                <c:pt idx="3203">
                  <c:v>603343.32929143461</c:v>
                </c:pt>
                <c:pt idx="3204">
                  <c:v>603895.54516752821</c:v>
                </c:pt>
                <c:pt idx="3205">
                  <c:v>603346.02757488459</c:v>
                </c:pt>
                <c:pt idx="3206">
                  <c:v>603618.51150075032</c:v>
                </c:pt>
                <c:pt idx="3207">
                  <c:v>603977.2593933444</c:v>
                </c:pt>
                <c:pt idx="3208">
                  <c:v>603306.45710814442</c:v>
                </c:pt>
                <c:pt idx="3209">
                  <c:v>603859.23356720002</c:v>
                </c:pt>
                <c:pt idx="3210">
                  <c:v>603379.581539609</c:v>
                </c:pt>
                <c:pt idx="3211">
                  <c:v>603350.63493068691</c:v>
                </c:pt>
                <c:pt idx="3212">
                  <c:v>603334.08797161258</c:v>
                </c:pt>
                <c:pt idx="3213">
                  <c:v>603375.22778474155</c:v>
                </c:pt>
                <c:pt idx="3214">
                  <c:v>603342.92438519804</c:v>
                </c:pt>
                <c:pt idx="3215">
                  <c:v>603379.6285824005</c:v>
                </c:pt>
                <c:pt idx="3216">
                  <c:v>603382.45671873842</c:v>
                </c:pt>
                <c:pt idx="3217">
                  <c:v>603475.95963156945</c:v>
                </c:pt>
                <c:pt idx="3218">
                  <c:v>603436.82617622067</c:v>
                </c:pt>
                <c:pt idx="3219">
                  <c:v>603432.3086954169</c:v>
                </c:pt>
                <c:pt idx="3220">
                  <c:v>603378.96436101827</c:v>
                </c:pt>
                <c:pt idx="3221">
                  <c:v>603881.94844307867</c:v>
                </c:pt>
                <c:pt idx="3222">
                  <c:v>603402.14437502937</c:v>
                </c:pt>
                <c:pt idx="3223">
                  <c:v>603405.7117928341</c:v>
                </c:pt>
                <c:pt idx="3224">
                  <c:v>603401.31779894291</c:v>
                </c:pt>
                <c:pt idx="3225">
                  <c:v>603409.91326648626</c:v>
                </c:pt>
                <c:pt idx="3226">
                  <c:v>603845.61311126244</c:v>
                </c:pt>
                <c:pt idx="3227">
                  <c:v>603586.64872114523</c:v>
                </c:pt>
                <c:pt idx="3228">
                  <c:v>603432.66845165077</c:v>
                </c:pt>
                <c:pt idx="3229">
                  <c:v>603515.99506684241</c:v>
                </c:pt>
                <c:pt idx="3230">
                  <c:v>603464.23330149101</c:v>
                </c:pt>
                <c:pt idx="3231">
                  <c:v>603518.55010581936</c:v>
                </c:pt>
                <c:pt idx="3232">
                  <c:v>603493.09325839707</c:v>
                </c:pt>
                <c:pt idx="3233">
                  <c:v>603520.54818421172</c:v>
                </c:pt>
                <c:pt idx="3234">
                  <c:v>603658.49192837323</c:v>
                </c:pt>
                <c:pt idx="3235">
                  <c:v>603501.86705240561</c:v>
                </c:pt>
                <c:pt idx="3236">
                  <c:v>603510.52240729053</c:v>
                </c:pt>
                <c:pt idx="3237">
                  <c:v>603541.71451756032</c:v>
                </c:pt>
                <c:pt idx="3238">
                  <c:v>603615.80672706082</c:v>
                </c:pt>
                <c:pt idx="3239">
                  <c:v>603578.10554279038</c:v>
                </c:pt>
                <c:pt idx="3240">
                  <c:v>603577.89821439609</c:v>
                </c:pt>
                <c:pt idx="3241">
                  <c:v>603904.62364777294</c:v>
                </c:pt>
                <c:pt idx="3242">
                  <c:v>603609.64045095665</c:v>
                </c:pt>
                <c:pt idx="3243">
                  <c:v>603656.71448230173</c:v>
                </c:pt>
                <c:pt idx="3244">
                  <c:v>603619.08971322409</c:v>
                </c:pt>
                <c:pt idx="3245">
                  <c:v>603633.87626708276</c:v>
                </c:pt>
                <c:pt idx="3246">
                  <c:v>603995.47508256475</c:v>
                </c:pt>
                <c:pt idx="3247">
                  <c:v>603633.02137004875</c:v>
                </c:pt>
                <c:pt idx="3248">
                  <c:v>603664.39331593853</c:v>
                </c:pt>
                <c:pt idx="3249">
                  <c:v>603745.605077944</c:v>
                </c:pt>
                <c:pt idx="3250">
                  <c:v>603660.92953352036</c:v>
                </c:pt>
                <c:pt idx="3251">
                  <c:v>604404.17786177387</c:v>
                </c:pt>
                <c:pt idx="3252">
                  <c:v>603835.59832081664</c:v>
                </c:pt>
                <c:pt idx="3253">
                  <c:v>603913.66195009369</c:v>
                </c:pt>
                <c:pt idx="3254">
                  <c:v>603736.60800284054</c:v>
                </c:pt>
                <c:pt idx="3255">
                  <c:v>604485.92449944525</c:v>
                </c:pt>
                <c:pt idx="3256">
                  <c:v>603723.05426378991</c:v>
                </c:pt>
                <c:pt idx="3257">
                  <c:v>603741.18556532182</c:v>
                </c:pt>
                <c:pt idx="3258">
                  <c:v>604381.49255129183</c:v>
                </c:pt>
                <c:pt idx="3259">
                  <c:v>603714.04825466604</c:v>
                </c:pt>
                <c:pt idx="3260">
                  <c:v>603709.91985489498</c:v>
                </c:pt>
                <c:pt idx="3261">
                  <c:v>603999.97634115757</c:v>
                </c:pt>
                <c:pt idx="3262">
                  <c:v>603714.67194630136</c:v>
                </c:pt>
                <c:pt idx="3263">
                  <c:v>603765.7420419961</c:v>
                </c:pt>
                <c:pt idx="3264">
                  <c:v>604363.35932029749</c:v>
                </c:pt>
                <c:pt idx="3265">
                  <c:v>603755.1092514802</c:v>
                </c:pt>
                <c:pt idx="3266">
                  <c:v>603824.64003451797</c:v>
                </c:pt>
                <c:pt idx="3267">
                  <c:v>603806.64767614857</c:v>
                </c:pt>
                <c:pt idx="3268">
                  <c:v>604268.00222680857</c:v>
                </c:pt>
                <c:pt idx="3269">
                  <c:v>603972.68694599799</c:v>
                </c:pt>
                <c:pt idx="3270">
                  <c:v>603804.83811696141</c:v>
                </c:pt>
                <c:pt idx="3271">
                  <c:v>603787.83927183447</c:v>
                </c:pt>
                <c:pt idx="3272">
                  <c:v>604354.29558889591</c:v>
                </c:pt>
                <c:pt idx="3273">
                  <c:v>603801.85149024264</c:v>
                </c:pt>
                <c:pt idx="3274">
                  <c:v>603931.80158824823</c:v>
                </c:pt>
                <c:pt idx="3275">
                  <c:v>603806.33138462226</c:v>
                </c:pt>
                <c:pt idx="3276">
                  <c:v>604608.56794968352</c:v>
                </c:pt>
                <c:pt idx="3277">
                  <c:v>603828.71381756512</c:v>
                </c:pt>
                <c:pt idx="3278">
                  <c:v>603911.1040146983</c:v>
                </c:pt>
                <c:pt idx="3279">
                  <c:v>603851.27122762066</c:v>
                </c:pt>
                <c:pt idx="3280">
                  <c:v>603892.87798067636</c:v>
                </c:pt>
                <c:pt idx="3281">
                  <c:v>603864.01467940607</c:v>
                </c:pt>
                <c:pt idx="3282">
                  <c:v>604322.50346737611</c:v>
                </c:pt>
                <c:pt idx="3283">
                  <c:v>604011.85076077632</c:v>
                </c:pt>
                <c:pt idx="3284">
                  <c:v>604034.99573272665</c:v>
                </c:pt>
                <c:pt idx="3285">
                  <c:v>603945.52172058704</c:v>
                </c:pt>
                <c:pt idx="3286">
                  <c:v>604526.87962359795</c:v>
                </c:pt>
                <c:pt idx="3287">
                  <c:v>603942.7732127565</c:v>
                </c:pt>
                <c:pt idx="3288">
                  <c:v>603937.42690151301</c:v>
                </c:pt>
                <c:pt idx="3289">
                  <c:v>603995.55183763022</c:v>
                </c:pt>
                <c:pt idx="3290">
                  <c:v>604031.76054669125</c:v>
                </c:pt>
                <c:pt idx="3291">
                  <c:v>604079.56124981306</c:v>
                </c:pt>
                <c:pt idx="3292">
                  <c:v>603995.76988262206</c:v>
                </c:pt>
                <c:pt idx="3293">
                  <c:v>604086.2445010657</c:v>
                </c:pt>
                <c:pt idx="3294">
                  <c:v>604208.0013521011</c:v>
                </c:pt>
                <c:pt idx="3295">
                  <c:v>604051.39926451596</c:v>
                </c:pt>
                <c:pt idx="3296">
                  <c:v>604055.22535114328</c:v>
                </c:pt>
                <c:pt idx="3297">
                  <c:v>604068.66017788311</c:v>
                </c:pt>
                <c:pt idx="3298">
                  <c:v>604073.0878342255</c:v>
                </c:pt>
                <c:pt idx="3299">
                  <c:v>604808.45260722877</c:v>
                </c:pt>
                <c:pt idx="3300">
                  <c:v>604124.57397496572</c:v>
                </c:pt>
                <c:pt idx="3301">
                  <c:v>604322.43011651246</c:v>
                </c:pt>
                <c:pt idx="3302">
                  <c:v>604086.95030876342</c:v>
                </c:pt>
                <c:pt idx="3303">
                  <c:v>604249.73191438452</c:v>
                </c:pt>
                <c:pt idx="3304">
                  <c:v>604104.63411110698</c:v>
                </c:pt>
                <c:pt idx="3305">
                  <c:v>604186.15280722745</c:v>
                </c:pt>
                <c:pt idx="3306">
                  <c:v>604211.27644501103</c:v>
                </c:pt>
                <c:pt idx="3307">
                  <c:v>604118.40084657213</c:v>
                </c:pt>
                <c:pt idx="3308">
                  <c:v>604248.02696485259</c:v>
                </c:pt>
                <c:pt idx="3309">
                  <c:v>604613.21033621707</c:v>
                </c:pt>
                <c:pt idx="3310">
                  <c:v>604799.392727706</c:v>
                </c:pt>
                <c:pt idx="3311">
                  <c:v>604145.70335702633</c:v>
                </c:pt>
                <c:pt idx="3312">
                  <c:v>604229.03400527686</c:v>
                </c:pt>
                <c:pt idx="3313">
                  <c:v>604276.98400134325</c:v>
                </c:pt>
                <c:pt idx="3314">
                  <c:v>604159.86296869547</c:v>
                </c:pt>
                <c:pt idx="3315">
                  <c:v>604735.85167090781</c:v>
                </c:pt>
                <c:pt idx="3316">
                  <c:v>604635.91871092631</c:v>
                </c:pt>
                <c:pt idx="3317">
                  <c:v>604251.55934566981</c:v>
                </c:pt>
                <c:pt idx="3318">
                  <c:v>604281.59144201491</c:v>
                </c:pt>
                <c:pt idx="3319">
                  <c:v>604279.01981976395</c:v>
                </c:pt>
                <c:pt idx="3320">
                  <c:v>604431.42554978793</c:v>
                </c:pt>
                <c:pt idx="3321">
                  <c:v>604251.43483584665</c:v>
                </c:pt>
                <c:pt idx="3322">
                  <c:v>604268.77781833592</c:v>
                </c:pt>
                <c:pt idx="3323">
                  <c:v>604292.24162058171</c:v>
                </c:pt>
                <c:pt idx="3324">
                  <c:v>604295.82117269805</c:v>
                </c:pt>
                <c:pt idx="3325">
                  <c:v>604310.54486924154</c:v>
                </c:pt>
                <c:pt idx="3326">
                  <c:v>604314.12296107272</c:v>
                </c:pt>
                <c:pt idx="3327">
                  <c:v>604360.7341271817</c:v>
                </c:pt>
                <c:pt idx="3328">
                  <c:v>604365.30550238956</c:v>
                </c:pt>
                <c:pt idx="3329">
                  <c:v>604358.87423365854</c:v>
                </c:pt>
                <c:pt idx="3330">
                  <c:v>604336.64266241516</c:v>
                </c:pt>
                <c:pt idx="3331">
                  <c:v>604349.95091881545</c:v>
                </c:pt>
                <c:pt idx="3332">
                  <c:v>604672.22847712319</c:v>
                </c:pt>
                <c:pt idx="3333">
                  <c:v>604368.56095097109</c:v>
                </c:pt>
                <c:pt idx="3334">
                  <c:v>604386.19933837431</c:v>
                </c:pt>
                <c:pt idx="3335">
                  <c:v>604581.32128966157</c:v>
                </c:pt>
                <c:pt idx="3336">
                  <c:v>604758.55384907778</c:v>
                </c:pt>
                <c:pt idx="3337">
                  <c:v>604422.89099974756</c:v>
                </c:pt>
                <c:pt idx="3338">
                  <c:v>604681.29177724489</c:v>
                </c:pt>
                <c:pt idx="3339">
                  <c:v>604432.79522407288</c:v>
                </c:pt>
                <c:pt idx="3340">
                  <c:v>604465.2522792099</c:v>
                </c:pt>
                <c:pt idx="3341">
                  <c:v>604510.48417617951</c:v>
                </c:pt>
                <c:pt idx="3342">
                  <c:v>604455.89692678198</c:v>
                </c:pt>
                <c:pt idx="3343">
                  <c:v>604515.10660024395</c:v>
                </c:pt>
                <c:pt idx="3344">
                  <c:v>604567.68601161509</c:v>
                </c:pt>
                <c:pt idx="3345">
                  <c:v>604499.6836628085</c:v>
                </c:pt>
                <c:pt idx="3346">
                  <c:v>604478.06848113739</c:v>
                </c:pt>
                <c:pt idx="3347">
                  <c:v>604481.87960475648</c:v>
                </c:pt>
                <c:pt idx="3348">
                  <c:v>604643.63189854601</c:v>
                </c:pt>
                <c:pt idx="3349">
                  <c:v>605221.85243444762</c:v>
                </c:pt>
                <c:pt idx="3350">
                  <c:v>604490.81065168558</c:v>
                </c:pt>
                <c:pt idx="3351">
                  <c:v>604563.16757068585</c:v>
                </c:pt>
                <c:pt idx="3352">
                  <c:v>604542.33144035109</c:v>
                </c:pt>
                <c:pt idx="3353">
                  <c:v>605194.61933824385</c:v>
                </c:pt>
                <c:pt idx="3354">
                  <c:v>604549.72157374723</c:v>
                </c:pt>
                <c:pt idx="3355">
                  <c:v>604536.86707777507</c:v>
                </c:pt>
                <c:pt idx="3356">
                  <c:v>605326.33100057591</c:v>
                </c:pt>
                <c:pt idx="3357">
                  <c:v>604592.36209078098</c:v>
                </c:pt>
                <c:pt idx="3358">
                  <c:v>604569.39437877631</c:v>
                </c:pt>
                <c:pt idx="3359">
                  <c:v>604604.1223367285</c:v>
                </c:pt>
                <c:pt idx="3360">
                  <c:v>604622.23738431837</c:v>
                </c:pt>
                <c:pt idx="3361">
                  <c:v>604573.32285817293</c:v>
                </c:pt>
                <c:pt idx="3362">
                  <c:v>605121.98603249097</c:v>
                </c:pt>
                <c:pt idx="3363">
                  <c:v>604631.34638306149</c:v>
                </c:pt>
                <c:pt idx="3364">
                  <c:v>604720.41808079404</c:v>
                </c:pt>
                <c:pt idx="3365">
                  <c:v>604599.92514715518</c:v>
                </c:pt>
                <c:pt idx="3366">
                  <c:v>604674.15991811967</c:v>
                </c:pt>
                <c:pt idx="3367">
                  <c:v>604699.42688007711</c:v>
                </c:pt>
                <c:pt idx="3368">
                  <c:v>605230.99883781245</c:v>
                </c:pt>
                <c:pt idx="3369">
                  <c:v>604912.96435465524</c:v>
                </c:pt>
                <c:pt idx="3370">
                  <c:v>604641.24901590531</c:v>
                </c:pt>
                <c:pt idx="3371">
                  <c:v>605008.40204035852</c:v>
                </c:pt>
                <c:pt idx="3372">
                  <c:v>604672.90169732296</c:v>
                </c:pt>
                <c:pt idx="3373">
                  <c:v>604681.8636798457</c:v>
                </c:pt>
                <c:pt idx="3374">
                  <c:v>604672.97048472159</c:v>
                </c:pt>
                <c:pt idx="3375">
                  <c:v>604681.49463958992</c:v>
                </c:pt>
                <c:pt idx="3376">
                  <c:v>604769.4879325314</c:v>
                </c:pt>
                <c:pt idx="3377">
                  <c:v>604714.56592840701</c:v>
                </c:pt>
                <c:pt idx="3378">
                  <c:v>605017.46989773156</c:v>
                </c:pt>
                <c:pt idx="3379">
                  <c:v>604774.06443997903</c:v>
                </c:pt>
                <c:pt idx="3380">
                  <c:v>604736.05275036313</c:v>
                </c:pt>
                <c:pt idx="3381">
                  <c:v>604750.0612194977</c:v>
                </c:pt>
                <c:pt idx="3382">
                  <c:v>604759.45080895722</c:v>
                </c:pt>
                <c:pt idx="3383">
                  <c:v>604778.27969647991</c:v>
                </c:pt>
                <c:pt idx="3384">
                  <c:v>604922.00535987213</c:v>
                </c:pt>
                <c:pt idx="3385">
                  <c:v>604883.53956206364</c:v>
                </c:pt>
                <c:pt idx="3386">
                  <c:v>604777.03266219306</c:v>
                </c:pt>
                <c:pt idx="3387">
                  <c:v>604804.45920242462</c:v>
                </c:pt>
                <c:pt idx="3388">
                  <c:v>605290.08420730941</c:v>
                </c:pt>
                <c:pt idx="3389">
                  <c:v>604850.84595257312</c:v>
                </c:pt>
                <c:pt idx="3390">
                  <c:v>604883.02575807786</c:v>
                </c:pt>
                <c:pt idx="3391">
                  <c:v>604855.24917693331</c:v>
                </c:pt>
                <c:pt idx="3392">
                  <c:v>605267.3641562995</c:v>
                </c:pt>
                <c:pt idx="3393">
                  <c:v>604872.20520062034</c:v>
                </c:pt>
                <c:pt idx="3394">
                  <c:v>604937.48818459513</c:v>
                </c:pt>
                <c:pt idx="3395">
                  <c:v>605090.1134646053</c:v>
                </c:pt>
                <c:pt idx="3396">
                  <c:v>604926.61696756247</c:v>
                </c:pt>
                <c:pt idx="3397">
                  <c:v>604953.8309689759</c:v>
                </c:pt>
                <c:pt idx="3398">
                  <c:v>605071.02255531552</c:v>
                </c:pt>
                <c:pt idx="3399">
                  <c:v>605057.0059797446</c:v>
                </c:pt>
                <c:pt idx="3400">
                  <c:v>604937.47241492756</c:v>
                </c:pt>
                <c:pt idx="3401">
                  <c:v>604923.71992118855</c:v>
                </c:pt>
                <c:pt idx="3402">
                  <c:v>604922.35342123697</c:v>
                </c:pt>
                <c:pt idx="3403">
                  <c:v>605001.26272049162</c:v>
                </c:pt>
                <c:pt idx="3404">
                  <c:v>605042.0552361107</c:v>
                </c:pt>
                <c:pt idx="3405">
                  <c:v>604967.93669072376</c:v>
                </c:pt>
                <c:pt idx="3406">
                  <c:v>605462.72752738278</c:v>
                </c:pt>
                <c:pt idx="3407">
                  <c:v>605353.67160758073</c:v>
                </c:pt>
                <c:pt idx="3408">
                  <c:v>605087.56170904613</c:v>
                </c:pt>
                <c:pt idx="3409">
                  <c:v>605009.41939726751</c:v>
                </c:pt>
                <c:pt idx="3410">
                  <c:v>605326.39437839319</c:v>
                </c:pt>
                <c:pt idx="3411">
                  <c:v>605004.12447847123</c:v>
                </c:pt>
                <c:pt idx="3412">
                  <c:v>605621.72297613916</c:v>
                </c:pt>
                <c:pt idx="3413">
                  <c:v>605140.06455387839</c:v>
                </c:pt>
                <c:pt idx="3414">
                  <c:v>605026.99413104379</c:v>
                </c:pt>
                <c:pt idx="3415">
                  <c:v>605031.42809964647</c:v>
                </c:pt>
                <c:pt idx="3416">
                  <c:v>605762.51360627473</c:v>
                </c:pt>
                <c:pt idx="3417">
                  <c:v>605090.19100080663</c:v>
                </c:pt>
                <c:pt idx="3418">
                  <c:v>605130.98927871999</c:v>
                </c:pt>
                <c:pt idx="3419">
                  <c:v>605104.95719999098</c:v>
                </c:pt>
                <c:pt idx="3420">
                  <c:v>605270.52108888177</c:v>
                </c:pt>
                <c:pt idx="3421">
                  <c:v>605653.54768521991</c:v>
                </c:pt>
                <c:pt idx="3422">
                  <c:v>605219.30797162687</c:v>
                </c:pt>
                <c:pt idx="3423">
                  <c:v>605907.89966670366</c:v>
                </c:pt>
                <c:pt idx="3424">
                  <c:v>605279.17570206674</c:v>
                </c:pt>
                <c:pt idx="3425">
                  <c:v>605187.40084214997</c:v>
                </c:pt>
                <c:pt idx="3426">
                  <c:v>605821.60715264408</c:v>
                </c:pt>
                <c:pt idx="3427">
                  <c:v>605219.3437144733</c:v>
                </c:pt>
                <c:pt idx="3428">
                  <c:v>605178.05370445724</c:v>
                </c:pt>
                <c:pt idx="3429">
                  <c:v>605330.87290511443</c:v>
                </c:pt>
                <c:pt idx="3430">
                  <c:v>605296.93961710064</c:v>
                </c:pt>
                <c:pt idx="3431">
                  <c:v>605267.28134373215</c:v>
                </c:pt>
                <c:pt idx="3432">
                  <c:v>605385.39876757772</c:v>
                </c:pt>
                <c:pt idx="3433">
                  <c:v>605200.01421786612</c:v>
                </c:pt>
                <c:pt idx="3434">
                  <c:v>605635.37312495161</c:v>
                </c:pt>
                <c:pt idx="3435">
                  <c:v>605271.8584980655</c:v>
                </c:pt>
                <c:pt idx="3436">
                  <c:v>605458.10618221539</c:v>
                </c:pt>
                <c:pt idx="3437">
                  <c:v>605227.19676144153</c:v>
                </c:pt>
                <c:pt idx="3438">
                  <c:v>605503.56026381731</c:v>
                </c:pt>
                <c:pt idx="3439">
                  <c:v>605291.98956432671</c:v>
                </c:pt>
                <c:pt idx="3440">
                  <c:v>605245.7923846161</c:v>
                </c:pt>
                <c:pt idx="3441">
                  <c:v>605299.20800494414</c:v>
                </c:pt>
                <c:pt idx="3442">
                  <c:v>605421.73776526412</c:v>
                </c:pt>
                <c:pt idx="3443">
                  <c:v>605323.83587272011</c:v>
                </c:pt>
                <c:pt idx="3444">
                  <c:v>605300.85229047993</c:v>
                </c:pt>
                <c:pt idx="3445">
                  <c:v>605346.47382184491</c:v>
                </c:pt>
                <c:pt idx="3446">
                  <c:v>605326.50220720493</c:v>
                </c:pt>
                <c:pt idx="3447">
                  <c:v>605317.8682413426</c:v>
                </c:pt>
                <c:pt idx="3448">
                  <c:v>605313.15048062161</c:v>
                </c:pt>
                <c:pt idx="3449">
                  <c:v>605326.5826067375</c:v>
                </c:pt>
                <c:pt idx="3450">
                  <c:v>605353.7993502625</c:v>
                </c:pt>
                <c:pt idx="3451">
                  <c:v>605349.72975041275</c:v>
                </c:pt>
                <c:pt idx="3452">
                  <c:v>605344.80363484169</c:v>
                </c:pt>
                <c:pt idx="3453">
                  <c:v>605359.78127346491</c:v>
                </c:pt>
                <c:pt idx="3454">
                  <c:v>605363.77987327951</c:v>
                </c:pt>
                <c:pt idx="3455">
                  <c:v>605639.863428529</c:v>
                </c:pt>
                <c:pt idx="3456">
                  <c:v>605426.35282733594</c:v>
                </c:pt>
                <c:pt idx="3457">
                  <c:v>605566.20508407301</c:v>
                </c:pt>
                <c:pt idx="3458">
                  <c:v>605473.65254481276</c:v>
                </c:pt>
                <c:pt idx="3459">
                  <c:v>605413.2217794765</c:v>
                </c:pt>
                <c:pt idx="3460">
                  <c:v>605441.75506227394</c:v>
                </c:pt>
                <c:pt idx="3461">
                  <c:v>605478.26307148871</c:v>
                </c:pt>
                <c:pt idx="3462">
                  <c:v>605422.72638982208</c:v>
                </c:pt>
                <c:pt idx="3463">
                  <c:v>605467.30913838116</c:v>
                </c:pt>
                <c:pt idx="3464">
                  <c:v>605523.54787923431</c:v>
                </c:pt>
                <c:pt idx="3465">
                  <c:v>605449.25153431692</c:v>
                </c:pt>
                <c:pt idx="3466">
                  <c:v>605926.17368025612</c:v>
                </c:pt>
                <c:pt idx="3467">
                  <c:v>605440.21308725688</c:v>
                </c:pt>
                <c:pt idx="3468">
                  <c:v>605606.7121154248</c:v>
                </c:pt>
                <c:pt idx="3469">
                  <c:v>605476.43098678289</c:v>
                </c:pt>
                <c:pt idx="3470">
                  <c:v>605454.29066873295</c:v>
                </c:pt>
                <c:pt idx="3471">
                  <c:v>605526.26375197817</c:v>
                </c:pt>
                <c:pt idx="3472">
                  <c:v>605528.26572905283</c:v>
                </c:pt>
                <c:pt idx="3473">
                  <c:v>605482.19214141206</c:v>
                </c:pt>
                <c:pt idx="3474">
                  <c:v>605573.67782994162</c:v>
                </c:pt>
                <c:pt idx="3475">
                  <c:v>605573.52535004157</c:v>
                </c:pt>
                <c:pt idx="3476">
                  <c:v>606094.27510216995</c:v>
                </c:pt>
                <c:pt idx="3477">
                  <c:v>606194.20938023238</c:v>
                </c:pt>
                <c:pt idx="3478">
                  <c:v>606094.29511430557</c:v>
                </c:pt>
                <c:pt idx="3479">
                  <c:v>606330.49595233961</c:v>
                </c:pt>
                <c:pt idx="3480">
                  <c:v>605680.7158015538</c:v>
                </c:pt>
                <c:pt idx="3481">
                  <c:v>605580.9680052693</c:v>
                </c:pt>
                <c:pt idx="3482">
                  <c:v>605885.24202549574</c:v>
                </c:pt>
                <c:pt idx="3483">
                  <c:v>605812.50008490926</c:v>
                </c:pt>
                <c:pt idx="3484">
                  <c:v>605696.74453505699</c:v>
                </c:pt>
                <c:pt idx="3485">
                  <c:v>605590.83303591562</c:v>
                </c:pt>
                <c:pt idx="3486">
                  <c:v>605667.1311926652</c:v>
                </c:pt>
                <c:pt idx="3487">
                  <c:v>605807.0019271737</c:v>
                </c:pt>
                <c:pt idx="3488">
                  <c:v>605826.11678697891</c:v>
                </c:pt>
                <c:pt idx="3489">
                  <c:v>605654.69434929872</c:v>
                </c:pt>
                <c:pt idx="3490">
                  <c:v>605654.34857991559</c:v>
                </c:pt>
                <c:pt idx="3491">
                  <c:v>605714.54974776809</c:v>
                </c:pt>
                <c:pt idx="3492">
                  <c:v>605659.10239340249</c:v>
                </c:pt>
                <c:pt idx="3493">
                  <c:v>606435.01553547883</c:v>
                </c:pt>
                <c:pt idx="3494">
                  <c:v>606394.13004866987</c:v>
                </c:pt>
                <c:pt idx="3495">
                  <c:v>605691.33371657657</c:v>
                </c:pt>
                <c:pt idx="3496">
                  <c:v>605681.16870176175</c:v>
                </c:pt>
                <c:pt idx="3497">
                  <c:v>605730.79665870662</c:v>
                </c:pt>
                <c:pt idx="3498">
                  <c:v>605828.91114209325</c:v>
                </c:pt>
                <c:pt idx="3499">
                  <c:v>605699.40050079231</c:v>
                </c:pt>
                <c:pt idx="3500">
                  <c:v>605709.70034240908</c:v>
                </c:pt>
                <c:pt idx="3501">
                  <c:v>605723.39270806371</c:v>
                </c:pt>
                <c:pt idx="3502">
                  <c:v>605758.58567817637</c:v>
                </c:pt>
                <c:pt idx="3503">
                  <c:v>606166.99845092755</c:v>
                </c:pt>
                <c:pt idx="3504">
                  <c:v>605817.05263167329</c:v>
                </c:pt>
                <c:pt idx="3505">
                  <c:v>605809.78352817916</c:v>
                </c:pt>
                <c:pt idx="3506">
                  <c:v>605790.58296927228</c:v>
                </c:pt>
                <c:pt idx="3507">
                  <c:v>605859.92201107391</c:v>
                </c:pt>
                <c:pt idx="3508">
                  <c:v>606171.52878329705</c:v>
                </c:pt>
                <c:pt idx="3509">
                  <c:v>606039.69151254662</c:v>
                </c:pt>
                <c:pt idx="3510">
                  <c:v>606348.76805067388</c:v>
                </c:pt>
                <c:pt idx="3511">
                  <c:v>605882.6097631345</c:v>
                </c:pt>
                <c:pt idx="3512">
                  <c:v>606194.24931949365</c:v>
                </c:pt>
                <c:pt idx="3513">
                  <c:v>605850.61727583595</c:v>
                </c:pt>
                <c:pt idx="3514">
                  <c:v>605853.77804643649</c:v>
                </c:pt>
                <c:pt idx="3515">
                  <c:v>606021.49511134159</c:v>
                </c:pt>
                <c:pt idx="3516">
                  <c:v>606339.68319522019</c:v>
                </c:pt>
                <c:pt idx="3517">
                  <c:v>605895.80123434076</c:v>
                </c:pt>
                <c:pt idx="3518">
                  <c:v>605937.07513422845</c:v>
                </c:pt>
                <c:pt idx="3519">
                  <c:v>605899.169131879</c:v>
                </c:pt>
                <c:pt idx="3520">
                  <c:v>605913.02006835223</c:v>
                </c:pt>
                <c:pt idx="3521">
                  <c:v>605913.19784035801</c:v>
                </c:pt>
                <c:pt idx="3522">
                  <c:v>605921.78737528739</c:v>
                </c:pt>
                <c:pt idx="3523">
                  <c:v>606093.24922309525</c:v>
                </c:pt>
                <c:pt idx="3524">
                  <c:v>605931.30940330622</c:v>
                </c:pt>
                <c:pt idx="3525">
                  <c:v>606097.4106372135</c:v>
                </c:pt>
                <c:pt idx="3526">
                  <c:v>606603.200730582</c:v>
                </c:pt>
                <c:pt idx="3527">
                  <c:v>606230.56206277665</c:v>
                </c:pt>
                <c:pt idx="3528">
                  <c:v>606103.28960619739</c:v>
                </c:pt>
                <c:pt idx="3529">
                  <c:v>606035.20091945259</c:v>
                </c:pt>
                <c:pt idx="3530">
                  <c:v>606105.284807647</c:v>
                </c:pt>
                <c:pt idx="3531">
                  <c:v>606725.88004403585</c:v>
                </c:pt>
                <c:pt idx="3532">
                  <c:v>606082.61718134163</c:v>
                </c:pt>
                <c:pt idx="3533">
                  <c:v>606035.48708404973</c:v>
                </c:pt>
                <c:pt idx="3534">
                  <c:v>606039.97863815317</c:v>
                </c:pt>
                <c:pt idx="3535">
                  <c:v>606050.15329070215</c:v>
                </c:pt>
                <c:pt idx="3536">
                  <c:v>606054.95851981908</c:v>
                </c:pt>
                <c:pt idx="3537">
                  <c:v>606086.96176904126</c:v>
                </c:pt>
                <c:pt idx="3538">
                  <c:v>606153.2860788845</c:v>
                </c:pt>
                <c:pt idx="3539">
                  <c:v>606099.43813461484</c:v>
                </c:pt>
                <c:pt idx="3540">
                  <c:v>606130.6919264833</c:v>
                </c:pt>
                <c:pt idx="3541">
                  <c:v>606099.50201282371</c:v>
                </c:pt>
                <c:pt idx="3542">
                  <c:v>606112.59029320732</c:v>
                </c:pt>
                <c:pt idx="3543">
                  <c:v>606148.777004809</c:v>
                </c:pt>
                <c:pt idx="3544">
                  <c:v>606122.70849027892</c:v>
                </c:pt>
                <c:pt idx="3545">
                  <c:v>606171.55286804668</c:v>
                </c:pt>
                <c:pt idx="3546">
                  <c:v>606544.17477490311</c:v>
                </c:pt>
                <c:pt idx="3547">
                  <c:v>606335.04488226876</c:v>
                </c:pt>
                <c:pt idx="3548">
                  <c:v>606216.91952683136</c:v>
                </c:pt>
                <c:pt idx="3549">
                  <c:v>606167.90008962876</c:v>
                </c:pt>
                <c:pt idx="3550">
                  <c:v>606475.97532151325</c:v>
                </c:pt>
                <c:pt idx="3551">
                  <c:v>606191.35406311927</c:v>
                </c:pt>
                <c:pt idx="3552">
                  <c:v>606232.4383549639</c:v>
                </c:pt>
                <c:pt idx="3553">
                  <c:v>606268.81100113783</c:v>
                </c:pt>
                <c:pt idx="3554">
                  <c:v>606221.89636830438</c:v>
                </c:pt>
                <c:pt idx="3555">
                  <c:v>606366.84870839631</c:v>
                </c:pt>
                <c:pt idx="3556">
                  <c:v>606807.74629277352</c:v>
                </c:pt>
                <c:pt idx="3557">
                  <c:v>606249.6028473262</c:v>
                </c:pt>
                <c:pt idx="3558">
                  <c:v>606276.1407353559</c:v>
                </c:pt>
                <c:pt idx="3559">
                  <c:v>606355.06661600177</c:v>
                </c:pt>
                <c:pt idx="3560">
                  <c:v>606405.57566119032</c:v>
                </c:pt>
                <c:pt idx="3561">
                  <c:v>606321.99155845633</c:v>
                </c:pt>
                <c:pt idx="3562">
                  <c:v>606317.38445095078</c:v>
                </c:pt>
                <c:pt idx="3563">
                  <c:v>606331.13640431722</c:v>
                </c:pt>
                <c:pt idx="3564">
                  <c:v>606460.50762456912</c:v>
                </c:pt>
                <c:pt idx="3565">
                  <c:v>606327.06332523841</c:v>
                </c:pt>
                <c:pt idx="3566">
                  <c:v>606354.61178473698</c:v>
                </c:pt>
                <c:pt idx="3567">
                  <c:v>606398.73351868859</c:v>
                </c:pt>
                <c:pt idx="3568">
                  <c:v>606534.99783736945</c:v>
                </c:pt>
                <c:pt idx="3569">
                  <c:v>606368.50587469491</c:v>
                </c:pt>
                <c:pt idx="3570">
                  <c:v>606538.56029845611</c:v>
                </c:pt>
                <c:pt idx="3571">
                  <c:v>606362.71621434577</c:v>
                </c:pt>
                <c:pt idx="3572">
                  <c:v>606367.68113392091</c:v>
                </c:pt>
                <c:pt idx="3573">
                  <c:v>606395.65149867954</c:v>
                </c:pt>
                <c:pt idx="3574">
                  <c:v>606635.0117831839</c:v>
                </c:pt>
                <c:pt idx="3575">
                  <c:v>606450.65406069299</c:v>
                </c:pt>
                <c:pt idx="3576">
                  <c:v>606446.08140296245</c:v>
                </c:pt>
                <c:pt idx="3577">
                  <c:v>606448.69693125295</c:v>
                </c:pt>
                <c:pt idx="3578">
                  <c:v>607166.72492596495</c:v>
                </c:pt>
                <c:pt idx="3579">
                  <c:v>606816.85314732254</c:v>
                </c:pt>
                <c:pt idx="3580">
                  <c:v>606998.63125042024</c:v>
                </c:pt>
                <c:pt idx="3581">
                  <c:v>606445.83369118697</c:v>
                </c:pt>
                <c:pt idx="3582">
                  <c:v>606457.95315935742</c:v>
                </c:pt>
                <c:pt idx="3583">
                  <c:v>606739.56017571455</c:v>
                </c:pt>
                <c:pt idx="3584">
                  <c:v>606966.83613370778</c:v>
                </c:pt>
                <c:pt idx="3585">
                  <c:v>606505.23273900477</c:v>
                </c:pt>
                <c:pt idx="3586">
                  <c:v>607098.58709276014</c:v>
                </c:pt>
                <c:pt idx="3587">
                  <c:v>606564.19447413366</c:v>
                </c:pt>
                <c:pt idx="3588">
                  <c:v>606508.25067490945</c:v>
                </c:pt>
                <c:pt idx="3589">
                  <c:v>606656.32607998559</c:v>
                </c:pt>
                <c:pt idx="3590">
                  <c:v>606962.29457130213</c:v>
                </c:pt>
                <c:pt idx="3591">
                  <c:v>606853.1978882798</c:v>
                </c:pt>
                <c:pt idx="3592">
                  <c:v>606536.7848791359</c:v>
                </c:pt>
                <c:pt idx="3593">
                  <c:v>606598.62956087454</c:v>
                </c:pt>
                <c:pt idx="3594">
                  <c:v>606535.99385843729</c:v>
                </c:pt>
                <c:pt idx="3595">
                  <c:v>606591.5602422636</c:v>
                </c:pt>
                <c:pt idx="3596">
                  <c:v>606577.74637911934</c:v>
                </c:pt>
                <c:pt idx="3597">
                  <c:v>606553.48157810676</c:v>
                </c:pt>
                <c:pt idx="3598">
                  <c:v>606554.28562458779</c:v>
                </c:pt>
                <c:pt idx="3599">
                  <c:v>606595.98947372707</c:v>
                </c:pt>
                <c:pt idx="3600">
                  <c:v>606766.78734523745</c:v>
                </c:pt>
                <c:pt idx="3601">
                  <c:v>606571.81572104711</c:v>
                </c:pt>
                <c:pt idx="3602">
                  <c:v>606668.6325821575</c:v>
                </c:pt>
                <c:pt idx="3603">
                  <c:v>607289.45996896038</c:v>
                </c:pt>
                <c:pt idx="3604">
                  <c:v>606644.16654640622</c:v>
                </c:pt>
                <c:pt idx="3605">
                  <c:v>606612.66332827206</c:v>
                </c:pt>
                <c:pt idx="3606">
                  <c:v>607357.62642936758</c:v>
                </c:pt>
                <c:pt idx="3607">
                  <c:v>606617.63146360288</c:v>
                </c:pt>
                <c:pt idx="3608">
                  <c:v>606631.075608799</c:v>
                </c:pt>
                <c:pt idx="3609">
                  <c:v>606725.86737685406</c:v>
                </c:pt>
                <c:pt idx="3610">
                  <c:v>606663.6362765776</c:v>
                </c:pt>
                <c:pt idx="3611">
                  <c:v>606768.75017979706</c:v>
                </c:pt>
                <c:pt idx="3612">
                  <c:v>606716.91720312054</c:v>
                </c:pt>
                <c:pt idx="3613">
                  <c:v>606730.58793043299</c:v>
                </c:pt>
                <c:pt idx="3614">
                  <c:v>606721.58283896034</c:v>
                </c:pt>
                <c:pt idx="3615">
                  <c:v>606726.23153958865</c:v>
                </c:pt>
                <c:pt idx="3616">
                  <c:v>607298.61061318312</c:v>
                </c:pt>
                <c:pt idx="3617">
                  <c:v>606782.38058480236</c:v>
                </c:pt>
                <c:pt idx="3618">
                  <c:v>606762.81619927729</c:v>
                </c:pt>
                <c:pt idx="3619">
                  <c:v>606883.13784545066</c:v>
                </c:pt>
                <c:pt idx="3620">
                  <c:v>606800.63317414012</c:v>
                </c:pt>
                <c:pt idx="3621">
                  <c:v>606782.05809746683</c:v>
                </c:pt>
                <c:pt idx="3622">
                  <c:v>606781.31709642243</c:v>
                </c:pt>
                <c:pt idx="3623">
                  <c:v>607289.53949376114</c:v>
                </c:pt>
                <c:pt idx="3624">
                  <c:v>606853.13244253409</c:v>
                </c:pt>
                <c:pt idx="3625">
                  <c:v>606853.1482450834</c:v>
                </c:pt>
                <c:pt idx="3626">
                  <c:v>607434.93730498629</c:v>
                </c:pt>
                <c:pt idx="3627">
                  <c:v>606928.18576076091</c:v>
                </c:pt>
                <c:pt idx="3628">
                  <c:v>606822.08008543088</c:v>
                </c:pt>
                <c:pt idx="3629">
                  <c:v>606921.29383077915</c:v>
                </c:pt>
                <c:pt idx="3630">
                  <c:v>606882.3945650307</c:v>
                </c:pt>
                <c:pt idx="3631">
                  <c:v>606853.83059563884</c:v>
                </c:pt>
                <c:pt idx="3632">
                  <c:v>607089.49623768148</c:v>
                </c:pt>
                <c:pt idx="3633">
                  <c:v>606918.77924723411</c:v>
                </c:pt>
                <c:pt idx="3634">
                  <c:v>606872.54881670466</c:v>
                </c:pt>
                <c:pt idx="3635">
                  <c:v>607042.61064013187</c:v>
                </c:pt>
                <c:pt idx="3636">
                  <c:v>607266.810869243</c:v>
                </c:pt>
                <c:pt idx="3637">
                  <c:v>606917.46010959859</c:v>
                </c:pt>
                <c:pt idx="3638">
                  <c:v>606948.66654609342</c:v>
                </c:pt>
                <c:pt idx="3639">
                  <c:v>606955.02353670215</c:v>
                </c:pt>
                <c:pt idx="3640">
                  <c:v>606945.86883493594</c:v>
                </c:pt>
                <c:pt idx="3641">
                  <c:v>606980.4249812949</c:v>
                </c:pt>
                <c:pt idx="3642">
                  <c:v>607027.67070293659</c:v>
                </c:pt>
                <c:pt idx="3643">
                  <c:v>607153.10822219355</c:v>
                </c:pt>
                <c:pt idx="3644">
                  <c:v>606972.82222830423</c:v>
                </c:pt>
                <c:pt idx="3645">
                  <c:v>606994.27448641101</c:v>
                </c:pt>
                <c:pt idx="3646">
                  <c:v>606994.32512429869</c:v>
                </c:pt>
                <c:pt idx="3647">
                  <c:v>607040.11723758536</c:v>
                </c:pt>
                <c:pt idx="3648">
                  <c:v>607071.45500113338</c:v>
                </c:pt>
                <c:pt idx="3649">
                  <c:v>607062.65964426321</c:v>
                </c:pt>
                <c:pt idx="3650">
                  <c:v>607068.46056367655</c:v>
                </c:pt>
                <c:pt idx="3651">
                  <c:v>607062.60478937917</c:v>
                </c:pt>
                <c:pt idx="3652">
                  <c:v>607753.10603727656</c:v>
                </c:pt>
                <c:pt idx="3653">
                  <c:v>607118.7032810502</c:v>
                </c:pt>
                <c:pt idx="3654">
                  <c:v>607168.69662656914</c:v>
                </c:pt>
                <c:pt idx="3655">
                  <c:v>607212.17536893731</c:v>
                </c:pt>
                <c:pt idx="3656">
                  <c:v>607525.90470668511</c:v>
                </c:pt>
                <c:pt idx="3657">
                  <c:v>607125.95929266373</c:v>
                </c:pt>
                <c:pt idx="3658">
                  <c:v>607123.06335929141</c:v>
                </c:pt>
                <c:pt idx="3659">
                  <c:v>607275.81534259138</c:v>
                </c:pt>
                <c:pt idx="3660">
                  <c:v>607153.16244424554</c:v>
                </c:pt>
                <c:pt idx="3661">
                  <c:v>607403.13991832489</c:v>
                </c:pt>
                <c:pt idx="3662">
                  <c:v>607320.23204546142</c:v>
                </c:pt>
                <c:pt idx="3663">
                  <c:v>607144.3677893026</c:v>
                </c:pt>
                <c:pt idx="3664">
                  <c:v>607257.63028638996</c:v>
                </c:pt>
                <c:pt idx="3665">
                  <c:v>607176.03323799791</c:v>
                </c:pt>
                <c:pt idx="3666">
                  <c:v>607203.15947433596</c:v>
                </c:pt>
                <c:pt idx="3667">
                  <c:v>607181.61275491957</c:v>
                </c:pt>
                <c:pt idx="3668">
                  <c:v>607255.01367949415</c:v>
                </c:pt>
                <c:pt idx="3669">
                  <c:v>607191.1049685888</c:v>
                </c:pt>
                <c:pt idx="3670">
                  <c:v>607239.49624612054</c:v>
                </c:pt>
                <c:pt idx="3671">
                  <c:v>607217.57151892211</c:v>
                </c:pt>
                <c:pt idx="3672">
                  <c:v>607226.41234468762</c:v>
                </c:pt>
                <c:pt idx="3673">
                  <c:v>607244.5284633491</c:v>
                </c:pt>
                <c:pt idx="3674">
                  <c:v>607318.6468274853</c:v>
                </c:pt>
                <c:pt idx="3675">
                  <c:v>607584.97868459288</c:v>
                </c:pt>
                <c:pt idx="3676">
                  <c:v>607286.29864268692</c:v>
                </c:pt>
                <c:pt idx="3677">
                  <c:v>607428.13181019097</c:v>
                </c:pt>
                <c:pt idx="3678">
                  <c:v>607368.71749939409</c:v>
                </c:pt>
                <c:pt idx="3679">
                  <c:v>607451.25394354027</c:v>
                </c:pt>
                <c:pt idx="3680">
                  <c:v>607903.17912087019</c:v>
                </c:pt>
                <c:pt idx="3681">
                  <c:v>607331.13831128739</c:v>
                </c:pt>
                <c:pt idx="3682">
                  <c:v>607331.47848146083</c:v>
                </c:pt>
                <c:pt idx="3683">
                  <c:v>607344.91468663374</c:v>
                </c:pt>
                <c:pt idx="3684">
                  <c:v>607515.28692267532</c:v>
                </c:pt>
                <c:pt idx="3685">
                  <c:v>607994.06502016343</c:v>
                </c:pt>
                <c:pt idx="3686">
                  <c:v>607880.46887255658</c:v>
                </c:pt>
                <c:pt idx="3687">
                  <c:v>607473.22452590417</c:v>
                </c:pt>
                <c:pt idx="3688">
                  <c:v>607385.16310086532</c:v>
                </c:pt>
                <c:pt idx="3689">
                  <c:v>607399.07174294651</c:v>
                </c:pt>
                <c:pt idx="3690">
                  <c:v>607794.09532964451</c:v>
                </c:pt>
                <c:pt idx="3691">
                  <c:v>607607.6483887065</c:v>
                </c:pt>
                <c:pt idx="3692">
                  <c:v>607445.90060222929</c:v>
                </c:pt>
                <c:pt idx="3693">
                  <c:v>607422.27709914953</c:v>
                </c:pt>
                <c:pt idx="3694">
                  <c:v>607449.19673441199</c:v>
                </c:pt>
                <c:pt idx="3695">
                  <c:v>607448.8509265841</c:v>
                </c:pt>
                <c:pt idx="3696">
                  <c:v>607634.90839282586</c:v>
                </c:pt>
                <c:pt idx="3697">
                  <c:v>607518.75842192653</c:v>
                </c:pt>
                <c:pt idx="3698">
                  <c:v>607482.1416241962</c:v>
                </c:pt>
                <c:pt idx="3699">
                  <c:v>608234.97476901417</c:v>
                </c:pt>
                <c:pt idx="3700">
                  <c:v>607521.3677319847</c:v>
                </c:pt>
                <c:pt idx="3701">
                  <c:v>607495.71745636663</c:v>
                </c:pt>
                <c:pt idx="3702">
                  <c:v>607555.10261665634</c:v>
                </c:pt>
                <c:pt idx="3703">
                  <c:v>607536.43628941907</c:v>
                </c:pt>
                <c:pt idx="3704">
                  <c:v>607526.66260070703</c:v>
                </c:pt>
                <c:pt idx="3705">
                  <c:v>608230.441755204</c:v>
                </c:pt>
                <c:pt idx="3706">
                  <c:v>607598.56661029591</c:v>
                </c:pt>
                <c:pt idx="3707">
                  <c:v>607621.278963333</c:v>
                </c:pt>
                <c:pt idx="3708">
                  <c:v>607544.46848988906</c:v>
                </c:pt>
                <c:pt idx="3709">
                  <c:v>607567.64603969338</c:v>
                </c:pt>
                <c:pt idx="3710">
                  <c:v>607612.31637979753</c:v>
                </c:pt>
                <c:pt idx="3711">
                  <c:v>607739.45374821406</c:v>
                </c:pt>
                <c:pt idx="3712">
                  <c:v>608057.76774619054</c:v>
                </c:pt>
                <c:pt idx="3713">
                  <c:v>607948.64386064082</c:v>
                </c:pt>
                <c:pt idx="3714">
                  <c:v>607604.21087617846</c:v>
                </c:pt>
                <c:pt idx="3715">
                  <c:v>607912.25804102153</c:v>
                </c:pt>
                <c:pt idx="3716">
                  <c:v>608316.82254174689</c:v>
                </c:pt>
                <c:pt idx="3717">
                  <c:v>607648.71926311404</c:v>
                </c:pt>
                <c:pt idx="3718">
                  <c:v>607640.9860245462</c:v>
                </c:pt>
                <c:pt idx="3719">
                  <c:v>607691.46893895685</c:v>
                </c:pt>
                <c:pt idx="3720">
                  <c:v>607653.30584891688</c:v>
                </c:pt>
                <c:pt idx="3721">
                  <c:v>607659.2862022497</c:v>
                </c:pt>
                <c:pt idx="3722">
                  <c:v>608294.11536534003</c:v>
                </c:pt>
                <c:pt idx="3723">
                  <c:v>607644.36769498163</c:v>
                </c:pt>
                <c:pt idx="3724">
                  <c:v>607691.297196322</c:v>
                </c:pt>
                <c:pt idx="3725">
                  <c:v>607861.11907696072</c:v>
                </c:pt>
                <c:pt idx="3726">
                  <c:v>607809.94529708195</c:v>
                </c:pt>
                <c:pt idx="3727">
                  <c:v>607948.60508328339</c:v>
                </c:pt>
                <c:pt idx="3728">
                  <c:v>607791.28771648498</c:v>
                </c:pt>
                <c:pt idx="3729">
                  <c:v>607726.6069157517</c:v>
                </c:pt>
                <c:pt idx="3730">
                  <c:v>607744.6070426401</c:v>
                </c:pt>
                <c:pt idx="3731">
                  <c:v>607803.14491674223</c:v>
                </c:pt>
                <c:pt idx="3732">
                  <c:v>607809.67556399549</c:v>
                </c:pt>
                <c:pt idx="3733">
                  <c:v>607768.51666492911</c:v>
                </c:pt>
                <c:pt idx="3734">
                  <c:v>607762.90953631245</c:v>
                </c:pt>
                <c:pt idx="3735">
                  <c:v>607832.36155774933</c:v>
                </c:pt>
                <c:pt idx="3736">
                  <c:v>607767.15457095101</c:v>
                </c:pt>
                <c:pt idx="3737">
                  <c:v>607919.43429312005</c:v>
                </c:pt>
                <c:pt idx="3738">
                  <c:v>607781.62463521026</c:v>
                </c:pt>
                <c:pt idx="3739">
                  <c:v>607781.38608217344</c:v>
                </c:pt>
                <c:pt idx="3740">
                  <c:v>608144.12689365481</c:v>
                </c:pt>
                <c:pt idx="3741">
                  <c:v>607862.33484634024</c:v>
                </c:pt>
                <c:pt idx="3742">
                  <c:v>607877.79214567645</c:v>
                </c:pt>
                <c:pt idx="3743">
                  <c:v>607944.02152028889</c:v>
                </c:pt>
                <c:pt idx="3744">
                  <c:v>607873.1280743255</c:v>
                </c:pt>
                <c:pt idx="3745">
                  <c:v>608253.25076473423</c:v>
                </c:pt>
                <c:pt idx="3746">
                  <c:v>607862.67433399311</c:v>
                </c:pt>
                <c:pt idx="3747">
                  <c:v>607885.24241340673</c:v>
                </c:pt>
                <c:pt idx="3748">
                  <c:v>608023.24407772417</c:v>
                </c:pt>
                <c:pt idx="3749">
                  <c:v>608003.13167776261</c:v>
                </c:pt>
                <c:pt idx="3750">
                  <c:v>608116.77707266936</c:v>
                </c:pt>
                <c:pt idx="3751">
                  <c:v>608698.72431213327</c:v>
                </c:pt>
                <c:pt idx="3752">
                  <c:v>608094.03982464003</c:v>
                </c:pt>
                <c:pt idx="3753">
                  <c:v>608207.73551347002</c:v>
                </c:pt>
                <c:pt idx="3754">
                  <c:v>607971.90492434567</c:v>
                </c:pt>
                <c:pt idx="3755">
                  <c:v>608036.84220639011</c:v>
                </c:pt>
                <c:pt idx="3756">
                  <c:v>608526.04146518325</c:v>
                </c:pt>
                <c:pt idx="3757">
                  <c:v>608004.05044241017</c:v>
                </c:pt>
                <c:pt idx="3758">
                  <c:v>608039.66756118613</c:v>
                </c:pt>
                <c:pt idx="3759">
                  <c:v>608239.53986718529</c:v>
                </c:pt>
                <c:pt idx="3760">
                  <c:v>608022.70484056219</c:v>
                </c:pt>
                <c:pt idx="3761">
                  <c:v>608048.80145667179</c:v>
                </c:pt>
                <c:pt idx="3762">
                  <c:v>608045.43543206202</c:v>
                </c:pt>
                <c:pt idx="3763">
                  <c:v>608107.708616102</c:v>
                </c:pt>
                <c:pt idx="3764">
                  <c:v>608054.85229668196</c:v>
                </c:pt>
                <c:pt idx="3765">
                  <c:v>608105.08825371612</c:v>
                </c:pt>
                <c:pt idx="3766">
                  <c:v>608233.48469374003</c:v>
                </c:pt>
                <c:pt idx="3767">
                  <c:v>608385.0654690779</c:v>
                </c:pt>
                <c:pt idx="3768">
                  <c:v>608125.93839356326</c:v>
                </c:pt>
                <c:pt idx="3769">
                  <c:v>608130.51618004136</c:v>
                </c:pt>
                <c:pt idx="3770">
                  <c:v>608103.56213776267</c:v>
                </c:pt>
                <c:pt idx="3771">
                  <c:v>608716.98448814312</c:v>
                </c:pt>
                <c:pt idx="3772">
                  <c:v>608186.96613148449</c:v>
                </c:pt>
                <c:pt idx="3773">
                  <c:v>608241.33534847561</c:v>
                </c:pt>
                <c:pt idx="3774">
                  <c:v>608198.67830442369</c:v>
                </c:pt>
                <c:pt idx="3775">
                  <c:v>608273.61857650848</c:v>
                </c:pt>
                <c:pt idx="3776">
                  <c:v>608232.33284580184</c:v>
                </c:pt>
                <c:pt idx="3777">
                  <c:v>608171.99665207101</c:v>
                </c:pt>
                <c:pt idx="3778">
                  <c:v>608635.16617638466</c:v>
                </c:pt>
                <c:pt idx="3779">
                  <c:v>608898.80219100555</c:v>
                </c:pt>
                <c:pt idx="3780">
                  <c:v>608253.18901246681</c:v>
                </c:pt>
                <c:pt idx="3781">
                  <c:v>608199.86436629447</c:v>
                </c:pt>
                <c:pt idx="3782">
                  <c:v>608195.08070071822</c:v>
                </c:pt>
                <c:pt idx="3783">
                  <c:v>608218.44303110638</c:v>
                </c:pt>
                <c:pt idx="3784">
                  <c:v>608217.16841587063</c:v>
                </c:pt>
                <c:pt idx="3785">
                  <c:v>608236.75656960264</c:v>
                </c:pt>
                <c:pt idx="3786">
                  <c:v>608420.25313554215</c:v>
                </c:pt>
                <c:pt idx="3787">
                  <c:v>608257.88681757683</c:v>
                </c:pt>
                <c:pt idx="3788">
                  <c:v>608244.33705995046</c:v>
                </c:pt>
                <c:pt idx="3789">
                  <c:v>608240.31558581453</c:v>
                </c:pt>
                <c:pt idx="3790">
                  <c:v>608383.11540886236</c:v>
                </c:pt>
                <c:pt idx="3791">
                  <c:v>608245.20000549697</c:v>
                </c:pt>
                <c:pt idx="3792">
                  <c:v>609017.01305934123</c:v>
                </c:pt>
                <c:pt idx="3793">
                  <c:v>608258.25282874331</c:v>
                </c:pt>
                <c:pt idx="3794">
                  <c:v>608272.07629264193</c:v>
                </c:pt>
                <c:pt idx="3795">
                  <c:v>608457.75485343975</c:v>
                </c:pt>
                <c:pt idx="3796">
                  <c:v>608939.75080096221</c:v>
                </c:pt>
                <c:pt idx="3797">
                  <c:v>608439.56240919337</c:v>
                </c:pt>
                <c:pt idx="3798">
                  <c:v>608313.98723205179</c:v>
                </c:pt>
                <c:pt idx="3799">
                  <c:v>608366.92565654684</c:v>
                </c:pt>
                <c:pt idx="3800">
                  <c:v>608335.85807227145</c:v>
                </c:pt>
                <c:pt idx="3801">
                  <c:v>608350.17260202637</c:v>
                </c:pt>
                <c:pt idx="3802">
                  <c:v>608471.39098342648</c:v>
                </c:pt>
                <c:pt idx="3803">
                  <c:v>608462.30970161757</c:v>
                </c:pt>
                <c:pt idx="3804">
                  <c:v>608403.51516233769</c:v>
                </c:pt>
                <c:pt idx="3805">
                  <c:v>608894.33922202059</c:v>
                </c:pt>
                <c:pt idx="3806">
                  <c:v>608967.08853445016</c:v>
                </c:pt>
                <c:pt idx="3807">
                  <c:v>608643.01626782166</c:v>
                </c:pt>
                <c:pt idx="3808">
                  <c:v>608862.50460230478</c:v>
                </c:pt>
                <c:pt idx="3809">
                  <c:v>608812.47429090331</c:v>
                </c:pt>
                <c:pt idx="3810">
                  <c:v>608698.74277746235</c:v>
                </c:pt>
                <c:pt idx="3811">
                  <c:v>608744.23091797426</c:v>
                </c:pt>
                <c:pt idx="3812">
                  <c:v>608564.32404722297</c:v>
                </c:pt>
                <c:pt idx="3813">
                  <c:v>608577.92314760119</c:v>
                </c:pt>
                <c:pt idx="3814">
                  <c:v>608557.91772700415</c:v>
                </c:pt>
                <c:pt idx="3815">
                  <c:v>608531.5232767011</c:v>
                </c:pt>
                <c:pt idx="3816">
                  <c:v>608607.8022262028</c:v>
                </c:pt>
                <c:pt idx="3817">
                  <c:v>608540.72549288487</c:v>
                </c:pt>
                <c:pt idx="3818">
                  <c:v>608594.19800219603</c:v>
                </c:pt>
                <c:pt idx="3819">
                  <c:v>608696.80901649478</c:v>
                </c:pt>
                <c:pt idx="3820">
                  <c:v>608641.50411808083</c:v>
                </c:pt>
                <c:pt idx="3821">
                  <c:v>608675.99160401477</c:v>
                </c:pt>
                <c:pt idx="3822">
                  <c:v>608582.04740431742</c:v>
                </c:pt>
                <c:pt idx="3823">
                  <c:v>608627.97458579391</c:v>
                </c:pt>
                <c:pt idx="3824">
                  <c:v>608571.84840830113</c:v>
                </c:pt>
                <c:pt idx="3825">
                  <c:v>608590.21832986537</c:v>
                </c:pt>
                <c:pt idx="3826">
                  <c:v>609335.32558555156</c:v>
                </c:pt>
                <c:pt idx="3827">
                  <c:v>608637.00389084883</c:v>
                </c:pt>
                <c:pt idx="3828">
                  <c:v>608635.09877316025</c:v>
                </c:pt>
                <c:pt idx="3829">
                  <c:v>608760.84176785429</c:v>
                </c:pt>
                <c:pt idx="3830">
                  <c:v>608627.80259885057</c:v>
                </c:pt>
                <c:pt idx="3831">
                  <c:v>608599.63602123386</c:v>
                </c:pt>
                <c:pt idx="3832">
                  <c:v>609189.88238895906</c:v>
                </c:pt>
                <c:pt idx="3833">
                  <c:v>608921.58323613403</c:v>
                </c:pt>
                <c:pt idx="3834">
                  <c:v>608658.48010040424</c:v>
                </c:pt>
                <c:pt idx="3835">
                  <c:v>608680.642651206</c:v>
                </c:pt>
                <c:pt idx="3836">
                  <c:v>608709.79439424269</c:v>
                </c:pt>
                <c:pt idx="3837">
                  <c:v>608745.98765652045</c:v>
                </c:pt>
                <c:pt idx="3838">
                  <c:v>608764.28543697647</c:v>
                </c:pt>
                <c:pt idx="3839">
                  <c:v>608677.71050217608</c:v>
                </c:pt>
                <c:pt idx="3840">
                  <c:v>608698.94676903065</c:v>
                </c:pt>
                <c:pt idx="3841">
                  <c:v>608768.80957605434</c:v>
                </c:pt>
                <c:pt idx="3842">
                  <c:v>608699.46204376209</c:v>
                </c:pt>
                <c:pt idx="3843">
                  <c:v>608732.43054502981</c:v>
                </c:pt>
                <c:pt idx="3844">
                  <c:v>608694.5590578533</c:v>
                </c:pt>
                <c:pt idx="3845">
                  <c:v>608713.16737018176</c:v>
                </c:pt>
                <c:pt idx="3846">
                  <c:v>609344.45970729785</c:v>
                </c:pt>
                <c:pt idx="3847">
                  <c:v>608732.32467901532</c:v>
                </c:pt>
                <c:pt idx="3848">
                  <c:v>608726.87569592427</c:v>
                </c:pt>
                <c:pt idx="3849">
                  <c:v>608731.04254199285</c:v>
                </c:pt>
                <c:pt idx="3850">
                  <c:v>608864.64485937706</c:v>
                </c:pt>
                <c:pt idx="3851">
                  <c:v>608739.91610620113</c:v>
                </c:pt>
                <c:pt idx="3852">
                  <c:v>608776.09500691062</c:v>
                </c:pt>
                <c:pt idx="3853">
                  <c:v>608780.61689351115</c:v>
                </c:pt>
                <c:pt idx="3854">
                  <c:v>608753.55667027866</c:v>
                </c:pt>
                <c:pt idx="3855">
                  <c:v>608885.14610254637</c:v>
                </c:pt>
                <c:pt idx="3856">
                  <c:v>608767.47935109795</c:v>
                </c:pt>
                <c:pt idx="3857">
                  <c:v>609453.57568075031</c:v>
                </c:pt>
                <c:pt idx="3858">
                  <c:v>608900.57745438081</c:v>
                </c:pt>
                <c:pt idx="3859">
                  <c:v>608891.64086801803</c:v>
                </c:pt>
                <c:pt idx="3860">
                  <c:v>609029.46757194982</c:v>
                </c:pt>
                <c:pt idx="3861">
                  <c:v>608835.51257791172</c:v>
                </c:pt>
                <c:pt idx="3862">
                  <c:v>608858.48526759015</c:v>
                </c:pt>
                <c:pt idx="3863">
                  <c:v>608896.11374235863</c:v>
                </c:pt>
                <c:pt idx="3864">
                  <c:v>608867.18156111112</c:v>
                </c:pt>
                <c:pt idx="3865">
                  <c:v>609062.50256425166</c:v>
                </c:pt>
                <c:pt idx="3866">
                  <c:v>608868.22697177075</c:v>
                </c:pt>
                <c:pt idx="3867">
                  <c:v>608882.00695760502</c:v>
                </c:pt>
                <c:pt idx="3868">
                  <c:v>609053.3946094081</c:v>
                </c:pt>
                <c:pt idx="3869">
                  <c:v>609139.82507163822</c:v>
                </c:pt>
                <c:pt idx="3870">
                  <c:v>608912.92130527983</c:v>
                </c:pt>
                <c:pt idx="3871">
                  <c:v>608958.04166292713</c:v>
                </c:pt>
                <c:pt idx="3872">
                  <c:v>609073.79610393639</c:v>
                </c:pt>
                <c:pt idx="3873">
                  <c:v>609096.91370348516</c:v>
                </c:pt>
                <c:pt idx="3874">
                  <c:v>609517.30375919887</c:v>
                </c:pt>
                <c:pt idx="3875">
                  <c:v>608967.73708559235</c:v>
                </c:pt>
                <c:pt idx="3876">
                  <c:v>609142.75999175792</c:v>
                </c:pt>
                <c:pt idx="3877">
                  <c:v>609262.62433576328</c:v>
                </c:pt>
                <c:pt idx="3878">
                  <c:v>608994.83149463288</c:v>
                </c:pt>
                <c:pt idx="3879">
                  <c:v>609344.49729613354</c:v>
                </c:pt>
                <c:pt idx="3880">
                  <c:v>609399.08206056454</c:v>
                </c:pt>
                <c:pt idx="3881">
                  <c:v>609036.84940036933</c:v>
                </c:pt>
                <c:pt idx="3882">
                  <c:v>609017.44743623945</c:v>
                </c:pt>
                <c:pt idx="3883">
                  <c:v>609036.74007344397</c:v>
                </c:pt>
                <c:pt idx="3884">
                  <c:v>609035.38043364347</c:v>
                </c:pt>
                <c:pt idx="3885">
                  <c:v>609109.86922668794</c:v>
                </c:pt>
                <c:pt idx="3886">
                  <c:v>609058.74691672903</c:v>
                </c:pt>
                <c:pt idx="3887">
                  <c:v>609087.03318145021</c:v>
                </c:pt>
                <c:pt idx="3888">
                  <c:v>609508.23137710558</c:v>
                </c:pt>
                <c:pt idx="3889">
                  <c:v>609132.64715755067</c:v>
                </c:pt>
                <c:pt idx="3890">
                  <c:v>609117.08152077824</c:v>
                </c:pt>
                <c:pt idx="3891">
                  <c:v>609114.15138056676</c:v>
                </c:pt>
                <c:pt idx="3892">
                  <c:v>609603.73093158158</c:v>
                </c:pt>
                <c:pt idx="3893">
                  <c:v>609108.27994221367</c:v>
                </c:pt>
                <c:pt idx="3894">
                  <c:v>609122.63878030528</c:v>
                </c:pt>
                <c:pt idx="3895">
                  <c:v>609127.09801390511</c:v>
                </c:pt>
                <c:pt idx="3896">
                  <c:v>609762.85069699259</c:v>
                </c:pt>
                <c:pt idx="3897">
                  <c:v>609214.47502376093</c:v>
                </c:pt>
                <c:pt idx="3898">
                  <c:v>609177.04610019189</c:v>
                </c:pt>
                <c:pt idx="3899">
                  <c:v>609300.822169555</c:v>
                </c:pt>
                <c:pt idx="3900">
                  <c:v>609309.81127957685</c:v>
                </c:pt>
                <c:pt idx="3901">
                  <c:v>609330.77639190271</c:v>
                </c:pt>
                <c:pt idx="3902">
                  <c:v>609962.92556508433</c:v>
                </c:pt>
                <c:pt idx="3903">
                  <c:v>609300.90790919692</c:v>
                </c:pt>
                <c:pt idx="3904">
                  <c:v>609254.15622874699</c:v>
                </c:pt>
                <c:pt idx="3905">
                  <c:v>609378.12508580636</c:v>
                </c:pt>
                <c:pt idx="3906">
                  <c:v>609308.05489359796</c:v>
                </c:pt>
                <c:pt idx="3907">
                  <c:v>609401.18240944832</c:v>
                </c:pt>
                <c:pt idx="3908">
                  <c:v>609291.25939959835</c:v>
                </c:pt>
                <c:pt idx="3909">
                  <c:v>609294.53822425636</c:v>
                </c:pt>
                <c:pt idx="3910">
                  <c:v>609276.53055752022</c:v>
                </c:pt>
                <c:pt idx="3911">
                  <c:v>609332.58294677641</c:v>
                </c:pt>
                <c:pt idx="3912">
                  <c:v>609749.26431055693</c:v>
                </c:pt>
                <c:pt idx="3913">
                  <c:v>609317.75863300834</c:v>
                </c:pt>
                <c:pt idx="3914">
                  <c:v>609308.47463940561</c:v>
                </c:pt>
                <c:pt idx="3915">
                  <c:v>609330.95532052184</c:v>
                </c:pt>
                <c:pt idx="3916">
                  <c:v>609382.6535623431</c:v>
                </c:pt>
                <c:pt idx="3917">
                  <c:v>609345.5705588623</c:v>
                </c:pt>
                <c:pt idx="3918">
                  <c:v>609340.09241943131</c:v>
                </c:pt>
                <c:pt idx="3919">
                  <c:v>609380.87461192859</c:v>
                </c:pt>
                <c:pt idx="3920">
                  <c:v>609367.71329896292</c:v>
                </c:pt>
                <c:pt idx="3921">
                  <c:v>609394.49297204451</c:v>
                </c:pt>
                <c:pt idx="3922">
                  <c:v>609367.64997581218</c:v>
                </c:pt>
                <c:pt idx="3923">
                  <c:v>609391.16880661948</c:v>
                </c:pt>
                <c:pt idx="3924">
                  <c:v>609544.51862420526</c:v>
                </c:pt>
                <c:pt idx="3925">
                  <c:v>609630.95743492141</c:v>
                </c:pt>
                <c:pt idx="3926">
                  <c:v>609899.34649091575</c:v>
                </c:pt>
                <c:pt idx="3927">
                  <c:v>609376.63338391355</c:v>
                </c:pt>
                <c:pt idx="3928">
                  <c:v>609408.77133655944</c:v>
                </c:pt>
                <c:pt idx="3929">
                  <c:v>609972.09677575284</c:v>
                </c:pt>
                <c:pt idx="3930">
                  <c:v>609394.71053917811</c:v>
                </c:pt>
                <c:pt idx="3931">
                  <c:v>609794.73607231397</c:v>
                </c:pt>
                <c:pt idx="3932">
                  <c:v>609592.91765582026</c:v>
                </c:pt>
                <c:pt idx="3933">
                  <c:v>609432.53388318559</c:v>
                </c:pt>
                <c:pt idx="3934">
                  <c:v>609478.19563397474</c:v>
                </c:pt>
                <c:pt idx="3935">
                  <c:v>609621.84297630028</c:v>
                </c:pt>
                <c:pt idx="3936">
                  <c:v>609431.78033798339</c:v>
                </c:pt>
                <c:pt idx="3937">
                  <c:v>609517.23117416608</c:v>
                </c:pt>
                <c:pt idx="3938">
                  <c:v>609453.66603984463</c:v>
                </c:pt>
                <c:pt idx="3939">
                  <c:v>609597.09191959375</c:v>
                </c:pt>
                <c:pt idx="3940">
                  <c:v>609781.07700641826</c:v>
                </c:pt>
                <c:pt idx="3941">
                  <c:v>610144.86968453345</c:v>
                </c:pt>
                <c:pt idx="3942">
                  <c:v>609546.36132741789</c:v>
                </c:pt>
                <c:pt idx="3943">
                  <c:v>609477.11395600974</c:v>
                </c:pt>
                <c:pt idx="3944">
                  <c:v>609546.46477879689</c:v>
                </c:pt>
                <c:pt idx="3945">
                  <c:v>609486.44023629918</c:v>
                </c:pt>
                <c:pt idx="3946">
                  <c:v>609490.82610330149</c:v>
                </c:pt>
                <c:pt idx="3947">
                  <c:v>609536.16721498268</c:v>
                </c:pt>
                <c:pt idx="3948">
                  <c:v>609536.57090571732</c:v>
                </c:pt>
                <c:pt idx="3949">
                  <c:v>609559.91380437347</c:v>
                </c:pt>
                <c:pt idx="3950">
                  <c:v>609573.0749517252</c:v>
                </c:pt>
                <c:pt idx="3951">
                  <c:v>609853.82535403362</c:v>
                </c:pt>
                <c:pt idx="3952">
                  <c:v>609826.49795582506</c:v>
                </c:pt>
                <c:pt idx="3953">
                  <c:v>609843.3904471976</c:v>
                </c:pt>
                <c:pt idx="3954">
                  <c:v>610294.99363823829</c:v>
                </c:pt>
                <c:pt idx="3955">
                  <c:v>609694.73135390598</c:v>
                </c:pt>
                <c:pt idx="3956">
                  <c:v>609755.63932894298</c:v>
                </c:pt>
                <c:pt idx="3957">
                  <c:v>609676.66744353087</c:v>
                </c:pt>
                <c:pt idx="3958">
                  <c:v>609758.27828604192</c:v>
                </c:pt>
                <c:pt idx="3959">
                  <c:v>609737.05977944098</c:v>
                </c:pt>
                <c:pt idx="3960">
                  <c:v>609814.67242141184</c:v>
                </c:pt>
                <c:pt idx="3961">
                  <c:v>610072.15475975687</c:v>
                </c:pt>
                <c:pt idx="3962">
                  <c:v>609938.88757721684</c:v>
                </c:pt>
                <c:pt idx="3963">
                  <c:v>609773.70244148409</c:v>
                </c:pt>
                <c:pt idx="3964">
                  <c:v>609771.95719323435</c:v>
                </c:pt>
                <c:pt idx="3965">
                  <c:v>609749.85143120331</c:v>
                </c:pt>
                <c:pt idx="3966">
                  <c:v>610331.41691323975</c:v>
                </c:pt>
                <c:pt idx="3967">
                  <c:v>610454.16886926489</c:v>
                </c:pt>
                <c:pt idx="3968">
                  <c:v>609744.99882074364</c:v>
                </c:pt>
                <c:pt idx="3969">
                  <c:v>609921.99051389378</c:v>
                </c:pt>
                <c:pt idx="3970">
                  <c:v>609809.69775662874</c:v>
                </c:pt>
                <c:pt idx="3971">
                  <c:v>609831.06221904384</c:v>
                </c:pt>
                <c:pt idx="3972">
                  <c:v>609869.29770956293</c:v>
                </c:pt>
                <c:pt idx="3973">
                  <c:v>610276.8548042865</c:v>
                </c:pt>
                <c:pt idx="3974">
                  <c:v>609988.17767876678</c:v>
                </c:pt>
                <c:pt idx="3975">
                  <c:v>609921.99488073436</c:v>
                </c:pt>
                <c:pt idx="3976">
                  <c:v>609941.92500433489</c:v>
                </c:pt>
                <c:pt idx="3977">
                  <c:v>609840.74800430017</c:v>
                </c:pt>
                <c:pt idx="3978">
                  <c:v>610099.4045562438</c:v>
                </c:pt>
                <c:pt idx="3979">
                  <c:v>610627.0084760366</c:v>
                </c:pt>
                <c:pt idx="3980">
                  <c:v>609900.89249663416</c:v>
                </c:pt>
                <c:pt idx="3981">
                  <c:v>609867.90591209196</c:v>
                </c:pt>
                <c:pt idx="3982">
                  <c:v>610074.95304379473</c:v>
                </c:pt>
                <c:pt idx="3983">
                  <c:v>610056.02636122715</c:v>
                </c:pt>
                <c:pt idx="3984">
                  <c:v>609927.94590762176</c:v>
                </c:pt>
                <c:pt idx="3985">
                  <c:v>609992.10892676725</c:v>
                </c:pt>
                <c:pt idx="3986">
                  <c:v>609918.39771739941</c:v>
                </c:pt>
                <c:pt idx="3987">
                  <c:v>609949.3555696304</c:v>
                </c:pt>
                <c:pt idx="3988">
                  <c:v>609908.66899453639</c:v>
                </c:pt>
                <c:pt idx="3989">
                  <c:v>609931.96820089</c:v>
                </c:pt>
                <c:pt idx="3990">
                  <c:v>609972.12623553013</c:v>
                </c:pt>
                <c:pt idx="3991">
                  <c:v>609973.72709408728</c:v>
                </c:pt>
                <c:pt idx="3992">
                  <c:v>610131.21302890894</c:v>
                </c:pt>
                <c:pt idx="3993">
                  <c:v>609959.12130910659</c:v>
                </c:pt>
                <c:pt idx="3994">
                  <c:v>610495.18646884128</c:v>
                </c:pt>
                <c:pt idx="3995">
                  <c:v>610001.06133423245</c:v>
                </c:pt>
                <c:pt idx="3996">
                  <c:v>609972.57508087775</c:v>
                </c:pt>
                <c:pt idx="3997">
                  <c:v>609986.47610370209</c:v>
                </c:pt>
                <c:pt idx="3998">
                  <c:v>610299.5539629471</c:v>
                </c:pt>
                <c:pt idx="3999">
                  <c:v>610128.48827512912</c:v>
                </c:pt>
                <c:pt idx="4000">
                  <c:v>610026.81949796749</c:v>
                </c:pt>
                <c:pt idx="4001">
                  <c:v>610040.4219194951</c:v>
                </c:pt>
                <c:pt idx="4002">
                  <c:v>610087.56322262343</c:v>
                </c:pt>
                <c:pt idx="4003">
                  <c:v>610041.28466450656</c:v>
                </c:pt>
                <c:pt idx="4004">
                  <c:v>610124.00369171996</c:v>
                </c:pt>
                <c:pt idx="4005">
                  <c:v>610476.98347591888</c:v>
                </c:pt>
                <c:pt idx="4006">
                  <c:v>610331.37330659071</c:v>
                </c:pt>
                <c:pt idx="4007">
                  <c:v>610058.87162423227</c:v>
                </c:pt>
                <c:pt idx="4008">
                  <c:v>610105.45307536866</c:v>
                </c:pt>
                <c:pt idx="4009">
                  <c:v>610586.16199745599</c:v>
                </c:pt>
                <c:pt idx="4010">
                  <c:v>610114.28455308266</c:v>
                </c:pt>
                <c:pt idx="4011">
                  <c:v>610196.70570236095</c:v>
                </c:pt>
                <c:pt idx="4012">
                  <c:v>610167.67304661404</c:v>
                </c:pt>
                <c:pt idx="4013">
                  <c:v>610136.02737106581</c:v>
                </c:pt>
                <c:pt idx="4014">
                  <c:v>610215.00433987076</c:v>
                </c:pt>
                <c:pt idx="4015">
                  <c:v>610222.19469051471</c:v>
                </c:pt>
                <c:pt idx="4016">
                  <c:v>610831.7513103321</c:v>
                </c:pt>
                <c:pt idx="4017">
                  <c:v>610326.79203891696</c:v>
                </c:pt>
                <c:pt idx="4018">
                  <c:v>610177.01722476049</c:v>
                </c:pt>
                <c:pt idx="4019">
                  <c:v>610613.44608215743</c:v>
                </c:pt>
                <c:pt idx="4020">
                  <c:v>610304.05423587898</c:v>
                </c:pt>
                <c:pt idx="4021">
                  <c:v>610385.927251991</c:v>
                </c:pt>
                <c:pt idx="4022">
                  <c:v>610990.93320334156</c:v>
                </c:pt>
                <c:pt idx="4023">
                  <c:v>610954.552988332</c:v>
                </c:pt>
                <c:pt idx="4024">
                  <c:v>610255.76540842326</c:v>
                </c:pt>
                <c:pt idx="4025">
                  <c:v>610595.23519410961</c:v>
                </c:pt>
                <c:pt idx="4026">
                  <c:v>610572.47232446133</c:v>
                </c:pt>
                <c:pt idx="4027">
                  <c:v>610277.90159160655</c:v>
                </c:pt>
                <c:pt idx="4028">
                  <c:v>610331.3752651402</c:v>
                </c:pt>
                <c:pt idx="4029">
                  <c:v>610268.04536526219</c:v>
                </c:pt>
                <c:pt idx="4030">
                  <c:v>610313.28941801458</c:v>
                </c:pt>
                <c:pt idx="4031">
                  <c:v>610836.35322719009</c:v>
                </c:pt>
                <c:pt idx="4032">
                  <c:v>610355.95701831835</c:v>
                </c:pt>
                <c:pt idx="4033">
                  <c:v>610369.6364016328</c:v>
                </c:pt>
                <c:pt idx="4034">
                  <c:v>610511.91467919946</c:v>
                </c:pt>
                <c:pt idx="4035">
                  <c:v>610305.0859310698</c:v>
                </c:pt>
                <c:pt idx="4036">
                  <c:v>610336.11257659039</c:v>
                </c:pt>
                <c:pt idx="4037">
                  <c:v>610401.40163559071</c:v>
                </c:pt>
                <c:pt idx="4038">
                  <c:v>610368.87063502695</c:v>
                </c:pt>
                <c:pt idx="4039">
                  <c:v>610378.09005370166</c:v>
                </c:pt>
                <c:pt idx="4040">
                  <c:v>610413.32387821842</c:v>
                </c:pt>
                <c:pt idx="4041">
                  <c:v>610401.20529802877</c:v>
                </c:pt>
                <c:pt idx="4042">
                  <c:v>610538.48659227078</c:v>
                </c:pt>
                <c:pt idx="4043">
                  <c:v>610570.68775140459</c:v>
                </c:pt>
                <c:pt idx="4044">
                  <c:v>610631.56997694157</c:v>
                </c:pt>
                <c:pt idx="4045">
                  <c:v>610409.34846467734</c:v>
                </c:pt>
                <c:pt idx="4046">
                  <c:v>610483.34960865683</c:v>
                </c:pt>
                <c:pt idx="4047">
                  <c:v>610467.85382929153</c:v>
                </c:pt>
                <c:pt idx="4048">
                  <c:v>610451.30598368961</c:v>
                </c:pt>
                <c:pt idx="4049">
                  <c:v>610445.92992592568</c:v>
                </c:pt>
                <c:pt idx="4050">
                  <c:v>610517.87054156547</c:v>
                </c:pt>
                <c:pt idx="4051">
                  <c:v>610505.97589645453</c:v>
                </c:pt>
                <c:pt idx="4052">
                  <c:v>610454.5916512626</c:v>
                </c:pt>
                <c:pt idx="4053">
                  <c:v>611086.54119615431</c:v>
                </c:pt>
                <c:pt idx="4054">
                  <c:v>610624.54964232293</c:v>
                </c:pt>
                <c:pt idx="4055">
                  <c:v>610491.34885171708</c:v>
                </c:pt>
                <c:pt idx="4056">
                  <c:v>610624.25661701057</c:v>
                </c:pt>
                <c:pt idx="4057">
                  <c:v>610627.01188154262</c:v>
                </c:pt>
                <c:pt idx="4058">
                  <c:v>610509.29375261953</c:v>
                </c:pt>
                <c:pt idx="4059">
                  <c:v>610558.9570852624</c:v>
                </c:pt>
                <c:pt idx="4060">
                  <c:v>610674.20579932129</c:v>
                </c:pt>
                <c:pt idx="4061">
                  <c:v>610573.36532682122</c:v>
                </c:pt>
                <c:pt idx="4062">
                  <c:v>610656.20994287194</c:v>
                </c:pt>
                <c:pt idx="4063">
                  <c:v>611254.83627900481</c:v>
                </c:pt>
                <c:pt idx="4064">
                  <c:v>610600.20931673131</c:v>
                </c:pt>
                <c:pt idx="4065">
                  <c:v>610609.43279656454</c:v>
                </c:pt>
                <c:pt idx="4066">
                  <c:v>610609.55255299155</c:v>
                </c:pt>
                <c:pt idx="4067">
                  <c:v>610646.72572077485</c:v>
                </c:pt>
                <c:pt idx="4068">
                  <c:v>610660.5911310541</c:v>
                </c:pt>
                <c:pt idx="4069">
                  <c:v>610857.58627377788</c:v>
                </c:pt>
                <c:pt idx="4070">
                  <c:v>610848.1423065</c:v>
                </c:pt>
                <c:pt idx="4071">
                  <c:v>610663.95464487234</c:v>
                </c:pt>
                <c:pt idx="4072">
                  <c:v>610713.5465848085</c:v>
                </c:pt>
                <c:pt idx="4073">
                  <c:v>610663.83821611525</c:v>
                </c:pt>
                <c:pt idx="4074">
                  <c:v>610838.68469071935</c:v>
                </c:pt>
                <c:pt idx="4075">
                  <c:v>610710.51584467641</c:v>
                </c:pt>
                <c:pt idx="4076">
                  <c:v>610714.82792291732</c:v>
                </c:pt>
                <c:pt idx="4077">
                  <c:v>610788.08861056156</c:v>
                </c:pt>
                <c:pt idx="4078">
                  <c:v>610856.52926837839</c:v>
                </c:pt>
                <c:pt idx="4079">
                  <c:v>611209.39328570943</c:v>
                </c:pt>
                <c:pt idx="4080">
                  <c:v>610837.96291155531</c:v>
                </c:pt>
                <c:pt idx="4081">
                  <c:v>611514.12910285115</c:v>
                </c:pt>
                <c:pt idx="4082">
                  <c:v>611054.67151715327</c:v>
                </c:pt>
                <c:pt idx="4083">
                  <c:v>610741.67277940572</c:v>
                </c:pt>
                <c:pt idx="4084">
                  <c:v>611309.48273786891</c:v>
                </c:pt>
                <c:pt idx="4085">
                  <c:v>610827.24217814731</c:v>
                </c:pt>
                <c:pt idx="4086">
                  <c:v>610977.28691747098</c:v>
                </c:pt>
                <c:pt idx="4087">
                  <c:v>610809.15032425069</c:v>
                </c:pt>
                <c:pt idx="4088">
                  <c:v>610919.92589492071</c:v>
                </c:pt>
                <c:pt idx="4089">
                  <c:v>610833.48920724506</c:v>
                </c:pt>
                <c:pt idx="4090">
                  <c:v>610823.23507937894</c:v>
                </c:pt>
                <c:pt idx="4091">
                  <c:v>610986.38219765353</c:v>
                </c:pt>
                <c:pt idx="4092">
                  <c:v>610823.00245319481</c:v>
                </c:pt>
                <c:pt idx="4093">
                  <c:v>610883.57052865415</c:v>
                </c:pt>
                <c:pt idx="4094">
                  <c:v>610841.30672018614</c:v>
                </c:pt>
                <c:pt idx="4095">
                  <c:v>610927.2616953518</c:v>
                </c:pt>
                <c:pt idx="4096">
                  <c:v>610850.71198594524</c:v>
                </c:pt>
                <c:pt idx="4097">
                  <c:v>611455.05359666632</c:v>
                </c:pt>
                <c:pt idx="4098">
                  <c:v>611095.57933996443</c:v>
                </c:pt>
                <c:pt idx="4099">
                  <c:v>610922.74948135857</c:v>
                </c:pt>
                <c:pt idx="4100">
                  <c:v>610956.3278909208</c:v>
                </c:pt>
                <c:pt idx="4101">
                  <c:v>610868.43536369689</c:v>
                </c:pt>
                <c:pt idx="4102">
                  <c:v>610913.74235598289</c:v>
                </c:pt>
                <c:pt idx="4103">
                  <c:v>611236.66617117357</c:v>
                </c:pt>
                <c:pt idx="4104">
                  <c:v>610896.65082706395</c:v>
                </c:pt>
                <c:pt idx="4105">
                  <c:v>611614.23932178086</c:v>
                </c:pt>
                <c:pt idx="4106">
                  <c:v>610919.53095726587</c:v>
                </c:pt>
                <c:pt idx="4107">
                  <c:v>610933.48143465968</c:v>
                </c:pt>
                <c:pt idx="4108">
                  <c:v>610959.31643843534</c:v>
                </c:pt>
                <c:pt idx="4109">
                  <c:v>610959.8290019132</c:v>
                </c:pt>
                <c:pt idx="4110">
                  <c:v>611623.36368487345</c:v>
                </c:pt>
                <c:pt idx="4111">
                  <c:v>611277.57429816935</c:v>
                </c:pt>
                <c:pt idx="4112">
                  <c:v>611014.54911548446</c:v>
                </c:pt>
                <c:pt idx="4113">
                  <c:v>611432.31444006343</c:v>
                </c:pt>
                <c:pt idx="4114">
                  <c:v>611092.89903708792</c:v>
                </c:pt>
                <c:pt idx="4115">
                  <c:v>611741.63874028891</c:v>
                </c:pt>
                <c:pt idx="4116">
                  <c:v>611028.3519080847</c:v>
                </c:pt>
                <c:pt idx="4117">
                  <c:v>611041.25275849318</c:v>
                </c:pt>
                <c:pt idx="4118">
                  <c:v>611037.55403947679</c:v>
                </c:pt>
                <c:pt idx="4119">
                  <c:v>611587.01600797207</c:v>
                </c:pt>
                <c:pt idx="4120">
                  <c:v>611118.34918556025</c:v>
                </c:pt>
                <c:pt idx="4121">
                  <c:v>611213.85061972437</c:v>
                </c:pt>
                <c:pt idx="4122">
                  <c:v>611147.46328387968</c:v>
                </c:pt>
                <c:pt idx="4123">
                  <c:v>611700.74641752092</c:v>
                </c:pt>
                <c:pt idx="4124">
                  <c:v>611128.0960044621</c:v>
                </c:pt>
                <c:pt idx="4125">
                  <c:v>611195.67231996299</c:v>
                </c:pt>
                <c:pt idx="4126">
                  <c:v>611163.95539534849</c:v>
                </c:pt>
                <c:pt idx="4127">
                  <c:v>611900.88010582281</c:v>
                </c:pt>
                <c:pt idx="4128">
                  <c:v>611323.04281868052</c:v>
                </c:pt>
                <c:pt idx="4129">
                  <c:v>611254.80177313008</c:v>
                </c:pt>
                <c:pt idx="4130">
                  <c:v>611165.53380585974</c:v>
                </c:pt>
                <c:pt idx="4131">
                  <c:v>611169.86569151946</c:v>
                </c:pt>
                <c:pt idx="4132">
                  <c:v>611377.64894855896</c:v>
                </c:pt>
                <c:pt idx="4133">
                  <c:v>611200.31525255507</c:v>
                </c:pt>
                <c:pt idx="4134">
                  <c:v>611155.15340743016</c:v>
                </c:pt>
                <c:pt idx="4135">
                  <c:v>611577.90772758145</c:v>
                </c:pt>
                <c:pt idx="4136">
                  <c:v>611213.93278042623</c:v>
                </c:pt>
                <c:pt idx="4137">
                  <c:v>611187.17947195761</c:v>
                </c:pt>
                <c:pt idx="4138">
                  <c:v>611362.16245856811</c:v>
                </c:pt>
                <c:pt idx="4139">
                  <c:v>611261.19095192407</c:v>
                </c:pt>
                <c:pt idx="4140">
                  <c:v>611568.79294441757</c:v>
                </c:pt>
                <c:pt idx="4141">
                  <c:v>611380.00387092517</c:v>
                </c:pt>
                <c:pt idx="4142">
                  <c:v>611304.8985653671</c:v>
                </c:pt>
                <c:pt idx="4143">
                  <c:v>611361.11705094983</c:v>
                </c:pt>
                <c:pt idx="4144">
                  <c:v>611291.42434528039</c:v>
                </c:pt>
                <c:pt idx="4145">
                  <c:v>611301.90333791636</c:v>
                </c:pt>
                <c:pt idx="4146">
                  <c:v>611296.76727224863</c:v>
                </c:pt>
                <c:pt idx="4147">
                  <c:v>611352.14056364866</c:v>
                </c:pt>
                <c:pt idx="4148">
                  <c:v>611332.32719389396</c:v>
                </c:pt>
                <c:pt idx="4149">
                  <c:v>611388.61503076588</c:v>
                </c:pt>
                <c:pt idx="4150">
                  <c:v>611328.46172774059</c:v>
                </c:pt>
                <c:pt idx="4151">
                  <c:v>611369.09905234363</c:v>
                </c:pt>
                <c:pt idx="4152">
                  <c:v>611388.41089135315</c:v>
                </c:pt>
                <c:pt idx="4153">
                  <c:v>611488.57764696737</c:v>
                </c:pt>
                <c:pt idx="4154">
                  <c:v>611461.29971714155</c:v>
                </c:pt>
                <c:pt idx="4155">
                  <c:v>611837.26683226682</c:v>
                </c:pt>
                <c:pt idx="4156">
                  <c:v>611382.68811395054</c:v>
                </c:pt>
                <c:pt idx="4157">
                  <c:v>611655.20374585816</c:v>
                </c:pt>
                <c:pt idx="4158">
                  <c:v>612183.00279324537</c:v>
                </c:pt>
                <c:pt idx="4159">
                  <c:v>611732.57282510248</c:v>
                </c:pt>
                <c:pt idx="4160">
                  <c:v>611441.66751035885</c:v>
                </c:pt>
                <c:pt idx="4161">
                  <c:v>611446.27639716805</c:v>
                </c:pt>
                <c:pt idx="4162">
                  <c:v>611492.0660525976</c:v>
                </c:pt>
                <c:pt idx="4163">
                  <c:v>611534.08211844438</c:v>
                </c:pt>
                <c:pt idx="4164">
                  <c:v>611514.93565372087</c:v>
                </c:pt>
                <c:pt idx="4165">
                  <c:v>611514.40910289739</c:v>
                </c:pt>
                <c:pt idx="4166">
                  <c:v>611564.21283732913</c:v>
                </c:pt>
                <c:pt idx="4167">
                  <c:v>611749.18603993638</c:v>
                </c:pt>
                <c:pt idx="4168">
                  <c:v>611616.05660639843</c:v>
                </c:pt>
                <c:pt idx="4169">
                  <c:v>611605.20706614677</c:v>
                </c:pt>
                <c:pt idx="4170">
                  <c:v>611725.42866385391</c:v>
                </c:pt>
                <c:pt idx="4171">
                  <c:v>611623.47367896512</c:v>
                </c:pt>
                <c:pt idx="4172">
                  <c:v>611634.17624834005</c:v>
                </c:pt>
                <c:pt idx="4173">
                  <c:v>611624.9269458974</c:v>
                </c:pt>
                <c:pt idx="4174">
                  <c:v>611637.72050526505</c:v>
                </c:pt>
                <c:pt idx="4175">
                  <c:v>611773.47425507987</c:v>
                </c:pt>
                <c:pt idx="4176">
                  <c:v>611849.27612421464</c:v>
                </c:pt>
                <c:pt idx="4177">
                  <c:v>611759.82978100388</c:v>
                </c:pt>
                <c:pt idx="4178">
                  <c:v>611669.94774038822</c:v>
                </c:pt>
                <c:pt idx="4179">
                  <c:v>611734.39045587217</c:v>
                </c:pt>
                <c:pt idx="4180">
                  <c:v>612005.60183868976</c:v>
                </c:pt>
                <c:pt idx="4181">
                  <c:v>611674.31510995736</c:v>
                </c:pt>
                <c:pt idx="4182">
                  <c:v>611748.03164466645</c:v>
                </c:pt>
                <c:pt idx="4183">
                  <c:v>612187.64253694285</c:v>
                </c:pt>
                <c:pt idx="4184">
                  <c:v>611711.27014727285</c:v>
                </c:pt>
                <c:pt idx="4185">
                  <c:v>611830.07295737683</c:v>
                </c:pt>
                <c:pt idx="4186">
                  <c:v>611784.33221020969</c:v>
                </c:pt>
                <c:pt idx="4187">
                  <c:v>611825.25703167391</c:v>
                </c:pt>
                <c:pt idx="4188">
                  <c:v>611750.83735325863</c:v>
                </c:pt>
                <c:pt idx="4189">
                  <c:v>611732.75606299739</c:v>
                </c:pt>
                <c:pt idx="4190">
                  <c:v>611978.26244321605</c:v>
                </c:pt>
                <c:pt idx="4191">
                  <c:v>611728.42249801173</c:v>
                </c:pt>
                <c:pt idx="4192">
                  <c:v>612128.47761794855</c:v>
                </c:pt>
                <c:pt idx="4193">
                  <c:v>611747.1151470542</c:v>
                </c:pt>
                <c:pt idx="4194">
                  <c:v>612433.3016257165</c:v>
                </c:pt>
                <c:pt idx="4195">
                  <c:v>611811.70473065763</c:v>
                </c:pt>
                <c:pt idx="4196">
                  <c:v>611788.49345428182</c:v>
                </c:pt>
                <c:pt idx="4197">
                  <c:v>611850.8464629238</c:v>
                </c:pt>
                <c:pt idx="4198">
                  <c:v>611893.43780182733</c:v>
                </c:pt>
                <c:pt idx="4199">
                  <c:v>612369.64904532384</c:v>
                </c:pt>
                <c:pt idx="4200">
                  <c:v>611811.11372421728</c:v>
                </c:pt>
                <c:pt idx="4201">
                  <c:v>611814.82152949239</c:v>
                </c:pt>
                <c:pt idx="4202">
                  <c:v>612041.95053936017</c:v>
                </c:pt>
                <c:pt idx="4203">
                  <c:v>611866.13985978416</c:v>
                </c:pt>
                <c:pt idx="4204">
                  <c:v>611851.45557764173</c:v>
                </c:pt>
                <c:pt idx="4205">
                  <c:v>612487.93577833869</c:v>
                </c:pt>
                <c:pt idx="4206">
                  <c:v>611900.93599896797</c:v>
                </c:pt>
                <c:pt idx="4207">
                  <c:v>611873.85909977951</c:v>
                </c:pt>
                <c:pt idx="4208">
                  <c:v>611888.24993174977</c:v>
                </c:pt>
                <c:pt idx="4209">
                  <c:v>611897.0750046043</c:v>
                </c:pt>
                <c:pt idx="4210">
                  <c:v>611919.76820614422</c:v>
                </c:pt>
                <c:pt idx="4211">
                  <c:v>611928.36793788627</c:v>
                </c:pt>
                <c:pt idx="4212">
                  <c:v>611947.50194223004</c:v>
                </c:pt>
                <c:pt idx="4213">
                  <c:v>612021.00838800729</c:v>
                </c:pt>
                <c:pt idx="4214">
                  <c:v>612401.52242572582</c:v>
                </c:pt>
                <c:pt idx="4215">
                  <c:v>612030.14203628071</c:v>
                </c:pt>
                <c:pt idx="4216">
                  <c:v>612137.49894734693</c:v>
                </c:pt>
                <c:pt idx="4217">
                  <c:v>611964.91895109916</c:v>
                </c:pt>
                <c:pt idx="4218">
                  <c:v>612007.23638836644</c:v>
                </c:pt>
                <c:pt idx="4219">
                  <c:v>611974.18715174461</c:v>
                </c:pt>
                <c:pt idx="4220">
                  <c:v>612269.51021191187</c:v>
                </c:pt>
                <c:pt idx="4221">
                  <c:v>612020.77765400079</c:v>
                </c:pt>
                <c:pt idx="4222">
                  <c:v>612176.53909103293</c:v>
                </c:pt>
                <c:pt idx="4223">
                  <c:v>612051.90989089268</c:v>
                </c:pt>
                <c:pt idx="4224">
                  <c:v>612065.25410383579</c:v>
                </c:pt>
                <c:pt idx="4225">
                  <c:v>612192.10220373468</c:v>
                </c:pt>
                <c:pt idx="4226">
                  <c:v>612121.07210960507</c:v>
                </c:pt>
                <c:pt idx="4227">
                  <c:v>612096.6554033641</c:v>
                </c:pt>
                <c:pt idx="4228">
                  <c:v>612710.93264083157</c:v>
                </c:pt>
                <c:pt idx="4229">
                  <c:v>612246.7114864561</c:v>
                </c:pt>
                <c:pt idx="4230">
                  <c:v>612107.12985696166</c:v>
                </c:pt>
                <c:pt idx="4231">
                  <c:v>612262.64509313286</c:v>
                </c:pt>
                <c:pt idx="4232">
                  <c:v>612157.05891617411</c:v>
                </c:pt>
                <c:pt idx="4233">
                  <c:v>612119.69070504105</c:v>
                </c:pt>
                <c:pt idx="4234">
                  <c:v>612313.04233044607</c:v>
                </c:pt>
                <c:pt idx="4235">
                  <c:v>612656.37189491454</c:v>
                </c:pt>
                <c:pt idx="4236">
                  <c:v>612156.50503175077</c:v>
                </c:pt>
                <c:pt idx="4237">
                  <c:v>612193.33385628997</c:v>
                </c:pt>
                <c:pt idx="4238">
                  <c:v>612243.96974879387</c:v>
                </c:pt>
                <c:pt idx="4239">
                  <c:v>612433.31568483624</c:v>
                </c:pt>
                <c:pt idx="4240">
                  <c:v>612188.05601938604</c:v>
                </c:pt>
                <c:pt idx="4241">
                  <c:v>612202.00968622102</c:v>
                </c:pt>
                <c:pt idx="4242">
                  <c:v>612275.85168095899</c:v>
                </c:pt>
                <c:pt idx="4243">
                  <c:v>612224.70102066547</c:v>
                </c:pt>
                <c:pt idx="4244">
                  <c:v>612674.57587557635</c:v>
                </c:pt>
                <c:pt idx="4245">
                  <c:v>612983.96793946705</c:v>
                </c:pt>
                <c:pt idx="4246">
                  <c:v>612237.79535679461</c:v>
                </c:pt>
                <c:pt idx="4247">
                  <c:v>612321.25836790493</c:v>
                </c:pt>
                <c:pt idx="4248">
                  <c:v>612255.95876652678</c:v>
                </c:pt>
                <c:pt idx="4249">
                  <c:v>612389.48368517065</c:v>
                </c:pt>
                <c:pt idx="4250">
                  <c:v>612283.80087426538</c:v>
                </c:pt>
                <c:pt idx="4251">
                  <c:v>612487.90902016405</c:v>
                </c:pt>
                <c:pt idx="4252">
                  <c:v>612337.74210984551</c:v>
                </c:pt>
                <c:pt idx="4253">
                  <c:v>612870.25675654435</c:v>
                </c:pt>
                <c:pt idx="4254">
                  <c:v>612583.51299136225</c:v>
                </c:pt>
                <c:pt idx="4255">
                  <c:v>612449.20582038583</c:v>
                </c:pt>
                <c:pt idx="4256">
                  <c:v>612288.11301267066</c:v>
                </c:pt>
                <c:pt idx="4257">
                  <c:v>612425.82627073757</c:v>
                </c:pt>
                <c:pt idx="4258">
                  <c:v>612419.64067219349</c:v>
                </c:pt>
                <c:pt idx="4259">
                  <c:v>612384.95791639632</c:v>
                </c:pt>
                <c:pt idx="4260">
                  <c:v>612365.10821040277</c:v>
                </c:pt>
                <c:pt idx="4261">
                  <c:v>613038.59789142082</c:v>
                </c:pt>
                <c:pt idx="4262">
                  <c:v>612351.93731931073</c:v>
                </c:pt>
                <c:pt idx="4263">
                  <c:v>612401.4695149085</c:v>
                </c:pt>
                <c:pt idx="4264">
                  <c:v>612365.30726353102</c:v>
                </c:pt>
                <c:pt idx="4265">
                  <c:v>612517.15003845189</c:v>
                </c:pt>
                <c:pt idx="4266">
                  <c:v>612424.24319842644</c:v>
                </c:pt>
                <c:pt idx="4267">
                  <c:v>612471.53222732735</c:v>
                </c:pt>
                <c:pt idx="4268">
                  <c:v>612411.54747402435</c:v>
                </c:pt>
                <c:pt idx="4269">
                  <c:v>612439.48436135298</c:v>
                </c:pt>
                <c:pt idx="4270">
                  <c:v>612838.40700125264</c:v>
                </c:pt>
                <c:pt idx="4271">
                  <c:v>612497.01901666587</c:v>
                </c:pt>
                <c:pt idx="4272">
                  <c:v>612447.17089815531</c:v>
                </c:pt>
                <c:pt idx="4273">
                  <c:v>612792.87947875157</c:v>
                </c:pt>
                <c:pt idx="4274">
                  <c:v>612470.80469403451</c:v>
                </c:pt>
                <c:pt idx="4275">
                  <c:v>612535.09136318997</c:v>
                </c:pt>
                <c:pt idx="4276">
                  <c:v>612556.19788386254</c:v>
                </c:pt>
                <c:pt idx="4277">
                  <c:v>612727.43638630561</c:v>
                </c:pt>
                <c:pt idx="4278">
                  <c:v>613116.03080009692</c:v>
                </c:pt>
                <c:pt idx="4279">
                  <c:v>612551.79620302795</c:v>
                </c:pt>
                <c:pt idx="4280">
                  <c:v>612626.22233879543</c:v>
                </c:pt>
                <c:pt idx="4281">
                  <c:v>612542.84384185332</c:v>
                </c:pt>
                <c:pt idx="4282">
                  <c:v>612820.14871154784</c:v>
                </c:pt>
                <c:pt idx="4283">
                  <c:v>613343.5404552418</c:v>
                </c:pt>
                <c:pt idx="4284">
                  <c:v>612606.30271664262</c:v>
                </c:pt>
                <c:pt idx="4285">
                  <c:v>612621.51430554944</c:v>
                </c:pt>
                <c:pt idx="4286">
                  <c:v>612621.44692211575</c:v>
                </c:pt>
                <c:pt idx="4287">
                  <c:v>612602.29477109213</c:v>
                </c:pt>
                <c:pt idx="4288">
                  <c:v>612616.5434338483</c:v>
                </c:pt>
                <c:pt idx="4289">
                  <c:v>612658.0413076086</c:v>
                </c:pt>
                <c:pt idx="4290">
                  <c:v>612634.87381752918</c:v>
                </c:pt>
                <c:pt idx="4291">
                  <c:v>612758.33440008981</c:v>
                </c:pt>
                <c:pt idx="4292">
                  <c:v>612699.03823328309</c:v>
                </c:pt>
                <c:pt idx="4293">
                  <c:v>613161.56416677334</c:v>
                </c:pt>
                <c:pt idx="4294">
                  <c:v>612721.81834471878</c:v>
                </c:pt>
                <c:pt idx="4295">
                  <c:v>612670.86371738126</c:v>
                </c:pt>
                <c:pt idx="4296">
                  <c:v>612797.36462017184</c:v>
                </c:pt>
                <c:pt idx="4297">
                  <c:v>612863.95304772106</c:v>
                </c:pt>
                <c:pt idx="4298">
                  <c:v>612679.89920646243</c:v>
                </c:pt>
                <c:pt idx="4299">
                  <c:v>612883.8496306669</c:v>
                </c:pt>
                <c:pt idx="4300">
                  <c:v>612879.28857350501</c:v>
                </c:pt>
                <c:pt idx="4301">
                  <c:v>613425.48582010111</c:v>
                </c:pt>
                <c:pt idx="4302">
                  <c:v>613097.81733694999</c:v>
                </c:pt>
                <c:pt idx="4303">
                  <c:v>612752.08494345611</c:v>
                </c:pt>
                <c:pt idx="4304">
                  <c:v>612757.20379817404</c:v>
                </c:pt>
                <c:pt idx="4305">
                  <c:v>613193.41508036712</c:v>
                </c:pt>
                <c:pt idx="4306">
                  <c:v>612876.4535115998</c:v>
                </c:pt>
                <c:pt idx="4307">
                  <c:v>612830.68926468515</c:v>
                </c:pt>
                <c:pt idx="4308">
                  <c:v>612811.94578787021</c:v>
                </c:pt>
                <c:pt idx="4309">
                  <c:v>612931.02526173869</c:v>
                </c:pt>
                <c:pt idx="4310">
                  <c:v>612915.70302075788</c:v>
                </c:pt>
                <c:pt idx="4311">
                  <c:v>612844.55383752356</c:v>
                </c:pt>
                <c:pt idx="4312">
                  <c:v>613298.11193647142</c:v>
                </c:pt>
                <c:pt idx="4313">
                  <c:v>612912.96124936827</c:v>
                </c:pt>
                <c:pt idx="4314">
                  <c:v>612838.60698962491</c:v>
                </c:pt>
                <c:pt idx="4315">
                  <c:v>612852.9852379316</c:v>
                </c:pt>
                <c:pt idx="4316">
                  <c:v>612834.22266594076</c:v>
                </c:pt>
                <c:pt idx="4317">
                  <c:v>612883.9509796598</c:v>
                </c:pt>
                <c:pt idx="4318">
                  <c:v>612892.99863860873</c:v>
                </c:pt>
                <c:pt idx="4319">
                  <c:v>612917.44894569216</c:v>
                </c:pt>
                <c:pt idx="4320">
                  <c:v>612897.64000794967</c:v>
                </c:pt>
                <c:pt idx="4321">
                  <c:v>613657.62195210787</c:v>
                </c:pt>
                <c:pt idx="4322">
                  <c:v>613548.41129762749</c:v>
                </c:pt>
                <c:pt idx="4323">
                  <c:v>613068.42941982322</c:v>
                </c:pt>
                <c:pt idx="4324">
                  <c:v>612926.26303629391</c:v>
                </c:pt>
                <c:pt idx="4325">
                  <c:v>612897.99455515691</c:v>
                </c:pt>
                <c:pt idx="4326">
                  <c:v>613058.99294864375</c:v>
                </c:pt>
                <c:pt idx="4327">
                  <c:v>612916.09295774577</c:v>
                </c:pt>
                <c:pt idx="4328">
                  <c:v>612967.47327881469</c:v>
                </c:pt>
                <c:pt idx="4329">
                  <c:v>613040.19873487228</c:v>
                </c:pt>
                <c:pt idx="4330">
                  <c:v>613247.99995384796</c:v>
                </c:pt>
                <c:pt idx="4331">
                  <c:v>612952.66872187005</c:v>
                </c:pt>
                <c:pt idx="4332">
                  <c:v>612961.54666034819</c:v>
                </c:pt>
                <c:pt idx="4333">
                  <c:v>612994.63295704965</c:v>
                </c:pt>
                <c:pt idx="4334">
                  <c:v>613035.81644589466</c:v>
                </c:pt>
                <c:pt idx="4335">
                  <c:v>613044.9505405206</c:v>
                </c:pt>
                <c:pt idx="4336">
                  <c:v>613016.44985041849</c:v>
                </c:pt>
                <c:pt idx="4337">
                  <c:v>613021.58992595586</c:v>
                </c:pt>
                <c:pt idx="4338">
                  <c:v>613088.67036938085</c:v>
                </c:pt>
                <c:pt idx="4339">
                  <c:v>613043.81624767766</c:v>
                </c:pt>
                <c:pt idx="4340">
                  <c:v>613048.42329337564</c:v>
                </c:pt>
                <c:pt idx="4341">
                  <c:v>613104.08540236065</c:v>
                </c:pt>
                <c:pt idx="4342">
                  <c:v>613076.66605204833</c:v>
                </c:pt>
                <c:pt idx="4343">
                  <c:v>613325.35941404337</c:v>
                </c:pt>
                <c:pt idx="4344">
                  <c:v>613120.62291964691</c:v>
                </c:pt>
                <c:pt idx="4345">
                  <c:v>613176.83350670338</c:v>
                </c:pt>
                <c:pt idx="4346">
                  <c:v>613175.16674178233</c:v>
                </c:pt>
                <c:pt idx="4347">
                  <c:v>613785.11927563511</c:v>
                </c:pt>
                <c:pt idx="4348">
                  <c:v>613135.02240179048</c:v>
                </c:pt>
                <c:pt idx="4349">
                  <c:v>613249.60849587247</c:v>
                </c:pt>
                <c:pt idx="4350">
                  <c:v>613291.09617803968</c:v>
                </c:pt>
                <c:pt idx="4351">
                  <c:v>613188.86586866737</c:v>
                </c:pt>
                <c:pt idx="4352">
                  <c:v>613876.14003801218</c:v>
                </c:pt>
                <c:pt idx="4353">
                  <c:v>613162.57158325391</c:v>
                </c:pt>
                <c:pt idx="4354">
                  <c:v>613179.8668463584</c:v>
                </c:pt>
                <c:pt idx="4355">
                  <c:v>613757.83919724694</c:v>
                </c:pt>
                <c:pt idx="4356">
                  <c:v>613348.09266203619</c:v>
                </c:pt>
                <c:pt idx="4357">
                  <c:v>613286.25198068935</c:v>
                </c:pt>
                <c:pt idx="4358">
                  <c:v>613254.28266078059</c:v>
                </c:pt>
                <c:pt idx="4359">
                  <c:v>613320.78699510696</c:v>
                </c:pt>
                <c:pt idx="4360">
                  <c:v>613639.4918016271</c:v>
                </c:pt>
                <c:pt idx="4361">
                  <c:v>613589.40395230532</c:v>
                </c:pt>
                <c:pt idx="4362">
                  <c:v>613293.52898166806</c:v>
                </c:pt>
                <c:pt idx="4363">
                  <c:v>613393.60841635591</c:v>
                </c:pt>
                <c:pt idx="4364">
                  <c:v>613409.75604015216</c:v>
                </c:pt>
                <c:pt idx="4365">
                  <c:v>613280.3179209152</c:v>
                </c:pt>
                <c:pt idx="4366">
                  <c:v>613308.45851716632</c:v>
                </c:pt>
                <c:pt idx="4367">
                  <c:v>613303.31012249016</c:v>
                </c:pt>
                <c:pt idx="4368">
                  <c:v>613330.11538486497</c:v>
                </c:pt>
                <c:pt idx="4369">
                  <c:v>613321.06182124501</c:v>
                </c:pt>
                <c:pt idx="4370">
                  <c:v>613386.30299834698</c:v>
                </c:pt>
                <c:pt idx="4371">
                  <c:v>613413.41253822471</c:v>
                </c:pt>
                <c:pt idx="4372">
                  <c:v>613361.8946840486</c:v>
                </c:pt>
                <c:pt idx="4373">
                  <c:v>613353.32357960229</c:v>
                </c:pt>
                <c:pt idx="4374">
                  <c:v>613653.11384759087</c:v>
                </c:pt>
                <c:pt idx="4375">
                  <c:v>613362.84230653592</c:v>
                </c:pt>
                <c:pt idx="4376">
                  <c:v>614144.72098660527</c:v>
                </c:pt>
                <c:pt idx="4377">
                  <c:v>613551.14251863887</c:v>
                </c:pt>
                <c:pt idx="4378">
                  <c:v>613386.12834997335</c:v>
                </c:pt>
                <c:pt idx="4379">
                  <c:v>613395.30986628821</c:v>
                </c:pt>
                <c:pt idx="4380">
                  <c:v>613380.81056926423</c:v>
                </c:pt>
                <c:pt idx="4381">
                  <c:v>613853.45239864476</c:v>
                </c:pt>
                <c:pt idx="4382">
                  <c:v>613380.40136916703</c:v>
                </c:pt>
                <c:pt idx="4383">
                  <c:v>613425.86718624888</c:v>
                </c:pt>
                <c:pt idx="4384">
                  <c:v>613971.8139706346</c:v>
                </c:pt>
                <c:pt idx="4385">
                  <c:v>613671.28781111178</c:v>
                </c:pt>
                <c:pt idx="4386">
                  <c:v>613449.23061072559</c:v>
                </c:pt>
                <c:pt idx="4387">
                  <c:v>613571.13879144564</c:v>
                </c:pt>
                <c:pt idx="4388">
                  <c:v>613536.4794233595</c:v>
                </c:pt>
                <c:pt idx="4389">
                  <c:v>613494.54476409859</c:v>
                </c:pt>
                <c:pt idx="4390">
                  <c:v>613522.79551936535</c:v>
                </c:pt>
                <c:pt idx="4391">
                  <c:v>613539.41698516556</c:v>
                </c:pt>
                <c:pt idx="4392">
                  <c:v>613539.89130887645</c:v>
                </c:pt>
                <c:pt idx="4393">
                  <c:v>614199.38952349697</c:v>
                </c:pt>
                <c:pt idx="4394">
                  <c:v>613857.96118112095</c:v>
                </c:pt>
                <c:pt idx="4395">
                  <c:v>613613.89178826776</c:v>
                </c:pt>
                <c:pt idx="4396">
                  <c:v>613567.14111314935</c:v>
                </c:pt>
                <c:pt idx="4397">
                  <c:v>613566.91633777833</c:v>
                </c:pt>
                <c:pt idx="4398">
                  <c:v>614167.55396018946</c:v>
                </c:pt>
                <c:pt idx="4399">
                  <c:v>613999.11787723645</c:v>
                </c:pt>
                <c:pt idx="4400">
                  <c:v>613613.30506565818</c:v>
                </c:pt>
                <c:pt idx="4401">
                  <c:v>613967.23536796367</c:v>
                </c:pt>
                <c:pt idx="4402">
                  <c:v>613607.94377705944</c:v>
                </c:pt>
                <c:pt idx="4403">
                  <c:v>614322.28847552137</c:v>
                </c:pt>
                <c:pt idx="4404">
                  <c:v>613626.67853644339</c:v>
                </c:pt>
                <c:pt idx="4405">
                  <c:v>613635.09159781004</c:v>
                </c:pt>
                <c:pt idx="4406">
                  <c:v>614153.91367542814</c:v>
                </c:pt>
                <c:pt idx="4407">
                  <c:v>613662.85379084258</c:v>
                </c:pt>
                <c:pt idx="4408">
                  <c:v>613663.79147489544</c:v>
                </c:pt>
                <c:pt idx="4409">
                  <c:v>613807.84149387875</c:v>
                </c:pt>
                <c:pt idx="4410">
                  <c:v>613725.94154741033</c:v>
                </c:pt>
                <c:pt idx="4411">
                  <c:v>613707.88087849331</c:v>
                </c:pt>
                <c:pt idx="4412">
                  <c:v>613690.34251842427</c:v>
                </c:pt>
                <c:pt idx="4413">
                  <c:v>613730.56809670618</c:v>
                </c:pt>
                <c:pt idx="4414">
                  <c:v>613699.51170587412</c:v>
                </c:pt>
                <c:pt idx="4415">
                  <c:v>613699.03723665327</c:v>
                </c:pt>
                <c:pt idx="4416">
                  <c:v>614172.12306577293</c:v>
                </c:pt>
                <c:pt idx="4417">
                  <c:v>613726.69790155755</c:v>
                </c:pt>
                <c:pt idx="4418">
                  <c:v>613759.49573525344</c:v>
                </c:pt>
                <c:pt idx="4419">
                  <c:v>613754.66505799314</c:v>
                </c:pt>
                <c:pt idx="4420">
                  <c:v>613759.09540425625</c:v>
                </c:pt>
                <c:pt idx="4421">
                  <c:v>613939.8598240643</c:v>
                </c:pt>
                <c:pt idx="4422">
                  <c:v>613844.28134919761</c:v>
                </c:pt>
                <c:pt idx="4423">
                  <c:v>614062.79995592008</c:v>
                </c:pt>
                <c:pt idx="4424">
                  <c:v>613832.2941725062</c:v>
                </c:pt>
                <c:pt idx="4425">
                  <c:v>613812.72948247055</c:v>
                </c:pt>
                <c:pt idx="4426">
                  <c:v>613827.1443089355</c:v>
                </c:pt>
                <c:pt idx="4427">
                  <c:v>613854.91276628408</c:v>
                </c:pt>
                <c:pt idx="4428">
                  <c:v>613914.32197542035</c:v>
                </c:pt>
                <c:pt idx="4429">
                  <c:v>613935.32766269136</c:v>
                </c:pt>
                <c:pt idx="4430">
                  <c:v>613876.86225735059</c:v>
                </c:pt>
                <c:pt idx="4431">
                  <c:v>613968.77833822754</c:v>
                </c:pt>
                <c:pt idx="4432">
                  <c:v>613917.15581433009</c:v>
                </c:pt>
                <c:pt idx="4433">
                  <c:v>613903.71992001508</c:v>
                </c:pt>
                <c:pt idx="4434">
                  <c:v>613914.09201568633</c:v>
                </c:pt>
                <c:pt idx="4435">
                  <c:v>613944.49439013435</c:v>
                </c:pt>
                <c:pt idx="4436">
                  <c:v>613932.36856854579</c:v>
                </c:pt>
                <c:pt idx="4437">
                  <c:v>613962.67948917486</c:v>
                </c:pt>
                <c:pt idx="4438">
                  <c:v>613987.04772040562</c:v>
                </c:pt>
                <c:pt idx="4439">
                  <c:v>614009.7088928927</c:v>
                </c:pt>
                <c:pt idx="4440">
                  <c:v>614140.1777609745</c:v>
                </c:pt>
                <c:pt idx="4441">
                  <c:v>614509.01321592857</c:v>
                </c:pt>
                <c:pt idx="4442">
                  <c:v>614622.78180427256</c:v>
                </c:pt>
                <c:pt idx="4443">
                  <c:v>614014.43658268184</c:v>
                </c:pt>
                <c:pt idx="4444">
                  <c:v>614147.40181664808</c:v>
                </c:pt>
                <c:pt idx="4445">
                  <c:v>613977.93084099831</c:v>
                </c:pt>
                <c:pt idx="4446">
                  <c:v>614181.15117396973</c:v>
                </c:pt>
                <c:pt idx="4447">
                  <c:v>614128.90471401147</c:v>
                </c:pt>
                <c:pt idx="4448">
                  <c:v>614427.07708808384</c:v>
                </c:pt>
                <c:pt idx="4449">
                  <c:v>614041.78404725273</c:v>
                </c:pt>
                <c:pt idx="4450">
                  <c:v>614176.58945540246</c:v>
                </c:pt>
                <c:pt idx="4451">
                  <c:v>614059.97222792369</c:v>
                </c:pt>
                <c:pt idx="4452">
                  <c:v>614035.9611469626</c:v>
                </c:pt>
                <c:pt idx="4453">
                  <c:v>614281.32537119428</c:v>
                </c:pt>
                <c:pt idx="4454">
                  <c:v>614059.66829950281</c:v>
                </c:pt>
                <c:pt idx="4455">
                  <c:v>614192.31984853942</c:v>
                </c:pt>
                <c:pt idx="4456">
                  <c:v>614182.94454226049</c:v>
                </c:pt>
                <c:pt idx="4457">
                  <c:v>614072.43994173314</c:v>
                </c:pt>
                <c:pt idx="4458">
                  <c:v>614349.63530381618</c:v>
                </c:pt>
                <c:pt idx="4459">
                  <c:v>614077.05467904359</c:v>
                </c:pt>
                <c:pt idx="4460">
                  <c:v>614128.22722864989</c:v>
                </c:pt>
                <c:pt idx="4461">
                  <c:v>614109.29734030413</c:v>
                </c:pt>
                <c:pt idx="4462">
                  <c:v>614144.80316550587</c:v>
                </c:pt>
                <c:pt idx="4463">
                  <c:v>614205.45766026748</c:v>
                </c:pt>
                <c:pt idx="4464">
                  <c:v>614850.42894188303</c:v>
                </c:pt>
                <c:pt idx="4465">
                  <c:v>614736.63473821431</c:v>
                </c:pt>
                <c:pt idx="4466">
                  <c:v>614150.95632640098</c:v>
                </c:pt>
                <c:pt idx="4467">
                  <c:v>614145.92099463858</c:v>
                </c:pt>
                <c:pt idx="4468">
                  <c:v>614177.91232587676</c:v>
                </c:pt>
                <c:pt idx="4469">
                  <c:v>614186.43024715246</c:v>
                </c:pt>
                <c:pt idx="4470">
                  <c:v>614199.58078891458</c:v>
                </c:pt>
                <c:pt idx="4471">
                  <c:v>614217.74744092592</c:v>
                </c:pt>
                <c:pt idx="4472">
                  <c:v>614227.66457884875</c:v>
                </c:pt>
                <c:pt idx="4473">
                  <c:v>614358.69627356774</c:v>
                </c:pt>
                <c:pt idx="4474">
                  <c:v>614732.13237686362</c:v>
                </c:pt>
                <c:pt idx="4475">
                  <c:v>614622.84608430392</c:v>
                </c:pt>
                <c:pt idx="4476">
                  <c:v>614245.21158807143</c:v>
                </c:pt>
                <c:pt idx="4477">
                  <c:v>614345.04456138646</c:v>
                </c:pt>
                <c:pt idx="4478">
                  <c:v>614577.29968642979</c:v>
                </c:pt>
                <c:pt idx="4479">
                  <c:v>614263.53511135804</c:v>
                </c:pt>
                <c:pt idx="4480">
                  <c:v>614345.07680671162</c:v>
                </c:pt>
                <c:pt idx="4481">
                  <c:v>614345.15041947528</c:v>
                </c:pt>
                <c:pt idx="4482">
                  <c:v>614401.31553258246</c:v>
                </c:pt>
                <c:pt idx="4483">
                  <c:v>614341.04608625604</c:v>
                </c:pt>
                <c:pt idx="4484">
                  <c:v>614341.34196583077</c:v>
                </c:pt>
                <c:pt idx="4485">
                  <c:v>614363.93122217979</c:v>
                </c:pt>
                <c:pt idx="4486">
                  <c:v>614474.08982734859</c:v>
                </c:pt>
                <c:pt idx="4487">
                  <c:v>614566.19886754884</c:v>
                </c:pt>
                <c:pt idx="4488">
                  <c:v>614472.52456027304</c:v>
                </c:pt>
                <c:pt idx="4489">
                  <c:v>614433.18590593885</c:v>
                </c:pt>
                <c:pt idx="4490">
                  <c:v>614442.18788651726</c:v>
                </c:pt>
                <c:pt idx="4491">
                  <c:v>614445.28296205204</c:v>
                </c:pt>
                <c:pt idx="4492">
                  <c:v>614418.27609069715</c:v>
                </c:pt>
                <c:pt idx="4493">
                  <c:v>614459.00526505359</c:v>
                </c:pt>
                <c:pt idx="4494">
                  <c:v>614602.02973218216</c:v>
                </c:pt>
                <c:pt idx="4495">
                  <c:v>614455.39632091462</c:v>
                </c:pt>
                <c:pt idx="4496">
                  <c:v>615169.173394538</c:v>
                </c:pt>
                <c:pt idx="4497">
                  <c:v>614459.3606707938</c:v>
                </c:pt>
                <c:pt idx="4498">
                  <c:v>614604.55677247944</c:v>
                </c:pt>
                <c:pt idx="4499">
                  <c:v>614473.14135845378</c:v>
                </c:pt>
                <c:pt idx="4500">
                  <c:v>614647.85923088971</c:v>
                </c:pt>
                <c:pt idx="4501">
                  <c:v>614586.3426470015</c:v>
                </c:pt>
                <c:pt idx="4502">
                  <c:v>614495.42844852456</c:v>
                </c:pt>
                <c:pt idx="4503">
                  <c:v>614499.89378358971</c:v>
                </c:pt>
                <c:pt idx="4504">
                  <c:v>614496.48085259157</c:v>
                </c:pt>
                <c:pt idx="4505">
                  <c:v>614800.40453412489</c:v>
                </c:pt>
                <c:pt idx="4506">
                  <c:v>614522.63891254168</c:v>
                </c:pt>
                <c:pt idx="4507">
                  <c:v>614500.1128248591</c:v>
                </c:pt>
                <c:pt idx="4508">
                  <c:v>614537.17967705685</c:v>
                </c:pt>
                <c:pt idx="4509">
                  <c:v>615069.06473370455</c:v>
                </c:pt>
                <c:pt idx="4510">
                  <c:v>614554.58271246427</c:v>
                </c:pt>
                <c:pt idx="4511">
                  <c:v>614688.27023196081</c:v>
                </c:pt>
                <c:pt idx="4512">
                  <c:v>614555.26737644465</c:v>
                </c:pt>
                <c:pt idx="4513">
                  <c:v>614642.68585715361</c:v>
                </c:pt>
                <c:pt idx="4514">
                  <c:v>614604.57589344331</c:v>
                </c:pt>
                <c:pt idx="4515">
                  <c:v>614601.44087194325</c:v>
                </c:pt>
                <c:pt idx="4516">
                  <c:v>614573.18462452828</c:v>
                </c:pt>
                <c:pt idx="4517">
                  <c:v>614991.67175530712</c:v>
                </c:pt>
                <c:pt idx="4518">
                  <c:v>614656.36566429294</c:v>
                </c:pt>
                <c:pt idx="4519">
                  <c:v>614688.24823718006</c:v>
                </c:pt>
                <c:pt idx="4520">
                  <c:v>614633.19176919572</c:v>
                </c:pt>
                <c:pt idx="4521">
                  <c:v>614733.66782673437</c:v>
                </c:pt>
                <c:pt idx="4522">
                  <c:v>615324.0137444468</c:v>
                </c:pt>
                <c:pt idx="4523">
                  <c:v>614833.96084771014</c:v>
                </c:pt>
                <c:pt idx="4524">
                  <c:v>614687.07105787471</c:v>
                </c:pt>
                <c:pt idx="4525">
                  <c:v>614779.31196847488</c:v>
                </c:pt>
                <c:pt idx="4526">
                  <c:v>614741.88588280429</c:v>
                </c:pt>
                <c:pt idx="4527">
                  <c:v>615201.13767215493</c:v>
                </c:pt>
                <c:pt idx="4528">
                  <c:v>614774.61947019049</c:v>
                </c:pt>
                <c:pt idx="4529">
                  <c:v>614982.50268301659</c:v>
                </c:pt>
                <c:pt idx="4530">
                  <c:v>614994.14285034174</c:v>
                </c:pt>
                <c:pt idx="4531">
                  <c:v>614955.16657848016</c:v>
                </c:pt>
                <c:pt idx="4532">
                  <c:v>614911.13633105205</c:v>
                </c:pt>
                <c:pt idx="4533">
                  <c:v>614810.44115549477</c:v>
                </c:pt>
                <c:pt idx="4534">
                  <c:v>615160.14390188223</c:v>
                </c:pt>
                <c:pt idx="4535">
                  <c:v>614852.05781817762</c:v>
                </c:pt>
                <c:pt idx="4536">
                  <c:v>614818.77876285533</c:v>
                </c:pt>
                <c:pt idx="4537">
                  <c:v>615415.11545532255</c:v>
                </c:pt>
                <c:pt idx="4538">
                  <c:v>614970.35444745631</c:v>
                </c:pt>
                <c:pt idx="4539">
                  <c:v>614846.05469401472</c:v>
                </c:pt>
                <c:pt idx="4540">
                  <c:v>614828.05112848443</c:v>
                </c:pt>
                <c:pt idx="4541">
                  <c:v>614934.0741638192</c:v>
                </c:pt>
                <c:pt idx="4542">
                  <c:v>614859.9782631452</c:v>
                </c:pt>
                <c:pt idx="4543">
                  <c:v>614897.15223627153</c:v>
                </c:pt>
                <c:pt idx="4544">
                  <c:v>615146.44892855117</c:v>
                </c:pt>
                <c:pt idx="4545">
                  <c:v>614919.81183442986</c:v>
                </c:pt>
                <c:pt idx="4546">
                  <c:v>615080.07424974185</c:v>
                </c:pt>
                <c:pt idx="4547">
                  <c:v>615583.58931257448</c:v>
                </c:pt>
                <c:pt idx="4548">
                  <c:v>615029.61855546036</c:v>
                </c:pt>
                <c:pt idx="4549">
                  <c:v>615148.66350593022</c:v>
                </c:pt>
                <c:pt idx="4550">
                  <c:v>615020.55690750573</c:v>
                </c:pt>
                <c:pt idx="4551">
                  <c:v>614973.64166413294</c:v>
                </c:pt>
                <c:pt idx="4552">
                  <c:v>614978.25067316927</c:v>
                </c:pt>
                <c:pt idx="4553">
                  <c:v>615009.85251341003</c:v>
                </c:pt>
                <c:pt idx="4554">
                  <c:v>615010.590376904</c:v>
                </c:pt>
                <c:pt idx="4555">
                  <c:v>615014.97189065267</c:v>
                </c:pt>
                <c:pt idx="4556">
                  <c:v>615264.8450279492</c:v>
                </c:pt>
                <c:pt idx="4557">
                  <c:v>615033.24471542181</c:v>
                </c:pt>
                <c:pt idx="4558">
                  <c:v>615052.08607677859</c:v>
                </c:pt>
                <c:pt idx="4559">
                  <c:v>615169.1740032438</c:v>
                </c:pt>
                <c:pt idx="4560">
                  <c:v>615120.75850466872</c:v>
                </c:pt>
                <c:pt idx="4561">
                  <c:v>615079.72023802239</c:v>
                </c:pt>
                <c:pt idx="4562">
                  <c:v>615051.63169877522</c:v>
                </c:pt>
                <c:pt idx="4563">
                  <c:v>615125.33677366539</c:v>
                </c:pt>
                <c:pt idx="4564">
                  <c:v>615651.92551583447</c:v>
                </c:pt>
                <c:pt idx="4565">
                  <c:v>615152.66521870857</c:v>
                </c:pt>
                <c:pt idx="4566">
                  <c:v>615055.55419813877</c:v>
                </c:pt>
                <c:pt idx="4567">
                  <c:v>615096.33393972099</c:v>
                </c:pt>
                <c:pt idx="4568">
                  <c:v>615083.56893807417</c:v>
                </c:pt>
                <c:pt idx="4569">
                  <c:v>615793.06949465012</c:v>
                </c:pt>
                <c:pt idx="4570">
                  <c:v>615166.33176969271</c:v>
                </c:pt>
                <c:pt idx="4571">
                  <c:v>615120.66651332739</c:v>
                </c:pt>
                <c:pt idx="4572">
                  <c:v>615410.58583861729</c:v>
                </c:pt>
                <c:pt idx="4573">
                  <c:v>615110.15291694878</c:v>
                </c:pt>
                <c:pt idx="4574">
                  <c:v>615324.02587850811</c:v>
                </c:pt>
                <c:pt idx="4575">
                  <c:v>615166.04024939111</c:v>
                </c:pt>
                <c:pt idx="4576">
                  <c:v>615173.7618276485</c:v>
                </c:pt>
                <c:pt idx="4577">
                  <c:v>615351.33355842193</c:v>
                </c:pt>
                <c:pt idx="4578">
                  <c:v>615325.49108894984</c:v>
                </c:pt>
                <c:pt idx="4579">
                  <c:v>615314.89136617247</c:v>
                </c:pt>
                <c:pt idx="4580">
                  <c:v>615233.71580294869</c:v>
                </c:pt>
                <c:pt idx="4581">
                  <c:v>615242.65227157273</c:v>
                </c:pt>
                <c:pt idx="4582">
                  <c:v>615256.67929203319</c:v>
                </c:pt>
                <c:pt idx="4583">
                  <c:v>615393.81732309097</c:v>
                </c:pt>
                <c:pt idx="4584">
                  <c:v>615283.69471566391</c:v>
                </c:pt>
                <c:pt idx="4585">
                  <c:v>615825.02006898925</c:v>
                </c:pt>
                <c:pt idx="4586">
                  <c:v>615296.75367897784</c:v>
                </c:pt>
                <c:pt idx="4587">
                  <c:v>615364.98950164695</c:v>
                </c:pt>
                <c:pt idx="4588">
                  <c:v>615508.6408977214</c:v>
                </c:pt>
                <c:pt idx="4589">
                  <c:v>615325.2980143989</c:v>
                </c:pt>
                <c:pt idx="4590">
                  <c:v>615310.47667733754</c:v>
                </c:pt>
                <c:pt idx="4591">
                  <c:v>615352.83169583161</c:v>
                </c:pt>
                <c:pt idx="4592">
                  <c:v>615811.37463770644</c:v>
                </c:pt>
                <c:pt idx="4593">
                  <c:v>615347.94806573435</c:v>
                </c:pt>
                <c:pt idx="4594">
                  <c:v>615365.71773441846</c:v>
                </c:pt>
                <c:pt idx="4595">
                  <c:v>615370.44971376902</c:v>
                </c:pt>
                <c:pt idx="4596">
                  <c:v>615416.70920074172</c:v>
                </c:pt>
                <c:pt idx="4597">
                  <c:v>615743.04915922834</c:v>
                </c:pt>
                <c:pt idx="4598">
                  <c:v>615392.41225045605</c:v>
                </c:pt>
                <c:pt idx="4599">
                  <c:v>616002.61020523775</c:v>
                </c:pt>
                <c:pt idx="4600">
                  <c:v>615374.59054127475</c:v>
                </c:pt>
                <c:pt idx="4601">
                  <c:v>615365.37199623126</c:v>
                </c:pt>
                <c:pt idx="4602">
                  <c:v>615397.71098226565</c:v>
                </c:pt>
                <c:pt idx="4603">
                  <c:v>615856.91670132149</c:v>
                </c:pt>
                <c:pt idx="4604">
                  <c:v>615608.54261745303</c:v>
                </c:pt>
                <c:pt idx="4605">
                  <c:v>615525.95015868766</c:v>
                </c:pt>
                <c:pt idx="4606">
                  <c:v>615521.50862178789</c:v>
                </c:pt>
                <c:pt idx="4607">
                  <c:v>615419.95677332173</c:v>
                </c:pt>
                <c:pt idx="4608">
                  <c:v>615589.80861116759</c:v>
                </c:pt>
                <c:pt idx="4609">
                  <c:v>615608.261186157</c:v>
                </c:pt>
                <c:pt idx="4610">
                  <c:v>615451.95087808522</c:v>
                </c:pt>
                <c:pt idx="4611">
                  <c:v>615793.13041939237</c:v>
                </c:pt>
                <c:pt idx="4612">
                  <c:v>615460.88591088087</c:v>
                </c:pt>
                <c:pt idx="4613">
                  <c:v>615474.83637919032</c:v>
                </c:pt>
                <c:pt idx="4614">
                  <c:v>615553.34760295087</c:v>
                </c:pt>
                <c:pt idx="4615">
                  <c:v>615497.22332145239</c:v>
                </c:pt>
                <c:pt idx="4616">
                  <c:v>615525.87377306551</c:v>
                </c:pt>
                <c:pt idx="4617">
                  <c:v>615571.58636681782</c:v>
                </c:pt>
                <c:pt idx="4618">
                  <c:v>616216.65430295758</c:v>
                </c:pt>
                <c:pt idx="4619">
                  <c:v>615657.93381782249</c:v>
                </c:pt>
                <c:pt idx="4620">
                  <c:v>615916.1139550251</c:v>
                </c:pt>
                <c:pt idx="4621">
                  <c:v>615520.087597206</c:v>
                </c:pt>
                <c:pt idx="4622">
                  <c:v>615579.05581139366</c:v>
                </c:pt>
                <c:pt idx="4623">
                  <c:v>615597.34125449287</c:v>
                </c:pt>
                <c:pt idx="4624">
                  <c:v>615617.01538781554</c:v>
                </c:pt>
                <c:pt idx="4625">
                  <c:v>615642.79747696826</c:v>
                </c:pt>
                <c:pt idx="4626">
                  <c:v>615671.74535189406</c:v>
                </c:pt>
                <c:pt idx="4627">
                  <c:v>615607.41456853994</c:v>
                </c:pt>
                <c:pt idx="4628">
                  <c:v>615644.39876242157</c:v>
                </c:pt>
                <c:pt idx="4629">
                  <c:v>615602.11691095168</c:v>
                </c:pt>
                <c:pt idx="4630">
                  <c:v>615703.65432406752</c:v>
                </c:pt>
                <c:pt idx="4631">
                  <c:v>615818.00901774468</c:v>
                </c:pt>
                <c:pt idx="4632">
                  <c:v>616221.26589072938</c:v>
                </c:pt>
                <c:pt idx="4633">
                  <c:v>615692.92757732491</c:v>
                </c:pt>
                <c:pt idx="4634">
                  <c:v>616439.8299387194</c:v>
                </c:pt>
                <c:pt idx="4635">
                  <c:v>615715.72121270595</c:v>
                </c:pt>
                <c:pt idx="4636">
                  <c:v>615679.65427012055</c:v>
                </c:pt>
                <c:pt idx="4637">
                  <c:v>615735.45036573173</c:v>
                </c:pt>
                <c:pt idx="4638">
                  <c:v>615790.18766256655</c:v>
                </c:pt>
                <c:pt idx="4639">
                  <c:v>615738.55326038843</c:v>
                </c:pt>
                <c:pt idx="4640">
                  <c:v>615929.71065228386</c:v>
                </c:pt>
                <c:pt idx="4641">
                  <c:v>615725.60033886926</c:v>
                </c:pt>
                <c:pt idx="4642">
                  <c:v>616248.61183127668</c:v>
                </c:pt>
                <c:pt idx="4643">
                  <c:v>615870.49193164788</c:v>
                </c:pt>
                <c:pt idx="4644">
                  <c:v>615899.70248265052</c:v>
                </c:pt>
                <c:pt idx="4645">
                  <c:v>615748.14523157023</c:v>
                </c:pt>
                <c:pt idx="4646">
                  <c:v>615738.91516204877</c:v>
                </c:pt>
                <c:pt idx="4647">
                  <c:v>615776.24885956198</c:v>
                </c:pt>
                <c:pt idx="4648">
                  <c:v>615870.4977309762</c:v>
                </c:pt>
                <c:pt idx="4649">
                  <c:v>615793.62584275636</c:v>
                </c:pt>
                <c:pt idx="4650">
                  <c:v>615849.35470933141</c:v>
                </c:pt>
                <c:pt idx="4651">
                  <c:v>616111.92525509186</c:v>
                </c:pt>
                <c:pt idx="4652">
                  <c:v>615821.4581400695</c:v>
                </c:pt>
                <c:pt idx="4653">
                  <c:v>616298.71299869125</c:v>
                </c:pt>
                <c:pt idx="4654">
                  <c:v>615834.78849855915</c:v>
                </c:pt>
                <c:pt idx="4655">
                  <c:v>616098.24345651141</c:v>
                </c:pt>
                <c:pt idx="4656">
                  <c:v>615843.38375809579</c:v>
                </c:pt>
                <c:pt idx="4657">
                  <c:v>615871.16978599818</c:v>
                </c:pt>
                <c:pt idx="4658">
                  <c:v>615994.91795789881</c:v>
                </c:pt>
                <c:pt idx="4659">
                  <c:v>616080.00115281437</c:v>
                </c:pt>
                <c:pt idx="4660">
                  <c:v>615921.49440185854</c:v>
                </c:pt>
                <c:pt idx="4661">
                  <c:v>615949.19440715155</c:v>
                </c:pt>
                <c:pt idx="4662">
                  <c:v>616699.48514809588</c:v>
                </c:pt>
                <c:pt idx="4663">
                  <c:v>616131.73363040539</c:v>
                </c:pt>
                <c:pt idx="4664">
                  <c:v>615994.4352471719</c:v>
                </c:pt>
                <c:pt idx="4665">
                  <c:v>616031.49891191721</c:v>
                </c:pt>
                <c:pt idx="4666">
                  <c:v>616008.28625050839</c:v>
                </c:pt>
                <c:pt idx="4667">
                  <c:v>616544.68308607582</c:v>
                </c:pt>
                <c:pt idx="4668">
                  <c:v>616490.02035311144</c:v>
                </c:pt>
                <c:pt idx="4669">
                  <c:v>616077.08925051615</c:v>
                </c:pt>
                <c:pt idx="4670">
                  <c:v>616209.91503726738</c:v>
                </c:pt>
                <c:pt idx="4671">
                  <c:v>616016.62210446654</c:v>
                </c:pt>
                <c:pt idx="4672">
                  <c:v>616089.16158877569</c:v>
                </c:pt>
                <c:pt idx="4673">
                  <c:v>616649.43439901981</c:v>
                </c:pt>
                <c:pt idx="4674">
                  <c:v>616426.22438227281</c:v>
                </c:pt>
                <c:pt idx="4675">
                  <c:v>616057.72381533368</c:v>
                </c:pt>
                <c:pt idx="4676">
                  <c:v>616089.89293973357</c:v>
                </c:pt>
                <c:pt idx="4677">
                  <c:v>616239.4134874728</c:v>
                </c:pt>
                <c:pt idx="4678">
                  <c:v>616300.99818824523</c:v>
                </c:pt>
                <c:pt idx="4679">
                  <c:v>616130.31768028147</c:v>
                </c:pt>
                <c:pt idx="4680">
                  <c:v>616553.78117482911</c:v>
                </c:pt>
                <c:pt idx="4681">
                  <c:v>616184.83214721235</c:v>
                </c:pt>
                <c:pt idx="4682">
                  <c:v>616344.17661446205</c:v>
                </c:pt>
                <c:pt idx="4683">
                  <c:v>616289.52229633997</c:v>
                </c:pt>
                <c:pt idx="4684">
                  <c:v>616845.2800276858</c:v>
                </c:pt>
                <c:pt idx="4685">
                  <c:v>616194.13403390709</c:v>
                </c:pt>
                <c:pt idx="4686">
                  <c:v>616208.91084749426</c:v>
                </c:pt>
                <c:pt idx="4687">
                  <c:v>616253.11323832383</c:v>
                </c:pt>
                <c:pt idx="4688">
                  <c:v>616995.57398532878</c:v>
                </c:pt>
                <c:pt idx="4689">
                  <c:v>616291.15290940099</c:v>
                </c:pt>
                <c:pt idx="4690">
                  <c:v>616258.30769953551</c:v>
                </c:pt>
                <c:pt idx="4691">
                  <c:v>616248.84778030438</c:v>
                </c:pt>
                <c:pt idx="4692">
                  <c:v>616571.96805632708</c:v>
                </c:pt>
                <c:pt idx="4693">
                  <c:v>616339.63937288639</c:v>
                </c:pt>
                <c:pt idx="4694">
                  <c:v>616262.57440247119</c:v>
                </c:pt>
                <c:pt idx="4695">
                  <c:v>616368.38523350493</c:v>
                </c:pt>
                <c:pt idx="4696">
                  <c:v>616300.09417716833</c:v>
                </c:pt>
                <c:pt idx="4697">
                  <c:v>616286.01426916185</c:v>
                </c:pt>
                <c:pt idx="4698">
                  <c:v>616521.82965470047</c:v>
                </c:pt>
                <c:pt idx="4699">
                  <c:v>616299.52390151506</c:v>
                </c:pt>
                <c:pt idx="4700">
                  <c:v>616318.40567292436</c:v>
                </c:pt>
                <c:pt idx="4701">
                  <c:v>616299.59308598645</c:v>
                </c:pt>
                <c:pt idx="4702">
                  <c:v>616432.32619293325</c:v>
                </c:pt>
                <c:pt idx="4703">
                  <c:v>616348.8330934894</c:v>
                </c:pt>
                <c:pt idx="4704">
                  <c:v>616382.21520813601</c:v>
                </c:pt>
                <c:pt idx="4705">
                  <c:v>616386.69997133722</c:v>
                </c:pt>
                <c:pt idx="4706">
                  <c:v>616345.70383719413</c:v>
                </c:pt>
                <c:pt idx="4707">
                  <c:v>616380.78750082781</c:v>
                </c:pt>
                <c:pt idx="4708">
                  <c:v>616377.43362353975</c:v>
                </c:pt>
                <c:pt idx="4709">
                  <c:v>616368.09940494318</c:v>
                </c:pt>
                <c:pt idx="4710">
                  <c:v>616381.87660144072</c:v>
                </c:pt>
                <c:pt idx="4711">
                  <c:v>616418.65812097024</c:v>
                </c:pt>
                <c:pt idx="4712">
                  <c:v>616658.49859141</c:v>
                </c:pt>
                <c:pt idx="4713">
                  <c:v>616421.74463892833</c:v>
                </c:pt>
                <c:pt idx="4714">
                  <c:v>616450.56284835469</c:v>
                </c:pt>
                <c:pt idx="4715">
                  <c:v>616468.79344600847</c:v>
                </c:pt>
                <c:pt idx="4716">
                  <c:v>616473.30920347467</c:v>
                </c:pt>
                <c:pt idx="4717">
                  <c:v>616476.30422843411</c:v>
                </c:pt>
                <c:pt idx="4718">
                  <c:v>616854.42888241913</c:v>
                </c:pt>
                <c:pt idx="4719">
                  <c:v>616440.60972800152</c:v>
                </c:pt>
                <c:pt idx="4720">
                  <c:v>616550.58476764988</c:v>
                </c:pt>
                <c:pt idx="4721">
                  <c:v>616567.37605880399</c:v>
                </c:pt>
                <c:pt idx="4722">
                  <c:v>616637.75861571589</c:v>
                </c:pt>
                <c:pt idx="4723">
                  <c:v>616623.83770069084</c:v>
                </c:pt>
                <c:pt idx="4724">
                  <c:v>616490.48883158248</c:v>
                </c:pt>
                <c:pt idx="4725">
                  <c:v>616499.77000629785</c:v>
                </c:pt>
                <c:pt idx="4726">
                  <c:v>616553.75869501906</c:v>
                </c:pt>
                <c:pt idx="4727">
                  <c:v>616827.06268230441</c:v>
                </c:pt>
                <c:pt idx="4728">
                  <c:v>616535.65798799344</c:v>
                </c:pt>
                <c:pt idx="4729">
                  <c:v>616572.00155753968</c:v>
                </c:pt>
                <c:pt idx="4730">
                  <c:v>616531.19739552797</c:v>
                </c:pt>
                <c:pt idx="4731">
                  <c:v>616536.10034639691</c:v>
                </c:pt>
                <c:pt idx="4732">
                  <c:v>616526.81526453234</c:v>
                </c:pt>
                <c:pt idx="4733">
                  <c:v>617082.2186062641</c:v>
                </c:pt>
                <c:pt idx="4734">
                  <c:v>616558.47760305787</c:v>
                </c:pt>
                <c:pt idx="4735">
                  <c:v>617214.2842941198</c:v>
                </c:pt>
                <c:pt idx="4736">
                  <c:v>616573.44488757744</c:v>
                </c:pt>
                <c:pt idx="4737">
                  <c:v>616922.74503241456</c:v>
                </c:pt>
                <c:pt idx="4738">
                  <c:v>616767.8018191274</c:v>
                </c:pt>
                <c:pt idx="4739">
                  <c:v>616696.34090090904</c:v>
                </c:pt>
                <c:pt idx="4740">
                  <c:v>616737.49432180135</c:v>
                </c:pt>
                <c:pt idx="4741">
                  <c:v>616609.20303845813</c:v>
                </c:pt>
                <c:pt idx="4742">
                  <c:v>616700.88847604801</c:v>
                </c:pt>
                <c:pt idx="4743">
                  <c:v>616678.30764579563</c:v>
                </c:pt>
                <c:pt idx="4744">
                  <c:v>616769.59015258076</c:v>
                </c:pt>
                <c:pt idx="4745">
                  <c:v>617391.92647397937</c:v>
                </c:pt>
                <c:pt idx="4746">
                  <c:v>616655.4634022672</c:v>
                </c:pt>
                <c:pt idx="4747">
                  <c:v>617123.21799014939</c:v>
                </c:pt>
                <c:pt idx="4748">
                  <c:v>616890.80637029512</c:v>
                </c:pt>
                <c:pt idx="4749">
                  <c:v>616705.59328844061</c:v>
                </c:pt>
                <c:pt idx="4750">
                  <c:v>616686.69947795512</c:v>
                </c:pt>
                <c:pt idx="4751">
                  <c:v>616764.85167847993</c:v>
                </c:pt>
                <c:pt idx="4752">
                  <c:v>617423.83172168385</c:v>
                </c:pt>
                <c:pt idx="4753">
                  <c:v>616741.91965671862</c:v>
                </c:pt>
                <c:pt idx="4754">
                  <c:v>616899.90657576697</c:v>
                </c:pt>
                <c:pt idx="4755">
                  <c:v>616764.20697572373</c:v>
                </c:pt>
                <c:pt idx="4756">
                  <c:v>616849.81672271516</c:v>
                </c:pt>
                <c:pt idx="4757">
                  <c:v>616814.93739961775</c:v>
                </c:pt>
                <c:pt idx="4758">
                  <c:v>616846.74620059843</c:v>
                </c:pt>
                <c:pt idx="4759">
                  <c:v>616777.23454896465</c:v>
                </c:pt>
                <c:pt idx="4760">
                  <c:v>616786.57581018889</c:v>
                </c:pt>
                <c:pt idx="4761">
                  <c:v>617050.26524115389</c:v>
                </c:pt>
                <c:pt idx="4762">
                  <c:v>616805.4949480748</c:v>
                </c:pt>
                <c:pt idx="4763">
                  <c:v>616800.30304657714</c:v>
                </c:pt>
                <c:pt idx="4764">
                  <c:v>616836.23479702743</c:v>
                </c:pt>
                <c:pt idx="4765">
                  <c:v>616818.95422299684</c:v>
                </c:pt>
                <c:pt idx="4766">
                  <c:v>617433.00150119723</c:v>
                </c:pt>
                <c:pt idx="4767">
                  <c:v>616864.29944405227</c:v>
                </c:pt>
                <c:pt idx="4768">
                  <c:v>616859.3473887709</c:v>
                </c:pt>
                <c:pt idx="4769">
                  <c:v>616927.37600691279</c:v>
                </c:pt>
                <c:pt idx="4770">
                  <c:v>617478.5620144516</c:v>
                </c:pt>
                <c:pt idx="4771">
                  <c:v>617088.94145315606</c:v>
                </c:pt>
                <c:pt idx="4772">
                  <c:v>617086.68673507555</c:v>
                </c:pt>
                <c:pt idx="4773">
                  <c:v>617050.23963960807</c:v>
                </c:pt>
                <c:pt idx="4774">
                  <c:v>616995.59252782539</c:v>
                </c:pt>
                <c:pt idx="4775">
                  <c:v>616946.81870876602</c:v>
                </c:pt>
                <c:pt idx="4776">
                  <c:v>616932.28995866969</c:v>
                </c:pt>
                <c:pt idx="4777">
                  <c:v>616981.96038339124</c:v>
                </c:pt>
                <c:pt idx="4778">
                  <c:v>616977.42719380977</c:v>
                </c:pt>
                <c:pt idx="4779">
                  <c:v>616941.29068261886</c:v>
                </c:pt>
                <c:pt idx="4780">
                  <c:v>617125.12614630535</c:v>
                </c:pt>
                <c:pt idx="4781">
                  <c:v>617273.51494953642</c:v>
                </c:pt>
                <c:pt idx="4782">
                  <c:v>617009.412721853</c:v>
                </c:pt>
                <c:pt idx="4783">
                  <c:v>616995.83943488775</c:v>
                </c:pt>
                <c:pt idx="4784">
                  <c:v>617019.13128431782</c:v>
                </c:pt>
                <c:pt idx="4785">
                  <c:v>617023.57963538193</c:v>
                </c:pt>
                <c:pt idx="4786">
                  <c:v>617533.25305026234</c:v>
                </c:pt>
                <c:pt idx="4787">
                  <c:v>617032.74356083549</c:v>
                </c:pt>
                <c:pt idx="4788">
                  <c:v>617138.19306306844</c:v>
                </c:pt>
                <c:pt idx="4789">
                  <c:v>617282.60875766794</c:v>
                </c:pt>
                <c:pt idx="4790">
                  <c:v>617041.68165544095</c:v>
                </c:pt>
                <c:pt idx="4791">
                  <c:v>617142.93724064855</c:v>
                </c:pt>
                <c:pt idx="4792">
                  <c:v>617156.61412363383</c:v>
                </c:pt>
                <c:pt idx="4793">
                  <c:v>617100.67363108753</c:v>
                </c:pt>
                <c:pt idx="4794">
                  <c:v>617150.50083520915</c:v>
                </c:pt>
                <c:pt idx="4795">
                  <c:v>617132.91526155407</c:v>
                </c:pt>
                <c:pt idx="4796">
                  <c:v>617138.29453781433</c:v>
                </c:pt>
                <c:pt idx="4797">
                  <c:v>617865.77426815964</c:v>
                </c:pt>
                <c:pt idx="4798">
                  <c:v>617293.66741605522</c:v>
                </c:pt>
                <c:pt idx="4799">
                  <c:v>617137.93489921768</c:v>
                </c:pt>
                <c:pt idx="4800">
                  <c:v>617156.56555258622</c:v>
                </c:pt>
                <c:pt idx="4801">
                  <c:v>617288.87091592199</c:v>
                </c:pt>
                <c:pt idx="4802">
                  <c:v>617246.1420568435</c:v>
                </c:pt>
                <c:pt idx="4803">
                  <c:v>617628.93111541937</c:v>
                </c:pt>
                <c:pt idx="4804">
                  <c:v>617874.90047312621</c:v>
                </c:pt>
                <c:pt idx="4805">
                  <c:v>617270.46227510774</c:v>
                </c:pt>
                <c:pt idx="4806">
                  <c:v>617394.1352891624</c:v>
                </c:pt>
                <c:pt idx="4807">
                  <c:v>617228.74993787322</c:v>
                </c:pt>
                <c:pt idx="4808">
                  <c:v>617315.85667798575</c:v>
                </c:pt>
                <c:pt idx="4809">
                  <c:v>617624.36479199817</c:v>
                </c:pt>
                <c:pt idx="4810">
                  <c:v>617311.50285602955</c:v>
                </c:pt>
                <c:pt idx="4811">
                  <c:v>617302.38250558975</c:v>
                </c:pt>
                <c:pt idx="4812">
                  <c:v>617255.68373989617</c:v>
                </c:pt>
                <c:pt idx="4813">
                  <c:v>617293.12667282415</c:v>
                </c:pt>
                <c:pt idx="4814">
                  <c:v>617320.58686346468</c:v>
                </c:pt>
                <c:pt idx="4815">
                  <c:v>617478.50073809514</c:v>
                </c:pt>
                <c:pt idx="4816">
                  <c:v>617379.73015209008</c:v>
                </c:pt>
                <c:pt idx="4817">
                  <c:v>617337.35758742027</c:v>
                </c:pt>
                <c:pt idx="4818">
                  <c:v>617929.60293497995</c:v>
                </c:pt>
                <c:pt idx="4819">
                  <c:v>617988.8140398364</c:v>
                </c:pt>
                <c:pt idx="4820">
                  <c:v>617338.29495433136</c:v>
                </c:pt>
                <c:pt idx="4821">
                  <c:v>617346.9788380008</c:v>
                </c:pt>
                <c:pt idx="4822">
                  <c:v>617361.54711725924</c:v>
                </c:pt>
                <c:pt idx="4823">
                  <c:v>617674.46766570827</c:v>
                </c:pt>
                <c:pt idx="4824">
                  <c:v>617373.91665590846</c:v>
                </c:pt>
                <c:pt idx="4825">
                  <c:v>617383.70762890275</c:v>
                </c:pt>
                <c:pt idx="4826">
                  <c:v>617507.33880330599</c:v>
                </c:pt>
                <c:pt idx="4827">
                  <c:v>617405.72872792545</c:v>
                </c:pt>
                <c:pt idx="4828">
                  <c:v>617387.85961003031</c:v>
                </c:pt>
                <c:pt idx="4829">
                  <c:v>617411.63596511178</c:v>
                </c:pt>
                <c:pt idx="4830">
                  <c:v>617411.1095791976</c:v>
                </c:pt>
                <c:pt idx="4831">
                  <c:v>617424.5433734199</c:v>
                </c:pt>
                <c:pt idx="4832">
                  <c:v>617792.948328953</c:v>
                </c:pt>
                <c:pt idx="4833">
                  <c:v>617656.20641445345</c:v>
                </c:pt>
                <c:pt idx="4834">
                  <c:v>617979.75801798853</c:v>
                </c:pt>
                <c:pt idx="4835">
                  <c:v>617460.30124726752</c:v>
                </c:pt>
                <c:pt idx="4836">
                  <c:v>617492.9389383361</c:v>
                </c:pt>
                <c:pt idx="4837">
                  <c:v>617469.75672391616</c:v>
                </c:pt>
                <c:pt idx="4838">
                  <c:v>617593.75655493478</c:v>
                </c:pt>
                <c:pt idx="4839">
                  <c:v>617514.99251989706</c:v>
                </c:pt>
                <c:pt idx="4840">
                  <c:v>617557.50204300229</c:v>
                </c:pt>
                <c:pt idx="4841">
                  <c:v>617505.96158047195</c:v>
                </c:pt>
                <c:pt idx="4842">
                  <c:v>617979.77585476567</c:v>
                </c:pt>
                <c:pt idx="4843">
                  <c:v>617548.17220014811</c:v>
                </c:pt>
                <c:pt idx="4844">
                  <c:v>617719.97939934698</c:v>
                </c:pt>
                <c:pt idx="4845">
                  <c:v>617533.71159226075</c:v>
                </c:pt>
                <c:pt idx="4846">
                  <c:v>617538.03697779623</c:v>
                </c:pt>
                <c:pt idx="4847">
                  <c:v>617820.25296662073</c:v>
                </c:pt>
                <c:pt idx="4848">
                  <c:v>617551.65077586845</c:v>
                </c:pt>
                <c:pt idx="4849">
                  <c:v>617602.17667822563</c:v>
                </c:pt>
                <c:pt idx="4850">
                  <c:v>618207.56047664175</c:v>
                </c:pt>
                <c:pt idx="4851">
                  <c:v>618330.55938673415</c:v>
                </c:pt>
                <c:pt idx="4852">
                  <c:v>617698.54668251437</c:v>
                </c:pt>
                <c:pt idx="4853">
                  <c:v>617620.45548083971</c:v>
                </c:pt>
                <c:pt idx="4854">
                  <c:v>617703.19670210814</c:v>
                </c:pt>
                <c:pt idx="4855">
                  <c:v>617647.17100799701</c:v>
                </c:pt>
                <c:pt idx="4856">
                  <c:v>617689.63003122737</c:v>
                </c:pt>
                <c:pt idx="4857">
                  <c:v>617715.41749435326</c:v>
                </c:pt>
                <c:pt idx="4858">
                  <c:v>617952.40938304446</c:v>
                </c:pt>
                <c:pt idx="4859">
                  <c:v>617785.43281387212</c:v>
                </c:pt>
                <c:pt idx="4860">
                  <c:v>617657.31057783717</c:v>
                </c:pt>
                <c:pt idx="4861">
                  <c:v>617712.37542802608</c:v>
                </c:pt>
                <c:pt idx="4862">
                  <c:v>617697.26279294153</c:v>
                </c:pt>
                <c:pt idx="4863">
                  <c:v>617661.11374709697</c:v>
                </c:pt>
                <c:pt idx="4864">
                  <c:v>617707.80018480448</c:v>
                </c:pt>
                <c:pt idx="4865">
                  <c:v>617738.21280623903</c:v>
                </c:pt>
                <c:pt idx="4866">
                  <c:v>617725.75793767418</c:v>
                </c:pt>
                <c:pt idx="4867">
                  <c:v>617830.80428079178</c:v>
                </c:pt>
                <c:pt idx="4868">
                  <c:v>617748.72469231777</c:v>
                </c:pt>
                <c:pt idx="4869">
                  <c:v>617743.98293680197</c:v>
                </c:pt>
                <c:pt idx="4870">
                  <c:v>617874.8878729447</c:v>
                </c:pt>
                <c:pt idx="4871">
                  <c:v>617842.99035600841</c:v>
                </c:pt>
                <c:pt idx="4872">
                  <c:v>618157.48488939239</c:v>
                </c:pt>
                <c:pt idx="4873">
                  <c:v>617808.09642265353</c:v>
                </c:pt>
                <c:pt idx="4874">
                  <c:v>617747.79258869588</c:v>
                </c:pt>
                <c:pt idx="4875">
                  <c:v>617789.83176492364</c:v>
                </c:pt>
                <c:pt idx="4876">
                  <c:v>617761.40571392875</c:v>
                </c:pt>
                <c:pt idx="4877">
                  <c:v>617784.59216148616</c:v>
                </c:pt>
                <c:pt idx="4878">
                  <c:v>617779.41448352719</c:v>
                </c:pt>
                <c:pt idx="4879">
                  <c:v>617843.00983819668</c:v>
                </c:pt>
                <c:pt idx="4880">
                  <c:v>618476.39753032778</c:v>
                </c:pt>
                <c:pt idx="4881">
                  <c:v>617825.89272254135</c:v>
                </c:pt>
                <c:pt idx="4882">
                  <c:v>618553.85602693458</c:v>
                </c:pt>
                <c:pt idx="4883">
                  <c:v>617839.3257027145</c:v>
                </c:pt>
                <c:pt idx="4884">
                  <c:v>617843.16161599825</c:v>
                </c:pt>
                <c:pt idx="4885">
                  <c:v>618453.63601469935</c:v>
                </c:pt>
                <c:pt idx="4886">
                  <c:v>618036.47656931647</c:v>
                </c:pt>
                <c:pt idx="4887">
                  <c:v>617893.14718512713</c:v>
                </c:pt>
                <c:pt idx="4888">
                  <c:v>618036.23609367863</c:v>
                </c:pt>
                <c:pt idx="4889">
                  <c:v>617897.77133482113</c:v>
                </c:pt>
                <c:pt idx="4890">
                  <c:v>617926.53754883329</c:v>
                </c:pt>
                <c:pt idx="4891">
                  <c:v>617916.50196713093</c:v>
                </c:pt>
                <c:pt idx="4892">
                  <c:v>617940.00880676717</c:v>
                </c:pt>
                <c:pt idx="4893">
                  <c:v>618476.45403092843</c:v>
                </c:pt>
                <c:pt idx="4894">
                  <c:v>617958.31643630739</c:v>
                </c:pt>
                <c:pt idx="4895">
                  <c:v>618093.60461649799</c:v>
                </c:pt>
                <c:pt idx="4896">
                  <c:v>617948.74570480559</c:v>
                </c:pt>
                <c:pt idx="4897">
                  <c:v>617966.187170333</c:v>
                </c:pt>
                <c:pt idx="4898">
                  <c:v>617989.8332231543</c:v>
                </c:pt>
                <c:pt idx="4899">
                  <c:v>618063.13843582687</c:v>
                </c:pt>
                <c:pt idx="4900">
                  <c:v>618205.04928258655</c:v>
                </c:pt>
                <c:pt idx="4901">
                  <c:v>618090.54395835951</c:v>
                </c:pt>
                <c:pt idx="4902">
                  <c:v>618035.14126005128</c:v>
                </c:pt>
                <c:pt idx="4903">
                  <c:v>618145.05090709182</c:v>
                </c:pt>
                <c:pt idx="4904">
                  <c:v>618113.35705632798</c:v>
                </c:pt>
                <c:pt idx="4905">
                  <c:v>618280.45819787041</c:v>
                </c:pt>
                <c:pt idx="4906">
                  <c:v>618066.39655512699</c:v>
                </c:pt>
                <c:pt idx="4907">
                  <c:v>618494.69893800199</c:v>
                </c:pt>
                <c:pt idx="4908">
                  <c:v>618175.6239448241</c:v>
                </c:pt>
                <c:pt idx="4909">
                  <c:v>618066.98232393747</c:v>
                </c:pt>
                <c:pt idx="4910">
                  <c:v>618166.51614242513</c:v>
                </c:pt>
                <c:pt idx="4911">
                  <c:v>618250.37430593534</c:v>
                </c:pt>
                <c:pt idx="4912">
                  <c:v>618126.16457243345</c:v>
                </c:pt>
                <c:pt idx="4913">
                  <c:v>618149.74857788265</c:v>
                </c:pt>
                <c:pt idx="4914">
                  <c:v>618177.12963447382</c:v>
                </c:pt>
                <c:pt idx="4915">
                  <c:v>618135.09558883018</c:v>
                </c:pt>
                <c:pt idx="4916">
                  <c:v>618309.38927579822</c:v>
                </c:pt>
                <c:pt idx="4917">
                  <c:v>618153.10097296711</c:v>
                </c:pt>
                <c:pt idx="4918">
                  <c:v>618153.26744414004</c:v>
                </c:pt>
                <c:pt idx="4919">
                  <c:v>618385.25306671718</c:v>
                </c:pt>
                <c:pt idx="4920">
                  <c:v>618212.13207631046</c:v>
                </c:pt>
                <c:pt idx="4921">
                  <c:v>618485.54152439302</c:v>
                </c:pt>
                <c:pt idx="4922">
                  <c:v>618203.50599203375</c:v>
                </c:pt>
                <c:pt idx="4923">
                  <c:v>618226.97123668657</c:v>
                </c:pt>
                <c:pt idx="4924">
                  <c:v>618217.40759466519</c:v>
                </c:pt>
                <c:pt idx="4925">
                  <c:v>618304.53995068534</c:v>
                </c:pt>
                <c:pt idx="4926">
                  <c:v>618240.36917429697</c:v>
                </c:pt>
                <c:pt idx="4927">
                  <c:v>618262.27968012495</c:v>
                </c:pt>
                <c:pt idx="4928">
                  <c:v>618268.24489179964</c:v>
                </c:pt>
                <c:pt idx="4929">
                  <c:v>618267.36369799031</c:v>
                </c:pt>
                <c:pt idx="4930">
                  <c:v>618327.52970904508</c:v>
                </c:pt>
                <c:pt idx="4931">
                  <c:v>618409.45643780846</c:v>
                </c:pt>
                <c:pt idx="4932">
                  <c:v>618818.26818307419</c:v>
                </c:pt>
                <c:pt idx="4933">
                  <c:v>618344.28227483947</c:v>
                </c:pt>
                <c:pt idx="4934">
                  <c:v>618681.51957001083</c:v>
                </c:pt>
                <c:pt idx="4935">
                  <c:v>618736.22341288591</c:v>
                </c:pt>
                <c:pt idx="4936">
                  <c:v>618353.5550699723</c:v>
                </c:pt>
                <c:pt idx="4937">
                  <c:v>618400.42552590859</c:v>
                </c:pt>
                <c:pt idx="4938">
                  <c:v>618368.12892431417</c:v>
                </c:pt>
                <c:pt idx="4939">
                  <c:v>619128.099545234</c:v>
                </c:pt>
                <c:pt idx="4940">
                  <c:v>618772.68255235872</c:v>
                </c:pt>
                <c:pt idx="4941">
                  <c:v>618386.12258306006</c:v>
                </c:pt>
                <c:pt idx="4942">
                  <c:v>618540.18293081364</c:v>
                </c:pt>
                <c:pt idx="4943">
                  <c:v>618390.1721805142</c:v>
                </c:pt>
                <c:pt idx="4944">
                  <c:v>618444.58588781243</c:v>
                </c:pt>
                <c:pt idx="4945">
                  <c:v>618459.6504571538</c:v>
                </c:pt>
                <c:pt idx="4946">
                  <c:v>618431.63519435481</c:v>
                </c:pt>
                <c:pt idx="4947">
                  <c:v>618417.45498174313</c:v>
                </c:pt>
                <c:pt idx="4948">
                  <c:v>618464.18905448273</c:v>
                </c:pt>
                <c:pt idx="4949">
                  <c:v>618681.46862189798</c:v>
                </c:pt>
                <c:pt idx="4950">
                  <c:v>618472.30607667216</c:v>
                </c:pt>
                <c:pt idx="4951">
                  <c:v>618841.02835908078</c:v>
                </c:pt>
                <c:pt idx="4952">
                  <c:v>618567.56166071491</c:v>
                </c:pt>
                <c:pt idx="4953">
                  <c:v>618549.43121048354</c:v>
                </c:pt>
                <c:pt idx="4954">
                  <c:v>618600.94662172988</c:v>
                </c:pt>
                <c:pt idx="4955">
                  <c:v>619246.61657768337</c:v>
                </c:pt>
                <c:pt idx="4956">
                  <c:v>619187.38811628486</c:v>
                </c:pt>
                <c:pt idx="4957">
                  <c:v>618549.95566106413</c:v>
                </c:pt>
                <c:pt idx="4958">
                  <c:v>618659.95853243012</c:v>
                </c:pt>
                <c:pt idx="4959">
                  <c:v>618628.17063172336</c:v>
                </c:pt>
                <c:pt idx="4960">
                  <c:v>618631.34705264517</c:v>
                </c:pt>
                <c:pt idx="4961">
                  <c:v>618614.60242612765</c:v>
                </c:pt>
                <c:pt idx="4962">
                  <c:v>618591.33039904805</c:v>
                </c:pt>
                <c:pt idx="4963">
                  <c:v>618632.71998742886</c:v>
                </c:pt>
                <c:pt idx="4964">
                  <c:v>618613.91737188026</c:v>
                </c:pt>
                <c:pt idx="4965">
                  <c:v>618692.06990789936</c:v>
                </c:pt>
                <c:pt idx="4966">
                  <c:v>618727.03722620721</c:v>
                </c:pt>
                <c:pt idx="4967">
                  <c:v>618622.92296350317</c:v>
                </c:pt>
                <c:pt idx="4968">
                  <c:v>618891.1247431204</c:v>
                </c:pt>
                <c:pt idx="4969">
                  <c:v>618645.16940114903</c:v>
                </c:pt>
                <c:pt idx="4970">
                  <c:v>618641.38082030334</c:v>
                </c:pt>
                <c:pt idx="4971">
                  <c:v>619119.0695510084</c:v>
                </c:pt>
                <c:pt idx="4972">
                  <c:v>618831.8537449711</c:v>
                </c:pt>
                <c:pt idx="4973">
                  <c:v>618659.26946995535</c:v>
                </c:pt>
                <c:pt idx="4974">
                  <c:v>618687.32459578034</c:v>
                </c:pt>
                <c:pt idx="4975">
                  <c:v>618701.13441371534</c:v>
                </c:pt>
                <c:pt idx="4976">
                  <c:v>618722.54961872415</c:v>
                </c:pt>
                <c:pt idx="4977">
                  <c:v>618696.14482959802</c:v>
                </c:pt>
                <c:pt idx="4978">
                  <c:v>618705.11736407422</c:v>
                </c:pt>
                <c:pt idx="4979">
                  <c:v>618792.2936097146</c:v>
                </c:pt>
                <c:pt idx="4980">
                  <c:v>618713.73323329573</c:v>
                </c:pt>
                <c:pt idx="4981">
                  <c:v>619346.94854407094</c:v>
                </c:pt>
                <c:pt idx="4982">
                  <c:v>618901.7637573923</c:v>
                </c:pt>
                <c:pt idx="4983">
                  <c:v>618741.1298951396</c:v>
                </c:pt>
                <c:pt idx="4984">
                  <c:v>618828.78423700214</c:v>
                </c:pt>
                <c:pt idx="4985">
                  <c:v>618764.02763145335</c:v>
                </c:pt>
                <c:pt idx="4986">
                  <c:v>618842.47419131291</c:v>
                </c:pt>
                <c:pt idx="4987">
                  <c:v>618768.36269987095</c:v>
                </c:pt>
                <c:pt idx="4988">
                  <c:v>619100.79379245464</c:v>
                </c:pt>
                <c:pt idx="4989">
                  <c:v>619328.73423374968</c:v>
                </c:pt>
                <c:pt idx="4990">
                  <c:v>618809.27758729318</c:v>
                </c:pt>
                <c:pt idx="4991">
                  <c:v>618938.05737570953</c:v>
                </c:pt>
                <c:pt idx="4992">
                  <c:v>618901.5034997405</c:v>
                </c:pt>
                <c:pt idx="4993">
                  <c:v>618827.55597619514</c:v>
                </c:pt>
                <c:pt idx="4994">
                  <c:v>619025.22618329164</c:v>
                </c:pt>
                <c:pt idx="4995">
                  <c:v>619015.8915858774</c:v>
                </c:pt>
                <c:pt idx="4996">
                  <c:v>618865.13813156995</c:v>
                </c:pt>
                <c:pt idx="4997">
                  <c:v>618860.39849561057</c:v>
                </c:pt>
                <c:pt idx="4998">
                  <c:v>618964.02711821115</c:v>
                </c:pt>
                <c:pt idx="4999">
                  <c:v>618900.29060106957</c:v>
                </c:pt>
                <c:pt idx="5000">
                  <c:v>619150.91140301316</c:v>
                </c:pt>
                <c:pt idx="5001">
                  <c:v>618960.84422610153</c:v>
                </c:pt>
                <c:pt idx="5002">
                  <c:v>619397.10253818403</c:v>
                </c:pt>
                <c:pt idx="5003">
                  <c:v>618979.19205166062</c:v>
                </c:pt>
                <c:pt idx="5004">
                  <c:v>618983.54991991376</c:v>
                </c:pt>
                <c:pt idx="5005">
                  <c:v>619005.17378212779</c:v>
                </c:pt>
                <c:pt idx="5006">
                  <c:v>618973.61705864954</c:v>
                </c:pt>
                <c:pt idx="5007">
                  <c:v>619214.70672154764</c:v>
                </c:pt>
                <c:pt idx="5008">
                  <c:v>619006.1348443703</c:v>
                </c:pt>
                <c:pt idx="5009">
                  <c:v>619161.52341313707</c:v>
                </c:pt>
                <c:pt idx="5010">
                  <c:v>619005.79736355855</c:v>
                </c:pt>
                <c:pt idx="5011">
                  <c:v>619697.89707600081</c:v>
                </c:pt>
                <c:pt idx="5012">
                  <c:v>619770.80748568755</c:v>
                </c:pt>
                <c:pt idx="5013">
                  <c:v>619061.18518835306</c:v>
                </c:pt>
                <c:pt idx="5014">
                  <c:v>619051.27024466975</c:v>
                </c:pt>
                <c:pt idx="5015">
                  <c:v>619479.13747844251</c:v>
                </c:pt>
                <c:pt idx="5016">
                  <c:v>619064.50330522133</c:v>
                </c:pt>
                <c:pt idx="5017">
                  <c:v>619060.43654056964</c:v>
                </c:pt>
                <c:pt idx="5018">
                  <c:v>619611.33918732149</c:v>
                </c:pt>
                <c:pt idx="5019">
                  <c:v>619262.19559735293</c:v>
                </c:pt>
                <c:pt idx="5020">
                  <c:v>619128.13432854519</c:v>
                </c:pt>
                <c:pt idx="5021">
                  <c:v>619269.39318278921</c:v>
                </c:pt>
                <c:pt idx="5022">
                  <c:v>619155.46519124275</c:v>
                </c:pt>
                <c:pt idx="5023">
                  <c:v>619102.18260515411</c:v>
                </c:pt>
                <c:pt idx="5024">
                  <c:v>619128.20096102986</c:v>
                </c:pt>
                <c:pt idx="5025">
                  <c:v>619097.00380653189</c:v>
                </c:pt>
                <c:pt idx="5026">
                  <c:v>619128.26899317082</c:v>
                </c:pt>
                <c:pt idx="5027">
                  <c:v>619902.99141114007</c:v>
                </c:pt>
                <c:pt idx="5028">
                  <c:v>619273.94974510674</c:v>
                </c:pt>
                <c:pt idx="5029">
                  <c:v>619743.51409110148</c:v>
                </c:pt>
                <c:pt idx="5030">
                  <c:v>619511.0279433151</c:v>
                </c:pt>
                <c:pt idx="5031">
                  <c:v>619234.36078044213</c:v>
                </c:pt>
                <c:pt idx="5032">
                  <c:v>619196.72854958009</c:v>
                </c:pt>
                <c:pt idx="5033">
                  <c:v>619248.06318465655</c:v>
                </c:pt>
                <c:pt idx="5034">
                  <c:v>619325.35158777691</c:v>
                </c:pt>
                <c:pt idx="5035">
                  <c:v>619238.08335943904</c:v>
                </c:pt>
                <c:pt idx="5036">
                  <c:v>619570.26628263015</c:v>
                </c:pt>
                <c:pt idx="5037">
                  <c:v>619315.02542970818</c:v>
                </c:pt>
                <c:pt idx="5038">
                  <c:v>619994.17737296445</c:v>
                </c:pt>
                <c:pt idx="5039">
                  <c:v>619434.81892335706</c:v>
                </c:pt>
                <c:pt idx="5040">
                  <c:v>619324.46540282271</c:v>
                </c:pt>
                <c:pt idx="5041">
                  <c:v>620003.31910894893</c:v>
                </c:pt>
                <c:pt idx="5042">
                  <c:v>619407.6073167366</c:v>
                </c:pt>
                <c:pt idx="5043">
                  <c:v>619457.50357542839</c:v>
                </c:pt>
                <c:pt idx="5044">
                  <c:v>619388.03373766574</c:v>
                </c:pt>
                <c:pt idx="5045">
                  <c:v>619434.83382869384</c:v>
                </c:pt>
                <c:pt idx="5046">
                  <c:v>619365.54008744878</c:v>
                </c:pt>
                <c:pt idx="5047">
                  <c:v>619462.28140536451</c:v>
                </c:pt>
                <c:pt idx="5048">
                  <c:v>619388.21794578398</c:v>
                </c:pt>
                <c:pt idx="5049">
                  <c:v>619665.97283821472</c:v>
                </c:pt>
                <c:pt idx="5050">
                  <c:v>619444.05978536292</c:v>
                </c:pt>
                <c:pt idx="5051">
                  <c:v>619576.44704033702</c:v>
                </c:pt>
                <c:pt idx="5052">
                  <c:v>619479.08209013706</c:v>
                </c:pt>
                <c:pt idx="5053">
                  <c:v>619976.01706241339</c:v>
                </c:pt>
                <c:pt idx="5054">
                  <c:v>619752.59935838566</c:v>
                </c:pt>
                <c:pt idx="5055">
                  <c:v>619488.23197698733</c:v>
                </c:pt>
                <c:pt idx="5056">
                  <c:v>619516.94251090998</c:v>
                </c:pt>
                <c:pt idx="5057">
                  <c:v>619466.74645758746</c:v>
                </c:pt>
                <c:pt idx="5058">
                  <c:v>619443.45505301002</c:v>
                </c:pt>
                <c:pt idx="5059">
                  <c:v>619447.69399245211</c:v>
                </c:pt>
                <c:pt idx="5060">
                  <c:v>619452.46548173809</c:v>
                </c:pt>
                <c:pt idx="5061">
                  <c:v>619497.3968221338</c:v>
                </c:pt>
                <c:pt idx="5062">
                  <c:v>619521.55417805596</c:v>
                </c:pt>
                <c:pt idx="5063">
                  <c:v>619480.05585105333</c:v>
                </c:pt>
                <c:pt idx="5064">
                  <c:v>619839.22826603462</c:v>
                </c:pt>
                <c:pt idx="5065">
                  <c:v>619706.98429407401</c:v>
                </c:pt>
                <c:pt idx="5066">
                  <c:v>619643.15818162728</c:v>
                </c:pt>
                <c:pt idx="5067">
                  <c:v>619521.51781035075</c:v>
                </c:pt>
                <c:pt idx="5068">
                  <c:v>619916.74022463756</c:v>
                </c:pt>
                <c:pt idx="5069">
                  <c:v>619530.11964018608</c:v>
                </c:pt>
                <c:pt idx="5070">
                  <c:v>619579.41770507128</c:v>
                </c:pt>
                <c:pt idx="5071">
                  <c:v>619562.38638720557</c:v>
                </c:pt>
                <c:pt idx="5072">
                  <c:v>619566.41859285953</c:v>
                </c:pt>
                <c:pt idx="5073">
                  <c:v>619615.84447810124</c:v>
                </c:pt>
                <c:pt idx="5074">
                  <c:v>620044.39410433709</c:v>
                </c:pt>
                <c:pt idx="5075">
                  <c:v>620345.19665851886</c:v>
                </c:pt>
                <c:pt idx="5076">
                  <c:v>619589.15922540182</c:v>
                </c:pt>
                <c:pt idx="5077">
                  <c:v>619620.68556374742</c:v>
                </c:pt>
                <c:pt idx="5078">
                  <c:v>619644.333897801</c:v>
                </c:pt>
                <c:pt idx="5079">
                  <c:v>619653.35151064943</c:v>
                </c:pt>
                <c:pt idx="5080">
                  <c:v>619643.53757620871</c:v>
                </c:pt>
                <c:pt idx="5081">
                  <c:v>619758.35815540154</c:v>
                </c:pt>
                <c:pt idx="5082">
                  <c:v>619822.14525280416</c:v>
                </c:pt>
                <c:pt idx="5083">
                  <c:v>619767.68209973257</c:v>
                </c:pt>
                <c:pt idx="5084">
                  <c:v>619830.05967728246</c:v>
                </c:pt>
                <c:pt idx="5085">
                  <c:v>620322.47155020398</c:v>
                </c:pt>
                <c:pt idx="5086">
                  <c:v>619757.76851003629</c:v>
                </c:pt>
                <c:pt idx="5087">
                  <c:v>619881.49852669821</c:v>
                </c:pt>
                <c:pt idx="5088">
                  <c:v>619753.35921206954</c:v>
                </c:pt>
                <c:pt idx="5089">
                  <c:v>619753.09868813388</c:v>
                </c:pt>
                <c:pt idx="5090">
                  <c:v>619776.20360515569</c:v>
                </c:pt>
                <c:pt idx="5091">
                  <c:v>619957.69466162368</c:v>
                </c:pt>
                <c:pt idx="5092">
                  <c:v>619843.78225184279</c:v>
                </c:pt>
                <c:pt idx="5093">
                  <c:v>619840.57217672281</c:v>
                </c:pt>
                <c:pt idx="5094">
                  <c:v>619807.74519331963</c:v>
                </c:pt>
                <c:pt idx="5095">
                  <c:v>620005.08910049009</c:v>
                </c:pt>
                <c:pt idx="5096">
                  <c:v>619839.34040622564</c:v>
                </c:pt>
                <c:pt idx="5097">
                  <c:v>619843.94275785738</c:v>
                </c:pt>
                <c:pt idx="5098">
                  <c:v>619839.43411621894</c:v>
                </c:pt>
                <c:pt idx="5099">
                  <c:v>619835.04400072061</c:v>
                </c:pt>
                <c:pt idx="5100">
                  <c:v>620062.5526852078</c:v>
                </c:pt>
                <c:pt idx="5101">
                  <c:v>619871.99065517867</c:v>
                </c:pt>
                <c:pt idx="5102">
                  <c:v>619880.79315050691</c:v>
                </c:pt>
                <c:pt idx="5103">
                  <c:v>619916.70158150629</c:v>
                </c:pt>
                <c:pt idx="5104">
                  <c:v>619898.56426060409</c:v>
                </c:pt>
                <c:pt idx="5105">
                  <c:v>619940.90661367681</c:v>
                </c:pt>
                <c:pt idx="5106">
                  <c:v>619918.09671002941</c:v>
                </c:pt>
                <c:pt idx="5107">
                  <c:v>619913.17675256066</c:v>
                </c:pt>
                <c:pt idx="5108">
                  <c:v>619945.18415396614</c:v>
                </c:pt>
                <c:pt idx="5109">
                  <c:v>619954.11735942343</c:v>
                </c:pt>
                <c:pt idx="5110">
                  <c:v>619980.56136761722</c:v>
                </c:pt>
                <c:pt idx="5111">
                  <c:v>620077.41252989869</c:v>
                </c:pt>
                <c:pt idx="5112">
                  <c:v>620137.07690492272</c:v>
                </c:pt>
                <c:pt idx="5113">
                  <c:v>620009.26592207211</c:v>
                </c:pt>
                <c:pt idx="5114">
                  <c:v>620132.34386516653</c:v>
                </c:pt>
                <c:pt idx="5115">
                  <c:v>620082.09561498626</c:v>
                </c:pt>
                <c:pt idx="5116">
                  <c:v>620390.85917086469</c:v>
                </c:pt>
                <c:pt idx="5117">
                  <c:v>620454.69806663762</c:v>
                </c:pt>
                <c:pt idx="5118">
                  <c:v>620071.68096583593</c:v>
                </c:pt>
                <c:pt idx="5119">
                  <c:v>620054.68695409235</c:v>
                </c:pt>
                <c:pt idx="5120">
                  <c:v>620063.88170432125</c:v>
                </c:pt>
                <c:pt idx="5121">
                  <c:v>620541.3260761064</c:v>
                </c:pt>
                <c:pt idx="5122">
                  <c:v>620118.6877305439</c:v>
                </c:pt>
                <c:pt idx="5123">
                  <c:v>620127.80245560198</c:v>
                </c:pt>
                <c:pt idx="5124">
                  <c:v>620080.87933902617</c:v>
                </c:pt>
                <c:pt idx="5125">
                  <c:v>620181.07266996743</c:v>
                </c:pt>
                <c:pt idx="5126">
                  <c:v>620141.45610144211</c:v>
                </c:pt>
                <c:pt idx="5127">
                  <c:v>620062.80658567406</c:v>
                </c:pt>
                <c:pt idx="5128">
                  <c:v>620255.78723612684</c:v>
                </c:pt>
                <c:pt idx="5129">
                  <c:v>620153.72580119548</c:v>
                </c:pt>
                <c:pt idx="5130">
                  <c:v>620141.45124247938</c:v>
                </c:pt>
                <c:pt idx="5131">
                  <c:v>620741.88832470414</c:v>
                </c:pt>
                <c:pt idx="5132">
                  <c:v>620860.39880006737</c:v>
                </c:pt>
                <c:pt idx="5133">
                  <c:v>620259.84404083865</c:v>
                </c:pt>
                <c:pt idx="5134">
                  <c:v>620363.45427338278</c:v>
                </c:pt>
                <c:pt idx="5135">
                  <c:v>620814.81630410161</c:v>
                </c:pt>
                <c:pt idx="5136">
                  <c:v>620468.34818155167</c:v>
                </c:pt>
                <c:pt idx="5137">
                  <c:v>620159.2556195159</c:v>
                </c:pt>
                <c:pt idx="5138">
                  <c:v>620246.11137849721</c:v>
                </c:pt>
                <c:pt idx="5139">
                  <c:v>620314.68144837383</c:v>
                </c:pt>
                <c:pt idx="5140">
                  <c:v>620172.74804438127</c:v>
                </c:pt>
                <c:pt idx="5141">
                  <c:v>620158.59629773954</c:v>
                </c:pt>
                <c:pt idx="5142">
                  <c:v>620154.09862764704</c:v>
                </c:pt>
                <c:pt idx="5143">
                  <c:v>620732.80156794167</c:v>
                </c:pt>
                <c:pt idx="5144">
                  <c:v>620199.52038625279</c:v>
                </c:pt>
                <c:pt idx="5145">
                  <c:v>620278.18054117239</c:v>
                </c:pt>
                <c:pt idx="5146">
                  <c:v>620218.02765087259</c:v>
                </c:pt>
                <c:pt idx="5147">
                  <c:v>620236.42689010629</c:v>
                </c:pt>
                <c:pt idx="5148">
                  <c:v>620259.96124275948</c:v>
                </c:pt>
                <c:pt idx="5149">
                  <c:v>620254.75744218717</c:v>
                </c:pt>
                <c:pt idx="5150">
                  <c:v>620272.78909053735</c:v>
                </c:pt>
                <c:pt idx="5151">
                  <c:v>620314.53444347961</c:v>
                </c:pt>
                <c:pt idx="5152">
                  <c:v>620582.31149090524</c:v>
                </c:pt>
                <c:pt idx="5153">
                  <c:v>620383.08978042181</c:v>
                </c:pt>
                <c:pt idx="5154">
                  <c:v>620322.56744050444</c:v>
                </c:pt>
                <c:pt idx="5155">
                  <c:v>620355.64131462027</c:v>
                </c:pt>
                <c:pt idx="5156">
                  <c:v>620481.97005198372</c:v>
                </c:pt>
                <c:pt idx="5157">
                  <c:v>620350.81141719327</c:v>
                </c:pt>
                <c:pt idx="5158">
                  <c:v>620377.16092294571</c:v>
                </c:pt>
                <c:pt idx="5159">
                  <c:v>620455.9733287174</c:v>
                </c:pt>
                <c:pt idx="5160">
                  <c:v>620556.45539876993</c:v>
                </c:pt>
                <c:pt idx="5161">
                  <c:v>620404.53646700189</c:v>
                </c:pt>
                <c:pt idx="5162">
                  <c:v>620440.95587098971</c:v>
                </c:pt>
                <c:pt idx="5163">
                  <c:v>620409.61509138683</c:v>
                </c:pt>
                <c:pt idx="5164">
                  <c:v>620906.07997865079</c:v>
                </c:pt>
                <c:pt idx="5165">
                  <c:v>620446.33478954027</c:v>
                </c:pt>
                <c:pt idx="5166">
                  <c:v>620518.44854908972</c:v>
                </c:pt>
                <c:pt idx="5167">
                  <c:v>620450.74617167469</c:v>
                </c:pt>
                <c:pt idx="5168">
                  <c:v>620878.71923735342</c:v>
                </c:pt>
                <c:pt idx="5169">
                  <c:v>621006.37610545277</c:v>
                </c:pt>
                <c:pt idx="5170">
                  <c:v>620546.99395055114</c:v>
                </c:pt>
                <c:pt idx="5171">
                  <c:v>620533.41052090051</c:v>
                </c:pt>
                <c:pt idx="5172">
                  <c:v>620588.07205227145</c:v>
                </c:pt>
                <c:pt idx="5173">
                  <c:v>620538.06918525998</c:v>
                </c:pt>
                <c:pt idx="5174">
                  <c:v>620450.48486556893</c:v>
                </c:pt>
                <c:pt idx="5175">
                  <c:v>620495.6811854468</c:v>
                </c:pt>
                <c:pt idx="5176">
                  <c:v>621206.94020343281</c:v>
                </c:pt>
                <c:pt idx="5177">
                  <c:v>620519.85518844042</c:v>
                </c:pt>
                <c:pt idx="5178">
                  <c:v>620673.46799886518</c:v>
                </c:pt>
                <c:pt idx="5179">
                  <c:v>620486.73750162451</c:v>
                </c:pt>
                <c:pt idx="5180">
                  <c:v>620524.37871522561</c:v>
                </c:pt>
                <c:pt idx="5181">
                  <c:v>620527.7264519874</c:v>
                </c:pt>
                <c:pt idx="5182">
                  <c:v>620570.00465656805</c:v>
                </c:pt>
                <c:pt idx="5183">
                  <c:v>620664.33993351844</c:v>
                </c:pt>
                <c:pt idx="5184">
                  <c:v>620564.16375035886</c:v>
                </c:pt>
                <c:pt idx="5185">
                  <c:v>620569.48948078603</c:v>
                </c:pt>
                <c:pt idx="5186">
                  <c:v>620587.97804961889</c:v>
                </c:pt>
                <c:pt idx="5187">
                  <c:v>620851.31767260528</c:v>
                </c:pt>
                <c:pt idx="5188">
                  <c:v>620915.16932806442</c:v>
                </c:pt>
                <c:pt idx="5189">
                  <c:v>620711.08324114268</c:v>
                </c:pt>
                <c:pt idx="5190">
                  <c:v>621289.03260552068</c:v>
                </c:pt>
                <c:pt idx="5191">
                  <c:v>620846.74143207842</c:v>
                </c:pt>
                <c:pt idx="5192">
                  <c:v>621238.89619905478</c:v>
                </c:pt>
                <c:pt idx="5193">
                  <c:v>620796.56510043738</c:v>
                </c:pt>
                <c:pt idx="5194">
                  <c:v>620725.02021021384</c:v>
                </c:pt>
                <c:pt idx="5195">
                  <c:v>620701.55164319731</c:v>
                </c:pt>
                <c:pt idx="5196">
                  <c:v>620861.89612759289</c:v>
                </c:pt>
                <c:pt idx="5197">
                  <c:v>620775.142382405</c:v>
                </c:pt>
                <c:pt idx="5198">
                  <c:v>620879.97376968304</c:v>
                </c:pt>
                <c:pt idx="5199">
                  <c:v>620764.74478610861</c:v>
                </c:pt>
                <c:pt idx="5200">
                  <c:v>620742.10678355547</c:v>
                </c:pt>
                <c:pt idx="5201">
                  <c:v>620742.22402512468</c:v>
                </c:pt>
                <c:pt idx="5202">
                  <c:v>620770.04139363649</c:v>
                </c:pt>
                <c:pt idx="5203">
                  <c:v>620783.52752236056</c:v>
                </c:pt>
                <c:pt idx="5204">
                  <c:v>620788.22915052029</c:v>
                </c:pt>
                <c:pt idx="5205">
                  <c:v>620802.0859898614</c:v>
                </c:pt>
                <c:pt idx="5206">
                  <c:v>620820.7431345504</c:v>
                </c:pt>
                <c:pt idx="5207">
                  <c:v>621494.23816983937</c:v>
                </c:pt>
                <c:pt idx="5208">
                  <c:v>620820.04935278941</c:v>
                </c:pt>
                <c:pt idx="5209">
                  <c:v>621384.84915516502</c:v>
                </c:pt>
                <c:pt idx="5210">
                  <c:v>621216.13102597592</c:v>
                </c:pt>
                <c:pt idx="5211">
                  <c:v>620828.79182055499</c:v>
                </c:pt>
                <c:pt idx="5212">
                  <c:v>620838.07831239281</c:v>
                </c:pt>
                <c:pt idx="5213">
                  <c:v>621124.90006193938</c:v>
                </c:pt>
                <c:pt idx="5214">
                  <c:v>620856.72873723402</c:v>
                </c:pt>
                <c:pt idx="5215">
                  <c:v>620866.00137910841</c:v>
                </c:pt>
                <c:pt idx="5216">
                  <c:v>620889.14533392352</c:v>
                </c:pt>
                <c:pt idx="5217">
                  <c:v>620870.04933237017</c:v>
                </c:pt>
                <c:pt idx="5218">
                  <c:v>621375.74552004854</c:v>
                </c:pt>
                <c:pt idx="5219">
                  <c:v>621019.98549851147</c:v>
                </c:pt>
                <c:pt idx="5220">
                  <c:v>620883.62119867571</c:v>
                </c:pt>
                <c:pt idx="5221">
                  <c:v>620902.0217415595</c:v>
                </c:pt>
                <c:pt idx="5222">
                  <c:v>620910.71550434013</c:v>
                </c:pt>
                <c:pt idx="5223">
                  <c:v>621094.58746070333</c:v>
                </c:pt>
                <c:pt idx="5224">
                  <c:v>621252.59495349182</c:v>
                </c:pt>
                <c:pt idx="5225">
                  <c:v>620943.60790264443</c:v>
                </c:pt>
                <c:pt idx="5226">
                  <c:v>620952.97753929265</c:v>
                </c:pt>
                <c:pt idx="5227">
                  <c:v>620938.11609175545</c:v>
                </c:pt>
                <c:pt idx="5228">
                  <c:v>621334.6911539248</c:v>
                </c:pt>
                <c:pt idx="5229">
                  <c:v>620969.95499730064</c:v>
                </c:pt>
                <c:pt idx="5230">
                  <c:v>620975.61984754016</c:v>
                </c:pt>
                <c:pt idx="5231">
                  <c:v>620980.32381467836</c:v>
                </c:pt>
                <c:pt idx="5232">
                  <c:v>620983.81721886119</c:v>
                </c:pt>
                <c:pt idx="5233">
                  <c:v>621080.58478786936</c:v>
                </c:pt>
                <c:pt idx="5234">
                  <c:v>621112.56447163969</c:v>
                </c:pt>
                <c:pt idx="5235">
                  <c:v>621827.1346683891</c:v>
                </c:pt>
                <c:pt idx="5236">
                  <c:v>621284.46750878065</c:v>
                </c:pt>
                <c:pt idx="5237">
                  <c:v>621111.71125649277</c:v>
                </c:pt>
                <c:pt idx="5238">
                  <c:v>621152.25442457094</c:v>
                </c:pt>
                <c:pt idx="5239">
                  <c:v>621263.10695918289</c:v>
                </c:pt>
                <c:pt idx="5240">
                  <c:v>621116.62894036947</c:v>
                </c:pt>
                <c:pt idx="5241">
                  <c:v>621362.00189585623</c:v>
                </c:pt>
                <c:pt idx="5242">
                  <c:v>621749.64179556619</c:v>
                </c:pt>
                <c:pt idx="5243">
                  <c:v>621152.2709842202</c:v>
                </c:pt>
                <c:pt idx="5244">
                  <c:v>621134.56615989865</c:v>
                </c:pt>
                <c:pt idx="5245">
                  <c:v>621139.17956085457</c:v>
                </c:pt>
                <c:pt idx="5246">
                  <c:v>621258.39737089025</c:v>
                </c:pt>
                <c:pt idx="5247">
                  <c:v>621212.65591392852</c:v>
                </c:pt>
                <c:pt idx="5248">
                  <c:v>621162.64086550719</c:v>
                </c:pt>
                <c:pt idx="5249">
                  <c:v>621188.7702395973</c:v>
                </c:pt>
                <c:pt idx="5250">
                  <c:v>621188.79498563008</c:v>
                </c:pt>
                <c:pt idx="5251">
                  <c:v>621238.87804000732</c:v>
                </c:pt>
                <c:pt idx="5252">
                  <c:v>621262.90644432383</c:v>
                </c:pt>
                <c:pt idx="5253">
                  <c:v>621235.03098002577</c:v>
                </c:pt>
                <c:pt idx="5254">
                  <c:v>621334.62515521876</c:v>
                </c:pt>
                <c:pt idx="5255">
                  <c:v>621690.4013806287</c:v>
                </c:pt>
                <c:pt idx="5256">
                  <c:v>621248.80858922913</c:v>
                </c:pt>
                <c:pt idx="5257">
                  <c:v>621276.69034706568</c:v>
                </c:pt>
                <c:pt idx="5258">
                  <c:v>621266.69188836473</c:v>
                </c:pt>
                <c:pt idx="5259">
                  <c:v>621367.64466038661</c:v>
                </c:pt>
                <c:pt idx="5260">
                  <c:v>621322.31951313245</c:v>
                </c:pt>
                <c:pt idx="5261">
                  <c:v>621466.86395539448</c:v>
                </c:pt>
                <c:pt idx="5262">
                  <c:v>621303.73524542386</c:v>
                </c:pt>
                <c:pt idx="5263">
                  <c:v>621289.38569808251</c:v>
                </c:pt>
                <c:pt idx="5264">
                  <c:v>621302.94953266776</c:v>
                </c:pt>
                <c:pt idx="5265">
                  <c:v>621941.18658718222</c:v>
                </c:pt>
                <c:pt idx="5266">
                  <c:v>621386.02157505078</c:v>
                </c:pt>
                <c:pt idx="5267">
                  <c:v>621398.47977192106</c:v>
                </c:pt>
                <c:pt idx="5268">
                  <c:v>621567.19743476587</c:v>
                </c:pt>
                <c:pt idx="5269">
                  <c:v>621385.19937082054</c:v>
                </c:pt>
                <c:pt idx="5270">
                  <c:v>621425.94540082768</c:v>
                </c:pt>
                <c:pt idx="5271">
                  <c:v>621454.4846142215</c:v>
                </c:pt>
                <c:pt idx="5272">
                  <c:v>621436.31620143983</c:v>
                </c:pt>
                <c:pt idx="5273">
                  <c:v>621527.30772010749</c:v>
                </c:pt>
                <c:pt idx="5274">
                  <c:v>621440.28132422955</c:v>
                </c:pt>
                <c:pt idx="5275">
                  <c:v>621559.22719162086</c:v>
                </c:pt>
                <c:pt idx="5276">
                  <c:v>621799.82691854937</c:v>
                </c:pt>
                <c:pt idx="5277">
                  <c:v>621463.25625747303</c:v>
                </c:pt>
                <c:pt idx="5278">
                  <c:v>621476.66663425928</c:v>
                </c:pt>
                <c:pt idx="5279">
                  <c:v>621485.3045079587</c:v>
                </c:pt>
                <c:pt idx="5280">
                  <c:v>621646.28202436201</c:v>
                </c:pt>
                <c:pt idx="5281">
                  <c:v>621500.14430597378</c:v>
                </c:pt>
                <c:pt idx="5282">
                  <c:v>621509.19777373213</c:v>
                </c:pt>
                <c:pt idx="5283">
                  <c:v>621503.64826327201</c:v>
                </c:pt>
                <c:pt idx="5284">
                  <c:v>621681.19863629038</c:v>
                </c:pt>
                <c:pt idx="5285">
                  <c:v>621662.95576975076</c:v>
                </c:pt>
                <c:pt idx="5286">
                  <c:v>622292.33745616942</c:v>
                </c:pt>
                <c:pt idx="5287">
                  <c:v>621591.35194582352</c:v>
                </c:pt>
                <c:pt idx="5288">
                  <c:v>622242.17891595664</c:v>
                </c:pt>
                <c:pt idx="5289">
                  <c:v>621572.96696098323</c:v>
                </c:pt>
                <c:pt idx="5290">
                  <c:v>621742.03794356773</c:v>
                </c:pt>
                <c:pt idx="5291">
                  <c:v>621641.48559832608</c:v>
                </c:pt>
                <c:pt idx="5292">
                  <c:v>621603.91940917261</c:v>
                </c:pt>
                <c:pt idx="5293">
                  <c:v>621640.20458880241</c:v>
                </c:pt>
                <c:pt idx="5294">
                  <c:v>621626.63100752758</c:v>
                </c:pt>
                <c:pt idx="5295">
                  <c:v>621622.38124006987</c:v>
                </c:pt>
                <c:pt idx="5296">
                  <c:v>621922.9460185559</c:v>
                </c:pt>
                <c:pt idx="5297">
                  <c:v>621640.98128913378</c:v>
                </c:pt>
                <c:pt idx="5298">
                  <c:v>621735.9291225879</c:v>
                </c:pt>
                <c:pt idx="5299">
                  <c:v>621654.47010079212</c:v>
                </c:pt>
                <c:pt idx="5300">
                  <c:v>621690.35260657268</c:v>
                </c:pt>
                <c:pt idx="5301">
                  <c:v>622223.9897583304</c:v>
                </c:pt>
                <c:pt idx="5302">
                  <c:v>621659.51927810372</c:v>
                </c:pt>
                <c:pt idx="5303">
                  <c:v>621649.69045653509</c:v>
                </c:pt>
                <c:pt idx="5304">
                  <c:v>622192.07988530013</c:v>
                </c:pt>
                <c:pt idx="5305">
                  <c:v>622078.04481616011</c:v>
                </c:pt>
                <c:pt idx="5306">
                  <c:v>621810.13630857365</c:v>
                </c:pt>
                <c:pt idx="5307">
                  <c:v>621833.07529818069</c:v>
                </c:pt>
                <c:pt idx="5308">
                  <c:v>622160.15091794066</c:v>
                </c:pt>
                <c:pt idx="5309">
                  <c:v>621719.02225901559</c:v>
                </c:pt>
                <c:pt idx="5310">
                  <c:v>621728.16464763344</c:v>
                </c:pt>
                <c:pt idx="5311">
                  <c:v>621749.67487303342</c:v>
                </c:pt>
                <c:pt idx="5312">
                  <c:v>621760.08976249374</c:v>
                </c:pt>
                <c:pt idx="5313">
                  <c:v>621768.52755043632</c:v>
                </c:pt>
                <c:pt idx="5314">
                  <c:v>622027.82588658284</c:v>
                </c:pt>
                <c:pt idx="5315">
                  <c:v>621796.49615575792</c:v>
                </c:pt>
                <c:pt idx="5316">
                  <c:v>621827.22807801131</c:v>
                </c:pt>
                <c:pt idx="5317">
                  <c:v>621945.70980093139</c:v>
                </c:pt>
                <c:pt idx="5318">
                  <c:v>621841.84443878324</c:v>
                </c:pt>
                <c:pt idx="5319">
                  <c:v>621868.6994431559</c:v>
                </c:pt>
                <c:pt idx="5320">
                  <c:v>621946.8295862074</c:v>
                </c:pt>
                <c:pt idx="5321">
                  <c:v>622141.84687430249</c:v>
                </c:pt>
                <c:pt idx="5322">
                  <c:v>622593.38968557643</c:v>
                </c:pt>
                <c:pt idx="5323">
                  <c:v>621896.27021296194</c:v>
                </c:pt>
                <c:pt idx="5324">
                  <c:v>621901.05180959054</c:v>
                </c:pt>
                <c:pt idx="5325">
                  <c:v>621987.82432921918</c:v>
                </c:pt>
                <c:pt idx="5326">
                  <c:v>622128.15061344567</c:v>
                </c:pt>
                <c:pt idx="5327">
                  <c:v>621965.30960976961</c:v>
                </c:pt>
                <c:pt idx="5328">
                  <c:v>622566.04489247745</c:v>
                </c:pt>
                <c:pt idx="5329">
                  <c:v>621951.38931589841</c:v>
                </c:pt>
                <c:pt idx="5330">
                  <c:v>621923.26531746122</c:v>
                </c:pt>
                <c:pt idx="5331">
                  <c:v>621959.59017981321</c:v>
                </c:pt>
                <c:pt idx="5332">
                  <c:v>621964.52926801541</c:v>
                </c:pt>
                <c:pt idx="5333">
                  <c:v>622032.38317059854</c:v>
                </c:pt>
                <c:pt idx="5334">
                  <c:v>622073.41726963199</c:v>
                </c:pt>
                <c:pt idx="5335">
                  <c:v>622005.09375640145</c:v>
                </c:pt>
                <c:pt idx="5336">
                  <c:v>622014.19116110436</c:v>
                </c:pt>
                <c:pt idx="5337">
                  <c:v>622061.07134763116</c:v>
                </c:pt>
                <c:pt idx="5338">
                  <c:v>622014.89553119848</c:v>
                </c:pt>
                <c:pt idx="5339">
                  <c:v>622306.0591061163</c:v>
                </c:pt>
                <c:pt idx="5340">
                  <c:v>622138.47750820173</c:v>
                </c:pt>
                <c:pt idx="5341">
                  <c:v>622019.56060338987</c:v>
                </c:pt>
                <c:pt idx="5342">
                  <c:v>622051.95138140209</c:v>
                </c:pt>
                <c:pt idx="5343">
                  <c:v>622097.5268252003</c:v>
                </c:pt>
                <c:pt idx="5344">
                  <c:v>622055.3246681036</c:v>
                </c:pt>
                <c:pt idx="5345">
                  <c:v>622091.68850162451</c:v>
                </c:pt>
                <c:pt idx="5346">
                  <c:v>622070.05781106988</c:v>
                </c:pt>
                <c:pt idx="5347">
                  <c:v>622093.00684877927</c:v>
                </c:pt>
                <c:pt idx="5348">
                  <c:v>622097.54555388109</c:v>
                </c:pt>
                <c:pt idx="5349">
                  <c:v>622115.33653921296</c:v>
                </c:pt>
                <c:pt idx="5350">
                  <c:v>622266.3020056024</c:v>
                </c:pt>
                <c:pt idx="5351">
                  <c:v>622716.60306834592</c:v>
                </c:pt>
                <c:pt idx="5352">
                  <c:v>622593.45920595643</c:v>
                </c:pt>
                <c:pt idx="5353">
                  <c:v>622151.57581734855</c:v>
                </c:pt>
                <c:pt idx="5354">
                  <c:v>622234.0969715073</c:v>
                </c:pt>
                <c:pt idx="5355">
                  <c:v>622225.12204316398</c:v>
                </c:pt>
                <c:pt idx="5356">
                  <c:v>622693.81273360248</c:v>
                </c:pt>
                <c:pt idx="5357">
                  <c:v>622220.70595820469</c:v>
                </c:pt>
                <c:pt idx="5358">
                  <c:v>622971.98597383895</c:v>
                </c:pt>
                <c:pt idx="5359">
                  <c:v>622284.31775482814</c:v>
                </c:pt>
                <c:pt idx="5360">
                  <c:v>622229.59421160305</c:v>
                </c:pt>
                <c:pt idx="5361">
                  <c:v>622251.40928525303</c:v>
                </c:pt>
                <c:pt idx="5362">
                  <c:v>622265.02031545341</c:v>
                </c:pt>
                <c:pt idx="5363">
                  <c:v>622289.03661470849</c:v>
                </c:pt>
                <c:pt idx="5364">
                  <c:v>622279.67440947134</c:v>
                </c:pt>
                <c:pt idx="5365">
                  <c:v>622284.15690869279</c:v>
                </c:pt>
                <c:pt idx="5366">
                  <c:v>622456.53835804062</c:v>
                </c:pt>
                <c:pt idx="5367">
                  <c:v>622325.46359859302</c:v>
                </c:pt>
                <c:pt idx="5368">
                  <c:v>622297.1925567328</c:v>
                </c:pt>
                <c:pt idx="5369">
                  <c:v>622301.9178542227</c:v>
                </c:pt>
                <c:pt idx="5370">
                  <c:v>622339.28685378574</c:v>
                </c:pt>
                <c:pt idx="5371">
                  <c:v>622320.42595767917</c:v>
                </c:pt>
                <c:pt idx="5372">
                  <c:v>622730.2915650463</c:v>
                </c:pt>
                <c:pt idx="5373">
                  <c:v>622338.62251094822</c:v>
                </c:pt>
                <c:pt idx="5374">
                  <c:v>622684.66101862199</c:v>
                </c:pt>
                <c:pt idx="5375">
                  <c:v>623044.98728526803</c:v>
                </c:pt>
                <c:pt idx="5376">
                  <c:v>622357.0112018456</c:v>
                </c:pt>
                <c:pt idx="5377">
                  <c:v>622999.3926774963</c:v>
                </c:pt>
                <c:pt idx="5378">
                  <c:v>622347.42297016049</c:v>
                </c:pt>
                <c:pt idx="5379">
                  <c:v>622374.95017258241</c:v>
                </c:pt>
                <c:pt idx="5380">
                  <c:v>622420.11745818192</c:v>
                </c:pt>
                <c:pt idx="5381">
                  <c:v>622448.73800972593</c:v>
                </c:pt>
                <c:pt idx="5382">
                  <c:v>622406.60623144882</c:v>
                </c:pt>
                <c:pt idx="5383">
                  <c:v>622416.05764542241</c:v>
                </c:pt>
                <c:pt idx="5384">
                  <c:v>622585.69467722427</c:v>
                </c:pt>
                <c:pt idx="5385">
                  <c:v>622530.60326490749</c:v>
                </c:pt>
                <c:pt idx="5386">
                  <c:v>622716.57387286599</c:v>
                </c:pt>
                <c:pt idx="5387">
                  <c:v>622520.40046202706</c:v>
                </c:pt>
                <c:pt idx="5388">
                  <c:v>622415.89190015779</c:v>
                </c:pt>
                <c:pt idx="5389">
                  <c:v>622439.06274645589</c:v>
                </c:pt>
                <c:pt idx="5390">
                  <c:v>622497.68210631527</c:v>
                </c:pt>
                <c:pt idx="5391">
                  <c:v>622548.85278894159</c:v>
                </c:pt>
                <c:pt idx="5392">
                  <c:v>622484.10014342738</c:v>
                </c:pt>
                <c:pt idx="5393">
                  <c:v>622521.72570386948</c:v>
                </c:pt>
                <c:pt idx="5394">
                  <c:v>623026.8121015724</c:v>
                </c:pt>
                <c:pt idx="5395">
                  <c:v>622721.10500850622</c:v>
                </c:pt>
                <c:pt idx="5396">
                  <c:v>622590.05897496711</c:v>
                </c:pt>
                <c:pt idx="5397">
                  <c:v>622789.54140889202</c:v>
                </c:pt>
                <c:pt idx="5398">
                  <c:v>622579.7253428105</c:v>
                </c:pt>
                <c:pt idx="5399">
                  <c:v>623127.15601457178</c:v>
                </c:pt>
                <c:pt idx="5400">
                  <c:v>623031.37111695285</c:v>
                </c:pt>
                <c:pt idx="5401">
                  <c:v>622566.30069539172</c:v>
                </c:pt>
                <c:pt idx="5402">
                  <c:v>622566.41159601498</c:v>
                </c:pt>
                <c:pt idx="5403">
                  <c:v>622753.02751053753</c:v>
                </c:pt>
                <c:pt idx="5404">
                  <c:v>622584.76502902317</c:v>
                </c:pt>
                <c:pt idx="5405">
                  <c:v>622699.36158845585</c:v>
                </c:pt>
                <c:pt idx="5406">
                  <c:v>622754.44503935112</c:v>
                </c:pt>
                <c:pt idx="5407">
                  <c:v>622603.06801167806</c:v>
                </c:pt>
                <c:pt idx="5408">
                  <c:v>622944.67106619233</c:v>
                </c:pt>
                <c:pt idx="5409">
                  <c:v>622629.98846530844</c:v>
                </c:pt>
                <c:pt idx="5410">
                  <c:v>622635.68653098366</c:v>
                </c:pt>
                <c:pt idx="5411">
                  <c:v>622607.41105378058</c:v>
                </c:pt>
                <c:pt idx="5412">
                  <c:v>622685.88351392827</c:v>
                </c:pt>
                <c:pt idx="5413">
                  <c:v>622685.78045791702</c:v>
                </c:pt>
                <c:pt idx="5414">
                  <c:v>622672.22542478202</c:v>
                </c:pt>
                <c:pt idx="5415">
                  <c:v>622671.68855412817</c:v>
                </c:pt>
                <c:pt idx="5416">
                  <c:v>623072.41667925171</c:v>
                </c:pt>
                <c:pt idx="5417">
                  <c:v>622707.46122500184</c:v>
                </c:pt>
                <c:pt idx="5418">
                  <c:v>622680.49766984303</c:v>
                </c:pt>
                <c:pt idx="5419">
                  <c:v>622743.92196163849</c:v>
                </c:pt>
                <c:pt idx="5420">
                  <c:v>623455.5575388968</c:v>
                </c:pt>
                <c:pt idx="5421">
                  <c:v>622763.42426793475</c:v>
                </c:pt>
                <c:pt idx="5422">
                  <c:v>622758.21226121543</c:v>
                </c:pt>
                <c:pt idx="5423">
                  <c:v>622758.30816670554</c:v>
                </c:pt>
                <c:pt idx="5424">
                  <c:v>622762.96598157973</c:v>
                </c:pt>
                <c:pt idx="5425">
                  <c:v>622809.07887265086</c:v>
                </c:pt>
                <c:pt idx="5426">
                  <c:v>622923.06323716184</c:v>
                </c:pt>
                <c:pt idx="5427">
                  <c:v>622912.68224641413</c:v>
                </c:pt>
                <c:pt idx="5428">
                  <c:v>622798.79626290419</c:v>
                </c:pt>
                <c:pt idx="5429">
                  <c:v>622862.52286485536</c:v>
                </c:pt>
                <c:pt idx="5430">
                  <c:v>622812.56619456003</c:v>
                </c:pt>
                <c:pt idx="5431">
                  <c:v>622836.4429388995</c:v>
                </c:pt>
                <c:pt idx="5432">
                  <c:v>623537.6915038157</c:v>
                </c:pt>
                <c:pt idx="5433">
                  <c:v>622936.50289830368</c:v>
                </c:pt>
                <c:pt idx="5434">
                  <c:v>622849.82869010267</c:v>
                </c:pt>
                <c:pt idx="5435">
                  <c:v>622872.87576511758</c:v>
                </c:pt>
                <c:pt idx="5436">
                  <c:v>622918.54007082467</c:v>
                </c:pt>
                <c:pt idx="5437">
                  <c:v>623035.85091139586</c:v>
                </c:pt>
                <c:pt idx="5438">
                  <c:v>622886.49286002875</c:v>
                </c:pt>
                <c:pt idx="5439">
                  <c:v>623510.34110664495</c:v>
                </c:pt>
                <c:pt idx="5440">
                  <c:v>622881.42243358097</c:v>
                </c:pt>
                <c:pt idx="5441">
                  <c:v>622912.71581491758</c:v>
                </c:pt>
                <c:pt idx="5442">
                  <c:v>623017.60229387658</c:v>
                </c:pt>
                <c:pt idx="5443">
                  <c:v>622963.92989751161</c:v>
                </c:pt>
                <c:pt idx="5444">
                  <c:v>623059.7863289318</c:v>
                </c:pt>
                <c:pt idx="5445">
                  <c:v>622936.35954602587</c:v>
                </c:pt>
                <c:pt idx="5446">
                  <c:v>623510.37283865607</c:v>
                </c:pt>
                <c:pt idx="5447">
                  <c:v>622940.98534552183</c:v>
                </c:pt>
                <c:pt idx="5448">
                  <c:v>622964.16327552428</c:v>
                </c:pt>
                <c:pt idx="5449">
                  <c:v>622967.54365247604</c:v>
                </c:pt>
                <c:pt idx="5450">
                  <c:v>623241.1747408408</c:v>
                </c:pt>
                <c:pt idx="5451">
                  <c:v>622986.97582229739</c:v>
                </c:pt>
                <c:pt idx="5452">
                  <c:v>623177.27719035558</c:v>
                </c:pt>
                <c:pt idx="5453">
                  <c:v>623064.22469221905</c:v>
                </c:pt>
                <c:pt idx="5454">
                  <c:v>623063.2264019564</c:v>
                </c:pt>
                <c:pt idx="5455">
                  <c:v>622991.52225399239</c:v>
                </c:pt>
                <c:pt idx="5456">
                  <c:v>622995.88463913742</c:v>
                </c:pt>
                <c:pt idx="5457">
                  <c:v>623738.42561010469</c:v>
                </c:pt>
                <c:pt idx="5458">
                  <c:v>622999.54853494454</c:v>
                </c:pt>
                <c:pt idx="5459">
                  <c:v>623035.91878037003</c:v>
                </c:pt>
                <c:pt idx="5460">
                  <c:v>623058.7083402595</c:v>
                </c:pt>
                <c:pt idx="5461">
                  <c:v>623041.08184937027</c:v>
                </c:pt>
                <c:pt idx="5462">
                  <c:v>623201.30360416928</c:v>
                </c:pt>
                <c:pt idx="5463">
                  <c:v>623196.63037564431</c:v>
                </c:pt>
                <c:pt idx="5464">
                  <c:v>623460.1900909039</c:v>
                </c:pt>
                <c:pt idx="5465">
                  <c:v>623077.52806596411</c:v>
                </c:pt>
                <c:pt idx="5466">
                  <c:v>623419.11411916278</c:v>
                </c:pt>
                <c:pt idx="5467">
                  <c:v>623095.71878771705</c:v>
                </c:pt>
                <c:pt idx="5468">
                  <c:v>623095.96702975209</c:v>
                </c:pt>
                <c:pt idx="5469">
                  <c:v>623178.41715674417</c:v>
                </c:pt>
                <c:pt idx="5470">
                  <c:v>623387.14521068498</c:v>
                </c:pt>
                <c:pt idx="5471">
                  <c:v>623136.71751845512</c:v>
                </c:pt>
                <c:pt idx="5472">
                  <c:v>623597.0706064133</c:v>
                </c:pt>
                <c:pt idx="5473">
                  <c:v>623205.91851221165</c:v>
                </c:pt>
                <c:pt idx="5474">
                  <c:v>623177.36045372847</c:v>
                </c:pt>
                <c:pt idx="5475">
                  <c:v>623329.15682338073</c:v>
                </c:pt>
                <c:pt idx="5476">
                  <c:v>623670.0727550888</c:v>
                </c:pt>
                <c:pt idx="5477">
                  <c:v>623177.98482554802</c:v>
                </c:pt>
                <c:pt idx="5478">
                  <c:v>623205.9345857969</c:v>
                </c:pt>
                <c:pt idx="5479">
                  <c:v>623173.05273564102</c:v>
                </c:pt>
                <c:pt idx="5480">
                  <c:v>623186.62971771148</c:v>
                </c:pt>
                <c:pt idx="5481">
                  <c:v>623265.150314725</c:v>
                </c:pt>
                <c:pt idx="5482">
                  <c:v>623219.40985108283</c:v>
                </c:pt>
                <c:pt idx="5483">
                  <c:v>623219.32627555646</c:v>
                </c:pt>
                <c:pt idx="5484">
                  <c:v>623251.55116716982</c:v>
                </c:pt>
                <c:pt idx="5485">
                  <c:v>623264.09873601911</c:v>
                </c:pt>
                <c:pt idx="5486">
                  <c:v>623241.58655907516</c:v>
                </c:pt>
                <c:pt idx="5487">
                  <c:v>623315.32998229237</c:v>
                </c:pt>
                <c:pt idx="5488">
                  <c:v>623793.26086331776</c:v>
                </c:pt>
                <c:pt idx="5489">
                  <c:v>623292.18108459213</c:v>
                </c:pt>
                <c:pt idx="5490">
                  <c:v>623420.07480566867</c:v>
                </c:pt>
                <c:pt idx="5491">
                  <c:v>623296.27872336144</c:v>
                </c:pt>
                <c:pt idx="5492">
                  <c:v>623387.14169872168</c:v>
                </c:pt>
                <c:pt idx="5493">
                  <c:v>623911.87322251033</c:v>
                </c:pt>
                <c:pt idx="5494">
                  <c:v>623333.13954870764</c:v>
                </c:pt>
                <c:pt idx="5495">
                  <c:v>623332.66554693307</c:v>
                </c:pt>
                <c:pt idx="5496">
                  <c:v>624108.00607273483</c:v>
                </c:pt>
                <c:pt idx="5497">
                  <c:v>623601.57221829286</c:v>
                </c:pt>
                <c:pt idx="5498">
                  <c:v>623838.88337287877</c:v>
                </c:pt>
                <c:pt idx="5499">
                  <c:v>623583.30207002384</c:v>
                </c:pt>
                <c:pt idx="5500">
                  <c:v>623502.21754552284</c:v>
                </c:pt>
                <c:pt idx="5501">
                  <c:v>623484.20541911141</c:v>
                </c:pt>
                <c:pt idx="5502">
                  <c:v>623487.58370725426</c:v>
                </c:pt>
                <c:pt idx="5503">
                  <c:v>623460.78431477875</c:v>
                </c:pt>
                <c:pt idx="5504">
                  <c:v>624162.7741384937</c:v>
                </c:pt>
                <c:pt idx="5505">
                  <c:v>623588.86588644632</c:v>
                </c:pt>
                <c:pt idx="5506">
                  <c:v>623502.455073472</c:v>
                </c:pt>
                <c:pt idx="5507">
                  <c:v>623483.84956605081</c:v>
                </c:pt>
                <c:pt idx="5508">
                  <c:v>623497.1217849222</c:v>
                </c:pt>
                <c:pt idx="5509">
                  <c:v>623510.49503734836</c:v>
                </c:pt>
                <c:pt idx="5510">
                  <c:v>623529.81825726724</c:v>
                </c:pt>
                <c:pt idx="5511">
                  <c:v>623546.87014973175</c:v>
                </c:pt>
                <c:pt idx="5512">
                  <c:v>623566.32296368224</c:v>
                </c:pt>
                <c:pt idx="5513">
                  <c:v>623565.08431477088</c:v>
                </c:pt>
                <c:pt idx="5514">
                  <c:v>623870.79450258752</c:v>
                </c:pt>
                <c:pt idx="5515">
                  <c:v>623738.43302268884</c:v>
                </c:pt>
                <c:pt idx="5516">
                  <c:v>623542.39166702703</c:v>
                </c:pt>
                <c:pt idx="5517">
                  <c:v>623552.58367717802</c:v>
                </c:pt>
                <c:pt idx="5518">
                  <c:v>623611.89980981976</c:v>
                </c:pt>
                <c:pt idx="5519">
                  <c:v>623589.01638149528</c:v>
                </c:pt>
                <c:pt idx="5520">
                  <c:v>623715.61161922128</c:v>
                </c:pt>
                <c:pt idx="5521">
                  <c:v>623565.44971728465</c:v>
                </c:pt>
                <c:pt idx="5522">
                  <c:v>623701.93000984914</c:v>
                </c:pt>
                <c:pt idx="5523">
                  <c:v>623666.54512780567</c:v>
                </c:pt>
                <c:pt idx="5524">
                  <c:v>623606.73015003512</c:v>
                </c:pt>
                <c:pt idx="5525">
                  <c:v>623624.92432498583</c:v>
                </c:pt>
                <c:pt idx="5526">
                  <c:v>623629.63508067094</c:v>
                </c:pt>
                <c:pt idx="5527">
                  <c:v>624295.12540457363</c:v>
                </c:pt>
                <c:pt idx="5528">
                  <c:v>623692.84792485903</c:v>
                </c:pt>
                <c:pt idx="5529">
                  <c:v>623666.40987007681</c:v>
                </c:pt>
                <c:pt idx="5530">
                  <c:v>623647.5213315679</c:v>
                </c:pt>
                <c:pt idx="5531">
                  <c:v>623698.63328554947</c:v>
                </c:pt>
                <c:pt idx="5532">
                  <c:v>623984.84533462697</c:v>
                </c:pt>
                <c:pt idx="5533">
                  <c:v>623785.00724325317</c:v>
                </c:pt>
                <c:pt idx="5534">
                  <c:v>623679.56232011842</c:v>
                </c:pt>
                <c:pt idx="5535">
                  <c:v>623757.89109222405</c:v>
                </c:pt>
                <c:pt idx="5536">
                  <c:v>624112.63806237374</c:v>
                </c:pt>
                <c:pt idx="5537">
                  <c:v>623721.32184620027</c:v>
                </c:pt>
                <c:pt idx="5538">
                  <c:v>623711.84999274823</c:v>
                </c:pt>
                <c:pt idx="5539">
                  <c:v>623862.6630470145</c:v>
                </c:pt>
                <c:pt idx="5540">
                  <c:v>623779.60606453859</c:v>
                </c:pt>
                <c:pt idx="5541">
                  <c:v>623743.27591016283</c:v>
                </c:pt>
                <c:pt idx="5542">
                  <c:v>623908.38328752574</c:v>
                </c:pt>
                <c:pt idx="5543">
                  <c:v>623756.91216348915</c:v>
                </c:pt>
                <c:pt idx="5544">
                  <c:v>623817.15951733256</c:v>
                </c:pt>
                <c:pt idx="5545">
                  <c:v>623808.12617466901</c:v>
                </c:pt>
                <c:pt idx="5546">
                  <c:v>623826.37695376854</c:v>
                </c:pt>
                <c:pt idx="5547">
                  <c:v>623830.7371023834</c:v>
                </c:pt>
                <c:pt idx="5548">
                  <c:v>624546.07965910097</c:v>
                </c:pt>
                <c:pt idx="5549">
                  <c:v>623853.39729165798</c:v>
                </c:pt>
                <c:pt idx="5550">
                  <c:v>623898.20702699642</c:v>
                </c:pt>
                <c:pt idx="5551">
                  <c:v>624045.36830943415</c:v>
                </c:pt>
                <c:pt idx="5552">
                  <c:v>624468.55787479156</c:v>
                </c:pt>
                <c:pt idx="5553">
                  <c:v>624185.61219732231</c:v>
                </c:pt>
                <c:pt idx="5554">
                  <c:v>623962.01240365661</c:v>
                </c:pt>
                <c:pt idx="5555">
                  <c:v>624254.07449397643</c:v>
                </c:pt>
                <c:pt idx="5556">
                  <c:v>623889.74217354238</c:v>
                </c:pt>
                <c:pt idx="5557">
                  <c:v>623967.56844905985</c:v>
                </c:pt>
                <c:pt idx="5558">
                  <c:v>624559.79297895357</c:v>
                </c:pt>
                <c:pt idx="5559">
                  <c:v>624139.95385447319</c:v>
                </c:pt>
                <c:pt idx="5560">
                  <c:v>623949.56417727785</c:v>
                </c:pt>
                <c:pt idx="5561">
                  <c:v>624473.13739186921</c:v>
                </c:pt>
                <c:pt idx="5562">
                  <c:v>623971.2382783487</c:v>
                </c:pt>
                <c:pt idx="5563">
                  <c:v>623990.60733017721</c:v>
                </c:pt>
                <c:pt idx="5564">
                  <c:v>623954.07188703108</c:v>
                </c:pt>
                <c:pt idx="5565">
                  <c:v>623954.11648649001</c:v>
                </c:pt>
                <c:pt idx="5566">
                  <c:v>624135.38345708349</c:v>
                </c:pt>
                <c:pt idx="5567">
                  <c:v>624728.60499143531</c:v>
                </c:pt>
                <c:pt idx="5568">
                  <c:v>623953.48440547753</c:v>
                </c:pt>
                <c:pt idx="5569">
                  <c:v>624063.31487659889</c:v>
                </c:pt>
                <c:pt idx="5570">
                  <c:v>623995.19291506591</c:v>
                </c:pt>
                <c:pt idx="5571">
                  <c:v>623976.52676144801</c:v>
                </c:pt>
                <c:pt idx="5572">
                  <c:v>624108.01050473587</c:v>
                </c:pt>
                <c:pt idx="5573">
                  <c:v>624153.63401794166</c:v>
                </c:pt>
                <c:pt idx="5574">
                  <c:v>624044.87389560684</c:v>
                </c:pt>
                <c:pt idx="5575">
                  <c:v>624080.77973505179</c:v>
                </c:pt>
                <c:pt idx="5576">
                  <c:v>624058.3199258676</c:v>
                </c:pt>
                <c:pt idx="5577">
                  <c:v>624109.10004001926</c:v>
                </c:pt>
                <c:pt idx="5578">
                  <c:v>624053.60021406633</c:v>
                </c:pt>
                <c:pt idx="5579">
                  <c:v>624491.37563240109</c:v>
                </c:pt>
                <c:pt idx="5580">
                  <c:v>624094.8782605459</c:v>
                </c:pt>
                <c:pt idx="5581">
                  <c:v>624158.24530031963</c:v>
                </c:pt>
                <c:pt idx="5582">
                  <c:v>624255.12255787861</c:v>
                </c:pt>
                <c:pt idx="5583">
                  <c:v>624413.75160659361</c:v>
                </c:pt>
                <c:pt idx="5584">
                  <c:v>624203.89435509499</c:v>
                </c:pt>
                <c:pt idx="5585">
                  <c:v>624226.67432516045</c:v>
                </c:pt>
                <c:pt idx="5586">
                  <c:v>624194.99311481463</c:v>
                </c:pt>
                <c:pt idx="5587">
                  <c:v>624231.398293579</c:v>
                </c:pt>
                <c:pt idx="5588">
                  <c:v>624710.4307052223</c:v>
                </c:pt>
                <c:pt idx="5589">
                  <c:v>624392.11180027132</c:v>
                </c:pt>
                <c:pt idx="5590">
                  <c:v>624332.5355464773</c:v>
                </c:pt>
                <c:pt idx="5591">
                  <c:v>624842.76226134459</c:v>
                </c:pt>
                <c:pt idx="5592">
                  <c:v>624291.7124866423</c:v>
                </c:pt>
                <c:pt idx="5593">
                  <c:v>624250.50660339755</c:v>
                </c:pt>
                <c:pt idx="5594">
                  <c:v>624378.22340550774</c:v>
                </c:pt>
                <c:pt idx="5595">
                  <c:v>624327.06203322788</c:v>
                </c:pt>
                <c:pt idx="5596">
                  <c:v>624819.9602835658</c:v>
                </c:pt>
                <c:pt idx="5597">
                  <c:v>624286.75211226416</c:v>
                </c:pt>
                <c:pt idx="5598">
                  <c:v>624304.45453650574</c:v>
                </c:pt>
                <c:pt idx="5599">
                  <c:v>624363.58307767927</c:v>
                </c:pt>
                <c:pt idx="5600">
                  <c:v>624337.39156612486</c:v>
                </c:pt>
                <c:pt idx="5601">
                  <c:v>625034.3856200357</c:v>
                </c:pt>
                <c:pt idx="5602">
                  <c:v>624309.67530822905</c:v>
                </c:pt>
                <c:pt idx="5603">
                  <c:v>625002.46197267424</c:v>
                </c:pt>
                <c:pt idx="5604">
                  <c:v>624450.2541242094</c:v>
                </c:pt>
                <c:pt idx="5605">
                  <c:v>624378.41604650626</c:v>
                </c:pt>
                <c:pt idx="5606">
                  <c:v>624373.36406293022</c:v>
                </c:pt>
                <c:pt idx="5607">
                  <c:v>624373.06582131959</c:v>
                </c:pt>
                <c:pt idx="5608">
                  <c:v>624419.50859026925</c:v>
                </c:pt>
                <c:pt idx="5609">
                  <c:v>624404.79736107565</c:v>
                </c:pt>
                <c:pt idx="5610">
                  <c:v>624386.80634508783</c:v>
                </c:pt>
                <c:pt idx="5611">
                  <c:v>624451.37084780785</c:v>
                </c:pt>
                <c:pt idx="5612">
                  <c:v>624418.95265916199</c:v>
                </c:pt>
                <c:pt idx="5613">
                  <c:v>624742.3318689561</c:v>
                </c:pt>
                <c:pt idx="5614">
                  <c:v>624546.07115460804</c:v>
                </c:pt>
                <c:pt idx="5615">
                  <c:v>624486.83319535467</c:v>
                </c:pt>
                <c:pt idx="5616">
                  <c:v>624456.03759059624</c:v>
                </c:pt>
                <c:pt idx="5617">
                  <c:v>624473.66803126317</c:v>
                </c:pt>
                <c:pt idx="5618">
                  <c:v>624592.67811480677</c:v>
                </c:pt>
                <c:pt idx="5619">
                  <c:v>624678.40627739567</c:v>
                </c:pt>
                <c:pt idx="5620">
                  <c:v>624478.45264685806</c:v>
                </c:pt>
                <c:pt idx="5621">
                  <c:v>624724.04905532359</c:v>
                </c:pt>
                <c:pt idx="5622">
                  <c:v>624660.15091637569</c:v>
                </c:pt>
                <c:pt idx="5623">
                  <c:v>624524.4803564247</c:v>
                </c:pt>
                <c:pt idx="5624">
                  <c:v>624546.41881130636</c:v>
                </c:pt>
                <c:pt idx="5625">
                  <c:v>624929.45872731169</c:v>
                </c:pt>
                <c:pt idx="5626">
                  <c:v>624569.84737608675</c:v>
                </c:pt>
                <c:pt idx="5627">
                  <c:v>624614.63507168368</c:v>
                </c:pt>
                <c:pt idx="5628">
                  <c:v>625057.27245058597</c:v>
                </c:pt>
                <c:pt idx="5629">
                  <c:v>624597.38772842451</c:v>
                </c:pt>
                <c:pt idx="5630">
                  <c:v>624605.89895375667</c:v>
                </c:pt>
                <c:pt idx="5631">
                  <c:v>624729.65280802129</c:v>
                </c:pt>
                <c:pt idx="5632">
                  <c:v>624610.84819344943</c:v>
                </c:pt>
                <c:pt idx="5633">
                  <c:v>624711.24618627375</c:v>
                </c:pt>
                <c:pt idx="5634">
                  <c:v>624675.04382609949</c:v>
                </c:pt>
                <c:pt idx="5635">
                  <c:v>625436.01021415449</c:v>
                </c:pt>
                <c:pt idx="5636">
                  <c:v>624724.10706554016</c:v>
                </c:pt>
                <c:pt idx="5637">
                  <c:v>624670.24211789423</c:v>
                </c:pt>
                <c:pt idx="5638">
                  <c:v>624947.68104302615</c:v>
                </c:pt>
                <c:pt idx="5639">
                  <c:v>624834.70718678623</c:v>
                </c:pt>
                <c:pt idx="5640">
                  <c:v>624697.89441909734</c:v>
                </c:pt>
                <c:pt idx="5641">
                  <c:v>624707.02132851945</c:v>
                </c:pt>
                <c:pt idx="5642">
                  <c:v>625130.28424694331</c:v>
                </c:pt>
                <c:pt idx="5643">
                  <c:v>624725.08320066694</c:v>
                </c:pt>
                <c:pt idx="5644">
                  <c:v>624724.4967490671</c:v>
                </c:pt>
                <c:pt idx="5645">
                  <c:v>624757.04256068543</c:v>
                </c:pt>
                <c:pt idx="5646">
                  <c:v>624738.29413162183</c:v>
                </c:pt>
                <c:pt idx="5647">
                  <c:v>624734.00297348318</c:v>
                </c:pt>
                <c:pt idx="5648">
                  <c:v>624761.20725781901</c:v>
                </c:pt>
                <c:pt idx="5649">
                  <c:v>624816.27393629111</c:v>
                </c:pt>
                <c:pt idx="5650">
                  <c:v>624807.39938067493</c:v>
                </c:pt>
                <c:pt idx="5651">
                  <c:v>624793.67766465165</c:v>
                </c:pt>
                <c:pt idx="5652">
                  <c:v>624824.59162163327</c:v>
                </c:pt>
                <c:pt idx="5653">
                  <c:v>624816.43383889401</c:v>
                </c:pt>
                <c:pt idx="5654">
                  <c:v>625582.06906964153</c:v>
                </c:pt>
                <c:pt idx="5655">
                  <c:v>624829.24384470354</c:v>
                </c:pt>
                <c:pt idx="5656">
                  <c:v>624824.73316367774</c:v>
                </c:pt>
                <c:pt idx="5657">
                  <c:v>624830.22736473638</c:v>
                </c:pt>
                <c:pt idx="5658">
                  <c:v>624829.79041933047</c:v>
                </c:pt>
                <c:pt idx="5659">
                  <c:v>624879.26992331434</c:v>
                </c:pt>
                <c:pt idx="5660">
                  <c:v>625258.07700594293</c:v>
                </c:pt>
                <c:pt idx="5661">
                  <c:v>625449.77052836877</c:v>
                </c:pt>
                <c:pt idx="5662">
                  <c:v>624866.21351305454</c:v>
                </c:pt>
                <c:pt idx="5663">
                  <c:v>625048.06455819216</c:v>
                </c:pt>
                <c:pt idx="5664">
                  <c:v>624894.00309567247</c:v>
                </c:pt>
                <c:pt idx="5665">
                  <c:v>624948.55328191898</c:v>
                </c:pt>
                <c:pt idx="5666">
                  <c:v>624865.91794156702</c:v>
                </c:pt>
                <c:pt idx="5667">
                  <c:v>624934.01530664286</c:v>
                </c:pt>
                <c:pt idx="5668">
                  <c:v>624920.57050423813</c:v>
                </c:pt>
                <c:pt idx="5669">
                  <c:v>625034.37688483344</c:v>
                </c:pt>
                <c:pt idx="5670">
                  <c:v>624970.5961285854</c:v>
                </c:pt>
                <c:pt idx="5671">
                  <c:v>624980.75568720896</c:v>
                </c:pt>
                <c:pt idx="5672">
                  <c:v>624957.14003504033</c:v>
                </c:pt>
                <c:pt idx="5673">
                  <c:v>624971.22242202132</c:v>
                </c:pt>
                <c:pt idx="5674">
                  <c:v>625025.27538593591</c:v>
                </c:pt>
                <c:pt idx="5675">
                  <c:v>624984.87069868029</c:v>
                </c:pt>
                <c:pt idx="5676">
                  <c:v>625025.39593766001</c:v>
                </c:pt>
                <c:pt idx="5677">
                  <c:v>625016.73137620732</c:v>
                </c:pt>
                <c:pt idx="5678">
                  <c:v>625280.84872058465</c:v>
                </c:pt>
                <c:pt idx="5679">
                  <c:v>625081.04904704296</c:v>
                </c:pt>
                <c:pt idx="5680">
                  <c:v>625773.79130498064</c:v>
                </c:pt>
                <c:pt idx="5681">
                  <c:v>625075.95555929979</c:v>
                </c:pt>
                <c:pt idx="5682">
                  <c:v>625094.36028122122</c:v>
                </c:pt>
                <c:pt idx="5683">
                  <c:v>625550.19938584324</c:v>
                </c:pt>
                <c:pt idx="5684">
                  <c:v>625394.96904305159</c:v>
                </c:pt>
                <c:pt idx="5685">
                  <c:v>625741.86253907904</c:v>
                </c:pt>
                <c:pt idx="5686">
                  <c:v>625208.72361546324</c:v>
                </c:pt>
                <c:pt idx="5687">
                  <c:v>625130.45359461487</c:v>
                </c:pt>
                <c:pt idx="5688">
                  <c:v>625144.09813991771</c:v>
                </c:pt>
                <c:pt idx="5689">
                  <c:v>625140.56376872945</c:v>
                </c:pt>
                <c:pt idx="5690">
                  <c:v>625172.46666935156</c:v>
                </c:pt>
                <c:pt idx="5691">
                  <c:v>625158.81678295613</c:v>
                </c:pt>
                <c:pt idx="5692">
                  <c:v>625235.2031999341</c:v>
                </c:pt>
                <c:pt idx="5693">
                  <c:v>625723.65277380974</c:v>
                </c:pt>
                <c:pt idx="5694">
                  <c:v>625340.16019780247</c:v>
                </c:pt>
                <c:pt idx="5695">
                  <c:v>625350.36581895815</c:v>
                </c:pt>
                <c:pt idx="5696">
                  <c:v>625268.07073750487</c:v>
                </c:pt>
                <c:pt idx="5697">
                  <c:v>625436.01807201095</c:v>
                </c:pt>
                <c:pt idx="5698">
                  <c:v>625572.99445685442</c:v>
                </c:pt>
                <c:pt idx="5699">
                  <c:v>625240.86409377039</c:v>
                </c:pt>
                <c:pt idx="5700">
                  <c:v>625235.97278122639</c:v>
                </c:pt>
                <c:pt idx="5701">
                  <c:v>625942.68504104868</c:v>
                </c:pt>
                <c:pt idx="5702">
                  <c:v>625336.4614211648</c:v>
                </c:pt>
                <c:pt idx="5703">
                  <c:v>625244.76878823119</c:v>
                </c:pt>
                <c:pt idx="5704">
                  <c:v>625258.96547001065</c:v>
                </c:pt>
                <c:pt idx="5705">
                  <c:v>625258.8406119775</c:v>
                </c:pt>
                <c:pt idx="5706">
                  <c:v>625277.46778257331</c:v>
                </c:pt>
                <c:pt idx="5707">
                  <c:v>625294.6082932445</c:v>
                </c:pt>
                <c:pt idx="5708">
                  <c:v>625335.61364323576</c:v>
                </c:pt>
                <c:pt idx="5709">
                  <c:v>625299.82690625137</c:v>
                </c:pt>
                <c:pt idx="5710">
                  <c:v>625372.96470624884</c:v>
                </c:pt>
                <c:pt idx="5711">
                  <c:v>625350.37110316649</c:v>
                </c:pt>
                <c:pt idx="5712">
                  <c:v>625313.6669288784</c:v>
                </c:pt>
                <c:pt idx="5713">
                  <c:v>625906.22218385641</c:v>
                </c:pt>
                <c:pt idx="5714">
                  <c:v>625354.41437920986</c:v>
                </c:pt>
                <c:pt idx="5715">
                  <c:v>625345.12744900363</c:v>
                </c:pt>
                <c:pt idx="5716">
                  <c:v>625386.98972010065</c:v>
                </c:pt>
                <c:pt idx="5717">
                  <c:v>626120.70219170873</c:v>
                </c:pt>
                <c:pt idx="5718">
                  <c:v>625496.31276796607</c:v>
                </c:pt>
                <c:pt idx="5719">
                  <c:v>625659.70173821622</c:v>
                </c:pt>
                <c:pt idx="5720">
                  <c:v>625413.21890719072</c:v>
                </c:pt>
                <c:pt idx="5721">
                  <c:v>625545.55396498833</c:v>
                </c:pt>
                <c:pt idx="5722">
                  <c:v>625423.44185207563</c:v>
                </c:pt>
                <c:pt idx="5723">
                  <c:v>625477.0927846561</c:v>
                </c:pt>
                <c:pt idx="5724">
                  <c:v>625422.40504422213</c:v>
                </c:pt>
                <c:pt idx="5725">
                  <c:v>625418.78505152871</c:v>
                </c:pt>
                <c:pt idx="5726">
                  <c:v>625568.37438679964</c:v>
                </c:pt>
                <c:pt idx="5727">
                  <c:v>625445.75090228091</c:v>
                </c:pt>
                <c:pt idx="5728">
                  <c:v>625445.69818242756</c:v>
                </c:pt>
                <c:pt idx="5729">
                  <c:v>625454.41582768771</c:v>
                </c:pt>
                <c:pt idx="5730">
                  <c:v>625445.48686472408</c:v>
                </c:pt>
                <c:pt idx="5731">
                  <c:v>625828.60822722665</c:v>
                </c:pt>
                <c:pt idx="5732">
                  <c:v>625533.06619127723</c:v>
                </c:pt>
                <c:pt idx="5733">
                  <c:v>625560.43736436625</c:v>
                </c:pt>
                <c:pt idx="5734">
                  <c:v>625546.29507428384</c:v>
                </c:pt>
                <c:pt idx="5735">
                  <c:v>625760.09234674566</c:v>
                </c:pt>
                <c:pt idx="5736">
                  <c:v>625660.50504857546</c:v>
                </c:pt>
                <c:pt idx="5737">
                  <c:v>625559.94506621081</c:v>
                </c:pt>
                <c:pt idx="5738">
                  <c:v>625583.23026746674</c:v>
                </c:pt>
                <c:pt idx="5739">
                  <c:v>626097.96252279158</c:v>
                </c:pt>
                <c:pt idx="5740">
                  <c:v>625564.21064799256</c:v>
                </c:pt>
                <c:pt idx="5741">
                  <c:v>625614.06540483283</c:v>
                </c:pt>
                <c:pt idx="5742">
                  <c:v>626234.86415005114</c:v>
                </c:pt>
                <c:pt idx="5743">
                  <c:v>625678.75854504982</c:v>
                </c:pt>
                <c:pt idx="5744">
                  <c:v>625647.14376686595</c:v>
                </c:pt>
                <c:pt idx="5745">
                  <c:v>625632.3418725502</c:v>
                </c:pt>
                <c:pt idx="5746">
                  <c:v>625605.12616744672</c:v>
                </c:pt>
                <c:pt idx="5747">
                  <c:v>626029.47388433258</c:v>
                </c:pt>
                <c:pt idx="5748">
                  <c:v>625878.78608965105</c:v>
                </c:pt>
                <c:pt idx="5749">
                  <c:v>625647.16754388355</c:v>
                </c:pt>
                <c:pt idx="5750">
                  <c:v>625660.31876743375</c:v>
                </c:pt>
                <c:pt idx="5751">
                  <c:v>625733.60765857378</c:v>
                </c:pt>
                <c:pt idx="5752">
                  <c:v>625655.38724159473</c:v>
                </c:pt>
                <c:pt idx="5753">
                  <c:v>625733.69839084265</c:v>
                </c:pt>
                <c:pt idx="5754">
                  <c:v>625728.24634184293</c:v>
                </c:pt>
                <c:pt idx="5755">
                  <c:v>626307.93786942435</c:v>
                </c:pt>
                <c:pt idx="5756">
                  <c:v>625747.5820575495</c:v>
                </c:pt>
                <c:pt idx="5757">
                  <c:v>625879.6931033287</c:v>
                </c:pt>
                <c:pt idx="5758">
                  <c:v>626435.70848339656</c:v>
                </c:pt>
                <c:pt idx="5759">
                  <c:v>626198.3885428058</c:v>
                </c:pt>
                <c:pt idx="5760">
                  <c:v>625837.68766615726</c:v>
                </c:pt>
                <c:pt idx="5761">
                  <c:v>625742.27505408507</c:v>
                </c:pt>
                <c:pt idx="5762">
                  <c:v>625787.51755333412</c:v>
                </c:pt>
                <c:pt idx="5763">
                  <c:v>625788.56842852326</c:v>
                </c:pt>
                <c:pt idx="5764">
                  <c:v>625802.3548015781</c:v>
                </c:pt>
                <c:pt idx="5765">
                  <c:v>626248.60419502459</c:v>
                </c:pt>
                <c:pt idx="5766">
                  <c:v>625842.26448533009</c:v>
                </c:pt>
                <c:pt idx="5767">
                  <c:v>625792.8170831796</c:v>
                </c:pt>
                <c:pt idx="5768">
                  <c:v>625796.78876145987</c:v>
                </c:pt>
                <c:pt idx="5769">
                  <c:v>625806.61202226614</c:v>
                </c:pt>
                <c:pt idx="5770">
                  <c:v>625820.44487045275</c:v>
                </c:pt>
                <c:pt idx="5771">
                  <c:v>625846.89919764898</c:v>
                </c:pt>
                <c:pt idx="5772">
                  <c:v>625889.03090433718</c:v>
                </c:pt>
                <c:pt idx="5773">
                  <c:v>625878.79566170508</c:v>
                </c:pt>
                <c:pt idx="5774">
                  <c:v>625920.9433586722</c:v>
                </c:pt>
                <c:pt idx="5775">
                  <c:v>626021.12419712811</c:v>
                </c:pt>
                <c:pt idx="5776">
                  <c:v>625870.1373990482</c:v>
                </c:pt>
                <c:pt idx="5777">
                  <c:v>625897.96777058707</c:v>
                </c:pt>
                <c:pt idx="5778">
                  <c:v>626654.83438343636</c:v>
                </c:pt>
                <c:pt idx="5779">
                  <c:v>625902.14449453668</c:v>
                </c:pt>
                <c:pt idx="5780">
                  <c:v>626307.9388304936</c:v>
                </c:pt>
                <c:pt idx="5781">
                  <c:v>625888.29221139802</c:v>
                </c:pt>
                <c:pt idx="5782">
                  <c:v>626098.86426733143</c:v>
                </c:pt>
                <c:pt idx="5783">
                  <c:v>625984.79861206515</c:v>
                </c:pt>
                <c:pt idx="5784">
                  <c:v>625933.6889957391</c:v>
                </c:pt>
                <c:pt idx="5785">
                  <c:v>626056.79178946093</c:v>
                </c:pt>
                <c:pt idx="5786">
                  <c:v>626175.5017443921</c:v>
                </c:pt>
                <c:pt idx="5787">
                  <c:v>626098.78226201667</c:v>
                </c:pt>
                <c:pt idx="5788">
                  <c:v>626230.29823379871</c:v>
                </c:pt>
                <c:pt idx="5789">
                  <c:v>625938.75810945942</c:v>
                </c:pt>
                <c:pt idx="5790">
                  <c:v>626120.70198339329</c:v>
                </c:pt>
                <c:pt idx="5791">
                  <c:v>625989.46348984388</c:v>
                </c:pt>
                <c:pt idx="5792">
                  <c:v>626490.56426128244</c:v>
                </c:pt>
                <c:pt idx="5793">
                  <c:v>625984.57642989431</c:v>
                </c:pt>
                <c:pt idx="5794">
                  <c:v>625975.07343361422</c:v>
                </c:pt>
                <c:pt idx="5795">
                  <c:v>625988.92714400217</c:v>
                </c:pt>
                <c:pt idx="5796">
                  <c:v>626339.87839541829</c:v>
                </c:pt>
                <c:pt idx="5797">
                  <c:v>626066.90462136851</c:v>
                </c:pt>
                <c:pt idx="5798">
                  <c:v>626144.36593189056</c:v>
                </c:pt>
                <c:pt idx="5799">
                  <c:v>626048.82606225868</c:v>
                </c:pt>
                <c:pt idx="5800">
                  <c:v>626076.17663744336</c:v>
                </c:pt>
                <c:pt idx="5801">
                  <c:v>626029.90422116639</c:v>
                </c:pt>
                <c:pt idx="5802">
                  <c:v>626080.79510377429</c:v>
                </c:pt>
                <c:pt idx="5803">
                  <c:v>626075.16556481924</c:v>
                </c:pt>
                <c:pt idx="5804">
                  <c:v>626088.8108738747</c:v>
                </c:pt>
                <c:pt idx="5805">
                  <c:v>626271.35540676152</c:v>
                </c:pt>
                <c:pt idx="5806">
                  <c:v>626066.65543126315</c:v>
                </c:pt>
                <c:pt idx="5807">
                  <c:v>626071.30618687556</c:v>
                </c:pt>
                <c:pt idx="5808">
                  <c:v>626084.95571498154</c:v>
                </c:pt>
                <c:pt idx="5809">
                  <c:v>626732.48519698856</c:v>
                </c:pt>
                <c:pt idx="5810">
                  <c:v>626116.32362587599</c:v>
                </c:pt>
                <c:pt idx="5811">
                  <c:v>626144.39684226899</c:v>
                </c:pt>
                <c:pt idx="5812">
                  <c:v>626162.79233081301</c:v>
                </c:pt>
                <c:pt idx="5813">
                  <c:v>626185.7447286715</c:v>
                </c:pt>
                <c:pt idx="5814">
                  <c:v>626249.40478940879</c:v>
                </c:pt>
                <c:pt idx="5815">
                  <c:v>626199.47210050875</c:v>
                </c:pt>
                <c:pt idx="5816">
                  <c:v>626714.27112477389</c:v>
                </c:pt>
                <c:pt idx="5817">
                  <c:v>626317.79699878918</c:v>
                </c:pt>
                <c:pt idx="5818">
                  <c:v>626277.04664827231</c:v>
                </c:pt>
                <c:pt idx="5819">
                  <c:v>626226.6270985991</c:v>
                </c:pt>
                <c:pt idx="5820">
                  <c:v>626240.46676327544</c:v>
                </c:pt>
                <c:pt idx="5821">
                  <c:v>626244.04342638713</c:v>
                </c:pt>
                <c:pt idx="5822">
                  <c:v>626266.81325705443</c:v>
                </c:pt>
                <c:pt idx="5823">
                  <c:v>626221.41820242058</c:v>
                </c:pt>
                <c:pt idx="5824">
                  <c:v>626696.00458433817</c:v>
                </c:pt>
                <c:pt idx="5825">
                  <c:v>626239.62588866311</c:v>
                </c:pt>
                <c:pt idx="5826">
                  <c:v>626449.39820024034</c:v>
                </c:pt>
                <c:pt idx="5827">
                  <c:v>626340.8928363336</c:v>
                </c:pt>
                <c:pt idx="5828">
                  <c:v>626504.19436309754</c:v>
                </c:pt>
                <c:pt idx="5829">
                  <c:v>626248.86799345689</c:v>
                </c:pt>
                <c:pt idx="5830">
                  <c:v>627024.65533444681</c:v>
                </c:pt>
                <c:pt idx="5831">
                  <c:v>626372.74475403188</c:v>
                </c:pt>
                <c:pt idx="5832">
                  <c:v>626505.11336197774</c:v>
                </c:pt>
                <c:pt idx="5833">
                  <c:v>626450.17326539219</c:v>
                </c:pt>
                <c:pt idx="5834">
                  <c:v>626322.25050495251</c:v>
                </c:pt>
                <c:pt idx="5835">
                  <c:v>626353.70725062594</c:v>
                </c:pt>
                <c:pt idx="5836">
                  <c:v>626353.75428609503</c:v>
                </c:pt>
                <c:pt idx="5837">
                  <c:v>626381.02455213293</c:v>
                </c:pt>
                <c:pt idx="5838">
                  <c:v>626422.01629119623</c:v>
                </c:pt>
                <c:pt idx="5839">
                  <c:v>627010.99417220301</c:v>
                </c:pt>
                <c:pt idx="5840">
                  <c:v>626500.47701860161</c:v>
                </c:pt>
                <c:pt idx="5841">
                  <c:v>626427.11632952711</c:v>
                </c:pt>
                <c:pt idx="5842">
                  <c:v>626440.75992406788</c:v>
                </c:pt>
                <c:pt idx="5843">
                  <c:v>626450.07416222058</c:v>
                </c:pt>
                <c:pt idx="5844">
                  <c:v>626487.06585814443</c:v>
                </c:pt>
                <c:pt idx="5845">
                  <c:v>627152.51462274091</c:v>
                </c:pt>
                <c:pt idx="5846">
                  <c:v>626445.11193365266</c:v>
                </c:pt>
                <c:pt idx="5847">
                  <c:v>627038.42103472166</c:v>
                </c:pt>
                <c:pt idx="5848">
                  <c:v>626522.49939242331</c:v>
                </c:pt>
                <c:pt idx="5849">
                  <c:v>626546.40836160828</c:v>
                </c:pt>
                <c:pt idx="5850">
                  <c:v>626632.78417795128</c:v>
                </c:pt>
                <c:pt idx="5851">
                  <c:v>626686.79261060583</c:v>
                </c:pt>
                <c:pt idx="5852">
                  <c:v>626610.18129112769</c:v>
                </c:pt>
                <c:pt idx="5853">
                  <c:v>626518.26884091424</c:v>
                </c:pt>
                <c:pt idx="5854">
                  <c:v>626518.21668579418</c:v>
                </c:pt>
                <c:pt idx="5855">
                  <c:v>626901.42970702716</c:v>
                </c:pt>
                <c:pt idx="5856">
                  <c:v>626582.77010556054</c:v>
                </c:pt>
                <c:pt idx="5857">
                  <c:v>626668.53539786034</c:v>
                </c:pt>
                <c:pt idx="5858">
                  <c:v>626613.78963651625</c:v>
                </c:pt>
                <c:pt idx="5859">
                  <c:v>626595.62805904483</c:v>
                </c:pt>
                <c:pt idx="5860">
                  <c:v>626765.19195759331</c:v>
                </c:pt>
                <c:pt idx="5861">
                  <c:v>626683.31053623778</c:v>
                </c:pt>
                <c:pt idx="5862">
                  <c:v>626901.41254933842</c:v>
                </c:pt>
                <c:pt idx="5863">
                  <c:v>626609.62668254483</c:v>
                </c:pt>
                <c:pt idx="5864">
                  <c:v>626759.84085420193</c:v>
                </c:pt>
                <c:pt idx="5865">
                  <c:v>627024.72304346028</c:v>
                </c:pt>
                <c:pt idx="5866">
                  <c:v>626833.7920784431</c:v>
                </c:pt>
                <c:pt idx="5867">
                  <c:v>626632.60641920741</c:v>
                </c:pt>
                <c:pt idx="5868">
                  <c:v>626651.02427845425</c:v>
                </c:pt>
                <c:pt idx="5869">
                  <c:v>626660.03901355714</c:v>
                </c:pt>
                <c:pt idx="5870">
                  <c:v>627262.1550321161</c:v>
                </c:pt>
                <c:pt idx="5871">
                  <c:v>626729.01449791691</c:v>
                </c:pt>
                <c:pt idx="5872">
                  <c:v>627170.84540275706</c:v>
                </c:pt>
                <c:pt idx="5873">
                  <c:v>626856.47281292861</c:v>
                </c:pt>
                <c:pt idx="5874">
                  <c:v>626782.68693274609</c:v>
                </c:pt>
                <c:pt idx="5875">
                  <c:v>626797.46617717517</c:v>
                </c:pt>
                <c:pt idx="5876">
                  <c:v>626774.44316694618</c:v>
                </c:pt>
                <c:pt idx="5877">
                  <c:v>627070.34842393815</c:v>
                </c:pt>
                <c:pt idx="5878">
                  <c:v>626861.31963546365</c:v>
                </c:pt>
                <c:pt idx="5879">
                  <c:v>626815.76241459476</c:v>
                </c:pt>
                <c:pt idx="5880">
                  <c:v>627147.98682418326</c:v>
                </c:pt>
                <c:pt idx="5881">
                  <c:v>626988.9425257874</c:v>
                </c:pt>
                <c:pt idx="5882">
                  <c:v>627572.59399842378</c:v>
                </c:pt>
                <c:pt idx="5883">
                  <c:v>626855.75088350207</c:v>
                </c:pt>
                <c:pt idx="5884">
                  <c:v>626906.92683335743</c:v>
                </c:pt>
                <c:pt idx="5885">
                  <c:v>626875.09408208227</c:v>
                </c:pt>
                <c:pt idx="5886">
                  <c:v>626860.47206785437</c:v>
                </c:pt>
                <c:pt idx="5887">
                  <c:v>627001.82469464152</c:v>
                </c:pt>
                <c:pt idx="5888">
                  <c:v>626943.39777870919</c:v>
                </c:pt>
                <c:pt idx="5889">
                  <c:v>627513.26694365672</c:v>
                </c:pt>
                <c:pt idx="5890">
                  <c:v>626869.96586205158</c:v>
                </c:pt>
                <c:pt idx="5891">
                  <c:v>626879.33880438725</c:v>
                </c:pt>
                <c:pt idx="5892">
                  <c:v>626883.82652849273</c:v>
                </c:pt>
                <c:pt idx="5893">
                  <c:v>627056.61611971643</c:v>
                </c:pt>
                <c:pt idx="5894">
                  <c:v>627294.1176310333</c:v>
                </c:pt>
                <c:pt idx="5895">
                  <c:v>626910.65434612008</c:v>
                </c:pt>
                <c:pt idx="5896">
                  <c:v>626929.86334009969</c:v>
                </c:pt>
                <c:pt idx="5897">
                  <c:v>627052.81082249468</c:v>
                </c:pt>
                <c:pt idx="5898">
                  <c:v>626906.5791429563</c:v>
                </c:pt>
                <c:pt idx="5899">
                  <c:v>626901.87504224468</c:v>
                </c:pt>
                <c:pt idx="5900">
                  <c:v>626938.57675686979</c:v>
                </c:pt>
                <c:pt idx="5901">
                  <c:v>627650.23683228123</c:v>
                </c:pt>
                <c:pt idx="5902">
                  <c:v>626952.438997027</c:v>
                </c:pt>
                <c:pt idx="5903">
                  <c:v>626993.7285934462</c:v>
                </c:pt>
                <c:pt idx="5904">
                  <c:v>627024.71783306764</c:v>
                </c:pt>
                <c:pt idx="5905">
                  <c:v>627093.14863394306</c:v>
                </c:pt>
                <c:pt idx="5906">
                  <c:v>626979.44268742506</c:v>
                </c:pt>
                <c:pt idx="5907">
                  <c:v>626988.41422722675</c:v>
                </c:pt>
                <c:pt idx="5908">
                  <c:v>627042.96352072654</c:v>
                </c:pt>
                <c:pt idx="5909">
                  <c:v>627043.00357014209</c:v>
                </c:pt>
                <c:pt idx="5910">
                  <c:v>626997.65702566633</c:v>
                </c:pt>
                <c:pt idx="5911">
                  <c:v>627048.60223444167</c:v>
                </c:pt>
                <c:pt idx="5912">
                  <c:v>627025.44014656916</c:v>
                </c:pt>
                <c:pt idx="5913">
                  <c:v>627171.49584505241</c:v>
                </c:pt>
                <c:pt idx="5914">
                  <c:v>627581.81048915023</c:v>
                </c:pt>
                <c:pt idx="5915">
                  <c:v>627230.9154416715</c:v>
                </c:pt>
                <c:pt idx="5916">
                  <c:v>627093.25534062053</c:v>
                </c:pt>
                <c:pt idx="5917">
                  <c:v>627075.7729482284</c:v>
                </c:pt>
                <c:pt idx="5918">
                  <c:v>627130.75096237194</c:v>
                </c:pt>
                <c:pt idx="5919">
                  <c:v>627185.20862223487</c:v>
                </c:pt>
                <c:pt idx="5920">
                  <c:v>627117.08406702231</c:v>
                </c:pt>
                <c:pt idx="5921">
                  <c:v>627353.42898875219</c:v>
                </c:pt>
                <c:pt idx="5922">
                  <c:v>627326.01972215716</c:v>
                </c:pt>
                <c:pt idx="5923">
                  <c:v>627176.38450485922</c:v>
                </c:pt>
                <c:pt idx="5924">
                  <c:v>627171.85970519739</c:v>
                </c:pt>
                <c:pt idx="5925">
                  <c:v>627134.47067339392</c:v>
                </c:pt>
                <c:pt idx="5926">
                  <c:v>627266.65802913019</c:v>
                </c:pt>
                <c:pt idx="5927">
                  <c:v>627143.71489800175</c:v>
                </c:pt>
                <c:pt idx="5928">
                  <c:v>627262.91256845847</c:v>
                </c:pt>
                <c:pt idx="5929">
                  <c:v>627262.99715851503</c:v>
                </c:pt>
                <c:pt idx="5930">
                  <c:v>627257.55124781677</c:v>
                </c:pt>
                <c:pt idx="5931">
                  <c:v>627892.29165498447</c:v>
                </c:pt>
                <c:pt idx="5932">
                  <c:v>627418.17285453796</c:v>
                </c:pt>
                <c:pt idx="5933">
                  <c:v>627313.3212199905</c:v>
                </c:pt>
                <c:pt idx="5934">
                  <c:v>627513.2492540346</c:v>
                </c:pt>
                <c:pt idx="5935">
                  <c:v>627304.20482700376</c:v>
                </c:pt>
                <c:pt idx="5936">
                  <c:v>627290.18610257411</c:v>
                </c:pt>
                <c:pt idx="5937">
                  <c:v>627308.702026507</c:v>
                </c:pt>
                <c:pt idx="5938">
                  <c:v>627308.33938151191</c:v>
                </c:pt>
                <c:pt idx="5939">
                  <c:v>627476.69865566352</c:v>
                </c:pt>
                <c:pt idx="5940">
                  <c:v>627362.65466946445</c:v>
                </c:pt>
                <c:pt idx="5941">
                  <c:v>627345.01519936207</c:v>
                </c:pt>
                <c:pt idx="5942">
                  <c:v>627486.5582330944</c:v>
                </c:pt>
                <c:pt idx="5943">
                  <c:v>627395.33137745806</c:v>
                </c:pt>
                <c:pt idx="5944">
                  <c:v>627869.50145297206</c:v>
                </c:pt>
                <c:pt idx="5945">
                  <c:v>627426.61569408234</c:v>
                </c:pt>
                <c:pt idx="5946">
                  <c:v>627595.42573789868</c:v>
                </c:pt>
                <c:pt idx="5947">
                  <c:v>627441.27274310868</c:v>
                </c:pt>
                <c:pt idx="5948">
                  <c:v>627486.78206802811</c:v>
                </c:pt>
                <c:pt idx="5949">
                  <c:v>627796.40626692458</c:v>
                </c:pt>
                <c:pt idx="5950">
                  <c:v>627464.08065652475</c:v>
                </c:pt>
                <c:pt idx="5951">
                  <c:v>627476.78519685811</c:v>
                </c:pt>
                <c:pt idx="5952">
                  <c:v>627449.48807306658</c:v>
                </c:pt>
                <c:pt idx="5953">
                  <c:v>627468.6357436988</c:v>
                </c:pt>
                <c:pt idx="5954">
                  <c:v>627764.42260995507</c:v>
                </c:pt>
                <c:pt idx="5955">
                  <c:v>627445.08048704115</c:v>
                </c:pt>
                <c:pt idx="5956">
                  <c:v>628065.86303198687</c:v>
                </c:pt>
                <c:pt idx="5957">
                  <c:v>627477.09538611048</c:v>
                </c:pt>
                <c:pt idx="5958">
                  <c:v>627528.0273782427</c:v>
                </c:pt>
                <c:pt idx="5959">
                  <c:v>627504.38391898025</c:v>
                </c:pt>
                <c:pt idx="5960">
                  <c:v>627586.31029296899</c:v>
                </c:pt>
                <c:pt idx="5961">
                  <c:v>627536.83534369175</c:v>
                </c:pt>
                <c:pt idx="5962">
                  <c:v>628257.62363357784</c:v>
                </c:pt>
                <c:pt idx="5963">
                  <c:v>627550.20455672033</c:v>
                </c:pt>
                <c:pt idx="5964">
                  <c:v>627604.60437850072</c:v>
                </c:pt>
                <c:pt idx="5965">
                  <c:v>627559.12800124823</c:v>
                </c:pt>
                <c:pt idx="5966">
                  <c:v>627623.63187377586</c:v>
                </c:pt>
                <c:pt idx="5967">
                  <c:v>627582.67220384011</c:v>
                </c:pt>
                <c:pt idx="5968">
                  <c:v>628006.49404254404</c:v>
                </c:pt>
                <c:pt idx="5969">
                  <c:v>628376.35768232006</c:v>
                </c:pt>
                <c:pt idx="5970">
                  <c:v>627614.78006052005</c:v>
                </c:pt>
                <c:pt idx="5971">
                  <c:v>627645.72080721427</c:v>
                </c:pt>
                <c:pt idx="5972">
                  <c:v>627846.59473744419</c:v>
                </c:pt>
                <c:pt idx="5973">
                  <c:v>628170.92020288587</c:v>
                </c:pt>
                <c:pt idx="5974">
                  <c:v>627659.94287360145</c:v>
                </c:pt>
                <c:pt idx="5975">
                  <c:v>628385.50495118205</c:v>
                </c:pt>
                <c:pt idx="5976">
                  <c:v>627683.19988816313</c:v>
                </c:pt>
                <c:pt idx="5977">
                  <c:v>627682.88487738965</c:v>
                </c:pt>
                <c:pt idx="5978">
                  <c:v>627815.35897198447</c:v>
                </c:pt>
                <c:pt idx="5979">
                  <c:v>627691.86122206994</c:v>
                </c:pt>
                <c:pt idx="5980">
                  <c:v>627892.25515194063</c:v>
                </c:pt>
                <c:pt idx="5981">
                  <c:v>627870.20967576071</c:v>
                </c:pt>
                <c:pt idx="5982">
                  <c:v>628499.67498026986</c:v>
                </c:pt>
                <c:pt idx="5983">
                  <c:v>627737.71840987063</c:v>
                </c:pt>
                <c:pt idx="5984">
                  <c:v>627801.63184452604</c:v>
                </c:pt>
                <c:pt idx="5985">
                  <c:v>627770.00283722044</c:v>
                </c:pt>
                <c:pt idx="5986">
                  <c:v>627797.33617583592</c:v>
                </c:pt>
                <c:pt idx="5987">
                  <c:v>627801.85465735919</c:v>
                </c:pt>
                <c:pt idx="5988">
                  <c:v>627806.28580228426</c:v>
                </c:pt>
                <c:pt idx="5989">
                  <c:v>627765.20465000684</c:v>
                </c:pt>
                <c:pt idx="5990">
                  <c:v>628088.66486364871</c:v>
                </c:pt>
                <c:pt idx="5991">
                  <c:v>627792.44562812976</c:v>
                </c:pt>
                <c:pt idx="5992">
                  <c:v>627883.80503987195</c:v>
                </c:pt>
                <c:pt idx="5993">
                  <c:v>627806.36111147329</c:v>
                </c:pt>
                <c:pt idx="5994">
                  <c:v>627842.1339040742</c:v>
                </c:pt>
                <c:pt idx="5995">
                  <c:v>627842.20777127508</c:v>
                </c:pt>
                <c:pt idx="5996">
                  <c:v>627847.07627576368</c:v>
                </c:pt>
                <c:pt idx="5997">
                  <c:v>627938.6030287639</c:v>
                </c:pt>
                <c:pt idx="5998">
                  <c:v>627905.986366536</c:v>
                </c:pt>
                <c:pt idx="5999">
                  <c:v>628289.64902040234</c:v>
                </c:pt>
                <c:pt idx="6000">
                  <c:v>627883.7423982569</c:v>
                </c:pt>
                <c:pt idx="6001">
                  <c:v>627924.2684583785</c:v>
                </c:pt>
                <c:pt idx="6002">
                  <c:v>627938.97686228785</c:v>
                </c:pt>
                <c:pt idx="6003">
                  <c:v>627961.63161060796</c:v>
                </c:pt>
                <c:pt idx="6004">
                  <c:v>628403.84111750079</c:v>
                </c:pt>
                <c:pt idx="6005">
                  <c:v>628038.39887946576</c:v>
                </c:pt>
                <c:pt idx="6006">
                  <c:v>627979.08836654574</c:v>
                </c:pt>
                <c:pt idx="6007">
                  <c:v>628207.39135364187</c:v>
                </c:pt>
                <c:pt idx="6008">
                  <c:v>628001.9448942875</c:v>
                </c:pt>
                <c:pt idx="6009">
                  <c:v>628016.5715661773</c:v>
                </c:pt>
                <c:pt idx="6010">
                  <c:v>627993.26003292273</c:v>
                </c:pt>
                <c:pt idx="6011">
                  <c:v>628371.84196958202</c:v>
                </c:pt>
                <c:pt idx="6012">
                  <c:v>628034.88404356618</c:v>
                </c:pt>
                <c:pt idx="6013">
                  <c:v>628020.56424852519</c:v>
                </c:pt>
                <c:pt idx="6014">
                  <c:v>628038.78471798718</c:v>
                </c:pt>
                <c:pt idx="6015">
                  <c:v>628052.82052837545</c:v>
                </c:pt>
                <c:pt idx="6016">
                  <c:v>628125.18318043801</c:v>
                </c:pt>
                <c:pt idx="6017">
                  <c:v>628066.86727642105</c:v>
                </c:pt>
                <c:pt idx="6018">
                  <c:v>628728.08520273247</c:v>
                </c:pt>
                <c:pt idx="6019">
                  <c:v>628061.5693669297</c:v>
                </c:pt>
                <c:pt idx="6020">
                  <c:v>628085.14216811652</c:v>
                </c:pt>
                <c:pt idx="6021">
                  <c:v>628093.8873221227</c:v>
                </c:pt>
                <c:pt idx="6022">
                  <c:v>628312.42308907397</c:v>
                </c:pt>
                <c:pt idx="6023">
                  <c:v>628645.91686492041</c:v>
                </c:pt>
                <c:pt idx="6024">
                  <c:v>628112.54496688792</c:v>
                </c:pt>
                <c:pt idx="6025">
                  <c:v>628887.91803274723</c:v>
                </c:pt>
                <c:pt idx="6026">
                  <c:v>628271.31099865062</c:v>
                </c:pt>
                <c:pt idx="6027">
                  <c:v>628148.23280950054</c:v>
                </c:pt>
                <c:pt idx="6028">
                  <c:v>628153.05239421746</c:v>
                </c:pt>
                <c:pt idx="6029">
                  <c:v>628755.52208343486</c:v>
                </c:pt>
                <c:pt idx="6030">
                  <c:v>628253.71208153688</c:v>
                </c:pt>
                <c:pt idx="6031">
                  <c:v>628198.89176661486</c:v>
                </c:pt>
                <c:pt idx="6032">
                  <c:v>628463.15453923878</c:v>
                </c:pt>
                <c:pt idx="6033">
                  <c:v>628243.9549637069</c:v>
                </c:pt>
                <c:pt idx="6034">
                  <c:v>628234.92061706143</c:v>
                </c:pt>
                <c:pt idx="6035">
                  <c:v>628276.56608616654</c:v>
                </c:pt>
                <c:pt idx="6036">
                  <c:v>628254.07297005667</c:v>
                </c:pt>
                <c:pt idx="6037">
                  <c:v>628244.19125154871</c:v>
                </c:pt>
                <c:pt idx="6038">
                  <c:v>628304.19293686433</c:v>
                </c:pt>
                <c:pt idx="6039">
                  <c:v>628281.06258155499</c:v>
                </c:pt>
                <c:pt idx="6040">
                  <c:v>628313.41681193584</c:v>
                </c:pt>
                <c:pt idx="6041">
                  <c:v>628299.29341571615</c:v>
                </c:pt>
                <c:pt idx="6042">
                  <c:v>628295.07736917131</c:v>
                </c:pt>
                <c:pt idx="6043">
                  <c:v>628326.20389357838</c:v>
                </c:pt>
                <c:pt idx="6044">
                  <c:v>628348.98474919971</c:v>
                </c:pt>
                <c:pt idx="6045">
                  <c:v>628450.16598934459</c:v>
                </c:pt>
                <c:pt idx="6046">
                  <c:v>628417.46779282286</c:v>
                </c:pt>
                <c:pt idx="6047">
                  <c:v>628322.62460137007</c:v>
                </c:pt>
                <c:pt idx="6048">
                  <c:v>628691.55931615236</c:v>
                </c:pt>
                <c:pt idx="6049">
                  <c:v>628399.87487128633</c:v>
                </c:pt>
                <c:pt idx="6050">
                  <c:v>628376.42111988645</c:v>
                </c:pt>
                <c:pt idx="6051">
                  <c:v>628345.2513281292</c:v>
                </c:pt>
                <c:pt idx="6052">
                  <c:v>628363.41750023013</c:v>
                </c:pt>
                <c:pt idx="6053">
                  <c:v>628358.52187113522</c:v>
                </c:pt>
                <c:pt idx="6054">
                  <c:v>628394.73851762188</c:v>
                </c:pt>
                <c:pt idx="6055">
                  <c:v>628409.28404238645</c:v>
                </c:pt>
                <c:pt idx="6056">
                  <c:v>628787.49536233838</c:v>
                </c:pt>
                <c:pt idx="6057">
                  <c:v>628495.78820431291</c:v>
                </c:pt>
                <c:pt idx="6058">
                  <c:v>628390.58903117082</c:v>
                </c:pt>
                <c:pt idx="6059">
                  <c:v>628409.36962518387</c:v>
                </c:pt>
                <c:pt idx="6060">
                  <c:v>628540.7802425744</c:v>
                </c:pt>
                <c:pt idx="6061">
                  <c:v>628413.95645300194</c:v>
                </c:pt>
                <c:pt idx="6062">
                  <c:v>628467.72050975426</c:v>
                </c:pt>
                <c:pt idx="6063">
                  <c:v>628595.59023553587</c:v>
                </c:pt>
                <c:pt idx="6064">
                  <c:v>628454.85425338813</c:v>
                </c:pt>
                <c:pt idx="6065">
                  <c:v>628645.8393585427</c:v>
                </c:pt>
                <c:pt idx="6066">
                  <c:v>628901.6999749653</c:v>
                </c:pt>
                <c:pt idx="6067">
                  <c:v>628436.2125058024</c:v>
                </c:pt>
                <c:pt idx="6068">
                  <c:v>628578.04059802799</c:v>
                </c:pt>
                <c:pt idx="6069">
                  <c:v>629047.8592328059</c:v>
                </c:pt>
                <c:pt idx="6070">
                  <c:v>629180.27682163287</c:v>
                </c:pt>
                <c:pt idx="6071">
                  <c:v>628481.63434878166</c:v>
                </c:pt>
                <c:pt idx="6072">
                  <c:v>628486.77979300066</c:v>
                </c:pt>
                <c:pt idx="6073">
                  <c:v>629157.45963531523</c:v>
                </c:pt>
                <c:pt idx="6074">
                  <c:v>628490.87545648031</c:v>
                </c:pt>
                <c:pt idx="6075">
                  <c:v>628518.93454335537</c:v>
                </c:pt>
                <c:pt idx="6076">
                  <c:v>628531.79063161882</c:v>
                </c:pt>
                <c:pt idx="6077">
                  <c:v>628537.25371325493</c:v>
                </c:pt>
                <c:pt idx="6078">
                  <c:v>628536.39725462045</c:v>
                </c:pt>
                <c:pt idx="6079">
                  <c:v>628545.92388528481</c:v>
                </c:pt>
                <c:pt idx="6080">
                  <c:v>628560.11642891297</c:v>
                </c:pt>
                <c:pt idx="6081">
                  <c:v>628559.77266720147</c:v>
                </c:pt>
                <c:pt idx="6082">
                  <c:v>628586.8387735273</c:v>
                </c:pt>
                <c:pt idx="6083">
                  <c:v>628901.65434836142</c:v>
                </c:pt>
                <c:pt idx="6084">
                  <c:v>629134.66624220123</c:v>
                </c:pt>
                <c:pt idx="6085">
                  <c:v>628610.15355608286</c:v>
                </c:pt>
                <c:pt idx="6086">
                  <c:v>629390.39957504172</c:v>
                </c:pt>
                <c:pt idx="6087">
                  <c:v>628632.81563589035</c:v>
                </c:pt>
                <c:pt idx="6088">
                  <c:v>628678.75045834156</c:v>
                </c:pt>
                <c:pt idx="6089">
                  <c:v>628696.83542538621</c:v>
                </c:pt>
                <c:pt idx="6090">
                  <c:v>628678.60996755213</c:v>
                </c:pt>
                <c:pt idx="6091">
                  <c:v>629335.61623508169</c:v>
                </c:pt>
                <c:pt idx="6092">
                  <c:v>628783.49120360508</c:v>
                </c:pt>
                <c:pt idx="6093">
                  <c:v>629006.7140775884</c:v>
                </c:pt>
                <c:pt idx="6094">
                  <c:v>628714.99370545929</c:v>
                </c:pt>
                <c:pt idx="6095">
                  <c:v>628842.89321376313</c:v>
                </c:pt>
                <c:pt idx="6096">
                  <c:v>628838.30135558243</c:v>
                </c:pt>
                <c:pt idx="6097">
                  <c:v>628755.53954764991</c:v>
                </c:pt>
                <c:pt idx="6098">
                  <c:v>629148.35331526992</c:v>
                </c:pt>
                <c:pt idx="6099">
                  <c:v>628737.46018608497</c:v>
                </c:pt>
                <c:pt idx="6100">
                  <c:v>628773.78839349071</c:v>
                </c:pt>
                <c:pt idx="6101">
                  <c:v>628811.24734293134</c:v>
                </c:pt>
                <c:pt idx="6102">
                  <c:v>628774.48165140743</c:v>
                </c:pt>
                <c:pt idx="6103">
                  <c:v>628838.3332352998</c:v>
                </c:pt>
                <c:pt idx="6104">
                  <c:v>628788.03749302297</c:v>
                </c:pt>
                <c:pt idx="6105">
                  <c:v>628824.80675467022</c:v>
                </c:pt>
                <c:pt idx="6106">
                  <c:v>628811.29707119137</c:v>
                </c:pt>
                <c:pt idx="6107">
                  <c:v>629532.03062194481</c:v>
                </c:pt>
                <c:pt idx="6108">
                  <c:v>628838.73053802771</c:v>
                </c:pt>
                <c:pt idx="6109">
                  <c:v>628888.66899272159</c:v>
                </c:pt>
                <c:pt idx="6110">
                  <c:v>628861.42912678304</c:v>
                </c:pt>
                <c:pt idx="6111">
                  <c:v>628911.76142477314</c:v>
                </c:pt>
                <c:pt idx="6112">
                  <c:v>629244.26610362774</c:v>
                </c:pt>
                <c:pt idx="6113">
                  <c:v>628897.69725494145</c:v>
                </c:pt>
                <c:pt idx="6114">
                  <c:v>629486.39995456627</c:v>
                </c:pt>
                <c:pt idx="6115">
                  <c:v>629038.65547871357</c:v>
                </c:pt>
                <c:pt idx="6116">
                  <c:v>629120.88559314189</c:v>
                </c:pt>
                <c:pt idx="6117">
                  <c:v>628924.64013603365</c:v>
                </c:pt>
                <c:pt idx="6118">
                  <c:v>629390.47612194507</c:v>
                </c:pt>
                <c:pt idx="6119">
                  <c:v>628948.27783611615</c:v>
                </c:pt>
                <c:pt idx="6120">
                  <c:v>628947.52338453475</c:v>
                </c:pt>
                <c:pt idx="6121">
                  <c:v>628943.00495626975</c:v>
                </c:pt>
                <c:pt idx="6122">
                  <c:v>628947.67691107199</c:v>
                </c:pt>
                <c:pt idx="6123">
                  <c:v>629038.67388339434</c:v>
                </c:pt>
                <c:pt idx="6124">
                  <c:v>629003.13610012445</c:v>
                </c:pt>
                <c:pt idx="6125">
                  <c:v>629021.38516512816</c:v>
                </c:pt>
                <c:pt idx="6126">
                  <c:v>629171.12738526764</c:v>
                </c:pt>
                <c:pt idx="6127">
                  <c:v>629061.52673471731</c:v>
                </c:pt>
                <c:pt idx="6128">
                  <c:v>629171.79171149444</c:v>
                </c:pt>
                <c:pt idx="6129">
                  <c:v>629016.28802048694</c:v>
                </c:pt>
                <c:pt idx="6130">
                  <c:v>629011.67226464697</c:v>
                </c:pt>
                <c:pt idx="6131">
                  <c:v>629025.70301302487</c:v>
                </c:pt>
                <c:pt idx="6132">
                  <c:v>629076.07664798538</c:v>
                </c:pt>
                <c:pt idx="6133">
                  <c:v>629011.57743593107</c:v>
                </c:pt>
                <c:pt idx="6134">
                  <c:v>629048.8314179834</c:v>
                </c:pt>
                <c:pt idx="6135">
                  <c:v>629299.05220120784</c:v>
                </c:pt>
                <c:pt idx="6136">
                  <c:v>629075.3406024907</c:v>
                </c:pt>
                <c:pt idx="6137">
                  <c:v>629596.05697466584</c:v>
                </c:pt>
                <c:pt idx="6138">
                  <c:v>629120.92484937853</c:v>
                </c:pt>
                <c:pt idx="6139">
                  <c:v>629189.40528150694</c:v>
                </c:pt>
                <c:pt idx="6140">
                  <c:v>629098.75036113302</c:v>
                </c:pt>
                <c:pt idx="6141">
                  <c:v>629121.92676021042</c:v>
                </c:pt>
                <c:pt idx="6142">
                  <c:v>629107.74086146231</c:v>
                </c:pt>
                <c:pt idx="6143">
                  <c:v>629166.57729003648</c:v>
                </c:pt>
                <c:pt idx="6144">
                  <c:v>629143.82858951727</c:v>
                </c:pt>
                <c:pt idx="6145">
                  <c:v>629221.9810336181</c:v>
                </c:pt>
                <c:pt idx="6146">
                  <c:v>629149.3070282581</c:v>
                </c:pt>
                <c:pt idx="6147">
                  <c:v>629271.62505423161</c:v>
                </c:pt>
                <c:pt idx="6148">
                  <c:v>629358.42742578953</c:v>
                </c:pt>
                <c:pt idx="6149">
                  <c:v>629290.49501518637</c:v>
                </c:pt>
                <c:pt idx="6150">
                  <c:v>629216.89217777376</c:v>
                </c:pt>
                <c:pt idx="6151">
                  <c:v>629199.44345017546</c:v>
                </c:pt>
                <c:pt idx="6152">
                  <c:v>629189.91670656588</c:v>
                </c:pt>
                <c:pt idx="6153">
                  <c:v>629194.75919429027</c:v>
                </c:pt>
                <c:pt idx="6154">
                  <c:v>629226.98879152827</c:v>
                </c:pt>
                <c:pt idx="6155">
                  <c:v>629258.88294070214</c:v>
                </c:pt>
                <c:pt idx="6156">
                  <c:v>629217.40924894973</c:v>
                </c:pt>
                <c:pt idx="6157">
                  <c:v>629240.3212072762</c:v>
                </c:pt>
                <c:pt idx="6158">
                  <c:v>629774.23046836141</c:v>
                </c:pt>
                <c:pt idx="6159">
                  <c:v>629295.28154345893</c:v>
                </c:pt>
                <c:pt idx="6160">
                  <c:v>629304.51994120446</c:v>
                </c:pt>
                <c:pt idx="6161">
                  <c:v>629395.57473102002</c:v>
                </c:pt>
                <c:pt idx="6162">
                  <c:v>629742.24523016613</c:v>
                </c:pt>
                <c:pt idx="6163">
                  <c:v>629281.6049326919</c:v>
                </c:pt>
                <c:pt idx="6164">
                  <c:v>629312.87899863708</c:v>
                </c:pt>
                <c:pt idx="6165">
                  <c:v>629979.77900539781</c:v>
                </c:pt>
                <c:pt idx="6166">
                  <c:v>629326.9586427348</c:v>
                </c:pt>
                <c:pt idx="6167">
                  <c:v>629632.5555810841</c:v>
                </c:pt>
                <c:pt idx="6168">
                  <c:v>629509.17535022262</c:v>
                </c:pt>
                <c:pt idx="6169">
                  <c:v>629436.08756520145</c:v>
                </c:pt>
                <c:pt idx="6170">
                  <c:v>629701.09999674652</c:v>
                </c:pt>
                <c:pt idx="6171">
                  <c:v>629368.58481440414</c:v>
                </c:pt>
                <c:pt idx="6172">
                  <c:v>629358.598984504</c:v>
                </c:pt>
                <c:pt idx="6173">
                  <c:v>629414.10073650989</c:v>
                </c:pt>
                <c:pt idx="6174">
                  <c:v>629399.64388596918</c:v>
                </c:pt>
                <c:pt idx="6175">
                  <c:v>629408.73466408357</c:v>
                </c:pt>
                <c:pt idx="6176">
                  <c:v>629395.23756514199</c:v>
                </c:pt>
                <c:pt idx="6177">
                  <c:v>629404.57007667376</c:v>
                </c:pt>
                <c:pt idx="6178">
                  <c:v>629473.35277522134</c:v>
                </c:pt>
                <c:pt idx="6179">
                  <c:v>629469.02208708657</c:v>
                </c:pt>
                <c:pt idx="6180">
                  <c:v>630048.34228099044</c:v>
                </c:pt>
                <c:pt idx="6181">
                  <c:v>630231.03845452494</c:v>
                </c:pt>
                <c:pt idx="6182">
                  <c:v>630176.22173839994</c:v>
                </c:pt>
                <c:pt idx="6183">
                  <c:v>629518.35758821433</c:v>
                </c:pt>
                <c:pt idx="6184">
                  <c:v>629510.20859994367</c:v>
                </c:pt>
                <c:pt idx="6185">
                  <c:v>629486.7517662074</c:v>
                </c:pt>
                <c:pt idx="6186">
                  <c:v>629592.02944454295</c:v>
                </c:pt>
                <c:pt idx="6187">
                  <c:v>629774.16688814294</c:v>
                </c:pt>
                <c:pt idx="6188">
                  <c:v>629504.97951804462</c:v>
                </c:pt>
                <c:pt idx="6189">
                  <c:v>629514.06818594667</c:v>
                </c:pt>
                <c:pt idx="6190">
                  <c:v>629633.10320300271</c:v>
                </c:pt>
                <c:pt idx="6191">
                  <c:v>629560.42831203493</c:v>
                </c:pt>
                <c:pt idx="6192">
                  <c:v>629600.57511650363</c:v>
                </c:pt>
                <c:pt idx="6193">
                  <c:v>630272.17292733025</c:v>
                </c:pt>
                <c:pt idx="6194">
                  <c:v>630212.79663797584</c:v>
                </c:pt>
                <c:pt idx="6195">
                  <c:v>629624.33074470377</c:v>
                </c:pt>
                <c:pt idx="6196">
                  <c:v>629724.47473301017</c:v>
                </c:pt>
                <c:pt idx="6197">
                  <c:v>629993.5140433287</c:v>
                </c:pt>
                <c:pt idx="6198">
                  <c:v>629637.13733463711</c:v>
                </c:pt>
                <c:pt idx="6199">
                  <c:v>629656.26557816321</c:v>
                </c:pt>
                <c:pt idx="6200">
                  <c:v>629765.62026902766</c:v>
                </c:pt>
                <c:pt idx="6201">
                  <c:v>629865.54085444449</c:v>
                </c:pt>
                <c:pt idx="6202">
                  <c:v>629610.34598041163</c:v>
                </c:pt>
                <c:pt idx="6203">
                  <c:v>629624.34384849714</c:v>
                </c:pt>
                <c:pt idx="6204">
                  <c:v>629615.08381726127</c:v>
                </c:pt>
                <c:pt idx="6205">
                  <c:v>629619.44758823491</c:v>
                </c:pt>
                <c:pt idx="6206">
                  <c:v>629623.94381498243</c:v>
                </c:pt>
                <c:pt idx="6207">
                  <c:v>629691.9325945772</c:v>
                </c:pt>
                <c:pt idx="6208">
                  <c:v>629623.6066603401</c:v>
                </c:pt>
                <c:pt idx="6209">
                  <c:v>630158.0129898322</c:v>
                </c:pt>
                <c:pt idx="6210">
                  <c:v>629637.68587569043</c:v>
                </c:pt>
                <c:pt idx="6211">
                  <c:v>629947.79356423905</c:v>
                </c:pt>
                <c:pt idx="6212">
                  <c:v>630244.81031974312</c:v>
                </c:pt>
                <c:pt idx="6213">
                  <c:v>629838.11107876233</c:v>
                </c:pt>
                <c:pt idx="6214">
                  <c:v>629683.80423501646</c:v>
                </c:pt>
                <c:pt idx="6215">
                  <c:v>629714.81965107785</c:v>
                </c:pt>
                <c:pt idx="6216">
                  <c:v>629706.5134889523</c:v>
                </c:pt>
                <c:pt idx="6217">
                  <c:v>629752.14863088669</c:v>
                </c:pt>
                <c:pt idx="6218">
                  <c:v>629860.95437038317</c:v>
                </c:pt>
                <c:pt idx="6219">
                  <c:v>629742.90325805242</c:v>
                </c:pt>
                <c:pt idx="6220">
                  <c:v>629784.25294358598</c:v>
                </c:pt>
                <c:pt idx="6221">
                  <c:v>629760.5817765703</c:v>
                </c:pt>
                <c:pt idx="6222">
                  <c:v>629875.21545183985</c:v>
                </c:pt>
                <c:pt idx="6223">
                  <c:v>629756.33722303028</c:v>
                </c:pt>
                <c:pt idx="6224">
                  <c:v>629779.41511872585</c:v>
                </c:pt>
                <c:pt idx="6225">
                  <c:v>629807.1527035879</c:v>
                </c:pt>
                <c:pt idx="6226">
                  <c:v>629892.94186441589</c:v>
                </c:pt>
                <c:pt idx="6227">
                  <c:v>629848.03499994427</c:v>
                </c:pt>
                <c:pt idx="6228">
                  <c:v>629842.71075485833</c:v>
                </c:pt>
                <c:pt idx="6229">
                  <c:v>630569.16530751938</c:v>
                </c:pt>
                <c:pt idx="6230">
                  <c:v>630272.23566386744</c:v>
                </c:pt>
                <c:pt idx="6231">
                  <c:v>630162.54971694411</c:v>
                </c:pt>
                <c:pt idx="6232">
                  <c:v>629839.10793548182</c:v>
                </c:pt>
                <c:pt idx="6233">
                  <c:v>629829.75112105114</c:v>
                </c:pt>
                <c:pt idx="6234">
                  <c:v>629843.68705229869</c:v>
                </c:pt>
                <c:pt idx="6235">
                  <c:v>629856.49311244092</c:v>
                </c:pt>
                <c:pt idx="6236">
                  <c:v>629984.87076484517</c:v>
                </c:pt>
                <c:pt idx="6237">
                  <c:v>629925.5214860359</c:v>
                </c:pt>
                <c:pt idx="6238">
                  <c:v>629843.04952677479</c:v>
                </c:pt>
                <c:pt idx="6239">
                  <c:v>629856.60504200682</c:v>
                </c:pt>
                <c:pt idx="6240">
                  <c:v>629966.59545441996</c:v>
                </c:pt>
                <c:pt idx="6241">
                  <c:v>629870.78801115637</c:v>
                </c:pt>
                <c:pt idx="6242">
                  <c:v>629870.41399673023</c:v>
                </c:pt>
                <c:pt idx="6243">
                  <c:v>629915.95532261103</c:v>
                </c:pt>
                <c:pt idx="6244">
                  <c:v>629934.60821898724</c:v>
                </c:pt>
                <c:pt idx="6245">
                  <c:v>629952.99072770623</c:v>
                </c:pt>
                <c:pt idx="6246">
                  <c:v>630085.36747818347</c:v>
                </c:pt>
                <c:pt idx="6247">
                  <c:v>630012.64880189369</c:v>
                </c:pt>
                <c:pt idx="6248">
                  <c:v>629994.07465538778</c:v>
                </c:pt>
                <c:pt idx="6249">
                  <c:v>630158.50332658517</c:v>
                </c:pt>
                <c:pt idx="6250">
                  <c:v>630017.27392597531</c:v>
                </c:pt>
                <c:pt idx="6251">
                  <c:v>630395.59286886558</c:v>
                </c:pt>
                <c:pt idx="6252">
                  <c:v>630017.02534323197</c:v>
                </c:pt>
                <c:pt idx="6253">
                  <c:v>630026.3192035266</c:v>
                </c:pt>
                <c:pt idx="6254">
                  <c:v>630048.35906380299</c:v>
                </c:pt>
                <c:pt idx="6255">
                  <c:v>630012.13865125203</c:v>
                </c:pt>
                <c:pt idx="6256">
                  <c:v>630244.75145854487</c:v>
                </c:pt>
                <c:pt idx="6257">
                  <c:v>630103.92654231202</c:v>
                </c:pt>
                <c:pt idx="6258">
                  <c:v>630122.07060540456</c:v>
                </c:pt>
                <c:pt idx="6259">
                  <c:v>630203.62275493052</c:v>
                </c:pt>
                <c:pt idx="6260">
                  <c:v>630372.71473188943</c:v>
                </c:pt>
                <c:pt idx="6261">
                  <c:v>630089.66366112407</c:v>
                </c:pt>
                <c:pt idx="6262">
                  <c:v>630450.40895339521</c:v>
                </c:pt>
                <c:pt idx="6263">
                  <c:v>630651.49659469735</c:v>
                </c:pt>
                <c:pt idx="6264">
                  <c:v>630834.21364838339</c:v>
                </c:pt>
                <c:pt idx="6265">
                  <c:v>630783.96958307701</c:v>
                </c:pt>
                <c:pt idx="6266">
                  <c:v>630213.70584681013</c:v>
                </c:pt>
                <c:pt idx="6267">
                  <c:v>630582.93752922805</c:v>
                </c:pt>
                <c:pt idx="6268">
                  <c:v>630363.54403305019</c:v>
                </c:pt>
                <c:pt idx="6269">
                  <c:v>630245.50879444578</c:v>
                </c:pt>
                <c:pt idx="6270">
                  <c:v>630199.55782537372</c:v>
                </c:pt>
                <c:pt idx="6271">
                  <c:v>630218.34032187739</c:v>
                </c:pt>
                <c:pt idx="6272">
                  <c:v>630231.49465316464</c:v>
                </c:pt>
                <c:pt idx="6273">
                  <c:v>630240.76191369386</c:v>
                </c:pt>
                <c:pt idx="6274">
                  <c:v>630354.93914254522</c:v>
                </c:pt>
                <c:pt idx="6275">
                  <c:v>630291.20801437355</c:v>
                </c:pt>
                <c:pt idx="6276">
                  <c:v>630317.98818429676</c:v>
                </c:pt>
                <c:pt idx="6277">
                  <c:v>630756.59271830146</c:v>
                </c:pt>
                <c:pt idx="6278">
                  <c:v>631076.40266657737</c:v>
                </c:pt>
                <c:pt idx="6279">
                  <c:v>630323.24365839304</c:v>
                </c:pt>
                <c:pt idx="6280">
                  <c:v>630341.68178288639</c:v>
                </c:pt>
                <c:pt idx="6281">
                  <c:v>630372.78787965502</c:v>
                </c:pt>
                <c:pt idx="6282">
                  <c:v>630381.88133501844</c:v>
                </c:pt>
                <c:pt idx="6283">
                  <c:v>630396.38710579881</c:v>
                </c:pt>
                <c:pt idx="6284">
                  <c:v>630469.14950918208</c:v>
                </c:pt>
                <c:pt idx="6285">
                  <c:v>630355.13223748666</c:v>
                </c:pt>
                <c:pt idx="6286">
                  <c:v>630409.91145789914</c:v>
                </c:pt>
                <c:pt idx="6287">
                  <c:v>630354.77126735623</c:v>
                </c:pt>
                <c:pt idx="6288">
                  <c:v>630413.835538949</c:v>
                </c:pt>
                <c:pt idx="6289">
                  <c:v>630396.51447834622</c:v>
                </c:pt>
                <c:pt idx="6290">
                  <c:v>630491.48989080032</c:v>
                </c:pt>
                <c:pt idx="6291">
                  <c:v>630971.3604402655</c:v>
                </c:pt>
                <c:pt idx="6292">
                  <c:v>630414.74520228151</c:v>
                </c:pt>
                <c:pt idx="6293">
                  <c:v>630405.43713122245</c:v>
                </c:pt>
                <c:pt idx="6294">
                  <c:v>630633.14399397187</c:v>
                </c:pt>
                <c:pt idx="6295">
                  <c:v>630460.43195924442</c:v>
                </c:pt>
                <c:pt idx="6296">
                  <c:v>630500.64029044972</c:v>
                </c:pt>
                <c:pt idx="6297">
                  <c:v>630459.71589564194</c:v>
                </c:pt>
                <c:pt idx="6298">
                  <c:v>630483.30531786371</c:v>
                </c:pt>
                <c:pt idx="6299">
                  <c:v>630500.70389102271</c:v>
                </c:pt>
                <c:pt idx="6300">
                  <c:v>630509.80535352149</c:v>
                </c:pt>
                <c:pt idx="6301">
                  <c:v>630474.02742447366</c:v>
                </c:pt>
                <c:pt idx="6302">
                  <c:v>630501.2061790179</c:v>
                </c:pt>
                <c:pt idx="6303">
                  <c:v>630510.30835766904</c:v>
                </c:pt>
                <c:pt idx="6304">
                  <c:v>630779.38228157791</c:v>
                </c:pt>
                <c:pt idx="6305">
                  <c:v>630528.44872543216</c:v>
                </c:pt>
                <c:pt idx="6306">
                  <c:v>630573.90720156184</c:v>
                </c:pt>
                <c:pt idx="6307">
                  <c:v>630565.47198113927</c:v>
                </c:pt>
                <c:pt idx="6308">
                  <c:v>630564.85954369884</c:v>
                </c:pt>
                <c:pt idx="6309">
                  <c:v>630669.698736044</c:v>
                </c:pt>
                <c:pt idx="6310">
                  <c:v>630642.84130278218</c:v>
                </c:pt>
                <c:pt idx="6311">
                  <c:v>630756.51619751879</c:v>
                </c:pt>
                <c:pt idx="6312">
                  <c:v>631053.62953815563</c:v>
                </c:pt>
                <c:pt idx="6313">
                  <c:v>630611.28517114976</c:v>
                </c:pt>
                <c:pt idx="6314">
                  <c:v>630606.33764193964</c:v>
                </c:pt>
                <c:pt idx="6315">
                  <c:v>630606.0383039756</c:v>
                </c:pt>
                <c:pt idx="6316">
                  <c:v>631199.85921460262</c:v>
                </c:pt>
                <c:pt idx="6317">
                  <c:v>630688.07605895319</c:v>
                </c:pt>
                <c:pt idx="6318">
                  <c:v>631053.617638589</c:v>
                </c:pt>
                <c:pt idx="6319">
                  <c:v>630706.30945943622</c:v>
                </c:pt>
                <c:pt idx="6320">
                  <c:v>630683.90174683335</c:v>
                </c:pt>
                <c:pt idx="6321">
                  <c:v>630688.2357977886</c:v>
                </c:pt>
                <c:pt idx="6322">
                  <c:v>630706.93625140737</c:v>
                </c:pt>
                <c:pt idx="6323">
                  <c:v>630916.46297344926</c:v>
                </c:pt>
                <c:pt idx="6324">
                  <c:v>630971.31231209345</c:v>
                </c:pt>
                <c:pt idx="6325">
                  <c:v>630765.73473348399</c:v>
                </c:pt>
                <c:pt idx="6326">
                  <c:v>630825.56845738634</c:v>
                </c:pt>
                <c:pt idx="6327">
                  <c:v>630752.59747028293</c:v>
                </c:pt>
                <c:pt idx="6328">
                  <c:v>630875.81788790075</c:v>
                </c:pt>
                <c:pt idx="6329">
                  <c:v>630894.11446586053</c:v>
                </c:pt>
                <c:pt idx="6330">
                  <c:v>630803.05244056368</c:v>
                </c:pt>
                <c:pt idx="6331">
                  <c:v>630770.76910899091</c:v>
                </c:pt>
                <c:pt idx="6332">
                  <c:v>630784.54949313623</c:v>
                </c:pt>
                <c:pt idx="6333">
                  <c:v>631085.57499816769</c:v>
                </c:pt>
                <c:pt idx="6334">
                  <c:v>630816.85089798691</c:v>
                </c:pt>
                <c:pt idx="6335">
                  <c:v>630834.33476576395</c:v>
                </c:pt>
                <c:pt idx="6336">
                  <c:v>630880.45224190003</c:v>
                </c:pt>
                <c:pt idx="6337">
                  <c:v>630862.50185003621</c:v>
                </c:pt>
                <c:pt idx="6338">
                  <c:v>630844.30994325515</c:v>
                </c:pt>
                <c:pt idx="6339">
                  <c:v>630975.86331373604</c:v>
                </c:pt>
                <c:pt idx="6340">
                  <c:v>630893.64913611847</c:v>
                </c:pt>
                <c:pt idx="6341">
                  <c:v>631204.41227741889</c:v>
                </c:pt>
                <c:pt idx="6342">
                  <c:v>630880.88753934484</c:v>
                </c:pt>
                <c:pt idx="6343">
                  <c:v>630916.48431109951</c:v>
                </c:pt>
                <c:pt idx="6344">
                  <c:v>631620.26028870931</c:v>
                </c:pt>
                <c:pt idx="6345">
                  <c:v>630899.14524387522</c:v>
                </c:pt>
                <c:pt idx="6346">
                  <c:v>631524.31621990318</c:v>
                </c:pt>
                <c:pt idx="6347">
                  <c:v>630971.30992953188</c:v>
                </c:pt>
                <c:pt idx="6348">
                  <c:v>631044.89082025527</c:v>
                </c:pt>
                <c:pt idx="6349">
                  <c:v>630985.78260944306</c:v>
                </c:pt>
                <c:pt idx="6350">
                  <c:v>630958.56821706344</c:v>
                </c:pt>
                <c:pt idx="6351">
                  <c:v>631049.45841013803</c:v>
                </c:pt>
                <c:pt idx="6352">
                  <c:v>630966.89522074896</c:v>
                </c:pt>
                <c:pt idx="6353">
                  <c:v>630957.94769474352</c:v>
                </c:pt>
                <c:pt idx="6354">
                  <c:v>630990.22268817388</c:v>
                </c:pt>
                <c:pt idx="6355">
                  <c:v>631675.1192688063</c:v>
                </c:pt>
                <c:pt idx="6356">
                  <c:v>631017.90423053841</c:v>
                </c:pt>
                <c:pt idx="6357">
                  <c:v>631031.42975397338</c:v>
                </c:pt>
                <c:pt idx="6358">
                  <c:v>631063.33935679682</c:v>
                </c:pt>
                <c:pt idx="6359">
                  <c:v>631021.87850718235</c:v>
                </c:pt>
                <c:pt idx="6360">
                  <c:v>631036.13852059713</c:v>
                </c:pt>
                <c:pt idx="6361">
                  <c:v>631556.3556950955</c:v>
                </c:pt>
                <c:pt idx="6362">
                  <c:v>631090.13935223711</c:v>
                </c:pt>
                <c:pt idx="6363">
                  <c:v>631277.49192022358</c:v>
                </c:pt>
                <c:pt idx="6364">
                  <c:v>631094.89507813985</c:v>
                </c:pt>
                <c:pt idx="6365">
                  <c:v>631784.81401080999</c:v>
                </c:pt>
                <c:pt idx="6366">
                  <c:v>631496.92383973277</c:v>
                </c:pt>
                <c:pt idx="6367">
                  <c:v>631173.24376777571</c:v>
                </c:pt>
                <c:pt idx="6368">
                  <c:v>631259.20327588415</c:v>
                </c:pt>
                <c:pt idx="6369">
                  <c:v>631141.09846523078</c:v>
                </c:pt>
                <c:pt idx="6370">
                  <c:v>631145.4038726358</c:v>
                </c:pt>
                <c:pt idx="6371">
                  <c:v>631643.19495153159</c:v>
                </c:pt>
                <c:pt idx="6372">
                  <c:v>631159.24103484722</c:v>
                </c:pt>
                <c:pt idx="6373">
                  <c:v>631209.70344583539</c:v>
                </c:pt>
                <c:pt idx="6374">
                  <c:v>631214.1448397967</c:v>
                </c:pt>
                <c:pt idx="6375">
                  <c:v>631730.02004835336</c:v>
                </c:pt>
                <c:pt idx="6376">
                  <c:v>631182.19335286645</c:v>
                </c:pt>
                <c:pt idx="6377">
                  <c:v>631191.63146137632</c:v>
                </c:pt>
                <c:pt idx="6378">
                  <c:v>631177.34824671061</c:v>
                </c:pt>
                <c:pt idx="6379">
                  <c:v>631214.43581468205</c:v>
                </c:pt>
                <c:pt idx="6380">
                  <c:v>631222.74395317992</c:v>
                </c:pt>
                <c:pt idx="6381">
                  <c:v>631209.43049020809</c:v>
                </c:pt>
                <c:pt idx="6382">
                  <c:v>631533.47126642987</c:v>
                </c:pt>
                <c:pt idx="6383">
                  <c:v>631351.08135824173</c:v>
                </c:pt>
                <c:pt idx="6384">
                  <c:v>631222.81186456955</c:v>
                </c:pt>
                <c:pt idx="6385">
                  <c:v>631496.89173135196</c:v>
                </c:pt>
                <c:pt idx="6386">
                  <c:v>631222.90306454862</c:v>
                </c:pt>
                <c:pt idx="6387">
                  <c:v>631250.19497183105</c:v>
                </c:pt>
                <c:pt idx="6388">
                  <c:v>631419.1624826456</c:v>
                </c:pt>
                <c:pt idx="6389">
                  <c:v>631282.97075349954</c:v>
                </c:pt>
                <c:pt idx="6390">
                  <c:v>631318.67244883312</c:v>
                </c:pt>
                <c:pt idx="6391">
                  <c:v>631355.71381687548</c:v>
                </c:pt>
                <c:pt idx="6392">
                  <c:v>631419.61633782159</c:v>
                </c:pt>
                <c:pt idx="6393">
                  <c:v>631305.66102683195</c:v>
                </c:pt>
                <c:pt idx="6394">
                  <c:v>631382.60349389212</c:v>
                </c:pt>
                <c:pt idx="6395">
                  <c:v>631912.81746872049</c:v>
                </c:pt>
                <c:pt idx="6396">
                  <c:v>631447.05024207872</c:v>
                </c:pt>
                <c:pt idx="6397">
                  <c:v>631364.33306463249</c:v>
                </c:pt>
                <c:pt idx="6398">
                  <c:v>631342.42145372264</c:v>
                </c:pt>
                <c:pt idx="6399">
                  <c:v>631360.29084893782</c:v>
                </c:pt>
                <c:pt idx="6400">
                  <c:v>631365.12115491356</c:v>
                </c:pt>
                <c:pt idx="6401">
                  <c:v>631397.02441451373</c:v>
                </c:pt>
                <c:pt idx="6402">
                  <c:v>632081.90451337141</c:v>
                </c:pt>
                <c:pt idx="6403">
                  <c:v>631355.58269992238</c:v>
                </c:pt>
                <c:pt idx="6404">
                  <c:v>631392.66612735798</c:v>
                </c:pt>
                <c:pt idx="6405">
                  <c:v>631433.68885386933</c:v>
                </c:pt>
                <c:pt idx="6406">
                  <c:v>631387.38013000751</c:v>
                </c:pt>
                <c:pt idx="6407">
                  <c:v>631821.44448277494</c:v>
                </c:pt>
                <c:pt idx="6408">
                  <c:v>631406.02900556615</c:v>
                </c:pt>
                <c:pt idx="6409">
                  <c:v>631410.51793913497</c:v>
                </c:pt>
                <c:pt idx="6410">
                  <c:v>631392.05216390779</c:v>
                </c:pt>
                <c:pt idx="6411">
                  <c:v>631633.99091480859</c:v>
                </c:pt>
                <c:pt idx="6412">
                  <c:v>631433.83904581796</c:v>
                </c:pt>
                <c:pt idx="6413">
                  <c:v>631438.12118563126</c:v>
                </c:pt>
                <c:pt idx="6414">
                  <c:v>631520.18391930964</c:v>
                </c:pt>
                <c:pt idx="6415">
                  <c:v>631447.33601782972</c:v>
                </c:pt>
                <c:pt idx="6416">
                  <c:v>631502.28679962817</c:v>
                </c:pt>
                <c:pt idx="6417">
                  <c:v>631474.86015185702</c:v>
                </c:pt>
                <c:pt idx="6418">
                  <c:v>631460.65355969593</c:v>
                </c:pt>
                <c:pt idx="6419">
                  <c:v>631492.36236322264</c:v>
                </c:pt>
                <c:pt idx="6420">
                  <c:v>631525.09230110107</c:v>
                </c:pt>
                <c:pt idx="6421">
                  <c:v>631492.9322010536</c:v>
                </c:pt>
                <c:pt idx="6422">
                  <c:v>631506.60966952529</c:v>
                </c:pt>
                <c:pt idx="6423">
                  <c:v>631528.88918873703</c:v>
                </c:pt>
                <c:pt idx="6424">
                  <c:v>632063.68667772261</c:v>
                </c:pt>
                <c:pt idx="6425">
                  <c:v>631629.84463131218</c:v>
                </c:pt>
                <c:pt idx="6426">
                  <c:v>631606.5515981029</c:v>
                </c:pt>
                <c:pt idx="6427">
                  <c:v>631552.60936580249</c:v>
                </c:pt>
                <c:pt idx="6428">
                  <c:v>631561.78657792753</c:v>
                </c:pt>
                <c:pt idx="6429">
                  <c:v>632036.27683592984</c:v>
                </c:pt>
                <c:pt idx="6430">
                  <c:v>631570.43290331028</c:v>
                </c:pt>
                <c:pt idx="6431">
                  <c:v>631848.825742341</c:v>
                </c:pt>
                <c:pt idx="6432">
                  <c:v>631675.11945477605</c:v>
                </c:pt>
                <c:pt idx="6433">
                  <c:v>631652.30757697974</c:v>
                </c:pt>
                <c:pt idx="6434">
                  <c:v>631689.56918661005</c:v>
                </c:pt>
                <c:pt idx="6435">
                  <c:v>631647.81061534968</c:v>
                </c:pt>
                <c:pt idx="6436">
                  <c:v>632379.02690125688</c:v>
                </c:pt>
                <c:pt idx="6437">
                  <c:v>631716.76196021575</c:v>
                </c:pt>
                <c:pt idx="6438">
                  <c:v>631967.68260434887</c:v>
                </c:pt>
                <c:pt idx="6439">
                  <c:v>631721.69562218152</c:v>
                </c:pt>
                <c:pt idx="6440">
                  <c:v>631684.69393487205</c:v>
                </c:pt>
                <c:pt idx="6441">
                  <c:v>631679.93125055637</c:v>
                </c:pt>
                <c:pt idx="6442">
                  <c:v>632141.40486743359</c:v>
                </c:pt>
                <c:pt idx="6443">
                  <c:v>631744.6029061398</c:v>
                </c:pt>
                <c:pt idx="6444">
                  <c:v>631726.08746886114</c:v>
                </c:pt>
                <c:pt idx="6445">
                  <c:v>631735.31461403146</c:v>
                </c:pt>
                <c:pt idx="6446">
                  <c:v>631753.37948845653</c:v>
                </c:pt>
                <c:pt idx="6447">
                  <c:v>631949.35648243513</c:v>
                </c:pt>
                <c:pt idx="6448">
                  <c:v>631808.35115530132</c:v>
                </c:pt>
                <c:pt idx="6449">
                  <c:v>631894.92076275719</c:v>
                </c:pt>
                <c:pt idx="6450">
                  <c:v>631753.0125034994</c:v>
                </c:pt>
                <c:pt idx="6451">
                  <c:v>631766.91748658475</c:v>
                </c:pt>
                <c:pt idx="6452">
                  <c:v>631812.24927772919</c:v>
                </c:pt>
                <c:pt idx="6453">
                  <c:v>631940.63493017061</c:v>
                </c:pt>
                <c:pt idx="6454">
                  <c:v>631803.78621333546</c:v>
                </c:pt>
                <c:pt idx="6455">
                  <c:v>631826.89008620847</c:v>
                </c:pt>
                <c:pt idx="6456">
                  <c:v>632502.46506033849</c:v>
                </c:pt>
                <c:pt idx="6457">
                  <c:v>631794.24907545792</c:v>
                </c:pt>
                <c:pt idx="6458">
                  <c:v>631803.43759919645</c:v>
                </c:pt>
                <c:pt idx="6459">
                  <c:v>631849.72136098216</c:v>
                </c:pt>
                <c:pt idx="6460">
                  <c:v>631958.48846162367</c:v>
                </c:pt>
                <c:pt idx="6461">
                  <c:v>632077.35381038091</c:v>
                </c:pt>
                <c:pt idx="6462">
                  <c:v>631872.59192112624</c:v>
                </c:pt>
                <c:pt idx="6463">
                  <c:v>632497.9161830988</c:v>
                </c:pt>
                <c:pt idx="6464">
                  <c:v>631918.14746151876</c:v>
                </c:pt>
                <c:pt idx="6465">
                  <c:v>632040.76657383062</c:v>
                </c:pt>
                <c:pt idx="6466">
                  <c:v>631981.79414543929</c:v>
                </c:pt>
                <c:pt idx="6467">
                  <c:v>631899.90657477488</c:v>
                </c:pt>
                <c:pt idx="6468">
                  <c:v>631908.28367026208</c:v>
                </c:pt>
                <c:pt idx="6469">
                  <c:v>631926.53106161277</c:v>
                </c:pt>
                <c:pt idx="6470">
                  <c:v>631954.53180914535</c:v>
                </c:pt>
                <c:pt idx="6471">
                  <c:v>631918.08951483702</c:v>
                </c:pt>
                <c:pt idx="6472">
                  <c:v>631922.58948820794</c:v>
                </c:pt>
                <c:pt idx="6473">
                  <c:v>632041.18436023989</c:v>
                </c:pt>
                <c:pt idx="6474">
                  <c:v>632333.3808479344</c:v>
                </c:pt>
                <c:pt idx="6475">
                  <c:v>631968.53274438705</c:v>
                </c:pt>
                <c:pt idx="6476">
                  <c:v>631982.21602774539</c:v>
                </c:pt>
                <c:pt idx="6477">
                  <c:v>631954.08128288365</c:v>
                </c:pt>
                <c:pt idx="6478">
                  <c:v>631963.66219351103</c:v>
                </c:pt>
                <c:pt idx="6479">
                  <c:v>632013.43631771777</c:v>
                </c:pt>
                <c:pt idx="6480">
                  <c:v>632612.23212445609</c:v>
                </c:pt>
                <c:pt idx="6481">
                  <c:v>632168.75202259258</c:v>
                </c:pt>
                <c:pt idx="6482">
                  <c:v>632516.24394136004</c:v>
                </c:pt>
                <c:pt idx="6483">
                  <c:v>632077.40598692442</c:v>
                </c:pt>
                <c:pt idx="6484">
                  <c:v>632068.3171075806</c:v>
                </c:pt>
                <c:pt idx="6485">
                  <c:v>632068.72214222176</c:v>
                </c:pt>
                <c:pt idx="6486">
                  <c:v>632091.67674433545</c:v>
                </c:pt>
                <c:pt idx="6487">
                  <c:v>632763.06365184521</c:v>
                </c:pt>
                <c:pt idx="6488">
                  <c:v>632123.96391008107</c:v>
                </c:pt>
                <c:pt idx="6489">
                  <c:v>632136.85224816483</c:v>
                </c:pt>
                <c:pt idx="6490">
                  <c:v>632840.75988629006</c:v>
                </c:pt>
                <c:pt idx="6491">
                  <c:v>632114.38573013328</c:v>
                </c:pt>
                <c:pt idx="6492">
                  <c:v>632168.79052974959</c:v>
                </c:pt>
                <c:pt idx="6493">
                  <c:v>632114.25093999889</c:v>
                </c:pt>
                <c:pt idx="6494">
                  <c:v>632137.2855062231</c:v>
                </c:pt>
                <c:pt idx="6495">
                  <c:v>632146.38222630974</c:v>
                </c:pt>
                <c:pt idx="6496">
                  <c:v>632178.78798059805</c:v>
                </c:pt>
                <c:pt idx="6497">
                  <c:v>632224.33347448928</c:v>
                </c:pt>
                <c:pt idx="6498">
                  <c:v>632187.19954883715</c:v>
                </c:pt>
                <c:pt idx="6499">
                  <c:v>632183.24003520026</c:v>
                </c:pt>
                <c:pt idx="6500">
                  <c:v>632219.89723247977</c:v>
                </c:pt>
                <c:pt idx="6501">
                  <c:v>632256.43002582924</c:v>
                </c:pt>
                <c:pt idx="6502">
                  <c:v>632251.91029521788</c:v>
                </c:pt>
                <c:pt idx="6503">
                  <c:v>632315.05359576934</c:v>
                </c:pt>
                <c:pt idx="6504">
                  <c:v>632543.61569807038</c:v>
                </c:pt>
                <c:pt idx="6505">
                  <c:v>632836.25664812548</c:v>
                </c:pt>
                <c:pt idx="6506">
                  <c:v>632360.75434930564</c:v>
                </c:pt>
                <c:pt idx="6507">
                  <c:v>632338.48133957817</c:v>
                </c:pt>
                <c:pt idx="6508">
                  <c:v>632278.76208334742</c:v>
                </c:pt>
                <c:pt idx="6509">
                  <c:v>632433.88478928315</c:v>
                </c:pt>
                <c:pt idx="6510">
                  <c:v>632329.65368055203</c:v>
                </c:pt>
                <c:pt idx="6511">
                  <c:v>632329.6714450951</c:v>
                </c:pt>
                <c:pt idx="6512">
                  <c:v>633142.49120388029</c:v>
                </c:pt>
                <c:pt idx="6513">
                  <c:v>632447.99091096001</c:v>
                </c:pt>
                <c:pt idx="6514">
                  <c:v>632347.62075518083</c:v>
                </c:pt>
                <c:pt idx="6515">
                  <c:v>633174.4954779211</c:v>
                </c:pt>
                <c:pt idx="6516">
                  <c:v>632429.79783928057</c:v>
                </c:pt>
                <c:pt idx="6517">
                  <c:v>632370.65184609313</c:v>
                </c:pt>
                <c:pt idx="6518">
                  <c:v>632389.09851496411</c:v>
                </c:pt>
                <c:pt idx="6519">
                  <c:v>632425.40859302669</c:v>
                </c:pt>
                <c:pt idx="6520">
                  <c:v>632589.31029812049</c:v>
                </c:pt>
                <c:pt idx="6521">
                  <c:v>632836.24230806902</c:v>
                </c:pt>
                <c:pt idx="6522">
                  <c:v>632648.74745681416</c:v>
                </c:pt>
                <c:pt idx="6523">
                  <c:v>632411.67888244241</c:v>
                </c:pt>
                <c:pt idx="6524">
                  <c:v>632507.03681577218</c:v>
                </c:pt>
                <c:pt idx="6525">
                  <c:v>632470.50705173658</c:v>
                </c:pt>
                <c:pt idx="6526">
                  <c:v>632420.41771543329</c:v>
                </c:pt>
                <c:pt idx="6527">
                  <c:v>632475.74033588334</c:v>
                </c:pt>
                <c:pt idx="6528">
                  <c:v>632827.08373454236</c:v>
                </c:pt>
                <c:pt idx="6529">
                  <c:v>632776.77915058087</c:v>
                </c:pt>
                <c:pt idx="6530">
                  <c:v>632438.65714631591</c:v>
                </c:pt>
                <c:pt idx="6531">
                  <c:v>632621.30857835908</c:v>
                </c:pt>
                <c:pt idx="6532">
                  <c:v>632448.27963485953</c:v>
                </c:pt>
                <c:pt idx="6533">
                  <c:v>632585.11454802391</c:v>
                </c:pt>
                <c:pt idx="6534">
                  <c:v>632457.17302142829</c:v>
                </c:pt>
                <c:pt idx="6535">
                  <c:v>632872.80108309886</c:v>
                </c:pt>
                <c:pt idx="6536">
                  <c:v>632475.64622775838</c:v>
                </c:pt>
                <c:pt idx="6537">
                  <c:v>632475.41379374673</c:v>
                </c:pt>
                <c:pt idx="6538">
                  <c:v>632639.97267362161</c:v>
                </c:pt>
                <c:pt idx="6539">
                  <c:v>632548.22107025993</c:v>
                </c:pt>
                <c:pt idx="6540">
                  <c:v>632557.89587151574</c:v>
                </c:pt>
                <c:pt idx="6541">
                  <c:v>633037.41343524843</c:v>
                </c:pt>
                <c:pt idx="6542">
                  <c:v>632525.86677914893</c:v>
                </c:pt>
                <c:pt idx="6543">
                  <c:v>632535.17110971513</c:v>
                </c:pt>
                <c:pt idx="6544">
                  <c:v>632626.29804379004</c:v>
                </c:pt>
                <c:pt idx="6545">
                  <c:v>632549.06919191522</c:v>
                </c:pt>
                <c:pt idx="6546">
                  <c:v>632571.18666055996</c:v>
                </c:pt>
                <c:pt idx="6547">
                  <c:v>632616.81315837626</c:v>
                </c:pt>
                <c:pt idx="6548">
                  <c:v>632657.90737653838</c:v>
                </c:pt>
                <c:pt idx="6549">
                  <c:v>632808.74607051071</c:v>
                </c:pt>
                <c:pt idx="6550">
                  <c:v>633352.82149809925</c:v>
                </c:pt>
                <c:pt idx="6551">
                  <c:v>632909.3440779997</c:v>
                </c:pt>
                <c:pt idx="6552">
                  <c:v>632964.22098776652</c:v>
                </c:pt>
                <c:pt idx="6553">
                  <c:v>632617.26026776526</c:v>
                </c:pt>
                <c:pt idx="6554">
                  <c:v>633092.26622575999</c:v>
                </c:pt>
                <c:pt idx="6555">
                  <c:v>632645.03290882835</c:v>
                </c:pt>
                <c:pt idx="6556">
                  <c:v>633234.01435513084</c:v>
                </c:pt>
                <c:pt idx="6557">
                  <c:v>632663.04152137053</c:v>
                </c:pt>
                <c:pt idx="6558">
                  <c:v>632671.84625431499</c:v>
                </c:pt>
                <c:pt idx="6559">
                  <c:v>632708.97699481505</c:v>
                </c:pt>
                <c:pt idx="6560">
                  <c:v>633375.70544314082</c:v>
                </c:pt>
                <c:pt idx="6561">
                  <c:v>632699.9458335808</c:v>
                </c:pt>
                <c:pt idx="6562">
                  <c:v>632736.25472538057</c:v>
                </c:pt>
                <c:pt idx="6563">
                  <c:v>632795.43867329962</c:v>
                </c:pt>
                <c:pt idx="6564">
                  <c:v>632772.9308500326</c:v>
                </c:pt>
                <c:pt idx="6565">
                  <c:v>632750.12458477507</c:v>
                </c:pt>
                <c:pt idx="6566">
                  <c:v>632832.07336689369</c:v>
                </c:pt>
                <c:pt idx="6567">
                  <c:v>632927.61414484831</c:v>
                </c:pt>
                <c:pt idx="6568">
                  <c:v>632918.82287238026</c:v>
                </c:pt>
                <c:pt idx="6569">
                  <c:v>632795.46233547351</c:v>
                </c:pt>
                <c:pt idx="6570">
                  <c:v>632814.21612758085</c:v>
                </c:pt>
                <c:pt idx="6571">
                  <c:v>633069.34733251634</c:v>
                </c:pt>
                <c:pt idx="6572">
                  <c:v>632813.70513696538</c:v>
                </c:pt>
                <c:pt idx="6573">
                  <c:v>632873.50417155179</c:v>
                </c:pt>
                <c:pt idx="6574">
                  <c:v>632855.30011456588</c:v>
                </c:pt>
                <c:pt idx="6575">
                  <c:v>632900.21962988446</c:v>
                </c:pt>
                <c:pt idx="6576">
                  <c:v>632855.33029288263</c:v>
                </c:pt>
                <c:pt idx="6577">
                  <c:v>632891.1355182277</c:v>
                </c:pt>
                <c:pt idx="6578">
                  <c:v>633480.89976579393</c:v>
                </c:pt>
                <c:pt idx="6579">
                  <c:v>632964.55159307853</c:v>
                </c:pt>
                <c:pt idx="6580">
                  <c:v>632900.30849755765</c:v>
                </c:pt>
                <c:pt idx="6581">
                  <c:v>632877.87481362477</c:v>
                </c:pt>
                <c:pt idx="6582">
                  <c:v>632896.50539205561</c:v>
                </c:pt>
                <c:pt idx="6583">
                  <c:v>632882.2387435463</c:v>
                </c:pt>
                <c:pt idx="6584">
                  <c:v>633526.6238442614</c:v>
                </c:pt>
                <c:pt idx="6585">
                  <c:v>633595.17951113614</c:v>
                </c:pt>
                <c:pt idx="6586">
                  <c:v>633224.80856361135</c:v>
                </c:pt>
                <c:pt idx="6587">
                  <c:v>632942.03842013015</c:v>
                </c:pt>
                <c:pt idx="6588">
                  <c:v>633188.21958769066</c:v>
                </c:pt>
                <c:pt idx="6589">
                  <c:v>632946.51365004573</c:v>
                </c:pt>
                <c:pt idx="6590">
                  <c:v>632974.23763711995</c:v>
                </c:pt>
                <c:pt idx="6591">
                  <c:v>633028.23145593598</c:v>
                </c:pt>
                <c:pt idx="6592">
                  <c:v>632982.67762911285</c:v>
                </c:pt>
                <c:pt idx="6593">
                  <c:v>633055.63746631879</c:v>
                </c:pt>
                <c:pt idx="6594">
                  <c:v>633028.24774756434</c:v>
                </c:pt>
                <c:pt idx="6595">
                  <c:v>632978.20188821864</c:v>
                </c:pt>
                <c:pt idx="6596">
                  <c:v>633024.09512399498</c:v>
                </c:pt>
                <c:pt idx="6597">
                  <c:v>633028.865836457</c:v>
                </c:pt>
                <c:pt idx="6598">
                  <c:v>633105.94102239679</c:v>
                </c:pt>
                <c:pt idx="6599">
                  <c:v>633169.92654487095</c:v>
                </c:pt>
                <c:pt idx="6600">
                  <c:v>633065.67700556712</c:v>
                </c:pt>
                <c:pt idx="6601">
                  <c:v>633106.6678959683</c:v>
                </c:pt>
                <c:pt idx="6602">
                  <c:v>633129.41693396727</c:v>
                </c:pt>
                <c:pt idx="6603">
                  <c:v>633325.37608477322</c:v>
                </c:pt>
                <c:pt idx="6604">
                  <c:v>633558.63306465012</c:v>
                </c:pt>
                <c:pt idx="6605">
                  <c:v>633289.13029827573</c:v>
                </c:pt>
                <c:pt idx="6606">
                  <c:v>633202.61298663053</c:v>
                </c:pt>
                <c:pt idx="6607">
                  <c:v>633165.86877087597</c:v>
                </c:pt>
                <c:pt idx="6608">
                  <c:v>633261.71505953278</c:v>
                </c:pt>
                <c:pt idx="6609">
                  <c:v>633207.05928156036</c:v>
                </c:pt>
                <c:pt idx="6610">
                  <c:v>633184.49570002896</c:v>
                </c:pt>
                <c:pt idx="6611">
                  <c:v>633175.10745813325</c:v>
                </c:pt>
                <c:pt idx="6612">
                  <c:v>633207.28768441244</c:v>
                </c:pt>
                <c:pt idx="6613">
                  <c:v>633184.44104354898</c:v>
                </c:pt>
                <c:pt idx="6614">
                  <c:v>633334.51865975175</c:v>
                </c:pt>
                <c:pt idx="6615">
                  <c:v>633910.66824118386</c:v>
                </c:pt>
                <c:pt idx="6616">
                  <c:v>633275.46640449623</c:v>
                </c:pt>
                <c:pt idx="6617">
                  <c:v>633211.97302931768</c:v>
                </c:pt>
                <c:pt idx="6618">
                  <c:v>633979.2476822359</c:v>
                </c:pt>
                <c:pt idx="6619">
                  <c:v>633581.47927655012</c:v>
                </c:pt>
                <c:pt idx="6620">
                  <c:v>633225.03786088189</c:v>
                </c:pt>
                <c:pt idx="6621">
                  <c:v>633284.67565002013</c:v>
                </c:pt>
                <c:pt idx="6622">
                  <c:v>633252.38440560608</c:v>
                </c:pt>
                <c:pt idx="6623">
                  <c:v>633279.75219323393</c:v>
                </c:pt>
                <c:pt idx="6624">
                  <c:v>633262.21611642966</c:v>
                </c:pt>
                <c:pt idx="6625">
                  <c:v>633266.41149198671</c:v>
                </c:pt>
                <c:pt idx="6626">
                  <c:v>633805.56732813979</c:v>
                </c:pt>
                <c:pt idx="6627">
                  <c:v>633302.71878706722</c:v>
                </c:pt>
                <c:pt idx="6628">
                  <c:v>633307.9648816085</c:v>
                </c:pt>
                <c:pt idx="6629">
                  <c:v>633326.07941366395</c:v>
                </c:pt>
                <c:pt idx="6630">
                  <c:v>633335.15825424169</c:v>
                </c:pt>
                <c:pt idx="6631">
                  <c:v>633339.88948783593</c:v>
                </c:pt>
                <c:pt idx="6632">
                  <c:v>633636.33209753654</c:v>
                </c:pt>
                <c:pt idx="6633">
                  <c:v>633380.36965207907</c:v>
                </c:pt>
                <c:pt idx="6634">
                  <c:v>633371.94538192439</c:v>
                </c:pt>
                <c:pt idx="6635">
                  <c:v>633823.85409139213</c:v>
                </c:pt>
                <c:pt idx="6636">
                  <c:v>633362.25398410531</c:v>
                </c:pt>
                <c:pt idx="6637">
                  <c:v>633371.44351571798</c:v>
                </c:pt>
                <c:pt idx="6638">
                  <c:v>633416.89522168727</c:v>
                </c:pt>
                <c:pt idx="6639">
                  <c:v>633426.59103238326</c:v>
                </c:pt>
                <c:pt idx="6640">
                  <c:v>633403.65224721527</c:v>
                </c:pt>
                <c:pt idx="6641">
                  <c:v>633663.75165240187</c:v>
                </c:pt>
                <c:pt idx="6642">
                  <c:v>633490.01665151888</c:v>
                </c:pt>
                <c:pt idx="6643">
                  <c:v>633486.2186848477</c:v>
                </c:pt>
                <c:pt idx="6644">
                  <c:v>633490.85772909282</c:v>
                </c:pt>
                <c:pt idx="6645">
                  <c:v>633640.86906236131</c:v>
                </c:pt>
                <c:pt idx="6646">
                  <c:v>633526.58241971198</c:v>
                </c:pt>
                <c:pt idx="6647">
                  <c:v>633508.39376291202</c:v>
                </c:pt>
                <c:pt idx="6648">
                  <c:v>633504.08245726873</c:v>
                </c:pt>
                <c:pt idx="6649">
                  <c:v>633599.71927066287</c:v>
                </c:pt>
                <c:pt idx="6650">
                  <c:v>633517.84264978219</c:v>
                </c:pt>
                <c:pt idx="6651">
                  <c:v>633645.75342332502</c:v>
                </c:pt>
                <c:pt idx="6652">
                  <c:v>633586.05284903431</c:v>
                </c:pt>
                <c:pt idx="6653">
                  <c:v>633577.74613732006</c:v>
                </c:pt>
                <c:pt idx="6654">
                  <c:v>633563.87719918287</c:v>
                </c:pt>
                <c:pt idx="6655">
                  <c:v>634075.36342009145</c:v>
                </c:pt>
                <c:pt idx="6656">
                  <c:v>633632.44567786809</c:v>
                </c:pt>
                <c:pt idx="6657">
                  <c:v>633668.66996621818</c:v>
                </c:pt>
                <c:pt idx="6658">
                  <c:v>633600.29267719237</c:v>
                </c:pt>
                <c:pt idx="6659">
                  <c:v>633595.48881323007</c:v>
                </c:pt>
                <c:pt idx="6660">
                  <c:v>633755.48522496282</c:v>
                </c:pt>
                <c:pt idx="6661">
                  <c:v>633637.134548523</c:v>
                </c:pt>
                <c:pt idx="6662">
                  <c:v>633915.26335827797</c:v>
                </c:pt>
                <c:pt idx="6663">
                  <c:v>633678.21633076132</c:v>
                </c:pt>
                <c:pt idx="6664">
                  <c:v>634221.68331410259</c:v>
                </c:pt>
                <c:pt idx="6665">
                  <c:v>633705.31602773676</c:v>
                </c:pt>
                <c:pt idx="6666">
                  <c:v>633668.96430507174</c:v>
                </c:pt>
                <c:pt idx="6667">
                  <c:v>633682.90496571036</c:v>
                </c:pt>
                <c:pt idx="6668">
                  <c:v>633691.36811543477</c:v>
                </c:pt>
                <c:pt idx="6669">
                  <c:v>633732.93198530516</c:v>
                </c:pt>
                <c:pt idx="6670">
                  <c:v>634093.6384620741</c:v>
                </c:pt>
                <c:pt idx="6671">
                  <c:v>633901.51741844811</c:v>
                </c:pt>
                <c:pt idx="6672">
                  <c:v>633719.07442297519</c:v>
                </c:pt>
                <c:pt idx="6673">
                  <c:v>633723.83422208915</c:v>
                </c:pt>
                <c:pt idx="6674">
                  <c:v>634180.53741360852</c:v>
                </c:pt>
                <c:pt idx="6675">
                  <c:v>634431.99546841951</c:v>
                </c:pt>
                <c:pt idx="6676">
                  <c:v>633746.55180037487</c:v>
                </c:pt>
                <c:pt idx="6677">
                  <c:v>634505.15606146259</c:v>
                </c:pt>
                <c:pt idx="6678">
                  <c:v>633892.362633629</c:v>
                </c:pt>
                <c:pt idx="6679">
                  <c:v>633815.28519081685</c:v>
                </c:pt>
                <c:pt idx="6680">
                  <c:v>633901.80783261603</c:v>
                </c:pt>
                <c:pt idx="6681">
                  <c:v>633801.45494955569</c:v>
                </c:pt>
                <c:pt idx="6682">
                  <c:v>633823.84481677739</c:v>
                </c:pt>
                <c:pt idx="6683">
                  <c:v>633846.64975547919</c:v>
                </c:pt>
                <c:pt idx="6684">
                  <c:v>633823.86739773792</c:v>
                </c:pt>
                <c:pt idx="6685">
                  <c:v>633947.52804807504</c:v>
                </c:pt>
                <c:pt idx="6686">
                  <c:v>633814.78670088644</c:v>
                </c:pt>
                <c:pt idx="6687">
                  <c:v>633906.39889390301</c:v>
                </c:pt>
                <c:pt idx="6688">
                  <c:v>634454.88526397187</c:v>
                </c:pt>
                <c:pt idx="6689">
                  <c:v>634157.64370652055</c:v>
                </c:pt>
                <c:pt idx="6690">
                  <c:v>633856.54098215071</c:v>
                </c:pt>
                <c:pt idx="6691">
                  <c:v>633824.07130099332</c:v>
                </c:pt>
                <c:pt idx="6692">
                  <c:v>633883.74995697418</c:v>
                </c:pt>
                <c:pt idx="6693">
                  <c:v>633837.87723005039</c:v>
                </c:pt>
                <c:pt idx="6694">
                  <c:v>633879.49984650768</c:v>
                </c:pt>
                <c:pt idx="6695">
                  <c:v>633874.67545230454</c:v>
                </c:pt>
                <c:pt idx="6696">
                  <c:v>633879.21986401326</c:v>
                </c:pt>
                <c:pt idx="6697">
                  <c:v>633925.02579578641</c:v>
                </c:pt>
                <c:pt idx="6698">
                  <c:v>633874.31869081385</c:v>
                </c:pt>
                <c:pt idx="6699">
                  <c:v>633924.41034254385</c:v>
                </c:pt>
                <c:pt idx="6700">
                  <c:v>633951.82343530015</c:v>
                </c:pt>
                <c:pt idx="6701">
                  <c:v>633920.66396799323</c:v>
                </c:pt>
                <c:pt idx="6702">
                  <c:v>633951.86239234987</c:v>
                </c:pt>
                <c:pt idx="6703">
                  <c:v>633947.66600948619</c:v>
                </c:pt>
                <c:pt idx="6704">
                  <c:v>633989.18277194863</c:v>
                </c:pt>
                <c:pt idx="6705">
                  <c:v>634002.18224048498</c:v>
                </c:pt>
                <c:pt idx="6706">
                  <c:v>633993.65506798774</c:v>
                </c:pt>
                <c:pt idx="6707">
                  <c:v>634043.96995697764</c:v>
                </c:pt>
                <c:pt idx="6708">
                  <c:v>634007.31280403142</c:v>
                </c:pt>
                <c:pt idx="6709">
                  <c:v>634358.86046518129</c:v>
                </c:pt>
                <c:pt idx="6710">
                  <c:v>634111.865077083</c:v>
                </c:pt>
                <c:pt idx="6711">
                  <c:v>634674.40965782106</c:v>
                </c:pt>
                <c:pt idx="6712">
                  <c:v>634030.3964070814</c:v>
                </c:pt>
                <c:pt idx="6713">
                  <c:v>634043.46566494636</c:v>
                </c:pt>
                <c:pt idx="6714">
                  <c:v>634039.42426581623</c:v>
                </c:pt>
                <c:pt idx="6715">
                  <c:v>634267.35372635839</c:v>
                </c:pt>
                <c:pt idx="6716">
                  <c:v>634217.04068579886</c:v>
                </c:pt>
                <c:pt idx="6717">
                  <c:v>634126.17549782794</c:v>
                </c:pt>
                <c:pt idx="6718">
                  <c:v>634117.21839635633</c:v>
                </c:pt>
                <c:pt idx="6719">
                  <c:v>634893.90947763145</c:v>
                </c:pt>
                <c:pt idx="6720">
                  <c:v>634422.86925928073</c:v>
                </c:pt>
                <c:pt idx="6721">
                  <c:v>634660.73506797303</c:v>
                </c:pt>
                <c:pt idx="6722">
                  <c:v>634126.12463416008</c:v>
                </c:pt>
                <c:pt idx="6723">
                  <c:v>634125.82407602633</c:v>
                </c:pt>
                <c:pt idx="6724">
                  <c:v>634140.16419627809</c:v>
                </c:pt>
                <c:pt idx="6725">
                  <c:v>634135.35433062958</c:v>
                </c:pt>
                <c:pt idx="6726">
                  <c:v>634162.98676360107</c:v>
                </c:pt>
                <c:pt idx="6727">
                  <c:v>634189.69481788075</c:v>
                </c:pt>
                <c:pt idx="6728">
                  <c:v>634194.91838901537</c:v>
                </c:pt>
                <c:pt idx="6729">
                  <c:v>634171.73814544396</c:v>
                </c:pt>
                <c:pt idx="6730">
                  <c:v>634185.71697999595</c:v>
                </c:pt>
                <c:pt idx="6731">
                  <c:v>634674.45060014934</c:v>
                </c:pt>
                <c:pt idx="6732">
                  <c:v>634208.66857381689</c:v>
                </c:pt>
                <c:pt idx="6733">
                  <c:v>634390.82305506559</c:v>
                </c:pt>
                <c:pt idx="6734">
                  <c:v>634240.02685272915</c:v>
                </c:pt>
                <c:pt idx="6735">
                  <c:v>634271.9428912825</c:v>
                </c:pt>
                <c:pt idx="6736">
                  <c:v>634281.47369149176</c:v>
                </c:pt>
                <c:pt idx="6737">
                  <c:v>634834.51622197556</c:v>
                </c:pt>
                <c:pt idx="6738">
                  <c:v>634231.23055899562</c:v>
                </c:pt>
                <c:pt idx="6739">
                  <c:v>634249.20815829036</c:v>
                </c:pt>
                <c:pt idx="6740">
                  <c:v>634971.6765310691</c:v>
                </c:pt>
                <c:pt idx="6741">
                  <c:v>634244.82087456551</c:v>
                </c:pt>
                <c:pt idx="6742">
                  <c:v>634679.01207320148</c:v>
                </c:pt>
                <c:pt idx="6743">
                  <c:v>634304.62051058759</c:v>
                </c:pt>
                <c:pt idx="6744">
                  <c:v>634277.35715971433</c:v>
                </c:pt>
                <c:pt idx="6745">
                  <c:v>635063.1417844235</c:v>
                </c:pt>
                <c:pt idx="6746">
                  <c:v>634368.25048037863</c:v>
                </c:pt>
                <c:pt idx="6747">
                  <c:v>634309.01847889344</c:v>
                </c:pt>
                <c:pt idx="6748">
                  <c:v>634560.0550014436</c:v>
                </c:pt>
                <c:pt idx="6749">
                  <c:v>634368.29093052517</c:v>
                </c:pt>
                <c:pt idx="6750">
                  <c:v>634514.30278000992</c:v>
                </c:pt>
                <c:pt idx="6751">
                  <c:v>634331.97014958726</c:v>
                </c:pt>
                <c:pt idx="6752">
                  <c:v>634336.66814459651</c:v>
                </c:pt>
                <c:pt idx="6753">
                  <c:v>634340.89912124316</c:v>
                </c:pt>
                <c:pt idx="6754">
                  <c:v>634359.61476487294</c:v>
                </c:pt>
                <c:pt idx="6755">
                  <c:v>634916.85849783034</c:v>
                </c:pt>
                <c:pt idx="6756">
                  <c:v>634382.49195874447</c:v>
                </c:pt>
                <c:pt idx="6757">
                  <c:v>634537.16822381713</c:v>
                </c:pt>
                <c:pt idx="6758">
                  <c:v>634404.83490020991</c:v>
                </c:pt>
                <c:pt idx="6759">
                  <c:v>634468.59213638643</c:v>
                </c:pt>
                <c:pt idx="6760">
                  <c:v>634446.54839241062</c:v>
                </c:pt>
                <c:pt idx="6761">
                  <c:v>634455.41954922513</c:v>
                </c:pt>
                <c:pt idx="6762">
                  <c:v>634528.03541048686</c:v>
                </c:pt>
                <c:pt idx="6763">
                  <c:v>634606.02300637064</c:v>
                </c:pt>
                <c:pt idx="6764">
                  <c:v>635145.50784368289</c:v>
                </c:pt>
                <c:pt idx="6765">
                  <c:v>635223.24440819281</c:v>
                </c:pt>
                <c:pt idx="6766">
                  <c:v>634501.09195587446</c:v>
                </c:pt>
                <c:pt idx="6767">
                  <c:v>634505.34882261092</c:v>
                </c:pt>
                <c:pt idx="6768">
                  <c:v>634615.17786708556</c:v>
                </c:pt>
                <c:pt idx="6769">
                  <c:v>634939.71052084607</c:v>
                </c:pt>
                <c:pt idx="6770">
                  <c:v>634615.20022245881</c:v>
                </c:pt>
                <c:pt idx="6771">
                  <c:v>634523.688178382</c:v>
                </c:pt>
                <c:pt idx="6772">
                  <c:v>634564.67756770179</c:v>
                </c:pt>
                <c:pt idx="6773">
                  <c:v>634532.97640453186</c:v>
                </c:pt>
                <c:pt idx="6774">
                  <c:v>634857.35129802453</c:v>
                </c:pt>
                <c:pt idx="6775">
                  <c:v>634556.28824359213</c:v>
                </c:pt>
                <c:pt idx="6776">
                  <c:v>634614.96761043579</c:v>
                </c:pt>
                <c:pt idx="6777">
                  <c:v>634583.3273574569</c:v>
                </c:pt>
                <c:pt idx="6778">
                  <c:v>634588.12662262667</c:v>
                </c:pt>
                <c:pt idx="6779">
                  <c:v>635076.9381519811</c:v>
                </c:pt>
                <c:pt idx="6780">
                  <c:v>634710.96536431799</c:v>
                </c:pt>
                <c:pt idx="6781">
                  <c:v>634611.1909063264</c:v>
                </c:pt>
                <c:pt idx="6782">
                  <c:v>634628.75520806666</c:v>
                </c:pt>
                <c:pt idx="6783">
                  <c:v>634656.69691218599</c:v>
                </c:pt>
                <c:pt idx="6784">
                  <c:v>634642.95571179769</c:v>
                </c:pt>
                <c:pt idx="6785">
                  <c:v>634670.51926435565</c:v>
                </c:pt>
                <c:pt idx="6786">
                  <c:v>634921.369531804</c:v>
                </c:pt>
                <c:pt idx="6787">
                  <c:v>634775.24455527251</c:v>
                </c:pt>
                <c:pt idx="6788">
                  <c:v>634665.76654553728</c:v>
                </c:pt>
                <c:pt idx="6789">
                  <c:v>634692.75647246547</c:v>
                </c:pt>
                <c:pt idx="6790">
                  <c:v>634684.28355842398</c:v>
                </c:pt>
                <c:pt idx="6791">
                  <c:v>635296.48202587222</c:v>
                </c:pt>
                <c:pt idx="6792">
                  <c:v>634738.8998528478</c:v>
                </c:pt>
                <c:pt idx="6793">
                  <c:v>634716.38585754973</c:v>
                </c:pt>
                <c:pt idx="6794">
                  <c:v>634733.98096016387</c:v>
                </c:pt>
                <c:pt idx="6795">
                  <c:v>634962.52279063314</c:v>
                </c:pt>
                <c:pt idx="6796">
                  <c:v>634729.59219412575</c:v>
                </c:pt>
                <c:pt idx="6797">
                  <c:v>634784.17510729888</c:v>
                </c:pt>
                <c:pt idx="6798">
                  <c:v>634784.70502026519</c:v>
                </c:pt>
                <c:pt idx="6799">
                  <c:v>634889.57163500402</c:v>
                </c:pt>
                <c:pt idx="6800">
                  <c:v>634780.24441484991</c:v>
                </c:pt>
                <c:pt idx="6801">
                  <c:v>634798.64793500642</c:v>
                </c:pt>
                <c:pt idx="6802">
                  <c:v>635159.24234211387</c:v>
                </c:pt>
                <c:pt idx="6803">
                  <c:v>634784.42876843037</c:v>
                </c:pt>
                <c:pt idx="6804">
                  <c:v>635584.59923742537</c:v>
                </c:pt>
                <c:pt idx="6805">
                  <c:v>635113.48657972307</c:v>
                </c:pt>
                <c:pt idx="6806">
                  <c:v>634830.71241038677</c:v>
                </c:pt>
                <c:pt idx="6807">
                  <c:v>634894.22062521044</c:v>
                </c:pt>
                <c:pt idx="6808">
                  <c:v>634839.59086953197</c:v>
                </c:pt>
                <c:pt idx="6809">
                  <c:v>634853.39088970982</c:v>
                </c:pt>
                <c:pt idx="6810">
                  <c:v>634889.38446835545</c:v>
                </c:pt>
                <c:pt idx="6811">
                  <c:v>634884.82827481977</c:v>
                </c:pt>
                <c:pt idx="6812">
                  <c:v>634871.50392335944</c:v>
                </c:pt>
                <c:pt idx="6813">
                  <c:v>634921.73356771993</c:v>
                </c:pt>
                <c:pt idx="6814">
                  <c:v>634876.11981160194</c:v>
                </c:pt>
                <c:pt idx="6815">
                  <c:v>635017.40120575414</c:v>
                </c:pt>
                <c:pt idx="6816">
                  <c:v>635543.46370597405</c:v>
                </c:pt>
                <c:pt idx="6817">
                  <c:v>635374.25358435186</c:v>
                </c:pt>
                <c:pt idx="6818">
                  <c:v>635355.94497001322</c:v>
                </c:pt>
                <c:pt idx="6819">
                  <c:v>634953.98624519655</c:v>
                </c:pt>
                <c:pt idx="6820">
                  <c:v>634990.44544509903</c:v>
                </c:pt>
                <c:pt idx="6821">
                  <c:v>634958.13183260767</c:v>
                </c:pt>
                <c:pt idx="6822">
                  <c:v>635552.64208215871</c:v>
                </c:pt>
                <c:pt idx="6823">
                  <c:v>635008.91215564334</c:v>
                </c:pt>
                <c:pt idx="6824">
                  <c:v>635004.42547663255</c:v>
                </c:pt>
                <c:pt idx="6825">
                  <c:v>634999.81898970483</c:v>
                </c:pt>
                <c:pt idx="6826">
                  <c:v>635008.67316559574</c:v>
                </c:pt>
                <c:pt idx="6827">
                  <c:v>635003.91530935338</c:v>
                </c:pt>
                <c:pt idx="6828">
                  <c:v>635122.60616581666</c:v>
                </c:pt>
                <c:pt idx="6829">
                  <c:v>635081.46040920459</c:v>
                </c:pt>
                <c:pt idx="6830">
                  <c:v>635218.65782973764</c:v>
                </c:pt>
                <c:pt idx="6831">
                  <c:v>635100.10812816012</c:v>
                </c:pt>
                <c:pt idx="6832">
                  <c:v>635081.52436567307</c:v>
                </c:pt>
                <c:pt idx="6833">
                  <c:v>635068.24945192377</c:v>
                </c:pt>
                <c:pt idx="6834">
                  <c:v>635082.19145817333</c:v>
                </c:pt>
                <c:pt idx="6835">
                  <c:v>635058.89925562241</c:v>
                </c:pt>
                <c:pt idx="6836">
                  <c:v>635123.20103300491</c:v>
                </c:pt>
                <c:pt idx="6837">
                  <c:v>635173.21724994341</c:v>
                </c:pt>
                <c:pt idx="6838">
                  <c:v>635123.34340722009</c:v>
                </c:pt>
                <c:pt idx="6839">
                  <c:v>635127.97481386538</c:v>
                </c:pt>
                <c:pt idx="6840">
                  <c:v>635127.98275098403</c:v>
                </c:pt>
                <c:pt idx="6841">
                  <c:v>635132.58923680207</c:v>
                </c:pt>
                <c:pt idx="6842">
                  <c:v>635146.30277704983</c:v>
                </c:pt>
                <c:pt idx="6843">
                  <c:v>635484.00951335533</c:v>
                </c:pt>
                <c:pt idx="6844">
                  <c:v>635132.12410421972</c:v>
                </c:pt>
                <c:pt idx="6845">
                  <c:v>635260.05282264331</c:v>
                </c:pt>
                <c:pt idx="6846">
                  <c:v>635182.09992991376</c:v>
                </c:pt>
                <c:pt idx="6847">
                  <c:v>635685.3174488853</c:v>
                </c:pt>
                <c:pt idx="6848">
                  <c:v>635383.33425392804</c:v>
                </c:pt>
                <c:pt idx="6849">
                  <c:v>635227.81879037071</c:v>
                </c:pt>
                <c:pt idx="6850">
                  <c:v>635182.21328266233</c:v>
                </c:pt>
                <c:pt idx="6851">
                  <c:v>635881.9600734883</c:v>
                </c:pt>
                <c:pt idx="6852">
                  <c:v>635210.21713398735</c:v>
                </c:pt>
                <c:pt idx="6853">
                  <c:v>635228.39255814673</c:v>
                </c:pt>
                <c:pt idx="6854">
                  <c:v>635264.94501297292</c:v>
                </c:pt>
                <c:pt idx="6855">
                  <c:v>635483.9796940377</c:v>
                </c:pt>
                <c:pt idx="6856">
                  <c:v>635333.26125242352</c:v>
                </c:pt>
                <c:pt idx="6857">
                  <c:v>635251.28821350541</c:v>
                </c:pt>
                <c:pt idx="6858">
                  <c:v>635269.76718244911</c:v>
                </c:pt>
                <c:pt idx="6859">
                  <c:v>635260.32335719361</c:v>
                </c:pt>
                <c:pt idx="6860">
                  <c:v>635374.18241104123</c:v>
                </c:pt>
                <c:pt idx="6861">
                  <c:v>635927.73003947281</c:v>
                </c:pt>
                <c:pt idx="6862">
                  <c:v>635314.82812274317</c:v>
                </c:pt>
                <c:pt idx="6863">
                  <c:v>635328.99401566095</c:v>
                </c:pt>
                <c:pt idx="6864">
                  <c:v>635352.07651303336</c:v>
                </c:pt>
                <c:pt idx="6865">
                  <c:v>635365.0537772699</c:v>
                </c:pt>
                <c:pt idx="6866">
                  <c:v>635328.71955086174</c:v>
                </c:pt>
                <c:pt idx="6867">
                  <c:v>635393.16768434888</c:v>
                </c:pt>
                <c:pt idx="6868">
                  <c:v>635808.82746702374</c:v>
                </c:pt>
                <c:pt idx="6869">
                  <c:v>635379.41902186442</c:v>
                </c:pt>
                <c:pt idx="6870">
                  <c:v>635708.15838344709</c:v>
                </c:pt>
                <c:pt idx="6871">
                  <c:v>635511.61255780957</c:v>
                </c:pt>
                <c:pt idx="6872">
                  <c:v>635383.78196291951</c:v>
                </c:pt>
                <c:pt idx="6873">
                  <c:v>635653.23384677223</c:v>
                </c:pt>
                <c:pt idx="6874">
                  <c:v>635575.45023317775</c:v>
                </c:pt>
                <c:pt idx="6875">
                  <c:v>635461.56070660427</c:v>
                </c:pt>
                <c:pt idx="6876">
                  <c:v>635451.97636799456</c:v>
                </c:pt>
                <c:pt idx="6877">
                  <c:v>636170.16541831696</c:v>
                </c:pt>
                <c:pt idx="6878">
                  <c:v>635630.35037949192</c:v>
                </c:pt>
                <c:pt idx="6879">
                  <c:v>635429.35172364977</c:v>
                </c:pt>
                <c:pt idx="6880">
                  <c:v>635525.71523918502</c:v>
                </c:pt>
                <c:pt idx="6881">
                  <c:v>635466.03262262617</c:v>
                </c:pt>
                <c:pt idx="6882">
                  <c:v>635498.42873481836</c:v>
                </c:pt>
                <c:pt idx="6883">
                  <c:v>636046.70615936432</c:v>
                </c:pt>
                <c:pt idx="6884">
                  <c:v>635868.28705309762</c:v>
                </c:pt>
                <c:pt idx="6885">
                  <c:v>635493.22396136855</c:v>
                </c:pt>
                <c:pt idx="6886">
                  <c:v>635479.79794062208</c:v>
                </c:pt>
                <c:pt idx="6887">
                  <c:v>635498.31697924423</c:v>
                </c:pt>
                <c:pt idx="6888">
                  <c:v>635479.61806555395</c:v>
                </c:pt>
                <c:pt idx="6889">
                  <c:v>635552.59058653668</c:v>
                </c:pt>
                <c:pt idx="6890">
                  <c:v>635507.01977686072</c:v>
                </c:pt>
                <c:pt idx="6891">
                  <c:v>635603.18054042663</c:v>
                </c:pt>
                <c:pt idx="6892">
                  <c:v>635804.20971857186</c:v>
                </c:pt>
                <c:pt idx="6893">
                  <c:v>635548.06884498964</c:v>
                </c:pt>
                <c:pt idx="6894">
                  <c:v>635553.39357100695</c:v>
                </c:pt>
                <c:pt idx="6895">
                  <c:v>635562.51866507588</c:v>
                </c:pt>
                <c:pt idx="6896">
                  <c:v>635571.36724576075</c:v>
                </c:pt>
                <c:pt idx="6897">
                  <c:v>635635.55312169692</c:v>
                </c:pt>
                <c:pt idx="6898">
                  <c:v>635717.25857478566</c:v>
                </c:pt>
                <c:pt idx="6899">
                  <c:v>635712.91962454631</c:v>
                </c:pt>
                <c:pt idx="6900">
                  <c:v>635640.1509772701</c:v>
                </c:pt>
                <c:pt idx="6901">
                  <c:v>635653.95460590825</c:v>
                </c:pt>
                <c:pt idx="6902">
                  <c:v>635672.33553416154</c:v>
                </c:pt>
                <c:pt idx="6903">
                  <c:v>635680.71121022035</c:v>
                </c:pt>
                <c:pt idx="6904">
                  <c:v>636348.60724792001</c:v>
                </c:pt>
                <c:pt idx="6905">
                  <c:v>636179.3960263473</c:v>
                </c:pt>
                <c:pt idx="6906">
                  <c:v>635690.43879649031</c:v>
                </c:pt>
                <c:pt idx="6907">
                  <c:v>635713.44130825449</c:v>
                </c:pt>
                <c:pt idx="6908">
                  <c:v>636435.52446348022</c:v>
                </c:pt>
                <c:pt idx="6909">
                  <c:v>635740.66261764022</c:v>
                </c:pt>
                <c:pt idx="6910">
                  <c:v>635703.68163746689</c:v>
                </c:pt>
                <c:pt idx="6911">
                  <c:v>635731.0688823316</c:v>
                </c:pt>
                <c:pt idx="6912">
                  <c:v>635859.26152548939</c:v>
                </c:pt>
                <c:pt idx="6913">
                  <c:v>635768.10940193909</c:v>
                </c:pt>
                <c:pt idx="6914">
                  <c:v>635759.24111106957</c:v>
                </c:pt>
                <c:pt idx="6915">
                  <c:v>635759.20991859853</c:v>
                </c:pt>
                <c:pt idx="6916">
                  <c:v>635795.60246702447</c:v>
                </c:pt>
                <c:pt idx="6917">
                  <c:v>635776.77734879579</c:v>
                </c:pt>
                <c:pt idx="6918">
                  <c:v>635818.36043834989</c:v>
                </c:pt>
                <c:pt idx="6919">
                  <c:v>635758.75326954795</c:v>
                </c:pt>
                <c:pt idx="6920">
                  <c:v>635895.8716277465</c:v>
                </c:pt>
                <c:pt idx="6921">
                  <c:v>635786.47710957774</c:v>
                </c:pt>
                <c:pt idx="6922">
                  <c:v>635854.84867874952</c:v>
                </c:pt>
                <c:pt idx="6923">
                  <c:v>636435.55941458582</c:v>
                </c:pt>
                <c:pt idx="6924">
                  <c:v>635841.55677083647</c:v>
                </c:pt>
                <c:pt idx="6925">
                  <c:v>635859.78873437375</c:v>
                </c:pt>
                <c:pt idx="6926">
                  <c:v>635923.12320596038</c:v>
                </c:pt>
                <c:pt idx="6927">
                  <c:v>635887.14817079389</c:v>
                </c:pt>
                <c:pt idx="6928">
                  <c:v>635845.79399316863</c:v>
                </c:pt>
                <c:pt idx="6929">
                  <c:v>635891.7706171691</c:v>
                </c:pt>
                <c:pt idx="6930">
                  <c:v>635855.01495861006</c:v>
                </c:pt>
                <c:pt idx="6931">
                  <c:v>635868.76685382391</c:v>
                </c:pt>
                <c:pt idx="6932">
                  <c:v>636069.52286215208</c:v>
                </c:pt>
                <c:pt idx="6933">
                  <c:v>635923.13251697575</c:v>
                </c:pt>
                <c:pt idx="6934">
                  <c:v>635914.77289587911</c:v>
                </c:pt>
                <c:pt idx="6935">
                  <c:v>635909.96561373537</c:v>
                </c:pt>
                <c:pt idx="6936">
                  <c:v>636293.75708695047</c:v>
                </c:pt>
                <c:pt idx="6937">
                  <c:v>635936.87828986812</c:v>
                </c:pt>
                <c:pt idx="6938">
                  <c:v>635932.7531962248</c:v>
                </c:pt>
                <c:pt idx="6939">
                  <c:v>635932.4142840124</c:v>
                </c:pt>
                <c:pt idx="6940">
                  <c:v>635928.05555220833</c:v>
                </c:pt>
                <c:pt idx="6941">
                  <c:v>636101.54064911697</c:v>
                </c:pt>
                <c:pt idx="6942">
                  <c:v>635991.76467983064</c:v>
                </c:pt>
                <c:pt idx="6943">
                  <c:v>635964.97895578097</c:v>
                </c:pt>
                <c:pt idx="6944">
                  <c:v>635992.45201743476</c:v>
                </c:pt>
                <c:pt idx="6945">
                  <c:v>636051.48305930803</c:v>
                </c:pt>
                <c:pt idx="6946">
                  <c:v>635991.85369291378</c:v>
                </c:pt>
                <c:pt idx="6947">
                  <c:v>636101.75895747007</c:v>
                </c:pt>
                <c:pt idx="6948">
                  <c:v>636353.21871480602</c:v>
                </c:pt>
                <c:pt idx="6949">
                  <c:v>636010.48295884777</c:v>
                </c:pt>
                <c:pt idx="6950">
                  <c:v>636142.71378462343</c:v>
                </c:pt>
                <c:pt idx="6951">
                  <c:v>636037.57572414086</c:v>
                </c:pt>
                <c:pt idx="6952">
                  <c:v>636065.60714073479</c:v>
                </c:pt>
                <c:pt idx="6953">
                  <c:v>636755.8179649096</c:v>
                </c:pt>
                <c:pt idx="6954">
                  <c:v>636577.44106175727</c:v>
                </c:pt>
                <c:pt idx="6955">
                  <c:v>636061.01176759123</c:v>
                </c:pt>
                <c:pt idx="6956">
                  <c:v>636517.95630430093</c:v>
                </c:pt>
                <c:pt idx="6957">
                  <c:v>636106.73216103122</c:v>
                </c:pt>
                <c:pt idx="6958">
                  <c:v>636046.9158302705</c:v>
                </c:pt>
                <c:pt idx="6959">
                  <c:v>636056.01630866493</c:v>
                </c:pt>
                <c:pt idx="6960">
                  <c:v>636093.19425316143</c:v>
                </c:pt>
                <c:pt idx="6961">
                  <c:v>636673.51032751717</c:v>
                </c:pt>
                <c:pt idx="6962">
                  <c:v>636366.91387205839</c:v>
                </c:pt>
                <c:pt idx="6963">
                  <c:v>636129.72891237435</c:v>
                </c:pt>
                <c:pt idx="6964">
                  <c:v>636129.78416604653</c:v>
                </c:pt>
                <c:pt idx="6965">
                  <c:v>636134.32942786615</c:v>
                </c:pt>
                <c:pt idx="6966">
                  <c:v>636111.00797453127</c:v>
                </c:pt>
                <c:pt idx="6967">
                  <c:v>636266.41013840528</c:v>
                </c:pt>
                <c:pt idx="6968">
                  <c:v>636134.12934462121</c:v>
                </c:pt>
                <c:pt idx="6969">
                  <c:v>636847.33089694963</c:v>
                </c:pt>
                <c:pt idx="6970">
                  <c:v>636435.55702924891</c:v>
                </c:pt>
                <c:pt idx="6971">
                  <c:v>636157.23205900076</c:v>
                </c:pt>
                <c:pt idx="6972">
                  <c:v>636170.22903946252</c:v>
                </c:pt>
                <c:pt idx="6973">
                  <c:v>636147.47180790058</c:v>
                </c:pt>
                <c:pt idx="6974">
                  <c:v>636170.84406435338</c:v>
                </c:pt>
                <c:pt idx="6975">
                  <c:v>636394.35399473633</c:v>
                </c:pt>
                <c:pt idx="6976">
                  <c:v>636179.92861605983</c:v>
                </c:pt>
                <c:pt idx="6977">
                  <c:v>636239.1266451017</c:v>
                </c:pt>
                <c:pt idx="6978">
                  <c:v>636189.00177008146</c:v>
                </c:pt>
                <c:pt idx="6979">
                  <c:v>636193.75992970983</c:v>
                </c:pt>
                <c:pt idx="6980">
                  <c:v>636307.59958861186</c:v>
                </c:pt>
                <c:pt idx="6981">
                  <c:v>636970.86388268287</c:v>
                </c:pt>
                <c:pt idx="6982">
                  <c:v>636198.203398232</c:v>
                </c:pt>
                <c:pt idx="6983">
                  <c:v>636792.47528183204</c:v>
                </c:pt>
                <c:pt idx="6984">
                  <c:v>636193.43771974626</c:v>
                </c:pt>
                <c:pt idx="6985">
                  <c:v>636650.63198703586</c:v>
                </c:pt>
                <c:pt idx="6986">
                  <c:v>636239.29891107208</c:v>
                </c:pt>
                <c:pt idx="6987">
                  <c:v>636289.62604780553</c:v>
                </c:pt>
                <c:pt idx="6988">
                  <c:v>636330.3058006661</c:v>
                </c:pt>
                <c:pt idx="6989">
                  <c:v>636632.31430275296</c:v>
                </c:pt>
                <c:pt idx="6990">
                  <c:v>636266.55786117027</c:v>
                </c:pt>
                <c:pt idx="6991">
                  <c:v>636330.34076936636</c:v>
                </c:pt>
                <c:pt idx="6992">
                  <c:v>636312.72280193679</c:v>
                </c:pt>
                <c:pt idx="6993">
                  <c:v>636325.82891715399</c:v>
                </c:pt>
                <c:pt idx="6994">
                  <c:v>636307.77328867826</c:v>
                </c:pt>
                <c:pt idx="6995">
                  <c:v>636422.00335767586</c:v>
                </c:pt>
                <c:pt idx="6996">
                  <c:v>636325.99115746678</c:v>
                </c:pt>
                <c:pt idx="6997">
                  <c:v>636353.96172950743</c:v>
                </c:pt>
                <c:pt idx="6998">
                  <c:v>636389.83536740788</c:v>
                </c:pt>
                <c:pt idx="6999">
                  <c:v>636358.27850501868</c:v>
                </c:pt>
                <c:pt idx="7000">
                  <c:v>636385.33921120956</c:v>
                </c:pt>
                <c:pt idx="7001">
                  <c:v>636531.6049300154</c:v>
                </c:pt>
                <c:pt idx="7002">
                  <c:v>636522.61188724905</c:v>
                </c:pt>
                <c:pt idx="7003">
                  <c:v>636390.16628955468</c:v>
                </c:pt>
                <c:pt idx="7004">
                  <c:v>636399.35688230244</c:v>
                </c:pt>
                <c:pt idx="7005">
                  <c:v>636444.7587245428</c:v>
                </c:pt>
                <c:pt idx="7006">
                  <c:v>636440.74718109204</c:v>
                </c:pt>
                <c:pt idx="7007">
                  <c:v>636413.2317112328</c:v>
                </c:pt>
                <c:pt idx="7008">
                  <c:v>636458.94646700588</c:v>
                </c:pt>
                <c:pt idx="7009">
                  <c:v>636490.67676747369</c:v>
                </c:pt>
                <c:pt idx="7010">
                  <c:v>636422.55305549828</c:v>
                </c:pt>
                <c:pt idx="7011">
                  <c:v>636472.56011121941</c:v>
                </c:pt>
                <c:pt idx="7012">
                  <c:v>636436.13212249451</c:v>
                </c:pt>
                <c:pt idx="7013">
                  <c:v>636454.00619489211</c:v>
                </c:pt>
                <c:pt idx="7014">
                  <c:v>636504.478411344</c:v>
                </c:pt>
                <c:pt idx="7015">
                  <c:v>636948.06027198769</c:v>
                </c:pt>
                <c:pt idx="7016">
                  <c:v>636659.71887760935</c:v>
                </c:pt>
                <c:pt idx="7017">
                  <c:v>636486.63012833474</c:v>
                </c:pt>
                <c:pt idx="7018">
                  <c:v>636554.50543650519</c:v>
                </c:pt>
                <c:pt idx="7019">
                  <c:v>636778.70121709874</c:v>
                </c:pt>
                <c:pt idx="7020">
                  <c:v>636509.20283099322</c:v>
                </c:pt>
                <c:pt idx="7021">
                  <c:v>637204.27098004881</c:v>
                </c:pt>
                <c:pt idx="7022">
                  <c:v>636536.86402433319</c:v>
                </c:pt>
                <c:pt idx="7023">
                  <c:v>636523.0129885585</c:v>
                </c:pt>
                <c:pt idx="7024">
                  <c:v>636527.25392958522</c:v>
                </c:pt>
                <c:pt idx="7025">
                  <c:v>636659.72165772307</c:v>
                </c:pt>
                <c:pt idx="7026">
                  <c:v>637108.2205112105</c:v>
                </c:pt>
                <c:pt idx="7027">
                  <c:v>636604.84656966524</c:v>
                </c:pt>
                <c:pt idx="7028">
                  <c:v>636883.95585344185</c:v>
                </c:pt>
                <c:pt idx="7029">
                  <c:v>636559.8078112785</c:v>
                </c:pt>
                <c:pt idx="7030">
                  <c:v>636691.75036001997</c:v>
                </c:pt>
                <c:pt idx="7031">
                  <c:v>636911.41024517594</c:v>
                </c:pt>
                <c:pt idx="7032">
                  <c:v>636673.45768819493</c:v>
                </c:pt>
                <c:pt idx="7033">
                  <c:v>637410.16282940749</c:v>
                </c:pt>
                <c:pt idx="7034">
                  <c:v>636806.13734272658</c:v>
                </c:pt>
                <c:pt idx="7035">
                  <c:v>637176.86026078428</c:v>
                </c:pt>
                <c:pt idx="7036">
                  <c:v>636641.84208494553</c:v>
                </c:pt>
                <c:pt idx="7037">
                  <c:v>636659.78281480551</c:v>
                </c:pt>
                <c:pt idx="7038">
                  <c:v>637323.24968572357</c:v>
                </c:pt>
                <c:pt idx="7039">
                  <c:v>636664.47462536802</c:v>
                </c:pt>
                <c:pt idx="7040">
                  <c:v>636660.49846376106</c:v>
                </c:pt>
                <c:pt idx="7041">
                  <c:v>636655.36577563907</c:v>
                </c:pt>
                <c:pt idx="7042">
                  <c:v>636783.41903915745</c:v>
                </c:pt>
                <c:pt idx="7043">
                  <c:v>636692.24865259253</c:v>
                </c:pt>
                <c:pt idx="7044">
                  <c:v>637158.53911705152</c:v>
                </c:pt>
                <c:pt idx="7045">
                  <c:v>636747.23927408573</c:v>
                </c:pt>
                <c:pt idx="7046">
                  <c:v>636710.52038384567</c:v>
                </c:pt>
                <c:pt idx="7047">
                  <c:v>636705.74406408553</c:v>
                </c:pt>
                <c:pt idx="7048">
                  <c:v>636715.32966460939</c:v>
                </c:pt>
                <c:pt idx="7049">
                  <c:v>636756.29087016801</c:v>
                </c:pt>
                <c:pt idx="7050">
                  <c:v>637492.54837584787</c:v>
                </c:pt>
                <c:pt idx="7051">
                  <c:v>636815.32277099777</c:v>
                </c:pt>
                <c:pt idx="7052">
                  <c:v>636742.74317489227</c:v>
                </c:pt>
                <c:pt idx="7053">
                  <c:v>636751.85999243578</c:v>
                </c:pt>
                <c:pt idx="7054">
                  <c:v>636838.40043677448</c:v>
                </c:pt>
                <c:pt idx="7055">
                  <c:v>637066.97392911615</c:v>
                </c:pt>
                <c:pt idx="7056">
                  <c:v>636806.66544361517</c:v>
                </c:pt>
                <c:pt idx="7057">
                  <c:v>636947.98341033584</c:v>
                </c:pt>
                <c:pt idx="7058">
                  <c:v>636884.1086221874</c:v>
                </c:pt>
                <c:pt idx="7059">
                  <c:v>636952.69662295457</c:v>
                </c:pt>
                <c:pt idx="7060">
                  <c:v>636816.05336322659</c:v>
                </c:pt>
                <c:pt idx="7061">
                  <c:v>637469.71930816059</c:v>
                </c:pt>
                <c:pt idx="7062">
                  <c:v>636838.87234069116</c:v>
                </c:pt>
                <c:pt idx="7063">
                  <c:v>636825.01728882035</c:v>
                </c:pt>
                <c:pt idx="7064">
                  <c:v>637254.61997084913</c:v>
                </c:pt>
                <c:pt idx="7065">
                  <c:v>636893.18638635648</c:v>
                </c:pt>
                <c:pt idx="7066">
                  <c:v>636980.16671669728</c:v>
                </c:pt>
                <c:pt idx="7067">
                  <c:v>636943.43202966615</c:v>
                </c:pt>
                <c:pt idx="7068">
                  <c:v>636856.89927368867</c:v>
                </c:pt>
                <c:pt idx="7069">
                  <c:v>636847.94677306025</c:v>
                </c:pt>
                <c:pt idx="7070">
                  <c:v>636875.27167844144</c:v>
                </c:pt>
                <c:pt idx="7071">
                  <c:v>636898.38646084315</c:v>
                </c:pt>
                <c:pt idx="7072">
                  <c:v>636893.38699821616</c:v>
                </c:pt>
                <c:pt idx="7073">
                  <c:v>636893.42545386078</c:v>
                </c:pt>
                <c:pt idx="7074">
                  <c:v>637172.21006044548</c:v>
                </c:pt>
                <c:pt idx="7075">
                  <c:v>636902.75289676921</c:v>
                </c:pt>
                <c:pt idx="7076">
                  <c:v>636921.29482812702</c:v>
                </c:pt>
                <c:pt idx="7077">
                  <c:v>637776.27699182124</c:v>
                </c:pt>
                <c:pt idx="7078">
                  <c:v>636980.5900704104</c:v>
                </c:pt>
                <c:pt idx="7079">
                  <c:v>637469.72955263406</c:v>
                </c:pt>
                <c:pt idx="7080">
                  <c:v>637012.34806567093</c:v>
                </c:pt>
                <c:pt idx="7081">
                  <c:v>637057.85358979402</c:v>
                </c:pt>
                <c:pt idx="7082">
                  <c:v>636998.86936882767</c:v>
                </c:pt>
                <c:pt idx="7083">
                  <c:v>637076.19430681621</c:v>
                </c:pt>
                <c:pt idx="7084">
                  <c:v>637442.24351652805</c:v>
                </c:pt>
                <c:pt idx="7085">
                  <c:v>637035.62290477706</c:v>
                </c:pt>
                <c:pt idx="7086">
                  <c:v>637076.62481727812</c:v>
                </c:pt>
                <c:pt idx="7087">
                  <c:v>637089.98092484719</c:v>
                </c:pt>
                <c:pt idx="7088">
                  <c:v>637373.56964806991</c:v>
                </c:pt>
                <c:pt idx="7089">
                  <c:v>637090.57168700988</c:v>
                </c:pt>
                <c:pt idx="7090">
                  <c:v>637176.80354609888</c:v>
                </c:pt>
                <c:pt idx="7091">
                  <c:v>637561.24439232366</c:v>
                </c:pt>
                <c:pt idx="7092">
                  <c:v>637103.95341455354</c:v>
                </c:pt>
                <c:pt idx="7093">
                  <c:v>637332.36691315344</c:v>
                </c:pt>
                <c:pt idx="7094">
                  <c:v>637131.678146958</c:v>
                </c:pt>
                <c:pt idx="7095">
                  <c:v>637469.68518695224</c:v>
                </c:pt>
                <c:pt idx="7096">
                  <c:v>637154.25028660125</c:v>
                </c:pt>
                <c:pt idx="7097">
                  <c:v>637826.68538896146</c:v>
                </c:pt>
                <c:pt idx="7098">
                  <c:v>637191.10331029282</c:v>
                </c:pt>
                <c:pt idx="7099">
                  <c:v>637336.94680817111</c:v>
                </c:pt>
                <c:pt idx="7100">
                  <c:v>637232.15676813456</c:v>
                </c:pt>
                <c:pt idx="7101">
                  <c:v>637200.31570125162</c:v>
                </c:pt>
                <c:pt idx="7102">
                  <c:v>637213.61308901187</c:v>
                </c:pt>
                <c:pt idx="7103">
                  <c:v>637246.03368726943</c:v>
                </c:pt>
                <c:pt idx="7104">
                  <c:v>637364.51898723003</c:v>
                </c:pt>
                <c:pt idx="7105">
                  <c:v>637232.45573967183</c:v>
                </c:pt>
                <c:pt idx="7106">
                  <c:v>637305.12458786822</c:v>
                </c:pt>
                <c:pt idx="7107">
                  <c:v>637753.46953040501</c:v>
                </c:pt>
                <c:pt idx="7108">
                  <c:v>637950.22655925015</c:v>
                </c:pt>
                <c:pt idx="7109">
                  <c:v>637332.40257017734</c:v>
                </c:pt>
                <c:pt idx="7110">
                  <c:v>637264.24712120928</c:v>
                </c:pt>
                <c:pt idx="7111">
                  <c:v>637259.7431640859</c:v>
                </c:pt>
                <c:pt idx="7112">
                  <c:v>637854.16092664015</c:v>
                </c:pt>
                <c:pt idx="7113">
                  <c:v>637542.88185944152</c:v>
                </c:pt>
                <c:pt idx="7114">
                  <c:v>637319.24914090673</c:v>
                </c:pt>
                <c:pt idx="7115">
                  <c:v>637291.49543881742</c:v>
                </c:pt>
                <c:pt idx="7116">
                  <c:v>637350.75908798899</c:v>
                </c:pt>
                <c:pt idx="7117">
                  <c:v>637474.22931648372</c:v>
                </c:pt>
                <c:pt idx="7118">
                  <c:v>637309.87610199803</c:v>
                </c:pt>
                <c:pt idx="7119">
                  <c:v>638092.08613851934</c:v>
                </c:pt>
                <c:pt idx="7120">
                  <c:v>637374.20359401172</c:v>
                </c:pt>
                <c:pt idx="7121">
                  <c:v>637474.36210662266</c:v>
                </c:pt>
                <c:pt idx="7122">
                  <c:v>637369.69870562386</c:v>
                </c:pt>
                <c:pt idx="7123">
                  <c:v>637442.26352536888</c:v>
                </c:pt>
                <c:pt idx="7124">
                  <c:v>637410.34770285012</c:v>
                </c:pt>
                <c:pt idx="7125">
                  <c:v>637455.97503835172</c:v>
                </c:pt>
                <c:pt idx="7126">
                  <c:v>637497.12552739354</c:v>
                </c:pt>
                <c:pt idx="7127">
                  <c:v>637420.06767911452</c:v>
                </c:pt>
                <c:pt idx="7128">
                  <c:v>637456.31570752349</c:v>
                </c:pt>
                <c:pt idx="7129">
                  <c:v>637429.08558740385</c:v>
                </c:pt>
                <c:pt idx="7130">
                  <c:v>637478.95459143235</c:v>
                </c:pt>
                <c:pt idx="7131">
                  <c:v>637493.09185747837</c:v>
                </c:pt>
                <c:pt idx="7132">
                  <c:v>637465.57263176795</c:v>
                </c:pt>
                <c:pt idx="7133">
                  <c:v>637479.55791867513</c:v>
                </c:pt>
                <c:pt idx="7134">
                  <c:v>637493.2217142696</c:v>
                </c:pt>
                <c:pt idx="7135">
                  <c:v>637497.85869688692</c:v>
                </c:pt>
                <c:pt idx="7136">
                  <c:v>637593.22936204507</c:v>
                </c:pt>
                <c:pt idx="7137">
                  <c:v>637565.82489002717</c:v>
                </c:pt>
                <c:pt idx="7138">
                  <c:v>637799.17714813165</c:v>
                </c:pt>
                <c:pt idx="7139">
                  <c:v>637556.71996370342</c:v>
                </c:pt>
                <c:pt idx="7140">
                  <c:v>637657.2898529158</c:v>
                </c:pt>
                <c:pt idx="7141">
                  <c:v>637543.42016233911</c:v>
                </c:pt>
                <c:pt idx="7142">
                  <c:v>637579.60203888023</c:v>
                </c:pt>
                <c:pt idx="7143">
                  <c:v>637543.15060750872</c:v>
                </c:pt>
                <c:pt idx="7144">
                  <c:v>637876.99471782986</c:v>
                </c:pt>
                <c:pt idx="7145">
                  <c:v>637598.0718101043</c:v>
                </c:pt>
                <c:pt idx="7146">
                  <c:v>637611.60998197237</c:v>
                </c:pt>
                <c:pt idx="7147">
                  <c:v>638352.96515331627</c:v>
                </c:pt>
                <c:pt idx="7148">
                  <c:v>637634.4538552796</c:v>
                </c:pt>
                <c:pt idx="7149">
                  <c:v>637598.50858739845</c:v>
                </c:pt>
                <c:pt idx="7150">
                  <c:v>638201.98647155415</c:v>
                </c:pt>
                <c:pt idx="7151">
                  <c:v>637694.05175232119</c:v>
                </c:pt>
                <c:pt idx="7152">
                  <c:v>637621.14084768808</c:v>
                </c:pt>
                <c:pt idx="7153">
                  <c:v>637625.6798695157</c:v>
                </c:pt>
                <c:pt idx="7154">
                  <c:v>637625.8978869397</c:v>
                </c:pt>
                <c:pt idx="7155">
                  <c:v>637867.81637549668</c:v>
                </c:pt>
                <c:pt idx="7156">
                  <c:v>638179.11682885769</c:v>
                </c:pt>
                <c:pt idx="7157">
                  <c:v>637658.00839321327</c:v>
                </c:pt>
                <c:pt idx="7158">
                  <c:v>637716.80467750155</c:v>
                </c:pt>
                <c:pt idx="7159">
                  <c:v>637680.73435950116</c:v>
                </c:pt>
                <c:pt idx="7160">
                  <c:v>637694.39248549612</c:v>
                </c:pt>
                <c:pt idx="7161">
                  <c:v>637872.38658075046</c:v>
                </c:pt>
                <c:pt idx="7162">
                  <c:v>637703.80279544403</c:v>
                </c:pt>
                <c:pt idx="7163">
                  <c:v>637721.50636935001</c:v>
                </c:pt>
                <c:pt idx="7164">
                  <c:v>637731.18993695162</c:v>
                </c:pt>
                <c:pt idx="7165">
                  <c:v>637763.03796434752</c:v>
                </c:pt>
                <c:pt idx="7166">
                  <c:v>638211.15066767298</c:v>
                </c:pt>
                <c:pt idx="7167">
                  <c:v>637813.08593916032</c:v>
                </c:pt>
                <c:pt idx="7168">
                  <c:v>637899.84549475333</c:v>
                </c:pt>
                <c:pt idx="7169">
                  <c:v>638417.08121000801</c:v>
                </c:pt>
                <c:pt idx="7170">
                  <c:v>638188.25340566423</c:v>
                </c:pt>
                <c:pt idx="7171">
                  <c:v>637786.01545208925</c:v>
                </c:pt>
                <c:pt idx="7172">
                  <c:v>637835.80799398164</c:v>
                </c:pt>
                <c:pt idx="7173">
                  <c:v>637808.95075031044</c:v>
                </c:pt>
                <c:pt idx="7174">
                  <c:v>637799.84016006475</c:v>
                </c:pt>
                <c:pt idx="7175">
                  <c:v>637845.3680155141</c:v>
                </c:pt>
                <c:pt idx="7176">
                  <c:v>637849.87948867271</c:v>
                </c:pt>
                <c:pt idx="7177">
                  <c:v>638531.4908201826</c:v>
                </c:pt>
                <c:pt idx="7178">
                  <c:v>637909.26904181601</c:v>
                </c:pt>
                <c:pt idx="7179">
                  <c:v>637923.21563899051</c:v>
                </c:pt>
                <c:pt idx="7180">
                  <c:v>637900.2754243986</c:v>
                </c:pt>
                <c:pt idx="7181">
                  <c:v>637895.58679682342</c:v>
                </c:pt>
                <c:pt idx="7182">
                  <c:v>637914.04259349057</c:v>
                </c:pt>
                <c:pt idx="7183">
                  <c:v>637909.64125245681</c:v>
                </c:pt>
                <c:pt idx="7184">
                  <c:v>638275.20169185684</c:v>
                </c:pt>
                <c:pt idx="7185">
                  <c:v>637941.77121228341</c:v>
                </c:pt>
                <c:pt idx="7186">
                  <c:v>637950.92991229449</c:v>
                </c:pt>
                <c:pt idx="7187">
                  <c:v>638018.98549967143</c:v>
                </c:pt>
                <c:pt idx="7188">
                  <c:v>637955.12142431166</c:v>
                </c:pt>
                <c:pt idx="7189">
                  <c:v>637968.88948975271</c:v>
                </c:pt>
                <c:pt idx="7190">
                  <c:v>637996.54693250603</c:v>
                </c:pt>
                <c:pt idx="7191">
                  <c:v>637982.41426482191</c:v>
                </c:pt>
                <c:pt idx="7192">
                  <c:v>638009.7557816311</c:v>
                </c:pt>
                <c:pt idx="7193">
                  <c:v>637977.92688551324</c:v>
                </c:pt>
                <c:pt idx="7194">
                  <c:v>637987.03308397683</c:v>
                </c:pt>
                <c:pt idx="7195">
                  <c:v>638691.70068743383</c:v>
                </c:pt>
                <c:pt idx="7196">
                  <c:v>638055.48062002414</c:v>
                </c:pt>
                <c:pt idx="7197">
                  <c:v>638028.53690306668</c:v>
                </c:pt>
                <c:pt idx="7198">
                  <c:v>638028.55818566389</c:v>
                </c:pt>
                <c:pt idx="7199">
                  <c:v>638037.82565078686</c:v>
                </c:pt>
                <c:pt idx="7200">
                  <c:v>638430.84134652629</c:v>
                </c:pt>
                <c:pt idx="7201">
                  <c:v>638046.82114282926</c:v>
                </c:pt>
                <c:pt idx="7202">
                  <c:v>638082.95362017036</c:v>
                </c:pt>
                <c:pt idx="7203">
                  <c:v>638156.25875696121</c:v>
                </c:pt>
                <c:pt idx="7204">
                  <c:v>638055.68514575099</c:v>
                </c:pt>
                <c:pt idx="7205">
                  <c:v>638330.09728749469</c:v>
                </c:pt>
                <c:pt idx="7206">
                  <c:v>638426.24844356847</c:v>
                </c:pt>
                <c:pt idx="7207">
                  <c:v>638220.31707497942</c:v>
                </c:pt>
                <c:pt idx="7208">
                  <c:v>638673.44296617748</c:v>
                </c:pt>
                <c:pt idx="7209">
                  <c:v>638124.77654224203</c:v>
                </c:pt>
                <c:pt idx="7210">
                  <c:v>638339.24058220279</c:v>
                </c:pt>
                <c:pt idx="7211">
                  <c:v>638233.96257597557</c:v>
                </c:pt>
                <c:pt idx="7212">
                  <c:v>638188.61828457646</c:v>
                </c:pt>
                <c:pt idx="7213">
                  <c:v>638175.15480719879</c:v>
                </c:pt>
                <c:pt idx="7214">
                  <c:v>638174.88611813658</c:v>
                </c:pt>
                <c:pt idx="7215">
                  <c:v>638179.74395189865</c:v>
                </c:pt>
                <c:pt idx="7216">
                  <c:v>638339.23377855669</c:v>
                </c:pt>
                <c:pt idx="7217">
                  <c:v>638198.06775385141</c:v>
                </c:pt>
                <c:pt idx="7218">
                  <c:v>638472.00533278438</c:v>
                </c:pt>
                <c:pt idx="7219">
                  <c:v>638247.70302136114</c:v>
                </c:pt>
                <c:pt idx="7220">
                  <c:v>638325.50058588386</c:v>
                </c:pt>
                <c:pt idx="7221">
                  <c:v>638211.21984190436</c:v>
                </c:pt>
                <c:pt idx="7222">
                  <c:v>638211.6339210514</c:v>
                </c:pt>
                <c:pt idx="7223">
                  <c:v>638252.79579448479</c:v>
                </c:pt>
                <c:pt idx="7224">
                  <c:v>638225.40966820111</c:v>
                </c:pt>
                <c:pt idx="7225">
                  <c:v>638229.87434010592</c:v>
                </c:pt>
                <c:pt idx="7226">
                  <c:v>638225.15732802032</c:v>
                </c:pt>
                <c:pt idx="7227">
                  <c:v>638243.71756921848</c:v>
                </c:pt>
                <c:pt idx="7228">
                  <c:v>638362.22071417724</c:v>
                </c:pt>
                <c:pt idx="7229">
                  <c:v>638257.36049791635</c:v>
                </c:pt>
                <c:pt idx="7230">
                  <c:v>638394.24221338925</c:v>
                </c:pt>
                <c:pt idx="7231">
                  <c:v>638257.15872879466</c:v>
                </c:pt>
                <c:pt idx="7232">
                  <c:v>638289.06683196872</c:v>
                </c:pt>
                <c:pt idx="7233">
                  <c:v>638289.15628023748</c:v>
                </c:pt>
                <c:pt idx="7234">
                  <c:v>638357.79564045533</c:v>
                </c:pt>
                <c:pt idx="7235">
                  <c:v>638938.91462391836</c:v>
                </c:pt>
                <c:pt idx="7236">
                  <c:v>638326.23216108885</c:v>
                </c:pt>
                <c:pt idx="7237">
                  <c:v>639076.2144927294</c:v>
                </c:pt>
                <c:pt idx="7238">
                  <c:v>638842.82800197904</c:v>
                </c:pt>
                <c:pt idx="7239">
                  <c:v>639030.44820327149</c:v>
                </c:pt>
                <c:pt idx="7240">
                  <c:v>638366.74321828899</c:v>
                </c:pt>
                <c:pt idx="7241">
                  <c:v>638376.5171639648</c:v>
                </c:pt>
                <c:pt idx="7242">
                  <c:v>638453.83863601543</c:v>
                </c:pt>
                <c:pt idx="7243">
                  <c:v>638398.82054219232</c:v>
                </c:pt>
                <c:pt idx="7244">
                  <c:v>638376.23892054497</c:v>
                </c:pt>
                <c:pt idx="7245">
                  <c:v>638385.58224090422</c:v>
                </c:pt>
                <c:pt idx="7246">
                  <c:v>638833.66797043371</c:v>
                </c:pt>
                <c:pt idx="7247">
                  <c:v>638636.7767186783</c:v>
                </c:pt>
                <c:pt idx="7248">
                  <c:v>638449.44158756535</c:v>
                </c:pt>
                <c:pt idx="7249">
                  <c:v>638440.04141450662</c:v>
                </c:pt>
                <c:pt idx="7250">
                  <c:v>638458.96590325353</c:v>
                </c:pt>
                <c:pt idx="7251">
                  <c:v>638893.17764742381</c:v>
                </c:pt>
                <c:pt idx="7252">
                  <c:v>638604.71669933514</c:v>
                </c:pt>
                <c:pt idx="7253">
                  <c:v>638655.07550606108</c:v>
                </c:pt>
                <c:pt idx="7254">
                  <c:v>638504.02543643746</c:v>
                </c:pt>
                <c:pt idx="7255">
                  <c:v>638518.26149618055</c:v>
                </c:pt>
                <c:pt idx="7256">
                  <c:v>638476.69149428431</c:v>
                </c:pt>
                <c:pt idx="7257">
                  <c:v>638477.08572901052</c:v>
                </c:pt>
                <c:pt idx="7258">
                  <c:v>638494.9420032159</c:v>
                </c:pt>
                <c:pt idx="7259">
                  <c:v>638504.05994198611</c:v>
                </c:pt>
                <c:pt idx="7260">
                  <c:v>638572.6767253445</c:v>
                </c:pt>
                <c:pt idx="7261">
                  <c:v>638600.2620068161</c:v>
                </c:pt>
                <c:pt idx="7262">
                  <c:v>638618.44710740482</c:v>
                </c:pt>
                <c:pt idx="7263">
                  <c:v>638513.63056322874</c:v>
                </c:pt>
                <c:pt idx="7264">
                  <c:v>638792.42674166895</c:v>
                </c:pt>
                <c:pt idx="7265">
                  <c:v>638504.28193787567</c:v>
                </c:pt>
                <c:pt idx="7266">
                  <c:v>638550.39300367178</c:v>
                </c:pt>
                <c:pt idx="7267">
                  <c:v>638559.62084861065</c:v>
                </c:pt>
                <c:pt idx="7268">
                  <c:v>639186.11934571096</c:v>
                </c:pt>
                <c:pt idx="7269">
                  <c:v>638596.12184575049</c:v>
                </c:pt>
                <c:pt idx="7270">
                  <c:v>639154.10302809195</c:v>
                </c:pt>
                <c:pt idx="7271">
                  <c:v>638646.26122726337</c:v>
                </c:pt>
                <c:pt idx="7272">
                  <c:v>638673.62124134996</c:v>
                </c:pt>
                <c:pt idx="7273">
                  <c:v>638642.02887954575</c:v>
                </c:pt>
                <c:pt idx="7274">
                  <c:v>638659.67704664276</c:v>
                </c:pt>
                <c:pt idx="7275">
                  <c:v>638966.3945066554</c:v>
                </c:pt>
                <c:pt idx="7276">
                  <c:v>638650.83615502936</c:v>
                </c:pt>
                <c:pt idx="7277">
                  <c:v>638719.60482183483</c:v>
                </c:pt>
                <c:pt idx="7278">
                  <c:v>638719.56039904268</c:v>
                </c:pt>
                <c:pt idx="7279">
                  <c:v>638673.9500213844</c:v>
                </c:pt>
                <c:pt idx="7280">
                  <c:v>638683.15664047666</c:v>
                </c:pt>
                <c:pt idx="7281">
                  <c:v>638747.1233661595</c:v>
                </c:pt>
                <c:pt idx="7282">
                  <c:v>638733.58631335583</c:v>
                </c:pt>
                <c:pt idx="7283">
                  <c:v>638719.66351927281</c:v>
                </c:pt>
                <c:pt idx="7284">
                  <c:v>638751.90590293694</c:v>
                </c:pt>
                <c:pt idx="7285">
                  <c:v>638742.59276504966</c:v>
                </c:pt>
                <c:pt idx="7286">
                  <c:v>639131.21237137658</c:v>
                </c:pt>
                <c:pt idx="7287">
                  <c:v>638742.46214343433</c:v>
                </c:pt>
                <c:pt idx="7288">
                  <c:v>639506.55517762748</c:v>
                </c:pt>
                <c:pt idx="7289">
                  <c:v>638842.91059537313</c:v>
                </c:pt>
                <c:pt idx="7290">
                  <c:v>639273.14651750692</c:v>
                </c:pt>
                <c:pt idx="7291">
                  <c:v>638756.07911466004</c:v>
                </c:pt>
                <c:pt idx="7292">
                  <c:v>638783.34408227587</c:v>
                </c:pt>
                <c:pt idx="7293">
                  <c:v>638810.72453849099</c:v>
                </c:pt>
                <c:pt idx="7294">
                  <c:v>638783.41307983105</c:v>
                </c:pt>
                <c:pt idx="7295">
                  <c:v>638833.65262061951</c:v>
                </c:pt>
                <c:pt idx="7296">
                  <c:v>638925.25987462816</c:v>
                </c:pt>
                <c:pt idx="7297">
                  <c:v>638906.83767402137</c:v>
                </c:pt>
                <c:pt idx="7298">
                  <c:v>639428.78819815593</c:v>
                </c:pt>
                <c:pt idx="7299">
                  <c:v>638902.28823420953</c:v>
                </c:pt>
                <c:pt idx="7300">
                  <c:v>638912.00186236459</c:v>
                </c:pt>
                <c:pt idx="7301">
                  <c:v>638865.85087476578</c:v>
                </c:pt>
                <c:pt idx="7302">
                  <c:v>638893.69258949964</c:v>
                </c:pt>
                <c:pt idx="7303">
                  <c:v>638916.0343212462</c:v>
                </c:pt>
                <c:pt idx="7304">
                  <c:v>638888.90549320902</c:v>
                </c:pt>
                <c:pt idx="7305">
                  <c:v>638930.35145322396</c:v>
                </c:pt>
                <c:pt idx="7306">
                  <c:v>638939.54104967241</c:v>
                </c:pt>
                <c:pt idx="7307">
                  <c:v>638920.78251406748</c:v>
                </c:pt>
                <c:pt idx="7308">
                  <c:v>639689.69087414979</c:v>
                </c:pt>
                <c:pt idx="7309">
                  <c:v>639112.83818712458</c:v>
                </c:pt>
                <c:pt idx="7310">
                  <c:v>639296.00533506577</c:v>
                </c:pt>
                <c:pt idx="7311">
                  <c:v>639012.66595653398</c:v>
                </c:pt>
                <c:pt idx="7312">
                  <c:v>638980.53533176915</c:v>
                </c:pt>
                <c:pt idx="7313">
                  <c:v>639026.19362008222</c:v>
                </c:pt>
                <c:pt idx="7314">
                  <c:v>638989.40671509143</c:v>
                </c:pt>
                <c:pt idx="7315">
                  <c:v>639058.34126645664</c:v>
                </c:pt>
                <c:pt idx="7316">
                  <c:v>639008.02936471428</c:v>
                </c:pt>
                <c:pt idx="7317">
                  <c:v>639515.79021076695</c:v>
                </c:pt>
                <c:pt idx="7318">
                  <c:v>639131.22751850088</c:v>
                </c:pt>
                <c:pt idx="7319">
                  <c:v>639698.8599678328</c:v>
                </c:pt>
                <c:pt idx="7320">
                  <c:v>639245.61752072093</c:v>
                </c:pt>
                <c:pt idx="7321">
                  <c:v>639154.09870530991</c:v>
                </c:pt>
                <c:pt idx="7322">
                  <c:v>638994.11468060152</c:v>
                </c:pt>
                <c:pt idx="7323">
                  <c:v>639040.11902147846</c:v>
                </c:pt>
                <c:pt idx="7324">
                  <c:v>639053.38331580628</c:v>
                </c:pt>
                <c:pt idx="7325">
                  <c:v>639072.01383246703</c:v>
                </c:pt>
                <c:pt idx="7326">
                  <c:v>639094.60301042965</c:v>
                </c:pt>
                <c:pt idx="7327">
                  <c:v>639104.37776989443</c:v>
                </c:pt>
                <c:pt idx="7328">
                  <c:v>639108.9361635492</c:v>
                </c:pt>
                <c:pt idx="7329">
                  <c:v>639104.32580964651</c:v>
                </c:pt>
                <c:pt idx="7330">
                  <c:v>639195.34659344098</c:v>
                </c:pt>
                <c:pt idx="7331">
                  <c:v>639122.01208917389</c:v>
                </c:pt>
                <c:pt idx="7332">
                  <c:v>639250.23442372412</c:v>
                </c:pt>
                <c:pt idx="7333">
                  <c:v>639113.44985995349</c:v>
                </c:pt>
                <c:pt idx="7334">
                  <c:v>639145.50123555656</c:v>
                </c:pt>
                <c:pt idx="7335">
                  <c:v>639131.65342308267</c:v>
                </c:pt>
                <c:pt idx="7336">
                  <c:v>639419.60016424069</c:v>
                </c:pt>
                <c:pt idx="7337">
                  <c:v>639341.7467202635</c:v>
                </c:pt>
                <c:pt idx="7338">
                  <c:v>639195.2503823404</c:v>
                </c:pt>
                <c:pt idx="7339">
                  <c:v>639273.06590583327</c:v>
                </c:pt>
                <c:pt idx="7340">
                  <c:v>639204.93079432729</c:v>
                </c:pt>
                <c:pt idx="7341">
                  <c:v>639222.93617460551</c:v>
                </c:pt>
                <c:pt idx="7342">
                  <c:v>639140.56228810397</c:v>
                </c:pt>
                <c:pt idx="7343">
                  <c:v>639163.60911293235</c:v>
                </c:pt>
                <c:pt idx="7344">
                  <c:v>639191.34381071501</c:v>
                </c:pt>
                <c:pt idx="7345">
                  <c:v>639822.50272911158</c:v>
                </c:pt>
                <c:pt idx="7346">
                  <c:v>639657.71490401076</c:v>
                </c:pt>
                <c:pt idx="7347">
                  <c:v>639218.58198427351</c:v>
                </c:pt>
                <c:pt idx="7348">
                  <c:v>639268.87759481592</c:v>
                </c:pt>
                <c:pt idx="7349">
                  <c:v>639227.41939739103</c:v>
                </c:pt>
                <c:pt idx="7350">
                  <c:v>639218.46661410946</c:v>
                </c:pt>
                <c:pt idx="7351">
                  <c:v>639255.27868765942</c:v>
                </c:pt>
                <c:pt idx="7352">
                  <c:v>639282.91407895403</c:v>
                </c:pt>
                <c:pt idx="7353">
                  <c:v>639269.049870544</c:v>
                </c:pt>
                <c:pt idx="7354">
                  <c:v>639648.54658975499</c:v>
                </c:pt>
                <c:pt idx="7355">
                  <c:v>639310.07904061989</c:v>
                </c:pt>
                <c:pt idx="7356">
                  <c:v>639804.23245984036</c:v>
                </c:pt>
                <c:pt idx="7357">
                  <c:v>639868.31831263122</c:v>
                </c:pt>
                <c:pt idx="7358">
                  <c:v>639382.94386492053</c:v>
                </c:pt>
                <c:pt idx="7359">
                  <c:v>639346.32644968072</c:v>
                </c:pt>
                <c:pt idx="7360">
                  <c:v>639314.74719361705</c:v>
                </c:pt>
                <c:pt idx="7361">
                  <c:v>639643.95328330179</c:v>
                </c:pt>
                <c:pt idx="7362">
                  <c:v>639387.66789894516</c:v>
                </c:pt>
                <c:pt idx="7363">
                  <c:v>639328.10542166547</c:v>
                </c:pt>
                <c:pt idx="7364">
                  <c:v>639341.7801721968</c:v>
                </c:pt>
                <c:pt idx="7365">
                  <c:v>639350.92370014638</c:v>
                </c:pt>
                <c:pt idx="7366">
                  <c:v>639383.36970211111</c:v>
                </c:pt>
                <c:pt idx="7367">
                  <c:v>639790.49185974023</c:v>
                </c:pt>
                <c:pt idx="7368">
                  <c:v>640033.10174106481</c:v>
                </c:pt>
                <c:pt idx="7369">
                  <c:v>640092.61462150386</c:v>
                </c:pt>
                <c:pt idx="7370">
                  <c:v>639369.89469068288</c:v>
                </c:pt>
                <c:pt idx="7371">
                  <c:v>639369.74812925782</c:v>
                </c:pt>
                <c:pt idx="7372">
                  <c:v>639424.2028459555</c:v>
                </c:pt>
                <c:pt idx="7373">
                  <c:v>639401.58747978811</c:v>
                </c:pt>
                <c:pt idx="7374">
                  <c:v>639529.51465395594</c:v>
                </c:pt>
                <c:pt idx="7375">
                  <c:v>639456.76127047557</c:v>
                </c:pt>
                <c:pt idx="7376">
                  <c:v>639493.040012502</c:v>
                </c:pt>
                <c:pt idx="7377">
                  <c:v>639461.41342728573</c:v>
                </c:pt>
                <c:pt idx="7378">
                  <c:v>639515.85544641525</c:v>
                </c:pt>
                <c:pt idx="7379">
                  <c:v>639497.72076340206</c:v>
                </c:pt>
                <c:pt idx="7380">
                  <c:v>639621.01493956707</c:v>
                </c:pt>
                <c:pt idx="7381">
                  <c:v>639484.2661627013</c:v>
                </c:pt>
                <c:pt idx="7382">
                  <c:v>639753.82223416748</c:v>
                </c:pt>
                <c:pt idx="7383">
                  <c:v>639529.92176032416</c:v>
                </c:pt>
                <c:pt idx="7384">
                  <c:v>639502.55228141637</c:v>
                </c:pt>
                <c:pt idx="7385">
                  <c:v>639479.37846410135</c:v>
                </c:pt>
                <c:pt idx="7386">
                  <c:v>639639.32620591205</c:v>
                </c:pt>
                <c:pt idx="7387">
                  <c:v>639914.10412559123</c:v>
                </c:pt>
                <c:pt idx="7388">
                  <c:v>639543.69795597263</c:v>
                </c:pt>
                <c:pt idx="7389">
                  <c:v>639561.56961773778</c:v>
                </c:pt>
                <c:pt idx="7390">
                  <c:v>639584.8804342075</c:v>
                </c:pt>
                <c:pt idx="7391">
                  <c:v>639589.53847478982</c:v>
                </c:pt>
                <c:pt idx="7392">
                  <c:v>639598.78319195751</c:v>
                </c:pt>
                <c:pt idx="7393">
                  <c:v>639617.03760248714</c:v>
                </c:pt>
                <c:pt idx="7394">
                  <c:v>639617.06491594133</c:v>
                </c:pt>
                <c:pt idx="7395">
                  <c:v>639721.80358264816</c:v>
                </c:pt>
                <c:pt idx="7396">
                  <c:v>639644.57255774771</c:v>
                </c:pt>
                <c:pt idx="7397">
                  <c:v>639667.31650151766</c:v>
                </c:pt>
                <c:pt idx="7398">
                  <c:v>639882.01001713926</c:v>
                </c:pt>
                <c:pt idx="7399">
                  <c:v>639662.89870004787</c:v>
                </c:pt>
                <c:pt idx="7400">
                  <c:v>640284.96559812129</c:v>
                </c:pt>
                <c:pt idx="7401">
                  <c:v>639785.88432113139</c:v>
                </c:pt>
                <c:pt idx="7402">
                  <c:v>639698.8648494985</c:v>
                </c:pt>
                <c:pt idx="7403">
                  <c:v>639680.66281185835</c:v>
                </c:pt>
                <c:pt idx="7404">
                  <c:v>639886.57786738907</c:v>
                </c:pt>
                <c:pt idx="7405">
                  <c:v>639713.14278261329</c:v>
                </c:pt>
                <c:pt idx="7406">
                  <c:v>639699.01206693577</c:v>
                </c:pt>
                <c:pt idx="7407">
                  <c:v>639717.60075189872</c:v>
                </c:pt>
                <c:pt idx="7408">
                  <c:v>639749.6269372789</c:v>
                </c:pt>
                <c:pt idx="7409">
                  <c:v>639740.73127458326</c:v>
                </c:pt>
                <c:pt idx="7410">
                  <c:v>639735.87725786096</c:v>
                </c:pt>
                <c:pt idx="7411">
                  <c:v>639758.40807630622</c:v>
                </c:pt>
                <c:pt idx="7412">
                  <c:v>639726.56777094945</c:v>
                </c:pt>
                <c:pt idx="7413">
                  <c:v>639758.46661271609</c:v>
                </c:pt>
                <c:pt idx="7414">
                  <c:v>640138.46655167267</c:v>
                </c:pt>
                <c:pt idx="7415">
                  <c:v>639836.20546209917</c:v>
                </c:pt>
                <c:pt idx="7416">
                  <c:v>640523.04869542958</c:v>
                </c:pt>
                <c:pt idx="7417">
                  <c:v>640344.52338309598</c:v>
                </c:pt>
                <c:pt idx="7418">
                  <c:v>639795.67202754971</c:v>
                </c:pt>
                <c:pt idx="7419">
                  <c:v>640028.53003148665</c:v>
                </c:pt>
                <c:pt idx="7420">
                  <c:v>639800.03995457152</c:v>
                </c:pt>
                <c:pt idx="7421">
                  <c:v>639790.62161417329</c:v>
                </c:pt>
                <c:pt idx="7422">
                  <c:v>639799.93824604806</c:v>
                </c:pt>
                <c:pt idx="7423">
                  <c:v>639891.23581742914</c:v>
                </c:pt>
                <c:pt idx="7424">
                  <c:v>639840.91095653235</c:v>
                </c:pt>
                <c:pt idx="7425">
                  <c:v>639836.49233209004</c:v>
                </c:pt>
                <c:pt idx="7426">
                  <c:v>639895.74379683996</c:v>
                </c:pt>
                <c:pt idx="7427">
                  <c:v>639891.61274034297</c:v>
                </c:pt>
                <c:pt idx="7428">
                  <c:v>639877.57514233293</c:v>
                </c:pt>
                <c:pt idx="7429">
                  <c:v>639891.770728576</c:v>
                </c:pt>
                <c:pt idx="7430">
                  <c:v>639991.93715867528</c:v>
                </c:pt>
                <c:pt idx="7431">
                  <c:v>640545.97964176803</c:v>
                </c:pt>
                <c:pt idx="7432">
                  <c:v>639914.58492086886</c:v>
                </c:pt>
                <c:pt idx="7433">
                  <c:v>639909.70992443955</c:v>
                </c:pt>
                <c:pt idx="7434">
                  <c:v>639937.45974512817</c:v>
                </c:pt>
                <c:pt idx="7435">
                  <c:v>640463.59763348987</c:v>
                </c:pt>
                <c:pt idx="7436">
                  <c:v>639973.61955817055</c:v>
                </c:pt>
                <c:pt idx="7437">
                  <c:v>639941.83671063476</c:v>
                </c:pt>
                <c:pt idx="7438">
                  <c:v>640083.45525118255</c:v>
                </c:pt>
                <c:pt idx="7439">
                  <c:v>639960.26173494523</c:v>
                </c:pt>
                <c:pt idx="7440">
                  <c:v>639964.93131050584</c:v>
                </c:pt>
                <c:pt idx="7441">
                  <c:v>640001.40311366844</c:v>
                </c:pt>
                <c:pt idx="7442">
                  <c:v>639987.89080539311</c:v>
                </c:pt>
                <c:pt idx="7443">
                  <c:v>640046.83430708142</c:v>
                </c:pt>
                <c:pt idx="7444">
                  <c:v>639987.6604997525</c:v>
                </c:pt>
                <c:pt idx="7445">
                  <c:v>639992.5398577184</c:v>
                </c:pt>
                <c:pt idx="7446">
                  <c:v>640001.63144734805</c:v>
                </c:pt>
                <c:pt idx="7447">
                  <c:v>640051.53368301224</c:v>
                </c:pt>
                <c:pt idx="7448">
                  <c:v>640225.41227751994</c:v>
                </c:pt>
                <c:pt idx="7449">
                  <c:v>640033.59822067351</c:v>
                </c:pt>
                <c:pt idx="7450">
                  <c:v>640390.29974814376</c:v>
                </c:pt>
                <c:pt idx="7451">
                  <c:v>640339.91379762487</c:v>
                </c:pt>
                <c:pt idx="7452">
                  <c:v>640042.89831424481</c:v>
                </c:pt>
                <c:pt idx="7453">
                  <c:v>640042.87515093631</c:v>
                </c:pt>
                <c:pt idx="7454">
                  <c:v>640225.40495417209</c:v>
                </c:pt>
                <c:pt idx="7455">
                  <c:v>640092.64110234636</c:v>
                </c:pt>
                <c:pt idx="7456">
                  <c:v>640083.52898047154</c:v>
                </c:pt>
                <c:pt idx="7457">
                  <c:v>640069.92079451657</c:v>
                </c:pt>
                <c:pt idx="7458">
                  <c:v>640079.27137641946</c:v>
                </c:pt>
                <c:pt idx="7459">
                  <c:v>640802.40631017811</c:v>
                </c:pt>
                <c:pt idx="7460">
                  <c:v>640111.13182839658</c:v>
                </c:pt>
                <c:pt idx="7461">
                  <c:v>640102.07586956851</c:v>
                </c:pt>
                <c:pt idx="7462">
                  <c:v>640152.22118353099</c:v>
                </c:pt>
                <c:pt idx="7463">
                  <c:v>640129.65019355714</c:v>
                </c:pt>
                <c:pt idx="7464">
                  <c:v>640115.98757397605</c:v>
                </c:pt>
                <c:pt idx="7465">
                  <c:v>640133.92072628275</c:v>
                </c:pt>
                <c:pt idx="7466">
                  <c:v>640605.55203125114</c:v>
                </c:pt>
                <c:pt idx="7467">
                  <c:v>640171.01402863208</c:v>
                </c:pt>
                <c:pt idx="7468">
                  <c:v>640298.70191928174</c:v>
                </c:pt>
                <c:pt idx="7469">
                  <c:v>640203.16487332783</c:v>
                </c:pt>
                <c:pt idx="7470">
                  <c:v>640212.11987707904</c:v>
                </c:pt>
                <c:pt idx="7471">
                  <c:v>640207.63630633324</c:v>
                </c:pt>
                <c:pt idx="7472">
                  <c:v>640953.53448862582</c:v>
                </c:pt>
                <c:pt idx="7473">
                  <c:v>640230.4798242267</c:v>
                </c:pt>
                <c:pt idx="7474">
                  <c:v>640307.86505758623</c:v>
                </c:pt>
                <c:pt idx="7475">
                  <c:v>640267.23005759902</c:v>
                </c:pt>
                <c:pt idx="7476">
                  <c:v>640326.19639114419</c:v>
                </c:pt>
                <c:pt idx="7477">
                  <c:v>640290.04437084484</c:v>
                </c:pt>
                <c:pt idx="7478">
                  <c:v>640971.87566127232</c:v>
                </c:pt>
                <c:pt idx="7479">
                  <c:v>640321.65921704727</c:v>
                </c:pt>
                <c:pt idx="7480">
                  <c:v>640362.79263490578</c:v>
                </c:pt>
                <c:pt idx="7481">
                  <c:v>640394.83848826506</c:v>
                </c:pt>
                <c:pt idx="7482">
                  <c:v>640564.27084831183</c:v>
                </c:pt>
                <c:pt idx="7483">
                  <c:v>640326.72546920145</c:v>
                </c:pt>
                <c:pt idx="7484">
                  <c:v>640454.3606969394</c:v>
                </c:pt>
                <c:pt idx="7485">
                  <c:v>640962.74605726753</c:v>
                </c:pt>
                <c:pt idx="7486">
                  <c:v>640331.00325952691</c:v>
                </c:pt>
                <c:pt idx="7487">
                  <c:v>640354.28388907888</c:v>
                </c:pt>
                <c:pt idx="7488">
                  <c:v>640358.8621113674</c:v>
                </c:pt>
                <c:pt idx="7489">
                  <c:v>640422.42400755361</c:v>
                </c:pt>
                <c:pt idx="7490">
                  <c:v>640395.124349933</c:v>
                </c:pt>
                <c:pt idx="7491">
                  <c:v>640390.78314599488</c:v>
                </c:pt>
                <c:pt idx="7492">
                  <c:v>640413.59683527914</c:v>
                </c:pt>
                <c:pt idx="7493">
                  <c:v>640413.64589221438</c:v>
                </c:pt>
                <c:pt idx="7494">
                  <c:v>640600.89830530633</c:v>
                </c:pt>
                <c:pt idx="7495">
                  <c:v>640440.69307785016</c:v>
                </c:pt>
                <c:pt idx="7496">
                  <c:v>640404.48144230444</c:v>
                </c:pt>
                <c:pt idx="7497">
                  <c:v>640399.99464594538</c:v>
                </c:pt>
                <c:pt idx="7498">
                  <c:v>640418.14717767318</c:v>
                </c:pt>
                <c:pt idx="7499">
                  <c:v>640422.95038744551</c:v>
                </c:pt>
                <c:pt idx="7500">
                  <c:v>640491.02008257317</c:v>
                </c:pt>
                <c:pt idx="7501">
                  <c:v>640596.31635179464</c:v>
                </c:pt>
                <c:pt idx="7502">
                  <c:v>640834.50029914663</c:v>
                </c:pt>
                <c:pt idx="7503">
                  <c:v>640472.8677521944</c:v>
                </c:pt>
                <c:pt idx="7504">
                  <c:v>640440.86310524459</c:v>
                </c:pt>
                <c:pt idx="7505">
                  <c:v>640962.75751836353</c:v>
                </c:pt>
                <c:pt idx="7506">
                  <c:v>640454.74496211973</c:v>
                </c:pt>
                <c:pt idx="7507">
                  <c:v>640450.13049671543</c:v>
                </c:pt>
                <c:pt idx="7508">
                  <c:v>640473.0268705386</c:v>
                </c:pt>
                <c:pt idx="7509">
                  <c:v>641031.45836999256</c:v>
                </c:pt>
                <c:pt idx="7510">
                  <c:v>641283.27327890834</c:v>
                </c:pt>
                <c:pt idx="7511">
                  <c:v>640464.03006135754</c:v>
                </c:pt>
                <c:pt idx="7512">
                  <c:v>640779.51564133109</c:v>
                </c:pt>
                <c:pt idx="7513">
                  <c:v>640477.87549310259</c:v>
                </c:pt>
                <c:pt idx="7514">
                  <c:v>640514.01409771328</c:v>
                </c:pt>
                <c:pt idx="7515">
                  <c:v>640527.82467207406</c:v>
                </c:pt>
                <c:pt idx="7516">
                  <c:v>640994.8043991056</c:v>
                </c:pt>
                <c:pt idx="7517">
                  <c:v>640537.33843382949</c:v>
                </c:pt>
                <c:pt idx="7518">
                  <c:v>640889.44004914467</c:v>
                </c:pt>
                <c:pt idx="7519">
                  <c:v>640619.28454056184</c:v>
                </c:pt>
                <c:pt idx="7520">
                  <c:v>640555.57186771848</c:v>
                </c:pt>
                <c:pt idx="7521">
                  <c:v>640655.8587885109</c:v>
                </c:pt>
                <c:pt idx="7522">
                  <c:v>640587.31728264946</c:v>
                </c:pt>
                <c:pt idx="7523">
                  <c:v>640761.17646132386</c:v>
                </c:pt>
                <c:pt idx="7524">
                  <c:v>641141.37051483791</c:v>
                </c:pt>
                <c:pt idx="7525">
                  <c:v>640651.6588681438</c:v>
                </c:pt>
                <c:pt idx="7526">
                  <c:v>641411.52848166588</c:v>
                </c:pt>
                <c:pt idx="7527">
                  <c:v>640660.74133544939</c:v>
                </c:pt>
                <c:pt idx="7528">
                  <c:v>640738.30712460948</c:v>
                </c:pt>
                <c:pt idx="7529">
                  <c:v>641026.83138164342</c:v>
                </c:pt>
                <c:pt idx="7530">
                  <c:v>640715.8235592061</c:v>
                </c:pt>
                <c:pt idx="7531">
                  <c:v>641104.7042567879</c:v>
                </c:pt>
                <c:pt idx="7532">
                  <c:v>640774.93377855141</c:v>
                </c:pt>
                <c:pt idx="7533">
                  <c:v>641535.18202930863</c:v>
                </c:pt>
                <c:pt idx="7534">
                  <c:v>640802.43334692752</c:v>
                </c:pt>
                <c:pt idx="7535">
                  <c:v>640725.07667667395</c:v>
                </c:pt>
                <c:pt idx="7536">
                  <c:v>640724.98392467597</c:v>
                </c:pt>
                <c:pt idx="7537">
                  <c:v>640848.21309976978</c:v>
                </c:pt>
                <c:pt idx="7538">
                  <c:v>640761.51870249608</c:v>
                </c:pt>
                <c:pt idx="7539">
                  <c:v>641393.26081066241</c:v>
                </c:pt>
                <c:pt idx="7540">
                  <c:v>641333.73517889925</c:v>
                </c:pt>
                <c:pt idx="7541">
                  <c:v>640738.85650348465</c:v>
                </c:pt>
                <c:pt idx="7542">
                  <c:v>640793.8459444975</c:v>
                </c:pt>
                <c:pt idx="7543">
                  <c:v>640802.8084388182</c:v>
                </c:pt>
                <c:pt idx="7544">
                  <c:v>640807.45939942042</c:v>
                </c:pt>
                <c:pt idx="7545">
                  <c:v>641274.17789118271</c:v>
                </c:pt>
                <c:pt idx="7546">
                  <c:v>640812.01692510792</c:v>
                </c:pt>
                <c:pt idx="7547">
                  <c:v>640821.36817480624</c:v>
                </c:pt>
                <c:pt idx="7548">
                  <c:v>640894.04967580433</c:v>
                </c:pt>
                <c:pt idx="7549">
                  <c:v>640821.34977458965</c:v>
                </c:pt>
                <c:pt idx="7550">
                  <c:v>640821.23717838409</c:v>
                </c:pt>
                <c:pt idx="7551">
                  <c:v>640830.5271645888</c:v>
                </c:pt>
                <c:pt idx="7552">
                  <c:v>640830.37709397578</c:v>
                </c:pt>
                <c:pt idx="7553">
                  <c:v>641095.50308506831</c:v>
                </c:pt>
                <c:pt idx="7554">
                  <c:v>640839.63571950304</c:v>
                </c:pt>
                <c:pt idx="7555">
                  <c:v>640884.95003311266</c:v>
                </c:pt>
                <c:pt idx="7556">
                  <c:v>640862.56957914145</c:v>
                </c:pt>
                <c:pt idx="7557">
                  <c:v>640862.20514552866</c:v>
                </c:pt>
                <c:pt idx="7558">
                  <c:v>641090.91619567329</c:v>
                </c:pt>
                <c:pt idx="7559">
                  <c:v>640889.71696398559</c:v>
                </c:pt>
                <c:pt idx="7560">
                  <c:v>641608.50249775499</c:v>
                </c:pt>
                <c:pt idx="7561">
                  <c:v>640944.64006870973</c:v>
                </c:pt>
                <c:pt idx="7562">
                  <c:v>640981.09433460934</c:v>
                </c:pt>
                <c:pt idx="7563">
                  <c:v>641242.07153938129</c:v>
                </c:pt>
                <c:pt idx="7564">
                  <c:v>640940.02133964002</c:v>
                </c:pt>
                <c:pt idx="7565">
                  <c:v>640994.84395152843</c:v>
                </c:pt>
                <c:pt idx="7566">
                  <c:v>641003.96963370207</c:v>
                </c:pt>
                <c:pt idx="7567">
                  <c:v>640962.87682314578</c:v>
                </c:pt>
                <c:pt idx="7568">
                  <c:v>641095.4970217651</c:v>
                </c:pt>
                <c:pt idx="7569">
                  <c:v>641026.83652544231</c:v>
                </c:pt>
                <c:pt idx="7570">
                  <c:v>641004.32996576698</c:v>
                </c:pt>
                <c:pt idx="7571">
                  <c:v>640981.34544792899</c:v>
                </c:pt>
                <c:pt idx="7572">
                  <c:v>641031.55352445249</c:v>
                </c:pt>
                <c:pt idx="7573">
                  <c:v>641058.90956406365</c:v>
                </c:pt>
                <c:pt idx="7574">
                  <c:v>641457.38264781807</c:v>
                </c:pt>
                <c:pt idx="7575">
                  <c:v>641009.12784668268</c:v>
                </c:pt>
                <c:pt idx="7576">
                  <c:v>641013.70776712114</c:v>
                </c:pt>
                <c:pt idx="7577">
                  <c:v>641232.89356139093</c:v>
                </c:pt>
                <c:pt idx="7578">
                  <c:v>641374.90738033061</c:v>
                </c:pt>
                <c:pt idx="7579">
                  <c:v>641036.52319805603</c:v>
                </c:pt>
                <c:pt idx="7580">
                  <c:v>641040.97623147734</c:v>
                </c:pt>
                <c:pt idx="7581">
                  <c:v>641072.75345060544</c:v>
                </c:pt>
                <c:pt idx="7582">
                  <c:v>641141.31166265463</c:v>
                </c:pt>
                <c:pt idx="7583">
                  <c:v>641082.27763648843</c:v>
                </c:pt>
                <c:pt idx="7584">
                  <c:v>641365.73287061241</c:v>
                </c:pt>
                <c:pt idx="7585">
                  <c:v>641086.8748995997</c:v>
                </c:pt>
                <c:pt idx="7586">
                  <c:v>641100.70657871768</c:v>
                </c:pt>
                <c:pt idx="7587">
                  <c:v>641128.02977166418</c:v>
                </c:pt>
                <c:pt idx="7588">
                  <c:v>641114.19408886414</c:v>
                </c:pt>
                <c:pt idx="7589">
                  <c:v>641228.3445721264</c:v>
                </c:pt>
                <c:pt idx="7590">
                  <c:v>641150.61121425126</c:v>
                </c:pt>
                <c:pt idx="7591">
                  <c:v>641182.58358003153</c:v>
                </c:pt>
                <c:pt idx="7592">
                  <c:v>641137.33964444045</c:v>
                </c:pt>
                <c:pt idx="7593">
                  <c:v>641182.60702716664</c:v>
                </c:pt>
                <c:pt idx="7594">
                  <c:v>641146.25337392255</c:v>
                </c:pt>
                <c:pt idx="7595">
                  <c:v>641274.12963374588</c:v>
                </c:pt>
                <c:pt idx="7596">
                  <c:v>641155.44676236925</c:v>
                </c:pt>
                <c:pt idx="7597">
                  <c:v>641246.64240211237</c:v>
                </c:pt>
                <c:pt idx="7598">
                  <c:v>641420.68357140222</c:v>
                </c:pt>
                <c:pt idx="7599">
                  <c:v>641246.73120054521</c:v>
                </c:pt>
                <c:pt idx="7600">
                  <c:v>641319.92946342647</c:v>
                </c:pt>
                <c:pt idx="7601">
                  <c:v>641297.04350805131</c:v>
                </c:pt>
                <c:pt idx="7602">
                  <c:v>641997.8131799316</c:v>
                </c:pt>
                <c:pt idx="7603">
                  <c:v>641196.81488223188</c:v>
                </c:pt>
                <c:pt idx="7604">
                  <c:v>641205.69027139153</c:v>
                </c:pt>
                <c:pt idx="7605">
                  <c:v>641269.57125514688</c:v>
                </c:pt>
                <c:pt idx="7606">
                  <c:v>641709.31306352827</c:v>
                </c:pt>
                <c:pt idx="7607">
                  <c:v>641961.18020198704</c:v>
                </c:pt>
                <c:pt idx="7608">
                  <c:v>641260.74029063131</c:v>
                </c:pt>
                <c:pt idx="7609">
                  <c:v>641260.49580847798</c:v>
                </c:pt>
                <c:pt idx="7610">
                  <c:v>641233.33089888492</c:v>
                </c:pt>
                <c:pt idx="7611">
                  <c:v>641787.18659324979</c:v>
                </c:pt>
                <c:pt idx="7612">
                  <c:v>641247.2225316352</c:v>
                </c:pt>
                <c:pt idx="7613">
                  <c:v>641256.38482173753</c:v>
                </c:pt>
                <c:pt idx="7614">
                  <c:v>641269.72857507784</c:v>
                </c:pt>
                <c:pt idx="7615">
                  <c:v>641301.85992630653</c:v>
                </c:pt>
                <c:pt idx="7616">
                  <c:v>641365.76794020936</c:v>
                </c:pt>
                <c:pt idx="7617">
                  <c:v>641356.5809332775</c:v>
                </c:pt>
                <c:pt idx="7618">
                  <c:v>641965.78395221371</c:v>
                </c:pt>
                <c:pt idx="7619">
                  <c:v>641677.22144525149</c:v>
                </c:pt>
                <c:pt idx="7620">
                  <c:v>641920.0078416873</c:v>
                </c:pt>
                <c:pt idx="7621">
                  <c:v>641365.88102457556</c:v>
                </c:pt>
                <c:pt idx="7622">
                  <c:v>641489.37777926843</c:v>
                </c:pt>
                <c:pt idx="7623">
                  <c:v>641457.31933332735</c:v>
                </c:pt>
                <c:pt idx="7624">
                  <c:v>641361.68513245333</c:v>
                </c:pt>
                <c:pt idx="7625">
                  <c:v>641352.52980523463</c:v>
                </c:pt>
                <c:pt idx="7626">
                  <c:v>641393.51474075625</c:v>
                </c:pt>
                <c:pt idx="7627">
                  <c:v>641407.39854454307</c:v>
                </c:pt>
                <c:pt idx="7628">
                  <c:v>641389.07288808841</c:v>
                </c:pt>
                <c:pt idx="7629">
                  <c:v>641402.70185655262</c:v>
                </c:pt>
                <c:pt idx="7630">
                  <c:v>641461.94983771071</c:v>
                </c:pt>
                <c:pt idx="7631">
                  <c:v>641425.5680613789</c:v>
                </c:pt>
                <c:pt idx="7632">
                  <c:v>641617.62825626973</c:v>
                </c:pt>
                <c:pt idx="7633">
                  <c:v>641434.90987094399</c:v>
                </c:pt>
                <c:pt idx="7634">
                  <c:v>641484.83663033939</c:v>
                </c:pt>
                <c:pt idx="7635">
                  <c:v>641663.43895850121</c:v>
                </c:pt>
                <c:pt idx="7636">
                  <c:v>641453.24230855342</c:v>
                </c:pt>
                <c:pt idx="7637">
                  <c:v>641443.81582821265</c:v>
                </c:pt>
                <c:pt idx="7638">
                  <c:v>641448.666008575</c:v>
                </c:pt>
                <c:pt idx="7639">
                  <c:v>641471.67106289277</c:v>
                </c:pt>
                <c:pt idx="7640">
                  <c:v>641516.91242144839</c:v>
                </c:pt>
                <c:pt idx="7641">
                  <c:v>641476.16520677658</c:v>
                </c:pt>
                <c:pt idx="7642">
                  <c:v>641526.11365342792</c:v>
                </c:pt>
                <c:pt idx="7643">
                  <c:v>641540.17074571911</c:v>
                </c:pt>
                <c:pt idx="7644">
                  <c:v>641576.41347133496</c:v>
                </c:pt>
                <c:pt idx="7645">
                  <c:v>641810.0393722927</c:v>
                </c:pt>
                <c:pt idx="7646">
                  <c:v>641522.01960950182</c:v>
                </c:pt>
                <c:pt idx="7647">
                  <c:v>641526.62867518316</c:v>
                </c:pt>
                <c:pt idx="7648">
                  <c:v>642240.61080501659</c:v>
                </c:pt>
                <c:pt idx="7649">
                  <c:v>641544.81691328669</c:v>
                </c:pt>
                <c:pt idx="7650">
                  <c:v>642304.7321183458</c:v>
                </c:pt>
                <c:pt idx="7651">
                  <c:v>641544.53689419769</c:v>
                </c:pt>
                <c:pt idx="7652">
                  <c:v>641554.04417094192</c:v>
                </c:pt>
                <c:pt idx="7653">
                  <c:v>641563.28620886221</c:v>
                </c:pt>
                <c:pt idx="7654">
                  <c:v>641929.15129717113</c:v>
                </c:pt>
                <c:pt idx="7655">
                  <c:v>642171.94989315362</c:v>
                </c:pt>
                <c:pt idx="7656">
                  <c:v>641842.08940488764</c:v>
                </c:pt>
                <c:pt idx="7657">
                  <c:v>641585.84159414703</c:v>
                </c:pt>
                <c:pt idx="7658">
                  <c:v>641613.2028186539</c:v>
                </c:pt>
                <c:pt idx="7659">
                  <c:v>641672.67977145792</c:v>
                </c:pt>
                <c:pt idx="7660">
                  <c:v>642249.79546322883</c:v>
                </c:pt>
                <c:pt idx="7661">
                  <c:v>641613.42597290641</c:v>
                </c:pt>
                <c:pt idx="7662">
                  <c:v>642071.18187018007</c:v>
                </c:pt>
                <c:pt idx="7663">
                  <c:v>641649.94499726477</c:v>
                </c:pt>
                <c:pt idx="7664">
                  <c:v>641649.75858660822</c:v>
                </c:pt>
                <c:pt idx="7665">
                  <c:v>641663.78234639042</c:v>
                </c:pt>
                <c:pt idx="7666">
                  <c:v>641681.76945790614</c:v>
                </c:pt>
                <c:pt idx="7667">
                  <c:v>641636.36034891289</c:v>
                </c:pt>
                <c:pt idx="7668">
                  <c:v>642149.06102555606</c:v>
                </c:pt>
                <c:pt idx="7669">
                  <c:v>641627.02567051491</c:v>
                </c:pt>
                <c:pt idx="7670">
                  <c:v>642043.68513526872</c:v>
                </c:pt>
                <c:pt idx="7671">
                  <c:v>641755.04167546018</c:v>
                </c:pt>
                <c:pt idx="7672">
                  <c:v>641700.38228428306</c:v>
                </c:pt>
                <c:pt idx="7673">
                  <c:v>641677.29350489576</c:v>
                </c:pt>
                <c:pt idx="7674">
                  <c:v>641796.26361894724</c:v>
                </c:pt>
                <c:pt idx="7675">
                  <c:v>641677.74523707142</c:v>
                </c:pt>
                <c:pt idx="7676">
                  <c:v>641723.59172146546</c:v>
                </c:pt>
                <c:pt idx="7677">
                  <c:v>641773.51704602828</c:v>
                </c:pt>
                <c:pt idx="7678">
                  <c:v>641732.44677899766</c:v>
                </c:pt>
                <c:pt idx="7679">
                  <c:v>641751.00289645547</c:v>
                </c:pt>
                <c:pt idx="7680">
                  <c:v>641755.49336682854</c:v>
                </c:pt>
                <c:pt idx="7681">
                  <c:v>641746.22257014643</c:v>
                </c:pt>
                <c:pt idx="7682">
                  <c:v>641791.70957557554</c:v>
                </c:pt>
                <c:pt idx="7683">
                  <c:v>642524.62660058099</c:v>
                </c:pt>
                <c:pt idx="7684">
                  <c:v>641787.67324359249</c:v>
                </c:pt>
                <c:pt idx="7685">
                  <c:v>641801.2781215955</c:v>
                </c:pt>
                <c:pt idx="7686">
                  <c:v>641915.38049432915</c:v>
                </c:pt>
                <c:pt idx="7687">
                  <c:v>641805.89621988055</c:v>
                </c:pt>
                <c:pt idx="7688">
                  <c:v>641828.81578009506</c:v>
                </c:pt>
                <c:pt idx="7689">
                  <c:v>641837.5262106217</c:v>
                </c:pt>
                <c:pt idx="7690">
                  <c:v>641915.40262280533</c:v>
                </c:pt>
                <c:pt idx="7691">
                  <c:v>641855.83721102506</c:v>
                </c:pt>
                <c:pt idx="7692">
                  <c:v>641833.40982850723</c:v>
                </c:pt>
                <c:pt idx="7693">
                  <c:v>641952.00438924052</c:v>
                </c:pt>
                <c:pt idx="7694">
                  <c:v>641984.07826620585</c:v>
                </c:pt>
                <c:pt idx="7695">
                  <c:v>642043.62890661194</c:v>
                </c:pt>
                <c:pt idx="7696">
                  <c:v>642556.70784641476</c:v>
                </c:pt>
                <c:pt idx="7697">
                  <c:v>642144.43218514975</c:v>
                </c:pt>
                <c:pt idx="7698">
                  <c:v>641887.94387020846</c:v>
                </c:pt>
                <c:pt idx="7699">
                  <c:v>642043.62172282208</c:v>
                </c:pt>
                <c:pt idx="7700">
                  <c:v>641920.55016272736</c:v>
                </c:pt>
                <c:pt idx="7701">
                  <c:v>641956.59427178802</c:v>
                </c:pt>
                <c:pt idx="7702">
                  <c:v>641957.02381036908</c:v>
                </c:pt>
                <c:pt idx="7703">
                  <c:v>641911.05086150975</c:v>
                </c:pt>
                <c:pt idx="7704">
                  <c:v>642162.74190846796</c:v>
                </c:pt>
                <c:pt idx="7705">
                  <c:v>641947.940414718</c:v>
                </c:pt>
                <c:pt idx="7706">
                  <c:v>641929.25492059113</c:v>
                </c:pt>
                <c:pt idx="7707">
                  <c:v>641988.89426857315</c:v>
                </c:pt>
                <c:pt idx="7708">
                  <c:v>641993.62062218948</c:v>
                </c:pt>
                <c:pt idx="7709">
                  <c:v>642034.45968632889</c:v>
                </c:pt>
                <c:pt idx="7710">
                  <c:v>641974.99914815917</c:v>
                </c:pt>
                <c:pt idx="7711">
                  <c:v>642048.27959743666</c:v>
                </c:pt>
                <c:pt idx="7712">
                  <c:v>642295.61928871216</c:v>
                </c:pt>
                <c:pt idx="7713">
                  <c:v>641947.65742875519</c:v>
                </c:pt>
                <c:pt idx="7714">
                  <c:v>642359.7692633078</c:v>
                </c:pt>
                <c:pt idx="7715">
                  <c:v>641993.67968766775</c:v>
                </c:pt>
                <c:pt idx="7716">
                  <c:v>642012.11253773444</c:v>
                </c:pt>
                <c:pt idx="7717">
                  <c:v>641998.21633729723</c:v>
                </c:pt>
                <c:pt idx="7718">
                  <c:v>642007.4560017233</c:v>
                </c:pt>
                <c:pt idx="7719">
                  <c:v>642062.08974305389</c:v>
                </c:pt>
                <c:pt idx="7720">
                  <c:v>642625.4497651743</c:v>
                </c:pt>
                <c:pt idx="7721">
                  <c:v>642030.24770224409</c:v>
                </c:pt>
                <c:pt idx="7722">
                  <c:v>642602.57289700024</c:v>
                </c:pt>
                <c:pt idx="7723">
                  <c:v>642053.20802527014</c:v>
                </c:pt>
                <c:pt idx="7724">
                  <c:v>642043.73833159811</c:v>
                </c:pt>
                <c:pt idx="7725">
                  <c:v>642112.66513360944</c:v>
                </c:pt>
                <c:pt idx="7726">
                  <c:v>642067.00441737461</c:v>
                </c:pt>
                <c:pt idx="7727">
                  <c:v>642556.77560072416</c:v>
                </c:pt>
                <c:pt idx="7728">
                  <c:v>642085.43640305987</c:v>
                </c:pt>
                <c:pt idx="7729">
                  <c:v>642112.80808180512</c:v>
                </c:pt>
                <c:pt idx="7730">
                  <c:v>642103.18591788574</c:v>
                </c:pt>
                <c:pt idx="7731">
                  <c:v>642538.44604825054</c:v>
                </c:pt>
                <c:pt idx="7732">
                  <c:v>642144.44778324547</c:v>
                </c:pt>
                <c:pt idx="7733">
                  <c:v>642176.97977796977</c:v>
                </c:pt>
                <c:pt idx="7734">
                  <c:v>642258.95775402267</c:v>
                </c:pt>
                <c:pt idx="7735">
                  <c:v>642181.62974565115</c:v>
                </c:pt>
                <c:pt idx="7736">
                  <c:v>642140.1504017039</c:v>
                </c:pt>
                <c:pt idx="7737">
                  <c:v>642208.81962124491</c:v>
                </c:pt>
                <c:pt idx="7738">
                  <c:v>642209.12863455561</c:v>
                </c:pt>
                <c:pt idx="7739">
                  <c:v>642199.82888420287</c:v>
                </c:pt>
                <c:pt idx="7740">
                  <c:v>642355.137641459</c:v>
                </c:pt>
                <c:pt idx="7741">
                  <c:v>642254.3646373431</c:v>
                </c:pt>
                <c:pt idx="7742">
                  <c:v>642987.3546724763</c:v>
                </c:pt>
                <c:pt idx="7743">
                  <c:v>642263.99189286877</c:v>
                </c:pt>
                <c:pt idx="7744">
                  <c:v>642575.06992054859</c:v>
                </c:pt>
                <c:pt idx="7745">
                  <c:v>642296.15170615027</c:v>
                </c:pt>
                <c:pt idx="7746">
                  <c:v>642831.64407344174</c:v>
                </c:pt>
                <c:pt idx="7747">
                  <c:v>642451.33623923047</c:v>
                </c:pt>
                <c:pt idx="7748">
                  <c:v>642254.5258062206</c:v>
                </c:pt>
                <c:pt idx="7749">
                  <c:v>642281.89235597139</c:v>
                </c:pt>
                <c:pt idx="7750">
                  <c:v>642309.86697937804</c:v>
                </c:pt>
                <c:pt idx="7751">
                  <c:v>642272.96008586441</c:v>
                </c:pt>
                <c:pt idx="7752">
                  <c:v>642309.81775975705</c:v>
                </c:pt>
                <c:pt idx="7753">
                  <c:v>642373.77171416034</c:v>
                </c:pt>
                <c:pt idx="7754">
                  <c:v>642419.25757458818</c:v>
                </c:pt>
                <c:pt idx="7755">
                  <c:v>642346.48751126009</c:v>
                </c:pt>
                <c:pt idx="7756">
                  <c:v>642474.23463193281</c:v>
                </c:pt>
                <c:pt idx="7757">
                  <c:v>643037.76586093754</c:v>
                </c:pt>
                <c:pt idx="7758">
                  <c:v>642524.62929216481</c:v>
                </c:pt>
                <c:pt idx="7759">
                  <c:v>642396.89660520223</c:v>
                </c:pt>
                <c:pt idx="7760">
                  <c:v>642982.80756470456</c:v>
                </c:pt>
                <c:pt idx="7761">
                  <c:v>642364.67645447887</c:v>
                </c:pt>
                <c:pt idx="7762">
                  <c:v>642373.49641358887</c:v>
                </c:pt>
                <c:pt idx="7763">
                  <c:v>642369.19277526531</c:v>
                </c:pt>
                <c:pt idx="7764">
                  <c:v>642447.20933026739</c:v>
                </c:pt>
                <c:pt idx="7765">
                  <c:v>642373.63121714443</c:v>
                </c:pt>
                <c:pt idx="7766">
                  <c:v>642662.09985948564</c:v>
                </c:pt>
                <c:pt idx="7767">
                  <c:v>642776.66582271329</c:v>
                </c:pt>
                <c:pt idx="7768">
                  <c:v>642900.38311641221</c:v>
                </c:pt>
                <c:pt idx="7769">
                  <c:v>642465.48943980003</c:v>
                </c:pt>
                <c:pt idx="7770">
                  <c:v>642423.85466557008</c:v>
                </c:pt>
                <c:pt idx="7771">
                  <c:v>642447.15801483672</c:v>
                </c:pt>
                <c:pt idx="7772">
                  <c:v>642593.35698040097</c:v>
                </c:pt>
                <c:pt idx="7773">
                  <c:v>642493.14657832473</c:v>
                </c:pt>
                <c:pt idx="7774">
                  <c:v>642460.57662763761</c:v>
                </c:pt>
                <c:pt idx="7775">
                  <c:v>642525.04305443249</c:v>
                </c:pt>
                <c:pt idx="7776">
                  <c:v>642474.66396196606</c:v>
                </c:pt>
                <c:pt idx="7777">
                  <c:v>642534.15834847465</c:v>
                </c:pt>
                <c:pt idx="7778">
                  <c:v>642516.03502814251</c:v>
                </c:pt>
                <c:pt idx="7779">
                  <c:v>642465.21720849373</c:v>
                </c:pt>
                <c:pt idx="7780">
                  <c:v>642502.21744817053</c:v>
                </c:pt>
                <c:pt idx="7781">
                  <c:v>642515.47089526907</c:v>
                </c:pt>
                <c:pt idx="7782">
                  <c:v>642707.9000234768</c:v>
                </c:pt>
                <c:pt idx="7783">
                  <c:v>642584.18332439905</c:v>
                </c:pt>
                <c:pt idx="7784">
                  <c:v>642542.98585877009</c:v>
                </c:pt>
                <c:pt idx="7785">
                  <c:v>642602.73292223306</c:v>
                </c:pt>
                <c:pt idx="7786">
                  <c:v>642634.64364330261</c:v>
                </c:pt>
                <c:pt idx="7787">
                  <c:v>642611.94687434693</c:v>
                </c:pt>
                <c:pt idx="7788">
                  <c:v>642557.04842858121</c:v>
                </c:pt>
                <c:pt idx="7789">
                  <c:v>642552.40325895452</c:v>
                </c:pt>
                <c:pt idx="7790">
                  <c:v>642616.75038989505</c:v>
                </c:pt>
                <c:pt idx="7791">
                  <c:v>642552.37158117699</c:v>
                </c:pt>
                <c:pt idx="7792">
                  <c:v>643024.08344140986</c:v>
                </c:pt>
                <c:pt idx="7793">
                  <c:v>642630.57613704307</c:v>
                </c:pt>
                <c:pt idx="7794">
                  <c:v>642625.98252366309</c:v>
                </c:pt>
                <c:pt idx="7795">
                  <c:v>642699.03032765433</c:v>
                </c:pt>
                <c:pt idx="7796">
                  <c:v>643069.90087501076</c:v>
                </c:pt>
                <c:pt idx="7797">
                  <c:v>642749.14072315348</c:v>
                </c:pt>
                <c:pt idx="7798">
                  <c:v>642643.77443364298</c:v>
                </c:pt>
                <c:pt idx="7799">
                  <c:v>642726.33511522994</c:v>
                </c:pt>
                <c:pt idx="7800">
                  <c:v>642817.83603192342</c:v>
                </c:pt>
                <c:pt idx="7801">
                  <c:v>642648.43496180454</c:v>
                </c:pt>
                <c:pt idx="7802">
                  <c:v>643344.75232794287</c:v>
                </c:pt>
                <c:pt idx="7803">
                  <c:v>643221.09079471056</c:v>
                </c:pt>
                <c:pt idx="7804">
                  <c:v>642982.82196308742</c:v>
                </c:pt>
                <c:pt idx="7805">
                  <c:v>642849.91502179531</c:v>
                </c:pt>
                <c:pt idx="7806">
                  <c:v>642685.44430720899</c:v>
                </c:pt>
                <c:pt idx="7807">
                  <c:v>642689.57715486258</c:v>
                </c:pt>
                <c:pt idx="7808">
                  <c:v>642831.58128846879</c:v>
                </c:pt>
                <c:pt idx="7809">
                  <c:v>642671.44902718021</c:v>
                </c:pt>
                <c:pt idx="7810">
                  <c:v>642772.02030073584</c:v>
                </c:pt>
                <c:pt idx="7811">
                  <c:v>642740.52676704642</c:v>
                </c:pt>
                <c:pt idx="7812">
                  <c:v>642740.48439604079</c:v>
                </c:pt>
                <c:pt idx="7813">
                  <c:v>642804.21823689085</c:v>
                </c:pt>
                <c:pt idx="7814">
                  <c:v>642758.78317978443</c:v>
                </c:pt>
                <c:pt idx="7815">
                  <c:v>642762.92072854249</c:v>
                </c:pt>
                <c:pt idx="7816">
                  <c:v>642804.09719375102</c:v>
                </c:pt>
                <c:pt idx="7817">
                  <c:v>642786.21708785032</c:v>
                </c:pt>
                <c:pt idx="7818">
                  <c:v>642776.97999113891</c:v>
                </c:pt>
                <c:pt idx="7819">
                  <c:v>642776.71388441441</c:v>
                </c:pt>
                <c:pt idx="7820">
                  <c:v>642818.27085620328</c:v>
                </c:pt>
                <c:pt idx="7821">
                  <c:v>643583.01189763378</c:v>
                </c:pt>
                <c:pt idx="7822">
                  <c:v>642868.7866782468</c:v>
                </c:pt>
                <c:pt idx="7823">
                  <c:v>642827.25262588321</c:v>
                </c:pt>
                <c:pt idx="7824">
                  <c:v>642859.46802078176</c:v>
                </c:pt>
                <c:pt idx="7825">
                  <c:v>642914.44971683796</c:v>
                </c:pt>
                <c:pt idx="7826">
                  <c:v>642877.44208461454</c:v>
                </c:pt>
                <c:pt idx="7827">
                  <c:v>642845.60964298423</c:v>
                </c:pt>
                <c:pt idx="7828">
                  <c:v>642900.82456063817</c:v>
                </c:pt>
                <c:pt idx="7829">
                  <c:v>643505.14854815428</c:v>
                </c:pt>
                <c:pt idx="7830">
                  <c:v>642910.03268299939</c:v>
                </c:pt>
                <c:pt idx="7831">
                  <c:v>642891.58836640022</c:v>
                </c:pt>
                <c:pt idx="7832">
                  <c:v>643005.67987886199</c:v>
                </c:pt>
                <c:pt idx="7833">
                  <c:v>642960.21845844307</c:v>
                </c:pt>
                <c:pt idx="7834">
                  <c:v>642909.8990452023</c:v>
                </c:pt>
                <c:pt idx="7835">
                  <c:v>642973.82353820896</c:v>
                </c:pt>
                <c:pt idx="7836">
                  <c:v>642964.92917718552</c:v>
                </c:pt>
                <c:pt idx="7837">
                  <c:v>642937.09881169116</c:v>
                </c:pt>
                <c:pt idx="7838">
                  <c:v>642932.59277448594</c:v>
                </c:pt>
                <c:pt idx="7839">
                  <c:v>643253.13392890547</c:v>
                </c:pt>
                <c:pt idx="7840">
                  <c:v>643028.8523274489</c:v>
                </c:pt>
                <c:pt idx="7841">
                  <c:v>643014.85847903253</c:v>
                </c:pt>
                <c:pt idx="7842">
                  <c:v>643124.81324259518</c:v>
                </c:pt>
                <c:pt idx="7843">
                  <c:v>643147.71588736435</c:v>
                </c:pt>
                <c:pt idx="7844">
                  <c:v>643106.50270246028</c:v>
                </c:pt>
                <c:pt idx="7845">
                  <c:v>642992.25105471071</c:v>
                </c:pt>
                <c:pt idx="7846">
                  <c:v>643523.52233120182</c:v>
                </c:pt>
                <c:pt idx="7847">
                  <c:v>643092.7914540465</c:v>
                </c:pt>
                <c:pt idx="7848">
                  <c:v>643262.28419723851</c:v>
                </c:pt>
                <c:pt idx="7849">
                  <c:v>643029.04632554355</c:v>
                </c:pt>
                <c:pt idx="7850">
                  <c:v>643431.86320295651</c:v>
                </c:pt>
                <c:pt idx="7851">
                  <c:v>643038.09742749785</c:v>
                </c:pt>
                <c:pt idx="7852">
                  <c:v>643088.16642160702</c:v>
                </c:pt>
                <c:pt idx="7853">
                  <c:v>643056.25726982614</c:v>
                </c:pt>
                <c:pt idx="7854">
                  <c:v>643125.06615953019</c:v>
                </c:pt>
                <c:pt idx="7855">
                  <c:v>643084.06323147262</c:v>
                </c:pt>
                <c:pt idx="7856">
                  <c:v>643107.02319197403</c:v>
                </c:pt>
                <c:pt idx="7857">
                  <c:v>643101.98094488459</c:v>
                </c:pt>
                <c:pt idx="7858">
                  <c:v>643491.43112853332</c:v>
                </c:pt>
                <c:pt idx="7859">
                  <c:v>643116.20217167377</c:v>
                </c:pt>
                <c:pt idx="7860">
                  <c:v>643885.45114701102</c:v>
                </c:pt>
                <c:pt idx="7861">
                  <c:v>643147.85707476886</c:v>
                </c:pt>
                <c:pt idx="7862">
                  <c:v>643184.4035958047</c:v>
                </c:pt>
                <c:pt idx="7863">
                  <c:v>643248.51835879602</c:v>
                </c:pt>
                <c:pt idx="7864">
                  <c:v>643184.80406667944</c:v>
                </c:pt>
                <c:pt idx="7865">
                  <c:v>643175.28974389157</c:v>
                </c:pt>
                <c:pt idx="7866">
                  <c:v>643376.82332897885</c:v>
                </c:pt>
                <c:pt idx="7867">
                  <c:v>643184.91210387135</c:v>
                </c:pt>
                <c:pt idx="7868">
                  <c:v>643194.04301211494</c:v>
                </c:pt>
                <c:pt idx="7869">
                  <c:v>643175.52042140719</c:v>
                </c:pt>
                <c:pt idx="7870">
                  <c:v>643193.94346478838</c:v>
                </c:pt>
                <c:pt idx="7871">
                  <c:v>643803.02996967046</c:v>
                </c:pt>
                <c:pt idx="7872">
                  <c:v>643216.553145007</c:v>
                </c:pt>
                <c:pt idx="7873">
                  <c:v>643271.63216597727</c:v>
                </c:pt>
                <c:pt idx="7874">
                  <c:v>643244.40059399686</c:v>
                </c:pt>
                <c:pt idx="7875">
                  <c:v>643290.04746206885</c:v>
                </c:pt>
                <c:pt idx="7876">
                  <c:v>643253.61134044523</c:v>
                </c:pt>
                <c:pt idx="7877">
                  <c:v>643555.55177364184</c:v>
                </c:pt>
                <c:pt idx="7878">
                  <c:v>643312.67221350328</c:v>
                </c:pt>
                <c:pt idx="7879">
                  <c:v>643244.11145966104</c:v>
                </c:pt>
                <c:pt idx="7880">
                  <c:v>643445.54732707795</c:v>
                </c:pt>
                <c:pt idx="7881">
                  <c:v>643303.56193327042</c:v>
                </c:pt>
                <c:pt idx="7882">
                  <c:v>643313.05064931721</c:v>
                </c:pt>
                <c:pt idx="7883">
                  <c:v>643770.9633459904</c:v>
                </c:pt>
                <c:pt idx="7884">
                  <c:v>643308.63188347674</c:v>
                </c:pt>
                <c:pt idx="7885">
                  <c:v>643313.11253912654</c:v>
                </c:pt>
                <c:pt idx="7886">
                  <c:v>643363.18115444132</c:v>
                </c:pt>
                <c:pt idx="7887">
                  <c:v>643431.80280375725</c:v>
                </c:pt>
                <c:pt idx="7888">
                  <c:v>643363.40576406952</c:v>
                </c:pt>
                <c:pt idx="7889">
                  <c:v>644027.54710113863</c:v>
                </c:pt>
                <c:pt idx="7890">
                  <c:v>643509.69459024468</c:v>
                </c:pt>
                <c:pt idx="7891">
                  <c:v>643377.24710437877</c:v>
                </c:pt>
                <c:pt idx="7892">
                  <c:v>644119.1796881574</c:v>
                </c:pt>
                <c:pt idx="7893">
                  <c:v>643367.86474274111</c:v>
                </c:pt>
                <c:pt idx="7894">
                  <c:v>643381.76433819265</c:v>
                </c:pt>
                <c:pt idx="7895">
                  <c:v>643665.51298461412</c:v>
                </c:pt>
                <c:pt idx="7896">
                  <c:v>643775.51926249126</c:v>
                </c:pt>
                <c:pt idx="7897">
                  <c:v>643958.85206805146</c:v>
                </c:pt>
                <c:pt idx="7898">
                  <c:v>643454.73147825594</c:v>
                </c:pt>
                <c:pt idx="7899">
                  <c:v>643454.75415311253</c:v>
                </c:pt>
                <c:pt idx="7900">
                  <c:v>643450.46202225832</c:v>
                </c:pt>
                <c:pt idx="7901">
                  <c:v>643418.51268259436</c:v>
                </c:pt>
                <c:pt idx="7902">
                  <c:v>643441.38573538838</c:v>
                </c:pt>
                <c:pt idx="7903">
                  <c:v>643468.70287624199</c:v>
                </c:pt>
                <c:pt idx="7904">
                  <c:v>643505.16230174899</c:v>
                </c:pt>
                <c:pt idx="7905">
                  <c:v>643446.07709498215</c:v>
                </c:pt>
                <c:pt idx="7906">
                  <c:v>644013.84391432372</c:v>
                </c:pt>
                <c:pt idx="7907">
                  <c:v>643454.95917813107</c:v>
                </c:pt>
                <c:pt idx="7908">
                  <c:v>643798.41629682563</c:v>
                </c:pt>
                <c:pt idx="7909">
                  <c:v>643477.90008729696</c:v>
                </c:pt>
                <c:pt idx="7910">
                  <c:v>643500.93446318083</c:v>
                </c:pt>
                <c:pt idx="7911">
                  <c:v>643496.42843211885</c:v>
                </c:pt>
                <c:pt idx="7912">
                  <c:v>643510.15600637847</c:v>
                </c:pt>
                <c:pt idx="7913">
                  <c:v>643510.08264637017</c:v>
                </c:pt>
                <c:pt idx="7914">
                  <c:v>643560.13177022897</c:v>
                </c:pt>
                <c:pt idx="7915">
                  <c:v>643533.14730594016</c:v>
                </c:pt>
                <c:pt idx="7916">
                  <c:v>643720.48318136157</c:v>
                </c:pt>
                <c:pt idx="7917">
                  <c:v>643551.46173456789</c:v>
                </c:pt>
                <c:pt idx="7918">
                  <c:v>643628.85016894853</c:v>
                </c:pt>
                <c:pt idx="7919">
                  <c:v>643711.31548593228</c:v>
                </c:pt>
                <c:pt idx="7920">
                  <c:v>643565.09917160112</c:v>
                </c:pt>
                <c:pt idx="7921">
                  <c:v>643606.2030083118</c:v>
                </c:pt>
                <c:pt idx="7922">
                  <c:v>643578.70763357717</c:v>
                </c:pt>
                <c:pt idx="7923">
                  <c:v>643597.09537879308</c:v>
                </c:pt>
                <c:pt idx="7924">
                  <c:v>643601.84208578477</c:v>
                </c:pt>
                <c:pt idx="7925">
                  <c:v>643615.39546363661</c:v>
                </c:pt>
                <c:pt idx="7926">
                  <c:v>643752.55714283942</c:v>
                </c:pt>
                <c:pt idx="7927">
                  <c:v>643629.04702908581</c:v>
                </c:pt>
                <c:pt idx="7928">
                  <c:v>643642.75395447167</c:v>
                </c:pt>
                <c:pt idx="7929">
                  <c:v>643780.0537091631</c:v>
                </c:pt>
                <c:pt idx="7930">
                  <c:v>644362.09564846975</c:v>
                </c:pt>
                <c:pt idx="7931">
                  <c:v>644059.63944024628</c:v>
                </c:pt>
                <c:pt idx="7932">
                  <c:v>643679.77893449669</c:v>
                </c:pt>
                <c:pt idx="7933">
                  <c:v>644531.63594279264</c:v>
                </c:pt>
                <c:pt idx="7934">
                  <c:v>644348.37608814775</c:v>
                </c:pt>
                <c:pt idx="7935">
                  <c:v>643725.49116147368</c:v>
                </c:pt>
                <c:pt idx="7936">
                  <c:v>644187.97248930123</c:v>
                </c:pt>
                <c:pt idx="7937">
                  <c:v>643798.4265953477</c:v>
                </c:pt>
                <c:pt idx="7938">
                  <c:v>643757.53986468457</c:v>
                </c:pt>
                <c:pt idx="7939">
                  <c:v>644009.19024198793</c:v>
                </c:pt>
                <c:pt idx="7940">
                  <c:v>643766.55180622824</c:v>
                </c:pt>
                <c:pt idx="7941">
                  <c:v>644540.81457099097</c:v>
                </c:pt>
                <c:pt idx="7942">
                  <c:v>643812.45141415659</c:v>
                </c:pt>
                <c:pt idx="7943">
                  <c:v>643807.73544442479</c:v>
                </c:pt>
                <c:pt idx="7944">
                  <c:v>643812.23610000894</c:v>
                </c:pt>
                <c:pt idx="7945">
                  <c:v>644302.55651505513</c:v>
                </c:pt>
                <c:pt idx="7946">
                  <c:v>643885.45754899783</c:v>
                </c:pt>
                <c:pt idx="7947">
                  <c:v>643862.55943325732</c:v>
                </c:pt>
                <c:pt idx="7948">
                  <c:v>643862.59673686477</c:v>
                </c:pt>
                <c:pt idx="7949">
                  <c:v>643817.16239184444</c:v>
                </c:pt>
                <c:pt idx="7950">
                  <c:v>644119.18647540757</c:v>
                </c:pt>
                <c:pt idx="7951">
                  <c:v>643922.12481273932</c:v>
                </c:pt>
                <c:pt idx="7952">
                  <c:v>643899.27782554168</c:v>
                </c:pt>
                <c:pt idx="7953">
                  <c:v>643908.46365266305</c:v>
                </c:pt>
                <c:pt idx="7954">
                  <c:v>644508.78377152258</c:v>
                </c:pt>
                <c:pt idx="7955">
                  <c:v>644641.64583023218</c:v>
                </c:pt>
                <c:pt idx="7956">
                  <c:v>644398.79951225081</c:v>
                </c:pt>
                <c:pt idx="7957">
                  <c:v>643894.97630688315</c:v>
                </c:pt>
                <c:pt idx="7958">
                  <c:v>643904.16174429492</c:v>
                </c:pt>
                <c:pt idx="7959">
                  <c:v>643963.39568869909</c:v>
                </c:pt>
                <c:pt idx="7960">
                  <c:v>644174.16951651999</c:v>
                </c:pt>
                <c:pt idx="7961">
                  <c:v>644000.02797264641</c:v>
                </c:pt>
                <c:pt idx="7962">
                  <c:v>643940.91250489163</c:v>
                </c:pt>
                <c:pt idx="7963">
                  <c:v>643940.89239219634</c:v>
                </c:pt>
                <c:pt idx="7964">
                  <c:v>643963.49117799196</c:v>
                </c:pt>
                <c:pt idx="7965">
                  <c:v>644045.8434398789</c:v>
                </c:pt>
                <c:pt idx="7966">
                  <c:v>643954.70848319912</c:v>
                </c:pt>
                <c:pt idx="7967">
                  <c:v>644027.52563072916</c:v>
                </c:pt>
                <c:pt idx="7968">
                  <c:v>644068.75571979827</c:v>
                </c:pt>
                <c:pt idx="7969">
                  <c:v>643954.67081193312</c:v>
                </c:pt>
                <c:pt idx="7970">
                  <c:v>643990.93013642204</c:v>
                </c:pt>
                <c:pt idx="7971">
                  <c:v>643986.62848486938</c:v>
                </c:pt>
                <c:pt idx="7972">
                  <c:v>643972.85144852893</c:v>
                </c:pt>
                <c:pt idx="7973">
                  <c:v>644797.46796501556</c:v>
                </c:pt>
                <c:pt idx="7974">
                  <c:v>644073.34615471284</c:v>
                </c:pt>
                <c:pt idx="7975">
                  <c:v>644005.0014157882</c:v>
                </c:pt>
                <c:pt idx="7976">
                  <c:v>644055.06715720287</c:v>
                </c:pt>
                <c:pt idx="7977">
                  <c:v>644028.02356329118</c:v>
                </c:pt>
                <c:pt idx="7978">
                  <c:v>644046.37253401603</c:v>
                </c:pt>
                <c:pt idx="7979">
                  <c:v>644064.58310543443</c:v>
                </c:pt>
                <c:pt idx="7980">
                  <c:v>644078.35625484341</c:v>
                </c:pt>
                <c:pt idx="7981">
                  <c:v>644279.56884823402</c:v>
                </c:pt>
                <c:pt idx="7982">
                  <c:v>644082.7476947601</c:v>
                </c:pt>
                <c:pt idx="7983">
                  <c:v>644206.24008313846</c:v>
                </c:pt>
                <c:pt idx="7984">
                  <c:v>644151.29021684302</c:v>
                </c:pt>
                <c:pt idx="7985">
                  <c:v>644384.99550004664</c:v>
                </c:pt>
                <c:pt idx="7986">
                  <c:v>644105.8952968698</c:v>
                </c:pt>
                <c:pt idx="7987">
                  <c:v>644115.10788142378</c:v>
                </c:pt>
                <c:pt idx="7988">
                  <c:v>644440.00568046013</c:v>
                </c:pt>
                <c:pt idx="7989">
                  <c:v>644128.72596298193</c:v>
                </c:pt>
                <c:pt idx="7990">
                  <c:v>644128.76603226713</c:v>
                </c:pt>
                <c:pt idx="7991">
                  <c:v>644572.94721102994</c:v>
                </c:pt>
                <c:pt idx="7992">
                  <c:v>644165.3496956547</c:v>
                </c:pt>
                <c:pt idx="7993">
                  <c:v>644838.75317964668</c:v>
                </c:pt>
                <c:pt idx="7994">
                  <c:v>644160.85968775651</c:v>
                </c:pt>
                <c:pt idx="7995">
                  <c:v>644719.62852360739</c:v>
                </c:pt>
                <c:pt idx="7996">
                  <c:v>644201.88154874521</c:v>
                </c:pt>
                <c:pt idx="7997">
                  <c:v>644206.41812114301</c:v>
                </c:pt>
                <c:pt idx="7998">
                  <c:v>644563.76596646884</c:v>
                </c:pt>
                <c:pt idx="7999">
                  <c:v>644256.67381666752</c:v>
                </c:pt>
                <c:pt idx="8000">
                  <c:v>644197.56456214178</c:v>
                </c:pt>
                <c:pt idx="8001">
                  <c:v>644229.41549514269</c:v>
                </c:pt>
                <c:pt idx="8002">
                  <c:v>644206.56861348171</c:v>
                </c:pt>
                <c:pt idx="8003">
                  <c:v>644252.10627004562</c:v>
                </c:pt>
                <c:pt idx="8004">
                  <c:v>644238.42631614814</c:v>
                </c:pt>
                <c:pt idx="8005">
                  <c:v>644371.22565788915</c:v>
                </c:pt>
                <c:pt idx="8006">
                  <c:v>644220.45549047389</c:v>
                </c:pt>
                <c:pt idx="8007">
                  <c:v>644252.37672548508</c:v>
                </c:pt>
                <c:pt idx="8008">
                  <c:v>644257.16472812218</c:v>
                </c:pt>
                <c:pt idx="8009">
                  <c:v>644384.97650991741</c:v>
                </c:pt>
                <c:pt idx="8010">
                  <c:v>644348.32054505812</c:v>
                </c:pt>
                <c:pt idx="8011">
                  <c:v>644311.81711596169</c:v>
                </c:pt>
                <c:pt idx="8012">
                  <c:v>644366.67490771215</c:v>
                </c:pt>
                <c:pt idx="8013">
                  <c:v>644321.11220705369</c:v>
                </c:pt>
                <c:pt idx="8014">
                  <c:v>644357.61319112475</c:v>
                </c:pt>
                <c:pt idx="8015">
                  <c:v>644366.81718280003</c:v>
                </c:pt>
                <c:pt idx="8016">
                  <c:v>644357.86877267738</c:v>
                </c:pt>
                <c:pt idx="8017">
                  <c:v>644627.90332424873</c:v>
                </c:pt>
                <c:pt idx="8018">
                  <c:v>644366.99698262406</c:v>
                </c:pt>
                <c:pt idx="8019">
                  <c:v>644362.32989047642</c:v>
                </c:pt>
                <c:pt idx="8020">
                  <c:v>644394.23229191219</c:v>
                </c:pt>
                <c:pt idx="8021">
                  <c:v>645113.74786123529</c:v>
                </c:pt>
                <c:pt idx="8022">
                  <c:v>644385.18274871237</c:v>
                </c:pt>
                <c:pt idx="8023">
                  <c:v>644394.57290680613</c:v>
                </c:pt>
                <c:pt idx="8024">
                  <c:v>644394.51521762111</c:v>
                </c:pt>
                <c:pt idx="8025">
                  <c:v>645191.66002156923</c:v>
                </c:pt>
                <c:pt idx="8026">
                  <c:v>644499.55250634497</c:v>
                </c:pt>
                <c:pt idx="8027">
                  <c:v>644426.73769238521</c:v>
                </c:pt>
                <c:pt idx="8028">
                  <c:v>644431.32548546395</c:v>
                </c:pt>
                <c:pt idx="8029">
                  <c:v>644440.10779696784</c:v>
                </c:pt>
                <c:pt idx="8030">
                  <c:v>644494.9832402718</c:v>
                </c:pt>
                <c:pt idx="8031">
                  <c:v>644444.95919365366</c:v>
                </c:pt>
                <c:pt idx="8032">
                  <c:v>644476.69626775896</c:v>
                </c:pt>
                <c:pt idx="8033">
                  <c:v>644449.62249964895</c:v>
                </c:pt>
                <c:pt idx="8034">
                  <c:v>644815.84993925551</c:v>
                </c:pt>
                <c:pt idx="8035">
                  <c:v>644522.51253573282</c:v>
                </c:pt>
                <c:pt idx="8036">
                  <c:v>644481.63648587093</c:v>
                </c:pt>
                <c:pt idx="8037">
                  <c:v>644476.93400948064</c:v>
                </c:pt>
                <c:pt idx="8038">
                  <c:v>644490.850602185</c:v>
                </c:pt>
                <c:pt idx="8039">
                  <c:v>644481.42664673529</c:v>
                </c:pt>
                <c:pt idx="8040">
                  <c:v>644577.46658899332</c:v>
                </c:pt>
                <c:pt idx="8041">
                  <c:v>644682.88493059285</c:v>
                </c:pt>
                <c:pt idx="8042">
                  <c:v>644504.48753785901</c:v>
                </c:pt>
                <c:pt idx="8043">
                  <c:v>644559.16553575231</c:v>
                </c:pt>
                <c:pt idx="8044">
                  <c:v>645187.11015650583</c:v>
                </c:pt>
                <c:pt idx="8045">
                  <c:v>645063.39328644471</c:v>
                </c:pt>
                <c:pt idx="8046">
                  <c:v>644595.82137962885</c:v>
                </c:pt>
                <c:pt idx="8047">
                  <c:v>644605.21570053918</c:v>
                </c:pt>
                <c:pt idx="8048">
                  <c:v>644573.30977536028</c:v>
                </c:pt>
                <c:pt idx="8049">
                  <c:v>644600.59596331895</c:v>
                </c:pt>
                <c:pt idx="8050">
                  <c:v>644682.88335913257</c:v>
                </c:pt>
                <c:pt idx="8051">
                  <c:v>644605.07116324699</c:v>
                </c:pt>
                <c:pt idx="8052">
                  <c:v>644811.22738778032</c:v>
                </c:pt>
                <c:pt idx="8053">
                  <c:v>644591.38436254871</c:v>
                </c:pt>
                <c:pt idx="8054">
                  <c:v>644659.97263475275</c:v>
                </c:pt>
                <c:pt idx="8055">
                  <c:v>644925.83954642096</c:v>
                </c:pt>
                <c:pt idx="8056">
                  <c:v>645242.1455372161</c:v>
                </c:pt>
                <c:pt idx="8057">
                  <c:v>644655.87243758515</c:v>
                </c:pt>
                <c:pt idx="8058">
                  <c:v>644646.65332084126</c:v>
                </c:pt>
                <c:pt idx="8059">
                  <c:v>644660.37826389505</c:v>
                </c:pt>
                <c:pt idx="8060">
                  <c:v>644665.048461108</c:v>
                </c:pt>
                <c:pt idx="8061">
                  <c:v>644660.28758979344</c:v>
                </c:pt>
                <c:pt idx="8062">
                  <c:v>644687.54452515708</c:v>
                </c:pt>
                <c:pt idx="8063">
                  <c:v>644806.6333061161</c:v>
                </c:pt>
                <c:pt idx="8064">
                  <c:v>644660.20282334404</c:v>
                </c:pt>
                <c:pt idx="8065">
                  <c:v>645095.4642557631</c:v>
                </c:pt>
                <c:pt idx="8066">
                  <c:v>644737.91287737084</c:v>
                </c:pt>
                <c:pt idx="8067">
                  <c:v>644728.799926206</c:v>
                </c:pt>
                <c:pt idx="8068">
                  <c:v>645164.23161240539</c:v>
                </c:pt>
                <c:pt idx="8069">
                  <c:v>644697.00105277461</c:v>
                </c:pt>
                <c:pt idx="8070">
                  <c:v>645420.86858262797</c:v>
                </c:pt>
                <c:pt idx="8071">
                  <c:v>644696.89734592079</c:v>
                </c:pt>
                <c:pt idx="8072">
                  <c:v>644889.13931965199</c:v>
                </c:pt>
                <c:pt idx="8073">
                  <c:v>644724.63484790025</c:v>
                </c:pt>
                <c:pt idx="8074">
                  <c:v>644834.13732087403</c:v>
                </c:pt>
                <c:pt idx="8075">
                  <c:v>644788.30595369672</c:v>
                </c:pt>
                <c:pt idx="8076">
                  <c:v>645333.8239434784</c:v>
                </c:pt>
                <c:pt idx="8077">
                  <c:v>644756.59240392211</c:v>
                </c:pt>
                <c:pt idx="8078">
                  <c:v>644852.46947003237</c:v>
                </c:pt>
                <c:pt idx="8079">
                  <c:v>644770.38274284278</c:v>
                </c:pt>
                <c:pt idx="8080">
                  <c:v>644761.1829057365</c:v>
                </c:pt>
                <c:pt idx="8081">
                  <c:v>645132.11974365264</c:v>
                </c:pt>
                <c:pt idx="8082">
                  <c:v>644916.63733259763</c:v>
                </c:pt>
                <c:pt idx="8083">
                  <c:v>644811.26041008497</c:v>
                </c:pt>
                <c:pt idx="8084">
                  <c:v>645260.49255066446</c:v>
                </c:pt>
                <c:pt idx="8085">
                  <c:v>644793.2804163926</c:v>
                </c:pt>
                <c:pt idx="8086">
                  <c:v>644793.33420584886</c:v>
                </c:pt>
                <c:pt idx="8087">
                  <c:v>645581.30052860919</c:v>
                </c:pt>
                <c:pt idx="8088">
                  <c:v>645466.73129942478</c:v>
                </c:pt>
                <c:pt idx="8089">
                  <c:v>644857.08282166719</c:v>
                </c:pt>
                <c:pt idx="8090">
                  <c:v>644834.23749789642</c:v>
                </c:pt>
                <c:pt idx="8091">
                  <c:v>644861.92215204902</c:v>
                </c:pt>
                <c:pt idx="8092">
                  <c:v>644830.02154570143</c:v>
                </c:pt>
                <c:pt idx="8093">
                  <c:v>645361.34358946315</c:v>
                </c:pt>
                <c:pt idx="8094">
                  <c:v>644839.13123377669</c:v>
                </c:pt>
                <c:pt idx="8095">
                  <c:v>644825.25913754804</c:v>
                </c:pt>
                <c:pt idx="8096">
                  <c:v>644866.69899560011</c:v>
                </c:pt>
                <c:pt idx="8097">
                  <c:v>645269.64964474656</c:v>
                </c:pt>
                <c:pt idx="8098">
                  <c:v>644861.7673570544</c:v>
                </c:pt>
                <c:pt idx="8099">
                  <c:v>644889.50731233554</c:v>
                </c:pt>
                <c:pt idx="8100">
                  <c:v>644898.80318241462</c:v>
                </c:pt>
                <c:pt idx="8101">
                  <c:v>644930.5914552341</c:v>
                </c:pt>
                <c:pt idx="8102">
                  <c:v>644926.13234473823</c:v>
                </c:pt>
                <c:pt idx="8103">
                  <c:v>644925.88224082161</c:v>
                </c:pt>
                <c:pt idx="8104">
                  <c:v>644962.48669304012</c:v>
                </c:pt>
                <c:pt idx="8105">
                  <c:v>644944.29808673635</c:v>
                </c:pt>
                <c:pt idx="8106">
                  <c:v>644948.88609533687</c:v>
                </c:pt>
                <c:pt idx="8107">
                  <c:v>644999.37879042723</c:v>
                </c:pt>
                <c:pt idx="8108">
                  <c:v>644972.0835174208</c:v>
                </c:pt>
                <c:pt idx="8109">
                  <c:v>645031.24890376371</c:v>
                </c:pt>
                <c:pt idx="8110">
                  <c:v>645251.27073602774</c:v>
                </c:pt>
                <c:pt idx="8111">
                  <c:v>644985.70828967239</c:v>
                </c:pt>
                <c:pt idx="8112">
                  <c:v>644999.50648613425</c:v>
                </c:pt>
                <c:pt idx="8113">
                  <c:v>645104.56673331663</c:v>
                </c:pt>
                <c:pt idx="8114">
                  <c:v>645063.33958965389</c:v>
                </c:pt>
                <c:pt idx="8115">
                  <c:v>645067.90412967128</c:v>
                </c:pt>
                <c:pt idx="8116">
                  <c:v>645315.45927282935</c:v>
                </c:pt>
                <c:pt idx="8117">
                  <c:v>645796.76250474318</c:v>
                </c:pt>
                <c:pt idx="8118">
                  <c:v>645040.87890849879</c:v>
                </c:pt>
                <c:pt idx="8119">
                  <c:v>645040.82144265692</c:v>
                </c:pt>
                <c:pt idx="8120">
                  <c:v>645274.17906701856</c:v>
                </c:pt>
                <c:pt idx="8121">
                  <c:v>645086.2890420414</c:v>
                </c:pt>
                <c:pt idx="8122">
                  <c:v>645132.3012768951</c:v>
                </c:pt>
                <c:pt idx="8123">
                  <c:v>645141.31290902372</c:v>
                </c:pt>
                <c:pt idx="8124">
                  <c:v>645132.34588122123</c:v>
                </c:pt>
                <c:pt idx="8125">
                  <c:v>645361.28525391512</c:v>
                </c:pt>
                <c:pt idx="8126">
                  <c:v>645828.8659035184</c:v>
                </c:pt>
                <c:pt idx="8127">
                  <c:v>645123.16079873336</c:v>
                </c:pt>
                <c:pt idx="8128">
                  <c:v>645146.30372667476</c:v>
                </c:pt>
                <c:pt idx="8129">
                  <c:v>645123.13243303949</c:v>
                </c:pt>
                <c:pt idx="8130">
                  <c:v>645155.3908281459</c:v>
                </c:pt>
                <c:pt idx="8131">
                  <c:v>645150.74653397815</c:v>
                </c:pt>
                <c:pt idx="8132">
                  <c:v>645164.62210423604</c:v>
                </c:pt>
                <c:pt idx="8133">
                  <c:v>645155.36558216717</c:v>
                </c:pt>
                <c:pt idx="8134">
                  <c:v>645146.01869018818</c:v>
                </c:pt>
                <c:pt idx="8135">
                  <c:v>645169.13037923991</c:v>
                </c:pt>
                <c:pt idx="8136">
                  <c:v>645833.47309876664</c:v>
                </c:pt>
                <c:pt idx="8137">
                  <c:v>645219.35558896372</c:v>
                </c:pt>
                <c:pt idx="8138">
                  <c:v>645265.00348707521</c:v>
                </c:pt>
                <c:pt idx="8139">
                  <c:v>645182.93055973493</c:v>
                </c:pt>
                <c:pt idx="8140">
                  <c:v>645237.51803881442</c:v>
                </c:pt>
                <c:pt idx="8141">
                  <c:v>645333.75901854865</c:v>
                </c:pt>
                <c:pt idx="8142">
                  <c:v>645732.66312035604</c:v>
                </c:pt>
                <c:pt idx="8143">
                  <c:v>645677.64701838989</c:v>
                </c:pt>
                <c:pt idx="8144">
                  <c:v>645228.81563521712</c:v>
                </c:pt>
                <c:pt idx="8145">
                  <c:v>645287.92673098715</c:v>
                </c:pt>
                <c:pt idx="8146">
                  <c:v>645306.25843639101</c:v>
                </c:pt>
                <c:pt idx="8147">
                  <c:v>645407.10630563693</c:v>
                </c:pt>
                <c:pt idx="8148">
                  <c:v>645356.68623174843</c:v>
                </c:pt>
                <c:pt idx="8149">
                  <c:v>645247.05969232973</c:v>
                </c:pt>
                <c:pt idx="8150">
                  <c:v>645265.31351931917</c:v>
                </c:pt>
                <c:pt idx="8151">
                  <c:v>645278.79412792542</c:v>
                </c:pt>
                <c:pt idx="8152">
                  <c:v>645251.67880326894</c:v>
                </c:pt>
                <c:pt idx="8153">
                  <c:v>645553.83074705815</c:v>
                </c:pt>
                <c:pt idx="8154">
                  <c:v>645663.88309818995</c:v>
                </c:pt>
                <c:pt idx="8155">
                  <c:v>645251.60946272057</c:v>
                </c:pt>
                <c:pt idx="8156">
                  <c:v>645292.91409092851</c:v>
                </c:pt>
                <c:pt idx="8157">
                  <c:v>645288.17662355152</c:v>
                </c:pt>
                <c:pt idx="8158">
                  <c:v>645329.48558394366</c:v>
                </c:pt>
                <c:pt idx="8159">
                  <c:v>645306.64431298559</c:v>
                </c:pt>
                <c:pt idx="8160">
                  <c:v>645370.45283117413</c:v>
                </c:pt>
                <c:pt idx="8161">
                  <c:v>645338.44278680813</c:v>
                </c:pt>
                <c:pt idx="8162">
                  <c:v>645553.80533404043</c:v>
                </c:pt>
                <c:pt idx="8163">
                  <c:v>645347.96575775393</c:v>
                </c:pt>
                <c:pt idx="8164">
                  <c:v>645333.95533768286</c:v>
                </c:pt>
                <c:pt idx="8165">
                  <c:v>645356.8388285829</c:v>
                </c:pt>
                <c:pt idx="8166">
                  <c:v>645402.58910096274</c:v>
                </c:pt>
                <c:pt idx="8167">
                  <c:v>645471.28098888381</c:v>
                </c:pt>
                <c:pt idx="8168">
                  <c:v>645375.43513646408</c:v>
                </c:pt>
                <c:pt idx="8169">
                  <c:v>645411.83264064032</c:v>
                </c:pt>
                <c:pt idx="8170">
                  <c:v>645420.91102766164</c:v>
                </c:pt>
                <c:pt idx="8171">
                  <c:v>645998.54717602173</c:v>
                </c:pt>
                <c:pt idx="8172">
                  <c:v>645407.57542160922</c:v>
                </c:pt>
                <c:pt idx="8173">
                  <c:v>645462.14172760746</c:v>
                </c:pt>
                <c:pt idx="8174">
                  <c:v>645778.47659453715</c:v>
                </c:pt>
                <c:pt idx="8175">
                  <c:v>645425.6665713914</c:v>
                </c:pt>
                <c:pt idx="8176">
                  <c:v>645489.62930560438</c:v>
                </c:pt>
                <c:pt idx="8177">
                  <c:v>645453.37781520921</c:v>
                </c:pt>
                <c:pt idx="8178">
                  <c:v>645677.57957136922</c:v>
                </c:pt>
                <c:pt idx="8179">
                  <c:v>645498.96840007475</c:v>
                </c:pt>
                <c:pt idx="8180">
                  <c:v>645471.67793979344</c:v>
                </c:pt>
                <c:pt idx="8181">
                  <c:v>645498.85927578586</c:v>
                </c:pt>
                <c:pt idx="8182">
                  <c:v>645581.30033095554</c:v>
                </c:pt>
                <c:pt idx="8183">
                  <c:v>645517.26332197618</c:v>
                </c:pt>
                <c:pt idx="8184">
                  <c:v>645508.07996038639</c:v>
                </c:pt>
                <c:pt idx="8185">
                  <c:v>645760.10907345125</c:v>
                </c:pt>
                <c:pt idx="8186">
                  <c:v>645544.68131644651</c:v>
                </c:pt>
                <c:pt idx="8187">
                  <c:v>645508.36001249764</c:v>
                </c:pt>
                <c:pt idx="8188">
                  <c:v>645512.8740854013</c:v>
                </c:pt>
                <c:pt idx="8189">
                  <c:v>645508.23525538237</c:v>
                </c:pt>
                <c:pt idx="8190">
                  <c:v>645608.80551065411</c:v>
                </c:pt>
                <c:pt idx="8191">
                  <c:v>645517.57205769932</c:v>
                </c:pt>
                <c:pt idx="8192">
                  <c:v>645522.07748070441</c:v>
                </c:pt>
                <c:pt idx="8193">
                  <c:v>645526.59910194273</c:v>
                </c:pt>
                <c:pt idx="8194">
                  <c:v>645572.47148686275</c:v>
                </c:pt>
                <c:pt idx="8195">
                  <c:v>645568.02240084333</c:v>
                </c:pt>
                <c:pt idx="8196">
                  <c:v>645567.70527947322</c:v>
                </c:pt>
                <c:pt idx="8197">
                  <c:v>645663.82200264907</c:v>
                </c:pt>
                <c:pt idx="8198">
                  <c:v>645723.42259215435</c:v>
                </c:pt>
                <c:pt idx="8199">
                  <c:v>645631.98123209784</c:v>
                </c:pt>
                <c:pt idx="8200">
                  <c:v>646324.01066660031</c:v>
                </c:pt>
                <c:pt idx="8201">
                  <c:v>645668.41243634478</c:v>
                </c:pt>
                <c:pt idx="8202">
                  <c:v>645659.2606518286</c:v>
                </c:pt>
                <c:pt idx="8203">
                  <c:v>646273.60041907895</c:v>
                </c:pt>
                <c:pt idx="8204">
                  <c:v>645627.58955669415</c:v>
                </c:pt>
                <c:pt idx="8205">
                  <c:v>645943.50177959795</c:v>
                </c:pt>
                <c:pt idx="8206">
                  <c:v>645778.42345500318</c:v>
                </c:pt>
                <c:pt idx="8207">
                  <c:v>646122.34586175135</c:v>
                </c:pt>
                <c:pt idx="8208">
                  <c:v>645851.77777274686</c:v>
                </c:pt>
                <c:pt idx="8209">
                  <c:v>645714.30578273372</c:v>
                </c:pt>
                <c:pt idx="8210">
                  <c:v>646456.9618700468</c:v>
                </c:pt>
                <c:pt idx="8211">
                  <c:v>645696.26052357606</c:v>
                </c:pt>
                <c:pt idx="8212">
                  <c:v>645691.69738044415</c:v>
                </c:pt>
                <c:pt idx="8213">
                  <c:v>645705.40909336321</c:v>
                </c:pt>
                <c:pt idx="8214">
                  <c:v>645741.7892911979</c:v>
                </c:pt>
                <c:pt idx="8215">
                  <c:v>646067.30218549876</c:v>
                </c:pt>
                <c:pt idx="8216">
                  <c:v>645714.65478280606</c:v>
                </c:pt>
                <c:pt idx="8217">
                  <c:v>645746.54154906084</c:v>
                </c:pt>
                <c:pt idx="8218">
                  <c:v>645741.84627411782</c:v>
                </c:pt>
                <c:pt idx="8219">
                  <c:v>645773.8558689818</c:v>
                </c:pt>
                <c:pt idx="8220">
                  <c:v>645737.47196854616</c:v>
                </c:pt>
                <c:pt idx="8221">
                  <c:v>645764.7438788946</c:v>
                </c:pt>
                <c:pt idx="8222">
                  <c:v>645760.2117411592</c:v>
                </c:pt>
                <c:pt idx="8223">
                  <c:v>645751.37987257051</c:v>
                </c:pt>
                <c:pt idx="8224">
                  <c:v>646163.59684751846</c:v>
                </c:pt>
                <c:pt idx="8225">
                  <c:v>645765.05345963838</c:v>
                </c:pt>
                <c:pt idx="8226">
                  <c:v>645783.29936170857</c:v>
                </c:pt>
                <c:pt idx="8227">
                  <c:v>646365.33002386661</c:v>
                </c:pt>
                <c:pt idx="8228">
                  <c:v>645801.6252340771</c:v>
                </c:pt>
                <c:pt idx="8229">
                  <c:v>646333.25214066915</c:v>
                </c:pt>
                <c:pt idx="8230">
                  <c:v>645801.79158091662</c:v>
                </c:pt>
                <c:pt idx="8231">
                  <c:v>645833.64207084361</c:v>
                </c:pt>
                <c:pt idx="8232">
                  <c:v>645806.15413881594</c:v>
                </c:pt>
                <c:pt idx="8233">
                  <c:v>645879.28154774883</c:v>
                </c:pt>
                <c:pt idx="8234">
                  <c:v>645906.79048671899</c:v>
                </c:pt>
                <c:pt idx="8235">
                  <c:v>645870.13150741963</c:v>
                </c:pt>
                <c:pt idx="8236">
                  <c:v>646025.99031194753</c:v>
                </c:pt>
                <c:pt idx="8237">
                  <c:v>646081.01415058342</c:v>
                </c:pt>
                <c:pt idx="8238">
                  <c:v>645929.71663980745</c:v>
                </c:pt>
                <c:pt idx="8239">
                  <c:v>645870.36316168925</c:v>
                </c:pt>
                <c:pt idx="8240">
                  <c:v>646347.00216588005</c:v>
                </c:pt>
                <c:pt idx="8241">
                  <c:v>645934.34818789305</c:v>
                </c:pt>
                <c:pt idx="8242">
                  <c:v>645948.06775645283</c:v>
                </c:pt>
                <c:pt idx="8243">
                  <c:v>645907.11670222541</c:v>
                </c:pt>
                <c:pt idx="8244">
                  <c:v>645907.24671593192</c:v>
                </c:pt>
                <c:pt idx="8245">
                  <c:v>645902.61634921702</c:v>
                </c:pt>
                <c:pt idx="8246">
                  <c:v>645916.32437464478</c:v>
                </c:pt>
                <c:pt idx="8247">
                  <c:v>646502.88034566492</c:v>
                </c:pt>
                <c:pt idx="8248">
                  <c:v>645906.97924119735</c:v>
                </c:pt>
                <c:pt idx="8249">
                  <c:v>645938.97528411262</c:v>
                </c:pt>
                <c:pt idx="8250">
                  <c:v>646048.92527812417</c:v>
                </c:pt>
                <c:pt idx="8251">
                  <c:v>645961.86051543255</c:v>
                </c:pt>
                <c:pt idx="8252">
                  <c:v>645980.38430005417</c:v>
                </c:pt>
                <c:pt idx="8253">
                  <c:v>646319.46490333101</c:v>
                </c:pt>
                <c:pt idx="8254">
                  <c:v>645975.99456510425</c:v>
                </c:pt>
                <c:pt idx="8255">
                  <c:v>645980.53233186645</c:v>
                </c:pt>
                <c:pt idx="8256">
                  <c:v>645985.09274996538</c:v>
                </c:pt>
                <c:pt idx="8257">
                  <c:v>645980.56666879589</c:v>
                </c:pt>
                <c:pt idx="8258">
                  <c:v>646773.33969236223</c:v>
                </c:pt>
                <c:pt idx="8259">
                  <c:v>646048.92350628215</c:v>
                </c:pt>
                <c:pt idx="8260">
                  <c:v>646039.81134128931</c:v>
                </c:pt>
                <c:pt idx="8261">
                  <c:v>646021.80261806434</c:v>
                </c:pt>
                <c:pt idx="8262">
                  <c:v>646030.93708353897</c:v>
                </c:pt>
                <c:pt idx="8263">
                  <c:v>646058.24492809933</c:v>
                </c:pt>
                <c:pt idx="8264">
                  <c:v>646044.71580766852</c:v>
                </c:pt>
                <c:pt idx="8265">
                  <c:v>646181.86630340165</c:v>
                </c:pt>
                <c:pt idx="8266">
                  <c:v>646071.95945809607</c:v>
                </c:pt>
                <c:pt idx="8267">
                  <c:v>646094.79450220685</c:v>
                </c:pt>
                <c:pt idx="8268">
                  <c:v>646360.71316845296</c:v>
                </c:pt>
                <c:pt idx="8269">
                  <c:v>646058.26824251877</c:v>
                </c:pt>
                <c:pt idx="8270">
                  <c:v>646498.29470466636</c:v>
                </c:pt>
                <c:pt idx="8271">
                  <c:v>646626.69495671918</c:v>
                </c:pt>
                <c:pt idx="8272">
                  <c:v>646104.32493475545</c:v>
                </c:pt>
                <c:pt idx="8273">
                  <c:v>646819.20623966353</c:v>
                </c:pt>
                <c:pt idx="8274">
                  <c:v>646104.3494362114</c:v>
                </c:pt>
                <c:pt idx="8275">
                  <c:v>646113.55243521754</c:v>
                </c:pt>
                <c:pt idx="8276">
                  <c:v>646108.66318745783</c:v>
                </c:pt>
                <c:pt idx="8277">
                  <c:v>646768.7906933924</c:v>
                </c:pt>
                <c:pt idx="8278">
                  <c:v>646131.84286350117</c:v>
                </c:pt>
                <c:pt idx="8279">
                  <c:v>646227.71486535145</c:v>
                </c:pt>
                <c:pt idx="8280">
                  <c:v>646255.22774030466</c:v>
                </c:pt>
                <c:pt idx="8281">
                  <c:v>646168.46099891164</c:v>
                </c:pt>
                <c:pt idx="8282">
                  <c:v>646182.32741754875</c:v>
                </c:pt>
                <c:pt idx="8283">
                  <c:v>646424.8886466804</c:v>
                </c:pt>
                <c:pt idx="8284">
                  <c:v>646227.72499401867</c:v>
                </c:pt>
                <c:pt idx="8285">
                  <c:v>646195.9974279654</c:v>
                </c:pt>
                <c:pt idx="8286">
                  <c:v>646223.15561911999</c:v>
                </c:pt>
                <c:pt idx="8287">
                  <c:v>646204.91034368076</c:v>
                </c:pt>
                <c:pt idx="8288">
                  <c:v>646195.8673393511</c:v>
                </c:pt>
                <c:pt idx="8289">
                  <c:v>646251.08806403889</c:v>
                </c:pt>
                <c:pt idx="8290">
                  <c:v>646704.63856431574</c:v>
                </c:pt>
                <c:pt idx="8291">
                  <c:v>646223.34804243001</c:v>
                </c:pt>
                <c:pt idx="8292">
                  <c:v>646260.26679954433</c:v>
                </c:pt>
                <c:pt idx="8293">
                  <c:v>646466.14252393541</c:v>
                </c:pt>
                <c:pt idx="8294">
                  <c:v>646264.66666986211</c:v>
                </c:pt>
                <c:pt idx="8295">
                  <c:v>646305.8910940974</c:v>
                </c:pt>
                <c:pt idx="8296">
                  <c:v>646269.2787681364</c:v>
                </c:pt>
                <c:pt idx="8297">
                  <c:v>646305.93251879211</c:v>
                </c:pt>
                <c:pt idx="8298">
                  <c:v>646324.187834849</c:v>
                </c:pt>
                <c:pt idx="8299">
                  <c:v>646301.4674156562</c:v>
                </c:pt>
                <c:pt idx="8300">
                  <c:v>646310.55875595647</c:v>
                </c:pt>
                <c:pt idx="8301">
                  <c:v>646324.03274620802</c:v>
                </c:pt>
                <c:pt idx="8302">
                  <c:v>647098.90969114483</c:v>
                </c:pt>
                <c:pt idx="8303">
                  <c:v>646397.35507748346</c:v>
                </c:pt>
                <c:pt idx="8304">
                  <c:v>646328.90845323703</c:v>
                </c:pt>
                <c:pt idx="8305">
                  <c:v>646342.42696477065</c:v>
                </c:pt>
                <c:pt idx="8306">
                  <c:v>646383.75745973771</c:v>
                </c:pt>
                <c:pt idx="8307">
                  <c:v>646484.47080845514</c:v>
                </c:pt>
                <c:pt idx="8308">
                  <c:v>646713.78182877798</c:v>
                </c:pt>
                <c:pt idx="8309">
                  <c:v>646397.40454975888</c:v>
                </c:pt>
                <c:pt idx="8310">
                  <c:v>646970.57962065609</c:v>
                </c:pt>
                <c:pt idx="8311">
                  <c:v>646626.63305536623</c:v>
                </c:pt>
                <c:pt idx="8312">
                  <c:v>646466.1310188676</c:v>
                </c:pt>
                <c:pt idx="8313">
                  <c:v>646502.83295664913</c:v>
                </c:pt>
                <c:pt idx="8314">
                  <c:v>646383.9610286078</c:v>
                </c:pt>
                <c:pt idx="8315">
                  <c:v>646443.21034624893</c:v>
                </c:pt>
                <c:pt idx="8316">
                  <c:v>646393.116399138</c:v>
                </c:pt>
                <c:pt idx="8317">
                  <c:v>647071.43154529936</c:v>
                </c:pt>
                <c:pt idx="8318">
                  <c:v>646709.18106888887</c:v>
                </c:pt>
                <c:pt idx="8319">
                  <c:v>646425.25679512729</c:v>
                </c:pt>
                <c:pt idx="8320">
                  <c:v>646425.29579236312</c:v>
                </c:pt>
                <c:pt idx="8321">
                  <c:v>646489.06549640035</c:v>
                </c:pt>
                <c:pt idx="8322">
                  <c:v>646415.87942103983</c:v>
                </c:pt>
                <c:pt idx="8323">
                  <c:v>646511.9808509876</c:v>
                </c:pt>
                <c:pt idx="8324">
                  <c:v>646608.27303833177</c:v>
                </c:pt>
                <c:pt idx="8325">
                  <c:v>646979.76633455604</c:v>
                </c:pt>
                <c:pt idx="8326">
                  <c:v>646480.30890178122</c:v>
                </c:pt>
                <c:pt idx="8327">
                  <c:v>646507.70731232164</c:v>
                </c:pt>
                <c:pt idx="8328">
                  <c:v>646475.57154763094</c:v>
                </c:pt>
                <c:pt idx="8329">
                  <c:v>646594.52057626832</c:v>
                </c:pt>
                <c:pt idx="8330">
                  <c:v>646507.46250185161</c:v>
                </c:pt>
                <c:pt idx="8331">
                  <c:v>646530.33829591016</c:v>
                </c:pt>
                <c:pt idx="8332">
                  <c:v>646539.5019399036</c:v>
                </c:pt>
                <c:pt idx="8333">
                  <c:v>646534.93165666179</c:v>
                </c:pt>
                <c:pt idx="8334">
                  <c:v>646489.29845682054</c:v>
                </c:pt>
                <c:pt idx="8335">
                  <c:v>647236.4937569719</c:v>
                </c:pt>
                <c:pt idx="8336">
                  <c:v>646507.51251507574</c:v>
                </c:pt>
                <c:pt idx="8337">
                  <c:v>646535.34998024965</c:v>
                </c:pt>
                <c:pt idx="8338">
                  <c:v>646567.05010916735</c:v>
                </c:pt>
                <c:pt idx="8339">
                  <c:v>646539.70585486153</c:v>
                </c:pt>
                <c:pt idx="8340">
                  <c:v>646599.2123775814</c:v>
                </c:pt>
                <c:pt idx="8341">
                  <c:v>647002.67757688859</c:v>
                </c:pt>
                <c:pt idx="8342">
                  <c:v>646631.42019848141</c:v>
                </c:pt>
                <c:pt idx="8343">
                  <c:v>646590.22497457371</c:v>
                </c:pt>
                <c:pt idx="8344">
                  <c:v>646590.07443081646</c:v>
                </c:pt>
                <c:pt idx="8345">
                  <c:v>646617.87947097409</c:v>
                </c:pt>
                <c:pt idx="8346">
                  <c:v>646617.81714022113</c:v>
                </c:pt>
                <c:pt idx="8347">
                  <c:v>646654.56548026961</c:v>
                </c:pt>
                <c:pt idx="8348">
                  <c:v>646636.10301170498</c:v>
                </c:pt>
                <c:pt idx="8349">
                  <c:v>647374.06903224974</c:v>
                </c:pt>
                <c:pt idx="8350">
                  <c:v>646952.206718929</c:v>
                </c:pt>
                <c:pt idx="8351">
                  <c:v>646691.14913835283</c:v>
                </c:pt>
                <c:pt idx="8352">
                  <c:v>646810.04807916761</c:v>
                </c:pt>
                <c:pt idx="8353">
                  <c:v>646860.4646160882</c:v>
                </c:pt>
                <c:pt idx="8354">
                  <c:v>646695.80879870208</c:v>
                </c:pt>
                <c:pt idx="8355">
                  <c:v>646691.20787001064</c:v>
                </c:pt>
                <c:pt idx="8356">
                  <c:v>646787.09474259638</c:v>
                </c:pt>
                <c:pt idx="8357">
                  <c:v>646846.7043393004</c:v>
                </c:pt>
                <c:pt idx="8358">
                  <c:v>647516.22188867046</c:v>
                </c:pt>
                <c:pt idx="8359">
                  <c:v>647094.37460171012</c:v>
                </c:pt>
                <c:pt idx="8360">
                  <c:v>646778.103123412</c:v>
                </c:pt>
                <c:pt idx="8361">
                  <c:v>647351.19181006262</c:v>
                </c:pt>
                <c:pt idx="8362">
                  <c:v>646773.7689562767</c:v>
                </c:pt>
                <c:pt idx="8363">
                  <c:v>646759.94710610318</c:v>
                </c:pt>
                <c:pt idx="8364">
                  <c:v>646810.16748518473</c:v>
                </c:pt>
                <c:pt idx="8365">
                  <c:v>646782.89801124902</c:v>
                </c:pt>
                <c:pt idx="8366">
                  <c:v>646819.49364011118</c:v>
                </c:pt>
                <c:pt idx="8367">
                  <c:v>646791.9735759662</c:v>
                </c:pt>
                <c:pt idx="8368">
                  <c:v>646801.2305244368</c:v>
                </c:pt>
                <c:pt idx="8369">
                  <c:v>646805.79951467307</c:v>
                </c:pt>
                <c:pt idx="8370">
                  <c:v>647351.20738656307</c:v>
                </c:pt>
                <c:pt idx="8371">
                  <c:v>646842.2271152297</c:v>
                </c:pt>
                <c:pt idx="8372">
                  <c:v>646842.37904602953</c:v>
                </c:pt>
                <c:pt idx="8373">
                  <c:v>646810.16502861434</c:v>
                </c:pt>
                <c:pt idx="8374">
                  <c:v>647080.58927128825</c:v>
                </c:pt>
                <c:pt idx="8375">
                  <c:v>646887.98293101392</c:v>
                </c:pt>
                <c:pt idx="8376">
                  <c:v>646856.26194418978</c:v>
                </c:pt>
                <c:pt idx="8377">
                  <c:v>646869.97138554801</c:v>
                </c:pt>
                <c:pt idx="8378">
                  <c:v>646874.62512088066</c:v>
                </c:pt>
                <c:pt idx="8379">
                  <c:v>646851.46847619931</c:v>
                </c:pt>
                <c:pt idx="8380">
                  <c:v>647552.94515956589</c:v>
                </c:pt>
                <c:pt idx="8381">
                  <c:v>647364.96070313838</c:v>
                </c:pt>
                <c:pt idx="8382">
                  <c:v>646947.59053424455</c:v>
                </c:pt>
                <c:pt idx="8383">
                  <c:v>646933.86964153184</c:v>
                </c:pt>
                <c:pt idx="8384">
                  <c:v>646892.9094141192</c:v>
                </c:pt>
                <c:pt idx="8385">
                  <c:v>646906.40120921156</c:v>
                </c:pt>
                <c:pt idx="8386">
                  <c:v>646911.31314143736</c:v>
                </c:pt>
                <c:pt idx="8387">
                  <c:v>647328.26281136053</c:v>
                </c:pt>
                <c:pt idx="8388">
                  <c:v>646956.78947961715</c:v>
                </c:pt>
                <c:pt idx="8389">
                  <c:v>646952.42641111615</c:v>
                </c:pt>
                <c:pt idx="8390">
                  <c:v>646929.61894501094</c:v>
                </c:pt>
                <c:pt idx="8391">
                  <c:v>647158.53455811809</c:v>
                </c:pt>
                <c:pt idx="8392">
                  <c:v>647007.2007912664</c:v>
                </c:pt>
                <c:pt idx="8393">
                  <c:v>646988.87798753043</c:v>
                </c:pt>
                <c:pt idx="8394">
                  <c:v>646988.90049033146</c:v>
                </c:pt>
                <c:pt idx="8395">
                  <c:v>646966.0390006057</c:v>
                </c:pt>
                <c:pt idx="8396">
                  <c:v>646952.37956324778</c:v>
                </c:pt>
                <c:pt idx="8397">
                  <c:v>647066.82055992354</c:v>
                </c:pt>
                <c:pt idx="8398">
                  <c:v>646975.36238463642</c:v>
                </c:pt>
                <c:pt idx="8399">
                  <c:v>647126.42245008901</c:v>
                </c:pt>
                <c:pt idx="8400">
                  <c:v>647034.72555198183</c:v>
                </c:pt>
                <c:pt idx="8401">
                  <c:v>647011.84547111788</c:v>
                </c:pt>
                <c:pt idx="8402">
                  <c:v>646989.09111638286</c:v>
                </c:pt>
                <c:pt idx="8403">
                  <c:v>647667.59852869692</c:v>
                </c:pt>
                <c:pt idx="8404">
                  <c:v>647007.51377796417</c:v>
                </c:pt>
                <c:pt idx="8405">
                  <c:v>647025.90856690134</c:v>
                </c:pt>
                <c:pt idx="8406">
                  <c:v>647493.36770642258</c:v>
                </c:pt>
                <c:pt idx="8407">
                  <c:v>647121.836907877</c:v>
                </c:pt>
                <c:pt idx="8408">
                  <c:v>647057.85026747489</c:v>
                </c:pt>
                <c:pt idx="8409">
                  <c:v>647337.40538650821</c:v>
                </c:pt>
                <c:pt idx="8410">
                  <c:v>647098.91274880164</c:v>
                </c:pt>
                <c:pt idx="8411">
                  <c:v>647635.52494171634</c:v>
                </c:pt>
                <c:pt idx="8412">
                  <c:v>647044.28235715209</c:v>
                </c:pt>
                <c:pt idx="8413">
                  <c:v>647085.19756794907</c:v>
                </c:pt>
                <c:pt idx="8414">
                  <c:v>647053.38742528134</c:v>
                </c:pt>
                <c:pt idx="8415">
                  <c:v>647140.17983821081</c:v>
                </c:pt>
                <c:pt idx="8416">
                  <c:v>647479.59901077265</c:v>
                </c:pt>
                <c:pt idx="8417">
                  <c:v>647117.42068415054</c:v>
                </c:pt>
                <c:pt idx="8418">
                  <c:v>647112.7286459459</c:v>
                </c:pt>
                <c:pt idx="8419">
                  <c:v>647869.36059517448</c:v>
                </c:pt>
                <c:pt idx="8420">
                  <c:v>647121.9221261997</c:v>
                </c:pt>
                <c:pt idx="8421">
                  <c:v>647113.05668562581</c:v>
                </c:pt>
                <c:pt idx="8422">
                  <c:v>647172.29473422666</c:v>
                </c:pt>
                <c:pt idx="8423">
                  <c:v>647140.54449482879</c:v>
                </c:pt>
                <c:pt idx="8424">
                  <c:v>647268.61617426621</c:v>
                </c:pt>
                <c:pt idx="8425">
                  <c:v>647168.11809705454</c:v>
                </c:pt>
                <c:pt idx="8426">
                  <c:v>647177.27971928369</c:v>
                </c:pt>
                <c:pt idx="8427">
                  <c:v>647172.4873803535</c:v>
                </c:pt>
                <c:pt idx="8428">
                  <c:v>647204.69419998128</c:v>
                </c:pt>
                <c:pt idx="8429">
                  <c:v>647241.20012197515</c:v>
                </c:pt>
                <c:pt idx="8430">
                  <c:v>647227.63429025759</c:v>
                </c:pt>
                <c:pt idx="8431">
                  <c:v>647277.7608705262</c:v>
                </c:pt>
                <c:pt idx="8432">
                  <c:v>647300.68211932085</c:v>
                </c:pt>
                <c:pt idx="8433">
                  <c:v>647493.3146798797</c:v>
                </c:pt>
                <c:pt idx="8434">
                  <c:v>647246.012473732</c:v>
                </c:pt>
                <c:pt idx="8435">
                  <c:v>647300.68511344818</c:v>
                </c:pt>
                <c:pt idx="8436">
                  <c:v>647286.95990851743</c:v>
                </c:pt>
                <c:pt idx="8437">
                  <c:v>647255.11107121978</c:v>
                </c:pt>
                <c:pt idx="8438">
                  <c:v>647278.16811837221</c:v>
                </c:pt>
                <c:pt idx="8439">
                  <c:v>647374.0705226498</c:v>
                </c:pt>
                <c:pt idx="8440">
                  <c:v>647273.30730459827</c:v>
                </c:pt>
                <c:pt idx="8441">
                  <c:v>647488.71744151541</c:v>
                </c:pt>
                <c:pt idx="8442">
                  <c:v>647452.02109786018</c:v>
                </c:pt>
                <c:pt idx="8443">
                  <c:v>647332.80480461917</c:v>
                </c:pt>
                <c:pt idx="8444">
                  <c:v>648006.96650848398</c:v>
                </c:pt>
                <c:pt idx="8445">
                  <c:v>647296.27095189644</c:v>
                </c:pt>
                <c:pt idx="8446">
                  <c:v>647658.44303105352</c:v>
                </c:pt>
                <c:pt idx="8447">
                  <c:v>647851.09546989982</c:v>
                </c:pt>
                <c:pt idx="8448">
                  <c:v>647378.67353930976</c:v>
                </c:pt>
                <c:pt idx="8449">
                  <c:v>647346.90651217452</c:v>
                </c:pt>
                <c:pt idx="8450">
                  <c:v>647378.73657587601</c:v>
                </c:pt>
                <c:pt idx="8451">
                  <c:v>647360.68231249799</c:v>
                </c:pt>
                <c:pt idx="8452">
                  <c:v>648075.76478879328</c:v>
                </c:pt>
                <c:pt idx="8453">
                  <c:v>647392.8056832857</c:v>
                </c:pt>
                <c:pt idx="8454">
                  <c:v>647397.26462308702</c:v>
                </c:pt>
                <c:pt idx="8455">
                  <c:v>648139.96499003773</c:v>
                </c:pt>
                <c:pt idx="8456">
                  <c:v>647552.91409462516</c:v>
                </c:pt>
                <c:pt idx="8457">
                  <c:v>647401.98735006608</c:v>
                </c:pt>
                <c:pt idx="8458">
                  <c:v>647846.50547172618</c:v>
                </c:pt>
                <c:pt idx="8459">
                  <c:v>648029.92156560381</c:v>
                </c:pt>
                <c:pt idx="8460">
                  <c:v>647388.04570178234</c:v>
                </c:pt>
                <c:pt idx="8461">
                  <c:v>647410.85278394597</c:v>
                </c:pt>
                <c:pt idx="8462">
                  <c:v>647420.26607606281</c:v>
                </c:pt>
                <c:pt idx="8463">
                  <c:v>647621.71432655526</c:v>
                </c:pt>
                <c:pt idx="8464">
                  <c:v>647543.73739639984</c:v>
                </c:pt>
                <c:pt idx="8465">
                  <c:v>647424.85976660054</c:v>
                </c:pt>
                <c:pt idx="8466">
                  <c:v>647470.39383771527</c:v>
                </c:pt>
                <c:pt idx="8467">
                  <c:v>647447.7589963011</c:v>
                </c:pt>
                <c:pt idx="8468">
                  <c:v>647452.4019328123</c:v>
                </c:pt>
                <c:pt idx="8469">
                  <c:v>647438.5174457127</c:v>
                </c:pt>
                <c:pt idx="8470">
                  <c:v>647585.05443405034</c:v>
                </c:pt>
                <c:pt idx="8471">
                  <c:v>647507.2455713955</c:v>
                </c:pt>
                <c:pt idx="8472">
                  <c:v>647984.10262043274</c:v>
                </c:pt>
                <c:pt idx="8473">
                  <c:v>647539.16478736233</c:v>
                </c:pt>
                <c:pt idx="8474">
                  <c:v>647516.30372364703</c:v>
                </c:pt>
                <c:pt idx="8475">
                  <c:v>647543.7807345991</c:v>
                </c:pt>
                <c:pt idx="8476">
                  <c:v>647521.14614576637</c:v>
                </c:pt>
                <c:pt idx="8477">
                  <c:v>647530.3872664501</c:v>
                </c:pt>
                <c:pt idx="8478">
                  <c:v>647521.03743041249</c:v>
                </c:pt>
                <c:pt idx="8479">
                  <c:v>647562.31516787841</c:v>
                </c:pt>
                <c:pt idx="8480">
                  <c:v>647553.27868115203</c:v>
                </c:pt>
                <c:pt idx="8481">
                  <c:v>647585.04306241684</c:v>
                </c:pt>
                <c:pt idx="8482">
                  <c:v>647571.64673742047</c:v>
                </c:pt>
                <c:pt idx="8483">
                  <c:v>647809.76217163645</c:v>
                </c:pt>
                <c:pt idx="8484">
                  <c:v>647576.16599313077</c:v>
                </c:pt>
                <c:pt idx="8485">
                  <c:v>647608.09694137075</c:v>
                </c:pt>
                <c:pt idx="8486">
                  <c:v>647699.71118909004</c:v>
                </c:pt>
                <c:pt idx="8487">
                  <c:v>647965.74304901774</c:v>
                </c:pt>
                <c:pt idx="8488">
                  <c:v>647571.4260178426</c:v>
                </c:pt>
                <c:pt idx="8489">
                  <c:v>647594.46666503709</c:v>
                </c:pt>
                <c:pt idx="8490">
                  <c:v>647612.87519642455</c:v>
                </c:pt>
                <c:pt idx="8491">
                  <c:v>647887.74423173605</c:v>
                </c:pt>
                <c:pt idx="8492">
                  <c:v>647713.44465106889</c:v>
                </c:pt>
                <c:pt idx="8493">
                  <c:v>647672.15625112515</c:v>
                </c:pt>
                <c:pt idx="8494">
                  <c:v>647635.59706227225</c:v>
                </c:pt>
                <c:pt idx="8495">
                  <c:v>647658.73761781014</c:v>
                </c:pt>
                <c:pt idx="8496">
                  <c:v>647699.68682718487</c:v>
                </c:pt>
                <c:pt idx="8497">
                  <c:v>647704.37400722736</c:v>
                </c:pt>
                <c:pt idx="8498">
                  <c:v>647695.30878545693</c:v>
                </c:pt>
                <c:pt idx="8499">
                  <c:v>647759.28713554912</c:v>
                </c:pt>
                <c:pt idx="8500">
                  <c:v>648273.04529699369</c:v>
                </c:pt>
                <c:pt idx="8501">
                  <c:v>647709.14476604166</c:v>
                </c:pt>
                <c:pt idx="8502">
                  <c:v>648048.28665277385</c:v>
                </c:pt>
                <c:pt idx="8503">
                  <c:v>647745.6156468644</c:v>
                </c:pt>
                <c:pt idx="8504">
                  <c:v>647768.46277548245</c:v>
                </c:pt>
                <c:pt idx="8505">
                  <c:v>648474.80170909327</c:v>
                </c:pt>
                <c:pt idx="8506">
                  <c:v>647786.80671495886</c:v>
                </c:pt>
                <c:pt idx="8507">
                  <c:v>647736.61027555715</c:v>
                </c:pt>
                <c:pt idx="8508">
                  <c:v>647750.45051742194</c:v>
                </c:pt>
                <c:pt idx="8509">
                  <c:v>647818.91267298744</c:v>
                </c:pt>
                <c:pt idx="8510">
                  <c:v>647736.55678547302</c:v>
                </c:pt>
                <c:pt idx="8511">
                  <c:v>647768.85280152294</c:v>
                </c:pt>
                <c:pt idx="8512">
                  <c:v>647773.31148369389</c:v>
                </c:pt>
                <c:pt idx="8513">
                  <c:v>647796.16490267171</c:v>
                </c:pt>
                <c:pt idx="8514">
                  <c:v>648006.97921633546</c:v>
                </c:pt>
                <c:pt idx="8515">
                  <c:v>647796.03700441984</c:v>
                </c:pt>
                <c:pt idx="8516">
                  <c:v>647782.58395854267</c:v>
                </c:pt>
                <c:pt idx="8517">
                  <c:v>647805.20958607912</c:v>
                </c:pt>
                <c:pt idx="8518">
                  <c:v>647796.08438522054</c:v>
                </c:pt>
                <c:pt idx="8519">
                  <c:v>647837.29673126305</c:v>
                </c:pt>
                <c:pt idx="8520">
                  <c:v>647846.54524254997</c:v>
                </c:pt>
                <c:pt idx="8521">
                  <c:v>647869.36203507346</c:v>
                </c:pt>
                <c:pt idx="8522">
                  <c:v>647828.46867553832</c:v>
                </c:pt>
                <c:pt idx="8523">
                  <c:v>647832.9705370795</c:v>
                </c:pt>
                <c:pt idx="8524">
                  <c:v>648401.47705819865</c:v>
                </c:pt>
                <c:pt idx="8525">
                  <c:v>647869.38720899879</c:v>
                </c:pt>
                <c:pt idx="8526">
                  <c:v>647846.82891373592</c:v>
                </c:pt>
                <c:pt idx="8527">
                  <c:v>647892.29252881801</c:v>
                </c:pt>
                <c:pt idx="8528">
                  <c:v>647896.88458718476</c:v>
                </c:pt>
                <c:pt idx="8529">
                  <c:v>648149.17750319012</c:v>
                </c:pt>
                <c:pt idx="8530">
                  <c:v>647906.19600100932</c:v>
                </c:pt>
                <c:pt idx="8531">
                  <c:v>647965.67413031647</c:v>
                </c:pt>
                <c:pt idx="8532">
                  <c:v>647888.0560493666</c:v>
                </c:pt>
                <c:pt idx="8533">
                  <c:v>647892.6119489948</c:v>
                </c:pt>
                <c:pt idx="8534">
                  <c:v>648534.46828675037</c:v>
                </c:pt>
                <c:pt idx="8535">
                  <c:v>647897.2343201153</c:v>
                </c:pt>
                <c:pt idx="8536">
                  <c:v>647988.6310223575</c:v>
                </c:pt>
                <c:pt idx="8537">
                  <c:v>647911.03403286566</c:v>
                </c:pt>
                <c:pt idx="8538">
                  <c:v>647906.13051333046</c:v>
                </c:pt>
                <c:pt idx="8539">
                  <c:v>647933.59864449047</c:v>
                </c:pt>
                <c:pt idx="8540">
                  <c:v>648364.79540098808</c:v>
                </c:pt>
                <c:pt idx="8541">
                  <c:v>648071.17066851864</c:v>
                </c:pt>
                <c:pt idx="8542">
                  <c:v>647901.68865472218</c:v>
                </c:pt>
                <c:pt idx="8543">
                  <c:v>647961.16995060665</c:v>
                </c:pt>
                <c:pt idx="8544">
                  <c:v>648016.13053390861</c:v>
                </c:pt>
                <c:pt idx="8545">
                  <c:v>647947.57875907305</c:v>
                </c:pt>
                <c:pt idx="8546">
                  <c:v>647961.41922717029</c:v>
                </c:pt>
                <c:pt idx="8547">
                  <c:v>648479.47199194611</c:v>
                </c:pt>
                <c:pt idx="8548">
                  <c:v>647975.21811557421</c:v>
                </c:pt>
                <c:pt idx="8549">
                  <c:v>647993.55865191529</c:v>
                </c:pt>
                <c:pt idx="8550">
                  <c:v>647975.04427056911</c:v>
                </c:pt>
                <c:pt idx="8551">
                  <c:v>648713.34248587454</c:v>
                </c:pt>
                <c:pt idx="8552">
                  <c:v>648002.66627620149</c:v>
                </c:pt>
                <c:pt idx="8553">
                  <c:v>648231.71265336603</c:v>
                </c:pt>
                <c:pt idx="8554">
                  <c:v>648383.11794722325</c:v>
                </c:pt>
                <c:pt idx="8555">
                  <c:v>648080.34987407178</c:v>
                </c:pt>
                <c:pt idx="8556">
                  <c:v>648030.05180254043</c:v>
                </c:pt>
                <c:pt idx="8557">
                  <c:v>648181.24465666839</c:v>
                </c:pt>
                <c:pt idx="8558">
                  <c:v>648062.35963415005</c:v>
                </c:pt>
                <c:pt idx="8559">
                  <c:v>648089.68879132962</c:v>
                </c:pt>
                <c:pt idx="8560">
                  <c:v>648062.26462157385</c:v>
                </c:pt>
                <c:pt idx="8561">
                  <c:v>648479.45789964288</c:v>
                </c:pt>
                <c:pt idx="8562">
                  <c:v>648094.351926042</c:v>
                </c:pt>
                <c:pt idx="8563">
                  <c:v>648094.48888722423</c:v>
                </c:pt>
                <c:pt idx="8564">
                  <c:v>648089.61470256362</c:v>
                </c:pt>
                <c:pt idx="8565">
                  <c:v>648208.82164289628</c:v>
                </c:pt>
                <c:pt idx="8566">
                  <c:v>648130.80982529954</c:v>
                </c:pt>
                <c:pt idx="8567">
                  <c:v>648099.04150438728</c:v>
                </c:pt>
                <c:pt idx="8568">
                  <c:v>648103.40303310484</c:v>
                </c:pt>
                <c:pt idx="8569">
                  <c:v>648154.05141729082</c:v>
                </c:pt>
                <c:pt idx="8570">
                  <c:v>648176.69753672986</c:v>
                </c:pt>
                <c:pt idx="8571">
                  <c:v>648181.27244724019</c:v>
                </c:pt>
                <c:pt idx="8572">
                  <c:v>648337.19968727208</c:v>
                </c:pt>
                <c:pt idx="8573">
                  <c:v>648167.82693795161</c:v>
                </c:pt>
                <c:pt idx="8574">
                  <c:v>648837.22144620679</c:v>
                </c:pt>
                <c:pt idx="8575">
                  <c:v>648970.21931368683</c:v>
                </c:pt>
                <c:pt idx="8576">
                  <c:v>648186.16502811224</c:v>
                </c:pt>
                <c:pt idx="8577">
                  <c:v>648190.70777320524</c:v>
                </c:pt>
                <c:pt idx="8578">
                  <c:v>648213.45868744387</c:v>
                </c:pt>
                <c:pt idx="8579">
                  <c:v>648208.97609892266</c:v>
                </c:pt>
                <c:pt idx="8580">
                  <c:v>648181.3752670103</c:v>
                </c:pt>
                <c:pt idx="8581">
                  <c:v>648209.11113150907</c:v>
                </c:pt>
                <c:pt idx="8582">
                  <c:v>648286.75056394958</c:v>
                </c:pt>
                <c:pt idx="8583">
                  <c:v>648387.64983857423</c:v>
                </c:pt>
                <c:pt idx="8584">
                  <c:v>648516.11007687077</c:v>
                </c:pt>
                <c:pt idx="8585">
                  <c:v>648300.49901653954</c:v>
                </c:pt>
                <c:pt idx="8586">
                  <c:v>648254.94128817914</c:v>
                </c:pt>
                <c:pt idx="8587">
                  <c:v>648360.12739487074</c:v>
                </c:pt>
                <c:pt idx="8588">
                  <c:v>648264.17735274276</c:v>
                </c:pt>
                <c:pt idx="8589">
                  <c:v>648250.2080626461</c:v>
                </c:pt>
                <c:pt idx="8590">
                  <c:v>648286.81332433631</c:v>
                </c:pt>
                <c:pt idx="8591">
                  <c:v>648264.0972075006</c:v>
                </c:pt>
                <c:pt idx="8592">
                  <c:v>648337.19592478755</c:v>
                </c:pt>
                <c:pt idx="8593">
                  <c:v>648264.07294389431</c:v>
                </c:pt>
                <c:pt idx="8594">
                  <c:v>648328.02630087989</c:v>
                </c:pt>
                <c:pt idx="8595">
                  <c:v>648300.74763232167</c:v>
                </c:pt>
                <c:pt idx="8596">
                  <c:v>648851.03083968407</c:v>
                </c:pt>
                <c:pt idx="8597">
                  <c:v>648300.88524363725</c:v>
                </c:pt>
                <c:pt idx="8598">
                  <c:v>648823.50301415089</c:v>
                </c:pt>
                <c:pt idx="8599">
                  <c:v>648342.06678369676</c:v>
                </c:pt>
                <c:pt idx="8600">
                  <c:v>648387.66801037593</c:v>
                </c:pt>
                <c:pt idx="8601">
                  <c:v>648800.55571353307</c:v>
                </c:pt>
                <c:pt idx="8602">
                  <c:v>648369.65473277087</c:v>
                </c:pt>
                <c:pt idx="8603">
                  <c:v>648410.71558186237</c:v>
                </c:pt>
                <c:pt idx="8604">
                  <c:v>648373.99016477284</c:v>
                </c:pt>
                <c:pt idx="8605">
                  <c:v>648451.87357459753</c:v>
                </c:pt>
                <c:pt idx="8606">
                  <c:v>649153.73300829472</c:v>
                </c:pt>
                <c:pt idx="8607">
                  <c:v>648387.99465140072</c:v>
                </c:pt>
                <c:pt idx="8608">
                  <c:v>648415.22638649691</c:v>
                </c:pt>
                <c:pt idx="8609">
                  <c:v>648392.5700480541</c:v>
                </c:pt>
                <c:pt idx="8610">
                  <c:v>648786.7791780465</c:v>
                </c:pt>
                <c:pt idx="8611">
                  <c:v>648383.25327989983</c:v>
                </c:pt>
                <c:pt idx="8612">
                  <c:v>648639.94867447391</c:v>
                </c:pt>
                <c:pt idx="8613">
                  <c:v>648420.1282735744</c:v>
                </c:pt>
                <c:pt idx="8614">
                  <c:v>648406.31325564173</c:v>
                </c:pt>
                <c:pt idx="8615">
                  <c:v>649048.27296971052</c:v>
                </c:pt>
                <c:pt idx="8616">
                  <c:v>648424.66376114357</c:v>
                </c:pt>
                <c:pt idx="8617">
                  <c:v>648447.44732440729</c:v>
                </c:pt>
                <c:pt idx="8618">
                  <c:v>648470.23352852731</c:v>
                </c:pt>
                <c:pt idx="8619">
                  <c:v>648768.41500755725</c:v>
                </c:pt>
                <c:pt idx="8620">
                  <c:v>648461.11625025258</c:v>
                </c:pt>
                <c:pt idx="8621">
                  <c:v>648442.90728178876</c:v>
                </c:pt>
                <c:pt idx="8622">
                  <c:v>648452.10585147189</c:v>
                </c:pt>
                <c:pt idx="8623">
                  <c:v>649305.11376511783</c:v>
                </c:pt>
                <c:pt idx="8624">
                  <c:v>648498.10373412399</c:v>
                </c:pt>
                <c:pt idx="8625">
                  <c:v>648947.35020103888</c:v>
                </c:pt>
                <c:pt idx="8626">
                  <c:v>648594.09733781323</c:v>
                </c:pt>
                <c:pt idx="8627">
                  <c:v>649025.34765821323</c:v>
                </c:pt>
                <c:pt idx="8628">
                  <c:v>648543.95308301982</c:v>
                </c:pt>
                <c:pt idx="8629">
                  <c:v>648580.43028916547</c:v>
                </c:pt>
                <c:pt idx="8630">
                  <c:v>648676.70086262678</c:v>
                </c:pt>
                <c:pt idx="8631">
                  <c:v>649208.83826207859</c:v>
                </c:pt>
                <c:pt idx="8632">
                  <c:v>649291.38622453203</c:v>
                </c:pt>
                <c:pt idx="8633">
                  <c:v>648608.02643882367</c:v>
                </c:pt>
                <c:pt idx="8634">
                  <c:v>648571.34163675841</c:v>
                </c:pt>
                <c:pt idx="8635">
                  <c:v>648672.0466291185</c:v>
                </c:pt>
                <c:pt idx="8636">
                  <c:v>648617.05404875753</c:v>
                </c:pt>
                <c:pt idx="8637">
                  <c:v>648594.39430515887</c:v>
                </c:pt>
                <c:pt idx="8638">
                  <c:v>648608.19932743127</c:v>
                </c:pt>
                <c:pt idx="8639">
                  <c:v>648649.13639963081</c:v>
                </c:pt>
                <c:pt idx="8640">
                  <c:v>648603.36587026401</c:v>
                </c:pt>
                <c:pt idx="8641">
                  <c:v>648915.19459605438</c:v>
                </c:pt>
                <c:pt idx="8642">
                  <c:v>648621.90418128239</c:v>
                </c:pt>
                <c:pt idx="8643">
                  <c:v>648676.65020523884</c:v>
                </c:pt>
                <c:pt idx="8644">
                  <c:v>649410.64599095285</c:v>
                </c:pt>
                <c:pt idx="8645">
                  <c:v>648649.38612073299</c:v>
                </c:pt>
                <c:pt idx="8646">
                  <c:v>649236.38059638161</c:v>
                </c:pt>
                <c:pt idx="8647">
                  <c:v>648722.50969358371</c:v>
                </c:pt>
                <c:pt idx="8648">
                  <c:v>648667.8134936369</c:v>
                </c:pt>
                <c:pt idx="8649">
                  <c:v>648677.00043686014</c:v>
                </c:pt>
                <c:pt idx="8650">
                  <c:v>648681.53016308474</c:v>
                </c:pt>
                <c:pt idx="8651">
                  <c:v>649020.71902125899</c:v>
                </c:pt>
                <c:pt idx="8652">
                  <c:v>648667.6172177681</c:v>
                </c:pt>
                <c:pt idx="8653">
                  <c:v>648731.71677543595</c:v>
                </c:pt>
                <c:pt idx="8654">
                  <c:v>648731.69462568476</c:v>
                </c:pt>
                <c:pt idx="8655">
                  <c:v>648690.70050891105</c:v>
                </c:pt>
                <c:pt idx="8656">
                  <c:v>648699.91001152049</c:v>
                </c:pt>
                <c:pt idx="8657">
                  <c:v>648832.5967164546</c:v>
                </c:pt>
                <c:pt idx="8658">
                  <c:v>648750.12282722094</c:v>
                </c:pt>
                <c:pt idx="8659">
                  <c:v>648883.05810056091</c:v>
                </c:pt>
                <c:pt idx="8660">
                  <c:v>648731.9924586108</c:v>
                </c:pt>
                <c:pt idx="8661">
                  <c:v>648759.43711506983</c:v>
                </c:pt>
                <c:pt idx="8662">
                  <c:v>648823.43353218527</c:v>
                </c:pt>
                <c:pt idx="8663">
                  <c:v>648773.06271262269</c:v>
                </c:pt>
                <c:pt idx="8664">
                  <c:v>648759.43629915919</c:v>
                </c:pt>
                <c:pt idx="8665">
                  <c:v>648846.35841980181</c:v>
                </c:pt>
                <c:pt idx="8666">
                  <c:v>648993.16047039127</c:v>
                </c:pt>
                <c:pt idx="8667">
                  <c:v>649190.47377617762</c:v>
                </c:pt>
                <c:pt idx="8668">
                  <c:v>648791.59126457595</c:v>
                </c:pt>
                <c:pt idx="8669">
                  <c:v>648805.39254937344</c:v>
                </c:pt>
                <c:pt idx="8670">
                  <c:v>649507.0149756379</c:v>
                </c:pt>
                <c:pt idx="8671">
                  <c:v>649061.98122349882</c:v>
                </c:pt>
                <c:pt idx="8672">
                  <c:v>648878.48259606678</c:v>
                </c:pt>
                <c:pt idx="8673">
                  <c:v>648846.42321291007</c:v>
                </c:pt>
                <c:pt idx="8674">
                  <c:v>648956.53344805283</c:v>
                </c:pt>
                <c:pt idx="8675">
                  <c:v>648819.02277157782</c:v>
                </c:pt>
                <c:pt idx="8676">
                  <c:v>648997.74321378628</c:v>
                </c:pt>
                <c:pt idx="8677">
                  <c:v>648846.72545636503</c:v>
                </c:pt>
                <c:pt idx="8678">
                  <c:v>648873.95853097923</c:v>
                </c:pt>
                <c:pt idx="8679">
                  <c:v>648910.70286705322</c:v>
                </c:pt>
                <c:pt idx="8680">
                  <c:v>648993.15511281043</c:v>
                </c:pt>
                <c:pt idx="8681">
                  <c:v>649268.46440827276</c:v>
                </c:pt>
                <c:pt idx="8682">
                  <c:v>648883.38467471267</c:v>
                </c:pt>
                <c:pt idx="8683">
                  <c:v>649456.59507461858</c:v>
                </c:pt>
                <c:pt idx="8684">
                  <c:v>648906.31527614535</c:v>
                </c:pt>
                <c:pt idx="8685">
                  <c:v>649346.47125626612</c:v>
                </c:pt>
                <c:pt idx="8686">
                  <c:v>648956.48396315286</c:v>
                </c:pt>
                <c:pt idx="8687">
                  <c:v>649213.38320484466</c:v>
                </c:pt>
                <c:pt idx="8688">
                  <c:v>649685.92529949092</c:v>
                </c:pt>
                <c:pt idx="8689">
                  <c:v>649025.27065334457</c:v>
                </c:pt>
                <c:pt idx="8690">
                  <c:v>648952.20318425295</c:v>
                </c:pt>
                <c:pt idx="8691">
                  <c:v>648956.71075336798</c:v>
                </c:pt>
                <c:pt idx="8692">
                  <c:v>648970.50923102198</c:v>
                </c:pt>
                <c:pt idx="8693">
                  <c:v>649066.59870332084</c:v>
                </c:pt>
                <c:pt idx="8694">
                  <c:v>648975.06011928804</c:v>
                </c:pt>
                <c:pt idx="8695">
                  <c:v>649016.14759602188</c:v>
                </c:pt>
                <c:pt idx="8696">
                  <c:v>649011.69606186985</c:v>
                </c:pt>
                <c:pt idx="8697">
                  <c:v>649025.42169249582</c:v>
                </c:pt>
                <c:pt idx="8698">
                  <c:v>649016.16783273988</c:v>
                </c:pt>
                <c:pt idx="8699">
                  <c:v>649016.32097491273</c:v>
                </c:pt>
                <c:pt idx="8700">
                  <c:v>649021.01155214687</c:v>
                </c:pt>
                <c:pt idx="8701">
                  <c:v>649020.97978053091</c:v>
                </c:pt>
                <c:pt idx="8702">
                  <c:v>649208.77570366208</c:v>
                </c:pt>
                <c:pt idx="8703">
                  <c:v>649043.96722533694</c:v>
                </c:pt>
                <c:pt idx="8704">
                  <c:v>649075.7902647719</c:v>
                </c:pt>
                <c:pt idx="8705">
                  <c:v>649089.53194069851</c:v>
                </c:pt>
                <c:pt idx="8706">
                  <c:v>649066.65431427397</c:v>
                </c:pt>
                <c:pt idx="8707">
                  <c:v>649089.58204280597</c:v>
                </c:pt>
                <c:pt idx="8708">
                  <c:v>649369.38047735614</c:v>
                </c:pt>
                <c:pt idx="8709">
                  <c:v>649085.24877578358</c:v>
                </c:pt>
                <c:pt idx="8710">
                  <c:v>649103.61107500002</c:v>
                </c:pt>
                <c:pt idx="8711">
                  <c:v>649158.31372499047</c:v>
                </c:pt>
                <c:pt idx="8712">
                  <c:v>649332.65279517439</c:v>
                </c:pt>
                <c:pt idx="8713">
                  <c:v>649149.14458778815</c:v>
                </c:pt>
                <c:pt idx="8714">
                  <c:v>649589.64288855472</c:v>
                </c:pt>
                <c:pt idx="8715">
                  <c:v>649713.5089047153</c:v>
                </c:pt>
                <c:pt idx="8716">
                  <c:v>649135.66511181847</c:v>
                </c:pt>
                <c:pt idx="8717">
                  <c:v>649126.37824254017</c:v>
                </c:pt>
                <c:pt idx="8718">
                  <c:v>649910.73542006337</c:v>
                </c:pt>
                <c:pt idx="8719">
                  <c:v>649172.34191409708</c:v>
                </c:pt>
                <c:pt idx="8720">
                  <c:v>649222.54593923758</c:v>
                </c:pt>
                <c:pt idx="8721">
                  <c:v>649231.70884731715</c:v>
                </c:pt>
                <c:pt idx="8722">
                  <c:v>649181.45181401807</c:v>
                </c:pt>
                <c:pt idx="8723">
                  <c:v>649309.78909164458</c:v>
                </c:pt>
                <c:pt idx="8724">
                  <c:v>649236.31565923209</c:v>
                </c:pt>
                <c:pt idx="8725">
                  <c:v>649718.11417581246</c:v>
                </c:pt>
                <c:pt idx="8726">
                  <c:v>649195.1640149788</c:v>
                </c:pt>
                <c:pt idx="8727">
                  <c:v>649241.06788579468</c:v>
                </c:pt>
                <c:pt idx="8728">
                  <c:v>649318.92486154812</c:v>
                </c:pt>
                <c:pt idx="8729">
                  <c:v>649232.0372100909</c:v>
                </c:pt>
                <c:pt idx="8730">
                  <c:v>649305.12905014469</c:v>
                </c:pt>
                <c:pt idx="8731">
                  <c:v>649245.59660851071</c:v>
                </c:pt>
                <c:pt idx="8732">
                  <c:v>649282.3201951104</c:v>
                </c:pt>
                <c:pt idx="8733">
                  <c:v>649286.78897108545</c:v>
                </c:pt>
                <c:pt idx="8734">
                  <c:v>649419.81306948012</c:v>
                </c:pt>
                <c:pt idx="8735">
                  <c:v>649961.22042098583</c:v>
                </c:pt>
                <c:pt idx="8736">
                  <c:v>649287.07933642634</c:v>
                </c:pt>
                <c:pt idx="8737">
                  <c:v>649300.62166043941</c:v>
                </c:pt>
                <c:pt idx="8738">
                  <c:v>649575.83778276667</c:v>
                </c:pt>
                <c:pt idx="8739">
                  <c:v>649332.65115338413</c:v>
                </c:pt>
                <c:pt idx="8740">
                  <c:v>649310.01223856816</c:v>
                </c:pt>
                <c:pt idx="8741">
                  <c:v>649319.13176082319</c:v>
                </c:pt>
                <c:pt idx="8742">
                  <c:v>649305.33986827533</c:v>
                </c:pt>
                <c:pt idx="8743">
                  <c:v>649360.27515349549</c:v>
                </c:pt>
                <c:pt idx="8744">
                  <c:v>649883.2739647585</c:v>
                </c:pt>
                <c:pt idx="8745">
                  <c:v>649401.45609857573</c:v>
                </c:pt>
                <c:pt idx="8746">
                  <c:v>649351.27351008879</c:v>
                </c:pt>
                <c:pt idx="8747">
                  <c:v>649470.27508735447</c:v>
                </c:pt>
                <c:pt idx="8748">
                  <c:v>649346.58340797084</c:v>
                </c:pt>
                <c:pt idx="8749">
                  <c:v>649351.11313146399</c:v>
                </c:pt>
                <c:pt idx="8750">
                  <c:v>649360.41325495881</c:v>
                </c:pt>
                <c:pt idx="8751">
                  <c:v>649685.96752647322</c:v>
                </c:pt>
                <c:pt idx="8752">
                  <c:v>649378.86562676763</c:v>
                </c:pt>
                <c:pt idx="8753">
                  <c:v>649387.99254716677</c:v>
                </c:pt>
                <c:pt idx="8754">
                  <c:v>649410.7137624668</c:v>
                </c:pt>
                <c:pt idx="8755">
                  <c:v>649401.80639550113</c:v>
                </c:pt>
                <c:pt idx="8756">
                  <c:v>649823.63976067654</c:v>
                </c:pt>
                <c:pt idx="8757">
                  <c:v>649410.93740435143</c:v>
                </c:pt>
                <c:pt idx="8758">
                  <c:v>649424.43289139075</c:v>
                </c:pt>
                <c:pt idx="8759">
                  <c:v>649415.29174753767</c:v>
                </c:pt>
                <c:pt idx="8760">
                  <c:v>649470.27481812215</c:v>
                </c:pt>
                <c:pt idx="8761">
                  <c:v>649438.49714050943</c:v>
                </c:pt>
                <c:pt idx="8762">
                  <c:v>649612.51652179996</c:v>
                </c:pt>
                <c:pt idx="8763">
                  <c:v>649443.08212932886</c:v>
                </c:pt>
                <c:pt idx="8764">
                  <c:v>649438.44023961481</c:v>
                </c:pt>
                <c:pt idx="8765">
                  <c:v>649470.27714413125</c:v>
                </c:pt>
                <c:pt idx="8766">
                  <c:v>650163.10019576829</c:v>
                </c:pt>
                <c:pt idx="8767">
                  <c:v>649456.82846883195</c:v>
                </c:pt>
                <c:pt idx="8768">
                  <c:v>649488.67875992914</c:v>
                </c:pt>
                <c:pt idx="8769">
                  <c:v>649465.88738405786</c:v>
                </c:pt>
                <c:pt idx="8770">
                  <c:v>649520.74809627747</c:v>
                </c:pt>
                <c:pt idx="8771">
                  <c:v>649557.45535576052</c:v>
                </c:pt>
                <c:pt idx="8772">
                  <c:v>650149.37168609758</c:v>
                </c:pt>
                <c:pt idx="8773">
                  <c:v>649566.83256337524</c:v>
                </c:pt>
                <c:pt idx="8774">
                  <c:v>649906.2188508549</c:v>
                </c:pt>
                <c:pt idx="8775">
                  <c:v>649557.75727940141</c:v>
                </c:pt>
                <c:pt idx="8776">
                  <c:v>649763.9371336496</c:v>
                </c:pt>
                <c:pt idx="8777">
                  <c:v>649584.99096052488</c:v>
                </c:pt>
                <c:pt idx="8778">
                  <c:v>649580.4362898136</c:v>
                </c:pt>
                <c:pt idx="8779">
                  <c:v>650305.34796368156</c:v>
                </c:pt>
                <c:pt idx="8780">
                  <c:v>649557.59434182255</c:v>
                </c:pt>
                <c:pt idx="8781">
                  <c:v>650007.17441761587</c:v>
                </c:pt>
                <c:pt idx="8782">
                  <c:v>649598.9993615537</c:v>
                </c:pt>
                <c:pt idx="8783">
                  <c:v>649621.97775551653</c:v>
                </c:pt>
                <c:pt idx="8784">
                  <c:v>649644.79014793271</c:v>
                </c:pt>
                <c:pt idx="8785">
                  <c:v>649635.78538482962</c:v>
                </c:pt>
                <c:pt idx="8786">
                  <c:v>649718.04974032484</c:v>
                </c:pt>
                <c:pt idx="8787">
                  <c:v>649667.83870380186</c:v>
                </c:pt>
                <c:pt idx="8788">
                  <c:v>649676.73710917449</c:v>
                </c:pt>
                <c:pt idx="8789">
                  <c:v>649741.02727163432</c:v>
                </c:pt>
                <c:pt idx="8790">
                  <c:v>649667.85068980057</c:v>
                </c:pt>
                <c:pt idx="8791">
                  <c:v>649676.97988419235</c:v>
                </c:pt>
                <c:pt idx="8792">
                  <c:v>649800.62185606326</c:v>
                </c:pt>
                <c:pt idx="8793">
                  <c:v>649681.62559514353</c:v>
                </c:pt>
                <c:pt idx="8794">
                  <c:v>649690.7824443935</c:v>
                </c:pt>
                <c:pt idx="8795">
                  <c:v>649672.36366838124</c:v>
                </c:pt>
                <c:pt idx="8796">
                  <c:v>649685.96058510337</c:v>
                </c:pt>
                <c:pt idx="8797">
                  <c:v>649910.76220435963</c:v>
                </c:pt>
                <c:pt idx="8798">
                  <c:v>649970.42549816216</c:v>
                </c:pt>
                <c:pt idx="8799">
                  <c:v>649722.9320966365</c:v>
                </c:pt>
                <c:pt idx="8800">
                  <c:v>649823.66177199467</c:v>
                </c:pt>
                <c:pt idx="8801">
                  <c:v>649732.13087165786</c:v>
                </c:pt>
                <c:pt idx="8802">
                  <c:v>649736.70925430942</c:v>
                </c:pt>
                <c:pt idx="8803">
                  <c:v>649764.04357070965</c:v>
                </c:pt>
                <c:pt idx="8804">
                  <c:v>649750.15073022654</c:v>
                </c:pt>
                <c:pt idx="8805">
                  <c:v>649773.16087872197</c:v>
                </c:pt>
                <c:pt idx="8806">
                  <c:v>650424.66903701797</c:v>
                </c:pt>
                <c:pt idx="8807">
                  <c:v>649768.50811306201</c:v>
                </c:pt>
                <c:pt idx="8808">
                  <c:v>649855.67557956616</c:v>
                </c:pt>
                <c:pt idx="8809">
                  <c:v>649750.25978903356</c:v>
                </c:pt>
                <c:pt idx="8810">
                  <c:v>649837.41991187946</c:v>
                </c:pt>
                <c:pt idx="8811">
                  <c:v>650438.45953406906</c:v>
                </c:pt>
                <c:pt idx="8812">
                  <c:v>649823.88037705433</c:v>
                </c:pt>
                <c:pt idx="8813">
                  <c:v>649924.60760148929</c:v>
                </c:pt>
                <c:pt idx="8814">
                  <c:v>649887.79210762272</c:v>
                </c:pt>
                <c:pt idx="8815">
                  <c:v>649915.38493401243</c:v>
                </c:pt>
                <c:pt idx="8816">
                  <c:v>649860.30960488459</c:v>
                </c:pt>
                <c:pt idx="8817">
                  <c:v>650410.95867121662</c:v>
                </c:pt>
                <c:pt idx="8818">
                  <c:v>649837.38741897757</c:v>
                </c:pt>
                <c:pt idx="8819">
                  <c:v>649828.33438934176</c:v>
                </c:pt>
                <c:pt idx="8820">
                  <c:v>649823.69837956142</c:v>
                </c:pt>
                <c:pt idx="8821">
                  <c:v>650039.22526486253</c:v>
                </c:pt>
                <c:pt idx="8822">
                  <c:v>650241.17916960292</c:v>
                </c:pt>
                <c:pt idx="8823">
                  <c:v>649874.0433052507</c:v>
                </c:pt>
                <c:pt idx="8824">
                  <c:v>649933.70038303407</c:v>
                </c:pt>
                <c:pt idx="8825">
                  <c:v>649855.84109097056</c:v>
                </c:pt>
                <c:pt idx="8826">
                  <c:v>649901.86038154562</c:v>
                </c:pt>
                <c:pt idx="8827">
                  <c:v>649888.04417022259</c:v>
                </c:pt>
                <c:pt idx="8828">
                  <c:v>649892.61131988023</c:v>
                </c:pt>
                <c:pt idx="8829">
                  <c:v>649906.44649164937</c:v>
                </c:pt>
                <c:pt idx="8830">
                  <c:v>649929.25130474707</c:v>
                </c:pt>
                <c:pt idx="8831">
                  <c:v>650438.50910440169</c:v>
                </c:pt>
                <c:pt idx="8832">
                  <c:v>650254.92988280766</c:v>
                </c:pt>
                <c:pt idx="8833">
                  <c:v>649929.35850019602</c:v>
                </c:pt>
                <c:pt idx="8834">
                  <c:v>649961.27707358426</c:v>
                </c:pt>
                <c:pt idx="8835">
                  <c:v>649929.17390312429</c:v>
                </c:pt>
                <c:pt idx="8836">
                  <c:v>649956.65042842249</c:v>
                </c:pt>
                <c:pt idx="8837">
                  <c:v>649974.97807734413</c:v>
                </c:pt>
                <c:pt idx="8838">
                  <c:v>649947.74908666324</c:v>
                </c:pt>
                <c:pt idx="8839">
                  <c:v>649979.68782891252</c:v>
                </c:pt>
                <c:pt idx="8840">
                  <c:v>649965.81739925744</c:v>
                </c:pt>
                <c:pt idx="8841">
                  <c:v>649974.98058699106</c:v>
                </c:pt>
                <c:pt idx="8842">
                  <c:v>649961.49462524639</c:v>
                </c:pt>
                <c:pt idx="8843">
                  <c:v>650209.01329141657</c:v>
                </c:pt>
                <c:pt idx="8844">
                  <c:v>649988.97098256438</c:v>
                </c:pt>
                <c:pt idx="8845">
                  <c:v>650002.54626966442</c:v>
                </c:pt>
                <c:pt idx="8846">
                  <c:v>650002.83183764142</c:v>
                </c:pt>
                <c:pt idx="8847">
                  <c:v>650039.21123422054</c:v>
                </c:pt>
                <c:pt idx="8848">
                  <c:v>650007.38195924973</c:v>
                </c:pt>
                <c:pt idx="8849">
                  <c:v>650007.35255023511</c:v>
                </c:pt>
                <c:pt idx="8850">
                  <c:v>650016.56536264729</c:v>
                </c:pt>
                <c:pt idx="8851">
                  <c:v>650011.95059367677</c:v>
                </c:pt>
                <c:pt idx="8852">
                  <c:v>650034.64334221708</c:v>
                </c:pt>
                <c:pt idx="8853">
                  <c:v>650030.22874581767</c:v>
                </c:pt>
                <c:pt idx="8854">
                  <c:v>650011.78781215532</c:v>
                </c:pt>
                <c:pt idx="8855">
                  <c:v>650044.12452400103</c:v>
                </c:pt>
                <c:pt idx="8856">
                  <c:v>650025.64879263495</c:v>
                </c:pt>
                <c:pt idx="8857">
                  <c:v>650044.07694794645</c:v>
                </c:pt>
                <c:pt idx="8858">
                  <c:v>650094.27322831482</c:v>
                </c:pt>
                <c:pt idx="8859">
                  <c:v>650732.15337890503</c:v>
                </c:pt>
                <c:pt idx="8860">
                  <c:v>650080.53741634556</c:v>
                </c:pt>
                <c:pt idx="8861">
                  <c:v>650071.64301105205</c:v>
                </c:pt>
                <c:pt idx="8862">
                  <c:v>650066.98535368766</c:v>
                </c:pt>
                <c:pt idx="8863">
                  <c:v>650874.38082042767</c:v>
                </c:pt>
                <c:pt idx="8864">
                  <c:v>650498.1491721588</c:v>
                </c:pt>
                <c:pt idx="8865">
                  <c:v>650066.94363403937</c:v>
                </c:pt>
                <c:pt idx="8866">
                  <c:v>650108.04234115302</c:v>
                </c:pt>
                <c:pt idx="8867">
                  <c:v>650649.59928974032</c:v>
                </c:pt>
                <c:pt idx="8868">
                  <c:v>650135.65927735739</c:v>
                </c:pt>
                <c:pt idx="8869">
                  <c:v>650213.57297420397</c:v>
                </c:pt>
                <c:pt idx="8870">
                  <c:v>650865.2155124757</c:v>
                </c:pt>
                <c:pt idx="8871">
                  <c:v>650172.28075965412</c:v>
                </c:pt>
                <c:pt idx="8872">
                  <c:v>650750.54156239517</c:v>
                </c:pt>
                <c:pt idx="8873">
                  <c:v>650167.70223399228</c:v>
                </c:pt>
                <c:pt idx="8874">
                  <c:v>650319.11957827164</c:v>
                </c:pt>
                <c:pt idx="8875">
                  <c:v>650149.59098045644</c:v>
                </c:pt>
                <c:pt idx="8876">
                  <c:v>650135.72712033254</c:v>
                </c:pt>
                <c:pt idx="8877">
                  <c:v>650163.3270662108</c:v>
                </c:pt>
                <c:pt idx="8878">
                  <c:v>650149.4679364335</c:v>
                </c:pt>
                <c:pt idx="8879">
                  <c:v>650245.76492822287</c:v>
                </c:pt>
                <c:pt idx="8880">
                  <c:v>650172.54302490421</c:v>
                </c:pt>
                <c:pt idx="8881">
                  <c:v>650190.9412322694</c:v>
                </c:pt>
                <c:pt idx="8882">
                  <c:v>650580.73421320901</c:v>
                </c:pt>
                <c:pt idx="8883">
                  <c:v>650204.4792791924</c:v>
                </c:pt>
                <c:pt idx="8884">
                  <c:v>650525.65140897606</c:v>
                </c:pt>
                <c:pt idx="8885">
                  <c:v>650218.31672317034</c:v>
                </c:pt>
                <c:pt idx="8886">
                  <c:v>650209.29407687194</c:v>
                </c:pt>
                <c:pt idx="8887">
                  <c:v>650227.62427428807</c:v>
                </c:pt>
                <c:pt idx="8888">
                  <c:v>650465.96972326317</c:v>
                </c:pt>
                <c:pt idx="8889">
                  <c:v>650383.35648858</c:v>
                </c:pt>
                <c:pt idx="8890">
                  <c:v>650309.93690768501</c:v>
                </c:pt>
                <c:pt idx="8891">
                  <c:v>650741.37656860729</c:v>
                </c:pt>
                <c:pt idx="8892">
                  <c:v>650938.66764620366</c:v>
                </c:pt>
                <c:pt idx="8893">
                  <c:v>650232.10636849713</c:v>
                </c:pt>
                <c:pt idx="8894">
                  <c:v>650259.58008993603</c:v>
                </c:pt>
                <c:pt idx="8895">
                  <c:v>650245.88279773528</c:v>
                </c:pt>
                <c:pt idx="8896">
                  <c:v>650502.68065056275</c:v>
                </c:pt>
                <c:pt idx="8897">
                  <c:v>650296.21372822474</c:v>
                </c:pt>
                <c:pt idx="8898">
                  <c:v>650713.83081123047</c:v>
                </c:pt>
                <c:pt idx="8899">
                  <c:v>650681.69211083523</c:v>
                </c:pt>
                <c:pt idx="8900">
                  <c:v>650319.17422389158</c:v>
                </c:pt>
                <c:pt idx="8901">
                  <c:v>650351.26517561695</c:v>
                </c:pt>
                <c:pt idx="8902">
                  <c:v>650296.38736027933</c:v>
                </c:pt>
                <c:pt idx="8903">
                  <c:v>650301.0148806636</c:v>
                </c:pt>
                <c:pt idx="8904">
                  <c:v>650305.61809116486</c:v>
                </c:pt>
                <c:pt idx="8905">
                  <c:v>650355.84434969921</c:v>
                </c:pt>
                <c:pt idx="8906">
                  <c:v>650415.60305774969</c:v>
                </c:pt>
                <c:pt idx="8907">
                  <c:v>650479.72178665502</c:v>
                </c:pt>
                <c:pt idx="8908">
                  <c:v>650553.14965984342</c:v>
                </c:pt>
                <c:pt idx="8909">
                  <c:v>650644.95004768961</c:v>
                </c:pt>
                <c:pt idx="8910">
                  <c:v>650369.88261737896</c:v>
                </c:pt>
                <c:pt idx="8911">
                  <c:v>650379.081717739</c:v>
                </c:pt>
                <c:pt idx="8912">
                  <c:v>650438.43506535341</c:v>
                </c:pt>
                <c:pt idx="8913">
                  <c:v>650456.78078909579</c:v>
                </c:pt>
                <c:pt idx="8914">
                  <c:v>650897.40901168378</c:v>
                </c:pt>
                <c:pt idx="8915">
                  <c:v>650411.16299846768</c:v>
                </c:pt>
                <c:pt idx="8916">
                  <c:v>650420.16968629649</c:v>
                </c:pt>
                <c:pt idx="8917">
                  <c:v>650415.63154990866</c:v>
                </c:pt>
                <c:pt idx="8918">
                  <c:v>650493.49576787348</c:v>
                </c:pt>
                <c:pt idx="8919">
                  <c:v>650434.08223910513</c:v>
                </c:pt>
                <c:pt idx="8920">
                  <c:v>650470.58616687625</c:v>
                </c:pt>
                <c:pt idx="8921">
                  <c:v>650438.72277999367</c:v>
                </c:pt>
                <c:pt idx="8922">
                  <c:v>650434.1157337738</c:v>
                </c:pt>
                <c:pt idx="8923">
                  <c:v>650787.22594880953</c:v>
                </c:pt>
                <c:pt idx="8924">
                  <c:v>651264.48230935889</c:v>
                </c:pt>
                <c:pt idx="8925">
                  <c:v>651209.420568267</c:v>
                </c:pt>
                <c:pt idx="8926">
                  <c:v>650488.98172590102</c:v>
                </c:pt>
                <c:pt idx="8927">
                  <c:v>650516.46166303649</c:v>
                </c:pt>
                <c:pt idx="8928">
                  <c:v>650493.52372384374</c:v>
                </c:pt>
                <c:pt idx="8929">
                  <c:v>650599.03222276468</c:v>
                </c:pt>
                <c:pt idx="8930">
                  <c:v>650507.31377637933</c:v>
                </c:pt>
                <c:pt idx="8931">
                  <c:v>650498.34238335246</c:v>
                </c:pt>
                <c:pt idx="8932">
                  <c:v>651048.86161511915</c:v>
                </c:pt>
                <c:pt idx="8933">
                  <c:v>650498.353312238</c:v>
                </c:pt>
                <c:pt idx="8934">
                  <c:v>650498.32703308808</c:v>
                </c:pt>
                <c:pt idx="8935">
                  <c:v>650534.79073551064</c:v>
                </c:pt>
                <c:pt idx="8936">
                  <c:v>650521.30077572388</c:v>
                </c:pt>
                <c:pt idx="8937">
                  <c:v>650603.62300714164</c:v>
                </c:pt>
                <c:pt idx="8938">
                  <c:v>650535.09685188113</c:v>
                </c:pt>
                <c:pt idx="8939">
                  <c:v>650548.68339206127</c:v>
                </c:pt>
                <c:pt idx="8940">
                  <c:v>650663.41342401586</c:v>
                </c:pt>
                <c:pt idx="8941">
                  <c:v>651158.99176716537</c:v>
                </c:pt>
                <c:pt idx="8942">
                  <c:v>650576.23295697663</c:v>
                </c:pt>
                <c:pt idx="8943">
                  <c:v>650567.19806131604</c:v>
                </c:pt>
                <c:pt idx="8944">
                  <c:v>650998.36296572897</c:v>
                </c:pt>
                <c:pt idx="8945">
                  <c:v>650590.08695677505</c:v>
                </c:pt>
                <c:pt idx="8946">
                  <c:v>650892.77807844232</c:v>
                </c:pt>
                <c:pt idx="8947">
                  <c:v>650608.28973933111</c:v>
                </c:pt>
                <c:pt idx="8948">
                  <c:v>650599.34045047953</c:v>
                </c:pt>
                <c:pt idx="8949">
                  <c:v>650635.82537155051</c:v>
                </c:pt>
                <c:pt idx="8950">
                  <c:v>650617.64416490123</c:v>
                </c:pt>
                <c:pt idx="8951">
                  <c:v>650644.98124386976</c:v>
                </c:pt>
                <c:pt idx="8952">
                  <c:v>650800.959129269</c:v>
                </c:pt>
                <c:pt idx="8953">
                  <c:v>650663.32056648738</c:v>
                </c:pt>
                <c:pt idx="8954">
                  <c:v>650635.95610738522</c:v>
                </c:pt>
                <c:pt idx="8955">
                  <c:v>650686.22993900999</c:v>
                </c:pt>
                <c:pt idx="8956">
                  <c:v>651099.34145467833</c:v>
                </c:pt>
                <c:pt idx="8957">
                  <c:v>651163.59853157809</c:v>
                </c:pt>
                <c:pt idx="8958">
                  <c:v>650654.37860837998</c:v>
                </c:pt>
                <c:pt idx="8959">
                  <c:v>650745.96627894661</c:v>
                </c:pt>
                <c:pt idx="8960">
                  <c:v>650672.75244808581</c:v>
                </c:pt>
                <c:pt idx="8961">
                  <c:v>650663.45026926021</c:v>
                </c:pt>
                <c:pt idx="8962">
                  <c:v>650686.4013635891</c:v>
                </c:pt>
                <c:pt idx="8963">
                  <c:v>650920.30011000927</c:v>
                </c:pt>
                <c:pt idx="8964">
                  <c:v>650686.4369313498</c:v>
                </c:pt>
                <c:pt idx="8965">
                  <c:v>651255.37266983348</c:v>
                </c:pt>
                <c:pt idx="8966">
                  <c:v>650681.82613431034</c:v>
                </c:pt>
                <c:pt idx="8967">
                  <c:v>650773.41672041593</c:v>
                </c:pt>
                <c:pt idx="8968">
                  <c:v>650695.48032937816</c:v>
                </c:pt>
                <c:pt idx="8969">
                  <c:v>650759.68760964519</c:v>
                </c:pt>
                <c:pt idx="8970">
                  <c:v>651025.88443847292</c:v>
                </c:pt>
                <c:pt idx="8971">
                  <c:v>650690.984201118</c:v>
                </c:pt>
                <c:pt idx="8972">
                  <c:v>650714.02585988492</c:v>
                </c:pt>
                <c:pt idx="8973">
                  <c:v>650713.85931003396</c:v>
                </c:pt>
                <c:pt idx="8974">
                  <c:v>650759.65216058842</c:v>
                </c:pt>
                <c:pt idx="8975">
                  <c:v>650746.09162584366</c:v>
                </c:pt>
                <c:pt idx="8976">
                  <c:v>650856.02423595614</c:v>
                </c:pt>
                <c:pt idx="8977">
                  <c:v>650736.83089638932</c:v>
                </c:pt>
                <c:pt idx="8978">
                  <c:v>650782.59909727424</c:v>
                </c:pt>
                <c:pt idx="8979">
                  <c:v>650943.23527692864</c:v>
                </c:pt>
                <c:pt idx="8980">
                  <c:v>650769.07999500725</c:v>
                </c:pt>
                <c:pt idx="8981">
                  <c:v>650796.47098304401</c:v>
                </c:pt>
                <c:pt idx="8982">
                  <c:v>650782.77023127419</c:v>
                </c:pt>
                <c:pt idx="8983">
                  <c:v>650787.21256776375</c:v>
                </c:pt>
                <c:pt idx="8984">
                  <c:v>650860.69897102448</c:v>
                </c:pt>
                <c:pt idx="8985">
                  <c:v>650792.04658463073</c:v>
                </c:pt>
                <c:pt idx="8986">
                  <c:v>650782.65243712475</c:v>
                </c:pt>
                <c:pt idx="8987">
                  <c:v>650810.14281585731</c:v>
                </c:pt>
                <c:pt idx="8988">
                  <c:v>650915.82663204498</c:v>
                </c:pt>
                <c:pt idx="8989">
                  <c:v>650833.13084652415</c:v>
                </c:pt>
                <c:pt idx="8990">
                  <c:v>651420.56917426444</c:v>
                </c:pt>
                <c:pt idx="8991">
                  <c:v>650842.54520934413</c:v>
                </c:pt>
                <c:pt idx="8992">
                  <c:v>651562.8163746777</c:v>
                </c:pt>
                <c:pt idx="8993">
                  <c:v>650883.6957423687</c:v>
                </c:pt>
                <c:pt idx="8994">
                  <c:v>650860.87893263763</c:v>
                </c:pt>
                <c:pt idx="8995">
                  <c:v>650874.68001206766</c:v>
                </c:pt>
                <c:pt idx="8996">
                  <c:v>650846.99216594209</c:v>
                </c:pt>
                <c:pt idx="8997">
                  <c:v>651535.29040953179</c:v>
                </c:pt>
                <c:pt idx="8998">
                  <c:v>650901.91575620009</c:v>
                </c:pt>
                <c:pt idx="8999">
                  <c:v>650901.92180039326</c:v>
                </c:pt>
                <c:pt idx="9000">
                  <c:v>650897.59617326071</c:v>
                </c:pt>
                <c:pt idx="9001">
                  <c:v>650892.96174966416</c:v>
                </c:pt>
                <c:pt idx="9002">
                  <c:v>650915.97046167951</c:v>
                </c:pt>
                <c:pt idx="9003">
                  <c:v>650915.96063767408</c:v>
                </c:pt>
                <c:pt idx="9004">
                  <c:v>650970.76251263672</c:v>
                </c:pt>
                <c:pt idx="9005">
                  <c:v>650952.42737890501</c:v>
                </c:pt>
                <c:pt idx="9006">
                  <c:v>650924.87962593301</c:v>
                </c:pt>
                <c:pt idx="9007">
                  <c:v>651475.67836419528</c:v>
                </c:pt>
                <c:pt idx="9008">
                  <c:v>651002.87964729522</c:v>
                </c:pt>
                <c:pt idx="9009">
                  <c:v>651677.56511575275</c:v>
                </c:pt>
                <c:pt idx="9010">
                  <c:v>650980.16955618432</c:v>
                </c:pt>
                <c:pt idx="9011">
                  <c:v>650966.40234542207</c:v>
                </c:pt>
                <c:pt idx="9012">
                  <c:v>650947.99285638705</c:v>
                </c:pt>
                <c:pt idx="9013">
                  <c:v>651379.30685810593</c:v>
                </c:pt>
                <c:pt idx="9014">
                  <c:v>650979.95104169752</c:v>
                </c:pt>
                <c:pt idx="9015">
                  <c:v>650989.11828063754</c:v>
                </c:pt>
                <c:pt idx="9016">
                  <c:v>651016.8502837976</c:v>
                </c:pt>
                <c:pt idx="9017">
                  <c:v>651012.3167634632</c:v>
                </c:pt>
                <c:pt idx="9018">
                  <c:v>651090.12325264805</c:v>
                </c:pt>
                <c:pt idx="9019">
                  <c:v>651039.84630299103</c:v>
                </c:pt>
                <c:pt idx="9020">
                  <c:v>651103.8563263244</c:v>
                </c:pt>
                <c:pt idx="9021">
                  <c:v>651090.14980303007</c:v>
                </c:pt>
                <c:pt idx="9022">
                  <c:v>651200.24552915362</c:v>
                </c:pt>
                <c:pt idx="9023">
                  <c:v>651287.47384671774</c:v>
                </c:pt>
                <c:pt idx="9024">
                  <c:v>651071.92099662847</c:v>
                </c:pt>
                <c:pt idx="9025">
                  <c:v>651076.59086236148</c:v>
                </c:pt>
                <c:pt idx="9026">
                  <c:v>651067.13416653557</c:v>
                </c:pt>
                <c:pt idx="9027">
                  <c:v>651076.60117655958</c:v>
                </c:pt>
                <c:pt idx="9028">
                  <c:v>651044.25694230828</c:v>
                </c:pt>
                <c:pt idx="9029">
                  <c:v>651544.54278411751</c:v>
                </c:pt>
                <c:pt idx="9030">
                  <c:v>651094.95901777188</c:v>
                </c:pt>
                <c:pt idx="9031">
                  <c:v>651709.73204260401</c:v>
                </c:pt>
                <c:pt idx="9032">
                  <c:v>651149.79012805817</c:v>
                </c:pt>
                <c:pt idx="9033">
                  <c:v>651117.8479836426</c:v>
                </c:pt>
                <c:pt idx="9034">
                  <c:v>651168.19789894274</c:v>
                </c:pt>
                <c:pt idx="9035">
                  <c:v>651131.64147895982</c:v>
                </c:pt>
                <c:pt idx="9036">
                  <c:v>651154.33175403939</c:v>
                </c:pt>
                <c:pt idx="9037">
                  <c:v>651131.42079430516</c:v>
                </c:pt>
                <c:pt idx="9038">
                  <c:v>651191.04842179932</c:v>
                </c:pt>
                <c:pt idx="9039">
                  <c:v>651351.7160282823</c:v>
                </c:pt>
                <c:pt idx="9040">
                  <c:v>651149.75235789153</c:v>
                </c:pt>
                <c:pt idx="9041">
                  <c:v>651126.93549767788</c:v>
                </c:pt>
                <c:pt idx="9042">
                  <c:v>651466.48836975987</c:v>
                </c:pt>
                <c:pt idx="9043">
                  <c:v>651182.12477281096</c:v>
                </c:pt>
                <c:pt idx="9044">
                  <c:v>651255.30466240039</c:v>
                </c:pt>
                <c:pt idx="9045">
                  <c:v>651530.75991813606</c:v>
                </c:pt>
                <c:pt idx="9046">
                  <c:v>651172.92914613802</c:v>
                </c:pt>
                <c:pt idx="9047">
                  <c:v>651159.09999700182</c:v>
                </c:pt>
                <c:pt idx="9048">
                  <c:v>651861.18173556251</c:v>
                </c:pt>
                <c:pt idx="9049">
                  <c:v>651214.2212649798</c:v>
                </c:pt>
                <c:pt idx="9050">
                  <c:v>651200.48568627052</c:v>
                </c:pt>
                <c:pt idx="9051">
                  <c:v>651333.48820113612</c:v>
                </c:pt>
                <c:pt idx="9052">
                  <c:v>651255.36853380594</c:v>
                </c:pt>
                <c:pt idx="9053">
                  <c:v>651186.54995876888</c:v>
                </c:pt>
                <c:pt idx="9054">
                  <c:v>651250.73763255693</c:v>
                </c:pt>
                <c:pt idx="9055">
                  <c:v>651360.87359826046</c:v>
                </c:pt>
                <c:pt idx="9056">
                  <c:v>651214.15375361987</c:v>
                </c:pt>
                <c:pt idx="9057">
                  <c:v>651214.11183932901</c:v>
                </c:pt>
                <c:pt idx="9058">
                  <c:v>651255.32598516275</c:v>
                </c:pt>
                <c:pt idx="9059">
                  <c:v>651278.40702138015</c:v>
                </c:pt>
                <c:pt idx="9060">
                  <c:v>651636.32806487684</c:v>
                </c:pt>
                <c:pt idx="9061">
                  <c:v>651260.1409585193</c:v>
                </c:pt>
                <c:pt idx="9062">
                  <c:v>651907.10693069431</c:v>
                </c:pt>
                <c:pt idx="9063">
                  <c:v>651301.47844816046</c:v>
                </c:pt>
                <c:pt idx="9064">
                  <c:v>651296.85175868042</c:v>
                </c:pt>
                <c:pt idx="9065">
                  <c:v>651806.17166530632</c:v>
                </c:pt>
                <c:pt idx="9066">
                  <c:v>651296.65902829682</c:v>
                </c:pt>
                <c:pt idx="9067">
                  <c:v>651397.63319114875</c:v>
                </c:pt>
                <c:pt idx="9068">
                  <c:v>651329.00345794996</c:v>
                </c:pt>
                <c:pt idx="9069">
                  <c:v>651305.98213336698</c:v>
                </c:pt>
                <c:pt idx="9070">
                  <c:v>651383.85562074836</c:v>
                </c:pt>
                <c:pt idx="9071">
                  <c:v>651544.47565031738</c:v>
                </c:pt>
                <c:pt idx="9072">
                  <c:v>651365.47726874263</c:v>
                </c:pt>
                <c:pt idx="9073">
                  <c:v>651356.53403562563</c:v>
                </c:pt>
                <c:pt idx="9074">
                  <c:v>651402.26205033937</c:v>
                </c:pt>
                <c:pt idx="9075">
                  <c:v>651411.35285049968</c:v>
                </c:pt>
                <c:pt idx="9076">
                  <c:v>651370.25563931325</c:v>
                </c:pt>
                <c:pt idx="9077">
                  <c:v>651484.8955994884</c:v>
                </c:pt>
                <c:pt idx="9078">
                  <c:v>651388.61423736729</c:v>
                </c:pt>
                <c:pt idx="9079">
                  <c:v>651411.62583949766</c:v>
                </c:pt>
                <c:pt idx="9080">
                  <c:v>651769.42577870656</c:v>
                </c:pt>
                <c:pt idx="9081">
                  <c:v>651668.41652810492</c:v>
                </c:pt>
                <c:pt idx="9082">
                  <c:v>651457.36708132795</c:v>
                </c:pt>
                <c:pt idx="9083">
                  <c:v>651553.63853583322</c:v>
                </c:pt>
                <c:pt idx="9084">
                  <c:v>651429.94318640465</c:v>
                </c:pt>
                <c:pt idx="9085">
                  <c:v>652219.21575139824</c:v>
                </c:pt>
                <c:pt idx="9086">
                  <c:v>651443.5467842014</c:v>
                </c:pt>
                <c:pt idx="9087">
                  <c:v>651434.3881043141</c:v>
                </c:pt>
                <c:pt idx="9088">
                  <c:v>651452.89835930907</c:v>
                </c:pt>
                <c:pt idx="9089">
                  <c:v>651466.47755103721</c:v>
                </c:pt>
                <c:pt idx="9090">
                  <c:v>651466.69204921706</c:v>
                </c:pt>
                <c:pt idx="9091">
                  <c:v>651562.81484653556</c:v>
                </c:pt>
                <c:pt idx="9092">
                  <c:v>651457.40210026386</c:v>
                </c:pt>
                <c:pt idx="9093">
                  <c:v>652205.45701600006</c:v>
                </c:pt>
                <c:pt idx="9094">
                  <c:v>651471.20921233343</c:v>
                </c:pt>
                <c:pt idx="9095">
                  <c:v>651471.19039207767</c:v>
                </c:pt>
                <c:pt idx="9096">
                  <c:v>651663.80406055588</c:v>
                </c:pt>
                <c:pt idx="9097">
                  <c:v>651503.32814651332</c:v>
                </c:pt>
                <c:pt idx="9098">
                  <c:v>651507.95985485008</c:v>
                </c:pt>
                <c:pt idx="9099">
                  <c:v>651535.31002824497</c:v>
                </c:pt>
                <c:pt idx="9100">
                  <c:v>651572.00424844376</c:v>
                </c:pt>
                <c:pt idx="9101">
                  <c:v>651553.84559673839</c:v>
                </c:pt>
                <c:pt idx="9102">
                  <c:v>651585.77990297088</c:v>
                </c:pt>
                <c:pt idx="9103">
                  <c:v>652031.09092576115</c:v>
                </c:pt>
                <c:pt idx="9104">
                  <c:v>651581.1956206325</c:v>
                </c:pt>
                <c:pt idx="9105">
                  <c:v>651604.12925846304</c:v>
                </c:pt>
                <c:pt idx="9106">
                  <c:v>652292.67735962383</c:v>
                </c:pt>
                <c:pt idx="9107">
                  <c:v>651631.6639938911</c:v>
                </c:pt>
                <c:pt idx="9108">
                  <c:v>651879.57520972367</c:v>
                </c:pt>
                <c:pt idx="9109">
                  <c:v>652177.968337773</c:v>
                </c:pt>
                <c:pt idx="9110">
                  <c:v>651558.3362937381</c:v>
                </c:pt>
                <c:pt idx="9111">
                  <c:v>652375.29579297861</c:v>
                </c:pt>
                <c:pt idx="9112">
                  <c:v>651604.36008835328</c:v>
                </c:pt>
                <c:pt idx="9113">
                  <c:v>651595.18747058837</c:v>
                </c:pt>
                <c:pt idx="9114">
                  <c:v>651659.20566864987</c:v>
                </c:pt>
                <c:pt idx="9115">
                  <c:v>651672.98896058486</c:v>
                </c:pt>
                <c:pt idx="9116">
                  <c:v>651622.74159068638</c:v>
                </c:pt>
                <c:pt idx="9117">
                  <c:v>651760.36499921849</c:v>
                </c:pt>
                <c:pt idx="9118">
                  <c:v>651691.33350679406</c:v>
                </c:pt>
                <c:pt idx="9119">
                  <c:v>651829.04668294184</c:v>
                </c:pt>
                <c:pt idx="9120">
                  <c:v>651673.22493311041</c:v>
                </c:pt>
                <c:pt idx="9121">
                  <c:v>651700.5967443781</c:v>
                </c:pt>
                <c:pt idx="9122">
                  <c:v>651659.33547574864</c:v>
                </c:pt>
                <c:pt idx="9123">
                  <c:v>651755.65372621058</c:v>
                </c:pt>
                <c:pt idx="9124">
                  <c:v>651732.64897621085</c:v>
                </c:pt>
                <c:pt idx="9125">
                  <c:v>651686.99178277038</c:v>
                </c:pt>
                <c:pt idx="9126">
                  <c:v>651696.16626486089</c:v>
                </c:pt>
                <c:pt idx="9127">
                  <c:v>652320.27560736972</c:v>
                </c:pt>
                <c:pt idx="9128">
                  <c:v>651737.26733945974</c:v>
                </c:pt>
                <c:pt idx="9129">
                  <c:v>651732.78459604213</c:v>
                </c:pt>
                <c:pt idx="9130">
                  <c:v>651815.38442735432</c:v>
                </c:pt>
                <c:pt idx="9131">
                  <c:v>651737.40647602</c:v>
                </c:pt>
                <c:pt idx="9132">
                  <c:v>651874.94139395526</c:v>
                </c:pt>
                <c:pt idx="9133">
                  <c:v>651778.60009816953</c:v>
                </c:pt>
                <c:pt idx="9134">
                  <c:v>651778.58161108766</c:v>
                </c:pt>
                <c:pt idx="9135">
                  <c:v>651856.69715571613</c:v>
                </c:pt>
                <c:pt idx="9136">
                  <c:v>651769.4292317268</c:v>
                </c:pt>
                <c:pt idx="9137">
                  <c:v>651765.00023413624</c:v>
                </c:pt>
                <c:pt idx="9138">
                  <c:v>651801.51746870764</c:v>
                </c:pt>
                <c:pt idx="9139">
                  <c:v>652090.72915910045</c:v>
                </c:pt>
                <c:pt idx="9140">
                  <c:v>651783.37040212029</c:v>
                </c:pt>
                <c:pt idx="9141">
                  <c:v>651769.49494457769</c:v>
                </c:pt>
                <c:pt idx="9142">
                  <c:v>652155.00987341604</c:v>
                </c:pt>
                <c:pt idx="9143">
                  <c:v>651819.96337989322</c:v>
                </c:pt>
                <c:pt idx="9144">
                  <c:v>652476.32780918165</c:v>
                </c:pt>
                <c:pt idx="9145">
                  <c:v>651819.99354894552</c:v>
                </c:pt>
                <c:pt idx="9146">
                  <c:v>651787.89236410789</c:v>
                </c:pt>
                <c:pt idx="9147">
                  <c:v>651815.52228754933</c:v>
                </c:pt>
                <c:pt idx="9148">
                  <c:v>652031.0276962691</c:v>
                </c:pt>
                <c:pt idx="9149">
                  <c:v>651820.11291248363</c:v>
                </c:pt>
                <c:pt idx="9150">
                  <c:v>651874.94675203983</c:v>
                </c:pt>
                <c:pt idx="9151">
                  <c:v>651930.02042824996</c:v>
                </c:pt>
                <c:pt idx="9152">
                  <c:v>652324.88259243779</c:v>
                </c:pt>
                <c:pt idx="9153">
                  <c:v>651838.45399051951</c:v>
                </c:pt>
                <c:pt idx="9154">
                  <c:v>652265.19576637167</c:v>
                </c:pt>
                <c:pt idx="9155">
                  <c:v>651833.82960944006</c:v>
                </c:pt>
                <c:pt idx="9156">
                  <c:v>651902.49685733602</c:v>
                </c:pt>
                <c:pt idx="9157">
                  <c:v>651893.29833667958</c:v>
                </c:pt>
                <c:pt idx="9158">
                  <c:v>651842.9911756519</c:v>
                </c:pt>
                <c:pt idx="9159">
                  <c:v>651865.9920705274</c:v>
                </c:pt>
                <c:pt idx="9160">
                  <c:v>651952.97183231066</c:v>
                </c:pt>
                <c:pt idx="9161">
                  <c:v>651888.93652512424</c:v>
                </c:pt>
                <c:pt idx="9162">
                  <c:v>651870.49501059682</c:v>
                </c:pt>
                <c:pt idx="9163">
                  <c:v>651939.27781191166</c:v>
                </c:pt>
                <c:pt idx="9164">
                  <c:v>651911.70565778867</c:v>
                </c:pt>
                <c:pt idx="9165">
                  <c:v>651884.22548838169</c:v>
                </c:pt>
                <c:pt idx="9166">
                  <c:v>651921.03493222978</c:v>
                </c:pt>
                <c:pt idx="9167">
                  <c:v>652458.01473813853</c:v>
                </c:pt>
                <c:pt idx="9168">
                  <c:v>651939.30474502558</c:v>
                </c:pt>
                <c:pt idx="9169">
                  <c:v>652182.52378280752</c:v>
                </c:pt>
                <c:pt idx="9170">
                  <c:v>651952.98879243585</c:v>
                </c:pt>
                <c:pt idx="9171">
                  <c:v>652728.78971336549</c:v>
                </c:pt>
                <c:pt idx="9172">
                  <c:v>652545.22171805694</c:v>
                </c:pt>
                <c:pt idx="9173">
                  <c:v>651971.34701479669</c:v>
                </c:pt>
                <c:pt idx="9174">
                  <c:v>651934.82418660552</c:v>
                </c:pt>
                <c:pt idx="9175">
                  <c:v>651998.87637964357</c:v>
                </c:pt>
                <c:pt idx="9176">
                  <c:v>651971.55251292349</c:v>
                </c:pt>
                <c:pt idx="9177">
                  <c:v>651989.71060457663</c:v>
                </c:pt>
                <c:pt idx="9178">
                  <c:v>652513.10424555629</c:v>
                </c:pt>
                <c:pt idx="9179">
                  <c:v>652099.86594248435</c:v>
                </c:pt>
                <c:pt idx="9180">
                  <c:v>652086.28691106453</c:v>
                </c:pt>
                <c:pt idx="9181">
                  <c:v>651953.05460511462</c:v>
                </c:pt>
                <c:pt idx="9182">
                  <c:v>652044.84425757767</c:v>
                </c:pt>
                <c:pt idx="9183">
                  <c:v>652710.4627933047</c:v>
                </c:pt>
                <c:pt idx="9184">
                  <c:v>652402.9009270235</c:v>
                </c:pt>
                <c:pt idx="9185">
                  <c:v>652086.14001466916</c:v>
                </c:pt>
                <c:pt idx="9186">
                  <c:v>652058.58021962678</c:v>
                </c:pt>
                <c:pt idx="9187">
                  <c:v>652031.08900839207</c:v>
                </c:pt>
                <c:pt idx="9188">
                  <c:v>652054.1839922705</c:v>
                </c:pt>
                <c:pt idx="9189">
                  <c:v>652035.70273746119</c:v>
                </c:pt>
                <c:pt idx="9190">
                  <c:v>652099.87081920088</c:v>
                </c:pt>
                <c:pt idx="9191">
                  <c:v>652379.93257392477</c:v>
                </c:pt>
                <c:pt idx="9192">
                  <c:v>652058.71119043767</c:v>
                </c:pt>
                <c:pt idx="9193">
                  <c:v>652095.50414011069</c:v>
                </c:pt>
                <c:pt idx="9194">
                  <c:v>652122.81419084407</c:v>
                </c:pt>
                <c:pt idx="9195">
                  <c:v>652090.91920699645</c:v>
                </c:pt>
                <c:pt idx="9196">
                  <c:v>652141.19739138964</c:v>
                </c:pt>
                <c:pt idx="9197">
                  <c:v>652072.44640650274</c:v>
                </c:pt>
                <c:pt idx="9198">
                  <c:v>652141.20682556159</c:v>
                </c:pt>
                <c:pt idx="9199">
                  <c:v>652848.17034429882</c:v>
                </c:pt>
                <c:pt idx="9200">
                  <c:v>652095.48026824149</c:v>
                </c:pt>
                <c:pt idx="9201">
                  <c:v>652301.85481106723</c:v>
                </c:pt>
                <c:pt idx="9202">
                  <c:v>652123.04399956693</c:v>
                </c:pt>
                <c:pt idx="9203">
                  <c:v>652219.348860553</c:v>
                </c:pt>
                <c:pt idx="9204">
                  <c:v>652159.69382111169</c:v>
                </c:pt>
                <c:pt idx="9205">
                  <c:v>652219.28596302099</c:v>
                </c:pt>
                <c:pt idx="9206">
                  <c:v>652150.57787828648</c:v>
                </c:pt>
                <c:pt idx="9207">
                  <c:v>652182.56044133357</c:v>
                </c:pt>
                <c:pt idx="9208">
                  <c:v>652159.779217156</c:v>
                </c:pt>
                <c:pt idx="9209">
                  <c:v>652173.51992580318</c:v>
                </c:pt>
                <c:pt idx="9210">
                  <c:v>652650.82866903837</c:v>
                </c:pt>
                <c:pt idx="9211">
                  <c:v>652435.00665719004</c:v>
                </c:pt>
                <c:pt idx="9212">
                  <c:v>652200.86585371883</c:v>
                </c:pt>
                <c:pt idx="9213">
                  <c:v>652604.90983591333</c:v>
                </c:pt>
                <c:pt idx="9214">
                  <c:v>652164.30549011286</c:v>
                </c:pt>
                <c:pt idx="9215">
                  <c:v>652246.75761247275</c:v>
                </c:pt>
                <c:pt idx="9216">
                  <c:v>652283.48197567556</c:v>
                </c:pt>
                <c:pt idx="9217">
                  <c:v>652228.44090240472</c:v>
                </c:pt>
                <c:pt idx="9218">
                  <c:v>652210.27136628015</c:v>
                </c:pt>
                <c:pt idx="9219">
                  <c:v>652200.91366222152</c:v>
                </c:pt>
                <c:pt idx="9220">
                  <c:v>652251.35242935724</c:v>
                </c:pt>
                <c:pt idx="9221">
                  <c:v>652233.167662772</c:v>
                </c:pt>
                <c:pt idx="9222">
                  <c:v>652224.02453782223</c:v>
                </c:pt>
                <c:pt idx="9223">
                  <c:v>652453.35695079248</c:v>
                </c:pt>
                <c:pt idx="9224">
                  <c:v>652242.28919550544</c:v>
                </c:pt>
                <c:pt idx="9225">
                  <c:v>652233.21632614953</c:v>
                </c:pt>
                <c:pt idx="9226">
                  <c:v>652246.98243957711</c:v>
                </c:pt>
                <c:pt idx="9227">
                  <c:v>652614.07749702875</c:v>
                </c:pt>
                <c:pt idx="9228">
                  <c:v>652430.39309575746</c:v>
                </c:pt>
                <c:pt idx="9229">
                  <c:v>652361.73339913366</c:v>
                </c:pt>
                <c:pt idx="9230">
                  <c:v>652256.17507456604</c:v>
                </c:pt>
                <c:pt idx="9231">
                  <c:v>652283.50224071101</c:v>
                </c:pt>
                <c:pt idx="9232">
                  <c:v>652251.56480314047</c:v>
                </c:pt>
                <c:pt idx="9233">
                  <c:v>652995.08823277068</c:v>
                </c:pt>
                <c:pt idx="9234">
                  <c:v>652274.34504044894</c:v>
                </c:pt>
                <c:pt idx="9235">
                  <c:v>652256.12985589646</c:v>
                </c:pt>
                <c:pt idx="9236">
                  <c:v>652701.31954576448</c:v>
                </c:pt>
                <c:pt idx="9237">
                  <c:v>652274.51282482722</c:v>
                </c:pt>
                <c:pt idx="9238">
                  <c:v>652283.70327017608</c:v>
                </c:pt>
                <c:pt idx="9239">
                  <c:v>652366.11316172604</c:v>
                </c:pt>
                <c:pt idx="9240">
                  <c:v>652338.58939493459</c:v>
                </c:pt>
                <c:pt idx="9241">
                  <c:v>652302.05075383629</c:v>
                </c:pt>
                <c:pt idx="9242">
                  <c:v>652288.21341692528</c:v>
                </c:pt>
                <c:pt idx="9243">
                  <c:v>653004.29523378145</c:v>
                </c:pt>
                <c:pt idx="9244">
                  <c:v>652600.27529936261</c:v>
                </c:pt>
                <c:pt idx="9245">
                  <c:v>652315.73977028928</c:v>
                </c:pt>
                <c:pt idx="9246">
                  <c:v>652352.43144720257</c:v>
                </c:pt>
                <c:pt idx="9247">
                  <c:v>652389.07070047513</c:v>
                </c:pt>
                <c:pt idx="9248">
                  <c:v>653155.77114405972</c:v>
                </c:pt>
                <c:pt idx="9249">
                  <c:v>652366.15707965568</c:v>
                </c:pt>
                <c:pt idx="9250">
                  <c:v>652421.27961827163</c:v>
                </c:pt>
                <c:pt idx="9251">
                  <c:v>652361.69892644894</c:v>
                </c:pt>
                <c:pt idx="9252">
                  <c:v>652347.90702809242</c:v>
                </c:pt>
                <c:pt idx="9253">
                  <c:v>652370.90215719643</c:v>
                </c:pt>
                <c:pt idx="9254">
                  <c:v>652370.7838672155</c:v>
                </c:pt>
                <c:pt idx="9255">
                  <c:v>652871.19884821807</c:v>
                </c:pt>
                <c:pt idx="9256">
                  <c:v>652444.15648426022</c:v>
                </c:pt>
                <c:pt idx="9257">
                  <c:v>652384.6227383248</c:v>
                </c:pt>
                <c:pt idx="9258">
                  <c:v>652439.59094666608</c:v>
                </c:pt>
                <c:pt idx="9259">
                  <c:v>652398.45675336267</c:v>
                </c:pt>
                <c:pt idx="9260">
                  <c:v>652393.82841316867</c:v>
                </c:pt>
                <c:pt idx="9261">
                  <c:v>652733.42685378564</c:v>
                </c:pt>
                <c:pt idx="9262">
                  <c:v>652976.79906194226</c:v>
                </c:pt>
                <c:pt idx="9263">
                  <c:v>652430.61044877651</c:v>
                </c:pt>
                <c:pt idx="9264">
                  <c:v>652457.95143503149</c:v>
                </c:pt>
                <c:pt idx="9265">
                  <c:v>652439.62464056979</c:v>
                </c:pt>
                <c:pt idx="9266">
                  <c:v>652453.34670374694</c:v>
                </c:pt>
                <c:pt idx="9267">
                  <c:v>653050.24105120788</c:v>
                </c:pt>
                <c:pt idx="9268">
                  <c:v>652490.07031971437</c:v>
                </c:pt>
                <c:pt idx="9269">
                  <c:v>652673.71726053348</c:v>
                </c:pt>
                <c:pt idx="9270">
                  <c:v>652591.0638284235</c:v>
                </c:pt>
                <c:pt idx="9271">
                  <c:v>652480.91099116986</c:v>
                </c:pt>
                <c:pt idx="9272">
                  <c:v>652467.30642566504</c:v>
                </c:pt>
                <c:pt idx="9273">
                  <c:v>652476.50914268626</c:v>
                </c:pt>
                <c:pt idx="9274">
                  <c:v>652503.89593524451</c:v>
                </c:pt>
                <c:pt idx="9275">
                  <c:v>652481.09342915891</c:v>
                </c:pt>
                <c:pt idx="9276">
                  <c:v>652572.84769801784</c:v>
                </c:pt>
                <c:pt idx="9277">
                  <c:v>652591.06032467261</c:v>
                </c:pt>
                <c:pt idx="9278">
                  <c:v>652531.3925796384</c:v>
                </c:pt>
                <c:pt idx="9279">
                  <c:v>653224.65623414307</c:v>
                </c:pt>
                <c:pt idx="9280">
                  <c:v>652522.23645066167</c:v>
                </c:pt>
                <c:pt idx="9281">
                  <c:v>652526.99379345786</c:v>
                </c:pt>
                <c:pt idx="9282">
                  <c:v>652558.92519494554</c:v>
                </c:pt>
                <c:pt idx="9283">
                  <c:v>652604.8330102691</c:v>
                </c:pt>
                <c:pt idx="9284">
                  <c:v>652558.94697835611</c:v>
                </c:pt>
                <c:pt idx="9285">
                  <c:v>652526.89011637308</c:v>
                </c:pt>
                <c:pt idx="9286">
                  <c:v>652531.5631986236</c:v>
                </c:pt>
                <c:pt idx="9287">
                  <c:v>652760.94613061508</c:v>
                </c:pt>
                <c:pt idx="9288">
                  <c:v>652728.79882662557</c:v>
                </c:pt>
                <c:pt idx="9289">
                  <c:v>653155.84244221356</c:v>
                </c:pt>
                <c:pt idx="9290">
                  <c:v>652549.96617860626</c:v>
                </c:pt>
                <c:pt idx="9291">
                  <c:v>652816.05142945913</c:v>
                </c:pt>
                <c:pt idx="9292">
                  <c:v>653220.08951203234</c:v>
                </c:pt>
                <c:pt idx="9293">
                  <c:v>653031.89174995827</c:v>
                </c:pt>
                <c:pt idx="9294">
                  <c:v>652554.47051971033</c:v>
                </c:pt>
                <c:pt idx="9295">
                  <c:v>652669.10571122565</c:v>
                </c:pt>
                <c:pt idx="9296">
                  <c:v>652577.49902779912</c:v>
                </c:pt>
                <c:pt idx="9297">
                  <c:v>652692.29006454197</c:v>
                </c:pt>
                <c:pt idx="9298">
                  <c:v>652586.63801483915</c:v>
                </c:pt>
                <c:pt idx="9299">
                  <c:v>652636.98216501181</c:v>
                </c:pt>
                <c:pt idx="9300">
                  <c:v>652898.70611067058</c:v>
                </c:pt>
                <c:pt idx="9301">
                  <c:v>652614.2152352595</c:v>
                </c:pt>
                <c:pt idx="9302">
                  <c:v>652655.36426928476</c:v>
                </c:pt>
                <c:pt idx="9303">
                  <c:v>652636.97742675839</c:v>
                </c:pt>
                <c:pt idx="9304">
                  <c:v>652641.64256041567</c:v>
                </c:pt>
                <c:pt idx="9305">
                  <c:v>652999.72835557524</c:v>
                </c:pt>
                <c:pt idx="9306">
                  <c:v>652655.52420446312</c:v>
                </c:pt>
                <c:pt idx="9307">
                  <c:v>652692.0799763127</c:v>
                </c:pt>
                <c:pt idx="9308">
                  <c:v>652655.44234269671</c:v>
                </c:pt>
                <c:pt idx="9309">
                  <c:v>652660.11999648507</c:v>
                </c:pt>
                <c:pt idx="9310">
                  <c:v>652669.18376731034</c:v>
                </c:pt>
                <c:pt idx="9311">
                  <c:v>652811.43078509637</c:v>
                </c:pt>
                <c:pt idx="9312">
                  <c:v>652719.60780377348</c:v>
                </c:pt>
                <c:pt idx="9313">
                  <c:v>652696.78895726614</c:v>
                </c:pt>
                <c:pt idx="9314">
                  <c:v>652701.44490611495</c:v>
                </c:pt>
                <c:pt idx="9315">
                  <c:v>653105.34325485397</c:v>
                </c:pt>
                <c:pt idx="9316">
                  <c:v>652742.60388459917</c:v>
                </c:pt>
                <c:pt idx="9317">
                  <c:v>652724.36243582517</c:v>
                </c:pt>
                <c:pt idx="9318">
                  <c:v>653495.54650197481</c:v>
                </c:pt>
                <c:pt idx="9319">
                  <c:v>652788.47530496633</c:v>
                </c:pt>
                <c:pt idx="9320">
                  <c:v>652751.82323188125</c:v>
                </c:pt>
                <c:pt idx="9321">
                  <c:v>653266.0565978362</c:v>
                </c:pt>
                <c:pt idx="9322">
                  <c:v>652784.09717594483</c:v>
                </c:pt>
                <c:pt idx="9323">
                  <c:v>652779.43885439751</c:v>
                </c:pt>
                <c:pt idx="9324">
                  <c:v>652848.15679532976</c:v>
                </c:pt>
                <c:pt idx="9325">
                  <c:v>652816.21770922467</c:v>
                </c:pt>
                <c:pt idx="9326">
                  <c:v>653569.01455099706</c:v>
                </c:pt>
                <c:pt idx="9327">
                  <c:v>652811.61474749143</c:v>
                </c:pt>
                <c:pt idx="9328">
                  <c:v>652816.19722701586</c:v>
                </c:pt>
                <c:pt idx="9329">
                  <c:v>652825.40095351159</c:v>
                </c:pt>
                <c:pt idx="9330">
                  <c:v>652834.49953691894</c:v>
                </c:pt>
                <c:pt idx="9331">
                  <c:v>652875.73091873655</c:v>
                </c:pt>
                <c:pt idx="9332">
                  <c:v>653362.47951143654</c:v>
                </c:pt>
                <c:pt idx="9333">
                  <c:v>652894.0738430674</c:v>
                </c:pt>
                <c:pt idx="9334">
                  <c:v>653142.04521885875</c:v>
                </c:pt>
                <c:pt idx="9335">
                  <c:v>653435.92683640751</c:v>
                </c:pt>
                <c:pt idx="9336">
                  <c:v>652903.2561068465</c:v>
                </c:pt>
                <c:pt idx="9337">
                  <c:v>652884.94223035628</c:v>
                </c:pt>
                <c:pt idx="9338">
                  <c:v>652935.48300585779</c:v>
                </c:pt>
                <c:pt idx="9339">
                  <c:v>652963.10240078927</c:v>
                </c:pt>
                <c:pt idx="9340">
                  <c:v>652917.21589587955</c:v>
                </c:pt>
                <c:pt idx="9341">
                  <c:v>653233.88942229864</c:v>
                </c:pt>
                <c:pt idx="9342">
                  <c:v>652917.15471301752</c:v>
                </c:pt>
                <c:pt idx="9343">
                  <c:v>652926.30206344032</c:v>
                </c:pt>
                <c:pt idx="9344">
                  <c:v>652962.951912447</c:v>
                </c:pt>
                <c:pt idx="9345">
                  <c:v>653059.59997356881</c:v>
                </c:pt>
                <c:pt idx="9346">
                  <c:v>653027.2126634072</c:v>
                </c:pt>
                <c:pt idx="9347">
                  <c:v>652995.09125131997</c:v>
                </c:pt>
                <c:pt idx="9348">
                  <c:v>652972.27671736083</c:v>
                </c:pt>
                <c:pt idx="9349">
                  <c:v>652981.50759581698</c:v>
                </c:pt>
                <c:pt idx="9350">
                  <c:v>653027.21192776109</c:v>
                </c:pt>
                <c:pt idx="9351">
                  <c:v>652999.8603111417</c:v>
                </c:pt>
                <c:pt idx="9352">
                  <c:v>652990.62880318286</c:v>
                </c:pt>
                <c:pt idx="9353">
                  <c:v>653004.45366942429</c:v>
                </c:pt>
                <c:pt idx="9354">
                  <c:v>653018.08090592502</c:v>
                </c:pt>
                <c:pt idx="9355">
                  <c:v>653008.94909369526</c:v>
                </c:pt>
                <c:pt idx="9356">
                  <c:v>653027.21732466854</c:v>
                </c:pt>
                <c:pt idx="9357">
                  <c:v>653031.99018844392</c:v>
                </c:pt>
                <c:pt idx="9358">
                  <c:v>653036.45083321712</c:v>
                </c:pt>
                <c:pt idx="9359">
                  <c:v>653036.57144198054</c:v>
                </c:pt>
                <c:pt idx="9360">
                  <c:v>653050.35166648775</c:v>
                </c:pt>
                <c:pt idx="9361">
                  <c:v>653729.74357692001</c:v>
                </c:pt>
                <c:pt idx="9362">
                  <c:v>653481.86011693208</c:v>
                </c:pt>
                <c:pt idx="9363">
                  <c:v>653050.24268273357</c:v>
                </c:pt>
                <c:pt idx="9364">
                  <c:v>653426.75012166158</c:v>
                </c:pt>
                <c:pt idx="9365">
                  <c:v>653064.15504705172</c:v>
                </c:pt>
                <c:pt idx="9366">
                  <c:v>653082.38162623742</c:v>
                </c:pt>
                <c:pt idx="9367">
                  <c:v>653077.91634312249</c:v>
                </c:pt>
                <c:pt idx="9368">
                  <c:v>653288.9588106036</c:v>
                </c:pt>
                <c:pt idx="9369">
                  <c:v>653105.26719844039</c:v>
                </c:pt>
                <c:pt idx="9370">
                  <c:v>653087.0999784125</c:v>
                </c:pt>
                <c:pt idx="9371">
                  <c:v>653096.29242646135</c:v>
                </c:pt>
                <c:pt idx="9372">
                  <c:v>653100.69999920228</c:v>
                </c:pt>
                <c:pt idx="9373">
                  <c:v>653109.9846855771</c:v>
                </c:pt>
                <c:pt idx="9374">
                  <c:v>653123.82033370493</c:v>
                </c:pt>
                <c:pt idx="9375">
                  <c:v>653729.76862511621</c:v>
                </c:pt>
                <c:pt idx="9376">
                  <c:v>653141.99600217759</c:v>
                </c:pt>
                <c:pt idx="9377">
                  <c:v>653142.00601103972</c:v>
                </c:pt>
                <c:pt idx="9378">
                  <c:v>653302.72085638833</c:v>
                </c:pt>
                <c:pt idx="9379">
                  <c:v>653160.38968699286</c:v>
                </c:pt>
                <c:pt idx="9380">
                  <c:v>653160.36475523235</c:v>
                </c:pt>
                <c:pt idx="9381">
                  <c:v>653155.96475614212</c:v>
                </c:pt>
                <c:pt idx="9382">
                  <c:v>653243.01263939135</c:v>
                </c:pt>
                <c:pt idx="9383">
                  <c:v>653155.92900714988</c:v>
                </c:pt>
                <c:pt idx="9384">
                  <c:v>653293.52711912221</c:v>
                </c:pt>
                <c:pt idx="9385">
                  <c:v>653174.34555551712</c:v>
                </c:pt>
                <c:pt idx="9386">
                  <c:v>653146.6996369788</c:v>
                </c:pt>
                <c:pt idx="9387">
                  <c:v>653192.59932011215</c:v>
                </c:pt>
                <c:pt idx="9388">
                  <c:v>653197.30085356813</c:v>
                </c:pt>
                <c:pt idx="9389">
                  <c:v>653931.77921499661</c:v>
                </c:pt>
                <c:pt idx="9390">
                  <c:v>653178.81995700032</c:v>
                </c:pt>
                <c:pt idx="9391">
                  <c:v>653284.5111875314</c:v>
                </c:pt>
                <c:pt idx="9392">
                  <c:v>653215.49642134749</c:v>
                </c:pt>
                <c:pt idx="9393">
                  <c:v>653252.23250386189</c:v>
                </c:pt>
                <c:pt idx="9394">
                  <c:v>653234.01765327808</c:v>
                </c:pt>
                <c:pt idx="9395">
                  <c:v>653243.20438901731</c:v>
                </c:pt>
                <c:pt idx="9396">
                  <c:v>653252.20597689098</c:v>
                </c:pt>
                <c:pt idx="9397">
                  <c:v>653550.71322662418</c:v>
                </c:pt>
                <c:pt idx="9398">
                  <c:v>653275.15265876369</c:v>
                </c:pt>
                <c:pt idx="9399">
                  <c:v>653940.97729190427</c:v>
                </c:pt>
                <c:pt idx="9400">
                  <c:v>653633.379868716</c:v>
                </c:pt>
                <c:pt idx="9401">
                  <c:v>653330.35337065603</c:v>
                </c:pt>
                <c:pt idx="9402">
                  <c:v>653289.11225696967</c:v>
                </c:pt>
                <c:pt idx="9403">
                  <c:v>653293.66569026548</c:v>
                </c:pt>
                <c:pt idx="9404">
                  <c:v>653307.29019644635</c:v>
                </c:pt>
                <c:pt idx="9405">
                  <c:v>653275.27356121177</c:v>
                </c:pt>
                <c:pt idx="9406">
                  <c:v>653325.65403301001</c:v>
                </c:pt>
                <c:pt idx="9407">
                  <c:v>653289.04785714811</c:v>
                </c:pt>
                <c:pt idx="9408">
                  <c:v>653417.75366689241</c:v>
                </c:pt>
                <c:pt idx="9409">
                  <c:v>653344.02084124717</c:v>
                </c:pt>
                <c:pt idx="9410">
                  <c:v>653881.33848490228</c:v>
                </c:pt>
                <c:pt idx="9411">
                  <c:v>653950.1866371436</c:v>
                </c:pt>
                <c:pt idx="9412">
                  <c:v>653362.43242898677</c:v>
                </c:pt>
                <c:pt idx="9413">
                  <c:v>653353.39654958376</c:v>
                </c:pt>
                <c:pt idx="9414">
                  <c:v>653376.18746195931</c:v>
                </c:pt>
                <c:pt idx="9415">
                  <c:v>653449.63442857924</c:v>
                </c:pt>
                <c:pt idx="9416">
                  <c:v>653334.92755985993</c:v>
                </c:pt>
                <c:pt idx="9417">
                  <c:v>653385.53467150789</c:v>
                </c:pt>
                <c:pt idx="9418">
                  <c:v>653399.29371206113</c:v>
                </c:pt>
                <c:pt idx="9419">
                  <c:v>653518.51836171187</c:v>
                </c:pt>
                <c:pt idx="9420">
                  <c:v>653821.65921185247</c:v>
                </c:pt>
                <c:pt idx="9421">
                  <c:v>653399.14320364001</c:v>
                </c:pt>
                <c:pt idx="9422">
                  <c:v>653435.8652412243</c:v>
                </c:pt>
                <c:pt idx="9423">
                  <c:v>653422.26576351037</c:v>
                </c:pt>
                <c:pt idx="9424">
                  <c:v>653408.47178673989</c:v>
                </c:pt>
                <c:pt idx="9425">
                  <c:v>653445.03908110957</c:v>
                </c:pt>
                <c:pt idx="9426">
                  <c:v>653532.55265119218</c:v>
                </c:pt>
                <c:pt idx="9427">
                  <c:v>653440.64127607655</c:v>
                </c:pt>
                <c:pt idx="9428">
                  <c:v>653408.41019932635</c:v>
                </c:pt>
                <c:pt idx="9429">
                  <c:v>653936.46321642643</c:v>
                </c:pt>
                <c:pt idx="9430">
                  <c:v>653454.33949757321</c:v>
                </c:pt>
                <c:pt idx="9431">
                  <c:v>653463.49459211819</c:v>
                </c:pt>
                <c:pt idx="9432">
                  <c:v>653426.8075497169</c:v>
                </c:pt>
                <c:pt idx="9433">
                  <c:v>653716.00614167261</c:v>
                </c:pt>
                <c:pt idx="9434">
                  <c:v>653670.07270749868</c:v>
                </c:pt>
                <c:pt idx="9435">
                  <c:v>653463.41142455605</c:v>
                </c:pt>
                <c:pt idx="9436">
                  <c:v>653523.20946768078</c:v>
                </c:pt>
                <c:pt idx="9437">
                  <c:v>653513.9132209979</c:v>
                </c:pt>
                <c:pt idx="9438">
                  <c:v>653454.25405482657</c:v>
                </c:pt>
                <c:pt idx="9439">
                  <c:v>653651.69212216628</c:v>
                </c:pt>
                <c:pt idx="9440">
                  <c:v>653513.91794646543</c:v>
                </c:pt>
                <c:pt idx="9441">
                  <c:v>653486.54517999792</c:v>
                </c:pt>
                <c:pt idx="9442">
                  <c:v>653491.13356570224</c:v>
                </c:pt>
                <c:pt idx="9443">
                  <c:v>653491.12903767801</c:v>
                </c:pt>
                <c:pt idx="9444">
                  <c:v>653504.77666273818</c:v>
                </c:pt>
                <c:pt idx="9445">
                  <c:v>653587.38159254147</c:v>
                </c:pt>
                <c:pt idx="9446">
                  <c:v>653532.46239810914</c:v>
                </c:pt>
                <c:pt idx="9447">
                  <c:v>654239.47535494738</c:v>
                </c:pt>
                <c:pt idx="9448">
                  <c:v>653550.84251201444</c:v>
                </c:pt>
                <c:pt idx="9449">
                  <c:v>653555.4354917896</c:v>
                </c:pt>
                <c:pt idx="9450">
                  <c:v>654322.12569141237</c:v>
                </c:pt>
                <c:pt idx="9451">
                  <c:v>653610.38964448241</c:v>
                </c:pt>
                <c:pt idx="9452">
                  <c:v>653536.93530722149</c:v>
                </c:pt>
                <c:pt idx="9453">
                  <c:v>653596.62588123034</c:v>
                </c:pt>
                <c:pt idx="9454">
                  <c:v>653587.52764544287</c:v>
                </c:pt>
                <c:pt idx="9455">
                  <c:v>653596.6104690755</c:v>
                </c:pt>
                <c:pt idx="9456">
                  <c:v>653651.70507567015</c:v>
                </c:pt>
                <c:pt idx="9457">
                  <c:v>653862.93596011121</c:v>
                </c:pt>
                <c:pt idx="9458">
                  <c:v>654152.29900965071</c:v>
                </c:pt>
                <c:pt idx="9459">
                  <c:v>653601.23934691586</c:v>
                </c:pt>
                <c:pt idx="9460">
                  <c:v>653729.93070994725</c:v>
                </c:pt>
                <c:pt idx="9461">
                  <c:v>654042.07335895218</c:v>
                </c:pt>
                <c:pt idx="9462">
                  <c:v>653605.84942146903</c:v>
                </c:pt>
                <c:pt idx="9463">
                  <c:v>653642.66144504724</c:v>
                </c:pt>
                <c:pt idx="9464">
                  <c:v>654133.92820021883</c:v>
                </c:pt>
                <c:pt idx="9465">
                  <c:v>653702.19691110973</c:v>
                </c:pt>
                <c:pt idx="9466">
                  <c:v>653688.40822057251</c:v>
                </c:pt>
                <c:pt idx="9467">
                  <c:v>653638.00665243424</c:v>
                </c:pt>
                <c:pt idx="9468">
                  <c:v>653670.21083929029</c:v>
                </c:pt>
                <c:pt idx="9469">
                  <c:v>653973.16132476763</c:v>
                </c:pt>
                <c:pt idx="9470">
                  <c:v>653839.95111999102</c:v>
                </c:pt>
                <c:pt idx="9471">
                  <c:v>653752.81142649252</c:v>
                </c:pt>
                <c:pt idx="9472">
                  <c:v>653656.40297745925</c:v>
                </c:pt>
                <c:pt idx="9473">
                  <c:v>653674.80650366994</c:v>
                </c:pt>
                <c:pt idx="9474">
                  <c:v>653743.55795226642</c:v>
                </c:pt>
                <c:pt idx="9475">
                  <c:v>653715.95604873402</c:v>
                </c:pt>
                <c:pt idx="9476">
                  <c:v>653670.0958552995</c:v>
                </c:pt>
                <c:pt idx="9477">
                  <c:v>653688.57758776972</c:v>
                </c:pt>
                <c:pt idx="9478">
                  <c:v>654313.01403592899</c:v>
                </c:pt>
                <c:pt idx="9479">
                  <c:v>653720.7215235699</c:v>
                </c:pt>
                <c:pt idx="9480">
                  <c:v>653725.29603547882</c:v>
                </c:pt>
                <c:pt idx="9481">
                  <c:v>653711.53198232339</c:v>
                </c:pt>
                <c:pt idx="9482">
                  <c:v>653738.99374121788</c:v>
                </c:pt>
                <c:pt idx="9483">
                  <c:v>653761.87316047912</c:v>
                </c:pt>
                <c:pt idx="9484">
                  <c:v>653739.02051616739</c:v>
                </c:pt>
                <c:pt idx="9485">
                  <c:v>653734.45516795828</c:v>
                </c:pt>
                <c:pt idx="9486">
                  <c:v>653725.32027274882</c:v>
                </c:pt>
                <c:pt idx="9487">
                  <c:v>653775.64779640269</c:v>
                </c:pt>
                <c:pt idx="9488">
                  <c:v>653945.58043925208</c:v>
                </c:pt>
                <c:pt idx="9489">
                  <c:v>653761.87297484127</c:v>
                </c:pt>
                <c:pt idx="9490">
                  <c:v>653835.55254226981</c:v>
                </c:pt>
                <c:pt idx="9491">
                  <c:v>653794.02380799828</c:v>
                </c:pt>
                <c:pt idx="9492">
                  <c:v>653895.04748357611</c:v>
                </c:pt>
                <c:pt idx="9493">
                  <c:v>654450.75666001358</c:v>
                </c:pt>
                <c:pt idx="9494">
                  <c:v>653757.45226915821</c:v>
                </c:pt>
                <c:pt idx="9495">
                  <c:v>654143.08968350315</c:v>
                </c:pt>
                <c:pt idx="9496">
                  <c:v>653775.82928766101</c:v>
                </c:pt>
                <c:pt idx="9497">
                  <c:v>653784.8625729233</c:v>
                </c:pt>
                <c:pt idx="9498">
                  <c:v>653849.11977607699</c:v>
                </c:pt>
                <c:pt idx="9499">
                  <c:v>653909.11650117452</c:v>
                </c:pt>
                <c:pt idx="9500">
                  <c:v>653766.59200160112</c:v>
                </c:pt>
                <c:pt idx="9501">
                  <c:v>653830.7594625795</c:v>
                </c:pt>
                <c:pt idx="9502">
                  <c:v>653835.35584446217</c:v>
                </c:pt>
                <c:pt idx="9503">
                  <c:v>653807.97713049757</c:v>
                </c:pt>
                <c:pt idx="9504">
                  <c:v>653784.98720522528</c:v>
                </c:pt>
                <c:pt idx="9505">
                  <c:v>653858.31385851232</c:v>
                </c:pt>
                <c:pt idx="9506">
                  <c:v>654459.9762450062</c:v>
                </c:pt>
                <c:pt idx="9507">
                  <c:v>653812.54721563554</c:v>
                </c:pt>
                <c:pt idx="9508">
                  <c:v>653849.13975429209</c:v>
                </c:pt>
                <c:pt idx="9509">
                  <c:v>653862.94936025131</c:v>
                </c:pt>
                <c:pt idx="9510">
                  <c:v>654354.36499804456</c:v>
                </c:pt>
                <c:pt idx="9511">
                  <c:v>654179.81298205629</c:v>
                </c:pt>
                <c:pt idx="9512">
                  <c:v>653849.29020111682</c:v>
                </c:pt>
                <c:pt idx="9513">
                  <c:v>653872.2605386799</c:v>
                </c:pt>
                <c:pt idx="9514">
                  <c:v>653885.98403419589</c:v>
                </c:pt>
                <c:pt idx="9515">
                  <c:v>653950.14747275726</c:v>
                </c:pt>
                <c:pt idx="9516">
                  <c:v>653899.80026832328</c:v>
                </c:pt>
                <c:pt idx="9517">
                  <c:v>653940.96890617395</c:v>
                </c:pt>
                <c:pt idx="9518">
                  <c:v>654299.23110767291</c:v>
                </c:pt>
                <c:pt idx="9519">
                  <c:v>653885.98240729712</c:v>
                </c:pt>
                <c:pt idx="9520">
                  <c:v>653991.61023643322</c:v>
                </c:pt>
                <c:pt idx="9521">
                  <c:v>654698.73882485915</c:v>
                </c:pt>
                <c:pt idx="9522">
                  <c:v>654179.78485112579</c:v>
                </c:pt>
                <c:pt idx="9523">
                  <c:v>653918.09872306359</c:v>
                </c:pt>
                <c:pt idx="9524">
                  <c:v>653927.32369357476</c:v>
                </c:pt>
                <c:pt idx="9525">
                  <c:v>653950.2937640032</c:v>
                </c:pt>
                <c:pt idx="9526">
                  <c:v>653968.54537575808</c:v>
                </c:pt>
                <c:pt idx="9527">
                  <c:v>653945.72272072302</c:v>
                </c:pt>
                <c:pt idx="9528">
                  <c:v>653991.50586718181</c:v>
                </c:pt>
                <c:pt idx="9529">
                  <c:v>654799.76844432123</c:v>
                </c:pt>
                <c:pt idx="9530">
                  <c:v>654138.43426517374</c:v>
                </c:pt>
                <c:pt idx="9531">
                  <c:v>654014.45118914952</c:v>
                </c:pt>
                <c:pt idx="9532">
                  <c:v>654437.02143815404</c:v>
                </c:pt>
                <c:pt idx="9533">
                  <c:v>653996.11220366415</c:v>
                </c:pt>
                <c:pt idx="9534">
                  <c:v>654042.05324566911</c:v>
                </c:pt>
                <c:pt idx="9535">
                  <c:v>654703.35735408438</c:v>
                </c:pt>
                <c:pt idx="9536">
                  <c:v>653991.53624881245</c:v>
                </c:pt>
                <c:pt idx="9537">
                  <c:v>654198.14306185616</c:v>
                </c:pt>
                <c:pt idx="9538">
                  <c:v>654046.59414949606</c:v>
                </c:pt>
                <c:pt idx="9539">
                  <c:v>654028.21340241656</c:v>
                </c:pt>
                <c:pt idx="9540">
                  <c:v>654000.81777313666</c:v>
                </c:pt>
                <c:pt idx="9541">
                  <c:v>654106.2813597091</c:v>
                </c:pt>
                <c:pt idx="9542">
                  <c:v>654010.0075095098</c:v>
                </c:pt>
                <c:pt idx="9543">
                  <c:v>654170.5754069878</c:v>
                </c:pt>
                <c:pt idx="9544">
                  <c:v>654340.53329841606</c:v>
                </c:pt>
                <c:pt idx="9545">
                  <c:v>654028.32351411111</c:v>
                </c:pt>
                <c:pt idx="9546">
                  <c:v>654110.87748676783</c:v>
                </c:pt>
                <c:pt idx="9547">
                  <c:v>654042.15273969446</c:v>
                </c:pt>
                <c:pt idx="9548">
                  <c:v>654639.11190222274</c:v>
                </c:pt>
                <c:pt idx="9549">
                  <c:v>654046.73079310555</c:v>
                </c:pt>
                <c:pt idx="9550">
                  <c:v>654143.02013328928</c:v>
                </c:pt>
                <c:pt idx="9551">
                  <c:v>654106.29484519933</c:v>
                </c:pt>
                <c:pt idx="9552">
                  <c:v>654170.5741684169</c:v>
                </c:pt>
                <c:pt idx="9553">
                  <c:v>654088.07916535728</c:v>
                </c:pt>
                <c:pt idx="9554">
                  <c:v>654680.44719904254</c:v>
                </c:pt>
                <c:pt idx="9555">
                  <c:v>654147.63235791074</c:v>
                </c:pt>
                <c:pt idx="9556">
                  <c:v>654124.69601418264</c:v>
                </c:pt>
                <c:pt idx="9557">
                  <c:v>654198.35891523072</c:v>
                </c:pt>
                <c:pt idx="9558">
                  <c:v>654106.36088022473</c:v>
                </c:pt>
                <c:pt idx="9559">
                  <c:v>654179.76597208239</c:v>
                </c:pt>
                <c:pt idx="9560">
                  <c:v>654574.80141940946</c:v>
                </c:pt>
                <c:pt idx="9561">
                  <c:v>654138.5943813083</c:v>
                </c:pt>
                <c:pt idx="9562">
                  <c:v>654202.72429697507</c:v>
                </c:pt>
                <c:pt idx="9563">
                  <c:v>654776.87796537322</c:v>
                </c:pt>
                <c:pt idx="9564">
                  <c:v>654133.99436870811</c:v>
                </c:pt>
                <c:pt idx="9565">
                  <c:v>654253.56106838793</c:v>
                </c:pt>
                <c:pt idx="9566">
                  <c:v>654487.51074682723</c:v>
                </c:pt>
                <c:pt idx="9567">
                  <c:v>654184.3633278159</c:v>
                </c:pt>
                <c:pt idx="9568">
                  <c:v>654170.57398380945</c:v>
                </c:pt>
                <c:pt idx="9569">
                  <c:v>654166.07210612658</c:v>
                </c:pt>
                <c:pt idx="9570">
                  <c:v>654202.73520860355</c:v>
                </c:pt>
                <c:pt idx="9571">
                  <c:v>654423.18630292558</c:v>
                </c:pt>
                <c:pt idx="9572">
                  <c:v>654992.67583280744</c:v>
                </c:pt>
                <c:pt idx="9573">
                  <c:v>654170.66970244457</c:v>
                </c:pt>
                <c:pt idx="9574">
                  <c:v>654395.61962925189</c:v>
                </c:pt>
                <c:pt idx="9575">
                  <c:v>654317.53298473626</c:v>
                </c:pt>
                <c:pt idx="9576">
                  <c:v>654487.49639317486</c:v>
                </c:pt>
                <c:pt idx="9577">
                  <c:v>654230.30038332881</c:v>
                </c:pt>
                <c:pt idx="9578">
                  <c:v>654207.4688074094</c:v>
                </c:pt>
                <c:pt idx="9579">
                  <c:v>654225.74693183776</c:v>
                </c:pt>
                <c:pt idx="9580">
                  <c:v>654225.74289779656</c:v>
                </c:pt>
                <c:pt idx="9581">
                  <c:v>654225.84062916762</c:v>
                </c:pt>
                <c:pt idx="9582">
                  <c:v>654336.2307021711</c:v>
                </c:pt>
                <c:pt idx="9583">
                  <c:v>654974.31756462471</c:v>
                </c:pt>
                <c:pt idx="9584">
                  <c:v>654257.83314118208</c:v>
                </c:pt>
                <c:pt idx="9585">
                  <c:v>654234.98799614469</c:v>
                </c:pt>
                <c:pt idx="9586">
                  <c:v>654735.55968938884</c:v>
                </c:pt>
                <c:pt idx="9587">
                  <c:v>654395.61141235754</c:v>
                </c:pt>
                <c:pt idx="9588">
                  <c:v>654248.79577924544</c:v>
                </c:pt>
                <c:pt idx="9589">
                  <c:v>654331.30886390712</c:v>
                </c:pt>
                <c:pt idx="9590">
                  <c:v>654257.98532734229</c:v>
                </c:pt>
                <c:pt idx="9591">
                  <c:v>654262.50947924517</c:v>
                </c:pt>
                <c:pt idx="9592">
                  <c:v>654937.59858345974</c:v>
                </c:pt>
                <c:pt idx="9593">
                  <c:v>654276.31079442578</c:v>
                </c:pt>
                <c:pt idx="9594">
                  <c:v>654331.45901047892</c:v>
                </c:pt>
                <c:pt idx="9595">
                  <c:v>654326.73656778561</c:v>
                </c:pt>
                <c:pt idx="9596">
                  <c:v>654657.45803567977</c:v>
                </c:pt>
                <c:pt idx="9597">
                  <c:v>654280.89926977817</c:v>
                </c:pt>
                <c:pt idx="9598">
                  <c:v>654340.5663241226</c:v>
                </c:pt>
                <c:pt idx="9599">
                  <c:v>654303.83254683996</c:v>
                </c:pt>
                <c:pt idx="9600">
                  <c:v>654381.8280557734</c:v>
                </c:pt>
                <c:pt idx="9601">
                  <c:v>654326.87887271412</c:v>
                </c:pt>
                <c:pt idx="9602">
                  <c:v>654354.42605692626</c:v>
                </c:pt>
                <c:pt idx="9603">
                  <c:v>654372.68587432092</c:v>
                </c:pt>
                <c:pt idx="9604">
                  <c:v>654404.80157622939</c:v>
                </c:pt>
                <c:pt idx="9605">
                  <c:v>654386.4500125529</c:v>
                </c:pt>
                <c:pt idx="9606">
                  <c:v>654363.59866942279</c:v>
                </c:pt>
                <c:pt idx="9607">
                  <c:v>654381.98520546372</c:v>
                </c:pt>
                <c:pt idx="9608">
                  <c:v>654391.16342731577</c:v>
                </c:pt>
                <c:pt idx="9609">
                  <c:v>654409.51241161569</c:v>
                </c:pt>
                <c:pt idx="9610">
                  <c:v>654446.12626395002</c:v>
                </c:pt>
                <c:pt idx="9611">
                  <c:v>654427.75519493176</c:v>
                </c:pt>
                <c:pt idx="9612">
                  <c:v>654427.81248267717</c:v>
                </c:pt>
                <c:pt idx="9613">
                  <c:v>654455.31495105894</c:v>
                </c:pt>
                <c:pt idx="9614">
                  <c:v>654873.34924054553</c:v>
                </c:pt>
                <c:pt idx="9615">
                  <c:v>654460.05220508017</c:v>
                </c:pt>
                <c:pt idx="9616">
                  <c:v>654446.25125175039</c:v>
                </c:pt>
                <c:pt idx="9617">
                  <c:v>654464.52353500214</c:v>
                </c:pt>
                <c:pt idx="9618">
                  <c:v>654487.47836191277</c:v>
                </c:pt>
                <c:pt idx="9619">
                  <c:v>654492.06080466032</c:v>
                </c:pt>
                <c:pt idx="9620">
                  <c:v>655217.74404064473</c:v>
                </c:pt>
                <c:pt idx="9621">
                  <c:v>654583.91123873682</c:v>
                </c:pt>
                <c:pt idx="9622">
                  <c:v>654556.59594363626</c:v>
                </c:pt>
                <c:pt idx="9623">
                  <c:v>654753.89487791562</c:v>
                </c:pt>
                <c:pt idx="9624">
                  <c:v>654492.09236878855</c:v>
                </c:pt>
                <c:pt idx="9625">
                  <c:v>654501.38022960885</c:v>
                </c:pt>
                <c:pt idx="9626">
                  <c:v>654992.77075599623</c:v>
                </c:pt>
                <c:pt idx="9627">
                  <c:v>654515.16654828412</c:v>
                </c:pt>
                <c:pt idx="9628">
                  <c:v>654528.80964145379</c:v>
                </c:pt>
                <c:pt idx="9629">
                  <c:v>654519.62429897732</c:v>
                </c:pt>
                <c:pt idx="9630">
                  <c:v>654542.56863494264</c:v>
                </c:pt>
                <c:pt idx="9631">
                  <c:v>654694.1593347711</c:v>
                </c:pt>
                <c:pt idx="9632">
                  <c:v>654551.76269502542</c:v>
                </c:pt>
                <c:pt idx="9633">
                  <c:v>655139.69806030695</c:v>
                </c:pt>
                <c:pt idx="9634">
                  <c:v>654551.79141257412</c:v>
                </c:pt>
                <c:pt idx="9635">
                  <c:v>654556.49010353221</c:v>
                </c:pt>
                <c:pt idx="9636">
                  <c:v>654845.76955753251</c:v>
                </c:pt>
                <c:pt idx="9637">
                  <c:v>655089.20706389577</c:v>
                </c:pt>
                <c:pt idx="9638">
                  <c:v>655213.16495769087</c:v>
                </c:pt>
                <c:pt idx="9639">
                  <c:v>654556.49457454693</c:v>
                </c:pt>
                <c:pt idx="9640">
                  <c:v>654556.49363379215</c:v>
                </c:pt>
                <c:pt idx="9641">
                  <c:v>654763.06661078602</c:v>
                </c:pt>
                <c:pt idx="9642">
                  <c:v>654583.90322760749</c:v>
                </c:pt>
                <c:pt idx="9643">
                  <c:v>654579.31129312748</c:v>
                </c:pt>
                <c:pt idx="9644">
                  <c:v>654579.45799345453</c:v>
                </c:pt>
                <c:pt idx="9645">
                  <c:v>654584.00758642855</c:v>
                </c:pt>
                <c:pt idx="9646">
                  <c:v>654602.31073038699</c:v>
                </c:pt>
                <c:pt idx="9647">
                  <c:v>654703.33365680696</c:v>
                </c:pt>
                <c:pt idx="9648">
                  <c:v>654602.40012534638</c:v>
                </c:pt>
                <c:pt idx="9649">
                  <c:v>654607.01532722439</c:v>
                </c:pt>
                <c:pt idx="9650">
                  <c:v>654946.83049235446</c:v>
                </c:pt>
                <c:pt idx="9651">
                  <c:v>654611.60701139469</c:v>
                </c:pt>
                <c:pt idx="9652">
                  <c:v>654643.61161997006</c:v>
                </c:pt>
                <c:pt idx="9653">
                  <c:v>654625.23798684194</c:v>
                </c:pt>
                <c:pt idx="9654">
                  <c:v>654629.9770424075</c:v>
                </c:pt>
                <c:pt idx="9655">
                  <c:v>654625.31773366453</c:v>
                </c:pt>
                <c:pt idx="9656">
                  <c:v>654648.34706709941</c:v>
                </c:pt>
                <c:pt idx="9657">
                  <c:v>654662.13450210926</c:v>
                </c:pt>
                <c:pt idx="9658">
                  <c:v>654694.26947963354</c:v>
                </c:pt>
                <c:pt idx="9659">
                  <c:v>655341.77990252676</c:v>
                </c:pt>
                <c:pt idx="9660">
                  <c:v>654675.85765325255</c:v>
                </c:pt>
                <c:pt idx="9661">
                  <c:v>654772.46921137918</c:v>
                </c:pt>
                <c:pt idx="9662">
                  <c:v>654712.64673719823</c:v>
                </c:pt>
                <c:pt idx="9663">
                  <c:v>654730.87582109286</c:v>
                </c:pt>
                <c:pt idx="9664">
                  <c:v>654689.64726108569</c:v>
                </c:pt>
                <c:pt idx="9665">
                  <c:v>654726.42854357313</c:v>
                </c:pt>
                <c:pt idx="9666">
                  <c:v>654684.99899181596</c:v>
                </c:pt>
                <c:pt idx="9667">
                  <c:v>654735.52041307755</c:v>
                </c:pt>
                <c:pt idx="9668">
                  <c:v>655190.27993618278</c:v>
                </c:pt>
                <c:pt idx="9669">
                  <c:v>654873.28542001033</c:v>
                </c:pt>
                <c:pt idx="9670">
                  <c:v>655254.565883943</c:v>
                </c:pt>
                <c:pt idx="9671">
                  <c:v>654698.80925004953</c:v>
                </c:pt>
                <c:pt idx="9672">
                  <c:v>654698.7942311737</c:v>
                </c:pt>
                <c:pt idx="9673">
                  <c:v>654749.39613877016</c:v>
                </c:pt>
                <c:pt idx="9674">
                  <c:v>654731.00392354256</c:v>
                </c:pt>
                <c:pt idx="9675">
                  <c:v>654753.97934414586</c:v>
                </c:pt>
                <c:pt idx="9676">
                  <c:v>654772.2103608324</c:v>
                </c:pt>
                <c:pt idx="9677">
                  <c:v>654846.05538430938</c:v>
                </c:pt>
                <c:pt idx="9678">
                  <c:v>654790.66595384141</c:v>
                </c:pt>
                <c:pt idx="9679">
                  <c:v>655484.16463596909</c:v>
                </c:pt>
                <c:pt idx="9680">
                  <c:v>654832.08767651627</c:v>
                </c:pt>
                <c:pt idx="9681">
                  <c:v>654772.32701033261</c:v>
                </c:pt>
                <c:pt idx="9682">
                  <c:v>654831.94100129826</c:v>
                </c:pt>
                <c:pt idx="9683">
                  <c:v>654822.85169349483</c:v>
                </c:pt>
                <c:pt idx="9684">
                  <c:v>654841.10974809236</c:v>
                </c:pt>
                <c:pt idx="9685">
                  <c:v>654868.67097198637</c:v>
                </c:pt>
                <c:pt idx="9686">
                  <c:v>654850.30684632796</c:v>
                </c:pt>
                <c:pt idx="9687">
                  <c:v>654813.54540345201</c:v>
                </c:pt>
                <c:pt idx="9688">
                  <c:v>654786.05639167887</c:v>
                </c:pt>
                <c:pt idx="9689">
                  <c:v>654804.37554114289</c:v>
                </c:pt>
                <c:pt idx="9690">
                  <c:v>654822.73177866987</c:v>
                </c:pt>
                <c:pt idx="9691">
                  <c:v>654845.83159134642</c:v>
                </c:pt>
                <c:pt idx="9692">
                  <c:v>654855.02788335923</c:v>
                </c:pt>
                <c:pt idx="9693">
                  <c:v>654836.51925077348</c:v>
                </c:pt>
                <c:pt idx="9694">
                  <c:v>654845.69674800115</c:v>
                </c:pt>
                <c:pt idx="9695">
                  <c:v>655093.78464754112</c:v>
                </c:pt>
                <c:pt idx="9696">
                  <c:v>654841.12803707854</c:v>
                </c:pt>
                <c:pt idx="9697">
                  <c:v>654836.54688353953</c:v>
                </c:pt>
                <c:pt idx="9698">
                  <c:v>655484.20495973283</c:v>
                </c:pt>
                <c:pt idx="9699">
                  <c:v>654887.16790182085</c:v>
                </c:pt>
                <c:pt idx="9700">
                  <c:v>654864.11788236117</c:v>
                </c:pt>
                <c:pt idx="9701">
                  <c:v>654859.55552546401</c:v>
                </c:pt>
                <c:pt idx="9702">
                  <c:v>654868.75276776368</c:v>
                </c:pt>
                <c:pt idx="9703">
                  <c:v>654896.3320088007</c:v>
                </c:pt>
                <c:pt idx="9704">
                  <c:v>654914.59596930048</c:v>
                </c:pt>
                <c:pt idx="9705">
                  <c:v>655038.62494878005</c:v>
                </c:pt>
                <c:pt idx="9706">
                  <c:v>655227.00488874677</c:v>
                </c:pt>
                <c:pt idx="9707">
                  <c:v>654951.4799782862</c:v>
                </c:pt>
                <c:pt idx="9708">
                  <c:v>655295.9188578825</c:v>
                </c:pt>
                <c:pt idx="9709">
                  <c:v>654946.87715789373</c:v>
                </c:pt>
                <c:pt idx="9710">
                  <c:v>654932.9655730282</c:v>
                </c:pt>
                <c:pt idx="9711">
                  <c:v>654951.47003371036</c:v>
                </c:pt>
                <c:pt idx="9712">
                  <c:v>655364.82869380678</c:v>
                </c:pt>
                <c:pt idx="9713">
                  <c:v>654923.87811014254</c:v>
                </c:pt>
                <c:pt idx="9714">
                  <c:v>654951.46500247903</c:v>
                </c:pt>
                <c:pt idx="9715">
                  <c:v>655153.48187905713</c:v>
                </c:pt>
                <c:pt idx="9716">
                  <c:v>654974.39576828468</c:v>
                </c:pt>
                <c:pt idx="9717">
                  <c:v>654974.44044450915</c:v>
                </c:pt>
                <c:pt idx="9718">
                  <c:v>655585.26485719834</c:v>
                </c:pt>
                <c:pt idx="9719">
                  <c:v>655011.04743237083</c:v>
                </c:pt>
                <c:pt idx="9720">
                  <c:v>655080.2206251492</c:v>
                </c:pt>
                <c:pt idx="9721">
                  <c:v>655061.58130759257</c:v>
                </c:pt>
                <c:pt idx="9722">
                  <c:v>655406.17010666116</c:v>
                </c:pt>
                <c:pt idx="9723">
                  <c:v>655190.22813040507</c:v>
                </c:pt>
                <c:pt idx="9724">
                  <c:v>655107.87947450497</c:v>
                </c:pt>
                <c:pt idx="9725">
                  <c:v>654997.2674502657</c:v>
                </c:pt>
                <c:pt idx="9726">
                  <c:v>655075.53197753278</c:v>
                </c:pt>
                <c:pt idx="9727">
                  <c:v>655047.79673698545</c:v>
                </c:pt>
                <c:pt idx="9728">
                  <c:v>655015.77169350162</c:v>
                </c:pt>
                <c:pt idx="9729">
                  <c:v>655070.85167963337</c:v>
                </c:pt>
                <c:pt idx="9730">
                  <c:v>655038.65360023302</c:v>
                </c:pt>
                <c:pt idx="9731">
                  <c:v>655020.36598786141</c:v>
                </c:pt>
                <c:pt idx="9732">
                  <c:v>655185.62070069171</c:v>
                </c:pt>
                <c:pt idx="9733">
                  <c:v>655066.1936947928</c:v>
                </c:pt>
                <c:pt idx="9734">
                  <c:v>655052.49675944285</c:v>
                </c:pt>
                <c:pt idx="9735">
                  <c:v>655061.64033450058</c:v>
                </c:pt>
                <c:pt idx="9736">
                  <c:v>655052.38873681729</c:v>
                </c:pt>
                <c:pt idx="9737">
                  <c:v>655107.5316541855</c:v>
                </c:pt>
                <c:pt idx="9738">
                  <c:v>655047.90932068171</c:v>
                </c:pt>
                <c:pt idx="9739">
                  <c:v>655038.7009487641</c:v>
                </c:pt>
                <c:pt idx="9740">
                  <c:v>655199.38832652662</c:v>
                </c:pt>
                <c:pt idx="9741">
                  <c:v>655038.67869079649</c:v>
                </c:pt>
                <c:pt idx="9742">
                  <c:v>655571.5399422826</c:v>
                </c:pt>
                <c:pt idx="9743">
                  <c:v>655456.69057302759</c:v>
                </c:pt>
                <c:pt idx="9744">
                  <c:v>655089.25691470457</c:v>
                </c:pt>
                <c:pt idx="9745">
                  <c:v>655162.71956555534</c:v>
                </c:pt>
                <c:pt idx="9746">
                  <c:v>655098.44477623864</c:v>
                </c:pt>
                <c:pt idx="9747">
                  <c:v>655782.77098110307</c:v>
                </c:pt>
                <c:pt idx="9748">
                  <c:v>655084.65333571343</c:v>
                </c:pt>
                <c:pt idx="9749">
                  <c:v>655364.79155035911</c:v>
                </c:pt>
                <c:pt idx="9750">
                  <c:v>655424.52219044417</c:v>
                </c:pt>
                <c:pt idx="9751">
                  <c:v>655116.70213531039</c:v>
                </c:pt>
                <c:pt idx="9752">
                  <c:v>655686.36215779721</c:v>
                </c:pt>
                <c:pt idx="9753">
                  <c:v>655130.4709589394</c:v>
                </c:pt>
                <c:pt idx="9754">
                  <c:v>655153.523353233</c:v>
                </c:pt>
                <c:pt idx="9755">
                  <c:v>655162.66722213314</c:v>
                </c:pt>
                <c:pt idx="9756">
                  <c:v>655102.95283385401</c:v>
                </c:pt>
                <c:pt idx="9757">
                  <c:v>655135.06952077232</c:v>
                </c:pt>
                <c:pt idx="9758">
                  <c:v>655185.60219778493</c:v>
                </c:pt>
                <c:pt idx="9759">
                  <c:v>655125.89632768033</c:v>
                </c:pt>
                <c:pt idx="9760">
                  <c:v>655231.71117542626</c:v>
                </c:pt>
                <c:pt idx="9761">
                  <c:v>655194.77574485156</c:v>
                </c:pt>
                <c:pt idx="9762">
                  <c:v>655112.17838623433</c:v>
                </c:pt>
                <c:pt idx="9763">
                  <c:v>655167.21573496272</c:v>
                </c:pt>
                <c:pt idx="9764">
                  <c:v>655171.93005806196</c:v>
                </c:pt>
                <c:pt idx="9765">
                  <c:v>655158.15446453507</c:v>
                </c:pt>
                <c:pt idx="9766">
                  <c:v>655199.36953135836</c:v>
                </c:pt>
                <c:pt idx="9767">
                  <c:v>655929.76240932499</c:v>
                </c:pt>
                <c:pt idx="9768">
                  <c:v>655305.40825840249</c:v>
                </c:pt>
                <c:pt idx="9769">
                  <c:v>655176.52786935482</c:v>
                </c:pt>
                <c:pt idx="9770">
                  <c:v>655236.11903363082</c:v>
                </c:pt>
                <c:pt idx="9771">
                  <c:v>655194.90335949406</c:v>
                </c:pt>
                <c:pt idx="9772">
                  <c:v>655217.80562866153</c:v>
                </c:pt>
                <c:pt idx="9773">
                  <c:v>655176.43160239502</c:v>
                </c:pt>
                <c:pt idx="9774">
                  <c:v>655259.08592676709</c:v>
                </c:pt>
                <c:pt idx="9775">
                  <c:v>655309.90186390455</c:v>
                </c:pt>
                <c:pt idx="9776">
                  <c:v>655217.87031467014</c:v>
                </c:pt>
                <c:pt idx="9777">
                  <c:v>655176.50332379807</c:v>
                </c:pt>
                <c:pt idx="9778">
                  <c:v>655249.89759606775</c:v>
                </c:pt>
                <c:pt idx="9779">
                  <c:v>655167.27149632596</c:v>
                </c:pt>
                <c:pt idx="9780">
                  <c:v>655856.29971766565</c:v>
                </c:pt>
                <c:pt idx="9781">
                  <c:v>655231.64481461002</c:v>
                </c:pt>
                <c:pt idx="9782">
                  <c:v>655217.86006747198</c:v>
                </c:pt>
                <c:pt idx="9783">
                  <c:v>655943.55890922213</c:v>
                </c:pt>
                <c:pt idx="9784">
                  <c:v>655263.67679994903</c:v>
                </c:pt>
                <c:pt idx="9785">
                  <c:v>655263.79166828236</c:v>
                </c:pt>
                <c:pt idx="9786">
                  <c:v>655291.26007014688</c:v>
                </c:pt>
                <c:pt idx="9787">
                  <c:v>655295.83178669831</c:v>
                </c:pt>
                <c:pt idx="9788">
                  <c:v>655645.03015715315</c:v>
                </c:pt>
                <c:pt idx="9789">
                  <c:v>655291.23607532354</c:v>
                </c:pt>
                <c:pt idx="9790">
                  <c:v>655732.32059646107</c:v>
                </c:pt>
                <c:pt idx="9791">
                  <c:v>655295.91023792652</c:v>
                </c:pt>
                <c:pt idx="9792">
                  <c:v>656058.39608781983</c:v>
                </c:pt>
                <c:pt idx="9793">
                  <c:v>655291.36220031034</c:v>
                </c:pt>
                <c:pt idx="9794">
                  <c:v>655282.16785056726</c:v>
                </c:pt>
                <c:pt idx="9795">
                  <c:v>655314.2059459571</c:v>
                </c:pt>
                <c:pt idx="9796">
                  <c:v>655309.72783084016</c:v>
                </c:pt>
                <c:pt idx="9797">
                  <c:v>655608.25186096563</c:v>
                </c:pt>
                <c:pt idx="9798">
                  <c:v>655337.26803348144</c:v>
                </c:pt>
                <c:pt idx="9799">
                  <c:v>655566.89395828138</c:v>
                </c:pt>
                <c:pt idx="9800">
                  <c:v>655484.57157069561</c:v>
                </c:pt>
                <c:pt idx="9801">
                  <c:v>655346.47473011306</c:v>
                </c:pt>
                <c:pt idx="9802">
                  <c:v>655341.87765191554</c:v>
                </c:pt>
                <c:pt idx="9803">
                  <c:v>655571.47402880806</c:v>
                </c:pt>
                <c:pt idx="9804">
                  <c:v>655406.0818622642</c:v>
                </c:pt>
                <c:pt idx="9805">
                  <c:v>655378.63071750896</c:v>
                </c:pt>
                <c:pt idx="9806">
                  <c:v>655911.48367348232</c:v>
                </c:pt>
                <c:pt idx="9807">
                  <c:v>655387.75477821194</c:v>
                </c:pt>
                <c:pt idx="9808">
                  <c:v>655355.58282494824</c:v>
                </c:pt>
                <c:pt idx="9809">
                  <c:v>655419.85306355706</c:v>
                </c:pt>
                <c:pt idx="9810">
                  <c:v>655465.99351849989</c:v>
                </c:pt>
                <c:pt idx="9811">
                  <c:v>655465.90015197231</c:v>
                </c:pt>
                <c:pt idx="9812">
                  <c:v>656012.53145628306</c:v>
                </c:pt>
                <c:pt idx="9813">
                  <c:v>655543.89069039014</c:v>
                </c:pt>
                <c:pt idx="9814">
                  <c:v>655493.3509243913</c:v>
                </c:pt>
                <c:pt idx="9815">
                  <c:v>655410.71836846427</c:v>
                </c:pt>
                <c:pt idx="9816">
                  <c:v>655456.61154054198</c:v>
                </c:pt>
                <c:pt idx="9817">
                  <c:v>655474.97561066947</c:v>
                </c:pt>
                <c:pt idx="9818">
                  <c:v>655452.02515123249</c:v>
                </c:pt>
                <c:pt idx="9819">
                  <c:v>655479.57739379059</c:v>
                </c:pt>
                <c:pt idx="9820">
                  <c:v>655452.11903528287</c:v>
                </c:pt>
                <c:pt idx="9821">
                  <c:v>655833.36377905856</c:v>
                </c:pt>
                <c:pt idx="9822">
                  <c:v>655502.54238076601</c:v>
                </c:pt>
                <c:pt idx="9823">
                  <c:v>655442.89582299069</c:v>
                </c:pt>
                <c:pt idx="9824">
                  <c:v>655649.55517528986</c:v>
                </c:pt>
                <c:pt idx="9825">
                  <c:v>655470.49911046808</c:v>
                </c:pt>
                <c:pt idx="9826">
                  <c:v>655571.44578797626</c:v>
                </c:pt>
                <c:pt idx="9827">
                  <c:v>655567.16206285846</c:v>
                </c:pt>
                <c:pt idx="9828">
                  <c:v>655475.09007727762</c:v>
                </c:pt>
                <c:pt idx="9829">
                  <c:v>655484.1969782958</c:v>
                </c:pt>
                <c:pt idx="9830">
                  <c:v>655851.73951130023</c:v>
                </c:pt>
                <c:pt idx="9831">
                  <c:v>655516.35751108988</c:v>
                </c:pt>
                <c:pt idx="9832">
                  <c:v>656232.99028108793</c:v>
                </c:pt>
                <c:pt idx="9833">
                  <c:v>655465.88323466049</c:v>
                </c:pt>
                <c:pt idx="9834">
                  <c:v>655465.85335078114</c:v>
                </c:pt>
                <c:pt idx="9835">
                  <c:v>655502.56382018828</c:v>
                </c:pt>
                <c:pt idx="9836">
                  <c:v>655516.33632495289</c:v>
                </c:pt>
                <c:pt idx="9837">
                  <c:v>655488.84122009715</c:v>
                </c:pt>
                <c:pt idx="9838">
                  <c:v>655488.86106221471</c:v>
                </c:pt>
                <c:pt idx="9839">
                  <c:v>655939.03846966021</c:v>
                </c:pt>
                <c:pt idx="9840">
                  <c:v>655585.22367977409</c:v>
                </c:pt>
                <c:pt idx="9841">
                  <c:v>655548.58472249669</c:v>
                </c:pt>
                <c:pt idx="9842">
                  <c:v>655626.56601953716</c:v>
                </c:pt>
                <c:pt idx="9843">
                  <c:v>655548.58243105235</c:v>
                </c:pt>
                <c:pt idx="9844">
                  <c:v>655557.73031330924</c:v>
                </c:pt>
                <c:pt idx="9845">
                  <c:v>655562.36551467667</c:v>
                </c:pt>
                <c:pt idx="9846">
                  <c:v>655860.89804830088</c:v>
                </c:pt>
                <c:pt idx="9847">
                  <c:v>656402.9671289667</c:v>
                </c:pt>
                <c:pt idx="9848">
                  <c:v>655580.67869292677</c:v>
                </c:pt>
                <c:pt idx="9849">
                  <c:v>655576.11965219781</c:v>
                </c:pt>
                <c:pt idx="9850">
                  <c:v>655704.66400735243</c:v>
                </c:pt>
                <c:pt idx="9851">
                  <c:v>656301.93148520228</c:v>
                </c:pt>
                <c:pt idx="9852">
                  <c:v>655608.22900641628</c:v>
                </c:pt>
                <c:pt idx="9853">
                  <c:v>655635.77979475213</c:v>
                </c:pt>
                <c:pt idx="9854">
                  <c:v>655667.92647728813</c:v>
                </c:pt>
                <c:pt idx="9855">
                  <c:v>655631.24505488633</c:v>
                </c:pt>
                <c:pt idx="9856">
                  <c:v>655640.45471434959</c:v>
                </c:pt>
                <c:pt idx="9857">
                  <c:v>655645.03958614531</c:v>
                </c:pt>
                <c:pt idx="9858">
                  <c:v>655677.09752445063</c:v>
                </c:pt>
                <c:pt idx="9859">
                  <c:v>655723.03987673426</c:v>
                </c:pt>
                <c:pt idx="9860">
                  <c:v>655737.03912887257</c:v>
                </c:pt>
                <c:pt idx="9861">
                  <c:v>655847.08076817798</c:v>
                </c:pt>
                <c:pt idx="9862">
                  <c:v>655893.02992010838</c:v>
                </c:pt>
                <c:pt idx="9863">
                  <c:v>655686.39227773214</c:v>
                </c:pt>
                <c:pt idx="9864">
                  <c:v>655773.56700521044</c:v>
                </c:pt>
                <c:pt idx="9865">
                  <c:v>655713.84769805684</c:v>
                </c:pt>
                <c:pt idx="9866">
                  <c:v>655713.89292212436</c:v>
                </c:pt>
                <c:pt idx="9867">
                  <c:v>655709.36141612439</c:v>
                </c:pt>
                <c:pt idx="9868">
                  <c:v>655755.20128661883</c:v>
                </c:pt>
                <c:pt idx="9869">
                  <c:v>655704.76528501208</c:v>
                </c:pt>
                <c:pt idx="9870">
                  <c:v>656053.86267085758</c:v>
                </c:pt>
                <c:pt idx="9871">
                  <c:v>656375.47760162037</c:v>
                </c:pt>
                <c:pt idx="9872">
                  <c:v>655736.84485501319</c:v>
                </c:pt>
                <c:pt idx="9873">
                  <c:v>655741.51472454437</c:v>
                </c:pt>
                <c:pt idx="9874">
                  <c:v>655989.51673319726</c:v>
                </c:pt>
                <c:pt idx="9875">
                  <c:v>655755.19883956469</c:v>
                </c:pt>
                <c:pt idx="9876">
                  <c:v>656329.55507767678</c:v>
                </c:pt>
                <c:pt idx="9877">
                  <c:v>655824.10027626518</c:v>
                </c:pt>
                <c:pt idx="9878">
                  <c:v>655759.84936165786</c:v>
                </c:pt>
                <c:pt idx="9879">
                  <c:v>656288.20553871256</c:v>
                </c:pt>
                <c:pt idx="9880">
                  <c:v>655851.66527239</c:v>
                </c:pt>
                <c:pt idx="9881">
                  <c:v>656614.3159662612</c:v>
                </c:pt>
                <c:pt idx="9882">
                  <c:v>655805.81620599795</c:v>
                </c:pt>
                <c:pt idx="9883">
                  <c:v>655925.17113983375</c:v>
                </c:pt>
                <c:pt idx="9884">
                  <c:v>655838.01098008279</c:v>
                </c:pt>
                <c:pt idx="9885">
                  <c:v>655810.41299605521</c:v>
                </c:pt>
                <c:pt idx="9886">
                  <c:v>655837.98960218916</c:v>
                </c:pt>
                <c:pt idx="9887">
                  <c:v>655883.82990633626</c:v>
                </c:pt>
                <c:pt idx="9888">
                  <c:v>655847.11983102036</c:v>
                </c:pt>
                <c:pt idx="9889">
                  <c:v>655934.80019463273</c:v>
                </c:pt>
                <c:pt idx="9890">
                  <c:v>655847.14208248805</c:v>
                </c:pt>
                <c:pt idx="9891">
                  <c:v>655860.8552800765</c:v>
                </c:pt>
                <c:pt idx="9892">
                  <c:v>656485.74532549072</c:v>
                </c:pt>
                <c:pt idx="9893">
                  <c:v>656104.37001706136</c:v>
                </c:pt>
                <c:pt idx="9894">
                  <c:v>656154.92018439097</c:v>
                </c:pt>
                <c:pt idx="9895">
                  <c:v>655938.95046910131</c:v>
                </c:pt>
                <c:pt idx="9896">
                  <c:v>655957.66529219714</c:v>
                </c:pt>
                <c:pt idx="9897">
                  <c:v>656453.60557314695</c:v>
                </c:pt>
                <c:pt idx="9898">
                  <c:v>655911.48475439369</c:v>
                </c:pt>
                <c:pt idx="9899">
                  <c:v>655961.92296312656</c:v>
                </c:pt>
                <c:pt idx="9900">
                  <c:v>655925.17894487106</c:v>
                </c:pt>
                <c:pt idx="9901">
                  <c:v>655934.40390219586</c:v>
                </c:pt>
                <c:pt idx="9902">
                  <c:v>655984.88926132431</c:v>
                </c:pt>
                <c:pt idx="9903">
                  <c:v>655952.83709250169</c:v>
                </c:pt>
                <c:pt idx="9904">
                  <c:v>655948.24090531783</c:v>
                </c:pt>
                <c:pt idx="9905">
                  <c:v>656301.96760041662</c:v>
                </c:pt>
                <c:pt idx="9906">
                  <c:v>656007.86059787043</c:v>
                </c:pt>
                <c:pt idx="9907">
                  <c:v>655957.43081315537</c:v>
                </c:pt>
                <c:pt idx="9908">
                  <c:v>656251.4148605779</c:v>
                </c:pt>
                <c:pt idx="9909">
                  <c:v>655957.42725330172</c:v>
                </c:pt>
                <c:pt idx="9910">
                  <c:v>655975.71604892635</c:v>
                </c:pt>
                <c:pt idx="9911">
                  <c:v>655980.39926650876</c:v>
                </c:pt>
                <c:pt idx="9912">
                  <c:v>656141.11143041751</c:v>
                </c:pt>
                <c:pt idx="9913">
                  <c:v>655971.16759582842</c:v>
                </c:pt>
                <c:pt idx="9914">
                  <c:v>655984.99278375413</c:v>
                </c:pt>
                <c:pt idx="9915">
                  <c:v>656646.52035858005</c:v>
                </c:pt>
                <c:pt idx="9916">
                  <c:v>655994.15660361561</c:v>
                </c:pt>
                <c:pt idx="9917">
                  <c:v>656003.35381812078</c:v>
                </c:pt>
                <c:pt idx="9918">
                  <c:v>656003.29985331302</c:v>
                </c:pt>
                <c:pt idx="9919">
                  <c:v>656017.10054681229</c:v>
                </c:pt>
                <c:pt idx="9920">
                  <c:v>656007.8689746767</c:v>
                </c:pt>
                <c:pt idx="9921">
                  <c:v>656053.80041695875</c:v>
                </c:pt>
                <c:pt idx="9922">
                  <c:v>656026.23542547261</c:v>
                </c:pt>
                <c:pt idx="9923">
                  <c:v>656053.800022393</c:v>
                </c:pt>
                <c:pt idx="9924">
                  <c:v>656044.74956375593</c:v>
                </c:pt>
                <c:pt idx="9925">
                  <c:v>656136.50751532917</c:v>
                </c:pt>
                <c:pt idx="9926">
                  <c:v>656490.36191134574</c:v>
                </c:pt>
                <c:pt idx="9927">
                  <c:v>656747.57715540344</c:v>
                </c:pt>
                <c:pt idx="9928">
                  <c:v>656053.90492059372</c:v>
                </c:pt>
                <c:pt idx="9929">
                  <c:v>656067.5844475663</c:v>
                </c:pt>
                <c:pt idx="9930">
                  <c:v>656113.87416242354</c:v>
                </c:pt>
                <c:pt idx="9931">
                  <c:v>656063.09272854135</c:v>
                </c:pt>
                <c:pt idx="9932">
                  <c:v>656067.60549564951</c:v>
                </c:pt>
                <c:pt idx="9933">
                  <c:v>656081.46609429689</c:v>
                </c:pt>
                <c:pt idx="9934">
                  <c:v>656086.06169285835</c:v>
                </c:pt>
                <c:pt idx="9935">
                  <c:v>656775.14584629843</c:v>
                </c:pt>
                <c:pt idx="9936">
                  <c:v>656086.01753425098</c:v>
                </c:pt>
                <c:pt idx="9937">
                  <c:v>656476.57022725092</c:v>
                </c:pt>
                <c:pt idx="9938">
                  <c:v>656118.19385789707</c:v>
                </c:pt>
                <c:pt idx="9939">
                  <c:v>656131.90336754767</c:v>
                </c:pt>
                <c:pt idx="9940">
                  <c:v>656554.68608695071</c:v>
                </c:pt>
                <c:pt idx="9941">
                  <c:v>656178.08845282858</c:v>
                </c:pt>
                <c:pt idx="9942">
                  <c:v>656141.19212687667</c:v>
                </c:pt>
                <c:pt idx="9943">
                  <c:v>656108.9963115342</c:v>
                </c:pt>
                <c:pt idx="9944">
                  <c:v>656150.27766809496</c:v>
                </c:pt>
                <c:pt idx="9945">
                  <c:v>656770.57834867435</c:v>
                </c:pt>
                <c:pt idx="9946">
                  <c:v>656361.66567056277</c:v>
                </c:pt>
                <c:pt idx="9947">
                  <c:v>656522.51586487086</c:v>
                </c:pt>
                <c:pt idx="9948">
                  <c:v>656177.88124369318</c:v>
                </c:pt>
                <c:pt idx="9949">
                  <c:v>656182.51137279929</c:v>
                </c:pt>
                <c:pt idx="9950">
                  <c:v>656191.63527298707</c:v>
                </c:pt>
                <c:pt idx="9951">
                  <c:v>656200.82588921359</c:v>
                </c:pt>
                <c:pt idx="9952">
                  <c:v>656173.34127599909</c:v>
                </c:pt>
                <c:pt idx="9953">
                  <c:v>656196.32132502482</c:v>
                </c:pt>
                <c:pt idx="9954">
                  <c:v>656205.51004512177</c:v>
                </c:pt>
                <c:pt idx="9955">
                  <c:v>656223.88297616865</c:v>
                </c:pt>
                <c:pt idx="9956">
                  <c:v>656223.78728654911</c:v>
                </c:pt>
                <c:pt idx="9957">
                  <c:v>656292.71358194016</c:v>
                </c:pt>
                <c:pt idx="9958">
                  <c:v>656237.58933424938</c:v>
                </c:pt>
                <c:pt idx="9959">
                  <c:v>656958.92593418364</c:v>
                </c:pt>
                <c:pt idx="9960">
                  <c:v>656329.92905747355</c:v>
                </c:pt>
                <c:pt idx="9961">
                  <c:v>656779.80479215027</c:v>
                </c:pt>
                <c:pt idx="9962">
                  <c:v>656223.78642214555</c:v>
                </c:pt>
                <c:pt idx="9963">
                  <c:v>656347.85629943118</c:v>
                </c:pt>
                <c:pt idx="9964">
                  <c:v>656265.19346387952</c:v>
                </c:pt>
                <c:pt idx="9965">
                  <c:v>656265.22012562223</c:v>
                </c:pt>
                <c:pt idx="9966">
                  <c:v>656288.10556572943</c:v>
                </c:pt>
                <c:pt idx="9967">
                  <c:v>656729.28436404234</c:v>
                </c:pt>
                <c:pt idx="9968">
                  <c:v>656242.16915808455</c:v>
                </c:pt>
                <c:pt idx="9969">
                  <c:v>656269.72888373886</c:v>
                </c:pt>
                <c:pt idx="9970">
                  <c:v>656279.0132899232</c:v>
                </c:pt>
                <c:pt idx="9971">
                  <c:v>656237.59782899637</c:v>
                </c:pt>
                <c:pt idx="9972">
                  <c:v>656288.20350259135</c:v>
                </c:pt>
                <c:pt idx="9973">
                  <c:v>656306.5796783769</c:v>
                </c:pt>
                <c:pt idx="9974">
                  <c:v>656320.28580879886</c:v>
                </c:pt>
                <c:pt idx="9975">
                  <c:v>656297.38757729589</c:v>
                </c:pt>
                <c:pt idx="9976">
                  <c:v>656347.8358778808</c:v>
                </c:pt>
                <c:pt idx="9977">
                  <c:v>656320.36026740738</c:v>
                </c:pt>
                <c:pt idx="9978">
                  <c:v>656269.76888640202</c:v>
                </c:pt>
                <c:pt idx="9979">
                  <c:v>656292.77742381569</c:v>
                </c:pt>
                <c:pt idx="9980">
                  <c:v>656278.9767351948</c:v>
                </c:pt>
                <c:pt idx="9981">
                  <c:v>656476.51419472438</c:v>
                </c:pt>
                <c:pt idx="9982">
                  <c:v>656618.99001923203</c:v>
                </c:pt>
                <c:pt idx="9983">
                  <c:v>656334.14396599494</c:v>
                </c:pt>
                <c:pt idx="9984">
                  <c:v>656338.73741383455</c:v>
                </c:pt>
                <c:pt idx="9985">
                  <c:v>656311.16370972944</c:v>
                </c:pt>
                <c:pt idx="9986">
                  <c:v>656320.26869228936</c:v>
                </c:pt>
                <c:pt idx="9987">
                  <c:v>656577.62354660442</c:v>
                </c:pt>
                <c:pt idx="9988">
                  <c:v>656329.4547390854</c:v>
                </c:pt>
                <c:pt idx="9989">
                  <c:v>656370.81051287754</c:v>
                </c:pt>
                <c:pt idx="9990">
                  <c:v>656426.19770125858</c:v>
                </c:pt>
                <c:pt idx="9991">
                  <c:v>656968.15843209298</c:v>
                </c:pt>
                <c:pt idx="9992">
                  <c:v>656426.09145211778</c:v>
                </c:pt>
                <c:pt idx="9993">
                  <c:v>656398.42106343142</c:v>
                </c:pt>
                <c:pt idx="9994">
                  <c:v>656733.87095977063</c:v>
                </c:pt>
                <c:pt idx="9995">
                  <c:v>656343.25637609069</c:v>
                </c:pt>
                <c:pt idx="9996">
                  <c:v>656407.63982128212</c:v>
                </c:pt>
                <c:pt idx="9997">
                  <c:v>656384.68060037261</c:v>
                </c:pt>
                <c:pt idx="9998">
                  <c:v>656504.53322116262</c:v>
                </c:pt>
                <c:pt idx="9999">
                  <c:v>656361.62655863108</c:v>
                </c:pt>
                <c:pt idx="10000">
                  <c:v>656347.88121044205</c:v>
                </c:pt>
                <c:pt idx="10001">
                  <c:v>656380.05805101793</c:v>
                </c:pt>
                <c:pt idx="10002">
                  <c:v>656467.28820899746</c:v>
                </c:pt>
                <c:pt idx="10003">
                  <c:v>656430.62224709755</c:v>
                </c:pt>
                <c:pt idx="10004">
                  <c:v>656522.80116982316</c:v>
                </c:pt>
                <c:pt idx="10005">
                  <c:v>656853.34430463007</c:v>
                </c:pt>
                <c:pt idx="10006">
                  <c:v>656430.62128007971</c:v>
                </c:pt>
                <c:pt idx="10007">
                  <c:v>656462.72452068701</c:v>
                </c:pt>
                <c:pt idx="10008">
                  <c:v>656458.10126710276</c:v>
                </c:pt>
                <c:pt idx="10009">
                  <c:v>656499.45438305312</c:v>
                </c:pt>
                <c:pt idx="10010">
                  <c:v>656582.17673181579</c:v>
                </c:pt>
                <c:pt idx="10011">
                  <c:v>656541.06836899614</c:v>
                </c:pt>
                <c:pt idx="10012">
                  <c:v>656485.66674534814</c:v>
                </c:pt>
                <c:pt idx="10013">
                  <c:v>656499.47945968166</c:v>
                </c:pt>
                <c:pt idx="10014">
                  <c:v>656563.78790988843</c:v>
                </c:pt>
                <c:pt idx="10015">
                  <c:v>656527.0232162656</c:v>
                </c:pt>
                <c:pt idx="10016">
                  <c:v>656494.94279422727</c:v>
                </c:pt>
                <c:pt idx="10017">
                  <c:v>656448.93556872464</c:v>
                </c:pt>
                <c:pt idx="10018">
                  <c:v>656458.16971779359</c:v>
                </c:pt>
                <c:pt idx="10019">
                  <c:v>657239.22643057734</c:v>
                </c:pt>
                <c:pt idx="10020">
                  <c:v>656476.48701590148</c:v>
                </c:pt>
                <c:pt idx="10021">
                  <c:v>656499.45008728735</c:v>
                </c:pt>
                <c:pt idx="10022">
                  <c:v>656536.211427656</c:v>
                </c:pt>
                <c:pt idx="10023">
                  <c:v>656504.13112498063</c:v>
                </c:pt>
                <c:pt idx="10024">
                  <c:v>656522.42224055447</c:v>
                </c:pt>
                <c:pt idx="10025">
                  <c:v>656508.72553332453</c:v>
                </c:pt>
                <c:pt idx="10026">
                  <c:v>656830.34886118933</c:v>
                </c:pt>
                <c:pt idx="10027">
                  <c:v>656733.82835531083</c:v>
                </c:pt>
                <c:pt idx="10028">
                  <c:v>656513.31886788469</c:v>
                </c:pt>
                <c:pt idx="10029">
                  <c:v>656527.01668751019</c:v>
                </c:pt>
                <c:pt idx="10030">
                  <c:v>656563.77382351784</c:v>
                </c:pt>
                <c:pt idx="10031">
                  <c:v>656550.00440354994</c:v>
                </c:pt>
                <c:pt idx="10032">
                  <c:v>656582.15214978275</c:v>
                </c:pt>
                <c:pt idx="10033">
                  <c:v>656568.44786317006</c:v>
                </c:pt>
                <c:pt idx="10034">
                  <c:v>657073.90339484357</c:v>
                </c:pt>
                <c:pt idx="10035">
                  <c:v>656747.5984792877</c:v>
                </c:pt>
                <c:pt idx="10036">
                  <c:v>656572.96732421324</c:v>
                </c:pt>
                <c:pt idx="10037">
                  <c:v>657142.80765401747</c:v>
                </c:pt>
                <c:pt idx="10038">
                  <c:v>656582.15361853561</c:v>
                </c:pt>
                <c:pt idx="10039">
                  <c:v>656848.71355741739</c:v>
                </c:pt>
                <c:pt idx="10040">
                  <c:v>657276.00350756804</c:v>
                </c:pt>
                <c:pt idx="10041">
                  <c:v>656618.92718971113</c:v>
                </c:pt>
                <c:pt idx="10042">
                  <c:v>656628.10244929523</c:v>
                </c:pt>
                <c:pt idx="10043">
                  <c:v>656591.42221861798</c:v>
                </c:pt>
                <c:pt idx="10044">
                  <c:v>656720.50066205731</c:v>
                </c:pt>
                <c:pt idx="10045">
                  <c:v>656641.88853671856</c:v>
                </c:pt>
                <c:pt idx="10046">
                  <c:v>656572.99708519771</c:v>
                </c:pt>
                <c:pt idx="10047">
                  <c:v>656573.01464031357</c:v>
                </c:pt>
                <c:pt idx="10048">
                  <c:v>656646.54889536882</c:v>
                </c:pt>
                <c:pt idx="10049">
                  <c:v>657000.37485632894</c:v>
                </c:pt>
                <c:pt idx="10050">
                  <c:v>657129.0448909055</c:v>
                </c:pt>
                <c:pt idx="10051">
                  <c:v>656582.19589874754</c:v>
                </c:pt>
                <c:pt idx="10052">
                  <c:v>656632.7480725412</c:v>
                </c:pt>
                <c:pt idx="10053">
                  <c:v>657386.27568097401</c:v>
                </c:pt>
                <c:pt idx="10054">
                  <c:v>656720.38732396555</c:v>
                </c:pt>
                <c:pt idx="10055">
                  <c:v>656669.45268380526</c:v>
                </c:pt>
                <c:pt idx="10056">
                  <c:v>656641.92228323035</c:v>
                </c:pt>
                <c:pt idx="10057">
                  <c:v>656968.19675123016</c:v>
                </c:pt>
                <c:pt idx="10058">
                  <c:v>656632.70808093715</c:v>
                </c:pt>
                <c:pt idx="10059">
                  <c:v>657285.22187795967</c:v>
                </c:pt>
                <c:pt idx="10060">
                  <c:v>656834.90001856012</c:v>
                </c:pt>
                <c:pt idx="10061">
                  <c:v>656623.57903309166</c:v>
                </c:pt>
                <c:pt idx="10062">
                  <c:v>656623.56266476656</c:v>
                </c:pt>
                <c:pt idx="10063">
                  <c:v>656931.42210876744</c:v>
                </c:pt>
                <c:pt idx="10064">
                  <c:v>656664.9212396486</c:v>
                </c:pt>
                <c:pt idx="10065">
                  <c:v>656710.97211036563</c:v>
                </c:pt>
                <c:pt idx="10066">
                  <c:v>656655.74277894641</c:v>
                </c:pt>
                <c:pt idx="10067">
                  <c:v>656692.42347664444</c:v>
                </c:pt>
                <c:pt idx="10068">
                  <c:v>656674.11883079365</c:v>
                </c:pt>
                <c:pt idx="10069">
                  <c:v>656660.34063522471</c:v>
                </c:pt>
                <c:pt idx="10070">
                  <c:v>656715.39875281008</c:v>
                </c:pt>
                <c:pt idx="10071">
                  <c:v>656715.47229233955</c:v>
                </c:pt>
                <c:pt idx="10072">
                  <c:v>656678.71484026429</c:v>
                </c:pt>
                <c:pt idx="10073">
                  <c:v>656683.30997551943</c:v>
                </c:pt>
                <c:pt idx="10074">
                  <c:v>657147.42602631066</c:v>
                </c:pt>
                <c:pt idx="10075">
                  <c:v>656766.22387323133</c:v>
                </c:pt>
                <c:pt idx="10076">
                  <c:v>656729.18169063097</c:v>
                </c:pt>
                <c:pt idx="10077">
                  <c:v>656715.43468296132</c:v>
                </c:pt>
                <c:pt idx="10078">
                  <c:v>656761.34589352855</c:v>
                </c:pt>
                <c:pt idx="10079">
                  <c:v>656729.23264612025</c:v>
                </c:pt>
                <c:pt idx="10080">
                  <c:v>656715.47705322003</c:v>
                </c:pt>
                <c:pt idx="10081">
                  <c:v>656701.66370984155</c:v>
                </c:pt>
                <c:pt idx="10082">
                  <c:v>656844.06669772579</c:v>
                </c:pt>
                <c:pt idx="10083">
                  <c:v>657317.42672647012</c:v>
                </c:pt>
                <c:pt idx="10084">
                  <c:v>656720.05018145731</c:v>
                </c:pt>
                <c:pt idx="10085">
                  <c:v>656743.03965992702</c:v>
                </c:pt>
                <c:pt idx="10086">
                  <c:v>656729.25554007373</c:v>
                </c:pt>
                <c:pt idx="10087">
                  <c:v>656765.94240878092</c:v>
                </c:pt>
                <c:pt idx="10088">
                  <c:v>656779.7460318486</c:v>
                </c:pt>
                <c:pt idx="10089">
                  <c:v>657469.00821124425</c:v>
                </c:pt>
                <c:pt idx="10090">
                  <c:v>656743.00823927217</c:v>
                </c:pt>
                <c:pt idx="10091">
                  <c:v>656844.05862911011</c:v>
                </c:pt>
                <c:pt idx="10092">
                  <c:v>656816.48262801114</c:v>
                </c:pt>
                <c:pt idx="10093">
                  <c:v>656890.52655190532</c:v>
                </c:pt>
                <c:pt idx="10094">
                  <c:v>656761.37740435684</c:v>
                </c:pt>
                <c:pt idx="10095">
                  <c:v>656945.16559311748</c:v>
                </c:pt>
                <c:pt idx="10096">
                  <c:v>656779.74606210203</c:v>
                </c:pt>
                <c:pt idx="10097">
                  <c:v>656802.70574289782</c:v>
                </c:pt>
                <c:pt idx="10098">
                  <c:v>657037.09306971496</c:v>
                </c:pt>
                <c:pt idx="10099">
                  <c:v>656834.86518656765</c:v>
                </c:pt>
                <c:pt idx="10100">
                  <c:v>656904.19730802299</c:v>
                </c:pt>
                <c:pt idx="10101">
                  <c:v>656821.09105324838</c:v>
                </c:pt>
                <c:pt idx="10102">
                  <c:v>656857.83701366861</c:v>
                </c:pt>
                <c:pt idx="10103">
                  <c:v>656830.3367042013</c:v>
                </c:pt>
                <c:pt idx="10104">
                  <c:v>656862.43071325938</c:v>
                </c:pt>
                <c:pt idx="10105">
                  <c:v>656867.03555179155</c:v>
                </c:pt>
                <c:pt idx="10106">
                  <c:v>656844.11590281059</c:v>
                </c:pt>
                <c:pt idx="10107">
                  <c:v>657101.42466205882</c:v>
                </c:pt>
                <c:pt idx="10108">
                  <c:v>656867.0950574181</c:v>
                </c:pt>
                <c:pt idx="10109">
                  <c:v>656885.41381969419</c:v>
                </c:pt>
                <c:pt idx="10110">
                  <c:v>657299.06126070395</c:v>
                </c:pt>
                <c:pt idx="10111">
                  <c:v>656903.80388592964</c:v>
                </c:pt>
                <c:pt idx="10112">
                  <c:v>656945.3241814943</c:v>
                </c:pt>
                <c:pt idx="10113">
                  <c:v>656931.35739941872</c:v>
                </c:pt>
                <c:pt idx="10114">
                  <c:v>657032.46068174811</c:v>
                </c:pt>
                <c:pt idx="10115">
                  <c:v>656917.63997506897</c:v>
                </c:pt>
                <c:pt idx="10116">
                  <c:v>656922.2392622655</c:v>
                </c:pt>
                <c:pt idx="10117">
                  <c:v>656917.63666902576</c:v>
                </c:pt>
                <c:pt idx="10118">
                  <c:v>656903.82583702623</c:v>
                </c:pt>
                <c:pt idx="10119">
                  <c:v>656922.23960301129</c:v>
                </c:pt>
                <c:pt idx="10120">
                  <c:v>656945.16557721631</c:v>
                </c:pt>
                <c:pt idx="10121">
                  <c:v>656936.02198224177</c:v>
                </c:pt>
                <c:pt idx="10122">
                  <c:v>657524.21958117455</c:v>
                </c:pt>
                <c:pt idx="10123">
                  <c:v>656991.0906970771</c:v>
                </c:pt>
                <c:pt idx="10124">
                  <c:v>656949.76542307669</c:v>
                </c:pt>
                <c:pt idx="10125">
                  <c:v>657009.47267851885</c:v>
                </c:pt>
                <c:pt idx="10126">
                  <c:v>657000.4673660734</c:v>
                </c:pt>
                <c:pt idx="10127">
                  <c:v>656991.09264725179</c:v>
                </c:pt>
                <c:pt idx="10128">
                  <c:v>656968.18813827774</c:v>
                </c:pt>
                <c:pt idx="10129">
                  <c:v>657450.71568292484</c:v>
                </c:pt>
                <c:pt idx="10130">
                  <c:v>656991.15463128418</c:v>
                </c:pt>
                <c:pt idx="10131">
                  <c:v>656981.91930105246</c:v>
                </c:pt>
                <c:pt idx="10132">
                  <c:v>657666.64377335797</c:v>
                </c:pt>
                <c:pt idx="10133">
                  <c:v>657023.3155468225</c:v>
                </c:pt>
                <c:pt idx="10134">
                  <c:v>657818.25814756833</c:v>
                </c:pt>
                <c:pt idx="10135">
                  <c:v>657105.97353731282</c:v>
                </c:pt>
                <c:pt idx="10136">
                  <c:v>657023.26626091241</c:v>
                </c:pt>
                <c:pt idx="10137">
                  <c:v>657023.27107666049</c:v>
                </c:pt>
                <c:pt idx="10138">
                  <c:v>657078.39517947927</c:v>
                </c:pt>
                <c:pt idx="10139">
                  <c:v>657087.89430359681</c:v>
                </c:pt>
                <c:pt idx="10140">
                  <c:v>657027.91800660919</c:v>
                </c:pt>
                <c:pt idx="10141">
                  <c:v>657207.08656854311</c:v>
                </c:pt>
                <c:pt idx="10142">
                  <c:v>657055.41920942231</c:v>
                </c:pt>
                <c:pt idx="10143">
                  <c:v>657588.57938010222</c:v>
                </c:pt>
                <c:pt idx="10144">
                  <c:v>657082.98942175473</c:v>
                </c:pt>
                <c:pt idx="10145">
                  <c:v>657400.14585996396</c:v>
                </c:pt>
                <c:pt idx="10146">
                  <c:v>657046.29274002032</c:v>
                </c:pt>
                <c:pt idx="10147">
                  <c:v>657790.69897330692</c:v>
                </c:pt>
                <c:pt idx="10148">
                  <c:v>657055.48584579525</c:v>
                </c:pt>
                <c:pt idx="10149">
                  <c:v>657060.08361823612</c:v>
                </c:pt>
                <c:pt idx="10150">
                  <c:v>657358.77299015538</c:v>
                </c:pt>
                <c:pt idx="10151">
                  <c:v>657110.56006956927</c:v>
                </c:pt>
                <c:pt idx="10152">
                  <c:v>657280.6236146423</c:v>
                </c:pt>
                <c:pt idx="10153">
                  <c:v>657055.46595257462</c:v>
                </c:pt>
                <c:pt idx="10154">
                  <c:v>657115.24816842657</c:v>
                </c:pt>
                <c:pt idx="10155">
                  <c:v>657781.53531999851</c:v>
                </c:pt>
                <c:pt idx="10156">
                  <c:v>657106.01677566639</c:v>
                </c:pt>
                <c:pt idx="10157">
                  <c:v>657289.80108382565</c:v>
                </c:pt>
                <c:pt idx="10158">
                  <c:v>657119.79125912441</c:v>
                </c:pt>
                <c:pt idx="10159">
                  <c:v>657129.00221508823</c:v>
                </c:pt>
                <c:pt idx="10160">
                  <c:v>657170.29718322377</c:v>
                </c:pt>
                <c:pt idx="10161">
                  <c:v>657156.51737159793</c:v>
                </c:pt>
                <c:pt idx="10162">
                  <c:v>657965.32460569812</c:v>
                </c:pt>
                <c:pt idx="10163">
                  <c:v>657156.58122343931</c:v>
                </c:pt>
                <c:pt idx="10164">
                  <c:v>657776.97700573679</c:v>
                </c:pt>
                <c:pt idx="10165">
                  <c:v>657583.97711132129</c:v>
                </c:pt>
                <c:pt idx="10166">
                  <c:v>657156.54043451231</c:v>
                </c:pt>
                <c:pt idx="10167">
                  <c:v>657262.76042418811</c:v>
                </c:pt>
                <c:pt idx="10168">
                  <c:v>657170.34910818283</c:v>
                </c:pt>
                <c:pt idx="10169">
                  <c:v>657496.63545684621</c:v>
                </c:pt>
                <c:pt idx="10170">
                  <c:v>657188.73860143498</c:v>
                </c:pt>
                <c:pt idx="10171">
                  <c:v>657174.95093945065</c:v>
                </c:pt>
                <c:pt idx="10172">
                  <c:v>657197.86834233254</c:v>
                </c:pt>
                <c:pt idx="10173">
                  <c:v>657197.91782510269</c:v>
                </c:pt>
                <c:pt idx="10174">
                  <c:v>657193.27824555896</c:v>
                </c:pt>
                <c:pt idx="10175">
                  <c:v>657216.25417799654</c:v>
                </c:pt>
                <c:pt idx="10176">
                  <c:v>657216.26381450449</c:v>
                </c:pt>
                <c:pt idx="10177">
                  <c:v>657188.71545489924</c:v>
                </c:pt>
                <c:pt idx="10178">
                  <c:v>657271.39363022288</c:v>
                </c:pt>
                <c:pt idx="10179">
                  <c:v>657225.50638511486</c:v>
                </c:pt>
                <c:pt idx="10180">
                  <c:v>657234.64086917578</c:v>
                </c:pt>
                <c:pt idx="10181">
                  <c:v>657290.21609976678</c:v>
                </c:pt>
                <c:pt idx="10182">
                  <c:v>657234.67396759102</c:v>
                </c:pt>
                <c:pt idx="10183">
                  <c:v>657345.48274570052</c:v>
                </c:pt>
                <c:pt idx="10184">
                  <c:v>657344.91589335131</c:v>
                </c:pt>
                <c:pt idx="10185">
                  <c:v>657289.83137185988</c:v>
                </c:pt>
                <c:pt idx="10186">
                  <c:v>657395.47414868663</c:v>
                </c:pt>
                <c:pt idx="10187">
                  <c:v>657303.55838374537</c:v>
                </c:pt>
                <c:pt idx="10188">
                  <c:v>657570.14936237154</c:v>
                </c:pt>
                <c:pt idx="10189">
                  <c:v>657799.97997592657</c:v>
                </c:pt>
                <c:pt idx="10190">
                  <c:v>657868.91556863347</c:v>
                </c:pt>
                <c:pt idx="10191">
                  <c:v>657537.9663707671</c:v>
                </c:pt>
                <c:pt idx="10192">
                  <c:v>657459.81893860758</c:v>
                </c:pt>
                <c:pt idx="10193">
                  <c:v>657694.25954732695</c:v>
                </c:pt>
                <c:pt idx="10194">
                  <c:v>657326.59214837523</c:v>
                </c:pt>
                <c:pt idx="10195">
                  <c:v>658084.83463209507</c:v>
                </c:pt>
                <c:pt idx="10196">
                  <c:v>657340.32117864711</c:v>
                </c:pt>
                <c:pt idx="10197">
                  <c:v>657340.3754646678</c:v>
                </c:pt>
                <c:pt idx="10198">
                  <c:v>657335.72976914654</c:v>
                </c:pt>
                <c:pt idx="10199">
                  <c:v>657340.33383222413</c:v>
                </c:pt>
                <c:pt idx="10200">
                  <c:v>657423.04182607634</c:v>
                </c:pt>
                <c:pt idx="10201">
                  <c:v>657354.13113630761</c:v>
                </c:pt>
                <c:pt idx="10202">
                  <c:v>657363.33377181261</c:v>
                </c:pt>
                <c:pt idx="10203">
                  <c:v>657413.84629424999</c:v>
                </c:pt>
                <c:pt idx="10204">
                  <c:v>657372.52435392002</c:v>
                </c:pt>
                <c:pt idx="10205">
                  <c:v>657432.68329474377</c:v>
                </c:pt>
                <c:pt idx="10206">
                  <c:v>657381.74396548432</c:v>
                </c:pt>
                <c:pt idx="10207">
                  <c:v>657381.6966962663</c:v>
                </c:pt>
                <c:pt idx="10208">
                  <c:v>657446.01503011666</c:v>
                </c:pt>
                <c:pt idx="10209">
                  <c:v>657441.42036978353</c:v>
                </c:pt>
                <c:pt idx="10210">
                  <c:v>657427.84514573507</c:v>
                </c:pt>
                <c:pt idx="10211">
                  <c:v>657464.39532958611</c:v>
                </c:pt>
                <c:pt idx="10212">
                  <c:v>657409.27798501845</c:v>
                </c:pt>
                <c:pt idx="10213">
                  <c:v>657979.21661181271</c:v>
                </c:pt>
                <c:pt idx="10214">
                  <c:v>657446.01922624686</c:v>
                </c:pt>
                <c:pt idx="10215">
                  <c:v>657423.09834570868</c:v>
                </c:pt>
                <c:pt idx="10216">
                  <c:v>657423.07472003705</c:v>
                </c:pt>
                <c:pt idx="10217">
                  <c:v>657423.09170759609</c:v>
                </c:pt>
                <c:pt idx="10218">
                  <c:v>657703.42265055224</c:v>
                </c:pt>
                <c:pt idx="10219">
                  <c:v>657436.88162903569</c:v>
                </c:pt>
                <c:pt idx="10220">
                  <c:v>657446.1203143131</c:v>
                </c:pt>
                <c:pt idx="10221">
                  <c:v>658066.51634550397</c:v>
                </c:pt>
                <c:pt idx="10222">
                  <c:v>657446.06988486252</c:v>
                </c:pt>
                <c:pt idx="10223">
                  <c:v>657551.71989471291</c:v>
                </c:pt>
                <c:pt idx="10224">
                  <c:v>657455.24954261479</c:v>
                </c:pt>
                <c:pt idx="10225">
                  <c:v>657505.75437346776</c:v>
                </c:pt>
                <c:pt idx="10226">
                  <c:v>657469.05164691841</c:v>
                </c:pt>
                <c:pt idx="10227">
                  <c:v>657542.5239559178</c:v>
                </c:pt>
                <c:pt idx="10228">
                  <c:v>657519.54114116263</c:v>
                </c:pt>
                <c:pt idx="10229">
                  <c:v>657528.73222723347</c:v>
                </c:pt>
                <c:pt idx="10230">
                  <c:v>657482.83958992979</c:v>
                </c:pt>
                <c:pt idx="10231">
                  <c:v>657487.38108253118</c:v>
                </c:pt>
                <c:pt idx="10232">
                  <c:v>657469.03887954878</c:v>
                </c:pt>
                <c:pt idx="10233">
                  <c:v>657519.88121810171</c:v>
                </c:pt>
                <c:pt idx="10234">
                  <c:v>657482.83170958445</c:v>
                </c:pt>
                <c:pt idx="10235">
                  <c:v>657496.62674432364</c:v>
                </c:pt>
                <c:pt idx="10236">
                  <c:v>657505.97257575393</c:v>
                </c:pt>
                <c:pt idx="10237">
                  <c:v>657629.85386719729</c:v>
                </c:pt>
                <c:pt idx="10238">
                  <c:v>657979.21823264658</c:v>
                </c:pt>
                <c:pt idx="10239">
                  <c:v>657492.02179091994</c:v>
                </c:pt>
                <c:pt idx="10240">
                  <c:v>657510.37018841121</c:v>
                </c:pt>
                <c:pt idx="10241">
                  <c:v>657510.45946629776</c:v>
                </c:pt>
                <c:pt idx="10242">
                  <c:v>657524.19897974993</c:v>
                </c:pt>
                <c:pt idx="10243">
                  <c:v>658195.16814165772</c:v>
                </c:pt>
                <c:pt idx="10244">
                  <c:v>658328.41367292113</c:v>
                </c:pt>
                <c:pt idx="10245">
                  <c:v>657560.90544362715</c:v>
                </c:pt>
                <c:pt idx="10246">
                  <c:v>657542.53548738593</c:v>
                </c:pt>
                <c:pt idx="10247">
                  <c:v>657602.26369164686</c:v>
                </c:pt>
                <c:pt idx="10248">
                  <c:v>657542.57750555058</c:v>
                </c:pt>
                <c:pt idx="10249">
                  <c:v>657763.15305039694</c:v>
                </c:pt>
                <c:pt idx="10250">
                  <c:v>657606.8574714578</c:v>
                </c:pt>
                <c:pt idx="10251">
                  <c:v>658287.06314746337</c:v>
                </c:pt>
                <c:pt idx="10252">
                  <c:v>657574.69701707666</c:v>
                </c:pt>
                <c:pt idx="10253">
                  <c:v>657574.74833305646</c:v>
                </c:pt>
                <c:pt idx="10254">
                  <c:v>657979.21204450552</c:v>
                </c:pt>
                <c:pt idx="10255">
                  <c:v>657574.73655883677</c:v>
                </c:pt>
                <c:pt idx="10256">
                  <c:v>657579.33518065244</c:v>
                </c:pt>
                <c:pt idx="10257">
                  <c:v>657583.88088053209</c:v>
                </c:pt>
                <c:pt idx="10258">
                  <c:v>657937.83703908091</c:v>
                </c:pt>
                <c:pt idx="10259">
                  <c:v>657583.90347752848</c:v>
                </c:pt>
                <c:pt idx="10260">
                  <c:v>657634.77940783731</c:v>
                </c:pt>
                <c:pt idx="10261">
                  <c:v>657602.29195843986</c:v>
                </c:pt>
                <c:pt idx="10262">
                  <c:v>657593.11483776977</c:v>
                </c:pt>
                <c:pt idx="10263">
                  <c:v>657597.68515379308</c:v>
                </c:pt>
                <c:pt idx="10264">
                  <c:v>657639.02638613735</c:v>
                </c:pt>
                <c:pt idx="10265">
                  <c:v>657606.86566726782</c:v>
                </c:pt>
                <c:pt idx="10266">
                  <c:v>657905.65204559313</c:v>
                </c:pt>
                <c:pt idx="10267">
                  <c:v>657606.89514898381</c:v>
                </c:pt>
                <c:pt idx="10268">
                  <c:v>657786.11878484196</c:v>
                </c:pt>
                <c:pt idx="10269">
                  <c:v>657717.75452617416</c:v>
                </c:pt>
                <c:pt idx="10270">
                  <c:v>657634.48092346522</c:v>
                </c:pt>
                <c:pt idx="10271">
                  <c:v>657643.62034282589</c:v>
                </c:pt>
                <c:pt idx="10272">
                  <c:v>657717.16222450999</c:v>
                </c:pt>
                <c:pt idx="10273">
                  <c:v>658163.05788338475</c:v>
                </c:pt>
                <c:pt idx="10274">
                  <c:v>657643.6708645263</c:v>
                </c:pt>
                <c:pt idx="10275">
                  <c:v>658356.0066422493</c:v>
                </c:pt>
                <c:pt idx="10276">
                  <c:v>657634.46186281869</c:v>
                </c:pt>
                <c:pt idx="10277">
                  <c:v>657717.63302993297</c:v>
                </c:pt>
                <c:pt idx="10278">
                  <c:v>657666.65428623848</c:v>
                </c:pt>
                <c:pt idx="10279">
                  <c:v>658121.69518132729</c:v>
                </c:pt>
                <c:pt idx="10280">
                  <c:v>657666.65152925742</c:v>
                </c:pt>
                <c:pt idx="10281">
                  <c:v>657680.40970908955</c:v>
                </c:pt>
                <c:pt idx="10282">
                  <c:v>657671.23362468323</c:v>
                </c:pt>
                <c:pt idx="10283">
                  <c:v>657671.24362433248</c:v>
                </c:pt>
                <c:pt idx="10284">
                  <c:v>657689.58088151051</c:v>
                </c:pt>
                <c:pt idx="10285">
                  <c:v>658015.96877765656</c:v>
                </c:pt>
                <c:pt idx="10286">
                  <c:v>657969.99530489242</c:v>
                </c:pt>
                <c:pt idx="10287">
                  <c:v>657928.61759981257</c:v>
                </c:pt>
                <c:pt idx="10288">
                  <c:v>658342.24642200756</c:v>
                </c:pt>
                <c:pt idx="10289">
                  <c:v>657749.32446080644</c:v>
                </c:pt>
                <c:pt idx="10290">
                  <c:v>657758.51856973756</c:v>
                </c:pt>
                <c:pt idx="10291">
                  <c:v>657689.60797677049</c:v>
                </c:pt>
                <c:pt idx="10292">
                  <c:v>657712.56356623687</c:v>
                </c:pt>
                <c:pt idx="10293">
                  <c:v>657735.53649412957</c:v>
                </c:pt>
                <c:pt idx="10294">
                  <c:v>657721.75438732607</c:v>
                </c:pt>
                <c:pt idx="10295">
                  <c:v>657749.33307364036</c:v>
                </c:pt>
                <c:pt idx="10296">
                  <c:v>658498.47722501436</c:v>
                </c:pt>
                <c:pt idx="10297">
                  <c:v>657717.19878623914</c:v>
                </c:pt>
                <c:pt idx="10298">
                  <c:v>657804.96074222645</c:v>
                </c:pt>
                <c:pt idx="10299">
                  <c:v>657735.58839981479</c:v>
                </c:pt>
                <c:pt idx="10300">
                  <c:v>657740.17765547114</c:v>
                </c:pt>
                <c:pt idx="10301">
                  <c:v>657891.82298858487</c:v>
                </c:pt>
                <c:pt idx="10302">
                  <c:v>657800.23885286879</c:v>
                </c:pt>
                <c:pt idx="10303">
                  <c:v>657749.36750496423</c:v>
                </c:pt>
                <c:pt idx="10304">
                  <c:v>657758.55565987632</c:v>
                </c:pt>
                <c:pt idx="10305">
                  <c:v>657772.29984032956</c:v>
                </c:pt>
                <c:pt idx="10306">
                  <c:v>657795.27839190024</c:v>
                </c:pt>
                <c:pt idx="10307">
                  <c:v>657781.49028952513</c:v>
                </c:pt>
                <c:pt idx="10308">
                  <c:v>658365.26687732863</c:v>
                </c:pt>
                <c:pt idx="10309">
                  <c:v>657776.90861520811</c:v>
                </c:pt>
                <c:pt idx="10310">
                  <c:v>657818.25629894494</c:v>
                </c:pt>
                <c:pt idx="10311">
                  <c:v>657776.91656516981</c:v>
                </c:pt>
                <c:pt idx="10312">
                  <c:v>657836.64182920626</c:v>
                </c:pt>
                <c:pt idx="10313">
                  <c:v>657914.79093016323</c:v>
                </c:pt>
                <c:pt idx="10314">
                  <c:v>658576.61649231578</c:v>
                </c:pt>
                <c:pt idx="10315">
                  <c:v>657818.2826176543</c:v>
                </c:pt>
                <c:pt idx="10316">
                  <c:v>657997.54275632906</c:v>
                </c:pt>
                <c:pt idx="10317">
                  <c:v>657827.46372738003</c:v>
                </c:pt>
                <c:pt idx="10318">
                  <c:v>657850.55571948481</c:v>
                </c:pt>
                <c:pt idx="10319">
                  <c:v>658218.20886679215</c:v>
                </c:pt>
                <c:pt idx="10320">
                  <c:v>658342.31051367777</c:v>
                </c:pt>
                <c:pt idx="10321">
                  <c:v>657859.63303804246</c:v>
                </c:pt>
                <c:pt idx="10322">
                  <c:v>657836.69222241384</c:v>
                </c:pt>
                <c:pt idx="10323">
                  <c:v>657952.16503733955</c:v>
                </c:pt>
                <c:pt idx="10324">
                  <c:v>657832.08295595925</c:v>
                </c:pt>
                <c:pt idx="10325">
                  <c:v>657868.8097113166</c:v>
                </c:pt>
                <c:pt idx="10326">
                  <c:v>657878.00256928173</c:v>
                </c:pt>
                <c:pt idx="10327">
                  <c:v>658498.52201396273</c:v>
                </c:pt>
                <c:pt idx="10328">
                  <c:v>657868.84397872898</c:v>
                </c:pt>
                <c:pt idx="10329">
                  <c:v>657850.4767885108</c:v>
                </c:pt>
                <c:pt idx="10330">
                  <c:v>657873.44916975929</c:v>
                </c:pt>
                <c:pt idx="10331">
                  <c:v>657873.4562216734</c:v>
                </c:pt>
                <c:pt idx="10332">
                  <c:v>657873.45778734074</c:v>
                </c:pt>
                <c:pt idx="10333">
                  <c:v>657850.46010084625</c:v>
                </c:pt>
                <c:pt idx="10334">
                  <c:v>658020.50901608041</c:v>
                </c:pt>
                <c:pt idx="10335">
                  <c:v>657924.20959421888</c:v>
                </c:pt>
                <c:pt idx="10336">
                  <c:v>658273.36362653226</c:v>
                </c:pt>
                <c:pt idx="10337">
                  <c:v>657896.43271272571</c:v>
                </c:pt>
                <c:pt idx="10338">
                  <c:v>657896.42780922772</c:v>
                </c:pt>
                <c:pt idx="10339">
                  <c:v>657896.42705346493</c:v>
                </c:pt>
                <c:pt idx="10340">
                  <c:v>658346.90977546887</c:v>
                </c:pt>
                <c:pt idx="10341">
                  <c:v>658172.22207777004</c:v>
                </c:pt>
                <c:pt idx="10342">
                  <c:v>658604.21129716258</c:v>
                </c:pt>
                <c:pt idx="10343">
                  <c:v>657928.60009580594</c:v>
                </c:pt>
                <c:pt idx="10344">
                  <c:v>657928.55622997554</c:v>
                </c:pt>
                <c:pt idx="10345">
                  <c:v>657937.74803919392</c:v>
                </c:pt>
                <c:pt idx="10346">
                  <c:v>657942.34313787415</c:v>
                </c:pt>
                <c:pt idx="10347">
                  <c:v>657942.35741135071</c:v>
                </c:pt>
                <c:pt idx="10348">
                  <c:v>658117.03941208508</c:v>
                </c:pt>
                <c:pt idx="10349">
                  <c:v>657928.55844272417</c:v>
                </c:pt>
                <c:pt idx="10350">
                  <c:v>658507.75472765404</c:v>
                </c:pt>
                <c:pt idx="10351">
                  <c:v>657910.20436392166</c:v>
                </c:pt>
                <c:pt idx="10352">
                  <c:v>658011.29534975882</c:v>
                </c:pt>
                <c:pt idx="10353">
                  <c:v>657983.71140154812</c:v>
                </c:pt>
                <c:pt idx="10354">
                  <c:v>657983.71200608928</c:v>
                </c:pt>
                <c:pt idx="10355">
                  <c:v>658057.26524399023</c:v>
                </c:pt>
                <c:pt idx="10356">
                  <c:v>657942.35537886678</c:v>
                </c:pt>
                <c:pt idx="10357">
                  <c:v>657983.74440951028</c:v>
                </c:pt>
                <c:pt idx="10358">
                  <c:v>657937.77371423121</c:v>
                </c:pt>
                <c:pt idx="10359">
                  <c:v>657942.36267363175</c:v>
                </c:pt>
                <c:pt idx="10360">
                  <c:v>658057.75741308718</c:v>
                </c:pt>
                <c:pt idx="10361">
                  <c:v>657992.92101165315</c:v>
                </c:pt>
                <c:pt idx="10362">
                  <c:v>657974.56087182742</c:v>
                </c:pt>
                <c:pt idx="10363">
                  <c:v>657997.53385444637</c:v>
                </c:pt>
                <c:pt idx="10364">
                  <c:v>658218.16919434804</c:v>
                </c:pt>
                <c:pt idx="10365">
                  <c:v>658015.92532511952</c:v>
                </c:pt>
                <c:pt idx="10366">
                  <c:v>658020.51804199093</c:v>
                </c:pt>
                <c:pt idx="10367">
                  <c:v>658048.08388219692</c:v>
                </c:pt>
                <c:pt idx="10368">
                  <c:v>658043.51332691021</c:v>
                </c:pt>
                <c:pt idx="10369">
                  <c:v>658034.26191152632</c:v>
                </c:pt>
                <c:pt idx="10370">
                  <c:v>658029.71156141267</c:v>
                </c:pt>
                <c:pt idx="10371">
                  <c:v>658351.48957406369</c:v>
                </c:pt>
                <c:pt idx="10372">
                  <c:v>658057.244540249</c:v>
                </c:pt>
                <c:pt idx="10373">
                  <c:v>658015.91752342193</c:v>
                </c:pt>
                <c:pt idx="10374">
                  <c:v>658084.82572258648</c:v>
                </c:pt>
                <c:pt idx="10375">
                  <c:v>658066.47134897369</c:v>
                </c:pt>
                <c:pt idx="10376">
                  <c:v>658071.06733582541</c:v>
                </c:pt>
                <c:pt idx="10377">
                  <c:v>658191.17956381477</c:v>
                </c:pt>
                <c:pt idx="10378">
                  <c:v>658116.99801855185</c:v>
                </c:pt>
                <c:pt idx="10379">
                  <c:v>658135.51790727396</c:v>
                </c:pt>
                <c:pt idx="10380">
                  <c:v>658475.6039923582</c:v>
                </c:pt>
                <c:pt idx="10381">
                  <c:v>658089.41899063601</c:v>
                </c:pt>
                <c:pt idx="10382">
                  <c:v>658135.37381736189</c:v>
                </c:pt>
                <c:pt idx="10383">
                  <c:v>658857.00872826483</c:v>
                </c:pt>
                <c:pt idx="10384">
                  <c:v>658172.409235075</c:v>
                </c:pt>
                <c:pt idx="10385">
                  <c:v>658438.82114550367</c:v>
                </c:pt>
                <c:pt idx="10386">
                  <c:v>658149.16559718677</c:v>
                </c:pt>
                <c:pt idx="10387">
                  <c:v>658213.90770269861</c:v>
                </c:pt>
                <c:pt idx="10388">
                  <c:v>658231.91715428245</c:v>
                </c:pt>
                <c:pt idx="10389">
                  <c:v>658121.60826228734</c:v>
                </c:pt>
                <c:pt idx="10390">
                  <c:v>658208.93259074562</c:v>
                </c:pt>
                <c:pt idx="10391">
                  <c:v>658185.94099996018</c:v>
                </c:pt>
                <c:pt idx="10392">
                  <c:v>658140.00134920829</c:v>
                </c:pt>
                <c:pt idx="10393">
                  <c:v>658185.96352877829</c:v>
                </c:pt>
                <c:pt idx="10394">
                  <c:v>658185.93407006783</c:v>
                </c:pt>
                <c:pt idx="10395">
                  <c:v>658135.39001529093</c:v>
                </c:pt>
                <c:pt idx="10396">
                  <c:v>658167.58943716728</c:v>
                </c:pt>
                <c:pt idx="10397">
                  <c:v>658232.16291037831</c:v>
                </c:pt>
                <c:pt idx="10398">
                  <c:v>658185.93110608007</c:v>
                </c:pt>
                <c:pt idx="10399">
                  <c:v>658218.10503374634</c:v>
                </c:pt>
                <c:pt idx="10400">
                  <c:v>658195.15826961037</c:v>
                </c:pt>
                <c:pt idx="10401">
                  <c:v>658443.40385980182</c:v>
                </c:pt>
                <c:pt idx="10402">
                  <c:v>658314.66166824091</c:v>
                </c:pt>
                <c:pt idx="10403">
                  <c:v>658199.71882944531</c:v>
                </c:pt>
                <c:pt idx="10404">
                  <c:v>658199.71904359653</c:v>
                </c:pt>
                <c:pt idx="10405">
                  <c:v>658820.28229092213</c:v>
                </c:pt>
                <c:pt idx="10406">
                  <c:v>658760.56699329393</c:v>
                </c:pt>
                <c:pt idx="10407">
                  <c:v>658236.49406151217</c:v>
                </c:pt>
                <c:pt idx="10408">
                  <c:v>658236.52431269467</c:v>
                </c:pt>
                <c:pt idx="10409">
                  <c:v>658231.93301448517</c:v>
                </c:pt>
                <c:pt idx="10410">
                  <c:v>658650.27825574984</c:v>
                </c:pt>
                <c:pt idx="10411">
                  <c:v>658719.22413163481</c:v>
                </c:pt>
                <c:pt idx="10412">
                  <c:v>658277.86286541889</c:v>
                </c:pt>
                <c:pt idx="10413">
                  <c:v>658912.18646843126</c:v>
                </c:pt>
                <c:pt idx="10414">
                  <c:v>658273.29043000611</c:v>
                </c:pt>
                <c:pt idx="10415">
                  <c:v>658365.85463301709</c:v>
                </c:pt>
                <c:pt idx="10416">
                  <c:v>658420.3918111074</c:v>
                </c:pt>
                <c:pt idx="10417">
                  <c:v>658466.37114375283</c:v>
                </c:pt>
                <c:pt idx="10418">
                  <c:v>658268.66310263181</c:v>
                </c:pt>
                <c:pt idx="10419">
                  <c:v>658305.47227028199</c:v>
                </c:pt>
                <c:pt idx="10420">
                  <c:v>658287.07020689046</c:v>
                </c:pt>
                <c:pt idx="10421">
                  <c:v>658338.01670107199</c:v>
                </c:pt>
                <c:pt idx="10422">
                  <c:v>658310.18108209001</c:v>
                </c:pt>
                <c:pt idx="10423">
                  <c:v>658310.0425274939</c:v>
                </c:pt>
                <c:pt idx="10424">
                  <c:v>658319.22169873479</c:v>
                </c:pt>
                <c:pt idx="10425">
                  <c:v>658310.02671756072</c:v>
                </c:pt>
                <c:pt idx="10426">
                  <c:v>658379.51879236603</c:v>
                </c:pt>
                <c:pt idx="10427">
                  <c:v>658333.07863077987</c:v>
                </c:pt>
                <c:pt idx="10428">
                  <c:v>658342.21101076284</c:v>
                </c:pt>
                <c:pt idx="10429">
                  <c:v>658314.6548446198</c:v>
                </c:pt>
                <c:pt idx="10430">
                  <c:v>658328.42769063474</c:v>
                </c:pt>
                <c:pt idx="10431">
                  <c:v>658291.64326952433</c:v>
                </c:pt>
                <c:pt idx="10432">
                  <c:v>658287.06931087852</c:v>
                </c:pt>
                <c:pt idx="10433">
                  <c:v>658866.29197007231</c:v>
                </c:pt>
                <c:pt idx="10434">
                  <c:v>658365.19794737757</c:v>
                </c:pt>
                <c:pt idx="10435">
                  <c:v>658300.84232637635</c:v>
                </c:pt>
                <c:pt idx="10436">
                  <c:v>658310.03064159187</c:v>
                </c:pt>
                <c:pt idx="10437">
                  <c:v>658346.80353155208</c:v>
                </c:pt>
                <c:pt idx="10438">
                  <c:v>658323.85171367123</c:v>
                </c:pt>
                <c:pt idx="10439">
                  <c:v>658351.42843455914</c:v>
                </c:pt>
                <c:pt idx="10440">
                  <c:v>658595.08840605675</c:v>
                </c:pt>
                <c:pt idx="10441">
                  <c:v>658378.99254369247</c:v>
                </c:pt>
                <c:pt idx="10442">
                  <c:v>658365.21468941751</c:v>
                </c:pt>
                <c:pt idx="10443">
                  <c:v>658365.21830317483</c:v>
                </c:pt>
                <c:pt idx="10444">
                  <c:v>658369.78825856536</c:v>
                </c:pt>
                <c:pt idx="10445">
                  <c:v>658516.9170189501</c:v>
                </c:pt>
                <c:pt idx="10446">
                  <c:v>658397.40090995166</c:v>
                </c:pt>
                <c:pt idx="10447">
                  <c:v>658406.57506368402</c:v>
                </c:pt>
                <c:pt idx="10448">
                  <c:v>658383.56842675514</c:v>
                </c:pt>
                <c:pt idx="10449">
                  <c:v>658337.63066139095</c:v>
                </c:pt>
                <c:pt idx="10450">
                  <c:v>658484.72720847058</c:v>
                </c:pt>
                <c:pt idx="10451">
                  <c:v>658346.82726347912</c:v>
                </c:pt>
                <c:pt idx="10452">
                  <c:v>658365.21910477465</c:v>
                </c:pt>
                <c:pt idx="10453">
                  <c:v>658406.70976504788</c:v>
                </c:pt>
                <c:pt idx="10454">
                  <c:v>658397.36261206074</c:v>
                </c:pt>
                <c:pt idx="10455">
                  <c:v>658411.21942735149</c:v>
                </c:pt>
                <c:pt idx="10456">
                  <c:v>658406.57497249066</c:v>
                </c:pt>
                <c:pt idx="10457">
                  <c:v>658388.16572287434</c:v>
                </c:pt>
                <c:pt idx="10458">
                  <c:v>658365.18877214985</c:v>
                </c:pt>
                <c:pt idx="10459">
                  <c:v>658475.52164290438</c:v>
                </c:pt>
                <c:pt idx="10460">
                  <c:v>658420.35093295737</c:v>
                </c:pt>
                <c:pt idx="10461">
                  <c:v>658411.17416859244</c:v>
                </c:pt>
                <c:pt idx="10462">
                  <c:v>658411.14579542878</c:v>
                </c:pt>
                <c:pt idx="10463">
                  <c:v>658378.99186728871</c:v>
                </c:pt>
                <c:pt idx="10464">
                  <c:v>658388.1662572386</c:v>
                </c:pt>
                <c:pt idx="10465">
                  <c:v>658424.96175838658</c:v>
                </c:pt>
                <c:pt idx="10466">
                  <c:v>658388.18821655365</c:v>
                </c:pt>
                <c:pt idx="10467">
                  <c:v>659091.46423951827</c:v>
                </c:pt>
                <c:pt idx="10468">
                  <c:v>658429.53474879835</c:v>
                </c:pt>
                <c:pt idx="10469">
                  <c:v>658411.14535053947</c:v>
                </c:pt>
                <c:pt idx="10470">
                  <c:v>658728.40445213835</c:v>
                </c:pt>
                <c:pt idx="10471">
                  <c:v>658411.17334862903</c:v>
                </c:pt>
                <c:pt idx="10472">
                  <c:v>658434.16118981026</c:v>
                </c:pt>
                <c:pt idx="10473">
                  <c:v>658797.36649813619</c:v>
                </c:pt>
                <c:pt idx="10474">
                  <c:v>658470.90146047203</c:v>
                </c:pt>
                <c:pt idx="10475">
                  <c:v>658443.31917352008</c:v>
                </c:pt>
                <c:pt idx="10476">
                  <c:v>658457.14127691835</c:v>
                </c:pt>
                <c:pt idx="10477">
                  <c:v>658470.89720195148</c:v>
                </c:pt>
                <c:pt idx="10478">
                  <c:v>658415.7523580289</c:v>
                </c:pt>
                <c:pt idx="10479">
                  <c:v>658939.86827423971</c:v>
                </c:pt>
                <c:pt idx="10480">
                  <c:v>658659.42508006794</c:v>
                </c:pt>
                <c:pt idx="10481">
                  <c:v>658526.49023280875</c:v>
                </c:pt>
                <c:pt idx="10482">
                  <c:v>658461.73583441344</c:v>
                </c:pt>
                <c:pt idx="10483">
                  <c:v>658512.56378578593</c:v>
                </c:pt>
                <c:pt idx="10484">
                  <c:v>658475.51965128328</c:v>
                </c:pt>
                <c:pt idx="10485">
                  <c:v>659201.77497727773</c:v>
                </c:pt>
                <c:pt idx="10486">
                  <c:v>658903.09722012957</c:v>
                </c:pt>
                <c:pt idx="10487">
                  <c:v>659096.09252678405</c:v>
                </c:pt>
                <c:pt idx="10488">
                  <c:v>658516.87610618654</c:v>
                </c:pt>
                <c:pt idx="10489">
                  <c:v>658489.30796246661</c:v>
                </c:pt>
                <c:pt idx="10490">
                  <c:v>658489.28236259101</c:v>
                </c:pt>
                <c:pt idx="10491">
                  <c:v>658503.09951627464</c:v>
                </c:pt>
                <c:pt idx="10492">
                  <c:v>658861.72045312519</c:v>
                </c:pt>
                <c:pt idx="10493">
                  <c:v>658590.98361292842</c:v>
                </c:pt>
                <c:pt idx="10494">
                  <c:v>658806.54774741631</c:v>
                </c:pt>
                <c:pt idx="10495">
                  <c:v>658461.71973135869</c:v>
                </c:pt>
                <c:pt idx="10496">
                  <c:v>658489.31317035644</c:v>
                </c:pt>
                <c:pt idx="10497">
                  <c:v>658668.60257466557</c:v>
                </c:pt>
                <c:pt idx="10498">
                  <c:v>659123.67424762901</c:v>
                </c:pt>
                <c:pt idx="10499">
                  <c:v>658516.88528293662</c:v>
                </c:pt>
                <c:pt idx="10500">
                  <c:v>658503.1040286998</c:v>
                </c:pt>
                <c:pt idx="10501">
                  <c:v>658521.45779145905</c:v>
                </c:pt>
                <c:pt idx="10502">
                  <c:v>658535.24683680548</c:v>
                </c:pt>
                <c:pt idx="10503">
                  <c:v>658549.12144732056</c:v>
                </c:pt>
                <c:pt idx="10504">
                  <c:v>658535.26784224156</c:v>
                </c:pt>
                <c:pt idx="10505">
                  <c:v>658526.07771479874</c:v>
                </c:pt>
                <c:pt idx="10506">
                  <c:v>658737.56740530755</c:v>
                </c:pt>
                <c:pt idx="10507">
                  <c:v>658581.3908892693</c:v>
                </c:pt>
                <c:pt idx="10508">
                  <c:v>658590.4224164671</c:v>
                </c:pt>
                <c:pt idx="10509">
                  <c:v>658512.27432883508</c:v>
                </c:pt>
                <c:pt idx="10510">
                  <c:v>659312.10520311759</c:v>
                </c:pt>
                <c:pt idx="10511">
                  <c:v>658678.45808641484</c:v>
                </c:pt>
                <c:pt idx="10512">
                  <c:v>658530.67114727024</c:v>
                </c:pt>
                <c:pt idx="10513">
                  <c:v>658558.25224201148</c:v>
                </c:pt>
                <c:pt idx="10514">
                  <c:v>659059.38603154686</c:v>
                </c:pt>
                <c:pt idx="10515">
                  <c:v>658553.63248726306</c:v>
                </c:pt>
                <c:pt idx="10516">
                  <c:v>658590.41020678543</c:v>
                </c:pt>
                <c:pt idx="10517">
                  <c:v>658650.6138204236</c:v>
                </c:pt>
                <c:pt idx="10518">
                  <c:v>658585.81077138241</c:v>
                </c:pt>
                <c:pt idx="10519">
                  <c:v>658677.76819973416</c:v>
                </c:pt>
                <c:pt idx="10520">
                  <c:v>658852.49972395902</c:v>
                </c:pt>
                <c:pt idx="10521">
                  <c:v>659031.80747756362</c:v>
                </c:pt>
                <c:pt idx="10522">
                  <c:v>658604.20752295689</c:v>
                </c:pt>
                <c:pt idx="10523">
                  <c:v>658572.02271401801</c:v>
                </c:pt>
                <c:pt idx="10524">
                  <c:v>658608.79111492611</c:v>
                </c:pt>
                <c:pt idx="10525">
                  <c:v>658631.83214248391</c:v>
                </c:pt>
                <c:pt idx="10526">
                  <c:v>658641.00355101144</c:v>
                </c:pt>
                <c:pt idx="10527">
                  <c:v>658664.26804859517</c:v>
                </c:pt>
                <c:pt idx="10528">
                  <c:v>658640.97825754527</c:v>
                </c:pt>
                <c:pt idx="10529">
                  <c:v>658627.18012293277</c:v>
                </c:pt>
                <c:pt idx="10530">
                  <c:v>658590.42697867367</c:v>
                </c:pt>
                <c:pt idx="10531">
                  <c:v>658751.32700890966</c:v>
                </c:pt>
                <c:pt idx="10532">
                  <c:v>658618.00438239169</c:v>
                </c:pt>
                <c:pt idx="10533">
                  <c:v>659325.91357869573</c:v>
                </c:pt>
                <c:pt idx="10534">
                  <c:v>658636.36886334582</c:v>
                </c:pt>
                <c:pt idx="10535">
                  <c:v>658677.74757069454</c:v>
                </c:pt>
                <c:pt idx="10536">
                  <c:v>659234.04368831508</c:v>
                </c:pt>
                <c:pt idx="10537">
                  <c:v>658668.56643451343</c:v>
                </c:pt>
                <c:pt idx="10538">
                  <c:v>658654.75636347686</c:v>
                </c:pt>
                <c:pt idx="10539">
                  <c:v>658668.57074299664</c:v>
                </c:pt>
                <c:pt idx="10540">
                  <c:v>658654.78013415576</c:v>
                </c:pt>
                <c:pt idx="10541">
                  <c:v>658737.51326099457</c:v>
                </c:pt>
                <c:pt idx="10542">
                  <c:v>658650.17361790873</c:v>
                </c:pt>
                <c:pt idx="10543">
                  <c:v>658691.53447112406</c:v>
                </c:pt>
                <c:pt idx="10544">
                  <c:v>659201.89061793697</c:v>
                </c:pt>
                <c:pt idx="10545">
                  <c:v>658700.72326518176</c:v>
                </c:pt>
                <c:pt idx="10546">
                  <c:v>658700.73270236223</c:v>
                </c:pt>
                <c:pt idx="10547">
                  <c:v>658659.36347288219</c:v>
                </c:pt>
                <c:pt idx="10548">
                  <c:v>658802.45521092997</c:v>
                </c:pt>
                <c:pt idx="10549">
                  <c:v>658719.10810418834</c:v>
                </c:pt>
                <c:pt idx="10550">
                  <c:v>658705.33541921794</c:v>
                </c:pt>
                <c:pt idx="10551">
                  <c:v>658742.11262161948</c:v>
                </c:pt>
                <c:pt idx="10552">
                  <c:v>658719.12306974479</c:v>
                </c:pt>
                <c:pt idx="10553">
                  <c:v>658714.52852815029</c:v>
                </c:pt>
                <c:pt idx="10554">
                  <c:v>658719.10698059667</c:v>
                </c:pt>
                <c:pt idx="10555">
                  <c:v>658755.9460384961</c:v>
                </c:pt>
                <c:pt idx="10556">
                  <c:v>658732.89955575881</c:v>
                </c:pt>
                <c:pt idx="10557">
                  <c:v>658949.01651996362</c:v>
                </c:pt>
                <c:pt idx="10558">
                  <c:v>658732.8965766608</c:v>
                </c:pt>
                <c:pt idx="10559">
                  <c:v>659385.70726528286</c:v>
                </c:pt>
                <c:pt idx="10560">
                  <c:v>658755.88482109772</c:v>
                </c:pt>
                <c:pt idx="10561">
                  <c:v>658765.08061086596</c:v>
                </c:pt>
                <c:pt idx="10562">
                  <c:v>658884.63191389292</c:v>
                </c:pt>
                <c:pt idx="10563">
                  <c:v>658732.92161176412</c:v>
                </c:pt>
                <c:pt idx="10564">
                  <c:v>658792.8532854364</c:v>
                </c:pt>
                <c:pt idx="10565">
                  <c:v>658765.07915992546</c:v>
                </c:pt>
                <c:pt idx="10566">
                  <c:v>658885.33474740491</c:v>
                </c:pt>
                <c:pt idx="10567">
                  <c:v>658755.90293674066</c:v>
                </c:pt>
                <c:pt idx="10568">
                  <c:v>658760.49802445748</c:v>
                </c:pt>
                <c:pt idx="10569">
                  <c:v>658760.49387787434</c:v>
                </c:pt>
                <c:pt idx="10570">
                  <c:v>658751.28417893243</c:v>
                </c:pt>
                <c:pt idx="10571">
                  <c:v>658806.54705993121</c:v>
                </c:pt>
                <c:pt idx="10572">
                  <c:v>658751.29385538329</c:v>
                </c:pt>
                <c:pt idx="10573">
                  <c:v>658815.64744314726</c:v>
                </c:pt>
                <c:pt idx="10574">
                  <c:v>658755.88670973445</c:v>
                </c:pt>
                <c:pt idx="10575">
                  <c:v>658783.45956658409</c:v>
                </c:pt>
                <c:pt idx="10576">
                  <c:v>658843.26259331394</c:v>
                </c:pt>
                <c:pt idx="10577">
                  <c:v>659201.88750511839</c:v>
                </c:pt>
                <c:pt idx="10578">
                  <c:v>658778.88190015161</c:v>
                </c:pt>
                <c:pt idx="10579">
                  <c:v>658811.06166017952</c:v>
                </c:pt>
                <c:pt idx="10580">
                  <c:v>658916.79670156329</c:v>
                </c:pt>
                <c:pt idx="10581">
                  <c:v>659280.043057848</c:v>
                </c:pt>
                <c:pt idx="10582">
                  <c:v>658797.27169553761</c:v>
                </c:pt>
                <c:pt idx="10583">
                  <c:v>658945.10082330613</c:v>
                </c:pt>
                <c:pt idx="10584">
                  <c:v>659022.55130002706</c:v>
                </c:pt>
                <c:pt idx="10585">
                  <c:v>658820.25615265779</c:v>
                </c:pt>
                <c:pt idx="10586">
                  <c:v>659624.72076115804</c:v>
                </c:pt>
                <c:pt idx="10587">
                  <c:v>659123.71333565901</c:v>
                </c:pt>
                <c:pt idx="10588">
                  <c:v>658889.19826829911</c:v>
                </c:pt>
                <c:pt idx="10589">
                  <c:v>659201.87627575104</c:v>
                </c:pt>
                <c:pt idx="10590">
                  <c:v>658898.38834435062</c:v>
                </c:pt>
                <c:pt idx="10591">
                  <c:v>658875.39462981792</c:v>
                </c:pt>
                <c:pt idx="10592">
                  <c:v>658824.84208790015</c:v>
                </c:pt>
                <c:pt idx="10593">
                  <c:v>659592.55537670793</c:v>
                </c:pt>
                <c:pt idx="10594">
                  <c:v>658884.59065982222</c:v>
                </c:pt>
                <c:pt idx="10595">
                  <c:v>659473.09556417773</c:v>
                </c:pt>
                <c:pt idx="10596">
                  <c:v>658921.4103243117</c:v>
                </c:pt>
                <c:pt idx="10597">
                  <c:v>658893.79979430989</c:v>
                </c:pt>
                <c:pt idx="10598">
                  <c:v>658866.2145869697</c:v>
                </c:pt>
                <c:pt idx="10599">
                  <c:v>658898.39471095416</c:v>
                </c:pt>
                <c:pt idx="10600">
                  <c:v>659004.73814364534</c:v>
                </c:pt>
                <c:pt idx="10601">
                  <c:v>659505.27671829041</c:v>
                </c:pt>
                <c:pt idx="10602">
                  <c:v>658879.99291026138</c:v>
                </c:pt>
                <c:pt idx="10603">
                  <c:v>658916.77919989312</c:v>
                </c:pt>
                <c:pt idx="10604">
                  <c:v>659073.10326705966</c:v>
                </c:pt>
                <c:pt idx="10605">
                  <c:v>658986.07041999639</c:v>
                </c:pt>
                <c:pt idx="10606">
                  <c:v>659606.37791191158</c:v>
                </c:pt>
                <c:pt idx="10607">
                  <c:v>658999.53704044991</c:v>
                </c:pt>
                <c:pt idx="10608">
                  <c:v>658967.34285621846</c:v>
                </c:pt>
                <c:pt idx="10609">
                  <c:v>658999.62306455476</c:v>
                </c:pt>
                <c:pt idx="10610">
                  <c:v>659376.57866974105</c:v>
                </c:pt>
                <c:pt idx="10611">
                  <c:v>659013.37675561698</c:v>
                </c:pt>
                <c:pt idx="10612">
                  <c:v>658990.31370255048</c:v>
                </c:pt>
                <c:pt idx="10613">
                  <c:v>659215.64012239641</c:v>
                </c:pt>
                <c:pt idx="10614">
                  <c:v>659045.49729035702</c:v>
                </c:pt>
                <c:pt idx="10615">
                  <c:v>659017.90595148131</c:v>
                </c:pt>
                <c:pt idx="10616">
                  <c:v>659174.2517803295</c:v>
                </c:pt>
                <c:pt idx="10617">
                  <c:v>658994.91071107145</c:v>
                </c:pt>
                <c:pt idx="10618">
                  <c:v>659059.77068398288</c:v>
                </c:pt>
                <c:pt idx="10619">
                  <c:v>658990.33315639978</c:v>
                </c:pt>
                <c:pt idx="10620">
                  <c:v>659804.02388410107</c:v>
                </c:pt>
                <c:pt idx="10621">
                  <c:v>659565.06922910793</c:v>
                </c:pt>
                <c:pt idx="10622">
                  <c:v>659050.07872070558</c:v>
                </c:pt>
                <c:pt idx="10623">
                  <c:v>659064.08708079415</c:v>
                </c:pt>
                <c:pt idx="10624">
                  <c:v>659045.4763906718</c:v>
                </c:pt>
                <c:pt idx="10625">
                  <c:v>659031.69895736722</c:v>
                </c:pt>
                <c:pt idx="10626">
                  <c:v>659050.07966321567</c:v>
                </c:pt>
                <c:pt idx="10627">
                  <c:v>659068.47675603477</c:v>
                </c:pt>
                <c:pt idx="10628">
                  <c:v>659160.43331055716</c:v>
                </c:pt>
                <c:pt idx="10629">
                  <c:v>659068.46092950122</c:v>
                </c:pt>
                <c:pt idx="10630">
                  <c:v>659082.25392782968</c:v>
                </c:pt>
                <c:pt idx="10631">
                  <c:v>659804.04053107707</c:v>
                </c:pt>
                <c:pt idx="10632">
                  <c:v>659068.47895927238</c:v>
                </c:pt>
                <c:pt idx="10633">
                  <c:v>659091.45658360596</c:v>
                </c:pt>
                <c:pt idx="10634">
                  <c:v>659086.86550099088</c:v>
                </c:pt>
                <c:pt idx="10635">
                  <c:v>659100.64856987086</c:v>
                </c:pt>
                <c:pt idx="10636">
                  <c:v>659063.87534145184</c:v>
                </c:pt>
                <c:pt idx="10637">
                  <c:v>659091.44493367639</c:v>
                </c:pt>
                <c:pt idx="10638">
                  <c:v>659151.22102461301</c:v>
                </c:pt>
                <c:pt idx="10639">
                  <c:v>659128.23852625815</c:v>
                </c:pt>
                <c:pt idx="10640">
                  <c:v>659132.81985227007</c:v>
                </c:pt>
                <c:pt idx="10641">
                  <c:v>659142.02238505019</c:v>
                </c:pt>
                <c:pt idx="10642">
                  <c:v>659119.03095264803</c:v>
                </c:pt>
                <c:pt idx="10643">
                  <c:v>659187.99071771128</c:v>
                </c:pt>
                <c:pt idx="10644">
                  <c:v>659629.43776270782</c:v>
                </c:pt>
                <c:pt idx="10645">
                  <c:v>659509.89030412131</c:v>
                </c:pt>
                <c:pt idx="10646">
                  <c:v>659151.20581690769</c:v>
                </c:pt>
                <c:pt idx="10647">
                  <c:v>659123.6306142828</c:v>
                </c:pt>
                <c:pt idx="10648">
                  <c:v>659459.30654106021</c:v>
                </c:pt>
                <c:pt idx="10649">
                  <c:v>659142.02813142841</c:v>
                </c:pt>
                <c:pt idx="10650">
                  <c:v>659707.59088911093</c:v>
                </c:pt>
                <c:pt idx="10651">
                  <c:v>659459.30656731594</c:v>
                </c:pt>
                <c:pt idx="10652">
                  <c:v>659197.17997555248</c:v>
                </c:pt>
                <c:pt idx="10653">
                  <c:v>659160.4011332927</c:v>
                </c:pt>
                <c:pt idx="10654">
                  <c:v>659256.96001393418</c:v>
                </c:pt>
                <c:pt idx="10655">
                  <c:v>659289.91980719019</c:v>
                </c:pt>
                <c:pt idx="10656">
                  <c:v>659537.47461970663</c:v>
                </c:pt>
                <c:pt idx="10657">
                  <c:v>659165.00531792711</c:v>
                </c:pt>
                <c:pt idx="10658">
                  <c:v>659197.18396915356</c:v>
                </c:pt>
                <c:pt idx="10659">
                  <c:v>659252.35639857093</c:v>
                </c:pt>
                <c:pt idx="10660">
                  <c:v>659252.72301331186</c:v>
                </c:pt>
                <c:pt idx="10661">
                  <c:v>659252.34718813258</c:v>
                </c:pt>
                <c:pt idx="10662">
                  <c:v>659463.88964683516</c:v>
                </c:pt>
                <c:pt idx="10663">
                  <c:v>659238.55008247471</c:v>
                </c:pt>
                <c:pt idx="10664">
                  <c:v>659285.05144005653</c:v>
                </c:pt>
                <c:pt idx="10665">
                  <c:v>659303.58180605795</c:v>
                </c:pt>
                <c:pt idx="10666">
                  <c:v>659698.40042580885</c:v>
                </c:pt>
                <c:pt idx="10667">
                  <c:v>659257.03020386363</c:v>
                </c:pt>
                <c:pt idx="10668">
                  <c:v>659229.36485875573</c:v>
                </c:pt>
                <c:pt idx="10669">
                  <c:v>659256.97662166739</c:v>
                </c:pt>
                <c:pt idx="10670">
                  <c:v>659233.96456219652</c:v>
                </c:pt>
                <c:pt idx="10671">
                  <c:v>659215.57676334365</c:v>
                </c:pt>
                <c:pt idx="10672">
                  <c:v>659243.16282438941</c:v>
                </c:pt>
                <c:pt idx="10673">
                  <c:v>659298.69870563375</c:v>
                </c:pt>
                <c:pt idx="10674">
                  <c:v>659376.4984590488</c:v>
                </c:pt>
                <c:pt idx="10675">
                  <c:v>659261.54521686328</c:v>
                </c:pt>
                <c:pt idx="10676">
                  <c:v>659293.71710109944</c:v>
                </c:pt>
                <c:pt idx="10677">
                  <c:v>659270.7424026595</c:v>
                </c:pt>
                <c:pt idx="10678">
                  <c:v>659270.738474407</c:v>
                </c:pt>
                <c:pt idx="10679">
                  <c:v>659266.14684185851</c:v>
                </c:pt>
                <c:pt idx="10680">
                  <c:v>659289.12144423369</c:v>
                </c:pt>
                <c:pt idx="10681">
                  <c:v>659293.72400341392</c:v>
                </c:pt>
                <c:pt idx="10682">
                  <c:v>659298.32689679915</c:v>
                </c:pt>
                <c:pt idx="10683">
                  <c:v>659330.49631576124</c:v>
                </c:pt>
                <c:pt idx="10684">
                  <c:v>659454.66540968674</c:v>
                </c:pt>
                <c:pt idx="10685">
                  <c:v>660089.08321373118</c:v>
                </c:pt>
                <c:pt idx="10686">
                  <c:v>659712.18919962633</c:v>
                </c:pt>
                <c:pt idx="10687">
                  <c:v>659974.18587460252</c:v>
                </c:pt>
                <c:pt idx="10688">
                  <c:v>659307.51780278981</c:v>
                </c:pt>
                <c:pt idx="10689">
                  <c:v>659330.4926075812</c:v>
                </c:pt>
                <c:pt idx="10690">
                  <c:v>660052.31740249565</c:v>
                </c:pt>
                <c:pt idx="10691">
                  <c:v>659394.86559853819</c:v>
                </c:pt>
                <c:pt idx="10692">
                  <c:v>659427.72094102413</c:v>
                </c:pt>
                <c:pt idx="10693">
                  <c:v>659394.86245491251</c:v>
                </c:pt>
                <c:pt idx="10694">
                  <c:v>659358.08309310523</c:v>
                </c:pt>
                <c:pt idx="10695">
                  <c:v>659942.04383565765</c:v>
                </c:pt>
                <c:pt idx="10696">
                  <c:v>659371.87725332775</c:v>
                </c:pt>
                <c:pt idx="10697">
                  <c:v>659394.92295723269</c:v>
                </c:pt>
                <c:pt idx="10698">
                  <c:v>659362.6728797768</c:v>
                </c:pt>
                <c:pt idx="10699">
                  <c:v>659385.80009282124</c:v>
                </c:pt>
                <c:pt idx="10700">
                  <c:v>659399.44955358177</c:v>
                </c:pt>
                <c:pt idx="10701">
                  <c:v>660029.35948244692</c:v>
                </c:pt>
                <c:pt idx="10702">
                  <c:v>659404.0540864449</c:v>
                </c:pt>
                <c:pt idx="10703">
                  <c:v>659413.25397303328</c:v>
                </c:pt>
                <c:pt idx="10704">
                  <c:v>659408.65832165605</c:v>
                </c:pt>
                <c:pt idx="10705">
                  <c:v>659592.60219147289</c:v>
                </c:pt>
                <c:pt idx="10706">
                  <c:v>659477.62747434771</c:v>
                </c:pt>
                <c:pt idx="10707">
                  <c:v>659436.48395964678</c:v>
                </c:pt>
                <c:pt idx="10708">
                  <c:v>659459.21930235636</c:v>
                </c:pt>
                <c:pt idx="10709">
                  <c:v>659436.22741684166</c:v>
                </c:pt>
                <c:pt idx="10710">
                  <c:v>659702.97154465097</c:v>
                </c:pt>
                <c:pt idx="10711">
                  <c:v>659529.0068198574</c:v>
                </c:pt>
                <c:pt idx="10712">
                  <c:v>659487.3525041762</c:v>
                </c:pt>
                <c:pt idx="10713">
                  <c:v>659454.61670764966</c:v>
                </c:pt>
                <c:pt idx="10714">
                  <c:v>659946.66954428842</c:v>
                </c:pt>
                <c:pt idx="10715">
                  <c:v>659427.03806667496</c:v>
                </c:pt>
                <c:pt idx="10716">
                  <c:v>659482.20848352578</c:v>
                </c:pt>
                <c:pt idx="10717">
                  <c:v>659440.82747191202</c:v>
                </c:pt>
                <c:pt idx="10718">
                  <c:v>659468.43568093691</c:v>
                </c:pt>
                <c:pt idx="10719">
                  <c:v>659454.62497530342</c:v>
                </c:pt>
                <c:pt idx="10720">
                  <c:v>659450.02592476853</c:v>
                </c:pt>
                <c:pt idx="10721">
                  <c:v>660033.99981744087</c:v>
                </c:pt>
                <c:pt idx="10722">
                  <c:v>659606.38053487579</c:v>
                </c:pt>
                <c:pt idx="10723">
                  <c:v>659482.20444904559</c:v>
                </c:pt>
                <c:pt idx="10724">
                  <c:v>659509.86051979999</c:v>
                </c:pt>
                <c:pt idx="10725">
                  <c:v>659491.4037464899</c:v>
                </c:pt>
                <c:pt idx="10726">
                  <c:v>659519.08655395079</c:v>
                </c:pt>
                <c:pt idx="10727">
                  <c:v>659532.78597422421</c:v>
                </c:pt>
                <c:pt idx="10728">
                  <c:v>659597.17274361185</c:v>
                </c:pt>
                <c:pt idx="10729">
                  <c:v>659495.99459629075</c:v>
                </c:pt>
                <c:pt idx="10730">
                  <c:v>659532.77264759247</c:v>
                </c:pt>
                <c:pt idx="10731">
                  <c:v>659730.5436392494</c:v>
                </c:pt>
                <c:pt idx="10732">
                  <c:v>659509.79203156335</c:v>
                </c:pt>
                <c:pt idx="10733">
                  <c:v>659693.74841216125</c:v>
                </c:pt>
                <c:pt idx="10734">
                  <c:v>660204.04820920597</c:v>
                </c:pt>
                <c:pt idx="10735">
                  <c:v>659546.82908604178</c:v>
                </c:pt>
                <c:pt idx="10736">
                  <c:v>659537.37795914861</c:v>
                </c:pt>
                <c:pt idx="10737">
                  <c:v>659541.97073437052</c:v>
                </c:pt>
                <c:pt idx="10738">
                  <c:v>659560.4059428873</c:v>
                </c:pt>
                <c:pt idx="10739">
                  <c:v>659607.04041242925</c:v>
                </c:pt>
                <c:pt idx="10740">
                  <c:v>659546.56968924589</c:v>
                </c:pt>
                <c:pt idx="10741">
                  <c:v>659574.56372411456</c:v>
                </c:pt>
                <c:pt idx="10742">
                  <c:v>659643.95790974051</c:v>
                </c:pt>
                <c:pt idx="10743">
                  <c:v>660291.39328007516</c:v>
                </c:pt>
                <c:pt idx="10744">
                  <c:v>659564.96175057837</c:v>
                </c:pt>
                <c:pt idx="10745">
                  <c:v>659569.55333920312</c:v>
                </c:pt>
                <c:pt idx="10746">
                  <c:v>659923.68249721185</c:v>
                </c:pt>
                <c:pt idx="10747">
                  <c:v>659569.55029805354</c:v>
                </c:pt>
                <c:pt idx="10748">
                  <c:v>659597.15445921011</c:v>
                </c:pt>
                <c:pt idx="10749">
                  <c:v>659583.37322075863</c:v>
                </c:pt>
                <c:pt idx="10750">
                  <c:v>659583.34334058978</c:v>
                </c:pt>
                <c:pt idx="10751">
                  <c:v>659583.34191802121</c:v>
                </c:pt>
                <c:pt idx="10752">
                  <c:v>659551.16433134209</c:v>
                </c:pt>
                <c:pt idx="10753">
                  <c:v>659583.347453897</c:v>
                </c:pt>
                <c:pt idx="10754">
                  <c:v>659587.95058728592</c:v>
                </c:pt>
                <c:pt idx="10755">
                  <c:v>659891.48879805359</c:v>
                </c:pt>
                <c:pt idx="10756">
                  <c:v>659569.55522956885</c:v>
                </c:pt>
                <c:pt idx="10757">
                  <c:v>659601.73234352563</c:v>
                </c:pt>
                <c:pt idx="10758">
                  <c:v>659615.52877076692</c:v>
                </c:pt>
                <c:pt idx="10759">
                  <c:v>659592.53663613717</c:v>
                </c:pt>
                <c:pt idx="10760">
                  <c:v>659592.54551600036</c:v>
                </c:pt>
                <c:pt idx="10761">
                  <c:v>659610.93783721467</c:v>
                </c:pt>
                <c:pt idx="10762">
                  <c:v>660038.63114239485</c:v>
                </c:pt>
                <c:pt idx="10763">
                  <c:v>659662.0757322401</c:v>
                </c:pt>
                <c:pt idx="10764">
                  <c:v>659629.47615595523</c:v>
                </c:pt>
                <c:pt idx="10765">
                  <c:v>659638.52483261714</c:v>
                </c:pt>
                <c:pt idx="10766">
                  <c:v>659624.72555707837</c:v>
                </c:pt>
                <c:pt idx="10767">
                  <c:v>659873.0857262197</c:v>
                </c:pt>
                <c:pt idx="10768">
                  <c:v>659652.32084419858</c:v>
                </c:pt>
                <c:pt idx="10769">
                  <c:v>659652.38797455479</c:v>
                </c:pt>
                <c:pt idx="10770">
                  <c:v>659748.90586404002</c:v>
                </c:pt>
                <c:pt idx="10771">
                  <c:v>659656.95661439851</c:v>
                </c:pt>
                <c:pt idx="10772">
                  <c:v>659633.92376794852</c:v>
                </c:pt>
                <c:pt idx="10773">
                  <c:v>659661.50218204595</c:v>
                </c:pt>
                <c:pt idx="10774">
                  <c:v>659643.10851468879</c:v>
                </c:pt>
                <c:pt idx="10775">
                  <c:v>659679.89673722663</c:v>
                </c:pt>
                <c:pt idx="10776">
                  <c:v>659679.8929063367</c:v>
                </c:pt>
                <c:pt idx="10777">
                  <c:v>659684.49414257309</c:v>
                </c:pt>
                <c:pt idx="10778">
                  <c:v>659693.69241624046</c:v>
                </c:pt>
                <c:pt idx="10779">
                  <c:v>660429.33666006313</c:v>
                </c:pt>
                <c:pt idx="10780">
                  <c:v>659684.48891868663</c:v>
                </c:pt>
                <c:pt idx="10781">
                  <c:v>660305.2361035184</c:v>
                </c:pt>
                <c:pt idx="10782">
                  <c:v>659689.10189774539</c:v>
                </c:pt>
                <c:pt idx="10783">
                  <c:v>659693.68675215007</c:v>
                </c:pt>
                <c:pt idx="10784">
                  <c:v>660121.39327113202</c:v>
                </c:pt>
                <c:pt idx="10785">
                  <c:v>659712.19238183822</c:v>
                </c:pt>
                <c:pt idx="10786">
                  <c:v>659689.08319975133</c:v>
                </c:pt>
                <c:pt idx="10787">
                  <c:v>659749.44230099919</c:v>
                </c:pt>
                <c:pt idx="10788">
                  <c:v>659721.55169600446</c:v>
                </c:pt>
                <c:pt idx="10789">
                  <c:v>659712.07429251273</c:v>
                </c:pt>
                <c:pt idx="10790">
                  <c:v>660410.96116099064</c:v>
                </c:pt>
                <c:pt idx="10791">
                  <c:v>660098.40085172246</c:v>
                </c:pt>
                <c:pt idx="10792">
                  <c:v>659771.86939258373</c:v>
                </c:pt>
                <c:pt idx="10793">
                  <c:v>659813.26057687646</c:v>
                </c:pt>
                <c:pt idx="10794">
                  <c:v>659698.27914141503</c:v>
                </c:pt>
                <c:pt idx="10795">
                  <c:v>659900.64476960013</c:v>
                </c:pt>
                <c:pt idx="10796">
                  <c:v>659827.88864974526</c:v>
                </c:pt>
                <c:pt idx="10797">
                  <c:v>660057.01071188971</c:v>
                </c:pt>
                <c:pt idx="10798">
                  <c:v>659804.76477204985</c:v>
                </c:pt>
                <c:pt idx="10799">
                  <c:v>659748.85253361915</c:v>
                </c:pt>
                <c:pt idx="10800">
                  <c:v>659753.45093942259</c:v>
                </c:pt>
                <c:pt idx="10801">
                  <c:v>659735.05819811672</c:v>
                </c:pt>
                <c:pt idx="10802">
                  <c:v>659776.4528079537</c:v>
                </c:pt>
                <c:pt idx="10803">
                  <c:v>659735.06325365894</c:v>
                </c:pt>
                <c:pt idx="10804">
                  <c:v>659767.2411000065</c:v>
                </c:pt>
                <c:pt idx="10805">
                  <c:v>659762.66468871711</c:v>
                </c:pt>
                <c:pt idx="10806">
                  <c:v>659978.82181324495</c:v>
                </c:pt>
                <c:pt idx="10807">
                  <c:v>659771.84438939206</c:v>
                </c:pt>
                <c:pt idx="10808">
                  <c:v>659776.47568408144</c:v>
                </c:pt>
                <c:pt idx="10809">
                  <c:v>659799.44876850536</c:v>
                </c:pt>
                <c:pt idx="10810">
                  <c:v>660277.7192413127</c:v>
                </c:pt>
                <c:pt idx="10811">
                  <c:v>660342.06372410629</c:v>
                </c:pt>
                <c:pt idx="10812">
                  <c:v>659790.29245262605</c:v>
                </c:pt>
                <c:pt idx="10813">
                  <c:v>659785.63162213971</c:v>
                </c:pt>
                <c:pt idx="10814">
                  <c:v>659758.05222340871</c:v>
                </c:pt>
                <c:pt idx="10815">
                  <c:v>659785.6335862414</c:v>
                </c:pt>
                <c:pt idx="10816">
                  <c:v>659781.03621655691</c:v>
                </c:pt>
                <c:pt idx="10817">
                  <c:v>659753.45181486313</c:v>
                </c:pt>
                <c:pt idx="10818">
                  <c:v>659785.63463561854</c:v>
                </c:pt>
                <c:pt idx="10819">
                  <c:v>659813.66748367145</c:v>
                </c:pt>
                <c:pt idx="10820">
                  <c:v>659785.63335413893</c:v>
                </c:pt>
                <c:pt idx="10821">
                  <c:v>659822.43320932076</c:v>
                </c:pt>
                <c:pt idx="10822">
                  <c:v>659804.03143978445</c:v>
                </c:pt>
                <c:pt idx="10823">
                  <c:v>659808.79788570304</c:v>
                </c:pt>
                <c:pt idx="10824">
                  <c:v>659854.62797233008</c:v>
                </c:pt>
                <c:pt idx="10825">
                  <c:v>660388.04505432397</c:v>
                </c:pt>
                <c:pt idx="10826">
                  <c:v>659817.81733478769</c:v>
                </c:pt>
                <c:pt idx="10827">
                  <c:v>660199.55617674254</c:v>
                </c:pt>
                <c:pt idx="10828">
                  <c:v>659836.22270714678</c:v>
                </c:pt>
                <c:pt idx="10829">
                  <c:v>659831.62168358965</c:v>
                </c:pt>
                <c:pt idx="10830">
                  <c:v>659836.21176598733</c:v>
                </c:pt>
                <c:pt idx="10831">
                  <c:v>660346.69066222792</c:v>
                </c:pt>
                <c:pt idx="10832">
                  <c:v>659840.80622623488</c:v>
                </c:pt>
                <c:pt idx="10833">
                  <c:v>659827.01660912274</c:v>
                </c:pt>
                <c:pt idx="10834">
                  <c:v>660015.59047976369</c:v>
                </c:pt>
                <c:pt idx="10835">
                  <c:v>659840.80983653385</c:v>
                </c:pt>
                <c:pt idx="10836">
                  <c:v>659813.21852905664</c:v>
                </c:pt>
                <c:pt idx="10837">
                  <c:v>659983.39129326865</c:v>
                </c:pt>
                <c:pt idx="10838">
                  <c:v>659868.39713638322</c:v>
                </c:pt>
                <c:pt idx="10839">
                  <c:v>659840.80261458515</c:v>
                </c:pt>
                <c:pt idx="10840">
                  <c:v>659872.99143661384</c:v>
                </c:pt>
                <c:pt idx="10841">
                  <c:v>659960.38901233522</c:v>
                </c:pt>
                <c:pt idx="10842">
                  <c:v>659868.39122713823</c:v>
                </c:pt>
                <c:pt idx="10843">
                  <c:v>659886.78091168846</c:v>
                </c:pt>
                <c:pt idx="10844">
                  <c:v>659886.79060934309</c:v>
                </c:pt>
                <c:pt idx="10845">
                  <c:v>659895.9752054835</c:v>
                </c:pt>
                <c:pt idx="10846">
                  <c:v>659859.19545362762</c:v>
                </c:pt>
                <c:pt idx="10847">
                  <c:v>659905.16990439361</c:v>
                </c:pt>
                <c:pt idx="10848">
                  <c:v>659900.57798884611</c:v>
                </c:pt>
                <c:pt idx="10849">
                  <c:v>659928.62572915584</c:v>
                </c:pt>
                <c:pt idx="10850">
                  <c:v>660608.68605887296</c:v>
                </c:pt>
                <c:pt idx="10851">
                  <c:v>660548.9397562074</c:v>
                </c:pt>
                <c:pt idx="10852">
                  <c:v>659914.3708143587</c:v>
                </c:pt>
                <c:pt idx="10853">
                  <c:v>659919.15271874762</c:v>
                </c:pt>
                <c:pt idx="10854">
                  <c:v>660686.84118902672</c:v>
                </c:pt>
                <c:pt idx="10855">
                  <c:v>660011.82542002504</c:v>
                </c:pt>
                <c:pt idx="10856">
                  <c:v>660369.68748737802</c:v>
                </c:pt>
                <c:pt idx="10857">
                  <c:v>659923.56657820591</c:v>
                </c:pt>
                <c:pt idx="10858">
                  <c:v>659909.77307285252</c:v>
                </c:pt>
                <c:pt idx="10859">
                  <c:v>659941.95224307105</c:v>
                </c:pt>
                <c:pt idx="10860">
                  <c:v>659918.96413050313</c:v>
                </c:pt>
                <c:pt idx="10861">
                  <c:v>660204.13326070632</c:v>
                </c:pt>
                <c:pt idx="10862">
                  <c:v>659965.25726392679</c:v>
                </c:pt>
                <c:pt idx="10863">
                  <c:v>659974.24246781226</c:v>
                </c:pt>
                <c:pt idx="10864">
                  <c:v>659983.35860288399</c:v>
                </c:pt>
                <c:pt idx="10865">
                  <c:v>660171.93410363595</c:v>
                </c:pt>
                <c:pt idx="10866">
                  <c:v>659937.35630112991</c:v>
                </c:pt>
                <c:pt idx="10867">
                  <c:v>660608.71796305222</c:v>
                </c:pt>
                <c:pt idx="10868">
                  <c:v>659978.74658706458</c:v>
                </c:pt>
                <c:pt idx="10869">
                  <c:v>660296.10600158141</c:v>
                </c:pt>
                <c:pt idx="10870">
                  <c:v>659997.26973614225</c:v>
                </c:pt>
                <c:pt idx="10871">
                  <c:v>660751.21939976362</c:v>
                </c:pt>
                <c:pt idx="10872">
                  <c:v>659987.93198230199</c:v>
                </c:pt>
                <c:pt idx="10873">
                  <c:v>659955.74539250089</c:v>
                </c:pt>
                <c:pt idx="10874">
                  <c:v>660443.25831295946</c:v>
                </c:pt>
                <c:pt idx="10875">
                  <c:v>660089.12880361173</c:v>
                </c:pt>
                <c:pt idx="10876">
                  <c:v>659978.73662989761</c:v>
                </c:pt>
                <c:pt idx="10877">
                  <c:v>660029.38461362477</c:v>
                </c:pt>
                <c:pt idx="10878">
                  <c:v>660015.51633278409</c:v>
                </c:pt>
                <c:pt idx="10879">
                  <c:v>660010.91884298832</c:v>
                </c:pt>
                <c:pt idx="10880">
                  <c:v>659974.13576107216</c:v>
                </c:pt>
                <c:pt idx="10881">
                  <c:v>660020.11533032742</c:v>
                </c:pt>
                <c:pt idx="10882">
                  <c:v>660020.11686559918</c:v>
                </c:pt>
                <c:pt idx="10883">
                  <c:v>660066.12656149024</c:v>
                </c:pt>
                <c:pt idx="10884">
                  <c:v>660594.96637226059</c:v>
                </c:pt>
                <c:pt idx="10885">
                  <c:v>660539.81553164963</c:v>
                </c:pt>
                <c:pt idx="10886">
                  <c:v>660038.51014868205</c:v>
                </c:pt>
                <c:pt idx="10887">
                  <c:v>660098.91967233899</c:v>
                </c:pt>
                <c:pt idx="10888">
                  <c:v>660122.05600050499</c:v>
                </c:pt>
                <c:pt idx="10889">
                  <c:v>660070.74069260724</c:v>
                </c:pt>
                <c:pt idx="10890">
                  <c:v>660066.12206279067</c:v>
                </c:pt>
                <c:pt idx="10891">
                  <c:v>660070.6896397667</c:v>
                </c:pt>
                <c:pt idx="10892">
                  <c:v>660066.09260973125</c:v>
                </c:pt>
                <c:pt idx="10893">
                  <c:v>660070.70358609117</c:v>
                </c:pt>
                <c:pt idx="10894">
                  <c:v>660107.96223576041</c:v>
                </c:pt>
                <c:pt idx="10895">
                  <c:v>660107.58706341288</c:v>
                </c:pt>
                <c:pt idx="10896">
                  <c:v>660093.69623501983</c:v>
                </c:pt>
                <c:pt idx="10897">
                  <c:v>660093.71009777219</c:v>
                </c:pt>
                <c:pt idx="10898">
                  <c:v>660112.40338921105</c:v>
                </c:pt>
                <c:pt idx="10899">
                  <c:v>660089.08417312207</c:v>
                </c:pt>
                <c:pt idx="10900">
                  <c:v>660112.09471711074</c:v>
                </c:pt>
                <c:pt idx="10901">
                  <c:v>660061.49607288302</c:v>
                </c:pt>
                <c:pt idx="10902">
                  <c:v>660093.67918018741</c:v>
                </c:pt>
                <c:pt idx="10903">
                  <c:v>660263.88021112792</c:v>
                </c:pt>
                <c:pt idx="10904">
                  <c:v>660415.65803552256</c:v>
                </c:pt>
                <c:pt idx="10905">
                  <c:v>660360.46821931598</c:v>
                </c:pt>
                <c:pt idx="10906">
                  <c:v>660801.82030331634</c:v>
                </c:pt>
                <c:pt idx="10907">
                  <c:v>660079.88642937981</c:v>
                </c:pt>
                <c:pt idx="10908">
                  <c:v>660158.07795617171</c:v>
                </c:pt>
                <c:pt idx="10909">
                  <c:v>660130.47000337474</c:v>
                </c:pt>
                <c:pt idx="10910">
                  <c:v>660139.65977977787</c:v>
                </c:pt>
                <c:pt idx="10911">
                  <c:v>660102.87531615526</c:v>
                </c:pt>
                <c:pt idx="10912">
                  <c:v>660144.27274428529</c:v>
                </c:pt>
                <c:pt idx="10913">
                  <c:v>660153.47266508231</c:v>
                </c:pt>
                <c:pt idx="10914">
                  <c:v>660516.82839394757</c:v>
                </c:pt>
                <c:pt idx="10915">
                  <c:v>660268.46350040392</c:v>
                </c:pt>
                <c:pt idx="10916">
                  <c:v>660158.26050467498</c:v>
                </c:pt>
                <c:pt idx="10917">
                  <c:v>660158.04971609148</c:v>
                </c:pt>
                <c:pt idx="10918">
                  <c:v>660153.46329569991</c:v>
                </c:pt>
                <c:pt idx="10919">
                  <c:v>660181.19831349747</c:v>
                </c:pt>
                <c:pt idx="10920">
                  <c:v>660153.45345702034</c:v>
                </c:pt>
                <c:pt idx="10921">
                  <c:v>660121.26614277507</c:v>
                </c:pt>
                <c:pt idx="10922">
                  <c:v>660378.84771095391</c:v>
                </c:pt>
                <c:pt idx="10923">
                  <c:v>660857.00292778225</c:v>
                </c:pt>
                <c:pt idx="10924">
                  <c:v>660153.45665194979</c:v>
                </c:pt>
                <c:pt idx="10925">
                  <c:v>660190.29173294629</c:v>
                </c:pt>
                <c:pt idx="10926">
                  <c:v>660167.24600885052</c:v>
                </c:pt>
                <c:pt idx="10927">
                  <c:v>660135.06016413937</c:v>
                </c:pt>
                <c:pt idx="10928">
                  <c:v>660135.05986894481</c:v>
                </c:pt>
                <c:pt idx="10929">
                  <c:v>660562.81195230526</c:v>
                </c:pt>
                <c:pt idx="10930">
                  <c:v>660176.44368623185</c:v>
                </c:pt>
                <c:pt idx="10931">
                  <c:v>660194.83295333642</c:v>
                </c:pt>
                <c:pt idx="10932">
                  <c:v>660222.50726676546</c:v>
                </c:pt>
                <c:pt idx="10933">
                  <c:v>660217.84802409331</c:v>
                </c:pt>
                <c:pt idx="10934">
                  <c:v>660953.55634224298</c:v>
                </c:pt>
                <c:pt idx="10935">
                  <c:v>660213.225391838</c:v>
                </c:pt>
                <c:pt idx="10936">
                  <c:v>660264.47049364902</c:v>
                </c:pt>
                <c:pt idx="10937">
                  <c:v>660236.3786676228</c:v>
                </c:pt>
                <c:pt idx="10938">
                  <c:v>660208.62786018359</c:v>
                </c:pt>
                <c:pt idx="10939">
                  <c:v>660342.03314052231</c:v>
                </c:pt>
                <c:pt idx="10940">
                  <c:v>660194.83585146535</c:v>
                </c:pt>
                <c:pt idx="10941">
                  <c:v>660190.23699438572</c:v>
                </c:pt>
                <c:pt idx="10942">
                  <c:v>660296.80690616101</c:v>
                </c:pt>
                <c:pt idx="10943">
                  <c:v>660213.22499102424</c:v>
                </c:pt>
                <c:pt idx="10944">
                  <c:v>660227.03449483239</c:v>
                </c:pt>
                <c:pt idx="10945">
                  <c:v>660236.22370023222</c:v>
                </c:pt>
                <c:pt idx="10946">
                  <c:v>660231.6259548025</c:v>
                </c:pt>
                <c:pt idx="10947">
                  <c:v>660222.4239066689</c:v>
                </c:pt>
                <c:pt idx="10948">
                  <c:v>660806.49579474691</c:v>
                </c:pt>
                <c:pt idx="10949">
                  <c:v>660352.12652007397</c:v>
                </c:pt>
                <c:pt idx="10950">
                  <c:v>660259.224072607</c:v>
                </c:pt>
                <c:pt idx="10951">
                  <c:v>660268.42330946599</c:v>
                </c:pt>
                <c:pt idx="10952">
                  <c:v>660512.21070967393</c:v>
                </c:pt>
                <c:pt idx="10953">
                  <c:v>660286.92169950623</c:v>
                </c:pt>
                <c:pt idx="10954">
                  <c:v>660231.61837642163</c:v>
                </c:pt>
                <c:pt idx="10955">
                  <c:v>660765.13948299258</c:v>
                </c:pt>
                <c:pt idx="10956">
                  <c:v>660484.60767218075</c:v>
                </c:pt>
                <c:pt idx="10957">
                  <c:v>660263.80911405792</c:v>
                </c:pt>
                <c:pt idx="10958">
                  <c:v>660272.99883974332</c:v>
                </c:pt>
                <c:pt idx="10959">
                  <c:v>660893.82463752478</c:v>
                </c:pt>
                <c:pt idx="10960">
                  <c:v>660590.39495893428</c:v>
                </c:pt>
                <c:pt idx="10961">
                  <c:v>660452.40521017055</c:v>
                </c:pt>
                <c:pt idx="10962">
                  <c:v>660295.98906459438</c:v>
                </c:pt>
                <c:pt idx="10963">
                  <c:v>660263.80436868849</c:v>
                </c:pt>
                <c:pt idx="10964">
                  <c:v>660250.0087303801</c:v>
                </c:pt>
                <c:pt idx="10965">
                  <c:v>660263.80348651705</c:v>
                </c:pt>
                <c:pt idx="10966">
                  <c:v>660342.0070374069</c:v>
                </c:pt>
                <c:pt idx="10967">
                  <c:v>660407.31443467108</c:v>
                </c:pt>
                <c:pt idx="10968">
                  <c:v>660323.60794014006</c:v>
                </c:pt>
                <c:pt idx="10969">
                  <c:v>660309.79425764841</c:v>
                </c:pt>
                <c:pt idx="10970">
                  <c:v>660388.78566110926</c:v>
                </c:pt>
                <c:pt idx="10971">
                  <c:v>660323.58214862167</c:v>
                </c:pt>
                <c:pt idx="10972">
                  <c:v>660742.15515030466</c:v>
                </c:pt>
                <c:pt idx="10973">
                  <c:v>660346.93207549816</c:v>
                </c:pt>
                <c:pt idx="10974">
                  <c:v>660360.89027837361</c:v>
                </c:pt>
                <c:pt idx="10975">
                  <c:v>660401.79644965008</c:v>
                </c:pt>
                <c:pt idx="10976">
                  <c:v>660314.38246693008</c:v>
                </c:pt>
                <c:pt idx="10977">
                  <c:v>660346.59282098257</c:v>
                </c:pt>
                <c:pt idx="10978">
                  <c:v>660337.37176435685</c:v>
                </c:pt>
                <c:pt idx="10979">
                  <c:v>660351.16659422102</c:v>
                </c:pt>
                <c:pt idx="10980">
                  <c:v>660341.96998631116</c:v>
                </c:pt>
                <c:pt idx="10981">
                  <c:v>660341.96980252385</c:v>
                </c:pt>
                <c:pt idx="10982">
                  <c:v>660341.97052234842</c:v>
                </c:pt>
                <c:pt idx="10983">
                  <c:v>660305.18570720335</c:v>
                </c:pt>
                <c:pt idx="10984">
                  <c:v>660369.79484028637</c:v>
                </c:pt>
                <c:pt idx="10985">
                  <c:v>660369.586186414</c:v>
                </c:pt>
                <c:pt idx="10986">
                  <c:v>660374.22627845511</c:v>
                </c:pt>
                <c:pt idx="10987">
                  <c:v>660351.1809273595</c:v>
                </c:pt>
                <c:pt idx="10988">
                  <c:v>660369.60354943131</c:v>
                </c:pt>
                <c:pt idx="10989">
                  <c:v>660351.16600131616</c:v>
                </c:pt>
                <c:pt idx="10990">
                  <c:v>660369.57992823527</c:v>
                </c:pt>
                <c:pt idx="10991">
                  <c:v>661105.31447488535</c:v>
                </c:pt>
                <c:pt idx="10992">
                  <c:v>660369.558716033</c:v>
                </c:pt>
                <c:pt idx="10993">
                  <c:v>660406.38230239588</c:v>
                </c:pt>
                <c:pt idx="10994">
                  <c:v>660369.55871029629</c:v>
                </c:pt>
                <c:pt idx="10995">
                  <c:v>660926.06181911565</c:v>
                </c:pt>
                <c:pt idx="10996">
                  <c:v>660332.77360862656</c:v>
                </c:pt>
                <c:pt idx="10997">
                  <c:v>661054.74614461849</c:v>
                </c:pt>
                <c:pt idx="10998">
                  <c:v>660994.99626141449</c:v>
                </c:pt>
                <c:pt idx="10999">
                  <c:v>660420.24253649055</c:v>
                </c:pt>
                <c:pt idx="11000">
                  <c:v>660351.16846987931</c:v>
                </c:pt>
                <c:pt idx="11001">
                  <c:v>660457.62866411195</c:v>
                </c:pt>
                <c:pt idx="11002">
                  <c:v>660351.16601467412</c:v>
                </c:pt>
                <c:pt idx="11003">
                  <c:v>660470.771089477</c:v>
                </c:pt>
                <c:pt idx="11004">
                  <c:v>660424.76887815201</c:v>
                </c:pt>
                <c:pt idx="11005">
                  <c:v>660420.14116835652</c:v>
                </c:pt>
                <c:pt idx="11006">
                  <c:v>660829.53035149118</c:v>
                </c:pt>
                <c:pt idx="11007">
                  <c:v>660476.02539527381</c:v>
                </c:pt>
                <c:pt idx="11008">
                  <c:v>660608.76572154334</c:v>
                </c:pt>
                <c:pt idx="11009">
                  <c:v>660420.16750263469</c:v>
                </c:pt>
                <c:pt idx="11010">
                  <c:v>660525.96484764526</c:v>
                </c:pt>
                <c:pt idx="11011">
                  <c:v>660420.13880159834</c:v>
                </c:pt>
                <c:pt idx="11012">
                  <c:v>660719.15495075681</c:v>
                </c:pt>
                <c:pt idx="11013">
                  <c:v>660457.11549589457</c:v>
                </c:pt>
                <c:pt idx="11014">
                  <c:v>660369.55943516095</c:v>
                </c:pt>
                <c:pt idx="11015">
                  <c:v>660576.56207756675</c:v>
                </c:pt>
                <c:pt idx="11016">
                  <c:v>660410.9542524463</c:v>
                </c:pt>
                <c:pt idx="11017">
                  <c:v>660378.75469220802</c:v>
                </c:pt>
                <c:pt idx="11018">
                  <c:v>660433.9487506639</c:v>
                </c:pt>
                <c:pt idx="11019">
                  <c:v>660470.86869248014</c:v>
                </c:pt>
                <c:pt idx="11020">
                  <c:v>660420.13821970625</c:v>
                </c:pt>
                <c:pt idx="11021">
                  <c:v>660443.13706904859</c:v>
                </c:pt>
                <c:pt idx="11022">
                  <c:v>660392.54917770415</c:v>
                </c:pt>
                <c:pt idx="11023">
                  <c:v>660410.94204922742</c:v>
                </c:pt>
                <c:pt idx="11024">
                  <c:v>660410.95063127123</c:v>
                </c:pt>
                <c:pt idx="11025">
                  <c:v>660456.9758867874</c:v>
                </c:pt>
                <c:pt idx="11026">
                  <c:v>660494.26562889235</c:v>
                </c:pt>
                <c:pt idx="11027">
                  <c:v>660447.7535371976</c:v>
                </c:pt>
                <c:pt idx="11028">
                  <c:v>660438.53089601884</c:v>
                </c:pt>
                <c:pt idx="11029">
                  <c:v>660944.48976490239</c:v>
                </c:pt>
                <c:pt idx="11030">
                  <c:v>660820.33232581976</c:v>
                </c:pt>
                <c:pt idx="11031">
                  <c:v>660577.48649077548</c:v>
                </c:pt>
                <c:pt idx="11032">
                  <c:v>660452.3253356053</c:v>
                </c:pt>
                <c:pt idx="11033">
                  <c:v>660461.52283016464</c:v>
                </c:pt>
                <c:pt idx="11034">
                  <c:v>660568.15692965605</c:v>
                </c:pt>
                <c:pt idx="11035">
                  <c:v>660723.74182278698</c:v>
                </c:pt>
                <c:pt idx="11036">
                  <c:v>661234.08256728901</c:v>
                </c:pt>
                <c:pt idx="11037">
                  <c:v>660484.5152120007</c:v>
                </c:pt>
                <c:pt idx="11038">
                  <c:v>660479.93556590017</c:v>
                </c:pt>
                <c:pt idx="11039">
                  <c:v>660438.53093379003</c:v>
                </c:pt>
                <c:pt idx="11040">
                  <c:v>660484.51279627334</c:v>
                </c:pt>
                <c:pt idx="11041">
                  <c:v>660540.09467545012</c:v>
                </c:pt>
                <c:pt idx="11042">
                  <c:v>660705.33373599499</c:v>
                </c:pt>
                <c:pt idx="11043">
                  <c:v>660530.75945245498</c:v>
                </c:pt>
                <c:pt idx="11044">
                  <c:v>660493.72728089208</c:v>
                </c:pt>
                <c:pt idx="11045">
                  <c:v>660470.7246736146</c:v>
                </c:pt>
                <c:pt idx="11046">
                  <c:v>660668.53069499542</c:v>
                </c:pt>
                <c:pt idx="11047">
                  <c:v>660456.92411435896</c:v>
                </c:pt>
                <c:pt idx="11048">
                  <c:v>660502.90677384578</c:v>
                </c:pt>
                <c:pt idx="11049">
                  <c:v>660530.52631512948</c:v>
                </c:pt>
                <c:pt idx="11050">
                  <c:v>660512.10378010198</c:v>
                </c:pt>
                <c:pt idx="11051">
                  <c:v>660567.44618261035</c:v>
                </c:pt>
                <c:pt idx="11052">
                  <c:v>660783.52271706657</c:v>
                </c:pt>
                <c:pt idx="11053">
                  <c:v>660535.11535805266</c:v>
                </c:pt>
                <c:pt idx="11054">
                  <c:v>660847.91533699364</c:v>
                </c:pt>
                <c:pt idx="11055">
                  <c:v>660530.51387225324</c:v>
                </c:pt>
                <c:pt idx="11056">
                  <c:v>660539.7168316918</c:v>
                </c:pt>
                <c:pt idx="11057">
                  <c:v>661045.66282943834</c:v>
                </c:pt>
                <c:pt idx="11058">
                  <c:v>661178.94929704338</c:v>
                </c:pt>
                <c:pt idx="11059">
                  <c:v>660498.30787221133</c:v>
                </c:pt>
                <c:pt idx="11060">
                  <c:v>660512.10223927873</c:v>
                </c:pt>
                <c:pt idx="11061">
                  <c:v>660558.09726608382</c:v>
                </c:pt>
                <c:pt idx="11062">
                  <c:v>660581.34979813278</c:v>
                </c:pt>
                <c:pt idx="11063">
                  <c:v>660640.91057181882</c:v>
                </c:pt>
                <c:pt idx="11064">
                  <c:v>660558.08762948308</c:v>
                </c:pt>
                <c:pt idx="11065">
                  <c:v>660935.29871007567</c:v>
                </c:pt>
                <c:pt idx="11066">
                  <c:v>660590.30844189855</c:v>
                </c:pt>
                <c:pt idx="11067">
                  <c:v>661013.47908825357</c:v>
                </c:pt>
                <c:pt idx="11068">
                  <c:v>660608.75974167499</c:v>
                </c:pt>
                <c:pt idx="11069">
                  <c:v>660599.51099592552</c:v>
                </c:pt>
                <c:pt idx="11070">
                  <c:v>661298.48672397574</c:v>
                </c:pt>
                <c:pt idx="11071">
                  <c:v>660604.09253695514</c:v>
                </c:pt>
                <c:pt idx="11072">
                  <c:v>660627.18939496228</c:v>
                </c:pt>
                <c:pt idx="11073">
                  <c:v>660632.08008779655</c:v>
                </c:pt>
                <c:pt idx="11074">
                  <c:v>660641.07566814858</c:v>
                </c:pt>
                <c:pt idx="11075">
                  <c:v>660562.68429569248</c:v>
                </c:pt>
                <c:pt idx="11076">
                  <c:v>661197.39232198882</c:v>
                </c:pt>
                <c:pt idx="11077">
                  <c:v>660631.66664281616</c:v>
                </c:pt>
                <c:pt idx="11078">
                  <c:v>660613.26511191891</c:v>
                </c:pt>
                <c:pt idx="11079">
                  <c:v>660659.27807347022</c:v>
                </c:pt>
                <c:pt idx="11080">
                  <c:v>660604.06827219832</c:v>
                </c:pt>
                <c:pt idx="11081">
                  <c:v>660645.4692070497</c:v>
                </c:pt>
                <c:pt idx="11082">
                  <c:v>660650.05722564366</c:v>
                </c:pt>
                <c:pt idx="11083">
                  <c:v>660682.41966729925</c:v>
                </c:pt>
                <c:pt idx="11084">
                  <c:v>660788.07665804017</c:v>
                </c:pt>
                <c:pt idx="11085">
                  <c:v>660636.25662127498</c:v>
                </c:pt>
                <c:pt idx="11086">
                  <c:v>660709.87428212096</c:v>
                </c:pt>
                <c:pt idx="11087">
                  <c:v>660622.46401224076</c:v>
                </c:pt>
                <c:pt idx="11088">
                  <c:v>660686.9746428181</c:v>
                </c:pt>
                <c:pt idx="11089">
                  <c:v>660650.05186450644</c:v>
                </c:pt>
                <c:pt idx="11090">
                  <c:v>661243.38151888945</c:v>
                </c:pt>
                <c:pt idx="11091">
                  <c:v>660654.66200817493</c:v>
                </c:pt>
                <c:pt idx="11092">
                  <c:v>660733.59173624904</c:v>
                </c:pt>
                <c:pt idx="11093">
                  <c:v>661119.25121117209</c:v>
                </c:pt>
                <c:pt idx="11094">
                  <c:v>660893.87506584078</c:v>
                </c:pt>
                <c:pt idx="11095">
                  <c:v>660668.44800356834</c:v>
                </c:pt>
                <c:pt idx="11096">
                  <c:v>660719.05831123947</c:v>
                </c:pt>
                <c:pt idx="11097">
                  <c:v>660714.723343116</c:v>
                </c:pt>
                <c:pt idx="11098">
                  <c:v>660668.44580234843</c:v>
                </c:pt>
                <c:pt idx="11099">
                  <c:v>660700.63618569821</c:v>
                </c:pt>
                <c:pt idx="11100">
                  <c:v>661477.83119475865</c:v>
                </c:pt>
                <c:pt idx="11101">
                  <c:v>660723.72972303734</c:v>
                </c:pt>
                <c:pt idx="11102">
                  <c:v>660696.04420546058</c:v>
                </c:pt>
                <c:pt idx="11103">
                  <c:v>660705.23375539528</c:v>
                </c:pt>
                <c:pt idx="11104">
                  <c:v>661418.06165755366</c:v>
                </c:pt>
                <c:pt idx="11105">
                  <c:v>660723.69955619436</c:v>
                </c:pt>
                <c:pt idx="11106">
                  <c:v>660985.86312007648</c:v>
                </c:pt>
                <c:pt idx="11107">
                  <c:v>660755.84977822856</c:v>
                </c:pt>
                <c:pt idx="11108">
                  <c:v>660802.72802720487</c:v>
                </c:pt>
                <c:pt idx="11109">
                  <c:v>660700.63953260239</c:v>
                </c:pt>
                <c:pt idx="11110">
                  <c:v>660719.03256704938</c:v>
                </c:pt>
                <c:pt idx="11111">
                  <c:v>660728.2373257773</c:v>
                </c:pt>
                <c:pt idx="11112">
                  <c:v>660770.22505519912</c:v>
                </c:pt>
                <c:pt idx="11113">
                  <c:v>660728.23005655792</c:v>
                </c:pt>
                <c:pt idx="11114">
                  <c:v>660719.02800446504</c:v>
                </c:pt>
                <c:pt idx="11115">
                  <c:v>660848.85444467259</c:v>
                </c:pt>
                <c:pt idx="11116">
                  <c:v>660760.42560132558</c:v>
                </c:pt>
                <c:pt idx="11117">
                  <c:v>660783.64542900829</c:v>
                </c:pt>
                <c:pt idx="11118">
                  <c:v>660944.44651077373</c:v>
                </c:pt>
                <c:pt idx="11119">
                  <c:v>660870.83844933577</c:v>
                </c:pt>
                <c:pt idx="11120">
                  <c:v>660783.41446726967</c:v>
                </c:pt>
                <c:pt idx="11121">
                  <c:v>660829.43101140112</c:v>
                </c:pt>
                <c:pt idx="11122">
                  <c:v>660788.03729703976</c:v>
                </c:pt>
                <c:pt idx="11123">
                  <c:v>660824.81884693296</c:v>
                </c:pt>
                <c:pt idx="11124">
                  <c:v>660788.00521724275</c:v>
                </c:pt>
                <c:pt idx="11125">
                  <c:v>660801.80559695209</c:v>
                </c:pt>
                <c:pt idx="11126">
                  <c:v>661137.6364960263</c:v>
                </c:pt>
                <c:pt idx="11127">
                  <c:v>660843.20987578493</c:v>
                </c:pt>
                <c:pt idx="11128">
                  <c:v>660839.04542847595</c:v>
                </c:pt>
                <c:pt idx="11129">
                  <c:v>660894.71803974744</c:v>
                </c:pt>
                <c:pt idx="11130">
                  <c:v>661211.22750455455</c:v>
                </c:pt>
                <c:pt idx="11131">
                  <c:v>660829.39202186547</c:v>
                </c:pt>
                <c:pt idx="11132">
                  <c:v>660861.60006543668</c:v>
                </c:pt>
                <c:pt idx="11133">
                  <c:v>660871.41161549045</c:v>
                </c:pt>
                <c:pt idx="11134">
                  <c:v>661491.68266910815</c:v>
                </c:pt>
                <c:pt idx="11135">
                  <c:v>660916.81260617368</c:v>
                </c:pt>
                <c:pt idx="11136">
                  <c:v>661372.18607238657</c:v>
                </c:pt>
                <c:pt idx="11137">
                  <c:v>660903.77064594673</c:v>
                </c:pt>
                <c:pt idx="11138">
                  <c:v>660843.190976799</c:v>
                </c:pt>
                <c:pt idx="11139">
                  <c:v>661008.81544140785</c:v>
                </c:pt>
                <c:pt idx="11140">
                  <c:v>660875.38083978882</c:v>
                </c:pt>
                <c:pt idx="11141">
                  <c:v>660935.2077614275</c:v>
                </c:pt>
                <c:pt idx="11142">
                  <c:v>661643.40305704414</c:v>
                </c:pt>
                <c:pt idx="11143">
                  <c:v>661519.27771278191</c:v>
                </c:pt>
                <c:pt idx="11144">
                  <c:v>660866.18171739706</c:v>
                </c:pt>
                <c:pt idx="11145">
                  <c:v>660921.3944127229</c:v>
                </c:pt>
                <c:pt idx="11146">
                  <c:v>660902.99234848109</c:v>
                </c:pt>
                <c:pt idx="11147">
                  <c:v>660912.32375598419</c:v>
                </c:pt>
                <c:pt idx="11148">
                  <c:v>660921.56964435475</c:v>
                </c:pt>
                <c:pt idx="11149">
                  <c:v>660991.44020332501</c:v>
                </c:pt>
                <c:pt idx="11150">
                  <c:v>661482.5321632484</c:v>
                </c:pt>
                <c:pt idx="11151">
                  <c:v>660916.7657376501</c:v>
                </c:pt>
                <c:pt idx="11152">
                  <c:v>660912.17690299626</c:v>
                </c:pt>
                <c:pt idx="11153">
                  <c:v>661353.79853815713</c:v>
                </c:pt>
                <c:pt idx="11154">
                  <c:v>660907.57465837908</c:v>
                </c:pt>
                <c:pt idx="11155">
                  <c:v>660926.21919991355</c:v>
                </c:pt>
                <c:pt idx="11156">
                  <c:v>660916.77231982839</c:v>
                </c:pt>
                <c:pt idx="11157">
                  <c:v>660921.37889372942</c:v>
                </c:pt>
                <c:pt idx="11158">
                  <c:v>660921.37010652572</c:v>
                </c:pt>
                <c:pt idx="11159">
                  <c:v>661188.21522426303</c:v>
                </c:pt>
                <c:pt idx="11160">
                  <c:v>660921.45037727745</c:v>
                </c:pt>
                <c:pt idx="11161">
                  <c:v>660967.3929443442</c:v>
                </c:pt>
                <c:pt idx="11162">
                  <c:v>660907.56998490053</c:v>
                </c:pt>
                <c:pt idx="11163">
                  <c:v>660971.98786089837</c:v>
                </c:pt>
                <c:pt idx="11164">
                  <c:v>660944.35839320486</c:v>
                </c:pt>
                <c:pt idx="11165">
                  <c:v>660925.96339590545</c:v>
                </c:pt>
                <c:pt idx="11166">
                  <c:v>660967.37510488194</c:v>
                </c:pt>
                <c:pt idx="11167">
                  <c:v>660953.55679903494</c:v>
                </c:pt>
                <c:pt idx="11168">
                  <c:v>660925.96462780552</c:v>
                </c:pt>
                <c:pt idx="11169">
                  <c:v>660944.41726504033</c:v>
                </c:pt>
                <c:pt idx="11170">
                  <c:v>660953.67670353933</c:v>
                </c:pt>
                <c:pt idx="11171">
                  <c:v>660939.75893069466</c:v>
                </c:pt>
                <c:pt idx="11172">
                  <c:v>661045.59317747271</c:v>
                </c:pt>
                <c:pt idx="11173">
                  <c:v>661179.0052267703</c:v>
                </c:pt>
                <c:pt idx="11174">
                  <c:v>660958.48342397518</c:v>
                </c:pt>
                <c:pt idx="11175">
                  <c:v>660967.35606577655</c:v>
                </c:pt>
                <c:pt idx="11176">
                  <c:v>660971.96031677746</c:v>
                </c:pt>
                <c:pt idx="11177">
                  <c:v>660967.37570502108</c:v>
                </c:pt>
                <c:pt idx="11178">
                  <c:v>660999.57395125378</c:v>
                </c:pt>
                <c:pt idx="11179">
                  <c:v>660990.36467551859</c:v>
                </c:pt>
                <c:pt idx="11180">
                  <c:v>660962.7559883194</c:v>
                </c:pt>
                <c:pt idx="11181">
                  <c:v>661671.01800694503</c:v>
                </c:pt>
                <c:pt idx="11182">
                  <c:v>660990.34468942787</c:v>
                </c:pt>
                <c:pt idx="11183">
                  <c:v>660986.22927499341</c:v>
                </c:pt>
                <c:pt idx="11184">
                  <c:v>660967.3520964901</c:v>
                </c:pt>
                <c:pt idx="11185">
                  <c:v>660999.54294435109</c:v>
                </c:pt>
                <c:pt idx="11186">
                  <c:v>661027.17062126379</c:v>
                </c:pt>
                <c:pt idx="11187">
                  <c:v>660990.407006928</c:v>
                </c:pt>
                <c:pt idx="11188">
                  <c:v>660999.55320018018</c:v>
                </c:pt>
                <c:pt idx="11189">
                  <c:v>660990.35183801746</c:v>
                </c:pt>
                <c:pt idx="11190">
                  <c:v>661027.163737781</c:v>
                </c:pt>
                <c:pt idx="11191">
                  <c:v>661004.14964729105</c:v>
                </c:pt>
                <c:pt idx="11192">
                  <c:v>661060.30519548</c:v>
                </c:pt>
                <c:pt idx="11193">
                  <c:v>661381.39442678576</c:v>
                </c:pt>
                <c:pt idx="11194">
                  <c:v>661510.16131783999</c:v>
                </c:pt>
                <c:pt idx="11195">
                  <c:v>661142.18507533357</c:v>
                </c:pt>
                <c:pt idx="11196">
                  <c:v>661050.96030237933</c:v>
                </c:pt>
                <c:pt idx="11197">
                  <c:v>661017.97847287857</c:v>
                </c:pt>
                <c:pt idx="11198">
                  <c:v>661192.78881165641</c:v>
                </c:pt>
                <c:pt idx="11199">
                  <c:v>661339.99612757727</c:v>
                </c:pt>
                <c:pt idx="11200">
                  <c:v>661027.14183046087</c:v>
                </c:pt>
                <c:pt idx="11201">
                  <c:v>661036.42722931551</c:v>
                </c:pt>
                <c:pt idx="11202">
                  <c:v>661022.53647760116</c:v>
                </c:pt>
                <c:pt idx="11203">
                  <c:v>661059.99851354503</c:v>
                </c:pt>
                <c:pt idx="11204">
                  <c:v>661054.89967070299</c:v>
                </c:pt>
                <c:pt idx="11205">
                  <c:v>661045.53844123485</c:v>
                </c:pt>
                <c:pt idx="11206">
                  <c:v>661611.31158618431</c:v>
                </c:pt>
                <c:pt idx="11207">
                  <c:v>661050.14560768998</c:v>
                </c:pt>
                <c:pt idx="11208">
                  <c:v>661138.63291339448</c:v>
                </c:pt>
                <c:pt idx="11209">
                  <c:v>661431.98671743786</c:v>
                </c:pt>
                <c:pt idx="11210">
                  <c:v>661068.55208736158</c:v>
                </c:pt>
                <c:pt idx="11211">
                  <c:v>661808.9804232145</c:v>
                </c:pt>
                <c:pt idx="11212">
                  <c:v>661321.59050887788</c:v>
                </c:pt>
                <c:pt idx="11213">
                  <c:v>661045.52984923939</c:v>
                </c:pt>
                <c:pt idx="11214">
                  <c:v>661054.72687618446</c:v>
                </c:pt>
                <c:pt idx="11215">
                  <c:v>661064.2748706725</c:v>
                </c:pt>
                <c:pt idx="11216">
                  <c:v>661086.95386490668</c:v>
                </c:pt>
                <c:pt idx="11217">
                  <c:v>661151.37001943309</c:v>
                </c:pt>
                <c:pt idx="11218">
                  <c:v>661077.7240621933</c:v>
                </c:pt>
                <c:pt idx="11219">
                  <c:v>661105.36032158614</c:v>
                </c:pt>
                <c:pt idx="11220">
                  <c:v>661243.37935425679</c:v>
                </c:pt>
                <c:pt idx="11221">
                  <c:v>661390.58839658415</c:v>
                </c:pt>
                <c:pt idx="11222">
                  <c:v>661082.31986250018</c:v>
                </c:pt>
                <c:pt idx="11223">
                  <c:v>661091.52485166374</c:v>
                </c:pt>
                <c:pt idx="11224">
                  <c:v>661101.22494107741</c:v>
                </c:pt>
                <c:pt idx="11225">
                  <c:v>661059.3279879319</c:v>
                </c:pt>
                <c:pt idx="11226">
                  <c:v>661073.13169427146</c:v>
                </c:pt>
                <c:pt idx="11227">
                  <c:v>661086.93765383458</c:v>
                </c:pt>
                <c:pt idx="11228">
                  <c:v>661105.31948961457</c:v>
                </c:pt>
                <c:pt idx="11229">
                  <c:v>661786.00278108846</c:v>
                </c:pt>
                <c:pt idx="11230">
                  <c:v>661114.54493890551</c:v>
                </c:pt>
                <c:pt idx="11231">
                  <c:v>661068.5268049984</c:v>
                </c:pt>
                <c:pt idx="11232">
                  <c:v>661730.84609092958</c:v>
                </c:pt>
                <c:pt idx="11233">
                  <c:v>661114.65048940375</c:v>
                </c:pt>
                <c:pt idx="11234">
                  <c:v>661073.12813606125</c:v>
                </c:pt>
                <c:pt idx="11235">
                  <c:v>661119.13147123123</c:v>
                </c:pt>
                <c:pt idx="11236">
                  <c:v>661165.9601663677</c:v>
                </c:pt>
                <c:pt idx="11237">
                  <c:v>661330.77757701604</c:v>
                </c:pt>
                <c:pt idx="11238">
                  <c:v>661142.39719297655</c:v>
                </c:pt>
                <c:pt idx="11239">
                  <c:v>661132.91319463472</c:v>
                </c:pt>
                <c:pt idx="11240">
                  <c:v>661151.54074041534</c:v>
                </c:pt>
                <c:pt idx="11241">
                  <c:v>661169.75302890129</c:v>
                </c:pt>
                <c:pt idx="11242">
                  <c:v>661137.51839863323</c:v>
                </c:pt>
                <c:pt idx="11243">
                  <c:v>661137.55467686919</c:v>
                </c:pt>
                <c:pt idx="11244">
                  <c:v>661132.91554797674</c:v>
                </c:pt>
                <c:pt idx="11245">
                  <c:v>661235.232697436</c:v>
                </c:pt>
                <c:pt idx="11246">
                  <c:v>661155.94607775554</c:v>
                </c:pt>
                <c:pt idx="11247">
                  <c:v>661105.31512886006</c:v>
                </c:pt>
                <c:pt idx="11248">
                  <c:v>661142.13563037163</c:v>
                </c:pt>
                <c:pt idx="11249">
                  <c:v>661160.54169589537</c:v>
                </c:pt>
                <c:pt idx="11250">
                  <c:v>661155.91752716678</c:v>
                </c:pt>
                <c:pt idx="11251">
                  <c:v>661179.13800804841</c:v>
                </c:pt>
                <c:pt idx="11252">
                  <c:v>661151.32888863294</c:v>
                </c:pt>
                <c:pt idx="11253">
                  <c:v>661275.55913793773</c:v>
                </c:pt>
                <c:pt idx="11254">
                  <c:v>661592.96207642858</c:v>
                </c:pt>
                <c:pt idx="11255">
                  <c:v>661661.94127254514</c:v>
                </c:pt>
                <c:pt idx="11256">
                  <c:v>661160.50188528909</c:v>
                </c:pt>
                <c:pt idx="11257">
                  <c:v>661795.23842071008</c:v>
                </c:pt>
                <c:pt idx="11258">
                  <c:v>661146.71980677673</c:v>
                </c:pt>
                <c:pt idx="11259">
                  <c:v>661160.50110762892</c:v>
                </c:pt>
                <c:pt idx="11260">
                  <c:v>661207.19870697451</c:v>
                </c:pt>
                <c:pt idx="11261">
                  <c:v>661197.34086604463</c:v>
                </c:pt>
                <c:pt idx="11262">
                  <c:v>661188.24066051166</c:v>
                </c:pt>
                <c:pt idx="11263">
                  <c:v>661197.33723668684</c:v>
                </c:pt>
                <c:pt idx="11264">
                  <c:v>661146.70631186245</c:v>
                </c:pt>
                <c:pt idx="11265">
                  <c:v>661224.94134252833</c:v>
                </c:pt>
                <c:pt idx="11266">
                  <c:v>661625.15763191797</c:v>
                </c:pt>
                <c:pt idx="11267">
                  <c:v>661192.70670092083</c:v>
                </c:pt>
                <c:pt idx="11268">
                  <c:v>661192.69766217167</c:v>
                </c:pt>
                <c:pt idx="11269">
                  <c:v>661206.86854000785</c:v>
                </c:pt>
                <c:pt idx="11270">
                  <c:v>661215.76620621525</c:v>
                </c:pt>
                <c:pt idx="11271">
                  <c:v>661372.15579445253</c:v>
                </c:pt>
                <c:pt idx="11272">
                  <c:v>661224.99762066721</c:v>
                </c:pt>
                <c:pt idx="11273">
                  <c:v>661983.76250867348</c:v>
                </c:pt>
                <c:pt idx="11274">
                  <c:v>661427.36045860534</c:v>
                </c:pt>
                <c:pt idx="11275">
                  <c:v>661197.308703357</c:v>
                </c:pt>
                <c:pt idx="11276">
                  <c:v>661299.50685568387</c:v>
                </c:pt>
                <c:pt idx="11277">
                  <c:v>661482.56382122869</c:v>
                </c:pt>
                <c:pt idx="11278">
                  <c:v>661206.49066246662</c:v>
                </c:pt>
                <c:pt idx="11279">
                  <c:v>661229.48787373037</c:v>
                </c:pt>
                <c:pt idx="11280">
                  <c:v>661229.49648037017</c:v>
                </c:pt>
                <c:pt idx="11281">
                  <c:v>661234.11959875259</c:v>
                </c:pt>
                <c:pt idx="11282">
                  <c:v>661234.16342396685</c:v>
                </c:pt>
                <c:pt idx="11283">
                  <c:v>661238.73631882144</c:v>
                </c:pt>
                <c:pt idx="11284">
                  <c:v>661247.91999965708</c:v>
                </c:pt>
                <c:pt idx="11285">
                  <c:v>661615.96008731169</c:v>
                </c:pt>
                <c:pt idx="11286">
                  <c:v>661243.29518914723</c:v>
                </c:pt>
                <c:pt idx="11287">
                  <c:v>661271.42336317827</c:v>
                </c:pt>
                <c:pt idx="11288">
                  <c:v>661956.18494864868</c:v>
                </c:pt>
                <c:pt idx="11289">
                  <c:v>661308.56294114981</c:v>
                </c:pt>
                <c:pt idx="11290">
                  <c:v>661266.31356806157</c:v>
                </c:pt>
                <c:pt idx="11291">
                  <c:v>661289.47327285737</c:v>
                </c:pt>
                <c:pt idx="11292">
                  <c:v>661284.71553218667</c:v>
                </c:pt>
                <c:pt idx="11293">
                  <c:v>661390.53702164907</c:v>
                </c:pt>
                <c:pt idx="11294">
                  <c:v>661229.49015465833</c:v>
                </c:pt>
                <c:pt idx="11295">
                  <c:v>661280.07556363149</c:v>
                </c:pt>
                <c:pt idx="11296">
                  <c:v>661307.98623345245</c:v>
                </c:pt>
                <c:pt idx="11297">
                  <c:v>661312.47098978015</c:v>
                </c:pt>
                <c:pt idx="11298">
                  <c:v>661303.08790928847</c:v>
                </c:pt>
                <c:pt idx="11299">
                  <c:v>661275.47560948506</c:v>
                </c:pt>
                <c:pt idx="11300">
                  <c:v>661298.47788410448</c:v>
                </c:pt>
                <c:pt idx="11301">
                  <c:v>661298.50267570687</c:v>
                </c:pt>
                <c:pt idx="11302">
                  <c:v>661266.28519357159</c:v>
                </c:pt>
                <c:pt idx="11303">
                  <c:v>661385.92320270184</c:v>
                </c:pt>
                <c:pt idx="11304">
                  <c:v>661887.27956854529</c:v>
                </c:pt>
                <c:pt idx="11305">
                  <c:v>661827.52172720397</c:v>
                </c:pt>
                <c:pt idx="11306">
                  <c:v>661289.27624615096</c:v>
                </c:pt>
                <c:pt idx="11307">
                  <c:v>661648.14881137316</c:v>
                </c:pt>
                <c:pt idx="11308">
                  <c:v>661339.88855524361</c:v>
                </c:pt>
                <c:pt idx="11309">
                  <c:v>661307.68117897643</c:v>
                </c:pt>
                <c:pt idx="11310">
                  <c:v>661330.68627851829</c:v>
                </c:pt>
                <c:pt idx="11311">
                  <c:v>661353.67373143754</c:v>
                </c:pt>
                <c:pt idx="11312">
                  <c:v>661353.68696118891</c:v>
                </c:pt>
                <c:pt idx="11313">
                  <c:v>661390.50156614825</c:v>
                </c:pt>
                <c:pt idx="11314">
                  <c:v>661460.63788359903</c:v>
                </c:pt>
                <c:pt idx="11315">
                  <c:v>661339.86502792942</c:v>
                </c:pt>
                <c:pt idx="11316">
                  <c:v>662084.97505966516</c:v>
                </c:pt>
                <c:pt idx="11317">
                  <c:v>661353.66105569713</c:v>
                </c:pt>
                <c:pt idx="11318">
                  <c:v>661648.13795817934</c:v>
                </c:pt>
                <c:pt idx="11319">
                  <c:v>661418.8010549373</c:v>
                </c:pt>
                <c:pt idx="11320">
                  <c:v>661367.47418073949</c:v>
                </c:pt>
                <c:pt idx="11321">
                  <c:v>661413.71923926775</c:v>
                </c:pt>
                <c:pt idx="11322">
                  <c:v>661712.53985907114</c:v>
                </c:pt>
                <c:pt idx="11323">
                  <c:v>661404.27783781185</c:v>
                </c:pt>
                <c:pt idx="11324">
                  <c:v>661776.93863448373</c:v>
                </c:pt>
                <c:pt idx="11325">
                  <c:v>661404.28603319067</c:v>
                </c:pt>
                <c:pt idx="11326">
                  <c:v>661469.71083771053</c:v>
                </c:pt>
                <c:pt idx="11327">
                  <c:v>661528.51295951963</c:v>
                </c:pt>
                <c:pt idx="11328">
                  <c:v>661399.65107081132</c:v>
                </c:pt>
                <c:pt idx="11329">
                  <c:v>661413.46492920269</c:v>
                </c:pt>
                <c:pt idx="11330">
                  <c:v>661413.45148822153</c:v>
                </c:pt>
                <c:pt idx="11331">
                  <c:v>662181.54954511474</c:v>
                </c:pt>
                <c:pt idx="11332">
                  <c:v>661629.72758977721</c:v>
                </c:pt>
                <c:pt idx="11333">
                  <c:v>661427.25129380228</c:v>
                </c:pt>
                <c:pt idx="11334">
                  <c:v>661431.86576059007</c:v>
                </c:pt>
                <c:pt idx="11335">
                  <c:v>661933.31110211054</c:v>
                </c:pt>
                <c:pt idx="11336">
                  <c:v>661427.25707641954</c:v>
                </c:pt>
                <c:pt idx="11337">
                  <c:v>661431.97085217433</c:v>
                </c:pt>
                <c:pt idx="11338">
                  <c:v>661431.85865343944</c:v>
                </c:pt>
                <c:pt idx="11339">
                  <c:v>661413.4487065291</c:v>
                </c:pt>
                <c:pt idx="11340">
                  <c:v>661514.70055777673</c:v>
                </c:pt>
                <c:pt idx="11341">
                  <c:v>661454.88351128437</c:v>
                </c:pt>
                <c:pt idx="11342">
                  <c:v>661399.65932862286</c:v>
                </c:pt>
                <c:pt idx="11343">
                  <c:v>661450.41072854609</c:v>
                </c:pt>
                <c:pt idx="11344">
                  <c:v>661445.76960553648</c:v>
                </c:pt>
                <c:pt idx="11345">
                  <c:v>661441.04499965755</c:v>
                </c:pt>
                <c:pt idx="11346">
                  <c:v>661436.44455255079</c:v>
                </c:pt>
                <c:pt idx="11347">
                  <c:v>662020.66799883638</c:v>
                </c:pt>
                <c:pt idx="11348">
                  <c:v>661468.68429940182</c:v>
                </c:pt>
                <c:pt idx="11349">
                  <c:v>661891.92552039924</c:v>
                </c:pt>
                <c:pt idx="11350">
                  <c:v>661413.45266310358</c:v>
                </c:pt>
                <c:pt idx="11351">
                  <c:v>661459.44896492327</c:v>
                </c:pt>
                <c:pt idx="11352">
                  <c:v>661459.44382820348</c:v>
                </c:pt>
                <c:pt idx="11353">
                  <c:v>661464.10288606479</c:v>
                </c:pt>
                <c:pt idx="11354">
                  <c:v>661483.02407192835</c:v>
                </c:pt>
                <c:pt idx="11355">
                  <c:v>661468.66650571954</c:v>
                </c:pt>
                <c:pt idx="11356">
                  <c:v>661543.31408899266</c:v>
                </c:pt>
                <c:pt idx="11357">
                  <c:v>661482.46912238817</c:v>
                </c:pt>
                <c:pt idx="11358">
                  <c:v>661436.44762964314</c:v>
                </c:pt>
                <c:pt idx="11359">
                  <c:v>661643.51096082898</c:v>
                </c:pt>
                <c:pt idx="11360">
                  <c:v>661487.4607025641</c:v>
                </c:pt>
                <c:pt idx="11361">
                  <c:v>661487.04186006926</c:v>
                </c:pt>
                <c:pt idx="11362">
                  <c:v>662121.81026092416</c:v>
                </c:pt>
                <c:pt idx="11363">
                  <c:v>661500.87811868906</c:v>
                </c:pt>
                <c:pt idx="11364">
                  <c:v>661543.17038427095</c:v>
                </c:pt>
                <c:pt idx="11365">
                  <c:v>661500.92861364549</c:v>
                </c:pt>
                <c:pt idx="11366">
                  <c:v>661496.24688028649</c:v>
                </c:pt>
                <c:pt idx="11367">
                  <c:v>661542.28207910084</c:v>
                </c:pt>
                <c:pt idx="11368">
                  <c:v>661524.1782695665</c:v>
                </c:pt>
                <c:pt idx="11369">
                  <c:v>661523.86952968501</c:v>
                </c:pt>
                <c:pt idx="11370">
                  <c:v>661543.00670094613</c:v>
                </c:pt>
                <c:pt idx="11371">
                  <c:v>661832.12520774105</c:v>
                </c:pt>
                <c:pt idx="11372">
                  <c:v>661519.24852639867</c:v>
                </c:pt>
                <c:pt idx="11373">
                  <c:v>661477.84314659296</c:v>
                </c:pt>
                <c:pt idx="11374">
                  <c:v>661546.86624529969</c:v>
                </c:pt>
                <c:pt idx="11375">
                  <c:v>661496.23644446931</c:v>
                </c:pt>
                <c:pt idx="11376">
                  <c:v>661523.8531636023</c:v>
                </c:pt>
                <c:pt idx="11377">
                  <c:v>661505.44628406689</c:v>
                </c:pt>
                <c:pt idx="11378">
                  <c:v>661914.92355524655</c:v>
                </c:pt>
                <c:pt idx="11379">
                  <c:v>661556.20610135316</c:v>
                </c:pt>
                <c:pt idx="11380">
                  <c:v>661666.49324655102</c:v>
                </c:pt>
                <c:pt idx="11381">
                  <c:v>662314.94520509127</c:v>
                </c:pt>
                <c:pt idx="11382">
                  <c:v>662062.10078018962</c:v>
                </c:pt>
                <c:pt idx="11383">
                  <c:v>661556.04626974894</c:v>
                </c:pt>
                <c:pt idx="11384">
                  <c:v>661574.86384301353</c:v>
                </c:pt>
                <c:pt idx="11385">
                  <c:v>661663.05050742673</c:v>
                </c:pt>
                <c:pt idx="11386">
                  <c:v>662273.56646677363</c:v>
                </c:pt>
                <c:pt idx="11387">
                  <c:v>661528.43410517008</c:v>
                </c:pt>
                <c:pt idx="11388">
                  <c:v>661602.06477257365</c:v>
                </c:pt>
                <c:pt idx="11389">
                  <c:v>661565.24162564648</c:v>
                </c:pt>
                <c:pt idx="11390">
                  <c:v>661606.66741229733</c:v>
                </c:pt>
                <c:pt idx="11391">
                  <c:v>661845.91396027338</c:v>
                </c:pt>
                <c:pt idx="11392">
                  <c:v>661666.47942265717</c:v>
                </c:pt>
                <c:pt idx="11393">
                  <c:v>661611.51719401358</c:v>
                </c:pt>
                <c:pt idx="11394">
                  <c:v>662232.20522051153</c:v>
                </c:pt>
                <c:pt idx="11395">
                  <c:v>661616.18235263415</c:v>
                </c:pt>
                <c:pt idx="11396">
                  <c:v>661597.44695941824</c:v>
                </c:pt>
                <c:pt idx="11397">
                  <c:v>661643.46845496853</c:v>
                </c:pt>
                <c:pt idx="11398">
                  <c:v>661620.65649301116</c:v>
                </c:pt>
                <c:pt idx="11399">
                  <c:v>662177.05854730413</c:v>
                </c:pt>
                <c:pt idx="11400">
                  <c:v>661606.69238621648</c:v>
                </c:pt>
                <c:pt idx="11401">
                  <c:v>661597.44326568628</c:v>
                </c:pt>
                <c:pt idx="11402">
                  <c:v>661611.32432698959</c:v>
                </c:pt>
                <c:pt idx="11403">
                  <c:v>661569.83234458021</c:v>
                </c:pt>
                <c:pt idx="11404">
                  <c:v>661602.02757856366</c:v>
                </c:pt>
                <c:pt idx="11405">
                  <c:v>661638.85743975895</c:v>
                </c:pt>
                <c:pt idx="11406">
                  <c:v>662057.51165217685</c:v>
                </c:pt>
                <c:pt idx="11407">
                  <c:v>661841.30308487231</c:v>
                </c:pt>
                <c:pt idx="11408">
                  <c:v>661799.89353362273</c:v>
                </c:pt>
                <c:pt idx="11409">
                  <c:v>661652.85828448448</c:v>
                </c:pt>
                <c:pt idx="11410">
                  <c:v>661638.84338750085</c:v>
                </c:pt>
                <c:pt idx="11411">
                  <c:v>661638.86855750717</c:v>
                </c:pt>
                <c:pt idx="11412">
                  <c:v>661643.56257690373</c:v>
                </c:pt>
                <c:pt idx="11413">
                  <c:v>661675.92068283947</c:v>
                </c:pt>
                <c:pt idx="11414">
                  <c:v>661666.44850471721</c:v>
                </c:pt>
                <c:pt idx="11415">
                  <c:v>661666.44512137014</c:v>
                </c:pt>
                <c:pt idx="11416">
                  <c:v>661657.25222237303</c:v>
                </c:pt>
                <c:pt idx="11417">
                  <c:v>661643.4168470857</c:v>
                </c:pt>
                <c:pt idx="11418">
                  <c:v>661652.61851736112</c:v>
                </c:pt>
                <c:pt idx="11419">
                  <c:v>661620.4201243557</c:v>
                </c:pt>
                <c:pt idx="11420">
                  <c:v>661652.62643643992</c:v>
                </c:pt>
                <c:pt idx="11421">
                  <c:v>661689.4518851937</c:v>
                </c:pt>
                <c:pt idx="11422">
                  <c:v>661685.44300311711</c:v>
                </c:pt>
                <c:pt idx="11423">
                  <c:v>661648.03186367848</c:v>
                </c:pt>
                <c:pt idx="11424">
                  <c:v>661704.02645423624</c:v>
                </c:pt>
                <c:pt idx="11425">
                  <c:v>662048.31384723727</c:v>
                </c:pt>
                <c:pt idx="11426">
                  <c:v>661666.43710525858</c:v>
                </c:pt>
                <c:pt idx="11427">
                  <c:v>662241.45598689397</c:v>
                </c:pt>
                <c:pt idx="11428">
                  <c:v>661684.84321109077</c:v>
                </c:pt>
                <c:pt idx="11429">
                  <c:v>661629.62095152051</c:v>
                </c:pt>
                <c:pt idx="11430">
                  <c:v>661680.238774942</c:v>
                </c:pt>
                <c:pt idx="11431">
                  <c:v>661778.06830199307</c:v>
                </c:pt>
                <c:pt idx="11432">
                  <c:v>661694.20905596507</c:v>
                </c:pt>
                <c:pt idx="11433">
                  <c:v>661657.22567151848</c:v>
                </c:pt>
                <c:pt idx="11434">
                  <c:v>661652.61447715387</c:v>
                </c:pt>
                <c:pt idx="11435">
                  <c:v>662131.10806294857</c:v>
                </c:pt>
                <c:pt idx="11436">
                  <c:v>661671.01144069526</c:v>
                </c:pt>
                <c:pt idx="11437">
                  <c:v>661694.03335309983</c:v>
                </c:pt>
                <c:pt idx="11438">
                  <c:v>661730.85059084184</c:v>
                </c:pt>
                <c:pt idx="11439">
                  <c:v>661827.47784093919</c:v>
                </c:pt>
                <c:pt idx="11440">
                  <c:v>661689.42705692968</c:v>
                </c:pt>
                <c:pt idx="11441">
                  <c:v>661759.40021498199</c:v>
                </c:pt>
                <c:pt idx="11442">
                  <c:v>661782.54671912955</c:v>
                </c:pt>
                <c:pt idx="11443">
                  <c:v>661790.6672519705</c:v>
                </c:pt>
                <c:pt idx="11444">
                  <c:v>661745.43335101183</c:v>
                </c:pt>
                <c:pt idx="11445">
                  <c:v>661680.20984841848</c:v>
                </c:pt>
                <c:pt idx="11446">
                  <c:v>662025.3109943188</c:v>
                </c:pt>
                <c:pt idx="11447">
                  <c:v>662209.29356124974</c:v>
                </c:pt>
                <c:pt idx="11448">
                  <c:v>661712.43946718622</c:v>
                </c:pt>
                <c:pt idx="11449">
                  <c:v>661717.04937062575</c:v>
                </c:pt>
                <c:pt idx="11450">
                  <c:v>661680.21237398079</c:v>
                </c:pt>
                <c:pt idx="11451">
                  <c:v>661712.42938732088</c:v>
                </c:pt>
                <c:pt idx="11452">
                  <c:v>661694.00822107575</c:v>
                </c:pt>
                <c:pt idx="11453">
                  <c:v>662411.56463809509</c:v>
                </c:pt>
                <c:pt idx="11454">
                  <c:v>661694.01163368952</c:v>
                </c:pt>
                <c:pt idx="11455">
                  <c:v>661791.6072520148</c:v>
                </c:pt>
                <c:pt idx="11456">
                  <c:v>661735.42397820344</c:v>
                </c:pt>
                <c:pt idx="11457">
                  <c:v>661740.0909148819</c:v>
                </c:pt>
                <c:pt idx="11458">
                  <c:v>661781.45481177315</c:v>
                </c:pt>
                <c:pt idx="11459">
                  <c:v>661707.81475279643</c:v>
                </c:pt>
                <c:pt idx="11460">
                  <c:v>661744.62724369578</c:v>
                </c:pt>
                <c:pt idx="11461">
                  <c:v>661772.85803168803</c:v>
                </c:pt>
                <c:pt idx="11462">
                  <c:v>662374.80263545958</c:v>
                </c:pt>
                <c:pt idx="11463">
                  <c:v>661758.46564415074</c:v>
                </c:pt>
                <c:pt idx="11464">
                  <c:v>661786.04893222346</c:v>
                </c:pt>
                <c:pt idx="11465">
                  <c:v>661763.16728447133</c:v>
                </c:pt>
                <c:pt idx="11466">
                  <c:v>661965.49697921285</c:v>
                </c:pt>
                <c:pt idx="11467">
                  <c:v>661781.80030431284</c:v>
                </c:pt>
                <c:pt idx="11468">
                  <c:v>661753.82684012561</c:v>
                </c:pt>
                <c:pt idx="11469">
                  <c:v>662016.10513716761</c:v>
                </c:pt>
                <c:pt idx="11470">
                  <c:v>662508.14521365671</c:v>
                </c:pt>
                <c:pt idx="11471">
                  <c:v>661763.01194804849</c:v>
                </c:pt>
                <c:pt idx="11472">
                  <c:v>661928.68657268363</c:v>
                </c:pt>
                <c:pt idx="11473">
                  <c:v>661781.43820010917</c:v>
                </c:pt>
                <c:pt idx="11474">
                  <c:v>661735.40834851027</c:v>
                </c:pt>
                <c:pt idx="11475">
                  <c:v>661851.56265442458</c:v>
                </c:pt>
                <c:pt idx="11476">
                  <c:v>661781.52686056343</c:v>
                </c:pt>
                <c:pt idx="11477">
                  <c:v>661799.83975722303</c:v>
                </c:pt>
                <c:pt idx="11478">
                  <c:v>661795.69353967137</c:v>
                </c:pt>
                <c:pt idx="11479">
                  <c:v>661776.79989600542</c:v>
                </c:pt>
                <c:pt idx="11480">
                  <c:v>661781.42127062217</c:v>
                </c:pt>
                <c:pt idx="11481">
                  <c:v>661822.85211883555</c:v>
                </c:pt>
                <c:pt idx="11482">
                  <c:v>661864.263000426</c:v>
                </c:pt>
                <c:pt idx="11483">
                  <c:v>661763.01489141735</c:v>
                </c:pt>
                <c:pt idx="11484">
                  <c:v>661823.13890338305</c:v>
                </c:pt>
                <c:pt idx="11485">
                  <c:v>661804.40416093671</c:v>
                </c:pt>
                <c:pt idx="11486">
                  <c:v>661799.80075159087</c:v>
                </c:pt>
                <c:pt idx="11487">
                  <c:v>661919.47390147881</c:v>
                </c:pt>
                <c:pt idx="11488">
                  <c:v>661960.88608858176</c:v>
                </c:pt>
                <c:pt idx="11489">
                  <c:v>662296.69416136167</c:v>
                </c:pt>
                <c:pt idx="11490">
                  <c:v>661818.26580647635</c:v>
                </c:pt>
                <c:pt idx="11491">
                  <c:v>662172.51365489967</c:v>
                </c:pt>
                <c:pt idx="11492">
                  <c:v>661911.49795750435</c:v>
                </c:pt>
                <c:pt idx="11493">
                  <c:v>661836.87587561773</c:v>
                </c:pt>
                <c:pt idx="11494">
                  <c:v>661827.62130940065</c:v>
                </c:pt>
                <c:pt idx="11495">
                  <c:v>661827.44726932049</c:v>
                </c:pt>
                <c:pt idx="11496">
                  <c:v>661799.79868524475</c:v>
                </c:pt>
                <c:pt idx="11497">
                  <c:v>661845.84008265834</c:v>
                </c:pt>
                <c:pt idx="11498">
                  <c:v>661818.21651432128</c:v>
                </c:pt>
                <c:pt idx="11499">
                  <c:v>661850.9059335005</c:v>
                </c:pt>
                <c:pt idx="11500">
                  <c:v>662457.60377950198</c:v>
                </c:pt>
                <c:pt idx="11501">
                  <c:v>661859.6420310369</c:v>
                </c:pt>
                <c:pt idx="11502">
                  <c:v>662397.8563810488</c:v>
                </c:pt>
                <c:pt idx="11503">
                  <c:v>662149.51211640309</c:v>
                </c:pt>
                <c:pt idx="11504">
                  <c:v>661841.22138669819</c:v>
                </c:pt>
                <c:pt idx="11505">
                  <c:v>661859.61197402037</c:v>
                </c:pt>
                <c:pt idx="11506">
                  <c:v>661864.33237302362</c:v>
                </c:pt>
                <c:pt idx="11507">
                  <c:v>662278.30958500307</c:v>
                </c:pt>
                <c:pt idx="11508">
                  <c:v>661864.23590760992</c:v>
                </c:pt>
                <c:pt idx="11509">
                  <c:v>661818.20565964654</c:v>
                </c:pt>
                <c:pt idx="11510">
                  <c:v>661855.02617603517</c:v>
                </c:pt>
                <c:pt idx="11511">
                  <c:v>661818.20044785226</c:v>
                </c:pt>
                <c:pt idx="11512">
                  <c:v>662604.74803738703</c:v>
                </c:pt>
                <c:pt idx="11513">
                  <c:v>661868.81168704852</c:v>
                </c:pt>
                <c:pt idx="11514">
                  <c:v>661868.82652342413</c:v>
                </c:pt>
                <c:pt idx="11515">
                  <c:v>662549.56709135685</c:v>
                </c:pt>
                <c:pt idx="11516">
                  <c:v>662066.6970754246</c:v>
                </c:pt>
                <c:pt idx="11517">
                  <c:v>661827.40154410026</c:v>
                </c:pt>
                <c:pt idx="11518">
                  <c:v>661901.42634391028</c:v>
                </c:pt>
                <c:pt idx="11519">
                  <c:v>661901.28818132135</c:v>
                </c:pt>
                <c:pt idx="11520">
                  <c:v>661957.39253108832</c:v>
                </c:pt>
                <c:pt idx="11521">
                  <c:v>661896.63145659352</c:v>
                </c:pt>
                <c:pt idx="11522">
                  <c:v>661891.89663500118</c:v>
                </c:pt>
                <c:pt idx="11523">
                  <c:v>662131.10600764048</c:v>
                </c:pt>
                <c:pt idx="11524">
                  <c:v>661891.82932080573</c:v>
                </c:pt>
                <c:pt idx="11525">
                  <c:v>661855.00947314024</c:v>
                </c:pt>
                <c:pt idx="11526">
                  <c:v>661882.59273827309</c:v>
                </c:pt>
                <c:pt idx="11527">
                  <c:v>661891.83287456236</c:v>
                </c:pt>
                <c:pt idx="11528">
                  <c:v>661914.84213483974</c:v>
                </c:pt>
                <c:pt idx="11529">
                  <c:v>662448.45740296179</c:v>
                </c:pt>
                <c:pt idx="11530">
                  <c:v>661998.92156441498</c:v>
                </c:pt>
                <c:pt idx="11531">
                  <c:v>661905.63511414512</c:v>
                </c:pt>
                <c:pt idx="11532">
                  <c:v>661864.1967915626</c:v>
                </c:pt>
                <c:pt idx="11533">
                  <c:v>661901.01736485737</c:v>
                </c:pt>
                <c:pt idx="11534">
                  <c:v>661943.28769592475</c:v>
                </c:pt>
                <c:pt idx="11535">
                  <c:v>661891.7919988503</c:v>
                </c:pt>
                <c:pt idx="11536">
                  <c:v>661910.22891557228</c:v>
                </c:pt>
                <c:pt idx="11537">
                  <c:v>661919.40436957311</c:v>
                </c:pt>
                <c:pt idx="11538">
                  <c:v>661942.44652636885</c:v>
                </c:pt>
                <c:pt idx="11539">
                  <c:v>661975.66040952969</c:v>
                </c:pt>
                <c:pt idx="11540">
                  <c:v>662071.28451216291</c:v>
                </c:pt>
                <c:pt idx="11541">
                  <c:v>661943.10622814484</c:v>
                </c:pt>
                <c:pt idx="11542">
                  <c:v>661891.7937739013</c:v>
                </c:pt>
                <c:pt idx="11543">
                  <c:v>661933.24967406562</c:v>
                </c:pt>
                <c:pt idx="11544">
                  <c:v>661928.62598271784</c:v>
                </c:pt>
                <c:pt idx="11545">
                  <c:v>661933.19870717311</c:v>
                </c:pt>
                <c:pt idx="11546">
                  <c:v>661937.83364076831</c:v>
                </c:pt>
                <c:pt idx="11547">
                  <c:v>662420.89650244371</c:v>
                </c:pt>
                <c:pt idx="11548">
                  <c:v>662292.11531320843</c:v>
                </c:pt>
                <c:pt idx="11549">
                  <c:v>662131.09654053743</c:v>
                </c:pt>
                <c:pt idx="11550">
                  <c:v>661942.42952793301</c:v>
                </c:pt>
                <c:pt idx="11551">
                  <c:v>661937.8220908622</c:v>
                </c:pt>
                <c:pt idx="11552">
                  <c:v>661896.4019882764</c:v>
                </c:pt>
                <c:pt idx="11553">
                  <c:v>661961.51165018906</c:v>
                </c:pt>
                <c:pt idx="11554">
                  <c:v>661937.8276794072</c:v>
                </c:pt>
                <c:pt idx="11555">
                  <c:v>661956.24064490234</c:v>
                </c:pt>
                <c:pt idx="11556">
                  <c:v>661910.20710124972</c:v>
                </c:pt>
                <c:pt idx="11557">
                  <c:v>661946.99379755964</c:v>
                </c:pt>
                <c:pt idx="11558">
                  <c:v>662186.30624944263</c:v>
                </c:pt>
                <c:pt idx="11559">
                  <c:v>661956.38894937735</c:v>
                </c:pt>
                <c:pt idx="11560">
                  <c:v>661956.23548883933</c:v>
                </c:pt>
                <c:pt idx="11561">
                  <c:v>661960.87141396315</c:v>
                </c:pt>
                <c:pt idx="11562">
                  <c:v>662696.75244949758</c:v>
                </c:pt>
                <c:pt idx="11563">
                  <c:v>661960.90145999263</c:v>
                </c:pt>
                <c:pt idx="11564">
                  <c:v>662020.65787232586</c:v>
                </c:pt>
                <c:pt idx="11565">
                  <c:v>662259.91306595504</c:v>
                </c:pt>
                <c:pt idx="11566">
                  <c:v>661914.79778235906</c:v>
                </c:pt>
                <c:pt idx="11567">
                  <c:v>661997.97622756381</c:v>
                </c:pt>
                <c:pt idx="11568">
                  <c:v>662650.77116070234</c:v>
                </c:pt>
                <c:pt idx="11569">
                  <c:v>661946.99042904505</c:v>
                </c:pt>
                <c:pt idx="11570">
                  <c:v>661998.05056557804</c:v>
                </c:pt>
                <c:pt idx="11571">
                  <c:v>661969.99032669736</c:v>
                </c:pt>
                <c:pt idx="11572">
                  <c:v>662035.4817092329</c:v>
                </c:pt>
                <c:pt idx="11573">
                  <c:v>661979.22954605217</c:v>
                </c:pt>
                <c:pt idx="11574">
                  <c:v>662600.20819170598</c:v>
                </c:pt>
                <c:pt idx="11575">
                  <c:v>661988.54592758638</c:v>
                </c:pt>
                <c:pt idx="11576">
                  <c:v>662021.51532138034</c:v>
                </c:pt>
                <c:pt idx="11577">
                  <c:v>662063.22784262104</c:v>
                </c:pt>
                <c:pt idx="11578">
                  <c:v>661942.39557085023</c:v>
                </c:pt>
                <c:pt idx="11579">
                  <c:v>662098.87046258932</c:v>
                </c:pt>
                <c:pt idx="11580">
                  <c:v>662011.43630776554</c:v>
                </c:pt>
                <c:pt idx="11581">
                  <c:v>661979.2159259211</c:v>
                </c:pt>
                <c:pt idx="11582">
                  <c:v>662006.83894524036</c:v>
                </c:pt>
                <c:pt idx="11583">
                  <c:v>662002.19801691733</c:v>
                </c:pt>
                <c:pt idx="11584">
                  <c:v>662104.75593310723</c:v>
                </c:pt>
                <c:pt idx="11585">
                  <c:v>662425.51217372681</c:v>
                </c:pt>
                <c:pt idx="11586">
                  <c:v>662021.15610211331</c:v>
                </c:pt>
                <c:pt idx="11587">
                  <c:v>661997.62071306538</c:v>
                </c:pt>
                <c:pt idx="11588">
                  <c:v>662034.71540134121</c:v>
                </c:pt>
                <c:pt idx="11589">
                  <c:v>661974.59192818613</c:v>
                </c:pt>
                <c:pt idx="11590">
                  <c:v>662761.15653265198</c:v>
                </c:pt>
                <c:pt idx="11591">
                  <c:v>661974.5938332841</c:v>
                </c:pt>
                <c:pt idx="11592">
                  <c:v>662439.31250045472</c:v>
                </c:pt>
                <c:pt idx="11593">
                  <c:v>662016.02805330546</c:v>
                </c:pt>
                <c:pt idx="11594">
                  <c:v>661997.60993304185</c:v>
                </c:pt>
                <c:pt idx="11595">
                  <c:v>662053.2683772553</c:v>
                </c:pt>
                <c:pt idx="11596">
                  <c:v>662043.85826850298</c:v>
                </c:pt>
                <c:pt idx="11597">
                  <c:v>662655.41073495068</c:v>
                </c:pt>
                <c:pt idx="11598">
                  <c:v>662025.22002008231</c:v>
                </c:pt>
                <c:pt idx="11599">
                  <c:v>662043.80412914138</c:v>
                </c:pt>
                <c:pt idx="11600">
                  <c:v>662034.42398096796</c:v>
                </c:pt>
                <c:pt idx="11601">
                  <c:v>662071.24327876512</c:v>
                </c:pt>
                <c:pt idx="11602">
                  <c:v>662287.50737498398</c:v>
                </c:pt>
                <c:pt idx="11603">
                  <c:v>662052.84112619562</c:v>
                </c:pt>
                <c:pt idx="11604">
                  <c:v>662048.20423641009</c:v>
                </c:pt>
                <c:pt idx="11605">
                  <c:v>662052.85640917241</c:v>
                </c:pt>
                <c:pt idx="11606">
                  <c:v>662052.81166774617</c:v>
                </c:pt>
                <c:pt idx="11607">
                  <c:v>662076.55600595556</c:v>
                </c:pt>
                <c:pt idx="11608">
                  <c:v>662052.79363144806</c:v>
                </c:pt>
                <c:pt idx="11609">
                  <c:v>662062.0335084931</c:v>
                </c:pt>
                <c:pt idx="11610">
                  <c:v>662747.37680365692</c:v>
                </c:pt>
                <c:pt idx="11611">
                  <c:v>662259.89748482697</c:v>
                </c:pt>
                <c:pt idx="11612">
                  <c:v>662029.80433625402</c:v>
                </c:pt>
                <c:pt idx="11613">
                  <c:v>662076.3761663551</c:v>
                </c:pt>
                <c:pt idx="11614">
                  <c:v>662066.62732248043</c:v>
                </c:pt>
                <c:pt idx="11615">
                  <c:v>662075.82984340913</c:v>
                </c:pt>
                <c:pt idx="11616">
                  <c:v>662029.79362800345</c:v>
                </c:pt>
                <c:pt idx="11617">
                  <c:v>662104.35065695085</c:v>
                </c:pt>
                <c:pt idx="11618">
                  <c:v>662094.23191224167</c:v>
                </c:pt>
                <c:pt idx="11619">
                  <c:v>662075.81921186682</c:v>
                </c:pt>
                <c:pt idx="11620">
                  <c:v>662577.30141082453</c:v>
                </c:pt>
                <c:pt idx="11621">
                  <c:v>662080.40523160098</c:v>
                </c:pt>
                <c:pt idx="11622">
                  <c:v>662241.48469614703</c:v>
                </c:pt>
                <c:pt idx="11623">
                  <c:v>662393.31561567646</c:v>
                </c:pt>
                <c:pt idx="11624">
                  <c:v>662158.65654629422</c:v>
                </c:pt>
                <c:pt idx="11625">
                  <c:v>662043.59908299043</c:v>
                </c:pt>
                <c:pt idx="11626">
                  <c:v>662071.20888051903</c:v>
                </c:pt>
                <c:pt idx="11627">
                  <c:v>662121.83715460205</c:v>
                </c:pt>
                <c:pt idx="11628">
                  <c:v>662121.83432710264</c:v>
                </c:pt>
                <c:pt idx="11629">
                  <c:v>662094.22637532593</c:v>
                </c:pt>
                <c:pt idx="11630">
                  <c:v>662201.39340102882</c:v>
                </c:pt>
                <c:pt idx="11631">
                  <c:v>662103.51844382833</c:v>
                </c:pt>
                <c:pt idx="11632">
                  <c:v>662126.81381553551</c:v>
                </c:pt>
                <c:pt idx="11633">
                  <c:v>662476.11971118452</c:v>
                </c:pt>
                <c:pt idx="11634">
                  <c:v>662066.59187871276</c:v>
                </c:pt>
                <c:pt idx="11635">
                  <c:v>662112.76484270988</c:v>
                </c:pt>
                <c:pt idx="11636">
                  <c:v>662687.66711300728</c:v>
                </c:pt>
                <c:pt idx="11637">
                  <c:v>662126.4232069453</c:v>
                </c:pt>
                <c:pt idx="11638">
                  <c:v>662107.99083839857</c:v>
                </c:pt>
                <c:pt idx="11639">
                  <c:v>662241.47086249804</c:v>
                </c:pt>
                <c:pt idx="11640">
                  <c:v>662084.99498430057</c:v>
                </c:pt>
                <c:pt idx="11641">
                  <c:v>662342.69923616468</c:v>
                </c:pt>
                <c:pt idx="11642">
                  <c:v>662255.27090179489</c:v>
                </c:pt>
                <c:pt idx="11643">
                  <c:v>662159.02198244771</c:v>
                </c:pt>
                <c:pt idx="11644">
                  <c:v>662140.28789791383</c:v>
                </c:pt>
                <c:pt idx="11645">
                  <c:v>662107.99035665672</c:v>
                </c:pt>
                <c:pt idx="11646">
                  <c:v>662834.78357918048</c:v>
                </c:pt>
                <c:pt idx="11647">
                  <c:v>662770.41819654033</c:v>
                </c:pt>
                <c:pt idx="11648">
                  <c:v>662140.20048035728</c:v>
                </c:pt>
                <c:pt idx="11649">
                  <c:v>662181.63682324591</c:v>
                </c:pt>
                <c:pt idx="11650">
                  <c:v>662144.79530953721</c:v>
                </c:pt>
                <c:pt idx="11651">
                  <c:v>662140.21375995851</c:v>
                </c:pt>
                <c:pt idx="11652">
                  <c:v>662159.20637177897</c:v>
                </c:pt>
                <c:pt idx="11653">
                  <c:v>662103.39587433159</c:v>
                </c:pt>
                <c:pt idx="11654">
                  <c:v>662195.44216998271</c:v>
                </c:pt>
                <c:pt idx="11655">
                  <c:v>662167.82614747074</c:v>
                </c:pt>
                <c:pt idx="11656">
                  <c:v>662228.89256039099</c:v>
                </c:pt>
                <c:pt idx="11657">
                  <c:v>662168.08495258156</c:v>
                </c:pt>
                <c:pt idx="11658">
                  <c:v>662241.4568306302</c:v>
                </c:pt>
                <c:pt idx="11659">
                  <c:v>662163.42649005784</c:v>
                </c:pt>
                <c:pt idx="11660">
                  <c:v>662177.79665351275</c:v>
                </c:pt>
                <c:pt idx="11661">
                  <c:v>662158.6138496038</c:v>
                </c:pt>
                <c:pt idx="11662">
                  <c:v>662485.31967536989</c:v>
                </c:pt>
                <c:pt idx="11663">
                  <c:v>662172.41571660212</c:v>
                </c:pt>
                <c:pt idx="11664">
                  <c:v>662181.69276285532</c:v>
                </c:pt>
                <c:pt idx="11665">
                  <c:v>662224.15849634761</c:v>
                </c:pt>
                <c:pt idx="11666">
                  <c:v>662687.70899569045</c:v>
                </c:pt>
                <c:pt idx="11667">
                  <c:v>662945.17275908287</c:v>
                </c:pt>
                <c:pt idx="11668">
                  <c:v>662195.42909971694</c:v>
                </c:pt>
                <c:pt idx="11669">
                  <c:v>662195.46866262238</c:v>
                </c:pt>
                <c:pt idx="11670">
                  <c:v>662186.22467990767</c:v>
                </c:pt>
                <c:pt idx="11671">
                  <c:v>662195.45211526763</c:v>
                </c:pt>
                <c:pt idx="11672">
                  <c:v>662209.5593083736</c:v>
                </c:pt>
                <c:pt idx="11673">
                  <c:v>662190.79650053359</c:v>
                </c:pt>
                <c:pt idx="11674">
                  <c:v>662572.72567635286</c:v>
                </c:pt>
                <c:pt idx="11675">
                  <c:v>662195.43800528662</c:v>
                </c:pt>
                <c:pt idx="11676">
                  <c:v>662218.92155989993</c:v>
                </c:pt>
                <c:pt idx="11677">
                  <c:v>662204.77934574999</c:v>
                </c:pt>
                <c:pt idx="11678">
                  <c:v>662204.61762604408</c:v>
                </c:pt>
                <c:pt idx="11679">
                  <c:v>662177.00462602708</c:v>
                </c:pt>
                <c:pt idx="11680">
                  <c:v>662181.59155961219</c:v>
                </c:pt>
                <c:pt idx="11681">
                  <c:v>662172.39955577417</c:v>
                </c:pt>
                <c:pt idx="11682">
                  <c:v>662236.83195080643</c:v>
                </c:pt>
                <c:pt idx="11683">
                  <c:v>662784.2755780532</c:v>
                </c:pt>
                <c:pt idx="11684">
                  <c:v>662218.44514099509</c:v>
                </c:pt>
                <c:pt idx="11685">
                  <c:v>662660.12482495105</c:v>
                </c:pt>
                <c:pt idx="11686">
                  <c:v>662393.28911726549</c:v>
                </c:pt>
                <c:pt idx="11687">
                  <c:v>662195.39372302534</c:v>
                </c:pt>
                <c:pt idx="11688">
                  <c:v>662241.70152547513</c:v>
                </c:pt>
                <c:pt idx="11689">
                  <c:v>662489.91511927627</c:v>
                </c:pt>
                <c:pt idx="11690">
                  <c:v>662259.83501846902</c:v>
                </c:pt>
                <c:pt idx="11691">
                  <c:v>662236.80429460318</c:v>
                </c:pt>
                <c:pt idx="11692">
                  <c:v>662334.84064305818</c:v>
                </c:pt>
                <c:pt idx="11693">
                  <c:v>662236.93767473777</c:v>
                </c:pt>
                <c:pt idx="11694">
                  <c:v>662246.0246638644</c:v>
                </c:pt>
                <c:pt idx="11695">
                  <c:v>662270.01726569014</c:v>
                </c:pt>
                <c:pt idx="11696">
                  <c:v>662199.99625225342</c:v>
                </c:pt>
                <c:pt idx="11697">
                  <c:v>662246.24312915688</c:v>
                </c:pt>
                <c:pt idx="11698">
                  <c:v>662260.17354445742</c:v>
                </c:pt>
                <c:pt idx="11699">
                  <c:v>662316.32599237456</c:v>
                </c:pt>
                <c:pt idx="11700">
                  <c:v>662255.22056905518</c:v>
                </c:pt>
                <c:pt idx="11701">
                  <c:v>662273.6306294786</c:v>
                </c:pt>
                <c:pt idx="11702">
                  <c:v>662632.53036225413</c:v>
                </c:pt>
                <c:pt idx="11703">
                  <c:v>662259.87751294428</c:v>
                </c:pt>
                <c:pt idx="11704">
                  <c:v>662213.79730216926</c:v>
                </c:pt>
                <c:pt idx="11705">
                  <c:v>662899.23071077326</c:v>
                </c:pt>
                <c:pt idx="11706">
                  <c:v>662296.63860657741</c:v>
                </c:pt>
                <c:pt idx="11707">
                  <c:v>662259.81348029722</c:v>
                </c:pt>
                <c:pt idx="11708">
                  <c:v>662316.19572395075</c:v>
                </c:pt>
                <c:pt idx="11709">
                  <c:v>662259.79517826531</c:v>
                </c:pt>
                <c:pt idx="11710">
                  <c:v>662292.46319408971</c:v>
                </c:pt>
                <c:pt idx="11711">
                  <c:v>662255.21139809361</c:v>
                </c:pt>
                <c:pt idx="11712">
                  <c:v>662236.79672840692</c:v>
                </c:pt>
                <c:pt idx="11713">
                  <c:v>662591.12690803967</c:v>
                </c:pt>
                <c:pt idx="11714">
                  <c:v>662292.54934299854</c:v>
                </c:pt>
                <c:pt idx="11715">
                  <c:v>662278.30810586491</c:v>
                </c:pt>
                <c:pt idx="11716">
                  <c:v>662310.43418975617</c:v>
                </c:pt>
                <c:pt idx="11717">
                  <c:v>662862.4837497659</c:v>
                </c:pt>
                <c:pt idx="11718">
                  <c:v>662278.24113466602</c:v>
                </c:pt>
                <c:pt idx="11719">
                  <c:v>662255.19731152069</c:v>
                </c:pt>
                <c:pt idx="11720">
                  <c:v>662462.29241247789</c:v>
                </c:pt>
                <c:pt idx="11721">
                  <c:v>662292.04911366024</c:v>
                </c:pt>
                <c:pt idx="11722">
                  <c:v>662379.46067454643</c:v>
                </c:pt>
                <c:pt idx="11723">
                  <c:v>662278.19513175904</c:v>
                </c:pt>
                <c:pt idx="11724">
                  <c:v>662292.01309306279</c:v>
                </c:pt>
                <c:pt idx="11725">
                  <c:v>662356.44540909666</c:v>
                </c:pt>
                <c:pt idx="11726">
                  <c:v>662315.02362456208</c:v>
                </c:pt>
                <c:pt idx="11727">
                  <c:v>662278.19658622867</c:v>
                </c:pt>
                <c:pt idx="11728">
                  <c:v>662526.70838080894</c:v>
                </c:pt>
                <c:pt idx="11729">
                  <c:v>662310.4688086363</c:v>
                </c:pt>
                <c:pt idx="11730">
                  <c:v>662310.41853120807</c:v>
                </c:pt>
                <c:pt idx="11731">
                  <c:v>662385.35914036271</c:v>
                </c:pt>
                <c:pt idx="11732">
                  <c:v>662310.41047047172</c:v>
                </c:pt>
                <c:pt idx="11733">
                  <c:v>663028.00442395732</c:v>
                </c:pt>
                <c:pt idx="11734">
                  <c:v>662329.66526127071</c:v>
                </c:pt>
                <c:pt idx="11735">
                  <c:v>662333.43128297769</c:v>
                </c:pt>
                <c:pt idx="11736">
                  <c:v>662310.43762010732</c:v>
                </c:pt>
                <c:pt idx="11737">
                  <c:v>662361.03838488599</c:v>
                </c:pt>
                <c:pt idx="11738">
                  <c:v>662319.80654731719</c:v>
                </c:pt>
                <c:pt idx="11739">
                  <c:v>662319.86498960049</c:v>
                </c:pt>
                <c:pt idx="11740">
                  <c:v>662371.42542801285</c:v>
                </c:pt>
                <c:pt idx="11741">
                  <c:v>662342.62943606323</c:v>
                </c:pt>
                <c:pt idx="11742">
                  <c:v>662324.26048843132</c:v>
                </c:pt>
                <c:pt idx="11743">
                  <c:v>662784.33622600278</c:v>
                </c:pt>
                <c:pt idx="11744">
                  <c:v>662328.82029187027</c:v>
                </c:pt>
                <c:pt idx="11745">
                  <c:v>663115.39380977536</c:v>
                </c:pt>
                <c:pt idx="11746">
                  <c:v>662857.92605979252</c:v>
                </c:pt>
                <c:pt idx="11747">
                  <c:v>662431.48555837199</c:v>
                </c:pt>
                <c:pt idx="11748">
                  <c:v>662338.68362730893</c:v>
                </c:pt>
                <c:pt idx="11749">
                  <c:v>662342.93361742888</c:v>
                </c:pt>
                <c:pt idx="11750">
                  <c:v>662338.16063922585</c:v>
                </c:pt>
                <c:pt idx="11751">
                  <c:v>662315.00433595572</c:v>
                </c:pt>
                <c:pt idx="11752">
                  <c:v>662618.72316002229</c:v>
                </c:pt>
                <c:pt idx="11753">
                  <c:v>662375.87369770685</c:v>
                </c:pt>
                <c:pt idx="11754">
                  <c:v>662485.2791341563</c:v>
                </c:pt>
                <c:pt idx="11755">
                  <c:v>662315.00107541273</c:v>
                </c:pt>
                <c:pt idx="11756">
                  <c:v>663074.01044229104</c:v>
                </c:pt>
                <c:pt idx="11757">
                  <c:v>662448.46326162026</c:v>
                </c:pt>
                <c:pt idx="11758">
                  <c:v>662494.47965141386</c:v>
                </c:pt>
                <c:pt idx="11759">
                  <c:v>662375.38658552803</c:v>
                </c:pt>
                <c:pt idx="11760">
                  <c:v>662361.00730879779</c:v>
                </c:pt>
                <c:pt idx="11761">
                  <c:v>662361.00148303166</c:v>
                </c:pt>
                <c:pt idx="11762">
                  <c:v>662333.40150471323</c:v>
                </c:pt>
                <c:pt idx="11763">
                  <c:v>662356.41206076101</c:v>
                </c:pt>
                <c:pt idx="11764">
                  <c:v>663161.40048987162</c:v>
                </c:pt>
                <c:pt idx="11765">
                  <c:v>662384.02408767224</c:v>
                </c:pt>
                <c:pt idx="11766">
                  <c:v>662430.04028736555</c:v>
                </c:pt>
                <c:pt idx="11767">
                  <c:v>662788.94405071542</c:v>
                </c:pt>
                <c:pt idx="11768">
                  <c:v>662986.69874695374</c:v>
                </c:pt>
                <c:pt idx="11769">
                  <c:v>662922.33391220809</c:v>
                </c:pt>
                <c:pt idx="11770">
                  <c:v>662379.41385521868</c:v>
                </c:pt>
                <c:pt idx="11771">
                  <c:v>662397.87155960232</c:v>
                </c:pt>
                <c:pt idx="11772">
                  <c:v>663060.250548632</c:v>
                </c:pt>
                <c:pt idx="11773">
                  <c:v>662421.31524103915</c:v>
                </c:pt>
                <c:pt idx="11774">
                  <c:v>662370.20347750525</c:v>
                </c:pt>
                <c:pt idx="11775">
                  <c:v>662430.03579565883</c:v>
                </c:pt>
                <c:pt idx="11776">
                  <c:v>662457.64511523</c:v>
                </c:pt>
                <c:pt idx="11777">
                  <c:v>662687.72846627864</c:v>
                </c:pt>
                <c:pt idx="11778">
                  <c:v>662411.70490465406</c:v>
                </c:pt>
                <c:pt idx="11779">
                  <c:v>662379.40457529167</c:v>
                </c:pt>
                <c:pt idx="11780">
                  <c:v>662416.28570296126</c:v>
                </c:pt>
                <c:pt idx="11781">
                  <c:v>662411.66750525311</c:v>
                </c:pt>
                <c:pt idx="11782">
                  <c:v>662416.25138632045</c:v>
                </c:pt>
                <c:pt idx="11783">
                  <c:v>662462.24377872003</c:v>
                </c:pt>
                <c:pt idx="11784">
                  <c:v>662411.66022033384</c:v>
                </c:pt>
                <c:pt idx="11785">
                  <c:v>662430.43324787624</c:v>
                </c:pt>
                <c:pt idx="11786">
                  <c:v>662448.43908226769</c:v>
                </c:pt>
                <c:pt idx="11787">
                  <c:v>662420.84137444803</c:v>
                </c:pt>
                <c:pt idx="11788">
                  <c:v>662885.54807574477</c:v>
                </c:pt>
                <c:pt idx="11789">
                  <c:v>662430.17856922816</c:v>
                </c:pt>
                <c:pt idx="11790">
                  <c:v>662439.21396592946</c:v>
                </c:pt>
                <c:pt idx="11791">
                  <c:v>662467.91780427471</c:v>
                </c:pt>
                <c:pt idx="11792">
                  <c:v>662618.70192876318</c:v>
                </c:pt>
                <c:pt idx="11793">
                  <c:v>662416.20453682356</c:v>
                </c:pt>
                <c:pt idx="11794">
                  <c:v>662439.20752578031</c:v>
                </c:pt>
                <c:pt idx="11795">
                  <c:v>662664.71819582442</c:v>
                </c:pt>
                <c:pt idx="11796">
                  <c:v>662499.05192727083</c:v>
                </c:pt>
                <c:pt idx="11797">
                  <c:v>662462.23547555157</c:v>
                </c:pt>
                <c:pt idx="11798">
                  <c:v>662457.8383829575</c:v>
                </c:pt>
                <c:pt idx="11799">
                  <c:v>662462.34279450739</c:v>
                </c:pt>
                <c:pt idx="11800">
                  <c:v>662555.73989461991</c:v>
                </c:pt>
                <c:pt idx="11801">
                  <c:v>662430.00725132402</c:v>
                </c:pt>
                <c:pt idx="11802">
                  <c:v>662485.24421951105</c:v>
                </c:pt>
                <c:pt idx="11803">
                  <c:v>662788.94531488279</c:v>
                </c:pt>
                <c:pt idx="11804">
                  <c:v>662683.1207536743</c:v>
                </c:pt>
                <c:pt idx="11805">
                  <c:v>662462.22598313494</c:v>
                </c:pt>
                <c:pt idx="11806">
                  <c:v>662485.5739008782</c:v>
                </c:pt>
                <c:pt idx="11807">
                  <c:v>662917.75364744954</c:v>
                </c:pt>
                <c:pt idx="11808">
                  <c:v>662793.54653696518</c:v>
                </c:pt>
                <c:pt idx="11809">
                  <c:v>662495.15142786922</c:v>
                </c:pt>
                <c:pt idx="11810">
                  <c:v>662453.01411309745</c:v>
                </c:pt>
                <c:pt idx="11811">
                  <c:v>662522.05436612049</c:v>
                </c:pt>
                <c:pt idx="11812">
                  <c:v>662604.8881584336</c:v>
                </c:pt>
                <c:pt idx="11813">
                  <c:v>662499.02890086547</c:v>
                </c:pt>
                <c:pt idx="11814">
                  <c:v>662517.4489582486</c:v>
                </c:pt>
                <c:pt idx="11815">
                  <c:v>662517.45042754232</c:v>
                </c:pt>
                <c:pt idx="11816">
                  <c:v>662541.70636533143</c:v>
                </c:pt>
                <c:pt idx="11817">
                  <c:v>662503.69788797514</c:v>
                </c:pt>
                <c:pt idx="11818">
                  <c:v>662513.75531706831</c:v>
                </c:pt>
                <c:pt idx="11819">
                  <c:v>662569.4445877301</c:v>
                </c:pt>
                <c:pt idx="11820">
                  <c:v>662494.43444877688</c:v>
                </c:pt>
                <c:pt idx="11821">
                  <c:v>662517.55141570442</c:v>
                </c:pt>
                <c:pt idx="11822">
                  <c:v>662527.56106674171</c:v>
                </c:pt>
                <c:pt idx="11823">
                  <c:v>662577.27324923885</c:v>
                </c:pt>
                <c:pt idx="11824">
                  <c:v>662499.01153642801</c:v>
                </c:pt>
                <c:pt idx="11825">
                  <c:v>662752.13849501417</c:v>
                </c:pt>
                <c:pt idx="11826">
                  <c:v>662526.9171197213</c:v>
                </c:pt>
                <c:pt idx="11827">
                  <c:v>662480.61304661527</c:v>
                </c:pt>
                <c:pt idx="11828">
                  <c:v>662531.39793043409</c:v>
                </c:pt>
                <c:pt idx="11829">
                  <c:v>662535.85566016543</c:v>
                </c:pt>
                <c:pt idx="11830">
                  <c:v>662526.64976027899</c:v>
                </c:pt>
                <c:pt idx="11831">
                  <c:v>662664.7092848029</c:v>
                </c:pt>
                <c:pt idx="11832">
                  <c:v>662485.21795815753</c:v>
                </c:pt>
                <c:pt idx="11833">
                  <c:v>663124.66115657729</c:v>
                </c:pt>
                <c:pt idx="11834">
                  <c:v>662549.69281323336</c:v>
                </c:pt>
                <c:pt idx="11835">
                  <c:v>662545.04590634594</c:v>
                </c:pt>
                <c:pt idx="11836">
                  <c:v>662871.75842518278</c:v>
                </c:pt>
                <c:pt idx="11837">
                  <c:v>662508.21474261698</c:v>
                </c:pt>
                <c:pt idx="11838">
                  <c:v>662620.06728605728</c:v>
                </c:pt>
                <c:pt idx="11839">
                  <c:v>662545.0200222563</c:v>
                </c:pt>
                <c:pt idx="11840">
                  <c:v>662558.88078435138</c:v>
                </c:pt>
                <c:pt idx="11841">
                  <c:v>663262.61672688148</c:v>
                </c:pt>
                <c:pt idx="11842">
                  <c:v>663009.74965334812</c:v>
                </c:pt>
                <c:pt idx="11843">
                  <c:v>662512.8275385322</c:v>
                </c:pt>
                <c:pt idx="11844">
                  <c:v>662563.43855762994</c:v>
                </c:pt>
                <c:pt idx="11845">
                  <c:v>662568.07271620526</c:v>
                </c:pt>
                <c:pt idx="11846">
                  <c:v>662586.88217097602</c:v>
                </c:pt>
                <c:pt idx="11847">
                  <c:v>662587.06933098077</c:v>
                </c:pt>
                <c:pt idx="11848">
                  <c:v>663202.83016295347</c:v>
                </c:pt>
                <c:pt idx="11849">
                  <c:v>662577.46642830223</c:v>
                </c:pt>
                <c:pt idx="11850">
                  <c:v>662508.21814738854</c:v>
                </c:pt>
                <c:pt idx="11851">
                  <c:v>662586.80483403686</c:v>
                </c:pt>
                <c:pt idx="11852">
                  <c:v>662582.59098075889</c:v>
                </c:pt>
                <c:pt idx="11853">
                  <c:v>662582.13374767732</c:v>
                </c:pt>
                <c:pt idx="11854">
                  <c:v>662568.0312858877</c:v>
                </c:pt>
                <c:pt idx="11855">
                  <c:v>662600.77898476028</c:v>
                </c:pt>
                <c:pt idx="11856">
                  <c:v>662549.65142705804</c:v>
                </c:pt>
                <c:pt idx="11857">
                  <c:v>662581.89324993128</c:v>
                </c:pt>
                <c:pt idx="11858">
                  <c:v>663083.31548135029</c:v>
                </c:pt>
                <c:pt idx="11859">
                  <c:v>662558.85639710713</c:v>
                </c:pt>
                <c:pt idx="11860">
                  <c:v>662526.6203493115</c:v>
                </c:pt>
                <c:pt idx="11861">
                  <c:v>662586.46594535641</c:v>
                </c:pt>
                <c:pt idx="11862">
                  <c:v>662535.83684266184</c:v>
                </c:pt>
                <c:pt idx="11863">
                  <c:v>663281.01989191945</c:v>
                </c:pt>
                <c:pt idx="11864">
                  <c:v>662604.93837281945</c:v>
                </c:pt>
                <c:pt idx="11865">
                  <c:v>662642.95778759499</c:v>
                </c:pt>
                <c:pt idx="11866">
                  <c:v>662563.45615531562</c:v>
                </c:pt>
                <c:pt idx="11867">
                  <c:v>662693.80628189014</c:v>
                </c:pt>
                <c:pt idx="11868">
                  <c:v>662572.66051632399</c:v>
                </c:pt>
                <c:pt idx="11869">
                  <c:v>662628.30039551901</c:v>
                </c:pt>
                <c:pt idx="11870">
                  <c:v>662563.45118715882</c:v>
                </c:pt>
                <c:pt idx="11871">
                  <c:v>663166.06801243685</c:v>
                </c:pt>
                <c:pt idx="11872">
                  <c:v>662618.68299044052</c:v>
                </c:pt>
                <c:pt idx="11873">
                  <c:v>662572.65806037211</c:v>
                </c:pt>
                <c:pt idx="11874">
                  <c:v>662581.86628343316</c:v>
                </c:pt>
                <c:pt idx="11875">
                  <c:v>662609.48383172741</c:v>
                </c:pt>
                <c:pt idx="11876">
                  <c:v>662647.41137982113</c:v>
                </c:pt>
                <c:pt idx="11877">
                  <c:v>662752.13575946935</c:v>
                </c:pt>
                <c:pt idx="11878">
                  <c:v>663115.52036245749</c:v>
                </c:pt>
                <c:pt idx="11879">
                  <c:v>662572.64846983959</c:v>
                </c:pt>
                <c:pt idx="11880">
                  <c:v>662623.2647677121</c:v>
                </c:pt>
                <c:pt idx="11881">
                  <c:v>662586.43101579975</c:v>
                </c:pt>
                <c:pt idx="11882">
                  <c:v>662660.61358915514</c:v>
                </c:pt>
                <c:pt idx="11883">
                  <c:v>662876.36227754108</c:v>
                </c:pt>
                <c:pt idx="11884">
                  <c:v>662651.63623459975</c:v>
                </c:pt>
                <c:pt idx="11885">
                  <c:v>662577.24530804448</c:v>
                </c:pt>
                <c:pt idx="11886">
                  <c:v>662614.06837635254</c:v>
                </c:pt>
                <c:pt idx="11887">
                  <c:v>662632.45914927858</c:v>
                </c:pt>
                <c:pt idx="11888">
                  <c:v>662609.46578681935</c:v>
                </c:pt>
                <c:pt idx="11889">
                  <c:v>662600.23560305906</c:v>
                </c:pt>
                <c:pt idx="11890">
                  <c:v>663018.97062330972</c:v>
                </c:pt>
                <c:pt idx="11891">
                  <c:v>662586.43447604158</c:v>
                </c:pt>
                <c:pt idx="11892">
                  <c:v>662641.71412839368</c:v>
                </c:pt>
                <c:pt idx="11893">
                  <c:v>663087.96079856413</c:v>
                </c:pt>
                <c:pt idx="11894">
                  <c:v>662702.80433758034</c:v>
                </c:pt>
                <c:pt idx="11895">
                  <c:v>662674.52399175731</c:v>
                </c:pt>
                <c:pt idx="11896">
                  <c:v>662655.77102262795</c:v>
                </c:pt>
                <c:pt idx="11897">
                  <c:v>662632.45066093153</c:v>
                </c:pt>
                <c:pt idx="11898">
                  <c:v>662641.67333564733</c:v>
                </c:pt>
                <c:pt idx="11899">
                  <c:v>662660.19666782906</c:v>
                </c:pt>
                <c:pt idx="11900">
                  <c:v>662664.76222930837</c:v>
                </c:pt>
                <c:pt idx="11901">
                  <c:v>662650.90986174869</c:v>
                </c:pt>
                <c:pt idx="11902">
                  <c:v>662977.57340361073</c:v>
                </c:pt>
                <c:pt idx="11903">
                  <c:v>662623.26474932337</c:v>
                </c:pt>
                <c:pt idx="11904">
                  <c:v>662664.741029909</c:v>
                </c:pt>
                <c:pt idx="11905">
                  <c:v>662857.95574756409</c:v>
                </c:pt>
                <c:pt idx="11906">
                  <c:v>662770.52701029927</c:v>
                </c:pt>
                <c:pt idx="11907">
                  <c:v>662664.84849374159</c:v>
                </c:pt>
                <c:pt idx="11908">
                  <c:v>662669.51109406713</c:v>
                </c:pt>
                <c:pt idx="11909">
                  <c:v>663313.24881520611</c:v>
                </c:pt>
                <c:pt idx="11910">
                  <c:v>662623.26107530226</c:v>
                </c:pt>
                <c:pt idx="11911">
                  <c:v>662664.72974463331</c:v>
                </c:pt>
                <c:pt idx="11912">
                  <c:v>663322.45046339452</c:v>
                </c:pt>
                <c:pt idx="11913">
                  <c:v>662595.63866422116</c:v>
                </c:pt>
                <c:pt idx="11914">
                  <c:v>662664.73084988224</c:v>
                </c:pt>
                <c:pt idx="11915">
                  <c:v>662591.03695220046</c:v>
                </c:pt>
                <c:pt idx="11916">
                  <c:v>662604.8460534123</c:v>
                </c:pt>
                <c:pt idx="11917">
                  <c:v>662738.31092199613</c:v>
                </c:pt>
                <c:pt idx="11918">
                  <c:v>662707.26505440637</c:v>
                </c:pt>
                <c:pt idx="11919">
                  <c:v>662650.8722998841</c:v>
                </c:pt>
                <c:pt idx="11920">
                  <c:v>662748.96070877591</c:v>
                </c:pt>
                <c:pt idx="11921">
                  <c:v>662609.44219037856</c:v>
                </c:pt>
                <c:pt idx="11922">
                  <c:v>662664.67445773596</c:v>
                </c:pt>
                <c:pt idx="11923">
                  <c:v>662781.27339041641</c:v>
                </c:pt>
                <c:pt idx="11924">
                  <c:v>662669.29819687363</c:v>
                </c:pt>
                <c:pt idx="11925">
                  <c:v>662702.4839298256</c:v>
                </c:pt>
                <c:pt idx="11926">
                  <c:v>662692.67137184856</c:v>
                </c:pt>
                <c:pt idx="11927">
                  <c:v>662618.64536272455</c:v>
                </c:pt>
                <c:pt idx="11928">
                  <c:v>662687.77710750489</c:v>
                </c:pt>
                <c:pt idx="11929">
                  <c:v>662862.54814080731</c:v>
                </c:pt>
                <c:pt idx="11930">
                  <c:v>663428.24752393854</c:v>
                </c:pt>
                <c:pt idx="11931">
                  <c:v>662669.27339174913</c:v>
                </c:pt>
                <c:pt idx="11932">
                  <c:v>663037.38037152472</c:v>
                </c:pt>
                <c:pt idx="11933">
                  <c:v>663235.13774537295</c:v>
                </c:pt>
                <c:pt idx="11934">
                  <c:v>662683.07637651218</c:v>
                </c:pt>
                <c:pt idx="11935">
                  <c:v>662678.51566179597</c:v>
                </c:pt>
                <c:pt idx="11936">
                  <c:v>662646.25735816208</c:v>
                </c:pt>
                <c:pt idx="11937">
                  <c:v>662687.73667633906</c:v>
                </c:pt>
                <c:pt idx="11938">
                  <c:v>662926.96322471392</c:v>
                </c:pt>
                <c:pt idx="11939">
                  <c:v>662687.67688876844</c:v>
                </c:pt>
                <c:pt idx="11940">
                  <c:v>662991.37507663853</c:v>
                </c:pt>
                <c:pt idx="11941">
                  <c:v>662673.86890183773</c:v>
                </c:pt>
                <c:pt idx="11942">
                  <c:v>662637.05031564843</c:v>
                </c:pt>
                <c:pt idx="11943">
                  <c:v>662673.86048456794</c:v>
                </c:pt>
                <c:pt idx="11944">
                  <c:v>662724.97533982154</c:v>
                </c:pt>
                <c:pt idx="11945">
                  <c:v>662802.71803828771</c:v>
                </c:pt>
                <c:pt idx="11946">
                  <c:v>662706.27536649606</c:v>
                </c:pt>
                <c:pt idx="11947">
                  <c:v>662655.45583185577</c:v>
                </c:pt>
                <c:pt idx="11948">
                  <c:v>662646.25087307196</c:v>
                </c:pt>
                <c:pt idx="11949">
                  <c:v>662715.54300819326</c:v>
                </c:pt>
                <c:pt idx="11950">
                  <c:v>662857.93677392718</c:v>
                </c:pt>
                <c:pt idx="11951">
                  <c:v>662660.05551006296</c:v>
                </c:pt>
                <c:pt idx="11952">
                  <c:v>662738.9865729158</c:v>
                </c:pt>
                <c:pt idx="11953">
                  <c:v>662739.32152054575</c:v>
                </c:pt>
                <c:pt idx="11954">
                  <c:v>662720.0311017629</c:v>
                </c:pt>
                <c:pt idx="11955">
                  <c:v>662706.13845833554</c:v>
                </c:pt>
                <c:pt idx="11956">
                  <c:v>663147.78807473381</c:v>
                </c:pt>
                <c:pt idx="11957">
                  <c:v>663354.69968684705</c:v>
                </c:pt>
                <c:pt idx="11958">
                  <c:v>662752.69341912947</c:v>
                </c:pt>
                <c:pt idx="11959">
                  <c:v>662715.27963464218</c:v>
                </c:pt>
                <c:pt idx="11960">
                  <c:v>662710.67987460655</c:v>
                </c:pt>
                <c:pt idx="11961">
                  <c:v>662715.34388362756</c:v>
                </c:pt>
                <c:pt idx="11962">
                  <c:v>662747.48490727646</c:v>
                </c:pt>
                <c:pt idx="11963">
                  <c:v>662793.50471040606</c:v>
                </c:pt>
                <c:pt idx="11964">
                  <c:v>662813.41601422534</c:v>
                </c:pt>
                <c:pt idx="11965">
                  <c:v>662664.65311207843</c:v>
                </c:pt>
                <c:pt idx="11966">
                  <c:v>662719.9072759538</c:v>
                </c:pt>
                <c:pt idx="11967">
                  <c:v>662761.28829036863</c:v>
                </c:pt>
                <c:pt idx="11968">
                  <c:v>662719.89506811893</c:v>
                </c:pt>
                <c:pt idx="11969">
                  <c:v>662678.45711212873</c:v>
                </c:pt>
                <c:pt idx="11970">
                  <c:v>662845.72511552728</c:v>
                </c:pt>
                <c:pt idx="11971">
                  <c:v>663239.78426300187</c:v>
                </c:pt>
                <c:pt idx="11972">
                  <c:v>662799.49531535723</c:v>
                </c:pt>
                <c:pt idx="11973">
                  <c:v>662752.93678718514</c:v>
                </c:pt>
                <c:pt idx="11974">
                  <c:v>662710.6737740658</c:v>
                </c:pt>
                <c:pt idx="11975">
                  <c:v>662696.8661551947</c:v>
                </c:pt>
                <c:pt idx="11976">
                  <c:v>662780.93837683566</c:v>
                </c:pt>
                <c:pt idx="11977">
                  <c:v>662742.98215635971</c:v>
                </c:pt>
                <c:pt idx="11978">
                  <c:v>662757.11702395696</c:v>
                </c:pt>
                <c:pt idx="11979">
                  <c:v>663317.95326577662</c:v>
                </c:pt>
                <c:pt idx="11980">
                  <c:v>662719.87537609774</c:v>
                </c:pt>
                <c:pt idx="11981">
                  <c:v>662752.08728043037</c:v>
                </c:pt>
                <c:pt idx="11982">
                  <c:v>662757.04217536014</c:v>
                </c:pt>
                <c:pt idx="11983">
                  <c:v>663455.87663332745</c:v>
                </c:pt>
                <c:pt idx="11984">
                  <c:v>662747.56531088997</c:v>
                </c:pt>
                <c:pt idx="11985">
                  <c:v>662775.08913631563</c:v>
                </c:pt>
                <c:pt idx="11986">
                  <c:v>663014.37659174518</c:v>
                </c:pt>
                <c:pt idx="11987">
                  <c:v>662784.2898167622</c:v>
                </c:pt>
                <c:pt idx="11988">
                  <c:v>662794.12473492313</c:v>
                </c:pt>
                <c:pt idx="11989">
                  <c:v>663202.99937069137</c:v>
                </c:pt>
                <c:pt idx="11990">
                  <c:v>663078.78997925366</c:v>
                </c:pt>
                <c:pt idx="11991">
                  <c:v>662779.69106754893</c:v>
                </c:pt>
                <c:pt idx="11992">
                  <c:v>662761.28944037366</c:v>
                </c:pt>
                <c:pt idx="11993">
                  <c:v>662770.5818402156</c:v>
                </c:pt>
                <c:pt idx="11994">
                  <c:v>662931.54827215755</c:v>
                </c:pt>
                <c:pt idx="11995">
                  <c:v>662775.09237892472</c:v>
                </c:pt>
                <c:pt idx="11996">
                  <c:v>662808.38547651796</c:v>
                </c:pt>
                <c:pt idx="11997">
                  <c:v>662784.5199306506</c:v>
                </c:pt>
                <c:pt idx="11998">
                  <c:v>662808.04698746162</c:v>
                </c:pt>
                <c:pt idx="11999">
                  <c:v>662811.89516254945</c:v>
                </c:pt>
                <c:pt idx="12000">
                  <c:v>662761.28510170581</c:v>
                </c:pt>
                <c:pt idx="12001">
                  <c:v>662779.75852987275</c:v>
                </c:pt>
                <c:pt idx="12002">
                  <c:v>662812.44235215581</c:v>
                </c:pt>
                <c:pt idx="12003">
                  <c:v>662775.10097576759</c:v>
                </c:pt>
                <c:pt idx="12004">
                  <c:v>662784.34554771241</c:v>
                </c:pt>
                <c:pt idx="12005">
                  <c:v>663166.20399149484</c:v>
                </c:pt>
                <c:pt idx="12006">
                  <c:v>662733.66978257452</c:v>
                </c:pt>
                <c:pt idx="12007">
                  <c:v>662862.51464808418</c:v>
                </c:pt>
                <c:pt idx="12008">
                  <c:v>662908.53347801149</c:v>
                </c:pt>
                <c:pt idx="12009">
                  <c:v>662802.81021752674</c:v>
                </c:pt>
                <c:pt idx="12010">
                  <c:v>662779.69147622585</c:v>
                </c:pt>
                <c:pt idx="12011">
                  <c:v>662863.95379834448</c:v>
                </c:pt>
                <c:pt idx="12012">
                  <c:v>663000.56976825825</c:v>
                </c:pt>
                <c:pt idx="12013">
                  <c:v>663432.91654555732</c:v>
                </c:pt>
                <c:pt idx="12014">
                  <c:v>662887.07981361239</c:v>
                </c:pt>
                <c:pt idx="12015">
                  <c:v>662747.47532639385</c:v>
                </c:pt>
                <c:pt idx="12016">
                  <c:v>663566.27742164035</c:v>
                </c:pt>
                <c:pt idx="12017">
                  <c:v>662812.04028951528</c:v>
                </c:pt>
                <c:pt idx="12018">
                  <c:v>662816.80615065212</c:v>
                </c:pt>
                <c:pt idx="12019">
                  <c:v>662807.39018537174</c:v>
                </c:pt>
                <c:pt idx="12020">
                  <c:v>662784.2872780629</c:v>
                </c:pt>
                <c:pt idx="12021">
                  <c:v>662859.20981897262</c:v>
                </c:pt>
                <c:pt idx="12022">
                  <c:v>663318.00217057928</c:v>
                </c:pt>
                <c:pt idx="12023">
                  <c:v>663446.71976707189</c:v>
                </c:pt>
                <c:pt idx="12024">
                  <c:v>663023.57431762177</c:v>
                </c:pt>
                <c:pt idx="12025">
                  <c:v>662821.12626508984</c:v>
                </c:pt>
                <c:pt idx="12026">
                  <c:v>663580.08063151187</c:v>
                </c:pt>
                <c:pt idx="12027">
                  <c:v>662982.15758998238</c:v>
                </c:pt>
                <c:pt idx="12028">
                  <c:v>662788.88769848098</c:v>
                </c:pt>
                <c:pt idx="12029">
                  <c:v>662839.69279196905</c:v>
                </c:pt>
                <c:pt idx="12030">
                  <c:v>662825.70067214826</c:v>
                </c:pt>
                <c:pt idx="12031">
                  <c:v>663327.20466493594</c:v>
                </c:pt>
                <c:pt idx="12032">
                  <c:v>663138.60338288394</c:v>
                </c:pt>
                <c:pt idx="12033">
                  <c:v>662788.88168174913</c:v>
                </c:pt>
                <c:pt idx="12034">
                  <c:v>662858.47536295583</c:v>
                </c:pt>
                <c:pt idx="12035">
                  <c:v>662854.22610188811</c:v>
                </c:pt>
                <c:pt idx="12036">
                  <c:v>662834.98965315043</c:v>
                </c:pt>
                <c:pt idx="12037">
                  <c:v>662802.68820538954</c:v>
                </c:pt>
                <c:pt idx="12038">
                  <c:v>662839.57766950945</c:v>
                </c:pt>
                <c:pt idx="12039">
                  <c:v>662862.5018226112</c:v>
                </c:pt>
                <c:pt idx="12040">
                  <c:v>662798.08892324718</c:v>
                </c:pt>
                <c:pt idx="12041">
                  <c:v>662858.83176314586</c:v>
                </c:pt>
                <c:pt idx="12042">
                  <c:v>662853.70461838087</c:v>
                </c:pt>
                <c:pt idx="12043">
                  <c:v>662956.21510954213</c:v>
                </c:pt>
                <c:pt idx="12044">
                  <c:v>663207.61433498689</c:v>
                </c:pt>
                <c:pt idx="12045">
                  <c:v>662839.50152315863</c:v>
                </c:pt>
                <c:pt idx="12046">
                  <c:v>662853.30782122782</c:v>
                </c:pt>
                <c:pt idx="12047">
                  <c:v>662917.72388657939</c:v>
                </c:pt>
                <c:pt idx="12048">
                  <c:v>663414.57584488997</c:v>
                </c:pt>
                <c:pt idx="12049">
                  <c:v>662862.55252262868</c:v>
                </c:pt>
                <c:pt idx="12050">
                  <c:v>662963.74367856362</c:v>
                </c:pt>
                <c:pt idx="12051">
                  <c:v>662886.30914722453</c:v>
                </c:pt>
                <c:pt idx="12052">
                  <c:v>662857.90701063699</c:v>
                </c:pt>
                <c:pt idx="12053">
                  <c:v>662839.50013038854</c:v>
                </c:pt>
                <c:pt idx="12054">
                  <c:v>662890.80107687868</c:v>
                </c:pt>
                <c:pt idx="12055">
                  <c:v>662881.40055809589</c:v>
                </c:pt>
                <c:pt idx="12056">
                  <c:v>663547.89747084375</c:v>
                </c:pt>
                <c:pt idx="12057">
                  <c:v>662881.16746542463</c:v>
                </c:pt>
                <c:pt idx="12058">
                  <c:v>662928.41359496186</c:v>
                </c:pt>
                <c:pt idx="12059">
                  <c:v>662903.90991427214</c:v>
                </c:pt>
                <c:pt idx="12060">
                  <c:v>662890.14402775513</c:v>
                </c:pt>
                <c:pt idx="12061">
                  <c:v>662894.77872635878</c:v>
                </c:pt>
                <c:pt idx="12062">
                  <c:v>662848.69958037208</c:v>
                </c:pt>
                <c:pt idx="12063">
                  <c:v>662844.0914547476</c:v>
                </c:pt>
                <c:pt idx="12064">
                  <c:v>662848.69596597308</c:v>
                </c:pt>
                <c:pt idx="12065">
                  <c:v>662928.2730892871</c:v>
                </c:pt>
                <c:pt idx="12066">
                  <c:v>662899.31638385192</c:v>
                </c:pt>
                <c:pt idx="12067">
                  <c:v>663313.42602496035</c:v>
                </c:pt>
                <c:pt idx="12068">
                  <c:v>662908.65040003951</c:v>
                </c:pt>
                <c:pt idx="12069">
                  <c:v>662904.25222351111</c:v>
                </c:pt>
                <c:pt idx="12070">
                  <c:v>663143.20563619689</c:v>
                </c:pt>
                <c:pt idx="12071">
                  <c:v>662979.16070652532</c:v>
                </c:pt>
                <c:pt idx="12072">
                  <c:v>662928.0995838755</c:v>
                </c:pt>
                <c:pt idx="12073">
                  <c:v>662927.0399014625</c:v>
                </c:pt>
                <c:pt idx="12074">
                  <c:v>662927.00546608714</c:v>
                </c:pt>
                <c:pt idx="12075">
                  <c:v>662936.11758012325</c:v>
                </c:pt>
                <c:pt idx="12076">
                  <c:v>662931.68785955885</c:v>
                </c:pt>
                <c:pt idx="12077">
                  <c:v>662931.5901447928</c:v>
                </c:pt>
                <c:pt idx="12078">
                  <c:v>662936.11948390282</c:v>
                </c:pt>
                <c:pt idx="12079">
                  <c:v>662932.0314967091</c:v>
                </c:pt>
                <c:pt idx="12080">
                  <c:v>662936.12212203303</c:v>
                </c:pt>
                <c:pt idx="12081">
                  <c:v>662903.90894321224</c:v>
                </c:pt>
                <c:pt idx="12082">
                  <c:v>662940.93627018097</c:v>
                </c:pt>
                <c:pt idx="12083">
                  <c:v>662922.31985175877</c:v>
                </c:pt>
                <c:pt idx="12084">
                  <c:v>663419.2269473566</c:v>
                </c:pt>
                <c:pt idx="12085">
                  <c:v>662949.9463568466</c:v>
                </c:pt>
                <c:pt idx="12086">
                  <c:v>662954.65054326376</c:v>
                </c:pt>
                <c:pt idx="12087">
                  <c:v>662922.31804272369</c:v>
                </c:pt>
                <c:pt idx="12088">
                  <c:v>662936.11939334171</c:v>
                </c:pt>
                <c:pt idx="12089">
                  <c:v>663635.31841778033</c:v>
                </c:pt>
                <c:pt idx="12090">
                  <c:v>662922.30970990437</c:v>
                </c:pt>
                <c:pt idx="12091">
                  <c:v>662940.72098456486</c:v>
                </c:pt>
                <c:pt idx="12092">
                  <c:v>662963.73740927491</c:v>
                </c:pt>
                <c:pt idx="12093">
                  <c:v>662972.93333117513</c:v>
                </c:pt>
                <c:pt idx="12094">
                  <c:v>662940.7177202492</c:v>
                </c:pt>
                <c:pt idx="12095">
                  <c:v>663589.35341229534</c:v>
                </c:pt>
                <c:pt idx="12096">
                  <c:v>662982.75556400814</c:v>
                </c:pt>
                <c:pt idx="12097">
                  <c:v>662973.36980274855</c:v>
                </c:pt>
                <c:pt idx="12098">
                  <c:v>662969.3265586443</c:v>
                </c:pt>
                <c:pt idx="12099">
                  <c:v>663216.82222810597</c:v>
                </c:pt>
                <c:pt idx="12100">
                  <c:v>663000.53076737106</c:v>
                </c:pt>
                <c:pt idx="12101">
                  <c:v>662986.79206061852</c:v>
                </c:pt>
                <c:pt idx="12102">
                  <c:v>663534.2044284658</c:v>
                </c:pt>
                <c:pt idx="12103">
                  <c:v>663057.49637520022</c:v>
                </c:pt>
                <c:pt idx="12104">
                  <c:v>662986.85506569757</c:v>
                </c:pt>
                <c:pt idx="12105">
                  <c:v>663290.43895799434</c:v>
                </c:pt>
                <c:pt idx="12106">
                  <c:v>662986.84488946816</c:v>
                </c:pt>
                <c:pt idx="12107">
                  <c:v>662991.56047936215</c:v>
                </c:pt>
                <c:pt idx="12108">
                  <c:v>663055.75171791855</c:v>
                </c:pt>
                <c:pt idx="12109">
                  <c:v>663000.718360272</c:v>
                </c:pt>
                <c:pt idx="12110">
                  <c:v>663193.81267676654</c:v>
                </c:pt>
                <c:pt idx="12111">
                  <c:v>663005.1408038662</c:v>
                </c:pt>
                <c:pt idx="12112">
                  <c:v>663032.73557741183</c:v>
                </c:pt>
                <c:pt idx="12113">
                  <c:v>663368.65239756461</c:v>
                </c:pt>
                <c:pt idx="12114">
                  <c:v>663115.57568552846</c:v>
                </c:pt>
                <c:pt idx="12115">
                  <c:v>663009.78335402475</c:v>
                </c:pt>
                <c:pt idx="12116">
                  <c:v>663023.54163950356</c:v>
                </c:pt>
                <c:pt idx="12117">
                  <c:v>663015.09278545843</c:v>
                </c:pt>
                <c:pt idx="12118">
                  <c:v>663038.90890044859</c:v>
                </c:pt>
                <c:pt idx="12119">
                  <c:v>663009.89440890925</c:v>
                </c:pt>
                <c:pt idx="12120">
                  <c:v>663442.25666604389</c:v>
                </c:pt>
                <c:pt idx="12121">
                  <c:v>663046.53881508391</c:v>
                </c:pt>
                <c:pt idx="12122">
                  <c:v>663005.59152327792</c:v>
                </c:pt>
                <c:pt idx="12123">
                  <c:v>663768.72815381258</c:v>
                </c:pt>
                <c:pt idx="12124">
                  <c:v>663005.5082266524</c:v>
                </c:pt>
                <c:pt idx="12125">
                  <c:v>663175.40019512665</c:v>
                </c:pt>
                <c:pt idx="12126">
                  <c:v>663019.0444855286</c:v>
                </c:pt>
                <c:pt idx="12127">
                  <c:v>662982.12586739473</c:v>
                </c:pt>
                <c:pt idx="12128">
                  <c:v>663041.94875975896</c:v>
                </c:pt>
                <c:pt idx="12129">
                  <c:v>663019.0723724002</c:v>
                </c:pt>
                <c:pt idx="12130">
                  <c:v>663098.92976912658</c:v>
                </c:pt>
                <c:pt idx="12131">
                  <c:v>663038.77770373016</c:v>
                </c:pt>
                <c:pt idx="12132">
                  <c:v>663060.34754996304</c:v>
                </c:pt>
                <c:pt idx="12133">
                  <c:v>663028.26502412953</c:v>
                </c:pt>
                <c:pt idx="12134">
                  <c:v>663290.44045121816</c:v>
                </c:pt>
                <c:pt idx="12135">
                  <c:v>663033.632198915</c:v>
                </c:pt>
                <c:pt idx="12136">
                  <c:v>663156.98600953212</c:v>
                </c:pt>
                <c:pt idx="12137">
                  <c:v>663042.01513309905</c:v>
                </c:pt>
                <c:pt idx="12138">
                  <c:v>663009.73474171746</c:v>
                </c:pt>
                <c:pt idx="12139">
                  <c:v>663041.95027606527</c:v>
                </c:pt>
                <c:pt idx="12140">
                  <c:v>663028.44794114388</c:v>
                </c:pt>
                <c:pt idx="12141">
                  <c:v>663249.02707808011</c:v>
                </c:pt>
                <c:pt idx="12142">
                  <c:v>663009.74306405894</c:v>
                </c:pt>
                <c:pt idx="12143">
                  <c:v>663359.45729319844</c:v>
                </c:pt>
                <c:pt idx="12144">
                  <c:v>663083.34838117764</c:v>
                </c:pt>
                <c:pt idx="12145">
                  <c:v>663094.25706118788</c:v>
                </c:pt>
                <c:pt idx="12146">
                  <c:v>663074.15187445818</c:v>
                </c:pt>
                <c:pt idx="12147">
                  <c:v>663042.09479083575</c:v>
                </c:pt>
                <c:pt idx="12148">
                  <c:v>663805.53826573724</c:v>
                </c:pt>
                <c:pt idx="12149">
                  <c:v>663042.19294090441</c:v>
                </c:pt>
                <c:pt idx="12150">
                  <c:v>663042.50775924372</c:v>
                </c:pt>
                <c:pt idx="12151">
                  <c:v>663428.46917959012</c:v>
                </c:pt>
                <c:pt idx="12152">
                  <c:v>663051.18322409352</c:v>
                </c:pt>
                <c:pt idx="12153">
                  <c:v>663047.81506120053</c:v>
                </c:pt>
                <c:pt idx="12154">
                  <c:v>663032.75579567708</c:v>
                </c:pt>
                <c:pt idx="12155">
                  <c:v>663097.15209822531</c:v>
                </c:pt>
                <c:pt idx="12156">
                  <c:v>663561.86394508684</c:v>
                </c:pt>
                <c:pt idx="12157">
                  <c:v>663018.94318763237</c:v>
                </c:pt>
                <c:pt idx="12158">
                  <c:v>663046.55123634881</c:v>
                </c:pt>
                <c:pt idx="12159">
                  <c:v>663051.32008856942</c:v>
                </c:pt>
                <c:pt idx="12160">
                  <c:v>663028.15145490249</c:v>
                </c:pt>
                <c:pt idx="12161">
                  <c:v>663051.16882098874</c:v>
                </c:pt>
                <c:pt idx="12162">
                  <c:v>663057.02660458512</c:v>
                </c:pt>
                <c:pt idx="12163">
                  <c:v>663028.15264934686</c:v>
                </c:pt>
                <c:pt idx="12164">
                  <c:v>663078.76090346568</c:v>
                </c:pt>
                <c:pt idx="12165">
                  <c:v>663754.94985256472</c:v>
                </c:pt>
                <c:pt idx="12166">
                  <c:v>663226.01616805908</c:v>
                </c:pt>
                <c:pt idx="12167">
                  <c:v>663060.55864177318</c:v>
                </c:pt>
                <c:pt idx="12168">
                  <c:v>663028.14779781387</c:v>
                </c:pt>
                <c:pt idx="12169">
                  <c:v>663064.95990433451</c:v>
                </c:pt>
                <c:pt idx="12170">
                  <c:v>663070.3479672696</c:v>
                </c:pt>
                <c:pt idx="12171">
                  <c:v>663065.05015888263</c:v>
                </c:pt>
                <c:pt idx="12172">
                  <c:v>663070.23192481382</c:v>
                </c:pt>
                <c:pt idx="12173">
                  <c:v>663070.47387555428</c:v>
                </c:pt>
                <c:pt idx="12174">
                  <c:v>663060.37483236077</c:v>
                </c:pt>
                <c:pt idx="12175">
                  <c:v>663078.76481482375</c:v>
                </c:pt>
                <c:pt idx="12176">
                  <c:v>663028.14553649956</c:v>
                </c:pt>
                <c:pt idx="12177">
                  <c:v>663041.95015812933</c:v>
                </c:pt>
                <c:pt idx="12178">
                  <c:v>663126.49801047344</c:v>
                </c:pt>
                <c:pt idx="12179">
                  <c:v>663066.03276433237</c:v>
                </c:pt>
                <c:pt idx="12180">
                  <c:v>663107.98710411449</c:v>
                </c:pt>
                <c:pt idx="12181">
                  <c:v>663147.77993000485</c:v>
                </c:pt>
                <c:pt idx="12182">
                  <c:v>663699.78350356268</c:v>
                </c:pt>
                <c:pt idx="12183">
                  <c:v>663506.67888764967</c:v>
                </c:pt>
                <c:pt idx="12184">
                  <c:v>663037.36054078431</c:v>
                </c:pt>
                <c:pt idx="12185">
                  <c:v>663087.97092949611</c:v>
                </c:pt>
                <c:pt idx="12186">
                  <c:v>663635.43398896046</c:v>
                </c:pt>
                <c:pt idx="12187">
                  <c:v>663055.77096690238</c:v>
                </c:pt>
                <c:pt idx="12188">
                  <c:v>663828.54476480559</c:v>
                </c:pt>
                <c:pt idx="12189">
                  <c:v>663110.96570626379</c:v>
                </c:pt>
                <c:pt idx="12190">
                  <c:v>663097.16907451733</c:v>
                </c:pt>
                <c:pt idx="12191">
                  <c:v>663110.963895072</c:v>
                </c:pt>
                <c:pt idx="12192">
                  <c:v>663055.76157892193</c:v>
                </c:pt>
                <c:pt idx="12193">
                  <c:v>663083.42157671053</c:v>
                </c:pt>
                <c:pt idx="12194">
                  <c:v>663079.26388713974</c:v>
                </c:pt>
                <c:pt idx="12195">
                  <c:v>663168.00677214866</c:v>
                </c:pt>
                <c:pt idx="12196">
                  <c:v>663103.26452652458</c:v>
                </c:pt>
                <c:pt idx="12197">
                  <c:v>663382.47142146179</c:v>
                </c:pt>
                <c:pt idx="12198">
                  <c:v>663079.09826314484</c:v>
                </c:pt>
                <c:pt idx="12199">
                  <c:v>663083.40453492536</c:v>
                </c:pt>
                <c:pt idx="12200">
                  <c:v>663442.27968473255</c:v>
                </c:pt>
                <c:pt idx="12201">
                  <c:v>663571.07050124416</c:v>
                </c:pt>
                <c:pt idx="12202">
                  <c:v>663092.57472086127</c:v>
                </c:pt>
                <c:pt idx="12203">
                  <c:v>663092.57686120458</c:v>
                </c:pt>
                <c:pt idx="12204">
                  <c:v>663083.5090386963</c:v>
                </c:pt>
                <c:pt idx="12205">
                  <c:v>663107.20104796079</c:v>
                </c:pt>
                <c:pt idx="12206">
                  <c:v>663088.07206528669</c:v>
                </c:pt>
                <c:pt idx="12207">
                  <c:v>663097.77498211793</c:v>
                </c:pt>
                <c:pt idx="12208">
                  <c:v>663102.48152860557</c:v>
                </c:pt>
                <c:pt idx="12209">
                  <c:v>663097.39562858455</c:v>
                </c:pt>
                <c:pt idx="12210">
                  <c:v>663041.96762480761</c:v>
                </c:pt>
                <c:pt idx="12211">
                  <c:v>663092.9971243426</c:v>
                </c:pt>
                <c:pt idx="12212">
                  <c:v>663704.38553024852</c:v>
                </c:pt>
                <c:pt idx="12213">
                  <c:v>663092.69831620168</c:v>
                </c:pt>
                <c:pt idx="12214">
                  <c:v>663083.37943679409</c:v>
                </c:pt>
                <c:pt idx="12215">
                  <c:v>663147.78978182108</c:v>
                </c:pt>
                <c:pt idx="12216">
                  <c:v>663092.91859091795</c:v>
                </c:pt>
                <c:pt idx="12217">
                  <c:v>663327.26339354995</c:v>
                </c:pt>
                <c:pt idx="12218">
                  <c:v>663097.25713382266</c:v>
                </c:pt>
                <c:pt idx="12219">
                  <c:v>663506.68217830709</c:v>
                </c:pt>
                <c:pt idx="12220">
                  <c:v>663041.96541349043</c:v>
                </c:pt>
                <c:pt idx="12221">
                  <c:v>663092.73403401708</c:v>
                </c:pt>
                <c:pt idx="12222">
                  <c:v>663230.63073353132</c:v>
                </c:pt>
                <c:pt idx="12223">
                  <c:v>663097.34907616442</c:v>
                </c:pt>
                <c:pt idx="12224">
                  <c:v>663116.55097171152</c:v>
                </c:pt>
                <c:pt idx="12225">
                  <c:v>663149.45976720529</c:v>
                </c:pt>
                <c:pt idx="12226">
                  <c:v>663189.21248044143</c:v>
                </c:pt>
                <c:pt idx="12227">
                  <c:v>663276.65078314254</c:v>
                </c:pt>
                <c:pt idx="12228">
                  <c:v>663115.57408633071</c:v>
                </c:pt>
                <c:pt idx="12229">
                  <c:v>663644.63762145082</c:v>
                </c:pt>
                <c:pt idx="12230">
                  <c:v>663102.21363060386</c:v>
                </c:pt>
                <c:pt idx="12231">
                  <c:v>663106.6642095407</c:v>
                </c:pt>
                <c:pt idx="12232">
                  <c:v>663110.97712807951</c:v>
                </c:pt>
                <c:pt idx="12233">
                  <c:v>663106.37953581149</c:v>
                </c:pt>
                <c:pt idx="12234">
                  <c:v>663111.18210573087</c:v>
                </c:pt>
                <c:pt idx="12235">
                  <c:v>663116.21012508578</c:v>
                </c:pt>
                <c:pt idx="12236">
                  <c:v>663055.77431982558</c:v>
                </c:pt>
                <c:pt idx="12237">
                  <c:v>663074.19586114632</c:v>
                </c:pt>
                <c:pt idx="12238">
                  <c:v>663777.95672978659</c:v>
                </c:pt>
                <c:pt idx="12239">
                  <c:v>663083.38649036002</c:v>
                </c:pt>
                <c:pt idx="12240">
                  <c:v>663106.45003546623</c:v>
                </c:pt>
                <c:pt idx="12241">
                  <c:v>663101.82909694291</c:v>
                </c:pt>
                <c:pt idx="12242">
                  <c:v>663092.6107710033</c:v>
                </c:pt>
                <c:pt idx="12243">
                  <c:v>663111.15395686892</c:v>
                </c:pt>
                <c:pt idx="12244">
                  <c:v>663111.07484661567</c:v>
                </c:pt>
                <c:pt idx="12245">
                  <c:v>663106.38643951423</c:v>
                </c:pt>
                <c:pt idx="12246">
                  <c:v>663125.94765232154</c:v>
                </c:pt>
                <c:pt idx="12247">
                  <c:v>663120.72846609016</c:v>
                </c:pt>
                <c:pt idx="12248">
                  <c:v>663285.85659977584</c:v>
                </c:pt>
                <c:pt idx="12249">
                  <c:v>663120.18013548944</c:v>
                </c:pt>
                <c:pt idx="12250">
                  <c:v>663115.70236636861</c:v>
                </c:pt>
                <c:pt idx="12251">
                  <c:v>663520.48716729402</c:v>
                </c:pt>
                <c:pt idx="12252">
                  <c:v>663069.59567066515</c:v>
                </c:pt>
                <c:pt idx="12253">
                  <c:v>663120.18421221618</c:v>
                </c:pt>
                <c:pt idx="12254">
                  <c:v>663120.1819442499</c:v>
                </c:pt>
                <c:pt idx="12255">
                  <c:v>663115.58688548405</c:v>
                </c:pt>
                <c:pt idx="12256">
                  <c:v>663069.58569333865</c:v>
                </c:pt>
                <c:pt idx="12257">
                  <c:v>663658.44140854944</c:v>
                </c:pt>
                <c:pt idx="12258">
                  <c:v>663722.79060980002</c:v>
                </c:pt>
                <c:pt idx="12259">
                  <c:v>663064.99390836922</c:v>
                </c:pt>
                <c:pt idx="12260">
                  <c:v>663144.5890840597</c:v>
                </c:pt>
                <c:pt idx="12261">
                  <c:v>663157.0006637295</c:v>
                </c:pt>
                <c:pt idx="12262">
                  <c:v>663083.39030844928</c:v>
                </c:pt>
                <c:pt idx="12263">
                  <c:v>663115.74741012836</c:v>
                </c:pt>
                <c:pt idx="12264">
                  <c:v>663106.39557677519</c:v>
                </c:pt>
                <c:pt idx="12265">
                  <c:v>663101.79524617689</c:v>
                </c:pt>
                <c:pt idx="12266">
                  <c:v>663232.50167843979</c:v>
                </c:pt>
                <c:pt idx="12267">
                  <c:v>663204.82588232181</c:v>
                </c:pt>
                <c:pt idx="12268">
                  <c:v>663134.24465810589</c:v>
                </c:pt>
                <c:pt idx="12269">
                  <c:v>663594.07844361442</c:v>
                </c:pt>
                <c:pt idx="12270">
                  <c:v>663167.78662128234</c:v>
                </c:pt>
                <c:pt idx="12271">
                  <c:v>663129.58619557694</c:v>
                </c:pt>
                <c:pt idx="12272">
                  <c:v>663405.48573743575</c:v>
                </c:pt>
                <c:pt idx="12273">
                  <c:v>663134.37311007199</c:v>
                </c:pt>
                <c:pt idx="12274">
                  <c:v>663791.76059506251</c:v>
                </c:pt>
                <c:pt idx="12275">
                  <c:v>663138.90638843726</c:v>
                </c:pt>
                <c:pt idx="12276">
                  <c:v>663148.99232177658</c:v>
                </c:pt>
                <c:pt idx="12277">
                  <c:v>663157.77356379677</c:v>
                </c:pt>
                <c:pt idx="12278">
                  <c:v>663212.22627285344</c:v>
                </c:pt>
                <c:pt idx="12279">
                  <c:v>663129.54191978218</c:v>
                </c:pt>
                <c:pt idx="12280">
                  <c:v>663138.81661164144</c:v>
                </c:pt>
                <c:pt idx="12281">
                  <c:v>663101.79963108827</c:v>
                </c:pt>
                <c:pt idx="12282">
                  <c:v>663069.58942764823</c:v>
                </c:pt>
                <c:pt idx="12283">
                  <c:v>663350.27713644016</c:v>
                </c:pt>
                <c:pt idx="12284">
                  <c:v>663469.89334356855</c:v>
                </c:pt>
                <c:pt idx="12285">
                  <c:v>663078.79918977874</c:v>
                </c:pt>
                <c:pt idx="12286">
                  <c:v>663171.71616098436</c:v>
                </c:pt>
                <c:pt idx="12287">
                  <c:v>663092.59875672462</c:v>
                </c:pt>
                <c:pt idx="12288">
                  <c:v>663860.75400101312</c:v>
                </c:pt>
                <c:pt idx="12289">
                  <c:v>663106.42245889723</c:v>
                </c:pt>
                <c:pt idx="12290">
                  <c:v>663143.30543290603</c:v>
                </c:pt>
                <c:pt idx="12291">
                  <c:v>663134.00272611633</c:v>
                </c:pt>
                <c:pt idx="12292">
                  <c:v>663176.46364261827</c:v>
                </c:pt>
                <c:pt idx="12293">
                  <c:v>663087.99697942985</c:v>
                </c:pt>
                <c:pt idx="12294">
                  <c:v>663237.07549260021</c:v>
                </c:pt>
                <c:pt idx="12295">
                  <c:v>663213.97512946965</c:v>
                </c:pt>
                <c:pt idx="12296">
                  <c:v>663106.40566470532</c:v>
                </c:pt>
                <c:pt idx="12297">
                  <c:v>663157.49346486502</c:v>
                </c:pt>
                <c:pt idx="12298">
                  <c:v>663267.45239284949</c:v>
                </c:pt>
                <c:pt idx="12299">
                  <c:v>663162.19456301187</c:v>
                </c:pt>
                <c:pt idx="12300">
                  <c:v>663269.35751846049</c:v>
                </c:pt>
                <c:pt idx="12301">
                  <c:v>663138.61157917185</c:v>
                </c:pt>
                <c:pt idx="12302">
                  <c:v>663161.74937470478</c:v>
                </c:pt>
                <c:pt idx="12303">
                  <c:v>663175.69168352243</c:v>
                </c:pt>
                <c:pt idx="12304">
                  <c:v>663143.25361808948</c:v>
                </c:pt>
                <c:pt idx="12305">
                  <c:v>663106.42317068286</c:v>
                </c:pt>
                <c:pt idx="12306">
                  <c:v>663115.62989296182</c:v>
                </c:pt>
                <c:pt idx="12307">
                  <c:v>663161.77658741071</c:v>
                </c:pt>
                <c:pt idx="12308">
                  <c:v>663161.79669134819</c:v>
                </c:pt>
                <c:pt idx="12309">
                  <c:v>663199.89813118894</c:v>
                </c:pt>
                <c:pt idx="12310">
                  <c:v>663373.28774953308</c:v>
                </c:pt>
                <c:pt idx="12311">
                  <c:v>663492.90297651244</c:v>
                </c:pt>
                <c:pt idx="12312">
                  <c:v>663124.81666291575</c:v>
                </c:pt>
                <c:pt idx="12313">
                  <c:v>663175.65908759832</c:v>
                </c:pt>
                <c:pt idx="12314">
                  <c:v>663120.2156400336</c:v>
                </c:pt>
                <c:pt idx="12315">
                  <c:v>663171.01977017988</c:v>
                </c:pt>
                <c:pt idx="12316">
                  <c:v>663223.08633290208</c:v>
                </c:pt>
                <c:pt idx="12317">
                  <c:v>663184.96198880067</c:v>
                </c:pt>
                <c:pt idx="12318">
                  <c:v>663331.87808788009</c:v>
                </c:pt>
                <c:pt idx="12319">
                  <c:v>663759.60152192996</c:v>
                </c:pt>
                <c:pt idx="12320">
                  <c:v>663561.90279015305</c:v>
                </c:pt>
                <c:pt idx="12321">
                  <c:v>663823.96990832337</c:v>
                </c:pt>
                <c:pt idx="12322">
                  <c:v>663157.01687073277</c:v>
                </c:pt>
                <c:pt idx="12323">
                  <c:v>663157.02147743851</c:v>
                </c:pt>
                <c:pt idx="12324">
                  <c:v>663285.86068237422</c:v>
                </c:pt>
                <c:pt idx="12325">
                  <c:v>663203.02112395049</c:v>
                </c:pt>
                <c:pt idx="12326">
                  <c:v>663442.30164185341</c:v>
                </c:pt>
                <c:pt idx="12327">
                  <c:v>663208.4575709725</c:v>
                </c:pt>
                <c:pt idx="12328">
                  <c:v>663147.82541913074</c:v>
                </c:pt>
                <c:pt idx="12329">
                  <c:v>663166.28793675452</c:v>
                </c:pt>
                <c:pt idx="12330">
                  <c:v>663695.25318316068</c:v>
                </c:pt>
                <c:pt idx="12331">
                  <c:v>663170.80380447861</c:v>
                </c:pt>
                <c:pt idx="12332">
                  <c:v>663175.51409885392</c:v>
                </c:pt>
                <c:pt idx="12333">
                  <c:v>663143.22607695637</c:v>
                </c:pt>
                <c:pt idx="12334">
                  <c:v>663227.70156101161</c:v>
                </c:pt>
                <c:pt idx="12335">
                  <c:v>663249.04308086808</c:v>
                </c:pt>
                <c:pt idx="12336">
                  <c:v>663120.21927921241</c:v>
                </c:pt>
                <c:pt idx="12337">
                  <c:v>663175.41299743613</c:v>
                </c:pt>
                <c:pt idx="12338">
                  <c:v>663640.09410333633</c:v>
                </c:pt>
                <c:pt idx="12339">
                  <c:v>663166.27157606918</c:v>
                </c:pt>
                <c:pt idx="12340">
                  <c:v>663175.40884967719</c:v>
                </c:pt>
                <c:pt idx="12341">
                  <c:v>663208.3572798355</c:v>
                </c:pt>
                <c:pt idx="12342">
                  <c:v>663184.7221318048</c:v>
                </c:pt>
                <c:pt idx="12343">
                  <c:v>663129.44068783068</c:v>
                </c:pt>
                <c:pt idx="12344">
                  <c:v>663124.83279910625</c:v>
                </c:pt>
                <c:pt idx="12345">
                  <c:v>663897.56479639758</c:v>
                </c:pt>
                <c:pt idx="12346">
                  <c:v>663198.65899240074</c:v>
                </c:pt>
                <c:pt idx="12347">
                  <c:v>663175.42053339153</c:v>
                </c:pt>
                <c:pt idx="12348">
                  <c:v>663315.43153735891</c:v>
                </c:pt>
                <c:pt idx="12349">
                  <c:v>663129.42835437285</c:v>
                </c:pt>
                <c:pt idx="12350">
                  <c:v>663170.83556063904</c:v>
                </c:pt>
                <c:pt idx="12351">
                  <c:v>663208.16442749149</c:v>
                </c:pt>
                <c:pt idx="12352">
                  <c:v>663222.73684127454</c:v>
                </c:pt>
                <c:pt idx="12353">
                  <c:v>663236.23242197721</c:v>
                </c:pt>
                <c:pt idx="12354">
                  <c:v>663198.63153436419</c:v>
                </c:pt>
                <c:pt idx="12355">
                  <c:v>663240.97919923265</c:v>
                </c:pt>
                <c:pt idx="12356">
                  <c:v>663226.78520873794</c:v>
                </c:pt>
                <c:pt idx="12357">
                  <c:v>663203.18865906482</c:v>
                </c:pt>
                <c:pt idx="12358">
                  <c:v>663787.21004236722</c:v>
                </c:pt>
                <c:pt idx="12359">
                  <c:v>663207.76495217439</c:v>
                </c:pt>
                <c:pt idx="12360">
                  <c:v>663230.63323462394</c:v>
                </c:pt>
                <c:pt idx="12361">
                  <c:v>663221.88806946215</c:v>
                </c:pt>
                <c:pt idx="12362">
                  <c:v>663306.19165095303</c:v>
                </c:pt>
                <c:pt idx="12363">
                  <c:v>663469.91435923136</c:v>
                </c:pt>
                <c:pt idx="12364">
                  <c:v>663920.57168130577</c:v>
                </c:pt>
                <c:pt idx="12365">
                  <c:v>663175.44777130231</c:v>
                </c:pt>
                <c:pt idx="12366">
                  <c:v>663598.71693821566</c:v>
                </c:pt>
                <c:pt idx="12367">
                  <c:v>663259.26738998166</c:v>
                </c:pt>
                <c:pt idx="12368">
                  <c:v>663255.20650165924</c:v>
                </c:pt>
                <c:pt idx="12369">
                  <c:v>663166.2701344419</c:v>
                </c:pt>
                <c:pt idx="12370">
                  <c:v>663203.02250311163</c:v>
                </c:pt>
                <c:pt idx="12371">
                  <c:v>663230.8895182081</c:v>
                </c:pt>
                <c:pt idx="12372">
                  <c:v>663368.69494319987</c:v>
                </c:pt>
                <c:pt idx="12373">
                  <c:v>663292.31477637228</c:v>
                </c:pt>
                <c:pt idx="12374">
                  <c:v>663419.30789494503</c:v>
                </c:pt>
                <c:pt idx="12375">
                  <c:v>663184.6836841522</c:v>
                </c:pt>
                <c:pt idx="12376">
                  <c:v>663240.50798644556</c:v>
                </c:pt>
                <c:pt idx="12377">
                  <c:v>663161.65954035067</c:v>
                </c:pt>
                <c:pt idx="12378">
                  <c:v>663198.44658205041</c:v>
                </c:pt>
                <c:pt idx="12379">
                  <c:v>663193.85443090554</c:v>
                </c:pt>
                <c:pt idx="12380">
                  <c:v>663235.48229850212</c:v>
                </c:pt>
                <c:pt idx="12381">
                  <c:v>663226.13270712248</c:v>
                </c:pt>
                <c:pt idx="12382">
                  <c:v>663212.23303497338</c:v>
                </c:pt>
                <c:pt idx="12383">
                  <c:v>663249.33261662873</c:v>
                </c:pt>
                <c:pt idx="12384">
                  <c:v>663184.65746388491</c:v>
                </c:pt>
                <c:pt idx="12385">
                  <c:v>663681.50923706533</c:v>
                </c:pt>
                <c:pt idx="12386">
                  <c:v>663295.06430960388</c:v>
                </c:pt>
                <c:pt idx="12387">
                  <c:v>663273.64068741421</c:v>
                </c:pt>
                <c:pt idx="12388">
                  <c:v>663254.12428700191</c:v>
                </c:pt>
                <c:pt idx="12389">
                  <c:v>663175.47653606709</c:v>
                </c:pt>
                <c:pt idx="12390">
                  <c:v>663212.24634746579</c:v>
                </c:pt>
                <c:pt idx="12391">
                  <c:v>663272.96392373624</c:v>
                </c:pt>
                <c:pt idx="12392">
                  <c:v>663341.08502144821</c:v>
                </c:pt>
                <c:pt idx="12393">
                  <c:v>663273.24489974091</c:v>
                </c:pt>
                <c:pt idx="12394">
                  <c:v>663170.8561360751</c:v>
                </c:pt>
                <c:pt idx="12395">
                  <c:v>663221.42719770921</c:v>
                </c:pt>
                <c:pt idx="12396">
                  <c:v>663244.64885465696</c:v>
                </c:pt>
                <c:pt idx="12397">
                  <c:v>663216.84205018636</c:v>
                </c:pt>
                <c:pt idx="12398">
                  <c:v>663883.78783069993</c:v>
                </c:pt>
                <c:pt idx="12399">
                  <c:v>663361.50874573283</c:v>
                </c:pt>
                <c:pt idx="12400">
                  <c:v>663253.88131783355</c:v>
                </c:pt>
                <c:pt idx="12401">
                  <c:v>663253.83168418927</c:v>
                </c:pt>
                <c:pt idx="12402">
                  <c:v>663764.27586461441</c:v>
                </c:pt>
                <c:pt idx="12403">
                  <c:v>663278.04460818891</c:v>
                </c:pt>
                <c:pt idx="12404">
                  <c:v>663272.39922533755</c:v>
                </c:pt>
                <c:pt idx="12405">
                  <c:v>663566.53317543108</c:v>
                </c:pt>
                <c:pt idx="12406">
                  <c:v>663198.47138364252</c:v>
                </c:pt>
                <c:pt idx="12407">
                  <c:v>663837.82571438421</c:v>
                </c:pt>
                <c:pt idx="12408">
                  <c:v>663277.2570368849</c:v>
                </c:pt>
                <c:pt idx="12409">
                  <c:v>663226.06772489345</c:v>
                </c:pt>
                <c:pt idx="12410">
                  <c:v>663329.18683590484</c:v>
                </c:pt>
                <c:pt idx="12411">
                  <c:v>663244.53320273419</c:v>
                </c:pt>
                <c:pt idx="12412">
                  <c:v>663906.79481875466</c:v>
                </c:pt>
                <c:pt idx="12413">
                  <c:v>663276.93596783583</c:v>
                </c:pt>
                <c:pt idx="12414">
                  <c:v>663281.67787808983</c:v>
                </c:pt>
                <c:pt idx="12415">
                  <c:v>663285.85735344596</c:v>
                </c:pt>
                <c:pt idx="12416">
                  <c:v>663272.27528726251</c:v>
                </c:pt>
                <c:pt idx="12417">
                  <c:v>663419.31564083078</c:v>
                </c:pt>
                <c:pt idx="12418">
                  <c:v>663262.9645060153</c:v>
                </c:pt>
                <c:pt idx="12419">
                  <c:v>663295.4263588821</c:v>
                </c:pt>
                <c:pt idx="12420">
                  <c:v>663281.52949566802</c:v>
                </c:pt>
                <c:pt idx="12421">
                  <c:v>663276.79818098422</c:v>
                </c:pt>
                <c:pt idx="12422">
                  <c:v>663310.11686950666</c:v>
                </c:pt>
                <c:pt idx="12423">
                  <c:v>663244.52906078845</c:v>
                </c:pt>
                <c:pt idx="12424">
                  <c:v>663249.07676960714</c:v>
                </c:pt>
                <c:pt idx="12425">
                  <c:v>663244.48033179075</c:v>
                </c:pt>
                <c:pt idx="12426">
                  <c:v>663226.11704690696</c:v>
                </c:pt>
                <c:pt idx="12427">
                  <c:v>663361.50460107124</c:v>
                </c:pt>
                <c:pt idx="12428">
                  <c:v>663207.6876716332</c:v>
                </c:pt>
                <c:pt idx="12429">
                  <c:v>663324.49700105831</c:v>
                </c:pt>
                <c:pt idx="12430">
                  <c:v>663543.54189057508</c:v>
                </c:pt>
                <c:pt idx="12431">
                  <c:v>663212.2897799327</c:v>
                </c:pt>
                <c:pt idx="12432">
                  <c:v>663295.79797975894</c:v>
                </c:pt>
                <c:pt idx="12433">
                  <c:v>663305.11326749739</c:v>
                </c:pt>
                <c:pt idx="12434">
                  <c:v>663272.04998110048</c:v>
                </c:pt>
                <c:pt idx="12435">
                  <c:v>663286.03359587956</c:v>
                </c:pt>
                <c:pt idx="12436">
                  <c:v>663359.48858405557</c:v>
                </c:pt>
                <c:pt idx="12437">
                  <c:v>663285.8504489942</c:v>
                </c:pt>
                <c:pt idx="12438">
                  <c:v>663244.4929414331</c:v>
                </c:pt>
                <c:pt idx="12439">
                  <c:v>663352.24568891432</c:v>
                </c:pt>
                <c:pt idx="12440">
                  <c:v>663276.76034864062</c:v>
                </c:pt>
                <c:pt idx="12441">
                  <c:v>663764.3354431052</c:v>
                </c:pt>
                <c:pt idx="12442">
                  <c:v>663837.89843431883</c:v>
                </c:pt>
                <c:pt idx="12443">
                  <c:v>663402.99451328942</c:v>
                </c:pt>
                <c:pt idx="12444">
                  <c:v>663704.55171103217</c:v>
                </c:pt>
                <c:pt idx="12445">
                  <c:v>663309.51528380311</c:v>
                </c:pt>
                <c:pt idx="12446">
                  <c:v>663323.66924678662</c:v>
                </c:pt>
                <c:pt idx="12447">
                  <c:v>663309.21020492131</c:v>
                </c:pt>
                <c:pt idx="12448">
                  <c:v>663295.06371241342</c:v>
                </c:pt>
                <c:pt idx="12449">
                  <c:v>663239.90046316537</c:v>
                </c:pt>
                <c:pt idx="12450">
                  <c:v>663520.5436083494</c:v>
                </c:pt>
                <c:pt idx="12451">
                  <c:v>663423.91436681664</c:v>
                </c:pt>
                <c:pt idx="12452">
                  <c:v>663253.70248088939</c:v>
                </c:pt>
                <c:pt idx="12453">
                  <c:v>663313.93238143402</c:v>
                </c:pt>
                <c:pt idx="12454">
                  <c:v>664049.41210081987</c:v>
                </c:pt>
                <c:pt idx="12455">
                  <c:v>663258.34096053662</c:v>
                </c:pt>
                <c:pt idx="12456">
                  <c:v>663333.02398600441</c:v>
                </c:pt>
                <c:pt idx="12457">
                  <c:v>663342.94927302038</c:v>
                </c:pt>
                <c:pt idx="12458">
                  <c:v>663304.27351231454</c:v>
                </c:pt>
                <c:pt idx="12459">
                  <c:v>663309.03139164508</c:v>
                </c:pt>
                <c:pt idx="12460">
                  <c:v>663667.76348228939</c:v>
                </c:pt>
                <c:pt idx="12461">
                  <c:v>663328.9953028732</c:v>
                </c:pt>
                <c:pt idx="12462">
                  <c:v>663304.28994125419</c:v>
                </c:pt>
                <c:pt idx="12463">
                  <c:v>663313.48421680415</c:v>
                </c:pt>
                <c:pt idx="12464">
                  <c:v>663943.65819409909</c:v>
                </c:pt>
                <c:pt idx="12465">
                  <c:v>663313.66476031847</c:v>
                </c:pt>
                <c:pt idx="12466">
                  <c:v>663337.64128260815</c:v>
                </c:pt>
                <c:pt idx="12467">
                  <c:v>663290.50653369317</c:v>
                </c:pt>
                <c:pt idx="12468">
                  <c:v>663313.72576287994</c:v>
                </c:pt>
                <c:pt idx="12469">
                  <c:v>663258.33107050962</c:v>
                </c:pt>
                <c:pt idx="12470">
                  <c:v>663324.17362699681</c:v>
                </c:pt>
                <c:pt idx="12471">
                  <c:v>663318.63756579603</c:v>
                </c:pt>
                <c:pt idx="12472">
                  <c:v>663313.6105213277</c:v>
                </c:pt>
                <c:pt idx="12473">
                  <c:v>663327.28073350701</c:v>
                </c:pt>
                <c:pt idx="12474">
                  <c:v>663511.34270040353</c:v>
                </c:pt>
                <c:pt idx="12475">
                  <c:v>663337.80138755939</c:v>
                </c:pt>
                <c:pt idx="12476">
                  <c:v>663323.00916732545</c:v>
                </c:pt>
                <c:pt idx="12477">
                  <c:v>663272.15044076915</c:v>
                </c:pt>
                <c:pt idx="12478">
                  <c:v>663322.98978005373</c:v>
                </c:pt>
                <c:pt idx="12479">
                  <c:v>663640.16873217269</c:v>
                </c:pt>
                <c:pt idx="12480">
                  <c:v>663332.7893062497</c:v>
                </c:pt>
                <c:pt idx="12481">
                  <c:v>663327.51167823817</c:v>
                </c:pt>
                <c:pt idx="12482">
                  <c:v>663332.37043479213</c:v>
                </c:pt>
                <c:pt idx="12483">
                  <c:v>663328.07746411348</c:v>
                </c:pt>
                <c:pt idx="12484">
                  <c:v>663398.40004033525</c:v>
                </c:pt>
                <c:pt idx="12485">
                  <c:v>663718.37750435725</c:v>
                </c:pt>
                <c:pt idx="12486">
                  <c:v>664123.03664419928</c:v>
                </c:pt>
                <c:pt idx="12487">
                  <c:v>663308.98218184849</c:v>
                </c:pt>
                <c:pt idx="12488">
                  <c:v>663377.8882816874</c:v>
                </c:pt>
                <c:pt idx="12489">
                  <c:v>663295.15426821646</c:v>
                </c:pt>
                <c:pt idx="12490">
                  <c:v>663337.07762695581</c:v>
                </c:pt>
                <c:pt idx="12491">
                  <c:v>663304.37565669965</c:v>
                </c:pt>
                <c:pt idx="12492">
                  <c:v>663396.28112838778</c:v>
                </c:pt>
                <c:pt idx="12493">
                  <c:v>663337.30392103468</c:v>
                </c:pt>
                <c:pt idx="12494">
                  <c:v>663396.28616810753</c:v>
                </c:pt>
                <c:pt idx="12495">
                  <c:v>663336.79024569446</c:v>
                </c:pt>
                <c:pt idx="12496">
                  <c:v>663351.35595053749</c:v>
                </c:pt>
                <c:pt idx="12497">
                  <c:v>663479.12083643442</c:v>
                </c:pt>
                <c:pt idx="12498">
                  <c:v>663308.93830697553</c:v>
                </c:pt>
                <c:pt idx="12499">
                  <c:v>663345.84191136179</c:v>
                </c:pt>
                <c:pt idx="12500">
                  <c:v>663350.50530469278</c:v>
                </c:pt>
                <c:pt idx="12501">
                  <c:v>663341.13603650848</c:v>
                </c:pt>
                <c:pt idx="12502">
                  <c:v>663635.57421188848</c:v>
                </c:pt>
                <c:pt idx="12503">
                  <c:v>663368.72868517158</c:v>
                </c:pt>
                <c:pt idx="12504">
                  <c:v>663308.94858075806</c:v>
                </c:pt>
                <c:pt idx="12505">
                  <c:v>663833.38912260684</c:v>
                </c:pt>
                <c:pt idx="12506">
                  <c:v>663538.94503551547</c:v>
                </c:pt>
                <c:pt idx="12507">
                  <c:v>664100.05670180533</c:v>
                </c:pt>
                <c:pt idx="12508">
                  <c:v>663902.37715935416</c:v>
                </c:pt>
                <c:pt idx="12509">
                  <c:v>663359.53484247474</c:v>
                </c:pt>
                <c:pt idx="12510">
                  <c:v>663389.16996037529</c:v>
                </c:pt>
                <c:pt idx="12511">
                  <c:v>663971.34009442362</c:v>
                </c:pt>
                <c:pt idx="12512">
                  <c:v>663355.33849370177</c:v>
                </c:pt>
                <c:pt idx="12513">
                  <c:v>663345.82143297896</c:v>
                </c:pt>
                <c:pt idx="12514">
                  <c:v>663396.31173401908</c:v>
                </c:pt>
                <c:pt idx="12515">
                  <c:v>663387.11866514105</c:v>
                </c:pt>
                <c:pt idx="12516">
                  <c:v>663460.70736356301</c:v>
                </c:pt>
                <c:pt idx="12517">
                  <c:v>663359.89578115975</c:v>
                </c:pt>
                <c:pt idx="12518">
                  <c:v>663506.72902012081</c:v>
                </c:pt>
                <c:pt idx="12519">
                  <c:v>664109.25985539833</c:v>
                </c:pt>
                <c:pt idx="12520">
                  <c:v>663361.31289490534</c:v>
                </c:pt>
                <c:pt idx="12521">
                  <c:v>663318.18340637872</c:v>
                </c:pt>
                <c:pt idx="12522">
                  <c:v>663359.75475942134</c:v>
                </c:pt>
                <c:pt idx="12523">
                  <c:v>663396.33126135741</c:v>
                </c:pt>
                <c:pt idx="12524">
                  <c:v>663355.21530331241</c:v>
                </c:pt>
                <c:pt idx="12525">
                  <c:v>663356.48725686979</c:v>
                </c:pt>
                <c:pt idx="12526">
                  <c:v>663449.11030286539</c:v>
                </c:pt>
                <c:pt idx="12527">
                  <c:v>663350.35030037432</c:v>
                </c:pt>
                <c:pt idx="12528">
                  <c:v>663423.91275204543</c:v>
                </c:pt>
                <c:pt idx="12529">
                  <c:v>663364.44953039533</c:v>
                </c:pt>
                <c:pt idx="12530">
                  <c:v>663384.49066535616</c:v>
                </c:pt>
                <c:pt idx="12531">
                  <c:v>663374.4102872198</c:v>
                </c:pt>
                <c:pt idx="12532">
                  <c:v>663851.79543438973</c:v>
                </c:pt>
                <c:pt idx="12533">
                  <c:v>663989.74657718919</c:v>
                </c:pt>
                <c:pt idx="12534">
                  <c:v>664054.09422102396</c:v>
                </c:pt>
                <c:pt idx="12535">
                  <c:v>663369.24092169513</c:v>
                </c:pt>
                <c:pt idx="12536">
                  <c:v>663410.13787623588</c:v>
                </c:pt>
                <c:pt idx="12537">
                  <c:v>663479.11495531385</c:v>
                </c:pt>
                <c:pt idx="12538">
                  <c:v>663612.57163344417</c:v>
                </c:pt>
                <c:pt idx="12539">
                  <c:v>663355.02218375378</c:v>
                </c:pt>
                <c:pt idx="12540">
                  <c:v>663373.60733076115</c:v>
                </c:pt>
                <c:pt idx="12541">
                  <c:v>663369.45092645625</c:v>
                </c:pt>
                <c:pt idx="12542">
                  <c:v>663405.54564958357</c:v>
                </c:pt>
                <c:pt idx="12543">
                  <c:v>663446.90047562949</c:v>
                </c:pt>
                <c:pt idx="12544">
                  <c:v>663382.70988503052</c:v>
                </c:pt>
                <c:pt idx="12545">
                  <c:v>663378.89794150623</c:v>
                </c:pt>
                <c:pt idx="12546">
                  <c:v>663428.52719402919</c:v>
                </c:pt>
                <c:pt idx="12547">
                  <c:v>663439.90507714939</c:v>
                </c:pt>
                <c:pt idx="12548">
                  <c:v>663792.00087757409</c:v>
                </c:pt>
                <c:pt idx="12549">
                  <c:v>663667.78647721559</c:v>
                </c:pt>
                <c:pt idx="12550">
                  <c:v>663387.53295850626</c:v>
                </c:pt>
                <c:pt idx="12551">
                  <c:v>663387.2826541838</c:v>
                </c:pt>
                <c:pt idx="12552">
                  <c:v>663571.1590281825</c:v>
                </c:pt>
                <c:pt idx="12553">
                  <c:v>663920.78513046016</c:v>
                </c:pt>
                <c:pt idx="12554">
                  <c:v>663387.50505667541</c:v>
                </c:pt>
                <c:pt idx="12555">
                  <c:v>664173.6541960421</c:v>
                </c:pt>
                <c:pt idx="12556">
                  <c:v>663377.96712270041</c:v>
                </c:pt>
                <c:pt idx="12557">
                  <c:v>663727.59734747524</c:v>
                </c:pt>
                <c:pt idx="12558">
                  <c:v>663428.54071954067</c:v>
                </c:pt>
                <c:pt idx="12559">
                  <c:v>663453.73407446011</c:v>
                </c:pt>
                <c:pt idx="12560">
                  <c:v>663396.63331401441</c:v>
                </c:pt>
                <c:pt idx="12561">
                  <c:v>663392.4871302438</c:v>
                </c:pt>
                <c:pt idx="12562">
                  <c:v>663446.91336647689</c:v>
                </c:pt>
                <c:pt idx="12563">
                  <c:v>663411.42713129765</c:v>
                </c:pt>
                <c:pt idx="12564">
                  <c:v>663402.81637025159</c:v>
                </c:pt>
                <c:pt idx="12565">
                  <c:v>663391.86639741086</c:v>
                </c:pt>
                <c:pt idx="12566">
                  <c:v>663485.98496971221</c:v>
                </c:pt>
                <c:pt idx="12567">
                  <c:v>663396.36932245328</c:v>
                </c:pt>
                <c:pt idx="12568">
                  <c:v>663442.32285437698</c:v>
                </c:pt>
                <c:pt idx="12569">
                  <c:v>663368.82955546677</c:v>
                </c:pt>
                <c:pt idx="12570">
                  <c:v>663406.54758653161</c:v>
                </c:pt>
                <c:pt idx="12571">
                  <c:v>663401.58854708914</c:v>
                </c:pt>
                <c:pt idx="12572">
                  <c:v>663405.56487828388</c:v>
                </c:pt>
                <c:pt idx="12573">
                  <c:v>663406.01768655761</c:v>
                </c:pt>
                <c:pt idx="12574">
                  <c:v>664095.45593002043</c:v>
                </c:pt>
                <c:pt idx="12575">
                  <c:v>663411.28675172792</c:v>
                </c:pt>
                <c:pt idx="12576">
                  <c:v>663410.41341156804</c:v>
                </c:pt>
                <c:pt idx="12577">
                  <c:v>663833.3956591381</c:v>
                </c:pt>
                <c:pt idx="12578">
                  <c:v>663442.32445647498</c:v>
                </c:pt>
                <c:pt idx="12579">
                  <c:v>663416.21370400803</c:v>
                </c:pt>
                <c:pt idx="12580">
                  <c:v>663364.20509881433</c:v>
                </c:pt>
                <c:pt idx="12581">
                  <c:v>663769.00013814052</c:v>
                </c:pt>
                <c:pt idx="12582">
                  <c:v>663433.13203987037</c:v>
                </c:pt>
                <c:pt idx="12583">
                  <c:v>663373.38072246988</c:v>
                </c:pt>
                <c:pt idx="12584">
                  <c:v>663410.57335300138</c:v>
                </c:pt>
                <c:pt idx="12585">
                  <c:v>663430.60033705062</c:v>
                </c:pt>
                <c:pt idx="12586">
                  <c:v>663414.98155401414</c:v>
                </c:pt>
                <c:pt idx="12587">
                  <c:v>663407.21556010295</c:v>
                </c:pt>
                <c:pt idx="12588">
                  <c:v>663410.48738456995</c:v>
                </c:pt>
                <c:pt idx="12589">
                  <c:v>663364.19028038997</c:v>
                </c:pt>
                <c:pt idx="12590">
                  <c:v>663425.26566836296</c:v>
                </c:pt>
                <c:pt idx="12591">
                  <c:v>663414.76410905505</c:v>
                </c:pt>
                <c:pt idx="12592">
                  <c:v>663893.18078891269</c:v>
                </c:pt>
                <c:pt idx="12593">
                  <c:v>663415.31650981784</c:v>
                </c:pt>
                <c:pt idx="12594">
                  <c:v>663419.35948250245</c:v>
                </c:pt>
                <c:pt idx="12595">
                  <c:v>663411.05031329929</c:v>
                </c:pt>
                <c:pt idx="12596">
                  <c:v>663433.1197222576</c:v>
                </c:pt>
                <c:pt idx="12597">
                  <c:v>663368.82610148168</c:v>
                </c:pt>
                <c:pt idx="12598">
                  <c:v>663373.3857895463</c:v>
                </c:pt>
                <c:pt idx="12599">
                  <c:v>663695.39716743981</c:v>
                </c:pt>
                <c:pt idx="12600">
                  <c:v>663948.33805311657</c:v>
                </c:pt>
                <c:pt idx="12601">
                  <c:v>664136.84149669472</c:v>
                </c:pt>
                <c:pt idx="12602">
                  <c:v>663460.72974058846</c:v>
                </c:pt>
                <c:pt idx="12603">
                  <c:v>663419.55631935888</c:v>
                </c:pt>
                <c:pt idx="12604">
                  <c:v>663428.51473975531</c:v>
                </c:pt>
                <c:pt idx="12605">
                  <c:v>663391.86329230992</c:v>
                </c:pt>
                <c:pt idx="12606">
                  <c:v>663419.34595875721</c:v>
                </c:pt>
                <c:pt idx="12607">
                  <c:v>663458.34196146869</c:v>
                </c:pt>
                <c:pt idx="12608">
                  <c:v>663419.76104128279</c:v>
                </c:pt>
                <c:pt idx="12609">
                  <c:v>663405.55877879786</c:v>
                </c:pt>
                <c:pt idx="12610">
                  <c:v>663571.18392928236</c:v>
                </c:pt>
                <c:pt idx="12611">
                  <c:v>663430.08794731856</c:v>
                </c:pt>
                <c:pt idx="12612">
                  <c:v>663410.29889983928</c:v>
                </c:pt>
                <c:pt idx="12613">
                  <c:v>663419.75147030829</c:v>
                </c:pt>
                <c:pt idx="12614">
                  <c:v>663425.02507094806</c:v>
                </c:pt>
                <c:pt idx="12615">
                  <c:v>663525.17005320406</c:v>
                </c:pt>
                <c:pt idx="12616">
                  <c:v>663391.78451658168</c:v>
                </c:pt>
                <c:pt idx="12617">
                  <c:v>663421.09743115073</c:v>
                </c:pt>
                <c:pt idx="12618">
                  <c:v>663486.04248282162</c:v>
                </c:pt>
                <c:pt idx="12619">
                  <c:v>663612.59305768646</c:v>
                </c:pt>
                <c:pt idx="12620">
                  <c:v>663479.15266769775</c:v>
                </c:pt>
                <c:pt idx="12621">
                  <c:v>663985.07555326575</c:v>
                </c:pt>
                <c:pt idx="12622">
                  <c:v>663368.84443756111</c:v>
                </c:pt>
                <c:pt idx="12623">
                  <c:v>663424.25845981191</c:v>
                </c:pt>
                <c:pt idx="12624">
                  <c:v>663509.08010758006</c:v>
                </c:pt>
                <c:pt idx="12625">
                  <c:v>664113.83370801189</c:v>
                </c:pt>
                <c:pt idx="12626">
                  <c:v>663419.69944472937</c:v>
                </c:pt>
                <c:pt idx="12627">
                  <c:v>663420.19386656093</c:v>
                </c:pt>
                <c:pt idx="12628">
                  <c:v>663378.06404383399</c:v>
                </c:pt>
                <c:pt idx="12629">
                  <c:v>663391.88397109578</c:v>
                </c:pt>
                <c:pt idx="12630">
                  <c:v>663444.50712805649</c:v>
                </c:pt>
                <c:pt idx="12631">
                  <c:v>663359.61595679249</c:v>
                </c:pt>
                <c:pt idx="12632">
                  <c:v>663400.95833172917</c:v>
                </c:pt>
                <c:pt idx="12633">
                  <c:v>663414.94663465989</c:v>
                </c:pt>
                <c:pt idx="12634">
                  <c:v>663515.97347470105</c:v>
                </c:pt>
                <c:pt idx="12635">
                  <c:v>663420.08015297074</c:v>
                </c:pt>
                <c:pt idx="12636">
                  <c:v>663424.50028019433</c:v>
                </c:pt>
                <c:pt idx="12637">
                  <c:v>663373.40654716443</c:v>
                </c:pt>
                <c:pt idx="12638">
                  <c:v>663364.23746876186</c:v>
                </c:pt>
                <c:pt idx="12639">
                  <c:v>663419.80245864263</c:v>
                </c:pt>
                <c:pt idx="12640">
                  <c:v>663424.22992322221</c:v>
                </c:pt>
                <c:pt idx="12641">
                  <c:v>663463.01913659868</c:v>
                </c:pt>
                <c:pt idx="12642">
                  <c:v>663378.00145373505</c:v>
                </c:pt>
                <c:pt idx="12643">
                  <c:v>663985.0762885717</c:v>
                </c:pt>
                <c:pt idx="12644">
                  <c:v>663419.77871566464</c:v>
                </c:pt>
                <c:pt idx="12645">
                  <c:v>663430.581236055</c:v>
                </c:pt>
                <c:pt idx="12646">
                  <c:v>663723.00218450732</c:v>
                </c:pt>
                <c:pt idx="12647">
                  <c:v>663920.73392287828</c:v>
                </c:pt>
                <c:pt idx="12648">
                  <c:v>663420.34777444473</c:v>
                </c:pt>
                <c:pt idx="12649">
                  <c:v>663469.95949038793</c:v>
                </c:pt>
                <c:pt idx="12650">
                  <c:v>663415.15774593747</c:v>
                </c:pt>
                <c:pt idx="12651">
                  <c:v>663791.99755671015</c:v>
                </c:pt>
                <c:pt idx="12652">
                  <c:v>663378.01039084385</c:v>
                </c:pt>
                <c:pt idx="12653">
                  <c:v>664054.04338391719</c:v>
                </c:pt>
                <c:pt idx="12654">
                  <c:v>663433.14295236801</c:v>
                </c:pt>
                <c:pt idx="12655">
                  <c:v>663421.17778962618</c:v>
                </c:pt>
                <c:pt idx="12656">
                  <c:v>663415.51144809939</c:v>
                </c:pt>
                <c:pt idx="12657">
                  <c:v>663391.77774657588</c:v>
                </c:pt>
                <c:pt idx="12658">
                  <c:v>663419.60376650537</c:v>
                </c:pt>
                <c:pt idx="12659">
                  <c:v>663400.92924996233</c:v>
                </c:pt>
                <c:pt idx="12660">
                  <c:v>663400.95785706106</c:v>
                </c:pt>
                <c:pt idx="12661">
                  <c:v>663424.46949042508</c:v>
                </c:pt>
                <c:pt idx="12662">
                  <c:v>663382.60763399058</c:v>
                </c:pt>
                <c:pt idx="12663">
                  <c:v>663434.44838878652</c:v>
                </c:pt>
                <c:pt idx="12664">
                  <c:v>663439.21549249254</c:v>
                </c:pt>
                <c:pt idx="12665">
                  <c:v>663424.53577324538</c:v>
                </c:pt>
                <c:pt idx="12666">
                  <c:v>663860.98169023369</c:v>
                </c:pt>
                <c:pt idx="12667">
                  <c:v>663419.65492563625</c:v>
                </c:pt>
                <c:pt idx="12668">
                  <c:v>663405.5411380385</c:v>
                </c:pt>
                <c:pt idx="12669">
                  <c:v>663355.03770916944</c:v>
                </c:pt>
                <c:pt idx="12670">
                  <c:v>663368.88727697427</c:v>
                </c:pt>
                <c:pt idx="12671">
                  <c:v>663430.64937064715</c:v>
                </c:pt>
                <c:pt idx="12672">
                  <c:v>663410.3760195038</c:v>
                </c:pt>
                <c:pt idx="12673">
                  <c:v>663364.22986410954</c:v>
                </c:pt>
                <c:pt idx="12674">
                  <c:v>663566.60016032413</c:v>
                </c:pt>
                <c:pt idx="12675">
                  <c:v>663434.81790154125</c:v>
                </c:pt>
                <c:pt idx="12676">
                  <c:v>663415.10885717766</c:v>
                </c:pt>
                <c:pt idx="12677">
                  <c:v>663617.20937250007</c:v>
                </c:pt>
                <c:pt idx="12678">
                  <c:v>663387.21129957633</c:v>
                </c:pt>
                <c:pt idx="12679">
                  <c:v>663359.68045200664</c:v>
                </c:pt>
                <c:pt idx="12680">
                  <c:v>663355.06553578936</c:v>
                </c:pt>
                <c:pt idx="12681">
                  <c:v>663391.80429235997</c:v>
                </c:pt>
                <c:pt idx="12682">
                  <c:v>663681.61662179197</c:v>
                </c:pt>
                <c:pt idx="12683">
                  <c:v>663405.55746585957</c:v>
                </c:pt>
                <c:pt idx="12684">
                  <c:v>663359.642140429</c:v>
                </c:pt>
                <c:pt idx="12685">
                  <c:v>664072.4500202589</c:v>
                </c:pt>
                <c:pt idx="12686">
                  <c:v>663405.57145781349</c:v>
                </c:pt>
                <c:pt idx="12687">
                  <c:v>663472.32110373909</c:v>
                </c:pt>
                <c:pt idx="12688">
                  <c:v>663425.02551774855</c:v>
                </c:pt>
                <c:pt idx="12689">
                  <c:v>663415.0361373208</c:v>
                </c:pt>
                <c:pt idx="12690">
                  <c:v>663810.40972041117</c:v>
                </c:pt>
                <c:pt idx="12691">
                  <c:v>663686.21989417181</c:v>
                </c:pt>
                <c:pt idx="12692">
                  <c:v>663429.2694436725</c:v>
                </c:pt>
                <c:pt idx="12693">
                  <c:v>663443.8861232138</c:v>
                </c:pt>
                <c:pt idx="12694">
                  <c:v>663396.39981604682</c:v>
                </c:pt>
                <c:pt idx="12695">
                  <c:v>663523.00269297417</c:v>
                </c:pt>
                <c:pt idx="12696">
                  <c:v>663424.90964247135</c:v>
                </c:pt>
                <c:pt idx="12697">
                  <c:v>663382.73470863502</c:v>
                </c:pt>
                <c:pt idx="12698">
                  <c:v>663401.16341801232</c:v>
                </c:pt>
                <c:pt idx="12699">
                  <c:v>663488.37621419725</c:v>
                </c:pt>
                <c:pt idx="12700">
                  <c:v>663453.85474942694</c:v>
                </c:pt>
                <c:pt idx="12701">
                  <c:v>663400.99016754259</c:v>
                </c:pt>
                <c:pt idx="12702">
                  <c:v>663414.75435053557</c:v>
                </c:pt>
                <c:pt idx="12703">
                  <c:v>663391.82916166296</c:v>
                </c:pt>
                <c:pt idx="12704">
                  <c:v>663446.95878594241</c:v>
                </c:pt>
                <c:pt idx="12705">
                  <c:v>663368.85595024971</c:v>
                </c:pt>
                <c:pt idx="12706">
                  <c:v>663382.74684970663</c:v>
                </c:pt>
                <c:pt idx="12707">
                  <c:v>663424.4696843694</c:v>
                </c:pt>
                <c:pt idx="12708">
                  <c:v>663448.35608557612</c:v>
                </c:pt>
                <c:pt idx="12709">
                  <c:v>664146.04486834339</c:v>
                </c:pt>
                <c:pt idx="12710">
                  <c:v>664017.28985630081</c:v>
                </c:pt>
                <c:pt idx="12711">
                  <c:v>663500.01272962824</c:v>
                </c:pt>
                <c:pt idx="12712">
                  <c:v>663424.39875468251</c:v>
                </c:pt>
                <c:pt idx="12713">
                  <c:v>663433.90528507892</c:v>
                </c:pt>
                <c:pt idx="12714">
                  <c:v>663755.22545264056</c:v>
                </c:pt>
                <c:pt idx="12715">
                  <c:v>663433.7520919739</c:v>
                </c:pt>
                <c:pt idx="12716">
                  <c:v>663449.1545821107</c:v>
                </c:pt>
                <c:pt idx="12717">
                  <c:v>663429.10893855384</c:v>
                </c:pt>
                <c:pt idx="12718">
                  <c:v>663359.66968880664</c:v>
                </c:pt>
                <c:pt idx="12719">
                  <c:v>663443.61691276857</c:v>
                </c:pt>
                <c:pt idx="12720">
                  <c:v>663438.42159439996</c:v>
                </c:pt>
                <c:pt idx="12721">
                  <c:v>663424.31448267214</c:v>
                </c:pt>
                <c:pt idx="12722">
                  <c:v>663888.59709488892</c:v>
                </c:pt>
                <c:pt idx="12723">
                  <c:v>663355.1162431374</c:v>
                </c:pt>
                <c:pt idx="12724">
                  <c:v>663635.62300405442</c:v>
                </c:pt>
                <c:pt idx="12725">
                  <c:v>663539.00061061711</c:v>
                </c:pt>
                <c:pt idx="12726">
                  <c:v>663350.48287317681</c:v>
                </c:pt>
                <c:pt idx="12727">
                  <c:v>663434.03162456455</c:v>
                </c:pt>
                <c:pt idx="12728">
                  <c:v>663952.9509824852</c:v>
                </c:pt>
                <c:pt idx="12729">
                  <c:v>663424.4555562312</c:v>
                </c:pt>
                <c:pt idx="12730">
                  <c:v>663585.01612719998</c:v>
                </c:pt>
                <c:pt idx="12731">
                  <c:v>663444.35380352684</c:v>
                </c:pt>
                <c:pt idx="12732">
                  <c:v>663419.35320755816</c:v>
                </c:pt>
                <c:pt idx="12733">
                  <c:v>663419.37785321649</c:v>
                </c:pt>
                <c:pt idx="12734">
                  <c:v>663532.2640666595</c:v>
                </c:pt>
                <c:pt idx="12735">
                  <c:v>663453.34777461074</c:v>
                </c:pt>
                <c:pt idx="12736">
                  <c:v>663401.03572756413</c:v>
                </c:pt>
                <c:pt idx="12737">
                  <c:v>663428.98213208211</c:v>
                </c:pt>
                <c:pt idx="12738">
                  <c:v>663387.25942629925</c:v>
                </c:pt>
                <c:pt idx="12739">
                  <c:v>663401.19960394118</c:v>
                </c:pt>
                <c:pt idx="12740">
                  <c:v>663355.11467748426</c:v>
                </c:pt>
                <c:pt idx="12741">
                  <c:v>663509.26269323088</c:v>
                </c:pt>
                <c:pt idx="12742">
                  <c:v>663457.78097900772</c:v>
                </c:pt>
                <c:pt idx="12743">
                  <c:v>663433.74127915234</c:v>
                </c:pt>
                <c:pt idx="12744">
                  <c:v>664150.64650638273</c:v>
                </c:pt>
                <c:pt idx="12745">
                  <c:v>663419.38153512101</c:v>
                </c:pt>
                <c:pt idx="12746">
                  <c:v>663539.00510187552</c:v>
                </c:pt>
                <c:pt idx="12747">
                  <c:v>663457.62401362753</c:v>
                </c:pt>
                <c:pt idx="12748">
                  <c:v>663451.56994002569</c:v>
                </c:pt>
                <c:pt idx="12749">
                  <c:v>663438.79997590266</c:v>
                </c:pt>
                <c:pt idx="12750">
                  <c:v>663401.04268015863</c:v>
                </c:pt>
                <c:pt idx="12751">
                  <c:v>663378.07726475818</c:v>
                </c:pt>
                <c:pt idx="12752">
                  <c:v>663414.7985419305</c:v>
                </c:pt>
                <c:pt idx="12753">
                  <c:v>663486.25090501388</c:v>
                </c:pt>
                <c:pt idx="12754">
                  <c:v>663443.5434467271</c:v>
                </c:pt>
                <c:pt idx="12755">
                  <c:v>663893.20225270081</c:v>
                </c:pt>
                <c:pt idx="12756">
                  <c:v>663378.07941507036</c:v>
                </c:pt>
                <c:pt idx="12757">
                  <c:v>663585.02223704359</c:v>
                </c:pt>
                <c:pt idx="12758">
                  <c:v>663415.06401989376</c:v>
                </c:pt>
                <c:pt idx="12759">
                  <c:v>663453.85133839224</c:v>
                </c:pt>
                <c:pt idx="12760">
                  <c:v>663467.78517308924</c:v>
                </c:pt>
                <c:pt idx="12761">
                  <c:v>663368.96784901316</c:v>
                </c:pt>
                <c:pt idx="12762">
                  <c:v>663419.71310725284</c:v>
                </c:pt>
                <c:pt idx="12763">
                  <c:v>663759.83413936093</c:v>
                </c:pt>
                <c:pt idx="12764">
                  <c:v>663350.51155968895</c:v>
                </c:pt>
                <c:pt idx="12765">
                  <c:v>663492.99224990956</c:v>
                </c:pt>
                <c:pt idx="12766">
                  <c:v>663424.5067362187</c:v>
                </c:pt>
                <c:pt idx="12767">
                  <c:v>663438.42615680292</c:v>
                </c:pt>
                <c:pt idx="12768">
                  <c:v>663429.14610869461</c:v>
                </c:pt>
                <c:pt idx="12769">
                  <c:v>664026.49490872317</c:v>
                </c:pt>
                <c:pt idx="12770">
                  <c:v>663448.82329106063</c:v>
                </c:pt>
                <c:pt idx="12771">
                  <c:v>663463.20770879125</c:v>
                </c:pt>
                <c:pt idx="12772">
                  <c:v>663443.7150879245</c:v>
                </c:pt>
                <c:pt idx="12773">
                  <c:v>663962.15681604424</c:v>
                </c:pt>
                <c:pt idx="12774">
                  <c:v>663419.36434335588</c:v>
                </c:pt>
                <c:pt idx="12775">
                  <c:v>663434.24131863564</c:v>
                </c:pt>
                <c:pt idx="12776">
                  <c:v>663424.47676673939</c:v>
                </c:pt>
                <c:pt idx="12777">
                  <c:v>663382.80533890985</c:v>
                </c:pt>
                <c:pt idx="12778">
                  <c:v>663433.99978308915</c:v>
                </c:pt>
                <c:pt idx="12779">
                  <c:v>663640.23464410391</c:v>
                </c:pt>
                <c:pt idx="12780">
                  <c:v>663423.979769681</c:v>
                </c:pt>
                <c:pt idx="12781">
                  <c:v>663523.14808629651</c:v>
                </c:pt>
                <c:pt idx="12782">
                  <c:v>664095.45897783968</c:v>
                </c:pt>
                <c:pt idx="12783">
                  <c:v>663405.64294694911</c:v>
                </c:pt>
                <c:pt idx="12784">
                  <c:v>663396.47259799344</c:v>
                </c:pt>
                <c:pt idx="12785">
                  <c:v>663425.1993000115</c:v>
                </c:pt>
                <c:pt idx="12786">
                  <c:v>663430.67932872532</c:v>
                </c:pt>
                <c:pt idx="12787">
                  <c:v>663472.52007549233</c:v>
                </c:pt>
                <c:pt idx="12788">
                  <c:v>663429.32299389341</c:v>
                </c:pt>
                <c:pt idx="12789">
                  <c:v>663368.90829055884</c:v>
                </c:pt>
                <c:pt idx="12790">
                  <c:v>663828.82683618716</c:v>
                </c:pt>
                <c:pt idx="12791">
                  <c:v>663700.03943797201</c:v>
                </c:pt>
                <c:pt idx="12792">
                  <c:v>663359.71668403759</c:v>
                </c:pt>
                <c:pt idx="12793">
                  <c:v>663419.89839617477</c:v>
                </c:pt>
                <c:pt idx="12794">
                  <c:v>663387.29044482845</c:v>
                </c:pt>
                <c:pt idx="12795">
                  <c:v>663415.15318814921</c:v>
                </c:pt>
                <c:pt idx="12796">
                  <c:v>663364.39826165419</c:v>
                </c:pt>
                <c:pt idx="12797">
                  <c:v>663497.60015463771</c:v>
                </c:pt>
                <c:pt idx="12798">
                  <c:v>663434.90034685319</c:v>
                </c:pt>
                <c:pt idx="12799">
                  <c:v>663396.65976893122</c:v>
                </c:pt>
                <c:pt idx="12800">
                  <c:v>663410.23216528399</c:v>
                </c:pt>
                <c:pt idx="12801">
                  <c:v>664035.69841678278</c:v>
                </c:pt>
                <c:pt idx="12802">
                  <c:v>663700.04064671276</c:v>
                </c:pt>
                <c:pt idx="12803">
                  <c:v>663415.26464833913</c:v>
                </c:pt>
                <c:pt idx="12804">
                  <c:v>663355.18412696151</c:v>
                </c:pt>
                <c:pt idx="12805">
                  <c:v>663415.477511912</c:v>
                </c:pt>
                <c:pt idx="12806">
                  <c:v>663421.30876996089</c:v>
                </c:pt>
                <c:pt idx="12807">
                  <c:v>663416.34997489292</c:v>
                </c:pt>
                <c:pt idx="12808">
                  <c:v>663401.96909203555</c:v>
                </c:pt>
                <c:pt idx="12809">
                  <c:v>664100.06066911703</c:v>
                </c:pt>
                <c:pt idx="12810">
                  <c:v>663410.95952288806</c:v>
                </c:pt>
                <c:pt idx="12811">
                  <c:v>663350.57045681064</c:v>
                </c:pt>
                <c:pt idx="12812">
                  <c:v>663396.4858455814</c:v>
                </c:pt>
                <c:pt idx="12813">
                  <c:v>663397.37638152135</c:v>
                </c:pt>
                <c:pt idx="12814">
                  <c:v>663387.30198179139</c:v>
                </c:pt>
                <c:pt idx="12815">
                  <c:v>663423.97897360439</c:v>
                </c:pt>
                <c:pt idx="12816">
                  <c:v>663468.01583944773</c:v>
                </c:pt>
                <c:pt idx="12817">
                  <c:v>663406.03544811741</c:v>
                </c:pt>
                <c:pt idx="12818">
                  <c:v>663764.43963249458</c:v>
                </c:pt>
                <c:pt idx="12819">
                  <c:v>663368.92774995277</c:v>
                </c:pt>
                <c:pt idx="12820">
                  <c:v>663424.00981112861</c:v>
                </c:pt>
                <c:pt idx="12821">
                  <c:v>663401.33388550009</c:v>
                </c:pt>
                <c:pt idx="12822">
                  <c:v>663378.11702204298</c:v>
                </c:pt>
                <c:pt idx="12823">
                  <c:v>663966.75922527851</c:v>
                </c:pt>
                <c:pt idx="12824">
                  <c:v>663397.0578384964</c:v>
                </c:pt>
                <c:pt idx="12825">
                  <c:v>663401.07605776365</c:v>
                </c:pt>
                <c:pt idx="12826">
                  <c:v>663397.81752058212</c:v>
                </c:pt>
                <c:pt idx="12827">
                  <c:v>663828.82813427516</c:v>
                </c:pt>
                <c:pt idx="12828">
                  <c:v>663388.33419285261</c:v>
                </c:pt>
                <c:pt idx="12829">
                  <c:v>663392.42669181677</c:v>
                </c:pt>
                <c:pt idx="12830">
                  <c:v>663419.42818859022</c:v>
                </c:pt>
                <c:pt idx="12831">
                  <c:v>663401.3913797139</c:v>
                </c:pt>
                <c:pt idx="12832">
                  <c:v>663393.99623466155</c:v>
                </c:pt>
                <c:pt idx="12833">
                  <c:v>663392.39249797643</c:v>
                </c:pt>
                <c:pt idx="12834">
                  <c:v>663401.4487505533</c:v>
                </c:pt>
                <c:pt idx="12835">
                  <c:v>663392.68857569445</c:v>
                </c:pt>
                <c:pt idx="12836">
                  <c:v>663451.59225799807</c:v>
                </c:pt>
                <c:pt idx="12837">
                  <c:v>663410.24631256296</c:v>
                </c:pt>
                <c:pt idx="12838">
                  <c:v>663405.66382899694</c:v>
                </c:pt>
                <c:pt idx="12839">
                  <c:v>663398.84633802867</c:v>
                </c:pt>
                <c:pt idx="12840">
                  <c:v>663893.20548939379</c:v>
                </c:pt>
                <c:pt idx="12841">
                  <c:v>663345.96217504842</c:v>
                </c:pt>
                <c:pt idx="12842">
                  <c:v>663423.99916653137</c:v>
                </c:pt>
                <c:pt idx="12843">
                  <c:v>663539.02512322634</c:v>
                </c:pt>
                <c:pt idx="12844">
                  <c:v>663346.0144666502</c:v>
                </c:pt>
                <c:pt idx="12845">
                  <c:v>664150.64659060049</c:v>
                </c:pt>
                <c:pt idx="12846">
                  <c:v>663585.03737982537</c:v>
                </c:pt>
                <c:pt idx="12847">
                  <c:v>663635.64311215712</c:v>
                </c:pt>
                <c:pt idx="12848">
                  <c:v>663384.06234193651</c:v>
                </c:pt>
                <c:pt idx="12849">
                  <c:v>663449.67123437603</c:v>
                </c:pt>
                <c:pt idx="12850">
                  <c:v>663392.31898073538</c:v>
                </c:pt>
                <c:pt idx="12851">
                  <c:v>664081.6546671259</c:v>
                </c:pt>
                <c:pt idx="12852">
                  <c:v>663580.43810084206</c:v>
                </c:pt>
                <c:pt idx="12853">
                  <c:v>663364.47697739687</c:v>
                </c:pt>
                <c:pt idx="12854">
                  <c:v>663815.02597442479</c:v>
                </c:pt>
                <c:pt idx="12855">
                  <c:v>663387.56319199735</c:v>
                </c:pt>
                <c:pt idx="12856">
                  <c:v>663383.34500288102</c:v>
                </c:pt>
                <c:pt idx="12857">
                  <c:v>663948.35430452949</c:v>
                </c:pt>
                <c:pt idx="12858">
                  <c:v>663483.8117959348</c:v>
                </c:pt>
                <c:pt idx="12859">
                  <c:v>663477.27546589554</c:v>
                </c:pt>
                <c:pt idx="12860">
                  <c:v>663350.65016767511</c:v>
                </c:pt>
                <c:pt idx="12861">
                  <c:v>663345.96028632065</c:v>
                </c:pt>
                <c:pt idx="12862">
                  <c:v>663391.89126643923</c:v>
                </c:pt>
                <c:pt idx="12863">
                  <c:v>663437.79760891455</c:v>
                </c:pt>
                <c:pt idx="12864">
                  <c:v>663378.32243578637</c:v>
                </c:pt>
                <c:pt idx="12865">
                  <c:v>663403.62879552983</c:v>
                </c:pt>
                <c:pt idx="12866">
                  <c:v>663383.30861669371</c:v>
                </c:pt>
                <c:pt idx="12867">
                  <c:v>663382.70960945101</c:v>
                </c:pt>
                <c:pt idx="12868">
                  <c:v>663422.09042858542</c:v>
                </c:pt>
                <c:pt idx="12869">
                  <c:v>663336.81059623125</c:v>
                </c:pt>
                <c:pt idx="12870">
                  <c:v>663410.20619062288</c:v>
                </c:pt>
                <c:pt idx="12871">
                  <c:v>663998.88760175684</c:v>
                </c:pt>
                <c:pt idx="12872">
                  <c:v>663373.52796513028</c:v>
                </c:pt>
                <c:pt idx="12873">
                  <c:v>663405.59127962112</c:v>
                </c:pt>
                <c:pt idx="12874">
                  <c:v>663341.36861309304</c:v>
                </c:pt>
                <c:pt idx="12875">
                  <c:v>663380.30018361332</c:v>
                </c:pt>
                <c:pt idx="12876">
                  <c:v>663383.43978171877</c:v>
                </c:pt>
                <c:pt idx="12877">
                  <c:v>664118.43559183809</c:v>
                </c:pt>
                <c:pt idx="12878">
                  <c:v>663387.27884402394</c:v>
                </c:pt>
                <c:pt idx="12879">
                  <c:v>663401.02593026054</c:v>
                </c:pt>
                <c:pt idx="12880">
                  <c:v>663374.62641691184</c:v>
                </c:pt>
                <c:pt idx="12881">
                  <c:v>663374.77899862861</c:v>
                </c:pt>
                <c:pt idx="12882">
                  <c:v>663378.6543827384</c:v>
                </c:pt>
                <c:pt idx="12883">
                  <c:v>663847.19691676018</c:v>
                </c:pt>
                <c:pt idx="12884">
                  <c:v>663654.04234130017</c:v>
                </c:pt>
                <c:pt idx="12885">
                  <c:v>663383.21449285047</c:v>
                </c:pt>
                <c:pt idx="12886">
                  <c:v>663388.91706144216</c:v>
                </c:pt>
                <c:pt idx="12887">
                  <c:v>663389.3141293996</c:v>
                </c:pt>
                <c:pt idx="12888">
                  <c:v>663709.2354106626</c:v>
                </c:pt>
                <c:pt idx="12889">
                  <c:v>663373.7525338846</c:v>
                </c:pt>
                <c:pt idx="12890">
                  <c:v>663589.64351714344</c:v>
                </c:pt>
                <c:pt idx="12891">
                  <c:v>663398.32276251481</c:v>
                </c:pt>
                <c:pt idx="12892">
                  <c:v>663493.03089980455</c:v>
                </c:pt>
                <c:pt idx="12893">
                  <c:v>663350.56341533142</c:v>
                </c:pt>
                <c:pt idx="12894">
                  <c:v>663387.77270750713</c:v>
                </c:pt>
                <c:pt idx="12895">
                  <c:v>663477.35989724961</c:v>
                </c:pt>
                <c:pt idx="12896">
                  <c:v>663383.31379737041</c:v>
                </c:pt>
                <c:pt idx="12897">
                  <c:v>663323.01109694247</c:v>
                </c:pt>
                <c:pt idx="12898">
                  <c:v>663384.16641169612</c:v>
                </c:pt>
                <c:pt idx="12899">
                  <c:v>663408.32732077944</c:v>
                </c:pt>
                <c:pt idx="12900">
                  <c:v>663426.77773263224</c:v>
                </c:pt>
                <c:pt idx="12901">
                  <c:v>663368.87122649187</c:v>
                </c:pt>
                <c:pt idx="12902">
                  <c:v>663336.89376015228</c:v>
                </c:pt>
                <c:pt idx="12903">
                  <c:v>663828.79484405497</c:v>
                </c:pt>
                <c:pt idx="12904">
                  <c:v>663368.85200724227</c:v>
                </c:pt>
                <c:pt idx="12905">
                  <c:v>663383.32369519584</c:v>
                </c:pt>
                <c:pt idx="12906">
                  <c:v>663893.14267509151</c:v>
                </c:pt>
                <c:pt idx="12907">
                  <c:v>663388.02116360317</c:v>
                </c:pt>
                <c:pt idx="12908">
                  <c:v>663332.19064535934</c:v>
                </c:pt>
                <c:pt idx="12909">
                  <c:v>663479.23383651231</c:v>
                </c:pt>
                <c:pt idx="12910">
                  <c:v>663323.07765595498</c:v>
                </c:pt>
                <c:pt idx="12911">
                  <c:v>663433.22086024692</c:v>
                </c:pt>
                <c:pt idx="12912">
                  <c:v>663318.45539280074</c:v>
                </c:pt>
                <c:pt idx="12913">
                  <c:v>663393.57533319679</c:v>
                </c:pt>
                <c:pt idx="12914">
                  <c:v>663379.1385623255</c:v>
                </c:pt>
                <c:pt idx="12915">
                  <c:v>663383.24395613268</c:v>
                </c:pt>
                <c:pt idx="12916">
                  <c:v>663388.21556188236</c:v>
                </c:pt>
                <c:pt idx="12917">
                  <c:v>663364.2018749906</c:v>
                </c:pt>
                <c:pt idx="12918">
                  <c:v>663383.07948922156</c:v>
                </c:pt>
                <c:pt idx="12919">
                  <c:v>663402.98407528573</c:v>
                </c:pt>
                <c:pt idx="12920">
                  <c:v>663383.13993355806</c:v>
                </c:pt>
                <c:pt idx="12921">
                  <c:v>663350.49984962016</c:v>
                </c:pt>
                <c:pt idx="12922">
                  <c:v>663359.63887999463</c:v>
                </c:pt>
                <c:pt idx="12923">
                  <c:v>663394.00743730436</c:v>
                </c:pt>
                <c:pt idx="12924">
                  <c:v>663323.00187085324</c:v>
                </c:pt>
                <c:pt idx="12925">
                  <c:v>663346.14551233617</c:v>
                </c:pt>
                <c:pt idx="12926">
                  <c:v>663373.833234875</c:v>
                </c:pt>
                <c:pt idx="12927">
                  <c:v>663394.49382445449</c:v>
                </c:pt>
                <c:pt idx="12928">
                  <c:v>663384.06893679651</c:v>
                </c:pt>
                <c:pt idx="12929">
                  <c:v>663378.70812093443</c:v>
                </c:pt>
                <c:pt idx="12930">
                  <c:v>663327.58663401171</c:v>
                </c:pt>
                <c:pt idx="12931">
                  <c:v>664072.42029375106</c:v>
                </c:pt>
                <c:pt idx="12932">
                  <c:v>663345.88086397352</c:v>
                </c:pt>
                <c:pt idx="12933">
                  <c:v>663454.4627227257</c:v>
                </c:pt>
                <c:pt idx="12934">
                  <c:v>663341.32822572312</c:v>
                </c:pt>
                <c:pt idx="12935">
                  <c:v>663506.84626377188</c:v>
                </c:pt>
                <c:pt idx="12936">
                  <c:v>663394.52938157052</c:v>
                </c:pt>
                <c:pt idx="12937">
                  <c:v>663350.42361527146</c:v>
                </c:pt>
                <c:pt idx="12938">
                  <c:v>663309.30321072123</c:v>
                </c:pt>
                <c:pt idx="12939">
                  <c:v>663677.03833628062</c:v>
                </c:pt>
                <c:pt idx="12940">
                  <c:v>663355.39844811556</c:v>
                </c:pt>
                <c:pt idx="12941">
                  <c:v>663379.34992653294</c:v>
                </c:pt>
                <c:pt idx="12942">
                  <c:v>663304.63419014425</c:v>
                </c:pt>
                <c:pt idx="12943">
                  <c:v>663373.96921270678</c:v>
                </c:pt>
                <c:pt idx="12944">
                  <c:v>663378.81900297676</c:v>
                </c:pt>
                <c:pt idx="12945">
                  <c:v>663385.12485854654</c:v>
                </c:pt>
                <c:pt idx="12946">
                  <c:v>663741.42271327018</c:v>
                </c:pt>
                <c:pt idx="12947">
                  <c:v>663318.53613693337</c:v>
                </c:pt>
                <c:pt idx="12948">
                  <c:v>663943.67455734895</c:v>
                </c:pt>
                <c:pt idx="12949">
                  <c:v>663295.4553168905</c:v>
                </c:pt>
                <c:pt idx="12950">
                  <c:v>663369.31468262465</c:v>
                </c:pt>
                <c:pt idx="12951">
                  <c:v>663557.45182314981</c:v>
                </c:pt>
                <c:pt idx="12952">
                  <c:v>663295.49114501209</c:v>
                </c:pt>
                <c:pt idx="12953">
                  <c:v>664008.03242695145</c:v>
                </c:pt>
                <c:pt idx="12954">
                  <c:v>663403.87490422209</c:v>
                </c:pt>
                <c:pt idx="12955">
                  <c:v>663374.61188179499</c:v>
                </c:pt>
                <c:pt idx="12956">
                  <c:v>663374.92700625909</c:v>
                </c:pt>
                <c:pt idx="12957">
                  <c:v>663373.41658737056</c:v>
                </c:pt>
                <c:pt idx="12958">
                  <c:v>663379.69032622769</c:v>
                </c:pt>
                <c:pt idx="12959">
                  <c:v>663378.96939121408</c:v>
                </c:pt>
                <c:pt idx="12960">
                  <c:v>663341.26957670052</c:v>
                </c:pt>
                <c:pt idx="12961">
                  <c:v>663617.2502033601</c:v>
                </c:pt>
                <c:pt idx="12962">
                  <c:v>663943.67491315107</c:v>
                </c:pt>
                <c:pt idx="12963">
                  <c:v>663422.33824559755</c:v>
                </c:pt>
                <c:pt idx="12964">
                  <c:v>663374.49713595829</c:v>
                </c:pt>
                <c:pt idx="12965">
                  <c:v>663369.64430136071</c:v>
                </c:pt>
                <c:pt idx="12966">
                  <c:v>663355.47418969695</c:v>
                </c:pt>
                <c:pt idx="12967">
                  <c:v>663746.02598652255</c:v>
                </c:pt>
                <c:pt idx="12968">
                  <c:v>663506.85329538188</c:v>
                </c:pt>
                <c:pt idx="12969">
                  <c:v>663440.74011476536</c:v>
                </c:pt>
                <c:pt idx="12970">
                  <c:v>663322.96909865364</c:v>
                </c:pt>
                <c:pt idx="12971">
                  <c:v>663313.79433035932</c:v>
                </c:pt>
                <c:pt idx="12972">
                  <c:v>663463.72279938881</c:v>
                </c:pt>
                <c:pt idx="12973">
                  <c:v>663369.80083634611</c:v>
                </c:pt>
                <c:pt idx="12974">
                  <c:v>663681.64443242864</c:v>
                </c:pt>
                <c:pt idx="12975">
                  <c:v>663460.84765388328</c:v>
                </c:pt>
                <c:pt idx="12976">
                  <c:v>663351.07417648786</c:v>
                </c:pt>
                <c:pt idx="12977">
                  <c:v>663314.00290242699</c:v>
                </c:pt>
                <c:pt idx="12978">
                  <c:v>663332.12850554159</c:v>
                </c:pt>
                <c:pt idx="12979">
                  <c:v>663277.08653820539</c:v>
                </c:pt>
                <c:pt idx="12980">
                  <c:v>663355.94032876694</c:v>
                </c:pt>
                <c:pt idx="12981">
                  <c:v>663346.54213163664</c:v>
                </c:pt>
                <c:pt idx="12982">
                  <c:v>664086.22494929167</c:v>
                </c:pt>
                <c:pt idx="12983">
                  <c:v>664021.8371696762</c:v>
                </c:pt>
                <c:pt idx="12984">
                  <c:v>663323.25284007122</c:v>
                </c:pt>
                <c:pt idx="12985">
                  <c:v>663350.42308359547</c:v>
                </c:pt>
                <c:pt idx="12986">
                  <c:v>663366.16415657359</c:v>
                </c:pt>
                <c:pt idx="12987">
                  <c:v>663378.0274664585</c:v>
                </c:pt>
                <c:pt idx="12988">
                  <c:v>663342.00171154761</c:v>
                </c:pt>
                <c:pt idx="12989">
                  <c:v>663304.6334487492</c:v>
                </c:pt>
                <c:pt idx="12990">
                  <c:v>663346.65198295016</c:v>
                </c:pt>
                <c:pt idx="12991">
                  <c:v>663350.46471988608</c:v>
                </c:pt>
                <c:pt idx="12992">
                  <c:v>663893.14856687246</c:v>
                </c:pt>
                <c:pt idx="12993">
                  <c:v>663327.56366946967</c:v>
                </c:pt>
                <c:pt idx="12994">
                  <c:v>663345.88927764609</c:v>
                </c:pt>
                <c:pt idx="12995">
                  <c:v>663351.57431183697</c:v>
                </c:pt>
                <c:pt idx="12996">
                  <c:v>663366.62972310022</c:v>
                </c:pt>
                <c:pt idx="12997">
                  <c:v>663571.26419735339</c:v>
                </c:pt>
                <c:pt idx="12998">
                  <c:v>663424.04448768415</c:v>
                </c:pt>
                <c:pt idx="12999">
                  <c:v>663337.31517680991</c:v>
                </c:pt>
                <c:pt idx="13000">
                  <c:v>663322.99261226121</c:v>
                </c:pt>
                <c:pt idx="13001">
                  <c:v>663337.25392637996</c:v>
                </c:pt>
                <c:pt idx="13002">
                  <c:v>663300.23311306129</c:v>
                </c:pt>
                <c:pt idx="13003">
                  <c:v>663332.59148415108</c:v>
                </c:pt>
                <c:pt idx="13004">
                  <c:v>663313.81998235744</c:v>
                </c:pt>
                <c:pt idx="13005">
                  <c:v>663355.04958344658</c:v>
                </c:pt>
                <c:pt idx="13006">
                  <c:v>663267.94516117964</c:v>
                </c:pt>
                <c:pt idx="13007">
                  <c:v>663281.68827486516</c:v>
                </c:pt>
                <c:pt idx="13008">
                  <c:v>663381.04348204215</c:v>
                </c:pt>
                <c:pt idx="13009">
                  <c:v>663828.80489744327</c:v>
                </c:pt>
                <c:pt idx="13010">
                  <c:v>663353.12838979263</c:v>
                </c:pt>
                <c:pt idx="13011">
                  <c:v>663272.57873478543</c:v>
                </c:pt>
                <c:pt idx="13012">
                  <c:v>663422.45606454741</c:v>
                </c:pt>
                <c:pt idx="13013">
                  <c:v>663336.71947791788</c:v>
                </c:pt>
                <c:pt idx="13014">
                  <c:v>663631.06162744504</c:v>
                </c:pt>
                <c:pt idx="13015">
                  <c:v>663366.44740717474</c:v>
                </c:pt>
                <c:pt idx="13016">
                  <c:v>663828.8052021343</c:v>
                </c:pt>
                <c:pt idx="13017">
                  <c:v>663470.05901689781</c:v>
                </c:pt>
                <c:pt idx="13018">
                  <c:v>664095.42805159395</c:v>
                </c:pt>
                <c:pt idx="13019">
                  <c:v>663399.49082519044</c:v>
                </c:pt>
                <c:pt idx="13020">
                  <c:v>663345.89855955832</c:v>
                </c:pt>
                <c:pt idx="13021">
                  <c:v>663290.8765385485</c:v>
                </c:pt>
                <c:pt idx="13022">
                  <c:v>663281.81456752401</c:v>
                </c:pt>
                <c:pt idx="13023">
                  <c:v>663342.88643159112</c:v>
                </c:pt>
                <c:pt idx="13024">
                  <c:v>663350.47842858895</c:v>
                </c:pt>
                <c:pt idx="13025">
                  <c:v>663342.22288671904</c:v>
                </c:pt>
                <c:pt idx="13026">
                  <c:v>663342.57099515584</c:v>
                </c:pt>
                <c:pt idx="13027">
                  <c:v>663897.75127005554</c:v>
                </c:pt>
                <c:pt idx="13028">
                  <c:v>663759.83527207188</c:v>
                </c:pt>
                <c:pt idx="13029">
                  <c:v>663382.64051759907</c:v>
                </c:pt>
                <c:pt idx="13030">
                  <c:v>663337.56830356317</c:v>
                </c:pt>
                <c:pt idx="13031">
                  <c:v>663355.03849292698</c:v>
                </c:pt>
                <c:pt idx="13032">
                  <c:v>663332.82489975449</c:v>
                </c:pt>
                <c:pt idx="13033">
                  <c:v>663362.62892081914</c:v>
                </c:pt>
                <c:pt idx="13034">
                  <c:v>663347.05409524532</c:v>
                </c:pt>
                <c:pt idx="13035">
                  <c:v>663277.10970835516</c:v>
                </c:pt>
                <c:pt idx="13036">
                  <c:v>663445.46782526118</c:v>
                </c:pt>
                <c:pt idx="13037">
                  <c:v>663342.60495365364</c:v>
                </c:pt>
                <c:pt idx="13038">
                  <c:v>663327.98093393655</c:v>
                </c:pt>
                <c:pt idx="13039">
                  <c:v>663342.77256577509</c:v>
                </c:pt>
                <c:pt idx="13040">
                  <c:v>663352.31339127768</c:v>
                </c:pt>
                <c:pt idx="13041">
                  <c:v>664021.83760459989</c:v>
                </c:pt>
                <c:pt idx="13042">
                  <c:v>663957.48102844437</c:v>
                </c:pt>
                <c:pt idx="13043">
                  <c:v>663337.54984486487</c:v>
                </c:pt>
                <c:pt idx="13044">
                  <c:v>663300.06892746117</c:v>
                </c:pt>
                <c:pt idx="13045">
                  <c:v>663323.01859007729</c:v>
                </c:pt>
                <c:pt idx="13046">
                  <c:v>663361.72808840871</c:v>
                </c:pt>
                <c:pt idx="13047">
                  <c:v>663366.54788792715</c:v>
                </c:pt>
                <c:pt idx="13048">
                  <c:v>663353.25103865308</c:v>
                </c:pt>
                <c:pt idx="13049">
                  <c:v>663267.94513837725</c:v>
                </c:pt>
                <c:pt idx="13050">
                  <c:v>663342.79644763423</c:v>
                </c:pt>
                <c:pt idx="13051">
                  <c:v>663417.95753154426</c:v>
                </c:pt>
                <c:pt idx="13052">
                  <c:v>663686.25659925921</c:v>
                </c:pt>
                <c:pt idx="13053">
                  <c:v>663327.99863244232</c:v>
                </c:pt>
                <c:pt idx="13054">
                  <c:v>663511.47528586059</c:v>
                </c:pt>
                <c:pt idx="13055">
                  <c:v>663351.57664196589</c:v>
                </c:pt>
                <c:pt idx="13056">
                  <c:v>663626.46942244854</c:v>
                </c:pt>
                <c:pt idx="13057">
                  <c:v>663350.46821661142</c:v>
                </c:pt>
                <c:pt idx="13058">
                  <c:v>663362.20390059857</c:v>
                </c:pt>
                <c:pt idx="13059">
                  <c:v>663419.46043845755</c:v>
                </c:pt>
                <c:pt idx="13060">
                  <c:v>663337.53346485307</c:v>
                </c:pt>
                <c:pt idx="13061">
                  <c:v>663336.74353175238</c:v>
                </c:pt>
                <c:pt idx="13062">
                  <c:v>663327.6009120259</c:v>
                </c:pt>
                <c:pt idx="13063">
                  <c:v>663332.68033342075</c:v>
                </c:pt>
                <c:pt idx="13064">
                  <c:v>663395.0217015954</c:v>
                </c:pt>
                <c:pt idx="13065">
                  <c:v>663281.86377669172</c:v>
                </c:pt>
                <c:pt idx="13066">
                  <c:v>663562.07719877805</c:v>
                </c:pt>
                <c:pt idx="13067">
                  <c:v>663267.99834143708</c:v>
                </c:pt>
                <c:pt idx="13068">
                  <c:v>663337.49070341035</c:v>
                </c:pt>
                <c:pt idx="13069">
                  <c:v>663327.57451081439</c:v>
                </c:pt>
                <c:pt idx="13070">
                  <c:v>663272.63406965474</c:v>
                </c:pt>
                <c:pt idx="13071">
                  <c:v>663309.25999642932</c:v>
                </c:pt>
                <c:pt idx="13072">
                  <c:v>663342.25434298336</c:v>
                </c:pt>
                <c:pt idx="13073">
                  <c:v>663943.67841568519</c:v>
                </c:pt>
                <c:pt idx="13074">
                  <c:v>663414.8643568838</c:v>
                </c:pt>
                <c:pt idx="13075">
                  <c:v>663314.16108679888</c:v>
                </c:pt>
                <c:pt idx="13076">
                  <c:v>664067.81898078579</c:v>
                </c:pt>
                <c:pt idx="13077">
                  <c:v>663810.40823708207</c:v>
                </c:pt>
                <c:pt idx="13078">
                  <c:v>663368.85440287681</c:v>
                </c:pt>
                <c:pt idx="13079">
                  <c:v>663741.4395671197</c:v>
                </c:pt>
                <c:pt idx="13080">
                  <c:v>663333.02283499343</c:v>
                </c:pt>
                <c:pt idx="13081">
                  <c:v>663342.43489204883</c:v>
                </c:pt>
                <c:pt idx="13082">
                  <c:v>663357.45074347151</c:v>
                </c:pt>
                <c:pt idx="13083">
                  <c:v>663286.32168738695</c:v>
                </c:pt>
                <c:pt idx="13084">
                  <c:v>663348.99809465848</c:v>
                </c:pt>
                <c:pt idx="13085">
                  <c:v>663333.8656321523</c:v>
                </c:pt>
                <c:pt idx="13086">
                  <c:v>663328.38412680069</c:v>
                </c:pt>
                <c:pt idx="13087">
                  <c:v>663304.67058925785</c:v>
                </c:pt>
                <c:pt idx="13088">
                  <c:v>663608.07407712226</c:v>
                </c:pt>
                <c:pt idx="13089">
                  <c:v>663291.12956088746</c:v>
                </c:pt>
                <c:pt idx="13090">
                  <c:v>663327.55690227402</c:v>
                </c:pt>
                <c:pt idx="13091">
                  <c:v>663667.86138006754</c:v>
                </c:pt>
                <c:pt idx="13092">
                  <c:v>663358.29370652628</c:v>
                </c:pt>
                <c:pt idx="13093">
                  <c:v>663333.16632628825</c:v>
                </c:pt>
                <c:pt idx="13094">
                  <c:v>663493.08441754489</c:v>
                </c:pt>
                <c:pt idx="13095">
                  <c:v>663860.94770341506</c:v>
                </c:pt>
                <c:pt idx="13096">
                  <c:v>663422.60977678117</c:v>
                </c:pt>
                <c:pt idx="13097">
                  <c:v>663272.69442649593</c:v>
                </c:pt>
                <c:pt idx="13098">
                  <c:v>663323.5974995069</c:v>
                </c:pt>
                <c:pt idx="13099">
                  <c:v>663338.86971256358</c:v>
                </c:pt>
                <c:pt idx="13100">
                  <c:v>663277.13164076849</c:v>
                </c:pt>
                <c:pt idx="13101">
                  <c:v>663323.67627368902</c:v>
                </c:pt>
                <c:pt idx="13102">
                  <c:v>663332.0841275414</c:v>
                </c:pt>
                <c:pt idx="13103">
                  <c:v>663329.48786450143</c:v>
                </c:pt>
                <c:pt idx="13104">
                  <c:v>663334.74938318005</c:v>
                </c:pt>
                <c:pt idx="13105">
                  <c:v>663437.88071818487</c:v>
                </c:pt>
                <c:pt idx="13106">
                  <c:v>663349.13151227578</c:v>
                </c:pt>
                <c:pt idx="13107">
                  <c:v>663534.48345277144</c:v>
                </c:pt>
                <c:pt idx="13108">
                  <c:v>663300.05083383375</c:v>
                </c:pt>
                <c:pt idx="13109">
                  <c:v>663304.62230404699</c:v>
                </c:pt>
                <c:pt idx="13110">
                  <c:v>663385.90628522658</c:v>
                </c:pt>
                <c:pt idx="13111">
                  <c:v>663362.94858151488</c:v>
                </c:pt>
                <c:pt idx="13112">
                  <c:v>663318.33793992293</c:v>
                </c:pt>
                <c:pt idx="13113">
                  <c:v>663244.99363490066</c:v>
                </c:pt>
                <c:pt idx="13114">
                  <c:v>663318.31335495599</c:v>
                </c:pt>
                <c:pt idx="13115">
                  <c:v>663975.82478533569</c:v>
                </c:pt>
                <c:pt idx="13116">
                  <c:v>663301.39990697906</c:v>
                </c:pt>
                <c:pt idx="13117">
                  <c:v>663254.17016095738</c:v>
                </c:pt>
                <c:pt idx="13118">
                  <c:v>663307.48509228963</c:v>
                </c:pt>
                <c:pt idx="13119">
                  <c:v>663300.55381797161</c:v>
                </c:pt>
                <c:pt idx="13120">
                  <c:v>663301.75638953189</c:v>
                </c:pt>
                <c:pt idx="13121">
                  <c:v>663295.88270878792</c:v>
                </c:pt>
                <c:pt idx="13122">
                  <c:v>663395.06971156166</c:v>
                </c:pt>
                <c:pt idx="13123">
                  <c:v>663313.66701610503</c:v>
                </c:pt>
                <c:pt idx="13124">
                  <c:v>663240.44590813946</c:v>
                </c:pt>
                <c:pt idx="13125">
                  <c:v>663300.00094097946</c:v>
                </c:pt>
                <c:pt idx="13126">
                  <c:v>663306.75490030705</c:v>
                </c:pt>
                <c:pt idx="13127">
                  <c:v>663282.02014663885</c:v>
                </c:pt>
                <c:pt idx="13128">
                  <c:v>663240.48456665524</c:v>
                </c:pt>
                <c:pt idx="13129">
                  <c:v>663296.03952791065</c:v>
                </c:pt>
                <c:pt idx="13130">
                  <c:v>663267.92198668572</c:v>
                </c:pt>
                <c:pt idx="13131">
                  <c:v>663263.57171562745</c:v>
                </c:pt>
                <c:pt idx="13132">
                  <c:v>663292.07214559347</c:v>
                </c:pt>
                <c:pt idx="13133">
                  <c:v>663373.47779161076</c:v>
                </c:pt>
                <c:pt idx="13134">
                  <c:v>663292.76466828224</c:v>
                </c:pt>
                <c:pt idx="13135">
                  <c:v>663313.69378660689</c:v>
                </c:pt>
                <c:pt idx="13136">
                  <c:v>663575.87920347683</c:v>
                </c:pt>
                <c:pt idx="13137">
                  <c:v>663291.84400715306</c:v>
                </c:pt>
                <c:pt idx="13138">
                  <c:v>663287.11903088877</c:v>
                </c:pt>
                <c:pt idx="13139">
                  <c:v>663282.45936343714</c:v>
                </c:pt>
                <c:pt idx="13140">
                  <c:v>663289.38305318472</c:v>
                </c:pt>
                <c:pt idx="13141">
                  <c:v>663626.46453615755</c:v>
                </c:pt>
                <c:pt idx="13142">
                  <c:v>663277.81265829725</c:v>
                </c:pt>
                <c:pt idx="13143">
                  <c:v>663410.29055650521</c:v>
                </c:pt>
                <c:pt idx="13144">
                  <c:v>663295.3518416771</c:v>
                </c:pt>
                <c:pt idx="13145">
                  <c:v>663278.17364397156</c:v>
                </c:pt>
                <c:pt idx="13146">
                  <c:v>663254.13635887741</c:v>
                </c:pt>
                <c:pt idx="13147">
                  <c:v>663952.81832906138</c:v>
                </c:pt>
                <c:pt idx="13148">
                  <c:v>663264.85824093968</c:v>
                </c:pt>
                <c:pt idx="13149">
                  <c:v>663502.29189418617</c:v>
                </c:pt>
                <c:pt idx="13150">
                  <c:v>663273.15327448898</c:v>
                </c:pt>
                <c:pt idx="13151">
                  <c:v>663295.27837990981</c:v>
                </c:pt>
                <c:pt idx="13152">
                  <c:v>663883.86558776593</c:v>
                </c:pt>
                <c:pt idx="13153">
                  <c:v>663275.11890914734</c:v>
                </c:pt>
                <c:pt idx="13154">
                  <c:v>663264.22062326665</c:v>
                </c:pt>
                <c:pt idx="13155">
                  <c:v>663750.60521999723</c:v>
                </c:pt>
                <c:pt idx="13156">
                  <c:v>663212.87784334342</c:v>
                </c:pt>
                <c:pt idx="13157">
                  <c:v>663281.58924345113</c:v>
                </c:pt>
                <c:pt idx="13158">
                  <c:v>663442.49891377217</c:v>
                </c:pt>
                <c:pt idx="13159">
                  <c:v>663217.51822302036</c:v>
                </c:pt>
                <c:pt idx="13160">
                  <c:v>663251.27948285185</c:v>
                </c:pt>
                <c:pt idx="13161">
                  <c:v>663677.04139149433</c:v>
                </c:pt>
                <c:pt idx="13162">
                  <c:v>663286.136965174</c:v>
                </c:pt>
                <c:pt idx="13163">
                  <c:v>663252.458403119</c:v>
                </c:pt>
                <c:pt idx="13164">
                  <c:v>663222.00907916937</c:v>
                </c:pt>
                <c:pt idx="13165">
                  <c:v>664003.3983884824</c:v>
                </c:pt>
                <c:pt idx="13166">
                  <c:v>663249.52086130087</c:v>
                </c:pt>
                <c:pt idx="13167">
                  <c:v>663304.48440544796</c:v>
                </c:pt>
                <c:pt idx="13168">
                  <c:v>663810.34092019731</c:v>
                </c:pt>
                <c:pt idx="13169">
                  <c:v>663236.02163919306</c:v>
                </c:pt>
                <c:pt idx="13170">
                  <c:v>663294.13147586095</c:v>
                </c:pt>
                <c:pt idx="13171">
                  <c:v>663267.828604209</c:v>
                </c:pt>
                <c:pt idx="13172">
                  <c:v>663261.14192967128</c:v>
                </c:pt>
                <c:pt idx="13173">
                  <c:v>663317.07865644409</c:v>
                </c:pt>
                <c:pt idx="13174">
                  <c:v>663281.51554870373</c:v>
                </c:pt>
                <c:pt idx="13175">
                  <c:v>663271.16153181135</c:v>
                </c:pt>
                <c:pt idx="13176">
                  <c:v>663258.69358193618</c:v>
                </c:pt>
                <c:pt idx="13177">
                  <c:v>663998.79694502603</c:v>
                </c:pt>
                <c:pt idx="13178">
                  <c:v>663603.46790466609</c:v>
                </c:pt>
                <c:pt idx="13179">
                  <c:v>663276.8918958524</c:v>
                </c:pt>
                <c:pt idx="13180">
                  <c:v>663258.66612847289</c:v>
                </c:pt>
                <c:pt idx="13181">
                  <c:v>663259.32527350495</c:v>
                </c:pt>
                <c:pt idx="13182">
                  <c:v>663801.13896736747</c:v>
                </c:pt>
                <c:pt idx="13183">
                  <c:v>663217.58612168115</c:v>
                </c:pt>
                <c:pt idx="13184">
                  <c:v>663663.24059828569</c:v>
                </c:pt>
                <c:pt idx="13185">
                  <c:v>663241.76963018836</c:v>
                </c:pt>
                <c:pt idx="13186">
                  <c:v>663241.96064725134</c:v>
                </c:pt>
                <c:pt idx="13187">
                  <c:v>663250.8158223154</c:v>
                </c:pt>
                <c:pt idx="13188">
                  <c:v>663199.06044678972</c:v>
                </c:pt>
                <c:pt idx="13189">
                  <c:v>663222.00008481287</c:v>
                </c:pt>
                <c:pt idx="13190">
                  <c:v>663255.09186769591</c:v>
                </c:pt>
                <c:pt idx="13191">
                  <c:v>663286.09273527213</c:v>
                </c:pt>
                <c:pt idx="13192">
                  <c:v>663254.57642943365</c:v>
                </c:pt>
                <c:pt idx="13193">
                  <c:v>663252.78567382414</c:v>
                </c:pt>
                <c:pt idx="13194">
                  <c:v>663258.5807331712</c:v>
                </c:pt>
                <c:pt idx="13195">
                  <c:v>663217.40425628854</c:v>
                </c:pt>
                <c:pt idx="13196">
                  <c:v>663259.43019913312</c:v>
                </c:pt>
                <c:pt idx="13197">
                  <c:v>663245.30953778338</c:v>
                </c:pt>
                <c:pt idx="13198">
                  <c:v>663235.74314854236</c:v>
                </c:pt>
                <c:pt idx="13199">
                  <c:v>663203.63588424237</c:v>
                </c:pt>
                <c:pt idx="13200">
                  <c:v>663410.30931700044</c:v>
                </c:pt>
                <c:pt idx="13201">
                  <c:v>663258.55499040219</c:v>
                </c:pt>
                <c:pt idx="13202">
                  <c:v>663259.26974395651</c:v>
                </c:pt>
                <c:pt idx="13203">
                  <c:v>663194.52165832079</c:v>
                </c:pt>
                <c:pt idx="13204">
                  <c:v>663235.71236069989</c:v>
                </c:pt>
                <c:pt idx="13205">
                  <c:v>663250.39569553593</c:v>
                </c:pt>
                <c:pt idx="13206">
                  <c:v>663250.85496842419</c:v>
                </c:pt>
                <c:pt idx="13207">
                  <c:v>663355.10944609798</c:v>
                </c:pt>
                <c:pt idx="13208">
                  <c:v>663255.063551842</c:v>
                </c:pt>
                <c:pt idx="13209">
                  <c:v>663246.99204722652</c:v>
                </c:pt>
                <c:pt idx="13210">
                  <c:v>663254.92911289842</c:v>
                </c:pt>
                <c:pt idx="13211">
                  <c:v>663304.50519687054</c:v>
                </c:pt>
                <c:pt idx="13212">
                  <c:v>663897.6023204776</c:v>
                </c:pt>
                <c:pt idx="13213">
                  <c:v>663502.2863721333</c:v>
                </c:pt>
                <c:pt idx="13214">
                  <c:v>663254.68910754996</c:v>
                </c:pt>
                <c:pt idx="13215">
                  <c:v>663248.25151654507</c:v>
                </c:pt>
                <c:pt idx="13216">
                  <c:v>663255.32565709879</c:v>
                </c:pt>
                <c:pt idx="13217">
                  <c:v>663231.05424712761</c:v>
                </c:pt>
                <c:pt idx="13218">
                  <c:v>663330.89292852592</c:v>
                </c:pt>
                <c:pt idx="13219">
                  <c:v>663824.0499692033</c:v>
                </c:pt>
                <c:pt idx="13220">
                  <c:v>663256.67846961354</c:v>
                </c:pt>
                <c:pt idx="13221">
                  <c:v>663208.19034490525</c:v>
                </c:pt>
                <c:pt idx="13222">
                  <c:v>663185.38056185259</c:v>
                </c:pt>
                <c:pt idx="13223">
                  <c:v>663690.79478698096</c:v>
                </c:pt>
                <c:pt idx="13224">
                  <c:v>663254.8701873445</c:v>
                </c:pt>
                <c:pt idx="13225">
                  <c:v>663246.45520175726</c:v>
                </c:pt>
                <c:pt idx="13226">
                  <c:v>663231.54492444755</c:v>
                </c:pt>
                <c:pt idx="13227">
                  <c:v>663250.64102838933</c:v>
                </c:pt>
                <c:pt idx="13228">
                  <c:v>663251.86253707251</c:v>
                </c:pt>
                <c:pt idx="13229">
                  <c:v>663938.97845447937</c:v>
                </c:pt>
                <c:pt idx="13230">
                  <c:v>663242.25943144585</c:v>
                </c:pt>
                <c:pt idx="13231">
                  <c:v>663203.89453737566</c:v>
                </c:pt>
                <c:pt idx="13232">
                  <c:v>663208.09742452193</c:v>
                </c:pt>
                <c:pt idx="13233">
                  <c:v>663303.43312058214</c:v>
                </c:pt>
                <c:pt idx="13234">
                  <c:v>663414.90097509907</c:v>
                </c:pt>
                <c:pt idx="13235">
                  <c:v>663203.43191702303</c:v>
                </c:pt>
                <c:pt idx="13236">
                  <c:v>663241.17793123797</c:v>
                </c:pt>
                <c:pt idx="13237">
                  <c:v>663727.52130719763</c:v>
                </c:pt>
                <c:pt idx="13238">
                  <c:v>663243.20263846382</c:v>
                </c:pt>
                <c:pt idx="13239">
                  <c:v>663198.77150653757</c:v>
                </c:pt>
                <c:pt idx="13240">
                  <c:v>663234.3173880236</c:v>
                </c:pt>
                <c:pt idx="13241">
                  <c:v>663153.1099744708</c:v>
                </c:pt>
                <c:pt idx="13242">
                  <c:v>663589.62963435182</c:v>
                </c:pt>
                <c:pt idx="13243">
                  <c:v>663222.44789285713</c:v>
                </c:pt>
                <c:pt idx="13244">
                  <c:v>663241.47616113059</c:v>
                </c:pt>
                <c:pt idx="13245">
                  <c:v>663257.57695261599</c:v>
                </c:pt>
                <c:pt idx="13246">
                  <c:v>663212.50646414992</c:v>
                </c:pt>
                <c:pt idx="13247">
                  <c:v>663456.28336109186</c:v>
                </c:pt>
                <c:pt idx="13248">
                  <c:v>663232.90761873825</c:v>
                </c:pt>
                <c:pt idx="13249">
                  <c:v>663175.94083927583</c:v>
                </c:pt>
                <c:pt idx="13250">
                  <c:v>663222.94888285559</c:v>
                </c:pt>
                <c:pt idx="13251">
                  <c:v>663266.76538834011</c:v>
                </c:pt>
                <c:pt idx="13252">
                  <c:v>663242.98362975079</c:v>
                </c:pt>
                <c:pt idx="13253">
                  <c:v>663213.44235104963</c:v>
                </c:pt>
                <c:pt idx="13254">
                  <c:v>663223.02110773022</c:v>
                </c:pt>
                <c:pt idx="13255">
                  <c:v>663228.95488524227</c:v>
                </c:pt>
                <c:pt idx="13256">
                  <c:v>663144.07664369151</c:v>
                </c:pt>
                <c:pt idx="13257">
                  <c:v>663162.04469355498</c:v>
                </c:pt>
                <c:pt idx="13258">
                  <c:v>663308.00640736648</c:v>
                </c:pt>
                <c:pt idx="13259">
                  <c:v>663139.22440840991</c:v>
                </c:pt>
                <c:pt idx="13260">
                  <c:v>663267.71406553953</c:v>
                </c:pt>
                <c:pt idx="13261">
                  <c:v>663221.71302284766</c:v>
                </c:pt>
                <c:pt idx="13262">
                  <c:v>663313.71165636985</c:v>
                </c:pt>
                <c:pt idx="13263">
                  <c:v>663214.19180915749</c:v>
                </c:pt>
                <c:pt idx="13264">
                  <c:v>663214.95286056818</c:v>
                </c:pt>
                <c:pt idx="13265">
                  <c:v>663755.03195419454</c:v>
                </c:pt>
                <c:pt idx="13266">
                  <c:v>663215.70752677135</c:v>
                </c:pt>
                <c:pt idx="13267">
                  <c:v>663107.10211095354</c:v>
                </c:pt>
                <c:pt idx="13268">
                  <c:v>663129.99494314799</c:v>
                </c:pt>
                <c:pt idx="13269">
                  <c:v>663148.12107969355</c:v>
                </c:pt>
                <c:pt idx="13270">
                  <c:v>663612.57907698385</c:v>
                </c:pt>
                <c:pt idx="13271">
                  <c:v>663107.24642482377</c:v>
                </c:pt>
                <c:pt idx="13272">
                  <c:v>663139.08689898835</c:v>
                </c:pt>
                <c:pt idx="13273">
                  <c:v>663148.15232461679</c:v>
                </c:pt>
                <c:pt idx="13274">
                  <c:v>663093.40461694321</c:v>
                </c:pt>
                <c:pt idx="13275">
                  <c:v>663470.05463538994</c:v>
                </c:pt>
                <c:pt idx="13276">
                  <c:v>663345.89900778315</c:v>
                </c:pt>
                <c:pt idx="13277">
                  <c:v>663800.97516100144</c:v>
                </c:pt>
                <c:pt idx="13278">
                  <c:v>663144.22778024501</c:v>
                </c:pt>
                <c:pt idx="13279">
                  <c:v>663182.20695017604</c:v>
                </c:pt>
                <c:pt idx="13280">
                  <c:v>663172.34160084696</c:v>
                </c:pt>
                <c:pt idx="13281">
                  <c:v>663097.87959830475</c:v>
                </c:pt>
                <c:pt idx="13282">
                  <c:v>663129.82256003132</c:v>
                </c:pt>
                <c:pt idx="13283">
                  <c:v>663188.47363621707</c:v>
                </c:pt>
                <c:pt idx="13284">
                  <c:v>663120.73040249094</c:v>
                </c:pt>
                <c:pt idx="13285">
                  <c:v>663116.5720055647</c:v>
                </c:pt>
                <c:pt idx="13286">
                  <c:v>663856.15402571333</c:v>
                </c:pt>
                <c:pt idx="13287">
                  <c:v>663248.39099488023</c:v>
                </c:pt>
                <c:pt idx="13288">
                  <c:v>663225.49004251068</c:v>
                </c:pt>
                <c:pt idx="13289">
                  <c:v>663168.84247930325</c:v>
                </c:pt>
                <c:pt idx="13290">
                  <c:v>663327.4997080965</c:v>
                </c:pt>
                <c:pt idx="13291">
                  <c:v>663163.52216292475</c:v>
                </c:pt>
                <c:pt idx="13292">
                  <c:v>663226.31959841552</c:v>
                </c:pt>
                <c:pt idx="13293">
                  <c:v>663179.54461880156</c:v>
                </c:pt>
                <c:pt idx="13294">
                  <c:v>663580.37430104788</c:v>
                </c:pt>
                <c:pt idx="13295">
                  <c:v>663079.73559942201</c:v>
                </c:pt>
                <c:pt idx="13296">
                  <c:v>663193.36219899415</c:v>
                </c:pt>
                <c:pt idx="13297">
                  <c:v>663111.3301485572</c:v>
                </c:pt>
                <c:pt idx="13298">
                  <c:v>663154.21541730931</c:v>
                </c:pt>
                <c:pt idx="13299">
                  <c:v>663135.23628930002</c:v>
                </c:pt>
                <c:pt idx="13300">
                  <c:v>663154.86856371071</c:v>
                </c:pt>
                <c:pt idx="13301">
                  <c:v>663139.93318035523</c:v>
                </c:pt>
                <c:pt idx="13302">
                  <c:v>663129.71993920812</c:v>
                </c:pt>
                <c:pt idx="13303">
                  <c:v>663084.02549871046</c:v>
                </c:pt>
                <c:pt idx="13304">
                  <c:v>663140.03091547405</c:v>
                </c:pt>
                <c:pt idx="13305">
                  <c:v>663093.14600168355</c:v>
                </c:pt>
                <c:pt idx="13306">
                  <c:v>663502.21873995417</c:v>
                </c:pt>
                <c:pt idx="13307">
                  <c:v>663097.70982043934</c:v>
                </c:pt>
                <c:pt idx="13308">
                  <c:v>663047.39182897657</c:v>
                </c:pt>
                <c:pt idx="13309">
                  <c:v>663140.34973764559</c:v>
                </c:pt>
                <c:pt idx="13310">
                  <c:v>663699.81919228064</c:v>
                </c:pt>
                <c:pt idx="13311">
                  <c:v>663635.50240212691</c:v>
                </c:pt>
                <c:pt idx="13312">
                  <c:v>663164.9869401342</c:v>
                </c:pt>
                <c:pt idx="13313">
                  <c:v>663051.95295776846</c:v>
                </c:pt>
                <c:pt idx="13314">
                  <c:v>663112.1803831578</c:v>
                </c:pt>
                <c:pt idx="13315">
                  <c:v>663065.68266230694</c:v>
                </c:pt>
                <c:pt idx="13316">
                  <c:v>663229.96943808533</c:v>
                </c:pt>
                <c:pt idx="13317">
                  <c:v>663112.19030868448</c:v>
                </c:pt>
                <c:pt idx="13318">
                  <c:v>663355.08342315804</c:v>
                </c:pt>
                <c:pt idx="13319">
                  <c:v>663092.97415043751</c:v>
                </c:pt>
                <c:pt idx="13320">
                  <c:v>663152.72965958796</c:v>
                </c:pt>
                <c:pt idx="13321">
                  <c:v>663142.31443566922</c:v>
                </c:pt>
                <c:pt idx="13322">
                  <c:v>663038.27965523791</c:v>
                </c:pt>
                <c:pt idx="13323">
                  <c:v>663745.76101836376</c:v>
                </c:pt>
                <c:pt idx="13324">
                  <c:v>663121.76886875369</c:v>
                </c:pt>
                <c:pt idx="13325">
                  <c:v>663127.77506700857</c:v>
                </c:pt>
                <c:pt idx="13326">
                  <c:v>663088.41342215368</c:v>
                </c:pt>
                <c:pt idx="13327">
                  <c:v>663117.26402727107</c:v>
                </c:pt>
                <c:pt idx="13328">
                  <c:v>663117.34060038964</c:v>
                </c:pt>
                <c:pt idx="13329">
                  <c:v>663132.61452101613</c:v>
                </c:pt>
                <c:pt idx="13330">
                  <c:v>663070.21096839604</c:v>
                </c:pt>
                <c:pt idx="13331">
                  <c:v>663117.97351024474</c:v>
                </c:pt>
                <c:pt idx="13332">
                  <c:v>663126.83279985981</c:v>
                </c:pt>
                <c:pt idx="13333">
                  <c:v>663083.85230095056</c:v>
                </c:pt>
                <c:pt idx="13334">
                  <c:v>663122.39768048015</c:v>
                </c:pt>
                <c:pt idx="13335">
                  <c:v>663112.30866603728</c:v>
                </c:pt>
                <c:pt idx="13336">
                  <c:v>663235.52576255437</c:v>
                </c:pt>
                <c:pt idx="13337">
                  <c:v>663736.55879231787</c:v>
                </c:pt>
                <c:pt idx="13338">
                  <c:v>663142.91786911641</c:v>
                </c:pt>
                <c:pt idx="13339">
                  <c:v>663112.60277973325</c:v>
                </c:pt>
                <c:pt idx="13340">
                  <c:v>663401.05679236935</c:v>
                </c:pt>
                <c:pt idx="13341">
                  <c:v>663118.61928864766</c:v>
                </c:pt>
                <c:pt idx="13342">
                  <c:v>663123.45208844787</c:v>
                </c:pt>
                <c:pt idx="13343">
                  <c:v>663066.08034073724</c:v>
                </c:pt>
                <c:pt idx="13344">
                  <c:v>663024.44996928296</c:v>
                </c:pt>
                <c:pt idx="13345">
                  <c:v>663070.0981915578</c:v>
                </c:pt>
                <c:pt idx="13346">
                  <c:v>663070.05917411193</c:v>
                </c:pt>
                <c:pt idx="13347">
                  <c:v>663108.18349990854</c:v>
                </c:pt>
                <c:pt idx="13348">
                  <c:v>663221.73031101748</c:v>
                </c:pt>
                <c:pt idx="13349">
                  <c:v>663332.08816785575</c:v>
                </c:pt>
                <c:pt idx="13350">
                  <c:v>663047.6293659528</c:v>
                </c:pt>
                <c:pt idx="13351">
                  <c:v>663033.56871882302</c:v>
                </c:pt>
                <c:pt idx="13352">
                  <c:v>663105.96777994023</c:v>
                </c:pt>
                <c:pt idx="13353">
                  <c:v>663110.79257740884</c:v>
                </c:pt>
                <c:pt idx="13354">
                  <c:v>663098.65296569199</c:v>
                </c:pt>
                <c:pt idx="13355">
                  <c:v>663188.67629422597</c:v>
                </c:pt>
                <c:pt idx="13356">
                  <c:v>663161.21393764135</c:v>
                </c:pt>
                <c:pt idx="13357">
                  <c:v>663109.98839929583</c:v>
                </c:pt>
                <c:pt idx="13358">
                  <c:v>663098.76007880585</c:v>
                </c:pt>
                <c:pt idx="13359">
                  <c:v>663019.99213109992</c:v>
                </c:pt>
                <c:pt idx="13360">
                  <c:v>663070.78093914397</c:v>
                </c:pt>
                <c:pt idx="13361">
                  <c:v>663161.94193861389</c:v>
                </c:pt>
                <c:pt idx="13362">
                  <c:v>663056.16062311339</c:v>
                </c:pt>
                <c:pt idx="13363">
                  <c:v>663060.79561510391</c:v>
                </c:pt>
                <c:pt idx="13364">
                  <c:v>663090.68490251375</c:v>
                </c:pt>
                <c:pt idx="13365">
                  <c:v>663006.14509687212</c:v>
                </c:pt>
                <c:pt idx="13366">
                  <c:v>663097.03178455587</c:v>
                </c:pt>
                <c:pt idx="13367">
                  <c:v>663511.3688026797</c:v>
                </c:pt>
                <c:pt idx="13368">
                  <c:v>663575.69380583975</c:v>
                </c:pt>
                <c:pt idx="13369">
                  <c:v>663038.04387018527</c:v>
                </c:pt>
                <c:pt idx="13370">
                  <c:v>663015.19023670163</c:v>
                </c:pt>
                <c:pt idx="13371">
                  <c:v>663081.71505564731</c:v>
                </c:pt>
                <c:pt idx="13372">
                  <c:v>663124.56897445663</c:v>
                </c:pt>
                <c:pt idx="13373">
                  <c:v>663640.00718653703</c:v>
                </c:pt>
                <c:pt idx="13374">
                  <c:v>663085.41140522691</c:v>
                </c:pt>
                <c:pt idx="13375">
                  <c:v>663047.03625749284</c:v>
                </c:pt>
                <c:pt idx="13376">
                  <c:v>663373.45954719756</c:v>
                </c:pt>
                <c:pt idx="13377">
                  <c:v>663101.65776530921</c:v>
                </c:pt>
                <c:pt idx="13378">
                  <c:v>663249.31817239616</c:v>
                </c:pt>
                <c:pt idx="13379">
                  <c:v>663024.29911708867</c:v>
                </c:pt>
                <c:pt idx="13380">
                  <c:v>663072.32150822785</c:v>
                </c:pt>
                <c:pt idx="13381">
                  <c:v>662997.01783764805</c:v>
                </c:pt>
                <c:pt idx="13382">
                  <c:v>662996.84681793721</c:v>
                </c:pt>
                <c:pt idx="13383">
                  <c:v>663073.87148973148</c:v>
                </c:pt>
                <c:pt idx="13384">
                  <c:v>663071.09982361319</c:v>
                </c:pt>
                <c:pt idx="13385">
                  <c:v>663433.21890557103</c:v>
                </c:pt>
                <c:pt idx="13386">
                  <c:v>663066.78141534189</c:v>
                </c:pt>
                <c:pt idx="13387">
                  <c:v>663764.12859215646</c:v>
                </c:pt>
                <c:pt idx="13388">
                  <c:v>663066.94168244035</c:v>
                </c:pt>
                <c:pt idx="13389">
                  <c:v>663038.62095320458</c:v>
                </c:pt>
                <c:pt idx="13390">
                  <c:v>663028.72135430167</c:v>
                </c:pt>
                <c:pt idx="13391">
                  <c:v>663151.95472164708</c:v>
                </c:pt>
                <c:pt idx="13392">
                  <c:v>663068.9711637299</c:v>
                </c:pt>
                <c:pt idx="13393">
                  <c:v>663019.56632458104</c:v>
                </c:pt>
                <c:pt idx="13394">
                  <c:v>663058.98279462673</c:v>
                </c:pt>
                <c:pt idx="13395">
                  <c:v>663092.9539541977</c:v>
                </c:pt>
                <c:pt idx="13396">
                  <c:v>663057.42173321627</c:v>
                </c:pt>
                <c:pt idx="13397">
                  <c:v>662973.91208934714</c:v>
                </c:pt>
                <c:pt idx="13398">
                  <c:v>663058.15606425598</c:v>
                </c:pt>
                <c:pt idx="13399">
                  <c:v>663690.54758523195</c:v>
                </c:pt>
                <c:pt idx="13400">
                  <c:v>663046.95757180348</c:v>
                </c:pt>
                <c:pt idx="13401">
                  <c:v>663038.83215545758</c:v>
                </c:pt>
                <c:pt idx="13402">
                  <c:v>662987.56741544185</c:v>
                </c:pt>
                <c:pt idx="13403">
                  <c:v>663010.41706557653</c:v>
                </c:pt>
                <c:pt idx="13404">
                  <c:v>663029.53839869983</c:v>
                </c:pt>
                <c:pt idx="13405">
                  <c:v>663106.13568634691</c:v>
                </c:pt>
                <c:pt idx="13406">
                  <c:v>663030.78269895271</c:v>
                </c:pt>
                <c:pt idx="13407">
                  <c:v>663035.02271024138</c:v>
                </c:pt>
                <c:pt idx="13408">
                  <c:v>663026.62728168909</c:v>
                </c:pt>
                <c:pt idx="13409">
                  <c:v>663019.41505101556</c:v>
                </c:pt>
                <c:pt idx="13410">
                  <c:v>662983.39188996353</c:v>
                </c:pt>
                <c:pt idx="13411">
                  <c:v>663016.34034936596</c:v>
                </c:pt>
                <c:pt idx="13412">
                  <c:v>662951.13622159744</c:v>
                </c:pt>
                <c:pt idx="13413">
                  <c:v>662996.54028095421</c:v>
                </c:pt>
                <c:pt idx="13414">
                  <c:v>663276.89624850743</c:v>
                </c:pt>
                <c:pt idx="13415">
                  <c:v>662955.39540904725</c:v>
                </c:pt>
                <c:pt idx="13416">
                  <c:v>662941.65024206508</c:v>
                </c:pt>
                <c:pt idx="13417">
                  <c:v>663607.8008816106</c:v>
                </c:pt>
                <c:pt idx="13418">
                  <c:v>663741.12249520607</c:v>
                </c:pt>
                <c:pt idx="13419">
                  <c:v>662959.94364726928</c:v>
                </c:pt>
                <c:pt idx="13420">
                  <c:v>663037.35480616207</c:v>
                </c:pt>
                <c:pt idx="13421">
                  <c:v>662993.55712154496</c:v>
                </c:pt>
                <c:pt idx="13422">
                  <c:v>662996.38770658243</c:v>
                </c:pt>
                <c:pt idx="13423">
                  <c:v>663014.76944811433</c:v>
                </c:pt>
                <c:pt idx="13424">
                  <c:v>663401.01871710585</c:v>
                </c:pt>
                <c:pt idx="13425">
                  <c:v>662973.59405029134</c:v>
                </c:pt>
                <c:pt idx="13426">
                  <c:v>662979.5089734646</c:v>
                </c:pt>
                <c:pt idx="13427">
                  <c:v>662995.24936645862</c:v>
                </c:pt>
                <c:pt idx="13428">
                  <c:v>663469.96608172019</c:v>
                </c:pt>
                <c:pt idx="13429">
                  <c:v>662969.8084380026</c:v>
                </c:pt>
                <c:pt idx="13430">
                  <c:v>663148.14981923357</c:v>
                </c:pt>
                <c:pt idx="13431">
                  <c:v>662971.53014211496</c:v>
                </c:pt>
                <c:pt idx="13432">
                  <c:v>662904.97821317439</c:v>
                </c:pt>
                <c:pt idx="13433">
                  <c:v>662975.08879924077</c:v>
                </c:pt>
                <c:pt idx="13434">
                  <c:v>662970.24131534738</c:v>
                </c:pt>
                <c:pt idx="13435">
                  <c:v>662959.84943162545</c:v>
                </c:pt>
                <c:pt idx="13436">
                  <c:v>662973.51141019096</c:v>
                </c:pt>
                <c:pt idx="13437">
                  <c:v>663198.72874278866</c:v>
                </c:pt>
                <c:pt idx="13438">
                  <c:v>662962.13420236006</c:v>
                </c:pt>
                <c:pt idx="13439">
                  <c:v>663525.08704157558</c:v>
                </c:pt>
                <c:pt idx="13440">
                  <c:v>663658.34009601874</c:v>
                </c:pt>
                <c:pt idx="13441">
                  <c:v>663092.96424859855</c:v>
                </c:pt>
                <c:pt idx="13442">
                  <c:v>662978.0723528011</c:v>
                </c:pt>
                <c:pt idx="13443">
                  <c:v>662967.44001995353</c:v>
                </c:pt>
                <c:pt idx="13444">
                  <c:v>662956.46795639629</c:v>
                </c:pt>
                <c:pt idx="13445">
                  <c:v>663046.33462953859</c:v>
                </c:pt>
                <c:pt idx="13446">
                  <c:v>662905.19636689534</c:v>
                </c:pt>
                <c:pt idx="13447">
                  <c:v>662961.56112624216</c:v>
                </c:pt>
                <c:pt idx="13448">
                  <c:v>663313.66258105019</c:v>
                </c:pt>
                <c:pt idx="13449">
                  <c:v>663037.77268044103</c:v>
                </c:pt>
                <c:pt idx="13450">
                  <c:v>662941.51048220682</c:v>
                </c:pt>
                <c:pt idx="13451">
                  <c:v>662958.83677338576</c:v>
                </c:pt>
                <c:pt idx="13452">
                  <c:v>662958.25914354343</c:v>
                </c:pt>
                <c:pt idx="13453">
                  <c:v>663515.88597862527</c:v>
                </c:pt>
                <c:pt idx="13454">
                  <c:v>662882.14087125263</c:v>
                </c:pt>
                <c:pt idx="13455">
                  <c:v>662950.56364303373</c:v>
                </c:pt>
                <c:pt idx="13456">
                  <c:v>662986.87285386177</c:v>
                </c:pt>
                <c:pt idx="13457">
                  <c:v>663373.41871155659</c:v>
                </c:pt>
                <c:pt idx="13458">
                  <c:v>662964.19971437624</c:v>
                </c:pt>
                <c:pt idx="13459">
                  <c:v>662947.19637789228</c:v>
                </c:pt>
                <c:pt idx="13460">
                  <c:v>662886.54997679847</c:v>
                </c:pt>
                <c:pt idx="13461">
                  <c:v>663570.9940135926</c:v>
                </c:pt>
                <c:pt idx="13462">
                  <c:v>662872.88756759965</c:v>
                </c:pt>
                <c:pt idx="13463">
                  <c:v>662955.08032168308</c:v>
                </c:pt>
                <c:pt idx="13464">
                  <c:v>662945.64636227116</c:v>
                </c:pt>
                <c:pt idx="13465">
                  <c:v>662943.20296685863</c:v>
                </c:pt>
                <c:pt idx="13466">
                  <c:v>662934.38353363983</c:v>
                </c:pt>
                <c:pt idx="13467">
                  <c:v>662938.78750844859</c:v>
                </c:pt>
                <c:pt idx="13468">
                  <c:v>663230.89968881302</c:v>
                </c:pt>
                <c:pt idx="13469">
                  <c:v>662936.25206849026</c:v>
                </c:pt>
                <c:pt idx="13470">
                  <c:v>662940.50443417823</c:v>
                </c:pt>
                <c:pt idx="13471">
                  <c:v>662900.7038986719</c:v>
                </c:pt>
                <c:pt idx="13472">
                  <c:v>663060.76843402558</c:v>
                </c:pt>
                <c:pt idx="13473">
                  <c:v>662933.78007418883</c:v>
                </c:pt>
                <c:pt idx="13474">
                  <c:v>662914.58356856252</c:v>
                </c:pt>
                <c:pt idx="13475">
                  <c:v>662950.44233408652</c:v>
                </c:pt>
                <c:pt idx="13476">
                  <c:v>662929.60911927</c:v>
                </c:pt>
                <c:pt idx="13477">
                  <c:v>662929.02346790966</c:v>
                </c:pt>
                <c:pt idx="13478">
                  <c:v>662950.24220143992</c:v>
                </c:pt>
                <c:pt idx="13479">
                  <c:v>662940.22165751166</c:v>
                </c:pt>
                <c:pt idx="13480">
                  <c:v>662928.71762970951</c:v>
                </c:pt>
                <c:pt idx="13481">
                  <c:v>662928.60568410787</c:v>
                </c:pt>
                <c:pt idx="13482">
                  <c:v>662854.50943360385</c:v>
                </c:pt>
                <c:pt idx="13483">
                  <c:v>662950.3839365209</c:v>
                </c:pt>
                <c:pt idx="13484">
                  <c:v>662863.57168183196</c:v>
                </c:pt>
                <c:pt idx="13485">
                  <c:v>662927.53048156376</c:v>
                </c:pt>
                <c:pt idx="13486">
                  <c:v>663658.30140938947</c:v>
                </c:pt>
                <c:pt idx="13487">
                  <c:v>662900.80568808224</c:v>
                </c:pt>
                <c:pt idx="13488">
                  <c:v>662904.67952856282</c:v>
                </c:pt>
                <c:pt idx="13489">
                  <c:v>662911.67132670002</c:v>
                </c:pt>
                <c:pt idx="13490">
                  <c:v>663396.3600500453</c:v>
                </c:pt>
                <c:pt idx="13491">
                  <c:v>663134.33223736065</c:v>
                </c:pt>
                <c:pt idx="13492">
                  <c:v>662886.39743603929</c:v>
                </c:pt>
                <c:pt idx="13493">
                  <c:v>662973.0260588245</c:v>
                </c:pt>
                <c:pt idx="13494">
                  <c:v>662910.75041233143</c:v>
                </c:pt>
                <c:pt idx="13495">
                  <c:v>662927.31024293764</c:v>
                </c:pt>
                <c:pt idx="13496">
                  <c:v>662898.3609182589</c:v>
                </c:pt>
                <c:pt idx="13497">
                  <c:v>663235.46191501222</c:v>
                </c:pt>
                <c:pt idx="13498">
                  <c:v>662893.54094226402</c:v>
                </c:pt>
                <c:pt idx="13499">
                  <c:v>662850.07072997896</c:v>
                </c:pt>
                <c:pt idx="13500">
                  <c:v>662895.21327279485</c:v>
                </c:pt>
                <c:pt idx="13501">
                  <c:v>662890.41065585788</c:v>
                </c:pt>
                <c:pt idx="13502">
                  <c:v>662945.78364130075</c:v>
                </c:pt>
                <c:pt idx="13503">
                  <c:v>663037.75988881267</c:v>
                </c:pt>
                <c:pt idx="13504">
                  <c:v>662892.09276972362</c:v>
                </c:pt>
                <c:pt idx="13505">
                  <c:v>662879.31202843471</c:v>
                </c:pt>
                <c:pt idx="13506">
                  <c:v>662867.84374232986</c:v>
                </c:pt>
                <c:pt idx="13507">
                  <c:v>663598.4870146038</c:v>
                </c:pt>
                <c:pt idx="13508">
                  <c:v>662883.3920180524</c:v>
                </c:pt>
                <c:pt idx="13509">
                  <c:v>662826.74768750172</c:v>
                </c:pt>
                <c:pt idx="13510">
                  <c:v>662831.28579092969</c:v>
                </c:pt>
                <c:pt idx="13511">
                  <c:v>662858.59662286146</c:v>
                </c:pt>
                <c:pt idx="13512">
                  <c:v>662844.96043646953</c:v>
                </c:pt>
                <c:pt idx="13513">
                  <c:v>662869.41058340273</c:v>
                </c:pt>
                <c:pt idx="13514">
                  <c:v>663014.76178757835</c:v>
                </c:pt>
                <c:pt idx="13515">
                  <c:v>662954.54870496993</c:v>
                </c:pt>
                <c:pt idx="13516">
                  <c:v>662849.45062732289</c:v>
                </c:pt>
                <c:pt idx="13517">
                  <c:v>663511.10780369502</c:v>
                </c:pt>
                <c:pt idx="13518">
                  <c:v>662859.57125364349</c:v>
                </c:pt>
                <c:pt idx="13519">
                  <c:v>662908.9032994007</c:v>
                </c:pt>
                <c:pt idx="13520">
                  <c:v>662864.40963457501</c:v>
                </c:pt>
                <c:pt idx="13521">
                  <c:v>662859.6919166802</c:v>
                </c:pt>
                <c:pt idx="13522">
                  <c:v>663230.81118619756</c:v>
                </c:pt>
                <c:pt idx="13523">
                  <c:v>663299.75132119271</c:v>
                </c:pt>
                <c:pt idx="13524">
                  <c:v>662817.9932048514</c:v>
                </c:pt>
                <c:pt idx="13525">
                  <c:v>663161.86051458213</c:v>
                </c:pt>
                <c:pt idx="13526">
                  <c:v>662846.53016851004</c:v>
                </c:pt>
                <c:pt idx="13527">
                  <c:v>662841.756967925</c:v>
                </c:pt>
                <c:pt idx="13528">
                  <c:v>662771.69770658086</c:v>
                </c:pt>
                <c:pt idx="13529">
                  <c:v>662785.37292760902</c:v>
                </c:pt>
                <c:pt idx="13530">
                  <c:v>662771.85535296611</c:v>
                </c:pt>
                <c:pt idx="13531">
                  <c:v>662843.87858928682</c:v>
                </c:pt>
                <c:pt idx="13532">
                  <c:v>663400.76375573815</c:v>
                </c:pt>
                <c:pt idx="13533">
                  <c:v>662834.38673748763</c:v>
                </c:pt>
                <c:pt idx="13534">
                  <c:v>662821.66749562533</c:v>
                </c:pt>
                <c:pt idx="13535">
                  <c:v>662895.00762652059</c:v>
                </c:pt>
                <c:pt idx="13536">
                  <c:v>662872.19287325721</c:v>
                </c:pt>
                <c:pt idx="13537">
                  <c:v>662826.20158747258</c:v>
                </c:pt>
                <c:pt idx="13538">
                  <c:v>662810.6804885274</c:v>
                </c:pt>
                <c:pt idx="13539">
                  <c:v>662798.7664444081</c:v>
                </c:pt>
                <c:pt idx="13540">
                  <c:v>662766.92420059396</c:v>
                </c:pt>
                <c:pt idx="13541">
                  <c:v>662996.33938611066</c:v>
                </c:pt>
                <c:pt idx="13542">
                  <c:v>662794.02989642823</c:v>
                </c:pt>
                <c:pt idx="13543">
                  <c:v>662735.00857646589</c:v>
                </c:pt>
                <c:pt idx="13544">
                  <c:v>662805.45869595278</c:v>
                </c:pt>
                <c:pt idx="13545">
                  <c:v>662775.99635472731</c:v>
                </c:pt>
                <c:pt idx="13546">
                  <c:v>662798.64941363269</c:v>
                </c:pt>
                <c:pt idx="13547">
                  <c:v>662739.6852461166</c:v>
                </c:pt>
                <c:pt idx="13548">
                  <c:v>662800.31355733902</c:v>
                </c:pt>
                <c:pt idx="13549">
                  <c:v>662797.38790264691</c:v>
                </c:pt>
                <c:pt idx="13550">
                  <c:v>662799.96038365108</c:v>
                </c:pt>
                <c:pt idx="13551">
                  <c:v>662796.4637796554</c:v>
                </c:pt>
                <c:pt idx="13552">
                  <c:v>662800.08586123248</c:v>
                </c:pt>
                <c:pt idx="13553">
                  <c:v>662817.1908356417</c:v>
                </c:pt>
                <c:pt idx="13554">
                  <c:v>662757.66953591676</c:v>
                </c:pt>
                <c:pt idx="13555">
                  <c:v>663299.65853536665</c:v>
                </c:pt>
                <c:pt idx="13556">
                  <c:v>662835.46257461607</c:v>
                </c:pt>
                <c:pt idx="13557">
                  <c:v>663037.70512199507</c:v>
                </c:pt>
                <c:pt idx="13558">
                  <c:v>662775.72733429889</c:v>
                </c:pt>
                <c:pt idx="13559">
                  <c:v>662872.18850704841</c:v>
                </c:pt>
                <c:pt idx="13560">
                  <c:v>662753.66038865934</c:v>
                </c:pt>
                <c:pt idx="13561">
                  <c:v>662762.14464901993</c:v>
                </c:pt>
                <c:pt idx="13562">
                  <c:v>662844.5034134381</c:v>
                </c:pt>
                <c:pt idx="13563">
                  <c:v>662777.44808802113</c:v>
                </c:pt>
                <c:pt idx="13564">
                  <c:v>663285.85711840843</c:v>
                </c:pt>
                <c:pt idx="13565">
                  <c:v>662707.35394965066</c:v>
                </c:pt>
                <c:pt idx="13566">
                  <c:v>662775.94545597001</c:v>
                </c:pt>
                <c:pt idx="13567">
                  <c:v>662765.26344220503</c:v>
                </c:pt>
                <c:pt idx="13568">
                  <c:v>662773.16989468224</c:v>
                </c:pt>
                <c:pt idx="13569">
                  <c:v>663014.70787000528</c:v>
                </c:pt>
                <c:pt idx="13570">
                  <c:v>662766.1806625427</c:v>
                </c:pt>
                <c:pt idx="13571">
                  <c:v>662707.29607534688</c:v>
                </c:pt>
                <c:pt idx="13572">
                  <c:v>662752.64473431348</c:v>
                </c:pt>
                <c:pt idx="13573">
                  <c:v>663336.35439402424</c:v>
                </c:pt>
                <c:pt idx="13574">
                  <c:v>662746.17095230415</c:v>
                </c:pt>
                <c:pt idx="13575">
                  <c:v>662839.77084323089</c:v>
                </c:pt>
                <c:pt idx="13576">
                  <c:v>662729.90940005379</c:v>
                </c:pt>
                <c:pt idx="13577">
                  <c:v>662703.01829948137</c:v>
                </c:pt>
                <c:pt idx="13578">
                  <c:v>662738.89587277593</c:v>
                </c:pt>
                <c:pt idx="13579">
                  <c:v>662725.37197502702</c:v>
                </c:pt>
                <c:pt idx="13580">
                  <c:v>662735.39956147387</c:v>
                </c:pt>
                <c:pt idx="13581">
                  <c:v>662737.48755460302</c:v>
                </c:pt>
                <c:pt idx="13582">
                  <c:v>662749.80206873058</c:v>
                </c:pt>
                <c:pt idx="13583">
                  <c:v>662876.78143654647</c:v>
                </c:pt>
                <c:pt idx="13584">
                  <c:v>662729.80053573707</c:v>
                </c:pt>
                <c:pt idx="13585">
                  <c:v>662744.71561218344</c:v>
                </c:pt>
                <c:pt idx="13586">
                  <c:v>663111.21175815922</c:v>
                </c:pt>
                <c:pt idx="13587">
                  <c:v>663373.08154033229</c:v>
                </c:pt>
                <c:pt idx="13588">
                  <c:v>662745.10499536165</c:v>
                </c:pt>
                <c:pt idx="13589">
                  <c:v>663175.5458631228</c:v>
                </c:pt>
                <c:pt idx="13590">
                  <c:v>662734.22956245532</c:v>
                </c:pt>
                <c:pt idx="13591">
                  <c:v>662736.61061338719</c:v>
                </c:pt>
                <c:pt idx="13592">
                  <c:v>662684.19773768343</c:v>
                </c:pt>
                <c:pt idx="13593">
                  <c:v>662706.86778500304</c:v>
                </c:pt>
                <c:pt idx="13594">
                  <c:v>662728.86495288636</c:v>
                </c:pt>
                <c:pt idx="13595">
                  <c:v>662731.86157853343</c:v>
                </c:pt>
                <c:pt idx="13596">
                  <c:v>662731.07036042225</c:v>
                </c:pt>
                <c:pt idx="13597">
                  <c:v>662727.05390912655</c:v>
                </c:pt>
                <c:pt idx="13598">
                  <c:v>662721.74726044969</c:v>
                </c:pt>
                <c:pt idx="13599">
                  <c:v>662807.80775851221</c:v>
                </c:pt>
                <c:pt idx="13600">
                  <c:v>662904.3557200022</c:v>
                </c:pt>
                <c:pt idx="13601">
                  <c:v>662714.56518121646</c:v>
                </c:pt>
                <c:pt idx="13602">
                  <c:v>662757.22341630328</c:v>
                </c:pt>
                <c:pt idx="13603">
                  <c:v>662720.34897456109</c:v>
                </c:pt>
                <c:pt idx="13604">
                  <c:v>662722.14205922093</c:v>
                </c:pt>
                <c:pt idx="13605">
                  <c:v>663414.44721813209</c:v>
                </c:pt>
                <c:pt idx="13606">
                  <c:v>662697.56666682509</c:v>
                </c:pt>
                <c:pt idx="13607">
                  <c:v>663014.66939989419</c:v>
                </c:pt>
                <c:pt idx="13608">
                  <c:v>662711.75653731602</c:v>
                </c:pt>
                <c:pt idx="13609">
                  <c:v>662705.14016860898</c:v>
                </c:pt>
                <c:pt idx="13610">
                  <c:v>662656.68706118118</c:v>
                </c:pt>
                <c:pt idx="13611">
                  <c:v>662697.77710875915</c:v>
                </c:pt>
                <c:pt idx="13612">
                  <c:v>662643.19641417055</c:v>
                </c:pt>
                <c:pt idx="13613">
                  <c:v>662708.78482043638</c:v>
                </c:pt>
                <c:pt idx="13614">
                  <c:v>662710.8486603623</c:v>
                </c:pt>
                <c:pt idx="13615">
                  <c:v>662638.36430397781</c:v>
                </c:pt>
                <c:pt idx="13616">
                  <c:v>662624.72922054201</c:v>
                </c:pt>
                <c:pt idx="13617">
                  <c:v>662624.6409457589</c:v>
                </c:pt>
                <c:pt idx="13618">
                  <c:v>662680.27156921499</c:v>
                </c:pt>
                <c:pt idx="13619">
                  <c:v>662707.11502543394</c:v>
                </c:pt>
                <c:pt idx="13620">
                  <c:v>662695.50049640646</c:v>
                </c:pt>
                <c:pt idx="13621">
                  <c:v>662770.92903491098</c:v>
                </c:pt>
                <c:pt idx="13622">
                  <c:v>662682.69472259423</c:v>
                </c:pt>
                <c:pt idx="13623">
                  <c:v>662638.69761320401</c:v>
                </c:pt>
                <c:pt idx="13624">
                  <c:v>662642.76209351129</c:v>
                </c:pt>
                <c:pt idx="13625">
                  <c:v>662690.42405577702</c:v>
                </c:pt>
                <c:pt idx="13626">
                  <c:v>662651.88839362736</c:v>
                </c:pt>
                <c:pt idx="13627">
                  <c:v>662683.00032923382</c:v>
                </c:pt>
                <c:pt idx="13628">
                  <c:v>662681.03422606969</c:v>
                </c:pt>
                <c:pt idx="13629">
                  <c:v>662660.72873133013</c:v>
                </c:pt>
                <c:pt idx="13630">
                  <c:v>662681.13978101569</c:v>
                </c:pt>
                <c:pt idx="13631">
                  <c:v>662642.69229534455</c:v>
                </c:pt>
                <c:pt idx="13632">
                  <c:v>662676.07903002982</c:v>
                </c:pt>
                <c:pt idx="13633">
                  <c:v>662725.19549142534</c:v>
                </c:pt>
                <c:pt idx="13634">
                  <c:v>663313.27129576553</c:v>
                </c:pt>
                <c:pt idx="13635">
                  <c:v>662629.61159354728</c:v>
                </c:pt>
                <c:pt idx="13636">
                  <c:v>662658.98736085347</c:v>
                </c:pt>
                <c:pt idx="13637">
                  <c:v>662596.93010864046</c:v>
                </c:pt>
                <c:pt idx="13638">
                  <c:v>662578.85348785541</c:v>
                </c:pt>
                <c:pt idx="13639">
                  <c:v>662835.36727452127</c:v>
                </c:pt>
                <c:pt idx="13640">
                  <c:v>662605.98670207546</c:v>
                </c:pt>
                <c:pt idx="13641">
                  <c:v>662649.2148721267</c:v>
                </c:pt>
                <c:pt idx="13642">
                  <c:v>662683.642587877</c:v>
                </c:pt>
                <c:pt idx="13643">
                  <c:v>662628.49007583351</c:v>
                </c:pt>
                <c:pt idx="13644">
                  <c:v>663359.23656852671</c:v>
                </c:pt>
                <c:pt idx="13645">
                  <c:v>663230.54012971779</c:v>
                </c:pt>
                <c:pt idx="13646">
                  <c:v>662725.02599698259</c:v>
                </c:pt>
                <c:pt idx="13647">
                  <c:v>662626.84607601119</c:v>
                </c:pt>
                <c:pt idx="13648">
                  <c:v>662670.29040083196</c:v>
                </c:pt>
                <c:pt idx="13649">
                  <c:v>662630.39096274425</c:v>
                </c:pt>
                <c:pt idx="13650">
                  <c:v>663019.21361391677</c:v>
                </c:pt>
                <c:pt idx="13651">
                  <c:v>662605.71751487756</c:v>
                </c:pt>
                <c:pt idx="13652">
                  <c:v>662622.03191339702</c:v>
                </c:pt>
                <c:pt idx="13653">
                  <c:v>663083.54237708158</c:v>
                </c:pt>
                <c:pt idx="13654">
                  <c:v>662605.65808389313</c:v>
                </c:pt>
                <c:pt idx="13655">
                  <c:v>662596.58456829435</c:v>
                </c:pt>
                <c:pt idx="13656">
                  <c:v>662620.02325141465</c:v>
                </c:pt>
                <c:pt idx="13657">
                  <c:v>662541.83397692686</c:v>
                </c:pt>
                <c:pt idx="13658">
                  <c:v>662752.60648566682</c:v>
                </c:pt>
                <c:pt idx="13659">
                  <c:v>662605.65221423167</c:v>
                </c:pt>
                <c:pt idx="13660">
                  <c:v>662596.4056012613</c:v>
                </c:pt>
                <c:pt idx="13661">
                  <c:v>662610.06438285427</c:v>
                </c:pt>
                <c:pt idx="13662">
                  <c:v>662514.32201784023</c:v>
                </c:pt>
                <c:pt idx="13663">
                  <c:v>662593.5131969885</c:v>
                </c:pt>
                <c:pt idx="13664">
                  <c:v>662931.87405078218</c:v>
                </c:pt>
                <c:pt idx="13665">
                  <c:v>662542.28481762402</c:v>
                </c:pt>
                <c:pt idx="13666">
                  <c:v>663129.44351808866</c:v>
                </c:pt>
                <c:pt idx="13667">
                  <c:v>663055.94058252149</c:v>
                </c:pt>
                <c:pt idx="13668">
                  <c:v>662582.02017789241</c:v>
                </c:pt>
                <c:pt idx="13669">
                  <c:v>662853.72612161585</c:v>
                </c:pt>
                <c:pt idx="13670">
                  <c:v>662575.89530151</c:v>
                </c:pt>
                <c:pt idx="13671">
                  <c:v>662566.18773598969</c:v>
                </c:pt>
                <c:pt idx="13672">
                  <c:v>662582.3611664935</c:v>
                </c:pt>
                <c:pt idx="13673">
                  <c:v>662565.6608206447</c:v>
                </c:pt>
                <c:pt idx="13674">
                  <c:v>662542.39985754201</c:v>
                </c:pt>
                <c:pt idx="13675">
                  <c:v>662550.67128666164</c:v>
                </c:pt>
                <c:pt idx="13676">
                  <c:v>662597.00162914512</c:v>
                </c:pt>
                <c:pt idx="13677">
                  <c:v>662505.40915117925</c:v>
                </c:pt>
                <c:pt idx="13678">
                  <c:v>662477.64095072134</c:v>
                </c:pt>
                <c:pt idx="13679">
                  <c:v>662552.2848271213</c:v>
                </c:pt>
                <c:pt idx="13680">
                  <c:v>662542.53527133958</c:v>
                </c:pt>
                <c:pt idx="13681">
                  <c:v>662558.76482162741</c:v>
                </c:pt>
                <c:pt idx="13682">
                  <c:v>662549.31358047726</c:v>
                </c:pt>
                <c:pt idx="13683">
                  <c:v>662835.3260513643</c:v>
                </c:pt>
                <c:pt idx="13684">
                  <c:v>662532.27936494607</c:v>
                </c:pt>
                <c:pt idx="13685">
                  <c:v>662495.71955496608</c:v>
                </c:pt>
                <c:pt idx="13686">
                  <c:v>662534.2485090777</c:v>
                </c:pt>
                <c:pt idx="13687">
                  <c:v>662541.81255096535</c:v>
                </c:pt>
                <c:pt idx="13688">
                  <c:v>662541.16558797006</c:v>
                </c:pt>
                <c:pt idx="13689">
                  <c:v>662529.9717220735</c:v>
                </c:pt>
                <c:pt idx="13690">
                  <c:v>662513.817924459</c:v>
                </c:pt>
                <c:pt idx="13691">
                  <c:v>663078.83851334138</c:v>
                </c:pt>
                <c:pt idx="13692">
                  <c:v>662463.61197700934</c:v>
                </c:pt>
                <c:pt idx="13693">
                  <c:v>662545.67639154231</c:v>
                </c:pt>
                <c:pt idx="13694">
                  <c:v>662633.03751915577</c:v>
                </c:pt>
                <c:pt idx="13695">
                  <c:v>662527.64539306599</c:v>
                </c:pt>
                <c:pt idx="13696">
                  <c:v>662931.8105576036</c:v>
                </c:pt>
                <c:pt idx="13697">
                  <c:v>662614.8330836891</c:v>
                </c:pt>
                <c:pt idx="13698">
                  <c:v>662577.85987143207</c:v>
                </c:pt>
                <c:pt idx="13699">
                  <c:v>662564.72920049226</c:v>
                </c:pt>
                <c:pt idx="13700">
                  <c:v>662445.65896114998</c:v>
                </c:pt>
                <c:pt idx="13701">
                  <c:v>662497.39401196584</c:v>
                </c:pt>
                <c:pt idx="13702">
                  <c:v>662665.21317394543</c:v>
                </c:pt>
                <c:pt idx="13703">
                  <c:v>662496.88401857682</c:v>
                </c:pt>
                <c:pt idx="13704">
                  <c:v>662495.35884731438</c:v>
                </c:pt>
                <c:pt idx="13705">
                  <c:v>663239.6155266806</c:v>
                </c:pt>
                <c:pt idx="13706">
                  <c:v>662711.17433807417</c:v>
                </c:pt>
                <c:pt idx="13707">
                  <c:v>662489.36526650412</c:v>
                </c:pt>
                <c:pt idx="13708">
                  <c:v>662463.46117303567</c:v>
                </c:pt>
                <c:pt idx="13709">
                  <c:v>662499.71984558948</c:v>
                </c:pt>
                <c:pt idx="13710">
                  <c:v>662569.12647050573</c:v>
                </c:pt>
                <c:pt idx="13711">
                  <c:v>663156.84684726014</c:v>
                </c:pt>
                <c:pt idx="13712">
                  <c:v>662479.27822668455</c:v>
                </c:pt>
                <c:pt idx="13713">
                  <c:v>663083.32126028428</c:v>
                </c:pt>
                <c:pt idx="13714">
                  <c:v>662445.89302085352</c:v>
                </c:pt>
                <c:pt idx="13715">
                  <c:v>662459.82620649051</c:v>
                </c:pt>
                <c:pt idx="13716">
                  <c:v>662475.09518442594</c:v>
                </c:pt>
                <c:pt idx="13717">
                  <c:v>662807.67209391424</c:v>
                </c:pt>
                <c:pt idx="13718">
                  <c:v>662555.36352991045</c:v>
                </c:pt>
                <c:pt idx="13719">
                  <c:v>662463.10529173759</c:v>
                </c:pt>
                <c:pt idx="13720">
                  <c:v>662450.7885626395</c:v>
                </c:pt>
                <c:pt idx="13721">
                  <c:v>662412.96498408576</c:v>
                </c:pt>
                <c:pt idx="13722">
                  <c:v>662453.84510215081</c:v>
                </c:pt>
                <c:pt idx="13723">
                  <c:v>662376.41995112109</c:v>
                </c:pt>
                <c:pt idx="13724">
                  <c:v>662380.93632636638</c:v>
                </c:pt>
                <c:pt idx="13725">
                  <c:v>662477.81124543387</c:v>
                </c:pt>
                <c:pt idx="13726">
                  <c:v>662441.75477859494</c:v>
                </c:pt>
                <c:pt idx="13727">
                  <c:v>662555.16005317809</c:v>
                </c:pt>
                <c:pt idx="13728">
                  <c:v>662408.20466435805</c:v>
                </c:pt>
                <c:pt idx="13729">
                  <c:v>662463.06496041734</c:v>
                </c:pt>
                <c:pt idx="13730">
                  <c:v>662348.93778753839</c:v>
                </c:pt>
                <c:pt idx="13731">
                  <c:v>662434.02053815941</c:v>
                </c:pt>
                <c:pt idx="13732">
                  <c:v>662491.30571268499</c:v>
                </c:pt>
                <c:pt idx="13733">
                  <c:v>662428.78752322204</c:v>
                </c:pt>
                <c:pt idx="13734">
                  <c:v>662789.2062703768</c:v>
                </c:pt>
                <c:pt idx="13735">
                  <c:v>662398.59957942902</c:v>
                </c:pt>
                <c:pt idx="13736">
                  <c:v>662384.99480179593</c:v>
                </c:pt>
                <c:pt idx="13737">
                  <c:v>662384.92799412576</c:v>
                </c:pt>
                <c:pt idx="13738">
                  <c:v>662582.38341491192</c:v>
                </c:pt>
                <c:pt idx="13739">
                  <c:v>662363.05774257798</c:v>
                </c:pt>
                <c:pt idx="13740">
                  <c:v>662409.75824432215</c:v>
                </c:pt>
                <c:pt idx="13741">
                  <c:v>662326.0578297415</c:v>
                </c:pt>
                <c:pt idx="13742">
                  <c:v>662411.36559172987</c:v>
                </c:pt>
                <c:pt idx="13743">
                  <c:v>662411.64052383346</c:v>
                </c:pt>
                <c:pt idx="13744">
                  <c:v>662384.70538877021</c:v>
                </c:pt>
                <c:pt idx="13745">
                  <c:v>662688.07303404564</c:v>
                </c:pt>
                <c:pt idx="13746">
                  <c:v>662396.37554095068</c:v>
                </c:pt>
                <c:pt idx="13747">
                  <c:v>662945.30676247564</c:v>
                </c:pt>
                <c:pt idx="13748">
                  <c:v>662348.27734372416</c:v>
                </c:pt>
                <c:pt idx="13749">
                  <c:v>662413.39946331992</c:v>
                </c:pt>
                <c:pt idx="13750">
                  <c:v>662807.5260977681</c:v>
                </c:pt>
                <c:pt idx="13751">
                  <c:v>662316.50136606849</c:v>
                </c:pt>
                <c:pt idx="13752">
                  <c:v>662387.06618823053</c:v>
                </c:pt>
                <c:pt idx="13753">
                  <c:v>662343.75430565292</c:v>
                </c:pt>
                <c:pt idx="13754">
                  <c:v>662490.43150704331</c:v>
                </c:pt>
                <c:pt idx="13755">
                  <c:v>662330.12578300538</c:v>
                </c:pt>
                <c:pt idx="13756">
                  <c:v>663055.58868465072</c:v>
                </c:pt>
                <c:pt idx="13757">
                  <c:v>662330.03979118052</c:v>
                </c:pt>
                <c:pt idx="13758">
                  <c:v>662334.15667198622</c:v>
                </c:pt>
                <c:pt idx="13759">
                  <c:v>662403.81134596921</c:v>
                </c:pt>
                <c:pt idx="13760">
                  <c:v>662398.48879965756</c:v>
                </c:pt>
                <c:pt idx="13761">
                  <c:v>662387.66436298948</c:v>
                </c:pt>
                <c:pt idx="13762">
                  <c:v>662404.42704938992</c:v>
                </c:pt>
                <c:pt idx="13763">
                  <c:v>662383.30467157415</c:v>
                </c:pt>
                <c:pt idx="13764">
                  <c:v>662418.06965919875</c:v>
                </c:pt>
                <c:pt idx="13765">
                  <c:v>662848.81999511411</c:v>
                </c:pt>
                <c:pt idx="13766">
                  <c:v>662384.39823285514</c:v>
                </c:pt>
                <c:pt idx="13767">
                  <c:v>662325.08168242185</c:v>
                </c:pt>
                <c:pt idx="13768">
                  <c:v>662279.80662798474</c:v>
                </c:pt>
                <c:pt idx="13769">
                  <c:v>662389.68240577471</c:v>
                </c:pt>
                <c:pt idx="13770">
                  <c:v>662354.78761382762</c:v>
                </c:pt>
                <c:pt idx="13771">
                  <c:v>662422.48703097762</c:v>
                </c:pt>
                <c:pt idx="13772">
                  <c:v>662949.82157073985</c:v>
                </c:pt>
                <c:pt idx="13773">
                  <c:v>662340.53417640703</c:v>
                </c:pt>
                <c:pt idx="13774">
                  <c:v>662298.72903439356</c:v>
                </c:pt>
                <c:pt idx="13775">
                  <c:v>662384.67426420073</c:v>
                </c:pt>
                <c:pt idx="13776">
                  <c:v>662261.25063423743</c:v>
                </c:pt>
                <c:pt idx="13777">
                  <c:v>662238.6335704925</c:v>
                </c:pt>
                <c:pt idx="13778">
                  <c:v>662336.4213768621</c:v>
                </c:pt>
                <c:pt idx="13779">
                  <c:v>662324.9049352383</c:v>
                </c:pt>
                <c:pt idx="13780">
                  <c:v>662527.14077687403</c:v>
                </c:pt>
                <c:pt idx="13781">
                  <c:v>662317.73753072729</c:v>
                </c:pt>
                <c:pt idx="13782">
                  <c:v>662329.05896064686</c:v>
                </c:pt>
                <c:pt idx="13783">
                  <c:v>662323.04184217961</c:v>
                </c:pt>
                <c:pt idx="13784">
                  <c:v>662215.5481496125</c:v>
                </c:pt>
                <c:pt idx="13785">
                  <c:v>662353.8372964483</c:v>
                </c:pt>
                <c:pt idx="13786">
                  <c:v>662314.70516020665</c:v>
                </c:pt>
                <c:pt idx="13787">
                  <c:v>662710.92418751412</c:v>
                </c:pt>
                <c:pt idx="13788">
                  <c:v>662347.8832011749</c:v>
                </c:pt>
                <c:pt idx="13789">
                  <c:v>662309.1388932158</c:v>
                </c:pt>
                <c:pt idx="13790">
                  <c:v>662317.07672117755</c:v>
                </c:pt>
                <c:pt idx="13791">
                  <c:v>662315.57901117706</c:v>
                </c:pt>
                <c:pt idx="13792">
                  <c:v>662280.64923975151</c:v>
                </c:pt>
                <c:pt idx="13793">
                  <c:v>662568.48092301283</c:v>
                </c:pt>
                <c:pt idx="13794">
                  <c:v>662220.48328480555</c:v>
                </c:pt>
                <c:pt idx="13795">
                  <c:v>662295.49478434271</c:v>
                </c:pt>
                <c:pt idx="13796">
                  <c:v>662237.78440345789</c:v>
                </c:pt>
                <c:pt idx="13797">
                  <c:v>662367.18653610442</c:v>
                </c:pt>
                <c:pt idx="13798">
                  <c:v>662271.97113755299</c:v>
                </c:pt>
                <c:pt idx="13799">
                  <c:v>662206.00937330863</c:v>
                </c:pt>
                <c:pt idx="13800">
                  <c:v>662273.69299832091</c:v>
                </c:pt>
                <c:pt idx="13801">
                  <c:v>662288.3823489123</c:v>
                </c:pt>
                <c:pt idx="13802">
                  <c:v>662232.94818910153</c:v>
                </c:pt>
                <c:pt idx="13803">
                  <c:v>662179.01021062769</c:v>
                </c:pt>
                <c:pt idx="13804">
                  <c:v>662234.548248537</c:v>
                </c:pt>
                <c:pt idx="13805">
                  <c:v>662210.35032739618</c:v>
                </c:pt>
                <c:pt idx="13806">
                  <c:v>662174.10555296158</c:v>
                </c:pt>
                <c:pt idx="13807">
                  <c:v>662362.35565086023</c:v>
                </c:pt>
                <c:pt idx="13808">
                  <c:v>662752.21630721889</c:v>
                </c:pt>
                <c:pt idx="13809">
                  <c:v>662954.37679455441</c:v>
                </c:pt>
                <c:pt idx="13810">
                  <c:v>662202.25157344609</c:v>
                </c:pt>
                <c:pt idx="13811">
                  <c:v>662361.66196227854</c:v>
                </c:pt>
                <c:pt idx="13812">
                  <c:v>662214.66300477216</c:v>
                </c:pt>
                <c:pt idx="13813">
                  <c:v>662885.41555271123</c:v>
                </c:pt>
                <c:pt idx="13814">
                  <c:v>662257.64111896721</c:v>
                </c:pt>
                <c:pt idx="13815">
                  <c:v>662248.28085372702</c:v>
                </c:pt>
                <c:pt idx="13816">
                  <c:v>662160.24051662139</c:v>
                </c:pt>
                <c:pt idx="13817">
                  <c:v>662230.94874306826</c:v>
                </c:pt>
                <c:pt idx="13818">
                  <c:v>662187.45133056294</c:v>
                </c:pt>
                <c:pt idx="13819">
                  <c:v>662260.53097843798</c:v>
                </c:pt>
                <c:pt idx="13820">
                  <c:v>662216.34879143233</c:v>
                </c:pt>
                <c:pt idx="13821">
                  <c:v>662471.95476993686</c:v>
                </c:pt>
                <c:pt idx="13822">
                  <c:v>662238.27809947776</c:v>
                </c:pt>
                <c:pt idx="13823">
                  <c:v>662218.32278993505</c:v>
                </c:pt>
                <c:pt idx="13824">
                  <c:v>662132.84971400374</c:v>
                </c:pt>
                <c:pt idx="13825">
                  <c:v>662132.96446026617</c:v>
                </c:pt>
                <c:pt idx="13826">
                  <c:v>662216.70157539123</c:v>
                </c:pt>
                <c:pt idx="13827">
                  <c:v>662214.03255294799</c:v>
                </c:pt>
                <c:pt idx="13828">
                  <c:v>662811.89700991532</c:v>
                </c:pt>
                <c:pt idx="13829">
                  <c:v>662196.34165383258</c:v>
                </c:pt>
                <c:pt idx="13830">
                  <c:v>662311.85456779157</c:v>
                </c:pt>
                <c:pt idx="13831">
                  <c:v>662169.15736223583</c:v>
                </c:pt>
                <c:pt idx="13832">
                  <c:v>662600.61386544013</c:v>
                </c:pt>
                <c:pt idx="13833">
                  <c:v>662207.8493754532</c:v>
                </c:pt>
                <c:pt idx="13834">
                  <c:v>662196.21138513775</c:v>
                </c:pt>
                <c:pt idx="13835">
                  <c:v>662208.89310888725</c:v>
                </c:pt>
                <c:pt idx="13836">
                  <c:v>662203.0955805321</c:v>
                </c:pt>
                <c:pt idx="13837">
                  <c:v>662403.01826656505</c:v>
                </c:pt>
                <c:pt idx="13838">
                  <c:v>662211.14873433684</c:v>
                </c:pt>
                <c:pt idx="13839">
                  <c:v>662347.87087518407</c:v>
                </c:pt>
                <c:pt idx="13840">
                  <c:v>662199.25976333639</c:v>
                </c:pt>
                <c:pt idx="13841">
                  <c:v>662178.10190398339</c:v>
                </c:pt>
                <c:pt idx="13842">
                  <c:v>662199.46643487003</c:v>
                </c:pt>
                <c:pt idx="13843">
                  <c:v>662141.77621414908</c:v>
                </c:pt>
                <c:pt idx="13844">
                  <c:v>662220.79399097094</c:v>
                </c:pt>
                <c:pt idx="13845">
                  <c:v>662292.70981831849</c:v>
                </c:pt>
                <c:pt idx="13846">
                  <c:v>662591.41583245946</c:v>
                </c:pt>
                <c:pt idx="13847">
                  <c:v>662664.92854477139</c:v>
                </c:pt>
                <c:pt idx="13848">
                  <c:v>662110.1154482112</c:v>
                </c:pt>
                <c:pt idx="13849">
                  <c:v>662179.79437209573</c:v>
                </c:pt>
                <c:pt idx="13850">
                  <c:v>662926.77392817975</c:v>
                </c:pt>
                <c:pt idx="13851">
                  <c:v>662119.43868077989</c:v>
                </c:pt>
                <c:pt idx="13852">
                  <c:v>662522.49414223258</c:v>
                </c:pt>
                <c:pt idx="13853">
                  <c:v>662163.85739529063</c:v>
                </c:pt>
                <c:pt idx="13854">
                  <c:v>662238.6768144198</c:v>
                </c:pt>
                <c:pt idx="13855">
                  <c:v>662150.78605863731</c:v>
                </c:pt>
                <c:pt idx="13856">
                  <c:v>662169.09210810158</c:v>
                </c:pt>
                <c:pt idx="13857">
                  <c:v>662164.3165928385</c:v>
                </c:pt>
                <c:pt idx="13858">
                  <c:v>662206.8108028532</c:v>
                </c:pt>
                <c:pt idx="13859">
                  <c:v>662123.40910452546</c:v>
                </c:pt>
                <c:pt idx="13860">
                  <c:v>662715.41767201817</c:v>
                </c:pt>
                <c:pt idx="13861">
                  <c:v>662138.11595775455</c:v>
                </c:pt>
                <c:pt idx="13862">
                  <c:v>662158.17060339416</c:v>
                </c:pt>
                <c:pt idx="13863">
                  <c:v>662228.35166376049</c:v>
                </c:pt>
                <c:pt idx="13864">
                  <c:v>662146.93742203445</c:v>
                </c:pt>
                <c:pt idx="13865">
                  <c:v>662134.56490382855</c:v>
                </c:pt>
                <c:pt idx="13866">
                  <c:v>662073.38598023227</c:v>
                </c:pt>
                <c:pt idx="13867">
                  <c:v>662064.07803433004</c:v>
                </c:pt>
                <c:pt idx="13868">
                  <c:v>662151.99465435324</c:v>
                </c:pt>
                <c:pt idx="13869">
                  <c:v>662135.01880887174</c:v>
                </c:pt>
                <c:pt idx="13870">
                  <c:v>662091.34380599356</c:v>
                </c:pt>
                <c:pt idx="13871">
                  <c:v>662122.87503197009</c:v>
                </c:pt>
                <c:pt idx="13872">
                  <c:v>662068.5593899833</c:v>
                </c:pt>
                <c:pt idx="13873">
                  <c:v>662752.09504224267</c:v>
                </c:pt>
                <c:pt idx="13874">
                  <c:v>662811.81016897119</c:v>
                </c:pt>
                <c:pt idx="13875">
                  <c:v>662150.30751147296</c:v>
                </c:pt>
                <c:pt idx="13876">
                  <c:v>662154.79388837621</c:v>
                </c:pt>
                <c:pt idx="13877">
                  <c:v>662141.18437189935</c:v>
                </c:pt>
                <c:pt idx="13878">
                  <c:v>662123.03154565766</c:v>
                </c:pt>
                <c:pt idx="13879">
                  <c:v>662116.36160454643</c:v>
                </c:pt>
                <c:pt idx="13880">
                  <c:v>662338.64167432906</c:v>
                </c:pt>
                <c:pt idx="13881">
                  <c:v>662116.50581845595</c:v>
                </c:pt>
                <c:pt idx="13882">
                  <c:v>662127.46398874896</c:v>
                </c:pt>
                <c:pt idx="13883">
                  <c:v>662112.55848752114</c:v>
                </c:pt>
                <c:pt idx="13884">
                  <c:v>662115.53899359563</c:v>
                </c:pt>
                <c:pt idx="13885">
                  <c:v>662142.59515192988</c:v>
                </c:pt>
                <c:pt idx="13886">
                  <c:v>662389.17896281439</c:v>
                </c:pt>
                <c:pt idx="13887">
                  <c:v>662105.27988910989</c:v>
                </c:pt>
                <c:pt idx="13888">
                  <c:v>662122.65336182597</c:v>
                </c:pt>
                <c:pt idx="13889">
                  <c:v>662106.16730582889</c:v>
                </c:pt>
                <c:pt idx="13890">
                  <c:v>662100.13484274282</c:v>
                </c:pt>
                <c:pt idx="13891">
                  <c:v>662106.72790063114</c:v>
                </c:pt>
                <c:pt idx="13892">
                  <c:v>662064.49296731653</c:v>
                </c:pt>
                <c:pt idx="13893">
                  <c:v>662306.4494274694</c:v>
                </c:pt>
                <c:pt idx="13894">
                  <c:v>662108.92668601172</c:v>
                </c:pt>
                <c:pt idx="13895">
                  <c:v>662200.74602269055</c:v>
                </c:pt>
                <c:pt idx="13896">
                  <c:v>662816.36395006906</c:v>
                </c:pt>
                <c:pt idx="13897">
                  <c:v>662036.3018632686</c:v>
                </c:pt>
                <c:pt idx="13898">
                  <c:v>662164.99658853351</c:v>
                </c:pt>
                <c:pt idx="13899">
                  <c:v>662099.66341576772</c:v>
                </c:pt>
                <c:pt idx="13900">
                  <c:v>662747.40606387181</c:v>
                </c:pt>
                <c:pt idx="13901">
                  <c:v>662081.61857636843</c:v>
                </c:pt>
                <c:pt idx="13902">
                  <c:v>662076.42079035984</c:v>
                </c:pt>
                <c:pt idx="13903">
                  <c:v>662069.46850968071</c:v>
                </c:pt>
                <c:pt idx="13904">
                  <c:v>662036.78410822793</c:v>
                </c:pt>
                <c:pt idx="13905">
                  <c:v>662077.0565684567</c:v>
                </c:pt>
                <c:pt idx="13906">
                  <c:v>662054.37051078712</c:v>
                </c:pt>
                <c:pt idx="13907">
                  <c:v>662223.71310055384</c:v>
                </c:pt>
                <c:pt idx="13908">
                  <c:v>662086.00936648983</c:v>
                </c:pt>
                <c:pt idx="13909">
                  <c:v>662083.94913393725</c:v>
                </c:pt>
                <c:pt idx="13910">
                  <c:v>662063.35488562146</c:v>
                </c:pt>
                <c:pt idx="13911">
                  <c:v>662073.19120004051</c:v>
                </c:pt>
                <c:pt idx="13912">
                  <c:v>662389.11488438654</c:v>
                </c:pt>
                <c:pt idx="13913">
                  <c:v>662117.99202804337</c:v>
                </c:pt>
                <c:pt idx="13914">
                  <c:v>662508.53666363331</c:v>
                </c:pt>
                <c:pt idx="13915">
                  <c:v>662041.68693979201</c:v>
                </c:pt>
                <c:pt idx="13916">
                  <c:v>662053.18928498973</c:v>
                </c:pt>
                <c:pt idx="13917">
                  <c:v>662061.83861305786</c:v>
                </c:pt>
                <c:pt idx="13918">
                  <c:v>662061.30979191861</c:v>
                </c:pt>
                <c:pt idx="13919">
                  <c:v>662026.67578783073</c:v>
                </c:pt>
                <c:pt idx="13920">
                  <c:v>662040.10400855739</c:v>
                </c:pt>
                <c:pt idx="13921">
                  <c:v>662046.73741022893</c:v>
                </c:pt>
                <c:pt idx="13922">
                  <c:v>662101.04662552872</c:v>
                </c:pt>
                <c:pt idx="13923">
                  <c:v>662026.39111696219</c:v>
                </c:pt>
                <c:pt idx="13924">
                  <c:v>661972.07016141422</c:v>
                </c:pt>
                <c:pt idx="13925">
                  <c:v>662056.0513284842</c:v>
                </c:pt>
                <c:pt idx="13926">
                  <c:v>661953.81147062243</c:v>
                </c:pt>
                <c:pt idx="13927">
                  <c:v>662384.43667752505</c:v>
                </c:pt>
                <c:pt idx="13928">
                  <c:v>662030.86791939393</c:v>
                </c:pt>
                <c:pt idx="13929">
                  <c:v>662255.80195358756</c:v>
                </c:pt>
                <c:pt idx="13930">
                  <c:v>662513.01906649477</c:v>
                </c:pt>
                <c:pt idx="13931">
                  <c:v>662038.68252289155</c:v>
                </c:pt>
                <c:pt idx="13932">
                  <c:v>662568.09015968081</c:v>
                </c:pt>
                <c:pt idx="13933">
                  <c:v>662021.38500978448</c:v>
                </c:pt>
                <c:pt idx="13934">
                  <c:v>662016.48004806193</c:v>
                </c:pt>
                <c:pt idx="13935">
                  <c:v>662019.23900697264</c:v>
                </c:pt>
                <c:pt idx="13936">
                  <c:v>662017.7626823528</c:v>
                </c:pt>
                <c:pt idx="13937">
                  <c:v>661980.05520955008</c:v>
                </c:pt>
                <c:pt idx="13938">
                  <c:v>661972.61775586731</c:v>
                </c:pt>
                <c:pt idx="13939">
                  <c:v>661935.55907091207</c:v>
                </c:pt>
                <c:pt idx="13940">
                  <c:v>661930.58993688039</c:v>
                </c:pt>
                <c:pt idx="13941">
                  <c:v>662020.1462361567</c:v>
                </c:pt>
                <c:pt idx="13942">
                  <c:v>662015.25391912775</c:v>
                </c:pt>
                <c:pt idx="13943">
                  <c:v>661940.29992067837</c:v>
                </c:pt>
                <c:pt idx="13944">
                  <c:v>662073.22621100652</c:v>
                </c:pt>
                <c:pt idx="13945">
                  <c:v>661916.68920565816</c:v>
                </c:pt>
                <c:pt idx="13946">
                  <c:v>661977.56608924433</c:v>
                </c:pt>
                <c:pt idx="13947">
                  <c:v>661961.64173582802</c:v>
                </c:pt>
                <c:pt idx="13948">
                  <c:v>661945.21057752392</c:v>
                </c:pt>
                <c:pt idx="13949">
                  <c:v>661969.49099870853</c:v>
                </c:pt>
                <c:pt idx="13950">
                  <c:v>661963.54388276569</c:v>
                </c:pt>
                <c:pt idx="13951">
                  <c:v>661957.44438353169</c:v>
                </c:pt>
                <c:pt idx="13952">
                  <c:v>661902.01016915531</c:v>
                </c:pt>
                <c:pt idx="13953">
                  <c:v>661897.48748041026</c:v>
                </c:pt>
                <c:pt idx="13954">
                  <c:v>661955.5535866404</c:v>
                </c:pt>
                <c:pt idx="13955">
                  <c:v>662329.14773408917</c:v>
                </c:pt>
                <c:pt idx="13956">
                  <c:v>661875.0804814084</c:v>
                </c:pt>
                <c:pt idx="13957">
                  <c:v>661951.94692307594</c:v>
                </c:pt>
                <c:pt idx="13958">
                  <c:v>661879.35270820512</c:v>
                </c:pt>
                <c:pt idx="13959">
                  <c:v>661856.81123188813</c:v>
                </c:pt>
                <c:pt idx="13960">
                  <c:v>661946.86343028327</c:v>
                </c:pt>
                <c:pt idx="13961">
                  <c:v>661947.0869349445</c:v>
                </c:pt>
                <c:pt idx="13962">
                  <c:v>661957.01861885353</c:v>
                </c:pt>
                <c:pt idx="13963">
                  <c:v>661865.46750970907</c:v>
                </c:pt>
                <c:pt idx="13964">
                  <c:v>661937.49176567723</c:v>
                </c:pt>
                <c:pt idx="13965">
                  <c:v>661931.42996375798</c:v>
                </c:pt>
                <c:pt idx="13966">
                  <c:v>662439.29063458275</c:v>
                </c:pt>
                <c:pt idx="13967">
                  <c:v>661950.22026699642</c:v>
                </c:pt>
                <c:pt idx="13968">
                  <c:v>661921.03580008505</c:v>
                </c:pt>
                <c:pt idx="13969">
                  <c:v>661846.76078420412</c:v>
                </c:pt>
                <c:pt idx="13970">
                  <c:v>661908.85933216941</c:v>
                </c:pt>
                <c:pt idx="13971">
                  <c:v>661918.16480925947</c:v>
                </c:pt>
                <c:pt idx="13972">
                  <c:v>661915.21886454499</c:v>
                </c:pt>
                <c:pt idx="13973">
                  <c:v>661833.47677271185</c:v>
                </c:pt>
                <c:pt idx="13974">
                  <c:v>661912.22508135682</c:v>
                </c:pt>
                <c:pt idx="13975">
                  <c:v>662485.1974188434</c:v>
                </c:pt>
                <c:pt idx="13976">
                  <c:v>661806.2476849308</c:v>
                </c:pt>
                <c:pt idx="13977">
                  <c:v>662012.11685142608</c:v>
                </c:pt>
                <c:pt idx="13978">
                  <c:v>661867.71825883759</c:v>
                </c:pt>
                <c:pt idx="13979">
                  <c:v>661872.52066707262</c:v>
                </c:pt>
                <c:pt idx="13980">
                  <c:v>661922.39358339901</c:v>
                </c:pt>
                <c:pt idx="13981">
                  <c:v>661769.71900073672</c:v>
                </c:pt>
                <c:pt idx="13982">
                  <c:v>661943.18924120651</c:v>
                </c:pt>
                <c:pt idx="13983">
                  <c:v>662324.427329381</c:v>
                </c:pt>
                <c:pt idx="13984">
                  <c:v>662182.06038630207</c:v>
                </c:pt>
                <c:pt idx="13985">
                  <c:v>661783.02290956385</c:v>
                </c:pt>
                <c:pt idx="13986">
                  <c:v>661798.01675689186</c:v>
                </c:pt>
                <c:pt idx="13987">
                  <c:v>661846.62165066937</c:v>
                </c:pt>
                <c:pt idx="13988">
                  <c:v>661922.06407340069</c:v>
                </c:pt>
                <c:pt idx="13989">
                  <c:v>661862.15567750041</c:v>
                </c:pt>
                <c:pt idx="13990">
                  <c:v>662512.74892809871</c:v>
                </c:pt>
                <c:pt idx="13991">
                  <c:v>661840.5510271911</c:v>
                </c:pt>
                <c:pt idx="13992">
                  <c:v>662108.55686191097</c:v>
                </c:pt>
                <c:pt idx="13993">
                  <c:v>661786.92994523735</c:v>
                </c:pt>
                <c:pt idx="13994">
                  <c:v>661778.03060955263</c:v>
                </c:pt>
                <c:pt idx="13995">
                  <c:v>662035.04636458505</c:v>
                </c:pt>
                <c:pt idx="13996">
                  <c:v>661823.99990394956</c:v>
                </c:pt>
                <c:pt idx="13997">
                  <c:v>661719.29340006283</c:v>
                </c:pt>
                <c:pt idx="13998">
                  <c:v>661812.79941883741</c:v>
                </c:pt>
                <c:pt idx="13999">
                  <c:v>661808.56793688808</c:v>
                </c:pt>
                <c:pt idx="14000">
                  <c:v>661831.15467691992</c:v>
                </c:pt>
                <c:pt idx="14001">
                  <c:v>661871.57290552102</c:v>
                </c:pt>
                <c:pt idx="14002">
                  <c:v>661728.93287640053</c:v>
                </c:pt>
                <c:pt idx="14003">
                  <c:v>661897.2033000224</c:v>
                </c:pt>
                <c:pt idx="14004">
                  <c:v>661718.80542722519</c:v>
                </c:pt>
                <c:pt idx="14005">
                  <c:v>661774.16078757483</c:v>
                </c:pt>
                <c:pt idx="14006">
                  <c:v>662067.16519370652</c:v>
                </c:pt>
                <c:pt idx="14007">
                  <c:v>661938.53645627887</c:v>
                </c:pt>
                <c:pt idx="14008">
                  <c:v>661769.24602375878</c:v>
                </c:pt>
                <c:pt idx="14009">
                  <c:v>662200.36132446118</c:v>
                </c:pt>
                <c:pt idx="14010">
                  <c:v>661718.68080178217</c:v>
                </c:pt>
                <c:pt idx="14011">
                  <c:v>661691.47982955596</c:v>
                </c:pt>
                <c:pt idx="14012">
                  <c:v>661687.42695665336</c:v>
                </c:pt>
                <c:pt idx="14013">
                  <c:v>661749.19559897925</c:v>
                </c:pt>
                <c:pt idx="14014">
                  <c:v>661724.68997778278</c:v>
                </c:pt>
                <c:pt idx="14015">
                  <c:v>661984.4585763216</c:v>
                </c:pt>
                <c:pt idx="14016">
                  <c:v>661748.40736931725</c:v>
                </c:pt>
                <c:pt idx="14017">
                  <c:v>661775.8439161164</c:v>
                </c:pt>
                <c:pt idx="14018">
                  <c:v>661738.89170890662</c:v>
                </c:pt>
                <c:pt idx="14019">
                  <c:v>661709.17496143561</c:v>
                </c:pt>
                <c:pt idx="14020">
                  <c:v>661713.50721176469</c:v>
                </c:pt>
                <c:pt idx="14021">
                  <c:v>661805.27134545927</c:v>
                </c:pt>
                <c:pt idx="14022">
                  <c:v>661655.1208236072</c:v>
                </c:pt>
                <c:pt idx="14023">
                  <c:v>661734.5159057586</c:v>
                </c:pt>
                <c:pt idx="14024">
                  <c:v>661726.97199044365</c:v>
                </c:pt>
                <c:pt idx="14025">
                  <c:v>661645.93308879156</c:v>
                </c:pt>
                <c:pt idx="14026">
                  <c:v>661708.76779656077</c:v>
                </c:pt>
                <c:pt idx="14027">
                  <c:v>661825.33841562492</c:v>
                </c:pt>
                <c:pt idx="14028">
                  <c:v>662296.69579262414</c:v>
                </c:pt>
                <c:pt idx="14029">
                  <c:v>662094.67455113109</c:v>
                </c:pt>
                <c:pt idx="14030">
                  <c:v>661738.27316787315</c:v>
                </c:pt>
                <c:pt idx="14031">
                  <c:v>661663.91849846242</c:v>
                </c:pt>
                <c:pt idx="14032">
                  <c:v>661704.40036504867</c:v>
                </c:pt>
                <c:pt idx="14033">
                  <c:v>661695.29457624245</c:v>
                </c:pt>
                <c:pt idx="14034">
                  <c:v>661706.52629535308</c:v>
                </c:pt>
                <c:pt idx="14035">
                  <c:v>661704.32227232144</c:v>
                </c:pt>
                <c:pt idx="14036">
                  <c:v>661677.20708298462</c:v>
                </c:pt>
                <c:pt idx="14037">
                  <c:v>661761.76909689931</c:v>
                </c:pt>
                <c:pt idx="14038">
                  <c:v>662402.34804793354</c:v>
                </c:pt>
                <c:pt idx="14039">
                  <c:v>661692.74581626977</c:v>
                </c:pt>
                <c:pt idx="14040">
                  <c:v>661660.21134713513</c:v>
                </c:pt>
                <c:pt idx="14041">
                  <c:v>661693.36941044952</c:v>
                </c:pt>
                <c:pt idx="14042">
                  <c:v>661696.55239220592</c:v>
                </c:pt>
                <c:pt idx="14043">
                  <c:v>661662.85652478749</c:v>
                </c:pt>
                <c:pt idx="14044">
                  <c:v>661704.14329407236</c:v>
                </c:pt>
                <c:pt idx="14045">
                  <c:v>661660.38642612193</c:v>
                </c:pt>
                <c:pt idx="14046">
                  <c:v>661680.16283939581</c:v>
                </c:pt>
                <c:pt idx="14047">
                  <c:v>661649.52519628371</c:v>
                </c:pt>
                <c:pt idx="14048">
                  <c:v>661675.21875120257</c:v>
                </c:pt>
                <c:pt idx="14049">
                  <c:v>661733.88074114302</c:v>
                </c:pt>
                <c:pt idx="14050">
                  <c:v>662292.00002305361</c:v>
                </c:pt>
                <c:pt idx="14051">
                  <c:v>661666.76549922419</c:v>
                </c:pt>
                <c:pt idx="14052">
                  <c:v>661595.12398848543</c:v>
                </c:pt>
                <c:pt idx="14053">
                  <c:v>662149.64101805899</c:v>
                </c:pt>
                <c:pt idx="14054">
                  <c:v>661617.7125819975</c:v>
                </c:pt>
                <c:pt idx="14055">
                  <c:v>661586.36716036301</c:v>
                </c:pt>
                <c:pt idx="14056">
                  <c:v>661567.68262733473</c:v>
                </c:pt>
                <c:pt idx="14057">
                  <c:v>661594.86370558711</c:v>
                </c:pt>
                <c:pt idx="14058">
                  <c:v>661631.60093990772</c:v>
                </c:pt>
                <c:pt idx="14059">
                  <c:v>661607.954256995</c:v>
                </c:pt>
                <c:pt idx="14060">
                  <c:v>661603.08680169238</c:v>
                </c:pt>
                <c:pt idx="14061">
                  <c:v>661630.2857991457</c:v>
                </c:pt>
                <c:pt idx="14062">
                  <c:v>661603.17335659231</c:v>
                </c:pt>
                <c:pt idx="14063">
                  <c:v>661777.58259363007</c:v>
                </c:pt>
                <c:pt idx="14064">
                  <c:v>661629.33779308514</c:v>
                </c:pt>
                <c:pt idx="14065">
                  <c:v>661620.64713576331</c:v>
                </c:pt>
                <c:pt idx="14066">
                  <c:v>661624.50725103263</c:v>
                </c:pt>
                <c:pt idx="14067">
                  <c:v>661619.49459004088</c:v>
                </c:pt>
                <c:pt idx="14068">
                  <c:v>661621.37838758109</c:v>
                </c:pt>
                <c:pt idx="14069">
                  <c:v>661696.82033921743</c:v>
                </c:pt>
                <c:pt idx="14070">
                  <c:v>661611.67701925465</c:v>
                </c:pt>
                <c:pt idx="14071">
                  <c:v>661599.8277606559</c:v>
                </c:pt>
                <c:pt idx="14072">
                  <c:v>662218.40259823133</c:v>
                </c:pt>
                <c:pt idx="14073">
                  <c:v>661594.55054174142</c:v>
                </c:pt>
                <c:pt idx="14074">
                  <c:v>662268.95014086773</c:v>
                </c:pt>
                <c:pt idx="14075">
                  <c:v>661535.99516102031</c:v>
                </c:pt>
                <c:pt idx="14076">
                  <c:v>662126.50478811539</c:v>
                </c:pt>
                <c:pt idx="14077">
                  <c:v>661606.12197062152</c:v>
                </c:pt>
                <c:pt idx="14078">
                  <c:v>661578.77715980855</c:v>
                </c:pt>
                <c:pt idx="14079">
                  <c:v>661625.94013160374</c:v>
                </c:pt>
                <c:pt idx="14080">
                  <c:v>661538.6475766314</c:v>
                </c:pt>
                <c:pt idx="14081">
                  <c:v>661574.5577098194</c:v>
                </c:pt>
                <c:pt idx="14082">
                  <c:v>661569.78408349096</c:v>
                </c:pt>
                <c:pt idx="14083">
                  <c:v>662043.84977270209</c:v>
                </c:pt>
                <c:pt idx="14084">
                  <c:v>661507.54671967868</c:v>
                </c:pt>
                <c:pt idx="14085">
                  <c:v>661525.31067692454</c:v>
                </c:pt>
                <c:pt idx="14086">
                  <c:v>661658.08319363697</c:v>
                </c:pt>
                <c:pt idx="14087">
                  <c:v>661552.89854625578</c:v>
                </c:pt>
                <c:pt idx="14088">
                  <c:v>661511.63033104746</c:v>
                </c:pt>
                <c:pt idx="14089">
                  <c:v>661554.36255665415</c:v>
                </c:pt>
                <c:pt idx="14090">
                  <c:v>661555.3975325767</c:v>
                </c:pt>
                <c:pt idx="14091">
                  <c:v>661462.15179724013</c:v>
                </c:pt>
                <c:pt idx="14092">
                  <c:v>661508.61114545714</c:v>
                </c:pt>
                <c:pt idx="14093">
                  <c:v>661596.61292879388</c:v>
                </c:pt>
                <c:pt idx="14094">
                  <c:v>661550.58046783716</c:v>
                </c:pt>
                <c:pt idx="14095">
                  <c:v>661754.51391508023</c:v>
                </c:pt>
                <c:pt idx="14096">
                  <c:v>661814.21444166836</c:v>
                </c:pt>
                <c:pt idx="14097">
                  <c:v>661533.89627879241</c:v>
                </c:pt>
                <c:pt idx="14098">
                  <c:v>661470.37650574255</c:v>
                </c:pt>
                <c:pt idx="14099">
                  <c:v>661546.50492055807</c:v>
                </c:pt>
                <c:pt idx="14100">
                  <c:v>661495.01440510491</c:v>
                </c:pt>
                <c:pt idx="14101">
                  <c:v>661513.83108869498</c:v>
                </c:pt>
                <c:pt idx="14102">
                  <c:v>661425.2389261988</c:v>
                </c:pt>
                <c:pt idx="14103">
                  <c:v>661855.51081413031</c:v>
                </c:pt>
                <c:pt idx="14104">
                  <c:v>661434.1544888448</c:v>
                </c:pt>
                <c:pt idx="14105">
                  <c:v>661568.70624377881</c:v>
                </c:pt>
                <c:pt idx="14106">
                  <c:v>661504.86375236651</c:v>
                </c:pt>
                <c:pt idx="14107">
                  <c:v>661496.23068088538</c:v>
                </c:pt>
                <c:pt idx="14108">
                  <c:v>661910.59459126124</c:v>
                </c:pt>
                <c:pt idx="14109">
                  <c:v>661430.32647581398</c:v>
                </c:pt>
                <c:pt idx="14110">
                  <c:v>661486.93578476785</c:v>
                </c:pt>
                <c:pt idx="14111">
                  <c:v>661483.73788136058</c:v>
                </c:pt>
                <c:pt idx="14112">
                  <c:v>661442.36358947051</c:v>
                </c:pt>
                <c:pt idx="14113">
                  <c:v>661388.34109544812</c:v>
                </c:pt>
                <c:pt idx="14114">
                  <c:v>661476.85432384326</c:v>
                </c:pt>
                <c:pt idx="14115">
                  <c:v>661410.90051149961</c:v>
                </c:pt>
                <c:pt idx="14116">
                  <c:v>661612.03213496367</c:v>
                </c:pt>
                <c:pt idx="14117">
                  <c:v>661401.56584444689</c:v>
                </c:pt>
                <c:pt idx="14118">
                  <c:v>661947.25951989414</c:v>
                </c:pt>
                <c:pt idx="14119">
                  <c:v>661401.4344319246</c:v>
                </c:pt>
                <c:pt idx="14120">
                  <c:v>661409.9925821959</c:v>
                </c:pt>
                <c:pt idx="14121">
                  <c:v>661438.55602751742</c:v>
                </c:pt>
                <c:pt idx="14122">
                  <c:v>661497.19218468538</c:v>
                </c:pt>
                <c:pt idx="14123">
                  <c:v>662135.55576486979</c:v>
                </c:pt>
                <c:pt idx="14124">
                  <c:v>661378.72923499451</c:v>
                </c:pt>
                <c:pt idx="14125">
                  <c:v>661383.18238155765</c:v>
                </c:pt>
                <c:pt idx="14126">
                  <c:v>661427.45932774013</c:v>
                </c:pt>
                <c:pt idx="14127">
                  <c:v>661382.81743997149</c:v>
                </c:pt>
                <c:pt idx="14128">
                  <c:v>661420.58030144009</c:v>
                </c:pt>
                <c:pt idx="14129">
                  <c:v>661413.26508483442</c:v>
                </c:pt>
                <c:pt idx="14130">
                  <c:v>661364.5475412237</c:v>
                </c:pt>
                <c:pt idx="14131">
                  <c:v>661324.4862231611</c:v>
                </c:pt>
                <c:pt idx="14132">
                  <c:v>661394.19244114193</c:v>
                </c:pt>
                <c:pt idx="14133">
                  <c:v>661319.41709770192</c:v>
                </c:pt>
                <c:pt idx="14134">
                  <c:v>661413.15389707324</c:v>
                </c:pt>
                <c:pt idx="14135">
                  <c:v>661405.74476091715</c:v>
                </c:pt>
                <c:pt idx="14136">
                  <c:v>661404.66398642818</c:v>
                </c:pt>
                <c:pt idx="14137">
                  <c:v>661440.65259914903</c:v>
                </c:pt>
                <c:pt idx="14138">
                  <c:v>661310.08583693288</c:v>
                </c:pt>
                <c:pt idx="14139">
                  <c:v>661956.31893871352</c:v>
                </c:pt>
                <c:pt idx="14140">
                  <c:v>661611.94971441769</c:v>
                </c:pt>
                <c:pt idx="14141">
                  <c:v>661296.92278483708</c:v>
                </c:pt>
                <c:pt idx="14142">
                  <c:v>661391.64380693738</c:v>
                </c:pt>
                <c:pt idx="14143">
                  <c:v>661379.66457704094</c:v>
                </c:pt>
                <c:pt idx="14144">
                  <c:v>661671.64430235617</c:v>
                </c:pt>
                <c:pt idx="14145">
                  <c:v>661273.61561758188</c:v>
                </c:pt>
                <c:pt idx="14146">
                  <c:v>661386.32848881686</c:v>
                </c:pt>
                <c:pt idx="14147">
                  <c:v>661343.445263264</c:v>
                </c:pt>
                <c:pt idx="14148">
                  <c:v>661300.75004259986</c:v>
                </c:pt>
                <c:pt idx="14149">
                  <c:v>661372.57296954421</c:v>
                </c:pt>
                <c:pt idx="14150">
                  <c:v>661362.52654073935</c:v>
                </c:pt>
                <c:pt idx="14151">
                  <c:v>661726.73331144813</c:v>
                </c:pt>
                <c:pt idx="14152">
                  <c:v>661997.61671494308</c:v>
                </c:pt>
                <c:pt idx="14153">
                  <c:v>661371.37983954791</c:v>
                </c:pt>
                <c:pt idx="14154">
                  <c:v>661357.93984476326</c:v>
                </c:pt>
                <c:pt idx="14155">
                  <c:v>661363.89190910792</c:v>
                </c:pt>
                <c:pt idx="14156">
                  <c:v>661318.14033501782</c:v>
                </c:pt>
                <c:pt idx="14157">
                  <c:v>661444.43527049501</c:v>
                </c:pt>
                <c:pt idx="14158">
                  <c:v>661309.04883592634</c:v>
                </c:pt>
                <c:pt idx="14159">
                  <c:v>661246.21826607571</c:v>
                </c:pt>
                <c:pt idx="14160">
                  <c:v>661394.7772097491</c:v>
                </c:pt>
                <c:pt idx="14161">
                  <c:v>662038.96206634294</c:v>
                </c:pt>
                <c:pt idx="14162">
                  <c:v>661333.41691958194</c:v>
                </c:pt>
                <c:pt idx="14163">
                  <c:v>661283.53400760889</c:v>
                </c:pt>
                <c:pt idx="14164">
                  <c:v>661768.01613004983</c:v>
                </c:pt>
                <c:pt idx="14165">
                  <c:v>661335.44066081825</c:v>
                </c:pt>
                <c:pt idx="14166">
                  <c:v>661441.95806764159</c:v>
                </c:pt>
                <c:pt idx="14167">
                  <c:v>661340.88011196593</c:v>
                </c:pt>
                <c:pt idx="14168">
                  <c:v>661290.76932477776</c:v>
                </c:pt>
                <c:pt idx="14169">
                  <c:v>661336.0516878214</c:v>
                </c:pt>
                <c:pt idx="14170">
                  <c:v>661290.36826587305</c:v>
                </c:pt>
                <c:pt idx="14171">
                  <c:v>661334.21581734158</c:v>
                </c:pt>
                <c:pt idx="14172">
                  <c:v>661326.58076423605</c:v>
                </c:pt>
                <c:pt idx="14173">
                  <c:v>661745.02020887379</c:v>
                </c:pt>
                <c:pt idx="14174">
                  <c:v>661305.52006763732</c:v>
                </c:pt>
                <c:pt idx="14175">
                  <c:v>661300.54184351326</c:v>
                </c:pt>
                <c:pt idx="14176">
                  <c:v>661223.61588875181</c:v>
                </c:pt>
                <c:pt idx="14177">
                  <c:v>661249.17604650871</c:v>
                </c:pt>
                <c:pt idx="14178">
                  <c:v>661380.18336960312</c:v>
                </c:pt>
                <c:pt idx="14179">
                  <c:v>661841.33279107173</c:v>
                </c:pt>
                <c:pt idx="14180">
                  <c:v>661634.75255814171</c:v>
                </c:pt>
                <c:pt idx="14181">
                  <c:v>661226.52200454322</c:v>
                </c:pt>
                <c:pt idx="14182">
                  <c:v>661377.57961679669</c:v>
                </c:pt>
                <c:pt idx="14183">
                  <c:v>661271.92907479615</c:v>
                </c:pt>
                <c:pt idx="14184">
                  <c:v>661256.65784950461</c:v>
                </c:pt>
                <c:pt idx="14185">
                  <c:v>661203.92868236965</c:v>
                </c:pt>
                <c:pt idx="14186">
                  <c:v>661238.04032751045</c:v>
                </c:pt>
                <c:pt idx="14187">
                  <c:v>661265.4003350843</c:v>
                </c:pt>
                <c:pt idx="14188">
                  <c:v>661740.28962835192</c:v>
                </c:pt>
                <c:pt idx="14189">
                  <c:v>661524.4798823985</c:v>
                </c:pt>
                <c:pt idx="14190">
                  <c:v>661193.90022980748</c:v>
                </c:pt>
                <c:pt idx="14191">
                  <c:v>661149.0867271577</c:v>
                </c:pt>
                <c:pt idx="14192">
                  <c:v>661167.01201621548</c:v>
                </c:pt>
                <c:pt idx="14193">
                  <c:v>661229.60808467073</c:v>
                </c:pt>
                <c:pt idx="14194">
                  <c:v>661121.83212892851</c:v>
                </c:pt>
                <c:pt idx="14195">
                  <c:v>661171.12444803643</c:v>
                </c:pt>
                <c:pt idx="14196">
                  <c:v>661252.9616534902</c:v>
                </c:pt>
                <c:pt idx="14197">
                  <c:v>661288.80743310403</c:v>
                </c:pt>
                <c:pt idx="14198">
                  <c:v>661414.20531845221</c:v>
                </c:pt>
                <c:pt idx="14199">
                  <c:v>661211.92847704201</c:v>
                </c:pt>
                <c:pt idx="14200">
                  <c:v>661239.69071622018</c:v>
                </c:pt>
                <c:pt idx="14201">
                  <c:v>661340.71691758523</c:v>
                </c:pt>
                <c:pt idx="14202">
                  <c:v>661188.728122395</c:v>
                </c:pt>
                <c:pt idx="14203">
                  <c:v>661193.98655470659</c:v>
                </c:pt>
                <c:pt idx="14204">
                  <c:v>661190.03423042619</c:v>
                </c:pt>
                <c:pt idx="14205">
                  <c:v>661141.34260386834</c:v>
                </c:pt>
                <c:pt idx="14206">
                  <c:v>661098.36889961862</c:v>
                </c:pt>
                <c:pt idx="14207">
                  <c:v>661113.57345521089</c:v>
                </c:pt>
                <c:pt idx="14208">
                  <c:v>661188.41520288796</c:v>
                </c:pt>
                <c:pt idx="14209">
                  <c:v>661772.24220440141</c:v>
                </c:pt>
                <c:pt idx="14210">
                  <c:v>661167.83716746478</c:v>
                </c:pt>
                <c:pt idx="14211">
                  <c:v>661168.60241296783</c:v>
                </c:pt>
                <c:pt idx="14212">
                  <c:v>661165.98133766104</c:v>
                </c:pt>
                <c:pt idx="14213">
                  <c:v>661088.73253205966</c:v>
                </c:pt>
                <c:pt idx="14214">
                  <c:v>661193.32123975724</c:v>
                </c:pt>
                <c:pt idx="14215">
                  <c:v>661152.41552909359</c:v>
                </c:pt>
                <c:pt idx="14216">
                  <c:v>661160.35355773394</c:v>
                </c:pt>
                <c:pt idx="14217">
                  <c:v>661088.05960521346</c:v>
                </c:pt>
                <c:pt idx="14218">
                  <c:v>661044.25610150269</c:v>
                </c:pt>
                <c:pt idx="14219">
                  <c:v>661192.88257073646</c:v>
                </c:pt>
                <c:pt idx="14220">
                  <c:v>661128.58204029815</c:v>
                </c:pt>
                <c:pt idx="14221">
                  <c:v>661126.93012623512</c:v>
                </c:pt>
                <c:pt idx="14222">
                  <c:v>661192.4306319264</c:v>
                </c:pt>
                <c:pt idx="14223">
                  <c:v>661030.67938675033</c:v>
                </c:pt>
                <c:pt idx="14224">
                  <c:v>661120.82994237391</c:v>
                </c:pt>
                <c:pt idx="14225">
                  <c:v>661051.70617272146</c:v>
                </c:pt>
                <c:pt idx="14226">
                  <c:v>661006.79081652162</c:v>
                </c:pt>
                <c:pt idx="14227">
                  <c:v>661092.52725725214</c:v>
                </c:pt>
                <c:pt idx="14228">
                  <c:v>661414.01130570099</c:v>
                </c:pt>
                <c:pt idx="14229">
                  <c:v>661063.51518853474</c:v>
                </c:pt>
                <c:pt idx="14230">
                  <c:v>660974.96876705124</c:v>
                </c:pt>
                <c:pt idx="14231">
                  <c:v>661211.96829344996</c:v>
                </c:pt>
                <c:pt idx="14232">
                  <c:v>661178.22930076718</c:v>
                </c:pt>
                <c:pt idx="14233">
                  <c:v>661592.97284954938</c:v>
                </c:pt>
                <c:pt idx="14234">
                  <c:v>660992.48948258453</c:v>
                </c:pt>
                <c:pt idx="14235">
                  <c:v>661059.94609354064</c:v>
                </c:pt>
                <c:pt idx="14236">
                  <c:v>660996.42091333948</c:v>
                </c:pt>
                <c:pt idx="14237">
                  <c:v>661129.2838013788</c:v>
                </c:pt>
                <c:pt idx="14238">
                  <c:v>661244.06911932095</c:v>
                </c:pt>
                <c:pt idx="14239">
                  <c:v>660929.2167673551</c:v>
                </c:pt>
                <c:pt idx="14240">
                  <c:v>661698.5992819129</c:v>
                </c:pt>
                <c:pt idx="14241">
                  <c:v>661033.06498663779</c:v>
                </c:pt>
                <c:pt idx="14242">
                  <c:v>661028.04662790254</c:v>
                </c:pt>
                <c:pt idx="14243">
                  <c:v>661022.72937428486</c:v>
                </c:pt>
                <c:pt idx="14244">
                  <c:v>661020.58576321462</c:v>
                </c:pt>
                <c:pt idx="14245">
                  <c:v>660960.02228001179</c:v>
                </c:pt>
                <c:pt idx="14246">
                  <c:v>661611.26672912471</c:v>
                </c:pt>
                <c:pt idx="14247">
                  <c:v>661002.2270427827</c:v>
                </c:pt>
                <c:pt idx="14248">
                  <c:v>660937.51648721402</c:v>
                </c:pt>
                <c:pt idx="14249">
                  <c:v>661006.4586068769</c:v>
                </c:pt>
                <c:pt idx="14250">
                  <c:v>660950.22929419519</c:v>
                </c:pt>
                <c:pt idx="14251">
                  <c:v>660948.24139793415</c:v>
                </c:pt>
                <c:pt idx="14252">
                  <c:v>661010.22567233851</c:v>
                </c:pt>
                <c:pt idx="14253">
                  <c:v>661468.94575460861</c:v>
                </c:pt>
                <c:pt idx="14254">
                  <c:v>661400.10135521251</c:v>
                </c:pt>
                <c:pt idx="14255">
                  <c:v>660985.73014115763</c:v>
                </c:pt>
                <c:pt idx="14256">
                  <c:v>660989.65981519595</c:v>
                </c:pt>
                <c:pt idx="14257">
                  <c:v>661023.5988289637</c:v>
                </c:pt>
                <c:pt idx="14258">
                  <c:v>660980.93934400647</c:v>
                </c:pt>
                <c:pt idx="14259">
                  <c:v>660888.0839474285</c:v>
                </c:pt>
                <c:pt idx="14260">
                  <c:v>660939.28134795791</c:v>
                </c:pt>
                <c:pt idx="14261">
                  <c:v>660963.05221008125</c:v>
                </c:pt>
                <c:pt idx="14262">
                  <c:v>660953.59152051224</c:v>
                </c:pt>
                <c:pt idx="14263">
                  <c:v>660922.75788042066</c:v>
                </c:pt>
                <c:pt idx="14264">
                  <c:v>661234.77981648187</c:v>
                </c:pt>
                <c:pt idx="14265">
                  <c:v>660909.32713649794</c:v>
                </c:pt>
                <c:pt idx="14266">
                  <c:v>660873.54700661183</c:v>
                </c:pt>
                <c:pt idx="14267">
                  <c:v>660913.36141494021</c:v>
                </c:pt>
                <c:pt idx="14268">
                  <c:v>660877.96034905768</c:v>
                </c:pt>
                <c:pt idx="14269">
                  <c:v>660895.81945987279</c:v>
                </c:pt>
                <c:pt idx="14270">
                  <c:v>660950.62014252052</c:v>
                </c:pt>
                <c:pt idx="14271">
                  <c:v>660945.49492687266</c:v>
                </c:pt>
                <c:pt idx="14272">
                  <c:v>660940.74229005352</c:v>
                </c:pt>
                <c:pt idx="14273">
                  <c:v>660924.64468282566</c:v>
                </c:pt>
                <c:pt idx="14274">
                  <c:v>660915.87671292503</c:v>
                </c:pt>
                <c:pt idx="14275">
                  <c:v>661477.99605650979</c:v>
                </c:pt>
                <c:pt idx="14276">
                  <c:v>660890.81668022298</c:v>
                </c:pt>
                <c:pt idx="14277">
                  <c:v>660907.40683157416</c:v>
                </c:pt>
                <c:pt idx="14278">
                  <c:v>661078.63728365628</c:v>
                </c:pt>
                <c:pt idx="14279">
                  <c:v>660917.66067941277</c:v>
                </c:pt>
                <c:pt idx="14280">
                  <c:v>660846.97349618096</c:v>
                </c:pt>
                <c:pt idx="14281">
                  <c:v>660914.31792511814</c:v>
                </c:pt>
                <c:pt idx="14282">
                  <c:v>660904.68158095994</c:v>
                </c:pt>
                <c:pt idx="14283">
                  <c:v>660895.17429787968</c:v>
                </c:pt>
                <c:pt idx="14284">
                  <c:v>660895.6608891685</c:v>
                </c:pt>
                <c:pt idx="14285">
                  <c:v>661386.16631733975</c:v>
                </c:pt>
                <c:pt idx="14286">
                  <c:v>660980.91338243033</c:v>
                </c:pt>
                <c:pt idx="14287">
                  <c:v>660889.74265348737</c:v>
                </c:pt>
                <c:pt idx="14288">
                  <c:v>660804.81793961907</c:v>
                </c:pt>
                <c:pt idx="14289">
                  <c:v>660894.92940562824</c:v>
                </c:pt>
                <c:pt idx="14290">
                  <c:v>660786.62520293123</c:v>
                </c:pt>
                <c:pt idx="14291">
                  <c:v>660876.09946908057</c:v>
                </c:pt>
                <c:pt idx="14292">
                  <c:v>660922.23467226687</c:v>
                </c:pt>
                <c:pt idx="14293">
                  <c:v>660877.305792153</c:v>
                </c:pt>
                <c:pt idx="14294">
                  <c:v>660782.23343506712</c:v>
                </c:pt>
                <c:pt idx="14295">
                  <c:v>660849.21358200943</c:v>
                </c:pt>
                <c:pt idx="14296">
                  <c:v>660890.60124020441</c:v>
                </c:pt>
                <c:pt idx="14297">
                  <c:v>660927.06012746366</c:v>
                </c:pt>
                <c:pt idx="14298">
                  <c:v>661220.87801819341</c:v>
                </c:pt>
                <c:pt idx="14299">
                  <c:v>660972.9752844997</c:v>
                </c:pt>
                <c:pt idx="14300">
                  <c:v>660817.54713028716</c:v>
                </c:pt>
                <c:pt idx="14301">
                  <c:v>660826.34697545355</c:v>
                </c:pt>
                <c:pt idx="14302">
                  <c:v>660781.47251263761</c:v>
                </c:pt>
                <c:pt idx="14303">
                  <c:v>661464.09369488142</c:v>
                </c:pt>
                <c:pt idx="14304">
                  <c:v>660835.29542217159</c:v>
                </c:pt>
                <c:pt idx="14305">
                  <c:v>660754.28099042864</c:v>
                </c:pt>
                <c:pt idx="14306">
                  <c:v>660822.93163638783</c:v>
                </c:pt>
                <c:pt idx="14307">
                  <c:v>660803.48953749659</c:v>
                </c:pt>
                <c:pt idx="14308">
                  <c:v>660825.55237694853</c:v>
                </c:pt>
                <c:pt idx="14309">
                  <c:v>660880.4546404453</c:v>
                </c:pt>
                <c:pt idx="14310">
                  <c:v>660798.55762836465</c:v>
                </c:pt>
                <c:pt idx="14311">
                  <c:v>660753.71433913405</c:v>
                </c:pt>
                <c:pt idx="14312">
                  <c:v>660792.44446540135</c:v>
                </c:pt>
                <c:pt idx="14313">
                  <c:v>660787.03157868015</c:v>
                </c:pt>
                <c:pt idx="14314">
                  <c:v>660771.44720179122</c:v>
                </c:pt>
                <c:pt idx="14315">
                  <c:v>661092.23841168336</c:v>
                </c:pt>
                <c:pt idx="14316">
                  <c:v>661487.03409026936</c:v>
                </c:pt>
                <c:pt idx="14317">
                  <c:v>660774.23521822668</c:v>
                </c:pt>
                <c:pt idx="14318">
                  <c:v>660761.7661241265</c:v>
                </c:pt>
                <c:pt idx="14319">
                  <c:v>660774.57402050542</c:v>
                </c:pt>
                <c:pt idx="14320">
                  <c:v>660699.98614899721</c:v>
                </c:pt>
                <c:pt idx="14321">
                  <c:v>660756.45320315473</c:v>
                </c:pt>
                <c:pt idx="14322">
                  <c:v>660671.97619226668</c:v>
                </c:pt>
                <c:pt idx="14323">
                  <c:v>660721.35869025823</c:v>
                </c:pt>
                <c:pt idx="14324">
                  <c:v>660745.32430520025</c:v>
                </c:pt>
                <c:pt idx="14325">
                  <c:v>660981.99165948445</c:v>
                </c:pt>
                <c:pt idx="14326">
                  <c:v>661179.36873999354</c:v>
                </c:pt>
                <c:pt idx="14327">
                  <c:v>660724.89031978487</c:v>
                </c:pt>
                <c:pt idx="14328">
                  <c:v>660707.39976767253</c:v>
                </c:pt>
                <c:pt idx="14329">
                  <c:v>661307.83465689677</c:v>
                </c:pt>
                <c:pt idx="14330">
                  <c:v>661367.51371315017</c:v>
                </c:pt>
                <c:pt idx="14331">
                  <c:v>660677.26285243209</c:v>
                </c:pt>
                <c:pt idx="14332">
                  <c:v>660811.16096412996</c:v>
                </c:pt>
                <c:pt idx="14333">
                  <c:v>660766.30516973312</c:v>
                </c:pt>
                <c:pt idx="14334">
                  <c:v>660715.42302001815</c:v>
                </c:pt>
                <c:pt idx="14335">
                  <c:v>660743.87880310323</c:v>
                </c:pt>
                <c:pt idx="14336">
                  <c:v>660711.82435098593</c:v>
                </c:pt>
                <c:pt idx="14337">
                  <c:v>660707.23692303186</c:v>
                </c:pt>
                <c:pt idx="14338">
                  <c:v>660621.22535965033</c:v>
                </c:pt>
                <c:pt idx="14339">
                  <c:v>660701.91691312392</c:v>
                </c:pt>
                <c:pt idx="14340">
                  <c:v>660683.51636598154</c:v>
                </c:pt>
                <c:pt idx="14341">
                  <c:v>660698.65856597445</c:v>
                </c:pt>
                <c:pt idx="14342">
                  <c:v>660666.0389305111</c:v>
                </c:pt>
                <c:pt idx="14343">
                  <c:v>661193.01878350903</c:v>
                </c:pt>
                <c:pt idx="14344">
                  <c:v>660747.43940998439</c:v>
                </c:pt>
                <c:pt idx="14345">
                  <c:v>660616.24628613645</c:v>
                </c:pt>
                <c:pt idx="14346">
                  <c:v>660659.43003638263</c:v>
                </c:pt>
                <c:pt idx="14347">
                  <c:v>660660.85553009342</c:v>
                </c:pt>
                <c:pt idx="14348">
                  <c:v>661362.85870350373</c:v>
                </c:pt>
                <c:pt idx="14349">
                  <c:v>660894.632002183</c:v>
                </c:pt>
                <c:pt idx="14350">
                  <c:v>660602.26358528435</c:v>
                </c:pt>
                <c:pt idx="14351">
                  <c:v>660622.39050108055</c:v>
                </c:pt>
                <c:pt idx="14352">
                  <c:v>660643.37785351346</c:v>
                </c:pt>
                <c:pt idx="14353">
                  <c:v>660561.93280292919</c:v>
                </c:pt>
                <c:pt idx="14354">
                  <c:v>660636.99329587782</c:v>
                </c:pt>
                <c:pt idx="14355">
                  <c:v>660665.07518951746</c:v>
                </c:pt>
                <c:pt idx="14356">
                  <c:v>660552.30725092581</c:v>
                </c:pt>
                <c:pt idx="14357">
                  <c:v>660633.55289238074</c:v>
                </c:pt>
                <c:pt idx="14358">
                  <c:v>660643.47610926593</c:v>
                </c:pt>
                <c:pt idx="14359">
                  <c:v>660629.50521915453</c:v>
                </c:pt>
                <c:pt idx="14360">
                  <c:v>660625.04503811675</c:v>
                </c:pt>
                <c:pt idx="14361">
                  <c:v>660935.90417085995</c:v>
                </c:pt>
                <c:pt idx="14362">
                  <c:v>660613.80531738198</c:v>
                </c:pt>
                <c:pt idx="14363">
                  <c:v>660607.69613854203</c:v>
                </c:pt>
                <c:pt idx="14364">
                  <c:v>660605.59316951386</c:v>
                </c:pt>
                <c:pt idx="14365">
                  <c:v>660692.59885101207</c:v>
                </c:pt>
                <c:pt idx="14366">
                  <c:v>660607.29668157175</c:v>
                </c:pt>
                <c:pt idx="14367">
                  <c:v>660590.21143409249</c:v>
                </c:pt>
                <c:pt idx="14368">
                  <c:v>660602.30105507444</c:v>
                </c:pt>
                <c:pt idx="14369">
                  <c:v>660587.33169402508</c:v>
                </c:pt>
                <c:pt idx="14370">
                  <c:v>660551.51933524234</c:v>
                </c:pt>
                <c:pt idx="14371">
                  <c:v>660578.2715140715</c:v>
                </c:pt>
                <c:pt idx="14372">
                  <c:v>660560.17668335373</c:v>
                </c:pt>
                <c:pt idx="14373">
                  <c:v>660519.75156024541</c:v>
                </c:pt>
                <c:pt idx="14374">
                  <c:v>660506.16279742657</c:v>
                </c:pt>
                <c:pt idx="14375">
                  <c:v>660502.21125744411</c:v>
                </c:pt>
                <c:pt idx="14376">
                  <c:v>660701.72408120672</c:v>
                </c:pt>
                <c:pt idx="14377">
                  <c:v>660572.79774031381</c:v>
                </c:pt>
                <c:pt idx="14378">
                  <c:v>660756.80297574226</c:v>
                </c:pt>
                <c:pt idx="14379">
                  <c:v>660543.91506587225</c:v>
                </c:pt>
                <c:pt idx="14380">
                  <c:v>660940.3839748532</c:v>
                </c:pt>
                <c:pt idx="14381">
                  <c:v>661009.22826656722</c:v>
                </c:pt>
                <c:pt idx="14382">
                  <c:v>660541.12149909581</c:v>
                </c:pt>
                <c:pt idx="14383">
                  <c:v>660541.77187786449</c:v>
                </c:pt>
                <c:pt idx="14384">
                  <c:v>660446.85885295772</c:v>
                </c:pt>
                <c:pt idx="14385">
                  <c:v>660514.06481740333</c:v>
                </c:pt>
                <c:pt idx="14386">
                  <c:v>660848.54316026997</c:v>
                </c:pt>
                <c:pt idx="14387">
                  <c:v>660512.78574006027</c:v>
                </c:pt>
                <c:pt idx="14388">
                  <c:v>660509.16695297277</c:v>
                </c:pt>
                <c:pt idx="14389">
                  <c:v>660477.79623451433</c:v>
                </c:pt>
                <c:pt idx="14390">
                  <c:v>660508.83252760628</c:v>
                </c:pt>
                <c:pt idx="14391">
                  <c:v>660568.02763146802</c:v>
                </c:pt>
                <c:pt idx="14392">
                  <c:v>660471.41827769065</c:v>
                </c:pt>
                <c:pt idx="14393">
                  <c:v>660468.10362822132</c:v>
                </c:pt>
                <c:pt idx="14394">
                  <c:v>660500.86936206836</c:v>
                </c:pt>
                <c:pt idx="14395">
                  <c:v>661211.09300581727</c:v>
                </c:pt>
                <c:pt idx="14396">
                  <c:v>660427.65727905906</c:v>
                </c:pt>
                <c:pt idx="14397">
                  <c:v>660447.8736979682</c:v>
                </c:pt>
                <c:pt idx="14398">
                  <c:v>660461.95596368669</c:v>
                </c:pt>
                <c:pt idx="14399">
                  <c:v>660449.57574167848</c:v>
                </c:pt>
                <c:pt idx="14400">
                  <c:v>660455.54765438812</c:v>
                </c:pt>
                <c:pt idx="14401">
                  <c:v>660444.71110486053</c:v>
                </c:pt>
                <c:pt idx="14402">
                  <c:v>660440.24605944415</c:v>
                </c:pt>
                <c:pt idx="14403">
                  <c:v>660445.66762878199</c:v>
                </c:pt>
                <c:pt idx="14404">
                  <c:v>660381.91834243736</c:v>
                </c:pt>
                <c:pt idx="14405">
                  <c:v>660406.28406266356</c:v>
                </c:pt>
                <c:pt idx="14406">
                  <c:v>660383.04709634162</c:v>
                </c:pt>
                <c:pt idx="14407">
                  <c:v>660440.26739677496</c:v>
                </c:pt>
                <c:pt idx="14408">
                  <c:v>660395.28624501789</c:v>
                </c:pt>
                <c:pt idx="14409">
                  <c:v>660471.99399640411</c:v>
                </c:pt>
                <c:pt idx="14410">
                  <c:v>660830.02862551901</c:v>
                </c:pt>
                <c:pt idx="14411">
                  <c:v>660486.00737033784</c:v>
                </c:pt>
                <c:pt idx="14412">
                  <c:v>660618.87234520062</c:v>
                </c:pt>
                <c:pt idx="14413">
                  <c:v>660889.67218959972</c:v>
                </c:pt>
                <c:pt idx="14414">
                  <c:v>660422.1850476648</c:v>
                </c:pt>
                <c:pt idx="14415">
                  <c:v>660340.99089417583</c:v>
                </c:pt>
                <c:pt idx="14416">
                  <c:v>661018.1152037296</c:v>
                </c:pt>
                <c:pt idx="14417">
                  <c:v>660408.20839664049</c:v>
                </c:pt>
                <c:pt idx="14418">
                  <c:v>660340.779067597</c:v>
                </c:pt>
                <c:pt idx="14419">
                  <c:v>660405.05794632155</c:v>
                </c:pt>
                <c:pt idx="14420">
                  <c:v>660404.67994679639</c:v>
                </c:pt>
                <c:pt idx="14421">
                  <c:v>661063.98933592229</c:v>
                </c:pt>
                <c:pt idx="14422">
                  <c:v>660440.72352256521</c:v>
                </c:pt>
                <c:pt idx="14423">
                  <c:v>660536.21352730819</c:v>
                </c:pt>
                <c:pt idx="14424">
                  <c:v>660376.34031789773</c:v>
                </c:pt>
                <c:pt idx="14425">
                  <c:v>660396.28703120782</c:v>
                </c:pt>
                <c:pt idx="14426">
                  <c:v>660367.31518916669</c:v>
                </c:pt>
                <c:pt idx="14427">
                  <c:v>660379.27583413012</c:v>
                </c:pt>
                <c:pt idx="14428">
                  <c:v>660903.31299955421</c:v>
                </c:pt>
                <c:pt idx="14429">
                  <c:v>660361.72691462294</c:v>
                </c:pt>
                <c:pt idx="14430">
                  <c:v>660366.49198442954</c:v>
                </c:pt>
                <c:pt idx="14431">
                  <c:v>660448.93824679963</c:v>
                </c:pt>
                <c:pt idx="14432">
                  <c:v>660360.9464105987</c:v>
                </c:pt>
                <c:pt idx="14433">
                  <c:v>660367.38762228447</c:v>
                </c:pt>
                <c:pt idx="14434">
                  <c:v>660358.56098921446</c:v>
                </c:pt>
                <c:pt idx="14435">
                  <c:v>660343.45480667311</c:v>
                </c:pt>
                <c:pt idx="14436">
                  <c:v>660267.73126081272</c:v>
                </c:pt>
                <c:pt idx="14437">
                  <c:v>660354.57403200946</c:v>
                </c:pt>
                <c:pt idx="14438">
                  <c:v>660352.10014024202</c:v>
                </c:pt>
                <c:pt idx="14439">
                  <c:v>660581.97907963558</c:v>
                </c:pt>
                <c:pt idx="14440">
                  <c:v>660332.51341355103</c:v>
                </c:pt>
                <c:pt idx="14441">
                  <c:v>660311.27533793193</c:v>
                </c:pt>
                <c:pt idx="14442">
                  <c:v>660976.61432866496</c:v>
                </c:pt>
                <c:pt idx="14443">
                  <c:v>660338.99518309103</c:v>
                </c:pt>
                <c:pt idx="14444">
                  <c:v>660280.19319316256</c:v>
                </c:pt>
                <c:pt idx="14445">
                  <c:v>660747.12565445853</c:v>
                </c:pt>
                <c:pt idx="14446">
                  <c:v>660226.65128805011</c:v>
                </c:pt>
                <c:pt idx="14447">
                  <c:v>660349.05178626196</c:v>
                </c:pt>
                <c:pt idx="14448">
                  <c:v>660412.08154854761</c:v>
                </c:pt>
                <c:pt idx="14449">
                  <c:v>660650.70169080398</c:v>
                </c:pt>
                <c:pt idx="14450">
                  <c:v>660301.94889535778</c:v>
                </c:pt>
                <c:pt idx="14451">
                  <c:v>660299.76409395051</c:v>
                </c:pt>
                <c:pt idx="14452">
                  <c:v>660260.97867448488</c:v>
                </c:pt>
                <c:pt idx="14453">
                  <c:v>660779.15673563641</c:v>
                </c:pt>
                <c:pt idx="14454">
                  <c:v>660283.47622466914</c:v>
                </c:pt>
                <c:pt idx="14455">
                  <c:v>660334.00609140785</c:v>
                </c:pt>
                <c:pt idx="14456">
                  <c:v>660250.44248592027</c:v>
                </c:pt>
                <c:pt idx="14457">
                  <c:v>660806.58286934905</c:v>
                </c:pt>
                <c:pt idx="14458">
                  <c:v>660531.2836330859</c:v>
                </c:pt>
                <c:pt idx="14459">
                  <c:v>660213.43699054408</c:v>
                </c:pt>
                <c:pt idx="14460">
                  <c:v>660190.18813629111</c:v>
                </c:pt>
                <c:pt idx="14461">
                  <c:v>660338.73950399226</c:v>
                </c:pt>
                <c:pt idx="14462">
                  <c:v>660912.17393897695</c:v>
                </c:pt>
                <c:pt idx="14463">
                  <c:v>660256.69723432406</c:v>
                </c:pt>
                <c:pt idx="14464">
                  <c:v>660196.7736650178</c:v>
                </c:pt>
                <c:pt idx="14465">
                  <c:v>660379.7972308381</c:v>
                </c:pt>
                <c:pt idx="14466">
                  <c:v>660187.90726984513</c:v>
                </c:pt>
                <c:pt idx="14467">
                  <c:v>660228.01624557888</c:v>
                </c:pt>
                <c:pt idx="14468">
                  <c:v>660160.71462264995</c:v>
                </c:pt>
                <c:pt idx="14469">
                  <c:v>660205.3589447405</c:v>
                </c:pt>
                <c:pt idx="14470">
                  <c:v>660222.95988137671</c:v>
                </c:pt>
                <c:pt idx="14471">
                  <c:v>660172.11587437941</c:v>
                </c:pt>
                <c:pt idx="14472">
                  <c:v>660150.26557638089</c:v>
                </c:pt>
                <c:pt idx="14473">
                  <c:v>660226.62108119973</c:v>
                </c:pt>
                <c:pt idx="14474">
                  <c:v>660235.07874507224</c:v>
                </c:pt>
                <c:pt idx="14475">
                  <c:v>660137.18092401233</c:v>
                </c:pt>
                <c:pt idx="14476">
                  <c:v>660265.94604229543</c:v>
                </c:pt>
                <c:pt idx="14477">
                  <c:v>660181.91163092968</c:v>
                </c:pt>
                <c:pt idx="14478">
                  <c:v>660202.79324110993</c:v>
                </c:pt>
                <c:pt idx="14479">
                  <c:v>660201.52074497216</c:v>
                </c:pt>
                <c:pt idx="14480">
                  <c:v>660106.04100180638</c:v>
                </c:pt>
                <c:pt idx="14481">
                  <c:v>660370.48763984872</c:v>
                </c:pt>
                <c:pt idx="14482">
                  <c:v>660197.34690750344</c:v>
                </c:pt>
                <c:pt idx="14483">
                  <c:v>660074.84579135862</c:v>
                </c:pt>
                <c:pt idx="14484">
                  <c:v>660193.35481443524</c:v>
                </c:pt>
                <c:pt idx="14485">
                  <c:v>660096.17372705811</c:v>
                </c:pt>
                <c:pt idx="14486">
                  <c:v>660099.95945287286</c:v>
                </c:pt>
                <c:pt idx="14487">
                  <c:v>660179.28875394643</c:v>
                </c:pt>
                <c:pt idx="14488">
                  <c:v>660169.19090071809</c:v>
                </c:pt>
                <c:pt idx="14489">
                  <c:v>660055.9867991925</c:v>
                </c:pt>
                <c:pt idx="14490">
                  <c:v>660169.51422844746</c:v>
                </c:pt>
                <c:pt idx="14491">
                  <c:v>660166.86499888997</c:v>
                </c:pt>
                <c:pt idx="14492">
                  <c:v>660042.4470687866</c:v>
                </c:pt>
                <c:pt idx="14493">
                  <c:v>660064.4534208246</c:v>
                </c:pt>
                <c:pt idx="14494">
                  <c:v>660160.89633715386</c:v>
                </c:pt>
                <c:pt idx="14495">
                  <c:v>660139.94289436529</c:v>
                </c:pt>
                <c:pt idx="14496">
                  <c:v>660563.03889091266</c:v>
                </c:pt>
                <c:pt idx="14497">
                  <c:v>660047.84632878157</c:v>
                </c:pt>
                <c:pt idx="14498">
                  <c:v>660126.68449302984</c:v>
                </c:pt>
                <c:pt idx="14499">
                  <c:v>660134.05696158682</c:v>
                </c:pt>
                <c:pt idx="14500">
                  <c:v>660128.82192442089</c:v>
                </c:pt>
                <c:pt idx="14501">
                  <c:v>660072.04997183045</c:v>
                </c:pt>
                <c:pt idx="14502">
                  <c:v>660737.42950220406</c:v>
                </c:pt>
                <c:pt idx="14503">
                  <c:v>660022.28512426605</c:v>
                </c:pt>
                <c:pt idx="14504">
                  <c:v>660196.59797862219</c:v>
                </c:pt>
                <c:pt idx="14505">
                  <c:v>660120.68676913704</c:v>
                </c:pt>
                <c:pt idx="14506">
                  <c:v>659997.04858017678</c:v>
                </c:pt>
                <c:pt idx="14507">
                  <c:v>660101.95729881874</c:v>
                </c:pt>
                <c:pt idx="14508">
                  <c:v>659977.65666305821</c:v>
                </c:pt>
                <c:pt idx="14509">
                  <c:v>660082.63930258248</c:v>
                </c:pt>
                <c:pt idx="14510">
                  <c:v>660078.6621585933</c:v>
                </c:pt>
                <c:pt idx="14511">
                  <c:v>660062.78228856879</c:v>
                </c:pt>
                <c:pt idx="14512">
                  <c:v>660636.32567566831</c:v>
                </c:pt>
                <c:pt idx="14513">
                  <c:v>659972.32394767029</c:v>
                </c:pt>
                <c:pt idx="14514">
                  <c:v>660011.71309766034</c:v>
                </c:pt>
                <c:pt idx="14515">
                  <c:v>660056.92894219095</c:v>
                </c:pt>
                <c:pt idx="14516">
                  <c:v>660035.9426731593</c:v>
                </c:pt>
                <c:pt idx="14517">
                  <c:v>660017.01620302442</c:v>
                </c:pt>
                <c:pt idx="14518">
                  <c:v>660037.12223890785</c:v>
                </c:pt>
                <c:pt idx="14519">
                  <c:v>660091.71741926612</c:v>
                </c:pt>
                <c:pt idx="14520">
                  <c:v>660530.68339219992</c:v>
                </c:pt>
                <c:pt idx="14521">
                  <c:v>659895.47229855333</c:v>
                </c:pt>
                <c:pt idx="14522">
                  <c:v>659921.56629733881</c:v>
                </c:pt>
                <c:pt idx="14523">
                  <c:v>659999.02863750164</c:v>
                </c:pt>
                <c:pt idx="14524">
                  <c:v>659930.05366925604</c:v>
                </c:pt>
                <c:pt idx="14525">
                  <c:v>659925.16528659966</c:v>
                </c:pt>
                <c:pt idx="14526">
                  <c:v>660015.679902178</c:v>
                </c:pt>
                <c:pt idx="14527">
                  <c:v>660028.81174652558</c:v>
                </c:pt>
                <c:pt idx="14528">
                  <c:v>660001.42075697251</c:v>
                </c:pt>
                <c:pt idx="14529">
                  <c:v>659985.01386004861</c:v>
                </c:pt>
                <c:pt idx="14530">
                  <c:v>659995.23042805854</c:v>
                </c:pt>
                <c:pt idx="14531">
                  <c:v>660032.74543219141</c:v>
                </c:pt>
                <c:pt idx="14532">
                  <c:v>660301.26514203346</c:v>
                </c:pt>
                <c:pt idx="14533">
                  <c:v>660103.96599756659</c:v>
                </c:pt>
                <c:pt idx="14534">
                  <c:v>659894.47358469688</c:v>
                </c:pt>
                <c:pt idx="14535">
                  <c:v>659859.00167701591</c:v>
                </c:pt>
                <c:pt idx="14536">
                  <c:v>659897.45824339264</c:v>
                </c:pt>
                <c:pt idx="14537">
                  <c:v>660360.8901231155</c:v>
                </c:pt>
                <c:pt idx="14538">
                  <c:v>660218.64647317689</c:v>
                </c:pt>
                <c:pt idx="14539">
                  <c:v>659867.16212847352</c:v>
                </c:pt>
                <c:pt idx="14540">
                  <c:v>659888.85838317859</c:v>
                </c:pt>
                <c:pt idx="14541">
                  <c:v>659888.54292742605</c:v>
                </c:pt>
                <c:pt idx="14542">
                  <c:v>660136.0253719138</c:v>
                </c:pt>
                <c:pt idx="14543">
                  <c:v>660530.56505786092</c:v>
                </c:pt>
                <c:pt idx="14544">
                  <c:v>660002.94371494267</c:v>
                </c:pt>
                <c:pt idx="14545">
                  <c:v>659860.69061373244</c:v>
                </c:pt>
                <c:pt idx="14546">
                  <c:v>659852.46104170789</c:v>
                </c:pt>
                <c:pt idx="14547">
                  <c:v>659852.10024336784</c:v>
                </c:pt>
                <c:pt idx="14548">
                  <c:v>660113.03977034311</c:v>
                </c:pt>
                <c:pt idx="14549">
                  <c:v>659900.27364896506</c:v>
                </c:pt>
                <c:pt idx="14550">
                  <c:v>660172.6738927929</c:v>
                </c:pt>
                <c:pt idx="14551">
                  <c:v>659882.6322221657</c:v>
                </c:pt>
                <c:pt idx="14552">
                  <c:v>659795.00752235763</c:v>
                </c:pt>
                <c:pt idx="14553">
                  <c:v>659870.51261846139</c:v>
                </c:pt>
                <c:pt idx="14554">
                  <c:v>659918.10269526998</c:v>
                </c:pt>
                <c:pt idx="14555">
                  <c:v>659871.42766952759</c:v>
                </c:pt>
                <c:pt idx="14556">
                  <c:v>659851.38643104071</c:v>
                </c:pt>
                <c:pt idx="14557">
                  <c:v>659860.18246873678</c:v>
                </c:pt>
                <c:pt idx="14558">
                  <c:v>659891.25785328122</c:v>
                </c:pt>
                <c:pt idx="14559">
                  <c:v>659865.21270175604</c:v>
                </c:pt>
                <c:pt idx="14560">
                  <c:v>659911.09765307268</c:v>
                </c:pt>
                <c:pt idx="14561">
                  <c:v>659828.07774991717</c:v>
                </c:pt>
                <c:pt idx="14562">
                  <c:v>659857.79314143781</c:v>
                </c:pt>
                <c:pt idx="14563">
                  <c:v>660204.71813256282</c:v>
                </c:pt>
                <c:pt idx="14564">
                  <c:v>659908.25936137314</c:v>
                </c:pt>
                <c:pt idx="14565">
                  <c:v>659849.27531859558</c:v>
                </c:pt>
                <c:pt idx="14566">
                  <c:v>659836.85601852753</c:v>
                </c:pt>
                <c:pt idx="14567">
                  <c:v>659766.38320771197</c:v>
                </c:pt>
                <c:pt idx="14568">
                  <c:v>660259.74075676606</c:v>
                </c:pt>
                <c:pt idx="14569">
                  <c:v>659933.99462273589</c:v>
                </c:pt>
                <c:pt idx="14570">
                  <c:v>659743.67680113297</c:v>
                </c:pt>
                <c:pt idx="14571">
                  <c:v>659814.8301202046</c:v>
                </c:pt>
                <c:pt idx="14572">
                  <c:v>659777.26474182412</c:v>
                </c:pt>
                <c:pt idx="14573">
                  <c:v>659752.60559969174</c:v>
                </c:pt>
                <c:pt idx="14574">
                  <c:v>660374.34860066674</c:v>
                </c:pt>
                <c:pt idx="14575">
                  <c:v>659802.04467817093</c:v>
                </c:pt>
                <c:pt idx="14576">
                  <c:v>659747.49069073074</c:v>
                </c:pt>
                <c:pt idx="14577">
                  <c:v>659735.62576332013</c:v>
                </c:pt>
                <c:pt idx="14578">
                  <c:v>659792.0962951231</c:v>
                </c:pt>
                <c:pt idx="14579">
                  <c:v>659789.54270962253</c:v>
                </c:pt>
                <c:pt idx="14580">
                  <c:v>659785.67066230555</c:v>
                </c:pt>
                <c:pt idx="14581">
                  <c:v>659698.01186287845</c:v>
                </c:pt>
                <c:pt idx="14582">
                  <c:v>660447.73517298501</c:v>
                </c:pt>
                <c:pt idx="14583">
                  <c:v>660245.78000604175</c:v>
                </c:pt>
                <c:pt idx="14584">
                  <c:v>659741.98228382424</c:v>
                </c:pt>
                <c:pt idx="14585">
                  <c:v>659727.70486761478</c:v>
                </c:pt>
                <c:pt idx="14586">
                  <c:v>659700.64999132766</c:v>
                </c:pt>
                <c:pt idx="14587">
                  <c:v>659726.69578194246</c:v>
                </c:pt>
                <c:pt idx="14588">
                  <c:v>659728.97028291319</c:v>
                </c:pt>
                <c:pt idx="14589">
                  <c:v>659725.7822000297</c:v>
                </c:pt>
                <c:pt idx="14590">
                  <c:v>659681.59214573901</c:v>
                </c:pt>
                <c:pt idx="14591">
                  <c:v>659715.88653659215</c:v>
                </c:pt>
                <c:pt idx="14592">
                  <c:v>659677.31839103613</c:v>
                </c:pt>
                <c:pt idx="14593">
                  <c:v>659851.13953143253</c:v>
                </c:pt>
                <c:pt idx="14594">
                  <c:v>659690.19014941575</c:v>
                </c:pt>
                <c:pt idx="14595">
                  <c:v>659699.8997768953</c:v>
                </c:pt>
                <c:pt idx="14596">
                  <c:v>659643.79261672799</c:v>
                </c:pt>
                <c:pt idx="14597">
                  <c:v>659625.11400663992</c:v>
                </c:pt>
                <c:pt idx="14598">
                  <c:v>659765.43433085782</c:v>
                </c:pt>
                <c:pt idx="14599">
                  <c:v>659632.91012907366</c:v>
                </c:pt>
                <c:pt idx="14600">
                  <c:v>659650.51294323278</c:v>
                </c:pt>
                <c:pt idx="14601">
                  <c:v>659673.20530904131</c:v>
                </c:pt>
                <c:pt idx="14602">
                  <c:v>659689.49807701923</c:v>
                </c:pt>
                <c:pt idx="14603">
                  <c:v>659650.30338835204</c:v>
                </c:pt>
                <c:pt idx="14604">
                  <c:v>659729.39149375225</c:v>
                </c:pt>
                <c:pt idx="14605">
                  <c:v>659664.52844814479</c:v>
                </c:pt>
                <c:pt idx="14606">
                  <c:v>660282.26686300349</c:v>
                </c:pt>
                <c:pt idx="14607">
                  <c:v>659683.07512883458</c:v>
                </c:pt>
                <c:pt idx="14608">
                  <c:v>659682.71693136438</c:v>
                </c:pt>
                <c:pt idx="14609">
                  <c:v>659809.76847772021</c:v>
                </c:pt>
                <c:pt idx="14610">
                  <c:v>659668.15471023251</c:v>
                </c:pt>
                <c:pt idx="14611">
                  <c:v>660195.02879685152</c:v>
                </c:pt>
                <c:pt idx="14612">
                  <c:v>659578.33437337738</c:v>
                </c:pt>
                <c:pt idx="14613">
                  <c:v>659600.21233883756</c:v>
                </c:pt>
                <c:pt idx="14614">
                  <c:v>659551.33738849498</c:v>
                </c:pt>
                <c:pt idx="14615">
                  <c:v>659630.63126362744</c:v>
                </c:pt>
                <c:pt idx="14616">
                  <c:v>660286.80114216555</c:v>
                </c:pt>
                <c:pt idx="14617">
                  <c:v>659625.34995838837</c:v>
                </c:pt>
                <c:pt idx="14618">
                  <c:v>659579.83585814002</c:v>
                </c:pt>
                <c:pt idx="14619">
                  <c:v>659682.87635853107</c:v>
                </c:pt>
                <c:pt idx="14620">
                  <c:v>659597.00598335429</c:v>
                </c:pt>
                <c:pt idx="14621">
                  <c:v>659618.06199801026</c:v>
                </c:pt>
                <c:pt idx="14622">
                  <c:v>659570.97677575296</c:v>
                </c:pt>
                <c:pt idx="14623">
                  <c:v>659571.24696861382</c:v>
                </c:pt>
                <c:pt idx="14624">
                  <c:v>659575.65392205643</c:v>
                </c:pt>
                <c:pt idx="14625">
                  <c:v>659988.48203743156</c:v>
                </c:pt>
                <c:pt idx="14626">
                  <c:v>659564.24361979892</c:v>
                </c:pt>
                <c:pt idx="14627">
                  <c:v>659539.12301322748</c:v>
                </c:pt>
                <c:pt idx="14628">
                  <c:v>659531.04941495298</c:v>
                </c:pt>
                <c:pt idx="14629">
                  <c:v>659553.43753525708</c:v>
                </c:pt>
                <c:pt idx="14630">
                  <c:v>659607.73862888466</c:v>
                </c:pt>
                <c:pt idx="14631">
                  <c:v>659556.97024774668</c:v>
                </c:pt>
                <c:pt idx="14632">
                  <c:v>659574.20439133467</c:v>
                </c:pt>
                <c:pt idx="14633">
                  <c:v>659497.61304151069</c:v>
                </c:pt>
                <c:pt idx="14634">
                  <c:v>659445.70481687272</c:v>
                </c:pt>
                <c:pt idx="14635">
                  <c:v>660006.69798929919</c:v>
                </c:pt>
                <c:pt idx="14636">
                  <c:v>659523.89961840131</c:v>
                </c:pt>
                <c:pt idx="14637">
                  <c:v>659471.56630243547</c:v>
                </c:pt>
                <c:pt idx="14638">
                  <c:v>659607.64110152563</c:v>
                </c:pt>
                <c:pt idx="14639">
                  <c:v>659481.1160725865</c:v>
                </c:pt>
                <c:pt idx="14640">
                  <c:v>659781.91158841713</c:v>
                </c:pt>
                <c:pt idx="14641">
                  <c:v>659483.04100957082</c:v>
                </c:pt>
                <c:pt idx="14642">
                  <c:v>659483.23709674948</c:v>
                </c:pt>
                <c:pt idx="14643">
                  <c:v>659451.857052607</c:v>
                </c:pt>
                <c:pt idx="14644">
                  <c:v>659463.11869336222</c:v>
                </c:pt>
                <c:pt idx="14645">
                  <c:v>659458.89401259425</c:v>
                </c:pt>
                <c:pt idx="14646">
                  <c:v>659433.76485446631</c:v>
                </c:pt>
                <c:pt idx="14647">
                  <c:v>659398.6239649062</c:v>
                </c:pt>
                <c:pt idx="14648">
                  <c:v>659809.34324813134</c:v>
                </c:pt>
                <c:pt idx="14649">
                  <c:v>659424.7557712259</c:v>
                </c:pt>
                <c:pt idx="14650">
                  <c:v>659667.13430667156</c:v>
                </c:pt>
                <c:pt idx="14651">
                  <c:v>659411.16397305299</c:v>
                </c:pt>
                <c:pt idx="14652">
                  <c:v>659415.21130712773</c:v>
                </c:pt>
                <c:pt idx="14653">
                  <c:v>660056.96931482758</c:v>
                </c:pt>
                <c:pt idx="14654">
                  <c:v>659410.65599556733</c:v>
                </c:pt>
                <c:pt idx="14655">
                  <c:v>659363.68203518062</c:v>
                </c:pt>
                <c:pt idx="14656">
                  <c:v>659421.45240123407</c:v>
                </c:pt>
                <c:pt idx="14657">
                  <c:v>659388.39983073447</c:v>
                </c:pt>
                <c:pt idx="14658">
                  <c:v>659404.18777775636</c:v>
                </c:pt>
                <c:pt idx="14659">
                  <c:v>659469.85726194666</c:v>
                </c:pt>
                <c:pt idx="14660">
                  <c:v>659422.89781331748</c:v>
                </c:pt>
                <c:pt idx="14661">
                  <c:v>659361.58844417264</c:v>
                </c:pt>
                <c:pt idx="14662">
                  <c:v>659392.69924697303</c:v>
                </c:pt>
                <c:pt idx="14663">
                  <c:v>659364.82295086712</c:v>
                </c:pt>
                <c:pt idx="14664">
                  <c:v>659383.94071097882</c:v>
                </c:pt>
                <c:pt idx="14665">
                  <c:v>659359.74892095081</c:v>
                </c:pt>
                <c:pt idx="14666">
                  <c:v>659303.65355789254</c:v>
                </c:pt>
                <c:pt idx="14667">
                  <c:v>659311.63391953451</c:v>
                </c:pt>
                <c:pt idx="14668">
                  <c:v>659740.38597089832</c:v>
                </c:pt>
                <c:pt idx="14669">
                  <c:v>659288.95982759877</c:v>
                </c:pt>
                <c:pt idx="14670">
                  <c:v>659478.94775346434</c:v>
                </c:pt>
                <c:pt idx="14671">
                  <c:v>659327.29424535506</c:v>
                </c:pt>
                <c:pt idx="14672">
                  <c:v>659257.09710123157</c:v>
                </c:pt>
                <c:pt idx="14673">
                  <c:v>659845.78381024534</c:v>
                </c:pt>
                <c:pt idx="14674">
                  <c:v>659309.79149233236</c:v>
                </c:pt>
                <c:pt idx="14675">
                  <c:v>659307.09299925296</c:v>
                </c:pt>
                <c:pt idx="14676">
                  <c:v>660010.92627855239</c:v>
                </c:pt>
                <c:pt idx="14677">
                  <c:v>659263.00846071262</c:v>
                </c:pt>
                <c:pt idx="14678">
                  <c:v>659299.53570906038</c:v>
                </c:pt>
                <c:pt idx="14679">
                  <c:v>659277.12639274634</c:v>
                </c:pt>
                <c:pt idx="14680">
                  <c:v>659265.11262247222</c:v>
                </c:pt>
                <c:pt idx="14681">
                  <c:v>659274.23154629057</c:v>
                </c:pt>
                <c:pt idx="14682">
                  <c:v>659269.41804882721</c:v>
                </c:pt>
                <c:pt idx="14683">
                  <c:v>659229.24774526106</c:v>
                </c:pt>
                <c:pt idx="14684">
                  <c:v>659294.07323766162</c:v>
                </c:pt>
                <c:pt idx="14685">
                  <c:v>659318.28887241392</c:v>
                </c:pt>
                <c:pt idx="14686">
                  <c:v>659275.39235396357</c:v>
                </c:pt>
                <c:pt idx="14687">
                  <c:v>659250.55831147416</c:v>
                </c:pt>
                <c:pt idx="14688">
                  <c:v>659850.19971268578</c:v>
                </c:pt>
                <c:pt idx="14689">
                  <c:v>659250.74160215538</c:v>
                </c:pt>
                <c:pt idx="14690">
                  <c:v>659263.57081856963</c:v>
                </c:pt>
                <c:pt idx="14691">
                  <c:v>659255.84680203442</c:v>
                </c:pt>
                <c:pt idx="14692">
                  <c:v>659218.62099857011</c:v>
                </c:pt>
                <c:pt idx="14693">
                  <c:v>659224.33760170464</c:v>
                </c:pt>
                <c:pt idx="14694">
                  <c:v>659189.54524679924</c:v>
                </c:pt>
                <c:pt idx="14695">
                  <c:v>659142.58978547878</c:v>
                </c:pt>
                <c:pt idx="14696">
                  <c:v>659208.79500640556</c:v>
                </c:pt>
                <c:pt idx="14697">
                  <c:v>659204.3982827093</c:v>
                </c:pt>
                <c:pt idx="14698">
                  <c:v>659208.15535695141</c:v>
                </c:pt>
                <c:pt idx="14699">
                  <c:v>659160.04679930105</c:v>
                </c:pt>
                <c:pt idx="14700">
                  <c:v>659213.25124164182</c:v>
                </c:pt>
                <c:pt idx="14701">
                  <c:v>659266.29218775919</c:v>
                </c:pt>
                <c:pt idx="14702">
                  <c:v>659643.68114027602</c:v>
                </c:pt>
                <c:pt idx="14703">
                  <c:v>659373.09676104656</c:v>
                </c:pt>
                <c:pt idx="14704">
                  <c:v>659207.34324257961</c:v>
                </c:pt>
                <c:pt idx="14705">
                  <c:v>659270.16625109722</c:v>
                </c:pt>
                <c:pt idx="14706">
                  <c:v>659176.08693021722</c:v>
                </c:pt>
                <c:pt idx="14707">
                  <c:v>659189.03696688148</c:v>
                </c:pt>
                <c:pt idx="14708">
                  <c:v>659166.94011028437</c:v>
                </c:pt>
                <c:pt idx="14709">
                  <c:v>659167.24978134816</c:v>
                </c:pt>
                <c:pt idx="14710">
                  <c:v>659469.3215665383</c:v>
                </c:pt>
                <c:pt idx="14711">
                  <c:v>659400.52652334305</c:v>
                </c:pt>
                <c:pt idx="14712">
                  <c:v>659185.35353851842</c:v>
                </c:pt>
                <c:pt idx="14713">
                  <c:v>659840.81109952298</c:v>
                </c:pt>
                <c:pt idx="14714">
                  <c:v>659570.12692601758</c:v>
                </c:pt>
                <c:pt idx="14715">
                  <c:v>659151.48981226888</c:v>
                </c:pt>
                <c:pt idx="14716">
                  <c:v>659055.67263165093</c:v>
                </c:pt>
                <c:pt idx="14717">
                  <c:v>659118.92156423407</c:v>
                </c:pt>
                <c:pt idx="14718">
                  <c:v>659136.93808220141</c:v>
                </c:pt>
                <c:pt idx="14719">
                  <c:v>659065.20986771083</c:v>
                </c:pt>
                <c:pt idx="14720">
                  <c:v>659739.73119282501</c:v>
                </c:pt>
                <c:pt idx="14721">
                  <c:v>659040.30651372881</c:v>
                </c:pt>
                <c:pt idx="14722">
                  <c:v>659258.18695481552</c:v>
                </c:pt>
                <c:pt idx="14723">
                  <c:v>659634.1199084773</c:v>
                </c:pt>
                <c:pt idx="14724">
                  <c:v>659345.20975717553</c:v>
                </c:pt>
                <c:pt idx="14725">
                  <c:v>659073.90954861662</c:v>
                </c:pt>
                <c:pt idx="14726">
                  <c:v>659062.45083706325</c:v>
                </c:pt>
                <c:pt idx="14727">
                  <c:v>658958.56680905481</c:v>
                </c:pt>
                <c:pt idx="14728">
                  <c:v>659119.64082513493</c:v>
                </c:pt>
                <c:pt idx="14729">
                  <c:v>659061.64912820945</c:v>
                </c:pt>
                <c:pt idx="14730">
                  <c:v>659533.16702002008</c:v>
                </c:pt>
                <c:pt idx="14731">
                  <c:v>658992.10038838501</c:v>
                </c:pt>
                <c:pt idx="14732">
                  <c:v>659039.28561837738</c:v>
                </c:pt>
                <c:pt idx="14733">
                  <c:v>658979.98022495792</c:v>
                </c:pt>
                <c:pt idx="14734">
                  <c:v>659034.6840564328</c:v>
                </c:pt>
                <c:pt idx="14735">
                  <c:v>658971.09947302076</c:v>
                </c:pt>
                <c:pt idx="14736">
                  <c:v>659239.64901374618</c:v>
                </c:pt>
                <c:pt idx="14737">
                  <c:v>659031.00695676066</c:v>
                </c:pt>
                <c:pt idx="14738">
                  <c:v>659018.77456405153</c:v>
                </c:pt>
                <c:pt idx="14739">
                  <c:v>659030.3908689681</c:v>
                </c:pt>
                <c:pt idx="14740">
                  <c:v>659097.465268058</c:v>
                </c:pt>
                <c:pt idx="14741">
                  <c:v>658965.06637085183</c:v>
                </c:pt>
                <c:pt idx="14742">
                  <c:v>658936.66054048657</c:v>
                </c:pt>
                <c:pt idx="14743">
                  <c:v>658942.95775388542</c:v>
                </c:pt>
                <c:pt idx="14744">
                  <c:v>658942.29006360972</c:v>
                </c:pt>
                <c:pt idx="14745">
                  <c:v>658889.37464013253</c:v>
                </c:pt>
                <c:pt idx="14746">
                  <c:v>658984.88950855366</c:v>
                </c:pt>
                <c:pt idx="14747">
                  <c:v>658980.02495353681</c:v>
                </c:pt>
                <c:pt idx="14748">
                  <c:v>658975.50701379729</c:v>
                </c:pt>
                <c:pt idx="14749">
                  <c:v>659015.05807891034</c:v>
                </c:pt>
                <c:pt idx="14750">
                  <c:v>658941.43680678296</c:v>
                </c:pt>
                <c:pt idx="14751">
                  <c:v>659050.17696530651</c:v>
                </c:pt>
                <c:pt idx="14752">
                  <c:v>658953.39719024231</c:v>
                </c:pt>
                <c:pt idx="14753">
                  <c:v>658963.04107030469</c:v>
                </c:pt>
                <c:pt idx="14754">
                  <c:v>659285.29113889509</c:v>
                </c:pt>
                <c:pt idx="14755">
                  <c:v>658961.69859783037</c:v>
                </c:pt>
                <c:pt idx="14756">
                  <c:v>658877.38942685421</c:v>
                </c:pt>
                <c:pt idx="14757">
                  <c:v>658882.1674458019</c:v>
                </c:pt>
                <c:pt idx="14758">
                  <c:v>658868.98559598334</c:v>
                </c:pt>
                <c:pt idx="14759">
                  <c:v>658931.35733663116</c:v>
                </c:pt>
                <c:pt idx="14760">
                  <c:v>658924.18340956967</c:v>
                </c:pt>
                <c:pt idx="14761">
                  <c:v>658863.62157447066</c:v>
                </c:pt>
                <c:pt idx="14762">
                  <c:v>658919.55105580215</c:v>
                </c:pt>
                <c:pt idx="14763">
                  <c:v>658932.13784475555</c:v>
                </c:pt>
                <c:pt idx="14764">
                  <c:v>658841.64769992931</c:v>
                </c:pt>
                <c:pt idx="14765">
                  <c:v>658806.39640547032</c:v>
                </c:pt>
                <c:pt idx="14766">
                  <c:v>658897.98921425268</c:v>
                </c:pt>
                <c:pt idx="14767">
                  <c:v>659546.57162720058</c:v>
                </c:pt>
                <c:pt idx="14768">
                  <c:v>658895.86440916278</c:v>
                </c:pt>
                <c:pt idx="14769">
                  <c:v>658845.64833114948</c:v>
                </c:pt>
                <c:pt idx="14770">
                  <c:v>658765.72297707165</c:v>
                </c:pt>
                <c:pt idx="14771">
                  <c:v>658813.05804449366</c:v>
                </c:pt>
                <c:pt idx="14772">
                  <c:v>659463.88925429818</c:v>
                </c:pt>
                <c:pt idx="14773">
                  <c:v>658778.5107650063</c:v>
                </c:pt>
                <c:pt idx="14774">
                  <c:v>658868.04411006335</c:v>
                </c:pt>
                <c:pt idx="14775">
                  <c:v>658862.15824088489</c:v>
                </c:pt>
                <c:pt idx="14776">
                  <c:v>659110.79377064761</c:v>
                </c:pt>
                <c:pt idx="14777">
                  <c:v>658743.11810784694</c:v>
                </c:pt>
                <c:pt idx="14778">
                  <c:v>658846.57409835642</c:v>
                </c:pt>
                <c:pt idx="14779">
                  <c:v>658851.38224365714</c:v>
                </c:pt>
                <c:pt idx="14780">
                  <c:v>658873.85385293164</c:v>
                </c:pt>
                <c:pt idx="14781">
                  <c:v>658827.74317409564</c:v>
                </c:pt>
                <c:pt idx="14782">
                  <c:v>658968.6375351781</c:v>
                </c:pt>
                <c:pt idx="14783">
                  <c:v>658845.61979926261</c:v>
                </c:pt>
                <c:pt idx="14784">
                  <c:v>658738.90171151632</c:v>
                </c:pt>
                <c:pt idx="14785">
                  <c:v>658835.95672059595</c:v>
                </c:pt>
                <c:pt idx="14786">
                  <c:v>658754.35671302397</c:v>
                </c:pt>
                <c:pt idx="14787">
                  <c:v>658750.01421879593</c:v>
                </c:pt>
                <c:pt idx="14788">
                  <c:v>658785.19453136087</c:v>
                </c:pt>
                <c:pt idx="14789">
                  <c:v>658743.95557180932</c:v>
                </c:pt>
                <c:pt idx="14790">
                  <c:v>658821.739766713</c:v>
                </c:pt>
                <c:pt idx="14791">
                  <c:v>658801.57417043357</c:v>
                </c:pt>
                <c:pt idx="14792">
                  <c:v>658798.186811249</c:v>
                </c:pt>
                <c:pt idx="14793">
                  <c:v>658727.33272583608</c:v>
                </c:pt>
                <c:pt idx="14794">
                  <c:v>658740.12270482432</c:v>
                </c:pt>
                <c:pt idx="14795">
                  <c:v>658783.8577001763</c:v>
                </c:pt>
                <c:pt idx="14796">
                  <c:v>659170.20144338533</c:v>
                </c:pt>
                <c:pt idx="14797">
                  <c:v>658669.30605301086</c:v>
                </c:pt>
                <c:pt idx="14798">
                  <c:v>658778.24459128978</c:v>
                </c:pt>
                <c:pt idx="14799">
                  <c:v>658834.75301875581</c:v>
                </c:pt>
                <c:pt idx="14800">
                  <c:v>658760.82616272068</c:v>
                </c:pt>
                <c:pt idx="14801">
                  <c:v>658693.9688011416</c:v>
                </c:pt>
                <c:pt idx="14802">
                  <c:v>659055.46671910677</c:v>
                </c:pt>
                <c:pt idx="14803">
                  <c:v>658794.27964990202</c:v>
                </c:pt>
                <c:pt idx="14804">
                  <c:v>658645.32032542408</c:v>
                </c:pt>
                <c:pt idx="14805">
                  <c:v>658767.62426318298</c:v>
                </c:pt>
                <c:pt idx="14806">
                  <c:v>658738.76411771041</c:v>
                </c:pt>
                <c:pt idx="14807">
                  <c:v>658739.12723878631</c:v>
                </c:pt>
                <c:pt idx="14808">
                  <c:v>658713.86519033101</c:v>
                </c:pt>
                <c:pt idx="14809">
                  <c:v>658771.17146754288</c:v>
                </c:pt>
                <c:pt idx="14810">
                  <c:v>659220.37779110356</c:v>
                </c:pt>
                <c:pt idx="14811">
                  <c:v>658689.6773299413</c:v>
                </c:pt>
                <c:pt idx="14812">
                  <c:v>659133.23328387935</c:v>
                </c:pt>
                <c:pt idx="14813">
                  <c:v>658624.8479385887</c:v>
                </c:pt>
                <c:pt idx="14814">
                  <c:v>658670.55501230643</c:v>
                </c:pt>
                <c:pt idx="14815">
                  <c:v>658848.98213602207</c:v>
                </c:pt>
                <c:pt idx="14816">
                  <c:v>658550.28312216082</c:v>
                </c:pt>
                <c:pt idx="14817">
                  <c:v>658583.21309468197</c:v>
                </c:pt>
                <c:pt idx="14818">
                  <c:v>658645.7184369337</c:v>
                </c:pt>
                <c:pt idx="14819">
                  <c:v>658559.85332427674</c:v>
                </c:pt>
                <c:pt idx="14820">
                  <c:v>658574.94092299102</c:v>
                </c:pt>
                <c:pt idx="14821">
                  <c:v>658548.52382559329</c:v>
                </c:pt>
                <c:pt idx="14822">
                  <c:v>658579.44651954249</c:v>
                </c:pt>
                <c:pt idx="14823">
                  <c:v>659050.49129027058</c:v>
                </c:pt>
                <c:pt idx="14824">
                  <c:v>658607.18564317271</c:v>
                </c:pt>
                <c:pt idx="14825">
                  <c:v>658598.6333549635</c:v>
                </c:pt>
                <c:pt idx="14826">
                  <c:v>658652.16835748777</c:v>
                </c:pt>
                <c:pt idx="14827">
                  <c:v>658585.00343922642</c:v>
                </c:pt>
                <c:pt idx="14828">
                  <c:v>658572.99102815613</c:v>
                </c:pt>
                <c:pt idx="14829">
                  <c:v>658514.7742460547</c:v>
                </c:pt>
                <c:pt idx="14830">
                  <c:v>658598.92236560746</c:v>
                </c:pt>
                <c:pt idx="14831">
                  <c:v>658505.79895028158</c:v>
                </c:pt>
                <c:pt idx="14832">
                  <c:v>658453.13770592853</c:v>
                </c:pt>
                <c:pt idx="14833">
                  <c:v>658553.07861155376</c:v>
                </c:pt>
                <c:pt idx="14834">
                  <c:v>658605.72956297651</c:v>
                </c:pt>
                <c:pt idx="14835">
                  <c:v>658555.30936371989</c:v>
                </c:pt>
                <c:pt idx="14836">
                  <c:v>659187.99067793216</c:v>
                </c:pt>
                <c:pt idx="14837">
                  <c:v>658527.75292338745</c:v>
                </c:pt>
                <c:pt idx="14838">
                  <c:v>658439.00240618538</c:v>
                </c:pt>
                <c:pt idx="14839">
                  <c:v>658449.86672043474</c:v>
                </c:pt>
                <c:pt idx="14840">
                  <c:v>658459.6843878678</c:v>
                </c:pt>
                <c:pt idx="14841">
                  <c:v>658500.96318869805</c:v>
                </c:pt>
                <c:pt idx="14842">
                  <c:v>658498.9855513731</c:v>
                </c:pt>
                <c:pt idx="14843">
                  <c:v>658422.67571329419</c:v>
                </c:pt>
                <c:pt idx="14844">
                  <c:v>658410.38055109407</c:v>
                </c:pt>
                <c:pt idx="14845">
                  <c:v>658479.95537776162</c:v>
                </c:pt>
                <c:pt idx="14846">
                  <c:v>658591.7805571839</c:v>
                </c:pt>
                <c:pt idx="14847">
                  <c:v>658408.69528472645</c:v>
                </c:pt>
                <c:pt idx="14848">
                  <c:v>658383.89373676013</c:v>
                </c:pt>
                <c:pt idx="14849">
                  <c:v>658472.6885293962</c:v>
                </c:pt>
                <c:pt idx="14850">
                  <c:v>658426.76116944174</c:v>
                </c:pt>
                <c:pt idx="14851">
                  <c:v>658446.79764297721</c:v>
                </c:pt>
                <c:pt idx="14852">
                  <c:v>658510.95450736512</c:v>
                </c:pt>
                <c:pt idx="14853">
                  <c:v>658460.5230762366</c:v>
                </c:pt>
                <c:pt idx="14854">
                  <c:v>658692.5368962168</c:v>
                </c:pt>
                <c:pt idx="14855">
                  <c:v>658448.64005308261</c:v>
                </c:pt>
                <c:pt idx="14856">
                  <c:v>658752.10369129863</c:v>
                </c:pt>
                <c:pt idx="14857">
                  <c:v>658816.26281987503</c:v>
                </c:pt>
                <c:pt idx="14858">
                  <c:v>658349.07434633991</c:v>
                </c:pt>
                <c:pt idx="14859">
                  <c:v>658419.15218603681</c:v>
                </c:pt>
                <c:pt idx="14860">
                  <c:v>658486.33976407826</c:v>
                </c:pt>
                <c:pt idx="14861">
                  <c:v>658298.15923571284</c:v>
                </c:pt>
                <c:pt idx="14862">
                  <c:v>658313.07345421007</c:v>
                </c:pt>
                <c:pt idx="14863">
                  <c:v>658384.58953784511</c:v>
                </c:pt>
                <c:pt idx="14864">
                  <c:v>658889.40513350873</c:v>
                </c:pt>
                <c:pt idx="14865">
                  <c:v>658374.93103213666</c:v>
                </c:pt>
                <c:pt idx="14866">
                  <c:v>658345.82928047446</c:v>
                </c:pt>
                <c:pt idx="14867">
                  <c:v>658355.53063210379</c:v>
                </c:pt>
                <c:pt idx="14868">
                  <c:v>658285.76932635915</c:v>
                </c:pt>
                <c:pt idx="14869">
                  <c:v>658531.85654254223</c:v>
                </c:pt>
                <c:pt idx="14870">
                  <c:v>658939.82951497741</c:v>
                </c:pt>
                <c:pt idx="14871">
                  <c:v>658317.8104464697</c:v>
                </c:pt>
                <c:pt idx="14872">
                  <c:v>658233.09079795424</c:v>
                </c:pt>
                <c:pt idx="14873">
                  <c:v>658921.44241467922</c:v>
                </c:pt>
                <c:pt idx="14874">
                  <c:v>658253.88976681896</c:v>
                </c:pt>
                <c:pt idx="14875">
                  <c:v>658218.94691759639</c:v>
                </c:pt>
                <c:pt idx="14876">
                  <c:v>658215.11895120761</c:v>
                </c:pt>
                <c:pt idx="14877">
                  <c:v>658330.01780140551</c:v>
                </c:pt>
                <c:pt idx="14878">
                  <c:v>658227.38268875319</c:v>
                </c:pt>
                <c:pt idx="14879">
                  <c:v>658284.21729138051</c:v>
                </c:pt>
                <c:pt idx="14880">
                  <c:v>658303.45216857467</c:v>
                </c:pt>
                <c:pt idx="14881">
                  <c:v>658199.45758363011</c:v>
                </c:pt>
                <c:pt idx="14882">
                  <c:v>658797.47183043894</c:v>
                </c:pt>
                <c:pt idx="14883">
                  <c:v>658340.4963410761</c:v>
                </c:pt>
                <c:pt idx="14884">
                  <c:v>658283.68982986349</c:v>
                </c:pt>
                <c:pt idx="14885">
                  <c:v>658269.03239396622</c:v>
                </c:pt>
                <c:pt idx="14886">
                  <c:v>658267.27578674816</c:v>
                </c:pt>
                <c:pt idx="14887">
                  <c:v>658282.76254166476</c:v>
                </c:pt>
                <c:pt idx="14888">
                  <c:v>658623.21175451181</c:v>
                </c:pt>
                <c:pt idx="14889">
                  <c:v>658227.23703627975</c:v>
                </c:pt>
                <c:pt idx="14890">
                  <c:v>658211.5493087779</c:v>
                </c:pt>
                <c:pt idx="14891">
                  <c:v>658137.60341607872</c:v>
                </c:pt>
                <c:pt idx="14892">
                  <c:v>658210.47062955343</c:v>
                </c:pt>
                <c:pt idx="14893">
                  <c:v>658204.97920497123</c:v>
                </c:pt>
                <c:pt idx="14894">
                  <c:v>658129.59079808171</c:v>
                </c:pt>
                <c:pt idx="14895">
                  <c:v>658201.46442686277</c:v>
                </c:pt>
                <c:pt idx="14896">
                  <c:v>658204.66912914161</c:v>
                </c:pt>
                <c:pt idx="14897">
                  <c:v>658189.3319358672</c:v>
                </c:pt>
                <c:pt idx="14898">
                  <c:v>658261.76198734192</c:v>
                </c:pt>
                <c:pt idx="14899">
                  <c:v>658071.64085884742</c:v>
                </c:pt>
                <c:pt idx="14900">
                  <c:v>658171.5615666575</c:v>
                </c:pt>
                <c:pt idx="14901">
                  <c:v>658097.10597145383</c:v>
                </c:pt>
                <c:pt idx="14902">
                  <c:v>658205.91663442238</c:v>
                </c:pt>
                <c:pt idx="14903">
                  <c:v>658065.57242124772</c:v>
                </c:pt>
                <c:pt idx="14904">
                  <c:v>658792.66209182946</c:v>
                </c:pt>
                <c:pt idx="14905">
                  <c:v>658052.12616132922</c:v>
                </c:pt>
                <c:pt idx="14906">
                  <c:v>658123.16163973627</c:v>
                </c:pt>
                <c:pt idx="14907">
                  <c:v>658171.88867681101</c:v>
                </c:pt>
                <c:pt idx="14908">
                  <c:v>658448.74969009543</c:v>
                </c:pt>
                <c:pt idx="14909">
                  <c:v>658113.95428400533</c:v>
                </c:pt>
                <c:pt idx="14910">
                  <c:v>658041.7999229437</c:v>
                </c:pt>
                <c:pt idx="14911">
                  <c:v>658352.4255650118</c:v>
                </c:pt>
                <c:pt idx="14912">
                  <c:v>657989.38615609531</c:v>
                </c:pt>
                <c:pt idx="14913">
                  <c:v>658082.25587216718</c:v>
                </c:pt>
                <c:pt idx="14914">
                  <c:v>658086.92587113346</c:v>
                </c:pt>
                <c:pt idx="14915">
                  <c:v>658008.75455756381</c:v>
                </c:pt>
                <c:pt idx="14916">
                  <c:v>658544.86819041066</c:v>
                </c:pt>
                <c:pt idx="14917">
                  <c:v>658076.75091434864</c:v>
                </c:pt>
                <c:pt idx="14918">
                  <c:v>658061.97103029699</c:v>
                </c:pt>
                <c:pt idx="14919">
                  <c:v>658038.41415179626</c:v>
                </c:pt>
                <c:pt idx="14920">
                  <c:v>658000.21628094569</c:v>
                </c:pt>
                <c:pt idx="14921">
                  <c:v>658187.35837053473</c:v>
                </c:pt>
                <c:pt idx="14922">
                  <c:v>658013.20181594638</c:v>
                </c:pt>
                <c:pt idx="14923">
                  <c:v>657986.20416032139</c:v>
                </c:pt>
                <c:pt idx="14924">
                  <c:v>658046.14037168014</c:v>
                </c:pt>
                <c:pt idx="14925">
                  <c:v>658046.64080721338</c:v>
                </c:pt>
                <c:pt idx="14926">
                  <c:v>657968.55485807359</c:v>
                </c:pt>
                <c:pt idx="14927">
                  <c:v>657938.08109383844</c:v>
                </c:pt>
                <c:pt idx="14928">
                  <c:v>658700.72972706927</c:v>
                </c:pt>
                <c:pt idx="14929">
                  <c:v>658214.74375369982</c:v>
                </c:pt>
                <c:pt idx="14930">
                  <c:v>658003.28313358349</c:v>
                </c:pt>
                <c:pt idx="14931">
                  <c:v>657964.48411600175</c:v>
                </c:pt>
                <c:pt idx="14932">
                  <c:v>657928.50721180264</c:v>
                </c:pt>
                <c:pt idx="14933">
                  <c:v>658008.92723232182</c:v>
                </c:pt>
                <c:pt idx="14934">
                  <c:v>657949.45172856154</c:v>
                </c:pt>
                <c:pt idx="14935">
                  <c:v>657988.49359271198</c:v>
                </c:pt>
                <c:pt idx="14936">
                  <c:v>657936.48903385259</c:v>
                </c:pt>
                <c:pt idx="14937">
                  <c:v>657884.61246175587</c:v>
                </c:pt>
                <c:pt idx="14938">
                  <c:v>658407.18782865547</c:v>
                </c:pt>
                <c:pt idx="14939">
                  <c:v>657976.48574227362</c:v>
                </c:pt>
                <c:pt idx="14940">
                  <c:v>657985.08373878465</c:v>
                </c:pt>
                <c:pt idx="14941">
                  <c:v>657865.81983150216</c:v>
                </c:pt>
                <c:pt idx="14942">
                  <c:v>657899.29372887535</c:v>
                </c:pt>
                <c:pt idx="14943">
                  <c:v>657975.83941786957</c:v>
                </c:pt>
                <c:pt idx="14944">
                  <c:v>658019.77387623186</c:v>
                </c:pt>
                <c:pt idx="14945">
                  <c:v>657945.11106029665</c:v>
                </c:pt>
                <c:pt idx="14946">
                  <c:v>658164.19272352837</c:v>
                </c:pt>
                <c:pt idx="14947">
                  <c:v>657939.68574489013</c:v>
                </c:pt>
                <c:pt idx="14948">
                  <c:v>657943.17873206385</c:v>
                </c:pt>
                <c:pt idx="14949">
                  <c:v>657937.39311055443</c:v>
                </c:pt>
                <c:pt idx="14950">
                  <c:v>657962.14632341231</c:v>
                </c:pt>
                <c:pt idx="14951">
                  <c:v>658017.5098250492</c:v>
                </c:pt>
                <c:pt idx="14952">
                  <c:v>657876.68742158753</c:v>
                </c:pt>
                <c:pt idx="14953">
                  <c:v>657896.15833756397</c:v>
                </c:pt>
                <c:pt idx="14954">
                  <c:v>657887.99274328758</c:v>
                </c:pt>
                <c:pt idx="14955">
                  <c:v>657788.67254119879</c:v>
                </c:pt>
                <c:pt idx="14956">
                  <c:v>657866.27227698709</c:v>
                </c:pt>
                <c:pt idx="14957">
                  <c:v>657808.06995280925</c:v>
                </c:pt>
                <c:pt idx="14958">
                  <c:v>657768.59564862086</c:v>
                </c:pt>
                <c:pt idx="14959">
                  <c:v>657893.59771512635</c:v>
                </c:pt>
                <c:pt idx="14960">
                  <c:v>657887.88505193754</c:v>
                </c:pt>
                <c:pt idx="14961">
                  <c:v>657922.69159410649</c:v>
                </c:pt>
                <c:pt idx="14962">
                  <c:v>658319.6565610168</c:v>
                </c:pt>
                <c:pt idx="14963">
                  <c:v>657745.22539467388</c:v>
                </c:pt>
                <c:pt idx="14964">
                  <c:v>657962.19124620256</c:v>
                </c:pt>
                <c:pt idx="14965">
                  <c:v>657803.0964841434</c:v>
                </c:pt>
                <c:pt idx="14966">
                  <c:v>657748.66288000322</c:v>
                </c:pt>
                <c:pt idx="14967">
                  <c:v>657793.41406171443</c:v>
                </c:pt>
                <c:pt idx="14968">
                  <c:v>658411.2284174253</c:v>
                </c:pt>
                <c:pt idx="14969">
                  <c:v>657746.87473933119</c:v>
                </c:pt>
                <c:pt idx="14970">
                  <c:v>658337.8332913348</c:v>
                </c:pt>
                <c:pt idx="14971">
                  <c:v>657774.4111908722</c:v>
                </c:pt>
                <c:pt idx="14972">
                  <c:v>657785.27440195763</c:v>
                </c:pt>
                <c:pt idx="14973">
                  <c:v>658053.70974547393</c:v>
                </c:pt>
                <c:pt idx="14974">
                  <c:v>657724.12088918977</c:v>
                </c:pt>
                <c:pt idx="14975">
                  <c:v>657731.43863027368</c:v>
                </c:pt>
                <c:pt idx="14976">
                  <c:v>657697.03250865103</c:v>
                </c:pt>
                <c:pt idx="14977">
                  <c:v>657641.81501971558</c:v>
                </c:pt>
                <c:pt idx="14978">
                  <c:v>658067.29882084334</c:v>
                </c:pt>
                <c:pt idx="14979">
                  <c:v>657662.16507810692</c:v>
                </c:pt>
                <c:pt idx="14980">
                  <c:v>657670.94799071096</c:v>
                </c:pt>
                <c:pt idx="14981">
                  <c:v>657678.91137196973</c:v>
                </c:pt>
                <c:pt idx="14982">
                  <c:v>658181.77804221562</c:v>
                </c:pt>
                <c:pt idx="14983">
                  <c:v>657683.91859779973</c:v>
                </c:pt>
                <c:pt idx="14984">
                  <c:v>657657.17237868125</c:v>
                </c:pt>
                <c:pt idx="14985">
                  <c:v>657722.0444706378</c:v>
                </c:pt>
                <c:pt idx="14986">
                  <c:v>657662.08958742244</c:v>
                </c:pt>
                <c:pt idx="14987">
                  <c:v>657648.46716982557</c:v>
                </c:pt>
                <c:pt idx="14988">
                  <c:v>657624.97081454366</c:v>
                </c:pt>
                <c:pt idx="14989">
                  <c:v>657632.81528099859</c:v>
                </c:pt>
                <c:pt idx="14990">
                  <c:v>657911.25479290937</c:v>
                </c:pt>
                <c:pt idx="14991">
                  <c:v>657544.07843584742</c:v>
                </c:pt>
                <c:pt idx="14992">
                  <c:v>657582.72725304496</c:v>
                </c:pt>
                <c:pt idx="14993">
                  <c:v>658296.24773461488</c:v>
                </c:pt>
                <c:pt idx="14994">
                  <c:v>657581.94797007728</c:v>
                </c:pt>
                <c:pt idx="14995">
                  <c:v>658163.18354885827</c:v>
                </c:pt>
                <c:pt idx="14996">
                  <c:v>657695.87802870467</c:v>
                </c:pt>
                <c:pt idx="14997">
                  <c:v>657599.42008819757</c:v>
                </c:pt>
                <c:pt idx="14998">
                  <c:v>657614.64594126958</c:v>
                </c:pt>
                <c:pt idx="14999">
                  <c:v>657555.65963631542</c:v>
                </c:pt>
                <c:pt idx="15000">
                  <c:v>657594.74208267929</c:v>
                </c:pt>
                <c:pt idx="15001">
                  <c:v>657529.01147755864</c:v>
                </c:pt>
                <c:pt idx="15002">
                  <c:v>657532.81646099</c:v>
                </c:pt>
                <c:pt idx="15003">
                  <c:v>657592.26120027283</c:v>
                </c:pt>
                <c:pt idx="15004">
                  <c:v>657489.89551017818</c:v>
                </c:pt>
                <c:pt idx="15005">
                  <c:v>657572.56120991835</c:v>
                </c:pt>
                <c:pt idx="15006">
                  <c:v>657480.24726880866</c:v>
                </c:pt>
                <c:pt idx="15007">
                  <c:v>657513.83988037542</c:v>
                </c:pt>
                <c:pt idx="15008">
                  <c:v>657579.06216318591</c:v>
                </c:pt>
                <c:pt idx="15009">
                  <c:v>657518.14752369525</c:v>
                </c:pt>
                <c:pt idx="15010">
                  <c:v>657961.39594792784</c:v>
                </c:pt>
                <c:pt idx="15011">
                  <c:v>657572.85648236657</c:v>
                </c:pt>
                <c:pt idx="15012">
                  <c:v>657513.29392563598</c:v>
                </c:pt>
                <c:pt idx="15013">
                  <c:v>657561.92624668428</c:v>
                </c:pt>
                <c:pt idx="15014">
                  <c:v>657453.18340135028</c:v>
                </c:pt>
                <c:pt idx="15015">
                  <c:v>657474.34410649166</c:v>
                </c:pt>
                <c:pt idx="15016">
                  <c:v>657557.95758914587</c:v>
                </c:pt>
                <c:pt idx="15017">
                  <c:v>657519.83217059902</c:v>
                </c:pt>
                <c:pt idx="15018">
                  <c:v>657438.50612120831</c:v>
                </c:pt>
                <c:pt idx="15019">
                  <c:v>657482.26205114869</c:v>
                </c:pt>
                <c:pt idx="15020">
                  <c:v>657513.55929352855</c:v>
                </c:pt>
                <c:pt idx="15021">
                  <c:v>657428.8817999867</c:v>
                </c:pt>
                <c:pt idx="15022">
                  <c:v>657695.48851094337</c:v>
                </c:pt>
                <c:pt idx="15023">
                  <c:v>657497.7950122637</c:v>
                </c:pt>
                <c:pt idx="15024">
                  <c:v>657440.42892465019</c:v>
                </c:pt>
                <c:pt idx="15025">
                  <c:v>657496.2733717974</c:v>
                </c:pt>
                <c:pt idx="15026">
                  <c:v>657508.11552844313</c:v>
                </c:pt>
                <c:pt idx="15027">
                  <c:v>657413.08968210197</c:v>
                </c:pt>
                <c:pt idx="15028">
                  <c:v>658066.52002703177</c:v>
                </c:pt>
                <c:pt idx="15029">
                  <c:v>657495.22508911043</c:v>
                </c:pt>
                <c:pt idx="15030">
                  <c:v>657464.18392992404</c:v>
                </c:pt>
                <c:pt idx="15031">
                  <c:v>657465.0004365897</c:v>
                </c:pt>
                <c:pt idx="15032">
                  <c:v>657503.32378116506</c:v>
                </c:pt>
                <c:pt idx="15033">
                  <c:v>657478.8564483925</c:v>
                </c:pt>
                <c:pt idx="15034">
                  <c:v>657777.78688468551</c:v>
                </c:pt>
                <c:pt idx="15035">
                  <c:v>657576.22750163032</c:v>
                </c:pt>
                <c:pt idx="15036">
                  <c:v>657384.17660461832</c:v>
                </c:pt>
                <c:pt idx="15037">
                  <c:v>657457.1285945212</c:v>
                </c:pt>
                <c:pt idx="15038">
                  <c:v>657447.89558844105</c:v>
                </c:pt>
                <c:pt idx="15039">
                  <c:v>657360.97762319492</c:v>
                </c:pt>
                <c:pt idx="15040">
                  <c:v>657501.40791119006</c:v>
                </c:pt>
                <c:pt idx="15041">
                  <c:v>657344.9138619469</c:v>
                </c:pt>
                <c:pt idx="15042">
                  <c:v>657374.58761439542</c:v>
                </c:pt>
                <c:pt idx="15043">
                  <c:v>657594.40041669586</c:v>
                </c:pt>
                <c:pt idx="15044">
                  <c:v>657800.55168985995</c:v>
                </c:pt>
                <c:pt idx="15045">
                  <c:v>657408.38552620576</c:v>
                </c:pt>
                <c:pt idx="15046">
                  <c:v>657511.90174942988</c:v>
                </c:pt>
                <c:pt idx="15047">
                  <c:v>657385.57629965176</c:v>
                </c:pt>
                <c:pt idx="15048">
                  <c:v>657438.2289169007</c:v>
                </c:pt>
                <c:pt idx="15049">
                  <c:v>657377.32552718127</c:v>
                </c:pt>
                <c:pt idx="15050">
                  <c:v>657951.6222854153</c:v>
                </c:pt>
                <c:pt idx="15051">
                  <c:v>657292.544636557</c:v>
                </c:pt>
                <c:pt idx="15052">
                  <c:v>657251.76189753495</c:v>
                </c:pt>
                <c:pt idx="15053">
                  <c:v>657432.72533660615</c:v>
                </c:pt>
                <c:pt idx="15054">
                  <c:v>657352.29425352183</c:v>
                </c:pt>
                <c:pt idx="15055">
                  <c:v>657356.78814185597</c:v>
                </c:pt>
                <c:pt idx="15056">
                  <c:v>657260.92239886255</c:v>
                </c:pt>
                <c:pt idx="15057">
                  <c:v>657313.06559876911</c:v>
                </c:pt>
                <c:pt idx="15058">
                  <c:v>657242.84207090037</c:v>
                </c:pt>
                <c:pt idx="15059">
                  <c:v>657328.28827125498</c:v>
                </c:pt>
                <c:pt idx="15060">
                  <c:v>657267.13632800675</c:v>
                </c:pt>
                <c:pt idx="15061">
                  <c:v>657562.02496091079</c:v>
                </c:pt>
                <c:pt idx="15062">
                  <c:v>657172.72705575381</c:v>
                </c:pt>
                <c:pt idx="15063">
                  <c:v>657338.5301408713</c:v>
                </c:pt>
                <c:pt idx="15064">
                  <c:v>657282.54494251299</c:v>
                </c:pt>
                <c:pt idx="15065">
                  <c:v>657286.37403486564</c:v>
                </c:pt>
                <c:pt idx="15066">
                  <c:v>657786.32622140669</c:v>
                </c:pt>
                <c:pt idx="15067">
                  <c:v>657269.49635840277</c:v>
                </c:pt>
                <c:pt idx="15068">
                  <c:v>657256.52172495122</c:v>
                </c:pt>
                <c:pt idx="15069">
                  <c:v>657703.82538473071</c:v>
                </c:pt>
                <c:pt idx="15070">
                  <c:v>657172.85793422256</c:v>
                </c:pt>
                <c:pt idx="15071">
                  <c:v>657147.45631584432</c:v>
                </c:pt>
                <c:pt idx="15072">
                  <c:v>657241.20031783683</c:v>
                </c:pt>
                <c:pt idx="15073">
                  <c:v>657154.24749439803</c:v>
                </c:pt>
                <c:pt idx="15074">
                  <c:v>657224.38239518739</c:v>
                </c:pt>
                <c:pt idx="15075">
                  <c:v>657213.04783677612</c:v>
                </c:pt>
                <c:pt idx="15076">
                  <c:v>657211.80518070632</c:v>
                </c:pt>
                <c:pt idx="15077">
                  <c:v>657212.62812517083</c:v>
                </c:pt>
                <c:pt idx="15078">
                  <c:v>657071.27641874959</c:v>
                </c:pt>
                <c:pt idx="15079">
                  <c:v>657162.84690650506</c:v>
                </c:pt>
                <c:pt idx="15080">
                  <c:v>657231.83737485728</c:v>
                </c:pt>
                <c:pt idx="15081">
                  <c:v>657040.12177989737</c:v>
                </c:pt>
                <c:pt idx="15082">
                  <c:v>657479.10094364162</c:v>
                </c:pt>
                <c:pt idx="15083">
                  <c:v>657786.09590331861</c:v>
                </c:pt>
                <c:pt idx="15084">
                  <c:v>657137.07265039673</c:v>
                </c:pt>
                <c:pt idx="15085">
                  <c:v>657020.30011672899</c:v>
                </c:pt>
                <c:pt idx="15086">
                  <c:v>657053.94410641526</c:v>
                </c:pt>
                <c:pt idx="15087">
                  <c:v>657151.88013382361</c:v>
                </c:pt>
                <c:pt idx="15088">
                  <c:v>657111.54193389742</c:v>
                </c:pt>
                <c:pt idx="15089">
                  <c:v>657071.3789052834</c:v>
                </c:pt>
                <c:pt idx="15090">
                  <c:v>657027.65162054054</c:v>
                </c:pt>
                <c:pt idx="15091">
                  <c:v>657004.33899115038</c:v>
                </c:pt>
                <c:pt idx="15092">
                  <c:v>657110.66843642539</c:v>
                </c:pt>
                <c:pt idx="15093">
                  <c:v>656979.68546357239</c:v>
                </c:pt>
                <c:pt idx="15094">
                  <c:v>656929.4553883347</c:v>
                </c:pt>
                <c:pt idx="15095">
                  <c:v>657153.53344176139</c:v>
                </c:pt>
                <c:pt idx="15096">
                  <c:v>657094.01410887553</c:v>
                </c:pt>
                <c:pt idx="15097">
                  <c:v>657277.1480091149</c:v>
                </c:pt>
                <c:pt idx="15098">
                  <c:v>656941.76664181275</c:v>
                </c:pt>
                <c:pt idx="15099">
                  <c:v>656982.67380945117</c:v>
                </c:pt>
                <c:pt idx="15100">
                  <c:v>657026.1418685976</c:v>
                </c:pt>
                <c:pt idx="15101">
                  <c:v>657005.32931436645</c:v>
                </c:pt>
                <c:pt idx="15102">
                  <c:v>656945.41557974985</c:v>
                </c:pt>
                <c:pt idx="15103">
                  <c:v>657010.00057735096</c:v>
                </c:pt>
                <c:pt idx="15104">
                  <c:v>656930.86001397949</c:v>
                </c:pt>
                <c:pt idx="15105">
                  <c:v>656930.21914447937</c:v>
                </c:pt>
                <c:pt idx="15106">
                  <c:v>656997.35667250131</c:v>
                </c:pt>
                <c:pt idx="15107">
                  <c:v>656978.02182726096</c:v>
                </c:pt>
                <c:pt idx="15108">
                  <c:v>656895.37642220664</c:v>
                </c:pt>
                <c:pt idx="15109">
                  <c:v>656968.22904004634</c:v>
                </c:pt>
                <c:pt idx="15110">
                  <c:v>656902.09847695881</c:v>
                </c:pt>
                <c:pt idx="15111">
                  <c:v>656866.26712391328</c:v>
                </c:pt>
                <c:pt idx="15112">
                  <c:v>657597.67476846965</c:v>
                </c:pt>
                <c:pt idx="15113">
                  <c:v>657464.6427065311</c:v>
                </c:pt>
                <c:pt idx="15114">
                  <c:v>656910.60064268601</c:v>
                </c:pt>
                <c:pt idx="15115">
                  <c:v>656923.66565597139</c:v>
                </c:pt>
                <c:pt idx="15116">
                  <c:v>656930.43252744502</c:v>
                </c:pt>
                <c:pt idx="15117">
                  <c:v>656847.25954255543</c:v>
                </c:pt>
                <c:pt idx="15118">
                  <c:v>656906.00745334895</c:v>
                </c:pt>
                <c:pt idx="15119">
                  <c:v>656835.21649894968</c:v>
                </c:pt>
                <c:pt idx="15120">
                  <c:v>656910.50270310428</c:v>
                </c:pt>
                <c:pt idx="15121">
                  <c:v>656958.46207635337</c:v>
                </c:pt>
                <c:pt idx="15122">
                  <c:v>656830.19792014768</c:v>
                </c:pt>
                <c:pt idx="15123">
                  <c:v>656961.9521197587</c:v>
                </c:pt>
                <c:pt idx="15124">
                  <c:v>656882.87506116065</c:v>
                </c:pt>
                <c:pt idx="15125">
                  <c:v>656885.43454704899</c:v>
                </c:pt>
                <c:pt idx="15126">
                  <c:v>656864.99423300487</c:v>
                </c:pt>
                <c:pt idx="15127">
                  <c:v>656788.84588715574</c:v>
                </c:pt>
                <c:pt idx="15128">
                  <c:v>656860.85322461976</c:v>
                </c:pt>
                <c:pt idx="15129">
                  <c:v>657281.06080353109</c:v>
                </c:pt>
                <c:pt idx="15130">
                  <c:v>656849.81256270909</c:v>
                </c:pt>
                <c:pt idx="15131">
                  <c:v>656758.65251621522</c:v>
                </c:pt>
                <c:pt idx="15132">
                  <c:v>656745.38957324158</c:v>
                </c:pt>
                <c:pt idx="15133">
                  <c:v>657198.58494093607</c:v>
                </c:pt>
                <c:pt idx="15134">
                  <c:v>656851.01926620142</c:v>
                </c:pt>
                <c:pt idx="15135">
                  <c:v>656992.5177996424</c:v>
                </c:pt>
                <c:pt idx="15136">
                  <c:v>656822.99499478342</c:v>
                </c:pt>
                <c:pt idx="15137">
                  <c:v>656915.1862240535</c:v>
                </c:pt>
                <c:pt idx="15138">
                  <c:v>656741.08506165084</c:v>
                </c:pt>
                <c:pt idx="15139">
                  <c:v>656820.12184068759</c:v>
                </c:pt>
                <c:pt idx="15140">
                  <c:v>657349.60245328338</c:v>
                </c:pt>
                <c:pt idx="15141">
                  <c:v>656776.9185575716</c:v>
                </c:pt>
                <c:pt idx="15142">
                  <c:v>656702.56560011301</c:v>
                </c:pt>
                <c:pt idx="15143">
                  <c:v>656798.01967067586</c:v>
                </c:pt>
                <c:pt idx="15144">
                  <c:v>656783.61224737891</c:v>
                </c:pt>
                <c:pt idx="15145">
                  <c:v>656691.74174878385</c:v>
                </c:pt>
                <c:pt idx="15146">
                  <c:v>656659.24368564063</c:v>
                </c:pt>
                <c:pt idx="15147">
                  <c:v>656773.88033597462</c:v>
                </c:pt>
                <c:pt idx="15148">
                  <c:v>657019.62078011176</c:v>
                </c:pt>
                <c:pt idx="15149">
                  <c:v>656647.98841902369</c:v>
                </c:pt>
                <c:pt idx="15150">
                  <c:v>656751.52527473122</c:v>
                </c:pt>
                <c:pt idx="15151">
                  <c:v>656734.24894627696</c:v>
                </c:pt>
                <c:pt idx="15152">
                  <c:v>656636.01596969843</c:v>
                </c:pt>
                <c:pt idx="15153">
                  <c:v>656685.35775775975</c:v>
                </c:pt>
                <c:pt idx="15154">
                  <c:v>656685.6688355126</c:v>
                </c:pt>
                <c:pt idx="15155">
                  <c:v>657170.54822294123</c:v>
                </c:pt>
                <c:pt idx="15156">
                  <c:v>656683.13452250697</c:v>
                </c:pt>
                <c:pt idx="15157">
                  <c:v>656684.09086053143</c:v>
                </c:pt>
                <c:pt idx="15158">
                  <c:v>656749.26190379448</c:v>
                </c:pt>
                <c:pt idx="15159">
                  <c:v>656877.42568207358</c:v>
                </c:pt>
                <c:pt idx="15160">
                  <c:v>657220.93560204178</c:v>
                </c:pt>
                <c:pt idx="15161">
                  <c:v>656671.68258254579</c:v>
                </c:pt>
                <c:pt idx="15162">
                  <c:v>656587.63913458004</c:v>
                </c:pt>
                <c:pt idx="15163">
                  <c:v>656651.34162793495</c:v>
                </c:pt>
                <c:pt idx="15164">
                  <c:v>656781.18436241534</c:v>
                </c:pt>
                <c:pt idx="15165">
                  <c:v>656529.56879678834</c:v>
                </c:pt>
                <c:pt idx="15166">
                  <c:v>656550.32120175788</c:v>
                </c:pt>
                <c:pt idx="15167">
                  <c:v>656507.29373553419</c:v>
                </c:pt>
                <c:pt idx="15168">
                  <c:v>656650.68601199659</c:v>
                </c:pt>
                <c:pt idx="15169">
                  <c:v>656508.43792813085</c:v>
                </c:pt>
                <c:pt idx="15170">
                  <c:v>657220.85392923967</c:v>
                </c:pt>
                <c:pt idx="15171">
                  <c:v>656601.46810593316</c:v>
                </c:pt>
                <c:pt idx="15172">
                  <c:v>656552.03234878276</c:v>
                </c:pt>
                <c:pt idx="15173">
                  <c:v>656469.5384684637</c:v>
                </c:pt>
                <c:pt idx="15174">
                  <c:v>656549.11853263795</c:v>
                </c:pt>
                <c:pt idx="15175">
                  <c:v>656514.8639030857</c:v>
                </c:pt>
                <c:pt idx="15176">
                  <c:v>656556.90037191368</c:v>
                </c:pt>
                <c:pt idx="15177">
                  <c:v>656537.44193984044</c:v>
                </c:pt>
                <c:pt idx="15178">
                  <c:v>656517.13000718318</c:v>
                </c:pt>
                <c:pt idx="15179">
                  <c:v>656526.1142205277</c:v>
                </c:pt>
                <c:pt idx="15180">
                  <c:v>656452.04460242367</c:v>
                </c:pt>
                <c:pt idx="15181">
                  <c:v>656973.1952647625</c:v>
                </c:pt>
                <c:pt idx="15182">
                  <c:v>656430.79071826953</c:v>
                </c:pt>
                <c:pt idx="15183">
                  <c:v>656426.65525362431</c:v>
                </c:pt>
                <c:pt idx="15184">
                  <c:v>656428.80017261521</c:v>
                </c:pt>
                <c:pt idx="15185">
                  <c:v>656497.92559977539</c:v>
                </c:pt>
                <c:pt idx="15186">
                  <c:v>656506.72696812474</c:v>
                </c:pt>
                <c:pt idx="15187">
                  <c:v>656812.86233575188</c:v>
                </c:pt>
                <c:pt idx="15188">
                  <c:v>656420.51990048133</c:v>
                </c:pt>
                <c:pt idx="15189">
                  <c:v>656493.69814622984</c:v>
                </c:pt>
                <c:pt idx="15190">
                  <c:v>656466.77422067896</c:v>
                </c:pt>
                <c:pt idx="15191">
                  <c:v>656411.67511011183</c:v>
                </c:pt>
                <c:pt idx="15192">
                  <c:v>656380.00057348621</c:v>
                </c:pt>
                <c:pt idx="15193">
                  <c:v>656360.48200780188</c:v>
                </c:pt>
                <c:pt idx="15194">
                  <c:v>656524.39855563408</c:v>
                </c:pt>
                <c:pt idx="15195">
                  <c:v>656455.10989908513</c:v>
                </c:pt>
                <c:pt idx="15196">
                  <c:v>656471.15399048885</c:v>
                </c:pt>
                <c:pt idx="15197">
                  <c:v>656351.88039626053</c:v>
                </c:pt>
                <c:pt idx="15198">
                  <c:v>656435.68348567467</c:v>
                </c:pt>
                <c:pt idx="15199">
                  <c:v>656346.19137179665</c:v>
                </c:pt>
                <c:pt idx="15200">
                  <c:v>656835.59310422547</c:v>
                </c:pt>
                <c:pt idx="15201">
                  <c:v>656498.6586323115</c:v>
                </c:pt>
                <c:pt idx="15202">
                  <c:v>656377.29015823686</c:v>
                </c:pt>
                <c:pt idx="15203">
                  <c:v>657000.37168087915</c:v>
                </c:pt>
                <c:pt idx="15204">
                  <c:v>656872.10944733967</c:v>
                </c:pt>
                <c:pt idx="15205">
                  <c:v>656338.5831917444</c:v>
                </c:pt>
                <c:pt idx="15206">
                  <c:v>656354.83654369903</c:v>
                </c:pt>
                <c:pt idx="15207">
                  <c:v>656514.97661665629</c:v>
                </c:pt>
                <c:pt idx="15208">
                  <c:v>656398.54248801793</c:v>
                </c:pt>
                <c:pt idx="15209">
                  <c:v>656380.84682983358</c:v>
                </c:pt>
                <c:pt idx="15210">
                  <c:v>656323.7742867471</c:v>
                </c:pt>
                <c:pt idx="15211">
                  <c:v>656312.46250060294</c:v>
                </c:pt>
                <c:pt idx="15212">
                  <c:v>656885.66022608301</c:v>
                </c:pt>
                <c:pt idx="15213">
                  <c:v>656363.98828662944</c:v>
                </c:pt>
                <c:pt idx="15214">
                  <c:v>656357.02972404344</c:v>
                </c:pt>
                <c:pt idx="15215">
                  <c:v>656336.69484012504</c:v>
                </c:pt>
                <c:pt idx="15216">
                  <c:v>656275.70691690361</c:v>
                </c:pt>
                <c:pt idx="15217">
                  <c:v>656533.10368201858</c:v>
                </c:pt>
                <c:pt idx="15218">
                  <c:v>656385.26080978895</c:v>
                </c:pt>
                <c:pt idx="15219">
                  <c:v>656277.54382985574</c:v>
                </c:pt>
                <c:pt idx="15220">
                  <c:v>656309.34844222374</c:v>
                </c:pt>
                <c:pt idx="15221">
                  <c:v>656336.49265258864</c:v>
                </c:pt>
                <c:pt idx="15222">
                  <c:v>656393.3921580466</c:v>
                </c:pt>
                <c:pt idx="15223">
                  <c:v>656301.98048220889</c:v>
                </c:pt>
                <c:pt idx="15224">
                  <c:v>656234.94257809455</c:v>
                </c:pt>
                <c:pt idx="15225">
                  <c:v>656243.01131439314</c:v>
                </c:pt>
                <c:pt idx="15226">
                  <c:v>656254.28792689217</c:v>
                </c:pt>
                <c:pt idx="15227">
                  <c:v>656958.93443878845</c:v>
                </c:pt>
                <c:pt idx="15228">
                  <c:v>656313.30616888439</c:v>
                </c:pt>
                <c:pt idx="15229">
                  <c:v>656232.26267413876</c:v>
                </c:pt>
                <c:pt idx="15230">
                  <c:v>656217.27065353037</c:v>
                </c:pt>
                <c:pt idx="15231">
                  <c:v>656601.51905588969</c:v>
                </c:pt>
                <c:pt idx="15232">
                  <c:v>656322.28502939513</c:v>
                </c:pt>
                <c:pt idx="15233">
                  <c:v>656250.31437798776</c:v>
                </c:pt>
                <c:pt idx="15234">
                  <c:v>656223.01142864767</c:v>
                </c:pt>
                <c:pt idx="15235">
                  <c:v>656156.91602581355</c:v>
                </c:pt>
                <c:pt idx="15236">
                  <c:v>656189.386398445</c:v>
                </c:pt>
                <c:pt idx="15237">
                  <c:v>656192.17656717729</c:v>
                </c:pt>
                <c:pt idx="15238">
                  <c:v>656127.38787201792</c:v>
                </c:pt>
                <c:pt idx="15239">
                  <c:v>656559.92435724684</c:v>
                </c:pt>
                <c:pt idx="15240">
                  <c:v>656115.04809527809</c:v>
                </c:pt>
                <c:pt idx="15241">
                  <c:v>656185.98414117552</c:v>
                </c:pt>
                <c:pt idx="15242">
                  <c:v>656072.02061298722</c:v>
                </c:pt>
                <c:pt idx="15243">
                  <c:v>656090.27431037149</c:v>
                </c:pt>
                <c:pt idx="15244">
                  <c:v>656381.25149850687</c:v>
                </c:pt>
                <c:pt idx="15245">
                  <c:v>656093.04218400095</c:v>
                </c:pt>
                <c:pt idx="15246">
                  <c:v>656149.71523244085</c:v>
                </c:pt>
                <c:pt idx="15247">
                  <c:v>656131.76230543805</c:v>
                </c:pt>
                <c:pt idx="15248">
                  <c:v>656104.2521510144</c:v>
                </c:pt>
                <c:pt idx="15249">
                  <c:v>656122.70820155286</c:v>
                </c:pt>
                <c:pt idx="15250">
                  <c:v>656026.7925490333</c:v>
                </c:pt>
                <c:pt idx="15251">
                  <c:v>656090.33437720407</c:v>
                </c:pt>
                <c:pt idx="15252">
                  <c:v>655995.30092356808</c:v>
                </c:pt>
                <c:pt idx="15253">
                  <c:v>655964.72464305675</c:v>
                </c:pt>
                <c:pt idx="15254">
                  <c:v>656069.21154806227</c:v>
                </c:pt>
                <c:pt idx="15255">
                  <c:v>656039.20254193794</c:v>
                </c:pt>
                <c:pt idx="15256">
                  <c:v>656046.50274687691</c:v>
                </c:pt>
                <c:pt idx="15257">
                  <c:v>656047.03762069531</c:v>
                </c:pt>
                <c:pt idx="15258">
                  <c:v>655924.01036964951</c:v>
                </c:pt>
                <c:pt idx="15259">
                  <c:v>655949.2385929639</c:v>
                </c:pt>
                <c:pt idx="15260">
                  <c:v>656056.97460690048</c:v>
                </c:pt>
                <c:pt idx="15261">
                  <c:v>656005.48122764542</c:v>
                </c:pt>
                <c:pt idx="15262">
                  <c:v>656087.77993637894</c:v>
                </c:pt>
                <c:pt idx="15263">
                  <c:v>656004.33266686858</c:v>
                </c:pt>
                <c:pt idx="15264">
                  <c:v>655985.17331099196</c:v>
                </c:pt>
                <c:pt idx="15265">
                  <c:v>656554.59490310727</c:v>
                </c:pt>
                <c:pt idx="15266">
                  <c:v>655860.70706455747</c:v>
                </c:pt>
                <c:pt idx="15267">
                  <c:v>655923.97768851859</c:v>
                </c:pt>
                <c:pt idx="15268">
                  <c:v>656284.27519494423</c:v>
                </c:pt>
                <c:pt idx="15269">
                  <c:v>655876.72641306929</c:v>
                </c:pt>
                <c:pt idx="15270">
                  <c:v>655851.1594874186</c:v>
                </c:pt>
                <c:pt idx="15271">
                  <c:v>655927.04949746968</c:v>
                </c:pt>
                <c:pt idx="15272">
                  <c:v>655815.74019356188</c:v>
                </c:pt>
                <c:pt idx="15273">
                  <c:v>656384.85275032837</c:v>
                </c:pt>
                <c:pt idx="15274">
                  <c:v>655901.85196421924</c:v>
                </c:pt>
                <c:pt idx="15275">
                  <c:v>656036.99304706638</c:v>
                </c:pt>
                <c:pt idx="15276">
                  <c:v>655910.35987459822</c:v>
                </c:pt>
                <c:pt idx="15277">
                  <c:v>655799.97920523118</c:v>
                </c:pt>
                <c:pt idx="15278">
                  <c:v>656160.49589083949</c:v>
                </c:pt>
                <c:pt idx="15279">
                  <c:v>655880.89691353007</c:v>
                </c:pt>
                <c:pt idx="15280">
                  <c:v>655803.7142295785</c:v>
                </c:pt>
                <c:pt idx="15281">
                  <c:v>655840.7075373492</c:v>
                </c:pt>
                <c:pt idx="15282">
                  <c:v>655788.07442533493</c:v>
                </c:pt>
                <c:pt idx="15283">
                  <c:v>655878.06377670541</c:v>
                </c:pt>
                <c:pt idx="15284">
                  <c:v>655874.01531169401</c:v>
                </c:pt>
                <c:pt idx="15285">
                  <c:v>655778.46805324731</c:v>
                </c:pt>
                <c:pt idx="15286">
                  <c:v>655881.32491007936</c:v>
                </c:pt>
                <c:pt idx="15287">
                  <c:v>656279.42949578201</c:v>
                </c:pt>
                <c:pt idx="15288">
                  <c:v>655736.46003600652</c:v>
                </c:pt>
                <c:pt idx="15289">
                  <c:v>656366.30744683614</c:v>
                </c:pt>
                <c:pt idx="15290">
                  <c:v>655819.52351140208</c:v>
                </c:pt>
                <c:pt idx="15291">
                  <c:v>655703.89196496841</c:v>
                </c:pt>
                <c:pt idx="15292">
                  <c:v>655832.84540991473</c:v>
                </c:pt>
                <c:pt idx="15293">
                  <c:v>655678.13374728302</c:v>
                </c:pt>
                <c:pt idx="15294">
                  <c:v>655666.43476504367</c:v>
                </c:pt>
                <c:pt idx="15295">
                  <c:v>655657.87774668331</c:v>
                </c:pt>
                <c:pt idx="15296">
                  <c:v>655986.20311396755</c:v>
                </c:pt>
                <c:pt idx="15297">
                  <c:v>655702.47399472166</c:v>
                </c:pt>
                <c:pt idx="15298">
                  <c:v>655830.58500235225</c:v>
                </c:pt>
                <c:pt idx="15299">
                  <c:v>655707.06393335527</c:v>
                </c:pt>
                <c:pt idx="15300">
                  <c:v>655629.76830867352</c:v>
                </c:pt>
                <c:pt idx="15301">
                  <c:v>655729.34373780061</c:v>
                </c:pt>
                <c:pt idx="15302">
                  <c:v>655730.28700846771</c:v>
                </c:pt>
                <c:pt idx="15303">
                  <c:v>655776.75769580773</c:v>
                </c:pt>
                <c:pt idx="15304">
                  <c:v>655601.58688646171</c:v>
                </c:pt>
                <c:pt idx="15305">
                  <c:v>655687.80084431206</c:v>
                </c:pt>
                <c:pt idx="15306">
                  <c:v>655583.54379950929</c:v>
                </c:pt>
                <c:pt idx="15307">
                  <c:v>655715.22273122158</c:v>
                </c:pt>
                <c:pt idx="15308">
                  <c:v>655587.21846618608</c:v>
                </c:pt>
                <c:pt idx="15309">
                  <c:v>655686.49274063774</c:v>
                </c:pt>
                <c:pt idx="15310">
                  <c:v>655698.86724155326</c:v>
                </c:pt>
                <c:pt idx="15311">
                  <c:v>655702.24181243381</c:v>
                </c:pt>
                <c:pt idx="15312">
                  <c:v>655663.49782538682</c:v>
                </c:pt>
                <c:pt idx="15313">
                  <c:v>655641.04155087681</c:v>
                </c:pt>
                <c:pt idx="15314">
                  <c:v>655646.7235873451</c:v>
                </c:pt>
                <c:pt idx="15315">
                  <c:v>655556.97680065269</c:v>
                </c:pt>
                <c:pt idx="15316">
                  <c:v>655648.22218619403</c:v>
                </c:pt>
                <c:pt idx="15317">
                  <c:v>655511.67927303421</c:v>
                </c:pt>
                <c:pt idx="15318">
                  <c:v>655632.58575044852</c:v>
                </c:pt>
                <c:pt idx="15319">
                  <c:v>655514.97687512671</c:v>
                </c:pt>
                <c:pt idx="15320">
                  <c:v>655825.43817897351</c:v>
                </c:pt>
                <c:pt idx="15321">
                  <c:v>655513.19991965289</c:v>
                </c:pt>
                <c:pt idx="15322">
                  <c:v>655756.81629982556</c:v>
                </c:pt>
                <c:pt idx="15323">
                  <c:v>655671.54982982296</c:v>
                </c:pt>
                <c:pt idx="15324">
                  <c:v>655496.29838587588</c:v>
                </c:pt>
                <c:pt idx="15325">
                  <c:v>655615.98982896132</c:v>
                </c:pt>
                <c:pt idx="15326">
                  <c:v>655504.57237662829</c:v>
                </c:pt>
                <c:pt idx="15327">
                  <c:v>655610.38938874775</c:v>
                </c:pt>
                <c:pt idx="15328">
                  <c:v>655579.56338027166</c:v>
                </c:pt>
                <c:pt idx="15329">
                  <c:v>655483.1675329305</c:v>
                </c:pt>
                <c:pt idx="15330">
                  <c:v>655570.8682382385</c:v>
                </c:pt>
                <c:pt idx="15331">
                  <c:v>655566.82240654447</c:v>
                </c:pt>
                <c:pt idx="15332">
                  <c:v>656168.66545347136</c:v>
                </c:pt>
                <c:pt idx="15333">
                  <c:v>655558.93982945639</c:v>
                </c:pt>
                <c:pt idx="15334">
                  <c:v>655452.55702084803</c:v>
                </c:pt>
                <c:pt idx="15335">
                  <c:v>655549.32015391428</c:v>
                </c:pt>
                <c:pt idx="15336">
                  <c:v>656017.32153124362</c:v>
                </c:pt>
                <c:pt idx="15337">
                  <c:v>655445.52679228038</c:v>
                </c:pt>
                <c:pt idx="15338">
                  <c:v>655866.24036330462</c:v>
                </c:pt>
                <c:pt idx="15339">
                  <c:v>655518.98789248592</c:v>
                </c:pt>
                <c:pt idx="15340">
                  <c:v>655383.90477429982</c:v>
                </c:pt>
                <c:pt idx="15341">
                  <c:v>655387.86707696272</c:v>
                </c:pt>
                <c:pt idx="15342">
                  <c:v>655428.06761636538</c:v>
                </c:pt>
                <c:pt idx="15343">
                  <c:v>655440.705842586</c:v>
                </c:pt>
                <c:pt idx="15344">
                  <c:v>655366.9342668571</c:v>
                </c:pt>
                <c:pt idx="15345">
                  <c:v>655551.52248181729</c:v>
                </c:pt>
                <c:pt idx="15346">
                  <c:v>655447.33680260007</c:v>
                </c:pt>
                <c:pt idx="15347">
                  <c:v>655319.67731406877</c:v>
                </c:pt>
                <c:pt idx="15348">
                  <c:v>655444.04153637588</c:v>
                </c:pt>
                <c:pt idx="15349">
                  <c:v>655417.78857572621</c:v>
                </c:pt>
                <c:pt idx="15350">
                  <c:v>655300.64478468674</c:v>
                </c:pt>
                <c:pt idx="15351">
                  <c:v>655317.07519077871</c:v>
                </c:pt>
                <c:pt idx="15352">
                  <c:v>655423.87141781044</c:v>
                </c:pt>
                <c:pt idx="15353">
                  <c:v>655395.34232885519</c:v>
                </c:pt>
                <c:pt idx="15354">
                  <c:v>655373.02519818849</c:v>
                </c:pt>
                <c:pt idx="15355">
                  <c:v>655916.07946248702</c:v>
                </c:pt>
                <c:pt idx="15356">
                  <c:v>655341.73880394804</c:v>
                </c:pt>
                <c:pt idx="15357">
                  <c:v>655774.10036613827</c:v>
                </c:pt>
                <c:pt idx="15358">
                  <c:v>655373.56779735012</c:v>
                </c:pt>
                <c:pt idx="15359">
                  <c:v>655285.18778138782</c:v>
                </c:pt>
                <c:pt idx="15360">
                  <c:v>655290.50587969762</c:v>
                </c:pt>
                <c:pt idx="15361">
                  <c:v>655609.27495055902</c:v>
                </c:pt>
                <c:pt idx="15362">
                  <c:v>655342.35100930464</c:v>
                </c:pt>
                <c:pt idx="15363">
                  <c:v>655353.88964803971</c:v>
                </c:pt>
                <c:pt idx="15364">
                  <c:v>655219.45303823554</c:v>
                </c:pt>
                <c:pt idx="15365">
                  <c:v>655330.29738607816</c:v>
                </c:pt>
                <c:pt idx="15366">
                  <c:v>655298.54568795185</c:v>
                </c:pt>
                <c:pt idx="15367">
                  <c:v>655191.36392238352</c:v>
                </c:pt>
                <c:pt idx="15368">
                  <c:v>655357.51558307267</c:v>
                </c:pt>
                <c:pt idx="15369">
                  <c:v>655152.51982174267</c:v>
                </c:pt>
                <c:pt idx="15370">
                  <c:v>655159.83989356144</c:v>
                </c:pt>
                <c:pt idx="15371">
                  <c:v>655281.06865918427</c:v>
                </c:pt>
                <c:pt idx="15372">
                  <c:v>655599.81204106938</c:v>
                </c:pt>
                <c:pt idx="15373">
                  <c:v>655102.71294430282</c:v>
                </c:pt>
                <c:pt idx="15374">
                  <c:v>655125.78113502706</c:v>
                </c:pt>
                <c:pt idx="15375">
                  <c:v>655274.78666204133</c:v>
                </c:pt>
                <c:pt idx="15376">
                  <c:v>655814.92323644424</c:v>
                </c:pt>
                <c:pt idx="15377">
                  <c:v>655617.91622579016</c:v>
                </c:pt>
                <c:pt idx="15378">
                  <c:v>655261.07057274249</c:v>
                </c:pt>
                <c:pt idx="15379">
                  <c:v>655189.33635680261</c:v>
                </c:pt>
                <c:pt idx="15380">
                  <c:v>655375.30465382745</c:v>
                </c:pt>
                <c:pt idx="15381">
                  <c:v>655058.24921735749</c:v>
                </c:pt>
                <c:pt idx="15382">
                  <c:v>655064.29070616618</c:v>
                </c:pt>
                <c:pt idx="15383">
                  <c:v>655056.91895737592</c:v>
                </c:pt>
                <c:pt idx="15384">
                  <c:v>655144.20676699758</c:v>
                </c:pt>
                <c:pt idx="15385">
                  <c:v>655146.54431118281</c:v>
                </c:pt>
                <c:pt idx="15386">
                  <c:v>655192.18192972313</c:v>
                </c:pt>
                <c:pt idx="15387">
                  <c:v>655004.96614494908</c:v>
                </c:pt>
                <c:pt idx="15388">
                  <c:v>655007.28214486409</c:v>
                </c:pt>
                <c:pt idx="15389">
                  <c:v>654990.60185360862</c:v>
                </c:pt>
                <c:pt idx="15390">
                  <c:v>655087.17562866746</c:v>
                </c:pt>
                <c:pt idx="15391">
                  <c:v>655079.1025347095</c:v>
                </c:pt>
                <c:pt idx="15392">
                  <c:v>654959.13425776758</c:v>
                </c:pt>
                <c:pt idx="15393">
                  <c:v>655548.75441268331</c:v>
                </c:pt>
                <c:pt idx="15394">
                  <c:v>654923.10841758235</c:v>
                </c:pt>
                <c:pt idx="15395">
                  <c:v>655039.95176413271</c:v>
                </c:pt>
                <c:pt idx="15396">
                  <c:v>655065.76505119761</c:v>
                </c:pt>
                <c:pt idx="15397">
                  <c:v>655178.10829273018</c:v>
                </c:pt>
                <c:pt idx="15398">
                  <c:v>654988.74866876891</c:v>
                </c:pt>
                <c:pt idx="15399">
                  <c:v>655103.17467366077</c:v>
                </c:pt>
                <c:pt idx="15400">
                  <c:v>655553.1698218704</c:v>
                </c:pt>
                <c:pt idx="15401">
                  <c:v>655007.77140925766</c:v>
                </c:pt>
                <c:pt idx="15402">
                  <c:v>654971.29478994338</c:v>
                </c:pt>
                <c:pt idx="15403">
                  <c:v>654973.08469715773</c:v>
                </c:pt>
                <c:pt idx="15404">
                  <c:v>654861.46384446346</c:v>
                </c:pt>
                <c:pt idx="15405">
                  <c:v>654939.26322998072</c:v>
                </c:pt>
                <c:pt idx="15406">
                  <c:v>654944.22619978467</c:v>
                </c:pt>
                <c:pt idx="15407">
                  <c:v>654953.86105712666</c:v>
                </c:pt>
                <c:pt idx="15408">
                  <c:v>654935.62174333225</c:v>
                </c:pt>
                <c:pt idx="15409">
                  <c:v>654844.6087498609</c:v>
                </c:pt>
                <c:pt idx="15410">
                  <c:v>654938.33652110083</c:v>
                </c:pt>
                <c:pt idx="15411">
                  <c:v>654922.59254884103</c:v>
                </c:pt>
                <c:pt idx="15412">
                  <c:v>654840.76339850714</c:v>
                </c:pt>
                <c:pt idx="15413">
                  <c:v>654907.49015578709</c:v>
                </c:pt>
                <c:pt idx="15414">
                  <c:v>655195.89250177878</c:v>
                </c:pt>
                <c:pt idx="15415">
                  <c:v>654905.37788211007</c:v>
                </c:pt>
                <c:pt idx="15416">
                  <c:v>654866.69521672616</c:v>
                </c:pt>
                <c:pt idx="15417">
                  <c:v>654888.21918594325</c:v>
                </c:pt>
                <c:pt idx="15418">
                  <c:v>654789.22431183071</c:v>
                </c:pt>
                <c:pt idx="15419">
                  <c:v>654881.58568105893</c:v>
                </c:pt>
                <c:pt idx="15420">
                  <c:v>654776.11327523401</c:v>
                </c:pt>
                <c:pt idx="15421">
                  <c:v>655355.82897924818</c:v>
                </c:pt>
                <c:pt idx="15422">
                  <c:v>654784.29905870208</c:v>
                </c:pt>
                <c:pt idx="15423">
                  <c:v>654757.0396341848</c:v>
                </c:pt>
                <c:pt idx="15424">
                  <c:v>654907.69017534074</c:v>
                </c:pt>
                <c:pt idx="15425">
                  <c:v>654850.4694372837</c:v>
                </c:pt>
                <c:pt idx="15426">
                  <c:v>654763.56175064342</c:v>
                </c:pt>
                <c:pt idx="15427">
                  <c:v>654875.62029728421</c:v>
                </c:pt>
                <c:pt idx="15428">
                  <c:v>654828.09493196046</c:v>
                </c:pt>
                <c:pt idx="15429">
                  <c:v>654680.73463256145</c:v>
                </c:pt>
                <c:pt idx="15430">
                  <c:v>654663.87167446432</c:v>
                </c:pt>
                <c:pt idx="15431">
                  <c:v>654750.51276205177</c:v>
                </c:pt>
                <c:pt idx="15432">
                  <c:v>654811.7053338046</c:v>
                </c:pt>
                <c:pt idx="15433">
                  <c:v>654680.94916509814</c:v>
                </c:pt>
                <c:pt idx="15434">
                  <c:v>654785.58423748286</c:v>
                </c:pt>
                <c:pt idx="15435">
                  <c:v>654680.10672477703</c:v>
                </c:pt>
                <c:pt idx="15436">
                  <c:v>654684.69463772944</c:v>
                </c:pt>
                <c:pt idx="15437">
                  <c:v>654662.1539827931</c:v>
                </c:pt>
                <c:pt idx="15438">
                  <c:v>654632.59482892358</c:v>
                </c:pt>
                <c:pt idx="15439">
                  <c:v>654709.35075433494</c:v>
                </c:pt>
                <c:pt idx="15440">
                  <c:v>654715.79304698459</c:v>
                </c:pt>
                <c:pt idx="15441">
                  <c:v>654714.92408751557</c:v>
                </c:pt>
                <c:pt idx="15442">
                  <c:v>654676.60547929828</c:v>
                </c:pt>
                <c:pt idx="15443">
                  <c:v>654658.02748951281</c:v>
                </c:pt>
                <c:pt idx="15444">
                  <c:v>654580.59035662748</c:v>
                </c:pt>
                <c:pt idx="15445">
                  <c:v>654934.41321525793</c:v>
                </c:pt>
                <c:pt idx="15446">
                  <c:v>654607.98858103179</c:v>
                </c:pt>
                <c:pt idx="15447">
                  <c:v>654674.66077819502</c:v>
                </c:pt>
                <c:pt idx="15448">
                  <c:v>654642.45615158614</c:v>
                </c:pt>
                <c:pt idx="15449">
                  <c:v>654661.79841006768</c:v>
                </c:pt>
                <c:pt idx="15450">
                  <c:v>654641.54326337692</c:v>
                </c:pt>
                <c:pt idx="15451">
                  <c:v>655300.4346527704</c:v>
                </c:pt>
                <c:pt idx="15452">
                  <c:v>655103.46900128166</c:v>
                </c:pt>
                <c:pt idx="15453">
                  <c:v>654619.47724307503</c:v>
                </c:pt>
                <c:pt idx="15454">
                  <c:v>654520.99908437114</c:v>
                </c:pt>
                <c:pt idx="15455">
                  <c:v>654737.57739070524</c:v>
                </c:pt>
                <c:pt idx="15456">
                  <c:v>654588.58334196231</c:v>
                </c:pt>
                <c:pt idx="15457">
                  <c:v>654546.22184652626</c:v>
                </c:pt>
                <c:pt idx="15458">
                  <c:v>655199.4746781158</c:v>
                </c:pt>
                <c:pt idx="15459">
                  <c:v>654600.03232371423</c:v>
                </c:pt>
                <c:pt idx="15460">
                  <c:v>654578.34660606424</c:v>
                </c:pt>
                <c:pt idx="15461">
                  <c:v>654906.55892774835</c:v>
                </c:pt>
                <c:pt idx="15462">
                  <c:v>654465.23731798737</c:v>
                </c:pt>
                <c:pt idx="15463">
                  <c:v>654540.592612518</c:v>
                </c:pt>
                <c:pt idx="15464">
                  <c:v>654494.40622335894</c:v>
                </c:pt>
                <c:pt idx="15465">
                  <c:v>654475.42983753316</c:v>
                </c:pt>
                <c:pt idx="15466">
                  <c:v>654737.26346015302</c:v>
                </c:pt>
                <c:pt idx="15467">
                  <c:v>654486.9221239842</c:v>
                </c:pt>
                <c:pt idx="15468">
                  <c:v>654938.40984397288</c:v>
                </c:pt>
                <c:pt idx="15469">
                  <c:v>654552.84356125095</c:v>
                </c:pt>
                <c:pt idx="15470">
                  <c:v>654490.47747828194</c:v>
                </c:pt>
                <c:pt idx="15471">
                  <c:v>654533.77322782879</c:v>
                </c:pt>
                <c:pt idx="15472">
                  <c:v>654436.20863329084</c:v>
                </c:pt>
                <c:pt idx="15473">
                  <c:v>654483.93440051703</c:v>
                </c:pt>
                <c:pt idx="15474">
                  <c:v>654522.35491473775</c:v>
                </c:pt>
                <c:pt idx="15475">
                  <c:v>654409.44515312801</c:v>
                </c:pt>
                <c:pt idx="15476">
                  <c:v>654426.29599499865</c:v>
                </c:pt>
                <c:pt idx="15477">
                  <c:v>654494.2852263588</c:v>
                </c:pt>
                <c:pt idx="15478">
                  <c:v>654400.9855488108</c:v>
                </c:pt>
                <c:pt idx="15479">
                  <c:v>654456.68826951808</c:v>
                </c:pt>
                <c:pt idx="15480">
                  <c:v>655084.54926089931</c:v>
                </c:pt>
                <c:pt idx="15481">
                  <c:v>654400.17108841753</c:v>
                </c:pt>
                <c:pt idx="15482">
                  <c:v>654549.31536521506</c:v>
                </c:pt>
                <c:pt idx="15483">
                  <c:v>654477.0345904273</c:v>
                </c:pt>
                <c:pt idx="15484">
                  <c:v>654351.53516615485</c:v>
                </c:pt>
                <c:pt idx="15485">
                  <c:v>655011.15381299343</c:v>
                </c:pt>
                <c:pt idx="15486">
                  <c:v>654421.67386411235</c:v>
                </c:pt>
                <c:pt idx="15487">
                  <c:v>654353.41249683988</c:v>
                </c:pt>
                <c:pt idx="15488">
                  <c:v>654404.53817943099</c:v>
                </c:pt>
                <c:pt idx="15489">
                  <c:v>654415.85345614422</c:v>
                </c:pt>
                <c:pt idx="15490">
                  <c:v>654645.1013972573</c:v>
                </c:pt>
                <c:pt idx="15491">
                  <c:v>654329.7867718488</c:v>
                </c:pt>
                <c:pt idx="15492">
                  <c:v>654381.44267378899</c:v>
                </c:pt>
                <c:pt idx="15493">
                  <c:v>654308.73166144651</c:v>
                </c:pt>
                <c:pt idx="15494">
                  <c:v>654426.78677435499</c:v>
                </c:pt>
                <c:pt idx="15495">
                  <c:v>654343.90253541584</c:v>
                </c:pt>
                <c:pt idx="15496">
                  <c:v>654681.52737951139</c:v>
                </c:pt>
                <c:pt idx="15497">
                  <c:v>654357.06489953666</c:v>
                </c:pt>
                <c:pt idx="15498">
                  <c:v>654270.3139552332</c:v>
                </c:pt>
                <c:pt idx="15499">
                  <c:v>654252.15302318172</c:v>
                </c:pt>
                <c:pt idx="15500">
                  <c:v>654795.74599419977</c:v>
                </c:pt>
                <c:pt idx="15501">
                  <c:v>654228.37384469039</c:v>
                </c:pt>
                <c:pt idx="15502">
                  <c:v>654256.64070038556</c:v>
                </c:pt>
                <c:pt idx="15503">
                  <c:v>654272.27369676682</c:v>
                </c:pt>
                <c:pt idx="15504">
                  <c:v>654295.33593984286</c:v>
                </c:pt>
                <c:pt idx="15505">
                  <c:v>654321.04034737276</c:v>
                </c:pt>
                <c:pt idx="15506">
                  <c:v>654296.54934081889</c:v>
                </c:pt>
                <c:pt idx="15507">
                  <c:v>654291.35966082674</c:v>
                </c:pt>
                <c:pt idx="15508">
                  <c:v>654216.35383547819</c:v>
                </c:pt>
                <c:pt idx="15509">
                  <c:v>654302.96346886677</c:v>
                </c:pt>
                <c:pt idx="15510">
                  <c:v>654211.49166790268</c:v>
                </c:pt>
                <c:pt idx="15511">
                  <c:v>654202.72572269512</c:v>
                </c:pt>
                <c:pt idx="15512">
                  <c:v>654258.60926703096</c:v>
                </c:pt>
                <c:pt idx="15513">
                  <c:v>654243.45968300872</c:v>
                </c:pt>
                <c:pt idx="15514">
                  <c:v>654233.12788897264</c:v>
                </c:pt>
                <c:pt idx="15515">
                  <c:v>654232.79385547235</c:v>
                </c:pt>
                <c:pt idx="15516">
                  <c:v>654283.31402908848</c:v>
                </c:pt>
                <c:pt idx="15517">
                  <c:v>654689.83694884868</c:v>
                </c:pt>
                <c:pt idx="15518">
                  <c:v>654179.38962866494</c:v>
                </c:pt>
                <c:pt idx="15519">
                  <c:v>654552.63054235419</c:v>
                </c:pt>
                <c:pt idx="15520">
                  <c:v>654203.78470576555</c:v>
                </c:pt>
                <c:pt idx="15521">
                  <c:v>654070.03641440684</c:v>
                </c:pt>
                <c:pt idx="15522">
                  <c:v>654199.4421185368</c:v>
                </c:pt>
                <c:pt idx="15523">
                  <c:v>654146.7282741298</c:v>
                </c:pt>
                <c:pt idx="15524">
                  <c:v>654278.0624090028</c:v>
                </c:pt>
                <c:pt idx="15525">
                  <c:v>654144.75346261228</c:v>
                </c:pt>
                <c:pt idx="15526">
                  <c:v>654145.94963423407</c:v>
                </c:pt>
                <c:pt idx="15527">
                  <c:v>653974.52989278687</c:v>
                </c:pt>
                <c:pt idx="15528">
                  <c:v>653991.15571951016</c:v>
                </c:pt>
                <c:pt idx="15529">
                  <c:v>654346.28731226514</c:v>
                </c:pt>
                <c:pt idx="15530">
                  <c:v>653975.93040253478</c:v>
                </c:pt>
                <c:pt idx="15531">
                  <c:v>653960.91870649799</c:v>
                </c:pt>
                <c:pt idx="15532">
                  <c:v>654056.86999564769</c:v>
                </c:pt>
                <c:pt idx="15533">
                  <c:v>653977.95426305069</c:v>
                </c:pt>
                <c:pt idx="15534">
                  <c:v>654043.58520342491</c:v>
                </c:pt>
                <c:pt idx="15535">
                  <c:v>654068.40313170548</c:v>
                </c:pt>
                <c:pt idx="15536">
                  <c:v>653940.25575593661</c:v>
                </c:pt>
                <c:pt idx="15537">
                  <c:v>654032.74106973317</c:v>
                </c:pt>
                <c:pt idx="15538">
                  <c:v>653979.76799790829</c:v>
                </c:pt>
                <c:pt idx="15539">
                  <c:v>653897.36431786499</c:v>
                </c:pt>
                <c:pt idx="15540">
                  <c:v>654015.50939957052</c:v>
                </c:pt>
                <c:pt idx="15541">
                  <c:v>653899.10286003817</c:v>
                </c:pt>
                <c:pt idx="15542">
                  <c:v>653884.45456332504</c:v>
                </c:pt>
                <c:pt idx="15543">
                  <c:v>653963.30182658904</c:v>
                </c:pt>
                <c:pt idx="15544">
                  <c:v>653852.36688207858</c:v>
                </c:pt>
                <c:pt idx="15545">
                  <c:v>653952.64572608413</c:v>
                </c:pt>
                <c:pt idx="15546">
                  <c:v>653941.65408157674</c:v>
                </c:pt>
                <c:pt idx="15547">
                  <c:v>653958.20550822769</c:v>
                </c:pt>
                <c:pt idx="15548">
                  <c:v>653976.8559842871</c:v>
                </c:pt>
                <c:pt idx="15549">
                  <c:v>653816.92826996872</c:v>
                </c:pt>
                <c:pt idx="15550">
                  <c:v>653822.22279555409</c:v>
                </c:pt>
                <c:pt idx="15551">
                  <c:v>653916.00193246896</c:v>
                </c:pt>
                <c:pt idx="15552">
                  <c:v>653928.52247968595</c:v>
                </c:pt>
                <c:pt idx="15553">
                  <c:v>654437.04831753427</c:v>
                </c:pt>
                <c:pt idx="15554">
                  <c:v>653875.29819197871</c:v>
                </c:pt>
                <c:pt idx="15555">
                  <c:v>653885.13698896172</c:v>
                </c:pt>
                <c:pt idx="15556">
                  <c:v>653948.05279941182</c:v>
                </c:pt>
                <c:pt idx="15557">
                  <c:v>654285.97176660865</c:v>
                </c:pt>
                <c:pt idx="15558">
                  <c:v>653898.93727736385</c:v>
                </c:pt>
                <c:pt idx="15559">
                  <c:v>653870.53047281015</c:v>
                </c:pt>
                <c:pt idx="15560">
                  <c:v>653884.13216255268</c:v>
                </c:pt>
                <c:pt idx="15561">
                  <c:v>653915.66511988454</c:v>
                </c:pt>
                <c:pt idx="15562">
                  <c:v>653748.33013177582</c:v>
                </c:pt>
                <c:pt idx="15563">
                  <c:v>654446.13516945497</c:v>
                </c:pt>
                <c:pt idx="15564">
                  <c:v>653824.11600994482</c:v>
                </c:pt>
                <c:pt idx="15565">
                  <c:v>653993.03000224906</c:v>
                </c:pt>
                <c:pt idx="15566">
                  <c:v>653726.75746705139</c:v>
                </c:pt>
                <c:pt idx="15567">
                  <c:v>653796.03947096481</c:v>
                </c:pt>
                <c:pt idx="15568">
                  <c:v>653659.85738408589</c:v>
                </c:pt>
                <c:pt idx="15569">
                  <c:v>654244.3577631748</c:v>
                </c:pt>
                <c:pt idx="15570">
                  <c:v>653760.55239201232</c:v>
                </c:pt>
                <c:pt idx="15571">
                  <c:v>653883.17630570277</c:v>
                </c:pt>
                <c:pt idx="15572">
                  <c:v>654070.43973989447</c:v>
                </c:pt>
                <c:pt idx="15573">
                  <c:v>653622.66183930135</c:v>
                </c:pt>
                <c:pt idx="15574">
                  <c:v>653620.81783398951</c:v>
                </c:pt>
                <c:pt idx="15575">
                  <c:v>653595.59337763931</c:v>
                </c:pt>
                <c:pt idx="15576">
                  <c:v>653688.55451981863</c:v>
                </c:pt>
                <c:pt idx="15577">
                  <c:v>653601.34542471834</c:v>
                </c:pt>
                <c:pt idx="15578">
                  <c:v>654308.35883753572</c:v>
                </c:pt>
                <c:pt idx="15579">
                  <c:v>653603.60767449508</c:v>
                </c:pt>
                <c:pt idx="15580">
                  <c:v>653675.64391989261</c:v>
                </c:pt>
                <c:pt idx="15581">
                  <c:v>653666.67502910912</c:v>
                </c:pt>
                <c:pt idx="15582">
                  <c:v>653563.82819719054</c:v>
                </c:pt>
                <c:pt idx="15583">
                  <c:v>653656.13235466788</c:v>
                </c:pt>
                <c:pt idx="15584">
                  <c:v>653521.34777878877</c:v>
                </c:pt>
                <c:pt idx="15585">
                  <c:v>653576.58901712194</c:v>
                </c:pt>
                <c:pt idx="15586">
                  <c:v>653508.39003691101</c:v>
                </c:pt>
                <c:pt idx="15587">
                  <c:v>653506.66484881705</c:v>
                </c:pt>
                <c:pt idx="15588">
                  <c:v>653804.77195879701</c:v>
                </c:pt>
                <c:pt idx="15589">
                  <c:v>653586.94254450547</c:v>
                </c:pt>
                <c:pt idx="15590">
                  <c:v>653594.45019621262</c:v>
                </c:pt>
                <c:pt idx="15591">
                  <c:v>653982.88540522289</c:v>
                </c:pt>
                <c:pt idx="15592">
                  <c:v>653537.28712038777</c:v>
                </c:pt>
                <c:pt idx="15593">
                  <c:v>653613.25580008538</c:v>
                </c:pt>
                <c:pt idx="15594">
                  <c:v>653540.53165364254</c:v>
                </c:pt>
                <c:pt idx="15595">
                  <c:v>653427.92625435325</c:v>
                </c:pt>
                <c:pt idx="15596">
                  <c:v>653489.37164994352</c:v>
                </c:pt>
                <c:pt idx="15597">
                  <c:v>653523.43766835111</c:v>
                </c:pt>
                <c:pt idx="15598">
                  <c:v>653429.27546044276</c:v>
                </c:pt>
                <c:pt idx="15599">
                  <c:v>653448.12490339903</c:v>
                </c:pt>
                <c:pt idx="15600">
                  <c:v>653536.74392184266</c:v>
                </c:pt>
                <c:pt idx="15601">
                  <c:v>653458.29398342082</c:v>
                </c:pt>
                <c:pt idx="15602">
                  <c:v>653950.45491811738</c:v>
                </c:pt>
                <c:pt idx="15603">
                  <c:v>653377.43758868868</c:v>
                </c:pt>
                <c:pt idx="15604">
                  <c:v>653341.67020418739</c:v>
                </c:pt>
                <c:pt idx="15605">
                  <c:v>653372.52342593099</c:v>
                </c:pt>
                <c:pt idx="15606">
                  <c:v>653353.55637489248</c:v>
                </c:pt>
                <c:pt idx="15607">
                  <c:v>653475.27964745462</c:v>
                </c:pt>
                <c:pt idx="15608">
                  <c:v>653383.01974134287</c:v>
                </c:pt>
                <c:pt idx="15609">
                  <c:v>653352.01246715477</c:v>
                </c:pt>
                <c:pt idx="15610">
                  <c:v>653402.49421027803</c:v>
                </c:pt>
                <c:pt idx="15611">
                  <c:v>653419.30601296236</c:v>
                </c:pt>
                <c:pt idx="15612">
                  <c:v>653398.08807619452</c:v>
                </c:pt>
                <c:pt idx="15613">
                  <c:v>653390.67900575418</c:v>
                </c:pt>
                <c:pt idx="15614">
                  <c:v>653335.32194390777</c:v>
                </c:pt>
                <c:pt idx="15615">
                  <c:v>653410.11442618351</c:v>
                </c:pt>
                <c:pt idx="15616">
                  <c:v>653360.95155741228</c:v>
                </c:pt>
                <c:pt idx="15617">
                  <c:v>653362.41715983383</c:v>
                </c:pt>
                <c:pt idx="15618">
                  <c:v>653398.66462789779</c:v>
                </c:pt>
                <c:pt idx="15619">
                  <c:v>653444.19912060804</c:v>
                </c:pt>
                <c:pt idx="15620">
                  <c:v>653918.11393130245</c:v>
                </c:pt>
                <c:pt idx="15621">
                  <c:v>653313.92597779084</c:v>
                </c:pt>
                <c:pt idx="15622">
                  <c:v>653328.10476509156</c:v>
                </c:pt>
                <c:pt idx="15623">
                  <c:v>653249.16545911855</c:v>
                </c:pt>
                <c:pt idx="15624">
                  <c:v>653300.13035159232</c:v>
                </c:pt>
                <c:pt idx="15625">
                  <c:v>653243.06898703089</c:v>
                </c:pt>
                <c:pt idx="15626">
                  <c:v>653474.55635222897</c:v>
                </c:pt>
                <c:pt idx="15627">
                  <c:v>653275.9395961772</c:v>
                </c:pt>
                <c:pt idx="15628">
                  <c:v>653647.98890563089</c:v>
                </c:pt>
                <c:pt idx="15629">
                  <c:v>653218.02891302109</c:v>
                </c:pt>
                <c:pt idx="15630">
                  <c:v>653360.15479743073</c:v>
                </c:pt>
                <c:pt idx="15631">
                  <c:v>653862.90862186381</c:v>
                </c:pt>
                <c:pt idx="15632">
                  <c:v>653122.44789053337</c:v>
                </c:pt>
                <c:pt idx="15633">
                  <c:v>653182.34852439759</c:v>
                </c:pt>
                <c:pt idx="15634">
                  <c:v>653214.35604450654</c:v>
                </c:pt>
                <c:pt idx="15635">
                  <c:v>653211.04066049983</c:v>
                </c:pt>
                <c:pt idx="15636">
                  <c:v>653116.17248641246</c:v>
                </c:pt>
                <c:pt idx="15637">
                  <c:v>653209.26633938681</c:v>
                </c:pt>
                <c:pt idx="15638">
                  <c:v>653069.31779145799</c:v>
                </c:pt>
                <c:pt idx="15639">
                  <c:v>653460.07313598692</c:v>
                </c:pt>
                <c:pt idx="15640">
                  <c:v>653081.98800096451</c:v>
                </c:pt>
                <c:pt idx="15641">
                  <c:v>653162.79739223525</c:v>
                </c:pt>
                <c:pt idx="15642">
                  <c:v>653090.35536627623</c:v>
                </c:pt>
                <c:pt idx="15643">
                  <c:v>653165.13985783991</c:v>
                </c:pt>
                <c:pt idx="15644">
                  <c:v>653143.67891014111</c:v>
                </c:pt>
                <c:pt idx="15645">
                  <c:v>653020.6823059523</c:v>
                </c:pt>
                <c:pt idx="15646">
                  <c:v>653034.10041497322</c:v>
                </c:pt>
                <c:pt idx="15647">
                  <c:v>653005.1645838815</c:v>
                </c:pt>
                <c:pt idx="15648">
                  <c:v>653096.66027483018</c:v>
                </c:pt>
                <c:pt idx="15649">
                  <c:v>652972.11540660937</c:v>
                </c:pt>
                <c:pt idx="15650">
                  <c:v>653505.33765651798</c:v>
                </c:pt>
                <c:pt idx="15651">
                  <c:v>652939.9945880298</c:v>
                </c:pt>
                <c:pt idx="15652">
                  <c:v>653359.06665777357</c:v>
                </c:pt>
                <c:pt idx="15653">
                  <c:v>652965.27948476968</c:v>
                </c:pt>
                <c:pt idx="15654">
                  <c:v>653019.61672222137</c:v>
                </c:pt>
                <c:pt idx="15655">
                  <c:v>653601.27018031769</c:v>
                </c:pt>
                <c:pt idx="15656">
                  <c:v>652886.77755947434</c:v>
                </c:pt>
                <c:pt idx="15657">
                  <c:v>652985.62667345896</c:v>
                </c:pt>
                <c:pt idx="15658">
                  <c:v>652966.1007126593</c:v>
                </c:pt>
                <c:pt idx="15659">
                  <c:v>653012.9341106246</c:v>
                </c:pt>
                <c:pt idx="15660">
                  <c:v>653184.96271965781</c:v>
                </c:pt>
                <c:pt idx="15661">
                  <c:v>653449.94544397155</c:v>
                </c:pt>
                <c:pt idx="15662">
                  <c:v>652934.08546950633</c:v>
                </c:pt>
                <c:pt idx="15663">
                  <c:v>652851.99298834684</c:v>
                </c:pt>
                <c:pt idx="15664">
                  <c:v>652974.93448730314</c:v>
                </c:pt>
                <c:pt idx="15665">
                  <c:v>652931.65072747413</c:v>
                </c:pt>
                <c:pt idx="15666">
                  <c:v>652913.36645208264</c:v>
                </c:pt>
                <c:pt idx="15667">
                  <c:v>652835.66127249575</c:v>
                </c:pt>
                <c:pt idx="15668">
                  <c:v>652878.20686351333</c:v>
                </c:pt>
                <c:pt idx="15669">
                  <c:v>653257.72054387617</c:v>
                </c:pt>
                <c:pt idx="15670">
                  <c:v>652807.10998670408</c:v>
                </c:pt>
                <c:pt idx="15671">
                  <c:v>652883.77288225538</c:v>
                </c:pt>
                <c:pt idx="15672">
                  <c:v>652805.79398689186</c:v>
                </c:pt>
                <c:pt idx="15673">
                  <c:v>652835.20135887968</c:v>
                </c:pt>
                <c:pt idx="15674">
                  <c:v>652873.37696842558</c:v>
                </c:pt>
                <c:pt idx="15675">
                  <c:v>652861.60994906048</c:v>
                </c:pt>
                <c:pt idx="15676">
                  <c:v>652830.82744936016</c:v>
                </c:pt>
                <c:pt idx="15677">
                  <c:v>652831.61424809974</c:v>
                </c:pt>
                <c:pt idx="15678">
                  <c:v>652756.15215181967</c:v>
                </c:pt>
                <c:pt idx="15679">
                  <c:v>652712.51170432009</c:v>
                </c:pt>
                <c:pt idx="15680">
                  <c:v>652825.49207859766</c:v>
                </c:pt>
                <c:pt idx="15681">
                  <c:v>652896.25024556974</c:v>
                </c:pt>
                <c:pt idx="15682">
                  <c:v>652681.35795897432</c:v>
                </c:pt>
                <c:pt idx="15683">
                  <c:v>652720.42051790026</c:v>
                </c:pt>
                <c:pt idx="15684">
                  <c:v>652955.80799794127</c:v>
                </c:pt>
                <c:pt idx="15685">
                  <c:v>652696.04102978518</c:v>
                </c:pt>
                <c:pt idx="15686">
                  <c:v>652650.19311718992</c:v>
                </c:pt>
                <c:pt idx="15687">
                  <c:v>652778.78094330046</c:v>
                </c:pt>
                <c:pt idx="15688">
                  <c:v>652632.84995566308</c:v>
                </c:pt>
                <c:pt idx="15689">
                  <c:v>652738.01597526413</c:v>
                </c:pt>
                <c:pt idx="15690">
                  <c:v>652733.58933362213</c:v>
                </c:pt>
                <c:pt idx="15691">
                  <c:v>652725.92275198398</c:v>
                </c:pt>
                <c:pt idx="15692">
                  <c:v>652640.63618915016</c:v>
                </c:pt>
                <c:pt idx="15693">
                  <c:v>652592.32270878449</c:v>
                </c:pt>
                <c:pt idx="15694">
                  <c:v>652611.38807355426</c:v>
                </c:pt>
                <c:pt idx="15695">
                  <c:v>652678.92191681894</c:v>
                </c:pt>
                <c:pt idx="15696">
                  <c:v>652654.23481755739</c:v>
                </c:pt>
                <c:pt idx="15697">
                  <c:v>652749.6362345228</c:v>
                </c:pt>
                <c:pt idx="15698">
                  <c:v>652557.6068131678</c:v>
                </c:pt>
                <c:pt idx="15699">
                  <c:v>652648.99602752074</c:v>
                </c:pt>
                <c:pt idx="15700">
                  <c:v>652863.61633666349</c:v>
                </c:pt>
                <c:pt idx="15701">
                  <c:v>652559.81256349734</c:v>
                </c:pt>
                <c:pt idx="15702">
                  <c:v>652550.1254329395</c:v>
                </c:pt>
                <c:pt idx="15703">
                  <c:v>652611.99790518743</c:v>
                </c:pt>
                <c:pt idx="15704">
                  <c:v>652635.99276341521</c:v>
                </c:pt>
                <c:pt idx="15705">
                  <c:v>652630.07724587829</c:v>
                </c:pt>
                <c:pt idx="15706">
                  <c:v>652491.7915824888</c:v>
                </c:pt>
                <c:pt idx="15707">
                  <c:v>652499.66253514704</c:v>
                </c:pt>
                <c:pt idx="15708">
                  <c:v>652545.4848736102</c:v>
                </c:pt>
                <c:pt idx="15709">
                  <c:v>652614.70313440694</c:v>
                </c:pt>
                <c:pt idx="15710">
                  <c:v>652945.53049626178</c:v>
                </c:pt>
                <c:pt idx="15711">
                  <c:v>652467.03513556311</c:v>
                </c:pt>
                <c:pt idx="15712">
                  <c:v>652539.98056757636</c:v>
                </c:pt>
                <c:pt idx="15713">
                  <c:v>652585.39917535381</c:v>
                </c:pt>
                <c:pt idx="15714">
                  <c:v>652442.24285661872</c:v>
                </c:pt>
                <c:pt idx="15715">
                  <c:v>652436.45771000767</c:v>
                </c:pt>
                <c:pt idx="15716">
                  <c:v>652666.61806749203</c:v>
                </c:pt>
                <c:pt idx="15717">
                  <c:v>652596.14051115792</c:v>
                </c:pt>
                <c:pt idx="15718">
                  <c:v>652487.66876243625</c:v>
                </c:pt>
                <c:pt idx="15719">
                  <c:v>653004.37493002811</c:v>
                </c:pt>
                <c:pt idx="15720">
                  <c:v>652356.43533284729</c:v>
                </c:pt>
                <c:pt idx="15721">
                  <c:v>652364.56348307792</c:v>
                </c:pt>
                <c:pt idx="15722">
                  <c:v>652434.71433032909</c:v>
                </c:pt>
                <c:pt idx="15723">
                  <c:v>652337.66707957466</c:v>
                </c:pt>
                <c:pt idx="15724">
                  <c:v>652450.39853392902</c:v>
                </c:pt>
                <c:pt idx="15725">
                  <c:v>652463.85078492551</c:v>
                </c:pt>
                <c:pt idx="15726">
                  <c:v>652483.4183820975</c:v>
                </c:pt>
                <c:pt idx="15727">
                  <c:v>652995.08641645673</c:v>
                </c:pt>
                <c:pt idx="15728">
                  <c:v>652409.19368420262</c:v>
                </c:pt>
                <c:pt idx="15729">
                  <c:v>652240.17427560873</c:v>
                </c:pt>
                <c:pt idx="15730">
                  <c:v>652756.97470855212</c:v>
                </c:pt>
                <c:pt idx="15731">
                  <c:v>652248.93004912627</c:v>
                </c:pt>
                <c:pt idx="15732">
                  <c:v>652793.39405172295</c:v>
                </c:pt>
                <c:pt idx="15733">
                  <c:v>652218.95580533438</c:v>
                </c:pt>
                <c:pt idx="15734">
                  <c:v>652273.06581975881</c:v>
                </c:pt>
                <c:pt idx="15735">
                  <c:v>652407.86833623017</c:v>
                </c:pt>
                <c:pt idx="15736">
                  <c:v>652248.92877571995</c:v>
                </c:pt>
                <c:pt idx="15737">
                  <c:v>652167.68554513576</c:v>
                </c:pt>
                <c:pt idx="15738">
                  <c:v>652518.96159424726</c:v>
                </c:pt>
                <c:pt idx="15739">
                  <c:v>652275.29749428155</c:v>
                </c:pt>
                <c:pt idx="15740">
                  <c:v>652277.9519853642</c:v>
                </c:pt>
                <c:pt idx="15741">
                  <c:v>652240.57216218801</c:v>
                </c:pt>
                <c:pt idx="15742">
                  <c:v>652223.17015106895</c:v>
                </c:pt>
                <c:pt idx="15743">
                  <c:v>652064.95353110612</c:v>
                </c:pt>
                <c:pt idx="15744">
                  <c:v>652085.096892562</c:v>
                </c:pt>
                <c:pt idx="15745">
                  <c:v>652193.48626983422</c:v>
                </c:pt>
                <c:pt idx="15746">
                  <c:v>652683.00014006405</c:v>
                </c:pt>
                <c:pt idx="15747">
                  <c:v>652045.63228092564</c:v>
                </c:pt>
                <c:pt idx="15748">
                  <c:v>652237.02326378599</c:v>
                </c:pt>
                <c:pt idx="15749">
                  <c:v>652167.5422195493</c:v>
                </c:pt>
                <c:pt idx="15750">
                  <c:v>652157.78451621463</c:v>
                </c:pt>
                <c:pt idx="15751">
                  <c:v>652249.32361566357</c:v>
                </c:pt>
                <c:pt idx="15752">
                  <c:v>652169.67444521829</c:v>
                </c:pt>
                <c:pt idx="15753">
                  <c:v>652385.84517266252</c:v>
                </c:pt>
                <c:pt idx="15754">
                  <c:v>652180.50653237</c:v>
                </c:pt>
                <c:pt idx="15755">
                  <c:v>652124.51046432718</c:v>
                </c:pt>
                <c:pt idx="15756">
                  <c:v>652136.7409070615</c:v>
                </c:pt>
                <c:pt idx="15757">
                  <c:v>652118.25364140421</c:v>
                </c:pt>
                <c:pt idx="15758">
                  <c:v>651985.7487946857</c:v>
                </c:pt>
                <c:pt idx="15759">
                  <c:v>651954.53938124445</c:v>
                </c:pt>
                <c:pt idx="15760">
                  <c:v>651925.95301772561</c:v>
                </c:pt>
                <c:pt idx="15761">
                  <c:v>651915.75376687385</c:v>
                </c:pt>
                <c:pt idx="15762">
                  <c:v>652080.66100909642</c:v>
                </c:pt>
                <c:pt idx="15763">
                  <c:v>651904.29268293048</c:v>
                </c:pt>
                <c:pt idx="15764">
                  <c:v>652595.66464209266</c:v>
                </c:pt>
                <c:pt idx="15765">
                  <c:v>651896.15104659449</c:v>
                </c:pt>
                <c:pt idx="15766">
                  <c:v>652072.84435554408</c:v>
                </c:pt>
                <c:pt idx="15767">
                  <c:v>652449.08495473838</c:v>
                </c:pt>
                <c:pt idx="15768">
                  <c:v>651935.22602234059</c:v>
                </c:pt>
                <c:pt idx="15769">
                  <c:v>652011.44353861886</c:v>
                </c:pt>
                <c:pt idx="15770">
                  <c:v>651975.16776605032</c:v>
                </c:pt>
                <c:pt idx="15771">
                  <c:v>651951.46377456421</c:v>
                </c:pt>
                <c:pt idx="15772">
                  <c:v>651841.40380123677</c:v>
                </c:pt>
                <c:pt idx="15773">
                  <c:v>651849.87500435603</c:v>
                </c:pt>
                <c:pt idx="15774">
                  <c:v>651846.67756863101</c:v>
                </c:pt>
                <c:pt idx="15775">
                  <c:v>651953.05621658615</c:v>
                </c:pt>
                <c:pt idx="15776">
                  <c:v>651931.13347370934</c:v>
                </c:pt>
                <c:pt idx="15777">
                  <c:v>651809.97017144947</c:v>
                </c:pt>
                <c:pt idx="15778">
                  <c:v>651787.4681766656</c:v>
                </c:pt>
                <c:pt idx="15779">
                  <c:v>651802.80736264586</c:v>
                </c:pt>
                <c:pt idx="15780">
                  <c:v>651793.12104411132</c:v>
                </c:pt>
                <c:pt idx="15781">
                  <c:v>651980.23706148844</c:v>
                </c:pt>
                <c:pt idx="15782">
                  <c:v>651928.17202538915</c:v>
                </c:pt>
                <c:pt idx="15783">
                  <c:v>651895.91960146267</c:v>
                </c:pt>
                <c:pt idx="15784">
                  <c:v>651827.95342576178</c:v>
                </c:pt>
                <c:pt idx="15785">
                  <c:v>651858.62119603262</c:v>
                </c:pt>
                <c:pt idx="15786">
                  <c:v>651918.70335803786</c:v>
                </c:pt>
                <c:pt idx="15787">
                  <c:v>651901.10574825655</c:v>
                </c:pt>
                <c:pt idx="15788">
                  <c:v>651880.99548266514</c:v>
                </c:pt>
                <c:pt idx="15789">
                  <c:v>651863.59238470357</c:v>
                </c:pt>
                <c:pt idx="15790">
                  <c:v>652169.73287550011</c:v>
                </c:pt>
                <c:pt idx="15791">
                  <c:v>652233.64867205406</c:v>
                </c:pt>
                <c:pt idx="15792">
                  <c:v>651814.1059921938</c:v>
                </c:pt>
                <c:pt idx="15793">
                  <c:v>651829.23590912682</c:v>
                </c:pt>
                <c:pt idx="15794">
                  <c:v>651813.95667106728</c:v>
                </c:pt>
                <c:pt idx="15795">
                  <c:v>651791.14930193638</c:v>
                </c:pt>
                <c:pt idx="15796">
                  <c:v>651786.65704276052</c:v>
                </c:pt>
                <c:pt idx="15797">
                  <c:v>651796.77870261401</c:v>
                </c:pt>
                <c:pt idx="15798">
                  <c:v>651675.18632060278</c:v>
                </c:pt>
                <c:pt idx="15799">
                  <c:v>651806.07602433336</c:v>
                </c:pt>
                <c:pt idx="15800">
                  <c:v>651654.92262997362</c:v>
                </c:pt>
                <c:pt idx="15801">
                  <c:v>651968.55659870117</c:v>
                </c:pt>
                <c:pt idx="15802">
                  <c:v>651780.07585530495</c:v>
                </c:pt>
                <c:pt idx="15803">
                  <c:v>651638.72600414581</c:v>
                </c:pt>
                <c:pt idx="15804">
                  <c:v>651877.18837966886</c:v>
                </c:pt>
                <c:pt idx="15805">
                  <c:v>651741.80691999791</c:v>
                </c:pt>
                <c:pt idx="15806">
                  <c:v>651658.17811344867</c:v>
                </c:pt>
                <c:pt idx="15807">
                  <c:v>652301.85794584884</c:v>
                </c:pt>
                <c:pt idx="15808">
                  <c:v>651598.34744497319</c:v>
                </c:pt>
                <c:pt idx="15809">
                  <c:v>651663.0706566805</c:v>
                </c:pt>
                <c:pt idx="15810">
                  <c:v>651558.07634402555</c:v>
                </c:pt>
                <c:pt idx="15811">
                  <c:v>651730.76758310129</c:v>
                </c:pt>
                <c:pt idx="15812">
                  <c:v>651655.3199735909</c:v>
                </c:pt>
                <c:pt idx="15813">
                  <c:v>651559.71648247819</c:v>
                </c:pt>
                <c:pt idx="15814">
                  <c:v>651554.15606622398</c:v>
                </c:pt>
                <c:pt idx="15815">
                  <c:v>651543.85626091564</c:v>
                </c:pt>
                <c:pt idx="15816">
                  <c:v>651539.49667675199</c:v>
                </c:pt>
                <c:pt idx="15817">
                  <c:v>651613.46308791998</c:v>
                </c:pt>
                <c:pt idx="15818">
                  <c:v>651972.35749098507</c:v>
                </c:pt>
                <c:pt idx="15819">
                  <c:v>651513.91879896587</c:v>
                </c:pt>
                <c:pt idx="15820">
                  <c:v>651678.14352889848</c:v>
                </c:pt>
                <c:pt idx="15821">
                  <c:v>652022.49579478498</c:v>
                </c:pt>
                <c:pt idx="15822">
                  <c:v>651502.34922564263</c:v>
                </c:pt>
                <c:pt idx="15823">
                  <c:v>651601.53907685296</c:v>
                </c:pt>
                <c:pt idx="15824">
                  <c:v>651542.68552287947</c:v>
                </c:pt>
                <c:pt idx="15825">
                  <c:v>651547.22793914808</c:v>
                </c:pt>
                <c:pt idx="15826">
                  <c:v>651434.70885905297</c:v>
                </c:pt>
                <c:pt idx="15827">
                  <c:v>651453.22734470118</c:v>
                </c:pt>
                <c:pt idx="15828">
                  <c:v>651670.66677648679</c:v>
                </c:pt>
                <c:pt idx="15829">
                  <c:v>651543.85544161103</c:v>
                </c:pt>
                <c:pt idx="15830">
                  <c:v>651483.20695724653</c:v>
                </c:pt>
                <c:pt idx="15831">
                  <c:v>652054.08426743816</c:v>
                </c:pt>
                <c:pt idx="15832">
                  <c:v>651450.15598009701</c:v>
                </c:pt>
                <c:pt idx="15833">
                  <c:v>651490.31674802722</c:v>
                </c:pt>
                <c:pt idx="15834">
                  <c:v>651408.73173087358</c:v>
                </c:pt>
                <c:pt idx="15835">
                  <c:v>651361.89816887141</c:v>
                </c:pt>
                <c:pt idx="15836">
                  <c:v>651396.25257347978</c:v>
                </c:pt>
                <c:pt idx="15837">
                  <c:v>651446.15353667957</c:v>
                </c:pt>
                <c:pt idx="15838">
                  <c:v>651310.87010797334</c:v>
                </c:pt>
                <c:pt idx="15839">
                  <c:v>651302.00331544597</c:v>
                </c:pt>
                <c:pt idx="15840">
                  <c:v>651261.79290065879</c:v>
                </c:pt>
                <c:pt idx="15841">
                  <c:v>651829.3859184098</c:v>
                </c:pt>
                <c:pt idx="15842">
                  <c:v>651363.02295881987</c:v>
                </c:pt>
                <c:pt idx="15843">
                  <c:v>651413.65938910376</c:v>
                </c:pt>
                <c:pt idx="15844">
                  <c:v>651248.45586481248</c:v>
                </c:pt>
                <c:pt idx="15845">
                  <c:v>651537.13795947179</c:v>
                </c:pt>
                <c:pt idx="15846">
                  <c:v>651210.17668332427</c:v>
                </c:pt>
                <c:pt idx="15847">
                  <c:v>651231.50615138188</c:v>
                </c:pt>
                <c:pt idx="15848">
                  <c:v>651587.20549808652</c:v>
                </c:pt>
                <c:pt idx="15849">
                  <c:v>651321.10093552643</c:v>
                </c:pt>
                <c:pt idx="15850">
                  <c:v>651304.36898537853</c:v>
                </c:pt>
                <c:pt idx="15851">
                  <c:v>651301.30983937951</c:v>
                </c:pt>
                <c:pt idx="15852">
                  <c:v>651301.29691757075</c:v>
                </c:pt>
                <c:pt idx="15853">
                  <c:v>651251.00452786079</c:v>
                </c:pt>
                <c:pt idx="15854">
                  <c:v>651267.74311945925</c:v>
                </c:pt>
                <c:pt idx="15855">
                  <c:v>651152.88435168774</c:v>
                </c:pt>
                <c:pt idx="15856">
                  <c:v>651509.1828912755</c:v>
                </c:pt>
                <c:pt idx="15857">
                  <c:v>651143.65214296791</c:v>
                </c:pt>
                <c:pt idx="15858">
                  <c:v>651116.32513551589</c:v>
                </c:pt>
                <c:pt idx="15859">
                  <c:v>651176.48144759715</c:v>
                </c:pt>
                <c:pt idx="15860">
                  <c:v>651179.88346271298</c:v>
                </c:pt>
                <c:pt idx="15861">
                  <c:v>651183.51368994208</c:v>
                </c:pt>
                <c:pt idx="15862">
                  <c:v>651186.97119566414</c:v>
                </c:pt>
                <c:pt idx="15863">
                  <c:v>651066.95651251846</c:v>
                </c:pt>
                <c:pt idx="15864">
                  <c:v>651180.56227560889</c:v>
                </c:pt>
                <c:pt idx="15865">
                  <c:v>651086.84259820834</c:v>
                </c:pt>
                <c:pt idx="15866">
                  <c:v>651141.18267563253</c:v>
                </c:pt>
                <c:pt idx="15867">
                  <c:v>651225.98804811761</c:v>
                </c:pt>
                <c:pt idx="15868">
                  <c:v>651155.18032018573</c:v>
                </c:pt>
                <c:pt idx="15869">
                  <c:v>651191.34068160749</c:v>
                </c:pt>
                <c:pt idx="15870">
                  <c:v>651021.40597266098</c:v>
                </c:pt>
                <c:pt idx="15871">
                  <c:v>651312.26308348554</c:v>
                </c:pt>
                <c:pt idx="15872">
                  <c:v>651080.32229433709</c:v>
                </c:pt>
                <c:pt idx="15873">
                  <c:v>651490.06276367255</c:v>
                </c:pt>
                <c:pt idx="15874">
                  <c:v>651076.70255244768</c:v>
                </c:pt>
                <c:pt idx="15875">
                  <c:v>651089.25814554037</c:v>
                </c:pt>
                <c:pt idx="15876">
                  <c:v>651010.34309053619</c:v>
                </c:pt>
                <c:pt idx="15877">
                  <c:v>651084.88398328447</c:v>
                </c:pt>
                <c:pt idx="15878">
                  <c:v>651063.8742140301</c:v>
                </c:pt>
                <c:pt idx="15879">
                  <c:v>650931.83258286293</c:v>
                </c:pt>
                <c:pt idx="15880">
                  <c:v>651022.85638661031</c:v>
                </c:pt>
                <c:pt idx="15881">
                  <c:v>650915.31885557878</c:v>
                </c:pt>
                <c:pt idx="15882">
                  <c:v>651025.51731694024</c:v>
                </c:pt>
                <c:pt idx="15883">
                  <c:v>650907.70560963592</c:v>
                </c:pt>
                <c:pt idx="15884">
                  <c:v>651530.81424650375</c:v>
                </c:pt>
                <c:pt idx="15885">
                  <c:v>650897.56577246694</c:v>
                </c:pt>
                <c:pt idx="15886">
                  <c:v>651325.20167905162</c:v>
                </c:pt>
                <c:pt idx="15887">
                  <c:v>650954.28981345927</c:v>
                </c:pt>
                <c:pt idx="15888">
                  <c:v>650950.39433477039</c:v>
                </c:pt>
                <c:pt idx="15889">
                  <c:v>650931.15676245349</c:v>
                </c:pt>
                <c:pt idx="15890">
                  <c:v>650844.20911409799</c:v>
                </c:pt>
                <c:pt idx="15891">
                  <c:v>650967.96275378286</c:v>
                </c:pt>
                <c:pt idx="15892">
                  <c:v>650914.91153713886</c:v>
                </c:pt>
                <c:pt idx="15893">
                  <c:v>650923.05676292477</c:v>
                </c:pt>
                <c:pt idx="15894">
                  <c:v>651475.62175501604</c:v>
                </c:pt>
                <c:pt idx="15895">
                  <c:v>650767.84887364926</c:v>
                </c:pt>
                <c:pt idx="15896">
                  <c:v>650746.09542119422</c:v>
                </c:pt>
                <c:pt idx="15897">
                  <c:v>650846.98450324719</c:v>
                </c:pt>
                <c:pt idx="15898">
                  <c:v>650874.65739063791</c:v>
                </c:pt>
                <c:pt idx="15899">
                  <c:v>650848.54371162341</c:v>
                </c:pt>
                <c:pt idx="15900">
                  <c:v>650730.21208979189</c:v>
                </c:pt>
                <c:pt idx="15901">
                  <c:v>650708.74342245993</c:v>
                </c:pt>
                <c:pt idx="15902">
                  <c:v>650705.98668618209</c:v>
                </c:pt>
                <c:pt idx="15903">
                  <c:v>650696.20668335806</c:v>
                </c:pt>
                <c:pt idx="15904">
                  <c:v>650675.00427546422</c:v>
                </c:pt>
                <c:pt idx="15905">
                  <c:v>651237.3007460105</c:v>
                </c:pt>
                <c:pt idx="15906">
                  <c:v>650899.72563511506</c:v>
                </c:pt>
                <c:pt idx="15907">
                  <c:v>650717.62330656487</c:v>
                </c:pt>
                <c:pt idx="15908">
                  <c:v>650718.60441935214</c:v>
                </c:pt>
                <c:pt idx="15909">
                  <c:v>650666.71682607441</c:v>
                </c:pt>
                <c:pt idx="15910">
                  <c:v>650775.04916692048</c:v>
                </c:pt>
                <c:pt idx="15911">
                  <c:v>650763.27014157537</c:v>
                </c:pt>
                <c:pt idx="15912">
                  <c:v>650586.12646603072</c:v>
                </c:pt>
                <c:pt idx="15913">
                  <c:v>650709.66982605006</c:v>
                </c:pt>
                <c:pt idx="15914">
                  <c:v>650736.80467998039</c:v>
                </c:pt>
                <c:pt idx="15915">
                  <c:v>650684.40884017071</c:v>
                </c:pt>
                <c:pt idx="15916">
                  <c:v>650575.29184435913</c:v>
                </c:pt>
                <c:pt idx="15917">
                  <c:v>650521.56503198866</c:v>
                </c:pt>
                <c:pt idx="15918">
                  <c:v>650633.57666648924</c:v>
                </c:pt>
                <c:pt idx="15919">
                  <c:v>650509.06056516664</c:v>
                </c:pt>
                <c:pt idx="15920">
                  <c:v>651031.11315445835</c:v>
                </c:pt>
                <c:pt idx="15921">
                  <c:v>650627.03373127629</c:v>
                </c:pt>
                <c:pt idx="15922">
                  <c:v>650484.10564813856</c:v>
                </c:pt>
                <c:pt idx="15923">
                  <c:v>650568.36502453475</c:v>
                </c:pt>
                <c:pt idx="15924">
                  <c:v>650470.30747906188</c:v>
                </c:pt>
                <c:pt idx="15925">
                  <c:v>650425.92415642098</c:v>
                </c:pt>
                <c:pt idx="15926">
                  <c:v>650422.74846582848</c:v>
                </c:pt>
                <c:pt idx="15927">
                  <c:v>650602.2243725314</c:v>
                </c:pt>
                <c:pt idx="15928">
                  <c:v>650459.04404011555</c:v>
                </c:pt>
                <c:pt idx="15929">
                  <c:v>650756.56456043513</c:v>
                </c:pt>
                <c:pt idx="15930">
                  <c:v>650454.80698815675</c:v>
                </c:pt>
                <c:pt idx="15931">
                  <c:v>650505.88051593571</c:v>
                </c:pt>
                <c:pt idx="15932">
                  <c:v>650367.24547771981</c:v>
                </c:pt>
                <c:pt idx="15933">
                  <c:v>650340.78365980322</c:v>
                </c:pt>
                <c:pt idx="15934">
                  <c:v>650802.03181051638</c:v>
                </c:pt>
                <c:pt idx="15935">
                  <c:v>650501.05169648759</c:v>
                </c:pt>
                <c:pt idx="15936">
                  <c:v>650897.687755947</c:v>
                </c:pt>
                <c:pt idx="15937">
                  <c:v>650278.68538713385</c:v>
                </c:pt>
                <c:pt idx="15938">
                  <c:v>650381.81877562043</c:v>
                </c:pt>
                <c:pt idx="15939">
                  <c:v>650278.24402946676</c:v>
                </c:pt>
                <c:pt idx="15940">
                  <c:v>650366.17467634927</c:v>
                </c:pt>
                <c:pt idx="15941">
                  <c:v>650276.21406334569</c:v>
                </c:pt>
                <c:pt idx="15942">
                  <c:v>650369.53198961227</c:v>
                </c:pt>
                <c:pt idx="15943">
                  <c:v>650295.59418214997</c:v>
                </c:pt>
                <c:pt idx="15944">
                  <c:v>650943.23287196248</c:v>
                </c:pt>
                <c:pt idx="15945">
                  <c:v>650224.61669571558</c:v>
                </c:pt>
                <c:pt idx="15946">
                  <c:v>650297.05607491697</c:v>
                </c:pt>
                <c:pt idx="15947">
                  <c:v>650322.11552377685</c:v>
                </c:pt>
                <c:pt idx="15948">
                  <c:v>650307.12197911099</c:v>
                </c:pt>
                <c:pt idx="15949">
                  <c:v>650383.5025162166</c:v>
                </c:pt>
                <c:pt idx="15950">
                  <c:v>650417.96574265428</c:v>
                </c:pt>
                <c:pt idx="15951">
                  <c:v>650281.35466409486</c:v>
                </c:pt>
                <c:pt idx="15952">
                  <c:v>650275.91463358351</c:v>
                </c:pt>
                <c:pt idx="15953">
                  <c:v>650164.80588410608</c:v>
                </c:pt>
                <c:pt idx="15954">
                  <c:v>650247.37438769836</c:v>
                </c:pt>
                <c:pt idx="15955">
                  <c:v>650218.09499247442</c:v>
                </c:pt>
                <c:pt idx="15956">
                  <c:v>650285.58978364232</c:v>
                </c:pt>
                <c:pt idx="15957">
                  <c:v>650764.37084626767</c:v>
                </c:pt>
                <c:pt idx="15958">
                  <c:v>650426.65095650079</c:v>
                </c:pt>
                <c:pt idx="15959">
                  <c:v>650149.49810741271</c:v>
                </c:pt>
                <c:pt idx="15960">
                  <c:v>650097.45443035988</c:v>
                </c:pt>
                <c:pt idx="15961">
                  <c:v>650102.70581626159</c:v>
                </c:pt>
                <c:pt idx="15962">
                  <c:v>650094.23397214129</c:v>
                </c:pt>
                <c:pt idx="15963">
                  <c:v>650205.61261984333</c:v>
                </c:pt>
                <c:pt idx="15964">
                  <c:v>650176.03577966953</c:v>
                </c:pt>
                <c:pt idx="15965">
                  <c:v>650061.34289875848</c:v>
                </c:pt>
                <c:pt idx="15966">
                  <c:v>650063.12476099201</c:v>
                </c:pt>
                <c:pt idx="15967">
                  <c:v>650563.03321514768</c:v>
                </c:pt>
                <c:pt idx="15968">
                  <c:v>650027.97879844415</c:v>
                </c:pt>
                <c:pt idx="15969">
                  <c:v>650170.0904450306</c:v>
                </c:pt>
                <c:pt idx="15970">
                  <c:v>650106.64456518169</c:v>
                </c:pt>
                <c:pt idx="15971">
                  <c:v>650138.49303314346</c:v>
                </c:pt>
                <c:pt idx="15972">
                  <c:v>650015.24086921522</c:v>
                </c:pt>
                <c:pt idx="15973">
                  <c:v>649999.7089090721</c:v>
                </c:pt>
                <c:pt idx="15974">
                  <c:v>650091.92747734115</c:v>
                </c:pt>
                <c:pt idx="15975">
                  <c:v>650430.34552358952</c:v>
                </c:pt>
                <c:pt idx="15976">
                  <c:v>650170.39179287944</c:v>
                </c:pt>
                <c:pt idx="15977">
                  <c:v>650571.63202211005</c:v>
                </c:pt>
                <c:pt idx="15978">
                  <c:v>650053.04398088786</c:v>
                </c:pt>
                <c:pt idx="15979">
                  <c:v>649887.90487258439</c:v>
                </c:pt>
                <c:pt idx="15980">
                  <c:v>649879.51689120242</c:v>
                </c:pt>
                <c:pt idx="15981">
                  <c:v>649998.97791237431</c:v>
                </c:pt>
                <c:pt idx="15982">
                  <c:v>649870.04155881598</c:v>
                </c:pt>
                <c:pt idx="15983">
                  <c:v>649870.58781083184</c:v>
                </c:pt>
                <c:pt idx="15984">
                  <c:v>649865.10653608688</c:v>
                </c:pt>
                <c:pt idx="15985">
                  <c:v>649923.03241417103</c:v>
                </c:pt>
                <c:pt idx="15986">
                  <c:v>649786.34075627313</c:v>
                </c:pt>
                <c:pt idx="15987">
                  <c:v>649919.68111740518</c:v>
                </c:pt>
                <c:pt idx="15988">
                  <c:v>649839.74791846459</c:v>
                </c:pt>
                <c:pt idx="15989">
                  <c:v>649775.68299496244</c:v>
                </c:pt>
                <c:pt idx="15990">
                  <c:v>649856.68646372948</c:v>
                </c:pt>
                <c:pt idx="15991">
                  <c:v>649930.34337301203</c:v>
                </c:pt>
                <c:pt idx="15992">
                  <c:v>649859.52629099519</c:v>
                </c:pt>
                <c:pt idx="15993">
                  <c:v>649772.67680856911</c:v>
                </c:pt>
                <c:pt idx="15994">
                  <c:v>649696.37633179256</c:v>
                </c:pt>
                <c:pt idx="15995">
                  <c:v>650049.95940793725</c:v>
                </c:pt>
                <c:pt idx="15996">
                  <c:v>649904.13871705253</c:v>
                </c:pt>
                <c:pt idx="15997">
                  <c:v>650360.42603955045</c:v>
                </c:pt>
                <c:pt idx="15998">
                  <c:v>649806.01337619743</c:v>
                </c:pt>
                <c:pt idx="15999">
                  <c:v>649822.09897453315</c:v>
                </c:pt>
                <c:pt idx="16000">
                  <c:v>649789.03877406905</c:v>
                </c:pt>
                <c:pt idx="16001">
                  <c:v>649926.56429934339</c:v>
                </c:pt>
                <c:pt idx="16002">
                  <c:v>649762.42313383473</c:v>
                </c:pt>
                <c:pt idx="16003">
                  <c:v>650181.82842933608</c:v>
                </c:pt>
                <c:pt idx="16004">
                  <c:v>649775.48385131883</c:v>
                </c:pt>
                <c:pt idx="16005">
                  <c:v>649601.25500586512</c:v>
                </c:pt>
                <c:pt idx="16006">
                  <c:v>649588.23220685392</c:v>
                </c:pt>
                <c:pt idx="16007">
                  <c:v>649736.66062846349</c:v>
                </c:pt>
                <c:pt idx="16008">
                  <c:v>649729.49109824735</c:v>
                </c:pt>
                <c:pt idx="16009">
                  <c:v>649550.20946992026</c:v>
                </c:pt>
                <c:pt idx="16010">
                  <c:v>649688.37583063717</c:v>
                </c:pt>
                <c:pt idx="16011">
                  <c:v>649531.51576838433</c:v>
                </c:pt>
                <c:pt idx="16012">
                  <c:v>649616.21530797181</c:v>
                </c:pt>
                <c:pt idx="16013">
                  <c:v>649597.24211050814</c:v>
                </c:pt>
                <c:pt idx="16014">
                  <c:v>649676.53216736333</c:v>
                </c:pt>
                <c:pt idx="16015">
                  <c:v>649479.62445846852</c:v>
                </c:pt>
                <c:pt idx="16016">
                  <c:v>649660.14545474097</c:v>
                </c:pt>
                <c:pt idx="16017">
                  <c:v>649492.13427694689</c:v>
                </c:pt>
                <c:pt idx="16018">
                  <c:v>649654.14428281214</c:v>
                </c:pt>
                <c:pt idx="16019">
                  <c:v>649616.34937514307</c:v>
                </c:pt>
                <c:pt idx="16020">
                  <c:v>649678.68548232876</c:v>
                </c:pt>
                <c:pt idx="16021">
                  <c:v>649436.36850096437</c:v>
                </c:pt>
                <c:pt idx="16022">
                  <c:v>649412.73034051456</c:v>
                </c:pt>
                <c:pt idx="16023">
                  <c:v>649410.0562133129</c:v>
                </c:pt>
                <c:pt idx="16024">
                  <c:v>649423.18206342019</c:v>
                </c:pt>
                <c:pt idx="16025">
                  <c:v>649530.98583896342</c:v>
                </c:pt>
                <c:pt idx="16026">
                  <c:v>649542.67150627961</c:v>
                </c:pt>
                <c:pt idx="16027">
                  <c:v>649377.51854335028</c:v>
                </c:pt>
                <c:pt idx="16028">
                  <c:v>649415.61078663764</c:v>
                </c:pt>
                <c:pt idx="16029">
                  <c:v>649627.75272274541</c:v>
                </c:pt>
                <c:pt idx="16030">
                  <c:v>649984.28527347359</c:v>
                </c:pt>
                <c:pt idx="16031">
                  <c:v>649523.84268662089</c:v>
                </c:pt>
                <c:pt idx="16032">
                  <c:v>649397.55269252742</c:v>
                </c:pt>
                <c:pt idx="16033">
                  <c:v>649278.53823602875</c:v>
                </c:pt>
                <c:pt idx="16034">
                  <c:v>649318.59971503343</c:v>
                </c:pt>
                <c:pt idx="16035">
                  <c:v>649376.48873104458</c:v>
                </c:pt>
                <c:pt idx="16036">
                  <c:v>649228.62724822317</c:v>
                </c:pt>
                <c:pt idx="16037">
                  <c:v>649218.80605694279</c:v>
                </c:pt>
                <c:pt idx="16038">
                  <c:v>649600.35390888562</c:v>
                </c:pt>
                <c:pt idx="16039">
                  <c:v>649910.74907209293</c:v>
                </c:pt>
                <c:pt idx="16040">
                  <c:v>649375.69686351786</c:v>
                </c:pt>
                <c:pt idx="16041">
                  <c:v>649201.39718483796</c:v>
                </c:pt>
                <c:pt idx="16042">
                  <c:v>649346.37924253929</c:v>
                </c:pt>
                <c:pt idx="16043">
                  <c:v>649339.55549937731</c:v>
                </c:pt>
                <c:pt idx="16044">
                  <c:v>649177.47091764421</c:v>
                </c:pt>
                <c:pt idx="16045">
                  <c:v>649344.57865967078</c:v>
                </c:pt>
                <c:pt idx="16046">
                  <c:v>649367.42292551231</c:v>
                </c:pt>
                <c:pt idx="16047">
                  <c:v>649312.35341146798</c:v>
                </c:pt>
                <c:pt idx="16048">
                  <c:v>649308.41275566188</c:v>
                </c:pt>
                <c:pt idx="16049">
                  <c:v>649297.30006234103</c:v>
                </c:pt>
                <c:pt idx="16050">
                  <c:v>649285.41262306971</c:v>
                </c:pt>
                <c:pt idx="16051">
                  <c:v>649264.39248662698</c:v>
                </c:pt>
                <c:pt idx="16052">
                  <c:v>649258.06426769402</c:v>
                </c:pt>
                <c:pt idx="16053">
                  <c:v>649099.87003266497</c:v>
                </c:pt>
                <c:pt idx="16054">
                  <c:v>649544.83869202586</c:v>
                </c:pt>
                <c:pt idx="16055">
                  <c:v>649252.90664451744</c:v>
                </c:pt>
                <c:pt idx="16056">
                  <c:v>649635.8273833096</c:v>
                </c:pt>
                <c:pt idx="16057">
                  <c:v>649236.8326846807</c:v>
                </c:pt>
                <c:pt idx="16058">
                  <c:v>649041.75490360113</c:v>
                </c:pt>
                <c:pt idx="16059">
                  <c:v>649028.42100788036</c:v>
                </c:pt>
                <c:pt idx="16060">
                  <c:v>649177.48400213732</c:v>
                </c:pt>
                <c:pt idx="16061">
                  <c:v>649035.75012749387</c:v>
                </c:pt>
                <c:pt idx="16062">
                  <c:v>649055.75884788297</c:v>
                </c:pt>
                <c:pt idx="16063">
                  <c:v>649162.79386175715</c:v>
                </c:pt>
                <c:pt idx="16064">
                  <c:v>649168.71534104878</c:v>
                </c:pt>
                <c:pt idx="16065">
                  <c:v>649284.31762394309</c:v>
                </c:pt>
                <c:pt idx="16066">
                  <c:v>649236.35914608918</c:v>
                </c:pt>
                <c:pt idx="16067">
                  <c:v>649113.1681260328</c:v>
                </c:pt>
                <c:pt idx="16068">
                  <c:v>648974.94147355482</c:v>
                </c:pt>
                <c:pt idx="16069">
                  <c:v>649127.5198627708</c:v>
                </c:pt>
                <c:pt idx="16070">
                  <c:v>649107.67681907048</c:v>
                </c:pt>
                <c:pt idx="16071">
                  <c:v>648970.00947686099</c:v>
                </c:pt>
                <c:pt idx="16072">
                  <c:v>649452.67596746574</c:v>
                </c:pt>
                <c:pt idx="16073">
                  <c:v>649092.51224297821</c:v>
                </c:pt>
                <c:pt idx="16074">
                  <c:v>648909.13096878736</c:v>
                </c:pt>
                <c:pt idx="16075">
                  <c:v>649006.18936735543</c:v>
                </c:pt>
                <c:pt idx="16076">
                  <c:v>649406.79882849031</c:v>
                </c:pt>
                <c:pt idx="16077">
                  <c:v>648865.0967758781</c:v>
                </c:pt>
                <c:pt idx="16078">
                  <c:v>649004.36823092296</c:v>
                </c:pt>
                <c:pt idx="16079">
                  <c:v>649051.73677349032</c:v>
                </c:pt>
                <c:pt idx="16080">
                  <c:v>648814.23730865202</c:v>
                </c:pt>
                <c:pt idx="16081">
                  <c:v>648778.76557422953</c:v>
                </c:pt>
                <c:pt idx="16082">
                  <c:v>648885.64249899925</c:v>
                </c:pt>
                <c:pt idx="16083">
                  <c:v>648860.74139805336</c:v>
                </c:pt>
                <c:pt idx="16084">
                  <c:v>648909.30488277797</c:v>
                </c:pt>
                <c:pt idx="16085">
                  <c:v>648724.17280606343</c:v>
                </c:pt>
                <c:pt idx="16086">
                  <c:v>649173.24529176671</c:v>
                </c:pt>
                <c:pt idx="16087">
                  <c:v>648713.62784207624</c:v>
                </c:pt>
                <c:pt idx="16088">
                  <c:v>648758.34844879818</c:v>
                </c:pt>
                <c:pt idx="16089">
                  <c:v>648837.48342478299</c:v>
                </c:pt>
                <c:pt idx="16090">
                  <c:v>648775.49736010516</c:v>
                </c:pt>
                <c:pt idx="16091">
                  <c:v>648660.6299427296</c:v>
                </c:pt>
                <c:pt idx="16092">
                  <c:v>648854.8587561443</c:v>
                </c:pt>
                <c:pt idx="16093">
                  <c:v>648755.41564424371</c:v>
                </c:pt>
                <c:pt idx="16094">
                  <c:v>648603.67964164587</c:v>
                </c:pt>
                <c:pt idx="16095">
                  <c:v>648588.54504288104</c:v>
                </c:pt>
                <c:pt idx="16096">
                  <c:v>648570.13334377774</c:v>
                </c:pt>
                <c:pt idx="16097">
                  <c:v>648575.30684129184</c:v>
                </c:pt>
                <c:pt idx="16098">
                  <c:v>648559.20361052628</c:v>
                </c:pt>
                <c:pt idx="16099">
                  <c:v>648751.33073974587</c:v>
                </c:pt>
                <c:pt idx="16100">
                  <c:v>648553.28214332904</c:v>
                </c:pt>
                <c:pt idx="16101">
                  <c:v>648704.33041523921</c:v>
                </c:pt>
                <c:pt idx="16102">
                  <c:v>648544.1362460996</c:v>
                </c:pt>
                <c:pt idx="16103">
                  <c:v>649245.48740536277</c:v>
                </c:pt>
                <c:pt idx="16104">
                  <c:v>648540.46031656512</c:v>
                </c:pt>
                <c:pt idx="16105">
                  <c:v>648649.11425942986</c:v>
                </c:pt>
                <c:pt idx="16106">
                  <c:v>648580.24604572624</c:v>
                </c:pt>
                <c:pt idx="16107">
                  <c:v>648875.55371039046</c:v>
                </c:pt>
                <c:pt idx="16108">
                  <c:v>648490.6524544697</c:v>
                </c:pt>
                <c:pt idx="16109">
                  <c:v>648496.55867056735</c:v>
                </c:pt>
                <c:pt idx="16110">
                  <c:v>648621.49341591878</c:v>
                </c:pt>
                <c:pt idx="16111">
                  <c:v>648594.55483620008</c:v>
                </c:pt>
                <c:pt idx="16112">
                  <c:v>648535.97122533934</c:v>
                </c:pt>
                <c:pt idx="16113">
                  <c:v>649044.01145226497</c:v>
                </c:pt>
                <c:pt idx="16114">
                  <c:v>648561.33644080895</c:v>
                </c:pt>
                <c:pt idx="16115">
                  <c:v>648578.29893981072</c:v>
                </c:pt>
                <c:pt idx="16116">
                  <c:v>648593.72694094409</c:v>
                </c:pt>
                <c:pt idx="16117">
                  <c:v>648663.05750051525</c:v>
                </c:pt>
                <c:pt idx="16118">
                  <c:v>649057.52236587554</c:v>
                </c:pt>
                <c:pt idx="16119">
                  <c:v>648720.11974901927</c:v>
                </c:pt>
                <c:pt idx="16120">
                  <c:v>648384.27914504579</c:v>
                </c:pt>
                <c:pt idx="16121">
                  <c:v>648541.08532667847</c:v>
                </c:pt>
                <c:pt idx="16122">
                  <c:v>648418.05382192484</c:v>
                </c:pt>
                <c:pt idx="16123">
                  <c:v>648450.25499683421</c:v>
                </c:pt>
                <c:pt idx="16124">
                  <c:v>648423.32309637987</c:v>
                </c:pt>
                <c:pt idx="16125">
                  <c:v>648280.31708372885</c:v>
                </c:pt>
                <c:pt idx="16126">
                  <c:v>648431.52994058642</c:v>
                </c:pt>
                <c:pt idx="16127">
                  <c:v>648495.94861748244</c:v>
                </c:pt>
                <c:pt idx="16128">
                  <c:v>648928.94682194688</c:v>
                </c:pt>
                <c:pt idx="16129">
                  <c:v>648234.39700295508</c:v>
                </c:pt>
                <c:pt idx="16130">
                  <c:v>648354.37330057356</c:v>
                </c:pt>
                <c:pt idx="16131">
                  <c:v>648273.52677694301</c:v>
                </c:pt>
                <c:pt idx="16132">
                  <c:v>648376.93151841883</c:v>
                </c:pt>
                <c:pt idx="16133">
                  <c:v>648709.51577440987</c:v>
                </c:pt>
                <c:pt idx="16134">
                  <c:v>648330.35950473184</c:v>
                </c:pt>
                <c:pt idx="16135">
                  <c:v>648194.03471880476</c:v>
                </c:pt>
                <c:pt idx="16136">
                  <c:v>648351.53333990008</c:v>
                </c:pt>
                <c:pt idx="16137">
                  <c:v>648404.59532301431</c:v>
                </c:pt>
                <c:pt idx="16138">
                  <c:v>648340.46144390933</c:v>
                </c:pt>
                <c:pt idx="16139">
                  <c:v>648281.70110893517</c:v>
                </c:pt>
                <c:pt idx="16140">
                  <c:v>648736.66301336978</c:v>
                </c:pt>
                <c:pt idx="16141">
                  <c:v>648208.83030844014</c:v>
                </c:pt>
                <c:pt idx="16142">
                  <c:v>648312.80637588538</c:v>
                </c:pt>
                <c:pt idx="16143">
                  <c:v>648773.10622329125</c:v>
                </c:pt>
                <c:pt idx="16144">
                  <c:v>648299.3505803009</c:v>
                </c:pt>
                <c:pt idx="16145">
                  <c:v>648269.68378992728</c:v>
                </c:pt>
                <c:pt idx="16146">
                  <c:v>648116.72690608678</c:v>
                </c:pt>
                <c:pt idx="16147">
                  <c:v>648481.09132324345</c:v>
                </c:pt>
                <c:pt idx="16148">
                  <c:v>648380.72258188447</c:v>
                </c:pt>
                <c:pt idx="16149">
                  <c:v>648270.59970512008</c:v>
                </c:pt>
                <c:pt idx="16150">
                  <c:v>648235.14120362129</c:v>
                </c:pt>
                <c:pt idx="16151">
                  <c:v>648086.85778795648</c:v>
                </c:pt>
                <c:pt idx="16152">
                  <c:v>648193.04835497355</c:v>
                </c:pt>
                <c:pt idx="16153">
                  <c:v>648205.50614589558</c:v>
                </c:pt>
                <c:pt idx="16154">
                  <c:v>648039.29023214558</c:v>
                </c:pt>
                <c:pt idx="16155">
                  <c:v>648187.30436956673</c:v>
                </c:pt>
                <c:pt idx="16156">
                  <c:v>648055.82358835626</c:v>
                </c:pt>
                <c:pt idx="16157">
                  <c:v>647953.53456570918</c:v>
                </c:pt>
                <c:pt idx="16158">
                  <c:v>648083.70294897212</c:v>
                </c:pt>
                <c:pt idx="16159">
                  <c:v>648361.34628734807</c:v>
                </c:pt>
                <c:pt idx="16160">
                  <c:v>648097.77471871395</c:v>
                </c:pt>
                <c:pt idx="16161">
                  <c:v>648067.57435572939</c:v>
                </c:pt>
                <c:pt idx="16162">
                  <c:v>647892.40553648013</c:v>
                </c:pt>
                <c:pt idx="16163">
                  <c:v>647982.01543283428</c:v>
                </c:pt>
                <c:pt idx="16164">
                  <c:v>648001.11462007719</c:v>
                </c:pt>
                <c:pt idx="16165">
                  <c:v>647856.68280528067</c:v>
                </c:pt>
                <c:pt idx="16166">
                  <c:v>648011.54094181024</c:v>
                </c:pt>
                <c:pt idx="16167">
                  <c:v>647806.64204058924</c:v>
                </c:pt>
                <c:pt idx="16168">
                  <c:v>647935.9532073047</c:v>
                </c:pt>
                <c:pt idx="16169">
                  <c:v>647901.04470180452</c:v>
                </c:pt>
                <c:pt idx="16170">
                  <c:v>647793.30913010647</c:v>
                </c:pt>
                <c:pt idx="16171">
                  <c:v>647945.27021196857</c:v>
                </c:pt>
                <c:pt idx="16172">
                  <c:v>647902.31589100882</c:v>
                </c:pt>
                <c:pt idx="16173">
                  <c:v>647802.41798103612</c:v>
                </c:pt>
                <c:pt idx="16174">
                  <c:v>647977.7516555012</c:v>
                </c:pt>
                <c:pt idx="16175">
                  <c:v>647729.46777527663</c:v>
                </c:pt>
                <c:pt idx="16176">
                  <c:v>647727.53221029742</c:v>
                </c:pt>
                <c:pt idx="16177">
                  <c:v>647863.45681408595</c:v>
                </c:pt>
                <c:pt idx="16178">
                  <c:v>647848.66368049837</c:v>
                </c:pt>
                <c:pt idx="16179">
                  <c:v>647879.07282453438</c:v>
                </c:pt>
                <c:pt idx="16180">
                  <c:v>647718.8559514751</c:v>
                </c:pt>
                <c:pt idx="16181">
                  <c:v>647716.52582815906</c:v>
                </c:pt>
                <c:pt idx="16182">
                  <c:v>648264.21226969908</c:v>
                </c:pt>
                <c:pt idx="16183">
                  <c:v>647696.77524108801</c:v>
                </c:pt>
                <c:pt idx="16184">
                  <c:v>647835.16679492011</c:v>
                </c:pt>
                <c:pt idx="16185">
                  <c:v>647735.70547627623</c:v>
                </c:pt>
                <c:pt idx="16186">
                  <c:v>647651.50899940403</c:v>
                </c:pt>
                <c:pt idx="16187">
                  <c:v>647999.53497209342</c:v>
                </c:pt>
                <c:pt idx="16188">
                  <c:v>647630.21377245092</c:v>
                </c:pt>
                <c:pt idx="16189">
                  <c:v>647635.69192057662</c:v>
                </c:pt>
                <c:pt idx="16190">
                  <c:v>647730.60006618954</c:v>
                </c:pt>
                <c:pt idx="16191">
                  <c:v>647731.4516725993</c:v>
                </c:pt>
                <c:pt idx="16192">
                  <c:v>647737.3827964107</c:v>
                </c:pt>
                <c:pt idx="16193">
                  <c:v>647602.25106164918</c:v>
                </c:pt>
                <c:pt idx="16194">
                  <c:v>647753.69777022279</c:v>
                </c:pt>
                <c:pt idx="16195">
                  <c:v>647808.08916786266</c:v>
                </c:pt>
                <c:pt idx="16196">
                  <c:v>647551.85528346058</c:v>
                </c:pt>
                <c:pt idx="16197">
                  <c:v>647723.60712332418</c:v>
                </c:pt>
                <c:pt idx="16198">
                  <c:v>647675.99773345119</c:v>
                </c:pt>
                <c:pt idx="16199">
                  <c:v>647543.21994047437</c:v>
                </c:pt>
                <c:pt idx="16200">
                  <c:v>647509.46202202782</c:v>
                </c:pt>
                <c:pt idx="16201">
                  <c:v>647602.57789132011</c:v>
                </c:pt>
                <c:pt idx="16202">
                  <c:v>647668.17016297148</c:v>
                </c:pt>
                <c:pt idx="16203">
                  <c:v>647579.88269385626</c:v>
                </c:pt>
                <c:pt idx="16204">
                  <c:v>647539.44679483306</c:v>
                </c:pt>
                <c:pt idx="16205">
                  <c:v>648094.1136133488</c:v>
                </c:pt>
                <c:pt idx="16206">
                  <c:v>647412.3164811579</c:v>
                </c:pt>
                <c:pt idx="16207">
                  <c:v>647422.43528796267</c:v>
                </c:pt>
                <c:pt idx="16208">
                  <c:v>648030.03408630192</c:v>
                </c:pt>
                <c:pt idx="16209">
                  <c:v>647405.09391588776</c:v>
                </c:pt>
                <c:pt idx="16210">
                  <c:v>647521.28789384582</c:v>
                </c:pt>
                <c:pt idx="16211">
                  <c:v>647604.05262663786</c:v>
                </c:pt>
                <c:pt idx="16212">
                  <c:v>647393.33510644641</c:v>
                </c:pt>
                <c:pt idx="16213">
                  <c:v>647471.73985132191</c:v>
                </c:pt>
                <c:pt idx="16214">
                  <c:v>647337.77719958685</c:v>
                </c:pt>
                <c:pt idx="16215">
                  <c:v>647390.12640432606</c:v>
                </c:pt>
                <c:pt idx="16216">
                  <c:v>647219.22218714224</c:v>
                </c:pt>
                <c:pt idx="16217">
                  <c:v>647327.98667518457</c:v>
                </c:pt>
                <c:pt idx="16218">
                  <c:v>647204.54294355074</c:v>
                </c:pt>
                <c:pt idx="16219">
                  <c:v>647275.84648563724</c:v>
                </c:pt>
                <c:pt idx="16220">
                  <c:v>647184.91500917322</c:v>
                </c:pt>
                <c:pt idx="16221">
                  <c:v>647263.79100335983</c:v>
                </c:pt>
                <c:pt idx="16222">
                  <c:v>647143.25574284606</c:v>
                </c:pt>
                <c:pt idx="16223">
                  <c:v>647147.19866232784</c:v>
                </c:pt>
                <c:pt idx="16224">
                  <c:v>647252.9700960078</c:v>
                </c:pt>
                <c:pt idx="16225">
                  <c:v>647309.97331184975</c:v>
                </c:pt>
                <c:pt idx="16226">
                  <c:v>647567.93709446932</c:v>
                </c:pt>
                <c:pt idx="16227">
                  <c:v>647227.30767190503</c:v>
                </c:pt>
                <c:pt idx="16228">
                  <c:v>647233.83997642947</c:v>
                </c:pt>
                <c:pt idx="16229">
                  <c:v>647604.17173777404</c:v>
                </c:pt>
                <c:pt idx="16230">
                  <c:v>647187.80918985081</c:v>
                </c:pt>
                <c:pt idx="16231">
                  <c:v>647221.23633716861</c:v>
                </c:pt>
                <c:pt idx="16232">
                  <c:v>647645.05019849725</c:v>
                </c:pt>
                <c:pt idx="16233">
                  <c:v>647081.34256191575</c:v>
                </c:pt>
                <c:pt idx="16234">
                  <c:v>647164.68491035479</c:v>
                </c:pt>
                <c:pt idx="16235">
                  <c:v>647163.6043556378</c:v>
                </c:pt>
                <c:pt idx="16236">
                  <c:v>647068.60212889884</c:v>
                </c:pt>
                <c:pt idx="16237">
                  <c:v>647041.20238696097</c:v>
                </c:pt>
                <c:pt idx="16238">
                  <c:v>647045.33720870037</c:v>
                </c:pt>
                <c:pt idx="16239">
                  <c:v>647135.97597676527</c:v>
                </c:pt>
                <c:pt idx="16240">
                  <c:v>647330.6037930341</c:v>
                </c:pt>
                <c:pt idx="16241">
                  <c:v>647025.25864280574</c:v>
                </c:pt>
                <c:pt idx="16242">
                  <c:v>647029.64633722615</c:v>
                </c:pt>
                <c:pt idx="16243">
                  <c:v>647006.19390507555</c:v>
                </c:pt>
                <c:pt idx="16244">
                  <c:v>647107.9271002562</c:v>
                </c:pt>
                <c:pt idx="16245">
                  <c:v>646985.28663985687</c:v>
                </c:pt>
                <c:pt idx="16246">
                  <c:v>647098.93248915533</c:v>
                </c:pt>
                <c:pt idx="16247">
                  <c:v>647084.75188906165</c:v>
                </c:pt>
                <c:pt idx="16248">
                  <c:v>646947.57205847371</c:v>
                </c:pt>
                <c:pt idx="16249">
                  <c:v>647621.7173134028</c:v>
                </c:pt>
                <c:pt idx="16250">
                  <c:v>647079.38613028813</c:v>
                </c:pt>
                <c:pt idx="16251">
                  <c:v>647334.06597500423</c:v>
                </c:pt>
                <c:pt idx="16252">
                  <c:v>647022.52391780401</c:v>
                </c:pt>
                <c:pt idx="16253">
                  <c:v>647008.15276885126</c:v>
                </c:pt>
                <c:pt idx="16254">
                  <c:v>646961.30566912529</c:v>
                </c:pt>
                <c:pt idx="16255">
                  <c:v>646844.87800427293</c:v>
                </c:pt>
                <c:pt idx="16256">
                  <c:v>646979.7346024086</c:v>
                </c:pt>
                <c:pt idx="16257">
                  <c:v>646820.40301476675</c:v>
                </c:pt>
                <c:pt idx="16258">
                  <c:v>646803.69331751822</c:v>
                </c:pt>
                <c:pt idx="16259">
                  <c:v>646941.24745223415</c:v>
                </c:pt>
                <c:pt idx="16260">
                  <c:v>646830.70052555762</c:v>
                </c:pt>
                <c:pt idx="16261">
                  <c:v>646800.89325517486</c:v>
                </c:pt>
                <c:pt idx="16262">
                  <c:v>646775.38050451386</c:v>
                </c:pt>
                <c:pt idx="16263">
                  <c:v>646783.52457337955</c:v>
                </c:pt>
                <c:pt idx="16264">
                  <c:v>646823.69619718601</c:v>
                </c:pt>
                <c:pt idx="16265">
                  <c:v>647378.79373591254</c:v>
                </c:pt>
                <c:pt idx="16266">
                  <c:v>646793.60320987308</c:v>
                </c:pt>
                <c:pt idx="16267">
                  <c:v>646805.17500552081</c:v>
                </c:pt>
                <c:pt idx="16268">
                  <c:v>646784.83840302529</c:v>
                </c:pt>
                <c:pt idx="16269">
                  <c:v>646774.3558784005</c:v>
                </c:pt>
                <c:pt idx="16270">
                  <c:v>646827.88828570093</c:v>
                </c:pt>
                <c:pt idx="16271">
                  <c:v>646958.61096165038</c:v>
                </c:pt>
                <c:pt idx="16272">
                  <c:v>646822.98978271056</c:v>
                </c:pt>
                <c:pt idx="16273">
                  <c:v>646712.12927563174</c:v>
                </c:pt>
                <c:pt idx="16274">
                  <c:v>646557.3655149414</c:v>
                </c:pt>
                <c:pt idx="16275">
                  <c:v>646517.94851087208</c:v>
                </c:pt>
                <c:pt idx="16276">
                  <c:v>646534.95216638024</c:v>
                </c:pt>
                <c:pt idx="16277">
                  <c:v>646659.42761266127</c:v>
                </c:pt>
                <c:pt idx="16278">
                  <c:v>646512.45028284297</c:v>
                </c:pt>
                <c:pt idx="16279">
                  <c:v>646597.19260741433</c:v>
                </c:pt>
                <c:pt idx="16280">
                  <c:v>646497.06368464173</c:v>
                </c:pt>
                <c:pt idx="16281">
                  <c:v>646975.93337278441</c:v>
                </c:pt>
                <c:pt idx="16282">
                  <c:v>646508.10015753086</c:v>
                </c:pt>
                <c:pt idx="16283">
                  <c:v>646468.5259215571</c:v>
                </c:pt>
                <c:pt idx="16284">
                  <c:v>646544.45431322954</c:v>
                </c:pt>
                <c:pt idx="16285">
                  <c:v>646629.76364746667</c:v>
                </c:pt>
                <c:pt idx="16286">
                  <c:v>646553.44871541241</c:v>
                </c:pt>
                <c:pt idx="16287">
                  <c:v>646548.00838006905</c:v>
                </c:pt>
                <c:pt idx="16288">
                  <c:v>646829.20259766607</c:v>
                </c:pt>
                <c:pt idx="16289">
                  <c:v>646765.4803953385</c:v>
                </c:pt>
                <c:pt idx="16290">
                  <c:v>647011.79862237326</c:v>
                </c:pt>
                <c:pt idx="16291">
                  <c:v>646619.92884618824</c:v>
                </c:pt>
                <c:pt idx="16292">
                  <c:v>646368.78625668224</c:v>
                </c:pt>
                <c:pt idx="16293">
                  <c:v>646669.75287019706</c:v>
                </c:pt>
                <c:pt idx="16294">
                  <c:v>646465.42853615899</c:v>
                </c:pt>
                <c:pt idx="16295">
                  <c:v>646303.51938154176</c:v>
                </c:pt>
                <c:pt idx="16296">
                  <c:v>646447.0314327887</c:v>
                </c:pt>
                <c:pt idx="16297">
                  <c:v>646516.17982088029</c:v>
                </c:pt>
                <c:pt idx="16298">
                  <c:v>646428.01675599674</c:v>
                </c:pt>
                <c:pt idx="16299">
                  <c:v>646357.3031033111</c:v>
                </c:pt>
                <c:pt idx="16300">
                  <c:v>646263.40638354153</c:v>
                </c:pt>
                <c:pt idx="16301">
                  <c:v>646337.79373744526</c:v>
                </c:pt>
                <c:pt idx="16302">
                  <c:v>646426.60638866806</c:v>
                </c:pt>
                <c:pt idx="16303">
                  <c:v>646238.30828069674</c:v>
                </c:pt>
                <c:pt idx="16304">
                  <c:v>646254.69179242651</c:v>
                </c:pt>
                <c:pt idx="16305">
                  <c:v>646422.13845659757</c:v>
                </c:pt>
                <c:pt idx="16306">
                  <c:v>646202.73631398892</c:v>
                </c:pt>
                <c:pt idx="16307">
                  <c:v>646438.07088608237</c:v>
                </c:pt>
                <c:pt idx="16308">
                  <c:v>646265.65355070226</c:v>
                </c:pt>
                <c:pt idx="16309">
                  <c:v>646450.88307916268</c:v>
                </c:pt>
                <c:pt idx="16310">
                  <c:v>646686.65105321375</c:v>
                </c:pt>
                <c:pt idx="16311">
                  <c:v>646289.09599044034</c:v>
                </c:pt>
                <c:pt idx="16312">
                  <c:v>646110.85105243081</c:v>
                </c:pt>
                <c:pt idx="16313">
                  <c:v>646277.95828254311</c:v>
                </c:pt>
                <c:pt idx="16314">
                  <c:v>646254.99996040552</c:v>
                </c:pt>
                <c:pt idx="16315">
                  <c:v>646351.32119117305</c:v>
                </c:pt>
                <c:pt idx="16316">
                  <c:v>646083.05264395417</c:v>
                </c:pt>
                <c:pt idx="16317">
                  <c:v>646010.00401434978</c:v>
                </c:pt>
                <c:pt idx="16318">
                  <c:v>645992.54634569248</c:v>
                </c:pt>
                <c:pt idx="16319">
                  <c:v>646221.75358022144</c:v>
                </c:pt>
                <c:pt idx="16320">
                  <c:v>646189.6973162425</c:v>
                </c:pt>
                <c:pt idx="16321">
                  <c:v>646176.30859873013</c:v>
                </c:pt>
                <c:pt idx="16322">
                  <c:v>646103.28836139408</c:v>
                </c:pt>
                <c:pt idx="16323">
                  <c:v>646155.43307171483</c:v>
                </c:pt>
                <c:pt idx="16324">
                  <c:v>646106.45079347899</c:v>
                </c:pt>
                <c:pt idx="16325">
                  <c:v>645980.09553770151</c:v>
                </c:pt>
                <c:pt idx="16326">
                  <c:v>645876.13743297337</c:v>
                </c:pt>
                <c:pt idx="16327">
                  <c:v>646067.43342322216</c:v>
                </c:pt>
                <c:pt idx="16328">
                  <c:v>646063.71589036391</c:v>
                </c:pt>
                <c:pt idx="16329">
                  <c:v>645868.9479741822</c:v>
                </c:pt>
                <c:pt idx="16330">
                  <c:v>646085.19352651353</c:v>
                </c:pt>
                <c:pt idx="16331">
                  <c:v>645982.8862769088</c:v>
                </c:pt>
                <c:pt idx="16332">
                  <c:v>646388.34343907295</c:v>
                </c:pt>
                <c:pt idx="16333">
                  <c:v>645770.28283479461</c:v>
                </c:pt>
                <c:pt idx="16334">
                  <c:v>645969.55673385039</c:v>
                </c:pt>
                <c:pt idx="16335">
                  <c:v>646028.54010944965</c:v>
                </c:pt>
                <c:pt idx="16336">
                  <c:v>645949.46186772978</c:v>
                </c:pt>
                <c:pt idx="16337">
                  <c:v>645700.2495570113</c:v>
                </c:pt>
                <c:pt idx="16338">
                  <c:v>645696.67225893843</c:v>
                </c:pt>
                <c:pt idx="16339">
                  <c:v>645884.30508268345</c:v>
                </c:pt>
                <c:pt idx="16340">
                  <c:v>645710.38244221895</c:v>
                </c:pt>
                <c:pt idx="16341">
                  <c:v>645678.37608742015</c:v>
                </c:pt>
                <c:pt idx="16342">
                  <c:v>645651.04618779244</c:v>
                </c:pt>
                <c:pt idx="16343">
                  <c:v>645956.55941010185</c:v>
                </c:pt>
                <c:pt idx="16344">
                  <c:v>645669.33815872774</c:v>
                </c:pt>
                <c:pt idx="16345">
                  <c:v>645606.88644773059</c:v>
                </c:pt>
                <c:pt idx="16346">
                  <c:v>645774.76617258403</c:v>
                </c:pt>
                <c:pt idx="16347">
                  <c:v>645692.20776783861</c:v>
                </c:pt>
                <c:pt idx="16348">
                  <c:v>645569.25503062957</c:v>
                </c:pt>
                <c:pt idx="16349">
                  <c:v>645807.88599199709</c:v>
                </c:pt>
                <c:pt idx="16350">
                  <c:v>645731.73427751812</c:v>
                </c:pt>
                <c:pt idx="16351">
                  <c:v>645686.0425458469</c:v>
                </c:pt>
                <c:pt idx="16352">
                  <c:v>645494.00421330519</c:v>
                </c:pt>
                <c:pt idx="16353">
                  <c:v>645464.70903824072</c:v>
                </c:pt>
                <c:pt idx="16354">
                  <c:v>645445.53480589762</c:v>
                </c:pt>
                <c:pt idx="16355">
                  <c:v>645700.08972766588</c:v>
                </c:pt>
                <c:pt idx="16356">
                  <c:v>645640.76769724709</c:v>
                </c:pt>
                <c:pt idx="16357">
                  <c:v>645582.87749611365</c:v>
                </c:pt>
                <c:pt idx="16358">
                  <c:v>645447.56110222288</c:v>
                </c:pt>
                <c:pt idx="16359">
                  <c:v>645604.91808076168</c:v>
                </c:pt>
                <c:pt idx="16360">
                  <c:v>645397.89135226305</c:v>
                </c:pt>
                <c:pt idx="16361">
                  <c:v>645461.39134034992</c:v>
                </c:pt>
                <c:pt idx="16362">
                  <c:v>645375.2825031539</c:v>
                </c:pt>
                <c:pt idx="16363">
                  <c:v>645551.88346857333</c:v>
                </c:pt>
                <c:pt idx="16364">
                  <c:v>645560.68111238664</c:v>
                </c:pt>
                <c:pt idx="16365">
                  <c:v>645589.19439569558</c:v>
                </c:pt>
                <c:pt idx="16366">
                  <c:v>645466.09289244981</c:v>
                </c:pt>
                <c:pt idx="16367">
                  <c:v>645643.49291016359</c:v>
                </c:pt>
                <c:pt idx="16368">
                  <c:v>645521.13706645917</c:v>
                </c:pt>
                <c:pt idx="16369">
                  <c:v>645489.26230956533</c:v>
                </c:pt>
                <c:pt idx="16370">
                  <c:v>645438.69646415114</c:v>
                </c:pt>
                <c:pt idx="16371">
                  <c:v>645765.53898368764</c:v>
                </c:pt>
                <c:pt idx="16372">
                  <c:v>645224.8718280379</c:v>
                </c:pt>
                <c:pt idx="16373">
                  <c:v>645480.485117145</c:v>
                </c:pt>
                <c:pt idx="16374">
                  <c:v>645386.68942410976</c:v>
                </c:pt>
                <c:pt idx="16375">
                  <c:v>645372.2232796842</c:v>
                </c:pt>
                <c:pt idx="16376">
                  <c:v>645176.78302497766</c:v>
                </c:pt>
                <c:pt idx="16377">
                  <c:v>645870.12950994878</c:v>
                </c:pt>
                <c:pt idx="16378">
                  <c:v>645146.43212563056</c:v>
                </c:pt>
                <c:pt idx="16379">
                  <c:v>645143.88197970239</c:v>
                </c:pt>
                <c:pt idx="16380">
                  <c:v>645457.57595000265</c:v>
                </c:pt>
                <c:pt idx="16381">
                  <c:v>645315.92746495456</c:v>
                </c:pt>
                <c:pt idx="16382">
                  <c:v>645296.19512786588</c:v>
                </c:pt>
                <c:pt idx="16383">
                  <c:v>645132.02302783495</c:v>
                </c:pt>
                <c:pt idx="16384">
                  <c:v>645290.19589330861</c:v>
                </c:pt>
                <c:pt idx="16385">
                  <c:v>645237.89151991683</c:v>
                </c:pt>
                <c:pt idx="16386">
                  <c:v>645732.74005152786</c:v>
                </c:pt>
                <c:pt idx="16387">
                  <c:v>645664.26112397155</c:v>
                </c:pt>
                <c:pt idx="16388">
                  <c:v>645068.193310612</c:v>
                </c:pt>
                <c:pt idx="16389">
                  <c:v>645030.41938045435</c:v>
                </c:pt>
                <c:pt idx="16390">
                  <c:v>645061.34227516479</c:v>
                </c:pt>
                <c:pt idx="16391">
                  <c:v>645026.95412267884</c:v>
                </c:pt>
                <c:pt idx="16392">
                  <c:v>645395.32274457871</c:v>
                </c:pt>
                <c:pt idx="16393">
                  <c:v>645199.66277784749</c:v>
                </c:pt>
                <c:pt idx="16394">
                  <c:v>645010.74421964679</c:v>
                </c:pt>
                <c:pt idx="16395">
                  <c:v>645181.30596654536</c:v>
                </c:pt>
                <c:pt idx="16396">
                  <c:v>645440.56371476012</c:v>
                </c:pt>
                <c:pt idx="16397">
                  <c:v>645091.18427910283</c:v>
                </c:pt>
                <c:pt idx="16398">
                  <c:v>644974.08884631004</c:v>
                </c:pt>
                <c:pt idx="16399">
                  <c:v>645109.60520993185</c:v>
                </c:pt>
                <c:pt idx="16400">
                  <c:v>644991.15431210725</c:v>
                </c:pt>
                <c:pt idx="16401">
                  <c:v>645440.06721199665</c:v>
                </c:pt>
                <c:pt idx="16402">
                  <c:v>645076.16514012043</c:v>
                </c:pt>
                <c:pt idx="16403">
                  <c:v>645037.77486526419</c:v>
                </c:pt>
                <c:pt idx="16404">
                  <c:v>645544.78680929472</c:v>
                </c:pt>
                <c:pt idx="16405">
                  <c:v>645162.92917674861</c:v>
                </c:pt>
                <c:pt idx="16406">
                  <c:v>645590.48513654491</c:v>
                </c:pt>
                <c:pt idx="16407">
                  <c:v>645462.5601893299</c:v>
                </c:pt>
                <c:pt idx="16408">
                  <c:v>645181.08128884842</c:v>
                </c:pt>
                <c:pt idx="16409">
                  <c:v>644852.98670587374</c:v>
                </c:pt>
                <c:pt idx="16410">
                  <c:v>644915.56134860637</c:v>
                </c:pt>
                <c:pt idx="16411">
                  <c:v>645211.98022986425</c:v>
                </c:pt>
                <c:pt idx="16412">
                  <c:v>644782.15594290884</c:v>
                </c:pt>
                <c:pt idx="16413">
                  <c:v>644943.35267702152</c:v>
                </c:pt>
                <c:pt idx="16414">
                  <c:v>644908.93054411665</c:v>
                </c:pt>
                <c:pt idx="16415">
                  <c:v>644997.96444962418</c:v>
                </c:pt>
                <c:pt idx="16416">
                  <c:v>644896.8906814754</c:v>
                </c:pt>
                <c:pt idx="16417">
                  <c:v>644730.77358736203</c:v>
                </c:pt>
                <c:pt idx="16418">
                  <c:v>644723.3767764389</c:v>
                </c:pt>
                <c:pt idx="16419">
                  <c:v>644941.20912783686</c:v>
                </c:pt>
                <c:pt idx="16420">
                  <c:v>644958.97528244683</c:v>
                </c:pt>
                <c:pt idx="16421">
                  <c:v>644762.76832327887</c:v>
                </c:pt>
                <c:pt idx="16422">
                  <c:v>645115.12336553331</c:v>
                </c:pt>
                <c:pt idx="16423">
                  <c:v>644669.8041910968</c:v>
                </c:pt>
                <c:pt idx="16424">
                  <c:v>644869.58126272575</c:v>
                </c:pt>
                <c:pt idx="16425">
                  <c:v>644693.32932468527</c:v>
                </c:pt>
                <c:pt idx="16426">
                  <c:v>644642.09847140603</c:v>
                </c:pt>
                <c:pt idx="16427">
                  <c:v>644778.78297558241</c:v>
                </c:pt>
                <c:pt idx="16428">
                  <c:v>644598.01042093674</c:v>
                </c:pt>
                <c:pt idx="16429">
                  <c:v>644695.33073117095</c:v>
                </c:pt>
                <c:pt idx="16430">
                  <c:v>644654.37402566022</c:v>
                </c:pt>
                <c:pt idx="16431">
                  <c:v>644525.29084345512</c:v>
                </c:pt>
                <c:pt idx="16432">
                  <c:v>644648.30656383617</c:v>
                </c:pt>
                <c:pt idx="16433">
                  <c:v>644478.32276621659</c:v>
                </c:pt>
                <c:pt idx="16434">
                  <c:v>644584.67445693212</c:v>
                </c:pt>
                <c:pt idx="16435">
                  <c:v>644587.56857080851</c:v>
                </c:pt>
                <c:pt idx="16436">
                  <c:v>644400.6660193206</c:v>
                </c:pt>
                <c:pt idx="16437">
                  <c:v>644428.82383918331</c:v>
                </c:pt>
                <c:pt idx="16438">
                  <c:v>644508.63918172661</c:v>
                </c:pt>
                <c:pt idx="16439">
                  <c:v>644508.02293279662</c:v>
                </c:pt>
                <c:pt idx="16440">
                  <c:v>644329.6542751682</c:v>
                </c:pt>
                <c:pt idx="16441">
                  <c:v>644464.891979206</c:v>
                </c:pt>
                <c:pt idx="16442">
                  <c:v>644345.82911703922</c:v>
                </c:pt>
                <c:pt idx="16443">
                  <c:v>644566.44602910429</c:v>
                </c:pt>
                <c:pt idx="16444">
                  <c:v>644493.23666802316</c:v>
                </c:pt>
                <c:pt idx="16445">
                  <c:v>644263.49860772525</c:v>
                </c:pt>
                <c:pt idx="16446">
                  <c:v>644443.73289612657</c:v>
                </c:pt>
                <c:pt idx="16447">
                  <c:v>644445.98462648143</c:v>
                </c:pt>
                <c:pt idx="16448">
                  <c:v>644415.70478796319</c:v>
                </c:pt>
                <c:pt idx="16449">
                  <c:v>644258.58108742454</c:v>
                </c:pt>
                <c:pt idx="16450">
                  <c:v>644446.56202764506</c:v>
                </c:pt>
                <c:pt idx="16451">
                  <c:v>644325.98596308497</c:v>
                </c:pt>
                <c:pt idx="16452">
                  <c:v>644391.34641655907</c:v>
                </c:pt>
                <c:pt idx="16453">
                  <c:v>644196.74637063919</c:v>
                </c:pt>
                <c:pt idx="16454">
                  <c:v>644206.11003934219</c:v>
                </c:pt>
                <c:pt idx="16455">
                  <c:v>644313.67614740704</c:v>
                </c:pt>
                <c:pt idx="16456">
                  <c:v>644647.11780659633</c:v>
                </c:pt>
                <c:pt idx="16457">
                  <c:v>644140.76370911801</c:v>
                </c:pt>
                <c:pt idx="16458">
                  <c:v>644574.30418252794</c:v>
                </c:pt>
                <c:pt idx="16459">
                  <c:v>644321.86240243586</c:v>
                </c:pt>
                <c:pt idx="16460">
                  <c:v>644118.93874610087</c:v>
                </c:pt>
                <c:pt idx="16461">
                  <c:v>644301.40945124847</c:v>
                </c:pt>
                <c:pt idx="16462">
                  <c:v>644121.38547595707</c:v>
                </c:pt>
                <c:pt idx="16463">
                  <c:v>644156.47567437508</c:v>
                </c:pt>
                <c:pt idx="16464">
                  <c:v>644255.61407943652</c:v>
                </c:pt>
                <c:pt idx="16465">
                  <c:v>644178.54360206786</c:v>
                </c:pt>
                <c:pt idx="16466">
                  <c:v>644163.06894093833</c:v>
                </c:pt>
                <c:pt idx="16467">
                  <c:v>644100.77895126608</c:v>
                </c:pt>
                <c:pt idx="16468">
                  <c:v>644259.42818881245</c:v>
                </c:pt>
                <c:pt idx="16469">
                  <c:v>643984.01179969113</c:v>
                </c:pt>
                <c:pt idx="16470">
                  <c:v>643954.01275150699</c:v>
                </c:pt>
                <c:pt idx="16471">
                  <c:v>643987.81720193941</c:v>
                </c:pt>
                <c:pt idx="16472">
                  <c:v>643958.95003313001</c:v>
                </c:pt>
                <c:pt idx="16473">
                  <c:v>643949.89044895791</c:v>
                </c:pt>
                <c:pt idx="16474">
                  <c:v>643969.26549537724</c:v>
                </c:pt>
                <c:pt idx="16475">
                  <c:v>644198.38332581893</c:v>
                </c:pt>
                <c:pt idx="16476">
                  <c:v>643899.54881240835</c:v>
                </c:pt>
                <c:pt idx="16477">
                  <c:v>644112.01072582253</c:v>
                </c:pt>
                <c:pt idx="16478">
                  <c:v>644171.66473698092</c:v>
                </c:pt>
                <c:pt idx="16479">
                  <c:v>643796.0233535677</c:v>
                </c:pt>
                <c:pt idx="16480">
                  <c:v>643989.8317338886</c:v>
                </c:pt>
                <c:pt idx="16481">
                  <c:v>643778.12719569658</c:v>
                </c:pt>
                <c:pt idx="16482">
                  <c:v>643758.21734527417</c:v>
                </c:pt>
                <c:pt idx="16483">
                  <c:v>643971.19578075875</c:v>
                </c:pt>
                <c:pt idx="16484">
                  <c:v>644053.16378031264</c:v>
                </c:pt>
                <c:pt idx="16485">
                  <c:v>644403.32552000263</c:v>
                </c:pt>
                <c:pt idx="16486">
                  <c:v>643901.11896882229</c:v>
                </c:pt>
                <c:pt idx="16487">
                  <c:v>644215.87556365097</c:v>
                </c:pt>
                <c:pt idx="16488">
                  <c:v>643661.4654840451</c:v>
                </c:pt>
                <c:pt idx="16489">
                  <c:v>643734.56064219179</c:v>
                </c:pt>
                <c:pt idx="16490">
                  <c:v>643864.93226687843</c:v>
                </c:pt>
                <c:pt idx="16491">
                  <c:v>643999.59332737501</c:v>
                </c:pt>
                <c:pt idx="16492">
                  <c:v>644206.40879107919</c:v>
                </c:pt>
                <c:pt idx="16493">
                  <c:v>643825.27393929253</c:v>
                </c:pt>
                <c:pt idx="16494">
                  <c:v>643609.54749003658</c:v>
                </c:pt>
                <c:pt idx="16495">
                  <c:v>643816.96592394006</c:v>
                </c:pt>
                <c:pt idx="16496">
                  <c:v>643810.1199669987</c:v>
                </c:pt>
                <c:pt idx="16497">
                  <c:v>643799.92105211504</c:v>
                </c:pt>
                <c:pt idx="16498">
                  <c:v>643601.73002329504</c:v>
                </c:pt>
                <c:pt idx="16499">
                  <c:v>643668.87756835972</c:v>
                </c:pt>
                <c:pt idx="16500">
                  <c:v>643452.79580707743</c:v>
                </c:pt>
                <c:pt idx="16501">
                  <c:v>643426.31174582383</c:v>
                </c:pt>
                <c:pt idx="16502">
                  <c:v>643647.03875604609</c:v>
                </c:pt>
                <c:pt idx="16503">
                  <c:v>643814.09625693969</c:v>
                </c:pt>
                <c:pt idx="16504">
                  <c:v>643646.66030226217</c:v>
                </c:pt>
                <c:pt idx="16505">
                  <c:v>643689.55409025296</c:v>
                </c:pt>
                <c:pt idx="16506">
                  <c:v>643609.52880547463</c:v>
                </c:pt>
                <c:pt idx="16507">
                  <c:v>643709.09832483472</c:v>
                </c:pt>
                <c:pt idx="16508">
                  <c:v>643845.13688622264</c:v>
                </c:pt>
                <c:pt idx="16509">
                  <c:v>643443.86241917731</c:v>
                </c:pt>
                <c:pt idx="16510">
                  <c:v>643597.08816313988</c:v>
                </c:pt>
                <c:pt idx="16511">
                  <c:v>643602.39313180163</c:v>
                </c:pt>
                <c:pt idx="16512">
                  <c:v>643566.2306624637</c:v>
                </c:pt>
                <c:pt idx="16513">
                  <c:v>643549.0235134901</c:v>
                </c:pt>
                <c:pt idx="16514">
                  <c:v>643302.81943699357</c:v>
                </c:pt>
                <c:pt idx="16515">
                  <c:v>643501.35470916447</c:v>
                </c:pt>
                <c:pt idx="16516">
                  <c:v>643246.15681785007</c:v>
                </c:pt>
                <c:pt idx="16517">
                  <c:v>643467.82509447401</c:v>
                </c:pt>
                <c:pt idx="16518">
                  <c:v>643252.74644788122</c:v>
                </c:pt>
                <c:pt idx="16519">
                  <c:v>643487.25280571356</c:v>
                </c:pt>
                <c:pt idx="16520">
                  <c:v>643408.03514340217</c:v>
                </c:pt>
                <c:pt idx="16521">
                  <c:v>643211.07148787193</c:v>
                </c:pt>
                <c:pt idx="16522">
                  <c:v>643202.02187441627</c:v>
                </c:pt>
                <c:pt idx="16523">
                  <c:v>643400.23963651317</c:v>
                </c:pt>
                <c:pt idx="16524">
                  <c:v>643134.32979311934</c:v>
                </c:pt>
                <c:pt idx="16525">
                  <c:v>643743.56366588047</c:v>
                </c:pt>
                <c:pt idx="16526">
                  <c:v>643121.7701695658</c:v>
                </c:pt>
                <c:pt idx="16527">
                  <c:v>643342.87504131952</c:v>
                </c:pt>
                <c:pt idx="16528">
                  <c:v>643286.77479080157</c:v>
                </c:pt>
                <c:pt idx="16529">
                  <c:v>643343.77766299574</c:v>
                </c:pt>
                <c:pt idx="16530">
                  <c:v>643191.05599608272</c:v>
                </c:pt>
                <c:pt idx="16531">
                  <c:v>643102.7940715882</c:v>
                </c:pt>
                <c:pt idx="16532">
                  <c:v>643506.59501186432</c:v>
                </c:pt>
                <c:pt idx="16533">
                  <c:v>643086.37565360405</c:v>
                </c:pt>
                <c:pt idx="16534">
                  <c:v>643046.23104788153</c:v>
                </c:pt>
                <c:pt idx="16535">
                  <c:v>643067.30781690334</c:v>
                </c:pt>
                <c:pt idx="16536">
                  <c:v>643121.23821352283</c:v>
                </c:pt>
                <c:pt idx="16537">
                  <c:v>643028.13798339479</c:v>
                </c:pt>
                <c:pt idx="16538">
                  <c:v>643040.5867585002</c:v>
                </c:pt>
                <c:pt idx="16539">
                  <c:v>643034.33769594016</c:v>
                </c:pt>
                <c:pt idx="16540">
                  <c:v>643619.68748442421</c:v>
                </c:pt>
                <c:pt idx="16541">
                  <c:v>642975.59182539477</c:v>
                </c:pt>
                <c:pt idx="16542">
                  <c:v>643279.70822827634</c:v>
                </c:pt>
                <c:pt idx="16543">
                  <c:v>643196.89496022218</c:v>
                </c:pt>
                <c:pt idx="16544">
                  <c:v>643116.02317149122</c:v>
                </c:pt>
                <c:pt idx="16545">
                  <c:v>643050.10053984495</c:v>
                </c:pt>
                <c:pt idx="16546">
                  <c:v>643007.29859627364</c:v>
                </c:pt>
                <c:pt idx="16547">
                  <c:v>642824.46309698478</c:v>
                </c:pt>
                <c:pt idx="16548">
                  <c:v>642784.18329984939</c:v>
                </c:pt>
                <c:pt idx="16549">
                  <c:v>642932.51727641968</c:v>
                </c:pt>
                <c:pt idx="16550">
                  <c:v>643045.28543231066</c:v>
                </c:pt>
                <c:pt idx="16551">
                  <c:v>643303.98105521849</c:v>
                </c:pt>
                <c:pt idx="16552">
                  <c:v>642965.2535358849</c:v>
                </c:pt>
                <c:pt idx="16553">
                  <c:v>642973.40921992122</c:v>
                </c:pt>
                <c:pt idx="16554">
                  <c:v>643029.34300942812</c:v>
                </c:pt>
                <c:pt idx="16555">
                  <c:v>643363.08559288317</c:v>
                </c:pt>
                <c:pt idx="16556">
                  <c:v>642870.1973672118</c:v>
                </c:pt>
                <c:pt idx="16557">
                  <c:v>642874.68331434031</c:v>
                </c:pt>
                <c:pt idx="16558">
                  <c:v>642655.84092693718</c:v>
                </c:pt>
                <c:pt idx="16559">
                  <c:v>642989.54510432028</c:v>
                </c:pt>
                <c:pt idx="16560">
                  <c:v>642882.55394492089</c:v>
                </c:pt>
                <c:pt idx="16561">
                  <c:v>642723.82369292539</c:v>
                </c:pt>
                <c:pt idx="16562">
                  <c:v>642740.53433319204</c:v>
                </c:pt>
                <c:pt idx="16563">
                  <c:v>642575.56946625025</c:v>
                </c:pt>
                <c:pt idx="16564">
                  <c:v>642756.55837720062</c:v>
                </c:pt>
                <c:pt idx="16565">
                  <c:v>642552.19337666</c:v>
                </c:pt>
                <c:pt idx="16566">
                  <c:v>642531.54413892503</c:v>
                </c:pt>
                <c:pt idx="16567">
                  <c:v>642541.66701940203</c:v>
                </c:pt>
                <c:pt idx="16568">
                  <c:v>642855.1218965298</c:v>
                </c:pt>
                <c:pt idx="16569">
                  <c:v>642685.02318264928</c:v>
                </c:pt>
                <c:pt idx="16570">
                  <c:v>642647.24056446226</c:v>
                </c:pt>
                <c:pt idx="16571">
                  <c:v>642442.07805995306</c:v>
                </c:pt>
                <c:pt idx="16572">
                  <c:v>642869.18153663864</c:v>
                </c:pt>
                <c:pt idx="16573">
                  <c:v>642705.51005846448</c:v>
                </c:pt>
                <c:pt idx="16574">
                  <c:v>642371.0741288953</c:v>
                </c:pt>
                <c:pt idx="16575">
                  <c:v>642366.1729595426</c:v>
                </c:pt>
                <c:pt idx="16576">
                  <c:v>642281.56526930456</c:v>
                </c:pt>
                <c:pt idx="16577">
                  <c:v>642502.25489930226</c:v>
                </c:pt>
                <c:pt idx="16578">
                  <c:v>642488.4539846977</c:v>
                </c:pt>
                <c:pt idx="16579">
                  <c:v>642269.90263045882</c:v>
                </c:pt>
                <c:pt idx="16580">
                  <c:v>642531.4853079702</c:v>
                </c:pt>
                <c:pt idx="16581">
                  <c:v>642463.78992361983</c:v>
                </c:pt>
                <c:pt idx="16582">
                  <c:v>642236.37527403363</c:v>
                </c:pt>
                <c:pt idx="16583">
                  <c:v>642781.6678280934</c:v>
                </c:pt>
                <c:pt idx="16584">
                  <c:v>642444.79134256009</c:v>
                </c:pt>
                <c:pt idx="16585">
                  <c:v>642407.12205948448</c:v>
                </c:pt>
                <c:pt idx="16586">
                  <c:v>642305.36997184972</c:v>
                </c:pt>
                <c:pt idx="16587">
                  <c:v>642380.40507024864</c:v>
                </c:pt>
                <c:pt idx="16588">
                  <c:v>642372.32715092937</c:v>
                </c:pt>
                <c:pt idx="16589">
                  <c:v>642375.050797901</c:v>
                </c:pt>
                <c:pt idx="16590">
                  <c:v>642353.19905530754</c:v>
                </c:pt>
                <c:pt idx="16591">
                  <c:v>642106.47323920322</c:v>
                </c:pt>
                <c:pt idx="16592">
                  <c:v>642399.37577602093</c:v>
                </c:pt>
                <c:pt idx="16593">
                  <c:v>642329.11060845072</c:v>
                </c:pt>
                <c:pt idx="16594">
                  <c:v>642079.3578104187</c:v>
                </c:pt>
                <c:pt idx="16595">
                  <c:v>642220.42387973471</c:v>
                </c:pt>
                <c:pt idx="16596">
                  <c:v>642378.82008556556</c:v>
                </c:pt>
                <c:pt idx="16597">
                  <c:v>642274.57897614513</c:v>
                </c:pt>
                <c:pt idx="16598">
                  <c:v>642110.36821726651</c:v>
                </c:pt>
                <c:pt idx="16599">
                  <c:v>642051.2931703697</c:v>
                </c:pt>
                <c:pt idx="16600">
                  <c:v>642066.04234517086</c:v>
                </c:pt>
                <c:pt idx="16601">
                  <c:v>642001.4843447071</c:v>
                </c:pt>
                <c:pt idx="16602">
                  <c:v>642602.68174698518</c:v>
                </c:pt>
                <c:pt idx="16603">
                  <c:v>642393.29702571873</c:v>
                </c:pt>
                <c:pt idx="16604">
                  <c:v>642611.68862817076</c:v>
                </c:pt>
                <c:pt idx="16605">
                  <c:v>642043.84757398476</c:v>
                </c:pt>
                <c:pt idx="16606">
                  <c:v>642253.74096790445</c:v>
                </c:pt>
                <c:pt idx="16607">
                  <c:v>641890.33588723978</c:v>
                </c:pt>
                <c:pt idx="16608">
                  <c:v>642093.44308589201</c:v>
                </c:pt>
                <c:pt idx="16609">
                  <c:v>641838.66920677072</c:v>
                </c:pt>
                <c:pt idx="16610">
                  <c:v>641861.54226025229</c:v>
                </c:pt>
                <c:pt idx="16611">
                  <c:v>641948.76915598963</c:v>
                </c:pt>
                <c:pt idx="16612">
                  <c:v>642133.58643068431</c:v>
                </c:pt>
                <c:pt idx="16613">
                  <c:v>642047.06127464445</c:v>
                </c:pt>
                <c:pt idx="16614">
                  <c:v>641984.41200555675</c:v>
                </c:pt>
                <c:pt idx="16615">
                  <c:v>641833.30492182728</c:v>
                </c:pt>
                <c:pt idx="16616">
                  <c:v>642033.8245665906</c:v>
                </c:pt>
                <c:pt idx="16617">
                  <c:v>641786.52221746487</c:v>
                </c:pt>
                <c:pt idx="16618">
                  <c:v>641799.61118977342</c:v>
                </c:pt>
                <c:pt idx="16619">
                  <c:v>641960.54635250079</c:v>
                </c:pt>
                <c:pt idx="16620">
                  <c:v>641902.97575678711</c:v>
                </c:pt>
                <c:pt idx="16621">
                  <c:v>641763.32279013761</c:v>
                </c:pt>
                <c:pt idx="16622">
                  <c:v>641904.12678885355</c:v>
                </c:pt>
                <c:pt idx="16623">
                  <c:v>641862.57348814653</c:v>
                </c:pt>
                <c:pt idx="16624">
                  <c:v>641817.79207814473</c:v>
                </c:pt>
                <c:pt idx="16625">
                  <c:v>641902.39495891181</c:v>
                </c:pt>
                <c:pt idx="16626">
                  <c:v>641688.7584783769</c:v>
                </c:pt>
                <c:pt idx="16627">
                  <c:v>641651.30314923113</c:v>
                </c:pt>
                <c:pt idx="16628">
                  <c:v>641742.57365574187</c:v>
                </c:pt>
                <c:pt idx="16629">
                  <c:v>641815.26730387984</c:v>
                </c:pt>
                <c:pt idx="16630">
                  <c:v>641757.69418059953</c:v>
                </c:pt>
                <c:pt idx="16631">
                  <c:v>642035.42387498147</c:v>
                </c:pt>
                <c:pt idx="16632">
                  <c:v>641953.54455351143</c:v>
                </c:pt>
                <c:pt idx="16633">
                  <c:v>641746.63591622387</c:v>
                </c:pt>
                <c:pt idx="16634">
                  <c:v>641671.02118160401</c:v>
                </c:pt>
                <c:pt idx="16635">
                  <c:v>641693.09291458514</c:v>
                </c:pt>
                <c:pt idx="16636">
                  <c:v>641456.88723280863</c:v>
                </c:pt>
                <c:pt idx="16637">
                  <c:v>641524.66013600002</c:v>
                </c:pt>
                <c:pt idx="16638">
                  <c:v>641714.19615474658</c:v>
                </c:pt>
                <c:pt idx="16639">
                  <c:v>641655.62667753396</c:v>
                </c:pt>
                <c:pt idx="16640">
                  <c:v>642034.63419516128</c:v>
                </c:pt>
                <c:pt idx="16641">
                  <c:v>641422.35468003619</c:v>
                </c:pt>
                <c:pt idx="16642">
                  <c:v>641513.73145506578</c:v>
                </c:pt>
                <c:pt idx="16643">
                  <c:v>641414.19575740839</c:v>
                </c:pt>
                <c:pt idx="16644">
                  <c:v>641741.37013407855</c:v>
                </c:pt>
                <c:pt idx="16645">
                  <c:v>641662.42794403341</c:v>
                </c:pt>
                <c:pt idx="16646">
                  <c:v>641354.77967904438</c:v>
                </c:pt>
                <c:pt idx="16647">
                  <c:v>641403.69071892439</c:v>
                </c:pt>
                <c:pt idx="16648">
                  <c:v>641323.02810148324</c:v>
                </c:pt>
                <c:pt idx="16649">
                  <c:v>641528.11971146392</c:v>
                </c:pt>
                <c:pt idx="16650">
                  <c:v>641666.27142892662</c:v>
                </c:pt>
                <c:pt idx="16651">
                  <c:v>641397.97027183452</c:v>
                </c:pt>
                <c:pt idx="16652">
                  <c:v>641149.55245929142</c:v>
                </c:pt>
                <c:pt idx="16653">
                  <c:v>641185.69740520825</c:v>
                </c:pt>
                <c:pt idx="16654">
                  <c:v>641645.60567779397</c:v>
                </c:pt>
                <c:pt idx="16655">
                  <c:v>641450.44833906996</c:v>
                </c:pt>
                <c:pt idx="16656">
                  <c:v>641473.16313154402</c:v>
                </c:pt>
                <c:pt idx="16657">
                  <c:v>641359.09072365181</c:v>
                </c:pt>
                <c:pt idx="16658">
                  <c:v>641350.51804764988</c:v>
                </c:pt>
                <c:pt idx="16659">
                  <c:v>641010.11865382141</c:v>
                </c:pt>
                <c:pt idx="16660">
                  <c:v>641212.7227316706</c:v>
                </c:pt>
                <c:pt idx="16661">
                  <c:v>641213.90054268786</c:v>
                </c:pt>
                <c:pt idx="16662">
                  <c:v>641195.74247439043</c:v>
                </c:pt>
                <c:pt idx="16663">
                  <c:v>641181.86558538768</c:v>
                </c:pt>
                <c:pt idx="16664">
                  <c:v>641645.12804308825</c:v>
                </c:pt>
                <c:pt idx="16665">
                  <c:v>640936.69114381168</c:v>
                </c:pt>
                <c:pt idx="16666">
                  <c:v>641015.64286120154</c:v>
                </c:pt>
                <c:pt idx="16667">
                  <c:v>640910.0420423263</c:v>
                </c:pt>
                <c:pt idx="16668">
                  <c:v>641063.74571196199</c:v>
                </c:pt>
                <c:pt idx="16669">
                  <c:v>641068.47180761513</c:v>
                </c:pt>
                <c:pt idx="16670">
                  <c:v>640864.72758941457</c:v>
                </c:pt>
                <c:pt idx="16671">
                  <c:v>641076.68861707661</c:v>
                </c:pt>
                <c:pt idx="16672">
                  <c:v>640798.27280308644</c:v>
                </c:pt>
                <c:pt idx="16673">
                  <c:v>640981.54533753486</c:v>
                </c:pt>
                <c:pt idx="16674">
                  <c:v>641131.16057717102</c:v>
                </c:pt>
                <c:pt idx="16675">
                  <c:v>640936.3247361175</c:v>
                </c:pt>
                <c:pt idx="16676">
                  <c:v>640747.54629365227</c:v>
                </c:pt>
                <c:pt idx="16677">
                  <c:v>640747.97022359131</c:v>
                </c:pt>
                <c:pt idx="16678">
                  <c:v>641365.89246344892</c:v>
                </c:pt>
                <c:pt idx="16679">
                  <c:v>640751.77049979742</c:v>
                </c:pt>
                <c:pt idx="16680">
                  <c:v>640725.79299264296</c:v>
                </c:pt>
                <c:pt idx="16681">
                  <c:v>640889.65655136411</c:v>
                </c:pt>
                <c:pt idx="16682">
                  <c:v>640714.08649128396</c:v>
                </c:pt>
                <c:pt idx="16683">
                  <c:v>640846.84047277819</c:v>
                </c:pt>
                <c:pt idx="16684">
                  <c:v>640599.80008181289</c:v>
                </c:pt>
                <c:pt idx="16685">
                  <c:v>640596.85283279594</c:v>
                </c:pt>
                <c:pt idx="16686">
                  <c:v>640593.29863958072</c:v>
                </c:pt>
                <c:pt idx="16687">
                  <c:v>640591.71714025829</c:v>
                </c:pt>
                <c:pt idx="16688">
                  <c:v>641137.2164753353</c:v>
                </c:pt>
                <c:pt idx="16689">
                  <c:v>640629.05378787464</c:v>
                </c:pt>
                <c:pt idx="16690">
                  <c:v>640740.52532089083</c:v>
                </c:pt>
                <c:pt idx="16691">
                  <c:v>640688.87775280746</c:v>
                </c:pt>
                <c:pt idx="16692">
                  <c:v>640575.13540417142</c:v>
                </c:pt>
                <c:pt idx="16693">
                  <c:v>640630.01429173152</c:v>
                </c:pt>
                <c:pt idx="16694">
                  <c:v>640466.36288635223</c:v>
                </c:pt>
                <c:pt idx="16695">
                  <c:v>640781.66922084684</c:v>
                </c:pt>
                <c:pt idx="16696">
                  <c:v>640691.28433975077</c:v>
                </c:pt>
                <c:pt idx="16697">
                  <c:v>640357.1221799372</c:v>
                </c:pt>
                <c:pt idx="16698">
                  <c:v>640614.58976565534</c:v>
                </c:pt>
                <c:pt idx="16699">
                  <c:v>640339.33815257729</c:v>
                </c:pt>
                <c:pt idx="16700">
                  <c:v>640708.57394252124</c:v>
                </c:pt>
                <c:pt idx="16701">
                  <c:v>640445.72493428725</c:v>
                </c:pt>
                <c:pt idx="16702">
                  <c:v>640392.86557964841</c:v>
                </c:pt>
                <c:pt idx="16703">
                  <c:v>640693.17120552773</c:v>
                </c:pt>
                <c:pt idx="16704">
                  <c:v>640499.35557054274</c:v>
                </c:pt>
                <c:pt idx="16705">
                  <c:v>640218.38467348961</c:v>
                </c:pt>
                <c:pt idx="16706">
                  <c:v>640634.55033463403</c:v>
                </c:pt>
                <c:pt idx="16707">
                  <c:v>640243.14870958461</c:v>
                </c:pt>
                <c:pt idx="16708">
                  <c:v>640656.84881184355</c:v>
                </c:pt>
                <c:pt idx="16709">
                  <c:v>640149.81701244251</c:v>
                </c:pt>
                <c:pt idx="16710">
                  <c:v>640135.11468169081</c:v>
                </c:pt>
                <c:pt idx="16711">
                  <c:v>640793.25327849702</c:v>
                </c:pt>
                <c:pt idx="16712">
                  <c:v>640298.89003008278</c:v>
                </c:pt>
                <c:pt idx="16713">
                  <c:v>640279.41170812794</c:v>
                </c:pt>
                <c:pt idx="16714">
                  <c:v>640337.93612922903</c:v>
                </c:pt>
                <c:pt idx="16715">
                  <c:v>640115.4240775177</c:v>
                </c:pt>
                <c:pt idx="16716">
                  <c:v>640262.90294434945</c:v>
                </c:pt>
                <c:pt idx="16717">
                  <c:v>640279.99664511636</c:v>
                </c:pt>
                <c:pt idx="16718">
                  <c:v>640015.65793539386</c:v>
                </c:pt>
                <c:pt idx="16719">
                  <c:v>640241.91189576464</c:v>
                </c:pt>
                <c:pt idx="16720">
                  <c:v>640207.73785131541</c:v>
                </c:pt>
                <c:pt idx="16721">
                  <c:v>640227.1024796695</c:v>
                </c:pt>
                <c:pt idx="16722">
                  <c:v>640306.49292260676</c:v>
                </c:pt>
                <c:pt idx="16723">
                  <c:v>640623.9749743049</c:v>
                </c:pt>
                <c:pt idx="16724">
                  <c:v>640013.73473010841</c:v>
                </c:pt>
                <c:pt idx="16725">
                  <c:v>640125.40013678558</c:v>
                </c:pt>
                <c:pt idx="16726">
                  <c:v>640387.2792512523</c:v>
                </c:pt>
                <c:pt idx="16727">
                  <c:v>640278.81182544655</c:v>
                </c:pt>
                <c:pt idx="16728">
                  <c:v>640194.47724130144</c:v>
                </c:pt>
                <c:pt idx="16729">
                  <c:v>639929.34575766395</c:v>
                </c:pt>
                <c:pt idx="16730">
                  <c:v>640066.88343458064</c:v>
                </c:pt>
                <c:pt idx="16731">
                  <c:v>640078.0715146868</c:v>
                </c:pt>
                <c:pt idx="16732">
                  <c:v>639874.44886888622</c:v>
                </c:pt>
                <c:pt idx="16733">
                  <c:v>639997.21792851959</c:v>
                </c:pt>
                <c:pt idx="16734">
                  <c:v>640069.23893465102</c:v>
                </c:pt>
                <c:pt idx="16735">
                  <c:v>639792.81958351505</c:v>
                </c:pt>
                <c:pt idx="16736">
                  <c:v>639847.85497280909</c:v>
                </c:pt>
                <c:pt idx="16737">
                  <c:v>639957.52264916326</c:v>
                </c:pt>
                <c:pt idx="16738">
                  <c:v>640317.49596430978</c:v>
                </c:pt>
                <c:pt idx="16739">
                  <c:v>639961.87786448258</c:v>
                </c:pt>
                <c:pt idx="16740">
                  <c:v>639828.70251757058</c:v>
                </c:pt>
                <c:pt idx="16741">
                  <c:v>639758.20497477613</c:v>
                </c:pt>
                <c:pt idx="16742">
                  <c:v>639766.02893820521</c:v>
                </c:pt>
                <c:pt idx="16743">
                  <c:v>639763.5045502868</c:v>
                </c:pt>
                <c:pt idx="16744">
                  <c:v>639728.97081623541</c:v>
                </c:pt>
                <c:pt idx="16745">
                  <c:v>639748.57294667943</c:v>
                </c:pt>
                <c:pt idx="16746">
                  <c:v>639928.54049472883</c:v>
                </c:pt>
                <c:pt idx="16747">
                  <c:v>640010.07393647602</c:v>
                </c:pt>
                <c:pt idx="16748">
                  <c:v>639694.54081379459</c:v>
                </c:pt>
                <c:pt idx="16749">
                  <c:v>639902.73230514803</c:v>
                </c:pt>
                <c:pt idx="16750">
                  <c:v>639647.34564926464</c:v>
                </c:pt>
                <c:pt idx="16751">
                  <c:v>639753.66083323653</c:v>
                </c:pt>
                <c:pt idx="16752">
                  <c:v>639974.57682661817</c:v>
                </c:pt>
                <c:pt idx="16753">
                  <c:v>639603.81539599958</c:v>
                </c:pt>
                <c:pt idx="16754">
                  <c:v>639716.88903810852</c:v>
                </c:pt>
                <c:pt idx="16755">
                  <c:v>639607.0312500844</c:v>
                </c:pt>
                <c:pt idx="16756">
                  <c:v>639688.41487278813</c:v>
                </c:pt>
                <c:pt idx="16757">
                  <c:v>639606.56861884985</c:v>
                </c:pt>
                <c:pt idx="16758">
                  <c:v>639587.0486283137</c:v>
                </c:pt>
                <c:pt idx="16759">
                  <c:v>639304.99417074688</c:v>
                </c:pt>
                <c:pt idx="16760">
                  <c:v>639324.71056992712</c:v>
                </c:pt>
                <c:pt idx="16761">
                  <c:v>639664.63464245631</c:v>
                </c:pt>
                <c:pt idx="16762">
                  <c:v>639573.32255952223</c:v>
                </c:pt>
                <c:pt idx="16763">
                  <c:v>639563.85733083927</c:v>
                </c:pt>
                <c:pt idx="16764">
                  <c:v>639519.02925019583</c:v>
                </c:pt>
                <c:pt idx="16765">
                  <c:v>639489.40793983871</c:v>
                </c:pt>
                <c:pt idx="16766">
                  <c:v>639288.84669315093</c:v>
                </c:pt>
                <c:pt idx="16767">
                  <c:v>639185.82367804099</c:v>
                </c:pt>
                <c:pt idx="16768">
                  <c:v>639213.51184829359</c:v>
                </c:pt>
                <c:pt idx="16769">
                  <c:v>639379.06514676544</c:v>
                </c:pt>
                <c:pt idx="16770">
                  <c:v>639180.47732835531</c:v>
                </c:pt>
                <c:pt idx="16771">
                  <c:v>639300.31151799858</c:v>
                </c:pt>
                <c:pt idx="16772">
                  <c:v>639036.36410606012</c:v>
                </c:pt>
                <c:pt idx="16773">
                  <c:v>639390.85174284677</c:v>
                </c:pt>
                <c:pt idx="16774">
                  <c:v>639260.14826867147</c:v>
                </c:pt>
                <c:pt idx="16775">
                  <c:v>639317.94742640713</c:v>
                </c:pt>
                <c:pt idx="16776">
                  <c:v>639033.30027303717</c:v>
                </c:pt>
                <c:pt idx="16777">
                  <c:v>639493.4086199142</c:v>
                </c:pt>
                <c:pt idx="16778">
                  <c:v>639290.3756180699</c:v>
                </c:pt>
                <c:pt idx="16779">
                  <c:v>638991.83529663656</c:v>
                </c:pt>
                <c:pt idx="16780">
                  <c:v>639007.52376494638</c:v>
                </c:pt>
                <c:pt idx="16781">
                  <c:v>639015.6729529415</c:v>
                </c:pt>
                <c:pt idx="16782">
                  <c:v>639183.84093865927</c:v>
                </c:pt>
                <c:pt idx="16783">
                  <c:v>639433.81833756354</c:v>
                </c:pt>
                <c:pt idx="16784">
                  <c:v>639183.42579777481</c:v>
                </c:pt>
                <c:pt idx="16785">
                  <c:v>639206.83423970931</c:v>
                </c:pt>
                <c:pt idx="16786">
                  <c:v>638950.96702092595</c:v>
                </c:pt>
                <c:pt idx="16787">
                  <c:v>638839.73057773092</c:v>
                </c:pt>
                <c:pt idx="16788">
                  <c:v>638728.4300971803</c:v>
                </c:pt>
                <c:pt idx="16789">
                  <c:v>639215.05915721273</c:v>
                </c:pt>
                <c:pt idx="16790">
                  <c:v>639266.61423815915</c:v>
                </c:pt>
                <c:pt idx="16791">
                  <c:v>639314.45359217178</c:v>
                </c:pt>
                <c:pt idx="16792">
                  <c:v>638998.53907155362</c:v>
                </c:pt>
                <c:pt idx="16793">
                  <c:v>639130.23639687651</c:v>
                </c:pt>
                <c:pt idx="16794">
                  <c:v>638961.80410730932</c:v>
                </c:pt>
                <c:pt idx="16795">
                  <c:v>638639.78854835324</c:v>
                </c:pt>
                <c:pt idx="16796">
                  <c:v>638602.13735210721</c:v>
                </c:pt>
                <c:pt idx="16797">
                  <c:v>638864.4384438257</c:v>
                </c:pt>
                <c:pt idx="16798">
                  <c:v>638584.90094351035</c:v>
                </c:pt>
                <c:pt idx="16799">
                  <c:v>638624.23229039554</c:v>
                </c:pt>
                <c:pt idx="16800">
                  <c:v>638551.6851660551</c:v>
                </c:pt>
                <c:pt idx="16801">
                  <c:v>638564.30270900903</c:v>
                </c:pt>
                <c:pt idx="16802">
                  <c:v>638572.30952923524</c:v>
                </c:pt>
                <c:pt idx="16803">
                  <c:v>638806.40412232117</c:v>
                </c:pt>
                <c:pt idx="16804">
                  <c:v>638600.23433238931</c:v>
                </c:pt>
                <c:pt idx="16805">
                  <c:v>638805.55199663003</c:v>
                </c:pt>
                <c:pt idx="16806">
                  <c:v>638717.46903913433</c:v>
                </c:pt>
                <c:pt idx="16807">
                  <c:v>638835.2454359798</c:v>
                </c:pt>
                <c:pt idx="16808">
                  <c:v>638889.5489815952</c:v>
                </c:pt>
                <c:pt idx="16809">
                  <c:v>639030.45460654795</c:v>
                </c:pt>
                <c:pt idx="16810">
                  <c:v>638361.42164164968</c:v>
                </c:pt>
                <c:pt idx="16811">
                  <c:v>638605.17580217042</c:v>
                </c:pt>
                <c:pt idx="16812">
                  <c:v>638782.01501269126</c:v>
                </c:pt>
                <c:pt idx="16813">
                  <c:v>638558.67494248156</c:v>
                </c:pt>
                <c:pt idx="16814">
                  <c:v>638617.59141202783</c:v>
                </c:pt>
                <c:pt idx="16815">
                  <c:v>638667.34996575431</c:v>
                </c:pt>
                <c:pt idx="16816">
                  <c:v>638418.12850094063</c:v>
                </c:pt>
                <c:pt idx="16817">
                  <c:v>638767.27625656466</c:v>
                </c:pt>
                <c:pt idx="16818">
                  <c:v>638621.9607186697</c:v>
                </c:pt>
                <c:pt idx="16819">
                  <c:v>638861.07774762786</c:v>
                </c:pt>
                <c:pt idx="16820">
                  <c:v>638286.64360898023</c:v>
                </c:pt>
                <c:pt idx="16821">
                  <c:v>638440.95697276306</c:v>
                </c:pt>
                <c:pt idx="16822">
                  <c:v>638482.78903799632</c:v>
                </c:pt>
                <c:pt idx="16823">
                  <c:v>638298.77773687488</c:v>
                </c:pt>
                <c:pt idx="16824">
                  <c:v>638363.3369180247</c:v>
                </c:pt>
                <c:pt idx="16825">
                  <c:v>638130.19609787234</c:v>
                </c:pt>
                <c:pt idx="16826">
                  <c:v>638176.98358068918</c:v>
                </c:pt>
                <c:pt idx="16827">
                  <c:v>638095.49249388091</c:v>
                </c:pt>
                <c:pt idx="16828">
                  <c:v>638084.78814580024</c:v>
                </c:pt>
                <c:pt idx="16829">
                  <c:v>638104.10192390345</c:v>
                </c:pt>
                <c:pt idx="16830">
                  <c:v>638253.16574870481</c:v>
                </c:pt>
                <c:pt idx="16831">
                  <c:v>638310.01587060385</c:v>
                </c:pt>
                <c:pt idx="16832">
                  <c:v>638086.58825213171</c:v>
                </c:pt>
                <c:pt idx="16833">
                  <c:v>637964.54657858424</c:v>
                </c:pt>
                <c:pt idx="16834">
                  <c:v>638445.54195086518</c:v>
                </c:pt>
                <c:pt idx="16835">
                  <c:v>638199.42153715633</c:v>
                </c:pt>
                <c:pt idx="16836">
                  <c:v>638160.6949906646</c:v>
                </c:pt>
                <c:pt idx="16837">
                  <c:v>637941.20370348252</c:v>
                </c:pt>
                <c:pt idx="16838">
                  <c:v>637893.15654050512</c:v>
                </c:pt>
                <c:pt idx="16839">
                  <c:v>638002.8129358252</c:v>
                </c:pt>
                <c:pt idx="16840">
                  <c:v>638137.62711517396</c:v>
                </c:pt>
                <c:pt idx="16841">
                  <c:v>637952.54600070277</c:v>
                </c:pt>
                <c:pt idx="16842">
                  <c:v>638241.80287890427</c:v>
                </c:pt>
                <c:pt idx="16843">
                  <c:v>638353.48915066337</c:v>
                </c:pt>
                <c:pt idx="16844">
                  <c:v>637960.5402316585</c:v>
                </c:pt>
                <c:pt idx="16845">
                  <c:v>638371.4596780662</c:v>
                </c:pt>
                <c:pt idx="16846">
                  <c:v>638111.07321936451</c:v>
                </c:pt>
                <c:pt idx="16847">
                  <c:v>638174.41419028211</c:v>
                </c:pt>
                <c:pt idx="16848">
                  <c:v>637871.1449351249</c:v>
                </c:pt>
                <c:pt idx="16849">
                  <c:v>637919.54465176957</c:v>
                </c:pt>
                <c:pt idx="16850">
                  <c:v>637669.03538828075</c:v>
                </c:pt>
                <c:pt idx="16851">
                  <c:v>637643.99989209988</c:v>
                </c:pt>
                <c:pt idx="16852">
                  <c:v>637871.63769614173</c:v>
                </c:pt>
                <c:pt idx="16853">
                  <c:v>637577.0645743194</c:v>
                </c:pt>
                <c:pt idx="16854">
                  <c:v>637571.26139552752</c:v>
                </c:pt>
                <c:pt idx="16855">
                  <c:v>637597.25653388386</c:v>
                </c:pt>
                <c:pt idx="16856">
                  <c:v>637549.411151201</c:v>
                </c:pt>
                <c:pt idx="16857">
                  <c:v>637474.9680606745</c:v>
                </c:pt>
                <c:pt idx="16858">
                  <c:v>637513.42123287439</c:v>
                </c:pt>
                <c:pt idx="16859">
                  <c:v>637642.02201997803</c:v>
                </c:pt>
                <c:pt idx="16860">
                  <c:v>637608.18408636225</c:v>
                </c:pt>
                <c:pt idx="16861">
                  <c:v>637331.70997399965</c:v>
                </c:pt>
                <c:pt idx="16862">
                  <c:v>637664.84381023806</c:v>
                </c:pt>
                <c:pt idx="16863">
                  <c:v>637561.76913591963</c:v>
                </c:pt>
                <c:pt idx="16864">
                  <c:v>637695.5987498468</c:v>
                </c:pt>
                <c:pt idx="16865">
                  <c:v>637273.040897973</c:v>
                </c:pt>
                <c:pt idx="16866">
                  <c:v>637547.153616842</c:v>
                </c:pt>
                <c:pt idx="16867">
                  <c:v>637510.63714384718</c:v>
                </c:pt>
                <c:pt idx="16868">
                  <c:v>637332.82464852941</c:v>
                </c:pt>
                <c:pt idx="16869">
                  <c:v>637609.50218162034</c:v>
                </c:pt>
                <c:pt idx="16870">
                  <c:v>637484.58095245669</c:v>
                </c:pt>
                <c:pt idx="16871">
                  <c:v>637267.70848523697</c:v>
                </c:pt>
                <c:pt idx="16872">
                  <c:v>637218.80083036248</c:v>
                </c:pt>
                <c:pt idx="16873">
                  <c:v>637446.86817678006</c:v>
                </c:pt>
                <c:pt idx="16874">
                  <c:v>637473.20394899428</c:v>
                </c:pt>
                <c:pt idx="16875">
                  <c:v>637241.91044299013</c:v>
                </c:pt>
                <c:pt idx="16876">
                  <c:v>637383.95126221702</c:v>
                </c:pt>
                <c:pt idx="16877">
                  <c:v>637355.23673118348</c:v>
                </c:pt>
                <c:pt idx="16878">
                  <c:v>637164.04968343826</c:v>
                </c:pt>
                <c:pt idx="16879">
                  <c:v>637097.4531648556</c:v>
                </c:pt>
                <c:pt idx="16880">
                  <c:v>637031.80468162312</c:v>
                </c:pt>
                <c:pt idx="16881">
                  <c:v>637377.73250588076</c:v>
                </c:pt>
                <c:pt idx="16882">
                  <c:v>637245.09801188775</c:v>
                </c:pt>
                <c:pt idx="16883">
                  <c:v>637101.30398315098</c:v>
                </c:pt>
                <c:pt idx="16884">
                  <c:v>636990.88362295087</c:v>
                </c:pt>
                <c:pt idx="16885">
                  <c:v>636916.6799615405</c:v>
                </c:pt>
                <c:pt idx="16886">
                  <c:v>637315.77033494657</c:v>
                </c:pt>
                <c:pt idx="16887">
                  <c:v>637149.74454179651</c:v>
                </c:pt>
                <c:pt idx="16888">
                  <c:v>636900.53993689199</c:v>
                </c:pt>
                <c:pt idx="16889">
                  <c:v>636868.96684920264</c:v>
                </c:pt>
                <c:pt idx="16890">
                  <c:v>637103.08797168045</c:v>
                </c:pt>
                <c:pt idx="16891">
                  <c:v>636918.68416187121</c:v>
                </c:pt>
                <c:pt idx="16892">
                  <c:v>636832.25588947919</c:v>
                </c:pt>
                <c:pt idx="16893">
                  <c:v>636886.4036072141</c:v>
                </c:pt>
                <c:pt idx="16894">
                  <c:v>636741.77050704369</c:v>
                </c:pt>
                <c:pt idx="16895">
                  <c:v>636756.67325525929</c:v>
                </c:pt>
                <c:pt idx="16896">
                  <c:v>637004.96565942804</c:v>
                </c:pt>
                <c:pt idx="16897">
                  <c:v>636679.06613220484</c:v>
                </c:pt>
                <c:pt idx="16898">
                  <c:v>636718.77374397672</c:v>
                </c:pt>
                <c:pt idx="16899">
                  <c:v>637191.03820896032</c:v>
                </c:pt>
                <c:pt idx="16900">
                  <c:v>636974.29494115862</c:v>
                </c:pt>
                <c:pt idx="16901">
                  <c:v>636923.82320709492</c:v>
                </c:pt>
                <c:pt idx="16902">
                  <c:v>637208.99970469018</c:v>
                </c:pt>
                <c:pt idx="16903">
                  <c:v>636951.65569767472</c:v>
                </c:pt>
                <c:pt idx="16904">
                  <c:v>636646.9356908754</c:v>
                </c:pt>
                <c:pt idx="16905">
                  <c:v>636838.02949828666</c:v>
                </c:pt>
                <c:pt idx="16906">
                  <c:v>636759.05708638788</c:v>
                </c:pt>
                <c:pt idx="16907">
                  <c:v>637151.14979071077</c:v>
                </c:pt>
                <c:pt idx="16908">
                  <c:v>637054.27967372502</c:v>
                </c:pt>
                <c:pt idx="16909">
                  <c:v>637003.76103916671</c:v>
                </c:pt>
                <c:pt idx="16910">
                  <c:v>636582.13685955084</c:v>
                </c:pt>
                <c:pt idx="16911">
                  <c:v>636621.63469809119</c:v>
                </c:pt>
                <c:pt idx="16912">
                  <c:v>636943.35711906699</c:v>
                </c:pt>
                <c:pt idx="16913">
                  <c:v>636849.90512589691</c:v>
                </c:pt>
                <c:pt idx="16914">
                  <c:v>636567.28468970268</c:v>
                </c:pt>
                <c:pt idx="16915">
                  <c:v>636754.82987335615</c:v>
                </c:pt>
                <c:pt idx="16916">
                  <c:v>636477.79666373052</c:v>
                </c:pt>
                <c:pt idx="16917">
                  <c:v>636429.0989530154</c:v>
                </c:pt>
                <c:pt idx="16918">
                  <c:v>636978.24812446302</c:v>
                </c:pt>
                <c:pt idx="16919">
                  <c:v>636759.44139218994</c:v>
                </c:pt>
                <c:pt idx="16920">
                  <c:v>636545.16481124819</c:v>
                </c:pt>
                <c:pt idx="16921">
                  <c:v>636885.40778206836</c:v>
                </c:pt>
                <c:pt idx="16922">
                  <c:v>636769.56435563741</c:v>
                </c:pt>
                <c:pt idx="16923">
                  <c:v>636657.73369730159</c:v>
                </c:pt>
                <c:pt idx="16924">
                  <c:v>636235.81114317919</c:v>
                </c:pt>
                <c:pt idx="16925">
                  <c:v>636477.96478408785</c:v>
                </c:pt>
                <c:pt idx="16926">
                  <c:v>636481.35983092617</c:v>
                </c:pt>
                <c:pt idx="16927">
                  <c:v>636421.72454472864</c:v>
                </c:pt>
                <c:pt idx="16928">
                  <c:v>636723.79549940908</c:v>
                </c:pt>
                <c:pt idx="16929">
                  <c:v>636101.12632250751</c:v>
                </c:pt>
                <c:pt idx="16930">
                  <c:v>636380.61319655285</c:v>
                </c:pt>
                <c:pt idx="16931">
                  <c:v>636251.88866863551</c:v>
                </c:pt>
                <c:pt idx="16932">
                  <c:v>636200.50858167349</c:v>
                </c:pt>
                <c:pt idx="16933">
                  <c:v>635916.05172537966</c:v>
                </c:pt>
                <c:pt idx="16934">
                  <c:v>636007.03011514246</c:v>
                </c:pt>
                <c:pt idx="16935">
                  <c:v>636065.19335939374</c:v>
                </c:pt>
                <c:pt idx="16936">
                  <c:v>636417.41090450925</c:v>
                </c:pt>
                <c:pt idx="16937">
                  <c:v>636058.28259949223</c:v>
                </c:pt>
                <c:pt idx="16938">
                  <c:v>636192.68731076946</c:v>
                </c:pt>
                <c:pt idx="16939">
                  <c:v>636251.12696359714</c:v>
                </c:pt>
                <c:pt idx="16940">
                  <c:v>635923.7860709182</c:v>
                </c:pt>
                <c:pt idx="16941">
                  <c:v>636257.25147539109</c:v>
                </c:pt>
                <c:pt idx="16942">
                  <c:v>636140.28882207233</c:v>
                </c:pt>
                <c:pt idx="16943">
                  <c:v>635744.2096373532</c:v>
                </c:pt>
                <c:pt idx="16944">
                  <c:v>636194.09439332201</c:v>
                </c:pt>
                <c:pt idx="16945">
                  <c:v>635720.6269533087</c:v>
                </c:pt>
                <c:pt idx="16946">
                  <c:v>636035.43405905284</c:v>
                </c:pt>
                <c:pt idx="16947">
                  <c:v>636275.41122726281</c:v>
                </c:pt>
                <c:pt idx="16948">
                  <c:v>635919.14398288191</c:v>
                </c:pt>
                <c:pt idx="16949">
                  <c:v>635534.69033526373</c:v>
                </c:pt>
                <c:pt idx="16950">
                  <c:v>636035.42601520848</c:v>
                </c:pt>
                <c:pt idx="16951">
                  <c:v>636024.2985268652</c:v>
                </c:pt>
                <c:pt idx="16952">
                  <c:v>635508.66560739861</c:v>
                </c:pt>
                <c:pt idx="16953">
                  <c:v>635535.77635351755</c:v>
                </c:pt>
                <c:pt idx="16954">
                  <c:v>635531.35721519357</c:v>
                </c:pt>
                <c:pt idx="16955">
                  <c:v>635533.98807480594</c:v>
                </c:pt>
                <c:pt idx="16956">
                  <c:v>635412.46387279744</c:v>
                </c:pt>
                <c:pt idx="16957">
                  <c:v>635346.71583789459</c:v>
                </c:pt>
                <c:pt idx="16958">
                  <c:v>635681.69578294957</c:v>
                </c:pt>
                <c:pt idx="16959">
                  <c:v>635678.72044788452</c:v>
                </c:pt>
                <c:pt idx="16960">
                  <c:v>635298.67621771141</c:v>
                </c:pt>
                <c:pt idx="16961">
                  <c:v>635294.55517098645</c:v>
                </c:pt>
                <c:pt idx="16962">
                  <c:v>635636.13810083084</c:v>
                </c:pt>
                <c:pt idx="16963">
                  <c:v>635307.67470003734</c:v>
                </c:pt>
                <c:pt idx="16964">
                  <c:v>635321.26438643341</c:v>
                </c:pt>
                <c:pt idx="16965">
                  <c:v>635344.97014772345</c:v>
                </c:pt>
                <c:pt idx="16966">
                  <c:v>635273.57374541939</c:v>
                </c:pt>
                <c:pt idx="16967">
                  <c:v>635515.09929986752</c:v>
                </c:pt>
                <c:pt idx="16968">
                  <c:v>635464.95295034803</c:v>
                </c:pt>
                <c:pt idx="16969">
                  <c:v>635180.85218670603</c:v>
                </c:pt>
                <c:pt idx="16970">
                  <c:v>635482.48707792419</c:v>
                </c:pt>
                <c:pt idx="16971">
                  <c:v>635801.13945401064</c:v>
                </c:pt>
                <c:pt idx="16972">
                  <c:v>635480.44033023249</c:v>
                </c:pt>
                <c:pt idx="16973">
                  <c:v>635258.36938735738</c:v>
                </c:pt>
                <c:pt idx="16974">
                  <c:v>635441.1203780066</c:v>
                </c:pt>
                <c:pt idx="16975">
                  <c:v>635351.64990918769</c:v>
                </c:pt>
                <c:pt idx="16976">
                  <c:v>635407.81566686567</c:v>
                </c:pt>
                <c:pt idx="16977">
                  <c:v>635122.4296206577</c:v>
                </c:pt>
                <c:pt idx="16978">
                  <c:v>635329.40867293021</c:v>
                </c:pt>
                <c:pt idx="16979">
                  <c:v>634974.45531073608</c:v>
                </c:pt>
                <c:pt idx="16980">
                  <c:v>635256.92953764368</c:v>
                </c:pt>
                <c:pt idx="16981">
                  <c:v>635394.93444667675</c:v>
                </c:pt>
                <c:pt idx="16982">
                  <c:v>635511.66761250631</c:v>
                </c:pt>
                <c:pt idx="16983">
                  <c:v>635036.06382352381</c:v>
                </c:pt>
                <c:pt idx="16984">
                  <c:v>635478.91100694926</c:v>
                </c:pt>
                <c:pt idx="16985">
                  <c:v>634842.1740400889</c:v>
                </c:pt>
                <c:pt idx="16986">
                  <c:v>634964.05064852966</c:v>
                </c:pt>
                <c:pt idx="16987">
                  <c:v>634822.17290355486</c:v>
                </c:pt>
                <c:pt idx="16988">
                  <c:v>634811.20255332813</c:v>
                </c:pt>
                <c:pt idx="16989">
                  <c:v>635125.76652507775</c:v>
                </c:pt>
                <c:pt idx="16990">
                  <c:v>635075.84225056495</c:v>
                </c:pt>
                <c:pt idx="16991">
                  <c:v>634734.38223253121</c:v>
                </c:pt>
                <c:pt idx="16992">
                  <c:v>635150.17515678389</c:v>
                </c:pt>
                <c:pt idx="16993">
                  <c:v>635078.60653465206</c:v>
                </c:pt>
                <c:pt idx="16994">
                  <c:v>634985.53065177263</c:v>
                </c:pt>
                <c:pt idx="16995">
                  <c:v>634824.86559170356</c:v>
                </c:pt>
                <c:pt idx="16996">
                  <c:v>634612.22305059677</c:v>
                </c:pt>
                <c:pt idx="16997">
                  <c:v>634678.09176685789</c:v>
                </c:pt>
                <c:pt idx="16998">
                  <c:v>634932.03796119499</c:v>
                </c:pt>
                <c:pt idx="16999">
                  <c:v>634868.21521682106</c:v>
                </c:pt>
                <c:pt idx="17000">
                  <c:v>634421.4447224047</c:v>
                </c:pt>
                <c:pt idx="17001">
                  <c:v>634895.16193701851</c:v>
                </c:pt>
                <c:pt idx="17002">
                  <c:v>634731.93159140472</c:v>
                </c:pt>
                <c:pt idx="17003">
                  <c:v>634436.64317403093</c:v>
                </c:pt>
                <c:pt idx="17004">
                  <c:v>634484.12609261193</c:v>
                </c:pt>
                <c:pt idx="17005">
                  <c:v>634962.53547508246</c:v>
                </c:pt>
                <c:pt idx="17006">
                  <c:v>634566.56513591693</c:v>
                </c:pt>
                <c:pt idx="17007">
                  <c:v>634393.6724986732</c:v>
                </c:pt>
                <c:pt idx="17008">
                  <c:v>634285.85003965499</c:v>
                </c:pt>
                <c:pt idx="17009">
                  <c:v>634471.47241566831</c:v>
                </c:pt>
                <c:pt idx="17010">
                  <c:v>634577.31981941895</c:v>
                </c:pt>
                <c:pt idx="17011">
                  <c:v>634207.16561429179</c:v>
                </c:pt>
                <c:pt idx="17012">
                  <c:v>634214.50608208799</c:v>
                </c:pt>
                <c:pt idx="17013">
                  <c:v>634235.68495905749</c:v>
                </c:pt>
                <c:pt idx="17014">
                  <c:v>634303.72791501507</c:v>
                </c:pt>
                <c:pt idx="17015">
                  <c:v>634726.93634733546</c:v>
                </c:pt>
                <c:pt idx="17016">
                  <c:v>634584.70542650286</c:v>
                </c:pt>
                <c:pt idx="17017">
                  <c:v>634403.74952164781</c:v>
                </c:pt>
                <c:pt idx="17018">
                  <c:v>634202.12102484179</c:v>
                </c:pt>
                <c:pt idx="17019">
                  <c:v>634348.55073323741</c:v>
                </c:pt>
                <c:pt idx="17020">
                  <c:v>634026.56690419582</c:v>
                </c:pt>
                <c:pt idx="17021">
                  <c:v>634105.47386461974</c:v>
                </c:pt>
                <c:pt idx="17022">
                  <c:v>634423.90141831094</c:v>
                </c:pt>
                <c:pt idx="17023">
                  <c:v>634464.5315816541</c:v>
                </c:pt>
                <c:pt idx="17024">
                  <c:v>634135.21925505355</c:v>
                </c:pt>
                <c:pt idx="17025">
                  <c:v>634208.92201127508</c:v>
                </c:pt>
                <c:pt idx="17026">
                  <c:v>633857.21414993925</c:v>
                </c:pt>
                <c:pt idx="17027">
                  <c:v>634476.3212782999</c:v>
                </c:pt>
                <c:pt idx="17028">
                  <c:v>633888.81511280441</c:v>
                </c:pt>
                <c:pt idx="17029">
                  <c:v>634395.58496619563</c:v>
                </c:pt>
                <c:pt idx="17030">
                  <c:v>634065.0617497518</c:v>
                </c:pt>
                <c:pt idx="17031">
                  <c:v>633853.84203486121</c:v>
                </c:pt>
                <c:pt idx="17032">
                  <c:v>633710.86066177208</c:v>
                </c:pt>
                <c:pt idx="17033">
                  <c:v>633953.18030674488</c:v>
                </c:pt>
                <c:pt idx="17034">
                  <c:v>633683.85253903049</c:v>
                </c:pt>
                <c:pt idx="17035">
                  <c:v>633644.72339642525</c:v>
                </c:pt>
                <c:pt idx="17036">
                  <c:v>633706.85130385426</c:v>
                </c:pt>
                <c:pt idx="17037">
                  <c:v>633593.7560292905</c:v>
                </c:pt>
                <c:pt idx="17038">
                  <c:v>633877.69318877952</c:v>
                </c:pt>
                <c:pt idx="17039">
                  <c:v>633592.87006805826</c:v>
                </c:pt>
                <c:pt idx="17040">
                  <c:v>633724.02781928249</c:v>
                </c:pt>
                <c:pt idx="17041">
                  <c:v>634034.31011297309</c:v>
                </c:pt>
                <c:pt idx="17042">
                  <c:v>633894.69740500243</c:v>
                </c:pt>
                <c:pt idx="17043">
                  <c:v>633843.07764903479</c:v>
                </c:pt>
                <c:pt idx="17044">
                  <c:v>633776.70225309371</c:v>
                </c:pt>
                <c:pt idx="17045">
                  <c:v>633418.96756547841</c:v>
                </c:pt>
                <c:pt idx="17046">
                  <c:v>633914.30166137917</c:v>
                </c:pt>
                <c:pt idx="17047">
                  <c:v>633239.07481510541</c:v>
                </c:pt>
                <c:pt idx="17048">
                  <c:v>633595.05466114776</c:v>
                </c:pt>
                <c:pt idx="17049">
                  <c:v>633602.60606718657</c:v>
                </c:pt>
                <c:pt idx="17050">
                  <c:v>633376.22062598704</c:v>
                </c:pt>
                <c:pt idx="17051">
                  <c:v>633469.16804485256</c:v>
                </c:pt>
                <c:pt idx="17052">
                  <c:v>633773.49256746506</c:v>
                </c:pt>
                <c:pt idx="17053">
                  <c:v>633133.10526292433</c:v>
                </c:pt>
                <c:pt idx="17054">
                  <c:v>633781.18015998031</c:v>
                </c:pt>
                <c:pt idx="17055">
                  <c:v>633564.34448304027</c:v>
                </c:pt>
                <c:pt idx="17056">
                  <c:v>633442.37800648448</c:v>
                </c:pt>
                <c:pt idx="17057">
                  <c:v>633154.16038250772</c:v>
                </c:pt>
                <c:pt idx="17058">
                  <c:v>633317.55460809416</c:v>
                </c:pt>
                <c:pt idx="17059">
                  <c:v>633352.05767999997</c:v>
                </c:pt>
                <c:pt idx="17060">
                  <c:v>633495.98066990764</c:v>
                </c:pt>
                <c:pt idx="17061">
                  <c:v>633415.79069337435</c:v>
                </c:pt>
                <c:pt idx="17062">
                  <c:v>633613.46593233652</c:v>
                </c:pt>
                <c:pt idx="17063">
                  <c:v>633150.53935436078</c:v>
                </c:pt>
                <c:pt idx="17064">
                  <c:v>632932.06691541651</c:v>
                </c:pt>
                <c:pt idx="17065">
                  <c:v>633463.8523536321</c:v>
                </c:pt>
                <c:pt idx="17066">
                  <c:v>633137.30093925737</c:v>
                </c:pt>
                <c:pt idx="17067">
                  <c:v>632892.0346177686</c:v>
                </c:pt>
                <c:pt idx="17068">
                  <c:v>633282.20645262941</c:v>
                </c:pt>
                <c:pt idx="17069">
                  <c:v>632880.62585569359</c:v>
                </c:pt>
                <c:pt idx="17070">
                  <c:v>633315.74467411486</c:v>
                </c:pt>
                <c:pt idx="17071">
                  <c:v>633547.99813096446</c:v>
                </c:pt>
                <c:pt idx="17072">
                  <c:v>632776.49639174517</c:v>
                </c:pt>
                <c:pt idx="17073">
                  <c:v>633202.97561413667</c:v>
                </c:pt>
                <c:pt idx="17074">
                  <c:v>632669.64655712165</c:v>
                </c:pt>
                <c:pt idx="17075">
                  <c:v>632976.5180586346</c:v>
                </c:pt>
                <c:pt idx="17076">
                  <c:v>632686.1056683854</c:v>
                </c:pt>
                <c:pt idx="17077">
                  <c:v>632745.53770873824</c:v>
                </c:pt>
                <c:pt idx="17078">
                  <c:v>632839.73642371071</c:v>
                </c:pt>
                <c:pt idx="17079">
                  <c:v>632691.83735832141</c:v>
                </c:pt>
                <c:pt idx="17080">
                  <c:v>633088.15192795557</c:v>
                </c:pt>
                <c:pt idx="17081">
                  <c:v>632518.36968371063</c:v>
                </c:pt>
                <c:pt idx="17082">
                  <c:v>632799.29850445734</c:v>
                </c:pt>
                <c:pt idx="17083">
                  <c:v>632618.83652063389</c:v>
                </c:pt>
                <c:pt idx="17084">
                  <c:v>633051.97041014093</c:v>
                </c:pt>
                <c:pt idx="17085">
                  <c:v>632497.95028398861</c:v>
                </c:pt>
                <c:pt idx="17086">
                  <c:v>632801.74679548747</c:v>
                </c:pt>
                <c:pt idx="17087">
                  <c:v>632780.53913338576</c:v>
                </c:pt>
                <c:pt idx="17088">
                  <c:v>632773.22485549585</c:v>
                </c:pt>
                <c:pt idx="17089">
                  <c:v>632328.81253106275</c:v>
                </c:pt>
                <c:pt idx="17090">
                  <c:v>632383.54043356364</c:v>
                </c:pt>
                <c:pt idx="17091">
                  <c:v>632646.53155700595</c:v>
                </c:pt>
                <c:pt idx="17092">
                  <c:v>632652.35918382939</c:v>
                </c:pt>
                <c:pt idx="17093">
                  <c:v>632552.20083119441</c:v>
                </c:pt>
                <c:pt idx="17094">
                  <c:v>632164.45486483874</c:v>
                </c:pt>
                <c:pt idx="17095">
                  <c:v>632199.95437120739</c:v>
                </c:pt>
                <c:pt idx="17096">
                  <c:v>632094.57879382081</c:v>
                </c:pt>
                <c:pt idx="17097">
                  <c:v>632429.55352340976</c:v>
                </c:pt>
                <c:pt idx="17098">
                  <c:v>632553.78528493701</c:v>
                </c:pt>
                <c:pt idx="17099">
                  <c:v>632662.63800656318</c:v>
                </c:pt>
                <c:pt idx="17100">
                  <c:v>632481.34277025925</c:v>
                </c:pt>
                <c:pt idx="17101">
                  <c:v>632196.15556938038</c:v>
                </c:pt>
                <c:pt idx="17102">
                  <c:v>632002.40360226913</c:v>
                </c:pt>
                <c:pt idx="17103">
                  <c:v>632725.37285227049</c:v>
                </c:pt>
                <c:pt idx="17104">
                  <c:v>632220.7220635144</c:v>
                </c:pt>
                <c:pt idx="17105">
                  <c:v>632565.40147618006</c:v>
                </c:pt>
                <c:pt idx="17106">
                  <c:v>631903.96371894458</c:v>
                </c:pt>
                <c:pt idx="17107">
                  <c:v>632189.7533662098</c:v>
                </c:pt>
                <c:pt idx="17108">
                  <c:v>632252.78289002099</c:v>
                </c:pt>
                <c:pt idx="17109">
                  <c:v>631844.5290161469</c:v>
                </c:pt>
                <c:pt idx="17110">
                  <c:v>631794.35619094677</c:v>
                </c:pt>
                <c:pt idx="17111">
                  <c:v>632225.86454435647</c:v>
                </c:pt>
                <c:pt idx="17112">
                  <c:v>632158.26984274143</c:v>
                </c:pt>
                <c:pt idx="17113">
                  <c:v>632081.21045816957</c:v>
                </c:pt>
                <c:pt idx="17114">
                  <c:v>631850.18463143881</c:v>
                </c:pt>
                <c:pt idx="17115">
                  <c:v>631647.09447207325</c:v>
                </c:pt>
                <c:pt idx="17116">
                  <c:v>632004.70375019941</c:v>
                </c:pt>
                <c:pt idx="17117">
                  <c:v>632038.16670878092</c:v>
                </c:pt>
                <c:pt idx="17118">
                  <c:v>632076.71792630095</c:v>
                </c:pt>
                <c:pt idx="17119">
                  <c:v>632223.62513967534</c:v>
                </c:pt>
                <c:pt idx="17120">
                  <c:v>632075.64655502292</c:v>
                </c:pt>
                <c:pt idx="17121">
                  <c:v>631572.22241972736</c:v>
                </c:pt>
                <c:pt idx="17122">
                  <c:v>631845.53254324594</c:v>
                </c:pt>
                <c:pt idx="17123">
                  <c:v>631896.00320510205</c:v>
                </c:pt>
                <c:pt idx="17124">
                  <c:v>631444.78278135951</c:v>
                </c:pt>
                <c:pt idx="17125">
                  <c:v>631438.9755740345</c:v>
                </c:pt>
                <c:pt idx="17126">
                  <c:v>631726.14923826896</c:v>
                </c:pt>
                <c:pt idx="17127">
                  <c:v>631669.03343105537</c:v>
                </c:pt>
                <c:pt idx="17128">
                  <c:v>631721.67361774319</c:v>
                </c:pt>
                <c:pt idx="17129">
                  <c:v>632090.43626843917</c:v>
                </c:pt>
                <c:pt idx="17130">
                  <c:v>631556.9680247081</c:v>
                </c:pt>
                <c:pt idx="17131">
                  <c:v>631485.39251531532</c:v>
                </c:pt>
                <c:pt idx="17132">
                  <c:v>631785.32457910082</c:v>
                </c:pt>
                <c:pt idx="17133">
                  <c:v>631288.13323643967</c:v>
                </c:pt>
                <c:pt idx="17134">
                  <c:v>631719.93721817865</c:v>
                </c:pt>
                <c:pt idx="17135">
                  <c:v>631134.63894601748</c:v>
                </c:pt>
                <c:pt idx="17136">
                  <c:v>631349.5654709707</c:v>
                </c:pt>
                <c:pt idx="17137">
                  <c:v>631217.5005694133</c:v>
                </c:pt>
                <c:pt idx="17138">
                  <c:v>631141.5611145373</c:v>
                </c:pt>
                <c:pt idx="17139">
                  <c:v>631664.47003235726</c:v>
                </c:pt>
                <c:pt idx="17140">
                  <c:v>631177.62550333422</c:v>
                </c:pt>
                <c:pt idx="17141">
                  <c:v>631386.81654874817</c:v>
                </c:pt>
                <c:pt idx="17142">
                  <c:v>631128.87363948079</c:v>
                </c:pt>
                <c:pt idx="17143">
                  <c:v>631259.93877739075</c:v>
                </c:pt>
                <c:pt idx="17144">
                  <c:v>631343.39113813825</c:v>
                </c:pt>
                <c:pt idx="17145">
                  <c:v>631043.80956790701</c:v>
                </c:pt>
                <c:pt idx="17146">
                  <c:v>630917.19266381033</c:v>
                </c:pt>
                <c:pt idx="17147">
                  <c:v>631019.23040615895</c:v>
                </c:pt>
                <c:pt idx="17148">
                  <c:v>630998.69974366773</c:v>
                </c:pt>
                <c:pt idx="17149">
                  <c:v>630808.57817553158</c:v>
                </c:pt>
                <c:pt idx="17150">
                  <c:v>630790.49556776986</c:v>
                </c:pt>
                <c:pt idx="17151">
                  <c:v>630910.31598312815</c:v>
                </c:pt>
                <c:pt idx="17152">
                  <c:v>630817.55443741905</c:v>
                </c:pt>
                <c:pt idx="17153">
                  <c:v>630685.4417704849</c:v>
                </c:pt>
                <c:pt idx="17154">
                  <c:v>630590.71874182043</c:v>
                </c:pt>
                <c:pt idx="17155">
                  <c:v>630535.79485920514</c:v>
                </c:pt>
                <c:pt idx="17156">
                  <c:v>630590.15128336835</c:v>
                </c:pt>
                <c:pt idx="17157">
                  <c:v>631262.54539600573</c:v>
                </c:pt>
                <c:pt idx="17158">
                  <c:v>630912.91797630303</c:v>
                </c:pt>
                <c:pt idx="17159">
                  <c:v>630845.07659947965</c:v>
                </c:pt>
                <c:pt idx="17160">
                  <c:v>631049.00110049627</c:v>
                </c:pt>
                <c:pt idx="17161">
                  <c:v>630559.34195190959</c:v>
                </c:pt>
                <c:pt idx="17162">
                  <c:v>630912.90057187562</c:v>
                </c:pt>
                <c:pt idx="17163">
                  <c:v>630387.71610990039</c:v>
                </c:pt>
                <c:pt idx="17164">
                  <c:v>630824.04430885136</c:v>
                </c:pt>
                <c:pt idx="17165">
                  <c:v>630663.4239434523</c:v>
                </c:pt>
                <c:pt idx="17166">
                  <c:v>630266.97088666365</c:v>
                </c:pt>
                <c:pt idx="17167">
                  <c:v>630915.05741055857</c:v>
                </c:pt>
                <c:pt idx="17168">
                  <c:v>630084.34514592006</c:v>
                </c:pt>
                <c:pt idx="17169">
                  <c:v>630361.02128703427</c:v>
                </c:pt>
                <c:pt idx="17170">
                  <c:v>630143.93553111283</c:v>
                </c:pt>
                <c:pt idx="17171">
                  <c:v>630511.13029493601</c:v>
                </c:pt>
                <c:pt idx="17172">
                  <c:v>630248.65952605871</c:v>
                </c:pt>
                <c:pt idx="17173">
                  <c:v>630389.34290343418</c:v>
                </c:pt>
                <c:pt idx="17174">
                  <c:v>630671.15203519585</c:v>
                </c:pt>
                <c:pt idx="17175">
                  <c:v>629957.86222847272</c:v>
                </c:pt>
                <c:pt idx="17176">
                  <c:v>630584.84677612293</c:v>
                </c:pt>
                <c:pt idx="17177">
                  <c:v>630236.7312912537</c:v>
                </c:pt>
                <c:pt idx="17178">
                  <c:v>629839.22511568456</c:v>
                </c:pt>
                <c:pt idx="17179">
                  <c:v>630028.55032337026</c:v>
                </c:pt>
                <c:pt idx="17180">
                  <c:v>630431.87874523795</c:v>
                </c:pt>
                <c:pt idx="17181">
                  <c:v>629785.87149390159</c:v>
                </c:pt>
                <c:pt idx="17182">
                  <c:v>630174.68969632243</c:v>
                </c:pt>
                <c:pt idx="17183">
                  <c:v>629752.92063604598</c:v>
                </c:pt>
                <c:pt idx="17184">
                  <c:v>629817.64195234922</c:v>
                </c:pt>
                <c:pt idx="17185">
                  <c:v>630175.26903088077</c:v>
                </c:pt>
                <c:pt idx="17186">
                  <c:v>629654.47461680614</c:v>
                </c:pt>
                <c:pt idx="17187">
                  <c:v>629915.53926183062</c:v>
                </c:pt>
                <c:pt idx="17188">
                  <c:v>630218.80089336704</c:v>
                </c:pt>
                <c:pt idx="17189">
                  <c:v>630126.17764651321</c:v>
                </c:pt>
                <c:pt idx="17190">
                  <c:v>630103.2821887302</c:v>
                </c:pt>
                <c:pt idx="17191">
                  <c:v>630009.86971145344</c:v>
                </c:pt>
                <c:pt idx="17192">
                  <c:v>629494.45050909079</c:v>
                </c:pt>
                <c:pt idx="17193">
                  <c:v>629666.97157332429</c:v>
                </c:pt>
                <c:pt idx="17194">
                  <c:v>629442.37146217027</c:v>
                </c:pt>
                <c:pt idx="17195">
                  <c:v>629929.99131219217</c:v>
                </c:pt>
                <c:pt idx="17196">
                  <c:v>629489.88373002491</c:v>
                </c:pt>
                <c:pt idx="17197">
                  <c:v>629299.42073652579</c:v>
                </c:pt>
                <c:pt idx="17198">
                  <c:v>629646.35051217792</c:v>
                </c:pt>
                <c:pt idx="17199">
                  <c:v>629656.19435539353</c:v>
                </c:pt>
                <c:pt idx="17200">
                  <c:v>630141.02735744254</c:v>
                </c:pt>
                <c:pt idx="17201">
                  <c:v>629446.87466075004</c:v>
                </c:pt>
                <c:pt idx="17202">
                  <c:v>629307.76060662849</c:v>
                </c:pt>
                <c:pt idx="17203">
                  <c:v>629987.21756865061</c:v>
                </c:pt>
                <c:pt idx="17204">
                  <c:v>629479.89171639329</c:v>
                </c:pt>
                <c:pt idx="17205">
                  <c:v>629432.72459392622</c:v>
                </c:pt>
                <c:pt idx="17206">
                  <c:v>629307.57319439738</c:v>
                </c:pt>
                <c:pt idx="17207">
                  <c:v>629559.92790858471</c:v>
                </c:pt>
                <c:pt idx="17208">
                  <c:v>629484.71322787541</c:v>
                </c:pt>
                <c:pt idx="17209">
                  <c:v>629015.50487732352</c:v>
                </c:pt>
                <c:pt idx="17210">
                  <c:v>629537.78597282479</c:v>
                </c:pt>
                <c:pt idx="17211">
                  <c:v>629194.72806566372</c:v>
                </c:pt>
                <c:pt idx="17212">
                  <c:v>629199.70632363856</c:v>
                </c:pt>
                <c:pt idx="17213">
                  <c:v>629006.75497796806</c:v>
                </c:pt>
                <c:pt idx="17214">
                  <c:v>629461.23602483713</c:v>
                </c:pt>
                <c:pt idx="17215">
                  <c:v>628873.05139243219</c:v>
                </c:pt>
                <c:pt idx="17216">
                  <c:v>628670.74686036573</c:v>
                </c:pt>
                <c:pt idx="17217">
                  <c:v>629101.81223129004</c:v>
                </c:pt>
                <c:pt idx="17218">
                  <c:v>628841.56473746605</c:v>
                </c:pt>
                <c:pt idx="17219">
                  <c:v>629144.88224160287</c:v>
                </c:pt>
                <c:pt idx="17220">
                  <c:v>628914.90230631048</c:v>
                </c:pt>
                <c:pt idx="17221">
                  <c:v>628571.63265786506</c:v>
                </c:pt>
                <c:pt idx="17222">
                  <c:v>628574.21825590322</c:v>
                </c:pt>
                <c:pt idx="17223">
                  <c:v>628464.62352813408</c:v>
                </c:pt>
                <c:pt idx="17224">
                  <c:v>628854.53090187418</c:v>
                </c:pt>
                <c:pt idx="17225">
                  <c:v>629079.78508454282</c:v>
                </c:pt>
                <c:pt idx="17226">
                  <c:v>628450.2933590957</c:v>
                </c:pt>
                <c:pt idx="17227">
                  <c:v>628540.02295876958</c:v>
                </c:pt>
                <c:pt idx="17228">
                  <c:v>628444.4845481019</c:v>
                </c:pt>
                <c:pt idx="17229">
                  <c:v>628379.28224921098</c:v>
                </c:pt>
                <c:pt idx="17230">
                  <c:v>629150.77967731154</c:v>
                </c:pt>
                <c:pt idx="17231">
                  <c:v>628869.81704772764</c:v>
                </c:pt>
                <c:pt idx="17232">
                  <c:v>628580.41955510678</c:v>
                </c:pt>
                <c:pt idx="17233">
                  <c:v>628941.34972397541</c:v>
                </c:pt>
                <c:pt idx="17234">
                  <c:v>628245.49577938928</c:v>
                </c:pt>
                <c:pt idx="17235">
                  <c:v>628818.58291336917</c:v>
                </c:pt>
                <c:pt idx="17236">
                  <c:v>628395.35863925691</c:v>
                </c:pt>
                <c:pt idx="17237">
                  <c:v>628729.44713199104</c:v>
                </c:pt>
                <c:pt idx="17238">
                  <c:v>628633.10552092839</c:v>
                </c:pt>
                <c:pt idx="17239">
                  <c:v>628237.15561774233</c:v>
                </c:pt>
                <c:pt idx="17240">
                  <c:v>628115.4904820018</c:v>
                </c:pt>
                <c:pt idx="17241">
                  <c:v>628434.10738190869</c:v>
                </c:pt>
                <c:pt idx="17242">
                  <c:v>628105.42756172433</c:v>
                </c:pt>
                <c:pt idx="17243">
                  <c:v>628206.01875450846</c:v>
                </c:pt>
                <c:pt idx="17244">
                  <c:v>627873.22123494861</c:v>
                </c:pt>
                <c:pt idx="17245">
                  <c:v>628079.75173211237</c:v>
                </c:pt>
                <c:pt idx="17246">
                  <c:v>628302.79809974402</c:v>
                </c:pt>
                <c:pt idx="17247">
                  <c:v>627797.20392579294</c:v>
                </c:pt>
                <c:pt idx="17248">
                  <c:v>627709.26523432217</c:v>
                </c:pt>
                <c:pt idx="17249">
                  <c:v>627803.42915897805</c:v>
                </c:pt>
                <c:pt idx="17250">
                  <c:v>628108.15285530197</c:v>
                </c:pt>
                <c:pt idx="17251">
                  <c:v>627633.91833550669</c:v>
                </c:pt>
                <c:pt idx="17252">
                  <c:v>627587.67807816516</c:v>
                </c:pt>
                <c:pt idx="17253">
                  <c:v>627557.27689792775</c:v>
                </c:pt>
                <c:pt idx="17254">
                  <c:v>627587.62138920091</c:v>
                </c:pt>
                <c:pt idx="17255">
                  <c:v>628042.24840355455</c:v>
                </c:pt>
                <c:pt idx="17256">
                  <c:v>627966.28126905533</c:v>
                </c:pt>
                <c:pt idx="17257">
                  <c:v>627840.0782211693</c:v>
                </c:pt>
                <c:pt idx="17258">
                  <c:v>627880.19847432442</c:v>
                </c:pt>
                <c:pt idx="17259">
                  <c:v>627736.25935957406</c:v>
                </c:pt>
                <c:pt idx="17260">
                  <c:v>627869.89560662699</c:v>
                </c:pt>
                <c:pt idx="17261">
                  <c:v>627473.79342165962</c:v>
                </c:pt>
                <c:pt idx="17262">
                  <c:v>627223.6870468118</c:v>
                </c:pt>
                <c:pt idx="17263">
                  <c:v>628185.97675581754</c:v>
                </c:pt>
                <c:pt idx="17264">
                  <c:v>627528.25199553685</c:v>
                </c:pt>
                <c:pt idx="17265">
                  <c:v>627786.3520015172</c:v>
                </c:pt>
                <c:pt idx="17266">
                  <c:v>626948.863752726</c:v>
                </c:pt>
                <c:pt idx="17267">
                  <c:v>627185.0353249734</c:v>
                </c:pt>
                <c:pt idx="17268">
                  <c:v>627762.74843037513</c:v>
                </c:pt>
                <c:pt idx="17269">
                  <c:v>627458.59664620843</c:v>
                </c:pt>
                <c:pt idx="17270">
                  <c:v>627363.69352874043</c:v>
                </c:pt>
                <c:pt idx="17271">
                  <c:v>627519.88306004799</c:v>
                </c:pt>
                <c:pt idx="17272">
                  <c:v>627595.5438692621</c:v>
                </c:pt>
                <c:pt idx="17273">
                  <c:v>627017.89410059876</c:v>
                </c:pt>
                <c:pt idx="17274">
                  <c:v>626983.59395633382</c:v>
                </c:pt>
                <c:pt idx="17275">
                  <c:v>627321.74062311568</c:v>
                </c:pt>
                <c:pt idx="17276">
                  <c:v>626803.26081399061</c:v>
                </c:pt>
                <c:pt idx="17277">
                  <c:v>626809.58803161478</c:v>
                </c:pt>
                <c:pt idx="17278">
                  <c:v>626950.83131568425</c:v>
                </c:pt>
                <c:pt idx="17279">
                  <c:v>627082.68023895717</c:v>
                </c:pt>
                <c:pt idx="17280">
                  <c:v>626676.28760348144</c:v>
                </c:pt>
                <c:pt idx="17281">
                  <c:v>626970.69716517895</c:v>
                </c:pt>
                <c:pt idx="17282">
                  <c:v>627521.09611882269</c:v>
                </c:pt>
                <c:pt idx="17283">
                  <c:v>626922.21335668431</c:v>
                </c:pt>
                <c:pt idx="17284">
                  <c:v>626970.37811939244</c:v>
                </c:pt>
                <c:pt idx="17285">
                  <c:v>626880.97706984309</c:v>
                </c:pt>
                <c:pt idx="17286">
                  <c:v>626792.72365054407</c:v>
                </c:pt>
                <c:pt idx="17287">
                  <c:v>627089.40107081761</c:v>
                </c:pt>
                <c:pt idx="17288">
                  <c:v>626666.82917154627</c:v>
                </c:pt>
                <c:pt idx="17289">
                  <c:v>626567.56358331919</c:v>
                </c:pt>
                <c:pt idx="17290">
                  <c:v>627029.54483569146</c:v>
                </c:pt>
                <c:pt idx="17291">
                  <c:v>626915.09097194497</c:v>
                </c:pt>
                <c:pt idx="17292">
                  <c:v>626347.16617660376</c:v>
                </c:pt>
                <c:pt idx="17293">
                  <c:v>626740.19254315831</c:v>
                </c:pt>
                <c:pt idx="17294">
                  <c:v>626380.54317293037</c:v>
                </c:pt>
                <c:pt idx="17295">
                  <c:v>626742.42767145054</c:v>
                </c:pt>
                <c:pt idx="17296">
                  <c:v>626216.87741184351</c:v>
                </c:pt>
                <c:pt idx="17297">
                  <c:v>626210.53983782488</c:v>
                </c:pt>
                <c:pt idx="17298">
                  <c:v>626157.31947139511</c:v>
                </c:pt>
                <c:pt idx="17299">
                  <c:v>626263.90270604193</c:v>
                </c:pt>
                <c:pt idx="17300">
                  <c:v>626686.7077332217</c:v>
                </c:pt>
                <c:pt idx="17301">
                  <c:v>626135.68844857288</c:v>
                </c:pt>
                <c:pt idx="17302">
                  <c:v>626244.57070218946</c:v>
                </c:pt>
                <c:pt idx="17303">
                  <c:v>626364.2063136549</c:v>
                </c:pt>
                <c:pt idx="17304">
                  <c:v>626196.78834191815</c:v>
                </c:pt>
                <c:pt idx="17305">
                  <c:v>626701.19282391586</c:v>
                </c:pt>
                <c:pt idx="17306">
                  <c:v>626422.15231771441</c:v>
                </c:pt>
                <c:pt idx="17307">
                  <c:v>625942.1781865441</c:v>
                </c:pt>
                <c:pt idx="17308">
                  <c:v>625675.13406057609</c:v>
                </c:pt>
                <c:pt idx="17309">
                  <c:v>626373.02428113879</c:v>
                </c:pt>
                <c:pt idx="17310">
                  <c:v>625706.99240992451</c:v>
                </c:pt>
                <c:pt idx="17311">
                  <c:v>626624.2296516659</c:v>
                </c:pt>
                <c:pt idx="17312">
                  <c:v>626198.54250124493</c:v>
                </c:pt>
                <c:pt idx="17313">
                  <c:v>625617.15130177198</c:v>
                </c:pt>
                <c:pt idx="17314">
                  <c:v>625590.82578676194</c:v>
                </c:pt>
                <c:pt idx="17315">
                  <c:v>625554.13143457577</c:v>
                </c:pt>
                <c:pt idx="17316">
                  <c:v>626023.81383492798</c:v>
                </c:pt>
                <c:pt idx="17317">
                  <c:v>625965.31655434147</c:v>
                </c:pt>
                <c:pt idx="17318">
                  <c:v>625396.80006771698</c:v>
                </c:pt>
                <c:pt idx="17319">
                  <c:v>625529.01507994498</c:v>
                </c:pt>
                <c:pt idx="17320">
                  <c:v>625498.44693939819</c:v>
                </c:pt>
                <c:pt idx="17321">
                  <c:v>625590.30420738866</c:v>
                </c:pt>
                <c:pt idx="17322">
                  <c:v>625387.13063843746</c:v>
                </c:pt>
                <c:pt idx="17323">
                  <c:v>625661.41188490682</c:v>
                </c:pt>
                <c:pt idx="17324">
                  <c:v>625481.19100923627</c:v>
                </c:pt>
                <c:pt idx="17325">
                  <c:v>625134.92048369895</c:v>
                </c:pt>
                <c:pt idx="17326">
                  <c:v>625469.46217496204</c:v>
                </c:pt>
                <c:pt idx="17327">
                  <c:v>625566.52330195822</c:v>
                </c:pt>
                <c:pt idx="17328">
                  <c:v>625365.42963455594</c:v>
                </c:pt>
                <c:pt idx="17329">
                  <c:v>625245.47151775018</c:v>
                </c:pt>
                <c:pt idx="17330">
                  <c:v>625058.13401634584</c:v>
                </c:pt>
                <c:pt idx="17331">
                  <c:v>625353.86823324207</c:v>
                </c:pt>
                <c:pt idx="17332">
                  <c:v>625144.7477316031</c:v>
                </c:pt>
                <c:pt idx="17333">
                  <c:v>624779.6494622255</c:v>
                </c:pt>
                <c:pt idx="17334">
                  <c:v>624917.67758102494</c:v>
                </c:pt>
                <c:pt idx="17335">
                  <c:v>624945.8906021415</c:v>
                </c:pt>
                <c:pt idx="17336">
                  <c:v>624713.77328287601</c:v>
                </c:pt>
                <c:pt idx="17337">
                  <c:v>624585.97613702482</c:v>
                </c:pt>
                <c:pt idx="17338">
                  <c:v>625405.74846553267</c:v>
                </c:pt>
                <c:pt idx="17339">
                  <c:v>624596.33301340707</c:v>
                </c:pt>
                <c:pt idx="17340">
                  <c:v>625022.21705491736</c:v>
                </c:pt>
                <c:pt idx="17341">
                  <c:v>624993.71003438521</c:v>
                </c:pt>
                <c:pt idx="17342">
                  <c:v>624484.10748905432</c:v>
                </c:pt>
                <c:pt idx="17343">
                  <c:v>624760.14659954095</c:v>
                </c:pt>
                <c:pt idx="17344">
                  <c:v>624691.06012076337</c:v>
                </c:pt>
                <c:pt idx="17345">
                  <c:v>624779.08109451272</c:v>
                </c:pt>
                <c:pt idx="17346">
                  <c:v>625052.45510575548</c:v>
                </c:pt>
                <c:pt idx="17347">
                  <c:v>624786.36141268502</c:v>
                </c:pt>
                <c:pt idx="17348">
                  <c:v>624256.08651823597</c:v>
                </c:pt>
                <c:pt idx="17349">
                  <c:v>624376.73455265607</c:v>
                </c:pt>
                <c:pt idx="17350">
                  <c:v>624427.87756737287</c:v>
                </c:pt>
                <c:pt idx="17351">
                  <c:v>624226.47941413906</c:v>
                </c:pt>
                <c:pt idx="17352">
                  <c:v>624536.91702605831</c:v>
                </c:pt>
                <c:pt idx="17353">
                  <c:v>624433.7248196908</c:v>
                </c:pt>
                <c:pt idx="17354">
                  <c:v>624775.80056203611</c:v>
                </c:pt>
                <c:pt idx="17355">
                  <c:v>624157.08736529073</c:v>
                </c:pt>
                <c:pt idx="17356">
                  <c:v>623893.90135382407</c:v>
                </c:pt>
                <c:pt idx="17357">
                  <c:v>624855.81411574292</c:v>
                </c:pt>
                <c:pt idx="17358">
                  <c:v>624497.9211628529</c:v>
                </c:pt>
                <c:pt idx="17359">
                  <c:v>623929.57834600983</c:v>
                </c:pt>
                <c:pt idx="17360">
                  <c:v>624762.71160103171</c:v>
                </c:pt>
                <c:pt idx="17361">
                  <c:v>623748.65615817055</c:v>
                </c:pt>
                <c:pt idx="17362">
                  <c:v>623561.63841415581</c:v>
                </c:pt>
                <c:pt idx="17363">
                  <c:v>623541.60452096176</c:v>
                </c:pt>
                <c:pt idx="17364">
                  <c:v>623676.59334065521</c:v>
                </c:pt>
                <c:pt idx="17365">
                  <c:v>623557.44951171987</c:v>
                </c:pt>
                <c:pt idx="17366">
                  <c:v>624559.00768362929</c:v>
                </c:pt>
                <c:pt idx="17367">
                  <c:v>624151.52441779792</c:v>
                </c:pt>
                <c:pt idx="17368">
                  <c:v>623780.39929585555</c:v>
                </c:pt>
                <c:pt idx="17369">
                  <c:v>623381.46239929623</c:v>
                </c:pt>
                <c:pt idx="17370">
                  <c:v>623982.59489272768</c:v>
                </c:pt>
                <c:pt idx="17371">
                  <c:v>624014.60004137072</c:v>
                </c:pt>
                <c:pt idx="17372">
                  <c:v>623384.6103482442</c:v>
                </c:pt>
                <c:pt idx="17373">
                  <c:v>623424.02982668788</c:v>
                </c:pt>
                <c:pt idx="17374">
                  <c:v>624109.06380667724</c:v>
                </c:pt>
                <c:pt idx="17375">
                  <c:v>623213.64259085036</c:v>
                </c:pt>
                <c:pt idx="17376">
                  <c:v>623181.95656959899</c:v>
                </c:pt>
                <c:pt idx="17377">
                  <c:v>623363.17376642325</c:v>
                </c:pt>
                <c:pt idx="17378">
                  <c:v>623049.5734898838</c:v>
                </c:pt>
                <c:pt idx="17379">
                  <c:v>623346.17250186077</c:v>
                </c:pt>
                <c:pt idx="17380">
                  <c:v>623290.14368726499</c:v>
                </c:pt>
                <c:pt idx="17381">
                  <c:v>622922.11392086896</c:v>
                </c:pt>
                <c:pt idx="17382">
                  <c:v>623100.05259164667</c:v>
                </c:pt>
                <c:pt idx="17383">
                  <c:v>623387.49070914718</c:v>
                </c:pt>
                <c:pt idx="17384">
                  <c:v>623308.98568397493</c:v>
                </c:pt>
                <c:pt idx="17385">
                  <c:v>622866.3204492419</c:v>
                </c:pt>
                <c:pt idx="17386">
                  <c:v>622704.76561600296</c:v>
                </c:pt>
                <c:pt idx="17387">
                  <c:v>622772.66354217601</c:v>
                </c:pt>
                <c:pt idx="17388">
                  <c:v>622824.7144743551</c:v>
                </c:pt>
                <c:pt idx="17389">
                  <c:v>623105.01192134549</c:v>
                </c:pt>
                <c:pt idx="17390">
                  <c:v>623136.3356035836</c:v>
                </c:pt>
                <c:pt idx="17391">
                  <c:v>622519.60627504461</c:v>
                </c:pt>
                <c:pt idx="17392">
                  <c:v>622654.72551130736</c:v>
                </c:pt>
                <c:pt idx="17393">
                  <c:v>623063.92032774165</c:v>
                </c:pt>
                <c:pt idx="17394">
                  <c:v>622754.82634178724</c:v>
                </c:pt>
                <c:pt idx="17395">
                  <c:v>623316.48842464352</c:v>
                </c:pt>
                <c:pt idx="17396">
                  <c:v>623390.88422191027</c:v>
                </c:pt>
                <c:pt idx="17397">
                  <c:v>622238.85092581331</c:v>
                </c:pt>
                <c:pt idx="17398">
                  <c:v>622313.67289534328</c:v>
                </c:pt>
                <c:pt idx="17399">
                  <c:v>622175.97265826899</c:v>
                </c:pt>
                <c:pt idx="17400">
                  <c:v>622739.35424734314</c:v>
                </c:pt>
                <c:pt idx="17401">
                  <c:v>622936.88864473929</c:v>
                </c:pt>
                <c:pt idx="17402">
                  <c:v>622723.54296110058</c:v>
                </c:pt>
                <c:pt idx="17403">
                  <c:v>622111.62557206256</c:v>
                </c:pt>
                <c:pt idx="17404">
                  <c:v>622064.67191487865</c:v>
                </c:pt>
                <c:pt idx="17405">
                  <c:v>622196.65150816168</c:v>
                </c:pt>
                <c:pt idx="17406">
                  <c:v>623060.04186431807</c:v>
                </c:pt>
                <c:pt idx="17407">
                  <c:v>621983.43765381316</c:v>
                </c:pt>
                <c:pt idx="17408">
                  <c:v>622234.77066345094</c:v>
                </c:pt>
                <c:pt idx="17409">
                  <c:v>621997.11030469835</c:v>
                </c:pt>
                <c:pt idx="17410">
                  <c:v>622279.07197831059</c:v>
                </c:pt>
                <c:pt idx="17411">
                  <c:v>622270.4121890181</c:v>
                </c:pt>
                <c:pt idx="17412">
                  <c:v>622087.10550053627</c:v>
                </c:pt>
                <c:pt idx="17413">
                  <c:v>622029.5551353381</c:v>
                </c:pt>
                <c:pt idx="17414">
                  <c:v>621623.54073240294</c:v>
                </c:pt>
                <c:pt idx="17415">
                  <c:v>621565.24671627337</c:v>
                </c:pt>
                <c:pt idx="17416">
                  <c:v>621389.49987820757</c:v>
                </c:pt>
                <c:pt idx="17417">
                  <c:v>621678.68165244313</c:v>
                </c:pt>
                <c:pt idx="17418">
                  <c:v>621353.00826056895</c:v>
                </c:pt>
                <c:pt idx="17419">
                  <c:v>621912.36073076096</c:v>
                </c:pt>
                <c:pt idx="17420">
                  <c:v>621716.1174190389</c:v>
                </c:pt>
                <c:pt idx="17421">
                  <c:v>621542.36683326832</c:v>
                </c:pt>
                <c:pt idx="17422">
                  <c:v>621257.77827700356</c:v>
                </c:pt>
                <c:pt idx="17423">
                  <c:v>622349.5291105184</c:v>
                </c:pt>
                <c:pt idx="17424">
                  <c:v>621653.94465105864</c:v>
                </c:pt>
                <c:pt idx="17425">
                  <c:v>621111.63881277735</c:v>
                </c:pt>
                <c:pt idx="17426">
                  <c:v>621226.69842815527</c:v>
                </c:pt>
                <c:pt idx="17427">
                  <c:v>621540.14184439578</c:v>
                </c:pt>
                <c:pt idx="17428">
                  <c:v>621766.61485586013</c:v>
                </c:pt>
                <c:pt idx="17429">
                  <c:v>621826.75752435194</c:v>
                </c:pt>
                <c:pt idx="17430">
                  <c:v>621154.50829771115</c:v>
                </c:pt>
                <c:pt idx="17431">
                  <c:v>621718.7790289938</c:v>
                </c:pt>
                <c:pt idx="17432">
                  <c:v>621223.6989813688</c:v>
                </c:pt>
                <c:pt idx="17433">
                  <c:v>620843.60947481915</c:v>
                </c:pt>
                <c:pt idx="17434">
                  <c:v>621245.61065659334</c:v>
                </c:pt>
                <c:pt idx="17435">
                  <c:v>621132.58387456182</c:v>
                </c:pt>
                <c:pt idx="17436">
                  <c:v>620987.20056810672</c:v>
                </c:pt>
                <c:pt idx="17437">
                  <c:v>620596.27950368682</c:v>
                </c:pt>
                <c:pt idx="17438">
                  <c:v>621006.74365710933</c:v>
                </c:pt>
                <c:pt idx="17439">
                  <c:v>621365.72577526863</c:v>
                </c:pt>
                <c:pt idx="17440">
                  <c:v>620607.97855288233</c:v>
                </c:pt>
                <c:pt idx="17441">
                  <c:v>620884.00277413556</c:v>
                </c:pt>
                <c:pt idx="17442">
                  <c:v>620720.24385487824</c:v>
                </c:pt>
                <c:pt idx="17443">
                  <c:v>620775.16838891234</c:v>
                </c:pt>
                <c:pt idx="17444">
                  <c:v>620594.58006868837</c:v>
                </c:pt>
                <c:pt idx="17445">
                  <c:v>621490.77984536393</c:v>
                </c:pt>
                <c:pt idx="17446">
                  <c:v>620526.1887757231</c:v>
                </c:pt>
                <c:pt idx="17447">
                  <c:v>620416.74090972624</c:v>
                </c:pt>
                <c:pt idx="17448">
                  <c:v>620830.98445664148</c:v>
                </c:pt>
                <c:pt idx="17449">
                  <c:v>620450.62309073284</c:v>
                </c:pt>
                <c:pt idx="17450">
                  <c:v>621151.72969966708</c:v>
                </c:pt>
                <c:pt idx="17451">
                  <c:v>620138.34829104436</c:v>
                </c:pt>
                <c:pt idx="17452">
                  <c:v>619902.54711463221</c:v>
                </c:pt>
                <c:pt idx="17453">
                  <c:v>620327.53162761847</c:v>
                </c:pt>
                <c:pt idx="17454">
                  <c:v>619813.42686498666</c:v>
                </c:pt>
                <c:pt idx="17455">
                  <c:v>619902.6896634578</c:v>
                </c:pt>
                <c:pt idx="17456">
                  <c:v>620362.86833096889</c:v>
                </c:pt>
                <c:pt idx="17457">
                  <c:v>620766.41007806058</c:v>
                </c:pt>
                <c:pt idx="17458">
                  <c:v>619877.43086829758</c:v>
                </c:pt>
                <c:pt idx="17459">
                  <c:v>619869.26025966799</c:v>
                </c:pt>
                <c:pt idx="17460">
                  <c:v>619876.66794750968</c:v>
                </c:pt>
                <c:pt idx="17461">
                  <c:v>619953.87742313533</c:v>
                </c:pt>
                <c:pt idx="17462">
                  <c:v>619470.33473470795</c:v>
                </c:pt>
                <c:pt idx="17463">
                  <c:v>620205.00484822993</c:v>
                </c:pt>
                <c:pt idx="17464">
                  <c:v>619565.80484275962</c:v>
                </c:pt>
                <c:pt idx="17465">
                  <c:v>620309.68045779434</c:v>
                </c:pt>
                <c:pt idx="17466">
                  <c:v>620182.04850887775</c:v>
                </c:pt>
                <c:pt idx="17467">
                  <c:v>619478.5258593472</c:v>
                </c:pt>
                <c:pt idx="17468">
                  <c:v>619474.08435531741</c:v>
                </c:pt>
                <c:pt idx="17469">
                  <c:v>619256.61041973101</c:v>
                </c:pt>
                <c:pt idx="17470">
                  <c:v>619214.64576203062</c:v>
                </c:pt>
                <c:pt idx="17471">
                  <c:v>619535.08725687221</c:v>
                </c:pt>
                <c:pt idx="17472">
                  <c:v>619251.52292234765</c:v>
                </c:pt>
                <c:pt idx="17473">
                  <c:v>619049.39159731567</c:v>
                </c:pt>
                <c:pt idx="17474">
                  <c:v>618780.93603614601</c:v>
                </c:pt>
                <c:pt idx="17475">
                  <c:v>619260.28471079329</c:v>
                </c:pt>
                <c:pt idx="17476">
                  <c:v>618576.65648493031</c:v>
                </c:pt>
                <c:pt idx="17477">
                  <c:v>618513.29193582875</c:v>
                </c:pt>
                <c:pt idx="17478">
                  <c:v>618620.69576756167</c:v>
                </c:pt>
                <c:pt idx="17479">
                  <c:v>619098.7467088626</c:v>
                </c:pt>
                <c:pt idx="17480">
                  <c:v>618979.58256951242</c:v>
                </c:pt>
                <c:pt idx="17481">
                  <c:v>618250.41522123094</c:v>
                </c:pt>
                <c:pt idx="17482">
                  <c:v>618484.6784182149</c:v>
                </c:pt>
                <c:pt idx="17483">
                  <c:v>618672.57358091522</c:v>
                </c:pt>
                <c:pt idx="17484">
                  <c:v>618137.88045514317</c:v>
                </c:pt>
                <c:pt idx="17485">
                  <c:v>618135.51564076846</c:v>
                </c:pt>
                <c:pt idx="17486">
                  <c:v>618709.27022235433</c:v>
                </c:pt>
                <c:pt idx="17487">
                  <c:v>618354.21809126448</c:v>
                </c:pt>
                <c:pt idx="17488">
                  <c:v>618314.47967023612</c:v>
                </c:pt>
                <c:pt idx="17489">
                  <c:v>618294.23079133639</c:v>
                </c:pt>
                <c:pt idx="17490">
                  <c:v>617920.91232476453</c:v>
                </c:pt>
                <c:pt idx="17491">
                  <c:v>617918.35752550617</c:v>
                </c:pt>
                <c:pt idx="17492">
                  <c:v>617949.28699064709</c:v>
                </c:pt>
                <c:pt idx="17493">
                  <c:v>617723.39868357184</c:v>
                </c:pt>
                <c:pt idx="17494">
                  <c:v>617636.49286649993</c:v>
                </c:pt>
                <c:pt idx="17495">
                  <c:v>617325.22474612179</c:v>
                </c:pt>
                <c:pt idx="17496">
                  <c:v>617316.99549801019</c:v>
                </c:pt>
                <c:pt idx="17497">
                  <c:v>617770.15789162088</c:v>
                </c:pt>
                <c:pt idx="17498">
                  <c:v>617932.86983087379</c:v>
                </c:pt>
                <c:pt idx="17499">
                  <c:v>617350.78675634856</c:v>
                </c:pt>
                <c:pt idx="17500">
                  <c:v>617977.79357181129</c:v>
                </c:pt>
                <c:pt idx="17501">
                  <c:v>617358.65676582931</c:v>
                </c:pt>
                <c:pt idx="17502">
                  <c:v>617978.34431598894</c:v>
                </c:pt>
                <c:pt idx="17503">
                  <c:v>617021.54070816422</c:v>
                </c:pt>
                <c:pt idx="17504">
                  <c:v>617257.56830271217</c:v>
                </c:pt>
                <c:pt idx="17505">
                  <c:v>617543.22619872633</c:v>
                </c:pt>
                <c:pt idx="17506">
                  <c:v>617327.18731518614</c:v>
                </c:pt>
                <c:pt idx="17507">
                  <c:v>617115.61163862352</c:v>
                </c:pt>
                <c:pt idx="17508">
                  <c:v>617924.16432359361</c:v>
                </c:pt>
                <c:pt idx="17509">
                  <c:v>617649.25459304708</c:v>
                </c:pt>
                <c:pt idx="17510">
                  <c:v>616833.24906633189</c:v>
                </c:pt>
                <c:pt idx="17511">
                  <c:v>617845.5184759096</c:v>
                </c:pt>
                <c:pt idx="17512">
                  <c:v>616587.60793257575</c:v>
                </c:pt>
                <c:pt idx="17513">
                  <c:v>616418.93118110136</c:v>
                </c:pt>
                <c:pt idx="17514">
                  <c:v>617744.63569731812</c:v>
                </c:pt>
                <c:pt idx="17515">
                  <c:v>616963.74571595096</c:v>
                </c:pt>
                <c:pt idx="17516">
                  <c:v>616423.26147181075</c:v>
                </c:pt>
                <c:pt idx="17517">
                  <c:v>616916.70398878108</c:v>
                </c:pt>
                <c:pt idx="17518">
                  <c:v>616696.33331844513</c:v>
                </c:pt>
                <c:pt idx="17519">
                  <c:v>616708.94227772171</c:v>
                </c:pt>
                <c:pt idx="17520">
                  <c:v>617188.4194787516</c:v>
                </c:pt>
                <c:pt idx="17521">
                  <c:v>616905.16241966665</c:v>
                </c:pt>
                <c:pt idx="17522">
                  <c:v>616069.65824795002</c:v>
                </c:pt>
                <c:pt idx="17523">
                  <c:v>617137.10168560583</c:v>
                </c:pt>
                <c:pt idx="17524">
                  <c:v>616017.11918306304</c:v>
                </c:pt>
                <c:pt idx="17525">
                  <c:v>616255.11701386666</c:v>
                </c:pt>
                <c:pt idx="17526">
                  <c:v>616051.92695380445</c:v>
                </c:pt>
                <c:pt idx="17527">
                  <c:v>616214.49763481028</c:v>
                </c:pt>
                <c:pt idx="17528">
                  <c:v>615773.32922497857</c:v>
                </c:pt>
                <c:pt idx="17529">
                  <c:v>616143.92585817468</c:v>
                </c:pt>
                <c:pt idx="17530">
                  <c:v>616227.79609709606</c:v>
                </c:pt>
                <c:pt idx="17531">
                  <c:v>615563.71757231012</c:v>
                </c:pt>
                <c:pt idx="17532">
                  <c:v>616044.65003882709</c:v>
                </c:pt>
                <c:pt idx="17533">
                  <c:v>615436.12536205235</c:v>
                </c:pt>
                <c:pt idx="17534">
                  <c:v>615489.48732337006</c:v>
                </c:pt>
                <c:pt idx="17535">
                  <c:v>615003.17510272935</c:v>
                </c:pt>
                <c:pt idx="17536">
                  <c:v>615338.75985096907</c:v>
                </c:pt>
                <c:pt idx="17537">
                  <c:v>614931.12260101677</c:v>
                </c:pt>
                <c:pt idx="17538">
                  <c:v>614873.16796894139</c:v>
                </c:pt>
                <c:pt idx="17539">
                  <c:v>615210.7286430829</c:v>
                </c:pt>
                <c:pt idx="17540">
                  <c:v>614492.07889723231</c:v>
                </c:pt>
                <c:pt idx="17541">
                  <c:v>614494.31643109978</c:v>
                </c:pt>
                <c:pt idx="17542">
                  <c:v>614909.62547232525</c:v>
                </c:pt>
                <c:pt idx="17543">
                  <c:v>614518.49884015706</c:v>
                </c:pt>
                <c:pt idx="17544">
                  <c:v>614482.05231934087</c:v>
                </c:pt>
                <c:pt idx="17545">
                  <c:v>614429.29105351528</c:v>
                </c:pt>
                <c:pt idx="17546">
                  <c:v>614607.98157379671</c:v>
                </c:pt>
                <c:pt idx="17547">
                  <c:v>614328.16178387718</c:v>
                </c:pt>
                <c:pt idx="17548">
                  <c:v>614942.13016182475</c:v>
                </c:pt>
                <c:pt idx="17549">
                  <c:v>614268.54181481421</c:v>
                </c:pt>
                <c:pt idx="17550">
                  <c:v>615007.68268361338</c:v>
                </c:pt>
                <c:pt idx="17551">
                  <c:v>614401.62623767462</c:v>
                </c:pt>
                <c:pt idx="17552">
                  <c:v>614316.70829545532</c:v>
                </c:pt>
                <c:pt idx="17553">
                  <c:v>614406.55327965587</c:v>
                </c:pt>
                <c:pt idx="17554">
                  <c:v>614947.53497444419</c:v>
                </c:pt>
                <c:pt idx="17555">
                  <c:v>614993.2225419723</c:v>
                </c:pt>
                <c:pt idx="17556">
                  <c:v>613986.47734988481</c:v>
                </c:pt>
                <c:pt idx="17557">
                  <c:v>614531.58456711005</c:v>
                </c:pt>
                <c:pt idx="17558">
                  <c:v>614361.25606892491</c:v>
                </c:pt>
                <c:pt idx="17559">
                  <c:v>613756.18291508651</c:v>
                </c:pt>
                <c:pt idx="17560">
                  <c:v>613410.59844996326</c:v>
                </c:pt>
                <c:pt idx="17561">
                  <c:v>613808.26638702571</c:v>
                </c:pt>
                <c:pt idx="17562">
                  <c:v>614059.98452164978</c:v>
                </c:pt>
                <c:pt idx="17563">
                  <c:v>614352.86189901631</c:v>
                </c:pt>
                <c:pt idx="17564">
                  <c:v>613656.05919575994</c:v>
                </c:pt>
                <c:pt idx="17565">
                  <c:v>613368.61669262045</c:v>
                </c:pt>
                <c:pt idx="17566">
                  <c:v>613526.67047981615</c:v>
                </c:pt>
                <c:pt idx="17567">
                  <c:v>613312.99979247735</c:v>
                </c:pt>
                <c:pt idx="17568">
                  <c:v>612861.86120387726</c:v>
                </c:pt>
                <c:pt idx="17569">
                  <c:v>614140.83870840934</c:v>
                </c:pt>
                <c:pt idx="17570">
                  <c:v>612822.00076763902</c:v>
                </c:pt>
                <c:pt idx="17571">
                  <c:v>613216.27120525099</c:v>
                </c:pt>
                <c:pt idx="17572">
                  <c:v>613402.59660546586</c:v>
                </c:pt>
                <c:pt idx="17573">
                  <c:v>613102.30632665684</c:v>
                </c:pt>
                <c:pt idx="17574">
                  <c:v>612388.61643739138</c:v>
                </c:pt>
                <c:pt idx="17575">
                  <c:v>613299.80195763055</c:v>
                </c:pt>
                <c:pt idx="17576">
                  <c:v>612358.88813867804</c:v>
                </c:pt>
                <c:pt idx="17577">
                  <c:v>612381.33253090258</c:v>
                </c:pt>
                <c:pt idx="17578">
                  <c:v>612965.82433964231</c:v>
                </c:pt>
                <c:pt idx="17579">
                  <c:v>612458.74420308776</c:v>
                </c:pt>
                <c:pt idx="17580">
                  <c:v>612342.90674289735</c:v>
                </c:pt>
                <c:pt idx="17581">
                  <c:v>612785.78741208825</c:v>
                </c:pt>
                <c:pt idx="17582">
                  <c:v>611936.69928820257</c:v>
                </c:pt>
                <c:pt idx="17583">
                  <c:v>611906.23649391206</c:v>
                </c:pt>
                <c:pt idx="17584">
                  <c:v>612252.03501221375</c:v>
                </c:pt>
                <c:pt idx="17585">
                  <c:v>611759.28684988699</c:v>
                </c:pt>
                <c:pt idx="17586">
                  <c:v>611585.92416142393</c:v>
                </c:pt>
                <c:pt idx="17587">
                  <c:v>611708.29783021996</c:v>
                </c:pt>
                <c:pt idx="17588">
                  <c:v>611414.8779630193</c:v>
                </c:pt>
                <c:pt idx="17589">
                  <c:v>611718.93319967703</c:v>
                </c:pt>
                <c:pt idx="17590">
                  <c:v>611505.28508209577</c:v>
                </c:pt>
                <c:pt idx="17591">
                  <c:v>611415.6822882822</c:v>
                </c:pt>
                <c:pt idx="17592">
                  <c:v>611187.44973980903</c:v>
                </c:pt>
                <c:pt idx="17593">
                  <c:v>611343.62231166125</c:v>
                </c:pt>
                <c:pt idx="17594">
                  <c:v>611276.08737647359</c:v>
                </c:pt>
                <c:pt idx="17595">
                  <c:v>611265.83924630145</c:v>
                </c:pt>
                <c:pt idx="17596">
                  <c:v>610902.4128374951</c:v>
                </c:pt>
                <c:pt idx="17597">
                  <c:v>610801.27019329113</c:v>
                </c:pt>
                <c:pt idx="17598">
                  <c:v>610938.85284503386</c:v>
                </c:pt>
                <c:pt idx="17599">
                  <c:v>610764.81132913847</c:v>
                </c:pt>
                <c:pt idx="17600">
                  <c:v>610890.86562725285</c:v>
                </c:pt>
                <c:pt idx="17601">
                  <c:v>611546.00549932197</c:v>
                </c:pt>
                <c:pt idx="17602">
                  <c:v>610293.87050729012</c:v>
                </c:pt>
                <c:pt idx="17603">
                  <c:v>610622.54827859625</c:v>
                </c:pt>
                <c:pt idx="17604">
                  <c:v>610329.60927941336</c:v>
                </c:pt>
                <c:pt idx="17605">
                  <c:v>610383.63872462965</c:v>
                </c:pt>
                <c:pt idx="17606">
                  <c:v>609847.56582314859</c:v>
                </c:pt>
                <c:pt idx="17607">
                  <c:v>609731.24228657468</c:v>
                </c:pt>
                <c:pt idx="17608">
                  <c:v>610016.22647898353</c:v>
                </c:pt>
                <c:pt idx="17609">
                  <c:v>609707.03507222317</c:v>
                </c:pt>
                <c:pt idx="17610">
                  <c:v>610222.52506019466</c:v>
                </c:pt>
                <c:pt idx="17611">
                  <c:v>609551.25283657631</c:v>
                </c:pt>
                <c:pt idx="17612">
                  <c:v>609506.81917228003</c:v>
                </c:pt>
                <c:pt idx="17613">
                  <c:v>609188.72311328864</c:v>
                </c:pt>
                <c:pt idx="17614">
                  <c:v>609124.15396853932</c:v>
                </c:pt>
                <c:pt idx="17615">
                  <c:v>609902.56997157296</c:v>
                </c:pt>
                <c:pt idx="17616">
                  <c:v>609029.29603918898</c:v>
                </c:pt>
                <c:pt idx="17617">
                  <c:v>608798.99151299463</c:v>
                </c:pt>
                <c:pt idx="17618">
                  <c:v>608928.00738751562</c:v>
                </c:pt>
                <c:pt idx="17619">
                  <c:v>608927.20209123404</c:v>
                </c:pt>
                <c:pt idx="17620">
                  <c:v>609374.61565956217</c:v>
                </c:pt>
                <c:pt idx="17621">
                  <c:v>609164.81169334648</c:v>
                </c:pt>
                <c:pt idx="17622">
                  <c:v>609393.73550987639</c:v>
                </c:pt>
                <c:pt idx="17623">
                  <c:v>608635.08779777423</c:v>
                </c:pt>
                <c:pt idx="17624">
                  <c:v>608569.33721214568</c:v>
                </c:pt>
                <c:pt idx="17625">
                  <c:v>608190.5882405485</c:v>
                </c:pt>
                <c:pt idx="17626">
                  <c:v>608151.93970440608</c:v>
                </c:pt>
                <c:pt idx="17627">
                  <c:v>608042.56302132271</c:v>
                </c:pt>
                <c:pt idx="17628">
                  <c:v>607736.18932294974</c:v>
                </c:pt>
                <c:pt idx="17629">
                  <c:v>608218.59016508225</c:v>
                </c:pt>
                <c:pt idx="17630">
                  <c:v>608316.64099589747</c:v>
                </c:pt>
                <c:pt idx="17631">
                  <c:v>607592.44025742402</c:v>
                </c:pt>
                <c:pt idx="17632">
                  <c:v>608420.94864571898</c:v>
                </c:pt>
                <c:pt idx="17633">
                  <c:v>607557.9546015769</c:v>
                </c:pt>
                <c:pt idx="17634">
                  <c:v>608026.44034146133</c:v>
                </c:pt>
                <c:pt idx="17635">
                  <c:v>607407.68773832626</c:v>
                </c:pt>
                <c:pt idx="17636">
                  <c:v>607916.32995884621</c:v>
                </c:pt>
                <c:pt idx="17637">
                  <c:v>606999.38928872906</c:v>
                </c:pt>
                <c:pt idx="17638">
                  <c:v>606948.71196744102</c:v>
                </c:pt>
                <c:pt idx="17639">
                  <c:v>606995.21562057431</c:v>
                </c:pt>
                <c:pt idx="17640">
                  <c:v>607255.11685966409</c:v>
                </c:pt>
                <c:pt idx="17641">
                  <c:v>606871.76206822961</c:v>
                </c:pt>
                <c:pt idx="17642">
                  <c:v>607112.18190369103</c:v>
                </c:pt>
                <c:pt idx="17643">
                  <c:v>606610.06229441508</c:v>
                </c:pt>
                <c:pt idx="17644">
                  <c:v>607338.44538902608</c:v>
                </c:pt>
                <c:pt idx="17645">
                  <c:v>606312.93185573141</c:v>
                </c:pt>
                <c:pt idx="17646">
                  <c:v>606419.30106162687</c:v>
                </c:pt>
                <c:pt idx="17647">
                  <c:v>606931.3984062915</c:v>
                </c:pt>
                <c:pt idx="17648">
                  <c:v>606920.52960799204</c:v>
                </c:pt>
                <c:pt idx="17649">
                  <c:v>606130.32148712128</c:v>
                </c:pt>
                <c:pt idx="17650">
                  <c:v>606368.30903075763</c:v>
                </c:pt>
                <c:pt idx="17651">
                  <c:v>606008.83582263452</c:v>
                </c:pt>
                <c:pt idx="17652">
                  <c:v>606529.59733858076</c:v>
                </c:pt>
                <c:pt idx="17653">
                  <c:v>605076.95499185938</c:v>
                </c:pt>
                <c:pt idx="17654">
                  <c:v>605249.49797023868</c:v>
                </c:pt>
                <c:pt idx="17655">
                  <c:v>605087.79840234912</c:v>
                </c:pt>
                <c:pt idx="17656">
                  <c:v>604856.41194551217</c:v>
                </c:pt>
                <c:pt idx="17657">
                  <c:v>604695.68190917314</c:v>
                </c:pt>
                <c:pt idx="17658">
                  <c:v>604990.14775022748</c:v>
                </c:pt>
                <c:pt idx="17659">
                  <c:v>604488.11870872555</c:v>
                </c:pt>
                <c:pt idx="17660">
                  <c:v>604316.2256454766</c:v>
                </c:pt>
                <c:pt idx="17661">
                  <c:v>604119.18016986037</c:v>
                </c:pt>
                <c:pt idx="17662">
                  <c:v>604451.24157689395</c:v>
                </c:pt>
                <c:pt idx="17663">
                  <c:v>605058.29613079794</c:v>
                </c:pt>
                <c:pt idx="17664">
                  <c:v>603590.00783099409</c:v>
                </c:pt>
                <c:pt idx="17665">
                  <c:v>603664.23544396972</c:v>
                </c:pt>
                <c:pt idx="17666">
                  <c:v>603962.19279122772</c:v>
                </c:pt>
                <c:pt idx="17667">
                  <c:v>603334.48575554125</c:v>
                </c:pt>
                <c:pt idx="17668">
                  <c:v>603642.49267588183</c:v>
                </c:pt>
                <c:pt idx="17669">
                  <c:v>603342.4262532962</c:v>
                </c:pt>
                <c:pt idx="17670">
                  <c:v>603177.02047620399</c:v>
                </c:pt>
                <c:pt idx="17671">
                  <c:v>603085.97017654707</c:v>
                </c:pt>
                <c:pt idx="17672">
                  <c:v>602926.79258818575</c:v>
                </c:pt>
                <c:pt idx="17673">
                  <c:v>603137.09396374307</c:v>
                </c:pt>
                <c:pt idx="17674">
                  <c:v>603298.28685090586</c:v>
                </c:pt>
                <c:pt idx="17675">
                  <c:v>602969.07498936343</c:v>
                </c:pt>
                <c:pt idx="17676">
                  <c:v>602211.95073020598</c:v>
                </c:pt>
                <c:pt idx="17677">
                  <c:v>602388.20820333692</c:v>
                </c:pt>
                <c:pt idx="17678">
                  <c:v>601839.43613059679</c:v>
                </c:pt>
                <c:pt idx="17679">
                  <c:v>602283.52206335298</c:v>
                </c:pt>
                <c:pt idx="17680">
                  <c:v>601647.95736828144</c:v>
                </c:pt>
                <c:pt idx="17681">
                  <c:v>602454.4048971351</c:v>
                </c:pt>
                <c:pt idx="17682">
                  <c:v>601035.28050545068</c:v>
                </c:pt>
                <c:pt idx="17683">
                  <c:v>601410.05109213048</c:v>
                </c:pt>
                <c:pt idx="17684">
                  <c:v>600713.10512996849</c:v>
                </c:pt>
                <c:pt idx="17685">
                  <c:v>600812.8279320061</c:v>
                </c:pt>
                <c:pt idx="17686">
                  <c:v>600536.50747193024</c:v>
                </c:pt>
                <c:pt idx="17687">
                  <c:v>600159.45182485681</c:v>
                </c:pt>
                <c:pt idx="17688">
                  <c:v>600898.28929702821</c:v>
                </c:pt>
                <c:pt idx="17689">
                  <c:v>600027.82510434929</c:v>
                </c:pt>
                <c:pt idx="17690">
                  <c:v>600118.93729764444</c:v>
                </c:pt>
                <c:pt idx="17691">
                  <c:v>601040.32984648435</c:v>
                </c:pt>
                <c:pt idx="17692">
                  <c:v>599968.90991369227</c:v>
                </c:pt>
                <c:pt idx="17693">
                  <c:v>600563.41335293686</c:v>
                </c:pt>
                <c:pt idx="17694">
                  <c:v>599551.38866803923</c:v>
                </c:pt>
                <c:pt idx="17695">
                  <c:v>599329.10780850274</c:v>
                </c:pt>
                <c:pt idx="17696">
                  <c:v>599972.54260430764</c:v>
                </c:pt>
                <c:pt idx="17697">
                  <c:v>600230.77408438793</c:v>
                </c:pt>
                <c:pt idx="17698">
                  <c:v>599442.20413502806</c:v>
                </c:pt>
                <c:pt idx="17699">
                  <c:v>598589.66287849948</c:v>
                </c:pt>
                <c:pt idx="17700">
                  <c:v>598439.98284604237</c:v>
                </c:pt>
                <c:pt idx="17701">
                  <c:v>599004.92712457897</c:v>
                </c:pt>
                <c:pt idx="17702">
                  <c:v>598487.78260962456</c:v>
                </c:pt>
                <c:pt idx="17703">
                  <c:v>599213.73158935178</c:v>
                </c:pt>
                <c:pt idx="17704">
                  <c:v>598358.34067762282</c:v>
                </c:pt>
                <c:pt idx="17705">
                  <c:v>598185.96685369546</c:v>
                </c:pt>
                <c:pt idx="17706">
                  <c:v>597455.88114645868</c:v>
                </c:pt>
                <c:pt idx="17707">
                  <c:v>597664.45366562053</c:v>
                </c:pt>
                <c:pt idx="17708">
                  <c:v>597455.85966605961</c:v>
                </c:pt>
                <c:pt idx="17709">
                  <c:v>597810.52359296975</c:v>
                </c:pt>
                <c:pt idx="17710">
                  <c:v>596383.80143697083</c:v>
                </c:pt>
                <c:pt idx="17711">
                  <c:v>595847.76658727019</c:v>
                </c:pt>
                <c:pt idx="17712">
                  <c:v>595511.86783757794</c:v>
                </c:pt>
                <c:pt idx="17713">
                  <c:v>595252.83320604707</c:v>
                </c:pt>
                <c:pt idx="17714">
                  <c:v>595049.3171222934</c:v>
                </c:pt>
                <c:pt idx="17715">
                  <c:v>595048.68951742712</c:v>
                </c:pt>
                <c:pt idx="17716">
                  <c:v>594622.87921414094</c:v>
                </c:pt>
                <c:pt idx="17717">
                  <c:v>595511.06328238919</c:v>
                </c:pt>
                <c:pt idx="17718">
                  <c:v>594423.1953837208</c:v>
                </c:pt>
                <c:pt idx="17719">
                  <c:v>593179.98313738545</c:v>
                </c:pt>
                <c:pt idx="17720">
                  <c:v>594213.15704830282</c:v>
                </c:pt>
                <c:pt idx="17721">
                  <c:v>592883.08946789766</c:v>
                </c:pt>
                <c:pt idx="17722">
                  <c:v>593737.29987315089</c:v>
                </c:pt>
                <c:pt idx="17723">
                  <c:v>592669.91847970546</c:v>
                </c:pt>
                <c:pt idx="17724">
                  <c:v>592631.02331241488</c:v>
                </c:pt>
                <c:pt idx="17725">
                  <c:v>592715.41424813517</c:v>
                </c:pt>
                <c:pt idx="17726">
                  <c:v>592316.85375088954</c:v>
                </c:pt>
                <c:pt idx="17727">
                  <c:v>593659.30550421716</c:v>
                </c:pt>
                <c:pt idx="17728">
                  <c:v>592521.47029315936</c:v>
                </c:pt>
                <c:pt idx="17729">
                  <c:v>591669.27430460521</c:v>
                </c:pt>
                <c:pt idx="17730">
                  <c:v>592537.80711718183</c:v>
                </c:pt>
                <c:pt idx="17731">
                  <c:v>591127.0241126183</c:v>
                </c:pt>
                <c:pt idx="17732">
                  <c:v>591342.48536616005</c:v>
                </c:pt>
                <c:pt idx="17733">
                  <c:v>590610.61524805229</c:v>
                </c:pt>
                <c:pt idx="17734">
                  <c:v>591332.1062922026</c:v>
                </c:pt>
                <c:pt idx="17735">
                  <c:v>589813.16096712393</c:v>
                </c:pt>
                <c:pt idx="17736">
                  <c:v>589768.17807603546</c:v>
                </c:pt>
                <c:pt idx="17737">
                  <c:v>589544.63111770735</c:v>
                </c:pt>
                <c:pt idx="17738">
                  <c:v>589708.55621081661</c:v>
                </c:pt>
                <c:pt idx="17739">
                  <c:v>588784.91542940843</c:v>
                </c:pt>
                <c:pt idx="17740">
                  <c:v>588189.09741448134</c:v>
                </c:pt>
                <c:pt idx="17741">
                  <c:v>587806.1664652375</c:v>
                </c:pt>
                <c:pt idx="17742">
                  <c:v>588368.79611754569</c:v>
                </c:pt>
                <c:pt idx="17743">
                  <c:v>587294.54386304249</c:v>
                </c:pt>
                <c:pt idx="17744">
                  <c:v>587596.25116450118</c:v>
                </c:pt>
                <c:pt idx="17745">
                  <c:v>586552.13356066961</c:v>
                </c:pt>
                <c:pt idx="17746">
                  <c:v>586411.00651668839</c:v>
                </c:pt>
                <c:pt idx="17747">
                  <c:v>584977.81521426898</c:v>
                </c:pt>
                <c:pt idx="17748">
                  <c:v>585647.16457341157</c:v>
                </c:pt>
                <c:pt idx="17749">
                  <c:v>583826.30635396997</c:v>
                </c:pt>
                <c:pt idx="17750">
                  <c:v>584313.4067184967</c:v>
                </c:pt>
                <c:pt idx="17751">
                  <c:v>584139.92630928662</c:v>
                </c:pt>
                <c:pt idx="17752">
                  <c:v>584862.09113654227</c:v>
                </c:pt>
                <c:pt idx="17753">
                  <c:v>583125.33857585967</c:v>
                </c:pt>
                <c:pt idx="17754">
                  <c:v>582867.01366657752</c:v>
                </c:pt>
                <c:pt idx="17755">
                  <c:v>581697.22021566296</c:v>
                </c:pt>
                <c:pt idx="17756">
                  <c:v>581513.88175175281</c:v>
                </c:pt>
                <c:pt idx="17757">
                  <c:v>583368.83068105776</c:v>
                </c:pt>
                <c:pt idx="17758">
                  <c:v>581537.73155186523</c:v>
                </c:pt>
                <c:pt idx="17759">
                  <c:v>581299.71128187841</c:v>
                </c:pt>
                <c:pt idx="17760">
                  <c:v>580763.71705489466</c:v>
                </c:pt>
                <c:pt idx="17761">
                  <c:v>580270.26608397032</c:v>
                </c:pt>
                <c:pt idx="17762">
                  <c:v>579823.14278952288</c:v>
                </c:pt>
                <c:pt idx="17763">
                  <c:v>579539.30063238821</c:v>
                </c:pt>
                <c:pt idx="17764">
                  <c:v>578830.28537157062</c:v>
                </c:pt>
                <c:pt idx="17765">
                  <c:v>579001.88806263229</c:v>
                </c:pt>
                <c:pt idx="17766">
                  <c:v>579534.22023042757</c:v>
                </c:pt>
                <c:pt idx="17767">
                  <c:v>576520.96692531928</c:v>
                </c:pt>
                <c:pt idx="17768">
                  <c:v>575460.12083479494</c:v>
                </c:pt>
                <c:pt idx="17769">
                  <c:v>573783.5965717748</c:v>
                </c:pt>
                <c:pt idx="17770">
                  <c:v>573514.42790809588</c:v>
                </c:pt>
                <c:pt idx="17771">
                  <c:v>571124.61975216772</c:v>
                </c:pt>
                <c:pt idx="17772">
                  <c:v>570048.08900147746</c:v>
                </c:pt>
                <c:pt idx="17773">
                  <c:v>568038.99743738817</c:v>
                </c:pt>
                <c:pt idx="17774">
                  <c:v>566456.56965392735</c:v>
                </c:pt>
                <c:pt idx="17775">
                  <c:v>558615.80103656673</c:v>
                </c:pt>
                <c:pt idx="17776">
                  <c:v>555314.21045577608</c:v>
                </c:pt>
                <c:pt idx="17777">
                  <c:v>553177.9547182211</c:v>
                </c:pt>
                <c:pt idx="17778">
                  <c:v>543305.64012663171</c:v>
                </c:pt>
                <c:pt idx="17779">
                  <c:v>535362.13492685615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'[4 20o B0.4T x30 r0.43mm 2.25um 45ps 442-87.8keV.xlsx]slice'!$Y$2</c:f>
              <c:strCache>
                <c:ptCount val="1"/>
                <c:pt idx="0">
                  <c:v>E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dot"/>
            <c:size val="2"/>
            <c:spPr>
              <a:solidFill>
                <a:srgbClr val="0000CC"/>
              </a:solidFill>
              <a:ln>
                <a:noFill/>
              </a:ln>
            </c:spPr>
          </c:marker>
          <c:xVal>
            <c:numRef>
              <c:f>'[4 20o B0.4T x30 r0.43mm 2.25um 45ps 442-87.8keV.xlsx]slice'!$I$3:$I$17623</c:f>
              <c:numCache>
                <c:formatCode>General</c:formatCode>
                <c:ptCount val="17621"/>
                <c:pt idx="0">
                  <c:v>2.4791099999999998E-10</c:v>
                </c:pt>
                <c:pt idx="1">
                  <c:v>2.4791099999999998E-10</c:v>
                </c:pt>
                <c:pt idx="2">
                  <c:v>2.4791099999999998E-10</c:v>
                </c:pt>
                <c:pt idx="3">
                  <c:v>2.4791199999999999E-10</c:v>
                </c:pt>
                <c:pt idx="4">
                  <c:v>2.47913E-10</c:v>
                </c:pt>
                <c:pt idx="5">
                  <c:v>2.47913E-10</c:v>
                </c:pt>
                <c:pt idx="6">
                  <c:v>2.47913E-10</c:v>
                </c:pt>
                <c:pt idx="7">
                  <c:v>2.4791400000000001E-10</c:v>
                </c:pt>
                <c:pt idx="8">
                  <c:v>2.4791400000000001E-10</c:v>
                </c:pt>
                <c:pt idx="9">
                  <c:v>2.4791600000000003E-10</c:v>
                </c:pt>
                <c:pt idx="10">
                  <c:v>2.4791699999999998E-10</c:v>
                </c:pt>
                <c:pt idx="11">
                  <c:v>2.4791699999999998E-10</c:v>
                </c:pt>
                <c:pt idx="12">
                  <c:v>2.4791799999999999E-10</c:v>
                </c:pt>
                <c:pt idx="13">
                  <c:v>2.4791799999999999E-10</c:v>
                </c:pt>
                <c:pt idx="14">
                  <c:v>2.47919E-10</c:v>
                </c:pt>
                <c:pt idx="15">
                  <c:v>2.4792000000000001E-10</c:v>
                </c:pt>
                <c:pt idx="16">
                  <c:v>2.4792299999999998E-10</c:v>
                </c:pt>
                <c:pt idx="17">
                  <c:v>2.4792299999999998E-10</c:v>
                </c:pt>
                <c:pt idx="18">
                  <c:v>2.4792399999999999E-10</c:v>
                </c:pt>
                <c:pt idx="19">
                  <c:v>2.47925E-10</c:v>
                </c:pt>
                <c:pt idx="20">
                  <c:v>2.4792700000000002E-10</c:v>
                </c:pt>
                <c:pt idx="21">
                  <c:v>2.4792700000000002E-10</c:v>
                </c:pt>
                <c:pt idx="22">
                  <c:v>2.4792800000000003E-10</c:v>
                </c:pt>
                <c:pt idx="23">
                  <c:v>2.4792800000000003E-10</c:v>
                </c:pt>
                <c:pt idx="24">
                  <c:v>2.4792800000000003E-10</c:v>
                </c:pt>
                <c:pt idx="25">
                  <c:v>2.4792899999999998E-10</c:v>
                </c:pt>
                <c:pt idx="26">
                  <c:v>2.47931E-10</c:v>
                </c:pt>
                <c:pt idx="27">
                  <c:v>2.4793499999999998E-10</c:v>
                </c:pt>
                <c:pt idx="28">
                  <c:v>2.4793499999999998E-10</c:v>
                </c:pt>
                <c:pt idx="29">
                  <c:v>2.4793599999999999E-10</c:v>
                </c:pt>
                <c:pt idx="30">
                  <c:v>2.47937E-10</c:v>
                </c:pt>
                <c:pt idx="31">
                  <c:v>2.47937E-10</c:v>
                </c:pt>
                <c:pt idx="32">
                  <c:v>2.47937E-10</c:v>
                </c:pt>
                <c:pt idx="33">
                  <c:v>2.47937E-10</c:v>
                </c:pt>
                <c:pt idx="34">
                  <c:v>2.4793800000000001E-10</c:v>
                </c:pt>
                <c:pt idx="35">
                  <c:v>2.4794000000000002E-10</c:v>
                </c:pt>
                <c:pt idx="36">
                  <c:v>2.4794000000000002E-10</c:v>
                </c:pt>
                <c:pt idx="37">
                  <c:v>2.4794000000000002E-10</c:v>
                </c:pt>
                <c:pt idx="38">
                  <c:v>2.4794000000000002E-10</c:v>
                </c:pt>
                <c:pt idx="39">
                  <c:v>2.4794000000000002E-10</c:v>
                </c:pt>
                <c:pt idx="40">
                  <c:v>2.4794000000000002E-10</c:v>
                </c:pt>
                <c:pt idx="41">
                  <c:v>2.4794099999999998E-10</c:v>
                </c:pt>
                <c:pt idx="42">
                  <c:v>2.4794500000000002E-10</c:v>
                </c:pt>
                <c:pt idx="43">
                  <c:v>2.4794500000000002E-10</c:v>
                </c:pt>
                <c:pt idx="44">
                  <c:v>2.4794500000000002E-10</c:v>
                </c:pt>
                <c:pt idx="45">
                  <c:v>2.4794500000000002E-10</c:v>
                </c:pt>
                <c:pt idx="46">
                  <c:v>2.4794600000000002E-10</c:v>
                </c:pt>
                <c:pt idx="47">
                  <c:v>2.4794699999999998E-10</c:v>
                </c:pt>
                <c:pt idx="48">
                  <c:v>2.4794799999999999E-10</c:v>
                </c:pt>
                <c:pt idx="49">
                  <c:v>2.4795000000000001E-10</c:v>
                </c:pt>
                <c:pt idx="50">
                  <c:v>2.4795100000000002E-10</c:v>
                </c:pt>
                <c:pt idx="51">
                  <c:v>2.4795100000000002E-10</c:v>
                </c:pt>
                <c:pt idx="52">
                  <c:v>2.4795100000000002E-10</c:v>
                </c:pt>
                <c:pt idx="53">
                  <c:v>2.4795100000000002E-10</c:v>
                </c:pt>
                <c:pt idx="54">
                  <c:v>2.4795100000000002E-10</c:v>
                </c:pt>
                <c:pt idx="55">
                  <c:v>2.4795200000000002E-10</c:v>
                </c:pt>
                <c:pt idx="56">
                  <c:v>2.4795299999999998E-10</c:v>
                </c:pt>
                <c:pt idx="57">
                  <c:v>2.4795299999999998E-10</c:v>
                </c:pt>
                <c:pt idx="58">
                  <c:v>2.47955E-10</c:v>
                </c:pt>
                <c:pt idx="59">
                  <c:v>2.4795600000000001E-10</c:v>
                </c:pt>
                <c:pt idx="60">
                  <c:v>2.4795600000000001E-10</c:v>
                </c:pt>
                <c:pt idx="61">
                  <c:v>2.4795700000000002E-10</c:v>
                </c:pt>
                <c:pt idx="62">
                  <c:v>2.4795899999999998E-10</c:v>
                </c:pt>
                <c:pt idx="63">
                  <c:v>2.4795999999999999E-10</c:v>
                </c:pt>
                <c:pt idx="64">
                  <c:v>2.4795999999999999E-10</c:v>
                </c:pt>
                <c:pt idx="65">
                  <c:v>2.4795999999999999E-10</c:v>
                </c:pt>
                <c:pt idx="66">
                  <c:v>2.4795999999999999E-10</c:v>
                </c:pt>
                <c:pt idx="67">
                  <c:v>2.4796200000000001E-10</c:v>
                </c:pt>
                <c:pt idx="68">
                  <c:v>2.4796200000000001E-10</c:v>
                </c:pt>
                <c:pt idx="69">
                  <c:v>2.4796200000000001E-10</c:v>
                </c:pt>
                <c:pt idx="70">
                  <c:v>2.4796499999999998E-10</c:v>
                </c:pt>
                <c:pt idx="71">
                  <c:v>2.4796499999999998E-10</c:v>
                </c:pt>
                <c:pt idx="72">
                  <c:v>2.4796800000000001E-10</c:v>
                </c:pt>
                <c:pt idx="73">
                  <c:v>2.4796900000000002E-10</c:v>
                </c:pt>
                <c:pt idx="74">
                  <c:v>2.4797000000000002E-10</c:v>
                </c:pt>
                <c:pt idx="75">
                  <c:v>2.4797099999999998E-10</c:v>
                </c:pt>
                <c:pt idx="76">
                  <c:v>2.4797199999999999E-10</c:v>
                </c:pt>
                <c:pt idx="77">
                  <c:v>2.4797199999999999E-10</c:v>
                </c:pt>
                <c:pt idx="78">
                  <c:v>2.4797199999999999E-10</c:v>
                </c:pt>
                <c:pt idx="79">
                  <c:v>2.4797199999999999E-10</c:v>
                </c:pt>
                <c:pt idx="80">
                  <c:v>2.4797400000000001E-10</c:v>
                </c:pt>
                <c:pt idx="81">
                  <c:v>2.4797400000000001E-10</c:v>
                </c:pt>
                <c:pt idx="82">
                  <c:v>2.4797400000000001E-10</c:v>
                </c:pt>
                <c:pt idx="83">
                  <c:v>2.4797400000000001E-10</c:v>
                </c:pt>
                <c:pt idx="84">
                  <c:v>2.4797500000000001E-10</c:v>
                </c:pt>
                <c:pt idx="85">
                  <c:v>2.4797600000000002E-10</c:v>
                </c:pt>
                <c:pt idx="86">
                  <c:v>2.4797799999999999E-10</c:v>
                </c:pt>
                <c:pt idx="87">
                  <c:v>2.47979E-10</c:v>
                </c:pt>
                <c:pt idx="88">
                  <c:v>2.4798100000000001E-10</c:v>
                </c:pt>
                <c:pt idx="89">
                  <c:v>2.4798399999999999E-10</c:v>
                </c:pt>
                <c:pt idx="90">
                  <c:v>2.4798399999999999E-10</c:v>
                </c:pt>
                <c:pt idx="91">
                  <c:v>2.47985E-10</c:v>
                </c:pt>
                <c:pt idx="92">
                  <c:v>2.4798600000000001E-10</c:v>
                </c:pt>
                <c:pt idx="93">
                  <c:v>2.4798600000000001E-10</c:v>
                </c:pt>
                <c:pt idx="94">
                  <c:v>2.4798700000000001E-10</c:v>
                </c:pt>
                <c:pt idx="95">
                  <c:v>2.4798700000000001E-10</c:v>
                </c:pt>
                <c:pt idx="96">
                  <c:v>2.4798800000000002E-10</c:v>
                </c:pt>
                <c:pt idx="97">
                  <c:v>2.4798899999999998E-10</c:v>
                </c:pt>
                <c:pt idx="98">
                  <c:v>2.4798999999999999E-10</c:v>
                </c:pt>
                <c:pt idx="99">
                  <c:v>2.4799400000000002E-10</c:v>
                </c:pt>
                <c:pt idx="100">
                  <c:v>2.4799599999999999E-10</c:v>
                </c:pt>
                <c:pt idx="101">
                  <c:v>2.47997E-10</c:v>
                </c:pt>
                <c:pt idx="102">
                  <c:v>2.4799800000000001E-10</c:v>
                </c:pt>
                <c:pt idx="103">
                  <c:v>2.4799800000000001E-10</c:v>
                </c:pt>
                <c:pt idx="104">
                  <c:v>2.4800199999999999E-10</c:v>
                </c:pt>
                <c:pt idx="105">
                  <c:v>2.4800199999999999E-10</c:v>
                </c:pt>
                <c:pt idx="106">
                  <c:v>2.4800199999999999E-10</c:v>
                </c:pt>
                <c:pt idx="107">
                  <c:v>2.48003E-10</c:v>
                </c:pt>
                <c:pt idx="108">
                  <c:v>2.4800400000000001E-10</c:v>
                </c:pt>
                <c:pt idx="109">
                  <c:v>2.4800500000000001E-10</c:v>
                </c:pt>
                <c:pt idx="110">
                  <c:v>2.4800600000000002E-10</c:v>
                </c:pt>
                <c:pt idx="111">
                  <c:v>2.4800699999999998E-10</c:v>
                </c:pt>
                <c:pt idx="112">
                  <c:v>2.4800699999999998E-10</c:v>
                </c:pt>
                <c:pt idx="113">
                  <c:v>2.4800699999999998E-10</c:v>
                </c:pt>
                <c:pt idx="114">
                  <c:v>2.4801E-10</c:v>
                </c:pt>
                <c:pt idx="115">
                  <c:v>2.4801399999999999E-10</c:v>
                </c:pt>
                <c:pt idx="116">
                  <c:v>2.48015E-10</c:v>
                </c:pt>
                <c:pt idx="117">
                  <c:v>2.48015E-10</c:v>
                </c:pt>
                <c:pt idx="118">
                  <c:v>2.48016E-10</c:v>
                </c:pt>
                <c:pt idx="119">
                  <c:v>2.4801700000000001E-10</c:v>
                </c:pt>
                <c:pt idx="120">
                  <c:v>2.4801700000000001E-10</c:v>
                </c:pt>
                <c:pt idx="121">
                  <c:v>2.4801700000000001E-10</c:v>
                </c:pt>
                <c:pt idx="122">
                  <c:v>2.4801700000000001E-10</c:v>
                </c:pt>
                <c:pt idx="123">
                  <c:v>2.4801800000000002E-10</c:v>
                </c:pt>
                <c:pt idx="124">
                  <c:v>2.4801999999999999E-10</c:v>
                </c:pt>
                <c:pt idx="125">
                  <c:v>2.48021E-10</c:v>
                </c:pt>
                <c:pt idx="126">
                  <c:v>2.48022E-10</c:v>
                </c:pt>
                <c:pt idx="127">
                  <c:v>2.4802300000000001E-10</c:v>
                </c:pt>
                <c:pt idx="128">
                  <c:v>2.4802400000000002E-10</c:v>
                </c:pt>
                <c:pt idx="129">
                  <c:v>2.4802499999999998E-10</c:v>
                </c:pt>
                <c:pt idx="130">
                  <c:v>2.4802900000000001E-10</c:v>
                </c:pt>
                <c:pt idx="131">
                  <c:v>2.4802900000000001E-10</c:v>
                </c:pt>
                <c:pt idx="132">
                  <c:v>2.4802900000000001E-10</c:v>
                </c:pt>
                <c:pt idx="133">
                  <c:v>2.4803000000000002E-10</c:v>
                </c:pt>
                <c:pt idx="134">
                  <c:v>2.4803199999999999E-10</c:v>
                </c:pt>
                <c:pt idx="135">
                  <c:v>2.4803199999999999E-10</c:v>
                </c:pt>
                <c:pt idx="136">
                  <c:v>2.4803199999999999E-10</c:v>
                </c:pt>
                <c:pt idx="137">
                  <c:v>2.4803199999999999E-10</c:v>
                </c:pt>
                <c:pt idx="138">
                  <c:v>2.48034E-10</c:v>
                </c:pt>
                <c:pt idx="139">
                  <c:v>2.4803600000000002E-10</c:v>
                </c:pt>
                <c:pt idx="140">
                  <c:v>2.4803699999999998E-10</c:v>
                </c:pt>
                <c:pt idx="141">
                  <c:v>2.4803799999999999E-10</c:v>
                </c:pt>
                <c:pt idx="142">
                  <c:v>2.4804E-10</c:v>
                </c:pt>
                <c:pt idx="143">
                  <c:v>2.4804100000000001E-10</c:v>
                </c:pt>
                <c:pt idx="144">
                  <c:v>2.4804200000000002E-10</c:v>
                </c:pt>
                <c:pt idx="145">
                  <c:v>2.4804299999999998E-10</c:v>
                </c:pt>
                <c:pt idx="146">
                  <c:v>2.4804499999999999E-10</c:v>
                </c:pt>
                <c:pt idx="147">
                  <c:v>2.4804800000000002E-10</c:v>
                </c:pt>
                <c:pt idx="148">
                  <c:v>2.4804800000000002E-10</c:v>
                </c:pt>
                <c:pt idx="149">
                  <c:v>2.4804800000000002E-10</c:v>
                </c:pt>
                <c:pt idx="150">
                  <c:v>2.4804800000000002E-10</c:v>
                </c:pt>
                <c:pt idx="151">
                  <c:v>2.4804899999999998E-10</c:v>
                </c:pt>
                <c:pt idx="152">
                  <c:v>2.4804899999999998E-10</c:v>
                </c:pt>
                <c:pt idx="153">
                  <c:v>2.4804899999999998E-10</c:v>
                </c:pt>
                <c:pt idx="154">
                  <c:v>2.48052E-10</c:v>
                </c:pt>
                <c:pt idx="155">
                  <c:v>2.4805499999999998E-10</c:v>
                </c:pt>
                <c:pt idx="156">
                  <c:v>2.4805699999999999E-10</c:v>
                </c:pt>
                <c:pt idx="157">
                  <c:v>2.4805699999999999E-10</c:v>
                </c:pt>
                <c:pt idx="158">
                  <c:v>2.48058E-10</c:v>
                </c:pt>
                <c:pt idx="159">
                  <c:v>2.4806000000000002E-10</c:v>
                </c:pt>
                <c:pt idx="160">
                  <c:v>2.4806099999999998E-10</c:v>
                </c:pt>
                <c:pt idx="161">
                  <c:v>2.48064E-10</c:v>
                </c:pt>
                <c:pt idx="162">
                  <c:v>2.4806500000000001E-10</c:v>
                </c:pt>
                <c:pt idx="163">
                  <c:v>2.4806699999999998E-10</c:v>
                </c:pt>
                <c:pt idx="164">
                  <c:v>2.4806699999999998E-10</c:v>
                </c:pt>
                <c:pt idx="165">
                  <c:v>2.4806699999999998E-10</c:v>
                </c:pt>
                <c:pt idx="166">
                  <c:v>2.4806799999999999E-10</c:v>
                </c:pt>
                <c:pt idx="167">
                  <c:v>2.4806799999999999E-10</c:v>
                </c:pt>
                <c:pt idx="168">
                  <c:v>2.4806899999999999E-10</c:v>
                </c:pt>
                <c:pt idx="169">
                  <c:v>2.4806899999999999E-10</c:v>
                </c:pt>
                <c:pt idx="170">
                  <c:v>2.4807299999999998E-10</c:v>
                </c:pt>
                <c:pt idx="171">
                  <c:v>2.4807399999999999E-10</c:v>
                </c:pt>
                <c:pt idx="172">
                  <c:v>2.4807499999999999E-10</c:v>
                </c:pt>
                <c:pt idx="173">
                  <c:v>2.4807700000000001E-10</c:v>
                </c:pt>
                <c:pt idx="174">
                  <c:v>2.4807800000000002E-10</c:v>
                </c:pt>
                <c:pt idx="175">
                  <c:v>2.4808099999999999E-10</c:v>
                </c:pt>
                <c:pt idx="176">
                  <c:v>2.4808099999999999E-10</c:v>
                </c:pt>
                <c:pt idx="177">
                  <c:v>2.4808400000000002E-10</c:v>
                </c:pt>
                <c:pt idx="178">
                  <c:v>2.4808400000000002E-10</c:v>
                </c:pt>
                <c:pt idx="179">
                  <c:v>2.4808699999999999E-10</c:v>
                </c:pt>
                <c:pt idx="180">
                  <c:v>2.4808699999999999E-10</c:v>
                </c:pt>
                <c:pt idx="181">
                  <c:v>2.4808699999999999E-10</c:v>
                </c:pt>
                <c:pt idx="182">
                  <c:v>2.4808699999999999E-10</c:v>
                </c:pt>
                <c:pt idx="183">
                  <c:v>2.4808699999999999E-10</c:v>
                </c:pt>
                <c:pt idx="184">
                  <c:v>2.48088E-10</c:v>
                </c:pt>
                <c:pt idx="185">
                  <c:v>2.48088E-10</c:v>
                </c:pt>
                <c:pt idx="186">
                  <c:v>2.4809099999999998E-10</c:v>
                </c:pt>
                <c:pt idx="187">
                  <c:v>2.4809199999999998E-10</c:v>
                </c:pt>
                <c:pt idx="188">
                  <c:v>2.48094E-10</c:v>
                </c:pt>
                <c:pt idx="189">
                  <c:v>2.4809699999999998E-10</c:v>
                </c:pt>
                <c:pt idx="190">
                  <c:v>2.4809699999999998E-10</c:v>
                </c:pt>
                <c:pt idx="191">
                  <c:v>2.4810100000000001E-10</c:v>
                </c:pt>
                <c:pt idx="192">
                  <c:v>2.4810200000000002E-10</c:v>
                </c:pt>
                <c:pt idx="193">
                  <c:v>2.4810200000000002E-10</c:v>
                </c:pt>
                <c:pt idx="194">
                  <c:v>2.4810299999999998E-10</c:v>
                </c:pt>
                <c:pt idx="195">
                  <c:v>2.4810399999999998E-10</c:v>
                </c:pt>
                <c:pt idx="196">
                  <c:v>2.4810499999999999E-10</c:v>
                </c:pt>
                <c:pt idx="197">
                  <c:v>2.4810499999999999E-10</c:v>
                </c:pt>
                <c:pt idx="198">
                  <c:v>2.48106E-10</c:v>
                </c:pt>
                <c:pt idx="199">
                  <c:v>2.48106E-10</c:v>
                </c:pt>
                <c:pt idx="200">
                  <c:v>2.48106E-10</c:v>
                </c:pt>
                <c:pt idx="201">
                  <c:v>2.4810800000000002E-10</c:v>
                </c:pt>
                <c:pt idx="202">
                  <c:v>2.4810899999999998E-10</c:v>
                </c:pt>
                <c:pt idx="203">
                  <c:v>2.4810899999999998E-10</c:v>
                </c:pt>
                <c:pt idx="204">
                  <c:v>2.4810999999999998E-10</c:v>
                </c:pt>
                <c:pt idx="205">
                  <c:v>2.4811099999999999E-10</c:v>
                </c:pt>
                <c:pt idx="206">
                  <c:v>2.4811400000000002E-10</c:v>
                </c:pt>
                <c:pt idx="207">
                  <c:v>2.4811400000000002E-10</c:v>
                </c:pt>
                <c:pt idx="208">
                  <c:v>2.4811900000000001E-10</c:v>
                </c:pt>
                <c:pt idx="209">
                  <c:v>2.4812199999999998E-10</c:v>
                </c:pt>
                <c:pt idx="210">
                  <c:v>2.48124E-10</c:v>
                </c:pt>
                <c:pt idx="211">
                  <c:v>2.48124E-10</c:v>
                </c:pt>
                <c:pt idx="212">
                  <c:v>2.4812500000000001E-10</c:v>
                </c:pt>
                <c:pt idx="213">
                  <c:v>2.4812500000000001E-10</c:v>
                </c:pt>
                <c:pt idx="214">
                  <c:v>2.4812600000000002E-10</c:v>
                </c:pt>
                <c:pt idx="215">
                  <c:v>2.4812699999999997E-10</c:v>
                </c:pt>
                <c:pt idx="216">
                  <c:v>2.4812699999999997E-10</c:v>
                </c:pt>
                <c:pt idx="217">
                  <c:v>2.4812899999999999E-10</c:v>
                </c:pt>
                <c:pt idx="218">
                  <c:v>2.4813E-10</c:v>
                </c:pt>
                <c:pt idx="219">
                  <c:v>2.4813299999999997E-10</c:v>
                </c:pt>
                <c:pt idx="220">
                  <c:v>2.4813299999999997E-10</c:v>
                </c:pt>
                <c:pt idx="221">
                  <c:v>2.4813299999999997E-10</c:v>
                </c:pt>
                <c:pt idx="222">
                  <c:v>2.4813399999999998E-10</c:v>
                </c:pt>
                <c:pt idx="223">
                  <c:v>2.4813499999999999E-10</c:v>
                </c:pt>
                <c:pt idx="224">
                  <c:v>2.4813499999999999E-10</c:v>
                </c:pt>
                <c:pt idx="225">
                  <c:v>2.4813999999999998E-10</c:v>
                </c:pt>
                <c:pt idx="226">
                  <c:v>2.4814099999999999E-10</c:v>
                </c:pt>
                <c:pt idx="227">
                  <c:v>2.48142E-10</c:v>
                </c:pt>
                <c:pt idx="228">
                  <c:v>2.48142E-10</c:v>
                </c:pt>
                <c:pt idx="229">
                  <c:v>2.4814300000000001E-10</c:v>
                </c:pt>
                <c:pt idx="230">
                  <c:v>2.4814400000000002E-10</c:v>
                </c:pt>
                <c:pt idx="231">
                  <c:v>2.4814500000000003E-10</c:v>
                </c:pt>
                <c:pt idx="232">
                  <c:v>2.4814599999999998E-10</c:v>
                </c:pt>
                <c:pt idx="233">
                  <c:v>2.48148E-10</c:v>
                </c:pt>
                <c:pt idx="234">
                  <c:v>2.4815000000000002E-10</c:v>
                </c:pt>
                <c:pt idx="235">
                  <c:v>2.4815199999999998E-10</c:v>
                </c:pt>
                <c:pt idx="236">
                  <c:v>2.4815199999999998E-10</c:v>
                </c:pt>
                <c:pt idx="237">
                  <c:v>2.4815299999999999E-10</c:v>
                </c:pt>
                <c:pt idx="238">
                  <c:v>2.4815299999999999E-10</c:v>
                </c:pt>
                <c:pt idx="239">
                  <c:v>2.4815600000000002E-10</c:v>
                </c:pt>
                <c:pt idx="240">
                  <c:v>2.4815700000000003E-10</c:v>
                </c:pt>
                <c:pt idx="241">
                  <c:v>2.4815799999999998E-10</c:v>
                </c:pt>
                <c:pt idx="242">
                  <c:v>2.4815799999999998E-10</c:v>
                </c:pt>
                <c:pt idx="243">
                  <c:v>2.4815899999999999E-10</c:v>
                </c:pt>
                <c:pt idx="244">
                  <c:v>2.4815899999999999E-10</c:v>
                </c:pt>
                <c:pt idx="245">
                  <c:v>2.4816100000000001E-10</c:v>
                </c:pt>
                <c:pt idx="246">
                  <c:v>2.4816399999999998E-10</c:v>
                </c:pt>
                <c:pt idx="247">
                  <c:v>2.4816499999999999E-10</c:v>
                </c:pt>
                <c:pt idx="248">
                  <c:v>2.48166E-10</c:v>
                </c:pt>
                <c:pt idx="249">
                  <c:v>2.4816700000000001E-10</c:v>
                </c:pt>
                <c:pt idx="250">
                  <c:v>2.4816800000000002E-10</c:v>
                </c:pt>
                <c:pt idx="251">
                  <c:v>2.48172E-10</c:v>
                </c:pt>
                <c:pt idx="252">
                  <c:v>2.4817300000000001E-10</c:v>
                </c:pt>
                <c:pt idx="253">
                  <c:v>2.4817300000000001E-10</c:v>
                </c:pt>
                <c:pt idx="254">
                  <c:v>2.4817400000000002E-10</c:v>
                </c:pt>
                <c:pt idx="255">
                  <c:v>2.4817400000000002E-10</c:v>
                </c:pt>
                <c:pt idx="256">
                  <c:v>2.4817599999999998E-10</c:v>
                </c:pt>
                <c:pt idx="257">
                  <c:v>2.4817699999999999E-10</c:v>
                </c:pt>
                <c:pt idx="258">
                  <c:v>2.4817699999999999E-10</c:v>
                </c:pt>
                <c:pt idx="259">
                  <c:v>2.4817900000000001E-10</c:v>
                </c:pt>
                <c:pt idx="260">
                  <c:v>2.4818100000000002E-10</c:v>
                </c:pt>
                <c:pt idx="261">
                  <c:v>2.4818299999999999E-10</c:v>
                </c:pt>
                <c:pt idx="262">
                  <c:v>2.4818299999999999E-10</c:v>
                </c:pt>
                <c:pt idx="263">
                  <c:v>2.48184E-10</c:v>
                </c:pt>
                <c:pt idx="264">
                  <c:v>2.48184E-10</c:v>
                </c:pt>
                <c:pt idx="265">
                  <c:v>2.4818500000000001E-10</c:v>
                </c:pt>
                <c:pt idx="266">
                  <c:v>2.4818500000000001E-10</c:v>
                </c:pt>
                <c:pt idx="267">
                  <c:v>2.4818600000000002E-10</c:v>
                </c:pt>
                <c:pt idx="268">
                  <c:v>2.4818700000000002E-10</c:v>
                </c:pt>
                <c:pt idx="269">
                  <c:v>2.4818700000000002E-10</c:v>
                </c:pt>
                <c:pt idx="270">
                  <c:v>2.4818799999999998E-10</c:v>
                </c:pt>
                <c:pt idx="271">
                  <c:v>2.4819E-10</c:v>
                </c:pt>
                <c:pt idx="272">
                  <c:v>2.4819E-10</c:v>
                </c:pt>
                <c:pt idx="273">
                  <c:v>2.4819E-10</c:v>
                </c:pt>
                <c:pt idx="274">
                  <c:v>2.4819100000000001E-10</c:v>
                </c:pt>
                <c:pt idx="275">
                  <c:v>2.4819200000000002E-10</c:v>
                </c:pt>
                <c:pt idx="276">
                  <c:v>2.4819300000000002E-10</c:v>
                </c:pt>
                <c:pt idx="277">
                  <c:v>2.4819300000000002E-10</c:v>
                </c:pt>
                <c:pt idx="278">
                  <c:v>2.4819300000000002E-10</c:v>
                </c:pt>
                <c:pt idx="279">
                  <c:v>2.4819399999999998E-10</c:v>
                </c:pt>
                <c:pt idx="280">
                  <c:v>2.4819700000000001E-10</c:v>
                </c:pt>
                <c:pt idx="281">
                  <c:v>2.4819700000000001E-10</c:v>
                </c:pt>
                <c:pt idx="282">
                  <c:v>2.4820099999999999E-10</c:v>
                </c:pt>
                <c:pt idx="283">
                  <c:v>2.48202E-10</c:v>
                </c:pt>
                <c:pt idx="284">
                  <c:v>2.48202E-10</c:v>
                </c:pt>
                <c:pt idx="285">
                  <c:v>2.4820699999999999E-10</c:v>
                </c:pt>
                <c:pt idx="286">
                  <c:v>2.4820699999999999E-10</c:v>
                </c:pt>
                <c:pt idx="287">
                  <c:v>2.4820900000000001E-10</c:v>
                </c:pt>
                <c:pt idx="288">
                  <c:v>2.4820900000000001E-10</c:v>
                </c:pt>
                <c:pt idx="289">
                  <c:v>2.4821000000000001E-10</c:v>
                </c:pt>
                <c:pt idx="290">
                  <c:v>2.4821000000000001E-10</c:v>
                </c:pt>
                <c:pt idx="291">
                  <c:v>2.4821199999999998E-10</c:v>
                </c:pt>
                <c:pt idx="292">
                  <c:v>2.4821299999999999E-10</c:v>
                </c:pt>
                <c:pt idx="293">
                  <c:v>2.48214E-10</c:v>
                </c:pt>
                <c:pt idx="294">
                  <c:v>2.4821600000000001E-10</c:v>
                </c:pt>
                <c:pt idx="295">
                  <c:v>2.4821600000000001E-10</c:v>
                </c:pt>
                <c:pt idx="296">
                  <c:v>2.4821899999999999E-10</c:v>
                </c:pt>
                <c:pt idx="297">
                  <c:v>2.4822100000000001E-10</c:v>
                </c:pt>
                <c:pt idx="298">
                  <c:v>2.4822100000000001E-10</c:v>
                </c:pt>
                <c:pt idx="299">
                  <c:v>2.4822300000000002E-10</c:v>
                </c:pt>
                <c:pt idx="300">
                  <c:v>2.4822700000000001E-10</c:v>
                </c:pt>
                <c:pt idx="301">
                  <c:v>2.4822900000000002E-10</c:v>
                </c:pt>
                <c:pt idx="302">
                  <c:v>2.4822999999999998E-10</c:v>
                </c:pt>
                <c:pt idx="303">
                  <c:v>2.4823099999999999E-10</c:v>
                </c:pt>
                <c:pt idx="304">
                  <c:v>2.4823099999999999E-10</c:v>
                </c:pt>
                <c:pt idx="305">
                  <c:v>2.48232E-10</c:v>
                </c:pt>
                <c:pt idx="306">
                  <c:v>2.48232E-10</c:v>
                </c:pt>
                <c:pt idx="307">
                  <c:v>2.48232E-10</c:v>
                </c:pt>
                <c:pt idx="308">
                  <c:v>2.4823300000000001E-10</c:v>
                </c:pt>
                <c:pt idx="309">
                  <c:v>2.4823300000000001E-10</c:v>
                </c:pt>
                <c:pt idx="310">
                  <c:v>2.4823500000000002E-10</c:v>
                </c:pt>
                <c:pt idx="311">
                  <c:v>2.4823500000000002E-10</c:v>
                </c:pt>
                <c:pt idx="312">
                  <c:v>2.4823599999999998E-10</c:v>
                </c:pt>
                <c:pt idx="313">
                  <c:v>2.4823699999999999E-10</c:v>
                </c:pt>
                <c:pt idx="314">
                  <c:v>2.48238E-10</c:v>
                </c:pt>
                <c:pt idx="315">
                  <c:v>2.48238E-10</c:v>
                </c:pt>
                <c:pt idx="316">
                  <c:v>2.48238E-10</c:v>
                </c:pt>
                <c:pt idx="317">
                  <c:v>2.4824000000000001E-10</c:v>
                </c:pt>
                <c:pt idx="318">
                  <c:v>2.4824100000000002E-10</c:v>
                </c:pt>
                <c:pt idx="319">
                  <c:v>2.4824299999999999E-10</c:v>
                </c:pt>
                <c:pt idx="320">
                  <c:v>2.48244E-10</c:v>
                </c:pt>
                <c:pt idx="321">
                  <c:v>2.4824600000000001E-10</c:v>
                </c:pt>
                <c:pt idx="322">
                  <c:v>2.4824700000000002E-10</c:v>
                </c:pt>
                <c:pt idx="323">
                  <c:v>2.4824799999999998E-10</c:v>
                </c:pt>
                <c:pt idx="324">
                  <c:v>2.4824799999999998E-10</c:v>
                </c:pt>
                <c:pt idx="325">
                  <c:v>2.4824799999999998E-10</c:v>
                </c:pt>
                <c:pt idx="326">
                  <c:v>2.4825300000000002E-10</c:v>
                </c:pt>
                <c:pt idx="327">
                  <c:v>2.4825300000000002E-10</c:v>
                </c:pt>
                <c:pt idx="328">
                  <c:v>2.4825399999999998E-10</c:v>
                </c:pt>
                <c:pt idx="329">
                  <c:v>2.4825499999999999E-10</c:v>
                </c:pt>
                <c:pt idx="330">
                  <c:v>2.4825900000000002E-10</c:v>
                </c:pt>
                <c:pt idx="331">
                  <c:v>2.4825999999999998E-10</c:v>
                </c:pt>
                <c:pt idx="332">
                  <c:v>2.48262E-10</c:v>
                </c:pt>
                <c:pt idx="333">
                  <c:v>2.4826400000000001E-10</c:v>
                </c:pt>
                <c:pt idx="334">
                  <c:v>2.4826599999999998E-10</c:v>
                </c:pt>
                <c:pt idx="335">
                  <c:v>2.4826699999999999E-10</c:v>
                </c:pt>
                <c:pt idx="336">
                  <c:v>2.48268E-10</c:v>
                </c:pt>
                <c:pt idx="337">
                  <c:v>2.4827100000000002E-10</c:v>
                </c:pt>
                <c:pt idx="338">
                  <c:v>2.4827100000000002E-10</c:v>
                </c:pt>
                <c:pt idx="339">
                  <c:v>2.4827199999999998E-10</c:v>
                </c:pt>
                <c:pt idx="340">
                  <c:v>2.4827299999999999E-10</c:v>
                </c:pt>
                <c:pt idx="341">
                  <c:v>2.4827399999999999E-10</c:v>
                </c:pt>
                <c:pt idx="342">
                  <c:v>2.48275E-10</c:v>
                </c:pt>
                <c:pt idx="343">
                  <c:v>2.48275E-10</c:v>
                </c:pt>
                <c:pt idx="344">
                  <c:v>2.48275E-10</c:v>
                </c:pt>
                <c:pt idx="345">
                  <c:v>2.48275E-10</c:v>
                </c:pt>
                <c:pt idx="346">
                  <c:v>2.4827600000000001E-10</c:v>
                </c:pt>
                <c:pt idx="347">
                  <c:v>2.4827600000000001E-10</c:v>
                </c:pt>
                <c:pt idx="348">
                  <c:v>2.4827899999999999E-10</c:v>
                </c:pt>
                <c:pt idx="349">
                  <c:v>2.4827999999999999E-10</c:v>
                </c:pt>
                <c:pt idx="350">
                  <c:v>2.48281E-10</c:v>
                </c:pt>
                <c:pt idx="351">
                  <c:v>2.48281E-10</c:v>
                </c:pt>
                <c:pt idx="352">
                  <c:v>2.48281E-10</c:v>
                </c:pt>
                <c:pt idx="353">
                  <c:v>2.4828200000000001E-10</c:v>
                </c:pt>
                <c:pt idx="354">
                  <c:v>2.4828399999999998E-10</c:v>
                </c:pt>
                <c:pt idx="355">
                  <c:v>2.4828399999999998E-10</c:v>
                </c:pt>
                <c:pt idx="356">
                  <c:v>2.4828800000000001E-10</c:v>
                </c:pt>
                <c:pt idx="357">
                  <c:v>2.4828900000000002E-10</c:v>
                </c:pt>
                <c:pt idx="358">
                  <c:v>2.4828999999999998E-10</c:v>
                </c:pt>
                <c:pt idx="359">
                  <c:v>2.4829099999999999E-10</c:v>
                </c:pt>
                <c:pt idx="360">
                  <c:v>2.4829199999999999E-10</c:v>
                </c:pt>
                <c:pt idx="361">
                  <c:v>2.4829400000000001E-10</c:v>
                </c:pt>
                <c:pt idx="362">
                  <c:v>2.4829500000000002E-10</c:v>
                </c:pt>
                <c:pt idx="363">
                  <c:v>2.4829799999999999E-10</c:v>
                </c:pt>
                <c:pt idx="364">
                  <c:v>2.4829799999999999E-10</c:v>
                </c:pt>
                <c:pt idx="365">
                  <c:v>2.48299E-10</c:v>
                </c:pt>
                <c:pt idx="366">
                  <c:v>2.4830100000000002E-10</c:v>
                </c:pt>
                <c:pt idx="367">
                  <c:v>2.4830299999999999E-10</c:v>
                </c:pt>
                <c:pt idx="368">
                  <c:v>2.4830299999999999E-10</c:v>
                </c:pt>
                <c:pt idx="369">
                  <c:v>2.48305E-10</c:v>
                </c:pt>
                <c:pt idx="370">
                  <c:v>2.48305E-10</c:v>
                </c:pt>
                <c:pt idx="371">
                  <c:v>2.4830600000000001E-10</c:v>
                </c:pt>
                <c:pt idx="372">
                  <c:v>2.4830700000000002E-10</c:v>
                </c:pt>
                <c:pt idx="373">
                  <c:v>2.48311E-10</c:v>
                </c:pt>
                <c:pt idx="374">
                  <c:v>2.48311E-10</c:v>
                </c:pt>
                <c:pt idx="375">
                  <c:v>2.4831300000000002E-10</c:v>
                </c:pt>
                <c:pt idx="376">
                  <c:v>2.4831499999999998E-10</c:v>
                </c:pt>
                <c:pt idx="377">
                  <c:v>2.4831599999999999E-10</c:v>
                </c:pt>
                <c:pt idx="378">
                  <c:v>2.48317E-10</c:v>
                </c:pt>
                <c:pt idx="379">
                  <c:v>2.4832099999999998E-10</c:v>
                </c:pt>
                <c:pt idx="380">
                  <c:v>2.4832099999999998E-10</c:v>
                </c:pt>
                <c:pt idx="381">
                  <c:v>2.4832699999999998E-10</c:v>
                </c:pt>
                <c:pt idx="382">
                  <c:v>2.4832799999999999E-10</c:v>
                </c:pt>
                <c:pt idx="383">
                  <c:v>2.4832799999999999E-10</c:v>
                </c:pt>
                <c:pt idx="384">
                  <c:v>2.48329E-10</c:v>
                </c:pt>
                <c:pt idx="385">
                  <c:v>2.4833000000000001E-10</c:v>
                </c:pt>
                <c:pt idx="386">
                  <c:v>2.4833100000000002E-10</c:v>
                </c:pt>
                <c:pt idx="387">
                  <c:v>2.4833199999999998E-10</c:v>
                </c:pt>
                <c:pt idx="388">
                  <c:v>2.4833199999999998E-10</c:v>
                </c:pt>
                <c:pt idx="389">
                  <c:v>2.4833199999999998E-10</c:v>
                </c:pt>
                <c:pt idx="390">
                  <c:v>2.48335E-10</c:v>
                </c:pt>
                <c:pt idx="391">
                  <c:v>2.4833899999999998E-10</c:v>
                </c:pt>
                <c:pt idx="392">
                  <c:v>2.4833999999999999E-10</c:v>
                </c:pt>
                <c:pt idx="393">
                  <c:v>2.4833999999999999E-10</c:v>
                </c:pt>
                <c:pt idx="394">
                  <c:v>2.48341E-10</c:v>
                </c:pt>
                <c:pt idx="395">
                  <c:v>2.4834300000000002E-10</c:v>
                </c:pt>
                <c:pt idx="396">
                  <c:v>2.4834499999999998E-10</c:v>
                </c:pt>
                <c:pt idx="397">
                  <c:v>2.4834599999999999E-10</c:v>
                </c:pt>
                <c:pt idx="398">
                  <c:v>2.48347E-10</c:v>
                </c:pt>
                <c:pt idx="399">
                  <c:v>2.4835400000000001E-10</c:v>
                </c:pt>
                <c:pt idx="400">
                  <c:v>2.4835699999999998E-10</c:v>
                </c:pt>
                <c:pt idx="401">
                  <c:v>2.4835699999999998E-10</c:v>
                </c:pt>
                <c:pt idx="402">
                  <c:v>2.4835699999999998E-10</c:v>
                </c:pt>
                <c:pt idx="403">
                  <c:v>2.4835799999999999E-10</c:v>
                </c:pt>
                <c:pt idx="404">
                  <c:v>2.4835799999999999E-10</c:v>
                </c:pt>
                <c:pt idx="405">
                  <c:v>2.48359E-10</c:v>
                </c:pt>
                <c:pt idx="406">
                  <c:v>2.4836000000000001E-10</c:v>
                </c:pt>
                <c:pt idx="407">
                  <c:v>2.4836100000000002E-10</c:v>
                </c:pt>
                <c:pt idx="408">
                  <c:v>2.4836100000000002E-10</c:v>
                </c:pt>
                <c:pt idx="409">
                  <c:v>2.4836299999999998E-10</c:v>
                </c:pt>
                <c:pt idx="410">
                  <c:v>2.48365E-10</c:v>
                </c:pt>
                <c:pt idx="411">
                  <c:v>2.48365E-10</c:v>
                </c:pt>
                <c:pt idx="412">
                  <c:v>2.4836600000000001E-10</c:v>
                </c:pt>
                <c:pt idx="413">
                  <c:v>2.4836600000000001E-10</c:v>
                </c:pt>
                <c:pt idx="414">
                  <c:v>2.4836700000000002E-10</c:v>
                </c:pt>
                <c:pt idx="415">
                  <c:v>2.4836700000000002E-10</c:v>
                </c:pt>
                <c:pt idx="416">
                  <c:v>2.4836700000000002E-10</c:v>
                </c:pt>
                <c:pt idx="417">
                  <c:v>2.4836800000000003E-10</c:v>
                </c:pt>
                <c:pt idx="418">
                  <c:v>2.4836899999999998E-10</c:v>
                </c:pt>
                <c:pt idx="419">
                  <c:v>2.48371E-10</c:v>
                </c:pt>
                <c:pt idx="420">
                  <c:v>2.4837499999999998E-10</c:v>
                </c:pt>
                <c:pt idx="421">
                  <c:v>2.4837499999999998E-10</c:v>
                </c:pt>
                <c:pt idx="422">
                  <c:v>2.4837800000000001E-10</c:v>
                </c:pt>
                <c:pt idx="423">
                  <c:v>2.4838199999999999E-10</c:v>
                </c:pt>
                <c:pt idx="424">
                  <c:v>2.48383E-10</c:v>
                </c:pt>
                <c:pt idx="425">
                  <c:v>2.4838400000000001E-10</c:v>
                </c:pt>
                <c:pt idx="426">
                  <c:v>2.4838400000000001E-10</c:v>
                </c:pt>
                <c:pt idx="427">
                  <c:v>2.4838400000000001E-10</c:v>
                </c:pt>
                <c:pt idx="428">
                  <c:v>2.4838500000000002E-10</c:v>
                </c:pt>
                <c:pt idx="429">
                  <c:v>2.4838500000000002E-10</c:v>
                </c:pt>
                <c:pt idx="430">
                  <c:v>2.4838699999999998E-10</c:v>
                </c:pt>
                <c:pt idx="431">
                  <c:v>2.4838799999999999E-10</c:v>
                </c:pt>
                <c:pt idx="432">
                  <c:v>2.4838799999999999E-10</c:v>
                </c:pt>
                <c:pt idx="433">
                  <c:v>2.4839000000000001E-10</c:v>
                </c:pt>
                <c:pt idx="434">
                  <c:v>2.4839100000000002E-10</c:v>
                </c:pt>
                <c:pt idx="435">
                  <c:v>2.4839100000000002E-10</c:v>
                </c:pt>
                <c:pt idx="436">
                  <c:v>2.4839299999999998E-10</c:v>
                </c:pt>
                <c:pt idx="437">
                  <c:v>2.4839299999999998E-10</c:v>
                </c:pt>
                <c:pt idx="438">
                  <c:v>2.4839700000000002E-10</c:v>
                </c:pt>
                <c:pt idx="439">
                  <c:v>2.4840300000000002E-10</c:v>
                </c:pt>
                <c:pt idx="440">
                  <c:v>2.4840400000000002E-10</c:v>
                </c:pt>
                <c:pt idx="441">
                  <c:v>2.48407E-10</c:v>
                </c:pt>
                <c:pt idx="442">
                  <c:v>2.4840900000000002E-10</c:v>
                </c:pt>
                <c:pt idx="443">
                  <c:v>2.4840900000000002E-10</c:v>
                </c:pt>
                <c:pt idx="444">
                  <c:v>2.4841000000000002E-10</c:v>
                </c:pt>
                <c:pt idx="445">
                  <c:v>2.4841099999999998E-10</c:v>
                </c:pt>
                <c:pt idx="446">
                  <c:v>2.4841099999999998E-10</c:v>
                </c:pt>
                <c:pt idx="447">
                  <c:v>2.4841199999999999E-10</c:v>
                </c:pt>
                <c:pt idx="448">
                  <c:v>2.4841400000000001E-10</c:v>
                </c:pt>
                <c:pt idx="449">
                  <c:v>2.4841400000000001E-10</c:v>
                </c:pt>
                <c:pt idx="450">
                  <c:v>2.4841500000000002E-10</c:v>
                </c:pt>
                <c:pt idx="451">
                  <c:v>2.4841600000000002E-10</c:v>
                </c:pt>
                <c:pt idx="452">
                  <c:v>2.4841600000000002E-10</c:v>
                </c:pt>
                <c:pt idx="453">
                  <c:v>2.4841699999999998E-10</c:v>
                </c:pt>
                <c:pt idx="454">
                  <c:v>2.4841699999999998E-10</c:v>
                </c:pt>
                <c:pt idx="455">
                  <c:v>2.4841799999999999E-10</c:v>
                </c:pt>
                <c:pt idx="456">
                  <c:v>2.4842299999999998E-10</c:v>
                </c:pt>
                <c:pt idx="457">
                  <c:v>2.4842399999999999E-10</c:v>
                </c:pt>
                <c:pt idx="458">
                  <c:v>2.4842600000000001E-10</c:v>
                </c:pt>
                <c:pt idx="459">
                  <c:v>2.4842700000000001E-10</c:v>
                </c:pt>
                <c:pt idx="460">
                  <c:v>2.4842700000000001E-10</c:v>
                </c:pt>
                <c:pt idx="461">
                  <c:v>2.4842800000000002E-10</c:v>
                </c:pt>
                <c:pt idx="462">
                  <c:v>2.4842999999999999E-10</c:v>
                </c:pt>
                <c:pt idx="463">
                  <c:v>2.48431E-10</c:v>
                </c:pt>
                <c:pt idx="464">
                  <c:v>2.4843400000000002E-10</c:v>
                </c:pt>
                <c:pt idx="465">
                  <c:v>2.4843599999999999E-10</c:v>
                </c:pt>
                <c:pt idx="466">
                  <c:v>2.4843800000000001E-10</c:v>
                </c:pt>
                <c:pt idx="467">
                  <c:v>2.4844000000000002E-10</c:v>
                </c:pt>
                <c:pt idx="468">
                  <c:v>2.4844000000000002E-10</c:v>
                </c:pt>
                <c:pt idx="469">
                  <c:v>2.4844099999999998E-10</c:v>
                </c:pt>
                <c:pt idx="470">
                  <c:v>2.4844199999999999E-10</c:v>
                </c:pt>
                <c:pt idx="471">
                  <c:v>2.48443E-10</c:v>
                </c:pt>
                <c:pt idx="472">
                  <c:v>2.48443E-10</c:v>
                </c:pt>
                <c:pt idx="473">
                  <c:v>2.4844400000000001E-10</c:v>
                </c:pt>
                <c:pt idx="474">
                  <c:v>2.4844400000000001E-10</c:v>
                </c:pt>
                <c:pt idx="475">
                  <c:v>2.4844699999999998E-10</c:v>
                </c:pt>
                <c:pt idx="476">
                  <c:v>2.4845000000000001E-10</c:v>
                </c:pt>
                <c:pt idx="477">
                  <c:v>2.4845200000000002E-10</c:v>
                </c:pt>
                <c:pt idx="478">
                  <c:v>2.4845399999999999E-10</c:v>
                </c:pt>
                <c:pt idx="479">
                  <c:v>2.4845800000000002E-10</c:v>
                </c:pt>
                <c:pt idx="480">
                  <c:v>2.48462E-10</c:v>
                </c:pt>
                <c:pt idx="481">
                  <c:v>2.4846599999999999E-10</c:v>
                </c:pt>
                <c:pt idx="482">
                  <c:v>2.48467E-10</c:v>
                </c:pt>
                <c:pt idx="483">
                  <c:v>2.4846900000000001E-10</c:v>
                </c:pt>
                <c:pt idx="484">
                  <c:v>2.4847000000000002E-10</c:v>
                </c:pt>
                <c:pt idx="485">
                  <c:v>2.4847000000000002E-10</c:v>
                </c:pt>
                <c:pt idx="486">
                  <c:v>2.4847099999999998E-10</c:v>
                </c:pt>
                <c:pt idx="487">
                  <c:v>2.4847099999999998E-10</c:v>
                </c:pt>
                <c:pt idx="488">
                  <c:v>2.4847199999999999E-10</c:v>
                </c:pt>
                <c:pt idx="489">
                  <c:v>2.48474E-10</c:v>
                </c:pt>
                <c:pt idx="490">
                  <c:v>2.48474E-10</c:v>
                </c:pt>
                <c:pt idx="491">
                  <c:v>2.4847500000000001E-10</c:v>
                </c:pt>
                <c:pt idx="492">
                  <c:v>2.4847699999999998E-10</c:v>
                </c:pt>
                <c:pt idx="493">
                  <c:v>2.4847799999999999E-10</c:v>
                </c:pt>
                <c:pt idx="494">
                  <c:v>2.4848E-10</c:v>
                </c:pt>
                <c:pt idx="495">
                  <c:v>2.4848E-10</c:v>
                </c:pt>
                <c:pt idx="496">
                  <c:v>2.4848200000000002E-10</c:v>
                </c:pt>
                <c:pt idx="497">
                  <c:v>2.48485E-10</c:v>
                </c:pt>
                <c:pt idx="498">
                  <c:v>2.48485E-10</c:v>
                </c:pt>
                <c:pt idx="499">
                  <c:v>2.48486E-10</c:v>
                </c:pt>
                <c:pt idx="500">
                  <c:v>2.4848899999999998E-10</c:v>
                </c:pt>
                <c:pt idx="501">
                  <c:v>2.4848999999999999E-10</c:v>
                </c:pt>
                <c:pt idx="502">
                  <c:v>2.4849599999999999E-10</c:v>
                </c:pt>
                <c:pt idx="503">
                  <c:v>2.4849599999999999E-10</c:v>
                </c:pt>
                <c:pt idx="504">
                  <c:v>2.4849599999999999E-10</c:v>
                </c:pt>
                <c:pt idx="505">
                  <c:v>2.48497E-10</c:v>
                </c:pt>
                <c:pt idx="506">
                  <c:v>2.4850000000000002E-10</c:v>
                </c:pt>
                <c:pt idx="507">
                  <c:v>2.4850000000000002E-10</c:v>
                </c:pt>
                <c:pt idx="508">
                  <c:v>2.4850099999999998E-10</c:v>
                </c:pt>
                <c:pt idx="509">
                  <c:v>2.4850099999999998E-10</c:v>
                </c:pt>
                <c:pt idx="510">
                  <c:v>2.48504E-10</c:v>
                </c:pt>
                <c:pt idx="511">
                  <c:v>2.48504E-10</c:v>
                </c:pt>
                <c:pt idx="512">
                  <c:v>2.4850799999999999E-10</c:v>
                </c:pt>
                <c:pt idx="513">
                  <c:v>2.4851E-10</c:v>
                </c:pt>
                <c:pt idx="514">
                  <c:v>2.4851200000000002E-10</c:v>
                </c:pt>
                <c:pt idx="515">
                  <c:v>2.4851200000000002E-10</c:v>
                </c:pt>
                <c:pt idx="516">
                  <c:v>2.4851700000000001E-10</c:v>
                </c:pt>
                <c:pt idx="517">
                  <c:v>2.4851700000000001E-10</c:v>
                </c:pt>
                <c:pt idx="518">
                  <c:v>2.4851700000000001E-10</c:v>
                </c:pt>
                <c:pt idx="519">
                  <c:v>2.4852099999999999E-10</c:v>
                </c:pt>
                <c:pt idx="520">
                  <c:v>2.4852400000000002E-10</c:v>
                </c:pt>
                <c:pt idx="521">
                  <c:v>2.4852400000000002E-10</c:v>
                </c:pt>
                <c:pt idx="522">
                  <c:v>2.4852699999999999E-10</c:v>
                </c:pt>
                <c:pt idx="523">
                  <c:v>2.4853099999999998E-10</c:v>
                </c:pt>
                <c:pt idx="524">
                  <c:v>2.4853099999999998E-10</c:v>
                </c:pt>
                <c:pt idx="525">
                  <c:v>2.4853299999999999E-10</c:v>
                </c:pt>
                <c:pt idx="526">
                  <c:v>2.48534E-10</c:v>
                </c:pt>
                <c:pt idx="527">
                  <c:v>2.4853500000000001E-10</c:v>
                </c:pt>
                <c:pt idx="528">
                  <c:v>2.4853600000000002E-10</c:v>
                </c:pt>
                <c:pt idx="529">
                  <c:v>2.4853600000000002E-10</c:v>
                </c:pt>
                <c:pt idx="530">
                  <c:v>2.4853799999999998E-10</c:v>
                </c:pt>
                <c:pt idx="531">
                  <c:v>2.4854E-10</c:v>
                </c:pt>
                <c:pt idx="532">
                  <c:v>2.4854100000000001E-10</c:v>
                </c:pt>
                <c:pt idx="533">
                  <c:v>2.4854100000000001E-10</c:v>
                </c:pt>
                <c:pt idx="534">
                  <c:v>2.4854200000000002E-10</c:v>
                </c:pt>
                <c:pt idx="535">
                  <c:v>2.4854499999999999E-10</c:v>
                </c:pt>
                <c:pt idx="536">
                  <c:v>2.48546E-10</c:v>
                </c:pt>
                <c:pt idx="537">
                  <c:v>2.48546E-10</c:v>
                </c:pt>
                <c:pt idx="538">
                  <c:v>2.4854700000000001E-10</c:v>
                </c:pt>
                <c:pt idx="539">
                  <c:v>2.4855099999999999E-10</c:v>
                </c:pt>
                <c:pt idx="540">
                  <c:v>2.48552E-10</c:v>
                </c:pt>
                <c:pt idx="541">
                  <c:v>2.4855599999999998E-10</c:v>
                </c:pt>
                <c:pt idx="542">
                  <c:v>2.4855699999999999E-10</c:v>
                </c:pt>
                <c:pt idx="543">
                  <c:v>2.48558E-10</c:v>
                </c:pt>
                <c:pt idx="544">
                  <c:v>2.4855900000000001E-10</c:v>
                </c:pt>
                <c:pt idx="545">
                  <c:v>2.4856000000000002E-10</c:v>
                </c:pt>
                <c:pt idx="546">
                  <c:v>2.4856000000000002E-10</c:v>
                </c:pt>
                <c:pt idx="547">
                  <c:v>2.4856199999999998E-10</c:v>
                </c:pt>
                <c:pt idx="548">
                  <c:v>2.48564E-10</c:v>
                </c:pt>
                <c:pt idx="549">
                  <c:v>2.4856699999999998E-10</c:v>
                </c:pt>
                <c:pt idx="550">
                  <c:v>2.4856799999999998E-10</c:v>
                </c:pt>
                <c:pt idx="551">
                  <c:v>2.4856899999999999E-10</c:v>
                </c:pt>
                <c:pt idx="552">
                  <c:v>2.4856899999999999E-10</c:v>
                </c:pt>
                <c:pt idx="553">
                  <c:v>2.4857E-10</c:v>
                </c:pt>
                <c:pt idx="554">
                  <c:v>2.4857100000000001E-10</c:v>
                </c:pt>
                <c:pt idx="555">
                  <c:v>2.4857399999999998E-10</c:v>
                </c:pt>
                <c:pt idx="556">
                  <c:v>2.4857499999999999E-10</c:v>
                </c:pt>
                <c:pt idx="557">
                  <c:v>2.4857499999999999E-10</c:v>
                </c:pt>
                <c:pt idx="558">
                  <c:v>2.4857700000000001E-10</c:v>
                </c:pt>
                <c:pt idx="559">
                  <c:v>2.4857800000000002E-10</c:v>
                </c:pt>
                <c:pt idx="560">
                  <c:v>2.4857800000000002E-10</c:v>
                </c:pt>
                <c:pt idx="561">
                  <c:v>2.4858300000000001E-10</c:v>
                </c:pt>
                <c:pt idx="562">
                  <c:v>2.4858300000000001E-10</c:v>
                </c:pt>
                <c:pt idx="563">
                  <c:v>2.4858300000000001E-10</c:v>
                </c:pt>
                <c:pt idx="564">
                  <c:v>2.4858400000000002E-10</c:v>
                </c:pt>
                <c:pt idx="565">
                  <c:v>2.4858400000000002E-10</c:v>
                </c:pt>
                <c:pt idx="566">
                  <c:v>2.4858499999999997E-10</c:v>
                </c:pt>
                <c:pt idx="567">
                  <c:v>2.4858599999999998E-10</c:v>
                </c:pt>
                <c:pt idx="568">
                  <c:v>2.4858599999999998E-10</c:v>
                </c:pt>
                <c:pt idx="569">
                  <c:v>2.4858699999999999E-10</c:v>
                </c:pt>
                <c:pt idx="570">
                  <c:v>2.48588E-10</c:v>
                </c:pt>
                <c:pt idx="571">
                  <c:v>2.48588E-10</c:v>
                </c:pt>
                <c:pt idx="572">
                  <c:v>2.48588E-10</c:v>
                </c:pt>
                <c:pt idx="573">
                  <c:v>2.4859199999999998E-10</c:v>
                </c:pt>
                <c:pt idx="574">
                  <c:v>2.4859299999999999E-10</c:v>
                </c:pt>
                <c:pt idx="575">
                  <c:v>2.4859700000000003E-10</c:v>
                </c:pt>
                <c:pt idx="576">
                  <c:v>2.4859700000000003E-10</c:v>
                </c:pt>
                <c:pt idx="577">
                  <c:v>2.4859799999999998E-10</c:v>
                </c:pt>
                <c:pt idx="578">
                  <c:v>2.4859899999999999E-10</c:v>
                </c:pt>
                <c:pt idx="579">
                  <c:v>2.4859899999999999E-10</c:v>
                </c:pt>
                <c:pt idx="580">
                  <c:v>2.4860200000000002E-10</c:v>
                </c:pt>
                <c:pt idx="581">
                  <c:v>2.4861099999999999E-10</c:v>
                </c:pt>
                <c:pt idx="582">
                  <c:v>2.4861099999999999E-10</c:v>
                </c:pt>
                <c:pt idx="583">
                  <c:v>2.48612E-10</c:v>
                </c:pt>
                <c:pt idx="584">
                  <c:v>2.4861300000000001E-10</c:v>
                </c:pt>
                <c:pt idx="585">
                  <c:v>2.4861300000000001E-10</c:v>
                </c:pt>
                <c:pt idx="586">
                  <c:v>2.4861699999999999E-10</c:v>
                </c:pt>
                <c:pt idx="587">
                  <c:v>2.4862100000000002E-10</c:v>
                </c:pt>
                <c:pt idx="588">
                  <c:v>2.4862100000000002E-10</c:v>
                </c:pt>
                <c:pt idx="589">
                  <c:v>2.4862500000000001E-10</c:v>
                </c:pt>
                <c:pt idx="590">
                  <c:v>2.4862500000000001E-10</c:v>
                </c:pt>
                <c:pt idx="591">
                  <c:v>2.4862600000000002E-10</c:v>
                </c:pt>
                <c:pt idx="592">
                  <c:v>2.4862600000000002E-10</c:v>
                </c:pt>
                <c:pt idx="593">
                  <c:v>2.4863399999999998E-10</c:v>
                </c:pt>
                <c:pt idx="594">
                  <c:v>2.48636E-10</c:v>
                </c:pt>
                <c:pt idx="595">
                  <c:v>2.4863700000000001E-10</c:v>
                </c:pt>
                <c:pt idx="596">
                  <c:v>2.4863700000000001E-10</c:v>
                </c:pt>
                <c:pt idx="597">
                  <c:v>2.4863900000000002E-10</c:v>
                </c:pt>
                <c:pt idx="598">
                  <c:v>2.48642E-10</c:v>
                </c:pt>
                <c:pt idx="599">
                  <c:v>2.4864400000000002E-10</c:v>
                </c:pt>
                <c:pt idx="600">
                  <c:v>2.4864500000000002E-10</c:v>
                </c:pt>
                <c:pt idx="601">
                  <c:v>2.4864500000000002E-10</c:v>
                </c:pt>
                <c:pt idx="602">
                  <c:v>2.4864500000000002E-10</c:v>
                </c:pt>
                <c:pt idx="603">
                  <c:v>2.4864900000000001E-10</c:v>
                </c:pt>
                <c:pt idx="604">
                  <c:v>2.48654E-10</c:v>
                </c:pt>
                <c:pt idx="605">
                  <c:v>2.4865600000000001E-10</c:v>
                </c:pt>
                <c:pt idx="606">
                  <c:v>2.4866E-10</c:v>
                </c:pt>
                <c:pt idx="607">
                  <c:v>2.4866E-10</c:v>
                </c:pt>
                <c:pt idx="608">
                  <c:v>2.4866100000000001E-10</c:v>
                </c:pt>
                <c:pt idx="609">
                  <c:v>2.4866100000000001E-10</c:v>
                </c:pt>
                <c:pt idx="610">
                  <c:v>2.4866300000000002E-10</c:v>
                </c:pt>
                <c:pt idx="611">
                  <c:v>2.4866399999999998E-10</c:v>
                </c:pt>
                <c:pt idx="612">
                  <c:v>2.4866399999999998E-10</c:v>
                </c:pt>
                <c:pt idx="613">
                  <c:v>2.4866399999999998E-10</c:v>
                </c:pt>
                <c:pt idx="614">
                  <c:v>2.4866399999999998E-10</c:v>
                </c:pt>
                <c:pt idx="615">
                  <c:v>2.48666E-10</c:v>
                </c:pt>
                <c:pt idx="616">
                  <c:v>2.4866800000000001E-10</c:v>
                </c:pt>
                <c:pt idx="617">
                  <c:v>2.4866900000000002E-10</c:v>
                </c:pt>
                <c:pt idx="618">
                  <c:v>2.4866999999999998E-10</c:v>
                </c:pt>
                <c:pt idx="619">
                  <c:v>2.4867099999999999E-10</c:v>
                </c:pt>
                <c:pt idx="620">
                  <c:v>2.48672E-10</c:v>
                </c:pt>
                <c:pt idx="621">
                  <c:v>2.4867599999999998E-10</c:v>
                </c:pt>
                <c:pt idx="622">
                  <c:v>2.4867900000000001E-10</c:v>
                </c:pt>
                <c:pt idx="623">
                  <c:v>2.48684E-10</c:v>
                </c:pt>
                <c:pt idx="624">
                  <c:v>2.4868700000000002E-10</c:v>
                </c:pt>
                <c:pt idx="625">
                  <c:v>2.4868700000000002E-10</c:v>
                </c:pt>
                <c:pt idx="626">
                  <c:v>2.4868899999999999E-10</c:v>
                </c:pt>
                <c:pt idx="627">
                  <c:v>2.4869E-10</c:v>
                </c:pt>
                <c:pt idx="628">
                  <c:v>2.4869499999999999E-10</c:v>
                </c:pt>
                <c:pt idx="629">
                  <c:v>2.4869900000000002E-10</c:v>
                </c:pt>
                <c:pt idx="630">
                  <c:v>2.48703E-10</c:v>
                </c:pt>
                <c:pt idx="631">
                  <c:v>2.4870500000000002E-10</c:v>
                </c:pt>
                <c:pt idx="632">
                  <c:v>2.4871100000000002E-10</c:v>
                </c:pt>
                <c:pt idx="633">
                  <c:v>2.4871199999999998E-10</c:v>
                </c:pt>
                <c:pt idx="634">
                  <c:v>2.4871299999999999E-10</c:v>
                </c:pt>
                <c:pt idx="635">
                  <c:v>2.4871299999999999E-10</c:v>
                </c:pt>
                <c:pt idx="636">
                  <c:v>2.4871299999999999E-10</c:v>
                </c:pt>
                <c:pt idx="637">
                  <c:v>2.48715E-10</c:v>
                </c:pt>
                <c:pt idx="638">
                  <c:v>2.4871700000000002E-10</c:v>
                </c:pt>
                <c:pt idx="639">
                  <c:v>2.4871799999999998E-10</c:v>
                </c:pt>
                <c:pt idx="640">
                  <c:v>2.4871799999999998E-10</c:v>
                </c:pt>
                <c:pt idx="641">
                  <c:v>2.4872E-10</c:v>
                </c:pt>
                <c:pt idx="642">
                  <c:v>2.48721E-10</c:v>
                </c:pt>
                <c:pt idx="643">
                  <c:v>2.48727E-10</c:v>
                </c:pt>
                <c:pt idx="644">
                  <c:v>2.48727E-10</c:v>
                </c:pt>
                <c:pt idx="645">
                  <c:v>2.4872800000000001E-10</c:v>
                </c:pt>
                <c:pt idx="646">
                  <c:v>2.4872900000000002E-10</c:v>
                </c:pt>
                <c:pt idx="647">
                  <c:v>2.4872999999999998E-10</c:v>
                </c:pt>
                <c:pt idx="648">
                  <c:v>2.4873199999999999E-10</c:v>
                </c:pt>
                <c:pt idx="649">
                  <c:v>2.4873699999999999E-10</c:v>
                </c:pt>
                <c:pt idx="650">
                  <c:v>2.4873799999999999E-10</c:v>
                </c:pt>
                <c:pt idx="651">
                  <c:v>2.4874000000000001E-10</c:v>
                </c:pt>
                <c:pt idx="652">
                  <c:v>2.4874000000000001E-10</c:v>
                </c:pt>
                <c:pt idx="653">
                  <c:v>2.4874600000000001E-10</c:v>
                </c:pt>
                <c:pt idx="654">
                  <c:v>2.4874799999999998E-10</c:v>
                </c:pt>
                <c:pt idx="655">
                  <c:v>2.4875300000000002E-10</c:v>
                </c:pt>
                <c:pt idx="656">
                  <c:v>2.4875300000000002E-10</c:v>
                </c:pt>
                <c:pt idx="657">
                  <c:v>2.48757E-10</c:v>
                </c:pt>
                <c:pt idx="658">
                  <c:v>2.48757E-10</c:v>
                </c:pt>
                <c:pt idx="659">
                  <c:v>2.4875800000000001E-10</c:v>
                </c:pt>
                <c:pt idx="660">
                  <c:v>2.4875900000000002E-10</c:v>
                </c:pt>
                <c:pt idx="661">
                  <c:v>2.4875999999999998E-10</c:v>
                </c:pt>
                <c:pt idx="662">
                  <c:v>2.48763E-10</c:v>
                </c:pt>
                <c:pt idx="663">
                  <c:v>2.48763E-10</c:v>
                </c:pt>
                <c:pt idx="664">
                  <c:v>2.4876599999999998E-10</c:v>
                </c:pt>
                <c:pt idx="665">
                  <c:v>2.48769E-10</c:v>
                </c:pt>
                <c:pt idx="666">
                  <c:v>2.4877000000000001E-10</c:v>
                </c:pt>
                <c:pt idx="667">
                  <c:v>2.4877000000000001E-10</c:v>
                </c:pt>
                <c:pt idx="668">
                  <c:v>2.4877000000000001E-10</c:v>
                </c:pt>
                <c:pt idx="669">
                  <c:v>2.4877100000000002E-10</c:v>
                </c:pt>
                <c:pt idx="670">
                  <c:v>2.48775E-10</c:v>
                </c:pt>
                <c:pt idx="671">
                  <c:v>2.48775E-10</c:v>
                </c:pt>
                <c:pt idx="672">
                  <c:v>2.4877600000000001E-10</c:v>
                </c:pt>
                <c:pt idx="673">
                  <c:v>2.4877600000000001E-10</c:v>
                </c:pt>
                <c:pt idx="674">
                  <c:v>2.4877999999999999E-10</c:v>
                </c:pt>
                <c:pt idx="675">
                  <c:v>2.4878599999999999E-10</c:v>
                </c:pt>
                <c:pt idx="676">
                  <c:v>2.4878599999999999E-10</c:v>
                </c:pt>
                <c:pt idx="677">
                  <c:v>2.4878599999999999E-10</c:v>
                </c:pt>
                <c:pt idx="678">
                  <c:v>2.4878800000000001E-10</c:v>
                </c:pt>
                <c:pt idx="679">
                  <c:v>2.4878900000000002E-10</c:v>
                </c:pt>
                <c:pt idx="680">
                  <c:v>2.4879099999999998E-10</c:v>
                </c:pt>
                <c:pt idx="681">
                  <c:v>2.48793E-10</c:v>
                </c:pt>
                <c:pt idx="682">
                  <c:v>2.4879500000000002E-10</c:v>
                </c:pt>
                <c:pt idx="683">
                  <c:v>2.4880000000000001E-10</c:v>
                </c:pt>
                <c:pt idx="684">
                  <c:v>2.4880100000000002E-10</c:v>
                </c:pt>
                <c:pt idx="685">
                  <c:v>2.4880299999999998E-10</c:v>
                </c:pt>
                <c:pt idx="686">
                  <c:v>2.4880299999999998E-10</c:v>
                </c:pt>
                <c:pt idx="687">
                  <c:v>2.48805E-10</c:v>
                </c:pt>
                <c:pt idx="688">
                  <c:v>2.48805E-10</c:v>
                </c:pt>
                <c:pt idx="689">
                  <c:v>2.4880600000000001E-10</c:v>
                </c:pt>
                <c:pt idx="690">
                  <c:v>2.4880799999999997E-10</c:v>
                </c:pt>
                <c:pt idx="691">
                  <c:v>2.4880799999999997E-10</c:v>
                </c:pt>
                <c:pt idx="692">
                  <c:v>2.4880899999999998E-10</c:v>
                </c:pt>
                <c:pt idx="693">
                  <c:v>2.4881300000000002E-10</c:v>
                </c:pt>
                <c:pt idx="694">
                  <c:v>2.4881499999999998E-10</c:v>
                </c:pt>
                <c:pt idx="695">
                  <c:v>2.48817E-10</c:v>
                </c:pt>
                <c:pt idx="696">
                  <c:v>2.4881900000000002E-10</c:v>
                </c:pt>
                <c:pt idx="697">
                  <c:v>2.4881999999999997E-10</c:v>
                </c:pt>
                <c:pt idx="698">
                  <c:v>2.4882199999999999E-10</c:v>
                </c:pt>
                <c:pt idx="699">
                  <c:v>2.4882400000000001E-10</c:v>
                </c:pt>
                <c:pt idx="700">
                  <c:v>2.4882600000000003E-10</c:v>
                </c:pt>
                <c:pt idx="701">
                  <c:v>2.4882699999999998E-10</c:v>
                </c:pt>
                <c:pt idx="702">
                  <c:v>2.48829E-10</c:v>
                </c:pt>
                <c:pt idx="703">
                  <c:v>2.4883000000000001E-10</c:v>
                </c:pt>
                <c:pt idx="704">
                  <c:v>2.4883200000000003E-10</c:v>
                </c:pt>
                <c:pt idx="705">
                  <c:v>2.4883299999999998E-10</c:v>
                </c:pt>
                <c:pt idx="706">
                  <c:v>2.4883399999999999E-10</c:v>
                </c:pt>
                <c:pt idx="707">
                  <c:v>2.48835E-10</c:v>
                </c:pt>
                <c:pt idx="708">
                  <c:v>2.48835E-10</c:v>
                </c:pt>
                <c:pt idx="709">
                  <c:v>2.48841E-10</c:v>
                </c:pt>
                <c:pt idx="710">
                  <c:v>2.4884400000000002E-10</c:v>
                </c:pt>
                <c:pt idx="711">
                  <c:v>2.4884499999999998E-10</c:v>
                </c:pt>
                <c:pt idx="712">
                  <c:v>2.4884599999999999E-10</c:v>
                </c:pt>
                <c:pt idx="713">
                  <c:v>2.4884900000000002E-10</c:v>
                </c:pt>
                <c:pt idx="714">
                  <c:v>2.4885000000000002E-10</c:v>
                </c:pt>
                <c:pt idx="715">
                  <c:v>2.4885099999999998E-10</c:v>
                </c:pt>
                <c:pt idx="716">
                  <c:v>2.4885400000000001E-10</c:v>
                </c:pt>
                <c:pt idx="717">
                  <c:v>2.4885799999999999E-10</c:v>
                </c:pt>
                <c:pt idx="718">
                  <c:v>2.48859E-10</c:v>
                </c:pt>
                <c:pt idx="719">
                  <c:v>2.4886000000000001E-10</c:v>
                </c:pt>
                <c:pt idx="720">
                  <c:v>2.4886100000000002E-10</c:v>
                </c:pt>
                <c:pt idx="721">
                  <c:v>2.4886200000000002E-10</c:v>
                </c:pt>
                <c:pt idx="722">
                  <c:v>2.4886600000000001E-10</c:v>
                </c:pt>
                <c:pt idx="723">
                  <c:v>2.4886899999999998E-10</c:v>
                </c:pt>
                <c:pt idx="724">
                  <c:v>2.4886999999999999E-10</c:v>
                </c:pt>
                <c:pt idx="725">
                  <c:v>2.4887499999999998E-10</c:v>
                </c:pt>
                <c:pt idx="726">
                  <c:v>2.4887800000000001E-10</c:v>
                </c:pt>
                <c:pt idx="727">
                  <c:v>2.4887800000000001E-10</c:v>
                </c:pt>
                <c:pt idx="728">
                  <c:v>2.4887900000000001E-10</c:v>
                </c:pt>
                <c:pt idx="729">
                  <c:v>2.4888000000000002E-10</c:v>
                </c:pt>
                <c:pt idx="730">
                  <c:v>2.4888400000000001E-10</c:v>
                </c:pt>
                <c:pt idx="731">
                  <c:v>2.4888799999999999E-10</c:v>
                </c:pt>
                <c:pt idx="732">
                  <c:v>2.48889E-10</c:v>
                </c:pt>
                <c:pt idx="733">
                  <c:v>2.4889200000000002E-10</c:v>
                </c:pt>
                <c:pt idx="734">
                  <c:v>2.4889299999999998E-10</c:v>
                </c:pt>
                <c:pt idx="735">
                  <c:v>2.48895E-10</c:v>
                </c:pt>
                <c:pt idx="736">
                  <c:v>2.4889700000000001E-10</c:v>
                </c:pt>
                <c:pt idx="737">
                  <c:v>2.4889800000000002E-10</c:v>
                </c:pt>
                <c:pt idx="738">
                  <c:v>2.4889899999999998E-10</c:v>
                </c:pt>
                <c:pt idx="739">
                  <c:v>2.4889899999999998E-10</c:v>
                </c:pt>
                <c:pt idx="740">
                  <c:v>2.48901E-10</c:v>
                </c:pt>
                <c:pt idx="741">
                  <c:v>2.4890400000000002E-10</c:v>
                </c:pt>
                <c:pt idx="742">
                  <c:v>2.4890400000000002E-10</c:v>
                </c:pt>
                <c:pt idx="743">
                  <c:v>2.4890900000000001E-10</c:v>
                </c:pt>
                <c:pt idx="744">
                  <c:v>2.4890900000000001E-10</c:v>
                </c:pt>
                <c:pt idx="745">
                  <c:v>2.4891000000000002E-10</c:v>
                </c:pt>
                <c:pt idx="746">
                  <c:v>2.4891199999999999E-10</c:v>
                </c:pt>
                <c:pt idx="747">
                  <c:v>2.4891600000000002E-10</c:v>
                </c:pt>
                <c:pt idx="748">
                  <c:v>2.4891799999999999E-10</c:v>
                </c:pt>
                <c:pt idx="749">
                  <c:v>2.48919E-10</c:v>
                </c:pt>
                <c:pt idx="750">
                  <c:v>2.4892399999999999E-10</c:v>
                </c:pt>
                <c:pt idx="751">
                  <c:v>2.4892399999999999E-10</c:v>
                </c:pt>
                <c:pt idx="752">
                  <c:v>2.48926E-10</c:v>
                </c:pt>
                <c:pt idx="753">
                  <c:v>2.4892700000000001E-10</c:v>
                </c:pt>
                <c:pt idx="754">
                  <c:v>2.4892899999999998E-10</c:v>
                </c:pt>
                <c:pt idx="755">
                  <c:v>2.4892899999999998E-10</c:v>
                </c:pt>
                <c:pt idx="756">
                  <c:v>2.48931E-10</c:v>
                </c:pt>
                <c:pt idx="757">
                  <c:v>2.4893499999999998E-10</c:v>
                </c:pt>
                <c:pt idx="758">
                  <c:v>2.4894000000000002E-10</c:v>
                </c:pt>
                <c:pt idx="759">
                  <c:v>2.4894099999999998E-10</c:v>
                </c:pt>
                <c:pt idx="760">
                  <c:v>2.4894199999999999E-10</c:v>
                </c:pt>
                <c:pt idx="761">
                  <c:v>2.4894199999999999E-10</c:v>
                </c:pt>
                <c:pt idx="762">
                  <c:v>2.4894500000000001E-10</c:v>
                </c:pt>
                <c:pt idx="763">
                  <c:v>2.4894699999999998E-10</c:v>
                </c:pt>
                <c:pt idx="764">
                  <c:v>2.4894699999999998E-10</c:v>
                </c:pt>
                <c:pt idx="765">
                  <c:v>2.4894799999999999E-10</c:v>
                </c:pt>
                <c:pt idx="766">
                  <c:v>2.4894799999999999E-10</c:v>
                </c:pt>
                <c:pt idx="767">
                  <c:v>2.4895200000000002E-10</c:v>
                </c:pt>
                <c:pt idx="768">
                  <c:v>2.4895200000000002E-10</c:v>
                </c:pt>
                <c:pt idx="769">
                  <c:v>2.48956E-10</c:v>
                </c:pt>
                <c:pt idx="770">
                  <c:v>2.4895700000000001E-10</c:v>
                </c:pt>
                <c:pt idx="771">
                  <c:v>2.4895800000000002E-10</c:v>
                </c:pt>
                <c:pt idx="772">
                  <c:v>2.4895800000000002E-10</c:v>
                </c:pt>
                <c:pt idx="773">
                  <c:v>2.4895999999999999E-10</c:v>
                </c:pt>
                <c:pt idx="774">
                  <c:v>2.4895999999999999E-10</c:v>
                </c:pt>
                <c:pt idx="775">
                  <c:v>2.4896099999999999E-10</c:v>
                </c:pt>
                <c:pt idx="776">
                  <c:v>2.48962E-10</c:v>
                </c:pt>
                <c:pt idx="777">
                  <c:v>2.4896300000000001E-10</c:v>
                </c:pt>
                <c:pt idx="778">
                  <c:v>2.4896499999999998E-10</c:v>
                </c:pt>
                <c:pt idx="779">
                  <c:v>2.4896900000000001E-10</c:v>
                </c:pt>
                <c:pt idx="780">
                  <c:v>2.4897099999999998E-10</c:v>
                </c:pt>
                <c:pt idx="781">
                  <c:v>2.4897199999999999E-10</c:v>
                </c:pt>
                <c:pt idx="782">
                  <c:v>2.4897299999999999E-10</c:v>
                </c:pt>
                <c:pt idx="783">
                  <c:v>2.48974E-10</c:v>
                </c:pt>
                <c:pt idx="784">
                  <c:v>2.4898100000000001E-10</c:v>
                </c:pt>
                <c:pt idx="785">
                  <c:v>2.4898100000000001E-10</c:v>
                </c:pt>
                <c:pt idx="786">
                  <c:v>2.48986E-10</c:v>
                </c:pt>
                <c:pt idx="787">
                  <c:v>2.4898700000000001E-10</c:v>
                </c:pt>
                <c:pt idx="788">
                  <c:v>2.4898800000000002E-10</c:v>
                </c:pt>
                <c:pt idx="789">
                  <c:v>2.4898800000000002E-10</c:v>
                </c:pt>
                <c:pt idx="790">
                  <c:v>2.4898800000000002E-10</c:v>
                </c:pt>
                <c:pt idx="791">
                  <c:v>2.4899699999999999E-10</c:v>
                </c:pt>
                <c:pt idx="792">
                  <c:v>2.48998E-10</c:v>
                </c:pt>
                <c:pt idx="793">
                  <c:v>2.4900099999999998E-10</c:v>
                </c:pt>
                <c:pt idx="794">
                  <c:v>2.4900099999999998E-10</c:v>
                </c:pt>
                <c:pt idx="795">
                  <c:v>2.49004E-10</c:v>
                </c:pt>
                <c:pt idx="796">
                  <c:v>2.4900799999999998E-10</c:v>
                </c:pt>
                <c:pt idx="797">
                  <c:v>2.4900799999999998E-10</c:v>
                </c:pt>
                <c:pt idx="798">
                  <c:v>2.4900899999999999E-10</c:v>
                </c:pt>
                <c:pt idx="799">
                  <c:v>2.4901299999999998E-10</c:v>
                </c:pt>
                <c:pt idx="800">
                  <c:v>2.4901299999999998E-10</c:v>
                </c:pt>
                <c:pt idx="801">
                  <c:v>2.4901399999999998E-10</c:v>
                </c:pt>
                <c:pt idx="802">
                  <c:v>2.4901999999999998E-10</c:v>
                </c:pt>
                <c:pt idx="803">
                  <c:v>2.49028E-10</c:v>
                </c:pt>
                <c:pt idx="804">
                  <c:v>2.4902900000000001E-10</c:v>
                </c:pt>
                <c:pt idx="805">
                  <c:v>2.4902900000000001E-10</c:v>
                </c:pt>
                <c:pt idx="806">
                  <c:v>2.4903000000000002E-10</c:v>
                </c:pt>
                <c:pt idx="807">
                  <c:v>2.4903699999999997E-10</c:v>
                </c:pt>
                <c:pt idx="808">
                  <c:v>2.4903699999999997E-10</c:v>
                </c:pt>
                <c:pt idx="809">
                  <c:v>2.4903799999999998E-10</c:v>
                </c:pt>
                <c:pt idx="810">
                  <c:v>2.4904E-10</c:v>
                </c:pt>
                <c:pt idx="811">
                  <c:v>2.4904100000000001E-10</c:v>
                </c:pt>
                <c:pt idx="812">
                  <c:v>2.4904299999999997E-10</c:v>
                </c:pt>
                <c:pt idx="813">
                  <c:v>2.4904299999999997E-10</c:v>
                </c:pt>
                <c:pt idx="814">
                  <c:v>2.4904399999999998E-10</c:v>
                </c:pt>
                <c:pt idx="815">
                  <c:v>2.4904399999999998E-10</c:v>
                </c:pt>
                <c:pt idx="816">
                  <c:v>2.4904900000000003E-10</c:v>
                </c:pt>
                <c:pt idx="817">
                  <c:v>2.4905099999999999E-10</c:v>
                </c:pt>
                <c:pt idx="818">
                  <c:v>2.4905699999999999E-10</c:v>
                </c:pt>
                <c:pt idx="819">
                  <c:v>2.4905699999999999E-10</c:v>
                </c:pt>
                <c:pt idx="820">
                  <c:v>2.4906199999999998E-10</c:v>
                </c:pt>
                <c:pt idx="821">
                  <c:v>2.4906299999999999E-10</c:v>
                </c:pt>
                <c:pt idx="822">
                  <c:v>2.4906299999999999E-10</c:v>
                </c:pt>
                <c:pt idx="823">
                  <c:v>2.49064E-10</c:v>
                </c:pt>
                <c:pt idx="824">
                  <c:v>2.4906500000000001E-10</c:v>
                </c:pt>
                <c:pt idx="825">
                  <c:v>2.4906500000000001E-10</c:v>
                </c:pt>
                <c:pt idx="826">
                  <c:v>2.4906799999999998E-10</c:v>
                </c:pt>
                <c:pt idx="827">
                  <c:v>2.4907100000000001E-10</c:v>
                </c:pt>
                <c:pt idx="828">
                  <c:v>2.4907300000000002E-10</c:v>
                </c:pt>
                <c:pt idx="829">
                  <c:v>2.4907800000000002E-10</c:v>
                </c:pt>
                <c:pt idx="830">
                  <c:v>2.4907800000000002E-10</c:v>
                </c:pt>
                <c:pt idx="831">
                  <c:v>2.4907999999999998E-10</c:v>
                </c:pt>
                <c:pt idx="832">
                  <c:v>2.4907999999999998E-10</c:v>
                </c:pt>
                <c:pt idx="833">
                  <c:v>2.4908099999999999E-10</c:v>
                </c:pt>
                <c:pt idx="834">
                  <c:v>2.4908300000000001E-10</c:v>
                </c:pt>
                <c:pt idx="835">
                  <c:v>2.4908599999999998E-10</c:v>
                </c:pt>
                <c:pt idx="836">
                  <c:v>2.4908699999999999E-10</c:v>
                </c:pt>
                <c:pt idx="837">
                  <c:v>2.49088E-10</c:v>
                </c:pt>
                <c:pt idx="838">
                  <c:v>2.4909700000000002E-10</c:v>
                </c:pt>
                <c:pt idx="839">
                  <c:v>2.4909799999999998E-10</c:v>
                </c:pt>
                <c:pt idx="840">
                  <c:v>2.491E-10</c:v>
                </c:pt>
                <c:pt idx="841">
                  <c:v>2.4910399999999998E-10</c:v>
                </c:pt>
                <c:pt idx="842">
                  <c:v>2.4910399999999998E-10</c:v>
                </c:pt>
                <c:pt idx="843">
                  <c:v>2.49106E-10</c:v>
                </c:pt>
                <c:pt idx="844">
                  <c:v>2.4910800000000001E-10</c:v>
                </c:pt>
                <c:pt idx="845">
                  <c:v>2.4910999999999998E-10</c:v>
                </c:pt>
                <c:pt idx="846">
                  <c:v>2.4911099999999999E-10</c:v>
                </c:pt>
                <c:pt idx="847">
                  <c:v>2.49112E-10</c:v>
                </c:pt>
                <c:pt idx="848">
                  <c:v>2.4911599999999998E-10</c:v>
                </c:pt>
                <c:pt idx="849">
                  <c:v>2.4911699999999999E-10</c:v>
                </c:pt>
                <c:pt idx="850">
                  <c:v>2.4912000000000001E-10</c:v>
                </c:pt>
                <c:pt idx="851">
                  <c:v>2.4912000000000001E-10</c:v>
                </c:pt>
                <c:pt idx="852">
                  <c:v>2.4912299999999999E-10</c:v>
                </c:pt>
                <c:pt idx="853">
                  <c:v>2.4912299999999999E-10</c:v>
                </c:pt>
                <c:pt idx="854">
                  <c:v>2.49124E-10</c:v>
                </c:pt>
                <c:pt idx="855">
                  <c:v>2.4913399999999998E-10</c:v>
                </c:pt>
                <c:pt idx="856">
                  <c:v>2.4913399999999998E-10</c:v>
                </c:pt>
                <c:pt idx="857">
                  <c:v>2.4913399999999998E-10</c:v>
                </c:pt>
                <c:pt idx="858">
                  <c:v>2.4913499999999999E-10</c:v>
                </c:pt>
                <c:pt idx="859">
                  <c:v>2.4913499999999999E-10</c:v>
                </c:pt>
                <c:pt idx="860">
                  <c:v>2.49136E-10</c:v>
                </c:pt>
                <c:pt idx="861">
                  <c:v>2.4913700000000001E-10</c:v>
                </c:pt>
                <c:pt idx="862">
                  <c:v>2.4913700000000001E-10</c:v>
                </c:pt>
                <c:pt idx="863">
                  <c:v>2.4913800000000001E-10</c:v>
                </c:pt>
                <c:pt idx="864">
                  <c:v>2.4913800000000001E-10</c:v>
                </c:pt>
                <c:pt idx="865">
                  <c:v>2.4913900000000002E-10</c:v>
                </c:pt>
                <c:pt idx="866">
                  <c:v>2.4913999999999998E-10</c:v>
                </c:pt>
                <c:pt idx="867">
                  <c:v>2.4914099999999999E-10</c:v>
                </c:pt>
                <c:pt idx="868">
                  <c:v>2.4914400000000001E-10</c:v>
                </c:pt>
                <c:pt idx="869">
                  <c:v>2.4914500000000002E-10</c:v>
                </c:pt>
                <c:pt idx="870">
                  <c:v>2.4914599999999998E-10</c:v>
                </c:pt>
                <c:pt idx="871">
                  <c:v>2.49149E-10</c:v>
                </c:pt>
                <c:pt idx="872">
                  <c:v>2.4915100000000002E-10</c:v>
                </c:pt>
                <c:pt idx="873">
                  <c:v>2.49154E-10</c:v>
                </c:pt>
                <c:pt idx="874">
                  <c:v>2.49154E-10</c:v>
                </c:pt>
                <c:pt idx="875">
                  <c:v>2.49155E-10</c:v>
                </c:pt>
                <c:pt idx="876">
                  <c:v>2.4915799999999998E-10</c:v>
                </c:pt>
                <c:pt idx="877">
                  <c:v>2.4916E-10</c:v>
                </c:pt>
                <c:pt idx="878">
                  <c:v>2.49161E-10</c:v>
                </c:pt>
                <c:pt idx="879">
                  <c:v>2.4916300000000002E-10</c:v>
                </c:pt>
                <c:pt idx="880">
                  <c:v>2.4916800000000001E-10</c:v>
                </c:pt>
                <c:pt idx="881">
                  <c:v>2.4916999999999998E-10</c:v>
                </c:pt>
                <c:pt idx="882">
                  <c:v>2.49172E-10</c:v>
                </c:pt>
                <c:pt idx="883">
                  <c:v>2.4917400000000001E-10</c:v>
                </c:pt>
                <c:pt idx="884">
                  <c:v>2.4917500000000002E-10</c:v>
                </c:pt>
                <c:pt idx="885">
                  <c:v>2.4917699999999999E-10</c:v>
                </c:pt>
                <c:pt idx="886">
                  <c:v>2.49179E-10</c:v>
                </c:pt>
                <c:pt idx="887">
                  <c:v>2.4918399999999999E-10</c:v>
                </c:pt>
                <c:pt idx="888">
                  <c:v>2.49185E-10</c:v>
                </c:pt>
                <c:pt idx="889">
                  <c:v>2.4918600000000001E-10</c:v>
                </c:pt>
                <c:pt idx="890">
                  <c:v>2.4918899999999999E-10</c:v>
                </c:pt>
                <c:pt idx="891">
                  <c:v>2.4919399999999998E-10</c:v>
                </c:pt>
                <c:pt idx="892">
                  <c:v>2.4919999999999998E-10</c:v>
                </c:pt>
                <c:pt idx="893">
                  <c:v>2.4920099999999999E-10</c:v>
                </c:pt>
                <c:pt idx="894">
                  <c:v>2.4920099999999999E-10</c:v>
                </c:pt>
                <c:pt idx="895">
                  <c:v>2.4920699999999999E-10</c:v>
                </c:pt>
                <c:pt idx="896">
                  <c:v>2.49209E-10</c:v>
                </c:pt>
                <c:pt idx="897">
                  <c:v>2.4921000000000001E-10</c:v>
                </c:pt>
                <c:pt idx="898">
                  <c:v>2.4921000000000001E-10</c:v>
                </c:pt>
                <c:pt idx="899">
                  <c:v>2.49215E-10</c:v>
                </c:pt>
                <c:pt idx="900">
                  <c:v>2.49215E-10</c:v>
                </c:pt>
                <c:pt idx="901">
                  <c:v>2.4921700000000002E-10</c:v>
                </c:pt>
                <c:pt idx="902">
                  <c:v>2.4921799999999998E-10</c:v>
                </c:pt>
                <c:pt idx="903">
                  <c:v>2.4921799999999998E-10</c:v>
                </c:pt>
                <c:pt idx="904">
                  <c:v>2.4921899999999998E-10</c:v>
                </c:pt>
                <c:pt idx="905">
                  <c:v>2.49221E-10</c:v>
                </c:pt>
                <c:pt idx="906">
                  <c:v>2.4922800000000001E-10</c:v>
                </c:pt>
                <c:pt idx="907">
                  <c:v>2.4922900000000002E-10</c:v>
                </c:pt>
                <c:pt idx="908">
                  <c:v>2.4922999999999998E-10</c:v>
                </c:pt>
                <c:pt idx="909">
                  <c:v>2.4923400000000001E-10</c:v>
                </c:pt>
                <c:pt idx="910">
                  <c:v>2.4923400000000001E-10</c:v>
                </c:pt>
                <c:pt idx="911">
                  <c:v>2.4923799999999999E-10</c:v>
                </c:pt>
                <c:pt idx="912">
                  <c:v>2.4923799999999999E-10</c:v>
                </c:pt>
                <c:pt idx="913">
                  <c:v>2.4924199999999998E-10</c:v>
                </c:pt>
                <c:pt idx="914">
                  <c:v>2.4925200000000001E-10</c:v>
                </c:pt>
                <c:pt idx="915">
                  <c:v>2.4925300000000002E-10</c:v>
                </c:pt>
                <c:pt idx="916">
                  <c:v>2.4925399999999997E-10</c:v>
                </c:pt>
                <c:pt idx="917">
                  <c:v>2.4925499999999998E-10</c:v>
                </c:pt>
                <c:pt idx="918">
                  <c:v>2.4925800000000001E-10</c:v>
                </c:pt>
                <c:pt idx="919">
                  <c:v>2.4925900000000002E-10</c:v>
                </c:pt>
                <c:pt idx="920">
                  <c:v>2.4925999999999997E-10</c:v>
                </c:pt>
                <c:pt idx="921">
                  <c:v>2.49263E-10</c:v>
                </c:pt>
                <c:pt idx="922">
                  <c:v>2.49269E-10</c:v>
                </c:pt>
                <c:pt idx="923">
                  <c:v>2.49269E-10</c:v>
                </c:pt>
                <c:pt idx="924">
                  <c:v>2.4927199999999997E-10</c:v>
                </c:pt>
                <c:pt idx="925">
                  <c:v>2.4927199999999997E-10</c:v>
                </c:pt>
                <c:pt idx="926">
                  <c:v>2.4927299999999998E-10</c:v>
                </c:pt>
                <c:pt idx="927">
                  <c:v>2.4927399999999999E-10</c:v>
                </c:pt>
                <c:pt idx="928">
                  <c:v>2.4927600000000001E-10</c:v>
                </c:pt>
                <c:pt idx="929">
                  <c:v>2.49281E-10</c:v>
                </c:pt>
                <c:pt idx="930">
                  <c:v>2.4928200000000001E-10</c:v>
                </c:pt>
                <c:pt idx="931">
                  <c:v>2.4928300000000002E-10</c:v>
                </c:pt>
                <c:pt idx="932">
                  <c:v>2.4928300000000002E-10</c:v>
                </c:pt>
                <c:pt idx="933">
                  <c:v>2.4928599999999999E-10</c:v>
                </c:pt>
                <c:pt idx="934">
                  <c:v>2.4928599999999999E-10</c:v>
                </c:pt>
                <c:pt idx="935">
                  <c:v>2.49287E-10</c:v>
                </c:pt>
                <c:pt idx="936">
                  <c:v>2.4928800000000001E-10</c:v>
                </c:pt>
                <c:pt idx="937">
                  <c:v>2.4928900000000002E-10</c:v>
                </c:pt>
                <c:pt idx="938">
                  <c:v>2.4928900000000002E-10</c:v>
                </c:pt>
                <c:pt idx="939">
                  <c:v>2.4929000000000003E-10</c:v>
                </c:pt>
                <c:pt idx="940">
                  <c:v>2.4929000000000003E-10</c:v>
                </c:pt>
                <c:pt idx="941">
                  <c:v>2.49293E-10</c:v>
                </c:pt>
                <c:pt idx="942">
                  <c:v>2.4929400000000001E-10</c:v>
                </c:pt>
                <c:pt idx="943">
                  <c:v>2.4929500000000002E-10</c:v>
                </c:pt>
                <c:pt idx="944">
                  <c:v>2.4929699999999998E-10</c:v>
                </c:pt>
                <c:pt idx="945">
                  <c:v>2.4930100000000002E-10</c:v>
                </c:pt>
                <c:pt idx="946">
                  <c:v>2.4930600000000001E-10</c:v>
                </c:pt>
                <c:pt idx="947">
                  <c:v>2.4930899999999998E-10</c:v>
                </c:pt>
                <c:pt idx="948">
                  <c:v>2.4930899999999998E-10</c:v>
                </c:pt>
                <c:pt idx="949">
                  <c:v>2.49311E-10</c:v>
                </c:pt>
                <c:pt idx="950">
                  <c:v>2.4931200000000001E-10</c:v>
                </c:pt>
                <c:pt idx="951">
                  <c:v>2.4931200000000001E-10</c:v>
                </c:pt>
                <c:pt idx="952">
                  <c:v>2.4932000000000002E-10</c:v>
                </c:pt>
                <c:pt idx="953">
                  <c:v>2.4932400000000001E-10</c:v>
                </c:pt>
                <c:pt idx="954">
                  <c:v>2.4932500000000002E-10</c:v>
                </c:pt>
                <c:pt idx="955">
                  <c:v>2.4932600000000002E-10</c:v>
                </c:pt>
                <c:pt idx="956">
                  <c:v>2.49329E-10</c:v>
                </c:pt>
                <c:pt idx="957">
                  <c:v>2.4933000000000001E-10</c:v>
                </c:pt>
                <c:pt idx="958">
                  <c:v>2.4933100000000002E-10</c:v>
                </c:pt>
                <c:pt idx="959">
                  <c:v>2.4933299999999998E-10</c:v>
                </c:pt>
                <c:pt idx="960">
                  <c:v>2.49335E-10</c:v>
                </c:pt>
                <c:pt idx="961">
                  <c:v>2.4933700000000001E-10</c:v>
                </c:pt>
                <c:pt idx="962">
                  <c:v>2.4933800000000002E-10</c:v>
                </c:pt>
                <c:pt idx="963">
                  <c:v>2.4933899999999998E-10</c:v>
                </c:pt>
                <c:pt idx="964">
                  <c:v>2.4933999999999999E-10</c:v>
                </c:pt>
                <c:pt idx="965">
                  <c:v>2.49341E-10</c:v>
                </c:pt>
                <c:pt idx="966">
                  <c:v>2.49341E-10</c:v>
                </c:pt>
                <c:pt idx="967">
                  <c:v>2.49341E-10</c:v>
                </c:pt>
                <c:pt idx="968">
                  <c:v>2.4934300000000001E-10</c:v>
                </c:pt>
                <c:pt idx="969">
                  <c:v>2.4934400000000002E-10</c:v>
                </c:pt>
                <c:pt idx="970">
                  <c:v>2.4934599999999999E-10</c:v>
                </c:pt>
                <c:pt idx="971">
                  <c:v>2.4935000000000002E-10</c:v>
                </c:pt>
                <c:pt idx="972">
                  <c:v>2.4935000000000002E-10</c:v>
                </c:pt>
                <c:pt idx="973">
                  <c:v>2.4935500000000001E-10</c:v>
                </c:pt>
                <c:pt idx="974">
                  <c:v>2.4935500000000001E-10</c:v>
                </c:pt>
                <c:pt idx="975">
                  <c:v>2.4935600000000002E-10</c:v>
                </c:pt>
                <c:pt idx="976">
                  <c:v>2.4935600000000002E-10</c:v>
                </c:pt>
                <c:pt idx="977">
                  <c:v>2.4935799999999999E-10</c:v>
                </c:pt>
                <c:pt idx="978">
                  <c:v>2.49359E-10</c:v>
                </c:pt>
                <c:pt idx="979">
                  <c:v>2.4936299999999998E-10</c:v>
                </c:pt>
                <c:pt idx="980">
                  <c:v>2.49365E-10</c:v>
                </c:pt>
                <c:pt idx="981">
                  <c:v>2.4936600000000001E-10</c:v>
                </c:pt>
                <c:pt idx="982">
                  <c:v>2.4936600000000001E-10</c:v>
                </c:pt>
                <c:pt idx="983">
                  <c:v>2.4936899999999998E-10</c:v>
                </c:pt>
                <c:pt idx="984">
                  <c:v>2.4936899999999998E-10</c:v>
                </c:pt>
                <c:pt idx="985">
                  <c:v>2.49372E-10</c:v>
                </c:pt>
                <c:pt idx="986">
                  <c:v>2.4937300000000001E-10</c:v>
                </c:pt>
                <c:pt idx="987">
                  <c:v>2.4937300000000001E-10</c:v>
                </c:pt>
                <c:pt idx="988">
                  <c:v>2.4937599999999999E-10</c:v>
                </c:pt>
                <c:pt idx="989">
                  <c:v>2.49377E-10</c:v>
                </c:pt>
                <c:pt idx="990">
                  <c:v>2.4938000000000002E-10</c:v>
                </c:pt>
                <c:pt idx="991">
                  <c:v>2.4938000000000002E-10</c:v>
                </c:pt>
                <c:pt idx="992">
                  <c:v>2.4938199999999999E-10</c:v>
                </c:pt>
                <c:pt idx="993">
                  <c:v>2.49389E-10</c:v>
                </c:pt>
                <c:pt idx="994">
                  <c:v>2.4939399999999999E-10</c:v>
                </c:pt>
                <c:pt idx="995">
                  <c:v>2.4939399999999999E-10</c:v>
                </c:pt>
                <c:pt idx="996">
                  <c:v>2.4939399999999999E-10</c:v>
                </c:pt>
                <c:pt idx="997">
                  <c:v>2.4939800000000002E-10</c:v>
                </c:pt>
                <c:pt idx="998">
                  <c:v>2.4939899999999998E-10</c:v>
                </c:pt>
                <c:pt idx="999">
                  <c:v>2.49401E-10</c:v>
                </c:pt>
                <c:pt idx="1000">
                  <c:v>2.49401E-10</c:v>
                </c:pt>
                <c:pt idx="1001">
                  <c:v>2.49402E-10</c:v>
                </c:pt>
                <c:pt idx="1002">
                  <c:v>2.49402E-10</c:v>
                </c:pt>
                <c:pt idx="1003">
                  <c:v>2.4940300000000001E-10</c:v>
                </c:pt>
                <c:pt idx="1004">
                  <c:v>2.4940599999999999E-10</c:v>
                </c:pt>
                <c:pt idx="1005">
                  <c:v>2.49408E-10</c:v>
                </c:pt>
                <c:pt idx="1006">
                  <c:v>2.4940900000000001E-10</c:v>
                </c:pt>
                <c:pt idx="1007">
                  <c:v>2.4941199999999999E-10</c:v>
                </c:pt>
                <c:pt idx="1008">
                  <c:v>2.4941600000000002E-10</c:v>
                </c:pt>
                <c:pt idx="1009">
                  <c:v>2.4941699999999998E-10</c:v>
                </c:pt>
                <c:pt idx="1010">
                  <c:v>2.4941799999999999E-10</c:v>
                </c:pt>
                <c:pt idx="1011">
                  <c:v>2.4942100000000001E-10</c:v>
                </c:pt>
                <c:pt idx="1012">
                  <c:v>2.4942100000000001E-10</c:v>
                </c:pt>
                <c:pt idx="1013">
                  <c:v>2.4942299999999998E-10</c:v>
                </c:pt>
                <c:pt idx="1014">
                  <c:v>2.4942399999999999E-10</c:v>
                </c:pt>
                <c:pt idx="1015">
                  <c:v>2.4942700000000001E-10</c:v>
                </c:pt>
                <c:pt idx="1016">
                  <c:v>2.4942800000000002E-10</c:v>
                </c:pt>
                <c:pt idx="1017">
                  <c:v>2.4943400000000002E-10</c:v>
                </c:pt>
                <c:pt idx="1018">
                  <c:v>2.4943900000000001E-10</c:v>
                </c:pt>
                <c:pt idx="1019">
                  <c:v>2.4944099999999998E-10</c:v>
                </c:pt>
                <c:pt idx="1020">
                  <c:v>2.4944199999999999E-10</c:v>
                </c:pt>
                <c:pt idx="1021">
                  <c:v>2.4944600000000002E-10</c:v>
                </c:pt>
                <c:pt idx="1022">
                  <c:v>2.4944600000000002E-10</c:v>
                </c:pt>
                <c:pt idx="1023">
                  <c:v>2.4944899999999999E-10</c:v>
                </c:pt>
                <c:pt idx="1024">
                  <c:v>2.4944899999999999E-10</c:v>
                </c:pt>
                <c:pt idx="1025">
                  <c:v>2.4944899999999999E-10</c:v>
                </c:pt>
                <c:pt idx="1026">
                  <c:v>2.4945200000000002E-10</c:v>
                </c:pt>
                <c:pt idx="1027">
                  <c:v>2.4945299999999998E-10</c:v>
                </c:pt>
                <c:pt idx="1028">
                  <c:v>2.4945700000000001E-10</c:v>
                </c:pt>
                <c:pt idx="1029">
                  <c:v>2.4945800000000002E-10</c:v>
                </c:pt>
                <c:pt idx="1030">
                  <c:v>2.4946099999999999E-10</c:v>
                </c:pt>
                <c:pt idx="1031">
                  <c:v>2.4946499999999998E-10</c:v>
                </c:pt>
                <c:pt idx="1032">
                  <c:v>2.49468E-10</c:v>
                </c:pt>
                <c:pt idx="1033">
                  <c:v>2.4947000000000002E-10</c:v>
                </c:pt>
                <c:pt idx="1034">
                  <c:v>2.49474E-10</c:v>
                </c:pt>
                <c:pt idx="1035">
                  <c:v>2.4947500000000001E-10</c:v>
                </c:pt>
                <c:pt idx="1036">
                  <c:v>2.4947799999999998E-10</c:v>
                </c:pt>
                <c:pt idx="1037">
                  <c:v>2.4947799999999998E-10</c:v>
                </c:pt>
                <c:pt idx="1038">
                  <c:v>2.4948100000000001E-10</c:v>
                </c:pt>
                <c:pt idx="1039">
                  <c:v>2.4948100000000001E-10</c:v>
                </c:pt>
                <c:pt idx="1040">
                  <c:v>2.4948299999999997E-10</c:v>
                </c:pt>
                <c:pt idx="1041">
                  <c:v>2.49486E-10</c:v>
                </c:pt>
                <c:pt idx="1042">
                  <c:v>2.4948899999999997E-10</c:v>
                </c:pt>
                <c:pt idx="1043">
                  <c:v>2.4949499999999997E-10</c:v>
                </c:pt>
                <c:pt idx="1044">
                  <c:v>2.49498E-10</c:v>
                </c:pt>
                <c:pt idx="1045">
                  <c:v>2.4950000000000002E-10</c:v>
                </c:pt>
                <c:pt idx="1046">
                  <c:v>2.4950000000000002E-10</c:v>
                </c:pt>
                <c:pt idx="1047">
                  <c:v>2.4950099999999997E-10</c:v>
                </c:pt>
                <c:pt idx="1048">
                  <c:v>2.4950199999999998E-10</c:v>
                </c:pt>
                <c:pt idx="1049">
                  <c:v>2.4950199999999998E-10</c:v>
                </c:pt>
                <c:pt idx="1050">
                  <c:v>2.4950500000000001E-10</c:v>
                </c:pt>
                <c:pt idx="1051">
                  <c:v>2.4950600000000002E-10</c:v>
                </c:pt>
                <c:pt idx="1052">
                  <c:v>2.4950899999999999E-10</c:v>
                </c:pt>
                <c:pt idx="1053">
                  <c:v>2.4951E-10</c:v>
                </c:pt>
                <c:pt idx="1054">
                  <c:v>2.4951100000000001E-10</c:v>
                </c:pt>
                <c:pt idx="1055">
                  <c:v>2.4951100000000001E-10</c:v>
                </c:pt>
                <c:pt idx="1056">
                  <c:v>2.4951399999999998E-10</c:v>
                </c:pt>
                <c:pt idx="1057">
                  <c:v>2.4951399999999998E-10</c:v>
                </c:pt>
                <c:pt idx="1058">
                  <c:v>2.4951399999999998E-10</c:v>
                </c:pt>
                <c:pt idx="1059">
                  <c:v>2.4951800000000002E-10</c:v>
                </c:pt>
                <c:pt idx="1060">
                  <c:v>2.4952099999999999E-10</c:v>
                </c:pt>
                <c:pt idx="1061">
                  <c:v>2.4952099999999999E-10</c:v>
                </c:pt>
                <c:pt idx="1062">
                  <c:v>2.49522E-10</c:v>
                </c:pt>
                <c:pt idx="1063">
                  <c:v>2.4952300000000001E-10</c:v>
                </c:pt>
                <c:pt idx="1064">
                  <c:v>2.4952400000000002E-10</c:v>
                </c:pt>
                <c:pt idx="1065">
                  <c:v>2.4952599999999998E-10</c:v>
                </c:pt>
                <c:pt idx="1066">
                  <c:v>2.4953100000000002E-10</c:v>
                </c:pt>
                <c:pt idx="1067">
                  <c:v>2.4953100000000002E-10</c:v>
                </c:pt>
                <c:pt idx="1068">
                  <c:v>2.4953199999999998E-10</c:v>
                </c:pt>
                <c:pt idx="1069">
                  <c:v>2.4953299999999999E-10</c:v>
                </c:pt>
                <c:pt idx="1070">
                  <c:v>2.4953899999999999E-10</c:v>
                </c:pt>
                <c:pt idx="1071">
                  <c:v>2.4953899999999999E-10</c:v>
                </c:pt>
                <c:pt idx="1072">
                  <c:v>2.4953899999999999E-10</c:v>
                </c:pt>
                <c:pt idx="1073">
                  <c:v>2.4954300000000002E-10</c:v>
                </c:pt>
                <c:pt idx="1074">
                  <c:v>2.49558E-10</c:v>
                </c:pt>
                <c:pt idx="1075">
                  <c:v>2.4956500000000001E-10</c:v>
                </c:pt>
                <c:pt idx="1076">
                  <c:v>2.4956500000000001E-10</c:v>
                </c:pt>
                <c:pt idx="1077">
                  <c:v>2.4956500000000001E-10</c:v>
                </c:pt>
                <c:pt idx="1078">
                  <c:v>2.4956600000000001E-10</c:v>
                </c:pt>
                <c:pt idx="1079">
                  <c:v>2.4956600000000001E-10</c:v>
                </c:pt>
                <c:pt idx="1080">
                  <c:v>2.4956700000000002E-10</c:v>
                </c:pt>
                <c:pt idx="1081">
                  <c:v>2.4957200000000001E-10</c:v>
                </c:pt>
                <c:pt idx="1082">
                  <c:v>2.4957499999999999E-10</c:v>
                </c:pt>
                <c:pt idx="1083">
                  <c:v>2.4958400000000001E-10</c:v>
                </c:pt>
                <c:pt idx="1084">
                  <c:v>2.4958400000000001E-10</c:v>
                </c:pt>
                <c:pt idx="1085">
                  <c:v>2.4958599999999998E-10</c:v>
                </c:pt>
                <c:pt idx="1086">
                  <c:v>2.4958599999999998E-10</c:v>
                </c:pt>
                <c:pt idx="1087">
                  <c:v>2.4959700000000002E-10</c:v>
                </c:pt>
                <c:pt idx="1088">
                  <c:v>2.4960399999999998E-10</c:v>
                </c:pt>
                <c:pt idx="1089">
                  <c:v>2.4960800000000001E-10</c:v>
                </c:pt>
                <c:pt idx="1090">
                  <c:v>2.4960999999999998E-10</c:v>
                </c:pt>
                <c:pt idx="1091">
                  <c:v>2.4960999999999998E-10</c:v>
                </c:pt>
                <c:pt idx="1092">
                  <c:v>2.4961400000000001E-10</c:v>
                </c:pt>
                <c:pt idx="1093">
                  <c:v>2.4961599999999998E-10</c:v>
                </c:pt>
                <c:pt idx="1094">
                  <c:v>2.4961599999999998E-10</c:v>
                </c:pt>
                <c:pt idx="1095">
                  <c:v>2.4961699999999999E-10</c:v>
                </c:pt>
                <c:pt idx="1096">
                  <c:v>2.49618E-10</c:v>
                </c:pt>
                <c:pt idx="1097">
                  <c:v>2.49619E-10</c:v>
                </c:pt>
                <c:pt idx="1098">
                  <c:v>2.4962199999999998E-10</c:v>
                </c:pt>
                <c:pt idx="1099">
                  <c:v>2.49624E-10</c:v>
                </c:pt>
                <c:pt idx="1100">
                  <c:v>2.4962899999999999E-10</c:v>
                </c:pt>
                <c:pt idx="1101">
                  <c:v>2.4963E-10</c:v>
                </c:pt>
                <c:pt idx="1102">
                  <c:v>2.4963399999999998E-10</c:v>
                </c:pt>
                <c:pt idx="1103">
                  <c:v>2.4963399999999998E-10</c:v>
                </c:pt>
                <c:pt idx="1104">
                  <c:v>2.4963399999999998E-10</c:v>
                </c:pt>
                <c:pt idx="1105">
                  <c:v>2.4963399999999998E-10</c:v>
                </c:pt>
                <c:pt idx="1106">
                  <c:v>2.49637E-10</c:v>
                </c:pt>
                <c:pt idx="1107">
                  <c:v>2.4964500000000002E-10</c:v>
                </c:pt>
                <c:pt idx="1108">
                  <c:v>2.4965199999999998E-10</c:v>
                </c:pt>
                <c:pt idx="1109">
                  <c:v>2.4965199999999998E-10</c:v>
                </c:pt>
                <c:pt idx="1110">
                  <c:v>2.4965299999999999E-10</c:v>
                </c:pt>
                <c:pt idx="1111">
                  <c:v>2.4965299999999999E-10</c:v>
                </c:pt>
                <c:pt idx="1112">
                  <c:v>2.49655E-10</c:v>
                </c:pt>
                <c:pt idx="1113">
                  <c:v>2.49655E-10</c:v>
                </c:pt>
                <c:pt idx="1114">
                  <c:v>2.4965899999999999E-10</c:v>
                </c:pt>
                <c:pt idx="1115">
                  <c:v>2.4966200000000001E-10</c:v>
                </c:pt>
                <c:pt idx="1116">
                  <c:v>2.4966300000000002E-10</c:v>
                </c:pt>
                <c:pt idx="1117">
                  <c:v>2.4966300000000002E-10</c:v>
                </c:pt>
                <c:pt idx="1118">
                  <c:v>2.49667E-10</c:v>
                </c:pt>
                <c:pt idx="1119">
                  <c:v>2.49673E-10</c:v>
                </c:pt>
                <c:pt idx="1120">
                  <c:v>2.4967799999999999E-10</c:v>
                </c:pt>
                <c:pt idx="1121">
                  <c:v>2.4968199999999998E-10</c:v>
                </c:pt>
                <c:pt idx="1122">
                  <c:v>2.4968399999999999E-10</c:v>
                </c:pt>
                <c:pt idx="1123">
                  <c:v>2.4968600000000001E-10</c:v>
                </c:pt>
                <c:pt idx="1124">
                  <c:v>2.49691E-10</c:v>
                </c:pt>
                <c:pt idx="1125">
                  <c:v>2.4969200000000001E-10</c:v>
                </c:pt>
                <c:pt idx="1126">
                  <c:v>2.4969300000000002E-10</c:v>
                </c:pt>
                <c:pt idx="1127">
                  <c:v>2.4969999999999998E-10</c:v>
                </c:pt>
                <c:pt idx="1128">
                  <c:v>2.4969999999999998E-10</c:v>
                </c:pt>
                <c:pt idx="1129">
                  <c:v>2.4970599999999998E-10</c:v>
                </c:pt>
                <c:pt idx="1130">
                  <c:v>2.4970699999999998E-10</c:v>
                </c:pt>
                <c:pt idx="1131">
                  <c:v>2.4970799999999999E-10</c:v>
                </c:pt>
                <c:pt idx="1132">
                  <c:v>2.4971000000000001E-10</c:v>
                </c:pt>
                <c:pt idx="1133">
                  <c:v>2.4972300000000002E-10</c:v>
                </c:pt>
                <c:pt idx="1134">
                  <c:v>2.4972399999999997E-10</c:v>
                </c:pt>
                <c:pt idx="1135">
                  <c:v>2.4972599999999999E-10</c:v>
                </c:pt>
                <c:pt idx="1136">
                  <c:v>2.4972900000000002E-10</c:v>
                </c:pt>
                <c:pt idx="1137">
                  <c:v>2.4973600000000003E-10</c:v>
                </c:pt>
                <c:pt idx="1138">
                  <c:v>2.4974000000000001E-10</c:v>
                </c:pt>
                <c:pt idx="1139">
                  <c:v>2.4974000000000001E-10</c:v>
                </c:pt>
                <c:pt idx="1140">
                  <c:v>2.4974100000000002E-10</c:v>
                </c:pt>
                <c:pt idx="1141">
                  <c:v>2.4975200000000001E-10</c:v>
                </c:pt>
                <c:pt idx="1142">
                  <c:v>2.4975400000000002E-10</c:v>
                </c:pt>
                <c:pt idx="1143">
                  <c:v>2.4975499999999998E-10</c:v>
                </c:pt>
                <c:pt idx="1144">
                  <c:v>2.4976199999999999E-10</c:v>
                </c:pt>
                <c:pt idx="1145">
                  <c:v>2.49763E-10</c:v>
                </c:pt>
                <c:pt idx="1146">
                  <c:v>2.4976600000000002E-10</c:v>
                </c:pt>
                <c:pt idx="1147">
                  <c:v>2.4976799999999999E-10</c:v>
                </c:pt>
                <c:pt idx="1148">
                  <c:v>2.4977000000000001E-10</c:v>
                </c:pt>
                <c:pt idx="1149">
                  <c:v>2.4977100000000002E-10</c:v>
                </c:pt>
                <c:pt idx="1150">
                  <c:v>2.4977200000000002E-10</c:v>
                </c:pt>
                <c:pt idx="1151">
                  <c:v>2.4977200000000002E-10</c:v>
                </c:pt>
                <c:pt idx="1152">
                  <c:v>2.4977399999999999E-10</c:v>
                </c:pt>
                <c:pt idx="1153">
                  <c:v>2.4977600000000001E-10</c:v>
                </c:pt>
                <c:pt idx="1154">
                  <c:v>2.4977800000000002E-10</c:v>
                </c:pt>
                <c:pt idx="1155">
                  <c:v>2.4977899999999998E-10</c:v>
                </c:pt>
                <c:pt idx="1156">
                  <c:v>2.4978300000000002E-10</c:v>
                </c:pt>
                <c:pt idx="1157">
                  <c:v>2.4978800000000001E-10</c:v>
                </c:pt>
                <c:pt idx="1158">
                  <c:v>2.4978800000000001E-10</c:v>
                </c:pt>
                <c:pt idx="1159">
                  <c:v>2.4978800000000001E-10</c:v>
                </c:pt>
                <c:pt idx="1160">
                  <c:v>2.4979099999999998E-10</c:v>
                </c:pt>
                <c:pt idx="1161">
                  <c:v>2.4979500000000001E-10</c:v>
                </c:pt>
                <c:pt idx="1162">
                  <c:v>2.4980200000000002E-10</c:v>
                </c:pt>
                <c:pt idx="1163">
                  <c:v>2.49805E-10</c:v>
                </c:pt>
                <c:pt idx="1164">
                  <c:v>2.4980999999999999E-10</c:v>
                </c:pt>
                <c:pt idx="1165">
                  <c:v>2.4981400000000002E-10</c:v>
                </c:pt>
                <c:pt idx="1166">
                  <c:v>2.49817E-10</c:v>
                </c:pt>
                <c:pt idx="1167">
                  <c:v>2.4982799999999999E-10</c:v>
                </c:pt>
                <c:pt idx="1168">
                  <c:v>2.4983299999999998E-10</c:v>
                </c:pt>
                <c:pt idx="1169">
                  <c:v>2.4983899999999998E-10</c:v>
                </c:pt>
                <c:pt idx="1170">
                  <c:v>2.4983899999999998E-10</c:v>
                </c:pt>
                <c:pt idx="1171">
                  <c:v>2.4984400000000002E-10</c:v>
                </c:pt>
                <c:pt idx="1172">
                  <c:v>2.4984400000000002E-10</c:v>
                </c:pt>
                <c:pt idx="1173">
                  <c:v>2.4984599999999999E-10</c:v>
                </c:pt>
                <c:pt idx="1174">
                  <c:v>2.4984599999999999E-10</c:v>
                </c:pt>
                <c:pt idx="1175">
                  <c:v>2.49847E-10</c:v>
                </c:pt>
                <c:pt idx="1176">
                  <c:v>2.49848E-10</c:v>
                </c:pt>
                <c:pt idx="1177">
                  <c:v>2.4985099999999998E-10</c:v>
                </c:pt>
                <c:pt idx="1178">
                  <c:v>2.4985500000000001E-10</c:v>
                </c:pt>
                <c:pt idx="1179">
                  <c:v>2.49859E-10</c:v>
                </c:pt>
                <c:pt idx="1180">
                  <c:v>2.4986E-10</c:v>
                </c:pt>
                <c:pt idx="1181">
                  <c:v>2.4986200000000002E-10</c:v>
                </c:pt>
                <c:pt idx="1182">
                  <c:v>2.4986299999999998E-10</c:v>
                </c:pt>
                <c:pt idx="1183">
                  <c:v>2.4986399999999999E-10</c:v>
                </c:pt>
                <c:pt idx="1184">
                  <c:v>2.49866E-10</c:v>
                </c:pt>
                <c:pt idx="1185">
                  <c:v>2.4986700000000001E-10</c:v>
                </c:pt>
                <c:pt idx="1186">
                  <c:v>2.4987599999999999E-10</c:v>
                </c:pt>
                <c:pt idx="1187">
                  <c:v>2.4988000000000002E-10</c:v>
                </c:pt>
                <c:pt idx="1188">
                  <c:v>2.4988299999999999E-10</c:v>
                </c:pt>
                <c:pt idx="1189">
                  <c:v>2.4988299999999999E-10</c:v>
                </c:pt>
                <c:pt idx="1190">
                  <c:v>2.4988299999999999E-10</c:v>
                </c:pt>
                <c:pt idx="1191">
                  <c:v>2.4989399999999999E-10</c:v>
                </c:pt>
                <c:pt idx="1192">
                  <c:v>2.49896E-10</c:v>
                </c:pt>
                <c:pt idx="1193">
                  <c:v>2.49902E-10</c:v>
                </c:pt>
                <c:pt idx="1194">
                  <c:v>2.4990699999999999E-10</c:v>
                </c:pt>
                <c:pt idx="1195">
                  <c:v>2.4991099999999998E-10</c:v>
                </c:pt>
                <c:pt idx="1196">
                  <c:v>2.4991299999999999E-10</c:v>
                </c:pt>
                <c:pt idx="1197">
                  <c:v>2.4991799999999998E-10</c:v>
                </c:pt>
                <c:pt idx="1198">
                  <c:v>2.4991899999999999E-10</c:v>
                </c:pt>
                <c:pt idx="1199">
                  <c:v>2.4991899999999999E-10</c:v>
                </c:pt>
                <c:pt idx="1200">
                  <c:v>2.4992399999999998E-10</c:v>
                </c:pt>
                <c:pt idx="1201">
                  <c:v>2.49926E-10</c:v>
                </c:pt>
                <c:pt idx="1202">
                  <c:v>2.4993699999999999E-10</c:v>
                </c:pt>
                <c:pt idx="1203">
                  <c:v>2.4994699999999997E-10</c:v>
                </c:pt>
                <c:pt idx="1204">
                  <c:v>2.4995200000000002E-10</c:v>
                </c:pt>
                <c:pt idx="1205">
                  <c:v>2.4995399999999998E-10</c:v>
                </c:pt>
                <c:pt idx="1206">
                  <c:v>2.4995700000000001E-10</c:v>
                </c:pt>
                <c:pt idx="1207">
                  <c:v>2.4995700000000001E-10</c:v>
                </c:pt>
                <c:pt idx="1208">
                  <c:v>2.4995900000000003E-10</c:v>
                </c:pt>
                <c:pt idx="1209">
                  <c:v>2.4995900000000003E-10</c:v>
                </c:pt>
                <c:pt idx="1210">
                  <c:v>2.4996300000000001E-10</c:v>
                </c:pt>
                <c:pt idx="1211">
                  <c:v>2.4996400000000002E-10</c:v>
                </c:pt>
                <c:pt idx="1212">
                  <c:v>2.4996500000000003E-10</c:v>
                </c:pt>
                <c:pt idx="1213">
                  <c:v>2.4996900000000001E-10</c:v>
                </c:pt>
                <c:pt idx="1214">
                  <c:v>2.4997299999999999E-10</c:v>
                </c:pt>
                <c:pt idx="1215">
                  <c:v>2.49974E-10</c:v>
                </c:pt>
                <c:pt idx="1216">
                  <c:v>2.4997600000000002E-10</c:v>
                </c:pt>
                <c:pt idx="1217">
                  <c:v>2.4999400000000002E-10</c:v>
                </c:pt>
                <c:pt idx="1218">
                  <c:v>2.4999500000000002E-10</c:v>
                </c:pt>
                <c:pt idx="1219">
                  <c:v>2.49998E-10</c:v>
                </c:pt>
                <c:pt idx="1220">
                  <c:v>2.5000000000000002E-10</c:v>
                </c:pt>
                <c:pt idx="1221">
                  <c:v>2.5000000000000002E-10</c:v>
                </c:pt>
                <c:pt idx="1222">
                  <c:v>2.5000799999999998E-10</c:v>
                </c:pt>
                <c:pt idx="1223">
                  <c:v>2.5001499999999999E-10</c:v>
                </c:pt>
                <c:pt idx="1224">
                  <c:v>2.5001700000000001E-10</c:v>
                </c:pt>
                <c:pt idx="1225">
                  <c:v>2.5001700000000001E-10</c:v>
                </c:pt>
                <c:pt idx="1226">
                  <c:v>2.5001900000000002E-10</c:v>
                </c:pt>
                <c:pt idx="1227">
                  <c:v>2.5001999999999998E-10</c:v>
                </c:pt>
                <c:pt idx="1228">
                  <c:v>2.5002500000000002E-10</c:v>
                </c:pt>
                <c:pt idx="1229">
                  <c:v>2.5002699999999999E-10</c:v>
                </c:pt>
                <c:pt idx="1230">
                  <c:v>2.5002900000000001E-10</c:v>
                </c:pt>
                <c:pt idx="1231">
                  <c:v>2.5004100000000001E-10</c:v>
                </c:pt>
                <c:pt idx="1232">
                  <c:v>2.5004399999999998E-10</c:v>
                </c:pt>
                <c:pt idx="1233">
                  <c:v>2.5004499999999999E-10</c:v>
                </c:pt>
                <c:pt idx="1234">
                  <c:v>2.50053E-10</c:v>
                </c:pt>
                <c:pt idx="1235">
                  <c:v>2.5005400000000001E-10</c:v>
                </c:pt>
                <c:pt idx="1236">
                  <c:v>2.5005699999999999E-10</c:v>
                </c:pt>
                <c:pt idx="1237">
                  <c:v>2.50058E-10</c:v>
                </c:pt>
                <c:pt idx="1238">
                  <c:v>2.5006199999999998E-10</c:v>
                </c:pt>
                <c:pt idx="1239">
                  <c:v>2.5006799999999998E-10</c:v>
                </c:pt>
                <c:pt idx="1240">
                  <c:v>2.5007499999999999E-10</c:v>
                </c:pt>
                <c:pt idx="1241">
                  <c:v>2.5007499999999999E-10</c:v>
                </c:pt>
                <c:pt idx="1242">
                  <c:v>2.5008599999999998E-10</c:v>
                </c:pt>
                <c:pt idx="1243">
                  <c:v>2.5008599999999998E-10</c:v>
                </c:pt>
                <c:pt idx="1244">
                  <c:v>2.5008599999999998E-10</c:v>
                </c:pt>
                <c:pt idx="1245">
                  <c:v>2.5009100000000002E-10</c:v>
                </c:pt>
                <c:pt idx="1246">
                  <c:v>2.5009199999999998E-10</c:v>
                </c:pt>
                <c:pt idx="1247">
                  <c:v>2.50095E-10</c:v>
                </c:pt>
                <c:pt idx="1248">
                  <c:v>2.5009799999999998E-10</c:v>
                </c:pt>
                <c:pt idx="1249">
                  <c:v>2.50101E-10</c:v>
                </c:pt>
                <c:pt idx="1250">
                  <c:v>2.5011500000000002E-10</c:v>
                </c:pt>
                <c:pt idx="1251">
                  <c:v>2.5011599999999998E-10</c:v>
                </c:pt>
                <c:pt idx="1252">
                  <c:v>2.5012199999999998E-10</c:v>
                </c:pt>
                <c:pt idx="1253">
                  <c:v>2.50125E-10</c:v>
                </c:pt>
                <c:pt idx="1254">
                  <c:v>2.50125E-10</c:v>
                </c:pt>
                <c:pt idx="1255">
                  <c:v>2.5012600000000001E-10</c:v>
                </c:pt>
                <c:pt idx="1256">
                  <c:v>2.5012799999999998E-10</c:v>
                </c:pt>
                <c:pt idx="1257">
                  <c:v>2.5012799999999998E-10</c:v>
                </c:pt>
                <c:pt idx="1258">
                  <c:v>2.5012999999999999E-10</c:v>
                </c:pt>
                <c:pt idx="1259">
                  <c:v>2.50131E-10</c:v>
                </c:pt>
                <c:pt idx="1260">
                  <c:v>2.5013200000000001E-10</c:v>
                </c:pt>
                <c:pt idx="1261">
                  <c:v>2.5013399999999998E-10</c:v>
                </c:pt>
                <c:pt idx="1262">
                  <c:v>2.5013399999999998E-10</c:v>
                </c:pt>
                <c:pt idx="1263">
                  <c:v>2.5013599999999999E-10</c:v>
                </c:pt>
                <c:pt idx="1264">
                  <c:v>2.50143E-10</c:v>
                </c:pt>
                <c:pt idx="1265">
                  <c:v>2.5014599999999998E-10</c:v>
                </c:pt>
                <c:pt idx="1266">
                  <c:v>2.5015000000000001E-10</c:v>
                </c:pt>
                <c:pt idx="1267">
                  <c:v>2.5015199999999998E-10</c:v>
                </c:pt>
                <c:pt idx="1268">
                  <c:v>2.5016800000000001E-10</c:v>
                </c:pt>
                <c:pt idx="1269">
                  <c:v>2.5017199999999999E-10</c:v>
                </c:pt>
                <c:pt idx="1270">
                  <c:v>2.5017400000000001E-10</c:v>
                </c:pt>
                <c:pt idx="1271">
                  <c:v>2.5017500000000002E-10</c:v>
                </c:pt>
                <c:pt idx="1272">
                  <c:v>2.5017699999999998E-10</c:v>
                </c:pt>
                <c:pt idx="1273">
                  <c:v>2.5018000000000001E-10</c:v>
                </c:pt>
                <c:pt idx="1274">
                  <c:v>2.5018199999999997E-10</c:v>
                </c:pt>
                <c:pt idx="1275">
                  <c:v>2.5018700000000002E-10</c:v>
                </c:pt>
                <c:pt idx="1276">
                  <c:v>2.5018800000000003E-10</c:v>
                </c:pt>
                <c:pt idx="1277">
                  <c:v>2.5018899999999998E-10</c:v>
                </c:pt>
                <c:pt idx="1278">
                  <c:v>2.5019300000000002E-10</c:v>
                </c:pt>
                <c:pt idx="1279">
                  <c:v>2.5019400000000003E-10</c:v>
                </c:pt>
                <c:pt idx="1280">
                  <c:v>2.5019599999999999E-10</c:v>
                </c:pt>
                <c:pt idx="1281">
                  <c:v>2.5019800000000001E-10</c:v>
                </c:pt>
                <c:pt idx="1282">
                  <c:v>2.50203E-10</c:v>
                </c:pt>
                <c:pt idx="1283">
                  <c:v>2.5020500000000002E-10</c:v>
                </c:pt>
                <c:pt idx="1284">
                  <c:v>2.5021399999999999E-10</c:v>
                </c:pt>
                <c:pt idx="1285">
                  <c:v>2.5021600000000001E-10</c:v>
                </c:pt>
                <c:pt idx="1286">
                  <c:v>2.5021700000000002E-10</c:v>
                </c:pt>
                <c:pt idx="1287">
                  <c:v>2.5021700000000002E-10</c:v>
                </c:pt>
                <c:pt idx="1288">
                  <c:v>2.5021999999999999E-10</c:v>
                </c:pt>
                <c:pt idx="1289">
                  <c:v>2.50221E-10</c:v>
                </c:pt>
                <c:pt idx="1290">
                  <c:v>2.5022499999999998E-10</c:v>
                </c:pt>
                <c:pt idx="1291">
                  <c:v>2.5022900000000002E-10</c:v>
                </c:pt>
                <c:pt idx="1292">
                  <c:v>2.5023099999999998E-10</c:v>
                </c:pt>
                <c:pt idx="1293">
                  <c:v>2.5023600000000002E-10</c:v>
                </c:pt>
                <c:pt idx="1294">
                  <c:v>2.5024100000000002E-10</c:v>
                </c:pt>
                <c:pt idx="1295">
                  <c:v>2.5024100000000002E-10</c:v>
                </c:pt>
                <c:pt idx="1296">
                  <c:v>2.5024399999999999E-10</c:v>
                </c:pt>
                <c:pt idx="1297">
                  <c:v>2.5024700000000001E-10</c:v>
                </c:pt>
                <c:pt idx="1298">
                  <c:v>2.5024999999999999E-10</c:v>
                </c:pt>
                <c:pt idx="1299">
                  <c:v>2.50251E-10</c:v>
                </c:pt>
                <c:pt idx="1300">
                  <c:v>2.50251E-10</c:v>
                </c:pt>
                <c:pt idx="1301">
                  <c:v>2.50257E-10</c:v>
                </c:pt>
                <c:pt idx="1302">
                  <c:v>2.5025900000000001E-10</c:v>
                </c:pt>
                <c:pt idx="1303">
                  <c:v>2.5026400000000001E-10</c:v>
                </c:pt>
                <c:pt idx="1304">
                  <c:v>2.50269E-10</c:v>
                </c:pt>
                <c:pt idx="1305">
                  <c:v>2.5027200000000002E-10</c:v>
                </c:pt>
                <c:pt idx="1306">
                  <c:v>2.5027800000000002E-10</c:v>
                </c:pt>
                <c:pt idx="1307">
                  <c:v>2.5028599999999999E-10</c:v>
                </c:pt>
                <c:pt idx="1308">
                  <c:v>2.5029000000000002E-10</c:v>
                </c:pt>
                <c:pt idx="1309">
                  <c:v>2.5029099999999998E-10</c:v>
                </c:pt>
                <c:pt idx="1310">
                  <c:v>2.5029199999999999E-10</c:v>
                </c:pt>
                <c:pt idx="1311">
                  <c:v>2.5029500000000001E-10</c:v>
                </c:pt>
                <c:pt idx="1312">
                  <c:v>2.5029799999999999E-10</c:v>
                </c:pt>
                <c:pt idx="1313">
                  <c:v>2.50299E-10</c:v>
                </c:pt>
                <c:pt idx="1314">
                  <c:v>2.5030700000000001E-10</c:v>
                </c:pt>
                <c:pt idx="1315">
                  <c:v>2.5030800000000002E-10</c:v>
                </c:pt>
                <c:pt idx="1316">
                  <c:v>2.50318E-10</c:v>
                </c:pt>
                <c:pt idx="1317">
                  <c:v>2.5032500000000001E-10</c:v>
                </c:pt>
                <c:pt idx="1318">
                  <c:v>2.5032500000000001E-10</c:v>
                </c:pt>
                <c:pt idx="1319">
                  <c:v>2.5032600000000002E-10</c:v>
                </c:pt>
                <c:pt idx="1320">
                  <c:v>2.5033700000000001E-10</c:v>
                </c:pt>
                <c:pt idx="1321">
                  <c:v>2.5033899999999998E-10</c:v>
                </c:pt>
                <c:pt idx="1322">
                  <c:v>2.5034400000000002E-10</c:v>
                </c:pt>
                <c:pt idx="1323">
                  <c:v>2.50354E-10</c:v>
                </c:pt>
                <c:pt idx="1324">
                  <c:v>2.5035699999999998E-10</c:v>
                </c:pt>
                <c:pt idx="1325">
                  <c:v>2.5035799999999998E-10</c:v>
                </c:pt>
                <c:pt idx="1326">
                  <c:v>2.5036299999999998E-10</c:v>
                </c:pt>
                <c:pt idx="1327">
                  <c:v>2.50366E-10</c:v>
                </c:pt>
                <c:pt idx="1328">
                  <c:v>2.5037099999999999E-10</c:v>
                </c:pt>
                <c:pt idx="1329">
                  <c:v>2.5037099999999999E-10</c:v>
                </c:pt>
                <c:pt idx="1330">
                  <c:v>2.5037400000000002E-10</c:v>
                </c:pt>
                <c:pt idx="1331">
                  <c:v>2.5037699999999999E-10</c:v>
                </c:pt>
                <c:pt idx="1332">
                  <c:v>2.50378E-10</c:v>
                </c:pt>
                <c:pt idx="1333">
                  <c:v>2.5038099999999998E-10</c:v>
                </c:pt>
                <c:pt idx="1334">
                  <c:v>2.5038899999999999E-10</c:v>
                </c:pt>
                <c:pt idx="1335">
                  <c:v>2.5039100000000001E-10</c:v>
                </c:pt>
                <c:pt idx="1336">
                  <c:v>2.50396E-10</c:v>
                </c:pt>
                <c:pt idx="1337">
                  <c:v>2.5039899999999997E-10</c:v>
                </c:pt>
                <c:pt idx="1338">
                  <c:v>2.5040300000000001E-10</c:v>
                </c:pt>
                <c:pt idx="1339">
                  <c:v>2.5040300000000001E-10</c:v>
                </c:pt>
                <c:pt idx="1340">
                  <c:v>2.5040499999999997E-10</c:v>
                </c:pt>
                <c:pt idx="1341">
                  <c:v>2.5040900000000001E-10</c:v>
                </c:pt>
                <c:pt idx="1342">
                  <c:v>2.5041100000000003E-10</c:v>
                </c:pt>
                <c:pt idx="1343">
                  <c:v>2.5041299999999999E-10</c:v>
                </c:pt>
                <c:pt idx="1344">
                  <c:v>2.5042399999999998E-10</c:v>
                </c:pt>
                <c:pt idx="1345">
                  <c:v>2.5042499999999999E-10</c:v>
                </c:pt>
                <c:pt idx="1346">
                  <c:v>2.5042999999999998E-10</c:v>
                </c:pt>
                <c:pt idx="1347">
                  <c:v>2.5043500000000002E-10</c:v>
                </c:pt>
                <c:pt idx="1348">
                  <c:v>2.5043699999999999E-10</c:v>
                </c:pt>
                <c:pt idx="1349">
                  <c:v>2.50438E-10</c:v>
                </c:pt>
                <c:pt idx="1350">
                  <c:v>2.50438E-10</c:v>
                </c:pt>
                <c:pt idx="1351">
                  <c:v>2.50438E-10</c:v>
                </c:pt>
                <c:pt idx="1352">
                  <c:v>2.5043900000000001E-10</c:v>
                </c:pt>
                <c:pt idx="1353">
                  <c:v>2.5044000000000002E-10</c:v>
                </c:pt>
                <c:pt idx="1354">
                  <c:v>2.5044299999999999E-10</c:v>
                </c:pt>
                <c:pt idx="1355">
                  <c:v>2.5044299999999999E-10</c:v>
                </c:pt>
                <c:pt idx="1356">
                  <c:v>2.5044700000000002E-10</c:v>
                </c:pt>
                <c:pt idx="1357">
                  <c:v>2.5045700000000001E-10</c:v>
                </c:pt>
                <c:pt idx="1358">
                  <c:v>2.5046099999999999E-10</c:v>
                </c:pt>
                <c:pt idx="1359">
                  <c:v>2.5046099999999999E-10</c:v>
                </c:pt>
                <c:pt idx="1360">
                  <c:v>2.5046300000000001E-10</c:v>
                </c:pt>
                <c:pt idx="1361">
                  <c:v>2.5047500000000001E-10</c:v>
                </c:pt>
                <c:pt idx="1362">
                  <c:v>2.5047899999999999E-10</c:v>
                </c:pt>
                <c:pt idx="1363">
                  <c:v>2.5048200000000001E-10</c:v>
                </c:pt>
                <c:pt idx="1364">
                  <c:v>2.5048499999999999E-10</c:v>
                </c:pt>
                <c:pt idx="1365">
                  <c:v>2.5048900000000002E-10</c:v>
                </c:pt>
                <c:pt idx="1366">
                  <c:v>2.50492E-10</c:v>
                </c:pt>
                <c:pt idx="1367">
                  <c:v>2.5049300000000001E-10</c:v>
                </c:pt>
                <c:pt idx="1368">
                  <c:v>2.5049300000000001E-10</c:v>
                </c:pt>
                <c:pt idx="1369">
                  <c:v>2.5049500000000002E-10</c:v>
                </c:pt>
                <c:pt idx="1370">
                  <c:v>2.5050100000000002E-10</c:v>
                </c:pt>
                <c:pt idx="1371">
                  <c:v>2.5050199999999998E-10</c:v>
                </c:pt>
                <c:pt idx="1372">
                  <c:v>2.50504E-10</c:v>
                </c:pt>
                <c:pt idx="1373">
                  <c:v>2.5050600000000001E-10</c:v>
                </c:pt>
                <c:pt idx="1374">
                  <c:v>2.5050899999999999E-10</c:v>
                </c:pt>
                <c:pt idx="1375">
                  <c:v>2.5052099999999999E-10</c:v>
                </c:pt>
                <c:pt idx="1376">
                  <c:v>2.5052500000000002E-10</c:v>
                </c:pt>
                <c:pt idx="1377">
                  <c:v>2.50528E-10</c:v>
                </c:pt>
                <c:pt idx="1378">
                  <c:v>2.5054200000000001E-10</c:v>
                </c:pt>
                <c:pt idx="1379">
                  <c:v>2.50547E-10</c:v>
                </c:pt>
                <c:pt idx="1380">
                  <c:v>2.5055199999999999E-10</c:v>
                </c:pt>
                <c:pt idx="1381">
                  <c:v>2.5055599999999998E-10</c:v>
                </c:pt>
                <c:pt idx="1382">
                  <c:v>2.50565E-10</c:v>
                </c:pt>
                <c:pt idx="1383">
                  <c:v>2.5056799999999998E-10</c:v>
                </c:pt>
                <c:pt idx="1384">
                  <c:v>2.5056999999999999E-10</c:v>
                </c:pt>
                <c:pt idx="1385">
                  <c:v>2.5057200000000001E-10</c:v>
                </c:pt>
                <c:pt idx="1386">
                  <c:v>2.5057499999999999E-10</c:v>
                </c:pt>
                <c:pt idx="1387">
                  <c:v>2.50583E-10</c:v>
                </c:pt>
                <c:pt idx="1388">
                  <c:v>2.50583E-10</c:v>
                </c:pt>
                <c:pt idx="1389">
                  <c:v>2.5058400000000001E-10</c:v>
                </c:pt>
                <c:pt idx="1390">
                  <c:v>2.5059799999999998E-10</c:v>
                </c:pt>
                <c:pt idx="1391">
                  <c:v>2.5059899999999998E-10</c:v>
                </c:pt>
                <c:pt idx="1392">
                  <c:v>2.50613E-10</c:v>
                </c:pt>
                <c:pt idx="1393">
                  <c:v>2.5061599999999997E-10</c:v>
                </c:pt>
                <c:pt idx="1394">
                  <c:v>2.5061799999999999E-10</c:v>
                </c:pt>
                <c:pt idx="1395">
                  <c:v>2.5062600000000001E-10</c:v>
                </c:pt>
                <c:pt idx="1396">
                  <c:v>2.5062700000000002E-10</c:v>
                </c:pt>
                <c:pt idx="1397">
                  <c:v>2.5062799999999997E-10</c:v>
                </c:pt>
                <c:pt idx="1398">
                  <c:v>2.5063200000000001E-10</c:v>
                </c:pt>
                <c:pt idx="1399">
                  <c:v>2.5063300000000002E-10</c:v>
                </c:pt>
                <c:pt idx="1400">
                  <c:v>2.50637E-10</c:v>
                </c:pt>
                <c:pt idx="1401">
                  <c:v>2.5064000000000003E-10</c:v>
                </c:pt>
                <c:pt idx="1402">
                  <c:v>2.5064000000000003E-10</c:v>
                </c:pt>
                <c:pt idx="1403">
                  <c:v>2.5064199999999999E-10</c:v>
                </c:pt>
                <c:pt idx="1404">
                  <c:v>2.5064199999999999E-10</c:v>
                </c:pt>
                <c:pt idx="1405">
                  <c:v>2.5064799999999999E-10</c:v>
                </c:pt>
                <c:pt idx="1406">
                  <c:v>2.5065100000000002E-10</c:v>
                </c:pt>
                <c:pt idx="1407">
                  <c:v>2.5065700000000002E-10</c:v>
                </c:pt>
                <c:pt idx="1408">
                  <c:v>2.5065800000000003E-10</c:v>
                </c:pt>
                <c:pt idx="1409">
                  <c:v>2.5065899999999998E-10</c:v>
                </c:pt>
                <c:pt idx="1410">
                  <c:v>2.50661E-10</c:v>
                </c:pt>
                <c:pt idx="1411">
                  <c:v>2.5066200000000001E-10</c:v>
                </c:pt>
                <c:pt idx="1412">
                  <c:v>2.5066499999999998E-10</c:v>
                </c:pt>
                <c:pt idx="1413">
                  <c:v>2.5066599999999999E-10</c:v>
                </c:pt>
                <c:pt idx="1414">
                  <c:v>2.5067099999999998E-10</c:v>
                </c:pt>
                <c:pt idx="1415">
                  <c:v>2.5067400000000001E-10</c:v>
                </c:pt>
                <c:pt idx="1416">
                  <c:v>2.50685E-10</c:v>
                </c:pt>
                <c:pt idx="1417">
                  <c:v>2.5068600000000001E-10</c:v>
                </c:pt>
                <c:pt idx="1418">
                  <c:v>2.5069200000000001E-10</c:v>
                </c:pt>
                <c:pt idx="1419">
                  <c:v>2.5069200000000001E-10</c:v>
                </c:pt>
                <c:pt idx="1420">
                  <c:v>2.5069599999999999E-10</c:v>
                </c:pt>
                <c:pt idx="1421">
                  <c:v>2.5069800000000001E-10</c:v>
                </c:pt>
                <c:pt idx="1422">
                  <c:v>2.5070199999999999E-10</c:v>
                </c:pt>
                <c:pt idx="1423">
                  <c:v>2.5070600000000002E-10</c:v>
                </c:pt>
                <c:pt idx="1424">
                  <c:v>2.5071200000000002E-10</c:v>
                </c:pt>
                <c:pt idx="1425">
                  <c:v>2.5071899999999998E-10</c:v>
                </c:pt>
                <c:pt idx="1426">
                  <c:v>2.5073500000000001E-10</c:v>
                </c:pt>
                <c:pt idx="1427">
                  <c:v>2.5073699999999998E-10</c:v>
                </c:pt>
                <c:pt idx="1428">
                  <c:v>2.5074E-10</c:v>
                </c:pt>
                <c:pt idx="1429">
                  <c:v>2.5074100000000001E-10</c:v>
                </c:pt>
                <c:pt idx="1430">
                  <c:v>2.5074200000000002E-10</c:v>
                </c:pt>
                <c:pt idx="1431">
                  <c:v>2.5074399999999999E-10</c:v>
                </c:pt>
                <c:pt idx="1432">
                  <c:v>2.5074399999999999E-10</c:v>
                </c:pt>
                <c:pt idx="1433">
                  <c:v>2.50746E-10</c:v>
                </c:pt>
                <c:pt idx="1434">
                  <c:v>2.5075400000000002E-10</c:v>
                </c:pt>
                <c:pt idx="1435">
                  <c:v>2.5076099999999998E-10</c:v>
                </c:pt>
                <c:pt idx="1436">
                  <c:v>2.5076500000000001E-10</c:v>
                </c:pt>
                <c:pt idx="1437">
                  <c:v>2.5076600000000002E-10</c:v>
                </c:pt>
                <c:pt idx="1438">
                  <c:v>2.5076699999999998E-10</c:v>
                </c:pt>
                <c:pt idx="1439">
                  <c:v>2.5077399999999999E-10</c:v>
                </c:pt>
                <c:pt idx="1440">
                  <c:v>2.5078099999999999E-10</c:v>
                </c:pt>
                <c:pt idx="1441">
                  <c:v>2.5078699999999999E-10</c:v>
                </c:pt>
                <c:pt idx="1442">
                  <c:v>2.5079099999999998E-10</c:v>
                </c:pt>
                <c:pt idx="1443">
                  <c:v>2.5079600000000002E-10</c:v>
                </c:pt>
                <c:pt idx="1444">
                  <c:v>2.5079600000000002E-10</c:v>
                </c:pt>
                <c:pt idx="1445">
                  <c:v>2.5079699999999998E-10</c:v>
                </c:pt>
                <c:pt idx="1446">
                  <c:v>2.5079799999999999E-10</c:v>
                </c:pt>
                <c:pt idx="1447">
                  <c:v>2.5079799999999999E-10</c:v>
                </c:pt>
                <c:pt idx="1448">
                  <c:v>2.508E-10</c:v>
                </c:pt>
                <c:pt idx="1449">
                  <c:v>2.5080200000000002E-10</c:v>
                </c:pt>
                <c:pt idx="1450">
                  <c:v>2.5080299999999998E-10</c:v>
                </c:pt>
                <c:pt idx="1451">
                  <c:v>2.5080800000000002E-10</c:v>
                </c:pt>
                <c:pt idx="1452">
                  <c:v>2.5082500000000001E-10</c:v>
                </c:pt>
                <c:pt idx="1453">
                  <c:v>2.5082799999999998E-10</c:v>
                </c:pt>
                <c:pt idx="1454">
                  <c:v>2.5083200000000002E-10</c:v>
                </c:pt>
                <c:pt idx="1455">
                  <c:v>2.5083200000000002E-10</c:v>
                </c:pt>
                <c:pt idx="1456">
                  <c:v>2.5083299999999998E-10</c:v>
                </c:pt>
                <c:pt idx="1457">
                  <c:v>2.50842E-10</c:v>
                </c:pt>
                <c:pt idx="1458">
                  <c:v>2.5084300000000001E-10</c:v>
                </c:pt>
                <c:pt idx="1459">
                  <c:v>2.5085099999999997E-10</c:v>
                </c:pt>
                <c:pt idx="1460">
                  <c:v>2.5086100000000001E-10</c:v>
                </c:pt>
                <c:pt idx="1461">
                  <c:v>2.5086200000000002E-10</c:v>
                </c:pt>
                <c:pt idx="1462">
                  <c:v>2.5086200000000002E-10</c:v>
                </c:pt>
                <c:pt idx="1463">
                  <c:v>2.5086399999999998E-10</c:v>
                </c:pt>
                <c:pt idx="1464">
                  <c:v>2.5086999999999998E-10</c:v>
                </c:pt>
                <c:pt idx="1465">
                  <c:v>2.5087500000000003E-10</c:v>
                </c:pt>
                <c:pt idx="1466">
                  <c:v>2.5088000000000002E-10</c:v>
                </c:pt>
                <c:pt idx="1467">
                  <c:v>2.5088299999999999E-10</c:v>
                </c:pt>
                <c:pt idx="1468">
                  <c:v>2.5088299999999999E-10</c:v>
                </c:pt>
                <c:pt idx="1469">
                  <c:v>2.50884E-10</c:v>
                </c:pt>
                <c:pt idx="1470">
                  <c:v>2.5088700000000003E-10</c:v>
                </c:pt>
                <c:pt idx="1471">
                  <c:v>2.5088700000000003E-10</c:v>
                </c:pt>
                <c:pt idx="1472">
                  <c:v>2.5088700000000003E-10</c:v>
                </c:pt>
                <c:pt idx="1473">
                  <c:v>2.5089E-10</c:v>
                </c:pt>
                <c:pt idx="1474">
                  <c:v>2.5089499999999999E-10</c:v>
                </c:pt>
                <c:pt idx="1475">
                  <c:v>2.5090099999999999E-10</c:v>
                </c:pt>
                <c:pt idx="1476">
                  <c:v>2.5090300000000001E-10</c:v>
                </c:pt>
                <c:pt idx="1477">
                  <c:v>2.5091100000000002E-10</c:v>
                </c:pt>
                <c:pt idx="1478">
                  <c:v>2.5091199999999998E-10</c:v>
                </c:pt>
                <c:pt idx="1479">
                  <c:v>2.5091199999999998E-10</c:v>
                </c:pt>
                <c:pt idx="1480">
                  <c:v>2.5092800000000001E-10</c:v>
                </c:pt>
                <c:pt idx="1481">
                  <c:v>2.5092900000000002E-10</c:v>
                </c:pt>
                <c:pt idx="1482">
                  <c:v>2.5092900000000002E-10</c:v>
                </c:pt>
                <c:pt idx="1483">
                  <c:v>2.5093599999999998E-10</c:v>
                </c:pt>
                <c:pt idx="1484">
                  <c:v>2.5093599999999998E-10</c:v>
                </c:pt>
                <c:pt idx="1485">
                  <c:v>2.50938E-10</c:v>
                </c:pt>
                <c:pt idx="1486">
                  <c:v>2.5094000000000001E-10</c:v>
                </c:pt>
                <c:pt idx="1487">
                  <c:v>2.5094299999999999E-10</c:v>
                </c:pt>
                <c:pt idx="1488">
                  <c:v>2.5094700000000002E-10</c:v>
                </c:pt>
                <c:pt idx="1489">
                  <c:v>2.5094899999999999E-10</c:v>
                </c:pt>
                <c:pt idx="1490">
                  <c:v>2.5095800000000001E-10</c:v>
                </c:pt>
                <c:pt idx="1491">
                  <c:v>2.5096099999999999E-10</c:v>
                </c:pt>
                <c:pt idx="1492">
                  <c:v>2.50963E-10</c:v>
                </c:pt>
                <c:pt idx="1493">
                  <c:v>2.5096500000000002E-10</c:v>
                </c:pt>
                <c:pt idx="1494">
                  <c:v>2.5096699999999999E-10</c:v>
                </c:pt>
                <c:pt idx="1495">
                  <c:v>2.5097199999999998E-10</c:v>
                </c:pt>
                <c:pt idx="1496">
                  <c:v>2.5097199999999998E-10</c:v>
                </c:pt>
                <c:pt idx="1497">
                  <c:v>2.5097600000000001E-10</c:v>
                </c:pt>
                <c:pt idx="1498">
                  <c:v>2.5097600000000001E-10</c:v>
                </c:pt>
                <c:pt idx="1499">
                  <c:v>2.5097899999999999E-10</c:v>
                </c:pt>
                <c:pt idx="1500">
                  <c:v>2.50981E-10</c:v>
                </c:pt>
                <c:pt idx="1501">
                  <c:v>2.5098900000000002E-10</c:v>
                </c:pt>
                <c:pt idx="1502">
                  <c:v>2.50992E-10</c:v>
                </c:pt>
                <c:pt idx="1503">
                  <c:v>2.50993E-10</c:v>
                </c:pt>
                <c:pt idx="1504">
                  <c:v>2.5100000000000001E-10</c:v>
                </c:pt>
                <c:pt idx="1505">
                  <c:v>2.5100199999999998E-10</c:v>
                </c:pt>
                <c:pt idx="1506">
                  <c:v>2.5100299999999999E-10</c:v>
                </c:pt>
                <c:pt idx="1507">
                  <c:v>2.5100899999999999E-10</c:v>
                </c:pt>
                <c:pt idx="1508">
                  <c:v>2.5101399999999998E-10</c:v>
                </c:pt>
                <c:pt idx="1509">
                  <c:v>2.5101499999999999E-10</c:v>
                </c:pt>
                <c:pt idx="1510">
                  <c:v>2.51017E-10</c:v>
                </c:pt>
                <c:pt idx="1511">
                  <c:v>2.5101999999999998E-10</c:v>
                </c:pt>
                <c:pt idx="1512">
                  <c:v>2.5102099999999999E-10</c:v>
                </c:pt>
                <c:pt idx="1513">
                  <c:v>2.51029E-10</c:v>
                </c:pt>
                <c:pt idx="1514">
                  <c:v>2.5103100000000002E-10</c:v>
                </c:pt>
                <c:pt idx="1515">
                  <c:v>2.5103399999999999E-10</c:v>
                </c:pt>
                <c:pt idx="1516">
                  <c:v>2.5104300000000002E-10</c:v>
                </c:pt>
                <c:pt idx="1517">
                  <c:v>2.5104499999999998E-10</c:v>
                </c:pt>
                <c:pt idx="1518">
                  <c:v>2.5105199999999999E-10</c:v>
                </c:pt>
                <c:pt idx="1519">
                  <c:v>2.5105799999999999E-10</c:v>
                </c:pt>
                <c:pt idx="1520">
                  <c:v>2.5106100000000002E-10</c:v>
                </c:pt>
                <c:pt idx="1521">
                  <c:v>2.5106399999999999E-10</c:v>
                </c:pt>
                <c:pt idx="1522">
                  <c:v>2.5107599999999999E-10</c:v>
                </c:pt>
                <c:pt idx="1523">
                  <c:v>2.5107599999999999E-10</c:v>
                </c:pt>
                <c:pt idx="1524">
                  <c:v>2.5107599999999999E-10</c:v>
                </c:pt>
                <c:pt idx="1525">
                  <c:v>2.5108099999999998E-10</c:v>
                </c:pt>
                <c:pt idx="1526">
                  <c:v>2.5108500000000002E-10</c:v>
                </c:pt>
                <c:pt idx="1527">
                  <c:v>2.5108799999999999E-10</c:v>
                </c:pt>
                <c:pt idx="1528">
                  <c:v>2.5109999999999999E-10</c:v>
                </c:pt>
                <c:pt idx="1529">
                  <c:v>2.51101E-10</c:v>
                </c:pt>
                <c:pt idx="1530">
                  <c:v>2.5110200000000001E-10</c:v>
                </c:pt>
                <c:pt idx="1531">
                  <c:v>2.5110200000000001E-10</c:v>
                </c:pt>
                <c:pt idx="1532">
                  <c:v>2.5110400000000003E-10</c:v>
                </c:pt>
                <c:pt idx="1533">
                  <c:v>2.5110400000000003E-10</c:v>
                </c:pt>
                <c:pt idx="1534">
                  <c:v>2.5110599999999999E-10</c:v>
                </c:pt>
                <c:pt idx="1535">
                  <c:v>2.51107E-10</c:v>
                </c:pt>
                <c:pt idx="1536">
                  <c:v>2.5111000000000003E-10</c:v>
                </c:pt>
                <c:pt idx="1537">
                  <c:v>2.5111000000000003E-10</c:v>
                </c:pt>
                <c:pt idx="1538">
                  <c:v>2.5111199999999999E-10</c:v>
                </c:pt>
                <c:pt idx="1539">
                  <c:v>2.5112700000000002E-10</c:v>
                </c:pt>
                <c:pt idx="1540">
                  <c:v>2.51131E-10</c:v>
                </c:pt>
                <c:pt idx="1541">
                  <c:v>2.5113300000000002E-10</c:v>
                </c:pt>
                <c:pt idx="1542">
                  <c:v>2.5113300000000002E-10</c:v>
                </c:pt>
                <c:pt idx="1543">
                  <c:v>2.5113400000000002E-10</c:v>
                </c:pt>
                <c:pt idx="1544">
                  <c:v>2.5115100000000002E-10</c:v>
                </c:pt>
                <c:pt idx="1545">
                  <c:v>2.5115399999999999E-10</c:v>
                </c:pt>
                <c:pt idx="1546">
                  <c:v>2.5115899999999998E-10</c:v>
                </c:pt>
                <c:pt idx="1547">
                  <c:v>2.5116400000000002E-10</c:v>
                </c:pt>
                <c:pt idx="1548">
                  <c:v>2.5117099999999998E-10</c:v>
                </c:pt>
                <c:pt idx="1549">
                  <c:v>2.5117500000000001E-10</c:v>
                </c:pt>
                <c:pt idx="1550">
                  <c:v>2.5117799999999999E-10</c:v>
                </c:pt>
                <c:pt idx="1551">
                  <c:v>2.5118000000000001E-10</c:v>
                </c:pt>
                <c:pt idx="1552">
                  <c:v>2.51185E-10</c:v>
                </c:pt>
                <c:pt idx="1553">
                  <c:v>2.5118700000000001E-10</c:v>
                </c:pt>
                <c:pt idx="1554">
                  <c:v>2.5118800000000002E-10</c:v>
                </c:pt>
                <c:pt idx="1555">
                  <c:v>2.5119599999999999E-10</c:v>
                </c:pt>
                <c:pt idx="1556">
                  <c:v>2.5120199999999999E-10</c:v>
                </c:pt>
                <c:pt idx="1557">
                  <c:v>2.51215E-10</c:v>
                </c:pt>
                <c:pt idx="1558">
                  <c:v>2.51215E-10</c:v>
                </c:pt>
                <c:pt idx="1559">
                  <c:v>2.51216E-10</c:v>
                </c:pt>
                <c:pt idx="1560">
                  <c:v>2.5121700000000001E-10</c:v>
                </c:pt>
                <c:pt idx="1561">
                  <c:v>2.5121800000000002E-10</c:v>
                </c:pt>
                <c:pt idx="1562">
                  <c:v>2.5121999999999999E-10</c:v>
                </c:pt>
                <c:pt idx="1563">
                  <c:v>2.5122900000000001E-10</c:v>
                </c:pt>
                <c:pt idx="1564">
                  <c:v>2.5123099999999998E-10</c:v>
                </c:pt>
                <c:pt idx="1565">
                  <c:v>2.5123799999999999E-10</c:v>
                </c:pt>
                <c:pt idx="1566">
                  <c:v>2.5124E-10</c:v>
                </c:pt>
                <c:pt idx="1567">
                  <c:v>2.51246E-10</c:v>
                </c:pt>
                <c:pt idx="1568">
                  <c:v>2.5125699999999999E-10</c:v>
                </c:pt>
                <c:pt idx="1569">
                  <c:v>2.5125900000000001E-10</c:v>
                </c:pt>
                <c:pt idx="1570">
                  <c:v>2.51264E-10</c:v>
                </c:pt>
                <c:pt idx="1571">
                  <c:v>2.5126899999999999E-10</c:v>
                </c:pt>
                <c:pt idx="1572">
                  <c:v>2.5127100000000001E-10</c:v>
                </c:pt>
                <c:pt idx="1573">
                  <c:v>2.5127299999999998E-10</c:v>
                </c:pt>
                <c:pt idx="1574">
                  <c:v>2.5127399999999998E-10</c:v>
                </c:pt>
                <c:pt idx="1575">
                  <c:v>2.51276E-10</c:v>
                </c:pt>
                <c:pt idx="1576">
                  <c:v>2.51276E-10</c:v>
                </c:pt>
                <c:pt idx="1577">
                  <c:v>2.51276E-10</c:v>
                </c:pt>
                <c:pt idx="1578">
                  <c:v>2.5127700000000001E-10</c:v>
                </c:pt>
                <c:pt idx="1579">
                  <c:v>2.5127800000000002E-10</c:v>
                </c:pt>
                <c:pt idx="1580">
                  <c:v>2.5128099999999999E-10</c:v>
                </c:pt>
                <c:pt idx="1581">
                  <c:v>2.5128699999999999E-10</c:v>
                </c:pt>
                <c:pt idx="1582">
                  <c:v>2.5128900000000001E-10</c:v>
                </c:pt>
                <c:pt idx="1583">
                  <c:v>2.5129000000000002E-10</c:v>
                </c:pt>
                <c:pt idx="1584">
                  <c:v>2.51294E-10</c:v>
                </c:pt>
                <c:pt idx="1585">
                  <c:v>2.5129600000000002E-10</c:v>
                </c:pt>
                <c:pt idx="1586">
                  <c:v>2.5129799999999998E-10</c:v>
                </c:pt>
                <c:pt idx="1587">
                  <c:v>2.5130299999999997E-10</c:v>
                </c:pt>
                <c:pt idx="1588">
                  <c:v>2.5130399999999998E-10</c:v>
                </c:pt>
                <c:pt idx="1589">
                  <c:v>2.5130700000000001E-10</c:v>
                </c:pt>
                <c:pt idx="1590">
                  <c:v>2.5131099999999999E-10</c:v>
                </c:pt>
                <c:pt idx="1591">
                  <c:v>2.5131300000000001E-10</c:v>
                </c:pt>
                <c:pt idx="1592">
                  <c:v>2.5132199999999998E-10</c:v>
                </c:pt>
                <c:pt idx="1593">
                  <c:v>2.5132600000000002E-10</c:v>
                </c:pt>
                <c:pt idx="1594">
                  <c:v>2.5132799999999998E-10</c:v>
                </c:pt>
                <c:pt idx="1595">
                  <c:v>2.5133700000000001E-10</c:v>
                </c:pt>
                <c:pt idx="1596">
                  <c:v>2.5133700000000001E-10</c:v>
                </c:pt>
                <c:pt idx="1597">
                  <c:v>2.5134599999999998E-10</c:v>
                </c:pt>
                <c:pt idx="1598">
                  <c:v>2.51348E-10</c:v>
                </c:pt>
                <c:pt idx="1599">
                  <c:v>2.5135899999999999E-10</c:v>
                </c:pt>
                <c:pt idx="1600">
                  <c:v>2.5136399999999998E-10</c:v>
                </c:pt>
                <c:pt idx="1601">
                  <c:v>2.5136700000000001E-10</c:v>
                </c:pt>
                <c:pt idx="1602">
                  <c:v>2.5136800000000002E-10</c:v>
                </c:pt>
                <c:pt idx="1603">
                  <c:v>2.5136999999999998E-10</c:v>
                </c:pt>
                <c:pt idx="1604">
                  <c:v>2.5137699999999999E-10</c:v>
                </c:pt>
                <c:pt idx="1605">
                  <c:v>2.5138000000000001E-10</c:v>
                </c:pt>
                <c:pt idx="1606">
                  <c:v>2.5138100000000002E-10</c:v>
                </c:pt>
                <c:pt idx="1607">
                  <c:v>2.5138600000000001E-10</c:v>
                </c:pt>
                <c:pt idx="1608">
                  <c:v>2.5138600000000001E-10</c:v>
                </c:pt>
                <c:pt idx="1609">
                  <c:v>2.5139200000000001E-10</c:v>
                </c:pt>
                <c:pt idx="1610">
                  <c:v>2.51396E-10</c:v>
                </c:pt>
                <c:pt idx="1611">
                  <c:v>2.5139700000000001E-10</c:v>
                </c:pt>
                <c:pt idx="1612">
                  <c:v>2.51402E-10</c:v>
                </c:pt>
                <c:pt idx="1613">
                  <c:v>2.5142399999999998E-10</c:v>
                </c:pt>
                <c:pt idx="1614">
                  <c:v>2.5142499999999999E-10</c:v>
                </c:pt>
                <c:pt idx="1615">
                  <c:v>2.5142900000000002E-10</c:v>
                </c:pt>
                <c:pt idx="1616">
                  <c:v>2.5143400000000001E-10</c:v>
                </c:pt>
                <c:pt idx="1617">
                  <c:v>2.5143599999999998E-10</c:v>
                </c:pt>
                <c:pt idx="1618">
                  <c:v>2.5144600000000001E-10</c:v>
                </c:pt>
                <c:pt idx="1619">
                  <c:v>2.5144600000000001E-10</c:v>
                </c:pt>
                <c:pt idx="1620">
                  <c:v>2.5144600000000001E-10</c:v>
                </c:pt>
                <c:pt idx="1621">
                  <c:v>2.5144600000000001E-10</c:v>
                </c:pt>
                <c:pt idx="1622">
                  <c:v>2.5144799999999998E-10</c:v>
                </c:pt>
                <c:pt idx="1623">
                  <c:v>2.51451E-10</c:v>
                </c:pt>
                <c:pt idx="1624">
                  <c:v>2.5145800000000001E-10</c:v>
                </c:pt>
                <c:pt idx="1625">
                  <c:v>2.5145800000000001E-10</c:v>
                </c:pt>
                <c:pt idx="1626">
                  <c:v>2.5145999999999998E-10</c:v>
                </c:pt>
                <c:pt idx="1627">
                  <c:v>2.5146599999999998E-10</c:v>
                </c:pt>
                <c:pt idx="1628">
                  <c:v>2.5146699999999999E-10</c:v>
                </c:pt>
                <c:pt idx="1629">
                  <c:v>2.5146799999999999E-10</c:v>
                </c:pt>
                <c:pt idx="1630">
                  <c:v>2.5147000000000001E-10</c:v>
                </c:pt>
                <c:pt idx="1631">
                  <c:v>2.5147399999999999E-10</c:v>
                </c:pt>
                <c:pt idx="1632">
                  <c:v>2.5147600000000001E-10</c:v>
                </c:pt>
                <c:pt idx="1633">
                  <c:v>2.51481E-10</c:v>
                </c:pt>
                <c:pt idx="1634">
                  <c:v>2.51487E-10</c:v>
                </c:pt>
                <c:pt idx="1635">
                  <c:v>2.5148800000000001E-10</c:v>
                </c:pt>
                <c:pt idx="1636">
                  <c:v>2.5149699999999998E-10</c:v>
                </c:pt>
                <c:pt idx="1637">
                  <c:v>2.5149699999999998E-10</c:v>
                </c:pt>
                <c:pt idx="1638">
                  <c:v>2.5150600000000001E-10</c:v>
                </c:pt>
                <c:pt idx="1639">
                  <c:v>2.5150899999999998E-10</c:v>
                </c:pt>
                <c:pt idx="1640">
                  <c:v>2.5150999999999999E-10</c:v>
                </c:pt>
                <c:pt idx="1641">
                  <c:v>2.5151399999999998E-10</c:v>
                </c:pt>
                <c:pt idx="1642">
                  <c:v>2.5151599999999999E-10</c:v>
                </c:pt>
                <c:pt idx="1643">
                  <c:v>2.5151900000000002E-10</c:v>
                </c:pt>
                <c:pt idx="1644">
                  <c:v>2.5151999999999998E-10</c:v>
                </c:pt>
                <c:pt idx="1645">
                  <c:v>2.5152699999999998E-10</c:v>
                </c:pt>
                <c:pt idx="1646">
                  <c:v>2.5153299999999998E-10</c:v>
                </c:pt>
                <c:pt idx="1647">
                  <c:v>2.5154800000000001E-10</c:v>
                </c:pt>
                <c:pt idx="1648">
                  <c:v>2.5155600000000003E-10</c:v>
                </c:pt>
                <c:pt idx="1649">
                  <c:v>2.5155799999999999E-10</c:v>
                </c:pt>
                <c:pt idx="1650">
                  <c:v>2.51559E-10</c:v>
                </c:pt>
                <c:pt idx="1651">
                  <c:v>2.5156100000000002E-10</c:v>
                </c:pt>
                <c:pt idx="1652">
                  <c:v>2.5156299999999998E-10</c:v>
                </c:pt>
                <c:pt idx="1653">
                  <c:v>2.51565E-10</c:v>
                </c:pt>
                <c:pt idx="1654">
                  <c:v>2.5156700000000002E-10</c:v>
                </c:pt>
                <c:pt idx="1655">
                  <c:v>2.5156899999999998E-10</c:v>
                </c:pt>
                <c:pt idx="1656">
                  <c:v>2.5157200000000001E-10</c:v>
                </c:pt>
                <c:pt idx="1657">
                  <c:v>2.5158600000000002E-10</c:v>
                </c:pt>
                <c:pt idx="1658">
                  <c:v>2.51589E-10</c:v>
                </c:pt>
                <c:pt idx="1659">
                  <c:v>2.51595E-10</c:v>
                </c:pt>
                <c:pt idx="1660">
                  <c:v>2.5159800000000002E-10</c:v>
                </c:pt>
                <c:pt idx="1661">
                  <c:v>2.5159999999999999E-10</c:v>
                </c:pt>
                <c:pt idx="1662">
                  <c:v>2.5160200000000001E-10</c:v>
                </c:pt>
                <c:pt idx="1663">
                  <c:v>2.5160400000000002E-10</c:v>
                </c:pt>
                <c:pt idx="1664">
                  <c:v>2.5161400000000001E-10</c:v>
                </c:pt>
                <c:pt idx="1665">
                  <c:v>2.5161400000000001E-10</c:v>
                </c:pt>
                <c:pt idx="1666">
                  <c:v>2.5162399999999999E-10</c:v>
                </c:pt>
                <c:pt idx="1667">
                  <c:v>2.5162899999999998E-10</c:v>
                </c:pt>
                <c:pt idx="1668">
                  <c:v>2.5162999999999999E-10</c:v>
                </c:pt>
                <c:pt idx="1669">
                  <c:v>2.51631E-10</c:v>
                </c:pt>
                <c:pt idx="1670">
                  <c:v>2.51631E-10</c:v>
                </c:pt>
                <c:pt idx="1671">
                  <c:v>2.5163200000000001E-10</c:v>
                </c:pt>
                <c:pt idx="1672">
                  <c:v>2.5163300000000001E-10</c:v>
                </c:pt>
                <c:pt idx="1673">
                  <c:v>2.5163400000000002E-10</c:v>
                </c:pt>
                <c:pt idx="1674">
                  <c:v>2.5163499999999998E-10</c:v>
                </c:pt>
                <c:pt idx="1675">
                  <c:v>2.5163800000000001E-10</c:v>
                </c:pt>
                <c:pt idx="1676">
                  <c:v>2.5164000000000002E-10</c:v>
                </c:pt>
                <c:pt idx="1677">
                  <c:v>2.5164199999999999E-10</c:v>
                </c:pt>
                <c:pt idx="1678">
                  <c:v>2.5164199999999999E-10</c:v>
                </c:pt>
                <c:pt idx="1679">
                  <c:v>2.51643E-10</c:v>
                </c:pt>
                <c:pt idx="1680">
                  <c:v>2.5164500000000001E-10</c:v>
                </c:pt>
                <c:pt idx="1681">
                  <c:v>2.51649E-10</c:v>
                </c:pt>
                <c:pt idx="1682">
                  <c:v>2.5165899999999998E-10</c:v>
                </c:pt>
                <c:pt idx="1683">
                  <c:v>2.51661E-10</c:v>
                </c:pt>
                <c:pt idx="1684">
                  <c:v>2.5166599999999999E-10</c:v>
                </c:pt>
                <c:pt idx="1685">
                  <c:v>2.51668E-10</c:v>
                </c:pt>
                <c:pt idx="1686">
                  <c:v>2.5167199999999999E-10</c:v>
                </c:pt>
                <c:pt idx="1687">
                  <c:v>2.5167500000000001E-10</c:v>
                </c:pt>
                <c:pt idx="1688">
                  <c:v>2.5167600000000002E-10</c:v>
                </c:pt>
                <c:pt idx="1689">
                  <c:v>2.5167799999999999E-10</c:v>
                </c:pt>
                <c:pt idx="1690">
                  <c:v>2.5168399999999999E-10</c:v>
                </c:pt>
                <c:pt idx="1691">
                  <c:v>2.51692E-10</c:v>
                </c:pt>
                <c:pt idx="1692">
                  <c:v>2.5170000000000002E-10</c:v>
                </c:pt>
                <c:pt idx="1693">
                  <c:v>2.51704E-10</c:v>
                </c:pt>
                <c:pt idx="1694">
                  <c:v>2.5170500000000001E-10</c:v>
                </c:pt>
                <c:pt idx="1695">
                  <c:v>2.5171E-10</c:v>
                </c:pt>
                <c:pt idx="1696">
                  <c:v>2.5171100000000001E-10</c:v>
                </c:pt>
                <c:pt idx="1697">
                  <c:v>2.5171399999999999E-10</c:v>
                </c:pt>
                <c:pt idx="1698">
                  <c:v>2.51716E-10</c:v>
                </c:pt>
                <c:pt idx="1699">
                  <c:v>2.51722E-10</c:v>
                </c:pt>
                <c:pt idx="1700">
                  <c:v>2.5172400000000002E-10</c:v>
                </c:pt>
                <c:pt idx="1701">
                  <c:v>2.5172900000000001E-10</c:v>
                </c:pt>
                <c:pt idx="1702">
                  <c:v>2.5173000000000002E-10</c:v>
                </c:pt>
                <c:pt idx="1703">
                  <c:v>2.5173299999999999E-10</c:v>
                </c:pt>
                <c:pt idx="1704">
                  <c:v>2.5173299999999999E-10</c:v>
                </c:pt>
                <c:pt idx="1705">
                  <c:v>2.5173299999999999E-10</c:v>
                </c:pt>
                <c:pt idx="1706">
                  <c:v>2.5174299999999998E-10</c:v>
                </c:pt>
                <c:pt idx="1707">
                  <c:v>2.5174399999999998E-10</c:v>
                </c:pt>
                <c:pt idx="1708">
                  <c:v>2.5174499999999999E-10</c:v>
                </c:pt>
                <c:pt idx="1709">
                  <c:v>2.51746E-10</c:v>
                </c:pt>
                <c:pt idx="1710">
                  <c:v>2.5174800000000002E-10</c:v>
                </c:pt>
                <c:pt idx="1711">
                  <c:v>2.5175599999999998E-10</c:v>
                </c:pt>
                <c:pt idx="1712">
                  <c:v>2.5176000000000002E-10</c:v>
                </c:pt>
                <c:pt idx="1713">
                  <c:v>2.5176699999999997E-10</c:v>
                </c:pt>
                <c:pt idx="1714">
                  <c:v>2.5177900000000003E-10</c:v>
                </c:pt>
                <c:pt idx="1715">
                  <c:v>2.51782E-10</c:v>
                </c:pt>
                <c:pt idx="1716">
                  <c:v>2.5178599999999998E-10</c:v>
                </c:pt>
                <c:pt idx="1717">
                  <c:v>2.5179100000000003E-10</c:v>
                </c:pt>
                <c:pt idx="1718">
                  <c:v>2.5179100000000003E-10</c:v>
                </c:pt>
                <c:pt idx="1719">
                  <c:v>2.5179299999999999E-10</c:v>
                </c:pt>
                <c:pt idx="1720">
                  <c:v>2.5179700000000002E-10</c:v>
                </c:pt>
                <c:pt idx="1721">
                  <c:v>2.5180100000000001E-10</c:v>
                </c:pt>
                <c:pt idx="1722">
                  <c:v>2.5180399999999998E-10</c:v>
                </c:pt>
                <c:pt idx="1723">
                  <c:v>2.5181300000000001E-10</c:v>
                </c:pt>
                <c:pt idx="1724">
                  <c:v>2.5182299999999999E-10</c:v>
                </c:pt>
                <c:pt idx="1725">
                  <c:v>2.5182500000000001E-10</c:v>
                </c:pt>
                <c:pt idx="1726">
                  <c:v>2.5182500000000001E-10</c:v>
                </c:pt>
                <c:pt idx="1727">
                  <c:v>2.5182799999999998E-10</c:v>
                </c:pt>
                <c:pt idx="1728">
                  <c:v>2.5182799999999998E-10</c:v>
                </c:pt>
                <c:pt idx="1729">
                  <c:v>2.5183E-10</c:v>
                </c:pt>
                <c:pt idx="1730">
                  <c:v>2.5183900000000002E-10</c:v>
                </c:pt>
                <c:pt idx="1731">
                  <c:v>2.5184300000000001E-10</c:v>
                </c:pt>
                <c:pt idx="1732">
                  <c:v>2.5184300000000001E-10</c:v>
                </c:pt>
                <c:pt idx="1733">
                  <c:v>2.5184400000000001E-10</c:v>
                </c:pt>
                <c:pt idx="1734">
                  <c:v>2.5185299999999999E-10</c:v>
                </c:pt>
                <c:pt idx="1735">
                  <c:v>2.5185500000000001E-10</c:v>
                </c:pt>
                <c:pt idx="1736">
                  <c:v>2.5185600000000001E-10</c:v>
                </c:pt>
                <c:pt idx="1737">
                  <c:v>2.5185799999999998E-10</c:v>
                </c:pt>
                <c:pt idx="1738">
                  <c:v>2.5185899999999999E-10</c:v>
                </c:pt>
                <c:pt idx="1739">
                  <c:v>2.5186100000000001E-10</c:v>
                </c:pt>
                <c:pt idx="1740">
                  <c:v>2.5186300000000002E-10</c:v>
                </c:pt>
                <c:pt idx="1741">
                  <c:v>2.5186399999999998E-10</c:v>
                </c:pt>
                <c:pt idx="1742">
                  <c:v>2.51866E-10</c:v>
                </c:pt>
                <c:pt idx="1743">
                  <c:v>2.5186800000000001E-10</c:v>
                </c:pt>
                <c:pt idx="1744">
                  <c:v>2.51879E-10</c:v>
                </c:pt>
                <c:pt idx="1745">
                  <c:v>2.5188000000000001E-10</c:v>
                </c:pt>
                <c:pt idx="1746">
                  <c:v>2.5188199999999998E-10</c:v>
                </c:pt>
                <c:pt idx="1747">
                  <c:v>2.5188199999999998E-10</c:v>
                </c:pt>
                <c:pt idx="1748">
                  <c:v>2.51885E-10</c:v>
                </c:pt>
                <c:pt idx="1749">
                  <c:v>2.5188600000000001E-10</c:v>
                </c:pt>
                <c:pt idx="1750">
                  <c:v>2.5189399999999998E-10</c:v>
                </c:pt>
                <c:pt idx="1751">
                  <c:v>2.5189399999999998E-10</c:v>
                </c:pt>
                <c:pt idx="1752">
                  <c:v>2.5189499999999999E-10</c:v>
                </c:pt>
                <c:pt idx="1753">
                  <c:v>2.51897E-10</c:v>
                </c:pt>
                <c:pt idx="1754">
                  <c:v>2.5189900000000002E-10</c:v>
                </c:pt>
                <c:pt idx="1755">
                  <c:v>2.5190400000000001E-10</c:v>
                </c:pt>
                <c:pt idx="1756">
                  <c:v>2.5190699999999999E-10</c:v>
                </c:pt>
                <c:pt idx="1757">
                  <c:v>2.5190699999999999E-10</c:v>
                </c:pt>
                <c:pt idx="1758">
                  <c:v>2.5190699999999999E-10</c:v>
                </c:pt>
                <c:pt idx="1759">
                  <c:v>2.5191799999999998E-10</c:v>
                </c:pt>
                <c:pt idx="1760">
                  <c:v>2.5192200000000001E-10</c:v>
                </c:pt>
                <c:pt idx="1761">
                  <c:v>2.51933E-10</c:v>
                </c:pt>
                <c:pt idx="1762">
                  <c:v>2.5193599999999998E-10</c:v>
                </c:pt>
                <c:pt idx="1763">
                  <c:v>2.5194100000000002E-10</c:v>
                </c:pt>
                <c:pt idx="1764">
                  <c:v>2.5194199999999998E-10</c:v>
                </c:pt>
                <c:pt idx="1765">
                  <c:v>2.5194199999999998E-10</c:v>
                </c:pt>
                <c:pt idx="1766">
                  <c:v>2.5194299999999998E-10</c:v>
                </c:pt>
                <c:pt idx="1767">
                  <c:v>2.51945E-10</c:v>
                </c:pt>
                <c:pt idx="1768">
                  <c:v>2.5194899999999998E-10</c:v>
                </c:pt>
                <c:pt idx="1769">
                  <c:v>2.51951E-10</c:v>
                </c:pt>
                <c:pt idx="1770">
                  <c:v>2.51951E-10</c:v>
                </c:pt>
                <c:pt idx="1771">
                  <c:v>2.5196500000000002E-10</c:v>
                </c:pt>
                <c:pt idx="1772">
                  <c:v>2.5196599999999998E-10</c:v>
                </c:pt>
                <c:pt idx="1773">
                  <c:v>2.5197199999999998E-10</c:v>
                </c:pt>
                <c:pt idx="1774">
                  <c:v>2.5197399999999999E-10</c:v>
                </c:pt>
                <c:pt idx="1775">
                  <c:v>2.5198399999999997E-10</c:v>
                </c:pt>
                <c:pt idx="1776">
                  <c:v>2.5199099999999998E-10</c:v>
                </c:pt>
                <c:pt idx="1777">
                  <c:v>2.5199400000000001E-10</c:v>
                </c:pt>
                <c:pt idx="1778">
                  <c:v>2.5199699999999998E-10</c:v>
                </c:pt>
                <c:pt idx="1779">
                  <c:v>2.5200100000000002E-10</c:v>
                </c:pt>
                <c:pt idx="1780">
                  <c:v>2.5200700000000002E-10</c:v>
                </c:pt>
                <c:pt idx="1781">
                  <c:v>2.5200899999999998E-10</c:v>
                </c:pt>
                <c:pt idx="1782">
                  <c:v>2.5200999999999999E-10</c:v>
                </c:pt>
                <c:pt idx="1783">
                  <c:v>2.5201200000000001E-10</c:v>
                </c:pt>
                <c:pt idx="1784">
                  <c:v>2.5202099999999998E-10</c:v>
                </c:pt>
                <c:pt idx="1785">
                  <c:v>2.5202799999999999E-10</c:v>
                </c:pt>
                <c:pt idx="1786">
                  <c:v>2.5203200000000002E-10</c:v>
                </c:pt>
                <c:pt idx="1787">
                  <c:v>2.5203200000000002E-10</c:v>
                </c:pt>
                <c:pt idx="1788">
                  <c:v>2.5203399999999999E-10</c:v>
                </c:pt>
                <c:pt idx="1789">
                  <c:v>2.5204200000000001E-10</c:v>
                </c:pt>
                <c:pt idx="1790">
                  <c:v>2.5204200000000001E-10</c:v>
                </c:pt>
                <c:pt idx="1791">
                  <c:v>2.5204599999999999E-10</c:v>
                </c:pt>
                <c:pt idx="1792">
                  <c:v>2.52059E-10</c:v>
                </c:pt>
                <c:pt idx="1793">
                  <c:v>2.5206000000000001E-10</c:v>
                </c:pt>
                <c:pt idx="1794">
                  <c:v>2.5206299999999998E-10</c:v>
                </c:pt>
                <c:pt idx="1795">
                  <c:v>2.52065E-10</c:v>
                </c:pt>
                <c:pt idx="1796">
                  <c:v>2.52071E-10</c:v>
                </c:pt>
                <c:pt idx="1797">
                  <c:v>2.5207400000000002E-10</c:v>
                </c:pt>
                <c:pt idx="1798">
                  <c:v>2.5207800000000001E-10</c:v>
                </c:pt>
                <c:pt idx="1799">
                  <c:v>2.5208000000000002E-10</c:v>
                </c:pt>
                <c:pt idx="1800">
                  <c:v>2.5208500000000001E-10</c:v>
                </c:pt>
                <c:pt idx="1801">
                  <c:v>2.5209299999999998E-10</c:v>
                </c:pt>
                <c:pt idx="1802">
                  <c:v>2.5209999999999999E-10</c:v>
                </c:pt>
                <c:pt idx="1803">
                  <c:v>2.5212100000000001E-10</c:v>
                </c:pt>
                <c:pt idx="1804">
                  <c:v>2.52126E-10</c:v>
                </c:pt>
                <c:pt idx="1805">
                  <c:v>2.5212700000000001E-10</c:v>
                </c:pt>
                <c:pt idx="1806">
                  <c:v>2.5212800000000002E-10</c:v>
                </c:pt>
                <c:pt idx="1807">
                  <c:v>2.5212899999999998E-10</c:v>
                </c:pt>
                <c:pt idx="1808">
                  <c:v>2.5212899999999998E-10</c:v>
                </c:pt>
                <c:pt idx="1809">
                  <c:v>2.52132E-10</c:v>
                </c:pt>
                <c:pt idx="1810">
                  <c:v>2.5213400000000002E-10</c:v>
                </c:pt>
                <c:pt idx="1811">
                  <c:v>2.5214000000000002E-10</c:v>
                </c:pt>
                <c:pt idx="1812">
                  <c:v>2.5214099999999998E-10</c:v>
                </c:pt>
                <c:pt idx="1813">
                  <c:v>2.5214199999999999E-10</c:v>
                </c:pt>
                <c:pt idx="1814">
                  <c:v>2.5214500000000001E-10</c:v>
                </c:pt>
                <c:pt idx="1815">
                  <c:v>2.5214799999999999E-10</c:v>
                </c:pt>
                <c:pt idx="1816">
                  <c:v>2.5215200000000002E-10</c:v>
                </c:pt>
                <c:pt idx="1817">
                  <c:v>2.5215399999999999E-10</c:v>
                </c:pt>
                <c:pt idx="1818">
                  <c:v>2.5216099999999999E-10</c:v>
                </c:pt>
                <c:pt idx="1819">
                  <c:v>2.5216099999999999E-10</c:v>
                </c:pt>
                <c:pt idx="1820">
                  <c:v>2.5216400000000002E-10</c:v>
                </c:pt>
                <c:pt idx="1821">
                  <c:v>2.5216599999999999E-10</c:v>
                </c:pt>
                <c:pt idx="1822">
                  <c:v>2.5216599999999999E-10</c:v>
                </c:pt>
                <c:pt idx="1823">
                  <c:v>2.5216699999999999E-10</c:v>
                </c:pt>
                <c:pt idx="1824">
                  <c:v>2.5217099999999998E-10</c:v>
                </c:pt>
                <c:pt idx="1825">
                  <c:v>2.5218E-10</c:v>
                </c:pt>
                <c:pt idx="1826">
                  <c:v>2.5218399999999998E-10</c:v>
                </c:pt>
                <c:pt idx="1827">
                  <c:v>2.5219099999999999E-10</c:v>
                </c:pt>
                <c:pt idx="1828">
                  <c:v>2.52192E-10</c:v>
                </c:pt>
                <c:pt idx="1829">
                  <c:v>2.5219900000000001E-10</c:v>
                </c:pt>
                <c:pt idx="1830">
                  <c:v>2.5219900000000001E-10</c:v>
                </c:pt>
                <c:pt idx="1831">
                  <c:v>2.5220199999999998E-10</c:v>
                </c:pt>
                <c:pt idx="1832">
                  <c:v>2.52204E-10</c:v>
                </c:pt>
                <c:pt idx="1833">
                  <c:v>2.5220500000000001E-10</c:v>
                </c:pt>
                <c:pt idx="1834">
                  <c:v>2.5221E-10</c:v>
                </c:pt>
                <c:pt idx="1835">
                  <c:v>2.5221200000000002E-10</c:v>
                </c:pt>
                <c:pt idx="1836">
                  <c:v>2.5221299999999997E-10</c:v>
                </c:pt>
                <c:pt idx="1837">
                  <c:v>2.5221999999999998E-10</c:v>
                </c:pt>
                <c:pt idx="1838">
                  <c:v>2.5222599999999998E-10</c:v>
                </c:pt>
                <c:pt idx="1839">
                  <c:v>2.5223600000000002E-10</c:v>
                </c:pt>
                <c:pt idx="1840">
                  <c:v>2.5224E-10</c:v>
                </c:pt>
                <c:pt idx="1841">
                  <c:v>2.5224E-10</c:v>
                </c:pt>
                <c:pt idx="1842">
                  <c:v>2.52246E-10</c:v>
                </c:pt>
                <c:pt idx="1843">
                  <c:v>2.5224800000000002E-10</c:v>
                </c:pt>
                <c:pt idx="1844">
                  <c:v>2.5225099999999999E-10</c:v>
                </c:pt>
                <c:pt idx="1845">
                  <c:v>2.52252E-10</c:v>
                </c:pt>
                <c:pt idx="1846">
                  <c:v>2.5225599999999998E-10</c:v>
                </c:pt>
                <c:pt idx="1847">
                  <c:v>2.5225699999999999E-10</c:v>
                </c:pt>
                <c:pt idx="1848">
                  <c:v>2.5225900000000001E-10</c:v>
                </c:pt>
                <c:pt idx="1849">
                  <c:v>2.5225900000000001E-10</c:v>
                </c:pt>
                <c:pt idx="1850">
                  <c:v>2.5226000000000002E-10</c:v>
                </c:pt>
                <c:pt idx="1851">
                  <c:v>2.5226199999999998E-10</c:v>
                </c:pt>
                <c:pt idx="1852">
                  <c:v>2.5226600000000002E-10</c:v>
                </c:pt>
                <c:pt idx="1853">
                  <c:v>2.5226799999999998E-10</c:v>
                </c:pt>
                <c:pt idx="1854">
                  <c:v>2.5226899999999999E-10</c:v>
                </c:pt>
                <c:pt idx="1855">
                  <c:v>2.5227E-10</c:v>
                </c:pt>
                <c:pt idx="1856">
                  <c:v>2.5227100000000001E-10</c:v>
                </c:pt>
                <c:pt idx="1857">
                  <c:v>2.5227200000000002E-10</c:v>
                </c:pt>
                <c:pt idx="1858">
                  <c:v>2.5227399999999998E-10</c:v>
                </c:pt>
                <c:pt idx="1859">
                  <c:v>2.52276E-10</c:v>
                </c:pt>
                <c:pt idx="1860">
                  <c:v>2.5227700000000001E-10</c:v>
                </c:pt>
                <c:pt idx="1861">
                  <c:v>2.5227800000000002E-10</c:v>
                </c:pt>
                <c:pt idx="1862">
                  <c:v>2.5228400000000002E-10</c:v>
                </c:pt>
                <c:pt idx="1863">
                  <c:v>2.5228500000000002E-10</c:v>
                </c:pt>
                <c:pt idx="1864">
                  <c:v>2.5228599999999998E-10</c:v>
                </c:pt>
                <c:pt idx="1865">
                  <c:v>2.52288E-10</c:v>
                </c:pt>
                <c:pt idx="1866">
                  <c:v>2.5229000000000001E-10</c:v>
                </c:pt>
                <c:pt idx="1867">
                  <c:v>2.5229299999999999E-10</c:v>
                </c:pt>
                <c:pt idx="1868">
                  <c:v>2.5229299999999999E-10</c:v>
                </c:pt>
                <c:pt idx="1869">
                  <c:v>2.52294E-10</c:v>
                </c:pt>
                <c:pt idx="1870">
                  <c:v>2.5229600000000001E-10</c:v>
                </c:pt>
                <c:pt idx="1871">
                  <c:v>2.5229899999999999E-10</c:v>
                </c:pt>
                <c:pt idx="1872">
                  <c:v>2.5232100000000002E-10</c:v>
                </c:pt>
                <c:pt idx="1873">
                  <c:v>2.5232199999999998E-10</c:v>
                </c:pt>
                <c:pt idx="1874">
                  <c:v>2.52324E-10</c:v>
                </c:pt>
                <c:pt idx="1875">
                  <c:v>2.5232700000000002E-10</c:v>
                </c:pt>
                <c:pt idx="1876">
                  <c:v>2.5232899999999999E-10</c:v>
                </c:pt>
                <c:pt idx="1877">
                  <c:v>2.5233200000000001E-10</c:v>
                </c:pt>
                <c:pt idx="1878">
                  <c:v>2.5234699999999999E-10</c:v>
                </c:pt>
                <c:pt idx="1879">
                  <c:v>2.52349E-10</c:v>
                </c:pt>
                <c:pt idx="1880">
                  <c:v>2.52354E-10</c:v>
                </c:pt>
                <c:pt idx="1881">
                  <c:v>2.52355E-10</c:v>
                </c:pt>
                <c:pt idx="1882">
                  <c:v>2.5236599999999999E-10</c:v>
                </c:pt>
                <c:pt idx="1883">
                  <c:v>2.5236900000000002E-10</c:v>
                </c:pt>
                <c:pt idx="1884">
                  <c:v>2.5237400000000001E-10</c:v>
                </c:pt>
                <c:pt idx="1885">
                  <c:v>2.5238000000000001E-10</c:v>
                </c:pt>
                <c:pt idx="1886">
                  <c:v>2.5238399999999999E-10</c:v>
                </c:pt>
                <c:pt idx="1887">
                  <c:v>2.5238799999999998E-10</c:v>
                </c:pt>
                <c:pt idx="1888">
                  <c:v>2.5238999999999999E-10</c:v>
                </c:pt>
                <c:pt idx="1889">
                  <c:v>2.5239399999999998E-10</c:v>
                </c:pt>
                <c:pt idx="1890">
                  <c:v>2.5239599999999999E-10</c:v>
                </c:pt>
                <c:pt idx="1891">
                  <c:v>2.5239900000000002E-10</c:v>
                </c:pt>
                <c:pt idx="1892">
                  <c:v>2.5240199999999999E-10</c:v>
                </c:pt>
                <c:pt idx="1893">
                  <c:v>2.5240400000000001E-10</c:v>
                </c:pt>
                <c:pt idx="1894">
                  <c:v>2.5240599999999998E-10</c:v>
                </c:pt>
                <c:pt idx="1895">
                  <c:v>2.5240699999999998E-10</c:v>
                </c:pt>
                <c:pt idx="1896">
                  <c:v>2.5241899999999998E-10</c:v>
                </c:pt>
                <c:pt idx="1897">
                  <c:v>2.5242399999999998E-10</c:v>
                </c:pt>
                <c:pt idx="1898">
                  <c:v>2.5243099999999998E-10</c:v>
                </c:pt>
                <c:pt idx="1899">
                  <c:v>2.5243199999999999E-10</c:v>
                </c:pt>
                <c:pt idx="1900">
                  <c:v>2.5243199999999999E-10</c:v>
                </c:pt>
                <c:pt idx="1901">
                  <c:v>2.5244000000000001E-10</c:v>
                </c:pt>
                <c:pt idx="1902">
                  <c:v>2.5244199999999997E-10</c:v>
                </c:pt>
                <c:pt idx="1903">
                  <c:v>2.5244799999999997E-10</c:v>
                </c:pt>
                <c:pt idx="1904">
                  <c:v>2.52463E-10</c:v>
                </c:pt>
                <c:pt idx="1905">
                  <c:v>2.52463E-10</c:v>
                </c:pt>
                <c:pt idx="1906">
                  <c:v>2.5246400000000001E-10</c:v>
                </c:pt>
                <c:pt idx="1907">
                  <c:v>2.5246600000000003E-10</c:v>
                </c:pt>
                <c:pt idx="1908">
                  <c:v>2.5246600000000003E-10</c:v>
                </c:pt>
                <c:pt idx="1909">
                  <c:v>2.5247100000000002E-10</c:v>
                </c:pt>
                <c:pt idx="1910">
                  <c:v>2.52475E-10</c:v>
                </c:pt>
                <c:pt idx="1911">
                  <c:v>2.5247600000000001E-10</c:v>
                </c:pt>
                <c:pt idx="1912">
                  <c:v>2.5247700000000002E-10</c:v>
                </c:pt>
                <c:pt idx="1913">
                  <c:v>2.5247800000000003E-10</c:v>
                </c:pt>
                <c:pt idx="1914">
                  <c:v>2.5247800000000003E-10</c:v>
                </c:pt>
                <c:pt idx="1915">
                  <c:v>2.52481E-10</c:v>
                </c:pt>
                <c:pt idx="1916">
                  <c:v>2.5248599999999999E-10</c:v>
                </c:pt>
                <c:pt idx="1917">
                  <c:v>2.52487E-10</c:v>
                </c:pt>
                <c:pt idx="1918">
                  <c:v>2.5249099999999998E-10</c:v>
                </c:pt>
                <c:pt idx="1919">
                  <c:v>2.5249799999999999E-10</c:v>
                </c:pt>
                <c:pt idx="1920">
                  <c:v>2.5250100000000002E-10</c:v>
                </c:pt>
                <c:pt idx="1921">
                  <c:v>2.5250299999999998E-10</c:v>
                </c:pt>
                <c:pt idx="1922">
                  <c:v>2.52505E-10</c:v>
                </c:pt>
                <c:pt idx="1923">
                  <c:v>2.52505E-10</c:v>
                </c:pt>
                <c:pt idx="1924">
                  <c:v>2.5251300000000002E-10</c:v>
                </c:pt>
                <c:pt idx="1925">
                  <c:v>2.5251499999999998E-10</c:v>
                </c:pt>
                <c:pt idx="1926">
                  <c:v>2.5251900000000001E-10</c:v>
                </c:pt>
                <c:pt idx="1927">
                  <c:v>2.5252400000000001E-10</c:v>
                </c:pt>
                <c:pt idx="1928">
                  <c:v>2.52529E-10</c:v>
                </c:pt>
                <c:pt idx="1929">
                  <c:v>2.5253600000000001E-10</c:v>
                </c:pt>
                <c:pt idx="1930">
                  <c:v>2.5253700000000001E-10</c:v>
                </c:pt>
                <c:pt idx="1931">
                  <c:v>2.5254400000000002E-10</c:v>
                </c:pt>
                <c:pt idx="1932">
                  <c:v>2.5254599999999999E-10</c:v>
                </c:pt>
                <c:pt idx="1933">
                  <c:v>2.5255600000000002E-10</c:v>
                </c:pt>
                <c:pt idx="1934">
                  <c:v>2.5256800000000002E-10</c:v>
                </c:pt>
                <c:pt idx="1935">
                  <c:v>2.5257400000000002E-10</c:v>
                </c:pt>
                <c:pt idx="1936">
                  <c:v>2.5257400000000002E-10</c:v>
                </c:pt>
                <c:pt idx="1937">
                  <c:v>2.5257400000000002E-10</c:v>
                </c:pt>
                <c:pt idx="1938">
                  <c:v>2.5257900000000001E-10</c:v>
                </c:pt>
                <c:pt idx="1939">
                  <c:v>2.5258000000000002E-10</c:v>
                </c:pt>
                <c:pt idx="1940">
                  <c:v>2.5258000000000002E-10</c:v>
                </c:pt>
                <c:pt idx="1941">
                  <c:v>2.52584E-10</c:v>
                </c:pt>
                <c:pt idx="1942">
                  <c:v>2.5258799999999999E-10</c:v>
                </c:pt>
                <c:pt idx="1943">
                  <c:v>2.5258899999999999E-10</c:v>
                </c:pt>
                <c:pt idx="1944">
                  <c:v>2.5258899999999999E-10</c:v>
                </c:pt>
                <c:pt idx="1945">
                  <c:v>2.5259100000000001E-10</c:v>
                </c:pt>
                <c:pt idx="1946">
                  <c:v>2.5259299999999998E-10</c:v>
                </c:pt>
                <c:pt idx="1947">
                  <c:v>2.5260599999999999E-10</c:v>
                </c:pt>
                <c:pt idx="1948">
                  <c:v>2.5260699999999999E-10</c:v>
                </c:pt>
                <c:pt idx="1949">
                  <c:v>2.5260699999999999E-10</c:v>
                </c:pt>
                <c:pt idx="1950">
                  <c:v>2.52608E-10</c:v>
                </c:pt>
                <c:pt idx="1951">
                  <c:v>2.5261000000000002E-10</c:v>
                </c:pt>
                <c:pt idx="1952">
                  <c:v>2.5261199999999999E-10</c:v>
                </c:pt>
                <c:pt idx="1953">
                  <c:v>2.5261500000000001E-10</c:v>
                </c:pt>
                <c:pt idx="1954">
                  <c:v>2.5262299999999998E-10</c:v>
                </c:pt>
                <c:pt idx="1955">
                  <c:v>2.5262399999999999E-10</c:v>
                </c:pt>
                <c:pt idx="1956">
                  <c:v>2.5262999999999998E-10</c:v>
                </c:pt>
                <c:pt idx="1957">
                  <c:v>2.5264000000000002E-10</c:v>
                </c:pt>
                <c:pt idx="1958">
                  <c:v>2.5264000000000002E-10</c:v>
                </c:pt>
                <c:pt idx="1959">
                  <c:v>2.5264099999999998E-10</c:v>
                </c:pt>
                <c:pt idx="1960">
                  <c:v>2.5264099999999998E-10</c:v>
                </c:pt>
                <c:pt idx="1961">
                  <c:v>2.5265100000000001E-10</c:v>
                </c:pt>
                <c:pt idx="1962">
                  <c:v>2.5265200000000002E-10</c:v>
                </c:pt>
                <c:pt idx="1963">
                  <c:v>2.5265700000000001E-10</c:v>
                </c:pt>
                <c:pt idx="1964">
                  <c:v>2.5265899999999998E-10</c:v>
                </c:pt>
                <c:pt idx="1965">
                  <c:v>2.5266599999999998E-10</c:v>
                </c:pt>
                <c:pt idx="1966">
                  <c:v>2.5266699999999999E-10</c:v>
                </c:pt>
                <c:pt idx="1967">
                  <c:v>2.52668E-10</c:v>
                </c:pt>
                <c:pt idx="1968">
                  <c:v>2.52668E-10</c:v>
                </c:pt>
                <c:pt idx="1969">
                  <c:v>2.5267199999999998E-10</c:v>
                </c:pt>
                <c:pt idx="1970">
                  <c:v>2.5267600000000002E-10</c:v>
                </c:pt>
                <c:pt idx="1971">
                  <c:v>2.5267699999999997E-10</c:v>
                </c:pt>
                <c:pt idx="1972">
                  <c:v>2.5267899999999999E-10</c:v>
                </c:pt>
                <c:pt idx="1973">
                  <c:v>2.5268100000000001E-10</c:v>
                </c:pt>
                <c:pt idx="1974">
                  <c:v>2.5268100000000001E-10</c:v>
                </c:pt>
                <c:pt idx="1975">
                  <c:v>2.5268399999999998E-10</c:v>
                </c:pt>
                <c:pt idx="1976">
                  <c:v>2.5268499999999999E-10</c:v>
                </c:pt>
                <c:pt idx="1977">
                  <c:v>2.5268800000000002E-10</c:v>
                </c:pt>
                <c:pt idx="1978">
                  <c:v>2.5268999999999998E-10</c:v>
                </c:pt>
                <c:pt idx="1979">
                  <c:v>2.5269099999999999E-10</c:v>
                </c:pt>
                <c:pt idx="1980">
                  <c:v>2.5270100000000003E-10</c:v>
                </c:pt>
                <c:pt idx="1981">
                  <c:v>2.5270700000000002E-10</c:v>
                </c:pt>
                <c:pt idx="1982">
                  <c:v>2.5270700000000002E-10</c:v>
                </c:pt>
                <c:pt idx="1983">
                  <c:v>2.5271100000000001E-10</c:v>
                </c:pt>
                <c:pt idx="1984">
                  <c:v>2.5271900000000002E-10</c:v>
                </c:pt>
                <c:pt idx="1985">
                  <c:v>2.5271900000000002E-10</c:v>
                </c:pt>
                <c:pt idx="1986">
                  <c:v>2.5272400000000002E-10</c:v>
                </c:pt>
                <c:pt idx="1987">
                  <c:v>2.5272599999999998E-10</c:v>
                </c:pt>
                <c:pt idx="1988">
                  <c:v>2.5273100000000002E-10</c:v>
                </c:pt>
                <c:pt idx="1989">
                  <c:v>2.5273100000000002E-10</c:v>
                </c:pt>
                <c:pt idx="1990">
                  <c:v>2.5274100000000001E-10</c:v>
                </c:pt>
                <c:pt idx="1991">
                  <c:v>2.5274700000000001E-10</c:v>
                </c:pt>
                <c:pt idx="1992">
                  <c:v>2.5274900000000002E-10</c:v>
                </c:pt>
                <c:pt idx="1993">
                  <c:v>2.5275300000000001E-10</c:v>
                </c:pt>
                <c:pt idx="1994">
                  <c:v>2.5275400000000001E-10</c:v>
                </c:pt>
                <c:pt idx="1995">
                  <c:v>2.52758E-10</c:v>
                </c:pt>
                <c:pt idx="1996">
                  <c:v>2.5276500000000001E-10</c:v>
                </c:pt>
                <c:pt idx="1997">
                  <c:v>2.5277499999999999E-10</c:v>
                </c:pt>
                <c:pt idx="1998">
                  <c:v>2.5277700000000001E-10</c:v>
                </c:pt>
                <c:pt idx="1999">
                  <c:v>2.5278099999999999E-10</c:v>
                </c:pt>
                <c:pt idx="2000">
                  <c:v>2.52783E-10</c:v>
                </c:pt>
                <c:pt idx="2001">
                  <c:v>2.5278699999999999E-10</c:v>
                </c:pt>
                <c:pt idx="2002">
                  <c:v>2.5279100000000002E-10</c:v>
                </c:pt>
                <c:pt idx="2003">
                  <c:v>2.5279700000000002E-10</c:v>
                </c:pt>
                <c:pt idx="2004">
                  <c:v>2.5279899999999999E-10</c:v>
                </c:pt>
                <c:pt idx="2005">
                  <c:v>2.528E-10</c:v>
                </c:pt>
                <c:pt idx="2006">
                  <c:v>2.52807E-10</c:v>
                </c:pt>
                <c:pt idx="2007">
                  <c:v>2.5280800000000001E-10</c:v>
                </c:pt>
                <c:pt idx="2008">
                  <c:v>2.5281099999999999E-10</c:v>
                </c:pt>
                <c:pt idx="2009">
                  <c:v>2.52813E-10</c:v>
                </c:pt>
                <c:pt idx="2010">
                  <c:v>2.52813E-10</c:v>
                </c:pt>
                <c:pt idx="2011">
                  <c:v>2.52819E-10</c:v>
                </c:pt>
                <c:pt idx="2012">
                  <c:v>2.52825E-10</c:v>
                </c:pt>
                <c:pt idx="2013">
                  <c:v>2.5282799999999998E-10</c:v>
                </c:pt>
                <c:pt idx="2014">
                  <c:v>2.5282899999999999E-10</c:v>
                </c:pt>
                <c:pt idx="2015">
                  <c:v>2.52837E-10</c:v>
                </c:pt>
                <c:pt idx="2016">
                  <c:v>2.52837E-10</c:v>
                </c:pt>
                <c:pt idx="2017">
                  <c:v>2.5283999999999998E-10</c:v>
                </c:pt>
                <c:pt idx="2018">
                  <c:v>2.5283999999999998E-10</c:v>
                </c:pt>
                <c:pt idx="2019">
                  <c:v>2.5284400000000001E-10</c:v>
                </c:pt>
                <c:pt idx="2020">
                  <c:v>2.5284500000000002E-10</c:v>
                </c:pt>
                <c:pt idx="2021">
                  <c:v>2.5284599999999998E-10</c:v>
                </c:pt>
                <c:pt idx="2022">
                  <c:v>2.5284699999999999E-10</c:v>
                </c:pt>
                <c:pt idx="2023">
                  <c:v>2.5285100000000002E-10</c:v>
                </c:pt>
                <c:pt idx="2024">
                  <c:v>2.5285700000000002E-10</c:v>
                </c:pt>
                <c:pt idx="2025">
                  <c:v>2.5285700000000002E-10</c:v>
                </c:pt>
                <c:pt idx="2026">
                  <c:v>2.5285700000000002E-10</c:v>
                </c:pt>
                <c:pt idx="2027">
                  <c:v>2.5285799999999998E-10</c:v>
                </c:pt>
                <c:pt idx="2028">
                  <c:v>2.5286900000000002E-10</c:v>
                </c:pt>
                <c:pt idx="2029">
                  <c:v>2.5287099999999998E-10</c:v>
                </c:pt>
                <c:pt idx="2030">
                  <c:v>2.52873E-10</c:v>
                </c:pt>
                <c:pt idx="2031">
                  <c:v>2.5287400000000001E-10</c:v>
                </c:pt>
                <c:pt idx="2032">
                  <c:v>2.5287599999999998E-10</c:v>
                </c:pt>
                <c:pt idx="2033">
                  <c:v>2.5288000000000001E-10</c:v>
                </c:pt>
                <c:pt idx="2034">
                  <c:v>2.5288600000000001E-10</c:v>
                </c:pt>
                <c:pt idx="2035">
                  <c:v>2.5288899999999998E-10</c:v>
                </c:pt>
                <c:pt idx="2036">
                  <c:v>2.5289399999999997E-10</c:v>
                </c:pt>
                <c:pt idx="2037">
                  <c:v>2.5290099999999998E-10</c:v>
                </c:pt>
                <c:pt idx="2038">
                  <c:v>2.5290699999999998E-10</c:v>
                </c:pt>
                <c:pt idx="2039">
                  <c:v>2.52909E-10</c:v>
                </c:pt>
                <c:pt idx="2040">
                  <c:v>2.5291100000000002E-10</c:v>
                </c:pt>
                <c:pt idx="2041">
                  <c:v>2.5291299999999998E-10</c:v>
                </c:pt>
                <c:pt idx="2042">
                  <c:v>2.5291600000000001E-10</c:v>
                </c:pt>
                <c:pt idx="2043">
                  <c:v>2.5291700000000002E-10</c:v>
                </c:pt>
                <c:pt idx="2044">
                  <c:v>2.5291700000000002E-10</c:v>
                </c:pt>
                <c:pt idx="2045">
                  <c:v>2.5292300000000002E-10</c:v>
                </c:pt>
                <c:pt idx="2046">
                  <c:v>2.5292400000000003E-10</c:v>
                </c:pt>
                <c:pt idx="2047">
                  <c:v>2.5292900000000002E-10</c:v>
                </c:pt>
                <c:pt idx="2048">
                  <c:v>2.5293000000000003E-10</c:v>
                </c:pt>
                <c:pt idx="2049">
                  <c:v>2.5293199999999999E-10</c:v>
                </c:pt>
                <c:pt idx="2050">
                  <c:v>2.5293699999999998E-10</c:v>
                </c:pt>
                <c:pt idx="2051">
                  <c:v>2.5294600000000001E-10</c:v>
                </c:pt>
                <c:pt idx="2052">
                  <c:v>2.5294999999999999E-10</c:v>
                </c:pt>
                <c:pt idx="2053">
                  <c:v>2.5295400000000002E-10</c:v>
                </c:pt>
                <c:pt idx="2054">
                  <c:v>2.52957E-10</c:v>
                </c:pt>
                <c:pt idx="2055">
                  <c:v>2.52957E-10</c:v>
                </c:pt>
                <c:pt idx="2056">
                  <c:v>2.5295800000000001E-10</c:v>
                </c:pt>
                <c:pt idx="2057">
                  <c:v>2.5296199999999999E-10</c:v>
                </c:pt>
                <c:pt idx="2058">
                  <c:v>2.5296500000000002E-10</c:v>
                </c:pt>
                <c:pt idx="2059">
                  <c:v>2.5296699999999998E-10</c:v>
                </c:pt>
                <c:pt idx="2060">
                  <c:v>2.5296699999999998E-10</c:v>
                </c:pt>
                <c:pt idx="2061">
                  <c:v>2.5297200000000002E-10</c:v>
                </c:pt>
                <c:pt idx="2062">
                  <c:v>2.5297600000000001E-10</c:v>
                </c:pt>
                <c:pt idx="2063">
                  <c:v>2.5297999999999999E-10</c:v>
                </c:pt>
                <c:pt idx="2064">
                  <c:v>2.5298200000000001E-10</c:v>
                </c:pt>
                <c:pt idx="2065">
                  <c:v>2.5298300000000001E-10</c:v>
                </c:pt>
                <c:pt idx="2066">
                  <c:v>2.5298800000000001E-10</c:v>
                </c:pt>
                <c:pt idx="2067">
                  <c:v>2.5298900000000001E-10</c:v>
                </c:pt>
                <c:pt idx="2068">
                  <c:v>2.52993E-10</c:v>
                </c:pt>
                <c:pt idx="2069">
                  <c:v>2.52993E-10</c:v>
                </c:pt>
                <c:pt idx="2070">
                  <c:v>2.5300899999999998E-10</c:v>
                </c:pt>
                <c:pt idx="2071">
                  <c:v>2.5300999999999999E-10</c:v>
                </c:pt>
                <c:pt idx="2072">
                  <c:v>2.5301499999999998E-10</c:v>
                </c:pt>
                <c:pt idx="2073">
                  <c:v>2.5302600000000002E-10</c:v>
                </c:pt>
                <c:pt idx="2074">
                  <c:v>2.5302699999999998E-10</c:v>
                </c:pt>
                <c:pt idx="2075">
                  <c:v>2.5303200000000002E-10</c:v>
                </c:pt>
                <c:pt idx="2076">
                  <c:v>2.5303700000000001E-10</c:v>
                </c:pt>
                <c:pt idx="2077">
                  <c:v>2.5303999999999999E-10</c:v>
                </c:pt>
                <c:pt idx="2078">
                  <c:v>2.53042E-10</c:v>
                </c:pt>
                <c:pt idx="2079">
                  <c:v>2.5304599999999999E-10</c:v>
                </c:pt>
                <c:pt idx="2080">
                  <c:v>2.5304599999999999E-10</c:v>
                </c:pt>
                <c:pt idx="2081">
                  <c:v>2.5305600000000002E-10</c:v>
                </c:pt>
                <c:pt idx="2082">
                  <c:v>2.5305699999999998E-10</c:v>
                </c:pt>
                <c:pt idx="2083">
                  <c:v>2.5306200000000002E-10</c:v>
                </c:pt>
                <c:pt idx="2084">
                  <c:v>2.5306399999999999E-10</c:v>
                </c:pt>
                <c:pt idx="2085">
                  <c:v>2.53066E-10</c:v>
                </c:pt>
                <c:pt idx="2086">
                  <c:v>2.5306700000000001E-10</c:v>
                </c:pt>
                <c:pt idx="2087">
                  <c:v>2.5307099999999999E-10</c:v>
                </c:pt>
                <c:pt idx="2088">
                  <c:v>2.5307300000000001E-10</c:v>
                </c:pt>
                <c:pt idx="2089">
                  <c:v>2.5307400000000002E-10</c:v>
                </c:pt>
                <c:pt idx="2090">
                  <c:v>2.5307599999999999E-10</c:v>
                </c:pt>
                <c:pt idx="2091">
                  <c:v>2.5307599999999999E-10</c:v>
                </c:pt>
                <c:pt idx="2092">
                  <c:v>2.5308299999999999E-10</c:v>
                </c:pt>
                <c:pt idx="2093">
                  <c:v>2.5308500000000001E-10</c:v>
                </c:pt>
                <c:pt idx="2094">
                  <c:v>2.5309E-10</c:v>
                </c:pt>
                <c:pt idx="2095">
                  <c:v>2.5309299999999998E-10</c:v>
                </c:pt>
                <c:pt idx="2096">
                  <c:v>2.53114E-10</c:v>
                </c:pt>
                <c:pt idx="2097">
                  <c:v>2.5311600000000002E-10</c:v>
                </c:pt>
                <c:pt idx="2098">
                  <c:v>2.5311699999999997E-10</c:v>
                </c:pt>
                <c:pt idx="2099">
                  <c:v>2.5311699999999997E-10</c:v>
                </c:pt>
                <c:pt idx="2100">
                  <c:v>2.5312800000000002E-10</c:v>
                </c:pt>
                <c:pt idx="2101">
                  <c:v>2.5312999999999998E-10</c:v>
                </c:pt>
                <c:pt idx="2102">
                  <c:v>2.5313499999999997E-10</c:v>
                </c:pt>
                <c:pt idx="2103">
                  <c:v>2.5313599999999998E-10</c:v>
                </c:pt>
                <c:pt idx="2104">
                  <c:v>2.5314000000000002E-10</c:v>
                </c:pt>
                <c:pt idx="2105">
                  <c:v>2.5314100000000003E-10</c:v>
                </c:pt>
                <c:pt idx="2106">
                  <c:v>2.5314899999999999E-10</c:v>
                </c:pt>
                <c:pt idx="2107">
                  <c:v>2.5315100000000001E-10</c:v>
                </c:pt>
                <c:pt idx="2108">
                  <c:v>2.53156E-10</c:v>
                </c:pt>
                <c:pt idx="2109">
                  <c:v>2.5315800000000002E-10</c:v>
                </c:pt>
                <c:pt idx="2110">
                  <c:v>2.5315999999999998E-10</c:v>
                </c:pt>
                <c:pt idx="2111">
                  <c:v>2.5316699999999999E-10</c:v>
                </c:pt>
                <c:pt idx="2112">
                  <c:v>2.5317299999999999E-10</c:v>
                </c:pt>
                <c:pt idx="2113">
                  <c:v>2.5317899999999999E-10</c:v>
                </c:pt>
                <c:pt idx="2114">
                  <c:v>2.5318E-10</c:v>
                </c:pt>
                <c:pt idx="2115">
                  <c:v>2.5318100000000001E-10</c:v>
                </c:pt>
                <c:pt idx="2116">
                  <c:v>2.5318200000000002E-10</c:v>
                </c:pt>
                <c:pt idx="2117">
                  <c:v>2.53186E-10</c:v>
                </c:pt>
                <c:pt idx="2118">
                  <c:v>2.53192E-10</c:v>
                </c:pt>
                <c:pt idx="2119">
                  <c:v>2.5320000000000001E-10</c:v>
                </c:pt>
                <c:pt idx="2120">
                  <c:v>2.5320199999999998E-10</c:v>
                </c:pt>
                <c:pt idx="2121">
                  <c:v>2.5320199999999998E-10</c:v>
                </c:pt>
                <c:pt idx="2122">
                  <c:v>2.5320299999999999E-10</c:v>
                </c:pt>
                <c:pt idx="2123">
                  <c:v>2.53204E-10</c:v>
                </c:pt>
                <c:pt idx="2124">
                  <c:v>2.53204E-10</c:v>
                </c:pt>
                <c:pt idx="2125">
                  <c:v>2.5320600000000001E-10</c:v>
                </c:pt>
                <c:pt idx="2126">
                  <c:v>2.5322400000000001E-10</c:v>
                </c:pt>
                <c:pt idx="2127">
                  <c:v>2.5322900000000001E-10</c:v>
                </c:pt>
                <c:pt idx="2128">
                  <c:v>2.5323000000000001E-10</c:v>
                </c:pt>
                <c:pt idx="2129">
                  <c:v>2.5323199999999998E-10</c:v>
                </c:pt>
                <c:pt idx="2130">
                  <c:v>2.53234E-10</c:v>
                </c:pt>
                <c:pt idx="2131">
                  <c:v>2.5324399999999998E-10</c:v>
                </c:pt>
                <c:pt idx="2132">
                  <c:v>2.5325500000000002E-10</c:v>
                </c:pt>
                <c:pt idx="2133">
                  <c:v>2.5326100000000002E-10</c:v>
                </c:pt>
                <c:pt idx="2134">
                  <c:v>2.5326199999999998E-10</c:v>
                </c:pt>
                <c:pt idx="2135">
                  <c:v>2.53264E-10</c:v>
                </c:pt>
                <c:pt idx="2136">
                  <c:v>2.53264E-10</c:v>
                </c:pt>
                <c:pt idx="2137">
                  <c:v>2.5326600000000001E-10</c:v>
                </c:pt>
                <c:pt idx="2138">
                  <c:v>2.5326799999999998E-10</c:v>
                </c:pt>
                <c:pt idx="2139">
                  <c:v>2.5326999999999999E-10</c:v>
                </c:pt>
                <c:pt idx="2140">
                  <c:v>2.5327399999999998E-10</c:v>
                </c:pt>
                <c:pt idx="2141">
                  <c:v>2.5327499999999999E-10</c:v>
                </c:pt>
                <c:pt idx="2142">
                  <c:v>2.53277E-10</c:v>
                </c:pt>
                <c:pt idx="2143">
                  <c:v>2.5327900000000002E-10</c:v>
                </c:pt>
                <c:pt idx="2144">
                  <c:v>2.5328199999999999E-10</c:v>
                </c:pt>
                <c:pt idx="2145">
                  <c:v>2.5328500000000002E-10</c:v>
                </c:pt>
                <c:pt idx="2146">
                  <c:v>2.5328500000000002E-10</c:v>
                </c:pt>
                <c:pt idx="2147">
                  <c:v>2.53289E-10</c:v>
                </c:pt>
                <c:pt idx="2148">
                  <c:v>2.53289E-10</c:v>
                </c:pt>
                <c:pt idx="2149">
                  <c:v>2.5329199999999998E-10</c:v>
                </c:pt>
                <c:pt idx="2150">
                  <c:v>2.5329199999999998E-10</c:v>
                </c:pt>
                <c:pt idx="2151">
                  <c:v>2.5329600000000001E-10</c:v>
                </c:pt>
                <c:pt idx="2152">
                  <c:v>2.5329899999999999E-10</c:v>
                </c:pt>
                <c:pt idx="2153">
                  <c:v>2.5329899999999999E-10</c:v>
                </c:pt>
                <c:pt idx="2154">
                  <c:v>2.5329899999999999E-10</c:v>
                </c:pt>
                <c:pt idx="2155">
                  <c:v>2.5329899999999999E-10</c:v>
                </c:pt>
                <c:pt idx="2156">
                  <c:v>2.5329999999999999E-10</c:v>
                </c:pt>
                <c:pt idx="2157">
                  <c:v>2.53301E-10</c:v>
                </c:pt>
                <c:pt idx="2158">
                  <c:v>2.5330300000000002E-10</c:v>
                </c:pt>
                <c:pt idx="2159">
                  <c:v>2.5331199999999999E-10</c:v>
                </c:pt>
                <c:pt idx="2160">
                  <c:v>2.5331199999999999E-10</c:v>
                </c:pt>
                <c:pt idx="2161">
                  <c:v>2.5331400000000001E-10</c:v>
                </c:pt>
                <c:pt idx="2162">
                  <c:v>2.5331699999999998E-10</c:v>
                </c:pt>
                <c:pt idx="2163">
                  <c:v>2.5331799999999999E-10</c:v>
                </c:pt>
                <c:pt idx="2164">
                  <c:v>2.5332799999999998E-10</c:v>
                </c:pt>
                <c:pt idx="2165">
                  <c:v>2.5333300000000002E-10</c:v>
                </c:pt>
                <c:pt idx="2166">
                  <c:v>2.5333999999999998E-10</c:v>
                </c:pt>
                <c:pt idx="2167">
                  <c:v>2.5334500000000002E-10</c:v>
                </c:pt>
                <c:pt idx="2168">
                  <c:v>2.5334500000000002E-10</c:v>
                </c:pt>
                <c:pt idx="2169">
                  <c:v>2.53349E-10</c:v>
                </c:pt>
                <c:pt idx="2170">
                  <c:v>2.53349E-10</c:v>
                </c:pt>
                <c:pt idx="2171">
                  <c:v>2.5335299999999998E-10</c:v>
                </c:pt>
                <c:pt idx="2172">
                  <c:v>2.5335999999999999E-10</c:v>
                </c:pt>
                <c:pt idx="2173">
                  <c:v>2.5335999999999999E-10</c:v>
                </c:pt>
                <c:pt idx="2174">
                  <c:v>2.5336499999999998E-10</c:v>
                </c:pt>
                <c:pt idx="2175">
                  <c:v>2.5337000000000003E-10</c:v>
                </c:pt>
                <c:pt idx="2176">
                  <c:v>2.5337600000000003E-10</c:v>
                </c:pt>
                <c:pt idx="2177">
                  <c:v>2.5338800000000002E-10</c:v>
                </c:pt>
                <c:pt idx="2178">
                  <c:v>2.5339599999999999E-10</c:v>
                </c:pt>
                <c:pt idx="2179">
                  <c:v>2.5340000000000002E-10</c:v>
                </c:pt>
                <c:pt idx="2180">
                  <c:v>2.5341000000000001E-10</c:v>
                </c:pt>
                <c:pt idx="2181">
                  <c:v>2.5341600000000001E-10</c:v>
                </c:pt>
                <c:pt idx="2182">
                  <c:v>2.5342900000000001E-10</c:v>
                </c:pt>
                <c:pt idx="2183">
                  <c:v>2.5343699999999998E-10</c:v>
                </c:pt>
                <c:pt idx="2184">
                  <c:v>2.5344200000000002E-10</c:v>
                </c:pt>
                <c:pt idx="2185">
                  <c:v>2.5344399999999999E-10</c:v>
                </c:pt>
                <c:pt idx="2186">
                  <c:v>2.53445E-10</c:v>
                </c:pt>
                <c:pt idx="2187">
                  <c:v>2.5345200000000001E-10</c:v>
                </c:pt>
                <c:pt idx="2188">
                  <c:v>2.5345400000000002E-10</c:v>
                </c:pt>
                <c:pt idx="2189">
                  <c:v>2.5345499999999998E-10</c:v>
                </c:pt>
                <c:pt idx="2190">
                  <c:v>2.5345599999999999E-10</c:v>
                </c:pt>
                <c:pt idx="2191">
                  <c:v>2.5346000000000002E-10</c:v>
                </c:pt>
                <c:pt idx="2192">
                  <c:v>2.5346000000000002E-10</c:v>
                </c:pt>
                <c:pt idx="2193">
                  <c:v>2.5346199999999999E-10</c:v>
                </c:pt>
                <c:pt idx="2194">
                  <c:v>2.53463E-10</c:v>
                </c:pt>
                <c:pt idx="2195">
                  <c:v>2.53463E-10</c:v>
                </c:pt>
                <c:pt idx="2196">
                  <c:v>2.5346500000000001E-10</c:v>
                </c:pt>
                <c:pt idx="2197">
                  <c:v>2.5347299999999998E-10</c:v>
                </c:pt>
                <c:pt idx="2198">
                  <c:v>2.5347700000000001E-10</c:v>
                </c:pt>
                <c:pt idx="2199">
                  <c:v>2.5347800000000002E-10</c:v>
                </c:pt>
                <c:pt idx="2200">
                  <c:v>2.5348300000000001E-10</c:v>
                </c:pt>
                <c:pt idx="2201">
                  <c:v>2.5348599999999999E-10</c:v>
                </c:pt>
                <c:pt idx="2202">
                  <c:v>2.5348599999999999E-10</c:v>
                </c:pt>
                <c:pt idx="2203">
                  <c:v>2.53487E-10</c:v>
                </c:pt>
                <c:pt idx="2204">
                  <c:v>2.53494E-10</c:v>
                </c:pt>
                <c:pt idx="2205">
                  <c:v>2.53494E-10</c:v>
                </c:pt>
                <c:pt idx="2206">
                  <c:v>2.5349799999999999E-10</c:v>
                </c:pt>
                <c:pt idx="2207">
                  <c:v>2.5350200000000002E-10</c:v>
                </c:pt>
                <c:pt idx="2208">
                  <c:v>2.53506E-10</c:v>
                </c:pt>
                <c:pt idx="2209">
                  <c:v>2.5351400000000002E-10</c:v>
                </c:pt>
                <c:pt idx="2210">
                  <c:v>2.5351499999999998E-10</c:v>
                </c:pt>
                <c:pt idx="2211">
                  <c:v>2.5351599999999999E-10</c:v>
                </c:pt>
                <c:pt idx="2212">
                  <c:v>2.5352000000000002E-10</c:v>
                </c:pt>
                <c:pt idx="2213">
                  <c:v>2.5352199999999999E-10</c:v>
                </c:pt>
                <c:pt idx="2214">
                  <c:v>2.5353200000000002E-10</c:v>
                </c:pt>
                <c:pt idx="2215">
                  <c:v>2.5354400000000002E-10</c:v>
                </c:pt>
                <c:pt idx="2216">
                  <c:v>2.5354599999999998E-10</c:v>
                </c:pt>
                <c:pt idx="2217">
                  <c:v>2.5354699999999999E-10</c:v>
                </c:pt>
                <c:pt idx="2218">
                  <c:v>2.53548E-10</c:v>
                </c:pt>
                <c:pt idx="2219">
                  <c:v>2.5354900000000001E-10</c:v>
                </c:pt>
                <c:pt idx="2220">
                  <c:v>2.5354900000000001E-10</c:v>
                </c:pt>
                <c:pt idx="2221">
                  <c:v>2.5355299999999999E-10</c:v>
                </c:pt>
                <c:pt idx="2222">
                  <c:v>2.53554E-10</c:v>
                </c:pt>
                <c:pt idx="2223">
                  <c:v>2.5355500000000001E-10</c:v>
                </c:pt>
                <c:pt idx="2224">
                  <c:v>2.5356200000000002E-10</c:v>
                </c:pt>
                <c:pt idx="2225">
                  <c:v>2.5356499999999999E-10</c:v>
                </c:pt>
                <c:pt idx="2226">
                  <c:v>2.5356800000000002E-10</c:v>
                </c:pt>
                <c:pt idx="2227">
                  <c:v>2.5356999999999998E-10</c:v>
                </c:pt>
                <c:pt idx="2228">
                  <c:v>2.53572E-10</c:v>
                </c:pt>
                <c:pt idx="2229">
                  <c:v>2.5357300000000001E-10</c:v>
                </c:pt>
                <c:pt idx="2230">
                  <c:v>2.5357499999999997E-10</c:v>
                </c:pt>
                <c:pt idx="2231">
                  <c:v>2.5357499999999997E-10</c:v>
                </c:pt>
                <c:pt idx="2232">
                  <c:v>2.5357699999999999E-10</c:v>
                </c:pt>
                <c:pt idx="2233">
                  <c:v>2.5357699999999999E-10</c:v>
                </c:pt>
                <c:pt idx="2234">
                  <c:v>2.53578E-10</c:v>
                </c:pt>
                <c:pt idx="2235">
                  <c:v>2.5358299999999999E-10</c:v>
                </c:pt>
                <c:pt idx="2236">
                  <c:v>2.5358500000000001E-10</c:v>
                </c:pt>
                <c:pt idx="2237">
                  <c:v>2.5358500000000001E-10</c:v>
                </c:pt>
                <c:pt idx="2238">
                  <c:v>2.5358600000000002E-10</c:v>
                </c:pt>
                <c:pt idx="2239">
                  <c:v>2.5358799999999998E-10</c:v>
                </c:pt>
                <c:pt idx="2240">
                  <c:v>2.5359100000000001E-10</c:v>
                </c:pt>
                <c:pt idx="2241">
                  <c:v>2.5359399999999998E-10</c:v>
                </c:pt>
                <c:pt idx="2242">
                  <c:v>2.5359800000000002E-10</c:v>
                </c:pt>
                <c:pt idx="2243">
                  <c:v>2.5360400000000002E-10</c:v>
                </c:pt>
                <c:pt idx="2244">
                  <c:v>2.5361100000000003E-10</c:v>
                </c:pt>
                <c:pt idx="2245">
                  <c:v>2.53614E-10</c:v>
                </c:pt>
                <c:pt idx="2246">
                  <c:v>2.5361500000000001E-10</c:v>
                </c:pt>
                <c:pt idx="2247">
                  <c:v>2.5361700000000002E-10</c:v>
                </c:pt>
                <c:pt idx="2248">
                  <c:v>2.5362E-10</c:v>
                </c:pt>
                <c:pt idx="2249">
                  <c:v>2.5362E-10</c:v>
                </c:pt>
                <c:pt idx="2250">
                  <c:v>2.5362700000000001E-10</c:v>
                </c:pt>
                <c:pt idx="2251">
                  <c:v>2.5362900000000002E-10</c:v>
                </c:pt>
                <c:pt idx="2252">
                  <c:v>2.5362900000000002E-10</c:v>
                </c:pt>
                <c:pt idx="2253">
                  <c:v>2.5362999999999998E-10</c:v>
                </c:pt>
                <c:pt idx="2254">
                  <c:v>2.53638E-10</c:v>
                </c:pt>
                <c:pt idx="2255">
                  <c:v>2.5364100000000002E-10</c:v>
                </c:pt>
                <c:pt idx="2256">
                  <c:v>2.5365200000000001E-10</c:v>
                </c:pt>
                <c:pt idx="2257">
                  <c:v>2.5365700000000001E-10</c:v>
                </c:pt>
                <c:pt idx="2258">
                  <c:v>2.5365900000000002E-10</c:v>
                </c:pt>
                <c:pt idx="2259">
                  <c:v>2.5366300000000001E-10</c:v>
                </c:pt>
                <c:pt idx="2260">
                  <c:v>2.5366300000000001E-10</c:v>
                </c:pt>
                <c:pt idx="2261">
                  <c:v>2.5366500000000002E-10</c:v>
                </c:pt>
                <c:pt idx="2262">
                  <c:v>2.5366599999999998E-10</c:v>
                </c:pt>
                <c:pt idx="2263">
                  <c:v>2.5367000000000001E-10</c:v>
                </c:pt>
                <c:pt idx="2264">
                  <c:v>2.5367799999999998E-10</c:v>
                </c:pt>
                <c:pt idx="2265">
                  <c:v>2.5368499999999999E-10</c:v>
                </c:pt>
                <c:pt idx="2266">
                  <c:v>2.5368499999999999E-10</c:v>
                </c:pt>
                <c:pt idx="2267">
                  <c:v>2.53692E-10</c:v>
                </c:pt>
                <c:pt idx="2268">
                  <c:v>2.5369500000000002E-10</c:v>
                </c:pt>
                <c:pt idx="2269">
                  <c:v>2.5370000000000001E-10</c:v>
                </c:pt>
                <c:pt idx="2270">
                  <c:v>2.5370199999999998E-10</c:v>
                </c:pt>
                <c:pt idx="2271">
                  <c:v>2.53704E-10</c:v>
                </c:pt>
                <c:pt idx="2272">
                  <c:v>2.5370799999999998E-10</c:v>
                </c:pt>
                <c:pt idx="2273">
                  <c:v>2.5371E-10</c:v>
                </c:pt>
                <c:pt idx="2274">
                  <c:v>2.5372099999999999E-10</c:v>
                </c:pt>
                <c:pt idx="2275">
                  <c:v>2.53729E-10</c:v>
                </c:pt>
                <c:pt idx="2276">
                  <c:v>2.5373100000000002E-10</c:v>
                </c:pt>
                <c:pt idx="2277">
                  <c:v>2.5373299999999999E-10</c:v>
                </c:pt>
                <c:pt idx="2278">
                  <c:v>2.53735E-10</c:v>
                </c:pt>
                <c:pt idx="2279">
                  <c:v>2.53741E-10</c:v>
                </c:pt>
                <c:pt idx="2280">
                  <c:v>2.5374599999999999E-10</c:v>
                </c:pt>
                <c:pt idx="2281">
                  <c:v>2.53747E-10</c:v>
                </c:pt>
                <c:pt idx="2282">
                  <c:v>2.5374800000000001E-10</c:v>
                </c:pt>
                <c:pt idx="2283">
                  <c:v>2.53753E-10</c:v>
                </c:pt>
                <c:pt idx="2284">
                  <c:v>2.5376899999999998E-10</c:v>
                </c:pt>
                <c:pt idx="2285">
                  <c:v>2.5376899999999998E-10</c:v>
                </c:pt>
                <c:pt idx="2286">
                  <c:v>2.53771E-10</c:v>
                </c:pt>
                <c:pt idx="2287">
                  <c:v>2.5377800000000001E-10</c:v>
                </c:pt>
                <c:pt idx="2288">
                  <c:v>2.5378199999999999E-10</c:v>
                </c:pt>
                <c:pt idx="2289">
                  <c:v>2.5378500000000002E-10</c:v>
                </c:pt>
                <c:pt idx="2290">
                  <c:v>2.5378500000000002E-10</c:v>
                </c:pt>
                <c:pt idx="2291">
                  <c:v>2.5379000000000001E-10</c:v>
                </c:pt>
                <c:pt idx="2292">
                  <c:v>2.5379399999999999E-10</c:v>
                </c:pt>
                <c:pt idx="2293">
                  <c:v>2.5379700000000002E-10</c:v>
                </c:pt>
                <c:pt idx="2294">
                  <c:v>2.5379799999999997E-10</c:v>
                </c:pt>
                <c:pt idx="2295">
                  <c:v>2.53801E-10</c:v>
                </c:pt>
                <c:pt idx="2296">
                  <c:v>2.53807E-10</c:v>
                </c:pt>
                <c:pt idx="2297">
                  <c:v>2.53807E-10</c:v>
                </c:pt>
                <c:pt idx="2298">
                  <c:v>2.5380999999999997E-10</c:v>
                </c:pt>
                <c:pt idx="2299">
                  <c:v>2.5381699999999998E-10</c:v>
                </c:pt>
                <c:pt idx="2300">
                  <c:v>2.5381699999999998E-10</c:v>
                </c:pt>
                <c:pt idx="2301">
                  <c:v>2.5382399999999999E-10</c:v>
                </c:pt>
                <c:pt idx="2302">
                  <c:v>2.53825E-10</c:v>
                </c:pt>
                <c:pt idx="2303">
                  <c:v>2.5382899999999998E-10</c:v>
                </c:pt>
                <c:pt idx="2304">
                  <c:v>2.5383200000000001E-10</c:v>
                </c:pt>
                <c:pt idx="2305">
                  <c:v>2.5383200000000001E-10</c:v>
                </c:pt>
                <c:pt idx="2306">
                  <c:v>2.5383300000000002E-10</c:v>
                </c:pt>
                <c:pt idx="2307">
                  <c:v>2.5383599999999999E-10</c:v>
                </c:pt>
                <c:pt idx="2308">
                  <c:v>2.5384400000000001E-10</c:v>
                </c:pt>
                <c:pt idx="2309">
                  <c:v>2.5384500000000002E-10</c:v>
                </c:pt>
                <c:pt idx="2310">
                  <c:v>2.5385700000000002E-10</c:v>
                </c:pt>
                <c:pt idx="2311">
                  <c:v>2.5386200000000001E-10</c:v>
                </c:pt>
                <c:pt idx="2312">
                  <c:v>2.5386300000000002E-10</c:v>
                </c:pt>
                <c:pt idx="2313">
                  <c:v>2.5386800000000001E-10</c:v>
                </c:pt>
                <c:pt idx="2314">
                  <c:v>2.53885E-10</c:v>
                </c:pt>
                <c:pt idx="2315">
                  <c:v>2.5388700000000001E-10</c:v>
                </c:pt>
                <c:pt idx="2316">
                  <c:v>2.5388800000000002E-10</c:v>
                </c:pt>
                <c:pt idx="2317">
                  <c:v>2.5388899999999998E-10</c:v>
                </c:pt>
                <c:pt idx="2318">
                  <c:v>2.5388899999999998E-10</c:v>
                </c:pt>
                <c:pt idx="2319">
                  <c:v>2.5388999999999999E-10</c:v>
                </c:pt>
                <c:pt idx="2320">
                  <c:v>2.53891E-10</c:v>
                </c:pt>
                <c:pt idx="2321">
                  <c:v>2.5389300000000001E-10</c:v>
                </c:pt>
                <c:pt idx="2322">
                  <c:v>2.5389499999999998E-10</c:v>
                </c:pt>
                <c:pt idx="2323">
                  <c:v>2.5389900000000001E-10</c:v>
                </c:pt>
                <c:pt idx="2324">
                  <c:v>2.5390500000000001E-10</c:v>
                </c:pt>
                <c:pt idx="2325">
                  <c:v>2.5391299999999998E-10</c:v>
                </c:pt>
                <c:pt idx="2326">
                  <c:v>2.5391700000000001E-10</c:v>
                </c:pt>
                <c:pt idx="2327">
                  <c:v>2.5392400000000002E-10</c:v>
                </c:pt>
                <c:pt idx="2328">
                  <c:v>2.5392499999999998E-10</c:v>
                </c:pt>
                <c:pt idx="2329">
                  <c:v>2.5393099999999998E-10</c:v>
                </c:pt>
                <c:pt idx="2330">
                  <c:v>2.5393199999999999E-10</c:v>
                </c:pt>
                <c:pt idx="2331">
                  <c:v>2.5393500000000001E-10</c:v>
                </c:pt>
                <c:pt idx="2332">
                  <c:v>2.53939E-10</c:v>
                </c:pt>
                <c:pt idx="2333">
                  <c:v>2.5394200000000002E-10</c:v>
                </c:pt>
                <c:pt idx="2334">
                  <c:v>2.5394299999999998E-10</c:v>
                </c:pt>
                <c:pt idx="2335">
                  <c:v>2.5394399999999999E-10</c:v>
                </c:pt>
                <c:pt idx="2336">
                  <c:v>2.53946E-10</c:v>
                </c:pt>
                <c:pt idx="2337">
                  <c:v>2.5394800000000002E-10</c:v>
                </c:pt>
                <c:pt idx="2338">
                  <c:v>2.5394800000000002E-10</c:v>
                </c:pt>
                <c:pt idx="2339">
                  <c:v>2.53952E-10</c:v>
                </c:pt>
                <c:pt idx="2340">
                  <c:v>2.5395400000000002E-10</c:v>
                </c:pt>
                <c:pt idx="2341">
                  <c:v>2.5396600000000002E-10</c:v>
                </c:pt>
                <c:pt idx="2342">
                  <c:v>2.5396600000000002E-10</c:v>
                </c:pt>
                <c:pt idx="2343">
                  <c:v>2.5397100000000001E-10</c:v>
                </c:pt>
                <c:pt idx="2344">
                  <c:v>2.5397200000000002E-10</c:v>
                </c:pt>
                <c:pt idx="2345">
                  <c:v>2.53976E-10</c:v>
                </c:pt>
                <c:pt idx="2346">
                  <c:v>2.5397800000000002E-10</c:v>
                </c:pt>
                <c:pt idx="2347">
                  <c:v>2.5397899999999998E-10</c:v>
                </c:pt>
                <c:pt idx="2348">
                  <c:v>2.5397999999999999E-10</c:v>
                </c:pt>
                <c:pt idx="2349">
                  <c:v>2.53982E-10</c:v>
                </c:pt>
                <c:pt idx="2350">
                  <c:v>2.53982E-10</c:v>
                </c:pt>
                <c:pt idx="2351">
                  <c:v>2.5398300000000001E-10</c:v>
                </c:pt>
                <c:pt idx="2352">
                  <c:v>2.5398400000000002E-10</c:v>
                </c:pt>
                <c:pt idx="2353">
                  <c:v>2.5398599999999999E-10</c:v>
                </c:pt>
                <c:pt idx="2354">
                  <c:v>2.5399000000000002E-10</c:v>
                </c:pt>
                <c:pt idx="2355">
                  <c:v>2.5399099999999998E-10</c:v>
                </c:pt>
                <c:pt idx="2356">
                  <c:v>2.5399099999999998E-10</c:v>
                </c:pt>
                <c:pt idx="2357">
                  <c:v>2.5399099999999998E-10</c:v>
                </c:pt>
                <c:pt idx="2358">
                  <c:v>2.5399199999999998E-10</c:v>
                </c:pt>
                <c:pt idx="2359">
                  <c:v>2.53994E-10</c:v>
                </c:pt>
                <c:pt idx="2360">
                  <c:v>2.5400299999999998E-10</c:v>
                </c:pt>
                <c:pt idx="2361">
                  <c:v>2.5400299999999998E-10</c:v>
                </c:pt>
                <c:pt idx="2362">
                  <c:v>2.5400800000000002E-10</c:v>
                </c:pt>
                <c:pt idx="2363">
                  <c:v>2.5400999999999998E-10</c:v>
                </c:pt>
                <c:pt idx="2364">
                  <c:v>2.54012E-10</c:v>
                </c:pt>
                <c:pt idx="2365">
                  <c:v>2.5401900000000001E-10</c:v>
                </c:pt>
                <c:pt idx="2366">
                  <c:v>2.5402099999999998E-10</c:v>
                </c:pt>
                <c:pt idx="2367">
                  <c:v>2.5402500000000001E-10</c:v>
                </c:pt>
                <c:pt idx="2368">
                  <c:v>2.5403700000000001E-10</c:v>
                </c:pt>
                <c:pt idx="2369">
                  <c:v>2.5403899999999997E-10</c:v>
                </c:pt>
                <c:pt idx="2370">
                  <c:v>2.54042E-10</c:v>
                </c:pt>
                <c:pt idx="2371">
                  <c:v>2.5405100000000003E-10</c:v>
                </c:pt>
                <c:pt idx="2372">
                  <c:v>2.54054E-10</c:v>
                </c:pt>
                <c:pt idx="2373">
                  <c:v>2.5405600000000002E-10</c:v>
                </c:pt>
                <c:pt idx="2374">
                  <c:v>2.5405700000000003E-10</c:v>
                </c:pt>
                <c:pt idx="2375">
                  <c:v>2.5405799999999998E-10</c:v>
                </c:pt>
                <c:pt idx="2376">
                  <c:v>2.5405799999999998E-10</c:v>
                </c:pt>
                <c:pt idx="2377">
                  <c:v>2.54066E-10</c:v>
                </c:pt>
                <c:pt idx="2378">
                  <c:v>2.5406800000000002E-10</c:v>
                </c:pt>
                <c:pt idx="2379">
                  <c:v>2.5407500000000002E-10</c:v>
                </c:pt>
                <c:pt idx="2380">
                  <c:v>2.5407599999999998E-10</c:v>
                </c:pt>
                <c:pt idx="2381">
                  <c:v>2.5408100000000002E-10</c:v>
                </c:pt>
                <c:pt idx="2382">
                  <c:v>2.5408299999999999E-10</c:v>
                </c:pt>
                <c:pt idx="2383">
                  <c:v>2.5408299999999999E-10</c:v>
                </c:pt>
                <c:pt idx="2384">
                  <c:v>2.5408299999999999E-10</c:v>
                </c:pt>
                <c:pt idx="2385">
                  <c:v>2.5408700000000002E-10</c:v>
                </c:pt>
                <c:pt idx="2386">
                  <c:v>2.54108E-10</c:v>
                </c:pt>
                <c:pt idx="2387">
                  <c:v>2.5410900000000001E-10</c:v>
                </c:pt>
                <c:pt idx="2388">
                  <c:v>2.5410900000000001E-10</c:v>
                </c:pt>
                <c:pt idx="2389">
                  <c:v>2.5411100000000002E-10</c:v>
                </c:pt>
                <c:pt idx="2390">
                  <c:v>2.5411600000000001E-10</c:v>
                </c:pt>
                <c:pt idx="2391">
                  <c:v>2.5411899999999999E-10</c:v>
                </c:pt>
                <c:pt idx="2392">
                  <c:v>2.5412E-10</c:v>
                </c:pt>
                <c:pt idx="2393">
                  <c:v>2.5412200000000001E-10</c:v>
                </c:pt>
                <c:pt idx="2394">
                  <c:v>2.5412499999999999E-10</c:v>
                </c:pt>
                <c:pt idx="2395">
                  <c:v>2.5412999999999998E-10</c:v>
                </c:pt>
                <c:pt idx="2396">
                  <c:v>2.5413400000000001E-10</c:v>
                </c:pt>
                <c:pt idx="2397">
                  <c:v>2.5413900000000001E-10</c:v>
                </c:pt>
                <c:pt idx="2398">
                  <c:v>2.5414899999999999E-10</c:v>
                </c:pt>
                <c:pt idx="2399">
                  <c:v>2.5415499999999999E-10</c:v>
                </c:pt>
                <c:pt idx="2400">
                  <c:v>2.54156E-10</c:v>
                </c:pt>
                <c:pt idx="2401">
                  <c:v>2.54157E-10</c:v>
                </c:pt>
                <c:pt idx="2402">
                  <c:v>2.5416500000000002E-10</c:v>
                </c:pt>
                <c:pt idx="2403">
                  <c:v>2.5416599999999998E-10</c:v>
                </c:pt>
                <c:pt idx="2404">
                  <c:v>2.54168E-10</c:v>
                </c:pt>
                <c:pt idx="2405">
                  <c:v>2.5417199999999998E-10</c:v>
                </c:pt>
                <c:pt idx="2406">
                  <c:v>2.5417299999999999E-10</c:v>
                </c:pt>
                <c:pt idx="2407">
                  <c:v>2.5417700000000002E-10</c:v>
                </c:pt>
                <c:pt idx="2408">
                  <c:v>2.5418200000000001E-10</c:v>
                </c:pt>
                <c:pt idx="2409">
                  <c:v>2.5418399999999998E-10</c:v>
                </c:pt>
                <c:pt idx="2410">
                  <c:v>2.5418800000000001E-10</c:v>
                </c:pt>
                <c:pt idx="2411">
                  <c:v>2.5418900000000002E-10</c:v>
                </c:pt>
                <c:pt idx="2412">
                  <c:v>2.54199E-10</c:v>
                </c:pt>
                <c:pt idx="2413">
                  <c:v>2.5420100000000002E-10</c:v>
                </c:pt>
                <c:pt idx="2414">
                  <c:v>2.5420700000000002E-10</c:v>
                </c:pt>
                <c:pt idx="2415">
                  <c:v>2.5420999999999999E-10</c:v>
                </c:pt>
                <c:pt idx="2416">
                  <c:v>2.5421200000000001E-10</c:v>
                </c:pt>
                <c:pt idx="2417">
                  <c:v>2.5421800000000001E-10</c:v>
                </c:pt>
                <c:pt idx="2418">
                  <c:v>2.5421800000000001E-10</c:v>
                </c:pt>
                <c:pt idx="2419">
                  <c:v>2.5422099999999998E-10</c:v>
                </c:pt>
                <c:pt idx="2420">
                  <c:v>2.54223E-10</c:v>
                </c:pt>
                <c:pt idx="2421">
                  <c:v>2.5422400000000001E-10</c:v>
                </c:pt>
                <c:pt idx="2422">
                  <c:v>2.5422599999999998E-10</c:v>
                </c:pt>
                <c:pt idx="2423">
                  <c:v>2.5423000000000001E-10</c:v>
                </c:pt>
                <c:pt idx="2424">
                  <c:v>2.5423299999999998E-10</c:v>
                </c:pt>
                <c:pt idx="2425">
                  <c:v>2.5423299999999998E-10</c:v>
                </c:pt>
                <c:pt idx="2426">
                  <c:v>2.54241E-10</c:v>
                </c:pt>
                <c:pt idx="2427">
                  <c:v>2.5424599999999999E-10</c:v>
                </c:pt>
                <c:pt idx="2428">
                  <c:v>2.5425099999999998E-10</c:v>
                </c:pt>
                <c:pt idx="2429">
                  <c:v>2.54253E-10</c:v>
                </c:pt>
                <c:pt idx="2430">
                  <c:v>2.5425400000000001E-10</c:v>
                </c:pt>
                <c:pt idx="2431">
                  <c:v>2.5425799999999999E-10</c:v>
                </c:pt>
                <c:pt idx="2432">
                  <c:v>2.54259E-10</c:v>
                </c:pt>
                <c:pt idx="2433">
                  <c:v>2.5426100000000002E-10</c:v>
                </c:pt>
                <c:pt idx="2434">
                  <c:v>2.5426299999999998E-10</c:v>
                </c:pt>
                <c:pt idx="2435">
                  <c:v>2.5426700000000002E-10</c:v>
                </c:pt>
                <c:pt idx="2436">
                  <c:v>2.5427200000000001E-10</c:v>
                </c:pt>
                <c:pt idx="2437">
                  <c:v>2.5427800000000001E-10</c:v>
                </c:pt>
                <c:pt idx="2438">
                  <c:v>2.5428500000000002E-10</c:v>
                </c:pt>
                <c:pt idx="2439">
                  <c:v>2.5428500000000002E-10</c:v>
                </c:pt>
                <c:pt idx="2440">
                  <c:v>2.5428600000000003E-10</c:v>
                </c:pt>
                <c:pt idx="2441">
                  <c:v>2.5429100000000002E-10</c:v>
                </c:pt>
                <c:pt idx="2442">
                  <c:v>2.5429399999999999E-10</c:v>
                </c:pt>
                <c:pt idx="2443">
                  <c:v>2.5430300000000002E-10</c:v>
                </c:pt>
                <c:pt idx="2444">
                  <c:v>2.5431400000000001E-10</c:v>
                </c:pt>
                <c:pt idx="2445">
                  <c:v>2.5431500000000002E-10</c:v>
                </c:pt>
                <c:pt idx="2446">
                  <c:v>2.5431699999999998E-10</c:v>
                </c:pt>
                <c:pt idx="2447">
                  <c:v>2.5431799999999999E-10</c:v>
                </c:pt>
                <c:pt idx="2448">
                  <c:v>2.5432299999999998E-10</c:v>
                </c:pt>
                <c:pt idx="2449">
                  <c:v>2.5432600000000001E-10</c:v>
                </c:pt>
                <c:pt idx="2450">
                  <c:v>2.5432600000000001E-10</c:v>
                </c:pt>
                <c:pt idx="2451">
                  <c:v>2.5432700000000002E-10</c:v>
                </c:pt>
                <c:pt idx="2452">
                  <c:v>2.5432899999999998E-10</c:v>
                </c:pt>
                <c:pt idx="2453">
                  <c:v>2.5432899999999998E-10</c:v>
                </c:pt>
                <c:pt idx="2454">
                  <c:v>2.5433599999999999E-10</c:v>
                </c:pt>
                <c:pt idx="2455">
                  <c:v>2.54337E-10</c:v>
                </c:pt>
                <c:pt idx="2456">
                  <c:v>2.54343E-10</c:v>
                </c:pt>
                <c:pt idx="2457">
                  <c:v>2.5434500000000001E-10</c:v>
                </c:pt>
                <c:pt idx="2458">
                  <c:v>2.5435600000000001E-10</c:v>
                </c:pt>
                <c:pt idx="2459">
                  <c:v>2.5435800000000002E-10</c:v>
                </c:pt>
                <c:pt idx="2460">
                  <c:v>2.54374E-10</c:v>
                </c:pt>
                <c:pt idx="2461">
                  <c:v>2.5437799999999999E-10</c:v>
                </c:pt>
                <c:pt idx="2462">
                  <c:v>2.5438100000000001E-10</c:v>
                </c:pt>
                <c:pt idx="2463">
                  <c:v>2.5438399999999999E-10</c:v>
                </c:pt>
                <c:pt idx="2464">
                  <c:v>2.5438700000000001E-10</c:v>
                </c:pt>
                <c:pt idx="2465">
                  <c:v>2.5438899999999998E-10</c:v>
                </c:pt>
                <c:pt idx="2466">
                  <c:v>2.5438999999999999E-10</c:v>
                </c:pt>
                <c:pt idx="2467">
                  <c:v>2.5440099999999998E-10</c:v>
                </c:pt>
                <c:pt idx="2468">
                  <c:v>2.5440199999999999E-10</c:v>
                </c:pt>
                <c:pt idx="2469">
                  <c:v>2.5440500000000001E-10</c:v>
                </c:pt>
                <c:pt idx="2470">
                  <c:v>2.5441700000000001E-10</c:v>
                </c:pt>
                <c:pt idx="2471">
                  <c:v>2.5441800000000002E-10</c:v>
                </c:pt>
                <c:pt idx="2472">
                  <c:v>2.5441800000000002E-10</c:v>
                </c:pt>
                <c:pt idx="2473">
                  <c:v>2.5442699999999999E-10</c:v>
                </c:pt>
                <c:pt idx="2474">
                  <c:v>2.5442699999999999E-10</c:v>
                </c:pt>
                <c:pt idx="2475">
                  <c:v>2.54434E-10</c:v>
                </c:pt>
                <c:pt idx="2476">
                  <c:v>2.54434E-10</c:v>
                </c:pt>
                <c:pt idx="2477">
                  <c:v>2.54434E-10</c:v>
                </c:pt>
                <c:pt idx="2478">
                  <c:v>2.5444100000000001E-10</c:v>
                </c:pt>
                <c:pt idx="2479">
                  <c:v>2.5444800000000002E-10</c:v>
                </c:pt>
                <c:pt idx="2480">
                  <c:v>2.5444999999999998E-10</c:v>
                </c:pt>
                <c:pt idx="2481">
                  <c:v>2.54452E-10</c:v>
                </c:pt>
                <c:pt idx="2482">
                  <c:v>2.5445300000000001E-10</c:v>
                </c:pt>
                <c:pt idx="2483">
                  <c:v>2.5445400000000002E-10</c:v>
                </c:pt>
                <c:pt idx="2484">
                  <c:v>2.5445599999999998E-10</c:v>
                </c:pt>
                <c:pt idx="2485">
                  <c:v>2.5445900000000001E-10</c:v>
                </c:pt>
                <c:pt idx="2486">
                  <c:v>2.5446000000000002E-10</c:v>
                </c:pt>
                <c:pt idx="2487">
                  <c:v>2.5446699999999998E-10</c:v>
                </c:pt>
                <c:pt idx="2488">
                  <c:v>2.5446799999999998E-10</c:v>
                </c:pt>
                <c:pt idx="2489">
                  <c:v>2.54476E-10</c:v>
                </c:pt>
                <c:pt idx="2490">
                  <c:v>2.5447899999999997E-10</c:v>
                </c:pt>
                <c:pt idx="2491">
                  <c:v>2.5448099999999999E-10</c:v>
                </c:pt>
                <c:pt idx="2492">
                  <c:v>2.5448300000000001E-10</c:v>
                </c:pt>
                <c:pt idx="2493">
                  <c:v>2.5448699999999999E-10</c:v>
                </c:pt>
                <c:pt idx="2494">
                  <c:v>2.5448699999999999E-10</c:v>
                </c:pt>
                <c:pt idx="2495">
                  <c:v>2.5449299999999999E-10</c:v>
                </c:pt>
                <c:pt idx="2496">
                  <c:v>2.54494E-10</c:v>
                </c:pt>
                <c:pt idx="2497">
                  <c:v>2.54494E-10</c:v>
                </c:pt>
                <c:pt idx="2498">
                  <c:v>2.5449799999999998E-10</c:v>
                </c:pt>
                <c:pt idx="2499">
                  <c:v>2.5449899999999999E-10</c:v>
                </c:pt>
                <c:pt idx="2500">
                  <c:v>2.5450300000000003E-10</c:v>
                </c:pt>
                <c:pt idx="2501">
                  <c:v>2.5450300000000003E-10</c:v>
                </c:pt>
                <c:pt idx="2502">
                  <c:v>2.5450800000000002E-10</c:v>
                </c:pt>
                <c:pt idx="2503">
                  <c:v>2.5450800000000002E-10</c:v>
                </c:pt>
                <c:pt idx="2504">
                  <c:v>2.5451300000000001E-10</c:v>
                </c:pt>
                <c:pt idx="2505">
                  <c:v>2.5451300000000001E-10</c:v>
                </c:pt>
                <c:pt idx="2506">
                  <c:v>2.5451500000000003E-10</c:v>
                </c:pt>
                <c:pt idx="2507">
                  <c:v>2.5452700000000002E-10</c:v>
                </c:pt>
                <c:pt idx="2508">
                  <c:v>2.5452799999999998E-10</c:v>
                </c:pt>
                <c:pt idx="2509">
                  <c:v>2.5453100000000001E-10</c:v>
                </c:pt>
                <c:pt idx="2510">
                  <c:v>2.5453399999999998E-10</c:v>
                </c:pt>
                <c:pt idx="2511">
                  <c:v>2.5453700000000001E-10</c:v>
                </c:pt>
                <c:pt idx="2512">
                  <c:v>2.5453999999999998E-10</c:v>
                </c:pt>
                <c:pt idx="2513">
                  <c:v>2.5454400000000002E-10</c:v>
                </c:pt>
                <c:pt idx="2514">
                  <c:v>2.5454699999999999E-10</c:v>
                </c:pt>
                <c:pt idx="2515">
                  <c:v>2.5455299999999999E-10</c:v>
                </c:pt>
                <c:pt idx="2516">
                  <c:v>2.5455299999999999E-10</c:v>
                </c:pt>
                <c:pt idx="2517">
                  <c:v>2.5455500000000001E-10</c:v>
                </c:pt>
                <c:pt idx="2518">
                  <c:v>2.5456300000000002E-10</c:v>
                </c:pt>
                <c:pt idx="2519">
                  <c:v>2.5456300000000002E-10</c:v>
                </c:pt>
                <c:pt idx="2520">
                  <c:v>2.5456399999999998E-10</c:v>
                </c:pt>
                <c:pt idx="2521">
                  <c:v>2.5456900000000002E-10</c:v>
                </c:pt>
                <c:pt idx="2522">
                  <c:v>2.5456999999999998E-10</c:v>
                </c:pt>
                <c:pt idx="2523">
                  <c:v>2.5457400000000001E-10</c:v>
                </c:pt>
                <c:pt idx="2524">
                  <c:v>2.5457599999999998E-10</c:v>
                </c:pt>
                <c:pt idx="2525">
                  <c:v>2.5457699999999999E-10</c:v>
                </c:pt>
                <c:pt idx="2526">
                  <c:v>2.54578E-10</c:v>
                </c:pt>
                <c:pt idx="2527">
                  <c:v>2.54578E-10</c:v>
                </c:pt>
                <c:pt idx="2528">
                  <c:v>2.5458000000000001E-10</c:v>
                </c:pt>
                <c:pt idx="2529">
                  <c:v>2.5458199999999998E-10</c:v>
                </c:pt>
                <c:pt idx="2530">
                  <c:v>2.5458299999999999E-10</c:v>
                </c:pt>
                <c:pt idx="2531">
                  <c:v>2.5458500000000001E-10</c:v>
                </c:pt>
                <c:pt idx="2532">
                  <c:v>2.54597E-10</c:v>
                </c:pt>
                <c:pt idx="2533">
                  <c:v>2.54608E-10</c:v>
                </c:pt>
                <c:pt idx="2534">
                  <c:v>2.54609E-10</c:v>
                </c:pt>
                <c:pt idx="2535">
                  <c:v>2.5461000000000001E-10</c:v>
                </c:pt>
                <c:pt idx="2536">
                  <c:v>2.54615E-10</c:v>
                </c:pt>
                <c:pt idx="2537">
                  <c:v>2.5461600000000001E-10</c:v>
                </c:pt>
                <c:pt idx="2538">
                  <c:v>2.5462200000000001E-10</c:v>
                </c:pt>
                <c:pt idx="2539">
                  <c:v>2.5462999999999998E-10</c:v>
                </c:pt>
                <c:pt idx="2540">
                  <c:v>2.5464000000000001E-10</c:v>
                </c:pt>
                <c:pt idx="2541">
                  <c:v>2.5464199999999998E-10</c:v>
                </c:pt>
                <c:pt idx="2542">
                  <c:v>2.54651E-10</c:v>
                </c:pt>
                <c:pt idx="2543">
                  <c:v>2.5465200000000001E-10</c:v>
                </c:pt>
                <c:pt idx="2544">
                  <c:v>2.5465399999999998E-10</c:v>
                </c:pt>
                <c:pt idx="2545">
                  <c:v>2.5465599999999999E-10</c:v>
                </c:pt>
                <c:pt idx="2546">
                  <c:v>2.5465999999999998E-10</c:v>
                </c:pt>
                <c:pt idx="2547">
                  <c:v>2.5466099999999999E-10</c:v>
                </c:pt>
                <c:pt idx="2548">
                  <c:v>2.5466699999999999E-10</c:v>
                </c:pt>
                <c:pt idx="2549">
                  <c:v>2.5466699999999999E-10</c:v>
                </c:pt>
                <c:pt idx="2550">
                  <c:v>2.5466699999999999E-10</c:v>
                </c:pt>
                <c:pt idx="2551">
                  <c:v>2.5467199999999998E-10</c:v>
                </c:pt>
                <c:pt idx="2552">
                  <c:v>2.5467899999999998E-10</c:v>
                </c:pt>
                <c:pt idx="2553">
                  <c:v>2.54681E-10</c:v>
                </c:pt>
                <c:pt idx="2554">
                  <c:v>2.5468599999999999E-10</c:v>
                </c:pt>
                <c:pt idx="2555">
                  <c:v>2.5468999999999998E-10</c:v>
                </c:pt>
                <c:pt idx="2556">
                  <c:v>2.54693E-10</c:v>
                </c:pt>
                <c:pt idx="2557">
                  <c:v>2.5470000000000001E-10</c:v>
                </c:pt>
                <c:pt idx="2558">
                  <c:v>2.5470199999999998E-10</c:v>
                </c:pt>
                <c:pt idx="2559">
                  <c:v>2.5470299999999998E-10</c:v>
                </c:pt>
                <c:pt idx="2560">
                  <c:v>2.5470399999999999E-10</c:v>
                </c:pt>
                <c:pt idx="2561">
                  <c:v>2.5470700000000002E-10</c:v>
                </c:pt>
                <c:pt idx="2562">
                  <c:v>2.5470999999999999E-10</c:v>
                </c:pt>
                <c:pt idx="2563">
                  <c:v>2.54711E-10</c:v>
                </c:pt>
                <c:pt idx="2564">
                  <c:v>2.54711E-10</c:v>
                </c:pt>
                <c:pt idx="2565">
                  <c:v>2.5471399999999997E-10</c:v>
                </c:pt>
                <c:pt idx="2566">
                  <c:v>2.5471599999999999E-10</c:v>
                </c:pt>
                <c:pt idx="2567">
                  <c:v>2.5471800000000001E-10</c:v>
                </c:pt>
                <c:pt idx="2568">
                  <c:v>2.5471999999999997E-10</c:v>
                </c:pt>
                <c:pt idx="2569">
                  <c:v>2.5472199999999999E-10</c:v>
                </c:pt>
                <c:pt idx="2570">
                  <c:v>2.5472500000000002E-10</c:v>
                </c:pt>
                <c:pt idx="2571">
                  <c:v>2.54729E-10</c:v>
                </c:pt>
                <c:pt idx="2572">
                  <c:v>2.5473600000000001E-10</c:v>
                </c:pt>
                <c:pt idx="2573">
                  <c:v>2.5473800000000003E-10</c:v>
                </c:pt>
                <c:pt idx="2574">
                  <c:v>2.5474400000000003E-10</c:v>
                </c:pt>
                <c:pt idx="2575">
                  <c:v>2.5475500000000002E-10</c:v>
                </c:pt>
                <c:pt idx="2576">
                  <c:v>2.5475699999999998E-10</c:v>
                </c:pt>
                <c:pt idx="2577">
                  <c:v>2.5475699999999998E-10</c:v>
                </c:pt>
                <c:pt idx="2578">
                  <c:v>2.5476200000000002E-10</c:v>
                </c:pt>
                <c:pt idx="2579">
                  <c:v>2.5476299999999998E-10</c:v>
                </c:pt>
                <c:pt idx="2580">
                  <c:v>2.5476800000000002E-10</c:v>
                </c:pt>
                <c:pt idx="2581">
                  <c:v>2.5477400000000002E-10</c:v>
                </c:pt>
                <c:pt idx="2582">
                  <c:v>2.5478000000000002E-10</c:v>
                </c:pt>
                <c:pt idx="2583">
                  <c:v>2.5478500000000002E-10</c:v>
                </c:pt>
                <c:pt idx="2584">
                  <c:v>2.5478600000000002E-10</c:v>
                </c:pt>
                <c:pt idx="2585">
                  <c:v>2.5478799999999999E-10</c:v>
                </c:pt>
                <c:pt idx="2586">
                  <c:v>2.5479000000000001E-10</c:v>
                </c:pt>
                <c:pt idx="2587">
                  <c:v>2.5479700000000001E-10</c:v>
                </c:pt>
                <c:pt idx="2588">
                  <c:v>2.5479700000000001E-10</c:v>
                </c:pt>
                <c:pt idx="2589">
                  <c:v>2.5479999999999999E-10</c:v>
                </c:pt>
                <c:pt idx="2590">
                  <c:v>2.5481400000000001E-10</c:v>
                </c:pt>
                <c:pt idx="2591">
                  <c:v>2.5481600000000002E-10</c:v>
                </c:pt>
                <c:pt idx="2592">
                  <c:v>2.5482299999999998E-10</c:v>
                </c:pt>
                <c:pt idx="2593">
                  <c:v>2.54825E-10</c:v>
                </c:pt>
                <c:pt idx="2594">
                  <c:v>2.5483599999999999E-10</c:v>
                </c:pt>
                <c:pt idx="2595">
                  <c:v>2.5484199999999999E-10</c:v>
                </c:pt>
                <c:pt idx="2596">
                  <c:v>2.54843E-10</c:v>
                </c:pt>
                <c:pt idx="2597">
                  <c:v>2.5484699999999998E-10</c:v>
                </c:pt>
                <c:pt idx="2598">
                  <c:v>2.5485399999999999E-10</c:v>
                </c:pt>
                <c:pt idx="2599">
                  <c:v>2.5485899999999998E-10</c:v>
                </c:pt>
                <c:pt idx="2600">
                  <c:v>2.5486900000000001E-10</c:v>
                </c:pt>
                <c:pt idx="2601">
                  <c:v>2.5487000000000002E-10</c:v>
                </c:pt>
                <c:pt idx="2602">
                  <c:v>2.5487699999999998E-10</c:v>
                </c:pt>
                <c:pt idx="2603">
                  <c:v>2.5488200000000002E-10</c:v>
                </c:pt>
                <c:pt idx="2604">
                  <c:v>2.5488200000000002E-10</c:v>
                </c:pt>
                <c:pt idx="2605">
                  <c:v>2.5488700000000001E-10</c:v>
                </c:pt>
                <c:pt idx="2606">
                  <c:v>2.5488800000000002E-10</c:v>
                </c:pt>
                <c:pt idx="2607">
                  <c:v>2.5488899999999998E-10</c:v>
                </c:pt>
                <c:pt idx="2608">
                  <c:v>2.5489099999999999E-10</c:v>
                </c:pt>
                <c:pt idx="2609">
                  <c:v>2.5489400000000002E-10</c:v>
                </c:pt>
                <c:pt idx="2610">
                  <c:v>2.5489599999999999E-10</c:v>
                </c:pt>
                <c:pt idx="2611">
                  <c:v>2.5490199999999998E-10</c:v>
                </c:pt>
                <c:pt idx="2612">
                  <c:v>2.5490199999999998E-10</c:v>
                </c:pt>
                <c:pt idx="2613">
                  <c:v>2.54904E-10</c:v>
                </c:pt>
                <c:pt idx="2614">
                  <c:v>2.5491100000000001E-10</c:v>
                </c:pt>
                <c:pt idx="2615">
                  <c:v>2.5491999999999998E-10</c:v>
                </c:pt>
                <c:pt idx="2616">
                  <c:v>2.54922E-10</c:v>
                </c:pt>
                <c:pt idx="2617">
                  <c:v>2.5492400000000002E-10</c:v>
                </c:pt>
                <c:pt idx="2618">
                  <c:v>2.5492499999999998E-10</c:v>
                </c:pt>
                <c:pt idx="2619">
                  <c:v>2.5493299999999999E-10</c:v>
                </c:pt>
                <c:pt idx="2620">
                  <c:v>2.5493699999999997E-10</c:v>
                </c:pt>
                <c:pt idx="2621">
                  <c:v>2.5493699999999997E-10</c:v>
                </c:pt>
                <c:pt idx="2622">
                  <c:v>2.5494E-10</c:v>
                </c:pt>
                <c:pt idx="2623">
                  <c:v>2.5494200000000002E-10</c:v>
                </c:pt>
                <c:pt idx="2624">
                  <c:v>2.54946E-10</c:v>
                </c:pt>
                <c:pt idx="2625">
                  <c:v>2.5494800000000002E-10</c:v>
                </c:pt>
                <c:pt idx="2626">
                  <c:v>2.5494800000000002E-10</c:v>
                </c:pt>
                <c:pt idx="2627">
                  <c:v>2.5495099999999999E-10</c:v>
                </c:pt>
                <c:pt idx="2628">
                  <c:v>2.5495099999999999E-10</c:v>
                </c:pt>
                <c:pt idx="2629">
                  <c:v>2.5495599999999998E-10</c:v>
                </c:pt>
                <c:pt idx="2630">
                  <c:v>2.5495699999999999E-10</c:v>
                </c:pt>
                <c:pt idx="2631">
                  <c:v>2.5496000000000002E-10</c:v>
                </c:pt>
                <c:pt idx="2632">
                  <c:v>2.5496199999999998E-10</c:v>
                </c:pt>
                <c:pt idx="2633">
                  <c:v>2.5496500000000001E-10</c:v>
                </c:pt>
                <c:pt idx="2634">
                  <c:v>2.5496700000000003E-10</c:v>
                </c:pt>
                <c:pt idx="2635">
                  <c:v>2.5496700000000003E-10</c:v>
                </c:pt>
                <c:pt idx="2636">
                  <c:v>2.5497100000000001E-10</c:v>
                </c:pt>
                <c:pt idx="2637">
                  <c:v>2.5497399999999998E-10</c:v>
                </c:pt>
                <c:pt idx="2638">
                  <c:v>2.5497399999999998E-10</c:v>
                </c:pt>
                <c:pt idx="2639">
                  <c:v>2.5497800000000002E-10</c:v>
                </c:pt>
                <c:pt idx="2640">
                  <c:v>2.5497900000000002E-10</c:v>
                </c:pt>
                <c:pt idx="2641">
                  <c:v>2.5497900000000002E-10</c:v>
                </c:pt>
                <c:pt idx="2642">
                  <c:v>2.5500100000000001E-10</c:v>
                </c:pt>
                <c:pt idx="2643">
                  <c:v>2.5500399999999998E-10</c:v>
                </c:pt>
                <c:pt idx="2644">
                  <c:v>2.5500499999999999E-10</c:v>
                </c:pt>
                <c:pt idx="2645">
                  <c:v>2.55006E-10</c:v>
                </c:pt>
                <c:pt idx="2646">
                  <c:v>2.5500900000000002E-10</c:v>
                </c:pt>
                <c:pt idx="2647">
                  <c:v>2.5500999999999998E-10</c:v>
                </c:pt>
                <c:pt idx="2648">
                  <c:v>2.5500999999999998E-10</c:v>
                </c:pt>
                <c:pt idx="2649">
                  <c:v>2.5501099999999999E-10</c:v>
                </c:pt>
                <c:pt idx="2650">
                  <c:v>2.5501099999999999E-10</c:v>
                </c:pt>
                <c:pt idx="2651">
                  <c:v>2.5501699999999999E-10</c:v>
                </c:pt>
                <c:pt idx="2652">
                  <c:v>2.5502100000000002E-10</c:v>
                </c:pt>
                <c:pt idx="2653">
                  <c:v>2.5502600000000001E-10</c:v>
                </c:pt>
                <c:pt idx="2654">
                  <c:v>2.5502700000000002E-10</c:v>
                </c:pt>
                <c:pt idx="2655">
                  <c:v>2.5503499999999999E-10</c:v>
                </c:pt>
                <c:pt idx="2656">
                  <c:v>2.55036E-10</c:v>
                </c:pt>
                <c:pt idx="2657">
                  <c:v>2.5504900000000001E-10</c:v>
                </c:pt>
                <c:pt idx="2658">
                  <c:v>2.5505299999999999E-10</c:v>
                </c:pt>
                <c:pt idx="2659">
                  <c:v>2.5506200000000001E-10</c:v>
                </c:pt>
                <c:pt idx="2660">
                  <c:v>2.55066E-10</c:v>
                </c:pt>
                <c:pt idx="2661">
                  <c:v>2.5506999999999998E-10</c:v>
                </c:pt>
                <c:pt idx="2662">
                  <c:v>2.55072E-10</c:v>
                </c:pt>
                <c:pt idx="2663">
                  <c:v>2.55078E-10</c:v>
                </c:pt>
                <c:pt idx="2664">
                  <c:v>2.55078E-10</c:v>
                </c:pt>
                <c:pt idx="2665">
                  <c:v>2.55079E-10</c:v>
                </c:pt>
                <c:pt idx="2666">
                  <c:v>2.5508100000000002E-10</c:v>
                </c:pt>
                <c:pt idx="2667">
                  <c:v>2.5508700000000002E-10</c:v>
                </c:pt>
                <c:pt idx="2668">
                  <c:v>2.5508999999999999E-10</c:v>
                </c:pt>
                <c:pt idx="2669">
                  <c:v>2.55091E-10</c:v>
                </c:pt>
                <c:pt idx="2670">
                  <c:v>2.55091E-10</c:v>
                </c:pt>
                <c:pt idx="2671">
                  <c:v>2.5509999999999998E-10</c:v>
                </c:pt>
                <c:pt idx="2672">
                  <c:v>2.55103E-10</c:v>
                </c:pt>
                <c:pt idx="2673">
                  <c:v>2.5510500000000002E-10</c:v>
                </c:pt>
                <c:pt idx="2674">
                  <c:v>2.5510799999999999E-10</c:v>
                </c:pt>
                <c:pt idx="2675">
                  <c:v>2.55109E-10</c:v>
                </c:pt>
                <c:pt idx="2676">
                  <c:v>2.5511700000000002E-10</c:v>
                </c:pt>
                <c:pt idx="2677">
                  <c:v>2.5511999999999999E-10</c:v>
                </c:pt>
                <c:pt idx="2678">
                  <c:v>2.5512200000000001E-10</c:v>
                </c:pt>
                <c:pt idx="2679">
                  <c:v>2.5512300000000002E-10</c:v>
                </c:pt>
                <c:pt idx="2680">
                  <c:v>2.5512399999999998E-10</c:v>
                </c:pt>
                <c:pt idx="2681">
                  <c:v>2.55127E-10</c:v>
                </c:pt>
                <c:pt idx="2682">
                  <c:v>2.55133E-10</c:v>
                </c:pt>
                <c:pt idx="2683">
                  <c:v>2.5513699999999998E-10</c:v>
                </c:pt>
                <c:pt idx="2684">
                  <c:v>2.5515200000000001E-10</c:v>
                </c:pt>
                <c:pt idx="2685">
                  <c:v>2.5515399999999998E-10</c:v>
                </c:pt>
                <c:pt idx="2686">
                  <c:v>2.5515499999999998E-10</c:v>
                </c:pt>
                <c:pt idx="2687">
                  <c:v>2.5515999999999998E-10</c:v>
                </c:pt>
                <c:pt idx="2688">
                  <c:v>2.5516099999999998E-10</c:v>
                </c:pt>
                <c:pt idx="2689">
                  <c:v>2.5516500000000002E-10</c:v>
                </c:pt>
                <c:pt idx="2690">
                  <c:v>2.5516699999999998E-10</c:v>
                </c:pt>
                <c:pt idx="2691">
                  <c:v>2.5517100000000002E-10</c:v>
                </c:pt>
                <c:pt idx="2692">
                  <c:v>2.55175E-10</c:v>
                </c:pt>
                <c:pt idx="2693">
                  <c:v>2.5517700000000002E-10</c:v>
                </c:pt>
                <c:pt idx="2694">
                  <c:v>2.5517899999999998E-10</c:v>
                </c:pt>
                <c:pt idx="2695">
                  <c:v>2.55181E-10</c:v>
                </c:pt>
                <c:pt idx="2696">
                  <c:v>2.5518400000000003E-10</c:v>
                </c:pt>
                <c:pt idx="2697">
                  <c:v>2.5519000000000003E-10</c:v>
                </c:pt>
                <c:pt idx="2698">
                  <c:v>2.5519199999999999E-10</c:v>
                </c:pt>
                <c:pt idx="2699">
                  <c:v>2.55193E-10</c:v>
                </c:pt>
                <c:pt idx="2700">
                  <c:v>2.5519600000000003E-10</c:v>
                </c:pt>
                <c:pt idx="2701">
                  <c:v>2.5519799999999999E-10</c:v>
                </c:pt>
                <c:pt idx="2702">
                  <c:v>2.5520200000000003E-10</c:v>
                </c:pt>
                <c:pt idx="2703">
                  <c:v>2.5520600000000001E-10</c:v>
                </c:pt>
                <c:pt idx="2704">
                  <c:v>2.5520899999999998E-10</c:v>
                </c:pt>
                <c:pt idx="2705">
                  <c:v>2.55211E-10</c:v>
                </c:pt>
                <c:pt idx="2706">
                  <c:v>2.55211E-10</c:v>
                </c:pt>
                <c:pt idx="2707">
                  <c:v>2.5521400000000002E-10</c:v>
                </c:pt>
                <c:pt idx="2708">
                  <c:v>2.5521599999999999E-10</c:v>
                </c:pt>
                <c:pt idx="2709">
                  <c:v>2.5521599999999999E-10</c:v>
                </c:pt>
                <c:pt idx="2710">
                  <c:v>2.5522000000000002E-10</c:v>
                </c:pt>
                <c:pt idx="2711">
                  <c:v>2.5522099999999998E-10</c:v>
                </c:pt>
                <c:pt idx="2712">
                  <c:v>2.5522500000000002E-10</c:v>
                </c:pt>
                <c:pt idx="2713">
                  <c:v>2.5523200000000002E-10</c:v>
                </c:pt>
                <c:pt idx="2714">
                  <c:v>2.55235E-10</c:v>
                </c:pt>
                <c:pt idx="2715">
                  <c:v>2.5523999999999999E-10</c:v>
                </c:pt>
                <c:pt idx="2716">
                  <c:v>2.55241E-10</c:v>
                </c:pt>
                <c:pt idx="2717">
                  <c:v>2.5524300000000001E-10</c:v>
                </c:pt>
                <c:pt idx="2718">
                  <c:v>2.55247E-10</c:v>
                </c:pt>
                <c:pt idx="2719">
                  <c:v>2.5524900000000001E-10</c:v>
                </c:pt>
                <c:pt idx="2720">
                  <c:v>2.5525400000000001E-10</c:v>
                </c:pt>
                <c:pt idx="2721">
                  <c:v>2.55259E-10</c:v>
                </c:pt>
                <c:pt idx="2722">
                  <c:v>2.5526000000000001E-10</c:v>
                </c:pt>
                <c:pt idx="2723">
                  <c:v>2.5526899999999998E-10</c:v>
                </c:pt>
                <c:pt idx="2724">
                  <c:v>2.55277E-10</c:v>
                </c:pt>
                <c:pt idx="2725">
                  <c:v>2.55283E-10</c:v>
                </c:pt>
                <c:pt idx="2726">
                  <c:v>2.55289E-10</c:v>
                </c:pt>
                <c:pt idx="2727">
                  <c:v>2.5529E-10</c:v>
                </c:pt>
                <c:pt idx="2728">
                  <c:v>2.5529299999999998E-10</c:v>
                </c:pt>
                <c:pt idx="2729">
                  <c:v>2.5530499999999998E-10</c:v>
                </c:pt>
                <c:pt idx="2730">
                  <c:v>2.55307E-10</c:v>
                </c:pt>
                <c:pt idx="2731">
                  <c:v>2.55307E-10</c:v>
                </c:pt>
                <c:pt idx="2732">
                  <c:v>2.55314E-10</c:v>
                </c:pt>
                <c:pt idx="2733">
                  <c:v>2.5531600000000002E-10</c:v>
                </c:pt>
                <c:pt idx="2734">
                  <c:v>2.5531799999999999E-10</c:v>
                </c:pt>
                <c:pt idx="2735">
                  <c:v>2.5532200000000002E-10</c:v>
                </c:pt>
                <c:pt idx="2736">
                  <c:v>2.5532499999999999E-10</c:v>
                </c:pt>
                <c:pt idx="2737">
                  <c:v>2.55326E-10</c:v>
                </c:pt>
                <c:pt idx="2738">
                  <c:v>2.5532800000000002E-10</c:v>
                </c:pt>
                <c:pt idx="2739">
                  <c:v>2.5532999999999999E-10</c:v>
                </c:pt>
                <c:pt idx="2740">
                  <c:v>2.5533099999999999E-10</c:v>
                </c:pt>
                <c:pt idx="2741">
                  <c:v>2.5533300000000001E-10</c:v>
                </c:pt>
                <c:pt idx="2742">
                  <c:v>2.5533400000000002E-10</c:v>
                </c:pt>
                <c:pt idx="2743">
                  <c:v>2.5533699999999999E-10</c:v>
                </c:pt>
                <c:pt idx="2744">
                  <c:v>2.5533900000000001E-10</c:v>
                </c:pt>
                <c:pt idx="2745">
                  <c:v>2.5535299999999998E-10</c:v>
                </c:pt>
                <c:pt idx="2746">
                  <c:v>2.55356E-10</c:v>
                </c:pt>
                <c:pt idx="2747">
                  <c:v>2.5535700000000001E-10</c:v>
                </c:pt>
                <c:pt idx="2748">
                  <c:v>2.5536400000000002E-10</c:v>
                </c:pt>
                <c:pt idx="2749">
                  <c:v>2.5536599999999998E-10</c:v>
                </c:pt>
                <c:pt idx="2750">
                  <c:v>2.5536699999999999E-10</c:v>
                </c:pt>
                <c:pt idx="2751">
                  <c:v>2.5537199999999998E-10</c:v>
                </c:pt>
                <c:pt idx="2752">
                  <c:v>2.5537500000000001E-10</c:v>
                </c:pt>
                <c:pt idx="2753">
                  <c:v>2.5537699999999998E-10</c:v>
                </c:pt>
                <c:pt idx="2754">
                  <c:v>2.5538100000000001E-10</c:v>
                </c:pt>
                <c:pt idx="2755">
                  <c:v>2.5538200000000002E-10</c:v>
                </c:pt>
                <c:pt idx="2756">
                  <c:v>2.5538700000000001E-10</c:v>
                </c:pt>
                <c:pt idx="2757">
                  <c:v>2.55392E-10</c:v>
                </c:pt>
                <c:pt idx="2758">
                  <c:v>2.5539599999999998E-10</c:v>
                </c:pt>
                <c:pt idx="2759">
                  <c:v>2.5539599999999998E-10</c:v>
                </c:pt>
                <c:pt idx="2760">
                  <c:v>2.55398E-10</c:v>
                </c:pt>
                <c:pt idx="2761">
                  <c:v>2.5540099999999997E-10</c:v>
                </c:pt>
                <c:pt idx="2762">
                  <c:v>2.5540299999999999E-10</c:v>
                </c:pt>
                <c:pt idx="2763">
                  <c:v>2.5540600000000002E-10</c:v>
                </c:pt>
                <c:pt idx="2764">
                  <c:v>2.5540699999999997E-10</c:v>
                </c:pt>
                <c:pt idx="2765">
                  <c:v>2.5541700000000001E-10</c:v>
                </c:pt>
                <c:pt idx="2766">
                  <c:v>2.5541800000000002E-10</c:v>
                </c:pt>
                <c:pt idx="2767">
                  <c:v>2.5541900000000003E-10</c:v>
                </c:pt>
                <c:pt idx="2768">
                  <c:v>2.5542699999999999E-10</c:v>
                </c:pt>
                <c:pt idx="2769">
                  <c:v>2.5542699999999999E-10</c:v>
                </c:pt>
                <c:pt idx="2770">
                  <c:v>2.5542699999999999E-10</c:v>
                </c:pt>
                <c:pt idx="2771">
                  <c:v>2.55428E-10</c:v>
                </c:pt>
                <c:pt idx="2772">
                  <c:v>2.5543100000000003E-10</c:v>
                </c:pt>
                <c:pt idx="2773">
                  <c:v>2.5543299999999999E-10</c:v>
                </c:pt>
                <c:pt idx="2774">
                  <c:v>2.5544200000000002E-10</c:v>
                </c:pt>
                <c:pt idx="2775">
                  <c:v>2.5545599999999998E-10</c:v>
                </c:pt>
                <c:pt idx="2776">
                  <c:v>2.55458E-10</c:v>
                </c:pt>
                <c:pt idx="2777">
                  <c:v>2.5546000000000002E-10</c:v>
                </c:pt>
                <c:pt idx="2778">
                  <c:v>2.55464E-10</c:v>
                </c:pt>
                <c:pt idx="2779">
                  <c:v>2.5547900000000002E-10</c:v>
                </c:pt>
                <c:pt idx="2780">
                  <c:v>2.5547999999999998E-10</c:v>
                </c:pt>
                <c:pt idx="2781">
                  <c:v>2.5548599999999998E-10</c:v>
                </c:pt>
                <c:pt idx="2782">
                  <c:v>2.5548699999999999E-10</c:v>
                </c:pt>
                <c:pt idx="2783">
                  <c:v>2.55488E-10</c:v>
                </c:pt>
                <c:pt idx="2784">
                  <c:v>2.5548900000000001E-10</c:v>
                </c:pt>
                <c:pt idx="2785">
                  <c:v>2.5549600000000001E-10</c:v>
                </c:pt>
                <c:pt idx="2786">
                  <c:v>2.5549700000000002E-10</c:v>
                </c:pt>
                <c:pt idx="2787">
                  <c:v>2.5550100000000001E-10</c:v>
                </c:pt>
                <c:pt idx="2788">
                  <c:v>2.5550499999999999E-10</c:v>
                </c:pt>
                <c:pt idx="2789">
                  <c:v>2.55507E-10</c:v>
                </c:pt>
                <c:pt idx="2790">
                  <c:v>2.5550900000000002E-10</c:v>
                </c:pt>
                <c:pt idx="2791">
                  <c:v>2.55512E-10</c:v>
                </c:pt>
                <c:pt idx="2792">
                  <c:v>2.5551699999999999E-10</c:v>
                </c:pt>
                <c:pt idx="2793">
                  <c:v>2.55518E-10</c:v>
                </c:pt>
                <c:pt idx="2794">
                  <c:v>2.55518E-10</c:v>
                </c:pt>
                <c:pt idx="2795">
                  <c:v>2.55519E-10</c:v>
                </c:pt>
                <c:pt idx="2796">
                  <c:v>2.5552100000000002E-10</c:v>
                </c:pt>
                <c:pt idx="2797">
                  <c:v>2.55525E-10</c:v>
                </c:pt>
                <c:pt idx="2798">
                  <c:v>2.5553E-10</c:v>
                </c:pt>
                <c:pt idx="2799">
                  <c:v>2.55531E-10</c:v>
                </c:pt>
                <c:pt idx="2800">
                  <c:v>2.5553499999999999E-10</c:v>
                </c:pt>
                <c:pt idx="2801">
                  <c:v>2.55536E-10</c:v>
                </c:pt>
                <c:pt idx="2802">
                  <c:v>2.5554099999999999E-10</c:v>
                </c:pt>
                <c:pt idx="2803">
                  <c:v>2.5554099999999999E-10</c:v>
                </c:pt>
                <c:pt idx="2804">
                  <c:v>2.5554500000000002E-10</c:v>
                </c:pt>
                <c:pt idx="2805">
                  <c:v>2.55555E-10</c:v>
                </c:pt>
                <c:pt idx="2806">
                  <c:v>2.55555E-10</c:v>
                </c:pt>
                <c:pt idx="2807">
                  <c:v>2.55561E-10</c:v>
                </c:pt>
                <c:pt idx="2808">
                  <c:v>2.55561E-10</c:v>
                </c:pt>
                <c:pt idx="2809">
                  <c:v>2.5556300000000002E-10</c:v>
                </c:pt>
                <c:pt idx="2810">
                  <c:v>2.5556599999999999E-10</c:v>
                </c:pt>
                <c:pt idx="2811">
                  <c:v>2.5556800000000001E-10</c:v>
                </c:pt>
                <c:pt idx="2812">
                  <c:v>2.5556800000000001E-10</c:v>
                </c:pt>
                <c:pt idx="2813">
                  <c:v>2.5556999999999998E-10</c:v>
                </c:pt>
                <c:pt idx="2814">
                  <c:v>2.5560199999999999E-10</c:v>
                </c:pt>
                <c:pt idx="2815">
                  <c:v>2.55603E-10</c:v>
                </c:pt>
                <c:pt idx="2816">
                  <c:v>2.5561299999999998E-10</c:v>
                </c:pt>
                <c:pt idx="2817">
                  <c:v>2.5561700000000002E-10</c:v>
                </c:pt>
                <c:pt idx="2818">
                  <c:v>2.5561799999999997E-10</c:v>
                </c:pt>
                <c:pt idx="2819">
                  <c:v>2.5561799999999997E-10</c:v>
                </c:pt>
                <c:pt idx="2820">
                  <c:v>2.55621E-10</c:v>
                </c:pt>
                <c:pt idx="2821">
                  <c:v>2.5562399999999997E-10</c:v>
                </c:pt>
                <c:pt idx="2822">
                  <c:v>2.5562599999999999E-10</c:v>
                </c:pt>
                <c:pt idx="2823">
                  <c:v>2.5562800000000001E-10</c:v>
                </c:pt>
                <c:pt idx="2824">
                  <c:v>2.5563099999999998E-10</c:v>
                </c:pt>
                <c:pt idx="2825">
                  <c:v>2.55633E-10</c:v>
                </c:pt>
                <c:pt idx="2826">
                  <c:v>2.5564000000000001E-10</c:v>
                </c:pt>
                <c:pt idx="2827">
                  <c:v>2.5564000000000001E-10</c:v>
                </c:pt>
                <c:pt idx="2828">
                  <c:v>2.5564800000000003E-10</c:v>
                </c:pt>
                <c:pt idx="2829">
                  <c:v>2.5565200000000001E-10</c:v>
                </c:pt>
                <c:pt idx="2830">
                  <c:v>2.5565300000000002E-10</c:v>
                </c:pt>
                <c:pt idx="2831">
                  <c:v>2.5565400000000003E-10</c:v>
                </c:pt>
                <c:pt idx="2832">
                  <c:v>2.5566199999999999E-10</c:v>
                </c:pt>
                <c:pt idx="2833">
                  <c:v>2.5567000000000001E-10</c:v>
                </c:pt>
                <c:pt idx="2834">
                  <c:v>2.5567299999999998E-10</c:v>
                </c:pt>
                <c:pt idx="2835">
                  <c:v>2.5568200000000001E-10</c:v>
                </c:pt>
                <c:pt idx="2836">
                  <c:v>2.5568300000000002E-10</c:v>
                </c:pt>
                <c:pt idx="2837">
                  <c:v>2.5568300000000002E-10</c:v>
                </c:pt>
                <c:pt idx="2838">
                  <c:v>2.5568800000000001E-10</c:v>
                </c:pt>
                <c:pt idx="2839">
                  <c:v>2.5568800000000001E-10</c:v>
                </c:pt>
                <c:pt idx="2840">
                  <c:v>2.5568800000000001E-10</c:v>
                </c:pt>
                <c:pt idx="2841">
                  <c:v>2.5569099999999998E-10</c:v>
                </c:pt>
                <c:pt idx="2842">
                  <c:v>2.5570000000000001E-10</c:v>
                </c:pt>
                <c:pt idx="2843">
                  <c:v>2.5570899999999998E-10</c:v>
                </c:pt>
                <c:pt idx="2844">
                  <c:v>2.5571400000000002E-10</c:v>
                </c:pt>
                <c:pt idx="2845">
                  <c:v>2.5573000000000001E-10</c:v>
                </c:pt>
                <c:pt idx="2846">
                  <c:v>2.5573000000000001E-10</c:v>
                </c:pt>
                <c:pt idx="2847">
                  <c:v>2.5573700000000001E-10</c:v>
                </c:pt>
                <c:pt idx="2848">
                  <c:v>2.5573700000000001E-10</c:v>
                </c:pt>
                <c:pt idx="2849">
                  <c:v>2.5573800000000002E-10</c:v>
                </c:pt>
                <c:pt idx="2850">
                  <c:v>2.5575000000000002E-10</c:v>
                </c:pt>
                <c:pt idx="2851">
                  <c:v>2.5575199999999999E-10</c:v>
                </c:pt>
                <c:pt idx="2852">
                  <c:v>2.55754E-10</c:v>
                </c:pt>
                <c:pt idx="2853">
                  <c:v>2.55759E-10</c:v>
                </c:pt>
                <c:pt idx="2854">
                  <c:v>2.5576399999999999E-10</c:v>
                </c:pt>
                <c:pt idx="2855">
                  <c:v>2.55766E-10</c:v>
                </c:pt>
                <c:pt idx="2856">
                  <c:v>2.5576700000000001E-10</c:v>
                </c:pt>
                <c:pt idx="2857">
                  <c:v>2.55772E-10</c:v>
                </c:pt>
                <c:pt idx="2858">
                  <c:v>2.55772E-10</c:v>
                </c:pt>
                <c:pt idx="2859">
                  <c:v>2.5577400000000002E-10</c:v>
                </c:pt>
                <c:pt idx="2860">
                  <c:v>2.5577499999999998E-10</c:v>
                </c:pt>
                <c:pt idx="2861">
                  <c:v>2.5577499999999998E-10</c:v>
                </c:pt>
                <c:pt idx="2862">
                  <c:v>2.5578899999999999E-10</c:v>
                </c:pt>
                <c:pt idx="2863">
                  <c:v>2.5579E-10</c:v>
                </c:pt>
                <c:pt idx="2864">
                  <c:v>2.5579200000000002E-10</c:v>
                </c:pt>
                <c:pt idx="2865">
                  <c:v>2.5579299999999998E-10</c:v>
                </c:pt>
                <c:pt idx="2866">
                  <c:v>2.5579399999999999E-10</c:v>
                </c:pt>
                <c:pt idx="2867">
                  <c:v>2.55796E-10</c:v>
                </c:pt>
                <c:pt idx="2868">
                  <c:v>2.5580400000000002E-10</c:v>
                </c:pt>
                <c:pt idx="2869">
                  <c:v>2.55808E-10</c:v>
                </c:pt>
                <c:pt idx="2870">
                  <c:v>2.5580900000000001E-10</c:v>
                </c:pt>
                <c:pt idx="2871">
                  <c:v>2.5580900000000001E-10</c:v>
                </c:pt>
                <c:pt idx="2872">
                  <c:v>2.5581000000000002E-10</c:v>
                </c:pt>
                <c:pt idx="2873">
                  <c:v>2.5582E-10</c:v>
                </c:pt>
                <c:pt idx="2874">
                  <c:v>2.5582100000000001E-10</c:v>
                </c:pt>
                <c:pt idx="2875">
                  <c:v>2.55826E-10</c:v>
                </c:pt>
                <c:pt idx="2876">
                  <c:v>2.5582800000000002E-10</c:v>
                </c:pt>
                <c:pt idx="2877">
                  <c:v>2.5582999999999998E-10</c:v>
                </c:pt>
                <c:pt idx="2878">
                  <c:v>2.55832E-10</c:v>
                </c:pt>
                <c:pt idx="2879">
                  <c:v>2.5583300000000001E-10</c:v>
                </c:pt>
                <c:pt idx="2880">
                  <c:v>2.5583499999999998E-10</c:v>
                </c:pt>
                <c:pt idx="2881">
                  <c:v>2.55844E-10</c:v>
                </c:pt>
                <c:pt idx="2882">
                  <c:v>2.5584500000000001E-10</c:v>
                </c:pt>
                <c:pt idx="2883">
                  <c:v>2.5584699999999997E-10</c:v>
                </c:pt>
                <c:pt idx="2884">
                  <c:v>2.5585100000000001E-10</c:v>
                </c:pt>
                <c:pt idx="2885">
                  <c:v>2.5585200000000002E-10</c:v>
                </c:pt>
                <c:pt idx="2886">
                  <c:v>2.5585299999999997E-10</c:v>
                </c:pt>
                <c:pt idx="2887">
                  <c:v>2.5585299999999997E-10</c:v>
                </c:pt>
                <c:pt idx="2888">
                  <c:v>2.5585800000000002E-10</c:v>
                </c:pt>
                <c:pt idx="2889">
                  <c:v>2.5585800000000002E-10</c:v>
                </c:pt>
                <c:pt idx="2890">
                  <c:v>2.5585800000000002E-10</c:v>
                </c:pt>
                <c:pt idx="2891">
                  <c:v>2.5586099999999999E-10</c:v>
                </c:pt>
                <c:pt idx="2892">
                  <c:v>2.5587199999999998E-10</c:v>
                </c:pt>
                <c:pt idx="2893">
                  <c:v>2.5587899999999999E-10</c:v>
                </c:pt>
                <c:pt idx="2894">
                  <c:v>2.5587899999999999E-10</c:v>
                </c:pt>
                <c:pt idx="2895">
                  <c:v>2.5588E-10</c:v>
                </c:pt>
                <c:pt idx="2896">
                  <c:v>2.5588200000000002E-10</c:v>
                </c:pt>
                <c:pt idx="2897">
                  <c:v>2.5588700000000001E-10</c:v>
                </c:pt>
                <c:pt idx="2898">
                  <c:v>2.5589300000000001E-10</c:v>
                </c:pt>
                <c:pt idx="2899">
                  <c:v>2.5589500000000002E-10</c:v>
                </c:pt>
                <c:pt idx="2900">
                  <c:v>2.5589599999999998E-10</c:v>
                </c:pt>
                <c:pt idx="2901">
                  <c:v>2.55904E-10</c:v>
                </c:pt>
                <c:pt idx="2902">
                  <c:v>2.55916E-10</c:v>
                </c:pt>
                <c:pt idx="2903">
                  <c:v>2.5591800000000002E-10</c:v>
                </c:pt>
                <c:pt idx="2904">
                  <c:v>2.5592099999999999E-10</c:v>
                </c:pt>
                <c:pt idx="2905">
                  <c:v>2.5592699999999999E-10</c:v>
                </c:pt>
                <c:pt idx="2906">
                  <c:v>2.5592699999999999E-10</c:v>
                </c:pt>
                <c:pt idx="2907">
                  <c:v>2.55928E-10</c:v>
                </c:pt>
                <c:pt idx="2908">
                  <c:v>2.55928E-10</c:v>
                </c:pt>
                <c:pt idx="2909">
                  <c:v>2.5593600000000001E-10</c:v>
                </c:pt>
                <c:pt idx="2910">
                  <c:v>2.5594E-10</c:v>
                </c:pt>
                <c:pt idx="2911">
                  <c:v>2.5594499999999999E-10</c:v>
                </c:pt>
                <c:pt idx="2912">
                  <c:v>2.55946E-10</c:v>
                </c:pt>
                <c:pt idx="2913">
                  <c:v>2.5595900000000001E-10</c:v>
                </c:pt>
                <c:pt idx="2914">
                  <c:v>2.5596000000000001E-10</c:v>
                </c:pt>
                <c:pt idx="2915">
                  <c:v>2.5596799999999998E-10</c:v>
                </c:pt>
                <c:pt idx="2916">
                  <c:v>2.5596899999999999E-10</c:v>
                </c:pt>
                <c:pt idx="2917">
                  <c:v>2.5597399999999998E-10</c:v>
                </c:pt>
                <c:pt idx="2918">
                  <c:v>2.5597999999999998E-10</c:v>
                </c:pt>
                <c:pt idx="2919">
                  <c:v>2.5598400000000001E-10</c:v>
                </c:pt>
                <c:pt idx="2920">
                  <c:v>2.5598699999999999E-10</c:v>
                </c:pt>
                <c:pt idx="2921">
                  <c:v>2.55988E-10</c:v>
                </c:pt>
                <c:pt idx="2922">
                  <c:v>2.5599100000000002E-10</c:v>
                </c:pt>
                <c:pt idx="2923">
                  <c:v>2.5599299999999999E-10</c:v>
                </c:pt>
                <c:pt idx="2924">
                  <c:v>2.5600300000000002E-10</c:v>
                </c:pt>
                <c:pt idx="2925">
                  <c:v>2.5600599999999999E-10</c:v>
                </c:pt>
                <c:pt idx="2926">
                  <c:v>2.5601099999999999E-10</c:v>
                </c:pt>
                <c:pt idx="2927">
                  <c:v>2.5601199999999999E-10</c:v>
                </c:pt>
                <c:pt idx="2928">
                  <c:v>2.5601199999999999E-10</c:v>
                </c:pt>
                <c:pt idx="2929">
                  <c:v>2.56013E-10</c:v>
                </c:pt>
                <c:pt idx="2930">
                  <c:v>2.5601400000000001E-10</c:v>
                </c:pt>
                <c:pt idx="2931">
                  <c:v>2.5602399999999999E-10</c:v>
                </c:pt>
                <c:pt idx="2932">
                  <c:v>2.5602600000000001E-10</c:v>
                </c:pt>
                <c:pt idx="2933">
                  <c:v>2.5602799999999998E-10</c:v>
                </c:pt>
                <c:pt idx="2934">
                  <c:v>2.5602799999999998E-10</c:v>
                </c:pt>
                <c:pt idx="2935">
                  <c:v>2.5602999999999999E-10</c:v>
                </c:pt>
                <c:pt idx="2936">
                  <c:v>2.5603300000000002E-10</c:v>
                </c:pt>
                <c:pt idx="2937">
                  <c:v>2.5603499999999998E-10</c:v>
                </c:pt>
                <c:pt idx="2938">
                  <c:v>2.5603499999999998E-10</c:v>
                </c:pt>
                <c:pt idx="2939">
                  <c:v>2.5603599999999999E-10</c:v>
                </c:pt>
                <c:pt idx="2940">
                  <c:v>2.5604400000000001E-10</c:v>
                </c:pt>
                <c:pt idx="2941">
                  <c:v>2.5604599999999998E-10</c:v>
                </c:pt>
                <c:pt idx="2942">
                  <c:v>2.5605000000000001E-10</c:v>
                </c:pt>
                <c:pt idx="2943">
                  <c:v>2.5605000000000001E-10</c:v>
                </c:pt>
                <c:pt idx="2944">
                  <c:v>2.5605000000000001E-10</c:v>
                </c:pt>
                <c:pt idx="2945">
                  <c:v>2.56061E-10</c:v>
                </c:pt>
                <c:pt idx="2946">
                  <c:v>2.5606499999999998E-10</c:v>
                </c:pt>
                <c:pt idx="2947">
                  <c:v>2.5606599999999999E-10</c:v>
                </c:pt>
                <c:pt idx="2948">
                  <c:v>2.5606999999999997E-10</c:v>
                </c:pt>
                <c:pt idx="2949">
                  <c:v>2.5607699999999998E-10</c:v>
                </c:pt>
                <c:pt idx="2950">
                  <c:v>2.5608700000000002E-10</c:v>
                </c:pt>
                <c:pt idx="2951">
                  <c:v>2.56091E-10</c:v>
                </c:pt>
                <c:pt idx="2952">
                  <c:v>2.56097E-10</c:v>
                </c:pt>
                <c:pt idx="2953">
                  <c:v>2.5609900000000002E-10</c:v>
                </c:pt>
                <c:pt idx="2954">
                  <c:v>2.5610199999999999E-10</c:v>
                </c:pt>
                <c:pt idx="2955">
                  <c:v>2.56103E-10</c:v>
                </c:pt>
                <c:pt idx="2956">
                  <c:v>2.56103E-10</c:v>
                </c:pt>
                <c:pt idx="2957">
                  <c:v>2.5611000000000001E-10</c:v>
                </c:pt>
                <c:pt idx="2958">
                  <c:v>2.5611200000000003E-10</c:v>
                </c:pt>
                <c:pt idx="2959">
                  <c:v>2.5611800000000002E-10</c:v>
                </c:pt>
                <c:pt idx="2960">
                  <c:v>2.56121E-10</c:v>
                </c:pt>
                <c:pt idx="2961">
                  <c:v>2.5612300000000002E-10</c:v>
                </c:pt>
                <c:pt idx="2962">
                  <c:v>2.5612800000000001E-10</c:v>
                </c:pt>
                <c:pt idx="2963">
                  <c:v>2.5613199999999999E-10</c:v>
                </c:pt>
                <c:pt idx="2964">
                  <c:v>2.5613400000000001E-10</c:v>
                </c:pt>
                <c:pt idx="2965">
                  <c:v>2.5613400000000001E-10</c:v>
                </c:pt>
                <c:pt idx="2966">
                  <c:v>2.5613600000000002E-10</c:v>
                </c:pt>
                <c:pt idx="2967">
                  <c:v>2.5613699999999998E-10</c:v>
                </c:pt>
                <c:pt idx="2968">
                  <c:v>2.5613799999999999E-10</c:v>
                </c:pt>
                <c:pt idx="2969">
                  <c:v>2.56139E-10</c:v>
                </c:pt>
                <c:pt idx="2970">
                  <c:v>2.5614299999999998E-10</c:v>
                </c:pt>
                <c:pt idx="2971">
                  <c:v>2.5614399999999999E-10</c:v>
                </c:pt>
                <c:pt idx="2972">
                  <c:v>2.5615599999999999E-10</c:v>
                </c:pt>
                <c:pt idx="2973">
                  <c:v>2.5615800000000001E-10</c:v>
                </c:pt>
                <c:pt idx="2974">
                  <c:v>2.5616000000000002E-10</c:v>
                </c:pt>
                <c:pt idx="2975">
                  <c:v>2.56169E-10</c:v>
                </c:pt>
                <c:pt idx="2976">
                  <c:v>2.5617000000000001E-10</c:v>
                </c:pt>
                <c:pt idx="2977">
                  <c:v>2.5617600000000001E-10</c:v>
                </c:pt>
                <c:pt idx="2978">
                  <c:v>2.5617800000000002E-10</c:v>
                </c:pt>
                <c:pt idx="2979">
                  <c:v>2.5618400000000002E-10</c:v>
                </c:pt>
                <c:pt idx="2980">
                  <c:v>2.562E-10</c:v>
                </c:pt>
                <c:pt idx="2981">
                  <c:v>2.5620200000000002E-10</c:v>
                </c:pt>
                <c:pt idx="2982">
                  <c:v>2.5620299999999998E-10</c:v>
                </c:pt>
                <c:pt idx="2983">
                  <c:v>2.5620399999999999E-10</c:v>
                </c:pt>
                <c:pt idx="2984">
                  <c:v>2.56205E-10</c:v>
                </c:pt>
                <c:pt idx="2985">
                  <c:v>2.5620700000000001E-10</c:v>
                </c:pt>
                <c:pt idx="2986">
                  <c:v>2.56218E-10</c:v>
                </c:pt>
                <c:pt idx="2987">
                  <c:v>2.56218E-10</c:v>
                </c:pt>
                <c:pt idx="2988">
                  <c:v>2.56218E-10</c:v>
                </c:pt>
                <c:pt idx="2989">
                  <c:v>2.5622099999999998E-10</c:v>
                </c:pt>
                <c:pt idx="2990">
                  <c:v>2.5622199999999999E-10</c:v>
                </c:pt>
                <c:pt idx="2991">
                  <c:v>2.5623200000000002E-10</c:v>
                </c:pt>
                <c:pt idx="2992">
                  <c:v>2.5623299999999998E-10</c:v>
                </c:pt>
                <c:pt idx="2993">
                  <c:v>2.5623999999999999E-10</c:v>
                </c:pt>
                <c:pt idx="2994">
                  <c:v>2.5623999999999999E-10</c:v>
                </c:pt>
                <c:pt idx="2995">
                  <c:v>2.5624499999999998E-10</c:v>
                </c:pt>
                <c:pt idx="2996">
                  <c:v>2.5624699999999999E-10</c:v>
                </c:pt>
                <c:pt idx="2997">
                  <c:v>2.5625299999999999E-10</c:v>
                </c:pt>
                <c:pt idx="2998">
                  <c:v>2.5626E-10</c:v>
                </c:pt>
                <c:pt idx="2999">
                  <c:v>2.5626299999999998E-10</c:v>
                </c:pt>
                <c:pt idx="3000">
                  <c:v>2.56272E-10</c:v>
                </c:pt>
                <c:pt idx="3001">
                  <c:v>2.5627300000000001E-10</c:v>
                </c:pt>
                <c:pt idx="3002">
                  <c:v>2.5627300000000001E-10</c:v>
                </c:pt>
                <c:pt idx="3003">
                  <c:v>2.5627400000000002E-10</c:v>
                </c:pt>
                <c:pt idx="3004">
                  <c:v>2.5627599999999998E-10</c:v>
                </c:pt>
                <c:pt idx="3005">
                  <c:v>2.56278E-10</c:v>
                </c:pt>
                <c:pt idx="3006">
                  <c:v>2.5628299999999999E-10</c:v>
                </c:pt>
                <c:pt idx="3007">
                  <c:v>2.56284E-10</c:v>
                </c:pt>
                <c:pt idx="3008">
                  <c:v>2.5628600000000002E-10</c:v>
                </c:pt>
                <c:pt idx="3009">
                  <c:v>2.5628699999999998E-10</c:v>
                </c:pt>
                <c:pt idx="3010">
                  <c:v>2.5628899999999999E-10</c:v>
                </c:pt>
                <c:pt idx="3011">
                  <c:v>2.5629700000000001E-10</c:v>
                </c:pt>
                <c:pt idx="3012">
                  <c:v>2.5629999999999998E-10</c:v>
                </c:pt>
                <c:pt idx="3013">
                  <c:v>2.5630300000000001E-10</c:v>
                </c:pt>
                <c:pt idx="3014">
                  <c:v>2.5631000000000002E-10</c:v>
                </c:pt>
                <c:pt idx="3015">
                  <c:v>2.5631199999999998E-10</c:v>
                </c:pt>
                <c:pt idx="3016">
                  <c:v>2.5631299999999999E-10</c:v>
                </c:pt>
                <c:pt idx="3017">
                  <c:v>2.5631600000000002E-10</c:v>
                </c:pt>
                <c:pt idx="3018">
                  <c:v>2.5632100000000001E-10</c:v>
                </c:pt>
                <c:pt idx="3019">
                  <c:v>2.5632100000000001E-10</c:v>
                </c:pt>
                <c:pt idx="3020">
                  <c:v>2.5632200000000002E-10</c:v>
                </c:pt>
                <c:pt idx="3021">
                  <c:v>2.5632399999999998E-10</c:v>
                </c:pt>
                <c:pt idx="3022">
                  <c:v>2.56326E-10</c:v>
                </c:pt>
                <c:pt idx="3023">
                  <c:v>2.5632700000000001E-10</c:v>
                </c:pt>
                <c:pt idx="3024">
                  <c:v>2.5633599999999998E-10</c:v>
                </c:pt>
                <c:pt idx="3025">
                  <c:v>2.5634100000000003E-10</c:v>
                </c:pt>
                <c:pt idx="3026">
                  <c:v>2.5635300000000002E-10</c:v>
                </c:pt>
                <c:pt idx="3027">
                  <c:v>2.5635700000000001E-10</c:v>
                </c:pt>
                <c:pt idx="3028">
                  <c:v>2.5636099999999999E-10</c:v>
                </c:pt>
                <c:pt idx="3029">
                  <c:v>2.5636400000000002E-10</c:v>
                </c:pt>
                <c:pt idx="3030">
                  <c:v>2.5637500000000001E-10</c:v>
                </c:pt>
                <c:pt idx="3031">
                  <c:v>2.5638100000000001E-10</c:v>
                </c:pt>
                <c:pt idx="3032">
                  <c:v>2.5638200000000001E-10</c:v>
                </c:pt>
                <c:pt idx="3033">
                  <c:v>2.5638399999999998E-10</c:v>
                </c:pt>
                <c:pt idx="3034">
                  <c:v>2.5638499999999999E-10</c:v>
                </c:pt>
                <c:pt idx="3035">
                  <c:v>2.5638499999999999E-10</c:v>
                </c:pt>
                <c:pt idx="3036">
                  <c:v>2.5638800000000001E-10</c:v>
                </c:pt>
                <c:pt idx="3037">
                  <c:v>2.56392E-10</c:v>
                </c:pt>
                <c:pt idx="3038">
                  <c:v>2.5639300000000001E-10</c:v>
                </c:pt>
                <c:pt idx="3039">
                  <c:v>2.5639699999999999E-10</c:v>
                </c:pt>
                <c:pt idx="3040">
                  <c:v>2.56398E-10</c:v>
                </c:pt>
                <c:pt idx="3041">
                  <c:v>2.5640100000000002E-10</c:v>
                </c:pt>
                <c:pt idx="3042">
                  <c:v>2.5640299999999999E-10</c:v>
                </c:pt>
                <c:pt idx="3043">
                  <c:v>2.5640299999999999E-10</c:v>
                </c:pt>
                <c:pt idx="3044">
                  <c:v>2.5640700000000002E-10</c:v>
                </c:pt>
                <c:pt idx="3045">
                  <c:v>2.5640799999999998E-10</c:v>
                </c:pt>
                <c:pt idx="3046">
                  <c:v>2.5641499999999999E-10</c:v>
                </c:pt>
                <c:pt idx="3047">
                  <c:v>2.56429E-10</c:v>
                </c:pt>
                <c:pt idx="3048">
                  <c:v>2.5643000000000001E-10</c:v>
                </c:pt>
                <c:pt idx="3049">
                  <c:v>2.5643000000000001E-10</c:v>
                </c:pt>
                <c:pt idx="3050">
                  <c:v>2.5643199999999998E-10</c:v>
                </c:pt>
                <c:pt idx="3051">
                  <c:v>2.56434E-10</c:v>
                </c:pt>
                <c:pt idx="3052">
                  <c:v>2.56435E-10</c:v>
                </c:pt>
                <c:pt idx="3053">
                  <c:v>2.5643600000000001E-10</c:v>
                </c:pt>
                <c:pt idx="3054">
                  <c:v>2.5644E-10</c:v>
                </c:pt>
                <c:pt idx="3055">
                  <c:v>2.5644300000000002E-10</c:v>
                </c:pt>
                <c:pt idx="3056">
                  <c:v>2.5644499999999999E-10</c:v>
                </c:pt>
                <c:pt idx="3057">
                  <c:v>2.5644900000000002E-10</c:v>
                </c:pt>
                <c:pt idx="3058">
                  <c:v>2.5644900000000002E-10</c:v>
                </c:pt>
                <c:pt idx="3059">
                  <c:v>2.5645699999999999E-10</c:v>
                </c:pt>
                <c:pt idx="3060">
                  <c:v>2.5645799999999999E-10</c:v>
                </c:pt>
                <c:pt idx="3061">
                  <c:v>2.5646000000000001E-10</c:v>
                </c:pt>
                <c:pt idx="3062">
                  <c:v>2.5646600000000001E-10</c:v>
                </c:pt>
                <c:pt idx="3063">
                  <c:v>2.56489E-10</c:v>
                </c:pt>
                <c:pt idx="3064">
                  <c:v>2.5649299999999998E-10</c:v>
                </c:pt>
                <c:pt idx="3065">
                  <c:v>2.56495E-10</c:v>
                </c:pt>
                <c:pt idx="3066">
                  <c:v>2.5649600000000001E-10</c:v>
                </c:pt>
                <c:pt idx="3067">
                  <c:v>2.5650300000000002E-10</c:v>
                </c:pt>
                <c:pt idx="3068">
                  <c:v>2.5650300000000002E-10</c:v>
                </c:pt>
                <c:pt idx="3069">
                  <c:v>2.5650300000000002E-10</c:v>
                </c:pt>
                <c:pt idx="3070">
                  <c:v>2.5650399999999998E-10</c:v>
                </c:pt>
                <c:pt idx="3071">
                  <c:v>2.5650399999999998E-10</c:v>
                </c:pt>
                <c:pt idx="3072">
                  <c:v>2.5651500000000002E-10</c:v>
                </c:pt>
                <c:pt idx="3073">
                  <c:v>2.5651799999999999E-10</c:v>
                </c:pt>
                <c:pt idx="3074">
                  <c:v>2.56519E-10</c:v>
                </c:pt>
                <c:pt idx="3075">
                  <c:v>2.5652299999999998E-10</c:v>
                </c:pt>
                <c:pt idx="3076">
                  <c:v>2.56531E-10</c:v>
                </c:pt>
                <c:pt idx="3077">
                  <c:v>2.5653200000000001E-10</c:v>
                </c:pt>
                <c:pt idx="3078">
                  <c:v>2.5653300000000002E-10</c:v>
                </c:pt>
                <c:pt idx="3079">
                  <c:v>2.5653999999999997E-10</c:v>
                </c:pt>
                <c:pt idx="3080">
                  <c:v>2.5654799999999999E-10</c:v>
                </c:pt>
                <c:pt idx="3081">
                  <c:v>2.5655200000000003E-10</c:v>
                </c:pt>
                <c:pt idx="3082">
                  <c:v>2.5655999999999999E-10</c:v>
                </c:pt>
                <c:pt idx="3083">
                  <c:v>2.5655999999999999E-10</c:v>
                </c:pt>
                <c:pt idx="3084">
                  <c:v>2.56561E-10</c:v>
                </c:pt>
                <c:pt idx="3085">
                  <c:v>2.5656300000000002E-10</c:v>
                </c:pt>
                <c:pt idx="3086">
                  <c:v>2.5657199999999999E-10</c:v>
                </c:pt>
                <c:pt idx="3087">
                  <c:v>2.5657500000000002E-10</c:v>
                </c:pt>
                <c:pt idx="3088">
                  <c:v>2.56585E-10</c:v>
                </c:pt>
                <c:pt idx="3089">
                  <c:v>2.56597E-10</c:v>
                </c:pt>
                <c:pt idx="3090">
                  <c:v>2.5659900000000002E-10</c:v>
                </c:pt>
                <c:pt idx="3091">
                  <c:v>2.56603E-10</c:v>
                </c:pt>
                <c:pt idx="3092">
                  <c:v>2.5660400000000001E-10</c:v>
                </c:pt>
                <c:pt idx="3093">
                  <c:v>2.5661000000000001E-10</c:v>
                </c:pt>
                <c:pt idx="3094">
                  <c:v>2.5661399999999999E-10</c:v>
                </c:pt>
                <c:pt idx="3095">
                  <c:v>2.5661600000000001E-10</c:v>
                </c:pt>
                <c:pt idx="3096">
                  <c:v>2.5662300000000001E-10</c:v>
                </c:pt>
                <c:pt idx="3097">
                  <c:v>2.5662499999999998E-10</c:v>
                </c:pt>
                <c:pt idx="3098">
                  <c:v>2.5662499999999998E-10</c:v>
                </c:pt>
                <c:pt idx="3099">
                  <c:v>2.5662599999999999E-10</c:v>
                </c:pt>
                <c:pt idx="3100">
                  <c:v>2.5663099999999998E-10</c:v>
                </c:pt>
                <c:pt idx="3101">
                  <c:v>2.5663400000000001E-10</c:v>
                </c:pt>
                <c:pt idx="3102">
                  <c:v>2.5663600000000002E-10</c:v>
                </c:pt>
                <c:pt idx="3103">
                  <c:v>2.5664200000000002E-10</c:v>
                </c:pt>
                <c:pt idx="3104">
                  <c:v>2.5664700000000001E-10</c:v>
                </c:pt>
                <c:pt idx="3105">
                  <c:v>2.5664800000000002E-10</c:v>
                </c:pt>
                <c:pt idx="3106">
                  <c:v>2.5664999999999999E-10</c:v>
                </c:pt>
                <c:pt idx="3107">
                  <c:v>2.56652E-10</c:v>
                </c:pt>
                <c:pt idx="3108">
                  <c:v>2.56663E-10</c:v>
                </c:pt>
                <c:pt idx="3109">
                  <c:v>2.5666500000000001E-10</c:v>
                </c:pt>
                <c:pt idx="3110">
                  <c:v>2.5666699999999998E-10</c:v>
                </c:pt>
                <c:pt idx="3111">
                  <c:v>2.5667200000000002E-10</c:v>
                </c:pt>
                <c:pt idx="3112">
                  <c:v>2.5667299999999998E-10</c:v>
                </c:pt>
                <c:pt idx="3113">
                  <c:v>2.56675E-10</c:v>
                </c:pt>
                <c:pt idx="3114">
                  <c:v>2.5668099999999999E-10</c:v>
                </c:pt>
                <c:pt idx="3115">
                  <c:v>2.5668300000000001E-10</c:v>
                </c:pt>
                <c:pt idx="3116">
                  <c:v>2.5668699999999999E-10</c:v>
                </c:pt>
                <c:pt idx="3117">
                  <c:v>2.5669899999999999E-10</c:v>
                </c:pt>
                <c:pt idx="3118">
                  <c:v>2.5670100000000001E-10</c:v>
                </c:pt>
                <c:pt idx="3119">
                  <c:v>2.5670100000000001E-10</c:v>
                </c:pt>
                <c:pt idx="3120">
                  <c:v>2.5670299999999998E-10</c:v>
                </c:pt>
                <c:pt idx="3121">
                  <c:v>2.5670499999999999E-10</c:v>
                </c:pt>
                <c:pt idx="3122">
                  <c:v>2.56706E-10</c:v>
                </c:pt>
                <c:pt idx="3123">
                  <c:v>2.5670700000000001E-10</c:v>
                </c:pt>
                <c:pt idx="3124">
                  <c:v>2.5671400000000002E-10</c:v>
                </c:pt>
                <c:pt idx="3125">
                  <c:v>2.5672199999999998E-10</c:v>
                </c:pt>
                <c:pt idx="3126">
                  <c:v>2.5672299999999999E-10</c:v>
                </c:pt>
                <c:pt idx="3127">
                  <c:v>2.5672500000000001E-10</c:v>
                </c:pt>
                <c:pt idx="3128">
                  <c:v>2.5673299999999998E-10</c:v>
                </c:pt>
                <c:pt idx="3129">
                  <c:v>2.5673299999999998E-10</c:v>
                </c:pt>
                <c:pt idx="3130">
                  <c:v>2.5673499999999999E-10</c:v>
                </c:pt>
                <c:pt idx="3131">
                  <c:v>2.56736E-10</c:v>
                </c:pt>
                <c:pt idx="3132">
                  <c:v>2.5674099999999999E-10</c:v>
                </c:pt>
                <c:pt idx="3133">
                  <c:v>2.56742E-10</c:v>
                </c:pt>
                <c:pt idx="3134">
                  <c:v>2.5674699999999999E-10</c:v>
                </c:pt>
                <c:pt idx="3135">
                  <c:v>2.5675099999999997E-10</c:v>
                </c:pt>
                <c:pt idx="3136">
                  <c:v>2.5675799999999998E-10</c:v>
                </c:pt>
                <c:pt idx="3137">
                  <c:v>2.5676399999999998E-10</c:v>
                </c:pt>
                <c:pt idx="3138">
                  <c:v>2.5676700000000001E-10</c:v>
                </c:pt>
                <c:pt idx="3139">
                  <c:v>2.5677699999999999E-10</c:v>
                </c:pt>
                <c:pt idx="3140">
                  <c:v>2.5678299999999999E-10</c:v>
                </c:pt>
                <c:pt idx="3141">
                  <c:v>2.5678600000000002E-10</c:v>
                </c:pt>
                <c:pt idx="3142">
                  <c:v>2.5678700000000003E-10</c:v>
                </c:pt>
                <c:pt idx="3143">
                  <c:v>2.5679100000000001E-10</c:v>
                </c:pt>
                <c:pt idx="3144">
                  <c:v>2.5679100000000001E-10</c:v>
                </c:pt>
                <c:pt idx="3145">
                  <c:v>2.56796E-10</c:v>
                </c:pt>
                <c:pt idx="3146">
                  <c:v>2.5679800000000002E-10</c:v>
                </c:pt>
                <c:pt idx="3147">
                  <c:v>2.5679999999999998E-10</c:v>
                </c:pt>
                <c:pt idx="3148">
                  <c:v>2.5679999999999998E-10</c:v>
                </c:pt>
                <c:pt idx="3149">
                  <c:v>2.56808E-10</c:v>
                </c:pt>
                <c:pt idx="3150">
                  <c:v>2.5680900000000001E-10</c:v>
                </c:pt>
                <c:pt idx="3151">
                  <c:v>2.5680900000000001E-10</c:v>
                </c:pt>
                <c:pt idx="3152">
                  <c:v>2.5681100000000002E-10</c:v>
                </c:pt>
                <c:pt idx="3153">
                  <c:v>2.5681199999999998E-10</c:v>
                </c:pt>
                <c:pt idx="3154">
                  <c:v>2.5681799999999998E-10</c:v>
                </c:pt>
                <c:pt idx="3155">
                  <c:v>2.5682E-10</c:v>
                </c:pt>
                <c:pt idx="3156">
                  <c:v>2.5682100000000001E-10</c:v>
                </c:pt>
                <c:pt idx="3157">
                  <c:v>2.5683300000000001E-10</c:v>
                </c:pt>
                <c:pt idx="3158">
                  <c:v>2.5683599999999998E-10</c:v>
                </c:pt>
                <c:pt idx="3159">
                  <c:v>2.5684199999999998E-10</c:v>
                </c:pt>
                <c:pt idx="3160">
                  <c:v>2.5684299999999999E-10</c:v>
                </c:pt>
                <c:pt idx="3161">
                  <c:v>2.56844E-10</c:v>
                </c:pt>
                <c:pt idx="3162">
                  <c:v>2.5684500000000001E-10</c:v>
                </c:pt>
                <c:pt idx="3163">
                  <c:v>2.5685100000000001E-10</c:v>
                </c:pt>
                <c:pt idx="3164">
                  <c:v>2.5685499999999999E-10</c:v>
                </c:pt>
                <c:pt idx="3165">
                  <c:v>2.56856E-10</c:v>
                </c:pt>
                <c:pt idx="3166">
                  <c:v>2.5685900000000002E-10</c:v>
                </c:pt>
                <c:pt idx="3167">
                  <c:v>2.5686099999999999E-10</c:v>
                </c:pt>
                <c:pt idx="3168">
                  <c:v>2.5686099999999999E-10</c:v>
                </c:pt>
                <c:pt idx="3169">
                  <c:v>2.5686300000000001E-10</c:v>
                </c:pt>
                <c:pt idx="3170">
                  <c:v>2.5686300000000001E-10</c:v>
                </c:pt>
                <c:pt idx="3171">
                  <c:v>2.5686599999999998E-10</c:v>
                </c:pt>
                <c:pt idx="3172">
                  <c:v>2.5686699999999999E-10</c:v>
                </c:pt>
                <c:pt idx="3173">
                  <c:v>2.5687199999999998E-10</c:v>
                </c:pt>
                <c:pt idx="3174">
                  <c:v>2.56874E-10</c:v>
                </c:pt>
                <c:pt idx="3175">
                  <c:v>2.5687899999999999E-10</c:v>
                </c:pt>
                <c:pt idx="3176">
                  <c:v>2.5688499999999999E-10</c:v>
                </c:pt>
                <c:pt idx="3177">
                  <c:v>2.56886E-10</c:v>
                </c:pt>
                <c:pt idx="3178">
                  <c:v>2.5688800000000001E-10</c:v>
                </c:pt>
                <c:pt idx="3179">
                  <c:v>2.5690600000000001E-10</c:v>
                </c:pt>
                <c:pt idx="3180">
                  <c:v>2.5690899999999999E-10</c:v>
                </c:pt>
                <c:pt idx="3181">
                  <c:v>2.56911E-10</c:v>
                </c:pt>
                <c:pt idx="3182">
                  <c:v>2.56911E-10</c:v>
                </c:pt>
                <c:pt idx="3183">
                  <c:v>2.5691900000000002E-10</c:v>
                </c:pt>
                <c:pt idx="3184">
                  <c:v>2.56923E-10</c:v>
                </c:pt>
                <c:pt idx="3185">
                  <c:v>2.56923E-10</c:v>
                </c:pt>
                <c:pt idx="3186">
                  <c:v>2.5692699999999999E-10</c:v>
                </c:pt>
                <c:pt idx="3187">
                  <c:v>2.5692699999999999E-10</c:v>
                </c:pt>
                <c:pt idx="3188">
                  <c:v>2.5692799999999999E-10</c:v>
                </c:pt>
                <c:pt idx="3189">
                  <c:v>2.56929E-10</c:v>
                </c:pt>
                <c:pt idx="3190">
                  <c:v>2.5693000000000001E-10</c:v>
                </c:pt>
                <c:pt idx="3191">
                  <c:v>2.5693700000000002E-10</c:v>
                </c:pt>
                <c:pt idx="3192">
                  <c:v>2.5694599999999999E-10</c:v>
                </c:pt>
                <c:pt idx="3193">
                  <c:v>2.5695099999999998E-10</c:v>
                </c:pt>
                <c:pt idx="3194">
                  <c:v>2.56953E-10</c:v>
                </c:pt>
                <c:pt idx="3195">
                  <c:v>2.5696000000000001E-10</c:v>
                </c:pt>
                <c:pt idx="3196">
                  <c:v>2.5696799999999998E-10</c:v>
                </c:pt>
                <c:pt idx="3197">
                  <c:v>2.5696999999999999E-10</c:v>
                </c:pt>
                <c:pt idx="3198">
                  <c:v>2.56977E-10</c:v>
                </c:pt>
                <c:pt idx="3199">
                  <c:v>2.5697900000000002E-10</c:v>
                </c:pt>
                <c:pt idx="3200">
                  <c:v>2.5698099999999998E-10</c:v>
                </c:pt>
                <c:pt idx="3201">
                  <c:v>2.5698400000000001E-10</c:v>
                </c:pt>
                <c:pt idx="3202">
                  <c:v>2.5699199999999997E-10</c:v>
                </c:pt>
                <c:pt idx="3203">
                  <c:v>2.5699299999999998E-10</c:v>
                </c:pt>
                <c:pt idx="3204">
                  <c:v>2.56995E-10</c:v>
                </c:pt>
                <c:pt idx="3205">
                  <c:v>2.5700400000000003E-10</c:v>
                </c:pt>
                <c:pt idx="3206">
                  <c:v>2.5700599999999999E-10</c:v>
                </c:pt>
                <c:pt idx="3207">
                  <c:v>2.5701199999999999E-10</c:v>
                </c:pt>
                <c:pt idx="3208">
                  <c:v>2.5701600000000003E-10</c:v>
                </c:pt>
                <c:pt idx="3209">
                  <c:v>2.5701699999999998E-10</c:v>
                </c:pt>
                <c:pt idx="3210">
                  <c:v>2.5702299999999998E-10</c:v>
                </c:pt>
                <c:pt idx="3211">
                  <c:v>2.5702899999999998E-10</c:v>
                </c:pt>
                <c:pt idx="3212">
                  <c:v>2.57037E-10</c:v>
                </c:pt>
                <c:pt idx="3213">
                  <c:v>2.5703900000000002E-10</c:v>
                </c:pt>
                <c:pt idx="3214">
                  <c:v>2.5704000000000002E-10</c:v>
                </c:pt>
                <c:pt idx="3215">
                  <c:v>2.5704600000000002E-10</c:v>
                </c:pt>
                <c:pt idx="3216">
                  <c:v>2.5705600000000001E-10</c:v>
                </c:pt>
                <c:pt idx="3217">
                  <c:v>2.5705700000000002E-10</c:v>
                </c:pt>
                <c:pt idx="3218">
                  <c:v>2.5705999999999999E-10</c:v>
                </c:pt>
                <c:pt idx="3219">
                  <c:v>2.5705999999999999E-10</c:v>
                </c:pt>
                <c:pt idx="3220">
                  <c:v>2.5706800000000001E-10</c:v>
                </c:pt>
                <c:pt idx="3221">
                  <c:v>2.5706900000000001E-10</c:v>
                </c:pt>
                <c:pt idx="3222">
                  <c:v>2.5707000000000002E-10</c:v>
                </c:pt>
                <c:pt idx="3223">
                  <c:v>2.57073E-10</c:v>
                </c:pt>
                <c:pt idx="3224">
                  <c:v>2.5707400000000001E-10</c:v>
                </c:pt>
                <c:pt idx="3225">
                  <c:v>2.5708000000000001E-10</c:v>
                </c:pt>
                <c:pt idx="3226">
                  <c:v>2.5708100000000001E-10</c:v>
                </c:pt>
                <c:pt idx="3227">
                  <c:v>2.5708399999999999E-10</c:v>
                </c:pt>
                <c:pt idx="3228">
                  <c:v>2.5708899999999998E-10</c:v>
                </c:pt>
                <c:pt idx="3229">
                  <c:v>2.5708999999999999E-10</c:v>
                </c:pt>
                <c:pt idx="3230">
                  <c:v>2.5709400000000002E-10</c:v>
                </c:pt>
                <c:pt idx="3231">
                  <c:v>2.5709599999999999E-10</c:v>
                </c:pt>
                <c:pt idx="3232">
                  <c:v>2.5709900000000001E-10</c:v>
                </c:pt>
                <c:pt idx="3233">
                  <c:v>2.5711200000000002E-10</c:v>
                </c:pt>
                <c:pt idx="3234">
                  <c:v>2.57115E-10</c:v>
                </c:pt>
                <c:pt idx="3235">
                  <c:v>2.57116E-10</c:v>
                </c:pt>
                <c:pt idx="3236">
                  <c:v>2.5711700000000001E-10</c:v>
                </c:pt>
                <c:pt idx="3237">
                  <c:v>2.5711899999999998E-10</c:v>
                </c:pt>
                <c:pt idx="3238">
                  <c:v>2.5711899999999998E-10</c:v>
                </c:pt>
                <c:pt idx="3239">
                  <c:v>2.5712300000000001E-10</c:v>
                </c:pt>
                <c:pt idx="3240">
                  <c:v>2.5712300000000001E-10</c:v>
                </c:pt>
                <c:pt idx="3241">
                  <c:v>2.5712599999999999E-10</c:v>
                </c:pt>
                <c:pt idx="3242">
                  <c:v>2.57127E-10</c:v>
                </c:pt>
                <c:pt idx="3243">
                  <c:v>2.5713199999999999E-10</c:v>
                </c:pt>
                <c:pt idx="3244">
                  <c:v>2.5714299999999998E-10</c:v>
                </c:pt>
                <c:pt idx="3245">
                  <c:v>2.57146E-10</c:v>
                </c:pt>
                <c:pt idx="3246">
                  <c:v>2.5716000000000002E-10</c:v>
                </c:pt>
                <c:pt idx="3247">
                  <c:v>2.5716699999999998E-10</c:v>
                </c:pt>
                <c:pt idx="3248">
                  <c:v>2.5717200000000002E-10</c:v>
                </c:pt>
                <c:pt idx="3249">
                  <c:v>2.5717499999999999E-10</c:v>
                </c:pt>
                <c:pt idx="3250">
                  <c:v>2.57176E-10</c:v>
                </c:pt>
                <c:pt idx="3251">
                  <c:v>2.5718599999999998E-10</c:v>
                </c:pt>
                <c:pt idx="3252">
                  <c:v>2.5719699999999998E-10</c:v>
                </c:pt>
                <c:pt idx="3253">
                  <c:v>2.5721400000000002E-10</c:v>
                </c:pt>
                <c:pt idx="3254">
                  <c:v>2.57218E-10</c:v>
                </c:pt>
                <c:pt idx="3255">
                  <c:v>2.5722099999999997E-10</c:v>
                </c:pt>
                <c:pt idx="3256">
                  <c:v>2.5722199999999998E-10</c:v>
                </c:pt>
                <c:pt idx="3257">
                  <c:v>2.5722299999999999E-10</c:v>
                </c:pt>
                <c:pt idx="3258">
                  <c:v>2.5722500000000001E-10</c:v>
                </c:pt>
                <c:pt idx="3259">
                  <c:v>2.5722799999999998E-10</c:v>
                </c:pt>
                <c:pt idx="3260">
                  <c:v>2.5722899999999999E-10</c:v>
                </c:pt>
                <c:pt idx="3261">
                  <c:v>2.5723E-10</c:v>
                </c:pt>
                <c:pt idx="3262">
                  <c:v>2.5723499999999999E-10</c:v>
                </c:pt>
                <c:pt idx="3263">
                  <c:v>2.5723499999999999E-10</c:v>
                </c:pt>
                <c:pt idx="3264">
                  <c:v>2.57236E-10</c:v>
                </c:pt>
                <c:pt idx="3265">
                  <c:v>2.5723800000000002E-10</c:v>
                </c:pt>
                <c:pt idx="3266">
                  <c:v>2.57242E-10</c:v>
                </c:pt>
                <c:pt idx="3267">
                  <c:v>2.5724500000000003E-10</c:v>
                </c:pt>
                <c:pt idx="3268">
                  <c:v>2.5724599999999998E-10</c:v>
                </c:pt>
                <c:pt idx="3269">
                  <c:v>2.5725299999999999E-10</c:v>
                </c:pt>
                <c:pt idx="3270">
                  <c:v>2.5725600000000002E-10</c:v>
                </c:pt>
                <c:pt idx="3271">
                  <c:v>2.5726100000000001E-10</c:v>
                </c:pt>
                <c:pt idx="3272">
                  <c:v>2.5726499999999999E-10</c:v>
                </c:pt>
                <c:pt idx="3273">
                  <c:v>2.5726900000000002E-10</c:v>
                </c:pt>
                <c:pt idx="3274">
                  <c:v>2.5726900000000002E-10</c:v>
                </c:pt>
                <c:pt idx="3275">
                  <c:v>2.5727500000000002E-10</c:v>
                </c:pt>
                <c:pt idx="3276">
                  <c:v>2.5727699999999999E-10</c:v>
                </c:pt>
                <c:pt idx="3277">
                  <c:v>2.5728299999999999E-10</c:v>
                </c:pt>
                <c:pt idx="3278">
                  <c:v>2.57284E-10</c:v>
                </c:pt>
                <c:pt idx="3279">
                  <c:v>2.5728600000000002E-10</c:v>
                </c:pt>
                <c:pt idx="3280">
                  <c:v>2.5728799999999998E-10</c:v>
                </c:pt>
                <c:pt idx="3281">
                  <c:v>2.5728899999999999E-10</c:v>
                </c:pt>
                <c:pt idx="3282">
                  <c:v>2.5729300000000002E-10</c:v>
                </c:pt>
                <c:pt idx="3283">
                  <c:v>2.5729800000000001E-10</c:v>
                </c:pt>
                <c:pt idx="3284">
                  <c:v>2.5729900000000002E-10</c:v>
                </c:pt>
                <c:pt idx="3285">
                  <c:v>2.5729999999999998E-10</c:v>
                </c:pt>
                <c:pt idx="3286">
                  <c:v>2.5730300000000001E-10</c:v>
                </c:pt>
                <c:pt idx="3287">
                  <c:v>2.5730599999999998E-10</c:v>
                </c:pt>
                <c:pt idx="3288">
                  <c:v>2.57308E-10</c:v>
                </c:pt>
                <c:pt idx="3289">
                  <c:v>2.5731199999999998E-10</c:v>
                </c:pt>
                <c:pt idx="3290">
                  <c:v>2.57314E-10</c:v>
                </c:pt>
                <c:pt idx="3291">
                  <c:v>2.5731500000000001E-10</c:v>
                </c:pt>
                <c:pt idx="3292">
                  <c:v>2.5731899999999999E-10</c:v>
                </c:pt>
                <c:pt idx="3293">
                  <c:v>2.5732499999999999E-10</c:v>
                </c:pt>
                <c:pt idx="3294">
                  <c:v>2.5732800000000001E-10</c:v>
                </c:pt>
                <c:pt idx="3295">
                  <c:v>2.5732900000000002E-10</c:v>
                </c:pt>
                <c:pt idx="3296">
                  <c:v>2.5732999999999998E-10</c:v>
                </c:pt>
                <c:pt idx="3297">
                  <c:v>2.57332E-10</c:v>
                </c:pt>
                <c:pt idx="3298">
                  <c:v>2.5733599999999998E-10</c:v>
                </c:pt>
                <c:pt idx="3299">
                  <c:v>2.5734100000000002E-10</c:v>
                </c:pt>
                <c:pt idx="3300">
                  <c:v>2.57344E-10</c:v>
                </c:pt>
                <c:pt idx="3301">
                  <c:v>2.5734899999999999E-10</c:v>
                </c:pt>
                <c:pt idx="3302">
                  <c:v>2.5735E-10</c:v>
                </c:pt>
                <c:pt idx="3303">
                  <c:v>2.5735499999999999E-10</c:v>
                </c:pt>
                <c:pt idx="3304">
                  <c:v>2.5736099999999999E-10</c:v>
                </c:pt>
                <c:pt idx="3305">
                  <c:v>2.5736400000000001E-10</c:v>
                </c:pt>
                <c:pt idx="3306">
                  <c:v>2.5736500000000002E-10</c:v>
                </c:pt>
                <c:pt idx="3307">
                  <c:v>2.5736500000000002E-10</c:v>
                </c:pt>
                <c:pt idx="3308">
                  <c:v>2.5737899999999999E-10</c:v>
                </c:pt>
                <c:pt idx="3309">
                  <c:v>2.5738900000000002E-10</c:v>
                </c:pt>
                <c:pt idx="3310">
                  <c:v>2.5739199999999999E-10</c:v>
                </c:pt>
                <c:pt idx="3311">
                  <c:v>2.5739199999999999E-10</c:v>
                </c:pt>
                <c:pt idx="3312">
                  <c:v>2.5739500000000002E-10</c:v>
                </c:pt>
                <c:pt idx="3313">
                  <c:v>2.5739500000000002E-10</c:v>
                </c:pt>
                <c:pt idx="3314">
                  <c:v>2.5740299999999998E-10</c:v>
                </c:pt>
                <c:pt idx="3315">
                  <c:v>2.5740999999999999E-10</c:v>
                </c:pt>
                <c:pt idx="3316">
                  <c:v>2.57417E-10</c:v>
                </c:pt>
                <c:pt idx="3317">
                  <c:v>2.5741800000000001E-10</c:v>
                </c:pt>
                <c:pt idx="3318">
                  <c:v>2.5742599999999998E-10</c:v>
                </c:pt>
                <c:pt idx="3319">
                  <c:v>2.5742799999999999E-10</c:v>
                </c:pt>
                <c:pt idx="3320">
                  <c:v>2.5742799999999999E-10</c:v>
                </c:pt>
                <c:pt idx="3321">
                  <c:v>2.5743399999999999E-10</c:v>
                </c:pt>
                <c:pt idx="3322">
                  <c:v>2.5743600000000001E-10</c:v>
                </c:pt>
                <c:pt idx="3323">
                  <c:v>2.5743999999999999E-10</c:v>
                </c:pt>
                <c:pt idx="3324">
                  <c:v>2.5744399999999997E-10</c:v>
                </c:pt>
                <c:pt idx="3325">
                  <c:v>2.5744599999999999E-10</c:v>
                </c:pt>
                <c:pt idx="3326">
                  <c:v>2.57447E-10</c:v>
                </c:pt>
                <c:pt idx="3327">
                  <c:v>2.5744900000000002E-10</c:v>
                </c:pt>
                <c:pt idx="3328">
                  <c:v>2.57453E-10</c:v>
                </c:pt>
                <c:pt idx="3329">
                  <c:v>2.5745600000000003E-10</c:v>
                </c:pt>
                <c:pt idx="3330">
                  <c:v>2.5746000000000001E-10</c:v>
                </c:pt>
                <c:pt idx="3331">
                  <c:v>2.5746899999999998E-10</c:v>
                </c:pt>
                <c:pt idx="3332">
                  <c:v>2.57471E-10</c:v>
                </c:pt>
                <c:pt idx="3333">
                  <c:v>2.5747800000000001E-10</c:v>
                </c:pt>
                <c:pt idx="3334">
                  <c:v>2.5748199999999999E-10</c:v>
                </c:pt>
                <c:pt idx="3335">
                  <c:v>2.5748400000000001E-10</c:v>
                </c:pt>
                <c:pt idx="3336">
                  <c:v>2.5748500000000002E-10</c:v>
                </c:pt>
                <c:pt idx="3337">
                  <c:v>2.5748699999999998E-10</c:v>
                </c:pt>
                <c:pt idx="3338">
                  <c:v>2.5749200000000002E-10</c:v>
                </c:pt>
                <c:pt idx="3339">
                  <c:v>2.5749299999999998E-10</c:v>
                </c:pt>
                <c:pt idx="3340">
                  <c:v>2.57495E-10</c:v>
                </c:pt>
                <c:pt idx="3341">
                  <c:v>2.5749700000000002E-10</c:v>
                </c:pt>
                <c:pt idx="3342">
                  <c:v>2.5750300000000002E-10</c:v>
                </c:pt>
                <c:pt idx="3343">
                  <c:v>2.5751099999999998E-10</c:v>
                </c:pt>
                <c:pt idx="3344">
                  <c:v>2.5751500000000001E-10</c:v>
                </c:pt>
                <c:pt idx="3345">
                  <c:v>2.5751600000000002E-10</c:v>
                </c:pt>
                <c:pt idx="3346">
                  <c:v>2.5752200000000002E-10</c:v>
                </c:pt>
                <c:pt idx="3347">
                  <c:v>2.5753499999999998E-10</c:v>
                </c:pt>
                <c:pt idx="3348">
                  <c:v>2.5754000000000002E-10</c:v>
                </c:pt>
                <c:pt idx="3349">
                  <c:v>2.5755200000000002E-10</c:v>
                </c:pt>
                <c:pt idx="3350">
                  <c:v>2.57556E-10</c:v>
                </c:pt>
                <c:pt idx="3351">
                  <c:v>2.5755700000000001E-10</c:v>
                </c:pt>
                <c:pt idx="3352">
                  <c:v>2.5755800000000002E-10</c:v>
                </c:pt>
                <c:pt idx="3353">
                  <c:v>2.5755899999999998E-10</c:v>
                </c:pt>
                <c:pt idx="3354">
                  <c:v>2.57562E-10</c:v>
                </c:pt>
                <c:pt idx="3355">
                  <c:v>2.5756400000000002E-10</c:v>
                </c:pt>
                <c:pt idx="3356">
                  <c:v>2.5756599999999999E-10</c:v>
                </c:pt>
                <c:pt idx="3357">
                  <c:v>2.57567E-10</c:v>
                </c:pt>
                <c:pt idx="3358">
                  <c:v>2.57573E-10</c:v>
                </c:pt>
                <c:pt idx="3359">
                  <c:v>2.57573E-10</c:v>
                </c:pt>
                <c:pt idx="3360">
                  <c:v>2.5757600000000002E-10</c:v>
                </c:pt>
                <c:pt idx="3361">
                  <c:v>2.5758100000000001E-10</c:v>
                </c:pt>
                <c:pt idx="3362">
                  <c:v>2.57585E-10</c:v>
                </c:pt>
                <c:pt idx="3363">
                  <c:v>2.5758700000000001E-10</c:v>
                </c:pt>
                <c:pt idx="3364">
                  <c:v>2.5758899999999998E-10</c:v>
                </c:pt>
                <c:pt idx="3365">
                  <c:v>2.5759099999999999E-10</c:v>
                </c:pt>
                <c:pt idx="3366">
                  <c:v>2.5759499999999998E-10</c:v>
                </c:pt>
                <c:pt idx="3367">
                  <c:v>2.5760600000000002E-10</c:v>
                </c:pt>
                <c:pt idx="3368">
                  <c:v>2.5761200000000002E-10</c:v>
                </c:pt>
                <c:pt idx="3369">
                  <c:v>2.5761700000000001E-10</c:v>
                </c:pt>
                <c:pt idx="3370">
                  <c:v>2.5762300000000001E-10</c:v>
                </c:pt>
                <c:pt idx="3371">
                  <c:v>2.5762499999999998E-10</c:v>
                </c:pt>
                <c:pt idx="3372">
                  <c:v>2.5762599999999998E-10</c:v>
                </c:pt>
                <c:pt idx="3373">
                  <c:v>2.5762599999999998E-10</c:v>
                </c:pt>
                <c:pt idx="3374">
                  <c:v>2.57634E-10</c:v>
                </c:pt>
                <c:pt idx="3375">
                  <c:v>2.5763699999999998E-10</c:v>
                </c:pt>
                <c:pt idx="3376">
                  <c:v>2.57646E-10</c:v>
                </c:pt>
                <c:pt idx="3377">
                  <c:v>2.57646E-10</c:v>
                </c:pt>
                <c:pt idx="3378">
                  <c:v>2.5764800000000002E-10</c:v>
                </c:pt>
                <c:pt idx="3379">
                  <c:v>2.5765099999999999E-10</c:v>
                </c:pt>
                <c:pt idx="3380">
                  <c:v>2.5766299999999999E-10</c:v>
                </c:pt>
                <c:pt idx="3381">
                  <c:v>2.5767E-10</c:v>
                </c:pt>
                <c:pt idx="3382">
                  <c:v>2.5767299999999997E-10</c:v>
                </c:pt>
                <c:pt idx="3383">
                  <c:v>2.5767499999999999E-10</c:v>
                </c:pt>
                <c:pt idx="3384">
                  <c:v>2.5767499999999999E-10</c:v>
                </c:pt>
                <c:pt idx="3385">
                  <c:v>2.5767800000000002E-10</c:v>
                </c:pt>
                <c:pt idx="3386">
                  <c:v>2.5767999999999998E-10</c:v>
                </c:pt>
                <c:pt idx="3387">
                  <c:v>2.5767999999999998E-10</c:v>
                </c:pt>
                <c:pt idx="3388">
                  <c:v>2.57682E-10</c:v>
                </c:pt>
                <c:pt idx="3389">
                  <c:v>2.57688E-10</c:v>
                </c:pt>
                <c:pt idx="3390">
                  <c:v>2.5769000000000002E-10</c:v>
                </c:pt>
                <c:pt idx="3391">
                  <c:v>2.5769500000000001E-10</c:v>
                </c:pt>
                <c:pt idx="3392">
                  <c:v>2.5769700000000003E-10</c:v>
                </c:pt>
                <c:pt idx="3393">
                  <c:v>2.5770100000000001E-10</c:v>
                </c:pt>
                <c:pt idx="3394">
                  <c:v>2.57706E-10</c:v>
                </c:pt>
                <c:pt idx="3395">
                  <c:v>2.5770800000000002E-10</c:v>
                </c:pt>
                <c:pt idx="3396">
                  <c:v>2.5770999999999998E-10</c:v>
                </c:pt>
                <c:pt idx="3397">
                  <c:v>2.5771099999999999E-10</c:v>
                </c:pt>
                <c:pt idx="3398">
                  <c:v>2.5771400000000002E-10</c:v>
                </c:pt>
                <c:pt idx="3399">
                  <c:v>2.5771599999999998E-10</c:v>
                </c:pt>
                <c:pt idx="3400">
                  <c:v>2.5771900000000001E-10</c:v>
                </c:pt>
                <c:pt idx="3401">
                  <c:v>2.5772000000000002E-10</c:v>
                </c:pt>
                <c:pt idx="3402">
                  <c:v>2.5772100000000002E-10</c:v>
                </c:pt>
                <c:pt idx="3403">
                  <c:v>2.5772700000000002E-10</c:v>
                </c:pt>
                <c:pt idx="3404">
                  <c:v>2.5772799999999998E-10</c:v>
                </c:pt>
                <c:pt idx="3405">
                  <c:v>2.5772899999999999E-10</c:v>
                </c:pt>
                <c:pt idx="3406">
                  <c:v>2.5773499999999999E-10</c:v>
                </c:pt>
                <c:pt idx="3407">
                  <c:v>2.57742E-10</c:v>
                </c:pt>
                <c:pt idx="3408">
                  <c:v>2.5775000000000001E-10</c:v>
                </c:pt>
                <c:pt idx="3409">
                  <c:v>2.5775500000000001E-10</c:v>
                </c:pt>
                <c:pt idx="3410">
                  <c:v>2.5776399999999998E-10</c:v>
                </c:pt>
                <c:pt idx="3411">
                  <c:v>2.5776900000000002E-10</c:v>
                </c:pt>
                <c:pt idx="3412">
                  <c:v>2.5777500000000002E-10</c:v>
                </c:pt>
                <c:pt idx="3413">
                  <c:v>2.5777699999999999E-10</c:v>
                </c:pt>
                <c:pt idx="3414">
                  <c:v>2.57784E-10</c:v>
                </c:pt>
                <c:pt idx="3415">
                  <c:v>2.57784E-10</c:v>
                </c:pt>
                <c:pt idx="3416">
                  <c:v>2.57784E-10</c:v>
                </c:pt>
                <c:pt idx="3417">
                  <c:v>2.57796E-10</c:v>
                </c:pt>
                <c:pt idx="3418">
                  <c:v>2.57796E-10</c:v>
                </c:pt>
                <c:pt idx="3419">
                  <c:v>2.5780500000000002E-10</c:v>
                </c:pt>
                <c:pt idx="3420">
                  <c:v>2.5781399999999999E-10</c:v>
                </c:pt>
                <c:pt idx="3421">
                  <c:v>2.57815E-10</c:v>
                </c:pt>
                <c:pt idx="3422">
                  <c:v>2.5782200000000001E-10</c:v>
                </c:pt>
                <c:pt idx="3423">
                  <c:v>2.5782399999999998E-10</c:v>
                </c:pt>
                <c:pt idx="3424">
                  <c:v>2.5782900000000002E-10</c:v>
                </c:pt>
                <c:pt idx="3425">
                  <c:v>2.5783199999999999E-10</c:v>
                </c:pt>
                <c:pt idx="3426">
                  <c:v>2.5783500000000002E-10</c:v>
                </c:pt>
                <c:pt idx="3427">
                  <c:v>2.5783699999999999E-10</c:v>
                </c:pt>
                <c:pt idx="3428">
                  <c:v>2.57839E-10</c:v>
                </c:pt>
                <c:pt idx="3429">
                  <c:v>2.5784799999999998E-10</c:v>
                </c:pt>
                <c:pt idx="3430">
                  <c:v>2.5785300000000002E-10</c:v>
                </c:pt>
                <c:pt idx="3431">
                  <c:v>2.5785499999999998E-10</c:v>
                </c:pt>
                <c:pt idx="3432">
                  <c:v>2.57857E-10</c:v>
                </c:pt>
                <c:pt idx="3433">
                  <c:v>2.5785800000000001E-10</c:v>
                </c:pt>
                <c:pt idx="3434">
                  <c:v>2.5785900000000002E-10</c:v>
                </c:pt>
                <c:pt idx="3435">
                  <c:v>2.5786199999999999E-10</c:v>
                </c:pt>
                <c:pt idx="3436">
                  <c:v>2.5786199999999999E-10</c:v>
                </c:pt>
                <c:pt idx="3437">
                  <c:v>2.57863E-10</c:v>
                </c:pt>
                <c:pt idx="3438">
                  <c:v>2.57863E-10</c:v>
                </c:pt>
                <c:pt idx="3439">
                  <c:v>2.57869E-10</c:v>
                </c:pt>
                <c:pt idx="3440">
                  <c:v>2.5787000000000001E-10</c:v>
                </c:pt>
                <c:pt idx="3441">
                  <c:v>2.5787199999999998E-10</c:v>
                </c:pt>
                <c:pt idx="3442">
                  <c:v>2.5787600000000001E-10</c:v>
                </c:pt>
                <c:pt idx="3443">
                  <c:v>2.5789199999999999E-10</c:v>
                </c:pt>
                <c:pt idx="3444">
                  <c:v>2.57893E-10</c:v>
                </c:pt>
                <c:pt idx="3445">
                  <c:v>2.5789400000000001E-10</c:v>
                </c:pt>
                <c:pt idx="3446">
                  <c:v>2.5790000000000001E-10</c:v>
                </c:pt>
                <c:pt idx="3447">
                  <c:v>2.5790000000000001E-10</c:v>
                </c:pt>
                <c:pt idx="3448">
                  <c:v>2.5790299999999998E-10</c:v>
                </c:pt>
                <c:pt idx="3449">
                  <c:v>2.5790399999999999E-10</c:v>
                </c:pt>
                <c:pt idx="3450">
                  <c:v>2.5790700000000002E-10</c:v>
                </c:pt>
                <c:pt idx="3451">
                  <c:v>2.5790999999999999E-10</c:v>
                </c:pt>
                <c:pt idx="3452">
                  <c:v>2.5790999999999999E-10</c:v>
                </c:pt>
                <c:pt idx="3453">
                  <c:v>2.5791200000000001E-10</c:v>
                </c:pt>
                <c:pt idx="3454">
                  <c:v>2.5791200000000001E-10</c:v>
                </c:pt>
                <c:pt idx="3455">
                  <c:v>2.57917E-10</c:v>
                </c:pt>
                <c:pt idx="3456">
                  <c:v>2.5792600000000003E-10</c:v>
                </c:pt>
                <c:pt idx="3457">
                  <c:v>2.5793000000000001E-10</c:v>
                </c:pt>
                <c:pt idx="3458">
                  <c:v>2.5793000000000001E-10</c:v>
                </c:pt>
                <c:pt idx="3459">
                  <c:v>2.57941E-10</c:v>
                </c:pt>
                <c:pt idx="3460">
                  <c:v>2.5794400000000002E-10</c:v>
                </c:pt>
                <c:pt idx="3461">
                  <c:v>2.5795000000000002E-10</c:v>
                </c:pt>
                <c:pt idx="3462">
                  <c:v>2.5795500000000002E-10</c:v>
                </c:pt>
                <c:pt idx="3463">
                  <c:v>2.57959E-10</c:v>
                </c:pt>
                <c:pt idx="3464">
                  <c:v>2.5796299999999998E-10</c:v>
                </c:pt>
                <c:pt idx="3465">
                  <c:v>2.57971E-10</c:v>
                </c:pt>
                <c:pt idx="3466">
                  <c:v>2.5797499999999998E-10</c:v>
                </c:pt>
                <c:pt idx="3467">
                  <c:v>2.57989E-10</c:v>
                </c:pt>
                <c:pt idx="3468">
                  <c:v>2.5799399999999999E-10</c:v>
                </c:pt>
                <c:pt idx="3469">
                  <c:v>2.5800200000000001E-10</c:v>
                </c:pt>
                <c:pt idx="3470">
                  <c:v>2.5800300000000001E-10</c:v>
                </c:pt>
                <c:pt idx="3471">
                  <c:v>2.5801699999999998E-10</c:v>
                </c:pt>
                <c:pt idx="3472">
                  <c:v>2.5802E-10</c:v>
                </c:pt>
                <c:pt idx="3473">
                  <c:v>2.5802800000000002E-10</c:v>
                </c:pt>
                <c:pt idx="3474">
                  <c:v>2.5802899999999998E-10</c:v>
                </c:pt>
                <c:pt idx="3475">
                  <c:v>2.5804000000000002E-10</c:v>
                </c:pt>
                <c:pt idx="3476">
                  <c:v>2.5805E-10</c:v>
                </c:pt>
                <c:pt idx="3477">
                  <c:v>2.5805299999999998E-10</c:v>
                </c:pt>
                <c:pt idx="3478">
                  <c:v>2.5805399999999999E-10</c:v>
                </c:pt>
                <c:pt idx="3479">
                  <c:v>2.58056E-10</c:v>
                </c:pt>
                <c:pt idx="3480">
                  <c:v>2.5805899999999998E-10</c:v>
                </c:pt>
                <c:pt idx="3481">
                  <c:v>2.5806900000000001E-10</c:v>
                </c:pt>
                <c:pt idx="3482">
                  <c:v>2.5807099999999998E-10</c:v>
                </c:pt>
                <c:pt idx="3483">
                  <c:v>2.5807099999999998E-10</c:v>
                </c:pt>
                <c:pt idx="3484">
                  <c:v>2.58074E-10</c:v>
                </c:pt>
                <c:pt idx="3485">
                  <c:v>2.5807699999999998E-10</c:v>
                </c:pt>
                <c:pt idx="3486">
                  <c:v>2.5807799999999998E-10</c:v>
                </c:pt>
                <c:pt idx="3487">
                  <c:v>2.5807799999999998E-10</c:v>
                </c:pt>
                <c:pt idx="3488">
                  <c:v>2.5808E-10</c:v>
                </c:pt>
                <c:pt idx="3489">
                  <c:v>2.5808800000000002E-10</c:v>
                </c:pt>
                <c:pt idx="3490">
                  <c:v>2.5809400000000002E-10</c:v>
                </c:pt>
                <c:pt idx="3491">
                  <c:v>2.5809499999999998E-10</c:v>
                </c:pt>
                <c:pt idx="3492">
                  <c:v>2.5810099999999998E-10</c:v>
                </c:pt>
                <c:pt idx="3493">
                  <c:v>2.5810199999999998E-10</c:v>
                </c:pt>
                <c:pt idx="3494">
                  <c:v>2.5810299999999999E-10</c:v>
                </c:pt>
                <c:pt idx="3495">
                  <c:v>2.5810899999999999E-10</c:v>
                </c:pt>
                <c:pt idx="3496">
                  <c:v>2.5811200000000002E-10</c:v>
                </c:pt>
                <c:pt idx="3497">
                  <c:v>2.5811299999999998E-10</c:v>
                </c:pt>
                <c:pt idx="3498">
                  <c:v>2.58116E-10</c:v>
                </c:pt>
                <c:pt idx="3499">
                  <c:v>2.5811999999999998E-10</c:v>
                </c:pt>
                <c:pt idx="3500">
                  <c:v>2.5812499999999997E-10</c:v>
                </c:pt>
                <c:pt idx="3501">
                  <c:v>2.5812499999999997E-10</c:v>
                </c:pt>
                <c:pt idx="3502">
                  <c:v>2.5812599999999998E-10</c:v>
                </c:pt>
                <c:pt idx="3503">
                  <c:v>2.58128E-10</c:v>
                </c:pt>
                <c:pt idx="3504">
                  <c:v>2.5813000000000002E-10</c:v>
                </c:pt>
                <c:pt idx="3505">
                  <c:v>2.5813299999999999E-10</c:v>
                </c:pt>
                <c:pt idx="3506">
                  <c:v>2.5813700000000003E-10</c:v>
                </c:pt>
                <c:pt idx="3507">
                  <c:v>2.5813799999999998E-10</c:v>
                </c:pt>
                <c:pt idx="3508">
                  <c:v>2.5813799999999998E-10</c:v>
                </c:pt>
                <c:pt idx="3509">
                  <c:v>2.5814200000000002E-10</c:v>
                </c:pt>
                <c:pt idx="3510">
                  <c:v>2.58146E-10</c:v>
                </c:pt>
                <c:pt idx="3511">
                  <c:v>2.5815300000000001E-10</c:v>
                </c:pt>
                <c:pt idx="3512">
                  <c:v>2.5816799999999998E-10</c:v>
                </c:pt>
                <c:pt idx="3513">
                  <c:v>2.5817399999999998E-10</c:v>
                </c:pt>
                <c:pt idx="3514">
                  <c:v>2.5817800000000002E-10</c:v>
                </c:pt>
                <c:pt idx="3515">
                  <c:v>2.5817800000000002E-10</c:v>
                </c:pt>
                <c:pt idx="3516">
                  <c:v>2.58182E-10</c:v>
                </c:pt>
                <c:pt idx="3517">
                  <c:v>2.5819100000000002E-10</c:v>
                </c:pt>
                <c:pt idx="3518">
                  <c:v>2.58194E-10</c:v>
                </c:pt>
                <c:pt idx="3519">
                  <c:v>2.58194E-10</c:v>
                </c:pt>
                <c:pt idx="3520">
                  <c:v>2.5819500000000001E-10</c:v>
                </c:pt>
                <c:pt idx="3521">
                  <c:v>2.5820100000000001E-10</c:v>
                </c:pt>
                <c:pt idx="3522">
                  <c:v>2.5820100000000001E-10</c:v>
                </c:pt>
                <c:pt idx="3523">
                  <c:v>2.5820200000000001E-10</c:v>
                </c:pt>
                <c:pt idx="3524">
                  <c:v>2.5820999999999998E-10</c:v>
                </c:pt>
                <c:pt idx="3525">
                  <c:v>2.58212E-10</c:v>
                </c:pt>
                <c:pt idx="3526">
                  <c:v>2.5821300000000001E-10</c:v>
                </c:pt>
                <c:pt idx="3527">
                  <c:v>2.5821300000000001E-10</c:v>
                </c:pt>
                <c:pt idx="3528">
                  <c:v>2.5821400000000001E-10</c:v>
                </c:pt>
                <c:pt idx="3529">
                  <c:v>2.5821500000000002E-10</c:v>
                </c:pt>
                <c:pt idx="3530">
                  <c:v>2.5822500000000001E-10</c:v>
                </c:pt>
                <c:pt idx="3531">
                  <c:v>2.5822600000000001E-10</c:v>
                </c:pt>
                <c:pt idx="3532">
                  <c:v>2.5823399999999998E-10</c:v>
                </c:pt>
                <c:pt idx="3533">
                  <c:v>2.5823800000000001E-10</c:v>
                </c:pt>
                <c:pt idx="3534">
                  <c:v>2.5824599999999998E-10</c:v>
                </c:pt>
                <c:pt idx="3535">
                  <c:v>2.58248E-10</c:v>
                </c:pt>
                <c:pt idx="3536">
                  <c:v>2.5826200000000001E-10</c:v>
                </c:pt>
                <c:pt idx="3537">
                  <c:v>2.5826900000000002E-10</c:v>
                </c:pt>
                <c:pt idx="3538">
                  <c:v>2.5826999999999998E-10</c:v>
                </c:pt>
                <c:pt idx="3539">
                  <c:v>2.5827199999999999E-10</c:v>
                </c:pt>
                <c:pt idx="3540">
                  <c:v>2.58279E-10</c:v>
                </c:pt>
                <c:pt idx="3541">
                  <c:v>2.58279E-10</c:v>
                </c:pt>
                <c:pt idx="3542">
                  <c:v>2.5828399999999999E-10</c:v>
                </c:pt>
                <c:pt idx="3543">
                  <c:v>2.5828700000000002E-10</c:v>
                </c:pt>
                <c:pt idx="3544">
                  <c:v>2.5828899999999999E-10</c:v>
                </c:pt>
                <c:pt idx="3545">
                  <c:v>2.58297E-10</c:v>
                </c:pt>
                <c:pt idx="3546">
                  <c:v>2.5829999999999998E-10</c:v>
                </c:pt>
                <c:pt idx="3547">
                  <c:v>2.5829999999999998E-10</c:v>
                </c:pt>
                <c:pt idx="3548">
                  <c:v>2.5831000000000001E-10</c:v>
                </c:pt>
                <c:pt idx="3549">
                  <c:v>2.5831000000000001E-10</c:v>
                </c:pt>
                <c:pt idx="3550">
                  <c:v>2.5831999999999999E-10</c:v>
                </c:pt>
                <c:pt idx="3551">
                  <c:v>2.58321E-10</c:v>
                </c:pt>
                <c:pt idx="3552">
                  <c:v>2.5832200000000001E-10</c:v>
                </c:pt>
                <c:pt idx="3553">
                  <c:v>2.5832399999999998E-10</c:v>
                </c:pt>
                <c:pt idx="3554">
                  <c:v>2.5832599999999999E-10</c:v>
                </c:pt>
                <c:pt idx="3555">
                  <c:v>2.58327E-10</c:v>
                </c:pt>
                <c:pt idx="3556">
                  <c:v>2.5832800000000001E-10</c:v>
                </c:pt>
                <c:pt idx="3557">
                  <c:v>2.5832900000000002E-10</c:v>
                </c:pt>
                <c:pt idx="3558">
                  <c:v>2.5832999999999998E-10</c:v>
                </c:pt>
                <c:pt idx="3559">
                  <c:v>2.5833400000000001E-10</c:v>
                </c:pt>
                <c:pt idx="3560">
                  <c:v>2.5834100000000002E-10</c:v>
                </c:pt>
                <c:pt idx="3561">
                  <c:v>2.5834399999999999E-10</c:v>
                </c:pt>
                <c:pt idx="3562">
                  <c:v>2.5834399999999999E-10</c:v>
                </c:pt>
                <c:pt idx="3563">
                  <c:v>2.5835200000000001E-10</c:v>
                </c:pt>
                <c:pt idx="3564">
                  <c:v>2.5835499999999998E-10</c:v>
                </c:pt>
                <c:pt idx="3565">
                  <c:v>2.5836199999999999E-10</c:v>
                </c:pt>
                <c:pt idx="3566">
                  <c:v>2.58369E-10</c:v>
                </c:pt>
                <c:pt idx="3567">
                  <c:v>2.5837999999999999E-10</c:v>
                </c:pt>
                <c:pt idx="3568">
                  <c:v>2.5838200000000001E-10</c:v>
                </c:pt>
                <c:pt idx="3569">
                  <c:v>2.5838300000000002E-10</c:v>
                </c:pt>
                <c:pt idx="3570">
                  <c:v>2.5838599999999999E-10</c:v>
                </c:pt>
                <c:pt idx="3571">
                  <c:v>2.58387E-10</c:v>
                </c:pt>
                <c:pt idx="3572">
                  <c:v>2.5839699999999998E-10</c:v>
                </c:pt>
                <c:pt idx="3573">
                  <c:v>2.5839799999999999E-10</c:v>
                </c:pt>
                <c:pt idx="3574">
                  <c:v>2.58399E-10</c:v>
                </c:pt>
                <c:pt idx="3575">
                  <c:v>2.5840299999999998E-10</c:v>
                </c:pt>
                <c:pt idx="3576">
                  <c:v>2.58405E-10</c:v>
                </c:pt>
                <c:pt idx="3577">
                  <c:v>2.58405E-10</c:v>
                </c:pt>
                <c:pt idx="3578">
                  <c:v>2.5840600000000001E-10</c:v>
                </c:pt>
                <c:pt idx="3579">
                  <c:v>2.58411E-10</c:v>
                </c:pt>
                <c:pt idx="3580">
                  <c:v>2.5841300000000002E-10</c:v>
                </c:pt>
                <c:pt idx="3581">
                  <c:v>2.58423E-10</c:v>
                </c:pt>
                <c:pt idx="3582">
                  <c:v>2.5842699999999998E-10</c:v>
                </c:pt>
                <c:pt idx="3583">
                  <c:v>2.5843800000000002E-10</c:v>
                </c:pt>
                <c:pt idx="3584">
                  <c:v>2.58441E-10</c:v>
                </c:pt>
                <c:pt idx="3585">
                  <c:v>2.5844900000000001E-10</c:v>
                </c:pt>
                <c:pt idx="3586">
                  <c:v>2.5845799999999999E-10</c:v>
                </c:pt>
                <c:pt idx="3587">
                  <c:v>2.58459E-10</c:v>
                </c:pt>
                <c:pt idx="3588">
                  <c:v>2.5846E-10</c:v>
                </c:pt>
                <c:pt idx="3589">
                  <c:v>2.5846299999999998E-10</c:v>
                </c:pt>
                <c:pt idx="3590">
                  <c:v>2.58465E-10</c:v>
                </c:pt>
                <c:pt idx="3591">
                  <c:v>2.58466E-10</c:v>
                </c:pt>
                <c:pt idx="3592">
                  <c:v>2.5847400000000002E-10</c:v>
                </c:pt>
                <c:pt idx="3593">
                  <c:v>2.5847400000000002E-10</c:v>
                </c:pt>
                <c:pt idx="3594">
                  <c:v>2.58477E-10</c:v>
                </c:pt>
                <c:pt idx="3595">
                  <c:v>2.5848000000000002E-10</c:v>
                </c:pt>
                <c:pt idx="3596">
                  <c:v>2.5848600000000002E-10</c:v>
                </c:pt>
                <c:pt idx="3597">
                  <c:v>2.5848600000000002E-10</c:v>
                </c:pt>
                <c:pt idx="3598">
                  <c:v>2.5848699999999998E-10</c:v>
                </c:pt>
                <c:pt idx="3599">
                  <c:v>2.5849100000000001E-10</c:v>
                </c:pt>
                <c:pt idx="3600">
                  <c:v>2.5849299999999998E-10</c:v>
                </c:pt>
                <c:pt idx="3601">
                  <c:v>2.5849800000000002E-10</c:v>
                </c:pt>
                <c:pt idx="3602">
                  <c:v>2.5849999999999999E-10</c:v>
                </c:pt>
                <c:pt idx="3603">
                  <c:v>2.5850400000000002E-10</c:v>
                </c:pt>
                <c:pt idx="3604">
                  <c:v>2.5850599999999999E-10</c:v>
                </c:pt>
                <c:pt idx="3605">
                  <c:v>2.5850900000000001E-10</c:v>
                </c:pt>
                <c:pt idx="3606">
                  <c:v>2.5851000000000002E-10</c:v>
                </c:pt>
                <c:pt idx="3607">
                  <c:v>2.5851099999999998E-10</c:v>
                </c:pt>
                <c:pt idx="3608">
                  <c:v>2.5851299999999999E-10</c:v>
                </c:pt>
                <c:pt idx="3609">
                  <c:v>2.5851500000000001E-10</c:v>
                </c:pt>
                <c:pt idx="3610">
                  <c:v>2.5852E-10</c:v>
                </c:pt>
                <c:pt idx="3611">
                  <c:v>2.5852499999999999E-10</c:v>
                </c:pt>
                <c:pt idx="3612">
                  <c:v>2.5852800000000002E-10</c:v>
                </c:pt>
                <c:pt idx="3613">
                  <c:v>2.5852899999999998E-10</c:v>
                </c:pt>
                <c:pt idx="3614">
                  <c:v>2.5852999999999999E-10</c:v>
                </c:pt>
                <c:pt idx="3615">
                  <c:v>2.5853499999999998E-10</c:v>
                </c:pt>
                <c:pt idx="3616">
                  <c:v>2.5854299999999999E-10</c:v>
                </c:pt>
                <c:pt idx="3617">
                  <c:v>2.5854600000000002E-10</c:v>
                </c:pt>
                <c:pt idx="3618">
                  <c:v>2.5854899999999999E-10</c:v>
                </c:pt>
                <c:pt idx="3619">
                  <c:v>2.5855200000000002E-10</c:v>
                </c:pt>
                <c:pt idx="3620">
                  <c:v>2.5855399999999998E-10</c:v>
                </c:pt>
                <c:pt idx="3621">
                  <c:v>2.5859099999999999E-10</c:v>
                </c:pt>
                <c:pt idx="3622">
                  <c:v>2.5859900000000001E-10</c:v>
                </c:pt>
                <c:pt idx="3623">
                  <c:v>2.5861100000000001E-10</c:v>
                </c:pt>
                <c:pt idx="3624">
                  <c:v>2.5861100000000001E-10</c:v>
                </c:pt>
                <c:pt idx="3625">
                  <c:v>2.5861300000000003E-10</c:v>
                </c:pt>
                <c:pt idx="3626">
                  <c:v>2.5861499999999999E-10</c:v>
                </c:pt>
                <c:pt idx="3627">
                  <c:v>2.58616E-10</c:v>
                </c:pt>
                <c:pt idx="3628">
                  <c:v>2.58616E-10</c:v>
                </c:pt>
                <c:pt idx="3629">
                  <c:v>2.58622E-10</c:v>
                </c:pt>
                <c:pt idx="3630">
                  <c:v>2.5862300000000001E-10</c:v>
                </c:pt>
                <c:pt idx="3631">
                  <c:v>2.5862400000000002E-10</c:v>
                </c:pt>
                <c:pt idx="3632">
                  <c:v>2.5862400000000002E-10</c:v>
                </c:pt>
                <c:pt idx="3633">
                  <c:v>2.5862599999999998E-10</c:v>
                </c:pt>
                <c:pt idx="3634">
                  <c:v>2.5862699999999999E-10</c:v>
                </c:pt>
                <c:pt idx="3635">
                  <c:v>2.5862900000000001E-10</c:v>
                </c:pt>
                <c:pt idx="3636">
                  <c:v>2.5863100000000002E-10</c:v>
                </c:pt>
                <c:pt idx="3637">
                  <c:v>2.5863700000000002E-10</c:v>
                </c:pt>
                <c:pt idx="3638">
                  <c:v>2.5863799999999998E-10</c:v>
                </c:pt>
                <c:pt idx="3639">
                  <c:v>2.5863899999999999E-10</c:v>
                </c:pt>
                <c:pt idx="3640">
                  <c:v>2.5864100000000001E-10</c:v>
                </c:pt>
                <c:pt idx="3641">
                  <c:v>2.5864900000000002E-10</c:v>
                </c:pt>
                <c:pt idx="3642">
                  <c:v>2.5864999999999998E-10</c:v>
                </c:pt>
                <c:pt idx="3643">
                  <c:v>2.58652E-10</c:v>
                </c:pt>
                <c:pt idx="3644">
                  <c:v>2.5865699999999999E-10</c:v>
                </c:pt>
                <c:pt idx="3645">
                  <c:v>2.5865900000000001E-10</c:v>
                </c:pt>
                <c:pt idx="3646">
                  <c:v>2.5866799999999998E-10</c:v>
                </c:pt>
                <c:pt idx="3647">
                  <c:v>2.5867499999999999E-10</c:v>
                </c:pt>
                <c:pt idx="3648">
                  <c:v>2.58682E-10</c:v>
                </c:pt>
                <c:pt idx="3649">
                  <c:v>2.5868300000000001E-10</c:v>
                </c:pt>
                <c:pt idx="3650">
                  <c:v>2.5868400000000001E-10</c:v>
                </c:pt>
                <c:pt idx="3651">
                  <c:v>2.58695E-10</c:v>
                </c:pt>
                <c:pt idx="3652">
                  <c:v>2.5871500000000002E-10</c:v>
                </c:pt>
                <c:pt idx="3653">
                  <c:v>2.58719E-10</c:v>
                </c:pt>
                <c:pt idx="3654">
                  <c:v>2.58719E-10</c:v>
                </c:pt>
                <c:pt idx="3655">
                  <c:v>2.58719E-10</c:v>
                </c:pt>
                <c:pt idx="3656">
                  <c:v>2.5872000000000001E-10</c:v>
                </c:pt>
                <c:pt idx="3657">
                  <c:v>2.5872000000000001E-10</c:v>
                </c:pt>
                <c:pt idx="3658">
                  <c:v>2.5872199999999998E-10</c:v>
                </c:pt>
                <c:pt idx="3659">
                  <c:v>2.5872199999999998E-10</c:v>
                </c:pt>
                <c:pt idx="3660">
                  <c:v>2.5872399999999999E-10</c:v>
                </c:pt>
                <c:pt idx="3661">
                  <c:v>2.5872700000000002E-10</c:v>
                </c:pt>
                <c:pt idx="3662">
                  <c:v>2.5872799999999998E-10</c:v>
                </c:pt>
                <c:pt idx="3663">
                  <c:v>2.5873599999999999E-10</c:v>
                </c:pt>
                <c:pt idx="3664">
                  <c:v>2.5873999999999998E-10</c:v>
                </c:pt>
                <c:pt idx="3665">
                  <c:v>2.5874199999999999E-10</c:v>
                </c:pt>
                <c:pt idx="3666">
                  <c:v>2.5874400000000001E-10</c:v>
                </c:pt>
                <c:pt idx="3667">
                  <c:v>2.5874599999999998E-10</c:v>
                </c:pt>
                <c:pt idx="3668">
                  <c:v>2.5874599999999998E-10</c:v>
                </c:pt>
                <c:pt idx="3669">
                  <c:v>2.5875600000000001E-10</c:v>
                </c:pt>
                <c:pt idx="3670">
                  <c:v>2.5876999999999998E-10</c:v>
                </c:pt>
                <c:pt idx="3671">
                  <c:v>2.5877400000000001E-10</c:v>
                </c:pt>
                <c:pt idx="3672">
                  <c:v>2.58785E-10</c:v>
                </c:pt>
                <c:pt idx="3673">
                  <c:v>2.5878600000000001E-10</c:v>
                </c:pt>
                <c:pt idx="3674">
                  <c:v>2.5878799999999998E-10</c:v>
                </c:pt>
                <c:pt idx="3675">
                  <c:v>2.5878799999999998E-10</c:v>
                </c:pt>
                <c:pt idx="3676">
                  <c:v>2.5880199999999999E-10</c:v>
                </c:pt>
                <c:pt idx="3677">
                  <c:v>2.58809E-10</c:v>
                </c:pt>
                <c:pt idx="3678">
                  <c:v>2.5881299999999998E-10</c:v>
                </c:pt>
                <c:pt idx="3679">
                  <c:v>2.5881600000000001E-10</c:v>
                </c:pt>
                <c:pt idx="3680">
                  <c:v>2.5881899999999998E-10</c:v>
                </c:pt>
                <c:pt idx="3681">
                  <c:v>2.5881899999999998E-10</c:v>
                </c:pt>
                <c:pt idx="3682">
                  <c:v>2.5881999999999999E-10</c:v>
                </c:pt>
                <c:pt idx="3683">
                  <c:v>2.5882200000000001E-10</c:v>
                </c:pt>
                <c:pt idx="3684">
                  <c:v>2.5882499999999998E-10</c:v>
                </c:pt>
                <c:pt idx="3685">
                  <c:v>2.58827E-10</c:v>
                </c:pt>
                <c:pt idx="3686">
                  <c:v>2.58839E-10</c:v>
                </c:pt>
                <c:pt idx="3687">
                  <c:v>2.5884100000000002E-10</c:v>
                </c:pt>
                <c:pt idx="3688">
                  <c:v>2.5884700000000002E-10</c:v>
                </c:pt>
                <c:pt idx="3689">
                  <c:v>2.5884899999999998E-10</c:v>
                </c:pt>
                <c:pt idx="3690">
                  <c:v>2.5885300000000002E-10</c:v>
                </c:pt>
                <c:pt idx="3691">
                  <c:v>2.5885900000000002E-10</c:v>
                </c:pt>
                <c:pt idx="3692">
                  <c:v>2.58875E-10</c:v>
                </c:pt>
                <c:pt idx="3693">
                  <c:v>2.5888200000000001E-10</c:v>
                </c:pt>
                <c:pt idx="3694">
                  <c:v>2.5888599999999999E-10</c:v>
                </c:pt>
                <c:pt idx="3695">
                  <c:v>2.5888599999999999E-10</c:v>
                </c:pt>
                <c:pt idx="3696">
                  <c:v>2.5888800000000001E-10</c:v>
                </c:pt>
                <c:pt idx="3697">
                  <c:v>2.58893E-10</c:v>
                </c:pt>
                <c:pt idx="3698">
                  <c:v>2.5889400000000001E-10</c:v>
                </c:pt>
                <c:pt idx="3699">
                  <c:v>2.5889699999999998E-10</c:v>
                </c:pt>
                <c:pt idx="3700">
                  <c:v>2.5890100000000001E-10</c:v>
                </c:pt>
                <c:pt idx="3701">
                  <c:v>2.5890800000000002E-10</c:v>
                </c:pt>
                <c:pt idx="3702">
                  <c:v>2.5890999999999999E-10</c:v>
                </c:pt>
                <c:pt idx="3703">
                  <c:v>2.5890999999999999E-10</c:v>
                </c:pt>
                <c:pt idx="3704">
                  <c:v>2.5891400000000002E-10</c:v>
                </c:pt>
                <c:pt idx="3705">
                  <c:v>2.58929E-10</c:v>
                </c:pt>
                <c:pt idx="3706">
                  <c:v>2.5893100000000001E-10</c:v>
                </c:pt>
                <c:pt idx="3707">
                  <c:v>2.5893200000000002E-10</c:v>
                </c:pt>
                <c:pt idx="3708">
                  <c:v>2.5894499999999998E-10</c:v>
                </c:pt>
                <c:pt idx="3709">
                  <c:v>2.5894599999999999E-10</c:v>
                </c:pt>
                <c:pt idx="3710">
                  <c:v>2.58947E-10</c:v>
                </c:pt>
                <c:pt idx="3711">
                  <c:v>2.5895199999999999E-10</c:v>
                </c:pt>
                <c:pt idx="3712">
                  <c:v>2.58954E-10</c:v>
                </c:pt>
                <c:pt idx="3713">
                  <c:v>2.5895699999999998E-10</c:v>
                </c:pt>
                <c:pt idx="3714">
                  <c:v>2.5896299999999998E-10</c:v>
                </c:pt>
                <c:pt idx="3715">
                  <c:v>2.5896399999999999E-10</c:v>
                </c:pt>
                <c:pt idx="3716">
                  <c:v>2.5897099999999999E-10</c:v>
                </c:pt>
                <c:pt idx="3717">
                  <c:v>2.58972E-10</c:v>
                </c:pt>
                <c:pt idx="3718">
                  <c:v>2.5897400000000002E-10</c:v>
                </c:pt>
                <c:pt idx="3719">
                  <c:v>2.5897499999999998E-10</c:v>
                </c:pt>
                <c:pt idx="3720">
                  <c:v>2.5898000000000002E-10</c:v>
                </c:pt>
                <c:pt idx="3721">
                  <c:v>2.58984E-10</c:v>
                </c:pt>
                <c:pt idx="3722">
                  <c:v>2.5899299999999998E-10</c:v>
                </c:pt>
                <c:pt idx="3723">
                  <c:v>2.5899399999999998E-10</c:v>
                </c:pt>
                <c:pt idx="3724">
                  <c:v>2.5899700000000001E-10</c:v>
                </c:pt>
                <c:pt idx="3725">
                  <c:v>2.5899999999999998E-10</c:v>
                </c:pt>
                <c:pt idx="3726">
                  <c:v>2.5900099999999999E-10</c:v>
                </c:pt>
                <c:pt idx="3727">
                  <c:v>2.59002E-10</c:v>
                </c:pt>
                <c:pt idx="3728">
                  <c:v>2.5900400000000002E-10</c:v>
                </c:pt>
                <c:pt idx="3729">
                  <c:v>2.5901500000000001E-10</c:v>
                </c:pt>
                <c:pt idx="3730">
                  <c:v>2.5901500000000001E-10</c:v>
                </c:pt>
                <c:pt idx="3731">
                  <c:v>2.5901899999999999E-10</c:v>
                </c:pt>
                <c:pt idx="3732">
                  <c:v>2.5902800000000002E-10</c:v>
                </c:pt>
                <c:pt idx="3733">
                  <c:v>2.5903099999999999E-10</c:v>
                </c:pt>
                <c:pt idx="3734">
                  <c:v>2.5903699999999999E-10</c:v>
                </c:pt>
                <c:pt idx="3735">
                  <c:v>2.5904199999999998E-10</c:v>
                </c:pt>
                <c:pt idx="3736">
                  <c:v>2.5904299999999999E-10</c:v>
                </c:pt>
                <c:pt idx="3737">
                  <c:v>2.5905900000000003E-10</c:v>
                </c:pt>
                <c:pt idx="3738">
                  <c:v>2.59062E-10</c:v>
                </c:pt>
                <c:pt idx="3739">
                  <c:v>2.5907000000000002E-10</c:v>
                </c:pt>
                <c:pt idx="3740">
                  <c:v>2.5907100000000002E-10</c:v>
                </c:pt>
                <c:pt idx="3741">
                  <c:v>2.5907100000000002E-10</c:v>
                </c:pt>
                <c:pt idx="3742">
                  <c:v>2.59074E-10</c:v>
                </c:pt>
                <c:pt idx="3743">
                  <c:v>2.5907700000000002E-10</c:v>
                </c:pt>
                <c:pt idx="3744">
                  <c:v>2.5907799999999998E-10</c:v>
                </c:pt>
                <c:pt idx="3745">
                  <c:v>2.5908E-10</c:v>
                </c:pt>
                <c:pt idx="3746">
                  <c:v>2.5908200000000002E-10</c:v>
                </c:pt>
                <c:pt idx="3747">
                  <c:v>2.59086E-10</c:v>
                </c:pt>
                <c:pt idx="3748">
                  <c:v>2.5908800000000002E-10</c:v>
                </c:pt>
                <c:pt idx="3749">
                  <c:v>2.5908900000000002E-10</c:v>
                </c:pt>
                <c:pt idx="3750">
                  <c:v>2.5908999999999998E-10</c:v>
                </c:pt>
                <c:pt idx="3751">
                  <c:v>2.5909900000000001E-10</c:v>
                </c:pt>
                <c:pt idx="3752">
                  <c:v>2.5909900000000001E-10</c:v>
                </c:pt>
                <c:pt idx="3753">
                  <c:v>2.5910299999999999E-10</c:v>
                </c:pt>
                <c:pt idx="3754">
                  <c:v>2.5910299999999999E-10</c:v>
                </c:pt>
                <c:pt idx="3755">
                  <c:v>2.59104E-10</c:v>
                </c:pt>
                <c:pt idx="3756">
                  <c:v>2.5910500000000001E-10</c:v>
                </c:pt>
                <c:pt idx="3757">
                  <c:v>2.5911E-10</c:v>
                </c:pt>
                <c:pt idx="3758">
                  <c:v>2.5911399999999998E-10</c:v>
                </c:pt>
                <c:pt idx="3759">
                  <c:v>2.59122E-10</c:v>
                </c:pt>
                <c:pt idx="3760">
                  <c:v>2.5913299999999999E-10</c:v>
                </c:pt>
                <c:pt idx="3761">
                  <c:v>2.59134E-10</c:v>
                </c:pt>
                <c:pt idx="3762">
                  <c:v>2.5914499999999999E-10</c:v>
                </c:pt>
                <c:pt idx="3763">
                  <c:v>2.5915400000000001E-10</c:v>
                </c:pt>
                <c:pt idx="3764">
                  <c:v>2.5915400000000001E-10</c:v>
                </c:pt>
                <c:pt idx="3765">
                  <c:v>2.59158E-10</c:v>
                </c:pt>
                <c:pt idx="3766">
                  <c:v>2.5916299999999999E-10</c:v>
                </c:pt>
                <c:pt idx="3767">
                  <c:v>2.59164E-10</c:v>
                </c:pt>
                <c:pt idx="3768">
                  <c:v>2.59165E-10</c:v>
                </c:pt>
                <c:pt idx="3769">
                  <c:v>2.5916799999999998E-10</c:v>
                </c:pt>
                <c:pt idx="3770">
                  <c:v>2.5917E-10</c:v>
                </c:pt>
                <c:pt idx="3771">
                  <c:v>2.5917399999999998E-10</c:v>
                </c:pt>
                <c:pt idx="3772">
                  <c:v>2.59176E-10</c:v>
                </c:pt>
                <c:pt idx="3773">
                  <c:v>2.59177E-10</c:v>
                </c:pt>
                <c:pt idx="3774">
                  <c:v>2.5917900000000002E-10</c:v>
                </c:pt>
                <c:pt idx="3775">
                  <c:v>2.5918599999999998E-10</c:v>
                </c:pt>
                <c:pt idx="3776">
                  <c:v>2.5919100000000002E-10</c:v>
                </c:pt>
                <c:pt idx="3777">
                  <c:v>2.5920200000000001E-10</c:v>
                </c:pt>
                <c:pt idx="3778">
                  <c:v>2.59207E-10</c:v>
                </c:pt>
                <c:pt idx="3779">
                  <c:v>2.5920800000000001E-10</c:v>
                </c:pt>
                <c:pt idx="3780">
                  <c:v>2.5921199999999999E-10</c:v>
                </c:pt>
                <c:pt idx="3781">
                  <c:v>2.59219E-10</c:v>
                </c:pt>
                <c:pt idx="3782">
                  <c:v>2.5922000000000001E-10</c:v>
                </c:pt>
                <c:pt idx="3783">
                  <c:v>2.5923300000000002E-10</c:v>
                </c:pt>
                <c:pt idx="3784">
                  <c:v>2.5923300000000002E-10</c:v>
                </c:pt>
                <c:pt idx="3785">
                  <c:v>2.5923300000000002E-10</c:v>
                </c:pt>
                <c:pt idx="3786">
                  <c:v>2.5923599999999999E-10</c:v>
                </c:pt>
                <c:pt idx="3787">
                  <c:v>2.59237E-10</c:v>
                </c:pt>
                <c:pt idx="3788">
                  <c:v>2.5923800000000001E-10</c:v>
                </c:pt>
                <c:pt idx="3789">
                  <c:v>2.5924599999999998E-10</c:v>
                </c:pt>
                <c:pt idx="3790">
                  <c:v>2.59249E-10</c:v>
                </c:pt>
                <c:pt idx="3791">
                  <c:v>2.5925100000000002E-10</c:v>
                </c:pt>
                <c:pt idx="3792">
                  <c:v>2.5925399999999999E-10</c:v>
                </c:pt>
                <c:pt idx="3793">
                  <c:v>2.5925399999999999E-10</c:v>
                </c:pt>
                <c:pt idx="3794">
                  <c:v>2.5925600000000001E-10</c:v>
                </c:pt>
                <c:pt idx="3795">
                  <c:v>2.59261E-10</c:v>
                </c:pt>
                <c:pt idx="3796">
                  <c:v>2.5926999999999997E-10</c:v>
                </c:pt>
                <c:pt idx="3797">
                  <c:v>2.5927500000000002E-10</c:v>
                </c:pt>
                <c:pt idx="3798">
                  <c:v>2.5928800000000003E-10</c:v>
                </c:pt>
                <c:pt idx="3799">
                  <c:v>2.59291E-10</c:v>
                </c:pt>
                <c:pt idx="3800">
                  <c:v>2.59303E-10</c:v>
                </c:pt>
                <c:pt idx="3801">
                  <c:v>2.59303E-10</c:v>
                </c:pt>
                <c:pt idx="3802">
                  <c:v>2.59303E-10</c:v>
                </c:pt>
                <c:pt idx="3803">
                  <c:v>2.5931399999999999E-10</c:v>
                </c:pt>
                <c:pt idx="3804">
                  <c:v>2.5931399999999999E-10</c:v>
                </c:pt>
                <c:pt idx="3805">
                  <c:v>2.59315E-10</c:v>
                </c:pt>
                <c:pt idx="3806">
                  <c:v>2.5931899999999998E-10</c:v>
                </c:pt>
                <c:pt idx="3807">
                  <c:v>2.5932300000000002E-10</c:v>
                </c:pt>
                <c:pt idx="3808">
                  <c:v>2.5932499999999998E-10</c:v>
                </c:pt>
                <c:pt idx="3809">
                  <c:v>2.5933000000000002E-10</c:v>
                </c:pt>
                <c:pt idx="3810">
                  <c:v>2.5933500000000001E-10</c:v>
                </c:pt>
                <c:pt idx="3811">
                  <c:v>2.5934000000000001E-10</c:v>
                </c:pt>
                <c:pt idx="3812">
                  <c:v>2.5934399999999999E-10</c:v>
                </c:pt>
                <c:pt idx="3813">
                  <c:v>2.5935400000000002E-10</c:v>
                </c:pt>
                <c:pt idx="3814">
                  <c:v>2.59357E-10</c:v>
                </c:pt>
                <c:pt idx="3815">
                  <c:v>2.5936000000000002E-10</c:v>
                </c:pt>
                <c:pt idx="3816">
                  <c:v>2.5936600000000002E-10</c:v>
                </c:pt>
                <c:pt idx="3817">
                  <c:v>2.5937899999999998E-10</c:v>
                </c:pt>
                <c:pt idx="3818">
                  <c:v>2.5937899999999998E-10</c:v>
                </c:pt>
                <c:pt idx="3819">
                  <c:v>2.5938400000000002E-10</c:v>
                </c:pt>
                <c:pt idx="3820">
                  <c:v>2.59387E-10</c:v>
                </c:pt>
                <c:pt idx="3821">
                  <c:v>2.59388E-10</c:v>
                </c:pt>
                <c:pt idx="3822">
                  <c:v>2.59388E-10</c:v>
                </c:pt>
                <c:pt idx="3823">
                  <c:v>2.5938900000000001E-10</c:v>
                </c:pt>
                <c:pt idx="3824">
                  <c:v>2.5939000000000002E-10</c:v>
                </c:pt>
                <c:pt idx="3825">
                  <c:v>2.5939099999999998E-10</c:v>
                </c:pt>
                <c:pt idx="3826">
                  <c:v>2.59394E-10</c:v>
                </c:pt>
                <c:pt idx="3827">
                  <c:v>2.5939500000000001E-10</c:v>
                </c:pt>
                <c:pt idx="3828">
                  <c:v>2.5939600000000002E-10</c:v>
                </c:pt>
                <c:pt idx="3829">
                  <c:v>2.59406E-10</c:v>
                </c:pt>
                <c:pt idx="3830">
                  <c:v>2.59406E-10</c:v>
                </c:pt>
                <c:pt idx="3831">
                  <c:v>2.59406E-10</c:v>
                </c:pt>
                <c:pt idx="3832">
                  <c:v>2.59412E-10</c:v>
                </c:pt>
                <c:pt idx="3833">
                  <c:v>2.5941499999999998E-10</c:v>
                </c:pt>
                <c:pt idx="3834">
                  <c:v>2.5941499999999998E-10</c:v>
                </c:pt>
                <c:pt idx="3835">
                  <c:v>2.5941699999999999E-10</c:v>
                </c:pt>
                <c:pt idx="3836">
                  <c:v>2.5941699999999999E-10</c:v>
                </c:pt>
                <c:pt idx="3837">
                  <c:v>2.5942099999999998E-10</c:v>
                </c:pt>
                <c:pt idx="3838">
                  <c:v>2.5942600000000002E-10</c:v>
                </c:pt>
                <c:pt idx="3839">
                  <c:v>2.5943399999999999E-10</c:v>
                </c:pt>
                <c:pt idx="3840">
                  <c:v>2.5943700000000001E-10</c:v>
                </c:pt>
                <c:pt idx="3841">
                  <c:v>2.5943899999999998E-10</c:v>
                </c:pt>
                <c:pt idx="3842">
                  <c:v>2.5944499999999998E-10</c:v>
                </c:pt>
                <c:pt idx="3843">
                  <c:v>2.5945600000000002E-10</c:v>
                </c:pt>
                <c:pt idx="3844">
                  <c:v>2.5946299999999998E-10</c:v>
                </c:pt>
                <c:pt idx="3845">
                  <c:v>2.5946499999999999E-10</c:v>
                </c:pt>
                <c:pt idx="3846">
                  <c:v>2.5946700000000001E-10</c:v>
                </c:pt>
                <c:pt idx="3847">
                  <c:v>2.5946700000000001E-10</c:v>
                </c:pt>
                <c:pt idx="3848">
                  <c:v>2.5946700000000001E-10</c:v>
                </c:pt>
                <c:pt idx="3849">
                  <c:v>2.5946800000000002E-10</c:v>
                </c:pt>
                <c:pt idx="3850">
                  <c:v>2.5947099999999999E-10</c:v>
                </c:pt>
                <c:pt idx="3851">
                  <c:v>2.59478E-10</c:v>
                </c:pt>
                <c:pt idx="3852">
                  <c:v>2.5948000000000002E-10</c:v>
                </c:pt>
                <c:pt idx="3853">
                  <c:v>2.5948099999999997E-10</c:v>
                </c:pt>
                <c:pt idx="3854">
                  <c:v>2.5948299999999999E-10</c:v>
                </c:pt>
                <c:pt idx="3855">
                  <c:v>2.5948500000000001E-10</c:v>
                </c:pt>
                <c:pt idx="3856">
                  <c:v>2.5948699999999997E-10</c:v>
                </c:pt>
                <c:pt idx="3857">
                  <c:v>2.5950599999999998E-10</c:v>
                </c:pt>
                <c:pt idx="3858">
                  <c:v>2.5951299999999999E-10</c:v>
                </c:pt>
                <c:pt idx="3859">
                  <c:v>2.5951799999999998E-10</c:v>
                </c:pt>
                <c:pt idx="3860">
                  <c:v>2.5951899999999999E-10</c:v>
                </c:pt>
                <c:pt idx="3861">
                  <c:v>2.5952300000000002E-10</c:v>
                </c:pt>
                <c:pt idx="3862">
                  <c:v>2.5952300000000002E-10</c:v>
                </c:pt>
                <c:pt idx="3863">
                  <c:v>2.5952700000000001E-10</c:v>
                </c:pt>
                <c:pt idx="3864">
                  <c:v>2.5952999999999998E-10</c:v>
                </c:pt>
                <c:pt idx="3865">
                  <c:v>2.5953099999999999E-10</c:v>
                </c:pt>
                <c:pt idx="3866">
                  <c:v>2.5953900000000001E-10</c:v>
                </c:pt>
                <c:pt idx="3867">
                  <c:v>2.5955E-10</c:v>
                </c:pt>
                <c:pt idx="3868">
                  <c:v>2.5955200000000002E-10</c:v>
                </c:pt>
                <c:pt idx="3869">
                  <c:v>2.5955200000000002E-10</c:v>
                </c:pt>
                <c:pt idx="3870">
                  <c:v>2.5955900000000002E-10</c:v>
                </c:pt>
                <c:pt idx="3871">
                  <c:v>2.5955900000000002E-10</c:v>
                </c:pt>
                <c:pt idx="3872">
                  <c:v>2.5956599999999998E-10</c:v>
                </c:pt>
                <c:pt idx="3873">
                  <c:v>2.5957799999999998E-10</c:v>
                </c:pt>
                <c:pt idx="3874">
                  <c:v>2.5957799999999998E-10</c:v>
                </c:pt>
                <c:pt idx="3875">
                  <c:v>2.59586E-10</c:v>
                </c:pt>
                <c:pt idx="3876">
                  <c:v>2.5959099999999999E-10</c:v>
                </c:pt>
                <c:pt idx="3877">
                  <c:v>2.5959400000000001E-10</c:v>
                </c:pt>
                <c:pt idx="3878">
                  <c:v>2.59599E-10</c:v>
                </c:pt>
                <c:pt idx="3879">
                  <c:v>2.59599E-10</c:v>
                </c:pt>
                <c:pt idx="3880">
                  <c:v>2.5960000000000001E-10</c:v>
                </c:pt>
                <c:pt idx="3881">
                  <c:v>2.5960700000000002E-10</c:v>
                </c:pt>
                <c:pt idx="3882">
                  <c:v>2.5961E-10</c:v>
                </c:pt>
                <c:pt idx="3883">
                  <c:v>2.59611E-10</c:v>
                </c:pt>
                <c:pt idx="3884">
                  <c:v>2.5961200000000001E-10</c:v>
                </c:pt>
                <c:pt idx="3885">
                  <c:v>2.5962500000000002E-10</c:v>
                </c:pt>
                <c:pt idx="3886">
                  <c:v>2.5962699999999999E-10</c:v>
                </c:pt>
                <c:pt idx="3887">
                  <c:v>2.5963999999999999E-10</c:v>
                </c:pt>
                <c:pt idx="3888">
                  <c:v>2.5964499999999999E-10</c:v>
                </c:pt>
                <c:pt idx="3889">
                  <c:v>2.5965199999999999E-10</c:v>
                </c:pt>
                <c:pt idx="3890">
                  <c:v>2.5966399999999999E-10</c:v>
                </c:pt>
                <c:pt idx="3891">
                  <c:v>2.5966399999999999E-10</c:v>
                </c:pt>
                <c:pt idx="3892">
                  <c:v>2.5967200000000001E-10</c:v>
                </c:pt>
                <c:pt idx="3893">
                  <c:v>2.5967800000000001E-10</c:v>
                </c:pt>
                <c:pt idx="3894">
                  <c:v>2.5967800000000001E-10</c:v>
                </c:pt>
                <c:pt idx="3895">
                  <c:v>2.5967900000000002E-10</c:v>
                </c:pt>
                <c:pt idx="3896">
                  <c:v>2.5967900000000002E-10</c:v>
                </c:pt>
                <c:pt idx="3897">
                  <c:v>2.5968099999999998E-10</c:v>
                </c:pt>
                <c:pt idx="3898">
                  <c:v>2.5968599999999998E-10</c:v>
                </c:pt>
                <c:pt idx="3899">
                  <c:v>2.59695E-10</c:v>
                </c:pt>
                <c:pt idx="3900">
                  <c:v>2.5969600000000001E-10</c:v>
                </c:pt>
                <c:pt idx="3901">
                  <c:v>2.5969600000000001E-10</c:v>
                </c:pt>
                <c:pt idx="3902">
                  <c:v>2.5970499999999998E-10</c:v>
                </c:pt>
                <c:pt idx="3903">
                  <c:v>2.5970900000000002E-10</c:v>
                </c:pt>
                <c:pt idx="3904">
                  <c:v>2.5970900000000002E-10</c:v>
                </c:pt>
                <c:pt idx="3905">
                  <c:v>2.59713E-10</c:v>
                </c:pt>
                <c:pt idx="3906">
                  <c:v>2.5971400000000001E-10</c:v>
                </c:pt>
                <c:pt idx="3907">
                  <c:v>2.5971599999999997E-10</c:v>
                </c:pt>
                <c:pt idx="3908">
                  <c:v>2.5971799999999999E-10</c:v>
                </c:pt>
                <c:pt idx="3909">
                  <c:v>2.5972100000000002E-10</c:v>
                </c:pt>
                <c:pt idx="3910">
                  <c:v>2.5972299999999998E-10</c:v>
                </c:pt>
                <c:pt idx="3911">
                  <c:v>2.5972399999999999E-10</c:v>
                </c:pt>
                <c:pt idx="3912">
                  <c:v>2.5972800000000003E-10</c:v>
                </c:pt>
                <c:pt idx="3913">
                  <c:v>2.5973400000000003E-10</c:v>
                </c:pt>
                <c:pt idx="3914">
                  <c:v>2.59737E-10</c:v>
                </c:pt>
                <c:pt idx="3915">
                  <c:v>2.5973800000000001E-10</c:v>
                </c:pt>
                <c:pt idx="3916">
                  <c:v>2.5973900000000002E-10</c:v>
                </c:pt>
                <c:pt idx="3917">
                  <c:v>2.5974699999999998E-10</c:v>
                </c:pt>
                <c:pt idx="3918">
                  <c:v>2.5975100000000002E-10</c:v>
                </c:pt>
                <c:pt idx="3919">
                  <c:v>2.5975600000000001E-10</c:v>
                </c:pt>
                <c:pt idx="3920">
                  <c:v>2.5975899999999998E-10</c:v>
                </c:pt>
                <c:pt idx="3921">
                  <c:v>2.5975899999999998E-10</c:v>
                </c:pt>
                <c:pt idx="3922">
                  <c:v>2.59767E-10</c:v>
                </c:pt>
                <c:pt idx="3923">
                  <c:v>2.5977799999999999E-10</c:v>
                </c:pt>
                <c:pt idx="3924">
                  <c:v>2.59779E-10</c:v>
                </c:pt>
                <c:pt idx="3925">
                  <c:v>2.5978600000000001E-10</c:v>
                </c:pt>
                <c:pt idx="3926">
                  <c:v>2.5978899999999998E-10</c:v>
                </c:pt>
                <c:pt idx="3927">
                  <c:v>2.5980199999999999E-10</c:v>
                </c:pt>
                <c:pt idx="3928">
                  <c:v>2.5982200000000001E-10</c:v>
                </c:pt>
                <c:pt idx="3929">
                  <c:v>2.5982900000000001E-10</c:v>
                </c:pt>
                <c:pt idx="3930">
                  <c:v>2.59833E-10</c:v>
                </c:pt>
                <c:pt idx="3931">
                  <c:v>2.5983500000000001E-10</c:v>
                </c:pt>
                <c:pt idx="3932">
                  <c:v>2.5983699999999998E-10</c:v>
                </c:pt>
                <c:pt idx="3933">
                  <c:v>2.5984100000000001E-10</c:v>
                </c:pt>
                <c:pt idx="3934">
                  <c:v>2.5984100000000001E-10</c:v>
                </c:pt>
                <c:pt idx="3935">
                  <c:v>2.59845E-10</c:v>
                </c:pt>
                <c:pt idx="3936">
                  <c:v>2.5984700000000001E-10</c:v>
                </c:pt>
                <c:pt idx="3937">
                  <c:v>2.5984800000000002E-10</c:v>
                </c:pt>
                <c:pt idx="3938">
                  <c:v>2.5984999999999999E-10</c:v>
                </c:pt>
                <c:pt idx="3939">
                  <c:v>2.59852E-10</c:v>
                </c:pt>
                <c:pt idx="3940">
                  <c:v>2.59858E-10</c:v>
                </c:pt>
                <c:pt idx="3941">
                  <c:v>2.5986199999999999E-10</c:v>
                </c:pt>
                <c:pt idx="3942">
                  <c:v>2.5987100000000001E-10</c:v>
                </c:pt>
                <c:pt idx="3943">
                  <c:v>2.5987200000000002E-10</c:v>
                </c:pt>
                <c:pt idx="3944">
                  <c:v>2.5987700000000001E-10</c:v>
                </c:pt>
                <c:pt idx="3945">
                  <c:v>2.5987700000000001E-10</c:v>
                </c:pt>
                <c:pt idx="3946">
                  <c:v>2.5987700000000001E-10</c:v>
                </c:pt>
                <c:pt idx="3947">
                  <c:v>2.5988300000000001E-10</c:v>
                </c:pt>
                <c:pt idx="3948">
                  <c:v>2.5988900000000001E-10</c:v>
                </c:pt>
                <c:pt idx="3949">
                  <c:v>2.5988900000000001E-10</c:v>
                </c:pt>
                <c:pt idx="3950">
                  <c:v>2.5989299999999999E-10</c:v>
                </c:pt>
                <c:pt idx="3951">
                  <c:v>2.5990200000000002E-10</c:v>
                </c:pt>
                <c:pt idx="3952">
                  <c:v>2.5991300000000001E-10</c:v>
                </c:pt>
                <c:pt idx="3953">
                  <c:v>2.5991599999999998E-10</c:v>
                </c:pt>
                <c:pt idx="3954">
                  <c:v>2.5991699999999999E-10</c:v>
                </c:pt>
                <c:pt idx="3955">
                  <c:v>2.5991900000000001E-10</c:v>
                </c:pt>
                <c:pt idx="3956">
                  <c:v>2.5992099999999998E-10</c:v>
                </c:pt>
                <c:pt idx="3957">
                  <c:v>2.5992199999999998E-10</c:v>
                </c:pt>
                <c:pt idx="3958">
                  <c:v>2.59924E-10</c:v>
                </c:pt>
                <c:pt idx="3959">
                  <c:v>2.5992899999999999E-10</c:v>
                </c:pt>
                <c:pt idx="3960">
                  <c:v>2.5993E-10</c:v>
                </c:pt>
                <c:pt idx="3961">
                  <c:v>2.5993800000000002E-10</c:v>
                </c:pt>
                <c:pt idx="3962">
                  <c:v>2.5995199999999998E-10</c:v>
                </c:pt>
                <c:pt idx="3963">
                  <c:v>2.5995799999999998E-10</c:v>
                </c:pt>
                <c:pt idx="3964">
                  <c:v>2.5996100000000001E-10</c:v>
                </c:pt>
                <c:pt idx="3965">
                  <c:v>2.5996200000000002E-10</c:v>
                </c:pt>
                <c:pt idx="3966">
                  <c:v>2.5997500000000003E-10</c:v>
                </c:pt>
                <c:pt idx="3967">
                  <c:v>2.5998500000000001E-10</c:v>
                </c:pt>
                <c:pt idx="3968">
                  <c:v>2.5998700000000002E-10</c:v>
                </c:pt>
                <c:pt idx="3969">
                  <c:v>2.5998899999999999E-10</c:v>
                </c:pt>
                <c:pt idx="3970">
                  <c:v>2.5999399999999998E-10</c:v>
                </c:pt>
                <c:pt idx="3971">
                  <c:v>2.60002E-10</c:v>
                </c:pt>
                <c:pt idx="3972">
                  <c:v>2.6000300000000001E-10</c:v>
                </c:pt>
                <c:pt idx="3973">
                  <c:v>2.6000599999999998E-10</c:v>
                </c:pt>
                <c:pt idx="3974">
                  <c:v>2.6000699999999999E-10</c:v>
                </c:pt>
                <c:pt idx="3975">
                  <c:v>2.6001000000000002E-10</c:v>
                </c:pt>
                <c:pt idx="3976">
                  <c:v>2.6001299999999999E-10</c:v>
                </c:pt>
                <c:pt idx="3977">
                  <c:v>2.6001299999999999E-10</c:v>
                </c:pt>
                <c:pt idx="3978">
                  <c:v>2.6001500000000001E-10</c:v>
                </c:pt>
                <c:pt idx="3979">
                  <c:v>2.6001700000000002E-10</c:v>
                </c:pt>
                <c:pt idx="3980">
                  <c:v>2.6001899999999999E-10</c:v>
                </c:pt>
                <c:pt idx="3981">
                  <c:v>2.6002E-10</c:v>
                </c:pt>
                <c:pt idx="3982">
                  <c:v>2.6003300000000001E-10</c:v>
                </c:pt>
                <c:pt idx="3983">
                  <c:v>2.60038E-10</c:v>
                </c:pt>
                <c:pt idx="3984">
                  <c:v>2.6004000000000001E-10</c:v>
                </c:pt>
                <c:pt idx="3985">
                  <c:v>2.6004199999999998E-10</c:v>
                </c:pt>
                <c:pt idx="3986">
                  <c:v>2.6005300000000002E-10</c:v>
                </c:pt>
                <c:pt idx="3987">
                  <c:v>2.6005900000000002E-10</c:v>
                </c:pt>
                <c:pt idx="3988">
                  <c:v>2.6006500000000002E-10</c:v>
                </c:pt>
                <c:pt idx="3989">
                  <c:v>2.6006599999999998E-10</c:v>
                </c:pt>
                <c:pt idx="3990">
                  <c:v>2.6006599999999998E-10</c:v>
                </c:pt>
                <c:pt idx="3991">
                  <c:v>2.60069E-10</c:v>
                </c:pt>
                <c:pt idx="3992">
                  <c:v>2.6007299999999999E-10</c:v>
                </c:pt>
                <c:pt idx="3993">
                  <c:v>2.6008399999999998E-10</c:v>
                </c:pt>
                <c:pt idx="3994">
                  <c:v>2.60093E-10</c:v>
                </c:pt>
                <c:pt idx="3995">
                  <c:v>2.6010199999999998E-10</c:v>
                </c:pt>
                <c:pt idx="3996">
                  <c:v>2.6010299999999999E-10</c:v>
                </c:pt>
                <c:pt idx="3997">
                  <c:v>2.6010899999999999E-10</c:v>
                </c:pt>
                <c:pt idx="3998">
                  <c:v>2.6012400000000001E-10</c:v>
                </c:pt>
                <c:pt idx="3999">
                  <c:v>2.6012699999999998E-10</c:v>
                </c:pt>
                <c:pt idx="4000">
                  <c:v>2.6012799999999999E-10</c:v>
                </c:pt>
                <c:pt idx="4001">
                  <c:v>2.60129E-10</c:v>
                </c:pt>
                <c:pt idx="4002">
                  <c:v>2.6013199999999998E-10</c:v>
                </c:pt>
                <c:pt idx="4003">
                  <c:v>2.6013899999999998E-10</c:v>
                </c:pt>
                <c:pt idx="4004">
                  <c:v>2.6014200000000001E-10</c:v>
                </c:pt>
                <c:pt idx="4005">
                  <c:v>2.6015500000000002E-10</c:v>
                </c:pt>
                <c:pt idx="4006">
                  <c:v>2.6016299999999998E-10</c:v>
                </c:pt>
                <c:pt idx="4007">
                  <c:v>2.6016999999999999E-10</c:v>
                </c:pt>
                <c:pt idx="4008">
                  <c:v>2.6017300000000002E-10</c:v>
                </c:pt>
                <c:pt idx="4009">
                  <c:v>2.60177E-10</c:v>
                </c:pt>
                <c:pt idx="4010">
                  <c:v>2.6017800000000001E-10</c:v>
                </c:pt>
                <c:pt idx="4011">
                  <c:v>2.6017900000000002E-10</c:v>
                </c:pt>
                <c:pt idx="4012">
                  <c:v>2.6018500000000002E-10</c:v>
                </c:pt>
                <c:pt idx="4013">
                  <c:v>2.6018600000000003E-10</c:v>
                </c:pt>
                <c:pt idx="4014">
                  <c:v>2.6018699999999998E-10</c:v>
                </c:pt>
                <c:pt idx="4015">
                  <c:v>2.6019100000000002E-10</c:v>
                </c:pt>
                <c:pt idx="4016">
                  <c:v>2.6019299999999998E-10</c:v>
                </c:pt>
                <c:pt idx="4017">
                  <c:v>2.6019800000000003E-10</c:v>
                </c:pt>
                <c:pt idx="4018">
                  <c:v>2.6020200000000001E-10</c:v>
                </c:pt>
                <c:pt idx="4019">
                  <c:v>2.6020400000000003E-10</c:v>
                </c:pt>
                <c:pt idx="4020">
                  <c:v>2.6020400000000003E-10</c:v>
                </c:pt>
                <c:pt idx="4021">
                  <c:v>2.6021400000000001E-10</c:v>
                </c:pt>
                <c:pt idx="4022">
                  <c:v>2.6021500000000002E-10</c:v>
                </c:pt>
                <c:pt idx="4023">
                  <c:v>2.6021600000000002E-10</c:v>
                </c:pt>
                <c:pt idx="4024">
                  <c:v>2.60219E-10</c:v>
                </c:pt>
                <c:pt idx="4025">
                  <c:v>2.6022100000000002E-10</c:v>
                </c:pt>
                <c:pt idx="4026">
                  <c:v>2.60225E-10</c:v>
                </c:pt>
                <c:pt idx="4027">
                  <c:v>2.6022700000000002E-10</c:v>
                </c:pt>
                <c:pt idx="4028">
                  <c:v>2.6022899999999998E-10</c:v>
                </c:pt>
                <c:pt idx="4029">
                  <c:v>2.6023200000000001E-10</c:v>
                </c:pt>
                <c:pt idx="4030">
                  <c:v>2.6023400000000002E-10</c:v>
                </c:pt>
                <c:pt idx="4031">
                  <c:v>2.6023900000000002E-10</c:v>
                </c:pt>
                <c:pt idx="4032">
                  <c:v>2.6024099999999998E-10</c:v>
                </c:pt>
                <c:pt idx="4033">
                  <c:v>2.60243E-10</c:v>
                </c:pt>
                <c:pt idx="4034">
                  <c:v>2.6024600000000002E-10</c:v>
                </c:pt>
                <c:pt idx="4035">
                  <c:v>2.60249E-10</c:v>
                </c:pt>
                <c:pt idx="4036">
                  <c:v>2.6026300000000001E-10</c:v>
                </c:pt>
                <c:pt idx="4037">
                  <c:v>2.6027000000000002E-10</c:v>
                </c:pt>
                <c:pt idx="4038">
                  <c:v>2.6027000000000002E-10</c:v>
                </c:pt>
                <c:pt idx="4039">
                  <c:v>2.6027099999999998E-10</c:v>
                </c:pt>
                <c:pt idx="4040">
                  <c:v>2.6027699999999998E-10</c:v>
                </c:pt>
                <c:pt idx="4041">
                  <c:v>2.6027799999999999E-10</c:v>
                </c:pt>
                <c:pt idx="4042">
                  <c:v>2.6028E-10</c:v>
                </c:pt>
                <c:pt idx="4043">
                  <c:v>2.6028100000000001E-10</c:v>
                </c:pt>
                <c:pt idx="4044">
                  <c:v>2.60285E-10</c:v>
                </c:pt>
                <c:pt idx="4045">
                  <c:v>2.60291E-10</c:v>
                </c:pt>
                <c:pt idx="4046">
                  <c:v>2.6030000000000002E-10</c:v>
                </c:pt>
                <c:pt idx="4047">
                  <c:v>2.60303E-10</c:v>
                </c:pt>
                <c:pt idx="4048">
                  <c:v>2.6030600000000002E-10</c:v>
                </c:pt>
                <c:pt idx="4049">
                  <c:v>2.6030699999999998E-10</c:v>
                </c:pt>
                <c:pt idx="4050">
                  <c:v>2.6031399999999999E-10</c:v>
                </c:pt>
                <c:pt idx="4051">
                  <c:v>2.60316E-10</c:v>
                </c:pt>
                <c:pt idx="4052">
                  <c:v>2.6031899999999998E-10</c:v>
                </c:pt>
                <c:pt idx="4053">
                  <c:v>2.6032300000000001E-10</c:v>
                </c:pt>
                <c:pt idx="4054">
                  <c:v>2.6032300000000001E-10</c:v>
                </c:pt>
                <c:pt idx="4055">
                  <c:v>2.6032599999999999E-10</c:v>
                </c:pt>
                <c:pt idx="4056">
                  <c:v>2.6033000000000002E-10</c:v>
                </c:pt>
                <c:pt idx="4057">
                  <c:v>2.6033000000000002E-10</c:v>
                </c:pt>
                <c:pt idx="4058">
                  <c:v>2.6033000000000002E-10</c:v>
                </c:pt>
                <c:pt idx="4059">
                  <c:v>2.6033500000000001E-10</c:v>
                </c:pt>
                <c:pt idx="4060">
                  <c:v>2.6034200000000002E-10</c:v>
                </c:pt>
                <c:pt idx="4061">
                  <c:v>2.60358E-10</c:v>
                </c:pt>
                <c:pt idx="4062">
                  <c:v>2.6036199999999998E-10</c:v>
                </c:pt>
                <c:pt idx="4063">
                  <c:v>2.6038900000000001E-10</c:v>
                </c:pt>
                <c:pt idx="4064">
                  <c:v>2.6039099999999997E-10</c:v>
                </c:pt>
                <c:pt idx="4065">
                  <c:v>2.6040200000000002E-10</c:v>
                </c:pt>
                <c:pt idx="4066">
                  <c:v>2.6040200000000002E-10</c:v>
                </c:pt>
                <c:pt idx="4067">
                  <c:v>2.6040499999999999E-10</c:v>
                </c:pt>
                <c:pt idx="4068">
                  <c:v>2.6040700000000001E-10</c:v>
                </c:pt>
                <c:pt idx="4069">
                  <c:v>2.6041900000000001E-10</c:v>
                </c:pt>
                <c:pt idx="4070">
                  <c:v>2.6042000000000002E-10</c:v>
                </c:pt>
                <c:pt idx="4071">
                  <c:v>2.6042000000000002E-10</c:v>
                </c:pt>
                <c:pt idx="4072">
                  <c:v>2.6042100000000003E-10</c:v>
                </c:pt>
                <c:pt idx="4073">
                  <c:v>2.6042500000000001E-10</c:v>
                </c:pt>
                <c:pt idx="4074">
                  <c:v>2.6042700000000003E-10</c:v>
                </c:pt>
                <c:pt idx="4075">
                  <c:v>2.6043399999999998E-10</c:v>
                </c:pt>
                <c:pt idx="4076">
                  <c:v>2.60436E-10</c:v>
                </c:pt>
                <c:pt idx="4077">
                  <c:v>2.6044599999999998E-10</c:v>
                </c:pt>
                <c:pt idx="4078">
                  <c:v>2.6044599999999998E-10</c:v>
                </c:pt>
                <c:pt idx="4079">
                  <c:v>2.6045299999999999E-10</c:v>
                </c:pt>
                <c:pt idx="4080">
                  <c:v>2.6045600000000002E-10</c:v>
                </c:pt>
                <c:pt idx="4081">
                  <c:v>2.6046100000000001E-10</c:v>
                </c:pt>
                <c:pt idx="4082">
                  <c:v>2.6046200000000002E-10</c:v>
                </c:pt>
                <c:pt idx="4083">
                  <c:v>2.6046200000000002E-10</c:v>
                </c:pt>
                <c:pt idx="4084">
                  <c:v>2.60472E-10</c:v>
                </c:pt>
                <c:pt idx="4085">
                  <c:v>2.6048000000000001E-10</c:v>
                </c:pt>
                <c:pt idx="4086">
                  <c:v>2.6048600000000001E-10</c:v>
                </c:pt>
                <c:pt idx="4087">
                  <c:v>2.6048799999999998E-10</c:v>
                </c:pt>
                <c:pt idx="4088">
                  <c:v>2.6049E-10</c:v>
                </c:pt>
                <c:pt idx="4089">
                  <c:v>2.6049200000000001E-10</c:v>
                </c:pt>
                <c:pt idx="4090">
                  <c:v>2.60496E-10</c:v>
                </c:pt>
                <c:pt idx="4091">
                  <c:v>2.60502E-10</c:v>
                </c:pt>
                <c:pt idx="4092">
                  <c:v>2.6050300000000001E-10</c:v>
                </c:pt>
                <c:pt idx="4093">
                  <c:v>2.6050400000000001E-10</c:v>
                </c:pt>
                <c:pt idx="4094">
                  <c:v>2.6050599999999998E-10</c:v>
                </c:pt>
                <c:pt idx="4095">
                  <c:v>2.6052200000000001E-10</c:v>
                </c:pt>
                <c:pt idx="4096">
                  <c:v>2.60526E-10</c:v>
                </c:pt>
                <c:pt idx="4097">
                  <c:v>2.60527E-10</c:v>
                </c:pt>
                <c:pt idx="4098">
                  <c:v>2.6052800000000001E-10</c:v>
                </c:pt>
                <c:pt idx="4099">
                  <c:v>2.6053099999999999E-10</c:v>
                </c:pt>
                <c:pt idx="4100">
                  <c:v>2.60533E-10</c:v>
                </c:pt>
                <c:pt idx="4101">
                  <c:v>2.60539E-10</c:v>
                </c:pt>
                <c:pt idx="4102">
                  <c:v>2.6054299999999999E-10</c:v>
                </c:pt>
                <c:pt idx="4103">
                  <c:v>2.6055200000000001E-10</c:v>
                </c:pt>
                <c:pt idx="4104">
                  <c:v>2.6055599999999999E-10</c:v>
                </c:pt>
                <c:pt idx="4105">
                  <c:v>2.6056599999999998E-10</c:v>
                </c:pt>
                <c:pt idx="4106">
                  <c:v>2.6056599999999998E-10</c:v>
                </c:pt>
                <c:pt idx="4107">
                  <c:v>2.6056699999999999E-10</c:v>
                </c:pt>
                <c:pt idx="4108">
                  <c:v>2.6057199999999998E-10</c:v>
                </c:pt>
                <c:pt idx="4109">
                  <c:v>2.6057199999999998E-10</c:v>
                </c:pt>
                <c:pt idx="4110">
                  <c:v>2.60575E-10</c:v>
                </c:pt>
                <c:pt idx="4111">
                  <c:v>2.6058300000000002E-10</c:v>
                </c:pt>
                <c:pt idx="4112">
                  <c:v>2.6058399999999998E-10</c:v>
                </c:pt>
                <c:pt idx="4113">
                  <c:v>2.6058499999999998E-10</c:v>
                </c:pt>
                <c:pt idx="4114">
                  <c:v>2.6059599999999998E-10</c:v>
                </c:pt>
                <c:pt idx="4115">
                  <c:v>2.6059799999999999E-10</c:v>
                </c:pt>
                <c:pt idx="4116">
                  <c:v>2.6060600000000001E-10</c:v>
                </c:pt>
                <c:pt idx="4117">
                  <c:v>2.6061999999999997E-10</c:v>
                </c:pt>
                <c:pt idx="4118">
                  <c:v>2.6062799999999999E-10</c:v>
                </c:pt>
                <c:pt idx="4119">
                  <c:v>2.6063000000000001E-10</c:v>
                </c:pt>
                <c:pt idx="4120">
                  <c:v>2.6063100000000002E-10</c:v>
                </c:pt>
                <c:pt idx="4121">
                  <c:v>2.6063100000000002E-10</c:v>
                </c:pt>
                <c:pt idx="4122">
                  <c:v>2.6063199999999997E-10</c:v>
                </c:pt>
                <c:pt idx="4123">
                  <c:v>2.6063899999999998E-10</c:v>
                </c:pt>
                <c:pt idx="4124">
                  <c:v>2.6063899999999998E-10</c:v>
                </c:pt>
                <c:pt idx="4125">
                  <c:v>2.6063999999999999E-10</c:v>
                </c:pt>
                <c:pt idx="4126">
                  <c:v>2.60641E-10</c:v>
                </c:pt>
                <c:pt idx="4127">
                  <c:v>2.6064599999999999E-10</c:v>
                </c:pt>
                <c:pt idx="4128">
                  <c:v>2.6065500000000002E-10</c:v>
                </c:pt>
                <c:pt idx="4129">
                  <c:v>2.6065799999999999E-10</c:v>
                </c:pt>
                <c:pt idx="4130">
                  <c:v>2.60659E-10</c:v>
                </c:pt>
                <c:pt idx="4131">
                  <c:v>2.6066100000000002E-10</c:v>
                </c:pt>
                <c:pt idx="4132">
                  <c:v>2.6066299999999998E-10</c:v>
                </c:pt>
                <c:pt idx="4133">
                  <c:v>2.6066299999999998E-10</c:v>
                </c:pt>
                <c:pt idx="4134">
                  <c:v>2.6066399999999999E-10</c:v>
                </c:pt>
                <c:pt idx="4135">
                  <c:v>2.6066899999999998E-10</c:v>
                </c:pt>
                <c:pt idx="4136">
                  <c:v>2.6066899999999998E-10</c:v>
                </c:pt>
                <c:pt idx="4137">
                  <c:v>2.6067400000000002E-10</c:v>
                </c:pt>
                <c:pt idx="4138">
                  <c:v>2.6067599999999999E-10</c:v>
                </c:pt>
                <c:pt idx="4139">
                  <c:v>2.6068699999999998E-10</c:v>
                </c:pt>
                <c:pt idx="4140">
                  <c:v>2.6069200000000002E-10</c:v>
                </c:pt>
                <c:pt idx="4141">
                  <c:v>2.6069399999999999E-10</c:v>
                </c:pt>
                <c:pt idx="4142">
                  <c:v>2.6069700000000001E-10</c:v>
                </c:pt>
                <c:pt idx="4143">
                  <c:v>2.6069800000000002E-10</c:v>
                </c:pt>
                <c:pt idx="4144">
                  <c:v>2.6070400000000002E-10</c:v>
                </c:pt>
                <c:pt idx="4145">
                  <c:v>2.6071199999999999E-10</c:v>
                </c:pt>
                <c:pt idx="4146">
                  <c:v>2.6071199999999999E-10</c:v>
                </c:pt>
                <c:pt idx="4147">
                  <c:v>2.60713E-10</c:v>
                </c:pt>
                <c:pt idx="4148">
                  <c:v>2.6071799999999999E-10</c:v>
                </c:pt>
                <c:pt idx="4149">
                  <c:v>2.6071799999999999E-10</c:v>
                </c:pt>
                <c:pt idx="4150">
                  <c:v>2.6072000000000001E-10</c:v>
                </c:pt>
                <c:pt idx="4151">
                  <c:v>2.60725E-10</c:v>
                </c:pt>
                <c:pt idx="4152">
                  <c:v>2.6072700000000001E-10</c:v>
                </c:pt>
                <c:pt idx="4153">
                  <c:v>2.6073499999999998E-10</c:v>
                </c:pt>
                <c:pt idx="4154">
                  <c:v>2.6074000000000002E-10</c:v>
                </c:pt>
                <c:pt idx="4155">
                  <c:v>2.6074199999999999E-10</c:v>
                </c:pt>
                <c:pt idx="4156">
                  <c:v>2.6074600000000002E-10</c:v>
                </c:pt>
                <c:pt idx="4157">
                  <c:v>2.6074799999999999E-10</c:v>
                </c:pt>
                <c:pt idx="4158">
                  <c:v>2.60749E-10</c:v>
                </c:pt>
                <c:pt idx="4159">
                  <c:v>2.60755E-10</c:v>
                </c:pt>
                <c:pt idx="4160">
                  <c:v>2.6075999999999999E-10</c:v>
                </c:pt>
                <c:pt idx="4161">
                  <c:v>2.60761E-10</c:v>
                </c:pt>
                <c:pt idx="4162">
                  <c:v>2.6076499999999998E-10</c:v>
                </c:pt>
                <c:pt idx="4163">
                  <c:v>2.6076499999999998E-10</c:v>
                </c:pt>
                <c:pt idx="4164">
                  <c:v>2.6077199999999999E-10</c:v>
                </c:pt>
                <c:pt idx="4165">
                  <c:v>2.6077600000000002E-10</c:v>
                </c:pt>
                <c:pt idx="4166">
                  <c:v>2.6078E-10</c:v>
                </c:pt>
                <c:pt idx="4167">
                  <c:v>2.6078700000000001E-10</c:v>
                </c:pt>
                <c:pt idx="4168">
                  <c:v>2.6079900000000001E-10</c:v>
                </c:pt>
                <c:pt idx="4169">
                  <c:v>2.6080699999999998E-10</c:v>
                </c:pt>
                <c:pt idx="4170">
                  <c:v>2.6080899999999999E-10</c:v>
                </c:pt>
                <c:pt idx="4171">
                  <c:v>2.6082699999999999E-10</c:v>
                </c:pt>
                <c:pt idx="4172">
                  <c:v>2.6084E-10</c:v>
                </c:pt>
                <c:pt idx="4173">
                  <c:v>2.6084100000000001E-10</c:v>
                </c:pt>
                <c:pt idx="4174">
                  <c:v>2.6085400000000002E-10</c:v>
                </c:pt>
                <c:pt idx="4175">
                  <c:v>2.6085599999999998E-10</c:v>
                </c:pt>
                <c:pt idx="4176">
                  <c:v>2.60876E-10</c:v>
                </c:pt>
                <c:pt idx="4177">
                  <c:v>2.60876E-10</c:v>
                </c:pt>
                <c:pt idx="4178">
                  <c:v>2.60876E-10</c:v>
                </c:pt>
                <c:pt idx="4179">
                  <c:v>2.6088400000000002E-10</c:v>
                </c:pt>
                <c:pt idx="4180">
                  <c:v>2.6088599999999998E-10</c:v>
                </c:pt>
                <c:pt idx="4181">
                  <c:v>2.60888E-10</c:v>
                </c:pt>
                <c:pt idx="4182">
                  <c:v>2.6088900000000001E-10</c:v>
                </c:pt>
                <c:pt idx="4183">
                  <c:v>2.6089100000000002E-10</c:v>
                </c:pt>
                <c:pt idx="4184">
                  <c:v>2.60894E-10</c:v>
                </c:pt>
                <c:pt idx="4185">
                  <c:v>2.6089799999999998E-10</c:v>
                </c:pt>
                <c:pt idx="4186">
                  <c:v>2.6089899999999999E-10</c:v>
                </c:pt>
                <c:pt idx="4187">
                  <c:v>2.6090300000000002E-10</c:v>
                </c:pt>
                <c:pt idx="4188">
                  <c:v>2.6090499999999999E-10</c:v>
                </c:pt>
                <c:pt idx="4189">
                  <c:v>2.6090999999999998E-10</c:v>
                </c:pt>
                <c:pt idx="4190">
                  <c:v>2.6091300000000001E-10</c:v>
                </c:pt>
                <c:pt idx="4191">
                  <c:v>2.6092100000000002E-10</c:v>
                </c:pt>
                <c:pt idx="4192">
                  <c:v>2.6092199999999998E-10</c:v>
                </c:pt>
                <c:pt idx="4193">
                  <c:v>2.60924E-10</c:v>
                </c:pt>
                <c:pt idx="4194">
                  <c:v>2.60924E-10</c:v>
                </c:pt>
                <c:pt idx="4195">
                  <c:v>2.6093300000000002E-10</c:v>
                </c:pt>
                <c:pt idx="4196">
                  <c:v>2.6095000000000001E-10</c:v>
                </c:pt>
                <c:pt idx="4197">
                  <c:v>2.6095100000000002E-10</c:v>
                </c:pt>
                <c:pt idx="4198">
                  <c:v>2.60954E-10</c:v>
                </c:pt>
                <c:pt idx="4199">
                  <c:v>2.6095500000000001E-10</c:v>
                </c:pt>
                <c:pt idx="4200">
                  <c:v>2.6096E-10</c:v>
                </c:pt>
                <c:pt idx="4201">
                  <c:v>2.6096E-10</c:v>
                </c:pt>
                <c:pt idx="4202">
                  <c:v>2.60961E-10</c:v>
                </c:pt>
                <c:pt idx="4203">
                  <c:v>2.6096300000000002E-10</c:v>
                </c:pt>
                <c:pt idx="4204">
                  <c:v>2.60967E-10</c:v>
                </c:pt>
                <c:pt idx="4205">
                  <c:v>2.6096900000000002E-10</c:v>
                </c:pt>
                <c:pt idx="4206">
                  <c:v>2.6097400000000001E-10</c:v>
                </c:pt>
                <c:pt idx="4207">
                  <c:v>2.6097500000000002E-10</c:v>
                </c:pt>
                <c:pt idx="4208">
                  <c:v>2.6097699999999999E-10</c:v>
                </c:pt>
                <c:pt idx="4209">
                  <c:v>2.6098700000000002E-10</c:v>
                </c:pt>
                <c:pt idx="4210">
                  <c:v>2.6100599999999998E-10</c:v>
                </c:pt>
                <c:pt idx="4211">
                  <c:v>2.6101100000000002E-10</c:v>
                </c:pt>
                <c:pt idx="4212">
                  <c:v>2.6101299999999999E-10</c:v>
                </c:pt>
                <c:pt idx="4213">
                  <c:v>2.6101600000000001E-10</c:v>
                </c:pt>
                <c:pt idx="4214">
                  <c:v>2.6101899999999999E-10</c:v>
                </c:pt>
                <c:pt idx="4215">
                  <c:v>2.61021E-10</c:v>
                </c:pt>
                <c:pt idx="4216">
                  <c:v>2.6102300000000002E-10</c:v>
                </c:pt>
                <c:pt idx="4217">
                  <c:v>2.6102399999999998E-10</c:v>
                </c:pt>
                <c:pt idx="4218">
                  <c:v>2.6102800000000001E-10</c:v>
                </c:pt>
                <c:pt idx="4219">
                  <c:v>2.6103099999999999E-10</c:v>
                </c:pt>
                <c:pt idx="4220">
                  <c:v>2.6103799999999999E-10</c:v>
                </c:pt>
                <c:pt idx="4221">
                  <c:v>2.6104199999999998E-10</c:v>
                </c:pt>
                <c:pt idx="4222">
                  <c:v>2.6104399999999999E-10</c:v>
                </c:pt>
                <c:pt idx="4223">
                  <c:v>2.6105900000000002E-10</c:v>
                </c:pt>
                <c:pt idx="4224">
                  <c:v>2.6106199999999999E-10</c:v>
                </c:pt>
                <c:pt idx="4225">
                  <c:v>2.6106199999999999E-10</c:v>
                </c:pt>
                <c:pt idx="4226">
                  <c:v>2.61063E-10</c:v>
                </c:pt>
                <c:pt idx="4227">
                  <c:v>2.6106400000000001E-10</c:v>
                </c:pt>
                <c:pt idx="4228">
                  <c:v>2.6107000000000001E-10</c:v>
                </c:pt>
                <c:pt idx="4229">
                  <c:v>2.6107399999999999E-10</c:v>
                </c:pt>
                <c:pt idx="4230">
                  <c:v>2.6107899999999998E-10</c:v>
                </c:pt>
                <c:pt idx="4231">
                  <c:v>2.6109099999999998E-10</c:v>
                </c:pt>
                <c:pt idx="4232">
                  <c:v>2.6109500000000002E-10</c:v>
                </c:pt>
                <c:pt idx="4233">
                  <c:v>2.6109600000000003E-10</c:v>
                </c:pt>
                <c:pt idx="4234">
                  <c:v>2.6110000000000001E-10</c:v>
                </c:pt>
                <c:pt idx="4235">
                  <c:v>2.6110299999999998E-10</c:v>
                </c:pt>
                <c:pt idx="4236">
                  <c:v>2.6110999999999999E-10</c:v>
                </c:pt>
                <c:pt idx="4237">
                  <c:v>2.6111400000000002E-10</c:v>
                </c:pt>
                <c:pt idx="4238">
                  <c:v>2.6111900000000002E-10</c:v>
                </c:pt>
                <c:pt idx="4239">
                  <c:v>2.6113299999999998E-10</c:v>
                </c:pt>
                <c:pt idx="4240">
                  <c:v>2.6113399999999999E-10</c:v>
                </c:pt>
                <c:pt idx="4241">
                  <c:v>2.6113899999999998E-10</c:v>
                </c:pt>
                <c:pt idx="4242">
                  <c:v>2.6113899999999998E-10</c:v>
                </c:pt>
                <c:pt idx="4243">
                  <c:v>2.6114300000000002E-10</c:v>
                </c:pt>
                <c:pt idx="4244">
                  <c:v>2.6114499999999998E-10</c:v>
                </c:pt>
                <c:pt idx="4245">
                  <c:v>2.6115600000000002E-10</c:v>
                </c:pt>
                <c:pt idx="4246">
                  <c:v>2.6115699999999998E-10</c:v>
                </c:pt>
                <c:pt idx="4247">
                  <c:v>2.6116399999999999E-10</c:v>
                </c:pt>
                <c:pt idx="4248">
                  <c:v>2.61165E-10</c:v>
                </c:pt>
                <c:pt idx="4249">
                  <c:v>2.6116700000000001E-10</c:v>
                </c:pt>
                <c:pt idx="4250">
                  <c:v>2.6117300000000001E-10</c:v>
                </c:pt>
                <c:pt idx="4251">
                  <c:v>2.6117300000000001E-10</c:v>
                </c:pt>
                <c:pt idx="4252">
                  <c:v>2.6117900000000001E-10</c:v>
                </c:pt>
                <c:pt idx="4253">
                  <c:v>2.6117900000000001E-10</c:v>
                </c:pt>
                <c:pt idx="4254">
                  <c:v>2.6119299999999998E-10</c:v>
                </c:pt>
                <c:pt idx="4255">
                  <c:v>2.6119899999999998E-10</c:v>
                </c:pt>
                <c:pt idx="4256">
                  <c:v>2.6121199999999999E-10</c:v>
                </c:pt>
                <c:pt idx="4257">
                  <c:v>2.6121799999999999E-10</c:v>
                </c:pt>
                <c:pt idx="4258">
                  <c:v>2.6122100000000001E-10</c:v>
                </c:pt>
                <c:pt idx="4259">
                  <c:v>2.6122200000000002E-10</c:v>
                </c:pt>
                <c:pt idx="4260">
                  <c:v>2.61226E-10</c:v>
                </c:pt>
                <c:pt idx="4261">
                  <c:v>2.6122999999999999E-10</c:v>
                </c:pt>
                <c:pt idx="4262">
                  <c:v>2.6123400000000002E-10</c:v>
                </c:pt>
                <c:pt idx="4263">
                  <c:v>2.6124199999999999E-10</c:v>
                </c:pt>
                <c:pt idx="4264">
                  <c:v>2.6124199999999999E-10</c:v>
                </c:pt>
                <c:pt idx="4265">
                  <c:v>2.6124699999999998E-10</c:v>
                </c:pt>
                <c:pt idx="4266">
                  <c:v>2.6125100000000001E-10</c:v>
                </c:pt>
                <c:pt idx="4267">
                  <c:v>2.6125999999999998E-10</c:v>
                </c:pt>
                <c:pt idx="4268">
                  <c:v>2.6126499999999998E-10</c:v>
                </c:pt>
                <c:pt idx="4269">
                  <c:v>2.6127199999999998E-10</c:v>
                </c:pt>
                <c:pt idx="4270">
                  <c:v>2.6127500000000001E-10</c:v>
                </c:pt>
                <c:pt idx="4271">
                  <c:v>2.6127600000000002E-10</c:v>
                </c:pt>
                <c:pt idx="4272">
                  <c:v>2.6127699999999998E-10</c:v>
                </c:pt>
                <c:pt idx="4273">
                  <c:v>2.6127899999999999E-10</c:v>
                </c:pt>
                <c:pt idx="4274">
                  <c:v>2.6128200000000002E-10</c:v>
                </c:pt>
                <c:pt idx="4275">
                  <c:v>2.6128899999999998E-10</c:v>
                </c:pt>
                <c:pt idx="4276">
                  <c:v>2.6128899999999998E-10</c:v>
                </c:pt>
                <c:pt idx="4277">
                  <c:v>2.61298E-10</c:v>
                </c:pt>
                <c:pt idx="4278">
                  <c:v>2.6129900000000001E-10</c:v>
                </c:pt>
                <c:pt idx="4279">
                  <c:v>2.6130000000000002E-10</c:v>
                </c:pt>
                <c:pt idx="4280">
                  <c:v>2.6131299999999997E-10</c:v>
                </c:pt>
                <c:pt idx="4281">
                  <c:v>2.6131499999999999E-10</c:v>
                </c:pt>
                <c:pt idx="4282">
                  <c:v>2.6132300000000001E-10</c:v>
                </c:pt>
                <c:pt idx="4283">
                  <c:v>2.6133000000000002E-10</c:v>
                </c:pt>
                <c:pt idx="4284">
                  <c:v>2.6133100000000003E-10</c:v>
                </c:pt>
                <c:pt idx="4285">
                  <c:v>2.6133700000000003E-10</c:v>
                </c:pt>
                <c:pt idx="4286">
                  <c:v>2.6134200000000002E-10</c:v>
                </c:pt>
                <c:pt idx="4287">
                  <c:v>2.6134300000000002E-10</c:v>
                </c:pt>
                <c:pt idx="4288">
                  <c:v>2.6134700000000001E-10</c:v>
                </c:pt>
                <c:pt idx="4289">
                  <c:v>2.6134900000000002E-10</c:v>
                </c:pt>
                <c:pt idx="4290">
                  <c:v>2.6134900000000002E-10</c:v>
                </c:pt>
                <c:pt idx="4291">
                  <c:v>2.6135500000000002E-10</c:v>
                </c:pt>
                <c:pt idx="4292">
                  <c:v>2.6136299999999999E-10</c:v>
                </c:pt>
                <c:pt idx="4293">
                  <c:v>2.6136799999999998E-10</c:v>
                </c:pt>
                <c:pt idx="4294">
                  <c:v>2.6137E-10</c:v>
                </c:pt>
                <c:pt idx="4295">
                  <c:v>2.61376E-10</c:v>
                </c:pt>
                <c:pt idx="4296">
                  <c:v>2.6137800000000001E-10</c:v>
                </c:pt>
                <c:pt idx="4297">
                  <c:v>2.6138699999999999E-10</c:v>
                </c:pt>
                <c:pt idx="4298">
                  <c:v>2.6139299999999999E-10</c:v>
                </c:pt>
                <c:pt idx="4299">
                  <c:v>2.6140700000000001E-10</c:v>
                </c:pt>
                <c:pt idx="4300">
                  <c:v>2.6140900000000002E-10</c:v>
                </c:pt>
                <c:pt idx="4301">
                  <c:v>2.6140999999999998E-10</c:v>
                </c:pt>
                <c:pt idx="4302">
                  <c:v>2.6141400000000001E-10</c:v>
                </c:pt>
                <c:pt idx="4303">
                  <c:v>2.6141500000000002E-10</c:v>
                </c:pt>
                <c:pt idx="4304">
                  <c:v>2.61424E-10</c:v>
                </c:pt>
                <c:pt idx="4305">
                  <c:v>2.6142899999999999E-10</c:v>
                </c:pt>
                <c:pt idx="4306">
                  <c:v>2.61431E-10</c:v>
                </c:pt>
                <c:pt idx="4307">
                  <c:v>2.6143200000000001E-10</c:v>
                </c:pt>
                <c:pt idx="4308">
                  <c:v>2.6143200000000001E-10</c:v>
                </c:pt>
                <c:pt idx="4309">
                  <c:v>2.6143499999999999E-10</c:v>
                </c:pt>
                <c:pt idx="4310">
                  <c:v>2.6143800000000001E-10</c:v>
                </c:pt>
                <c:pt idx="4311">
                  <c:v>2.6143800000000001E-10</c:v>
                </c:pt>
                <c:pt idx="4312">
                  <c:v>2.61442E-10</c:v>
                </c:pt>
                <c:pt idx="4313">
                  <c:v>2.6144599999999998E-10</c:v>
                </c:pt>
                <c:pt idx="4314">
                  <c:v>2.6144699999999999E-10</c:v>
                </c:pt>
                <c:pt idx="4315">
                  <c:v>2.6145299999999999E-10</c:v>
                </c:pt>
                <c:pt idx="4316">
                  <c:v>2.6145999999999999E-10</c:v>
                </c:pt>
                <c:pt idx="4317">
                  <c:v>2.6146300000000002E-10</c:v>
                </c:pt>
                <c:pt idx="4318">
                  <c:v>2.6146999999999998E-10</c:v>
                </c:pt>
                <c:pt idx="4319">
                  <c:v>2.6146999999999998E-10</c:v>
                </c:pt>
                <c:pt idx="4320">
                  <c:v>2.6147099999999999E-10</c:v>
                </c:pt>
                <c:pt idx="4321">
                  <c:v>2.6147799999999999E-10</c:v>
                </c:pt>
                <c:pt idx="4322">
                  <c:v>2.6148100000000002E-10</c:v>
                </c:pt>
                <c:pt idx="4323">
                  <c:v>2.6148700000000002E-10</c:v>
                </c:pt>
                <c:pt idx="4324">
                  <c:v>2.6148799999999998E-10</c:v>
                </c:pt>
                <c:pt idx="4325">
                  <c:v>2.6148999999999999E-10</c:v>
                </c:pt>
                <c:pt idx="4326">
                  <c:v>2.61491E-10</c:v>
                </c:pt>
                <c:pt idx="4327">
                  <c:v>2.6150599999999998E-10</c:v>
                </c:pt>
                <c:pt idx="4328">
                  <c:v>2.6150799999999999E-10</c:v>
                </c:pt>
                <c:pt idx="4329">
                  <c:v>2.6151100000000002E-10</c:v>
                </c:pt>
                <c:pt idx="4330">
                  <c:v>2.61515E-10</c:v>
                </c:pt>
                <c:pt idx="4331">
                  <c:v>2.6153400000000001E-10</c:v>
                </c:pt>
                <c:pt idx="4332">
                  <c:v>2.6153699999999998E-10</c:v>
                </c:pt>
                <c:pt idx="4333">
                  <c:v>2.6154100000000002E-10</c:v>
                </c:pt>
                <c:pt idx="4334">
                  <c:v>2.61545E-10</c:v>
                </c:pt>
                <c:pt idx="4335">
                  <c:v>2.6155599999999999E-10</c:v>
                </c:pt>
                <c:pt idx="4336">
                  <c:v>2.6155599999999999E-10</c:v>
                </c:pt>
                <c:pt idx="4337">
                  <c:v>2.61557E-10</c:v>
                </c:pt>
                <c:pt idx="4338">
                  <c:v>2.6155800000000001E-10</c:v>
                </c:pt>
                <c:pt idx="4339">
                  <c:v>2.6156500000000002E-10</c:v>
                </c:pt>
                <c:pt idx="4340">
                  <c:v>2.61569E-10</c:v>
                </c:pt>
                <c:pt idx="4341">
                  <c:v>2.6157299999999998E-10</c:v>
                </c:pt>
                <c:pt idx="4342">
                  <c:v>2.6157999999999999E-10</c:v>
                </c:pt>
                <c:pt idx="4343">
                  <c:v>2.6159000000000002E-10</c:v>
                </c:pt>
                <c:pt idx="4344">
                  <c:v>2.6159699999999998E-10</c:v>
                </c:pt>
                <c:pt idx="4345">
                  <c:v>2.61605E-10</c:v>
                </c:pt>
                <c:pt idx="4346">
                  <c:v>2.6160700000000001E-10</c:v>
                </c:pt>
                <c:pt idx="4347">
                  <c:v>2.6160999999999999E-10</c:v>
                </c:pt>
                <c:pt idx="4348">
                  <c:v>2.6162500000000001E-10</c:v>
                </c:pt>
                <c:pt idx="4349">
                  <c:v>2.6162799999999999E-10</c:v>
                </c:pt>
                <c:pt idx="4350">
                  <c:v>2.61629E-10</c:v>
                </c:pt>
                <c:pt idx="4351">
                  <c:v>2.6163000000000001E-10</c:v>
                </c:pt>
                <c:pt idx="4352">
                  <c:v>2.6164300000000001E-10</c:v>
                </c:pt>
                <c:pt idx="4353">
                  <c:v>2.6164599999999999E-10</c:v>
                </c:pt>
                <c:pt idx="4354">
                  <c:v>2.6165799999999999E-10</c:v>
                </c:pt>
                <c:pt idx="4355">
                  <c:v>2.6166E-10</c:v>
                </c:pt>
                <c:pt idx="4356">
                  <c:v>2.6166100000000001E-10</c:v>
                </c:pt>
                <c:pt idx="4357">
                  <c:v>2.6166399999999999E-10</c:v>
                </c:pt>
                <c:pt idx="4358">
                  <c:v>2.61666E-10</c:v>
                </c:pt>
                <c:pt idx="4359">
                  <c:v>2.6166800000000002E-10</c:v>
                </c:pt>
                <c:pt idx="4360">
                  <c:v>2.61671E-10</c:v>
                </c:pt>
                <c:pt idx="4361">
                  <c:v>2.6167900000000001E-10</c:v>
                </c:pt>
                <c:pt idx="4362">
                  <c:v>2.6169100000000001E-10</c:v>
                </c:pt>
                <c:pt idx="4363">
                  <c:v>2.6169200000000002E-10</c:v>
                </c:pt>
                <c:pt idx="4364">
                  <c:v>2.6169899999999998E-10</c:v>
                </c:pt>
                <c:pt idx="4365">
                  <c:v>2.6169999999999999E-10</c:v>
                </c:pt>
                <c:pt idx="4366">
                  <c:v>2.6170099999999999E-10</c:v>
                </c:pt>
                <c:pt idx="4367">
                  <c:v>2.6170599999999999E-10</c:v>
                </c:pt>
                <c:pt idx="4368">
                  <c:v>2.6170599999999999E-10</c:v>
                </c:pt>
                <c:pt idx="4369">
                  <c:v>2.6170699999999999E-10</c:v>
                </c:pt>
                <c:pt idx="4370">
                  <c:v>2.6170900000000001E-10</c:v>
                </c:pt>
                <c:pt idx="4371">
                  <c:v>2.6171600000000002E-10</c:v>
                </c:pt>
                <c:pt idx="4372">
                  <c:v>2.6171899999999999E-10</c:v>
                </c:pt>
                <c:pt idx="4373">
                  <c:v>2.6172299999999998E-10</c:v>
                </c:pt>
                <c:pt idx="4374">
                  <c:v>2.6172499999999999E-10</c:v>
                </c:pt>
                <c:pt idx="4375">
                  <c:v>2.6172999999999998E-10</c:v>
                </c:pt>
                <c:pt idx="4376">
                  <c:v>2.6173099999999999E-10</c:v>
                </c:pt>
                <c:pt idx="4377">
                  <c:v>2.6173900000000001E-10</c:v>
                </c:pt>
                <c:pt idx="4378">
                  <c:v>2.6174199999999998E-10</c:v>
                </c:pt>
                <c:pt idx="4379">
                  <c:v>2.6174199999999998E-10</c:v>
                </c:pt>
                <c:pt idx="4380">
                  <c:v>2.6174600000000002E-10</c:v>
                </c:pt>
                <c:pt idx="4381">
                  <c:v>2.6174699999999998E-10</c:v>
                </c:pt>
                <c:pt idx="4382">
                  <c:v>2.6174799999999998E-10</c:v>
                </c:pt>
                <c:pt idx="4383">
                  <c:v>2.6174799999999998E-10</c:v>
                </c:pt>
                <c:pt idx="4384">
                  <c:v>2.6175999999999998E-10</c:v>
                </c:pt>
                <c:pt idx="4385">
                  <c:v>2.61768E-10</c:v>
                </c:pt>
                <c:pt idx="4386">
                  <c:v>2.6177000000000002E-10</c:v>
                </c:pt>
                <c:pt idx="4387">
                  <c:v>2.6178E-10</c:v>
                </c:pt>
                <c:pt idx="4388">
                  <c:v>2.6178300000000003E-10</c:v>
                </c:pt>
                <c:pt idx="4389">
                  <c:v>2.6178399999999998E-10</c:v>
                </c:pt>
                <c:pt idx="4390">
                  <c:v>2.6178399999999998E-10</c:v>
                </c:pt>
                <c:pt idx="4391">
                  <c:v>2.6179500000000002E-10</c:v>
                </c:pt>
                <c:pt idx="4392">
                  <c:v>2.61798E-10</c:v>
                </c:pt>
                <c:pt idx="4393">
                  <c:v>2.6180199999999998E-10</c:v>
                </c:pt>
                <c:pt idx="4394">
                  <c:v>2.6180799999999998E-10</c:v>
                </c:pt>
                <c:pt idx="4395">
                  <c:v>2.6181100000000001E-10</c:v>
                </c:pt>
                <c:pt idx="4396">
                  <c:v>2.6181300000000002E-10</c:v>
                </c:pt>
                <c:pt idx="4397">
                  <c:v>2.6181300000000002E-10</c:v>
                </c:pt>
                <c:pt idx="4398">
                  <c:v>2.6181800000000002E-10</c:v>
                </c:pt>
                <c:pt idx="4399">
                  <c:v>2.6181900000000002E-10</c:v>
                </c:pt>
                <c:pt idx="4400">
                  <c:v>2.6183000000000002E-10</c:v>
                </c:pt>
                <c:pt idx="4401">
                  <c:v>2.6183000000000002E-10</c:v>
                </c:pt>
                <c:pt idx="4402">
                  <c:v>2.6183199999999998E-10</c:v>
                </c:pt>
                <c:pt idx="4403">
                  <c:v>2.6184300000000002E-10</c:v>
                </c:pt>
                <c:pt idx="4404">
                  <c:v>2.6184800000000001E-10</c:v>
                </c:pt>
                <c:pt idx="4405">
                  <c:v>2.6184800000000001E-10</c:v>
                </c:pt>
                <c:pt idx="4406">
                  <c:v>2.6184999999999998E-10</c:v>
                </c:pt>
                <c:pt idx="4407">
                  <c:v>2.6185900000000001E-10</c:v>
                </c:pt>
                <c:pt idx="4408">
                  <c:v>2.6186799999999998E-10</c:v>
                </c:pt>
                <c:pt idx="4409">
                  <c:v>2.6186899999999999E-10</c:v>
                </c:pt>
                <c:pt idx="4410">
                  <c:v>2.6187300000000002E-10</c:v>
                </c:pt>
                <c:pt idx="4411">
                  <c:v>2.6187499999999999E-10</c:v>
                </c:pt>
                <c:pt idx="4412">
                  <c:v>2.61877E-10</c:v>
                </c:pt>
                <c:pt idx="4413">
                  <c:v>2.6187900000000002E-10</c:v>
                </c:pt>
                <c:pt idx="4414">
                  <c:v>2.61883E-10</c:v>
                </c:pt>
                <c:pt idx="4415">
                  <c:v>2.6188500000000002E-10</c:v>
                </c:pt>
                <c:pt idx="4416">
                  <c:v>2.6189100000000002E-10</c:v>
                </c:pt>
                <c:pt idx="4417">
                  <c:v>2.6189899999999999E-10</c:v>
                </c:pt>
                <c:pt idx="4418">
                  <c:v>2.6190200000000001E-10</c:v>
                </c:pt>
                <c:pt idx="4419">
                  <c:v>2.6190599999999999E-10</c:v>
                </c:pt>
                <c:pt idx="4420">
                  <c:v>2.6191599999999998E-10</c:v>
                </c:pt>
                <c:pt idx="4421">
                  <c:v>2.6191799999999999E-10</c:v>
                </c:pt>
                <c:pt idx="4422">
                  <c:v>2.6192000000000001E-10</c:v>
                </c:pt>
                <c:pt idx="4423">
                  <c:v>2.6192600000000001E-10</c:v>
                </c:pt>
                <c:pt idx="4424">
                  <c:v>2.6192899999999999E-10</c:v>
                </c:pt>
                <c:pt idx="4425">
                  <c:v>2.6193300000000002E-10</c:v>
                </c:pt>
                <c:pt idx="4426">
                  <c:v>2.6193399999999998E-10</c:v>
                </c:pt>
                <c:pt idx="4427">
                  <c:v>2.6193499999999999E-10</c:v>
                </c:pt>
                <c:pt idx="4428">
                  <c:v>2.6193499999999999E-10</c:v>
                </c:pt>
                <c:pt idx="4429">
                  <c:v>2.6193499999999999E-10</c:v>
                </c:pt>
                <c:pt idx="4430">
                  <c:v>2.6193599999999999E-10</c:v>
                </c:pt>
                <c:pt idx="4431">
                  <c:v>2.6194699999999998E-10</c:v>
                </c:pt>
                <c:pt idx="4432">
                  <c:v>2.6195000000000001E-10</c:v>
                </c:pt>
                <c:pt idx="4433">
                  <c:v>2.6195399999999999E-10</c:v>
                </c:pt>
                <c:pt idx="4434">
                  <c:v>2.6195799999999998E-10</c:v>
                </c:pt>
                <c:pt idx="4435">
                  <c:v>2.6198100000000002E-10</c:v>
                </c:pt>
                <c:pt idx="4436">
                  <c:v>2.6198299999999998E-10</c:v>
                </c:pt>
                <c:pt idx="4437">
                  <c:v>2.6198799999999997E-10</c:v>
                </c:pt>
                <c:pt idx="4438">
                  <c:v>2.62003E-10</c:v>
                </c:pt>
                <c:pt idx="4439">
                  <c:v>2.6200500000000002E-10</c:v>
                </c:pt>
                <c:pt idx="4440">
                  <c:v>2.6201000000000001E-10</c:v>
                </c:pt>
                <c:pt idx="4441">
                  <c:v>2.6201600000000001E-10</c:v>
                </c:pt>
                <c:pt idx="4442">
                  <c:v>2.6201800000000003E-10</c:v>
                </c:pt>
                <c:pt idx="4443">
                  <c:v>2.6201800000000003E-10</c:v>
                </c:pt>
                <c:pt idx="4444">
                  <c:v>2.6201899999999998E-10</c:v>
                </c:pt>
                <c:pt idx="4445">
                  <c:v>2.6201999999999999E-10</c:v>
                </c:pt>
                <c:pt idx="4446">
                  <c:v>2.6202800000000001E-10</c:v>
                </c:pt>
                <c:pt idx="4447">
                  <c:v>2.6203400000000001E-10</c:v>
                </c:pt>
                <c:pt idx="4448">
                  <c:v>2.6204399999999999E-10</c:v>
                </c:pt>
                <c:pt idx="4449">
                  <c:v>2.6205300000000002E-10</c:v>
                </c:pt>
                <c:pt idx="4450">
                  <c:v>2.6205400000000002E-10</c:v>
                </c:pt>
                <c:pt idx="4451">
                  <c:v>2.6205400000000002E-10</c:v>
                </c:pt>
                <c:pt idx="4452">
                  <c:v>2.62069E-10</c:v>
                </c:pt>
                <c:pt idx="4453">
                  <c:v>2.6207100000000001E-10</c:v>
                </c:pt>
                <c:pt idx="4454">
                  <c:v>2.6207100000000001E-10</c:v>
                </c:pt>
                <c:pt idx="4455">
                  <c:v>2.6207399999999999E-10</c:v>
                </c:pt>
                <c:pt idx="4456">
                  <c:v>2.6207600000000001E-10</c:v>
                </c:pt>
                <c:pt idx="4457">
                  <c:v>2.6207999999999999E-10</c:v>
                </c:pt>
                <c:pt idx="4458">
                  <c:v>2.6208200000000001E-10</c:v>
                </c:pt>
                <c:pt idx="4459">
                  <c:v>2.6208900000000001E-10</c:v>
                </c:pt>
                <c:pt idx="4460">
                  <c:v>2.6209400000000001E-10</c:v>
                </c:pt>
                <c:pt idx="4461">
                  <c:v>2.6209500000000001E-10</c:v>
                </c:pt>
                <c:pt idx="4462">
                  <c:v>2.6209699999999998E-10</c:v>
                </c:pt>
                <c:pt idx="4463">
                  <c:v>2.621E-10</c:v>
                </c:pt>
                <c:pt idx="4464">
                  <c:v>2.62111E-10</c:v>
                </c:pt>
                <c:pt idx="4465">
                  <c:v>2.6211400000000002E-10</c:v>
                </c:pt>
                <c:pt idx="4466">
                  <c:v>2.62123E-10</c:v>
                </c:pt>
                <c:pt idx="4467">
                  <c:v>2.62124E-10</c:v>
                </c:pt>
                <c:pt idx="4468">
                  <c:v>2.6214499999999998E-10</c:v>
                </c:pt>
                <c:pt idx="4469">
                  <c:v>2.6216E-10</c:v>
                </c:pt>
                <c:pt idx="4470">
                  <c:v>2.6216E-10</c:v>
                </c:pt>
                <c:pt idx="4471">
                  <c:v>2.6216100000000001E-10</c:v>
                </c:pt>
                <c:pt idx="4472">
                  <c:v>2.6216299999999998E-10</c:v>
                </c:pt>
                <c:pt idx="4473">
                  <c:v>2.62166E-10</c:v>
                </c:pt>
                <c:pt idx="4474">
                  <c:v>2.6216800000000002E-10</c:v>
                </c:pt>
                <c:pt idx="4475">
                  <c:v>2.6217900000000001E-10</c:v>
                </c:pt>
                <c:pt idx="4476">
                  <c:v>2.6218199999999998E-10</c:v>
                </c:pt>
                <c:pt idx="4477">
                  <c:v>2.6218600000000002E-10</c:v>
                </c:pt>
                <c:pt idx="4478">
                  <c:v>2.6218699999999998E-10</c:v>
                </c:pt>
                <c:pt idx="4479">
                  <c:v>2.6218799999999998E-10</c:v>
                </c:pt>
                <c:pt idx="4480">
                  <c:v>2.6219100000000001E-10</c:v>
                </c:pt>
                <c:pt idx="4481">
                  <c:v>2.6219999999999998E-10</c:v>
                </c:pt>
                <c:pt idx="4482">
                  <c:v>2.6220099999999999E-10</c:v>
                </c:pt>
                <c:pt idx="4483">
                  <c:v>2.6220499999999997E-10</c:v>
                </c:pt>
                <c:pt idx="4484">
                  <c:v>2.6220599999999998E-10</c:v>
                </c:pt>
                <c:pt idx="4485">
                  <c:v>2.6222200000000002E-10</c:v>
                </c:pt>
                <c:pt idx="4486">
                  <c:v>2.6222499999999999E-10</c:v>
                </c:pt>
                <c:pt idx="4487">
                  <c:v>2.6222700000000001E-10</c:v>
                </c:pt>
                <c:pt idx="4488">
                  <c:v>2.6222700000000001E-10</c:v>
                </c:pt>
                <c:pt idx="4489">
                  <c:v>2.6223099999999999E-10</c:v>
                </c:pt>
                <c:pt idx="4490">
                  <c:v>2.62244E-10</c:v>
                </c:pt>
                <c:pt idx="4491">
                  <c:v>2.6224600000000002E-10</c:v>
                </c:pt>
                <c:pt idx="4492">
                  <c:v>2.6224700000000003E-10</c:v>
                </c:pt>
                <c:pt idx="4493">
                  <c:v>2.6225200000000002E-10</c:v>
                </c:pt>
                <c:pt idx="4494">
                  <c:v>2.6225900000000002E-10</c:v>
                </c:pt>
                <c:pt idx="4495">
                  <c:v>2.6225999999999998E-10</c:v>
                </c:pt>
                <c:pt idx="4496">
                  <c:v>2.6225999999999998E-10</c:v>
                </c:pt>
                <c:pt idx="4497">
                  <c:v>2.62262E-10</c:v>
                </c:pt>
                <c:pt idx="4498">
                  <c:v>2.6226500000000002E-10</c:v>
                </c:pt>
                <c:pt idx="4499">
                  <c:v>2.6226599999999998E-10</c:v>
                </c:pt>
                <c:pt idx="4500">
                  <c:v>2.6226699999999999E-10</c:v>
                </c:pt>
                <c:pt idx="4501">
                  <c:v>2.6226699999999999E-10</c:v>
                </c:pt>
                <c:pt idx="4502">
                  <c:v>2.6227299999999999E-10</c:v>
                </c:pt>
                <c:pt idx="4503">
                  <c:v>2.6228300000000002E-10</c:v>
                </c:pt>
                <c:pt idx="4504">
                  <c:v>2.62286E-10</c:v>
                </c:pt>
                <c:pt idx="4505">
                  <c:v>2.62286E-10</c:v>
                </c:pt>
                <c:pt idx="4506">
                  <c:v>2.6229400000000001E-10</c:v>
                </c:pt>
                <c:pt idx="4507">
                  <c:v>2.6230899999999999E-10</c:v>
                </c:pt>
                <c:pt idx="4508">
                  <c:v>2.6231399999999998E-10</c:v>
                </c:pt>
                <c:pt idx="4509">
                  <c:v>2.6232500000000002E-10</c:v>
                </c:pt>
                <c:pt idx="4510">
                  <c:v>2.62328E-10</c:v>
                </c:pt>
                <c:pt idx="4511">
                  <c:v>2.6234499999999999E-10</c:v>
                </c:pt>
                <c:pt idx="4512">
                  <c:v>2.6235099999999999E-10</c:v>
                </c:pt>
                <c:pt idx="4513">
                  <c:v>2.6235099999999999E-10</c:v>
                </c:pt>
                <c:pt idx="4514">
                  <c:v>2.6235599999999998E-10</c:v>
                </c:pt>
                <c:pt idx="4515">
                  <c:v>2.6236299999999999E-10</c:v>
                </c:pt>
                <c:pt idx="4516">
                  <c:v>2.62365E-10</c:v>
                </c:pt>
                <c:pt idx="4517">
                  <c:v>2.6236899999999999E-10</c:v>
                </c:pt>
                <c:pt idx="4518">
                  <c:v>2.62371E-10</c:v>
                </c:pt>
                <c:pt idx="4519">
                  <c:v>2.6237599999999999E-10</c:v>
                </c:pt>
                <c:pt idx="4520">
                  <c:v>2.6237800000000001E-10</c:v>
                </c:pt>
                <c:pt idx="4521">
                  <c:v>2.6238199999999999E-10</c:v>
                </c:pt>
                <c:pt idx="4522">
                  <c:v>2.6238500000000002E-10</c:v>
                </c:pt>
                <c:pt idx="4523">
                  <c:v>2.6239399999999999E-10</c:v>
                </c:pt>
                <c:pt idx="4524">
                  <c:v>2.6239899999999998E-10</c:v>
                </c:pt>
                <c:pt idx="4525">
                  <c:v>2.6240900000000002E-10</c:v>
                </c:pt>
                <c:pt idx="4526">
                  <c:v>2.6240900000000002E-10</c:v>
                </c:pt>
                <c:pt idx="4527">
                  <c:v>2.6241400000000001E-10</c:v>
                </c:pt>
                <c:pt idx="4528">
                  <c:v>2.6242399999999999E-10</c:v>
                </c:pt>
                <c:pt idx="4529">
                  <c:v>2.6242600000000001E-10</c:v>
                </c:pt>
                <c:pt idx="4530">
                  <c:v>2.6242600000000001E-10</c:v>
                </c:pt>
                <c:pt idx="4531">
                  <c:v>2.6243499999999998E-10</c:v>
                </c:pt>
                <c:pt idx="4532">
                  <c:v>2.6243599999999999E-10</c:v>
                </c:pt>
                <c:pt idx="4533">
                  <c:v>2.6244500000000002E-10</c:v>
                </c:pt>
                <c:pt idx="4534">
                  <c:v>2.6245000000000001E-10</c:v>
                </c:pt>
                <c:pt idx="4535">
                  <c:v>2.6245100000000002E-10</c:v>
                </c:pt>
                <c:pt idx="4536">
                  <c:v>2.6245999999999999E-10</c:v>
                </c:pt>
                <c:pt idx="4537">
                  <c:v>2.6247199999999999E-10</c:v>
                </c:pt>
                <c:pt idx="4538">
                  <c:v>2.6247199999999999E-10</c:v>
                </c:pt>
                <c:pt idx="4539">
                  <c:v>2.62473E-10</c:v>
                </c:pt>
                <c:pt idx="4540">
                  <c:v>2.6247799999999999E-10</c:v>
                </c:pt>
                <c:pt idx="4541">
                  <c:v>2.6248100000000002E-10</c:v>
                </c:pt>
                <c:pt idx="4542">
                  <c:v>2.6248399999999999E-10</c:v>
                </c:pt>
                <c:pt idx="4543">
                  <c:v>2.6248700000000002E-10</c:v>
                </c:pt>
                <c:pt idx="4544">
                  <c:v>2.6249599999999999E-10</c:v>
                </c:pt>
                <c:pt idx="4545">
                  <c:v>2.6250500000000002E-10</c:v>
                </c:pt>
                <c:pt idx="4546">
                  <c:v>2.6250699999999998E-10</c:v>
                </c:pt>
                <c:pt idx="4547">
                  <c:v>2.6250799999999999E-10</c:v>
                </c:pt>
                <c:pt idx="4548">
                  <c:v>2.6251600000000001E-10</c:v>
                </c:pt>
                <c:pt idx="4549">
                  <c:v>2.6251800000000002E-10</c:v>
                </c:pt>
                <c:pt idx="4550">
                  <c:v>2.6251999999999999E-10</c:v>
                </c:pt>
                <c:pt idx="4551">
                  <c:v>2.6252300000000001E-10</c:v>
                </c:pt>
                <c:pt idx="4552">
                  <c:v>2.6252599999999999E-10</c:v>
                </c:pt>
                <c:pt idx="4553">
                  <c:v>2.6252599999999999E-10</c:v>
                </c:pt>
                <c:pt idx="4554">
                  <c:v>2.6252800000000001E-10</c:v>
                </c:pt>
                <c:pt idx="4555">
                  <c:v>2.6252800000000001E-10</c:v>
                </c:pt>
                <c:pt idx="4556">
                  <c:v>2.6252800000000001E-10</c:v>
                </c:pt>
                <c:pt idx="4557">
                  <c:v>2.6253600000000002E-10</c:v>
                </c:pt>
                <c:pt idx="4558">
                  <c:v>2.62545E-10</c:v>
                </c:pt>
                <c:pt idx="4559">
                  <c:v>2.6256000000000002E-10</c:v>
                </c:pt>
                <c:pt idx="4560">
                  <c:v>2.6256199999999999E-10</c:v>
                </c:pt>
                <c:pt idx="4561">
                  <c:v>2.6256500000000001E-10</c:v>
                </c:pt>
                <c:pt idx="4562">
                  <c:v>2.6256600000000002E-10</c:v>
                </c:pt>
                <c:pt idx="4563">
                  <c:v>2.6257999999999999E-10</c:v>
                </c:pt>
                <c:pt idx="4564">
                  <c:v>2.6258300000000001E-10</c:v>
                </c:pt>
                <c:pt idx="4565">
                  <c:v>2.626E-10</c:v>
                </c:pt>
                <c:pt idx="4566">
                  <c:v>2.6260100000000001E-10</c:v>
                </c:pt>
                <c:pt idx="4567">
                  <c:v>2.6260999999999999E-10</c:v>
                </c:pt>
                <c:pt idx="4568">
                  <c:v>2.6261699999999999E-10</c:v>
                </c:pt>
                <c:pt idx="4569">
                  <c:v>2.6261900000000001E-10</c:v>
                </c:pt>
                <c:pt idx="4570">
                  <c:v>2.6261900000000001E-10</c:v>
                </c:pt>
                <c:pt idx="4571">
                  <c:v>2.6262000000000002E-10</c:v>
                </c:pt>
                <c:pt idx="4572">
                  <c:v>2.62624E-10</c:v>
                </c:pt>
                <c:pt idx="4573">
                  <c:v>2.6262899999999999E-10</c:v>
                </c:pt>
                <c:pt idx="4574">
                  <c:v>2.6263399999999998E-10</c:v>
                </c:pt>
                <c:pt idx="4575">
                  <c:v>2.6264099999999999E-10</c:v>
                </c:pt>
                <c:pt idx="4576">
                  <c:v>2.6264300000000001E-10</c:v>
                </c:pt>
                <c:pt idx="4577">
                  <c:v>2.6265799999999998E-10</c:v>
                </c:pt>
                <c:pt idx="4578">
                  <c:v>2.6266499999999999E-10</c:v>
                </c:pt>
                <c:pt idx="4579">
                  <c:v>2.62666E-10</c:v>
                </c:pt>
                <c:pt idx="4580">
                  <c:v>2.62672E-10</c:v>
                </c:pt>
                <c:pt idx="4581">
                  <c:v>2.6268000000000002E-10</c:v>
                </c:pt>
                <c:pt idx="4582">
                  <c:v>2.6268299999999999E-10</c:v>
                </c:pt>
                <c:pt idx="4583">
                  <c:v>2.6269100000000001E-10</c:v>
                </c:pt>
                <c:pt idx="4584">
                  <c:v>2.6269399999999998E-10</c:v>
                </c:pt>
                <c:pt idx="4585">
                  <c:v>2.6269700000000001E-10</c:v>
                </c:pt>
                <c:pt idx="4586">
                  <c:v>2.6269900000000003E-10</c:v>
                </c:pt>
                <c:pt idx="4587">
                  <c:v>2.6269999999999998E-10</c:v>
                </c:pt>
                <c:pt idx="4588">
                  <c:v>2.62702E-10</c:v>
                </c:pt>
                <c:pt idx="4589">
                  <c:v>2.6270699999999999E-10</c:v>
                </c:pt>
                <c:pt idx="4590">
                  <c:v>2.62708E-10</c:v>
                </c:pt>
                <c:pt idx="4591">
                  <c:v>2.6271199999999998E-10</c:v>
                </c:pt>
                <c:pt idx="4592">
                  <c:v>2.62714E-10</c:v>
                </c:pt>
                <c:pt idx="4593">
                  <c:v>2.6272100000000001E-10</c:v>
                </c:pt>
                <c:pt idx="4594">
                  <c:v>2.6272200000000002E-10</c:v>
                </c:pt>
                <c:pt idx="4595">
                  <c:v>2.6272300000000002E-10</c:v>
                </c:pt>
                <c:pt idx="4596">
                  <c:v>2.6272499999999999E-10</c:v>
                </c:pt>
                <c:pt idx="4597">
                  <c:v>2.6272700000000001E-10</c:v>
                </c:pt>
                <c:pt idx="4598">
                  <c:v>2.6272999999999998E-10</c:v>
                </c:pt>
                <c:pt idx="4599">
                  <c:v>2.6273599999999998E-10</c:v>
                </c:pt>
                <c:pt idx="4600">
                  <c:v>2.6273599999999998E-10</c:v>
                </c:pt>
                <c:pt idx="4601">
                  <c:v>2.62738E-10</c:v>
                </c:pt>
                <c:pt idx="4602">
                  <c:v>2.6273900000000001E-10</c:v>
                </c:pt>
                <c:pt idx="4603">
                  <c:v>2.6274100000000002E-10</c:v>
                </c:pt>
                <c:pt idx="4604">
                  <c:v>2.6274299999999999E-10</c:v>
                </c:pt>
                <c:pt idx="4605">
                  <c:v>2.6275200000000001E-10</c:v>
                </c:pt>
                <c:pt idx="4606">
                  <c:v>2.6275900000000002E-10</c:v>
                </c:pt>
                <c:pt idx="4607">
                  <c:v>2.6275999999999998E-10</c:v>
                </c:pt>
                <c:pt idx="4608">
                  <c:v>2.6276300000000001E-10</c:v>
                </c:pt>
                <c:pt idx="4609">
                  <c:v>2.6276400000000001E-10</c:v>
                </c:pt>
                <c:pt idx="4610">
                  <c:v>2.6278200000000001E-10</c:v>
                </c:pt>
                <c:pt idx="4611">
                  <c:v>2.62792E-10</c:v>
                </c:pt>
                <c:pt idx="4612">
                  <c:v>2.62805E-10</c:v>
                </c:pt>
                <c:pt idx="4613">
                  <c:v>2.6280600000000001E-10</c:v>
                </c:pt>
                <c:pt idx="4614">
                  <c:v>2.6281399999999998E-10</c:v>
                </c:pt>
                <c:pt idx="4615">
                  <c:v>2.6281499999999999E-10</c:v>
                </c:pt>
                <c:pt idx="4616">
                  <c:v>2.62823E-10</c:v>
                </c:pt>
                <c:pt idx="4617">
                  <c:v>2.6282599999999998E-10</c:v>
                </c:pt>
                <c:pt idx="4618">
                  <c:v>2.6282599999999998E-10</c:v>
                </c:pt>
                <c:pt idx="4619">
                  <c:v>2.6282699999999999E-10</c:v>
                </c:pt>
                <c:pt idx="4620">
                  <c:v>2.6283700000000002E-10</c:v>
                </c:pt>
                <c:pt idx="4621">
                  <c:v>2.6283999999999999E-10</c:v>
                </c:pt>
                <c:pt idx="4622">
                  <c:v>2.6284800000000001E-10</c:v>
                </c:pt>
                <c:pt idx="4623">
                  <c:v>2.6286199999999998E-10</c:v>
                </c:pt>
                <c:pt idx="4624">
                  <c:v>2.6286799999999998E-10</c:v>
                </c:pt>
                <c:pt idx="4625">
                  <c:v>2.6286899999999998E-10</c:v>
                </c:pt>
                <c:pt idx="4626">
                  <c:v>2.6288500000000002E-10</c:v>
                </c:pt>
                <c:pt idx="4627">
                  <c:v>2.62889E-10</c:v>
                </c:pt>
                <c:pt idx="4628">
                  <c:v>2.6289000000000001E-10</c:v>
                </c:pt>
                <c:pt idx="4629">
                  <c:v>2.6289199999999997E-10</c:v>
                </c:pt>
                <c:pt idx="4630">
                  <c:v>2.6289799999999997E-10</c:v>
                </c:pt>
                <c:pt idx="4631">
                  <c:v>2.62901E-10</c:v>
                </c:pt>
                <c:pt idx="4632">
                  <c:v>2.6290200000000001E-10</c:v>
                </c:pt>
                <c:pt idx="4633">
                  <c:v>2.62907E-10</c:v>
                </c:pt>
                <c:pt idx="4634">
                  <c:v>2.6290800000000001E-10</c:v>
                </c:pt>
                <c:pt idx="4635">
                  <c:v>2.6290800000000001E-10</c:v>
                </c:pt>
                <c:pt idx="4636">
                  <c:v>2.6290900000000002E-10</c:v>
                </c:pt>
                <c:pt idx="4637">
                  <c:v>2.6291000000000003E-10</c:v>
                </c:pt>
                <c:pt idx="4638">
                  <c:v>2.6291699999999998E-10</c:v>
                </c:pt>
                <c:pt idx="4639">
                  <c:v>2.6291699999999998E-10</c:v>
                </c:pt>
                <c:pt idx="4640">
                  <c:v>2.6291799999999999E-10</c:v>
                </c:pt>
                <c:pt idx="4641">
                  <c:v>2.62919E-10</c:v>
                </c:pt>
                <c:pt idx="4642">
                  <c:v>2.6292800000000003E-10</c:v>
                </c:pt>
                <c:pt idx="4643">
                  <c:v>2.6293599999999999E-10</c:v>
                </c:pt>
                <c:pt idx="4644">
                  <c:v>2.6293800000000001E-10</c:v>
                </c:pt>
                <c:pt idx="4645">
                  <c:v>2.6295299999999998E-10</c:v>
                </c:pt>
                <c:pt idx="4646">
                  <c:v>2.6295800000000002E-10</c:v>
                </c:pt>
                <c:pt idx="4647">
                  <c:v>2.6296300000000002E-10</c:v>
                </c:pt>
                <c:pt idx="4648">
                  <c:v>2.6296900000000001E-10</c:v>
                </c:pt>
                <c:pt idx="4649">
                  <c:v>2.6297000000000002E-10</c:v>
                </c:pt>
                <c:pt idx="4650">
                  <c:v>2.6297699999999998E-10</c:v>
                </c:pt>
                <c:pt idx="4651">
                  <c:v>2.6298100000000001E-10</c:v>
                </c:pt>
                <c:pt idx="4652">
                  <c:v>2.6298299999999998E-10</c:v>
                </c:pt>
                <c:pt idx="4653">
                  <c:v>2.63003E-10</c:v>
                </c:pt>
                <c:pt idx="4654">
                  <c:v>2.63004E-10</c:v>
                </c:pt>
                <c:pt idx="4655">
                  <c:v>2.6300699999999998E-10</c:v>
                </c:pt>
                <c:pt idx="4656">
                  <c:v>2.6300799999999999E-10</c:v>
                </c:pt>
                <c:pt idx="4657">
                  <c:v>2.63009E-10</c:v>
                </c:pt>
                <c:pt idx="4658">
                  <c:v>2.6301100000000001E-10</c:v>
                </c:pt>
                <c:pt idx="4659">
                  <c:v>2.6302400000000002E-10</c:v>
                </c:pt>
                <c:pt idx="4660">
                  <c:v>2.6303199999999999E-10</c:v>
                </c:pt>
                <c:pt idx="4661">
                  <c:v>2.63034E-10</c:v>
                </c:pt>
                <c:pt idx="4662">
                  <c:v>2.6303799999999999E-10</c:v>
                </c:pt>
                <c:pt idx="4663">
                  <c:v>2.6304100000000001E-10</c:v>
                </c:pt>
                <c:pt idx="4664">
                  <c:v>2.6304800000000002E-10</c:v>
                </c:pt>
                <c:pt idx="4665">
                  <c:v>2.63058E-10</c:v>
                </c:pt>
                <c:pt idx="4666">
                  <c:v>2.6306699999999998E-10</c:v>
                </c:pt>
                <c:pt idx="4667">
                  <c:v>2.6306799999999999E-10</c:v>
                </c:pt>
                <c:pt idx="4668">
                  <c:v>2.6307399999999999E-10</c:v>
                </c:pt>
                <c:pt idx="4669">
                  <c:v>2.6307499999999999E-10</c:v>
                </c:pt>
                <c:pt idx="4670">
                  <c:v>2.6308400000000002E-10</c:v>
                </c:pt>
                <c:pt idx="4671">
                  <c:v>2.6308900000000001E-10</c:v>
                </c:pt>
                <c:pt idx="4672">
                  <c:v>2.63094E-10</c:v>
                </c:pt>
                <c:pt idx="4673">
                  <c:v>2.6309899999999999E-10</c:v>
                </c:pt>
                <c:pt idx="4674">
                  <c:v>2.631E-10</c:v>
                </c:pt>
                <c:pt idx="4675">
                  <c:v>2.631E-10</c:v>
                </c:pt>
                <c:pt idx="4676">
                  <c:v>2.6310200000000002E-10</c:v>
                </c:pt>
                <c:pt idx="4677">
                  <c:v>2.6311900000000001E-10</c:v>
                </c:pt>
                <c:pt idx="4678">
                  <c:v>2.6312899999999999E-10</c:v>
                </c:pt>
                <c:pt idx="4679">
                  <c:v>2.6312899999999999E-10</c:v>
                </c:pt>
                <c:pt idx="4680">
                  <c:v>2.6313399999999998E-10</c:v>
                </c:pt>
                <c:pt idx="4681">
                  <c:v>2.6313499999999999E-10</c:v>
                </c:pt>
                <c:pt idx="4682">
                  <c:v>2.6313800000000002E-10</c:v>
                </c:pt>
                <c:pt idx="4683">
                  <c:v>2.63142E-10</c:v>
                </c:pt>
                <c:pt idx="4684">
                  <c:v>2.63142E-10</c:v>
                </c:pt>
                <c:pt idx="4685">
                  <c:v>2.6314300000000001E-10</c:v>
                </c:pt>
                <c:pt idx="4686">
                  <c:v>2.6314400000000002E-10</c:v>
                </c:pt>
                <c:pt idx="4687">
                  <c:v>2.6314599999999998E-10</c:v>
                </c:pt>
                <c:pt idx="4688">
                  <c:v>2.63148E-10</c:v>
                </c:pt>
                <c:pt idx="4689">
                  <c:v>2.63154E-10</c:v>
                </c:pt>
                <c:pt idx="4690">
                  <c:v>2.63154E-10</c:v>
                </c:pt>
                <c:pt idx="4691">
                  <c:v>2.6316499999999999E-10</c:v>
                </c:pt>
                <c:pt idx="4692">
                  <c:v>2.6317900000000001E-10</c:v>
                </c:pt>
                <c:pt idx="4693">
                  <c:v>2.6318000000000002E-10</c:v>
                </c:pt>
                <c:pt idx="4694">
                  <c:v>2.6318899999999999E-10</c:v>
                </c:pt>
                <c:pt idx="4695">
                  <c:v>2.6319300000000002E-10</c:v>
                </c:pt>
                <c:pt idx="4696">
                  <c:v>2.6319800000000001E-10</c:v>
                </c:pt>
                <c:pt idx="4697">
                  <c:v>2.6319999999999998E-10</c:v>
                </c:pt>
                <c:pt idx="4698">
                  <c:v>2.6320400000000001E-10</c:v>
                </c:pt>
                <c:pt idx="4699">
                  <c:v>2.6320500000000002E-10</c:v>
                </c:pt>
                <c:pt idx="4700">
                  <c:v>2.6320500000000002E-10</c:v>
                </c:pt>
                <c:pt idx="4701">
                  <c:v>2.6320900000000001E-10</c:v>
                </c:pt>
                <c:pt idx="4702">
                  <c:v>2.63214E-10</c:v>
                </c:pt>
                <c:pt idx="4703">
                  <c:v>2.6321799999999998E-10</c:v>
                </c:pt>
                <c:pt idx="4704">
                  <c:v>2.6322E-10</c:v>
                </c:pt>
                <c:pt idx="4705">
                  <c:v>2.6322999999999998E-10</c:v>
                </c:pt>
                <c:pt idx="4706">
                  <c:v>2.6323400000000001E-10</c:v>
                </c:pt>
                <c:pt idx="4707">
                  <c:v>2.63238E-10</c:v>
                </c:pt>
                <c:pt idx="4708">
                  <c:v>2.63239E-10</c:v>
                </c:pt>
                <c:pt idx="4709">
                  <c:v>2.6324199999999998E-10</c:v>
                </c:pt>
                <c:pt idx="4710">
                  <c:v>2.6326099999999999E-10</c:v>
                </c:pt>
                <c:pt idx="4711">
                  <c:v>2.6326599999999998E-10</c:v>
                </c:pt>
                <c:pt idx="4712">
                  <c:v>2.6327700000000002E-10</c:v>
                </c:pt>
                <c:pt idx="4713">
                  <c:v>2.6327700000000002E-10</c:v>
                </c:pt>
                <c:pt idx="4714">
                  <c:v>2.6328200000000001E-10</c:v>
                </c:pt>
                <c:pt idx="4715">
                  <c:v>2.6328599999999999E-10</c:v>
                </c:pt>
                <c:pt idx="4716">
                  <c:v>2.6328800000000001E-10</c:v>
                </c:pt>
                <c:pt idx="4717">
                  <c:v>2.6329699999999999E-10</c:v>
                </c:pt>
                <c:pt idx="4718">
                  <c:v>2.63299E-10</c:v>
                </c:pt>
                <c:pt idx="4719">
                  <c:v>2.6330199999999998E-10</c:v>
                </c:pt>
                <c:pt idx="4720">
                  <c:v>2.6332500000000002E-10</c:v>
                </c:pt>
                <c:pt idx="4721">
                  <c:v>2.6332699999999998E-10</c:v>
                </c:pt>
                <c:pt idx="4722">
                  <c:v>2.63335E-10</c:v>
                </c:pt>
                <c:pt idx="4723">
                  <c:v>2.6334999999999997E-10</c:v>
                </c:pt>
                <c:pt idx="4724">
                  <c:v>2.63353E-10</c:v>
                </c:pt>
                <c:pt idx="4725">
                  <c:v>2.6335400000000001E-10</c:v>
                </c:pt>
                <c:pt idx="4726">
                  <c:v>2.6335699999999998E-10</c:v>
                </c:pt>
                <c:pt idx="4727">
                  <c:v>2.6336800000000003E-10</c:v>
                </c:pt>
                <c:pt idx="4728">
                  <c:v>2.6338000000000003E-10</c:v>
                </c:pt>
                <c:pt idx="4729">
                  <c:v>2.6338600000000002E-10</c:v>
                </c:pt>
                <c:pt idx="4730">
                  <c:v>2.6339100000000002E-10</c:v>
                </c:pt>
                <c:pt idx="4731">
                  <c:v>2.6339800000000002E-10</c:v>
                </c:pt>
                <c:pt idx="4732">
                  <c:v>2.6339899999999998E-10</c:v>
                </c:pt>
                <c:pt idx="4733">
                  <c:v>2.6339999999999999E-10</c:v>
                </c:pt>
                <c:pt idx="4734">
                  <c:v>2.6340300000000002E-10</c:v>
                </c:pt>
                <c:pt idx="4735">
                  <c:v>2.6340599999999999E-10</c:v>
                </c:pt>
                <c:pt idx="4736">
                  <c:v>2.6340900000000002E-10</c:v>
                </c:pt>
                <c:pt idx="4737">
                  <c:v>2.6341600000000002E-10</c:v>
                </c:pt>
                <c:pt idx="4738">
                  <c:v>2.6341699999999998E-10</c:v>
                </c:pt>
                <c:pt idx="4739">
                  <c:v>2.6342000000000001E-10</c:v>
                </c:pt>
                <c:pt idx="4740">
                  <c:v>2.6342100000000002E-10</c:v>
                </c:pt>
                <c:pt idx="4741">
                  <c:v>2.6342399999999999E-10</c:v>
                </c:pt>
                <c:pt idx="4742">
                  <c:v>2.6342399999999999E-10</c:v>
                </c:pt>
                <c:pt idx="4743">
                  <c:v>2.6342600000000001E-10</c:v>
                </c:pt>
                <c:pt idx="4744">
                  <c:v>2.6342999999999999E-10</c:v>
                </c:pt>
                <c:pt idx="4745">
                  <c:v>2.6343400000000002E-10</c:v>
                </c:pt>
                <c:pt idx="4746">
                  <c:v>2.6343599999999999E-10</c:v>
                </c:pt>
                <c:pt idx="4747">
                  <c:v>2.63443E-10</c:v>
                </c:pt>
                <c:pt idx="4748">
                  <c:v>2.6345600000000001E-10</c:v>
                </c:pt>
                <c:pt idx="4749">
                  <c:v>2.6345700000000001E-10</c:v>
                </c:pt>
                <c:pt idx="4750">
                  <c:v>2.63462E-10</c:v>
                </c:pt>
                <c:pt idx="4751">
                  <c:v>2.6346499999999998E-10</c:v>
                </c:pt>
                <c:pt idx="4752">
                  <c:v>2.6346599999999999E-10</c:v>
                </c:pt>
                <c:pt idx="4753">
                  <c:v>2.63473E-10</c:v>
                </c:pt>
                <c:pt idx="4754">
                  <c:v>2.63473E-10</c:v>
                </c:pt>
                <c:pt idx="4755">
                  <c:v>2.6347500000000001E-10</c:v>
                </c:pt>
                <c:pt idx="4756">
                  <c:v>2.6347699999999998E-10</c:v>
                </c:pt>
                <c:pt idx="4757">
                  <c:v>2.63486E-10</c:v>
                </c:pt>
                <c:pt idx="4758">
                  <c:v>2.6348899999999998E-10</c:v>
                </c:pt>
                <c:pt idx="4759">
                  <c:v>2.6349900000000001E-10</c:v>
                </c:pt>
                <c:pt idx="4760">
                  <c:v>2.63504E-10</c:v>
                </c:pt>
                <c:pt idx="4761">
                  <c:v>2.6350699999999998E-10</c:v>
                </c:pt>
                <c:pt idx="4762">
                  <c:v>2.6350799999999999E-10</c:v>
                </c:pt>
                <c:pt idx="4763">
                  <c:v>2.6351100000000001E-10</c:v>
                </c:pt>
                <c:pt idx="4764">
                  <c:v>2.63516E-10</c:v>
                </c:pt>
                <c:pt idx="4765">
                  <c:v>2.6351700000000001E-10</c:v>
                </c:pt>
                <c:pt idx="4766">
                  <c:v>2.6351899999999998E-10</c:v>
                </c:pt>
                <c:pt idx="4767">
                  <c:v>2.63528E-10</c:v>
                </c:pt>
                <c:pt idx="4768">
                  <c:v>2.6353299999999999E-10</c:v>
                </c:pt>
                <c:pt idx="4769">
                  <c:v>2.6353799999999998E-10</c:v>
                </c:pt>
                <c:pt idx="4770">
                  <c:v>2.6354100000000001E-10</c:v>
                </c:pt>
                <c:pt idx="4771">
                  <c:v>2.6354800000000002E-10</c:v>
                </c:pt>
                <c:pt idx="4772">
                  <c:v>2.6354800000000002E-10</c:v>
                </c:pt>
                <c:pt idx="4773">
                  <c:v>2.6356000000000002E-10</c:v>
                </c:pt>
                <c:pt idx="4774">
                  <c:v>2.6356099999999998E-10</c:v>
                </c:pt>
                <c:pt idx="4775">
                  <c:v>2.6356500000000001E-10</c:v>
                </c:pt>
                <c:pt idx="4776">
                  <c:v>2.6357399999999998E-10</c:v>
                </c:pt>
                <c:pt idx="4777">
                  <c:v>2.6357800000000002E-10</c:v>
                </c:pt>
                <c:pt idx="4778">
                  <c:v>2.6357899999999997E-10</c:v>
                </c:pt>
                <c:pt idx="4779">
                  <c:v>2.6358699999999999E-10</c:v>
                </c:pt>
                <c:pt idx="4780">
                  <c:v>2.6359100000000003E-10</c:v>
                </c:pt>
                <c:pt idx="4781">
                  <c:v>2.6359799999999998E-10</c:v>
                </c:pt>
                <c:pt idx="4782">
                  <c:v>2.636E-10</c:v>
                </c:pt>
                <c:pt idx="4783">
                  <c:v>2.636E-10</c:v>
                </c:pt>
                <c:pt idx="4784">
                  <c:v>2.636E-10</c:v>
                </c:pt>
                <c:pt idx="4785">
                  <c:v>2.6360499999999999E-10</c:v>
                </c:pt>
                <c:pt idx="4786">
                  <c:v>2.6360700000000001E-10</c:v>
                </c:pt>
                <c:pt idx="4787">
                  <c:v>2.6361699999999999E-10</c:v>
                </c:pt>
                <c:pt idx="4788">
                  <c:v>2.6362799999999998E-10</c:v>
                </c:pt>
                <c:pt idx="4789">
                  <c:v>2.63636E-10</c:v>
                </c:pt>
                <c:pt idx="4790">
                  <c:v>2.63636E-10</c:v>
                </c:pt>
                <c:pt idx="4791">
                  <c:v>2.6363900000000002E-10</c:v>
                </c:pt>
                <c:pt idx="4792">
                  <c:v>2.6364400000000002E-10</c:v>
                </c:pt>
                <c:pt idx="4793">
                  <c:v>2.6364400000000002E-10</c:v>
                </c:pt>
                <c:pt idx="4794">
                  <c:v>2.6364500000000002E-10</c:v>
                </c:pt>
                <c:pt idx="4795">
                  <c:v>2.6365000000000001E-10</c:v>
                </c:pt>
                <c:pt idx="4796">
                  <c:v>2.6365100000000002E-10</c:v>
                </c:pt>
                <c:pt idx="4797">
                  <c:v>2.6365700000000002E-10</c:v>
                </c:pt>
                <c:pt idx="4798">
                  <c:v>2.6367099999999999E-10</c:v>
                </c:pt>
                <c:pt idx="4799">
                  <c:v>2.63678E-10</c:v>
                </c:pt>
                <c:pt idx="4800">
                  <c:v>2.6368299999999999E-10</c:v>
                </c:pt>
                <c:pt idx="4801">
                  <c:v>2.6368500000000001E-10</c:v>
                </c:pt>
                <c:pt idx="4802">
                  <c:v>2.63691E-10</c:v>
                </c:pt>
                <c:pt idx="4803">
                  <c:v>2.6369399999999998E-10</c:v>
                </c:pt>
                <c:pt idx="4804">
                  <c:v>2.63696E-10</c:v>
                </c:pt>
                <c:pt idx="4805">
                  <c:v>2.63697E-10</c:v>
                </c:pt>
                <c:pt idx="4806">
                  <c:v>2.63703E-10</c:v>
                </c:pt>
                <c:pt idx="4807">
                  <c:v>2.6371000000000001E-10</c:v>
                </c:pt>
                <c:pt idx="4808">
                  <c:v>2.6371199999999998E-10</c:v>
                </c:pt>
                <c:pt idx="4809">
                  <c:v>2.63733E-10</c:v>
                </c:pt>
                <c:pt idx="4810">
                  <c:v>2.6373400000000001E-10</c:v>
                </c:pt>
                <c:pt idx="4811">
                  <c:v>2.63739E-10</c:v>
                </c:pt>
                <c:pt idx="4812">
                  <c:v>2.63745E-10</c:v>
                </c:pt>
                <c:pt idx="4813">
                  <c:v>2.6374999999999999E-10</c:v>
                </c:pt>
                <c:pt idx="4814">
                  <c:v>2.6375200000000001E-10</c:v>
                </c:pt>
                <c:pt idx="4815">
                  <c:v>2.6375499999999999E-10</c:v>
                </c:pt>
                <c:pt idx="4816">
                  <c:v>2.6377399999999999E-10</c:v>
                </c:pt>
                <c:pt idx="4817">
                  <c:v>2.6377399999999999E-10</c:v>
                </c:pt>
                <c:pt idx="4818">
                  <c:v>2.6377600000000001E-10</c:v>
                </c:pt>
                <c:pt idx="4819">
                  <c:v>2.6377799999999998E-10</c:v>
                </c:pt>
                <c:pt idx="4820">
                  <c:v>2.6379099999999998E-10</c:v>
                </c:pt>
                <c:pt idx="4821">
                  <c:v>2.6379400000000001E-10</c:v>
                </c:pt>
                <c:pt idx="4822">
                  <c:v>2.6380199999999997E-10</c:v>
                </c:pt>
                <c:pt idx="4823">
                  <c:v>2.6380399999999999E-10</c:v>
                </c:pt>
                <c:pt idx="4824">
                  <c:v>2.6380399999999999E-10</c:v>
                </c:pt>
                <c:pt idx="4825">
                  <c:v>2.6382600000000003E-10</c:v>
                </c:pt>
                <c:pt idx="4826">
                  <c:v>2.63841E-10</c:v>
                </c:pt>
                <c:pt idx="4827">
                  <c:v>2.6384300000000002E-10</c:v>
                </c:pt>
                <c:pt idx="4828">
                  <c:v>2.6384300000000002E-10</c:v>
                </c:pt>
                <c:pt idx="4829">
                  <c:v>2.6384400000000002E-10</c:v>
                </c:pt>
                <c:pt idx="4830">
                  <c:v>2.6384900000000002E-10</c:v>
                </c:pt>
                <c:pt idx="4831">
                  <c:v>2.6385099999999998E-10</c:v>
                </c:pt>
                <c:pt idx="4832">
                  <c:v>2.63859E-10</c:v>
                </c:pt>
                <c:pt idx="4833">
                  <c:v>2.6386299999999998E-10</c:v>
                </c:pt>
                <c:pt idx="4834">
                  <c:v>2.6386700000000002E-10</c:v>
                </c:pt>
                <c:pt idx="4835">
                  <c:v>2.6386700000000002E-10</c:v>
                </c:pt>
                <c:pt idx="4836">
                  <c:v>2.63871E-10</c:v>
                </c:pt>
                <c:pt idx="4837">
                  <c:v>2.63877E-10</c:v>
                </c:pt>
                <c:pt idx="4838">
                  <c:v>2.6388500000000001E-10</c:v>
                </c:pt>
                <c:pt idx="4839">
                  <c:v>2.6389000000000001E-10</c:v>
                </c:pt>
                <c:pt idx="4840">
                  <c:v>2.6389200000000002E-10</c:v>
                </c:pt>
                <c:pt idx="4841">
                  <c:v>2.6389399999999999E-10</c:v>
                </c:pt>
                <c:pt idx="4842">
                  <c:v>2.6390400000000002E-10</c:v>
                </c:pt>
                <c:pt idx="4843">
                  <c:v>2.63907E-10</c:v>
                </c:pt>
                <c:pt idx="4844">
                  <c:v>2.6390900000000001E-10</c:v>
                </c:pt>
                <c:pt idx="4845">
                  <c:v>2.6391199999999999E-10</c:v>
                </c:pt>
                <c:pt idx="4846">
                  <c:v>2.6391199999999999E-10</c:v>
                </c:pt>
                <c:pt idx="4847">
                  <c:v>2.63914E-10</c:v>
                </c:pt>
                <c:pt idx="4848">
                  <c:v>2.6392700000000001E-10</c:v>
                </c:pt>
                <c:pt idx="4849">
                  <c:v>2.6393900000000001E-10</c:v>
                </c:pt>
                <c:pt idx="4850">
                  <c:v>2.6394600000000002E-10</c:v>
                </c:pt>
                <c:pt idx="4851">
                  <c:v>2.6396099999999999E-10</c:v>
                </c:pt>
                <c:pt idx="4852">
                  <c:v>2.63962E-10</c:v>
                </c:pt>
                <c:pt idx="4853">
                  <c:v>2.6396400000000002E-10</c:v>
                </c:pt>
                <c:pt idx="4854">
                  <c:v>2.6396699999999999E-10</c:v>
                </c:pt>
                <c:pt idx="4855">
                  <c:v>2.63968E-10</c:v>
                </c:pt>
                <c:pt idx="4856">
                  <c:v>2.6397899999999999E-10</c:v>
                </c:pt>
                <c:pt idx="4857">
                  <c:v>2.6398100000000001E-10</c:v>
                </c:pt>
                <c:pt idx="4858">
                  <c:v>2.6398200000000002E-10</c:v>
                </c:pt>
                <c:pt idx="4859">
                  <c:v>2.6398299999999998E-10</c:v>
                </c:pt>
                <c:pt idx="4860">
                  <c:v>2.6398499999999999E-10</c:v>
                </c:pt>
                <c:pt idx="4861">
                  <c:v>2.63986E-10</c:v>
                </c:pt>
                <c:pt idx="4862">
                  <c:v>2.6398899999999998E-10</c:v>
                </c:pt>
                <c:pt idx="4863">
                  <c:v>2.6399599999999998E-10</c:v>
                </c:pt>
                <c:pt idx="4864">
                  <c:v>2.6399900000000001E-10</c:v>
                </c:pt>
                <c:pt idx="4865">
                  <c:v>2.6400299999999999E-10</c:v>
                </c:pt>
                <c:pt idx="4866">
                  <c:v>2.64004E-10</c:v>
                </c:pt>
                <c:pt idx="4867">
                  <c:v>2.6400500000000001E-10</c:v>
                </c:pt>
                <c:pt idx="4868">
                  <c:v>2.6400699999999998E-10</c:v>
                </c:pt>
                <c:pt idx="4869">
                  <c:v>2.64016E-10</c:v>
                </c:pt>
                <c:pt idx="4870">
                  <c:v>2.64016E-10</c:v>
                </c:pt>
                <c:pt idx="4871">
                  <c:v>2.6401999999999998E-10</c:v>
                </c:pt>
                <c:pt idx="4872">
                  <c:v>2.6402099999999999E-10</c:v>
                </c:pt>
                <c:pt idx="4873">
                  <c:v>2.6403199999999998E-10</c:v>
                </c:pt>
                <c:pt idx="4874">
                  <c:v>2.6403299999999999E-10</c:v>
                </c:pt>
                <c:pt idx="4875">
                  <c:v>2.64034E-10</c:v>
                </c:pt>
                <c:pt idx="4876">
                  <c:v>2.6404100000000001E-10</c:v>
                </c:pt>
                <c:pt idx="4877">
                  <c:v>2.6405599999999998E-10</c:v>
                </c:pt>
                <c:pt idx="4878">
                  <c:v>2.6407200000000002E-10</c:v>
                </c:pt>
                <c:pt idx="4879">
                  <c:v>2.6407700000000001E-10</c:v>
                </c:pt>
                <c:pt idx="4880">
                  <c:v>2.6408300000000001E-10</c:v>
                </c:pt>
                <c:pt idx="4881">
                  <c:v>2.6408400000000002E-10</c:v>
                </c:pt>
                <c:pt idx="4882">
                  <c:v>2.6408599999999998E-10</c:v>
                </c:pt>
                <c:pt idx="4883">
                  <c:v>2.6409100000000002E-10</c:v>
                </c:pt>
                <c:pt idx="4884">
                  <c:v>2.6409299999999999E-10</c:v>
                </c:pt>
                <c:pt idx="4885">
                  <c:v>2.6409299999999999E-10</c:v>
                </c:pt>
                <c:pt idx="4886">
                  <c:v>2.641E-10</c:v>
                </c:pt>
                <c:pt idx="4887">
                  <c:v>2.641E-10</c:v>
                </c:pt>
                <c:pt idx="4888">
                  <c:v>2.6413E-10</c:v>
                </c:pt>
                <c:pt idx="4889">
                  <c:v>2.64136E-10</c:v>
                </c:pt>
                <c:pt idx="4890">
                  <c:v>2.6413700000000001E-10</c:v>
                </c:pt>
                <c:pt idx="4891">
                  <c:v>2.6413900000000002E-10</c:v>
                </c:pt>
                <c:pt idx="4892">
                  <c:v>2.6414599999999998E-10</c:v>
                </c:pt>
                <c:pt idx="4893">
                  <c:v>2.6415199999999998E-10</c:v>
                </c:pt>
                <c:pt idx="4894">
                  <c:v>2.64161E-10</c:v>
                </c:pt>
                <c:pt idx="4895">
                  <c:v>2.6416399999999998E-10</c:v>
                </c:pt>
                <c:pt idx="4896">
                  <c:v>2.6417500000000002E-10</c:v>
                </c:pt>
                <c:pt idx="4897">
                  <c:v>2.6418700000000002E-10</c:v>
                </c:pt>
                <c:pt idx="4898">
                  <c:v>2.6418700000000002E-10</c:v>
                </c:pt>
                <c:pt idx="4899">
                  <c:v>2.6419399999999998E-10</c:v>
                </c:pt>
                <c:pt idx="4900">
                  <c:v>2.6420099999999999E-10</c:v>
                </c:pt>
                <c:pt idx="4901">
                  <c:v>2.6420400000000001E-10</c:v>
                </c:pt>
                <c:pt idx="4902">
                  <c:v>2.6420500000000002E-10</c:v>
                </c:pt>
                <c:pt idx="4903">
                  <c:v>2.6420599999999998E-10</c:v>
                </c:pt>
                <c:pt idx="4904">
                  <c:v>2.64209E-10</c:v>
                </c:pt>
                <c:pt idx="4905">
                  <c:v>2.6421100000000002E-10</c:v>
                </c:pt>
                <c:pt idx="4906">
                  <c:v>2.6421700000000002E-10</c:v>
                </c:pt>
                <c:pt idx="4907">
                  <c:v>2.6422900000000002E-10</c:v>
                </c:pt>
                <c:pt idx="4908">
                  <c:v>2.64239E-10</c:v>
                </c:pt>
                <c:pt idx="4909">
                  <c:v>2.64239E-10</c:v>
                </c:pt>
                <c:pt idx="4910">
                  <c:v>2.6425200000000001E-10</c:v>
                </c:pt>
                <c:pt idx="4911">
                  <c:v>2.6425999999999997E-10</c:v>
                </c:pt>
                <c:pt idx="4912">
                  <c:v>2.6426400000000001E-10</c:v>
                </c:pt>
                <c:pt idx="4913">
                  <c:v>2.6427199999999997E-10</c:v>
                </c:pt>
                <c:pt idx="4914">
                  <c:v>2.6427199999999997E-10</c:v>
                </c:pt>
                <c:pt idx="4915">
                  <c:v>2.6427399999999999E-10</c:v>
                </c:pt>
                <c:pt idx="4916">
                  <c:v>2.6427600000000001E-10</c:v>
                </c:pt>
                <c:pt idx="4917">
                  <c:v>2.6427999999999999E-10</c:v>
                </c:pt>
                <c:pt idx="4918">
                  <c:v>2.6428400000000003E-10</c:v>
                </c:pt>
                <c:pt idx="4919">
                  <c:v>2.64293E-10</c:v>
                </c:pt>
                <c:pt idx="4920">
                  <c:v>2.6429500000000002E-10</c:v>
                </c:pt>
                <c:pt idx="4921">
                  <c:v>2.6429600000000002E-10</c:v>
                </c:pt>
                <c:pt idx="4922">
                  <c:v>2.6430000000000001E-10</c:v>
                </c:pt>
                <c:pt idx="4923">
                  <c:v>2.6430899999999998E-10</c:v>
                </c:pt>
                <c:pt idx="4924">
                  <c:v>2.64317E-10</c:v>
                </c:pt>
                <c:pt idx="4925">
                  <c:v>2.6431800000000001E-10</c:v>
                </c:pt>
                <c:pt idx="4926">
                  <c:v>2.64323E-10</c:v>
                </c:pt>
                <c:pt idx="4927">
                  <c:v>2.6432699999999998E-10</c:v>
                </c:pt>
                <c:pt idx="4928">
                  <c:v>2.6433000000000001E-10</c:v>
                </c:pt>
                <c:pt idx="4929">
                  <c:v>2.64335E-10</c:v>
                </c:pt>
                <c:pt idx="4930">
                  <c:v>2.6433899999999998E-10</c:v>
                </c:pt>
                <c:pt idx="4931">
                  <c:v>2.64341E-10</c:v>
                </c:pt>
                <c:pt idx="4932">
                  <c:v>2.6434300000000001E-10</c:v>
                </c:pt>
                <c:pt idx="4933">
                  <c:v>2.6435199999999999E-10</c:v>
                </c:pt>
                <c:pt idx="4934">
                  <c:v>2.64359E-10</c:v>
                </c:pt>
                <c:pt idx="4935">
                  <c:v>2.6436700000000001E-10</c:v>
                </c:pt>
                <c:pt idx="4936">
                  <c:v>2.6437300000000001E-10</c:v>
                </c:pt>
                <c:pt idx="4937">
                  <c:v>2.6437900000000001E-10</c:v>
                </c:pt>
                <c:pt idx="4938">
                  <c:v>2.6438500000000001E-10</c:v>
                </c:pt>
                <c:pt idx="4939">
                  <c:v>2.6439899999999998E-10</c:v>
                </c:pt>
                <c:pt idx="4940">
                  <c:v>2.6440300000000001E-10</c:v>
                </c:pt>
                <c:pt idx="4941">
                  <c:v>2.64408E-10</c:v>
                </c:pt>
                <c:pt idx="4942">
                  <c:v>2.6441500000000001E-10</c:v>
                </c:pt>
                <c:pt idx="4943">
                  <c:v>2.6441799999999999E-10</c:v>
                </c:pt>
                <c:pt idx="4944">
                  <c:v>2.6442499999999999E-10</c:v>
                </c:pt>
                <c:pt idx="4945">
                  <c:v>2.64432E-10</c:v>
                </c:pt>
                <c:pt idx="4946">
                  <c:v>2.6443400000000002E-10</c:v>
                </c:pt>
                <c:pt idx="4947">
                  <c:v>2.6443599999999999E-10</c:v>
                </c:pt>
                <c:pt idx="4948">
                  <c:v>2.6444199999999998E-10</c:v>
                </c:pt>
                <c:pt idx="4949">
                  <c:v>2.6444699999999998E-10</c:v>
                </c:pt>
                <c:pt idx="4950">
                  <c:v>2.6445299999999998E-10</c:v>
                </c:pt>
                <c:pt idx="4951">
                  <c:v>2.6445299999999998E-10</c:v>
                </c:pt>
                <c:pt idx="4952">
                  <c:v>2.6445700000000001E-10</c:v>
                </c:pt>
                <c:pt idx="4953">
                  <c:v>2.6446099999999999E-10</c:v>
                </c:pt>
                <c:pt idx="4954">
                  <c:v>2.6446300000000001E-10</c:v>
                </c:pt>
                <c:pt idx="4955">
                  <c:v>2.6446300000000001E-10</c:v>
                </c:pt>
                <c:pt idx="4956">
                  <c:v>2.6447099999999998E-10</c:v>
                </c:pt>
                <c:pt idx="4957">
                  <c:v>2.6447199999999998E-10</c:v>
                </c:pt>
                <c:pt idx="4958">
                  <c:v>2.6447699999999997E-10</c:v>
                </c:pt>
                <c:pt idx="4959">
                  <c:v>2.6448100000000001E-10</c:v>
                </c:pt>
                <c:pt idx="4960">
                  <c:v>2.6449099999999999E-10</c:v>
                </c:pt>
                <c:pt idx="4961">
                  <c:v>2.6449499999999997E-10</c:v>
                </c:pt>
                <c:pt idx="4962">
                  <c:v>2.6451200000000002E-10</c:v>
                </c:pt>
                <c:pt idx="4963">
                  <c:v>2.6451700000000001E-10</c:v>
                </c:pt>
                <c:pt idx="4964">
                  <c:v>2.6451900000000003E-10</c:v>
                </c:pt>
                <c:pt idx="4965">
                  <c:v>2.6452300000000001E-10</c:v>
                </c:pt>
                <c:pt idx="4966">
                  <c:v>2.6452500000000002E-10</c:v>
                </c:pt>
                <c:pt idx="4967">
                  <c:v>2.6452699999999999E-10</c:v>
                </c:pt>
                <c:pt idx="4968">
                  <c:v>2.64528E-10</c:v>
                </c:pt>
                <c:pt idx="4969">
                  <c:v>2.6453100000000002E-10</c:v>
                </c:pt>
                <c:pt idx="4970">
                  <c:v>2.64534E-10</c:v>
                </c:pt>
                <c:pt idx="4971">
                  <c:v>2.6454E-10</c:v>
                </c:pt>
                <c:pt idx="4972">
                  <c:v>2.6454E-10</c:v>
                </c:pt>
                <c:pt idx="4973">
                  <c:v>2.6454200000000002E-10</c:v>
                </c:pt>
                <c:pt idx="4974">
                  <c:v>2.6454399999999998E-10</c:v>
                </c:pt>
                <c:pt idx="4975">
                  <c:v>2.6454399999999998E-10</c:v>
                </c:pt>
                <c:pt idx="4976">
                  <c:v>2.64546E-10</c:v>
                </c:pt>
                <c:pt idx="4977">
                  <c:v>2.6454900000000002E-10</c:v>
                </c:pt>
                <c:pt idx="4978">
                  <c:v>2.6454999999999998E-10</c:v>
                </c:pt>
                <c:pt idx="4979">
                  <c:v>2.6455699999999999E-10</c:v>
                </c:pt>
                <c:pt idx="4980">
                  <c:v>2.6455699999999999E-10</c:v>
                </c:pt>
                <c:pt idx="4981">
                  <c:v>2.6456700000000002E-10</c:v>
                </c:pt>
                <c:pt idx="4982">
                  <c:v>2.6456799999999998E-10</c:v>
                </c:pt>
                <c:pt idx="4983">
                  <c:v>2.6457E-10</c:v>
                </c:pt>
                <c:pt idx="4984">
                  <c:v>2.6457200000000001E-10</c:v>
                </c:pt>
                <c:pt idx="4985">
                  <c:v>2.6457399999999998E-10</c:v>
                </c:pt>
                <c:pt idx="4986">
                  <c:v>2.64576E-10</c:v>
                </c:pt>
                <c:pt idx="4987">
                  <c:v>2.6460499999999999E-10</c:v>
                </c:pt>
                <c:pt idx="4988">
                  <c:v>2.64607E-10</c:v>
                </c:pt>
                <c:pt idx="4989">
                  <c:v>2.64607E-10</c:v>
                </c:pt>
                <c:pt idx="4990">
                  <c:v>2.6460999999999998E-10</c:v>
                </c:pt>
                <c:pt idx="4991">
                  <c:v>2.64619E-10</c:v>
                </c:pt>
                <c:pt idx="4992">
                  <c:v>2.6462299999999999E-10</c:v>
                </c:pt>
                <c:pt idx="4993">
                  <c:v>2.64624E-10</c:v>
                </c:pt>
                <c:pt idx="4994">
                  <c:v>2.6463300000000002E-10</c:v>
                </c:pt>
                <c:pt idx="4995">
                  <c:v>2.6464199999999999E-10</c:v>
                </c:pt>
                <c:pt idx="4996">
                  <c:v>2.6465199999999998E-10</c:v>
                </c:pt>
                <c:pt idx="4997">
                  <c:v>2.6465600000000001E-10</c:v>
                </c:pt>
                <c:pt idx="4998">
                  <c:v>2.6466499999999999E-10</c:v>
                </c:pt>
                <c:pt idx="4999">
                  <c:v>2.6466900000000002E-10</c:v>
                </c:pt>
                <c:pt idx="5000">
                  <c:v>2.6467500000000002E-10</c:v>
                </c:pt>
                <c:pt idx="5001">
                  <c:v>2.6467599999999998E-10</c:v>
                </c:pt>
                <c:pt idx="5002">
                  <c:v>2.64685E-10</c:v>
                </c:pt>
                <c:pt idx="5003">
                  <c:v>2.6470500000000002E-10</c:v>
                </c:pt>
                <c:pt idx="5004">
                  <c:v>2.6470699999999998E-10</c:v>
                </c:pt>
                <c:pt idx="5005">
                  <c:v>2.6470799999999999E-10</c:v>
                </c:pt>
                <c:pt idx="5006">
                  <c:v>2.6471199999999997E-10</c:v>
                </c:pt>
                <c:pt idx="5007">
                  <c:v>2.6471399999999999E-10</c:v>
                </c:pt>
                <c:pt idx="5008">
                  <c:v>2.6471700000000002E-10</c:v>
                </c:pt>
                <c:pt idx="5009">
                  <c:v>2.6472200000000001E-10</c:v>
                </c:pt>
                <c:pt idx="5010">
                  <c:v>2.6472599999999999E-10</c:v>
                </c:pt>
                <c:pt idx="5011">
                  <c:v>2.64727E-10</c:v>
                </c:pt>
                <c:pt idx="5012">
                  <c:v>2.64727E-10</c:v>
                </c:pt>
                <c:pt idx="5013">
                  <c:v>2.6472900000000002E-10</c:v>
                </c:pt>
                <c:pt idx="5014">
                  <c:v>2.6474200000000003E-10</c:v>
                </c:pt>
                <c:pt idx="5015">
                  <c:v>2.6474700000000002E-10</c:v>
                </c:pt>
                <c:pt idx="5016">
                  <c:v>2.6475400000000002E-10</c:v>
                </c:pt>
                <c:pt idx="5017">
                  <c:v>2.6475800000000001E-10</c:v>
                </c:pt>
                <c:pt idx="5018">
                  <c:v>2.6475900000000002E-10</c:v>
                </c:pt>
                <c:pt idx="5019">
                  <c:v>2.6476400000000001E-10</c:v>
                </c:pt>
                <c:pt idx="5020">
                  <c:v>2.6477000000000001E-10</c:v>
                </c:pt>
                <c:pt idx="5021">
                  <c:v>2.6477299999999998E-10</c:v>
                </c:pt>
                <c:pt idx="5022">
                  <c:v>2.64775E-10</c:v>
                </c:pt>
                <c:pt idx="5023">
                  <c:v>2.64775E-10</c:v>
                </c:pt>
                <c:pt idx="5024">
                  <c:v>2.64793E-10</c:v>
                </c:pt>
                <c:pt idx="5025">
                  <c:v>2.6479799999999999E-10</c:v>
                </c:pt>
                <c:pt idx="5026">
                  <c:v>2.64799E-10</c:v>
                </c:pt>
                <c:pt idx="5027">
                  <c:v>2.6480000000000001E-10</c:v>
                </c:pt>
                <c:pt idx="5028">
                  <c:v>2.6480600000000001E-10</c:v>
                </c:pt>
                <c:pt idx="5029">
                  <c:v>2.6481200000000001E-10</c:v>
                </c:pt>
                <c:pt idx="5030">
                  <c:v>2.6481400000000002E-10</c:v>
                </c:pt>
                <c:pt idx="5031">
                  <c:v>2.64817E-10</c:v>
                </c:pt>
                <c:pt idx="5032">
                  <c:v>2.6481800000000001E-10</c:v>
                </c:pt>
                <c:pt idx="5033">
                  <c:v>2.6483200000000002E-10</c:v>
                </c:pt>
                <c:pt idx="5034">
                  <c:v>2.64847E-10</c:v>
                </c:pt>
                <c:pt idx="5035">
                  <c:v>2.64848E-10</c:v>
                </c:pt>
                <c:pt idx="5036">
                  <c:v>2.6485000000000002E-10</c:v>
                </c:pt>
                <c:pt idx="5037">
                  <c:v>2.6485799999999999E-10</c:v>
                </c:pt>
                <c:pt idx="5038">
                  <c:v>2.6486100000000001E-10</c:v>
                </c:pt>
                <c:pt idx="5039">
                  <c:v>2.6486499999999999E-10</c:v>
                </c:pt>
                <c:pt idx="5040">
                  <c:v>2.6486499999999999E-10</c:v>
                </c:pt>
                <c:pt idx="5041">
                  <c:v>2.64866E-10</c:v>
                </c:pt>
                <c:pt idx="5042">
                  <c:v>2.6487400000000002E-10</c:v>
                </c:pt>
                <c:pt idx="5043">
                  <c:v>2.6488199999999999E-10</c:v>
                </c:pt>
                <c:pt idx="5044">
                  <c:v>2.6489999999999998E-10</c:v>
                </c:pt>
                <c:pt idx="5045">
                  <c:v>2.6490499999999998E-10</c:v>
                </c:pt>
                <c:pt idx="5046">
                  <c:v>2.6491699999999998E-10</c:v>
                </c:pt>
                <c:pt idx="5047">
                  <c:v>2.6493099999999999E-10</c:v>
                </c:pt>
                <c:pt idx="5048">
                  <c:v>2.6493300000000001E-10</c:v>
                </c:pt>
                <c:pt idx="5049">
                  <c:v>2.6494099999999997E-10</c:v>
                </c:pt>
                <c:pt idx="5050">
                  <c:v>2.6495200000000002E-10</c:v>
                </c:pt>
                <c:pt idx="5051">
                  <c:v>2.6495900000000003E-10</c:v>
                </c:pt>
                <c:pt idx="5052">
                  <c:v>2.6495999999999998E-10</c:v>
                </c:pt>
                <c:pt idx="5053">
                  <c:v>2.6497600000000002E-10</c:v>
                </c:pt>
                <c:pt idx="5054">
                  <c:v>2.6497600000000002E-10</c:v>
                </c:pt>
                <c:pt idx="5055">
                  <c:v>2.6497700000000002E-10</c:v>
                </c:pt>
                <c:pt idx="5056">
                  <c:v>2.6497700000000002E-10</c:v>
                </c:pt>
                <c:pt idx="5057">
                  <c:v>2.6498300000000002E-10</c:v>
                </c:pt>
                <c:pt idx="5058">
                  <c:v>2.6498399999999998E-10</c:v>
                </c:pt>
                <c:pt idx="5059">
                  <c:v>2.6498999999999998E-10</c:v>
                </c:pt>
                <c:pt idx="5060">
                  <c:v>2.6499099999999999E-10</c:v>
                </c:pt>
                <c:pt idx="5061">
                  <c:v>2.6499400000000002E-10</c:v>
                </c:pt>
                <c:pt idx="5062">
                  <c:v>2.6500600000000002E-10</c:v>
                </c:pt>
                <c:pt idx="5063">
                  <c:v>2.6500799999999998E-10</c:v>
                </c:pt>
                <c:pt idx="5064">
                  <c:v>2.6500899999999999E-10</c:v>
                </c:pt>
                <c:pt idx="5065">
                  <c:v>2.6502300000000001E-10</c:v>
                </c:pt>
                <c:pt idx="5066">
                  <c:v>2.6502599999999998E-10</c:v>
                </c:pt>
                <c:pt idx="5067">
                  <c:v>2.65028E-10</c:v>
                </c:pt>
                <c:pt idx="5068">
                  <c:v>2.6503899999999999E-10</c:v>
                </c:pt>
                <c:pt idx="5069">
                  <c:v>2.6504300000000002E-10</c:v>
                </c:pt>
                <c:pt idx="5070">
                  <c:v>2.6504300000000002E-10</c:v>
                </c:pt>
                <c:pt idx="5071">
                  <c:v>2.65053E-10</c:v>
                </c:pt>
                <c:pt idx="5072">
                  <c:v>2.6508099999999999E-10</c:v>
                </c:pt>
                <c:pt idx="5073">
                  <c:v>2.6508500000000002E-10</c:v>
                </c:pt>
                <c:pt idx="5074">
                  <c:v>2.6508699999999999E-10</c:v>
                </c:pt>
                <c:pt idx="5075">
                  <c:v>2.6509299999999999E-10</c:v>
                </c:pt>
                <c:pt idx="5076">
                  <c:v>2.6509600000000001E-10</c:v>
                </c:pt>
                <c:pt idx="5077">
                  <c:v>2.6509799999999998E-10</c:v>
                </c:pt>
                <c:pt idx="5078">
                  <c:v>2.65101E-10</c:v>
                </c:pt>
                <c:pt idx="5079">
                  <c:v>2.6510599999999999E-10</c:v>
                </c:pt>
                <c:pt idx="5080">
                  <c:v>2.65107E-10</c:v>
                </c:pt>
                <c:pt idx="5081">
                  <c:v>2.6510800000000001E-10</c:v>
                </c:pt>
                <c:pt idx="5082">
                  <c:v>2.6510900000000002E-10</c:v>
                </c:pt>
                <c:pt idx="5083">
                  <c:v>2.6511099999999999E-10</c:v>
                </c:pt>
                <c:pt idx="5084">
                  <c:v>2.6512000000000001E-10</c:v>
                </c:pt>
                <c:pt idx="5085">
                  <c:v>2.6512199999999998E-10</c:v>
                </c:pt>
                <c:pt idx="5086">
                  <c:v>2.6512199999999998E-10</c:v>
                </c:pt>
                <c:pt idx="5087">
                  <c:v>2.6512199999999998E-10</c:v>
                </c:pt>
                <c:pt idx="5088">
                  <c:v>2.6512299999999998E-10</c:v>
                </c:pt>
                <c:pt idx="5089">
                  <c:v>2.6512399999999999E-10</c:v>
                </c:pt>
                <c:pt idx="5090">
                  <c:v>2.6512399999999999E-10</c:v>
                </c:pt>
                <c:pt idx="5091">
                  <c:v>2.6512700000000002E-10</c:v>
                </c:pt>
                <c:pt idx="5092">
                  <c:v>2.6513499999999998E-10</c:v>
                </c:pt>
                <c:pt idx="5093">
                  <c:v>2.6514599999999998E-10</c:v>
                </c:pt>
                <c:pt idx="5094">
                  <c:v>2.6515000000000001E-10</c:v>
                </c:pt>
                <c:pt idx="5095">
                  <c:v>2.65155E-10</c:v>
                </c:pt>
                <c:pt idx="5096">
                  <c:v>2.6515799999999998E-10</c:v>
                </c:pt>
                <c:pt idx="5097">
                  <c:v>2.6515899999999998E-10</c:v>
                </c:pt>
                <c:pt idx="5098">
                  <c:v>2.6515899999999998E-10</c:v>
                </c:pt>
                <c:pt idx="5099">
                  <c:v>2.6515999999999999E-10</c:v>
                </c:pt>
                <c:pt idx="5100">
                  <c:v>2.6516200000000001E-10</c:v>
                </c:pt>
                <c:pt idx="5101">
                  <c:v>2.6516900000000002E-10</c:v>
                </c:pt>
                <c:pt idx="5102">
                  <c:v>2.65173E-10</c:v>
                </c:pt>
                <c:pt idx="5103">
                  <c:v>2.6517599999999997E-10</c:v>
                </c:pt>
                <c:pt idx="5104">
                  <c:v>2.6518399999999999E-10</c:v>
                </c:pt>
                <c:pt idx="5105">
                  <c:v>2.6518999999999999E-10</c:v>
                </c:pt>
                <c:pt idx="5106">
                  <c:v>2.65191E-10</c:v>
                </c:pt>
                <c:pt idx="5107">
                  <c:v>2.6519200000000001E-10</c:v>
                </c:pt>
                <c:pt idx="5108">
                  <c:v>2.6521000000000001E-10</c:v>
                </c:pt>
                <c:pt idx="5109">
                  <c:v>2.6521000000000001E-10</c:v>
                </c:pt>
                <c:pt idx="5110">
                  <c:v>2.6521399999999999E-10</c:v>
                </c:pt>
                <c:pt idx="5111">
                  <c:v>2.6521700000000002E-10</c:v>
                </c:pt>
                <c:pt idx="5112">
                  <c:v>2.6522400000000002E-10</c:v>
                </c:pt>
                <c:pt idx="5113">
                  <c:v>2.6524800000000002E-10</c:v>
                </c:pt>
                <c:pt idx="5114">
                  <c:v>2.6524899999999998E-10</c:v>
                </c:pt>
                <c:pt idx="5115">
                  <c:v>2.65251E-10</c:v>
                </c:pt>
                <c:pt idx="5116">
                  <c:v>2.6525599999999999E-10</c:v>
                </c:pt>
                <c:pt idx="5117">
                  <c:v>2.6526699999999998E-10</c:v>
                </c:pt>
                <c:pt idx="5118">
                  <c:v>2.6527999999999999E-10</c:v>
                </c:pt>
                <c:pt idx="5119">
                  <c:v>2.6527999999999999E-10</c:v>
                </c:pt>
                <c:pt idx="5120">
                  <c:v>2.65288E-10</c:v>
                </c:pt>
                <c:pt idx="5121">
                  <c:v>2.6529600000000002E-10</c:v>
                </c:pt>
                <c:pt idx="5122">
                  <c:v>2.6529799999999999E-10</c:v>
                </c:pt>
                <c:pt idx="5123">
                  <c:v>2.6530299999999998E-10</c:v>
                </c:pt>
                <c:pt idx="5124">
                  <c:v>2.65305E-10</c:v>
                </c:pt>
                <c:pt idx="5125">
                  <c:v>2.65306E-10</c:v>
                </c:pt>
                <c:pt idx="5126">
                  <c:v>2.65312E-10</c:v>
                </c:pt>
                <c:pt idx="5127">
                  <c:v>2.65318E-10</c:v>
                </c:pt>
                <c:pt idx="5128">
                  <c:v>2.6531900000000001E-10</c:v>
                </c:pt>
                <c:pt idx="5129">
                  <c:v>2.6532699999999998E-10</c:v>
                </c:pt>
                <c:pt idx="5130">
                  <c:v>2.65336E-10</c:v>
                </c:pt>
                <c:pt idx="5131">
                  <c:v>2.6533999999999999E-10</c:v>
                </c:pt>
                <c:pt idx="5132">
                  <c:v>2.6534099999999999E-10</c:v>
                </c:pt>
                <c:pt idx="5133">
                  <c:v>2.6534099999999999E-10</c:v>
                </c:pt>
                <c:pt idx="5134">
                  <c:v>2.6535299999999999E-10</c:v>
                </c:pt>
                <c:pt idx="5135">
                  <c:v>2.6536499999999999E-10</c:v>
                </c:pt>
                <c:pt idx="5136">
                  <c:v>2.6537599999999998E-10</c:v>
                </c:pt>
                <c:pt idx="5137">
                  <c:v>2.6537699999999999E-10</c:v>
                </c:pt>
                <c:pt idx="5138">
                  <c:v>2.65378E-10</c:v>
                </c:pt>
                <c:pt idx="5139">
                  <c:v>2.6538600000000002E-10</c:v>
                </c:pt>
                <c:pt idx="5140">
                  <c:v>2.6539E-10</c:v>
                </c:pt>
                <c:pt idx="5141">
                  <c:v>2.6539100000000001E-10</c:v>
                </c:pt>
                <c:pt idx="5142">
                  <c:v>2.6539700000000001E-10</c:v>
                </c:pt>
                <c:pt idx="5143">
                  <c:v>2.6540099999999999E-10</c:v>
                </c:pt>
                <c:pt idx="5144">
                  <c:v>2.6541000000000002E-10</c:v>
                </c:pt>
                <c:pt idx="5145">
                  <c:v>2.6541500000000001E-10</c:v>
                </c:pt>
                <c:pt idx="5146">
                  <c:v>2.6542300000000003E-10</c:v>
                </c:pt>
                <c:pt idx="5147">
                  <c:v>2.6542700000000001E-10</c:v>
                </c:pt>
                <c:pt idx="5148">
                  <c:v>2.6544299999999999E-10</c:v>
                </c:pt>
                <c:pt idx="5149">
                  <c:v>2.6545100000000001E-10</c:v>
                </c:pt>
                <c:pt idx="5150">
                  <c:v>2.6545800000000002E-10</c:v>
                </c:pt>
                <c:pt idx="5151">
                  <c:v>2.6546099999999999E-10</c:v>
                </c:pt>
                <c:pt idx="5152">
                  <c:v>2.65462E-10</c:v>
                </c:pt>
                <c:pt idx="5153">
                  <c:v>2.6546400000000002E-10</c:v>
                </c:pt>
                <c:pt idx="5154">
                  <c:v>2.6546599999999998E-10</c:v>
                </c:pt>
                <c:pt idx="5155">
                  <c:v>2.6547100000000002E-10</c:v>
                </c:pt>
                <c:pt idx="5156">
                  <c:v>2.6547500000000001E-10</c:v>
                </c:pt>
                <c:pt idx="5157">
                  <c:v>2.6547500000000001E-10</c:v>
                </c:pt>
                <c:pt idx="5158">
                  <c:v>2.6548E-10</c:v>
                </c:pt>
                <c:pt idx="5159">
                  <c:v>2.65486E-10</c:v>
                </c:pt>
                <c:pt idx="5160">
                  <c:v>2.6548900000000002E-10</c:v>
                </c:pt>
                <c:pt idx="5161">
                  <c:v>2.6549599999999998E-10</c:v>
                </c:pt>
                <c:pt idx="5162">
                  <c:v>2.6549900000000001E-10</c:v>
                </c:pt>
                <c:pt idx="5163">
                  <c:v>2.6550000000000001E-10</c:v>
                </c:pt>
                <c:pt idx="5164">
                  <c:v>2.65517E-10</c:v>
                </c:pt>
                <c:pt idx="5165">
                  <c:v>2.65523E-10</c:v>
                </c:pt>
                <c:pt idx="5166">
                  <c:v>2.65534E-10</c:v>
                </c:pt>
                <c:pt idx="5167">
                  <c:v>2.65541E-10</c:v>
                </c:pt>
                <c:pt idx="5168">
                  <c:v>2.6554399999999998E-10</c:v>
                </c:pt>
                <c:pt idx="5169">
                  <c:v>2.6554499999999999E-10</c:v>
                </c:pt>
                <c:pt idx="5170">
                  <c:v>2.65547E-10</c:v>
                </c:pt>
                <c:pt idx="5171">
                  <c:v>2.65553E-10</c:v>
                </c:pt>
                <c:pt idx="5172">
                  <c:v>2.6555799999999999E-10</c:v>
                </c:pt>
                <c:pt idx="5173">
                  <c:v>2.6556100000000002E-10</c:v>
                </c:pt>
                <c:pt idx="5174">
                  <c:v>2.6556100000000002E-10</c:v>
                </c:pt>
                <c:pt idx="5175">
                  <c:v>2.6556199999999998E-10</c:v>
                </c:pt>
                <c:pt idx="5176">
                  <c:v>2.6556600000000001E-10</c:v>
                </c:pt>
                <c:pt idx="5177">
                  <c:v>2.6556700000000002E-10</c:v>
                </c:pt>
                <c:pt idx="5178">
                  <c:v>2.6556899999999999E-10</c:v>
                </c:pt>
                <c:pt idx="5179">
                  <c:v>2.65577E-10</c:v>
                </c:pt>
                <c:pt idx="5180">
                  <c:v>2.6559899999999998E-10</c:v>
                </c:pt>
                <c:pt idx="5181">
                  <c:v>2.6560999999999998E-10</c:v>
                </c:pt>
                <c:pt idx="5182">
                  <c:v>2.65613E-10</c:v>
                </c:pt>
                <c:pt idx="5183">
                  <c:v>2.6561599999999997E-10</c:v>
                </c:pt>
                <c:pt idx="5184">
                  <c:v>2.6562000000000001E-10</c:v>
                </c:pt>
                <c:pt idx="5185">
                  <c:v>2.6562399999999999E-10</c:v>
                </c:pt>
                <c:pt idx="5186">
                  <c:v>2.65625E-10</c:v>
                </c:pt>
                <c:pt idx="5187">
                  <c:v>2.65625E-10</c:v>
                </c:pt>
                <c:pt idx="5188">
                  <c:v>2.65643E-10</c:v>
                </c:pt>
                <c:pt idx="5189">
                  <c:v>2.6564799999999999E-10</c:v>
                </c:pt>
                <c:pt idx="5190">
                  <c:v>2.6567400000000001E-10</c:v>
                </c:pt>
                <c:pt idx="5191">
                  <c:v>2.6567600000000002E-10</c:v>
                </c:pt>
                <c:pt idx="5192">
                  <c:v>2.6567699999999998E-10</c:v>
                </c:pt>
                <c:pt idx="5193">
                  <c:v>2.6568000000000001E-10</c:v>
                </c:pt>
                <c:pt idx="5194">
                  <c:v>2.6568399999999999E-10</c:v>
                </c:pt>
                <c:pt idx="5195">
                  <c:v>2.65691E-10</c:v>
                </c:pt>
                <c:pt idx="5196">
                  <c:v>2.6569599999999999E-10</c:v>
                </c:pt>
                <c:pt idx="5197">
                  <c:v>2.65703E-10</c:v>
                </c:pt>
                <c:pt idx="5198">
                  <c:v>2.6571999999999999E-10</c:v>
                </c:pt>
                <c:pt idx="5199">
                  <c:v>2.6572300000000001E-10</c:v>
                </c:pt>
                <c:pt idx="5200">
                  <c:v>2.6572300000000001E-10</c:v>
                </c:pt>
                <c:pt idx="5201">
                  <c:v>2.6572400000000002E-10</c:v>
                </c:pt>
                <c:pt idx="5202">
                  <c:v>2.6572599999999999E-10</c:v>
                </c:pt>
                <c:pt idx="5203">
                  <c:v>2.65727E-10</c:v>
                </c:pt>
                <c:pt idx="5204">
                  <c:v>2.6572900000000001E-10</c:v>
                </c:pt>
                <c:pt idx="5205">
                  <c:v>2.6572900000000001E-10</c:v>
                </c:pt>
                <c:pt idx="5206">
                  <c:v>2.6574E-10</c:v>
                </c:pt>
                <c:pt idx="5207">
                  <c:v>2.6574E-10</c:v>
                </c:pt>
                <c:pt idx="5208">
                  <c:v>2.6574800000000002E-10</c:v>
                </c:pt>
                <c:pt idx="5209">
                  <c:v>2.65751E-10</c:v>
                </c:pt>
                <c:pt idx="5210">
                  <c:v>2.65751E-10</c:v>
                </c:pt>
                <c:pt idx="5211">
                  <c:v>2.6575300000000001E-10</c:v>
                </c:pt>
                <c:pt idx="5212">
                  <c:v>2.6575300000000001E-10</c:v>
                </c:pt>
                <c:pt idx="5213">
                  <c:v>2.6575400000000002E-10</c:v>
                </c:pt>
                <c:pt idx="5214">
                  <c:v>2.65763E-10</c:v>
                </c:pt>
                <c:pt idx="5215">
                  <c:v>2.65764E-10</c:v>
                </c:pt>
                <c:pt idx="5216">
                  <c:v>2.6576699999999998E-10</c:v>
                </c:pt>
                <c:pt idx="5217">
                  <c:v>2.6577299999999998E-10</c:v>
                </c:pt>
                <c:pt idx="5218">
                  <c:v>2.6577399999999999E-10</c:v>
                </c:pt>
                <c:pt idx="5219">
                  <c:v>2.6577800000000002E-10</c:v>
                </c:pt>
                <c:pt idx="5220">
                  <c:v>2.6577999999999999E-10</c:v>
                </c:pt>
                <c:pt idx="5221">
                  <c:v>2.6577999999999999E-10</c:v>
                </c:pt>
                <c:pt idx="5222">
                  <c:v>2.6578900000000001E-10</c:v>
                </c:pt>
                <c:pt idx="5223">
                  <c:v>2.6580200000000002E-10</c:v>
                </c:pt>
                <c:pt idx="5224">
                  <c:v>2.6580700000000001E-10</c:v>
                </c:pt>
                <c:pt idx="5225">
                  <c:v>2.6581300000000001E-10</c:v>
                </c:pt>
                <c:pt idx="5226">
                  <c:v>2.6581400000000002E-10</c:v>
                </c:pt>
                <c:pt idx="5227">
                  <c:v>2.6582000000000002E-10</c:v>
                </c:pt>
                <c:pt idx="5228">
                  <c:v>2.6582899999999999E-10</c:v>
                </c:pt>
                <c:pt idx="5229">
                  <c:v>2.6582899999999999E-10</c:v>
                </c:pt>
                <c:pt idx="5230">
                  <c:v>2.6583499999999999E-10</c:v>
                </c:pt>
                <c:pt idx="5231">
                  <c:v>2.65866E-10</c:v>
                </c:pt>
                <c:pt idx="5232">
                  <c:v>2.6586700000000001E-10</c:v>
                </c:pt>
                <c:pt idx="5233">
                  <c:v>2.6586999999999998E-10</c:v>
                </c:pt>
                <c:pt idx="5234">
                  <c:v>2.6587300000000001E-10</c:v>
                </c:pt>
                <c:pt idx="5235">
                  <c:v>2.6587900000000001E-10</c:v>
                </c:pt>
                <c:pt idx="5236">
                  <c:v>2.6588199999999998E-10</c:v>
                </c:pt>
                <c:pt idx="5237">
                  <c:v>2.6588799999999998E-10</c:v>
                </c:pt>
                <c:pt idx="5238">
                  <c:v>2.6589399999999998E-10</c:v>
                </c:pt>
                <c:pt idx="5239">
                  <c:v>2.6589399999999998E-10</c:v>
                </c:pt>
                <c:pt idx="5240">
                  <c:v>2.6589999999999998E-10</c:v>
                </c:pt>
                <c:pt idx="5241">
                  <c:v>2.6590400000000002E-10</c:v>
                </c:pt>
                <c:pt idx="5242">
                  <c:v>2.6592399999999998E-10</c:v>
                </c:pt>
                <c:pt idx="5243">
                  <c:v>2.6593099999999999E-10</c:v>
                </c:pt>
                <c:pt idx="5244">
                  <c:v>2.6593300000000001E-10</c:v>
                </c:pt>
                <c:pt idx="5245">
                  <c:v>2.6593400000000001E-10</c:v>
                </c:pt>
                <c:pt idx="5246">
                  <c:v>2.6593400000000001E-10</c:v>
                </c:pt>
                <c:pt idx="5247">
                  <c:v>2.6593500000000002E-10</c:v>
                </c:pt>
                <c:pt idx="5248">
                  <c:v>2.6594199999999998E-10</c:v>
                </c:pt>
                <c:pt idx="5249">
                  <c:v>2.6594799999999998E-10</c:v>
                </c:pt>
                <c:pt idx="5250">
                  <c:v>2.6595E-10</c:v>
                </c:pt>
                <c:pt idx="5251">
                  <c:v>2.6595E-10</c:v>
                </c:pt>
                <c:pt idx="5252">
                  <c:v>2.6595300000000002E-10</c:v>
                </c:pt>
                <c:pt idx="5253">
                  <c:v>2.6597000000000001E-10</c:v>
                </c:pt>
                <c:pt idx="5254">
                  <c:v>2.6597700000000002E-10</c:v>
                </c:pt>
                <c:pt idx="5255">
                  <c:v>2.6597700000000002E-10</c:v>
                </c:pt>
                <c:pt idx="5256">
                  <c:v>2.65986E-10</c:v>
                </c:pt>
                <c:pt idx="5257">
                  <c:v>2.65999E-10</c:v>
                </c:pt>
                <c:pt idx="5258">
                  <c:v>2.6600299999999999E-10</c:v>
                </c:pt>
                <c:pt idx="5259">
                  <c:v>2.6600799999999998E-10</c:v>
                </c:pt>
                <c:pt idx="5260">
                  <c:v>2.6601399999999998E-10</c:v>
                </c:pt>
                <c:pt idx="5261">
                  <c:v>2.6601399999999998E-10</c:v>
                </c:pt>
                <c:pt idx="5262">
                  <c:v>2.6601499999999999E-10</c:v>
                </c:pt>
                <c:pt idx="5263">
                  <c:v>2.6601800000000001E-10</c:v>
                </c:pt>
                <c:pt idx="5264">
                  <c:v>2.6602400000000001E-10</c:v>
                </c:pt>
                <c:pt idx="5265">
                  <c:v>2.6602599999999998E-10</c:v>
                </c:pt>
                <c:pt idx="5266">
                  <c:v>2.6603399999999999E-10</c:v>
                </c:pt>
                <c:pt idx="5267">
                  <c:v>2.66053E-10</c:v>
                </c:pt>
                <c:pt idx="5268">
                  <c:v>2.6605500000000002E-10</c:v>
                </c:pt>
                <c:pt idx="5269">
                  <c:v>2.6605500000000002E-10</c:v>
                </c:pt>
                <c:pt idx="5270">
                  <c:v>2.6606299999999998E-10</c:v>
                </c:pt>
                <c:pt idx="5271">
                  <c:v>2.6607800000000001E-10</c:v>
                </c:pt>
                <c:pt idx="5272">
                  <c:v>2.6607999999999997E-10</c:v>
                </c:pt>
                <c:pt idx="5273">
                  <c:v>2.66083E-10</c:v>
                </c:pt>
                <c:pt idx="5274">
                  <c:v>2.6608799999999999E-10</c:v>
                </c:pt>
                <c:pt idx="5275">
                  <c:v>2.6611099999999998E-10</c:v>
                </c:pt>
                <c:pt idx="5276">
                  <c:v>2.6611400000000001E-10</c:v>
                </c:pt>
                <c:pt idx="5277">
                  <c:v>2.6611699999999998E-10</c:v>
                </c:pt>
                <c:pt idx="5278">
                  <c:v>2.6612100000000002E-10</c:v>
                </c:pt>
                <c:pt idx="5279">
                  <c:v>2.6612700000000002E-10</c:v>
                </c:pt>
                <c:pt idx="5280">
                  <c:v>2.6613599999999999E-10</c:v>
                </c:pt>
                <c:pt idx="5281">
                  <c:v>2.66143E-10</c:v>
                </c:pt>
                <c:pt idx="5282">
                  <c:v>2.6614799999999999E-10</c:v>
                </c:pt>
                <c:pt idx="5283">
                  <c:v>2.66155E-10</c:v>
                </c:pt>
                <c:pt idx="5284">
                  <c:v>2.6615600000000001E-10</c:v>
                </c:pt>
                <c:pt idx="5285">
                  <c:v>2.6616599999999999E-10</c:v>
                </c:pt>
                <c:pt idx="5286">
                  <c:v>2.6616800000000001E-10</c:v>
                </c:pt>
                <c:pt idx="5287">
                  <c:v>2.6617000000000002E-10</c:v>
                </c:pt>
                <c:pt idx="5288">
                  <c:v>2.6618800000000002E-10</c:v>
                </c:pt>
                <c:pt idx="5289">
                  <c:v>2.6618999999999999E-10</c:v>
                </c:pt>
                <c:pt idx="5290">
                  <c:v>2.6619300000000001E-10</c:v>
                </c:pt>
                <c:pt idx="5291">
                  <c:v>2.6620000000000002E-10</c:v>
                </c:pt>
                <c:pt idx="5292">
                  <c:v>2.6621200000000002E-10</c:v>
                </c:pt>
                <c:pt idx="5293">
                  <c:v>2.6621800000000002E-10</c:v>
                </c:pt>
                <c:pt idx="5294">
                  <c:v>2.6622499999999998E-10</c:v>
                </c:pt>
                <c:pt idx="5295">
                  <c:v>2.6622599999999999E-10</c:v>
                </c:pt>
                <c:pt idx="5296">
                  <c:v>2.6623299999999999E-10</c:v>
                </c:pt>
                <c:pt idx="5297">
                  <c:v>2.6624E-10</c:v>
                </c:pt>
                <c:pt idx="5298">
                  <c:v>2.6624299999999998E-10</c:v>
                </c:pt>
                <c:pt idx="5299">
                  <c:v>2.6624800000000002E-10</c:v>
                </c:pt>
                <c:pt idx="5300">
                  <c:v>2.6625300000000001E-10</c:v>
                </c:pt>
                <c:pt idx="5301">
                  <c:v>2.6625699999999999E-10</c:v>
                </c:pt>
                <c:pt idx="5302">
                  <c:v>2.66258E-10</c:v>
                </c:pt>
                <c:pt idx="5303">
                  <c:v>2.6626099999999998E-10</c:v>
                </c:pt>
                <c:pt idx="5304">
                  <c:v>2.6626099999999998E-10</c:v>
                </c:pt>
                <c:pt idx="5305">
                  <c:v>2.6626299999999999E-10</c:v>
                </c:pt>
                <c:pt idx="5306">
                  <c:v>2.6626699999999998E-10</c:v>
                </c:pt>
                <c:pt idx="5307">
                  <c:v>2.6626699999999998E-10</c:v>
                </c:pt>
                <c:pt idx="5308">
                  <c:v>2.6627700000000001E-10</c:v>
                </c:pt>
                <c:pt idx="5309">
                  <c:v>2.6627800000000002E-10</c:v>
                </c:pt>
                <c:pt idx="5310">
                  <c:v>2.6628900000000001E-10</c:v>
                </c:pt>
                <c:pt idx="5311">
                  <c:v>2.6629199999999998E-10</c:v>
                </c:pt>
                <c:pt idx="5312">
                  <c:v>2.6629699999999997E-10</c:v>
                </c:pt>
                <c:pt idx="5313">
                  <c:v>2.663E-10</c:v>
                </c:pt>
                <c:pt idx="5314">
                  <c:v>2.6630200000000002E-10</c:v>
                </c:pt>
                <c:pt idx="5315">
                  <c:v>2.6630399999999998E-10</c:v>
                </c:pt>
                <c:pt idx="5316">
                  <c:v>2.6630700000000001E-10</c:v>
                </c:pt>
                <c:pt idx="5317">
                  <c:v>2.6632700000000003E-10</c:v>
                </c:pt>
                <c:pt idx="5318">
                  <c:v>2.6632799999999998E-10</c:v>
                </c:pt>
                <c:pt idx="5319">
                  <c:v>2.6633E-10</c:v>
                </c:pt>
                <c:pt idx="5320">
                  <c:v>2.6633399999999998E-10</c:v>
                </c:pt>
                <c:pt idx="5321">
                  <c:v>2.6633399999999998E-10</c:v>
                </c:pt>
                <c:pt idx="5322">
                  <c:v>2.6635199999999998E-10</c:v>
                </c:pt>
                <c:pt idx="5323">
                  <c:v>2.6636100000000001E-10</c:v>
                </c:pt>
                <c:pt idx="5324">
                  <c:v>2.66366E-10</c:v>
                </c:pt>
                <c:pt idx="5325">
                  <c:v>2.6637400000000002E-10</c:v>
                </c:pt>
                <c:pt idx="5326">
                  <c:v>2.6637400000000002E-10</c:v>
                </c:pt>
                <c:pt idx="5327">
                  <c:v>2.6637500000000002E-10</c:v>
                </c:pt>
                <c:pt idx="5328">
                  <c:v>2.6637599999999998E-10</c:v>
                </c:pt>
                <c:pt idx="5329">
                  <c:v>2.6637699999999999E-10</c:v>
                </c:pt>
                <c:pt idx="5330">
                  <c:v>2.6638000000000001E-10</c:v>
                </c:pt>
                <c:pt idx="5331">
                  <c:v>2.6638199999999998E-10</c:v>
                </c:pt>
                <c:pt idx="5332">
                  <c:v>2.6638199999999998E-10</c:v>
                </c:pt>
                <c:pt idx="5333">
                  <c:v>2.6639200000000001E-10</c:v>
                </c:pt>
                <c:pt idx="5334">
                  <c:v>2.6640599999999998E-10</c:v>
                </c:pt>
                <c:pt idx="5335">
                  <c:v>2.66427E-10</c:v>
                </c:pt>
                <c:pt idx="5336">
                  <c:v>2.6642800000000001E-10</c:v>
                </c:pt>
                <c:pt idx="5337">
                  <c:v>2.66433E-10</c:v>
                </c:pt>
                <c:pt idx="5338">
                  <c:v>2.6643500000000002E-10</c:v>
                </c:pt>
                <c:pt idx="5339">
                  <c:v>2.6644299999999999E-10</c:v>
                </c:pt>
                <c:pt idx="5340">
                  <c:v>2.66445E-10</c:v>
                </c:pt>
                <c:pt idx="5341">
                  <c:v>2.6645200000000001E-10</c:v>
                </c:pt>
                <c:pt idx="5342">
                  <c:v>2.6645399999999998E-10</c:v>
                </c:pt>
                <c:pt idx="5343">
                  <c:v>2.6647799999999998E-10</c:v>
                </c:pt>
                <c:pt idx="5344">
                  <c:v>2.6648499999999999E-10</c:v>
                </c:pt>
                <c:pt idx="5345">
                  <c:v>2.6648599999999999E-10</c:v>
                </c:pt>
                <c:pt idx="5346">
                  <c:v>2.6649199999999999E-10</c:v>
                </c:pt>
                <c:pt idx="5347">
                  <c:v>2.6650100000000002E-10</c:v>
                </c:pt>
                <c:pt idx="5348">
                  <c:v>2.6650100000000002E-10</c:v>
                </c:pt>
                <c:pt idx="5349">
                  <c:v>2.6650399999999999E-10</c:v>
                </c:pt>
                <c:pt idx="5350">
                  <c:v>2.6650999999999999E-10</c:v>
                </c:pt>
                <c:pt idx="5351">
                  <c:v>2.6651999999999998E-10</c:v>
                </c:pt>
                <c:pt idx="5352">
                  <c:v>2.6652199999999999E-10</c:v>
                </c:pt>
                <c:pt idx="5353">
                  <c:v>2.6653700000000002E-10</c:v>
                </c:pt>
                <c:pt idx="5354">
                  <c:v>2.66541E-10</c:v>
                </c:pt>
                <c:pt idx="5355">
                  <c:v>2.6654900000000002E-10</c:v>
                </c:pt>
                <c:pt idx="5356">
                  <c:v>2.6655000000000003E-10</c:v>
                </c:pt>
                <c:pt idx="5357">
                  <c:v>2.6655199999999999E-10</c:v>
                </c:pt>
                <c:pt idx="5358">
                  <c:v>2.6655699999999998E-10</c:v>
                </c:pt>
                <c:pt idx="5359">
                  <c:v>2.6656000000000001E-10</c:v>
                </c:pt>
                <c:pt idx="5360">
                  <c:v>2.6657300000000002E-10</c:v>
                </c:pt>
                <c:pt idx="5361">
                  <c:v>2.6658600000000002E-10</c:v>
                </c:pt>
                <c:pt idx="5362">
                  <c:v>2.6658699999999998E-10</c:v>
                </c:pt>
                <c:pt idx="5363">
                  <c:v>2.6659200000000002E-10</c:v>
                </c:pt>
                <c:pt idx="5364">
                  <c:v>2.66595E-10</c:v>
                </c:pt>
                <c:pt idx="5365">
                  <c:v>2.6659600000000001E-10</c:v>
                </c:pt>
                <c:pt idx="5366">
                  <c:v>2.6659700000000002E-10</c:v>
                </c:pt>
                <c:pt idx="5367">
                  <c:v>2.6659800000000002E-10</c:v>
                </c:pt>
                <c:pt idx="5368">
                  <c:v>2.6659899999999998E-10</c:v>
                </c:pt>
                <c:pt idx="5369">
                  <c:v>2.6661000000000002E-10</c:v>
                </c:pt>
                <c:pt idx="5370">
                  <c:v>2.6661500000000001E-10</c:v>
                </c:pt>
                <c:pt idx="5371">
                  <c:v>2.6662999999999999E-10</c:v>
                </c:pt>
                <c:pt idx="5372">
                  <c:v>2.66631E-10</c:v>
                </c:pt>
                <c:pt idx="5373">
                  <c:v>2.6663200000000001E-10</c:v>
                </c:pt>
                <c:pt idx="5374">
                  <c:v>2.6663200000000001E-10</c:v>
                </c:pt>
                <c:pt idx="5375">
                  <c:v>2.6663300000000001E-10</c:v>
                </c:pt>
                <c:pt idx="5376">
                  <c:v>2.6663499999999998E-10</c:v>
                </c:pt>
                <c:pt idx="5377">
                  <c:v>2.66644E-10</c:v>
                </c:pt>
                <c:pt idx="5378">
                  <c:v>2.6665100000000001E-10</c:v>
                </c:pt>
                <c:pt idx="5379">
                  <c:v>2.6665999999999999E-10</c:v>
                </c:pt>
                <c:pt idx="5380">
                  <c:v>2.6666499999999998E-10</c:v>
                </c:pt>
                <c:pt idx="5381">
                  <c:v>2.66668E-10</c:v>
                </c:pt>
                <c:pt idx="5382">
                  <c:v>2.6668299999999998E-10</c:v>
                </c:pt>
                <c:pt idx="5383">
                  <c:v>2.66686E-10</c:v>
                </c:pt>
                <c:pt idx="5384">
                  <c:v>2.6668700000000001E-10</c:v>
                </c:pt>
                <c:pt idx="5385">
                  <c:v>2.6669400000000002E-10</c:v>
                </c:pt>
                <c:pt idx="5386">
                  <c:v>2.6670699999999998E-10</c:v>
                </c:pt>
                <c:pt idx="5387">
                  <c:v>2.6670799999999999E-10</c:v>
                </c:pt>
                <c:pt idx="5388">
                  <c:v>2.6670899999999999E-10</c:v>
                </c:pt>
                <c:pt idx="5389">
                  <c:v>2.6672699999999999E-10</c:v>
                </c:pt>
                <c:pt idx="5390">
                  <c:v>2.66728E-10</c:v>
                </c:pt>
                <c:pt idx="5391">
                  <c:v>2.66734E-10</c:v>
                </c:pt>
                <c:pt idx="5392">
                  <c:v>2.6673899999999999E-10</c:v>
                </c:pt>
                <c:pt idx="5393">
                  <c:v>2.6673899999999999E-10</c:v>
                </c:pt>
                <c:pt idx="5394">
                  <c:v>2.6674399999999998E-10</c:v>
                </c:pt>
                <c:pt idx="5395">
                  <c:v>2.6674899999999997E-10</c:v>
                </c:pt>
                <c:pt idx="5396">
                  <c:v>2.6675300000000001E-10</c:v>
                </c:pt>
                <c:pt idx="5397">
                  <c:v>2.66764E-10</c:v>
                </c:pt>
                <c:pt idx="5398">
                  <c:v>2.6676899999999999E-10</c:v>
                </c:pt>
                <c:pt idx="5399">
                  <c:v>2.6677E-10</c:v>
                </c:pt>
                <c:pt idx="5400">
                  <c:v>2.6677100000000001E-10</c:v>
                </c:pt>
                <c:pt idx="5401">
                  <c:v>2.6677399999999998E-10</c:v>
                </c:pt>
                <c:pt idx="5402">
                  <c:v>2.6677399999999998E-10</c:v>
                </c:pt>
                <c:pt idx="5403">
                  <c:v>2.6677900000000003E-10</c:v>
                </c:pt>
                <c:pt idx="5404">
                  <c:v>2.6678099999999999E-10</c:v>
                </c:pt>
                <c:pt idx="5405">
                  <c:v>2.66782E-10</c:v>
                </c:pt>
                <c:pt idx="5406">
                  <c:v>2.6678300000000001E-10</c:v>
                </c:pt>
                <c:pt idx="5407">
                  <c:v>2.6678500000000003E-10</c:v>
                </c:pt>
                <c:pt idx="5408">
                  <c:v>2.6679500000000001E-10</c:v>
                </c:pt>
                <c:pt idx="5409">
                  <c:v>2.6679899999999999E-10</c:v>
                </c:pt>
                <c:pt idx="5410">
                  <c:v>2.6680999999999998E-10</c:v>
                </c:pt>
                <c:pt idx="5411">
                  <c:v>2.6682000000000002E-10</c:v>
                </c:pt>
                <c:pt idx="5412">
                  <c:v>2.6682100000000002E-10</c:v>
                </c:pt>
                <c:pt idx="5413">
                  <c:v>2.6682100000000002E-10</c:v>
                </c:pt>
                <c:pt idx="5414">
                  <c:v>2.6682600000000002E-10</c:v>
                </c:pt>
                <c:pt idx="5415">
                  <c:v>2.66836E-10</c:v>
                </c:pt>
                <c:pt idx="5416">
                  <c:v>2.66842E-10</c:v>
                </c:pt>
                <c:pt idx="5417">
                  <c:v>2.6685500000000001E-10</c:v>
                </c:pt>
                <c:pt idx="5418">
                  <c:v>2.6685600000000001E-10</c:v>
                </c:pt>
                <c:pt idx="5419">
                  <c:v>2.6686100000000001E-10</c:v>
                </c:pt>
                <c:pt idx="5420">
                  <c:v>2.66866E-10</c:v>
                </c:pt>
                <c:pt idx="5421">
                  <c:v>2.6686900000000002E-10</c:v>
                </c:pt>
                <c:pt idx="5422">
                  <c:v>2.6688700000000002E-10</c:v>
                </c:pt>
                <c:pt idx="5423">
                  <c:v>2.6689800000000001E-10</c:v>
                </c:pt>
                <c:pt idx="5424">
                  <c:v>2.6689800000000001E-10</c:v>
                </c:pt>
                <c:pt idx="5425">
                  <c:v>2.6691000000000001E-10</c:v>
                </c:pt>
                <c:pt idx="5426">
                  <c:v>2.6691700000000002E-10</c:v>
                </c:pt>
                <c:pt idx="5427">
                  <c:v>2.6691799999999998E-10</c:v>
                </c:pt>
                <c:pt idx="5428">
                  <c:v>2.66921E-10</c:v>
                </c:pt>
                <c:pt idx="5429">
                  <c:v>2.6692599999999999E-10</c:v>
                </c:pt>
                <c:pt idx="5430">
                  <c:v>2.6693500000000002E-10</c:v>
                </c:pt>
                <c:pt idx="5431">
                  <c:v>2.6693500000000002E-10</c:v>
                </c:pt>
                <c:pt idx="5432">
                  <c:v>2.6694299999999998E-10</c:v>
                </c:pt>
                <c:pt idx="5433">
                  <c:v>2.6695399999999998E-10</c:v>
                </c:pt>
                <c:pt idx="5434">
                  <c:v>2.6695499999999998E-10</c:v>
                </c:pt>
                <c:pt idx="5435">
                  <c:v>2.6696199999999999E-10</c:v>
                </c:pt>
                <c:pt idx="5436">
                  <c:v>2.66963E-10</c:v>
                </c:pt>
                <c:pt idx="5437">
                  <c:v>2.66963E-10</c:v>
                </c:pt>
                <c:pt idx="5438">
                  <c:v>2.6696599999999998E-10</c:v>
                </c:pt>
                <c:pt idx="5439">
                  <c:v>2.6697600000000001E-10</c:v>
                </c:pt>
                <c:pt idx="5440">
                  <c:v>2.6697700000000002E-10</c:v>
                </c:pt>
                <c:pt idx="5441">
                  <c:v>2.6697899999999998E-10</c:v>
                </c:pt>
                <c:pt idx="5442">
                  <c:v>2.6698200000000001E-10</c:v>
                </c:pt>
                <c:pt idx="5443">
                  <c:v>2.6698599999999999E-10</c:v>
                </c:pt>
                <c:pt idx="5444">
                  <c:v>2.6698599999999999E-10</c:v>
                </c:pt>
                <c:pt idx="5445">
                  <c:v>2.6699400000000001E-10</c:v>
                </c:pt>
                <c:pt idx="5446">
                  <c:v>2.6699599999999997E-10</c:v>
                </c:pt>
                <c:pt idx="5447">
                  <c:v>2.6700100000000002E-10</c:v>
                </c:pt>
                <c:pt idx="5448">
                  <c:v>2.67005E-10</c:v>
                </c:pt>
                <c:pt idx="5449">
                  <c:v>2.6702099999999998E-10</c:v>
                </c:pt>
                <c:pt idx="5450">
                  <c:v>2.6702400000000001E-10</c:v>
                </c:pt>
                <c:pt idx="5451">
                  <c:v>2.6702699999999998E-10</c:v>
                </c:pt>
                <c:pt idx="5452">
                  <c:v>2.6703000000000001E-10</c:v>
                </c:pt>
                <c:pt idx="5453">
                  <c:v>2.6703100000000002E-10</c:v>
                </c:pt>
                <c:pt idx="5454">
                  <c:v>2.6703800000000002E-10</c:v>
                </c:pt>
                <c:pt idx="5455">
                  <c:v>2.6704400000000002E-10</c:v>
                </c:pt>
                <c:pt idx="5456">
                  <c:v>2.6705699999999998E-10</c:v>
                </c:pt>
                <c:pt idx="5457">
                  <c:v>2.6706299999999998E-10</c:v>
                </c:pt>
                <c:pt idx="5458">
                  <c:v>2.6706299999999998E-10</c:v>
                </c:pt>
                <c:pt idx="5459">
                  <c:v>2.6706899999999998E-10</c:v>
                </c:pt>
                <c:pt idx="5460">
                  <c:v>2.6706999999999999E-10</c:v>
                </c:pt>
                <c:pt idx="5461">
                  <c:v>2.6707499999999998E-10</c:v>
                </c:pt>
                <c:pt idx="5462">
                  <c:v>2.6708500000000001E-10</c:v>
                </c:pt>
                <c:pt idx="5463">
                  <c:v>2.6708699999999998E-10</c:v>
                </c:pt>
                <c:pt idx="5464">
                  <c:v>2.6709200000000002E-10</c:v>
                </c:pt>
                <c:pt idx="5465">
                  <c:v>2.6709899999999998E-10</c:v>
                </c:pt>
                <c:pt idx="5466">
                  <c:v>2.6709999999999999E-10</c:v>
                </c:pt>
                <c:pt idx="5467">
                  <c:v>2.67107E-10</c:v>
                </c:pt>
                <c:pt idx="5468">
                  <c:v>2.6711199999999999E-10</c:v>
                </c:pt>
                <c:pt idx="5469">
                  <c:v>2.6711600000000002E-10</c:v>
                </c:pt>
                <c:pt idx="5470">
                  <c:v>2.6712399999999999E-10</c:v>
                </c:pt>
                <c:pt idx="5471">
                  <c:v>2.6712399999999999E-10</c:v>
                </c:pt>
                <c:pt idx="5472">
                  <c:v>2.67126E-10</c:v>
                </c:pt>
                <c:pt idx="5473">
                  <c:v>2.6712999999999999E-10</c:v>
                </c:pt>
                <c:pt idx="5474">
                  <c:v>2.6713099999999999E-10</c:v>
                </c:pt>
                <c:pt idx="5475">
                  <c:v>2.6714600000000002E-10</c:v>
                </c:pt>
                <c:pt idx="5476">
                  <c:v>2.6714799999999999E-10</c:v>
                </c:pt>
                <c:pt idx="5477">
                  <c:v>2.6715E-10</c:v>
                </c:pt>
                <c:pt idx="5478">
                  <c:v>2.6715100000000001E-10</c:v>
                </c:pt>
                <c:pt idx="5479">
                  <c:v>2.6717000000000002E-10</c:v>
                </c:pt>
                <c:pt idx="5480">
                  <c:v>2.6717199999999998E-10</c:v>
                </c:pt>
                <c:pt idx="5481">
                  <c:v>2.6718100000000001E-10</c:v>
                </c:pt>
                <c:pt idx="5482">
                  <c:v>2.6718499999999999E-10</c:v>
                </c:pt>
                <c:pt idx="5483">
                  <c:v>2.6719499999999998E-10</c:v>
                </c:pt>
                <c:pt idx="5484">
                  <c:v>2.6719599999999998E-10</c:v>
                </c:pt>
                <c:pt idx="5485">
                  <c:v>2.6721200000000002E-10</c:v>
                </c:pt>
                <c:pt idx="5486">
                  <c:v>2.6721700000000001E-10</c:v>
                </c:pt>
                <c:pt idx="5487">
                  <c:v>2.67228E-10</c:v>
                </c:pt>
                <c:pt idx="5488">
                  <c:v>2.6722900000000001E-10</c:v>
                </c:pt>
                <c:pt idx="5489">
                  <c:v>2.6723799999999998E-10</c:v>
                </c:pt>
                <c:pt idx="5490">
                  <c:v>2.6724800000000002E-10</c:v>
                </c:pt>
                <c:pt idx="5491">
                  <c:v>2.6724800000000002E-10</c:v>
                </c:pt>
                <c:pt idx="5492">
                  <c:v>2.6724900000000002E-10</c:v>
                </c:pt>
                <c:pt idx="5493">
                  <c:v>2.6725900000000001E-10</c:v>
                </c:pt>
                <c:pt idx="5494">
                  <c:v>2.6726700000000002E-10</c:v>
                </c:pt>
                <c:pt idx="5495">
                  <c:v>2.6726799999999998E-10</c:v>
                </c:pt>
                <c:pt idx="5496">
                  <c:v>2.6727300000000002E-10</c:v>
                </c:pt>
                <c:pt idx="5497">
                  <c:v>2.6727499999999999E-10</c:v>
                </c:pt>
                <c:pt idx="5498">
                  <c:v>2.67282E-10</c:v>
                </c:pt>
                <c:pt idx="5499">
                  <c:v>2.6728300000000001E-10</c:v>
                </c:pt>
                <c:pt idx="5500">
                  <c:v>2.6729500000000001E-10</c:v>
                </c:pt>
                <c:pt idx="5501">
                  <c:v>2.6730100000000001E-10</c:v>
                </c:pt>
                <c:pt idx="5502">
                  <c:v>2.6730399999999998E-10</c:v>
                </c:pt>
                <c:pt idx="5503">
                  <c:v>2.6730999999999998E-10</c:v>
                </c:pt>
                <c:pt idx="5504">
                  <c:v>2.6730999999999998E-10</c:v>
                </c:pt>
                <c:pt idx="5505">
                  <c:v>2.6731900000000001E-10</c:v>
                </c:pt>
                <c:pt idx="5506">
                  <c:v>2.6732100000000002E-10</c:v>
                </c:pt>
                <c:pt idx="5507">
                  <c:v>2.6732700000000002E-10</c:v>
                </c:pt>
                <c:pt idx="5508">
                  <c:v>2.67343E-10</c:v>
                </c:pt>
                <c:pt idx="5509">
                  <c:v>2.6735799999999998E-10</c:v>
                </c:pt>
                <c:pt idx="5510">
                  <c:v>2.6735899999999999E-10</c:v>
                </c:pt>
                <c:pt idx="5511">
                  <c:v>2.6737099999999999E-10</c:v>
                </c:pt>
                <c:pt idx="5512">
                  <c:v>2.6737199999999999E-10</c:v>
                </c:pt>
                <c:pt idx="5513">
                  <c:v>2.6737500000000002E-10</c:v>
                </c:pt>
                <c:pt idx="5514">
                  <c:v>2.6738299999999999E-10</c:v>
                </c:pt>
                <c:pt idx="5515">
                  <c:v>2.6738399999999999E-10</c:v>
                </c:pt>
                <c:pt idx="5516">
                  <c:v>2.6738600000000001E-10</c:v>
                </c:pt>
                <c:pt idx="5517">
                  <c:v>2.6739300000000002E-10</c:v>
                </c:pt>
                <c:pt idx="5518">
                  <c:v>2.6739499999999998E-10</c:v>
                </c:pt>
                <c:pt idx="5519">
                  <c:v>2.6739800000000001E-10</c:v>
                </c:pt>
                <c:pt idx="5520">
                  <c:v>2.6740099999999998E-10</c:v>
                </c:pt>
                <c:pt idx="5521">
                  <c:v>2.6740699999999998E-10</c:v>
                </c:pt>
                <c:pt idx="5522">
                  <c:v>2.6741199999999998E-10</c:v>
                </c:pt>
                <c:pt idx="5523">
                  <c:v>2.6741299999999998E-10</c:v>
                </c:pt>
                <c:pt idx="5524">
                  <c:v>2.6741399999999999E-10</c:v>
                </c:pt>
                <c:pt idx="5525">
                  <c:v>2.6741799999999998E-10</c:v>
                </c:pt>
                <c:pt idx="5526">
                  <c:v>2.6742800000000001E-10</c:v>
                </c:pt>
                <c:pt idx="5527">
                  <c:v>2.6743400000000001E-10</c:v>
                </c:pt>
                <c:pt idx="5528">
                  <c:v>2.6743500000000002E-10</c:v>
                </c:pt>
                <c:pt idx="5529">
                  <c:v>2.67439E-10</c:v>
                </c:pt>
                <c:pt idx="5530">
                  <c:v>2.6746000000000003E-10</c:v>
                </c:pt>
                <c:pt idx="5531">
                  <c:v>2.6746600000000003E-10</c:v>
                </c:pt>
                <c:pt idx="5532">
                  <c:v>2.6746799999999999E-10</c:v>
                </c:pt>
                <c:pt idx="5533">
                  <c:v>2.67469E-10</c:v>
                </c:pt>
                <c:pt idx="5534">
                  <c:v>2.67487E-10</c:v>
                </c:pt>
                <c:pt idx="5535">
                  <c:v>2.6749000000000002E-10</c:v>
                </c:pt>
                <c:pt idx="5536">
                  <c:v>2.6749000000000002E-10</c:v>
                </c:pt>
                <c:pt idx="5537">
                  <c:v>2.67493E-10</c:v>
                </c:pt>
                <c:pt idx="5538">
                  <c:v>2.67499E-10</c:v>
                </c:pt>
                <c:pt idx="5539">
                  <c:v>2.6750100000000002E-10</c:v>
                </c:pt>
                <c:pt idx="5540">
                  <c:v>2.6751300000000001E-10</c:v>
                </c:pt>
                <c:pt idx="5541">
                  <c:v>2.6752199999999999E-10</c:v>
                </c:pt>
                <c:pt idx="5542">
                  <c:v>2.6753600000000001E-10</c:v>
                </c:pt>
                <c:pt idx="5543">
                  <c:v>2.6754300000000001E-10</c:v>
                </c:pt>
                <c:pt idx="5544">
                  <c:v>2.6755199999999999E-10</c:v>
                </c:pt>
                <c:pt idx="5545">
                  <c:v>2.67577E-10</c:v>
                </c:pt>
                <c:pt idx="5546">
                  <c:v>2.6759999999999999E-10</c:v>
                </c:pt>
                <c:pt idx="5547">
                  <c:v>2.6760400000000002E-10</c:v>
                </c:pt>
                <c:pt idx="5548">
                  <c:v>2.6760499999999998E-10</c:v>
                </c:pt>
                <c:pt idx="5549">
                  <c:v>2.67608E-10</c:v>
                </c:pt>
                <c:pt idx="5550">
                  <c:v>2.67608E-10</c:v>
                </c:pt>
                <c:pt idx="5551">
                  <c:v>2.6761699999999998E-10</c:v>
                </c:pt>
                <c:pt idx="5552">
                  <c:v>2.6762299999999998E-10</c:v>
                </c:pt>
                <c:pt idx="5553">
                  <c:v>2.6762899999999998E-10</c:v>
                </c:pt>
                <c:pt idx="5554">
                  <c:v>2.6762999999999998E-10</c:v>
                </c:pt>
                <c:pt idx="5555">
                  <c:v>2.6762999999999998E-10</c:v>
                </c:pt>
                <c:pt idx="5556">
                  <c:v>2.6762999999999998E-10</c:v>
                </c:pt>
                <c:pt idx="5557">
                  <c:v>2.6763099999999999E-10</c:v>
                </c:pt>
                <c:pt idx="5558">
                  <c:v>2.6764099999999998E-10</c:v>
                </c:pt>
                <c:pt idx="5559">
                  <c:v>2.6764299999999999E-10</c:v>
                </c:pt>
                <c:pt idx="5560">
                  <c:v>2.6765499999999999E-10</c:v>
                </c:pt>
                <c:pt idx="5561">
                  <c:v>2.6765800000000002E-10</c:v>
                </c:pt>
                <c:pt idx="5562">
                  <c:v>2.6765899999999997E-10</c:v>
                </c:pt>
                <c:pt idx="5563">
                  <c:v>2.6766099999999999E-10</c:v>
                </c:pt>
                <c:pt idx="5564">
                  <c:v>2.6766300000000001E-10</c:v>
                </c:pt>
                <c:pt idx="5565">
                  <c:v>2.6766900000000001E-10</c:v>
                </c:pt>
                <c:pt idx="5566">
                  <c:v>2.67674E-10</c:v>
                </c:pt>
                <c:pt idx="5567">
                  <c:v>2.6767699999999997E-10</c:v>
                </c:pt>
                <c:pt idx="5568">
                  <c:v>2.6770000000000002E-10</c:v>
                </c:pt>
                <c:pt idx="5569">
                  <c:v>2.6770000000000002E-10</c:v>
                </c:pt>
                <c:pt idx="5570">
                  <c:v>2.6770299999999999E-10</c:v>
                </c:pt>
                <c:pt idx="5571">
                  <c:v>2.6771399999999998E-10</c:v>
                </c:pt>
                <c:pt idx="5572">
                  <c:v>2.6771399999999998E-10</c:v>
                </c:pt>
                <c:pt idx="5573">
                  <c:v>2.6771800000000002E-10</c:v>
                </c:pt>
                <c:pt idx="5574">
                  <c:v>2.6771999999999998E-10</c:v>
                </c:pt>
                <c:pt idx="5575">
                  <c:v>2.6771999999999998E-10</c:v>
                </c:pt>
                <c:pt idx="5576">
                  <c:v>2.6772500000000002E-10</c:v>
                </c:pt>
                <c:pt idx="5577">
                  <c:v>2.6772599999999998E-10</c:v>
                </c:pt>
                <c:pt idx="5578">
                  <c:v>2.6773000000000002E-10</c:v>
                </c:pt>
                <c:pt idx="5579">
                  <c:v>2.6773100000000002E-10</c:v>
                </c:pt>
                <c:pt idx="5580">
                  <c:v>2.6773199999999998E-10</c:v>
                </c:pt>
                <c:pt idx="5581">
                  <c:v>2.6773299999999999E-10</c:v>
                </c:pt>
                <c:pt idx="5582">
                  <c:v>2.6776199999999998E-10</c:v>
                </c:pt>
                <c:pt idx="5583">
                  <c:v>2.67764E-10</c:v>
                </c:pt>
                <c:pt idx="5584">
                  <c:v>2.67776E-10</c:v>
                </c:pt>
                <c:pt idx="5585">
                  <c:v>2.6778500000000002E-10</c:v>
                </c:pt>
                <c:pt idx="5586">
                  <c:v>2.6778500000000002E-10</c:v>
                </c:pt>
                <c:pt idx="5587">
                  <c:v>2.6779600000000001E-10</c:v>
                </c:pt>
                <c:pt idx="5588">
                  <c:v>2.6779899999999999E-10</c:v>
                </c:pt>
                <c:pt idx="5589">
                  <c:v>2.6780200000000001E-10</c:v>
                </c:pt>
                <c:pt idx="5590">
                  <c:v>2.6781500000000002E-10</c:v>
                </c:pt>
                <c:pt idx="5591">
                  <c:v>2.6782100000000002E-10</c:v>
                </c:pt>
                <c:pt idx="5592">
                  <c:v>2.6784199999999999E-10</c:v>
                </c:pt>
                <c:pt idx="5593">
                  <c:v>2.6784500000000002E-10</c:v>
                </c:pt>
                <c:pt idx="5594">
                  <c:v>2.6784699999999999E-10</c:v>
                </c:pt>
                <c:pt idx="5595">
                  <c:v>2.6784699999999999E-10</c:v>
                </c:pt>
                <c:pt idx="5596">
                  <c:v>2.6785600000000001E-10</c:v>
                </c:pt>
                <c:pt idx="5597">
                  <c:v>2.6785799999999998E-10</c:v>
                </c:pt>
                <c:pt idx="5598">
                  <c:v>2.6785899999999998E-10</c:v>
                </c:pt>
                <c:pt idx="5599">
                  <c:v>2.6788899999999998E-10</c:v>
                </c:pt>
                <c:pt idx="5600">
                  <c:v>2.67909E-10</c:v>
                </c:pt>
                <c:pt idx="5601">
                  <c:v>2.67909E-10</c:v>
                </c:pt>
                <c:pt idx="5602">
                  <c:v>2.6791399999999999E-10</c:v>
                </c:pt>
                <c:pt idx="5603">
                  <c:v>2.6791600000000001E-10</c:v>
                </c:pt>
                <c:pt idx="5604">
                  <c:v>2.6791800000000003E-10</c:v>
                </c:pt>
                <c:pt idx="5605">
                  <c:v>2.6791899999999998E-10</c:v>
                </c:pt>
                <c:pt idx="5606">
                  <c:v>2.6791999999999999E-10</c:v>
                </c:pt>
                <c:pt idx="5607">
                  <c:v>2.6792400000000003E-10</c:v>
                </c:pt>
                <c:pt idx="5608">
                  <c:v>2.6792800000000001E-10</c:v>
                </c:pt>
                <c:pt idx="5609">
                  <c:v>2.6793699999999998E-10</c:v>
                </c:pt>
                <c:pt idx="5610">
                  <c:v>2.6794899999999998E-10</c:v>
                </c:pt>
                <c:pt idx="5611">
                  <c:v>2.6795499999999998E-10</c:v>
                </c:pt>
                <c:pt idx="5612">
                  <c:v>2.6796799999999999E-10</c:v>
                </c:pt>
                <c:pt idx="5613">
                  <c:v>2.67969E-10</c:v>
                </c:pt>
                <c:pt idx="5614">
                  <c:v>2.6797200000000002E-10</c:v>
                </c:pt>
                <c:pt idx="5615">
                  <c:v>2.6797299999999998E-10</c:v>
                </c:pt>
                <c:pt idx="5616">
                  <c:v>2.6797299999999998E-10</c:v>
                </c:pt>
                <c:pt idx="5617">
                  <c:v>2.6797700000000001E-10</c:v>
                </c:pt>
                <c:pt idx="5618">
                  <c:v>2.67987E-10</c:v>
                </c:pt>
                <c:pt idx="5619">
                  <c:v>2.6799099999999998E-10</c:v>
                </c:pt>
                <c:pt idx="5620">
                  <c:v>2.6799400000000001E-10</c:v>
                </c:pt>
                <c:pt idx="5621">
                  <c:v>2.67999E-10</c:v>
                </c:pt>
                <c:pt idx="5622">
                  <c:v>2.6800000000000001E-10</c:v>
                </c:pt>
                <c:pt idx="5623">
                  <c:v>2.6800000000000001E-10</c:v>
                </c:pt>
                <c:pt idx="5624">
                  <c:v>2.6801599999999999E-10</c:v>
                </c:pt>
                <c:pt idx="5625">
                  <c:v>2.6802500000000001E-10</c:v>
                </c:pt>
                <c:pt idx="5626">
                  <c:v>2.6802500000000001E-10</c:v>
                </c:pt>
                <c:pt idx="5627">
                  <c:v>2.6803299999999998E-10</c:v>
                </c:pt>
                <c:pt idx="5628">
                  <c:v>2.6803800000000002E-10</c:v>
                </c:pt>
                <c:pt idx="5629">
                  <c:v>2.6804400000000002E-10</c:v>
                </c:pt>
                <c:pt idx="5630">
                  <c:v>2.6805000000000002E-10</c:v>
                </c:pt>
                <c:pt idx="5631">
                  <c:v>2.6805699999999998E-10</c:v>
                </c:pt>
                <c:pt idx="5632">
                  <c:v>2.6806399999999999E-10</c:v>
                </c:pt>
                <c:pt idx="5633">
                  <c:v>2.6806700000000001E-10</c:v>
                </c:pt>
                <c:pt idx="5634">
                  <c:v>2.6806999999999999E-10</c:v>
                </c:pt>
                <c:pt idx="5635">
                  <c:v>2.6807099999999999E-10</c:v>
                </c:pt>
                <c:pt idx="5636">
                  <c:v>2.6807099999999999E-10</c:v>
                </c:pt>
                <c:pt idx="5637">
                  <c:v>2.68072E-10</c:v>
                </c:pt>
                <c:pt idx="5638">
                  <c:v>2.6807300000000001E-10</c:v>
                </c:pt>
                <c:pt idx="5639">
                  <c:v>2.6807400000000002E-10</c:v>
                </c:pt>
                <c:pt idx="5640">
                  <c:v>2.6807499999999998E-10</c:v>
                </c:pt>
                <c:pt idx="5641">
                  <c:v>2.6807900000000001E-10</c:v>
                </c:pt>
                <c:pt idx="5642">
                  <c:v>2.6810099999999999E-10</c:v>
                </c:pt>
                <c:pt idx="5643">
                  <c:v>2.6810599999999998E-10</c:v>
                </c:pt>
                <c:pt idx="5644">
                  <c:v>2.6811199999999998E-10</c:v>
                </c:pt>
                <c:pt idx="5645">
                  <c:v>2.6812399999999998E-10</c:v>
                </c:pt>
                <c:pt idx="5646">
                  <c:v>2.6812399999999998E-10</c:v>
                </c:pt>
                <c:pt idx="5647">
                  <c:v>2.6812999999999998E-10</c:v>
                </c:pt>
                <c:pt idx="5648">
                  <c:v>2.68132E-10</c:v>
                </c:pt>
                <c:pt idx="5649">
                  <c:v>2.6813300000000001E-10</c:v>
                </c:pt>
                <c:pt idx="5650">
                  <c:v>2.6813400000000002E-10</c:v>
                </c:pt>
                <c:pt idx="5651">
                  <c:v>2.68138E-10</c:v>
                </c:pt>
                <c:pt idx="5652">
                  <c:v>2.6813900000000001E-10</c:v>
                </c:pt>
                <c:pt idx="5653">
                  <c:v>2.6814500000000001E-10</c:v>
                </c:pt>
                <c:pt idx="5654">
                  <c:v>2.6815700000000001E-10</c:v>
                </c:pt>
                <c:pt idx="5655">
                  <c:v>2.6817299999999999E-10</c:v>
                </c:pt>
                <c:pt idx="5656">
                  <c:v>2.6817299999999999E-10</c:v>
                </c:pt>
                <c:pt idx="5657">
                  <c:v>2.6817899999999999E-10</c:v>
                </c:pt>
                <c:pt idx="5658">
                  <c:v>2.6818200000000002E-10</c:v>
                </c:pt>
                <c:pt idx="5659">
                  <c:v>2.68186E-10</c:v>
                </c:pt>
                <c:pt idx="5660">
                  <c:v>2.6818900000000002E-10</c:v>
                </c:pt>
                <c:pt idx="5661">
                  <c:v>2.6819500000000002E-10</c:v>
                </c:pt>
                <c:pt idx="5662">
                  <c:v>2.6820299999999999E-10</c:v>
                </c:pt>
                <c:pt idx="5663">
                  <c:v>2.6820500000000001E-10</c:v>
                </c:pt>
                <c:pt idx="5664">
                  <c:v>2.6821100000000001E-10</c:v>
                </c:pt>
                <c:pt idx="5665">
                  <c:v>2.6823000000000001E-10</c:v>
                </c:pt>
                <c:pt idx="5666">
                  <c:v>2.6824200000000001E-10</c:v>
                </c:pt>
                <c:pt idx="5667">
                  <c:v>2.6826199999999998E-10</c:v>
                </c:pt>
                <c:pt idx="5668">
                  <c:v>2.6826299999999999E-10</c:v>
                </c:pt>
                <c:pt idx="5669">
                  <c:v>2.6826700000000002E-10</c:v>
                </c:pt>
                <c:pt idx="5670">
                  <c:v>2.6826799999999998E-10</c:v>
                </c:pt>
                <c:pt idx="5671">
                  <c:v>2.6827300000000002E-10</c:v>
                </c:pt>
                <c:pt idx="5672">
                  <c:v>2.6827399999999998E-10</c:v>
                </c:pt>
                <c:pt idx="5673">
                  <c:v>2.6827800000000001E-10</c:v>
                </c:pt>
                <c:pt idx="5674">
                  <c:v>2.6829600000000001E-10</c:v>
                </c:pt>
                <c:pt idx="5675">
                  <c:v>2.6831400000000001E-10</c:v>
                </c:pt>
                <c:pt idx="5676">
                  <c:v>2.6831699999999998E-10</c:v>
                </c:pt>
                <c:pt idx="5677">
                  <c:v>2.6832100000000002E-10</c:v>
                </c:pt>
                <c:pt idx="5678">
                  <c:v>2.6832299999999998E-10</c:v>
                </c:pt>
                <c:pt idx="5679">
                  <c:v>2.6832299999999998E-10</c:v>
                </c:pt>
                <c:pt idx="5680">
                  <c:v>2.6833200000000001E-10</c:v>
                </c:pt>
                <c:pt idx="5681">
                  <c:v>2.6833499999999998E-10</c:v>
                </c:pt>
                <c:pt idx="5682">
                  <c:v>2.6834099999999998E-10</c:v>
                </c:pt>
                <c:pt idx="5683">
                  <c:v>2.6834799999999999E-10</c:v>
                </c:pt>
                <c:pt idx="5684">
                  <c:v>2.6835999999999999E-10</c:v>
                </c:pt>
                <c:pt idx="5685">
                  <c:v>2.68373E-10</c:v>
                </c:pt>
                <c:pt idx="5686">
                  <c:v>2.6837400000000001E-10</c:v>
                </c:pt>
                <c:pt idx="5687">
                  <c:v>2.6837400000000001E-10</c:v>
                </c:pt>
                <c:pt idx="5688">
                  <c:v>2.6838000000000001E-10</c:v>
                </c:pt>
                <c:pt idx="5689">
                  <c:v>2.6838100000000002E-10</c:v>
                </c:pt>
                <c:pt idx="5690">
                  <c:v>2.6838700000000002E-10</c:v>
                </c:pt>
                <c:pt idx="5691">
                  <c:v>2.68403E-10</c:v>
                </c:pt>
                <c:pt idx="5692">
                  <c:v>2.6840699999999998E-10</c:v>
                </c:pt>
                <c:pt idx="5693">
                  <c:v>2.6840799999999999E-10</c:v>
                </c:pt>
                <c:pt idx="5694">
                  <c:v>2.6841299999999998E-10</c:v>
                </c:pt>
                <c:pt idx="5695">
                  <c:v>2.6841999999999999E-10</c:v>
                </c:pt>
                <c:pt idx="5696">
                  <c:v>2.68421E-10</c:v>
                </c:pt>
                <c:pt idx="5697">
                  <c:v>2.6842300000000001E-10</c:v>
                </c:pt>
                <c:pt idx="5698">
                  <c:v>2.68427E-10</c:v>
                </c:pt>
                <c:pt idx="5699">
                  <c:v>2.6843000000000002E-10</c:v>
                </c:pt>
                <c:pt idx="5700">
                  <c:v>2.6843500000000001E-10</c:v>
                </c:pt>
                <c:pt idx="5701">
                  <c:v>2.6843799999999999E-10</c:v>
                </c:pt>
                <c:pt idx="5702">
                  <c:v>2.68439E-10</c:v>
                </c:pt>
                <c:pt idx="5703">
                  <c:v>2.6844299999999998E-10</c:v>
                </c:pt>
                <c:pt idx="5704">
                  <c:v>2.6844600000000001E-10</c:v>
                </c:pt>
                <c:pt idx="5705">
                  <c:v>2.6846799999999999E-10</c:v>
                </c:pt>
                <c:pt idx="5706">
                  <c:v>2.6847399999999999E-10</c:v>
                </c:pt>
                <c:pt idx="5707">
                  <c:v>2.6847700000000001E-10</c:v>
                </c:pt>
                <c:pt idx="5708">
                  <c:v>2.6847899999999998E-10</c:v>
                </c:pt>
                <c:pt idx="5709">
                  <c:v>2.68482E-10</c:v>
                </c:pt>
                <c:pt idx="5710">
                  <c:v>2.6850200000000002E-10</c:v>
                </c:pt>
                <c:pt idx="5711">
                  <c:v>2.6850200000000002E-10</c:v>
                </c:pt>
                <c:pt idx="5712">
                  <c:v>2.6852699999999998E-10</c:v>
                </c:pt>
                <c:pt idx="5713">
                  <c:v>2.6852799999999999E-10</c:v>
                </c:pt>
                <c:pt idx="5714">
                  <c:v>2.6852799999999999E-10</c:v>
                </c:pt>
                <c:pt idx="5715">
                  <c:v>2.6853100000000001E-10</c:v>
                </c:pt>
                <c:pt idx="5716">
                  <c:v>2.6853700000000001E-10</c:v>
                </c:pt>
                <c:pt idx="5717">
                  <c:v>2.6853700000000001E-10</c:v>
                </c:pt>
                <c:pt idx="5718">
                  <c:v>2.6853700000000001E-10</c:v>
                </c:pt>
                <c:pt idx="5719">
                  <c:v>2.6854300000000001E-10</c:v>
                </c:pt>
                <c:pt idx="5720">
                  <c:v>2.6854300000000001E-10</c:v>
                </c:pt>
                <c:pt idx="5721">
                  <c:v>2.6854599999999998E-10</c:v>
                </c:pt>
                <c:pt idx="5722">
                  <c:v>2.6855899999999999E-10</c:v>
                </c:pt>
                <c:pt idx="5723">
                  <c:v>2.6856499999999999E-10</c:v>
                </c:pt>
                <c:pt idx="5724">
                  <c:v>2.68572E-10</c:v>
                </c:pt>
                <c:pt idx="5725">
                  <c:v>2.6857699999999999E-10</c:v>
                </c:pt>
                <c:pt idx="5726">
                  <c:v>2.6858000000000002E-10</c:v>
                </c:pt>
                <c:pt idx="5727">
                  <c:v>2.6858000000000002E-10</c:v>
                </c:pt>
                <c:pt idx="5728">
                  <c:v>2.6858299999999999E-10</c:v>
                </c:pt>
                <c:pt idx="5729">
                  <c:v>2.6858500000000001E-10</c:v>
                </c:pt>
                <c:pt idx="5730">
                  <c:v>2.6858600000000002E-10</c:v>
                </c:pt>
                <c:pt idx="5731">
                  <c:v>2.6858899999999999E-10</c:v>
                </c:pt>
                <c:pt idx="5732">
                  <c:v>2.6858899999999999E-10</c:v>
                </c:pt>
                <c:pt idx="5733">
                  <c:v>2.6859100000000001E-10</c:v>
                </c:pt>
                <c:pt idx="5734">
                  <c:v>2.6859200000000002E-10</c:v>
                </c:pt>
                <c:pt idx="5735">
                  <c:v>2.6859300000000003E-10</c:v>
                </c:pt>
                <c:pt idx="5736">
                  <c:v>2.6861199999999998E-10</c:v>
                </c:pt>
                <c:pt idx="5737">
                  <c:v>2.6861299999999999E-10</c:v>
                </c:pt>
                <c:pt idx="5738">
                  <c:v>2.68614E-10</c:v>
                </c:pt>
                <c:pt idx="5739">
                  <c:v>2.6861600000000002E-10</c:v>
                </c:pt>
                <c:pt idx="5740">
                  <c:v>2.6861700000000002E-10</c:v>
                </c:pt>
                <c:pt idx="5741">
                  <c:v>2.6862200000000002E-10</c:v>
                </c:pt>
                <c:pt idx="5742">
                  <c:v>2.6862499999999999E-10</c:v>
                </c:pt>
                <c:pt idx="5743">
                  <c:v>2.6863699999999999E-10</c:v>
                </c:pt>
                <c:pt idx="5744">
                  <c:v>2.68644E-10</c:v>
                </c:pt>
                <c:pt idx="5745">
                  <c:v>2.6864600000000002E-10</c:v>
                </c:pt>
                <c:pt idx="5746">
                  <c:v>2.6865E-10</c:v>
                </c:pt>
                <c:pt idx="5747">
                  <c:v>2.6865200000000001E-10</c:v>
                </c:pt>
                <c:pt idx="5748">
                  <c:v>2.6868E-10</c:v>
                </c:pt>
                <c:pt idx="5749">
                  <c:v>2.6868200000000001E-10</c:v>
                </c:pt>
                <c:pt idx="5750">
                  <c:v>2.6868900000000002E-10</c:v>
                </c:pt>
                <c:pt idx="5751">
                  <c:v>2.68698E-10</c:v>
                </c:pt>
                <c:pt idx="5752">
                  <c:v>2.68698E-10</c:v>
                </c:pt>
                <c:pt idx="5753">
                  <c:v>2.68699E-10</c:v>
                </c:pt>
                <c:pt idx="5754">
                  <c:v>2.6870899999999999E-10</c:v>
                </c:pt>
                <c:pt idx="5755">
                  <c:v>2.6871999999999998E-10</c:v>
                </c:pt>
                <c:pt idx="5756">
                  <c:v>2.6871999999999998E-10</c:v>
                </c:pt>
                <c:pt idx="5757">
                  <c:v>2.6872699999999999E-10</c:v>
                </c:pt>
                <c:pt idx="5758">
                  <c:v>2.6875199999999999E-10</c:v>
                </c:pt>
                <c:pt idx="5759">
                  <c:v>2.6876399999999999E-10</c:v>
                </c:pt>
                <c:pt idx="5760">
                  <c:v>2.6876799999999998E-10</c:v>
                </c:pt>
                <c:pt idx="5761">
                  <c:v>2.6876999999999999E-10</c:v>
                </c:pt>
                <c:pt idx="5762">
                  <c:v>2.68771E-10</c:v>
                </c:pt>
                <c:pt idx="5763">
                  <c:v>2.6877999999999998E-10</c:v>
                </c:pt>
                <c:pt idx="5764">
                  <c:v>2.6878699999999998E-10</c:v>
                </c:pt>
                <c:pt idx="5765">
                  <c:v>2.6879000000000001E-10</c:v>
                </c:pt>
                <c:pt idx="5766">
                  <c:v>2.6880200000000001E-10</c:v>
                </c:pt>
                <c:pt idx="5767">
                  <c:v>2.6880399999999997E-10</c:v>
                </c:pt>
                <c:pt idx="5768">
                  <c:v>2.6880999999999997E-10</c:v>
                </c:pt>
                <c:pt idx="5769">
                  <c:v>2.6881500000000002E-10</c:v>
                </c:pt>
                <c:pt idx="5770">
                  <c:v>2.68819E-10</c:v>
                </c:pt>
                <c:pt idx="5771">
                  <c:v>2.6882399999999999E-10</c:v>
                </c:pt>
                <c:pt idx="5772">
                  <c:v>2.6882600000000001E-10</c:v>
                </c:pt>
                <c:pt idx="5773">
                  <c:v>2.6883400000000003E-10</c:v>
                </c:pt>
                <c:pt idx="5774">
                  <c:v>2.6883900000000002E-10</c:v>
                </c:pt>
                <c:pt idx="5775">
                  <c:v>2.6884099999999998E-10</c:v>
                </c:pt>
                <c:pt idx="5776">
                  <c:v>2.6884500000000002E-10</c:v>
                </c:pt>
                <c:pt idx="5777">
                  <c:v>2.6884799999999999E-10</c:v>
                </c:pt>
                <c:pt idx="5778">
                  <c:v>2.6885100000000002E-10</c:v>
                </c:pt>
                <c:pt idx="5779">
                  <c:v>2.6885700000000002E-10</c:v>
                </c:pt>
                <c:pt idx="5780">
                  <c:v>2.6886599999999999E-10</c:v>
                </c:pt>
                <c:pt idx="5781">
                  <c:v>2.6888200000000002E-10</c:v>
                </c:pt>
                <c:pt idx="5782">
                  <c:v>2.68885E-10</c:v>
                </c:pt>
                <c:pt idx="5783">
                  <c:v>2.6889499999999998E-10</c:v>
                </c:pt>
                <c:pt idx="5784">
                  <c:v>2.68897E-10</c:v>
                </c:pt>
                <c:pt idx="5785">
                  <c:v>2.6891700000000001E-10</c:v>
                </c:pt>
                <c:pt idx="5786">
                  <c:v>2.6891999999999999E-10</c:v>
                </c:pt>
                <c:pt idx="5787">
                  <c:v>2.6891999999999999E-10</c:v>
                </c:pt>
                <c:pt idx="5788">
                  <c:v>2.68922E-10</c:v>
                </c:pt>
                <c:pt idx="5789">
                  <c:v>2.68922E-10</c:v>
                </c:pt>
                <c:pt idx="5790">
                  <c:v>2.68927E-10</c:v>
                </c:pt>
                <c:pt idx="5791">
                  <c:v>2.68928E-10</c:v>
                </c:pt>
                <c:pt idx="5792">
                  <c:v>2.68928E-10</c:v>
                </c:pt>
                <c:pt idx="5793">
                  <c:v>2.6893099999999998E-10</c:v>
                </c:pt>
                <c:pt idx="5794">
                  <c:v>2.6893600000000002E-10</c:v>
                </c:pt>
                <c:pt idx="5795">
                  <c:v>2.6893699999999998E-10</c:v>
                </c:pt>
                <c:pt idx="5796">
                  <c:v>2.6894700000000001E-10</c:v>
                </c:pt>
                <c:pt idx="5797">
                  <c:v>2.6894899999999998E-10</c:v>
                </c:pt>
                <c:pt idx="5798">
                  <c:v>2.6894999999999999E-10</c:v>
                </c:pt>
                <c:pt idx="5799">
                  <c:v>2.6895599999999999E-10</c:v>
                </c:pt>
                <c:pt idx="5800">
                  <c:v>2.6899099999999998E-10</c:v>
                </c:pt>
                <c:pt idx="5801">
                  <c:v>2.68994E-10</c:v>
                </c:pt>
                <c:pt idx="5802">
                  <c:v>2.6899600000000002E-10</c:v>
                </c:pt>
                <c:pt idx="5803">
                  <c:v>2.6900200000000002E-10</c:v>
                </c:pt>
                <c:pt idx="5804">
                  <c:v>2.6900200000000002E-10</c:v>
                </c:pt>
                <c:pt idx="5805">
                  <c:v>2.6901300000000001E-10</c:v>
                </c:pt>
                <c:pt idx="5806">
                  <c:v>2.6902299999999999E-10</c:v>
                </c:pt>
                <c:pt idx="5807">
                  <c:v>2.6902899999999999E-10</c:v>
                </c:pt>
                <c:pt idx="5808">
                  <c:v>2.6903100000000001E-10</c:v>
                </c:pt>
                <c:pt idx="5809">
                  <c:v>2.6903100000000001E-10</c:v>
                </c:pt>
                <c:pt idx="5810">
                  <c:v>2.69042E-10</c:v>
                </c:pt>
                <c:pt idx="5811">
                  <c:v>2.6904400000000002E-10</c:v>
                </c:pt>
                <c:pt idx="5812">
                  <c:v>2.6905199999999998E-10</c:v>
                </c:pt>
                <c:pt idx="5813">
                  <c:v>2.69054E-10</c:v>
                </c:pt>
                <c:pt idx="5814">
                  <c:v>2.6906499999999999E-10</c:v>
                </c:pt>
                <c:pt idx="5815">
                  <c:v>2.6907699999999999E-10</c:v>
                </c:pt>
                <c:pt idx="5816">
                  <c:v>2.6907900000000001E-10</c:v>
                </c:pt>
                <c:pt idx="5817">
                  <c:v>2.6909100000000001E-10</c:v>
                </c:pt>
                <c:pt idx="5818">
                  <c:v>2.6909200000000002E-10</c:v>
                </c:pt>
                <c:pt idx="5819">
                  <c:v>2.6911700000000002E-10</c:v>
                </c:pt>
                <c:pt idx="5820">
                  <c:v>2.6911899999999999E-10</c:v>
                </c:pt>
                <c:pt idx="5821">
                  <c:v>2.6912E-10</c:v>
                </c:pt>
                <c:pt idx="5822">
                  <c:v>2.6912399999999998E-10</c:v>
                </c:pt>
                <c:pt idx="5823">
                  <c:v>2.6912999999999998E-10</c:v>
                </c:pt>
                <c:pt idx="5824">
                  <c:v>2.6913699999999999E-10</c:v>
                </c:pt>
                <c:pt idx="5825">
                  <c:v>2.6914000000000001E-10</c:v>
                </c:pt>
                <c:pt idx="5826">
                  <c:v>2.6914799999999998E-10</c:v>
                </c:pt>
                <c:pt idx="5827">
                  <c:v>2.6915E-10</c:v>
                </c:pt>
                <c:pt idx="5828">
                  <c:v>2.69151E-10</c:v>
                </c:pt>
                <c:pt idx="5829">
                  <c:v>2.6915300000000002E-10</c:v>
                </c:pt>
                <c:pt idx="5830">
                  <c:v>2.6916099999999999E-10</c:v>
                </c:pt>
                <c:pt idx="5831">
                  <c:v>2.6917600000000001E-10</c:v>
                </c:pt>
                <c:pt idx="5832">
                  <c:v>2.6919400000000001E-10</c:v>
                </c:pt>
                <c:pt idx="5833">
                  <c:v>2.69205E-10</c:v>
                </c:pt>
                <c:pt idx="5834">
                  <c:v>2.6920999999999999E-10</c:v>
                </c:pt>
                <c:pt idx="5835">
                  <c:v>2.69211E-10</c:v>
                </c:pt>
                <c:pt idx="5836">
                  <c:v>2.6921300000000002E-10</c:v>
                </c:pt>
                <c:pt idx="5837">
                  <c:v>2.6921399999999998E-10</c:v>
                </c:pt>
                <c:pt idx="5838">
                  <c:v>2.6922199999999999E-10</c:v>
                </c:pt>
                <c:pt idx="5839">
                  <c:v>2.69223E-10</c:v>
                </c:pt>
                <c:pt idx="5840">
                  <c:v>2.69223E-10</c:v>
                </c:pt>
                <c:pt idx="5841">
                  <c:v>2.69223E-10</c:v>
                </c:pt>
                <c:pt idx="5842">
                  <c:v>2.6923000000000001E-10</c:v>
                </c:pt>
                <c:pt idx="5843">
                  <c:v>2.69235E-10</c:v>
                </c:pt>
                <c:pt idx="5844">
                  <c:v>2.6923899999999998E-10</c:v>
                </c:pt>
                <c:pt idx="5845">
                  <c:v>2.6924599999999999E-10</c:v>
                </c:pt>
                <c:pt idx="5846">
                  <c:v>2.69253E-10</c:v>
                </c:pt>
                <c:pt idx="5847">
                  <c:v>2.6925799999999999E-10</c:v>
                </c:pt>
                <c:pt idx="5848">
                  <c:v>2.6925799999999999E-10</c:v>
                </c:pt>
                <c:pt idx="5849">
                  <c:v>2.6927499999999998E-10</c:v>
                </c:pt>
                <c:pt idx="5850">
                  <c:v>2.6929000000000001E-10</c:v>
                </c:pt>
                <c:pt idx="5851">
                  <c:v>2.6930499999999998E-10</c:v>
                </c:pt>
                <c:pt idx="5852">
                  <c:v>2.69307E-10</c:v>
                </c:pt>
                <c:pt idx="5853">
                  <c:v>2.6931500000000002E-10</c:v>
                </c:pt>
                <c:pt idx="5854">
                  <c:v>2.6931600000000002E-10</c:v>
                </c:pt>
                <c:pt idx="5855">
                  <c:v>2.6932100000000002E-10</c:v>
                </c:pt>
                <c:pt idx="5856">
                  <c:v>2.6934699999999998E-10</c:v>
                </c:pt>
                <c:pt idx="5857">
                  <c:v>2.6935299999999998E-10</c:v>
                </c:pt>
                <c:pt idx="5858">
                  <c:v>2.6936200000000001E-10</c:v>
                </c:pt>
                <c:pt idx="5859">
                  <c:v>2.6936400000000002E-10</c:v>
                </c:pt>
                <c:pt idx="5860">
                  <c:v>2.6936400000000002E-10</c:v>
                </c:pt>
                <c:pt idx="5861">
                  <c:v>2.6937000000000002E-10</c:v>
                </c:pt>
                <c:pt idx="5862">
                  <c:v>2.6937799999999999E-10</c:v>
                </c:pt>
                <c:pt idx="5863">
                  <c:v>2.6938100000000001E-10</c:v>
                </c:pt>
                <c:pt idx="5864">
                  <c:v>2.6938200000000002E-10</c:v>
                </c:pt>
                <c:pt idx="5865">
                  <c:v>2.69397E-10</c:v>
                </c:pt>
                <c:pt idx="5866">
                  <c:v>2.6940099999999998E-10</c:v>
                </c:pt>
                <c:pt idx="5867">
                  <c:v>2.6940199999999999E-10</c:v>
                </c:pt>
                <c:pt idx="5868">
                  <c:v>2.6940199999999999E-10</c:v>
                </c:pt>
                <c:pt idx="5869">
                  <c:v>2.6940299999999999E-10</c:v>
                </c:pt>
                <c:pt idx="5870">
                  <c:v>2.6940299999999999E-10</c:v>
                </c:pt>
                <c:pt idx="5871">
                  <c:v>2.6940500000000001E-10</c:v>
                </c:pt>
                <c:pt idx="5872">
                  <c:v>2.6941999999999999E-10</c:v>
                </c:pt>
                <c:pt idx="5873">
                  <c:v>2.6942400000000002E-10</c:v>
                </c:pt>
                <c:pt idx="5874">
                  <c:v>2.6942400000000002E-10</c:v>
                </c:pt>
                <c:pt idx="5875">
                  <c:v>2.6942400000000002E-10</c:v>
                </c:pt>
                <c:pt idx="5876">
                  <c:v>2.6944200000000002E-10</c:v>
                </c:pt>
                <c:pt idx="5877">
                  <c:v>2.6945499999999998E-10</c:v>
                </c:pt>
                <c:pt idx="5878">
                  <c:v>2.6946299999999999E-10</c:v>
                </c:pt>
                <c:pt idx="5879">
                  <c:v>2.6949299999999999E-10</c:v>
                </c:pt>
                <c:pt idx="5880">
                  <c:v>2.6949600000000002E-10</c:v>
                </c:pt>
                <c:pt idx="5881">
                  <c:v>2.6950100000000001E-10</c:v>
                </c:pt>
                <c:pt idx="5882">
                  <c:v>2.6950399999999998E-10</c:v>
                </c:pt>
                <c:pt idx="5883">
                  <c:v>2.69506E-10</c:v>
                </c:pt>
                <c:pt idx="5884">
                  <c:v>2.6950800000000002E-10</c:v>
                </c:pt>
                <c:pt idx="5885">
                  <c:v>2.6951500000000003E-10</c:v>
                </c:pt>
                <c:pt idx="5886">
                  <c:v>2.6952000000000002E-10</c:v>
                </c:pt>
                <c:pt idx="5887">
                  <c:v>2.69524E-10</c:v>
                </c:pt>
                <c:pt idx="5888">
                  <c:v>2.6953100000000001E-10</c:v>
                </c:pt>
                <c:pt idx="5889">
                  <c:v>2.6953200000000002E-10</c:v>
                </c:pt>
                <c:pt idx="5890">
                  <c:v>2.6954099999999999E-10</c:v>
                </c:pt>
                <c:pt idx="5891">
                  <c:v>2.69542E-10</c:v>
                </c:pt>
                <c:pt idx="5892">
                  <c:v>2.6955199999999998E-10</c:v>
                </c:pt>
                <c:pt idx="5893">
                  <c:v>2.6955700000000002E-10</c:v>
                </c:pt>
                <c:pt idx="5894">
                  <c:v>2.6955700000000002E-10</c:v>
                </c:pt>
                <c:pt idx="5895">
                  <c:v>2.6955700000000002E-10</c:v>
                </c:pt>
                <c:pt idx="5896">
                  <c:v>2.6956E-10</c:v>
                </c:pt>
                <c:pt idx="5897">
                  <c:v>2.6956300000000002E-10</c:v>
                </c:pt>
                <c:pt idx="5898">
                  <c:v>2.6956499999999999E-10</c:v>
                </c:pt>
                <c:pt idx="5899">
                  <c:v>2.6957099999999999E-10</c:v>
                </c:pt>
                <c:pt idx="5900">
                  <c:v>2.6958299999999999E-10</c:v>
                </c:pt>
                <c:pt idx="5901">
                  <c:v>2.69597E-10</c:v>
                </c:pt>
                <c:pt idx="5902">
                  <c:v>2.6959900000000002E-10</c:v>
                </c:pt>
                <c:pt idx="5903">
                  <c:v>2.69602E-10</c:v>
                </c:pt>
                <c:pt idx="5904">
                  <c:v>2.69603E-10</c:v>
                </c:pt>
                <c:pt idx="5905">
                  <c:v>2.69608E-10</c:v>
                </c:pt>
                <c:pt idx="5906">
                  <c:v>2.6961100000000002E-10</c:v>
                </c:pt>
                <c:pt idx="5907">
                  <c:v>2.69614E-10</c:v>
                </c:pt>
                <c:pt idx="5908">
                  <c:v>2.6961700000000002E-10</c:v>
                </c:pt>
                <c:pt idx="5909">
                  <c:v>2.6962E-10</c:v>
                </c:pt>
                <c:pt idx="5910">
                  <c:v>2.6962399999999998E-10</c:v>
                </c:pt>
                <c:pt idx="5911">
                  <c:v>2.6962800000000001E-10</c:v>
                </c:pt>
                <c:pt idx="5912">
                  <c:v>2.6963699999999999E-10</c:v>
                </c:pt>
                <c:pt idx="5913">
                  <c:v>2.6964000000000001E-10</c:v>
                </c:pt>
                <c:pt idx="5914">
                  <c:v>2.69645E-10</c:v>
                </c:pt>
                <c:pt idx="5915">
                  <c:v>2.69657E-10</c:v>
                </c:pt>
                <c:pt idx="5916">
                  <c:v>2.6966099999999999E-10</c:v>
                </c:pt>
                <c:pt idx="5917">
                  <c:v>2.6966400000000001E-10</c:v>
                </c:pt>
                <c:pt idx="5918">
                  <c:v>2.6967000000000001E-10</c:v>
                </c:pt>
                <c:pt idx="5919">
                  <c:v>2.6967600000000001E-10</c:v>
                </c:pt>
                <c:pt idx="5920">
                  <c:v>2.6967899999999998E-10</c:v>
                </c:pt>
                <c:pt idx="5921">
                  <c:v>2.6968399999999998E-10</c:v>
                </c:pt>
                <c:pt idx="5922">
                  <c:v>2.6968499999999998E-10</c:v>
                </c:pt>
                <c:pt idx="5923">
                  <c:v>2.6968800000000001E-10</c:v>
                </c:pt>
                <c:pt idx="5924">
                  <c:v>2.6969099999999998E-10</c:v>
                </c:pt>
                <c:pt idx="5925">
                  <c:v>2.69693E-10</c:v>
                </c:pt>
                <c:pt idx="5926">
                  <c:v>2.69693E-10</c:v>
                </c:pt>
                <c:pt idx="5927">
                  <c:v>2.6969500000000002E-10</c:v>
                </c:pt>
                <c:pt idx="5928">
                  <c:v>2.69699E-10</c:v>
                </c:pt>
                <c:pt idx="5929">
                  <c:v>2.6970600000000001E-10</c:v>
                </c:pt>
                <c:pt idx="5930">
                  <c:v>2.6972199999999999E-10</c:v>
                </c:pt>
                <c:pt idx="5931">
                  <c:v>2.69735E-10</c:v>
                </c:pt>
                <c:pt idx="5932">
                  <c:v>2.6974300000000002E-10</c:v>
                </c:pt>
                <c:pt idx="5933">
                  <c:v>2.6976399999999999E-10</c:v>
                </c:pt>
                <c:pt idx="5934">
                  <c:v>2.6976899999999998E-10</c:v>
                </c:pt>
                <c:pt idx="5935">
                  <c:v>2.6978000000000002E-10</c:v>
                </c:pt>
                <c:pt idx="5936">
                  <c:v>2.6978799999999999E-10</c:v>
                </c:pt>
                <c:pt idx="5937">
                  <c:v>2.6979299999999998E-10</c:v>
                </c:pt>
                <c:pt idx="5938">
                  <c:v>2.6979700000000001E-10</c:v>
                </c:pt>
                <c:pt idx="5939">
                  <c:v>2.6979700000000001E-10</c:v>
                </c:pt>
                <c:pt idx="5940">
                  <c:v>2.6979899999999998E-10</c:v>
                </c:pt>
                <c:pt idx="5941">
                  <c:v>2.6981600000000002E-10</c:v>
                </c:pt>
                <c:pt idx="5942">
                  <c:v>2.6981799999999999E-10</c:v>
                </c:pt>
                <c:pt idx="5943">
                  <c:v>2.6983300000000001E-10</c:v>
                </c:pt>
                <c:pt idx="5944">
                  <c:v>2.6984799999999999E-10</c:v>
                </c:pt>
                <c:pt idx="5945">
                  <c:v>2.6985399999999999E-10</c:v>
                </c:pt>
                <c:pt idx="5946">
                  <c:v>2.6985999999999999E-10</c:v>
                </c:pt>
                <c:pt idx="5947">
                  <c:v>2.6986599999999999E-10</c:v>
                </c:pt>
                <c:pt idx="5948">
                  <c:v>2.6987299999999999E-10</c:v>
                </c:pt>
                <c:pt idx="5949">
                  <c:v>2.6988E-10</c:v>
                </c:pt>
                <c:pt idx="5950">
                  <c:v>2.6989400000000002E-10</c:v>
                </c:pt>
                <c:pt idx="5951">
                  <c:v>2.6990099999999998E-10</c:v>
                </c:pt>
                <c:pt idx="5952">
                  <c:v>2.6991999999999998E-10</c:v>
                </c:pt>
                <c:pt idx="5953">
                  <c:v>2.69922E-10</c:v>
                </c:pt>
                <c:pt idx="5954">
                  <c:v>2.6992699999999999E-10</c:v>
                </c:pt>
                <c:pt idx="5955">
                  <c:v>2.6993099999999997E-10</c:v>
                </c:pt>
                <c:pt idx="5956">
                  <c:v>2.6993199999999998E-10</c:v>
                </c:pt>
                <c:pt idx="5957">
                  <c:v>2.6993799999999998E-10</c:v>
                </c:pt>
                <c:pt idx="5958">
                  <c:v>2.6994100000000001E-10</c:v>
                </c:pt>
                <c:pt idx="5959">
                  <c:v>2.6994100000000001E-10</c:v>
                </c:pt>
                <c:pt idx="5960">
                  <c:v>2.6994200000000002E-10</c:v>
                </c:pt>
                <c:pt idx="5961">
                  <c:v>2.6995300000000001E-10</c:v>
                </c:pt>
                <c:pt idx="5962">
                  <c:v>2.6996899999999999E-10</c:v>
                </c:pt>
                <c:pt idx="5963">
                  <c:v>2.6997499999999999E-10</c:v>
                </c:pt>
                <c:pt idx="5964">
                  <c:v>2.6999199999999998E-10</c:v>
                </c:pt>
                <c:pt idx="5965">
                  <c:v>2.6999799999999998E-10</c:v>
                </c:pt>
                <c:pt idx="5966">
                  <c:v>2.6999899999999999E-10</c:v>
                </c:pt>
                <c:pt idx="5967">
                  <c:v>2.7000100000000001E-10</c:v>
                </c:pt>
                <c:pt idx="5968">
                  <c:v>2.70006E-10</c:v>
                </c:pt>
                <c:pt idx="5969">
                  <c:v>2.7001900000000001E-10</c:v>
                </c:pt>
                <c:pt idx="5970">
                  <c:v>2.7002000000000001E-10</c:v>
                </c:pt>
                <c:pt idx="5971">
                  <c:v>2.7002600000000001E-10</c:v>
                </c:pt>
                <c:pt idx="5972">
                  <c:v>2.7003200000000001E-10</c:v>
                </c:pt>
                <c:pt idx="5973">
                  <c:v>2.7003399999999998E-10</c:v>
                </c:pt>
                <c:pt idx="5974">
                  <c:v>2.7003800000000001E-10</c:v>
                </c:pt>
                <c:pt idx="5975">
                  <c:v>2.7004300000000001E-10</c:v>
                </c:pt>
                <c:pt idx="5976">
                  <c:v>2.7004699999999999E-10</c:v>
                </c:pt>
                <c:pt idx="5977">
                  <c:v>2.7005199999999998E-10</c:v>
                </c:pt>
                <c:pt idx="5978">
                  <c:v>2.70067E-10</c:v>
                </c:pt>
                <c:pt idx="5979">
                  <c:v>2.7007099999999999E-10</c:v>
                </c:pt>
                <c:pt idx="5980">
                  <c:v>2.70078E-10</c:v>
                </c:pt>
                <c:pt idx="5981">
                  <c:v>2.7008100000000002E-10</c:v>
                </c:pt>
                <c:pt idx="5982">
                  <c:v>2.7008199999999998E-10</c:v>
                </c:pt>
                <c:pt idx="5983">
                  <c:v>2.7008600000000001E-10</c:v>
                </c:pt>
                <c:pt idx="5984">
                  <c:v>2.7008799999999998E-10</c:v>
                </c:pt>
                <c:pt idx="5985">
                  <c:v>2.7008899999999999E-10</c:v>
                </c:pt>
                <c:pt idx="5986">
                  <c:v>2.7011700000000002E-10</c:v>
                </c:pt>
                <c:pt idx="5987">
                  <c:v>2.7012499999999998E-10</c:v>
                </c:pt>
                <c:pt idx="5988">
                  <c:v>2.7012800000000001E-10</c:v>
                </c:pt>
                <c:pt idx="5989">
                  <c:v>2.7013599999999998E-10</c:v>
                </c:pt>
                <c:pt idx="5990">
                  <c:v>2.7014799999999998E-10</c:v>
                </c:pt>
                <c:pt idx="5991">
                  <c:v>2.7014899999999998E-10</c:v>
                </c:pt>
                <c:pt idx="5992">
                  <c:v>2.7015999999999997E-10</c:v>
                </c:pt>
                <c:pt idx="5993">
                  <c:v>2.7018499999999998E-10</c:v>
                </c:pt>
                <c:pt idx="5994">
                  <c:v>2.7018599999999999E-10</c:v>
                </c:pt>
                <c:pt idx="5995">
                  <c:v>2.7018900000000002E-10</c:v>
                </c:pt>
                <c:pt idx="5996">
                  <c:v>2.7019600000000003E-10</c:v>
                </c:pt>
                <c:pt idx="5997">
                  <c:v>2.7020800000000002E-10</c:v>
                </c:pt>
                <c:pt idx="5998">
                  <c:v>2.7021900000000002E-10</c:v>
                </c:pt>
                <c:pt idx="5999">
                  <c:v>2.7022000000000002E-10</c:v>
                </c:pt>
                <c:pt idx="6000">
                  <c:v>2.7022099999999998E-10</c:v>
                </c:pt>
                <c:pt idx="6001">
                  <c:v>2.7022199999999999E-10</c:v>
                </c:pt>
                <c:pt idx="6002">
                  <c:v>2.70229E-10</c:v>
                </c:pt>
                <c:pt idx="6003">
                  <c:v>2.7024300000000001E-10</c:v>
                </c:pt>
                <c:pt idx="6004">
                  <c:v>2.7025000000000002E-10</c:v>
                </c:pt>
                <c:pt idx="6005">
                  <c:v>2.7025099999999998E-10</c:v>
                </c:pt>
                <c:pt idx="6006">
                  <c:v>2.7025099999999998E-10</c:v>
                </c:pt>
                <c:pt idx="6007">
                  <c:v>2.7025199999999999E-10</c:v>
                </c:pt>
                <c:pt idx="6008">
                  <c:v>2.7025799999999999E-10</c:v>
                </c:pt>
                <c:pt idx="6009">
                  <c:v>2.7025799999999999E-10</c:v>
                </c:pt>
                <c:pt idx="6010">
                  <c:v>2.70259E-10</c:v>
                </c:pt>
                <c:pt idx="6011">
                  <c:v>2.7026399999999999E-10</c:v>
                </c:pt>
                <c:pt idx="6012">
                  <c:v>2.7026700000000001E-10</c:v>
                </c:pt>
                <c:pt idx="6013">
                  <c:v>2.70277E-10</c:v>
                </c:pt>
                <c:pt idx="6014">
                  <c:v>2.7028600000000002E-10</c:v>
                </c:pt>
                <c:pt idx="6015">
                  <c:v>2.7029299999999998E-10</c:v>
                </c:pt>
                <c:pt idx="6016">
                  <c:v>2.70296E-10</c:v>
                </c:pt>
                <c:pt idx="6017">
                  <c:v>2.70307E-10</c:v>
                </c:pt>
                <c:pt idx="6018">
                  <c:v>2.70307E-10</c:v>
                </c:pt>
                <c:pt idx="6019">
                  <c:v>2.7031099999999998E-10</c:v>
                </c:pt>
                <c:pt idx="6020">
                  <c:v>2.70314E-10</c:v>
                </c:pt>
                <c:pt idx="6021">
                  <c:v>2.7031600000000002E-10</c:v>
                </c:pt>
                <c:pt idx="6022">
                  <c:v>2.7031899999999999E-10</c:v>
                </c:pt>
                <c:pt idx="6023">
                  <c:v>2.7032E-10</c:v>
                </c:pt>
                <c:pt idx="6024">
                  <c:v>2.7032200000000002E-10</c:v>
                </c:pt>
                <c:pt idx="6025">
                  <c:v>2.7032899999999998E-10</c:v>
                </c:pt>
                <c:pt idx="6026">
                  <c:v>2.70332E-10</c:v>
                </c:pt>
                <c:pt idx="6027">
                  <c:v>2.7033400000000002E-10</c:v>
                </c:pt>
                <c:pt idx="6028">
                  <c:v>2.7033900000000001E-10</c:v>
                </c:pt>
                <c:pt idx="6029">
                  <c:v>2.7034699999999998E-10</c:v>
                </c:pt>
                <c:pt idx="6030">
                  <c:v>2.7035999999999998E-10</c:v>
                </c:pt>
                <c:pt idx="6031">
                  <c:v>2.7036599999999998E-10</c:v>
                </c:pt>
                <c:pt idx="6032">
                  <c:v>2.7037500000000001E-10</c:v>
                </c:pt>
                <c:pt idx="6033">
                  <c:v>2.7038399999999998E-10</c:v>
                </c:pt>
                <c:pt idx="6034">
                  <c:v>2.7040199999999998E-10</c:v>
                </c:pt>
                <c:pt idx="6035">
                  <c:v>2.7041499999999999E-10</c:v>
                </c:pt>
                <c:pt idx="6036">
                  <c:v>2.7042500000000003E-10</c:v>
                </c:pt>
                <c:pt idx="6037">
                  <c:v>2.7042500000000003E-10</c:v>
                </c:pt>
                <c:pt idx="6038">
                  <c:v>2.70434E-10</c:v>
                </c:pt>
                <c:pt idx="6039">
                  <c:v>2.7044700000000001E-10</c:v>
                </c:pt>
                <c:pt idx="6040">
                  <c:v>2.7044800000000002E-10</c:v>
                </c:pt>
                <c:pt idx="6041">
                  <c:v>2.70452E-10</c:v>
                </c:pt>
                <c:pt idx="6042">
                  <c:v>2.70452E-10</c:v>
                </c:pt>
                <c:pt idx="6043">
                  <c:v>2.7045400000000002E-10</c:v>
                </c:pt>
                <c:pt idx="6044">
                  <c:v>2.7045900000000001E-10</c:v>
                </c:pt>
                <c:pt idx="6045">
                  <c:v>2.7046100000000002E-10</c:v>
                </c:pt>
                <c:pt idx="6046">
                  <c:v>2.7046799999999998E-10</c:v>
                </c:pt>
                <c:pt idx="6047">
                  <c:v>2.7047399999999998E-10</c:v>
                </c:pt>
                <c:pt idx="6048">
                  <c:v>2.7047700000000001E-10</c:v>
                </c:pt>
                <c:pt idx="6049">
                  <c:v>2.7048099999999999E-10</c:v>
                </c:pt>
                <c:pt idx="6050">
                  <c:v>2.7048400000000001E-10</c:v>
                </c:pt>
                <c:pt idx="6051">
                  <c:v>2.7048500000000002E-10</c:v>
                </c:pt>
                <c:pt idx="6052">
                  <c:v>2.7049500000000001E-10</c:v>
                </c:pt>
                <c:pt idx="6053">
                  <c:v>2.7049799999999998E-10</c:v>
                </c:pt>
                <c:pt idx="6054">
                  <c:v>2.7049799999999998E-10</c:v>
                </c:pt>
                <c:pt idx="6055">
                  <c:v>2.7049899999999999E-10</c:v>
                </c:pt>
                <c:pt idx="6056">
                  <c:v>2.7050499999999999E-10</c:v>
                </c:pt>
                <c:pt idx="6057">
                  <c:v>2.7050499999999999E-10</c:v>
                </c:pt>
                <c:pt idx="6058">
                  <c:v>2.70506E-10</c:v>
                </c:pt>
                <c:pt idx="6059">
                  <c:v>2.7050900000000002E-10</c:v>
                </c:pt>
                <c:pt idx="6060">
                  <c:v>2.7052299999999999E-10</c:v>
                </c:pt>
                <c:pt idx="6061">
                  <c:v>2.70531E-10</c:v>
                </c:pt>
                <c:pt idx="6062">
                  <c:v>2.7053900000000002E-10</c:v>
                </c:pt>
                <c:pt idx="6063">
                  <c:v>2.7054699999999999E-10</c:v>
                </c:pt>
                <c:pt idx="6064">
                  <c:v>2.7055000000000001E-10</c:v>
                </c:pt>
                <c:pt idx="6065">
                  <c:v>2.7055000000000001E-10</c:v>
                </c:pt>
                <c:pt idx="6066">
                  <c:v>2.7055600000000001E-10</c:v>
                </c:pt>
                <c:pt idx="6067">
                  <c:v>2.7056300000000002E-10</c:v>
                </c:pt>
                <c:pt idx="6068">
                  <c:v>2.7056300000000002E-10</c:v>
                </c:pt>
                <c:pt idx="6069">
                  <c:v>2.7057799999999999E-10</c:v>
                </c:pt>
                <c:pt idx="6070">
                  <c:v>2.7058299999999998E-10</c:v>
                </c:pt>
                <c:pt idx="6071">
                  <c:v>2.7058700000000002E-10</c:v>
                </c:pt>
                <c:pt idx="6072">
                  <c:v>2.7059300000000002E-10</c:v>
                </c:pt>
                <c:pt idx="6073">
                  <c:v>2.7060199999999999E-10</c:v>
                </c:pt>
                <c:pt idx="6074">
                  <c:v>2.7060199999999999E-10</c:v>
                </c:pt>
                <c:pt idx="6075">
                  <c:v>2.7060500000000002E-10</c:v>
                </c:pt>
                <c:pt idx="6076">
                  <c:v>2.7060699999999998E-10</c:v>
                </c:pt>
                <c:pt idx="6077">
                  <c:v>2.7061199999999997E-10</c:v>
                </c:pt>
                <c:pt idx="6078">
                  <c:v>2.7061299999999998E-10</c:v>
                </c:pt>
                <c:pt idx="6079">
                  <c:v>2.7062900000000002E-10</c:v>
                </c:pt>
                <c:pt idx="6080">
                  <c:v>2.7064800000000003E-10</c:v>
                </c:pt>
                <c:pt idx="6081">
                  <c:v>2.7064899999999998E-10</c:v>
                </c:pt>
                <c:pt idx="6082">
                  <c:v>2.7064999999999999E-10</c:v>
                </c:pt>
                <c:pt idx="6083">
                  <c:v>2.70651E-10</c:v>
                </c:pt>
                <c:pt idx="6084">
                  <c:v>2.7065300000000002E-10</c:v>
                </c:pt>
                <c:pt idx="6085">
                  <c:v>2.7066400000000001E-10</c:v>
                </c:pt>
                <c:pt idx="6086">
                  <c:v>2.7067100000000002E-10</c:v>
                </c:pt>
                <c:pt idx="6087">
                  <c:v>2.7067399999999999E-10</c:v>
                </c:pt>
                <c:pt idx="6088">
                  <c:v>2.7067800000000002E-10</c:v>
                </c:pt>
                <c:pt idx="6089">
                  <c:v>2.7067899999999998E-10</c:v>
                </c:pt>
                <c:pt idx="6090">
                  <c:v>2.7069400000000001E-10</c:v>
                </c:pt>
                <c:pt idx="6091">
                  <c:v>2.7070899999999998E-10</c:v>
                </c:pt>
                <c:pt idx="6092">
                  <c:v>2.7071499999999998E-10</c:v>
                </c:pt>
                <c:pt idx="6093">
                  <c:v>2.70723E-10</c:v>
                </c:pt>
                <c:pt idx="6094">
                  <c:v>2.70741E-10</c:v>
                </c:pt>
                <c:pt idx="6095">
                  <c:v>2.7074599999999999E-10</c:v>
                </c:pt>
                <c:pt idx="6096">
                  <c:v>2.7074599999999999E-10</c:v>
                </c:pt>
                <c:pt idx="6097">
                  <c:v>2.7077099999999999E-10</c:v>
                </c:pt>
                <c:pt idx="6098">
                  <c:v>2.7077699999999999E-10</c:v>
                </c:pt>
                <c:pt idx="6099">
                  <c:v>2.7078000000000002E-10</c:v>
                </c:pt>
                <c:pt idx="6100">
                  <c:v>2.7078199999999999E-10</c:v>
                </c:pt>
                <c:pt idx="6101">
                  <c:v>2.7078500000000001E-10</c:v>
                </c:pt>
                <c:pt idx="6102">
                  <c:v>2.7078500000000001E-10</c:v>
                </c:pt>
                <c:pt idx="6103">
                  <c:v>2.7078699999999998E-10</c:v>
                </c:pt>
                <c:pt idx="6104">
                  <c:v>2.7079399999999999E-10</c:v>
                </c:pt>
                <c:pt idx="6105">
                  <c:v>2.7079700000000001E-10</c:v>
                </c:pt>
                <c:pt idx="6106">
                  <c:v>2.7079999999999999E-10</c:v>
                </c:pt>
                <c:pt idx="6107">
                  <c:v>2.7079999999999999E-10</c:v>
                </c:pt>
                <c:pt idx="6108">
                  <c:v>2.7080599999999998E-10</c:v>
                </c:pt>
                <c:pt idx="6109">
                  <c:v>2.7081500000000001E-10</c:v>
                </c:pt>
                <c:pt idx="6110">
                  <c:v>2.7082299999999998E-10</c:v>
                </c:pt>
                <c:pt idx="6111">
                  <c:v>2.7082399999999998E-10</c:v>
                </c:pt>
                <c:pt idx="6112">
                  <c:v>2.7085299999999997E-10</c:v>
                </c:pt>
                <c:pt idx="6113">
                  <c:v>2.70856E-10</c:v>
                </c:pt>
                <c:pt idx="6114">
                  <c:v>2.7086599999999998E-10</c:v>
                </c:pt>
                <c:pt idx="6115">
                  <c:v>2.7087000000000002E-10</c:v>
                </c:pt>
                <c:pt idx="6116">
                  <c:v>2.70874E-10</c:v>
                </c:pt>
                <c:pt idx="6117">
                  <c:v>2.7087500000000001E-10</c:v>
                </c:pt>
                <c:pt idx="6118">
                  <c:v>2.7087700000000003E-10</c:v>
                </c:pt>
                <c:pt idx="6119">
                  <c:v>2.7088499999999999E-10</c:v>
                </c:pt>
                <c:pt idx="6120">
                  <c:v>2.7088800000000002E-10</c:v>
                </c:pt>
                <c:pt idx="6121">
                  <c:v>2.7088999999999998E-10</c:v>
                </c:pt>
                <c:pt idx="6122">
                  <c:v>2.70892E-10</c:v>
                </c:pt>
                <c:pt idx="6123">
                  <c:v>2.7089699999999999E-10</c:v>
                </c:pt>
                <c:pt idx="6124">
                  <c:v>2.70898E-10</c:v>
                </c:pt>
                <c:pt idx="6125">
                  <c:v>2.7090799999999998E-10</c:v>
                </c:pt>
                <c:pt idx="6126">
                  <c:v>2.7090799999999998E-10</c:v>
                </c:pt>
                <c:pt idx="6127">
                  <c:v>2.7091900000000002E-10</c:v>
                </c:pt>
                <c:pt idx="6128">
                  <c:v>2.7092099999999999E-10</c:v>
                </c:pt>
                <c:pt idx="6129">
                  <c:v>2.7092400000000001E-10</c:v>
                </c:pt>
                <c:pt idx="6130">
                  <c:v>2.70928E-10</c:v>
                </c:pt>
                <c:pt idx="6131">
                  <c:v>2.7093000000000001E-10</c:v>
                </c:pt>
                <c:pt idx="6132">
                  <c:v>2.7093899999999999E-10</c:v>
                </c:pt>
                <c:pt idx="6133">
                  <c:v>2.7094100000000001E-10</c:v>
                </c:pt>
                <c:pt idx="6134">
                  <c:v>2.7096199999999998E-10</c:v>
                </c:pt>
                <c:pt idx="6135">
                  <c:v>2.7097300000000002E-10</c:v>
                </c:pt>
                <c:pt idx="6136">
                  <c:v>2.70983E-10</c:v>
                </c:pt>
                <c:pt idx="6137">
                  <c:v>2.7099100000000002E-10</c:v>
                </c:pt>
                <c:pt idx="6138">
                  <c:v>2.71013E-10</c:v>
                </c:pt>
                <c:pt idx="6139">
                  <c:v>2.7102000000000001E-10</c:v>
                </c:pt>
                <c:pt idx="6140">
                  <c:v>2.7102000000000001E-10</c:v>
                </c:pt>
                <c:pt idx="6141">
                  <c:v>2.7103499999999998E-10</c:v>
                </c:pt>
                <c:pt idx="6142">
                  <c:v>2.7105899999999998E-10</c:v>
                </c:pt>
                <c:pt idx="6143">
                  <c:v>2.7105999999999999E-10</c:v>
                </c:pt>
                <c:pt idx="6144">
                  <c:v>2.7106200000000001E-10</c:v>
                </c:pt>
                <c:pt idx="6145">
                  <c:v>2.7106399999999998E-10</c:v>
                </c:pt>
                <c:pt idx="6146">
                  <c:v>2.7106599999999999E-10</c:v>
                </c:pt>
                <c:pt idx="6147">
                  <c:v>2.71067E-10</c:v>
                </c:pt>
                <c:pt idx="6148">
                  <c:v>2.7107199999999999E-10</c:v>
                </c:pt>
                <c:pt idx="6149">
                  <c:v>2.7107500000000002E-10</c:v>
                </c:pt>
                <c:pt idx="6150">
                  <c:v>2.7107500000000002E-10</c:v>
                </c:pt>
                <c:pt idx="6151">
                  <c:v>2.7108700000000002E-10</c:v>
                </c:pt>
                <c:pt idx="6152">
                  <c:v>2.7108899999999998E-10</c:v>
                </c:pt>
                <c:pt idx="6153">
                  <c:v>2.7110400000000001E-10</c:v>
                </c:pt>
                <c:pt idx="6154">
                  <c:v>2.7110600000000003E-10</c:v>
                </c:pt>
                <c:pt idx="6155">
                  <c:v>2.7111200000000002E-10</c:v>
                </c:pt>
                <c:pt idx="6156">
                  <c:v>2.71115E-10</c:v>
                </c:pt>
                <c:pt idx="6157">
                  <c:v>2.7113199999999999E-10</c:v>
                </c:pt>
                <c:pt idx="6158">
                  <c:v>2.7113199999999999E-10</c:v>
                </c:pt>
                <c:pt idx="6159">
                  <c:v>2.7113400000000001E-10</c:v>
                </c:pt>
                <c:pt idx="6160">
                  <c:v>2.7114800000000002E-10</c:v>
                </c:pt>
                <c:pt idx="6161">
                  <c:v>2.7116000000000002E-10</c:v>
                </c:pt>
                <c:pt idx="6162">
                  <c:v>2.7116600000000002E-10</c:v>
                </c:pt>
                <c:pt idx="6163">
                  <c:v>2.71169E-10</c:v>
                </c:pt>
                <c:pt idx="6164">
                  <c:v>2.7117299999999998E-10</c:v>
                </c:pt>
                <c:pt idx="6165">
                  <c:v>2.7117600000000001E-10</c:v>
                </c:pt>
                <c:pt idx="6166">
                  <c:v>2.7117899999999998E-10</c:v>
                </c:pt>
                <c:pt idx="6167">
                  <c:v>2.7119500000000001E-10</c:v>
                </c:pt>
                <c:pt idx="6168">
                  <c:v>2.7120899999999998E-10</c:v>
                </c:pt>
                <c:pt idx="6169">
                  <c:v>2.7120899999999998E-10</c:v>
                </c:pt>
                <c:pt idx="6170">
                  <c:v>2.71211E-10</c:v>
                </c:pt>
                <c:pt idx="6171">
                  <c:v>2.7121499999999998E-10</c:v>
                </c:pt>
                <c:pt idx="6172">
                  <c:v>2.7122199999999999E-10</c:v>
                </c:pt>
                <c:pt idx="6173">
                  <c:v>2.7122299999999999E-10</c:v>
                </c:pt>
                <c:pt idx="6174">
                  <c:v>2.7123200000000002E-10</c:v>
                </c:pt>
                <c:pt idx="6175">
                  <c:v>2.7124300000000001E-10</c:v>
                </c:pt>
                <c:pt idx="6176">
                  <c:v>2.7125600000000002E-10</c:v>
                </c:pt>
                <c:pt idx="6177">
                  <c:v>2.7125699999999998E-10</c:v>
                </c:pt>
                <c:pt idx="6178">
                  <c:v>2.7127099999999999E-10</c:v>
                </c:pt>
                <c:pt idx="6179">
                  <c:v>2.7127099999999999E-10</c:v>
                </c:pt>
                <c:pt idx="6180">
                  <c:v>2.7127900000000001E-10</c:v>
                </c:pt>
                <c:pt idx="6181">
                  <c:v>2.7129E-10</c:v>
                </c:pt>
                <c:pt idx="6182">
                  <c:v>2.7129100000000001E-10</c:v>
                </c:pt>
                <c:pt idx="6183">
                  <c:v>2.7129899999999997E-10</c:v>
                </c:pt>
                <c:pt idx="6184">
                  <c:v>2.7129899999999997E-10</c:v>
                </c:pt>
                <c:pt idx="6185">
                  <c:v>2.7129999999999998E-10</c:v>
                </c:pt>
                <c:pt idx="6186">
                  <c:v>2.7130099999999999E-10</c:v>
                </c:pt>
                <c:pt idx="6187">
                  <c:v>2.7130099999999999E-10</c:v>
                </c:pt>
                <c:pt idx="6188">
                  <c:v>2.7131099999999997E-10</c:v>
                </c:pt>
                <c:pt idx="6189">
                  <c:v>2.7132499999999999E-10</c:v>
                </c:pt>
                <c:pt idx="6190">
                  <c:v>2.7132900000000003E-10</c:v>
                </c:pt>
                <c:pt idx="6191">
                  <c:v>2.7133900000000001E-10</c:v>
                </c:pt>
                <c:pt idx="6192">
                  <c:v>2.71344E-10</c:v>
                </c:pt>
                <c:pt idx="6193">
                  <c:v>2.7134700000000002E-10</c:v>
                </c:pt>
                <c:pt idx="6194">
                  <c:v>2.7135200000000002E-10</c:v>
                </c:pt>
                <c:pt idx="6195">
                  <c:v>2.7137500000000001E-10</c:v>
                </c:pt>
                <c:pt idx="6196">
                  <c:v>2.7138399999999998E-10</c:v>
                </c:pt>
                <c:pt idx="6197">
                  <c:v>2.7138900000000002E-10</c:v>
                </c:pt>
                <c:pt idx="6198">
                  <c:v>2.71398E-10</c:v>
                </c:pt>
                <c:pt idx="6199">
                  <c:v>2.7139900000000001E-10</c:v>
                </c:pt>
                <c:pt idx="6200">
                  <c:v>2.7140000000000001E-10</c:v>
                </c:pt>
                <c:pt idx="6201">
                  <c:v>2.7140100000000002E-10</c:v>
                </c:pt>
                <c:pt idx="6202">
                  <c:v>2.7140199999999998E-10</c:v>
                </c:pt>
                <c:pt idx="6203">
                  <c:v>2.7140500000000001E-10</c:v>
                </c:pt>
                <c:pt idx="6204">
                  <c:v>2.7141499999999999E-10</c:v>
                </c:pt>
                <c:pt idx="6205">
                  <c:v>2.7142699999999999E-10</c:v>
                </c:pt>
                <c:pt idx="6206">
                  <c:v>2.7143100000000002E-10</c:v>
                </c:pt>
                <c:pt idx="6207">
                  <c:v>2.7143600000000001E-10</c:v>
                </c:pt>
                <c:pt idx="6208">
                  <c:v>2.7144399999999998E-10</c:v>
                </c:pt>
                <c:pt idx="6209">
                  <c:v>2.7145099999999999E-10</c:v>
                </c:pt>
                <c:pt idx="6210">
                  <c:v>2.7146299999999999E-10</c:v>
                </c:pt>
                <c:pt idx="6211">
                  <c:v>2.7146899999999999E-10</c:v>
                </c:pt>
                <c:pt idx="6212">
                  <c:v>2.71471E-10</c:v>
                </c:pt>
                <c:pt idx="6213">
                  <c:v>2.7147399999999998E-10</c:v>
                </c:pt>
                <c:pt idx="6214">
                  <c:v>2.7147499999999999E-10</c:v>
                </c:pt>
                <c:pt idx="6215">
                  <c:v>2.7147599999999999E-10</c:v>
                </c:pt>
                <c:pt idx="6216">
                  <c:v>2.7148199999999999E-10</c:v>
                </c:pt>
                <c:pt idx="6217">
                  <c:v>2.7148400000000001E-10</c:v>
                </c:pt>
                <c:pt idx="6218">
                  <c:v>2.7148400000000001E-10</c:v>
                </c:pt>
                <c:pt idx="6219">
                  <c:v>2.7148500000000002E-10</c:v>
                </c:pt>
                <c:pt idx="6220">
                  <c:v>2.7149799999999998E-10</c:v>
                </c:pt>
                <c:pt idx="6221">
                  <c:v>2.7150999999999998E-10</c:v>
                </c:pt>
                <c:pt idx="6222">
                  <c:v>2.7151199999999999E-10</c:v>
                </c:pt>
                <c:pt idx="6223">
                  <c:v>2.7151400000000001E-10</c:v>
                </c:pt>
                <c:pt idx="6224">
                  <c:v>2.7152100000000002E-10</c:v>
                </c:pt>
                <c:pt idx="6225">
                  <c:v>2.71525E-10</c:v>
                </c:pt>
                <c:pt idx="6226">
                  <c:v>2.7152999999999999E-10</c:v>
                </c:pt>
                <c:pt idx="6227">
                  <c:v>2.7154400000000001E-10</c:v>
                </c:pt>
                <c:pt idx="6228">
                  <c:v>2.7154799999999999E-10</c:v>
                </c:pt>
                <c:pt idx="6229">
                  <c:v>2.71555E-10</c:v>
                </c:pt>
                <c:pt idx="6230">
                  <c:v>2.7155999999999999E-10</c:v>
                </c:pt>
                <c:pt idx="6231">
                  <c:v>2.7156599999999999E-10</c:v>
                </c:pt>
                <c:pt idx="6232">
                  <c:v>2.71567E-10</c:v>
                </c:pt>
                <c:pt idx="6233">
                  <c:v>2.71579E-10</c:v>
                </c:pt>
                <c:pt idx="6234">
                  <c:v>2.7159499999999998E-10</c:v>
                </c:pt>
                <c:pt idx="6235">
                  <c:v>2.7160199999999999E-10</c:v>
                </c:pt>
                <c:pt idx="6236">
                  <c:v>2.7161899999999998E-10</c:v>
                </c:pt>
                <c:pt idx="6237">
                  <c:v>2.71621E-10</c:v>
                </c:pt>
                <c:pt idx="6238">
                  <c:v>2.7162200000000001E-10</c:v>
                </c:pt>
                <c:pt idx="6239">
                  <c:v>2.7163600000000002E-10</c:v>
                </c:pt>
                <c:pt idx="6240">
                  <c:v>2.7164E-10</c:v>
                </c:pt>
                <c:pt idx="6241">
                  <c:v>2.7165300000000001E-10</c:v>
                </c:pt>
                <c:pt idx="6242">
                  <c:v>2.7165900000000001E-10</c:v>
                </c:pt>
                <c:pt idx="6243">
                  <c:v>2.7166000000000002E-10</c:v>
                </c:pt>
                <c:pt idx="6244">
                  <c:v>2.71663E-10</c:v>
                </c:pt>
                <c:pt idx="6245">
                  <c:v>2.7166600000000002E-10</c:v>
                </c:pt>
                <c:pt idx="6246">
                  <c:v>2.7166699999999998E-10</c:v>
                </c:pt>
                <c:pt idx="6247">
                  <c:v>2.71669E-10</c:v>
                </c:pt>
                <c:pt idx="6248">
                  <c:v>2.7167E-10</c:v>
                </c:pt>
                <c:pt idx="6249">
                  <c:v>2.7168400000000002E-10</c:v>
                </c:pt>
                <c:pt idx="6250">
                  <c:v>2.7168699999999999E-10</c:v>
                </c:pt>
                <c:pt idx="6251">
                  <c:v>2.7168699999999999E-10</c:v>
                </c:pt>
                <c:pt idx="6252">
                  <c:v>2.7169199999999999E-10</c:v>
                </c:pt>
                <c:pt idx="6253">
                  <c:v>2.7170700000000001E-10</c:v>
                </c:pt>
                <c:pt idx="6254">
                  <c:v>2.7171499999999998E-10</c:v>
                </c:pt>
                <c:pt idx="6255">
                  <c:v>2.7172199999999998E-10</c:v>
                </c:pt>
                <c:pt idx="6256">
                  <c:v>2.7172500000000001E-10</c:v>
                </c:pt>
                <c:pt idx="6257">
                  <c:v>2.7173499999999999E-10</c:v>
                </c:pt>
                <c:pt idx="6258">
                  <c:v>2.7174599999999998E-10</c:v>
                </c:pt>
                <c:pt idx="6259">
                  <c:v>2.71754E-10</c:v>
                </c:pt>
                <c:pt idx="6260">
                  <c:v>2.7175899999999999E-10</c:v>
                </c:pt>
                <c:pt idx="6261">
                  <c:v>2.7176700000000001E-10</c:v>
                </c:pt>
                <c:pt idx="6262">
                  <c:v>2.7178899999999999E-10</c:v>
                </c:pt>
                <c:pt idx="6263">
                  <c:v>2.7179499999999999E-10</c:v>
                </c:pt>
                <c:pt idx="6264">
                  <c:v>2.7179499999999999E-10</c:v>
                </c:pt>
                <c:pt idx="6265">
                  <c:v>2.7180099999999999E-10</c:v>
                </c:pt>
                <c:pt idx="6266">
                  <c:v>2.71808E-10</c:v>
                </c:pt>
                <c:pt idx="6267">
                  <c:v>2.71808E-10</c:v>
                </c:pt>
                <c:pt idx="6268">
                  <c:v>2.71814E-10</c:v>
                </c:pt>
                <c:pt idx="6269">
                  <c:v>2.7181500000000001E-10</c:v>
                </c:pt>
                <c:pt idx="6270">
                  <c:v>2.7181899999999999E-10</c:v>
                </c:pt>
                <c:pt idx="6271">
                  <c:v>2.71826E-10</c:v>
                </c:pt>
                <c:pt idx="6272">
                  <c:v>2.7183400000000001E-10</c:v>
                </c:pt>
                <c:pt idx="6273">
                  <c:v>2.7183500000000002E-10</c:v>
                </c:pt>
                <c:pt idx="6274">
                  <c:v>2.7183599999999998E-10</c:v>
                </c:pt>
                <c:pt idx="6275">
                  <c:v>2.7184700000000002E-10</c:v>
                </c:pt>
                <c:pt idx="6276">
                  <c:v>2.7184799999999998E-10</c:v>
                </c:pt>
                <c:pt idx="6277">
                  <c:v>2.71869E-10</c:v>
                </c:pt>
                <c:pt idx="6278">
                  <c:v>2.7187899999999999E-10</c:v>
                </c:pt>
                <c:pt idx="6279">
                  <c:v>2.71881E-10</c:v>
                </c:pt>
                <c:pt idx="6280">
                  <c:v>2.7188999999999998E-10</c:v>
                </c:pt>
                <c:pt idx="6281">
                  <c:v>2.7189400000000001E-10</c:v>
                </c:pt>
                <c:pt idx="6282">
                  <c:v>2.7189500000000002E-10</c:v>
                </c:pt>
                <c:pt idx="6283">
                  <c:v>2.7190999999999999E-10</c:v>
                </c:pt>
                <c:pt idx="6284">
                  <c:v>2.71917E-10</c:v>
                </c:pt>
                <c:pt idx="6285">
                  <c:v>2.71959E-10</c:v>
                </c:pt>
                <c:pt idx="6286">
                  <c:v>2.71959E-10</c:v>
                </c:pt>
                <c:pt idx="6287">
                  <c:v>2.71965E-10</c:v>
                </c:pt>
                <c:pt idx="6288">
                  <c:v>2.7196600000000001E-10</c:v>
                </c:pt>
                <c:pt idx="6289">
                  <c:v>2.7196600000000001E-10</c:v>
                </c:pt>
                <c:pt idx="6290">
                  <c:v>2.7197200000000001E-10</c:v>
                </c:pt>
                <c:pt idx="6291">
                  <c:v>2.7197599999999999E-10</c:v>
                </c:pt>
                <c:pt idx="6292">
                  <c:v>2.7198199999999999E-10</c:v>
                </c:pt>
                <c:pt idx="6293">
                  <c:v>2.7198599999999997E-10</c:v>
                </c:pt>
                <c:pt idx="6294">
                  <c:v>2.7199700000000002E-10</c:v>
                </c:pt>
                <c:pt idx="6295">
                  <c:v>2.7200200000000001E-10</c:v>
                </c:pt>
                <c:pt idx="6296">
                  <c:v>2.7200400000000003E-10</c:v>
                </c:pt>
                <c:pt idx="6297">
                  <c:v>2.7200800000000001E-10</c:v>
                </c:pt>
                <c:pt idx="6298">
                  <c:v>2.7201099999999998E-10</c:v>
                </c:pt>
                <c:pt idx="6299">
                  <c:v>2.7201400000000001E-10</c:v>
                </c:pt>
                <c:pt idx="6300">
                  <c:v>2.7202800000000002E-10</c:v>
                </c:pt>
                <c:pt idx="6301">
                  <c:v>2.72031E-10</c:v>
                </c:pt>
                <c:pt idx="6302">
                  <c:v>2.72031E-10</c:v>
                </c:pt>
                <c:pt idx="6303">
                  <c:v>2.7203300000000002E-10</c:v>
                </c:pt>
                <c:pt idx="6304">
                  <c:v>2.72037E-10</c:v>
                </c:pt>
                <c:pt idx="6305">
                  <c:v>2.7204199999999999E-10</c:v>
                </c:pt>
                <c:pt idx="6306">
                  <c:v>2.7205000000000001E-10</c:v>
                </c:pt>
                <c:pt idx="6307">
                  <c:v>2.7205100000000002E-10</c:v>
                </c:pt>
                <c:pt idx="6308">
                  <c:v>2.7205700000000001E-10</c:v>
                </c:pt>
                <c:pt idx="6309">
                  <c:v>2.7205800000000002E-10</c:v>
                </c:pt>
                <c:pt idx="6310">
                  <c:v>2.72061E-10</c:v>
                </c:pt>
                <c:pt idx="6311">
                  <c:v>2.7206200000000001E-10</c:v>
                </c:pt>
                <c:pt idx="6312">
                  <c:v>2.7207699999999998E-10</c:v>
                </c:pt>
                <c:pt idx="6313">
                  <c:v>2.7207699999999998E-10</c:v>
                </c:pt>
                <c:pt idx="6314">
                  <c:v>2.72103E-10</c:v>
                </c:pt>
                <c:pt idx="6315">
                  <c:v>2.7210600000000002E-10</c:v>
                </c:pt>
                <c:pt idx="6316">
                  <c:v>2.72116E-10</c:v>
                </c:pt>
                <c:pt idx="6317">
                  <c:v>2.7212300000000001E-10</c:v>
                </c:pt>
                <c:pt idx="6318">
                  <c:v>2.7212499999999998E-10</c:v>
                </c:pt>
                <c:pt idx="6319">
                  <c:v>2.72128E-10</c:v>
                </c:pt>
                <c:pt idx="6320">
                  <c:v>2.7213199999999999E-10</c:v>
                </c:pt>
                <c:pt idx="6321">
                  <c:v>2.7214800000000002E-10</c:v>
                </c:pt>
                <c:pt idx="6322">
                  <c:v>2.72176E-10</c:v>
                </c:pt>
                <c:pt idx="6323">
                  <c:v>2.7217999999999998E-10</c:v>
                </c:pt>
                <c:pt idx="6324">
                  <c:v>2.7218400000000002E-10</c:v>
                </c:pt>
                <c:pt idx="6325">
                  <c:v>2.7219299999999999E-10</c:v>
                </c:pt>
                <c:pt idx="6326">
                  <c:v>2.7219600000000002E-10</c:v>
                </c:pt>
                <c:pt idx="6327">
                  <c:v>2.72206E-10</c:v>
                </c:pt>
                <c:pt idx="6328">
                  <c:v>2.7221400000000002E-10</c:v>
                </c:pt>
                <c:pt idx="6329">
                  <c:v>2.7222099999999997E-10</c:v>
                </c:pt>
                <c:pt idx="6330">
                  <c:v>2.7222700000000003E-10</c:v>
                </c:pt>
                <c:pt idx="6331">
                  <c:v>2.7223E-10</c:v>
                </c:pt>
                <c:pt idx="6332">
                  <c:v>2.7223999999999998E-10</c:v>
                </c:pt>
                <c:pt idx="6333">
                  <c:v>2.7224099999999999E-10</c:v>
                </c:pt>
                <c:pt idx="6334">
                  <c:v>2.7225600000000002E-10</c:v>
                </c:pt>
                <c:pt idx="6335">
                  <c:v>2.7226800000000002E-10</c:v>
                </c:pt>
                <c:pt idx="6336">
                  <c:v>2.7227400000000002E-10</c:v>
                </c:pt>
                <c:pt idx="6337">
                  <c:v>2.7227900000000001E-10</c:v>
                </c:pt>
                <c:pt idx="6338">
                  <c:v>2.7228100000000002E-10</c:v>
                </c:pt>
                <c:pt idx="6339">
                  <c:v>2.7228600000000001E-10</c:v>
                </c:pt>
                <c:pt idx="6340">
                  <c:v>2.7229499999999999E-10</c:v>
                </c:pt>
                <c:pt idx="6341">
                  <c:v>2.7229700000000001E-10</c:v>
                </c:pt>
                <c:pt idx="6342">
                  <c:v>2.7229999999999998E-10</c:v>
                </c:pt>
                <c:pt idx="6343">
                  <c:v>2.7230900000000001E-10</c:v>
                </c:pt>
                <c:pt idx="6344">
                  <c:v>2.7232200000000001E-10</c:v>
                </c:pt>
                <c:pt idx="6345">
                  <c:v>2.7232300000000002E-10</c:v>
                </c:pt>
                <c:pt idx="6346">
                  <c:v>2.7232900000000002E-10</c:v>
                </c:pt>
                <c:pt idx="6347">
                  <c:v>2.7232900000000002E-10</c:v>
                </c:pt>
                <c:pt idx="6348">
                  <c:v>2.72333E-10</c:v>
                </c:pt>
                <c:pt idx="6349">
                  <c:v>2.7233699999999999E-10</c:v>
                </c:pt>
                <c:pt idx="6350">
                  <c:v>2.7234000000000001E-10</c:v>
                </c:pt>
                <c:pt idx="6351">
                  <c:v>2.7235300000000002E-10</c:v>
                </c:pt>
                <c:pt idx="6352">
                  <c:v>2.7237399999999999E-10</c:v>
                </c:pt>
                <c:pt idx="6353">
                  <c:v>2.7237700000000002E-10</c:v>
                </c:pt>
                <c:pt idx="6354">
                  <c:v>2.7237799999999998E-10</c:v>
                </c:pt>
                <c:pt idx="6355">
                  <c:v>2.7238200000000001E-10</c:v>
                </c:pt>
                <c:pt idx="6356">
                  <c:v>2.7239500000000002E-10</c:v>
                </c:pt>
                <c:pt idx="6357">
                  <c:v>2.7239699999999998E-10</c:v>
                </c:pt>
                <c:pt idx="6358">
                  <c:v>2.7240199999999998E-10</c:v>
                </c:pt>
                <c:pt idx="6359">
                  <c:v>2.7240199999999998E-10</c:v>
                </c:pt>
                <c:pt idx="6360">
                  <c:v>2.7242199999999999E-10</c:v>
                </c:pt>
                <c:pt idx="6361">
                  <c:v>2.72423E-10</c:v>
                </c:pt>
                <c:pt idx="6362">
                  <c:v>2.7243399999999999E-10</c:v>
                </c:pt>
                <c:pt idx="6363">
                  <c:v>2.7243999999999999E-10</c:v>
                </c:pt>
                <c:pt idx="6364">
                  <c:v>2.7244300000000002E-10</c:v>
                </c:pt>
                <c:pt idx="6365">
                  <c:v>2.7244399999999997E-10</c:v>
                </c:pt>
                <c:pt idx="6366">
                  <c:v>2.7246000000000001E-10</c:v>
                </c:pt>
                <c:pt idx="6367">
                  <c:v>2.7246200000000003E-10</c:v>
                </c:pt>
                <c:pt idx="6368">
                  <c:v>2.72465E-10</c:v>
                </c:pt>
                <c:pt idx="6369">
                  <c:v>2.7247200000000001E-10</c:v>
                </c:pt>
                <c:pt idx="6370">
                  <c:v>2.7247599999999999E-10</c:v>
                </c:pt>
                <c:pt idx="6371">
                  <c:v>2.7248199999999999E-10</c:v>
                </c:pt>
                <c:pt idx="6372">
                  <c:v>2.7248699999999998E-10</c:v>
                </c:pt>
                <c:pt idx="6373">
                  <c:v>2.7248699999999998E-10</c:v>
                </c:pt>
                <c:pt idx="6374">
                  <c:v>2.7249600000000001E-10</c:v>
                </c:pt>
                <c:pt idx="6375">
                  <c:v>2.7249800000000002E-10</c:v>
                </c:pt>
                <c:pt idx="6376">
                  <c:v>2.7249800000000002E-10</c:v>
                </c:pt>
                <c:pt idx="6377">
                  <c:v>2.7250499999999998E-10</c:v>
                </c:pt>
                <c:pt idx="6378">
                  <c:v>2.72513E-10</c:v>
                </c:pt>
                <c:pt idx="6379">
                  <c:v>2.72525E-10</c:v>
                </c:pt>
                <c:pt idx="6380">
                  <c:v>2.7252999999999999E-10</c:v>
                </c:pt>
                <c:pt idx="6381">
                  <c:v>2.7253300000000001E-10</c:v>
                </c:pt>
                <c:pt idx="6382">
                  <c:v>2.7254400000000001E-10</c:v>
                </c:pt>
                <c:pt idx="6383">
                  <c:v>2.7254699999999998E-10</c:v>
                </c:pt>
                <c:pt idx="6384">
                  <c:v>2.72549E-10</c:v>
                </c:pt>
                <c:pt idx="6385">
                  <c:v>2.7255200000000002E-10</c:v>
                </c:pt>
                <c:pt idx="6386">
                  <c:v>2.7255299999999998E-10</c:v>
                </c:pt>
                <c:pt idx="6387">
                  <c:v>2.7255800000000002E-10</c:v>
                </c:pt>
                <c:pt idx="6388">
                  <c:v>2.7257799999999999E-10</c:v>
                </c:pt>
                <c:pt idx="6389">
                  <c:v>2.7258200000000002E-10</c:v>
                </c:pt>
                <c:pt idx="6390">
                  <c:v>2.7258299999999998E-10</c:v>
                </c:pt>
                <c:pt idx="6391">
                  <c:v>2.7259300000000001E-10</c:v>
                </c:pt>
                <c:pt idx="6392">
                  <c:v>2.7259699999999999E-10</c:v>
                </c:pt>
                <c:pt idx="6393">
                  <c:v>2.7260099999999998E-10</c:v>
                </c:pt>
                <c:pt idx="6394">
                  <c:v>2.7260899999999999E-10</c:v>
                </c:pt>
                <c:pt idx="6395">
                  <c:v>2.7261100000000001E-10</c:v>
                </c:pt>
                <c:pt idx="6396">
                  <c:v>2.7261200000000002E-10</c:v>
                </c:pt>
                <c:pt idx="6397">
                  <c:v>2.7261299999999998E-10</c:v>
                </c:pt>
                <c:pt idx="6398">
                  <c:v>2.7262099999999999E-10</c:v>
                </c:pt>
                <c:pt idx="6399">
                  <c:v>2.7262300000000001E-10</c:v>
                </c:pt>
                <c:pt idx="6400">
                  <c:v>2.7262599999999998E-10</c:v>
                </c:pt>
                <c:pt idx="6401">
                  <c:v>2.72628E-10</c:v>
                </c:pt>
                <c:pt idx="6402">
                  <c:v>2.7263299999999999E-10</c:v>
                </c:pt>
                <c:pt idx="6403">
                  <c:v>2.7263299999999999E-10</c:v>
                </c:pt>
                <c:pt idx="6404">
                  <c:v>2.7263500000000001E-10</c:v>
                </c:pt>
                <c:pt idx="6405">
                  <c:v>2.7263500000000001E-10</c:v>
                </c:pt>
                <c:pt idx="6406">
                  <c:v>2.72646E-10</c:v>
                </c:pt>
                <c:pt idx="6407">
                  <c:v>2.7264700000000001E-10</c:v>
                </c:pt>
                <c:pt idx="6408">
                  <c:v>2.7264899999999998E-10</c:v>
                </c:pt>
                <c:pt idx="6409">
                  <c:v>2.7266299999999999E-10</c:v>
                </c:pt>
                <c:pt idx="6410">
                  <c:v>2.7266299999999999E-10</c:v>
                </c:pt>
                <c:pt idx="6411">
                  <c:v>2.7267100000000001E-10</c:v>
                </c:pt>
                <c:pt idx="6412">
                  <c:v>2.7267200000000002E-10</c:v>
                </c:pt>
                <c:pt idx="6413">
                  <c:v>2.7267499999999999E-10</c:v>
                </c:pt>
                <c:pt idx="6414">
                  <c:v>2.7269600000000002E-10</c:v>
                </c:pt>
                <c:pt idx="6415">
                  <c:v>2.7271400000000002E-10</c:v>
                </c:pt>
                <c:pt idx="6416">
                  <c:v>2.7272700000000002E-10</c:v>
                </c:pt>
                <c:pt idx="6417">
                  <c:v>2.7272899999999999E-10</c:v>
                </c:pt>
                <c:pt idx="6418">
                  <c:v>2.7272899999999999E-10</c:v>
                </c:pt>
                <c:pt idx="6419">
                  <c:v>2.7274900000000001E-10</c:v>
                </c:pt>
                <c:pt idx="6420">
                  <c:v>2.72754E-10</c:v>
                </c:pt>
                <c:pt idx="6421">
                  <c:v>2.7275700000000002E-10</c:v>
                </c:pt>
                <c:pt idx="6422">
                  <c:v>2.7276200000000001E-10</c:v>
                </c:pt>
                <c:pt idx="6423">
                  <c:v>2.7276499999999999E-10</c:v>
                </c:pt>
                <c:pt idx="6424">
                  <c:v>2.72778E-10</c:v>
                </c:pt>
                <c:pt idx="6425">
                  <c:v>2.72778E-10</c:v>
                </c:pt>
                <c:pt idx="6426">
                  <c:v>2.7278000000000001E-10</c:v>
                </c:pt>
                <c:pt idx="6427">
                  <c:v>2.7280500000000002E-10</c:v>
                </c:pt>
                <c:pt idx="6428">
                  <c:v>2.7281000000000001E-10</c:v>
                </c:pt>
                <c:pt idx="6429">
                  <c:v>2.7281199999999998E-10</c:v>
                </c:pt>
                <c:pt idx="6430">
                  <c:v>2.7282499999999999E-10</c:v>
                </c:pt>
                <c:pt idx="6431">
                  <c:v>2.7283199999999999E-10</c:v>
                </c:pt>
                <c:pt idx="6432">
                  <c:v>2.7283599999999998E-10</c:v>
                </c:pt>
                <c:pt idx="6433">
                  <c:v>2.7283799999999999E-10</c:v>
                </c:pt>
                <c:pt idx="6434">
                  <c:v>2.7286099999999998E-10</c:v>
                </c:pt>
                <c:pt idx="6435">
                  <c:v>2.7287299999999998E-10</c:v>
                </c:pt>
                <c:pt idx="6436">
                  <c:v>2.7287600000000001E-10</c:v>
                </c:pt>
                <c:pt idx="6437">
                  <c:v>2.7288900000000002E-10</c:v>
                </c:pt>
                <c:pt idx="6438">
                  <c:v>2.7289500000000002E-10</c:v>
                </c:pt>
                <c:pt idx="6439">
                  <c:v>2.72899E-10</c:v>
                </c:pt>
                <c:pt idx="6440">
                  <c:v>2.7290299999999998E-10</c:v>
                </c:pt>
                <c:pt idx="6441">
                  <c:v>2.7290600000000001E-10</c:v>
                </c:pt>
                <c:pt idx="6442">
                  <c:v>2.7290700000000002E-10</c:v>
                </c:pt>
                <c:pt idx="6443">
                  <c:v>2.7291200000000001E-10</c:v>
                </c:pt>
                <c:pt idx="6444">
                  <c:v>2.7292199999999999E-10</c:v>
                </c:pt>
                <c:pt idx="6445">
                  <c:v>2.7292500000000002E-10</c:v>
                </c:pt>
                <c:pt idx="6446">
                  <c:v>2.7293899999999998E-10</c:v>
                </c:pt>
                <c:pt idx="6447">
                  <c:v>2.7295099999999998E-10</c:v>
                </c:pt>
                <c:pt idx="6448">
                  <c:v>2.7295400000000001E-10</c:v>
                </c:pt>
                <c:pt idx="6449">
                  <c:v>2.7295600000000002E-10</c:v>
                </c:pt>
                <c:pt idx="6450">
                  <c:v>2.7297200000000001E-10</c:v>
                </c:pt>
                <c:pt idx="6451">
                  <c:v>2.7297400000000002E-10</c:v>
                </c:pt>
                <c:pt idx="6452">
                  <c:v>2.72977E-10</c:v>
                </c:pt>
                <c:pt idx="6453">
                  <c:v>2.7297900000000001E-10</c:v>
                </c:pt>
                <c:pt idx="6454">
                  <c:v>2.7297900000000001E-10</c:v>
                </c:pt>
                <c:pt idx="6455">
                  <c:v>2.7298000000000002E-10</c:v>
                </c:pt>
                <c:pt idx="6456">
                  <c:v>2.7299399999999999E-10</c:v>
                </c:pt>
                <c:pt idx="6457">
                  <c:v>2.7299800000000002E-10</c:v>
                </c:pt>
                <c:pt idx="6458">
                  <c:v>2.7302299999999998E-10</c:v>
                </c:pt>
                <c:pt idx="6459">
                  <c:v>2.7304199999999999E-10</c:v>
                </c:pt>
                <c:pt idx="6460">
                  <c:v>2.7304699999999998E-10</c:v>
                </c:pt>
                <c:pt idx="6461">
                  <c:v>2.7305E-10</c:v>
                </c:pt>
                <c:pt idx="6462">
                  <c:v>2.7305499999999999E-10</c:v>
                </c:pt>
                <c:pt idx="6463">
                  <c:v>2.7305499999999999E-10</c:v>
                </c:pt>
                <c:pt idx="6464">
                  <c:v>2.7305499999999999E-10</c:v>
                </c:pt>
                <c:pt idx="6465">
                  <c:v>2.7305700000000001E-10</c:v>
                </c:pt>
                <c:pt idx="6466">
                  <c:v>2.7306499999999998E-10</c:v>
                </c:pt>
                <c:pt idx="6467">
                  <c:v>2.7307199999999999E-10</c:v>
                </c:pt>
                <c:pt idx="6468">
                  <c:v>2.7308299999999998E-10</c:v>
                </c:pt>
                <c:pt idx="6469">
                  <c:v>2.7308399999999998E-10</c:v>
                </c:pt>
                <c:pt idx="6470">
                  <c:v>2.7308899999999998E-10</c:v>
                </c:pt>
                <c:pt idx="6471">
                  <c:v>2.7310299999999999E-10</c:v>
                </c:pt>
                <c:pt idx="6472">
                  <c:v>2.73116E-10</c:v>
                </c:pt>
                <c:pt idx="6473">
                  <c:v>2.7312300000000001E-10</c:v>
                </c:pt>
                <c:pt idx="6474">
                  <c:v>2.7312599999999998E-10</c:v>
                </c:pt>
                <c:pt idx="6475">
                  <c:v>2.7312699999999999E-10</c:v>
                </c:pt>
                <c:pt idx="6476">
                  <c:v>2.7314E-10</c:v>
                </c:pt>
                <c:pt idx="6477">
                  <c:v>2.7314700000000001E-10</c:v>
                </c:pt>
                <c:pt idx="6478">
                  <c:v>2.7315699999999999E-10</c:v>
                </c:pt>
                <c:pt idx="6479">
                  <c:v>2.7316700000000002E-10</c:v>
                </c:pt>
                <c:pt idx="6480">
                  <c:v>2.7316899999999999E-10</c:v>
                </c:pt>
                <c:pt idx="6481">
                  <c:v>2.7317300000000002E-10</c:v>
                </c:pt>
                <c:pt idx="6482">
                  <c:v>2.7318400000000002E-10</c:v>
                </c:pt>
                <c:pt idx="6483">
                  <c:v>2.7319000000000002E-10</c:v>
                </c:pt>
                <c:pt idx="6484">
                  <c:v>2.7319500000000001E-10</c:v>
                </c:pt>
                <c:pt idx="6485">
                  <c:v>2.7319899999999999E-10</c:v>
                </c:pt>
                <c:pt idx="6486">
                  <c:v>2.7321500000000002E-10</c:v>
                </c:pt>
                <c:pt idx="6487">
                  <c:v>2.7322000000000001E-10</c:v>
                </c:pt>
                <c:pt idx="6488">
                  <c:v>2.7322799999999998E-10</c:v>
                </c:pt>
                <c:pt idx="6489">
                  <c:v>2.7323499999999999E-10</c:v>
                </c:pt>
                <c:pt idx="6490">
                  <c:v>2.7323999999999998E-10</c:v>
                </c:pt>
                <c:pt idx="6491">
                  <c:v>2.7323999999999998E-10</c:v>
                </c:pt>
                <c:pt idx="6492">
                  <c:v>2.7324599999999998E-10</c:v>
                </c:pt>
                <c:pt idx="6493">
                  <c:v>2.7324599999999998E-10</c:v>
                </c:pt>
                <c:pt idx="6494">
                  <c:v>2.7324699999999999E-10</c:v>
                </c:pt>
                <c:pt idx="6495">
                  <c:v>2.7325799999999998E-10</c:v>
                </c:pt>
                <c:pt idx="6496">
                  <c:v>2.7325899999999999E-10</c:v>
                </c:pt>
                <c:pt idx="6497">
                  <c:v>2.7326200000000001E-10</c:v>
                </c:pt>
                <c:pt idx="6498">
                  <c:v>2.7326200000000001E-10</c:v>
                </c:pt>
                <c:pt idx="6499">
                  <c:v>2.7327400000000001E-10</c:v>
                </c:pt>
                <c:pt idx="6500">
                  <c:v>2.7329499999999999E-10</c:v>
                </c:pt>
                <c:pt idx="6501">
                  <c:v>2.7330400000000001E-10</c:v>
                </c:pt>
                <c:pt idx="6502">
                  <c:v>2.7330699999999998E-10</c:v>
                </c:pt>
                <c:pt idx="6503">
                  <c:v>2.7331399999999999E-10</c:v>
                </c:pt>
                <c:pt idx="6504">
                  <c:v>2.7331799999999998E-10</c:v>
                </c:pt>
                <c:pt idx="6505">
                  <c:v>2.7332999999999998E-10</c:v>
                </c:pt>
                <c:pt idx="6506">
                  <c:v>2.73339E-10</c:v>
                </c:pt>
                <c:pt idx="6507">
                  <c:v>2.7334299999999998E-10</c:v>
                </c:pt>
                <c:pt idx="6508">
                  <c:v>2.7334799999999997E-10</c:v>
                </c:pt>
                <c:pt idx="6509">
                  <c:v>2.7335599999999999E-10</c:v>
                </c:pt>
                <c:pt idx="6510">
                  <c:v>2.7335900000000002E-10</c:v>
                </c:pt>
                <c:pt idx="6511">
                  <c:v>2.7335900000000002E-10</c:v>
                </c:pt>
                <c:pt idx="6512">
                  <c:v>2.7335900000000002E-10</c:v>
                </c:pt>
                <c:pt idx="6513">
                  <c:v>2.7337800000000003E-10</c:v>
                </c:pt>
                <c:pt idx="6514">
                  <c:v>2.7340000000000001E-10</c:v>
                </c:pt>
                <c:pt idx="6515">
                  <c:v>2.7341599999999999E-10</c:v>
                </c:pt>
                <c:pt idx="6516">
                  <c:v>2.73423E-10</c:v>
                </c:pt>
                <c:pt idx="6517">
                  <c:v>2.7343000000000001E-10</c:v>
                </c:pt>
                <c:pt idx="6518">
                  <c:v>2.7343299999999998E-10</c:v>
                </c:pt>
                <c:pt idx="6519">
                  <c:v>2.7343399999999999E-10</c:v>
                </c:pt>
                <c:pt idx="6520">
                  <c:v>2.7343899999999998E-10</c:v>
                </c:pt>
                <c:pt idx="6521">
                  <c:v>2.7343999999999999E-10</c:v>
                </c:pt>
                <c:pt idx="6522">
                  <c:v>2.73441E-10</c:v>
                </c:pt>
                <c:pt idx="6523">
                  <c:v>2.73447E-10</c:v>
                </c:pt>
                <c:pt idx="6524">
                  <c:v>2.7345600000000002E-10</c:v>
                </c:pt>
                <c:pt idx="6525">
                  <c:v>2.7345799999999999E-10</c:v>
                </c:pt>
                <c:pt idx="6526">
                  <c:v>2.7346399999999999E-10</c:v>
                </c:pt>
                <c:pt idx="6527">
                  <c:v>2.73465E-10</c:v>
                </c:pt>
                <c:pt idx="6528">
                  <c:v>2.7346800000000002E-10</c:v>
                </c:pt>
                <c:pt idx="6529">
                  <c:v>2.7346899999999998E-10</c:v>
                </c:pt>
                <c:pt idx="6530">
                  <c:v>2.73477E-10</c:v>
                </c:pt>
                <c:pt idx="6531">
                  <c:v>2.7350099999999999E-10</c:v>
                </c:pt>
                <c:pt idx="6532">
                  <c:v>2.7350599999999999E-10</c:v>
                </c:pt>
                <c:pt idx="6533">
                  <c:v>2.7351799999999999E-10</c:v>
                </c:pt>
                <c:pt idx="6534">
                  <c:v>2.7352299999999998E-10</c:v>
                </c:pt>
                <c:pt idx="6535">
                  <c:v>2.7352499999999999E-10</c:v>
                </c:pt>
                <c:pt idx="6536">
                  <c:v>2.7354600000000002E-10</c:v>
                </c:pt>
                <c:pt idx="6537">
                  <c:v>2.7355E-10</c:v>
                </c:pt>
                <c:pt idx="6538">
                  <c:v>2.73556E-10</c:v>
                </c:pt>
                <c:pt idx="6539">
                  <c:v>2.7355899999999998E-10</c:v>
                </c:pt>
                <c:pt idx="6540">
                  <c:v>2.7357299999999999E-10</c:v>
                </c:pt>
                <c:pt idx="6541">
                  <c:v>2.7358999999999998E-10</c:v>
                </c:pt>
                <c:pt idx="6542">
                  <c:v>2.73598E-10</c:v>
                </c:pt>
                <c:pt idx="6543">
                  <c:v>2.7359900000000001E-10</c:v>
                </c:pt>
                <c:pt idx="6544">
                  <c:v>2.7360199999999998E-10</c:v>
                </c:pt>
                <c:pt idx="6545">
                  <c:v>2.7360700000000003E-10</c:v>
                </c:pt>
                <c:pt idx="6546">
                  <c:v>2.7360899999999999E-10</c:v>
                </c:pt>
                <c:pt idx="6547">
                  <c:v>2.7360899999999999E-10</c:v>
                </c:pt>
                <c:pt idx="6548">
                  <c:v>2.7361300000000002E-10</c:v>
                </c:pt>
                <c:pt idx="6549">
                  <c:v>2.7362099999999999E-10</c:v>
                </c:pt>
                <c:pt idx="6550">
                  <c:v>2.7362300000000001E-10</c:v>
                </c:pt>
                <c:pt idx="6551">
                  <c:v>2.7362400000000002E-10</c:v>
                </c:pt>
                <c:pt idx="6552">
                  <c:v>2.7362500000000002E-10</c:v>
                </c:pt>
                <c:pt idx="6553">
                  <c:v>2.7362500000000002E-10</c:v>
                </c:pt>
                <c:pt idx="6554">
                  <c:v>2.7363000000000002E-10</c:v>
                </c:pt>
                <c:pt idx="6555">
                  <c:v>2.7364E-10</c:v>
                </c:pt>
                <c:pt idx="6556">
                  <c:v>2.7364E-10</c:v>
                </c:pt>
                <c:pt idx="6557">
                  <c:v>2.7364499999999999E-10</c:v>
                </c:pt>
                <c:pt idx="6558">
                  <c:v>2.73652E-10</c:v>
                </c:pt>
                <c:pt idx="6559">
                  <c:v>2.7366799999999998E-10</c:v>
                </c:pt>
                <c:pt idx="6560">
                  <c:v>2.7367700000000001E-10</c:v>
                </c:pt>
                <c:pt idx="6561">
                  <c:v>2.7369100000000002E-10</c:v>
                </c:pt>
                <c:pt idx="6562">
                  <c:v>2.7369199999999998E-10</c:v>
                </c:pt>
                <c:pt idx="6563">
                  <c:v>2.7369299999999999E-10</c:v>
                </c:pt>
                <c:pt idx="6564">
                  <c:v>2.73695E-10</c:v>
                </c:pt>
                <c:pt idx="6565">
                  <c:v>2.7369600000000001E-10</c:v>
                </c:pt>
                <c:pt idx="6566">
                  <c:v>2.737E-10</c:v>
                </c:pt>
                <c:pt idx="6567">
                  <c:v>2.7370499999999999E-10</c:v>
                </c:pt>
                <c:pt idx="6568">
                  <c:v>2.7370900000000002E-10</c:v>
                </c:pt>
                <c:pt idx="6569">
                  <c:v>2.73725E-10</c:v>
                </c:pt>
                <c:pt idx="6570">
                  <c:v>2.7372600000000001E-10</c:v>
                </c:pt>
                <c:pt idx="6571">
                  <c:v>2.7372999999999999E-10</c:v>
                </c:pt>
                <c:pt idx="6572">
                  <c:v>2.73737E-10</c:v>
                </c:pt>
                <c:pt idx="6573">
                  <c:v>2.73743E-10</c:v>
                </c:pt>
                <c:pt idx="6574">
                  <c:v>2.7374599999999998E-10</c:v>
                </c:pt>
                <c:pt idx="6575">
                  <c:v>2.7375299999999999E-10</c:v>
                </c:pt>
                <c:pt idx="6576">
                  <c:v>2.7376200000000001E-10</c:v>
                </c:pt>
                <c:pt idx="6577">
                  <c:v>2.73779E-10</c:v>
                </c:pt>
                <c:pt idx="6578">
                  <c:v>2.7378399999999999E-10</c:v>
                </c:pt>
                <c:pt idx="6579">
                  <c:v>2.7378999999999999E-10</c:v>
                </c:pt>
                <c:pt idx="6580">
                  <c:v>2.7379900000000002E-10</c:v>
                </c:pt>
                <c:pt idx="6581">
                  <c:v>2.7380799999999999E-10</c:v>
                </c:pt>
                <c:pt idx="6582">
                  <c:v>2.7380799999999999E-10</c:v>
                </c:pt>
                <c:pt idx="6583">
                  <c:v>2.7381600000000001E-10</c:v>
                </c:pt>
                <c:pt idx="6584">
                  <c:v>2.7381800000000003E-10</c:v>
                </c:pt>
                <c:pt idx="6585">
                  <c:v>2.7383699999999998E-10</c:v>
                </c:pt>
                <c:pt idx="6586">
                  <c:v>2.7385300000000002E-10</c:v>
                </c:pt>
                <c:pt idx="6587">
                  <c:v>2.7386400000000001E-10</c:v>
                </c:pt>
                <c:pt idx="6588">
                  <c:v>2.7387800000000002E-10</c:v>
                </c:pt>
                <c:pt idx="6589">
                  <c:v>2.7387999999999999E-10</c:v>
                </c:pt>
                <c:pt idx="6590">
                  <c:v>2.7388400000000002E-10</c:v>
                </c:pt>
                <c:pt idx="6591">
                  <c:v>2.7388800000000001E-10</c:v>
                </c:pt>
                <c:pt idx="6592">
                  <c:v>2.73899E-10</c:v>
                </c:pt>
                <c:pt idx="6593">
                  <c:v>2.7390200000000002E-10</c:v>
                </c:pt>
                <c:pt idx="6594">
                  <c:v>2.73924E-10</c:v>
                </c:pt>
                <c:pt idx="6595">
                  <c:v>2.7392500000000001E-10</c:v>
                </c:pt>
                <c:pt idx="6596">
                  <c:v>2.7393700000000001E-10</c:v>
                </c:pt>
                <c:pt idx="6597">
                  <c:v>2.73942E-10</c:v>
                </c:pt>
                <c:pt idx="6598">
                  <c:v>2.7394300000000001E-10</c:v>
                </c:pt>
                <c:pt idx="6599">
                  <c:v>2.7394400000000002E-10</c:v>
                </c:pt>
                <c:pt idx="6600">
                  <c:v>2.7395799999999999E-10</c:v>
                </c:pt>
                <c:pt idx="6601">
                  <c:v>2.73966E-10</c:v>
                </c:pt>
                <c:pt idx="6602">
                  <c:v>2.7396800000000002E-10</c:v>
                </c:pt>
                <c:pt idx="6603">
                  <c:v>2.7398299999999999E-10</c:v>
                </c:pt>
                <c:pt idx="6604">
                  <c:v>2.73984E-10</c:v>
                </c:pt>
                <c:pt idx="6605">
                  <c:v>2.7398899999999999E-10</c:v>
                </c:pt>
                <c:pt idx="6606">
                  <c:v>2.7399700000000001E-10</c:v>
                </c:pt>
                <c:pt idx="6607">
                  <c:v>2.7400099999999999E-10</c:v>
                </c:pt>
                <c:pt idx="6608">
                  <c:v>2.74002E-10</c:v>
                </c:pt>
                <c:pt idx="6609">
                  <c:v>2.7400300000000001E-10</c:v>
                </c:pt>
                <c:pt idx="6610">
                  <c:v>2.7401799999999998E-10</c:v>
                </c:pt>
                <c:pt idx="6611">
                  <c:v>2.7402E-10</c:v>
                </c:pt>
                <c:pt idx="6612">
                  <c:v>2.7402299999999997E-10</c:v>
                </c:pt>
                <c:pt idx="6613">
                  <c:v>2.7403099999999999E-10</c:v>
                </c:pt>
                <c:pt idx="6614">
                  <c:v>2.7403900000000001E-10</c:v>
                </c:pt>
                <c:pt idx="6615">
                  <c:v>2.7403900000000001E-10</c:v>
                </c:pt>
                <c:pt idx="6616">
                  <c:v>2.7405399999999998E-10</c:v>
                </c:pt>
                <c:pt idx="6617">
                  <c:v>2.7405499999999999E-10</c:v>
                </c:pt>
                <c:pt idx="6618">
                  <c:v>2.74056E-10</c:v>
                </c:pt>
                <c:pt idx="6619">
                  <c:v>2.7405800000000002E-10</c:v>
                </c:pt>
                <c:pt idx="6620">
                  <c:v>2.7405900000000003E-10</c:v>
                </c:pt>
                <c:pt idx="6621">
                  <c:v>2.74062E-10</c:v>
                </c:pt>
                <c:pt idx="6622">
                  <c:v>2.7406699999999999E-10</c:v>
                </c:pt>
                <c:pt idx="6623">
                  <c:v>2.7407199999999998E-10</c:v>
                </c:pt>
                <c:pt idx="6624">
                  <c:v>2.7407899999999999E-10</c:v>
                </c:pt>
                <c:pt idx="6625">
                  <c:v>2.74104E-10</c:v>
                </c:pt>
                <c:pt idx="6626">
                  <c:v>2.7410600000000001E-10</c:v>
                </c:pt>
                <c:pt idx="6627">
                  <c:v>2.7411800000000001E-10</c:v>
                </c:pt>
                <c:pt idx="6628">
                  <c:v>2.7411900000000002E-10</c:v>
                </c:pt>
                <c:pt idx="6629">
                  <c:v>2.74128E-10</c:v>
                </c:pt>
                <c:pt idx="6630">
                  <c:v>2.7414E-10</c:v>
                </c:pt>
                <c:pt idx="6631">
                  <c:v>2.74141E-10</c:v>
                </c:pt>
                <c:pt idx="6632">
                  <c:v>2.7415400000000001E-10</c:v>
                </c:pt>
                <c:pt idx="6633">
                  <c:v>2.7415599999999998E-10</c:v>
                </c:pt>
                <c:pt idx="6634">
                  <c:v>2.7415699999999999E-10</c:v>
                </c:pt>
                <c:pt idx="6635">
                  <c:v>2.7415699999999999E-10</c:v>
                </c:pt>
                <c:pt idx="6636">
                  <c:v>2.7416199999999998E-10</c:v>
                </c:pt>
                <c:pt idx="6637">
                  <c:v>2.7417499999999999E-10</c:v>
                </c:pt>
                <c:pt idx="6638">
                  <c:v>2.7422399999999999E-10</c:v>
                </c:pt>
                <c:pt idx="6639">
                  <c:v>2.74225E-10</c:v>
                </c:pt>
                <c:pt idx="6640">
                  <c:v>2.7422600000000001E-10</c:v>
                </c:pt>
                <c:pt idx="6641">
                  <c:v>2.7422799999999998E-10</c:v>
                </c:pt>
                <c:pt idx="6642">
                  <c:v>2.7424400000000001E-10</c:v>
                </c:pt>
                <c:pt idx="6643">
                  <c:v>2.7425000000000001E-10</c:v>
                </c:pt>
                <c:pt idx="6644">
                  <c:v>2.7425100000000002E-10</c:v>
                </c:pt>
                <c:pt idx="6645">
                  <c:v>2.7425399999999999E-10</c:v>
                </c:pt>
                <c:pt idx="6646">
                  <c:v>2.74261E-10</c:v>
                </c:pt>
                <c:pt idx="6647">
                  <c:v>2.7427000000000003E-10</c:v>
                </c:pt>
                <c:pt idx="6648">
                  <c:v>2.7427199999999999E-10</c:v>
                </c:pt>
                <c:pt idx="6649">
                  <c:v>2.7427500000000002E-10</c:v>
                </c:pt>
                <c:pt idx="6650">
                  <c:v>2.7427600000000003E-10</c:v>
                </c:pt>
                <c:pt idx="6651">
                  <c:v>2.7428600000000001E-10</c:v>
                </c:pt>
                <c:pt idx="6652">
                  <c:v>2.7428700000000002E-10</c:v>
                </c:pt>
                <c:pt idx="6653">
                  <c:v>2.7428899999999998E-10</c:v>
                </c:pt>
                <c:pt idx="6654">
                  <c:v>2.7428999999999999E-10</c:v>
                </c:pt>
                <c:pt idx="6655">
                  <c:v>2.7429499999999998E-10</c:v>
                </c:pt>
                <c:pt idx="6656">
                  <c:v>2.7429499999999998E-10</c:v>
                </c:pt>
                <c:pt idx="6657">
                  <c:v>2.7430400000000001E-10</c:v>
                </c:pt>
                <c:pt idx="6658">
                  <c:v>2.7431399999999999E-10</c:v>
                </c:pt>
                <c:pt idx="6659">
                  <c:v>2.7431600000000001E-10</c:v>
                </c:pt>
                <c:pt idx="6660">
                  <c:v>2.7433000000000002E-10</c:v>
                </c:pt>
                <c:pt idx="6661">
                  <c:v>2.7434200000000002E-10</c:v>
                </c:pt>
                <c:pt idx="6662">
                  <c:v>2.7436500000000001E-10</c:v>
                </c:pt>
                <c:pt idx="6663">
                  <c:v>2.7436500000000001E-10</c:v>
                </c:pt>
                <c:pt idx="6664">
                  <c:v>2.7438300000000001E-10</c:v>
                </c:pt>
                <c:pt idx="6665">
                  <c:v>2.7438499999999998E-10</c:v>
                </c:pt>
                <c:pt idx="6666">
                  <c:v>2.7439199999999999E-10</c:v>
                </c:pt>
                <c:pt idx="6667">
                  <c:v>2.74393E-10</c:v>
                </c:pt>
                <c:pt idx="6668">
                  <c:v>2.7440299999999998E-10</c:v>
                </c:pt>
                <c:pt idx="6669">
                  <c:v>2.7440999999999999E-10</c:v>
                </c:pt>
                <c:pt idx="6670">
                  <c:v>2.74412E-10</c:v>
                </c:pt>
                <c:pt idx="6671">
                  <c:v>2.74424E-10</c:v>
                </c:pt>
                <c:pt idx="6672">
                  <c:v>2.7442600000000002E-10</c:v>
                </c:pt>
                <c:pt idx="6673">
                  <c:v>2.7443399999999999E-10</c:v>
                </c:pt>
                <c:pt idx="6674">
                  <c:v>2.7444699999999999E-10</c:v>
                </c:pt>
                <c:pt idx="6675">
                  <c:v>2.7445899999999999E-10</c:v>
                </c:pt>
                <c:pt idx="6676">
                  <c:v>2.7446299999999998E-10</c:v>
                </c:pt>
                <c:pt idx="6677">
                  <c:v>2.7446499999999999E-10</c:v>
                </c:pt>
                <c:pt idx="6678">
                  <c:v>2.7446800000000002E-10</c:v>
                </c:pt>
                <c:pt idx="6679">
                  <c:v>2.7447300000000001E-10</c:v>
                </c:pt>
                <c:pt idx="6680">
                  <c:v>2.7447699999999999E-10</c:v>
                </c:pt>
                <c:pt idx="6681">
                  <c:v>2.7448600000000002E-10</c:v>
                </c:pt>
                <c:pt idx="6682">
                  <c:v>2.7448899999999999E-10</c:v>
                </c:pt>
                <c:pt idx="6683">
                  <c:v>2.7449700000000001E-10</c:v>
                </c:pt>
                <c:pt idx="6684">
                  <c:v>2.7449999999999998E-10</c:v>
                </c:pt>
                <c:pt idx="6685">
                  <c:v>2.74502E-10</c:v>
                </c:pt>
                <c:pt idx="6686">
                  <c:v>2.7451199999999998E-10</c:v>
                </c:pt>
                <c:pt idx="6687">
                  <c:v>2.7452100000000001E-10</c:v>
                </c:pt>
                <c:pt idx="6688">
                  <c:v>2.7452100000000001E-10</c:v>
                </c:pt>
                <c:pt idx="6689">
                  <c:v>2.7455E-10</c:v>
                </c:pt>
                <c:pt idx="6690">
                  <c:v>2.74556E-10</c:v>
                </c:pt>
                <c:pt idx="6691">
                  <c:v>2.7456099999999999E-10</c:v>
                </c:pt>
                <c:pt idx="6692">
                  <c:v>2.7456099999999999E-10</c:v>
                </c:pt>
                <c:pt idx="6693">
                  <c:v>2.7456400000000001E-10</c:v>
                </c:pt>
                <c:pt idx="6694">
                  <c:v>2.7456699999999999E-10</c:v>
                </c:pt>
                <c:pt idx="6695">
                  <c:v>2.7458300000000002E-10</c:v>
                </c:pt>
                <c:pt idx="6696">
                  <c:v>2.7458499999999999E-10</c:v>
                </c:pt>
                <c:pt idx="6697">
                  <c:v>2.74598E-10</c:v>
                </c:pt>
                <c:pt idx="6698">
                  <c:v>2.7460299999999999E-10</c:v>
                </c:pt>
                <c:pt idx="6699">
                  <c:v>2.7460299999999999E-10</c:v>
                </c:pt>
                <c:pt idx="6700">
                  <c:v>2.7461E-10</c:v>
                </c:pt>
                <c:pt idx="6701">
                  <c:v>2.7461499999999999E-10</c:v>
                </c:pt>
                <c:pt idx="6702">
                  <c:v>2.74622E-10</c:v>
                </c:pt>
                <c:pt idx="6703">
                  <c:v>2.7463000000000001E-10</c:v>
                </c:pt>
                <c:pt idx="6704">
                  <c:v>2.7463100000000002E-10</c:v>
                </c:pt>
                <c:pt idx="6705">
                  <c:v>2.7463299999999999E-10</c:v>
                </c:pt>
                <c:pt idx="6706">
                  <c:v>2.74635E-10</c:v>
                </c:pt>
                <c:pt idx="6707">
                  <c:v>2.7463600000000001E-10</c:v>
                </c:pt>
                <c:pt idx="6708">
                  <c:v>2.7463600000000001E-10</c:v>
                </c:pt>
                <c:pt idx="6709">
                  <c:v>2.7463899999999999E-10</c:v>
                </c:pt>
                <c:pt idx="6710">
                  <c:v>2.7464800000000001E-10</c:v>
                </c:pt>
                <c:pt idx="6711">
                  <c:v>2.7467300000000002E-10</c:v>
                </c:pt>
                <c:pt idx="6712">
                  <c:v>2.7469199999999998E-10</c:v>
                </c:pt>
                <c:pt idx="6713">
                  <c:v>2.7469799999999998E-10</c:v>
                </c:pt>
                <c:pt idx="6714">
                  <c:v>2.7470599999999999E-10</c:v>
                </c:pt>
                <c:pt idx="6715">
                  <c:v>2.74707E-10</c:v>
                </c:pt>
                <c:pt idx="6716">
                  <c:v>2.7470800000000001E-10</c:v>
                </c:pt>
                <c:pt idx="6717">
                  <c:v>2.7471199999999999E-10</c:v>
                </c:pt>
                <c:pt idx="6718">
                  <c:v>2.7471199999999999E-10</c:v>
                </c:pt>
                <c:pt idx="6719">
                  <c:v>2.7471400000000001E-10</c:v>
                </c:pt>
                <c:pt idx="6720">
                  <c:v>2.7472399999999999E-10</c:v>
                </c:pt>
                <c:pt idx="6721">
                  <c:v>2.74725E-10</c:v>
                </c:pt>
                <c:pt idx="6722">
                  <c:v>2.7473499999999998E-10</c:v>
                </c:pt>
                <c:pt idx="6723">
                  <c:v>2.7474000000000003E-10</c:v>
                </c:pt>
                <c:pt idx="6724">
                  <c:v>2.74749E-10</c:v>
                </c:pt>
                <c:pt idx="6725">
                  <c:v>2.7475800000000002E-10</c:v>
                </c:pt>
                <c:pt idx="6726">
                  <c:v>2.7475899999999998E-10</c:v>
                </c:pt>
                <c:pt idx="6727">
                  <c:v>2.74761E-10</c:v>
                </c:pt>
                <c:pt idx="6728">
                  <c:v>2.7477099999999998E-10</c:v>
                </c:pt>
                <c:pt idx="6729">
                  <c:v>2.7479300000000001E-10</c:v>
                </c:pt>
                <c:pt idx="6730">
                  <c:v>2.7480500000000001E-10</c:v>
                </c:pt>
                <c:pt idx="6731">
                  <c:v>2.7480699999999998E-10</c:v>
                </c:pt>
                <c:pt idx="6732">
                  <c:v>2.7480699999999998E-10</c:v>
                </c:pt>
                <c:pt idx="6733">
                  <c:v>2.7481299999999998E-10</c:v>
                </c:pt>
                <c:pt idx="6734">
                  <c:v>2.7481999999999999E-10</c:v>
                </c:pt>
                <c:pt idx="6735">
                  <c:v>2.7482400000000002E-10</c:v>
                </c:pt>
                <c:pt idx="6736">
                  <c:v>2.74828E-10</c:v>
                </c:pt>
                <c:pt idx="6737">
                  <c:v>2.74833E-10</c:v>
                </c:pt>
                <c:pt idx="6738">
                  <c:v>2.7484200000000002E-10</c:v>
                </c:pt>
                <c:pt idx="6739">
                  <c:v>2.74846E-10</c:v>
                </c:pt>
                <c:pt idx="6740">
                  <c:v>2.7484700000000001E-10</c:v>
                </c:pt>
                <c:pt idx="6741">
                  <c:v>2.7485400000000002E-10</c:v>
                </c:pt>
                <c:pt idx="6742">
                  <c:v>2.7486699999999998E-10</c:v>
                </c:pt>
                <c:pt idx="6743">
                  <c:v>2.7488599999999999E-10</c:v>
                </c:pt>
                <c:pt idx="6744">
                  <c:v>2.7489000000000002E-10</c:v>
                </c:pt>
                <c:pt idx="6745">
                  <c:v>2.7489099999999998E-10</c:v>
                </c:pt>
                <c:pt idx="6746">
                  <c:v>2.74894E-10</c:v>
                </c:pt>
                <c:pt idx="6747">
                  <c:v>2.7489500000000001E-10</c:v>
                </c:pt>
                <c:pt idx="6748">
                  <c:v>2.749E-10</c:v>
                </c:pt>
                <c:pt idx="6749">
                  <c:v>2.7492000000000002E-10</c:v>
                </c:pt>
                <c:pt idx="6750">
                  <c:v>2.74924E-10</c:v>
                </c:pt>
                <c:pt idx="6751">
                  <c:v>2.7492699999999998E-10</c:v>
                </c:pt>
                <c:pt idx="6752">
                  <c:v>2.7493700000000001E-10</c:v>
                </c:pt>
                <c:pt idx="6753">
                  <c:v>2.74942E-10</c:v>
                </c:pt>
                <c:pt idx="6754">
                  <c:v>2.7494599999999998E-10</c:v>
                </c:pt>
                <c:pt idx="6755">
                  <c:v>2.7496E-10</c:v>
                </c:pt>
                <c:pt idx="6756">
                  <c:v>2.7496499999999999E-10</c:v>
                </c:pt>
                <c:pt idx="6757">
                  <c:v>2.7497400000000002E-10</c:v>
                </c:pt>
                <c:pt idx="6758">
                  <c:v>2.7497699999999999E-10</c:v>
                </c:pt>
                <c:pt idx="6759">
                  <c:v>2.7498899999999999E-10</c:v>
                </c:pt>
                <c:pt idx="6760">
                  <c:v>2.7499700000000001E-10</c:v>
                </c:pt>
                <c:pt idx="6761">
                  <c:v>2.7500300000000001E-10</c:v>
                </c:pt>
                <c:pt idx="6762">
                  <c:v>2.7500400000000002E-10</c:v>
                </c:pt>
                <c:pt idx="6763">
                  <c:v>2.7500500000000002E-10</c:v>
                </c:pt>
                <c:pt idx="6764">
                  <c:v>2.7501299999999999E-10</c:v>
                </c:pt>
                <c:pt idx="6765">
                  <c:v>2.7501899999999999E-10</c:v>
                </c:pt>
                <c:pt idx="6766">
                  <c:v>2.7502100000000001E-10</c:v>
                </c:pt>
                <c:pt idx="6767">
                  <c:v>2.75026E-10</c:v>
                </c:pt>
                <c:pt idx="6768">
                  <c:v>2.7503300000000001E-10</c:v>
                </c:pt>
                <c:pt idx="6769">
                  <c:v>2.7503699999999999E-10</c:v>
                </c:pt>
                <c:pt idx="6770">
                  <c:v>2.7504000000000001E-10</c:v>
                </c:pt>
                <c:pt idx="6771">
                  <c:v>2.7504700000000002E-10</c:v>
                </c:pt>
                <c:pt idx="6772">
                  <c:v>2.7505399999999998E-10</c:v>
                </c:pt>
                <c:pt idx="6773">
                  <c:v>2.75056E-10</c:v>
                </c:pt>
                <c:pt idx="6774">
                  <c:v>2.75062E-10</c:v>
                </c:pt>
                <c:pt idx="6775">
                  <c:v>2.75081E-10</c:v>
                </c:pt>
                <c:pt idx="6776">
                  <c:v>2.7508300000000002E-10</c:v>
                </c:pt>
                <c:pt idx="6777">
                  <c:v>2.75087E-10</c:v>
                </c:pt>
                <c:pt idx="6778">
                  <c:v>2.7510100000000002E-10</c:v>
                </c:pt>
                <c:pt idx="6779">
                  <c:v>2.7510600000000001E-10</c:v>
                </c:pt>
                <c:pt idx="6780">
                  <c:v>2.7510999999999999E-10</c:v>
                </c:pt>
                <c:pt idx="6781">
                  <c:v>2.7515099999999998E-10</c:v>
                </c:pt>
                <c:pt idx="6782">
                  <c:v>2.7515400000000001E-10</c:v>
                </c:pt>
                <c:pt idx="6783">
                  <c:v>2.7515500000000002E-10</c:v>
                </c:pt>
                <c:pt idx="6784">
                  <c:v>2.7515500000000002E-10</c:v>
                </c:pt>
                <c:pt idx="6785">
                  <c:v>2.75183E-10</c:v>
                </c:pt>
                <c:pt idx="6786">
                  <c:v>2.7519000000000001E-10</c:v>
                </c:pt>
                <c:pt idx="6787">
                  <c:v>2.7519200000000003E-10</c:v>
                </c:pt>
                <c:pt idx="6788">
                  <c:v>2.7519399999999999E-10</c:v>
                </c:pt>
                <c:pt idx="6789">
                  <c:v>2.75195E-10</c:v>
                </c:pt>
                <c:pt idx="6790">
                  <c:v>2.7519999999999999E-10</c:v>
                </c:pt>
                <c:pt idx="6791">
                  <c:v>2.7520300000000002E-10</c:v>
                </c:pt>
                <c:pt idx="6792">
                  <c:v>2.7523400000000002E-10</c:v>
                </c:pt>
                <c:pt idx="6793">
                  <c:v>2.75249E-10</c:v>
                </c:pt>
                <c:pt idx="6794">
                  <c:v>2.7525100000000001E-10</c:v>
                </c:pt>
                <c:pt idx="6795">
                  <c:v>2.7525800000000002E-10</c:v>
                </c:pt>
                <c:pt idx="6796">
                  <c:v>2.7525899999999998E-10</c:v>
                </c:pt>
                <c:pt idx="6797">
                  <c:v>2.75261E-10</c:v>
                </c:pt>
                <c:pt idx="6798">
                  <c:v>2.7527400000000001E-10</c:v>
                </c:pt>
                <c:pt idx="6799">
                  <c:v>2.7527699999999998E-10</c:v>
                </c:pt>
                <c:pt idx="6800">
                  <c:v>2.75285E-10</c:v>
                </c:pt>
                <c:pt idx="6801">
                  <c:v>2.7528999999999999E-10</c:v>
                </c:pt>
                <c:pt idx="6802">
                  <c:v>2.7530199999999999E-10</c:v>
                </c:pt>
                <c:pt idx="6803">
                  <c:v>2.7532400000000002E-10</c:v>
                </c:pt>
                <c:pt idx="6804">
                  <c:v>2.7532400000000002E-10</c:v>
                </c:pt>
                <c:pt idx="6805">
                  <c:v>2.7532499999999998E-10</c:v>
                </c:pt>
                <c:pt idx="6806">
                  <c:v>2.7532499999999998E-10</c:v>
                </c:pt>
                <c:pt idx="6807">
                  <c:v>2.7534100000000001E-10</c:v>
                </c:pt>
                <c:pt idx="6808">
                  <c:v>2.7534100000000001E-10</c:v>
                </c:pt>
                <c:pt idx="6809">
                  <c:v>2.7534399999999999E-10</c:v>
                </c:pt>
                <c:pt idx="6810">
                  <c:v>2.75352E-10</c:v>
                </c:pt>
                <c:pt idx="6811">
                  <c:v>2.75352E-10</c:v>
                </c:pt>
                <c:pt idx="6812">
                  <c:v>2.7535499999999998E-10</c:v>
                </c:pt>
                <c:pt idx="6813">
                  <c:v>2.7535699999999999E-10</c:v>
                </c:pt>
                <c:pt idx="6814">
                  <c:v>2.7536199999999998E-10</c:v>
                </c:pt>
                <c:pt idx="6815">
                  <c:v>2.75376E-10</c:v>
                </c:pt>
                <c:pt idx="6816">
                  <c:v>2.7538300000000001E-10</c:v>
                </c:pt>
                <c:pt idx="6817">
                  <c:v>2.7538699999999999E-10</c:v>
                </c:pt>
                <c:pt idx="6818">
                  <c:v>2.75388E-10</c:v>
                </c:pt>
                <c:pt idx="6819">
                  <c:v>2.7540700000000001E-10</c:v>
                </c:pt>
                <c:pt idx="6820">
                  <c:v>2.75424E-10</c:v>
                </c:pt>
                <c:pt idx="6821">
                  <c:v>2.75448E-10</c:v>
                </c:pt>
                <c:pt idx="6822">
                  <c:v>2.75454E-10</c:v>
                </c:pt>
                <c:pt idx="6823">
                  <c:v>2.7545899999999999E-10</c:v>
                </c:pt>
                <c:pt idx="6824">
                  <c:v>2.7546200000000002E-10</c:v>
                </c:pt>
                <c:pt idx="6825">
                  <c:v>2.7546399999999998E-10</c:v>
                </c:pt>
                <c:pt idx="6826">
                  <c:v>2.7546800000000001E-10</c:v>
                </c:pt>
                <c:pt idx="6827">
                  <c:v>2.7548199999999998E-10</c:v>
                </c:pt>
                <c:pt idx="6828">
                  <c:v>2.7548600000000001E-10</c:v>
                </c:pt>
                <c:pt idx="6829">
                  <c:v>2.7549900000000002E-10</c:v>
                </c:pt>
                <c:pt idx="6830">
                  <c:v>2.7550099999999999E-10</c:v>
                </c:pt>
                <c:pt idx="6831">
                  <c:v>2.75503E-10</c:v>
                </c:pt>
                <c:pt idx="6832">
                  <c:v>2.7550599999999998E-10</c:v>
                </c:pt>
                <c:pt idx="6833">
                  <c:v>2.75509E-10</c:v>
                </c:pt>
                <c:pt idx="6834">
                  <c:v>2.7551600000000001E-10</c:v>
                </c:pt>
                <c:pt idx="6835">
                  <c:v>2.7551700000000002E-10</c:v>
                </c:pt>
                <c:pt idx="6836">
                  <c:v>2.7551799999999998E-10</c:v>
                </c:pt>
                <c:pt idx="6837">
                  <c:v>2.7552E-10</c:v>
                </c:pt>
                <c:pt idx="6838">
                  <c:v>2.7552399999999998E-10</c:v>
                </c:pt>
                <c:pt idx="6839">
                  <c:v>2.75533E-10</c:v>
                </c:pt>
                <c:pt idx="6840">
                  <c:v>2.75545E-10</c:v>
                </c:pt>
                <c:pt idx="6841">
                  <c:v>2.75545E-10</c:v>
                </c:pt>
                <c:pt idx="6842">
                  <c:v>2.7554600000000001E-10</c:v>
                </c:pt>
                <c:pt idx="6843">
                  <c:v>2.7555200000000001E-10</c:v>
                </c:pt>
                <c:pt idx="6844">
                  <c:v>2.7556599999999998E-10</c:v>
                </c:pt>
                <c:pt idx="6845">
                  <c:v>2.7557000000000001E-10</c:v>
                </c:pt>
                <c:pt idx="6846">
                  <c:v>2.7557399999999999E-10</c:v>
                </c:pt>
                <c:pt idx="6847">
                  <c:v>2.7557799999999998E-10</c:v>
                </c:pt>
                <c:pt idx="6848">
                  <c:v>2.75587E-10</c:v>
                </c:pt>
                <c:pt idx="6849">
                  <c:v>2.7559599999999998E-10</c:v>
                </c:pt>
                <c:pt idx="6850">
                  <c:v>2.7560100000000002E-10</c:v>
                </c:pt>
                <c:pt idx="6851">
                  <c:v>2.7561300000000002E-10</c:v>
                </c:pt>
                <c:pt idx="6852">
                  <c:v>2.7561399999999997E-10</c:v>
                </c:pt>
                <c:pt idx="6853">
                  <c:v>2.7562799999999999E-10</c:v>
                </c:pt>
                <c:pt idx="6854">
                  <c:v>2.75629E-10</c:v>
                </c:pt>
                <c:pt idx="6855">
                  <c:v>2.7564300000000002E-10</c:v>
                </c:pt>
                <c:pt idx="6856">
                  <c:v>2.75647E-10</c:v>
                </c:pt>
                <c:pt idx="6857">
                  <c:v>2.75647E-10</c:v>
                </c:pt>
                <c:pt idx="6858">
                  <c:v>2.75647E-10</c:v>
                </c:pt>
                <c:pt idx="6859">
                  <c:v>2.7564900000000002E-10</c:v>
                </c:pt>
                <c:pt idx="6860">
                  <c:v>2.7565000000000003E-10</c:v>
                </c:pt>
                <c:pt idx="6861">
                  <c:v>2.75659E-10</c:v>
                </c:pt>
                <c:pt idx="6862">
                  <c:v>2.75665E-10</c:v>
                </c:pt>
                <c:pt idx="6863">
                  <c:v>2.7566700000000002E-10</c:v>
                </c:pt>
                <c:pt idx="6864">
                  <c:v>2.7566800000000002E-10</c:v>
                </c:pt>
                <c:pt idx="6865">
                  <c:v>2.75677E-10</c:v>
                </c:pt>
                <c:pt idx="6866">
                  <c:v>2.7569000000000001E-10</c:v>
                </c:pt>
                <c:pt idx="6867">
                  <c:v>2.7569700000000001E-10</c:v>
                </c:pt>
                <c:pt idx="6868">
                  <c:v>2.7570800000000001E-10</c:v>
                </c:pt>
                <c:pt idx="6869">
                  <c:v>2.7571500000000001E-10</c:v>
                </c:pt>
                <c:pt idx="6870">
                  <c:v>2.75725E-10</c:v>
                </c:pt>
                <c:pt idx="6871">
                  <c:v>2.7572899999999998E-10</c:v>
                </c:pt>
                <c:pt idx="6872">
                  <c:v>2.7573400000000002E-10</c:v>
                </c:pt>
                <c:pt idx="6873">
                  <c:v>2.7573499999999998E-10</c:v>
                </c:pt>
                <c:pt idx="6874">
                  <c:v>2.7575200000000002E-10</c:v>
                </c:pt>
                <c:pt idx="6875">
                  <c:v>2.75768E-10</c:v>
                </c:pt>
                <c:pt idx="6876">
                  <c:v>2.75768E-10</c:v>
                </c:pt>
                <c:pt idx="6877">
                  <c:v>2.7578200000000002E-10</c:v>
                </c:pt>
                <c:pt idx="6878">
                  <c:v>2.7578899999999998E-10</c:v>
                </c:pt>
                <c:pt idx="6879">
                  <c:v>2.75792E-10</c:v>
                </c:pt>
                <c:pt idx="6880">
                  <c:v>2.75792E-10</c:v>
                </c:pt>
                <c:pt idx="6881">
                  <c:v>2.7580099999999998E-10</c:v>
                </c:pt>
                <c:pt idx="6882">
                  <c:v>2.7580299999999999E-10</c:v>
                </c:pt>
                <c:pt idx="6883">
                  <c:v>2.7580500000000001E-10</c:v>
                </c:pt>
                <c:pt idx="6884">
                  <c:v>2.7580799999999998E-10</c:v>
                </c:pt>
                <c:pt idx="6885">
                  <c:v>2.7581899999999998E-10</c:v>
                </c:pt>
                <c:pt idx="6886">
                  <c:v>2.7582099999999999E-10</c:v>
                </c:pt>
                <c:pt idx="6887">
                  <c:v>2.75822E-10</c:v>
                </c:pt>
                <c:pt idx="6888">
                  <c:v>2.7585300000000001E-10</c:v>
                </c:pt>
                <c:pt idx="6889">
                  <c:v>2.7585400000000002E-10</c:v>
                </c:pt>
                <c:pt idx="6890">
                  <c:v>2.7586000000000002E-10</c:v>
                </c:pt>
                <c:pt idx="6891">
                  <c:v>2.7587200000000002E-10</c:v>
                </c:pt>
                <c:pt idx="6892">
                  <c:v>2.7589199999999998E-10</c:v>
                </c:pt>
                <c:pt idx="6893">
                  <c:v>2.7590200000000002E-10</c:v>
                </c:pt>
                <c:pt idx="6894">
                  <c:v>2.7590300000000002E-10</c:v>
                </c:pt>
                <c:pt idx="6895">
                  <c:v>2.7590300000000002E-10</c:v>
                </c:pt>
                <c:pt idx="6896">
                  <c:v>2.75906E-10</c:v>
                </c:pt>
                <c:pt idx="6897">
                  <c:v>2.75918E-10</c:v>
                </c:pt>
                <c:pt idx="6898">
                  <c:v>2.7592100000000002E-10</c:v>
                </c:pt>
                <c:pt idx="6899">
                  <c:v>2.7594599999999998E-10</c:v>
                </c:pt>
                <c:pt idx="6900">
                  <c:v>2.75948E-10</c:v>
                </c:pt>
                <c:pt idx="6901">
                  <c:v>2.7595199999999998E-10</c:v>
                </c:pt>
                <c:pt idx="6902">
                  <c:v>2.7596499999999999E-10</c:v>
                </c:pt>
                <c:pt idx="6903">
                  <c:v>2.7596900000000002E-10</c:v>
                </c:pt>
                <c:pt idx="6904">
                  <c:v>2.7596999999999998E-10</c:v>
                </c:pt>
                <c:pt idx="6905">
                  <c:v>2.7597099999999999E-10</c:v>
                </c:pt>
                <c:pt idx="6906">
                  <c:v>2.7597699999999999E-10</c:v>
                </c:pt>
                <c:pt idx="6907">
                  <c:v>2.7598299999999999E-10</c:v>
                </c:pt>
                <c:pt idx="6908">
                  <c:v>2.7599E-10</c:v>
                </c:pt>
                <c:pt idx="6909">
                  <c:v>2.7599200000000001E-10</c:v>
                </c:pt>
                <c:pt idx="6910">
                  <c:v>2.7600199999999999E-10</c:v>
                </c:pt>
                <c:pt idx="6911">
                  <c:v>2.7600400000000001E-10</c:v>
                </c:pt>
                <c:pt idx="6912">
                  <c:v>2.7600400000000001E-10</c:v>
                </c:pt>
                <c:pt idx="6913">
                  <c:v>2.7602499999999999E-10</c:v>
                </c:pt>
                <c:pt idx="6914">
                  <c:v>2.7602999999999998E-10</c:v>
                </c:pt>
                <c:pt idx="6915">
                  <c:v>2.7603500000000002E-10</c:v>
                </c:pt>
                <c:pt idx="6916">
                  <c:v>2.76039E-10</c:v>
                </c:pt>
                <c:pt idx="6917">
                  <c:v>2.7604999999999999E-10</c:v>
                </c:pt>
                <c:pt idx="6918">
                  <c:v>2.7605800000000001E-10</c:v>
                </c:pt>
                <c:pt idx="6919">
                  <c:v>2.7606400000000001E-10</c:v>
                </c:pt>
                <c:pt idx="6920">
                  <c:v>2.7606799999999999E-10</c:v>
                </c:pt>
                <c:pt idx="6921">
                  <c:v>2.7607299999999998E-10</c:v>
                </c:pt>
                <c:pt idx="6922">
                  <c:v>2.76075E-10</c:v>
                </c:pt>
                <c:pt idx="6923">
                  <c:v>2.7608800000000001E-10</c:v>
                </c:pt>
                <c:pt idx="6924">
                  <c:v>2.7609000000000003E-10</c:v>
                </c:pt>
                <c:pt idx="6925">
                  <c:v>2.7609799999999999E-10</c:v>
                </c:pt>
                <c:pt idx="6926">
                  <c:v>2.7611200000000001E-10</c:v>
                </c:pt>
                <c:pt idx="6927">
                  <c:v>2.76123E-10</c:v>
                </c:pt>
                <c:pt idx="6928">
                  <c:v>2.7612799999999999E-10</c:v>
                </c:pt>
                <c:pt idx="6929">
                  <c:v>2.76135E-10</c:v>
                </c:pt>
                <c:pt idx="6930">
                  <c:v>2.76141E-10</c:v>
                </c:pt>
                <c:pt idx="6931">
                  <c:v>2.7614800000000001E-10</c:v>
                </c:pt>
                <c:pt idx="6932">
                  <c:v>2.7615699999999998E-10</c:v>
                </c:pt>
                <c:pt idx="6933">
                  <c:v>2.7617599999999999E-10</c:v>
                </c:pt>
                <c:pt idx="6934">
                  <c:v>2.7618099999999998E-10</c:v>
                </c:pt>
                <c:pt idx="6935">
                  <c:v>2.7618699999999998E-10</c:v>
                </c:pt>
                <c:pt idx="6936">
                  <c:v>2.7619399999999999E-10</c:v>
                </c:pt>
                <c:pt idx="6937">
                  <c:v>2.76196E-10</c:v>
                </c:pt>
                <c:pt idx="6938">
                  <c:v>2.7619999999999999E-10</c:v>
                </c:pt>
                <c:pt idx="6939">
                  <c:v>2.7620900000000001E-10</c:v>
                </c:pt>
                <c:pt idx="6940">
                  <c:v>2.7621699999999998E-10</c:v>
                </c:pt>
                <c:pt idx="6941">
                  <c:v>2.7622200000000002E-10</c:v>
                </c:pt>
                <c:pt idx="6942">
                  <c:v>2.7623400000000002E-10</c:v>
                </c:pt>
                <c:pt idx="6943">
                  <c:v>2.7624199999999999E-10</c:v>
                </c:pt>
                <c:pt idx="6944">
                  <c:v>2.7624699999999998E-10</c:v>
                </c:pt>
                <c:pt idx="6945">
                  <c:v>2.7625200000000002E-10</c:v>
                </c:pt>
                <c:pt idx="6946">
                  <c:v>2.7626599999999998E-10</c:v>
                </c:pt>
                <c:pt idx="6947">
                  <c:v>2.7627000000000002E-10</c:v>
                </c:pt>
                <c:pt idx="6948">
                  <c:v>2.7627299999999999E-10</c:v>
                </c:pt>
                <c:pt idx="6949">
                  <c:v>2.7628100000000001E-10</c:v>
                </c:pt>
                <c:pt idx="6950">
                  <c:v>2.7628800000000002E-10</c:v>
                </c:pt>
                <c:pt idx="6951">
                  <c:v>2.76298E-10</c:v>
                </c:pt>
                <c:pt idx="6952">
                  <c:v>2.76298E-10</c:v>
                </c:pt>
                <c:pt idx="6953">
                  <c:v>2.76322E-10</c:v>
                </c:pt>
                <c:pt idx="6954">
                  <c:v>2.7632599999999998E-10</c:v>
                </c:pt>
                <c:pt idx="6955">
                  <c:v>2.7632599999999998E-10</c:v>
                </c:pt>
                <c:pt idx="6956">
                  <c:v>2.7632699999999999E-10</c:v>
                </c:pt>
                <c:pt idx="6957">
                  <c:v>2.76328E-10</c:v>
                </c:pt>
                <c:pt idx="6958">
                  <c:v>2.7633899999999999E-10</c:v>
                </c:pt>
                <c:pt idx="6959">
                  <c:v>2.7633899999999999E-10</c:v>
                </c:pt>
                <c:pt idx="6960">
                  <c:v>2.7634E-10</c:v>
                </c:pt>
                <c:pt idx="6961">
                  <c:v>2.7634300000000002E-10</c:v>
                </c:pt>
                <c:pt idx="6962">
                  <c:v>2.7634900000000002E-10</c:v>
                </c:pt>
                <c:pt idx="6963">
                  <c:v>2.76352E-10</c:v>
                </c:pt>
                <c:pt idx="6964">
                  <c:v>2.7636700000000002E-10</c:v>
                </c:pt>
                <c:pt idx="6965">
                  <c:v>2.7639600000000001E-10</c:v>
                </c:pt>
                <c:pt idx="6966">
                  <c:v>2.7641599999999998E-10</c:v>
                </c:pt>
                <c:pt idx="6967">
                  <c:v>2.7641699999999999E-10</c:v>
                </c:pt>
                <c:pt idx="6968">
                  <c:v>2.7642299999999999E-10</c:v>
                </c:pt>
                <c:pt idx="6969">
                  <c:v>2.7642700000000002E-10</c:v>
                </c:pt>
                <c:pt idx="6970">
                  <c:v>2.7642899999999999E-10</c:v>
                </c:pt>
                <c:pt idx="6971">
                  <c:v>2.7643200000000001E-10</c:v>
                </c:pt>
                <c:pt idx="6972">
                  <c:v>2.7643999999999998E-10</c:v>
                </c:pt>
                <c:pt idx="6973">
                  <c:v>2.76442E-10</c:v>
                </c:pt>
                <c:pt idx="6974">
                  <c:v>2.7645100000000002E-10</c:v>
                </c:pt>
                <c:pt idx="6975">
                  <c:v>2.7645199999999998E-10</c:v>
                </c:pt>
                <c:pt idx="6976">
                  <c:v>2.7645600000000001E-10</c:v>
                </c:pt>
                <c:pt idx="6977">
                  <c:v>2.76461E-10</c:v>
                </c:pt>
                <c:pt idx="6978">
                  <c:v>2.7647799999999999E-10</c:v>
                </c:pt>
                <c:pt idx="6979">
                  <c:v>2.7648600000000001E-10</c:v>
                </c:pt>
                <c:pt idx="6980">
                  <c:v>2.7648700000000002E-10</c:v>
                </c:pt>
                <c:pt idx="6981">
                  <c:v>2.7649599999999999E-10</c:v>
                </c:pt>
                <c:pt idx="6982">
                  <c:v>2.7649800000000001E-10</c:v>
                </c:pt>
                <c:pt idx="6983">
                  <c:v>2.7650699999999998E-10</c:v>
                </c:pt>
                <c:pt idx="6984">
                  <c:v>2.7652599999999999E-10</c:v>
                </c:pt>
                <c:pt idx="6985">
                  <c:v>2.76527E-10</c:v>
                </c:pt>
                <c:pt idx="6986">
                  <c:v>2.7653400000000001E-10</c:v>
                </c:pt>
                <c:pt idx="6987">
                  <c:v>2.7653400000000001E-10</c:v>
                </c:pt>
                <c:pt idx="6988">
                  <c:v>2.7655599999999999E-10</c:v>
                </c:pt>
                <c:pt idx="6989">
                  <c:v>2.76563E-10</c:v>
                </c:pt>
                <c:pt idx="6990">
                  <c:v>2.7656400000000001E-10</c:v>
                </c:pt>
                <c:pt idx="6991">
                  <c:v>2.7657000000000001E-10</c:v>
                </c:pt>
                <c:pt idx="6992">
                  <c:v>2.7657200000000002E-10</c:v>
                </c:pt>
                <c:pt idx="6993">
                  <c:v>2.7657700000000002E-10</c:v>
                </c:pt>
                <c:pt idx="6994">
                  <c:v>2.76581E-10</c:v>
                </c:pt>
                <c:pt idx="6995">
                  <c:v>2.7658200000000001E-10</c:v>
                </c:pt>
                <c:pt idx="6996">
                  <c:v>2.7658599999999999E-10</c:v>
                </c:pt>
                <c:pt idx="6997">
                  <c:v>2.76587E-10</c:v>
                </c:pt>
                <c:pt idx="6998">
                  <c:v>2.76587E-10</c:v>
                </c:pt>
                <c:pt idx="6999">
                  <c:v>2.7660399999999999E-10</c:v>
                </c:pt>
                <c:pt idx="7000">
                  <c:v>2.7661400000000002E-10</c:v>
                </c:pt>
                <c:pt idx="7001">
                  <c:v>2.76617E-10</c:v>
                </c:pt>
                <c:pt idx="7002">
                  <c:v>2.7663100000000001E-10</c:v>
                </c:pt>
                <c:pt idx="7003">
                  <c:v>2.7663399999999999E-10</c:v>
                </c:pt>
                <c:pt idx="7004">
                  <c:v>2.7663700000000001E-10</c:v>
                </c:pt>
                <c:pt idx="7005">
                  <c:v>2.76665E-10</c:v>
                </c:pt>
                <c:pt idx="7006">
                  <c:v>2.76665E-10</c:v>
                </c:pt>
                <c:pt idx="7007">
                  <c:v>2.76666E-10</c:v>
                </c:pt>
                <c:pt idx="7008">
                  <c:v>2.7666999999999999E-10</c:v>
                </c:pt>
                <c:pt idx="7009">
                  <c:v>2.76671E-10</c:v>
                </c:pt>
                <c:pt idx="7010">
                  <c:v>2.7668000000000002E-10</c:v>
                </c:pt>
                <c:pt idx="7011">
                  <c:v>2.7668600000000002E-10</c:v>
                </c:pt>
                <c:pt idx="7012">
                  <c:v>2.7669499999999999E-10</c:v>
                </c:pt>
                <c:pt idx="7013">
                  <c:v>2.7669999999999999E-10</c:v>
                </c:pt>
                <c:pt idx="7014">
                  <c:v>2.7671600000000002E-10</c:v>
                </c:pt>
                <c:pt idx="7015">
                  <c:v>2.7673099999999999E-10</c:v>
                </c:pt>
                <c:pt idx="7016">
                  <c:v>2.7674600000000002E-10</c:v>
                </c:pt>
                <c:pt idx="7017">
                  <c:v>2.7674899999999999E-10</c:v>
                </c:pt>
                <c:pt idx="7018">
                  <c:v>2.7674899999999999E-10</c:v>
                </c:pt>
                <c:pt idx="7019">
                  <c:v>2.7674899999999999E-10</c:v>
                </c:pt>
                <c:pt idx="7020">
                  <c:v>2.7675299999999997E-10</c:v>
                </c:pt>
                <c:pt idx="7021">
                  <c:v>2.7675499999999999E-10</c:v>
                </c:pt>
                <c:pt idx="7022">
                  <c:v>2.7675700000000001E-10</c:v>
                </c:pt>
                <c:pt idx="7023">
                  <c:v>2.7676400000000002E-10</c:v>
                </c:pt>
                <c:pt idx="7024">
                  <c:v>2.7677000000000002E-10</c:v>
                </c:pt>
                <c:pt idx="7025">
                  <c:v>2.7679300000000001E-10</c:v>
                </c:pt>
                <c:pt idx="7026">
                  <c:v>2.7679599999999998E-10</c:v>
                </c:pt>
                <c:pt idx="7027">
                  <c:v>2.7680199999999998E-10</c:v>
                </c:pt>
                <c:pt idx="7028">
                  <c:v>2.7680899999999999E-10</c:v>
                </c:pt>
                <c:pt idx="7029">
                  <c:v>2.7681100000000001E-10</c:v>
                </c:pt>
                <c:pt idx="7030">
                  <c:v>2.7682900000000001E-10</c:v>
                </c:pt>
                <c:pt idx="7031">
                  <c:v>2.7685500000000002E-10</c:v>
                </c:pt>
                <c:pt idx="7032">
                  <c:v>2.7685699999999999E-10</c:v>
                </c:pt>
                <c:pt idx="7033">
                  <c:v>2.7685900000000001E-10</c:v>
                </c:pt>
                <c:pt idx="7034">
                  <c:v>2.7686100000000002E-10</c:v>
                </c:pt>
                <c:pt idx="7035">
                  <c:v>2.7686199999999998E-10</c:v>
                </c:pt>
                <c:pt idx="7036">
                  <c:v>2.76864E-10</c:v>
                </c:pt>
                <c:pt idx="7037">
                  <c:v>2.7686799999999998E-10</c:v>
                </c:pt>
                <c:pt idx="7038">
                  <c:v>2.7687E-10</c:v>
                </c:pt>
                <c:pt idx="7039">
                  <c:v>2.7688599999999998E-10</c:v>
                </c:pt>
                <c:pt idx="7040">
                  <c:v>2.76889E-10</c:v>
                </c:pt>
                <c:pt idx="7041">
                  <c:v>2.76895E-10</c:v>
                </c:pt>
                <c:pt idx="7042">
                  <c:v>2.769E-10</c:v>
                </c:pt>
                <c:pt idx="7043">
                  <c:v>2.7690200000000001E-10</c:v>
                </c:pt>
                <c:pt idx="7044">
                  <c:v>2.7691099999999999E-10</c:v>
                </c:pt>
                <c:pt idx="7045">
                  <c:v>2.7693499999999999E-10</c:v>
                </c:pt>
                <c:pt idx="7046">
                  <c:v>2.7694500000000002E-10</c:v>
                </c:pt>
                <c:pt idx="7047">
                  <c:v>2.7695799999999998E-10</c:v>
                </c:pt>
                <c:pt idx="7048">
                  <c:v>2.7697099999999998E-10</c:v>
                </c:pt>
                <c:pt idx="7049">
                  <c:v>2.7697500000000002E-10</c:v>
                </c:pt>
                <c:pt idx="7050">
                  <c:v>2.7697599999999997E-10</c:v>
                </c:pt>
                <c:pt idx="7051">
                  <c:v>2.7698100000000002E-10</c:v>
                </c:pt>
                <c:pt idx="7052">
                  <c:v>2.7698999999999999E-10</c:v>
                </c:pt>
                <c:pt idx="7053">
                  <c:v>2.7699300000000002E-10</c:v>
                </c:pt>
                <c:pt idx="7054">
                  <c:v>2.7700699999999998E-10</c:v>
                </c:pt>
                <c:pt idx="7055">
                  <c:v>2.7702400000000002E-10</c:v>
                </c:pt>
                <c:pt idx="7056">
                  <c:v>2.7702900000000002E-10</c:v>
                </c:pt>
                <c:pt idx="7057">
                  <c:v>2.7703199999999999E-10</c:v>
                </c:pt>
                <c:pt idx="7058">
                  <c:v>2.77039E-10</c:v>
                </c:pt>
                <c:pt idx="7059">
                  <c:v>2.7704000000000001E-10</c:v>
                </c:pt>
                <c:pt idx="7060">
                  <c:v>2.7704999999999999E-10</c:v>
                </c:pt>
                <c:pt idx="7061">
                  <c:v>2.7705400000000002E-10</c:v>
                </c:pt>
                <c:pt idx="7062">
                  <c:v>2.7705599999999999E-10</c:v>
                </c:pt>
                <c:pt idx="7063">
                  <c:v>2.7706500000000001E-10</c:v>
                </c:pt>
                <c:pt idx="7064">
                  <c:v>2.7706500000000001E-10</c:v>
                </c:pt>
                <c:pt idx="7065">
                  <c:v>2.77069E-10</c:v>
                </c:pt>
                <c:pt idx="7066">
                  <c:v>2.7707999999999999E-10</c:v>
                </c:pt>
                <c:pt idx="7067">
                  <c:v>2.7709000000000002E-10</c:v>
                </c:pt>
                <c:pt idx="7068">
                  <c:v>2.7710399999999999E-10</c:v>
                </c:pt>
                <c:pt idx="7069">
                  <c:v>2.7710999999999999E-10</c:v>
                </c:pt>
                <c:pt idx="7070">
                  <c:v>2.77112E-10</c:v>
                </c:pt>
                <c:pt idx="7071">
                  <c:v>2.7711300000000001E-10</c:v>
                </c:pt>
                <c:pt idx="7072">
                  <c:v>2.7711300000000001E-10</c:v>
                </c:pt>
                <c:pt idx="7073">
                  <c:v>2.77117E-10</c:v>
                </c:pt>
                <c:pt idx="7074">
                  <c:v>2.7712799999999999E-10</c:v>
                </c:pt>
                <c:pt idx="7075">
                  <c:v>2.7713499999999999E-10</c:v>
                </c:pt>
                <c:pt idx="7076">
                  <c:v>2.7713899999999998E-10</c:v>
                </c:pt>
                <c:pt idx="7077">
                  <c:v>2.7715299999999999E-10</c:v>
                </c:pt>
                <c:pt idx="7078">
                  <c:v>2.7716100000000001E-10</c:v>
                </c:pt>
                <c:pt idx="7079">
                  <c:v>2.7717300000000001E-10</c:v>
                </c:pt>
                <c:pt idx="7080">
                  <c:v>2.7717400000000002E-10</c:v>
                </c:pt>
                <c:pt idx="7081">
                  <c:v>2.77178E-10</c:v>
                </c:pt>
                <c:pt idx="7082">
                  <c:v>2.77184E-10</c:v>
                </c:pt>
                <c:pt idx="7083">
                  <c:v>2.7719299999999998E-10</c:v>
                </c:pt>
                <c:pt idx="7084">
                  <c:v>2.7719899999999998E-10</c:v>
                </c:pt>
                <c:pt idx="7085">
                  <c:v>2.7720099999999999E-10</c:v>
                </c:pt>
                <c:pt idx="7086">
                  <c:v>2.7722200000000002E-10</c:v>
                </c:pt>
                <c:pt idx="7087">
                  <c:v>2.7722900000000003E-10</c:v>
                </c:pt>
                <c:pt idx="7088">
                  <c:v>2.7724500000000001E-10</c:v>
                </c:pt>
                <c:pt idx="7089">
                  <c:v>2.7725399999999998E-10</c:v>
                </c:pt>
                <c:pt idx="7090">
                  <c:v>2.7727899999999999E-10</c:v>
                </c:pt>
                <c:pt idx="7091">
                  <c:v>2.7727899999999999E-10</c:v>
                </c:pt>
                <c:pt idx="7092">
                  <c:v>2.7729500000000002E-10</c:v>
                </c:pt>
                <c:pt idx="7093">
                  <c:v>2.7730600000000001E-10</c:v>
                </c:pt>
                <c:pt idx="7094">
                  <c:v>2.7730700000000002E-10</c:v>
                </c:pt>
                <c:pt idx="7095">
                  <c:v>2.7731100000000001E-10</c:v>
                </c:pt>
                <c:pt idx="7096">
                  <c:v>2.7731999999999998E-10</c:v>
                </c:pt>
                <c:pt idx="7097">
                  <c:v>2.7732599999999998E-10</c:v>
                </c:pt>
                <c:pt idx="7098">
                  <c:v>2.7732699999999999E-10</c:v>
                </c:pt>
                <c:pt idx="7099">
                  <c:v>2.77329E-10</c:v>
                </c:pt>
                <c:pt idx="7100">
                  <c:v>2.7734399999999998E-10</c:v>
                </c:pt>
                <c:pt idx="7101">
                  <c:v>2.7736399999999999E-10</c:v>
                </c:pt>
                <c:pt idx="7102">
                  <c:v>2.7736799999999998E-10</c:v>
                </c:pt>
                <c:pt idx="7103">
                  <c:v>2.7737599999999999E-10</c:v>
                </c:pt>
                <c:pt idx="7104">
                  <c:v>2.7738099999999999E-10</c:v>
                </c:pt>
                <c:pt idx="7105">
                  <c:v>2.7738599999999998E-10</c:v>
                </c:pt>
                <c:pt idx="7106">
                  <c:v>2.7738599999999998E-10</c:v>
                </c:pt>
                <c:pt idx="7107">
                  <c:v>2.7739000000000001E-10</c:v>
                </c:pt>
                <c:pt idx="7108">
                  <c:v>2.7739700000000002E-10</c:v>
                </c:pt>
                <c:pt idx="7109">
                  <c:v>2.7740499999999998E-10</c:v>
                </c:pt>
                <c:pt idx="7110">
                  <c:v>2.7740599999999999E-10</c:v>
                </c:pt>
                <c:pt idx="7111">
                  <c:v>2.77419E-10</c:v>
                </c:pt>
                <c:pt idx="7112">
                  <c:v>2.7742399999999999E-10</c:v>
                </c:pt>
                <c:pt idx="7113">
                  <c:v>2.7743499999999998E-10</c:v>
                </c:pt>
                <c:pt idx="7114">
                  <c:v>2.7743599999999999E-10</c:v>
                </c:pt>
                <c:pt idx="7115">
                  <c:v>2.7743800000000001E-10</c:v>
                </c:pt>
                <c:pt idx="7116">
                  <c:v>2.7745100000000002E-10</c:v>
                </c:pt>
                <c:pt idx="7117">
                  <c:v>2.77461E-10</c:v>
                </c:pt>
                <c:pt idx="7118">
                  <c:v>2.77461E-10</c:v>
                </c:pt>
                <c:pt idx="7119">
                  <c:v>2.7746499999999998E-10</c:v>
                </c:pt>
                <c:pt idx="7120">
                  <c:v>2.77467E-10</c:v>
                </c:pt>
                <c:pt idx="7121">
                  <c:v>2.7747400000000001E-10</c:v>
                </c:pt>
                <c:pt idx="7122">
                  <c:v>2.7747799999999999E-10</c:v>
                </c:pt>
                <c:pt idx="7123">
                  <c:v>2.77479E-10</c:v>
                </c:pt>
                <c:pt idx="7124">
                  <c:v>2.7748000000000001E-10</c:v>
                </c:pt>
                <c:pt idx="7125">
                  <c:v>2.7748299999999998E-10</c:v>
                </c:pt>
                <c:pt idx="7126">
                  <c:v>2.7749300000000002E-10</c:v>
                </c:pt>
                <c:pt idx="7127">
                  <c:v>2.7751899999999998E-10</c:v>
                </c:pt>
                <c:pt idx="7128">
                  <c:v>2.7752200000000001E-10</c:v>
                </c:pt>
                <c:pt idx="7129">
                  <c:v>2.77527E-10</c:v>
                </c:pt>
                <c:pt idx="7130">
                  <c:v>2.7754600000000001E-10</c:v>
                </c:pt>
                <c:pt idx="7131">
                  <c:v>2.7755900000000001E-10</c:v>
                </c:pt>
                <c:pt idx="7132">
                  <c:v>2.7756000000000002E-10</c:v>
                </c:pt>
                <c:pt idx="7133">
                  <c:v>2.7756699999999998E-10</c:v>
                </c:pt>
                <c:pt idx="7134">
                  <c:v>2.7757200000000002E-10</c:v>
                </c:pt>
                <c:pt idx="7135">
                  <c:v>2.7757399999999999E-10</c:v>
                </c:pt>
                <c:pt idx="7136">
                  <c:v>2.77581E-10</c:v>
                </c:pt>
                <c:pt idx="7137">
                  <c:v>2.7760899999999998E-10</c:v>
                </c:pt>
                <c:pt idx="7138">
                  <c:v>2.7761900000000001E-10</c:v>
                </c:pt>
                <c:pt idx="7139">
                  <c:v>2.7763E-10</c:v>
                </c:pt>
                <c:pt idx="7140">
                  <c:v>2.7763299999999998E-10</c:v>
                </c:pt>
                <c:pt idx="7141">
                  <c:v>2.7763399999999998E-10</c:v>
                </c:pt>
                <c:pt idx="7142">
                  <c:v>2.77642E-10</c:v>
                </c:pt>
                <c:pt idx="7143">
                  <c:v>2.7765099999999998E-10</c:v>
                </c:pt>
                <c:pt idx="7144">
                  <c:v>2.7765699999999997E-10</c:v>
                </c:pt>
                <c:pt idx="7145">
                  <c:v>2.7766E-10</c:v>
                </c:pt>
                <c:pt idx="7146">
                  <c:v>2.7766100000000001E-10</c:v>
                </c:pt>
                <c:pt idx="7147">
                  <c:v>2.7766200000000002E-10</c:v>
                </c:pt>
                <c:pt idx="7148">
                  <c:v>2.77666E-10</c:v>
                </c:pt>
                <c:pt idx="7149">
                  <c:v>2.7767099999999999E-10</c:v>
                </c:pt>
                <c:pt idx="7150">
                  <c:v>2.7767499999999997E-10</c:v>
                </c:pt>
                <c:pt idx="7151">
                  <c:v>2.7769800000000002E-10</c:v>
                </c:pt>
                <c:pt idx="7152">
                  <c:v>2.7769999999999998E-10</c:v>
                </c:pt>
                <c:pt idx="7153">
                  <c:v>2.7770300000000001E-10</c:v>
                </c:pt>
                <c:pt idx="7154">
                  <c:v>2.7770400000000002E-10</c:v>
                </c:pt>
                <c:pt idx="7155">
                  <c:v>2.7770500000000002E-10</c:v>
                </c:pt>
                <c:pt idx="7156">
                  <c:v>2.7772100000000001E-10</c:v>
                </c:pt>
                <c:pt idx="7157">
                  <c:v>2.77726E-10</c:v>
                </c:pt>
                <c:pt idx="7158">
                  <c:v>2.7773099999999999E-10</c:v>
                </c:pt>
                <c:pt idx="7159">
                  <c:v>2.7774199999999998E-10</c:v>
                </c:pt>
                <c:pt idx="7160">
                  <c:v>2.7774299999999999E-10</c:v>
                </c:pt>
                <c:pt idx="7161">
                  <c:v>2.7775399999999998E-10</c:v>
                </c:pt>
                <c:pt idx="7162">
                  <c:v>2.7775399999999998E-10</c:v>
                </c:pt>
                <c:pt idx="7163">
                  <c:v>2.77786E-10</c:v>
                </c:pt>
                <c:pt idx="7164">
                  <c:v>2.7778800000000001E-10</c:v>
                </c:pt>
                <c:pt idx="7165">
                  <c:v>2.77817E-10</c:v>
                </c:pt>
                <c:pt idx="7166">
                  <c:v>2.7782199999999999E-10</c:v>
                </c:pt>
                <c:pt idx="7167">
                  <c:v>2.7782699999999999E-10</c:v>
                </c:pt>
                <c:pt idx="7168">
                  <c:v>2.7783100000000002E-10</c:v>
                </c:pt>
                <c:pt idx="7169">
                  <c:v>2.7783600000000001E-10</c:v>
                </c:pt>
                <c:pt idx="7170">
                  <c:v>2.7783700000000002E-10</c:v>
                </c:pt>
                <c:pt idx="7171">
                  <c:v>2.7783899999999999E-10</c:v>
                </c:pt>
                <c:pt idx="7172">
                  <c:v>2.77853E-10</c:v>
                </c:pt>
                <c:pt idx="7173">
                  <c:v>2.77853E-10</c:v>
                </c:pt>
                <c:pt idx="7174">
                  <c:v>2.7785500000000002E-10</c:v>
                </c:pt>
                <c:pt idx="7175">
                  <c:v>2.7786100000000002E-10</c:v>
                </c:pt>
                <c:pt idx="7176">
                  <c:v>2.7786999999999999E-10</c:v>
                </c:pt>
                <c:pt idx="7177">
                  <c:v>2.77877E-10</c:v>
                </c:pt>
                <c:pt idx="7178">
                  <c:v>2.7787900000000002E-10</c:v>
                </c:pt>
                <c:pt idx="7179">
                  <c:v>2.7789299999999998E-10</c:v>
                </c:pt>
                <c:pt idx="7180">
                  <c:v>2.77895E-10</c:v>
                </c:pt>
                <c:pt idx="7181">
                  <c:v>2.7790599999999999E-10</c:v>
                </c:pt>
                <c:pt idx="7182">
                  <c:v>2.7790900000000002E-10</c:v>
                </c:pt>
                <c:pt idx="7183">
                  <c:v>2.77913E-10</c:v>
                </c:pt>
                <c:pt idx="7184">
                  <c:v>2.7791799999999999E-10</c:v>
                </c:pt>
                <c:pt idx="7185">
                  <c:v>2.7792399999999999E-10</c:v>
                </c:pt>
                <c:pt idx="7186">
                  <c:v>2.7792899999999998E-10</c:v>
                </c:pt>
                <c:pt idx="7187">
                  <c:v>2.77931E-10</c:v>
                </c:pt>
                <c:pt idx="7188">
                  <c:v>2.77931E-10</c:v>
                </c:pt>
                <c:pt idx="7189">
                  <c:v>2.7794400000000001E-10</c:v>
                </c:pt>
                <c:pt idx="7190">
                  <c:v>2.7794400000000001E-10</c:v>
                </c:pt>
                <c:pt idx="7191">
                  <c:v>2.7794500000000002E-10</c:v>
                </c:pt>
                <c:pt idx="7192">
                  <c:v>2.7795100000000002E-10</c:v>
                </c:pt>
                <c:pt idx="7193">
                  <c:v>2.7795700000000002E-10</c:v>
                </c:pt>
                <c:pt idx="7194">
                  <c:v>2.7797500000000001E-10</c:v>
                </c:pt>
                <c:pt idx="7195">
                  <c:v>2.7798700000000001E-10</c:v>
                </c:pt>
                <c:pt idx="7196">
                  <c:v>2.7799300000000001E-10</c:v>
                </c:pt>
                <c:pt idx="7197">
                  <c:v>2.7799499999999998E-10</c:v>
                </c:pt>
                <c:pt idx="7198">
                  <c:v>2.7801299999999998E-10</c:v>
                </c:pt>
                <c:pt idx="7199">
                  <c:v>2.7803099999999998E-10</c:v>
                </c:pt>
                <c:pt idx="7200">
                  <c:v>2.7803099999999998E-10</c:v>
                </c:pt>
                <c:pt idx="7201">
                  <c:v>2.7804999999999999E-10</c:v>
                </c:pt>
                <c:pt idx="7202">
                  <c:v>2.7808499999999998E-10</c:v>
                </c:pt>
                <c:pt idx="7203">
                  <c:v>2.78088E-10</c:v>
                </c:pt>
                <c:pt idx="7204">
                  <c:v>2.7808900000000001E-10</c:v>
                </c:pt>
                <c:pt idx="7205">
                  <c:v>2.7809500000000001E-10</c:v>
                </c:pt>
                <c:pt idx="7206">
                  <c:v>2.7809899999999999E-10</c:v>
                </c:pt>
                <c:pt idx="7207">
                  <c:v>2.7810200000000002E-10</c:v>
                </c:pt>
                <c:pt idx="7208">
                  <c:v>2.7810499999999999E-10</c:v>
                </c:pt>
                <c:pt idx="7209">
                  <c:v>2.7810800000000002E-10</c:v>
                </c:pt>
                <c:pt idx="7210">
                  <c:v>2.7811099999999999E-10</c:v>
                </c:pt>
                <c:pt idx="7211">
                  <c:v>2.78118E-10</c:v>
                </c:pt>
                <c:pt idx="7212">
                  <c:v>2.78118E-10</c:v>
                </c:pt>
                <c:pt idx="7213">
                  <c:v>2.7812699999999997E-10</c:v>
                </c:pt>
                <c:pt idx="7214">
                  <c:v>2.7813900000000003E-10</c:v>
                </c:pt>
                <c:pt idx="7215">
                  <c:v>2.7814400000000002E-10</c:v>
                </c:pt>
                <c:pt idx="7216">
                  <c:v>2.7815100000000003E-10</c:v>
                </c:pt>
                <c:pt idx="7217">
                  <c:v>2.78154E-10</c:v>
                </c:pt>
                <c:pt idx="7218">
                  <c:v>2.7816E-10</c:v>
                </c:pt>
                <c:pt idx="7219">
                  <c:v>2.7816399999999998E-10</c:v>
                </c:pt>
                <c:pt idx="7220">
                  <c:v>2.7816499999999999E-10</c:v>
                </c:pt>
                <c:pt idx="7221">
                  <c:v>2.7817500000000002E-10</c:v>
                </c:pt>
                <c:pt idx="7222">
                  <c:v>2.7817599999999998E-10</c:v>
                </c:pt>
                <c:pt idx="7223">
                  <c:v>2.7819800000000001E-10</c:v>
                </c:pt>
                <c:pt idx="7224">
                  <c:v>2.7820500000000002E-10</c:v>
                </c:pt>
                <c:pt idx="7225">
                  <c:v>2.7820599999999998E-10</c:v>
                </c:pt>
                <c:pt idx="7226">
                  <c:v>2.7821700000000002E-10</c:v>
                </c:pt>
                <c:pt idx="7227">
                  <c:v>2.78226E-10</c:v>
                </c:pt>
                <c:pt idx="7228">
                  <c:v>2.7822700000000001E-10</c:v>
                </c:pt>
                <c:pt idx="7229">
                  <c:v>2.78232E-10</c:v>
                </c:pt>
                <c:pt idx="7230">
                  <c:v>2.78233E-10</c:v>
                </c:pt>
                <c:pt idx="7231">
                  <c:v>2.7824000000000001E-10</c:v>
                </c:pt>
                <c:pt idx="7232">
                  <c:v>2.7824199999999998E-10</c:v>
                </c:pt>
                <c:pt idx="7233">
                  <c:v>2.7824600000000001E-10</c:v>
                </c:pt>
                <c:pt idx="7234">
                  <c:v>2.7825300000000002E-10</c:v>
                </c:pt>
                <c:pt idx="7235">
                  <c:v>2.7825399999999998E-10</c:v>
                </c:pt>
                <c:pt idx="7236">
                  <c:v>2.7825399999999998E-10</c:v>
                </c:pt>
                <c:pt idx="7237">
                  <c:v>2.7826099999999999E-10</c:v>
                </c:pt>
                <c:pt idx="7238">
                  <c:v>2.78269E-10</c:v>
                </c:pt>
                <c:pt idx="7239">
                  <c:v>2.78275E-10</c:v>
                </c:pt>
                <c:pt idx="7240">
                  <c:v>2.7829199999999999E-10</c:v>
                </c:pt>
                <c:pt idx="7241">
                  <c:v>2.7829400000000001E-10</c:v>
                </c:pt>
                <c:pt idx="7242">
                  <c:v>2.7829699999999999E-10</c:v>
                </c:pt>
                <c:pt idx="7243">
                  <c:v>2.78299E-10</c:v>
                </c:pt>
                <c:pt idx="7244">
                  <c:v>2.7830199999999998E-10</c:v>
                </c:pt>
                <c:pt idx="7245">
                  <c:v>2.7830600000000001E-10</c:v>
                </c:pt>
                <c:pt idx="7246">
                  <c:v>2.7831300000000002E-10</c:v>
                </c:pt>
                <c:pt idx="7247">
                  <c:v>2.7831900000000002E-10</c:v>
                </c:pt>
                <c:pt idx="7248">
                  <c:v>2.7833100000000002E-10</c:v>
                </c:pt>
                <c:pt idx="7249">
                  <c:v>2.7833100000000002E-10</c:v>
                </c:pt>
                <c:pt idx="7250">
                  <c:v>2.7835099999999998E-10</c:v>
                </c:pt>
                <c:pt idx="7251">
                  <c:v>2.7835199999999999E-10</c:v>
                </c:pt>
                <c:pt idx="7252">
                  <c:v>2.7835599999999997E-10</c:v>
                </c:pt>
                <c:pt idx="7253">
                  <c:v>2.78377E-10</c:v>
                </c:pt>
                <c:pt idx="7254">
                  <c:v>2.7839200000000002E-10</c:v>
                </c:pt>
                <c:pt idx="7255">
                  <c:v>2.7839399999999999E-10</c:v>
                </c:pt>
                <c:pt idx="7256">
                  <c:v>2.78395E-10</c:v>
                </c:pt>
                <c:pt idx="7257">
                  <c:v>2.7840499999999998E-10</c:v>
                </c:pt>
                <c:pt idx="7258">
                  <c:v>2.78407E-10</c:v>
                </c:pt>
                <c:pt idx="7259">
                  <c:v>2.7840800000000001E-10</c:v>
                </c:pt>
                <c:pt idx="7260">
                  <c:v>2.7842399999999999E-10</c:v>
                </c:pt>
                <c:pt idx="7261">
                  <c:v>2.78437E-10</c:v>
                </c:pt>
                <c:pt idx="7262">
                  <c:v>2.78443E-10</c:v>
                </c:pt>
                <c:pt idx="7263">
                  <c:v>2.7844600000000002E-10</c:v>
                </c:pt>
                <c:pt idx="7264">
                  <c:v>2.7844600000000002E-10</c:v>
                </c:pt>
                <c:pt idx="7265">
                  <c:v>2.7845100000000001E-10</c:v>
                </c:pt>
                <c:pt idx="7266">
                  <c:v>2.7845200000000002E-10</c:v>
                </c:pt>
                <c:pt idx="7267">
                  <c:v>2.7846300000000001E-10</c:v>
                </c:pt>
                <c:pt idx="7268">
                  <c:v>2.7846599999999999E-10</c:v>
                </c:pt>
                <c:pt idx="7269">
                  <c:v>2.7847000000000002E-10</c:v>
                </c:pt>
                <c:pt idx="7270">
                  <c:v>2.78473E-10</c:v>
                </c:pt>
                <c:pt idx="7271">
                  <c:v>2.7847600000000002E-10</c:v>
                </c:pt>
                <c:pt idx="7272">
                  <c:v>2.78486E-10</c:v>
                </c:pt>
                <c:pt idx="7273">
                  <c:v>2.7851100000000001E-10</c:v>
                </c:pt>
                <c:pt idx="7274">
                  <c:v>2.7854399999999998E-10</c:v>
                </c:pt>
                <c:pt idx="7275">
                  <c:v>2.7854999999999998E-10</c:v>
                </c:pt>
                <c:pt idx="7276">
                  <c:v>2.7855099999999999E-10</c:v>
                </c:pt>
                <c:pt idx="7277">
                  <c:v>2.7855499999999998E-10</c:v>
                </c:pt>
                <c:pt idx="7278">
                  <c:v>2.78558E-10</c:v>
                </c:pt>
                <c:pt idx="7279">
                  <c:v>2.7856299999999999E-10</c:v>
                </c:pt>
                <c:pt idx="7280">
                  <c:v>2.7856500000000001E-10</c:v>
                </c:pt>
                <c:pt idx="7281">
                  <c:v>2.7857E-10</c:v>
                </c:pt>
                <c:pt idx="7282">
                  <c:v>2.7859000000000002E-10</c:v>
                </c:pt>
                <c:pt idx="7283">
                  <c:v>2.7862000000000002E-10</c:v>
                </c:pt>
                <c:pt idx="7284">
                  <c:v>2.7862100000000002E-10</c:v>
                </c:pt>
                <c:pt idx="7285">
                  <c:v>2.7863E-10</c:v>
                </c:pt>
                <c:pt idx="7286">
                  <c:v>2.7863300000000002E-10</c:v>
                </c:pt>
                <c:pt idx="7287">
                  <c:v>2.7863399999999998E-10</c:v>
                </c:pt>
                <c:pt idx="7288">
                  <c:v>2.7864300000000001E-10</c:v>
                </c:pt>
                <c:pt idx="7289">
                  <c:v>2.78654E-10</c:v>
                </c:pt>
                <c:pt idx="7290">
                  <c:v>2.7865799999999998E-10</c:v>
                </c:pt>
                <c:pt idx="7291">
                  <c:v>2.7865899999999999E-10</c:v>
                </c:pt>
                <c:pt idx="7292">
                  <c:v>2.7867599999999998E-10</c:v>
                </c:pt>
                <c:pt idx="7293">
                  <c:v>2.7867900000000001E-10</c:v>
                </c:pt>
                <c:pt idx="7294">
                  <c:v>2.7867900000000001E-10</c:v>
                </c:pt>
                <c:pt idx="7295">
                  <c:v>2.7868100000000002E-10</c:v>
                </c:pt>
                <c:pt idx="7296">
                  <c:v>2.7869300000000002E-10</c:v>
                </c:pt>
                <c:pt idx="7297">
                  <c:v>2.7871199999999998E-10</c:v>
                </c:pt>
                <c:pt idx="7298">
                  <c:v>2.7871799999999998E-10</c:v>
                </c:pt>
                <c:pt idx="7299">
                  <c:v>2.7873099999999999E-10</c:v>
                </c:pt>
                <c:pt idx="7300">
                  <c:v>2.7873199999999999E-10</c:v>
                </c:pt>
                <c:pt idx="7301">
                  <c:v>2.7874000000000001E-10</c:v>
                </c:pt>
                <c:pt idx="7302">
                  <c:v>2.7874299999999999E-10</c:v>
                </c:pt>
                <c:pt idx="7303">
                  <c:v>2.7875499999999999E-10</c:v>
                </c:pt>
                <c:pt idx="7304">
                  <c:v>2.7876400000000001E-10</c:v>
                </c:pt>
                <c:pt idx="7305">
                  <c:v>2.7876799999999999E-10</c:v>
                </c:pt>
                <c:pt idx="7306">
                  <c:v>2.7877600000000001E-10</c:v>
                </c:pt>
                <c:pt idx="7307">
                  <c:v>2.7878200000000001E-10</c:v>
                </c:pt>
                <c:pt idx="7308">
                  <c:v>2.7878599999999999E-10</c:v>
                </c:pt>
                <c:pt idx="7309">
                  <c:v>2.7878900000000002E-10</c:v>
                </c:pt>
                <c:pt idx="7310">
                  <c:v>2.7880999999999999E-10</c:v>
                </c:pt>
                <c:pt idx="7311">
                  <c:v>2.78835E-10</c:v>
                </c:pt>
                <c:pt idx="7312">
                  <c:v>2.7884400000000002E-10</c:v>
                </c:pt>
                <c:pt idx="7313">
                  <c:v>2.7884400000000002E-10</c:v>
                </c:pt>
                <c:pt idx="7314">
                  <c:v>2.7884499999999998E-10</c:v>
                </c:pt>
                <c:pt idx="7315">
                  <c:v>2.7884499999999998E-10</c:v>
                </c:pt>
                <c:pt idx="7316">
                  <c:v>2.7884599999999999E-10</c:v>
                </c:pt>
                <c:pt idx="7317">
                  <c:v>2.78853E-10</c:v>
                </c:pt>
                <c:pt idx="7318">
                  <c:v>2.7886000000000001E-10</c:v>
                </c:pt>
                <c:pt idx="7319">
                  <c:v>2.78865E-10</c:v>
                </c:pt>
                <c:pt idx="7320">
                  <c:v>2.7886700000000002E-10</c:v>
                </c:pt>
                <c:pt idx="7321">
                  <c:v>2.7886999999999999E-10</c:v>
                </c:pt>
                <c:pt idx="7322">
                  <c:v>2.7887400000000002E-10</c:v>
                </c:pt>
                <c:pt idx="7323">
                  <c:v>2.78877E-10</c:v>
                </c:pt>
                <c:pt idx="7324">
                  <c:v>2.7888199999999999E-10</c:v>
                </c:pt>
                <c:pt idx="7325">
                  <c:v>2.7889100000000001E-10</c:v>
                </c:pt>
                <c:pt idx="7326">
                  <c:v>2.78895E-10</c:v>
                </c:pt>
                <c:pt idx="7327">
                  <c:v>2.7890200000000001E-10</c:v>
                </c:pt>
                <c:pt idx="7328">
                  <c:v>2.78926E-10</c:v>
                </c:pt>
                <c:pt idx="7329">
                  <c:v>2.7892700000000001E-10</c:v>
                </c:pt>
                <c:pt idx="7330">
                  <c:v>2.78943E-10</c:v>
                </c:pt>
                <c:pt idx="7331">
                  <c:v>2.78943E-10</c:v>
                </c:pt>
                <c:pt idx="7332">
                  <c:v>2.7894799999999999E-10</c:v>
                </c:pt>
                <c:pt idx="7333">
                  <c:v>2.7894799999999999E-10</c:v>
                </c:pt>
                <c:pt idx="7334">
                  <c:v>2.7897299999999999E-10</c:v>
                </c:pt>
                <c:pt idx="7335">
                  <c:v>2.78986E-10</c:v>
                </c:pt>
                <c:pt idx="7336">
                  <c:v>2.7901399999999998E-10</c:v>
                </c:pt>
                <c:pt idx="7337">
                  <c:v>2.7902499999999997E-10</c:v>
                </c:pt>
                <c:pt idx="7338">
                  <c:v>2.7902900000000001E-10</c:v>
                </c:pt>
                <c:pt idx="7339">
                  <c:v>2.7903199999999998E-10</c:v>
                </c:pt>
                <c:pt idx="7340">
                  <c:v>2.7903299999999999E-10</c:v>
                </c:pt>
                <c:pt idx="7341">
                  <c:v>2.7904499999999999E-10</c:v>
                </c:pt>
                <c:pt idx="7342">
                  <c:v>2.7904700000000001E-10</c:v>
                </c:pt>
                <c:pt idx="7343">
                  <c:v>2.7905300000000001E-10</c:v>
                </c:pt>
                <c:pt idx="7344">
                  <c:v>2.7905699999999999E-10</c:v>
                </c:pt>
                <c:pt idx="7345">
                  <c:v>2.7907300000000002E-10</c:v>
                </c:pt>
                <c:pt idx="7346">
                  <c:v>2.7907399999999998E-10</c:v>
                </c:pt>
                <c:pt idx="7347">
                  <c:v>2.79076E-10</c:v>
                </c:pt>
                <c:pt idx="7348">
                  <c:v>2.79082E-10</c:v>
                </c:pt>
                <c:pt idx="7349">
                  <c:v>2.7908599999999998E-10</c:v>
                </c:pt>
                <c:pt idx="7350">
                  <c:v>2.7908900000000001E-10</c:v>
                </c:pt>
                <c:pt idx="7351">
                  <c:v>2.7910300000000002E-10</c:v>
                </c:pt>
                <c:pt idx="7352">
                  <c:v>2.7910499999999999E-10</c:v>
                </c:pt>
                <c:pt idx="7353">
                  <c:v>2.7912199999999998E-10</c:v>
                </c:pt>
                <c:pt idx="7354">
                  <c:v>2.7913900000000002E-10</c:v>
                </c:pt>
                <c:pt idx="7355">
                  <c:v>2.79173E-10</c:v>
                </c:pt>
                <c:pt idx="7356">
                  <c:v>2.79185E-10</c:v>
                </c:pt>
                <c:pt idx="7357">
                  <c:v>2.7918799999999998E-10</c:v>
                </c:pt>
                <c:pt idx="7358">
                  <c:v>2.7919300000000002E-10</c:v>
                </c:pt>
                <c:pt idx="7359">
                  <c:v>2.79203E-10</c:v>
                </c:pt>
                <c:pt idx="7360">
                  <c:v>2.7920400000000001E-10</c:v>
                </c:pt>
                <c:pt idx="7361">
                  <c:v>2.7920599999999998E-10</c:v>
                </c:pt>
                <c:pt idx="7362">
                  <c:v>2.7921199999999998E-10</c:v>
                </c:pt>
                <c:pt idx="7363">
                  <c:v>2.7921600000000001E-10</c:v>
                </c:pt>
                <c:pt idx="7364">
                  <c:v>2.79221E-10</c:v>
                </c:pt>
                <c:pt idx="7365">
                  <c:v>2.7922200000000001E-10</c:v>
                </c:pt>
                <c:pt idx="7366">
                  <c:v>2.7922800000000001E-10</c:v>
                </c:pt>
                <c:pt idx="7367">
                  <c:v>2.79239E-10</c:v>
                </c:pt>
                <c:pt idx="7368">
                  <c:v>2.79239E-10</c:v>
                </c:pt>
                <c:pt idx="7369">
                  <c:v>2.7924899999999998E-10</c:v>
                </c:pt>
                <c:pt idx="7370">
                  <c:v>2.7925499999999998E-10</c:v>
                </c:pt>
                <c:pt idx="7371">
                  <c:v>2.7927299999999998E-10</c:v>
                </c:pt>
                <c:pt idx="7372">
                  <c:v>2.7927700000000002E-10</c:v>
                </c:pt>
                <c:pt idx="7373">
                  <c:v>2.7928499999999998E-10</c:v>
                </c:pt>
                <c:pt idx="7374">
                  <c:v>2.7930000000000001E-10</c:v>
                </c:pt>
                <c:pt idx="7375">
                  <c:v>2.7930100000000002E-10</c:v>
                </c:pt>
                <c:pt idx="7376">
                  <c:v>2.7930200000000002E-10</c:v>
                </c:pt>
                <c:pt idx="7377">
                  <c:v>2.7931300000000002E-10</c:v>
                </c:pt>
                <c:pt idx="7378">
                  <c:v>2.7931300000000002E-10</c:v>
                </c:pt>
                <c:pt idx="7379">
                  <c:v>2.79317E-10</c:v>
                </c:pt>
                <c:pt idx="7380">
                  <c:v>2.7932699999999998E-10</c:v>
                </c:pt>
                <c:pt idx="7381">
                  <c:v>2.79335E-10</c:v>
                </c:pt>
                <c:pt idx="7382">
                  <c:v>2.79347E-10</c:v>
                </c:pt>
                <c:pt idx="7383">
                  <c:v>2.79353E-10</c:v>
                </c:pt>
                <c:pt idx="7384">
                  <c:v>2.7936200000000002E-10</c:v>
                </c:pt>
                <c:pt idx="7385">
                  <c:v>2.79366E-10</c:v>
                </c:pt>
                <c:pt idx="7386">
                  <c:v>2.7936700000000001E-10</c:v>
                </c:pt>
                <c:pt idx="7387">
                  <c:v>2.7937499999999998E-10</c:v>
                </c:pt>
                <c:pt idx="7388">
                  <c:v>2.7938000000000002E-10</c:v>
                </c:pt>
                <c:pt idx="7389">
                  <c:v>2.7938099999999998E-10</c:v>
                </c:pt>
                <c:pt idx="7390">
                  <c:v>2.7938699999999998E-10</c:v>
                </c:pt>
                <c:pt idx="7391">
                  <c:v>2.79395E-10</c:v>
                </c:pt>
                <c:pt idx="7392">
                  <c:v>2.7939899999999998E-10</c:v>
                </c:pt>
                <c:pt idx="7393">
                  <c:v>2.79402E-10</c:v>
                </c:pt>
                <c:pt idx="7394">
                  <c:v>2.7941000000000002E-10</c:v>
                </c:pt>
                <c:pt idx="7395">
                  <c:v>2.7941000000000002E-10</c:v>
                </c:pt>
                <c:pt idx="7396">
                  <c:v>2.7941500000000001E-10</c:v>
                </c:pt>
                <c:pt idx="7397">
                  <c:v>2.7941500000000001E-10</c:v>
                </c:pt>
                <c:pt idx="7398">
                  <c:v>2.79426E-10</c:v>
                </c:pt>
                <c:pt idx="7399">
                  <c:v>2.7944299999999999E-10</c:v>
                </c:pt>
                <c:pt idx="7400">
                  <c:v>2.7945299999999998E-10</c:v>
                </c:pt>
                <c:pt idx="7401">
                  <c:v>2.7945700000000001E-10</c:v>
                </c:pt>
                <c:pt idx="7402">
                  <c:v>2.7948200000000002E-10</c:v>
                </c:pt>
                <c:pt idx="7403">
                  <c:v>2.7949599999999998E-10</c:v>
                </c:pt>
                <c:pt idx="7404">
                  <c:v>2.7949599999999998E-10</c:v>
                </c:pt>
                <c:pt idx="7405">
                  <c:v>2.7949900000000001E-10</c:v>
                </c:pt>
                <c:pt idx="7406">
                  <c:v>2.7951100000000001E-10</c:v>
                </c:pt>
                <c:pt idx="7407">
                  <c:v>2.7952400000000002E-10</c:v>
                </c:pt>
                <c:pt idx="7408">
                  <c:v>2.7952599999999998E-10</c:v>
                </c:pt>
                <c:pt idx="7409">
                  <c:v>2.7953100000000002E-10</c:v>
                </c:pt>
                <c:pt idx="7410">
                  <c:v>2.7953299999999999E-10</c:v>
                </c:pt>
                <c:pt idx="7411">
                  <c:v>2.7954E-10</c:v>
                </c:pt>
                <c:pt idx="7412">
                  <c:v>2.7954700000000001E-10</c:v>
                </c:pt>
                <c:pt idx="7413">
                  <c:v>2.7954900000000002E-10</c:v>
                </c:pt>
                <c:pt idx="7414">
                  <c:v>2.7955500000000002E-10</c:v>
                </c:pt>
                <c:pt idx="7415">
                  <c:v>2.7956600000000001E-10</c:v>
                </c:pt>
                <c:pt idx="7416">
                  <c:v>2.7956700000000002E-10</c:v>
                </c:pt>
                <c:pt idx="7417">
                  <c:v>2.7956899999999999E-10</c:v>
                </c:pt>
                <c:pt idx="7418">
                  <c:v>2.7957900000000002E-10</c:v>
                </c:pt>
                <c:pt idx="7419">
                  <c:v>2.79588E-10</c:v>
                </c:pt>
                <c:pt idx="7420">
                  <c:v>2.7959700000000002E-10</c:v>
                </c:pt>
                <c:pt idx="7421">
                  <c:v>2.79601E-10</c:v>
                </c:pt>
                <c:pt idx="7422">
                  <c:v>2.7960200000000001E-10</c:v>
                </c:pt>
                <c:pt idx="7423">
                  <c:v>2.7961099999999999E-10</c:v>
                </c:pt>
                <c:pt idx="7424">
                  <c:v>2.7962899999999999E-10</c:v>
                </c:pt>
                <c:pt idx="7425">
                  <c:v>2.7964599999999998E-10</c:v>
                </c:pt>
                <c:pt idx="7426">
                  <c:v>2.7968799999999998E-10</c:v>
                </c:pt>
                <c:pt idx="7427">
                  <c:v>2.7968899999999998E-10</c:v>
                </c:pt>
                <c:pt idx="7428">
                  <c:v>2.7970199999999999E-10</c:v>
                </c:pt>
                <c:pt idx="7429">
                  <c:v>2.7970599999999997E-10</c:v>
                </c:pt>
                <c:pt idx="7430">
                  <c:v>2.7970599999999997E-10</c:v>
                </c:pt>
                <c:pt idx="7431">
                  <c:v>2.7971100000000002E-10</c:v>
                </c:pt>
                <c:pt idx="7432">
                  <c:v>2.7971399999999999E-10</c:v>
                </c:pt>
                <c:pt idx="7433">
                  <c:v>2.7971999999999999E-10</c:v>
                </c:pt>
                <c:pt idx="7434">
                  <c:v>2.79721E-10</c:v>
                </c:pt>
                <c:pt idx="7435">
                  <c:v>2.7972300000000002E-10</c:v>
                </c:pt>
                <c:pt idx="7436">
                  <c:v>2.7972900000000002E-10</c:v>
                </c:pt>
                <c:pt idx="7437">
                  <c:v>2.7973199999999999E-10</c:v>
                </c:pt>
                <c:pt idx="7438">
                  <c:v>2.7974100000000002E-10</c:v>
                </c:pt>
                <c:pt idx="7439">
                  <c:v>2.7974200000000003E-10</c:v>
                </c:pt>
                <c:pt idx="7440">
                  <c:v>2.7974999999999999E-10</c:v>
                </c:pt>
                <c:pt idx="7441">
                  <c:v>2.7975300000000002E-10</c:v>
                </c:pt>
                <c:pt idx="7442">
                  <c:v>2.7976199999999999E-10</c:v>
                </c:pt>
                <c:pt idx="7443">
                  <c:v>2.7976799999999999E-10</c:v>
                </c:pt>
                <c:pt idx="7444">
                  <c:v>2.7978200000000001E-10</c:v>
                </c:pt>
                <c:pt idx="7445">
                  <c:v>2.7979199999999999E-10</c:v>
                </c:pt>
                <c:pt idx="7446">
                  <c:v>2.7979199999999999E-10</c:v>
                </c:pt>
                <c:pt idx="7447">
                  <c:v>2.79793E-10</c:v>
                </c:pt>
                <c:pt idx="7448">
                  <c:v>2.79793E-10</c:v>
                </c:pt>
                <c:pt idx="7449">
                  <c:v>2.7979699999999998E-10</c:v>
                </c:pt>
                <c:pt idx="7450">
                  <c:v>2.7981499999999998E-10</c:v>
                </c:pt>
                <c:pt idx="7451">
                  <c:v>2.7982799999999999E-10</c:v>
                </c:pt>
                <c:pt idx="7452">
                  <c:v>2.7983100000000001E-10</c:v>
                </c:pt>
                <c:pt idx="7453">
                  <c:v>2.79836E-10</c:v>
                </c:pt>
                <c:pt idx="7454">
                  <c:v>2.7984900000000001E-10</c:v>
                </c:pt>
                <c:pt idx="7455">
                  <c:v>2.7985099999999998E-10</c:v>
                </c:pt>
                <c:pt idx="7456">
                  <c:v>2.7985500000000001E-10</c:v>
                </c:pt>
                <c:pt idx="7457">
                  <c:v>2.7986E-10</c:v>
                </c:pt>
                <c:pt idx="7458">
                  <c:v>2.79866E-10</c:v>
                </c:pt>
                <c:pt idx="7459">
                  <c:v>2.7986999999999999E-10</c:v>
                </c:pt>
                <c:pt idx="7460">
                  <c:v>2.7987300000000001E-10</c:v>
                </c:pt>
                <c:pt idx="7461">
                  <c:v>2.7987400000000002E-10</c:v>
                </c:pt>
                <c:pt idx="7462">
                  <c:v>2.79884E-10</c:v>
                </c:pt>
                <c:pt idx="7463">
                  <c:v>2.7989700000000001E-10</c:v>
                </c:pt>
                <c:pt idx="7464">
                  <c:v>2.7991699999999998E-10</c:v>
                </c:pt>
                <c:pt idx="7465">
                  <c:v>2.7992499999999999E-10</c:v>
                </c:pt>
                <c:pt idx="7466">
                  <c:v>2.7992899999999997E-10</c:v>
                </c:pt>
                <c:pt idx="7467">
                  <c:v>2.7993300000000001E-10</c:v>
                </c:pt>
                <c:pt idx="7468">
                  <c:v>2.7993599999999998E-10</c:v>
                </c:pt>
                <c:pt idx="7469">
                  <c:v>2.7994099999999997E-10</c:v>
                </c:pt>
                <c:pt idx="7470">
                  <c:v>2.7999099999999999E-10</c:v>
                </c:pt>
                <c:pt idx="7471">
                  <c:v>2.7999900000000001E-10</c:v>
                </c:pt>
                <c:pt idx="7472">
                  <c:v>2.8000199999999998E-10</c:v>
                </c:pt>
                <c:pt idx="7473">
                  <c:v>2.8002400000000001E-10</c:v>
                </c:pt>
                <c:pt idx="7474">
                  <c:v>2.80034E-10</c:v>
                </c:pt>
                <c:pt idx="7475">
                  <c:v>2.8004E-10</c:v>
                </c:pt>
                <c:pt idx="7476">
                  <c:v>2.8005099999999999E-10</c:v>
                </c:pt>
                <c:pt idx="7477">
                  <c:v>2.8005500000000002E-10</c:v>
                </c:pt>
                <c:pt idx="7478">
                  <c:v>2.80058E-10</c:v>
                </c:pt>
                <c:pt idx="7479">
                  <c:v>2.8006000000000001E-10</c:v>
                </c:pt>
                <c:pt idx="7480">
                  <c:v>2.8006700000000002E-10</c:v>
                </c:pt>
                <c:pt idx="7481">
                  <c:v>2.80071E-10</c:v>
                </c:pt>
                <c:pt idx="7482">
                  <c:v>2.8008099999999999E-10</c:v>
                </c:pt>
                <c:pt idx="7483">
                  <c:v>2.8008699999999999E-10</c:v>
                </c:pt>
                <c:pt idx="7484">
                  <c:v>2.8009000000000001E-10</c:v>
                </c:pt>
                <c:pt idx="7485">
                  <c:v>2.8009399999999999E-10</c:v>
                </c:pt>
                <c:pt idx="7486">
                  <c:v>2.8009700000000002E-10</c:v>
                </c:pt>
                <c:pt idx="7487">
                  <c:v>2.8011199999999999E-10</c:v>
                </c:pt>
                <c:pt idx="7488">
                  <c:v>2.8011199999999999E-10</c:v>
                </c:pt>
                <c:pt idx="7489">
                  <c:v>2.8011500000000002E-10</c:v>
                </c:pt>
                <c:pt idx="7490">
                  <c:v>2.8012299999999998E-10</c:v>
                </c:pt>
                <c:pt idx="7491">
                  <c:v>2.8012899999999998E-10</c:v>
                </c:pt>
                <c:pt idx="7492">
                  <c:v>2.8013499999999998E-10</c:v>
                </c:pt>
                <c:pt idx="7493">
                  <c:v>2.8013999999999998E-10</c:v>
                </c:pt>
                <c:pt idx="7494">
                  <c:v>2.8014099999999998E-10</c:v>
                </c:pt>
                <c:pt idx="7495">
                  <c:v>2.8014799999999999E-10</c:v>
                </c:pt>
                <c:pt idx="7496">
                  <c:v>2.8014799999999999E-10</c:v>
                </c:pt>
                <c:pt idx="7497">
                  <c:v>2.8016300000000002E-10</c:v>
                </c:pt>
                <c:pt idx="7498">
                  <c:v>2.8016499999999998E-10</c:v>
                </c:pt>
                <c:pt idx="7499">
                  <c:v>2.8016599999999999E-10</c:v>
                </c:pt>
                <c:pt idx="7500">
                  <c:v>2.8018299999999998E-10</c:v>
                </c:pt>
                <c:pt idx="7501">
                  <c:v>2.8018399999999999E-10</c:v>
                </c:pt>
                <c:pt idx="7502">
                  <c:v>2.80185E-10</c:v>
                </c:pt>
                <c:pt idx="7503">
                  <c:v>2.8018600000000001E-10</c:v>
                </c:pt>
                <c:pt idx="7504">
                  <c:v>2.8018600000000001E-10</c:v>
                </c:pt>
                <c:pt idx="7505">
                  <c:v>2.8018999999999999E-10</c:v>
                </c:pt>
                <c:pt idx="7506">
                  <c:v>2.8019200000000001E-10</c:v>
                </c:pt>
                <c:pt idx="7507">
                  <c:v>2.80203E-10</c:v>
                </c:pt>
                <c:pt idx="7508">
                  <c:v>2.8021899999999998E-10</c:v>
                </c:pt>
                <c:pt idx="7509">
                  <c:v>2.80239E-10</c:v>
                </c:pt>
                <c:pt idx="7510">
                  <c:v>2.8024000000000001E-10</c:v>
                </c:pt>
                <c:pt idx="7511">
                  <c:v>2.8024200000000002E-10</c:v>
                </c:pt>
                <c:pt idx="7512">
                  <c:v>2.80269E-10</c:v>
                </c:pt>
                <c:pt idx="7513">
                  <c:v>2.8027200000000002E-10</c:v>
                </c:pt>
                <c:pt idx="7514">
                  <c:v>2.80282E-10</c:v>
                </c:pt>
                <c:pt idx="7515">
                  <c:v>2.8030800000000002E-10</c:v>
                </c:pt>
                <c:pt idx="7516">
                  <c:v>2.8034099999999999E-10</c:v>
                </c:pt>
                <c:pt idx="7517">
                  <c:v>2.8036E-10</c:v>
                </c:pt>
                <c:pt idx="7518">
                  <c:v>2.8036499999999999E-10</c:v>
                </c:pt>
                <c:pt idx="7519">
                  <c:v>2.8037400000000002E-10</c:v>
                </c:pt>
                <c:pt idx="7520">
                  <c:v>2.8037699999999999E-10</c:v>
                </c:pt>
                <c:pt idx="7521">
                  <c:v>2.8038099999999998E-10</c:v>
                </c:pt>
                <c:pt idx="7522">
                  <c:v>2.8039499999999999E-10</c:v>
                </c:pt>
                <c:pt idx="7523">
                  <c:v>2.8039999999999998E-10</c:v>
                </c:pt>
                <c:pt idx="7524">
                  <c:v>2.80402E-10</c:v>
                </c:pt>
                <c:pt idx="7525">
                  <c:v>2.8041600000000002E-10</c:v>
                </c:pt>
                <c:pt idx="7526">
                  <c:v>2.80432E-10</c:v>
                </c:pt>
                <c:pt idx="7527">
                  <c:v>2.8044899999999999E-10</c:v>
                </c:pt>
                <c:pt idx="7528">
                  <c:v>2.8045100000000001E-10</c:v>
                </c:pt>
                <c:pt idx="7529">
                  <c:v>2.8045499999999999E-10</c:v>
                </c:pt>
                <c:pt idx="7530">
                  <c:v>2.80456E-10</c:v>
                </c:pt>
                <c:pt idx="7531">
                  <c:v>2.8046599999999998E-10</c:v>
                </c:pt>
                <c:pt idx="7532">
                  <c:v>2.80468E-10</c:v>
                </c:pt>
                <c:pt idx="7533">
                  <c:v>2.8046900000000001E-10</c:v>
                </c:pt>
                <c:pt idx="7534">
                  <c:v>2.8047600000000001E-10</c:v>
                </c:pt>
                <c:pt idx="7535">
                  <c:v>2.80486E-10</c:v>
                </c:pt>
                <c:pt idx="7536">
                  <c:v>2.8049900000000001E-10</c:v>
                </c:pt>
                <c:pt idx="7537">
                  <c:v>2.8050899999999999E-10</c:v>
                </c:pt>
                <c:pt idx="7538">
                  <c:v>2.8051800000000001E-10</c:v>
                </c:pt>
                <c:pt idx="7539">
                  <c:v>2.8051999999999998E-10</c:v>
                </c:pt>
                <c:pt idx="7540">
                  <c:v>2.8052400000000001E-10</c:v>
                </c:pt>
                <c:pt idx="7541">
                  <c:v>2.8052400000000001E-10</c:v>
                </c:pt>
                <c:pt idx="7542">
                  <c:v>2.80534E-10</c:v>
                </c:pt>
                <c:pt idx="7543">
                  <c:v>2.80535E-10</c:v>
                </c:pt>
                <c:pt idx="7544">
                  <c:v>2.8053700000000002E-10</c:v>
                </c:pt>
                <c:pt idx="7545">
                  <c:v>2.8053799999999998E-10</c:v>
                </c:pt>
                <c:pt idx="7546">
                  <c:v>2.8053999999999999E-10</c:v>
                </c:pt>
                <c:pt idx="7547">
                  <c:v>2.8054599999999999E-10</c:v>
                </c:pt>
                <c:pt idx="7548">
                  <c:v>2.80553E-10</c:v>
                </c:pt>
                <c:pt idx="7549">
                  <c:v>2.80559E-10</c:v>
                </c:pt>
                <c:pt idx="7550">
                  <c:v>2.80559E-10</c:v>
                </c:pt>
                <c:pt idx="7551">
                  <c:v>2.8056799999999998E-10</c:v>
                </c:pt>
                <c:pt idx="7552">
                  <c:v>2.8058599999999998E-10</c:v>
                </c:pt>
                <c:pt idx="7553">
                  <c:v>2.8058699999999998E-10</c:v>
                </c:pt>
                <c:pt idx="7554">
                  <c:v>2.8058799999999999E-10</c:v>
                </c:pt>
                <c:pt idx="7555">
                  <c:v>2.8059299999999998E-10</c:v>
                </c:pt>
                <c:pt idx="7556">
                  <c:v>2.8059299999999998E-10</c:v>
                </c:pt>
                <c:pt idx="7557">
                  <c:v>2.8060300000000002E-10</c:v>
                </c:pt>
                <c:pt idx="7558">
                  <c:v>2.8060399999999998E-10</c:v>
                </c:pt>
                <c:pt idx="7559">
                  <c:v>2.8060900000000002E-10</c:v>
                </c:pt>
                <c:pt idx="7560">
                  <c:v>2.8061400000000001E-10</c:v>
                </c:pt>
                <c:pt idx="7561">
                  <c:v>2.80619E-10</c:v>
                </c:pt>
                <c:pt idx="7562">
                  <c:v>2.80631E-10</c:v>
                </c:pt>
                <c:pt idx="7563">
                  <c:v>2.8063200000000001E-10</c:v>
                </c:pt>
                <c:pt idx="7564">
                  <c:v>2.8063300000000002E-10</c:v>
                </c:pt>
                <c:pt idx="7565">
                  <c:v>2.80637E-10</c:v>
                </c:pt>
                <c:pt idx="7566">
                  <c:v>2.8068200000000002E-10</c:v>
                </c:pt>
                <c:pt idx="7567">
                  <c:v>2.8068800000000002E-10</c:v>
                </c:pt>
                <c:pt idx="7568">
                  <c:v>2.8068899999999998E-10</c:v>
                </c:pt>
                <c:pt idx="7569">
                  <c:v>2.8069300000000001E-10</c:v>
                </c:pt>
                <c:pt idx="7570">
                  <c:v>2.80697E-10</c:v>
                </c:pt>
                <c:pt idx="7571">
                  <c:v>2.8070199999999999E-10</c:v>
                </c:pt>
                <c:pt idx="7572">
                  <c:v>2.8070400000000001E-10</c:v>
                </c:pt>
                <c:pt idx="7573">
                  <c:v>2.8070500000000001E-10</c:v>
                </c:pt>
                <c:pt idx="7574">
                  <c:v>2.8070699999999998E-10</c:v>
                </c:pt>
                <c:pt idx="7575">
                  <c:v>2.8070699999999998E-10</c:v>
                </c:pt>
                <c:pt idx="7576">
                  <c:v>2.8071100000000001E-10</c:v>
                </c:pt>
                <c:pt idx="7577">
                  <c:v>2.8073000000000002E-10</c:v>
                </c:pt>
                <c:pt idx="7578">
                  <c:v>2.8073500000000001E-10</c:v>
                </c:pt>
                <c:pt idx="7579">
                  <c:v>2.8074200000000002E-10</c:v>
                </c:pt>
                <c:pt idx="7580">
                  <c:v>2.8074399999999999E-10</c:v>
                </c:pt>
                <c:pt idx="7581">
                  <c:v>2.8075599999999999E-10</c:v>
                </c:pt>
                <c:pt idx="7582">
                  <c:v>2.8077299999999998E-10</c:v>
                </c:pt>
                <c:pt idx="7583">
                  <c:v>2.8077499999999999E-10</c:v>
                </c:pt>
                <c:pt idx="7584">
                  <c:v>2.80812E-10</c:v>
                </c:pt>
                <c:pt idx="7585">
                  <c:v>2.8081300000000001E-10</c:v>
                </c:pt>
                <c:pt idx="7586">
                  <c:v>2.80818E-10</c:v>
                </c:pt>
                <c:pt idx="7587">
                  <c:v>2.8082099999999998E-10</c:v>
                </c:pt>
                <c:pt idx="7588">
                  <c:v>2.8083800000000002E-10</c:v>
                </c:pt>
                <c:pt idx="7589">
                  <c:v>2.8085000000000002E-10</c:v>
                </c:pt>
                <c:pt idx="7590">
                  <c:v>2.8085199999999998E-10</c:v>
                </c:pt>
                <c:pt idx="7591">
                  <c:v>2.8085699999999997E-10</c:v>
                </c:pt>
                <c:pt idx="7592">
                  <c:v>2.8086499999999999E-10</c:v>
                </c:pt>
                <c:pt idx="7593">
                  <c:v>2.8086999999999998E-10</c:v>
                </c:pt>
                <c:pt idx="7594">
                  <c:v>2.80872E-10</c:v>
                </c:pt>
                <c:pt idx="7595">
                  <c:v>2.8088000000000002E-10</c:v>
                </c:pt>
                <c:pt idx="7596">
                  <c:v>2.8088100000000003E-10</c:v>
                </c:pt>
                <c:pt idx="7597">
                  <c:v>2.8088299999999999E-10</c:v>
                </c:pt>
                <c:pt idx="7598">
                  <c:v>2.8089100000000001E-10</c:v>
                </c:pt>
                <c:pt idx="7599">
                  <c:v>2.80914E-10</c:v>
                </c:pt>
                <c:pt idx="7600">
                  <c:v>2.80914E-10</c:v>
                </c:pt>
                <c:pt idx="7601">
                  <c:v>2.8091500000000001E-10</c:v>
                </c:pt>
                <c:pt idx="7602">
                  <c:v>2.8092300000000002E-10</c:v>
                </c:pt>
                <c:pt idx="7603">
                  <c:v>2.8092399999999998E-10</c:v>
                </c:pt>
                <c:pt idx="7604">
                  <c:v>2.8093099999999999E-10</c:v>
                </c:pt>
                <c:pt idx="7605">
                  <c:v>2.80944E-10</c:v>
                </c:pt>
                <c:pt idx="7606">
                  <c:v>2.8094600000000001E-10</c:v>
                </c:pt>
                <c:pt idx="7607">
                  <c:v>2.8095399999999998E-10</c:v>
                </c:pt>
                <c:pt idx="7608">
                  <c:v>2.8095399999999998E-10</c:v>
                </c:pt>
                <c:pt idx="7609">
                  <c:v>2.8095800000000001E-10</c:v>
                </c:pt>
                <c:pt idx="7610">
                  <c:v>2.8096099999999999E-10</c:v>
                </c:pt>
                <c:pt idx="7611">
                  <c:v>2.8097199999999998E-10</c:v>
                </c:pt>
                <c:pt idx="7612">
                  <c:v>2.8100899999999999E-10</c:v>
                </c:pt>
                <c:pt idx="7613">
                  <c:v>2.8101599999999999E-10</c:v>
                </c:pt>
                <c:pt idx="7614">
                  <c:v>2.81017E-10</c:v>
                </c:pt>
                <c:pt idx="7615">
                  <c:v>2.81017E-10</c:v>
                </c:pt>
                <c:pt idx="7616">
                  <c:v>2.8102199999999999E-10</c:v>
                </c:pt>
                <c:pt idx="7617">
                  <c:v>2.81023E-10</c:v>
                </c:pt>
                <c:pt idx="7618">
                  <c:v>2.81023E-10</c:v>
                </c:pt>
                <c:pt idx="7619">
                  <c:v>2.8106000000000001E-10</c:v>
                </c:pt>
                <c:pt idx="7620">
                  <c:v>2.8106799999999997E-10</c:v>
                </c:pt>
                <c:pt idx="7621">
                  <c:v>2.8109399999999999E-10</c:v>
                </c:pt>
                <c:pt idx="7622">
                  <c:v>2.81101E-10</c:v>
                </c:pt>
                <c:pt idx="7623">
                  <c:v>2.8110200000000001E-10</c:v>
                </c:pt>
                <c:pt idx="7624">
                  <c:v>2.81113E-10</c:v>
                </c:pt>
                <c:pt idx="7625">
                  <c:v>2.8111799999999999E-10</c:v>
                </c:pt>
                <c:pt idx="7626">
                  <c:v>2.81125E-10</c:v>
                </c:pt>
                <c:pt idx="7627">
                  <c:v>2.8112800000000002E-10</c:v>
                </c:pt>
                <c:pt idx="7628">
                  <c:v>2.81131E-10</c:v>
                </c:pt>
                <c:pt idx="7629">
                  <c:v>2.8113200000000001E-10</c:v>
                </c:pt>
                <c:pt idx="7630">
                  <c:v>2.8113200000000001E-10</c:v>
                </c:pt>
                <c:pt idx="7631">
                  <c:v>2.8114000000000002E-10</c:v>
                </c:pt>
                <c:pt idx="7632">
                  <c:v>2.8114600000000002E-10</c:v>
                </c:pt>
                <c:pt idx="7633">
                  <c:v>2.8115100000000001E-10</c:v>
                </c:pt>
                <c:pt idx="7634">
                  <c:v>2.8116800000000001E-10</c:v>
                </c:pt>
                <c:pt idx="7635">
                  <c:v>2.8118000000000001E-10</c:v>
                </c:pt>
                <c:pt idx="7636">
                  <c:v>2.8118800000000002E-10</c:v>
                </c:pt>
                <c:pt idx="7637">
                  <c:v>2.8120000000000002E-10</c:v>
                </c:pt>
                <c:pt idx="7638">
                  <c:v>2.8120099999999998E-10</c:v>
                </c:pt>
                <c:pt idx="7639">
                  <c:v>2.8122400000000002E-10</c:v>
                </c:pt>
                <c:pt idx="7640">
                  <c:v>2.8122499999999998E-10</c:v>
                </c:pt>
                <c:pt idx="7641">
                  <c:v>2.8124399999999999E-10</c:v>
                </c:pt>
                <c:pt idx="7642">
                  <c:v>2.81258E-10</c:v>
                </c:pt>
                <c:pt idx="7643">
                  <c:v>2.8126099999999998E-10</c:v>
                </c:pt>
                <c:pt idx="7644">
                  <c:v>2.8126600000000002E-10</c:v>
                </c:pt>
                <c:pt idx="7645">
                  <c:v>2.8126899999999999E-10</c:v>
                </c:pt>
                <c:pt idx="7646">
                  <c:v>2.8127999999999998E-10</c:v>
                </c:pt>
                <c:pt idx="7647">
                  <c:v>2.8128300000000001E-10</c:v>
                </c:pt>
                <c:pt idx="7648">
                  <c:v>2.8129600000000002E-10</c:v>
                </c:pt>
                <c:pt idx="7649">
                  <c:v>2.8129799999999998E-10</c:v>
                </c:pt>
                <c:pt idx="7650">
                  <c:v>2.8130100000000001E-10</c:v>
                </c:pt>
                <c:pt idx="7651">
                  <c:v>2.8130399999999998E-10</c:v>
                </c:pt>
                <c:pt idx="7652">
                  <c:v>2.81306E-10</c:v>
                </c:pt>
                <c:pt idx="7653">
                  <c:v>2.81306E-10</c:v>
                </c:pt>
                <c:pt idx="7654">
                  <c:v>2.8130800000000002E-10</c:v>
                </c:pt>
                <c:pt idx="7655">
                  <c:v>2.8131400000000002E-10</c:v>
                </c:pt>
                <c:pt idx="7656">
                  <c:v>2.8133499999999999E-10</c:v>
                </c:pt>
                <c:pt idx="7657">
                  <c:v>2.81336E-10</c:v>
                </c:pt>
                <c:pt idx="7658">
                  <c:v>2.8133800000000002E-10</c:v>
                </c:pt>
                <c:pt idx="7659">
                  <c:v>2.8133900000000002E-10</c:v>
                </c:pt>
                <c:pt idx="7660">
                  <c:v>2.8134099999999999E-10</c:v>
                </c:pt>
                <c:pt idx="7661">
                  <c:v>2.8135500000000001E-10</c:v>
                </c:pt>
                <c:pt idx="7662">
                  <c:v>2.8135799999999998E-10</c:v>
                </c:pt>
                <c:pt idx="7663">
                  <c:v>2.8136100000000001E-10</c:v>
                </c:pt>
                <c:pt idx="7664">
                  <c:v>2.8137699999999999E-10</c:v>
                </c:pt>
                <c:pt idx="7665">
                  <c:v>2.8140099999999999E-10</c:v>
                </c:pt>
                <c:pt idx="7666">
                  <c:v>2.8140900000000001E-10</c:v>
                </c:pt>
                <c:pt idx="7667">
                  <c:v>2.81414E-10</c:v>
                </c:pt>
                <c:pt idx="7668">
                  <c:v>2.8141899999999999E-10</c:v>
                </c:pt>
                <c:pt idx="7669">
                  <c:v>2.81426E-10</c:v>
                </c:pt>
                <c:pt idx="7670">
                  <c:v>2.8143099999999999E-10</c:v>
                </c:pt>
                <c:pt idx="7671">
                  <c:v>2.8144899999999999E-10</c:v>
                </c:pt>
                <c:pt idx="7672">
                  <c:v>2.81451E-10</c:v>
                </c:pt>
                <c:pt idx="7673">
                  <c:v>2.8145399999999998E-10</c:v>
                </c:pt>
                <c:pt idx="7674">
                  <c:v>2.8146099999999999E-10</c:v>
                </c:pt>
                <c:pt idx="7675">
                  <c:v>2.8146599999999998E-10</c:v>
                </c:pt>
                <c:pt idx="7676">
                  <c:v>2.8147299999999999E-10</c:v>
                </c:pt>
                <c:pt idx="7677">
                  <c:v>2.8147600000000001E-10</c:v>
                </c:pt>
                <c:pt idx="7678">
                  <c:v>2.8151200000000001E-10</c:v>
                </c:pt>
                <c:pt idx="7679">
                  <c:v>2.8151999999999997E-10</c:v>
                </c:pt>
                <c:pt idx="7680">
                  <c:v>2.8152799999999999E-10</c:v>
                </c:pt>
                <c:pt idx="7681">
                  <c:v>2.8153899999999998E-10</c:v>
                </c:pt>
                <c:pt idx="7682">
                  <c:v>2.8155000000000003E-10</c:v>
                </c:pt>
                <c:pt idx="7683">
                  <c:v>2.8155099999999998E-10</c:v>
                </c:pt>
                <c:pt idx="7684">
                  <c:v>2.8155400000000001E-10</c:v>
                </c:pt>
                <c:pt idx="7685">
                  <c:v>2.8157800000000001E-10</c:v>
                </c:pt>
                <c:pt idx="7686">
                  <c:v>2.8159000000000001E-10</c:v>
                </c:pt>
                <c:pt idx="7687">
                  <c:v>2.8159000000000001E-10</c:v>
                </c:pt>
                <c:pt idx="7688">
                  <c:v>2.8159200000000002E-10</c:v>
                </c:pt>
                <c:pt idx="7689">
                  <c:v>2.8161699999999998E-10</c:v>
                </c:pt>
                <c:pt idx="7690">
                  <c:v>2.8162100000000001E-10</c:v>
                </c:pt>
                <c:pt idx="7691">
                  <c:v>2.81625E-10</c:v>
                </c:pt>
                <c:pt idx="7692">
                  <c:v>2.8162700000000001E-10</c:v>
                </c:pt>
                <c:pt idx="7693">
                  <c:v>2.8164000000000002E-10</c:v>
                </c:pt>
                <c:pt idx="7694">
                  <c:v>2.8164199999999999E-10</c:v>
                </c:pt>
                <c:pt idx="7695">
                  <c:v>2.81643E-10</c:v>
                </c:pt>
                <c:pt idx="7696">
                  <c:v>2.8164699999999998E-10</c:v>
                </c:pt>
                <c:pt idx="7697">
                  <c:v>2.8164699999999998E-10</c:v>
                </c:pt>
                <c:pt idx="7698">
                  <c:v>2.8164699999999998E-10</c:v>
                </c:pt>
                <c:pt idx="7699">
                  <c:v>2.8164799999999999E-10</c:v>
                </c:pt>
                <c:pt idx="7700">
                  <c:v>2.81661E-10</c:v>
                </c:pt>
                <c:pt idx="7701">
                  <c:v>2.8167000000000002E-10</c:v>
                </c:pt>
                <c:pt idx="7702">
                  <c:v>2.8167099999999998E-10</c:v>
                </c:pt>
                <c:pt idx="7703">
                  <c:v>2.8167099999999998E-10</c:v>
                </c:pt>
                <c:pt idx="7704">
                  <c:v>2.8168800000000002E-10</c:v>
                </c:pt>
                <c:pt idx="7705">
                  <c:v>2.8168999999999999E-10</c:v>
                </c:pt>
                <c:pt idx="7706">
                  <c:v>2.8169699999999999E-10</c:v>
                </c:pt>
                <c:pt idx="7707">
                  <c:v>2.8170500000000001E-10</c:v>
                </c:pt>
                <c:pt idx="7708">
                  <c:v>2.8170799999999999E-10</c:v>
                </c:pt>
                <c:pt idx="7709">
                  <c:v>2.8171299999999998E-10</c:v>
                </c:pt>
                <c:pt idx="7710">
                  <c:v>2.8172499999999998E-10</c:v>
                </c:pt>
                <c:pt idx="7711">
                  <c:v>2.8172599999999998E-10</c:v>
                </c:pt>
                <c:pt idx="7712">
                  <c:v>2.81746E-10</c:v>
                </c:pt>
                <c:pt idx="7713">
                  <c:v>2.8174899999999997E-10</c:v>
                </c:pt>
                <c:pt idx="7714">
                  <c:v>2.81758E-10</c:v>
                </c:pt>
                <c:pt idx="7715">
                  <c:v>2.8176000000000002E-10</c:v>
                </c:pt>
                <c:pt idx="7716">
                  <c:v>2.8176099999999997E-10</c:v>
                </c:pt>
                <c:pt idx="7717">
                  <c:v>2.8176099999999997E-10</c:v>
                </c:pt>
                <c:pt idx="7718">
                  <c:v>2.8177300000000003E-10</c:v>
                </c:pt>
                <c:pt idx="7719">
                  <c:v>2.8177499999999999E-10</c:v>
                </c:pt>
                <c:pt idx="7720">
                  <c:v>2.8177800000000002E-10</c:v>
                </c:pt>
                <c:pt idx="7721">
                  <c:v>2.8178300000000001E-10</c:v>
                </c:pt>
                <c:pt idx="7722">
                  <c:v>2.8178900000000001E-10</c:v>
                </c:pt>
                <c:pt idx="7723">
                  <c:v>2.8185000000000001E-10</c:v>
                </c:pt>
                <c:pt idx="7724">
                  <c:v>2.8185700000000002E-10</c:v>
                </c:pt>
                <c:pt idx="7725">
                  <c:v>2.8186900000000002E-10</c:v>
                </c:pt>
                <c:pt idx="7726">
                  <c:v>2.8188700000000002E-10</c:v>
                </c:pt>
                <c:pt idx="7727">
                  <c:v>2.8188899999999999E-10</c:v>
                </c:pt>
                <c:pt idx="7728">
                  <c:v>2.81891E-10</c:v>
                </c:pt>
                <c:pt idx="7729">
                  <c:v>2.81891E-10</c:v>
                </c:pt>
                <c:pt idx="7730">
                  <c:v>2.8190599999999998E-10</c:v>
                </c:pt>
                <c:pt idx="7731">
                  <c:v>2.81909E-10</c:v>
                </c:pt>
                <c:pt idx="7732">
                  <c:v>2.8191100000000002E-10</c:v>
                </c:pt>
                <c:pt idx="7733">
                  <c:v>2.8192300000000002E-10</c:v>
                </c:pt>
                <c:pt idx="7734">
                  <c:v>2.81933E-10</c:v>
                </c:pt>
                <c:pt idx="7735">
                  <c:v>2.8193699999999999E-10</c:v>
                </c:pt>
                <c:pt idx="7736">
                  <c:v>2.8194799999999998E-10</c:v>
                </c:pt>
                <c:pt idx="7737">
                  <c:v>2.8195499999999998E-10</c:v>
                </c:pt>
                <c:pt idx="7738">
                  <c:v>2.81957E-10</c:v>
                </c:pt>
                <c:pt idx="7739">
                  <c:v>2.81963E-10</c:v>
                </c:pt>
                <c:pt idx="7740">
                  <c:v>2.8197299999999998E-10</c:v>
                </c:pt>
                <c:pt idx="7741">
                  <c:v>2.81981E-10</c:v>
                </c:pt>
                <c:pt idx="7742">
                  <c:v>2.8199099999999998E-10</c:v>
                </c:pt>
                <c:pt idx="7743">
                  <c:v>2.8199199999999999E-10</c:v>
                </c:pt>
                <c:pt idx="7744">
                  <c:v>2.8200200000000003E-10</c:v>
                </c:pt>
                <c:pt idx="7745">
                  <c:v>2.8200299999999998E-10</c:v>
                </c:pt>
                <c:pt idx="7746">
                  <c:v>2.8200399999999999E-10</c:v>
                </c:pt>
                <c:pt idx="7747">
                  <c:v>2.8201800000000001E-10</c:v>
                </c:pt>
                <c:pt idx="7748">
                  <c:v>2.8201900000000002E-10</c:v>
                </c:pt>
                <c:pt idx="7749">
                  <c:v>2.8202099999999998E-10</c:v>
                </c:pt>
                <c:pt idx="7750">
                  <c:v>2.8202699999999998E-10</c:v>
                </c:pt>
                <c:pt idx="7751">
                  <c:v>2.8203600000000001E-10</c:v>
                </c:pt>
                <c:pt idx="7752">
                  <c:v>2.82047E-10</c:v>
                </c:pt>
                <c:pt idx="7753">
                  <c:v>2.82047E-10</c:v>
                </c:pt>
                <c:pt idx="7754">
                  <c:v>2.8204900000000002E-10</c:v>
                </c:pt>
                <c:pt idx="7755">
                  <c:v>2.8205099999999998E-10</c:v>
                </c:pt>
                <c:pt idx="7756">
                  <c:v>2.8206299999999998E-10</c:v>
                </c:pt>
                <c:pt idx="7757">
                  <c:v>2.8207499999999998E-10</c:v>
                </c:pt>
                <c:pt idx="7758">
                  <c:v>2.8208099999999998E-10</c:v>
                </c:pt>
                <c:pt idx="7759">
                  <c:v>2.8209000000000001E-10</c:v>
                </c:pt>
                <c:pt idx="7760">
                  <c:v>2.8209200000000002E-10</c:v>
                </c:pt>
                <c:pt idx="7761">
                  <c:v>2.8210499999999998E-10</c:v>
                </c:pt>
                <c:pt idx="7762">
                  <c:v>2.8210900000000001E-10</c:v>
                </c:pt>
                <c:pt idx="7763">
                  <c:v>2.8211500000000001E-10</c:v>
                </c:pt>
                <c:pt idx="7764">
                  <c:v>2.8211799999999999E-10</c:v>
                </c:pt>
                <c:pt idx="7765">
                  <c:v>2.82119E-10</c:v>
                </c:pt>
                <c:pt idx="7766">
                  <c:v>2.8212100000000001E-10</c:v>
                </c:pt>
                <c:pt idx="7767">
                  <c:v>2.8212200000000002E-10</c:v>
                </c:pt>
                <c:pt idx="7768">
                  <c:v>2.8213300000000001E-10</c:v>
                </c:pt>
                <c:pt idx="7769">
                  <c:v>2.8213400000000002E-10</c:v>
                </c:pt>
                <c:pt idx="7770">
                  <c:v>2.8217000000000002E-10</c:v>
                </c:pt>
                <c:pt idx="7771">
                  <c:v>2.8218299999999998E-10</c:v>
                </c:pt>
                <c:pt idx="7772">
                  <c:v>2.8218299999999998E-10</c:v>
                </c:pt>
                <c:pt idx="7773">
                  <c:v>2.8219300000000001E-10</c:v>
                </c:pt>
                <c:pt idx="7774">
                  <c:v>2.8221299999999997E-10</c:v>
                </c:pt>
                <c:pt idx="7775">
                  <c:v>2.8222900000000001E-10</c:v>
                </c:pt>
                <c:pt idx="7776">
                  <c:v>2.82258E-10</c:v>
                </c:pt>
                <c:pt idx="7777">
                  <c:v>2.8226199999999998E-10</c:v>
                </c:pt>
                <c:pt idx="7778">
                  <c:v>2.8226199999999998E-10</c:v>
                </c:pt>
                <c:pt idx="7779">
                  <c:v>2.82264E-10</c:v>
                </c:pt>
                <c:pt idx="7780">
                  <c:v>2.8228699999999999E-10</c:v>
                </c:pt>
                <c:pt idx="7781">
                  <c:v>2.82288E-10</c:v>
                </c:pt>
                <c:pt idx="7782">
                  <c:v>2.82288E-10</c:v>
                </c:pt>
                <c:pt idx="7783">
                  <c:v>2.82294E-10</c:v>
                </c:pt>
                <c:pt idx="7784">
                  <c:v>2.8229700000000002E-10</c:v>
                </c:pt>
                <c:pt idx="7785">
                  <c:v>2.8231099999999999E-10</c:v>
                </c:pt>
                <c:pt idx="7786">
                  <c:v>2.8231500000000002E-10</c:v>
                </c:pt>
                <c:pt idx="7787">
                  <c:v>2.8232199999999998E-10</c:v>
                </c:pt>
                <c:pt idx="7788">
                  <c:v>2.8232799999999998E-10</c:v>
                </c:pt>
                <c:pt idx="7789">
                  <c:v>2.8233E-10</c:v>
                </c:pt>
                <c:pt idx="7790">
                  <c:v>2.82337E-10</c:v>
                </c:pt>
                <c:pt idx="7791">
                  <c:v>2.82349E-10</c:v>
                </c:pt>
                <c:pt idx="7792">
                  <c:v>2.8235700000000002E-10</c:v>
                </c:pt>
                <c:pt idx="7793">
                  <c:v>2.8236800000000001E-10</c:v>
                </c:pt>
                <c:pt idx="7794">
                  <c:v>2.8236900000000002E-10</c:v>
                </c:pt>
                <c:pt idx="7795">
                  <c:v>2.8238000000000001E-10</c:v>
                </c:pt>
                <c:pt idx="7796">
                  <c:v>2.8238399999999999E-10</c:v>
                </c:pt>
                <c:pt idx="7797">
                  <c:v>2.8239900000000002E-10</c:v>
                </c:pt>
                <c:pt idx="7798">
                  <c:v>2.8241000000000001E-10</c:v>
                </c:pt>
                <c:pt idx="7799">
                  <c:v>2.8242599999999999E-10</c:v>
                </c:pt>
                <c:pt idx="7800">
                  <c:v>2.82433E-10</c:v>
                </c:pt>
                <c:pt idx="7801">
                  <c:v>2.8243699999999998E-10</c:v>
                </c:pt>
                <c:pt idx="7802">
                  <c:v>2.82451E-10</c:v>
                </c:pt>
                <c:pt idx="7803">
                  <c:v>2.8246199999999999E-10</c:v>
                </c:pt>
                <c:pt idx="7804">
                  <c:v>2.8247000000000001E-10</c:v>
                </c:pt>
                <c:pt idx="7805">
                  <c:v>2.8247600000000001E-10</c:v>
                </c:pt>
                <c:pt idx="7806">
                  <c:v>2.8248499999999998E-10</c:v>
                </c:pt>
                <c:pt idx="7807">
                  <c:v>2.8251499999999998E-10</c:v>
                </c:pt>
                <c:pt idx="7808">
                  <c:v>2.8251599999999999E-10</c:v>
                </c:pt>
                <c:pt idx="7809">
                  <c:v>2.82523E-10</c:v>
                </c:pt>
                <c:pt idx="7810">
                  <c:v>2.8253399999999999E-10</c:v>
                </c:pt>
                <c:pt idx="7811">
                  <c:v>2.8253899999999998E-10</c:v>
                </c:pt>
                <c:pt idx="7812">
                  <c:v>2.82541E-10</c:v>
                </c:pt>
                <c:pt idx="7813">
                  <c:v>2.8254200000000001E-10</c:v>
                </c:pt>
                <c:pt idx="7814">
                  <c:v>2.8254599999999999E-10</c:v>
                </c:pt>
                <c:pt idx="7815">
                  <c:v>2.8254599999999999E-10</c:v>
                </c:pt>
                <c:pt idx="7816">
                  <c:v>2.82547E-10</c:v>
                </c:pt>
                <c:pt idx="7817">
                  <c:v>2.8255699999999998E-10</c:v>
                </c:pt>
                <c:pt idx="7818">
                  <c:v>2.8257400000000002E-10</c:v>
                </c:pt>
                <c:pt idx="7819">
                  <c:v>2.8258500000000001E-10</c:v>
                </c:pt>
                <c:pt idx="7820">
                  <c:v>2.8258799999999999E-10</c:v>
                </c:pt>
                <c:pt idx="7821">
                  <c:v>2.8259E-10</c:v>
                </c:pt>
                <c:pt idx="7822">
                  <c:v>2.8259200000000002E-10</c:v>
                </c:pt>
                <c:pt idx="7823">
                  <c:v>2.8259399999999999E-10</c:v>
                </c:pt>
                <c:pt idx="7824">
                  <c:v>2.8259999999999999E-10</c:v>
                </c:pt>
                <c:pt idx="7825">
                  <c:v>2.8260099999999999E-10</c:v>
                </c:pt>
                <c:pt idx="7826">
                  <c:v>2.82602E-10</c:v>
                </c:pt>
                <c:pt idx="7827">
                  <c:v>2.8260499999999998E-10</c:v>
                </c:pt>
                <c:pt idx="7828">
                  <c:v>2.8261199999999999E-10</c:v>
                </c:pt>
                <c:pt idx="7829">
                  <c:v>2.8262299999999998E-10</c:v>
                </c:pt>
                <c:pt idx="7830">
                  <c:v>2.8262800000000002E-10</c:v>
                </c:pt>
                <c:pt idx="7831">
                  <c:v>2.8264899999999999E-10</c:v>
                </c:pt>
                <c:pt idx="7832">
                  <c:v>2.8265E-10</c:v>
                </c:pt>
                <c:pt idx="7833">
                  <c:v>2.82656E-10</c:v>
                </c:pt>
                <c:pt idx="7834">
                  <c:v>2.8265899999999997E-10</c:v>
                </c:pt>
                <c:pt idx="7835">
                  <c:v>2.8265899999999997E-10</c:v>
                </c:pt>
                <c:pt idx="7836">
                  <c:v>2.8265899999999997E-10</c:v>
                </c:pt>
                <c:pt idx="7837">
                  <c:v>2.8268800000000002E-10</c:v>
                </c:pt>
                <c:pt idx="7838">
                  <c:v>2.82692E-10</c:v>
                </c:pt>
                <c:pt idx="7839">
                  <c:v>2.8269500000000003E-10</c:v>
                </c:pt>
                <c:pt idx="7840">
                  <c:v>2.8270100000000002E-10</c:v>
                </c:pt>
                <c:pt idx="7841">
                  <c:v>2.8270500000000001E-10</c:v>
                </c:pt>
                <c:pt idx="7842">
                  <c:v>2.8270600000000002E-10</c:v>
                </c:pt>
                <c:pt idx="7843">
                  <c:v>2.8271499999999999E-10</c:v>
                </c:pt>
                <c:pt idx="7844">
                  <c:v>2.8273799999999998E-10</c:v>
                </c:pt>
                <c:pt idx="7845">
                  <c:v>2.8274900000000002E-10</c:v>
                </c:pt>
                <c:pt idx="7846">
                  <c:v>2.8275599999999998E-10</c:v>
                </c:pt>
                <c:pt idx="7847">
                  <c:v>2.82764E-10</c:v>
                </c:pt>
                <c:pt idx="7848">
                  <c:v>2.8276799999999998E-10</c:v>
                </c:pt>
                <c:pt idx="7849">
                  <c:v>2.8277200000000001E-10</c:v>
                </c:pt>
                <c:pt idx="7850">
                  <c:v>2.8278400000000001E-10</c:v>
                </c:pt>
                <c:pt idx="7851">
                  <c:v>2.8278500000000002E-10</c:v>
                </c:pt>
                <c:pt idx="7852">
                  <c:v>2.8279000000000001E-10</c:v>
                </c:pt>
                <c:pt idx="7853">
                  <c:v>2.8279000000000001E-10</c:v>
                </c:pt>
                <c:pt idx="7854">
                  <c:v>2.8279000000000001E-10</c:v>
                </c:pt>
                <c:pt idx="7855">
                  <c:v>2.8279700000000002E-10</c:v>
                </c:pt>
                <c:pt idx="7856">
                  <c:v>2.8281500000000002E-10</c:v>
                </c:pt>
                <c:pt idx="7857">
                  <c:v>2.8282299999999999E-10</c:v>
                </c:pt>
                <c:pt idx="7858">
                  <c:v>2.82837E-10</c:v>
                </c:pt>
                <c:pt idx="7859">
                  <c:v>2.8284699999999998E-10</c:v>
                </c:pt>
                <c:pt idx="7860">
                  <c:v>2.8285000000000001E-10</c:v>
                </c:pt>
                <c:pt idx="7861">
                  <c:v>2.8285600000000001E-10</c:v>
                </c:pt>
                <c:pt idx="7862">
                  <c:v>2.8287199999999999E-10</c:v>
                </c:pt>
                <c:pt idx="7863">
                  <c:v>2.8288100000000002E-10</c:v>
                </c:pt>
                <c:pt idx="7864">
                  <c:v>2.8288299999999998E-10</c:v>
                </c:pt>
                <c:pt idx="7865">
                  <c:v>2.8288700000000002E-10</c:v>
                </c:pt>
                <c:pt idx="7866">
                  <c:v>2.8289200000000001E-10</c:v>
                </c:pt>
                <c:pt idx="7867">
                  <c:v>2.8289399999999997E-10</c:v>
                </c:pt>
                <c:pt idx="7868">
                  <c:v>2.8291999999999999E-10</c:v>
                </c:pt>
                <c:pt idx="7869">
                  <c:v>2.8292400000000003E-10</c:v>
                </c:pt>
                <c:pt idx="7870">
                  <c:v>2.8292800000000001E-10</c:v>
                </c:pt>
                <c:pt idx="7871">
                  <c:v>2.8294100000000002E-10</c:v>
                </c:pt>
                <c:pt idx="7872">
                  <c:v>2.8296600000000002E-10</c:v>
                </c:pt>
                <c:pt idx="7873">
                  <c:v>2.82975E-10</c:v>
                </c:pt>
                <c:pt idx="7874">
                  <c:v>2.8297600000000001E-10</c:v>
                </c:pt>
                <c:pt idx="7875">
                  <c:v>2.8298599999999999E-10</c:v>
                </c:pt>
                <c:pt idx="7876">
                  <c:v>2.8298900000000001E-10</c:v>
                </c:pt>
                <c:pt idx="7877">
                  <c:v>2.8301599999999999E-10</c:v>
                </c:pt>
                <c:pt idx="7878">
                  <c:v>2.83017E-10</c:v>
                </c:pt>
                <c:pt idx="7879">
                  <c:v>2.8302600000000002E-10</c:v>
                </c:pt>
                <c:pt idx="7880">
                  <c:v>2.8303700000000001E-10</c:v>
                </c:pt>
                <c:pt idx="7881">
                  <c:v>2.8304400000000002E-10</c:v>
                </c:pt>
                <c:pt idx="7882">
                  <c:v>2.8305600000000002E-10</c:v>
                </c:pt>
                <c:pt idx="7883">
                  <c:v>2.8305699999999998E-10</c:v>
                </c:pt>
                <c:pt idx="7884">
                  <c:v>2.8306700000000001E-10</c:v>
                </c:pt>
                <c:pt idx="7885">
                  <c:v>2.8308299999999999E-10</c:v>
                </c:pt>
                <c:pt idx="7886">
                  <c:v>2.8308799999999998E-10</c:v>
                </c:pt>
                <c:pt idx="7887">
                  <c:v>2.8308799999999998E-10</c:v>
                </c:pt>
                <c:pt idx="7888">
                  <c:v>2.8309200000000002E-10</c:v>
                </c:pt>
                <c:pt idx="7889">
                  <c:v>2.8309999999999998E-10</c:v>
                </c:pt>
                <c:pt idx="7890">
                  <c:v>2.8311299999999999E-10</c:v>
                </c:pt>
                <c:pt idx="7891">
                  <c:v>2.8311600000000002E-10</c:v>
                </c:pt>
                <c:pt idx="7892">
                  <c:v>2.8312999999999998E-10</c:v>
                </c:pt>
                <c:pt idx="7893">
                  <c:v>2.8313099999999999E-10</c:v>
                </c:pt>
                <c:pt idx="7894">
                  <c:v>2.8313699999999999E-10</c:v>
                </c:pt>
                <c:pt idx="7895">
                  <c:v>2.8313900000000001E-10</c:v>
                </c:pt>
                <c:pt idx="7896">
                  <c:v>2.8314799999999998E-10</c:v>
                </c:pt>
                <c:pt idx="7897">
                  <c:v>2.8315E-10</c:v>
                </c:pt>
                <c:pt idx="7898">
                  <c:v>2.8315900000000002E-10</c:v>
                </c:pt>
                <c:pt idx="7899">
                  <c:v>2.8315999999999998E-10</c:v>
                </c:pt>
                <c:pt idx="7900">
                  <c:v>2.8316099999999999E-10</c:v>
                </c:pt>
                <c:pt idx="7901">
                  <c:v>2.8316699999999999E-10</c:v>
                </c:pt>
                <c:pt idx="7902">
                  <c:v>2.8318300000000002E-10</c:v>
                </c:pt>
                <c:pt idx="7903">
                  <c:v>2.8318399999999998E-10</c:v>
                </c:pt>
                <c:pt idx="7904">
                  <c:v>2.83216E-10</c:v>
                </c:pt>
                <c:pt idx="7905">
                  <c:v>2.8322699999999999E-10</c:v>
                </c:pt>
                <c:pt idx="7906">
                  <c:v>2.83235E-10</c:v>
                </c:pt>
                <c:pt idx="7907">
                  <c:v>2.8324E-10</c:v>
                </c:pt>
                <c:pt idx="7908">
                  <c:v>2.83246E-10</c:v>
                </c:pt>
                <c:pt idx="7909">
                  <c:v>2.83247E-10</c:v>
                </c:pt>
                <c:pt idx="7910">
                  <c:v>2.8324900000000002E-10</c:v>
                </c:pt>
                <c:pt idx="7911">
                  <c:v>2.8325099999999999E-10</c:v>
                </c:pt>
                <c:pt idx="7912">
                  <c:v>2.83259E-10</c:v>
                </c:pt>
                <c:pt idx="7913">
                  <c:v>2.8326199999999998E-10</c:v>
                </c:pt>
                <c:pt idx="7914">
                  <c:v>2.8328400000000001E-10</c:v>
                </c:pt>
                <c:pt idx="7915">
                  <c:v>2.83301E-10</c:v>
                </c:pt>
                <c:pt idx="7916">
                  <c:v>2.8331199999999999E-10</c:v>
                </c:pt>
                <c:pt idx="7917">
                  <c:v>2.8331799999999999E-10</c:v>
                </c:pt>
                <c:pt idx="7918">
                  <c:v>2.8332700000000002E-10</c:v>
                </c:pt>
                <c:pt idx="7919">
                  <c:v>2.8334699999999998E-10</c:v>
                </c:pt>
                <c:pt idx="7920">
                  <c:v>2.8335600000000001E-10</c:v>
                </c:pt>
                <c:pt idx="7921">
                  <c:v>2.8335700000000002E-10</c:v>
                </c:pt>
                <c:pt idx="7922">
                  <c:v>2.8335799999999997E-10</c:v>
                </c:pt>
                <c:pt idx="7923">
                  <c:v>2.8339599999999999E-10</c:v>
                </c:pt>
                <c:pt idx="7924">
                  <c:v>2.8339599999999999E-10</c:v>
                </c:pt>
                <c:pt idx="7925">
                  <c:v>2.8340199999999999E-10</c:v>
                </c:pt>
                <c:pt idx="7926">
                  <c:v>2.83403E-10</c:v>
                </c:pt>
                <c:pt idx="7927">
                  <c:v>2.8341299999999998E-10</c:v>
                </c:pt>
                <c:pt idx="7928">
                  <c:v>2.8341999999999999E-10</c:v>
                </c:pt>
                <c:pt idx="7929">
                  <c:v>2.8342800000000001E-10</c:v>
                </c:pt>
                <c:pt idx="7930">
                  <c:v>2.8343000000000002E-10</c:v>
                </c:pt>
                <c:pt idx="7931">
                  <c:v>2.8343400000000001E-10</c:v>
                </c:pt>
                <c:pt idx="7932">
                  <c:v>2.8344299999999998E-10</c:v>
                </c:pt>
                <c:pt idx="7933">
                  <c:v>2.8345400000000002E-10</c:v>
                </c:pt>
                <c:pt idx="7934">
                  <c:v>2.8347200000000002E-10</c:v>
                </c:pt>
                <c:pt idx="7935">
                  <c:v>2.83475E-10</c:v>
                </c:pt>
                <c:pt idx="7936">
                  <c:v>2.83475E-10</c:v>
                </c:pt>
                <c:pt idx="7937">
                  <c:v>2.8347800000000002E-10</c:v>
                </c:pt>
                <c:pt idx="7938">
                  <c:v>2.8347899999999998E-10</c:v>
                </c:pt>
                <c:pt idx="7939">
                  <c:v>2.8348300000000001E-10</c:v>
                </c:pt>
                <c:pt idx="7940">
                  <c:v>2.83487E-10</c:v>
                </c:pt>
                <c:pt idx="7941">
                  <c:v>2.8352099999999998E-10</c:v>
                </c:pt>
                <c:pt idx="7942">
                  <c:v>2.8352600000000002E-10</c:v>
                </c:pt>
                <c:pt idx="7943">
                  <c:v>2.8352899999999999E-10</c:v>
                </c:pt>
                <c:pt idx="7944">
                  <c:v>2.8353999999999998E-10</c:v>
                </c:pt>
                <c:pt idx="7945">
                  <c:v>2.8354599999999998E-10</c:v>
                </c:pt>
                <c:pt idx="7946">
                  <c:v>2.8354699999999999E-10</c:v>
                </c:pt>
                <c:pt idx="7947">
                  <c:v>2.83554E-10</c:v>
                </c:pt>
                <c:pt idx="7948">
                  <c:v>2.8356399999999998E-10</c:v>
                </c:pt>
                <c:pt idx="7949">
                  <c:v>2.8359499999999999E-10</c:v>
                </c:pt>
                <c:pt idx="7950">
                  <c:v>2.83596E-10</c:v>
                </c:pt>
                <c:pt idx="7951">
                  <c:v>2.83596E-10</c:v>
                </c:pt>
                <c:pt idx="7952">
                  <c:v>2.8359900000000003E-10</c:v>
                </c:pt>
                <c:pt idx="7953">
                  <c:v>2.8360400000000002E-10</c:v>
                </c:pt>
                <c:pt idx="7954">
                  <c:v>2.8362300000000002E-10</c:v>
                </c:pt>
                <c:pt idx="7955">
                  <c:v>2.8363099999999999E-10</c:v>
                </c:pt>
                <c:pt idx="7956">
                  <c:v>2.8363099999999999E-10</c:v>
                </c:pt>
                <c:pt idx="7957">
                  <c:v>2.8363699999999999E-10</c:v>
                </c:pt>
                <c:pt idx="7958">
                  <c:v>2.8364600000000001E-10</c:v>
                </c:pt>
                <c:pt idx="7959">
                  <c:v>2.8364700000000002E-10</c:v>
                </c:pt>
                <c:pt idx="7960">
                  <c:v>2.8365E-10</c:v>
                </c:pt>
                <c:pt idx="7961">
                  <c:v>2.8365100000000001E-10</c:v>
                </c:pt>
                <c:pt idx="7962">
                  <c:v>2.8365200000000001E-10</c:v>
                </c:pt>
                <c:pt idx="7963">
                  <c:v>2.8367299999999999E-10</c:v>
                </c:pt>
                <c:pt idx="7964">
                  <c:v>2.83698E-10</c:v>
                </c:pt>
                <c:pt idx="7965">
                  <c:v>2.83704E-10</c:v>
                </c:pt>
                <c:pt idx="7966">
                  <c:v>2.8370899999999999E-10</c:v>
                </c:pt>
                <c:pt idx="7967">
                  <c:v>2.8370899999999999E-10</c:v>
                </c:pt>
                <c:pt idx="7968">
                  <c:v>2.8370899999999999E-10</c:v>
                </c:pt>
                <c:pt idx="7969">
                  <c:v>2.83711E-10</c:v>
                </c:pt>
                <c:pt idx="7970">
                  <c:v>2.8373399999999999E-10</c:v>
                </c:pt>
                <c:pt idx="7971">
                  <c:v>2.8373600000000001E-10</c:v>
                </c:pt>
                <c:pt idx="7972">
                  <c:v>2.8373799999999998E-10</c:v>
                </c:pt>
                <c:pt idx="7973">
                  <c:v>2.83741E-10</c:v>
                </c:pt>
                <c:pt idx="7974">
                  <c:v>2.8375199999999999E-10</c:v>
                </c:pt>
                <c:pt idx="7975">
                  <c:v>2.83765E-10</c:v>
                </c:pt>
                <c:pt idx="7976">
                  <c:v>2.8378599999999998E-10</c:v>
                </c:pt>
                <c:pt idx="7977">
                  <c:v>2.8379299999999998E-10</c:v>
                </c:pt>
                <c:pt idx="7978">
                  <c:v>2.8379399999999999E-10</c:v>
                </c:pt>
                <c:pt idx="7979">
                  <c:v>2.8379700000000002E-10</c:v>
                </c:pt>
                <c:pt idx="7980">
                  <c:v>2.83813E-10</c:v>
                </c:pt>
                <c:pt idx="7981">
                  <c:v>2.8381500000000002E-10</c:v>
                </c:pt>
                <c:pt idx="7982">
                  <c:v>2.8381500000000002E-10</c:v>
                </c:pt>
                <c:pt idx="7983">
                  <c:v>2.8381699999999998E-10</c:v>
                </c:pt>
                <c:pt idx="7984">
                  <c:v>2.83843E-10</c:v>
                </c:pt>
                <c:pt idx="7985">
                  <c:v>2.8385700000000002E-10</c:v>
                </c:pt>
                <c:pt idx="7986">
                  <c:v>2.8385999999999999E-10</c:v>
                </c:pt>
                <c:pt idx="7987">
                  <c:v>2.8388600000000001E-10</c:v>
                </c:pt>
                <c:pt idx="7988">
                  <c:v>2.8389499999999998E-10</c:v>
                </c:pt>
                <c:pt idx="7989">
                  <c:v>2.8389499999999998E-10</c:v>
                </c:pt>
                <c:pt idx="7990">
                  <c:v>2.8392900000000001E-10</c:v>
                </c:pt>
                <c:pt idx="7991">
                  <c:v>2.8393500000000001E-10</c:v>
                </c:pt>
                <c:pt idx="7992">
                  <c:v>2.8393699999999998E-10</c:v>
                </c:pt>
                <c:pt idx="7993">
                  <c:v>2.8393799999999999E-10</c:v>
                </c:pt>
                <c:pt idx="7994">
                  <c:v>2.8393799999999999E-10</c:v>
                </c:pt>
                <c:pt idx="7995">
                  <c:v>2.83939E-10</c:v>
                </c:pt>
                <c:pt idx="7996">
                  <c:v>2.8394299999999998E-10</c:v>
                </c:pt>
                <c:pt idx="7997">
                  <c:v>2.8394999999999999E-10</c:v>
                </c:pt>
                <c:pt idx="7998">
                  <c:v>2.8395400000000002E-10</c:v>
                </c:pt>
                <c:pt idx="7999">
                  <c:v>2.8397299999999998E-10</c:v>
                </c:pt>
                <c:pt idx="8000">
                  <c:v>2.83976E-10</c:v>
                </c:pt>
                <c:pt idx="8001">
                  <c:v>2.8397999999999999E-10</c:v>
                </c:pt>
                <c:pt idx="8002">
                  <c:v>2.83982E-10</c:v>
                </c:pt>
                <c:pt idx="8003">
                  <c:v>2.8399099999999998E-10</c:v>
                </c:pt>
                <c:pt idx="8004">
                  <c:v>2.8399899999999999E-10</c:v>
                </c:pt>
                <c:pt idx="8005">
                  <c:v>2.84006E-10</c:v>
                </c:pt>
                <c:pt idx="8006">
                  <c:v>2.8401099999999999E-10</c:v>
                </c:pt>
                <c:pt idx="8007">
                  <c:v>2.8401400000000002E-10</c:v>
                </c:pt>
                <c:pt idx="8008">
                  <c:v>2.8401400000000002E-10</c:v>
                </c:pt>
                <c:pt idx="8009">
                  <c:v>2.84024E-10</c:v>
                </c:pt>
                <c:pt idx="8010">
                  <c:v>2.8403E-10</c:v>
                </c:pt>
                <c:pt idx="8011">
                  <c:v>2.8403800000000002E-10</c:v>
                </c:pt>
                <c:pt idx="8012">
                  <c:v>2.8404099999999999E-10</c:v>
                </c:pt>
                <c:pt idx="8013">
                  <c:v>2.8406300000000003E-10</c:v>
                </c:pt>
                <c:pt idx="8014">
                  <c:v>2.8407400000000002E-10</c:v>
                </c:pt>
                <c:pt idx="8015">
                  <c:v>2.8407699999999999E-10</c:v>
                </c:pt>
                <c:pt idx="8016">
                  <c:v>2.8408100000000002E-10</c:v>
                </c:pt>
                <c:pt idx="8017">
                  <c:v>2.8411600000000001E-10</c:v>
                </c:pt>
                <c:pt idx="8018">
                  <c:v>2.8412200000000001E-10</c:v>
                </c:pt>
                <c:pt idx="8019">
                  <c:v>2.8412700000000001E-10</c:v>
                </c:pt>
                <c:pt idx="8020">
                  <c:v>2.8412800000000001E-10</c:v>
                </c:pt>
                <c:pt idx="8021">
                  <c:v>2.8413099999999999E-10</c:v>
                </c:pt>
                <c:pt idx="8022">
                  <c:v>2.8413300000000001E-10</c:v>
                </c:pt>
                <c:pt idx="8023">
                  <c:v>2.8413699999999999E-10</c:v>
                </c:pt>
                <c:pt idx="8024">
                  <c:v>2.8413699999999999E-10</c:v>
                </c:pt>
                <c:pt idx="8025">
                  <c:v>2.84162E-10</c:v>
                </c:pt>
                <c:pt idx="8026">
                  <c:v>2.84175E-10</c:v>
                </c:pt>
                <c:pt idx="8027">
                  <c:v>2.8417899999999999E-10</c:v>
                </c:pt>
                <c:pt idx="8028">
                  <c:v>2.8419799999999999E-10</c:v>
                </c:pt>
                <c:pt idx="8029">
                  <c:v>2.8420199999999998E-10</c:v>
                </c:pt>
                <c:pt idx="8030">
                  <c:v>2.8420799999999998E-10</c:v>
                </c:pt>
                <c:pt idx="8031">
                  <c:v>2.8421300000000002E-10</c:v>
                </c:pt>
                <c:pt idx="8032">
                  <c:v>2.84217E-10</c:v>
                </c:pt>
                <c:pt idx="8033">
                  <c:v>2.84235E-10</c:v>
                </c:pt>
                <c:pt idx="8034">
                  <c:v>2.8423600000000001E-10</c:v>
                </c:pt>
                <c:pt idx="8035">
                  <c:v>2.8423999999999999E-10</c:v>
                </c:pt>
                <c:pt idx="8036">
                  <c:v>2.8426199999999997E-10</c:v>
                </c:pt>
                <c:pt idx="8037">
                  <c:v>2.84265E-10</c:v>
                </c:pt>
                <c:pt idx="8038">
                  <c:v>2.8426799999999997E-10</c:v>
                </c:pt>
                <c:pt idx="8039">
                  <c:v>2.8427599999999999E-10</c:v>
                </c:pt>
                <c:pt idx="8040">
                  <c:v>2.8428400000000001E-10</c:v>
                </c:pt>
                <c:pt idx="8041">
                  <c:v>2.84289E-10</c:v>
                </c:pt>
                <c:pt idx="8042">
                  <c:v>2.8429000000000001E-10</c:v>
                </c:pt>
                <c:pt idx="8043">
                  <c:v>2.8429000000000001E-10</c:v>
                </c:pt>
                <c:pt idx="8044">
                  <c:v>2.84313E-10</c:v>
                </c:pt>
                <c:pt idx="8045">
                  <c:v>2.8431699999999998E-10</c:v>
                </c:pt>
                <c:pt idx="8046">
                  <c:v>2.84325E-10</c:v>
                </c:pt>
                <c:pt idx="8047">
                  <c:v>2.8432800000000002E-10</c:v>
                </c:pt>
                <c:pt idx="8048">
                  <c:v>2.8434099999999998E-10</c:v>
                </c:pt>
                <c:pt idx="8049">
                  <c:v>2.8434500000000001E-10</c:v>
                </c:pt>
                <c:pt idx="8050">
                  <c:v>2.8436499999999998E-10</c:v>
                </c:pt>
                <c:pt idx="8051">
                  <c:v>2.8436900000000001E-10</c:v>
                </c:pt>
                <c:pt idx="8052">
                  <c:v>2.8438100000000001E-10</c:v>
                </c:pt>
                <c:pt idx="8053">
                  <c:v>2.8438399999999999E-10</c:v>
                </c:pt>
                <c:pt idx="8054">
                  <c:v>2.84385E-10</c:v>
                </c:pt>
                <c:pt idx="8055">
                  <c:v>2.84398E-10</c:v>
                </c:pt>
                <c:pt idx="8056">
                  <c:v>2.8440099999999998E-10</c:v>
                </c:pt>
                <c:pt idx="8057">
                  <c:v>2.8440500000000001E-10</c:v>
                </c:pt>
                <c:pt idx="8058">
                  <c:v>2.84416E-10</c:v>
                </c:pt>
                <c:pt idx="8059">
                  <c:v>2.8442099999999999E-10</c:v>
                </c:pt>
                <c:pt idx="8060">
                  <c:v>2.8443500000000001E-10</c:v>
                </c:pt>
                <c:pt idx="8061">
                  <c:v>2.84446E-10</c:v>
                </c:pt>
                <c:pt idx="8062">
                  <c:v>2.8444700000000001E-10</c:v>
                </c:pt>
                <c:pt idx="8063">
                  <c:v>2.8445099999999999E-10</c:v>
                </c:pt>
                <c:pt idx="8064">
                  <c:v>2.8445499999999998E-10</c:v>
                </c:pt>
                <c:pt idx="8065">
                  <c:v>2.8446500000000001E-10</c:v>
                </c:pt>
                <c:pt idx="8066">
                  <c:v>2.8446500000000001E-10</c:v>
                </c:pt>
                <c:pt idx="8067">
                  <c:v>2.8446899999999999E-10</c:v>
                </c:pt>
                <c:pt idx="8068">
                  <c:v>2.8447499999999999E-10</c:v>
                </c:pt>
                <c:pt idx="8069">
                  <c:v>2.8447899999999997E-10</c:v>
                </c:pt>
                <c:pt idx="8070">
                  <c:v>2.8447999999999998E-10</c:v>
                </c:pt>
                <c:pt idx="8071">
                  <c:v>2.8448300000000001E-10</c:v>
                </c:pt>
                <c:pt idx="8072">
                  <c:v>2.8449099999999997E-10</c:v>
                </c:pt>
                <c:pt idx="8073">
                  <c:v>2.84494E-10</c:v>
                </c:pt>
                <c:pt idx="8074">
                  <c:v>2.8450200000000002E-10</c:v>
                </c:pt>
                <c:pt idx="8075">
                  <c:v>2.8450499999999999E-10</c:v>
                </c:pt>
                <c:pt idx="8076">
                  <c:v>2.8451699999999999E-10</c:v>
                </c:pt>
                <c:pt idx="8077">
                  <c:v>2.8452100000000002E-10</c:v>
                </c:pt>
                <c:pt idx="8078">
                  <c:v>2.8456200000000001E-10</c:v>
                </c:pt>
                <c:pt idx="8079">
                  <c:v>2.8456200000000001E-10</c:v>
                </c:pt>
                <c:pt idx="8080">
                  <c:v>2.8456900000000002E-10</c:v>
                </c:pt>
                <c:pt idx="8081">
                  <c:v>2.8457099999999999E-10</c:v>
                </c:pt>
                <c:pt idx="8082">
                  <c:v>2.84578E-10</c:v>
                </c:pt>
                <c:pt idx="8083">
                  <c:v>2.8458000000000001E-10</c:v>
                </c:pt>
                <c:pt idx="8084">
                  <c:v>2.8458899999999999E-10</c:v>
                </c:pt>
                <c:pt idx="8085">
                  <c:v>2.8459399999999998E-10</c:v>
                </c:pt>
                <c:pt idx="8086">
                  <c:v>2.8459499999999999E-10</c:v>
                </c:pt>
                <c:pt idx="8087">
                  <c:v>2.84596E-10</c:v>
                </c:pt>
                <c:pt idx="8088">
                  <c:v>2.8459800000000001E-10</c:v>
                </c:pt>
                <c:pt idx="8089">
                  <c:v>2.84603E-10</c:v>
                </c:pt>
                <c:pt idx="8090">
                  <c:v>2.8460500000000002E-10</c:v>
                </c:pt>
                <c:pt idx="8091">
                  <c:v>2.8460599999999998E-10</c:v>
                </c:pt>
                <c:pt idx="8092">
                  <c:v>2.84614E-10</c:v>
                </c:pt>
                <c:pt idx="8093">
                  <c:v>2.84614E-10</c:v>
                </c:pt>
                <c:pt idx="8094">
                  <c:v>2.8461899999999999E-10</c:v>
                </c:pt>
                <c:pt idx="8095">
                  <c:v>2.8461899999999999E-10</c:v>
                </c:pt>
                <c:pt idx="8096">
                  <c:v>2.8462499999999999E-10</c:v>
                </c:pt>
                <c:pt idx="8097">
                  <c:v>2.8462900000000002E-10</c:v>
                </c:pt>
                <c:pt idx="8098">
                  <c:v>2.8465399999999998E-10</c:v>
                </c:pt>
                <c:pt idx="8099">
                  <c:v>2.8466400000000001E-10</c:v>
                </c:pt>
                <c:pt idx="8100">
                  <c:v>2.8467100000000002E-10</c:v>
                </c:pt>
                <c:pt idx="8101">
                  <c:v>2.8469400000000001E-10</c:v>
                </c:pt>
                <c:pt idx="8102">
                  <c:v>2.8469699999999998E-10</c:v>
                </c:pt>
                <c:pt idx="8103">
                  <c:v>2.8471200000000001E-10</c:v>
                </c:pt>
                <c:pt idx="8104">
                  <c:v>2.8471300000000002E-10</c:v>
                </c:pt>
                <c:pt idx="8105">
                  <c:v>2.84717E-10</c:v>
                </c:pt>
                <c:pt idx="8106">
                  <c:v>2.8472699999999998E-10</c:v>
                </c:pt>
                <c:pt idx="8107">
                  <c:v>2.84765E-10</c:v>
                </c:pt>
                <c:pt idx="8108">
                  <c:v>2.8476600000000001E-10</c:v>
                </c:pt>
                <c:pt idx="8109">
                  <c:v>2.8477499999999998E-10</c:v>
                </c:pt>
                <c:pt idx="8110">
                  <c:v>2.8477599999999999E-10</c:v>
                </c:pt>
                <c:pt idx="8111">
                  <c:v>2.8477599999999999E-10</c:v>
                </c:pt>
                <c:pt idx="8112">
                  <c:v>2.8478000000000002E-10</c:v>
                </c:pt>
                <c:pt idx="8113">
                  <c:v>2.8478199999999999E-10</c:v>
                </c:pt>
                <c:pt idx="8114">
                  <c:v>2.8480200000000001E-10</c:v>
                </c:pt>
                <c:pt idx="8115">
                  <c:v>2.8480499999999998E-10</c:v>
                </c:pt>
                <c:pt idx="8116">
                  <c:v>2.84819E-10</c:v>
                </c:pt>
                <c:pt idx="8117">
                  <c:v>2.84838E-10</c:v>
                </c:pt>
                <c:pt idx="8118">
                  <c:v>2.84843E-10</c:v>
                </c:pt>
                <c:pt idx="8119">
                  <c:v>2.8484600000000002E-10</c:v>
                </c:pt>
                <c:pt idx="8120">
                  <c:v>2.8485999999999999E-10</c:v>
                </c:pt>
                <c:pt idx="8121">
                  <c:v>2.8487799999999999E-10</c:v>
                </c:pt>
                <c:pt idx="8122">
                  <c:v>2.8490099999999998E-10</c:v>
                </c:pt>
                <c:pt idx="8123">
                  <c:v>2.8490199999999998E-10</c:v>
                </c:pt>
                <c:pt idx="8124">
                  <c:v>2.8490600000000002E-10</c:v>
                </c:pt>
                <c:pt idx="8125">
                  <c:v>2.8491100000000001E-10</c:v>
                </c:pt>
                <c:pt idx="8126">
                  <c:v>2.8491399999999998E-10</c:v>
                </c:pt>
                <c:pt idx="8127">
                  <c:v>2.8491899999999998E-10</c:v>
                </c:pt>
                <c:pt idx="8128">
                  <c:v>2.84928E-10</c:v>
                </c:pt>
                <c:pt idx="8129">
                  <c:v>2.8493799999999998E-10</c:v>
                </c:pt>
                <c:pt idx="8130">
                  <c:v>2.8493799999999998E-10</c:v>
                </c:pt>
                <c:pt idx="8131">
                  <c:v>2.8494100000000001E-10</c:v>
                </c:pt>
                <c:pt idx="8132">
                  <c:v>2.8494200000000002E-10</c:v>
                </c:pt>
                <c:pt idx="8133">
                  <c:v>2.8494200000000002E-10</c:v>
                </c:pt>
                <c:pt idx="8134">
                  <c:v>2.8495099999999999E-10</c:v>
                </c:pt>
                <c:pt idx="8135">
                  <c:v>2.8497999999999998E-10</c:v>
                </c:pt>
                <c:pt idx="8136">
                  <c:v>2.8499299999999999E-10</c:v>
                </c:pt>
                <c:pt idx="8137">
                  <c:v>2.84994E-10</c:v>
                </c:pt>
                <c:pt idx="8138">
                  <c:v>2.8500700000000001E-10</c:v>
                </c:pt>
                <c:pt idx="8139">
                  <c:v>2.8500700000000001E-10</c:v>
                </c:pt>
                <c:pt idx="8140">
                  <c:v>2.8501099999999999E-10</c:v>
                </c:pt>
                <c:pt idx="8141">
                  <c:v>2.85012E-10</c:v>
                </c:pt>
                <c:pt idx="8142">
                  <c:v>2.8502700000000002E-10</c:v>
                </c:pt>
                <c:pt idx="8143">
                  <c:v>2.8504400000000001E-10</c:v>
                </c:pt>
                <c:pt idx="8144">
                  <c:v>2.8505700000000002E-10</c:v>
                </c:pt>
                <c:pt idx="8145">
                  <c:v>2.8507500000000002E-10</c:v>
                </c:pt>
                <c:pt idx="8146">
                  <c:v>2.8508999999999999E-10</c:v>
                </c:pt>
                <c:pt idx="8147">
                  <c:v>2.8511199999999998E-10</c:v>
                </c:pt>
                <c:pt idx="8148">
                  <c:v>2.8511299999999999E-10</c:v>
                </c:pt>
                <c:pt idx="8149">
                  <c:v>2.8512300000000002E-10</c:v>
                </c:pt>
                <c:pt idx="8150">
                  <c:v>2.8512999999999998E-10</c:v>
                </c:pt>
                <c:pt idx="8151">
                  <c:v>2.8513699999999998E-10</c:v>
                </c:pt>
                <c:pt idx="8152">
                  <c:v>2.8515599999999999E-10</c:v>
                </c:pt>
                <c:pt idx="8153">
                  <c:v>2.8515599999999999E-10</c:v>
                </c:pt>
                <c:pt idx="8154">
                  <c:v>2.8515800000000001E-10</c:v>
                </c:pt>
                <c:pt idx="8155">
                  <c:v>2.8516199999999999E-10</c:v>
                </c:pt>
                <c:pt idx="8156">
                  <c:v>2.8516699999999998E-10</c:v>
                </c:pt>
                <c:pt idx="8157">
                  <c:v>2.85193E-10</c:v>
                </c:pt>
                <c:pt idx="8158">
                  <c:v>2.85205E-10</c:v>
                </c:pt>
                <c:pt idx="8159">
                  <c:v>2.8521800000000001E-10</c:v>
                </c:pt>
                <c:pt idx="8160">
                  <c:v>2.8522400000000001E-10</c:v>
                </c:pt>
                <c:pt idx="8161">
                  <c:v>2.8523399999999999E-10</c:v>
                </c:pt>
                <c:pt idx="8162">
                  <c:v>2.85235E-10</c:v>
                </c:pt>
                <c:pt idx="8163">
                  <c:v>2.8523600000000001E-10</c:v>
                </c:pt>
                <c:pt idx="8164">
                  <c:v>2.8523899999999998E-10</c:v>
                </c:pt>
                <c:pt idx="8165">
                  <c:v>2.8525000000000002E-10</c:v>
                </c:pt>
                <c:pt idx="8166">
                  <c:v>2.8525500000000001E-10</c:v>
                </c:pt>
                <c:pt idx="8167">
                  <c:v>2.8526200000000002E-10</c:v>
                </c:pt>
                <c:pt idx="8168">
                  <c:v>2.8526700000000001E-10</c:v>
                </c:pt>
                <c:pt idx="8169">
                  <c:v>2.8526700000000001E-10</c:v>
                </c:pt>
                <c:pt idx="8170">
                  <c:v>2.8527300000000001E-10</c:v>
                </c:pt>
                <c:pt idx="8171">
                  <c:v>2.8527900000000001E-10</c:v>
                </c:pt>
                <c:pt idx="8172">
                  <c:v>2.8528199999999999E-10</c:v>
                </c:pt>
                <c:pt idx="8173">
                  <c:v>2.8528500000000001E-10</c:v>
                </c:pt>
                <c:pt idx="8174">
                  <c:v>2.8530599999999999E-10</c:v>
                </c:pt>
                <c:pt idx="8175">
                  <c:v>2.8531000000000002E-10</c:v>
                </c:pt>
                <c:pt idx="8176">
                  <c:v>2.8531500000000001E-10</c:v>
                </c:pt>
                <c:pt idx="8177">
                  <c:v>2.8532E-10</c:v>
                </c:pt>
                <c:pt idx="8178">
                  <c:v>2.8535800000000002E-10</c:v>
                </c:pt>
                <c:pt idx="8179">
                  <c:v>2.8536599999999998E-10</c:v>
                </c:pt>
                <c:pt idx="8180">
                  <c:v>2.85368E-10</c:v>
                </c:pt>
                <c:pt idx="8181">
                  <c:v>2.8538E-10</c:v>
                </c:pt>
                <c:pt idx="8182">
                  <c:v>2.8538299999999997E-10</c:v>
                </c:pt>
                <c:pt idx="8183">
                  <c:v>2.85392E-10</c:v>
                </c:pt>
                <c:pt idx="8184">
                  <c:v>2.8540500000000001E-10</c:v>
                </c:pt>
                <c:pt idx="8185">
                  <c:v>2.8541100000000001E-10</c:v>
                </c:pt>
                <c:pt idx="8186">
                  <c:v>2.8541200000000002E-10</c:v>
                </c:pt>
                <c:pt idx="8187">
                  <c:v>2.8541499999999999E-10</c:v>
                </c:pt>
                <c:pt idx="8188">
                  <c:v>2.8543000000000002E-10</c:v>
                </c:pt>
                <c:pt idx="8189">
                  <c:v>2.8543899999999999E-10</c:v>
                </c:pt>
                <c:pt idx="8190">
                  <c:v>2.8544100000000001E-10</c:v>
                </c:pt>
                <c:pt idx="8191">
                  <c:v>2.8544999999999998E-10</c:v>
                </c:pt>
                <c:pt idx="8192">
                  <c:v>2.8545699999999999E-10</c:v>
                </c:pt>
                <c:pt idx="8193">
                  <c:v>2.8546000000000002E-10</c:v>
                </c:pt>
                <c:pt idx="8194">
                  <c:v>2.85476E-10</c:v>
                </c:pt>
                <c:pt idx="8195">
                  <c:v>2.8549199999999998E-10</c:v>
                </c:pt>
                <c:pt idx="8196">
                  <c:v>2.8549199999999998E-10</c:v>
                </c:pt>
                <c:pt idx="8197">
                  <c:v>2.8550800000000001E-10</c:v>
                </c:pt>
                <c:pt idx="8198">
                  <c:v>2.85512E-10</c:v>
                </c:pt>
                <c:pt idx="8199">
                  <c:v>2.8551500000000002E-10</c:v>
                </c:pt>
                <c:pt idx="8200">
                  <c:v>2.8551599999999998E-10</c:v>
                </c:pt>
                <c:pt idx="8201">
                  <c:v>2.85519E-10</c:v>
                </c:pt>
                <c:pt idx="8202">
                  <c:v>2.8552000000000001E-10</c:v>
                </c:pt>
                <c:pt idx="8203">
                  <c:v>2.8552100000000002E-10</c:v>
                </c:pt>
                <c:pt idx="8204">
                  <c:v>2.85524E-10</c:v>
                </c:pt>
                <c:pt idx="8205">
                  <c:v>2.8555199999999998E-10</c:v>
                </c:pt>
                <c:pt idx="8206">
                  <c:v>2.8555999999999999E-10</c:v>
                </c:pt>
                <c:pt idx="8207">
                  <c:v>2.8556200000000001E-10</c:v>
                </c:pt>
                <c:pt idx="8208">
                  <c:v>2.8556800000000001E-10</c:v>
                </c:pt>
                <c:pt idx="8209">
                  <c:v>2.8558399999999999E-10</c:v>
                </c:pt>
                <c:pt idx="8210">
                  <c:v>2.8558799999999998E-10</c:v>
                </c:pt>
                <c:pt idx="8211">
                  <c:v>2.85591E-10</c:v>
                </c:pt>
                <c:pt idx="8212">
                  <c:v>2.85597E-10</c:v>
                </c:pt>
                <c:pt idx="8213">
                  <c:v>2.8560500000000002E-10</c:v>
                </c:pt>
                <c:pt idx="8214">
                  <c:v>2.8560799999999999E-10</c:v>
                </c:pt>
                <c:pt idx="8215">
                  <c:v>2.8561899999999998E-10</c:v>
                </c:pt>
                <c:pt idx="8216">
                  <c:v>2.8562399999999997E-10</c:v>
                </c:pt>
                <c:pt idx="8217">
                  <c:v>2.8563400000000001E-10</c:v>
                </c:pt>
                <c:pt idx="8218">
                  <c:v>2.8564299999999998E-10</c:v>
                </c:pt>
                <c:pt idx="8219">
                  <c:v>2.8564600000000001E-10</c:v>
                </c:pt>
                <c:pt idx="8220">
                  <c:v>2.85651E-10</c:v>
                </c:pt>
                <c:pt idx="8221">
                  <c:v>2.8566500000000002E-10</c:v>
                </c:pt>
                <c:pt idx="8222">
                  <c:v>2.8568300000000002E-10</c:v>
                </c:pt>
                <c:pt idx="8223">
                  <c:v>2.8569400000000001E-10</c:v>
                </c:pt>
                <c:pt idx="8224">
                  <c:v>2.8569799999999999E-10</c:v>
                </c:pt>
                <c:pt idx="8225">
                  <c:v>2.8570100000000001E-10</c:v>
                </c:pt>
                <c:pt idx="8226">
                  <c:v>2.8570100000000001E-10</c:v>
                </c:pt>
                <c:pt idx="8227">
                  <c:v>2.8571200000000001E-10</c:v>
                </c:pt>
                <c:pt idx="8228">
                  <c:v>2.8572000000000002E-10</c:v>
                </c:pt>
                <c:pt idx="8229">
                  <c:v>2.8575600000000002E-10</c:v>
                </c:pt>
                <c:pt idx="8230">
                  <c:v>2.8576E-10</c:v>
                </c:pt>
                <c:pt idx="8231">
                  <c:v>2.8577099999999999E-10</c:v>
                </c:pt>
                <c:pt idx="8232">
                  <c:v>2.85772E-10</c:v>
                </c:pt>
                <c:pt idx="8233">
                  <c:v>2.8578299999999999E-10</c:v>
                </c:pt>
                <c:pt idx="8234">
                  <c:v>2.85784E-10</c:v>
                </c:pt>
                <c:pt idx="8235">
                  <c:v>2.8580900000000001E-10</c:v>
                </c:pt>
                <c:pt idx="8236">
                  <c:v>2.8581299999999999E-10</c:v>
                </c:pt>
                <c:pt idx="8237">
                  <c:v>2.8581799999999998E-10</c:v>
                </c:pt>
                <c:pt idx="8238">
                  <c:v>2.8582299999999998E-10</c:v>
                </c:pt>
                <c:pt idx="8239">
                  <c:v>2.8582499999999999E-10</c:v>
                </c:pt>
                <c:pt idx="8240">
                  <c:v>2.8582899999999998E-10</c:v>
                </c:pt>
                <c:pt idx="8241">
                  <c:v>2.8583300000000001E-10</c:v>
                </c:pt>
                <c:pt idx="8242">
                  <c:v>2.8585100000000001E-10</c:v>
                </c:pt>
                <c:pt idx="8243">
                  <c:v>2.8585999999999998E-10</c:v>
                </c:pt>
                <c:pt idx="8244">
                  <c:v>2.8586699999999999E-10</c:v>
                </c:pt>
                <c:pt idx="8245">
                  <c:v>2.8587899999999999E-10</c:v>
                </c:pt>
                <c:pt idx="8246">
                  <c:v>2.8588499999999999E-10</c:v>
                </c:pt>
                <c:pt idx="8247">
                  <c:v>2.8588999999999998E-10</c:v>
                </c:pt>
                <c:pt idx="8248">
                  <c:v>2.85904E-10</c:v>
                </c:pt>
                <c:pt idx="8249">
                  <c:v>2.8590799999999998E-10</c:v>
                </c:pt>
                <c:pt idx="8250">
                  <c:v>2.8591399999999998E-10</c:v>
                </c:pt>
                <c:pt idx="8251">
                  <c:v>2.8592099999999999E-10</c:v>
                </c:pt>
                <c:pt idx="8252">
                  <c:v>2.8592599999999998E-10</c:v>
                </c:pt>
                <c:pt idx="8253">
                  <c:v>2.8593299999999999E-10</c:v>
                </c:pt>
                <c:pt idx="8254">
                  <c:v>2.8593500000000001E-10</c:v>
                </c:pt>
                <c:pt idx="8255">
                  <c:v>2.8595300000000001E-10</c:v>
                </c:pt>
                <c:pt idx="8256">
                  <c:v>2.8595699999999999E-10</c:v>
                </c:pt>
                <c:pt idx="8257">
                  <c:v>2.85959E-10</c:v>
                </c:pt>
                <c:pt idx="8258">
                  <c:v>2.8596000000000001E-10</c:v>
                </c:pt>
                <c:pt idx="8259">
                  <c:v>2.85971E-10</c:v>
                </c:pt>
                <c:pt idx="8260">
                  <c:v>2.85983E-10</c:v>
                </c:pt>
                <c:pt idx="8261">
                  <c:v>2.8599700000000002E-10</c:v>
                </c:pt>
                <c:pt idx="8262">
                  <c:v>2.8602100000000002E-10</c:v>
                </c:pt>
                <c:pt idx="8263">
                  <c:v>2.8603200000000001E-10</c:v>
                </c:pt>
                <c:pt idx="8264">
                  <c:v>2.8603200000000001E-10</c:v>
                </c:pt>
                <c:pt idx="8265">
                  <c:v>2.8603300000000002E-10</c:v>
                </c:pt>
                <c:pt idx="8266">
                  <c:v>2.8604500000000002E-10</c:v>
                </c:pt>
                <c:pt idx="8267">
                  <c:v>2.8605399999999999E-10</c:v>
                </c:pt>
                <c:pt idx="8268">
                  <c:v>2.8605999999999999E-10</c:v>
                </c:pt>
                <c:pt idx="8269">
                  <c:v>2.8606599999999999E-10</c:v>
                </c:pt>
                <c:pt idx="8270">
                  <c:v>2.8606900000000002E-10</c:v>
                </c:pt>
                <c:pt idx="8271">
                  <c:v>2.86073E-10</c:v>
                </c:pt>
                <c:pt idx="8272">
                  <c:v>2.86073E-10</c:v>
                </c:pt>
                <c:pt idx="8273">
                  <c:v>2.8607500000000002E-10</c:v>
                </c:pt>
                <c:pt idx="8274">
                  <c:v>2.8608899999999998E-10</c:v>
                </c:pt>
                <c:pt idx="8275">
                  <c:v>2.8609599999999999E-10</c:v>
                </c:pt>
                <c:pt idx="8276">
                  <c:v>2.86097E-10</c:v>
                </c:pt>
                <c:pt idx="8277">
                  <c:v>2.8611999999999999E-10</c:v>
                </c:pt>
                <c:pt idx="8278">
                  <c:v>2.8613099999999998E-10</c:v>
                </c:pt>
                <c:pt idx="8279">
                  <c:v>2.8613600000000002E-10</c:v>
                </c:pt>
                <c:pt idx="8280">
                  <c:v>2.8614999999999999E-10</c:v>
                </c:pt>
                <c:pt idx="8281">
                  <c:v>2.8617000000000001E-10</c:v>
                </c:pt>
                <c:pt idx="8282">
                  <c:v>2.8617100000000001E-10</c:v>
                </c:pt>
                <c:pt idx="8283">
                  <c:v>2.86175E-10</c:v>
                </c:pt>
                <c:pt idx="8284">
                  <c:v>2.8618499999999998E-10</c:v>
                </c:pt>
                <c:pt idx="8285">
                  <c:v>2.86187E-10</c:v>
                </c:pt>
                <c:pt idx="8286">
                  <c:v>2.86194E-10</c:v>
                </c:pt>
                <c:pt idx="8287">
                  <c:v>2.8619699999999998E-10</c:v>
                </c:pt>
                <c:pt idx="8288">
                  <c:v>2.8619799999999999E-10</c:v>
                </c:pt>
                <c:pt idx="8289">
                  <c:v>2.8619799999999999E-10</c:v>
                </c:pt>
                <c:pt idx="8290">
                  <c:v>2.86217E-10</c:v>
                </c:pt>
                <c:pt idx="8291">
                  <c:v>2.8623499999999999E-10</c:v>
                </c:pt>
                <c:pt idx="8292">
                  <c:v>2.8624699999999999E-10</c:v>
                </c:pt>
                <c:pt idx="8293">
                  <c:v>2.8625000000000002E-10</c:v>
                </c:pt>
                <c:pt idx="8294">
                  <c:v>2.8625699999999998E-10</c:v>
                </c:pt>
                <c:pt idx="8295">
                  <c:v>2.8626800000000002E-10</c:v>
                </c:pt>
                <c:pt idx="8296">
                  <c:v>2.8627300000000001E-10</c:v>
                </c:pt>
                <c:pt idx="8297">
                  <c:v>2.8628099999999998E-10</c:v>
                </c:pt>
                <c:pt idx="8298">
                  <c:v>2.8629399999999998E-10</c:v>
                </c:pt>
                <c:pt idx="8299">
                  <c:v>2.8629700000000001E-10</c:v>
                </c:pt>
                <c:pt idx="8300">
                  <c:v>2.8630300000000001E-10</c:v>
                </c:pt>
                <c:pt idx="8301">
                  <c:v>2.8631500000000001E-10</c:v>
                </c:pt>
                <c:pt idx="8302">
                  <c:v>2.8631600000000002E-10</c:v>
                </c:pt>
                <c:pt idx="8303">
                  <c:v>2.8631899999999999E-10</c:v>
                </c:pt>
                <c:pt idx="8304">
                  <c:v>2.8631899999999999E-10</c:v>
                </c:pt>
                <c:pt idx="8305">
                  <c:v>2.8632499999999999E-10</c:v>
                </c:pt>
                <c:pt idx="8306">
                  <c:v>2.8632800000000002E-10</c:v>
                </c:pt>
                <c:pt idx="8307">
                  <c:v>2.8632800000000002E-10</c:v>
                </c:pt>
                <c:pt idx="8308">
                  <c:v>2.8633400000000002E-10</c:v>
                </c:pt>
                <c:pt idx="8309">
                  <c:v>2.8635300000000002E-10</c:v>
                </c:pt>
                <c:pt idx="8310">
                  <c:v>2.86356E-10</c:v>
                </c:pt>
                <c:pt idx="8311">
                  <c:v>2.8636099999999999E-10</c:v>
                </c:pt>
                <c:pt idx="8312">
                  <c:v>2.86374E-10</c:v>
                </c:pt>
                <c:pt idx="8313">
                  <c:v>2.8638200000000001E-10</c:v>
                </c:pt>
                <c:pt idx="8314">
                  <c:v>2.86392E-10</c:v>
                </c:pt>
                <c:pt idx="8315">
                  <c:v>2.8641399999999998E-10</c:v>
                </c:pt>
                <c:pt idx="8316">
                  <c:v>2.8642099999999999E-10</c:v>
                </c:pt>
                <c:pt idx="8317">
                  <c:v>2.86423E-10</c:v>
                </c:pt>
                <c:pt idx="8318">
                  <c:v>2.8642400000000001E-10</c:v>
                </c:pt>
                <c:pt idx="8319">
                  <c:v>2.8642500000000002E-10</c:v>
                </c:pt>
                <c:pt idx="8320">
                  <c:v>2.8642699999999999E-10</c:v>
                </c:pt>
                <c:pt idx="8321">
                  <c:v>2.8643100000000002E-10</c:v>
                </c:pt>
                <c:pt idx="8322">
                  <c:v>2.8644200000000001E-10</c:v>
                </c:pt>
                <c:pt idx="8323">
                  <c:v>2.8645099999999999E-10</c:v>
                </c:pt>
                <c:pt idx="8324">
                  <c:v>2.8646100000000002E-10</c:v>
                </c:pt>
                <c:pt idx="8325">
                  <c:v>2.8646199999999998E-10</c:v>
                </c:pt>
                <c:pt idx="8326">
                  <c:v>2.86489E-10</c:v>
                </c:pt>
                <c:pt idx="8327">
                  <c:v>2.8649399999999999E-10</c:v>
                </c:pt>
                <c:pt idx="8328">
                  <c:v>2.86501E-10</c:v>
                </c:pt>
                <c:pt idx="8329">
                  <c:v>2.86501E-10</c:v>
                </c:pt>
                <c:pt idx="8330">
                  <c:v>2.8650900000000002E-10</c:v>
                </c:pt>
                <c:pt idx="8331">
                  <c:v>2.8654099999999998E-10</c:v>
                </c:pt>
                <c:pt idx="8332">
                  <c:v>2.8655000000000001E-10</c:v>
                </c:pt>
                <c:pt idx="8333">
                  <c:v>2.8655100000000002E-10</c:v>
                </c:pt>
                <c:pt idx="8334">
                  <c:v>2.86561E-10</c:v>
                </c:pt>
                <c:pt idx="8335">
                  <c:v>2.8656599999999999E-10</c:v>
                </c:pt>
                <c:pt idx="8336">
                  <c:v>2.86573E-10</c:v>
                </c:pt>
                <c:pt idx="8337">
                  <c:v>2.8657400000000001E-10</c:v>
                </c:pt>
                <c:pt idx="8338">
                  <c:v>2.8658100000000002E-10</c:v>
                </c:pt>
                <c:pt idx="8339">
                  <c:v>2.86591E-10</c:v>
                </c:pt>
                <c:pt idx="8340">
                  <c:v>2.8659599999999999E-10</c:v>
                </c:pt>
                <c:pt idx="8341">
                  <c:v>2.86621E-10</c:v>
                </c:pt>
                <c:pt idx="8342">
                  <c:v>2.8662800000000001E-10</c:v>
                </c:pt>
                <c:pt idx="8343">
                  <c:v>2.86639E-10</c:v>
                </c:pt>
                <c:pt idx="8344">
                  <c:v>2.86663E-10</c:v>
                </c:pt>
                <c:pt idx="8345">
                  <c:v>2.86676E-10</c:v>
                </c:pt>
                <c:pt idx="8346">
                  <c:v>2.86676E-10</c:v>
                </c:pt>
                <c:pt idx="8347">
                  <c:v>2.8667700000000001E-10</c:v>
                </c:pt>
                <c:pt idx="8348">
                  <c:v>2.8669199999999999E-10</c:v>
                </c:pt>
                <c:pt idx="8349">
                  <c:v>2.867E-10</c:v>
                </c:pt>
                <c:pt idx="8350">
                  <c:v>2.8670299999999998E-10</c:v>
                </c:pt>
                <c:pt idx="8351">
                  <c:v>2.8672799999999998E-10</c:v>
                </c:pt>
                <c:pt idx="8352">
                  <c:v>2.86754E-10</c:v>
                </c:pt>
                <c:pt idx="8353">
                  <c:v>2.8677599999999998E-10</c:v>
                </c:pt>
                <c:pt idx="8354">
                  <c:v>2.8677699999999999E-10</c:v>
                </c:pt>
                <c:pt idx="8355">
                  <c:v>2.8677699999999999E-10</c:v>
                </c:pt>
                <c:pt idx="8356">
                  <c:v>2.8677699999999999E-10</c:v>
                </c:pt>
                <c:pt idx="8357">
                  <c:v>2.8677900000000001E-10</c:v>
                </c:pt>
                <c:pt idx="8358">
                  <c:v>2.8678000000000002E-10</c:v>
                </c:pt>
                <c:pt idx="8359">
                  <c:v>2.8678199999999998E-10</c:v>
                </c:pt>
                <c:pt idx="8360">
                  <c:v>2.86784E-10</c:v>
                </c:pt>
                <c:pt idx="8361">
                  <c:v>2.8679900000000002E-10</c:v>
                </c:pt>
                <c:pt idx="8362">
                  <c:v>2.8679999999999998E-10</c:v>
                </c:pt>
                <c:pt idx="8363">
                  <c:v>2.8681600000000002E-10</c:v>
                </c:pt>
                <c:pt idx="8364">
                  <c:v>2.8681700000000002E-10</c:v>
                </c:pt>
                <c:pt idx="8365">
                  <c:v>2.8681799999999998E-10</c:v>
                </c:pt>
                <c:pt idx="8366">
                  <c:v>2.8682999999999998E-10</c:v>
                </c:pt>
                <c:pt idx="8367">
                  <c:v>2.8682999999999998E-10</c:v>
                </c:pt>
                <c:pt idx="8368">
                  <c:v>2.8683599999999998E-10</c:v>
                </c:pt>
                <c:pt idx="8369">
                  <c:v>2.8686500000000002E-10</c:v>
                </c:pt>
                <c:pt idx="8370">
                  <c:v>2.8686500000000002E-10</c:v>
                </c:pt>
                <c:pt idx="8371">
                  <c:v>2.86869E-10</c:v>
                </c:pt>
                <c:pt idx="8372">
                  <c:v>2.8687299999999999E-10</c:v>
                </c:pt>
                <c:pt idx="8373">
                  <c:v>2.86887E-10</c:v>
                </c:pt>
                <c:pt idx="8374">
                  <c:v>2.8690100000000002E-10</c:v>
                </c:pt>
                <c:pt idx="8375">
                  <c:v>2.8690199999999998E-10</c:v>
                </c:pt>
                <c:pt idx="8376">
                  <c:v>2.8692099999999999E-10</c:v>
                </c:pt>
                <c:pt idx="8377">
                  <c:v>2.86923E-10</c:v>
                </c:pt>
                <c:pt idx="8378">
                  <c:v>2.8693100000000002E-10</c:v>
                </c:pt>
                <c:pt idx="8379">
                  <c:v>2.86941E-10</c:v>
                </c:pt>
                <c:pt idx="8380">
                  <c:v>2.8694399999999998E-10</c:v>
                </c:pt>
                <c:pt idx="8381">
                  <c:v>2.8695199999999999E-10</c:v>
                </c:pt>
                <c:pt idx="8382">
                  <c:v>2.86971E-10</c:v>
                </c:pt>
                <c:pt idx="8383">
                  <c:v>2.8697800000000001E-10</c:v>
                </c:pt>
                <c:pt idx="8384">
                  <c:v>2.8698400000000001E-10</c:v>
                </c:pt>
                <c:pt idx="8385">
                  <c:v>2.8699899999999998E-10</c:v>
                </c:pt>
                <c:pt idx="8386">
                  <c:v>2.8700200000000001E-10</c:v>
                </c:pt>
                <c:pt idx="8387">
                  <c:v>2.8700300000000002E-10</c:v>
                </c:pt>
                <c:pt idx="8388">
                  <c:v>2.8701199999999999E-10</c:v>
                </c:pt>
                <c:pt idx="8389">
                  <c:v>2.8701600000000003E-10</c:v>
                </c:pt>
                <c:pt idx="8390">
                  <c:v>2.87019E-10</c:v>
                </c:pt>
                <c:pt idx="8391">
                  <c:v>2.8702299999999998E-10</c:v>
                </c:pt>
                <c:pt idx="8392">
                  <c:v>2.8703300000000002E-10</c:v>
                </c:pt>
                <c:pt idx="8393">
                  <c:v>2.87043E-10</c:v>
                </c:pt>
                <c:pt idx="8394">
                  <c:v>2.8704699999999998E-10</c:v>
                </c:pt>
                <c:pt idx="8395">
                  <c:v>2.8704799999999999E-10</c:v>
                </c:pt>
                <c:pt idx="8396">
                  <c:v>2.8705600000000001E-10</c:v>
                </c:pt>
                <c:pt idx="8397">
                  <c:v>2.8705700000000001E-10</c:v>
                </c:pt>
                <c:pt idx="8398">
                  <c:v>2.8706300000000001E-10</c:v>
                </c:pt>
                <c:pt idx="8399">
                  <c:v>2.87067E-10</c:v>
                </c:pt>
                <c:pt idx="8400">
                  <c:v>2.87067E-10</c:v>
                </c:pt>
                <c:pt idx="8401">
                  <c:v>2.8706900000000001E-10</c:v>
                </c:pt>
                <c:pt idx="8402">
                  <c:v>2.8707199999999999E-10</c:v>
                </c:pt>
                <c:pt idx="8403">
                  <c:v>2.87092E-10</c:v>
                </c:pt>
                <c:pt idx="8404">
                  <c:v>2.8709300000000001E-10</c:v>
                </c:pt>
                <c:pt idx="8405">
                  <c:v>2.8709300000000001E-10</c:v>
                </c:pt>
                <c:pt idx="8406">
                  <c:v>2.87109E-10</c:v>
                </c:pt>
                <c:pt idx="8407">
                  <c:v>2.87116E-10</c:v>
                </c:pt>
                <c:pt idx="8408">
                  <c:v>2.8712300000000001E-10</c:v>
                </c:pt>
                <c:pt idx="8409">
                  <c:v>2.8712400000000002E-10</c:v>
                </c:pt>
                <c:pt idx="8410">
                  <c:v>2.8713000000000002E-10</c:v>
                </c:pt>
                <c:pt idx="8411">
                  <c:v>2.8713000000000002E-10</c:v>
                </c:pt>
                <c:pt idx="8412">
                  <c:v>2.87146E-10</c:v>
                </c:pt>
                <c:pt idx="8413">
                  <c:v>2.8718300000000001E-10</c:v>
                </c:pt>
                <c:pt idx="8414">
                  <c:v>2.8719000000000002E-10</c:v>
                </c:pt>
                <c:pt idx="8415">
                  <c:v>2.8719500000000001E-10</c:v>
                </c:pt>
                <c:pt idx="8416">
                  <c:v>2.8721900000000001E-10</c:v>
                </c:pt>
                <c:pt idx="8417">
                  <c:v>2.8722099999999997E-10</c:v>
                </c:pt>
                <c:pt idx="8418">
                  <c:v>2.8723E-10</c:v>
                </c:pt>
                <c:pt idx="8419">
                  <c:v>2.8725100000000002E-10</c:v>
                </c:pt>
                <c:pt idx="8420">
                  <c:v>2.8725500000000001E-10</c:v>
                </c:pt>
                <c:pt idx="8421">
                  <c:v>2.8726300000000002E-10</c:v>
                </c:pt>
                <c:pt idx="8422">
                  <c:v>2.87266E-10</c:v>
                </c:pt>
                <c:pt idx="8423">
                  <c:v>2.8727400000000002E-10</c:v>
                </c:pt>
                <c:pt idx="8424">
                  <c:v>2.8728000000000002E-10</c:v>
                </c:pt>
                <c:pt idx="8425">
                  <c:v>2.8729399999999998E-10</c:v>
                </c:pt>
                <c:pt idx="8426">
                  <c:v>2.8729499999999999E-10</c:v>
                </c:pt>
                <c:pt idx="8427">
                  <c:v>2.8732200000000001E-10</c:v>
                </c:pt>
                <c:pt idx="8428">
                  <c:v>2.8733699999999999E-10</c:v>
                </c:pt>
                <c:pt idx="8429">
                  <c:v>2.8734000000000001E-10</c:v>
                </c:pt>
                <c:pt idx="8430">
                  <c:v>2.87345E-10</c:v>
                </c:pt>
                <c:pt idx="8431">
                  <c:v>2.8735E-10</c:v>
                </c:pt>
                <c:pt idx="8432">
                  <c:v>2.8735800000000001E-10</c:v>
                </c:pt>
                <c:pt idx="8433">
                  <c:v>2.8739699999999998E-10</c:v>
                </c:pt>
                <c:pt idx="8434">
                  <c:v>2.8740299999999998E-10</c:v>
                </c:pt>
                <c:pt idx="8435">
                  <c:v>2.8740999999999999E-10</c:v>
                </c:pt>
                <c:pt idx="8436">
                  <c:v>2.87411E-10</c:v>
                </c:pt>
                <c:pt idx="8437">
                  <c:v>2.8742099999999998E-10</c:v>
                </c:pt>
                <c:pt idx="8438">
                  <c:v>2.8743100000000002E-10</c:v>
                </c:pt>
                <c:pt idx="8439">
                  <c:v>2.8744300000000002E-10</c:v>
                </c:pt>
                <c:pt idx="8440">
                  <c:v>2.8744399999999997E-10</c:v>
                </c:pt>
                <c:pt idx="8441">
                  <c:v>2.8745799999999999E-10</c:v>
                </c:pt>
                <c:pt idx="8442">
                  <c:v>2.87459E-10</c:v>
                </c:pt>
                <c:pt idx="8443">
                  <c:v>2.87477E-10</c:v>
                </c:pt>
                <c:pt idx="8444">
                  <c:v>2.8747900000000002E-10</c:v>
                </c:pt>
                <c:pt idx="8445">
                  <c:v>2.8747900000000002E-10</c:v>
                </c:pt>
                <c:pt idx="8446">
                  <c:v>2.8748799999999999E-10</c:v>
                </c:pt>
                <c:pt idx="8447">
                  <c:v>2.8750499999999998E-10</c:v>
                </c:pt>
                <c:pt idx="8448">
                  <c:v>2.8751099999999998E-10</c:v>
                </c:pt>
                <c:pt idx="8449">
                  <c:v>2.8753400000000002E-10</c:v>
                </c:pt>
                <c:pt idx="8450">
                  <c:v>2.8753400000000002E-10</c:v>
                </c:pt>
                <c:pt idx="8451">
                  <c:v>2.87543E-10</c:v>
                </c:pt>
                <c:pt idx="8452">
                  <c:v>2.8754699999999998E-10</c:v>
                </c:pt>
                <c:pt idx="8453">
                  <c:v>2.8754799999999999E-10</c:v>
                </c:pt>
                <c:pt idx="8454">
                  <c:v>2.8754799999999999E-10</c:v>
                </c:pt>
                <c:pt idx="8455">
                  <c:v>2.87549E-10</c:v>
                </c:pt>
                <c:pt idx="8456">
                  <c:v>2.87562E-10</c:v>
                </c:pt>
                <c:pt idx="8457">
                  <c:v>2.87562E-10</c:v>
                </c:pt>
                <c:pt idx="8458">
                  <c:v>2.87568E-10</c:v>
                </c:pt>
                <c:pt idx="8459">
                  <c:v>2.8757000000000002E-10</c:v>
                </c:pt>
                <c:pt idx="8460">
                  <c:v>2.8758700000000001E-10</c:v>
                </c:pt>
                <c:pt idx="8461">
                  <c:v>2.8759300000000001E-10</c:v>
                </c:pt>
                <c:pt idx="8462">
                  <c:v>2.8759900000000001E-10</c:v>
                </c:pt>
                <c:pt idx="8463">
                  <c:v>2.8760500000000001E-10</c:v>
                </c:pt>
                <c:pt idx="8464">
                  <c:v>2.8760899999999999E-10</c:v>
                </c:pt>
                <c:pt idx="8465">
                  <c:v>2.8761499999999999E-10</c:v>
                </c:pt>
                <c:pt idx="8466">
                  <c:v>2.87628E-10</c:v>
                </c:pt>
                <c:pt idx="8467">
                  <c:v>2.8763500000000001E-10</c:v>
                </c:pt>
                <c:pt idx="8468">
                  <c:v>2.8763600000000002E-10</c:v>
                </c:pt>
                <c:pt idx="8469">
                  <c:v>2.8763799999999998E-10</c:v>
                </c:pt>
                <c:pt idx="8470">
                  <c:v>2.8764100000000001E-10</c:v>
                </c:pt>
                <c:pt idx="8471">
                  <c:v>2.8765599999999998E-10</c:v>
                </c:pt>
                <c:pt idx="8472">
                  <c:v>2.8766299999999999E-10</c:v>
                </c:pt>
                <c:pt idx="8473">
                  <c:v>2.8768900000000001E-10</c:v>
                </c:pt>
                <c:pt idx="8474">
                  <c:v>2.8769600000000002E-10</c:v>
                </c:pt>
                <c:pt idx="8475">
                  <c:v>2.8769799999999998E-10</c:v>
                </c:pt>
                <c:pt idx="8476">
                  <c:v>2.8770100000000001E-10</c:v>
                </c:pt>
                <c:pt idx="8477">
                  <c:v>2.8770399999999998E-10</c:v>
                </c:pt>
                <c:pt idx="8478">
                  <c:v>2.8773100000000001E-10</c:v>
                </c:pt>
                <c:pt idx="8479">
                  <c:v>2.8773399999999998E-10</c:v>
                </c:pt>
                <c:pt idx="8480">
                  <c:v>2.8773700000000001E-10</c:v>
                </c:pt>
                <c:pt idx="8481">
                  <c:v>2.8775500000000001E-10</c:v>
                </c:pt>
                <c:pt idx="8482">
                  <c:v>2.8775899999999999E-10</c:v>
                </c:pt>
                <c:pt idx="8483">
                  <c:v>2.8776200000000001E-10</c:v>
                </c:pt>
                <c:pt idx="8484">
                  <c:v>2.8776499999999999E-10</c:v>
                </c:pt>
                <c:pt idx="8485">
                  <c:v>2.8776800000000001E-10</c:v>
                </c:pt>
                <c:pt idx="8486">
                  <c:v>2.8776999999999998E-10</c:v>
                </c:pt>
                <c:pt idx="8487">
                  <c:v>2.8777699999999999E-10</c:v>
                </c:pt>
                <c:pt idx="8488">
                  <c:v>2.87778E-10</c:v>
                </c:pt>
                <c:pt idx="8489">
                  <c:v>2.8778100000000002E-10</c:v>
                </c:pt>
                <c:pt idx="8490">
                  <c:v>2.8779300000000002E-10</c:v>
                </c:pt>
                <c:pt idx="8491">
                  <c:v>2.87802E-10</c:v>
                </c:pt>
                <c:pt idx="8492">
                  <c:v>2.87803E-10</c:v>
                </c:pt>
                <c:pt idx="8493">
                  <c:v>2.8781000000000001E-10</c:v>
                </c:pt>
                <c:pt idx="8494">
                  <c:v>2.8781799999999998E-10</c:v>
                </c:pt>
                <c:pt idx="8495">
                  <c:v>2.8784600000000001E-10</c:v>
                </c:pt>
                <c:pt idx="8496">
                  <c:v>2.8786400000000001E-10</c:v>
                </c:pt>
                <c:pt idx="8497">
                  <c:v>2.8788300000000002E-10</c:v>
                </c:pt>
                <c:pt idx="8498">
                  <c:v>2.87893E-10</c:v>
                </c:pt>
                <c:pt idx="8499">
                  <c:v>2.8789500000000002E-10</c:v>
                </c:pt>
                <c:pt idx="8500">
                  <c:v>2.8790199999999997E-10</c:v>
                </c:pt>
                <c:pt idx="8501">
                  <c:v>2.8792600000000003E-10</c:v>
                </c:pt>
                <c:pt idx="8502">
                  <c:v>2.87935E-10</c:v>
                </c:pt>
                <c:pt idx="8503">
                  <c:v>2.8795400000000001E-10</c:v>
                </c:pt>
                <c:pt idx="8504">
                  <c:v>2.8795699999999998E-10</c:v>
                </c:pt>
                <c:pt idx="8505">
                  <c:v>2.8796399999999999E-10</c:v>
                </c:pt>
                <c:pt idx="8506">
                  <c:v>2.87965E-10</c:v>
                </c:pt>
                <c:pt idx="8507">
                  <c:v>2.8796600000000001E-10</c:v>
                </c:pt>
                <c:pt idx="8508">
                  <c:v>2.8796800000000002E-10</c:v>
                </c:pt>
                <c:pt idx="8509">
                  <c:v>2.8797200000000001E-10</c:v>
                </c:pt>
                <c:pt idx="8510">
                  <c:v>2.88019E-10</c:v>
                </c:pt>
                <c:pt idx="8511">
                  <c:v>2.8802700000000001E-10</c:v>
                </c:pt>
                <c:pt idx="8512">
                  <c:v>2.8804299999999999E-10</c:v>
                </c:pt>
                <c:pt idx="8513">
                  <c:v>2.88044E-10</c:v>
                </c:pt>
                <c:pt idx="8514">
                  <c:v>2.8805499999999999E-10</c:v>
                </c:pt>
                <c:pt idx="8515">
                  <c:v>2.8806400000000002E-10</c:v>
                </c:pt>
                <c:pt idx="8516">
                  <c:v>2.8806599999999999E-10</c:v>
                </c:pt>
                <c:pt idx="8517">
                  <c:v>2.8808200000000002E-10</c:v>
                </c:pt>
                <c:pt idx="8518">
                  <c:v>2.8810199999999998E-10</c:v>
                </c:pt>
                <c:pt idx="8519">
                  <c:v>2.8811899999999997E-10</c:v>
                </c:pt>
                <c:pt idx="8520">
                  <c:v>2.8812300000000001E-10</c:v>
                </c:pt>
                <c:pt idx="8521">
                  <c:v>2.8812499999999997E-10</c:v>
                </c:pt>
                <c:pt idx="8522">
                  <c:v>2.88134E-10</c:v>
                </c:pt>
                <c:pt idx="8523">
                  <c:v>2.8813799999999998E-10</c:v>
                </c:pt>
                <c:pt idx="8524">
                  <c:v>2.8814999999999998E-10</c:v>
                </c:pt>
                <c:pt idx="8525">
                  <c:v>2.88164E-10</c:v>
                </c:pt>
                <c:pt idx="8526">
                  <c:v>2.8816799999999998E-10</c:v>
                </c:pt>
                <c:pt idx="8527">
                  <c:v>2.8816799999999998E-10</c:v>
                </c:pt>
                <c:pt idx="8528">
                  <c:v>2.8816899999999999E-10</c:v>
                </c:pt>
                <c:pt idx="8529">
                  <c:v>2.8817E-10</c:v>
                </c:pt>
                <c:pt idx="8530">
                  <c:v>2.88176E-10</c:v>
                </c:pt>
                <c:pt idx="8531">
                  <c:v>2.8818900000000001E-10</c:v>
                </c:pt>
                <c:pt idx="8532">
                  <c:v>2.8819299999999999E-10</c:v>
                </c:pt>
                <c:pt idx="8533">
                  <c:v>2.88194E-10</c:v>
                </c:pt>
                <c:pt idx="8534">
                  <c:v>2.8819799999999998E-10</c:v>
                </c:pt>
                <c:pt idx="8535">
                  <c:v>2.8820900000000002E-10</c:v>
                </c:pt>
                <c:pt idx="8536">
                  <c:v>2.8822500000000001E-10</c:v>
                </c:pt>
                <c:pt idx="8537">
                  <c:v>2.8822700000000002E-10</c:v>
                </c:pt>
                <c:pt idx="8538">
                  <c:v>2.8822899999999999E-10</c:v>
                </c:pt>
                <c:pt idx="8539">
                  <c:v>2.8825000000000001E-10</c:v>
                </c:pt>
                <c:pt idx="8540">
                  <c:v>2.88255E-10</c:v>
                </c:pt>
                <c:pt idx="8541">
                  <c:v>2.8825600000000001E-10</c:v>
                </c:pt>
                <c:pt idx="8542">
                  <c:v>2.8827500000000002E-10</c:v>
                </c:pt>
                <c:pt idx="8543">
                  <c:v>2.8827599999999998E-10</c:v>
                </c:pt>
                <c:pt idx="8544">
                  <c:v>2.8827799999999999E-10</c:v>
                </c:pt>
                <c:pt idx="8545">
                  <c:v>2.8829200000000001E-10</c:v>
                </c:pt>
                <c:pt idx="8546">
                  <c:v>2.8829399999999998E-10</c:v>
                </c:pt>
                <c:pt idx="8547">
                  <c:v>2.8829599999999999E-10</c:v>
                </c:pt>
                <c:pt idx="8548">
                  <c:v>2.88303E-10</c:v>
                </c:pt>
                <c:pt idx="8549">
                  <c:v>2.88309E-10</c:v>
                </c:pt>
                <c:pt idx="8550">
                  <c:v>2.88315E-10</c:v>
                </c:pt>
                <c:pt idx="8551">
                  <c:v>2.8831799999999998E-10</c:v>
                </c:pt>
                <c:pt idx="8552">
                  <c:v>2.88321E-10</c:v>
                </c:pt>
                <c:pt idx="8553">
                  <c:v>2.8832200000000001E-10</c:v>
                </c:pt>
                <c:pt idx="8554">
                  <c:v>2.8835599999999999E-10</c:v>
                </c:pt>
                <c:pt idx="8555">
                  <c:v>2.8837000000000001E-10</c:v>
                </c:pt>
                <c:pt idx="8556">
                  <c:v>2.8837100000000002E-10</c:v>
                </c:pt>
                <c:pt idx="8557">
                  <c:v>2.88375E-10</c:v>
                </c:pt>
                <c:pt idx="8558">
                  <c:v>2.88375E-10</c:v>
                </c:pt>
                <c:pt idx="8559">
                  <c:v>2.8838499999999998E-10</c:v>
                </c:pt>
                <c:pt idx="8560">
                  <c:v>2.8839600000000002E-10</c:v>
                </c:pt>
                <c:pt idx="8561">
                  <c:v>2.8840700000000002E-10</c:v>
                </c:pt>
                <c:pt idx="8562">
                  <c:v>2.88411E-10</c:v>
                </c:pt>
                <c:pt idx="8563">
                  <c:v>2.8841300000000002E-10</c:v>
                </c:pt>
                <c:pt idx="8564">
                  <c:v>2.8841400000000002E-10</c:v>
                </c:pt>
                <c:pt idx="8565">
                  <c:v>2.88417E-10</c:v>
                </c:pt>
                <c:pt idx="8566">
                  <c:v>2.8842099999999998E-10</c:v>
                </c:pt>
                <c:pt idx="8567">
                  <c:v>2.8845000000000002E-10</c:v>
                </c:pt>
                <c:pt idx="8568">
                  <c:v>2.88465E-10</c:v>
                </c:pt>
                <c:pt idx="8569">
                  <c:v>2.88483E-10</c:v>
                </c:pt>
                <c:pt idx="8570">
                  <c:v>2.88489E-10</c:v>
                </c:pt>
                <c:pt idx="8571">
                  <c:v>2.8851299999999999E-10</c:v>
                </c:pt>
                <c:pt idx="8572">
                  <c:v>2.8852E-10</c:v>
                </c:pt>
                <c:pt idx="8573">
                  <c:v>2.88538E-10</c:v>
                </c:pt>
                <c:pt idx="8574">
                  <c:v>2.88544E-10</c:v>
                </c:pt>
                <c:pt idx="8575">
                  <c:v>2.8855899999999998E-10</c:v>
                </c:pt>
                <c:pt idx="8576">
                  <c:v>2.8857899999999999E-10</c:v>
                </c:pt>
                <c:pt idx="8577">
                  <c:v>2.8858100000000001E-10</c:v>
                </c:pt>
                <c:pt idx="8578">
                  <c:v>2.8859699999999999E-10</c:v>
                </c:pt>
                <c:pt idx="8579">
                  <c:v>2.8860700000000003E-10</c:v>
                </c:pt>
                <c:pt idx="8580">
                  <c:v>2.8861E-10</c:v>
                </c:pt>
                <c:pt idx="8581">
                  <c:v>2.8861E-10</c:v>
                </c:pt>
                <c:pt idx="8582">
                  <c:v>2.8861300000000002E-10</c:v>
                </c:pt>
                <c:pt idx="8583">
                  <c:v>2.8861399999999998E-10</c:v>
                </c:pt>
                <c:pt idx="8584">
                  <c:v>2.8863299999999999E-10</c:v>
                </c:pt>
                <c:pt idx="8585">
                  <c:v>2.8863700000000002E-10</c:v>
                </c:pt>
                <c:pt idx="8586">
                  <c:v>2.8864E-10</c:v>
                </c:pt>
                <c:pt idx="8587">
                  <c:v>2.8864E-10</c:v>
                </c:pt>
                <c:pt idx="8588">
                  <c:v>2.8864200000000002E-10</c:v>
                </c:pt>
                <c:pt idx="8589">
                  <c:v>2.88652E-10</c:v>
                </c:pt>
                <c:pt idx="8590">
                  <c:v>2.88652E-10</c:v>
                </c:pt>
                <c:pt idx="8591">
                  <c:v>2.8865699999999999E-10</c:v>
                </c:pt>
                <c:pt idx="8592">
                  <c:v>2.8866000000000001E-10</c:v>
                </c:pt>
                <c:pt idx="8593">
                  <c:v>2.88664E-10</c:v>
                </c:pt>
                <c:pt idx="8594">
                  <c:v>2.8867E-10</c:v>
                </c:pt>
                <c:pt idx="8595">
                  <c:v>2.88676E-10</c:v>
                </c:pt>
                <c:pt idx="8596">
                  <c:v>2.8867999999999998E-10</c:v>
                </c:pt>
                <c:pt idx="8597">
                  <c:v>2.88683E-10</c:v>
                </c:pt>
                <c:pt idx="8598">
                  <c:v>2.887E-10</c:v>
                </c:pt>
                <c:pt idx="8599">
                  <c:v>2.88706E-10</c:v>
                </c:pt>
                <c:pt idx="8600">
                  <c:v>2.8870900000000002E-10</c:v>
                </c:pt>
                <c:pt idx="8601">
                  <c:v>2.8873300000000002E-10</c:v>
                </c:pt>
                <c:pt idx="8602">
                  <c:v>2.8875600000000001E-10</c:v>
                </c:pt>
                <c:pt idx="8603">
                  <c:v>2.8876599999999999E-10</c:v>
                </c:pt>
                <c:pt idx="8604">
                  <c:v>2.8876800000000001E-10</c:v>
                </c:pt>
                <c:pt idx="8605">
                  <c:v>2.8876900000000002E-10</c:v>
                </c:pt>
                <c:pt idx="8606">
                  <c:v>2.88773E-10</c:v>
                </c:pt>
                <c:pt idx="8607">
                  <c:v>2.8877799999999999E-10</c:v>
                </c:pt>
                <c:pt idx="8608">
                  <c:v>2.8878299999999998E-10</c:v>
                </c:pt>
                <c:pt idx="8609">
                  <c:v>2.8878399999999999E-10</c:v>
                </c:pt>
                <c:pt idx="8610">
                  <c:v>2.8883500000000002E-10</c:v>
                </c:pt>
                <c:pt idx="8611">
                  <c:v>2.8884000000000001E-10</c:v>
                </c:pt>
                <c:pt idx="8612">
                  <c:v>2.8884800000000002E-10</c:v>
                </c:pt>
                <c:pt idx="8613">
                  <c:v>2.8884899999999998E-10</c:v>
                </c:pt>
                <c:pt idx="8614">
                  <c:v>2.8887000000000001E-10</c:v>
                </c:pt>
                <c:pt idx="8615">
                  <c:v>2.8887100000000002E-10</c:v>
                </c:pt>
                <c:pt idx="8616">
                  <c:v>2.8887999999999999E-10</c:v>
                </c:pt>
                <c:pt idx="8617">
                  <c:v>2.8888499999999998E-10</c:v>
                </c:pt>
                <c:pt idx="8618">
                  <c:v>2.8889199999999999E-10</c:v>
                </c:pt>
                <c:pt idx="8619">
                  <c:v>2.8889600000000002E-10</c:v>
                </c:pt>
                <c:pt idx="8620">
                  <c:v>2.8889699999999998E-10</c:v>
                </c:pt>
                <c:pt idx="8621">
                  <c:v>2.8892500000000001E-10</c:v>
                </c:pt>
                <c:pt idx="8622">
                  <c:v>2.8892600000000002E-10</c:v>
                </c:pt>
                <c:pt idx="8623">
                  <c:v>2.88935E-10</c:v>
                </c:pt>
                <c:pt idx="8624">
                  <c:v>2.88941E-10</c:v>
                </c:pt>
                <c:pt idx="8625">
                  <c:v>2.8894900000000001E-10</c:v>
                </c:pt>
                <c:pt idx="8626">
                  <c:v>2.88954E-10</c:v>
                </c:pt>
                <c:pt idx="8627">
                  <c:v>2.8896100000000001E-10</c:v>
                </c:pt>
                <c:pt idx="8628">
                  <c:v>2.8896200000000002E-10</c:v>
                </c:pt>
                <c:pt idx="8629">
                  <c:v>2.88966E-10</c:v>
                </c:pt>
                <c:pt idx="8630">
                  <c:v>2.8897499999999998E-10</c:v>
                </c:pt>
                <c:pt idx="8631">
                  <c:v>2.8900400000000002E-10</c:v>
                </c:pt>
                <c:pt idx="8632">
                  <c:v>2.8900699999999999E-10</c:v>
                </c:pt>
                <c:pt idx="8633">
                  <c:v>2.8900699999999999E-10</c:v>
                </c:pt>
                <c:pt idx="8634">
                  <c:v>2.89008E-10</c:v>
                </c:pt>
                <c:pt idx="8635">
                  <c:v>2.8901600000000002E-10</c:v>
                </c:pt>
                <c:pt idx="8636">
                  <c:v>2.8902299999999997E-10</c:v>
                </c:pt>
                <c:pt idx="8637">
                  <c:v>2.8902299999999997E-10</c:v>
                </c:pt>
                <c:pt idx="8638">
                  <c:v>2.8904799999999998E-10</c:v>
                </c:pt>
                <c:pt idx="8639">
                  <c:v>2.8905999999999998E-10</c:v>
                </c:pt>
                <c:pt idx="8640">
                  <c:v>2.8906599999999998E-10</c:v>
                </c:pt>
                <c:pt idx="8641">
                  <c:v>2.8908499999999999E-10</c:v>
                </c:pt>
                <c:pt idx="8642">
                  <c:v>2.8908900000000002E-10</c:v>
                </c:pt>
                <c:pt idx="8643">
                  <c:v>2.8909599999999998E-10</c:v>
                </c:pt>
                <c:pt idx="8644">
                  <c:v>2.89098E-10</c:v>
                </c:pt>
                <c:pt idx="8645">
                  <c:v>2.8910199999999998E-10</c:v>
                </c:pt>
                <c:pt idx="8646">
                  <c:v>2.8910600000000001E-10</c:v>
                </c:pt>
                <c:pt idx="8647">
                  <c:v>2.8910899999999999E-10</c:v>
                </c:pt>
                <c:pt idx="8648">
                  <c:v>2.8911900000000002E-10</c:v>
                </c:pt>
                <c:pt idx="8649">
                  <c:v>2.8912599999999998E-10</c:v>
                </c:pt>
                <c:pt idx="8650">
                  <c:v>2.8913000000000001E-10</c:v>
                </c:pt>
                <c:pt idx="8651">
                  <c:v>2.8913000000000001E-10</c:v>
                </c:pt>
                <c:pt idx="8652">
                  <c:v>2.89165E-10</c:v>
                </c:pt>
                <c:pt idx="8653">
                  <c:v>2.8916600000000001E-10</c:v>
                </c:pt>
                <c:pt idx="8654">
                  <c:v>2.8916600000000001E-10</c:v>
                </c:pt>
                <c:pt idx="8655">
                  <c:v>2.89171E-10</c:v>
                </c:pt>
                <c:pt idx="8656">
                  <c:v>2.8917300000000002E-10</c:v>
                </c:pt>
                <c:pt idx="8657">
                  <c:v>2.8919000000000001E-10</c:v>
                </c:pt>
                <c:pt idx="8658">
                  <c:v>2.8919299999999999E-10</c:v>
                </c:pt>
                <c:pt idx="8659">
                  <c:v>2.8919999999999999E-10</c:v>
                </c:pt>
                <c:pt idx="8660">
                  <c:v>2.8920900000000002E-10</c:v>
                </c:pt>
                <c:pt idx="8661">
                  <c:v>2.8922100000000002E-10</c:v>
                </c:pt>
                <c:pt idx="8662">
                  <c:v>2.8923800000000001E-10</c:v>
                </c:pt>
                <c:pt idx="8663">
                  <c:v>2.8923999999999998E-10</c:v>
                </c:pt>
                <c:pt idx="8664">
                  <c:v>2.8924599999999997E-10</c:v>
                </c:pt>
                <c:pt idx="8665">
                  <c:v>2.8924799999999999E-10</c:v>
                </c:pt>
                <c:pt idx="8666">
                  <c:v>2.8925799999999997E-10</c:v>
                </c:pt>
                <c:pt idx="8667">
                  <c:v>2.8926900000000002E-10</c:v>
                </c:pt>
                <c:pt idx="8668">
                  <c:v>2.8927400000000001E-10</c:v>
                </c:pt>
                <c:pt idx="8669">
                  <c:v>2.8927799999999999E-10</c:v>
                </c:pt>
                <c:pt idx="8670">
                  <c:v>2.8928100000000002E-10</c:v>
                </c:pt>
                <c:pt idx="8671">
                  <c:v>2.8928600000000001E-10</c:v>
                </c:pt>
                <c:pt idx="8672">
                  <c:v>2.8930099999999998E-10</c:v>
                </c:pt>
                <c:pt idx="8673">
                  <c:v>2.8930400000000001E-10</c:v>
                </c:pt>
                <c:pt idx="8674">
                  <c:v>2.8931100000000002E-10</c:v>
                </c:pt>
                <c:pt idx="8675">
                  <c:v>2.8931100000000002E-10</c:v>
                </c:pt>
                <c:pt idx="8676">
                  <c:v>2.8931700000000002E-10</c:v>
                </c:pt>
                <c:pt idx="8677">
                  <c:v>2.89333E-10</c:v>
                </c:pt>
                <c:pt idx="8678">
                  <c:v>2.8933799999999999E-10</c:v>
                </c:pt>
                <c:pt idx="8679">
                  <c:v>2.89351E-10</c:v>
                </c:pt>
                <c:pt idx="8680">
                  <c:v>2.8935200000000001E-10</c:v>
                </c:pt>
                <c:pt idx="8681">
                  <c:v>2.8935300000000001E-10</c:v>
                </c:pt>
                <c:pt idx="8682">
                  <c:v>2.8936199999999999E-10</c:v>
                </c:pt>
                <c:pt idx="8683">
                  <c:v>2.89387E-10</c:v>
                </c:pt>
                <c:pt idx="8684">
                  <c:v>2.8942500000000001E-10</c:v>
                </c:pt>
                <c:pt idx="8685">
                  <c:v>2.8942799999999999E-10</c:v>
                </c:pt>
                <c:pt idx="8686">
                  <c:v>2.8944499999999998E-10</c:v>
                </c:pt>
                <c:pt idx="8687">
                  <c:v>2.8944699999999999E-10</c:v>
                </c:pt>
                <c:pt idx="8688">
                  <c:v>2.8944900000000001E-10</c:v>
                </c:pt>
                <c:pt idx="8689">
                  <c:v>2.8946499999999999E-10</c:v>
                </c:pt>
                <c:pt idx="8690">
                  <c:v>2.8947499999999997E-10</c:v>
                </c:pt>
                <c:pt idx="8691">
                  <c:v>2.8948799999999998E-10</c:v>
                </c:pt>
                <c:pt idx="8692">
                  <c:v>2.8949999999999998E-10</c:v>
                </c:pt>
                <c:pt idx="8693">
                  <c:v>2.8950400000000002E-10</c:v>
                </c:pt>
                <c:pt idx="8694">
                  <c:v>2.8950699999999999E-10</c:v>
                </c:pt>
                <c:pt idx="8695">
                  <c:v>2.8950699999999999E-10</c:v>
                </c:pt>
                <c:pt idx="8696">
                  <c:v>2.8951600000000002E-10</c:v>
                </c:pt>
                <c:pt idx="8697">
                  <c:v>2.8952700000000001E-10</c:v>
                </c:pt>
                <c:pt idx="8698">
                  <c:v>2.8953699999999999E-10</c:v>
                </c:pt>
                <c:pt idx="8699">
                  <c:v>2.89538E-10</c:v>
                </c:pt>
                <c:pt idx="8700">
                  <c:v>2.8954199999999998E-10</c:v>
                </c:pt>
                <c:pt idx="8701">
                  <c:v>2.8955100000000001E-10</c:v>
                </c:pt>
                <c:pt idx="8702">
                  <c:v>2.8955399999999998E-10</c:v>
                </c:pt>
                <c:pt idx="8703">
                  <c:v>2.8955800000000001E-10</c:v>
                </c:pt>
                <c:pt idx="8704">
                  <c:v>2.8958100000000001E-10</c:v>
                </c:pt>
                <c:pt idx="8705">
                  <c:v>2.8958499999999999E-10</c:v>
                </c:pt>
                <c:pt idx="8706">
                  <c:v>2.89593E-10</c:v>
                </c:pt>
                <c:pt idx="8707">
                  <c:v>2.8960100000000002E-10</c:v>
                </c:pt>
                <c:pt idx="8708">
                  <c:v>2.89605E-10</c:v>
                </c:pt>
                <c:pt idx="8709">
                  <c:v>2.89622E-10</c:v>
                </c:pt>
                <c:pt idx="8710">
                  <c:v>2.8963299999999999E-10</c:v>
                </c:pt>
                <c:pt idx="8711">
                  <c:v>2.8963700000000002E-10</c:v>
                </c:pt>
                <c:pt idx="8712">
                  <c:v>2.8963899999999999E-10</c:v>
                </c:pt>
                <c:pt idx="8713">
                  <c:v>2.8964300000000002E-10</c:v>
                </c:pt>
                <c:pt idx="8714">
                  <c:v>2.8964800000000001E-10</c:v>
                </c:pt>
                <c:pt idx="8715">
                  <c:v>2.8965199999999999E-10</c:v>
                </c:pt>
                <c:pt idx="8716">
                  <c:v>2.89653E-10</c:v>
                </c:pt>
                <c:pt idx="8717">
                  <c:v>2.8966799999999998E-10</c:v>
                </c:pt>
                <c:pt idx="8718">
                  <c:v>2.89683E-10</c:v>
                </c:pt>
                <c:pt idx="8719">
                  <c:v>2.8968400000000001E-10</c:v>
                </c:pt>
                <c:pt idx="8720">
                  <c:v>2.8969799999999998E-10</c:v>
                </c:pt>
                <c:pt idx="8721">
                  <c:v>2.8969799999999998E-10</c:v>
                </c:pt>
                <c:pt idx="8722">
                  <c:v>2.8969899999999998E-10</c:v>
                </c:pt>
                <c:pt idx="8723">
                  <c:v>2.8970999999999997E-10</c:v>
                </c:pt>
                <c:pt idx="8724">
                  <c:v>2.8971400000000001E-10</c:v>
                </c:pt>
                <c:pt idx="8725">
                  <c:v>2.89719E-10</c:v>
                </c:pt>
                <c:pt idx="8726">
                  <c:v>2.8972800000000003E-10</c:v>
                </c:pt>
                <c:pt idx="8727">
                  <c:v>2.8974500000000002E-10</c:v>
                </c:pt>
                <c:pt idx="8728">
                  <c:v>2.8974600000000002E-10</c:v>
                </c:pt>
                <c:pt idx="8729">
                  <c:v>2.89773E-10</c:v>
                </c:pt>
                <c:pt idx="8730">
                  <c:v>2.8978800000000002E-10</c:v>
                </c:pt>
                <c:pt idx="8731">
                  <c:v>2.8981299999999998E-10</c:v>
                </c:pt>
                <c:pt idx="8732">
                  <c:v>2.8981700000000001E-10</c:v>
                </c:pt>
                <c:pt idx="8733">
                  <c:v>2.89834E-10</c:v>
                </c:pt>
                <c:pt idx="8734">
                  <c:v>2.8984399999999999E-10</c:v>
                </c:pt>
                <c:pt idx="8735">
                  <c:v>2.89852E-10</c:v>
                </c:pt>
                <c:pt idx="8736">
                  <c:v>2.8986099999999998E-10</c:v>
                </c:pt>
                <c:pt idx="8737">
                  <c:v>2.8986799999999999E-10</c:v>
                </c:pt>
                <c:pt idx="8738">
                  <c:v>2.8987499999999999E-10</c:v>
                </c:pt>
                <c:pt idx="8739">
                  <c:v>2.8987700000000001E-10</c:v>
                </c:pt>
                <c:pt idx="8740">
                  <c:v>2.8989299999999999E-10</c:v>
                </c:pt>
                <c:pt idx="8741">
                  <c:v>2.8991300000000001E-10</c:v>
                </c:pt>
                <c:pt idx="8742">
                  <c:v>2.8992500000000001E-10</c:v>
                </c:pt>
                <c:pt idx="8743">
                  <c:v>2.8995299999999999E-10</c:v>
                </c:pt>
                <c:pt idx="8744">
                  <c:v>2.8995700000000003E-10</c:v>
                </c:pt>
                <c:pt idx="8745">
                  <c:v>2.8997099999999999E-10</c:v>
                </c:pt>
                <c:pt idx="8746">
                  <c:v>2.8998500000000001E-10</c:v>
                </c:pt>
                <c:pt idx="8747">
                  <c:v>2.8998600000000002E-10</c:v>
                </c:pt>
                <c:pt idx="8748">
                  <c:v>2.8999100000000001E-10</c:v>
                </c:pt>
                <c:pt idx="8749">
                  <c:v>2.8999800000000002E-10</c:v>
                </c:pt>
                <c:pt idx="8750">
                  <c:v>2.8999999999999998E-10</c:v>
                </c:pt>
                <c:pt idx="8751">
                  <c:v>2.9000400000000002E-10</c:v>
                </c:pt>
                <c:pt idx="8752">
                  <c:v>2.9000400000000002E-10</c:v>
                </c:pt>
                <c:pt idx="8753">
                  <c:v>2.90008E-10</c:v>
                </c:pt>
                <c:pt idx="8754">
                  <c:v>2.9001000000000001E-10</c:v>
                </c:pt>
                <c:pt idx="8755">
                  <c:v>2.90014E-10</c:v>
                </c:pt>
                <c:pt idx="8756">
                  <c:v>2.9002200000000001E-10</c:v>
                </c:pt>
                <c:pt idx="8757">
                  <c:v>2.90045E-10</c:v>
                </c:pt>
                <c:pt idx="8758">
                  <c:v>2.9004600000000001E-10</c:v>
                </c:pt>
                <c:pt idx="8759">
                  <c:v>2.9004899999999999E-10</c:v>
                </c:pt>
                <c:pt idx="8760">
                  <c:v>2.9005200000000001E-10</c:v>
                </c:pt>
                <c:pt idx="8761">
                  <c:v>2.9006400000000001E-10</c:v>
                </c:pt>
                <c:pt idx="8762">
                  <c:v>2.90068E-10</c:v>
                </c:pt>
                <c:pt idx="8763">
                  <c:v>2.9007299999999999E-10</c:v>
                </c:pt>
                <c:pt idx="8764">
                  <c:v>2.9008200000000001E-10</c:v>
                </c:pt>
                <c:pt idx="8765">
                  <c:v>2.9009199999999999E-10</c:v>
                </c:pt>
                <c:pt idx="8766">
                  <c:v>2.9009799999999999E-10</c:v>
                </c:pt>
                <c:pt idx="8767">
                  <c:v>2.9010899999999999E-10</c:v>
                </c:pt>
                <c:pt idx="8768">
                  <c:v>2.9012199999999999E-10</c:v>
                </c:pt>
                <c:pt idx="8769">
                  <c:v>2.9013700000000002E-10</c:v>
                </c:pt>
                <c:pt idx="8770">
                  <c:v>2.9013799999999998E-10</c:v>
                </c:pt>
                <c:pt idx="8771">
                  <c:v>2.9014300000000002E-10</c:v>
                </c:pt>
                <c:pt idx="8772">
                  <c:v>2.9015599999999997E-10</c:v>
                </c:pt>
                <c:pt idx="8773">
                  <c:v>2.9016899999999998E-10</c:v>
                </c:pt>
                <c:pt idx="8774">
                  <c:v>2.90201E-10</c:v>
                </c:pt>
                <c:pt idx="8775">
                  <c:v>2.90201E-10</c:v>
                </c:pt>
                <c:pt idx="8776">
                  <c:v>2.90201E-10</c:v>
                </c:pt>
                <c:pt idx="8777">
                  <c:v>2.9020800000000001E-10</c:v>
                </c:pt>
                <c:pt idx="8778">
                  <c:v>2.90213E-10</c:v>
                </c:pt>
                <c:pt idx="8779">
                  <c:v>2.9022299999999998E-10</c:v>
                </c:pt>
                <c:pt idx="8780">
                  <c:v>2.9022299999999998E-10</c:v>
                </c:pt>
                <c:pt idx="8781">
                  <c:v>2.9023599999999999E-10</c:v>
                </c:pt>
                <c:pt idx="8782">
                  <c:v>2.9023900000000001E-10</c:v>
                </c:pt>
                <c:pt idx="8783">
                  <c:v>2.9025299999999998E-10</c:v>
                </c:pt>
                <c:pt idx="8784">
                  <c:v>2.9026200000000001E-10</c:v>
                </c:pt>
                <c:pt idx="8785">
                  <c:v>2.9027099999999998E-10</c:v>
                </c:pt>
                <c:pt idx="8786">
                  <c:v>2.9027199999999999E-10</c:v>
                </c:pt>
                <c:pt idx="8787">
                  <c:v>2.9027799999999999E-10</c:v>
                </c:pt>
                <c:pt idx="8788">
                  <c:v>2.90297E-10</c:v>
                </c:pt>
                <c:pt idx="8789">
                  <c:v>2.9030199999999999E-10</c:v>
                </c:pt>
                <c:pt idx="8790">
                  <c:v>2.9033699999999998E-10</c:v>
                </c:pt>
                <c:pt idx="8791">
                  <c:v>2.9034700000000001E-10</c:v>
                </c:pt>
                <c:pt idx="8792">
                  <c:v>2.9034800000000002E-10</c:v>
                </c:pt>
                <c:pt idx="8793">
                  <c:v>2.9036500000000001E-10</c:v>
                </c:pt>
                <c:pt idx="8794">
                  <c:v>2.9037899999999998E-10</c:v>
                </c:pt>
                <c:pt idx="8795">
                  <c:v>2.9037999999999998E-10</c:v>
                </c:pt>
                <c:pt idx="8796">
                  <c:v>2.9038099999999999E-10</c:v>
                </c:pt>
                <c:pt idx="8797">
                  <c:v>2.9038900000000001E-10</c:v>
                </c:pt>
                <c:pt idx="8798">
                  <c:v>2.9039699999999997E-10</c:v>
                </c:pt>
                <c:pt idx="8799">
                  <c:v>2.9039899999999999E-10</c:v>
                </c:pt>
                <c:pt idx="8800">
                  <c:v>2.9040299999999997E-10</c:v>
                </c:pt>
                <c:pt idx="8801">
                  <c:v>2.9040800000000002E-10</c:v>
                </c:pt>
                <c:pt idx="8802">
                  <c:v>2.9040900000000003E-10</c:v>
                </c:pt>
                <c:pt idx="8803">
                  <c:v>2.9041900000000001E-10</c:v>
                </c:pt>
                <c:pt idx="8804">
                  <c:v>2.90436E-10</c:v>
                </c:pt>
                <c:pt idx="8805">
                  <c:v>2.9045100000000002E-10</c:v>
                </c:pt>
                <c:pt idx="8806">
                  <c:v>2.9046700000000001E-10</c:v>
                </c:pt>
                <c:pt idx="8807">
                  <c:v>2.9046700000000001E-10</c:v>
                </c:pt>
                <c:pt idx="8808">
                  <c:v>2.9046800000000001E-10</c:v>
                </c:pt>
                <c:pt idx="8809">
                  <c:v>2.9049E-10</c:v>
                </c:pt>
                <c:pt idx="8810">
                  <c:v>2.90503E-10</c:v>
                </c:pt>
                <c:pt idx="8811">
                  <c:v>2.9050400000000001E-10</c:v>
                </c:pt>
                <c:pt idx="8812">
                  <c:v>2.9050599999999998E-10</c:v>
                </c:pt>
                <c:pt idx="8813">
                  <c:v>2.9051000000000001E-10</c:v>
                </c:pt>
                <c:pt idx="8814">
                  <c:v>2.9052E-10</c:v>
                </c:pt>
                <c:pt idx="8815">
                  <c:v>2.9052499999999999E-10</c:v>
                </c:pt>
                <c:pt idx="8816">
                  <c:v>2.9052499999999999E-10</c:v>
                </c:pt>
                <c:pt idx="8817">
                  <c:v>2.90545E-10</c:v>
                </c:pt>
                <c:pt idx="8818">
                  <c:v>2.9054999999999999E-10</c:v>
                </c:pt>
                <c:pt idx="8819">
                  <c:v>2.9055200000000001E-10</c:v>
                </c:pt>
                <c:pt idx="8820">
                  <c:v>2.9055499999999999E-10</c:v>
                </c:pt>
                <c:pt idx="8821">
                  <c:v>2.90569E-10</c:v>
                </c:pt>
                <c:pt idx="8822">
                  <c:v>2.9057799999999998E-10</c:v>
                </c:pt>
                <c:pt idx="8823">
                  <c:v>2.90587E-10</c:v>
                </c:pt>
                <c:pt idx="8824">
                  <c:v>2.9058800000000001E-10</c:v>
                </c:pt>
                <c:pt idx="8825">
                  <c:v>2.9058800000000001E-10</c:v>
                </c:pt>
                <c:pt idx="8826">
                  <c:v>2.9059500000000002E-10</c:v>
                </c:pt>
                <c:pt idx="8827">
                  <c:v>2.9060100000000002E-10</c:v>
                </c:pt>
                <c:pt idx="8828">
                  <c:v>2.9060299999999998E-10</c:v>
                </c:pt>
                <c:pt idx="8829">
                  <c:v>2.9060399999999999E-10</c:v>
                </c:pt>
                <c:pt idx="8830">
                  <c:v>2.90617E-10</c:v>
                </c:pt>
                <c:pt idx="8831">
                  <c:v>2.90623E-10</c:v>
                </c:pt>
                <c:pt idx="8832">
                  <c:v>2.90641E-10</c:v>
                </c:pt>
                <c:pt idx="8833">
                  <c:v>2.9064400000000003E-10</c:v>
                </c:pt>
                <c:pt idx="8834">
                  <c:v>2.9065099999999998E-10</c:v>
                </c:pt>
                <c:pt idx="8835">
                  <c:v>2.9065500000000002E-10</c:v>
                </c:pt>
                <c:pt idx="8836">
                  <c:v>2.9066100000000002E-10</c:v>
                </c:pt>
                <c:pt idx="8837">
                  <c:v>2.9067400000000002E-10</c:v>
                </c:pt>
                <c:pt idx="8838">
                  <c:v>2.90713E-10</c:v>
                </c:pt>
                <c:pt idx="8839">
                  <c:v>2.9072899999999998E-10</c:v>
                </c:pt>
                <c:pt idx="8840">
                  <c:v>2.9072999999999999E-10</c:v>
                </c:pt>
                <c:pt idx="8841">
                  <c:v>2.9075299999999998E-10</c:v>
                </c:pt>
                <c:pt idx="8842">
                  <c:v>2.9075800000000002E-10</c:v>
                </c:pt>
                <c:pt idx="8843">
                  <c:v>2.9078499999999999E-10</c:v>
                </c:pt>
                <c:pt idx="8844">
                  <c:v>2.9080099999999998E-10</c:v>
                </c:pt>
                <c:pt idx="8845">
                  <c:v>2.9080099999999998E-10</c:v>
                </c:pt>
                <c:pt idx="8846">
                  <c:v>2.9081399999999998E-10</c:v>
                </c:pt>
                <c:pt idx="8847">
                  <c:v>2.9083000000000002E-10</c:v>
                </c:pt>
                <c:pt idx="8848">
                  <c:v>2.9083000000000002E-10</c:v>
                </c:pt>
                <c:pt idx="8849">
                  <c:v>2.9084100000000001E-10</c:v>
                </c:pt>
                <c:pt idx="8850">
                  <c:v>2.9084700000000001E-10</c:v>
                </c:pt>
                <c:pt idx="8851">
                  <c:v>2.9085099999999999E-10</c:v>
                </c:pt>
                <c:pt idx="8852">
                  <c:v>2.9085099999999999E-10</c:v>
                </c:pt>
                <c:pt idx="8853">
                  <c:v>2.9085400000000002E-10</c:v>
                </c:pt>
                <c:pt idx="8854">
                  <c:v>2.9086899999999999E-10</c:v>
                </c:pt>
                <c:pt idx="8855">
                  <c:v>2.9087300000000003E-10</c:v>
                </c:pt>
                <c:pt idx="8856">
                  <c:v>2.90876E-10</c:v>
                </c:pt>
                <c:pt idx="8857">
                  <c:v>2.90882E-10</c:v>
                </c:pt>
                <c:pt idx="8858">
                  <c:v>2.9088900000000001E-10</c:v>
                </c:pt>
                <c:pt idx="8859">
                  <c:v>2.9089600000000002E-10</c:v>
                </c:pt>
                <c:pt idx="8860">
                  <c:v>2.9089799999999998E-10</c:v>
                </c:pt>
                <c:pt idx="8861">
                  <c:v>2.9090800000000002E-10</c:v>
                </c:pt>
                <c:pt idx="8862">
                  <c:v>2.9091099999999999E-10</c:v>
                </c:pt>
                <c:pt idx="8863">
                  <c:v>2.9092600000000001E-10</c:v>
                </c:pt>
                <c:pt idx="8864">
                  <c:v>2.9092899999999999E-10</c:v>
                </c:pt>
                <c:pt idx="8865">
                  <c:v>2.9093300000000002E-10</c:v>
                </c:pt>
                <c:pt idx="8866">
                  <c:v>2.9093499999999999E-10</c:v>
                </c:pt>
                <c:pt idx="8867">
                  <c:v>2.90936E-10</c:v>
                </c:pt>
                <c:pt idx="8868">
                  <c:v>2.90948E-10</c:v>
                </c:pt>
                <c:pt idx="8869">
                  <c:v>2.90954E-10</c:v>
                </c:pt>
                <c:pt idx="8870">
                  <c:v>2.90972E-10</c:v>
                </c:pt>
                <c:pt idx="8871">
                  <c:v>2.9097699999999999E-10</c:v>
                </c:pt>
                <c:pt idx="8872">
                  <c:v>2.90985E-10</c:v>
                </c:pt>
                <c:pt idx="8873">
                  <c:v>2.9099399999999998E-10</c:v>
                </c:pt>
                <c:pt idx="8874">
                  <c:v>2.9099999999999998E-10</c:v>
                </c:pt>
                <c:pt idx="8875">
                  <c:v>2.9100500000000002E-10</c:v>
                </c:pt>
                <c:pt idx="8876">
                  <c:v>2.9101199999999998E-10</c:v>
                </c:pt>
                <c:pt idx="8877">
                  <c:v>2.9102499999999999E-10</c:v>
                </c:pt>
                <c:pt idx="8878">
                  <c:v>2.9103500000000002E-10</c:v>
                </c:pt>
                <c:pt idx="8879">
                  <c:v>2.9104799999999998E-10</c:v>
                </c:pt>
                <c:pt idx="8880">
                  <c:v>2.9105999999999998E-10</c:v>
                </c:pt>
                <c:pt idx="8881">
                  <c:v>2.91069E-10</c:v>
                </c:pt>
                <c:pt idx="8882">
                  <c:v>2.9108599999999999E-10</c:v>
                </c:pt>
                <c:pt idx="8883">
                  <c:v>2.9109400000000001E-10</c:v>
                </c:pt>
                <c:pt idx="8884">
                  <c:v>2.9109400000000001E-10</c:v>
                </c:pt>
                <c:pt idx="8885">
                  <c:v>2.9111300000000002E-10</c:v>
                </c:pt>
                <c:pt idx="8886">
                  <c:v>2.91129E-10</c:v>
                </c:pt>
                <c:pt idx="8887">
                  <c:v>2.91129E-10</c:v>
                </c:pt>
                <c:pt idx="8888">
                  <c:v>2.9113999999999999E-10</c:v>
                </c:pt>
                <c:pt idx="8889">
                  <c:v>2.9114200000000001E-10</c:v>
                </c:pt>
                <c:pt idx="8890">
                  <c:v>2.9115500000000001E-10</c:v>
                </c:pt>
                <c:pt idx="8891">
                  <c:v>2.9115799999999999E-10</c:v>
                </c:pt>
                <c:pt idx="8892">
                  <c:v>2.9116200000000002E-10</c:v>
                </c:pt>
                <c:pt idx="8893">
                  <c:v>2.9116399999999999E-10</c:v>
                </c:pt>
                <c:pt idx="8894">
                  <c:v>2.9117800000000001E-10</c:v>
                </c:pt>
                <c:pt idx="8895">
                  <c:v>2.9119200000000002E-10</c:v>
                </c:pt>
                <c:pt idx="8896">
                  <c:v>2.9119999999999999E-10</c:v>
                </c:pt>
                <c:pt idx="8897">
                  <c:v>2.91207E-10</c:v>
                </c:pt>
                <c:pt idx="8898">
                  <c:v>2.91214E-10</c:v>
                </c:pt>
                <c:pt idx="8899">
                  <c:v>2.9121699999999998E-10</c:v>
                </c:pt>
                <c:pt idx="8900">
                  <c:v>2.91226E-10</c:v>
                </c:pt>
                <c:pt idx="8901">
                  <c:v>2.9123300000000001E-10</c:v>
                </c:pt>
                <c:pt idx="8902">
                  <c:v>2.9126099999999999E-10</c:v>
                </c:pt>
                <c:pt idx="8903">
                  <c:v>2.9128299999999998E-10</c:v>
                </c:pt>
                <c:pt idx="8904">
                  <c:v>2.9128899999999998E-10</c:v>
                </c:pt>
                <c:pt idx="8905">
                  <c:v>2.9129300000000001E-10</c:v>
                </c:pt>
                <c:pt idx="8906">
                  <c:v>2.9129599999999998E-10</c:v>
                </c:pt>
                <c:pt idx="8907">
                  <c:v>2.9130199999999998E-10</c:v>
                </c:pt>
                <c:pt idx="8908">
                  <c:v>2.9130699999999997E-10</c:v>
                </c:pt>
                <c:pt idx="8909">
                  <c:v>2.9131700000000001E-10</c:v>
                </c:pt>
                <c:pt idx="8910">
                  <c:v>2.9131900000000003E-10</c:v>
                </c:pt>
                <c:pt idx="8911">
                  <c:v>2.9134100000000001E-10</c:v>
                </c:pt>
                <c:pt idx="8912">
                  <c:v>2.9134700000000001E-10</c:v>
                </c:pt>
                <c:pt idx="8913">
                  <c:v>2.9134800000000002E-10</c:v>
                </c:pt>
                <c:pt idx="8914">
                  <c:v>2.91358E-10</c:v>
                </c:pt>
                <c:pt idx="8915">
                  <c:v>2.9136700000000002E-10</c:v>
                </c:pt>
                <c:pt idx="8916">
                  <c:v>2.9137499999999999E-10</c:v>
                </c:pt>
                <c:pt idx="8917">
                  <c:v>2.9137900000000002E-10</c:v>
                </c:pt>
                <c:pt idx="8918">
                  <c:v>2.9138599999999998E-10</c:v>
                </c:pt>
                <c:pt idx="8919">
                  <c:v>2.9141400000000001E-10</c:v>
                </c:pt>
                <c:pt idx="8920">
                  <c:v>2.91419E-10</c:v>
                </c:pt>
                <c:pt idx="8921">
                  <c:v>2.9142299999999999E-10</c:v>
                </c:pt>
                <c:pt idx="8922">
                  <c:v>2.91424E-10</c:v>
                </c:pt>
                <c:pt idx="8923">
                  <c:v>2.9143E-10</c:v>
                </c:pt>
                <c:pt idx="8924">
                  <c:v>2.91431E-10</c:v>
                </c:pt>
                <c:pt idx="8925">
                  <c:v>2.91437E-10</c:v>
                </c:pt>
                <c:pt idx="8926">
                  <c:v>2.9144099999999999E-10</c:v>
                </c:pt>
                <c:pt idx="8927">
                  <c:v>2.9145199999999998E-10</c:v>
                </c:pt>
                <c:pt idx="8928">
                  <c:v>2.9145399999999999E-10</c:v>
                </c:pt>
                <c:pt idx="8929">
                  <c:v>2.91473E-10</c:v>
                </c:pt>
                <c:pt idx="8930">
                  <c:v>2.9148299999999998E-10</c:v>
                </c:pt>
                <c:pt idx="8931">
                  <c:v>2.9149300000000002E-10</c:v>
                </c:pt>
                <c:pt idx="8932">
                  <c:v>2.9150099999999998E-10</c:v>
                </c:pt>
                <c:pt idx="8933">
                  <c:v>2.9150500000000002E-10</c:v>
                </c:pt>
                <c:pt idx="8934">
                  <c:v>2.9150500000000002E-10</c:v>
                </c:pt>
                <c:pt idx="8935">
                  <c:v>2.9151299999999998E-10</c:v>
                </c:pt>
                <c:pt idx="8936">
                  <c:v>2.9151600000000001E-10</c:v>
                </c:pt>
                <c:pt idx="8937">
                  <c:v>2.9151799999999997E-10</c:v>
                </c:pt>
                <c:pt idx="8938">
                  <c:v>2.9151899999999998E-10</c:v>
                </c:pt>
                <c:pt idx="8939">
                  <c:v>2.9152900000000002E-10</c:v>
                </c:pt>
                <c:pt idx="8940">
                  <c:v>2.9152900000000002E-10</c:v>
                </c:pt>
                <c:pt idx="8941">
                  <c:v>2.9154299999999998E-10</c:v>
                </c:pt>
                <c:pt idx="8942">
                  <c:v>2.9154800000000003E-10</c:v>
                </c:pt>
                <c:pt idx="8943">
                  <c:v>2.9157000000000001E-10</c:v>
                </c:pt>
                <c:pt idx="8944">
                  <c:v>2.9157899999999998E-10</c:v>
                </c:pt>
                <c:pt idx="8945">
                  <c:v>2.91587E-10</c:v>
                </c:pt>
                <c:pt idx="8946">
                  <c:v>2.9158800000000001E-10</c:v>
                </c:pt>
                <c:pt idx="8947">
                  <c:v>2.9159199999999999E-10</c:v>
                </c:pt>
                <c:pt idx="8948">
                  <c:v>2.9160299999999998E-10</c:v>
                </c:pt>
                <c:pt idx="8949">
                  <c:v>2.9161800000000001E-10</c:v>
                </c:pt>
                <c:pt idx="8950">
                  <c:v>2.9162199999999999E-10</c:v>
                </c:pt>
                <c:pt idx="8951">
                  <c:v>2.9162400000000001E-10</c:v>
                </c:pt>
                <c:pt idx="8952">
                  <c:v>2.9163100000000001E-10</c:v>
                </c:pt>
                <c:pt idx="8953">
                  <c:v>2.9163700000000001E-10</c:v>
                </c:pt>
                <c:pt idx="8954">
                  <c:v>2.9163800000000002E-10</c:v>
                </c:pt>
                <c:pt idx="8955">
                  <c:v>2.9165799999999999E-10</c:v>
                </c:pt>
                <c:pt idx="8956">
                  <c:v>2.9166E-10</c:v>
                </c:pt>
                <c:pt idx="8957">
                  <c:v>2.9167499999999998E-10</c:v>
                </c:pt>
                <c:pt idx="8958">
                  <c:v>2.9168299999999999E-10</c:v>
                </c:pt>
                <c:pt idx="8959">
                  <c:v>2.91702E-10</c:v>
                </c:pt>
                <c:pt idx="8960">
                  <c:v>2.9170300000000001E-10</c:v>
                </c:pt>
                <c:pt idx="8961">
                  <c:v>2.9170599999999999E-10</c:v>
                </c:pt>
                <c:pt idx="8962">
                  <c:v>2.91708E-10</c:v>
                </c:pt>
                <c:pt idx="8963">
                  <c:v>2.9170900000000001E-10</c:v>
                </c:pt>
                <c:pt idx="8964">
                  <c:v>2.9171299999999999E-10</c:v>
                </c:pt>
                <c:pt idx="8965">
                  <c:v>2.9172800000000002E-10</c:v>
                </c:pt>
                <c:pt idx="8966">
                  <c:v>2.91738E-10</c:v>
                </c:pt>
                <c:pt idx="8967">
                  <c:v>2.9173900000000001E-10</c:v>
                </c:pt>
                <c:pt idx="8968">
                  <c:v>2.9177299999999999E-10</c:v>
                </c:pt>
                <c:pt idx="8969">
                  <c:v>2.9179099999999999E-10</c:v>
                </c:pt>
                <c:pt idx="8970">
                  <c:v>2.9179400000000002E-10</c:v>
                </c:pt>
                <c:pt idx="8971">
                  <c:v>2.9180500000000001E-10</c:v>
                </c:pt>
                <c:pt idx="8972">
                  <c:v>2.9180799999999998E-10</c:v>
                </c:pt>
                <c:pt idx="8973">
                  <c:v>2.9180799999999998E-10</c:v>
                </c:pt>
                <c:pt idx="8974">
                  <c:v>2.9181399999999998E-10</c:v>
                </c:pt>
                <c:pt idx="8975">
                  <c:v>2.9182699999999999E-10</c:v>
                </c:pt>
                <c:pt idx="8976">
                  <c:v>2.9184100000000001E-10</c:v>
                </c:pt>
                <c:pt idx="8977">
                  <c:v>2.91864E-10</c:v>
                </c:pt>
                <c:pt idx="8978">
                  <c:v>2.9187200000000001E-10</c:v>
                </c:pt>
                <c:pt idx="8979">
                  <c:v>2.9187900000000002E-10</c:v>
                </c:pt>
                <c:pt idx="8980">
                  <c:v>2.91889E-10</c:v>
                </c:pt>
                <c:pt idx="8981">
                  <c:v>2.9189000000000001E-10</c:v>
                </c:pt>
                <c:pt idx="8982">
                  <c:v>2.9189199999999998E-10</c:v>
                </c:pt>
                <c:pt idx="8983">
                  <c:v>2.9190300000000002E-10</c:v>
                </c:pt>
                <c:pt idx="8984">
                  <c:v>2.9190599999999999E-10</c:v>
                </c:pt>
                <c:pt idx="8985">
                  <c:v>2.9190599999999999E-10</c:v>
                </c:pt>
                <c:pt idx="8986">
                  <c:v>2.9190999999999998E-10</c:v>
                </c:pt>
                <c:pt idx="8987">
                  <c:v>2.9192799999999998E-10</c:v>
                </c:pt>
                <c:pt idx="8988">
                  <c:v>2.9194199999999999E-10</c:v>
                </c:pt>
                <c:pt idx="8989">
                  <c:v>2.9195299999999998E-10</c:v>
                </c:pt>
                <c:pt idx="8990">
                  <c:v>2.9195399999999999E-10</c:v>
                </c:pt>
                <c:pt idx="8991">
                  <c:v>2.9196800000000001E-10</c:v>
                </c:pt>
                <c:pt idx="8992">
                  <c:v>2.9198299999999998E-10</c:v>
                </c:pt>
                <c:pt idx="8993">
                  <c:v>2.91991E-10</c:v>
                </c:pt>
                <c:pt idx="8994">
                  <c:v>2.9199200000000001E-10</c:v>
                </c:pt>
                <c:pt idx="8995">
                  <c:v>2.9199499999999998E-10</c:v>
                </c:pt>
                <c:pt idx="8996">
                  <c:v>2.9200000000000003E-10</c:v>
                </c:pt>
                <c:pt idx="8997">
                  <c:v>2.9200500000000002E-10</c:v>
                </c:pt>
                <c:pt idx="8998">
                  <c:v>2.92009E-10</c:v>
                </c:pt>
                <c:pt idx="8999">
                  <c:v>2.9201200000000003E-10</c:v>
                </c:pt>
                <c:pt idx="9000">
                  <c:v>2.9201399999999999E-10</c:v>
                </c:pt>
                <c:pt idx="9001">
                  <c:v>2.9204000000000001E-10</c:v>
                </c:pt>
                <c:pt idx="9002">
                  <c:v>2.9205900000000001E-10</c:v>
                </c:pt>
                <c:pt idx="9003">
                  <c:v>2.9206699999999998E-10</c:v>
                </c:pt>
                <c:pt idx="9004">
                  <c:v>2.9208400000000002E-10</c:v>
                </c:pt>
                <c:pt idx="9005">
                  <c:v>2.9208800000000001E-10</c:v>
                </c:pt>
                <c:pt idx="9006">
                  <c:v>2.9208900000000001E-10</c:v>
                </c:pt>
                <c:pt idx="9007">
                  <c:v>2.921E-10</c:v>
                </c:pt>
                <c:pt idx="9008">
                  <c:v>2.9210200000000002E-10</c:v>
                </c:pt>
                <c:pt idx="9009">
                  <c:v>2.9210800000000002E-10</c:v>
                </c:pt>
                <c:pt idx="9010">
                  <c:v>2.92112E-10</c:v>
                </c:pt>
                <c:pt idx="9011">
                  <c:v>2.9212000000000002E-10</c:v>
                </c:pt>
                <c:pt idx="9012">
                  <c:v>2.9213100000000001E-10</c:v>
                </c:pt>
                <c:pt idx="9013">
                  <c:v>2.9216399999999998E-10</c:v>
                </c:pt>
                <c:pt idx="9014">
                  <c:v>2.92202E-10</c:v>
                </c:pt>
                <c:pt idx="9015">
                  <c:v>2.9221600000000002E-10</c:v>
                </c:pt>
                <c:pt idx="9016">
                  <c:v>2.9221799999999998E-10</c:v>
                </c:pt>
                <c:pt idx="9017">
                  <c:v>2.9221899999999999E-10</c:v>
                </c:pt>
                <c:pt idx="9018">
                  <c:v>2.9222E-10</c:v>
                </c:pt>
                <c:pt idx="9019">
                  <c:v>2.9222200000000002E-10</c:v>
                </c:pt>
                <c:pt idx="9020">
                  <c:v>2.9222200000000002E-10</c:v>
                </c:pt>
                <c:pt idx="9021">
                  <c:v>2.9224100000000003E-10</c:v>
                </c:pt>
                <c:pt idx="9022">
                  <c:v>2.9227100000000002E-10</c:v>
                </c:pt>
                <c:pt idx="9023">
                  <c:v>2.9227100000000002E-10</c:v>
                </c:pt>
                <c:pt idx="9024">
                  <c:v>2.9227600000000002E-10</c:v>
                </c:pt>
                <c:pt idx="9025">
                  <c:v>2.9229400000000001E-10</c:v>
                </c:pt>
                <c:pt idx="9026">
                  <c:v>2.92298E-10</c:v>
                </c:pt>
                <c:pt idx="9027">
                  <c:v>2.9230299999999999E-10</c:v>
                </c:pt>
                <c:pt idx="9028">
                  <c:v>2.9231E-10</c:v>
                </c:pt>
                <c:pt idx="9029">
                  <c:v>2.9232400000000001E-10</c:v>
                </c:pt>
                <c:pt idx="9030">
                  <c:v>2.9232500000000002E-10</c:v>
                </c:pt>
                <c:pt idx="9031">
                  <c:v>2.92328E-10</c:v>
                </c:pt>
                <c:pt idx="9032">
                  <c:v>2.9234E-10</c:v>
                </c:pt>
                <c:pt idx="9033">
                  <c:v>2.92346E-10</c:v>
                </c:pt>
                <c:pt idx="9034">
                  <c:v>2.92353E-10</c:v>
                </c:pt>
                <c:pt idx="9035">
                  <c:v>2.9235500000000002E-10</c:v>
                </c:pt>
                <c:pt idx="9036">
                  <c:v>2.9237499999999999E-10</c:v>
                </c:pt>
                <c:pt idx="9037">
                  <c:v>2.9237499999999999E-10</c:v>
                </c:pt>
                <c:pt idx="9038">
                  <c:v>2.9237999999999998E-10</c:v>
                </c:pt>
                <c:pt idx="9039">
                  <c:v>2.92389E-10</c:v>
                </c:pt>
                <c:pt idx="9040">
                  <c:v>2.9242600000000001E-10</c:v>
                </c:pt>
                <c:pt idx="9041">
                  <c:v>2.9243499999999998E-10</c:v>
                </c:pt>
                <c:pt idx="9042">
                  <c:v>2.9244500000000002E-10</c:v>
                </c:pt>
                <c:pt idx="9043">
                  <c:v>2.9244799999999999E-10</c:v>
                </c:pt>
                <c:pt idx="9044">
                  <c:v>2.9245600000000001E-10</c:v>
                </c:pt>
                <c:pt idx="9045">
                  <c:v>2.9247000000000003E-10</c:v>
                </c:pt>
                <c:pt idx="9046">
                  <c:v>2.9247199999999999E-10</c:v>
                </c:pt>
                <c:pt idx="9047">
                  <c:v>2.9247500000000002E-10</c:v>
                </c:pt>
                <c:pt idx="9048">
                  <c:v>2.9248899999999998E-10</c:v>
                </c:pt>
                <c:pt idx="9049">
                  <c:v>2.92491E-10</c:v>
                </c:pt>
                <c:pt idx="9050">
                  <c:v>2.92497E-10</c:v>
                </c:pt>
                <c:pt idx="9051">
                  <c:v>2.92503E-10</c:v>
                </c:pt>
                <c:pt idx="9052">
                  <c:v>2.9251399999999999E-10</c:v>
                </c:pt>
                <c:pt idx="9053">
                  <c:v>2.9251600000000001E-10</c:v>
                </c:pt>
                <c:pt idx="9054">
                  <c:v>2.9253699999999998E-10</c:v>
                </c:pt>
                <c:pt idx="9055">
                  <c:v>2.9254299999999998E-10</c:v>
                </c:pt>
                <c:pt idx="9056">
                  <c:v>2.92545E-10</c:v>
                </c:pt>
                <c:pt idx="9057">
                  <c:v>2.92546E-10</c:v>
                </c:pt>
                <c:pt idx="9058">
                  <c:v>2.9255499999999998E-10</c:v>
                </c:pt>
                <c:pt idx="9059">
                  <c:v>2.9255599999999999E-10</c:v>
                </c:pt>
                <c:pt idx="9060">
                  <c:v>2.9258099999999999E-10</c:v>
                </c:pt>
                <c:pt idx="9061">
                  <c:v>2.9258599999999999E-10</c:v>
                </c:pt>
                <c:pt idx="9062">
                  <c:v>2.9259099999999998E-10</c:v>
                </c:pt>
                <c:pt idx="9063">
                  <c:v>2.9259699999999998E-10</c:v>
                </c:pt>
                <c:pt idx="9064">
                  <c:v>2.92624E-10</c:v>
                </c:pt>
                <c:pt idx="9065">
                  <c:v>2.92624E-10</c:v>
                </c:pt>
                <c:pt idx="9066">
                  <c:v>2.9263100000000001E-10</c:v>
                </c:pt>
                <c:pt idx="9067">
                  <c:v>2.9263499999999999E-10</c:v>
                </c:pt>
                <c:pt idx="9068">
                  <c:v>2.9264099999999999E-10</c:v>
                </c:pt>
                <c:pt idx="9069">
                  <c:v>2.9264699999999999E-10</c:v>
                </c:pt>
                <c:pt idx="9070">
                  <c:v>2.92666E-10</c:v>
                </c:pt>
                <c:pt idx="9071">
                  <c:v>2.92678E-10</c:v>
                </c:pt>
                <c:pt idx="9072">
                  <c:v>2.9268500000000001E-10</c:v>
                </c:pt>
                <c:pt idx="9073">
                  <c:v>2.9269E-10</c:v>
                </c:pt>
                <c:pt idx="9074">
                  <c:v>2.92702E-10</c:v>
                </c:pt>
                <c:pt idx="9075">
                  <c:v>2.9270400000000002E-10</c:v>
                </c:pt>
                <c:pt idx="9076">
                  <c:v>2.9270599999999998E-10</c:v>
                </c:pt>
                <c:pt idx="9077">
                  <c:v>2.9271700000000002E-10</c:v>
                </c:pt>
                <c:pt idx="9078">
                  <c:v>2.9274100000000002E-10</c:v>
                </c:pt>
                <c:pt idx="9079">
                  <c:v>2.9274500000000001E-10</c:v>
                </c:pt>
                <c:pt idx="9080">
                  <c:v>2.9274600000000001E-10</c:v>
                </c:pt>
                <c:pt idx="9081">
                  <c:v>2.9275E-10</c:v>
                </c:pt>
                <c:pt idx="9082">
                  <c:v>2.9275100000000001E-10</c:v>
                </c:pt>
                <c:pt idx="9083">
                  <c:v>2.9275800000000001E-10</c:v>
                </c:pt>
                <c:pt idx="9084">
                  <c:v>2.9276500000000002E-10</c:v>
                </c:pt>
                <c:pt idx="9085">
                  <c:v>2.92774E-10</c:v>
                </c:pt>
                <c:pt idx="9086">
                  <c:v>2.9278E-10</c:v>
                </c:pt>
                <c:pt idx="9087">
                  <c:v>2.92798E-10</c:v>
                </c:pt>
                <c:pt idx="9088">
                  <c:v>2.9280299999999999E-10</c:v>
                </c:pt>
                <c:pt idx="9089">
                  <c:v>2.9281599999999999E-10</c:v>
                </c:pt>
                <c:pt idx="9090">
                  <c:v>2.9281900000000002E-10</c:v>
                </c:pt>
                <c:pt idx="9091">
                  <c:v>2.9282699999999999E-10</c:v>
                </c:pt>
                <c:pt idx="9092">
                  <c:v>2.9282699999999999E-10</c:v>
                </c:pt>
                <c:pt idx="9093">
                  <c:v>2.9283100000000002E-10</c:v>
                </c:pt>
                <c:pt idx="9094">
                  <c:v>2.9284399999999998E-10</c:v>
                </c:pt>
                <c:pt idx="9095">
                  <c:v>2.9284800000000001E-10</c:v>
                </c:pt>
                <c:pt idx="9096">
                  <c:v>2.9285199999999999E-10</c:v>
                </c:pt>
                <c:pt idx="9097">
                  <c:v>2.9286199999999998E-10</c:v>
                </c:pt>
                <c:pt idx="9098">
                  <c:v>2.9286299999999998E-10</c:v>
                </c:pt>
                <c:pt idx="9099">
                  <c:v>2.9289399999999999E-10</c:v>
                </c:pt>
                <c:pt idx="9100">
                  <c:v>2.9291199999999999E-10</c:v>
                </c:pt>
                <c:pt idx="9101">
                  <c:v>2.9292700000000002E-10</c:v>
                </c:pt>
                <c:pt idx="9102">
                  <c:v>2.9292800000000002E-10</c:v>
                </c:pt>
                <c:pt idx="9103">
                  <c:v>2.9292999999999999E-10</c:v>
                </c:pt>
                <c:pt idx="9104">
                  <c:v>2.9294099999999998E-10</c:v>
                </c:pt>
                <c:pt idx="9105">
                  <c:v>2.9294699999999998E-10</c:v>
                </c:pt>
                <c:pt idx="9106">
                  <c:v>2.9295200000000002E-10</c:v>
                </c:pt>
                <c:pt idx="9107">
                  <c:v>2.9295600000000001E-10</c:v>
                </c:pt>
                <c:pt idx="9108">
                  <c:v>2.9295700000000002E-10</c:v>
                </c:pt>
                <c:pt idx="9109">
                  <c:v>2.9295999999999999E-10</c:v>
                </c:pt>
                <c:pt idx="9110">
                  <c:v>2.9296400000000002E-10</c:v>
                </c:pt>
                <c:pt idx="9111">
                  <c:v>2.9296599999999999E-10</c:v>
                </c:pt>
                <c:pt idx="9112">
                  <c:v>2.9297400000000001E-10</c:v>
                </c:pt>
                <c:pt idx="9113">
                  <c:v>2.9298100000000001E-10</c:v>
                </c:pt>
                <c:pt idx="9114">
                  <c:v>2.9299400000000002E-10</c:v>
                </c:pt>
                <c:pt idx="9115">
                  <c:v>2.9300799999999999E-10</c:v>
                </c:pt>
                <c:pt idx="9116">
                  <c:v>2.93015E-10</c:v>
                </c:pt>
                <c:pt idx="9117">
                  <c:v>2.9301700000000001E-10</c:v>
                </c:pt>
                <c:pt idx="9118">
                  <c:v>2.9303600000000002E-10</c:v>
                </c:pt>
                <c:pt idx="9119">
                  <c:v>2.9305900000000001E-10</c:v>
                </c:pt>
                <c:pt idx="9120">
                  <c:v>2.93064E-10</c:v>
                </c:pt>
                <c:pt idx="9121">
                  <c:v>2.9307E-10</c:v>
                </c:pt>
                <c:pt idx="9122">
                  <c:v>2.9307100000000001E-10</c:v>
                </c:pt>
                <c:pt idx="9123">
                  <c:v>2.9307899999999998E-10</c:v>
                </c:pt>
                <c:pt idx="9124">
                  <c:v>2.93082E-10</c:v>
                </c:pt>
                <c:pt idx="9125">
                  <c:v>2.93088E-10</c:v>
                </c:pt>
                <c:pt idx="9126">
                  <c:v>2.9310299999999998E-10</c:v>
                </c:pt>
                <c:pt idx="9127">
                  <c:v>2.9311300000000001E-10</c:v>
                </c:pt>
                <c:pt idx="9128">
                  <c:v>2.9313E-10</c:v>
                </c:pt>
                <c:pt idx="9129">
                  <c:v>2.9313E-10</c:v>
                </c:pt>
                <c:pt idx="9130">
                  <c:v>2.9314300000000001E-10</c:v>
                </c:pt>
                <c:pt idx="9131">
                  <c:v>2.9314599999999998E-10</c:v>
                </c:pt>
                <c:pt idx="9132">
                  <c:v>2.9317300000000001E-10</c:v>
                </c:pt>
                <c:pt idx="9133">
                  <c:v>2.9317699999999999E-10</c:v>
                </c:pt>
                <c:pt idx="9134">
                  <c:v>2.9318899999999999E-10</c:v>
                </c:pt>
                <c:pt idx="9135">
                  <c:v>2.9319499999999999E-10</c:v>
                </c:pt>
                <c:pt idx="9136">
                  <c:v>2.9319499999999999E-10</c:v>
                </c:pt>
                <c:pt idx="9137">
                  <c:v>2.93202E-10</c:v>
                </c:pt>
                <c:pt idx="9138">
                  <c:v>2.9320300000000001E-10</c:v>
                </c:pt>
                <c:pt idx="9139">
                  <c:v>2.9323400000000001E-10</c:v>
                </c:pt>
                <c:pt idx="9140">
                  <c:v>2.9325999999999998E-10</c:v>
                </c:pt>
                <c:pt idx="9141">
                  <c:v>2.93263E-10</c:v>
                </c:pt>
                <c:pt idx="9142">
                  <c:v>2.9326599999999998E-10</c:v>
                </c:pt>
                <c:pt idx="9143">
                  <c:v>2.9327100000000002E-10</c:v>
                </c:pt>
                <c:pt idx="9144">
                  <c:v>2.9327399999999999E-10</c:v>
                </c:pt>
                <c:pt idx="9145">
                  <c:v>2.9327999999999999E-10</c:v>
                </c:pt>
                <c:pt idx="9146">
                  <c:v>2.9327999999999999E-10</c:v>
                </c:pt>
                <c:pt idx="9147">
                  <c:v>2.9331300000000002E-10</c:v>
                </c:pt>
                <c:pt idx="9148">
                  <c:v>2.9331800000000001E-10</c:v>
                </c:pt>
                <c:pt idx="9149">
                  <c:v>2.93329E-10</c:v>
                </c:pt>
                <c:pt idx="9150">
                  <c:v>2.9333399999999999E-10</c:v>
                </c:pt>
                <c:pt idx="9151">
                  <c:v>2.9335400000000001E-10</c:v>
                </c:pt>
                <c:pt idx="9152">
                  <c:v>2.9336200000000003E-10</c:v>
                </c:pt>
                <c:pt idx="9153">
                  <c:v>2.93365E-10</c:v>
                </c:pt>
                <c:pt idx="9154">
                  <c:v>2.9336800000000003E-10</c:v>
                </c:pt>
                <c:pt idx="9155">
                  <c:v>2.9337200000000001E-10</c:v>
                </c:pt>
                <c:pt idx="9156">
                  <c:v>2.9337300000000002E-10</c:v>
                </c:pt>
                <c:pt idx="9157">
                  <c:v>2.9339600000000001E-10</c:v>
                </c:pt>
                <c:pt idx="9158">
                  <c:v>2.9340400000000002E-10</c:v>
                </c:pt>
                <c:pt idx="9159">
                  <c:v>2.93407E-10</c:v>
                </c:pt>
                <c:pt idx="9160">
                  <c:v>2.9341099999999998E-10</c:v>
                </c:pt>
                <c:pt idx="9161">
                  <c:v>2.9342100000000001E-10</c:v>
                </c:pt>
                <c:pt idx="9162">
                  <c:v>2.9343599999999999E-10</c:v>
                </c:pt>
                <c:pt idx="9163">
                  <c:v>2.9344000000000002E-10</c:v>
                </c:pt>
                <c:pt idx="9164">
                  <c:v>2.9345200000000002E-10</c:v>
                </c:pt>
                <c:pt idx="9165">
                  <c:v>2.93485E-10</c:v>
                </c:pt>
                <c:pt idx="9166">
                  <c:v>2.93486E-10</c:v>
                </c:pt>
                <c:pt idx="9167">
                  <c:v>2.93486E-10</c:v>
                </c:pt>
                <c:pt idx="9168">
                  <c:v>2.9349099999999999E-10</c:v>
                </c:pt>
                <c:pt idx="9169">
                  <c:v>2.93492E-10</c:v>
                </c:pt>
                <c:pt idx="9170">
                  <c:v>2.93498E-10</c:v>
                </c:pt>
                <c:pt idx="9171">
                  <c:v>2.9350099999999998E-10</c:v>
                </c:pt>
                <c:pt idx="9172">
                  <c:v>2.9350299999999999E-10</c:v>
                </c:pt>
                <c:pt idx="9173">
                  <c:v>2.9350299999999999E-10</c:v>
                </c:pt>
                <c:pt idx="9174">
                  <c:v>2.9350600000000002E-10</c:v>
                </c:pt>
                <c:pt idx="9175">
                  <c:v>2.9351399999999999E-10</c:v>
                </c:pt>
                <c:pt idx="9176">
                  <c:v>2.9351899999999998E-10</c:v>
                </c:pt>
                <c:pt idx="9177">
                  <c:v>2.9351999999999999E-10</c:v>
                </c:pt>
                <c:pt idx="9178">
                  <c:v>2.9355599999999998E-10</c:v>
                </c:pt>
                <c:pt idx="9179">
                  <c:v>2.9357700000000001E-10</c:v>
                </c:pt>
                <c:pt idx="9180">
                  <c:v>2.9359000000000002E-10</c:v>
                </c:pt>
                <c:pt idx="9181">
                  <c:v>2.9359600000000002E-10</c:v>
                </c:pt>
                <c:pt idx="9182">
                  <c:v>2.936E-10</c:v>
                </c:pt>
                <c:pt idx="9183">
                  <c:v>2.9360499999999999E-10</c:v>
                </c:pt>
                <c:pt idx="9184">
                  <c:v>2.9360700000000001E-10</c:v>
                </c:pt>
                <c:pt idx="9185">
                  <c:v>2.93624E-10</c:v>
                </c:pt>
                <c:pt idx="9186">
                  <c:v>2.9363800000000002E-10</c:v>
                </c:pt>
                <c:pt idx="9187">
                  <c:v>2.9363800000000002E-10</c:v>
                </c:pt>
                <c:pt idx="9188">
                  <c:v>2.9365000000000001E-10</c:v>
                </c:pt>
                <c:pt idx="9189">
                  <c:v>2.9365799999999998E-10</c:v>
                </c:pt>
                <c:pt idx="9190">
                  <c:v>2.9366499999999999E-10</c:v>
                </c:pt>
                <c:pt idx="9191">
                  <c:v>2.9366999999999998E-10</c:v>
                </c:pt>
                <c:pt idx="9192">
                  <c:v>2.9367300000000001E-10</c:v>
                </c:pt>
                <c:pt idx="9193">
                  <c:v>2.93697E-10</c:v>
                </c:pt>
                <c:pt idx="9194">
                  <c:v>2.93703E-10</c:v>
                </c:pt>
                <c:pt idx="9195">
                  <c:v>2.9372800000000001E-10</c:v>
                </c:pt>
                <c:pt idx="9196">
                  <c:v>2.9373599999999998E-10</c:v>
                </c:pt>
                <c:pt idx="9197">
                  <c:v>2.9374199999999998E-10</c:v>
                </c:pt>
                <c:pt idx="9198">
                  <c:v>2.9375200000000001E-10</c:v>
                </c:pt>
                <c:pt idx="9199">
                  <c:v>2.9375499999999998E-10</c:v>
                </c:pt>
                <c:pt idx="9200">
                  <c:v>2.9376400000000001E-10</c:v>
                </c:pt>
                <c:pt idx="9201">
                  <c:v>2.9376699999999998E-10</c:v>
                </c:pt>
                <c:pt idx="9202">
                  <c:v>2.9378900000000002E-10</c:v>
                </c:pt>
                <c:pt idx="9203">
                  <c:v>2.9380799999999997E-10</c:v>
                </c:pt>
                <c:pt idx="9204">
                  <c:v>2.9381200000000001E-10</c:v>
                </c:pt>
                <c:pt idx="9205">
                  <c:v>2.9382500000000002E-10</c:v>
                </c:pt>
                <c:pt idx="9206">
                  <c:v>2.9382600000000003E-10</c:v>
                </c:pt>
                <c:pt idx="9207">
                  <c:v>2.9385099999999998E-10</c:v>
                </c:pt>
                <c:pt idx="9208">
                  <c:v>2.9385799999999999E-10</c:v>
                </c:pt>
                <c:pt idx="9209">
                  <c:v>2.93859E-10</c:v>
                </c:pt>
                <c:pt idx="9210">
                  <c:v>2.9387200000000001E-10</c:v>
                </c:pt>
                <c:pt idx="9211">
                  <c:v>2.9389100000000001E-10</c:v>
                </c:pt>
                <c:pt idx="9212">
                  <c:v>2.9389399999999999E-10</c:v>
                </c:pt>
                <c:pt idx="9213">
                  <c:v>2.9390599999999999E-10</c:v>
                </c:pt>
                <c:pt idx="9214">
                  <c:v>2.9392E-10</c:v>
                </c:pt>
                <c:pt idx="9215">
                  <c:v>2.9392899999999998E-10</c:v>
                </c:pt>
                <c:pt idx="9216">
                  <c:v>2.9396400000000002E-10</c:v>
                </c:pt>
                <c:pt idx="9217">
                  <c:v>2.9396599999999999E-10</c:v>
                </c:pt>
                <c:pt idx="9218">
                  <c:v>2.9396599999999999E-10</c:v>
                </c:pt>
                <c:pt idx="9219">
                  <c:v>2.9397099999999998E-10</c:v>
                </c:pt>
                <c:pt idx="9220">
                  <c:v>2.9397299999999999E-10</c:v>
                </c:pt>
                <c:pt idx="9221">
                  <c:v>2.9398800000000002E-10</c:v>
                </c:pt>
                <c:pt idx="9222">
                  <c:v>2.9399099999999999E-10</c:v>
                </c:pt>
                <c:pt idx="9223">
                  <c:v>2.93992E-10</c:v>
                </c:pt>
                <c:pt idx="9224">
                  <c:v>2.9400099999999998E-10</c:v>
                </c:pt>
                <c:pt idx="9225">
                  <c:v>2.94016E-10</c:v>
                </c:pt>
                <c:pt idx="9226">
                  <c:v>2.9402499999999997E-10</c:v>
                </c:pt>
                <c:pt idx="9227">
                  <c:v>2.94028E-10</c:v>
                </c:pt>
                <c:pt idx="9228">
                  <c:v>2.94034E-10</c:v>
                </c:pt>
                <c:pt idx="9229">
                  <c:v>2.9404E-10</c:v>
                </c:pt>
                <c:pt idx="9230">
                  <c:v>2.9404399999999998E-10</c:v>
                </c:pt>
                <c:pt idx="9231">
                  <c:v>2.94046E-10</c:v>
                </c:pt>
                <c:pt idx="9232">
                  <c:v>2.9404800000000002E-10</c:v>
                </c:pt>
                <c:pt idx="9233">
                  <c:v>2.9404900000000003E-10</c:v>
                </c:pt>
                <c:pt idx="9234">
                  <c:v>2.9404999999999998E-10</c:v>
                </c:pt>
                <c:pt idx="9235">
                  <c:v>2.9406000000000002E-10</c:v>
                </c:pt>
                <c:pt idx="9236">
                  <c:v>2.9406799999999998E-10</c:v>
                </c:pt>
                <c:pt idx="9237">
                  <c:v>2.9409100000000002E-10</c:v>
                </c:pt>
                <c:pt idx="9238">
                  <c:v>2.9409500000000001E-10</c:v>
                </c:pt>
                <c:pt idx="9239">
                  <c:v>2.9409700000000002E-10</c:v>
                </c:pt>
                <c:pt idx="9240">
                  <c:v>2.9409899999999999E-10</c:v>
                </c:pt>
                <c:pt idx="9241">
                  <c:v>2.9410999999999998E-10</c:v>
                </c:pt>
                <c:pt idx="9242">
                  <c:v>2.9412000000000001E-10</c:v>
                </c:pt>
                <c:pt idx="9243">
                  <c:v>2.9413200000000001E-10</c:v>
                </c:pt>
                <c:pt idx="9244">
                  <c:v>2.9415199999999998E-10</c:v>
                </c:pt>
                <c:pt idx="9245">
                  <c:v>2.94155E-10</c:v>
                </c:pt>
                <c:pt idx="9246">
                  <c:v>2.9416499999999999E-10</c:v>
                </c:pt>
                <c:pt idx="9247">
                  <c:v>2.9416499999999999E-10</c:v>
                </c:pt>
                <c:pt idx="9248">
                  <c:v>2.9416900000000002E-10</c:v>
                </c:pt>
                <c:pt idx="9249">
                  <c:v>2.94173E-10</c:v>
                </c:pt>
                <c:pt idx="9250">
                  <c:v>2.9417799999999999E-10</c:v>
                </c:pt>
                <c:pt idx="9251">
                  <c:v>2.9420099999999999E-10</c:v>
                </c:pt>
                <c:pt idx="9252">
                  <c:v>2.9421100000000002E-10</c:v>
                </c:pt>
                <c:pt idx="9253">
                  <c:v>2.94227E-10</c:v>
                </c:pt>
                <c:pt idx="9254">
                  <c:v>2.9422999999999998E-10</c:v>
                </c:pt>
                <c:pt idx="9255">
                  <c:v>2.9424000000000001E-10</c:v>
                </c:pt>
                <c:pt idx="9256">
                  <c:v>2.9424700000000002E-10</c:v>
                </c:pt>
                <c:pt idx="9257">
                  <c:v>2.9424799999999997E-10</c:v>
                </c:pt>
                <c:pt idx="9258">
                  <c:v>2.9424999999999999E-10</c:v>
                </c:pt>
                <c:pt idx="9259">
                  <c:v>2.9425800000000001E-10</c:v>
                </c:pt>
                <c:pt idx="9260">
                  <c:v>2.94269E-10</c:v>
                </c:pt>
                <c:pt idx="9261">
                  <c:v>2.9427000000000001E-10</c:v>
                </c:pt>
                <c:pt idx="9262">
                  <c:v>2.94275E-10</c:v>
                </c:pt>
                <c:pt idx="9263">
                  <c:v>2.9428400000000003E-10</c:v>
                </c:pt>
                <c:pt idx="9264">
                  <c:v>2.94287E-10</c:v>
                </c:pt>
                <c:pt idx="9265">
                  <c:v>2.9428900000000002E-10</c:v>
                </c:pt>
                <c:pt idx="9266">
                  <c:v>2.9430600000000001E-10</c:v>
                </c:pt>
                <c:pt idx="9267">
                  <c:v>2.9430899999999998E-10</c:v>
                </c:pt>
                <c:pt idx="9268">
                  <c:v>2.94335E-10</c:v>
                </c:pt>
                <c:pt idx="9269">
                  <c:v>2.9435199999999999E-10</c:v>
                </c:pt>
                <c:pt idx="9270">
                  <c:v>2.94359E-10</c:v>
                </c:pt>
                <c:pt idx="9271">
                  <c:v>2.9437599999999999E-10</c:v>
                </c:pt>
                <c:pt idx="9272">
                  <c:v>2.94384E-10</c:v>
                </c:pt>
                <c:pt idx="9273">
                  <c:v>2.9438799999999999E-10</c:v>
                </c:pt>
                <c:pt idx="9274">
                  <c:v>2.9442399999999999E-10</c:v>
                </c:pt>
                <c:pt idx="9275">
                  <c:v>2.9442800000000002E-10</c:v>
                </c:pt>
                <c:pt idx="9276">
                  <c:v>2.9443599999999998E-10</c:v>
                </c:pt>
                <c:pt idx="9277">
                  <c:v>2.94438E-10</c:v>
                </c:pt>
                <c:pt idx="9278">
                  <c:v>2.9444899999999999E-10</c:v>
                </c:pt>
                <c:pt idx="9279">
                  <c:v>2.9445700000000001E-10</c:v>
                </c:pt>
                <c:pt idx="9280">
                  <c:v>2.9446099999999999E-10</c:v>
                </c:pt>
                <c:pt idx="9281">
                  <c:v>2.9446900000000001E-10</c:v>
                </c:pt>
                <c:pt idx="9282">
                  <c:v>2.9447099999999998E-10</c:v>
                </c:pt>
                <c:pt idx="9283">
                  <c:v>2.9448200000000002E-10</c:v>
                </c:pt>
                <c:pt idx="9284">
                  <c:v>2.9448800000000002E-10</c:v>
                </c:pt>
                <c:pt idx="9285">
                  <c:v>2.9448899999999997E-10</c:v>
                </c:pt>
                <c:pt idx="9286">
                  <c:v>2.9449400000000002E-10</c:v>
                </c:pt>
                <c:pt idx="9287">
                  <c:v>2.9450299999999999E-10</c:v>
                </c:pt>
                <c:pt idx="9288">
                  <c:v>2.9450600000000002E-10</c:v>
                </c:pt>
                <c:pt idx="9289">
                  <c:v>2.9453500000000001E-10</c:v>
                </c:pt>
                <c:pt idx="9290">
                  <c:v>2.9454499999999999E-10</c:v>
                </c:pt>
                <c:pt idx="9291">
                  <c:v>2.94558E-10</c:v>
                </c:pt>
                <c:pt idx="9292">
                  <c:v>2.9456500000000001E-10</c:v>
                </c:pt>
                <c:pt idx="9293">
                  <c:v>2.9456500000000001E-10</c:v>
                </c:pt>
                <c:pt idx="9294">
                  <c:v>2.94576E-10</c:v>
                </c:pt>
                <c:pt idx="9295">
                  <c:v>2.9458099999999999E-10</c:v>
                </c:pt>
                <c:pt idx="9296">
                  <c:v>2.9460399999999998E-10</c:v>
                </c:pt>
                <c:pt idx="9297">
                  <c:v>2.9461400000000001E-10</c:v>
                </c:pt>
                <c:pt idx="9298">
                  <c:v>2.9463599999999999E-10</c:v>
                </c:pt>
                <c:pt idx="9299">
                  <c:v>2.94643E-10</c:v>
                </c:pt>
                <c:pt idx="9300">
                  <c:v>2.9465000000000001E-10</c:v>
                </c:pt>
                <c:pt idx="9301">
                  <c:v>2.9465600000000001E-10</c:v>
                </c:pt>
                <c:pt idx="9302">
                  <c:v>2.9466599999999999E-10</c:v>
                </c:pt>
                <c:pt idx="9303">
                  <c:v>2.9469200000000001E-10</c:v>
                </c:pt>
                <c:pt idx="9304">
                  <c:v>2.94697E-10</c:v>
                </c:pt>
                <c:pt idx="9305">
                  <c:v>2.9470099999999998E-10</c:v>
                </c:pt>
                <c:pt idx="9306">
                  <c:v>2.94721E-10</c:v>
                </c:pt>
                <c:pt idx="9307">
                  <c:v>2.94727E-10</c:v>
                </c:pt>
                <c:pt idx="9308">
                  <c:v>2.94727E-10</c:v>
                </c:pt>
                <c:pt idx="9309">
                  <c:v>2.9474299999999998E-10</c:v>
                </c:pt>
                <c:pt idx="9310">
                  <c:v>2.9475200000000001E-10</c:v>
                </c:pt>
                <c:pt idx="9311">
                  <c:v>2.9475200000000001E-10</c:v>
                </c:pt>
                <c:pt idx="9312">
                  <c:v>2.9475800000000001E-10</c:v>
                </c:pt>
                <c:pt idx="9313">
                  <c:v>2.9476000000000002E-10</c:v>
                </c:pt>
                <c:pt idx="9314">
                  <c:v>2.9476500000000002E-10</c:v>
                </c:pt>
                <c:pt idx="9315">
                  <c:v>2.9477700000000002E-10</c:v>
                </c:pt>
                <c:pt idx="9316">
                  <c:v>2.9479099999999998E-10</c:v>
                </c:pt>
                <c:pt idx="9317">
                  <c:v>2.9479400000000001E-10</c:v>
                </c:pt>
                <c:pt idx="9318">
                  <c:v>2.9479600000000002E-10</c:v>
                </c:pt>
                <c:pt idx="9319">
                  <c:v>2.9480200000000002E-10</c:v>
                </c:pt>
                <c:pt idx="9320">
                  <c:v>2.9480200000000002E-10</c:v>
                </c:pt>
                <c:pt idx="9321">
                  <c:v>2.9481599999999999E-10</c:v>
                </c:pt>
                <c:pt idx="9322">
                  <c:v>2.94824E-10</c:v>
                </c:pt>
                <c:pt idx="9323">
                  <c:v>2.9483E-10</c:v>
                </c:pt>
                <c:pt idx="9324">
                  <c:v>2.9485600000000002E-10</c:v>
                </c:pt>
                <c:pt idx="9325">
                  <c:v>2.9486E-10</c:v>
                </c:pt>
                <c:pt idx="9326">
                  <c:v>2.9486800000000002E-10</c:v>
                </c:pt>
                <c:pt idx="9327">
                  <c:v>2.9487099999999999E-10</c:v>
                </c:pt>
                <c:pt idx="9328">
                  <c:v>2.9487900000000001E-10</c:v>
                </c:pt>
                <c:pt idx="9329">
                  <c:v>2.9488299999999999E-10</c:v>
                </c:pt>
                <c:pt idx="9330">
                  <c:v>2.9489E-10</c:v>
                </c:pt>
                <c:pt idx="9331">
                  <c:v>2.9490300000000001E-10</c:v>
                </c:pt>
                <c:pt idx="9332">
                  <c:v>2.9490499999999998E-10</c:v>
                </c:pt>
                <c:pt idx="9333">
                  <c:v>2.9491099999999998E-10</c:v>
                </c:pt>
                <c:pt idx="9334">
                  <c:v>2.9491500000000001E-10</c:v>
                </c:pt>
                <c:pt idx="9335">
                  <c:v>2.9492200000000002E-10</c:v>
                </c:pt>
                <c:pt idx="9336">
                  <c:v>2.9492800000000002E-10</c:v>
                </c:pt>
                <c:pt idx="9337">
                  <c:v>2.9493599999999998E-10</c:v>
                </c:pt>
                <c:pt idx="9338">
                  <c:v>2.9493599999999998E-10</c:v>
                </c:pt>
                <c:pt idx="9339">
                  <c:v>2.9494000000000002E-10</c:v>
                </c:pt>
                <c:pt idx="9340">
                  <c:v>2.9496400000000002E-10</c:v>
                </c:pt>
                <c:pt idx="9341">
                  <c:v>2.9497000000000002E-10</c:v>
                </c:pt>
                <c:pt idx="9342">
                  <c:v>2.9497299999999999E-10</c:v>
                </c:pt>
                <c:pt idx="9343">
                  <c:v>2.9499400000000002E-10</c:v>
                </c:pt>
                <c:pt idx="9344">
                  <c:v>2.9499599999999998E-10</c:v>
                </c:pt>
                <c:pt idx="9345">
                  <c:v>2.9499699999999999E-10</c:v>
                </c:pt>
                <c:pt idx="9346">
                  <c:v>2.9500100000000002E-10</c:v>
                </c:pt>
                <c:pt idx="9347">
                  <c:v>2.95004E-10</c:v>
                </c:pt>
                <c:pt idx="9348">
                  <c:v>2.9500799999999998E-10</c:v>
                </c:pt>
                <c:pt idx="9349">
                  <c:v>2.9500799999999998E-10</c:v>
                </c:pt>
                <c:pt idx="9350">
                  <c:v>2.9502500000000002E-10</c:v>
                </c:pt>
                <c:pt idx="9351">
                  <c:v>2.9505099999999999E-10</c:v>
                </c:pt>
                <c:pt idx="9352">
                  <c:v>2.95083E-10</c:v>
                </c:pt>
                <c:pt idx="9353">
                  <c:v>2.9509799999999998E-10</c:v>
                </c:pt>
                <c:pt idx="9354">
                  <c:v>2.9510300000000002E-10</c:v>
                </c:pt>
                <c:pt idx="9355">
                  <c:v>2.9511099999999999E-10</c:v>
                </c:pt>
                <c:pt idx="9356">
                  <c:v>2.9514799999999999E-10</c:v>
                </c:pt>
                <c:pt idx="9357">
                  <c:v>2.9515199999999998E-10</c:v>
                </c:pt>
                <c:pt idx="9358">
                  <c:v>2.9515899999999998E-10</c:v>
                </c:pt>
                <c:pt idx="9359">
                  <c:v>2.95167E-10</c:v>
                </c:pt>
                <c:pt idx="9360">
                  <c:v>2.9517199999999999E-10</c:v>
                </c:pt>
                <c:pt idx="9361">
                  <c:v>2.9518100000000002E-10</c:v>
                </c:pt>
                <c:pt idx="9362">
                  <c:v>2.9519800000000001E-10</c:v>
                </c:pt>
                <c:pt idx="9363">
                  <c:v>2.9520500000000002E-10</c:v>
                </c:pt>
                <c:pt idx="9364">
                  <c:v>2.9521000000000001E-10</c:v>
                </c:pt>
                <c:pt idx="9365">
                  <c:v>2.9521000000000001E-10</c:v>
                </c:pt>
                <c:pt idx="9366">
                  <c:v>2.9521399999999999E-10</c:v>
                </c:pt>
                <c:pt idx="9367">
                  <c:v>2.95227E-10</c:v>
                </c:pt>
                <c:pt idx="9368">
                  <c:v>2.9524899999999998E-10</c:v>
                </c:pt>
                <c:pt idx="9369">
                  <c:v>2.9524999999999999E-10</c:v>
                </c:pt>
                <c:pt idx="9370">
                  <c:v>2.9524999999999999E-10</c:v>
                </c:pt>
                <c:pt idx="9371">
                  <c:v>2.9525599999999999E-10</c:v>
                </c:pt>
                <c:pt idx="9372">
                  <c:v>2.95257E-10</c:v>
                </c:pt>
                <c:pt idx="9373">
                  <c:v>2.9525900000000001E-10</c:v>
                </c:pt>
                <c:pt idx="9374">
                  <c:v>2.9526799999999999E-10</c:v>
                </c:pt>
                <c:pt idx="9375">
                  <c:v>2.9529799999999999E-10</c:v>
                </c:pt>
                <c:pt idx="9376">
                  <c:v>2.9530200000000002E-10</c:v>
                </c:pt>
                <c:pt idx="9377">
                  <c:v>2.9530200000000002E-10</c:v>
                </c:pt>
                <c:pt idx="9378">
                  <c:v>2.9530800000000002E-10</c:v>
                </c:pt>
                <c:pt idx="9379">
                  <c:v>2.9531699999999999E-10</c:v>
                </c:pt>
                <c:pt idx="9380">
                  <c:v>2.9532000000000002E-10</c:v>
                </c:pt>
                <c:pt idx="9381">
                  <c:v>2.9533100000000001E-10</c:v>
                </c:pt>
                <c:pt idx="9382">
                  <c:v>2.9533100000000001E-10</c:v>
                </c:pt>
                <c:pt idx="9383">
                  <c:v>2.9534300000000001E-10</c:v>
                </c:pt>
                <c:pt idx="9384">
                  <c:v>2.9534400000000002E-10</c:v>
                </c:pt>
                <c:pt idx="9385">
                  <c:v>2.9534900000000001E-10</c:v>
                </c:pt>
                <c:pt idx="9386">
                  <c:v>2.9535000000000002E-10</c:v>
                </c:pt>
                <c:pt idx="9387">
                  <c:v>2.9538500000000001E-10</c:v>
                </c:pt>
                <c:pt idx="9388">
                  <c:v>2.9538600000000002E-10</c:v>
                </c:pt>
                <c:pt idx="9389">
                  <c:v>2.9539E-10</c:v>
                </c:pt>
                <c:pt idx="9390">
                  <c:v>2.9539200000000002E-10</c:v>
                </c:pt>
                <c:pt idx="9391">
                  <c:v>2.9542200000000002E-10</c:v>
                </c:pt>
                <c:pt idx="9392">
                  <c:v>2.9543400000000002E-10</c:v>
                </c:pt>
                <c:pt idx="9393">
                  <c:v>2.9544299999999999E-10</c:v>
                </c:pt>
                <c:pt idx="9394">
                  <c:v>2.9545E-10</c:v>
                </c:pt>
                <c:pt idx="9395">
                  <c:v>2.9545800000000002E-10</c:v>
                </c:pt>
                <c:pt idx="9396">
                  <c:v>2.9547199999999998E-10</c:v>
                </c:pt>
                <c:pt idx="9397">
                  <c:v>2.9549400000000001E-10</c:v>
                </c:pt>
                <c:pt idx="9398">
                  <c:v>2.9550799999999998E-10</c:v>
                </c:pt>
                <c:pt idx="9399">
                  <c:v>2.95511E-10</c:v>
                </c:pt>
                <c:pt idx="9400">
                  <c:v>2.9551399999999998E-10</c:v>
                </c:pt>
                <c:pt idx="9401">
                  <c:v>2.9552500000000002E-10</c:v>
                </c:pt>
                <c:pt idx="9402">
                  <c:v>2.9552599999999998E-10</c:v>
                </c:pt>
                <c:pt idx="9403">
                  <c:v>2.95528E-10</c:v>
                </c:pt>
                <c:pt idx="9404">
                  <c:v>2.9553299999999999E-10</c:v>
                </c:pt>
                <c:pt idx="9405">
                  <c:v>2.9553600000000001E-10</c:v>
                </c:pt>
                <c:pt idx="9406">
                  <c:v>2.9555099999999999E-10</c:v>
                </c:pt>
                <c:pt idx="9407">
                  <c:v>2.95553E-10</c:v>
                </c:pt>
                <c:pt idx="9408">
                  <c:v>2.9555799999999999E-10</c:v>
                </c:pt>
                <c:pt idx="9409">
                  <c:v>2.9557800000000001E-10</c:v>
                </c:pt>
                <c:pt idx="9410">
                  <c:v>2.9558199999999999E-10</c:v>
                </c:pt>
                <c:pt idx="9411">
                  <c:v>2.9562000000000001E-10</c:v>
                </c:pt>
                <c:pt idx="9412">
                  <c:v>2.9562100000000002E-10</c:v>
                </c:pt>
                <c:pt idx="9413">
                  <c:v>2.9563499999999998E-10</c:v>
                </c:pt>
                <c:pt idx="9414">
                  <c:v>2.9563800000000001E-10</c:v>
                </c:pt>
                <c:pt idx="9415">
                  <c:v>2.9564099999999998E-10</c:v>
                </c:pt>
                <c:pt idx="9416">
                  <c:v>2.95655E-10</c:v>
                </c:pt>
                <c:pt idx="9417">
                  <c:v>2.9566499999999998E-10</c:v>
                </c:pt>
                <c:pt idx="9418">
                  <c:v>2.9568200000000002E-10</c:v>
                </c:pt>
                <c:pt idx="9419">
                  <c:v>2.9568299999999998E-10</c:v>
                </c:pt>
                <c:pt idx="9420">
                  <c:v>2.95685E-10</c:v>
                </c:pt>
                <c:pt idx="9421">
                  <c:v>2.95703E-10</c:v>
                </c:pt>
                <c:pt idx="9422">
                  <c:v>2.9570500000000001E-10</c:v>
                </c:pt>
                <c:pt idx="9423">
                  <c:v>2.9570699999999998E-10</c:v>
                </c:pt>
                <c:pt idx="9424">
                  <c:v>2.95709E-10</c:v>
                </c:pt>
                <c:pt idx="9425">
                  <c:v>2.9571000000000001E-10</c:v>
                </c:pt>
                <c:pt idx="9426">
                  <c:v>2.95733E-10</c:v>
                </c:pt>
                <c:pt idx="9427">
                  <c:v>2.9574299999999998E-10</c:v>
                </c:pt>
                <c:pt idx="9428">
                  <c:v>2.95746E-10</c:v>
                </c:pt>
                <c:pt idx="9429">
                  <c:v>2.9574999999999999E-10</c:v>
                </c:pt>
                <c:pt idx="9430">
                  <c:v>2.95752E-10</c:v>
                </c:pt>
                <c:pt idx="9431">
                  <c:v>2.9576199999999999E-10</c:v>
                </c:pt>
                <c:pt idx="9432">
                  <c:v>2.9577E-10</c:v>
                </c:pt>
                <c:pt idx="9433">
                  <c:v>2.9577499999999999E-10</c:v>
                </c:pt>
                <c:pt idx="9434">
                  <c:v>2.9577999999999999E-10</c:v>
                </c:pt>
                <c:pt idx="9435">
                  <c:v>2.9578400000000002E-10</c:v>
                </c:pt>
                <c:pt idx="9436">
                  <c:v>2.9578400000000002E-10</c:v>
                </c:pt>
                <c:pt idx="9437">
                  <c:v>2.9579299999999999E-10</c:v>
                </c:pt>
                <c:pt idx="9438">
                  <c:v>2.9581400000000002E-10</c:v>
                </c:pt>
                <c:pt idx="9439">
                  <c:v>2.9582899999999999E-10</c:v>
                </c:pt>
                <c:pt idx="9440">
                  <c:v>2.9583999999999998E-10</c:v>
                </c:pt>
                <c:pt idx="9441">
                  <c:v>2.9585000000000002E-10</c:v>
                </c:pt>
                <c:pt idx="9442">
                  <c:v>2.9586E-10</c:v>
                </c:pt>
                <c:pt idx="9443">
                  <c:v>2.9586300000000003E-10</c:v>
                </c:pt>
                <c:pt idx="9444">
                  <c:v>2.9586300000000003E-10</c:v>
                </c:pt>
                <c:pt idx="9445">
                  <c:v>2.9588899999999999E-10</c:v>
                </c:pt>
                <c:pt idx="9446">
                  <c:v>2.9589499999999999E-10</c:v>
                </c:pt>
                <c:pt idx="9447">
                  <c:v>2.95908E-10</c:v>
                </c:pt>
                <c:pt idx="9448">
                  <c:v>2.9591500000000001E-10</c:v>
                </c:pt>
                <c:pt idx="9449">
                  <c:v>2.9592300000000002E-10</c:v>
                </c:pt>
                <c:pt idx="9450">
                  <c:v>2.9592700000000001E-10</c:v>
                </c:pt>
                <c:pt idx="9451">
                  <c:v>2.9594000000000001E-10</c:v>
                </c:pt>
                <c:pt idx="9452">
                  <c:v>2.9597000000000001E-10</c:v>
                </c:pt>
                <c:pt idx="9453">
                  <c:v>2.9597100000000002E-10</c:v>
                </c:pt>
                <c:pt idx="9454">
                  <c:v>2.9599199999999999E-10</c:v>
                </c:pt>
                <c:pt idx="9455">
                  <c:v>2.95999E-10</c:v>
                </c:pt>
                <c:pt idx="9456">
                  <c:v>2.9600000000000001E-10</c:v>
                </c:pt>
                <c:pt idx="9457">
                  <c:v>2.9600000000000001E-10</c:v>
                </c:pt>
                <c:pt idx="9458">
                  <c:v>2.9600100000000002E-10</c:v>
                </c:pt>
                <c:pt idx="9459">
                  <c:v>2.9601800000000001E-10</c:v>
                </c:pt>
                <c:pt idx="9460">
                  <c:v>2.9601999999999998E-10</c:v>
                </c:pt>
                <c:pt idx="9461">
                  <c:v>2.96035E-10</c:v>
                </c:pt>
                <c:pt idx="9462">
                  <c:v>2.9603999999999999E-10</c:v>
                </c:pt>
                <c:pt idx="9463">
                  <c:v>2.9604800000000001E-10</c:v>
                </c:pt>
                <c:pt idx="9464">
                  <c:v>2.9606199999999998E-10</c:v>
                </c:pt>
                <c:pt idx="9465">
                  <c:v>2.9606299999999998E-10</c:v>
                </c:pt>
                <c:pt idx="9466">
                  <c:v>2.9606600000000001E-10</c:v>
                </c:pt>
                <c:pt idx="9467">
                  <c:v>2.96077E-10</c:v>
                </c:pt>
                <c:pt idx="9468">
                  <c:v>2.9610900000000002E-10</c:v>
                </c:pt>
                <c:pt idx="9469">
                  <c:v>2.9610900000000002E-10</c:v>
                </c:pt>
                <c:pt idx="9470">
                  <c:v>2.9611400000000001E-10</c:v>
                </c:pt>
                <c:pt idx="9471">
                  <c:v>2.96131E-10</c:v>
                </c:pt>
                <c:pt idx="9472">
                  <c:v>2.9614600000000002E-10</c:v>
                </c:pt>
                <c:pt idx="9473">
                  <c:v>2.9615000000000001E-10</c:v>
                </c:pt>
                <c:pt idx="9474">
                  <c:v>2.96155E-10</c:v>
                </c:pt>
                <c:pt idx="9475">
                  <c:v>2.9615899999999998E-10</c:v>
                </c:pt>
                <c:pt idx="9476">
                  <c:v>2.9615999999999999E-10</c:v>
                </c:pt>
                <c:pt idx="9477">
                  <c:v>2.9616200000000001E-10</c:v>
                </c:pt>
                <c:pt idx="9478">
                  <c:v>2.9616599999999999E-10</c:v>
                </c:pt>
                <c:pt idx="9479">
                  <c:v>2.9616900000000001E-10</c:v>
                </c:pt>
                <c:pt idx="9480">
                  <c:v>2.96179E-10</c:v>
                </c:pt>
                <c:pt idx="9481">
                  <c:v>2.9619599999999999E-10</c:v>
                </c:pt>
                <c:pt idx="9482">
                  <c:v>2.9620799999999999E-10</c:v>
                </c:pt>
                <c:pt idx="9483">
                  <c:v>2.9621E-10</c:v>
                </c:pt>
                <c:pt idx="9484">
                  <c:v>2.9621100000000001E-10</c:v>
                </c:pt>
                <c:pt idx="9485">
                  <c:v>2.9625699999999999E-10</c:v>
                </c:pt>
                <c:pt idx="9486">
                  <c:v>2.96276E-10</c:v>
                </c:pt>
                <c:pt idx="9487">
                  <c:v>2.96276E-10</c:v>
                </c:pt>
                <c:pt idx="9488">
                  <c:v>2.9628099999999999E-10</c:v>
                </c:pt>
                <c:pt idx="9489">
                  <c:v>2.9628400000000002E-10</c:v>
                </c:pt>
                <c:pt idx="9490">
                  <c:v>2.96288E-10</c:v>
                </c:pt>
                <c:pt idx="9491">
                  <c:v>2.9630200000000002E-10</c:v>
                </c:pt>
                <c:pt idx="9492">
                  <c:v>2.9630499999999999E-10</c:v>
                </c:pt>
                <c:pt idx="9493">
                  <c:v>2.9630700000000001E-10</c:v>
                </c:pt>
                <c:pt idx="9494">
                  <c:v>2.9633999999999998E-10</c:v>
                </c:pt>
                <c:pt idx="9495">
                  <c:v>2.9636300000000002E-10</c:v>
                </c:pt>
                <c:pt idx="9496">
                  <c:v>2.96372E-10</c:v>
                </c:pt>
                <c:pt idx="9497">
                  <c:v>2.9637300000000001E-10</c:v>
                </c:pt>
                <c:pt idx="9498">
                  <c:v>2.9638000000000001E-10</c:v>
                </c:pt>
                <c:pt idx="9499">
                  <c:v>2.9638100000000002E-10</c:v>
                </c:pt>
                <c:pt idx="9500">
                  <c:v>2.9638100000000002E-10</c:v>
                </c:pt>
                <c:pt idx="9501">
                  <c:v>2.96384E-10</c:v>
                </c:pt>
                <c:pt idx="9502">
                  <c:v>2.9638799999999998E-10</c:v>
                </c:pt>
                <c:pt idx="9503">
                  <c:v>2.96396E-10</c:v>
                </c:pt>
                <c:pt idx="9504">
                  <c:v>2.9640400000000001E-10</c:v>
                </c:pt>
                <c:pt idx="9505">
                  <c:v>2.9644399999999999E-10</c:v>
                </c:pt>
                <c:pt idx="9506">
                  <c:v>2.9645200000000001E-10</c:v>
                </c:pt>
                <c:pt idx="9507">
                  <c:v>2.9645200000000001E-10</c:v>
                </c:pt>
                <c:pt idx="9508">
                  <c:v>2.9645399999999998E-10</c:v>
                </c:pt>
                <c:pt idx="9509">
                  <c:v>2.9647999999999999E-10</c:v>
                </c:pt>
                <c:pt idx="9510">
                  <c:v>2.9649599999999998E-10</c:v>
                </c:pt>
                <c:pt idx="9511">
                  <c:v>2.9650799999999998E-10</c:v>
                </c:pt>
                <c:pt idx="9512">
                  <c:v>2.9651399999999998E-10</c:v>
                </c:pt>
                <c:pt idx="9513">
                  <c:v>2.9653199999999997E-10</c:v>
                </c:pt>
                <c:pt idx="9514">
                  <c:v>2.9653999999999999E-10</c:v>
                </c:pt>
                <c:pt idx="9515">
                  <c:v>2.9654200000000001E-10</c:v>
                </c:pt>
                <c:pt idx="9516">
                  <c:v>2.9655199999999999E-10</c:v>
                </c:pt>
                <c:pt idx="9517">
                  <c:v>2.9656299999999998E-10</c:v>
                </c:pt>
                <c:pt idx="9518">
                  <c:v>2.9657400000000002E-10</c:v>
                </c:pt>
                <c:pt idx="9519">
                  <c:v>2.9657499999999998E-10</c:v>
                </c:pt>
                <c:pt idx="9520">
                  <c:v>2.9657900000000002E-10</c:v>
                </c:pt>
                <c:pt idx="9521">
                  <c:v>2.9658400000000001E-10</c:v>
                </c:pt>
                <c:pt idx="9522">
                  <c:v>2.9659399999999999E-10</c:v>
                </c:pt>
                <c:pt idx="9523">
                  <c:v>2.9659999999999999E-10</c:v>
                </c:pt>
                <c:pt idx="9524">
                  <c:v>2.9662200000000002E-10</c:v>
                </c:pt>
                <c:pt idx="9525">
                  <c:v>2.96631E-10</c:v>
                </c:pt>
                <c:pt idx="9526">
                  <c:v>2.9663900000000001E-10</c:v>
                </c:pt>
                <c:pt idx="9527">
                  <c:v>2.9665100000000001E-10</c:v>
                </c:pt>
                <c:pt idx="9528">
                  <c:v>2.96662E-10</c:v>
                </c:pt>
                <c:pt idx="9529">
                  <c:v>2.9667000000000002E-10</c:v>
                </c:pt>
                <c:pt idx="9530">
                  <c:v>2.9668200000000002E-10</c:v>
                </c:pt>
                <c:pt idx="9531">
                  <c:v>2.9670500000000001E-10</c:v>
                </c:pt>
                <c:pt idx="9532">
                  <c:v>2.9670899999999999E-10</c:v>
                </c:pt>
                <c:pt idx="9533">
                  <c:v>2.9671100000000001E-10</c:v>
                </c:pt>
                <c:pt idx="9534">
                  <c:v>2.9671899999999998E-10</c:v>
                </c:pt>
                <c:pt idx="9535">
                  <c:v>2.96722E-10</c:v>
                </c:pt>
                <c:pt idx="9536">
                  <c:v>2.96728E-10</c:v>
                </c:pt>
                <c:pt idx="9537">
                  <c:v>2.9673199999999998E-10</c:v>
                </c:pt>
                <c:pt idx="9538">
                  <c:v>2.9673799999999998E-10</c:v>
                </c:pt>
                <c:pt idx="9539">
                  <c:v>2.9674499999999999E-10</c:v>
                </c:pt>
                <c:pt idx="9540">
                  <c:v>2.9674700000000001E-10</c:v>
                </c:pt>
                <c:pt idx="9541">
                  <c:v>2.9675400000000002E-10</c:v>
                </c:pt>
                <c:pt idx="9542">
                  <c:v>2.9676000000000002E-10</c:v>
                </c:pt>
                <c:pt idx="9543">
                  <c:v>2.9676099999999997E-10</c:v>
                </c:pt>
                <c:pt idx="9544">
                  <c:v>2.9677399999999998E-10</c:v>
                </c:pt>
                <c:pt idx="9545">
                  <c:v>2.9679700000000002E-10</c:v>
                </c:pt>
                <c:pt idx="9546">
                  <c:v>2.9681599999999998E-10</c:v>
                </c:pt>
                <c:pt idx="9547">
                  <c:v>2.9682899999999999E-10</c:v>
                </c:pt>
                <c:pt idx="9548">
                  <c:v>2.9683200000000001E-10</c:v>
                </c:pt>
                <c:pt idx="9549">
                  <c:v>2.9683999999999998E-10</c:v>
                </c:pt>
                <c:pt idx="9550">
                  <c:v>2.9684900000000001E-10</c:v>
                </c:pt>
                <c:pt idx="9551">
                  <c:v>2.9685100000000002E-10</c:v>
                </c:pt>
                <c:pt idx="9552">
                  <c:v>2.9686800000000001E-10</c:v>
                </c:pt>
                <c:pt idx="9553">
                  <c:v>2.9686999999999998E-10</c:v>
                </c:pt>
                <c:pt idx="9554">
                  <c:v>2.9687099999999999E-10</c:v>
                </c:pt>
                <c:pt idx="9555">
                  <c:v>2.9688199999999998E-10</c:v>
                </c:pt>
                <c:pt idx="9556">
                  <c:v>2.9688600000000001E-10</c:v>
                </c:pt>
                <c:pt idx="9557">
                  <c:v>2.9688700000000002E-10</c:v>
                </c:pt>
                <c:pt idx="9558">
                  <c:v>2.96897E-10</c:v>
                </c:pt>
                <c:pt idx="9559">
                  <c:v>2.9689999999999998E-10</c:v>
                </c:pt>
                <c:pt idx="9560">
                  <c:v>2.9691299999999999E-10</c:v>
                </c:pt>
                <c:pt idx="9561">
                  <c:v>2.9692599999999999E-10</c:v>
                </c:pt>
                <c:pt idx="9562">
                  <c:v>2.9695200000000001E-10</c:v>
                </c:pt>
                <c:pt idx="9563">
                  <c:v>2.96969E-10</c:v>
                </c:pt>
                <c:pt idx="9564">
                  <c:v>2.9697299999999998E-10</c:v>
                </c:pt>
                <c:pt idx="9565">
                  <c:v>2.96999E-10</c:v>
                </c:pt>
                <c:pt idx="9566">
                  <c:v>2.9700999999999999E-10</c:v>
                </c:pt>
                <c:pt idx="9567">
                  <c:v>2.9702099999999998E-10</c:v>
                </c:pt>
                <c:pt idx="9568">
                  <c:v>2.9702099999999998E-10</c:v>
                </c:pt>
                <c:pt idx="9569">
                  <c:v>2.9702199999999999E-10</c:v>
                </c:pt>
                <c:pt idx="9570">
                  <c:v>2.9702600000000002E-10</c:v>
                </c:pt>
                <c:pt idx="9571">
                  <c:v>2.9703399999999999E-10</c:v>
                </c:pt>
                <c:pt idx="9572">
                  <c:v>2.9704200000000001E-10</c:v>
                </c:pt>
                <c:pt idx="9573">
                  <c:v>2.9704900000000002E-10</c:v>
                </c:pt>
                <c:pt idx="9574">
                  <c:v>2.9705699999999998E-10</c:v>
                </c:pt>
                <c:pt idx="9575">
                  <c:v>2.97065E-10</c:v>
                </c:pt>
                <c:pt idx="9576">
                  <c:v>2.9707499999999998E-10</c:v>
                </c:pt>
                <c:pt idx="9577">
                  <c:v>2.9708000000000002E-10</c:v>
                </c:pt>
                <c:pt idx="9578">
                  <c:v>2.9709299999999998E-10</c:v>
                </c:pt>
                <c:pt idx="9579">
                  <c:v>2.97096E-10</c:v>
                </c:pt>
                <c:pt idx="9580">
                  <c:v>2.9710599999999999E-10</c:v>
                </c:pt>
                <c:pt idx="9581">
                  <c:v>2.97113E-10</c:v>
                </c:pt>
                <c:pt idx="9582">
                  <c:v>2.9711600000000002E-10</c:v>
                </c:pt>
                <c:pt idx="9583">
                  <c:v>2.9712100000000001E-10</c:v>
                </c:pt>
                <c:pt idx="9584">
                  <c:v>2.9712800000000002E-10</c:v>
                </c:pt>
                <c:pt idx="9585">
                  <c:v>2.9712899999999998E-10</c:v>
                </c:pt>
                <c:pt idx="9586">
                  <c:v>2.9715100000000001E-10</c:v>
                </c:pt>
                <c:pt idx="9587">
                  <c:v>2.97156E-10</c:v>
                </c:pt>
                <c:pt idx="9588">
                  <c:v>2.9715899999999998E-10</c:v>
                </c:pt>
                <c:pt idx="9589">
                  <c:v>2.9715999999999999E-10</c:v>
                </c:pt>
                <c:pt idx="9590">
                  <c:v>2.9717299999999999E-10</c:v>
                </c:pt>
                <c:pt idx="9591">
                  <c:v>2.9718399999999998E-10</c:v>
                </c:pt>
                <c:pt idx="9592">
                  <c:v>2.9718399999999998E-10</c:v>
                </c:pt>
                <c:pt idx="9593">
                  <c:v>2.9720099999999997E-10</c:v>
                </c:pt>
                <c:pt idx="9594">
                  <c:v>2.9720199999999998E-10</c:v>
                </c:pt>
                <c:pt idx="9595">
                  <c:v>2.9721200000000002E-10</c:v>
                </c:pt>
                <c:pt idx="9596">
                  <c:v>2.97222E-10</c:v>
                </c:pt>
                <c:pt idx="9597">
                  <c:v>2.9723500000000001E-10</c:v>
                </c:pt>
                <c:pt idx="9598">
                  <c:v>2.9724800000000002E-10</c:v>
                </c:pt>
                <c:pt idx="9599">
                  <c:v>2.9726799999999998E-10</c:v>
                </c:pt>
                <c:pt idx="9600">
                  <c:v>2.9726899999999999E-10</c:v>
                </c:pt>
                <c:pt idx="9601">
                  <c:v>2.9727700000000001E-10</c:v>
                </c:pt>
                <c:pt idx="9602">
                  <c:v>2.9727800000000002E-10</c:v>
                </c:pt>
                <c:pt idx="9603">
                  <c:v>2.9731699999999999E-10</c:v>
                </c:pt>
                <c:pt idx="9604">
                  <c:v>2.9732199999999998E-10</c:v>
                </c:pt>
                <c:pt idx="9605">
                  <c:v>2.9732600000000001E-10</c:v>
                </c:pt>
                <c:pt idx="9606">
                  <c:v>2.9732899999999999E-10</c:v>
                </c:pt>
                <c:pt idx="9607">
                  <c:v>2.97337E-10</c:v>
                </c:pt>
                <c:pt idx="9608">
                  <c:v>2.9735199999999998E-10</c:v>
                </c:pt>
                <c:pt idx="9609">
                  <c:v>2.9735700000000002E-10</c:v>
                </c:pt>
                <c:pt idx="9610">
                  <c:v>2.9735899999999999E-10</c:v>
                </c:pt>
                <c:pt idx="9611">
                  <c:v>2.9735999999999999E-10</c:v>
                </c:pt>
                <c:pt idx="9612">
                  <c:v>2.9736300000000002E-10</c:v>
                </c:pt>
                <c:pt idx="9613">
                  <c:v>2.97367E-10</c:v>
                </c:pt>
                <c:pt idx="9614">
                  <c:v>2.97373E-10</c:v>
                </c:pt>
                <c:pt idx="9615">
                  <c:v>2.9737400000000001E-10</c:v>
                </c:pt>
                <c:pt idx="9616">
                  <c:v>2.9738999999999999E-10</c:v>
                </c:pt>
                <c:pt idx="9617">
                  <c:v>2.9739399999999998E-10</c:v>
                </c:pt>
                <c:pt idx="9618">
                  <c:v>2.9740400000000001E-10</c:v>
                </c:pt>
                <c:pt idx="9619">
                  <c:v>2.9741100000000002E-10</c:v>
                </c:pt>
                <c:pt idx="9620">
                  <c:v>2.9742499999999998E-10</c:v>
                </c:pt>
                <c:pt idx="9621">
                  <c:v>2.9744000000000001E-10</c:v>
                </c:pt>
                <c:pt idx="9622">
                  <c:v>2.9745200000000001E-10</c:v>
                </c:pt>
                <c:pt idx="9623">
                  <c:v>2.9745900000000002E-10</c:v>
                </c:pt>
                <c:pt idx="9624">
                  <c:v>2.9746500000000002E-10</c:v>
                </c:pt>
                <c:pt idx="9625">
                  <c:v>2.9747600000000001E-10</c:v>
                </c:pt>
                <c:pt idx="9626">
                  <c:v>2.9748200000000001E-10</c:v>
                </c:pt>
                <c:pt idx="9627">
                  <c:v>2.9749400000000001E-10</c:v>
                </c:pt>
                <c:pt idx="9628">
                  <c:v>2.9750100000000002E-10</c:v>
                </c:pt>
                <c:pt idx="9629">
                  <c:v>2.9752199999999999E-10</c:v>
                </c:pt>
                <c:pt idx="9630">
                  <c:v>2.97523E-10</c:v>
                </c:pt>
                <c:pt idx="9631">
                  <c:v>2.9752799999999999E-10</c:v>
                </c:pt>
                <c:pt idx="9632">
                  <c:v>2.9753000000000001E-10</c:v>
                </c:pt>
                <c:pt idx="9633">
                  <c:v>2.9753000000000001E-10</c:v>
                </c:pt>
                <c:pt idx="9634">
                  <c:v>2.9753299999999998E-10</c:v>
                </c:pt>
                <c:pt idx="9635">
                  <c:v>2.9753399999999999E-10</c:v>
                </c:pt>
                <c:pt idx="9636">
                  <c:v>2.9755000000000002E-10</c:v>
                </c:pt>
                <c:pt idx="9637">
                  <c:v>2.9756800000000002E-10</c:v>
                </c:pt>
                <c:pt idx="9638">
                  <c:v>2.9756899999999998E-10</c:v>
                </c:pt>
                <c:pt idx="9639">
                  <c:v>2.9757400000000002E-10</c:v>
                </c:pt>
                <c:pt idx="9640">
                  <c:v>2.9757599999999999E-10</c:v>
                </c:pt>
                <c:pt idx="9641">
                  <c:v>2.97577E-10</c:v>
                </c:pt>
                <c:pt idx="9642">
                  <c:v>2.9761799999999998E-10</c:v>
                </c:pt>
                <c:pt idx="9643">
                  <c:v>2.97638E-10</c:v>
                </c:pt>
                <c:pt idx="9644">
                  <c:v>2.9765700000000001E-10</c:v>
                </c:pt>
                <c:pt idx="9645">
                  <c:v>2.9766599999999998E-10</c:v>
                </c:pt>
                <c:pt idx="9646">
                  <c:v>2.9767299999999999E-10</c:v>
                </c:pt>
                <c:pt idx="9647">
                  <c:v>2.9769500000000003E-10</c:v>
                </c:pt>
                <c:pt idx="9648">
                  <c:v>2.97698E-10</c:v>
                </c:pt>
                <c:pt idx="9649">
                  <c:v>2.9770199999999998E-10</c:v>
                </c:pt>
                <c:pt idx="9650">
                  <c:v>2.9771399999999998E-10</c:v>
                </c:pt>
                <c:pt idx="9651">
                  <c:v>2.9774200000000001E-10</c:v>
                </c:pt>
                <c:pt idx="9652">
                  <c:v>2.9774399999999998E-10</c:v>
                </c:pt>
                <c:pt idx="9653">
                  <c:v>2.9774499999999999E-10</c:v>
                </c:pt>
                <c:pt idx="9654">
                  <c:v>2.9775500000000002E-10</c:v>
                </c:pt>
                <c:pt idx="9655">
                  <c:v>2.9777900000000002E-10</c:v>
                </c:pt>
                <c:pt idx="9656">
                  <c:v>2.9780300000000002E-10</c:v>
                </c:pt>
                <c:pt idx="9657">
                  <c:v>2.9780900000000002E-10</c:v>
                </c:pt>
                <c:pt idx="9658">
                  <c:v>2.9781199999999999E-10</c:v>
                </c:pt>
                <c:pt idx="9659">
                  <c:v>2.9781500000000002E-10</c:v>
                </c:pt>
                <c:pt idx="9660">
                  <c:v>2.9782100000000002E-10</c:v>
                </c:pt>
                <c:pt idx="9661">
                  <c:v>2.97831E-10</c:v>
                </c:pt>
                <c:pt idx="9662">
                  <c:v>2.9783800000000001E-10</c:v>
                </c:pt>
                <c:pt idx="9663">
                  <c:v>2.9783999999999998E-10</c:v>
                </c:pt>
                <c:pt idx="9664">
                  <c:v>2.9784500000000002E-10</c:v>
                </c:pt>
                <c:pt idx="9665">
                  <c:v>2.9785199999999998E-10</c:v>
                </c:pt>
                <c:pt idx="9666">
                  <c:v>2.9785600000000001E-10</c:v>
                </c:pt>
                <c:pt idx="9667">
                  <c:v>2.9787199999999999E-10</c:v>
                </c:pt>
                <c:pt idx="9668">
                  <c:v>2.9787699999999998E-10</c:v>
                </c:pt>
                <c:pt idx="9669">
                  <c:v>2.9788199999999997E-10</c:v>
                </c:pt>
                <c:pt idx="9670">
                  <c:v>2.97891E-10</c:v>
                </c:pt>
                <c:pt idx="9671">
                  <c:v>2.9789300000000002E-10</c:v>
                </c:pt>
                <c:pt idx="9672">
                  <c:v>2.9791399999999999E-10</c:v>
                </c:pt>
                <c:pt idx="9673">
                  <c:v>2.9792499999999998E-10</c:v>
                </c:pt>
                <c:pt idx="9674">
                  <c:v>2.9792499999999998E-10</c:v>
                </c:pt>
                <c:pt idx="9675">
                  <c:v>2.9792499999999998E-10</c:v>
                </c:pt>
                <c:pt idx="9676">
                  <c:v>2.9793199999999999E-10</c:v>
                </c:pt>
                <c:pt idx="9677">
                  <c:v>2.9794600000000001E-10</c:v>
                </c:pt>
                <c:pt idx="9678">
                  <c:v>2.9794600000000001E-10</c:v>
                </c:pt>
                <c:pt idx="9679">
                  <c:v>2.9794700000000002E-10</c:v>
                </c:pt>
                <c:pt idx="9680">
                  <c:v>2.9795599999999999E-10</c:v>
                </c:pt>
                <c:pt idx="9681">
                  <c:v>2.97963E-10</c:v>
                </c:pt>
                <c:pt idx="9682">
                  <c:v>2.9797399999999999E-10</c:v>
                </c:pt>
                <c:pt idx="9683">
                  <c:v>2.97975E-10</c:v>
                </c:pt>
                <c:pt idx="9684">
                  <c:v>2.9797899999999998E-10</c:v>
                </c:pt>
                <c:pt idx="9685">
                  <c:v>2.9798200000000001E-10</c:v>
                </c:pt>
                <c:pt idx="9686">
                  <c:v>2.9798800000000001E-10</c:v>
                </c:pt>
                <c:pt idx="9687">
                  <c:v>2.9799600000000002E-10</c:v>
                </c:pt>
                <c:pt idx="9688">
                  <c:v>2.9800200000000002E-10</c:v>
                </c:pt>
                <c:pt idx="9689">
                  <c:v>2.98012E-10</c:v>
                </c:pt>
                <c:pt idx="9690">
                  <c:v>2.98024E-10</c:v>
                </c:pt>
                <c:pt idx="9691">
                  <c:v>2.9803499999999999E-10</c:v>
                </c:pt>
                <c:pt idx="9692">
                  <c:v>2.9803800000000002E-10</c:v>
                </c:pt>
                <c:pt idx="9693">
                  <c:v>2.9804300000000001E-10</c:v>
                </c:pt>
                <c:pt idx="9694">
                  <c:v>2.9804900000000001E-10</c:v>
                </c:pt>
                <c:pt idx="9695">
                  <c:v>2.9808099999999998E-10</c:v>
                </c:pt>
                <c:pt idx="9696">
                  <c:v>2.9812899999999997E-10</c:v>
                </c:pt>
                <c:pt idx="9697">
                  <c:v>2.9813400000000002E-10</c:v>
                </c:pt>
                <c:pt idx="9698">
                  <c:v>2.98144E-10</c:v>
                </c:pt>
                <c:pt idx="9699">
                  <c:v>2.9814700000000003E-10</c:v>
                </c:pt>
                <c:pt idx="9700">
                  <c:v>2.9815200000000002E-10</c:v>
                </c:pt>
                <c:pt idx="9701">
                  <c:v>2.9816300000000001E-10</c:v>
                </c:pt>
                <c:pt idx="9702">
                  <c:v>2.9816400000000002E-10</c:v>
                </c:pt>
                <c:pt idx="9703">
                  <c:v>2.9816500000000002E-10</c:v>
                </c:pt>
                <c:pt idx="9704">
                  <c:v>2.9816500000000002E-10</c:v>
                </c:pt>
                <c:pt idx="9705">
                  <c:v>2.9817000000000002E-10</c:v>
                </c:pt>
                <c:pt idx="9706">
                  <c:v>2.98192E-10</c:v>
                </c:pt>
                <c:pt idx="9707">
                  <c:v>2.9820600000000001E-10</c:v>
                </c:pt>
                <c:pt idx="9708">
                  <c:v>2.9821999999999998E-10</c:v>
                </c:pt>
                <c:pt idx="9709">
                  <c:v>2.9826199999999998E-10</c:v>
                </c:pt>
                <c:pt idx="9710">
                  <c:v>2.9826799999999998E-10</c:v>
                </c:pt>
                <c:pt idx="9711">
                  <c:v>2.9827599999999999E-10</c:v>
                </c:pt>
                <c:pt idx="9712">
                  <c:v>2.9827800000000001E-10</c:v>
                </c:pt>
                <c:pt idx="9713">
                  <c:v>2.9828500000000002E-10</c:v>
                </c:pt>
                <c:pt idx="9714">
                  <c:v>2.9829799999999998E-10</c:v>
                </c:pt>
                <c:pt idx="9715">
                  <c:v>2.98301E-10</c:v>
                </c:pt>
                <c:pt idx="9716">
                  <c:v>2.9831799999999999E-10</c:v>
                </c:pt>
                <c:pt idx="9717">
                  <c:v>2.98337E-10</c:v>
                </c:pt>
                <c:pt idx="9718">
                  <c:v>2.98355E-10</c:v>
                </c:pt>
                <c:pt idx="9719">
                  <c:v>2.98373E-10</c:v>
                </c:pt>
                <c:pt idx="9720">
                  <c:v>2.9839800000000001E-10</c:v>
                </c:pt>
                <c:pt idx="9721">
                  <c:v>2.9840699999999998E-10</c:v>
                </c:pt>
                <c:pt idx="9722">
                  <c:v>2.9841100000000002E-10</c:v>
                </c:pt>
                <c:pt idx="9723">
                  <c:v>2.9841399999999999E-10</c:v>
                </c:pt>
                <c:pt idx="9724">
                  <c:v>2.9844800000000002E-10</c:v>
                </c:pt>
                <c:pt idx="9725">
                  <c:v>2.9845200000000001E-10</c:v>
                </c:pt>
                <c:pt idx="9726">
                  <c:v>2.9845400000000002E-10</c:v>
                </c:pt>
                <c:pt idx="9727">
                  <c:v>2.9846000000000002E-10</c:v>
                </c:pt>
                <c:pt idx="9728">
                  <c:v>2.9846699999999998E-10</c:v>
                </c:pt>
                <c:pt idx="9729">
                  <c:v>2.9847800000000002E-10</c:v>
                </c:pt>
                <c:pt idx="9730">
                  <c:v>2.98482E-10</c:v>
                </c:pt>
                <c:pt idx="9731">
                  <c:v>2.98488E-10</c:v>
                </c:pt>
                <c:pt idx="9732">
                  <c:v>2.9849799999999999E-10</c:v>
                </c:pt>
                <c:pt idx="9733">
                  <c:v>2.9850299999999998E-10</c:v>
                </c:pt>
                <c:pt idx="9734">
                  <c:v>2.9850800000000002E-10</c:v>
                </c:pt>
                <c:pt idx="9735">
                  <c:v>2.9851599999999999E-10</c:v>
                </c:pt>
                <c:pt idx="9736">
                  <c:v>2.9852899999999999E-10</c:v>
                </c:pt>
                <c:pt idx="9737">
                  <c:v>2.9853E-10</c:v>
                </c:pt>
                <c:pt idx="9738">
                  <c:v>2.9853399999999998E-10</c:v>
                </c:pt>
                <c:pt idx="9739">
                  <c:v>2.9853700000000001E-10</c:v>
                </c:pt>
                <c:pt idx="9740">
                  <c:v>2.9855199999999998E-10</c:v>
                </c:pt>
                <c:pt idx="9741">
                  <c:v>2.9855500000000001E-10</c:v>
                </c:pt>
                <c:pt idx="9742">
                  <c:v>2.9855600000000002E-10</c:v>
                </c:pt>
                <c:pt idx="9743">
                  <c:v>2.9855799999999998E-10</c:v>
                </c:pt>
                <c:pt idx="9744">
                  <c:v>2.9856299999999997E-10</c:v>
                </c:pt>
                <c:pt idx="9745">
                  <c:v>2.9858000000000002E-10</c:v>
                </c:pt>
                <c:pt idx="9746">
                  <c:v>2.9858199999999998E-10</c:v>
                </c:pt>
                <c:pt idx="9747">
                  <c:v>2.9858700000000003E-10</c:v>
                </c:pt>
                <c:pt idx="9748">
                  <c:v>2.9858899999999999E-10</c:v>
                </c:pt>
                <c:pt idx="9749">
                  <c:v>2.9859300000000003E-10</c:v>
                </c:pt>
                <c:pt idx="9750">
                  <c:v>2.9859800000000002E-10</c:v>
                </c:pt>
                <c:pt idx="9751">
                  <c:v>2.9860400000000002E-10</c:v>
                </c:pt>
                <c:pt idx="9752">
                  <c:v>2.9860500000000003E-10</c:v>
                </c:pt>
                <c:pt idx="9753">
                  <c:v>2.9862E-10</c:v>
                </c:pt>
                <c:pt idx="9754">
                  <c:v>2.9862700000000001E-10</c:v>
                </c:pt>
                <c:pt idx="9755">
                  <c:v>2.9863500000000002E-10</c:v>
                </c:pt>
                <c:pt idx="9756">
                  <c:v>2.9864100000000002E-10</c:v>
                </c:pt>
                <c:pt idx="9757">
                  <c:v>2.98656E-10</c:v>
                </c:pt>
                <c:pt idx="9758">
                  <c:v>2.9866599999999998E-10</c:v>
                </c:pt>
                <c:pt idx="9759">
                  <c:v>2.9867799999999998E-10</c:v>
                </c:pt>
                <c:pt idx="9760">
                  <c:v>2.9868999999999998E-10</c:v>
                </c:pt>
                <c:pt idx="9761">
                  <c:v>2.98711E-10</c:v>
                </c:pt>
                <c:pt idx="9762">
                  <c:v>2.9871200000000001E-10</c:v>
                </c:pt>
                <c:pt idx="9763">
                  <c:v>2.98717E-10</c:v>
                </c:pt>
                <c:pt idx="9764">
                  <c:v>2.9873999999999999E-10</c:v>
                </c:pt>
                <c:pt idx="9765">
                  <c:v>2.9876199999999998E-10</c:v>
                </c:pt>
                <c:pt idx="9766">
                  <c:v>2.9876999999999999E-10</c:v>
                </c:pt>
                <c:pt idx="9767">
                  <c:v>2.9877999999999998E-10</c:v>
                </c:pt>
                <c:pt idx="9768">
                  <c:v>2.9878199999999999E-10</c:v>
                </c:pt>
                <c:pt idx="9769">
                  <c:v>2.9879199999999997E-10</c:v>
                </c:pt>
                <c:pt idx="9770">
                  <c:v>2.9879899999999998E-10</c:v>
                </c:pt>
                <c:pt idx="9771">
                  <c:v>2.9879999999999999E-10</c:v>
                </c:pt>
                <c:pt idx="9772">
                  <c:v>2.9880200000000001E-10</c:v>
                </c:pt>
                <c:pt idx="9773">
                  <c:v>2.98819E-10</c:v>
                </c:pt>
                <c:pt idx="9774">
                  <c:v>2.9882000000000001E-10</c:v>
                </c:pt>
                <c:pt idx="9775">
                  <c:v>2.9882000000000001E-10</c:v>
                </c:pt>
                <c:pt idx="9776">
                  <c:v>2.98837E-10</c:v>
                </c:pt>
                <c:pt idx="9777">
                  <c:v>2.9884099999999998E-10</c:v>
                </c:pt>
                <c:pt idx="9778">
                  <c:v>2.9884600000000002E-10</c:v>
                </c:pt>
                <c:pt idx="9779">
                  <c:v>2.9885299999999998E-10</c:v>
                </c:pt>
                <c:pt idx="9780">
                  <c:v>2.98855E-10</c:v>
                </c:pt>
                <c:pt idx="9781">
                  <c:v>2.9885899999999998E-10</c:v>
                </c:pt>
                <c:pt idx="9782">
                  <c:v>2.9887000000000002E-10</c:v>
                </c:pt>
                <c:pt idx="9783">
                  <c:v>2.9890400000000001E-10</c:v>
                </c:pt>
                <c:pt idx="9784">
                  <c:v>2.9891100000000001E-10</c:v>
                </c:pt>
                <c:pt idx="9785">
                  <c:v>2.98922E-10</c:v>
                </c:pt>
                <c:pt idx="9786">
                  <c:v>2.9893099999999998E-10</c:v>
                </c:pt>
                <c:pt idx="9787">
                  <c:v>2.9893600000000002E-10</c:v>
                </c:pt>
                <c:pt idx="9788">
                  <c:v>2.9893799999999999E-10</c:v>
                </c:pt>
                <c:pt idx="9789">
                  <c:v>2.9894E-10</c:v>
                </c:pt>
                <c:pt idx="9790">
                  <c:v>2.9894E-10</c:v>
                </c:pt>
                <c:pt idx="9791">
                  <c:v>2.9894899999999998E-10</c:v>
                </c:pt>
                <c:pt idx="9792">
                  <c:v>2.9897399999999999E-10</c:v>
                </c:pt>
                <c:pt idx="9793">
                  <c:v>2.9897800000000002E-10</c:v>
                </c:pt>
                <c:pt idx="9794">
                  <c:v>2.9897999999999998E-10</c:v>
                </c:pt>
                <c:pt idx="9795">
                  <c:v>2.9900499999999999E-10</c:v>
                </c:pt>
                <c:pt idx="9796">
                  <c:v>2.9903200000000002E-10</c:v>
                </c:pt>
                <c:pt idx="9797">
                  <c:v>2.9904099999999999E-10</c:v>
                </c:pt>
                <c:pt idx="9798">
                  <c:v>2.9905600000000002E-10</c:v>
                </c:pt>
                <c:pt idx="9799">
                  <c:v>2.9905899999999999E-10</c:v>
                </c:pt>
                <c:pt idx="9800">
                  <c:v>2.9906499999999999E-10</c:v>
                </c:pt>
                <c:pt idx="9801">
                  <c:v>2.9907099999999999E-10</c:v>
                </c:pt>
                <c:pt idx="9802">
                  <c:v>2.99072E-10</c:v>
                </c:pt>
                <c:pt idx="9803">
                  <c:v>2.9907900000000001E-10</c:v>
                </c:pt>
                <c:pt idx="9804">
                  <c:v>2.9912E-10</c:v>
                </c:pt>
                <c:pt idx="9805">
                  <c:v>2.9912800000000001E-10</c:v>
                </c:pt>
                <c:pt idx="9806">
                  <c:v>2.9913300000000001E-10</c:v>
                </c:pt>
                <c:pt idx="9807">
                  <c:v>2.9914100000000002E-10</c:v>
                </c:pt>
                <c:pt idx="9808">
                  <c:v>2.99151E-10</c:v>
                </c:pt>
                <c:pt idx="9809">
                  <c:v>2.9915900000000002E-10</c:v>
                </c:pt>
                <c:pt idx="9810">
                  <c:v>2.9917899999999999E-10</c:v>
                </c:pt>
                <c:pt idx="9811">
                  <c:v>2.9917999999999999E-10</c:v>
                </c:pt>
                <c:pt idx="9812">
                  <c:v>2.9919099999999999E-10</c:v>
                </c:pt>
                <c:pt idx="9813">
                  <c:v>2.9919099999999999E-10</c:v>
                </c:pt>
                <c:pt idx="9814">
                  <c:v>2.9921599999999999E-10</c:v>
                </c:pt>
                <c:pt idx="9815">
                  <c:v>2.99223E-10</c:v>
                </c:pt>
                <c:pt idx="9816">
                  <c:v>2.9922400000000001E-10</c:v>
                </c:pt>
                <c:pt idx="9817">
                  <c:v>2.9922699999999998E-10</c:v>
                </c:pt>
                <c:pt idx="9818">
                  <c:v>2.9923799999999998E-10</c:v>
                </c:pt>
                <c:pt idx="9819">
                  <c:v>2.9924599999999999E-10</c:v>
                </c:pt>
                <c:pt idx="9820">
                  <c:v>2.9926000000000001E-10</c:v>
                </c:pt>
                <c:pt idx="9821">
                  <c:v>2.9926299999999998E-10</c:v>
                </c:pt>
                <c:pt idx="9822">
                  <c:v>2.9926999999999999E-10</c:v>
                </c:pt>
                <c:pt idx="9823">
                  <c:v>2.99271E-10</c:v>
                </c:pt>
                <c:pt idx="9824">
                  <c:v>2.9929100000000002E-10</c:v>
                </c:pt>
                <c:pt idx="9825">
                  <c:v>2.9930200000000001E-10</c:v>
                </c:pt>
                <c:pt idx="9826">
                  <c:v>2.9930599999999999E-10</c:v>
                </c:pt>
                <c:pt idx="9827">
                  <c:v>2.9931799999999999E-10</c:v>
                </c:pt>
                <c:pt idx="9828">
                  <c:v>2.9932200000000002E-10</c:v>
                </c:pt>
                <c:pt idx="9829">
                  <c:v>2.99325E-10</c:v>
                </c:pt>
                <c:pt idx="9830">
                  <c:v>2.9932899999999998E-10</c:v>
                </c:pt>
                <c:pt idx="9831">
                  <c:v>2.9933200000000001E-10</c:v>
                </c:pt>
                <c:pt idx="9832">
                  <c:v>2.9934400000000001E-10</c:v>
                </c:pt>
                <c:pt idx="9833">
                  <c:v>2.99349E-10</c:v>
                </c:pt>
                <c:pt idx="9834">
                  <c:v>2.99361E-10</c:v>
                </c:pt>
                <c:pt idx="9835">
                  <c:v>2.9936400000000002E-10</c:v>
                </c:pt>
                <c:pt idx="9836">
                  <c:v>2.9937099999999998E-10</c:v>
                </c:pt>
                <c:pt idx="9837">
                  <c:v>2.9938299999999998E-10</c:v>
                </c:pt>
                <c:pt idx="9838">
                  <c:v>2.99385E-10</c:v>
                </c:pt>
                <c:pt idx="9839">
                  <c:v>2.9939599999999999E-10</c:v>
                </c:pt>
                <c:pt idx="9840">
                  <c:v>2.9941200000000002E-10</c:v>
                </c:pt>
                <c:pt idx="9841">
                  <c:v>2.9941899999999998E-10</c:v>
                </c:pt>
                <c:pt idx="9842">
                  <c:v>2.99464E-10</c:v>
                </c:pt>
                <c:pt idx="9843">
                  <c:v>2.9946600000000002E-10</c:v>
                </c:pt>
                <c:pt idx="9844">
                  <c:v>2.9947899999999997E-10</c:v>
                </c:pt>
                <c:pt idx="9845">
                  <c:v>2.9948300000000001E-10</c:v>
                </c:pt>
                <c:pt idx="9846">
                  <c:v>2.9948599999999998E-10</c:v>
                </c:pt>
                <c:pt idx="9847">
                  <c:v>2.9948599999999998E-10</c:v>
                </c:pt>
                <c:pt idx="9848">
                  <c:v>2.9948599999999998E-10</c:v>
                </c:pt>
                <c:pt idx="9849">
                  <c:v>2.9949899999999999E-10</c:v>
                </c:pt>
                <c:pt idx="9850">
                  <c:v>2.9950100000000001E-10</c:v>
                </c:pt>
                <c:pt idx="9851">
                  <c:v>2.9950499999999999E-10</c:v>
                </c:pt>
                <c:pt idx="9852">
                  <c:v>2.99512E-10</c:v>
                </c:pt>
                <c:pt idx="9853">
                  <c:v>2.9954300000000001E-10</c:v>
                </c:pt>
                <c:pt idx="9854">
                  <c:v>2.9955500000000001E-10</c:v>
                </c:pt>
                <c:pt idx="9855">
                  <c:v>2.9956800000000001E-10</c:v>
                </c:pt>
                <c:pt idx="9856">
                  <c:v>2.99584E-10</c:v>
                </c:pt>
                <c:pt idx="9857">
                  <c:v>2.9958600000000001E-10</c:v>
                </c:pt>
                <c:pt idx="9858">
                  <c:v>2.9960699999999999E-10</c:v>
                </c:pt>
                <c:pt idx="9859">
                  <c:v>2.9961100000000002E-10</c:v>
                </c:pt>
                <c:pt idx="9860">
                  <c:v>2.9961199999999998E-10</c:v>
                </c:pt>
                <c:pt idx="9861">
                  <c:v>2.99621E-10</c:v>
                </c:pt>
                <c:pt idx="9862">
                  <c:v>2.9964299999999999E-10</c:v>
                </c:pt>
                <c:pt idx="9863">
                  <c:v>2.9966799999999999E-10</c:v>
                </c:pt>
                <c:pt idx="9864">
                  <c:v>2.9967399999999999E-10</c:v>
                </c:pt>
                <c:pt idx="9865">
                  <c:v>2.99687E-10</c:v>
                </c:pt>
                <c:pt idx="9866">
                  <c:v>2.9968900000000002E-10</c:v>
                </c:pt>
                <c:pt idx="9867">
                  <c:v>2.99693E-10</c:v>
                </c:pt>
                <c:pt idx="9868">
                  <c:v>2.9969500000000002E-10</c:v>
                </c:pt>
                <c:pt idx="9869">
                  <c:v>2.99699E-10</c:v>
                </c:pt>
                <c:pt idx="9870">
                  <c:v>2.9970299999999998E-10</c:v>
                </c:pt>
                <c:pt idx="9871">
                  <c:v>2.99705E-10</c:v>
                </c:pt>
                <c:pt idx="9872">
                  <c:v>2.9971499999999998E-10</c:v>
                </c:pt>
                <c:pt idx="9873">
                  <c:v>2.9971800000000001E-10</c:v>
                </c:pt>
                <c:pt idx="9874">
                  <c:v>2.9971900000000002E-10</c:v>
                </c:pt>
                <c:pt idx="9875">
                  <c:v>2.9972799999999999E-10</c:v>
                </c:pt>
                <c:pt idx="9876">
                  <c:v>2.9973200000000003E-10</c:v>
                </c:pt>
                <c:pt idx="9877">
                  <c:v>2.99741E-10</c:v>
                </c:pt>
                <c:pt idx="9878">
                  <c:v>2.99741E-10</c:v>
                </c:pt>
                <c:pt idx="9879">
                  <c:v>2.99747E-10</c:v>
                </c:pt>
                <c:pt idx="9880">
                  <c:v>2.9974900000000002E-10</c:v>
                </c:pt>
                <c:pt idx="9881">
                  <c:v>2.9978099999999998E-10</c:v>
                </c:pt>
                <c:pt idx="9882">
                  <c:v>2.9979600000000001E-10</c:v>
                </c:pt>
                <c:pt idx="9883">
                  <c:v>2.9982E-10</c:v>
                </c:pt>
                <c:pt idx="9884">
                  <c:v>2.9983900000000001E-10</c:v>
                </c:pt>
                <c:pt idx="9885">
                  <c:v>2.9984199999999999E-10</c:v>
                </c:pt>
                <c:pt idx="9886">
                  <c:v>2.99844E-10</c:v>
                </c:pt>
                <c:pt idx="9887">
                  <c:v>2.99874E-10</c:v>
                </c:pt>
                <c:pt idx="9888">
                  <c:v>2.9987699999999998E-10</c:v>
                </c:pt>
                <c:pt idx="9889">
                  <c:v>2.9988700000000001E-10</c:v>
                </c:pt>
                <c:pt idx="9890">
                  <c:v>2.9991E-10</c:v>
                </c:pt>
                <c:pt idx="9891">
                  <c:v>2.9991700000000001E-10</c:v>
                </c:pt>
                <c:pt idx="9892">
                  <c:v>2.9991999999999998E-10</c:v>
                </c:pt>
                <c:pt idx="9893">
                  <c:v>2.99922E-10</c:v>
                </c:pt>
                <c:pt idx="9894">
                  <c:v>2.99928E-10</c:v>
                </c:pt>
                <c:pt idx="9895">
                  <c:v>2.9994800000000002E-10</c:v>
                </c:pt>
                <c:pt idx="9896">
                  <c:v>2.9995099999999999E-10</c:v>
                </c:pt>
                <c:pt idx="9897">
                  <c:v>2.99952E-10</c:v>
                </c:pt>
                <c:pt idx="9898">
                  <c:v>2.99958E-10</c:v>
                </c:pt>
                <c:pt idx="9899">
                  <c:v>2.99964E-10</c:v>
                </c:pt>
                <c:pt idx="9900">
                  <c:v>2.9997700000000001E-10</c:v>
                </c:pt>
                <c:pt idx="9901">
                  <c:v>2.9997800000000002E-10</c:v>
                </c:pt>
                <c:pt idx="9902">
                  <c:v>3.0000700000000001E-10</c:v>
                </c:pt>
                <c:pt idx="9903">
                  <c:v>3.0002199999999998E-10</c:v>
                </c:pt>
                <c:pt idx="9904">
                  <c:v>3.0004099999999999E-10</c:v>
                </c:pt>
                <c:pt idx="9905">
                  <c:v>3.00066E-10</c:v>
                </c:pt>
                <c:pt idx="9906">
                  <c:v>3.0006800000000001E-10</c:v>
                </c:pt>
                <c:pt idx="9907">
                  <c:v>3.0006999999999998E-10</c:v>
                </c:pt>
                <c:pt idx="9908">
                  <c:v>3.0008100000000002E-10</c:v>
                </c:pt>
                <c:pt idx="9909">
                  <c:v>3.00085E-10</c:v>
                </c:pt>
                <c:pt idx="9910">
                  <c:v>3.0011600000000001E-10</c:v>
                </c:pt>
                <c:pt idx="9911">
                  <c:v>3.0011999999999999E-10</c:v>
                </c:pt>
                <c:pt idx="9912">
                  <c:v>3.0012300000000002E-10</c:v>
                </c:pt>
                <c:pt idx="9913">
                  <c:v>3.0012800000000001E-10</c:v>
                </c:pt>
                <c:pt idx="9914">
                  <c:v>3.0014000000000001E-10</c:v>
                </c:pt>
                <c:pt idx="9915">
                  <c:v>3.0014799999999998E-10</c:v>
                </c:pt>
                <c:pt idx="9916">
                  <c:v>3.0014799999999998E-10</c:v>
                </c:pt>
                <c:pt idx="9917">
                  <c:v>3.0014999999999999E-10</c:v>
                </c:pt>
                <c:pt idx="9918">
                  <c:v>3.0015399999999997E-10</c:v>
                </c:pt>
                <c:pt idx="9919">
                  <c:v>3.0016099999999998E-10</c:v>
                </c:pt>
                <c:pt idx="9920">
                  <c:v>3.0017800000000003E-10</c:v>
                </c:pt>
                <c:pt idx="9921">
                  <c:v>3.0017800000000003E-10</c:v>
                </c:pt>
                <c:pt idx="9922">
                  <c:v>3.0019099999999998E-10</c:v>
                </c:pt>
                <c:pt idx="9923">
                  <c:v>3.0020399999999999E-10</c:v>
                </c:pt>
                <c:pt idx="9924">
                  <c:v>3.0021800000000001E-10</c:v>
                </c:pt>
                <c:pt idx="9925">
                  <c:v>3.0022000000000002E-10</c:v>
                </c:pt>
                <c:pt idx="9926">
                  <c:v>3.0022400000000001E-10</c:v>
                </c:pt>
                <c:pt idx="9927">
                  <c:v>3.0023399999999999E-10</c:v>
                </c:pt>
                <c:pt idx="9928">
                  <c:v>3.00235E-10</c:v>
                </c:pt>
                <c:pt idx="9929">
                  <c:v>3.00235E-10</c:v>
                </c:pt>
                <c:pt idx="9930">
                  <c:v>3.0023999999999999E-10</c:v>
                </c:pt>
                <c:pt idx="9931">
                  <c:v>3.00241E-10</c:v>
                </c:pt>
                <c:pt idx="9932">
                  <c:v>3.0024200000000001E-10</c:v>
                </c:pt>
                <c:pt idx="9933">
                  <c:v>3.0026999999999999E-10</c:v>
                </c:pt>
                <c:pt idx="9934">
                  <c:v>3.00272E-10</c:v>
                </c:pt>
                <c:pt idx="9935">
                  <c:v>3.0027499999999998E-10</c:v>
                </c:pt>
                <c:pt idx="9936">
                  <c:v>3.0030499999999998E-10</c:v>
                </c:pt>
                <c:pt idx="9937">
                  <c:v>3.0031299999999999E-10</c:v>
                </c:pt>
                <c:pt idx="9938">
                  <c:v>3.0032E-10</c:v>
                </c:pt>
                <c:pt idx="9939">
                  <c:v>3.00332E-10</c:v>
                </c:pt>
                <c:pt idx="9940">
                  <c:v>3.00332E-10</c:v>
                </c:pt>
                <c:pt idx="9941">
                  <c:v>3.00344E-10</c:v>
                </c:pt>
                <c:pt idx="9942">
                  <c:v>3.00368E-10</c:v>
                </c:pt>
                <c:pt idx="9943">
                  <c:v>3.0037099999999998E-10</c:v>
                </c:pt>
                <c:pt idx="9944">
                  <c:v>3.0037500000000001E-10</c:v>
                </c:pt>
                <c:pt idx="9945">
                  <c:v>3.00404E-10</c:v>
                </c:pt>
                <c:pt idx="9946">
                  <c:v>3.0041200000000002E-10</c:v>
                </c:pt>
                <c:pt idx="9947">
                  <c:v>3.00416E-10</c:v>
                </c:pt>
                <c:pt idx="9948">
                  <c:v>3.0041700000000001E-10</c:v>
                </c:pt>
                <c:pt idx="9949">
                  <c:v>3.0041800000000002E-10</c:v>
                </c:pt>
                <c:pt idx="9950">
                  <c:v>3.00434E-10</c:v>
                </c:pt>
                <c:pt idx="9951">
                  <c:v>3.0044900000000002E-10</c:v>
                </c:pt>
                <c:pt idx="9952">
                  <c:v>3.0045099999999999E-10</c:v>
                </c:pt>
                <c:pt idx="9953">
                  <c:v>3.0046000000000002E-10</c:v>
                </c:pt>
                <c:pt idx="9954">
                  <c:v>3.0046000000000002E-10</c:v>
                </c:pt>
                <c:pt idx="9955">
                  <c:v>3.00476E-10</c:v>
                </c:pt>
                <c:pt idx="9956">
                  <c:v>3.0048300000000001E-10</c:v>
                </c:pt>
                <c:pt idx="9957">
                  <c:v>3.0048699999999999E-10</c:v>
                </c:pt>
                <c:pt idx="9958">
                  <c:v>3.00501E-10</c:v>
                </c:pt>
                <c:pt idx="9959">
                  <c:v>3.00501E-10</c:v>
                </c:pt>
                <c:pt idx="9960">
                  <c:v>3.00506E-10</c:v>
                </c:pt>
                <c:pt idx="9961">
                  <c:v>3.0050800000000001E-10</c:v>
                </c:pt>
                <c:pt idx="9962">
                  <c:v>3.0051099999999999E-10</c:v>
                </c:pt>
                <c:pt idx="9963">
                  <c:v>3.0052700000000002E-10</c:v>
                </c:pt>
                <c:pt idx="9964">
                  <c:v>3.00573E-10</c:v>
                </c:pt>
                <c:pt idx="9965">
                  <c:v>3.0058399999999999E-10</c:v>
                </c:pt>
                <c:pt idx="9966">
                  <c:v>3.0059200000000001E-10</c:v>
                </c:pt>
                <c:pt idx="9967">
                  <c:v>3.0059399999999998E-10</c:v>
                </c:pt>
                <c:pt idx="9968">
                  <c:v>3.0059800000000001E-10</c:v>
                </c:pt>
                <c:pt idx="9969">
                  <c:v>3.0059900000000002E-10</c:v>
                </c:pt>
                <c:pt idx="9970">
                  <c:v>3.0060699999999998E-10</c:v>
                </c:pt>
                <c:pt idx="9971">
                  <c:v>3.0064200000000003E-10</c:v>
                </c:pt>
                <c:pt idx="9972">
                  <c:v>3.0064399999999999E-10</c:v>
                </c:pt>
                <c:pt idx="9973">
                  <c:v>3.0065200000000001E-10</c:v>
                </c:pt>
                <c:pt idx="9974">
                  <c:v>3.0066500000000002E-10</c:v>
                </c:pt>
                <c:pt idx="9975">
                  <c:v>3.0067200000000002E-10</c:v>
                </c:pt>
                <c:pt idx="9976">
                  <c:v>3.0067999999999999E-10</c:v>
                </c:pt>
                <c:pt idx="9977">
                  <c:v>3.00687E-10</c:v>
                </c:pt>
                <c:pt idx="9978">
                  <c:v>3.0069199999999999E-10</c:v>
                </c:pt>
                <c:pt idx="9979">
                  <c:v>3.00693E-10</c:v>
                </c:pt>
                <c:pt idx="9980">
                  <c:v>3.0070100000000001E-10</c:v>
                </c:pt>
                <c:pt idx="9981">
                  <c:v>3.0070200000000002E-10</c:v>
                </c:pt>
                <c:pt idx="9982">
                  <c:v>3.0071499999999998E-10</c:v>
                </c:pt>
                <c:pt idx="9983">
                  <c:v>3.0072099999999998E-10</c:v>
                </c:pt>
                <c:pt idx="9984">
                  <c:v>3.0072400000000001E-10</c:v>
                </c:pt>
                <c:pt idx="9985">
                  <c:v>3.0074900000000001E-10</c:v>
                </c:pt>
                <c:pt idx="9986">
                  <c:v>3.0076E-10</c:v>
                </c:pt>
                <c:pt idx="9987">
                  <c:v>3.0076100000000001E-10</c:v>
                </c:pt>
                <c:pt idx="9988">
                  <c:v>3.0076299999999998E-10</c:v>
                </c:pt>
                <c:pt idx="9989">
                  <c:v>3.0076800000000002E-10</c:v>
                </c:pt>
                <c:pt idx="9990">
                  <c:v>3.0077599999999999E-10</c:v>
                </c:pt>
                <c:pt idx="9991">
                  <c:v>3.0078699999999998E-10</c:v>
                </c:pt>
                <c:pt idx="9992">
                  <c:v>3.0078799999999999E-10</c:v>
                </c:pt>
                <c:pt idx="9993">
                  <c:v>3.0079999999999998E-10</c:v>
                </c:pt>
                <c:pt idx="9994">
                  <c:v>3.0083099999999999E-10</c:v>
                </c:pt>
                <c:pt idx="9995">
                  <c:v>3.0083300000000001E-10</c:v>
                </c:pt>
                <c:pt idx="9996">
                  <c:v>3.0083699999999999E-10</c:v>
                </c:pt>
                <c:pt idx="9997">
                  <c:v>3.0083699999999999E-10</c:v>
                </c:pt>
                <c:pt idx="9998">
                  <c:v>3.00844E-10</c:v>
                </c:pt>
                <c:pt idx="9999">
                  <c:v>3.0084500000000001E-10</c:v>
                </c:pt>
                <c:pt idx="10000">
                  <c:v>3.0084600000000002E-10</c:v>
                </c:pt>
                <c:pt idx="10001">
                  <c:v>3.0084699999999997E-10</c:v>
                </c:pt>
                <c:pt idx="10002">
                  <c:v>3.0085700000000001E-10</c:v>
                </c:pt>
                <c:pt idx="10003">
                  <c:v>3.0087299999999999E-10</c:v>
                </c:pt>
                <c:pt idx="10004">
                  <c:v>3.0090000000000002E-10</c:v>
                </c:pt>
                <c:pt idx="10005">
                  <c:v>3.00904E-10</c:v>
                </c:pt>
                <c:pt idx="10006">
                  <c:v>3.0091E-10</c:v>
                </c:pt>
                <c:pt idx="10007">
                  <c:v>3.0092400000000001E-10</c:v>
                </c:pt>
                <c:pt idx="10008">
                  <c:v>3.0097200000000001E-10</c:v>
                </c:pt>
                <c:pt idx="10009">
                  <c:v>3.0099000000000001E-10</c:v>
                </c:pt>
                <c:pt idx="10010">
                  <c:v>3.0100900000000002E-10</c:v>
                </c:pt>
                <c:pt idx="10011">
                  <c:v>3.0103200000000001E-10</c:v>
                </c:pt>
                <c:pt idx="10012">
                  <c:v>3.0105799999999998E-10</c:v>
                </c:pt>
                <c:pt idx="10013">
                  <c:v>3.0106200000000001E-10</c:v>
                </c:pt>
                <c:pt idx="10014">
                  <c:v>3.01073E-10</c:v>
                </c:pt>
                <c:pt idx="10015">
                  <c:v>3.01073E-10</c:v>
                </c:pt>
                <c:pt idx="10016">
                  <c:v>3.0107500000000002E-10</c:v>
                </c:pt>
                <c:pt idx="10017">
                  <c:v>3.0107799999999999E-10</c:v>
                </c:pt>
                <c:pt idx="10018">
                  <c:v>3.01079E-10</c:v>
                </c:pt>
                <c:pt idx="10019">
                  <c:v>3.0108000000000001E-10</c:v>
                </c:pt>
                <c:pt idx="10020">
                  <c:v>3.0108999999999999E-10</c:v>
                </c:pt>
                <c:pt idx="10021">
                  <c:v>3.0111600000000001E-10</c:v>
                </c:pt>
                <c:pt idx="10022">
                  <c:v>3.0111800000000002E-10</c:v>
                </c:pt>
                <c:pt idx="10023">
                  <c:v>3.0112599999999999E-10</c:v>
                </c:pt>
                <c:pt idx="10024">
                  <c:v>3.01127E-10</c:v>
                </c:pt>
                <c:pt idx="10025">
                  <c:v>3.0113099999999998E-10</c:v>
                </c:pt>
                <c:pt idx="10026">
                  <c:v>3.0113699999999998E-10</c:v>
                </c:pt>
                <c:pt idx="10027">
                  <c:v>3.0114000000000001E-10</c:v>
                </c:pt>
                <c:pt idx="10028">
                  <c:v>3.0114100000000002E-10</c:v>
                </c:pt>
                <c:pt idx="10029">
                  <c:v>3.01157E-10</c:v>
                </c:pt>
                <c:pt idx="10030">
                  <c:v>3.0116799999999999E-10</c:v>
                </c:pt>
                <c:pt idx="10031">
                  <c:v>3.01188E-10</c:v>
                </c:pt>
                <c:pt idx="10032">
                  <c:v>3.0118900000000001E-10</c:v>
                </c:pt>
                <c:pt idx="10033">
                  <c:v>3.012E-10</c:v>
                </c:pt>
                <c:pt idx="10034">
                  <c:v>3.0120700000000001E-10</c:v>
                </c:pt>
                <c:pt idx="10035">
                  <c:v>3.0120999999999999E-10</c:v>
                </c:pt>
                <c:pt idx="10036">
                  <c:v>3.01218E-10</c:v>
                </c:pt>
                <c:pt idx="10037">
                  <c:v>3.0122000000000002E-10</c:v>
                </c:pt>
                <c:pt idx="10038">
                  <c:v>3.0123499999999999E-10</c:v>
                </c:pt>
                <c:pt idx="10039">
                  <c:v>3.0123999999999999E-10</c:v>
                </c:pt>
                <c:pt idx="10040">
                  <c:v>3.0124400000000002E-10</c:v>
                </c:pt>
                <c:pt idx="10041">
                  <c:v>3.0124900000000001E-10</c:v>
                </c:pt>
                <c:pt idx="10042">
                  <c:v>3.0126700000000001E-10</c:v>
                </c:pt>
                <c:pt idx="10043">
                  <c:v>3.0126800000000002E-10</c:v>
                </c:pt>
                <c:pt idx="10044">
                  <c:v>3.01272E-10</c:v>
                </c:pt>
                <c:pt idx="10045">
                  <c:v>3.0127699999999999E-10</c:v>
                </c:pt>
                <c:pt idx="10046">
                  <c:v>3.0129399999999998E-10</c:v>
                </c:pt>
                <c:pt idx="10047">
                  <c:v>3.0130699999999999E-10</c:v>
                </c:pt>
                <c:pt idx="10048">
                  <c:v>3.01314E-10</c:v>
                </c:pt>
                <c:pt idx="10049">
                  <c:v>3.0131799999999998E-10</c:v>
                </c:pt>
                <c:pt idx="10050">
                  <c:v>3.0133300000000001E-10</c:v>
                </c:pt>
                <c:pt idx="10051">
                  <c:v>3.0135700000000001E-10</c:v>
                </c:pt>
                <c:pt idx="10052">
                  <c:v>3.0135999999999998E-10</c:v>
                </c:pt>
                <c:pt idx="10053">
                  <c:v>3.0137600000000001E-10</c:v>
                </c:pt>
                <c:pt idx="10054">
                  <c:v>3.0137799999999998E-10</c:v>
                </c:pt>
                <c:pt idx="10055">
                  <c:v>3.01411E-10</c:v>
                </c:pt>
                <c:pt idx="10056">
                  <c:v>3.0141300000000002E-10</c:v>
                </c:pt>
                <c:pt idx="10057">
                  <c:v>3.0143100000000002E-10</c:v>
                </c:pt>
                <c:pt idx="10058">
                  <c:v>3.01434E-10</c:v>
                </c:pt>
                <c:pt idx="10059">
                  <c:v>3.01441E-10</c:v>
                </c:pt>
                <c:pt idx="10060">
                  <c:v>3.0144499999999999E-10</c:v>
                </c:pt>
                <c:pt idx="10061">
                  <c:v>3.01447E-10</c:v>
                </c:pt>
                <c:pt idx="10062">
                  <c:v>3.0146199999999998E-10</c:v>
                </c:pt>
                <c:pt idx="10063">
                  <c:v>3.01471E-10</c:v>
                </c:pt>
                <c:pt idx="10064">
                  <c:v>3.0147300000000002E-10</c:v>
                </c:pt>
                <c:pt idx="10065">
                  <c:v>3.0148199999999999E-10</c:v>
                </c:pt>
                <c:pt idx="10066">
                  <c:v>3.01483E-10</c:v>
                </c:pt>
                <c:pt idx="10067">
                  <c:v>3.0148599999999998E-10</c:v>
                </c:pt>
                <c:pt idx="10068">
                  <c:v>3.0149000000000001E-10</c:v>
                </c:pt>
                <c:pt idx="10069">
                  <c:v>3.0151099999999998E-10</c:v>
                </c:pt>
                <c:pt idx="10070">
                  <c:v>3.0153399999999997E-10</c:v>
                </c:pt>
                <c:pt idx="10071">
                  <c:v>3.0155200000000003E-10</c:v>
                </c:pt>
                <c:pt idx="10072">
                  <c:v>3.0155700000000002E-10</c:v>
                </c:pt>
                <c:pt idx="10073">
                  <c:v>3.0156300000000002E-10</c:v>
                </c:pt>
                <c:pt idx="10074">
                  <c:v>3.0156599999999999E-10</c:v>
                </c:pt>
                <c:pt idx="10075">
                  <c:v>3.01597E-10</c:v>
                </c:pt>
                <c:pt idx="10076">
                  <c:v>3.0159800000000001E-10</c:v>
                </c:pt>
                <c:pt idx="10077">
                  <c:v>3.0159900000000001E-10</c:v>
                </c:pt>
                <c:pt idx="10078">
                  <c:v>3.01603E-10</c:v>
                </c:pt>
                <c:pt idx="10079">
                  <c:v>3.0161200000000002E-10</c:v>
                </c:pt>
                <c:pt idx="10080">
                  <c:v>3.0162300000000001E-10</c:v>
                </c:pt>
                <c:pt idx="10081">
                  <c:v>3.0162900000000001E-10</c:v>
                </c:pt>
                <c:pt idx="10082">
                  <c:v>3.0164200000000002E-10</c:v>
                </c:pt>
                <c:pt idx="10083">
                  <c:v>3.0164399999999999E-10</c:v>
                </c:pt>
                <c:pt idx="10084">
                  <c:v>3.01652E-10</c:v>
                </c:pt>
                <c:pt idx="10085">
                  <c:v>3.01652E-10</c:v>
                </c:pt>
                <c:pt idx="10086">
                  <c:v>3.01657E-10</c:v>
                </c:pt>
                <c:pt idx="10087">
                  <c:v>3.01669E-10</c:v>
                </c:pt>
                <c:pt idx="10088">
                  <c:v>3.0167E-10</c:v>
                </c:pt>
                <c:pt idx="10089">
                  <c:v>3.0167399999999999E-10</c:v>
                </c:pt>
                <c:pt idx="10090">
                  <c:v>3.0167499999999999E-10</c:v>
                </c:pt>
                <c:pt idx="10091">
                  <c:v>3.01676E-10</c:v>
                </c:pt>
                <c:pt idx="10092">
                  <c:v>3.0168499999999998E-10</c:v>
                </c:pt>
                <c:pt idx="10093">
                  <c:v>3.0171400000000002E-10</c:v>
                </c:pt>
                <c:pt idx="10094">
                  <c:v>3.0172000000000002E-10</c:v>
                </c:pt>
                <c:pt idx="10095">
                  <c:v>3.0173499999999999E-10</c:v>
                </c:pt>
                <c:pt idx="10096">
                  <c:v>3.01742E-10</c:v>
                </c:pt>
                <c:pt idx="10097">
                  <c:v>3.0174499999999997E-10</c:v>
                </c:pt>
                <c:pt idx="10098">
                  <c:v>3.0175199999999998E-10</c:v>
                </c:pt>
                <c:pt idx="10099">
                  <c:v>3.0175600000000002E-10</c:v>
                </c:pt>
                <c:pt idx="10100">
                  <c:v>3.0176900000000003E-10</c:v>
                </c:pt>
                <c:pt idx="10101">
                  <c:v>3.0176999999999998E-10</c:v>
                </c:pt>
                <c:pt idx="10102">
                  <c:v>3.0177599999999998E-10</c:v>
                </c:pt>
                <c:pt idx="10103">
                  <c:v>3.0178100000000003E-10</c:v>
                </c:pt>
                <c:pt idx="10104">
                  <c:v>3.0179399999999998E-10</c:v>
                </c:pt>
                <c:pt idx="10105">
                  <c:v>3.0179499999999999E-10</c:v>
                </c:pt>
                <c:pt idx="10106">
                  <c:v>3.0184100000000002E-10</c:v>
                </c:pt>
                <c:pt idx="10107">
                  <c:v>3.01868E-10</c:v>
                </c:pt>
                <c:pt idx="10108">
                  <c:v>3.0187100000000002E-10</c:v>
                </c:pt>
                <c:pt idx="10109">
                  <c:v>3.0188399999999998E-10</c:v>
                </c:pt>
                <c:pt idx="10110">
                  <c:v>3.0190799999999998E-10</c:v>
                </c:pt>
                <c:pt idx="10111">
                  <c:v>3.0191300000000002E-10</c:v>
                </c:pt>
                <c:pt idx="10112">
                  <c:v>3.0193799999999998E-10</c:v>
                </c:pt>
                <c:pt idx="10113">
                  <c:v>3.0195400000000001E-10</c:v>
                </c:pt>
                <c:pt idx="10114">
                  <c:v>3.0196899999999998E-10</c:v>
                </c:pt>
                <c:pt idx="10115">
                  <c:v>3.0196999999999999E-10</c:v>
                </c:pt>
                <c:pt idx="10116">
                  <c:v>3.0196999999999999E-10</c:v>
                </c:pt>
                <c:pt idx="10117">
                  <c:v>3.0197300000000002E-10</c:v>
                </c:pt>
                <c:pt idx="10118">
                  <c:v>3.0200400000000003E-10</c:v>
                </c:pt>
                <c:pt idx="10119">
                  <c:v>3.0200800000000001E-10</c:v>
                </c:pt>
                <c:pt idx="10120">
                  <c:v>3.0204400000000001E-10</c:v>
                </c:pt>
                <c:pt idx="10121">
                  <c:v>3.0205100000000002E-10</c:v>
                </c:pt>
                <c:pt idx="10122">
                  <c:v>3.02061E-10</c:v>
                </c:pt>
                <c:pt idx="10123">
                  <c:v>3.02061E-10</c:v>
                </c:pt>
                <c:pt idx="10124">
                  <c:v>3.02067E-10</c:v>
                </c:pt>
                <c:pt idx="10125">
                  <c:v>3.0209499999999998E-10</c:v>
                </c:pt>
                <c:pt idx="10126">
                  <c:v>3.0210500000000001E-10</c:v>
                </c:pt>
                <c:pt idx="10127">
                  <c:v>3.0210600000000002E-10</c:v>
                </c:pt>
                <c:pt idx="10128">
                  <c:v>3.02115E-10</c:v>
                </c:pt>
                <c:pt idx="10129">
                  <c:v>3.0213500000000001E-10</c:v>
                </c:pt>
                <c:pt idx="10130">
                  <c:v>3.0214999999999999E-10</c:v>
                </c:pt>
                <c:pt idx="10131">
                  <c:v>3.02164E-10</c:v>
                </c:pt>
                <c:pt idx="10132">
                  <c:v>3.0217E-10</c:v>
                </c:pt>
                <c:pt idx="10133">
                  <c:v>3.0217800000000002E-10</c:v>
                </c:pt>
                <c:pt idx="10134">
                  <c:v>3.0217899999999998E-10</c:v>
                </c:pt>
                <c:pt idx="10135">
                  <c:v>3.0219000000000002E-10</c:v>
                </c:pt>
                <c:pt idx="10136">
                  <c:v>3.0219899999999999E-10</c:v>
                </c:pt>
                <c:pt idx="10137">
                  <c:v>3.0220800000000002E-10</c:v>
                </c:pt>
                <c:pt idx="10138">
                  <c:v>3.0222000000000002E-10</c:v>
                </c:pt>
                <c:pt idx="10139">
                  <c:v>3.0222199999999998E-10</c:v>
                </c:pt>
                <c:pt idx="10140">
                  <c:v>3.0222500000000001E-10</c:v>
                </c:pt>
                <c:pt idx="10141">
                  <c:v>3.02254E-10</c:v>
                </c:pt>
                <c:pt idx="10142">
                  <c:v>3.0225500000000001E-10</c:v>
                </c:pt>
                <c:pt idx="10143">
                  <c:v>3.0225700000000002E-10</c:v>
                </c:pt>
                <c:pt idx="10144">
                  <c:v>3.0225799999999998E-10</c:v>
                </c:pt>
                <c:pt idx="10145">
                  <c:v>3.02266E-10</c:v>
                </c:pt>
                <c:pt idx="10146">
                  <c:v>3.02266E-10</c:v>
                </c:pt>
                <c:pt idx="10147">
                  <c:v>3.0226900000000002E-10</c:v>
                </c:pt>
                <c:pt idx="10148">
                  <c:v>3.0226999999999998E-10</c:v>
                </c:pt>
                <c:pt idx="10149">
                  <c:v>3.0227500000000002E-10</c:v>
                </c:pt>
                <c:pt idx="10150">
                  <c:v>3.0228100000000002E-10</c:v>
                </c:pt>
                <c:pt idx="10151">
                  <c:v>3.0228199999999998E-10</c:v>
                </c:pt>
                <c:pt idx="10152">
                  <c:v>3.0228700000000002E-10</c:v>
                </c:pt>
                <c:pt idx="10153">
                  <c:v>3.0228799999999998E-10</c:v>
                </c:pt>
                <c:pt idx="10154">
                  <c:v>3.0230300000000001E-10</c:v>
                </c:pt>
                <c:pt idx="10155">
                  <c:v>3.02321E-10</c:v>
                </c:pt>
                <c:pt idx="10156">
                  <c:v>3.0235200000000001E-10</c:v>
                </c:pt>
                <c:pt idx="10157">
                  <c:v>3.0235399999999998E-10</c:v>
                </c:pt>
                <c:pt idx="10158">
                  <c:v>3.0236199999999999E-10</c:v>
                </c:pt>
                <c:pt idx="10159">
                  <c:v>3.02369E-10</c:v>
                </c:pt>
                <c:pt idx="10160">
                  <c:v>3.0237700000000002E-10</c:v>
                </c:pt>
                <c:pt idx="10161">
                  <c:v>3.0237999999999999E-10</c:v>
                </c:pt>
                <c:pt idx="10162">
                  <c:v>3.0237999999999999E-10</c:v>
                </c:pt>
                <c:pt idx="10163">
                  <c:v>3.0238399999999998E-10</c:v>
                </c:pt>
                <c:pt idx="10164">
                  <c:v>3.02387E-10</c:v>
                </c:pt>
                <c:pt idx="10165">
                  <c:v>3.0240000000000001E-10</c:v>
                </c:pt>
                <c:pt idx="10166">
                  <c:v>3.0241300000000002E-10</c:v>
                </c:pt>
                <c:pt idx="10167">
                  <c:v>3.02417E-10</c:v>
                </c:pt>
                <c:pt idx="10168">
                  <c:v>3.0241999999999998E-10</c:v>
                </c:pt>
                <c:pt idx="10169">
                  <c:v>3.0243799999999997E-10</c:v>
                </c:pt>
                <c:pt idx="10170">
                  <c:v>3.0244800000000001E-10</c:v>
                </c:pt>
                <c:pt idx="10171">
                  <c:v>3.0247599999999999E-10</c:v>
                </c:pt>
                <c:pt idx="10172">
                  <c:v>3.0248099999999998E-10</c:v>
                </c:pt>
                <c:pt idx="10173">
                  <c:v>3.02489E-10</c:v>
                </c:pt>
                <c:pt idx="10174">
                  <c:v>3.02489E-10</c:v>
                </c:pt>
                <c:pt idx="10175">
                  <c:v>3.0249999999999999E-10</c:v>
                </c:pt>
                <c:pt idx="10176">
                  <c:v>3.0250800000000001E-10</c:v>
                </c:pt>
                <c:pt idx="10177">
                  <c:v>3.0251199999999999E-10</c:v>
                </c:pt>
                <c:pt idx="10178">
                  <c:v>3.0251799999999999E-10</c:v>
                </c:pt>
                <c:pt idx="10179">
                  <c:v>3.02568E-10</c:v>
                </c:pt>
                <c:pt idx="10180">
                  <c:v>3.0257000000000002E-10</c:v>
                </c:pt>
                <c:pt idx="10181">
                  <c:v>3.0257600000000002E-10</c:v>
                </c:pt>
                <c:pt idx="10182">
                  <c:v>3.0257799999999999E-10</c:v>
                </c:pt>
                <c:pt idx="10183">
                  <c:v>3.0258899999999998E-10</c:v>
                </c:pt>
                <c:pt idx="10184">
                  <c:v>3.0259499999999998E-10</c:v>
                </c:pt>
                <c:pt idx="10185">
                  <c:v>3.0260600000000002E-10</c:v>
                </c:pt>
                <c:pt idx="10186">
                  <c:v>3.0261700000000001E-10</c:v>
                </c:pt>
                <c:pt idx="10187">
                  <c:v>3.0262400000000002E-10</c:v>
                </c:pt>
                <c:pt idx="10188">
                  <c:v>3.0263199999999998E-10</c:v>
                </c:pt>
                <c:pt idx="10189">
                  <c:v>3.0264499999999999E-10</c:v>
                </c:pt>
                <c:pt idx="10190">
                  <c:v>3.0264800000000002E-10</c:v>
                </c:pt>
                <c:pt idx="10191">
                  <c:v>3.0267999999999998E-10</c:v>
                </c:pt>
                <c:pt idx="10192">
                  <c:v>3.02682E-10</c:v>
                </c:pt>
                <c:pt idx="10193">
                  <c:v>3.0269100000000003E-10</c:v>
                </c:pt>
                <c:pt idx="10194">
                  <c:v>3.0269299999999999E-10</c:v>
                </c:pt>
                <c:pt idx="10195">
                  <c:v>3.0269600000000002E-10</c:v>
                </c:pt>
                <c:pt idx="10196">
                  <c:v>3.0271699999999999E-10</c:v>
                </c:pt>
                <c:pt idx="10197">
                  <c:v>3.0272100000000002E-10</c:v>
                </c:pt>
                <c:pt idx="10198">
                  <c:v>3.0272199999999998E-10</c:v>
                </c:pt>
                <c:pt idx="10199">
                  <c:v>3.0273900000000002E-10</c:v>
                </c:pt>
                <c:pt idx="10200">
                  <c:v>3.0275799999999998E-10</c:v>
                </c:pt>
                <c:pt idx="10201">
                  <c:v>3.0276700000000001E-10</c:v>
                </c:pt>
                <c:pt idx="10202">
                  <c:v>3.02785E-10</c:v>
                </c:pt>
                <c:pt idx="10203">
                  <c:v>3.0278799999999998E-10</c:v>
                </c:pt>
                <c:pt idx="10204">
                  <c:v>3.0281000000000001E-10</c:v>
                </c:pt>
                <c:pt idx="10205">
                  <c:v>3.0282300000000002E-10</c:v>
                </c:pt>
                <c:pt idx="10206">
                  <c:v>3.0283199999999999E-10</c:v>
                </c:pt>
                <c:pt idx="10207">
                  <c:v>3.0286699999999998E-10</c:v>
                </c:pt>
                <c:pt idx="10208">
                  <c:v>3.0287999999999999E-10</c:v>
                </c:pt>
                <c:pt idx="10209">
                  <c:v>3.0289400000000001E-10</c:v>
                </c:pt>
                <c:pt idx="10210">
                  <c:v>3.0289699999999998E-10</c:v>
                </c:pt>
                <c:pt idx="10211">
                  <c:v>3.0289799999999999E-10</c:v>
                </c:pt>
                <c:pt idx="10212">
                  <c:v>3.0290299999999998E-10</c:v>
                </c:pt>
                <c:pt idx="10213">
                  <c:v>3.0290899999999998E-10</c:v>
                </c:pt>
                <c:pt idx="10214">
                  <c:v>3.0293299999999998E-10</c:v>
                </c:pt>
                <c:pt idx="10215">
                  <c:v>3.0294400000000002E-10</c:v>
                </c:pt>
                <c:pt idx="10216">
                  <c:v>3.0295600000000002E-10</c:v>
                </c:pt>
                <c:pt idx="10217">
                  <c:v>3.0296100000000001E-10</c:v>
                </c:pt>
                <c:pt idx="10218">
                  <c:v>3.0296200000000002E-10</c:v>
                </c:pt>
                <c:pt idx="10219">
                  <c:v>3.0297300000000001E-10</c:v>
                </c:pt>
                <c:pt idx="10220">
                  <c:v>3.0298000000000002E-10</c:v>
                </c:pt>
                <c:pt idx="10221">
                  <c:v>3.0298000000000002E-10</c:v>
                </c:pt>
                <c:pt idx="10222">
                  <c:v>3.03002E-10</c:v>
                </c:pt>
                <c:pt idx="10223">
                  <c:v>3.0300499999999998E-10</c:v>
                </c:pt>
                <c:pt idx="10224">
                  <c:v>3.03008E-10</c:v>
                </c:pt>
                <c:pt idx="10225">
                  <c:v>3.0301699999999998E-10</c:v>
                </c:pt>
                <c:pt idx="10226">
                  <c:v>3.0304199999999999E-10</c:v>
                </c:pt>
                <c:pt idx="10227">
                  <c:v>3.0305700000000001E-10</c:v>
                </c:pt>
                <c:pt idx="10228">
                  <c:v>3.0305999999999999E-10</c:v>
                </c:pt>
                <c:pt idx="10229">
                  <c:v>3.0307000000000002E-10</c:v>
                </c:pt>
                <c:pt idx="10230">
                  <c:v>3.0307299999999999E-10</c:v>
                </c:pt>
                <c:pt idx="10231">
                  <c:v>3.0307299999999999E-10</c:v>
                </c:pt>
                <c:pt idx="10232">
                  <c:v>3.0307899999999999E-10</c:v>
                </c:pt>
                <c:pt idx="10233">
                  <c:v>3.0307899999999999E-10</c:v>
                </c:pt>
                <c:pt idx="10234">
                  <c:v>3.0309300000000001E-10</c:v>
                </c:pt>
                <c:pt idx="10235">
                  <c:v>3.0309699999999999E-10</c:v>
                </c:pt>
                <c:pt idx="10236">
                  <c:v>3.0311299999999997E-10</c:v>
                </c:pt>
                <c:pt idx="10237">
                  <c:v>3.0311499999999999E-10</c:v>
                </c:pt>
                <c:pt idx="10238">
                  <c:v>3.0311899999999997E-10</c:v>
                </c:pt>
                <c:pt idx="10239">
                  <c:v>3.0311899999999997E-10</c:v>
                </c:pt>
                <c:pt idx="10240">
                  <c:v>3.0312300000000001E-10</c:v>
                </c:pt>
                <c:pt idx="10241">
                  <c:v>3.0313199999999998E-10</c:v>
                </c:pt>
                <c:pt idx="10242">
                  <c:v>3.0314E-10</c:v>
                </c:pt>
                <c:pt idx="10243">
                  <c:v>3.0314800000000002E-10</c:v>
                </c:pt>
                <c:pt idx="10244">
                  <c:v>3.03152E-10</c:v>
                </c:pt>
                <c:pt idx="10245">
                  <c:v>3.03158E-10</c:v>
                </c:pt>
                <c:pt idx="10246">
                  <c:v>3.0317399999999998E-10</c:v>
                </c:pt>
                <c:pt idx="10247">
                  <c:v>3.0317999999999998E-10</c:v>
                </c:pt>
                <c:pt idx="10248">
                  <c:v>3.0318699999999999E-10</c:v>
                </c:pt>
                <c:pt idx="10249">
                  <c:v>3.0319000000000001E-10</c:v>
                </c:pt>
                <c:pt idx="10250">
                  <c:v>3.0319100000000002E-10</c:v>
                </c:pt>
                <c:pt idx="10251">
                  <c:v>3.0319700000000002E-10</c:v>
                </c:pt>
                <c:pt idx="10252">
                  <c:v>3.0320900000000002E-10</c:v>
                </c:pt>
                <c:pt idx="10253">
                  <c:v>3.0321599999999998E-10</c:v>
                </c:pt>
                <c:pt idx="10254">
                  <c:v>3.0322199999999998E-10</c:v>
                </c:pt>
                <c:pt idx="10255">
                  <c:v>3.03224E-10</c:v>
                </c:pt>
                <c:pt idx="10256">
                  <c:v>3.0322700000000002E-10</c:v>
                </c:pt>
                <c:pt idx="10257">
                  <c:v>3.03236E-10</c:v>
                </c:pt>
                <c:pt idx="10258">
                  <c:v>3.0326900000000002E-10</c:v>
                </c:pt>
                <c:pt idx="10259">
                  <c:v>3.0328199999999998E-10</c:v>
                </c:pt>
                <c:pt idx="10260">
                  <c:v>3.0328600000000001E-10</c:v>
                </c:pt>
                <c:pt idx="10261">
                  <c:v>3.03303E-10</c:v>
                </c:pt>
                <c:pt idx="10262">
                  <c:v>3.0331700000000002E-10</c:v>
                </c:pt>
                <c:pt idx="10263">
                  <c:v>3.0331899999999998E-10</c:v>
                </c:pt>
                <c:pt idx="10264">
                  <c:v>3.0332499999999998E-10</c:v>
                </c:pt>
                <c:pt idx="10265">
                  <c:v>3.03339E-10</c:v>
                </c:pt>
                <c:pt idx="10266">
                  <c:v>3.03363E-10</c:v>
                </c:pt>
                <c:pt idx="10267">
                  <c:v>3.0336799999999999E-10</c:v>
                </c:pt>
                <c:pt idx="10268">
                  <c:v>3.03375E-10</c:v>
                </c:pt>
                <c:pt idx="10269">
                  <c:v>3.03381E-10</c:v>
                </c:pt>
                <c:pt idx="10270">
                  <c:v>3.03381E-10</c:v>
                </c:pt>
                <c:pt idx="10271">
                  <c:v>3.0339500000000002E-10</c:v>
                </c:pt>
                <c:pt idx="10272">
                  <c:v>3.0339699999999998E-10</c:v>
                </c:pt>
                <c:pt idx="10273">
                  <c:v>3.0340100000000002E-10</c:v>
                </c:pt>
                <c:pt idx="10274">
                  <c:v>3.03405E-10</c:v>
                </c:pt>
                <c:pt idx="10275">
                  <c:v>3.0340600000000001E-10</c:v>
                </c:pt>
                <c:pt idx="10276">
                  <c:v>3.0340600000000001E-10</c:v>
                </c:pt>
                <c:pt idx="10277">
                  <c:v>3.03417E-10</c:v>
                </c:pt>
                <c:pt idx="10278">
                  <c:v>3.03454E-10</c:v>
                </c:pt>
                <c:pt idx="10279">
                  <c:v>3.03478E-10</c:v>
                </c:pt>
                <c:pt idx="10280">
                  <c:v>3.0348000000000002E-10</c:v>
                </c:pt>
                <c:pt idx="10281">
                  <c:v>3.0348000000000002E-10</c:v>
                </c:pt>
                <c:pt idx="10282">
                  <c:v>3.0348199999999999E-10</c:v>
                </c:pt>
                <c:pt idx="10283">
                  <c:v>3.0349700000000001E-10</c:v>
                </c:pt>
                <c:pt idx="10284">
                  <c:v>3.0351000000000002E-10</c:v>
                </c:pt>
                <c:pt idx="10285">
                  <c:v>3.0352100000000001E-10</c:v>
                </c:pt>
                <c:pt idx="10286">
                  <c:v>3.0353300000000001E-10</c:v>
                </c:pt>
                <c:pt idx="10287">
                  <c:v>3.0354299999999999E-10</c:v>
                </c:pt>
                <c:pt idx="10288">
                  <c:v>3.03556E-10</c:v>
                </c:pt>
                <c:pt idx="10289">
                  <c:v>3.0357199999999998E-10</c:v>
                </c:pt>
                <c:pt idx="10290">
                  <c:v>3.03574E-10</c:v>
                </c:pt>
                <c:pt idx="10291">
                  <c:v>3.03586E-10</c:v>
                </c:pt>
                <c:pt idx="10292">
                  <c:v>3.0359300000000001E-10</c:v>
                </c:pt>
                <c:pt idx="10293">
                  <c:v>3.0360100000000003E-10</c:v>
                </c:pt>
                <c:pt idx="10294">
                  <c:v>3.0361300000000002E-10</c:v>
                </c:pt>
                <c:pt idx="10295">
                  <c:v>3.0362699999999999E-10</c:v>
                </c:pt>
                <c:pt idx="10296">
                  <c:v>3.0363299999999999E-10</c:v>
                </c:pt>
                <c:pt idx="10297">
                  <c:v>3.0363600000000002E-10</c:v>
                </c:pt>
                <c:pt idx="10298">
                  <c:v>3.0364300000000002E-10</c:v>
                </c:pt>
                <c:pt idx="10299">
                  <c:v>3.0364300000000002E-10</c:v>
                </c:pt>
                <c:pt idx="10300">
                  <c:v>3.0368400000000001E-10</c:v>
                </c:pt>
                <c:pt idx="10301">
                  <c:v>3.0369199999999998E-10</c:v>
                </c:pt>
                <c:pt idx="10302">
                  <c:v>3.0371099999999999E-10</c:v>
                </c:pt>
                <c:pt idx="10303">
                  <c:v>3.03712E-10</c:v>
                </c:pt>
                <c:pt idx="10304">
                  <c:v>3.0371599999999998E-10</c:v>
                </c:pt>
                <c:pt idx="10305">
                  <c:v>3.0371799999999999E-10</c:v>
                </c:pt>
                <c:pt idx="10306">
                  <c:v>3.0372000000000001E-10</c:v>
                </c:pt>
                <c:pt idx="10307">
                  <c:v>3.0372299999999999E-10</c:v>
                </c:pt>
                <c:pt idx="10308">
                  <c:v>3.0372999999999999E-10</c:v>
                </c:pt>
                <c:pt idx="10309">
                  <c:v>3.0373999999999998E-10</c:v>
                </c:pt>
                <c:pt idx="10310">
                  <c:v>3.0374400000000001E-10</c:v>
                </c:pt>
                <c:pt idx="10311">
                  <c:v>3.0374500000000002E-10</c:v>
                </c:pt>
                <c:pt idx="10312">
                  <c:v>3.0375899999999998E-10</c:v>
                </c:pt>
                <c:pt idx="10313">
                  <c:v>3.0377400000000001E-10</c:v>
                </c:pt>
                <c:pt idx="10314">
                  <c:v>3.0378100000000002E-10</c:v>
                </c:pt>
                <c:pt idx="10315">
                  <c:v>3.0379399999999997E-10</c:v>
                </c:pt>
                <c:pt idx="10316">
                  <c:v>3.0380599999999997E-10</c:v>
                </c:pt>
                <c:pt idx="10317">
                  <c:v>3.0381399999999999E-10</c:v>
                </c:pt>
                <c:pt idx="10318">
                  <c:v>3.03839E-10</c:v>
                </c:pt>
                <c:pt idx="10319">
                  <c:v>3.03839E-10</c:v>
                </c:pt>
                <c:pt idx="10320">
                  <c:v>3.0386099999999998E-10</c:v>
                </c:pt>
                <c:pt idx="10321">
                  <c:v>3.0386600000000002E-10</c:v>
                </c:pt>
                <c:pt idx="10322">
                  <c:v>3.0388499999999998E-10</c:v>
                </c:pt>
                <c:pt idx="10323">
                  <c:v>3.0389199999999999E-10</c:v>
                </c:pt>
                <c:pt idx="10324">
                  <c:v>3.0390899999999998E-10</c:v>
                </c:pt>
                <c:pt idx="10325">
                  <c:v>3.03912E-10</c:v>
                </c:pt>
                <c:pt idx="10326">
                  <c:v>3.03918E-10</c:v>
                </c:pt>
                <c:pt idx="10327">
                  <c:v>3.0392699999999998E-10</c:v>
                </c:pt>
                <c:pt idx="10328">
                  <c:v>3.03935E-10</c:v>
                </c:pt>
                <c:pt idx="10329">
                  <c:v>3.03936E-10</c:v>
                </c:pt>
                <c:pt idx="10330">
                  <c:v>3.0396100000000001E-10</c:v>
                </c:pt>
                <c:pt idx="10331">
                  <c:v>3.0396299999999998E-10</c:v>
                </c:pt>
                <c:pt idx="10332">
                  <c:v>3.0397699999999999E-10</c:v>
                </c:pt>
                <c:pt idx="10333">
                  <c:v>3.0398099999999998E-10</c:v>
                </c:pt>
                <c:pt idx="10334">
                  <c:v>3.0398699999999998E-10</c:v>
                </c:pt>
                <c:pt idx="10335">
                  <c:v>3.0398699999999998E-10</c:v>
                </c:pt>
                <c:pt idx="10336">
                  <c:v>3.0400599999999998E-10</c:v>
                </c:pt>
                <c:pt idx="10337">
                  <c:v>3.04026E-10</c:v>
                </c:pt>
                <c:pt idx="10338">
                  <c:v>3.0403699999999999E-10</c:v>
                </c:pt>
                <c:pt idx="10339">
                  <c:v>3.0403900000000001E-10</c:v>
                </c:pt>
                <c:pt idx="10340">
                  <c:v>3.04044E-10</c:v>
                </c:pt>
                <c:pt idx="10341">
                  <c:v>3.0405200000000002E-10</c:v>
                </c:pt>
                <c:pt idx="10342">
                  <c:v>3.0406400000000002E-10</c:v>
                </c:pt>
                <c:pt idx="10343">
                  <c:v>3.0407600000000002E-10</c:v>
                </c:pt>
                <c:pt idx="10344">
                  <c:v>3.04092E-10</c:v>
                </c:pt>
                <c:pt idx="10345">
                  <c:v>3.0409900000000001E-10</c:v>
                </c:pt>
                <c:pt idx="10346">
                  <c:v>3.0410500000000001E-10</c:v>
                </c:pt>
                <c:pt idx="10347">
                  <c:v>3.0411200000000001E-10</c:v>
                </c:pt>
                <c:pt idx="10348">
                  <c:v>3.04141E-10</c:v>
                </c:pt>
                <c:pt idx="10349">
                  <c:v>3.04147E-10</c:v>
                </c:pt>
                <c:pt idx="10350">
                  <c:v>3.0414800000000001E-10</c:v>
                </c:pt>
                <c:pt idx="10351">
                  <c:v>3.0415099999999999E-10</c:v>
                </c:pt>
                <c:pt idx="10352">
                  <c:v>3.0415400000000001E-10</c:v>
                </c:pt>
                <c:pt idx="10353">
                  <c:v>3.0419199999999998E-10</c:v>
                </c:pt>
                <c:pt idx="10354">
                  <c:v>3.0420999999999998E-10</c:v>
                </c:pt>
                <c:pt idx="10355">
                  <c:v>3.0422100000000002E-10</c:v>
                </c:pt>
                <c:pt idx="10356">
                  <c:v>3.0422399999999999E-10</c:v>
                </c:pt>
                <c:pt idx="10357">
                  <c:v>3.0422899999999998E-10</c:v>
                </c:pt>
                <c:pt idx="10358">
                  <c:v>3.0423399999999998E-10</c:v>
                </c:pt>
                <c:pt idx="10359">
                  <c:v>3.0423599999999999E-10</c:v>
                </c:pt>
                <c:pt idx="10360">
                  <c:v>3.0423900000000002E-10</c:v>
                </c:pt>
                <c:pt idx="10361">
                  <c:v>3.04261E-10</c:v>
                </c:pt>
                <c:pt idx="10362">
                  <c:v>3.0427699999999998E-10</c:v>
                </c:pt>
                <c:pt idx="10363">
                  <c:v>3.0431000000000001E-10</c:v>
                </c:pt>
                <c:pt idx="10364">
                  <c:v>3.0431000000000001E-10</c:v>
                </c:pt>
                <c:pt idx="10365">
                  <c:v>3.0431200000000002E-10</c:v>
                </c:pt>
                <c:pt idx="10366">
                  <c:v>3.04315E-10</c:v>
                </c:pt>
                <c:pt idx="10367">
                  <c:v>3.0432800000000001E-10</c:v>
                </c:pt>
                <c:pt idx="10368">
                  <c:v>3.0433500000000001E-10</c:v>
                </c:pt>
                <c:pt idx="10369">
                  <c:v>3.0433699999999998E-10</c:v>
                </c:pt>
                <c:pt idx="10370">
                  <c:v>3.04339E-10</c:v>
                </c:pt>
                <c:pt idx="10371">
                  <c:v>3.0436600000000002E-10</c:v>
                </c:pt>
                <c:pt idx="10372">
                  <c:v>3.0436799999999999E-10</c:v>
                </c:pt>
                <c:pt idx="10373">
                  <c:v>3.0437E-10</c:v>
                </c:pt>
                <c:pt idx="10374">
                  <c:v>3.0437299999999998E-10</c:v>
                </c:pt>
                <c:pt idx="10375">
                  <c:v>3.0439600000000002E-10</c:v>
                </c:pt>
                <c:pt idx="10376">
                  <c:v>3.044E-10</c:v>
                </c:pt>
                <c:pt idx="10377">
                  <c:v>3.0440399999999999E-10</c:v>
                </c:pt>
                <c:pt idx="10378">
                  <c:v>3.0442000000000002E-10</c:v>
                </c:pt>
                <c:pt idx="10379">
                  <c:v>3.0443299999999998E-10</c:v>
                </c:pt>
                <c:pt idx="10380">
                  <c:v>3.0443800000000002E-10</c:v>
                </c:pt>
                <c:pt idx="10381">
                  <c:v>3.04448E-10</c:v>
                </c:pt>
                <c:pt idx="10382">
                  <c:v>3.0446100000000001E-10</c:v>
                </c:pt>
                <c:pt idx="10383">
                  <c:v>3.0446100000000001E-10</c:v>
                </c:pt>
                <c:pt idx="10384">
                  <c:v>3.0446999999999998E-10</c:v>
                </c:pt>
                <c:pt idx="10385">
                  <c:v>3.0447300000000001E-10</c:v>
                </c:pt>
                <c:pt idx="10386">
                  <c:v>3.0448000000000002E-10</c:v>
                </c:pt>
                <c:pt idx="10387">
                  <c:v>3.0449200000000002E-10</c:v>
                </c:pt>
                <c:pt idx="10388">
                  <c:v>3.0451700000000002E-10</c:v>
                </c:pt>
                <c:pt idx="10389">
                  <c:v>3.0451700000000002E-10</c:v>
                </c:pt>
                <c:pt idx="10390">
                  <c:v>3.0453099999999999E-10</c:v>
                </c:pt>
                <c:pt idx="10391">
                  <c:v>3.0453300000000001E-10</c:v>
                </c:pt>
                <c:pt idx="10392">
                  <c:v>3.0453699999999999E-10</c:v>
                </c:pt>
                <c:pt idx="10393">
                  <c:v>3.04538E-10</c:v>
                </c:pt>
                <c:pt idx="10394">
                  <c:v>3.0454000000000002E-10</c:v>
                </c:pt>
                <c:pt idx="10395">
                  <c:v>3.0455300000000002E-10</c:v>
                </c:pt>
                <c:pt idx="10396">
                  <c:v>3.0458E-10</c:v>
                </c:pt>
                <c:pt idx="10397">
                  <c:v>3.0459599999999998E-10</c:v>
                </c:pt>
                <c:pt idx="10398">
                  <c:v>3.0460899999999999E-10</c:v>
                </c:pt>
                <c:pt idx="10399">
                  <c:v>3.04617E-10</c:v>
                </c:pt>
                <c:pt idx="10400">
                  <c:v>3.0463799999999998E-10</c:v>
                </c:pt>
                <c:pt idx="10401">
                  <c:v>3.0463899999999999E-10</c:v>
                </c:pt>
                <c:pt idx="10402">
                  <c:v>3.0464800000000001E-10</c:v>
                </c:pt>
                <c:pt idx="10403">
                  <c:v>3.0466100000000002E-10</c:v>
                </c:pt>
                <c:pt idx="10404">
                  <c:v>3.0466799999999998E-10</c:v>
                </c:pt>
                <c:pt idx="10405">
                  <c:v>3.0467900000000002E-10</c:v>
                </c:pt>
                <c:pt idx="10406">
                  <c:v>3.0468699999999998E-10</c:v>
                </c:pt>
                <c:pt idx="10407">
                  <c:v>3.04689E-10</c:v>
                </c:pt>
                <c:pt idx="10408">
                  <c:v>3.0469100000000002E-10</c:v>
                </c:pt>
                <c:pt idx="10409">
                  <c:v>3.0469299999999998E-10</c:v>
                </c:pt>
                <c:pt idx="10410">
                  <c:v>3.0471599999999997E-10</c:v>
                </c:pt>
                <c:pt idx="10411">
                  <c:v>3.0472600000000001E-10</c:v>
                </c:pt>
                <c:pt idx="10412">
                  <c:v>3.0472700000000002E-10</c:v>
                </c:pt>
                <c:pt idx="10413">
                  <c:v>3.04743E-10</c:v>
                </c:pt>
                <c:pt idx="10414">
                  <c:v>3.0475100000000002E-10</c:v>
                </c:pt>
                <c:pt idx="10415">
                  <c:v>3.0475899999999998E-10</c:v>
                </c:pt>
                <c:pt idx="10416">
                  <c:v>3.0476499999999998E-10</c:v>
                </c:pt>
                <c:pt idx="10417">
                  <c:v>3.0476800000000001E-10</c:v>
                </c:pt>
                <c:pt idx="10418">
                  <c:v>3.0478299999999998E-10</c:v>
                </c:pt>
                <c:pt idx="10419">
                  <c:v>3.0480000000000002E-10</c:v>
                </c:pt>
                <c:pt idx="10420">
                  <c:v>3.0481299999999998E-10</c:v>
                </c:pt>
                <c:pt idx="10421">
                  <c:v>3.0481999999999999E-10</c:v>
                </c:pt>
                <c:pt idx="10422">
                  <c:v>3.0484200000000002E-10</c:v>
                </c:pt>
                <c:pt idx="10423">
                  <c:v>3.04846E-10</c:v>
                </c:pt>
                <c:pt idx="10424">
                  <c:v>3.0487700000000001E-10</c:v>
                </c:pt>
                <c:pt idx="10425">
                  <c:v>3.0487899999999998E-10</c:v>
                </c:pt>
                <c:pt idx="10426">
                  <c:v>3.04882E-10</c:v>
                </c:pt>
                <c:pt idx="10427">
                  <c:v>3.04894E-10</c:v>
                </c:pt>
                <c:pt idx="10428">
                  <c:v>3.0490499999999999E-10</c:v>
                </c:pt>
                <c:pt idx="10429">
                  <c:v>3.04906E-10</c:v>
                </c:pt>
                <c:pt idx="10430">
                  <c:v>3.0490999999999998E-10</c:v>
                </c:pt>
                <c:pt idx="10431">
                  <c:v>3.0493E-10</c:v>
                </c:pt>
                <c:pt idx="10432">
                  <c:v>3.0493499999999999E-10</c:v>
                </c:pt>
                <c:pt idx="10433">
                  <c:v>3.0493899999999997E-10</c:v>
                </c:pt>
                <c:pt idx="10434">
                  <c:v>3.0495899999999999E-10</c:v>
                </c:pt>
                <c:pt idx="10435">
                  <c:v>3.0496E-10</c:v>
                </c:pt>
                <c:pt idx="10436">
                  <c:v>3.0496800000000002E-10</c:v>
                </c:pt>
                <c:pt idx="10437">
                  <c:v>3.0497300000000001E-10</c:v>
                </c:pt>
                <c:pt idx="10438">
                  <c:v>3.0498000000000002E-10</c:v>
                </c:pt>
                <c:pt idx="10439">
                  <c:v>3.0498600000000002E-10</c:v>
                </c:pt>
                <c:pt idx="10440">
                  <c:v>3.05002E-10</c:v>
                </c:pt>
                <c:pt idx="10441">
                  <c:v>3.0500900000000001E-10</c:v>
                </c:pt>
                <c:pt idx="10442">
                  <c:v>3.0501899999999999E-10</c:v>
                </c:pt>
                <c:pt idx="10443">
                  <c:v>3.0502E-10</c:v>
                </c:pt>
                <c:pt idx="10444">
                  <c:v>3.0502800000000001E-10</c:v>
                </c:pt>
                <c:pt idx="10445">
                  <c:v>3.05032E-10</c:v>
                </c:pt>
                <c:pt idx="10446">
                  <c:v>3.0504199999999998E-10</c:v>
                </c:pt>
                <c:pt idx="10447">
                  <c:v>3.0504299999999999E-10</c:v>
                </c:pt>
                <c:pt idx="10448">
                  <c:v>3.0504299999999999E-10</c:v>
                </c:pt>
                <c:pt idx="10449">
                  <c:v>3.0505E-10</c:v>
                </c:pt>
                <c:pt idx="10450">
                  <c:v>3.0506599999999998E-10</c:v>
                </c:pt>
                <c:pt idx="10451">
                  <c:v>3.0507100000000002E-10</c:v>
                </c:pt>
                <c:pt idx="10452">
                  <c:v>3.0507299999999999E-10</c:v>
                </c:pt>
                <c:pt idx="10453">
                  <c:v>3.0510100000000002E-10</c:v>
                </c:pt>
                <c:pt idx="10454">
                  <c:v>3.0510700000000002E-10</c:v>
                </c:pt>
                <c:pt idx="10455">
                  <c:v>3.0511399999999998E-10</c:v>
                </c:pt>
                <c:pt idx="10456">
                  <c:v>3.0511800000000001E-10</c:v>
                </c:pt>
                <c:pt idx="10457">
                  <c:v>3.0513799999999998E-10</c:v>
                </c:pt>
                <c:pt idx="10458">
                  <c:v>3.0514200000000001E-10</c:v>
                </c:pt>
                <c:pt idx="10459">
                  <c:v>3.0515400000000001E-10</c:v>
                </c:pt>
                <c:pt idx="10460">
                  <c:v>3.0516799999999997E-10</c:v>
                </c:pt>
                <c:pt idx="10461">
                  <c:v>3.05177E-10</c:v>
                </c:pt>
                <c:pt idx="10462">
                  <c:v>3.05183E-10</c:v>
                </c:pt>
                <c:pt idx="10463">
                  <c:v>3.0518600000000003E-10</c:v>
                </c:pt>
                <c:pt idx="10464">
                  <c:v>3.05189E-10</c:v>
                </c:pt>
                <c:pt idx="10465">
                  <c:v>3.0521400000000001E-10</c:v>
                </c:pt>
                <c:pt idx="10466">
                  <c:v>3.0522299999999998E-10</c:v>
                </c:pt>
                <c:pt idx="10467">
                  <c:v>3.0523599999999999E-10</c:v>
                </c:pt>
                <c:pt idx="10468">
                  <c:v>3.0524699999999998E-10</c:v>
                </c:pt>
                <c:pt idx="10469">
                  <c:v>3.0525100000000001E-10</c:v>
                </c:pt>
                <c:pt idx="10470">
                  <c:v>3.0525299999999998E-10</c:v>
                </c:pt>
                <c:pt idx="10471">
                  <c:v>3.0525600000000001E-10</c:v>
                </c:pt>
                <c:pt idx="10472">
                  <c:v>3.0525899999999998E-10</c:v>
                </c:pt>
                <c:pt idx="10473">
                  <c:v>3.0527799999999999E-10</c:v>
                </c:pt>
                <c:pt idx="10474">
                  <c:v>3.0528299999999998E-10</c:v>
                </c:pt>
                <c:pt idx="10475">
                  <c:v>3.0529499999999998E-10</c:v>
                </c:pt>
                <c:pt idx="10476">
                  <c:v>3.0531700000000001E-10</c:v>
                </c:pt>
                <c:pt idx="10477">
                  <c:v>3.0532599999999999E-10</c:v>
                </c:pt>
                <c:pt idx="10478">
                  <c:v>3.0533600000000002E-10</c:v>
                </c:pt>
                <c:pt idx="10479">
                  <c:v>3.0535400000000002E-10</c:v>
                </c:pt>
                <c:pt idx="10480">
                  <c:v>3.0536000000000002E-10</c:v>
                </c:pt>
                <c:pt idx="10481">
                  <c:v>3.0537100000000001E-10</c:v>
                </c:pt>
                <c:pt idx="10482">
                  <c:v>3.0538400000000002E-10</c:v>
                </c:pt>
                <c:pt idx="10483">
                  <c:v>3.0539199999999998E-10</c:v>
                </c:pt>
                <c:pt idx="10484">
                  <c:v>3.0539500000000001E-10</c:v>
                </c:pt>
                <c:pt idx="10485">
                  <c:v>3.0540499999999999E-10</c:v>
                </c:pt>
                <c:pt idx="10486">
                  <c:v>3.0542799999999998E-10</c:v>
                </c:pt>
                <c:pt idx="10487">
                  <c:v>3.0542799999999998E-10</c:v>
                </c:pt>
                <c:pt idx="10488">
                  <c:v>3.0542899999999999E-10</c:v>
                </c:pt>
                <c:pt idx="10489">
                  <c:v>3.0543499999999999E-10</c:v>
                </c:pt>
                <c:pt idx="10490">
                  <c:v>3.05436E-10</c:v>
                </c:pt>
                <c:pt idx="10491">
                  <c:v>3.0544599999999998E-10</c:v>
                </c:pt>
                <c:pt idx="10492">
                  <c:v>3.05478E-10</c:v>
                </c:pt>
                <c:pt idx="10493">
                  <c:v>3.0550500000000002E-10</c:v>
                </c:pt>
                <c:pt idx="10494">
                  <c:v>3.0550500000000002E-10</c:v>
                </c:pt>
                <c:pt idx="10495">
                  <c:v>3.0551299999999999E-10</c:v>
                </c:pt>
                <c:pt idx="10496">
                  <c:v>3.0551600000000001E-10</c:v>
                </c:pt>
                <c:pt idx="10497">
                  <c:v>3.0551899999999999E-10</c:v>
                </c:pt>
                <c:pt idx="10498">
                  <c:v>3.05563E-10</c:v>
                </c:pt>
                <c:pt idx="10499">
                  <c:v>3.0556500000000002E-10</c:v>
                </c:pt>
                <c:pt idx="10500">
                  <c:v>3.0556799999999999E-10</c:v>
                </c:pt>
                <c:pt idx="10501">
                  <c:v>3.0557799999999998E-10</c:v>
                </c:pt>
                <c:pt idx="10502">
                  <c:v>3.0558399999999998E-10</c:v>
                </c:pt>
                <c:pt idx="10503">
                  <c:v>3.05599E-10</c:v>
                </c:pt>
                <c:pt idx="10504">
                  <c:v>3.0560399999999999E-10</c:v>
                </c:pt>
                <c:pt idx="10505">
                  <c:v>3.0560700000000002E-10</c:v>
                </c:pt>
                <c:pt idx="10506">
                  <c:v>3.0563000000000001E-10</c:v>
                </c:pt>
                <c:pt idx="10507">
                  <c:v>3.0563100000000002E-10</c:v>
                </c:pt>
                <c:pt idx="10508">
                  <c:v>3.0563600000000001E-10</c:v>
                </c:pt>
                <c:pt idx="10509">
                  <c:v>3.05641E-10</c:v>
                </c:pt>
                <c:pt idx="10510">
                  <c:v>3.0565400000000001E-10</c:v>
                </c:pt>
                <c:pt idx="10511">
                  <c:v>3.05671E-10</c:v>
                </c:pt>
                <c:pt idx="10512">
                  <c:v>3.0568400000000001E-10</c:v>
                </c:pt>
                <c:pt idx="10513">
                  <c:v>3.0568799999999999E-10</c:v>
                </c:pt>
                <c:pt idx="10514">
                  <c:v>3.0570499999999998E-10</c:v>
                </c:pt>
                <c:pt idx="10515">
                  <c:v>3.0570499999999998E-10</c:v>
                </c:pt>
                <c:pt idx="10516">
                  <c:v>3.0570900000000001E-10</c:v>
                </c:pt>
                <c:pt idx="10517">
                  <c:v>3.05743E-10</c:v>
                </c:pt>
                <c:pt idx="10518">
                  <c:v>3.05756E-10</c:v>
                </c:pt>
                <c:pt idx="10519">
                  <c:v>3.0577799999999999E-10</c:v>
                </c:pt>
                <c:pt idx="10520">
                  <c:v>3.0578399999999999E-10</c:v>
                </c:pt>
                <c:pt idx="10521">
                  <c:v>3.0579400000000002E-10</c:v>
                </c:pt>
                <c:pt idx="10522">
                  <c:v>3.0580199999999998E-10</c:v>
                </c:pt>
                <c:pt idx="10523">
                  <c:v>3.0580299999999999E-10</c:v>
                </c:pt>
                <c:pt idx="10524">
                  <c:v>3.0580500000000001E-10</c:v>
                </c:pt>
                <c:pt idx="10525">
                  <c:v>3.0581899999999998E-10</c:v>
                </c:pt>
                <c:pt idx="10526">
                  <c:v>3.0582099999999999E-10</c:v>
                </c:pt>
                <c:pt idx="10527">
                  <c:v>3.0582900000000001E-10</c:v>
                </c:pt>
                <c:pt idx="10528">
                  <c:v>3.0583199999999998E-10</c:v>
                </c:pt>
                <c:pt idx="10529">
                  <c:v>3.0583600000000002E-10</c:v>
                </c:pt>
                <c:pt idx="10530">
                  <c:v>3.0585099999999999E-10</c:v>
                </c:pt>
                <c:pt idx="10531">
                  <c:v>3.0585599999999998E-10</c:v>
                </c:pt>
                <c:pt idx="10532">
                  <c:v>3.0586799999999998E-10</c:v>
                </c:pt>
                <c:pt idx="10533">
                  <c:v>3.0588900000000001E-10</c:v>
                </c:pt>
                <c:pt idx="10534">
                  <c:v>3.0589799999999998E-10</c:v>
                </c:pt>
                <c:pt idx="10535">
                  <c:v>3.0590700000000001E-10</c:v>
                </c:pt>
                <c:pt idx="10536">
                  <c:v>3.0590900000000002E-10</c:v>
                </c:pt>
                <c:pt idx="10537">
                  <c:v>3.0590999999999998E-10</c:v>
                </c:pt>
                <c:pt idx="10538">
                  <c:v>3.0592100000000002E-10</c:v>
                </c:pt>
                <c:pt idx="10539">
                  <c:v>3.0592700000000002E-10</c:v>
                </c:pt>
                <c:pt idx="10540">
                  <c:v>3.0593700000000001E-10</c:v>
                </c:pt>
                <c:pt idx="10541">
                  <c:v>3.0594599999999998E-10</c:v>
                </c:pt>
                <c:pt idx="10542">
                  <c:v>3.0596800000000001E-10</c:v>
                </c:pt>
                <c:pt idx="10543">
                  <c:v>3.0598700000000002E-10</c:v>
                </c:pt>
                <c:pt idx="10544">
                  <c:v>3.0600099999999999E-10</c:v>
                </c:pt>
                <c:pt idx="10545">
                  <c:v>3.0600699999999999E-10</c:v>
                </c:pt>
                <c:pt idx="10546">
                  <c:v>3.0601199999999998E-10</c:v>
                </c:pt>
                <c:pt idx="10547">
                  <c:v>3.0601700000000002E-10</c:v>
                </c:pt>
                <c:pt idx="10548">
                  <c:v>3.0601999999999999E-10</c:v>
                </c:pt>
                <c:pt idx="10549">
                  <c:v>3.0602800000000001E-10</c:v>
                </c:pt>
                <c:pt idx="10550">
                  <c:v>3.0604999999999999E-10</c:v>
                </c:pt>
                <c:pt idx="10551">
                  <c:v>3.0605200000000001E-10</c:v>
                </c:pt>
                <c:pt idx="10552">
                  <c:v>3.0605499999999998E-10</c:v>
                </c:pt>
                <c:pt idx="10553">
                  <c:v>3.0607199999999997E-10</c:v>
                </c:pt>
                <c:pt idx="10554">
                  <c:v>3.0608300000000002E-10</c:v>
                </c:pt>
                <c:pt idx="10555">
                  <c:v>3.0608300000000002E-10</c:v>
                </c:pt>
                <c:pt idx="10556">
                  <c:v>3.0608300000000002E-10</c:v>
                </c:pt>
                <c:pt idx="10557">
                  <c:v>3.0608400000000003E-10</c:v>
                </c:pt>
                <c:pt idx="10558">
                  <c:v>3.0610200000000003E-10</c:v>
                </c:pt>
                <c:pt idx="10559">
                  <c:v>3.0612099999999998E-10</c:v>
                </c:pt>
                <c:pt idx="10560">
                  <c:v>3.0612699999999998E-10</c:v>
                </c:pt>
                <c:pt idx="10561">
                  <c:v>3.06153E-10</c:v>
                </c:pt>
                <c:pt idx="10562">
                  <c:v>3.0616399999999999E-10</c:v>
                </c:pt>
                <c:pt idx="10563">
                  <c:v>3.0616700000000001E-10</c:v>
                </c:pt>
                <c:pt idx="10564">
                  <c:v>3.0618000000000002E-10</c:v>
                </c:pt>
                <c:pt idx="10565">
                  <c:v>3.0618199999999999E-10</c:v>
                </c:pt>
                <c:pt idx="10566">
                  <c:v>3.0620900000000001E-10</c:v>
                </c:pt>
                <c:pt idx="10567">
                  <c:v>3.06214E-10</c:v>
                </c:pt>
                <c:pt idx="10568">
                  <c:v>3.0622499999999999E-10</c:v>
                </c:pt>
                <c:pt idx="10569">
                  <c:v>3.0623900000000001E-10</c:v>
                </c:pt>
                <c:pt idx="10570">
                  <c:v>3.0624500000000001E-10</c:v>
                </c:pt>
                <c:pt idx="10571">
                  <c:v>3.0626099999999999E-10</c:v>
                </c:pt>
                <c:pt idx="10572">
                  <c:v>3.0626900000000001E-10</c:v>
                </c:pt>
                <c:pt idx="10573">
                  <c:v>3.0629300000000001E-10</c:v>
                </c:pt>
                <c:pt idx="10574">
                  <c:v>3.0630699999999997E-10</c:v>
                </c:pt>
                <c:pt idx="10575">
                  <c:v>3.0631100000000001E-10</c:v>
                </c:pt>
                <c:pt idx="10576">
                  <c:v>3.0631300000000003E-10</c:v>
                </c:pt>
                <c:pt idx="10577">
                  <c:v>3.0631999999999998E-10</c:v>
                </c:pt>
                <c:pt idx="10578">
                  <c:v>3.06322E-10</c:v>
                </c:pt>
                <c:pt idx="10579">
                  <c:v>3.0633000000000002E-10</c:v>
                </c:pt>
                <c:pt idx="10580">
                  <c:v>3.0634900000000002E-10</c:v>
                </c:pt>
                <c:pt idx="10581">
                  <c:v>3.0635400000000002E-10</c:v>
                </c:pt>
                <c:pt idx="10582">
                  <c:v>3.0636100000000002E-10</c:v>
                </c:pt>
                <c:pt idx="10583">
                  <c:v>3.0638500000000002E-10</c:v>
                </c:pt>
                <c:pt idx="10584">
                  <c:v>3.0638900000000001E-10</c:v>
                </c:pt>
                <c:pt idx="10585">
                  <c:v>3.0638900000000001E-10</c:v>
                </c:pt>
                <c:pt idx="10586">
                  <c:v>3.0639500000000001E-10</c:v>
                </c:pt>
                <c:pt idx="10587">
                  <c:v>3.0639799999999998E-10</c:v>
                </c:pt>
                <c:pt idx="10588">
                  <c:v>3.0642799999999998E-10</c:v>
                </c:pt>
                <c:pt idx="10589">
                  <c:v>3.0644500000000002E-10</c:v>
                </c:pt>
                <c:pt idx="10590">
                  <c:v>3.0644699999999999E-10</c:v>
                </c:pt>
                <c:pt idx="10591">
                  <c:v>3.0644799999999999E-10</c:v>
                </c:pt>
                <c:pt idx="10592">
                  <c:v>3.06449E-10</c:v>
                </c:pt>
                <c:pt idx="10593">
                  <c:v>3.0646399999999998E-10</c:v>
                </c:pt>
                <c:pt idx="10594">
                  <c:v>3.0646599999999999E-10</c:v>
                </c:pt>
                <c:pt idx="10595">
                  <c:v>3.06467E-10</c:v>
                </c:pt>
                <c:pt idx="10596">
                  <c:v>3.0647500000000002E-10</c:v>
                </c:pt>
                <c:pt idx="10597">
                  <c:v>3.0648799999999998E-10</c:v>
                </c:pt>
                <c:pt idx="10598">
                  <c:v>3.0649900000000002E-10</c:v>
                </c:pt>
                <c:pt idx="10599">
                  <c:v>3.0650699999999998E-10</c:v>
                </c:pt>
                <c:pt idx="10600">
                  <c:v>3.0650699999999998E-10</c:v>
                </c:pt>
                <c:pt idx="10601">
                  <c:v>3.06509E-10</c:v>
                </c:pt>
                <c:pt idx="10602">
                  <c:v>3.0654299999999998E-10</c:v>
                </c:pt>
                <c:pt idx="10603">
                  <c:v>3.0655800000000001E-10</c:v>
                </c:pt>
                <c:pt idx="10604">
                  <c:v>3.0656000000000002E-10</c:v>
                </c:pt>
                <c:pt idx="10605">
                  <c:v>3.0656500000000002E-10</c:v>
                </c:pt>
                <c:pt idx="10606">
                  <c:v>3.0657600000000001E-10</c:v>
                </c:pt>
                <c:pt idx="10607">
                  <c:v>3.0658900000000002E-10</c:v>
                </c:pt>
                <c:pt idx="10608">
                  <c:v>3.0659000000000002E-10</c:v>
                </c:pt>
                <c:pt idx="10609">
                  <c:v>3.0659199999999999E-10</c:v>
                </c:pt>
                <c:pt idx="10610">
                  <c:v>3.0659799999999999E-10</c:v>
                </c:pt>
                <c:pt idx="10611">
                  <c:v>3.0660100000000001E-10</c:v>
                </c:pt>
                <c:pt idx="10612">
                  <c:v>3.0660299999999998E-10</c:v>
                </c:pt>
                <c:pt idx="10613">
                  <c:v>3.0660999999999999E-10</c:v>
                </c:pt>
                <c:pt idx="10614">
                  <c:v>3.0662799999999999E-10</c:v>
                </c:pt>
                <c:pt idx="10615">
                  <c:v>3.0663200000000002E-10</c:v>
                </c:pt>
                <c:pt idx="10616">
                  <c:v>3.0666399999999999E-10</c:v>
                </c:pt>
                <c:pt idx="10617">
                  <c:v>3.0667400000000002E-10</c:v>
                </c:pt>
                <c:pt idx="10618">
                  <c:v>3.0667599999999999E-10</c:v>
                </c:pt>
                <c:pt idx="10619">
                  <c:v>3.06696E-10</c:v>
                </c:pt>
                <c:pt idx="10620">
                  <c:v>3.0669700000000001E-10</c:v>
                </c:pt>
                <c:pt idx="10621">
                  <c:v>3.0669999999999999E-10</c:v>
                </c:pt>
                <c:pt idx="10622">
                  <c:v>3.0669999999999999E-10</c:v>
                </c:pt>
                <c:pt idx="10623">
                  <c:v>3.0670599999999998E-10</c:v>
                </c:pt>
                <c:pt idx="10624">
                  <c:v>3.0671799999999998E-10</c:v>
                </c:pt>
                <c:pt idx="10625">
                  <c:v>3.0673499999999998E-10</c:v>
                </c:pt>
                <c:pt idx="10626">
                  <c:v>3.0674000000000002E-10</c:v>
                </c:pt>
                <c:pt idx="10627">
                  <c:v>3.0675E-10</c:v>
                </c:pt>
                <c:pt idx="10628">
                  <c:v>3.0677000000000002E-10</c:v>
                </c:pt>
                <c:pt idx="10629">
                  <c:v>3.0677899999999999E-10</c:v>
                </c:pt>
                <c:pt idx="10630">
                  <c:v>3.0678900000000002E-10</c:v>
                </c:pt>
                <c:pt idx="10631">
                  <c:v>3.0679099999999999E-10</c:v>
                </c:pt>
                <c:pt idx="10632">
                  <c:v>3.0679599999999998E-10</c:v>
                </c:pt>
                <c:pt idx="10633">
                  <c:v>3.0679900000000001E-10</c:v>
                </c:pt>
                <c:pt idx="10634">
                  <c:v>3.06804E-10</c:v>
                </c:pt>
                <c:pt idx="10635">
                  <c:v>3.0681999999999998E-10</c:v>
                </c:pt>
                <c:pt idx="10636">
                  <c:v>3.0682300000000001E-10</c:v>
                </c:pt>
                <c:pt idx="10637">
                  <c:v>3.0684E-10</c:v>
                </c:pt>
                <c:pt idx="10638">
                  <c:v>3.06846E-10</c:v>
                </c:pt>
                <c:pt idx="10639">
                  <c:v>3.0685400000000001E-10</c:v>
                </c:pt>
                <c:pt idx="10640">
                  <c:v>3.0687E-10</c:v>
                </c:pt>
                <c:pt idx="10641">
                  <c:v>3.06883E-10</c:v>
                </c:pt>
                <c:pt idx="10642">
                  <c:v>3.06931E-10</c:v>
                </c:pt>
                <c:pt idx="10643">
                  <c:v>3.06967E-10</c:v>
                </c:pt>
                <c:pt idx="10644">
                  <c:v>3.0696800000000001E-10</c:v>
                </c:pt>
                <c:pt idx="10645">
                  <c:v>3.0696999999999997E-10</c:v>
                </c:pt>
                <c:pt idx="10646">
                  <c:v>3.0697599999999997E-10</c:v>
                </c:pt>
                <c:pt idx="10647">
                  <c:v>3.0698600000000001E-10</c:v>
                </c:pt>
                <c:pt idx="10648">
                  <c:v>3.0698700000000002E-10</c:v>
                </c:pt>
                <c:pt idx="10649">
                  <c:v>3.0699499999999998E-10</c:v>
                </c:pt>
                <c:pt idx="10650">
                  <c:v>3.0699800000000001E-10</c:v>
                </c:pt>
                <c:pt idx="10651">
                  <c:v>3.07015E-10</c:v>
                </c:pt>
                <c:pt idx="10652">
                  <c:v>3.0701899999999998E-10</c:v>
                </c:pt>
                <c:pt idx="10653">
                  <c:v>3.0702900000000002E-10</c:v>
                </c:pt>
                <c:pt idx="10654">
                  <c:v>3.0703199999999999E-10</c:v>
                </c:pt>
                <c:pt idx="10655">
                  <c:v>3.07045E-10</c:v>
                </c:pt>
                <c:pt idx="10656">
                  <c:v>3.0706400000000001E-10</c:v>
                </c:pt>
                <c:pt idx="10657">
                  <c:v>3.0707399999999999E-10</c:v>
                </c:pt>
                <c:pt idx="10658">
                  <c:v>3.07094E-10</c:v>
                </c:pt>
                <c:pt idx="10659">
                  <c:v>3.0709600000000002E-10</c:v>
                </c:pt>
                <c:pt idx="10660">
                  <c:v>3.0710100000000001E-10</c:v>
                </c:pt>
                <c:pt idx="10661">
                  <c:v>3.07106E-10</c:v>
                </c:pt>
                <c:pt idx="10662">
                  <c:v>3.0714400000000002E-10</c:v>
                </c:pt>
                <c:pt idx="10663">
                  <c:v>3.0716899999999998E-10</c:v>
                </c:pt>
                <c:pt idx="10664">
                  <c:v>3.0719899999999997E-10</c:v>
                </c:pt>
                <c:pt idx="10665">
                  <c:v>3.07202E-10</c:v>
                </c:pt>
                <c:pt idx="10666">
                  <c:v>3.0721099999999997E-10</c:v>
                </c:pt>
                <c:pt idx="10667">
                  <c:v>3.07214E-10</c:v>
                </c:pt>
                <c:pt idx="10668">
                  <c:v>3.0721899999999999E-10</c:v>
                </c:pt>
                <c:pt idx="10669">
                  <c:v>3.0722100000000001E-10</c:v>
                </c:pt>
                <c:pt idx="10670">
                  <c:v>3.0726500000000002E-10</c:v>
                </c:pt>
                <c:pt idx="10671">
                  <c:v>3.0726699999999999E-10</c:v>
                </c:pt>
                <c:pt idx="10672">
                  <c:v>3.0727000000000002E-10</c:v>
                </c:pt>
                <c:pt idx="10673">
                  <c:v>3.0728900000000002E-10</c:v>
                </c:pt>
                <c:pt idx="10674">
                  <c:v>3.0729500000000002E-10</c:v>
                </c:pt>
                <c:pt idx="10675">
                  <c:v>3.0730000000000001E-10</c:v>
                </c:pt>
                <c:pt idx="10676">
                  <c:v>3.0730199999999998E-10</c:v>
                </c:pt>
                <c:pt idx="10677">
                  <c:v>3.0730600000000001E-10</c:v>
                </c:pt>
                <c:pt idx="10678">
                  <c:v>3.0730799999999998E-10</c:v>
                </c:pt>
                <c:pt idx="10679">
                  <c:v>3.0733199999999998E-10</c:v>
                </c:pt>
                <c:pt idx="10680">
                  <c:v>3.07335E-10</c:v>
                </c:pt>
                <c:pt idx="10681">
                  <c:v>3.0734E-10</c:v>
                </c:pt>
                <c:pt idx="10682">
                  <c:v>3.0736999999999999E-10</c:v>
                </c:pt>
                <c:pt idx="10683">
                  <c:v>3.07371E-10</c:v>
                </c:pt>
                <c:pt idx="10684">
                  <c:v>3.07377E-10</c:v>
                </c:pt>
                <c:pt idx="10685">
                  <c:v>3.0738099999999999E-10</c:v>
                </c:pt>
                <c:pt idx="10686">
                  <c:v>3.0738699999999999E-10</c:v>
                </c:pt>
                <c:pt idx="10687">
                  <c:v>3.0739199999999998E-10</c:v>
                </c:pt>
                <c:pt idx="10688">
                  <c:v>3.0739899999999998E-10</c:v>
                </c:pt>
                <c:pt idx="10689">
                  <c:v>3.0740200000000001E-10</c:v>
                </c:pt>
                <c:pt idx="10690">
                  <c:v>3.0740399999999998E-10</c:v>
                </c:pt>
                <c:pt idx="10691">
                  <c:v>3.0741799999999999E-10</c:v>
                </c:pt>
                <c:pt idx="10692">
                  <c:v>3.0744500000000002E-10</c:v>
                </c:pt>
                <c:pt idx="10693">
                  <c:v>3.0745399999999999E-10</c:v>
                </c:pt>
                <c:pt idx="10694">
                  <c:v>3.0745800000000003E-10</c:v>
                </c:pt>
                <c:pt idx="10695">
                  <c:v>3.0746200000000001E-10</c:v>
                </c:pt>
                <c:pt idx="10696">
                  <c:v>3.0746499999999998E-10</c:v>
                </c:pt>
                <c:pt idx="10697">
                  <c:v>3.0747000000000002E-10</c:v>
                </c:pt>
                <c:pt idx="10698">
                  <c:v>3.0747600000000002E-10</c:v>
                </c:pt>
                <c:pt idx="10699">
                  <c:v>3.07485E-10</c:v>
                </c:pt>
                <c:pt idx="10700">
                  <c:v>3.07491E-10</c:v>
                </c:pt>
                <c:pt idx="10701">
                  <c:v>3.0751600000000001E-10</c:v>
                </c:pt>
                <c:pt idx="10702">
                  <c:v>3.0752800000000001E-10</c:v>
                </c:pt>
                <c:pt idx="10703">
                  <c:v>3.0754200000000002E-10</c:v>
                </c:pt>
                <c:pt idx="10704">
                  <c:v>3.0755300000000001E-10</c:v>
                </c:pt>
                <c:pt idx="10705">
                  <c:v>3.0756600000000002E-10</c:v>
                </c:pt>
                <c:pt idx="10706">
                  <c:v>3.0759099999999998E-10</c:v>
                </c:pt>
                <c:pt idx="10707">
                  <c:v>3.0759299999999999E-10</c:v>
                </c:pt>
                <c:pt idx="10708">
                  <c:v>3.0760399999999999E-10</c:v>
                </c:pt>
                <c:pt idx="10709">
                  <c:v>3.0760700000000001E-10</c:v>
                </c:pt>
                <c:pt idx="10710">
                  <c:v>3.0762299999999999E-10</c:v>
                </c:pt>
                <c:pt idx="10711">
                  <c:v>3.0762299999999999E-10</c:v>
                </c:pt>
                <c:pt idx="10712">
                  <c:v>3.0763200000000002E-10</c:v>
                </c:pt>
                <c:pt idx="10713">
                  <c:v>3.0764499999999998E-10</c:v>
                </c:pt>
                <c:pt idx="10714">
                  <c:v>3.0765199999999998E-10</c:v>
                </c:pt>
                <c:pt idx="10715">
                  <c:v>3.0766E-10</c:v>
                </c:pt>
                <c:pt idx="10716">
                  <c:v>3.0766E-10</c:v>
                </c:pt>
                <c:pt idx="10717">
                  <c:v>3.0766399999999998E-10</c:v>
                </c:pt>
                <c:pt idx="10718">
                  <c:v>3.0766999999999998E-10</c:v>
                </c:pt>
                <c:pt idx="10719">
                  <c:v>3.0767699999999999E-10</c:v>
                </c:pt>
                <c:pt idx="10720">
                  <c:v>3.0768299999999999E-10</c:v>
                </c:pt>
                <c:pt idx="10721">
                  <c:v>3.0769E-10</c:v>
                </c:pt>
                <c:pt idx="10722">
                  <c:v>3.0769200000000002E-10</c:v>
                </c:pt>
                <c:pt idx="10723">
                  <c:v>3.0771199999999998E-10</c:v>
                </c:pt>
                <c:pt idx="10724">
                  <c:v>3.0774000000000001E-10</c:v>
                </c:pt>
                <c:pt idx="10725">
                  <c:v>3.0775300000000002E-10</c:v>
                </c:pt>
                <c:pt idx="10726">
                  <c:v>3.0775700000000001E-10</c:v>
                </c:pt>
                <c:pt idx="10727">
                  <c:v>3.07762E-10</c:v>
                </c:pt>
                <c:pt idx="10728">
                  <c:v>3.0776300000000001E-10</c:v>
                </c:pt>
                <c:pt idx="10729">
                  <c:v>3.0778E-10</c:v>
                </c:pt>
                <c:pt idx="10730">
                  <c:v>3.0779099999999999E-10</c:v>
                </c:pt>
                <c:pt idx="10731">
                  <c:v>3.0780100000000002E-10</c:v>
                </c:pt>
                <c:pt idx="10732">
                  <c:v>3.0780199999999998E-10</c:v>
                </c:pt>
                <c:pt idx="10733">
                  <c:v>3.07817E-10</c:v>
                </c:pt>
                <c:pt idx="10734">
                  <c:v>3.07829E-10</c:v>
                </c:pt>
                <c:pt idx="10735">
                  <c:v>3.0783399999999999E-10</c:v>
                </c:pt>
                <c:pt idx="10736">
                  <c:v>3.0785199999999999E-10</c:v>
                </c:pt>
                <c:pt idx="10737">
                  <c:v>3.0785599999999998E-10</c:v>
                </c:pt>
                <c:pt idx="10738">
                  <c:v>3.0786199999999998E-10</c:v>
                </c:pt>
                <c:pt idx="10739">
                  <c:v>3.07865E-10</c:v>
                </c:pt>
                <c:pt idx="10740">
                  <c:v>3.0787399999999998E-10</c:v>
                </c:pt>
                <c:pt idx="10741">
                  <c:v>3.0789100000000002E-10</c:v>
                </c:pt>
                <c:pt idx="10742">
                  <c:v>3.0789999999999999E-10</c:v>
                </c:pt>
                <c:pt idx="10743">
                  <c:v>3.07907E-10</c:v>
                </c:pt>
                <c:pt idx="10744">
                  <c:v>3.0790800000000001E-10</c:v>
                </c:pt>
                <c:pt idx="10745">
                  <c:v>3.0791400000000001E-10</c:v>
                </c:pt>
                <c:pt idx="10746">
                  <c:v>3.0793400000000002E-10</c:v>
                </c:pt>
                <c:pt idx="10747">
                  <c:v>3.0795999999999999E-10</c:v>
                </c:pt>
                <c:pt idx="10748">
                  <c:v>3.07973E-10</c:v>
                </c:pt>
                <c:pt idx="10749">
                  <c:v>3.0798600000000001E-10</c:v>
                </c:pt>
                <c:pt idx="10750">
                  <c:v>3.0798899999999998E-10</c:v>
                </c:pt>
                <c:pt idx="10751">
                  <c:v>3.0800199999999999E-10</c:v>
                </c:pt>
                <c:pt idx="10752">
                  <c:v>3.0800799999999999E-10</c:v>
                </c:pt>
                <c:pt idx="10753">
                  <c:v>3.0801E-10</c:v>
                </c:pt>
                <c:pt idx="10754">
                  <c:v>3.08016E-10</c:v>
                </c:pt>
                <c:pt idx="10755">
                  <c:v>3.0801800000000002E-10</c:v>
                </c:pt>
                <c:pt idx="10756">
                  <c:v>3.0804299999999998E-10</c:v>
                </c:pt>
                <c:pt idx="10757">
                  <c:v>3.0804499999999999E-10</c:v>
                </c:pt>
                <c:pt idx="10758">
                  <c:v>3.08058E-10</c:v>
                </c:pt>
                <c:pt idx="10759">
                  <c:v>3.0806500000000001E-10</c:v>
                </c:pt>
                <c:pt idx="10760">
                  <c:v>3.0807E-10</c:v>
                </c:pt>
                <c:pt idx="10761">
                  <c:v>3.0807999999999998E-10</c:v>
                </c:pt>
                <c:pt idx="10762">
                  <c:v>3.0808400000000002E-10</c:v>
                </c:pt>
                <c:pt idx="10763">
                  <c:v>3.0808499999999998E-10</c:v>
                </c:pt>
                <c:pt idx="10764">
                  <c:v>3.0812199999999998E-10</c:v>
                </c:pt>
                <c:pt idx="10765">
                  <c:v>3.0812799999999998E-10</c:v>
                </c:pt>
                <c:pt idx="10766">
                  <c:v>3.0813499999999999E-10</c:v>
                </c:pt>
                <c:pt idx="10767">
                  <c:v>3.0816900000000002E-10</c:v>
                </c:pt>
                <c:pt idx="10768">
                  <c:v>3.0817400000000002E-10</c:v>
                </c:pt>
                <c:pt idx="10769">
                  <c:v>3.0817599999999998E-10</c:v>
                </c:pt>
                <c:pt idx="10770">
                  <c:v>3.0820300000000001E-10</c:v>
                </c:pt>
                <c:pt idx="10771">
                  <c:v>3.0820400000000001E-10</c:v>
                </c:pt>
                <c:pt idx="10772">
                  <c:v>3.0820599999999998E-10</c:v>
                </c:pt>
                <c:pt idx="10773">
                  <c:v>3.08208E-10</c:v>
                </c:pt>
                <c:pt idx="10774">
                  <c:v>3.08214E-10</c:v>
                </c:pt>
                <c:pt idx="10775">
                  <c:v>3.0822100000000001E-10</c:v>
                </c:pt>
                <c:pt idx="10776">
                  <c:v>3.0824000000000001E-10</c:v>
                </c:pt>
                <c:pt idx="10777">
                  <c:v>3.08251E-10</c:v>
                </c:pt>
                <c:pt idx="10778">
                  <c:v>3.0825499999999999E-10</c:v>
                </c:pt>
                <c:pt idx="10779">
                  <c:v>3.0826500000000002E-10</c:v>
                </c:pt>
                <c:pt idx="10780">
                  <c:v>3.08269E-10</c:v>
                </c:pt>
                <c:pt idx="10781">
                  <c:v>3.0829400000000001E-10</c:v>
                </c:pt>
                <c:pt idx="10782">
                  <c:v>3.0830000000000001E-10</c:v>
                </c:pt>
                <c:pt idx="10783">
                  <c:v>3.0830100000000002E-10</c:v>
                </c:pt>
                <c:pt idx="10784">
                  <c:v>3.08305E-10</c:v>
                </c:pt>
                <c:pt idx="10785">
                  <c:v>3.0831999999999998E-10</c:v>
                </c:pt>
                <c:pt idx="10786">
                  <c:v>3.08329E-10</c:v>
                </c:pt>
                <c:pt idx="10787">
                  <c:v>3.0836800000000003E-10</c:v>
                </c:pt>
                <c:pt idx="10788">
                  <c:v>3.0836999999999999E-10</c:v>
                </c:pt>
                <c:pt idx="10789">
                  <c:v>3.0837200000000001E-10</c:v>
                </c:pt>
                <c:pt idx="10790">
                  <c:v>3.08389E-10</c:v>
                </c:pt>
                <c:pt idx="10791">
                  <c:v>3.0839100000000002E-10</c:v>
                </c:pt>
                <c:pt idx="10792">
                  <c:v>3.0840400000000002E-10</c:v>
                </c:pt>
                <c:pt idx="10793">
                  <c:v>3.0840599999999999E-10</c:v>
                </c:pt>
                <c:pt idx="10794">
                  <c:v>3.0840800000000001E-10</c:v>
                </c:pt>
                <c:pt idx="10795">
                  <c:v>3.0841600000000002E-10</c:v>
                </c:pt>
                <c:pt idx="10796">
                  <c:v>3.0842399999999999E-10</c:v>
                </c:pt>
                <c:pt idx="10797">
                  <c:v>3.0843200000000001E-10</c:v>
                </c:pt>
                <c:pt idx="10798">
                  <c:v>3.08468E-10</c:v>
                </c:pt>
                <c:pt idx="10799">
                  <c:v>3.0848E-10</c:v>
                </c:pt>
                <c:pt idx="10800">
                  <c:v>3.0848399999999999E-10</c:v>
                </c:pt>
                <c:pt idx="10801">
                  <c:v>3.0848999999999999E-10</c:v>
                </c:pt>
                <c:pt idx="10802">
                  <c:v>3.0849699999999999E-10</c:v>
                </c:pt>
                <c:pt idx="10803">
                  <c:v>3.0849900000000001E-10</c:v>
                </c:pt>
                <c:pt idx="10804">
                  <c:v>3.0850899999999999E-10</c:v>
                </c:pt>
                <c:pt idx="10805">
                  <c:v>3.0851E-10</c:v>
                </c:pt>
                <c:pt idx="10806">
                  <c:v>3.0853099999999998E-10</c:v>
                </c:pt>
                <c:pt idx="10807">
                  <c:v>3.08546E-10</c:v>
                </c:pt>
                <c:pt idx="10808">
                  <c:v>3.0856799999999998E-10</c:v>
                </c:pt>
                <c:pt idx="10809">
                  <c:v>3.0858599999999998E-10</c:v>
                </c:pt>
                <c:pt idx="10810">
                  <c:v>3.0858699999999999E-10</c:v>
                </c:pt>
                <c:pt idx="10811">
                  <c:v>3.0859100000000003E-10</c:v>
                </c:pt>
                <c:pt idx="10812">
                  <c:v>3.0859500000000001E-10</c:v>
                </c:pt>
                <c:pt idx="10813">
                  <c:v>3.0861599999999998E-10</c:v>
                </c:pt>
                <c:pt idx="10814">
                  <c:v>3.0862899999999999E-10</c:v>
                </c:pt>
                <c:pt idx="10815">
                  <c:v>3.0863900000000002E-10</c:v>
                </c:pt>
                <c:pt idx="10816">
                  <c:v>3.08642E-10</c:v>
                </c:pt>
                <c:pt idx="10817">
                  <c:v>3.0864599999999998E-10</c:v>
                </c:pt>
                <c:pt idx="10818">
                  <c:v>3.0866300000000002E-10</c:v>
                </c:pt>
                <c:pt idx="10819">
                  <c:v>3.08666E-10</c:v>
                </c:pt>
                <c:pt idx="10820">
                  <c:v>3.0866900000000002E-10</c:v>
                </c:pt>
                <c:pt idx="10821">
                  <c:v>3.0867500000000002E-10</c:v>
                </c:pt>
                <c:pt idx="10822">
                  <c:v>3.08678E-10</c:v>
                </c:pt>
                <c:pt idx="10823">
                  <c:v>3.0868799999999998E-10</c:v>
                </c:pt>
                <c:pt idx="10824">
                  <c:v>3.08702E-10</c:v>
                </c:pt>
                <c:pt idx="10825">
                  <c:v>3.08745E-10</c:v>
                </c:pt>
                <c:pt idx="10826">
                  <c:v>3.0874999999999999E-10</c:v>
                </c:pt>
                <c:pt idx="10827">
                  <c:v>3.0875599999999999E-10</c:v>
                </c:pt>
                <c:pt idx="10828">
                  <c:v>3.0875900000000002E-10</c:v>
                </c:pt>
                <c:pt idx="10829">
                  <c:v>3.0877899999999998E-10</c:v>
                </c:pt>
                <c:pt idx="10830">
                  <c:v>3.0879599999999997E-10</c:v>
                </c:pt>
                <c:pt idx="10831">
                  <c:v>3.0880299999999998E-10</c:v>
                </c:pt>
                <c:pt idx="10832">
                  <c:v>3.0880700000000002E-10</c:v>
                </c:pt>
                <c:pt idx="10833">
                  <c:v>3.0883299999999998E-10</c:v>
                </c:pt>
                <c:pt idx="10834">
                  <c:v>3.08841E-10</c:v>
                </c:pt>
                <c:pt idx="10835">
                  <c:v>3.0884300000000002E-10</c:v>
                </c:pt>
                <c:pt idx="10836">
                  <c:v>3.0884800000000001E-10</c:v>
                </c:pt>
                <c:pt idx="10837">
                  <c:v>3.0885199999999999E-10</c:v>
                </c:pt>
                <c:pt idx="10838">
                  <c:v>3.0885500000000002E-10</c:v>
                </c:pt>
                <c:pt idx="10839">
                  <c:v>3.0886399999999999E-10</c:v>
                </c:pt>
                <c:pt idx="10840">
                  <c:v>3.0888000000000002E-10</c:v>
                </c:pt>
                <c:pt idx="10841">
                  <c:v>3.0889000000000001E-10</c:v>
                </c:pt>
                <c:pt idx="10842">
                  <c:v>3.0890599999999999E-10</c:v>
                </c:pt>
                <c:pt idx="10843">
                  <c:v>3.0891199999999999E-10</c:v>
                </c:pt>
                <c:pt idx="10844">
                  <c:v>3.0892200000000002E-10</c:v>
                </c:pt>
                <c:pt idx="10845">
                  <c:v>3.0892399999999999E-10</c:v>
                </c:pt>
                <c:pt idx="10846">
                  <c:v>3.0892399999999999E-10</c:v>
                </c:pt>
                <c:pt idx="10847">
                  <c:v>3.08926E-10</c:v>
                </c:pt>
                <c:pt idx="10848">
                  <c:v>3.08931E-10</c:v>
                </c:pt>
                <c:pt idx="10849">
                  <c:v>3.0893599999999999E-10</c:v>
                </c:pt>
                <c:pt idx="10850">
                  <c:v>3.0893900000000001E-10</c:v>
                </c:pt>
                <c:pt idx="10851">
                  <c:v>3.0896099999999999E-10</c:v>
                </c:pt>
                <c:pt idx="10852">
                  <c:v>3.0897000000000002E-10</c:v>
                </c:pt>
                <c:pt idx="10853">
                  <c:v>3.0897899999999999E-10</c:v>
                </c:pt>
                <c:pt idx="10854">
                  <c:v>3.0898E-10</c:v>
                </c:pt>
                <c:pt idx="10855">
                  <c:v>3.0901800000000002E-10</c:v>
                </c:pt>
                <c:pt idx="10856">
                  <c:v>3.09028E-10</c:v>
                </c:pt>
                <c:pt idx="10857">
                  <c:v>3.0903099999999997E-10</c:v>
                </c:pt>
                <c:pt idx="10858">
                  <c:v>3.0903199999999998E-10</c:v>
                </c:pt>
                <c:pt idx="10859">
                  <c:v>3.0903199999999998E-10</c:v>
                </c:pt>
                <c:pt idx="10860">
                  <c:v>3.0903699999999997E-10</c:v>
                </c:pt>
                <c:pt idx="10861">
                  <c:v>3.0903799999999998E-10</c:v>
                </c:pt>
                <c:pt idx="10862">
                  <c:v>3.09052E-10</c:v>
                </c:pt>
                <c:pt idx="10863">
                  <c:v>3.0907999999999998E-10</c:v>
                </c:pt>
                <c:pt idx="10864">
                  <c:v>3.0909299999999999E-10</c:v>
                </c:pt>
                <c:pt idx="10865">
                  <c:v>3.0910399999999998E-10</c:v>
                </c:pt>
                <c:pt idx="10866">
                  <c:v>3.09112E-10</c:v>
                </c:pt>
                <c:pt idx="10867">
                  <c:v>3.0911900000000001E-10</c:v>
                </c:pt>
                <c:pt idx="10868">
                  <c:v>3.0912100000000002E-10</c:v>
                </c:pt>
                <c:pt idx="10869">
                  <c:v>3.09124E-10</c:v>
                </c:pt>
                <c:pt idx="10870">
                  <c:v>3.0913800000000001E-10</c:v>
                </c:pt>
                <c:pt idx="10871">
                  <c:v>3.0915299999999999E-10</c:v>
                </c:pt>
                <c:pt idx="10872">
                  <c:v>3.0916800000000001E-10</c:v>
                </c:pt>
                <c:pt idx="10873">
                  <c:v>3.0916900000000002E-10</c:v>
                </c:pt>
                <c:pt idx="10874">
                  <c:v>3.0917400000000001E-10</c:v>
                </c:pt>
                <c:pt idx="10875">
                  <c:v>3.0918799999999998E-10</c:v>
                </c:pt>
                <c:pt idx="10876">
                  <c:v>3.0920500000000002E-10</c:v>
                </c:pt>
                <c:pt idx="10877">
                  <c:v>3.0920699999999998E-10</c:v>
                </c:pt>
                <c:pt idx="10878">
                  <c:v>3.0921999999999999E-10</c:v>
                </c:pt>
                <c:pt idx="10879">
                  <c:v>3.09221E-10</c:v>
                </c:pt>
                <c:pt idx="10880">
                  <c:v>3.0924199999999997E-10</c:v>
                </c:pt>
                <c:pt idx="10881">
                  <c:v>3.0925599999999999E-10</c:v>
                </c:pt>
                <c:pt idx="10882">
                  <c:v>3.0926699999999998E-10</c:v>
                </c:pt>
                <c:pt idx="10883">
                  <c:v>3.0927299999999998E-10</c:v>
                </c:pt>
                <c:pt idx="10884">
                  <c:v>3.0928200000000001E-10</c:v>
                </c:pt>
                <c:pt idx="10885">
                  <c:v>3.0929600000000002E-10</c:v>
                </c:pt>
                <c:pt idx="10886">
                  <c:v>3.0929799999999999E-10</c:v>
                </c:pt>
                <c:pt idx="10887">
                  <c:v>3.0930000000000001E-10</c:v>
                </c:pt>
                <c:pt idx="10888">
                  <c:v>3.0930999999999999E-10</c:v>
                </c:pt>
                <c:pt idx="10889">
                  <c:v>3.0930999999999999E-10</c:v>
                </c:pt>
                <c:pt idx="10890">
                  <c:v>3.0934400000000002E-10</c:v>
                </c:pt>
                <c:pt idx="10891">
                  <c:v>3.0935099999999998E-10</c:v>
                </c:pt>
                <c:pt idx="10892">
                  <c:v>3.0935699999999998E-10</c:v>
                </c:pt>
                <c:pt idx="10893">
                  <c:v>3.09359E-10</c:v>
                </c:pt>
                <c:pt idx="10894">
                  <c:v>3.0936299999999998E-10</c:v>
                </c:pt>
                <c:pt idx="10895">
                  <c:v>3.0936700000000001E-10</c:v>
                </c:pt>
                <c:pt idx="10896">
                  <c:v>3.09372E-10</c:v>
                </c:pt>
                <c:pt idx="10897">
                  <c:v>3.0937400000000002E-10</c:v>
                </c:pt>
                <c:pt idx="10898">
                  <c:v>3.0940699999999999E-10</c:v>
                </c:pt>
                <c:pt idx="10899">
                  <c:v>3.09408E-10</c:v>
                </c:pt>
                <c:pt idx="10900">
                  <c:v>3.0943400000000002E-10</c:v>
                </c:pt>
                <c:pt idx="10901">
                  <c:v>3.0945499999999999E-10</c:v>
                </c:pt>
                <c:pt idx="10902">
                  <c:v>3.0946099999999999E-10</c:v>
                </c:pt>
                <c:pt idx="10903">
                  <c:v>3.0946300000000001E-10</c:v>
                </c:pt>
                <c:pt idx="10904">
                  <c:v>3.0947699999999997E-10</c:v>
                </c:pt>
                <c:pt idx="10905">
                  <c:v>3.0947699999999997E-10</c:v>
                </c:pt>
                <c:pt idx="10906">
                  <c:v>3.0949500000000003E-10</c:v>
                </c:pt>
                <c:pt idx="10907">
                  <c:v>3.0950500000000001E-10</c:v>
                </c:pt>
                <c:pt idx="10908">
                  <c:v>3.0951100000000001E-10</c:v>
                </c:pt>
                <c:pt idx="10909">
                  <c:v>3.0951999999999998E-10</c:v>
                </c:pt>
                <c:pt idx="10910">
                  <c:v>3.0952099999999999E-10</c:v>
                </c:pt>
                <c:pt idx="10911">
                  <c:v>3.0953600000000002E-10</c:v>
                </c:pt>
                <c:pt idx="10912">
                  <c:v>3.0953899999999999E-10</c:v>
                </c:pt>
                <c:pt idx="10913">
                  <c:v>3.0954399999999998E-10</c:v>
                </c:pt>
                <c:pt idx="10914">
                  <c:v>3.0954399999999998E-10</c:v>
                </c:pt>
                <c:pt idx="10915">
                  <c:v>3.0957100000000001E-10</c:v>
                </c:pt>
                <c:pt idx="10916">
                  <c:v>3.0959600000000001E-10</c:v>
                </c:pt>
                <c:pt idx="10917">
                  <c:v>3.0960900000000002E-10</c:v>
                </c:pt>
                <c:pt idx="10918">
                  <c:v>3.0961099999999999E-10</c:v>
                </c:pt>
                <c:pt idx="10919">
                  <c:v>3.0962700000000002E-10</c:v>
                </c:pt>
                <c:pt idx="10920">
                  <c:v>3.0962799999999998E-10</c:v>
                </c:pt>
                <c:pt idx="10921">
                  <c:v>3.0963300000000002E-10</c:v>
                </c:pt>
                <c:pt idx="10922">
                  <c:v>3.0963399999999998E-10</c:v>
                </c:pt>
                <c:pt idx="10923">
                  <c:v>3.0965199999999998E-10</c:v>
                </c:pt>
                <c:pt idx="10924">
                  <c:v>3.0966800000000001E-10</c:v>
                </c:pt>
                <c:pt idx="10925">
                  <c:v>3.0966999999999998E-10</c:v>
                </c:pt>
                <c:pt idx="10926">
                  <c:v>3.0967699999999998E-10</c:v>
                </c:pt>
                <c:pt idx="10927">
                  <c:v>3.0967799999999999E-10</c:v>
                </c:pt>
                <c:pt idx="10928">
                  <c:v>3.09679E-10</c:v>
                </c:pt>
                <c:pt idx="10929">
                  <c:v>3.0968000000000001E-10</c:v>
                </c:pt>
                <c:pt idx="10930">
                  <c:v>3.09685E-10</c:v>
                </c:pt>
                <c:pt idx="10931">
                  <c:v>3.0969599999999999E-10</c:v>
                </c:pt>
                <c:pt idx="10932">
                  <c:v>3.0975300000000002E-10</c:v>
                </c:pt>
                <c:pt idx="10933">
                  <c:v>3.0977999999999999E-10</c:v>
                </c:pt>
                <c:pt idx="10934">
                  <c:v>3.0979099999999998E-10</c:v>
                </c:pt>
                <c:pt idx="10935">
                  <c:v>3.09793E-10</c:v>
                </c:pt>
                <c:pt idx="10936">
                  <c:v>3.0984300000000001E-10</c:v>
                </c:pt>
                <c:pt idx="10937">
                  <c:v>3.0984300000000001E-10</c:v>
                </c:pt>
                <c:pt idx="10938">
                  <c:v>3.0984400000000002E-10</c:v>
                </c:pt>
                <c:pt idx="10939">
                  <c:v>3.09847E-10</c:v>
                </c:pt>
                <c:pt idx="10940">
                  <c:v>3.0984900000000001E-10</c:v>
                </c:pt>
                <c:pt idx="10941">
                  <c:v>3.0985899999999999E-10</c:v>
                </c:pt>
                <c:pt idx="10942">
                  <c:v>3.0987499999999998E-10</c:v>
                </c:pt>
                <c:pt idx="10943">
                  <c:v>3.0988899999999999E-10</c:v>
                </c:pt>
                <c:pt idx="10944">
                  <c:v>3.0990099999999999E-10</c:v>
                </c:pt>
                <c:pt idx="10945">
                  <c:v>3.0991299999999999E-10</c:v>
                </c:pt>
                <c:pt idx="10946">
                  <c:v>3.0991799999999998E-10</c:v>
                </c:pt>
                <c:pt idx="10947">
                  <c:v>3.0992800000000002E-10</c:v>
                </c:pt>
                <c:pt idx="10948">
                  <c:v>3.0993499999999997E-10</c:v>
                </c:pt>
                <c:pt idx="10949">
                  <c:v>3.0993599999999998E-10</c:v>
                </c:pt>
                <c:pt idx="10950">
                  <c:v>3.0994000000000002E-10</c:v>
                </c:pt>
                <c:pt idx="10951">
                  <c:v>3.0994600000000002E-10</c:v>
                </c:pt>
                <c:pt idx="10952">
                  <c:v>3.0995200000000002E-10</c:v>
                </c:pt>
                <c:pt idx="10953">
                  <c:v>3.0996099999999999E-10</c:v>
                </c:pt>
                <c:pt idx="10954">
                  <c:v>3.0997199999999998E-10</c:v>
                </c:pt>
                <c:pt idx="10955">
                  <c:v>3.0998700000000001E-10</c:v>
                </c:pt>
                <c:pt idx="10956">
                  <c:v>3.1000100000000002E-10</c:v>
                </c:pt>
                <c:pt idx="10957">
                  <c:v>3.1000299999999999E-10</c:v>
                </c:pt>
                <c:pt idx="10958">
                  <c:v>3.1000299999999999E-10</c:v>
                </c:pt>
                <c:pt idx="10959">
                  <c:v>3.1001200000000001E-10</c:v>
                </c:pt>
                <c:pt idx="10960">
                  <c:v>3.1001900000000002E-10</c:v>
                </c:pt>
                <c:pt idx="10961">
                  <c:v>3.1002599999999998E-10</c:v>
                </c:pt>
                <c:pt idx="10962">
                  <c:v>3.1003000000000001E-10</c:v>
                </c:pt>
                <c:pt idx="10963">
                  <c:v>3.1003700000000002E-10</c:v>
                </c:pt>
                <c:pt idx="10964">
                  <c:v>3.1004100000000001E-10</c:v>
                </c:pt>
                <c:pt idx="10965">
                  <c:v>3.1006899999999999E-10</c:v>
                </c:pt>
                <c:pt idx="10966">
                  <c:v>3.1007E-10</c:v>
                </c:pt>
                <c:pt idx="10967">
                  <c:v>3.10077E-10</c:v>
                </c:pt>
                <c:pt idx="10968">
                  <c:v>3.10101E-10</c:v>
                </c:pt>
                <c:pt idx="10969">
                  <c:v>3.1010399999999998E-10</c:v>
                </c:pt>
                <c:pt idx="10970">
                  <c:v>3.1011500000000002E-10</c:v>
                </c:pt>
                <c:pt idx="10971">
                  <c:v>3.1013900000000002E-10</c:v>
                </c:pt>
                <c:pt idx="10972">
                  <c:v>3.1017099999999998E-10</c:v>
                </c:pt>
                <c:pt idx="10973">
                  <c:v>3.1017199999999999E-10</c:v>
                </c:pt>
                <c:pt idx="10974">
                  <c:v>3.10197E-10</c:v>
                </c:pt>
                <c:pt idx="10975">
                  <c:v>3.1020099999999998E-10</c:v>
                </c:pt>
                <c:pt idx="10976">
                  <c:v>3.10209E-10</c:v>
                </c:pt>
                <c:pt idx="10977">
                  <c:v>3.1022400000000002E-10</c:v>
                </c:pt>
                <c:pt idx="10978">
                  <c:v>3.10257E-10</c:v>
                </c:pt>
                <c:pt idx="10979">
                  <c:v>3.1027700000000001E-10</c:v>
                </c:pt>
                <c:pt idx="10980">
                  <c:v>3.1028400000000002E-10</c:v>
                </c:pt>
                <c:pt idx="10981">
                  <c:v>3.10294E-10</c:v>
                </c:pt>
                <c:pt idx="10982">
                  <c:v>3.1029799999999999E-10</c:v>
                </c:pt>
                <c:pt idx="10983">
                  <c:v>3.1030100000000001E-10</c:v>
                </c:pt>
                <c:pt idx="10984">
                  <c:v>3.1031300000000001E-10</c:v>
                </c:pt>
                <c:pt idx="10985">
                  <c:v>3.1031900000000001E-10</c:v>
                </c:pt>
                <c:pt idx="10986">
                  <c:v>3.1032500000000001E-10</c:v>
                </c:pt>
                <c:pt idx="10987">
                  <c:v>3.1033700000000001E-10</c:v>
                </c:pt>
                <c:pt idx="10988">
                  <c:v>3.1033800000000002E-10</c:v>
                </c:pt>
                <c:pt idx="10989">
                  <c:v>3.1033899999999998E-10</c:v>
                </c:pt>
                <c:pt idx="10990">
                  <c:v>3.10342E-10</c:v>
                </c:pt>
                <c:pt idx="10991">
                  <c:v>3.1035000000000002E-10</c:v>
                </c:pt>
                <c:pt idx="10992">
                  <c:v>3.1035000000000002E-10</c:v>
                </c:pt>
                <c:pt idx="10993">
                  <c:v>3.1036700000000001E-10</c:v>
                </c:pt>
                <c:pt idx="10994">
                  <c:v>3.1037599999999998E-10</c:v>
                </c:pt>
                <c:pt idx="10995">
                  <c:v>3.1037699999999999E-10</c:v>
                </c:pt>
                <c:pt idx="10996">
                  <c:v>3.1038899999999999E-10</c:v>
                </c:pt>
                <c:pt idx="10997">
                  <c:v>3.1039E-10</c:v>
                </c:pt>
                <c:pt idx="10998">
                  <c:v>3.1039100000000001E-10</c:v>
                </c:pt>
                <c:pt idx="10999">
                  <c:v>3.10402E-10</c:v>
                </c:pt>
                <c:pt idx="11000">
                  <c:v>3.1040400000000002E-10</c:v>
                </c:pt>
                <c:pt idx="11001">
                  <c:v>3.10414E-10</c:v>
                </c:pt>
                <c:pt idx="11002">
                  <c:v>3.1042300000000002E-10</c:v>
                </c:pt>
                <c:pt idx="11003">
                  <c:v>3.10426E-10</c:v>
                </c:pt>
                <c:pt idx="11004">
                  <c:v>3.1042900000000002E-10</c:v>
                </c:pt>
                <c:pt idx="11005">
                  <c:v>3.1042900000000002E-10</c:v>
                </c:pt>
                <c:pt idx="11006">
                  <c:v>3.1043099999999999E-10</c:v>
                </c:pt>
                <c:pt idx="11007">
                  <c:v>3.1043300000000001E-10</c:v>
                </c:pt>
                <c:pt idx="11008">
                  <c:v>3.1043400000000002E-10</c:v>
                </c:pt>
                <c:pt idx="11009">
                  <c:v>3.10438E-10</c:v>
                </c:pt>
                <c:pt idx="11010">
                  <c:v>3.1044199999999998E-10</c:v>
                </c:pt>
                <c:pt idx="11011">
                  <c:v>3.1046099999999999E-10</c:v>
                </c:pt>
                <c:pt idx="11012">
                  <c:v>3.1046900000000001E-10</c:v>
                </c:pt>
                <c:pt idx="11013">
                  <c:v>3.1047000000000001E-10</c:v>
                </c:pt>
                <c:pt idx="11014">
                  <c:v>3.1049699999999999E-10</c:v>
                </c:pt>
                <c:pt idx="11015">
                  <c:v>3.1050199999999998E-10</c:v>
                </c:pt>
                <c:pt idx="11016">
                  <c:v>3.1052099999999999E-10</c:v>
                </c:pt>
                <c:pt idx="11017">
                  <c:v>3.1053199999999998E-10</c:v>
                </c:pt>
                <c:pt idx="11018">
                  <c:v>3.1053199999999998E-10</c:v>
                </c:pt>
                <c:pt idx="11019">
                  <c:v>3.1053399999999999E-10</c:v>
                </c:pt>
                <c:pt idx="11020">
                  <c:v>3.10547E-10</c:v>
                </c:pt>
                <c:pt idx="11021">
                  <c:v>3.1055799999999999E-10</c:v>
                </c:pt>
                <c:pt idx="11022">
                  <c:v>3.1057399999999998E-10</c:v>
                </c:pt>
                <c:pt idx="11023">
                  <c:v>3.1058500000000002E-10</c:v>
                </c:pt>
                <c:pt idx="11024">
                  <c:v>3.1059100000000002E-10</c:v>
                </c:pt>
                <c:pt idx="11025">
                  <c:v>3.10595E-10</c:v>
                </c:pt>
                <c:pt idx="11026">
                  <c:v>3.1059899999999998E-10</c:v>
                </c:pt>
                <c:pt idx="11027">
                  <c:v>3.10655E-10</c:v>
                </c:pt>
                <c:pt idx="11028">
                  <c:v>3.10655E-10</c:v>
                </c:pt>
                <c:pt idx="11029">
                  <c:v>3.10733E-10</c:v>
                </c:pt>
                <c:pt idx="11030">
                  <c:v>3.10746E-10</c:v>
                </c:pt>
                <c:pt idx="11031">
                  <c:v>3.10746E-10</c:v>
                </c:pt>
                <c:pt idx="11032">
                  <c:v>3.1074899999999998E-10</c:v>
                </c:pt>
                <c:pt idx="11033">
                  <c:v>3.1075499999999998E-10</c:v>
                </c:pt>
                <c:pt idx="11034">
                  <c:v>3.1077200000000002E-10</c:v>
                </c:pt>
                <c:pt idx="11035">
                  <c:v>3.1078300000000001E-10</c:v>
                </c:pt>
                <c:pt idx="11036">
                  <c:v>3.1078900000000001E-10</c:v>
                </c:pt>
                <c:pt idx="11037">
                  <c:v>3.1079299999999999E-10</c:v>
                </c:pt>
                <c:pt idx="11038">
                  <c:v>3.1081099999999999E-10</c:v>
                </c:pt>
                <c:pt idx="11039">
                  <c:v>3.1082199999999998E-10</c:v>
                </c:pt>
                <c:pt idx="11040">
                  <c:v>3.1083100000000001E-10</c:v>
                </c:pt>
                <c:pt idx="11041">
                  <c:v>3.1083399999999998E-10</c:v>
                </c:pt>
                <c:pt idx="11042">
                  <c:v>3.1083800000000002E-10</c:v>
                </c:pt>
                <c:pt idx="11043">
                  <c:v>3.1084599999999998E-10</c:v>
                </c:pt>
                <c:pt idx="11044">
                  <c:v>3.1086200000000002E-10</c:v>
                </c:pt>
                <c:pt idx="11045">
                  <c:v>3.1089300000000002E-10</c:v>
                </c:pt>
                <c:pt idx="11046">
                  <c:v>3.1089499999999999E-10</c:v>
                </c:pt>
                <c:pt idx="11047">
                  <c:v>3.10902E-10</c:v>
                </c:pt>
                <c:pt idx="11048">
                  <c:v>3.1090699999999999E-10</c:v>
                </c:pt>
                <c:pt idx="11049">
                  <c:v>3.1091000000000002E-10</c:v>
                </c:pt>
                <c:pt idx="11050">
                  <c:v>3.1091100000000002E-10</c:v>
                </c:pt>
                <c:pt idx="11051">
                  <c:v>3.10926E-10</c:v>
                </c:pt>
                <c:pt idx="11052">
                  <c:v>3.1093300000000001E-10</c:v>
                </c:pt>
                <c:pt idx="11053">
                  <c:v>3.1094799999999998E-10</c:v>
                </c:pt>
                <c:pt idx="11054">
                  <c:v>3.1096500000000002E-10</c:v>
                </c:pt>
                <c:pt idx="11055">
                  <c:v>3.1097799999999998E-10</c:v>
                </c:pt>
                <c:pt idx="11056">
                  <c:v>3.1097899999999999E-10</c:v>
                </c:pt>
                <c:pt idx="11057">
                  <c:v>3.1098E-10</c:v>
                </c:pt>
                <c:pt idx="11058">
                  <c:v>3.10981E-10</c:v>
                </c:pt>
                <c:pt idx="11059">
                  <c:v>3.11011E-10</c:v>
                </c:pt>
                <c:pt idx="11060">
                  <c:v>3.11023E-10</c:v>
                </c:pt>
                <c:pt idx="11061">
                  <c:v>3.1102500000000002E-10</c:v>
                </c:pt>
                <c:pt idx="11062">
                  <c:v>3.1103799999999998E-10</c:v>
                </c:pt>
                <c:pt idx="11063">
                  <c:v>3.1105099999999998E-10</c:v>
                </c:pt>
                <c:pt idx="11064">
                  <c:v>3.1106100000000002E-10</c:v>
                </c:pt>
                <c:pt idx="11065">
                  <c:v>3.1106799999999997E-10</c:v>
                </c:pt>
                <c:pt idx="11066">
                  <c:v>3.11083E-10</c:v>
                </c:pt>
                <c:pt idx="11067">
                  <c:v>3.1110300000000002E-10</c:v>
                </c:pt>
                <c:pt idx="11068">
                  <c:v>3.1110900000000002E-10</c:v>
                </c:pt>
                <c:pt idx="11069">
                  <c:v>3.1111000000000002E-10</c:v>
                </c:pt>
                <c:pt idx="11070">
                  <c:v>3.11119E-10</c:v>
                </c:pt>
                <c:pt idx="11071">
                  <c:v>3.11119E-10</c:v>
                </c:pt>
                <c:pt idx="11072">
                  <c:v>3.1112999999999999E-10</c:v>
                </c:pt>
                <c:pt idx="11073">
                  <c:v>3.1114500000000001E-10</c:v>
                </c:pt>
                <c:pt idx="11074">
                  <c:v>3.11155E-10</c:v>
                </c:pt>
                <c:pt idx="11075">
                  <c:v>3.1115600000000001E-10</c:v>
                </c:pt>
                <c:pt idx="11076">
                  <c:v>3.1117099999999998E-10</c:v>
                </c:pt>
                <c:pt idx="11077">
                  <c:v>3.1119300000000001E-10</c:v>
                </c:pt>
                <c:pt idx="11078">
                  <c:v>3.1120099999999998E-10</c:v>
                </c:pt>
                <c:pt idx="11079">
                  <c:v>3.1124200000000002E-10</c:v>
                </c:pt>
                <c:pt idx="11080">
                  <c:v>3.1124700000000001E-10</c:v>
                </c:pt>
                <c:pt idx="11081">
                  <c:v>3.11264E-10</c:v>
                </c:pt>
                <c:pt idx="11082">
                  <c:v>3.1127399999999998E-10</c:v>
                </c:pt>
                <c:pt idx="11083">
                  <c:v>3.1128499999999998E-10</c:v>
                </c:pt>
                <c:pt idx="11084">
                  <c:v>3.1128499999999998E-10</c:v>
                </c:pt>
                <c:pt idx="11085">
                  <c:v>3.1128699999999999E-10</c:v>
                </c:pt>
                <c:pt idx="11086">
                  <c:v>3.1129000000000002E-10</c:v>
                </c:pt>
                <c:pt idx="11087">
                  <c:v>3.1129299999999999E-10</c:v>
                </c:pt>
                <c:pt idx="11088">
                  <c:v>3.1133900000000002E-10</c:v>
                </c:pt>
                <c:pt idx="11089">
                  <c:v>3.1135000000000002E-10</c:v>
                </c:pt>
                <c:pt idx="11090">
                  <c:v>3.1135600000000002E-10</c:v>
                </c:pt>
                <c:pt idx="11091">
                  <c:v>3.1135799999999998E-10</c:v>
                </c:pt>
                <c:pt idx="11092">
                  <c:v>3.1136100000000001E-10</c:v>
                </c:pt>
                <c:pt idx="11093">
                  <c:v>3.1136300000000002E-10</c:v>
                </c:pt>
                <c:pt idx="11094">
                  <c:v>3.1136700000000001E-10</c:v>
                </c:pt>
                <c:pt idx="11095">
                  <c:v>3.1137400000000001E-10</c:v>
                </c:pt>
                <c:pt idx="11096">
                  <c:v>3.1138500000000001E-10</c:v>
                </c:pt>
                <c:pt idx="11097">
                  <c:v>3.1139399999999998E-10</c:v>
                </c:pt>
                <c:pt idx="11098">
                  <c:v>3.1139900000000002E-10</c:v>
                </c:pt>
                <c:pt idx="11099">
                  <c:v>3.1141899999999999E-10</c:v>
                </c:pt>
                <c:pt idx="11100">
                  <c:v>3.1143099999999999E-10</c:v>
                </c:pt>
                <c:pt idx="11101">
                  <c:v>3.1143400000000001E-10</c:v>
                </c:pt>
                <c:pt idx="11102">
                  <c:v>3.1143500000000002E-10</c:v>
                </c:pt>
                <c:pt idx="11103">
                  <c:v>3.1145999999999998E-10</c:v>
                </c:pt>
                <c:pt idx="11104">
                  <c:v>3.1147000000000001E-10</c:v>
                </c:pt>
                <c:pt idx="11105">
                  <c:v>3.1147199999999998E-10</c:v>
                </c:pt>
                <c:pt idx="11106">
                  <c:v>3.1147399999999999E-10</c:v>
                </c:pt>
                <c:pt idx="11107">
                  <c:v>3.1147600000000001E-10</c:v>
                </c:pt>
                <c:pt idx="11108">
                  <c:v>3.1148900000000002E-10</c:v>
                </c:pt>
                <c:pt idx="11109">
                  <c:v>3.1150100000000002E-10</c:v>
                </c:pt>
                <c:pt idx="11110">
                  <c:v>3.11505E-10</c:v>
                </c:pt>
                <c:pt idx="11111">
                  <c:v>3.1154800000000001E-10</c:v>
                </c:pt>
                <c:pt idx="11112">
                  <c:v>3.11553E-10</c:v>
                </c:pt>
                <c:pt idx="11113">
                  <c:v>3.1155600000000003E-10</c:v>
                </c:pt>
                <c:pt idx="11114">
                  <c:v>3.1156899999999998E-10</c:v>
                </c:pt>
                <c:pt idx="11115">
                  <c:v>3.11577E-10</c:v>
                </c:pt>
                <c:pt idx="11116">
                  <c:v>3.1158799999999999E-10</c:v>
                </c:pt>
                <c:pt idx="11117">
                  <c:v>3.1159000000000001E-10</c:v>
                </c:pt>
                <c:pt idx="11118">
                  <c:v>3.1160300000000001E-10</c:v>
                </c:pt>
                <c:pt idx="11119">
                  <c:v>3.11619E-10</c:v>
                </c:pt>
                <c:pt idx="11120">
                  <c:v>3.1163499999999998E-10</c:v>
                </c:pt>
                <c:pt idx="11121">
                  <c:v>3.1164000000000002E-10</c:v>
                </c:pt>
                <c:pt idx="11122">
                  <c:v>3.11643E-10</c:v>
                </c:pt>
                <c:pt idx="11123">
                  <c:v>3.1165800000000002E-10</c:v>
                </c:pt>
                <c:pt idx="11124">
                  <c:v>3.1167600000000002E-10</c:v>
                </c:pt>
                <c:pt idx="11125">
                  <c:v>3.1169599999999999E-10</c:v>
                </c:pt>
                <c:pt idx="11126">
                  <c:v>3.1171999999999998E-10</c:v>
                </c:pt>
                <c:pt idx="11127">
                  <c:v>3.1172400000000002E-10</c:v>
                </c:pt>
                <c:pt idx="11128">
                  <c:v>3.1172699999999999E-10</c:v>
                </c:pt>
                <c:pt idx="11129">
                  <c:v>3.1174E-10</c:v>
                </c:pt>
                <c:pt idx="11130">
                  <c:v>3.11758E-10</c:v>
                </c:pt>
                <c:pt idx="11131">
                  <c:v>3.11758E-10</c:v>
                </c:pt>
                <c:pt idx="11132">
                  <c:v>3.1176600000000002E-10</c:v>
                </c:pt>
                <c:pt idx="11133">
                  <c:v>3.1176600000000002E-10</c:v>
                </c:pt>
                <c:pt idx="11134">
                  <c:v>3.1177E-10</c:v>
                </c:pt>
                <c:pt idx="11135">
                  <c:v>3.1177E-10</c:v>
                </c:pt>
                <c:pt idx="11136">
                  <c:v>3.11776E-10</c:v>
                </c:pt>
                <c:pt idx="11137">
                  <c:v>3.1182100000000002E-10</c:v>
                </c:pt>
                <c:pt idx="11138">
                  <c:v>3.11824E-10</c:v>
                </c:pt>
                <c:pt idx="11139">
                  <c:v>3.1185600000000001E-10</c:v>
                </c:pt>
                <c:pt idx="11140">
                  <c:v>3.11872E-10</c:v>
                </c:pt>
                <c:pt idx="11141">
                  <c:v>3.11873E-10</c:v>
                </c:pt>
                <c:pt idx="11142">
                  <c:v>3.1188100000000002E-10</c:v>
                </c:pt>
                <c:pt idx="11143">
                  <c:v>3.11884E-10</c:v>
                </c:pt>
                <c:pt idx="11144">
                  <c:v>3.1188899999999999E-10</c:v>
                </c:pt>
                <c:pt idx="11145">
                  <c:v>3.1189200000000001E-10</c:v>
                </c:pt>
                <c:pt idx="11146">
                  <c:v>3.1191000000000001E-10</c:v>
                </c:pt>
                <c:pt idx="11147">
                  <c:v>3.11915E-10</c:v>
                </c:pt>
                <c:pt idx="11148">
                  <c:v>3.1191999999999999E-10</c:v>
                </c:pt>
                <c:pt idx="11149">
                  <c:v>3.11927E-10</c:v>
                </c:pt>
                <c:pt idx="11150">
                  <c:v>3.1193400000000001E-10</c:v>
                </c:pt>
                <c:pt idx="11151">
                  <c:v>3.1193400000000001E-10</c:v>
                </c:pt>
                <c:pt idx="11152">
                  <c:v>3.1193599999999998E-10</c:v>
                </c:pt>
                <c:pt idx="11153">
                  <c:v>3.1195399999999998E-10</c:v>
                </c:pt>
                <c:pt idx="11154">
                  <c:v>3.1196199999999999E-10</c:v>
                </c:pt>
                <c:pt idx="11155">
                  <c:v>3.11963E-10</c:v>
                </c:pt>
                <c:pt idx="11156">
                  <c:v>3.1197199999999997E-10</c:v>
                </c:pt>
                <c:pt idx="11157">
                  <c:v>3.1197899999999998E-10</c:v>
                </c:pt>
                <c:pt idx="11158">
                  <c:v>3.11981E-10</c:v>
                </c:pt>
                <c:pt idx="11159">
                  <c:v>3.11993E-10</c:v>
                </c:pt>
                <c:pt idx="11160">
                  <c:v>3.1199400000000001E-10</c:v>
                </c:pt>
                <c:pt idx="11161">
                  <c:v>3.12029E-10</c:v>
                </c:pt>
                <c:pt idx="11162">
                  <c:v>3.12029E-10</c:v>
                </c:pt>
                <c:pt idx="11163">
                  <c:v>3.1203399999999999E-10</c:v>
                </c:pt>
                <c:pt idx="11164">
                  <c:v>3.1203600000000001E-10</c:v>
                </c:pt>
                <c:pt idx="11165">
                  <c:v>3.1205199999999999E-10</c:v>
                </c:pt>
                <c:pt idx="11166">
                  <c:v>3.12053E-10</c:v>
                </c:pt>
                <c:pt idx="11167">
                  <c:v>3.1205400000000001E-10</c:v>
                </c:pt>
                <c:pt idx="11168">
                  <c:v>3.1206100000000001E-10</c:v>
                </c:pt>
                <c:pt idx="11169">
                  <c:v>3.1206299999999998E-10</c:v>
                </c:pt>
                <c:pt idx="11170">
                  <c:v>3.12101E-10</c:v>
                </c:pt>
                <c:pt idx="11171">
                  <c:v>3.12108E-10</c:v>
                </c:pt>
                <c:pt idx="11172">
                  <c:v>3.12108E-10</c:v>
                </c:pt>
                <c:pt idx="11173">
                  <c:v>3.1211799999999999E-10</c:v>
                </c:pt>
                <c:pt idx="11174">
                  <c:v>3.1212200000000002E-10</c:v>
                </c:pt>
                <c:pt idx="11175">
                  <c:v>3.1212200000000002E-10</c:v>
                </c:pt>
                <c:pt idx="11176">
                  <c:v>3.1214500000000001E-10</c:v>
                </c:pt>
                <c:pt idx="11177">
                  <c:v>3.1214899999999999E-10</c:v>
                </c:pt>
                <c:pt idx="11178">
                  <c:v>3.1217099999999998E-10</c:v>
                </c:pt>
                <c:pt idx="11179">
                  <c:v>3.1217299999999999E-10</c:v>
                </c:pt>
                <c:pt idx="11180">
                  <c:v>3.1218399999999998E-10</c:v>
                </c:pt>
                <c:pt idx="11181">
                  <c:v>3.1218899999999998E-10</c:v>
                </c:pt>
                <c:pt idx="11182">
                  <c:v>3.1220000000000002E-10</c:v>
                </c:pt>
                <c:pt idx="11183">
                  <c:v>3.1220000000000002E-10</c:v>
                </c:pt>
                <c:pt idx="11184">
                  <c:v>3.1222500000000003E-10</c:v>
                </c:pt>
                <c:pt idx="11185">
                  <c:v>3.1224700000000001E-10</c:v>
                </c:pt>
                <c:pt idx="11186">
                  <c:v>3.1226600000000002E-10</c:v>
                </c:pt>
                <c:pt idx="11187">
                  <c:v>3.1228400000000001E-10</c:v>
                </c:pt>
                <c:pt idx="11188">
                  <c:v>3.1228900000000001E-10</c:v>
                </c:pt>
                <c:pt idx="11189">
                  <c:v>3.12319E-10</c:v>
                </c:pt>
                <c:pt idx="11190">
                  <c:v>3.12349E-10</c:v>
                </c:pt>
                <c:pt idx="11191">
                  <c:v>3.1235199999999998E-10</c:v>
                </c:pt>
                <c:pt idx="11192">
                  <c:v>3.12355E-10</c:v>
                </c:pt>
                <c:pt idx="11193">
                  <c:v>3.12367E-10</c:v>
                </c:pt>
                <c:pt idx="11194">
                  <c:v>3.1238100000000002E-10</c:v>
                </c:pt>
                <c:pt idx="11195">
                  <c:v>3.1238399999999999E-10</c:v>
                </c:pt>
                <c:pt idx="11196">
                  <c:v>3.1239399999999998E-10</c:v>
                </c:pt>
                <c:pt idx="11197">
                  <c:v>3.1239999999999998E-10</c:v>
                </c:pt>
                <c:pt idx="11198">
                  <c:v>3.12409E-10</c:v>
                </c:pt>
                <c:pt idx="11199">
                  <c:v>3.1241299999999998E-10</c:v>
                </c:pt>
                <c:pt idx="11200">
                  <c:v>3.1242300000000002E-10</c:v>
                </c:pt>
                <c:pt idx="11201">
                  <c:v>3.1243400000000001E-10</c:v>
                </c:pt>
                <c:pt idx="11202">
                  <c:v>3.12463E-10</c:v>
                </c:pt>
                <c:pt idx="11203">
                  <c:v>3.1247000000000001E-10</c:v>
                </c:pt>
                <c:pt idx="11204">
                  <c:v>3.1247600000000001E-10</c:v>
                </c:pt>
                <c:pt idx="11205">
                  <c:v>3.12481E-10</c:v>
                </c:pt>
                <c:pt idx="11206">
                  <c:v>3.1248200000000001E-10</c:v>
                </c:pt>
                <c:pt idx="11207">
                  <c:v>3.1249600000000002E-10</c:v>
                </c:pt>
                <c:pt idx="11208">
                  <c:v>3.1250899999999998E-10</c:v>
                </c:pt>
                <c:pt idx="11209">
                  <c:v>3.1251800000000001E-10</c:v>
                </c:pt>
                <c:pt idx="11210">
                  <c:v>3.1252199999999999E-10</c:v>
                </c:pt>
                <c:pt idx="11211">
                  <c:v>3.1256200000000002E-10</c:v>
                </c:pt>
                <c:pt idx="11212">
                  <c:v>3.1256299999999998E-10</c:v>
                </c:pt>
                <c:pt idx="11213">
                  <c:v>3.1257599999999999E-10</c:v>
                </c:pt>
                <c:pt idx="11214">
                  <c:v>3.1258600000000002E-10</c:v>
                </c:pt>
                <c:pt idx="11215">
                  <c:v>3.1259700000000001E-10</c:v>
                </c:pt>
                <c:pt idx="11216">
                  <c:v>3.1260400000000002E-10</c:v>
                </c:pt>
                <c:pt idx="11217">
                  <c:v>3.1262E-10</c:v>
                </c:pt>
                <c:pt idx="11218">
                  <c:v>3.1263400000000002E-10</c:v>
                </c:pt>
                <c:pt idx="11219">
                  <c:v>3.1264199999999998E-10</c:v>
                </c:pt>
                <c:pt idx="11220">
                  <c:v>3.1264199999999998E-10</c:v>
                </c:pt>
                <c:pt idx="11221">
                  <c:v>3.1265499999999999E-10</c:v>
                </c:pt>
                <c:pt idx="11222">
                  <c:v>3.12656E-10</c:v>
                </c:pt>
                <c:pt idx="11223">
                  <c:v>3.12662E-10</c:v>
                </c:pt>
                <c:pt idx="11224">
                  <c:v>3.1268E-10</c:v>
                </c:pt>
                <c:pt idx="11225">
                  <c:v>3.1268399999999998E-10</c:v>
                </c:pt>
                <c:pt idx="11226">
                  <c:v>3.1268399999999998E-10</c:v>
                </c:pt>
                <c:pt idx="11227">
                  <c:v>3.12686E-10</c:v>
                </c:pt>
                <c:pt idx="11228">
                  <c:v>3.1268800000000002E-10</c:v>
                </c:pt>
                <c:pt idx="11229">
                  <c:v>3.1268900000000003E-10</c:v>
                </c:pt>
                <c:pt idx="11230">
                  <c:v>3.1269599999999998E-10</c:v>
                </c:pt>
                <c:pt idx="11231">
                  <c:v>3.1270000000000002E-10</c:v>
                </c:pt>
                <c:pt idx="11232">
                  <c:v>3.1270199999999998E-10</c:v>
                </c:pt>
                <c:pt idx="11233">
                  <c:v>3.12722E-10</c:v>
                </c:pt>
                <c:pt idx="11234">
                  <c:v>3.1275599999999998E-10</c:v>
                </c:pt>
                <c:pt idx="11235">
                  <c:v>3.12771E-10</c:v>
                </c:pt>
                <c:pt idx="11236">
                  <c:v>3.1277800000000001E-10</c:v>
                </c:pt>
                <c:pt idx="11237">
                  <c:v>3.1278099999999999E-10</c:v>
                </c:pt>
                <c:pt idx="11238">
                  <c:v>3.1279600000000001E-10</c:v>
                </c:pt>
                <c:pt idx="11239">
                  <c:v>3.1279700000000002E-10</c:v>
                </c:pt>
                <c:pt idx="11240">
                  <c:v>3.1280999999999998E-10</c:v>
                </c:pt>
                <c:pt idx="11241">
                  <c:v>3.12843E-10</c:v>
                </c:pt>
                <c:pt idx="11242">
                  <c:v>3.1284799999999999E-10</c:v>
                </c:pt>
                <c:pt idx="11243">
                  <c:v>3.12867E-10</c:v>
                </c:pt>
                <c:pt idx="11244">
                  <c:v>3.1288899999999998E-10</c:v>
                </c:pt>
                <c:pt idx="11245">
                  <c:v>3.1289300000000002E-10</c:v>
                </c:pt>
                <c:pt idx="11246">
                  <c:v>3.1289399999999997E-10</c:v>
                </c:pt>
                <c:pt idx="11247">
                  <c:v>3.12897E-10</c:v>
                </c:pt>
                <c:pt idx="11248">
                  <c:v>3.12903E-10</c:v>
                </c:pt>
                <c:pt idx="11249">
                  <c:v>3.12933E-10</c:v>
                </c:pt>
                <c:pt idx="11250">
                  <c:v>3.1294100000000002E-10</c:v>
                </c:pt>
                <c:pt idx="11251">
                  <c:v>3.1294100000000002E-10</c:v>
                </c:pt>
                <c:pt idx="11252">
                  <c:v>3.1294299999999998E-10</c:v>
                </c:pt>
                <c:pt idx="11253">
                  <c:v>3.1294700000000002E-10</c:v>
                </c:pt>
                <c:pt idx="11254">
                  <c:v>3.12981E-10</c:v>
                </c:pt>
                <c:pt idx="11255">
                  <c:v>3.1300399999999999E-10</c:v>
                </c:pt>
                <c:pt idx="11256">
                  <c:v>3.13006E-10</c:v>
                </c:pt>
                <c:pt idx="11257">
                  <c:v>3.1300700000000001E-10</c:v>
                </c:pt>
                <c:pt idx="11258">
                  <c:v>3.1301499999999998E-10</c:v>
                </c:pt>
                <c:pt idx="11259">
                  <c:v>3.1302500000000001E-10</c:v>
                </c:pt>
                <c:pt idx="11260">
                  <c:v>3.1303700000000001E-10</c:v>
                </c:pt>
                <c:pt idx="11261">
                  <c:v>3.1305799999999999E-10</c:v>
                </c:pt>
                <c:pt idx="11262">
                  <c:v>3.1305899999999999E-10</c:v>
                </c:pt>
                <c:pt idx="11263">
                  <c:v>3.1306800000000002E-10</c:v>
                </c:pt>
                <c:pt idx="11264">
                  <c:v>3.1308500000000001E-10</c:v>
                </c:pt>
                <c:pt idx="11265">
                  <c:v>3.1311899999999999E-10</c:v>
                </c:pt>
                <c:pt idx="11266">
                  <c:v>3.1315800000000002E-10</c:v>
                </c:pt>
                <c:pt idx="11267">
                  <c:v>3.1316300000000001E-10</c:v>
                </c:pt>
                <c:pt idx="11268">
                  <c:v>3.1316900000000001E-10</c:v>
                </c:pt>
                <c:pt idx="11269">
                  <c:v>3.1318399999999998E-10</c:v>
                </c:pt>
                <c:pt idx="11270">
                  <c:v>3.1319500000000002E-10</c:v>
                </c:pt>
                <c:pt idx="11271">
                  <c:v>3.1320199999999998E-10</c:v>
                </c:pt>
                <c:pt idx="11272">
                  <c:v>3.13204E-10</c:v>
                </c:pt>
                <c:pt idx="11273">
                  <c:v>3.1321300000000002E-10</c:v>
                </c:pt>
                <c:pt idx="11274">
                  <c:v>3.1321399999999998E-10</c:v>
                </c:pt>
                <c:pt idx="11275">
                  <c:v>3.1321999999999998E-10</c:v>
                </c:pt>
                <c:pt idx="11276">
                  <c:v>3.13235E-10</c:v>
                </c:pt>
                <c:pt idx="11277">
                  <c:v>3.1323799999999998E-10</c:v>
                </c:pt>
                <c:pt idx="11278">
                  <c:v>3.1324E-10</c:v>
                </c:pt>
                <c:pt idx="11279">
                  <c:v>3.1326199999999998E-10</c:v>
                </c:pt>
                <c:pt idx="11280">
                  <c:v>3.1326299999999999E-10</c:v>
                </c:pt>
                <c:pt idx="11281">
                  <c:v>3.1328799999999999E-10</c:v>
                </c:pt>
                <c:pt idx="11282">
                  <c:v>3.1332600000000001E-10</c:v>
                </c:pt>
                <c:pt idx="11283">
                  <c:v>3.13337E-10</c:v>
                </c:pt>
                <c:pt idx="11284">
                  <c:v>3.1334500000000002E-10</c:v>
                </c:pt>
                <c:pt idx="11285">
                  <c:v>3.1335000000000001E-10</c:v>
                </c:pt>
                <c:pt idx="11286">
                  <c:v>3.1335600000000001E-10</c:v>
                </c:pt>
                <c:pt idx="11287">
                  <c:v>3.1335899999999998E-10</c:v>
                </c:pt>
                <c:pt idx="11288">
                  <c:v>3.1336900000000002E-10</c:v>
                </c:pt>
                <c:pt idx="11289">
                  <c:v>3.1337199999999999E-10</c:v>
                </c:pt>
                <c:pt idx="11290">
                  <c:v>3.1337699999999998E-10</c:v>
                </c:pt>
                <c:pt idx="11291">
                  <c:v>3.1339800000000001E-10</c:v>
                </c:pt>
                <c:pt idx="11292">
                  <c:v>3.1340000000000002E-10</c:v>
                </c:pt>
                <c:pt idx="11293">
                  <c:v>3.1341100000000002E-10</c:v>
                </c:pt>
                <c:pt idx="11294">
                  <c:v>3.1341200000000002E-10</c:v>
                </c:pt>
                <c:pt idx="11295">
                  <c:v>3.1341899999999998E-10</c:v>
                </c:pt>
                <c:pt idx="11296">
                  <c:v>3.1341899999999998E-10</c:v>
                </c:pt>
                <c:pt idx="11297">
                  <c:v>3.1342400000000002E-10</c:v>
                </c:pt>
                <c:pt idx="11298">
                  <c:v>3.1344700000000001E-10</c:v>
                </c:pt>
                <c:pt idx="11299">
                  <c:v>3.1345499999999998E-10</c:v>
                </c:pt>
                <c:pt idx="11300">
                  <c:v>3.1346199999999999E-10</c:v>
                </c:pt>
                <c:pt idx="11301">
                  <c:v>3.1346699999999998E-10</c:v>
                </c:pt>
                <c:pt idx="11302">
                  <c:v>3.1347399999999999E-10</c:v>
                </c:pt>
                <c:pt idx="11303">
                  <c:v>3.1348699999999999E-10</c:v>
                </c:pt>
                <c:pt idx="11304">
                  <c:v>3.1349099999999998E-10</c:v>
                </c:pt>
                <c:pt idx="11305">
                  <c:v>3.13512E-10</c:v>
                </c:pt>
                <c:pt idx="11306">
                  <c:v>3.1351599999999999E-10</c:v>
                </c:pt>
                <c:pt idx="11307">
                  <c:v>3.1352199999999999E-10</c:v>
                </c:pt>
                <c:pt idx="11308">
                  <c:v>3.1352699999999998E-10</c:v>
                </c:pt>
                <c:pt idx="11309">
                  <c:v>3.1353399999999998E-10</c:v>
                </c:pt>
                <c:pt idx="11310">
                  <c:v>3.1353499999999999E-10</c:v>
                </c:pt>
                <c:pt idx="11311">
                  <c:v>3.1354300000000001E-10</c:v>
                </c:pt>
                <c:pt idx="11312">
                  <c:v>3.13548E-10</c:v>
                </c:pt>
                <c:pt idx="11313">
                  <c:v>3.13554E-10</c:v>
                </c:pt>
                <c:pt idx="11314">
                  <c:v>3.1355500000000001E-10</c:v>
                </c:pt>
                <c:pt idx="11315">
                  <c:v>3.1358000000000002E-10</c:v>
                </c:pt>
                <c:pt idx="11316">
                  <c:v>3.1362399999999998E-10</c:v>
                </c:pt>
                <c:pt idx="11317">
                  <c:v>3.1363099999999999E-10</c:v>
                </c:pt>
                <c:pt idx="11318">
                  <c:v>3.1364100000000002E-10</c:v>
                </c:pt>
                <c:pt idx="11319">
                  <c:v>3.13644E-10</c:v>
                </c:pt>
                <c:pt idx="11320">
                  <c:v>3.1365300000000002E-10</c:v>
                </c:pt>
                <c:pt idx="11321">
                  <c:v>3.1365999999999998E-10</c:v>
                </c:pt>
                <c:pt idx="11322">
                  <c:v>3.1366400000000001E-10</c:v>
                </c:pt>
                <c:pt idx="11323">
                  <c:v>3.1367500000000001E-10</c:v>
                </c:pt>
                <c:pt idx="11324">
                  <c:v>3.1368900000000002E-10</c:v>
                </c:pt>
                <c:pt idx="11325">
                  <c:v>3.1370100000000002E-10</c:v>
                </c:pt>
                <c:pt idx="11326">
                  <c:v>3.1371900000000002E-10</c:v>
                </c:pt>
                <c:pt idx="11327">
                  <c:v>3.1372199999999999E-10</c:v>
                </c:pt>
                <c:pt idx="11328">
                  <c:v>3.1372199999999999E-10</c:v>
                </c:pt>
                <c:pt idx="11329">
                  <c:v>3.13729E-10</c:v>
                </c:pt>
                <c:pt idx="11330">
                  <c:v>3.1373000000000001E-10</c:v>
                </c:pt>
                <c:pt idx="11331">
                  <c:v>3.1375500000000002E-10</c:v>
                </c:pt>
                <c:pt idx="11332">
                  <c:v>3.1375699999999998E-10</c:v>
                </c:pt>
                <c:pt idx="11333">
                  <c:v>3.1376600000000001E-10</c:v>
                </c:pt>
                <c:pt idx="11334">
                  <c:v>3.1376799999999998E-10</c:v>
                </c:pt>
                <c:pt idx="11335">
                  <c:v>3.1379799999999997E-10</c:v>
                </c:pt>
                <c:pt idx="11336">
                  <c:v>3.1382000000000001E-10</c:v>
                </c:pt>
                <c:pt idx="11337">
                  <c:v>3.1382200000000003E-10</c:v>
                </c:pt>
                <c:pt idx="11338">
                  <c:v>3.13831E-10</c:v>
                </c:pt>
                <c:pt idx="11339">
                  <c:v>3.13879E-10</c:v>
                </c:pt>
                <c:pt idx="11340">
                  <c:v>3.1388999999999999E-10</c:v>
                </c:pt>
                <c:pt idx="11341">
                  <c:v>3.13891E-10</c:v>
                </c:pt>
                <c:pt idx="11342">
                  <c:v>3.13897E-10</c:v>
                </c:pt>
                <c:pt idx="11343">
                  <c:v>3.13904E-10</c:v>
                </c:pt>
                <c:pt idx="11344">
                  <c:v>3.13909E-10</c:v>
                </c:pt>
                <c:pt idx="11345">
                  <c:v>3.13916E-10</c:v>
                </c:pt>
                <c:pt idx="11346">
                  <c:v>3.1391800000000002E-10</c:v>
                </c:pt>
                <c:pt idx="11347">
                  <c:v>3.1392499999999998E-10</c:v>
                </c:pt>
                <c:pt idx="11348">
                  <c:v>3.1392900000000001E-10</c:v>
                </c:pt>
                <c:pt idx="11349">
                  <c:v>3.1393600000000002E-10</c:v>
                </c:pt>
                <c:pt idx="11350">
                  <c:v>3.1394E-10</c:v>
                </c:pt>
                <c:pt idx="11351">
                  <c:v>3.1394800000000002E-10</c:v>
                </c:pt>
                <c:pt idx="11352">
                  <c:v>3.1396000000000002E-10</c:v>
                </c:pt>
                <c:pt idx="11353">
                  <c:v>3.1396799999999999E-10</c:v>
                </c:pt>
                <c:pt idx="11354">
                  <c:v>3.1396899999999999E-10</c:v>
                </c:pt>
                <c:pt idx="11355">
                  <c:v>3.13976E-10</c:v>
                </c:pt>
                <c:pt idx="11356">
                  <c:v>3.1398599999999998E-10</c:v>
                </c:pt>
                <c:pt idx="11357">
                  <c:v>3.13988E-10</c:v>
                </c:pt>
                <c:pt idx="11358">
                  <c:v>3.14E-10</c:v>
                </c:pt>
                <c:pt idx="11359">
                  <c:v>3.1400899999999998E-10</c:v>
                </c:pt>
                <c:pt idx="11360">
                  <c:v>3.1401699999999999E-10</c:v>
                </c:pt>
                <c:pt idx="11361">
                  <c:v>3.14018E-10</c:v>
                </c:pt>
                <c:pt idx="11362">
                  <c:v>3.1403299999999997E-10</c:v>
                </c:pt>
                <c:pt idx="11363">
                  <c:v>3.1403299999999997E-10</c:v>
                </c:pt>
                <c:pt idx="11364">
                  <c:v>3.1403700000000001E-10</c:v>
                </c:pt>
                <c:pt idx="11365">
                  <c:v>3.1406200000000002E-10</c:v>
                </c:pt>
                <c:pt idx="11366">
                  <c:v>3.1409999999999998E-10</c:v>
                </c:pt>
                <c:pt idx="11367">
                  <c:v>3.1412100000000001E-10</c:v>
                </c:pt>
                <c:pt idx="11368">
                  <c:v>3.14132E-10</c:v>
                </c:pt>
                <c:pt idx="11369">
                  <c:v>3.1414600000000001E-10</c:v>
                </c:pt>
                <c:pt idx="11370">
                  <c:v>3.1416599999999998E-10</c:v>
                </c:pt>
                <c:pt idx="11371">
                  <c:v>3.1417100000000002E-10</c:v>
                </c:pt>
                <c:pt idx="11372">
                  <c:v>3.1417100000000002E-10</c:v>
                </c:pt>
                <c:pt idx="11373">
                  <c:v>3.1417700000000002E-10</c:v>
                </c:pt>
                <c:pt idx="11374">
                  <c:v>3.1417999999999999E-10</c:v>
                </c:pt>
                <c:pt idx="11375">
                  <c:v>3.1417999999999999E-10</c:v>
                </c:pt>
                <c:pt idx="11376">
                  <c:v>3.1418800000000001E-10</c:v>
                </c:pt>
                <c:pt idx="11377">
                  <c:v>3.1420700000000002E-10</c:v>
                </c:pt>
                <c:pt idx="11378">
                  <c:v>3.1421599999999999E-10</c:v>
                </c:pt>
                <c:pt idx="11379">
                  <c:v>3.14223E-10</c:v>
                </c:pt>
                <c:pt idx="11380">
                  <c:v>3.1422799999999999E-10</c:v>
                </c:pt>
                <c:pt idx="11381">
                  <c:v>3.1423199999999998E-10</c:v>
                </c:pt>
                <c:pt idx="11382">
                  <c:v>3.1426299999999998E-10</c:v>
                </c:pt>
                <c:pt idx="11383">
                  <c:v>3.1426299999999998E-10</c:v>
                </c:pt>
                <c:pt idx="11384">
                  <c:v>3.1426700000000002E-10</c:v>
                </c:pt>
                <c:pt idx="11385">
                  <c:v>3.1428400000000001E-10</c:v>
                </c:pt>
                <c:pt idx="11386">
                  <c:v>3.14301E-10</c:v>
                </c:pt>
                <c:pt idx="11387">
                  <c:v>3.1430400000000002E-10</c:v>
                </c:pt>
                <c:pt idx="11388">
                  <c:v>3.1431099999999998E-10</c:v>
                </c:pt>
                <c:pt idx="11389">
                  <c:v>3.1431099999999998E-10</c:v>
                </c:pt>
                <c:pt idx="11390">
                  <c:v>3.1432700000000001E-10</c:v>
                </c:pt>
                <c:pt idx="11391">
                  <c:v>3.1434099999999998E-10</c:v>
                </c:pt>
                <c:pt idx="11392">
                  <c:v>3.1436400000000002E-10</c:v>
                </c:pt>
                <c:pt idx="11393">
                  <c:v>3.1437500000000001E-10</c:v>
                </c:pt>
                <c:pt idx="11394">
                  <c:v>3.1438999999999999E-10</c:v>
                </c:pt>
                <c:pt idx="11395">
                  <c:v>3.1439599999999999E-10</c:v>
                </c:pt>
                <c:pt idx="11396">
                  <c:v>3.1440600000000002E-10</c:v>
                </c:pt>
                <c:pt idx="11397">
                  <c:v>3.1442599999999999E-10</c:v>
                </c:pt>
                <c:pt idx="11398">
                  <c:v>3.1443199999999998E-10</c:v>
                </c:pt>
                <c:pt idx="11399">
                  <c:v>3.1446600000000002E-10</c:v>
                </c:pt>
                <c:pt idx="11400">
                  <c:v>3.1447499999999999E-10</c:v>
                </c:pt>
                <c:pt idx="11401">
                  <c:v>3.1448300000000001E-10</c:v>
                </c:pt>
                <c:pt idx="11402">
                  <c:v>3.1449199999999998E-10</c:v>
                </c:pt>
                <c:pt idx="11403">
                  <c:v>3.1449199999999998E-10</c:v>
                </c:pt>
                <c:pt idx="11404">
                  <c:v>3.1450300000000003E-10</c:v>
                </c:pt>
                <c:pt idx="11405">
                  <c:v>3.1450900000000003E-10</c:v>
                </c:pt>
                <c:pt idx="11406">
                  <c:v>3.1451300000000001E-10</c:v>
                </c:pt>
                <c:pt idx="11407">
                  <c:v>3.1453900000000002E-10</c:v>
                </c:pt>
                <c:pt idx="11408">
                  <c:v>3.1454300000000001E-10</c:v>
                </c:pt>
                <c:pt idx="11409">
                  <c:v>3.1455299999999999E-10</c:v>
                </c:pt>
                <c:pt idx="11410">
                  <c:v>3.1455500000000001E-10</c:v>
                </c:pt>
                <c:pt idx="11411">
                  <c:v>3.14566E-10</c:v>
                </c:pt>
                <c:pt idx="11412">
                  <c:v>3.1456800000000001E-10</c:v>
                </c:pt>
                <c:pt idx="11413">
                  <c:v>3.1458000000000001E-10</c:v>
                </c:pt>
                <c:pt idx="11414">
                  <c:v>3.1458600000000001E-10</c:v>
                </c:pt>
                <c:pt idx="11415">
                  <c:v>3.1462E-10</c:v>
                </c:pt>
                <c:pt idx="11416">
                  <c:v>3.1462E-10</c:v>
                </c:pt>
                <c:pt idx="11417">
                  <c:v>3.1462200000000001E-10</c:v>
                </c:pt>
                <c:pt idx="11418">
                  <c:v>3.1462599999999999E-10</c:v>
                </c:pt>
                <c:pt idx="11419">
                  <c:v>3.14663E-10</c:v>
                </c:pt>
                <c:pt idx="11420">
                  <c:v>3.1468300000000002E-10</c:v>
                </c:pt>
                <c:pt idx="11421">
                  <c:v>3.14687E-10</c:v>
                </c:pt>
                <c:pt idx="11422">
                  <c:v>3.1470199999999997E-10</c:v>
                </c:pt>
                <c:pt idx="11423">
                  <c:v>3.1470700000000002E-10</c:v>
                </c:pt>
                <c:pt idx="11424">
                  <c:v>3.1472000000000003E-10</c:v>
                </c:pt>
                <c:pt idx="11425">
                  <c:v>3.1472099999999998E-10</c:v>
                </c:pt>
                <c:pt idx="11426">
                  <c:v>3.14735E-10</c:v>
                </c:pt>
                <c:pt idx="11427">
                  <c:v>3.14777E-10</c:v>
                </c:pt>
                <c:pt idx="11428">
                  <c:v>3.1479100000000001E-10</c:v>
                </c:pt>
                <c:pt idx="11429">
                  <c:v>3.1479800000000002E-10</c:v>
                </c:pt>
                <c:pt idx="11430">
                  <c:v>3.14801E-10</c:v>
                </c:pt>
                <c:pt idx="11431">
                  <c:v>3.1481000000000002E-10</c:v>
                </c:pt>
                <c:pt idx="11432">
                  <c:v>3.14814E-10</c:v>
                </c:pt>
                <c:pt idx="11433">
                  <c:v>3.1482E-10</c:v>
                </c:pt>
                <c:pt idx="11434">
                  <c:v>3.1482299999999998E-10</c:v>
                </c:pt>
                <c:pt idx="11435">
                  <c:v>3.1482899999999998E-10</c:v>
                </c:pt>
                <c:pt idx="11436">
                  <c:v>3.1482999999999999E-10</c:v>
                </c:pt>
                <c:pt idx="11437">
                  <c:v>3.1483300000000001E-10</c:v>
                </c:pt>
                <c:pt idx="11438">
                  <c:v>3.14837E-10</c:v>
                </c:pt>
                <c:pt idx="11439">
                  <c:v>3.1484799999999999E-10</c:v>
                </c:pt>
                <c:pt idx="11440">
                  <c:v>3.1485499999999999E-10</c:v>
                </c:pt>
                <c:pt idx="11441">
                  <c:v>3.1486699999999999E-10</c:v>
                </c:pt>
                <c:pt idx="11442">
                  <c:v>3.14868E-10</c:v>
                </c:pt>
                <c:pt idx="11443">
                  <c:v>3.1487000000000002E-10</c:v>
                </c:pt>
                <c:pt idx="11444">
                  <c:v>3.1487699999999998E-10</c:v>
                </c:pt>
                <c:pt idx="11445">
                  <c:v>3.1488499999999999E-10</c:v>
                </c:pt>
                <c:pt idx="11446">
                  <c:v>3.1489699999999999E-10</c:v>
                </c:pt>
                <c:pt idx="11447">
                  <c:v>3.14898E-10</c:v>
                </c:pt>
                <c:pt idx="11448">
                  <c:v>3.1492599999999998E-10</c:v>
                </c:pt>
                <c:pt idx="11449">
                  <c:v>3.1493600000000002E-10</c:v>
                </c:pt>
                <c:pt idx="11450">
                  <c:v>3.1493699999999997E-10</c:v>
                </c:pt>
                <c:pt idx="11451">
                  <c:v>3.1494100000000001E-10</c:v>
                </c:pt>
                <c:pt idx="11452">
                  <c:v>3.1494299999999997E-10</c:v>
                </c:pt>
                <c:pt idx="11453">
                  <c:v>3.1494399999999998E-10</c:v>
                </c:pt>
                <c:pt idx="11454">
                  <c:v>3.14958E-10</c:v>
                </c:pt>
                <c:pt idx="11455">
                  <c:v>3.1496600000000002E-10</c:v>
                </c:pt>
                <c:pt idx="11456">
                  <c:v>3.1497E-10</c:v>
                </c:pt>
                <c:pt idx="11457">
                  <c:v>3.1497800000000002E-10</c:v>
                </c:pt>
                <c:pt idx="11458">
                  <c:v>3.1498099999999999E-10</c:v>
                </c:pt>
                <c:pt idx="11459">
                  <c:v>3.1498900000000001E-10</c:v>
                </c:pt>
                <c:pt idx="11460">
                  <c:v>3.1499799999999998E-10</c:v>
                </c:pt>
                <c:pt idx="11461">
                  <c:v>3.1501300000000001E-10</c:v>
                </c:pt>
                <c:pt idx="11462">
                  <c:v>3.1503800000000001E-10</c:v>
                </c:pt>
                <c:pt idx="11463">
                  <c:v>3.15054E-10</c:v>
                </c:pt>
                <c:pt idx="11464">
                  <c:v>3.1509999999999998E-10</c:v>
                </c:pt>
                <c:pt idx="11465">
                  <c:v>3.1510799999999999E-10</c:v>
                </c:pt>
                <c:pt idx="11466">
                  <c:v>3.1512900000000002E-10</c:v>
                </c:pt>
                <c:pt idx="11467">
                  <c:v>3.1514399999999999E-10</c:v>
                </c:pt>
                <c:pt idx="11468">
                  <c:v>3.1514399999999999E-10</c:v>
                </c:pt>
                <c:pt idx="11469">
                  <c:v>3.1514899999999998E-10</c:v>
                </c:pt>
                <c:pt idx="11470">
                  <c:v>3.1515200000000001E-10</c:v>
                </c:pt>
                <c:pt idx="11471">
                  <c:v>3.15157E-10</c:v>
                </c:pt>
                <c:pt idx="11472">
                  <c:v>3.1516599999999997E-10</c:v>
                </c:pt>
                <c:pt idx="11473">
                  <c:v>3.1521300000000002E-10</c:v>
                </c:pt>
                <c:pt idx="11474">
                  <c:v>3.1521400000000002E-10</c:v>
                </c:pt>
                <c:pt idx="11475">
                  <c:v>3.1522000000000002E-10</c:v>
                </c:pt>
                <c:pt idx="11476">
                  <c:v>3.1523100000000001E-10</c:v>
                </c:pt>
                <c:pt idx="11477">
                  <c:v>3.1523399999999999E-10</c:v>
                </c:pt>
                <c:pt idx="11478">
                  <c:v>3.15241E-10</c:v>
                </c:pt>
                <c:pt idx="11479">
                  <c:v>3.1524400000000002E-10</c:v>
                </c:pt>
                <c:pt idx="11480">
                  <c:v>3.1526100000000001E-10</c:v>
                </c:pt>
                <c:pt idx="11481">
                  <c:v>3.1526700000000001E-10</c:v>
                </c:pt>
                <c:pt idx="11482">
                  <c:v>3.1526899999999998E-10</c:v>
                </c:pt>
                <c:pt idx="11483">
                  <c:v>3.1527599999999999E-10</c:v>
                </c:pt>
                <c:pt idx="11484">
                  <c:v>3.1529299999999998E-10</c:v>
                </c:pt>
                <c:pt idx="11485">
                  <c:v>3.1533099999999999E-10</c:v>
                </c:pt>
                <c:pt idx="11486">
                  <c:v>3.1533900000000001E-10</c:v>
                </c:pt>
                <c:pt idx="11487">
                  <c:v>3.1534500000000001E-10</c:v>
                </c:pt>
                <c:pt idx="11488">
                  <c:v>3.1535299999999998E-10</c:v>
                </c:pt>
                <c:pt idx="11489">
                  <c:v>3.15356E-10</c:v>
                </c:pt>
                <c:pt idx="11490">
                  <c:v>3.1535899999999998E-10</c:v>
                </c:pt>
                <c:pt idx="11491">
                  <c:v>3.1535899999999998E-10</c:v>
                </c:pt>
                <c:pt idx="11492">
                  <c:v>3.1537199999999998E-10</c:v>
                </c:pt>
                <c:pt idx="11493">
                  <c:v>3.1538100000000001E-10</c:v>
                </c:pt>
                <c:pt idx="11494">
                  <c:v>3.1538700000000001E-10</c:v>
                </c:pt>
                <c:pt idx="11495">
                  <c:v>3.1538700000000001E-10</c:v>
                </c:pt>
                <c:pt idx="11496">
                  <c:v>3.1539099999999999E-10</c:v>
                </c:pt>
                <c:pt idx="11497">
                  <c:v>3.1539300000000001E-10</c:v>
                </c:pt>
                <c:pt idx="11498">
                  <c:v>3.1541E-10</c:v>
                </c:pt>
                <c:pt idx="11499">
                  <c:v>3.1544100000000001E-10</c:v>
                </c:pt>
                <c:pt idx="11500">
                  <c:v>3.1544300000000002E-10</c:v>
                </c:pt>
                <c:pt idx="11501">
                  <c:v>3.1545500000000002E-10</c:v>
                </c:pt>
                <c:pt idx="11502">
                  <c:v>3.1545900000000001E-10</c:v>
                </c:pt>
                <c:pt idx="11503">
                  <c:v>3.1547100000000001E-10</c:v>
                </c:pt>
                <c:pt idx="11504">
                  <c:v>3.1547100000000001E-10</c:v>
                </c:pt>
                <c:pt idx="11505">
                  <c:v>3.1547300000000002E-10</c:v>
                </c:pt>
                <c:pt idx="11506">
                  <c:v>3.1548300000000001E-10</c:v>
                </c:pt>
                <c:pt idx="11507">
                  <c:v>3.15518E-10</c:v>
                </c:pt>
                <c:pt idx="11508">
                  <c:v>3.1553300000000002E-10</c:v>
                </c:pt>
                <c:pt idx="11509">
                  <c:v>3.15543E-10</c:v>
                </c:pt>
                <c:pt idx="11510">
                  <c:v>3.15549E-10</c:v>
                </c:pt>
                <c:pt idx="11511">
                  <c:v>3.1555100000000002E-10</c:v>
                </c:pt>
                <c:pt idx="11512">
                  <c:v>3.1557500000000002E-10</c:v>
                </c:pt>
                <c:pt idx="11513">
                  <c:v>3.1559999999999998E-10</c:v>
                </c:pt>
                <c:pt idx="11514">
                  <c:v>3.1561100000000002E-10</c:v>
                </c:pt>
                <c:pt idx="11515">
                  <c:v>3.1561199999999997E-10</c:v>
                </c:pt>
                <c:pt idx="11516">
                  <c:v>3.1563000000000003E-10</c:v>
                </c:pt>
                <c:pt idx="11517">
                  <c:v>3.1563099999999998E-10</c:v>
                </c:pt>
                <c:pt idx="11518">
                  <c:v>3.1565499999999998E-10</c:v>
                </c:pt>
                <c:pt idx="11519">
                  <c:v>3.1565800000000001E-10</c:v>
                </c:pt>
                <c:pt idx="11520">
                  <c:v>3.1567899999999998E-10</c:v>
                </c:pt>
                <c:pt idx="11521">
                  <c:v>3.15681E-10</c:v>
                </c:pt>
                <c:pt idx="11522">
                  <c:v>3.1572099999999998E-10</c:v>
                </c:pt>
                <c:pt idx="11523">
                  <c:v>3.15723E-10</c:v>
                </c:pt>
                <c:pt idx="11524">
                  <c:v>3.15723E-10</c:v>
                </c:pt>
                <c:pt idx="11525">
                  <c:v>3.15724E-10</c:v>
                </c:pt>
                <c:pt idx="11526">
                  <c:v>3.1573200000000002E-10</c:v>
                </c:pt>
                <c:pt idx="11527">
                  <c:v>3.1574300000000001E-10</c:v>
                </c:pt>
                <c:pt idx="11528">
                  <c:v>3.15766E-10</c:v>
                </c:pt>
                <c:pt idx="11529">
                  <c:v>3.1580599999999998E-10</c:v>
                </c:pt>
                <c:pt idx="11530">
                  <c:v>3.1580900000000001E-10</c:v>
                </c:pt>
                <c:pt idx="11531">
                  <c:v>3.1583599999999998E-10</c:v>
                </c:pt>
                <c:pt idx="11532">
                  <c:v>3.1584000000000002E-10</c:v>
                </c:pt>
                <c:pt idx="11533">
                  <c:v>3.1587899999999999E-10</c:v>
                </c:pt>
                <c:pt idx="11534">
                  <c:v>3.1588999999999998E-10</c:v>
                </c:pt>
                <c:pt idx="11535">
                  <c:v>3.1589099999999999E-10</c:v>
                </c:pt>
                <c:pt idx="11536">
                  <c:v>3.1589900000000001E-10</c:v>
                </c:pt>
                <c:pt idx="11537">
                  <c:v>3.1589900000000001E-10</c:v>
                </c:pt>
                <c:pt idx="11538">
                  <c:v>3.1590199999999998E-10</c:v>
                </c:pt>
                <c:pt idx="11539">
                  <c:v>3.1591E-10</c:v>
                </c:pt>
                <c:pt idx="11540">
                  <c:v>3.1591100000000001E-10</c:v>
                </c:pt>
                <c:pt idx="11541">
                  <c:v>3.15928E-10</c:v>
                </c:pt>
                <c:pt idx="11542">
                  <c:v>3.1592900000000001E-10</c:v>
                </c:pt>
                <c:pt idx="11543">
                  <c:v>3.1593600000000001E-10</c:v>
                </c:pt>
                <c:pt idx="11544">
                  <c:v>3.1593799999999998E-10</c:v>
                </c:pt>
                <c:pt idx="11545">
                  <c:v>3.1594200000000001E-10</c:v>
                </c:pt>
                <c:pt idx="11546">
                  <c:v>3.1595500000000002E-10</c:v>
                </c:pt>
                <c:pt idx="11547">
                  <c:v>3.1596299999999999E-10</c:v>
                </c:pt>
                <c:pt idx="11548">
                  <c:v>3.1596600000000001E-10</c:v>
                </c:pt>
                <c:pt idx="11549">
                  <c:v>3.1596899999999999E-10</c:v>
                </c:pt>
                <c:pt idx="11550">
                  <c:v>3.1598500000000002E-10</c:v>
                </c:pt>
                <c:pt idx="11551">
                  <c:v>3.1599700000000002E-10</c:v>
                </c:pt>
                <c:pt idx="11552">
                  <c:v>3.1599899999999999E-10</c:v>
                </c:pt>
                <c:pt idx="11553">
                  <c:v>3.16001E-10</c:v>
                </c:pt>
                <c:pt idx="11554">
                  <c:v>3.1600999999999998E-10</c:v>
                </c:pt>
                <c:pt idx="11555">
                  <c:v>3.1602999999999999E-10</c:v>
                </c:pt>
                <c:pt idx="11556">
                  <c:v>3.1604199999999999E-10</c:v>
                </c:pt>
                <c:pt idx="11557">
                  <c:v>3.1604500000000002E-10</c:v>
                </c:pt>
                <c:pt idx="11558">
                  <c:v>3.1608299999999998E-10</c:v>
                </c:pt>
                <c:pt idx="11559">
                  <c:v>3.1608700000000002E-10</c:v>
                </c:pt>
                <c:pt idx="11560">
                  <c:v>3.16091E-10</c:v>
                </c:pt>
                <c:pt idx="11561">
                  <c:v>3.1610000000000003E-10</c:v>
                </c:pt>
                <c:pt idx="11562">
                  <c:v>3.1611100000000002E-10</c:v>
                </c:pt>
                <c:pt idx="11563">
                  <c:v>3.16115E-10</c:v>
                </c:pt>
                <c:pt idx="11564">
                  <c:v>3.1611800000000002E-10</c:v>
                </c:pt>
                <c:pt idx="11565">
                  <c:v>3.1612200000000001E-10</c:v>
                </c:pt>
                <c:pt idx="11566">
                  <c:v>3.16127E-10</c:v>
                </c:pt>
                <c:pt idx="11567">
                  <c:v>3.16139E-10</c:v>
                </c:pt>
                <c:pt idx="11568">
                  <c:v>3.1614000000000001E-10</c:v>
                </c:pt>
                <c:pt idx="11569">
                  <c:v>3.1617200000000002E-10</c:v>
                </c:pt>
                <c:pt idx="11570">
                  <c:v>3.1617399999999999E-10</c:v>
                </c:pt>
                <c:pt idx="11571">
                  <c:v>3.1617399999999999E-10</c:v>
                </c:pt>
                <c:pt idx="11572">
                  <c:v>3.1619600000000002E-10</c:v>
                </c:pt>
                <c:pt idx="11573">
                  <c:v>3.162E-10</c:v>
                </c:pt>
                <c:pt idx="11574">
                  <c:v>3.1620800000000002E-10</c:v>
                </c:pt>
                <c:pt idx="11575">
                  <c:v>3.1621300000000001E-10</c:v>
                </c:pt>
                <c:pt idx="11576">
                  <c:v>3.16218E-10</c:v>
                </c:pt>
                <c:pt idx="11577">
                  <c:v>3.16218E-10</c:v>
                </c:pt>
                <c:pt idx="11578">
                  <c:v>3.1622600000000002E-10</c:v>
                </c:pt>
                <c:pt idx="11579">
                  <c:v>3.1627300000000001E-10</c:v>
                </c:pt>
                <c:pt idx="11580">
                  <c:v>3.1632E-10</c:v>
                </c:pt>
                <c:pt idx="11581">
                  <c:v>3.1632399999999998E-10</c:v>
                </c:pt>
                <c:pt idx="11582">
                  <c:v>3.1633099999999999E-10</c:v>
                </c:pt>
                <c:pt idx="11583">
                  <c:v>3.1633500000000002E-10</c:v>
                </c:pt>
                <c:pt idx="11584">
                  <c:v>3.1635100000000001E-10</c:v>
                </c:pt>
                <c:pt idx="11585">
                  <c:v>3.1635300000000002E-10</c:v>
                </c:pt>
                <c:pt idx="11586">
                  <c:v>3.1635999999999998E-10</c:v>
                </c:pt>
                <c:pt idx="11587">
                  <c:v>3.1638100000000001E-10</c:v>
                </c:pt>
                <c:pt idx="11588">
                  <c:v>3.1638200000000001E-10</c:v>
                </c:pt>
                <c:pt idx="11589">
                  <c:v>3.1639599999999998E-10</c:v>
                </c:pt>
                <c:pt idx="11590">
                  <c:v>3.16398E-10</c:v>
                </c:pt>
                <c:pt idx="11591">
                  <c:v>3.16422E-10</c:v>
                </c:pt>
                <c:pt idx="11592">
                  <c:v>3.1642699999999999E-10</c:v>
                </c:pt>
                <c:pt idx="11593">
                  <c:v>3.1643100000000002E-10</c:v>
                </c:pt>
                <c:pt idx="11594">
                  <c:v>3.1643299999999999E-10</c:v>
                </c:pt>
                <c:pt idx="11595">
                  <c:v>3.1644999999999998E-10</c:v>
                </c:pt>
                <c:pt idx="11596">
                  <c:v>3.1647499999999999E-10</c:v>
                </c:pt>
                <c:pt idx="11597">
                  <c:v>3.1649100000000002E-10</c:v>
                </c:pt>
                <c:pt idx="11598">
                  <c:v>3.1649700000000002E-10</c:v>
                </c:pt>
                <c:pt idx="11599">
                  <c:v>3.1650800000000001E-10</c:v>
                </c:pt>
                <c:pt idx="11600">
                  <c:v>3.1651199999999999E-10</c:v>
                </c:pt>
                <c:pt idx="11601">
                  <c:v>3.1652000000000001E-10</c:v>
                </c:pt>
                <c:pt idx="11602">
                  <c:v>3.16531E-10</c:v>
                </c:pt>
                <c:pt idx="11603">
                  <c:v>3.1654799999999999E-10</c:v>
                </c:pt>
                <c:pt idx="11604">
                  <c:v>3.1655299999999998E-10</c:v>
                </c:pt>
                <c:pt idx="11605">
                  <c:v>3.1657099999999998E-10</c:v>
                </c:pt>
                <c:pt idx="11606">
                  <c:v>3.1661700000000001E-10</c:v>
                </c:pt>
                <c:pt idx="11607">
                  <c:v>3.1662400000000002E-10</c:v>
                </c:pt>
                <c:pt idx="11608">
                  <c:v>3.16627E-10</c:v>
                </c:pt>
                <c:pt idx="11609">
                  <c:v>3.16634E-10</c:v>
                </c:pt>
                <c:pt idx="11610">
                  <c:v>3.16634E-10</c:v>
                </c:pt>
                <c:pt idx="11611">
                  <c:v>3.1664800000000002E-10</c:v>
                </c:pt>
                <c:pt idx="11612">
                  <c:v>3.1665300000000001E-10</c:v>
                </c:pt>
                <c:pt idx="11613">
                  <c:v>3.16658E-10</c:v>
                </c:pt>
                <c:pt idx="11614">
                  <c:v>3.1666099999999998E-10</c:v>
                </c:pt>
                <c:pt idx="11615">
                  <c:v>3.1666799999999999E-10</c:v>
                </c:pt>
                <c:pt idx="11616">
                  <c:v>3.1667499999999999E-10</c:v>
                </c:pt>
                <c:pt idx="11617">
                  <c:v>3.1667700000000001E-10</c:v>
                </c:pt>
                <c:pt idx="11618">
                  <c:v>3.1670499999999999E-10</c:v>
                </c:pt>
                <c:pt idx="11619">
                  <c:v>3.1671599999999998E-10</c:v>
                </c:pt>
                <c:pt idx="11620">
                  <c:v>3.1671699999999999E-10</c:v>
                </c:pt>
                <c:pt idx="11621">
                  <c:v>3.16724E-10</c:v>
                </c:pt>
                <c:pt idx="11622">
                  <c:v>3.1672799999999998E-10</c:v>
                </c:pt>
                <c:pt idx="11623">
                  <c:v>3.16748E-10</c:v>
                </c:pt>
                <c:pt idx="11624">
                  <c:v>3.16766E-10</c:v>
                </c:pt>
                <c:pt idx="11625">
                  <c:v>3.16796E-10</c:v>
                </c:pt>
                <c:pt idx="11626">
                  <c:v>3.1679800000000002E-10</c:v>
                </c:pt>
                <c:pt idx="11627">
                  <c:v>3.1680599999999998E-10</c:v>
                </c:pt>
                <c:pt idx="11628">
                  <c:v>3.1682499999999999E-10</c:v>
                </c:pt>
                <c:pt idx="11629">
                  <c:v>3.1682900000000002E-10</c:v>
                </c:pt>
                <c:pt idx="11630">
                  <c:v>3.1682900000000002E-10</c:v>
                </c:pt>
                <c:pt idx="11631">
                  <c:v>3.1682900000000002E-10</c:v>
                </c:pt>
                <c:pt idx="11632">
                  <c:v>3.16832E-10</c:v>
                </c:pt>
                <c:pt idx="11633">
                  <c:v>3.1684000000000001E-10</c:v>
                </c:pt>
                <c:pt idx="11634">
                  <c:v>3.1684199999999998E-10</c:v>
                </c:pt>
                <c:pt idx="11635">
                  <c:v>3.1689699999999999E-10</c:v>
                </c:pt>
                <c:pt idx="11636">
                  <c:v>3.1690600000000001E-10</c:v>
                </c:pt>
                <c:pt idx="11637">
                  <c:v>3.1690999999999999E-10</c:v>
                </c:pt>
                <c:pt idx="11638">
                  <c:v>3.1691200000000001E-10</c:v>
                </c:pt>
                <c:pt idx="11639">
                  <c:v>3.1693100000000002E-10</c:v>
                </c:pt>
                <c:pt idx="11640">
                  <c:v>3.1693399999999999E-10</c:v>
                </c:pt>
                <c:pt idx="11641">
                  <c:v>3.1694499999999998E-10</c:v>
                </c:pt>
                <c:pt idx="11642">
                  <c:v>3.1696399999999999E-10</c:v>
                </c:pt>
                <c:pt idx="11643">
                  <c:v>3.1698799999999999E-10</c:v>
                </c:pt>
                <c:pt idx="11644">
                  <c:v>3.1700200000000001E-10</c:v>
                </c:pt>
                <c:pt idx="11645">
                  <c:v>3.1700599999999999E-10</c:v>
                </c:pt>
                <c:pt idx="11646">
                  <c:v>3.1700900000000002E-10</c:v>
                </c:pt>
                <c:pt idx="11647">
                  <c:v>3.1701600000000002E-10</c:v>
                </c:pt>
                <c:pt idx="11648">
                  <c:v>3.17031E-10</c:v>
                </c:pt>
                <c:pt idx="11649">
                  <c:v>3.1703400000000002E-10</c:v>
                </c:pt>
                <c:pt idx="11650">
                  <c:v>3.1703400000000002E-10</c:v>
                </c:pt>
                <c:pt idx="11651">
                  <c:v>3.17049E-10</c:v>
                </c:pt>
                <c:pt idx="11652">
                  <c:v>3.1705200000000002E-10</c:v>
                </c:pt>
                <c:pt idx="11653">
                  <c:v>3.1705200000000002E-10</c:v>
                </c:pt>
                <c:pt idx="11654">
                  <c:v>3.1705800000000002E-10</c:v>
                </c:pt>
                <c:pt idx="11655">
                  <c:v>3.1705899999999998E-10</c:v>
                </c:pt>
                <c:pt idx="11656">
                  <c:v>3.1707799999999999E-10</c:v>
                </c:pt>
                <c:pt idx="11657">
                  <c:v>3.1709300000000001E-10</c:v>
                </c:pt>
                <c:pt idx="11658">
                  <c:v>3.1709400000000002E-10</c:v>
                </c:pt>
                <c:pt idx="11659">
                  <c:v>3.1709900000000001E-10</c:v>
                </c:pt>
                <c:pt idx="11660">
                  <c:v>3.1710699999999998E-10</c:v>
                </c:pt>
                <c:pt idx="11661">
                  <c:v>3.17109E-10</c:v>
                </c:pt>
                <c:pt idx="11662">
                  <c:v>3.17128E-10</c:v>
                </c:pt>
                <c:pt idx="11663">
                  <c:v>3.1712900000000001E-10</c:v>
                </c:pt>
                <c:pt idx="11664">
                  <c:v>3.1713500000000001E-10</c:v>
                </c:pt>
                <c:pt idx="11665">
                  <c:v>3.1715599999999999E-10</c:v>
                </c:pt>
                <c:pt idx="11666">
                  <c:v>3.1716500000000001E-10</c:v>
                </c:pt>
                <c:pt idx="11667">
                  <c:v>3.1717299999999998E-10</c:v>
                </c:pt>
                <c:pt idx="11668">
                  <c:v>3.1717499999999999E-10</c:v>
                </c:pt>
                <c:pt idx="11669">
                  <c:v>3.1717700000000001E-10</c:v>
                </c:pt>
                <c:pt idx="11670">
                  <c:v>3.1717999999999998E-10</c:v>
                </c:pt>
                <c:pt idx="11671">
                  <c:v>3.17182E-10</c:v>
                </c:pt>
                <c:pt idx="11672">
                  <c:v>3.1718599999999998E-10</c:v>
                </c:pt>
                <c:pt idx="11673">
                  <c:v>3.172E-10</c:v>
                </c:pt>
                <c:pt idx="11674">
                  <c:v>3.1720899999999997E-10</c:v>
                </c:pt>
                <c:pt idx="11675">
                  <c:v>3.1723100000000001E-10</c:v>
                </c:pt>
                <c:pt idx="11676">
                  <c:v>3.1724699999999999E-10</c:v>
                </c:pt>
                <c:pt idx="11677">
                  <c:v>3.1727500000000002E-10</c:v>
                </c:pt>
                <c:pt idx="11678">
                  <c:v>3.1728500000000001E-10</c:v>
                </c:pt>
                <c:pt idx="11679">
                  <c:v>3.17326E-10</c:v>
                </c:pt>
                <c:pt idx="11680">
                  <c:v>3.1734600000000001E-10</c:v>
                </c:pt>
                <c:pt idx="11681">
                  <c:v>3.1735300000000002E-10</c:v>
                </c:pt>
                <c:pt idx="11682">
                  <c:v>3.1735399999999998E-10</c:v>
                </c:pt>
                <c:pt idx="11683">
                  <c:v>3.1736799999999999E-10</c:v>
                </c:pt>
                <c:pt idx="11684">
                  <c:v>3.1737000000000001E-10</c:v>
                </c:pt>
                <c:pt idx="11685">
                  <c:v>3.1738499999999999E-10</c:v>
                </c:pt>
                <c:pt idx="11686">
                  <c:v>3.1738999999999998E-10</c:v>
                </c:pt>
                <c:pt idx="11687">
                  <c:v>3.17399E-10</c:v>
                </c:pt>
                <c:pt idx="11688">
                  <c:v>3.1740399999999999E-10</c:v>
                </c:pt>
                <c:pt idx="11689">
                  <c:v>3.1741200000000001E-10</c:v>
                </c:pt>
                <c:pt idx="11690">
                  <c:v>3.1741499999999998E-10</c:v>
                </c:pt>
                <c:pt idx="11691">
                  <c:v>3.1741999999999998E-10</c:v>
                </c:pt>
                <c:pt idx="11692">
                  <c:v>3.1742199999999999E-10</c:v>
                </c:pt>
                <c:pt idx="11693">
                  <c:v>3.1744499999999998E-10</c:v>
                </c:pt>
                <c:pt idx="11694">
                  <c:v>3.17453E-10</c:v>
                </c:pt>
                <c:pt idx="11695">
                  <c:v>3.1746000000000001E-10</c:v>
                </c:pt>
                <c:pt idx="11696">
                  <c:v>3.1746299999999998E-10</c:v>
                </c:pt>
                <c:pt idx="11697">
                  <c:v>3.17501E-10</c:v>
                </c:pt>
                <c:pt idx="11698">
                  <c:v>3.1751500000000001E-10</c:v>
                </c:pt>
                <c:pt idx="11699">
                  <c:v>3.1752800000000002E-10</c:v>
                </c:pt>
                <c:pt idx="11700">
                  <c:v>3.1753200000000001E-10</c:v>
                </c:pt>
                <c:pt idx="11701">
                  <c:v>3.1754000000000002E-10</c:v>
                </c:pt>
                <c:pt idx="11702">
                  <c:v>3.17567E-10</c:v>
                </c:pt>
                <c:pt idx="11703">
                  <c:v>3.1757099999999998E-10</c:v>
                </c:pt>
                <c:pt idx="11704">
                  <c:v>3.1757899999999999E-10</c:v>
                </c:pt>
                <c:pt idx="11705">
                  <c:v>3.1759599999999999E-10</c:v>
                </c:pt>
                <c:pt idx="11706">
                  <c:v>3.1760299999999999E-10</c:v>
                </c:pt>
                <c:pt idx="11707">
                  <c:v>3.1761399999999998E-10</c:v>
                </c:pt>
                <c:pt idx="11708">
                  <c:v>3.1762699999999999E-10</c:v>
                </c:pt>
                <c:pt idx="11709">
                  <c:v>3.1762900000000001E-10</c:v>
                </c:pt>
                <c:pt idx="11710">
                  <c:v>3.1763099999999998E-10</c:v>
                </c:pt>
                <c:pt idx="11711">
                  <c:v>3.1763199999999998E-10</c:v>
                </c:pt>
                <c:pt idx="11712">
                  <c:v>3.1764499999999999E-10</c:v>
                </c:pt>
                <c:pt idx="11713">
                  <c:v>3.1764800000000002E-10</c:v>
                </c:pt>
                <c:pt idx="11714">
                  <c:v>3.1764899999999998E-10</c:v>
                </c:pt>
                <c:pt idx="11715">
                  <c:v>3.1767499999999999E-10</c:v>
                </c:pt>
                <c:pt idx="11716">
                  <c:v>3.1767999999999998E-10</c:v>
                </c:pt>
                <c:pt idx="11717">
                  <c:v>3.1769899999999999E-10</c:v>
                </c:pt>
                <c:pt idx="11718">
                  <c:v>3.1770700000000001E-10</c:v>
                </c:pt>
                <c:pt idx="11719">
                  <c:v>3.1771300000000001E-10</c:v>
                </c:pt>
                <c:pt idx="11720">
                  <c:v>3.1771300000000001E-10</c:v>
                </c:pt>
                <c:pt idx="11721">
                  <c:v>3.1772199999999998E-10</c:v>
                </c:pt>
                <c:pt idx="11722">
                  <c:v>3.1773700000000001E-10</c:v>
                </c:pt>
                <c:pt idx="11723">
                  <c:v>3.1775000000000001E-10</c:v>
                </c:pt>
                <c:pt idx="11724">
                  <c:v>3.1778100000000002E-10</c:v>
                </c:pt>
                <c:pt idx="11725">
                  <c:v>3.1778899999999999E-10</c:v>
                </c:pt>
                <c:pt idx="11726">
                  <c:v>3.1780799999999999E-10</c:v>
                </c:pt>
                <c:pt idx="11727">
                  <c:v>3.1781100000000002E-10</c:v>
                </c:pt>
                <c:pt idx="11728">
                  <c:v>3.1784100000000002E-10</c:v>
                </c:pt>
                <c:pt idx="11729">
                  <c:v>3.17845E-10</c:v>
                </c:pt>
                <c:pt idx="11730">
                  <c:v>3.17845E-10</c:v>
                </c:pt>
                <c:pt idx="11731">
                  <c:v>3.1784899999999998E-10</c:v>
                </c:pt>
                <c:pt idx="11732">
                  <c:v>3.1785599999999999E-10</c:v>
                </c:pt>
                <c:pt idx="11733">
                  <c:v>3.1786699999999998E-10</c:v>
                </c:pt>
                <c:pt idx="11734">
                  <c:v>3.1787299999999998E-10</c:v>
                </c:pt>
                <c:pt idx="11735">
                  <c:v>3.1787700000000002E-10</c:v>
                </c:pt>
                <c:pt idx="11736">
                  <c:v>3.1790299999999998E-10</c:v>
                </c:pt>
                <c:pt idx="11737">
                  <c:v>3.1790800000000003E-10</c:v>
                </c:pt>
                <c:pt idx="11738">
                  <c:v>3.1791599999999999E-10</c:v>
                </c:pt>
                <c:pt idx="11739">
                  <c:v>3.1793000000000001E-10</c:v>
                </c:pt>
                <c:pt idx="11740">
                  <c:v>3.1794200000000001E-10</c:v>
                </c:pt>
                <c:pt idx="11741">
                  <c:v>3.1795699999999998E-10</c:v>
                </c:pt>
                <c:pt idx="11742">
                  <c:v>3.17959E-10</c:v>
                </c:pt>
                <c:pt idx="11743">
                  <c:v>3.1796299999999998E-10</c:v>
                </c:pt>
                <c:pt idx="11744">
                  <c:v>3.1797900000000001E-10</c:v>
                </c:pt>
                <c:pt idx="11745">
                  <c:v>3.1798600000000002E-10</c:v>
                </c:pt>
                <c:pt idx="11746">
                  <c:v>3.1800300000000001E-10</c:v>
                </c:pt>
                <c:pt idx="11747">
                  <c:v>3.1800900000000001E-10</c:v>
                </c:pt>
                <c:pt idx="11748">
                  <c:v>3.1801600000000002E-10</c:v>
                </c:pt>
                <c:pt idx="11749">
                  <c:v>3.1805999999999999E-10</c:v>
                </c:pt>
                <c:pt idx="11750">
                  <c:v>3.1805999999999999E-10</c:v>
                </c:pt>
                <c:pt idx="11751">
                  <c:v>3.1806900000000001E-10</c:v>
                </c:pt>
                <c:pt idx="11752">
                  <c:v>3.1807099999999998E-10</c:v>
                </c:pt>
                <c:pt idx="11753">
                  <c:v>3.1808E-10</c:v>
                </c:pt>
                <c:pt idx="11754">
                  <c:v>3.1808499999999999E-10</c:v>
                </c:pt>
                <c:pt idx="11755">
                  <c:v>3.1809699999999999E-10</c:v>
                </c:pt>
                <c:pt idx="11756">
                  <c:v>3.1813799999999998E-10</c:v>
                </c:pt>
                <c:pt idx="11757">
                  <c:v>3.1816199999999998E-10</c:v>
                </c:pt>
                <c:pt idx="11758">
                  <c:v>3.18194E-10</c:v>
                </c:pt>
                <c:pt idx="11759">
                  <c:v>3.1819700000000002E-10</c:v>
                </c:pt>
                <c:pt idx="11760">
                  <c:v>3.182E-10</c:v>
                </c:pt>
                <c:pt idx="11761">
                  <c:v>3.1822299999999999E-10</c:v>
                </c:pt>
                <c:pt idx="11762">
                  <c:v>3.1823200000000001E-10</c:v>
                </c:pt>
                <c:pt idx="11763">
                  <c:v>3.1823900000000002E-10</c:v>
                </c:pt>
                <c:pt idx="11764">
                  <c:v>3.18249E-10</c:v>
                </c:pt>
                <c:pt idx="11765">
                  <c:v>3.18273E-10</c:v>
                </c:pt>
                <c:pt idx="11766">
                  <c:v>3.1827599999999998E-10</c:v>
                </c:pt>
                <c:pt idx="11767">
                  <c:v>3.18279E-10</c:v>
                </c:pt>
                <c:pt idx="11768">
                  <c:v>3.1828399999999999E-10</c:v>
                </c:pt>
                <c:pt idx="11769">
                  <c:v>3.18285E-10</c:v>
                </c:pt>
                <c:pt idx="11770">
                  <c:v>3.1828799999999998E-10</c:v>
                </c:pt>
                <c:pt idx="11771">
                  <c:v>3.1829499999999998E-10</c:v>
                </c:pt>
                <c:pt idx="11772">
                  <c:v>3.1829800000000001E-10</c:v>
                </c:pt>
                <c:pt idx="11773">
                  <c:v>3.1831700000000002E-10</c:v>
                </c:pt>
                <c:pt idx="11774">
                  <c:v>3.1831799999999998E-10</c:v>
                </c:pt>
                <c:pt idx="11775">
                  <c:v>3.1833099999999998E-10</c:v>
                </c:pt>
                <c:pt idx="11776">
                  <c:v>3.1833400000000001E-10</c:v>
                </c:pt>
                <c:pt idx="11777">
                  <c:v>3.18339E-10</c:v>
                </c:pt>
                <c:pt idx="11778">
                  <c:v>3.1834100000000002E-10</c:v>
                </c:pt>
                <c:pt idx="11779">
                  <c:v>3.1835300000000002E-10</c:v>
                </c:pt>
                <c:pt idx="11780">
                  <c:v>3.18363E-10</c:v>
                </c:pt>
                <c:pt idx="11781">
                  <c:v>3.1838300000000002E-10</c:v>
                </c:pt>
                <c:pt idx="11782">
                  <c:v>3.1839199999999999E-10</c:v>
                </c:pt>
                <c:pt idx="11783">
                  <c:v>3.1841900000000001E-10</c:v>
                </c:pt>
                <c:pt idx="11784">
                  <c:v>3.1843999999999999E-10</c:v>
                </c:pt>
                <c:pt idx="11785">
                  <c:v>3.1845099999999998E-10</c:v>
                </c:pt>
                <c:pt idx="11786">
                  <c:v>3.18459E-10</c:v>
                </c:pt>
                <c:pt idx="11787">
                  <c:v>3.1846800000000002E-10</c:v>
                </c:pt>
                <c:pt idx="11788">
                  <c:v>3.1848099999999998E-10</c:v>
                </c:pt>
                <c:pt idx="11789">
                  <c:v>3.1849E-10</c:v>
                </c:pt>
                <c:pt idx="11790">
                  <c:v>3.1849899999999998E-10</c:v>
                </c:pt>
                <c:pt idx="11791">
                  <c:v>3.1850699999999999E-10</c:v>
                </c:pt>
                <c:pt idx="11792">
                  <c:v>3.1852E-10</c:v>
                </c:pt>
                <c:pt idx="11793">
                  <c:v>3.1854899999999999E-10</c:v>
                </c:pt>
                <c:pt idx="11794">
                  <c:v>3.1855100000000001E-10</c:v>
                </c:pt>
                <c:pt idx="11795">
                  <c:v>3.1855200000000002E-10</c:v>
                </c:pt>
                <c:pt idx="11796">
                  <c:v>3.1855399999999998E-10</c:v>
                </c:pt>
                <c:pt idx="11797">
                  <c:v>3.1855800000000002E-10</c:v>
                </c:pt>
                <c:pt idx="11798">
                  <c:v>3.1857299999999999E-10</c:v>
                </c:pt>
                <c:pt idx="11799">
                  <c:v>3.1860700000000002E-10</c:v>
                </c:pt>
                <c:pt idx="11800">
                  <c:v>3.1861E-10</c:v>
                </c:pt>
                <c:pt idx="11801">
                  <c:v>3.18628E-10</c:v>
                </c:pt>
                <c:pt idx="11802">
                  <c:v>3.1863199999999998E-10</c:v>
                </c:pt>
                <c:pt idx="11803">
                  <c:v>3.1865099999999999E-10</c:v>
                </c:pt>
                <c:pt idx="11804">
                  <c:v>3.1866100000000002E-10</c:v>
                </c:pt>
                <c:pt idx="11805">
                  <c:v>3.1866899999999999E-10</c:v>
                </c:pt>
                <c:pt idx="11806">
                  <c:v>3.1867200000000001E-10</c:v>
                </c:pt>
                <c:pt idx="11807">
                  <c:v>3.1867399999999998E-10</c:v>
                </c:pt>
                <c:pt idx="11808">
                  <c:v>3.18677E-10</c:v>
                </c:pt>
                <c:pt idx="11809">
                  <c:v>3.1868599999999998E-10</c:v>
                </c:pt>
                <c:pt idx="11810">
                  <c:v>3.1871699999999999E-10</c:v>
                </c:pt>
                <c:pt idx="11811">
                  <c:v>3.18725E-10</c:v>
                </c:pt>
                <c:pt idx="11812">
                  <c:v>3.1872899999999999E-10</c:v>
                </c:pt>
                <c:pt idx="11813">
                  <c:v>3.1875899999999998E-10</c:v>
                </c:pt>
                <c:pt idx="11814">
                  <c:v>3.1876900000000002E-10</c:v>
                </c:pt>
                <c:pt idx="11815">
                  <c:v>3.1879499999999998E-10</c:v>
                </c:pt>
                <c:pt idx="11816">
                  <c:v>3.1879900000000002E-10</c:v>
                </c:pt>
                <c:pt idx="11817">
                  <c:v>3.1880099999999998E-10</c:v>
                </c:pt>
                <c:pt idx="11818">
                  <c:v>3.1881299999999998E-10</c:v>
                </c:pt>
                <c:pt idx="11819">
                  <c:v>3.1882900000000002E-10</c:v>
                </c:pt>
                <c:pt idx="11820">
                  <c:v>3.1882900000000002E-10</c:v>
                </c:pt>
                <c:pt idx="11821">
                  <c:v>3.18833E-10</c:v>
                </c:pt>
                <c:pt idx="11822">
                  <c:v>3.1883699999999998E-10</c:v>
                </c:pt>
                <c:pt idx="11823">
                  <c:v>3.1884600000000001E-10</c:v>
                </c:pt>
                <c:pt idx="11824">
                  <c:v>3.18857E-10</c:v>
                </c:pt>
                <c:pt idx="11825">
                  <c:v>3.1886199999999999E-10</c:v>
                </c:pt>
                <c:pt idx="11826">
                  <c:v>3.1886799999999999E-10</c:v>
                </c:pt>
                <c:pt idx="11827">
                  <c:v>3.1887000000000001E-10</c:v>
                </c:pt>
                <c:pt idx="11828">
                  <c:v>3.1887600000000001E-10</c:v>
                </c:pt>
                <c:pt idx="11829">
                  <c:v>3.1887899999999998E-10</c:v>
                </c:pt>
                <c:pt idx="11830">
                  <c:v>3.1889099999999998E-10</c:v>
                </c:pt>
                <c:pt idx="11831">
                  <c:v>3.1889799999999999E-10</c:v>
                </c:pt>
                <c:pt idx="11832">
                  <c:v>3.18906E-10</c:v>
                </c:pt>
                <c:pt idx="11833">
                  <c:v>3.1894300000000001E-10</c:v>
                </c:pt>
                <c:pt idx="11834">
                  <c:v>3.1894699999999999E-10</c:v>
                </c:pt>
                <c:pt idx="11835">
                  <c:v>3.18948E-10</c:v>
                </c:pt>
                <c:pt idx="11836">
                  <c:v>3.1895899999999999E-10</c:v>
                </c:pt>
                <c:pt idx="11837">
                  <c:v>3.1896299999999998E-10</c:v>
                </c:pt>
                <c:pt idx="11838">
                  <c:v>3.1896999999999999E-10</c:v>
                </c:pt>
                <c:pt idx="11839">
                  <c:v>3.1897400000000002E-10</c:v>
                </c:pt>
                <c:pt idx="11840">
                  <c:v>3.18984E-10</c:v>
                </c:pt>
                <c:pt idx="11841">
                  <c:v>3.18996E-10</c:v>
                </c:pt>
                <c:pt idx="11842">
                  <c:v>3.1900400000000002E-10</c:v>
                </c:pt>
                <c:pt idx="11843">
                  <c:v>3.1900699999999999E-10</c:v>
                </c:pt>
                <c:pt idx="11844">
                  <c:v>3.19026E-10</c:v>
                </c:pt>
                <c:pt idx="11845">
                  <c:v>3.1904000000000002E-10</c:v>
                </c:pt>
                <c:pt idx="11846">
                  <c:v>3.1904299999999999E-10</c:v>
                </c:pt>
                <c:pt idx="11847">
                  <c:v>3.1904500000000001E-10</c:v>
                </c:pt>
                <c:pt idx="11848">
                  <c:v>3.19056E-10</c:v>
                </c:pt>
                <c:pt idx="11849">
                  <c:v>3.1905999999999998E-10</c:v>
                </c:pt>
                <c:pt idx="11850">
                  <c:v>3.19068E-10</c:v>
                </c:pt>
                <c:pt idx="11851">
                  <c:v>3.1907600000000002E-10</c:v>
                </c:pt>
                <c:pt idx="11852">
                  <c:v>3.19086E-10</c:v>
                </c:pt>
                <c:pt idx="11853">
                  <c:v>3.1909599999999998E-10</c:v>
                </c:pt>
                <c:pt idx="11854">
                  <c:v>3.1909699999999999E-10</c:v>
                </c:pt>
                <c:pt idx="11855">
                  <c:v>3.19098E-10</c:v>
                </c:pt>
                <c:pt idx="11856">
                  <c:v>3.1914800000000001E-10</c:v>
                </c:pt>
                <c:pt idx="11857">
                  <c:v>3.19159E-10</c:v>
                </c:pt>
                <c:pt idx="11858">
                  <c:v>3.1916000000000001E-10</c:v>
                </c:pt>
                <c:pt idx="11859">
                  <c:v>3.1916299999999999E-10</c:v>
                </c:pt>
                <c:pt idx="11860">
                  <c:v>3.1916899999999999E-10</c:v>
                </c:pt>
                <c:pt idx="11861">
                  <c:v>3.1917900000000002E-10</c:v>
                </c:pt>
                <c:pt idx="11862">
                  <c:v>3.1918799999999999E-10</c:v>
                </c:pt>
                <c:pt idx="11863">
                  <c:v>3.1919399999999999E-10</c:v>
                </c:pt>
                <c:pt idx="11864">
                  <c:v>3.19231E-10</c:v>
                </c:pt>
                <c:pt idx="11865">
                  <c:v>3.1923999999999997E-10</c:v>
                </c:pt>
                <c:pt idx="11866">
                  <c:v>3.1924699999999998E-10</c:v>
                </c:pt>
                <c:pt idx="11867">
                  <c:v>3.1924799999999999E-10</c:v>
                </c:pt>
                <c:pt idx="11868">
                  <c:v>3.19261E-10</c:v>
                </c:pt>
                <c:pt idx="11869">
                  <c:v>3.1926900000000002E-10</c:v>
                </c:pt>
                <c:pt idx="11870">
                  <c:v>3.1928800000000002E-10</c:v>
                </c:pt>
                <c:pt idx="11871">
                  <c:v>3.1928999999999999E-10</c:v>
                </c:pt>
                <c:pt idx="11872">
                  <c:v>3.1930199999999999E-10</c:v>
                </c:pt>
                <c:pt idx="11873">
                  <c:v>3.1933699999999998E-10</c:v>
                </c:pt>
                <c:pt idx="11874">
                  <c:v>3.1934000000000001E-10</c:v>
                </c:pt>
                <c:pt idx="11875">
                  <c:v>3.1934000000000001E-10</c:v>
                </c:pt>
                <c:pt idx="11876">
                  <c:v>3.19363E-10</c:v>
                </c:pt>
                <c:pt idx="11877">
                  <c:v>3.1936500000000001E-10</c:v>
                </c:pt>
                <c:pt idx="11878">
                  <c:v>3.1940800000000002E-10</c:v>
                </c:pt>
                <c:pt idx="11879">
                  <c:v>3.1944300000000001E-10</c:v>
                </c:pt>
                <c:pt idx="11880">
                  <c:v>3.1944400000000002E-10</c:v>
                </c:pt>
                <c:pt idx="11881">
                  <c:v>3.1944400000000002E-10</c:v>
                </c:pt>
                <c:pt idx="11882">
                  <c:v>3.19478E-10</c:v>
                </c:pt>
                <c:pt idx="11883">
                  <c:v>3.1948799999999998E-10</c:v>
                </c:pt>
                <c:pt idx="11884">
                  <c:v>3.1950500000000003E-10</c:v>
                </c:pt>
                <c:pt idx="11885">
                  <c:v>3.1950900000000001E-10</c:v>
                </c:pt>
                <c:pt idx="11886">
                  <c:v>3.1951000000000002E-10</c:v>
                </c:pt>
                <c:pt idx="11887">
                  <c:v>3.1951199999999998E-10</c:v>
                </c:pt>
                <c:pt idx="11888">
                  <c:v>3.1951700000000002E-10</c:v>
                </c:pt>
                <c:pt idx="11889">
                  <c:v>3.1951799999999998E-10</c:v>
                </c:pt>
                <c:pt idx="11890">
                  <c:v>3.1951899999999999E-10</c:v>
                </c:pt>
                <c:pt idx="11891">
                  <c:v>3.1952800000000002E-10</c:v>
                </c:pt>
                <c:pt idx="11892">
                  <c:v>3.1952999999999998E-10</c:v>
                </c:pt>
                <c:pt idx="11893">
                  <c:v>3.1953300000000001E-10</c:v>
                </c:pt>
                <c:pt idx="11894">
                  <c:v>3.1954299999999999E-10</c:v>
                </c:pt>
                <c:pt idx="11895">
                  <c:v>3.1954600000000002E-10</c:v>
                </c:pt>
                <c:pt idx="11896">
                  <c:v>3.1955999999999998E-10</c:v>
                </c:pt>
                <c:pt idx="11897">
                  <c:v>3.1960100000000002E-10</c:v>
                </c:pt>
                <c:pt idx="11898">
                  <c:v>3.19611E-10</c:v>
                </c:pt>
                <c:pt idx="11899">
                  <c:v>3.1961399999999998E-10</c:v>
                </c:pt>
                <c:pt idx="11900">
                  <c:v>3.19623E-10</c:v>
                </c:pt>
                <c:pt idx="11901">
                  <c:v>3.1962699999999999E-10</c:v>
                </c:pt>
                <c:pt idx="11902">
                  <c:v>3.1964599999999999E-10</c:v>
                </c:pt>
                <c:pt idx="11903">
                  <c:v>3.1968699999999998E-10</c:v>
                </c:pt>
                <c:pt idx="11904">
                  <c:v>3.1969999999999999E-10</c:v>
                </c:pt>
                <c:pt idx="11905">
                  <c:v>3.19701E-10</c:v>
                </c:pt>
                <c:pt idx="11906">
                  <c:v>3.19731E-10</c:v>
                </c:pt>
                <c:pt idx="11907">
                  <c:v>3.1973200000000001E-10</c:v>
                </c:pt>
                <c:pt idx="11908">
                  <c:v>3.1973400000000003E-10</c:v>
                </c:pt>
                <c:pt idx="11909">
                  <c:v>3.1973900000000002E-10</c:v>
                </c:pt>
                <c:pt idx="11910">
                  <c:v>3.1974199999999999E-10</c:v>
                </c:pt>
                <c:pt idx="11911">
                  <c:v>3.1974400000000001E-10</c:v>
                </c:pt>
                <c:pt idx="11912">
                  <c:v>3.1975299999999998E-10</c:v>
                </c:pt>
                <c:pt idx="11913">
                  <c:v>3.19755E-10</c:v>
                </c:pt>
                <c:pt idx="11914">
                  <c:v>3.19773E-10</c:v>
                </c:pt>
                <c:pt idx="11915">
                  <c:v>3.1977500000000002E-10</c:v>
                </c:pt>
                <c:pt idx="11916">
                  <c:v>3.19822E-10</c:v>
                </c:pt>
                <c:pt idx="11917">
                  <c:v>3.1982300000000001E-10</c:v>
                </c:pt>
                <c:pt idx="11918">
                  <c:v>3.1982400000000002E-10</c:v>
                </c:pt>
                <c:pt idx="11919">
                  <c:v>3.1985900000000001E-10</c:v>
                </c:pt>
                <c:pt idx="11920">
                  <c:v>3.19864E-10</c:v>
                </c:pt>
                <c:pt idx="11921">
                  <c:v>3.1987200000000002E-10</c:v>
                </c:pt>
                <c:pt idx="11922">
                  <c:v>3.1989299999999999E-10</c:v>
                </c:pt>
                <c:pt idx="11923">
                  <c:v>3.1989500000000001E-10</c:v>
                </c:pt>
                <c:pt idx="11924">
                  <c:v>3.1989799999999998E-10</c:v>
                </c:pt>
                <c:pt idx="11925">
                  <c:v>3.19906E-10</c:v>
                </c:pt>
                <c:pt idx="11926">
                  <c:v>3.1990999999999998E-10</c:v>
                </c:pt>
                <c:pt idx="11927">
                  <c:v>3.1990999999999998E-10</c:v>
                </c:pt>
                <c:pt idx="11928">
                  <c:v>3.19918E-10</c:v>
                </c:pt>
                <c:pt idx="11929">
                  <c:v>3.1993499999999999E-10</c:v>
                </c:pt>
                <c:pt idx="11930">
                  <c:v>3.19936E-10</c:v>
                </c:pt>
                <c:pt idx="11931">
                  <c:v>3.1994400000000002E-10</c:v>
                </c:pt>
                <c:pt idx="11932">
                  <c:v>3.1995000000000002E-10</c:v>
                </c:pt>
                <c:pt idx="11933">
                  <c:v>3.19954E-10</c:v>
                </c:pt>
                <c:pt idx="11934">
                  <c:v>3.1997599999999998E-10</c:v>
                </c:pt>
                <c:pt idx="11935">
                  <c:v>3.2001700000000002E-10</c:v>
                </c:pt>
                <c:pt idx="11936">
                  <c:v>3.2002E-10</c:v>
                </c:pt>
                <c:pt idx="11937">
                  <c:v>3.2004000000000001E-10</c:v>
                </c:pt>
                <c:pt idx="11938">
                  <c:v>3.20044E-10</c:v>
                </c:pt>
                <c:pt idx="11939">
                  <c:v>3.2005399999999998E-10</c:v>
                </c:pt>
                <c:pt idx="11940">
                  <c:v>3.2005900000000002E-10</c:v>
                </c:pt>
                <c:pt idx="11941">
                  <c:v>3.20069E-10</c:v>
                </c:pt>
                <c:pt idx="11942">
                  <c:v>3.2008800000000001E-10</c:v>
                </c:pt>
                <c:pt idx="11943">
                  <c:v>3.2009699999999999E-10</c:v>
                </c:pt>
                <c:pt idx="11944">
                  <c:v>3.2010899999999999E-10</c:v>
                </c:pt>
                <c:pt idx="11945">
                  <c:v>3.2011999999999998E-10</c:v>
                </c:pt>
                <c:pt idx="11946">
                  <c:v>3.2013000000000001E-10</c:v>
                </c:pt>
                <c:pt idx="11947">
                  <c:v>3.2013999999999999E-10</c:v>
                </c:pt>
                <c:pt idx="11948">
                  <c:v>3.2014999999999997E-10</c:v>
                </c:pt>
                <c:pt idx="11949">
                  <c:v>3.2015199999999999E-10</c:v>
                </c:pt>
                <c:pt idx="11950">
                  <c:v>3.2017300000000002E-10</c:v>
                </c:pt>
                <c:pt idx="11951">
                  <c:v>3.2018400000000001E-10</c:v>
                </c:pt>
                <c:pt idx="11952">
                  <c:v>3.2018500000000002E-10</c:v>
                </c:pt>
                <c:pt idx="11953">
                  <c:v>3.2019299999999998E-10</c:v>
                </c:pt>
                <c:pt idx="11954">
                  <c:v>3.2020499999999998E-10</c:v>
                </c:pt>
                <c:pt idx="11955">
                  <c:v>3.2020800000000001E-10</c:v>
                </c:pt>
                <c:pt idx="11956">
                  <c:v>3.20219E-10</c:v>
                </c:pt>
                <c:pt idx="11957">
                  <c:v>3.2022100000000002E-10</c:v>
                </c:pt>
                <c:pt idx="11958">
                  <c:v>3.2026599999999999E-10</c:v>
                </c:pt>
                <c:pt idx="11959">
                  <c:v>3.2027099999999998E-10</c:v>
                </c:pt>
                <c:pt idx="11960">
                  <c:v>3.20285E-10</c:v>
                </c:pt>
                <c:pt idx="11961">
                  <c:v>3.2030299999999999E-10</c:v>
                </c:pt>
                <c:pt idx="11962">
                  <c:v>3.2031100000000001E-10</c:v>
                </c:pt>
                <c:pt idx="11963">
                  <c:v>3.2036000000000002E-10</c:v>
                </c:pt>
                <c:pt idx="11964">
                  <c:v>3.2037200000000002E-10</c:v>
                </c:pt>
                <c:pt idx="11965">
                  <c:v>3.2039899999999999E-10</c:v>
                </c:pt>
                <c:pt idx="11966">
                  <c:v>3.2041300000000001E-10</c:v>
                </c:pt>
                <c:pt idx="11967">
                  <c:v>3.2041699999999999E-10</c:v>
                </c:pt>
                <c:pt idx="11968">
                  <c:v>3.2042600000000002E-10</c:v>
                </c:pt>
                <c:pt idx="11969">
                  <c:v>3.2043200000000002E-10</c:v>
                </c:pt>
                <c:pt idx="11970">
                  <c:v>3.2044300000000001E-10</c:v>
                </c:pt>
                <c:pt idx="11971">
                  <c:v>3.2044599999999998E-10</c:v>
                </c:pt>
                <c:pt idx="11972">
                  <c:v>3.20454E-10</c:v>
                </c:pt>
                <c:pt idx="11973">
                  <c:v>3.2045600000000002E-10</c:v>
                </c:pt>
                <c:pt idx="11974">
                  <c:v>3.2045899999999999E-10</c:v>
                </c:pt>
                <c:pt idx="11975">
                  <c:v>3.2046100000000001E-10</c:v>
                </c:pt>
                <c:pt idx="11976">
                  <c:v>3.2046999999999998E-10</c:v>
                </c:pt>
                <c:pt idx="11977">
                  <c:v>3.2047099999999999E-10</c:v>
                </c:pt>
                <c:pt idx="11978">
                  <c:v>3.2048500000000001E-10</c:v>
                </c:pt>
                <c:pt idx="11979">
                  <c:v>3.2048899999999999E-10</c:v>
                </c:pt>
                <c:pt idx="11980">
                  <c:v>3.2049100000000001E-10</c:v>
                </c:pt>
                <c:pt idx="11981">
                  <c:v>3.2049200000000001E-10</c:v>
                </c:pt>
                <c:pt idx="11982">
                  <c:v>3.20497E-10</c:v>
                </c:pt>
                <c:pt idx="11983">
                  <c:v>3.20509E-10</c:v>
                </c:pt>
                <c:pt idx="11984">
                  <c:v>3.2052499999999999E-10</c:v>
                </c:pt>
                <c:pt idx="11985">
                  <c:v>3.2052900000000002E-10</c:v>
                </c:pt>
                <c:pt idx="11986">
                  <c:v>3.20563E-10</c:v>
                </c:pt>
                <c:pt idx="11987">
                  <c:v>3.20587E-10</c:v>
                </c:pt>
                <c:pt idx="11988">
                  <c:v>3.2060399999999999E-10</c:v>
                </c:pt>
                <c:pt idx="11989">
                  <c:v>3.2060899999999998E-10</c:v>
                </c:pt>
                <c:pt idx="11990">
                  <c:v>3.2063999999999999E-10</c:v>
                </c:pt>
                <c:pt idx="11991">
                  <c:v>3.2064200000000001E-10</c:v>
                </c:pt>
                <c:pt idx="11992">
                  <c:v>3.2064300000000002E-10</c:v>
                </c:pt>
                <c:pt idx="11993">
                  <c:v>3.2065600000000002E-10</c:v>
                </c:pt>
                <c:pt idx="11994">
                  <c:v>3.2068099999999998E-10</c:v>
                </c:pt>
                <c:pt idx="11995">
                  <c:v>3.2068600000000002E-10</c:v>
                </c:pt>
                <c:pt idx="11996">
                  <c:v>3.2069200000000002E-10</c:v>
                </c:pt>
                <c:pt idx="11997">
                  <c:v>3.2071500000000001E-10</c:v>
                </c:pt>
                <c:pt idx="11998">
                  <c:v>3.2073599999999999E-10</c:v>
                </c:pt>
                <c:pt idx="11999">
                  <c:v>3.2074600000000002E-10</c:v>
                </c:pt>
                <c:pt idx="12000">
                  <c:v>3.2075800000000002E-10</c:v>
                </c:pt>
                <c:pt idx="12001">
                  <c:v>3.2076300000000001E-10</c:v>
                </c:pt>
                <c:pt idx="12002">
                  <c:v>3.2077000000000002E-10</c:v>
                </c:pt>
                <c:pt idx="12003">
                  <c:v>3.20792E-10</c:v>
                </c:pt>
                <c:pt idx="12004">
                  <c:v>3.2080199999999998E-10</c:v>
                </c:pt>
                <c:pt idx="12005">
                  <c:v>3.2080500000000001E-10</c:v>
                </c:pt>
                <c:pt idx="12006">
                  <c:v>3.2081499999999999E-10</c:v>
                </c:pt>
                <c:pt idx="12007">
                  <c:v>3.2081800000000002E-10</c:v>
                </c:pt>
                <c:pt idx="12008">
                  <c:v>3.2082499999999998E-10</c:v>
                </c:pt>
                <c:pt idx="12009">
                  <c:v>3.2082699999999999E-10</c:v>
                </c:pt>
                <c:pt idx="12010">
                  <c:v>3.20828E-10</c:v>
                </c:pt>
                <c:pt idx="12011">
                  <c:v>3.2083199999999998E-10</c:v>
                </c:pt>
                <c:pt idx="12012">
                  <c:v>3.2084399999999998E-10</c:v>
                </c:pt>
                <c:pt idx="12013">
                  <c:v>3.2084999999999998E-10</c:v>
                </c:pt>
                <c:pt idx="12014">
                  <c:v>3.2086199999999998E-10</c:v>
                </c:pt>
                <c:pt idx="12015">
                  <c:v>3.20864E-10</c:v>
                </c:pt>
                <c:pt idx="12016">
                  <c:v>3.20864E-10</c:v>
                </c:pt>
                <c:pt idx="12017">
                  <c:v>3.2087399999999998E-10</c:v>
                </c:pt>
                <c:pt idx="12018">
                  <c:v>3.2088400000000002E-10</c:v>
                </c:pt>
                <c:pt idx="12019">
                  <c:v>3.2089100000000002E-10</c:v>
                </c:pt>
                <c:pt idx="12020">
                  <c:v>3.2089700000000002E-10</c:v>
                </c:pt>
                <c:pt idx="12021">
                  <c:v>3.209E-10</c:v>
                </c:pt>
                <c:pt idx="12022">
                  <c:v>3.2091500000000002E-10</c:v>
                </c:pt>
                <c:pt idx="12023">
                  <c:v>3.20918E-10</c:v>
                </c:pt>
                <c:pt idx="12024">
                  <c:v>3.2093200000000001E-10</c:v>
                </c:pt>
                <c:pt idx="12025">
                  <c:v>3.2094500000000002E-10</c:v>
                </c:pt>
                <c:pt idx="12026">
                  <c:v>3.20948E-10</c:v>
                </c:pt>
                <c:pt idx="12027">
                  <c:v>3.2095899999999999E-10</c:v>
                </c:pt>
                <c:pt idx="12028">
                  <c:v>3.2096200000000001E-10</c:v>
                </c:pt>
                <c:pt idx="12029">
                  <c:v>3.2096900000000002E-10</c:v>
                </c:pt>
                <c:pt idx="12030">
                  <c:v>3.20978E-10</c:v>
                </c:pt>
                <c:pt idx="12031">
                  <c:v>3.20985E-10</c:v>
                </c:pt>
                <c:pt idx="12032">
                  <c:v>3.2102399999999998E-10</c:v>
                </c:pt>
                <c:pt idx="12033">
                  <c:v>3.21045E-10</c:v>
                </c:pt>
                <c:pt idx="12034">
                  <c:v>3.2105399999999998E-10</c:v>
                </c:pt>
                <c:pt idx="12035">
                  <c:v>3.21057E-10</c:v>
                </c:pt>
                <c:pt idx="12036">
                  <c:v>3.2106099999999998E-10</c:v>
                </c:pt>
                <c:pt idx="12037">
                  <c:v>3.21069E-10</c:v>
                </c:pt>
                <c:pt idx="12038">
                  <c:v>3.2110100000000002E-10</c:v>
                </c:pt>
                <c:pt idx="12039">
                  <c:v>3.2110399999999999E-10</c:v>
                </c:pt>
                <c:pt idx="12040">
                  <c:v>3.21105E-10</c:v>
                </c:pt>
                <c:pt idx="12041">
                  <c:v>3.2110899999999998E-10</c:v>
                </c:pt>
                <c:pt idx="12042">
                  <c:v>3.2111599999999999E-10</c:v>
                </c:pt>
                <c:pt idx="12043">
                  <c:v>3.21123E-10</c:v>
                </c:pt>
                <c:pt idx="12044">
                  <c:v>3.21141E-10</c:v>
                </c:pt>
                <c:pt idx="12045">
                  <c:v>3.2114300000000001E-10</c:v>
                </c:pt>
                <c:pt idx="12046">
                  <c:v>3.2114800000000001E-10</c:v>
                </c:pt>
                <c:pt idx="12047">
                  <c:v>3.2116299999999998E-10</c:v>
                </c:pt>
                <c:pt idx="12048">
                  <c:v>3.21165E-10</c:v>
                </c:pt>
                <c:pt idx="12049">
                  <c:v>3.21183E-10</c:v>
                </c:pt>
                <c:pt idx="12050">
                  <c:v>3.2119999999999999E-10</c:v>
                </c:pt>
                <c:pt idx="12051">
                  <c:v>3.2121199999999999E-10</c:v>
                </c:pt>
                <c:pt idx="12052">
                  <c:v>3.2123400000000002E-10</c:v>
                </c:pt>
                <c:pt idx="12053">
                  <c:v>3.2125200000000002E-10</c:v>
                </c:pt>
                <c:pt idx="12054">
                  <c:v>3.2125700000000001E-10</c:v>
                </c:pt>
                <c:pt idx="12055">
                  <c:v>3.2126599999999998E-10</c:v>
                </c:pt>
                <c:pt idx="12056">
                  <c:v>3.2127000000000002E-10</c:v>
                </c:pt>
                <c:pt idx="12057">
                  <c:v>3.21298E-10</c:v>
                </c:pt>
                <c:pt idx="12058">
                  <c:v>3.2130799999999998E-10</c:v>
                </c:pt>
                <c:pt idx="12059">
                  <c:v>3.2131700000000001E-10</c:v>
                </c:pt>
                <c:pt idx="12060">
                  <c:v>3.2132400000000002E-10</c:v>
                </c:pt>
                <c:pt idx="12061">
                  <c:v>3.2132500000000003E-10</c:v>
                </c:pt>
                <c:pt idx="12062">
                  <c:v>3.2134499999999999E-10</c:v>
                </c:pt>
                <c:pt idx="12063">
                  <c:v>3.21346E-10</c:v>
                </c:pt>
                <c:pt idx="12064">
                  <c:v>3.2135400000000002E-10</c:v>
                </c:pt>
                <c:pt idx="12065">
                  <c:v>3.2140499999999999E-10</c:v>
                </c:pt>
                <c:pt idx="12066">
                  <c:v>3.21419E-10</c:v>
                </c:pt>
                <c:pt idx="12067">
                  <c:v>3.2142299999999999E-10</c:v>
                </c:pt>
                <c:pt idx="12068">
                  <c:v>3.2142600000000001E-10</c:v>
                </c:pt>
                <c:pt idx="12069">
                  <c:v>3.21436E-10</c:v>
                </c:pt>
                <c:pt idx="12070">
                  <c:v>3.2143800000000001E-10</c:v>
                </c:pt>
                <c:pt idx="12071">
                  <c:v>3.2144199999999999E-10</c:v>
                </c:pt>
                <c:pt idx="12072">
                  <c:v>3.2144400000000001E-10</c:v>
                </c:pt>
                <c:pt idx="12073">
                  <c:v>3.2145299999999999E-10</c:v>
                </c:pt>
                <c:pt idx="12074">
                  <c:v>3.2145799999999998E-10</c:v>
                </c:pt>
                <c:pt idx="12075">
                  <c:v>3.2146999999999998E-10</c:v>
                </c:pt>
                <c:pt idx="12076">
                  <c:v>3.21473E-10</c:v>
                </c:pt>
                <c:pt idx="12077">
                  <c:v>3.2147400000000001E-10</c:v>
                </c:pt>
                <c:pt idx="12078">
                  <c:v>3.21479E-10</c:v>
                </c:pt>
                <c:pt idx="12079">
                  <c:v>3.2150199999999999E-10</c:v>
                </c:pt>
                <c:pt idx="12080">
                  <c:v>3.2151399999999999E-10</c:v>
                </c:pt>
                <c:pt idx="12081">
                  <c:v>3.21521E-10</c:v>
                </c:pt>
                <c:pt idx="12082">
                  <c:v>3.2152900000000002E-10</c:v>
                </c:pt>
                <c:pt idx="12083">
                  <c:v>3.2154000000000001E-10</c:v>
                </c:pt>
                <c:pt idx="12084">
                  <c:v>3.2154399999999999E-10</c:v>
                </c:pt>
                <c:pt idx="12085">
                  <c:v>3.2157200000000002E-10</c:v>
                </c:pt>
                <c:pt idx="12086">
                  <c:v>3.2159000000000002E-10</c:v>
                </c:pt>
                <c:pt idx="12087">
                  <c:v>3.21611E-10</c:v>
                </c:pt>
                <c:pt idx="12088">
                  <c:v>3.2165000000000002E-10</c:v>
                </c:pt>
                <c:pt idx="12089">
                  <c:v>3.2165099999999998E-10</c:v>
                </c:pt>
                <c:pt idx="12090">
                  <c:v>3.21665E-10</c:v>
                </c:pt>
                <c:pt idx="12091">
                  <c:v>3.2170300000000001E-10</c:v>
                </c:pt>
                <c:pt idx="12092">
                  <c:v>3.2170499999999998E-10</c:v>
                </c:pt>
                <c:pt idx="12093">
                  <c:v>3.2172800000000002E-10</c:v>
                </c:pt>
                <c:pt idx="12094">
                  <c:v>3.2172899999999998E-10</c:v>
                </c:pt>
                <c:pt idx="12095">
                  <c:v>3.2173599999999998E-10</c:v>
                </c:pt>
                <c:pt idx="12096">
                  <c:v>3.2175200000000002E-10</c:v>
                </c:pt>
                <c:pt idx="12097">
                  <c:v>3.2176400000000002E-10</c:v>
                </c:pt>
                <c:pt idx="12098">
                  <c:v>3.21774E-10</c:v>
                </c:pt>
                <c:pt idx="12099">
                  <c:v>3.21774E-10</c:v>
                </c:pt>
                <c:pt idx="12100">
                  <c:v>3.2177899999999999E-10</c:v>
                </c:pt>
                <c:pt idx="12101">
                  <c:v>3.2180500000000001E-10</c:v>
                </c:pt>
                <c:pt idx="12102">
                  <c:v>3.2183299999999999E-10</c:v>
                </c:pt>
                <c:pt idx="12103">
                  <c:v>3.2188599999999998E-10</c:v>
                </c:pt>
                <c:pt idx="12104">
                  <c:v>3.2188599999999998E-10</c:v>
                </c:pt>
                <c:pt idx="12105">
                  <c:v>3.21888E-10</c:v>
                </c:pt>
                <c:pt idx="12106">
                  <c:v>3.2189999999999999E-10</c:v>
                </c:pt>
                <c:pt idx="12107">
                  <c:v>3.2192000000000001E-10</c:v>
                </c:pt>
                <c:pt idx="12108">
                  <c:v>3.2192700000000002E-10</c:v>
                </c:pt>
                <c:pt idx="12109">
                  <c:v>3.2193499999999998E-10</c:v>
                </c:pt>
                <c:pt idx="12110">
                  <c:v>3.2195000000000001E-10</c:v>
                </c:pt>
                <c:pt idx="12111">
                  <c:v>3.2196399999999998E-10</c:v>
                </c:pt>
                <c:pt idx="12112">
                  <c:v>3.2197599999999997E-10</c:v>
                </c:pt>
                <c:pt idx="12113">
                  <c:v>3.2197699999999998E-10</c:v>
                </c:pt>
                <c:pt idx="12114">
                  <c:v>3.2198799999999997E-10</c:v>
                </c:pt>
                <c:pt idx="12115">
                  <c:v>3.2199400000000003E-10</c:v>
                </c:pt>
                <c:pt idx="12116">
                  <c:v>3.2200000000000003E-10</c:v>
                </c:pt>
                <c:pt idx="12117">
                  <c:v>3.2201899999999998E-10</c:v>
                </c:pt>
                <c:pt idx="12118">
                  <c:v>3.2201899999999998E-10</c:v>
                </c:pt>
                <c:pt idx="12119">
                  <c:v>3.2202200000000001E-10</c:v>
                </c:pt>
                <c:pt idx="12120">
                  <c:v>3.22033E-10</c:v>
                </c:pt>
                <c:pt idx="12121">
                  <c:v>3.2203400000000001E-10</c:v>
                </c:pt>
                <c:pt idx="12122">
                  <c:v>3.22045E-10</c:v>
                </c:pt>
                <c:pt idx="12123">
                  <c:v>3.2206000000000002E-10</c:v>
                </c:pt>
                <c:pt idx="12124">
                  <c:v>3.2206500000000001E-10</c:v>
                </c:pt>
                <c:pt idx="12125">
                  <c:v>3.2210200000000002E-10</c:v>
                </c:pt>
                <c:pt idx="12126">
                  <c:v>3.2210800000000002E-10</c:v>
                </c:pt>
                <c:pt idx="12127">
                  <c:v>3.2212000000000002E-10</c:v>
                </c:pt>
                <c:pt idx="12128">
                  <c:v>3.22124E-10</c:v>
                </c:pt>
                <c:pt idx="12129">
                  <c:v>3.2213399999999999E-10</c:v>
                </c:pt>
                <c:pt idx="12130">
                  <c:v>3.2214599999999999E-10</c:v>
                </c:pt>
                <c:pt idx="12131">
                  <c:v>3.2217400000000002E-10</c:v>
                </c:pt>
                <c:pt idx="12132">
                  <c:v>3.2219800000000002E-10</c:v>
                </c:pt>
                <c:pt idx="12133">
                  <c:v>3.2220699999999999E-10</c:v>
                </c:pt>
                <c:pt idx="12134">
                  <c:v>3.2222E-10</c:v>
                </c:pt>
                <c:pt idx="12135">
                  <c:v>3.2222200000000002E-10</c:v>
                </c:pt>
                <c:pt idx="12136">
                  <c:v>3.2222700000000001E-10</c:v>
                </c:pt>
                <c:pt idx="12137">
                  <c:v>3.2222800000000002E-10</c:v>
                </c:pt>
                <c:pt idx="12138">
                  <c:v>3.2224199999999998E-10</c:v>
                </c:pt>
                <c:pt idx="12139">
                  <c:v>3.2225300000000002E-10</c:v>
                </c:pt>
                <c:pt idx="12140">
                  <c:v>3.2225399999999998E-10</c:v>
                </c:pt>
                <c:pt idx="12141">
                  <c:v>3.22256E-10</c:v>
                </c:pt>
                <c:pt idx="12142">
                  <c:v>3.2226699999999999E-10</c:v>
                </c:pt>
                <c:pt idx="12143">
                  <c:v>3.2227199999999998E-10</c:v>
                </c:pt>
                <c:pt idx="12144">
                  <c:v>3.2230100000000002E-10</c:v>
                </c:pt>
                <c:pt idx="12145">
                  <c:v>3.2230799999999998E-10</c:v>
                </c:pt>
                <c:pt idx="12146">
                  <c:v>3.2230799999999998E-10</c:v>
                </c:pt>
                <c:pt idx="12147">
                  <c:v>3.22329E-10</c:v>
                </c:pt>
                <c:pt idx="12148">
                  <c:v>3.2233299999999999E-10</c:v>
                </c:pt>
                <c:pt idx="12149">
                  <c:v>3.22334E-10</c:v>
                </c:pt>
                <c:pt idx="12150">
                  <c:v>3.2233700000000002E-10</c:v>
                </c:pt>
                <c:pt idx="12151">
                  <c:v>3.22341E-10</c:v>
                </c:pt>
                <c:pt idx="12152">
                  <c:v>3.22365E-10</c:v>
                </c:pt>
                <c:pt idx="12153">
                  <c:v>3.22371E-10</c:v>
                </c:pt>
                <c:pt idx="12154">
                  <c:v>3.2237599999999999E-10</c:v>
                </c:pt>
                <c:pt idx="12155">
                  <c:v>3.2237900000000002E-10</c:v>
                </c:pt>
                <c:pt idx="12156">
                  <c:v>3.2237900000000002E-10</c:v>
                </c:pt>
                <c:pt idx="12157">
                  <c:v>3.2239100000000002E-10</c:v>
                </c:pt>
                <c:pt idx="12158">
                  <c:v>3.22407E-10</c:v>
                </c:pt>
                <c:pt idx="12159">
                  <c:v>3.2242899999999998E-10</c:v>
                </c:pt>
                <c:pt idx="12160">
                  <c:v>3.2243999999999997E-10</c:v>
                </c:pt>
                <c:pt idx="12161">
                  <c:v>3.2244799999999999E-10</c:v>
                </c:pt>
                <c:pt idx="12162">
                  <c:v>3.2245000000000001E-10</c:v>
                </c:pt>
                <c:pt idx="12163">
                  <c:v>3.22461E-10</c:v>
                </c:pt>
                <c:pt idx="12164">
                  <c:v>3.2246200000000001E-10</c:v>
                </c:pt>
                <c:pt idx="12165">
                  <c:v>3.2247500000000002E-10</c:v>
                </c:pt>
                <c:pt idx="12166">
                  <c:v>3.2249200000000001E-10</c:v>
                </c:pt>
                <c:pt idx="12167">
                  <c:v>3.2249499999999998E-10</c:v>
                </c:pt>
                <c:pt idx="12168">
                  <c:v>3.2250400000000001E-10</c:v>
                </c:pt>
                <c:pt idx="12169">
                  <c:v>3.2250400000000001E-10</c:v>
                </c:pt>
                <c:pt idx="12170">
                  <c:v>3.2250799999999999E-10</c:v>
                </c:pt>
                <c:pt idx="12171">
                  <c:v>3.2251899999999998E-10</c:v>
                </c:pt>
                <c:pt idx="12172">
                  <c:v>3.2252300000000001E-10</c:v>
                </c:pt>
                <c:pt idx="12173">
                  <c:v>3.2254899999999998E-10</c:v>
                </c:pt>
                <c:pt idx="12174">
                  <c:v>3.2256699999999998E-10</c:v>
                </c:pt>
                <c:pt idx="12175">
                  <c:v>3.2257299999999998E-10</c:v>
                </c:pt>
                <c:pt idx="12176">
                  <c:v>3.22594E-10</c:v>
                </c:pt>
                <c:pt idx="12177">
                  <c:v>3.2260200000000002E-10</c:v>
                </c:pt>
                <c:pt idx="12178">
                  <c:v>3.2260800000000002E-10</c:v>
                </c:pt>
                <c:pt idx="12179">
                  <c:v>3.2261300000000001E-10</c:v>
                </c:pt>
                <c:pt idx="12180">
                  <c:v>3.2263700000000001E-10</c:v>
                </c:pt>
                <c:pt idx="12181">
                  <c:v>3.2265299999999999E-10</c:v>
                </c:pt>
                <c:pt idx="12182">
                  <c:v>3.2265799999999998E-10</c:v>
                </c:pt>
                <c:pt idx="12183">
                  <c:v>3.2265899999999999E-10</c:v>
                </c:pt>
                <c:pt idx="12184">
                  <c:v>3.2268000000000002E-10</c:v>
                </c:pt>
                <c:pt idx="12185">
                  <c:v>3.2269399999999998E-10</c:v>
                </c:pt>
                <c:pt idx="12186">
                  <c:v>3.2269499999999999E-10</c:v>
                </c:pt>
                <c:pt idx="12187">
                  <c:v>3.2270500000000002E-10</c:v>
                </c:pt>
                <c:pt idx="12188">
                  <c:v>3.2270900000000001E-10</c:v>
                </c:pt>
                <c:pt idx="12189">
                  <c:v>3.2271700000000002E-10</c:v>
                </c:pt>
                <c:pt idx="12190">
                  <c:v>3.2271899999999999E-10</c:v>
                </c:pt>
                <c:pt idx="12191">
                  <c:v>3.2272100000000001E-10</c:v>
                </c:pt>
                <c:pt idx="12192">
                  <c:v>3.2272200000000002E-10</c:v>
                </c:pt>
                <c:pt idx="12193">
                  <c:v>3.2273400000000001E-10</c:v>
                </c:pt>
                <c:pt idx="12194">
                  <c:v>3.2273599999999998E-10</c:v>
                </c:pt>
                <c:pt idx="12195">
                  <c:v>3.2274600000000001E-10</c:v>
                </c:pt>
                <c:pt idx="12196">
                  <c:v>3.22756E-10</c:v>
                </c:pt>
                <c:pt idx="12197">
                  <c:v>3.2278499999999999E-10</c:v>
                </c:pt>
                <c:pt idx="12198">
                  <c:v>3.2280899999999999E-10</c:v>
                </c:pt>
                <c:pt idx="12199">
                  <c:v>3.2281599999999999E-10</c:v>
                </c:pt>
                <c:pt idx="12200">
                  <c:v>3.2282199999999999E-10</c:v>
                </c:pt>
                <c:pt idx="12201">
                  <c:v>3.22829E-10</c:v>
                </c:pt>
                <c:pt idx="12202">
                  <c:v>3.2283000000000001E-10</c:v>
                </c:pt>
                <c:pt idx="12203">
                  <c:v>3.2286700000000002E-10</c:v>
                </c:pt>
                <c:pt idx="12204">
                  <c:v>3.2286799999999998E-10</c:v>
                </c:pt>
                <c:pt idx="12205">
                  <c:v>3.2288699999999998E-10</c:v>
                </c:pt>
                <c:pt idx="12206">
                  <c:v>3.2289199999999997E-10</c:v>
                </c:pt>
                <c:pt idx="12207">
                  <c:v>3.2291500000000002E-10</c:v>
                </c:pt>
                <c:pt idx="12208">
                  <c:v>3.2293900000000002E-10</c:v>
                </c:pt>
                <c:pt idx="12209">
                  <c:v>3.2294600000000002E-10</c:v>
                </c:pt>
                <c:pt idx="12210">
                  <c:v>3.2295700000000001E-10</c:v>
                </c:pt>
                <c:pt idx="12211">
                  <c:v>3.2295899999999998E-10</c:v>
                </c:pt>
                <c:pt idx="12212">
                  <c:v>3.2295999999999999E-10</c:v>
                </c:pt>
                <c:pt idx="12213">
                  <c:v>3.2298000000000001E-10</c:v>
                </c:pt>
                <c:pt idx="12214">
                  <c:v>3.22997E-10</c:v>
                </c:pt>
                <c:pt idx="12215">
                  <c:v>3.22998E-10</c:v>
                </c:pt>
                <c:pt idx="12216">
                  <c:v>3.2300000000000002E-10</c:v>
                </c:pt>
                <c:pt idx="12217">
                  <c:v>3.23021E-10</c:v>
                </c:pt>
                <c:pt idx="12218">
                  <c:v>3.23022E-10</c:v>
                </c:pt>
                <c:pt idx="12219">
                  <c:v>3.2302599999999999E-10</c:v>
                </c:pt>
                <c:pt idx="12220">
                  <c:v>3.2303500000000001E-10</c:v>
                </c:pt>
                <c:pt idx="12221">
                  <c:v>3.2304499999999999E-10</c:v>
                </c:pt>
                <c:pt idx="12222">
                  <c:v>3.2304800000000002E-10</c:v>
                </c:pt>
                <c:pt idx="12223">
                  <c:v>3.2308400000000002E-10</c:v>
                </c:pt>
                <c:pt idx="12224">
                  <c:v>3.23112E-10</c:v>
                </c:pt>
                <c:pt idx="12225">
                  <c:v>3.2312299999999999E-10</c:v>
                </c:pt>
                <c:pt idx="12226">
                  <c:v>3.2313300000000003E-10</c:v>
                </c:pt>
                <c:pt idx="12227">
                  <c:v>3.2314400000000002E-10</c:v>
                </c:pt>
                <c:pt idx="12228">
                  <c:v>3.2315899999999999E-10</c:v>
                </c:pt>
                <c:pt idx="12229">
                  <c:v>3.2316700000000001E-10</c:v>
                </c:pt>
                <c:pt idx="12230">
                  <c:v>3.2319399999999998E-10</c:v>
                </c:pt>
                <c:pt idx="12231">
                  <c:v>3.2319900000000002E-10</c:v>
                </c:pt>
                <c:pt idx="12232">
                  <c:v>3.2320599999999998E-10</c:v>
                </c:pt>
                <c:pt idx="12233">
                  <c:v>3.2321799999999998E-10</c:v>
                </c:pt>
                <c:pt idx="12234">
                  <c:v>3.2322200000000001E-10</c:v>
                </c:pt>
                <c:pt idx="12235">
                  <c:v>3.2323099999999999E-10</c:v>
                </c:pt>
                <c:pt idx="12236">
                  <c:v>3.2323099999999999E-10</c:v>
                </c:pt>
                <c:pt idx="12237">
                  <c:v>3.23232E-10</c:v>
                </c:pt>
                <c:pt idx="12238">
                  <c:v>3.23239E-10</c:v>
                </c:pt>
                <c:pt idx="12239">
                  <c:v>3.23244E-10</c:v>
                </c:pt>
                <c:pt idx="12240">
                  <c:v>3.2325900000000002E-10</c:v>
                </c:pt>
                <c:pt idx="12241">
                  <c:v>3.2325900000000002E-10</c:v>
                </c:pt>
                <c:pt idx="12242">
                  <c:v>3.2327000000000001E-10</c:v>
                </c:pt>
                <c:pt idx="12243">
                  <c:v>3.2327700000000002E-10</c:v>
                </c:pt>
                <c:pt idx="12244">
                  <c:v>3.2327700000000002E-10</c:v>
                </c:pt>
                <c:pt idx="12245">
                  <c:v>3.2333199999999997E-10</c:v>
                </c:pt>
                <c:pt idx="12246">
                  <c:v>3.23347E-10</c:v>
                </c:pt>
                <c:pt idx="12247">
                  <c:v>3.2338600000000002E-10</c:v>
                </c:pt>
                <c:pt idx="12248">
                  <c:v>3.2338699999999998E-10</c:v>
                </c:pt>
                <c:pt idx="12249">
                  <c:v>3.2338799999999999E-10</c:v>
                </c:pt>
                <c:pt idx="12250">
                  <c:v>3.2339899999999998E-10</c:v>
                </c:pt>
                <c:pt idx="12251">
                  <c:v>3.2340800000000001E-10</c:v>
                </c:pt>
                <c:pt idx="12252">
                  <c:v>3.23413E-10</c:v>
                </c:pt>
                <c:pt idx="12253">
                  <c:v>3.2341699999999998E-10</c:v>
                </c:pt>
                <c:pt idx="12254">
                  <c:v>3.2342100000000001E-10</c:v>
                </c:pt>
                <c:pt idx="12255">
                  <c:v>3.2342999999999999E-10</c:v>
                </c:pt>
                <c:pt idx="12256">
                  <c:v>3.2343800000000001E-10</c:v>
                </c:pt>
                <c:pt idx="12257">
                  <c:v>3.2343900000000001E-10</c:v>
                </c:pt>
                <c:pt idx="12258">
                  <c:v>3.23449E-10</c:v>
                </c:pt>
                <c:pt idx="12259">
                  <c:v>3.2345100000000001E-10</c:v>
                </c:pt>
                <c:pt idx="12260">
                  <c:v>3.23462E-10</c:v>
                </c:pt>
                <c:pt idx="12261">
                  <c:v>3.2346300000000001E-10</c:v>
                </c:pt>
                <c:pt idx="12262">
                  <c:v>3.2346599999999999E-10</c:v>
                </c:pt>
                <c:pt idx="12263">
                  <c:v>3.2347699999999998E-10</c:v>
                </c:pt>
                <c:pt idx="12264">
                  <c:v>3.2349400000000002E-10</c:v>
                </c:pt>
                <c:pt idx="12265">
                  <c:v>3.2350600000000002E-10</c:v>
                </c:pt>
                <c:pt idx="12266">
                  <c:v>3.2351700000000001E-10</c:v>
                </c:pt>
                <c:pt idx="12267">
                  <c:v>3.23522E-10</c:v>
                </c:pt>
                <c:pt idx="12268">
                  <c:v>3.23522E-10</c:v>
                </c:pt>
                <c:pt idx="12269">
                  <c:v>3.2353600000000002E-10</c:v>
                </c:pt>
                <c:pt idx="12270">
                  <c:v>3.2354999999999998E-10</c:v>
                </c:pt>
                <c:pt idx="12271">
                  <c:v>3.2357499999999999E-10</c:v>
                </c:pt>
                <c:pt idx="12272">
                  <c:v>3.2357499999999999E-10</c:v>
                </c:pt>
                <c:pt idx="12273">
                  <c:v>3.2357700000000001E-10</c:v>
                </c:pt>
                <c:pt idx="12274">
                  <c:v>3.2357700000000001E-10</c:v>
                </c:pt>
                <c:pt idx="12275">
                  <c:v>3.2357899999999997E-10</c:v>
                </c:pt>
                <c:pt idx="12276">
                  <c:v>3.236E-10</c:v>
                </c:pt>
                <c:pt idx="12277">
                  <c:v>3.2361099999999999E-10</c:v>
                </c:pt>
                <c:pt idx="12278">
                  <c:v>3.2362500000000001E-10</c:v>
                </c:pt>
                <c:pt idx="12279">
                  <c:v>3.2364300000000001E-10</c:v>
                </c:pt>
                <c:pt idx="12280">
                  <c:v>3.2367400000000001E-10</c:v>
                </c:pt>
                <c:pt idx="12281">
                  <c:v>3.23697E-10</c:v>
                </c:pt>
                <c:pt idx="12282">
                  <c:v>3.23708E-10</c:v>
                </c:pt>
                <c:pt idx="12283">
                  <c:v>3.23727E-10</c:v>
                </c:pt>
                <c:pt idx="12284">
                  <c:v>3.2374399999999999E-10</c:v>
                </c:pt>
                <c:pt idx="12285">
                  <c:v>3.2374999999999999E-10</c:v>
                </c:pt>
                <c:pt idx="12286">
                  <c:v>3.2375200000000001E-10</c:v>
                </c:pt>
                <c:pt idx="12287">
                  <c:v>3.2375200000000001E-10</c:v>
                </c:pt>
                <c:pt idx="12288">
                  <c:v>3.2378900000000002E-10</c:v>
                </c:pt>
                <c:pt idx="12289">
                  <c:v>3.23799E-10</c:v>
                </c:pt>
                <c:pt idx="12290">
                  <c:v>3.2380299999999998E-10</c:v>
                </c:pt>
                <c:pt idx="12291">
                  <c:v>3.2383100000000002E-10</c:v>
                </c:pt>
                <c:pt idx="12292">
                  <c:v>3.2385600000000002E-10</c:v>
                </c:pt>
                <c:pt idx="12293">
                  <c:v>3.2386100000000002E-10</c:v>
                </c:pt>
                <c:pt idx="12294">
                  <c:v>3.23865E-10</c:v>
                </c:pt>
                <c:pt idx="12295">
                  <c:v>3.2388000000000002E-10</c:v>
                </c:pt>
                <c:pt idx="12296">
                  <c:v>3.2388699999999998E-10</c:v>
                </c:pt>
                <c:pt idx="12297">
                  <c:v>3.23889E-10</c:v>
                </c:pt>
                <c:pt idx="12298">
                  <c:v>3.2392E-10</c:v>
                </c:pt>
                <c:pt idx="12299">
                  <c:v>3.2392800000000002E-10</c:v>
                </c:pt>
                <c:pt idx="12300">
                  <c:v>3.23932E-10</c:v>
                </c:pt>
                <c:pt idx="12301">
                  <c:v>3.23938E-10</c:v>
                </c:pt>
                <c:pt idx="12302">
                  <c:v>3.2394199999999999E-10</c:v>
                </c:pt>
                <c:pt idx="12303">
                  <c:v>3.2396900000000001E-10</c:v>
                </c:pt>
                <c:pt idx="12304">
                  <c:v>3.2398499999999999E-10</c:v>
                </c:pt>
                <c:pt idx="12305">
                  <c:v>3.2399300000000001E-10</c:v>
                </c:pt>
                <c:pt idx="12306">
                  <c:v>3.2400600000000002E-10</c:v>
                </c:pt>
                <c:pt idx="12307">
                  <c:v>3.2401499999999999E-10</c:v>
                </c:pt>
                <c:pt idx="12308">
                  <c:v>3.2404100000000001E-10</c:v>
                </c:pt>
                <c:pt idx="12309">
                  <c:v>3.2406799999999998E-10</c:v>
                </c:pt>
                <c:pt idx="12310">
                  <c:v>3.2407200000000002E-10</c:v>
                </c:pt>
                <c:pt idx="12311">
                  <c:v>3.24082E-10</c:v>
                </c:pt>
                <c:pt idx="12312">
                  <c:v>3.2409899999999999E-10</c:v>
                </c:pt>
                <c:pt idx="12313">
                  <c:v>3.241E-10</c:v>
                </c:pt>
                <c:pt idx="12314">
                  <c:v>3.2410499999999999E-10</c:v>
                </c:pt>
                <c:pt idx="12315">
                  <c:v>3.2410900000000002E-10</c:v>
                </c:pt>
                <c:pt idx="12316">
                  <c:v>3.2410999999999998E-10</c:v>
                </c:pt>
                <c:pt idx="12317">
                  <c:v>3.2412700000000002E-10</c:v>
                </c:pt>
                <c:pt idx="12318">
                  <c:v>3.2413399999999998E-10</c:v>
                </c:pt>
                <c:pt idx="12319">
                  <c:v>3.2414599999999998E-10</c:v>
                </c:pt>
                <c:pt idx="12320">
                  <c:v>3.24149E-10</c:v>
                </c:pt>
                <c:pt idx="12321">
                  <c:v>3.2416499999999999E-10</c:v>
                </c:pt>
                <c:pt idx="12322">
                  <c:v>3.2416999999999998E-10</c:v>
                </c:pt>
                <c:pt idx="12323">
                  <c:v>3.24173E-10</c:v>
                </c:pt>
                <c:pt idx="12324">
                  <c:v>3.24179E-10</c:v>
                </c:pt>
                <c:pt idx="12325">
                  <c:v>3.2418199999999998E-10</c:v>
                </c:pt>
                <c:pt idx="12326">
                  <c:v>3.2418299999999999E-10</c:v>
                </c:pt>
                <c:pt idx="12327">
                  <c:v>3.2421899999999998E-10</c:v>
                </c:pt>
                <c:pt idx="12328">
                  <c:v>3.2422999999999998E-10</c:v>
                </c:pt>
                <c:pt idx="12329">
                  <c:v>3.2423199999999999E-10</c:v>
                </c:pt>
                <c:pt idx="12330">
                  <c:v>3.24239E-10</c:v>
                </c:pt>
                <c:pt idx="12331">
                  <c:v>3.2425200000000001E-10</c:v>
                </c:pt>
                <c:pt idx="12332">
                  <c:v>3.2426799999999999E-10</c:v>
                </c:pt>
                <c:pt idx="12333">
                  <c:v>3.2429799999999999E-10</c:v>
                </c:pt>
                <c:pt idx="12334">
                  <c:v>3.24299E-10</c:v>
                </c:pt>
                <c:pt idx="12335">
                  <c:v>3.24317E-10</c:v>
                </c:pt>
                <c:pt idx="12336">
                  <c:v>3.2434400000000002E-10</c:v>
                </c:pt>
                <c:pt idx="12337">
                  <c:v>3.2435500000000001E-10</c:v>
                </c:pt>
                <c:pt idx="12338">
                  <c:v>3.2435699999999998E-10</c:v>
                </c:pt>
                <c:pt idx="12339">
                  <c:v>3.24359E-10</c:v>
                </c:pt>
                <c:pt idx="12340">
                  <c:v>3.2436E-10</c:v>
                </c:pt>
                <c:pt idx="12341">
                  <c:v>3.2436299999999998E-10</c:v>
                </c:pt>
                <c:pt idx="12342">
                  <c:v>3.2436899999999998E-10</c:v>
                </c:pt>
                <c:pt idx="12343">
                  <c:v>3.24371E-10</c:v>
                </c:pt>
                <c:pt idx="12344">
                  <c:v>3.24383E-10</c:v>
                </c:pt>
                <c:pt idx="12345">
                  <c:v>3.2438500000000001E-10</c:v>
                </c:pt>
                <c:pt idx="12346">
                  <c:v>3.2439499999999999E-10</c:v>
                </c:pt>
                <c:pt idx="12347">
                  <c:v>3.2441199999999999E-10</c:v>
                </c:pt>
                <c:pt idx="12348">
                  <c:v>3.2441699999999998E-10</c:v>
                </c:pt>
                <c:pt idx="12349">
                  <c:v>3.2442700000000001E-10</c:v>
                </c:pt>
                <c:pt idx="12350">
                  <c:v>3.2444600000000002E-10</c:v>
                </c:pt>
                <c:pt idx="12351">
                  <c:v>3.24456E-10</c:v>
                </c:pt>
                <c:pt idx="12352">
                  <c:v>3.2447299999999999E-10</c:v>
                </c:pt>
                <c:pt idx="12353">
                  <c:v>3.2448900000000003E-10</c:v>
                </c:pt>
                <c:pt idx="12354">
                  <c:v>3.24522E-10</c:v>
                </c:pt>
                <c:pt idx="12355">
                  <c:v>3.2452400000000002E-10</c:v>
                </c:pt>
                <c:pt idx="12356">
                  <c:v>3.2452599999999998E-10</c:v>
                </c:pt>
                <c:pt idx="12357">
                  <c:v>3.2457E-10</c:v>
                </c:pt>
                <c:pt idx="12358">
                  <c:v>3.2459000000000001E-10</c:v>
                </c:pt>
                <c:pt idx="12359">
                  <c:v>3.2460300000000002E-10</c:v>
                </c:pt>
                <c:pt idx="12360">
                  <c:v>3.2462299999999999E-10</c:v>
                </c:pt>
                <c:pt idx="12361">
                  <c:v>3.2462899999999999E-10</c:v>
                </c:pt>
                <c:pt idx="12362">
                  <c:v>3.2463800000000001E-10</c:v>
                </c:pt>
                <c:pt idx="12363">
                  <c:v>3.2463800000000001E-10</c:v>
                </c:pt>
                <c:pt idx="12364">
                  <c:v>3.2465299999999999E-10</c:v>
                </c:pt>
                <c:pt idx="12365">
                  <c:v>3.2465700000000002E-10</c:v>
                </c:pt>
                <c:pt idx="12366">
                  <c:v>3.2465999999999999E-10</c:v>
                </c:pt>
                <c:pt idx="12367">
                  <c:v>3.24679E-10</c:v>
                </c:pt>
                <c:pt idx="12368">
                  <c:v>3.2468100000000002E-10</c:v>
                </c:pt>
                <c:pt idx="12369">
                  <c:v>3.2468399999999999E-10</c:v>
                </c:pt>
                <c:pt idx="12370">
                  <c:v>3.2469300000000002E-10</c:v>
                </c:pt>
                <c:pt idx="12371">
                  <c:v>3.2469399999999997E-10</c:v>
                </c:pt>
                <c:pt idx="12372">
                  <c:v>3.2471000000000001E-10</c:v>
                </c:pt>
                <c:pt idx="12373">
                  <c:v>3.24739E-10</c:v>
                </c:pt>
                <c:pt idx="12374">
                  <c:v>3.2474899999999998E-10</c:v>
                </c:pt>
                <c:pt idx="12375">
                  <c:v>3.2477200000000002E-10</c:v>
                </c:pt>
                <c:pt idx="12376">
                  <c:v>3.2479099999999998E-10</c:v>
                </c:pt>
                <c:pt idx="12377">
                  <c:v>3.2479400000000001E-10</c:v>
                </c:pt>
                <c:pt idx="12378">
                  <c:v>3.2480299999999998E-10</c:v>
                </c:pt>
                <c:pt idx="12379">
                  <c:v>3.2480800000000002E-10</c:v>
                </c:pt>
                <c:pt idx="12380">
                  <c:v>3.2481499999999998E-10</c:v>
                </c:pt>
                <c:pt idx="12381">
                  <c:v>3.2481599999999999E-10</c:v>
                </c:pt>
                <c:pt idx="12382">
                  <c:v>3.2486299999999998E-10</c:v>
                </c:pt>
                <c:pt idx="12383">
                  <c:v>3.24866E-10</c:v>
                </c:pt>
                <c:pt idx="12384">
                  <c:v>3.2486999999999999E-10</c:v>
                </c:pt>
                <c:pt idx="12385">
                  <c:v>3.2486999999999999E-10</c:v>
                </c:pt>
                <c:pt idx="12386">
                  <c:v>3.2490300000000001E-10</c:v>
                </c:pt>
                <c:pt idx="12387">
                  <c:v>3.2490300000000001E-10</c:v>
                </c:pt>
                <c:pt idx="12388">
                  <c:v>3.2491799999999998E-10</c:v>
                </c:pt>
                <c:pt idx="12389">
                  <c:v>3.2494700000000003E-10</c:v>
                </c:pt>
                <c:pt idx="12390">
                  <c:v>3.24962E-10</c:v>
                </c:pt>
                <c:pt idx="12391">
                  <c:v>3.2496500000000003E-10</c:v>
                </c:pt>
                <c:pt idx="12392">
                  <c:v>3.2497199999999998E-10</c:v>
                </c:pt>
                <c:pt idx="12393">
                  <c:v>3.2497600000000002E-10</c:v>
                </c:pt>
                <c:pt idx="12394">
                  <c:v>3.2498200000000002E-10</c:v>
                </c:pt>
                <c:pt idx="12395">
                  <c:v>3.2498300000000002E-10</c:v>
                </c:pt>
                <c:pt idx="12396">
                  <c:v>3.2499099999999999E-10</c:v>
                </c:pt>
                <c:pt idx="12397">
                  <c:v>3.2499400000000002E-10</c:v>
                </c:pt>
                <c:pt idx="12398">
                  <c:v>3.2501300000000002E-10</c:v>
                </c:pt>
                <c:pt idx="12399">
                  <c:v>3.2503799999999998E-10</c:v>
                </c:pt>
                <c:pt idx="12400">
                  <c:v>3.2504E-10</c:v>
                </c:pt>
                <c:pt idx="12401">
                  <c:v>3.2504800000000001E-10</c:v>
                </c:pt>
                <c:pt idx="12402">
                  <c:v>3.25058E-10</c:v>
                </c:pt>
                <c:pt idx="12403">
                  <c:v>3.2508199999999999E-10</c:v>
                </c:pt>
                <c:pt idx="12404">
                  <c:v>3.2509299999999999E-10</c:v>
                </c:pt>
                <c:pt idx="12405">
                  <c:v>3.2509700000000002E-10</c:v>
                </c:pt>
                <c:pt idx="12406">
                  <c:v>3.2509899999999999E-10</c:v>
                </c:pt>
                <c:pt idx="12407">
                  <c:v>3.2510200000000001E-10</c:v>
                </c:pt>
                <c:pt idx="12408">
                  <c:v>3.2512600000000001E-10</c:v>
                </c:pt>
                <c:pt idx="12409">
                  <c:v>3.2513399999999998E-10</c:v>
                </c:pt>
                <c:pt idx="12410">
                  <c:v>3.2513499999999998E-10</c:v>
                </c:pt>
                <c:pt idx="12411">
                  <c:v>3.25137E-10</c:v>
                </c:pt>
                <c:pt idx="12412">
                  <c:v>3.25155E-10</c:v>
                </c:pt>
                <c:pt idx="12413">
                  <c:v>3.25179E-10</c:v>
                </c:pt>
                <c:pt idx="12414">
                  <c:v>3.2518800000000003E-10</c:v>
                </c:pt>
                <c:pt idx="12415">
                  <c:v>3.2520400000000001E-10</c:v>
                </c:pt>
                <c:pt idx="12416">
                  <c:v>3.2520500000000002E-10</c:v>
                </c:pt>
                <c:pt idx="12417">
                  <c:v>3.2524600000000001E-10</c:v>
                </c:pt>
                <c:pt idx="12418">
                  <c:v>3.2524800000000002E-10</c:v>
                </c:pt>
                <c:pt idx="12419">
                  <c:v>3.2526000000000002E-10</c:v>
                </c:pt>
                <c:pt idx="12420">
                  <c:v>3.2527E-10</c:v>
                </c:pt>
                <c:pt idx="12421">
                  <c:v>3.25287E-10</c:v>
                </c:pt>
                <c:pt idx="12422">
                  <c:v>3.2529500000000001E-10</c:v>
                </c:pt>
                <c:pt idx="12423">
                  <c:v>3.2529600000000002E-10</c:v>
                </c:pt>
                <c:pt idx="12424">
                  <c:v>3.25318E-10</c:v>
                </c:pt>
                <c:pt idx="12425">
                  <c:v>3.2532000000000002E-10</c:v>
                </c:pt>
                <c:pt idx="12426">
                  <c:v>3.25324E-10</c:v>
                </c:pt>
                <c:pt idx="12427">
                  <c:v>3.2532699999999998E-10</c:v>
                </c:pt>
                <c:pt idx="12428">
                  <c:v>3.2533E-10</c:v>
                </c:pt>
                <c:pt idx="12429">
                  <c:v>3.2533E-10</c:v>
                </c:pt>
                <c:pt idx="12430">
                  <c:v>3.2534300000000001E-10</c:v>
                </c:pt>
                <c:pt idx="12431">
                  <c:v>3.2535500000000001E-10</c:v>
                </c:pt>
                <c:pt idx="12432">
                  <c:v>3.2536299999999998E-10</c:v>
                </c:pt>
                <c:pt idx="12433">
                  <c:v>3.2536999999999998E-10</c:v>
                </c:pt>
                <c:pt idx="12434">
                  <c:v>3.2537900000000001E-10</c:v>
                </c:pt>
                <c:pt idx="12435">
                  <c:v>3.2538299999999999E-10</c:v>
                </c:pt>
                <c:pt idx="12436">
                  <c:v>3.2542399999999998E-10</c:v>
                </c:pt>
                <c:pt idx="12437">
                  <c:v>3.2542999999999998E-10</c:v>
                </c:pt>
                <c:pt idx="12438">
                  <c:v>3.2545800000000001E-10</c:v>
                </c:pt>
                <c:pt idx="12439">
                  <c:v>3.2547100000000002E-10</c:v>
                </c:pt>
                <c:pt idx="12440">
                  <c:v>3.2548E-10</c:v>
                </c:pt>
                <c:pt idx="12441">
                  <c:v>3.25492E-10</c:v>
                </c:pt>
                <c:pt idx="12442">
                  <c:v>3.2549400000000001E-10</c:v>
                </c:pt>
                <c:pt idx="12443">
                  <c:v>3.2550100000000002E-10</c:v>
                </c:pt>
                <c:pt idx="12444">
                  <c:v>3.2551399999999998E-10</c:v>
                </c:pt>
                <c:pt idx="12445">
                  <c:v>3.2553700000000002E-10</c:v>
                </c:pt>
                <c:pt idx="12446">
                  <c:v>3.2555400000000001E-10</c:v>
                </c:pt>
                <c:pt idx="12447">
                  <c:v>3.2556100000000002E-10</c:v>
                </c:pt>
                <c:pt idx="12448">
                  <c:v>3.25565E-10</c:v>
                </c:pt>
                <c:pt idx="12449">
                  <c:v>3.2557800000000001E-10</c:v>
                </c:pt>
                <c:pt idx="12450">
                  <c:v>3.2560200000000001E-10</c:v>
                </c:pt>
                <c:pt idx="12451">
                  <c:v>3.25607E-10</c:v>
                </c:pt>
                <c:pt idx="12452">
                  <c:v>3.2561699999999998E-10</c:v>
                </c:pt>
                <c:pt idx="12453">
                  <c:v>3.2561799999999999E-10</c:v>
                </c:pt>
                <c:pt idx="12454">
                  <c:v>3.25619E-10</c:v>
                </c:pt>
                <c:pt idx="12455">
                  <c:v>3.2563599999999999E-10</c:v>
                </c:pt>
                <c:pt idx="12456">
                  <c:v>3.25667E-10</c:v>
                </c:pt>
                <c:pt idx="12457">
                  <c:v>3.25667E-10</c:v>
                </c:pt>
                <c:pt idx="12458">
                  <c:v>3.2567400000000001E-10</c:v>
                </c:pt>
                <c:pt idx="12459">
                  <c:v>3.2567699999999998E-10</c:v>
                </c:pt>
                <c:pt idx="12460">
                  <c:v>3.25679E-10</c:v>
                </c:pt>
                <c:pt idx="12461">
                  <c:v>3.2568299999999998E-10</c:v>
                </c:pt>
                <c:pt idx="12462">
                  <c:v>3.2569499999999998E-10</c:v>
                </c:pt>
                <c:pt idx="12463">
                  <c:v>3.2571200000000002E-10</c:v>
                </c:pt>
                <c:pt idx="12464">
                  <c:v>3.2576099999999998E-10</c:v>
                </c:pt>
                <c:pt idx="12465">
                  <c:v>3.2577100000000001E-10</c:v>
                </c:pt>
                <c:pt idx="12466">
                  <c:v>3.2577200000000002E-10</c:v>
                </c:pt>
                <c:pt idx="12467">
                  <c:v>3.2577499999999999E-10</c:v>
                </c:pt>
                <c:pt idx="12468">
                  <c:v>3.25794E-10</c:v>
                </c:pt>
                <c:pt idx="12469">
                  <c:v>3.2581900000000001E-10</c:v>
                </c:pt>
                <c:pt idx="12470">
                  <c:v>3.2584499999999997E-10</c:v>
                </c:pt>
                <c:pt idx="12471">
                  <c:v>3.2585000000000002E-10</c:v>
                </c:pt>
                <c:pt idx="12472">
                  <c:v>3.2585500000000001E-10</c:v>
                </c:pt>
                <c:pt idx="12473">
                  <c:v>3.2588199999999998E-10</c:v>
                </c:pt>
                <c:pt idx="12474">
                  <c:v>3.2589800000000002E-10</c:v>
                </c:pt>
                <c:pt idx="12475">
                  <c:v>3.25902E-10</c:v>
                </c:pt>
                <c:pt idx="12476">
                  <c:v>3.2591199999999998E-10</c:v>
                </c:pt>
                <c:pt idx="12477">
                  <c:v>3.2592499999999999E-10</c:v>
                </c:pt>
                <c:pt idx="12478">
                  <c:v>3.25951E-10</c:v>
                </c:pt>
                <c:pt idx="12479">
                  <c:v>3.2597600000000001E-10</c:v>
                </c:pt>
                <c:pt idx="12480">
                  <c:v>3.2598499999999999E-10</c:v>
                </c:pt>
                <c:pt idx="12481">
                  <c:v>3.2599699999999999E-10</c:v>
                </c:pt>
                <c:pt idx="12482">
                  <c:v>3.2600799999999998E-10</c:v>
                </c:pt>
                <c:pt idx="12483">
                  <c:v>3.2600799999999998E-10</c:v>
                </c:pt>
                <c:pt idx="12484">
                  <c:v>3.2601399999999998E-10</c:v>
                </c:pt>
                <c:pt idx="12485">
                  <c:v>3.2602099999999998E-10</c:v>
                </c:pt>
                <c:pt idx="12486">
                  <c:v>3.2602799999999999E-10</c:v>
                </c:pt>
                <c:pt idx="12487">
                  <c:v>3.26029E-10</c:v>
                </c:pt>
                <c:pt idx="12488">
                  <c:v>3.2603199999999998E-10</c:v>
                </c:pt>
                <c:pt idx="12489">
                  <c:v>3.2603600000000001E-10</c:v>
                </c:pt>
                <c:pt idx="12490">
                  <c:v>3.26071E-10</c:v>
                </c:pt>
                <c:pt idx="12491">
                  <c:v>3.26089E-10</c:v>
                </c:pt>
                <c:pt idx="12492">
                  <c:v>3.2612000000000001E-10</c:v>
                </c:pt>
                <c:pt idx="12493">
                  <c:v>3.2613900000000001E-10</c:v>
                </c:pt>
                <c:pt idx="12494">
                  <c:v>3.2613900000000001E-10</c:v>
                </c:pt>
                <c:pt idx="12495">
                  <c:v>3.2615399999999999E-10</c:v>
                </c:pt>
                <c:pt idx="12496">
                  <c:v>3.2615800000000002E-10</c:v>
                </c:pt>
                <c:pt idx="12497">
                  <c:v>3.2616900000000001E-10</c:v>
                </c:pt>
                <c:pt idx="12498">
                  <c:v>3.2617099999999998E-10</c:v>
                </c:pt>
                <c:pt idx="12499">
                  <c:v>3.2618100000000001E-10</c:v>
                </c:pt>
                <c:pt idx="12500">
                  <c:v>3.2621399999999999E-10</c:v>
                </c:pt>
                <c:pt idx="12501">
                  <c:v>3.26216E-10</c:v>
                </c:pt>
                <c:pt idx="12502">
                  <c:v>3.2621999999999999E-10</c:v>
                </c:pt>
                <c:pt idx="12503">
                  <c:v>3.2622699999999999E-10</c:v>
                </c:pt>
                <c:pt idx="12504">
                  <c:v>3.26234E-10</c:v>
                </c:pt>
                <c:pt idx="12505">
                  <c:v>3.2623699999999998E-10</c:v>
                </c:pt>
                <c:pt idx="12506">
                  <c:v>3.26252E-10</c:v>
                </c:pt>
                <c:pt idx="12507">
                  <c:v>3.2626799999999998E-10</c:v>
                </c:pt>
                <c:pt idx="12508">
                  <c:v>3.2627499999999999E-10</c:v>
                </c:pt>
                <c:pt idx="12509">
                  <c:v>3.263E-10</c:v>
                </c:pt>
                <c:pt idx="12510">
                  <c:v>3.2630800000000002E-10</c:v>
                </c:pt>
                <c:pt idx="12511">
                  <c:v>3.2630900000000003E-10</c:v>
                </c:pt>
                <c:pt idx="12512">
                  <c:v>3.2631500000000003E-10</c:v>
                </c:pt>
                <c:pt idx="12513">
                  <c:v>3.26318E-10</c:v>
                </c:pt>
                <c:pt idx="12514">
                  <c:v>3.2633300000000002E-10</c:v>
                </c:pt>
                <c:pt idx="12515">
                  <c:v>3.2633999999999998E-10</c:v>
                </c:pt>
                <c:pt idx="12516">
                  <c:v>3.2636100000000001E-10</c:v>
                </c:pt>
                <c:pt idx="12517">
                  <c:v>3.2636200000000002E-10</c:v>
                </c:pt>
                <c:pt idx="12518">
                  <c:v>3.2636499999999999E-10</c:v>
                </c:pt>
                <c:pt idx="12519">
                  <c:v>3.2636999999999998E-10</c:v>
                </c:pt>
                <c:pt idx="12520">
                  <c:v>3.2638500000000001E-10</c:v>
                </c:pt>
                <c:pt idx="12521">
                  <c:v>3.2638700000000002E-10</c:v>
                </c:pt>
                <c:pt idx="12522">
                  <c:v>3.2639200000000001E-10</c:v>
                </c:pt>
                <c:pt idx="12523">
                  <c:v>3.2639999999999998E-10</c:v>
                </c:pt>
                <c:pt idx="12524">
                  <c:v>3.2641000000000001E-10</c:v>
                </c:pt>
                <c:pt idx="12525">
                  <c:v>3.2641299999999999E-10</c:v>
                </c:pt>
                <c:pt idx="12526">
                  <c:v>3.2641799999999998E-10</c:v>
                </c:pt>
                <c:pt idx="12527">
                  <c:v>3.2644100000000002E-10</c:v>
                </c:pt>
                <c:pt idx="12528">
                  <c:v>3.26445E-10</c:v>
                </c:pt>
                <c:pt idx="12529">
                  <c:v>3.2645200000000001E-10</c:v>
                </c:pt>
                <c:pt idx="12530">
                  <c:v>3.2645300000000002E-10</c:v>
                </c:pt>
                <c:pt idx="12531">
                  <c:v>3.2646599999999998E-10</c:v>
                </c:pt>
                <c:pt idx="12532">
                  <c:v>3.2647899999999998E-10</c:v>
                </c:pt>
                <c:pt idx="12533">
                  <c:v>3.2648900000000002E-10</c:v>
                </c:pt>
                <c:pt idx="12534">
                  <c:v>3.2649799999999999E-10</c:v>
                </c:pt>
                <c:pt idx="12535">
                  <c:v>3.2650700000000002E-10</c:v>
                </c:pt>
                <c:pt idx="12536">
                  <c:v>3.2653399999999999E-10</c:v>
                </c:pt>
                <c:pt idx="12537">
                  <c:v>3.26535E-10</c:v>
                </c:pt>
                <c:pt idx="12538">
                  <c:v>3.2653700000000002E-10</c:v>
                </c:pt>
                <c:pt idx="12539">
                  <c:v>3.2653999999999999E-10</c:v>
                </c:pt>
                <c:pt idx="12540">
                  <c:v>3.2655099999999998E-10</c:v>
                </c:pt>
                <c:pt idx="12541">
                  <c:v>3.2656399999999999E-10</c:v>
                </c:pt>
                <c:pt idx="12542">
                  <c:v>3.26577E-10</c:v>
                </c:pt>
                <c:pt idx="12543">
                  <c:v>3.26583E-10</c:v>
                </c:pt>
                <c:pt idx="12544">
                  <c:v>3.2658600000000002E-10</c:v>
                </c:pt>
                <c:pt idx="12545">
                  <c:v>3.2662800000000002E-10</c:v>
                </c:pt>
                <c:pt idx="12546">
                  <c:v>3.26637E-10</c:v>
                </c:pt>
                <c:pt idx="12547">
                  <c:v>3.2665100000000001E-10</c:v>
                </c:pt>
                <c:pt idx="12548">
                  <c:v>3.2666499999999998E-10</c:v>
                </c:pt>
                <c:pt idx="12549">
                  <c:v>3.2670199999999998E-10</c:v>
                </c:pt>
                <c:pt idx="12550">
                  <c:v>3.2672400000000002E-10</c:v>
                </c:pt>
                <c:pt idx="12551">
                  <c:v>3.2673299999999999E-10</c:v>
                </c:pt>
                <c:pt idx="12552">
                  <c:v>3.2674499999999999E-10</c:v>
                </c:pt>
                <c:pt idx="12553">
                  <c:v>3.2676000000000002E-10</c:v>
                </c:pt>
                <c:pt idx="12554">
                  <c:v>3.2676000000000002E-10</c:v>
                </c:pt>
                <c:pt idx="12555">
                  <c:v>3.2676199999999998E-10</c:v>
                </c:pt>
                <c:pt idx="12556">
                  <c:v>3.26764E-10</c:v>
                </c:pt>
                <c:pt idx="12557">
                  <c:v>3.2677399999999998E-10</c:v>
                </c:pt>
                <c:pt idx="12558">
                  <c:v>3.2677499999999999E-10</c:v>
                </c:pt>
                <c:pt idx="12559">
                  <c:v>3.2677800000000002E-10</c:v>
                </c:pt>
                <c:pt idx="12560">
                  <c:v>3.2677999999999998E-10</c:v>
                </c:pt>
                <c:pt idx="12561">
                  <c:v>3.2678599999999998E-10</c:v>
                </c:pt>
                <c:pt idx="12562">
                  <c:v>3.2678900000000001E-10</c:v>
                </c:pt>
                <c:pt idx="12563">
                  <c:v>3.2678900000000001E-10</c:v>
                </c:pt>
                <c:pt idx="12564">
                  <c:v>3.2679899999999999E-10</c:v>
                </c:pt>
                <c:pt idx="12565">
                  <c:v>3.2682100000000002E-10</c:v>
                </c:pt>
                <c:pt idx="12566">
                  <c:v>3.2683300000000002E-10</c:v>
                </c:pt>
                <c:pt idx="12567">
                  <c:v>3.2686200000000001E-10</c:v>
                </c:pt>
                <c:pt idx="12568">
                  <c:v>3.26897E-10</c:v>
                </c:pt>
                <c:pt idx="12569">
                  <c:v>3.2689999999999998E-10</c:v>
                </c:pt>
                <c:pt idx="12570">
                  <c:v>3.2694199999999998E-10</c:v>
                </c:pt>
                <c:pt idx="12571">
                  <c:v>3.2694299999999998E-10</c:v>
                </c:pt>
                <c:pt idx="12572">
                  <c:v>3.26957E-10</c:v>
                </c:pt>
                <c:pt idx="12573">
                  <c:v>3.2698300000000002E-10</c:v>
                </c:pt>
                <c:pt idx="12574">
                  <c:v>3.2699199999999999E-10</c:v>
                </c:pt>
                <c:pt idx="12575">
                  <c:v>3.2700800000000003E-10</c:v>
                </c:pt>
                <c:pt idx="12576">
                  <c:v>3.2700899999999998E-10</c:v>
                </c:pt>
                <c:pt idx="12577">
                  <c:v>3.2701599999999999E-10</c:v>
                </c:pt>
                <c:pt idx="12578">
                  <c:v>3.2701800000000001E-10</c:v>
                </c:pt>
                <c:pt idx="12579">
                  <c:v>3.2703700000000002E-10</c:v>
                </c:pt>
                <c:pt idx="12580">
                  <c:v>3.2704200000000001E-10</c:v>
                </c:pt>
                <c:pt idx="12581">
                  <c:v>3.2706700000000001E-10</c:v>
                </c:pt>
                <c:pt idx="12582">
                  <c:v>3.2706800000000002E-10</c:v>
                </c:pt>
                <c:pt idx="12583">
                  <c:v>3.27077E-10</c:v>
                </c:pt>
                <c:pt idx="12584">
                  <c:v>3.2708699999999998E-10</c:v>
                </c:pt>
                <c:pt idx="12585">
                  <c:v>3.2709700000000001E-10</c:v>
                </c:pt>
                <c:pt idx="12586">
                  <c:v>3.2709899999999998E-10</c:v>
                </c:pt>
                <c:pt idx="12587">
                  <c:v>3.2711699999999998E-10</c:v>
                </c:pt>
                <c:pt idx="12588">
                  <c:v>3.2712299999999998E-10</c:v>
                </c:pt>
                <c:pt idx="12589">
                  <c:v>3.2715299999999998E-10</c:v>
                </c:pt>
                <c:pt idx="12590">
                  <c:v>3.2715499999999999E-10</c:v>
                </c:pt>
                <c:pt idx="12591">
                  <c:v>3.2715800000000002E-10</c:v>
                </c:pt>
                <c:pt idx="12592">
                  <c:v>3.2715800000000002E-10</c:v>
                </c:pt>
                <c:pt idx="12593">
                  <c:v>3.27174E-10</c:v>
                </c:pt>
                <c:pt idx="12594">
                  <c:v>3.27192E-10</c:v>
                </c:pt>
                <c:pt idx="12595">
                  <c:v>3.2721200000000002E-10</c:v>
                </c:pt>
                <c:pt idx="12596">
                  <c:v>3.27216E-10</c:v>
                </c:pt>
                <c:pt idx="12597">
                  <c:v>3.2724800000000002E-10</c:v>
                </c:pt>
                <c:pt idx="12598">
                  <c:v>3.2729100000000002E-10</c:v>
                </c:pt>
                <c:pt idx="12599">
                  <c:v>3.2729199999999998E-10</c:v>
                </c:pt>
                <c:pt idx="12600">
                  <c:v>3.27294E-10</c:v>
                </c:pt>
                <c:pt idx="12601">
                  <c:v>3.2729700000000002E-10</c:v>
                </c:pt>
                <c:pt idx="12602">
                  <c:v>3.2730300000000002E-10</c:v>
                </c:pt>
                <c:pt idx="12603">
                  <c:v>3.27313E-10</c:v>
                </c:pt>
                <c:pt idx="12604">
                  <c:v>3.2732199999999998E-10</c:v>
                </c:pt>
                <c:pt idx="12605">
                  <c:v>3.2732600000000001E-10</c:v>
                </c:pt>
                <c:pt idx="12606">
                  <c:v>3.27349E-10</c:v>
                </c:pt>
                <c:pt idx="12607">
                  <c:v>3.2735000000000001E-10</c:v>
                </c:pt>
                <c:pt idx="12608">
                  <c:v>3.2735899999999999E-10</c:v>
                </c:pt>
                <c:pt idx="12609">
                  <c:v>3.2738899999999998E-10</c:v>
                </c:pt>
                <c:pt idx="12610">
                  <c:v>3.27403E-10</c:v>
                </c:pt>
                <c:pt idx="12611">
                  <c:v>3.27403E-10</c:v>
                </c:pt>
                <c:pt idx="12612">
                  <c:v>3.2740799999999999E-10</c:v>
                </c:pt>
                <c:pt idx="12613">
                  <c:v>3.2741199999999998E-10</c:v>
                </c:pt>
                <c:pt idx="12614">
                  <c:v>3.27421E-10</c:v>
                </c:pt>
                <c:pt idx="12615">
                  <c:v>3.2743099999999998E-10</c:v>
                </c:pt>
                <c:pt idx="12616">
                  <c:v>3.2744700000000002E-10</c:v>
                </c:pt>
                <c:pt idx="12617">
                  <c:v>3.2744999999999999E-10</c:v>
                </c:pt>
                <c:pt idx="12618">
                  <c:v>3.2745300000000002E-10</c:v>
                </c:pt>
                <c:pt idx="12619">
                  <c:v>3.2746699999999998E-10</c:v>
                </c:pt>
                <c:pt idx="12620">
                  <c:v>3.2747100000000002E-10</c:v>
                </c:pt>
                <c:pt idx="12621">
                  <c:v>3.2747399999999999E-10</c:v>
                </c:pt>
                <c:pt idx="12622">
                  <c:v>3.27499E-10</c:v>
                </c:pt>
                <c:pt idx="12623">
                  <c:v>3.2751599999999999E-10</c:v>
                </c:pt>
                <c:pt idx="12624">
                  <c:v>3.2752600000000002E-10</c:v>
                </c:pt>
                <c:pt idx="12625">
                  <c:v>3.2752699999999998E-10</c:v>
                </c:pt>
                <c:pt idx="12626">
                  <c:v>3.2753100000000001E-10</c:v>
                </c:pt>
                <c:pt idx="12627">
                  <c:v>3.2753999999999999E-10</c:v>
                </c:pt>
                <c:pt idx="12628">
                  <c:v>3.2755099999999998E-10</c:v>
                </c:pt>
                <c:pt idx="12629">
                  <c:v>3.2755699999999998E-10</c:v>
                </c:pt>
                <c:pt idx="12630">
                  <c:v>3.2756800000000002E-10</c:v>
                </c:pt>
                <c:pt idx="12631">
                  <c:v>3.2758099999999998E-10</c:v>
                </c:pt>
                <c:pt idx="12632">
                  <c:v>3.27602E-10</c:v>
                </c:pt>
                <c:pt idx="12633">
                  <c:v>3.27602E-10</c:v>
                </c:pt>
                <c:pt idx="12634">
                  <c:v>3.2760499999999998E-10</c:v>
                </c:pt>
                <c:pt idx="12635">
                  <c:v>3.27632E-10</c:v>
                </c:pt>
                <c:pt idx="12636">
                  <c:v>3.27638E-10</c:v>
                </c:pt>
                <c:pt idx="12637">
                  <c:v>3.2764199999999998E-10</c:v>
                </c:pt>
                <c:pt idx="12638">
                  <c:v>3.2765E-10</c:v>
                </c:pt>
                <c:pt idx="12639">
                  <c:v>3.27656E-10</c:v>
                </c:pt>
                <c:pt idx="12640">
                  <c:v>3.2766400000000002E-10</c:v>
                </c:pt>
                <c:pt idx="12641">
                  <c:v>3.2766400000000002E-10</c:v>
                </c:pt>
                <c:pt idx="12642">
                  <c:v>3.27668E-10</c:v>
                </c:pt>
                <c:pt idx="12643">
                  <c:v>3.2767500000000001E-10</c:v>
                </c:pt>
                <c:pt idx="12644">
                  <c:v>3.2767899999999999E-10</c:v>
                </c:pt>
                <c:pt idx="12645">
                  <c:v>3.2768100000000001E-10</c:v>
                </c:pt>
                <c:pt idx="12646">
                  <c:v>3.2768200000000002E-10</c:v>
                </c:pt>
                <c:pt idx="12647">
                  <c:v>3.2770100000000002E-10</c:v>
                </c:pt>
                <c:pt idx="12648">
                  <c:v>3.2771499999999999E-10</c:v>
                </c:pt>
                <c:pt idx="12649">
                  <c:v>3.2773600000000001E-10</c:v>
                </c:pt>
                <c:pt idx="12650">
                  <c:v>3.2776199999999998E-10</c:v>
                </c:pt>
                <c:pt idx="12651">
                  <c:v>3.2777499999999999E-10</c:v>
                </c:pt>
                <c:pt idx="12652">
                  <c:v>3.278E-10</c:v>
                </c:pt>
                <c:pt idx="12653">
                  <c:v>3.2780300000000002E-10</c:v>
                </c:pt>
                <c:pt idx="12654">
                  <c:v>3.2780599999999999E-10</c:v>
                </c:pt>
                <c:pt idx="12655">
                  <c:v>3.2780599999999999E-10</c:v>
                </c:pt>
                <c:pt idx="12656">
                  <c:v>3.2781400000000001E-10</c:v>
                </c:pt>
                <c:pt idx="12657">
                  <c:v>3.27873E-10</c:v>
                </c:pt>
                <c:pt idx="12658">
                  <c:v>3.2788299999999998E-10</c:v>
                </c:pt>
                <c:pt idx="12659">
                  <c:v>3.2788399999999999E-10</c:v>
                </c:pt>
                <c:pt idx="12660">
                  <c:v>3.2788600000000001E-10</c:v>
                </c:pt>
                <c:pt idx="12661">
                  <c:v>3.2789900000000002E-10</c:v>
                </c:pt>
                <c:pt idx="12662">
                  <c:v>3.2791899999999998E-10</c:v>
                </c:pt>
                <c:pt idx="12663">
                  <c:v>3.2795800000000001E-10</c:v>
                </c:pt>
                <c:pt idx="12664">
                  <c:v>3.2796699999999998E-10</c:v>
                </c:pt>
                <c:pt idx="12665">
                  <c:v>3.2797200000000002E-10</c:v>
                </c:pt>
                <c:pt idx="12666">
                  <c:v>3.2797800000000002E-10</c:v>
                </c:pt>
                <c:pt idx="12667">
                  <c:v>3.27987E-10</c:v>
                </c:pt>
                <c:pt idx="12668">
                  <c:v>3.2801599999999999E-10</c:v>
                </c:pt>
                <c:pt idx="12669">
                  <c:v>3.2801900000000001E-10</c:v>
                </c:pt>
                <c:pt idx="12670">
                  <c:v>3.28024E-10</c:v>
                </c:pt>
                <c:pt idx="12671">
                  <c:v>3.2803700000000001E-10</c:v>
                </c:pt>
                <c:pt idx="12672">
                  <c:v>3.2805099999999998E-10</c:v>
                </c:pt>
                <c:pt idx="12673">
                  <c:v>3.2805199999999999E-10</c:v>
                </c:pt>
                <c:pt idx="12674">
                  <c:v>3.2805799999999999E-10</c:v>
                </c:pt>
                <c:pt idx="12675">
                  <c:v>3.2805899999999999E-10</c:v>
                </c:pt>
                <c:pt idx="12676">
                  <c:v>3.2806200000000002E-10</c:v>
                </c:pt>
                <c:pt idx="12677">
                  <c:v>3.2806399999999999E-10</c:v>
                </c:pt>
                <c:pt idx="12678">
                  <c:v>3.2808799999999998E-10</c:v>
                </c:pt>
                <c:pt idx="12679">
                  <c:v>3.2812E-10</c:v>
                </c:pt>
                <c:pt idx="12680">
                  <c:v>3.2812200000000002E-10</c:v>
                </c:pt>
                <c:pt idx="12681">
                  <c:v>3.2813300000000001E-10</c:v>
                </c:pt>
                <c:pt idx="12682">
                  <c:v>3.2813699999999999E-10</c:v>
                </c:pt>
                <c:pt idx="12683">
                  <c:v>3.2816099999999999E-10</c:v>
                </c:pt>
                <c:pt idx="12684">
                  <c:v>3.2816500000000002E-10</c:v>
                </c:pt>
                <c:pt idx="12685">
                  <c:v>3.2816699999999999E-10</c:v>
                </c:pt>
                <c:pt idx="12686">
                  <c:v>3.2818E-10</c:v>
                </c:pt>
                <c:pt idx="12687">
                  <c:v>3.2819400000000001E-10</c:v>
                </c:pt>
                <c:pt idx="12688">
                  <c:v>3.2819500000000002E-10</c:v>
                </c:pt>
                <c:pt idx="12689">
                  <c:v>3.2819500000000002E-10</c:v>
                </c:pt>
                <c:pt idx="12690">
                  <c:v>3.2820899999999999E-10</c:v>
                </c:pt>
                <c:pt idx="12691">
                  <c:v>3.2822400000000001E-10</c:v>
                </c:pt>
                <c:pt idx="12692">
                  <c:v>3.28253E-10</c:v>
                </c:pt>
                <c:pt idx="12693">
                  <c:v>3.2825400000000001E-10</c:v>
                </c:pt>
                <c:pt idx="12694">
                  <c:v>3.2826399999999999E-10</c:v>
                </c:pt>
                <c:pt idx="12695">
                  <c:v>3.2828400000000001E-10</c:v>
                </c:pt>
                <c:pt idx="12696">
                  <c:v>3.2830999999999998E-10</c:v>
                </c:pt>
                <c:pt idx="12697">
                  <c:v>3.2832000000000001E-10</c:v>
                </c:pt>
                <c:pt idx="12698">
                  <c:v>3.2832700000000002E-10</c:v>
                </c:pt>
                <c:pt idx="12699">
                  <c:v>3.2833399999999997E-10</c:v>
                </c:pt>
                <c:pt idx="12700">
                  <c:v>3.2837799999999999E-10</c:v>
                </c:pt>
                <c:pt idx="12701">
                  <c:v>3.28391E-10</c:v>
                </c:pt>
                <c:pt idx="12702">
                  <c:v>3.2840400000000001E-10</c:v>
                </c:pt>
                <c:pt idx="12703">
                  <c:v>3.2843400000000001E-10</c:v>
                </c:pt>
                <c:pt idx="12704">
                  <c:v>3.28452E-10</c:v>
                </c:pt>
                <c:pt idx="12705">
                  <c:v>3.2845300000000001E-10</c:v>
                </c:pt>
                <c:pt idx="12706">
                  <c:v>3.2846799999999999E-10</c:v>
                </c:pt>
                <c:pt idx="12707">
                  <c:v>3.2847399999999999E-10</c:v>
                </c:pt>
                <c:pt idx="12708">
                  <c:v>3.2849299999999999E-10</c:v>
                </c:pt>
                <c:pt idx="12709">
                  <c:v>3.2849899999999999E-10</c:v>
                </c:pt>
                <c:pt idx="12710">
                  <c:v>3.2850200000000002E-10</c:v>
                </c:pt>
                <c:pt idx="12711">
                  <c:v>3.2851300000000001E-10</c:v>
                </c:pt>
                <c:pt idx="12712">
                  <c:v>3.2851900000000001E-10</c:v>
                </c:pt>
                <c:pt idx="12713">
                  <c:v>3.28524E-10</c:v>
                </c:pt>
                <c:pt idx="12714">
                  <c:v>3.2852500000000001E-10</c:v>
                </c:pt>
                <c:pt idx="12715">
                  <c:v>3.2853899999999998E-10</c:v>
                </c:pt>
                <c:pt idx="12716">
                  <c:v>3.2855299999999999E-10</c:v>
                </c:pt>
                <c:pt idx="12717">
                  <c:v>3.28566E-10</c:v>
                </c:pt>
                <c:pt idx="12718">
                  <c:v>3.2858600000000002E-10</c:v>
                </c:pt>
                <c:pt idx="12719">
                  <c:v>3.2858899999999999E-10</c:v>
                </c:pt>
                <c:pt idx="12720">
                  <c:v>3.2860599999999998E-10</c:v>
                </c:pt>
                <c:pt idx="12721">
                  <c:v>3.2861600000000002E-10</c:v>
                </c:pt>
                <c:pt idx="12722">
                  <c:v>3.2863300000000001E-10</c:v>
                </c:pt>
                <c:pt idx="12723">
                  <c:v>3.2863699999999999E-10</c:v>
                </c:pt>
                <c:pt idx="12724">
                  <c:v>3.2863699999999999E-10</c:v>
                </c:pt>
                <c:pt idx="12725">
                  <c:v>3.2864600000000001E-10</c:v>
                </c:pt>
                <c:pt idx="12726">
                  <c:v>3.2866400000000001E-10</c:v>
                </c:pt>
                <c:pt idx="12727">
                  <c:v>3.28675E-10</c:v>
                </c:pt>
                <c:pt idx="12728">
                  <c:v>3.28693E-10</c:v>
                </c:pt>
                <c:pt idx="12729">
                  <c:v>3.2869400000000001E-10</c:v>
                </c:pt>
                <c:pt idx="12730">
                  <c:v>3.2869599999999998E-10</c:v>
                </c:pt>
                <c:pt idx="12731">
                  <c:v>3.28698E-10</c:v>
                </c:pt>
                <c:pt idx="12732">
                  <c:v>3.28704E-10</c:v>
                </c:pt>
                <c:pt idx="12733">
                  <c:v>3.2873100000000002E-10</c:v>
                </c:pt>
                <c:pt idx="12734">
                  <c:v>3.2873299999999999E-10</c:v>
                </c:pt>
                <c:pt idx="12735">
                  <c:v>3.28735E-10</c:v>
                </c:pt>
                <c:pt idx="12736">
                  <c:v>3.2873700000000002E-10</c:v>
                </c:pt>
                <c:pt idx="12737">
                  <c:v>3.2874999999999998E-10</c:v>
                </c:pt>
                <c:pt idx="12738">
                  <c:v>3.2878599999999997E-10</c:v>
                </c:pt>
                <c:pt idx="12739">
                  <c:v>3.28801E-10</c:v>
                </c:pt>
                <c:pt idx="12740">
                  <c:v>3.2881199999999999E-10</c:v>
                </c:pt>
                <c:pt idx="12741">
                  <c:v>3.2881400000000001E-10</c:v>
                </c:pt>
                <c:pt idx="12742">
                  <c:v>3.2882600000000001E-10</c:v>
                </c:pt>
                <c:pt idx="12743">
                  <c:v>3.2886499999999998E-10</c:v>
                </c:pt>
                <c:pt idx="12744">
                  <c:v>3.2887600000000002E-10</c:v>
                </c:pt>
                <c:pt idx="12745">
                  <c:v>3.2889300000000001E-10</c:v>
                </c:pt>
                <c:pt idx="12746">
                  <c:v>3.2889599999999999E-10</c:v>
                </c:pt>
                <c:pt idx="12747">
                  <c:v>3.28897E-10</c:v>
                </c:pt>
                <c:pt idx="12748">
                  <c:v>3.2889800000000001E-10</c:v>
                </c:pt>
                <c:pt idx="12749">
                  <c:v>3.2890500000000001E-10</c:v>
                </c:pt>
                <c:pt idx="12750">
                  <c:v>3.2891700000000001E-10</c:v>
                </c:pt>
                <c:pt idx="12751">
                  <c:v>3.2892900000000001E-10</c:v>
                </c:pt>
                <c:pt idx="12752">
                  <c:v>3.2893099999999998E-10</c:v>
                </c:pt>
                <c:pt idx="12753">
                  <c:v>3.2894499999999999E-10</c:v>
                </c:pt>
                <c:pt idx="12754">
                  <c:v>3.2895499999999998E-10</c:v>
                </c:pt>
                <c:pt idx="12755">
                  <c:v>3.2896099999999998E-10</c:v>
                </c:pt>
                <c:pt idx="12756">
                  <c:v>3.2898699999999999E-10</c:v>
                </c:pt>
                <c:pt idx="12757">
                  <c:v>3.2901900000000001E-10</c:v>
                </c:pt>
                <c:pt idx="12758">
                  <c:v>3.29024E-10</c:v>
                </c:pt>
                <c:pt idx="12759">
                  <c:v>3.2903499999999999E-10</c:v>
                </c:pt>
                <c:pt idx="12760">
                  <c:v>3.2903700000000001E-10</c:v>
                </c:pt>
                <c:pt idx="12761">
                  <c:v>3.2905500000000001E-10</c:v>
                </c:pt>
                <c:pt idx="12762">
                  <c:v>3.2908100000000002E-10</c:v>
                </c:pt>
                <c:pt idx="12763">
                  <c:v>3.2908799999999998E-10</c:v>
                </c:pt>
                <c:pt idx="12764">
                  <c:v>3.2909100000000001E-10</c:v>
                </c:pt>
                <c:pt idx="12765">
                  <c:v>3.2909100000000001E-10</c:v>
                </c:pt>
                <c:pt idx="12766">
                  <c:v>3.29102E-10</c:v>
                </c:pt>
                <c:pt idx="12767">
                  <c:v>3.2910500000000002E-10</c:v>
                </c:pt>
                <c:pt idx="12768">
                  <c:v>3.2910500000000002E-10</c:v>
                </c:pt>
                <c:pt idx="12769">
                  <c:v>3.2911100000000002E-10</c:v>
                </c:pt>
                <c:pt idx="12770">
                  <c:v>3.2911199999999998E-10</c:v>
                </c:pt>
                <c:pt idx="12771">
                  <c:v>3.2912100000000001E-10</c:v>
                </c:pt>
                <c:pt idx="12772">
                  <c:v>3.2912800000000001E-10</c:v>
                </c:pt>
                <c:pt idx="12773">
                  <c:v>3.2915300000000002E-10</c:v>
                </c:pt>
                <c:pt idx="12774">
                  <c:v>3.29162E-10</c:v>
                </c:pt>
                <c:pt idx="12775">
                  <c:v>3.2918800000000001E-10</c:v>
                </c:pt>
                <c:pt idx="12776">
                  <c:v>3.2920100000000002E-10</c:v>
                </c:pt>
                <c:pt idx="12777">
                  <c:v>3.2921200000000001E-10</c:v>
                </c:pt>
                <c:pt idx="12778">
                  <c:v>3.2921200000000001E-10</c:v>
                </c:pt>
                <c:pt idx="12779">
                  <c:v>3.2921300000000002E-10</c:v>
                </c:pt>
                <c:pt idx="12780">
                  <c:v>3.2922699999999998E-10</c:v>
                </c:pt>
                <c:pt idx="12781">
                  <c:v>3.2923999999999999E-10</c:v>
                </c:pt>
                <c:pt idx="12782">
                  <c:v>3.2927300000000002E-10</c:v>
                </c:pt>
                <c:pt idx="12783">
                  <c:v>3.2927499999999998E-10</c:v>
                </c:pt>
                <c:pt idx="12784">
                  <c:v>3.29319E-10</c:v>
                </c:pt>
                <c:pt idx="12785">
                  <c:v>3.2933900000000001E-10</c:v>
                </c:pt>
                <c:pt idx="12786">
                  <c:v>3.29349E-10</c:v>
                </c:pt>
                <c:pt idx="12787">
                  <c:v>3.29356E-10</c:v>
                </c:pt>
                <c:pt idx="12788">
                  <c:v>3.2938399999999999E-10</c:v>
                </c:pt>
                <c:pt idx="12789">
                  <c:v>3.2941100000000001E-10</c:v>
                </c:pt>
                <c:pt idx="12790">
                  <c:v>3.2943699999999998E-10</c:v>
                </c:pt>
                <c:pt idx="12791">
                  <c:v>3.2943799999999998E-10</c:v>
                </c:pt>
                <c:pt idx="12792">
                  <c:v>3.2944800000000002E-10</c:v>
                </c:pt>
                <c:pt idx="12793">
                  <c:v>3.2945099999999999E-10</c:v>
                </c:pt>
                <c:pt idx="12794">
                  <c:v>3.29458E-10</c:v>
                </c:pt>
                <c:pt idx="12795">
                  <c:v>3.2947999999999998E-10</c:v>
                </c:pt>
                <c:pt idx="12796">
                  <c:v>3.2948300000000001E-10</c:v>
                </c:pt>
                <c:pt idx="12797">
                  <c:v>3.2948599999999998E-10</c:v>
                </c:pt>
                <c:pt idx="12798">
                  <c:v>3.2949899999999999E-10</c:v>
                </c:pt>
                <c:pt idx="12799">
                  <c:v>3.2951099999999999E-10</c:v>
                </c:pt>
                <c:pt idx="12800">
                  <c:v>3.2951300000000001E-10</c:v>
                </c:pt>
                <c:pt idx="12801">
                  <c:v>3.29542E-10</c:v>
                </c:pt>
                <c:pt idx="12802">
                  <c:v>3.2954400000000002E-10</c:v>
                </c:pt>
                <c:pt idx="12803">
                  <c:v>3.2954599999999998E-10</c:v>
                </c:pt>
                <c:pt idx="12804">
                  <c:v>3.2955600000000001E-10</c:v>
                </c:pt>
                <c:pt idx="12805">
                  <c:v>3.29566E-10</c:v>
                </c:pt>
                <c:pt idx="12806">
                  <c:v>3.2956999999999998E-10</c:v>
                </c:pt>
                <c:pt idx="12807">
                  <c:v>3.2958299999999999E-10</c:v>
                </c:pt>
                <c:pt idx="12808">
                  <c:v>3.2958600000000001E-10</c:v>
                </c:pt>
                <c:pt idx="12809">
                  <c:v>3.2959300000000002E-10</c:v>
                </c:pt>
                <c:pt idx="12810">
                  <c:v>3.29597E-10</c:v>
                </c:pt>
                <c:pt idx="12811">
                  <c:v>3.29602E-10</c:v>
                </c:pt>
                <c:pt idx="12812">
                  <c:v>3.29602E-10</c:v>
                </c:pt>
                <c:pt idx="12813">
                  <c:v>3.2960400000000001E-10</c:v>
                </c:pt>
                <c:pt idx="12814">
                  <c:v>3.2961700000000002E-10</c:v>
                </c:pt>
                <c:pt idx="12815">
                  <c:v>3.2964000000000001E-10</c:v>
                </c:pt>
                <c:pt idx="12816">
                  <c:v>3.2967999999999999E-10</c:v>
                </c:pt>
                <c:pt idx="12817">
                  <c:v>3.2969400000000001E-10</c:v>
                </c:pt>
                <c:pt idx="12818">
                  <c:v>3.2970700000000002E-10</c:v>
                </c:pt>
                <c:pt idx="12819">
                  <c:v>3.2971499999999998E-10</c:v>
                </c:pt>
                <c:pt idx="12820">
                  <c:v>3.2974400000000002E-10</c:v>
                </c:pt>
                <c:pt idx="12821">
                  <c:v>3.2975799999999999E-10</c:v>
                </c:pt>
                <c:pt idx="12822">
                  <c:v>3.29771E-10</c:v>
                </c:pt>
                <c:pt idx="12823">
                  <c:v>3.2978099999999998E-10</c:v>
                </c:pt>
                <c:pt idx="12824">
                  <c:v>3.29783E-10</c:v>
                </c:pt>
                <c:pt idx="12825">
                  <c:v>3.2981000000000002E-10</c:v>
                </c:pt>
                <c:pt idx="12826">
                  <c:v>3.29832E-10</c:v>
                </c:pt>
                <c:pt idx="12827">
                  <c:v>3.29832E-10</c:v>
                </c:pt>
                <c:pt idx="12828">
                  <c:v>3.2984099999999998E-10</c:v>
                </c:pt>
                <c:pt idx="12829">
                  <c:v>3.2985299999999998E-10</c:v>
                </c:pt>
                <c:pt idx="12830">
                  <c:v>3.2987099999999998E-10</c:v>
                </c:pt>
                <c:pt idx="12831">
                  <c:v>3.2987600000000002E-10</c:v>
                </c:pt>
                <c:pt idx="12832">
                  <c:v>3.2988100000000001E-10</c:v>
                </c:pt>
                <c:pt idx="12833">
                  <c:v>3.29892E-10</c:v>
                </c:pt>
                <c:pt idx="12834">
                  <c:v>3.2990000000000002E-10</c:v>
                </c:pt>
                <c:pt idx="12835">
                  <c:v>3.2991899999999998E-10</c:v>
                </c:pt>
                <c:pt idx="12836">
                  <c:v>3.2993199999999998E-10</c:v>
                </c:pt>
                <c:pt idx="12837">
                  <c:v>3.2993899999999999E-10</c:v>
                </c:pt>
                <c:pt idx="12838">
                  <c:v>3.2994999999999998E-10</c:v>
                </c:pt>
                <c:pt idx="12839">
                  <c:v>3.2996700000000002E-10</c:v>
                </c:pt>
                <c:pt idx="12840">
                  <c:v>3.2997300000000002E-10</c:v>
                </c:pt>
                <c:pt idx="12841">
                  <c:v>3.2997700000000001E-10</c:v>
                </c:pt>
                <c:pt idx="12842">
                  <c:v>3.2999100000000002E-10</c:v>
                </c:pt>
                <c:pt idx="12843">
                  <c:v>3.2999199999999998E-10</c:v>
                </c:pt>
                <c:pt idx="12844">
                  <c:v>3.30012E-10</c:v>
                </c:pt>
                <c:pt idx="12845">
                  <c:v>3.3001599999999998E-10</c:v>
                </c:pt>
                <c:pt idx="12846">
                  <c:v>3.30018E-10</c:v>
                </c:pt>
                <c:pt idx="12847">
                  <c:v>3.3002700000000002E-10</c:v>
                </c:pt>
                <c:pt idx="12848">
                  <c:v>3.3003100000000001E-10</c:v>
                </c:pt>
                <c:pt idx="12849">
                  <c:v>3.3003399999999998E-10</c:v>
                </c:pt>
                <c:pt idx="12850">
                  <c:v>3.3005600000000001E-10</c:v>
                </c:pt>
                <c:pt idx="12851">
                  <c:v>3.3006E-10</c:v>
                </c:pt>
                <c:pt idx="12852">
                  <c:v>3.30061E-10</c:v>
                </c:pt>
                <c:pt idx="12853">
                  <c:v>3.3010699999999999E-10</c:v>
                </c:pt>
                <c:pt idx="12854">
                  <c:v>3.3012399999999998E-10</c:v>
                </c:pt>
                <c:pt idx="12855">
                  <c:v>3.3012399999999998E-10</c:v>
                </c:pt>
                <c:pt idx="12856">
                  <c:v>3.3014299999999998E-10</c:v>
                </c:pt>
                <c:pt idx="12857">
                  <c:v>3.3014799999999997E-10</c:v>
                </c:pt>
                <c:pt idx="12858">
                  <c:v>3.30151E-10</c:v>
                </c:pt>
                <c:pt idx="12859">
                  <c:v>3.3016199999999999E-10</c:v>
                </c:pt>
                <c:pt idx="12860">
                  <c:v>3.3017600000000001E-10</c:v>
                </c:pt>
                <c:pt idx="12861">
                  <c:v>3.3019099999999998E-10</c:v>
                </c:pt>
                <c:pt idx="12862">
                  <c:v>3.3020100000000002E-10</c:v>
                </c:pt>
                <c:pt idx="12863">
                  <c:v>3.3020700000000002E-10</c:v>
                </c:pt>
                <c:pt idx="12864">
                  <c:v>3.3022000000000002E-10</c:v>
                </c:pt>
                <c:pt idx="12865">
                  <c:v>3.3022099999999998E-10</c:v>
                </c:pt>
                <c:pt idx="12866">
                  <c:v>3.30229E-10</c:v>
                </c:pt>
                <c:pt idx="12867">
                  <c:v>3.30229E-10</c:v>
                </c:pt>
                <c:pt idx="12868">
                  <c:v>3.3023600000000001E-10</c:v>
                </c:pt>
                <c:pt idx="12869">
                  <c:v>3.3024300000000001E-10</c:v>
                </c:pt>
                <c:pt idx="12870">
                  <c:v>3.3024800000000001E-10</c:v>
                </c:pt>
                <c:pt idx="12871">
                  <c:v>3.3026899999999998E-10</c:v>
                </c:pt>
                <c:pt idx="12872">
                  <c:v>3.30277E-10</c:v>
                </c:pt>
                <c:pt idx="12873">
                  <c:v>3.3030400000000002E-10</c:v>
                </c:pt>
                <c:pt idx="12874">
                  <c:v>3.3030599999999999E-10</c:v>
                </c:pt>
                <c:pt idx="12875">
                  <c:v>3.3031799999999999E-10</c:v>
                </c:pt>
                <c:pt idx="12876">
                  <c:v>3.30326E-10</c:v>
                </c:pt>
                <c:pt idx="12877">
                  <c:v>3.3033499999999998E-10</c:v>
                </c:pt>
                <c:pt idx="12878">
                  <c:v>3.3033699999999999E-10</c:v>
                </c:pt>
                <c:pt idx="12879">
                  <c:v>3.3035E-10</c:v>
                </c:pt>
                <c:pt idx="12880">
                  <c:v>3.3036300000000001E-10</c:v>
                </c:pt>
                <c:pt idx="12881">
                  <c:v>3.3038200000000002E-10</c:v>
                </c:pt>
                <c:pt idx="12882">
                  <c:v>3.3038800000000002E-10</c:v>
                </c:pt>
                <c:pt idx="12883">
                  <c:v>3.3042099999999999E-10</c:v>
                </c:pt>
                <c:pt idx="12884">
                  <c:v>3.30422E-10</c:v>
                </c:pt>
                <c:pt idx="12885">
                  <c:v>3.3042300000000001E-10</c:v>
                </c:pt>
                <c:pt idx="12886">
                  <c:v>3.30434E-10</c:v>
                </c:pt>
                <c:pt idx="12887">
                  <c:v>3.3048400000000001E-10</c:v>
                </c:pt>
                <c:pt idx="12888">
                  <c:v>3.3049100000000002E-10</c:v>
                </c:pt>
                <c:pt idx="12889">
                  <c:v>3.3050499999999999E-10</c:v>
                </c:pt>
                <c:pt idx="12890">
                  <c:v>3.3054799999999999E-10</c:v>
                </c:pt>
                <c:pt idx="12891">
                  <c:v>3.3055199999999998E-10</c:v>
                </c:pt>
                <c:pt idx="12892">
                  <c:v>3.3055899999999999E-10</c:v>
                </c:pt>
                <c:pt idx="12893">
                  <c:v>3.3059399999999998E-10</c:v>
                </c:pt>
                <c:pt idx="12894">
                  <c:v>3.3059900000000002E-10</c:v>
                </c:pt>
                <c:pt idx="12895">
                  <c:v>3.3060699999999998E-10</c:v>
                </c:pt>
                <c:pt idx="12896">
                  <c:v>3.3061100000000002E-10</c:v>
                </c:pt>
                <c:pt idx="12897">
                  <c:v>3.3061199999999997E-10</c:v>
                </c:pt>
                <c:pt idx="12898">
                  <c:v>3.3061999999999999E-10</c:v>
                </c:pt>
                <c:pt idx="12899">
                  <c:v>3.3061999999999999E-10</c:v>
                </c:pt>
                <c:pt idx="12900">
                  <c:v>3.3063099999999998E-10</c:v>
                </c:pt>
                <c:pt idx="12901">
                  <c:v>3.3064700000000002E-10</c:v>
                </c:pt>
                <c:pt idx="12902">
                  <c:v>3.3064800000000002E-10</c:v>
                </c:pt>
                <c:pt idx="12903">
                  <c:v>3.3064899999999998E-10</c:v>
                </c:pt>
                <c:pt idx="12904">
                  <c:v>3.30681E-10</c:v>
                </c:pt>
                <c:pt idx="12905">
                  <c:v>3.3068200000000001E-10</c:v>
                </c:pt>
                <c:pt idx="12906">
                  <c:v>3.3069600000000002E-10</c:v>
                </c:pt>
                <c:pt idx="12907">
                  <c:v>3.3070100000000001E-10</c:v>
                </c:pt>
                <c:pt idx="12908">
                  <c:v>3.3071800000000001E-10</c:v>
                </c:pt>
                <c:pt idx="12909">
                  <c:v>3.3072600000000002E-10</c:v>
                </c:pt>
                <c:pt idx="12910">
                  <c:v>3.3073100000000001E-10</c:v>
                </c:pt>
                <c:pt idx="12911">
                  <c:v>3.3075000000000002E-10</c:v>
                </c:pt>
                <c:pt idx="12912">
                  <c:v>3.3078099999999998E-10</c:v>
                </c:pt>
                <c:pt idx="12913">
                  <c:v>3.3078500000000001E-10</c:v>
                </c:pt>
                <c:pt idx="12914">
                  <c:v>3.3078500000000001E-10</c:v>
                </c:pt>
                <c:pt idx="12915">
                  <c:v>3.3078899999999999E-10</c:v>
                </c:pt>
                <c:pt idx="12916">
                  <c:v>3.3080699999999999E-10</c:v>
                </c:pt>
                <c:pt idx="12917">
                  <c:v>3.3082700000000001E-10</c:v>
                </c:pt>
                <c:pt idx="12918">
                  <c:v>3.3084000000000002E-10</c:v>
                </c:pt>
                <c:pt idx="12919">
                  <c:v>3.3085700000000001E-10</c:v>
                </c:pt>
                <c:pt idx="12920">
                  <c:v>3.30868E-10</c:v>
                </c:pt>
                <c:pt idx="12921">
                  <c:v>3.3087000000000002E-10</c:v>
                </c:pt>
                <c:pt idx="12922">
                  <c:v>3.3092400000000001E-10</c:v>
                </c:pt>
                <c:pt idx="12923">
                  <c:v>3.3094300000000002E-10</c:v>
                </c:pt>
                <c:pt idx="12924">
                  <c:v>3.3094999999999998E-10</c:v>
                </c:pt>
                <c:pt idx="12925">
                  <c:v>3.3096799999999998E-10</c:v>
                </c:pt>
                <c:pt idx="12926">
                  <c:v>3.3097399999999998E-10</c:v>
                </c:pt>
                <c:pt idx="12927">
                  <c:v>3.30982E-10</c:v>
                </c:pt>
                <c:pt idx="12928">
                  <c:v>3.3100599999999999E-10</c:v>
                </c:pt>
                <c:pt idx="12929">
                  <c:v>3.3101400000000001E-10</c:v>
                </c:pt>
                <c:pt idx="12930">
                  <c:v>3.3102299999999998E-10</c:v>
                </c:pt>
                <c:pt idx="12931">
                  <c:v>3.3103599999999999E-10</c:v>
                </c:pt>
                <c:pt idx="12932">
                  <c:v>3.3105000000000001E-10</c:v>
                </c:pt>
                <c:pt idx="12933">
                  <c:v>3.3105899999999998E-10</c:v>
                </c:pt>
                <c:pt idx="12934">
                  <c:v>3.3108800000000003E-10</c:v>
                </c:pt>
                <c:pt idx="12935">
                  <c:v>3.3109300000000002E-10</c:v>
                </c:pt>
                <c:pt idx="12936">
                  <c:v>3.3109499999999998E-10</c:v>
                </c:pt>
                <c:pt idx="12937">
                  <c:v>3.3110000000000003E-10</c:v>
                </c:pt>
                <c:pt idx="12938">
                  <c:v>3.3111200000000002E-10</c:v>
                </c:pt>
                <c:pt idx="12939">
                  <c:v>3.3111899999999998E-10</c:v>
                </c:pt>
                <c:pt idx="12940">
                  <c:v>3.3112400000000002E-10</c:v>
                </c:pt>
                <c:pt idx="12941">
                  <c:v>3.3112499999999998E-10</c:v>
                </c:pt>
                <c:pt idx="12942">
                  <c:v>3.3113600000000002E-10</c:v>
                </c:pt>
                <c:pt idx="12943">
                  <c:v>3.3114200000000002E-10</c:v>
                </c:pt>
                <c:pt idx="12944">
                  <c:v>3.31145E-10</c:v>
                </c:pt>
                <c:pt idx="12945">
                  <c:v>3.3114700000000001E-10</c:v>
                </c:pt>
                <c:pt idx="12946">
                  <c:v>3.3114800000000002E-10</c:v>
                </c:pt>
                <c:pt idx="12947">
                  <c:v>3.3115800000000001E-10</c:v>
                </c:pt>
                <c:pt idx="12948">
                  <c:v>3.3117200000000002E-10</c:v>
                </c:pt>
                <c:pt idx="12949">
                  <c:v>3.3117800000000002E-10</c:v>
                </c:pt>
                <c:pt idx="12950">
                  <c:v>3.3120100000000001E-10</c:v>
                </c:pt>
                <c:pt idx="12951">
                  <c:v>3.3120200000000002E-10</c:v>
                </c:pt>
                <c:pt idx="12952">
                  <c:v>3.3121900000000001E-10</c:v>
                </c:pt>
                <c:pt idx="12953">
                  <c:v>3.3121900000000001E-10</c:v>
                </c:pt>
                <c:pt idx="12954">
                  <c:v>3.3122099999999998E-10</c:v>
                </c:pt>
                <c:pt idx="12955">
                  <c:v>3.31236E-10</c:v>
                </c:pt>
                <c:pt idx="12956">
                  <c:v>3.31242E-10</c:v>
                </c:pt>
                <c:pt idx="12957">
                  <c:v>3.3124400000000002E-10</c:v>
                </c:pt>
                <c:pt idx="12958">
                  <c:v>3.3124499999999998E-10</c:v>
                </c:pt>
                <c:pt idx="12959">
                  <c:v>3.3128699999999997E-10</c:v>
                </c:pt>
                <c:pt idx="12960">
                  <c:v>3.3129399999999998E-10</c:v>
                </c:pt>
                <c:pt idx="12961">
                  <c:v>3.3130400000000002E-10</c:v>
                </c:pt>
                <c:pt idx="12962">
                  <c:v>3.31314E-10</c:v>
                </c:pt>
                <c:pt idx="12963">
                  <c:v>3.31332E-10</c:v>
                </c:pt>
                <c:pt idx="12964">
                  <c:v>3.3134100000000002E-10</c:v>
                </c:pt>
                <c:pt idx="12965">
                  <c:v>3.3135200000000002E-10</c:v>
                </c:pt>
                <c:pt idx="12966">
                  <c:v>3.31362E-10</c:v>
                </c:pt>
                <c:pt idx="12967">
                  <c:v>3.3140799999999998E-10</c:v>
                </c:pt>
                <c:pt idx="12968">
                  <c:v>3.3145599999999998E-10</c:v>
                </c:pt>
                <c:pt idx="12969">
                  <c:v>3.3146799999999998E-10</c:v>
                </c:pt>
                <c:pt idx="12970">
                  <c:v>3.3148099999999998E-10</c:v>
                </c:pt>
                <c:pt idx="12971">
                  <c:v>3.3150599999999999E-10</c:v>
                </c:pt>
                <c:pt idx="12972">
                  <c:v>3.3153800000000001E-10</c:v>
                </c:pt>
                <c:pt idx="12973">
                  <c:v>3.3155700000000002E-10</c:v>
                </c:pt>
                <c:pt idx="12974">
                  <c:v>3.3157699999999998E-10</c:v>
                </c:pt>
                <c:pt idx="12975">
                  <c:v>3.3158000000000001E-10</c:v>
                </c:pt>
                <c:pt idx="12976">
                  <c:v>3.3158000000000001E-10</c:v>
                </c:pt>
                <c:pt idx="12977">
                  <c:v>3.3158299999999998E-10</c:v>
                </c:pt>
                <c:pt idx="12978">
                  <c:v>3.31585E-10</c:v>
                </c:pt>
                <c:pt idx="12979">
                  <c:v>3.3159200000000001E-10</c:v>
                </c:pt>
                <c:pt idx="12980">
                  <c:v>3.3159300000000001E-10</c:v>
                </c:pt>
                <c:pt idx="12981">
                  <c:v>3.3159400000000002E-10</c:v>
                </c:pt>
                <c:pt idx="12982">
                  <c:v>3.3159599999999999E-10</c:v>
                </c:pt>
                <c:pt idx="12983">
                  <c:v>3.3159900000000001E-10</c:v>
                </c:pt>
                <c:pt idx="12984">
                  <c:v>3.3161299999999998E-10</c:v>
                </c:pt>
                <c:pt idx="12985">
                  <c:v>3.3163099999999998E-10</c:v>
                </c:pt>
                <c:pt idx="12986">
                  <c:v>3.3164E-10</c:v>
                </c:pt>
                <c:pt idx="12987">
                  <c:v>3.31652E-10</c:v>
                </c:pt>
                <c:pt idx="12988">
                  <c:v>3.3169000000000002E-10</c:v>
                </c:pt>
                <c:pt idx="12989">
                  <c:v>3.3170200000000002E-10</c:v>
                </c:pt>
                <c:pt idx="12990">
                  <c:v>3.3173100000000001E-10</c:v>
                </c:pt>
                <c:pt idx="12991">
                  <c:v>3.31748E-10</c:v>
                </c:pt>
                <c:pt idx="12992">
                  <c:v>3.3175500000000001E-10</c:v>
                </c:pt>
                <c:pt idx="12993">
                  <c:v>3.3176100000000001E-10</c:v>
                </c:pt>
                <c:pt idx="12994">
                  <c:v>3.31766E-10</c:v>
                </c:pt>
                <c:pt idx="12995">
                  <c:v>3.31772E-10</c:v>
                </c:pt>
                <c:pt idx="12996">
                  <c:v>3.3177400000000002E-10</c:v>
                </c:pt>
                <c:pt idx="12997">
                  <c:v>3.3177599999999998E-10</c:v>
                </c:pt>
                <c:pt idx="12998">
                  <c:v>3.3177900000000001E-10</c:v>
                </c:pt>
                <c:pt idx="12999">
                  <c:v>3.31802E-10</c:v>
                </c:pt>
                <c:pt idx="13000">
                  <c:v>3.3180400000000002E-10</c:v>
                </c:pt>
                <c:pt idx="13001">
                  <c:v>3.3180599999999998E-10</c:v>
                </c:pt>
                <c:pt idx="13002">
                  <c:v>3.3180599999999998E-10</c:v>
                </c:pt>
                <c:pt idx="13003">
                  <c:v>3.3181700000000002E-10</c:v>
                </c:pt>
                <c:pt idx="13004">
                  <c:v>3.3182100000000001E-10</c:v>
                </c:pt>
                <c:pt idx="13005">
                  <c:v>3.31826E-10</c:v>
                </c:pt>
                <c:pt idx="13006">
                  <c:v>3.31832E-10</c:v>
                </c:pt>
                <c:pt idx="13007">
                  <c:v>3.3186500000000002E-10</c:v>
                </c:pt>
                <c:pt idx="13008">
                  <c:v>3.3186500000000002E-10</c:v>
                </c:pt>
                <c:pt idx="13009">
                  <c:v>3.3188E-10</c:v>
                </c:pt>
                <c:pt idx="13010">
                  <c:v>3.3188900000000002E-10</c:v>
                </c:pt>
                <c:pt idx="13011">
                  <c:v>3.3189599999999998E-10</c:v>
                </c:pt>
                <c:pt idx="13012">
                  <c:v>3.31917E-10</c:v>
                </c:pt>
                <c:pt idx="13013">
                  <c:v>3.3191900000000002E-10</c:v>
                </c:pt>
                <c:pt idx="13014">
                  <c:v>3.3193199999999998E-10</c:v>
                </c:pt>
                <c:pt idx="13015">
                  <c:v>3.3193999999999999E-10</c:v>
                </c:pt>
                <c:pt idx="13016">
                  <c:v>3.3194499999999998E-10</c:v>
                </c:pt>
                <c:pt idx="13017">
                  <c:v>3.3194599999999999E-10</c:v>
                </c:pt>
                <c:pt idx="13018">
                  <c:v>3.3194599999999999E-10</c:v>
                </c:pt>
                <c:pt idx="13019">
                  <c:v>3.3195500000000002E-10</c:v>
                </c:pt>
                <c:pt idx="13020">
                  <c:v>3.3196899999999998E-10</c:v>
                </c:pt>
                <c:pt idx="13021">
                  <c:v>3.3197300000000002E-10</c:v>
                </c:pt>
                <c:pt idx="13022">
                  <c:v>3.3198699999999998E-10</c:v>
                </c:pt>
                <c:pt idx="13023">
                  <c:v>3.3199800000000003E-10</c:v>
                </c:pt>
                <c:pt idx="13024">
                  <c:v>3.3200300000000002E-10</c:v>
                </c:pt>
                <c:pt idx="13025">
                  <c:v>3.3200599999999999E-10</c:v>
                </c:pt>
                <c:pt idx="13026">
                  <c:v>3.3202700000000002E-10</c:v>
                </c:pt>
                <c:pt idx="13027">
                  <c:v>3.3202800000000002E-10</c:v>
                </c:pt>
                <c:pt idx="13028">
                  <c:v>3.3203200000000001E-10</c:v>
                </c:pt>
                <c:pt idx="13029">
                  <c:v>3.3204099999999998E-10</c:v>
                </c:pt>
                <c:pt idx="13030">
                  <c:v>3.3204199999999999E-10</c:v>
                </c:pt>
                <c:pt idx="13031">
                  <c:v>3.3204799999999999E-10</c:v>
                </c:pt>
                <c:pt idx="13032">
                  <c:v>3.3205200000000002E-10</c:v>
                </c:pt>
                <c:pt idx="13033">
                  <c:v>3.3205399999999999E-10</c:v>
                </c:pt>
                <c:pt idx="13034">
                  <c:v>3.3205700000000001E-10</c:v>
                </c:pt>
                <c:pt idx="13035">
                  <c:v>3.3205700000000001E-10</c:v>
                </c:pt>
                <c:pt idx="13036">
                  <c:v>3.32097E-10</c:v>
                </c:pt>
                <c:pt idx="13037">
                  <c:v>3.3214E-10</c:v>
                </c:pt>
                <c:pt idx="13038">
                  <c:v>3.3214399999999999E-10</c:v>
                </c:pt>
                <c:pt idx="13039">
                  <c:v>3.3220200000000002E-10</c:v>
                </c:pt>
                <c:pt idx="13040">
                  <c:v>3.3223E-10</c:v>
                </c:pt>
                <c:pt idx="13041">
                  <c:v>3.3224599999999998E-10</c:v>
                </c:pt>
                <c:pt idx="13042">
                  <c:v>3.3225700000000002E-10</c:v>
                </c:pt>
                <c:pt idx="13043">
                  <c:v>3.3228000000000001E-10</c:v>
                </c:pt>
                <c:pt idx="13044">
                  <c:v>3.3229300000000002E-10</c:v>
                </c:pt>
                <c:pt idx="13045">
                  <c:v>3.32308E-10</c:v>
                </c:pt>
                <c:pt idx="13046">
                  <c:v>3.3234700000000002E-10</c:v>
                </c:pt>
                <c:pt idx="13047">
                  <c:v>3.3234799999999998E-10</c:v>
                </c:pt>
                <c:pt idx="13048">
                  <c:v>3.3237100000000002E-10</c:v>
                </c:pt>
                <c:pt idx="13049">
                  <c:v>3.3237899999999999E-10</c:v>
                </c:pt>
                <c:pt idx="13050">
                  <c:v>3.3240199999999998E-10</c:v>
                </c:pt>
                <c:pt idx="13051">
                  <c:v>3.3240399999999999E-10</c:v>
                </c:pt>
                <c:pt idx="13052">
                  <c:v>3.3240799999999998E-10</c:v>
                </c:pt>
                <c:pt idx="13053">
                  <c:v>3.3241200000000001E-10</c:v>
                </c:pt>
                <c:pt idx="13054">
                  <c:v>3.3242199999999999E-10</c:v>
                </c:pt>
                <c:pt idx="13055">
                  <c:v>3.3242500000000002E-10</c:v>
                </c:pt>
                <c:pt idx="13056">
                  <c:v>3.32447E-10</c:v>
                </c:pt>
                <c:pt idx="13057">
                  <c:v>3.3245699999999998E-10</c:v>
                </c:pt>
                <c:pt idx="13058">
                  <c:v>3.3248000000000002E-10</c:v>
                </c:pt>
                <c:pt idx="13059">
                  <c:v>3.3248199999999999E-10</c:v>
                </c:pt>
                <c:pt idx="13060">
                  <c:v>3.3251000000000002E-10</c:v>
                </c:pt>
                <c:pt idx="13061">
                  <c:v>3.3253300000000001E-10</c:v>
                </c:pt>
                <c:pt idx="13062">
                  <c:v>3.32549E-10</c:v>
                </c:pt>
                <c:pt idx="13063">
                  <c:v>3.3255E-10</c:v>
                </c:pt>
                <c:pt idx="13064">
                  <c:v>3.3255700000000001E-10</c:v>
                </c:pt>
                <c:pt idx="13065">
                  <c:v>3.32568E-10</c:v>
                </c:pt>
                <c:pt idx="13066">
                  <c:v>3.3257099999999998E-10</c:v>
                </c:pt>
                <c:pt idx="13067">
                  <c:v>3.3257899999999999E-10</c:v>
                </c:pt>
                <c:pt idx="13068">
                  <c:v>3.3258100000000001E-10</c:v>
                </c:pt>
                <c:pt idx="13069">
                  <c:v>3.3258899999999998E-10</c:v>
                </c:pt>
                <c:pt idx="13070">
                  <c:v>3.3258999999999999E-10</c:v>
                </c:pt>
                <c:pt idx="13071">
                  <c:v>3.3260299999999999E-10</c:v>
                </c:pt>
                <c:pt idx="13072">
                  <c:v>3.3261299999999998E-10</c:v>
                </c:pt>
                <c:pt idx="13073">
                  <c:v>3.3263799999999998E-10</c:v>
                </c:pt>
                <c:pt idx="13074">
                  <c:v>3.3263899999999999E-10</c:v>
                </c:pt>
                <c:pt idx="13075">
                  <c:v>3.3263899999999999E-10</c:v>
                </c:pt>
                <c:pt idx="13076">
                  <c:v>3.3264999999999998E-10</c:v>
                </c:pt>
                <c:pt idx="13077">
                  <c:v>3.32652E-10</c:v>
                </c:pt>
                <c:pt idx="13078">
                  <c:v>3.3266000000000002E-10</c:v>
                </c:pt>
                <c:pt idx="13079">
                  <c:v>3.3269600000000002E-10</c:v>
                </c:pt>
                <c:pt idx="13080">
                  <c:v>3.3272600000000002E-10</c:v>
                </c:pt>
                <c:pt idx="13081">
                  <c:v>3.3274400000000001E-10</c:v>
                </c:pt>
                <c:pt idx="13082">
                  <c:v>3.32767E-10</c:v>
                </c:pt>
                <c:pt idx="13083">
                  <c:v>3.32778E-10</c:v>
                </c:pt>
                <c:pt idx="13084">
                  <c:v>3.3278299999999999E-10</c:v>
                </c:pt>
                <c:pt idx="13085">
                  <c:v>3.32797E-10</c:v>
                </c:pt>
                <c:pt idx="13086">
                  <c:v>3.3281299999999999E-10</c:v>
                </c:pt>
                <c:pt idx="13087">
                  <c:v>3.3281799999999998E-10</c:v>
                </c:pt>
                <c:pt idx="13088">
                  <c:v>3.3282399999999998E-10</c:v>
                </c:pt>
                <c:pt idx="13089">
                  <c:v>3.3282800000000001E-10</c:v>
                </c:pt>
                <c:pt idx="13090">
                  <c:v>3.32833E-10</c:v>
                </c:pt>
                <c:pt idx="13091">
                  <c:v>3.3283799999999999E-10</c:v>
                </c:pt>
                <c:pt idx="13092">
                  <c:v>3.3286099999999998E-10</c:v>
                </c:pt>
                <c:pt idx="13093">
                  <c:v>3.32881E-10</c:v>
                </c:pt>
                <c:pt idx="13094">
                  <c:v>3.3288399999999997E-10</c:v>
                </c:pt>
                <c:pt idx="13095">
                  <c:v>3.32887E-10</c:v>
                </c:pt>
                <c:pt idx="13096">
                  <c:v>3.3288800000000001E-10</c:v>
                </c:pt>
                <c:pt idx="13097">
                  <c:v>3.3289699999999998E-10</c:v>
                </c:pt>
                <c:pt idx="13098">
                  <c:v>3.32899E-10</c:v>
                </c:pt>
                <c:pt idx="13099">
                  <c:v>3.3291300000000002E-10</c:v>
                </c:pt>
                <c:pt idx="13100">
                  <c:v>3.3291400000000003E-10</c:v>
                </c:pt>
                <c:pt idx="13101">
                  <c:v>3.3292600000000002E-10</c:v>
                </c:pt>
                <c:pt idx="13102">
                  <c:v>3.3294499999999998E-10</c:v>
                </c:pt>
                <c:pt idx="13103">
                  <c:v>3.3294599999999999E-10</c:v>
                </c:pt>
                <c:pt idx="13104">
                  <c:v>3.3297800000000001E-10</c:v>
                </c:pt>
                <c:pt idx="13105">
                  <c:v>3.3298699999999998E-10</c:v>
                </c:pt>
                <c:pt idx="13106">
                  <c:v>3.3299100000000001E-10</c:v>
                </c:pt>
                <c:pt idx="13107">
                  <c:v>3.3299399999999999E-10</c:v>
                </c:pt>
                <c:pt idx="13108">
                  <c:v>3.3300900000000001E-10</c:v>
                </c:pt>
                <c:pt idx="13109">
                  <c:v>3.3307000000000002E-10</c:v>
                </c:pt>
                <c:pt idx="13110">
                  <c:v>3.3308E-10</c:v>
                </c:pt>
                <c:pt idx="13111">
                  <c:v>3.3309099999999999E-10</c:v>
                </c:pt>
                <c:pt idx="13112">
                  <c:v>3.3309900000000001E-10</c:v>
                </c:pt>
                <c:pt idx="13113">
                  <c:v>3.3310699999999997E-10</c:v>
                </c:pt>
                <c:pt idx="13114">
                  <c:v>3.3313100000000003E-10</c:v>
                </c:pt>
                <c:pt idx="13115">
                  <c:v>3.3316299999999999E-10</c:v>
                </c:pt>
                <c:pt idx="13116">
                  <c:v>3.3317399999999998E-10</c:v>
                </c:pt>
                <c:pt idx="13117">
                  <c:v>3.3319700000000002E-10</c:v>
                </c:pt>
                <c:pt idx="13118">
                  <c:v>3.3320800000000001E-10</c:v>
                </c:pt>
                <c:pt idx="13119">
                  <c:v>3.3321500000000002E-10</c:v>
                </c:pt>
                <c:pt idx="13120">
                  <c:v>3.3324400000000001E-10</c:v>
                </c:pt>
                <c:pt idx="13121">
                  <c:v>3.3326300000000002E-10</c:v>
                </c:pt>
                <c:pt idx="13122">
                  <c:v>3.3326599999999999E-10</c:v>
                </c:pt>
                <c:pt idx="13123">
                  <c:v>3.3328199999999998E-10</c:v>
                </c:pt>
                <c:pt idx="13124">
                  <c:v>3.3329599999999999E-10</c:v>
                </c:pt>
                <c:pt idx="13125">
                  <c:v>3.3329599999999999E-10</c:v>
                </c:pt>
                <c:pt idx="13126">
                  <c:v>3.3331000000000001E-10</c:v>
                </c:pt>
                <c:pt idx="13127">
                  <c:v>3.3332599999999999E-10</c:v>
                </c:pt>
                <c:pt idx="13128">
                  <c:v>3.3332800000000001E-10</c:v>
                </c:pt>
                <c:pt idx="13129">
                  <c:v>3.3333599999999997E-10</c:v>
                </c:pt>
                <c:pt idx="13130">
                  <c:v>3.3334299999999998E-10</c:v>
                </c:pt>
                <c:pt idx="13131">
                  <c:v>3.3335300000000002E-10</c:v>
                </c:pt>
                <c:pt idx="13132">
                  <c:v>3.3336199999999999E-10</c:v>
                </c:pt>
                <c:pt idx="13133">
                  <c:v>3.3336600000000003E-10</c:v>
                </c:pt>
                <c:pt idx="13134">
                  <c:v>3.3336699999999998E-10</c:v>
                </c:pt>
                <c:pt idx="13135">
                  <c:v>3.3337100000000002E-10</c:v>
                </c:pt>
                <c:pt idx="13136">
                  <c:v>3.3339199999999999E-10</c:v>
                </c:pt>
                <c:pt idx="13137">
                  <c:v>3.3339400000000001E-10</c:v>
                </c:pt>
                <c:pt idx="13138">
                  <c:v>3.3341900000000001E-10</c:v>
                </c:pt>
                <c:pt idx="13139">
                  <c:v>3.3347300000000001E-10</c:v>
                </c:pt>
                <c:pt idx="13140">
                  <c:v>3.3348099999999998E-10</c:v>
                </c:pt>
                <c:pt idx="13141">
                  <c:v>3.3349E-10</c:v>
                </c:pt>
                <c:pt idx="13142">
                  <c:v>3.3351099999999998E-10</c:v>
                </c:pt>
                <c:pt idx="13143">
                  <c:v>3.3351299999999999E-10</c:v>
                </c:pt>
                <c:pt idx="13144">
                  <c:v>3.3351299999999999E-10</c:v>
                </c:pt>
                <c:pt idx="13145">
                  <c:v>3.3351500000000001E-10</c:v>
                </c:pt>
                <c:pt idx="13146">
                  <c:v>3.3352200000000002E-10</c:v>
                </c:pt>
                <c:pt idx="13147">
                  <c:v>3.3353499999999998E-10</c:v>
                </c:pt>
                <c:pt idx="13148">
                  <c:v>3.3353900000000001E-10</c:v>
                </c:pt>
                <c:pt idx="13149">
                  <c:v>3.3355299999999998E-10</c:v>
                </c:pt>
                <c:pt idx="13150">
                  <c:v>3.33556E-10</c:v>
                </c:pt>
                <c:pt idx="13151">
                  <c:v>3.3357500000000001E-10</c:v>
                </c:pt>
                <c:pt idx="13152">
                  <c:v>3.3359300000000001E-10</c:v>
                </c:pt>
                <c:pt idx="13153">
                  <c:v>3.3360700000000002E-10</c:v>
                </c:pt>
                <c:pt idx="13154">
                  <c:v>3.3362699999999999E-10</c:v>
                </c:pt>
                <c:pt idx="13155">
                  <c:v>3.3363899999999999E-10</c:v>
                </c:pt>
                <c:pt idx="13156">
                  <c:v>3.3364399999999998E-10</c:v>
                </c:pt>
                <c:pt idx="13157">
                  <c:v>3.3366500000000001E-10</c:v>
                </c:pt>
                <c:pt idx="13158">
                  <c:v>3.33682E-10</c:v>
                </c:pt>
                <c:pt idx="13159">
                  <c:v>3.337E-10</c:v>
                </c:pt>
                <c:pt idx="13160">
                  <c:v>3.3370800000000001E-10</c:v>
                </c:pt>
                <c:pt idx="13161">
                  <c:v>3.3370900000000002E-10</c:v>
                </c:pt>
                <c:pt idx="13162">
                  <c:v>3.3371500000000002E-10</c:v>
                </c:pt>
                <c:pt idx="13163">
                  <c:v>3.3371699999999999E-10</c:v>
                </c:pt>
                <c:pt idx="13164">
                  <c:v>3.3374500000000002E-10</c:v>
                </c:pt>
                <c:pt idx="13165">
                  <c:v>3.3374500000000002E-10</c:v>
                </c:pt>
                <c:pt idx="13166">
                  <c:v>3.3374599999999998E-10</c:v>
                </c:pt>
                <c:pt idx="13167">
                  <c:v>3.33755E-10</c:v>
                </c:pt>
                <c:pt idx="13168">
                  <c:v>3.3379800000000001E-10</c:v>
                </c:pt>
                <c:pt idx="13169">
                  <c:v>3.3380500000000002E-10</c:v>
                </c:pt>
                <c:pt idx="13170">
                  <c:v>3.3380799999999999E-10</c:v>
                </c:pt>
                <c:pt idx="13171">
                  <c:v>3.33839E-10</c:v>
                </c:pt>
                <c:pt idx="13172">
                  <c:v>3.3384200000000002E-10</c:v>
                </c:pt>
                <c:pt idx="13173">
                  <c:v>3.33851E-10</c:v>
                </c:pt>
                <c:pt idx="13174">
                  <c:v>3.3385400000000002E-10</c:v>
                </c:pt>
                <c:pt idx="13175">
                  <c:v>3.33857E-10</c:v>
                </c:pt>
                <c:pt idx="13176">
                  <c:v>3.3386000000000002E-10</c:v>
                </c:pt>
                <c:pt idx="13177">
                  <c:v>3.3386799999999999E-10</c:v>
                </c:pt>
                <c:pt idx="13178">
                  <c:v>3.3387600000000001E-10</c:v>
                </c:pt>
                <c:pt idx="13179">
                  <c:v>3.3387800000000002E-10</c:v>
                </c:pt>
                <c:pt idx="13180">
                  <c:v>3.3388300000000001E-10</c:v>
                </c:pt>
                <c:pt idx="13181">
                  <c:v>3.3389400000000001E-10</c:v>
                </c:pt>
                <c:pt idx="13182">
                  <c:v>3.3389600000000002E-10</c:v>
                </c:pt>
                <c:pt idx="13183">
                  <c:v>3.3391599999999999E-10</c:v>
                </c:pt>
                <c:pt idx="13184">
                  <c:v>3.3392099999999998E-10</c:v>
                </c:pt>
                <c:pt idx="13185">
                  <c:v>3.3392500000000001E-10</c:v>
                </c:pt>
                <c:pt idx="13186">
                  <c:v>3.3398699999999998E-10</c:v>
                </c:pt>
                <c:pt idx="13187">
                  <c:v>3.3399700000000001E-10</c:v>
                </c:pt>
                <c:pt idx="13188">
                  <c:v>3.3399800000000002E-10</c:v>
                </c:pt>
                <c:pt idx="13189">
                  <c:v>3.3400300000000001E-10</c:v>
                </c:pt>
                <c:pt idx="13190">
                  <c:v>3.34008E-10</c:v>
                </c:pt>
                <c:pt idx="13191">
                  <c:v>3.3401699999999997E-10</c:v>
                </c:pt>
                <c:pt idx="13192">
                  <c:v>3.3402800000000002E-10</c:v>
                </c:pt>
                <c:pt idx="13193">
                  <c:v>3.3405800000000002E-10</c:v>
                </c:pt>
                <c:pt idx="13194">
                  <c:v>3.3405900000000002E-10</c:v>
                </c:pt>
                <c:pt idx="13195">
                  <c:v>3.3406099999999999E-10</c:v>
                </c:pt>
                <c:pt idx="13196">
                  <c:v>3.3406599999999998E-10</c:v>
                </c:pt>
                <c:pt idx="13197">
                  <c:v>3.3407899999999999E-10</c:v>
                </c:pt>
                <c:pt idx="13198">
                  <c:v>3.3408100000000001E-10</c:v>
                </c:pt>
                <c:pt idx="13199">
                  <c:v>3.3408399999999998E-10</c:v>
                </c:pt>
                <c:pt idx="13200">
                  <c:v>3.3410700000000002E-10</c:v>
                </c:pt>
                <c:pt idx="13201">
                  <c:v>3.34122E-10</c:v>
                </c:pt>
                <c:pt idx="13202">
                  <c:v>3.3413100000000002E-10</c:v>
                </c:pt>
                <c:pt idx="13203">
                  <c:v>3.3414900000000002E-10</c:v>
                </c:pt>
                <c:pt idx="13204">
                  <c:v>3.3414999999999998E-10</c:v>
                </c:pt>
                <c:pt idx="13205">
                  <c:v>3.34153E-10</c:v>
                </c:pt>
                <c:pt idx="13206">
                  <c:v>3.3415500000000002E-10</c:v>
                </c:pt>
                <c:pt idx="13207">
                  <c:v>3.3416700000000002E-10</c:v>
                </c:pt>
                <c:pt idx="13208">
                  <c:v>3.3416899999999999E-10</c:v>
                </c:pt>
                <c:pt idx="13209">
                  <c:v>3.3416899999999999E-10</c:v>
                </c:pt>
                <c:pt idx="13210">
                  <c:v>3.34171E-10</c:v>
                </c:pt>
                <c:pt idx="13211">
                  <c:v>3.3420499999999998E-10</c:v>
                </c:pt>
                <c:pt idx="13212">
                  <c:v>3.3421599999999998E-10</c:v>
                </c:pt>
                <c:pt idx="13213">
                  <c:v>3.3422399999999999E-10</c:v>
                </c:pt>
                <c:pt idx="13214">
                  <c:v>3.3423399999999998E-10</c:v>
                </c:pt>
                <c:pt idx="13215">
                  <c:v>3.3424799999999999E-10</c:v>
                </c:pt>
                <c:pt idx="13216">
                  <c:v>3.3426800000000001E-10</c:v>
                </c:pt>
                <c:pt idx="13217">
                  <c:v>3.3427799999999999E-10</c:v>
                </c:pt>
                <c:pt idx="13218">
                  <c:v>3.3428700000000002E-10</c:v>
                </c:pt>
                <c:pt idx="13219">
                  <c:v>3.3428800000000002E-10</c:v>
                </c:pt>
                <c:pt idx="13220">
                  <c:v>3.3430000000000002E-10</c:v>
                </c:pt>
                <c:pt idx="13221">
                  <c:v>3.34303E-10</c:v>
                </c:pt>
                <c:pt idx="13222">
                  <c:v>3.3430400000000001E-10</c:v>
                </c:pt>
                <c:pt idx="13223">
                  <c:v>3.3434100000000001E-10</c:v>
                </c:pt>
                <c:pt idx="13224">
                  <c:v>3.34351E-10</c:v>
                </c:pt>
                <c:pt idx="13225">
                  <c:v>3.3436699999999998E-10</c:v>
                </c:pt>
                <c:pt idx="13226">
                  <c:v>3.34369E-10</c:v>
                </c:pt>
                <c:pt idx="13227">
                  <c:v>3.34375E-10</c:v>
                </c:pt>
                <c:pt idx="13228">
                  <c:v>3.34382E-10</c:v>
                </c:pt>
                <c:pt idx="13229">
                  <c:v>3.3438499999999998E-10</c:v>
                </c:pt>
                <c:pt idx="13230">
                  <c:v>3.3439799999999999E-10</c:v>
                </c:pt>
                <c:pt idx="13231">
                  <c:v>3.344E-10</c:v>
                </c:pt>
                <c:pt idx="13232">
                  <c:v>3.3440100000000001E-10</c:v>
                </c:pt>
                <c:pt idx="13233">
                  <c:v>3.3440399999999999E-10</c:v>
                </c:pt>
                <c:pt idx="13234">
                  <c:v>3.3442299999999999E-10</c:v>
                </c:pt>
                <c:pt idx="13235">
                  <c:v>3.3443499999999999E-10</c:v>
                </c:pt>
                <c:pt idx="13236">
                  <c:v>3.3444599999999998E-10</c:v>
                </c:pt>
                <c:pt idx="13237">
                  <c:v>3.3448199999999998E-10</c:v>
                </c:pt>
                <c:pt idx="13238">
                  <c:v>3.3451700000000002E-10</c:v>
                </c:pt>
                <c:pt idx="13239">
                  <c:v>3.3452E-10</c:v>
                </c:pt>
                <c:pt idx="13240">
                  <c:v>3.3453900000000001E-10</c:v>
                </c:pt>
                <c:pt idx="13241">
                  <c:v>3.3454799999999998E-10</c:v>
                </c:pt>
                <c:pt idx="13242">
                  <c:v>3.3455999999999998E-10</c:v>
                </c:pt>
                <c:pt idx="13243">
                  <c:v>3.34568E-10</c:v>
                </c:pt>
                <c:pt idx="13244">
                  <c:v>3.3457299999999999E-10</c:v>
                </c:pt>
                <c:pt idx="13245">
                  <c:v>3.3460100000000002E-10</c:v>
                </c:pt>
                <c:pt idx="13246">
                  <c:v>3.3460100000000002E-10</c:v>
                </c:pt>
                <c:pt idx="13247">
                  <c:v>3.3460299999999999E-10</c:v>
                </c:pt>
                <c:pt idx="13248">
                  <c:v>3.3462400000000001E-10</c:v>
                </c:pt>
                <c:pt idx="13249">
                  <c:v>3.3463399999999999E-10</c:v>
                </c:pt>
                <c:pt idx="13250">
                  <c:v>3.34653E-10</c:v>
                </c:pt>
                <c:pt idx="13251">
                  <c:v>3.3470900000000002E-10</c:v>
                </c:pt>
                <c:pt idx="13252">
                  <c:v>3.3472200000000003E-10</c:v>
                </c:pt>
                <c:pt idx="13253">
                  <c:v>3.3476200000000001E-10</c:v>
                </c:pt>
                <c:pt idx="13254">
                  <c:v>3.3476200000000001E-10</c:v>
                </c:pt>
                <c:pt idx="13255">
                  <c:v>3.3476599999999999E-10</c:v>
                </c:pt>
                <c:pt idx="13256">
                  <c:v>3.3477600000000002E-10</c:v>
                </c:pt>
                <c:pt idx="13257">
                  <c:v>3.3477600000000002E-10</c:v>
                </c:pt>
                <c:pt idx="13258">
                  <c:v>3.3477699999999998E-10</c:v>
                </c:pt>
                <c:pt idx="13259">
                  <c:v>3.3480699999999998E-10</c:v>
                </c:pt>
                <c:pt idx="13260">
                  <c:v>3.34821E-10</c:v>
                </c:pt>
                <c:pt idx="13261">
                  <c:v>3.34839E-10</c:v>
                </c:pt>
                <c:pt idx="13262">
                  <c:v>3.3484299999999998E-10</c:v>
                </c:pt>
                <c:pt idx="13263">
                  <c:v>3.34845E-10</c:v>
                </c:pt>
                <c:pt idx="13264">
                  <c:v>3.3485699999999999E-10</c:v>
                </c:pt>
                <c:pt idx="13265">
                  <c:v>3.3487299999999998E-10</c:v>
                </c:pt>
                <c:pt idx="13266">
                  <c:v>3.3488499999999998E-10</c:v>
                </c:pt>
                <c:pt idx="13267">
                  <c:v>3.34912E-10</c:v>
                </c:pt>
                <c:pt idx="13268">
                  <c:v>3.3492600000000002E-10</c:v>
                </c:pt>
                <c:pt idx="13269">
                  <c:v>3.3492699999999997E-10</c:v>
                </c:pt>
                <c:pt idx="13270">
                  <c:v>3.3493999999999998E-10</c:v>
                </c:pt>
                <c:pt idx="13271">
                  <c:v>3.34948E-10</c:v>
                </c:pt>
                <c:pt idx="13272">
                  <c:v>3.3495000000000002E-10</c:v>
                </c:pt>
                <c:pt idx="13273">
                  <c:v>3.3497099999999999E-10</c:v>
                </c:pt>
                <c:pt idx="13274">
                  <c:v>3.34972E-10</c:v>
                </c:pt>
                <c:pt idx="13275">
                  <c:v>3.3499E-10</c:v>
                </c:pt>
                <c:pt idx="13276">
                  <c:v>3.35002E-10</c:v>
                </c:pt>
                <c:pt idx="13277">
                  <c:v>3.35044E-10</c:v>
                </c:pt>
                <c:pt idx="13278">
                  <c:v>3.3505800000000001E-10</c:v>
                </c:pt>
                <c:pt idx="13279">
                  <c:v>3.3506599999999998E-10</c:v>
                </c:pt>
                <c:pt idx="13280">
                  <c:v>3.35099E-10</c:v>
                </c:pt>
                <c:pt idx="13281">
                  <c:v>3.35123E-10</c:v>
                </c:pt>
                <c:pt idx="13282">
                  <c:v>3.3512400000000001E-10</c:v>
                </c:pt>
                <c:pt idx="13283">
                  <c:v>3.3512599999999998E-10</c:v>
                </c:pt>
                <c:pt idx="13284">
                  <c:v>3.3513199999999998E-10</c:v>
                </c:pt>
                <c:pt idx="13285">
                  <c:v>3.35147E-10</c:v>
                </c:pt>
                <c:pt idx="13286">
                  <c:v>3.3514900000000002E-10</c:v>
                </c:pt>
                <c:pt idx="13287">
                  <c:v>3.3515400000000001E-10</c:v>
                </c:pt>
                <c:pt idx="13288">
                  <c:v>3.3516299999999998E-10</c:v>
                </c:pt>
                <c:pt idx="13289">
                  <c:v>3.3516600000000001E-10</c:v>
                </c:pt>
                <c:pt idx="13290">
                  <c:v>3.3516799999999997E-10</c:v>
                </c:pt>
                <c:pt idx="13291">
                  <c:v>3.3517300000000002E-10</c:v>
                </c:pt>
                <c:pt idx="13292">
                  <c:v>3.3519999999999999E-10</c:v>
                </c:pt>
                <c:pt idx="13293">
                  <c:v>3.3523800000000001E-10</c:v>
                </c:pt>
                <c:pt idx="13294">
                  <c:v>3.3524699999999998E-10</c:v>
                </c:pt>
                <c:pt idx="13295">
                  <c:v>3.3525899999999998E-10</c:v>
                </c:pt>
                <c:pt idx="13296">
                  <c:v>3.3530000000000002E-10</c:v>
                </c:pt>
                <c:pt idx="13297">
                  <c:v>3.3531499999999999E-10</c:v>
                </c:pt>
                <c:pt idx="13298">
                  <c:v>3.3531999999999999E-10</c:v>
                </c:pt>
                <c:pt idx="13299">
                  <c:v>3.3532400000000002E-10</c:v>
                </c:pt>
                <c:pt idx="13300">
                  <c:v>3.3532599999999999E-10</c:v>
                </c:pt>
                <c:pt idx="13301">
                  <c:v>3.3534299999999998E-10</c:v>
                </c:pt>
                <c:pt idx="13302">
                  <c:v>3.3535599999999998E-10</c:v>
                </c:pt>
                <c:pt idx="13303">
                  <c:v>3.35358E-10</c:v>
                </c:pt>
                <c:pt idx="13304">
                  <c:v>3.3537E-10</c:v>
                </c:pt>
                <c:pt idx="13305">
                  <c:v>3.3537499999999999E-10</c:v>
                </c:pt>
                <c:pt idx="13306">
                  <c:v>3.3538099999999999E-10</c:v>
                </c:pt>
                <c:pt idx="13307">
                  <c:v>3.3539199999999998E-10</c:v>
                </c:pt>
                <c:pt idx="13308">
                  <c:v>3.35406E-10</c:v>
                </c:pt>
                <c:pt idx="13309">
                  <c:v>3.3542000000000002E-10</c:v>
                </c:pt>
                <c:pt idx="13310">
                  <c:v>3.3542600000000002E-10</c:v>
                </c:pt>
                <c:pt idx="13311">
                  <c:v>3.3543800000000002E-10</c:v>
                </c:pt>
                <c:pt idx="13312">
                  <c:v>3.35442E-10</c:v>
                </c:pt>
                <c:pt idx="13313">
                  <c:v>3.3544699999999999E-10</c:v>
                </c:pt>
                <c:pt idx="13314">
                  <c:v>3.3546100000000001E-10</c:v>
                </c:pt>
                <c:pt idx="13315">
                  <c:v>3.3549200000000001E-10</c:v>
                </c:pt>
                <c:pt idx="13316">
                  <c:v>3.3549999999999998E-10</c:v>
                </c:pt>
                <c:pt idx="13317">
                  <c:v>3.3550500000000002E-10</c:v>
                </c:pt>
                <c:pt idx="13318">
                  <c:v>3.35509E-10</c:v>
                </c:pt>
                <c:pt idx="13319">
                  <c:v>3.3551899999999999E-10</c:v>
                </c:pt>
                <c:pt idx="13320">
                  <c:v>3.35533E-10</c:v>
                </c:pt>
                <c:pt idx="13321">
                  <c:v>3.3554399999999999E-10</c:v>
                </c:pt>
                <c:pt idx="13322">
                  <c:v>3.3555200000000001E-10</c:v>
                </c:pt>
                <c:pt idx="13323">
                  <c:v>3.3555399999999998E-10</c:v>
                </c:pt>
                <c:pt idx="13324">
                  <c:v>3.3557199999999998E-10</c:v>
                </c:pt>
                <c:pt idx="13325">
                  <c:v>3.3559699999999998E-10</c:v>
                </c:pt>
                <c:pt idx="13326">
                  <c:v>3.3560100000000002E-10</c:v>
                </c:pt>
                <c:pt idx="13327">
                  <c:v>3.3560799999999997E-10</c:v>
                </c:pt>
                <c:pt idx="13328">
                  <c:v>3.3562699999999998E-10</c:v>
                </c:pt>
                <c:pt idx="13329">
                  <c:v>3.35629E-10</c:v>
                </c:pt>
                <c:pt idx="13330">
                  <c:v>3.3565199999999999E-10</c:v>
                </c:pt>
                <c:pt idx="13331">
                  <c:v>3.3565400000000001E-10</c:v>
                </c:pt>
                <c:pt idx="13332">
                  <c:v>3.3566800000000002E-10</c:v>
                </c:pt>
                <c:pt idx="13333">
                  <c:v>3.3569200000000002E-10</c:v>
                </c:pt>
                <c:pt idx="13334">
                  <c:v>3.3569800000000002E-10</c:v>
                </c:pt>
                <c:pt idx="13335">
                  <c:v>3.35701E-10</c:v>
                </c:pt>
                <c:pt idx="13336">
                  <c:v>3.3570800000000001E-10</c:v>
                </c:pt>
                <c:pt idx="13337">
                  <c:v>3.3574500000000001E-10</c:v>
                </c:pt>
                <c:pt idx="13338">
                  <c:v>3.3574600000000002E-10</c:v>
                </c:pt>
                <c:pt idx="13339">
                  <c:v>3.3578E-10</c:v>
                </c:pt>
                <c:pt idx="13340">
                  <c:v>3.3578299999999998E-10</c:v>
                </c:pt>
                <c:pt idx="13341">
                  <c:v>3.3579300000000001E-10</c:v>
                </c:pt>
                <c:pt idx="13342">
                  <c:v>3.3580899999999999E-10</c:v>
                </c:pt>
                <c:pt idx="13343">
                  <c:v>3.3582699999999999E-10</c:v>
                </c:pt>
                <c:pt idx="13344">
                  <c:v>3.35834E-10</c:v>
                </c:pt>
                <c:pt idx="13345">
                  <c:v>3.35834E-10</c:v>
                </c:pt>
                <c:pt idx="13346">
                  <c:v>3.3586600000000002E-10</c:v>
                </c:pt>
                <c:pt idx="13347">
                  <c:v>3.3587E-10</c:v>
                </c:pt>
                <c:pt idx="13348">
                  <c:v>3.3588099999999999E-10</c:v>
                </c:pt>
                <c:pt idx="13349">
                  <c:v>3.3588300000000001E-10</c:v>
                </c:pt>
                <c:pt idx="13350">
                  <c:v>3.35888E-10</c:v>
                </c:pt>
                <c:pt idx="13351">
                  <c:v>3.3589799999999998E-10</c:v>
                </c:pt>
                <c:pt idx="13352">
                  <c:v>3.3590200000000002E-10</c:v>
                </c:pt>
                <c:pt idx="13353">
                  <c:v>3.35912E-10</c:v>
                </c:pt>
                <c:pt idx="13354">
                  <c:v>3.3592000000000001E-10</c:v>
                </c:pt>
                <c:pt idx="13355">
                  <c:v>3.3595199999999998E-10</c:v>
                </c:pt>
                <c:pt idx="13356">
                  <c:v>3.3595799999999998E-10</c:v>
                </c:pt>
                <c:pt idx="13357">
                  <c:v>3.3596E-10</c:v>
                </c:pt>
                <c:pt idx="13358">
                  <c:v>3.3596800000000001E-10</c:v>
                </c:pt>
                <c:pt idx="13359">
                  <c:v>3.3600400000000001E-10</c:v>
                </c:pt>
                <c:pt idx="13360">
                  <c:v>3.36015E-10</c:v>
                </c:pt>
                <c:pt idx="13361">
                  <c:v>3.3602300000000002E-10</c:v>
                </c:pt>
                <c:pt idx="13362">
                  <c:v>3.3604100000000002E-10</c:v>
                </c:pt>
                <c:pt idx="13363">
                  <c:v>3.3606799999999999E-10</c:v>
                </c:pt>
                <c:pt idx="13364">
                  <c:v>3.3607299999999998E-10</c:v>
                </c:pt>
                <c:pt idx="13365">
                  <c:v>3.3607299999999998E-10</c:v>
                </c:pt>
                <c:pt idx="13366">
                  <c:v>3.3608599999999999E-10</c:v>
                </c:pt>
                <c:pt idx="13367">
                  <c:v>3.3610000000000001E-10</c:v>
                </c:pt>
                <c:pt idx="13368">
                  <c:v>3.3610200000000002E-10</c:v>
                </c:pt>
                <c:pt idx="13369">
                  <c:v>3.3612199999999999E-10</c:v>
                </c:pt>
                <c:pt idx="13370">
                  <c:v>3.3614400000000002E-10</c:v>
                </c:pt>
                <c:pt idx="13371">
                  <c:v>3.3614499999999998E-10</c:v>
                </c:pt>
                <c:pt idx="13372">
                  <c:v>3.3614599999999999E-10</c:v>
                </c:pt>
                <c:pt idx="13373">
                  <c:v>3.3615099999999998E-10</c:v>
                </c:pt>
                <c:pt idx="13374">
                  <c:v>3.36165E-10</c:v>
                </c:pt>
                <c:pt idx="13375">
                  <c:v>3.3616999999999999E-10</c:v>
                </c:pt>
                <c:pt idx="13376">
                  <c:v>3.3618799999999999E-10</c:v>
                </c:pt>
                <c:pt idx="13377">
                  <c:v>3.3621799999999999E-10</c:v>
                </c:pt>
                <c:pt idx="13378">
                  <c:v>3.3623300000000001E-10</c:v>
                </c:pt>
                <c:pt idx="13379">
                  <c:v>3.3624199999999999E-10</c:v>
                </c:pt>
                <c:pt idx="13380">
                  <c:v>3.3626599999999998E-10</c:v>
                </c:pt>
                <c:pt idx="13381">
                  <c:v>3.3628E-10</c:v>
                </c:pt>
                <c:pt idx="13382">
                  <c:v>3.3628100000000001E-10</c:v>
                </c:pt>
                <c:pt idx="13383">
                  <c:v>3.3629699999999999E-10</c:v>
                </c:pt>
                <c:pt idx="13384">
                  <c:v>3.36322E-10</c:v>
                </c:pt>
                <c:pt idx="13385">
                  <c:v>3.3633199999999998E-10</c:v>
                </c:pt>
                <c:pt idx="13386">
                  <c:v>3.3634399999999998E-10</c:v>
                </c:pt>
                <c:pt idx="13387">
                  <c:v>3.3634800000000002E-10</c:v>
                </c:pt>
                <c:pt idx="13388">
                  <c:v>3.3635400000000002E-10</c:v>
                </c:pt>
                <c:pt idx="13389">
                  <c:v>3.3636500000000001E-10</c:v>
                </c:pt>
                <c:pt idx="13390">
                  <c:v>3.3637200000000001E-10</c:v>
                </c:pt>
                <c:pt idx="13391">
                  <c:v>3.3640200000000001E-10</c:v>
                </c:pt>
                <c:pt idx="13392">
                  <c:v>3.36425E-10</c:v>
                </c:pt>
                <c:pt idx="13393">
                  <c:v>3.3642799999999998E-10</c:v>
                </c:pt>
                <c:pt idx="13394">
                  <c:v>3.36431E-10</c:v>
                </c:pt>
                <c:pt idx="13395">
                  <c:v>3.36461E-10</c:v>
                </c:pt>
                <c:pt idx="13396">
                  <c:v>3.3646800000000001E-10</c:v>
                </c:pt>
                <c:pt idx="13397">
                  <c:v>3.3647500000000002E-10</c:v>
                </c:pt>
                <c:pt idx="13398">
                  <c:v>3.3648000000000001E-10</c:v>
                </c:pt>
                <c:pt idx="13399">
                  <c:v>3.3648000000000001E-10</c:v>
                </c:pt>
                <c:pt idx="13400">
                  <c:v>3.3648399999999999E-10</c:v>
                </c:pt>
                <c:pt idx="13401">
                  <c:v>3.36491E-10</c:v>
                </c:pt>
                <c:pt idx="13402">
                  <c:v>3.3649399999999998E-10</c:v>
                </c:pt>
                <c:pt idx="13403">
                  <c:v>3.36503E-10</c:v>
                </c:pt>
                <c:pt idx="13404">
                  <c:v>3.3650699999999998E-10</c:v>
                </c:pt>
                <c:pt idx="13405">
                  <c:v>3.3651000000000001E-10</c:v>
                </c:pt>
                <c:pt idx="13406">
                  <c:v>3.3652599999999999E-10</c:v>
                </c:pt>
                <c:pt idx="13407">
                  <c:v>3.3653600000000003E-10</c:v>
                </c:pt>
                <c:pt idx="13408">
                  <c:v>3.3655800000000001E-10</c:v>
                </c:pt>
                <c:pt idx="13409">
                  <c:v>3.3656199999999999E-10</c:v>
                </c:pt>
                <c:pt idx="13410">
                  <c:v>3.36563E-10</c:v>
                </c:pt>
                <c:pt idx="13411">
                  <c:v>3.3656400000000001E-10</c:v>
                </c:pt>
                <c:pt idx="13412">
                  <c:v>3.36581E-10</c:v>
                </c:pt>
                <c:pt idx="13413">
                  <c:v>3.3658800000000001E-10</c:v>
                </c:pt>
                <c:pt idx="13414">
                  <c:v>3.3660999999999999E-10</c:v>
                </c:pt>
                <c:pt idx="13415">
                  <c:v>3.3665600000000002E-10</c:v>
                </c:pt>
                <c:pt idx="13416">
                  <c:v>3.3665799999999999E-10</c:v>
                </c:pt>
                <c:pt idx="13417">
                  <c:v>3.3666399999999999E-10</c:v>
                </c:pt>
                <c:pt idx="13418">
                  <c:v>3.3668799999999999E-10</c:v>
                </c:pt>
                <c:pt idx="13419">
                  <c:v>3.3670300000000001E-10</c:v>
                </c:pt>
                <c:pt idx="13420">
                  <c:v>3.3671500000000001E-10</c:v>
                </c:pt>
                <c:pt idx="13421">
                  <c:v>3.3671600000000002E-10</c:v>
                </c:pt>
                <c:pt idx="13422">
                  <c:v>3.3672E-10</c:v>
                </c:pt>
                <c:pt idx="13423">
                  <c:v>3.3672899999999998E-10</c:v>
                </c:pt>
                <c:pt idx="13424">
                  <c:v>3.36744E-10</c:v>
                </c:pt>
                <c:pt idx="13425">
                  <c:v>3.3676099999999999E-10</c:v>
                </c:pt>
                <c:pt idx="13426">
                  <c:v>3.3676900000000001E-10</c:v>
                </c:pt>
                <c:pt idx="13427">
                  <c:v>3.3677799999999998E-10</c:v>
                </c:pt>
                <c:pt idx="13428">
                  <c:v>3.3677899999999999E-10</c:v>
                </c:pt>
                <c:pt idx="13429">
                  <c:v>3.3677899999999999E-10</c:v>
                </c:pt>
                <c:pt idx="13430">
                  <c:v>3.3685699999999999E-10</c:v>
                </c:pt>
                <c:pt idx="13431">
                  <c:v>3.36865E-10</c:v>
                </c:pt>
                <c:pt idx="13432">
                  <c:v>3.3688500000000002E-10</c:v>
                </c:pt>
                <c:pt idx="13433">
                  <c:v>3.3691199999999999E-10</c:v>
                </c:pt>
                <c:pt idx="13434">
                  <c:v>3.3692299999999999E-10</c:v>
                </c:pt>
                <c:pt idx="13435">
                  <c:v>3.3692700000000002E-10</c:v>
                </c:pt>
                <c:pt idx="13436">
                  <c:v>3.3693499999999998E-10</c:v>
                </c:pt>
                <c:pt idx="13437">
                  <c:v>3.3696399999999997E-10</c:v>
                </c:pt>
                <c:pt idx="13438">
                  <c:v>3.3696599999999999E-10</c:v>
                </c:pt>
                <c:pt idx="13439">
                  <c:v>3.3698399999999999E-10</c:v>
                </c:pt>
                <c:pt idx="13440">
                  <c:v>3.3698700000000002E-10</c:v>
                </c:pt>
                <c:pt idx="13441">
                  <c:v>3.3698700000000002E-10</c:v>
                </c:pt>
                <c:pt idx="13442">
                  <c:v>3.36991E-10</c:v>
                </c:pt>
                <c:pt idx="13443">
                  <c:v>3.3699300000000002E-10</c:v>
                </c:pt>
                <c:pt idx="13444">
                  <c:v>3.3699599999999999E-10</c:v>
                </c:pt>
                <c:pt idx="13445">
                  <c:v>3.3701899999999998E-10</c:v>
                </c:pt>
                <c:pt idx="13446">
                  <c:v>3.3705599999999999E-10</c:v>
                </c:pt>
                <c:pt idx="13447">
                  <c:v>3.3708499999999998E-10</c:v>
                </c:pt>
                <c:pt idx="13448">
                  <c:v>3.3709199999999999E-10</c:v>
                </c:pt>
                <c:pt idx="13449">
                  <c:v>3.37094E-10</c:v>
                </c:pt>
                <c:pt idx="13450">
                  <c:v>3.3711599999999999E-10</c:v>
                </c:pt>
                <c:pt idx="13451">
                  <c:v>3.3713800000000002E-10</c:v>
                </c:pt>
                <c:pt idx="13452">
                  <c:v>3.3713999999999999E-10</c:v>
                </c:pt>
                <c:pt idx="13453">
                  <c:v>3.3714300000000001E-10</c:v>
                </c:pt>
                <c:pt idx="13454">
                  <c:v>3.3714400000000002E-10</c:v>
                </c:pt>
                <c:pt idx="13455">
                  <c:v>3.3715099999999998E-10</c:v>
                </c:pt>
                <c:pt idx="13456">
                  <c:v>3.3715500000000001E-10</c:v>
                </c:pt>
                <c:pt idx="13457">
                  <c:v>3.3719899999999997E-10</c:v>
                </c:pt>
                <c:pt idx="13458">
                  <c:v>3.37202E-10</c:v>
                </c:pt>
                <c:pt idx="13459">
                  <c:v>3.3720300000000001E-10</c:v>
                </c:pt>
                <c:pt idx="13460">
                  <c:v>3.3721000000000002E-10</c:v>
                </c:pt>
                <c:pt idx="13461">
                  <c:v>3.37238E-10</c:v>
                </c:pt>
                <c:pt idx="13462">
                  <c:v>3.3724000000000002E-10</c:v>
                </c:pt>
                <c:pt idx="13463">
                  <c:v>3.3724000000000002E-10</c:v>
                </c:pt>
                <c:pt idx="13464">
                  <c:v>3.3724299999999999E-10</c:v>
                </c:pt>
                <c:pt idx="13465">
                  <c:v>3.37256E-10</c:v>
                </c:pt>
                <c:pt idx="13466">
                  <c:v>3.3728E-10</c:v>
                </c:pt>
                <c:pt idx="13467">
                  <c:v>3.3728100000000001E-10</c:v>
                </c:pt>
                <c:pt idx="13468">
                  <c:v>3.3729300000000001E-10</c:v>
                </c:pt>
                <c:pt idx="13469">
                  <c:v>3.3731E-10</c:v>
                </c:pt>
                <c:pt idx="13470">
                  <c:v>3.3733299999999999E-10</c:v>
                </c:pt>
                <c:pt idx="13471">
                  <c:v>3.3733600000000001E-10</c:v>
                </c:pt>
                <c:pt idx="13472">
                  <c:v>3.3739399999999999E-10</c:v>
                </c:pt>
                <c:pt idx="13473">
                  <c:v>3.3740999999999998E-10</c:v>
                </c:pt>
                <c:pt idx="13474">
                  <c:v>3.3741400000000001E-10</c:v>
                </c:pt>
                <c:pt idx="13475">
                  <c:v>3.37419E-10</c:v>
                </c:pt>
                <c:pt idx="13476">
                  <c:v>3.3743300000000002E-10</c:v>
                </c:pt>
                <c:pt idx="13477">
                  <c:v>3.3744099999999998E-10</c:v>
                </c:pt>
                <c:pt idx="13478">
                  <c:v>3.3744699999999998E-10</c:v>
                </c:pt>
                <c:pt idx="13479">
                  <c:v>3.3745000000000001E-10</c:v>
                </c:pt>
                <c:pt idx="13480">
                  <c:v>3.3745200000000003E-10</c:v>
                </c:pt>
                <c:pt idx="13481">
                  <c:v>3.37467E-10</c:v>
                </c:pt>
                <c:pt idx="13482">
                  <c:v>3.3746900000000002E-10</c:v>
                </c:pt>
                <c:pt idx="13483">
                  <c:v>3.37473E-10</c:v>
                </c:pt>
                <c:pt idx="13484">
                  <c:v>3.3748100000000002E-10</c:v>
                </c:pt>
                <c:pt idx="13485">
                  <c:v>3.3749300000000002E-10</c:v>
                </c:pt>
                <c:pt idx="13486">
                  <c:v>3.37509E-10</c:v>
                </c:pt>
                <c:pt idx="13487">
                  <c:v>3.37509E-10</c:v>
                </c:pt>
                <c:pt idx="13488">
                  <c:v>3.3753799999999999E-10</c:v>
                </c:pt>
                <c:pt idx="13489">
                  <c:v>3.37564E-10</c:v>
                </c:pt>
                <c:pt idx="13490">
                  <c:v>3.3757299999999998E-10</c:v>
                </c:pt>
                <c:pt idx="13491">
                  <c:v>3.3758900000000001E-10</c:v>
                </c:pt>
                <c:pt idx="13492">
                  <c:v>3.3759099999999998E-10</c:v>
                </c:pt>
                <c:pt idx="13493">
                  <c:v>3.3759500000000001E-10</c:v>
                </c:pt>
                <c:pt idx="13494">
                  <c:v>3.3760399999999999E-10</c:v>
                </c:pt>
                <c:pt idx="13495">
                  <c:v>3.3760899999999998E-10</c:v>
                </c:pt>
                <c:pt idx="13496">
                  <c:v>3.3762000000000002E-10</c:v>
                </c:pt>
                <c:pt idx="13497">
                  <c:v>3.3763200000000002E-10</c:v>
                </c:pt>
                <c:pt idx="13498">
                  <c:v>3.3763299999999998E-10</c:v>
                </c:pt>
                <c:pt idx="13499">
                  <c:v>3.3766200000000002E-10</c:v>
                </c:pt>
                <c:pt idx="13500">
                  <c:v>3.3767400000000002E-10</c:v>
                </c:pt>
                <c:pt idx="13501">
                  <c:v>3.3769200000000002E-10</c:v>
                </c:pt>
                <c:pt idx="13502">
                  <c:v>3.3774700000000002E-10</c:v>
                </c:pt>
                <c:pt idx="13503">
                  <c:v>3.3775700000000001E-10</c:v>
                </c:pt>
                <c:pt idx="13504">
                  <c:v>3.37774E-10</c:v>
                </c:pt>
                <c:pt idx="13505">
                  <c:v>3.3778200000000001E-10</c:v>
                </c:pt>
                <c:pt idx="13506">
                  <c:v>3.37792E-10</c:v>
                </c:pt>
                <c:pt idx="13507">
                  <c:v>3.3781399999999998E-10</c:v>
                </c:pt>
                <c:pt idx="13508">
                  <c:v>3.3781599999999999E-10</c:v>
                </c:pt>
                <c:pt idx="13509">
                  <c:v>3.3783700000000002E-10</c:v>
                </c:pt>
                <c:pt idx="13510">
                  <c:v>3.3783799999999998E-10</c:v>
                </c:pt>
                <c:pt idx="13511">
                  <c:v>3.3785199999999999E-10</c:v>
                </c:pt>
                <c:pt idx="13512">
                  <c:v>3.37859E-10</c:v>
                </c:pt>
                <c:pt idx="13513">
                  <c:v>3.37859E-10</c:v>
                </c:pt>
                <c:pt idx="13514">
                  <c:v>3.3786999999999999E-10</c:v>
                </c:pt>
                <c:pt idx="13515">
                  <c:v>3.3787499999999998E-10</c:v>
                </c:pt>
                <c:pt idx="13516">
                  <c:v>3.3793300000000002E-10</c:v>
                </c:pt>
                <c:pt idx="13517">
                  <c:v>3.3795399999999999E-10</c:v>
                </c:pt>
                <c:pt idx="13518">
                  <c:v>3.3796800000000001E-10</c:v>
                </c:pt>
                <c:pt idx="13519">
                  <c:v>3.37973E-10</c:v>
                </c:pt>
                <c:pt idx="13520">
                  <c:v>3.37979E-10</c:v>
                </c:pt>
                <c:pt idx="13521">
                  <c:v>3.3799400000000002E-10</c:v>
                </c:pt>
                <c:pt idx="13522">
                  <c:v>3.3799599999999999E-10</c:v>
                </c:pt>
                <c:pt idx="13523">
                  <c:v>3.37997E-10</c:v>
                </c:pt>
                <c:pt idx="13524">
                  <c:v>3.3800699999999998E-10</c:v>
                </c:pt>
                <c:pt idx="13525">
                  <c:v>3.38016E-10</c:v>
                </c:pt>
                <c:pt idx="13526">
                  <c:v>3.38027E-10</c:v>
                </c:pt>
                <c:pt idx="13527">
                  <c:v>3.38052E-10</c:v>
                </c:pt>
                <c:pt idx="13528">
                  <c:v>3.3805699999999999E-10</c:v>
                </c:pt>
                <c:pt idx="13529">
                  <c:v>3.3806000000000002E-10</c:v>
                </c:pt>
                <c:pt idx="13530">
                  <c:v>3.38064E-10</c:v>
                </c:pt>
                <c:pt idx="13531">
                  <c:v>3.3807899999999998E-10</c:v>
                </c:pt>
                <c:pt idx="13532">
                  <c:v>3.3808499999999998E-10</c:v>
                </c:pt>
                <c:pt idx="13533">
                  <c:v>3.3809099999999998E-10</c:v>
                </c:pt>
                <c:pt idx="13534">
                  <c:v>3.3811099999999999E-10</c:v>
                </c:pt>
                <c:pt idx="13535">
                  <c:v>3.3811300000000001E-10</c:v>
                </c:pt>
                <c:pt idx="13536">
                  <c:v>3.3815700000000002E-10</c:v>
                </c:pt>
                <c:pt idx="13537">
                  <c:v>3.3817099999999999E-10</c:v>
                </c:pt>
                <c:pt idx="13538">
                  <c:v>3.3818299999999999E-10</c:v>
                </c:pt>
                <c:pt idx="13539">
                  <c:v>3.38196E-10</c:v>
                </c:pt>
                <c:pt idx="13540">
                  <c:v>3.3819800000000001E-10</c:v>
                </c:pt>
                <c:pt idx="13541">
                  <c:v>3.3819900000000002E-10</c:v>
                </c:pt>
                <c:pt idx="13542">
                  <c:v>3.38233E-10</c:v>
                </c:pt>
                <c:pt idx="13543">
                  <c:v>3.3823599999999998E-10</c:v>
                </c:pt>
                <c:pt idx="13544">
                  <c:v>3.38244E-10</c:v>
                </c:pt>
                <c:pt idx="13545">
                  <c:v>3.3824700000000002E-10</c:v>
                </c:pt>
                <c:pt idx="13546">
                  <c:v>3.3826199999999999E-10</c:v>
                </c:pt>
                <c:pt idx="13547">
                  <c:v>3.38263E-10</c:v>
                </c:pt>
                <c:pt idx="13548">
                  <c:v>3.38275E-10</c:v>
                </c:pt>
                <c:pt idx="13549">
                  <c:v>3.3827899999999999E-10</c:v>
                </c:pt>
                <c:pt idx="13550">
                  <c:v>3.3828200000000001E-10</c:v>
                </c:pt>
                <c:pt idx="13551">
                  <c:v>3.3828300000000002E-10</c:v>
                </c:pt>
                <c:pt idx="13552">
                  <c:v>3.38305E-10</c:v>
                </c:pt>
                <c:pt idx="13553">
                  <c:v>3.3831599999999999E-10</c:v>
                </c:pt>
                <c:pt idx="13554">
                  <c:v>3.3832199999999999E-10</c:v>
                </c:pt>
                <c:pt idx="13555">
                  <c:v>3.3832699999999998E-10</c:v>
                </c:pt>
                <c:pt idx="13556">
                  <c:v>3.3832799999999999E-10</c:v>
                </c:pt>
                <c:pt idx="13557">
                  <c:v>3.3836399999999999E-10</c:v>
                </c:pt>
                <c:pt idx="13558">
                  <c:v>3.3837200000000001E-10</c:v>
                </c:pt>
                <c:pt idx="13559">
                  <c:v>3.3837200000000001E-10</c:v>
                </c:pt>
                <c:pt idx="13560">
                  <c:v>3.38377E-10</c:v>
                </c:pt>
                <c:pt idx="13561">
                  <c:v>3.3840800000000001E-10</c:v>
                </c:pt>
                <c:pt idx="13562">
                  <c:v>3.3841400000000001E-10</c:v>
                </c:pt>
                <c:pt idx="13563">
                  <c:v>3.3841799999999999E-10</c:v>
                </c:pt>
                <c:pt idx="13564">
                  <c:v>3.38419E-10</c:v>
                </c:pt>
                <c:pt idx="13565">
                  <c:v>3.3844199999999999E-10</c:v>
                </c:pt>
                <c:pt idx="13566">
                  <c:v>3.38462E-10</c:v>
                </c:pt>
                <c:pt idx="13567">
                  <c:v>3.3846300000000001E-10</c:v>
                </c:pt>
                <c:pt idx="13568">
                  <c:v>3.3848E-10</c:v>
                </c:pt>
                <c:pt idx="13569">
                  <c:v>3.3849400000000002E-10</c:v>
                </c:pt>
                <c:pt idx="13570">
                  <c:v>3.3850299999999999E-10</c:v>
                </c:pt>
                <c:pt idx="13571">
                  <c:v>3.3852099999999999E-10</c:v>
                </c:pt>
                <c:pt idx="13572">
                  <c:v>3.3853299999999999E-10</c:v>
                </c:pt>
                <c:pt idx="13573">
                  <c:v>3.3857900000000003E-10</c:v>
                </c:pt>
                <c:pt idx="13574">
                  <c:v>3.38588E-10</c:v>
                </c:pt>
                <c:pt idx="13575">
                  <c:v>3.3861099999999999E-10</c:v>
                </c:pt>
                <c:pt idx="13576">
                  <c:v>3.3861400000000002E-10</c:v>
                </c:pt>
                <c:pt idx="13577">
                  <c:v>3.3862899999999999E-10</c:v>
                </c:pt>
                <c:pt idx="13578">
                  <c:v>3.3863999999999998E-10</c:v>
                </c:pt>
                <c:pt idx="13579">
                  <c:v>3.3864900000000001E-10</c:v>
                </c:pt>
                <c:pt idx="13580">
                  <c:v>3.38654E-10</c:v>
                </c:pt>
                <c:pt idx="13581">
                  <c:v>3.3866200000000001E-10</c:v>
                </c:pt>
                <c:pt idx="13582">
                  <c:v>3.3870599999999998E-10</c:v>
                </c:pt>
                <c:pt idx="13583">
                  <c:v>3.3871199999999998E-10</c:v>
                </c:pt>
                <c:pt idx="13584">
                  <c:v>3.3871199999999998E-10</c:v>
                </c:pt>
                <c:pt idx="13585">
                  <c:v>3.3871899999999999E-10</c:v>
                </c:pt>
                <c:pt idx="13586">
                  <c:v>3.3873500000000002E-10</c:v>
                </c:pt>
                <c:pt idx="13587">
                  <c:v>3.3874399999999999E-10</c:v>
                </c:pt>
                <c:pt idx="13588">
                  <c:v>3.3874899999999998E-10</c:v>
                </c:pt>
                <c:pt idx="13589">
                  <c:v>3.3877399999999999E-10</c:v>
                </c:pt>
                <c:pt idx="13590">
                  <c:v>3.3877700000000002E-10</c:v>
                </c:pt>
                <c:pt idx="13591">
                  <c:v>3.3880299999999998E-10</c:v>
                </c:pt>
                <c:pt idx="13592">
                  <c:v>3.3881599999999999E-10</c:v>
                </c:pt>
                <c:pt idx="13593">
                  <c:v>3.3883999999999999E-10</c:v>
                </c:pt>
                <c:pt idx="13594">
                  <c:v>3.3886200000000002E-10</c:v>
                </c:pt>
                <c:pt idx="13595">
                  <c:v>3.3888199999999999E-10</c:v>
                </c:pt>
                <c:pt idx="13596">
                  <c:v>3.38883E-10</c:v>
                </c:pt>
                <c:pt idx="13597">
                  <c:v>3.3889000000000001E-10</c:v>
                </c:pt>
                <c:pt idx="13598">
                  <c:v>3.3889899999999998E-10</c:v>
                </c:pt>
                <c:pt idx="13599">
                  <c:v>3.3889999999999999E-10</c:v>
                </c:pt>
                <c:pt idx="13600">
                  <c:v>3.3891699999999998E-10</c:v>
                </c:pt>
                <c:pt idx="13601">
                  <c:v>3.3893699999999999E-10</c:v>
                </c:pt>
                <c:pt idx="13602">
                  <c:v>3.3895399999999999E-10</c:v>
                </c:pt>
                <c:pt idx="13603">
                  <c:v>3.3895999999999999E-10</c:v>
                </c:pt>
                <c:pt idx="13604">
                  <c:v>3.3896099999999999E-10</c:v>
                </c:pt>
                <c:pt idx="13605">
                  <c:v>3.3897299999999999E-10</c:v>
                </c:pt>
                <c:pt idx="13606">
                  <c:v>3.3897299999999999E-10</c:v>
                </c:pt>
                <c:pt idx="13607">
                  <c:v>3.3897799999999998E-10</c:v>
                </c:pt>
                <c:pt idx="13608">
                  <c:v>3.38998E-10</c:v>
                </c:pt>
                <c:pt idx="13609">
                  <c:v>3.3900500000000001E-10</c:v>
                </c:pt>
                <c:pt idx="13610">
                  <c:v>3.3900899999999999E-10</c:v>
                </c:pt>
                <c:pt idx="13611">
                  <c:v>3.39016E-10</c:v>
                </c:pt>
                <c:pt idx="13612">
                  <c:v>3.3901700000000001E-10</c:v>
                </c:pt>
                <c:pt idx="13613">
                  <c:v>3.3902599999999998E-10</c:v>
                </c:pt>
                <c:pt idx="13614">
                  <c:v>3.3905900000000001E-10</c:v>
                </c:pt>
                <c:pt idx="13615">
                  <c:v>3.3907200000000002E-10</c:v>
                </c:pt>
                <c:pt idx="13616">
                  <c:v>3.3907499999999999E-10</c:v>
                </c:pt>
                <c:pt idx="13617">
                  <c:v>3.3909199999999998E-10</c:v>
                </c:pt>
                <c:pt idx="13618">
                  <c:v>3.3909500000000001E-10</c:v>
                </c:pt>
                <c:pt idx="13619">
                  <c:v>3.3910100000000001E-10</c:v>
                </c:pt>
                <c:pt idx="13620">
                  <c:v>3.39112E-10</c:v>
                </c:pt>
                <c:pt idx="13621">
                  <c:v>3.3911500000000002E-10</c:v>
                </c:pt>
                <c:pt idx="13622">
                  <c:v>3.3911699999999999E-10</c:v>
                </c:pt>
                <c:pt idx="13623">
                  <c:v>3.3912700000000002E-10</c:v>
                </c:pt>
                <c:pt idx="13624">
                  <c:v>3.39149E-10</c:v>
                </c:pt>
                <c:pt idx="13625">
                  <c:v>3.3916900000000002E-10</c:v>
                </c:pt>
                <c:pt idx="13626">
                  <c:v>3.3918000000000001E-10</c:v>
                </c:pt>
                <c:pt idx="13627">
                  <c:v>3.3918700000000002E-10</c:v>
                </c:pt>
                <c:pt idx="13628">
                  <c:v>3.3921399999999999E-10</c:v>
                </c:pt>
                <c:pt idx="13629">
                  <c:v>3.3923099999999998E-10</c:v>
                </c:pt>
                <c:pt idx="13630">
                  <c:v>3.3923199999999999E-10</c:v>
                </c:pt>
                <c:pt idx="13631">
                  <c:v>3.3924000000000001E-10</c:v>
                </c:pt>
                <c:pt idx="13632">
                  <c:v>3.39269E-10</c:v>
                </c:pt>
                <c:pt idx="13633">
                  <c:v>3.3929699999999998E-10</c:v>
                </c:pt>
                <c:pt idx="13634">
                  <c:v>3.3930100000000002E-10</c:v>
                </c:pt>
                <c:pt idx="13635">
                  <c:v>3.3930200000000002E-10</c:v>
                </c:pt>
                <c:pt idx="13636">
                  <c:v>3.3930899999999998E-10</c:v>
                </c:pt>
                <c:pt idx="13637">
                  <c:v>3.3932500000000001E-10</c:v>
                </c:pt>
                <c:pt idx="13638">
                  <c:v>3.3933200000000002E-10</c:v>
                </c:pt>
                <c:pt idx="13639">
                  <c:v>3.3933800000000002E-10</c:v>
                </c:pt>
                <c:pt idx="13640">
                  <c:v>3.3933899999999998E-10</c:v>
                </c:pt>
                <c:pt idx="13641">
                  <c:v>3.3935600000000002E-10</c:v>
                </c:pt>
                <c:pt idx="13642">
                  <c:v>3.3940400000000002E-10</c:v>
                </c:pt>
                <c:pt idx="13643">
                  <c:v>3.3942499999999999E-10</c:v>
                </c:pt>
                <c:pt idx="13644">
                  <c:v>3.3942999999999998E-10</c:v>
                </c:pt>
                <c:pt idx="13645">
                  <c:v>3.3943400000000002E-10</c:v>
                </c:pt>
                <c:pt idx="13646">
                  <c:v>3.3945E-10</c:v>
                </c:pt>
                <c:pt idx="13647">
                  <c:v>3.3945E-10</c:v>
                </c:pt>
                <c:pt idx="13648">
                  <c:v>3.3945800000000002E-10</c:v>
                </c:pt>
                <c:pt idx="13649">
                  <c:v>3.3946400000000002E-10</c:v>
                </c:pt>
                <c:pt idx="13650">
                  <c:v>3.3946699999999999E-10</c:v>
                </c:pt>
                <c:pt idx="13651">
                  <c:v>3.3947199999999998E-10</c:v>
                </c:pt>
                <c:pt idx="13652">
                  <c:v>3.3954100000000001E-10</c:v>
                </c:pt>
                <c:pt idx="13653">
                  <c:v>3.39583E-10</c:v>
                </c:pt>
                <c:pt idx="13654">
                  <c:v>3.3958699999999999E-10</c:v>
                </c:pt>
                <c:pt idx="13655">
                  <c:v>3.39588E-10</c:v>
                </c:pt>
                <c:pt idx="13656">
                  <c:v>3.39588E-10</c:v>
                </c:pt>
                <c:pt idx="13657">
                  <c:v>3.39612E-10</c:v>
                </c:pt>
                <c:pt idx="13658">
                  <c:v>3.3962899999999999E-10</c:v>
                </c:pt>
                <c:pt idx="13659">
                  <c:v>3.3965100000000002E-10</c:v>
                </c:pt>
                <c:pt idx="13660">
                  <c:v>3.39661E-10</c:v>
                </c:pt>
                <c:pt idx="13661">
                  <c:v>3.39673E-10</c:v>
                </c:pt>
                <c:pt idx="13662">
                  <c:v>3.39673E-10</c:v>
                </c:pt>
                <c:pt idx="13663">
                  <c:v>3.39673E-10</c:v>
                </c:pt>
                <c:pt idx="13664">
                  <c:v>3.3967500000000002E-10</c:v>
                </c:pt>
                <c:pt idx="13665">
                  <c:v>3.3968199999999998E-10</c:v>
                </c:pt>
                <c:pt idx="13666">
                  <c:v>3.39733E-10</c:v>
                </c:pt>
                <c:pt idx="13667">
                  <c:v>3.3974700000000002E-10</c:v>
                </c:pt>
                <c:pt idx="13668">
                  <c:v>3.3975200000000001E-10</c:v>
                </c:pt>
                <c:pt idx="13669">
                  <c:v>3.3976699999999998E-10</c:v>
                </c:pt>
                <c:pt idx="13670">
                  <c:v>3.3977899999999998E-10</c:v>
                </c:pt>
                <c:pt idx="13671">
                  <c:v>3.3977899999999998E-10</c:v>
                </c:pt>
                <c:pt idx="13672">
                  <c:v>3.3979500000000001E-10</c:v>
                </c:pt>
                <c:pt idx="13673">
                  <c:v>3.3980800000000002E-10</c:v>
                </c:pt>
                <c:pt idx="13674">
                  <c:v>3.39811E-10</c:v>
                </c:pt>
                <c:pt idx="13675">
                  <c:v>3.3982699999999998E-10</c:v>
                </c:pt>
                <c:pt idx="13676">
                  <c:v>3.3982799999999999E-10</c:v>
                </c:pt>
                <c:pt idx="13677">
                  <c:v>3.3983200000000002E-10</c:v>
                </c:pt>
                <c:pt idx="13678">
                  <c:v>3.3983700000000001E-10</c:v>
                </c:pt>
                <c:pt idx="13679">
                  <c:v>3.3986200000000002E-10</c:v>
                </c:pt>
                <c:pt idx="13680">
                  <c:v>3.3987400000000002E-10</c:v>
                </c:pt>
                <c:pt idx="13681">
                  <c:v>3.3987599999999999E-10</c:v>
                </c:pt>
                <c:pt idx="13682">
                  <c:v>3.3989E-10</c:v>
                </c:pt>
                <c:pt idx="13683">
                  <c:v>3.3989399999999998E-10</c:v>
                </c:pt>
                <c:pt idx="13684">
                  <c:v>3.3990699999999999E-10</c:v>
                </c:pt>
                <c:pt idx="13685">
                  <c:v>3.3994600000000002E-10</c:v>
                </c:pt>
                <c:pt idx="13686">
                  <c:v>3.3996300000000001E-10</c:v>
                </c:pt>
                <c:pt idx="13687">
                  <c:v>3.3998800000000002E-10</c:v>
                </c:pt>
                <c:pt idx="13688">
                  <c:v>3.3999699999999999E-10</c:v>
                </c:pt>
                <c:pt idx="13689">
                  <c:v>3.4000000000000001E-10</c:v>
                </c:pt>
                <c:pt idx="13690">
                  <c:v>3.4003199999999998E-10</c:v>
                </c:pt>
                <c:pt idx="13691">
                  <c:v>3.4003500000000001E-10</c:v>
                </c:pt>
                <c:pt idx="13692">
                  <c:v>3.4005400000000001E-10</c:v>
                </c:pt>
                <c:pt idx="13693">
                  <c:v>3.40071E-10</c:v>
                </c:pt>
                <c:pt idx="13694">
                  <c:v>3.4008199999999999E-10</c:v>
                </c:pt>
                <c:pt idx="13695">
                  <c:v>3.4011099999999998E-10</c:v>
                </c:pt>
                <c:pt idx="13696">
                  <c:v>3.4011099999999998E-10</c:v>
                </c:pt>
                <c:pt idx="13697">
                  <c:v>3.4015100000000002E-10</c:v>
                </c:pt>
                <c:pt idx="13698">
                  <c:v>3.4016800000000001E-10</c:v>
                </c:pt>
                <c:pt idx="13699">
                  <c:v>3.4016900000000002E-10</c:v>
                </c:pt>
                <c:pt idx="13700">
                  <c:v>3.40179E-10</c:v>
                </c:pt>
                <c:pt idx="13701">
                  <c:v>3.4019300000000002E-10</c:v>
                </c:pt>
                <c:pt idx="13702">
                  <c:v>3.4019599999999999E-10</c:v>
                </c:pt>
                <c:pt idx="13703">
                  <c:v>3.4020099999999998E-10</c:v>
                </c:pt>
                <c:pt idx="13704">
                  <c:v>3.4020199999999999E-10</c:v>
                </c:pt>
                <c:pt idx="13705">
                  <c:v>3.4020199999999999E-10</c:v>
                </c:pt>
                <c:pt idx="13706">
                  <c:v>3.4021000000000001E-10</c:v>
                </c:pt>
                <c:pt idx="13707">
                  <c:v>3.4021100000000002E-10</c:v>
                </c:pt>
                <c:pt idx="13708">
                  <c:v>3.40215E-10</c:v>
                </c:pt>
                <c:pt idx="13709">
                  <c:v>3.4023099999999998E-10</c:v>
                </c:pt>
                <c:pt idx="13710">
                  <c:v>3.4023600000000002E-10</c:v>
                </c:pt>
                <c:pt idx="13711">
                  <c:v>3.4023799999999999E-10</c:v>
                </c:pt>
                <c:pt idx="13712">
                  <c:v>3.4024299999999998E-10</c:v>
                </c:pt>
                <c:pt idx="13713">
                  <c:v>3.40257E-10</c:v>
                </c:pt>
                <c:pt idx="13714">
                  <c:v>3.4027299999999998E-10</c:v>
                </c:pt>
                <c:pt idx="13715">
                  <c:v>3.4031499999999998E-10</c:v>
                </c:pt>
                <c:pt idx="13716">
                  <c:v>3.4035699999999998E-10</c:v>
                </c:pt>
                <c:pt idx="13717">
                  <c:v>3.4036700000000001E-10</c:v>
                </c:pt>
                <c:pt idx="13718">
                  <c:v>3.4036800000000002E-10</c:v>
                </c:pt>
                <c:pt idx="13719">
                  <c:v>3.4037099999999999E-10</c:v>
                </c:pt>
                <c:pt idx="13720">
                  <c:v>3.4037699999999999E-10</c:v>
                </c:pt>
                <c:pt idx="13721">
                  <c:v>3.4038099999999997E-10</c:v>
                </c:pt>
                <c:pt idx="13722">
                  <c:v>3.4039800000000002E-10</c:v>
                </c:pt>
                <c:pt idx="13723">
                  <c:v>3.4040300000000001E-10</c:v>
                </c:pt>
                <c:pt idx="13724">
                  <c:v>3.4040900000000001E-10</c:v>
                </c:pt>
                <c:pt idx="13725">
                  <c:v>3.4043300000000001E-10</c:v>
                </c:pt>
                <c:pt idx="13726">
                  <c:v>3.4044500000000001E-10</c:v>
                </c:pt>
                <c:pt idx="13727">
                  <c:v>3.4047199999999998E-10</c:v>
                </c:pt>
                <c:pt idx="13728">
                  <c:v>3.4048200000000001E-10</c:v>
                </c:pt>
                <c:pt idx="13729">
                  <c:v>3.4048200000000001E-10</c:v>
                </c:pt>
                <c:pt idx="13730">
                  <c:v>3.4048300000000002E-10</c:v>
                </c:pt>
                <c:pt idx="13731">
                  <c:v>3.40498E-10</c:v>
                </c:pt>
                <c:pt idx="13732">
                  <c:v>3.40505E-10</c:v>
                </c:pt>
                <c:pt idx="13733">
                  <c:v>3.4050700000000002E-10</c:v>
                </c:pt>
                <c:pt idx="13734">
                  <c:v>3.4051200000000001E-10</c:v>
                </c:pt>
                <c:pt idx="13735">
                  <c:v>3.40516E-10</c:v>
                </c:pt>
                <c:pt idx="13736">
                  <c:v>3.40522E-10</c:v>
                </c:pt>
                <c:pt idx="13737">
                  <c:v>3.40547E-10</c:v>
                </c:pt>
                <c:pt idx="13738">
                  <c:v>3.4056000000000001E-10</c:v>
                </c:pt>
                <c:pt idx="13739">
                  <c:v>3.4056700000000002E-10</c:v>
                </c:pt>
                <c:pt idx="13740">
                  <c:v>3.4057399999999998E-10</c:v>
                </c:pt>
                <c:pt idx="13741">
                  <c:v>3.40595E-10</c:v>
                </c:pt>
                <c:pt idx="13742">
                  <c:v>3.4059600000000001E-10</c:v>
                </c:pt>
                <c:pt idx="13743">
                  <c:v>3.4060300000000002E-10</c:v>
                </c:pt>
                <c:pt idx="13744">
                  <c:v>3.4062299999999998E-10</c:v>
                </c:pt>
                <c:pt idx="13745">
                  <c:v>3.40655E-10</c:v>
                </c:pt>
                <c:pt idx="13746">
                  <c:v>3.4066900000000002E-10</c:v>
                </c:pt>
                <c:pt idx="13747">
                  <c:v>3.4067600000000002E-10</c:v>
                </c:pt>
                <c:pt idx="13748">
                  <c:v>3.40679E-10</c:v>
                </c:pt>
                <c:pt idx="13749">
                  <c:v>3.4068100000000001E-10</c:v>
                </c:pt>
                <c:pt idx="13750">
                  <c:v>3.4068999999999999E-10</c:v>
                </c:pt>
                <c:pt idx="13751">
                  <c:v>3.4071200000000002E-10</c:v>
                </c:pt>
                <c:pt idx="13752">
                  <c:v>3.4072499999999998E-10</c:v>
                </c:pt>
                <c:pt idx="13753">
                  <c:v>3.4073099999999998E-10</c:v>
                </c:pt>
                <c:pt idx="13754">
                  <c:v>3.40758E-10</c:v>
                </c:pt>
                <c:pt idx="13755">
                  <c:v>3.40776E-10</c:v>
                </c:pt>
                <c:pt idx="13756">
                  <c:v>3.4078099999999999E-10</c:v>
                </c:pt>
                <c:pt idx="13757">
                  <c:v>3.40788E-10</c:v>
                </c:pt>
                <c:pt idx="13758">
                  <c:v>3.40818E-10</c:v>
                </c:pt>
                <c:pt idx="13759">
                  <c:v>3.4082000000000002E-10</c:v>
                </c:pt>
                <c:pt idx="13760">
                  <c:v>3.4082699999999997E-10</c:v>
                </c:pt>
                <c:pt idx="13761">
                  <c:v>3.40842E-10</c:v>
                </c:pt>
                <c:pt idx="13762">
                  <c:v>3.4085799999999998E-10</c:v>
                </c:pt>
                <c:pt idx="13763">
                  <c:v>3.40866E-10</c:v>
                </c:pt>
                <c:pt idx="13764">
                  <c:v>3.4086700000000001E-10</c:v>
                </c:pt>
                <c:pt idx="13765">
                  <c:v>3.4089300000000002E-10</c:v>
                </c:pt>
                <c:pt idx="13766">
                  <c:v>3.4090699999999999E-10</c:v>
                </c:pt>
                <c:pt idx="13767">
                  <c:v>3.4094299999999999E-10</c:v>
                </c:pt>
                <c:pt idx="13768">
                  <c:v>3.4097299999999999E-10</c:v>
                </c:pt>
                <c:pt idx="13769">
                  <c:v>3.4099599999999998E-10</c:v>
                </c:pt>
                <c:pt idx="13770">
                  <c:v>3.4100700000000002E-10</c:v>
                </c:pt>
                <c:pt idx="13771">
                  <c:v>3.4100700000000002E-10</c:v>
                </c:pt>
                <c:pt idx="13772">
                  <c:v>3.4100799999999998E-10</c:v>
                </c:pt>
                <c:pt idx="13773">
                  <c:v>3.41023E-10</c:v>
                </c:pt>
                <c:pt idx="13774">
                  <c:v>3.4103600000000001E-10</c:v>
                </c:pt>
                <c:pt idx="13775">
                  <c:v>3.4103999999999999E-10</c:v>
                </c:pt>
                <c:pt idx="13776">
                  <c:v>3.4104599999999999E-10</c:v>
                </c:pt>
                <c:pt idx="13777">
                  <c:v>3.4105199999999999E-10</c:v>
                </c:pt>
                <c:pt idx="13778">
                  <c:v>3.4106100000000002E-10</c:v>
                </c:pt>
                <c:pt idx="13779">
                  <c:v>3.4108000000000003E-10</c:v>
                </c:pt>
                <c:pt idx="13780">
                  <c:v>3.41095E-10</c:v>
                </c:pt>
                <c:pt idx="13781">
                  <c:v>3.4109800000000003E-10</c:v>
                </c:pt>
                <c:pt idx="13782">
                  <c:v>3.41125E-10</c:v>
                </c:pt>
                <c:pt idx="13783">
                  <c:v>3.4112700000000002E-10</c:v>
                </c:pt>
                <c:pt idx="13784">
                  <c:v>3.4114099999999998E-10</c:v>
                </c:pt>
                <c:pt idx="13785">
                  <c:v>3.4114400000000001E-10</c:v>
                </c:pt>
                <c:pt idx="13786">
                  <c:v>3.4116599999999999E-10</c:v>
                </c:pt>
                <c:pt idx="13787">
                  <c:v>3.41179E-10</c:v>
                </c:pt>
                <c:pt idx="13788">
                  <c:v>3.4118200000000002E-10</c:v>
                </c:pt>
                <c:pt idx="13789">
                  <c:v>3.4120799999999999E-10</c:v>
                </c:pt>
                <c:pt idx="13790">
                  <c:v>3.41222E-10</c:v>
                </c:pt>
                <c:pt idx="13791">
                  <c:v>3.4122300000000001E-10</c:v>
                </c:pt>
                <c:pt idx="13792">
                  <c:v>3.4124E-10</c:v>
                </c:pt>
                <c:pt idx="13793">
                  <c:v>3.4124700000000001E-10</c:v>
                </c:pt>
                <c:pt idx="13794">
                  <c:v>3.4131300000000001E-10</c:v>
                </c:pt>
                <c:pt idx="13795">
                  <c:v>3.4131699999999999E-10</c:v>
                </c:pt>
                <c:pt idx="13796">
                  <c:v>3.41318E-10</c:v>
                </c:pt>
                <c:pt idx="13797">
                  <c:v>3.4131900000000001E-10</c:v>
                </c:pt>
                <c:pt idx="13798">
                  <c:v>3.4133399999999998E-10</c:v>
                </c:pt>
                <c:pt idx="13799">
                  <c:v>3.4133499999999999E-10</c:v>
                </c:pt>
                <c:pt idx="13800">
                  <c:v>3.4133800000000002E-10</c:v>
                </c:pt>
                <c:pt idx="13801">
                  <c:v>3.4136100000000001E-10</c:v>
                </c:pt>
                <c:pt idx="13802">
                  <c:v>3.4137699999999999E-10</c:v>
                </c:pt>
                <c:pt idx="13803">
                  <c:v>3.4141299999999999E-10</c:v>
                </c:pt>
                <c:pt idx="13804">
                  <c:v>3.4141600000000001E-10</c:v>
                </c:pt>
                <c:pt idx="13805">
                  <c:v>3.41426E-10</c:v>
                </c:pt>
                <c:pt idx="13806">
                  <c:v>3.4146500000000002E-10</c:v>
                </c:pt>
                <c:pt idx="13807">
                  <c:v>3.41481E-10</c:v>
                </c:pt>
                <c:pt idx="13808">
                  <c:v>3.4149500000000002E-10</c:v>
                </c:pt>
                <c:pt idx="13809">
                  <c:v>3.41511E-10</c:v>
                </c:pt>
                <c:pt idx="13810">
                  <c:v>3.4151800000000001E-10</c:v>
                </c:pt>
                <c:pt idx="13811">
                  <c:v>3.4151999999999997E-10</c:v>
                </c:pt>
                <c:pt idx="13812">
                  <c:v>3.41523E-10</c:v>
                </c:pt>
                <c:pt idx="13813">
                  <c:v>3.41535E-10</c:v>
                </c:pt>
                <c:pt idx="13814">
                  <c:v>3.4154200000000001E-10</c:v>
                </c:pt>
                <c:pt idx="13815">
                  <c:v>3.4154499999999998E-10</c:v>
                </c:pt>
                <c:pt idx="13816">
                  <c:v>3.4154900000000002E-10</c:v>
                </c:pt>
                <c:pt idx="13817">
                  <c:v>3.4156800000000002E-10</c:v>
                </c:pt>
                <c:pt idx="13818">
                  <c:v>3.4158000000000002E-10</c:v>
                </c:pt>
                <c:pt idx="13819">
                  <c:v>3.4159200000000002E-10</c:v>
                </c:pt>
                <c:pt idx="13820">
                  <c:v>3.4159700000000001E-10</c:v>
                </c:pt>
                <c:pt idx="13821">
                  <c:v>3.4161000000000002E-10</c:v>
                </c:pt>
                <c:pt idx="13822">
                  <c:v>3.4164199999999999E-10</c:v>
                </c:pt>
                <c:pt idx="13823">
                  <c:v>3.4164799999999999E-10</c:v>
                </c:pt>
                <c:pt idx="13824">
                  <c:v>3.4165299999999998E-10</c:v>
                </c:pt>
                <c:pt idx="13825">
                  <c:v>3.41668E-10</c:v>
                </c:pt>
                <c:pt idx="13826">
                  <c:v>3.4168800000000002E-10</c:v>
                </c:pt>
                <c:pt idx="13827">
                  <c:v>3.4171100000000001E-10</c:v>
                </c:pt>
                <c:pt idx="13828">
                  <c:v>3.4172300000000001E-10</c:v>
                </c:pt>
                <c:pt idx="13829">
                  <c:v>3.4172499999999998E-10</c:v>
                </c:pt>
                <c:pt idx="13830">
                  <c:v>3.4173699999999997E-10</c:v>
                </c:pt>
                <c:pt idx="13831">
                  <c:v>3.4173799999999998E-10</c:v>
                </c:pt>
                <c:pt idx="13832">
                  <c:v>3.41752E-10</c:v>
                </c:pt>
                <c:pt idx="13833">
                  <c:v>3.4175400000000002E-10</c:v>
                </c:pt>
                <c:pt idx="13834">
                  <c:v>3.4176500000000001E-10</c:v>
                </c:pt>
                <c:pt idx="13835">
                  <c:v>3.4176899999999999E-10</c:v>
                </c:pt>
                <c:pt idx="13836">
                  <c:v>3.4177E-10</c:v>
                </c:pt>
                <c:pt idx="13837">
                  <c:v>3.4177399999999998E-10</c:v>
                </c:pt>
                <c:pt idx="13838">
                  <c:v>3.4177900000000003E-10</c:v>
                </c:pt>
                <c:pt idx="13839">
                  <c:v>3.4180900000000002E-10</c:v>
                </c:pt>
                <c:pt idx="13840">
                  <c:v>3.4181699999999999E-10</c:v>
                </c:pt>
                <c:pt idx="13841">
                  <c:v>3.4182199999999998E-10</c:v>
                </c:pt>
                <c:pt idx="13842">
                  <c:v>3.4183100000000001E-10</c:v>
                </c:pt>
                <c:pt idx="13843">
                  <c:v>3.4185299999999999E-10</c:v>
                </c:pt>
                <c:pt idx="13844">
                  <c:v>3.41854E-10</c:v>
                </c:pt>
                <c:pt idx="13845">
                  <c:v>3.4191399999999999E-10</c:v>
                </c:pt>
                <c:pt idx="13846">
                  <c:v>3.4191899999999999E-10</c:v>
                </c:pt>
                <c:pt idx="13847">
                  <c:v>3.4194000000000001E-10</c:v>
                </c:pt>
                <c:pt idx="13848">
                  <c:v>3.41969E-10</c:v>
                </c:pt>
                <c:pt idx="13849">
                  <c:v>3.4197799999999997E-10</c:v>
                </c:pt>
                <c:pt idx="13850">
                  <c:v>3.4197999999999999E-10</c:v>
                </c:pt>
                <c:pt idx="13851">
                  <c:v>3.4197999999999999E-10</c:v>
                </c:pt>
                <c:pt idx="13852">
                  <c:v>3.41993E-10</c:v>
                </c:pt>
                <c:pt idx="13853">
                  <c:v>3.42005E-10</c:v>
                </c:pt>
                <c:pt idx="13854">
                  <c:v>3.4201499999999998E-10</c:v>
                </c:pt>
                <c:pt idx="13855">
                  <c:v>3.4203999999999999E-10</c:v>
                </c:pt>
                <c:pt idx="13856">
                  <c:v>3.4205099999999998E-10</c:v>
                </c:pt>
                <c:pt idx="13857">
                  <c:v>3.4205500000000001E-10</c:v>
                </c:pt>
                <c:pt idx="13858">
                  <c:v>3.4208500000000001E-10</c:v>
                </c:pt>
                <c:pt idx="13859">
                  <c:v>3.4209399999999999E-10</c:v>
                </c:pt>
                <c:pt idx="13860">
                  <c:v>3.4214000000000002E-10</c:v>
                </c:pt>
                <c:pt idx="13861">
                  <c:v>3.4217500000000001E-10</c:v>
                </c:pt>
                <c:pt idx="13862">
                  <c:v>3.42192E-10</c:v>
                </c:pt>
                <c:pt idx="13863">
                  <c:v>3.4221200000000002E-10</c:v>
                </c:pt>
                <c:pt idx="13864">
                  <c:v>3.4221700000000001E-10</c:v>
                </c:pt>
                <c:pt idx="13865">
                  <c:v>3.4224200000000002E-10</c:v>
                </c:pt>
                <c:pt idx="13866">
                  <c:v>3.42264E-10</c:v>
                </c:pt>
                <c:pt idx="13867">
                  <c:v>3.42276E-10</c:v>
                </c:pt>
                <c:pt idx="13868">
                  <c:v>3.4227700000000001E-10</c:v>
                </c:pt>
                <c:pt idx="13869">
                  <c:v>3.4227800000000001E-10</c:v>
                </c:pt>
                <c:pt idx="13870">
                  <c:v>3.4228099999999999E-10</c:v>
                </c:pt>
                <c:pt idx="13871">
                  <c:v>3.4228599999999998E-10</c:v>
                </c:pt>
                <c:pt idx="13872">
                  <c:v>3.4229299999999999E-10</c:v>
                </c:pt>
                <c:pt idx="13873">
                  <c:v>3.4229500000000001E-10</c:v>
                </c:pt>
                <c:pt idx="13874">
                  <c:v>3.423E-10</c:v>
                </c:pt>
                <c:pt idx="13875">
                  <c:v>3.4230800000000001E-10</c:v>
                </c:pt>
                <c:pt idx="13876">
                  <c:v>3.4232600000000001E-10</c:v>
                </c:pt>
                <c:pt idx="13877">
                  <c:v>3.4233499999999999E-10</c:v>
                </c:pt>
                <c:pt idx="13878">
                  <c:v>3.4237500000000002E-10</c:v>
                </c:pt>
                <c:pt idx="13879">
                  <c:v>3.42391E-10</c:v>
                </c:pt>
                <c:pt idx="13880">
                  <c:v>3.42403E-10</c:v>
                </c:pt>
                <c:pt idx="13881">
                  <c:v>3.4243599999999997E-10</c:v>
                </c:pt>
                <c:pt idx="13882">
                  <c:v>3.4244100000000002E-10</c:v>
                </c:pt>
                <c:pt idx="13883">
                  <c:v>3.4245800000000001E-10</c:v>
                </c:pt>
                <c:pt idx="13884">
                  <c:v>3.42475E-10</c:v>
                </c:pt>
                <c:pt idx="13885">
                  <c:v>3.4247999999999999E-10</c:v>
                </c:pt>
                <c:pt idx="13886">
                  <c:v>3.4250800000000002E-10</c:v>
                </c:pt>
                <c:pt idx="13887">
                  <c:v>3.4250999999999999E-10</c:v>
                </c:pt>
                <c:pt idx="13888">
                  <c:v>3.4252799999999999E-10</c:v>
                </c:pt>
                <c:pt idx="13889">
                  <c:v>3.4252799999999999E-10</c:v>
                </c:pt>
                <c:pt idx="13890">
                  <c:v>3.4254499999999998E-10</c:v>
                </c:pt>
                <c:pt idx="13891">
                  <c:v>3.4255199999999999E-10</c:v>
                </c:pt>
                <c:pt idx="13892">
                  <c:v>3.4256200000000002E-10</c:v>
                </c:pt>
                <c:pt idx="13893">
                  <c:v>3.4256800000000002E-10</c:v>
                </c:pt>
                <c:pt idx="13894">
                  <c:v>3.4256899999999998E-10</c:v>
                </c:pt>
                <c:pt idx="13895">
                  <c:v>3.42572E-10</c:v>
                </c:pt>
                <c:pt idx="13896">
                  <c:v>3.4258000000000002E-10</c:v>
                </c:pt>
                <c:pt idx="13897">
                  <c:v>3.4258299999999999E-10</c:v>
                </c:pt>
                <c:pt idx="13898">
                  <c:v>3.4258600000000002E-10</c:v>
                </c:pt>
                <c:pt idx="13899">
                  <c:v>3.4259E-10</c:v>
                </c:pt>
                <c:pt idx="13900">
                  <c:v>3.4259499999999999E-10</c:v>
                </c:pt>
                <c:pt idx="13901">
                  <c:v>3.4259800000000002E-10</c:v>
                </c:pt>
                <c:pt idx="13902">
                  <c:v>3.42602E-10</c:v>
                </c:pt>
                <c:pt idx="13903">
                  <c:v>3.42608E-10</c:v>
                </c:pt>
                <c:pt idx="13904">
                  <c:v>3.4262200000000002E-10</c:v>
                </c:pt>
                <c:pt idx="13905">
                  <c:v>3.4262999999999998E-10</c:v>
                </c:pt>
                <c:pt idx="13906">
                  <c:v>3.4265499999999999E-10</c:v>
                </c:pt>
                <c:pt idx="13907">
                  <c:v>3.4266099999999999E-10</c:v>
                </c:pt>
                <c:pt idx="13908">
                  <c:v>3.4267700000000003E-10</c:v>
                </c:pt>
                <c:pt idx="13909">
                  <c:v>3.4268200000000002E-10</c:v>
                </c:pt>
                <c:pt idx="13910">
                  <c:v>3.4269099999999999E-10</c:v>
                </c:pt>
                <c:pt idx="13911">
                  <c:v>3.42698E-10</c:v>
                </c:pt>
                <c:pt idx="13912">
                  <c:v>3.4270899999999999E-10</c:v>
                </c:pt>
                <c:pt idx="13913">
                  <c:v>3.4273799999999998E-10</c:v>
                </c:pt>
                <c:pt idx="13914">
                  <c:v>3.4274499999999999E-10</c:v>
                </c:pt>
                <c:pt idx="13915">
                  <c:v>3.42801E-10</c:v>
                </c:pt>
                <c:pt idx="13916">
                  <c:v>3.4281500000000002E-10</c:v>
                </c:pt>
                <c:pt idx="13917">
                  <c:v>3.4281500000000002E-10</c:v>
                </c:pt>
                <c:pt idx="13918">
                  <c:v>3.4281599999999998E-10</c:v>
                </c:pt>
                <c:pt idx="13919">
                  <c:v>3.4283300000000002E-10</c:v>
                </c:pt>
                <c:pt idx="13920">
                  <c:v>3.4286200000000001E-10</c:v>
                </c:pt>
                <c:pt idx="13921">
                  <c:v>3.4286599999999999E-10</c:v>
                </c:pt>
                <c:pt idx="13922">
                  <c:v>3.42867E-10</c:v>
                </c:pt>
                <c:pt idx="13923">
                  <c:v>3.4286800000000001E-10</c:v>
                </c:pt>
                <c:pt idx="13924">
                  <c:v>3.4287099999999998E-10</c:v>
                </c:pt>
                <c:pt idx="13925">
                  <c:v>3.4289200000000001E-10</c:v>
                </c:pt>
                <c:pt idx="13926">
                  <c:v>3.4289599999999999E-10</c:v>
                </c:pt>
                <c:pt idx="13927">
                  <c:v>3.4290000000000003E-10</c:v>
                </c:pt>
                <c:pt idx="13928">
                  <c:v>3.4292499999999998E-10</c:v>
                </c:pt>
                <c:pt idx="13929">
                  <c:v>3.4292800000000001E-10</c:v>
                </c:pt>
                <c:pt idx="13930">
                  <c:v>3.4294399999999999E-10</c:v>
                </c:pt>
                <c:pt idx="13931">
                  <c:v>3.42975E-10</c:v>
                </c:pt>
                <c:pt idx="13932">
                  <c:v>3.42994E-10</c:v>
                </c:pt>
                <c:pt idx="13933">
                  <c:v>3.4302199999999999E-10</c:v>
                </c:pt>
                <c:pt idx="13934">
                  <c:v>3.4304599999999999E-10</c:v>
                </c:pt>
                <c:pt idx="13935">
                  <c:v>3.43072E-10</c:v>
                </c:pt>
                <c:pt idx="13936">
                  <c:v>3.4307599999999998E-10</c:v>
                </c:pt>
                <c:pt idx="13937">
                  <c:v>3.4307900000000001E-10</c:v>
                </c:pt>
                <c:pt idx="13938">
                  <c:v>3.43096E-10</c:v>
                </c:pt>
                <c:pt idx="13939">
                  <c:v>3.4311299999999999E-10</c:v>
                </c:pt>
                <c:pt idx="13940">
                  <c:v>3.4312E-10</c:v>
                </c:pt>
                <c:pt idx="13941">
                  <c:v>3.4314700000000002E-10</c:v>
                </c:pt>
                <c:pt idx="13942">
                  <c:v>3.4314799999999998E-10</c:v>
                </c:pt>
                <c:pt idx="13943">
                  <c:v>3.4316099999999999E-10</c:v>
                </c:pt>
                <c:pt idx="13944">
                  <c:v>3.4317000000000002E-10</c:v>
                </c:pt>
                <c:pt idx="13945">
                  <c:v>3.4317100000000002E-10</c:v>
                </c:pt>
                <c:pt idx="13946">
                  <c:v>3.4318100000000001E-10</c:v>
                </c:pt>
                <c:pt idx="13947">
                  <c:v>3.4321100000000001E-10</c:v>
                </c:pt>
                <c:pt idx="13948">
                  <c:v>3.4321399999999998E-10</c:v>
                </c:pt>
                <c:pt idx="13949">
                  <c:v>3.43228E-10</c:v>
                </c:pt>
                <c:pt idx="13950">
                  <c:v>3.43235E-10</c:v>
                </c:pt>
                <c:pt idx="13951">
                  <c:v>3.4323899999999999E-10</c:v>
                </c:pt>
                <c:pt idx="13952">
                  <c:v>3.43252E-10</c:v>
                </c:pt>
                <c:pt idx="13953">
                  <c:v>3.4325599999999998E-10</c:v>
                </c:pt>
                <c:pt idx="13954">
                  <c:v>3.4329399999999999E-10</c:v>
                </c:pt>
                <c:pt idx="13955">
                  <c:v>3.4329700000000002E-10</c:v>
                </c:pt>
                <c:pt idx="13956">
                  <c:v>3.4329899999999998E-10</c:v>
                </c:pt>
                <c:pt idx="13957">
                  <c:v>3.4331699999999998E-10</c:v>
                </c:pt>
                <c:pt idx="13958">
                  <c:v>3.4332000000000001E-10</c:v>
                </c:pt>
                <c:pt idx="13959">
                  <c:v>3.4336800000000001E-10</c:v>
                </c:pt>
                <c:pt idx="13960">
                  <c:v>3.4337500000000002E-10</c:v>
                </c:pt>
                <c:pt idx="13961">
                  <c:v>3.4339400000000002E-10</c:v>
                </c:pt>
                <c:pt idx="13962">
                  <c:v>3.4339800000000001E-10</c:v>
                </c:pt>
                <c:pt idx="13963">
                  <c:v>3.4339900000000002E-10</c:v>
                </c:pt>
                <c:pt idx="13964">
                  <c:v>3.4341999999999999E-10</c:v>
                </c:pt>
                <c:pt idx="13965">
                  <c:v>3.4344899999999998E-10</c:v>
                </c:pt>
                <c:pt idx="13966">
                  <c:v>3.43458E-10</c:v>
                </c:pt>
                <c:pt idx="13967">
                  <c:v>3.4346699999999998E-10</c:v>
                </c:pt>
                <c:pt idx="13968">
                  <c:v>3.4348400000000002E-10</c:v>
                </c:pt>
                <c:pt idx="13969">
                  <c:v>3.4348400000000002E-10</c:v>
                </c:pt>
                <c:pt idx="13970">
                  <c:v>3.4348900000000001E-10</c:v>
                </c:pt>
                <c:pt idx="13971">
                  <c:v>3.4350899999999998E-10</c:v>
                </c:pt>
                <c:pt idx="13972">
                  <c:v>3.4351300000000001E-10</c:v>
                </c:pt>
                <c:pt idx="13973">
                  <c:v>3.4352899999999999E-10</c:v>
                </c:pt>
                <c:pt idx="13974">
                  <c:v>3.43536E-10</c:v>
                </c:pt>
                <c:pt idx="13975">
                  <c:v>3.4355000000000002E-10</c:v>
                </c:pt>
                <c:pt idx="13976">
                  <c:v>3.4357699999999999E-10</c:v>
                </c:pt>
                <c:pt idx="13977">
                  <c:v>3.4359100000000001E-10</c:v>
                </c:pt>
                <c:pt idx="13978">
                  <c:v>3.4362E-10</c:v>
                </c:pt>
                <c:pt idx="13979">
                  <c:v>3.4364299999999999E-10</c:v>
                </c:pt>
                <c:pt idx="13980">
                  <c:v>3.4364600000000001E-10</c:v>
                </c:pt>
                <c:pt idx="13981">
                  <c:v>3.4365E-10</c:v>
                </c:pt>
                <c:pt idx="13982">
                  <c:v>3.4365100000000001E-10</c:v>
                </c:pt>
                <c:pt idx="13983">
                  <c:v>3.4366099999999999E-10</c:v>
                </c:pt>
                <c:pt idx="13984">
                  <c:v>3.4367199999999998E-10</c:v>
                </c:pt>
                <c:pt idx="13985">
                  <c:v>3.4368200000000001E-10</c:v>
                </c:pt>
                <c:pt idx="13986">
                  <c:v>3.43692E-10</c:v>
                </c:pt>
                <c:pt idx="13987">
                  <c:v>3.4370799999999998E-10</c:v>
                </c:pt>
                <c:pt idx="13988">
                  <c:v>3.4372500000000002E-10</c:v>
                </c:pt>
                <c:pt idx="13989">
                  <c:v>3.4372699999999999E-10</c:v>
                </c:pt>
                <c:pt idx="13990">
                  <c:v>3.4373100000000002E-10</c:v>
                </c:pt>
                <c:pt idx="13991">
                  <c:v>3.43741E-10</c:v>
                </c:pt>
                <c:pt idx="13992">
                  <c:v>3.4375099999999998E-10</c:v>
                </c:pt>
                <c:pt idx="13993">
                  <c:v>3.4376299999999998E-10</c:v>
                </c:pt>
                <c:pt idx="13994">
                  <c:v>3.4379999999999999E-10</c:v>
                </c:pt>
                <c:pt idx="13995">
                  <c:v>3.4381199999999999E-10</c:v>
                </c:pt>
                <c:pt idx="13996">
                  <c:v>3.43819E-10</c:v>
                </c:pt>
                <c:pt idx="13997">
                  <c:v>3.4382600000000001E-10</c:v>
                </c:pt>
                <c:pt idx="13998">
                  <c:v>3.4383300000000002E-10</c:v>
                </c:pt>
                <c:pt idx="13999">
                  <c:v>3.4383400000000002E-10</c:v>
                </c:pt>
                <c:pt idx="14000">
                  <c:v>3.4383499999999998E-10</c:v>
                </c:pt>
                <c:pt idx="14001">
                  <c:v>3.43849E-10</c:v>
                </c:pt>
                <c:pt idx="14002">
                  <c:v>3.4385399999999999E-10</c:v>
                </c:pt>
                <c:pt idx="14003">
                  <c:v>3.4389599999999999E-10</c:v>
                </c:pt>
                <c:pt idx="14004">
                  <c:v>3.4390600000000002E-10</c:v>
                </c:pt>
                <c:pt idx="14005">
                  <c:v>3.43915E-10</c:v>
                </c:pt>
                <c:pt idx="14006">
                  <c:v>3.4392900000000001E-10</c:v>
                </c:pt>
                <c:pt idx="14007">
                  <c:v>3.4393500000000001E-10</c:v>
                </c:pt>
                <c:pt idx="14008">
                  <c:v>3.4393799999999999E-10</c:v>
                </c:pt>
                <c:pt idx="14009">
                  <c:v>3.4394E-10</c:v>
                </c:pt>
                <c:pt idx="14010">
                  <c:v>3.4394299999999998E-10</c:v>
                </c:pt>
                <c:pt idx="14011">
                  <c:v>3.4399899999999999E-10</c:v>
                </c:pt>
                <c:pt idx="14012">
                  <c:v>3.4409900000000002E-10</c:v>
                </c:pt>
                <c:pt idx="14013">
                  <c:v>3.4410099999999999E-10</c:v>
                </c:pt>
                <c:pt idx="14014">
                  <c:v>3.4412999999999998E-10</c:v>
                </c:pt>
                <c:pt idx="14015">
                  <c:v>3.44162E-10</c:v>
                </c:pt>
                <c:pt idx="14016">
                  <c:v>3.4418300000000002E-10</c:v>
                </c:pt>
                <c:pt idx="14017">
                  <c:v>3.4418499999999999E-10</c:v>
                </c:pt>
                <c:pt idx="14018">
                  <c:v>3.4419699999999999E-10</c:v>
                </c:pt>
                <c:pt idx="14019">
                  <c:v>3.4419699999999999E-10</c:v>
                </c:pt>
                <c:pt idx="14020">
                  <c:v>3.4420799999999998E-10</c:v>
                </c:pt>
                <c:pt idx="14021">
                  <c:v>3.4421399999999998E-10</c:v>
                </c:pt>
                <c:pt idx="14022">
                  <c:v>3.4421800000000001E-10</c:v>
                </c:pt>
                <c:pt idx="14023">
                  <c:v>3.4422400000000001E-10</c:v>
                </c:pt>
                <c:pt idx="14024">
                  <c:v>3.4423299999999998E-10</c:v>
                </c:pt>
                <c:pt idx="14025">
                  <c:v>3.4423399999999999E-10</c:v>
                </c:pt>
                <c:pt idx="14026">
                  <c:v>3.4423899999999998E-10</c:v>
                </c:pt>
                <c:pt idx="14027">
                  <c:v>3.4424200000000001E-10</c:v>
                </c:pt>
                <c:pt idx="14028">
                  <c:v>3.44283E-10</c:v>
                </c:pt>
                <c:pt idx="14029">
                  <c:v>3.4428500000000002E-10</c:v>
                </c:pt>
                <c:pt idx="14030">
                  <c:v>3.4429100000000002E-10</c:v>
                </c:pt>
                <c:pt idx="14031">
                  <c:v>3.4432200000000002E-10</c:v>
                </c:pt>
                <c:pt idx="14032">
                  <c:v>3.44337E-10</c:v>
                </c:pt>
                <c:pt idx="14033">
                  <c:v>3.44337E-10</c:v>
                </c:pt>
                <c:pt idx="14034">
                  <c:v>3.4434400000000001E-10</c:v>
                </c:pt>
                <c:pt idx="14035">
                  <c:v>3.4434400000000001E-10</c:v>
                </c:pt>
                <c:pt idx="14036">
                  <c:v>3.4434600000000002E-10</c:v>
                </c:pt>
                <c:pt idx="14037">
                  <c:v>3.44349E-10</c:v>
                </c:pt>
                <c:pt idx="14038">
                  <c:v>3.44368E-10</c:v>
                </c:pt>
                <c:pt idx="14039">
                  <c:v>3.4439099999999999E-10</c:v>
                </c:pt>
                <c:pt idx="14040">
                  <c:v>3.4439900000000001E-10</c:v>
                </c:pt>
                <c:pt idx="14041">
                  <c:v>3.4440899999999999E-10</c:v>
                </c:pt>
                <c:pt idx="14042">
                  <c:v>3.4440899999999999E-10</c:v>
                </c:pt>
                <c:pt idx="14043">
                  <c:v>3.4443099999999998E-10</c:v>
                </c:pt>
                <c:pt idx="14044">
                  <c:v>3.4443699999999998E-10</c:v>
                </c:pt>
                <c:pt idx="14045">
                  <c:v>3.4444499999999999E-10</c:v>
                </c:pt>
                <c:pt idx="14046">
                  <c:v>3.4446099999999998E-10</c:v>
                </c:pt>
                <c:pt idx="14047">
                  <c:v>3.4446500000000001E-10</c:v>
                </c:pt>
                <c:pt idx="14048">
                  <c:v>3.4446699999999997E-10</c:v>
                </c:pt>
                <c:pt idx="14049">
                  <c:v>3.4446799999999998E-10</c:v>
                </c:pt>
                <c:pt idx="14050">
                  <c:v>3.4447299999999997E-10</c:v>
                </c:pt>
                <c:pt idx="14051">
                  <c:v>3.4447999999999998E-10</c:v>
                </c:pt>
                <c:pt idx="14052">
                  <c:v>3.4450100000000001E-10</c:v>
                </c:pt>
                <c:pt idx="14053">
                  <c:v>3.4450200000000002E-10</c:v>
                </c:pt>
                <c:pt idx="14054">
                  <c:v>3.44542E-10</c:v>
                </c:pt>
                <c:pt idx="14055">
                  <c:v>3.44548E-10</c:v>
                </c:pt>
                <c:pt idx="14056">
                  <c:v>3.4455299999999999E-10</c:v>
                </c:pt>
                <c:pt idx="14057">
                  <c:v>3.4456300000000002E-10</c:v>
                </c:pt>
                <c:pt idx="14058">
                  <c:v>3.44596E-10</c:v>
                </c:pt>
                <c:pt idx="14059">
                  <c:v>3.4461000000000001E-10</c:v>
                </c:pt>
                <c:pt idx="14060">
                  <c:v>3.44614E-10</c:v>
                </c:pt>
                <c:pt idx="14061">
                  <c:v>3.4461999999999999E-10</c:v>
                </c:pt>
                <c:pt idx="14062">
                  <c:v>3.4462499999999999E-10</c:v>
                </c:pt>
                <c:pt idx="14063">
                  <c:v>3.4462800000000001E-10</c:v>
                </c:pt>
                <c:pt idx="14064">
                  <c:v>3.44633E-10</c:v>
                </c:pt>
                <c:pt idx="14065">
                  <c:v>3.44633E-10</c:v>
                </c:pt>
                <c:pt idx="14066">
                  <c:v>3.4465599999999999E-10</c:v>
                </c:pt>
                <c:pt idx="14067">
                  <c:v>3.4470899999999998E-10</c:v>
                </c:pt>
                <c:pt idx="14068">
                  <c:v>3.4473000000000001E-10</c:v>
                </c:pt>
                <c:pt idx="14069">
                  <c:v>3.4473399999999999E-10</c:v>
                </c:pt>
                <c:pt idx="14070">
                  <c:v>3.44747E-10</c:v>
                </c:pt>
                <c:pt idx="14071">
                  <c:v>3.4475000000000002E-10</c:v>
                </c:pt>
                <c:pt idx="14072">
                  <c:v>3.4475500000000002E-10</c:v>
                </c:pt>
                <c:pt idx="14073">
                  <c:v>3.4475699999999998E-10</c:v>
                </c:pt>
                <c:pt idx="14074">
                  <c:v>3.44759E-10</c:v>
                </c:pt>
                <c:pt idx="14075">
                  <c:v>3.4477499999999998E-10</c:v>
                </c:pt>
                <c:pt idx="14076">
                  <c:v>3.4478000000000002E-10</c:v>
                </c:pt>
                <c:pt idx="14077">
                  <c:v>3.4480200000000001E-10</c:v>
                </c:pt>
                <c:pt idx="14078">
                  <c:v>3.4481000000000002E-10</c:v>
                </c:pt>
                <c:pt idx="14079">
                  <c:v>3.4482E-10</c:v>
                </c:pt>
                <c:pt idx="14080">
                  <c:v>3.4482399999999999E-10</c:v>
                </c:pt>
                <c:pt idx="14081">
                  <c:v>3.4485399999999999E-10</c:v>
                </c:pt>
                <c:pt idx="14082">
                  <c:v>3.4486300000000001E-10</c:v>
                </c:pt>
                <c:pt idx="14083">
                  <c:v>3.4486499999999998E-10</c:v>
                </c:pt>
                <c:pt idx="14084">
                  <c:v>3.4487600000000002E-10</c:v>
                </c:pt>
                <c:pt idx="14085">
                  <c:v>3.4488999999999998E-10</c:v>
                </c:pt>
                <c:pt idx="14086">
                  <c:v>3.4491399999999998E-10</c:v>
                </c:pt>
                <c:pt idx="14087">
                  <c:v>3.44928E-10</c:v>
                </c:pt>
                <c:pt idx="14088">
                  <c:v>3.45012E-10</c:v>
                </c:pt>
                <c:pt idx="14089">
                  <c:v>3.4502199999999998E-10</c:v>
                </c:pt>
                <c:pt idx="14090">
                  <c:v>3.4503200000000001E-10</c:v>
                </c:pt>
                <c:pt idx="14091">
                  <c:v>3.45037E-10</c:v>
                </c:pt>
                <c:pt idx="14092">
                  <c:v>3.4503800000000001E-10</c:v>
                </c:pt>
                <c:pt idx="14093">
                  <c:v>3.4504500000000002E-10</c:v>
                </c:pt>
                <c:pt idx="14094">
                  <c:v>3.4505899999999999E-10</c:v>
                </c:pt>
                <c:pt idx="14095">
                  <c:v>3.4505899999999999E-10</c:v>
                </c:pt>
                <c:pt idx="14096">
                  <c:v>3.45066E-10</c:v>
                </c:pt>
                <c:pt idx="14097">
                  <c:v>3.45067E-10</c:v>
                </c:pt>
                <c:pt idx="14098">
                  <c:v>3.4508100000000002E-10</c:v>
                </c:pt>
                <c:pt idx="14099">
                  <c:v>3.45085E-10</c:v>
                </c:pt>
                <c:pt idx="14100">
                  <c:v>3.4512300000000002E-10</c:v>
                </c:pt>
                <c:pt idx="14101">
                  <c:v>3.4513500000000002E-10</c:v>
                </c:pt>
                <c:pt idx="14102">
                  <c:v>3.4514999999999999E-10</c:v>
                </c:pt>
                <c:pt idx="14103">
                  <c:v>3.45157E-10</c:v>
                </c:pt>
                <c:pt idx="14104">
                  <c:v>3.4516699999999998E-10</c:v>
                </c:pt>
                <c:pt idx="14105">
                  <c:v>3.4517399999999999E-10</c:v>
                </c:pt>
                <c:pt idx="14106">
                  <c:v>3.4517600000000001E-10</c:v>
                </c:pt>
                <c:pt idx="14107">
                  <c:v>3.4518499999999998E-10</c:v>
                </c:pt>
                <c:pt idx="14108">
                  <c:v>3.45193E-10</c:v>
                </c:pt>
                <c:pt idx="14109">
                  <c:v>3.4519500000000002E-10</c:v>
                </c:pt>
                <c:pt idx="14110">
                  <c:v>3.4520299999999998E-10</c:v>
                </c:pt>
                <c:pt idx="14111">
                  <c:v>3.4521200000000001E-10</c:v>
                </c:pt>
                <c:pt idx="14112">
                  <c:v>3.4521400000000002E-10</c:v>
                </c:pt>
                <c:pt idx="14113">
                  <c:v>3.4523999999999999E-10</c:v>
                </c:pt>
                <c:pt idx="14114">
                  <c:v>3.4529E-10</c:v>
                </c:pt>
                <c:pt idx="14115">
                  <c:v>3.4530400000000002E-10</c:v>
                </c:pt>
                <c:pt idx="14116">
                  <c:v>3.45308E-10</c:v>
                </c:pt>
                <c:pt idx="14117">
                  <c:v>3.45338E-10</c:v>
                </c:pt>
                <c:pt idx="14118">
                  <c:v>3.4533900000000001E-10</c:v>
                </c:pt>
                <c:pt idx="14119">
                  <c:v>3.4535700000000001E-10</c:v>
                </c:pt>
                <c:pt idx="14120">
                  <c:v>3.4537899999999999E-10</c:v>
                </c:pt>
                <c:pt idx="14121">
                  <c:v>3.4538499999999999E-10</c:v>
                </c:pt>
                <c:pt idx="14122">
                  <c:v>3.4538999999999998E-10</c:v>
                </c:pt>
                <c:pt idx="14123">
                  <c:v>3.4542500000000002E-10</c:v>
                </c:pt>
                <c:pt idx="14124">
                  <c:v>3.4545699999999999E-10</c:v>
                </c:pt>
                <c:pt idx="14125">
                  <c:v>3.4546000000000001E-10</c:v>
                </c:pt>
                <c:pt idx="14126">
                  <c:v>3.4547900000000002E-10</c:v>
                </c:pt>
                <c:pt idx="14127">
                  <c:v>3.4548900000000001E-10</c:v>
                </c:pt>
                <c:pt idx="14128">
                  <c:v>3.4548900000000001E-10</c:v>
                </c:pt>
                <c:pt idx="14129">
                  <c:v>3.4550399999999998E-10</c:v>
                </c:pt>
                <c:pt idx="14130">
                  <c:v>3.45512E-10</c:v>
                </c:pt>
                <c:pt idx="14131">
                  <c:v>3.4553399999999998E-10</c:v>
                </c:pt>
                <c:pt idx="14132">
                  <c:v>3.4555799999999998E-10</c:v>
                </c:pt>
                <c:pt idx="14133">
                  <c:v>3.4556200000000001E-10</c:v>
                </c:pt>
                <c:pt idx="14134">
                  <c:v>3.4560500000000002E-10</c:v>
                </c:pt>
                <c:pt idx="14135">
                  <c:v>3.4561600000000001E-10</c:v>
                </c:pt>
                <c:pt idx="14136">
                  <c:v>3.4561600000000001E-10</c:v>
                </c:pt>
                <c:pt idx="14137">
                  <c:v>3.45627E-10</c:v>
                </c:pt>
                <c:pt idx="14138">
                  <c:v>3.4563400000000001E-10</c:v>
                </c:pt>
                <c:pt idx="14139">
                  <c:v>3.4566400000000001E-10</c:v>
                </c:pt>
                <c:pt idx="14140">
                  <c:v>3.4567000000000001E-10</c:v>
                </c:pt>
                <c:pt idx="14141">
                  <c:v>3.45675E-10</c:v>
                </c:pt>
                <c:pt idx="14142">
                  <c:v>3.45675E-10</c:v>
                </c:pt>
                <c:pt idx="14143">
                  <c:v>3.45681E-10</c:v>
                </c:pt>
                <c:pt idx="14144">
                  <c:v>3.4568499999999998E-10</c:v>
                </c:pt>
                <c:pt idx="14145">
                  <c:v>3.4569400000000001E-10</c:v>
                </c:pt>
                <c:pt idx="14146">
                  <c:v>3.4571300000000001E-10</c:v>
                </c:pt>
                <c:pt idx="14147">
                  <c:v>3.4573E-10</c:v>
                </c:pt>
                <c:pt idx="14148">
                  <c:v>3.45735E-10</c:v>
                </c:pt>
                <c:pt idx="14149">
                  <c:v>3.45784E-10</c:v>
                </c:pt>
                <c:pt idx="14150">
                  <c:v>3.4578600000000002E-10</c:v>
                </c:pt>
                <c:pt idx="14151">
                  <c:v>3.4579700000000001E-10</c:v>
                </c:pt>
                <c:pt idx="14152">
                  <c:v>3.4579800000000002E-10</c:v>
                </c:pt>
                <c:pt idx="14153">
                  <c:v>3.4584099999999997E-10</c:v>
                </c:pt>
                <c:pt idx="14154">
                  <c:v>3.4584099999999997E-10</c:v>
                </c:pt>
                <c:pt idx="14155">
                  <c:v>3.4584500000000001E-10</c:v>
                </c:pt>
                <c:pt idx="14156">
                  <c:v>3.4584899999999999E-10</c:v>
                </c:pt>
                <c:pt idx="14157">
                  <c:v>3.4587299999999999E-10</c:v>
                </c:pt>
                <c:pt idx="14158">
                  <c:v>3.4587500000000001E-10</c:v>
                </c:pt>
                <c:pt idx="14159">
                  <c:v>3.4589400000000002E-10</c:v>
                </c:pt>
                <c:pt idx="14160">
                  <c:v>3.4589500000000002E-10</c:v>
                </c:pt>
                <c:pt idx="14161">
                  <c:v>3.4590899999999999E-10</c:v>
                </c:pt>
                <c:pt idx="14162">
                  <c:v>3.4591499999999999E-10</c:v>
                </c:pt>
                <c:pt idx="14163">
                  <c:v>3.4591499999999999E-10</c:v>
                </c:pt>
                <c:pt idx="14164">
                  <c:v>3.4592300000000001E-10</c:v>
                </c:pt>
                <c:pt idx="14165">
                  <c:v>3.45946E-10</c:v>
                </c:pt>
                <c:pt idx="14166">
                  <c:v>3.4595400000000001E-10</c:v>
                </c:pt>
                <c:pt idx="14167">
                  <c:v>3.4599299999999999E-10</c:v>
                </c:pt>
                <c:pt idx="14168">
                  <c:v>3.4600999999999998E-10</c:v>
                </c:pt>
                <c:pt idx="14169">
                  <c:v>3.4601099999999999E-10</c:v>
                </c:pt>
                <c:pt idx="14170">
                  <c:v>3.4601400000000001E-10</c:v>
                </c:pt>
                <c:pt idx="14171">
                  <c:v>3.4604199999999999E-10</c:v>
                </c:pt>
                <c:pt idx="14172">
                  <c:v>3.4608700000000002E-10</c:v>
                </c:pt>
                <c:pt idx="14173">
                  <c:v>3.4608999999999999E-10</c:v>
                </c:pt>
                <c:pt idx="14174">
                  <c:v>3.4610099999999998E-10</c:v>
                </c:pt>
                <c:pt idx="14175">
                  <c:v>3.4611600000000001E-10</c:v>
                </c:pt>
                <c:pt idx="14176">
                  <c:v>3.4613099999999998E-10</c:v>
                </c:pt>
                <c:pt idx="14177">
                  <c:v>3.4614600000000001E-10</c:v>
                </c:pt>
                <c:pt idx="14178">
                  <c:v>3.46157E-10</c:v>
                </c:pt>
                <c:pt idx="14179">
                  <c:v>3.4615800000000001E-10</c:v>
                </c:pt>
                <c:pt idx="14180">
                  <c:v>3.4615900000000001E-10</c:v>
                </c:pt>
                <c:pt idx="14181">
                  <c:v>3.4616000000000002E-10</c:v>
                </c:pt>
                <c:pt idx="14182">
                  <c:v>3.4616600000000002E-10</c:v>
                </c:pt>
                <c:pt idx="14183">
                  <c:v>3.4617000000000001E-10</c:v>
                </c:pt>
                <c:pt idx="14184">
                  <c:v>3.4617299999999998E-10</c:v>
                </c:pt>
                <c:pt idx="14185">
                  <c:v>3.4618300000000001E-10</c:v>
                </c:pt>
                <c:pt idx="14186">
                  <c:v>3.4618499999999998E-10</c:v>
                </c:pt>
                <c:pt idx="14187">
                  <c:v>3.46187E-10</c:v>
                </c:pt>
                <c:pt idx="14188">
                  <c:v>3.4623100000000001E-10</c:v>
                </c:pt>
                <c:pt idx="14189">
                  <c:v>3.4624400000000002E-10</c:v>
                </c:pt>
                <c:pt idx="14190">
                  <c:v>3.4628199999999998E-10</c:v>
                </c:pt>
                <c:pt idx="14191">
                  <c:v>3.4632E-10</c:v>
                </c:pt>
                <c:pt idx="14192">
                  <c:v>3.46338E-10</c:v>
                </c:pt>
                <c:pt idx="14193">
                  <c:v>3.4634000000000002E-10</c:v>
                </c:pt>
                <c:pt idx="14194">
                  <c:v>3.4635499999999999E-10</c:v>
                </c:pt>
                <c:pt idx="14195">
                  <c:v>3.46362E-10</c:v>
                </c:pt>
                <c:pt idx="14196">
                  <c:v>3.4637299999999999E-10</c:v>
                </c:pt>
                <c:pt idx="14197">
                  <c:v>3.4638200000000001E-10</c:v>
                </c:pt>
                <c:pt idx="14198">
                  <c:v>3.4638300000000002E-10</c:v>
                </c:pt>
                <c:pt idx="14199">
                  <c:v>3.4638800000000001E-10</c:v>
                </c:pt>
                <c:pt idx="14200">
                  <c:v>3.4641999999999998E-10</c:v>
                </c:pt>
                <c:pt idx="14201">
                  <c:v>3.46435E-10</c:v>
                </c:pt>
                <c:pt idx="14202">
                  <c:v>3.4648400000000001E-10</c:v>
                </c:pt>
                <c:pt idx="14203">
                  <c:v>3.4649799999999998E-10</c:v>
                </c:pt>
                <c:pt idx="14204">
                  <c:v>3.4651099999999998E-10</c:v>
                </c:pt>
                <c:pt idx="14205">
                  <c:v>3.4651500000000002E-10</c:v>
                </c:pt>
                <c:pt idx="14206">
                  <c:v>3.4652000000000001E-10</c:v>
                </c:pt>
                <c:pt idx="14207">
                  <c:v>3.4652700000000002E-10</c:v>
                </c:pt>
                <c:pt idx="14208">
                  <c:v>3.4654500000000002E-10</c:v>
                </c:pt>
                <c:pt idx="14209">
                  <c:v>3.4655700000000002E-10</c:v>
                </c:pt>
                <c:pt idx="14210">
                  <c:v>3.4655800000000002E-10</c:v>
                </c:pt>
                <c:pt idx="14211">
                  <c:v>3.4656300000000002E-10</c:v>
                </c:pt>
                <c:pt idx="14212">
                  <c:v>3.46597E-10</c:v>
                </c:pt>
                <c:pt idx="14213">
                  <c:v>3.4660699999999998E-10</c:v>
                </c:pt>
                <c:pt idx="14214">
                  <c:v>3.4661700000000001E-10</c:v>
                </c:pt>
                <c:pt idx="14215">
                  <c:v>3.4662200000000001E-10</c:v>
                </c:pt>
                <c:pt idx="14216">
                  <c:v>3.4666099999999998E-10</c:v>
                </c:pt>
                <c:pt idx="14217">
                  <c:v>3.4667E-10</c:v>
                </c:pt>
                <c:pt idx="14218">
                  <c:v>3.4668099999999999E-10</c:v>
                </c:pt>
                <c:pt idx="14219">
                  <c:v>3.4669500000000001E-10</c:v>
                </c:pt>
                <c:pt idx="14220">
                  <c:v>3.4673899999999997E-10</c:v>
                </c:pt>
                <c:pt idx="14221">
                  <c:v>3.4674400000000002E-10</c:v>
                </c:pt>
                <c:pt idx="14222">
                  <c:v>3.4675099999999997E-10</c:v>
                </c:pt>
                <c:pt idx="14223">
                  <c:v>3.4678500000000001E-10</c:v>
                </c:pt>
                <c:pt idx="14224">
                  <c:v>3.46796E-10</c:v>
                </c:pt>
                <c:pt idx="14225">
                  <c:v>3.4679700000000001E-10</c:v>
                </c:pt>
                <c:pt idx="14226">
                  <c:v>3.4679999999999998E-10</c:v>
                </c:pt>
                <c:pt idx="14227">
                  <c:v>3.4680400000000002E-10</c:v>
                </c:pt>
                <c:pt idx="14228">
                  <c:v>3.4681000000000002E-10</c:v>
                </c:pt>
                <c:pt idx="14229">
                  <c:v>3.4681500000000001E-10</c:v>
                </c:pt>
                <c:pt idx="14230">
                  <c:v>3.46826E-10</c:v>
                </c:pt>
                <c:pt idx="14231">
                  <c:v>3.4682700000000001E-10</c:v>
                </c:pt>
                <c:pt idx="14232">
                  <c:v>3.4684600000000001E-10</c:v>
                </c:pt>
                <c:pt idx="14233">
                  <c:v>3.46868E-10</c:v>
                </c:pt>
                <c:pt idx="14234">
                  <c:v>3.4688499999999999E-10</c:v>
                </c:pt>
                <c:pt idx="14235">
                  <c:v>3.46911E-10</c:v>
                </c:pt>
                <c:pt idx="14236">
                  <c:v>3.4692099999999999E-10</c:v>
                </c:pt>
                <c:pt idx="14237">
                  <c:v>3.4695500000000002E-10</c:v>
                </c:pt>
                <c:pt idx="14238">
                  <c:v>3.46959E-10</c:v>
                </c:pt>
                <c:pt idx="14239">
                  <c:v>3.4698199999999999E-10</c:v>
                </c:pt>
                <c:pt idx="14240">
                  <c:v>3.4698500000000002E-10</c:v>
                </c:pt>
                <c:pt idx="14241">
                  <c:v>3.46995E-10</c:v>
                </c:pt>
                <c:pt idx="14242">
                  <c:v>3.47001E-10</c:v>
                </c:pt>
                <c:pt idx="14243">
                  <c:v>3.4701600000000002E-10</c:v>
                </c:pt>
                <c:pt idx="14244">
                  <c:v>3.4701699999999998E-10</c:v>
                </c:pt>
                <c:pt idx="14245">
                  <c:v>3.47031E-10</c:v>
                </c:pt>
                <c:pt idx="14246">
                  <c:v>3.4704699999999998E-10</c:v>
                </c:pt>
                <c:pt idx="14247">
                  <c:v>3.47055E-10</c:v>
                </c:pt>
                <c:pt idx="14248">
                  <c:v>3.4705700000000001E-10</c:v>
                </c:pt>
                <c:pt idx="14249">
                  <c:v>3.4705899999999998E-10</c:v>
                </c:pt>
                <c:pt idx="14250">
                  <c:v>3.47079E-10</c:v>
                </c:pt>
                <c:pt idx="14251">
                  <c:v>3.4708200000000002E-10</c:v>
                </c:pt>
                <c:pt idx="14252">
                  <c:v>3.47091E-10</c:v>
                </c:pt>
                <c:pt idx="14253">
                  <c:v>3.4715499999999998E-10</c:v>
                </c:pt>
                <c:pt idx="14254">
                  <c:v>3.4719600000000002E-10</c:v>
                </c:pt>
                <c:pt idx="14255">
                  <c:v>3.4720200000000002E-10</c:v>
                </c:pt>
                <c:pt idx="14256">
                  <c:v>3.4721300000000001E-10</c:v>
                </c:pt>
                <c:pt idx="14257">
                  <c:v>3.4722700000000003E-10</c:v>
                </c:pt>
                <c:pt idx="14258">
                  <c:v>3.4722799999999998E-10</c:v>
                </c:pt>
                <c:pt idx="14259">
                  <c:v>3.47236E-10</c:v>
                </c:pt>
                <c:pt idx="14260">
                  <c:v>3.4725799999999998E-10</c:v>
                </c:pt>
                <c:pt idx="14261">
                  <c:v>3.4726200000000002E-10</c:v>
                </c:pt>
                <c:pt idx="14262">
                  <c:v>3.4726399999999998E-10</c:v>
                </c:pt>
                <c:pt idx="14263">
                  <c:v>3.4729499999999999E-10</c:v>
                </c:pt>
                <c:pt idx="14264">
                  <c:v>3.4729999999999998E-10</c:v>
                </c:pt>
                <c:pt idx="14265">
                  <c:v>3.4730599999999998E-10</c:v>
                </c:pt>
                <c:pt idx="14266">
                  <c:v>3.47308E-10</c:v>
                </c:pt>
                <c:pt idx="14267">
                  <c:v>3.47309E-10</c:v>
                </c:pt>
                <c:pt idx="14268">
                  <c:v>3.47321E-10</c:v>
                </c:pt>
                <c:pt idx="14269">
                  <c:v>3.4734399999999999E-10</c:v>
                </c:pt>
                <c:pt idx="14270">
                  <c:v>3.4736599999999998E-10</c:v>
                </c:pt>
                <c:pt idx="14271">
                  <c:v>3.4736599999999998E-10</c:v>
                </c:pt>
                <c:pt idx="14272">
                  <c:v>3.4737199999999998E-10</c:v>
                </c:pt>
                <c:pt idx="14273">
                  <c:v>3.4739400000000001E-10</c:v>
                </c:pt>
                <c:pt idx="14274">
                  <c:v>3.4740999999999999E-10</c:v>
                </c:pt>
                <c:pt idx="14275">
                  <c:v>3.47417E-10</c:v>
                </c:pt>
                <c:pt idx="14276">
                  <c:v>3.4745799999999999E-10</c:v>
                </c:pt>
                <c:pt idx="14277">
                  <c:v>3.4747200000000001E-10</c:v>
                </c:pt>
                <c:pt idx="14278">
                  <c:v>3.4747200000000001E-10</c:v>
                </c:pt>
                <c:pt idx="14279">
                  <c:v>3.47489E-10</c:v>
                </c:pt>
                <c:pt idx="14280">
                  <c:v>3.47495E-10</c:v>
                </c:pt>
                <c:pt idx="14281">
                  <c:v>3.4749800000000002E-10</c:v>
                </c:pt>
                <c:pt idx="14282">
                  <c:v>3.47507E-10</c:v>
                </c:pt>
                <c:pt idx="14283">
                  <c:v>3.4751000000000002E-10</c:v>
                </c:pt>
                <c:pt idx="14284">
                  <c:v>3.4752200000000002E-10</c:v>
                </c:pt>
                <c:pt idx="14285">
                  <c:v>3.4752899999999998E-10</c:v>
                </c:pt>
                <c:pt idx="14286">
                  <c:v>3.4755200000000002E-10</c:v>
                </c:pt>
                <c:pt idx="14287">
                  <c:v>3.4755200000000002E-10</c:v>
                </c:pt>
                <c:pt idx="14288">
                  <c:v>3.4756400000000002E-10</c:v>
                </c:pt>
                <c:pt idx="14289">
                  <c:v>3.4757799999999999E-10</c:v>
                </c:pt>
                <c:pt idx="14290">
                  <c:v>3.4760799999999998E-10</c:v>
                </c:pt>
                <c:pt idx="14291">
                  <c:v>3.47616E-10</c:v>
                </c:pt>
                <c:pt idx="14292">
                  <c:v>3.4761999999999998E-10</c:v>
                </c:pt>
                <c:pt idx="14293">
                  <c:v>3.4762099999999999E-10</c:v>
                </c:pt>
                <c:pt idx="14294">
                  <c:v>3.47622E-10</c:v>
                </c:pt>
                <c:pt idx="14295">
                  <c:v>3.47634E-10</c:v>
                </c:pt>
                <c:pt idx="14296">
                  <c:v>3.4765300000000001E-10</c:v>
                </c:pt>
                <c:pt idx="14297">
                  <c:v>3.4766299999999999E-10</c:v>
                </c:pt>
                <c:pt idx="14298">
                  <c:v>3.4770499999999999E-10</c:v>
                </c:pt>
                <c:pt idx="14299">
                  <c:v>3.4771500000000002E-10</c:v>
                </c:pt>
                <c:pt idx="14300">
                  <c:v>3.4773800000000001E-10</c:v>
                </c:pt>
                <c:pt idx="14301">
                  <c:v>3.4775700000000002E-10</c:v>
                </c:pt>
                <c:pt idx="14302">
                  <c:v>3.4775799999999998E-10</c:v>
                </c:pt>
                <c:pt idx="14303">
                  <c:v>3.47766E-10</c:v>
                </c:pt>
                <c:pt idx="14304">
                  <c:v>3.4776999999999998E-10</c:v>
                </c:pt>
                <c:pt idx="14305">
                  <c:v>3.47778E-10</c:v>
                </c:pt>
                <c:pt idx="14306">
                  <c:v>3.4778700000000002E-10</c:v>
                </c:pt>
                <c:pt idx="14307">
                  <c:v>3.4781799999999998E-10</c:v>
                </c:pt>
                <c:pt idx="14308">
                  <c:v>3.4782200000000001E-10</c:v>
                </c:pt>
                <c:pt idx="14309">
                  <c:v>3.4787299999999998E-10</c:v>
                </c:pt>
                <c:pt idx="14310">
                  <c:v>3.4790299999999998E-10</c:v>
                </c:pt>
                <c:pt idx="14311">
                  <c:v>3.4790700000000002E-10</c:v>
                </c:pt>
                <c:pt idx="14312">
                  <c:v>3.4793700000000002E-10</c:v>
                </c:pt>
                <c:pt idx="14313">
                  <c:v>3.4793999999999999E-10</c:v>
                </c:pt>
                <c:pt idx="14314">
                  <c:v>3.4794499999999998E-10</c:v>
                </c:pt>
                <c:pt idx="14315">
                  <c:v>3.4794599999999999E-10</c:v>
                </c:pt>
                <c:pt idx="14316">
                  <c:v>3.4799899999999998E-10</c:v>
                </c:pt>
                <c:pt idx="14317">
                  <c:v>3.4800300000000001E-10</c:v>
                </c:pt>
                <c:pt idx="14318">
                  <c:v>3.4801199999999999E-10</c:v>
                </c:pt>
                <c:pt idx="14319">
                  <c:v>3.4802299999999998E-10</c:v>
                </c:pt>
                <c:pt idx="14320">
                  <c:v>3.48026E-10</c:v>
                </c:pt>
                <c:pt idx="14321">
                  <c:v>3.4802700000000001E-10</c:v>
                </c:pt>
                <c:pt idx="14322">
                  <c:v>3.4805999999999999E-10</c:v>
                </c:pt>
                <c:pt idx="14323">
                  <c:v>3.4807299999999999E-10</c:v>
                </c:pt>
                <c:pt idx="14324">
                  <c:v>3.4807600000000002E-10</c:v>
                </c:pt>
                <c:pt idx="14325">
                  <c:v>3.48086E-10</c:v>
                </c:pt>
                <c:pt idx="14326">
                  <c:v>3.4809599999999998E-10</c:v>
                </c:pt>
                <c:pt idx="14327">
                  <c:v>3.4811800000000002E-10</c:v>
                </c:pt>
                <c:pt idx="14328">
                  <c:v>3.4812699999999999E-10</c:v>
                </c:pt>
                <c:pt idx="14329">
                  <c:v>3.4813600000000002E-10</c:v>
                </c:pt>
                <c:pt idx="14330">
                  <c:v>3.48152E-10</c:v>
                </c:pt>
                <c:pt idx="14331">
                  <c:v>3.4815300000000001E-10</c:v>
                </c:pt>
                <c:pt idx="14332">
                  <c:v>3.4818400000000001E-10</c:v>
                </c:pt>
                <c:pt idx="14333">
                  <c:v>3.4821599999999998E-10</c:v>
                </c:pt>
                <c:pt idx="14334">
                  <c:v>3.4821699999999999E-10</c:v>
                </c:pt>
                <c:pt idx="14335">
                  <c:v>3.4824500000000002E-10</c:v>
                </c:pt>
                <c:pt idx="14336">
                  <c:v>3.48249E-10</c:v>
                </c:pt>
                <c:pt idx="14337">
                  <c:v>3.4825600000000001E-10</c:v>
                </c:pt>
                <c:pt idx="14338">
                  <c:v>3.4825799999999998E-10</c:v>
                </c:pt>
                <c:pt idx="14339">
                  <c:v>3.4826800000000001E-10</c:v>
                </c:pt>
                <c:pt idx="14340">
                  <c:v>3.4827599999999998E-10</c:v>
                </c:pt>
                <c:pt idx="14341">
                  <c:v>3.4827799999999999E-10</c:v>
                </c:pt>
                <c:pt idx="14342">
                  <c:v>3.4829999999999998E-10</c:v>
                </c:pt>
                <c:pt idx="14343">
                  <c:v>3.4831999999999999E-10</c:v>
                </c:pt>
                <c:pt idx="14344">
                  <c:v>3.4833699999999998E-10</c:v>
                </c:pt>
                <c:pt idx="14345">
                  <c:v>3.4833799999999999E-10</c:v>
                </c:pt>
                <c:pt idx="14346">
                  <c:v>3.4834299999999998E-10</c:v>
                </c:pt>
                <c:pt idx="14347">
                  <c:v>3.4834600000000001E-10</c:v>
                </c:pt>
                <c:pt idx="14348">
                  <c:v>3.4836699999999998E-10</c:v>
                </c:pt>
                <c:pt idx="14349">
                  <c:v>3.4837100000000002E-10</c:v>
                </c:pt>
                <c:pt idx="14350">
                  <c:v>3.4837200000000002E-10</c:v>
                </c:pt>
                <c:pt idx="14351">
                  <c:v>3.4838400000000002E-10</c:v>
                </c:pt>
                <c:pt idx="14352">
                  <c:v>3.4841499999999998E-10</c:v>
                </c:pt>
                <c:pt idx="14353">
                  <c:v>3.4842500000000001E-10</c:v>
                </c:pt>
                <c:pt idx="14354">
                  <c:v>3.4843200000000002E-10</c:v>
                </c:pt>
                <c:pt idx="14355">
                  <c:v>3.48472E-10</c:v>
                </c:pt>
                <c:pt idx="14356">
                  <c:v>3.4847499999999998E-10</c:v>
                </c:pt>
                <c:pt idx="14357">
                  <c:v>3.48477E-10</c:v>
                </c:pt>
                <c:pt idx="14358">
                  <c:v>3.4848000000000002E-10</c:v>
                </c:pt>
                <c:pt idx="14359">
                  <c:v>3.4851199999999999E-10</c:v>
                </c:pt>
                <c:pt idx="14360">
                  <c:v>3.4851600000000002E-10</c:v>
                </c:pt>
                <c:pt idx="14361">
                  <c:v>3.4851600000000002E-10</c:v>
                </c:pt>
                <c:pt idx="14362">
                  <c:v>3.4855399999999998E-10</c:v>
                </c:pt>
                <c:pt idx="14363">
                  <c:v>3.4856900000000001E-10</c:v>
                </c:pt>
                <c:pt idx="14364">
                  <c:v>3.4858499999999999E-10</c:v>
                </c:pt>
                <c:pt idx="14365">
                  <c:v>3.4858900000000003E-10</c:v>
                </c:pt>
                <c:pt idx="14366">
                  <c:v>3.4860299999999999E-10</c:v>
                </c:pt>
                <c:pt idx="14367">
                  <c:v>3.4861999999999998E-10</c:v>
                </c:pt>
                <c:pt idx="14368">
                  <c:v>3.4862300000000001E-10</c:v>
                </c:pt>
                <c:pt idx="14369">
                  <c:v>3.4865500000000002E-10</c:v>
                </c:pt>
                <c:pt idx="14370">
                  <c:v>3.4866899999999999E-10</c:v>
                </c:pt>
                <c:pt idx="14371">
                  <c:v>3.48683E-10</c:v>
                </c:pt>
                <c:pt idx="14372">
                  <c:v>3.48688E-10</c:v>
                </c:pt>
                <c:pt idx="14373">
                  <c:v>3.4871799999999999E-10</c:v>
                </c:pt>
                <c:pt idx="14374">
                  <c:v>3.4872399999999999E-10</c:v>
                </c:pt>
                <c:pt idx="14375">
                  <c:v>3.4873399999999998E-10</c:v>
                </c:pt>
                <c:pt idx="14376">
                  <c:v>3.4875199999999998E-10</c:v>
                </c:pt>
                <c:pt idx="14377">
                  <c:v>3.4875299999999998E-10</c:v>
                </c:pt>
                <c:pt idx="14378">
                  <c:v>3.4875600000000001E-10</c:v>
                </c:pt>
                <c:pt idx="14379">
                  <c:v>3.4876999999999998E-10</c:v>
                </c:pt>
                <c:pt idx="14380">
                  <c:v>3.4876999999999998E-10</c:v>
                </c:pt>
                <c:pt idx="14381">
                  <c:v>3.4884000000000001E-10</c:v>
                </c:pt>
                <c:pt idx="14382">
                  <c:v>3.4884299999999998E-10</c:v>
                </c:pt>
                <c:pt idx="14383">
                  <c:v>3.4887000000000001E-10</c:v>
                </c:pt>
                <c:pt idx="14384">
                  <c:v>3.4887899999999998E-10</c:v>
                </c:pt>
                <c:pt idx="14385">
                  <c:v>3.4888200000000001E-10</c:v>
                </c:pt>
                <c:pt idx="14386">
                  <c:v>3.489E-10</c:v>
                </c:pt>
                <c:pt idx="14387">
                  <c:v>3.4891599999999999E-10</c:v>
                </c:pt>
                <c:pt idx="14388">
                  <c:v>3.4892699999999998E-10</c:v>
                </c:pt>
                <c:pt idx="14389">
                  <c:v>3.4895600000000002E-10</c:v>
                </c:pt>
                <c:pt idx="14390">
                  <c:v>3.4897300000000001E-10</c:v>
                </c:pt>
                <c:pt idx="14391">
                  <c:v>3.48978E-10</c:v>
                </c:pt>
                <c:pt idx="14392">
                  <c:v>3.4897900000000001E-10</c:v>
                </c:pt>
                <c:pt idx="14393">
                  <c:v>3.4899299999999998E-10</c:v>
                </c:pt>
                <c:pt idx="14394">
                  <c:v>3.48996E-10</c:v>
                </c:pt>
                <c:pt idx="14395">
                  <c:v>3.4901199999999998E-10</c:v>
                </c:pt>
                <c:pt idx="14396">
                  <c:v>3.49038E-10</c:v>
                </c:pt>
                <c:pt idx="14397">
                  <c:v>3.4904899999999999E-10</c:v>
                </c:pt>
                <c:pt idx="14398">
                  <c:v>3.4905300000000002E-10</c:v>
                </c:pt>
                <c:pt idx="14399">
                  <c:v>3.4906599999999998E-10</c:v>
                </c:pt>
                <c:pt idx="14400">
                  <c:v>3.4908100000000001E-10</c:v>
                </c:pt>
                <c:pt idx="14401">
                  <c:v>3.4908900000000002E-10</c:v>
                </c:pt>
                <c:pt idx="14402">
                  <c:v>3.4909099999999999E-10</c:v>
                </c:pt>
                <c:pt idx="14403">
                  <c:v>3.4915699999999999E-10</c:v>
                </c:pt>
                <c:pt idx="14404">
                  <c:v>3.4916299999999999E-10</c:v>
                </c:pt>
                <c:pt idx="14405">
                  <c:v>3.4916399999999999E-10</c:v>
                </c:pt>
                <c:pt idx="14406">
                  <c:v>3.4916600000000001E-10</c:v>
                </c:pt>
                <c:pt idx="14407">
                  <c:v>3.4919399999999999E-10</c:v>
                </c:pt>
                <c:pt idx="14408">
                  <c:v>3.4919600000000001E-10</c:v>
                </c:pt>
                <c:pt idx="14409">
                  <c:v>3.4920900000000002E-10</c:v>
                </c:pt>
                <c:pt idx="14410">
                  <c:v>3.4924199999999999E-10</c:v>
                </c:pt>
                <c:pt idx="14411">
                  <c:v>3.4926499999999998E-10</c:v>
                </c:pt>
                <c:pt idx="14412">
                  <c:v>3.4927500000000002E-10</c:v>
                </c:pt>
                <c:pt idx="14413">
                  <c:v>3.4928600000000001E-10</c:v>
                </c:pt>
                <c:pt idx="14414">
                  <c:v>3.4930000000000002E-10</c:v>
                </c:pt>
                <c:pt idx="14415">
                  <c:v>3.4930699999999998E-10</c:v>
                </c:pt>
                <c:pt idx="14416">
                  <c:v>3.4932599999999999E-10</c:v>
                </c:pt>
                <c:pt idx="14417">
                  <c:v>3.4934899999999998E-10</c:v>
                </c:pt>
                <c:pt idx="14418">
                  <c:v>3.4935200000000001E-10</c:v>
                </c:pt>
                <c:pt idx="14419">
                  <c:v>3.4937700000000001E-10</c:v>
                </c:pt>
                <c:pt idx="14420">
                  <c:v>3.4938499999999998E-10</c:v>
                </c:pt>
                <c:pt idx="14421">
                  <c:v>3.49394E-10</c:v>
                </c:pt>
                <c:pt idx="14422">
                  <c:v>3.4940200000000002E-10</c:v>
                </c:pt>
                <c:pt idx="14423">
                  <c:v>3.4942299999999999E-10</c:v>
                </c:pt>
                <c:pt idx="14424">
                  <c:v>3.4942500000000001E-10</c:v>
                </c:pt>
                <c:pt idx="14425">
                  <c:v>3.4942699999999998E-10</c:v>
                </c:pt>
                <c:pt idx="14426">
                  <c:v>3.49466E-10</c:v>
                </c:pt>
                <c:pt idx="14427">
                  <c:v>3.4948099999999997E-10</c:v>
                </c:pt>
                <c:pt idx="14428">
                  <c:v>3.4950699999999999E-10</c:v>
                </c:pt>
                <c:pt idx="14429">
                  <c:v>3.4951299999999999E-10</c:v>
                </c:pt>
                <c:pt idx="14430">
                  <c:v>3.4953599999999998E-10</c:v>
                </c:pt>
                <c:pt idx="14431">
                  <c:v>3.4953699999999999E-10</c:v>
                </c:pt>
                <c:pt idx="14432">
                  <c:v>3.4955999999999998E-10</c:v>
                </c:pt>
                <c:pt idx="14433">
                  <c:v>3.4956500000000002E-10</c:v>
                </c:pt>
                <c:pt idx="14434">
                  <c:v>3.4957100000000002E-10</c:v>
                </c:pt>
                <c:pt idx="14435">
                  <c:v>3.4957500000000001E-10</c:v>
                </c:pt>
                <c:pt idx="14436">
                  <c:v>3.49592E-10</c:v>
                </c:pt>
                <c:pt idx="14437">
                  <c:v>3.4960799999999998E-10</c:v>
                </c:pt>
                <c:pt idx="14438">
                  <c:v>3.49617E-10</c:v>
                </c:pt>
                <c:pt idx="14439">
                  <c:v>3.49629E-10</c:v>
                </c:pt>
                <c:pt idx="14440">
                  <c:v>3.49629E-10</c:v>
                </c:pt>
                <c:pt idx="14441">
                  <c:v>3.4963100000000002E-10</c:v>
                </c:pt>
                <c:pt idx="14442">
                  <c:v>3.49635E-10</c:v>
                </c:pt>
                <c:pt idx="14443">
                  <c:v>3.49647E-10</c:v>
                </c:pt>
                <c:pt idx="14444">
                  <c:v>3.4967900000000002E-10</c:v>
                </c:pt>
                <c:pt idx="14445">
                  <c:v>3.4970800000000001E-10</c:v>
                </c:pt>
                <c:pt idx="14446">
                  <c:v>3.4971799999999999E-10</c:v>
                </c:pt>
                <c:pt idx="14447">
                  <c:v>3.4972899999999998E-10</c:v>
                </c:pt>
                <c:pt idx="14448">
                  <c:v>3.4973499999999998E-10</c:v>
                </c:pt>
                <c:pt idx="14449">
                  <c:v>3.4973499999999998E-10</c:v>
                </c:pt>
                <c:pt idx="14450">
                  <c:v>3.4974500000000002E-10</c:v>
                </c:pt>
                <c:pt idx="14451">
                  <c:v>3.4977199999999999E-10</c:v>
                </c:pt>
                <c:pt idx="14452">
                  <c:v>3.4978100000000001E-10</c:v>
                </c:pt>
                <c:pt idx="14453">
                  <c:v>3.4978100000000001E-10</c:v>
                </c:pt>
                <c:pt idx="14454">
                  <c:v>3.4978700000000001E-10</c:v>
                </c:pt>
                <c:pt idx="14455">
                  <c:v>3.49828E-10</c:v>
                </c:pt>
                <c:pt idx="14456">
                  <c:v>3.4983500000000001E-10</c:v>
                </c:pt>
                <c:pt idx="14457">
                  <c:v>3.4984499999999999E-10</c:v>
                </c:pt>
                <c:pt idx="14458">
                  <c:v>3.4985400000000002E-10</c:v>
                </c:pt>
                <c:pt idx="14459">
                  <c:v>3.4985599999999999E-10</c:v>
                </c:pt>
                <c:pt idx="14460">
                  <c:v>3.4986799999999999E-10</c:v>
                </c:pt>
                <c:pt idx="14461">
                  <c:v>3.4989000000000002E-10</c:v>
                </c:pt>
                <c:pt idx="14462">
                  <c:v>3.4989199999999998E-10</c:v>
                </c:pt>
                <c:pt idx="14463">
                  <c:v>3.4990800000000002E-10</c:v>
                </c:pt>
                <c:pt idx="14464">
                  <c:v>3.4990899999999998E-10</c:v>
                </c:pt>
                <c:pt idx="14465">
                  <c:v>3.4992699999999997E-10</c:v>
                </c:pt>
                <c:pt idx="14466">
                  <c:v>3.4993499999999999E-10</c:v>
                </c:pt>
                <c:pt idx="14467">
                  <c:v>3.4995000000000002E-10</c:v>
                </c:pt>
                <c:pt idx="14468">
                  <c:v>3.4995799999999998E-10</c:v>
                </c:pt>
                <c:pt idx="14469">
                  <c:v>3.4996100000000001E-10</c:v>
                </c:pt>
                <c:pt idx="14470">
                  <c:v>3.4996399999999998E-10</c:v>
                </c:pt>
                <c:pt idx="14471">
                  <c:v>3.4997599999999998E-10</c:v>
                </c:pt>
                <c:pt idx="14472">
                  <c:v>3.4998500000000001E-10</c:v>
                </c:pt>
                <c:pt idx="14473">
                  <c:v>3.4999999999999998E-10</c:v>
                </c:pt>
                <c:pt idx="14474">
                  <c:v>3.5002499999999999E-10</c:v>
                </c:pt>
                <c:pt idx="14475">
                  <c:v>3.50026E-10</c:v>
                </c:pt>
                <c:pt idx="14476">
                  <c:v>3.5006099999999999E-10</c:v>
                </c:pt>
                <c:pt idx="14477">
                  <c:v>3.50105E-10</c:v>
                </c:pt>
                <c:pt idx="14478">
                  <c:v>3.5011300000000002E-10</c:v>
                </c:pt>
                <c:pt idx="14479">
                  <c:v>3.50171E-10</c:v>
                </c:pt>
                <c:pt idx="14480">
                  <c:v>3.5019299999999998E-10</c:v>
                </c:pt>
                <c:pt idx="14481">
                  <c:v>3.5019700000000002E-10</c:v>
                </c:pt>
                <c:pt idx="14482">
                  <c:v>3.5019899999999998E-10</c:v>
                </c:pt>
                <c:pt idx="14483">
                  <c:v>3.50207E-10</c:v>
                </c:pt>
                <c:pt idx="14484">
                  <c:v>3.5020800000000001E-10</c:v>
                </c:pt>
                <c:pt idx="14485">
                  <c:v>3.5021000000000002E-10</c:v>
                </c:pt>
                <c:pt idx="14486">
                  <c:v>3.5021199999999999E-10</c:v>
                </c:pt>
                <c:pt idx="14487">
                  <c:v>3.50213E-10</c:v>
                </c:pt>
                <c:pt idx="14488">
                  <c:v>3.5022000000000001E-10</c:v>
                </c:pt>
                <c:pt idx="14489">
                  <c:v>3.50267E-10</c:v>
                </c:pt>
                <c:pt idx="14490">
                  <c:v>3.5028E-10</c:v>
                </c:pt>
                <c:pt idx="14491">
                  <c:v>3.5028E-10</c:v>
                </c:pt>
                <c:pt idx="14492">
                  <c:v>3.5028800000000002E-10</c:v>
                </c:pt>
                <c:pt idx="14493">
                  <c:v>3.5030299999999999E-10</c:v>
                </c:pt>
                <c:pt idx="14494">
                  <c:v>3.5030799999999999E-10</c:v>
                </c:pt>
                <c:pt idx="14495">
                  <c:v>3.5030899999999999E-10</c:v>
                </c:pt>
                <c:pt idx="14496">
                  <c:v>3.5031800000000002E-10</c:v>
                </c:pt>
                <c:pt idx="14497">
                  <c:v>3.5033899999999999E-10</c:v>
                </c:pt>
                <c:pt idx="14498">
                  <c:v>3.5034200000000002E-10</c:v>
                </c:pt>
                <c:pt idx="14499">
                  <c:v>3.5034700000000001E-10</c:v>
                </c:pt>
                <c:pt idx="14500">
                  <c:v>3.5037200000000002E-10</c:v>
                </c:pt>
                <c:pt idx="14501">
                  <c:v>3.5037999999999998E-10</c:v>
                </c:pt>
                <c:pt idx="14502">
                  <c:v>3.5045899999999999E-10</c:v>
                </c:pt>
                <c:pt idx="14503">
                  <c:v>3.50478E-10</c:v>
                </c:pt>
                <c:pt idx="14504">
                  <c:v>3.5048500000000001E-10</c:v>
                </c:pt>
                <c:pt idx="14505">
                  <c:v>3.5053799999999999E-10</c:v>
                </c:pt>
                <c:pt idx="14506">
                  <c:v>3.5054600000000001E-10</c:v>
                </c:pt>
                <c:pt idx="14507">
                  <c:v>3.5055599999999999E-10</c:v>
                </c:pt>
                <c:pt idx="14508">
                  <c:v>3.50563E-10</c:v>
                </c:pt>
                <c:pt idx="14509">
                  <c:v>3.5056400000000001E-10</c:v>
                </c:pt>
                <c:pt idx="14510">
                  <c:v>3.50581E-10</c:v>
                </c:pt>
                <c:pt idx="14511">
                  <c:v>3.50581E-10</c:v>
                </c:pt>
                <c:pt idx="14512">
                  <c:v>3.50587E-10</c:v>
                </c:pt>
                <c:pt idx="14513">
                  <c:v>3.50599E-10</c:v>
                </c:pt>
                <c:pt idx="14514">
                  <c:v>3.5062099999999998E-10</c:v>
                </c:pt>
                <c:pt idx="14515">
                  <c:v>3.5063999999999999E-10</c:v>
                </c:pt>
                <c:pt idx="14516">
                  <c:v>3.5064499999999998E-10</c:v>
                </c:pt>
                <c:pt idx="14517">
                  <c:v>3.5065699999999998E-10</c:v>
                </c:pt>
                <c:pt idx="14518">
                  <c:v>3.50695E-10</c:v>
                </c:pt>
                <c:pt idx="14519">
                  <c:v>3.5069899999999998E-10</c:v>
                </c:pt>
                <c:pt idx="14520">
                  <c:v>3.5070400000000002E-10</c:v>
                </c:pt>
                <c:pt idx="14521">
                  <c:v>3.5072399999999999E-10</c:v>
                </c:pt>
                <c:pt idx="14522">
                  <c:v>3.50732E-10</c:v>
                </c:pt>
                <c:pt idx="14523">
                  <c:v>3.50749E-10</c:v>
                </c:pt>
                <c:pt idx="14524">
                  <c:v>3.5075499999999999E-10</c:v>
                </c:pt>
                <c:pt idx="14525">
                  <c:v>3.5076300000000001E-10</c:v>
                </c:pt>
                <c:pt idx="14526">
                  <c:v>3.5077600000000002E-10</c:v>
                </c:pt>
                <c:pt idx="14527">
                  <c:v>3.5077799999999999E-10</c:v>
                </c:pt>
                <c:pt idx="14528">
                  <c:v>3.5078399999999999E-10</c:v>
                </c:pt>
                <c:pt idx="14529">
                  <c:v>3.5080199999999998E-10</c:v>
                </c:pt>
                <c:pt idx="14530">
                  <c:v>3.5080299999999999E-10</c:v>
                </c:pt>
                <c:pt idx="14531">
                  <c:v>3.5081499999999999E-10</c:v>
                </c:pt>
                <c:pt idx="14532">
                  <c:v>3.5081700000000001E-10</c:v>
                </c:pt>
                <c:pt idx="14533">
                  <c:v>3.5082400000000002E-10</c:v>
                </c:pt>
                <c:pt idx="14534">
                  <c:v>3.5082699999999999E-10</c:v>
                </c:pt>
                <c:pt idx="14535">
                  <c:v>3.5084E-10</c:v>
                </c:pt>
                <c:pt idx="14536">
                  <c:v>3.5084399999999998E-10</c:v>
                </c:pt>
                <c:pt idx="14537">
                  <c:v>3.50876E-10</c:v>
                </c:pt>
                <c:pt idx="14538">
                  <c:v>3.5092199999999998E-10</c:v>
                </c:pt>
                <c:pt idx="14539">
                  <c:v>3.5094099999999999E-10</c:v>
                </c:pt>
                <c:pt idx="14540">
                  <c:v>3.50978E-10</c:v>
                </c:pt>
                <c:pt idx="14541">
                  <c:v>3.5101000000000001E-10</c:v>
                </c:pt>
                <c:pt idx="14542">
                  <c:v>3.51021E-10</c:v>
                </c:pt>
                <c:pt idx="14543">
                  <c:v>3.5102499999999998E-10</c:v>
                </c:pt>
                <c:pt idx="14544">
                  <c:v>3.5102999999999998E-10</c:v>
                </c:pt>
                <c:pt idx="14545">
                  <c:v>3.51045E-10</c:v>
                </c:pt>
                <c:pt idx="14546">
                  <c:v>3.5105399999999997E-10</c:v>
                </c:pt>
                <c:pt idx="14547">
                  <c:v>3.5105900000000002E-10</c:v>
                </c:pt>
                <c:pt idx="14548">
                  <c:v>3.5108800000000001E-10</c:v>
                </c:pt>
                <c:pt idx="14549">
                  <c:v>3.5113800000000002E-10</c:v>
                </c:pt>
                <c:pt idx="14550">
                  <c:v>3.5114200000000001E-10</c:v>
                </c:pt>
                <c:pt idx="14551">
                  <c:v>3.5115799999999999E-10</c:v>
                </c:pt>
                <c:pt idx="14552">
                  <c:v>3.5119299999999998E-10</c:v>
                </c:pt>
                <c:pt idx="14553">
                  <c:v>3.5119399999999999E-10</c:v>
                </c:pt>
                <c:pt idx="14554">
                  <c:v>3.5122399999999999E-10</c:v>
                </c:pt>
                <c:pt idx="14555">
                  <c:v>3.5122700000000001E-10</c:v>
                </c:pt>
                <c:pt idx="14556">
                  <c:v>3.5122800000000002E-10</c:v>
                </c:pt>
                <c:pt idx="14557">
                  <c:v>3.5125499999999999E-10</c:v>
                </c:pt>
                <c:pt idx="14558">
                  <c:v>3.5126099999999999E-10</c:v>
                </c:pt>
                <c:pt idx="14559">
                  <c:v>3.5126699999999999E-10</c:v>
                </c:pt>
                <c:pt idx="14560">
                  <c:v>3.5128499999999999E-10</c:v>
                </c:pt>
                <c:pt idx="14561">
                  <c:v>3.5129699999999999E-10</c:v>
                </c:pt>
                <c:pt idx="14562">
                  <c:v>3.5130500000000001E-10</c:v>
                </c:pt>
                <c:pt idx="14563">
                  <c:v>3.5130700000000003E-10</c:v>
                </c:pt>
                <c:pt idx="14564">
                  <c:v>3.5133199999999998E-10</c:v>
                </c:pt>
                <c:pt idx="14565">
                  <c:v>3.5136500000000001E-10</c:v>
                </c:pt>
                <c:pt idx="14566">
                  <c:v>3.5136899999999999E-10</c:v>
                </c:pt>
                <c:pt idx="14567">
                  <c:v>3.5137900000000002E-10</c:v>
                </c:pt>
                <c:pt idx="14568">
                  <c:v>3.51413E-10</c:v>
                </c:pt>
                <c:pt idx="14569">
                  <c:v>3.5143900000000002E-10</c:v>
                </c:pt>
                <c:pt idx="14570">
                  <c:v>3.5144699999999999E-10</c:v>
                </c:pt>
                <c:pt idx="14571">
                  <c:v>3.5145799999999998E-10</c:v>
                </c:pt>
                <c:pt idx="14572">
                  <c:v>3.51461E-10</c:v>
                </c:pt>
                <c:pt idx="14573">
                  <c:v>3.5148899999999998E-10</c:v>
                </c:pt>
                <c:pt idx="14574">
                  <c:v>3.51497E-10</c:v>
                </c:pt>
                <c:pt idx="14575">
                  <c:v>3.5150500000000002E-10</c:v>
                </c:pt>
                <c:pt idx="14576">
                  <c:v>3.5150799999999999E-10</c:v>
                </c:pt>
                <c:pt idx="14577">
                  <c:v>3.5151299999999998E-10</c:v>
                </c:pt>
                <c:pt idx="14578">
                  <c:v>3.51515E-10</c:v>
                </c:pt>
                <c:pt idx="14579">
                  <c:v>3.51515E-10</c:v>
                </c:pt>
                <c:pt idx="14580">
                  <c:v>3.5151600000000001E-10</c:v>
                </c:pt>
                <c:pt idx="14581">
                  <c:v>3.5154999999999999E-10</c:v>
                </c:pt>
                <c:pt idx="14582">
                  <c:v>3.5155800000000001E-10</c:v>
                </c:pt>
                <c:pt idx="14583">
                  <c:v>3.5155900000000002E-10</c:v>
                </c:pt>
                <c:pt idx="14584">
                  <c:v>3.5157100000000002E-10</c:v>
                </c:pt>
                <c:pt idx="14585">
                  <c:v>3.5157200000000002E-10</c:v>
                </c:pt>
                <c:pt idx="14586">
                  <c:v>3.5161900000000001E-10</c:v>
                </c:pt>
                <c:pt idx="14587">
                  <c:v>3.5163100000000001E-10</c:v>
                </c:pt>
                <c:pt idx="14588">
                  <c:v>3.5163800000000002E-10</c:v>
                </c:pt>
                <c:pt idx="14589">
                  <c:v>3.5164599999999999E-10</c:v>
                </c:pt>
                <c:pt idx="14590">
                  <c:v>3.5166999999999999E-10</c:v>
                </c:pt>
                <c:pt idx="14591">
                  <c:v>3.5168799999999999E-10</c:v>
                </c:pt>
                <c:pt idx="14592">
                  <c:v>3.5172999999999998E-10</c:v>
                </c:pt>
                <c:pt idx="14593">
                  <c:v>3.5173400000000002E-10</c:v>
                </c:pt>
                <c:pt idx="14594">
                  <c:v>3.5173900000000001E-10</c:v>
                </c:pt>
                <c:pt idx="14595">
                  <c:v>3.5177299999999999E-10</c:v>
                </c:pt>
                <c:pt idx="14596">
                  <c:v>3.5178999999999998E-10</c:v>
                </c:pt>
                <c:pt idx="14597">
                  <c:v>3.51798E-10</c:v>
                </c:pt>
                <c:pt idx="14598">
                  <c:v>3.5180799999999998E-10</c:v>
                </c:pt>
                <c:pt idx="14599">
                  <c:v>3.5181E-10</c:v>
                </c:pt>
                <c:pt idx="14600">
                  <c:v>3.5181800000000001E-10</c:v>
                </c:pt>
                <c:pt idx="14601">
                  <c:v>3.5182300000000001E-10</c:v>
                </c:pt>
                <c:pt idx="14602">
                  <c:v>3.5183899999999999E-10</c:v>
                </c:pt>
                <c:pt idx="14603">
                  <c:v>3.5184700000000001E-10</c:v>
                </c:pt>
                <c:pt idx="14604">
                  <c:v>3.5184900000000002E-10</c:v>
                </c:pt>
                <c:pt idx="14605">
                  <c:v>3.5185599999999998E-10</c:v>
                </c:pt>
                <c:pt idx="14606">
                  <c:v>3.5185699999999999E-10</c:v>
                </c:pt>
                <c:pt idx="14607">
                  <c:v>3.51858E-10</c:v>
                </c:pt>
                <c:pt idx="14608">
                  <c:v>3.51877E-10</c:v>
                </c:pt>
                <c:pt idx="14609">
                  <c:v>3.5190800000000001E-10</c:v>
                </c:pt>
                <c:pt idx="14610">
                  <c:v>3.5190800000000001E-10</c:v>
                </c:pt>
                <c:pt idx="14611">
                  <c:v>3.51913E-10</c:v>
                </c:pt>
                <c:pt idx="14612">
                  <c:v>3.5192100000000002E-10</c:v>
                </c:pt>
                <c:pt idx="14613">
                  <c:v>3.5193200000000001E-10</c:v>
                </c:pt>
                <c:pt idx="14614">
                  <c:v>3.5196599999999999E-10</c:v>
                </c:pt>
                <c:pt idx="14615">
                  <c:v>3.5198399999999999E-10</c:v>
                </c:pt>
                <c:pt idx="14616">
                  <c:v>3.51997E-10</c:v>
                </c:pt>
                <c:pt idx="14617">
                  <c:v>3.5200400000000001E-10</c:v>
                </c:pt>
                <c:pt idx="14618">
                  <c:v>3.5201000000000001E-10</c:v>
                </c:pt>
                <c:pt idx="14619">
                  <c:v>3.5201600000000001E-10</c:v>
                </c:pt>
                <c:pt idx="14620">
                  <c:v>3.5201999999999999E-10</c:v>
                </c:pt>
                <c:pt idx="14621">
                  <c:v>3.5202200000000001E-10</c:v>
                </c:pt>
                <c:pt idx="14622">
                  <c:v>3.5203600000000002E-10</c:v>
                </c:pt>
                <c:pt idx="14623">
                  <c:v>3.5205300000000001E-10</c:v>
                </c:pt>
                <c:pt idx="14624">
                  <c:v>3.5205300000000001E-10</c:v>
                </c:pt>
                <c:pt idx="14625">
                  <c:v>3.5208599999999999E-10</c:v>
                </c:pt>
                <c:pt idx="14626">
                  <c:v>3.52088E-10</c:v>
                </c:pt>
                <c:pt idx="14627">
                  <c:v>3.5210299999999998E-10</c:v>
                </c:pt>
                <c:pt idx="14628">
                  <c:v>3.52124E-10</c:v>
                </c:pt>
                <c:pt idx="14629">
                  <c:v>3.5212500000000001E-10</c:v>
                </c:pt>
                <c:pt idx="14630">
                  <c:v>3.52142E-10</c:v>
                </c:pt>
                <c:pt idx="14631">
                  <c:v>3.5214400000000002E-10</c:v>
                </c:pt>
                <c:pt idx="14632">
                  <c:v>3.52148E-10</c:v>
                </c:pt>
                <c:pt idx="14633">
                  <c:v>3.5215099999999998E-10</c:v>
                </c:pt>
                <c:pt idx="14634">
                  <c:v>3.5215600000000002E-10</c:v>
                </c:pt>
                <c:pt idx="14635">
                  <c:v>3.5216299999999998E-10</c:v>
                </c:pt>
                <c:pt idx="14636">
                  <c:v>3.52214E-10</c:v>
                </c:pt>
                <c:pt idx="14637">
                  <c:v>3.5223599999999998E-10</c:v>
                </c:pt>
                <c:pt idx="14638">
                  <c:v>3.5225E-10</c:v>
                </c:pt>
                <c:pt idx="14639">
                  <c:v>3.52256E-10</c:v>
                </c:pt>
                <c:pt idx="14640">
                  <c:v>3.5229599999999998E-10</c:v>
                </c:pt>
                <c:pt idx="14641">
                  <c:v>3.5230700000000002E-10</c:v>
                </c:pt>
                <c:pt idx="14642">
                  <c:v>3.5230700000000002E-10</c:v>
                </c:pt>
                <c:pt idx="14643">
                  <c:v>3.52316E-10</c:v>
                </c:pt>
                <c:pt idx="14644">
                  <c:v>3.5231800000000001E-10</c:v>
                </c:pt>
                <c:pt idx="14645">
                  <c:v>3.52328E-10</c:v>
                </c:pt>
                <c:pt idx="14646">
                  <c:v>3.5233199999999998E-10</c:v>
                </c:pt>
                <c:pt idx="14647">
                  <c:v>3.5235500000000002E-10</c:v>
                </c:pt>
                <c:pt idx="14648">
                  <c:v>3.5235599999999998E-10</c:v>
                </c:pt>
                <c:pt idx="14649">
                  <c:v>3.5236899999999999E-10</c:v>
                </c:pt>
                <c:pt idx="14650">
                  <c:v>3.52383E-10</c:v>
                </c:pt>
                <c:pt idx="14651">
                  <c:v>3.5241199999999999E-10</c:v>
                </c:pt>
                <c:pt idx="14652">
                  <c:v>3.52473E-10</c:v>
                </c:pt>
                <c:pt idx="14653">
                  <c:v>3.5247400000000001E-10</c:v>
                </c:pt>
                <c:pt idx="14654">
                  <c:v>3.5250199999999999E-10</c:v>
                </c:pt>
                <c:pt idx="14655">
                  <c:v>3.5252900000000001E-10</c:v>
                </c:pt>
                <c:pt idx="14656">
                  <c:v>3.5255300000000001E-10</c:v>
                </c:pt>
                <c:pt idx="14657">
                  <c:v>3.5255400000000002E-10</c:v>
                </c:pt>
                <c:pt idx="14658">
                  <c:v>3.5257800000000002E-10</c:v>
                </c:pt>
                <c:pt idx="14659">
                  <c:v>3.52588E-10</c:v>
                </c:pt>
                <c:pt idx="14660">
                  <c:v>3.52594E-10</c:v>
                </c:pt>
                <c:pt idx="14661">
                  <c:v>3.5260700000000001E-10</c:v>
                </c:pt>
                <c:pt idx="14662">
                  <c:v>3.5262500000000001E-10</c:v>
                </c:pt>
                <c:pt idx="14663">
                  <c:v>3.5265799999999998E-10</c:v>
                </c:pt>
                <c:pt idx="14664">
                  <c:v>3.5267500000000003E-10</c:v>
                </c:pt>
                <c:pt idx="14665">
                  <c:v>3.5267900000000001E-10</c:v>
                </c:pt>
                <c:pt idx="14666">
                  <c:v>3.5269300000000002E-10</c:v>
                </c:pt>
                <c:pt idx="14667">
                  <c:v>3.5269900000000002E-10</c:v>
                </c:pt>
                <c:pt idx="14668">
                  <c:v>3.5274000000000001E-10</c:v>
                </c:pt>
                <c:pt idx="14669">
                  <c:v>3.5275300000000002E-10</c:v>
                </c:pt>
                <c:pt idx="14670">
                  <c:v>3.5277600000000001E-10</c:v>
                </c:pt>
                <c:pt idx="14671">
                  <c:v>3.5277600000000001E-10</c:v>
                </c:pt>
                <c:pt idx="14672">
                  <c:v>3.52786E-10</c:v>
                </c:pt>
                <c:pt idx="14673">
                  <c:v>3.5279599999999998E-10</c:v>
                </c:pt>
                <c:pt idx="14674">
                  <c:v>3.5281800000000001E-10</c:v>
                </c:pt>
                <c:pt idx="14675">
                  <c:v>3.5282199999999999E-10</c:v>
                </c:pt>
                <c:pt idx="14676">
                  <c:v>3.5283899999999998E-10</c:v>
                </c:pt>
                <c:pt idx="14677">
                  <c:v>3.5285799999999999E-10</c:v>
                </c:pt>
                <c:pt idx="14678">
                  <c:v>3.5286600000000001E-10</c:v>
                </c:pt>
                <c:pt idx="14679">
                  <c:v>3.5286999999999999E-10</c:v>
                </c:pt>
                <c:pt idx="14680">
                  <c:v>3.5287499999999998E-10</c:v>
                </c:pt>
                <c:pt idx="14681">
                  <c:v>3.52895E-10</c:v>
                </c:pt>
                <c:pt idx="14682">
                  <c:v>3.5290800000000001E-10</c:v>
                </c:pt>
                <c:pt idx="14683">
                  <c:v>3.5293599999999999E-10</c:v>
                </c:pt>
                <c:pt idx="14684">
                  <c:v>3.5294600000000002E-10</c:v>
                </c:pt>
                <c:pt idx="14685">
                  <c:v>3.5294699999999998E-10</c:v>
                </c:pt>
                <c:pt idx="14686">
                  <c:v>3.5295299999999998E-10</c:v>
                </c:pt>
                <c:pt idx="14687">
                  <c:v>3.5295899999999998E-10</c:v>
                </c:pt>
                <c:pt idx="14688">
                  <c:v>3.5302699999999999E-10</c:v>
                </c:pt>
                <c:pt idx="14689">
                  <c:v>3.53028E-10</c:v>
                </c:pt>
                <c:pt idx="14690">
                  <c:v>3.5306600000000002E-10</c:v>
                </c:pt>
                <c:pt idx="14691">
                  <c:v>3.5306600000000002E-10</c:v>
                </c:pt>
                <c:pt idx="14692">
                  <c:v>3.5307700000000001E-10</c:v>
                </c:pt>
                <c:pt idx="14693">
                  <c:v>3.5308499999999998E-10</c:v>
                </c:pt>
                <c:pt idx="14694">
                  <c:v>3.5311300000000001E-10</c:v>
                </c:pt>
                <c:pt idx="14695">
                  <c:v>3.5312600000000002E-10</c:v>
                </c:pt>
                <c:pt idx="14696">
                  <c:v>3.5313300000000003E-10</c:v>
                </c:pt>
                <c:pt idx="14697">
                  <c:v>3.5313300000000003E-10</c:v>
                </c:pt>
                <c:pt idx="14698">
                  <c:v>3.5315600000000002E-10</c:v>
                </c:pt>
                <c:pt idx="14699">
                  <c:v>3.5316100000000001E-10</c:v>
                </c:pt>
                <c:pt idx="14700">
                  <c:v>3.5322E-10</c:v>
                </c:pt>
                <c:pt idx="14701">
                  <c:v>3.5322800000000001E-10</c:v>
                </c:pt>
                <c:pt idx="14702">
                  <c:v>3.5323500000000002E-10</c:v>
                </c:pt>
                <c:pt idx="14703">
                  <c:v>3.5324799999999998E-10</c:v>
                </c:pt>
                <c:pt idx="14704">
                  <c:v>3.5324899999999999E-10</c:v>
                </c:pt>
                <c:pt idx="14705">
                  <c:v>3.5325300000000002E-10</c:v>
                </c:pt>
                <c:pt idx="14706">
                  <c:v>3.53257E-10</c:v>
                </c:pt>
                <c:pt idx="14707">
                  <c:v>3.5326799999999999E-10</c:v>
                </c:pt>
                <c:pt idx="14708">
                  <c:v>3.53281E-10</c:v>
                </c:pt>
                <c:pt idx="14709">
                  <c:v>3.53299E-10</c:v>
                </c:pt>
                <c:pt idx="14710">
                  <c:v>3.5331499999999998E-10</c:v>
                </c:pt>
                <c:pt idx="14711">
                  <c:v>3.5331499999999998E-10</c:v>
                </c:pt>
                <c:pt idx="14712">
                  <c:v>3.5331599999999999E-10</c:v>
                </c:pt>
                <c:pt idx="14713">
                  <c:v>3.5331800000000001E-10</c:v>
                </c:pt>
                <c:pt idx="14714">
                  <c:v>3.5331999999999998E-10</c:v>
                </c:pt>
                <c:pt idx="14715">
                  <c:v>3.5334200000000001E-10</c:v>
                </c:pt>
                <c:pt idx="14716">
                  <c:v>3.5334300000000002E-10</c:v>
                </c:pt>
                <c:pt idx="14717">
                  <c:v>3.5334499999999998E-10</c:v>
                </c:pt>
                <c:pt idx="14718">
                  <c:v>3.5336999999999999E-10</c:v>
                </c:pt>
                <c:pt idx="14719">
                  <c:v>3.5341099999999998E-10</c:v>
                </c:pt>
                <c:pt idx="14720">
                  <c:v>3.53431E-10</c:v>
                </c:pt>
                <c:pt idx="14721">
                  <c:v>3.5344500000000001E-10</c:v>
                </c:pt>
                <c:pt idx="14722">
                  <c:v>3.5344799999999999E-10</c:v>
                </c:pt>
                <c:pt idx="14723">
                  <c:v>3.5345299999999998E-10</c:v>
                </c:pt>
                <c:pt idx="14724">
                  <c:v>3.5345899999999998E-10</c:v>
                </c:pt>
                <c:pt idx="14725">
                  <c:v>3.5347799999999999E-10</c:v>
                </c:pt>
                <c:pt idx="14726">
                  <c:v>3.5348200000000002E-10</c:v>
                </c:pt>
                <c:pt idx="14727">
                  <c:v>3.5348999999999999E-10</c:v>
                </c:pt>
                <c:pt idx="14728">
                  <c:v>3.53498E-10</c:v>
                </c:pt>
                <c:pt idx="14729">
                  <c:v>3.5350099999999998E-10</c:v>
                </c:pt>
                <c:pt idx="14730">
                  <c:v>3.53552E-10</c:v>
                </c:pt>
                <c:pt idx="14731">
                  <c:v>3.5356199999999998E-10</c:v>
                </c:pt>
                <c:pt idx="14732">
                  <c:v>3.5361900000000001E-10</c:v>
                </c:pt>
                <c:pt idx="14733">
                  <c:v>3.5363900000000002E-10</c:v>
                </c:pt>
                <c:pt idx="14734">
                  <c:v>3.53679E-10</c:v>
                </c:pt>
                <c:pt idx="14735">
                  <c:v>3.53679E-10</c:v>
                </c:pt>
                <c:pt idx="14736">
                  <c:v>3.5368700000000002E-10</c:v>
                </c:pt>
                <c:pt idx="14737">
                  <c:v>3.5369300000000002E-10</c:v>
                </c:pt>
                <c:pt idx="14738">
                  <c:v>3.53703E-10</c:v>
                </c:pt>
                <c:pt idx="14739">
                  <c:v>3.5371999999999999E-10</c:v>
                </c:pt>
                <c:pt idx="14740">
                  <c:v>3.5374600000000001E-10</c:v>
                </c:pt>
                <c:pt idx="14741">
                  <c:v>3.5375599999999999E-10</c:v>
                </c:pt>
                <c:pt idx="14742">
                  <c:v>3.53811E-10</c:v>
                </c:pt>
                <c:pt idx="14743">
                  <c:v>3.5381400000000003E-10</c:v>
                </c:pt>
                <c:pt idx="14744">
                  <c:v>3.53817E-10</c:v>
                </c:pt>
                <c:pt idx="14745">
                  <c:v>3.5382799999999999E-10</c:v>
                </c:pt>
                <c:pt idx="14746">
                  <c:v>3.5385500000000002E-10</c:v>
                </c:pt>
                <c:pt idx="14747">
                  <c:v>3.5386399999999999E-10</c:v>
                </c:pt>
                <c:pt idx="14748">
                  <c:v>3.5387400000000002E-10</c:v>
                </c:pt>
                <c:pt idx="14749">
                  <c:v>3.5387900000000001E-10</c:v>
                </c:pt>
                <c:pt idx="14750">
                  <c:v>3.5388000000000002E-10</c:v>
                </c:pt>
                <c:pt idx="14751">
                  <c:v>3.5389999999999999E-10</c:v>
                </c:pt>
                <c:pt idx="14752">
                  <c:v>3.5394000000000002E-10</c:v>
                </c:pt>
                <c:pt idx="14753">
                  <c:v>3.5397500000000001E-10</c:v>
                </c:pt>
                <c:pt idx="14754">
                  <c:v>3.5399400000000002E-10</c:v>
                </c:pt>
                <c:pt idx="14755">
                  <c:v>3.5400699999999997E-10</c:v>
                </c:pt>
                <c:pt idx="14756">
                  <c:v>3.54022E-10</c:v>
                </c:pt>
                <c:pt idx="14757">
                  <c:v>3.5404399999999998E-10</c:v>
                </c:pt>
                <c:pt idx="14758">
                  <c:v>3.5404999999999998E-10</c:v>
                </c:pt>
                <c:pt idx="14759">
                  <c:v>3.5406000000000002E-10</c:v>
                </c:pt>
                <c:pt idx="14760">
                  <c:v>3.54064E-10</c:v>
                </c:pt>
                <c:pt idx="14761">
                  <c:v>3.5409100000000002E-10</c:v>
                </c:pt>
                <c:pt idx="14762">
                  <c:v>3.5410900000000002E-10</c:v>
                </c:pt>
                <c:pt idx="14763">
                  <c:v>3.5411599999999998E-10</c:v>
                </c:pt>
                <c:pt idx="14764">
                  <c:v>3.54137E-10</c:v>
                </c:pt>
                <c:pt idx="14765">
                  <c:v>3.5416499999999999E-10</c:v>
                </c:pt>
                <c:pt idx="14766">
                  <c:v>3.5417199999999999E-10</c:v>
                </c:pt>
                <c:pt idx="14767">
                  <c:v>3.5417400000000001E-10</c:v>
                </c:pt>
                <c:pt idx="14768">
                  <c:v>3.5418299999999999E-10</c:v>
                </c:pt>
                <c:pt idx="14769">
                  <c:v>3.5418299999999999E-10</c:v>
                </c:pt>
                <c:pt idx="14770">
                  <c:v>3.5418600000000001E-10</c:v>
                </c:pt>
                <c:pt idx="14771">
                  <c:v>3.5419800000000001E-10</c:v>
                </c:pt>
                <c:pt idx="14772">
                  <c:v>3.5419900000000002E-10</c:v>
                </c:pt>
                <c:pt idx="14773">
                  <c:v>3.54203E-10</c:v>
                </c:pt>
                <c:pt idx="14774">
                  <c:v>3.5420699999999998E-10</c:v>
                </c:pt>
                <c:pt idx="14775">
                  <c:v>3.5422900000000002E-10</c:v>
                </c:pt>
                <c:pt idx="14776">
                  <c:v>3.5424999999999999E-10</c:v>
                </c:pt>
                <c:pt idx="14777">
                  <c:v>3.5425499999999998E-10</c:v>
                </c:pt>
                <c:pt idx="14778">
                  <c:v>3.5426000000000003E-10</c:v>
                </c:pt>
                <c:pt idx="14779">
                  <c:v>3.5427200000000003E-10</c:v>
                </c:pt>
                <c:pt idx="14780">
                  <c:v>3.54275E-10</c:v>
                </c:pt>
                <c:pt idx="14781">
                  <c:v>3.5427800000000003E-10</c:v>
                </c:pt>
                <c:pt idx="14782">
                  <c:v>3.54293E-10</c:v>
                </c:pt>
                <c:pt idx="14783">
                  <c:v>3.5429400000000001E-10</c:v>
                </c:pt>
                <c:pt idx="14784">
                  <c:v>3.5429799999999999E-10</c:v>
                </c:pt>
                <c:pt idx="14785">
                  <c:v>3.5430800000000002E-10</c:v>
                </c:pt>
                <c:pt idx="14786">
                  <c:v>3.5431400000000002E-10</c:v>
                </c:pt>
                <c:pt idx="14787">
                  <c:v>3.5433299999999998E-10</c:v>
                </c:pt>
                <c:pt idx="14788">
                  <c:v>3.5433399999999999E-10</c:v>
                </c:pt>
                <c:pt idx="14789">
                  <c:v>3.5433600000000001E-10</c:v>
                </c:pt>
                <c:pt idx="14790">
                  <c:v>3.5433999999999999E-10</c:v>
                </c:pt>
                <c:pt idx="14791">
                  <c:v>3.5434400000000002E-10</c:v>
                </c:pt>
                <c:pt idx="14792">
                  <c:v>3.5434800000000001E-10</c:v>
                </c:pt>
                <c:pt idx="14793">
                  <c:v>3.5434900000000001E-10</c:v>
                </c:pt>
                <c:pt idx="14794">
                  <c:v>3.54353E-10</c:v>
                </c:pt>
                <c:pt idx="14795">
                  <c:v>3.5437400000000002E-10</c:v>
                </c:pt>
                <c:pt idx="14796">
                  <c:v>3.5439200000000002E-10</c:v>
                </c:pt>
                <c:pt idx="14797">
                  <c:v>3.5441500000000001E-10</c:v>
                </c:pt>
                <c:pt idx="14798">
                  <c:v>3.54474E-10</c:v>
                </c:pt>
                <c:pt idx="14799">
                  <c:v>3.5448700000000001E-10</c:v>
                </c:pt>
                <c:pt idx="14800">
                  <c:v>3.5448999999999998E-10</c:v>
                </c:pt>
                <c:pt idx="14801">
                  <c:v>3.5448999999999998E-10</c:v>
                </c:pt>
                <c:pt idx="14802">
                  <c:v>3.5449099999999999E-10</c:v>
                </c:pt>
                <c:pt idx="14803">
                  <c:v>3.5449500000000003E-10</c:v>
                </c:pt>
                <c:pt idx="14804">
                  <c:v>3.5451800000000002E-10</c:v>
                </c:pt>
                <c:pt idx="14805">
                  <c:v>3.5454800000000001E-10</c:v>
                </c:pt>
                <c:pt idx="14806">
                  <c:v>3.5457399999999998E-10</c:v>
                </c:pt>
                <c:pt idx="14807">
                  <c:v>3.54594E-10</c:v>
                </c:pt>
                <c:pt idx="14808">
                  <c:v>3.5459799999999998E-10</c:v>
                </c:pt>
                <c:pt idx="14809">
                  <c:v>3.5462899999999999E-10</c:v>
                </c:pt>
                <c:pt idx="14810">
                  <c:v>3.5464199999999999E-10</c:v>
                </c:pt>
                <c:pt idx="14811">
                  <c:v>3.54655E-10</c:v>
                </c:pt>
                <c:pt idx="14812">
                  <c:v>3.54661E-10</c:v>
                </c:pt>
                <c:pt idx="14813">
                  <c:v>3.5470599999999997E-10</c:v>
                </c:pt>
                <c:pt idx="14814">
                  <c:v>3.5471600000000001E-10</c:v>
                </c:pt>
                <c:pt idx="14815">
                  <c:v>3.5471700000000002E-10</c:v>
                </c:pt>
                <c:pt idx="14816">
                  <c:v>3.5473799999999999E-10</c:v>
                </c:pt>
                <c:pt idx="14817">
                  <c:v>3.5474100000000002E-10</c:v>
                </c:pt>
                <c:pt idx="14818">
                  <c:v>3.5475499999999998E-10</c:v>
                </c:pt>
                <c:pt idx="14819">
                  <c:v>3.5479600000000002E-10</c:v>
                </c:pt>
                <c:pt idx="14820">
                  <c:v>3.5482099999999998E-10</c:v>
                </c:pt>
                <c:pt idx="14821">
                  <c:v>3.5484499999999998E-10</c:v>
                </c:pt>
                <c:pt idx="14822">
                  <c:v>3.5486299999999998E-10</c:v>
                </c:pt>
                <c:pt idx="14823">
                  <c:v>3.5486399999999999E-10</c:v>
                </c:pt>
                <c:pt idx="14824">
                  <c:v>3.5486499999999999E-10</c:v>
                </c:pt>
                <c:pt idx="14825">
                  <c:v>3.5486999999999999E-10</c:v>
                </c:pt>
                <c:pt idx="14826">
                  <c:v>3.5489299999999998E-10</c:v>
                </c:pt>
                <c:pt idx="14827">
                  <c:v>3.5491000000000002E-10</c:v>
                </c:pt>
                <c:pt idx="14828">
                  <c:v>3.5494700000000003E-10</c:v>
                </c:pt>
                <c:pt idx="14829">
                  <c:v>3.5495499999999999E-10</c:v>
                </c:pt>
                <c:pt idx="14830">
                  <c:v>3.5499699999999999E-10</c:v>
                </c:pt>
                <c:pt idx="14831">
                  <c:v>3.55004E-10</c:v>
                </c:pt>
                <c:pt idx="14832">
                  <c:v>3.5501399999999998E-10</c:v>
                </c:pt>
                <c:pt idx="14833">
                  <c:v>3.5502599999999998E-10</c:v>
                </c:pt>
                <c:pt idx="14834">
                  <c:v>3.55034E-10</c:v>
                </c:pt>
                <c:pt idx="14835">
                  <c:v>3.55064E-10</c:v>
                </c:pt>
                <c:pt idx="14836">
                  <c:v>3.5507300000000002E-10</c:v>
                </c:pt>
                <c:pt idx="14837">
                  <c:v>3.5507499999999999E-10</c:v>
                </c:pt>
                <c:pt idx="14838">
                  <c:v>3.5512799999999998E-10</c:v>
                </c:pt>
                <c:pt idx="14839">
                  <c:v>3.5516200000000001E-10</c:v>
                </c:pt>
                <c:pt idx="14840">
                  <c:v>3.55173E-10</c:v>
                </c:pt>
                <c:pt idx="14841">
                  <c:v>3.5517799999999999E-10</c:v>
                </c:pt>
                <c:pt idx="14842">
                  <c:v>3.5520000000000002E-10</c:v>
                </c:pt>
                <c:pt idx="14843">
                  <c:v>3.55203E-10</c:v>
                </c:pt>
                <c:pt idx="14844">
                  <c:v>3.5521899999999998E-10</c:v>
                </c:pt>
                <c:pt idx="14845">
                  <c:v>3.5523600000000002E-10</c:v>
                </c:pt>
                <c:pt idx="14846">
                  <c:v>3.5524299999999998E-10</c:v>
                </c:pt>
                <c:pt idx="14847">
                  <c:v>3.5524299999999998E-10</c:v>
                </c:pt>
                <c:pt idx="14848">
                  <c:v>3.5525499999999998E-10</c:v>
                </c:pt>
                <c:pt idx="14849">
                  <c:v>3.5526600000000002E-10</c:v>
                </c:pt>
                <c:pt idx="14850">
                  <c:v>3.5529199999999999E-10</c:v>
                </c:pt>
                <c:pt idx="14851">
                  <c:v>3.5532899999999999E-10</c:v>
                </c:pt>
                <c:pt idx="14852">
                  <c:v>3.5533499999999999E-10</c:v>
                </c:pt>
                <c:pt idx="14853">
                  <c:v>3.5535600000000002E-10</c:v>
                </c:pt>
                <c:pt idx="14854">
                  <c:v>3.5536100000000001E-10</c:v>
                </c:pt>
                <c:pt idx="14855">
                  <c:v>3.5536999999999998E-10</c:v>
                </c:pt>
                <c:pt idx="14856">
                  <c:v>3.55408E-10</c:v>
                </c:pt>
                <c:pt idx="14857">
                  <c:v>3.5541700000000002E-10</c:v>
                </c:pt>
                <c:pt idx="14858">
                  <c:v>3.5542499999999999E-10</c:v>
                </c:pt>
                <c:pt idx="14859">
                  <c:v>3.55426E-10</c:v>
                </c:pt>
                <c:pt idx="14860">
                  <c:v>3.5542900000000002E-10</c:v>
                </c:pt>
                <c:pt idx="14861">
                  <c:v>3.5543099999999999E-10</c:v>
                </c:pt>
                <c:pt idx="14862">
                  <c:v>3.55444E-10</c:v>
                </c:pt>
                <c:pt idx="14863">
                  <c:v>3.5544700000000002E-10</c:v>
                </c:pt>
                <c:pt idx="14864">
                  <c:v>3.5545100000000001E-10</c:v>
                </c:pt>
                <c:pt idx="14865">
                  <c:v>3.5545200000000001E-10</c:v>
                </c:pt>
                <c:pt idx="14866">
                  <c:v>3.5548300000000002E-10</c:v>
                </c:pt>
                <c:pt idx="14867">
                  <c:v>3.55486E-10</c:v>
                </c:pt>
                <c:pt idx="14868">
                  <c:v>3.5549099999999999E-10</c:v>
                </c:pt>
                <c:pt idx="14869">
                  <c:v>3.5549699999999999E-10</c:v>
                </c:pt>
                <c:pt idx="14870">
                  <c:v>3.5551900000000002E-10</c:v>
                </c:pt>
                <c:pt idx="14871">
                  <c:v>3.5551999999999998E-10</c:v>
                </c:pt>
                <c:pt idx="14872">
                  <c:v>3.55523E-10</c:v>
                </c:pt>
                <c:pt idx="14873">
                  <c:v>3.55529E-10</c:v>
                </c:pt>
                <c:pt idx="14874">
                  <c:v>3.5553199999999998E-10</c:v>
                </c:pt>
                <c:pt idx="14875">
                  <c:v>3.5553399999999999E-10</c:v>
                </c:pt>
                <c:pt idx="14876">
                  <c:v>3.55547E-10</c:v>
                </c:pt>
                <c:pt idx="14877">
                  <c:v>3.5556700000000002E-10</c:v>
                </c:pt>
                <c:pt idx="14878">
                  <c:v>3.5557200000000001E-10</c:v>
                </c:pt>
                <c:pt idx="14879">
                  <c:v>3.5560499999999998E-10</c:v>
                </c:pt>
                <c:pt idx="14880">
                  <c:v>3.55613E-10</c:v>
                </c:pt>
                <c:pt idx="14881">
                  <c:v>3.55619E-10</c:v>
                </c:pt>
                <c:pt idx="14882">
                  <c:v>3.5563599999999999E-10</c:v>
                </c:pt>
                <c:pt idx="14883">
                  <c:v>3.5565899999999998E-10</c:v>
                </c:pt>
                <c:pt idx="14884">
                  <c:v>3.5566800000000001E-10</c:v>
                </c:pt>
                <c:pt idx="14885">
                  <c:v>3.55673E-10</c:v>
                </c:pt>
                <c:pt idx="14886">
                  <c:v>3.55673E-10</c:v>
                </c:pt>
                <c:pt idx="14887">
                  <c:v>3.5567799999999999E-10</c:v>
                </c:pt>
                <c:pt idx="14888">
                  <c:v>3.55691E-10</c:v>
                </c:pt>
                <c:pt idx="14889">
                  <c:v>3.5569499999999998E-10</c:v>
                </c:pt>
                <c:pt idx="14890">
                  <c:v>3.55709E-10</c:v>
                </c:pt>
                <c:pt idx="14891">
                  <c:v>3.5574100000000001E-10</c:v>
                </c:pt>
                <c:pt idx="14892">
                  <c:v>3.5576699999999998E-10</c:v>
                </c:pt>
                <c:pt idx="14893">
                  <c:v>3.55776E-10</c:v>
                </c:pt>
                <c:pt idx="14894">
                  <c:v>3.5578900000000001E-10</c:v>
                </c:pt>
                <c:pt idx="14895">
                  <c:v>3.5579000000000002E-10</c:v>
                </c:pt>
                <c:pt idx="14896">
                  <c:v>3.5580499999999999E-10</c:v>
                </c:pt>
                <c:pt idx="14897">
                  <c:v>3.5582199999999998E-10</c:v>
                </c:pt>
                <c:pt idx="14898">
                  <c:v>3.5586999999999998E-10</c:v>
                </c:pt>
                <c:pt idx="14899">
                  <c:v>3.5587900000000001E-10</c:v>
                </c:pt>
                <c:pt idx="14900">
                  <c:v>3.55884E-10</c:v>
                </c:pt>
                <c:pt idx="14901">
                  <c:v>3.5590500000000002E-10</c:v>
                </c:pt>
                <c:pt idx="14902">
                  <c:v>3.5590599999999998E-10</c:v>
                </c:pt>
                <c:pt idx="14903">
                  <c:v>3.5591000000000001E-10</c:v>
                </c:pt>
                <c:pt idx="14904">
                  <c:v>3.5592499999999999E-10</c:v>
                </c:pt>
                <c:pt idx="14905">
                  <c:v>3.55981E-10</c:v>
                </c:pt>
                <c:pt idx="14906">
                  <c:v>3.5599799999999999E-10</c:v>
                </c:pt>
                <c:pt idx="14907">
                  <c:v>3.5600199999999998E-10</c:v>
                </c:pt>
                <c:pt idx="14908">
                  <c:v>3.5604399999999998E-10</c:v>
                </c:pt>
                <c:pt idx="14909">
                  <c:v>3.56047E-10</c:v>
                </c:pt>
                <c:pt idx="14910">
                  <c:v>3.5604900000000002E-10</c:v>
                </c:pt>
                <c:pt idx="14911">
                  <c:v>3.56077E-10</c:v>
                </c:pt>
                <c:pt idx="14912">
                  <c:v>3.5609299999999998E-10</c:v>
                </c:pt>
                <c:pt idx="14913">
                  <c:v>3.5609899999999998E-10</c:v>
                </c:pt>
                <c:pt idx="14914">
                  <c:v>3.56113E-10</c:v>
                </c:pt>
                <c:pt idx="14915">
                  <c:v>3.56119E-10</c:v>
                </c:pt>
                <c:pt idx="14916">
                  <c:v>3.5614699999999998E-10</c:v>
                </c:pt>
                <c:pt idx="14917">
                  <c:v>3.56167E-10</c:v>
                </c:pt>
                <c:pt idx="14918">
                  <c:v>3.56174E-10</c:v>
                </c:pt>
                <c:pt idx="14919">
                  <c:v>3.5618200000000002E-10</c:v>
                </c:pt>
                <c:pt idx="14920">
                  <c:v>3.5618200000000002E-10</c:v>
                </c:pt>
                <c:pt idx="14921">
                  <c:v>3.5621E-10</c:v>
                </c:pt>
                <c:pt idx="14922">
                  <c:v>3.5621100000000001E-10</c:v>
                </c:pt>
                <c:pt idx="14923">
                  <c:v>3.5624200000000002E-10</c:v>
                </c:pt>
                <c:pt idx="14924">
                  <c:v>3.56252E-10</c:v>
                </c:pt>
                <c:pt idx="14925">
                  <c:v>3.5627200000000002E-10</c:v>
                </c:pt>
                <c:pt idx="14926">
                  <c:v>3.5627999999999998E-10</c:v>
                </c:pt>
                <c:pt idx="14927">
                  <c:v>3.5632899999999999E-10</c:v>
                </c:pt>
                <c:pt idx="14928">
                  <c:v>3.5633700000000001E-10</c:v>
                </c:pt>
                <c:pt idx="14929">
                  <c:v>3.5635000000000002E-10</c:v>
                </c:pt>
                <c:pt idx="14930">
                  <c:v>3.5636900000000002E-10</c:v>
                </c:pt>
                <c:pt idx="14931">
                  <c:v>3.5640099999999999E-10</c:v>
                </c:pt>
                <c:pt idx="14932">
                  <c:v>3.56408E-10</c:v>
                </c:pt>
                <c:pt idx="14933">
                  <c:v>3.5641100000000002E-10</c:v>
                </c:pt>
                <c:pt idx="14934">
                  <c:v>3.56432E-10</c:v>
                </c:pt>
                <c:pt idx="14935">
                  <c:v>3.56475E-10</c:v>
                </c:pt>
                <c:pt idx="14936">
                  <c:v>3.5648599999999999E-10</c:v>
                </c:pt>
                <c:pt idx="14937">
                  <c:v>3.56493E-10</c:v>
                </c:pt>
                <c:pt idx="14938">
                  <c:v>3.5649500000000002E-10</c:v>
                </c:pt>
                <c:pt idx="14939">
                  <c:v>3.5649500000000002E-10</c:v>
                </c:pt>
                <c:pt idx="14940">
                  <c:v>3.5650899999999998E-10</c:v>
                </c:pt>
                <c:pt idx="14941">
                  <c:v>3.56517E-10</c:v>
                </c:pt>
                <c:pt idx="14942">
                  <c:v>3.5653100000000002E-10</c:v>
                </c:pt>
                <c:pt idx="14943">
                  <c:v>3.56565E-10</c:v>
                </c:pt>
                <c:pt idx="14944">
                  <c:v>3.5657400000000002E-10</c:v>
                </c:pt>
                <c:pt idx="14945">
                  <c:v>3.5657900000000002E-10</c:v>
                </c:pt>
                <c:pt idx="14946">
                  <c:v>3.56613E-10</c:v>
                </c:pt>
                <c:pt idx="14947">
                  <c:v>3.5661799999999999E-10</c:v>
                </c:pt>
                <c:pt idx="14948">
                  <c:v>3.5664699999999998E-10</c:v>
                </c:pt>
                <c:pt idx="14949">
                  <c:v>3.5666699999999999E-10</c:v>
                </c:pt>
                <c:pt idx="14950">
                  <c:v>3.56668E-10</c:v>
                </c:pt>
                <c:pt idx="14951">
                  <c:v>3.5672599999999998E-10</c:v>
                </c:pt>
                <c:pt idx="14952">
                  <c:v>3.5674E-10</c:v>
                </c:pt>
                <c:pt idx="14953">
                  <c:v>3.5674499999999999E-10</c:v>
                </c:pt>
                <c:pt idx="14954">
                  <c:v>3.56752E-10</c:v>
                </c:pt>
                <c:pt idx="14955">
                  <c:v>3.5676899999999999E-10</c:v>
                </c:pt>
                <c:pt idx="14956">
                  <c:v>3.5677800000000002E-10</c:v>
                </c:pt>
                <c:pt idx="14957">
                  <c:v>3.56782E-10</c:v>
                </c:pt>
                <c:pt idx="14958">
                  <c:v>3.5678400000000002E-10</c:v>
                </c:pt>
                <c:pt idx="14959">
                  <c:v>3.5678500000000002E-10</c:v>
                </c:pt>
                <c:pt idx="14960">
                  <c:v>3.5679000000000002E-10</c:v>
                </c:pt>
                <c:pt idx="14961">
                  <c:v>3.5686E-10</c:v>
                </c:pt>
                <c:pt idx="14962">
                  <c:v>3.5688000000000001E-10</c:v>
                </c:pt>
                <c:pt idx="14963">
                  <c:v>3.5688899999999999E-10</c:v>
                </c:pt>
                <c:pt idx="14964">
                  <c:v>3.5689999999999998E-10</c:v>
                </c:pt>
                <c:pt idx="14965">
                  <c:v>3.5692300000000002E-10</c:v>
                </c:pt>
                <c:pt idx="14966">
                  <c:v>3.56933E-10</c:v>
                </c:pt>
                <c:pt idx="14967">
                  <c:v>3.5694299999999998E-10</c:v>
                </c:pt>
                <c:pt idx="14968">
                  <c:v>3.5697399999999999E-10</c:v>
                </c:pt>
                <c:pt idx="14969">
                  <c:v>3.56993E-10</c:v>
                </c:pt>
                <c:pt idx="14970">
                  <c:v>3.5699799999999999E-10</c:v>
                </c:pt>
                <c:pt idx="14971">
                  <c:v>3.5703899999999998E-10</c:v>
                </c:pt>
                <c:pt idx="14972">
                  <c:v>3.57077E-10</c:v>
                </c:pt>
                <c:pt idx="14973">
                  <c:v>3.5708799999999999E-10</c:v>
                </c:pt>
                <c:pt idx="14974">
                  <c:v>3.5712499999999999E-10</c:v>
                </c:pt>
                <c:pt idx="14975">
                  <c:v>3.57126E-10</c:v>
                </c:pt>
                <c:pt idx="14976">
                  <c:v>3.5714500000000001E-10</c:v>
                </c:pt>
                <c:pt idx="14977">
                  <c:v>3.57168E-10</c:v>
                </c:pt>
                <c:pt idx="14978">
                  <c:v>3.5718200000000002E-10</c:v>
                </c:pt>
                <c:pt idx="14979">
                  <c:v>3.5719499999999997E-10</c:v>
                </c:pt>
                <c:pt idx="14980">
                  <c:v>3.5721399999999998E-10</c:v>
                </c:pt>
                <c:pt idx="14981">
                  <c:v>3.5722099999999999E-10</c:v>
                </c:pt>
                <c:pt idx="14982">
                  <c:v>3.5724100000000001E-10</c:v>
                </c:pt>
                <c:pt idx="14983">
                  <c:v>3.5725300000000001E-10</c:v>
                </c:pt>
                <c:pt idx="14984">
                  <c:v>3.5725400000000002E-10</c:v>
                </c:pt>
                <c:pt idx="14985">
                  <c:v>3.5726100000000002E-10</c:v>
                </c:pt>
                <c:pt idx="14986">
                  <c:v>3.5727900000000002E-10</c:v>
                </c:pt>
                <c:pt idx="14987">
                  <c:v>3.57282E-10</c:v>
                </c:pt>
                <c:pt idx="14988">
                  <c:v>3.5729299999999999E-10</c:v>
                </c:pt>
                <c:pt idx="14989">
                  <c:v>3.5729899999999999E-10</c:v>
                </c:pt>
                <c:pt idx="14990">
                  <c:v>3.573E-10</c:v>
                </c:pt>
                <c:pt idx="14991">
                  <c:v>3.5731400000000001E-10</c:v>
                </c:pt>
                <c:pt idx="14992">
                  <c:v>3.57337E-10</c:v>
                </c:pt>
                <c:pt idx="14993">
                  <c:v>3.5733999999999998E-10</c:v>
                </c:pt>
                <c:pt idx="14994">
                  <c:v>3.57343E-10</c:v>
                </c:pt>
                <c:pt idx="14995">
                  <c:v>3.57379E-10</c:v>
                </c:pt>
                <c:pt idx="14996">
                  <c:v>3.5738199999999998E-10</c:v>
                </c:pt>
                <c:pt idx="14997">
                  <c:v>3.5738600000000001E-10</c:v>
                </c:pt>
                <c:pt idx="14998">
                  <c:v>3.5742200000000001E-10</c:v>
                </c:pt>
                <c:pt idx="14999">
                  <c:v>3.5742499999999998E-10</c:v>
                </c:pt>
                <c:pt idx="15000">
                  <c:v>3.5742800000000001E-10</c:v>
                </c:pt>
                <c:pt idx="15001">
                  <c:v>3.5747299999999998E-10</c:v>
                </c:pt>
                <c:pt idx="15002">
                  <c:v>3.5748499999999998E-10</c:v>
                </c:pt>
                <c:pt idx="15003">
                  <c:v>3.5748900000000002E-10</c:v>
                </c:pt>
                <c:pt idx="15004">
                  <c:v>3.5754900000000001E-10</c:v>
                </c:pt>
                <c:pt idx="15005">
                  <c:v>3.5755600000000002E-10</c:v>
                </c:pt>
                <c:pt idx="15006">
                  <c:v>3.5756800000000002E-10</c:v>
                </c:pt>
                <c:pt idx="15007">
                  <c:v>3.5756999999999999E-10</c:v>
                </c:pt>
                <c:pt idx="15008">
                  <c:v>3.5757400000000002E-10</c:v>
                </c:pt>
                <c:pt idx="15009">
                  <c:v>3.5758000000000002E-10</c:v>
                </c:pt>
                <c:pt idx="15010">
                  <c:v>3.5759899999999998E-10</c:v>
                </c:pt>
                <c:pt idx="15011">
                  <c:v>3.5761299999999999E-10</c:v>
                </c:pt>
                <c:pt idx="15012">
                  <c:v>3.5762100000000001E-10</c:v>
                </c:pt>
                <c:pt idx="15013">
                  <c:v>3.5762299999999998E-10</c:v>
                </c:pt>
                <c:pt idx="15014">
                  <c:v>3.5763900000000001E-10</c:v>
                </c:pt>
                <c:pt idx="15015">
                  <c:v>3.57644E-10</c:v>
                </c:pt>
                <c:pt idx="15016">
                  <c:v>3.5765399999999998E-10</c:v>
                </c:pt>
                <c:pt idx="15017">
                  <c:v>3.57656E-10</c:v>
                </c:pt>
                <c:pt idx="15018">
                  <c:v>3.5767000000000002E-10</c:v>
                </c:pt>
                <c:pt idx="15019">
                  <c:v>3.5767299999999999E-10</c:v>
                </c:pt>
                <c:pt idx="15020">
                  <c:v>3.5769400000000002E-10</c:v>
                </c:pt>
                <c:pt idx="15021">
                  <c:v>3.57722E-10</c:v>
                </c:pt>
                <c:pt idx="15022">
                  <c:v>3.57765E-10</c:v>
                </c:pt>
                <c:pt idx="15023">
                  <c:v>3.5776600000000001E-10</c:v>
                </c:pt>
                <c:pt idx="15024">
                  <c:v>3.5781599999999998E-10</c:v>
                </c:pt>
                <c:pt idx="15025">
                  <c:v>3.57831E-10</c:v>
                </c:pt>
                <c:pt idx="15026">
                  <c:v>3.5783200000000001E-10</c:v>
                </c:pt>
                <c:pt idx="15027">
                  <c:v>3.5783399999999998E-10</c:v>
                </c:pt>
                <c:pt idx="15028">
                  <c:v>3.5783599999999999E-10</c:v>
                </c:pt>
                <c:pt idx="15029">
                  <c:v>3.5783900000000002E-10</c:v>
                </c:pt>
                <c:pt idx="15030">
                  <c:v>3.5785100000000002E-10</c:v>
                </c:pt>
                <c:pt idx="15031">
                  <c:v>3.57855E-10</c:v>
                </c:pt>
                <c:pt idx="15032">
                  <c:v>3.5785999999999999E-10</c:v>
                </c:pt>
                <c:pt idx="15033">
                  <c:v>3.57861E-10</c:v>
                </c:pt>
                <c:pt idx="15034">
                  <c:v>3.5786499999999998E-10</c:v>
                </c:pt>
                <c:pt idx="15035">
                  <c:v>3.5788299999999998E-10</c:v>
                </c:pt>
                <c:pt idx="15036">
                  <c:v>3.5788999999999999E-10</c:v>
                </c:pt>
                <c:pt idx="15037">
                  <c:v>3.5789800000000001E-10</c:v>
                </c:pt>
                <c:pt idx="15038">
                  <c:v>3.57909E-10</c:v>
                </c:pt>
                <c:pt idx="15039">
                  <c:v>3.5791000000000001E-10</c:v>
                </c:pt>
                <c:pt idx="15040">
                  <c:v>3.5792400000000002E-10</c:v>
                </c:pt>
                <c:pt idx="15041">
                  <c:v>3.5794700000000002E-10</c:v>
                </c:pt>
                <c:pt idx="15042">
                  <c:v>3.5795900000000001E-10</c:v>
                </c:pt>
                <c:pt idx="15043">
                  <c:v>3.5797999999999999E-10</c:v>
                </c:pt>
                <c:pt idx="15044">
                  <c:v>3.57981E-10</c:v>
                </c:pt>
                <c:pt idx="15045">
                  <c:v>3.5804499999999998E-10</c:v>
                </c:pt>
                <c:pt idx="15046">
                  <c:v>3.5805799999999999E-10</c:v>
                </c:pt>
                <c:pt idx="15047">
                  <c:v>3.5808699999999998E-10</c:v>
                </c:pt>
                <c:pt idx="15048">
                  <c:v>3.5809499999999999E-10</c:v>
                </c:pt>
                <c:pt idx="15049">
                  <c:v>3.5810400000000002E-10</c:v>
                </c:pt>
                <c:pt idx="15050">
                  <c:v>3.5811299999999999E-10</c:v>
                </c:pt>
                <c:pt idx="15051">
                  <c:v>3.5813699999999999E-10</c:v>
                </c:pt>
                <c:pt idx="15052">
                  <c:v>3.5815999999999998E-10</c:v>
                </c:pt>
                <c:pt idx="15053">
                  <c:v>3.5818100000000001E-10</c:v>
                </c:pt>
                <c:pt idx="15054">
                  <c:v>3.5821300000000002E-10</c:v>
                </c:pt>
                <c:pt idx="15055">
                  <c:v>3.58216E-10</c:v>
                </c:pt>
                <c:pt idx="15056">
                  <c:v>3.58222E-10</c:v>
                </c:pt>
                <c:pt idx="15057">
                  <c:v>3.5823000000000001E-10</c:v>
                </c:pt>
                <c:pt idx="15058">
                  <c:v>3.5823199999999998E-10</c:v>
                </c:pt>
                <c:pt idx="15059">
                  <c:v>3.58247E-10</c:v>
                </c:pt>
                <c:pt idx="15060">
                  <c:v>3.5828599999999998E-10</c:v>
                </c:pt>
                <c:pt idx="15061">
                  <c:v>3.5829600000000001E-10</c:v>
                </c:pt>
                <c:pt idx="15062">
                  <c:v>3.5829600000000001E-10</c:v>
                </c:pt>
                <c:pt idx="15063">
                  <c:v>3.58307E-10</c:v>
                </c:pt>
                <c:pt idx="15064">
                  <c:v>3.58313E-10</c:v>
                </c:pt>
                <c:pt idx="15065">
                  <c:v>3.5837500000000002E-10</c:v>
                </c:pt>
                <c:pt idx="15066">
                  <c:v>3.58397E-10</c:v>
                </c:pt>
                <c:pt idx="15067">
                  <c:v>3.5843000000000002E-10</c:v>
                </c:pt>
                <c:pt idx="15068">
                  <c:v>3.5843400000000001E-10</c:v>
                </c:pt>
                <c:pt idx="15069">
                  <c:v>3.5844899999999998E-10</c:v>
                </c:pt>
                <c:pt idx="15070">
                  <c:v>3.5845499999999998E-10</c:v>
                </c:pt>
                <c:pt idx="15071">
                  <c:v>3.5846000000000002E-10</c:v>
                </c:pt>
                <c:pt idx="15072">
                  <c:v>3.5847200000000002E-10</c:v>
                </c:pt>
                <c:pt idx="15073">
                  <c:v>3.5848900000000001E-10</c:v>
                </c:pt>
                <c:pt idx="15074">
                  <c:v>3.5849299999999999E-10</c:v>
                </c:pt>
                <c:pt idx="15075">
                  <c:v>3.5850499999999999E-10</c:v>
                </c:pt>
                <c:pt idx="15076">
                  <c:v>3.5852299999999999E-10</c:v>
                </c:pt>
                <c:pt idx="15077">
                  <c:v>3.5857699999999999E-10</c:v>
                </c:pt>
                <c:pt idx="15078">
                  <c:v>3.5858799999999998E-10</c:v>
                </c:pt>
                <c:pt idx="15079">
                  <c:v>3.5860699999999999E-10</c:v>
                </c:pt>
                <c:pt idx="15080">
                  <c:v>3.5861199999999998E-10</c:v>
                </c:pt>
                <c:pt idx="15081">
                  <c:v>3.5861199999999998E-10</c:v>
                </c:pt>
                <c:pt idx="15082">
                  <c:v>3.58614E-10</c:v>
                </c:pt>
                <c:pt idx="15083">
                  <c:v>3.5863099999999999E-10</c:v>
                </c:pt>
                <c:pt idx="15084">
                  <c:v>3.58632E-10</c:v>
                </c:pt>
                <c:pt idx="15085">
                  <c:v>3.5863400000000001E-10</c:v>
                </c:pt>
                <c:pt idx="15086">
                  <c:v>3.5863599999999998E-10</c:v>
                </c:pt>
                <c:pt idx="15087">
                  <c:v>3.5863699999999999E-10</c:v>
                </c:pt>
                <c:pt idx="15088">
                  <c:v>3.58662E-10</c:v>
                </c:pt>
                <c:pt idx="15089">
                  <c:v>3.58668E-10</c:v>
                </c:pt>
                <c:pt idx="15090">
                  <c:v>3.58705E-10</c:v>
                </c:pt>
                <c:pt idx="15091">
                  <c:v>3.5872799999999999E-10</c:v>
                </c:pt>
                <c:pt idx="15092">
                  <c:v>3.5874300000000002E-10</c:v>
                </c:pt>
                <c:pt idx="15093">
                  <c:v>3.5877999999999997E-10</c:v>
                </c:pt>
                <c:pt idx="15094">
                  <c:v>3.5879399999999999E-10</c:v>
                </c:pt>
                <c:pt idx="15095">
                  <c:v>3.5881600000000003E-10</c:v>
                </c:pt>
                <c:pt idx="15096">
                  <c:v>3.5883900000000002E-10</c:v>
                </c:pt>
                <c:pt idx="15097">
                  <c:v>3.5884600000000002E-10</c:v>
                </c:pt>
                <c:pt idx="15098">
                  <c:v>3.5884699999999998E-10</c:v>
                </c:pt>
                <c:pt idx="15099">
                  <c:v>3.5888899999999998E-10</c:v>
                </c:pt>
                <c:pt idx="15100">
                  <c:v>3.5888999999999999E-10</c:v>
                </c:pt>
                <c:pt idx="15101">
                  <c:v>3.5888999999999999E-10</c:v>
                </c:pt>
                <c:pt idx="15102">
                  <c:v>3.58904E-10</c:v>
                </c:pt>
                <c:pt idx="15103">
                  <c:v>3.58916E-10</c:v>
                </c:pt>
                <c:pt idx="15104">
                  <c:v>3.5892400000000002E-10</c:v>
                </c:pt>
                <c:pt idx="15105">
                  <c:v>3.5897299999999998E-10</c:v>
                </c:pt>
                <c:pt idx="15106">
                  <c:v>3.5898099999999999E-10</c:v>
                </c:pt>
                <c:pt idx="15107">
                  <c:v>3.5899600000000002E-10</c:v>
                </c:pt>
                <c:pt idx="15108">
                  <c:v>3.59006E-10</c:v>
                </c:pt>
                <c:pt idx="15109">
                  <c:v>3.5901699999999999E-10</c:v>
                </c:pt>
                <c:pt idx="15110">
                  <c:v>3.5902199999999998E-10</c:v>
                </c:pt>
                <c:pt idx="15111">
                  <c:v>3.5905199999999998E-10</c:v>
                </c:pt>
                <c:pt idx="15112">
                  <c:v>3.5905700000000002E-10</c:v>
                </c:pt>
                <c:pt idx="15113">
                  <c:v>3.5906E-10</c:v>
                </c:pt>
                <c:pt idx="15114">
                  <c:v>3.5907699999999999E-10</c:v>
                </c:pt>
                <c:pt idx="15115">
                  <c:v>3.5909200000000001E-10</c:v>
                </c:pt>
                <c:pt idx="15116">
                  <c:v>3.5909200000000001E-10</c:v>
                </c:pt>
                <c:pt idx="15117">
                  <c:v>3.5909399999999998E-10</c:v>
                </c:pt>
                <c:pt idx="15118">
                  <c:v>3.5910099999999999E-10</c:v>
                </c:pt>
                <c:pt idx="15119">
                  <c:v>3.5913099999999999E-10</c:v>
                </c:pt>
                <c:pt idx="15120">
                  <c:v>3.5913500000000002E-10</c:v>
                </c:pt>
                <c:pt idx="15121">
                  <c:v>3.5918800000000001E-10</c:v>
                </c:pt>
                <c:pt idx="15122">
                  <c:v>3.5918900000000002E-10</c:v>
                </c:pt>
                <c:pt idx="15123">
                  <c:v>3.5920000000000001E-10</c:v>
                </c:pt>
                <c:pt idx="15124">
                  <c:v>3.5920100000000002E-10</c:v>
                </c:pt>
                <c:pt idx="15125">
                  <c:v>3.5921300000000002E-10</c:v>
                </c:pt>
                <c:pt idx="15126">
                  <c:v>3.5922199999999999E-10</c:v>
                </c:pt>
                <c:pt idx="15127">
                  <c:v>3.5922799999999999E-10</c:v>
                </c:pt>
                <c:pt idx="15128">
                  <c:v>3.5924499999999998E-10</c:v>
                </c:pt>
                <c:pt idx="15129">
                  <c:v>3.5925199999999999E-10</c:v>
                </c:pt>
                <c:pt idx="15130">
                  <c:v>3.5926100000000002E-10</c:v>
                </c:pt>
                <c:pt idx="15131">
                  <c:v>3.5926200000000003E-10</c:v>
                </c:pt>
                <c:pt idx="15132">
                  <c:v>3.5928799999999999E-10</c:v>
                </c:pt>
                <c:pt idx="15133">
                  <c:v>3.5929399999999999E-10</c:v>
                </c:pt>
                <c:pt idx="15134">
                  <c:v>3.5931600000000002E-10</c:v>
                </c:pt>
                <c:pt idx="15135">
                  <c:v>3.5934000000000002E-10</c:v>
                </c:pt>
                <c:pt idx="15136">
                  <c:v>3.5938299999999998E-10</c:v>
                </c:pt>
                <c:pt idx="15137">
                  <c:v>3.5939300000000001E-10</c:v>
                </c:pt>
                <c:pt idx="15138">
                  <c:v>3.5939300000000001E-10</c:v>
                </c:pt>
                <c:pt idx="15139">
                  <c:v>3.5939699999999999E-10</c:v>
                </c:pt>
                <c:pt idx="15140">
                  <c:v>3.5940199999999999E-10</c:v>
                </c:pt>
                <c:pt idx="15141">
                  <c:v>3.5940699999999998E-10</c:v>
                </c:pt>
                <c:pt idx="15142">
                  <c:v>3.5941E-10</c:v>
                </c:pt>
                <c:pt idx="15143">
                  <c:v>3.5941700000000001E-10</c:v>
                </c:pt>
                <c:pt idx="15144">
                  <c:v>3.5943099999999998E-10</c:v>
                </c:pt>
                <c:pt idx="15145">
                  <c:v>3.5944399999999998E-10</c:v>
                </c:pt>
                <c:pt idx="15146">
                  <c:v>3.59446E-10</c:v>
                </c:pt>
                <c:pt idx="15147">
                  <c:v>3.5949600000000002E-10</c:v>
                </c:pt>
                <c:pt idx="15148">
                  <c:v>3.5949799999999998E-10</c:v>
                </c:pt>
                <c:pt idx="15149">
                  <c:v>3.5951900000000001E-10</c:v>
                </c:pt>
                <c:pt idx="15150">
                  <c:v>3.59548E-10</c:v>
                </c:pt>
                <c:pt idx="15151">
                  <c:v>3.5958299999999999E-10</c:v>
                </c:pt>
                <c:pt idx="15152">
                  <c:v>3.5961299999999999E-10</c:v>
                </c:pt>
                <c:pt idx="15153">
                  <c:v>3.5961700000000002E-10</c:v>
                </c:pt>
                <c:pt idx="15154">
                  <c:v>3.5965999999999998E-10</c:v>
                </c:pt>
                <c:pt idx="15155">
                  <c:v>3.5966199999999999E-10</c:v>
                </c:pt>
                <c:pt idx="15156">
                  <c:v>3.5967199999999998E-10</c:v>
                </c:pt>
                <c:pt idx="15157">
                  <c:v>3.5967999999999999E-10</c:v>
                </c:pt>
                <c:pt idx="15158">
                  <c:v>3.5968800000000001E-10</c:v>
                </c:pt>
                <c:pt idx="15159">
                  <c:v>3.5969500000000002E-10</c:v>
                </c:pt>
                <c:pt idx="15160">
                  <c:v>3.5969799999999999E-10</c:v>
                </c:pt>
                <c:pt idx="15161">
                  <c:v>3.5976899999999998E-10</c:v>
                </c:pt>
                <c:pt idx="15162">
                  <c:v>3.5979100000000001E-10</c:v>
                </c:pt>
                <c:pt idx="15163">
                  <c:v>3.5979399999999999E-10</c:v>
                </c:pt>
                <c:pt idx="15164">
                  <c:v>3.5979899999999998E-10</c:v>
                </c:pt>
                <c:pt idx="15165">
                  <c:v>3.5985899999999998E-10</c:v>
                </c:pt>
                <c:pt idx="15166">
                  <c:v>3.5986300000000001E-10</c:v>
                </c:pt>
                <c:pt idx="15167">
                  <c:v>3.5990000000000002E-10</c:v>
                </c:pt>
                <c:pt idx="15168">
                  <c:v>3.5991100000000001E-10</c:v>
                </c:pt>
                <c:pt idx="15169">
                  <c:v>3.5994700000000001E-10</c:v>
                </c:pt>
                <c:pt idx="15170">
                  <c:v>3.5995400000000002E-10</c:v>
                </c:pt>
                <c:pt idx="15171">
                  <c:v>3.5996600000000002E-10</c:v>
                </c:pt>
                <c:pt idx="15172">
                  <c:v>3.5996700000000002E-10</c:v>
                </c:pt>
                <c:pt idx="15173">
                  <c:v>3.5999600000000001E-10</c:v>
                </c:pt>
                <c:pt idx="15174">
                  <c:v>3.5999799999999998E-10</c:v>
                </c:pt>
                <c:pt idx="15175">
                  <c:v>3.6001099999999999E-10</c:v>
                </c:pt>
                <c:pt idx="15176">
                  <c:v>3.6001400000000001E-10</c:v>
                </c:pt>
                <c:pt idx="15177">
                  <c:v>3.6002299999999999E-10</c:v>
                </c:pt>
                <c:pt idx="15178">
                  <c:v>3.6003900000000002E-10</c:v>
                </c:pt>
                <c:pt idx="15179">
                  <c:v>3.6005199999999998E-10</c:v>
                </c:pt>
                <c:pt idx="15180">
                  <c:v>3.6006200000000001E-10</c:v>
                </c:pt>
                <c:pt idx="15181">
                  <c:v>3.6013799999999999E-10</c:v>
                </c:pt>
                <c:pt idx="15182">
                  <c:v>3.6014299999999998E-10</c:v>
                </c:pt>
                <c:pt idx="15183">
                  <c:v>3.6014799999999997E-10</c:v>
                </c:pt>
                <c:pt idx="15184">
                  <c:v>3.6015900000000002E-10</c:v>
                </c:pt>
                <c:pt idx="15185">
                  <c:v>3.60163E-10</c:v>
                </c:pt>
                <c:pt idx="15186">
                  <c:v>3.6020200000000002E-10</c:v>
                </c:pt>
                <c:pt idx="15187">
                  <c:v>3.6020999999999999E-10</c:v>
                </c:pt>
                <c:pt idx="15188">
                  <c:v>3.60217E-10</c:v>
                </c:pt>
                <c:pt idx="15189">
                  <c:v>3.60223E-10</c:v>
                </c:pt>
                <c:pt idx="15190">
                  <c:v>3.60223E-10</c:v>
                </c:pt>
                <c:pt idx="15191">
                  <c:v>3.6022400000000001E-10</c:v>
                </c:pt>
                <c:pt idx="15192">
                  <c:v>3.6022799999999999E-10</c:v>
                </c:pt>
                <c:pt idx="15193">
                  <c:v>3.6023000000000001E-10</c:v>
                </c:pt>
                <c:pt idx="15194">
                  <c:v>3.60247E-10</c:v>
                </c:pt>
                <c:pt idx="15195">
                  <c:v>3.6025600000000002E-10</c:v>
                </c:pt>
                <c:pt idx="15196">
                  <c:v>3.6027499999999998E-10</c:v>
                </c:pt>
                <c:pt idx="15197">
                  <c:v>3.6027599999999999E-10</c:v>
                </c:pt>
                <c:pt idx="15198">
                  <c:v>3.6031299999999999E-10</c:v>
                </c:pt>
                <c:pt idx="15199">
                  <c:v>3.6032999999999999E-10</c:v>
                </c:pt>
                <c:pt idx="15200">
                  <c:v>3.6033400000000002E-10</c:v>
                </c:pt>
                <c:pt idx="15201">
                  <c:v>3.6034099999999998E-10</c:v>
                </c:pt>
                <c:pt idx="15202">
                  <c:v>3.6034500000000001E-10</c:v>
                </c:pt>
                <c:pt idx="15203">
                  <c:v>3.6035399999999998E-10</c:v>
                </c:pt>
                <c:pt idx="15204">
                  <c:v>3.60362E-10</c:v>
                </c:pt>
                <c:pt idx="15205">
                  <c:v>3.6036499999999998E-10</c:v>
                </c:pt>
                <c:pt idx="15206">
                  <c:v>3.60368E-10</c:v>
                </c:pt>
                <c:pt idx="15207">
                  <c:v>3.6037699999999997E-10</c:v>
                </c:pt>
                <c:pt idx="15208">
                  <c:v>3.6038299999999997E-10</c:v>
                </c:pt>
                <c:pt idx="15209">
                  <c:v>3.6039900000000001E-10</c:v>
                </c:pt>
                <c:pt idx="15210">
                  <c:v>3.6040100000000003E-10</c:v>
                </c:pt>
                <c:pt idx="15211">
                  <c:v>3.6040199999999998E-10</c:v>
                </c:pt>
                <c:pt idx="15212">
                  <c:v>3.60404E-10</c:v>
                </c:pt>
                <c:pt idx="15213">
                  <c:v>3.6048500000000002E-10</c:v>
                </c:pt>
                <c:pt idx="15214">
                  <c:v>3.6050499999999999E-10</c:v>
                </c:pt>
                <c:pt idx="15215">
                  <c:v>3.6051500000000002E-10</c:v>
                </c:pt>
                <c:pt idx="15216">
                  <c:v>3.60519E-10</c:v>
                </c:pt>
                <c:pt idx="15217">
                  <c:v>3.6052899999999999E-10</c:v>
                </c:pt>
                <c:pt idx="15218">
                  <c:v>3.6053999999999998E-10</c:v>
                </c:pt>
                <c:pt idx="15219">
                  <c:v>3.6055700000000002E-10</c:v>
                </c:pt>
                <c:pt idx="15220">
                  <c:v>3.6055999999999999E-10</c:v>
                </c:pt>
                <c:pt idx="15221">
                  <c:v>3.6063699999999998E-10</c:v>
                </c:pt>
                <c:pt idx="15222">
                  <c:v>3.60645E-10</c:v>
                </c:pt>
                <c:pt idx="15223">
                  <c:v>3.6069000000000002E-10</c:v>
                </c:pt>
                <c:pt idx="15224">
                  <c:v>3.60693E-10</c:v>
                </c:pt>
                <c:pt idx="15225">
                  <c:v>3.6069400000000001E-10</c:v>
                </c:pt>
                <c:pt idx="15226">
                  <c:v>3.6070700000000001E-10</c:v>
                </c:pt>
                <c:pt idx="15227">
                  <c:v>3.6070999999999999E-10</c:v>
                </c:pt>
                <c:pt idx="15228">
                  <c:v>3.6072600000000002E-10</c:v>
                </c:pt>
                <c:pt idx="15229">
                  <c:v>3.6074499999999998E-10</c:v>
                </c:pt>
                <c:pt idx="15230">
                  <c:v>3.6074599999999999E-10</c:v>
                </c:pt>
                <c:pt idx="15231">
                  <c:v>3.6076499999999999E-10</c:v>
                </c:pt>
                <c:pt idx="15232">
                  <c:v>3.6077099999999999E-10</c:v>
                </c:pt>
                <c:pt idx="15233">
                  <c:v>3.6079100000000001E-10</c:v>
                </c:pt>
                <c:pt idx="15234">
                  <c:v>3.6079299999999998E-10</c:v>
                </c:pt>
                <c:pt idx="15235">
                  <c:v>3.60808E-10</c:v>
                </c:pt>
                <c:pt idx="15236">
                  <c:v>3.6081699999999998E-10</c:v>
                </c:pt>
                <c:pt idx="15237">
                  <c:v>3.6082E-10</c:v>
                </c:pt>
                <c:pt idx="15238">
                  <c:v>3.6085999999999998E-10</c:v>
                </c:pt>
                <c:pt idx="15239">
                  <c:v>3.60862E-10</c:v>
                </c:pt>
                <c:pt idx="15240">
                  <c:v>3.6087500000000001E-10</c:v>
                </c:pt>
                <c:pt idx="15241">
                  <c:v>3.6090000000000002E-10</c:v>
                </c:pt>
                <c:pt idx="15242">
                  <c:v>3.6091800000000001E-10</c:v>
                </c:pt>
                <c:pt idx="15243">
                  <c:v>3.60922E-10</c:v>
                </c:pt>
                <c:pt idx="15244">
                  <c:v>3.6093700000000002E-10</c:v>
                </c:pt>
                <c:pt idx="15245">
                  <c:v>3.6096199999999998E-10</c:v>
                </c:pt>
                <c:pt idx="15246">
                  <c:v>3.6098400000000001E-10</c:v>
                </c:pt>
                <c:pt idx="15247">
                  <c:v>3.6098599999999998E-10</c:v>
                </c:pt>
                <c:pt idx="15248">
                  <c:v>3.6098699999999999E-10</c:v>
                </c:pt>
                <c:pt idx="15249">
                  <c:v>3.6098699999999999E-10</c:v>
                </c:pt>
                <c:pt idx="15250">
                  <c:v>3.6099399999999999E-10</c:v>
                </c:pt>
                <c:pt idx="15251">
                  <c:v>3.6100200000000001E-10</c:v>
                </c:pt>
                <c:pt idx="15252">
                  <c:v>3.6100599999999999E-10</c:v>
                </c:pt>
                <c:pt idx="15253">
                  <c:v>3.6100900000000002E-10</c:v>
                </c:pt>
                <c:pt idx="15254">
                  <c:v>3.6101099999999999E-10</c:v>
                </c:pt>
                <c:pt idx="15255">
                  <c:v>3.6103900000000002E-10</c:v>
                </c:pt>
                <c:pt idx="15256">
                  <c:v>3.6114000000000001E-10</c:v>
                </c:pt>
                <c:pt idx="15257">
                  <c:v>3.61193E-10</c:v>
                </c:pt>
                <c:pt idx="15258">
                  <c:v>3.6123800000000002E-10</c:v>
                </c:pt>
                <c:pt idx="15259">
                  <c:v>3.61254E-10</c:v>
                </c:pt>
                <c:pt idx="15260">
                  <c:v>3.6127300000000001E-10</c:v>
                </c:pt>
                <c:pt idx="15261">
                  <c:v>3.6127499999999998E-10</c:v>
                </c:pt>
                <c:pt idx="15262">
                  <c:v>3.6128299999999999E-10</c:v>
                </c:pt>
                <c:pt idx="15263">
                  <c:v>3.6130599999999998E-10</c:v>
                </c:pt>
                <c:pt idx="15264">
                  <c:v>3.61326E-10</c:v>
                </c:pt>
                <c:pt idx="15265">
                  <c:v>3.6132900000000002E-10</c:v>
                </c:pt>
                <c:pt idx="15266">
                  <c:v>3.6139300000000001E-10</c:v>
                </c:pt>
                <c:pt idx="15267">
                  <c:v>3.6139300000000001E-10</c:v>
                </c:pt>
                <c:pt idx="15268">
                  <c:v>3.61398E-10</c:v>
                </c:pt>
                <c:pt idx="15269">
                  <c:v>3.6142400000000001E-10</c:v>
                </c:pt>
                <c:pt idx="15270">
                  <c:v>3.61441E-10</c:v>
                </c:pt>
                <c:pt idx="15271">
                  <c:v>3.6146700000000002E-10</c:v>
                </c:pt>
                <c:pt idx="15272">
                  <c:v>3.6146999999999999E-10</c:v>
                </c:pt>
                <c:pt idx="15273">
                  <c:v>3.61477E-10</c:v>
                </c:pt>
                <c:pt idx="15274">
                  <c:v>3.6148500000000002E-10</c:v>
                </c:pt>
                <c:pt idx="15275">
                  <c:v>3.6149600000000001E-10</c:v>
                </c:pt>
                <c:pt idx="15276">
                  <c:v>3.6150900000000002E-10</c:v>
                </c:pt>
                <c:pt idx="15277">
                  <c:v>3.6152100000000002E-10</c:v>
                </c:pt>
                <c:pt idx="15278">
                  <c:v>3.61537E-10</c:v>
                </c:pt>
                <c:pt idx="15279">
                  <c:v>3.6153800000000001E-10</c:v>
                </c:pt>
                <c:pt idx="15280">
                  <c:v>3.6154600000000003E-10</c:v>
                </c:pt>
                <c:pt idx="15281">
                  <c:v>3.6156200000000001E-10</c:v>
                </c:pt>
                <c:pt idx="15282">
                  <c:v>3.61579E-10</c:v>
                </c:pt>
                <c:pt idx="15283">
                  <c:v>3.61579E-10</c:v>
                </c:pt>
                <c:pt idx="15284">
                  <c:v>3.6158600000000001E-10</c:v>
                </c:pt>
                <c:pt idx="15285">
                  <c:v>3.6161899999999998E-10</c:v>
                </c:pt>
                <c:pt idx="15286">
                  <c:v>3.61634E-10</c:v>
                </c:pt>
                <c:pt idx="15287">
                  <c:v>3.6163600000000002E-10</c:v>
                </c:pt>
                <c:pt idx="15288">
                  <c:v>3.6166099999999998E-10</c:v>
                </c:pt>
                <c:pt idx="15289">
                  <c:v>3.6166299999999999E-10</c:v>
                </c:pt>
                <c:pt idx="15290">
                  <c:v>3.6168300000000001E-10</c:v>
                </c:pt>
                <c:pt idx="15291">
                  <c:v>3.6168900000000001E-10</c:v>
                </c:pt>
                <c:pt idx="15292">
                  <c:v>3.6170999999999998E-10</c:v>
                </c:pt>
                <c:pt idx="15293">
                  <c:v>3.6173999999999998E-10</c:v>
                </c:pt>
                <c:pt idx="15294">
                  <c:v>3.61754E-10</c:v>
                </c:pt>
                <c:pt idx="15295">
                  <c:v>3.6177400000000002E-10</c:v>
                </c:pt>
                <c:pt idx="15296">
                  <c:v>3.6179900000000002E-10</c:v>
                </c:pt>
                <c:pt idx="15297">
                  <c:v>3.6182E-10</c:v>
                </c:pt>
                <c:pt idx="15298">
                  <c:v>3.61826E-10</c:v>
                </c:pt>
                <c:pt idx="15299">
                  <c:v>3.6182999999999998E-10</c:v>
                </c:pt>
                <c:pt idx="15300">
                  <c:v>3.6183599999999998E-10</c:v>
                </c:pt>
                <c:pt idx="15301">
                  <c:v>3.6185900000000002E-10</c:v>
                </c:pt>
                <c:pt idx="15302">
                  <c:v>3.61862E-10</c:v>
                </c:pt>
                <c:pt idx="15303">
                  <c:v>3.61862E-10</c:v>
                </c:pt>
                <c:pt idx="15304">
                  <c:v>3.6186599999999998E-10</c:v>
                </c:pt>
                <c:pt idx="15305">
                  <c:v>3.6191800000000001E-10</c:v>
                </c:pt>
                <c:pt idx="15306">
                  <c:v>3.61923E-10</c:v>
                </c:pt>
                <c:pt idx="15307">
                  <c:v>3.6194200000000001E-10</c:v>
                </c:pt>
                <c:pt idx="15308">
                  <c:v>3.6194999999999998E-10</c:v>
                </c:pt>
                <c:pt idx="15309">
                  <c:v>3.6195799999999999E-10</c:v>
                </c:pt>
                <c:pt idx="15310">
                  <c:v>3.6197499999999998E-10</c:v>
                </c:pt>
                <c:pt idx="15311">
                  <c:v>3.61983E-10</c:v>
                </c:pt>
                <c:pt idx="15312">
                  <c:v>3.6200400000000003E-10</c:v>
                </c:pt>
                <c:pt idx="15313">
                  <c:v>3.6200499999999998E-10</c:v>
                </c:pt>
                <c:pt idx="15314">
                  <c:v>3.6203200000000001E-10</c:v>
                </c:pt>
                <c:pt idx="15315">
                  <c:v>3.6205600000000001E-10</c:v>
                </c:pt>
                <c:pt idx="15316">
                  <c:v>3.6207400000000001E-10</c:v>
                </c:pt>
                <c:pt idx="15317">
                  <c:v>3.6209900000000001E-10</c:v>
                </c:pt>
                <c:pt idx="15318">
                  <c:v>3.6211999999999999E-10</c:v>
                </c:pt>
                <c:pt idx="15319">
                  <c:v>3.6214499999999999E-10</c:v>
                </c:pt>
                <c:pt idx="15320">
                  <c:v>3.6217200000000002E-10</c:v>
                </c:pt>
                <c:pt idx="15321">
                  <c:v>3.6220399999999998E-10</c:v>
                </c:pt>
                <c:pt idx="15322">
                  <c:v>3.6223999999999998E-10</c:v>
                </c:pt>
                <c:pt idx="15323">
                  <c:v>3.6225000000000002E-10</c:v>
                </c:pt>
                <c:pt idx="15324">
                  <c:v>3.6225500000000001E-10</c:v>
                </c:pt>
                <c:pt idx="15325">
                  <c:v>3.6230400000000001E-10</c:v>
                </c:pt>
                <c:pt idx="15326">
                  <c:v>3.6230599999999998E-10</c:v>
                </c:pt>
                <c:pt idx="15327">
                  <c:v>3.62309E-10</c:v>
                </c:pt>
                <c:pt idx="15328">
                  <c:v>3.6233500000000002E-10</c:v>
                </c:pt>
                <c:pt idx="15329">
                  <c:v>3.6233500000000002E-10</c:v>
                </c:pt>
                <c:pt idx="15330">
                  <c:v>3.62338E-10</c:v>
                </c:pt>
                <c:pt idx="15331">
                  <c:v>3.6234399999999999E-10</c:v>
                </c:pt>
                <c:pt idx="15332">
                  <c:v>3.6236599999999998E-10</c:v>
                </c:pt>
                <c:pt idx="15333">
                  <c:v>3.6237799999999998E-10</c:v>
                </c:pt>
                <c:pt idx="15334">
                  <c:v>3.6240000000000001E-10</c:v>
                </c:pt>
                <c:pt idx="15335">
                  <c:v>3.6240000000000001E-10</c:v>
                </c:pt>
                <c:pt idx="15336">
                  <c:v>3.62405E-10</c:v>
                </c:pt>
                <c:pt idx="15337">
                  <c:v>3.6244400000000003E-10</c:v>
                </c:pt>
                <c:pt idx="15338">
                  <c:v>3.6244599999999999E-10</c:v>
                </c:pt>
                <c:pt idx="15339">
                  <c:v>3.6244900000000002E-10</c:v>
                </c:pt>
                <c:pt idx="15340">
                  <c:v>3.6245199999999999E-10</c:v>
                </c:pt>
                <c:pt idx="15341">
                  <c:v>3.6245199999999999E-10</c:v>
                </c:pt>
                <c:pt idx="15342">
                  <c:v>3.6247900000000002E-10</c:v>
                </c:pt>
                <c:pt idx="15343">
                  <c:v>3.6248400000000001E-10</c:v>
                </c:pt>
                <c:pt idx="15344">
                  <c:v>3.6250300000000001E-10</c:v>
                </c:pt>
                <c:pt idx="15345">
                  <c:v>3.6251199999999999E-10</c:v>
                </c:pt>
                <c:pt idx="15346">
                  <c:v>3.6252200000000002E-10</c:v>
                </c:pt>
                <c:pt idx="15347">
                  <c:v>3.6252200000000002E-10</c:v>
                </c:pt>
                <c:pt idx="15348">
                  <c:v>3.62549E-10</c:v>
                </c:pt>
                <c:pt idx="15349">
                  <c:v>3.6256400000000002E-10</c:v>
                </c:pt>
                <c:pt idx="15350">
                  <c:v>3.6257899999999999E-10</c:v>
                </c:pt>
                <c:pt idx="15351">
                  <c:v>3.6259900000000001E-10</c:v>
                </c:pt>
                <c:pt idx="15352">
                  <c:v>3.6263199999999998E-10</c:v>
                </c:pt>
                <c:pt idx="15353">
                  <c:v>3.6263600000000002E-10</c:v>
                </c:pt>
                <c:pt idx="15354">
                  <c:v>3.6263699999999998E-10</c:v>
                </c:pt>
                <c:pt idx="15355">
                  <c:v>3.6264399999999998E-10</c:v>
                </c:pt>
                <c:pt idx="15356">
                  <c:v>3.6264499999999999E-10</c:v>
                </c:pt>
                <c:pt idx="15357">
                  <c:v>3.6265599999999998E-10</c:v>
                </c:pt>
                <c:pt idx="15358">
                  <c:v>3.6268599999999998E-10</c:v>
                </c:pt>
                <c:pt idx="15359">
                  <c:v>3.6270900000000002E-10</c:v>
                </c:pt>
                <c:pt idx="15360">
                  <c:v>3.6270900000000002E-10</c:v>
                </c:pt>
                <c:pt idx="15361">
                  <c:v>3.6270999999999998E-10</c:v>
                </c:pt>
                <c:pt idx="15362">
                  <c:v>3.6271599999999998E-10</c:v>
                </c:pt>
                <c:pt idx="15363">
                  <c:v>3.6271900000000001E-10</c:v>
                </c:pt>
                <c:pt idx="15364">
                  <c:v>3.6273100000000001E-10</c:v>
                </c:pt>
                <c:pt idx="15365">
                  <c:v>3.6273499999999999E-10</c:v>
                </c:pt>
                <c:pt idx="15366">
                  <c:v>3.6278000000000001E-10</c:v>
                </c:pt>
                <c:pt idx="15367">
                  <c:v>3.6280799999999999E-10</c:v>
                </c:pt>
                <c:pt idx="15368">
                  <c:v>3.6281700000000002E-10</c:v>
                </c:pt>
                <c:pt idx="15369">
                  <c:v>3.6284999999999999E-10</c:v>
                </c:pt>
                <c:pt idx="15370">
                  <c:v>3.6285399999999998E-10</c:v>
                </c:pt>
                <c:pt idx="15371">
                  <c:v>3.62869E-10</c:v>
                </c:pt>
                <c:pt idx="15372">
                  <c:v>3.6290000000000001E-10</c:v>
                </c:pt>
                <c:pt idx="15373">
                  <c:v>3.6290299999999998E-10</c:v>
                </c:pt>
                <c:pt idx="15374">
                  <c:v>3.6290899999999998E-10</c:v>
                </c:pt>
                <c:pt idx="15375">
                  <c:v>3.6291300000000002E-10</c:v>
                </c:pt>
                <c:pt idx="15376">
                  <c:v>3.6292600000000002E-10</c:v>
                </c:pt>
                <c:pt idx="15377">
                  <c:v>3.6292699999999998E-10</c:v>
                </c:pt>
                <c:pt idx="15378">
                  <c:v>3.62935E-10</c:v>
                </c:pt>
                <c:pt idx="15379">
                  <c:v>3.62959E-10</c:v>
                </c:pt>
                <c:pt idx="15380">
                  <c:v>3.6300900000000001E-10</c:v>
                </c:pt>
                <c:pt idx="15381">
                  <c:v>3.63019E-10</c:v>
                </c:pt>
                <c:pt idx="15382">
                  <c:v>3.6304899999999999E-10</c:v>
                </c:pt>
                <c:pt idx="15383">
                  <c:v>3.6308200000000002E-10</c:v>
                </c:pt>
                <c:pt idx="15384">
                  <c:v>3.6311100000000001E-10</c:v>
                </c:pt>
                <c:pt idx="15385">
                  <c:v>3.6311499999999999E-10</c:v>
                </c:pt>
                <c:pt idx="15386">
                  <c:v>3.63116E-10</c:v>
                </c:pt>
                <c:pt idx="15387">
                  <c:v>3.6317200000000002E-10</c:v>
                </c:pt>
                <c:pt idx="15388">
                  <c:v>3.6318699999999999E-10</c:v>
                </c:pt>
                <c:pt idx="15389">
                  <c:v>3.63212E-10</c:v>
                </c:pt>
                <c:pt idx="15390">
                  <c:v>3.63218E-10</c:v>
                </c:pt>
                <c:pt idx="15391">
                  <c:v>3.6325199999999998E-10</c:v>
                </c:pt>
                <c:pt idx="15392">
                  <c:v>3.6326200000000001E-10</c:v>
                </c:pt>
                <c:pt idx="15393">
                  <c:v>3.6327099999999999E-10</c:v>
                </c:pt>
                <c:pt idx="15394">
                  <c:v>3.6331799999999998E-10</c:v>
                </c:pt>
                <c:pt idx="15395">
                  <c:v>3.6334999999999999E-10</c:v>
                </c:pt>
                <c:pt idx="15396">
                  <c:v>3.6337000000000001E-10</c:v>
                </c:pt>
                <c:pt idx="15397">
                  <c:v>3.6337800000000002E-10</c:v>
                </c:pt>
                <c:pt idx="15398">
                  <c:v>3.6339199999999999E-10</c:v>
                </c:pt>
                <c:pt idx="15399">
                  <c:v>3.63423E-10</c:v>
                </c:pt>
                <c:pt idx="15400">
                  <c:v>3.6344900000000001E-10</c:v>
                </c:pt>
                <c:pt idx="15401">
                  <c:v>3.6345799999999999E-10</c:v>
                </c:pt>
                <c:pt idx="15402">
                  <c:v>3.6346299999999998E-10</c:v>
                </c:pt>
                <c:pt idx="15403">
                  <c:v>3.63466E-10</c:v>
                </c:pt>
                <c:pt idx="15404">
                  <c:v>3.6346999999999999E-10</c:v>
                </c:pt>
                <c:pt idx="15405">
                  <c:v>3.6347400000000002E-10</c:v>
                </c:pt>
                <c:pt idx="15406">
                  <c:v>3.6348899999999999E-10</c:v>
                </c:pt>
                <c:pt idx="15407">
                  <c:v>3.6352899999999998E-10</c:v>
                </c:pt>
                <c:pt idx="15408">
                  <c:v>3.63568E-10</c:v>
                </c:pt>
                <c:pt idx="15409">
                  <c:v>3.6358399999999998E-10</c:v>
                </c:pt>
                <c:pt idx="15410">
                  <c:v>3.6358499999999999E-10</c:v>
                </c:pt>
                <c:pt idx="15411">
                  <c:v>3.6359900000000001E-10</c:v>
                </c:pt>
                <c:pt idx="15412">
                  <c:v>3.6361399999999998E-10</c:v>
                </c:pt>
                <c:pt idx="15413">
                  <c:v>3.63616E-10</c:v>
                </c:pt>
                <c:pt idx="15414">
                  <c:v>3.6368400000000001E-10</c:v>
                </c:pt>
                <c:pt idx="15415">
                  <c:v>3.6369199999999998E-10</c:v>
                </c:pt>
                <c:pt idx="15416">
                  <c:v>3.6369799999999998E-10</c:v>
                </c:pt>
                <c:pt idx="15417">
                  <c:v>3.6369899999999999E-10</c:v>
                </c:pt>
                <c:pt idx="15418">
                  <c:v>3.63725E-10</c:v>
                </c:pt>
                <c:pt idx="15419">
                  <c:v>3.6373200000000001E-10</c:v>
                </c:pt>
                <c:pt idx="15420">
                  <c:v>3.6375000000000001E-10</c:v>
                </c:pt>
                <c:pt idx="15421">
                  <c:v>3.63797E-10</c:v>
                </c:pt>
                <c:pt idx="15422">
                  <c:v>3.6386699999999998E-10</c:v>
                </c:pt>
                <c:pt idx="15423">
                  <c:v>3.6388300000000001E-10</c:v>
                </c:pt>
                <c:pt idx="15424">
                  <c:v>3.6389400000000001E-10</c:v>
                </c:pt>
                <c:pt idx="15425">
                  <c:v>3.6391400000000002E-10</c:v>
                </c:pt>
                <c:pt idx="15426">
                  <c:v>3.63918E-10</c:v>
                </c:pt>
                <c:pt idx="15427">
                  <c:v>3.63924E-10</c:v>
                </c:pt>
                <c:pt idx="15428">
                  <c:v>3.6393299999999998E-10</c:v>
                </c:pt>
                <c:pt idx="15429">
                  <c:v>3.6395500000000001E-10</c:v>
                </c:pt>
                <c:pt idx="15430">
                  <c:v>3.63966E-10</c:v>
                </c:pt>
                <c:pt idx="15431">
                  <c:v>3.6398500000000001E-10</c:v>
                </c:pt>
                <c:pt idx="15432">
                  <c:v>3.63996E-10</c:v>
                </c:pt>
                <c:pt idx="15433">
                  <c:v>3.6400699999999999E-10</c:v>
                </c:pt>
                <c:pt idx="15434">
                  <c:v>3.6402499999999999E-10</c:v>
                </c:pt>
                <c:pt idx="15435">
                  <c:v>3.6402900000000003E-10</c:v>
                </c:pt>
                <c:pt idx="15436">
                  <c:v>3.6403699999999999E-10</c:v>
                </c:pt>
                <c:pt idx="15437">
                  <c:v>3.6403900000000001E-10</c:v>
                </c:pt>
                <c:pt idx="15438">
                  <c:v>3.6405300000000002E-10</c:v>
                </c:pt>
                <c:pt idx="15439">
                  <c:v>3.6409099999999999E-10</c:v>
                </c:pt>
                <c:pt idx="15440">
                  <c:v>3.6409500000000002E-10</c:v>
                </c:pt>
                <c:pt idx="15441">
                  <c:v>3.6411900000000002E-10</c:v>
                </c:pt>
                <c:pt idx="15442">
                  <c:v>3.64152E-10</c:v>
                </c:pt>
                <c:pt idx="15443">
                  <c:v>3.6417599999999999E-10</c:v>
                </c:pt>
                <c:pt idx="15444">
                  <c:v>3.6419199999999998E-10</c:v>
                </c:pt>
                <c:pt idx="15445">
                  <c:v>3.6419999999999999E-10</c:v>
                </c:pt>
                <c:pt idx="15446">
                  <c:v>3.6420200000000001E-10</c:v>
                </c:pt>
                <c:pt idx="15447">
                  <c:v>3.6420300000000002E-10</c:v>
                </c:pt>
                <c:pt idx="15448">
                  <c:v>3.6420499999999998E-10</c:v>
                </c:pt>
                <c:pt idx="15449">
                  <c:v>3.64225E-10</c:v>
                </c:pt>
                <c:pt idx="15450">
                  <c:v>3.6422600000000001E-10</c:v>
                </c:pt>
                <c:pt idx="15451">
                  <c:v>3.6423300000000002E-10</c:v>
                </c:pt>
                <c:pt idx="15452">
                  <c:v>3.6423399999999997E-10</c:v>
                </c:pt>
                <c:pt idx="15453">
                  <c:v>3.6423599999999999E-10</c:v>
                </c:pt>
                <c:pt idx="15454">
                  <c:v>3.64243E-10</c:v>
                </c:pt>
                <c:pt idx="15455">
                  <c:v>3.6424400000000001E-10</c:v>
                </c:pt>
                <c:pt idx="15456">
                  <c:v>3.6431299999999998E-10</c:v>
                </c:pt>
                <c:pt idx="15457">
                  <c:v>3.6432400000000002E-10</c:v>
                </c:pt>
                <c:pt idx="15458">
                  <c:v>3.6434999999999999E-10</c:v>
                </c:pt>
                <c:pt idx="15459">
                  <c:v>3.64351E-10</c:v>
                </c:pt>
                <c:pt idx="15460">
                  <c:v>3.6436199999999999E-10</c:v>
                </c:pt>
                <c:pt idx="15461">
                  <c:v>3.6437999999999999E-10</c:v>
                </c:pt>
                <c:pt idx="15462">
                  <c:v>3.6438599999999999E-10</c:v>
                </c:pt>
                <c:pt idx="15463">
                  <c:v>3.6439000000000002E-10</c:v>
                </c:pt>
                <c:pt idx="15464">
                  <c:v>3.6439600000000002E-10</c:v>
                </c:pt>
                <c:pt idx="15465">
                  <c:v>3.6439600000000002E-10</c:v>
                </c:pt>
                <c:pt idx="15466">
                  <c:v>3.6439899999999999E-10</c:v>
                </c:pt>
                <c:pt idx="15467">
                  <c:v>3.6442099999999998E-10</c:v>
                </c:pt>
                <c:pt idx="15468">
                  <c:v>3.6445299999999999E-10</c:v>
                </c:pt>
                <c:pt idx="15469">
                  <c:v>3.6449300000000003E-10</c:v>
                </c:pt>
                <c:pt idx="15470">
                  <c:v>3.6450599999999998E-10</c:v>
                </c:pt>
                <c:pt idx="15471">
                  <c:v>3.6451100000000002E-10</c:v>
                </c:pt>
                <c:pt idx="15472">
                  <c:v>3.6451899999999999E-10</c:v>
                </c:pt>
                <c:pt idx="15473">
                  <c:v>3.6453500000000002E-10</c:v>
                </c:pt>
                <c:pt idx="15474">
                  <c:v>3.6455700000000001E-10</c:v>
                </c:pt>
                <c:pt idx="15475">
                  <c:v>3.6456500000000002E-10</c:v>
                </c:pt>
                <c:pt idx="15476">
                  <c:v>3.6457600000000001E-10</c:v>
                </c:pt>
                <c:pt idx="15477">
                  <c:v>3.64598E-10</c:v>
                </c:pt>
                <c:pt idx="15478">
                  <c:v>3.6460899999999999E-10</c:v>
                </c:pt>
                <c:pt idx="15479">
                  <c:v>3.6464200000000001E-10</c:v>
                </c:pt>
                <c:pt idx="15480">
                  <c:v>3.64689E-10</c:v>
                </c:pt>
                <c:pt idx="15481">
                  <c:v>3.6473400000000002E-10</c:v>
                </c:pt>
                <c:pt idx="15482">
                  <c:v>3.64737E-10</c:v>
                </c:pt>
                <c:pt idx="15483">
                  <c:v>3.6478100000000001E-10</c:v>
                </c:pt>
                <c:pt idx="15484">
                  <c:v>3.6478800000000002E-10</c:v>
                </c:pt>
                <c:pt idx="15485">
                  <c:v>3.6480500000000001E-10</c:v>
                </c:pt>
                <c:pt idx="15486">
                  <c:v>3.6481E-10</c:v>
                </c:pt>
                <c:pt idx="15487">
                  <c:v>3.64822E-10</c:v>
                </c:pt>
                <c:pt idx="15488">
                  <c:v>3.6482300000000001E-10</c:v>
                </c:pt>
                <c:pt idx="15489">
                  <c:v>3.64833E-10</c:v>
                </c:pt>
                <c:pt idx="15490">
                  <c:v>3.6483500000000001E-10</c:v>
                </c:pt>
                <c:pt idx="15491">
                  <c:v>3.6486000000000002E-10</c:v>
                </c:pt>
                <c:pt idx="15492">
                  <c:v>3.6486600000000002E-10</c:v>
                </c:pt>
                <c:pt idx="15493">
                  <c:v>3.6488300000000001E-10</c:v>
                </c:pt>
                <c:pt idx="15494">
                  <c:v>3.6489199999999998E-10</c:v>
                </c:pt>
                <c:pt idx="15495">
                  <c:v>3.6490700000000001E-10</c:v>
                </c:pt>
                <c:pt idx="15496">
                  <c:v>3.6492899999999999E-10</c:v>
                </c:pt>
                <c:pt idx="15497">
                  <c:v>3.6493E-10</c:v>
                </c:pt>
                <c:pt idx="15498">
                  <c:v>3.6498100000000002E-10</c:v>
                </c:pt>
                <c:pt idx="15499">
                  <c:v>3.65002E-10</c:v>
                </c:pt>
                <c:pt idx="15500">
                  <c:v>3.6502800000000001E-10</c:v>
                </c:pt>
                <c:pt idx="15501">
                  <c:v>3.6504600000000001E-10</c:v>
                </c:pt>
                <c:pt idx="15502">
                  <c:v>3.6505800000000001E-10</c:v>
                </c:pt>
                <c:pt idx="15503">
                  <c:v>3.65081E-10</c:v>
                </c:pt>
                <c:pt idx="15504">
                  <c:v>3.6510399999999999E-10</c:v>
                </c:pt>
                <c:pt idx="15505">
                  <c:v>3.6510799999999998E-10</c:v>
                </c:pt>
                <c:pt idx="15506">
                  <c:v>3.6511800000000001E-10</c:v>
                </c:pt>
                <c:pt idx="15507">
                  <c:v>3.6512199999999999E-10</c:v>
                </c:pt>
                <c:pt idx="15508">
                  <c:v>3.6513399999999999E-10</c:v>
                </c:pt>
                <c:pt idx="15509">
                  <c:v>3.6513700000000002E-10</c:v>
                </c:pt>
                <c:pt idx="15510">
                  <c:v>3.6515400000000001E-10</c:v>
                </c:pt>
                <c:pt idx="15511">
                  <c:v>3.6516800000000003E-10</c:v>
                </c:pt>
                <c:pt idx="15512">
                  <c:v>3.6519000000000001E-10</c:v>
                </c:pt>
                <c:pt idx="15513">
                  <c:v>3.6521699999999998E-10</c:v>
                </c:pt>
                <c:pt idx="15514">
                  <c:v>3.6522399999999999E-10</c:v>
                </c:pt>
                <c:pt idx="15515">
                  <c:v>3.6524199999999999E-10</c:v>
                </c:pt>
                <c:pt idx="15516">
                  <c:v>3.6524600000000002E-10</c:v>
                </c:pt>
                <c:pt idx="15517">
                  <c:v>3.6525700000000001E-10</c:v>
                </c:pt>
                <c:pt idx="15518">
                  <c:v>3.6527000000000002E-10</c:v>
                </c:pt>
                <c:pt idx="15519">
                  <c:v>3.65286E-10</c:v>
                </c:pt>
                <c:pt idx="15520">
                  <c:v>3.6528999999999999E-10</c:v>
                </c:pt>
                <c:pt idx="15521">
                  <c:v>3.6529400000000002E-10</c:v>
                </c:pt>
                <c:pt idx="15522">
                  <c:v>3.6531E-10</c:v>
                </c:pt>
                <c:pt idx="15523">
                  <c:v>3.65334E-10</c:v>
                </c:pt>
                <c:pt idx="15524">
                  <c:v>3.6534999999999998E-10</c:v>
                </c:pt>
                <c:pt idx="15525">
                  <c:v>3.6534999999999998E-10</c:v>
                </c:pt>
                <c:pt idx="15526">
                  <c:v>3.65364E-10</c:v>
                </c:pt>
                <c:pt idx="15527">
                  <c:v>3.6536899999999999E-10</c:v>
                </c:pt>
                <c:pt idx="15528">
                  <c:v>3.6539899999999999E-10</c:v>
                </c:pt>
                <c:pt idx="15529">
                  <c:v>3.6540999999999998E-10</c:v>
                </c:pt>
                <c:pt idx="15530">
                  <c:v>3.6542199999999998E-10</c:v>
                </c:pt>
                <c:pt idx="15531">
                  <c:v>3.6543200000000002E-10</c:v>
                </c:pt>
                <c:pt idx="15532">
                  <c:v>3.6543300000000002E-10</c:v>
                </c:pt>
                <c:pt idx="15533">
                  <c:v>3.6551100000000002E-10</c:v>
                </c:pt>
                <c:pt idx="15534">
                  <c:v>3.65533E-10</c:v>
                </c:pt>
                <c:pt idx="15535">
                  <c:v>3.6554899999999999E-10</c:v>
                </c:pt>
                <c:pt idx="15536">
                  <c:v>3.6555800000000001E-10</c:v>
                </c:pt>
                <c:pt idx="15537">
                  <c:v>3.65587E-10</c:v>
                </c:pt>
                <c:pt idx="15538">
                  <c:v>3.6558800000000001E-10</c:v>
                </c:pt>
                <c:pt idx="15539">
                  <c:v>3.6560199999999997E-10</c:v>
                </c:pt>
                <c:pt idx="15540">
                  <c:v>3.6560700000000002E-10</c:v>
                </c:pt>
                <c:pt idx="15541">
                  <c:v>3.6560799999999997E-10</c:v>
                </c:pt>
                <c:pt idx="15542">
                  <c:v>3.6569200000000002E-10</c:v>
                </c:pt>
                <c:pt idx="15543">
                  <c:v>3.6570900000000001E-10</c:v>
                </c:pt>
                <c:pt idx="15544">
                  <c:v>3.65732E-10</c:v>
                </c:pt>
                <c:pt idx="15545">
                  <c:v>3.6574199999999999E-10</c:v>
                </c:pt>
                <c:pt idx="15546">
                  <c:v>3.65743E-10</c:v>
                </c:pt>
                <c:pt idx="15547">
                  <c:v>3.65768E-10</c:v>
                </c:pt>
                <c:pt idx="15548">
                  <c:v>3.65774E-10</c:v>
                </c:pt>
                <c:pt idx="15549">
                  <c:v>3.6577600000000002E-10</c:v>
                </c:pt>
                <c:pt idx="15550">
                  <c:v>3.6580099999999998E-10</c:v>
                </c:pt>
                <c:pt idx="15551">
                  <c:v>3.6581E-10</c:v>
                </c:pt>
                <c:pt idx="15552">
                  <c:v>3.6582099999999999E-10</c:v>
                </c:pt>
                <c:pt idx="15553">
                  <c:v>3.6582900000000001E-10</c:v>
                </c:pt>
                <c:pt idx="15554">
                  <c:v>3.6584499999999999E-10</c:v>
                </c:pt>
                <c:pt idx="15555">
                  <c:v>3.6584900000000003E-10</c:v>
                </c:pt>
                <c:pt idx="15556">
                  <c:v>3.6584999999999998E-10</c:v>
                </c:pt>
                <c:pt idx="15557">
                  <c:v>3.6586100000000003E-10</c:v>
                </c:pt>
                <c:pt idx="15558">
                  <c:v>3.6587E-10</c:v>
                </c:pt>
                <c:pt idx="15559">
                  <c:v>3.6587700000000001E-10</c:v>
                </c:pt>
                <c:pt idx="15560">
                  <c:v>3.6590900000000002E-10</c:v>
                </c:pt>
                <c:pt idx="15561">
                  <c:v>3.6592000000000001E-10</c:v>
                </c:pt>
                <c:pt idx="15562">
                  <c:v>3.6598199999999998E-10</c:v>
                </c:pt>
                <c:pt idx="15563">
                  <c:v>3.6598199999999998E-10</c:v>
                </c:pt>
                <c:pt idx="15564">
                  <c:v>3.6598999999999999E-10</c:v>
                </c:pt>
                <c:pt idx="15565">
                  <c:v>3.6600699999999999E-10</c:v>
                </c:pt>
                <c:pt idx="15566">
                  <c:v>3.6601000000000001E-10</c:v>
                </c:pt>
                <c:pt idx="15567">
                  <c:v>3.6601100000000002E-10</c:v>
                </c:pt>
                <c:pt idx="15568">
                  <c:v>3.6605499999999998E-10</c:v>
                </c:pt>
                <c:pt idx="15569">
                  <c:v>3.6605499999999998E-10</c:v>
                </c:pt>
                <c:pt idx="15570">
                  <c:v>3.6606799999999999E-10</c:v>
                </c:pt>
                <c:pt idx="15571">
                  <c:v>3.6606799999999999E-10</c:v>
                </c:pt>
                <c:pt idx="15572">
                  <c:v>3.66099E-10</c:v>
                </c:pt>
                <c:pt idx="15573">
                  <c:v>3.6611499999999998E-10</c:v>
                </c:pt>
                <c:pt idx="15574">
                  <c:v>3.6613399999999999E-10</c:v>
                </c:pt>
                <c:pt idx="15575">
                  <c:v>3.6616200000000002E-10</c:v>
                </c:pt>
                <c:pt idx="15576">
                  <c:v>3.6620499999999998E-10</c:v>
                </c:pt>
                <c:pt idx="15577">
                  <c:v>3.66226E-10</c:v>
                </c:pt>
                <c:pt idx="15578">
                  <c:v>3.6624199999999998E-10</c:v>
                </c:pt>
                <c:pt idx="15579">
                  <c:v>3.6625200000000002E-10</c:v>
                </c:pt>
                <c:pt idx="15580">
                  <c:v>3.66274E-10</c:v>
                </c:pt>
                <c:pt idx="15581">
                  <c:v>3.6629699999999999E-10</c:v>
                </c:pt>
                <c:pt idx="15582">
                  <c:v>3.66304E-10</c:v>
                </c:pt>
                <c:pt idx="15583">
                  <c:v>3.6631800000000002E-10</c:v>
                </c:pt>
                <c:pt idx="15584">
                  <c:v>3.6631900000000003E-10</c:v>
                </c:pt>
                <c:pt idx="15585">
                  <c:v>3.6634700000000001E-10</c:v>
                </c:pt>
                <c:pt idx="15586">
                  <c:v>3.6635099999999999E-10</c:v>
                </c:pt>
                <c:pt idx="15587">
                  <c:v>3.66401E-10</c:v>
                </c:pt>
                <c:pt idx="15588">
                  <c:v>3.6641099999999999E-10</c:v>
                </c:pt>
                <c:pt idx="15589">
                  <c:v>3.6642199999999998E-10</c:v>
                </c:pt>
                <c:pt idx="15590">
                  <c:v>3.6642600000000001E-10</c:v>
                </c:pt>
                <c:pt idx="15591">
                  <c:v>3.6643E-10</c:v>
                </c:pt>
                <c:pt idx="15592">
                  <c:v>3.6643499999999999E-10</c:v>
                </c:pt>
                <c:pt idx="15593">
                  <c:v>3.6643999999999998E-10</c:v>
                </c:pt>
                <c:pt idx="15594">
                  <c:v>3.6645899999999999E-10</c:v>
                </c:pt>
                <c:pt idx="15595">
                  <c:v>3.6646999999999998E-10</c:v>
                </c:pt>
                <c:pt idx="15596">
                  <c:v>3.66497E-10</c:v>
                </c:pt>
                <c:pt idx="15597">
                  <c:v>3.6650599999999997E-10</c:v>
                </c:pt>
                <c:pt idx="15598">
                  <c:v>3.6651100000000002E-10</c:v>
                </c:pt>
                <c:pt idx="15599">
                  <c:v>3.6653699999999998E-10</c:v>
                </c:pt>
                <c:pt idx="15600">
                  <c:v>3.6654800000000003E-10</c:v>
                </c:pt>
                <c:pt idx="15601">
                  <c:v>3.6655599999999999E-10</c:v>
                </c:pt>
                <c:pt idx="15602">
                  <c:v>3.6659000000000002E-10</c:v>
                </c:pt>
                <c:pt idx="15603">
                  <c:v>3.6660000000000001E-10</c:v>
                </c:pt>
                <c:pt idx="15604">
                  <c:v>3.6663E-10</c:v>
                </c:pt>
                <c:pt idx="15605">
                  <c:v>3.6666E-10</c:v>
                </c:pt>
                <c:pt idx="15606">
                  <c:v>3.6668000000000002E-10</c:v>
                </c:pt>
                <c:pt idx="15607">
                  <c:v>3.6668099999999998E-10</c:v>
                </c:pt>
                <c:pt idx="15608">
                  <c:v>3.6668199999999999E-10</c:v>
                </c:pt>
                <c:pt idx="15609">
                  <c:v>3.6677199999999998E-10</c:v>
                </c:pt>
                <c:pt idx="15610">
                  <c:v>3.6678100000000001E-10</c:v>
                </c:pt>
                <c:pt idx="15611">
                  <c:v>3.6678800000000002E-10</c:v>
                </c:pt>
                <c:pt idx="15612">
                  <c:v>3.6679300000000001E-10</c:v>
                </c:pt>
                <c:pt idx="15613">
                  <c:v>3.66828E-10</c:v>
                </c:pt>
                <c:pt idx="15614">
                  <c:v>3.6683600000000001E-10</c:v>
                </c:pt>
                <c:pt idx="15615">
                  <c:v>3.6684200000000001E-10</c:v>
                </c:pt>
                <c:pt idx="15616">
                  <c:v>3.66864E-10</c:v>
                </c:pt>
                <c:pt idx="15617">
                  <c:v>3.66865E-10</c:v>
                </c:pt>
                <c:pt idx="15618">
                  <c:v>3.66882E-10</c:v>
                </c:pt>
                <c:pt idx="15619">
                  <c:v>3.6688599999999998E-10</c:v>
                </c:pt>
                <c:pt idx="15620">
                  <c:v>3.6689700000000002E-10</c:v>
                </c:pt>
                <c:pt idx="15621">
                  <c:v>3.6691199999999999E-10</c:v>
                </c:pt>
                <c:pt idx="15622">
                  <c:v>3.6693200000000001E-10</c:v>
                </c:pt>
                <c:pt idx="15623">
                  <c:v>3.6694799999999999E-10</c:v>
                </c:pt>
                <c:pt idx="15624">
                  <c:v>3.6697400000000001E-10</c:v>
                </c:pt>
                <c:pt idx="15625">
                  <c:v>3.6698399999999999E-10</c:v>
                </c:pt>
                <c:pt idx="15626">
                  <c:v>3.6700400000000001E-10</c:v>
                </c:pt>
                <c:pt idx="15627">
                  <c:v>3.6702200000000001E-10</c:v>
                </c:pt>
                <c:pt idx="15628">
                  <c:v>3.6704100000000001E-10</c:v>
                </c:pt>
                <c:pt idx="15629">
                  <c:v>3.6705400000000002E-10</c:v>
                </c:pt>
                <c:pt idx="15630">
                  <c:v>3.6705900000000001E-10</c:v>
                </c:pt>
                <c:pt idx="15631">
                  <c:v>3.67069E-10</c:v>
                </c:pt>
                <c:pt idx="15632">
                  <c:v>3.67087E-10</c:v>
                </c:pt>
                <c:pt idx="15633">
                  <c:v>3.6710999999999999E-10</c:v>
                </c:pt>
                <c:pt idx="15634">
                  <c:v>3.6712799999999999E-10</c:v>
                </c:pt>
                <c:pt idx="15635">
                  <c:v>3.6715099999999998E-10</c:v>
                </c:pt>
                <c:pt idx="15636">
                  <c:v>3.6716100000000001E-10</c:v>
                </c:pt>
                <c:pt idx="15637">
                  <c:v>3.6716999999999998E-10</c:v>
                </c:pt>
                <c:pt idx="15638">
                  <c:v>3.6716999999999998E-10</c:v>
                </c:pt>
                <c:pt idx="15639">
                  <c:v>3.6720900000000001E-10</c:v>
                </c:pt>
                <c:pt idx="15640">
                  <c:v>3.6722300000000003E-10</c:v>
                </c:pt>
                <c:pt idx="15641">
                  <c:v>3.6723500000000002E-10</c:v>
                </c:pt>
                <c:pt idx="15642">
                  <c:v>3.6725900000000002E-10</c:v>
                </c:pt>
                <c:pt idx="15643">
                  <c:v>3.6726099999999999E-10</c:v>
                </c:pt>
                <c:pt idx="15644">
                  <c:v>3.6726099999999999E-10</c:v>
                </c:pt>
                <c:pt idx="15645">
                  <c:v>3.6728399999999998E-10</c:v>
                </c:pt>
                <c:pt idx="15646">
                  <c:v>3.67298E-10</c:v>
                </c:pt>
                <c:pt idx="15647">
                  <c:v>3.6736600000000001E-10</c:v>
                </c:pt>
                <c:pt idx="15648">
                  <c:v>3.6736999999999999E-10</c:v>
                </c:pt>
                <c:pt idx="15649">
                  <c:v>3.6736999999999999E-10</c:v>
                </c:pt>
                <c:pt idx="15650">
                  <c:v>3.67371E-10</c:v>
                </c:pt>
                <c:pt idx="15651">
                  <c:v>3.6737399999999998E-10</c:v>
                </c:pt>
                <c:pt idx="15652">
                  <c:v>3.6739000000000001E-10</c:v>
                </c:pt>
                <c:pt idx="15653">
                  <c:v>3.6739799999999998E-10</c:v>
                </c:pt>
                <c:pt idx="15654">
                  <c:v>3.6742999999999999E-10</c:v>
                </c:pt>
                <c:pt idx="15655">
                  <c:v>3.6743399999999997E-10</c:v>
                </c:pt>
                <c:pt idx="15656">
                  <c:v>3.6745899999999998E-10</c:v>
                </c:pt>
                <c:pt idx="15657">
                  <c:v>3.6746800000000001E-10</c:v>
                </c:pt>
                <c:pt idx="15658">
                  <c:v>3.6750600000000002E-10</c:v>
                </c:pt>
                <c:pt idx="15659">
                  <c:v>3.6751299999999998E-10</c:v>
                </c:pt>
                <c:pt idx="15660">
                  <c:v>3.6756000000000002E-10</c:v>
                </c:pt>
                <c:pt idx="15661">
                  <c:v>3.6758900000000001E-10</c:v>
                </c:pt>
                <c:pt idx="15662">
                  <c:v>3.6758900000000001E-10</c:v>
                </c:pt>
                <c:pt idx="15663">
                  <c:v>3.6759199999999999E-10</c:v>
                </c:pt>
                <c:pt idx="15664">
                  <c:v>3.6760499999999999E-10</c:v>
                </c:pt>
                <c:pt idx="15665">
                  <c:v>3.6763399999999998E-10</c:v>
                </c:pt>
                <c:pt idx="15666">
                  <c:v>3.6763800000000002E-10</c:v>
                </c:pt>
                <c:pt idx="15667">
                  <c:v>3.6764099999999999E-10</c:v>
                </c:pt>
                <c:pt idx="15668">
                  <c:v>3.6767300000000001E-10</c:v>
                </c:pt>
                <c:pt idx="15669">
                  <c:v>3.6767300000000001E-10</c:v>
                </c:pt>
                <c:pt idx="15670">
                  <c:v>3.6768600000000002E-10</c:v>
                </c:pt>
                <c:pt idx="15671">
                  <c:v>3.6770300000000001E-10</c:v>
                </c:pt>
                <c:pt idx="15672">
                  <c:v>3.6770400000000002E-10</c:v>
                </c:pt>
                <c:pt idx="15673">
                  <c:v>3.6777100000000002E-10</c:v>
                </c:pt>
                <c:pt idx="15674">
                  <c:v>3.6780399999999999E-10</c:v>
                </c:pt>
                <c:pt idx="15675">
                  <c:v>3.67823E-10</c:v>
                </c:pt>
                <c:pt idx="15676">
                  <c:v>3.67829E-10</c:v>
                </c:pt>
                <c:pt idx="15677">
                  <c:v>3.67877E-10</c:v>
                </c:pt>
                <c:pt idx="15678">
                  <c:v>3.6788099999999998E-10</c:v>
                </c:pt>
                <c:pt idx="15679">
                  <c:v>3.6789200000000003E-10</c:v>
                </c:pt>
                <c:pt idx="15680">
                  <c:v>3.6790499999999998E-10</c:v>
                </c:pt>
                <c:pt idx="15681">
                  <c:v>3.6795700000000001E-10</c:v>
                </c:pt>
                <c:pt idx="15682">
                  <c:v>3.68009E-10</c:v>
                </c:pt>
                <c:pt idx="15683">
                  <c:v>3.6803000000000002E-10</c:v>
                </c:pt>
                <c:pt idx="15684">
                  <c:v>3.6804E-10</c:v>
                </c:pt>
                <c:pt idx="15685">
                  <c:v>3.6805099999999999E-10</c:v>
                </c:pt>
                <c:pt idx="15686">
                  <c:v>3.6807100000000001E-10</c:v>
                </c:pt>
                <c:pt idx="15687">
                  <c:v>3.6808699999999999E-10</c:v>
                </c:pt>
                <c:pt idx="15688">
                  <c:v>3.6809799999999998E-10</c:v>
                </c:pt>
                <c:pt idx="15689">
                  <c:v>3.681E-10</c:v>
                </c:pt>
                <c:pt idx="15690">
                  <c:v>3.6810999999999998E-10</c:v>
                </c:pt>
                <c:pt idx="15691">
                  <c:v>3.6811400000000002E-10</c:v>
                </c:pt>
                <c:pt idx="15692">
                  <c:v>3.6814099999999999E-10</c:v>
                </c:pt>
                <c:pt idx="15693">
                  <c:v>3.6815899999999999E-10</c:v>
                </c:pt>
                <c:pt idx="15694">
                  <c:v>3.6816700000000001E-10</c:v>
                </c:pt>
                <c:pt idx="15695">
                  <c:v>3.6817599999999998E-10</c:v>
                </c:pt>
                <c:pt idx="15696">
                  <c:v>3.6819300000000002E-10</c:v>
                </c:pt>
                <c:pt idx="15697">
                  <c:v>3.6819800000000001E-10</c:v>
                </c:pt>
                <c:pt idx="15698">
                  <c:v>3.6819900000000002E-10</c:v>
                </c:pt>
                <c:pt idx="15699">
                  <c:v>3.6820500000000002E-10</c:v>
                </c:pt>
                <c:pt idx="15700">
                  <c:v>3.6821100000000002E-10</c:v>
                </c:pt>
                <c:pt idx="15701">
                  <c:v>3.6821600000000001E-10</c:v>
                </c:pt>
                <c:pt idx="15702">
                  <c:v>3.6828900000000002E-10</c:v>
                </c:pt>
                <c:pt idx="15703">
                  <c:v>3.6828999999999998E-10</c:v>
                </c:pt>
                <c:pt idx="15704">
                  <c:v>3.68305E-10</c:v>
                </c:pt>
                <c:pt idx="15705">
                  <c:v>3.68305E-10</c:v>
                </c:pt>
                <c:pt idx="15706">
                  <c:v>3.6830700000000002E-10</c:v>
                </c:pt>
                <c:pt idx="15707">
                  <c:v>3.6831399999999998E-10</c:v>
                </c:pt>
                <c:pt idx="15708">
                  <c:v>3.6831499999999998E-10</c:v>
                </c:pt>
                <c:pt idx="15709">
                  <c:v>3.6831599999999999E-10</c:v>
                </c:pt>
                <c:pt idx="15710">
                  <c:v>3.6833299999999998E-10</c:v>
                </c:pt>
                <c:pt idx="15711">
                  <c:v>3.6836200000000003E-10</c:v>
                </c:pt>
                <c:pt idx="15712">
                  <c:v>3.6840900000000001E-10</c:v>
                </c:pt>
                <c:pt idx="15713">
                  <c:v>3.6841099999999998E-10</c:v>
                </c:pt>
                <c:pt idx="15714">
                  <c:v>3.6841099999999998E-10</c:v>
                </c:pt>
                <c:pt idx="15715">
                  <c:v>3.6841699999999998E-10</c:v>
                </c:pt>
                <c:pt idx="15716">
                  <c:v>3.68443E-10</c:v>
                </c:pt>
                <c:pt idx="15717">
                  <c:v>3.68444E-10</c:v>
                </c:pt>
                <c:pt idx="15718">
                  <c:v>3.6845299999999998E-10</c:v>
                </c:pt>
                <c:pt idx="15719">
                  <c:v>3.6852499999999998E-10</c:v>
                </c:pt>
                <c:pt idx="15720">
                  <c:v>3.6854100000000001E-10</c:v>
                </c:pt>
                <c:pt idx="15721">
                  <c:v>3.6856199999999998E-10</c:v>
                </c:pt>
                <c:pt idx="15722">
                  <c:v>3.68564E-10</c:v>
                </c:pt>
                <c:pt idx="15723">
                  <c:v>3.6857200000000002E-10</c:v>
                </c:pt>
                <c:pt idx="15724">
                  <c:v>3.6860200000000002E-10</c:v>
                </c:pt>
                <c:pt idx="15725">
                  <c:v>3.6862100000000002E-10</c:v>
                </c:pt>
                <c:pt idx="15726">
                  <c:v>3.6863300000000002E-10</c:v>
                </c:pt>
                <c:pt idx="15727">
                  <c:v>3.6863900000000002E-10</c:v>
                </c:pt>
                <c:pt idx="15728">
                  <c:v>3.6865199999999998E-10</c:v>
                </c:pt>
                <c:pt idx="15729">
                  <c:v>3.6866499999999999E-10</c:v>
                </c:pt>
                <c:pt idx="15730">
                  <c:v>3.6871000000000001E-10</c:v>
                </c:pt>
                <c:pt idx="15731">
                  <c:v>3.6871100000000002E-10</c:v>
                </c:pt>
                <c:pt idx="15732">
                  <c:v>3.6871700000000002E-10</c:v>
                </c:pt>
                <c:pt idx="15733">
                  <c:v>3.68721E-10</c:v>
                </c:pt>
                <c:pt idx="15734">
                  <c:v>3.6872200000000001E-10</c:v>
                </c:pt>
                <c:pt idx="15735">
                  <c:v>3.6876099999999998E-10</c:v>
                </c:pt>
                <c:pt idx="15736">
                  <c:v>3.68811E-10</c:v>
                </c:pt>
                <c:pt idx="15737">
                  <c:v>3.6881499999999998E-10</c:v>
                </c:pt>
                <c:pt idx="15738">
                  <c:v>3.6883000000000001E-10</c:v>
                </c:pt>
                <c:pt idx="15739">
                  <c:v>3.6883200000000002E-10</c:v>
                </c:pt>
                <c:pt idx="15740">
                  <c:v>3.6883999999999999E-10</c:v>
                </c:pt>
                <c:pt idx="15741">
                  <c:v>3.6884200000000001E-10</c:v>
                </c:pt>
                <c:pt idx="15742">
                  <c:v>3.6886600000000001E-10</c:v>
                </c:pt>
                <c:pt idx="15743">
                  <c:v>3.6890499999999998E-10</c:v>
                </c:pt>
                <c:pt idx="15744">
                  <c:v>3.6892399999999999E-10</c:v>
                </c:pt>
                <c:pt idx="15745">
                  <c:v>3.6892700000000001E-10</c:v>
                </c:pt>
                <c:pt idx="15746">
                  <c:v>3.6903199999999998E-10</c:v>
                </c:pt>
                <c:pt idx="15747">
                  <c:v>3.6903500000000001E-10</c:v>
                </c:pt>
                <c:pt idx="15748">
                  <c:v>3.6903700000000003E-10</c:v>
                </c:pt>
                <c:pt idx="15749">
                  <c:v>3.6906700000000002E-10</c:v>
                </c:pt>
                <c:pt idx="15750">
                  <c:v>3.6907E-10</c:v>
                </c:pt>
                <c:pt idx="15751">
                  <c:v>3.6907399999999998E-10</c:v>
                </c:pt>
                <c:pt idx="15752">
                  <c:v>3.6909299999999999E-10</c:v>
                </c:pt>
                <c:pt idx="15753">
                  <c:v>3.6909500000000001E-10</c:v>
                </c:pt>
                <c:pt idx="15754">
                  <c:v>3.6913300000000002E-10</c:v>
                </c:pt>
                <c:pt idx="15755">
                  <c:v>3.6914099999999999E-10</c:v>
                </c:pt>
                <c:pt idx="15756">
                  <c:v>3.6915000000000001E-10</c:v>
                </c:pt>
                <c:pt idx="15757">
                  <c:v>3.6923699999999998E-10</c:v>
                </c:pt>
                <c:pt idx="15758">
                  <c:v>3.6924899999999998E-10</c:v>
                </c:pt>
                <c:pt idx="15759">
                  <c:v>3.6928300000000002E-10</c:v>
                </c:pt>
                <c:pt idx="15760">
                  <c:v>3.69287E-10</c:v>
                </c:pt>
                <c:pt idx="15761">
                  <c:v>3.6929099999999998E-10</c:v>
                </c:pt>
                <c:pt idx="15762">
                  <c:v>3.6930700000000002E-10</c:v>
                </c:pt>
                <c:pt idx="15763">
                  <c:v>3.6932099999999998E-10</c:v>
                </c:pt>
                <c:pt idx="15764">
                  <c:v>3.6937499999999998E-10</c:v>
                </c:pt>
                <c:pt idx="15765">
                  <c:v>3.69396E-10</c:v>
                </c:pt>
                <c:pt idx="15766">
                  <c:v>3.6941500000000001E-10</c:v>
                </c:pt>
                <c:pt idx="15767">
                  <c:v>3.6941600000000002E-10</c:v>
                </c:pt>
                <c:pt idx="15768">
                  <c:v>3.6941699999999998E-10</c:v>
                </c:pt>
                <c:pt idx="15769">
                  <c:v>3.6944099999999998E-10</c:v>
                </c:pt>
                <c:pt idx="15770">
                  <c:v>3.6944699999999998E-10</c:v>
                </c:pt>
                <c:pt idx="15771">
                  <c:v>3.6946300000000001E-10</c:v>
                </c:pt>
                <c:pt idx="15772">
                  <c:v>3.6948999999999998E-10</c:v>
                </c:pt>
                <c:pt idx="15773">
                  <c:v>3.6951100000000001E-10</c:v>
                </c:pt>
                <c:pt idx="15774">
                  <c:v>3.6952699999999999E-10</c:v>
                </c:pt>
                <c:pt idx="15775">
                  <c:v>3.69546E-10</c:v>
                </c:pt>
                <c:pt idx="15776">
                  <c:v>3.6957100000000001E-10</c:v>
                </c:pt>
                <c:pt idx="15777">
                  <c:v>3.6957200000000001E-10</c:v>
                </c:pt>
                <c:pt idx="15778">
                  <c:v>3.6959299999999999E-10</c:v>
                </c:pt>
                <c:pt idx="15779">
                  <c:v>3.69601E-10</c:v>
                </c:pt>
                <c:pt idx="15780">
                  <c:v>3.6961699999999999E-10</c:v>
                </c:pt>
                <c:pt idx="15781">
                  <c:v>3.6964599999999998E-10</c:v>
                </c:pt>
                <c:pt idx="15782">
                  <c:v>3.6967599999999998E-10</c:v>
                </c:pt>
                <c:pt idx="15783">
                  <c:v>3.69679E-10</c:v>
                </c:pt>
                <c:pt idx="15784">
                  <c:v>3.6968999999999999E-10</c:v>
                </c:pt>
                <c:pt idx="15785">
                  <c:v>3.6969300000000002E-10</c:v>
                </c:pt>
                <c:pt idx="15786">
                  <c:v>3.6973099999999998E-10</c:v>
                </c:pt>
                <c:pt idx="15787">
                  <c:v>3.6973699999999998E-10</c:v>
                </c:pt>
                <c:pt idx="15788">
                  <c:v>3.6974600000000001E-10</c:v>
                </c:pt>
                <c:pt idx="15789">
                  <c:v>3.6974700000000002E-10</c:v>
                </c:pt>
                <c:pt idx="15790">
                  <c:v>3.69751E-10</c:v>
                </c:pt>
                <c:pt idx="15791">
                  <c:v>3.69751E-10</c:v>
                </c:pt>
                <c:pt idx="15792">
                  <c:v>3.6979699999999998E-10</c:v>
                </c:pt>
                <c:pt idx="15793">
                  <c:v>3.69805E-10</c:v>
                </c:pt>
                <c:pt idx="15794">
                  <c:v>3.6980899999999998E-10</c:v>
                </c:pt>
                <c:pt idx="15795">
                  <c:v>3.6981300000000001E-10</c:v>
                </c:pt>
                <c:pt idx="15796">
                  <c:v>3.6981900000000001E-10</c:v>
                </c:pt>
                <c:pt idx="15797">
                  <c:v>3.6985199999999999E-10</c:v>
                </c:pt>
                <c:pt idx="15798">
                  <c:v>3.6987300000000001E-10</c:v>
                </c:pt>
                <c:pt idx="15799">
                  <c:v>3.6988299999999999E-10</c:v>
                </c:pt>
                <c:pt idx="15800">
                  <c:v>3.6989499999999999E-10</c:v>
                </c:pt>
                <c:pt idx="15801">
                  <c:v>3.6990699999999999E-10</c:v>
                </c:pt>
                <c:pt idx="15802">
                  <c:v>3.6991000000000002E-10</c:v>
                </c:pt>
                <c:pt idx="15803">
                  <c:v>3.6991000000000002E-10</c:v>
                </c:pt>
                <c:pt idx="15804">
                  <c:v>3.69926E-10</c:v>
                </c:pt>
                <c:pt idx="15805">
                  <c:v>3.6995399999999998E-10</c:v>
                </c:pt>
                <c:pt idx="15806">
                  <c:v>3.6999099999999999E-10</c:v>
                </c:pt>
                <c:pt idx="15807">
                  <c:v>3.70028E-10</c:v>
                </c:pt>
                <c:pt idx="15808">
                  <c:v>3.70041E-10</c:v>
                </c:pt>
                <c:pt idx="15809">
                  <c:v>3.7006299999999999E-10</c:v>
                </c:pt>
                <c:pt idx="15810">
                  <c:v>3.70095E-10</c:v>
                </c:pt>
                <c:pt idx="15811">
                  <c:v>3.7011099999999998E-10</c:v>
                </c:pt>
                <c:pt idx="15812">
                  <c:v>3.7012600000000001E-10</c:v>
                </c:pt>
                <c:pt idx="15813">
                  <c:v>3.7012799999999998E-10</c:v>
                </c:pt>
                <c:pt idx="15814">
                  <c:v>3.70131E-10</c:v>
                </c:pt>
                <c:pt idx="15815">
                  <c:v>3.7014199999999999E-10</c:v>
                </c:pt>
                <c:pt idx="15816">
                  <c:v>3.70149E-10</c:v>
                </c:pt>
                <c:pt idx="15817">
                  <c:v>3.70173E-10</c:v>
                </c:pt>
                <c:pt idx="15818">
                  <c:v>3.7022300000000001E-10</c:v>
                </c:pt>
                <c:pt idx="15819">
                  <c:v>3.70227E-10</c:v>
                </c:pt>
                <c:pt idx="15820">
                  <c:v>3.7022800000000001E-10</c:v>
                </c:pt>
                <c:pt idx="15821">
                  <c:v>3.7023400000000001E-10</c:v>
                </c:pt>
                <c:pt idx="15822">
                  <c:v>3.7025599999999999E-10</c:v>
                </c:pt>
                <c:pt idx="15823">
                  <c:v>3.70264E-10</c:v>
                </c:pt>
                <c:pt idx="15824">
                  <c:v>3.7027399999999999E-10</c:v>
                </c:pt>
                <c:pt idx="15825">
                  <c:v>3.70306E-10</c:v>
                </c:pt>
                <c:pt idx="15826">
                  <c:v>3.70318E-10</c:v>
                </c:pt>
                <c:pt idx="15827">
                  <c:v>3.7032199999999999E-10</c:v>
                </c:pt>
                <c:pt idx="15828">
                  <c:v>3.7036800000000002E-10</c:v>
                </c:pt>
                <c:pt idx="15829">
                  <c:v>3.7040300000000001E-10</c:v>
                </c:pt>
                <c:pt idx="15830">
                  <c:v>3.7044199999999998E-10</c:v>
                </c:pt>
                <c:pt idx="15831">
                  <c:v>3.7044700000000002E-10</c:v>
                </c:pt>
                <c:pt idx="15832">
                  <c:v>3.7044899999999999E-10</c:v>
                </c:pt>
                <c:pt idx="15833">
                  <c:v>3.7046500000000002E-10</c:v>
                </c:pt>
                <c:pt idx="15834">
                  <c:v>3.7046900000000001E-10</c:v>
                </c:pt>
                <c:pt idx="15835">
                  <c:v>3.70474E-10</c:v>
                </c:pt>
                <c:pt idx="15836">
                  <c:v>3.70486E-10</c:v>
                </c:pt>
                <c:pt idx="15837">
                  <c:v>3.7048800000000001E-10</c:v>
                </c:pt>
                <c:pt idx="15838">
                  <c:v>3.7050700000000002E-10</c:v>
                </c:pt>
                <c:pt idx="15839">
                  <c:v>3.7053999999999999E-10</c:v>
                </c:pt>
                <c:pt idx="15840">
                  <c:v>3.7057900000000002E-10</c:v>
                </c:pt>
                <c:pt idx="15841">
                  <c:v>3.7058699999999998E-10</c:v>
                </c:pt>
                <c:pt idx="15842">
                  <c:v>3.70589E-10</c:v>
                </c:pt>
                <c:pt idx="15843">
                  <c:v>3.7062700000000002E-10</c:v>
                </c:pt>
                <c:pt idx="15844">
                  <c:v>3.7064799999999999E-10</c:v>
                </c:pt>
                <c:pt idx="15845">
                  <c:v>3.7065899999999998E-10</c:v>
                </c:pt>
                <c:pt idx="15846">
                  <c:v>3.7066800000000001E-10</c:v>
                </c:pt>
                <c:pt idx="15847">
                  <c:v>3.7067799999999999E-10</c:v>
                </c:pt>
                <c:pt idx="15848">
                  <c:v>3.70721E-10</c:v>
                </c:pt>
                <c:pt idx="15849">
                  <c:v>3.7073699999999998E-10</c:v>
                </c:pt>
                <c:pt idx="15850">
                  <c:v>3.7081099999999999E-10</c:v>
                </c:pt>
                <c:pt idx="15851">
                  <c:v>3.7082600000000002E-10</c:v>
                </c:pt>
                <c:pt idx="15852">
                  <c:v>3.7082699999999997E-10</c:v>
                </c:pt>
                <c:pt idx="15853">
                  <c:v>3.7085799999999998E-10</c:v>
                </c:pt>
                <c:pt idx="15854">
                  <c:v>3.7086999999999998E-10</c:v>
                </c:pt>
                <c:pt idx="15855">
                  <c:v>3.7087900000000001E-10</c:v>
                </c:pt>
                <c:pt idx="15856">
                  <c:v>3.7090300000000001E-10</c:v>
                </c:pt>
                <c:pt idx="15857">
                  <c:v>3.7090599999999998E-10</c:v>
                </c:pt>
                <c:pt idx="15858">
                  <c:v>3.7093599999999998E-10</c:v>
                </c:pt>
                <c:pt idx="15859">
                  <c:v>3.70945E-10</c:v>
                </c:pt>
                <c:pt idx="15860">
                  <c:v>3.7094799999999998E-10</c:v>
                </c:pt>
                <c:pt idx="15861">
                  <c:v>3.7099099999999999E-10</c:v>
                </c:pt>
                <c:pt idx="15862">
                  <c:v>3.7101900000000002E-10</c:v>
                </c:pt>
                <c:pt idx="15863">
                  <c:v>3.7105099999999998E-10</c:v>
                </c:pt>
                <c:pt idx="15864">
                  <c:v>3.7108199999999999E-10</c:v>
                </c:pt>
                <c:pt idx="15865">
                  <c:v>3.7109299999999998E-10</c:v>
                </c:pt>
                <c:pt idx="15866">
                  <c:v>3.7111600000000002E-10</c:v>
                </c:pt>
                <c:pt idx="15867">
                  <c:v>3.7113400000000002E-10</c:v>
                </c:pt>
                <c:pt idx="15868">
                  <c:v>3.7113400000000002E-10</c:v>
                </c:pt>
                <c:pt idx="15869">
                  <c:v>3.7115399999999999E-10</c:v>
                </c:pt>
                <c:pt idx="15870">
                  <c:v>3.7115899999999998E-10</c:v>
                </c:pt>
                <c:pt idx="15871">
                  <c:v>3.71167E-10</c:v>
                </c:pt>
                <c:pt idx="15872">
                  <c:v>3.7118299999999998E-10</c:v>
                </c:pt>
                <c:pt idx="15873">
                  <c:v>3.7120899999999999E-10</c:v>
                </c:pt>
                <c:pt idx="15874">
                  <c:v>3.7125300000000001E-10</c:v>
                </c:pt>
                <c:pt idx="15875">
                  <c:v>3.7125400000000002E-10</c:v>
                </c:pt>
                <c:pt idx="15876">
                  <c:v>3.71264E-10</c:v>
                </c:pt>
                <c:pt idx="15877">
                  <c:v>3.7126600000000002E-10</c:v>
                </c:pt>
                <c:pt idx="15878">
                  <c:v>3.71276E-10</c:v>
                </c:pt>
                <c:pt idx="15879">
                  <c:v>3.7128300000000001E-10</c:v>
                </c:pt>
                <c:pt idx="15880">
                  <c:v>3.7128699999999999E-10</c:v>
                </c:pt>
                <c:pt idx="15881">
                  <c:v>3.7131300000000001E-10</c:v>
                </c:pt>
                <c:pt idx="15882">
                  <c:v>3.7131599999999998E-10</c:v>
                </c:pt>
                <c:pt idx="15883">
                  <c:v>3.7132500000000001E-10</c:v>
                </c:pt>
                <c:pt idx="15884">
                  <c:v>3.7132799999999998E-10</c:v>
                </c:pt>
                <c:pt idx="15885">
                  <c:v>3.7135100000000002E-10</c:v>
                </c:pt>
                <c:pt idx="15886">
                  <c:v>3.7135299999999999E-10</c:v>
                </c:pt>
                <c:pt idx="15887">
                  <c:v>3.7135899999999999E-10</c:v>
                </c:pt>
                <c:pt idx="15888">
                  <c:v>3.7138600000000001E-10</c:v>
                </c:pt>
                <c:pt idx="15889">
                  <c:v>3.7141600000000001E-10</c:v>
                </c:pt>
                <c:pt idx="15890">
                  <c:v>3.7147000000000001E-10</c:v>
                </c:pt>
                <c:pt idx="15891">
                  <c:v>3.7147199999999998E-10</c:v>
                </c:pt>
                <c:pt idx="15892">
                  <c:v>3.7147999999999999E-10</c:v>
                </c:pt>
                <c:pt idx="15893">
                  <c:v>3.7148999999999998E-10</c:v>
                </c:pt>
                <c:pt idx="15894">
                  <c:v>3.7152799999999999E-10</c:v>
                </c:pt>
                <c:pt idx="15895">
                  <c:v>3.71529E-10</c:v>
                </c:pt>
                <c:pt idx="15896">
                  <c:v>3.7153299999999998E-10</c:v>
                </c:pt>
                <c:pt idx="15897">
                  <c:v>3.7154900000000002E-10</c:v>
                </c:pt>
                <c:pt idx="15898">
                  <c:v>3.7155400000000001E-10</c:v>
                </c:pt>
                <c:pt idx="15899">
                  <c:v>3.7155699999999998E-10</c:v>
                </c:pt>
                <c:pt idx="15900">
                  <c:v>3.71613E-10</c:v>
                </c:pt>
                <c:pt idx="15901">
                  <c:v>3.7162299999999998E-10</c:v>
                </c:pt>
                <c:pt idx="15902">
                  <c:v>3.71704E-10</c:v>
                </c:pt>
                <c:pt idx="15903">
                  <c:v>3.71716E-10</c:v>
                </c:pt>
                <c:pt idx="15904">
                  <c:v>3.7173899999999999E-10</c:v>
                </c:pt>
                <c:pt idx="15905">
                  <c:v>3.7174200000000002E-10</c:v>
                </c:pt>
                <c:pt idx="15906">
                  <c:v>3.7175900000000001E-10</c:v>
                </c:pt>
                <c:pt idx="15907">
                  <c:v>3.7178400000000002E-10</c:v>
                </c:pt>
                <c:pt idx="15908">
                  <c:v>3.7181300000000001E-10</c:v>
                </c:pt>
                <c:pt idx="15909">
                  <c:v>3.71842E-10</c:v>
                </c:pt>
                <c:pt idx="15910">
                  <c:v>3.7186E-10</c:v>
                </c:pt>
                <c:pt idx="15911">
                  <c:v>3.7186800000000001E-10</c:v>
                </c:pt>
                <c:pt idx="15912">
                  <c:v>3.7188799999999998E-10</c:v>
                </c:pt>
                <c:pt idx="15913">
                  <c:v>3.7193799999999999E-10</c:v>
                </c:pt>
                <c:pt idx="15914">
                  <c:v>3.7195200000000001E-10</c:v>
                </c:pt>
                <c:pt idx="15915">
                  <c:v>3.71993E-10</c:v>
                </c:pt>
                <c:pt idx="15916">
                  <c:v>3.7202099999999998E-10</c:v>
                </c:pt>
                <c:pt idx="15917">
                  <c:v>3.7203399999999999E-10</c:v>
                </c:pt>
                <c:pt idx="15918">
                  <c:v>3.72035E-10</c:v>
                </c:pt>
                <c:pt idx="15919">
                  <c:v>3.7204300000000001E-10</c:v>
                </c:pt>
                <c:pt idx="15920">
                  <c:v>3.7205099999999998E-10</c:v>
                </c:pt>
                <c:pt idx="15921">
                  <c:v>3.7206800000000002E-10</c:v>
                </c:pt>
                <c:pt idx="15922">
                  <c:v>3.7211199999999999E-10</c:v>
                </c:pt>
                <c:pt idx="15923">
                  <c:v>3.72168E-10</c:v>
                </c:pt>
                <c:pt idx="15924">
                  <c:v>3.72168E-10</c:v>
                </c:pt>
                <c:pt idx="15925">
                  <c:v>3.7217699999999998E-10</c:v>
                </c:pt>
                <c:pt idx="15926">
                  <c:v>3.7218499999999999E-10</c:v>
                </c:pt>
                <c:pt idx="15927">
                  <c:v>3.72192E-10</c:v>
                </c:pt>
                <c:pt idx="15928">
                  <c:v>3.72216E-10</c:v>
                </c:pt>
                <c:pt idx="15929">
                  <c:v>3.7221800000000002E-10</c:v>
                </c:pt>
                <c:pt idx="15930">
                  <c:v>3.7223500000000001E-10</c:v>
                </c:pt>
                <c:pt idx="15931">
                  <c:v>3.7224E-10</c:v>
                </c:pt>
                <c:pt idx="15932">
                  <c:v>3.7226000000000002E-10</c:v>
                </c:pt>
                <c:pt idx="15933">
                  <c:v>3.7226899999999999E-10</c:v>
                </c:pt>
                <c:pt idx="15934">
                  <c:v>3.72276E-10</c:v>
                </c:pt>
                <c:pt idx="15935">
                  <c:v>3.72288E-10</c:v>
                </c:pt>
                <c:pt idx="15936">
                  <c:v>3.723E-10</c:v>
                </c:pt>
                <c:pt idx="15937">
                  <c:v>3.72324E-10</c:v>
                </c:pt>
                <c:pt idx="15938">
                  <c:v>3.72331E-10</c:v>
                </c:pt>
                <c:pt idx="15939">
                  <c:v>3.7235299999999999E-10</c:v>
                </c:pt>
                <c:pt idx="15940">
                  <c:v>3.72373E-10</c:v>
                </c:pt>
                <c:pt idx="15941">
                  <c:v>3.7238899999999998E-10</c:v>
                </c:pt>
                <c:pt idx="15942">
                  <c:v>3.7239599999999999E-10</c:v>
                </c:pt>
                <c:pt idx="15943">
                  <c:v>3.7241199999999998E-10</c:v>
                </c:pt>
                <c:pt idx="15944">
                  <c:v>3.7242800000000001E-10</c:v>
                </c:pt>
                <c:pt idx="15945">
                  <c:v>3.72463E-10</c:v>
                </c:pt>
                <c:pt idx="15946">
                  <c:v>3.7247299999999998E-10</c:v>
                </c:pt>
                <c:pt idx="15947">
                  <c:v>3.7252199999999999E-10</c:v>
                </c:pt>
                <c:pt idx="15948">
                  <c:v>3.72541E-10</c:v>
                </c:pt>
                <c:pt idx="15949">
                  <c:v>3.72542E-10</c:v>
                </c:pt>
                <c:pt idx="15950">
                  <c:v>3.7257599999999999E-10</c:v>
                </c:pt>
                <c:pt idx="15951">
                  <c:v>3.7258299999999999E-10</c:v>
                </c:pt>
                <c:pt idx="15952">
                  <c:v>3.7262399999999998E-10</c:v>
                </c:pt>
                <c:pt idx="15953">
                  <c:v>3.72626E-10</c:v>
                </c:pt>
                <c:pt idx="15954">
                  <c:v>3.7264099999999997E-10</c:v>
                </c:pt>
                <c:pt idx="15955">
                  <c:v>3.72656E-10</c:v>
                </c:pt>
                <c:pt idx="15956">
                  <c:v>3.7266400000000002E-10</c:v>
                </c:pt>
                <c:pt idx="15957">
                  <c:v>3.7270500000000001E-10</c:v>
                </c:pt>
                <c:pt idx="15958">
                  <c:v>3.7272900000000001E-10</c:v>
                </c:pt>
                <c:pt idx="15959">
                  <c:v>3.7274300000000002E-10</c:v>
                </c:pt>
                <c:pt idx="15960">
                  <c:v>3.7280399999999998E-10</c:v>
                </c:pt>
                <c:pt idx="15961">
                  <c:v>3.7280499999999999E-10</c:v>
                </c:pt>
                <c:pt idx="15962">
                  <c:v>3.7283599999999999E-10</c:v>
                </c:pt>
                <c:pt idx="15963">
                  <c:v>3.7286300000000002E-10</c:v>
                </c:pt>
                <c:pt idx="15964">
                  <c:v>3.7286399999999998E-10</c:v>
                </c:pt>
                <c:pt idx="15965">
                  <c:v>3.7286399999999998E-10</c:v>
                </c:pt>
                <c:pt idx="15966">
                  <c:v>3.72873E-10</c:v>
                </c:pt>
                <c:pt idx="15967">
                  <c:v>3.7287400000000001E-10</c:v>
                </c:pt>
                <c:pt idx="15968">
                  <c:v>3.7288299999999998E-10</c:v>
                </c:pt>
                <c:pt idx="15969">
                  <c:v>3.7288700000000002E-10</c:v>
                </c:pt>
                <c:pt idx="15970">
                  <c:v>3.7288700000000002E-10</c:v>
                </c:pt>
                <c:pt idx="15971">
                  <c:v>3.72921E-10</c:v>
                </c:pt>
                <c:pt idx="15972">
                  <c:v>3.7295900000000001E-10</c:v>
                </c:pt>
                <c:pt idx="15973">
                  <c:v>3.73E-10</c:v>
                </c:pt>
                <c:pt idx="15974">
                  <c:v>3.7300899999999998E-10</c:v>
                </c:pt>
                <c:pt idx="15975">
                  <c:v>3.7300899999999998E-10</c:v>
                </c:pt>
                <c:pt idx="15976">
                  <c:v>3.7301599999999999E-10</c:v>
                </c:pt>
                <c:pt idx="15977">
                  <c:v>3.7303999999999999E-10</c:v>
                </c:pt>
                <c:pt idx="15978">
                  <c:v>3.7305799999999998E-10</c:v>
                </c:pt>
                <c:pt idx="15979">
                  <c:v>3.7306100000000001E-10</c:v>
                </c:pt>
                <c:pt idx="15980">
                  <c:v>3.73078E-10</c:v>
                </c:pt>
                <c:pt idx="15981">
                  <c:v>3.7308099999999998E-10</c:v>
                </c:pt>
                <c:pt idx="15982">
                  <c:v>3.73084E-10</c:v>
                </c:pt>
                <c:pt idx="15983">
                  <c:v>3.7308799999999998E-10</c:v>
                </c:pt>
                <c:pt idx="15984">
                  <c:v>3.7309E-10</c:v>
                </c:pt>
                <c:pt idx="15985">
                  <c:v>3.7309899999999997E-10</c:v>
                </c:pt>
                <c:pt idx="15986">
                  <c:v>3.7312200000000002E-10</c:v>
                </c:pt>
                <c:pt idx="15987">
                  <c:v>3.7313099999999999E-10</c:v>
                </c:pt>
                <c:pt idx="15988">
                  <c:v>3.7314199999999998E-10</c:v>
                </c:pt>
                <c:pt idx="15989">
                  <c:v>3.7315800000000002E-10</c:v>
                </c:pt>
                <c:pt idx="15990">
                  <c:v>3.7316500000000002E-10</c:v>
                </c:pt>
                <c:pt idx="15991">
                  <c:v>3.7321800000000001E-10</c:v>
                </c:pt>
                <c:pt idx="15992">
                  <c:v>3.73222E-10</c:v>
                </c:pt>
                <c:pt idx="15993">
                  <c:v>3.7323600000000001E-10</c:v>
                </c:pt>
                <c:pt idx="15994">
                  <c:v>3.7327800000000001E-10</c:v>
                </c:pt>
                <c:pt idx="15995">
                  <c:v>3.7330399999999998E-10</c:v>
                </c:pt>
                <c:pt idx="15996">
                  <c:v>3.7335399999999999E-10</c:v>
                </c:pt>
                <c:pt idx="15997">
                  <c:v>3.7335600000000001E-10</c:v>
                </c:pt>
                <c:pt idx="15998">
                  <c:v>3.7335999999999999E-10</c:v>
                </c:pt>
                <c:pt idx="15999">
                  <c:v>3.7336499999999998E-10</c:v>
                </c:pt>
                <c:pt idx="16000">
                  <c:v>3.73421E-10</c:v>
                </c:pt>
                <c:pt idx="16001">
                  <c:v>3.7346600000000002E-10</c:v>
                </c:pt>
                <c:pt idx="16002">
                  <c:v>3.73469E-10</c:v>
                </c:pt>
                <c:pt idx="16003">
                  <c:v>3.7349600000000002E-10</c:v>
                </c:pt>
                <c:pt idx="16004">
                  <c:v>3.735E-10</c:v>
                </c:pt>
                <c:pt idx="16005">
                  <c:v>3.7350200000000002E-10</c:v>
                </c:pt>
                <c:pt idx="16006">
                  <c:v>3.7350800000000002E-10</c:v>
                </c:pt>
                <c:pt idx="16007">
                  <c:v>3.7352099999999998E-10</c:v>
                </c:pt>
                <c:pt idx="16008">
                  <c:v>3.7352099999999998E-10</c:v>
                </c:pt>
                <c:pt idx="16009">
                  <c:v>3.7355799999999998E-10</c:v>
                </c:pt>
                <c:pt idx="16010">
                  <c:v>3.7356499999999999E-10</c:v>
                </c:pt>
                <c:pt idx="16011">
                  <c:v>3.7358299999999999E-10</c:v>
                </c:pt>
                <c:pt idx="16012">
                  <c:v>3.7368999999999998E-10</c:v>
                </c:pt>
                <c:pt idx="16013">
                  <c:v>3.7371200000000001E-10</c:v>
                </c:pt>
                <c:pt idx="16014">
                  <c:v>3.73735E-10</c:v>
                </c:pt>
                <c:pt idx="16015">
                  <c:v>3.7373799999999998E-10</c:v>
                </c:pt>
                <c:pt idx="16016">
                  <c:v>3.7374900000000002E-10</c:v>
                </c:pt>
                <c:pt idx="16017">
                  <c:v>3.7379600000000001E-10</c:v>
                </c:pt>
                <c:pt idx="16018">
                  <c:v>3.7380499999999998E-10</c:v>
                </c:pt>
                <c:pt idx="16019">
                  <c:v>3.7381600000000003E-10</c:v>
                </c:pt>
                <c:pt idx="16020">
                  <c:v>3.7383200000000001E-10</c:v>
                </c:pt>
                <c:pt idx="16021">
                  <c:v>3.7385899999999998E-10</c:v>
                </c:pt>
                <c:pt idx="16022">
                  <c:v>3.7386400000000002E-10</c:v>
                </c:pt>
                <c:pt idx="16023">
                  <c:v>3.7387400000000001E-10</c:v>
                </c:pt>
                <c:pt idx="16024">
                  <c:v>3.7388399999999999E-10</c:v>
                </c:pt>
                <c:pt idx="16025">
                  <c:v>3.73891E-10</c:v>
                </c:pt>
                <c:pt idx="16026">
                  <c:v>3.7391800000000002E-10</c:v>
                </c:pt>
                <c:pt idx="16027">
                  <c:v>3.7391999999999999E-10</c:v>
                </c:pt>
                <c:pt idx="16028">
                  <c:v>3.7393500000000001E-10</c:v>
                </c:pt>
                <c:pt idx="16029">
                  <c:v>3.7393699999999998E-10</c:v>
                </c:pt>
                <c:pt idx="16030">
                  <c:v>3.7394399999999999E-10</c:v>
                </c:pt>
                <c:pt idx="16031">
                  <c:v>3.7394700000000001E-10</c:v>
                </c:pt>
                <c:pt idx="16032">
                  <c:v>3.7395599999999999E-10</c:v>
                </c:pt>
                <c:pt idx="16033">
                  <c:v>3.73964E-10</c:v>
                </c:pt>
                <c:pt idx="16034">
                  <c:v>3.7399600000000002E-10</c:v>
                </c:pt>
                <c:pt idx="16035">
                  <c:v>3.7399699999999998E-10</c:v>
                </c:pt>
                <c:pt idx="16036">
                  <c:v>3.7402000000000002E-10</c:v>
                </c:pt>
                <c:pt idx="16037">
                  <c:v>3.7402299999999999E-10</c:v>
                </c:pt>
                <c:pt idx="16038">
                  <c:v>3.7406399999999998E-10</c:v>
                </c:pt>
                <c:pt idx="16039">
                  <c:v>3.7408199999999998E-10</c:v>
                </c:pt>
                <c:pt idx="16040">
                  <c:v>3.7415999999999998E-10</c:v>
                </c:pt>
                <c:pt idx="16041">
                  <c:v>3.74169E-10</c:v>
                </c:pt>
                <c:pt idx="16042">
                  <c:v>3.74175E-10</c:v>
                </c:pt>
                <c:pt idx="16043">
                  <c:v>3.74181E-10</c:v>
                </c:pt>
                <c:pt idx="16044">
                  <c:v>3.7420100000000002E-10</c:v>
                </c:pt>
                <c:pt idx="16045">
                  <c:v>3.7421599999999999E-10</c:v>
                </c:pt>
                <c:pt idx="16046">
                  <c:v>3.7423700000000002E-10</c:v>
                </c:pt>
                <c:pt idx="16047">
                  <c:v>3.74271E-10</c:v>
                </c:pt>
                <c:pt idx="16048">
                  <c:v>3.74295E-10</c:v>
                </c:pt>
                <c:pt idx="16049">
                  <c:v>3.7431099999999998E-10</c:v>
                </c:pt>
                <c:pt idx="16050">
                  <c:v>3.7433300000000001E-10</c:v>
                </c:pt>
                <c:pt idx="16051">
                  <c:v>3.7437699999999998E-10</c:v>
                </c:pt>
                <c:pt idx="16052">
                  <c:v>3.7438700000000001E-10</c:v>
                </c:pt>
                <c:pt idx="16053">
                  <c:v>3.7440299999999999E-10</c:v>
                </c:pt>
                <c:pt idx="16054">
                  <c:v>3.7445900000000001E-10</c:v>
                </c:pt>
                <c:pt idx="16055">
                  <c:v>3.7449100000000003E-10</c:v>
                </c:pt>
                <c:pt idx="16056">
                  <c:v>3.7451300000000001E-10</c:v>
                </c:pt>
                <c:pt idx="16057">
                  <c:v>3.7453300000000002E-10</c:v>
                </c:pt>
                <c:pt idx="16058">
                  <c:v>3.7453700000000001E-10</c:v>
                </c:pt>
                <c:pt idx="16059">
                  <c:v>3.7453900000000002E-10</c:v>
                </c:pt>
                <c:pt idx="16060">
                  <c:v>3.7456200000000001E-10</c:v>
                </c:pt>
                <c:pt idx="16061">
                  <c:v>3.7456700000000001E-10</c:v>
                </c:pt>
                <c:pt idx="16062">
                  <c:v>3.7456999999999998E-10</c:v>
                </c:pt>
                <c:pt idx="16063">
                  <c:v>3.74597E-10</c:v>
                </c:pt>
                <c:pt idx="16064">
                  <c:v>3.7462399999999998E-10</c:v>
                </c:pt>
                <c:pt idx="16065">
                  <c:v>3.7467799999999998E-10</c:v>
                </c:pt>
                <c:pt idx="16066">
                  <c:v>3.7471300000000002E-10</c:v>
                </c:pt>
                <c:pt idx="16067">
                  <c:v>3.7473999999999999E-10</c:v>
                </c:pt>
                <c:pt idx="16068">
                  <c:v>3.7475500000000002E-10</c:v>
                </c:pt>
                <c:pt idx="16069">
                  <c:v>3.7475699999999998E-10</c:v>
                </c:pt>
                <c:pt idx="16070">
                  <c:v>3.7476299999999998E-10</c:v>
                </c:pt>
                <c:pt idx="16071">
                  <c:v>3.74783E-10</c:v>
                </c:pt>
                <c:pt idx="16072">
                  <c:v>3.7479100000000001E-10</c:v>
                </c:pt>
                <c:pt idx="16073">
                  <c:v>3.7481699999999998E-10</c:v>
                </c:pt>
                <c:pt idx="16074">
                  <c:v>3.7482800000000002E-10</c:v>
                </c:pt>
                <c:pt idx="16075">
                  <c:v>3.74831E-10</c:v>
                </c:pt>
                <c:pt idx="16076">
                  <c:v>3.74838E-10</c:v>
                </c:pt>
                <c:pt idx="16077">
                  <c:v>3.7485100000000001E-10</c:v>
                </c:pt>
                <c:pt idx="16078">
                  <c:v>3.7485700000000001E-10</c:v>
                </c:pt>
                <c:pt idx="16079">
                  <c:v>3.7488200000000002E-10</c:v>
                </c:pt>
                <c:pt idx="16080">
                  <c:v>3.74892E-10</c:v>
                </c:pt>
                <c:pt idx="16081">
                  <c:v>3.7491200000000002E-10</c:v>
                </c:pt>
                <c:pt idx="16082">
                  <c:v>3.74964E-10</c:v>
                </c:pt>
                <c:pt idx="16083">
                  <c:v>3.7497900000000002E-10</c:v>
                </c:pt>
                <c:pt idx="16084">
                  <c:v>3.7499000000000002E-10</c:v>
                </c:pt>
                <c:pt idx="16085">
                  <c:v>3.7499500000000001E-10</c:v>
                </c:pt>
                <c:pt idx="16086">
                  <c:v>3.7499600000000001E-10</c:v>
                </c:pt>
                <c:pt idx="16087">
                  <c:v>3.7505799999999998E-10</c:v>
                </c:pt>
                <c:pt idx="16088">
                  <c:v>3.7506499999999999E-10</c:v>
                </c:pt>
                <c:pt idx="16089">
                  <c:v>3.7510699999999998E-10</c:v>
                </c:pt>
                <c:pt idx="16090">
                  <c:v>3.7517600000000001E-10</c:v>
                </c:pt>
                <c:pt idx="16091">
                  <c:v>3.7518599999999999E-10</c:v>
                </c:pt>
                <c:pt idx="16092">
                  <c:v>3.7519099999999998E-10</c:v>
                </c:pt>
                <c:pt idx="16093">
                  <c:v>3.7520899999999998E-10</c:v>
                </c:pt>
                <c:pt idx="16094">
                  <c:v>3.7521599999999999E-10</c:v>
                </c:pt>
                <c:pt idx="16095">
                  <c:v>3.75235E-10</c:v>
                </c:pt>
                <c:pt idx="16096">
                  <c:v>3.7524599999999999E-10</c:v>
                </c:pt>
                <c:pt idx="16097">
                  <c:v>3.7524599999999999E-10</c:v>
                </c:pt>
                <c:pt idx="16098">
                  <c:v>3.7525600000000002E-10</c:v>
                </c:pt>
                <c:pt idx="16099">
                  <c:v>3.7525699999999998E-10</c:v>
                </c:pt>
                <c:pt idx="16100">
                  <c:v>3.7526399999999999E-10</c:v>
                </c:pt>
                <c:pt idx="16101">
                  <c:v>3.7526999999999999E-10</c:v>
                </c:pt>
                <c:pt idx="16102">
                  <c:v>3.7526999999999999E-10</c:v>
                </c:pt>
                <c:pt idx="16103">
                  <c:v>3.75277E-10</c:v>
                </c:pt>
                <c:pt idx="16104">
                  <c:v>3.7528699999999998E-10</c:v>
                </c:pt>
                <c:pt idx="16105">
                  <c:v>3.7529100000000001E-10</c:v>
                </c:pt>
                <c:pt idx="16106">
                  <c:v>3.7529399999999999E-10</c:v>
                </c:pt>
                <c:pt idx="16107">
                  <c:v>3.7533599999999998E-10</c:v>
                </c:pt>
                <c:pt idx="16108">
                  <c:v>3.75344E-10</c:v>
                </c:pt>
                <c:pt idx="16109">
                  <c:v>3.7535200000000002E-10</c:v>
                </c:pt>
                <c:pt idx="16110">
                  <c:v>3.7536400000000002E-10</c:v>
                </c:pt>
                <c:pt idx="16111">
                  <c:v>3.7538100000000001E-10</c:v>
                </c:pt>
                <c:pt idx="16112">
                  <c:v>3.7538200000000002E-10</c:v>
                </c:pt>
                <c:pt idx="16113">
                  <c:v>3.7543100000000002E-10</c:v>
                </c:pt>
                <c:pt idx="16114">
                  <c:v>3.7545900000000001E-10</c:v>
                </c:pt>
                <c:pt idx="16115">
                  <c:v>3.7546899999999999E-10</c:v>
                </c:pt>
                <c:pt idx="16116">
                  <c:v>3.7550499999999999E-10</c:v>
                </c:pt>
                <c:pt idx="16117">
                  <c:v>3.75512E-10</c:v>
                </c:pt>
                <c:pt idx="16118">
                  <c:v>3.75537E-10</c:v>
                </c:pt>
                <c:pt idx="16119">
                  <c:v>3.7563699999999998E-10</c:v>
                </c:pt>
                <c:pt idx="16120">
                  <c:v>3.7566000000000002E-10</c:v>
                </c:pt>
                <c:pt idx="16121">
                  <c:v>3.7567600000000001E-10</c:v>
                </c:pt>
                <c:pt idx="16122">
                  <c:v>3.7570299999999998E-10</c:v>
                </c:pt>
                <c:pt idx="16123">
                  <c:v>3.7571599999999999E-10</c:v>
                </c:pt>
                <c:pt idx="16124">
                  <c:v>3.7575500000000001E-10</c:v>
                </c:pt>
                <c:pt idx="16125">
                  <c:v>3.7576800000000002E-10</c:v>
                </c:pt>
                <c:pt idx="16126">
                  <c:v>3.7578099999999998E-10</c:v>
                </c:pt>
                <c:pt idx="16127">
                  <c:v>3.7580099999999999E-10</c:v>
                </c:pt>
                <c:pt idx="16128">
                  <c:v>3.7582899999999997E-10</c:v>
                </c:pt>
                <c:pt idx="16129">
                  <c:v>3.7583400000000002E-10</c:v>
                </c:pt>
                <c:pt idx="16130">
                  <c:v>3.7584700000000003E-10</c:v>
                </c:pt>
                <c:pt idx="16131">
                  <c:v>3.7590199999999998E-10</c:v>
                </c:pt>
                <c:pt idx="16132">
                  <c:v>3.7591999999999998E-10</c:v>
                </c:pt>
                <c:pt idx="16133">
                  <c:v>3.75922E-10</c:v>
                </c:pt>
                <c:pt idx="16134">
                  <c:v>3.7593600000000001E-10</c:v>
                </c:pt>
                <c:pt idx="16135">
                  <c:v>3.7595599999999998E-10</c:v>
                </c:pt>
                <c:pt idx="16136">
                  <c:v>3.7597300000000002E-10</c:v>
                </c:pt>
                <c:pt idx="16137">
                  <c:v>3.7599100000000002E-10</c:v>
                </c:pt>
                <c:pt idx="16138">
                  <c:v>3.7601599999999998E-10</c:v>
                </c:pt>
                <c:pt idx="16139">
                  <c:v>3.7605399999999999E-10</c:v>
                </c:pt>
                <c:pt idx="16140">
                  <c:v>3.76067E-10</c:v>
                </c:pt>
                <c:pt idx="16141">
                  <c:v>3.7607600000000003E-10</c:v>
                </c:pt>
                <c:pt idx="16142">
                  <c:v>3.76109E-10</c:v>
                </c:pt>
                <c:pt idx="16143">
                  <c:v>3.7611899999999998E-10</c:v>
                </c:pt>
                <c:pt idx="16144">
                  <c:v>3.7612400000000002E-10</c:v>
                </c:pt>
                <c:pt idx="16145">
                  <c:v>3.7613199999999999E-10</c:v>
                </c:pt>
                <c:pt idx="16146">
                  <c:v>3.7613600000000002E-10</c:v>
                </c:pt>
                <c:pt idx="16147">
                  <c:v>3.7616400000000001E-10</c:v>
                </c:pt>
                <c:pt idx="16148">
                  <c:v>3.7618400000000002E-10</c:v>
                </c:pt>
                <c:pt idx="16149">
                  <c:v>3.76199E-10</c:v>
                </c:pt>
                <c:pt idx="16150">
                  <c:v>3.7622600000000002E-10</c:v>
                </c:pt>
                <c:pt idx="16151">
                  <c:v>3.7626200000000002E-10</c:v>
                </c:pt>
                <c:pt idx="16152">
                  <c:v>3.7626999999999998E-10</c:v>
                </c:pt>
                <c:pt idx="16153">
                  <c:v>3.7629200000000002E-10</c:v>
                </c:pt>
                <c:pt idx="16154">
                  <c:v>3.7629399999999998E-10</c:v>
                </c:pt>
                <c:pt idx="16155">
                  <c:v>3.7633400000000002E-10</c:v>
                </c:pt>
                <c:pt idx="16156">
                  <c:v>3.7636099999999999E-10</c:v>
                </c:pt>
                <c:pt idx="16157">
                  <c:v>3.7637000000000001E-10</c:v>
                </c:pt>
                <c:pt idx="16158">
                  <c:v>3.76399E-10</c:v>
                </c:pt>
                <c:pt idx="16159">
                  <c:v>3.7643000000000001E-10</c:v>
                </c:pt>
                <c:pt idx="16160">
                  <c:v>3.7643100000000002E-10</c:v>
                </c:pt>
                <c:pt idx="16161">
                  <c:v>3.7645699999999999E-10</c:v>
                </c:pt>
                <c:pt idx="16162">
                  <c:v>3.76459E-10</c:v>
                </c:pt>
                <c:pt idx="16163">
                  <c:v>3.76465E-10</c:v>
                </c:pt>
                <c:pt idx="16164">
                  <c:v>3.7649100000000002E-10</c:v>
                </c:pt>
                <c:pt idx="16165">
                  <c:v>3.7650599999999999E-10</c:v>
                </c:pt>
                <c:pt idx="16166">
                  <c:v>3.76525E-10</c:v>
                </c:pt>
                <c:pt idx="16167">
                  <c:v>3.76543E-10</c:v>
                </c:pt>
                <c:pt idx="16168">
                  <c:v>3.7655100000000002E-10</c:v>
                </c:pt>
                <c:pt idx="16169">
                  <c:v>3.7656499999999998E-10</c:v>
                </c:pt>
                <c:pt idx="16170">
                  <c:v>3.7658700000000001E-10</c:v>
                </c:pt>
                <c:pt idx="16171">
                  <c:v>3.7659800000000001E-10</c:v>
                </c:pt>
                <c:pt idx="16172">
                  <c:v>3.7662499999999998E-10</c:v>
                </c:pt>
                <c:pt idx="16173">
                  <c:v>3.7664399999999999E-10</c:v>
                </c:pt>
                <c:pt idx="16174">
                  <c:v>3.76664E-10</c:v>
                </c:pt>
                <c:pt idx="16175">
                  <c:v>3.7667800000000002E-10</c:v>
                </c:pt>
                <c:pt idx="16176">
                  <c:v>3.7669899999999999E-10</c:v>
                </c:pt>
                <c:pt idx="16177">
                  <c:v>3.767E-10</c:v>
                </c:pt>
                <c:pt idx="16178">
                  <c:v>3.7670899999999998E-10</c:v>
                </c:pt>
                <c:pt idx="16179">
                  <c:v>3.7671400000000002E-10</c:v>
                </c:pt>
                <c:pt idx="16180">
                  <c:v>3.7676999999999998E-10</c:v>
                </c:pt>
                <c:pt idx="16181">
                  <c:v>3.7676999999999998E-10</c:v>
                </c:pt>
                <c:pt idx="16182">
                  <c:v>3.7677500000000002E-10</c:v>
                </c:pt>
                <c:pt idx="16183">
                  <c:v>3.7681299999999999E-10</c:v>
                </c:pt>
                <c:pt idx="16184">
                  <c:v>3.7683400000000001E-10</c:v>
                </c:pt>
                <c:pt idx="16185">
                  <c:v>3.7683599999999998E-10</c:v>
                </c:pt>
                <c:pt idx="16186">
                  <c:v>3.7684500000000001E-10</c:v>
                </c:pt>
                <c:pt idx="16187">
                  <c:v>3.76869E-10</c:v>
                </c:pt>
                <c:pt idx="16188">
                  <c:v>3.7690000000000001E-10</c:v>
                </c:pt>
                <c:pt idx="16189">
                  <c:v>3.7693600000000001E-10</c:v>
                </c:pt>
                <c:pt idx="16190">
                  <c:v>3.7697300000000002E-10</c:v>
                </c:pt>
                <c:pt idx="16191">
                  <c:v>3.7704799999999999E-10</c:v>
                </c:pt>
                <c:pt idx="16192">
                  <c:v>3.7707799999999999E-10</c:v>
                </c:pt>
                <c:pt idx="16193">
                  <c:v>3.7708100000000001E-10</c:v>
                </c:pt>
                <c:pt idx="16194">
                  <c:v>3.7709300000000001E-10</c:v>
                </c:pt>
                <c:pt idx="16195">
                  <c:v>3.77116E-10</c:v>
                </c:pt>
                <c:pt idx="16196">
                  <c:v>3.7715599999999998E-10</c:v>
                </c:pt>
                <c:pt idx="16197">
                  <c:v>3.7719600000000002E-10</c:v>
                </c:pt>
                <c:pt idx="16198">
                  <c:v>3.7720100000000001E-10</c:v>
                </c:pt>
                <c:pt idx="16199">
                  <c:v>3.7722700000000003E-10</c:v>
                </c:pt>
                <c:pt idx="16200">
                  <c:v>3.7724400000000002E-10</c:v>
                </c:pt>
                <c:pt idx="16201">
                  <c:v>3.7729800000000001E-10</c:v>
                </c:pt>
                <c:pt idx="16202">
                  <c:v>3.7729800000000001E-10</c:v>
                </c:pt>
                <c:pt idx="16203">
                  <c:v>3.7730599999999998E-10</c:v>
                </c:pt>
                <c:pt idx="16204">
                  <c:v>3.7732300000000002E-10</c:v>
                </c:pt>
                <c:pt idx="16205">
                  <c:v>3.7734000000000001E-10</c:v>
                </c:pt>
                <c:pt idx="16206">
                  <c:v>3.7737199999999998E-10</c:v>
                </c:pt>
                <c:pt idx="16207">
                  <c:v>3.7738300000000002E-10</c:v>
                </c:pt>
                <c:pt idx="16208">
                  <c:v>3.7738300000000002E-10</c:v>
                </c:pt>
                <c:pt idx="16209">
                  <c:v>3.7738399999999998E-10</c:v>
                </c:pt>
                <c:pt idx="16210">
                  <c:v>3.7740399999999999E-10</c:v>
                </c:pt>
                <c:pt idx="16211">
                  <c:v>3.7741200000000001E-10</c:v>
                </c:pt>
                <c:pt idx="16212">
                  <c:v>3.7741999999999997E-10</c:v>
                </c:pt>
                <c:pt idx="16213">
                  <c:v>3.7742400000000001E-10</c:v>
                </c:pt>
                <c:pt idx="16214">
                  <c:v>3.7743999999999999E-10</c:v>
                </c:pt>
                <c:pt idx="16215">
                  <c:v>3.77447E-10</c:v>
                </c:pt>
                <c:pt idx="16216">
                  <c:v>3.7745799999999999E-10</c:v>
                </c:pt>
                <c:pt idx="16217">
                  <c:v>3.7746299999999998E-10</c:v>
                </c:pt>
                <c:pt idx="16218">
                  <c:v>3.7747499999999998E-10</c:v>
                </c:pt>
                <c:pt idx="16219">
                  <c:v>3.7748400000000001E-10</c:v>
                </c:pt>
                <c:pt idx="16220">
                  <c:v>3.7752800000000002E-10</c:v>
                </c:pt>
                <c:pt idx="16221">
                  <c:v>3.7755800000000002E-10</c:v>
                </c:pt>
                <c:pt idx="16222">
                  <c:v>3.7755800000000002E-10</c:v>
                </c:pt>
                <c:pt idx="16223">
                  <c:v>3.7757299999999999E-10</c:v>
                </c:pt>
                <c:pt idx="16224">
                  <c:v>3.7758800000000002E-10</c:v>
                </c:pt>
                <c:pt idx="16225">
                  <c:v>3.7760799999999998E-10</c:v>
                </c:pt>
                <c:pt idx="16226">
                  <c:v>3.7760799999999998E-10</c:v>
                </c:pt>
                <c:pt idx="16227">
                  <c:v>3.7764200000000002E-10</c:v>
                </c:pt>
                <c:pt idx="16228">
                  <c:v>3.7764299999999997E-10</c:v>
                </c:pt>
                <c:pt idx="16229">
                  <c:v>3.7764999999999998E-10</c:v>
                </c:pt>
                <c:pt idx="16230">
                  <c:v>3.7768300000000001E-10</c:v>
                </c:pt>
                <c:pt idx="16231">
                  <c:v>3.7768699999999999E-10</c:v>
                </c:pt>
                <c:pt idx="16232">
                  <c:v>3.7770399999999998E-10</c:v>
                </c:pt>
                <c:pt idx="16233">
                  <c:v>3.77736E-10</c:v>
                </c:pt>
                <c:pt idx="16234">
                  <c:v>3.7776300000000002E-10</c:v>
                </c:pt>
                <c:pt idx="16235">
                  <c:v>3.7778199999999998E-10</c:v>
                </c:pt>
                <c:pt idx="16236">
                  <c:v>3.7783099999999998E-10</c:v>
                </c:pt>
                <c:pt idx="16237">
                  <c:v>3.7784100000000002E-10</c:v>
                </c:pt>
                <c:pt idx="16238">
                  <c:v>3.7787299999999998E-10</c:v>
                </c:pt>
                <c:pt idx="16239">
                  <c:v>3.77996E-10</c:v>
                </c:pt>
                <c:pt idx="16240">
                  <c:v>3.7801099999999998E-10</c:v>
                </c:pt>
                <c:pt idx="16241">
                  <c:v>3.7802499999999999E-10</c:v>
                </c:pt>
                <c:pt idx="16242">
                  <c:v>3.7805399999999999E-10</c:v>
                </c:pt>
                <c:pt idx="16243">
                  <c:v>3.7805499999999999E-10</c:v>
                </c:pt>
                <c:pt idx="16244">
                  <c:v>3.7808899999999998E-10</c:v>
                </c:pt>
                <c:pt idx="16245">
                  <c:v>3.7810199999999998E-10</c:v>
                </c:pt>
                <c:pt idx="16246">
                  <c:v>3.78122E-10</c:v>
                </c:pt>
                <c:pt idx="16247">
                  <c:v>3.7813799999999998E-10</c:v>
                </c:pt>
                <c:pt idx="16248">
                  <c:v>3.7814100000000001E-10</c:v>
                </c:pt>
                <c:pt idx="16249">
                  <c:v>3.7816700000000002E-10</c:v>
                </c:pt>
                <c:pt idx="16250">
                  <c:v>3.7818300000000001E-10</c:v>
                </c:pt>
                <c:pt idx="16251">
                  <c:v>3.7819000000000001E-10</c:v>
                </c:pt>
                <c:pt idx="16252">
                  <c:v>3.7819500000000001E-10</c:v>
                </c:pt>
                <c:pt idx="16253">
                  <c:v>3.7820399999999998E-10</c:v>
                </c:pt>
                <c:pt idx="16254">
                  <c:v>3.78212E-10</c:v>
                </c:pt>
                <c:pt idx="16255">
                  <c:v>3.7826900000000002E-10</c:v>
                </c:pt>
                <c:pt idx="16256">
                  <c:v>3.78297E-10</c:v>
                </c:pt>
                <c:pt idx="16257">
                  <c:v>3.7833199999999999E-10</c:v>
                </c:pt>
                <c:pt idx="16258">
                  <c:v>3.7834299999999998E-10</c:v>
                </c:pt>
                <c:pt idx="16259">
                  <c:v>3.78351E-10</c:v>
                </c:pt>
                <c:pt idx="16260">
                  <c:v>3.7837700000000002E-10</c:v>
                </c:pt>
                <c:pt idx="16261">
                  <c:v>3.7843899999999998E-10</c:v>
                </c:pt>
                <c:pt idx="16262">
                  <c:v>3.7845699999999998E-10</c:v>
                </c:pt>
                <c:pt idx="16263">
                  <c:v>3.7846200000000002E-10</c:v>
                </c:pt>
                <c:pt idx="16264">
                  <c:v>3.7849E-10</c:v>
                </c:pt>
                <c:pt idx="16265">
                  <c:v>3.7850900000000001E-10</c:v>
                </c:pt>
                <c:pt idx="16266">
                  <c:v>3.7851799999999998E-10</c:v>
                </c:pt>
                <c:pt idx="16267">
                  <c:v>3.7852100000000001E-10</c:v>
                </c:pt>
                <c:pt idx="16268">
                  <c:v>3.7852899999999998E-10</c:v>
                </c:pt>
                <c:pt idx="16269">
                  <c:v>3.7854299999999999E-10</c:v>
                </c:pt>
                <c:pt idx="16270">
                  <c:v>3.7855499999999999E-10</c:v>
                </c:pt>
                <c:pt idx="16271">
                  <c:v>3.7856599999999998E-10</c:v>
                </c:pt>
                <c:pt idx="16272">
                  <c:v>3.7860000000000002E-10</c:v>
                </c:pt>
                <c:pt idx="16273">
                  <c:v>3.7860199999999998E-10</c:v>
                </c:pt>
                <c:pt idx="16274">
                  <c:v>3.7861100000000001E-10</c:v>
                </c:pt>
                <c:pt idx="16275">
                  <c:v>3.7861999999999998E-10</c:v>
                </c:pt>
                <c:pt idx="16276">
                  <c:v>3.7864100000000001E-10</c:v>
                </c:pt>
                <c:pt idx="16277">
                  <c:v>3.78676E-10</c:v>
                </c:pt>
                <c:pt idx="16278">
                  <c:v>3.7869000000000001E-10</c:v>
                </c:pt>
                <c:pt idx="16279">
                  <c:v>3.7870999999999998E-10</c:v>
                </c:pt>
                <c:pt idx="16280">
                  <c:v>3.7871599999999998E-10</c:v>
                </c:pt>
                <c:pt idx="16281">
                  <c:v>3.7871799999999999E-10</c:v>
                </c:pt>
                <c:pt idx="16282">
                  <c:v>3.7873200000000001E-10</c:v>
                </c:pt>
                <c:pt idx="16283">
                  <c:v>3.7873800000000001E-10</c:v>
                </c:pt>
                <c:pt idx="16284">
                  <c:v>3.7874799999999999E-10</c:v>
                </c:pt>
                <c:pt idx="16285">
                  <c:v>3.7877599999999997E-10</c:v>
                </c:pt>
                <c:pt idx="16286">
                  <c:v>3.7878100000000002E-10</c:v>
                </c:pt>
                <c:pt idx="16287">
                  <c:v>3.7878199999999997E-10</c:v>
                </c:pt>
                <c:pt idx="16288">
                  <c:v>3.7879599999999999E-10</c:v>
                </c:pt>
                <c:pt idx="16289">
                  <c:v>3.7887000000000001E-10</c:v>
                </c:pt>
                <c:pt idx="16290">
                  <c:v>3.7888599999999999E-10</c:v>
                </c:pt>
                <c:pt idx="16291">
                  <c:v>3.7889500000000001E-10</c:v>
                </c:pt>
                <c:pt idx="16292">
                  <c:v>3.7893999999999999E-10</c:v>
                </c:pt>
                <c:pt idx="16293">
                  <c:v>3.7894099999999999E-10</c:v>
                </c:pt>
                <c:pt idx="16294">
                  <c:v>3.78942E-10</c:v>
                </c:pt>
                <c:pt idx="16295">
                  <c:v>3.7896299999999998E-10</c:v>
                </c:pt>
                <c:pt idx="16296">
                  <c:v>3.7896700000000001E-10</c:v>
                </c:pt>
                <c:pt idx="16297">
                  <c:v>3.7900400000000002E-10</c:v>
                </c:pt>
                <c:pt idx="16298">
                  <c:v>3.7900599999999998E-10</c:v>
                </c:pt>
                <c:pt idx="16299">
                  <c:v>3.79014E-10</c:v>
                </c:pt>
                <c:pt idx="16300">
                  <c:v>3.79044E-10</c:v>
                </c:pt>
                <c:pt idx="16301">
                  <c:v>3.79044E-10</c:v>
                </c:pt>
                <c:pt idx="16302">
                  <c:v>3.7907799999999998E-10</c:v>
                </c:pt>
                <c:pt idx="16303">
                  <c:v>3.79098E-10</c:v>
                </c:pt>
                <c:pt idx="16304">
                  <c:v>3.79098E-10</c:v>
                </c:pt>
                <c:pt idx="16305">
                  <c:v>3.79135E-10</c:v>
                </c:pt>
                <c:pt idx="16306">
                  <c:v>3.7915699999999999E-10</c:v>
                </c:pt>
                <c:pt idx="16307">
                  <c:v>3.7918500000000002E-10</c:v>
                </c:pt>
                <c:pt idx="16308">
                  <c:v>3.7924199999999999E-10</c:v>
                </c:pt>
                <c:pt idx="16309">
                  <c:v>3.7925299999999998E-10</c:v>
                </c:pt>
                <c:pt idx="16310">
                  <c:v>3.7928100000000002E-10</c:v>
                </c:pt>
                <c:pt idx="16311">
                  <c:v>3.7928800000000002E-10</c:v>
                </c:pt>
                <c:pt idx="16312">
                  <c:v>3.7932800000000001E-10</c:v>
                </c:pt>
                <c:pt idx="16313">
                  <c:v>3.7933400000000001E-10</c:v>
                </c:pt>
                <c:pt idx="16314">
                  <c:v>3.7935400000000002E-10</c:v>
                </c:pt>
                <c:pt idx="16315">
                  <c:v>3.7936099999999998E-10</c:v>
                </c:pt>
                <c:pt idx="16316">
                  <c:v>3.7937800000000002E-10</c:v>
                </c:pt>
                <c:pt idx="16317">
                  <c:v>3.7938699999999999E-10</c:v>
                </c:pt>
                <c:pt idx="16318">
                  <c:v>3.7943899999999998E-10</c:v>
                </c:pt>
                <c:pt idx="16319">
                  <c:v>3.7944699999999999E-10</c:v>
                </c:pt>
                <c:pt idx="16320">
                  <c:v>3.7949900000000003E-10</c:v>
                </c:pt>
                <c:pt idx="16321">
                  <c:v>3.7951500000000001E-10</c:v>
                </c:pt>
                <c:pt idx="16322">
                  <c:v>3.7952900000000002E-10</c:v>
                </c:pt>
                <c:pt idx="16323">
                  <c:v>3.7955999999999998E-10</c:v>
                </c:pt>
                <c:pt idx="16324">
                  <c:v>3.79581E-10</c:v>
                </c:pt>
                <c:pt idx="16325">
                  <c:v>3.7958800000000001E-10</c:v>
                </c:pt>
                <c:pt idx="16326">
                  <c:v>3.7962400000000001E-10</c:v>
                </c:pt>
                <c:pt idx="16327">
                  <c:v>3.7965699999999998E-10</c:v>
                </c:pt>
                <c:pt idx="16328">
                  <c:v>3.7967200000000001E-10</c:v>
                </c:pt>
                <c:pt idx="16329">
                  <c:v>3.7969799999999997E-10</c:v>
                </c:pt>
                <c:pt idx="16330">
                  <c:v>3.7971500000000002E-10</c:v>
                </c:pt>
                <c:pt idx="16331">
                  <c:v>3.7978299999999998E-10</c:v>
                </c:pt>
                <c:pt idx="16332">
                  <c:v>3.7978600000000001E-10</c:v>
                </c:pt>
                <c:pt idx="16333">
                  <c:v>3.7979200000000001E-10</c:v>
                </c:pt>
                <c:pt idx="16334">
                  <c:v>3.7981100000000001E-10</c:v>
                </c:pt>
                <c:pt idx="16335">
                  <c:v>3.7983199999999999E-10</c:v>
                </c:pt>
                <c:pt idx="16336">
                  <c:v>3.7984700000000001E-10</c:v>
                </c:pt>
                <c:pt idx="16337">
                  <c:v>3.7986299999999999E-10</c:v>
                </c:pt>
                <c:pt idx="16338">
                  <c:v>3.7986299999999999E-10</c:v>
                </c:pt>
                <c:pt idx="16339">
                  <c:v>3.79954E-10</c:v>
                </c:pt>
                <c:pt idx="16340">
                  <c:v>3.7995799999999998E-10</c:v>
                </c:pt>
                <c:pt idx="16341">
                  <c:v>3.79966E-10</c:v>
                </c:pt>
                <c:pt idx="16342">
                  <c:v>3.8000300000000001E-10</c:v>
                </c:pt>
                <c:pt idx="16343">
                  <c:v>3.8000699999999999E-10</c:v>
                </c:pt>
                <c:pt idx="16344">
                  <c:v>3.8002300000000002E-10</c:v>
                </c:pt>
                <c:pt idx="16345">
                  <c:v>3.8004799999999998E-10</c:v>
                </c:pt>
                <c:pt idx="16346">
                  <c:v>3.8005900000000002E-10</c:v>
                </c:pt>
                <c:pt idx="16347">
                  <c:v>3.80063E-10</c:v>
                </c:pt>
                <c:pt idx="16348">
                  <c:v>3.8006599999999998E-10</c:v>
                </c:pt>
                <c:pt idx="16349">
                  <c:v>3.8013199999999998E-10</c:v>
                </c:pt>
                <c:pt idx="16350">
                  <c:v>3.8015199999999999E-10</c:v>
                </c:pt>
                <c:pt idx="16351">
                  <c:v>3.8018099999999998E-10</c:v>
                </c:pt>
                <c:pt idx="16352">
                  <c:v>3.8019399999999999E-10</c:v>
                </c:pt>
                <c:pt idx="16353">
                  <c:v>3.80195E-10</c:v>
                </c:pt>
                <c:pt idx="16354">
                  <c:v>3.8019999999999999E-10</c:v>
                </c:pt>
                <c:pt idx="16355">
                  <c:v>3.8021600000000002E-10</c:v>
                </c:pt>
                <c:pt idx="16356">
                  <c:v>3.8022800000000002E-10</c:v>
                </c:pt>
                <c:pt idx="16357">
                  <c:v>3.8030099999999998E-10</c:v>
                </c:pt>
                <c:pt idx="16358">
                  <c:v>3.8031899999999998E-10</c:v>
                </c:pt>
                <c:pt idx="16359">
                  <c:v>3.8032300000000001E-10</c:v>
                </c:pt>
                <c:pt idx="16360">
                  <c:v>3.8044300000000001E-10</c:v>
                </c:pt>
                <c:pt idx="16361">
                  <c:v>3.8051899999999999E-10</c:v>
                </c:pt>
                <c:pt idx="16362">
                  <c:v>3.8052399999999998E-10</c:v>
                </c:pt>
                <c:pt idx="16363">
                  <c:v>3.8054299999999999E-10</c:v>
                </c:pt>
                <c:pt idx="16364">
                  <c:v>3.80545E-10</c:v>
                </c:pt>
                <c:pt idx="16365">
                  <c:v>3.80581E-10</c:v>
                </c:pt>
                <c:pt idx="16366">
                  <c:v>3.8059099999999998E-10</c:v>
                </c:pt>
                <c:pt idx="16367">
                  <c:v>3.8060700000000002E-10</c:v>
                </c:pt>
                <c:pt idx="16368">
                  <c:v>3.8060700000000002E-10</c:v>
                </c:pt>
                <c:pt idx="16369">
                  <c:v>3.8061800000000001E-10</c:v>
                </c:pt>
                <c:pt idx="16370">
                  <c:v>3.8066999999999999E-10</c:v>
                </c:pt>
                <c:pt idx="16371">
                  <c:v>3.8068000000000002E-10</c:v>
                </c:pt>
                <c:pt idx="16372">
                  <c:v>3.8072999999999999E-10</c:v>
                </c:pt>
                <c:pt idx="16373">
                  <c:v>3.80743E-10</c:v>
                </c:pt>
                <c:pt idx="16374">
                  <c:v>3.8074799999999999E-10</c:v>
                </c:pt>
                <c:pt idx="16375">
                  <c:v>3.8079900000000001E-10</c:v>
                </c:pt>
                <c:pt idx="16376">
                  <c:v>3.8080500000000001E-10</c:v>
                </c:pt>
                <c:pt idx="16377">
                  <c:v>3.8080799999999998E-10</c:v>
                </c:pt>
                <c:pt idx="16378">
                  <c:v>3.8083199999999998E-10</c:v>
                </c:pt>
                <c:pt idx="16379">
                  <c:v>3.80864E-10</c:v>
                </c:pt>
                <c:pt idx="16380">
                  <c:v>3.8086799999999998E-10</c:v>
                </c:pt>
                <c:pt idx="16381">
                  <c:v>3.8088599999999998E-10</c:v>
                </c:pt>
                <c:pt idx="16382">
                  <c:v>3.8089500000000001E-10</c:v>
                </c:pt>
                <c:pt idx="16383">
                  <c:v>3.8090399999999998E-10</c:v>
                </c:pt>
                <c:pt idx="16384">
                  <c:v>3.8091900000000001E-10</c:v>
                </c:pt>
                <c:pt idx="16385">
                  <c:v>3.8093300000000002E-10</c:v>
                </c:pt>
                <c:pt idx="16386">
                  <c:v>3.8094500000000002E-10</c:v>
                </c:pt>
                <c:pt idx="16387">
                  <c:v>3.80949E-10</c:v>
                </c:pt>
                <c:pt idx="16388">
                  <c:v>3.8095600000000001E-10</c:v>
                </c:pt>
                <c:pt idx="16389">
                  <c:v>3.8096E-10</c:v>
                </c:pt>
                <c:pt idx="16390">
                  <c:v>3.80985E-10</c:v>
                </c:pt>
                <c:pt idx="16391">
                  <c:v>3.8098899999999999E-10</c:v>
                </c:pt>
                <c:pt idx="16392">
                  <c:v>3.8099999999999998E-10</c:v>
                </c:pt>
                <c:pt idx="16393">
                  <c:v>3.81111E-10</c:v>
                </c:pt>
                <c:pt idx="16394">
                  <c:v>3.8115099999999998E-10</c:v>
                </c:pt>
                <c:pt idx="16395">
                  <c:v>3.8116299999999998E-10</c:v>
                </c:pt>
                <c:pt idx="16396">
                  <c:v>3.81172E-10</c:v>
                </c:pt>
                <c:pt idx="16397">
                  <c:v>3.81183E-10</c:v>
                </c:pt>
                <c:pt idx="16398">
                  <c:v>3.81195E-10</c:v>
                </c:pt>
                <c:pt idx="16399">
                  <c:v>3.81196E-10</c:v>
                </c:pt>
                <c:pt idx="16400">
                  <c:v>3.8121699999999998E-10</c:v>
                </c:pt>
                <c:pt idx="16401">
                  <c:v>3.8122299999999998E-10</c:v>
                </c:pt>
                <c:pt idx="16402">
                  <c:v>3.8122299999999998E-10</c:v>
                </c:pt>
                <c:pt idx="16403">
                  <c:v>3.81262E-10</c:v>
                </c:pt>
                <c:pt idx="16404">
                  <c:v>3.8127299999999999E-10</c:v>
                </c:pt>
                <c:pt idx="16405">
                  <c:v>3.8130199999999998E-10</c:v>
                </c:pt>
                <c:pt idx="16406">
                  <c:v>3.8130899999999999E-10</c:v>
                </c:pt>
                <c:pt idx="16407">
                  <c:v>3.8132400000000002E-10</c:v>
                </c:pt>
                <c:pt idx="16408">
                  <c:v>3.8136100000000002E-10</c:v>
                </c:pt>
                <c:pt idx="16409">
                  <c:v>3.8136799999999998E-10</c:v>
                </c:pt>
                <c:pt idx="16410">
                  <c:v>3.8137300000000002E-10</c:v>
                </c:pt>
                <c:pt idx="16411">
                  <c:v>3.8142199999999998E-10</c:v>
                </c:pt>
                <c:pt idx="16412">
                  <c:v>3.8142199999999998E-10</c:v>
                </c:pt>
                <c:pt idx="16413">
                  <c:v>3.8143200000000001E-10</c:v>
                </c:pt>
                <c:pt idx="16414">
                  <c:v>3.8144099999999999E-10</c:v>
                </c:pt>
                <c:pt idx="16415">
                  <c:v>3.81443E-10</c:v>
                </c:pt>
                <c:pt idx="16416">
                  <c:v>3.8144599999999998E-10</c:v>
                </c:pt>
                <c:pt idx="16417">
                  <c:v>3.8144799999999999E-10</c:v>
                </c:pt>
                <c:pt idx="16418">
                  <c:v>3.8145199999999998E-10</c:v>
                </c:pt>
                <c:pt idx="16419">
                  <c:v>3.8147699999999998E-10</c:v>
                </c:pt>
                <c:pt idx="16420">
                  <c:v>3.81503E-10</c:v>
                </c:pt>
                <c:pt idx="16421">
                  <c:v>3.8151999999999999E-10</c:v>
                </c:pt>
                <c:pt idx="16422">
                  <c:v>3.8153799999999999E-10</c:v>
                </c:pt>
                <c:pt idx="16423">
                  <c:v>3.8157200000000002E-10</c:v>
                </c:pt>
                <c:pt idx="16424">
                  <c:v>3.8159199999999999E-10</c:v>
                </c:pt>
                <c:pt idx="16425">
                  <c:v>3.8160399999999999E-10</c:v>
                </c:pt>
                <c:pt idx="16426">
                  <c:v>3.8162600000000002E-10</c:v>
                </c:pt>
                <c:pt idx="16427">
                  <c:v>3.8168199999999999E-10</c:v>
                </c:pt>
                <c:pt idx="16428">
                  <c:v>3.8169800000000002E-10</c:v>
                </c:pt>
                <c:pt idx="16429">
                  <c:v>3.8170499999999998E-10</c:v>
                </c:pt>
                <c:pt idx="16430">
                  <c:v>3.8171099999999998E-10</c:v>
                </c:pt>
                <c:pt idx="16431">
                  <c:v>3.8177100000000003E-10</c:v>
                </c:pt>
                <c:pt idx="16432">
                  <c:v>3.8179699999999999E-10</c:v>
                </c:pt>
                <c:pt idx="16433">
                  <c:v>3.8180100000000002E-10</c:v>
                </c:pt>
                <c:pt idx="16434">
                  <c:v>3.8180899999999999E-10</c:v>
                </c:pt>
                <c:pt idx="16435">
                  <c:v>3.8189399999999999E-10</c:v>
                </c:pt>
                <c:pt idx="16436">
                  <c:v>3.8194500000000002E-10</c:v>
                </c:pt>
                <c:pt idx="16437">
                  <c:v>3.8196999999999997E-10</c:v>
                </c:pt>
                <c:pt idx="16438">
                  <c:v>3.8198200000000003E-10</c:v>
                </c:pt>
                <c:pt idx="16439">
                  <c:v>3.8199400000000003E-10</c:v>
                </c:pt>
                <c:pt idx="16440">
                  <c:v>3.8200400000000001E-10</c:v>
                </c:pt>
                <c:pt idx="16441">
                  <c:v>3.8200600000000002E-10</c:v>
                </c:pt>
                <c:pt idx="16442">
                  <c:v>3.8201200000000002E-10</c:v>
                </c:pt>
                <c:pt idx="16443">
                  <c:v>3.8202599999999999E-10</c:v>
                </c:pt>
                <c:pt idx="16444">
                  <c:v>3.8203099999999998E-10</c:v>
                </c:pt>
                <c:pt idx="16445">
                  <c:v>3.8204299999999998E-10</c:v>
                </c:pt>
                <c:pt idx="16446">
                  <c:v>3.82112E-10</c:v>
                </c:pt>
                <c:pt idx="16447">
                  <c:v>3.8213700000000001E-10</c:v>
                </c:pt>
                <c:pt idx="16448">
                  <c:v>3.8218600000000002E-10</c:v>
                </c:pt>
                <c:pt idx="16449">
                  <c:v>3.8218699999999997E-10</c:v>
                </c:pt>
                <c:pt idx="16450">
                  <c:v>3.8221199999999998E-10</c:v>
                </c:pt>
                <c:pt idx="16451">
                  <c:v>3.8225100000000001E-10</c:v>
                </c:pt>
                <c:pt idx="16452">
                  <c:v>3.8225900000000002E-10</c:v>
                </c:pt>
                <c:pt idx="16453">
                  <c:v>3.8226300000000001E-10</c:v>
                </c:pt>
                <c:pt idx="16454">
                  <c:v>3.8228200000000001E-10</c:v>
                </c:pt>
                <c:pt idx="16455">
                  <c:v>3.8228499999999999E-10</c:v>
                </c:pt>
                <c:pt idx="16456">
                  <c:v>3.8228700000000001E-10</c:v>
                </c:pt>
                <c:pt idx="16457">
                  <c:v>3.8229500000000002E-10</c:v>
                </c:pt>
                <c:pt idx="16458">
                  <c:v>3.8232099999999999E-10</c:v>
                </c:pt>
                <c:pt idx="16459">
                  <c:v>3.8233799999999998E-10</c:v>
                </c:pt>
                <c:pt idx="16460">
                  <c:v>3.8234499999999999E-10</c:v>
                </c:pt>
                <c:pt idx="16461">
                  <c:v>3.8237399999999998E-10</c:v>
                </c:pt>
                <c:pt idx="16462">
                  <c:v>3.8242899999999998E-10</c:v>
                </c:pt>
                <c:pt idx="16463">
                  <c:v>3.8246900000000002E-10</c:v>
                </c:pt>
                <c:pt idx="16464">
                  <c:v>3.8249200000000001E-10</c:v>
                </c:pt>
                <c:pt idx="16465">
                  <c:v>3.8249599999999999E-10</c:v>
                </c:pt>
                <c:pt idx="16466">
                  <c:v>3.82546E-10</c:v>
                </c:pt>
                <c:pt idx="16467">
                  <c:v>3.8255400000000002E-10</c:v>
                </c:pt>
                <c:pt idx="16468">
                  <c:v>3.8258499999999998E-10</c:v>
                </c:pt>
                <c:pt idx="16469">
                  <c:v>3.8259899999999999E-10</c:v>
                </c:pt>
                <c:pt idx="16470">
                  <c:v>3.8261400000000002E-10</c:v>
                </c:pt>
                <c:pt idx="16471">
                  <c:v>3.8261499999999998E-10</c:v>
                </c:pt>
                <c:pt idx="16472">
                  <c:v>3.8263800000000002E-10</c:v>
                </c:pt>
                <c:pt idx="16473">
                  <c:v>3.8266900000000003E-10</c:v>
                </c:pt>
                <c:pt idx="16474">
                  <c:v>3.8268500000000001E-10</c:v>
                </c:pt>
                <c:pt idx="16475">
                  <c:v>3.8271899999999999E-10</c:v>
                </c:pt>
                <c:pt idx="16476">
                  <c:v>3.8278399999999998E-10</c:v>
                </c:pt>
                <c:pt idx="16477">
                  <c:v>3.8285099999999998E-10</c:v>
                </c:pt>
                <c:pt idx="16478">
                  <c:v>3.8285500000000002E-10</c:v>
                </c:pt>
                <c:pt idx="16479">
                  <c:v>3.8290599999999999E-10</c:v>
                </c:pt>
                <c:pt idx="16480">
                  <c:v>3.8291600000000002E-10</c:v>
                </c:pt>
                <c:pt idx="16481">
                  <c:v>3.82997E-10</c:v>
                </c:pt>
                <c:pt idx="16482">
                  <c:v>3.8301E-10</c:v>
                </c:pt>
                <c:pt idx="16483">
                  <c:v>3.8306500000000001E-10</c:v>
                </c:pt>
                <c:pt idx="16484">
                  <c:v>3.83112E-10</c:v>
                </c:pt>
                <c:pt idx="16485">
                  <c:v>3.83124E-10</c:v>
                </c:pt>
                <c:pt idx="16486">
                  <c:v>3.8312799999999998E-10</c:v>
                </c:pt>
                <c:pt idx="16487">
                  <c:v>3.8313100000000001E-10</c:v>
                </c:pt>
                <c:pt idx="16488">
                  <c:v>3.8313499999999999E-10</c:v>
                </c:pt>
                <c:pt idx="16489">
                  <c:v>3.8316300000000002E-10</c:v>
                </c:pt>
                <c:pt idx="16490">
                  <c:v>3.83166E-10</c:v>
                </c:pt>
                <c:pt idx="16491">
                  <c:v>3.8328200000000001E-10</c:v>
                </c:pt>
                <c:pt idx="16492">
                  <c:v>3.8329099999999998E-10</c:v>
                </c:pt>
                <c:pt idx="16493">
                  <c:v>3.8331800000000001E-10</c:v>
                </c:pt>
                <c:pt idx="16494">
                  <c:v>3.8332199999999999E-10</c:v>
                </c:pt>
                <c:pt idx="16495">
                  <c:v>3.8333000000000001E-10</c:v>
                </c:pt>
                <c:pt idx="16496">
                  <c:v>3.8333199999999997E-10</c:v>
                </c:pt>
                <c:pt idx="16497">
                  <c:v>3.8334400000000003E-10</c:v>
                </c:pt>
                <c:pt idx="16498">
                  <c:v>3.8337200000000001E-10</c:v>
                </c:pt>
                <c:pt idx="16499">
                  <c:v>3.8337800000000001E-10</c:v>
                </c:pt>
                <c:pt idx="16500">
                  <c:v>3.83401E-10</c:v>
                </c:pt>
                <c:pt idx="16501">
                  <c:v>3.8340900000000001E-10</c:v>
                </c:pt>
                <c:pt idx="16502">
                  <c:v>3.8343200000000001E-10</c:v>
                </c:pt>
                <c:pt idx="16503">
                  <c:v>3.83467E-10</c:v>
                </c:pt>
                <c:pt idx="16504">
                  <c:v>3.8350299999999999E-10</c:v>
                </c:pt>
                <c:pt idx="16505">
                  <c:v>3.8350600000000002E-10</c:v>
                </c:pt>
                <c:pt idx="16506">
                  <c:v>3.8350899999999999E-10</c:v>
                </c:pt>
                <c:pt idx="16507">
                  <c:v>3.83552E-10</c:v>
                </c:pt>
                <c:pt idx="16508">
                  <c:v>3.8357E-10</c:v>
                </c:pt>
                <c:pt idx="16509">
                  <c:v>3.8357100000000001E-10</c:v>
                </c:pt>
                <c:pt idx="16510">
                  <c:v>3.8360800000000002E-10</c:v>
                </c:pt>
                <c:pt idx="16511">
                  <c:v>3.8362199999999998E-10</c:v>
                </c:pt>
                <c:pt idx="16512">
                  <c:v>3.83624E-10</c:v>
                </c:pt>
                <c:pt idx="16513">
                  <c:v>3.8370099999999999E-10</c:v>
                </c:pt>
                <c:pt idx="16514">
                  <c:v>3.8371199999999998E-10</c:v>
                </c:pt>
                <c:pt idx="16515">
                  <c:v>3.8376099999999998E-10</c:v>
                </c:pt>
                <c:pt idx="16516">
                  <c:v>3.8376599999999998E-10</c:v>
                </c:pt>
                <c:pt idx="16517">
                  <c:v>3.8379599999999997E-10</c:v>
                </c:pt>
                <c:pt idx="16518">
                  <c:v>3.8382099999999998E-10</c:v>
                </c:pt>
                <c:pt idx="16519">
                  <c:v>3.8384900000000002E-10</c:v>
                </c:pt>
                <c:pt idx="16520">
                  <c:v>3.8386899999999998E-10</c:v>
                </c:pt>
                <c:pt idx="16521">
                  <c:v>3.83871E-10</c:v>
                </c:pt>
                <c:pt idx="16522">
                  <c:v>3.8388400000000001E-10</c:v>
                </c:pt>
                <c:pt idx="16523">
                  <c:v>3.8388500000000001E-10</c:v>
                </c:pt>
                <c:pt idx="16524">
                  <c:v>3.8392700000000001E-10</c:v>
                </c:pt>
                <c:pt idx="16525">
                  <c:v>3.8395499999999999E-10</c:v>
                </c:pt>
                <c:pt idx="16526">
                  <c:v>3.83956E-10</c:v>
                </c:pt>
                <c:pt idx="16527">
                  <c:v>3.8396099999999999E-10</c:v>
                </c:pt>
                <c:pt idx="16528">
                  <c:v>3.8396599999999998E-10</c:v>
                </c:pt>
                <c:pt idx="16529">
                  <c:v>3.83968E-10</c:v>
                </c:pt>
                <c:pt idx="16530">
                  <c:v>3.8398200000000002E-10</c:v>
                </c:pt>
                <c:pt idx="16531">
                  <c:v>3.8398800000000002E-10</c:v>
                </c:pt>
                <c:pt idx="16532">
                  <c:v>3.8405300000000001E-10</c:v>
                </c:pt>
                <c:pt idx="16533">
                  <c:v>3.84076E-10</c:v>
                </c:pt>
                <c:pt idx="16534">
                  <c:v>3.8408400000000001E-10</c:v>
                </c:pt>
                <c:pt idx="16535">
                  <c:v>3.84112E-10</c:v>
                </c:pt>
                <c:pt idx="16536">
                  <c:v>3.84131E-10</c:v>
                </c:pt>
                <c:pt idx="16537">
                  <c:v>3.84136E-10</c:v>
                </c:pt>
                <c:pt idx="16538">
                  <c:v>3.8415700000000002E-10</c:v>
                </c:pt>
                <c:pt idx="16539">
                  <c:v>3.84191E-10</c:v>
                </c:pt>
                <c:pt idx="16540">
                  <c:v>3.8421799999999998E-10</c:v>
                </c:pt>
                <c:pt idx="16541">
                  <c:v>3.8428400000000002E-10</c:v>
                </c:pt>
                <c:pt idx="16542">
                  <c:v>3.8428400000000002E-10</c:v>
                </c:pt>
                <c:pt idx="16543">
                  <c:v>3.8429000000000002E-10</c:v>
                </c:pt>
                <c:pt idx="16544">
                  <c:v>3.8432199999999999E-10</c:v>
                </c:pt>
                <c:pt idx="16545">
                  <c:v>3.84323E-10</c:v>
                </c:pt>
                <c:pt idx="16546">
                  <c:v>3.84335E-10</c:v>
                </c:pt>
                <c:pt idx="16547">
                  <c:v>3.84347E-10</c:v>
                </c:pt>
                <c:pt idx="16548">
                  <c:v>3.84377E-10</c:v>
                </c:pt>
                <c:pt idx="16549">
                  <c:v>3.8442700000000001E-10</c:v>
                </c:pt>
                <c:pt idx="16550">
                  <c:v>3.8444699999999998E-10</c:v>
                </c:pt>
                <c:pt idx="16551">
                  <c:v>3.8445E-10</c:v>
                </c:pt>
                <c:pt idx="16552">
                  <c:v>3.8445E-10</c:v>
                </c:pt>
                <c:pt idx="16553">
                  <c:v>3.8445399999999998E-10</c:v>
                </c:pt>
                <c:pt idx="16554">
                  <c:v>3.8445800000000002E-10</c:v>
                </c:pt>
                <c:pt idx="16555">
                  <c:v>3.8449500000000003E-10</c:v>
                </c:pt>
                <c:pt idx="16556">
                  <c:v>3.8450199999999998E-10</c:v>
                </c:pt>
                <c:pt idx="16557">
                  <c:v>3.84504E-10</c:v>
                </c:pt>
                <c:pt idx="16558">
                  <c:v>3.8451999999999998E-10</c:v>
                </c:pt>
                <c:pt idx="16559">
                  <c:v>3.8452099999999999E-10</c:v>
                </c:pt>
                <c:pt idx="16560">
                  <c:v>3.84528E-10</c:v>
                </c:pt>
                <c:pt idx="16561">
                  <c:v>3.8453799999999998E-10</c:v>
                </c:pt>
                <c:pt idx="16562">
                  <c:v>3.84546E-10</c:v>
                </c:pt>
                <c:pt idx="16563">
                  <c:v>3.84601E-10</c:v>
                </c:pt>
                <c:pt idx="16564">
                  <c:v>3.84715E-10</c:v>
                </c:pt>
                <c:pt idx="16565">
                  <c:v>3.8474299999999998E-10</c:v>
                </c:pt>
                <c:pt idx="16566">
                  <c:v>3.8474600000000001E-10</c:v>
                </c:pt>
                <c:pt idx="16567">
                  <c:v>3.84757E-10</c:v>
                </c:pt>
                <c:pt idx="16568">
                  <c:v>3.8476199999999999E-10</c:v>
                </c:pt>
                <c:pt idx="16569">
                  <c:v>3.8479500000000001E-10</c:v>
                </c:pt>
                <c:pt idx="16570">
                  <c:v>3.8480399999999999E-10</c:v>
                </c:pt>
                <c:pt idx="16571">
                  <c:v>3.8482099999999998E-10</c:v>
                </c:pt>
                <c:pt idx="16572">
                  <c:v>3.8489100000000001E-10</c:v>
                </c:pt>
                <c:pt idx="16573">
                  <c:v>3.84926E-10</c:v>
                </c:pt>
                <c:pt idx="16574">
                  <c:v>3.8492800000000002E-10</c:v>
                </c:pt>
                <c:pt idx="16575">
                  <c:v>3.8495399999999998E-10</c:v>
                </c:pt>
                <c:pt idx="16576">
                  <c:v>3.8495700000000001E-10</c:v>
                </c:pt>
                <c:pt idx="16577">
                  <c:v>3.8497700000000002E-10</c:v>
                </c:pt>
                <c:pt idx="16578">
                  <c:v>3.8501800000000001E-10</c:v>
                </c:pt>
                <c:pt idx="16579">
                  <c:v>3.85028E-10</c:v>
                </c:pt>
                <c:pt idx="16580">
                  <c:v>3.8503899999999999E-10</c:v>
                </c:pt>
                <c:pt idx="16581">
                  <c:v>3.85065E-10</c:v>
                </c:pt>
                <c:pt idx="16582">
                  <c:v>3.8507200000000001E-10</c:v>
                </c:pt>
                <c:pt idx="16583">
                  <c:v>3.8512399999999999E-10</c:v>
                </c:pt>
                <c:pt idx="16584">
                  <c:v>3.8513200000000001E-10</c:v>
                </c:pt>
                <c:pt idx="16585">
                  <c:v>3.8515600000000001E-10</c:v>
                </c:pt>
                <c:pt idx="16586">
                  <c:v>3.8515999999999999E-10</c:v>
                </c:pt>
                <c:pt idx="16587">
                  <c:v>3.8519400000000002E-10</c:v>
                </c:pt>
                <c:pt idx="16588">
                  <c:v>3.8526199999999999E-10</c:v>
                </c:pt>
                <c:pt idx="16589">
                  <c:v>3.8530399999999999E-10</c:v>
                </c:pt>
                <c:pt idx="16590">
                  <c:v>3.8533100000000001E-10</c:v>
                </c:pt>
                <c:pt idx="16591">
                  <c:v>3.8533299999999998E-10</c:v>
                </c:pt>
                <c:pt idx="16592">
                  <c:v>3.8533399999999998E-10</c:v>
                </c:pt>
                <c:pt idx="16593">
                  <c:v>3.8533499999999999E-10</c:v>
                </c:pt>
                <c:pt idx="16594">
                  <c:v>3.8533899999999998E-10</c:v>
                </c:pt>
                <c:pt idx="16595">
                  <c:v>3.8539200000000002E-10</c:v>
                </c:pt>
                <c:pt idx="16596">
                  <c:v>3.85438E-10</c:v>
                </c:pt>
                <c:pt idx="16597">
                  <c:v>3.8546300000000001E-10</c:v>
                </c:pt>
                <c:pt idx="16598">
                  <c:v>3.8547000000000001E-10</c:v>
                </c:pt>
                <c:pt idx="16599">
                  <c:v>3.8549699999999999E-10</c:v>
                </c:pt>
                <c:pt idx="16600">
                  <c:v>3.8553399999999999E-10</c:v>
                </c:pt>
                <c:pt idx="16601">
                  <c:v>3.8560200000000001E-10</c:v>
                </c:pt>
                <c:pt idx="16602">
                  <c:v>3.8561400000000001E-10</c:v>
                </c:pt>
                <c:pt idx="16603">
                  <c:v>3.8561600000000003E-10</c:v>
                </c:pt>
                <c:pt idx="16604">
                  <c:v>3.8562200000000003E-10</c:v>
                </c:pt>
                <c:pt idx="16605">
                  <c:v>3.8563800000000001E-10</c:v>
                </c:pt>
                <c:pt idx="16606">
                  <c:v>3.8570099999999998E-10</c:v>
                </c:pt>
                <c:pt idx="16607">
                  <c:v>3.8570500000000001E-10</c:v>
                </c:pt>
                <c:pt idx="16608">
                  <c:v>3.85728E-10</c:v>
                </c:pt>
                <c:pt idx="16609">
                  <c:v>3.85776E-10</c:v>
                </c:pt>
                <c:pt idx="16610">
                  <c:v>3.8577899999999998E-10</c:v>
                </c:pt>
                <c:pt idx="16611">
                  <c:v>3.8582199999999998E-10</c:v>
                </c:pt>
                <c:pt idx="16612">
                  <c:v>3.8583800000000002E-10</c:v>
                </c:pt>
                <c:pt idx="16613">
                  <c:v>3.8585500000000001E-10</c:v>
                </c:pt>
                <c:pt idx="16614">
                  <c:v>3.8586499999999999E-10</c:v>
                </c:pt>
                <c:pt idx="16615">
                  <c:v>3.85866E-10</c:v>
                </c:pt>
                <c:pt idx="16616">
                  <c:v>3.8588199999999998E-10</c:v>
                </c:pt>
                <c:pt idx="16617">
                  <c:v>3.85908E-10</c:v>
                </c:pt>
                <c:pt idx="16618">
                  <c:v>3.8594000000000001E-10</c:v>
                </c:pt>
                <c:pt idx="16619">
                  <c:v>3.8594199999999998E-10</c:v>
                </c:pt>
                <c:pt idx="16620">
                  <c:v>3.8601200000000001E-10</c:v>
                </c:pt>
                <c:pt idx="16621">
                  <c:v>3.86053E-10</c:v>
                </c:pt>
                <c:pt idx="16622">
                  <c:v>3.8605799999999999E-10</c:v>
                </c:pt>
                <c:pt idx="16623">
                  <c:v>3.8606700000000002E-10</c:v>
                </c:pt>
                <c:pt idx="16624">
                  <c:v>3.8613400000000002E-10</c:v>
                </c:pt>
                <c:pt idx="16625">
                  <c:v>3.8615600000000001E-10</c:v>
                </c:pt>
                <c:pt idx="16626">
                  <c:v>3.86216E-10</c:v>
                </c:pt>
                <c:pt idx="16627">
                  <c:v>3.8621700000000001E-10</c:v>
                </c:pt>
                <c:pt idx="16628">
                  <c:v>3.8622900000000001E-10</c:v>
                </c:pt>
                <c:pt idx="16629">
                  <c:v>3.86276E-10</c:v>
                </c:pt>
                <c:pt idx="16630">
                  <c:v>3.86276E-10</c:v>
                </c:pt>
                <c:pt idx="16631">
                  <c:v>3.8630800000000002E-10</c:v>
                </c:pt>
                <c:pt idx="16632">
                  <c:v>3.8639800000000001E-10</c:v>
                </c:pt>
                <c:pt idx="16633">
                  <c:v>3.8640400000000001E-10</c:v>
                </c:pt>
                <c:pt idx="16634">
                  <c:v>3.86445E-10</c:v>
                </c:pt>
                <c:pt idx="16635">
                  <c:v>3.8647799999999998E-10</c:v>
                </c:pt>
                <c:pt idx="16636">
                  <c:v>3.8649599999999998E-10</c:v>
                </c:pt>
                <c:pt idx="16637">
                  <c:v>3.8654300000000002E-10</c:v>
                </c:pt>
                <c:pt idx="16638">
                  <c:v>3.8654900000000002E-10</c:v>
                </c:pt>
                <c:pt idx="16639">
                  <c:v>3.8656000000000001E-10</c:v>
                </c:pt>
                <c:pt idx="16640">
                  <c:v>3.8657400000000002E-10</c:v>
                </c:pt>
                <c:pt idx="16641">
                  <c:v>3.8657499999999998E-10</c:v>
                </c:pt>
                <c:pt idx="16642">
                  <c:v>3.8663499999999998E-10</c:v>
                </c:pt>
                <c:pt idx="16643">
                  <c:v>3.8674499999999999E-10</c:v>
                </c:pt>
                <c:pt idx="16644">
                  <c:v>3.8675300000000001E-10</c:v>
                </c:pt>
                <c:pt idx="16645">
                  <c:v>3.8677100000000001E-10</c:v>
                </c:pt>
                <c:pt idx="16646">
                  <c:v>3.8677300000000002E-10</c:v>
                </c:pt>
                <c:pt idx="16647">
                  <c:v>3.8680499999999999E-10</c:v>
                </c:pt>
                <c:pt idx="16648">
                  <c:v>3.8685199999999998E-10</c:v>
                </c:pt>
                <c:pt idx="16649">
                  <c:v>3.8686399999999998E-10</c:v>
                </c:pt>
                <c:pt idx="16650">
                  <c:v>3.8686800000000001E-10</c:v>
                </c:pt>
                <c:pt idx="16651">
                  <c:v>3.8687599999999998E-10</c:v>
                </c:pt>
                <c:pt idx="16652">
                  <c:v>3.8689200000000001E-10</c:v>
                </c:pt>
                <c:pt idx="16653">
                  <c:v>3.8689599999999999E-10</c:v>
                </c:pt>
                <c:pt idx="16654">
                  <c:v>3.86903E-10</c:v>
                </c:pt>
                <c:pt idx="16655">
                  <c:v>3.8692200000000001E-10</c:v>
                </c:pt>
                <c:pt idx="16656">
                  <c:v>3.8692399999999998E-10</c:v>
                </c:pt>
                <c:pt idx="16657">
                  <c:v>3.8694199999999998E-10</c:v>
                </c:pt>
                <c:pt idx="16658">
                  <c:v>3.8695999999999997E-10</c:v>
                </c:pt>
                <c:pt idx="16659">
                  <c:v>3.8697100000000002E-10</c:v>
                </c:pt>
                <c:pt idx="16660">
                  <c:v>3.8698300000000002E-10</c:v>
                </c:pt>
                <c:pt idx="16661">
                  <c:v>3.8698599999999999E-10</c:v>
                </c:pt>
                <c:pt idx="16662">
                  <c:v>3.8703000000000001E-10</c:v>
                </c:pt>
                <c:pt idx="16663">
                  <c:v>3.8714600000000002E-10</c:v>
                </c:pt>
                <c:pt idx="16664">
                  <c:v>3.8715100000000001E-10</c:v>
                </c:pt>
                <c:pt idx="16665">
                  <c:v>3.8715399999999998E-10</c:v>
                </c:pt>
                <c:pt idx="16666">
                  <c:v>3.8716099999999999E-10</c:v>
                </c:pt>
                <c:pt idx="16667">
                  <c:v>3.8716699999999999E-10</c:v>
                </c:pt>
                <c:pt idx="16668">
                  <c:v>3.8717099999999998E-10</c:v>
                </c:pt>
                <c:pt idx="16669">
                  <c:v>3.8718200000000002E-10</c:v>
                </c:pt>
                <c:pt idx="16670">
                  <c:v>3.8718200000000002E-10</c:v>
                </c:pt>
                <c:pt idx="16671">
                  <c:v>3.8718399999999998E-10</c:v>
                </c:pt>
                <c:pt idx="16672">
                  <c:v>3.8726199999999998E-10</c:v>
                </c:pt>
                <c:pt idx="16673">
                  <c:v>3.8731400000000001E-10</c:v>
                </c:pt>
                <c:pt idx="16674">
                  <c:v>3.8732100000000002E-10</c:v>
                </c:pt>
                <c:pt idx="16675">
                  <c:v>3.8735100000000002E-10</c:v>
                </c:pt>
                <c:pt idx="16676">
                  <c:v>3.8742399999999997E-10</c:v>
                </c:pt>
                <c:pt idx="16677">
                  <c:v>3.8746199999999999E-10</c:v>
                </c:pt>
                <c:pt idx="16678">
                  <c:v>3.8746500000000002E-10</c:v>
                </c:pt>
                <c:pt idx="16679">
                  <c:v>3.8749699999999998E-10</c:v>
                </c:pt>
                <c:pt idx="16680">
                  <c:v>3.8750100000000001E-10</c:v>
                </c:pt>
                <c:pt idx="16681">
                  <c:v>3.8753200000000002E-10</c:v>
                </c:pt>
                <c:pt idx="16682">
                  <c:v>3.87584E-10</c:v>
                </c:pt>
                <c:pt idx="16683">
                  <c:v>3.8761299999999999E-10</c:v>
                </c:pt>
                <c:pt idx="16684">
                  <c:v>3.8764899999999999E-10</c:v>
                </c:pt>
                <c:pt idx="16685">
                  <c:v>3.8767899999999999E-10</c:v>
                </c:pt>
                <c:pt idx="16686">
                  <c:v>3.8770299999999999E-10</c:v>
                </c:pt>
                <c:pt idx="16687">
                  <c:v>3.8773100000000002E-10</c:v>
                </c:pt>
                <c:pt idx="16688">
                  <c:v>3.87783E-10</c:v>
                </c:pt>
                <c:pt idx="16689">
                  <c:v>3.87807E-10</c:v>
                </c:pt>
                <c:pt idx="16690">
                  <c:v>3.8781099999999999E-10</c:v>
                </c:pt>
                <c:pt idx="16691">
                  <c:v>3.8792900000000002E-10</c:v>
                </c:pt>
                <c:pt idx="16692">
                  <c:v>3.8794600000000001E-10</c:v>
                </c:pt>
                <c:pt idx="16693">
                  <c:v>3.8794700000000001E-10</c:v>
                </c:pt>
                <c:pt idx="16694">
                  <c:v>3.8796500000000001E-10</c:v>
                </c:pt>
                <c:pt idx="16695">
                  <c:v>3.8797299999999998E-10</c:v>
                </c:pt>
                <c:pt idx="16696">
                  <c:v>3.8797899999999998E-10</c:v>
                </c:pt>
                <c:pt idx="16697">
                  <c:v>3.8798499999999998E-10</c:v>
                </c:pt>
                <c:pt idx="16698">
                  <c:v>3.8801900000000001E-10</c:v>
                </c:pt>
                <c:pt idx="16699">
                  <c:v>3.8805000000000002E-10</c:v>
                </c:pt>
                <c:pt idx="16700">
                  <c:v>3.8812700000000001E-10</c:v>
                </c:pt>
                <c:pt idx="16701">
                  <c:v>3.8814000000000002E-10</c:v>
                </c:pt>
                <c:pt idx="16702">
                  <c:v>3.8814100000000002E-10</c:v>
                </c:pt>
                <c:pt idx="16703">
                  <c:v>3.8818399999999998E-10</c:v>
                </c:pt>
                <c:pt idx="16704">
                  <c:v>3.8823600000000001E-10</c:v>
                </c:pt>
                <c:pt idx="16705">
                  <c:v>3.88247E-10</c:v>
                </c:pt>
                <c:pt idx="16706">
                  <c:v>3.8825199999999999E-10</c:v>
                </c:pt>
                <c:pt idx="16707">
                  <c:v>3.8825400000000001E-10</c:v>
                </c:pt>
                <c:pt idx="16708">
                  <c:v>3.8829000000000001E-10</c:v>
                </c:pt>
                <c:pt idx="16709">
                  <c:v>3.8829999999999999E-10</c:v>
                </c:pt>
                <c:pt idx="16710">
                  <c:v>3.8829999999999999E-10</c:v>
                </c:pt>
                <c:pt idx="16711">
                  <c:v>3.8831199999999999E-10</c:v>
                </c:pt>
                <c:pt idx="16712">
                  <c:v>3.8831400000000001E-10</c:v>
                </c:pt>
                <c:pt idx="16713">
                  <c:v>3.8833300000000002E-10</c:v>
                </c:pt>
                <c:pt idx="16714">
                  <c:v>3.8835200000000003E-10</c:v>
                </c:pt>
                <c:pt idx="16715">
                  <c:v>3.8837699999999998E-10</c:v>
                </c:pt>
                <c:pt idx="16716">
                  <c:v>3.8839599999999999E-10</c:v>
                </c:pt>
                <c:pt idx="16717">
                  <c:v>3.8845599999999999E-10</c:v>
                </c:pt>
                <c:pt idx="16718">
                  <c:v>3.8846199999999999E-10</c:v>
                </c:pt>
                <c:pt idx="16719">
                  <c:v>3.8847399999999999E-10</c:v>
                </c:pt>
                <c:pt idx="16720">
                  <c:v>3.8849000000000002E-10</c:v>
                </c:pt>
                <c:pt idx="16721">
                  <c:v>3.88536E-10</c:v>
                </c:pt>
                <c:pt idx="16722">
                  <c:v>3.88554E-10</c:v>
                </c:pt>
                <c:pt idx="16723">
                  <c:v>3.88572E-10</c:v>
                </c:pt>
                <c:pt idx="16724">
                  <c:v>3.8858000000000002E-10</c:v>
                </c:pt>
                <c:pt idx="16725">
                  <c:v>3.8861100000000002E-10</c:v>
                </c:pt>
                <c:pt idx="16726">
                  <c:v>3.8866599999999998E-10</c:v>
                </c:pt>
                <c:pt idx="16727">
                  <c:v>3.8867000000000001E-10</c:v>
                </c:pt>
                <c:pt idx="16728">
                  <c:v>3.8867899999999999E-10</c:v>
                </c:pt>
                <c:pt idx="16729">
                  <c:v>3.88717E-10</c:v>
                </c:pt>
                <c:pt idx="16730">
                  <c:v>3.8874800000000001E-10</c:v>
                </c:pt>
                <c:pt idx="16731">
                  <c:v>3.88753E-10</c:v>
                </c:pt>
                <c:pt idx="16732">
                  <c:v>3.8877800000000001E-10</c:v>
                </c:pt>
                <c:pt idx="16733">
                  <c:v>3.88783E-10</c:v>
                </c:pt>
                <c:pt idx="16734">
                  <c:v>3.8882100000000002E-10</c:v>
                </c:pt>
                <c:pt idx="16735">
                  <c:v>3.8887500000000001E-10</c:v>
                </c:pt>
                <c:pt idx="16736">
                  <c:v>3.8888800000000002E-10</c:v>
                </c:pt>
                <c:pt idx="16737">
                  <c:v>3.88892E-10</c:v>
                </c:pt>
                <c:pt idx="16738">
                  <c:v>3.8889499999999998E-10</c:v>
                </c:pt>
                <c:pt idx="16739">
                  <c:v>3.8891100000000001E-10</c:v>
                </c:pt>
                <c:pt idx="16740">
                  <c:v>3.8894200000000002E-10</c:v>
                </c:pt>
                <c:pt idx="16741">
                  <c:v>3.8897999999999998E-10</c:v>
                </c:pt>
                <c:pt idx="16742">
                  <c:v>3.8898900000000001E-10</c:v>
                </c:pt>
                <c:pt idx="16743">
                  <c:v>3.8904300000000001E-10</c:v>
                </c:pt>
                <c:pt idx="16744">
                  <c:v>3.8910300000000001E-10</c:v>
                </c:pt>
                <c:pt idx="16745">
                  <c:v>3.8910699999999999E-10</c:v>
                </c:pt>
                <c:pt idx="16746">
                  <c:v>3.8911600000000001E-10</c:v>
                </c:pt>
                <c:pt idx="16747">
                  <c:v>3.8915E-10</c:v>
                </c:pt>
                <c:pt idx="16748">
                  <c:v>3.8918599999999999E-10</c:v>
                </c:pt>
                <c:pt idx="16749">
                  <c:v>3.89211E-10</c:v>
                </c:pt>
                <c:pt idx="16750">
                  <c:v>3.8923100000000002E-10</c:v>
                </c:pt>
                <c:pt idx="16751">
                  <c:v>3.8924399999999997E-10</c:v>
                </c:pt>
                <c:pt idx="16752">
                  <c:v>3.8924999999999997E-10</c:v>
                </c:pt>
                <c:pt idx="16753">
                  <c:v>3.8925199999999999E-10</c:v>
                </c:pt>
                <c:pt idx="16754">
                  <c:v>3.8925199999999999E-10</c:v>
                </c:pt>
                <c:pt idx="16755">
                  <c:v>3.89283E-10</c:v>
                </c:pt>
                <c:pt idx="16756">
                  <c:v>3.8930499999999998E-10</c:v>
                </c:pt>
                <c:pt idx="16757">
                  <c:v>3.8932399999999999E-10</c:v>
                </c:pt>
                <c:pt idx="16758">
                  <c:v>3.8934099999999998E-10</c:v>
                </c:pt>
                <c:pt idx="16759">
                  <c:v>3.89343E-10</c:v>
                </c:pt>
                <c:pt idx="16760">
                  <c:v>3.8937699999999998E-10</c:v>
                </c:pt>
                <c:pt idx="16761">
                  <c:v>3.8942099999999999E-10</c:v>
                </c:pt>
                <c:pt idx="16762">
                  <c:v>3.8947700000000001E-10</c:v>
                </c:pt>
                <c:pt idx="16763">
                  <c:v>3.8948099999999999E-10</c:v>
                </c:pt>
                <c:pt idx="16764">
                  <c:v>3.8950700000000001E-10</c:v>
                </c:pt>
                <c:pt idx="16765">
                  <c:v>3.8951699999999999E-10</c:v>
                </c:pt>
                <c:pt idx="16766">
                  <c:v>3.89536E-10</c:v>
                </c:pt>
                <c:pt idx="16767">
                  <c:v>3.8954900000000001E-10</c:v>
                </c:pt>
                <c:pt idx="16768">
                  <c:v>3.8957699999999999E-10</c:v>
                </c:pt>
                <c:pt idx="16769">
                  <c:v>3.8964899999999998E-10</c:v>
                </c:pt>
                <c:pt idx="16770">
                  <c:v>3.8966500000000002E-10</c:v>
                </c:pt>
                <c:pt idx="16771">
                  <c:v>3.8966500000000002E-10</c:v>
                </c:pt>
                <c:pt idx="16772">
                  <c:v>3.8970899999999998E-10</c:v>
                </c:pt>
                <c:pt idx="16773">
                  <c:v>3.89765E-10</c:v>
                </c:pt>
                <c:pt idx="16774">
                  <c:v>3.8978400000000001E-10</c:v>
                </c:pt>
                <c:pt idx="16775">
                  <c:v>3.8988299999999998E-10</c:v>
                </c:pt>
                <c:pt idx="16776">
                  <c:v>3.8988700000000001E-10</c:v>
                </c:pt>
                <c:pt idx="16777">
                  <c:v>3.8988899999999998E-10</c:v>
                </c:pt>
                <c:pt idx="16778">
                  <c:v>3.8993099999999997E-10</c:v>
                </c:pt>
                <c:pt idx="16779">
                  <c:v>3.8995699999999999E-10</c:v>
                </c:pt>
                <c:pt idx="16780">
                  <c:v>3.9003E-10</c:v>
                </c:pt>
                <c:pt idx="16781">
                  <c:v>3.9003300000000002E-10</c:v>
                </c:pt>
                <c:pt idx="16782">
                  <c:v>3.9010599999999998E-10</c:v>
                </c:pt>
                <c:pt idx="16783">
                  <c:v>3.9013799999999999E-10</c:v>
                </c:pt>
                <c:pt idx="16784">
                  <c:v>3.90151E-10</c:v>
                </c:pt>
                <c:pt idx="16785">
                  <c:v>3.9022400000000001E-10</c:v>
                </c:pt>
                <c:pt idx="16786">
                  <c:v>3.9023399999999999E-10</c:v>
                </c:pt>
                <c:pt idx="16787">
                  <c:v>3.9030300000000001E-10</c:v>
                </c:pt>
                <c:pt idx="16788">
                  <c:v>3.9035E-10</c:v>
                </c:pt>
                <c:pt idx="16789">
                  <c:v>3.90374E-10</c:v>
                </c:pt>
                <c:pt idx="16790">
                  <c:v>3.9038900000000003E-10</c:v>
                </c:pt>
                <c:pt idx="16791">
                  <c:v>3.9042500000000002E-10</c:v>
                </c:pt>
                <c:pt idx="16792">
                  <c:v>3.9043299999999999E-10</c:v>
                </c:pt>
                <c:pt idx="16793">
                  <c:v>3.9043500000000001E-10</c:v>
                </c:pt>
                <c:pt idx="16794">
                  <c:v>3.9047100000000001E-10</c:v>
                </c:pt>
                <c:pt idx="16795">
                  <c:v>3.9051500000000002E-10</c:v>
                </c:pt>
                <c:pt idx="16796">
                  <c:v>3.9055799999999998E-10</c:v>
                </c:pt>
                <c:pt idx="16797">
                  <c:v>3.90603E-10</c:v>
                </c:pt>
                <c:pt idx="16798">
                  <c:v>3.9061199999999997E-10</c:v>
                </c:pt>
                <c:pt idx="16799">
                  <c:v>3.9061999999999999E-10</c:v>
                </c:pt>
                <c:pt idx="16800">
                  <c:v>3.9062499999999998E-10</c:v>
                </c:pt>
                <c:pt idx="16801">
                  <c:v>3.9066199999999999E-10</c:v>
                </c:pt>
                <c:pt idx="16802">
                  <c:v>3.9066400000000001E-10</c:v>
                </c:pt>
                <c:pt idx="16803">
                  <c:v>3.9068599999999999E-10</c:v>
                </c:pt>
                <c:pt idx="16804">
                  <c:v>3.90699E-10</c:v>
                </c:pt>
                <c:pt idx="16805">
                  <c:v>3.90718E-10</c:v>
                </c:pt>
                <c:pt idx="16806">
                  <c:v>3.9073100000000001E-10</c:v>
                </c:pt>
                <c:pt idx="16807">
                  <c:v>3.9081600000000002E-10</c:v>
                </c:pt>
                <c:pt idx="16808">
                  <c:v>3.9081600000000002E-10</c:v>
                </c:pt>
                <c:pt idx="16809">
                  <c:v>3.9081699999999998E-10</c:v>
                </c:pt>
                <c:pt idx="16810">
                  <c:v>3.90826E-10</c:v>
                </c:pt>
                <c:pt idx="16811">
                  <c:v>3.9084199999999998E-10</c:v>
                </c:pt>
                <c:pt idx="16812">
                  <c:v>3.90856E-10</c:v>
                </c:pt>
                <c:pt idx="16813">
                  <c:v>3.9087299999999999E-10</c:v>
                </c:pt>
                <c:pt idx="16814">
                  <c:v>3.9087700000000002E-10</c:v>
                </c:pt>
                <c:pt idx="16815">
                  <c:v>3.9090600000000001E-10</c:v>
                </c:pt>
                <c:pt idx="16816">
                  <c:v>3.90916E-10</c:v>
                </c:pt>
                <c:pt idx="16817">
                  <c:v>3.90922E-10</c:v>
                </c:pt>
                <c:pt idx="16818">
                  <c:v>3.9093799999999998E-10</c:v>
                </c:pt>
                <c:pt idx="16819">
                  <c:v>3.9094499999999999E-10</c:v>
                </c:pt>
                <c:pt idx="16820">
                  <c:v>3.9097E-10</c:v>
                </c:pt>
                <c:pt idx="16821">
                  <c:v>3.9097200000000001E-10</c:v>
                </c:pt>
                <c:pt idx="16822">
                  <c:v>3.9098199999999999E-10</c:v>
                </c:pt>
                <c:pt idx="16823">
                  <c:v>3.9099999999999999E-10</c:v>
                </c:pt>
                <c:pt idx="16824">
                  <c:v>3.9101199999999999E-10</c:v>
                </c:pt>
                <c:pt idx="16825">
                  <c:v>3.9106399999999997E-10</c:v>
                </c:pt>
                <c:pt idx="16826">
                  <c:v>3.9107400000000001E-10</c:v>
                </c:pt>
                <c:pt idx="16827">
                  <c:v>3.91079E-10</c:v>
                </c:pt>
                <c:pt idx="16828">
                  <c:v>3.9108000000000001E-10</c:v>
                </c:pt>
                <c:pt idx="16829">
                  <c:v>3.9113199999999999E-10</c:v>
                </c:pt>
                <c:pt idx="16830">
                  <c:v>3.9113699999999998E-10</c:v>
                </c:pt>
                <c:pt idx="16831">
                  <c:v>3.9115300000000001E-10</c:v>
                </c:pt>
                <c:pt idx="16832">
                  <c:v>3.91224E-10</c:v>
                </c:pt>
                <c:pt idx="16833">
                  <c:v>3.9124699999999999E-10</c:v>
                </c:pt>
                <c:pt idx="16834">
                  <c:v>3.91272E-10</c:v>
                </c:pt>
                <c:pt idx="16835">
                  <c:v>3.9130300000000001E-10</c:v>
                </c:pt>
                <c:pt idx="16836">
                  <c:v>3.9132100000000001E-10</c:v>
                </c:pt>
                <c:pt idx="16837">
                  <c:v>3.9137500000000001E-10</c:v>
                </c:pt>
                <c:pt idx="16838">
                  <c:v>3.91398E-10</c:v>
                </c:pt>
                <c:pt idx="16839">
                  <c:v>3.91477E-10</c:v>
                </c:pt>
                <c:pt idx="16840">
                  <c:v>3.9152800000000003E-10</c:v>
                </c:pt>
                <c:pt idx="16841">
                  <c:v>3.9164999999999999E-10</c:v>
                </c:pt>
                <c:pt idx="16842">
                  <c:v>3.9168499999999998E-10</c:v>
                </c:pt>
                <c:pt idx="16843">
                  <c:v>3.9171400000000002E-10</c:v>
                </c:pt>
                <c:pt idx="16844">
                  <c:v>3.9172500000000001E-10</c:v>
                </c:pt>
                <c:pt idx="16845">
                  <c:v>3.9173200000000002E-10</c:v>
                </c:pt>
                <c:pt idx="16846">
                  <c:v>3.9174300000000001E-10</c:v>
                </c:pt>
                <c:pt idx="16847">
                  <c:v>3.9181500000000001E-10</c:v>
                </c:pt>
                <c:pt idx="16848">
                  <c:v>3.9181700000000002E-10</c:v>
                </c:pt>
                <c:pt idx="16849">
                  <c:v>3.9182200000000001E-10</c:v>
                </c:pt>
                <c:pt idx="16850">
                  <c:v>3.9185999999999998E-10</c:v>
                </c:pt>
                <c:pt idx="16851">
                  <c:v>3.91917E-10</c:v>
                </c:pt>
                <c:pt idx="16852">
                  <c:v>3.9198000000000003E-10</c:v>
                </c:pt>
                <c:pt idx="16853">
                  <c:v>3.9204600000000002E-10</c:v>
                </c:pt>
                <c:pt idx="16854">
                  <c:v>3.9204699999999998E-10</c:v>
                </c:pt>
                <c:pt idx="16855">
                  <c:v>3.9206800000000001E-10</c:v>
                </c:pt>
                <c:pt idx="16856">
                  <c:v>3.9219099999999997E-10</c:v>
                </c:pt>
                <c:pt idx="16857">
                  <c:v>3.9219600000000002E-10</c:v>
                </c:pt>
                <c:pt idx="16858">
                  <c:v>3.9220800000000002E-10</c:v>
                </c:pt>
                <c:pt idx="16859">
                  <c:v>3.9225199999999998E-10</c:v>
                </c:pt>
                <c:pt idx="16860">
                  <c:v>3.92327E-10</c:v>
                </c:pt>
                <c:pt idx="16861">
                  <c:v>3.9234100000000002E-10</c:v>
                </c:pt>
                <c:pt idx="16862">
                  <c:v>3.9234899999999999E-10</c:v>
                </c:pt>
                <c:pt idx="16863">
                  <c:v>3.9240000000000001E-10</c:v>
                </c:pt>
                <c:pt idx="16864">
                  <c:v>3.9243299999999998E-10</c:v>
                </c:pt>
                <c:pt idx="16865">
                  <c:v>3.9244400000000003E-10</c:v>
                </c:pt>
                <c:pt idx="16866">
                  <c:v>3.92447E-10</c:v>
                </c:pt>
                <c:pt idx="16867">
                  <c:v>3.9246899999999998E-10</c:v>
                </c:pt>
                <c:pt idx="16868">
                  <c:v>3.9249100000000001E-10</c:v>
                </c:pt>
                <c:pt idx="16869">
                  <c:v>3.9249600000000001E-10</c:v>
                </c:pt>
                <c:pt idx="16870">
                  <c:v>3.9250200000000001E-10</c:v>
                </c:pt>
                <c:pt idx="16871">
                  <c:v>3.9250599999999999E-10</c:v>
                </c:pt>
                <c:pt idx="16872">
                  <c:v>3.9250800000000001E-10</c:v>
                </c:pt>
                <c:pt idx="16873">
                  <c:v>3.92513E-10</c:v>
                </c:pt>
                <c:pt idx="16874">
                  <c:v>3.9251600000000002E-10</c:v>
                </c:pt>
                <c:pt idx="16875">
                  <c:v>3.9253400000000002E-10</c:v>
                </c:pt>
                <c:pt idx="16876">
                  <c:v>3.9255E-10</c:v>
                </c:pt>
                <c:pt idx="16877">
                  <c:v>3.9260500000000001E-10</c:v>
                </c:pt>
                <c:pt idx="16878">
                  <c:v>3.9265099999999999E-10</c:v>
                </c:pt>
                <c:pt idx="16879">
                  <c:v>3.9265400000000002E-10</c:v>
                </c:pt>
                <c:pt idx="16880">
                  <c:v>3.9266899999999999E-10</c:v>
                </c:pt>
                <c:pt idx="16881">
                  <c:v>3.9270399999999998E-10</c:v>
                </c:pt>
                <c:pt idx="16882">
                  <c:v>3.9275000000000001E-10</c:v>
                </c:pt>
                <c:pt idx="16883">
                  <c:v>3.9279499999999999E-10</c:v>
                </c:pt>
                <c:pt idx="16884">
                  <c:v>3.9284700000000002E-10</c:v>
                </c:pt>
                <c:pt idx="16885">
                  <c:v>3.9286799999999999E-10</c:v>
                </c:pt>
                <c:pt idx="16886">
                  <c:v>3.9287899999999998E-10</c:v>
                </c:pt>
                <c:pt idx="16887">
                  <c:v>3.9289500000000002E-10</c:v>
                </c:pt>
                <c:pt idx="16888">
                  <c:v>3.9290600000000001E-10</c:v>
                </c:pt>
                <c:pt idx="16889">
                  <c:v>3.92911E-10</c:v>
                </c:pt>
                <c:pt idx="16890">
                  <c:v>3.9293700000000002E-10</c:v>
                </c:pt>
                <c:pt idx="16891">
                  <c:v>3.9293800000000002E-10</c:v>
                </c:pt>
                <c:pt idx="16892">
                  <c:v>3.93038E-10</c:v>
                </c:pt>
                <c:pt idx="16893">
                  <c:v>3.93068E-10</c:v>
                </c:pt>
                <c:pt idx="16894">
                  <c:v>3.9311499999999999E-10</c:v>
                </c:pt>
                <c:pt idx="16895">
                  <c:v>3.9316199999999998E-10</c:v>
                </c:pt>
                <c:pt idx="16896">
                  <c:v>3.9317999999999998E-10</c:v>
                </c:pt>
                <c:pt idx="16897">
                  <c:v>3.9323499999999999E-10</c:v>
                </c:pt>
                <c:pt idx="16898">
                  <c:v>3.9324400000000001E-10</c:v>
                </c:pt>
                <c:pt idx="16899">
                  <c:v>3.9328000000000001E-10</c:v>
                </c:pt>
                <c:pt idx="16900">
                  <c:v>3.9328700000000002E-10</c:v>
                </c:pt>
                <c:pt idx="16901">
                  <c:v>3.9330400000000001E-10</c:v>
                </c:pt>
                <c:pt idx="16902">
                  <c:v>3.93345E-10</c:v>
                </c:pt>
                <c:pt idx="16903">
                  <c:v>3.9334800000000003E-10</c:v>
                </c:pt>
                <c:pt idx="16904">
                  <c:v>3.9335400000000003E-10</c:v>
                </c:pt>
                <c:pt idx="16905">
                  <c:v>3.9343800000000002E-10</c:v>
                </c:pt>
                <c:pt idx="16906">
                  <c:v>3.93459E-10</c:v>
                </c:pt>
                <c:pt idx="16907">
                  <c:v>3.9348299999999999E-10</c:v>
                </c:pt>
                <c:pt idx="16908">
                  <c:v>3.9349499999999999E-10</c:v>
                </c:pt>
                <c:pt idx="16909">
                  <c:v>3.9349800000000002E-10</c:v>
                </c:pt>
                <c:pt idx="16910">
                  <c:v>3.9352499999999999E-10</c:v>
                </c:pt>
                <c:pt idx="16911">
                  <c:v>3.9354199999999998E-10</c:v>
                </c:pt>
                <c:pt idx="16912">
                  <c:v>3.9356599999999998E-10</c:v>
                </c:pt>
                <c:pt idx="16913">
                  <c:v>3.9357799999999998E-10</c:v>
                </c:pt>
                <c:pt idx="16914">
                  <c:v>3.9360500000000001E-10</c:v>
                </c:pt>
                <c:pt idx="16915">
                  <c:v>3.9361300000000002E-10</c:v>
                </c:pt>
                <c:pt idx="16916">
                  <c:v>3.93634E-10</c:v>
                </c:pt>
                <c:pt idx="16917">
                  <c:v>3.9365300000000001E-10</c:v>
                </c:pt>
                <c:pt idx="16918">
                  <c:v>3.9368099999999999E-10</c:v>
                </c:pt>
                <c:pt idx="16919">
                  <c:v>3.93737E-10</c:v>
                </c:pt>
                <c:pt idx="16920">
                  <c:v>3.9382499999999998E-10</c:v>
                </c:pt>
                <c:pt idx="16921">
                  <c:v>3.93942E-10</c:v>
                </c:pt>
                <c:pt idx="16922">
                  <c:v>3.9397599999999998E-10</c:v>
                </c:pt>
                <c:pt idx="16923">
                  <c:v>3.9398000000000002E-10</c:v>
                </c:pt>
                <c:pt idx="16924">
                  <c:v>3.9405800000000002E-10</c:v>
                </c:pt>
                <c:pt idx="16925">
                  <c:v>3.9409400000000001E-10</c:v>
                </c:pt>
                <c:pt idx="16926">
                  <c:v>3.94123E-10</c:v>
                </c:pt>
                <c:pt idx="16927">
                  <c:v>3.94129E-10</c:v>
                </c:pt>
                <c:pt idx="16928">
                  <c:v>3.94135E-10</c:v>
                </c:pt>
                <c:pt idx="16929">
                  <c:v>3.94141E-10</c:v>
                </c:pt>
                <c:pt idx="16930">
                  <c:v>3.9414300000000002E-10</c:v>
                </c:pt>
                <c:pt idx="16931">
                  <c:v>3.9415099999999999E-10</c:v>
                </c:pt>
                <c:pt idx="16932">
                  <c:v>3.9418799999999999E-10</c:v>
                </c:pt>
                <c:pt idx="16933">
                  <c:v>3.9419799999999998E-10</c:v>
                </c:pt>
                <c:pt idx="16934">
                  <c:v>3.9425999999999999E-10</c:v>
                </c:pt>
                <c:pt idx="16935">
                  <c:v>3.9427400000000001E-10</c:v>
                </c:pt>
                <c:pt idx="16936">
                  <c:v>3.94279E-10</c:v>
                </c:pt>
                <c:pt idx="16937">
                  <c:v>3.9428100000000002E-10</c:v>
                </c:pt>
                <c:pt idx="16938">
                  <c:v>3.9436600000000002E-10</c:v>
                </c:pt>
                <c:pt idx="16939">
                  <c:v>3.9436600000000002E-10</c:v>
                </c:pt>
                <c:pt idx="16940">
                  <c:v>3.9438400000000002E-10</c:v>
                </c:pt>
                <c:pt idx="16941">
                  <c:v>3.9440100000000001E-10</c:v>
                </c:pt>
                <c:pt idx="16942">
                  <c:v>3.9440700000000001E-10</c:v>
                </c:pt>
                <c:pt idx="16943">
                  <c:v>3.9441900000000001E-10</c:v>
                </c:pt>
                <c:pt idx="16944">
                  <c:v>3.9444499999999998E-10</c:v>
                </c:pt>
                <c:pt idx="16945">
                  <c:v>3.9445500000000001E-10</c:v>
                </c:pt>
                <c:pt idx="16946">
                  <c:v>3.9454000000000001E-10</c:v>
                </c:pt>
                <c:pt idx="16947">
                  <c:v>3.9455E-10</c:v>
                </c:pt>
                <c:pt idx="16948">
                  <c:v>3.9463000000000001E-10</c:v>
                </c:pt>
                <c:pt idx="16949">
                  <c:v>3.94671E-10</c:v>
                </c:pt>
                <c:pt idx="16950">
                  <c:v>3.9472299999999998E-10</c:v>
                </c:pt>
                <c:pt idx="16951">
                  <c:v>3.9475800000000002E-10</c:v>
                </c:pt>
                <c:pt idx="16952">
                  <c:v>3.94816E-10</c:v>
                </c:pt>
                <c:pt idx="16953">
                  <c:v>3.9481999999999999E-10</c:v>
                </c:pt>
                <c:pt idx="16954">
                  <c:v>3.9483500000000001E-10</c:v>
                </c:pt>
                <c:pt idx="16955">
                  <c:v>3.9484299999999998E-10</c:v>
                </c:pt>
                <c:pt idx="16956">
                  <c:v>3.9484899999999998E-10</c:v>
                </c:pt>
                <c:pt idx="16957">
                  <c:v>3.9486600000000002E-10</c:v>
                </c:pt>
                <c:pt idx="16958">
                  <c:v>3.9487700000000001E-10</c:v>
                </c:pt>
                <c:pt idx="16959">
                  <c:v>3.9489799999999998E-10</c:v>
                </c:pt>
                <c:pt idx="16960">
                  <c:v>3.9492699999999997E-10</c:v>
                </c:pt>
                <c:pt idx="16961">
                  <c:v>3.9492799999999998E-10</c:v>
                </c:pt>
                <c:pt idx="16962">
                  <c:v>3.9498100000000002E-10</c:v>
                </c:pt>
                <c:pt idx="16963">
                  <c:v>3.9506400000000001E-10</c:v>
                </c:pt>
                <c:pt idx="16964">
                  <c:v>3.9508300000000002E-10</c:v>
                </c:pt>
                <c:pt idx="16965">
                  <c:v>3.9511399999999998E-10</c:v>
                </c:pt>
                <c:pt idx="16966">
                  <c:v>3.9512199999999999E-10</c:v>
                </c:pt>
                <c:pt idx="16967">
                  <c:v>3.9513700000000002E-10</c:v>
                </c:pt>
                <c:pt idx="16968">
                  <c:v>3.9540100000000001E-10</c:v>
                </c:pt>
                <c:pt idx="16969">
                  <c:v>3.9540900000000002E-10</c:v>
                </c:pt>
                <c:pt idx="16970">
                  <c:v>3.9542600000000002E-10</c:v>
                </c:pt>
                <c:pt idx="16971">
                  <c:v>3.9545500000000001E-10</c:v>
                </c:pt>
                <c:pt idx="16972">
                  <c:v>3.9546700000000001E-10</c:v>
                </c:pt>
                <c:pt idx="16973">
                  <c:v>3.95478E-10</c:v>
                </c:pt>
                <c:pt idx="16974">
                  <c:v>3.9557899999999998E-10</c:v>
                </c:pt>
                <c:pt idx="16975">
                  <c:v>3.9559500000000002E-10</c:v>
                </c:pt>
                <c:pt idx="16976">
                  <c:v>3.95605E-10</c:v>
                </c:pt>
                <c:pt idx="16977">
                  <c:v>3.9564300000000002E-10</c:v>
                </c:pt>
                <c:pt idx="16978">
                  <c:v>3.95707E-10</c:v>
                </c:pt>
                <c:pt idx="16979">
                  <c:v>3.9571699999999998E-10</c:v>
                </c:pt>
                <c:pt idx="16980">
                  <c:v>3.9574099999999998E-10</c:v>
                </c:pt>
                <c:pt idx="16981">
                  <c:v>3.9575499999999999E-10</c:v>
                </c:pt>
                <c:pt idx="16982">
                  <c:v>3.9584200000000002E-10</c:v>
                </c:pt>
                <c:pt idx="16983">
                  <c:v>3.9584300000000003E-10</c:v>
                </c:pt>
                <c:pt idx="16984">
                  <c:v>3.9585599999999998E-10</c:v>
                </c:pt>
                <c:pt idx="16985">
                  <c:v>3.95888E-10</c:v>
                </c:pt>
                <c:pt idx="16986">
                  <c:v>3.9592700000000002E-10</c:v>
                </c:pt>
                <c:pt idx="16987">
                  <c:v>3.95961E-10</c:v>
                </c:pt>
                <c:pt idx="16988">
                  <c:v>3.9601199999999998E-10</c:v>
                </c:pt>
                <c:pt idx="16989">
                  <c:v>3.9601299999999998E-10</c:v>
                </c:pt>
                <c:pt idx="16990">
                  <c:v>3.9602200000000001E-10</c:v>
                </c:pt>
                <c:pt idx="16991">
                  <c:v>3.9603099999999998E-10</c:v>
                </c:pt>
                <c:pt idx="16992">
                  <c:v>3.9612199999999999E-10</c:v>
                </c:pt>
                <c:pt idx="16993">
                  <c:v>3.9613899999999998E-10</c:v>
                </c:pt>
                <c:pt idx="16994">
                  <c:v>3.96166E-10</c:v>
                </c:pt>
                <c:pt idx="16995">
                  <c:v>3.9619E-10</c:v>
                </c:pt>
                <c:pt idx="16996">
                  <c:v>3.96274E-10</c:v>
                </c:pt>
                <c:pt idx="16997">
                  <c:v>3.9630100000000003E-10</c:v>
                </c:pt>
                <c:pt idx="16998">
                  <c:v>3.9631100000000001E-10</c:v>
                </c:pt>
                <c:pt idx="16999">
                  <c:v>3.9632500000000002E-10</c:v>
                </c:pt>
                <c:pt idx="17000">
                  <c:v>3.96406E-10</c:v>
                </c:pt>
                <c:pt idx="17001">
                  <c:v>3.96413E-10</c:v>
                </c:pt>
                <c:pt idx="17002">
                  <c:v>3.9645700000000002E-10</c:v>
                </c:pt>
                <c:pt idx="17003">
                  <c:v>3.9646399999999998E-10</c:v>
                </c:pt>
                <c:pt idx="17004">
                  <c:v>3.9651399999999999E-10</c:v>
                </c:pt>
                <c:pt idx="17005">
                  <c:v>3.9658599999999999E-10</c:v>
                </c:pt>
                <c:pt idx="17006">
                  <c:v>3.9660600000000001E-10</c:v>
                </c:pt>
                <c:pt idx="17007">
                  <c:v>3.9661499999999998E-10</c:v>
                </c:pt>
                <c:pt idx="17008">
                  <c:v>3.96636E-10</c:v>
                </c:pt>
                <c:pt idx="17009">
                  <c:v>3.9666700000000001E-10</c:v>
                </c:pt>
                <c:pt idx="17010">
                  <c:v>3.9668000000000002E-10</c:v>
                </c:pt>
                <c:pt idx="17011">
                  <c:v>3.9672100000000001E-10</c:v>
                </c:pt>
                <c:pt idx="17012">
                  <c:v>3.9677600000000002E-10</c:v>
                </c:pt>
                <c:pt idx="17013">
                  <c:v>3.9678900000000002E-10</c:v>
                </c:pt>
                <c:pt idx="17014">
                  <c:v>3.9680199999999998E-10</c:v>
                </c:pt>
                <c:pt idx="17015">
                  <c:v>3.9683600000000001E-10</c:v>
                </c:pt>
                <c:pt idx="17016">
                  <c:v>3.9691699999999998E-10</c:v>
                </c:pt>
                <c:pt idx="17017">
                  <c:v>3.9693200000000001E-10</c:v>
                </c:pt>
                <c:pt idx="17018">
                  <c:v>3.9696499999999998E-10</c:v>
                </c:pt>
                <c:pt idx="17019">
                  <c:v>3.9697199999999999E-10</c:v>
                </c:pt>
                <c:pt idx="17020">
                  <c:v>3.97021E-10</c:v>
                </c:pt>
                <c:pt idx="17021">
                  <c:v>3.9704899999999998E-10</c:v>
                </c:pt>
                <c:pt idx="17022">
                  <c:v>3.9712899999999999E-10</c:v>
                </c:pt>
                <c:pt idx="17023">
                  <c:v>3.9713399999999999E-10</c:v>
                </c:pt>
                <c:pt idx="17024">
                  <c:v>3.9713399999999999E-10</c:v>
                </c:pt>
                <c:pt idx="17025">
                  <c:v>3.9715799999999998E-10</c:v>
                </c:pt>
                <c:pt idx="17026">
                  <c:v>3.9719999999999998E-10</c:v>
                </c:pt>
                <c:pt idx="17027">
                  <c:v>3.9724199999999998E-10</c:v>
                </c:pt>
                <c:pt idx="17028">
                  <c:v>3.9727600000000001E-10</c:v>
                </c:pt>
                <c:pt idx="17029">
                  <c:v>3.9731E-10</c:v>
                </c:pt>
                <c:pt idx="17030">
                  <c:v>3.9732500000000002E-10</c:v>
                </c:pt>
                <c:pt idx="17031">
                  <c:v>3.9733100000000002E-10</c:v>
                </c:pt>
                <c:pt idx="17032">
                  <c:v>3.9736000000000001E-10</c:v>
                </c:pt>
                <c:pt idx="17033">
                  <c:v>3.9737599999999999E-10</c:v>
                </c:pt>
                <c:pt idx="17034">
                  <c:v>3.9738699999999998E-10</c:v>
                </c:pt>
                <c:pt idx="17035">
                  <c:v>3.9739399999999999E-10</c:v>
                </c:pt>
                <c:pt idx="17036">
                  <c:v>3.9740200000000001E-10</c:v>
                </c:pt>
                <c:pt idx="17037">
                  <c:v>3.9748299999999998E-10</c:v>
                </c:pt>
                <c:pt idx="17038">
                  <c:v>3.9755300000000001E-10</c:v>
                </c:pt>
                <c:pt idx="17039">
                  <c:v>3.9764400000000002E-10</c:v>
                </c:pt>
                <c:pt idx="17040">
                  <c:v>3.9773900000000001E-10</c:v>
                </c:pt>
                <c:pt idx="17041">
                  <c:v>3.9774600000000001E-10</c:v>
                </c:pt>
                <c:pt idx="17042">
                  <c:v>3.9774899999999999E-10</c:v>
                </c:pt>
                <c:pt idx="17043">
                  <c:v>3.9775100000000001E-10</c:v>
                </c:pt>
                <c:pt idx="17044">
                  <c:v>3.9775900000000002E-10</c:v>
                </c:pt>
                <c:pt idx="17045">
                  <c:v>3.9779500000000002E-10</c:v>
                </c:pt>
                <c:pt idx="17046">
                  <c:v>3.97805E-10</c:v>
                </c:pt>
                <c:pt idx="17047">
                  <c:v>3.9784399999999998E-10</c:v>
                </c:pt>
                <c:pt idx="17048">
                  <c:v>3.9787999999999997E-10</c:v>
                </c:pt>
                <c:pt idx="17049">
                  <c:v>3.9791099999999998E-10</c:v>
                </c:pt>
                <c:pt idx="17050">
                  <c:v>3.97913E-10</c:v>
                </c:pt>
                <c:pt idx="17051">
                  <c:v>3.9794500000000001E-10</c:v>
                </c:pt>
                <c:pt idx="17052">
                  <c:v>3.9795399999999999E-10</c:v>
                </c:pt>
                <c:pt idx="17053">
                  <c:v>3.9797000000000002E-10</c:v>
                </c:pt>
                <c:pt idx="17054">
                  <c:v>3.9802699999999999E-10</c:v>
                </c:pt>
                <c:pt idx="17055">
                  <c:v>3.9812299999999999E-10</c:v>
                </c:pt>
                <c:pt idx="17056">
                  <c:v>3.9812600000000002E-10</c:v>
                </c:pt>
                <c:pt idx="17057">
                  <c:v>3.9814400000000002E-10</c:v>
                </c:pt>
                <c:pt idx="17058">
                  <c:v>3.9815000000000002E-10</c:v>
                </c:pt>
                <c:pt idx="17059">
                  <c:v>3.9815700000000002E-10</c:v>
                </c:pt>
                <c:pt idx="17060">
                  <c:v>3.9820300000000001E-10</c:v>
                </c:pt>
                <c:pt idx="17061">
                  <c:v>3.98293E-10</c:v>
                </c:pt>
                <c:pt idx="17062">
                  <c:v>3.9830600000000001E-10</c:v>
                </c:pt>
                <c:pt idx="17063">
                  <c:v>3.9832799999999999E-10</c:v>
                </c:pt>
                <c:pt idx="17064">
                  <c:v>3.9833799999999997E-10</c:v>
                </c:pt>
                <c:pt idx="17065">
                  <c:v>3.9835799999999999E-10</c:v>
                </c:pt>
                <c:pt idx="17066">
                  <c:v>3.9839100000000002E-10</c:v>
                </c:pt>
                <c:pt idx="17067">
                  <c:v>3.98456E-10</c:v>
                </c:pt>
                <c:pt idx="17068">
                  <c:v>3.9849499999999998E-10</c:v>
                </c:pt>
                <c:pt idx="17069">
                  <c:v>3.9853299999999999E-10</c:v>
                </c:pt>
                <c:pt idx="17070">
                  <c:v>3.9854E-10</c:v>
                </c:pt>
                <c:pt idx="17071">
                  <c:v>3.98582E-10</c:v>
                </c:pt>
                <c:pt idx="17072">
                  <c:v>3.98624E-10</c:v>
                </c:pt>
                <c:pt idx="17073">
                  <c:v>3.9868600000000001E-10</c:v>
                </c:pt>
                <c:pt idx="17074">
                  <c:v>3.98727E-10</c:v>
                </c:pt>
                <c:pt idx="17075">
                  <c:v>3.9874600000000001E-10</c:v>
                </c:pt>
                <c:pt idx="17076">
                  <c:v>3.9875499999999998E-10</c:v>
                </c:pt>
                <c:pt idx="17077">
                  <c:v>3.9877299999999998E-10</c:v>
                </c:pt>
                <c:pt idx="17078">
                  <c:v>3.9886000000000001E-10</c:v>
                </c:pt>
                <c:pt idx="17079">
                  <c:v>3.9889999999999999E-10</c:v>
                </c:pt>
                <c:pt idx="17080">
                  <c:v>3.9895999999999999E-10</c:v>
                </c:pt>
                <c:pt idx="17081">
                  <c:v>3.9898399999999998E-10</c:v>
                </c:pt>
                <c:pt idx="17082">
                  <c:v>3.9900299999999999E-10</c:v>
                </c:pt>
                <c:pt idx="17083">
                  <c:v>3.9902900000000001E-10</c:v>
                </c:pt>
                <c:pt idx="17084">
                  <c:v>3.99106E-10</c:v>
                </c:pt>
                <c:pt idx="17085">
                  <c:v>3.9913200000000001E-10</c:v>
                </c:pt>
                <c:pt idx="17086">
                  <c:v>3.99143E-10</c:v>
                </c:pt>
                <c:pt idx="17087">
                  <c:v>3.9918299999999999E-10</c:v>
                </c:pt>
                <c:pt idx="17088">
                  <c:v>3.9921799999999998E-10</c:v>
                </c:pt>
                <c:pt idx="17089">
                  <c:v>3.9922900000000002E-10</c:v>
                </c:pt>
                <c:pt idx="17090">
                  <c:v>3.99293E-10</c:v>
                </c:pt>
                <c:pt idx="17091">
                  <c:v>3.9934499999999998E-10</c:v>
                </c:pt>
                <c:pt idx="17092">
                  <c:v>3.99371E-10</c:v>
                </c:pt>
                <c:pt idx="17093">
                  <c:v>3.9944699999999998E-10</c:v>
                </c:pt>
                <c:pt idx="17094">
                  <c:v>3.9948900000000003E-10</c:v>
                </c:pt>
                <c:pt idx="17095">
                  <c:v>3.9951999999999998E-10</c:v>
                </c:pt>
                <c:pt idx="17096">
                  <c:v>3.9954300000000002E-10</c:v>
                </c:pt>
                <c:pt idx="17097">
                  <c:v>3.9955400000000001E-10</c:v>
                </c:pt>
                <c:pt idx="17098">
                  <c:v>3.99571E-10</c:v>
                </c:pt>
                <c:pt idx="17099">
                  <c:v>3.99571E-10</c:v>
                </c:pt>
                <c:pt idx="17100">
                  <c:v>3.9957399999999998E-10</c:v>
                </c:pt>
                <c:pt idx="17101">
                  <c:v>3.9959199999999998E-10</c:v>
                </c:pt>
                <c:pt idx="17102">
                  <c:v>3.9963499999999999E-10</c:v>
                </c:pt>
                <c:pt idx="17103">
                  <c:v>3.99637E-10</c:v>
                </c:pt>
                <c:pt idx="17104">
                  <c:v>3.9966399999999998E-10</c:v>
                </c:pt>
                <c:pt idx="17105">
                  <c:v>3.9970500000000002E-10</c:v>
                </c:pt>
                <c:pt idx="17106">
                  <c:v>3.99733E-10</c:v>
                </c:pt>
                <c:pt idx="17107">
                  <c:v>3.9976000000000002E-10</c:v>
                </c:pt>
                <c:pt idx="17108">
                  <c:v>3.9981900000000001E-10</c:v>
                </c:pt>
                <c:pt idx="17109">
                  <c:v>3.99914E-10</c:v>
                </c:pt>
                <c:pt idx="17110">
                  <c:v>3.9991500000000001E-10</c:v>
                </c:pt>
                <c:pt idx="17111">
                  <c:v>4.00034E-10</c:v>
                </c:pt>
                <c:pt idx="17112">
                  <c:v>4.0008599999999998E-10</c:v>
                </c:pt>
                <c:pt idx="17113">
                  <c:v>4.00137E-10</c:v>
                </c:pt>
                <c:pt idx="17114">
                  <c:v>4.0014099999999998E-10</c:v>
                </c:pt>
                <c:pt idx="17115">
                  <c:v>4.0016300000000002E-10</c:v>
                </c:pt>
                <c:pt idx="17116">
                  <c:v>4.00167E-10</c:v>
                </c:pt>
                <c:pt idx="17117">
                  <c:v>4.00173E-10</c:v>
                </c:pt>
                <c:pt idx="17118">
                  <c:v>4.0018100000000002E-10</c:v>
                </c:pt>
                <c:pt idx="17119">
                  <c:v>4.00203E-10</c:v>
                </c:pt>
                <c:pt idx="17120">
                  <c:v>4.0021299999999998E-10</c:v>
                </c:pt>
                <c:pt idx="17121">
                  <c:v>4.0027299999999998E-10</c:v>
                </c:pt>
                <c:pt idx="17122">
                  <c:v>4.0027700000000001E-10</c:v>
                </c:pt>
                <c:pt idx="17123">
                  <c:v>4.0029799999999999E-10</c:v>
                </c:pt>
                <c:pt idx="17124">
                  <c:v>4.0031499999999998E-10</c:v>
                </c:pt>
                <c:pt idx="17125">
                  <c:v>4.0036200000000002E-10</c:v>
                </c:pt>
                <c:pt idx="17126">
                  <c:v>4.0036999999999998E-10</c:v>
                </c:pt>
                <c:pt idx="17127">
                  <c:v>4.00504E-10</c:v>
                </c:pt>
                <c:pt idx="17128">
                  <c:v>4.0059700000000002E-10</c:v>
                </c:pt>
                <c:pt idx="17129">
                  <c:v>4.0065999999999999E-10</c:v>
                </c:pt>
                <c:pt idx="17130">
                  <c:v>4.00728E-10</c:v>
                </c:pt>
                <c:pt idx="17131">
                  <c:v>4.0079600000000002E-10</c:v>
                </c:pt>
                <c:pt idx="17132">
                  <c:v>4.0085000000000002E-10</c:v>
                </c:pt>
                <c:pt idx="17133">
                  <c:v>4.0086999999999998E-10</c:v>
                </c:pt>
                <c:pt idx="17134">
                  <c:v>4.0089800000000001E-10</c:v>
                </c:pt>
                <c:pt idx="17135">
                  <c:v>4.0091299999999999E-10</c:v>
                </c:pt>
                <c:pt idx="17136">
                  <c:v>4.0097299999999999E-10</c:v>
                </c:pt>
                <c:pt idx="17137">
                  <c:v>4.00999E-10</c:v>
                </c:pt>
                <c:pt idx="17138">
                  <c:v>4.0100399999999999E-10</c:v>
                </c:pt>
                <c:pt idx="17139">
                  <c:v>4.0102099999999998E-10</c:v>
                </c:pt>
                <c:pt idx="17140">
                  <c:v>4.0112899999999998E-10</c:v>
                </c:pt>
                <c:pt idx="17141">
                  <c:v>4.0119499999999998E-10</c:v>
                </c:pt>
                <c:pt idx="17142">
                  <c:v>4.0143599999999998E-10</c:v>
                </c:pt>
                <c:pt idx="17143">
                  <c:v>4.0144600000000001E-10</c:v>
                </c:pt>
                <c:pt idx="17144">
                  <c:v>4.0145499999999999E-10</c:v>
                </c:pt>
                <c:pt idx="17145">
                  <c:v>4.01487E-10</c:v>
                </c:pt>
                <c:pt idx="17146">
                  <c:v>4.0150999999999999E-10</c:v>
                </c:pt>
                <c:pt idx="17147">
                  <c:v>4.0156299999999998E-10</c:v>
                </c:pt>
                <c:pt idx="17148">
                  <c:v>4.0160300000000001E-10</c:v>
                </c:pt>
                <c:pt idx="17149">
                  <c:v>4.0161699999999998E-10</c:v>
                </c:pt>
                <c:pt idx="17150">
                  <c:v>4.01644E-10</c:v>
                </c:pt>
                <c:pt idx="17151">
                  <c:v>4.0166699999999999E-10</c:v>
                </c:pt>
                <c:pt idx="17152">
                  <c:v>4.0168899999999998E-10</c:v>
                </c:pt>
                <c:pt idx="17153">
                  <c:v>4.01704E-10</c:v>
                </c:pt>
                <c:pt idx="17154">
                  <c:v>4.0172300000000001E-10</c:v>
                </c:pt>
                <c:pt idx="17155">
                  <c:v>4.0180800000000001E-10</c:v>
                </c:pt>
                <c:pt idx="17156">
                  <c:v>4.0183999999999998E-10</c:v>
                </c:pt>
                <c:pt idx="17157">
                  <c:v>4.0188199999999998E-10</c:v>
                </c:pt>
                <c:pt idx="17158">
                  <c:v>4.0199199999999999E-10</c:v>
                </c:pt>
                <c:pt idx="17159">
                  <c:v>4.0199500000000002E-10</c:v>
                </c:pt>
                <c:pt idx="17160">
                  <c:v>4.0201900000000002E-10</c:v>
                </c:pt>
                <c:pt idx="17161">
                  <c:v>4.0203399999999999E-10</c:v>
                </c:pt>
                <c:pt idx="17162">
                  <c:v>4.0215499999999999E-10</c:v>
                </c:pt>
                <c:pt idx="17163">
                  <c:v>4.0220000000000002E-10</c:v>
                </c:pt>
                <c:pt idx="17164">
                  <c:v>4.02204E-10</c:v>
                </c:pt>
                <c:pt idx="17165">
                  <c:v>4.0220899999999999E-10</c:v>
                </c:pt>
                <c:pt idx="17166">
                  <c:v>4.0223500000000001E-10</c:v>
                </c:pt>
                <c:pt idx="17167">
                  <c:v>4.0224499999999999E-10</c:v>
                </c:pt>
                <c:pt idx="17168">
                  <c:v>4.0234400000000001E-10</c:v>
                </c:pt>
                <c:pt idx="17169">
                  <c:v>4.0235600000000001E-10</c:v>
                </c:pt>
                <c:pt idx="17170">
                  <c:v>4.0243000000000003E-10</c:v>
                </c:pt>
                <c:pt idx="17171">
                  <c:v>4.02475E-10</c:v>
                </c:pt>
                <c:pt idx="17172">
                  <c:v>4.0250200000000002E-10</c:v>
                </c:pt>
                <c:pt idx="17173">
                  <c:v>4.02505E-10</c:v>
                </c:pt>
                <c:pt idx="17174">
                  <c:v>4.0250700000000001E-10</c:v>
                </c:pt>
                <c:pt idx="17175">
                  <c:v>4.0250899999999998E-10</c:v>
                </c:pt>
                <c:pt idx="17176">
                  <c:v>4.0254400000000002E-10</c:v>
                </c:pt>
                <c:pt idx="17177">
                  <c:v>4.0258000000000002E-10</c:v>
                </c:pt>
                <c:pt idx="17178">
                  <c:v>4.0266599999999998E-10</c:v>
                </c:pt>
                <c:pt idx="17179">
                  <c:v>4.02668E-10</c:v>
                </c:pt>
                <c:pt idx="17180">
                  <c:v>4.02674E-10</c:v>
                </c:pt>
                <c:pt idx="17181">
                  <c:v>4.0273199999999998E-10</c:v>
                </c:pt>
                <c:pt idx="17182">
                  <c:v>4.0273700000000002E-10</c:v>
                </c:pt>
                <c:pt idx="17183">
                  <c:v>4.0274E-10</c:v>
                </c:pt>
                <c:pt idx="17184">
                  <c:v>4.0278599999999998E-10</c:v>
                </c:pt>
                <c:pt idx="17185">
                  <c:v>4.0294100000000002E-10</c:v>
                </c:pt>
                <c:pt idx="17186">
                  <c:v>4.0295200000000001E-10</c:v>
                </c:pt>
                <c:pt idx="17187">
                  <c:v>4.0302199999999999E-10</c:v>
                </c:pt>
                <c:pt idx="17188">
                  <c:v>4.0306100000000001E-10</c:v>
                </c:pt>
                <c:pt idx="17189">
                  <c:v>4.03132E-10</c:v>
                </c:pt>
                <c:pt idx="17190">
                  <c:v>4.0315900000000002E-10</c:v>
                </c:pt>
                <c:pt idx="17191">
                  <c:v>4.0318399999999998E-10</c:v>
                </c:pt>
                <c:pt idx="17192">
                  <c:v>4.0320500000000001E-10</c:v>
                </c:pt>
                <c:pt idx="17193">
                  <c:v>4.0320799999999998E-10</c:v>
                </c:pt>
                <c:pt idx="17194">
                  <c:v>4.0321399999999998E-10</c:v>
                </c:pt>
                <c:pt idx="17195">
                  <c:v>4.03289E-10</c:v>
                </c:pt>
                <c:pt idx="17196">
                  <c:v>4.0331199999999999E-10</c:v>
                </c:pt>
                <c:pt idx="17197">
                  <c:v>4.03427E-10</c:v>
                </c:pt>
                <c:pt idx="17198">
                  <c:v>4.0349000000000002E-10</c:v>
                </c:pt>
                <c:pt idx="17199">
                  <c:v>4.03494E-10</c:v>
                </c:pt>
                <c:pt idx="17200">
                  <c:v>4.0350700000000001E-10</c:v>
                </c:pt>
                <c:pt idx="17201">
                  <c:v>4.0355899999999999E-10</c:v>
                </c:pt>
                <c:pt idx="17202">
                  <c:v>4.0358899999999999E-10</c:v>
                </c:pt>
                <c:pt idx="17203">
                  <c:v>4.0371200000000001E-10</c:v>
                </c:pt>
                <c:pt idx="17204">
                  <c:v>4.0373999999999999E-10</c:v>
                </c:pt>
                <c:pt idx="17205">
                  <c:v>4.0379100000000002E-10</c:v>
                </c:pt>
                <c:pt idx="17206">
                  <c:v>4.03825E-10</c:v>
                </c:pt>
                <c:pt idx="17207">
                  <c:v>4.0384400000000001E-10</c:v>
                </c:pt>
                <c:pt idx="17208">
                  <c:v>4.0386900000000001E-10</c:v>
                </c:pt>
                <c:pt idx="17209">
                  <c:v>4.03897E-10</c:v>
                </c:pt>
                <c:pt idx="17210">
                  <c:v>4.0394299999999998E-10</c:v>
                </c:pt>
                <c:pt idx="17211">
                  <c:v>4.0397E-10</c:v>
                </c:pt>
                <c:pt idx="17212">
                  <c:v>4.0397899999999998E-10</c:v>
                </c:pt>
                <c:pt idx="17213">
                  <c:v>4.0399199999999998E-10</c:v>
                </c:pt>
                <c:pt idx="17214">
                  <c:v>4.0400399999999998E-10</c:v>
                </c:pt>
                <c:pt idx="17215">
                  <c:v>4.0404400000000002E-10</c:v>
                </c:pt>
                <c:pt idx="17216">
                  <c:v>4.0418399999999998E-10</c:v>
                </c:pt>
                <c:pt idx="17217">
                  <c:v>4.0418399999999998E-10</c:v>
                </c:pt>
                <c:pt idx="17218">
                  <c:v>4.0422400000000001E-10</c:v>
                </c:pt>
                <c:pt idx="17219">
                  <c:v>4.0428600000000002E-10</c:v>
                </c:pt>
                <c:pt idx="17220">
                  <c:v>4.0429999999999999E-10</c:v>
                </c:pt>
                <c:pt idx="17221">
                  <c:v>4.0431500000000001E-10</c:v>
                </c:pt>
                <c:pt idx="17222">
                  <c:v>4.0442900000000001E-10</c:v>
                </c:pt>
                <c:pt idx="17223">
                  <c:v>4.0448099999999999E-10</c:v>
                </c:pt>
                <c:pt idx="17224">
                  <c:v>4.0458299999999999E-10</c:v>
                </c:pt>
                <c:pt idx="17225">
                  <c:v>4.0471400000000003E-10</c:v>
                </c:pt>
                <c:pt idx="17226">
                  <c:v>4.0475699999999998E-10</c:v>
                </c:pt>
                <c:pt idx="17227">
                  <c:v>4.0475799999999999E-10</c:v>
                </c:pt>
                <c:pt idx="17228">
                  <c:v>4.0479100000000001E-10</c:v>
                </c:pt>
                <c:pt idx="17229">
                  <c:v>4.0487899999999999E-10</c:v>
                </c:pt>
                <c:pt idx="17230">
                  <c:v>4.0488899999999998E-10</c:v>
                </c:pt>
                <c:pt idx="17231">
                  <c:v>4.0495099999999999E-10</c:v>
                </c:pt>
                <c:pt idx="17232">
                  <c:v>4.0496700000000002E-10</c:v>
                </c:pt>
                <c:pt idx="17233">
                  <c:v>4.05006E-10</c:v>
                </c:pt>
                <c:pt idx="17234">
                  <c:v>4.05043E-10</c:v>
                </c:pt>
                <c:pt idx="17235">
                  <c:v>4.0508299999999999E-10</c:v>
                </c:pt>
                <c:pt idx="17236">
                  <c:v>4.05103E-10</c:v>
                </c:pt>
                <c:pt idx="17237">
                  <c:v>4.05163E-10</c:v>
                </c:pt>
                <c:pt idx="17238">
                  <c:v>4.0517899999999998E-10</c:v>
                </c:pt>
                <c:pt idx="17239">
                  <c:v>4.0525799999999999E-10</c:v>
                </c:pt>
                <c:pt idx="17240">
                  <c:v>4.0531099999999998E-10</c:v>
                </c:pt>
                <c:pt idx="17241">
                  <c:v>4.0534600000000002E-10</c:v>
                </c:pt>
                <c:pt idx="17242">
                  <c:v>4.0539400000000002E-10</c:v>
                </c:pt>
                <c:pt idx="17243">
                  <c:v>4.0541300000000002E-10</c:v>
                </c:pt>
                <c:pt idx="17244">
                  <c:v>4.0544800000000001E-10</c:v>
                </c:pt>
                <c:pt idx="17245">
                  <c:v>4.0546500000000001E-10</c:v>
                </c:pt>
                <c:pt idx="17246">
                  <c:v>4.0554799999999999E-10</c:v>
                </c:pt>
                <c:pt idx="17247">
                  <c:v>4.0554799999999999E-10</c:v>
                </c:pt>
                <c:pt idx="17248">
                  <c:v>4.0576299999999998E-10</c:v>
                </c:pt>
                <c:pt idx="17249">
                  <c:v>4.0578099999999998E-10</c:v>
                </c:pt>
                <c:pt idx="17250">
                  <c:v>4.0590899999999999E-10</c:v>
                </c:pt>
                <c:pt idx="17251">
                  <c:v>4.0598599999999998E-10</c:v>
                </c:pt>
                <c:pt idx="17252">
                  <c:v>4.06025E-10</c:v>
                </c:pt>
                <c:pt idx="17253">
                  <c:v>4.0602999999999999E-10</c:v>
                </c:pt>
                <c:pt idx="17254">
                  <c:v>4.06031E-10</c:v>
                </c:pt>
                <c:pt idx="17255">
                  <c:v>4.0603200000000001E-10</c:v>
                </c:pt>
                <c:pt idx="17256">
                  <c:v>4.0603399999999998E-10</c:v>
                </c:pt>
                <c:pt idx="17257">
                  <c:v>4.06073E-10</c:v>
                </c:pt>
                <c:pt idx="17258">
                  <c:v>4.0607600000000003E-10</c:v>
                </c:pt>
                <c:pt idx="17259">
                  <c:v>4.0612400000000002E-10</c:v>
                </c:pt>
                <c:pt idx="17260">
                  <c:v>4.0613000000000002E-10</c:v>
                </c:pt>
                <c:pt idx="17261">
                  <c:v>4.0613199999999999E-10</c:v>
                </c:pt>
                <c:pt idx="17262">
                  <c:v>4.06164E-10</c:v>
                </c:pt>
                <c:pt idx="17263">
                  <c:v>4.06187E-10</c:v>
                </c:pt>
                <c:pt idx="17264">
                  <c:v>4.0622799999999999E-10</c:v>
                </c:pt>
                <c:pt idx="17265">
                  <c:v>4.0629399999999998E-10</c:v>
                </c:pt>
                <c:pt idx="17266">
                  <c:v>4.0638E-10</c:v>
                </c:pt>
                <c:pt idx="17267">
                  <c:v>4.0656499999999998E-10</c:v>
                </c:pt>
                <c:pt idx="17268">
                  <c:v>4.0660799999999999E-10</c:v>
                </c:pt>
                <c:pt idx="17269">
                  <c:v>4.0661700000000001E-10</c:v>
                </c:pt>
                <c:pt idx="17270">
                  <c:v>4.0668400000000002E-10</c:v>
                </c:pt>
                <c:pt idx="17271">
                  <c:v>4.06953E-10</c:v>
                </c:pt>
                <c:pt idx="17272">
                  <c:v>4.0697800000000001E-10</c:v>
                </c:pt>
                <c:pt idx="17273">
                  <c:v>4.0699700000000002E-10</c:v>
                </c:pt>
                <c:pt idx="17274">
                  <c:v>4.07037E-10</c:v>
                </c:pt>
                <c:pt idx="17275">
                  <c:v>4.0712699999999999E-10</c:v>
                </c:pt>
                <c:pt idx="17276">
                  <c:v>4.0713699999999998E-10</c:v>
                </c:pt>
                <c:pt idx="17277">
                  <c:v>4.0723800000000002E-10</c:v>
                </c:pt>
                <c:pt idx="17278">
                  <c:v>4.0731000000000001E-10</c:v>
                </c:pt>
                <c:pt idx="17279">
                  <c:v>4.07326E-10</c:v>
                </c:pt>
                <c:pt idx="17280">
                  <c:v>4.0735300000000002E-10</c:v>
                </c:pt>
                <c:pt idx="17281">
                  <c:v>4.0737999999999999E-10</c:v>
                </c:pt>
                <c:pt idx="17282">
                  <c:v>4.0743800000000003E-10</c:v>
                </c:pt>
                <c:pt idx="17283">
                  <c:v>4.0752000000000001E-10</c:v>
                </c:pt>
                <c:pt idx="17284">
                  <c:v>4.0753400000000002E-10</c:v>
                </c:pt>
                <c:pt idx="17285">
                  <c:v>4.0761200000000002E-10</c:v>
                </c:pt>
                <c:pt idx="17286">
                  <c:v>4.0767700000000001E-10</c:v>
                </c:pt>
                <c:pt idx="17287">
                  <c:v>4.0769500000000001E-10</c:v>
                </c:pt>
                <c:pt idx="17288">
                  <c:v>4.0772500000000001E-10</c:v>
                </c:pt>
                <c:pt idx="17289">
                  <c:v>4.0772799999999998E-10</c:v>
                </c:pt>
                <c:pt idx="17290">
                  <c:v>4.0775000000000001E-10</c:v>
                </c:pt>
                <c:pt idx="17291">
                  <c:v>4.0779900000000002E-10</c:v>
                </c:pt>
                <c:pt idx="17292">
                  <c:v>4.0792199999999999E-10</c:v>
                </c:pt>
                <c:pt idx="17293">
                  <c:v>4.0792799999999999E-10</c:v>
                </c:pt>
                <c:pt idx="17294">
                  <c:v>4.0797599999999999E-10</c:v>
                </c:pt>
                <c:pt idx="17295">
                  <c:v>4.0798600000000002E-10</c:v>
                </c:pt>
                <c:pt idx="17296">
                  <c:v>4.07989E-10</c:v>
                </c:pt>
                <c:pt idx="17297">
                  <c:v>4.0800300000000001E-10</c:v>
                </c:pt>
                <c:pt idx="17298">
                  <c:v>4.0804600000000002E-10</c:v>
                </c:pt>
                <c:pt idx="17299">
                  <c:v>4.0805899999999998E-10</c:v>
                </c:pt>
                <c:pt idx="17300">
                  <c:v>4.0814100000000001E-10</c:v>
                </c:pt>
                <c:pt idx="17301">
                  <c:v>4.08158E-10</c:v>
                </c:pt>
                <c:pt idx="17302">
                  <c:v>4.0824699999999999E-10</c:v>
                </c:pt>
                <c:pt idx="17303">
                  <c:v>4.0826499999999999E-10</c:v>
                </c:pt>
                <c:pt idx="17304">
                  <c:v>4.0828899999999998E-10</c:v>
                </c:pt>
                <c:pt idx="17305">
                  <c:v>4.0836400000000001E-10</c:v>
                </c:pt>
                <c:pt idx="17306">
                  <c:v>4.0841599999999999E-10</c:v>
                </c:pt>
                <c:pt idx="17307">
                  <c:v>4.08417E-10</c:v>
                </c:pt>
                <c:pt idx="17308">
                  <c:v>4.0847300000000001E-10</c:v>
                </c:pt>
                <c:pt idx="17309">
                  <c:v>4.0858E-10</c:v>
                </c:pt>
                <c:pt idx="17310">
                  <c:v>4.0858499999999999E-10</c:v>
                </c:pt>
                <c:pt idx="17311">
                  <c:v>4.08634E-10</c:v>
                </c:pt>
                <c:pt idx="17312">
                  <c:v>4.0863700000000002E-10</c:v>
                </c:pt>
                <c:pt idx="17313">
                  <c:v>4.0864499999999999E-10</c:v>
                </c:pt>
                <c:pt idx="17314">
                  <c:v>4.08664E-10</c:v>
                </c:pt>
                <c:pt idx="17315">
                  <c:v>4.0867399999999998E-10</c:v>
                </c:pt>
                <c:pt idx="17316">
                  <c:v>4.0872600000000001E-10</c:v>
                </c:pt>
                <c:pt idx="17317">
                  <c:v>4.0878299999999998E-10</c:v>
                </c:pt>
                <c:pt idx="17318">
                  <c:v>4.0886000000000002E-10</c:v>
                </c:pt>
                <c:pt idx="17319">
                  <c:v>4.08894E-10</c:v>
                </c:pt>
                <c:pt idx="17320">
                  <c:v>4.0903699999999999E-10</c:v>
                </c:pt>
                <c:pt idx="17321">
                  <c:v>4.0915500000000002E-10</c:v>
                </c:pt>
                <c:pt idx="17322">
                  <c:v>4.09177E-10</c:v>
                </c:pt>
                <c:pt idx="17323">
                  <c:v>4.0935400000000002E-10</c:v>
                </c:pt>
                <c:pt idx="17324">
                  <c:v>4.09556E-10</c:v>
                </c:pt>
                <c:pt idx="17325">
                  <c:v>4.0958E-10</c:v>
                </c:pt>
                <c:pt idx="17326">
                  <c:v>4.09593E-10</c:v>
                </c:pt>
                <c:pt idx="17327">
                  <c:v>4.0961399999999998E-10</c:v>
                </c:pt>
                <c:pt idx="17328">
                  <c:v>4.0972700000000002E-10</c:v>
                </c:pt>
                <c:pt idx="17329">
                  <c:v>4.0979200000000001E-10</c:v>
                </c:pt>
                <c:pt idx="17330">
                  <c:v>4.0981399999999999E-10</c:v>
                </c:pt>
                <c:pt idx="17331">
                  <c:v>4.0981999999999999E-10</c:v>
                </c:pt>
                <c:pt idx="17332">
                  <c:v>4.0982400000000002E-10</c:v>
                </c:pt>
                <c:pt idx="17333">
                  <c:v>4.09876E-10</c:v>
                </c:pt>
                <c:pt idx="17334">
                  <c:v>4.0990700000000001E-10</c:v>
                </c:pt>
                <c:pt idx="17335">
                  <c:v>4.0992299999999999E-10</c:v>
                </c:pt>
                <c:pt idx="17336">
                  <c:v>4.0994699999999999E-10</c:v>
                </c:pt>
                <c:pt idx="17337">
                  <c:v>4.1000099999999999E-10</c:v>
                </c:pt>
                <c:pt idx="17338">
                  <c:v>4.1000099999999999E-10</c:v>
                </c:pt>
                <c:pt idx="17339">
                  <c:v>4.10087E-10</c:v>
                </c:pt>
                <c:pt idx="17340">
                  <c:v>4.1010600000000001E-10</c:v>
                </c:pt>
                <c:pt idx="17341">
                  <c:v>4.1042299999999999E-10</c:v>
                </c:pt>
                <c:pt idx="17342">
                  <c:v>4.10424E-10</c:v>
                </c:pt>
                <c:pt idx="17343">
                  <c:v>4.1046E-10</c:v>
                </c:pt>
                <c:pt idx="17344">
                  <c:v>4.1048000000000001E-10</c:v>
                </c:pt>
                <c:pt idx="17345">
                  <c:v>4.1061800000000001E-10</c:v>
                </c:pt>
                <c:pt idx="17346">
                  <c:v>4.1081200000000002E-10</c:v>
                </c:pt>
                <c:pt idx="17347">
                  <c:v>4.1092000000000001E-10</c:v>
                </c:pt>
                <c:pt idx="17348">
                  <c:v>4.1099300000000002E-10</c:v>
                </c:pt>
                <c:pt idx="17349">
                  <c:v>4.10997E-10</c:v>
                </c:pt>
                <c:pt idx="17350">
                  <c:v>4.1104100000000002E-10</c:v>
                </c:pt>
                <c:pt idx="17351">
                  <c:v>4.1104999999999999E-10</c:v>
                </c:pt>
                <c:pt idx="17352">
                  <c:v>4.1116899999999998E-10</c:v>
                </c:pt>
                <c:pt idx="17353">
                  <c:v>4.1116999999999999E-10</c:v>
                </c:pt>
                <c:pt idx="17354">
                  <c:v>4.1121600000000002E-10</c:v>
                </c:pt>
                <c:pt idx="17355">
                  <c:v>4.1122899999999998E-10</c:v>
                </c:pt>
                <c:pt idx="17356">
                  <c:v>4.1129400000000002E-10</c:v>
                </c:pt>
                <c:pt idx="17357">
                  <c:v>4.1144500000000002E-10</c:v>
                </c:pt>
                <c:pt idx="17358">
                  <c:v>4.1146999999999998E-10</c:v>
                </c:pt>
                <c:pt idx="17359">
                  <c:v>4.11503E-10</c:v>
                </c:pt>
                <c:pt idx="17360">
                  <c:v>4.1153600000000003E-10</c:v>
                </c:pt>
                <c:pt idx="17361">
                  <c:v>4.1153799999999999E-10</c:v>
                </c:pt>
                <c:pt idx="17362">
                  <c:v>4.1166100000000001E-10</c:v>
                </c:pt>
                <c:pt idx="17363">
                  <c:v>4.1168000000000002E-10</c:v>
                </c:pt>
                <c:pt idx="17364">
                  <c:v>4.1173300000000001E-10</c:v>
                </c:pt>
                <c:pt idx="17365">
                  <c:v>4.1179500000000002E-10</c:v>
                </c:pt>
                <c:pt idx="17366">
                  <c:v>4.1188500000000002E-10</c:v>
                </c:pt>
                <c:pt idx="17367">
                  <c:v>4.1191099999999999E-10</c:v>
                </c:pt>
                <c:pt idx="17368">
                  <c:v>4.1204399999999999E-10</c:v>
                </c:pt>
                <c:pt idx="17369">
                  <c:v>4.1207399999999999E-10</c:v>
                </c:pt>
                <c:pt idx="17370">
                  <c:v>4.1216800000000002E-10</c:v>
                </c:pt>
                <c:pt idx="17371">
                  <c:v>4.1222700000000001E-10</c:v>
                </c:pt>
                <c:pt idx="17372">
                  <c:v>4.1224600000000002E-10</c:v>
                </c:pt>
                <c:pt idx="17373">
                  <c:v>4.1235500000000002E-10</c:v>
                </c:pt>
                <c:pt idx="17374">
                  <c:v>4.1255400000000002E-10</c:v>
                </c:pt>
                <c:pt idx="17375">
                  <c:v>4.1263700000000001E-10</c:v>
                </c:pt>
                <c:pt idx="17376">
                  <c:v>4.1264599999999998E-10</c:v>
                </c:pt>
                <c:pt idx="17377">
                  <c:v>4.1265099999999997E-10</c:v>
                </c:pt>
                <c:pt idx="17378">
                  <c:v>4.1271100000000002E-10</c:v>
                </c:pt>
                <c:pt idx="17379">
                  <c:v>4.1273699999999999E-10</c:v>
                </c:pt>
                <c:pt idx="17380">
                  <c:v>4.1277299999999999E-10</c:v>
                </c:pt>
                <c:pt idx="17381">
                  <c:v>4.1282599999999998E-10</c:v>
                </c:pt>
                <c:pt idx="17382">
                  <c:v>4.1284800000000001E-10</c:v>
                </c:pt>
                <c:pt idx="17383">
                  <c:v>4.1292200000000002E-10</c:v>
                </c:pt>
                <c:pt idx="17384">
                  <c:v>4.1292899999999998E-10</c:v>
                </c:pt>
                <c:pt idx="17385">
                  <c:v>4.1297099999999998E-10</c:v>
                </c:pt>
                <c:pt idx="17386">
                  <c:v>4.1301100000000001E-10</c:v>
                </c:pt>
                <c:pt idx="17387">
                  <c:v>4.1302900000000001E-10</c:v>
                </c:pt>
                <c:pt idx="17388">
                  <c:v>4.1314099999999999E-10</c:v>
                </c:pt>
                <c:pt idx="17389">
                  <c:v>4.1316E-10</c:v>
                </c:pt>
                <c:pt idx="17390">
                  <c:v>4.1341799999999999E-10</c:v>
                </c:pt>
                <c:pt idx="17391">
                  <c:v>4.1345100000000001E-10</c:v>
                </c:pt>
                <c:pt idx="17392">
                  <c:v>4.1350199999999999E-10</c:v>
                </c:pt>
                <c:pt idx="17393">
                  <c:v>4.13522E-10</c:v>
                </c:pt>
                <c:pt idx="17394">
                  <c:v>4.1353600000000002E-10</c:v>
                </c:pt>
                <c:pt idx="17395">
                  <c:v>4.1354899999999997E-10</c:v>
                </c:pt>
                <c:pt idx="17396">
                  <c:v>4.1356000000000002E-10</c:v>
                </c:pt>
                <c:pt idx="17397">
                  <c:v>4.1372800000000001E-10</c:v>
                </c:pt>
                <c:pt idx="17398">
                  <c:v>4.1385699999999998E-10</c:v>
                </c:pt>
                <c:pt idx="17399">
                  <c:v>4.1386600000000001E-10</c:v>
                </c:pt>
                <c:pt idx="17400">
                  <c:v>4.1386800000000002E-10</c:v>
                </c:pt>
                <c:pt idx="17401">
                  <c:v>4.1389200000000002E-10</c:v>
                </c:pt>
                <c:pt idx="17402">
                  <c:v>4.1395E-10</c:v>
                </c:pt>
                <c:pt idx="17403">
                  <c:v>4.14046E-10</c:v>
                </c:pt>
                <c:pt idx="17404">
                  <c:v>4.1416900000000002E-10</c:v>
                </c:pt>
                <c:pt idx="17405">
                  <c:v>4.1421299999999998E-10</c:v>
                </c:pt>
                <c:pt idx="17406">
                  <c:v>4.14299E-10</c:v>
                </c:pt>
                <c:pt idx="17407">
                  <c:v>4.1438199999999999E-10</c:v>
                </c:pt>
                <c:pt idx="17408">
                  <c:v>4.1439499999999999E-10</c:v>
                </c:pt>
                <c:pt idx="17409">
                  <c:v>4.14414E-10</c:v>
                </c:pt>
                <c:pt idx="17410">
                  <c:v>4.14426E-10</c:v>
                </c:pt>
                <c:pt idx="17411">
                  <c:v>4.1442800000000002E-10</c:v>
                </c:pt>
                <c:pt idx="17412">
                  <c:v>4.1447600000000002E-10</c:v>
                </c:pt>
                <c:pt idx="17413">
                  <c:v>4.1459700000000002E-10</c:v>
                </c:pt>
                <c:pt idx="17414">
                  <c:v>4.1478599999999999E-10</c:v>
                </c:pt>
                <c:pt idx="17415">
                  <c:v>4.1487599999999998E-10</c:v>
                </c:pt>
                <c:pt idx="17416">
                  <c:v>4.1492800000000002E-10</c:v>
                </c:pt>
                <c:pt idx="17417">
                  <c:v>4.1497199999999998E-10</c:v>
                </c:pt>
                <c:pt idx="17418">
                  <c:v>4.1507300000000002E-10</c:v>
                </c:pt>
                <c:pt idx="17419">
                  <c:v>4.15137E-10</c:v>
                </c:pt>
                <c:pt idx="17420">
                  <c:v>4.1517500000000002E-10</c:v>
                </c:pt>
                <c:pt idx="17421">
                  <c:v>4.1531499999999998E-10</c:v>
                </c:pt>
                <c:pt idx="17422">
                  <c:v>4.1532299999999999E-10</c:v>
                </c:pt>
                <c:pt idx="17423">
                  <c:v>4.1533200000000002E-10</c:v>
                </c:pt>
                <c:pt idx="17424">
                  <c:v>4.1537400000000002E-10</c:v>
                </c:pt>
                <c:pt idx="17425">
                  <c:v>4.15468E-10</c:v>
                </c:pt>
                <c:pt idx="17426">
                  <c:v>4.1549599999999998E-10</c:v>
                </c:pt>
                <c:pt idx="17427">
                  <c:v>4.1555199999999999E-10</c:v>
                </c:pt>
                <c:pt idx="17428">
                  <c:v>4.1567799999999999E-10</c:v>
                </c:pt>
                <c:pt idx="17429">
                  <c:v>4.15703E-10</c:v>
                </c:pt>
                <c:pt idx="17430">
                  <c:v>4.1575300000000001E-10</c:v>
                </c:pt>
                <c:pt idx="17431">
                  <c:v>4.1588600000000002E-10</c:v>
                </c:pt>
                <c:pt idx="17432">
                  <c:v>4.1589499999999999E-10</c:v>
                </c:pt>
                <c:pt idx="17433">
                  <c:v>4.1591700000000002E-10</c:v>
                </c:pt>
                <c:pt idx="17434">
                  <c:v>4.16017E-10</c:v>
                </c:pt>
                <c:pt idx="17435">
                  <c:v>4.1617600000000002E-10</c:v>
                </c:pt>
                <c:pt idx="17436">
                  <c:v>4.1621700000000001E-10</c:v>
                </c:pt>
                <c:pt idx="17437">
                  <c:v>4.1630300000000003E-10</c:v>
                </c:pt>
                <c:pt idx="17438">
                  <c:v>4.1642200000000001E-10</c:v>
                </c:pt>
                <c:pt idx="17439">
                  <c:v>4.16427E-10</c:v>
                </c:pt>
                <c:pt idx="17440">
                  <c:v>4.16643E-10</c:v>
                </c:pt>
                <c:pt idx="17441">
                  <c:v>4.1668700000000001E-10</c:v>
                </c:pt>
                <c:pt idx="17442">
                  <c:v>4.1671899999999998E-10</c:v>
                </c:pt>
                <c:pt idx="17443">
                  <c:v>4.1695800000000001E-10</c:v>
                </c:pt>
                <c:pt idx="17444">
                  <c:v>4.1714600000000002E-10</c:v>
                </c:pt>
                <c:pt idx="17445">
                  <c:v>4.17264E-10</c:v>
                </c:pt>
                <c:pt idx="17446">
                  <c:v>4.17301E-10</c:v>
                </c:pt>
                <c:pt idx="17447">
                  <c:v>4.17331E-10</c:v>
                </c:pt>
                <c:pt idx="17448">
                  <c:v>4.1739499999999998E-10</c:v>
                </c:pt>
                <c:pt idx="17449">
                  <c:v>4.1744899999999998E-10</c:v>
                </c:pt>
                <c:pt idx="17450">
                  <c:v>4.1745900000000002E-10</c:v>
                </c:pt>
                <c:pt idx="17451">
                  <c:v>4.1749799999999999E-10</c:v>
                </c:pt>
                <c:pt idx="17452">
                  <c:v>4.1759999999999998E-10</c:v>
                </c:pt>
                <c:pt idx="17453">
                  <c:v>4.1768900000000002E-10</c:v>
                </c:pt>
                <c:pt idx="17454">
                  <c:v>4.1771E-10</c:v>
                </c:pt>
                <c:pt idx="17455">
                  <c:v>4.1777300000000002E-10</c:v>
                </c:pt>
                <c:pt idx="17456">
                  <c:v>4.1782600000000001E-10</c:v>
                </c:pt>
                <c:pt idx="17457">
                  <c:v>4.1785100000000002E-10</c:v>
                </c:pt>
                <c:pt idx="17458">
                  <c:v>4.1789900000000002E-10</c:v>
                </c:pt>
                <c:pt idx="17459">
                  <c:v>4.17963E-10</c:v>
                </c:pt>
                <c:pt idx="17460">
                  <c:v>4.18186E-10</c:v>
                </c:pt>
                <c:pt idx="17461">
                  <c:v>4.1827200000000001E-10</c:v>
                </c:pt>
                <c:pt idx="17462">
                  <c:v>4.1828500000000002E-10</c:v>
                </c:pt>
                <c:pt idx="17463">
                  <c:v>4.1833499999999998E-10</c:v>
                </c:pt>
                <c:pt idx="17464">
                  <c:v>4.1846699999999998E-10</c:v>
                </c:pt>
                <c:pt idx="17465">
                  <c:v>4.1853899999999998E-10</c:v>
                </c:pt>
                <c:pt idx="17466">
                  <c:v>4.1871900000000002E-10</c:v>
                </c:pt>
                <c:pt idx="17467">
                  <c:v>4.1879100000000002E-10</c:v>
                </c:pt>
                <c:pt idx="17468">
                  <c:v>4.1900100000000001E-10</c:v>
                </c:pt>
                <c:pt idx="17469">
                  <c:v>4.1916599999999998E-10</c:v>
                </c:pt>
                <c:pt idx="17470">
                  <c:v>4.1932800000000002E-10</c:v>
                </c:pt>
                <c:pt idx="17471">
                  <c:v>4.1937899999999999E-10</c:v>
                </c:pt>
                <c:pt idx="17472">
                  <c:v>4.1941899999999998E-10</c:v>
                </c:pt>
                <c:pt idx="17473">
                  <c:v>4.1955700000000002E-10</c:v>
                </c:pt>
                <c:pt idx="17474">
                  <c:v>4.1965300000000002E-10</c:v>
                </c:pt>
                <c:pt idx="17475">
                  <c:v>4.19717E-10</c:v>
                </c:pt>
                <c:pt idx="17476">
                  <c:v>4.2009499999999998E-10</c:v>
                </c:pt>
                <c:pt idx="17477">
                  <c:v>4.2010699999999998E-10</c:v>
                </c:pt>
                <c:pt idx="17478">
                  <c:v>4.2023999999999999E-10</c:v>
                </c:pt>
                <c:pt idx="17479">
                  <c:v>4.2032700000000001E-10</c:v>
                </c:pt>
                <c:pt idx="17480">
                  <c:v>4.2046299999999999E-10</c:v>
                </c:pt>
                <c:pt idx="17481">
                  <c:v>4.20645E-10</c:v>
                </c:pt>
                <c:pt idx="17482">
                  <c:v>4.2097399999999998E-10</c:v>
                </c:pt>
                <c:pt idx="17483">
                  <c:v>4.2122299999999999E-10</c:v>
                </c:pt>
                <c:pt idx="17484">
                  <c:v>4.21248E-10</c:v>
                </c:pt>
                <c:pt idx="17485">
                  <c:v>4.2134500000000001E-10</c:v>
                </c:pt>
                <c:pt idx="17486">
                  <c:v>4.2135999999999998E-10</c:v>
                </c:pt>
                <c:pt idx="17487">
                  <c:v>4.2137700000000002E-10</c:v>
                </c:pt>
                <c:pt idx="17488">
                  <c:v>4.2138200000000001E-10</c:v>
                </c:pt>
                <c:pt idx="17489">
                  <c:v>4.2149000000000001E-10</c:v>
                </c:pt>
                <c:pt idx="17490">
                  <c:v>4.2150399999999997E-10</c:v>
                </c:pt>
                <c:pt idx="17491">
                  <c:v>4.2161800000000002E-10</c:v>
                </c:pt>
                <c:pt idx="17492">
                  <c:v>4.2165699999999999E-10</c:v>
                </c:pt>
                <c:pt idx="17493">
                  <c:v>4.2172899999999999E-10</c:v>
                </c:pt>
                <c:pt idx="17494">
                  <c:v>4.2173299999999997E-10</c:v>
                </c:pt>
                <c:pt idx="17495">
                  <c:v>4.2177500000000002E-10</c:v>
                </c:pt>
                <c:pt idx="17496">
                  <c:v>4.2192699999999998E-10</c:v>
                </c:pt>
                <c:pt idx="17497">
                  <c:v>4.2225100000000002E-10</c:v>
                </c:pt>
                <c:pt idx="17498">
                  <c:v>4.2235300000000002E-10</c:v>
                </c:pt>
                <c:pt idx="17499">
                  <c:v>4.2235800000000001E-10</c:v>
                </c:pt>
                <c:pt idx="17500">
                  <c:v>4.2258899999999998E-10</c:v>
                </c:pt>
                <c:pt idx="17501">
                  <c:v>4.2270200000000002E-10</c:v>
                </c:pt>
                <c:pt idx="17502">
                  <c:v>4.2286400000000001E-10</c:v>
                </c:pt>
                <c:pt idx="17503">
                  <c:v>4.22959E-10</c:v>
                </c:pt>
                <c:pt idx="17504">
                  <c:v>4.2304899999999999E-10</c:v>
                </c:pt>
                <c:pt idx="17505">
                  <c:v>4.2313899999999999E-10</c:v>
                </c:pt>
                <c:pt idx="17506">
                  <c:v>4.2315599999999998E-10</c:v>
                </c:pt>
                <c:pt idx="17507">
                  <c:v>4.2329900000000002E-10</c:v>
                </c:pt>
                <c:pt idx="17508">
                  <c:v>4.2342000000000002E-10</c:v>
                </c:pt>
                <c:pt idx="17509">
                  <c:v>4.2346399999999999E-10</c:v>
                </c:pt>
                <c:pt idx="17510">
                  <c:v>4.23659E-10</c:v>
                </c:pt>
                <c:pt idx="17511">
                  <c:v>4.2376900000000002E-10</c:v>
                </c:pt>
                <c:pt idx="17512">
                  <c:v>4.2386699999999998E-10</c:v>
                </c:pt>
                <c:pt idx="17513">
                  <c:v>4.2411499999999999E-10</c:v>
                </c:pt>
                <c:pt idx="17514">
                  <c:v>4.24135E-10</c:v>
                </c:pt>
                <c:pt idx="17515">
                  <c:v>4.2420800000000001E-10</c:v>
                </c:pt>
                <c:pt idx="17516">
                  <c:v>4.2423800000000001E-10</c:v>
                </c:pt>
                <c:pt idx="17517">
                  <c:v>4.2432599999999999E-10</c:v>
                </c:pt>
                <c:pt idx="17518">
                  <c:v>4.2447500000000003E-10</c:v>
                </c:pt>
                <c:pt idx="17519">
                  <c:v>4.2454700000000002E-10</c:v>
                </c:pt>
                <c:pt idx="17520">
                  <c:v>4.2466399999999999E-10</c:v>
                </c:pt>
                <c:pt idx="17521">
                  <c:v>4.2475399999999999E-10</c:v>
                </c:pt>
                <c:pt idx="17522">
                  <c:v>4.2511300000000002E-10</c:v>
                </c:pt>
                <c:pt idx="17523">
                  <c:v>4.2543800000000002E-10</c:v>
                </c:pt>
                <c:pt idx="17524">
                  <c:v>4.2562500000000002E-10</c:v>
                </c:pt>
                <c:pt idx="17525">
                  <c:v>4.2563600000000001E-10</c:v>
                </c:pt>
                <c:pt idx="17526">
                  <c:v>4.2613700000000001E-10</c:v>
                </c:pt>
                <c:pt idx="17527">
                  <c:v>4.26141E-10</c:v>
                </c:pt>
                <c:pt idx="17528">
                  <c:v>4.2625E-10</c:v>
                </c:pt>
                <c:pt idx="17529">
                  <c:v>4.2639899999999999E-10</c:v>
                </c:pt>
                <c:pt idx="17530">
                  <c:v>4.26521E-10</c:v>
                </c:pt>
                <c:pt idx="17531">
                  <c:v>4.2659199999999999E-10</c:v>
                </c:pt>
                <c:pt idx="17532">
                  <c:v>4.2676699999999999E-10</c:v>
                </c:pt>
                <c:pt idx="17533">
                  <c:v>4.2696800000000001E-10</c:v>
                </c:pt>
                <c:pt idx="17534">
                  <c:v>4.2707E-10</c:v>
                </c:pt>
                <c:pt idx="17535">
                  <c:v>4.27136E-10</c:v>
                </c:pt>
                <c:pt idx="17536">
                  <c:v>4.2715299999999999E-10</c:v>
                </c:pt>
                <c:pt idx="17537">
                  <c:v>4.2733700000000002E-10</c:v>
                </c:pt>
                <c:pt idx="17538">
                  <c:v>4.27341E-10</c:v>
                </c:pt>
                <c:pt idx="17539">
                  <c:v>4.2734399999999998E-10</c:v>
                </c:pt>
                <c:pt idx="17540">
                  <c:v>4.27521E-10</c:v>
                </c:pt>
                <c:pt idx="17541">
                  <c:v>4.2758599999999999E-10</c:v>
                </c:pt>
                <c:pt idx="17542">
                  <c:v>4.2766499999999999E-10</c:v>
                </c:pt>
                <c:pt idx="17543">
                  <c:v>4.2772800000000001E-10</c:v>
                </c:pt>
                <c:pt idx="17544">
                  <c:v>4.2794799999999999E-10</c:v>
                </c:pt>
                <c:pt idx="17545">
                  <c:v>4.28064E-10</c:v>
                </c:pt>
                <c:pt idx="17546">
                  <c:v>4.28232E-10</c:v>
                </c:pt>
                <c:pt idx="17547">
                  <c:v>4.28341E-10</c:v>
                </c:pt>
                <c:pt idx="17548">
                  <c:v>4.2866800000000001E-10</c:v>
                </c:pt>
                <c:pt idx="17549">
                  <c:v>4.2886999999999999E-10</c:v>
                </c:pt>
                <c:pt idx="17550">
                  <c:v>4.2904300000000002E-10</c:v>
                </c:pt>
                <c:pt idx="17551">
                  <c:v>4.29384E-10</c:v>
                </c:pt>
                <c:pt idx="17552">
                  <c:v>4.2974200000000002E-10</c:v>
                </c:pt>
                <c:pt idx="17553">
                  <c:v>4.2976699999999998E-10</c:v>
                </c:pt>
                <c:pt idx="17554">
                  <c:v>4.3012000000000001E-10</c:v>
                </c:pt>
                <c:pt idx="17555">
                  <c:v>4.3013399999999997E-10</c:v>
                </c:pt>
                <c:pt idx="17556">
                  <c:v>4.3064699999999998E-10</c:v>
                </c:pt>
                <c:pt idx="17557">
                  <c:v>4.3096099999999999E-10</c:v>
                </c:pt>
                <c:pt idx="17558">
                  <c:v>4.3143599999999998E-10</c:v>
                </c:pt>
                <c:pt idx="17559">
                  <c:v>4.3159399999999999E-10</c:v>
                </c:pt>
                <c:pt idx="17560">
                  <c:v>4.3162999999999999E-10</c:v>
                </c:pt>
                <c:pt idx="17561">
                  <c:v>4.3170699999999998E-10</c:v>
                </c:pt>
                <c:pt idx="17562">
                  <c:v>4.3177999999999998E-10</c:v>
                </c:pt>
                <c:pt idx="17563">
                  <c:v>4.3231699999999999E-10</c:v>
                </c:pt>
                <c:pt idx="17564">
                  <c:v>4.3265300000000003E-10</c:v>
                </c:pt>
                <c:pt idx="17565">
                  <c:v>4.3287400000000001E-10</c:v>
                </c:pt>
                <c:pt idx="17566">
                  <c:v>4.3307900000000001E-10</c:v>
                </c:pt>
                <c:pt idx="17567">
                  <c:v>4.3385100000000001E-10</c:v>
                </c:pt>
                <c:pt idx="17568">
                  <c:v>4.3408299999999999E-10</c:v>
                </c:pt>
                <c:pt idx="17569">
                  <c:v>4.3420899999999998E-10</c:v>
                </c:pt>
                <c:pt idx="17570">
                  <c:v>4.3435200000000002E-10</c:v>
                </c:pt>
                <c:pt idx="17571">
                  <c:v>4.3479800000000002E-10</c:v>
                </c:pt>
                <c:pt idx="17572">
                  <c:v>4.3514399999999999E-10</c:v>
                </c:pt>
                <c:pt idx="17573">
                  <c:v>4.3515900000000002E-10</c:v>
                </c:pt>
                <c:pt idx="17574">
                  <c:v>4.3561200000000003E-10</c:v>
                </c:pt>
                <c:pt idx="17575">
                  <c:v>4.3573299999999998E-10</c:v>
                </c:pt>
                <c:pt idx="17576">
                  <c:v>4.3585E-10</c:v>
                </c:pt>
                <c:pt idx="17577">
                  <c:v>4.3604599999999997E-10</c:v>
                </c:pt>
                <c:pt idx="17578">
                  <c:v>4.3608399999999999E-10</c:v>
                </c:pt>
                <c:pt idx="17579">
                  <c:v>4.3614800000000002E-10</c:v>
                </c:pt>
                <c:pt idx="17580">
                  <c:v>4.36766E-10</c:v>
                </c:pt>
                <c:pt idx="17581">
                  <c:v>4.3697300000000002E-10</c:v>
                </c:pt>
                <c:pt idx="17582">
                  <c:v>4.3746299999999998E-10</c:v>
                </c:pt>
                <c:pt idx="17583">
                  <c:v>4.3747800000000001E-10</c:v>
                </c:pt>
                <c:pt idx="17584">
                  <c:v>4.3770399999999998E-10</c:v>
                </c:pt>
                <c:pt idx="17585">
                  <c:v>4.3837899999999998E-10</c:v>
                </c:pt>
                <c:pt idx="17586">
                  <c:v>4.3866199999999998E-10</c:v>
                </c:pt>
                <c:pt idx="17587">
                  <c:v>4.39243E-10</c:v>
                </c:pt>
                <c:pt idx="17588">
                  <c:v>4.3939699999999998E-10</c:v>
                </c:pt>
                <c:pt idx="17589">
                  <c:v>4.3943999999999998E-10</c:v>
                </c:pt>
                <c:pt idx="17590">
                  <c:v>4.3957899999999999E-10</c:v>
                </c:pt>
                <c:pt idx="17591">
                  <c:v>4.3966899999999998E-10</c:v>
                </c:pt>
                <c:pt idx="17592">
                  <c:v>4.3983099999999998E-10</c:v>
                </c:pt>
                <c:pt idx="17593">
                  <c:v>4.4013899999999998E-10</c:v>
                </c:pt>
                <c:pt idx="17594">
                  <c:v>4.4016999999999999E-10</c:v>
                </c:pt>
                <c:pt idx="17595">
                  <c:v>4.4079499999999998E-10</c:v>
                </c:pt>
                <c:pt idx="17596">
                  <c:v>4.4215000000000002E-10</c:v>
                </c:pt>
                <c:pt idx="17597">
                  <c:v>4.42262E-10</c:v>
                </c:pt>
                <c:pt idx="17598">
                  <c:v>4.4246200000000001E-10</c:v>
                </c:pt>
                <c:pt idx="17599">
                  <c:v>4.42979E-10</c:v>
                </c:pt>
                <c:pt idx="17600">
                  <c:v>4.43889E-10</c:v>
                </c:pt>
                <c:pt idx="17601">
                  <c:v>4.4404100000000001E-10</c:v>
                </c:pt>
                <c:pt idx="17602">
                  <c:v>4.45131E-10</c:v>
                </c:pt>
                <c:pt idx="17603">
                  <c:v>4.4540699999999999E-10</c:v>
                </c:pt>
                <c:pt idx="17604">
                  <c:v>4.4724900000000002E-10</c:v>
                </c:pt>
                <c:pt idx="17605">
                  <c:v>4.4806999999999998E-10</c:v>
                </c:pt>
                <c:pt idx="17606">
                  <c:v>4.4813400000000002E-10</c:v>
                </c:pt>
                <c:pt idx="17607">
                  <c:v>4.4967600000000001E-10</c:v>
                </c:pt>
                <c:pt idx="17608">
                  <c:v>4.49699E-10</c:v>
                </c:pt>
                <c:pt idx="17609">
                  <c:v>4.5104500000000002E-10</c:v>
                </c:pt>
                <c:pt idx="17610">
                  <c:v>4.51103E-10</c:v>
                </c:pt>
                <c:pt idx="17611">
                  <c:v>4.51772E-10</c:v>
                </c:pt>
                <c:pt idx="17612">
                  <c:v>4.5198099999999998E-10</c:v>
                </c:pt>
                <c:pt idx="17613">
                  <c:v>4.5429900000000001E-10</c:v>
                </c:pt>
                <c:pt idx="17614">
                  <c:v>4.5947500000000001E-10</c:v>
                </c:pt>
                <c:pt idx="17615">
                  <c:v>4.5965000000000001E-10</c:v>
                </c:pt>
                <c:pt idx="17616">
                  <c:v>4.6060300000000002E-10</c:v>
                </c:pt>
                <c:pt idx="17617">
                  <c:v>4.6938400000000002E-10</c:v>
                </c:pt>
                <c:pt idx="17618">
                  <c:v>4.8140499999999995E-10</c:v>
                </c:pt>
                <c:pt idx="17619">
                  <c:v>5.0467199999999999E-10</c:v>
                </c:pt>
                <c:pt idx="17620">
                  <c:v>5.0877500000000003E-10</c:v>
                </c:pt>
              </c:numCache>
            </c:numRef>
          </c:xVal>
          <c:yVal>
            <c:numRef>
              <c:f>'[4 20o B0.4T x30 r0.43mm 2.25um 45ps 442-87.8keV.xlsx]slice'!$Y$3:$Y$17623</c:f>
              <c:numCache>
                <c:formatCode>General</c:formatCode>
                <c:ptCount val="17621"/>
                <c:pt idx="0">
                  <c:v>315152.16358401621</c:v>
                </c:pt>
                <c:pt idx="1">
                  <c:v>315184.28584342258</c:v>
                </c:pt>
                <c:pt idx="2">
                  <c:v>315216.40886742453</c:v>
                </c:pt>
                <c:pt idx="3">
                  <c:v>315260.57928537624</c:v>
                </c:pt>
                <c:pt idx="4">
                  <c:v>315120.04862757924</c:v>
                </c:pt>
                <c:pt idx="5">
                  <c:v>315136.10930513998</c:v>
                </c:pt>
                <c:pt idx="6">
                  <c:v>315308.76686181244</c:v>
                </c:pt>
                <c:pt idx="7">
                  <c:v>315156.1854067985</c:v>
                </c:pt>
                <c:pt idx="8">
                  <c:v>315224.44632621354</c:v>
                </c:pt>
                <c:pt idx="9">
                  <c:v>315300.74203040544</c:v>
                </c:pt>
                <c:pt idx="10">
                  <c:v>315437.2755677299</c:v>
                </c:pt>
                <c:pt idx="11">
                  <c:v>315344.91521197057</c:v>
                </c:pt>
                <c:pt idx="12">
                  <c:v>315079.91052738653</c:v>
                </c:pt>
                <c:pt idx="13">
                  <c:v>315112.03128594381</c:v>
                </c:pt>
                <c:pt idx="14">
                  <c:v>315132.10705859767</c:v>
                </c:pt>
                <c:pt idx="15">
                  <c:v>315224.4592473642</c:v>
                </c:pt>
                <c:pt idx="16">
                  <c:v>315312.80196514708</c:v>
                </c:pt>
                <c:pt idx="17">
                  <c:v>315328.86489505135</c:v>
                </c:pt>
                <c:pt idx="18">
                  <c:v>315505.5572454122</c:v>
                </c:pt>
                <c:pt idx="19">
                  <c:v>315601.94541954022</c:v>
                </c:pt>
                <c:pt idx="20">
                  <c:v>315067.88383060525</c:v>
                </c:pt>
                <c:pt idx="21">
                  <c:v>315079.92912552331</c:v>
                </c:pt>
                <c:pt idx="22">
                  <c:v>315148.18654953042</c:v>
                </c:pt>
                <c:pt idx="23">
                  <c:v>315433.27863467444</c:v>
                </c:pt>
                <c:pt idx="24">
                  <c:v>315662.19555698242</c:v>
                </c:pt>
                <c:pt idx="25">
                  <c:v>315204.40082862193</c:v>
                </c:pt>
                <c:pt idx="26">
                  <c:v>315256.60183481796</c:v>
                </c:pt>
                <c:pt idx="27">
                  <c:v>315051.86183238175</c:v>
                </c:pt>
                <c:pt idx="28">
                  <c:v>315055.87707667827</c:v>
                </c:pt>
                <c:pt idx="29">
                  <c:v>315389.12108214287</c:v>
                </c:pt>
                <c:pt idx="30">
                  <c:v>315136.17945851071</c:v>
                </c:pt>
                <c:pt idx="31">
                  <c:v>315144.20987200597</c:v>
                </c:pt>
                <c:pt idx="32">
                  <c:v>315710.40382555511</c:v>
                </c:pt>
                <c:pt idx="33">
                  <c:v>315778.68685647071</c:v>
                </c:pt>
                <c:pt idx="34">
                  <c:v>315609.99733380612</c:v>
                </c:pt>
                <c:pt idx="35">
                  <c:v>315240.57840136049</c:v>
                </c:pt>
                <c:pt idx="36">
                  <c:v>315461.40977614786</c:v>
                </c:pt>
                <c:pt idx="37">
                  <c:v>315746.5564783219</c:v>
                </c:pt>
                <c:pt idx="38">
                  <c:v>314975.63961932727</c:v>
                </c:pt>
                <c:pt idx="39">
                  <c:v>315011.77413469326</c:v>
                </c:pt>
                <c:pt idx="40">
                  <c:v>315015.78906161163</c:v>
                </c:pt>
                <c:pt idx="41">
                  <c:v>315067.98349699704</c:v>
                </c:pt>
                <c:pt idx="42">
                  <c:v>315353.01674221444</c:v>
                </c:pt>
                <c:pt idx="43">
                  <c:v>314883.41030723043</c:v>
                </c:pt>
                <c:pt idx="44">
                  <c:v>314907.49872822023</c:v>
                </c:pt>
                <c:pt idx="45">
                  <c:v>315188.43872467201</c:v>
                </c:pt>
                <c:pt idx="46">
                  <c:v>314943.63061690045</c:v>
                </c:pt>
                <c:pt idx="47">
                  <c:v>315007.86655118148</c:v>
                </c:pt>
                <c:pt idx="48">
                  <c:v>315264.73226957984</c:v>
                </c:pt>
                <c:pt idx="49">
                  <c:v>315108.24056678946</c:v>
                </c:pt>
                <c:pt idx="50">
                  <c:v>315634.11519138649</c:v>
                </c:pt>
                <c:pt idx="51">
                  <c:v>314779.20825062977</c:v>
                </c:pt>
                <c:pt idx="52">
                  <c:v>314807.30937457399</c:v>
                </c:pt>
                <c:pt idx="53">
                  <c:v>314859.49625292118</c:v>
                </c:pt>
                <c:pt idx="54">
                  <c:v>315136.3465640319</c:v>
                </c:pt>
                <c:pt idx="55">
                  <c:v>314887.5974419071</c:v>
                </c:pt>
                <c:pt idx="56">
                  <c:v>315501.61020853597</c:v>
                </c:pt>
                <c:pt idx="57">
                  <c:v>315357.09324482008</c:v>
                </c:pt>
                <c:pt idx="58">
                  <c:v>315987.59321021306</c:v>
                </c:pt>
                <c:pt idx="59">
                  <c:v>315036.14023310266</c:v>
                </c:pt>
                <c:pt idx="60">
                  <c:v>315044.17001199012</c:v>
                </c:pt>
                <c:pt idx="61">
                  <c:v>315846.99763931026</c:v>
                </c:pt>
                <c:pt idx="62">
                  <c:v>315573.9048104572</c:v>
                </c:pt>
                <c:pt idx="63">
                  <c:v>314707.20118534123</c:v>
                </c:pt>
                <c:pt idx="64">
                  <c:v>314727.27163015062</c:v>
                </c:pt>
                <c:pt idx="65">
                  <c:v>314795.51173044264</c:v>
                </c:pt>
                <c:pt idx="66">
                  <c:v>315879.13651162776</c:v>
                </c:pt>
                <c:pt idx="67">
                  <c:v>314859.739992016</c:v>
                </c:pt>
                <c:pt idx="68">
                  <c:v>314871.78310465388</c:v>
                </c:pt>
                <c:pt idx="69">
                  <c:v>315341.13569814456</c:v>
                </c:pt>
                <c:pt idx="70">
                  <c:v>314980.17551101273</c:v>
                </c:pt>
                <c:pt idx="71">
                  <c:v>316027.77711724601</c:v>
                </c:pt>
                <c:pt idx="72">
                  <c:v>315277.05350284948</c:v>
                </c:pt>
                <c:pt idx="73">
                  <c:v>315847.01527139591</c:v>
                </c:pt>
                <c:pt idx="74">
                  <c:v>315718.50569028675</c:v>
                </c:pt>
                <c:pt idx="75">
                  <c:v>315618.14724775142</c:v>
                </c:pt>
                <c:pt idx="76">
                  <c:v>314619.24258829595</c:v>
                </c:pt>
                <c:pt idx="77">
                  <c:v>314667.40814861876</c:v>
                </c:pt>
                <c:pt idx="78">
                  <c:v>314695.50477305148</c:v>
                </c:pt>
                <c:pt idx="79">
                  <c:v>314727.61586636241</c:v>
                </c:pt>
                <c:pt idx="80">
                  <c:v>314831.9814257148</c:v>
                </c:pt>
                <c:pt idx="81">
                  <c:v>315156.83304166753</c:v>
                </c:pt>
                <c:pt idx="82">
                  <c:v>315891.20631822868</c:v>
                </c:pt>
                <c:pt idx="83">
                  <c:v>315377.44651172601</c:v>
                </c:pt>
                <c:pt idx="84">
                  <c:v>315529.89011532959</c:v>
                </c:pt>
                <c:pt idx="85">
                  <c:v>314896.21026730031</c:v>
                </c:pt>
                <c:pt idx="86">
                  <c:v>315694.46485003224</c:v>
                </c:pt>
                <c:pt idx="87">
                  <c:v>315253.20129881467</c:v>
                </c:pt>
                <c:pt idx="88">
                  <c:v>315012.63262010214</c:v>
                </c:pt>
                <c:pt idx="89">
                  <c:v>316244.75347110827</c:v>
                </c:pt>
                <c:pt idx="90">
                  <c:v>315634.31875944737</c:v>
                </c:pt>
                <c:pt idx="91">
                  <c:v>316108.1482568247</c:v>
                </c:pt>
                <c:pt idx="92">
                  <c:v>314571.53324035782</c:v>
                </c:pt>
                <c:pt idx="93">
                  <c:v>314607.65442803584</c:v>
                </c:pt>
                <c:pt idx="94">
                  <c:v>314663.84413761721</c:v>
                </c:pt>
                <c:pt idx="95">
                  <c:v>314679.89875204884</c:v>
                </c:pt>
                <c:pt idx="96">
                  <c:v>315157.17089129647</c:v>
                </c:pt>
                <c:pt idx="97">
                  <c:v>314788.27188271336</c:v>
                </c:pt>
                <c:pt idx="98">
                  <c:v>316236.72211446898</c:v>
                </c:pt>
                <c:pt idx="99">
                  <c:v>314936.79761025804</c:v>
                </c:pt>
                <c:pt idx="100">
                  <c:v>315634.48648539273</c:v>
                </c:pt>
                <c:pt idx="101">
                  <c:v>315987.66541092552</c:v>
                </c:pt>
                <c:pt idx="102">
                  <c:v>315025.11799503351</c:v>
                </c:pt>
                <c:pt idx="103">
                  <c:v>315498.16809707001</c:v>
                </c:pt>
                <c:pt idx="104">
                  <c:v>314527.92209610587</c:v>
                </c:pt>
                <c:pt idx="105">
                  <c:v>314576.08091945667</c:v>
                </c:pt>
                <c:pt idx="106">
                  <c:v>314616.21422902471</c:v>
                </c:pt>
                <c:pt idx="107">
                  <c:v>314680.43020600581</c:v>
                </c:pt>
                <c:pt idx="108">
                  <c:v>315835.16584861069</c:v>
                </c:pt>
                <c:pt idx="109">
                  <c:v>314756.69051379821</c:v>
                </c:pt>
                <c:pt idx="110">
                  <c:v>315402.1181209113</c:v>
                </c:pt>
                <c:pt idx="111">
                  <c:v>314840.98360956192</c:v>
                </c:pt>
                <c:pt idx="112">
                  <c:v>315177.68533220876</c:v>
                </c:pt>
                <c:pt idx="113">
                  <c:v>315971.654684746</c:v>
                </c:pt>
                <c:pt idx="114">
                  <c:v>314905.21034701978</c:v>
                </c:pt>
                <c:pt idx="115">
                  <c:v>316417.56619944813</c:v>
                </c:pt>
                <c:pt idx="116">
                  <c:v>315815.24697615544</c:v>
                </c:pt>
                <c:pt idx="117">
                  <c:v>316240.76866442495</c:v>
                </c:pt>
                <c:pt idx="118">
                  <c:v>315302.16099716071</c:v>
                </c:pt>
                <c:pt idx="119">
                  <c:v>314484.41446618031</c:v>
                </c:pt>
                <c:pt idx="120">
                  <c:v>314536.58258110803</c:v>
                </c:pt>
                <c:pt idx="121">
                  <c:v>314544.60846666107</c:v>
                </c:pt>
                <c:pt idx="122">
                  <c:v>316060.04607390292</c:v>
                </c:pt>
                <c:pt idx="123">
                  <c:v>314640.92549539811</c:v>
                </c:pt>
                <c:pt idx="124">
                  <c:v>314733.23662515427</c:v>
                </c:pt>
                <c:pt idx="125">
                  <c:v>315731.12845987739</c:v>
                </c:pt>
                <c:pt idx="126">
                  <c:v>315987.82964965596</c:v>
                </c:pt>
                <c:pt idx="127">
                  <c:v>315891.5753819769</c:v>
                </c:pt>
                <c:pt idx="128">
                  <c:v>315158.13418764301</c:v>
                </c:pt>
                <c:pt idx="129">
                  <c:v>314853.65212706145</c:v>
                </c:pt>
                <c:pt idx="130">
                  <c:v>314945.97823048622</c:v>
                </c:pt>
                <c:pt idx="131">
                  <c:v>316566.27316829807</c:v>
                </c:pt>
                <c:pt idx="132">
                  <c:v>315643.09326520289</c:v>
                </c:pt>
                <c:pt idx="133">
                  <c:v>316353.29089980025</c:v>
                </c:pt>
                <c:pt idx="134">
                  <c:v>314441.01299485512</c:v>
                </c:pt>
                <c:pt idx="135">
                  <c:v>314461.07563438604</c:v>
                </c:pt>
                <c:pt idx="136">
                  <c:v>314521.26603513828</c:v>
                </c:pt>
                <c:pt idx="137">
                  <c:v>314565.40819726442</c:v>
                </c:pt>
                <c:pt idx="138">
                  <c:v>314653.69709249528</c:v>
                </c:pt>
                <c:pt idx="139">
                  <c:v>315062.39883641701</c:v>
                </c:pt>
                <c:pt idx="140">
                  <c:v>314746.00606089813</c:v>
                </c:pt>
                <c:pt idx="141">
                  <c:v>315334.80781178561</c:v>
                </c:pt>
                <c:pt idx="142">
                  <c:v>314830.29407036823</c:v>
                </c:pt>
                <c:pt idx="143">
                  <c:v>315907.88380346779</c:v>
                </c:pt>
                <c:pt idx="144">
                  <c:v>316337.25195206958</c:v>
                </c:pt>
                <c:pt idx="145">
                  <c:v>316530.11448916938</c:v>
                </c:pt>
                <c:pt idx="146">
                  <c:v>315619.42559227609</c:v>
                </c:pt>
                <c:pt idx="147">
                  <c:v>314429.85775986011</c:v>
                </c:pt>
                <c:pt idx="148">
                  <c:v>314457.94319778861</c:v>
                </c:pt>
                <c:pt idx="149">
                  <c:v>314494.05518037872</c:v>
                </c:pt>
                <c:pt idx="150">
                  <c:v>314986.84334900614</c:v>
                </c:pt>
                <c:pt idx="151">
                  <c:v>314574.30955295195</c:v>
                </c:pt>
                <c:pt idx="152">
                  <c:v>314610.42546653521</c:v>
                </c:pt>
                <c:pt idx="153">
                  <c:v>315247.08665881085</c:v>
                </c:pt>
                <c:pt idx="154">
                  <c:v>314694.70131490723</c:v>
                </c:pt>
                <c:pt idx="155">
                  <c:v>316425.66757274437</c:v>
                </c:pt>
                <c:pt idx="156">
                  <c:v>315547.65021598886</c:v>
                </c:pt>
                <c:pt idx="157">
                  <c:v>315343.45567833638</c:v>
                </c:pt>
                <c:pt idx="158">
                  <c:v>314839.18756535521</c:v>
                </c:pt>
                <c:pt idx="159">
                  <c:v>315159.47079315205</c:v>
                </c:pt>
                <c:pt idx="160">
                  <c:v>316377.49952475389</c:v>
                </c:pt>
                <c:pt idx="161">
                  <c:v>316200.95037484873</c:v>
                </c:pt>
                <c:pt idx="162">
                  <c:v>315952.40747523657</c:v>
                </c:pt>
                <c:pt idx="163">
                  <c:v>314446.8627135047</c:v>
                </c:pt>
                <c:pt idx="164">
                  <c:v>314486.98374981538</c:v>
                </c:pt>
                <c:pt idx="165">
                  <c:v>314519.08282560087</c:v>
                </c:pt>
                <c:pt idx="166">
                  <c:v>314603.34766940557</c:v>
                </c:pt>
                <c:pt idx="167">
                  <c:v>315019.8185259797</c:v>
                </c:pt>
                <c:pt idx="168">
                  <c:v>314623.41199829133</c:v>
                </c:pt>
                <c:pt idx="169">
                  <c:v>315832.31572916266</c:v>
                </c:pt>
                <c:pt idx="170">
                  <c:v>316710.99779902201</c:v>
                </c:pt>
                <c:pt idx="171">
                  <c:v>314779.92379281955</c:v>
                </c:pt>
                <c:pt idx="172">
                  <c:v>316791.3878744219</c:v>
                </c:pt>
                <c:pt idx="173">
                  <c:v>315144.26748073008</c:v>
                </c:pt>
                <c:pt idx="174">
                  <c:v>315732.40837431722</c:v>
                </c:pt>
                <c:pt idx="175">
                  <c:v>314920.40033224679</c:v>
                </c:pt>
                <c:pt idx="176">
                  <c:v>316417.79198275472</c:v>
                </c:pt>
                <c:pt idx="177">
                  <c:v>315428.49189632467</c:v>
                </c:pt>
                <c:pt idx="178">
                  <c:v>316883.84942915663</c:v>
                </c:pt>
                <c:pt idx="179">
                  <c:v>314483.96107098827</c:v>
                </c:pt>
                <c:pt idx="180">
                  <c:v>314508.03399171756</c:v>
                </c:pt>
                <c:pt idx="181">
                  <c:v>314524.08262593858</c:v>
                </c:pt>
                <c:pt idx="182">
                  <c:v>316711.01353434304</c:v>
                </c:pt>
                <c:pt idx="183">
                  <c:v>316899.93123544921</c:v>
                </c:pt>
                <c:pt idx="184">
                  <c:v>314592.29474108946</c:v>
                </c:pt>
                <c:pt idx="185">
                  <c:v>315040.82116148545</c:v>
                </c:pt>
                <c:pt idx="186">
                  <c:v>314716.69318962737</c:v>
                </c:pt>
                <c:pt idx="187">
                  <c:v>314732.74574057816</c:v>
                </c:pt>
                <c:pt idx="188">
                  <c:v>316293.61197335861</c:v>
                </c:pt>
                <c:pt idx="189">
                  <c:v>315157.2382622427</c:v>
                </c:pt>
                <c:pt idx="190">
                  <c:v>316049.25719060004</c:v>
                </c:pt>
                <c:pt idx="191">
                  <c:v>315757.11686750618</c:v>
                </c:pt>
                <c:pt idx="192">
                  <c:v>314937.43136126403</c:v>
                </c:pt>
                <c:pt idx="193">
                  <c:v>315433.35468226398</c:v>
                </c:pt>
                <c:pt idx="194">
                  <c:v>315605.19174730382</c:v>
                </c:pt>
                <c:pt idx="195">
                  <c:v>315449.41683784907</c:v>
                </c:pt>
                <c:pt idx="196">
                  <c:v>314501.07796997996</c:v>
                </c:pt>
                <c:pt idx="197">
                  <c:v>314537.18809800677</c:v>
                </c:pt>
                <c:pt idx="198">
                  <c:v>314585.33714294009</c:v>
                </c:pt>
                <c:pt idx="199">
                  <c:v>315265.63564164069</c:v>
                </c:pt>
                <c:pt idx="200">
                  <c:v>316727.12826533173</c:v>
                </c:pt>
                <c:pt idx="201">
                  <c:v>314653.55213896948</c:v>
                </c:pt>
                <c:pt idx="202">
                  <c:v>315057.85061494401</c:v>
                </c:pt>
                <c:pt idx="203">
                  <c:v>316265.81079567288</c:v>
                </c:pt>
                <c:pt idx="204">
                  <c:v>314725.78387904854</c:v>
                </c:pt>
                <c:pt idx="205">
                  <c:v>314757.88826907118</c:v>
                </c:pt>
                <c:pt idx="206">
                  <c:v>316017.62776707043</c:v>
                </c:pt>
                <c:pt idx="207">
                  <c:v>316297.95885720168</c:v>
                </c:pt>
                <c:pt idx="208">
                  <c:v>314930.46369501483</c:v>
                </c:pt>
                <c:pt idx="209">
                  <c:v>316462.4026844959</c:v>
                </c:pt>
                <c:pt idx="210">
                  <c:v>314510.24971041689</c:v>
                </c:pt>
                <c:pt idx="211">
                  <c:v>314554.38526777655</c:v>
                </c:pt>
                <c:pt idx="212">
                  <c:v>314594.50968283089</c:v>
                </c:pt>
                <c:pt idx="213">
                  <c:v>315254.55719883327</c:v>
                </c:pt>
                <c:pt idx="214">
                  <c:v>314650.68606722902</c:v>
                </c:pt>
                <c:pt idx="215">
                  <c:v>315957.96809926897</c:v>
                </c:pt>
                <c:pt idx="216">
                  <c:v>317048.70191624935</c:v>
                </c:pt>
                <c:pt idx="217">
                  <c:v>314726.92899059743</c:v>
                </c:pt>
                <c:pt idx="218">
                  <c:v>315087.00464559591</c:v>
                </c:pt>
                <c:pt idx="219">
                  <c:v>315350.91392391577</c:v>
                </c:pt>
                <c:pt idx="220">
                  <c:v>317024.58658398758</c:v>
                </c:pt>
                <c:pt idx="221">
                  <c:v>316715.2294574221</c:v>
                </c:pt>
                <c:pt idx="222">
                  <c:v>315151.23155240295</c:v>
                </c:pt>
                <c:pt idx="223">
                  <c:v>314867.3889397626</c:v>
                </c:pt>
                <c:pt idx="224">
                  <c:v>315554.73762639752</c:v>
                </c:pt>
                <c:pt idx="225">
                  <c:v>316667.15594072046</c:v>
                </c:pt>
                <c:pt idx="226">
                  <c:v>314975.75361767499</c:v>
                </c:pt>
                <c:pt idx="227">
                  <c:v>314515.45340213069</c:v>
                </c:pt>
                <c:pt idx="228">
                  <c:v>314555.57746543299</c:v>
                </c:pt>
                <c:pt idx="229">
                  <c:v>314567.61505954526</c:v>
                </c:pt>
                <c:pt idx="230">
                  <c:v>317000.47686635883</c:v>
                </c:pt>
                <c:pt idx="231">
                  <c:v>314659.90400909889</c:v>
                </c:pt>
                <c:pt idx="232">
                  <c:v>314700.03142162116</c:v>
                </c:pt>
                <c:pt idx="233">
                  <c:v>315962.67669110047</c:v>
                </c:pt>
                <c:pt idx="234">
                  <c:v>315327.87127542152</c:v>
                </c:pt>
                <c:pt idx="235">
                  <c:v>315124.26680344471</c:v>
                </c:pt>
                <c:pt idx="236">
                  <c:v>315535.61675541627</c:v>
                </c:pt>
                <c:pt idx="237">
                  <c:v>314856.53909340681</c:v>
                </c:pt>
                <c:pt idx="238">
                  <c:v>316406.88418972259</c:v>
                </c:pt>
                <c:pt idx="239">
                  <c:v>314920.75301618612</c:v>
                </c:pt>
                <c:pt idx="240">
                  <c:v>316916.13644416927</c:v>
                </c:pt>
                <c:pt idx="241">
                  <c:v>314496.62629397417</c:v>
                </c:pt>
                <c:pt idx="242">
                  <c:v>314508.66313802853</c:v>
                </c:pt>
                <c:pt idx="243">
                  <c:v>314552.79975388001</c:v>
                </c:pt>
                <c:pt idx="244">
                  <c:v>315216.59407751012</c:v>
                </c:pt>
                <c:pt idx="245">
                  <c:v>314653.11362443218</c:v>
                </c:pt>
                <c:pt idx="246">
                  <c:v>314721.33104123955</c:v>
                </c:pt>
                <c:pt idx="247">
                  <c:v>315947.43720904039</c:v>
                </c:pt>
                <c:pt idx="248">
                  <c:v>316599.3836009035</c:v>
                </c:pt>
                <c:pt idx="249">
                  <c:v>314797.57661353756</c:v>
                </c:pt>
                <c:pt idx="250">
                  <c:v>315093.3413153931</c:v>
                </c:pt>
                <c:pt idx="251">
                  <c:v>314881.85347674967</c:v>
                </c:pt>
                <c:pt idx="252">
                  <c:v>314461.86041481956</c:v>
                </c:pt>
                <c:pt idx="253">
                  <c:v>314489.94657145045</c:v>
                </c:pt>
                <c:pt idx="254">
                  <c:v>314554.14404174947</c:v>
                </c:pt>
                <c:pt idx="255">
                  <c:v>314558.15607800084</c:v>
                </c:pt>
                <c:pt idx="256">
                  <c:v>316143.46226187848</c:v>
                </c:pt>
                <c:pt idx="257">
                  <c:v>316287.42776702804</c:v>
                </c:pt>
                <c:pt idx="258">
                  <c:v>316419.44590767502</c:v>
                </c:pt>
                <c:pt idx="259">
                  <c:v>314710.63514303381</c:v>
                </c:pt>
                <c:pt idx="260">
                  <c:v>314746.75020308257</c:v>
                </c:pt>
                <c:pt idx="261">
                  <c:v>315277.99335197912</c:v>
                </c:pt>
                <c:pt idx="262">
                  <c:v>316067.9527126652</c:v>
                </c:pt>
                <c:pt idx="263">
                  <c:v>316968.50506552641</c:v>
                </c:pt>
                <c:pt idx="264">
                  <c:v>316579.70395840588</c:v>
                </c:pt>
                <c:pt idx="265">
                  <c:v>315948.33464526595</c:v>
                </c:pt>
                <c:pt idx="266">
                  <c:v>314835.03631676285</c:v>
                </c:pt>
                <c:pt idx="267">
                  <c:v>315094.57315688481</c:v>
                </c:pt>
                <c:pt idx="268">
                  <c:v>315673.18780692964</c:v>
                </c:pt>
                <c:pt idx="269">
                  <c:v>317346.27801013767</c:v>
                </c:pt>
                <c:pt idx="270">
                  <c:v>315513.68781462341</c:v>
                </c:pt>
                <c:pt idx="271">
                  <c:v>314431.15053682833</c:v>
                </c:pt>
                <c:pt idx="272">
                  <c:v>314459.23580577108</c:v>
                </c:pt>
                <c:pt idx="273">
                  <c:v>314479.29644916387</c:v>
                </c:pt>
                <c:pt idx="274">
                  <c:v>314539.48020388768</c:v>
                </c:pt>
                <c:pt idx="275">
                  <c:v>316836.22858071496</c:v>
                </c:pt>
                <c:pt idx="276">
                  <c:v>315182.88135195244</c:v>
                </c:pt>
                <c:pt idx="277">
                  <c:v>315868.94601384125</c:v>
                </c:pt>
                <c:pt idx="278">
                  <c:v>314967.47506117984</c:v>
                </c:pt>
                <c:pt idx="279">
                  <c:v>314627.75281782425</c:v>
                </c:pt>
                <c:pt idx="280">
                  <c:v>317346.28261611407</c:v>
                </c:pt>
                <c:pt idx="281">
                  <c:v>317294.00968421571</c:v>
                </c:pt>
                <c:pt idx="282">
                  <c:v>314784.2477443752</c:v>
                </c:pt>
                <c:pt idx="283">
                  <c:v>315470.69978644862</c:v>
                </c:pt>
                <c:pt idx="284">
                  <c:v>315634.14900782489</c:v>
                </c:pt>
                <c:pt idx="285">
                  <c:v>314892.60058306449</c:v>
                </c:pt>
                <c:pt idx="286">
                  <c:v>316332.30819137255</c:v>
                </c:pt>
                <c:pt idx="287">
                  <c:v>314400.44931529538</c:v>
                </c:pt>
                <c:pt idx="288">
                  <c:v>314424.52273775887</c:v>
                </c:pt>
                <c:pt idx="289">
                  <c:v>314464.6438956788</c:v>
                </c:pt>
                <c:pt idx="290">
                  <c:v>315371.55746680708</c:v>
                </c:pt>
                <c:pt idx="291">
                  <c:v>314552.91202293336</c:v>
                </c:pt>
                <c:pt idx="292">
                  <c:v>314572.97428766091</c:v>
                </c:pt>
                <c:pt idx="293">
                  <c:v>314992.93331796554</c:v>
                </c:pt>
                <c:pt idx="294">
                  <c:v>315244.42952954047</c:v>
                </c:pt>
                <c:pt idx="295">
                  <c:v>315898.08984617342</c:v>
                </c:pt>
                <c:pt idx="296">
                  <c:v>316173.29639568244</c:v>
                </c:pt>
                <c:pt idx="297">
                  <c:v>314761.56563771464</c:v>
                </c:pt>
                <c:pt idx="298">
                  <c:v>314765.57878433255</c:v>
                </c:pt>
                <c:pt idx="299">
                  <c:v>317209.66375318292</c:v>
                </c:pt>
                <c:pt idx="300">
                  <c:v>315364.86018418247</c:v>
                </c:pt>
                <c:pt idx="301">
                  <c:v>316576.77393130615</c:v>
                </c:pt>
                <c:pt idx="302">
                  <c:v>314910.04749424005</c:v>
                </c:pt>
                <c:pt idx="303">
                  <c:v>314381.89572815667</c:v>
                </c:pt>
                <c:pt idx="304">
                  <c:v>317302.1007713431</c:v>
                </c:pt>
                <c:pt idx="305">
                  <c:v>314409.98063469684</c:v>
                </c:pt>
                <c:pt idx="306">
                  <c:v>314462.13856006216</c:v>
                </c:pt>
                <c:pt idx="307">
                  <c:v>317105.37524504331</c:v>
                </c:pt>
                <c:pt idx="308">
                  <c:v>314498.24817747745</c:v>
                </c:pt>
                <c:pt idx="309">
                  <c:v>315731.69707309792</c:v>
                </c:pt>
                <c:pt idx="310">
                  <c:v>315245.80155573512</c:v>
                </c:pt>
                <c:pt idx="311">
                  <c:v>315895.18369961099</c:v>
                </c:pt>
                <c:pt idx="312">
                  <c:v>317382.50300018111</c:v>
                </c:pt>
                <c:pt idx="313">
                  <c:v>316736.9656466447</c:v>
                </c:pt>
                <c:pt idx="314">
                  <c:v>314630.65713374672</c:v>
                </c:pt>
                <c:pt idx="315">
                  <c:v>315269.88671433961</c:v>
                </c:pt>
                <c:pt idx="316">
                  <c:v>317531.29388101288</c:v>
                </c:pt>
                <c:pt idx="317">
                  <c:v>317053.33615301916</c:v>
                </c:pt>
                <c:pt idx="318">
                  <c:v>314702.88492975937</c:v>
                </c:pt>
                <c:pt idx="319">
                  <c:v>314747.0249855115</c:v>
                </c:pt>
                <c:pt idx="320">
                  <c:v>315668.67057107971</c:v>
                </c:pt>
                <c:pt idx="321">
                  <c:v>316214.40628106601</c:v>
                </c:pt>
                <c:pt idx="322">
                  <c:v>315130.78893257887</c:v>
                </c:pt>
                <c:pt idx="323">
                  <c:v>315844.14022101474</c:v>
                </c:pt>
                <c:pt idx="324">
                  <c:v>316342.041293154</c:v>
                </c:pt>
                <c:pt idx="325">
                  <c:v>317362.42677519069</c:v>
                </c:pt>
                <c:pt idx="326">
                  <c:v>314375.4173745584</c:v>
                </c:pt>
                <c:pt idx="327">
                  <c:v>314379.42945234553</c:v>
                </c:pt>
                <c:pt idx="328">
                  <c:v>314451.64892942429</c:v>
                </c:pt>
                <c:pt idx="329">
                  <c:v>314487.76014346402</c:v>
                </c:pt>
                <c:pt idx="330">
                  <c:v>314608.13357423194</c:v>
                </c:pt>
                <c:pt idx="331">
                  <c:v>315011.89202852576</c:v>
                </c:pt>
                <c:pt idx="332">
                  <c:v>314680.36045207782</c:v>
                </c:pt>
                <c:pt idx="333">
                  <c:v>315311.4193266104</c:v>
                </c:pt>
                <c:pt idx="334">
                  <c:v>314764.62994935655</c:v>
                </c:pt>
                <c:pt idx="335">
                  <c:v>315702.11875235313</c:v>
                </c:pt>
                <c:pt idx="336">
                  <c:v>316558.15589443338</c:v>
                </c:pt>
                <c:pt idx="337">
                  <c:v>316251.57955200115</c:v>
                </c:pt>
                <c:pt idx="338">
                  <c:v>317097.88616869715</c:v>
                </c:pt>
                <c:pt idx="339">
                  <c:v>314852.91696672729</c:v>
                </c:pt>
                <c:pt idx="340">
                  <c:v>317398.68090663612</c:v>
                </c:pt>
                <c:pt idx="341">
                  <c:v>314340.94834116765</c:v>
                </c:pt>
                <c:pt idx="342">
                  <c:v>315180.46735120239</c:v>
                </c:pt>
                <c:pt idx="343">
                  <c:v>315603.09928719577</c:v>
                </c:pt>
                <c:pt idx="344">
                  <c:v>314369.03563786257</c:v>
                </c:pt>
                <c:pt idx="345">
                  <c:v>314425.20848659321</c:v>
                </c:pt>
                <c:pt idx="346">
                  <c:v>316164.29899805319</c:v>
                </c:pt>
                <c:pt idx="347">
                  <c:v>314453.29474475153</c:v>
                </c:pt>
                <c:pt idx="348">
                  <c:v>314545.58144565887</c:v>
                </c:pt>
                <c:pt idx="349">
                  <c:v>316622.45813036198</c:v>
                </c:pt>
                <c:pt idx="350">
                  <c:v>316830.00144432462</c:v>
                </c:pt>
                <c:pt idx="351">
                  <c:v>317639.90633601259</c:v>
                </c:pt>
                <c:pt idx="352">
                  <c:v>316718.11570082942</c:v>
                </c:pt>
                <c:pt idx="353">
                  <c:v>317370.62758608599</c:v>
                </c:pt>
                <c:pt idx="354">
                  <c:v>314673.9869397268</c:v>
                </c:pt>
                <c:pt idx="355">
                  <c:v>315826.60206291784</c:v>
                </c:pt>
                <c:pt idx="356">
                  <c:v>317330.57077173045</c:v>
                </c:pt>
                <c:pt idx="357">
                  <c:v>314766.28371130809</c:v>
                </c:pt>
                <c:pt idx="358">
                  <c:v>315333.00173363514</c:v>
                </c:pt>
                <c:pt idx="359">
                  <c:v>315552.29196736839</c:v>
                </c:pt>
                <c:pt idx="360">
                  <c:v>315113.78922938881</c:v>
                </c:pt>
                <c:pt idx="361">
                  <c:v>316026.08848957217</c:v>
                </c:pt>
                <c:pt idx="362">
                  <c:v>316495.65773327119</c:v>
                </c:pt>
                <c:pt idx="363">
                  <c:v>314334.68945766409</c:v>
                </c:pt>
                <c:pt idx="364">
                  <c:v>314350.73957550037</c:v>
                </c:pt>
                <c:pt idx="365">
                  <c:v>314382.83965672413</c:v>
                </c:pt>
                <c:pt idx="366">
                  <c:v>314455.06399518519</c:v>
                </c:pt>
                <c:pt idx="367">
                  <c:v>314539.32707138086</c:v>
                </c:pt>
                <c:pt idx="368">
                  <c:v>314970.95813055424</c:v>
                </c:pt>
                <c:pt idx="369">
                  <c:v>315465.47838643746</c:v>
                </c:pt>
                <c:pt idx="370">
                  <c:v>315831.97553858429</c:v>
                </c:pt>
                <c:pt idx="371">
                  <c:v>314999.05242489168</c:v>
                </c:pt>
                <c:pt idx="372">
                  <c:v>314635.63228448952</c:v>
                </c:pt>
                <c:pt idx="373">
                  <c:v>316253.83250082319</c:v>
                </c:pt>
                <c:pt idx="374">
                  <c:v>315314.48978140857</c:v>
                </c:pt>
                <c:pt idx="375">
                  <c:v>314731.94117618515</c:v>
                </c:pt>
                <c:pt idx="376">
                  <c:v>317178.71392121637</c:v>
                </c:pt>
                <c:pt idx="377">
                  <c:v>315745.01777623437</c:v>
                </c:pt>
                <c:pt idx="378">
                  <c:v>316051.50242547039</c:v>
                </c:pt>
                <c:pt idx="379">
                  <c:v>314860.36022910353</c:v>
                </c:pt>
                <c:pt idx="380">
                  <c:v>316719.78228213516</c:v>
                </c:pt>
                <c:pt idx="381">
                  <c:v>314316.51769553008</c:v>
                </c:pt>
                <c:pt idx="382">
                  <c:v>314360.65930550202</c:v>
                </c:pt>
                <c:pt idx="383">
                  <c:v>316234.95800567564</c:v>
                </c:pt>
                <c:pt idx="384">
                  <c:v>314412.82300020126</c:v>
                </c:pt>
                <c:pt idx="385">
                  <c:v>315255.93410943332</c:v>
                </c:pt>
                <c:pt idx="386">
                  <c:v>314489.06220968155</c:v>
                </c:pt>
                <c:pt idx="387">
                  <c:v>314513.13803251146</c:v>
                </c:pt>
                <c:pt idx="388">
                  <c:v>315000.82740388537</c:v>
                </c:pt>
                <c:pt idx="389">
                  <c:v>316581.04680190008</c:v>
                </c:pt>
                <c:pt idx="390">
                  <c:v>315511.19749020768</c:v>
                </c:pt>
                <c:pt idx="391">
                  <c:v>314673.64802257734</c:v>
                </c:pt>
                <c:pt idx="392">
                  <c:v>314693.71275226743</c:v>
                </c:pt>
                <c:pt idx="393">
                  <c:v>316979.40007070435</c:v>
                </c:pt>
                <c:pt idx="394">
                  <c:v>317183.22480134427</c:v>
                </c:pt>
                <c:pt idx="395">
                  <c:v>317853.12102562317</c:v>
                </c:pt>
                <c:pt idx="396">
                  <c:v>317195.28770445235</c:v>
                </c:pt>
                <c:pt idx="397">
                  <c:v>315153.3454322858</c:v>
                </c:pt>
                <c:pt idx="398">
                  <c:v>314810.09040532506</c:v>
                </c:pt>
                <c:pt idx="399">
                  <c:v>316145.23169443262</c:v>
                </c:pt>
                <c:pt idx="400">
                  <c:v>314334.56243777933</c:v>
                </c:pt>
                <c:pt idx="401">
                  <c:v>314354.62742253812</c:v>
                </c:pt>
                <c:pt idx="402">
                  <c:v>315854.94500439754</c:v>
                </c:pt>
                <c:pt idx="403">
                  <c:v>314406.79299754516</c:v>
                </c:pt>
                <c:pt idx="404">
                  <c:v>317567.87095033529</c:v>
                </c:pt>
                <c:pt idx="405">
                  <c:v>316618.29549159948</c:v>
                </c:pt>
                <c:pt idx="406">
                  <c:v>314487.04631068365</c:v>
                </c:pt>
                <c:pt idx="407">
                  <c:v>314503.09691504552</c:v>
                </c:pt>
                <c:pt idx="408">
                  <c:v>315711.94713865902</c:v>
                </c:pt>
                <c:pt idx="409">
                  <c:v>317636.0941310004</c:v>
                </c:pt>
                <c:pt idx="410">
                  <c:v>315561.03170607676</c:v>
                </c:pt>
                <c:pt idx="411">
                  <c:v>317845.08731293754</c:v>
                </c:pt>
                <c:pt idx="412">
                  <c:v>316547.11368359154</c:v>
                </c:pt>
                <c:pt idx="413">
                  <c:v>317451.77330998518</c:v>
                </c:pt>
                <c:pt idx="414">
                  <c:v>315066.94417661749</c:v>
                </c:pt>
                <c:pt idx="415">
                  <c:v>315354.04807231284</c:v>
                </c:pt>
                <c:pt idx="416">
                  <c:v>316749.82819644373</c:v>
                </c:pt>
                <c:pt idx="417">
                  <c:v>314671.63397580991</c:v>
                </c:pt>
                <c:pt idx="418">
                  <c:v>316356.78201074799</c:v>
                </c:pt>
                <c:pt idx="419">
                  <c:v>315951.32427450165</c:v>
                </c:pt>
                <c:pt idx="420">
                  <c:v>314792.02337774262</c:v>
                </c:pt>
                <c:pt idx="421">
                  <c:v>315151.23109720892</c:v>
                </c:pt>
                <c:pt idx="422">
                  <c:v>314836.16754849342</c:v>
                </c:pt>
                <c:pt idx="423">
                  <c:v>316726.79268811183</c:v>
                </c:pt>
                <c:pt idx="424">
                  <c:v>317424.02222075255</c:v>
                </c:pt>
                <c:pt idx="425">
                  <c:v>316317.95261955418</c:v>
                </c:pt>
                <c:pt idx="426">
                  <c:v>314328.61365527665</c:v>
                </c:pt>
                <c:pt idx="427">
                  <c:v>314336.64040916244</c:v>
                </c:pt>
                <c:pt idx="428">
                  <c:v>314404.8564495265</c:v>
                </c:pt>
                <c:pt idx="429">
                  <c:v>317752.65672209667</c:v>
                </c:pt>
                <c:pt idx="430">
                  <c:v>314457.02047002944</c:v>
                </c:pt>
                <c:pt idx="431">
                  <c:v>316206.85872761701</c:v>
                </c:pt>
                <c:pt idx="432">
                  <c:v>314509.18529116729</c:v>
                </c:pt>
                <c:pt idx="433">
                  <c:v>316937.73604324908</c:v>
                </c:pt>
                <c:pt idx="434">
                  <c:v>315004.72451610048</c:v>
                </c:pt>
                <c:pt idx="435">
                  <c:v>315745.72320924181</c:v>
                </c:pt>
                <c:pt idx="436">
                  <c:v>317820.99294448312</c:v>
                </c:pt>
                <c:pt idx="437">
                  <c:v>314617.52782169747</c:v>
                </c:pt>
                <c:pt idx="438">
                  <c:v>316600.55228065868</c:v>
                </c:pt>
                <c:pt idx="439">
                  <c:v>314798.10754114063</c:v>
                </c:pt>
                <c:pt idx="440">
                  <c:v>317897.40428519552</c:v>
                </c:pt>
                <c:pt idx="441">
                  <c:v>316013.11657118646</c:v>
                </c:pt>
                <c:pt idx="442">
                  <c:v>314326.65379245713</c:v>
                </c:pt>
                <c:pt idx="443">
                  <c:v>314874.35482884804</c:v>
                </c:pt>
                <c:pt idx="444">
                  <c:v>314350.73079665442</c:v>
                </c:pt>
                <c:pt idx="445">
                  <c:v>314402.89409988007</c:v>
                </c:pt>
                <c:pt idx="446">
                  <c:v>315209.41614059202</c:v>
                </c:pt>
                <c:pt idx="447">
                  <c:v>314443.01951860933</c:v>
                </c:pt>
                <c:pt idx="448">
                  <c:v>316776.15504658327</c:v>
                </c:pt>
                <c:pt idx="449">
                  <c:v>317965.79127518454</c:v>
                </c:pt>
                <c:pt idx="450">
                  <c:v>314954.61842207407</c:v>
                </c:pt>
                <c:pt idx="451">
                  <c:v>315508.48454086855</c:v>
                </c:pt>
                <c:pt idx="452">
                  <c:v>315910.35484643083</c:v>
                </c:pt>
                <c:pt idx="453">
                  <c:v>314571.42175881012</c:v>
                </c:pt>
                <c:pt idx="454">
                  <c:v>314575.43415141036</c:v>
                </c:pt>
                <c:pt idx="455">
                  <c:v>315747.4854793977</c:v>
                </c:pt>
                <c:pt idx="456">
                  <c:v>314687.78909159621</c:v>
                </c:pt>
                <c:pt idx="457">
                  <c:v>317225.42971233325</c:v>
                </c:pt>
                <c:pt idx="458">
                  <c:v>316415.73936575017</c:v>
                </c:pt>
                <c:pt idx="459">
                  <c:v>315596.80369241082</c:v>
                </c:pt>
                <c:pt idx="460">
                  <c:v>317086.4649431319</c:v>
                </c:pt>
                <c:pt idx="461">
                  <c:v>317165.96794762585</c:v>
                </c:pt>
                <c:pt idx="462">
                  <c:v>314804.16188587394</c:v>
                </c:pt>
                <c:pt idx="463">
                  <c:v>315386.0276753371</c:v>
                </c:pt>
                <c:pt idx="464">
                  <c:v>318046.25816341187</c:v>
                </c:pt>
                <c:pt idx="465">
                  <c:v>315183.38007649372</c:v>
                </c:pt>
                <c:pt idx="466">
                  <c:v>317429.08922564524</c:v>
                </c:pt>
                <c:pt idx="467">
                  <c:v>314336.77117345441</c:v>
                </c:pt>
                <c:pt idx="468">
                  <c:v>314372.88482657325</c:v>
                </c:pt>
                <c:pt idx="469">
                  <c:v>314392.94724988757</c:v>
                </c:pt>
                <c:pt idx="470">
                  <c:v>317071.3700196615</c:v>
                </c:pt>
                <c:pt idx="471">
                  <c:v>317753.1423092843</c:v>
                </c:pt>
                <c:pt idx="472">
                  <c:v>317445.17555013078</c:v>
                </c:pt>
                <c:pt idx="473">
                  <c:v>314485.23526513932</c:v>
                </c:pt>
                <c:pt idx="474">
                  <c:v>314505.2984931689</c:v>
                </c:pt>
                <c:pt idx="475">
                  <c:v>316833.61638655915</c:v>
                </c:pt>
                <c:pt idx="476">
                  <c:v>314629.68959409243</c:v>
                </c:pt>
                <c:pt idx="477">
                  <c:v>315077.05252619146</c:v>
                </c:pt>
                <c:pt idx="478">
                  <c:v>315570.68139316875</c:v>
                </c:pt>
                <c:pt idx="479">
                  <c:v>314766.12438907538</c:v>
                </c:pt>
                <c:pt idx="480">
                  <c:v>315416.17836657265</c:v>
                </c:pt>
                <c:pt idx="481">
                  <c:v>315205.4782295397</c:v>
                </c:pt>
                <c:pt idx="482">
                  <c:v>314886.51235864667</c:v>
                </c:pt>
                <c:pt idx="483">
                  <c:v>317441.79294551519</c:v>
                </c:pt>
                <c:pt idx="484">
                  <c:v>314330.95324718993</c:v>
                </c:pt>
                <c:pt idx="485">
                  <c:v>316072.73892286047</c:v>
                </c:pt>
                <c:pt idx="486">
                  <c:v>314375.09274551482</c:v>
                </c:pt>
                <c:pt idx="487">
                  <c:v>318150.87936999241</c:v>
                </c:pt>
                <c:pt idx="488">
                  <c:v>314411.2049890426</c:v>
                </c:pt>
                <c:pt idx="489">
                  <c:v>314475.40469994949</c:v>
                </c:pt>
                <c:pt idx="490">
                  <c:v>314970.78660294408</c:v>
                </c:pt>
                <c:pt idx="491">
                  <c:v>314515.5308651487</c:v>
                </c:pt>
                <c:pt idx="492">
                  <c:v>315926.03197028185</c:v>
                </c:pt>
                <c:pt idx="493">
                  <c:v>316537.75493386749</c:v>
                </c:pt>
                <c:pt idx="494">
                  <c:v>314607.82121330546</c:v>
                </c:pt>
                <c:pt idx="495">
                  <c:v>316783.99999682565</c:v>
                </c:pt>
                <c:pt idx="496">
                  <c:v>315568.71112831967</c:v>
                </c:pt>
                <c:pt idx="497">
                  <c:v>314708.13966993085</c:v>
                </c:pt>
                <c:pt idx="498">
                  <c:v>317430.49844659405</c:v>
                </c:pt>
                <c:pt idx="499">
                  <c:v>317653.76286295452</c:v>
                </c:pt>
                <c:pt idx="500">
                  <c:v>315139.34091171122</c:v>
                </c:pt>
                <c:pt idx="501">
                  <c:v>316927.33918094914</c:v>
                </c:pt>
                <c:pt idx="502">
                  <c:v>314868.6534335356</c:v>
                </c:pt>
                <c:pt idx="503">
                  <c:v>315466.36447727628</c:v>
                </c:pt>
                <c:pt idx="504">
                  <c:v>318106.63910526899</c:v>
                </c:pt>
                <c:pt idx="505">
                  <c:v>316503.14308856725</c:v>
                </c:pt>
                <c:pt idx="506">
                  <c:v>316384.26748633996</c:v>
                </c:pt>
                <c:pt idx="507">
                  <c:v>316765.27647231176</c:v>
                </c:pt>
                <c:pt idx="508">
                  <c:v>314349.36474581109</c:v>
                </c:pt>
                <c:pt idx="509">
                  <c:v>314365.41446856927</c:v>
                </c:pt>
                <c:pt idx="510">
                  <c:v>314445.66169168963</c:v>
                </c:pt>
                <c:pt idx="511">
                  <c:v>314461.71114509623</c:v>
                </c:pt>
                <c:pt idx="512">
                  <c:v>314558.0105084111</c:v>
                </c:pt>
                <c:pt idx="513">
                  <c:v>317245.28464158601</c:v>
                </c:pt>
                <c:pt idx="514">
                  <c:v>314630.23639185214</c:v>
                </c:pt>
                <c:pt idx="515">
                  <c:v>315582.76825158973</c:v>
                </c:pt>
                <c:pt idx="516">
                  <c:v>314714.50226410193</c:v>
                </c:pt>
                <c:pt idx="517">
                  <c:v>315101.40939595492</c:v>
                </c:pt>
                <c:pt idx="518">
                  <c:v>316325.75787032902</c:v>
                </c:pt>
                <c:pt idx="519">
                  <c:v>315141.54111617466</c:v>
                </c:pt>
                <c:pt idx="520">
                  <c:v>316631.70117786847</c:v>
                </c:pt>
                <c:pt idx="521">
                  <c:v>317424.17896823207</c:v>
                </c:pt>
                <c:pt idx="522">
                  <c:v>318006.38332960824</c:v>
                </c:pt>
                <c:pt idx="523">
                  <c:v>315492.5266933387</c:v>
                </c:pt>
                <c:pt idx="524">
                  <c:v>317842.35470338503</c:v>
                </c:pt>
                <c:pt idx="525">
                  <c:v>314363.92663379817</c:v>
                </c:pt>
                <c:pt idx="526">
                  <c:v>314408.05899059068</c:v>
                </c:pt>
                <c:pt idx="527">
                  <c:v>314432.13135481562</c:v>
                </c:pt>
                <c:pt idx="528">
                  <c:v>314971.32109701569</c:v>
                </c:pt>
                <c:pt idx="529">
                  <c:v>316092.62431709905</c:v>
                </c:pt>
                <c:pt idx="530">
                  <c:v>314500.33908929804</c:v>
                </c:pt>
                <c:pt idx="531">
                  <c:v>318227.35355601297</c:v>
                </c:pt>
                <c:pt idx="532">
                  <c:v>315023.48887975654</c:v>
                </c:pt>
                <c:pt idx="533">
                  <c:v>316124.74828817067</c:v>
                </c:pt>
                <c:pt idx="534">
                  <c:v>314584.59667858866</c:v>
                </c:pt>
                <c:pt idx="535">
                  <c:v>316839.09432466846</c:v>
                </c:pt>
                <c:pt idx="536">
                  <c:v>314656.82024759438</c:v>
                </c:pt>
                <c:pt idx="537">
                  <c:v>315811.57885425893</c:v>
                </c:pt>
                <c:pt idx="538">
                  <c:v>317061.28721170168</c:v>
                </c:pt>
                <c:pt idx="539">
                  <c:v>315410.43380452658</c:v>
                </c:pt>
                <c:pt idx="540">
                  <c:v>314757.13374462572</c:v>
                </c:pt>
                <c:pt idx="541">
                  <c:v>318283.68852914742</c:v>
                </c:pt>
                <c:pt idx="542">
                  <c:v>316518.55921036901</c:v>
                </c:pt>
                <c:pt idx="543">
                  <c:v>318022.70521460869</c:v>
                </c:pt>
                <c:pt idx="544">
                  <c:v>317338.86644462665</c:v>
                </c:pt>
                <c:pt idx="545">
                  <c:v>315697.23448216548</c:v>
                </c:pt>
                <c:pt idx="546">
                  <c:v>317974.73072911293</c:v>
                </c:pt>
                <c:pt idx="547">
                  <c:v>315232.16673789488</c:v>
                </c:pt>
                <c:pt idx="548">
                  <c:v>316082.58957094938</c:v>
                </c:pt>
                <c:pt idx="549">
                  <c:v>314945.72867704654</c:v>
                </c:pt>
                <c:pt idx="550">
                  <c:v>314402.6423074613</c:v>
                </c:pt>
                <c:pt idx="551">
                  <c:v>316424.00256269373</c:v>
                </c:pt>
                <c:pt idx="552">
                  <c:v>317616.31469996896</c:v>
                </c:pt>
                <c:pt idx="553">
                  <c:v>314446.7688734032</c:v>
                </c:pt>
                <c:pt idx="554">
                  <c:v>314486.88553465187</c:v>
                </c:pt>
                <c:pt idx="555">
                  <c:v>317240.83711704973</c:v>
                </c:pt>
                <c:pt idx="556">
                  <c:v>314563.11293807684</c:v>
                </c:pt>
                <c:pt idx="557">
                  <c:v>318147.06416045525</c:v>
                </c:pt>
                <c:pt idx="558">
                  <c:v>316464.16892884864</c:v>
                </c:pt>
                <c:pt idx="559">
                  <c:v>314631.31853596971</c:v>
                </c:pt>
                <c:pt idx="560">
                  <c:v>318219.34825039597</c:v>
                </c:pt>
                <c:pt idx="561">
                  <c:v>315400.71939109982</c:v>
                </c:pt>
                <c:pt idx="562">
                  <c:v>315845.75715598726</c:v>
                </c:pt>
                <c:pt idx="563">
                  <c:v>318195.25782935065</c:v>
                </c:pt>
                <c:pt idx="564">
                  <c:v>315130.31634708215</c:v>
                </c:pt>
                <c:pt idx="565">
                  <c:v>317348.09320236475</c:v>
                </c:pt>
                <c:pt idx="566">
                  <c:v>314735.63574827084</c:v>
                </c:pt>
                <c:pt idx="567">
                  <c:v>317427.31262818421</c:v>
                </c:pt>
                <c:pt idx="568">
                  <c:v>317903.17339432641</c:v>
                </c:pt>
                <c:pt idx="569">
                  <c:v>314763.72192700132</c:v>
                </c:pt>
                <c:pt idx="570">
                  <c:v>315162.41989215242</c:v>
                </c:pt>
                <c:pt idx="571">
                  <c:v>316215.09721727687</c:v>
                </c:pt>
                <c:pt idx="572">
                  <c:v>316781.98200097785</c:v>
                </c:pt>
                <c:pt idx="573">
                  <c:v>315703.42796998669</c:v>
                </c:pt>
                <c:pt idx="574">
                  <c:v>317983.16884581151</c:v>
                </c:pt>
                <c:pt idx="575">
                  <c:v>316933.0496222183</c:v>
                </c:pt>
                <c:pt idx="576">
                  <c:v>317859.46639158978</c:v>
                </c:pt>
                <c:pt idx="577">
                  <c:v>318287.73388797091</c:v>
                </c:pt>
                <c:pt idx="578">
                  <c:v>314916.1935894473</c:v>
                </c:pt>
                <c:pt idx="579">
                  <c:v>317052.07642055955</c:v>
                </c:pt>
                <c:pt idx="580">
                  <c:v>316136.76868815901</c:v>
                </c:pt>
                <c:pt idx="581">
                  <c:v>314457.21771779907</c:v>
                </c:pt>
                <c:pt idx="582">
                  <c:v>317195.27789770084</c:v>
                </c:pt>
                <c:pt idx="583">
                  <c:v>314489.30520774552</c:v>
                </c:pt>
                <c:pt idx="584">
                  <c:v>314517.38469940482</c:v>
                </c:pt>
                <c:pt idx="585">
                  <c:v>315379.11755110271</c:v>
                </c:pt>
                <c:pt idx="586">
                  <c:v>314585.58128279593</c:v>
                </c:pt>
                <c:pt idx="587">
                  <c:v>314661.80607908568</c:v>
                </c:pt>
                <c:pt idx="588">
                  <c:v>318408.45292628539</c:v>
                </c:pt>
                <c:pt idx="589">
                  <c:v>315185.03616430552</c:v>
                </c:pt>
                <c:pt idx="590">
                  <c:v>317662.38980059215</c:v>
                </c:pt>
                <c:pt idx="591">
                  <c:v>314738.03368956636</c:v>
                </c:pt>
                <c:pt idx="592">
                  <c:v>316934.66839551425</c:v>
                </c:pt>
                <c:pt idx="593">
                  <c:v>315761.92856243561</c:v>
                </c:pt>
                <c:pt idx="594">
                  <c:v>317789.25369100354</c:v>
                </c:pt>
                <c:pt idx="595">
                  <c:v>314886.48535741959</c:v>
                </c:pt>
                <c:pt idx="596">
                  <c:v>315972.36492377945</c:v>
                </c:pt>
                <c:pt idx="597">
                  <c:v>316868.07141580043</c:v>
                </c:pt>
                <c:pt idx="598">
                  <c:v>316174.94836518815</c:v>
                </c:pt>
                <c:pt idx="599">
                  <c:v>317533.02695617732</c:v>
                </c:pt>
                <c:pt idx="600">
                  <c:v>314974.75581600232</c:v>
                </c:pt>
                <c:pt idx="601">
                  <c:v>315349.55503457098</c:v>
                </c:pt>
                <c:pt idx="602">
                  <c:v>317473.99503256276</c:v>
                </c:pt>
                <c:pt idx="603">
                  <c:v>317864.86069626751</c:v>
                </c:pt>
                <c:pt idx="604">
                  <c:v>317683.53296046593</c:v>
                </c:pt>
                <c:pt idx="605">
                  <c:v>317790.12537763396</c:v>
                </c:pt>
                <c:pt idx="606">
                  <c:v>314531.65143413516</c:v>
                </c:pt>
                <c:pt idx="607">
                  <c:v>314539.67153455399</c:v>
                </c:pt>
                <c:pt idx="608">
                  <c:v>315469.93686109129</c:v>
                </c:pt>
                <c:pt idx="609">
                  <c:v>316564.47270048753</c:v>
                </c:pt>
                <c:pt idx="610">
                  <c:v>317273.12649327639</c:v>
                </c:pt>
                <c:pt idx="611">
                  <c:v>314619.89568371396</c:v>
                </c:pt>
                <c:pt idx="612">
                  <c:v>316703.07555476052</c:v>
                </c:pt>
                <c:pt idx="613">
                  <c:v>317455.20263813797</c:v>
                </c:pt>
                <c:pt idx="614">
                  <c:v>318219.88309807924</c:v>
                </c:pt>
                <c:pt idx="615">
                  <c:v>314647.97593266529</c:v>
                </c:pt>
                <c:pt idx="616">
                  <c:v>318267.95056014281</c:v>
                </c:pt>
                <c:pt idx="617">
                  <c:v>315764.38002453814</c:v>
                </c:pt>
                <c:pt idx="618">
                  <c:v>315215.50029129366</c:v>
                </c:pt>
                <c:pt idx="619">
                  <c:v>316861.85423947487</c:v>
                </c:pt>
                <c:pt idx="620">
                  <c:v>314748.27155370271</c:v>
                </c:pt>
                <c:pt idx="621">
                  <c:v>314800.42804387066</c:v>
                </c:pt>
                <c:pt idx="622">
                  <c:v>315602.36020234838</c:v>
                </c:pt>
                <c:pt idx="623">
                  <c:v>315335.87355983595</c:v>
                </c:pt>
                <c:pt idx="624">
                  <c:v>316066.97858629428</c:v>
                </c:pt>
                <c:pt idx="625">
                  <c:v>317988.82001463469</c:v>
                </c:pt>
                <c:pt idx="626">
                  <c:v>314956.90500753437</c:v>
                </c:pt>
                <c:pt idx="627">
                  <c:v>317772.00185171241</c:v>
                </c:pt>
                <c:pt idx="628">
                  <c:v>316277.46284403763</c:v>
                </c:pt>
                <c:pt idx="629">
                  <c:v>315065.24034852127</c:v>
                </c:pt>
                <c:pt idx="630">
                  <c:v>318236.28646206175</c:v>
                </c:pt>
                <c:pt idx="631">
                  <c:v>317492.7340275207</c:v>
                </c:pt>
                <c:pt idx="632">
                  <c:v>316508.20671391441</c:v>
                </c:pt>
                <c:pt idx="633">
                  <c:v>315189.62617537566</c:v>
                </c:pt>
                <c:pt idx="634">
                  <c:v>314610.21068034309</c:v>
                </c:pt>
                <c:pt idx="635">
                  <c:v>314614.22169791907</c:v>
                </c:pt>
                <c:pt idx="636">
                  <c:v>318037.09710983461</c:v>
                </c:pt>
                <c:pt idx="637">
                  <c:v>316666.82096701366</c:v>
                </c:pt>
                <c:pt idx="638">
                  <c:v>317887.60296231217</c:v>
                </c:pt>
                <c:pt idx="639">
                  <c:v>318372.43614671851</c:v>
                </c:pt>
                <c:pt idx="640">
                  <c:v>314698.45367670839</c:v>
                </c:pt>
                <c:pt idx="641">
                  <c:v>314734.55844487884</c:v>
                </c:pt>
                <c:pt idx="642">
                  <c:v>316069.40564601234</c:v>
                </c:pt>
                <c:pt idx="643">
                  <c:v>315640.8310478098</c:v>
                </c:pt>
                <c:pt idx="644">
                  <c:v>314834.85635401402</c:v>
                </c:pt>
                <c:pt idx="645">
                  <c:v>316952.13682484423</c:v>
                </c:pt>
                <c:pt idx="646">
                  <c:v>314866.95525209146</c:v>
                </c:pt>
                <c:pt idx="647">
                  <c:v>318501.04207577091</c:v>
                </c:pt>
                <c:pt idx="648">
                  <c:v>316295.78671706753</c:v>
                </c:pt>
                <c:pt idx="649">
                  <c:v>317723.27063544659</c:v>
                </c:pt>
                <c:pt idx="650">
                  <c:v>318448.75789216312</c:v>
                </c:pt>
                <c:pt idx="651">
                  <c:v>316165.73393858271</c:v>
                </c:pt>
                <c:pt idx="652">
                  <c:v>315422.35723344289</c:v>
                </c:pt>
                <c:pt idx="653">
                  <c:v>316003.66362628661</c:v>
                </c:pt>
                <c:pt idx="654">
                  <c:v>315075.59805226815</c:v>
                </c:pt>
                <c:pt idx="655">
                  <c:v>315805.35512291954</c:v>
                </c:pt>
                <c:pt idx="656">
                  <c:v>318042.66668251698</c:v>
                </c:pt>
                <c:pt idx="657">
                  <c:v>317467.58518586599</c:v>
                </c:pt>
                <c:pt idx="658">
                  <c:v>315163.87541951565</c:v>
                </c:pt>
                <c:pt idx="659">
                  <c:v>314648.56975978933</c:v>
                </c:pt>
                <c:pt idx="660">
                  <c:v>316570.55391113635</c:v>
                </c:pt>
                <c:pt idx="661">
                  <c:v>314688.67080038384</c:v>
                </c:pt>
                <c:pt idx="662">
                  <c:v>318456.86379560927</c:v>
                </c:pt>
                <c:pt idx="663">
                  <c:v>314732.79283826047</c:v>
                </c:pt>
                <c:pt idx="664">
                  <c:v>314784.94378684019</c:v>
                </c:pt>
                <c:pt idx="665">
                  <c:v>317211.41527584271</c:v>
                </c:pt>
                <c:pt idx="666">
                  <c:v>316753.16456968442</c:v>
                </c:pt>
                <c:pt idx="667">
                  <c:v>317673.64908444544</c:v>
                </c:pt>
                <c:pt idx="668">
                  <c:v>318237.13345697743</c:v>
                </c:pt>
                <c:pt idx="669">
                  <c:v>315288.26645728061</c:v>
                </c:pt>
                <c:pt idx="670">
                  <c:v>317433.00318758399</c:v>
                </c:pt>
                <c:pt idx="671">
                  <c:v>314901.29066248122</c:v>
                </c:pt>
                <c:pt idx="672">
                  <c:v>314905.30193165474</c:v>
                </c:pt>
                <c:pt idx="673">
                  <c:v>318444.88534033828</c:v>
                </c:pt>
                <c:pt idx="674">
                  <c:v>315691.20684434741</c:v>
                </c:pt>
                <c:pt idx="675">
                  <c:v>316939.93550619931</c:v>
                </c:pt>
                <c:pt idx="676">
                  <c:v>317370.37390893931</c:v>
                </c:pt>
                <c:pt idx="677">
                  <c:v>318134.39253333211</c:v>
                </c:pt>
                <c:pt idx="678">
                  <c:v>315743.37328147015</c:v>
                </c:pt>
                <c:pt idx="679">
                  <c:v>317058.52956079115</c:v>
                </c:pt>
                <c:pt idx="680">
                  <c:v>316703.06109697284</c:v>
                </c:pt>
                <c:pt idx="681">
                  <c:v>316030.07395946904</c:v>
                </c:pt>
                <c:pt idx="682">
                  <c:v>315113.94695974968</c:v>
                </c:pt>
                <c:pt idx="683">
                  <c:v>314702.74088303291</c:v>
                </c:pt>
                <c:pt idx="684">
                  <c:v>317970.15897643275</c:v>
                </c:pt>
                <c:pt idx="685">
                  <c:v>314742.84161051526</c:v>
                </c:pt>
                <c:pt idx="686">
                  <c:v>315190.18780423666</c:v>
                </c:pt>
                <c:pt idx="687">
                  <c:v>317825.0937289556</c:v>
                </c:pt>
                <c:pt idx="688">
                  <c:v>318609.72005621408</c:v>
                </c:pt>
                <c:pt idx="689">
                  <c:v>314786.96648115059</c:v>
                </c:pt>
                <c:pt idx="690">
                  <c:v>316482.83794889832</c:v>
                </c:pt>
                <c:pt idx="691">
                  <c:v>315557.11671859783</c:v>
                </c:pt>
                <c:pt idx="692">
                  <c:v>314835.10668538697</c:v>
                </c:pt>
                <c:pt idx="693">
                  <c:v>315278.46627310943</c:v>
                </c:pt>
                <c:pt idx="694">
                  <c:v>316657.10271235136</c:v>
                </c:pt>
                <c:pt idx="695">
                  <c:v>315617.30553798005</c:v>
                </c:pt>
                <c:pt idx="696">
                  <c:v>314951.45753730671</c:v>
                </c:pt>
                <c:pt idx="697">
                  <c:v>316364.86301698012</c:v>
                </c:pt>
                <c:pt idx="698">
                  <c:v>318573.51066189737</c:v>
                </c:pt>
                <c:pt idx="699">
                  <c:v>316182.56546148565</c:v>
                </c:pt>
                <c:pt idx="700">
                  <c:v>318136.04813664971</c:v>
                </c:pt>
                <c:pt idx="701">
                  <c:v>315035.71911563643</c:v>
                </c:pt>
                <c:pt idx="702">
                  <c:v>318405.31942921737</c:v>
                </c:pt>
                <c:pt idx="703">
                  <c:v>317293.65033163159</c:v>
                </c:pt>
                <c:pt idx="704">
                  <c:v>317743.46251431177</c:v>
                </c:pt>
                <c:pt idx="705">
                  <c:v>315095.90653203422</c:v>
                </c:pt>
                <c:pt idx="706">
                  <c:v>316733.39005509182</c:v>
                </c:pt>
                <c:pt idx="707">
                  <c:v>317108.64389340399</c:v>
                </c:pt>
                <c:pt idx="708">
                  <c:v>316004.20518533693</c:v>
                </c:pt>
                <c:pt idx="709">
                  <c:v>318007.52668041125</c:v>
                </c:pt>
                <c:pt idx="710">
                  <c:v>314772.92035936809</c:v>
                </c:pt>
                <c:pt idx="711">
                  <c:v>318298.02608095034</c:v>
                </c:pt>
                <c:pt idx="712">
                  <c:v>314800.99342965393</c:v>
                </c:pt>
                <c:pt idx="713">
                  <c:v>314841.10864839732</c:v>
                </c:pt>
                <c:pt idx="714">
                  <c:v>315551.32924961607</c:v>
                </c:pt>
                <c:pt idx="715">
                  <c:v>315256.4127999834</c:v>
                </c:pt>
                <c:pt idx="716">
                  <c:v>314897.27352361759</c:v>
                </c:pt>
                <c:pt idx="717">
                  <c:v>314949.43243852118</c:v>
                </c:pt>
                <c:pt idx="718">
                  <c:v>318121.90817179106</c:v>
                </c:pt>
                <c:pt idx="719">
                  <c:v>317736.93032514496</c:v>
                </c:pt>
                <c:pt idx="720">
                  <c:v>315882.14842074789</c:v>
                </c:pt>
                <c:pt idx="721">
                  <c:v>318000.73738853453</c:v>
                </c:pt>
                <c:pt idx="722">
                  <c:v>316715.67293816106</c:v>
                </c:pt>
                <c:pt idx="723">
                  <c:v>315065.79123812658</c:v>
                </c:pt>
                <c:pt idx="724">
                  <c:v>317599.47331193363</c:v>
                </c:pt>
                <c:pt idx="725">
                  <c:v>317122.6631070603</c:v>
                </c:pt>
                <c:pt idx="726">
                  <c:v>315731.90535350761</c:v>
                </c:pt>
                <c:pt idx="727">
                  <c:v>318421.79969484889</c:v>
                </c:pt>
                <c:pt idx="728">
                  <c:v>315469.08934938285</c:v>
                </c:pt>
                <c:pt idx="729">
                  <c:v>315166.10603161552</c:v>
                </c:pt>
                <c:pt idx="730">
                  <c:v>317355.8336495015</c:v>
                </c:pt>
                <c:pt idx="731">
                  <c:v>317458.40440330654</c:v>
                </c:pt>
                <c:pt idx="732">
                  <c:v>314839.0633009806</c:v>
                </c:pt>
                <c:pt idx="733">
                  <c:v>314867.13845563674</c:v>
                </c:pt>
                <c:pt idx="734">
                  <c:v>316669.91206167883</c:v>
                </c:pt>
                <c:pt idx="735">
                  <c:v>315286.48680141364</c:v>
                </c:pt>
                <c:pt idx="736">
                  <c:v>314931.326536006</c:v>
                </c:pt>
                <c:pt idx="737">
                  <c:v>317080.54616087402</c:v>
                </c:pt>
                <c:pt idx="738">
                  <c:v>314951.38598754484</c:v>
                </c:pt>
                <c:pt idx="739">
                  <c:v>315605.52578028373</c:v>
                </c:pt>
                <c:pt idx="740">
                  <c:v>316094.8294272247</c:v>
                </c:pt>
                <c:pt idx="741">
                  <c:v>318617.82178568171</c:v>
                </c:pt>
                <c:pt idx="742">
                  <c:v>315880.37683287374</c:v>
                </c:pt>
                <c:pt idx="743">
                  <c:v>315394.83126419515</c:v>
                </c:pt>
                <c:pt idx="744">
                  <c:v>318237.55347704206</c:v>
                </c:pt>
                <c:pt idx="745">
                  <c:v>315673.74156945542</c:v>
                </c:pt>
                <c:pt idx="746">
                  <c:v>315079.78356821276</c:v>
                </c:pt>
                <c:pt idx="747">
                  <c:v>318658.04784577939</c:v>
                </c:pt>
                <c:pt idx="748">
                  <c:v>315131.94724494976</c:v>
                </c:pt>
                <c:pt idx="749">
                  <c:v>316401.4919970475</c:v>
                </c:pt>
                <c:pt idx="750">
                  <c:v>316615.99468886812</c:v>
                </c:pt>
                <c:pt idx="751">
                  <c:v>318541.87008091458</c:v>
                </c:pt>
                <c:pt idx="752">
                  <c:v>318617.87773881049</c:v>
                </c:pt>
                <c:pt idx="753">
                  <c:v>318573.84923451237</c:v>
                </c:pt>
                <c:pt idx="754">
                  <c:v>317066.66748057847</c:v>
                </c:pt>
                <c:pt idx="755">
                  <c:v>315224.24043994193</c:v>
                </c:pt>
                <c:pt idx="756">
                  <c:v>318320.26291369606</c:v>
                </c:pt>
                <c:pt idx="757">
                  <c:v>318750.6184798769</c:v>
                </c:pt>
                <c:pt idx="758">
                  <c:v>318281.80535219394</c:v>
                </c:pt>
                <c:pt idx="759">
                  <c:v>315611.52466337301</c:v>
                </c:pt>
                <c:pt idx="760">
                  <c:v>317847.05730785354</c:v>
                </c:pt>
                <c:pt idx="761">
                  <c:v>315324.56055345584</c:v>
                </c:pt>
                <c:pt idx="762">
                  <c:v>314925.49247814086</c:v>
                </c:pt>
                <c:pt idx="763">
                  <c:v>316307.51082321012</c:v>
                </c:pt>
                <c:pt idx="764">
                  <c:v>318383.13255381625</c:v>
                </c:pt>
                <c:pt idx="765">
                  <c:v>314961.59547876543</c:v>
                </c:pt>
                <c:pt idx="766">
                  <c:v>318227.57473255374</c:v>
                </c:pt>
                <c:pt idx="767">
                  <c:v>314993.69063055352</c:v>
                </c:pt>
                <c:pt idx="768">
                  <c:v>318462.5025006801</c:v>
                </c:pt>
                <c:pt idx="769">
                  <c:v>315930.55990101991</c:v>
                </c:pt>
                <c:pt idx="770">
                  <c:v>315045.84835575154</c:v>
                </c:pt>
                <c:pt idx="771">
                  <c:v>318126.69932834874</c:v>
                </c:pt>
                <c:pt idx="772">
                  <c:v>318071.73102852172</c:v>
                </c:pt>
                <c:pt idx="773">
                  <c:v>317729.86094592046</c:v>
                </c:pt>
                <c:pt idx="774">
                  <c:v>318746.59618659236</c:v>
                </c:pt>
                <c:pt idx="775">
                  <c:v>318379.83001778839</c:v>
                </c:pt>
                <c:pt idx="776">
                  <c:v>317564.77876174863</c:v>
                </c:pt>
                <c:pt idx="777">
                  <c:v>315481.06764580583</c:v>
                </c:pt>
                <c:pt idx="778">
                  <c:v>318578.09850444726</c:v>
                </c:pt>
                <c:pt idx="779">
                  <c:v>316205.40910445241</c:v>
                </c:pt>
                <c:pt idx="780">
                  <c:v>316610.17531918496</c:v>
                </c:pt>
                <c:pt idx="781">
                  <c:v>315174.25030766363</c:v>
                </c:pt>
                <c:pt idx="782">
                  <c:v>315186.28881835536</c:v>
                </c:pt>
                <c:pt idx="783">
                  <c:v>315808.14975964924</c:v>
                </c:pt>
                <c:pt idx="784">
                  <c:v>317526.4608291855</c:v>
                </c:pt>
                <c:pt idx="785">
                  <c:v>318240.80426229438</c:v>
                </c:pt>
                <c:pt idx="786">
                  <c:v>315282.59659605066</c:v>
                </c:pt>
                <c:pt idx="787">
                  <c:v>316999.07374967629</c:v>
                </c:pt>
                <c:pt idx="788">
                  <c:v>316848.78435039218</c:v>
                </c:pt>
                <c:pt idx="789">
                  <c:v>317452.06362013752</c:v>
                </c:pt>
                <c:pt idx="790">
                  <c:v>318065.14057522785</c:v>
                </c:pt>
                <c:pt idx="791">
                  <c:v>316135.21042257309</c:v>
                </c:pt>
                <c:pt idx="792">
                  <c:v>318674.23729802069</c:v>
                </c:pt>
                <c:pt idx="793">
                  <c:v>315709.80771314073</c:v>
                </c:pt>
                <c:pt idx="794">
                  <c:v>318542.54870614148</c:v>
                </c:pt>
                <c:pt idx="795">
                  <c:v>317181.40585161815</c:v>
                </c:pt>
                <c:pt idx="796">
                  <c:v>315027.79692651861</c:v>
                </c:pt>
                <c:pt idx="797">
                  <c:v>315439.10280636774</c:v>
                </c:pt>
                <c:pt idx="798">
                  <c:v>315039.83148497512</c:v>
                </c:pt>
                <c:pt idx="799">
                  <c:v>316012.79663460224</c:v>
                </c:pt>
                <c:pt idx="800">
                  <c:v>317083.38112252433</c:v>
                </c:pt>
                <c:pt idx="801">
                  <c:v>315079.94479770825</c:v>
                </c:pt>
                <c:pt idx="802">
                  <c:v>315136.11128746858</c:v>
                </c:pt>
                <c:pt idx="803">
                  <c:v>318770.76004288107</c:v>
                </c:pt>
                <c:pt idx="804">
                  <c:v>315204.31869111408</c:v>
                </c:pt>
                <c:pt idx="805">
                  <c:v>318503.27063285437</c:v>
                </c:pt>
                <c:pt idx="806">
                  <c:v>318340.20638261142</c:v>
                </c:pt>
                <c:pt idx="807">
                  <c:v>316311.76276989229</c:v>
                </c:pt>
                <c:pt idx="808">
                  <c:v>318806.98711498844</c:v>
                </c:pt>
                <c:pt idx="809">
                  <c:v>315631.72762999433</c:v>
                </c:pt>
                <c:pt idx="810">
                  <c:v>316676.70178020152</c:v>
                </c:pt>
                <c:pt idx="811">
                  <c:v>317490.23633065284</c:v>
                </c:pt>
                <c:pt idx="812">
                  <c:v>315934.52467725775</c:v>
                </c:pt>
                <c:pt idx="813">
                  <c:v>316514.38767741411</c:v>
                </c:pt>
                <c:pt idx="814">
                  <c:v>315320.67742831068</c:v>
                </c:pt>
                <c:pt idx="815">
                  <c:v>316157.24942023866</c:v>
                </c:pt>
                <c:pt idx="816">
                  <c:v>317765.70860634086</c:v>
                </c:pt>
                <c:pt idx="817">
                  <c:v>318056.13029998465</c:v>
                </c:pt>
                <c:pt idx="818">
                  <c:v>317073.56001357356</c:v>
                </c:pt>
                <c:pt idx="819">
                  <c:v>318445.83616976609</c:v>
                </c:pt>
                <c:pt idx="820">
                  <c:v>315101.45825815958</c:v>
                </c:pt>
                <c:pt idx="821">
                  <c:v>315113.49335059931</c:v>
                </c:pt>
                <c:pt idx="822">
                  <c:v>316034.84604014287</c:v>
                </c:pt>
                <c:pt idx="823">
                  <c:v>315780.20670551446</c:v>
                </c:pt>
                <c:pt idx="824">
                  <c:v>315461.1181655401</c:v>
                </c:pt>
                <c:pt idx="825">
                  <c:v>316935.2585277714</c:v>
                </c:pt>
                <c:pt idx="826">
                  <c:v>315157.61442917254</c:v>
                </c:pt>
                <c:pt idx="827">
                  <c:v>318682.54080248985</c:v>
                </c:pt>
                <c:pt idx="828">
                  <c:v>315193.7153329298</c:v>
                </c:pt>
                <c:pt idx="829">
                  <c:v>318041.6813112513</c:v>
                </c:pt>
                <c:pt idx="830">
                  <c:v>318485.23479344329</c:v>
                </c:pt>
                <c:pt idx="831">
                  <c:v>315553.40839422576</c:v>
                </c:pt>
                <c:pt idx="832">
                  <c:v>318159.12113729329</c:v>
                </c:pt>
                <c:pt idx="833">
                  <c:v>317394.2200217981</c:v>
                </c:pt>
                <c:pt idx="834">
                  <c:v>318638.78063612233</c:v>
                </c:pt>
                <c:pt idx="835">
                  <c:v>315289.9984013316</c:v>
                </c:pt>
                <c:pt idx="836">
                  <c:v>316674.89341457834</c:v>
                </c:pt>
                <c:pt idx="837">
                  <c:v>318714.592433882</c:v>
                </c:pt>
                <c:pt idx="838">
                  <c:v>316377.92828125227</c:v>
                </c:pt>
                <c:pt idx="839">
                  <c:v>315374.25029565132</c:v>
                </c:pt>
                <c:pt idx="840">
                  <c:v>318447.75139573409</c:v>
                </c:pt>
                <c:pt idx="841">
                  <c:v>318292.92534836667</c:v>
                </c:pt>
                <c:pt idx="842">
                  <c:v>318766.77691573458</c:v>
                </c:pt>
                <c:pt idx="843">
                  <c:v>315988.87434496946</c:v>
                </c:pt>
                <c:pt idx="844">
                  <c:v>315717.93003158428</c:v>
                </c:pt>
                <c:pt idx="845">
                  <c:v>317564.65919193107</c:v>
                </c:pt>
                <c:pt idx="846">
                  <c:v>315159.0915823417</c:v>
                </c:pt>
                <c:pt idx="847">
                  <c:v>315171.12200856319</c:v>
                </c:pt>
                <c:pt idx="848">
                  <c:v>317376.45107574365</c:v>
                </c:pt>
                <c:pt idx="849">
                  <c:v>315211.23201720399</c:v>
                </c:pt>
                <c:pt idx="850">
                  <c:v>315518.69543871167</c:v>
                </c:pt>
                <c:pt idx="851">
                  <c:v>315782.13052378892</c:v>
                </c:pt>
                <c:pt idx="852">
                  <c:v>318223.46348224254</c:v>
                </c:pt>
                <c:pt idx="853">
                  <c:v>318510.21409098833</c:v>
                </c:pt>
                <c:pt idx="854">
                  <c:v>315259.36640189792</c:v>
                </c:pt>
                <c:pt idx="855">
                  <c:v>317868.01062759117</c:v>
                </c:pt>
                <c:pt idx="856">
                  <c:v>317707.15897440468</c:v>
                </c:pt>
                <c:pt idx="857">
                  <c:v>318067.52643175807</c:v>
                </c:pt>
                <c:pt idx="858">
                  <c:v>315606.96685611765</c:v>
                </c:pt>
                <c:pt idx="859">
                  <c:v>316839.41929837136</c:v>
                </c:pt>
                <c:pt idx="860">
                  <c:v>315339.59618618735</c:v>
                </c:pt>
                <c:pt idx="861">
                  <c:v>316692.95416909287</c:v>
                </c:pt>
                <c:pt idx="862">
                  <c:v>316997.74871166388</c:v>
                </c:pt>
                <c:pt idx="863">
                  <c:v>316359.86822857911</c:v>
                </c:pt>
                <c:pt idx="864">
                  <c:v>317156.00963527389</c:v>
                </c:pt>
                <c:pt idx="865">
                  <c:v>318415.01306749316</c:v>
                </c:pt>
                <c:pt idx="866">
                  <c:v>318196.86267002189</c:v>
                </c:pt>
                <c:pt idx="867">
                  <c:v>318907.64095825132</c:v>
                </c:pt>
                <c:pt idx="868">
                  <c:v>316161.41668639792</c:v>
                </c:pt>
                <c:pt idx="869">
                  <c:v>318388.13132642495</c:v>
                </c:pt>
                <c:pt idx="870">
                  <c:v>315411.81177746289</c:v>
                </c:pt>
                <c:pt idx="871">
                  <c:v>318029.12757850211</c:v>
                </c:pt>
                <c:pt idx="872">
                  <c:v>315699.2556070346</c:v>
                </c:pt>
                <c:pt idx="873">
                  <c:v>318166.3209117435</c:v>
                </c:pt>
                <c:pt idx="874">
                  <c:v>318659.28138661338</c:v>
                </c:pt>
                <c:pt idx="875">
                  <c:v>315954.66966808302</c:v>
                </c:pt>
                <c:pt idx="876">
                  <c:v>316436.10179675382</c:v>
                </c:pt>
                <c:pt idx="877">
                  <c:v>318045.20400950836</c:v>
                </c:pt>
                <c:pt idx="878">
                  <c:v>315216.4409268609</c:v>
                </c:pt>
                <c:pt idx="879">
                  <c:v>315228.46917106106</c:v>
                </c:pt>
                <c:pt idx="880">
                  <c:v>318470.09227863321</c:v>
                </c:pt>
                <c:pt idx="881">
                  <c:v>318334.58852843678</c:v>
                </c:pt>
                <c:pt idx="882">
                  <c:v>315296.64809667692</c:v>
                </c:pt>
                <c:pt idx="883">
                  <c:v>317869.90399297472</c:v>
                </c:pt>
                <c:pt idx="884">
                  <c:v>318790.98976602138</c:v>
                </c:pt>
                <c:pt idx="885">
                  <c:v>315600.38322159648</c:v>
                </c:pt>
                <c:pt idx="886">
                  <c:v>315340.76786255231</c:v>
                </c:pt>
                <c:pt idx="887">
                  <c:v>318628.03860123263</c:v>
                </c:pt>
                <c:pt idx="888">
                  <c:v>318486.18332433503</c:v>
                </c:pt>
                <c:pt idx="889">
                  <c:v>316857.46862728801</c:v>
                </c:pt>
                <c:pt idx="890">
                  <c:v>315408.95581945992</c:v>
                </c:pt>
                <c:pt idx="891">
                  <c:v>318601.15711259126</c:v>
                </c:pt>
                <c:pt idx="892">
                  <c:v>315724.76572829462</c:v>
                </c:pt>
                <c:pt idx="893">
                  <c:v>315477.14986692462</c:v>
                </c:pt>
                <c:pt idx="894">
                  <c:v>317182.35961547337</c:v>
                </c:pt>
                <c:pt idx="895">
                  <c:v>315760.87792670325</c:v>
                </c:pt>
                <c:pt idx="896">
                  <c:v>315992.16581236169</c:v>
                </c:pt>
                <c:pt idx="897">
                  <c:v>318723.3183945932</c:v>
                </c:pt>
                <c:pt idx="898">
                  <c:v>318895.57315484213</c:v>
                </c:pt>
                <c:pt idx="899">
                  <c:v>315281.60418487724</c:v>
                </c:pt>
                <c:pt idx="900">
                  <c:v>316442.29351132299</c:v>
                </c:pt>
                <c:pt idx="901">
                  <c:v>316811.26503538532</c:v>
                </c:pt>
                <c:pt idx="902">
                  <c:v>315297.63968716771</c:v>
                </c:pt>
                <c:pt idx="903">
                  <c:v>316032.29274422495</c:v>
                </c:pt>
                <c:pt idx="904">
                  <c:v>317507.09240108536</c:v>
                </c:pt>
                <c:pt idx="905">
                  <c:v>315597.50072262576</c:v>
                </c:pt>
                <c:pt idx="906">
                  <c:v>315369.8291650585</c:v>
                </c:pt>
                <c:pt idx="907">
                  <c:v>318587.57888610743</c:v>
                </c:pt>
                <c:pt idx="908">
                  <c:v>318640.69635869918</c:v>
                </c:pt>
                <c:pt idx="909">
                  <c:v>315401.91408749344</c:v>
                </c:pt>
                <c:pt idx="910">
                  <c:v>318107.33085139812</c:v>
                </c:pt>
                <c:pt idx="911">
                  <c:v>316311.76568774233</c:v>
                </c:pt>
                <c:pt idx="912">
                  <c:v>318767.30617266038</c:v>
                </c:pt>
                <c:pt idx="913">
                  <c:v>318565.49254303123</c:v>
                </c:pt>
                <c:pt idx="914">
                  <c:v>315510.21067930525</c:v>
                </c:pt>
                <c:pt idx="915">
                  <c:v>318649.45052398858</c:v>
                </c:pt>
                <c:pt idx="916">
                  <c:v>315985.56627217494</c:v>
                </c:pt>
                <c:pt idx="917">
                  <c:v>317873.95171360904</c:v>
                </c:pt>
                <c:pt idx="918">
                  <c:v>315790.06969280902</c:v>
                </c:pt>
                <c:pt idx="919">
                  <c:v>317956.24792115157</c:v>
                </c:pt>
                <c:pt idx="920">
                  <c:v>316396.02360588143</c:v>
                </c:pt>
                <c:pt idx="921">
                  <c:v>316801.23516596609</c:v>
                </c:pt>
                <c:pt idx="922">
                  <c:v>315309.21062901296</c:v>
                </c:pt>
                <c:pt idx="923">
                  <c:v>316630.87157052069</c:v>
                </c:pt>
                <c:pt idx="924">
                  <c:v>315325.24239374476</c:v>
                </c:pt>
                <c:pt idx="925">
                  <c:v>315618.51687237754</c:v>
                </c:pt>
                <c:pt idx="926">
                  <c:v>317827.93974950531</c:v>
                </c:pt>
                <c:pt idx="927">
                  <c:v>315630.55123357422</c:v>
                </c:pt>
                <c:pt idx="928">
                  <c:v>318117.17322983401</c:v>
                </c:pt>
                <c:pt idx="929">
                  <c:v>315377.36413246981</c:v>
                </c:pt>
                <c:pt idx="930">
                  <c:v>318911.69131414185</c:v>
                </c:pt>
                <c:pt idx="931">
                  <c:v>316301.13255415048</c:v>
                </c:pt>
                <c:pt idx="932">
                  <c:v>318616.73195688805</c:v>
                </c:pt>
                <c:pt idx="933">
                  <c:v>317533.32649172301</c:v>
                </c:pt>
                <c:pt idx="934">
                  <c:v>318066.79590155819</c:v>
                </c:pt>
                <c:pt idx="935">
                  <c:v>317403.10541662225</c:v>
                </c:pt>
                <c:pt idx="936">
                  <c:v>317276.82312305673</c:v>
                </c:pt>
                <c:pt idx="937">
                  <c:v>315934.50152821135</c:v>
                </c:pt>
                <c:pt idx="938">
                  <c:v>318724.13104480674</c:v>
                </c:pt>
                <c:pt idx="939">
                  <c:v>315433.49955338018</c:v>
                </c:pt>
                <c:pt idx="940">
                  <c:v>318540.98774193489</c:v>
                </c:pt>
                <c:pt idx="941">
                  <c:v>316150.07377471268</c:v>
                </c:pt>
                <c:pt idx="942">
                  <c:v>318304.72895785351</c:v>
                </c:pt>
                <c:pt idx="943">
                  <c:v>317946.25615712896</c:v>
                </c:pt>
                <c:pt idx="944">
                  <c:v>318514.14962040703</c:v>
                </c:pt>
                <c:pt idx="945">
                  <c:v>315986.66330082802</c:v>
                </c:pt>
                <c:pt idx="946">
                  <c:v>315521.72007893032</c:v>
                </c:pt>
                <c:pt idx="947">
                  <c:v>318835.52809133811</c:v>
                </c:pt>
                <c:pt idx="948">
                  <c:v>318678.39100534486</c:v>
                </c:pt>
                <c:pt idx="949">
                  <c:v>318667.14669071452</c:v>
                </c:pt>
                <c:pt idx="950">
                  <c:v>317092.13224061823</c:v>
                </c:pt>
                <c:pt idx="951">
                  <c:v>318422.06068286969</c:v>
                </c:pt>
                <c:pt idx="952">
                  <c:v>315859.22383304202</c:v>
                </c:pt>
                <c:pt idx="953">
                  <c:v>319036.49346528947</c:v>
                </c:pt>
                <c:pt idx="954">
                  <c:v>315621.97516751994</c:v>
                </c:pt>
                <c:pt idx="955">
                  <c:v>318294.44072184491</c:v>
                </c:pt>
                <c:pt idx="956">
                  <c:v>318867.58441485954</c:v>
                </c:pt>
                <c:pt idx="957">
                  <c:v>318668.05464507907</c:v>
                </c:pt>
                <c:pt idx="958">
                  <c:v>317854.26232221967</c:v>
                </c:pt>
                <c:pt idx="959">
                  <c:v>317393.21079474495</c:v>
                </c:pt>
                <c:pt idx="960">
                  <c:v>318756.33412295789</c:v>
                </c:pt>
                <c:pt idx="961">
                  <c:v>315346.50258490728</c:v>
                </c:pt>
                <c:pt idx="962">
                  <c:v>317286.83041101549</c:v>
                </c:pt>
                <c:pt idx="963">
                  <c:v>315362.53834818664</c:v>
                </c:pt>
                <c:pt idx="964">
                  <c:v>318660.99084318109</c:v>
                </c:pt>
                <c:pt idx="965">
                  <c:v>315951.50046237808</c:v>
                </c:pt>
                <c:pt idx="966">
                  <c:v>316676.86522051401</c:v>
                </c:pt>
                <c:pt idx="967">
                  <c:v>317653.75488824706</c:v>
                </c:pt>
                <c:pt idx="968">
                  <c:v>318415.61842165323</c:v>
                </c:pt>
                <c:pt idx="969">
                  <c:v>318955.9831148191</c:v>
                </c:pt>
                <c:pt idx="970">
                  <c:v>315730.25837989635</c:v>
                </c:pt>
                <c:pt idx="971">
                  <c:v>315426.67519707343</c:v>
                </c:pt>
                <c:pt idx="972">
                  <c:v>318620.17635363486</c:v>
                </c:pt>
                <c:pt idx="973">
                  <c:v>315454.73538982525</c:v>
                </c:pt>
                <c:pt idx="974">
                  <c:v>318535.69422540331</c:v>
                </c:pt>
                <c:pt idx="975">
                  <c:v>316394.82746824523</c:v>
                </c:pt>
                <c:pt idx="976">
                  <c:v>318504.98770977638</c:v>
                </c:pt>
                <c:pt idx="977">
                  <c:v>317216.51974368212</c:v>
                </c:pt>
                <c:pt idx="978">
                  <c:v>318662.05173973733</c:v>
                </c:pt>
                <c:pt idx="979">
                  <c:v>319032.47028555267</c:v>
                </c:pt>
                <c:pt idx="980">
                  <c:v>316927.77213356266</c:v>
                </c:pt>
                <c:pt idx="981">
                  <c:v>316598.04854910303</c:v>
                </c:pt>
                <c:pt idx="982">
                  <c:v>317820.239591057</c:v>
                </c:pt>
                <c:pt idx="983">
                  <c:v>316263.50109306484</c:v>
                </c:pt>
                <c:pt idx="984">
                  <c:v>317106.17170272442</c:v>
                </c:pt>
                <c:pt idx="985">
                  <c:v>315850.57934720843</c:v>
                </c:pt>
                <c:pt idx="986">
                  <c:v>315332.12377097615</c:v>
                </c:pt>
                <c:pt idx="987">
                  <c:v>318943.93404534477</c:v>
                </c:pt>
                <c:pt idx="988">
                  <c:v>316467.04858941655</c:v>
                </c:pt>
                <c:pt idx="989">
                  <c:v>316103.96777401795</c:v>
                </c:pt>
                <c:pt idx="990">
                  <c:v>315376.21314920811</c:v>
                </c:pt>
                <c:pt idx="991">
                  <c:v>315583.02145536128</c:v>
                </c:pt>
                <c:pt idx="992">
                  <c:v>318883.84289611108</c:v>
                </c:pt>
                <c:pt idx="993">
                  <c:v>315428.32214044855</c:v>
                </c:pt>
                <c:pt idx="994">
                  <c:v>315305.11412834207</c:v>
                </c:pt>
                <c:pt idx="995">
                  <c:v>315452.36825211631</c:v>
                </c:pt>
                <c:pt idx="996">
                  <c:v>315659.20210847951</c:v>
                </c:pt>
                <c:pt idx="997">
                  <c:v>316698.35111529485</c:v>
                </c:pt>
                <c:pt idx="998">
                  <c:v>317978.74374159577</c:v>
                </c:pt>
                <c:pt idx="999">
                  <c:v>315345.1874716474</c:v>
                </c:pt>
                <c:pt idx="1000">
                  <c:v>318298.03091418935</c:v>
                </c:pt>
                <c:pt idx="1001">
                  <c:v>315253.52140986943</c:v>
                </c:pt>
                <c:pt idx="1002">
                  <c:v>318761.43959388067</c:v>
                </c:pt>
                <c:pt idx="1003">
                  <c:v>315500.46819885069</c:v>
                </c:pt>
                <c:pt idx="1004">
                  <c:v>315277.56706715695</c:v>
                </c:pt>
                <c:pt idx="1005">
                  <c:v>316224.33617643872</c:v>
                </c:pt>
                <c:pt idx="1006">
                  <c:v>315393.27582088741</c:v>
                </c:pt>
                <c:pt idx="1007">
                  <c:v>318880.03581526264</c:v>
                </c:pt>
                <c:pt idx="1008">
                  <c:v>318360.55970293243</c:v>
                </c:pt>
                <c:pt idx="1009">
                  <c:v>315433.33877231443</c:v>
                </c:pt>
                <c:pt idx="1010">
                  <c:v>316047.11556014512</c:v>
                </c:pt>
                <c:pt idx="1011">
                  <c:v>315353.69559671415</c:v>
                </c:pt>
                <c:pt idx="1012">
                  <c:v>315596.66924488009</c:v>
                </c:pt>
                <c:pt idx="1013">
                  <c:v>315365.71405432967</c:v>
                </c:pt>
                <c:pt idx="1014">
                  <c:v>315799.53108393995</c:v>
                </c:pt>
                <c:pt idx="1015">
                  <c:v>315489.4404156371</c:v>
                </c:pt>
                <c:pt idx="1016">
                  <c:v>317499.51364584151</c:v>
                </c:pt>
                <c:pt idx="1017">
                  <c:v>318109.08358869719</c:v>
                </c:pt>
                <c:pt idx="1018">
                  <c:v>316508.24173075234</c:v>
                </c:pt>
                <c:pt idx="1019">
                  <c:v>315692.87113731663</c:v>
                </c:pt>
                <c:pt idx="1020">
                  <c:v>318876.30117257702</c:v>
                </c:pt>
                <c:pt idx="1021">
                  <c:v>315581.59567154723</c:v>
                </c:pt>
                <c:pt idx="1022">
                  <c:v>315899.77890947426</c:v>
                </c:pt>
                <c:pt idx="1023">
                  <c:v>315501.94017132255</c:v>
                </c:pt>
                <c:pt idx="1024">
                  <c:v>316167.45087992324</c:v>
                </c:pt>
                <c:pt idx="1025">
                  <c:v>317756.31951342832</c:v>
                </c:pt>
                <c:pt idx="1026">
                  <c:v>315513.95254180481</c:v>
                </c:pt>
                <c:pt idx="1027">
                  <c:v>316556.39110906335</c:v>
                </c:pt>
                <c:pt idx="1028">
                  <c:v>317984.85390021006</c:v>
                </c:pt>
                <c:pt idx="1029">
                  <c:v>318685.8106697108</c:v>
                </c:pt>
                <c:pt idx="1030">
                  <c:v>317025.89232804172</c:v>
                </c:pt>
                <c:pt idx="1031">
                  <c:v>317037.9282700452</c:v>
                </c:pt>
                <c:pt idx="1032">
                  <c:v>315689.77861758409</c:v>
                </c:pt>
                <c:pt idx="1033">
                  <c:v>317208.61928241188</c:v>
                </c:pt>
                <c:pt idx="1034">
                  <c:v>316923.0314836959</c:v>
                </c:pt>
                <c:pt idx="1035">
                  <c:v>317702.23248586577</c:v>
                </c:pt>
                <c:pt idx="1036">
                  <c:v>316032.10416625108</c:v>
                </c:pt>
                <c:pt idx="1037">
                  <c:v>317379.01138679701</c:v>
                </c:pt>
                <c:pt idx="1038">
                  <c:v>315877.24322995916</c:v>
                </c:pt>
                <c:pt idx="1039">
                  <c:v>318833.31830818515</c:v>
                </c:pt>
                <c:pt idx="1040">
                  <c:v>318521.84671774908</c:v>
                </c:pt>
                <c:pt idx="1041">
                  <c:v>315678.21217993088</c:v>
                </c:pt>
                <c:pt idx="1042">
                  <c:v>318732.82543312799</c:v>
                </c:pt>
                <c:pt idx="1043">
                  <c:v>315937.36283747089</c:v>
                </c:pt>
                <c:pt idx="1044">
                  <c:v>317280.84270246851</c:v>
                </c:pt>
                <c:pt idx="1045">
                  <c:v>316852.2057992667</c:v>
                </c:pt>
                <c:pt idx="1046">
                  <c:v>319104.96272224677</c:v>
                </c:pt>
                <c:pt idx="1047">
                  <c:v>319141.19873079169</c:v>
                </c:pt>
                <c:pt idx="1048">
                  <c:v>316553.35481061426</c:v>
                </c:pt>
                <c:pt idx="1049">
                  <c:v>318541.95195524499</c:v>
                </c:pt>
                <c:pt idx="1050">
                  <c:v>318819.24575761298</c:v>
                </c:pt>
                <c:pt idx="1051">
                  <c:v>315862.06020944595</c:v>
                </c:pt>
                <c:pt idx="1052">
                  <c:v>316384.0495866299</c:v>
                </c:pt>
                <c:pt idx="1053">
                  <c:v>318283.70475267718</c:v>
                </c:pt>
                <c:pt idx="1054">
                  <c:v>318384.25880722865</c:v>
                </c:pt>
                <c:pt idx="1055">
                  <c:v>317978.9346359754</c:v>
                </c:pt>
                <c:pt idx="1056">
                  <c:v>316176.46848347952</c:v>
                </c:pt>
                <c:pt idx="1057">
                  <c:v>318996.43179994507</c:v>
                </c:pt>
                <c:pt idx="1058">
                  <c:v>318841.93968586467</c:v>
                </c:pt>
                <c:pt idx="1059">
                  <c:v>315818.41302460746</c:v>
                </c:pt>
                <c:pt idx="1060">
                  <c:v>316765.02216452913</c:v>
                </c:pt>
                <c:pt idx="1061">
                  <c:v>318767.80911168159</c:v>
                </c:pt>
                <c:pt idx="1062">
                  <c:v>318661.85578235227</c:v>
                </c:pt>
                <c:pt idx="1063">
                  <c:v>316432.18425325601</c:v>
                </c:pt>
                <c:pt idx="1064">
                  <c:v>319052.65530213155</c:v>
                </c:pt>
                <c:pt idx="1065">
                  <c:v>315854.46631314867</c:v>
                </c:pt>
                <c:pt idx="1066">
                  <c:v>315966.22765960766</c:v>
                </c:pt>
                <c:pt idx="1067">
                  <c:v>319201.60358108894</c:v>
                </c:pt>
                <c:pt idx="1068">
                  <c:v>317617.7719578495</c:v>
                </c:pt>
                <c:pt idx="1069">
                  <c:v>317720.22569462116</c:v>
                </c:pt>
                <c:pt idx="1070">
                  <c:v>316669.71698262444</c:v>
                </c:pt>
                <c:pt idx="1071">
                  <c:v>317515.42983799789</c:v>
                </c:pt>
                <c:pt idx="1072">
                  <c:v>318651.30314141756</c:v>
                </c:pt>
                <c:pt idx="1073">
                  <c:v>318731.38073027646</c:v>
                </c:pt>
                <c:pt idx="1074">
                  <c:v>316336.86381390132</c:v>
                </c:pt>
                <c:pt idx="1075">
                  <c:v>316213.9174896378</c:v>
                </c:pt>
                <c:pt idx="1076">
                  <c:v>316102.43302349583</c:v>
                </c:pt>
                <c:pt idx="1077">
                  <c:v>317163.75098639412</c:v>
                </c:pt>
                <c:pt idx="1078">
                  <c:v>318406.25412831432</c:v>
                </c:pt>
                <c:pt idx="1079">
                  <c:v>318941.07930390578</c:v>
                </c:pt>
                <c:pt idx="1080">
                  <c:v>316221.9307349241</c:v>
                </c:pt>
                <c:pt idx="1081">
                  <c:v>318878.85642974183</c:v>
                </c:pt>
                <c:pt idx="1082">
                  <c:v>318317.94468639937</c:v>
                </c:pt>
                <c:pt idx="1083">
                  <c:v>316628.73156080232</c:v>
                </c:pt>
                <c:pt idx="1084">
                  <c:v>316090.77583768789</c:v>
                </c:pt>
                <c:pt idx="1085">
                  <c:v>317726.10826810129</c:v>
                </c:pt>
                <c:pt idx="1086">
                  <c:v>318197.66234246921</c:v>
                </c:pt>
                <c:pt idx="1087">
                  <c:v>317117.00125580386</c:v>
                </c:pt>
                <c:pt idx="1088">
                  <c:v>318756.94001407048</c:v>
                </c:pt>
                <c:pt idx="1089">
                  <c:v>316262.67056888156</c:v>
                </c:pt>
                <c:pt idx="1090">
                  <c:v>319101.03454519657</c:v>
                </c:pt>
                <c:pt idx="1091">
                  <c:v>318888.48576427571</c:v>
                </c:pt>
                <c:pt idx="1092">
                  <c:v>318881.33519054158</c:v>
                </c:pt>
                <c:pt idx="1093">
                  <c:v>316533.34661817871</c:v>
                </c:pt>
                <c:pt idx="1094">
                  <c:v>317967.12450216745</c:v>
                </c:pt>
                <c:pt idx="1095">
                  <c:v>318620.08538918581</c:v>
                </c:pt>
                <c:pt idx="1096">
                  <c:v>316214.90827523248</c:v>
                </c:pt>
                <c:pt idx="1097">
                  <c:v>318589.69056292612</c:v>
                </c:pt>
                <c:pt idx="1098">
                  <c:v>319137.22223051317</c:v>
                </c:pt>
                <c:pt idx="1099">
                  <c:v>318985.36581045168</c:v>
                </c:pt>
                <c:pt idx="1100">
                  <c:v>319213.69692175143</c:v>
                </c:pt>
                <c:pt idx="1101">
                  <c:v>318336.14249726455</c:v>
                </c:pt>
                <c:pt idx="1102">
                  <c:v>316942.5656046776</c:v>
                </c:pt>
                <c:pt idx="1103">
                  <c:v>317077.97298598452</c:v>
                </c:pt>
                <c:pt idx="1104">
                  <c:v>318448.42008459684</c:v>
                </c:pt>
                <c:pt idx="1105">
                  <c:v>318709.18488115171</c:v>
                </c:pt>
                <c:pt idx="1106">
                  <c:v>318536.97842854366</c:v>
                </c:pt>
                <c:pt idx="1107">
                  <c:v>316394.84345708223</c:v>
                </c:pt>
                <c:pt idx="1108">
                  <c:v>316514.47125745646</c:v>
                </c:pt>
                <c:pt idx="1109">
                  <c:v>318966.15912867599</c:v>
                </c:pt>
                <c:pt idx="1110">
                  <c:v>316339.03347230697</c:v>
                </c:pt>
                <c:pt idx="1111">
                  <c:v>318842.71907702397</c:v>
                </c:pt>
                <c:pt idx="1112">
                  <c:v>316653.6326006077</c:v>
                </c:pt>
                <c:pt idx="1113">
                  <c:v>318823.91463508335</c:v>
                </c:pt>
                <c:pt idx="1114">
                  <c:v>319093.22440737521</c:v>
                </c:pt>
                <c:pt idx="1115">
                  <c:v>318133.64122814027</c:v>
                </c:pt>
                <c:pt idx="1116">
                  <c:v>317641.91002877837</c:v>
                </c:pt>
                <c:pt idx="1117">
                  <c:v>318951.30731072568</c:v>
                </c:pt>
                <c:pt idx="1118">
                  <c:v>317519.32846289693</c:v>
                </c:pt>
                <c:pt idx="1119">
                  <c:v>317301.54189296957</c:v>
                </c:pt>
                <c:pt idx="1120">
                  <c:v>318922.5539370114</c:v>
                </c:pt>
                <c:pt idx="1121">
                  <c:v>316909.4977239109</c:v>
                </c:pt>
                <c:pt idx="1122">
                  <c:v>319089.41133815155</c:v>
                </c:pt>
                <c:pt idx="1123">
                  <c:v>318169.76542315597</c:v>
                </c:pt>
                <c:pt idx="1124">
                  <c:v>317091.01767528121</c:v>
                </c:pt>
                <c:pt idx="1125">
                  <c:v>319018.00253608887</c:v>
                </c:pt>
                <c:pt idx="1126">
                  <c:v>318474.59252514219</c:v>
                </c:pt>
                <c:pt idx="1127">
                  <c:v>317476.66834737762</c:v>
                </c:pt>
                <c:pt idx="1128">
                  <c:v>317365.72991330747</c:v>
                </c:pt>
                <c:pt idx="1129">
                  <c:v>318037.24700522894</c:v>
                </c:pt>
                <c:pt idx="1130">
                  <c:v>316686.76268899738</c:v>
                </c:pt>
                <c:pt idx="1131">
                  <c:v>318579.04023070703</c:v>
                </c:pt>
                <c:pt idx="1132">
                  <c:v>318920.7190165341</c:v>
                </c:pt>
                <c:pt idx="1133">
                  <c:v>318917.91313377611</c:v>
                </c:pt>
                <c:pt idx="1134">
                  <c:v>317888.57793428999</c:v>
                </c:pt>
                <c:pt idx="1135">
                  <c:v>318671.83011678787</c:v>
                </c:pt>
                <c:pt idx="1136">
                  <c:v>317310.66269086464</c:v>
                </c:pt>
                <c:pt idx="1137">
                  <c:v>316687.20219675777</c:v>
                </c:pt>
                <c:pt idx="1138">
                  <c:v>316786.93148016743</c:v>
                </c:pt>
                <c:pt idx="1139">
                  <c:v>317061.90558946715</c:v>
                </c:pt>
                <c:pt idx="1140">
                  <c:v>316906.21530839324</c:v>
                </c:pt>
                <c:pt idx="1141">
                  <c:v>318971.89442862518</c:v>
                </c:pt>
                <c:pt idx="1142">
                  <c:v>318699.96688809514</c:v>
                </c:pt>
                <c:pt idx="1143">
                  <c:v>316671.32679661823</c:v>
                </c:pt>
                <c:pt idx="1144">
                  <c:v>318825.81870394375</c:v>
                </c:pt>
                <c:pt idx="1145">
                  <c:v>319241.98658594937</c:v>
                </c:pt>
                <c:pt idx="1146">
                  <c:v>318059.14961749665</c:v>
                </c:pt>
                <c:pt idx="1147">
                  <c:v>317850.52631338028</c:v>
                </c:pt>
                <c:pt idx="1148">
                  <c:v>319051.25908107852</c:v>
                </c:pt>
                <c:pt idx="1149">
                  <c:v>318685.68279203685</c:v>
                </c:pt>
                <c:pt idx="1150">
                  <c:v>318860.46147397568</c:v>
                </c:pt>
                <c:pt idx="1151">
                  <c:v>318384.41898552352</c:v>
                </c:pt>
                <c:pt idx="1152">
                  <c:v>318227.99914554227</c:v>
                </c:pt>
                <c:pt idx="1153">
                  <c:v>317637.13070072129</c:v>
                </c:pt>
                <c:pt idx="1154">
                  <c:v>318811.37686589384</c:v>
                </c:pt>
                <c:pt idx="1155">
                  <c:v>317010.45119076164</c:v>
                </c:pt>
                <c:pt idx="1156">
                  <c:v>319154.12195764226</c:v>
                </c:pt>
                <c:pt idx="1157">
                  <c:v>317764.01933349355</c:v>
                </c:pt>
                <c:pt idx="1158">
                  <c:v>319330.5075027303</c:v>
                </c:pt>
                <c:pt idx="1159">
                  <c:v>319086.93390226824</c:v>
                </c:pt>
                <c:pt idx="1160">
                  <c:v>318553.00406211062</c:v>
                </c:pt>
                <c:pt idx="1161">
                  <c:v>318797.00219760236</c:v>
                </c:pt>
                <c:pt idx="1162">
                  <c:v>318653.32125061727</c:v>
                </c:pt>
                <c:pt idx="1163">
                  <c:v>319467.43266763492</c:v>
                </c:pt>
                <c:pt idx="1164">
                  <c:v>316839.43870094087</c:v>
                </c:pt>
                <c:pt idx="1165">
                  <c:v>316915.43062329554</c:v>
                </c:pt>
                <c:pt idx="1166">
                  <c:v>319134.76216618315</c:v>
                </c:pt>
                <c:pt idx="1167">
                  <c:v>318715.67024407577</c:v>
                </c:pt>
                <c:pt idx="1168">
                  <c:v>318954.07720753719</c:v>
                </c:pt>
                <c:pt idx="1169">
                  <c:v>316923.48598805524</c:v>
                </c:pt>
                <c:pt idx="1170">
                  <c:v>317444.09794987325</c:v>
                </c:pt>
                <c:pt idx="1171">
                  <c:v>317318.59216787934</c:v>
                </c:pt>
                <c:pt idx="1172">
                  <c:v>319105.02324724855</c:v>
                </c:pt>
                <c:pt idx="1173">
                  <c:v>319082.57649008778</c:v>
                </c:pt>
                <c:pt idx="1174">
                  <c:v>319011.72522162332</c:v>
                </c:pt>
                <c:pt idx="1175">
                  <c:v>319302.49098826502</c:v>
                </c:pt>
                <c:pt idx="1176">
                  <c:v>318951.4977785417</c:v>
                </c:pt>
                <c:pt idx="1177">
                  <c:v>319030.59108011104</c:v>
                </c:pt>
                <c:pt idx="1178">
                  <c:v>317103.40840839851</c:v>
                </c:pt>
                <c:pt idx="1179">
                  <c:v>317488.22932001727</c:v>
                </c:pt>
                <c:pt idx="1180">
                  <c:v>317599.51048094395</c:v>
                </c:pt>
                <c:pt idx="1181">
                  <c:v>318133.32363494218</c:v>
                </c:pt>
                <c:pt idx="1182">
                  <c:v>319495.63322760031</c:v>
                </c:pt>
                <c:pt idx="1183">
                  <c:v>318298.10507793899</c:v>
                </c:pt>
                <c:pt idx="1184">
                  <c:v>319061.57542444201</c:v>
                </c:pt>
                <c:pt idx="1185">
                  <c:v>318691.50870028051</c:v>
                </c:pt>
                <c:pt idx="1186">
                  <c:v>318607.23510340968</c:v>
                </c:pt>
                <c:pt idx="1187">
                  <c:v>318541.01566691679</c:v>
                </c:pt>
                <c:pt idx="1188">
                  <c:v>317107.61044209701</c:v>
                </c:pt>
                <c:pt idx="1189">
                  <c:v>317647.65520295291</c:v>
                </c:pt>
                <c:pt idx="1190">
                  <c:v>319370.86962642707</c:v>
                </c:pt>
                <c:pt idx="1191">
                  <c:v>318875.14080933394</c:v>
                </c:pt>
                <c:pt idx="1192">
                  <c:v>319270.90394000505</c:v>
                </c:pt>
                <c:pt idx="1193">
                  <c:v>319150.11585568875</c:v>
                </c:pt>
                <c:pt idx="1194">
                  <c:v>319049.24773396214</c:v>
                </c:pt>
                <c:pt idx="1195">
                  <c:v>319120.80948855</c:v>
                </c:pt>
                <c:pt idx="1196">
                  <c:v>317909.91948530561</c:v>
                </c:pt>
                <c:pt idx="1197">
                  <c:v>318717.67808998452</c:v>
                </c:pt>
                <c:pt idx="1198">
                  <c:v>318012.73127828515</c:v>
                </c:pt>
                <c:pt idx="1199">
                  <c:v>319038.57709411858</c:v>
                </c:pt>
                <c:pt idx="1200">
                  <c:v>318956.16163298686</c:v>
                </c:pt>
                <c:pt idx="1201">
                  <c:v>317839.08669279545</c:v>
                </c:pt>
                <c:pt idx="1202">
                  <c:v>317407.31302981888</c:v>
                </c:pt>
                <c:pt idx="1203">
                  <c:v>318360.11006245646</c:v>
                </c:pt>
                <c:pt idx="1204">
                  <c:v>319180.14800886333</c:v>
                </c:pt>
                <c:pt idx="1205">
                  <c:v>317692.84970903368</c:v>
                </c:pt>
                <c:pt idx="1206">
                  <c:v>317299.75201752631</c:v>
                </c:pt>
                <c:pt idx="1207">
                  <c:v>319487.62633944623</c:v>
                </c:pt>
                <c:pt idx="1208">
                  <c:v>317367.77252716786</c:v>
                </c:pt>
                <c:pt idx="1209">
                  <c:v>318191.53281370801</c:v>
                </c:pt>
                <c:pt idx="1210">
                  <c:v>317259.61661988124</c:v>
                </c:pt>
                <c:pt idx="1211">
                  <c:v>319319.57548504573</c:v>
                </c:pt>
                <c:pt idx="1212">
                  <c:v>319026.94095344871</c:v>
                </c:pt>
                <c:pt idx="1213">
                  <c:v>318525.02835090761</c:v>
                </c:pt>
                <c:pt idx="1214">
                  <c:v>317607.3470493101</c:v>
                </c:pt>
                <c:pt idx="1215">
                  <c:v>319588.29227090441</c:v>
                </c:pt>
                <c:pt idx="1216">
                  <c:v>319451.51798595861</c:v>
                </c:pt>
                <c:pt idx="1217">
                  <c:v>319447.63338738785</c:v>
                </c:pt>
                <c:pt idx="1218">
                  <c:v>319262.02623757685</c:v>
                </c:pt>
                <c:pt idx="1219">
                  <c:v>319104.39347985317</c:v>
                </c:pt>
                <c:pt idx="1220">
                  <c:v>318157.14547406341</c:v>
                </c:pt>
                <c:pt idx="1221">
                  <c:v>319292.82390315935</c:v>
                </c:pt>
                <c:pt idx="1222">
                  <c:v>318643.4710111997</c:v>
                </c:pt>
                <c:pt idx="1223">
                  <c:v>319640.66324293148</c:v>
                </c:pt>
                <c:pt idx="1224">
                  <c:v>317507.95352704613</c:v>
                </c:pt>
                <c:pt idx="1225">
                  <c:v>317447.85381945525</c:v>
                </c:pt>
                <c:pt idx="1226">
                  <c:v>318936.71972517058</c:v>
                </c:pt>
                <c:pt idx="1227">
                  <c:v>318394.1275158049</c:v>
                </c:pt>
                <c:pt idx="1228">
                  <c:v>319038.29323735717</c:v>
                </c:pt>
                <c:pt idx="1229">
                  <c:v>319612.47529784683</c:v>
                </c:pt>
                <c:pt idx="1230">
                  <c:v>318550.9541025738</c:v>
                </c:pt>
                <c:pt idx="1231">
                  <c:v>319130.006060538</c:v>
                </c:pt>
                <c:pt idx="1232">
                  <c:v>318991.17684863246</c:v>
                </c:pt>
                <c:pt idx="1233">
                  <c:v>318067.74482488813</c:v>
                </c:pt>
                <c:pt idx="1234">
                  <c:v>319273.76690577657</c:v>
                </c:pt>
                <c:pt idx="1235">
                  <c:v>319319.19898558181</c:v>
                </c:pt>
                <c:pt idx="1236">
                  <c:v>317783.79632522748</c:v>
                </c:pt>
                <c:pt idx="1237">
                  <c:v>317683.8722996196</c:v>
                </c:pt>
                <c:pt idx="1238">
                  <c:v>319353.88766032306</c:v>
                </c:pt>
                <c:pt idx="1239">
                  <c:v>317523.65902178414</c:v>
                </c:pt>
                <c:pt idx="1240">
                  <c:v>319516.31277250737</c:v>
                </c:pt>
                <c:pt idx="1241">
                  <c:v>318868.28836210142</c:v>
                </c:pt>
                <c:pt idx="1242">
                  <c:v>317668.15091585234</c:v>
                </c:pt>
                <c:pt idx="1243">
                  <c:v>319813.89382001618</c:v>
                </c:pt>
                <c:pt idx="1244">
                  <c:v>319261.25023873412</c:v>
                </c:pt>
                <c:pt idx="1245">
                  <c:v>318584.8405580495</c:v>
                </c:pt>
                <c:pt idx="1246">
                  <c:v>319781.66457910661</c:v>
                </c:pt>
                <c:pt idx="1247">
                  <c:v>319600.56110947701</c:v>
                </c:pt>
                <c:pt idx="1248">
                  <c:v>319104.35277411109</c:v>
                </c:pt>
                <c:pt idx="1249">
                  <c:v>318775.97795383818</c:v>
                </c:pt>
                <c:pt idx="1250">
                  <c:v>318970.7569530413</c:v>
                </c:pt>
                <c:pt idx="1251">
                  <c:v>319453.35274210962</c:v>
                </c:pt>
                <c:pt idx="1252">
                  <c:v>319741.39417274593</c:v>
                </c:pt>
                <c:pt idx="1253">
                  <c:v>317828.1467988363</c:v>
                </c:pt>
                <c:pt idx="1254">
                  <c:v>317708.02134309837</c:v>
                </c:pt>
                <c:pt idx="1255">
                  <c:v>319392.55101711472</c:v>
                </c:pt>
                <c:pt idx="1256">
                  <c:v>318377.78653334331</c:v>
                </c:pt>
                <c:pt idx="1257">
                  <c:v>318699.46813973336</c:v>
                </c:pt>
                <c:pt idx="1258">
                  <c:v>318224.1972331836</c:v>
                </c:pt>
                <c:pt idx="1259">
                  <c:v>319497.18544740335</c:v>
                </c:pt>
                <c:pt idx="1260">
                  <c:v>318141.10987884196</c:v>
                </c:pt>
                <c:pt idx="1261">
                  <c:v>319122.11424121837</c:v>
                </c:pt>
                <c:pt idx="1262">
                  <c:v>318311.08289899526</c:v>
                </c:pt>
                <c:pt idx="1263">
                  <c:v>318057.94571795082</c:v>
                </c:pt>
                <c:pt idx="1264">
                  <c:v>318500.46507698868</c:v>
                </c:pt>
                <c:pt idx="1265">
                  <c:v>318902.43038630392</c:v>
                </c:pt>
                <c:pt idx="1266">
                  <c:v>319164.67683327146</c:v>
                </c:pt>
                <c:pt idx="1267">
                  <c:v>319553.16908295488</c:v>
                </c:pt>
                <c:pt idx="1268">
                  <c:v>319069.19916057336</c:v>
                </c:pt>
                <c:pt idx="1269">
                  <c:v>318638.9137661694</c:v>
                </c:pt>
                <c:pt idx="1270">
                  <c:v>319103.40620075364</c:v>
                </c:pt>
                <c:pt idx="1271">
                  <c:v>317783.70169920061</c:v>
                </c:pt>
                <c:pt idx="1272">
                  <c:v>318387.30583884532</c:v>
                </c:pt>
                <c:pt idx="1273">
                  <c:v>319445.84575010993</c:v>
                </c:pt>
                <c:pt idx="1274">
                  <c:v>319491.52994141454</c:v>
                </c:pt>
                <c:pt idx="1275">
                  <c:v>319280.39943000465</c:v>
                </c:pt>
                <c:pt idx="1276">
                  <c:v>318842.17171571963</c:v>
                </c:pt>
                <c:pt idx="1277">
                  <c:v>319340.40168250189</c:v>
                </c:pt>
                <c:pt idx="1278">
                  <c:v>318060.50795890897</c:v>
                </c:pt>
                <c:pt idx="1279">
                  <c:v>319801.85769166361</c:v>
                </c:pt>
                <c:pt idx="1280">
                  <c:v>319427.87178981962</c:v>
                </c:pt>
                <c:pt idx="1281">
                  <c:v>319375.24465936597</c:v>
                </c:pt>
                <c:pt idx="1282">
                  <c:v>319273.95034652471</c:v>
                </c:pt>
                <c:pt idx="1283">
                  <c:v>319539.11994245835</c:v>
                </c:pt>
                <c:pt idx="1284">
                  <c:v>319999.24635042268</c:v>
                </c:pt>
                <c:pt idx="1285">
                  <c:v>318620.84013724909</c:v>
                </c:pt>
                <c:pt idx="1286">
                  <c:v>318998.82279005408</c:v>
                </c:pt>
                <c:pt idx="1287">
                  <c:v>319562.62533662532</c:v>
                </c:pt>
                <c:pt idx="1288">
                  <c:v>317968.50390703249</c:v>
                </c:pt>
                <c:pt idx="1289">
                  <c:v>319498.18652542215</c:v>
                </c:pt>
                <c:pt idx="1290">
                  <c:v>319449.19902295526</c:v>
                </c:pt>
                <c:pt idx="1291">
                  <c:v>318321.64246113395</c:v>
                </c:pt>
                <c:pt idx="1292">
                  <c:v>319175.75741505338</c:v>
                </c:pt>
                <c:pt idx="1293">
                  <c:v>317960.16528782441</c:v>
                </c:pt>
                <c:pt idx="1294">
                  <c:v>318972.74165822839</c:v>
                </c:pt>
                <c:pt idx="1295">
                  <c:v>319386.08358816104</c:v>
                </c:pt>
                <c:pt idx="1296">
                  <c:v>319749.95754212647</c:v>
                </c:pt>
                <c:pt idx="1297">
                  <c:v>319303.76756402454</c:v>
                </c:pt>
                <c:pt idx="1298">
                  <c:v>318092.66105560621</c:v>
                </c:pt>
                <c:pt idx="1299">
                  <c:v>319270.91219906253</c:v>
                </c:pt>
                <c:pt idx="1300">
                  <c:v>319634.58822483441</c:v>
                </c:pt>
                <c:pt idx="1301">
                  <c:v>319252.52129563189</c:v>
                </c:pt>
                <c:pt idx="1302">
                  <c:v>319527.39420767652</c:v>
                </c:pt>
                <c:pt idx="1303">
                  <c:v>319678.43517533282</c:v>
                </c:pt>
                <c:pt idx="1304">
                  <c:v>319581.79421455023</c:v>
                </c:pt>
                <c:pt idx="1305">
                  <c:v>319528.52163308236</c:v>
                </c:pt>
                <c:pt idx="1306">
                  <c:v>318492.98437306366</c:v>
                </c:pt>
                <c:pt idx="1307">
                  <c:v>319774.39132678154</c:v>
                </c:pt>
                <c:pt idx="1308">
                  <c:v>319850.48233312462</c:v>
                </c:pt>
                <c:pt idx="1309">
                  <c:v>319203.80132213183</c:v>
                </c:pt>
                <c:pt idx="1310">
                  <c:v>318055.70760841295</c:v>
                </c:pt>
                <c:pt idx="1311">
                  <c:v>319435.8210271697</c:v>
                </c:pt>
                <c:pt idx="1312">
                  <c:v>319918.75701591047</c:v>
                </c:pt>
                <c:pt idx="1313">
                  <c:v>319169.57860282896</c:v>
                </c:pt>
                <c:pt idx="1314">
                  <c:v>318917.97735296289</c:v>
                </c:pt>
                <c:pt idx="1315">
                  <c:v>319018.84310909791</c:v>
                </c:pt>
                <c:pt idx="1316">
                  <c:v>318984.48994663917</c:v>
                </c:pt>
                <c:pt idx="1317">
                  <c:v>318423.04808583192</c:v>
                </c:pt>
                <c:pt idx="1318">
                  <c:v>319834.82271559176</c:v>
                </c:pt>
                <c:pt idx="1319">
                  <c:v>319798.88994888944</c:v>
                </c:pt>
                <c:pt idx="1320">
                  <c:v>320140.29548903223</c:v>
                </c:pt>
                <c:pt idx="1321">
                  <c:v>318903.78759578668</c:v>
                </c:pt>
                <c:pt idx="1322">
                  <c:v>318676.16188598966</c:v>
                </c:pt>
                <c:pt idx="1323">
                  <c:v>318845.55101304012</c:v>
                </c:pt>
                <c:pt idx="1324">
                  <c:v>318199.68879746145</c:v>
                </c:pt>
                <c:pt idx="1325">
                  <c:v>318385.33271622955</c:v>
                </c:pt>
                <c:pt idx="1326">
                  <c:v>319725.89416486234</c:v>
                </c:pt>
                <c:pt idx="1327">
                  <c:v>319334.46613766608</c:v>
                </c:pt>
                <c:pt idx="1328">
                  <c:v>318341.1366666407</c:v>
                </c:pt>
                <c:pt idx="1329">
                  <c:v>320108.07338486629</c:v>
                </c:pt>
                <c:pt idx="1330">
                  <c:v>318515.3271563006</c:v>
                </c:pt>
                <c:pt idx="1331">
                  <c:v>319567.19710881129</c:v>
                </c:pt>
                <c:pt idx="1332">
                  <c:v>319395.03578537278</c:v>
                </c:pt>
                <c:pt idx="1333">
                  <c:v>318807.08981552318</c:v>
                </c:pt>
                <c:pt idx="1334">
                  <c:v>320180.60387245636</c:v>
                </c:pt>
                <c:pt idx="1335">
                  <c:v>319302.18177953205</c:v>
                </c:pt>
                <c:pt idx="1336">
                  <c:v>320071.88212633034</c:v>
                </c:pt>
                <c:pt idx="1337">
                  <c:v>319793.57183217566</c:v>
                </c:pt>
                <c:pt idx="1338">
                  <c:v>319431.23091680708</c:v>
                </c:pt>
                <c:pt idx="1339">
                  <c:v>320116.16074466339</c:v>
                </c:pt>
                <c:pt idx="1340">
                  <c:v>318646.61500186427</c:v>
                </c:pt>
                <c:pt idx="1341">
                  <c:v>319630.20778979926</c:v>
                </c:pt>
                <c:pt idx="1342">
                  <c:v>319221.76582162164</c:v>
                </c:pt>
                <c:pt idx="1343">
                  <c:v>318493.62273778394</c:v>
                </c:pt>
                <c:pt idx="1344">
                  <c:v>318372.37275343982</c:v>
                </c:pt>
                <c:pt idx="1345">
                  <c:v>319864.71195744246</c:v>
                </c:pt>
                <c:pt idx="1346">
                  <c:v>318412.99980287545</c:v>
                </c:pt>
                <c:pt idx="1347">
                  <c:v>319457.18174369523</c:v>
                </c:pt>
                <c:pt idx="1348">
                  <c:v>319697.28762890183</c:v>
                </c:pt>
                <c:pt idx="1349">
                  <c:v>319122.71632477251</c:v>
                </c:pt>
                <c:pt idx="1350">
                  <c:v>319724.19868906069</c:v>
                </c:pt>
                <c:pt idx="1351">
                  <c:v>319804.22253230028</c:v>
                </c:pt>
                <c:pt idx="1352">
                  <c:v>320345.84241618286</c:v>
                </c:pt>
                <c:pt idx="1353">
                  <c:v>319528.33213617693</c:v>
                </c:pt>
                <c:pt idx="1354">
                  <c:v>319618.40857137559</c:v>
                </c:pt>
                <c:pt idx="1355">
                  <c:v>319569.29511523404</c:v>
                </c:pt>
                <c:pt idx="1356">
                  <c:v>318420.40106453595</c:v>
                </c:pt>
                <c:pt idx="1357">
                  <c:v>319570.95052478608</c:v>
                </c:pt>
                <c:pt idx="1358">
                  <c:v>319779.34533741709</c:v>
                </c:pt>
                <c:pt idx="1359">
                  <c:v>318431.71556362178</c:v>
                </c:pt>
                <c:pt idx="1360">
                  <c:v>319909.66476910131</c:v>
                </c:pt>
                <c:pt idx="1361">
                  <c:v>319837.45123877085</c:v>
                </c:pt>
                <c:pt idx="1362">
                  <c:v>319693.3979160724</c:v>
                </c:pt>
                <c:pt idx="1363">
                  <c:v>319562.19442439527</c:v>
                </c:pt>
                <c:pt idx="1364">
                  <c:v>319384.49185539165</c:v>
                </c:pt>
                <c:pt idx="1365">
                  <c:v>318537.15398778487</c:v>
                </c:pt>
                <c:pt idx="1366">
                  <c:v>318995.68982593645</c:v>
                </c:pt>
                <c:pt idx="1367">
                  <c:v>320164.78696998663</c:v>
                </c:pt>
                <c:pt idx="1368">
                  <c:v>320390.18381452741</c:v>
                </c:pt>
                <c:pt idx="1369">
                  <c:v>319299.9611773002</c:v>
                </c:pt>
                <c:pt idx="1370">
                  <c:v>318890.18450252479</c:v>
                </c:pt>
                <c:pt idx="1371">
                  <c:v>319858.70182251412</c:v>
                </c:pt>
                <c:pt idx="1372">
                  <c:v>318957.04133821267</c:v>
                </c:pt>
                <c:pt idx="1373">
                  <c:v>318831.18605240469</c:v>
                </c:pt>
                <c:pt idx="1374">
                  <c:v>318621.69882213254</c:v>
                </c:pt>
                <c:pt idx="1375">
                  <c:v>320177.06723034434</c:v>
                </c:pt>
                <c:pt idx="1376">
                  <c:v>319541.412466879</c:v>
                </c:pt>
                <c:pt idx="1377">
                  <c:v>319716.55352315016</c:v>
                </c:pt>
                <c:pt idx="1378">
                  <c:v>320277.50094669621</c:v>
                </c:pt>
                <c:pt idx="1379">
                  <c:v>319599.79841900413</c:v>
                </c:pt>
                <c:pt idx="1380">
                  <c:v>318978.45142835937</c:v>
                </c:pt>
                <c:pt idx="1381">
                  <c:v>319311.42621761054</c:v>
                </c:pt>
                <c:pt idx="1382">
                  <c:v>318733.92116963537</c:v>
                </c:pt>
                <c:pt idx="1383">
                  <c:v>319124.10648650624</c:v>
                </c:pt>
                <c:pt idx="1384">
                  <c:v>319921.49919786368</c:v>
                </c:pt>
                <c:pt idx="1385">
                  <c:v>320438.57155048137</c:v>
                </c:pt>
                <c:pt idx="1386">
                  <c:v>319285.13401841186</c:v>
                </c:pt>
                <c:pt idx="1387">
                  <c:v>319537.19926488714</c:v>
                </c:pt>
                <c:pt idx="1388">
                  <c:v>319869.10218153195</c:v>
                </c:pt>
                <c:pt idx="1389">
                  <c:v>320064.23576185422</c:v>
                </c:pt>
                <c:pt idx="1390">
                  <c:v>319874.53524873231</c:v>
                </c:pt>
                <c:pt idx="1391">
                  <c:v>319916.0461214151</c:v>
                </c:pt>
                <c:pt idx="1392">
                  <c:v>320097.31897518784</c:v>
                </c:pt>
                <c:pt idx="1393">
                  <c:v>319031.81662720616</c:v>
                </c:pt>
                <c:pt idx="1394">
                  <c:v>319357.40601807646</c:v>
                </c:pt>
                <c:pt idx="1395">
                  <c:v>320571.58920146222</c:v>
                </c:pt>
                <c:pt idx="1396">
                  <c:v>318906.7338753246</c:v>
                </c:pt>
                <c:pt idx="1397">
                  <c:v>319659.87648786284</c:v>
                </c:pt>
                <c:pt idx="1398">
                  <c:v>320290.47051430232</c:v>
                </c:pt>
                <c:pt idx="1399">
                  <c:v>319311.13415332336</c:v>
                </c:pt>
                <c:pt idx="1400">
                  <c:v>319912.22226851137</c:v>
                </c:pt>
                <c:pt idx="1401">
                  <c:v>319016.90292923752</c:v>
                </c:pt>
                <c:pt idx="1402">
                  <c:v>319490.48503971385</c:v>
                </c:pt>
                <c:pt idx="1403">
                  <c:v>320160.92243261723</c:v>
                </c:pt>
                <c:pt idx="1404">
                  <c:v>320346.58394410135</c:v>
                </c:pt>
                <c:pt idx="1405">
                  <c:v>320250.98144393042</c:v>
                </c:pt>
                <c:pt idx="1406">
                  <c:v>319764.65921022277</c:v>
                </c:pt>
                <c:pt idx="1407">
                  <c:v>320294.87444138044</c:v>
                </c:pt>
                <c:pt idx="1408">
                  <c:v>320479.035676812</c:v>
                </c:pt>
                <c:pt idx="1409">
                  <c:v>319835.73426632921</c:v>
                </c:pt>
                <c:pt idx="1410">
                  <c:v>319057.03225789737</c:v>
                </c:pt>
                <c:pt idx="1411">
                  <c:v>319233.94181469746</c:v>
                </c:pt>
                <c:pt idx="1412">
                  <c:v>318875.79512844549</c:v>
                </c:pt>
                <c:pt idx="1413">
                  <c:v>318905.65353047877</c:v>
                </c:pt>
                <c:pt idx="1414">
                  <c:v>320059.66942788014</c:v>
                </c:pt>
                <c:pt idx="1415">
                  <c:v>320267.60612080526</c:v>
                </c:pt>
                <c:pt idx="1416">
                  <c:v>319921.00443513301</c:v>
                </c:pt>
                <c:pt idx="1417">
                  <c:v>320495.28800347587</c:v>
                </c:pt>
                <c:pt idx="1418">
                  <c:v>320732.84672578104</c:v>
                </c:pt>
                <c:pt idx="1419">
                  <c:v>318944.79282195575</c:v>
                </c:pt>
                <c:pt idx="1420">
                  <c:v>320611.93850270472</c:v>
                </c:pt>
                <c:pt idx="1421">
                  <c:v>320149.84325392946</c:v>
                </c:pt>
                <c:pt idx="1422">
                  <c:v>319990.23349932081</c:v>
                </c:pt>
                <c:pt idx="1423">
                  <c:v>320801.38692554121</c:v>
                </c:pt>
                <c:pt idx="1424">
                  <c:v>320603.92290242988</c:v>
                </c:pt>
                <c:pt idx="1425">
                  <c:v>320519.65864208055</c:v>
                </c:pt>
                <c:pt idx="1426">
                  <c:v>319982.95334728534</c:v>
                </c:pt>
                <c:pt idx="1427">
                  <c:v>320302.77937864244</c:v>
                </c:pt>
                <c:pt idx="1428">
                  <c:v>320345.49115104403</c:v>
                </c:pt>
                <c:pt idx="1429">
                  <c:v>320222.34279385244</c:v>
                </c:pt>
                <c:pt idx="1430">
                  <c:v>320241.32424894511</c:v>
                </c:pt>
                <c:pt idx="1431">
                  <c:v>320781.2354673763</c:v>
                </c:pt>
                <c:pt idx="1432">
                  <c:v>320416.20889227861</c:v>
                </c:pt>
                <c:pt idx="1433">
                  <c:v>320377.03040914366</c:v>
                </c:pt>
                <c:pt idx="1434">
                  <c:v>319089.94249339821</c:v>
                </c:pt>
                <c:pt idx="1435">
                  <c:v>319772.22368656716</c:v>
                </c:pt>
                <c:pt idx="1436">
                  <c:v>319179.52033655095</c:v>
                </c:pt>
                <c:pt idx="1437">
                  <c:v>320072.32228463754</c:v>
                </c:pt>
                <c:pt idx="1438">
                  <c:v>319104.95098393585</c:v>
                </c:pt>
                <c:pt idx="1439">
                  <c:v>320500.4192040654</c:v>
                </c:pt>
                <c:pt idx="1440">
                  <c:v>319170.88282823865</c:v>
                </c:pt>
                <c:pt idx="1441">
                  <c:v>319576.09853991703</c:v>
                </c:pt>
                <c:pt idx="1442">
                  <c:v>320608.58455434866</c:v>
                </c:pt>
                <c:pt idx="1443">
                  <c:v>320833.66149785364</c:v>
                </c:pt>
                <c:pt idx="1444">
                  <c:v>319790.09434571443</c:v>
                </c:pt>
                <c:pt idx="1445">
                  <c:v>320361.08423361572</c:v>
                </c:pt>
                <c:pt idx="1446">
                  <c:v>319372.94936614519</c:v>
                </c:pt>
                <c:pt idx="1447">
                  <c:v>320384.27243061876</c:v>
                </c:pt>
                <c:pt idx="1448">
                  <c:v>319171.94290247228</c:v>
                </c:pt>
                <c:pt idx="1449">
                  <c:v>320588.73120858014</c:v>
                </c:pt>
                <c:pt idx="1450">
                  <c:v>320118.19691743283</c:v>
                </c:pt>
                <c:pt idx="1451">
                  <c:v>319549.59975505515</c:v>
                </c:pt>
                <c:pt idx="1452">
                  <c:v>319803.83056282968</c:v>
                </c:pt>
                <c:pt idx="1453">
                  <c:v>320094.90285192523</c:v>
                </c:pt>
                <c:pt idx="1454">
                  <c:v>320080.54691630742</c:v>
                </c:pt>
                <c:pt idx="1455">
                  <c:v>320761.35919789679</c:v>
                </c:pt>
                <c:pt idx="1456">
                  <c:v>319777.31279182906</c:v>
                </c:pt>
                <c:pt idx="1457">
                  <c:v>320013.65415055206</c:v>
                </c:pt>
                <c:pt idx="1458">
                  <c:v>319406.19636555942</c:v>
                </c:pt>
                <c:pt idx="1459">
                  <c:v>319528.2821148553</c:v>
                </c:pt>
                <c:pt idx="1460">
                  <c:v>320914.32975147781</c:v>
                </c:pt>
                <c:pt idx="1461">
                  <c:v>320286.61503334064</c:v>
                </c:pt>
                <c:pt idx="1462">
                  <c:v>320088.21817002533</c:v>
                </c:pt>
                <c:pt idx="1463">
                  <c:v>320781.69852089207</c:v>
                </c:pt>
                <c:pt idx="1464">
                  <c:v>320212.32921656861</c:v>
                </c:pt>
                <c:pt idx="1465">
                  <c:v>320606.74607861473</c:v>
                </c:pt>
                <c:pt idx="1466">
                  <c:v>319811.18742348719</c:v>
                </c:pt>
                <c:pt idx="1467">
                  <c:v>320187.43675183912</c:v>
                </c:pt>
                <c:pt idx="1468">
                  <c:v>320418.10815621295</c:v>
                </c:pt>
                <c:pt idx="1469">
                  <c:v>319356.06383466639</c:v>
                </c:pt>
                <c:pt idx="1470">
                  <c:v>319361.23243384593</c:v>
                </c:pt>
                <c:pt idx="1471">
                  <c:v>320564.68699531979</c:v>
                </c:pt>
                <c:pt idx="1472">
                  <c:v>320518.2110469637</c:v>
                </c:pt>
                <c:pt idx="1473">
                  <c:v>319993.2773918293</c:v>
                </c:pt>
                <c:pt idx="1474">
                  <c:v>320411.35768472962</c:v>
                </c:pt>
                <c:pt idx="1475">
                  <c:v>321160.28512414161</c:v>
                </c:pt>
                <c:pt idx="1476">
                  <c:v>320309.8104097516</c:v>
                </c:pt>
                <c:pt idx="1477">
                  <c:v>319991.02283931011</c:v>
                </c:pt>
                <c:pt idx="1478">
                  <c:v>320083.85864436289</c:v>
                </c:pt>
                <c:pt idx="1479">
                  <c:v>320203.02825092332</c:v>
                </c:pt>
                <c:pt idx="1480">
                  <c:v>320679.97992872651</c:v>
                </c:pt>
                <c:pt idx="1481">
                  <c:v>319625.83555999957</c:v>
                </c:pt>
                <c:pt idx="1482">
                  <c:v>320430.15597077401</c:v>
                </c:pt>
                <c:pt idx="1483">
                  <c:v>320537.72735043295</c:v>
                </c:pt>
                <c:pt idx="1484">
                  <c:v>321184.486182569</c:v>
                </c:pt>
                <c:pt idx="1485">
                  <c:v>319786.47663465561</c:v>
                </c:pt>
                <c:pt idx="1486">
                  <c:v>321027.28425252734</c:v>
                </c:pt>
                <c:pt idx="1487">
                  <c:v>319704.91929425491</c:v>
                </c:pt>
                <c:pt idx="1488">
                  <c:v>320412.92728782474</c:v>
                </c:pt>
                <c:pt idx="1489">
                  <c:v>320696.85118559987</c:v>
                </c:pt>
                <c:pt idx="1490">
                  <c:v>320505.32060692157</c:v>
                </c:pt>
                <c:pt idx="1491">
                  <c:v>319783.88663186569</c:v>
                </c:pt>
                <c:pt idx="1492">
                  <c:v>320265.17235488526</c:v>
                </c:pt>
                <c:pt idx="1493">
                  <c:v>319530.69157102687</c:v>
                </c:pt>
                <c:pt idx="1494">
                  <c:v>319584.7619352339</c:v>
                </c:pt>
                <c:pt idx="1495">
                  <c:v>320366.85715436959</c:v>
                </c:pt>
                <c:pt idx="1496">
                  <c:v>320803.65036652144</c:v>
                </c:pt>
                <c:pt idx="1497">
                  <c:v>320034.42657044332</c:v>
                </c:pt>
                <c:pt idx="1498">
                  <c:v>320702.59913374449</c:v>
                </c:pt>
                <c:pt idx="1499">
                  <c:v>321063.65364478371</c:v>
                </c:pt>
                <c:pt idx="1500">
                  <c:v>321228.85670250747</c:v>
                </c:pt>
                <c:pt idx="1501">
                  <c:v>320975.47112223925</c:v>
                </c:pt>
                <c:pt idx="1502">
                  <c:v>320101.16918976739</c:v>
                </c:pt>
                <c:pt idx="1503">
                  <c:v>319607.94872645143</c:v>
                </c:pt>
                <c:pt idx="1504">
                  <c:v>320677.55889520468</c:v>
                </c:pt>
                <c:pt idx="1505">
                  <c:v>320700.60369919497</c:v>
                </c:pt>
                <c:pt idx="1506">
                  <c:v>319969.6359985465</c:v>
                </c:pt>
                <c:pt idx="1507">
                  <c:v>320852.62649286137</c:v>
                </c:pt>
                <c:pt idx="1508">
                  <c:v>320533.71857017308</c:v>
                </c:pt>
                <c:pt idx="1509">
                  <c:v>319743.37793113064</c:v>
                </c:pt>
                <c:pt idx="1510">
                  <c:v>320686.78926984133</c:v>
                </c:pt>
                <c:pt idx="1511">
                  <c:v>319649.62905276287</c:v>
                </c:pt>
                <c:pt idx="1512">
                  <c:v>320418.48940331442</c:v>
                </c:pt>
                <c:pt idx="1513">
                  <c:v>321277.2651475672</c:v>
                </c:pt>
                <c:pt idx="1514">
                  <c:v>319916.38228970772</c:v>
                </c:pt>
                <c:pt idx="1515">
                  <c:v>320877.48939809977</c:v>
                </c:pt>
                <c:pt idx="1516">
                  <c:v>320499.67118081183</c:v>
                </c:pt>
                <c:pt idx="1517">
                  <c:v>319703.05021155957</c:v>
                </c:pt>
                <c:pt idx="1518">
                  <c:v>319732.28147311771</c:v>
                </c:pt>
                <c:pt idx="1519">
                  <c:v>320667.77044597588</c:v>
                </c:pt>
                <c:pt idx="1520">
                  <c:v>321032.56565411238</c:v>
                </c:pt>
                <c:pt idx="1521">
                  <c:v>320891.13534517348</c:v>
                </c:pt>
                <c:pt idx="1522">
                  <c:v>320537.51616521872</c:v>
                </c:pt>
                <c:pt idx="1523">
                  <c:v>321503.14056889369</c:v>
                </c:pt>
                <c:pt idx="1524">
                  <c:v>321289.43038911826</c:v>
                </c:pt>
                <c:pt idx="1525">
                  <c:v>321037.00518959732</c:v>
                </c:pt>
                <c:pt idx="1526">
                  <c:v>320693.32422922965</c:v>
                </c:pt>
                <c:pt idx="1527">
                  <c:v>320130.29720049811</c:v>
                </c:pt>
                <c:pt idx="1528">
                  <c:v>320626.89508663141</c:v>
                </c:pt>
                <c:pt idx="1529">
                  <c:v>319832.48760588741</c:v>
                </c:pt>
                <c:pt idx="1530">
                  <c:v>321077.32666520728</c:v>
                </c:pt>
                <c:pt idx="1531">
                  <c:v>319861.66113209259</c:v>
                </c:pt>
                <c:pt idx="1532">
                  <c:v>320553.01349337038</c:v>
                </c:pt>
                <c:pt idx="1533">
                  <c:v>320798.05917971174</c:v>
                </c:pt>
                <c:pt idx="1534">
                  <c:v>320383.21906022792</c:v>
                </c:pt>
                <c:pt idx="1535">
                  <c:v>320488.1728314542</c:v>
                </c:pt>
                <c:pt idx="1536">
                  <c:v>320783.24598907039</c:v>
                </c:pt>
                <c:pt idx="1537">
                  <c:v>320241.02119329805</c:v>
                </c:pt>
                <c:pt idx="1538">
                  <c:v>320669.66042447148</c:v>
                </c:pt>
                <c:pt idx="1539">
                  <c:v>320961.48383308272</c:v>
                </c:pt>
                <c:pt idx="1540">
                  <c:v>320362.39972424001</c:v>
                </c:pt>
                <c:pt idx="1541">
                  <c:v>321333.99061614682</c:v>
                </c:pt>
                <c:pt idx="1542">
                  <c:v>320881.39040738833</c:v>
                </c:pt>
                <c:pt idx="1543">
                  <c:v>320582.94078446081</c:v>
                </c:pt>
                <c:pt idx="1544">
                  <c:v>320433.16203412804</c:v>
                </c:pt>
                <c:pt idx="1545">
                  <c:v>321334.16336659831</c:v>
                </c:pt>
                <c:pt idx="1546">
                  <c:v>320534.19997818157</c:v>
                </c:pt>
                <c:pt idx="1547">
                  <c:v>321274.17728487903</c:v>
                </c:pt>
                <c:pt idx="1548">
                  <c:v>321116.07350174175</c:v>
                </c:pt>
                <c:pt idx="1549">
                  <c:v>321081.46281254059</c:v>
                </c:pt>
                <c:pt idx="1550">
                  <c:v>320209.54316246702</c:v>
                </c:pt>
                <c:pt idx="1551">
                  <c:v>320170.66613843857</c:v>
                </c:pt>
                <c:pt idx="1552">
                  <c:v>321210.86736753018</c:v>
                </c:pt>
                <c:pt idx="1553">
                  <c:v>320833.21925087052</c:v>
                </c:pt>
                <c:pt idx="1554">
                  <c:v>321547.55078115745</c:v>
                </c:pt>
                <c:pt idx="1555">
                  <c:v>320058.33345949691</c:v>
                </c:pt>
                <c:pt idx="1556">
                  <c:v>321503.28926536301</c:v>
                </c:pt>
                <c:pt idx="1557">
                  <c:v>321567.76341938035</c:v>
                </c:pt>
                <c:pt idx="1558">
                  <c:v>320088.82343777077</c:v>
                </c:pt>
                <c:pt idx="1559">
                  <c:v>321111.66136216634</c:v>
                </c:pt>
                <c:pt idx="1560">
                  <c:v>320788.69487639156</c:v>
                </c:pt>
                <c:pt idx="1561">
                  <c:v>320203.99348068296</c:v>
                </c:pt>
                <c:pt idx="1562">
                  <c:v>321745.20940051571</c:v>
                </c:pt>
                <c:pt idx="1563">
                  <c:v>321363.24889313383</c:v>
                </c:pt>
                <c:pt idx="1564">
                  <c:v>321097.79210124811</c:v>
                </c:pt>
                <c:pt idx="1565">
                  <c:v>320960.59841580002</c:v>
                </c:pt>
                <c:pt idx="1566">
                  <c:v>320130.4331343628</c:v>
                </c:pt>
                <c:pt idx="1567">
                  <c:v>320135.99919765361</c:v>
                </c:pt>
                <c:pt idx="1568">
                  <c:v>321459.71120233391</c:v>
                </c:pt>
                <c:pt idx="1569">
                  <c:v>320936.89819468552</c:v>
                </c:pt>
                <c:pt idx="1570">
                  <c:v>321882.39777377533</c:v>
                </c:pt>
                <c:pt idx="1571">
                  <c:v>320994.30807860097</c:v>
                </c:pt>
                <c:pt idx="1572">
                  <c:v>320934.40228028846</c:v>
                </c:pt>
                <c:pt idx="1573">
                  <c:v>320759.43224156514</c:v>
                </c:pt>
                <c:pt idx="1574">
                  <c:v>320441.12717402971</c:v>
                </c:pt>
                <c:pt idx="1575">
                  <c:v>320901.37836310075</c:v>
                </c:pt>
                <c:pt idx="1576">
                  <c:v>320281.41057823313</c:v>
                </c:pt>
                <c:pt idx="1577">
                  <c:v>320562.46316515462</c:v>
                </c:pt>
                <c:pt idx="1578">
                  <c:v>320678.40875773958</c:v>
                </c:pt>
                <c:pt idx="1579">
                  <c:v>320613.09780683223</c:v>
                </c:pt>
                <c:pt idx="1580">
                  <c:v>321380.81916146254</c:v>
                </c:pt>
                <c:pt idx="1581">
                  <c:v>320663.87361571688</c:v>
                </c:pt>
                <c:pt idx="1582">
                  <c:v>321753.30961464648</c:v>
                </c:pt>
                <c:pt idx="1583">
                  <c:v>321801.70865116426</c:v>
                </c:pt>
                <c:pt idx="1584">
                  <c:v>320850.19761045557</c:v>
                </c:pt>
                <c:pt idx="1585">
                  <c:v>321028.0274754719</c:v>
                </c:pt>
                <c:pt idx="1586">
                  <c:v>321203.75905715156</c:v>
                </c:pt>
                <c:pt idx="1587">
                  <c:v>320380.69693885301</c:v>
                </c:pt>
                <c:pt idx="1588">
                  <c:v>320769.25002947316</c:v>
                </c:pt>
                <c:pt idx="1589">
                  <c:v>321386.21761696157</c:v>
                </c:pt>
                <c:pt idx="1590">
                  <c:v>321178.07852540736</c:v>
                </c:pt>
                <c:pt idx="1591">
                  <c:v>320289.87135838025</c:v>
                </c:pt>
                <c:pt idx="1592">
                  <c:v>321910.65004850202</c:v>
                </c:pt>
                <c:pt idx="1593">
                  <c:v>321187.43479643372</c:v>
                </c:pt>
                <c:pt idx="1594">
                  <c:v>320553.61791832012</c:v>
                </c:pt>
                <c:pt idx="1595">
                  <c:v>320628.47679658176</c:v>
                </c:pt>
                <c:pt idx="1596">
                  <c:v>321709.32242129289</c:v>
                </c:pt>
                <c:pt idx="1597">
                  <c:v>321350.57220099587</c:v>
                </c:pt>
                <c:pt idx="1598">
                  <c:v>320434.01966631005</c:v>
                </c:pt>
                <c:pt idx="1599">
                  <c:v>321709.54322613438</c:v>
                </c:pt>
                <c:pt idx="1600">
                  <c:v>321526.65228801814</c:v>
                </c:pt>
                <c:pt idx="1601">
                  <c:v>321317.85189118446</c:v>
                </c:pt>
                <c:pt idx="1602">
                  <c:v>320441.40285750973</c:v>
                </c:pt>
                <c:pt idx="1603">
                  <c:v>320431.67318411305</c:v>
                </c:pt>
                <c:pt idx="1604">
                  <c:v>321125.18269524106</c:v>
                </c:pt>
                <c:pt idx="1605">
                  <c:v>321834.23146196973</c:v>
                </c:pt>
                <c:pt idx="1606">
                  <c:v>320451.12012023124</c:v>
                </c:pt>
                <c:pt idx="1607">
                  <c:v>321882.53797898127</c:v>
                </c:pt>
                <c:pt idx="1608">
                  <c:v>321614.17363495129</c:v>
                </c:pt>
                <c:pt idx="1609">
                  <c:v>321658.09132671129</c:v>
                </c:pt>
                <c:pt idx="1610">
                  <c:v>320620.51020078821</c:v>
                </c:pt>
                <c:pt idx="1611">
                  <c:v>320472.8746515211</c:v>
                </c:pt>
                <c:pt idx="1612">
                  <c:v>321321.74128327781</c:v>
                </c:pt>
                <c:pt idx="1613">
                  <c:v>321604.75334008719</c:v>
                </c:pt>
                <c:pt idx="1614">
                  <c:v>321802.61208738072</c:v>
                </c:pt>
                <c:pt idx="1615">
                  <c:v>321523.91451603448</c:v>
                </c:pt>
                <c:pt idx="1616">
                  <c:v>321178.42820015416</c:v>
                </c:pt>
                <c:pt idx="1617">
                  <c:v>320562.75007306755</c:v>
                </c:pt>
                <c:pt idx="1618">
                  <c:v>320724.95391703874</c:v>
                </c:pt>
                <c:pt idx="1619">
                  <c:v>320958.82207018248</c:v>
                </c:pt>
                <c:pt idx="1620">
                  <c:v>321020.21095927019</c:v>
                </c:pt>
                <c:pt idx="1621">
                  <c:v>321510.08011780994</c:v>
                </c:pt>
                <c:pt idx="1622">
                  <c:v>322128.57839064515</c:v>
                </c:pt>
                <c:pt idx="1623">
                  <c:v>321943.34470271639</c:v>
                </c:pt>
                <c:pt idx="1624">
                  <c:v>322197.18462738785</c:v>
                </c:pt>
                <c:pt idx="1625">
                  <c:v>321630.68350852496</c:v>
                </c:pt>
                <c:pt idx="1626">
                  <c:v>322245.61552761629</c:v>
                </c:pt>
                <c:pt idx="1627">
                  <c:v>321269.31801687344</c:v>
                </c:pt>
                <c:pt idx="1628">
                  <c:v>320647.5608297243</c:v>
                </c:pt>
                <c:pt idx="1629">
                  <c:v>321103.08232820436</c:v>
                </c:pt>
                <c:pt idx="1630">
                  <c:v>321855.39000786946</c:v>
                </c:pt>
                <c:pt idx="1631">
                  <c:v>321686.24101742625</c:v>
                </c:pt>
                <c:pt idx="1632">
                  <c:v>321220.35226917459</c:v>
                </c:pt>
                <c:pt idx="1633">
                  <c:v>321486.94703992718</c:v>
                </c:pt>
                <c:pt idx="1634">
                  <c:v>321567.74459058227</c:v>
                </c:pt>
                <c:pt idx="1635">
                  <c:v>321667.98271193617</c:v>
                </c:pt>
                <c:pt idx="1636">
                  <c:v>320737.95776558877</c:v>
                </c:pt>
                <c:pt idx="1637">
                  <c:v>321356.24726004608</c:v>
                </c:pt>
                <c:pt idx="1638">
                  <c:v>321413.55803077732</c:v>
                </c:pt>
                <c:pt idx="1639">
                  <c:v>320822.54843312281</c:v>
                </c:pt>
                <c:pt idx="1640">
                  <c:v>321048.8139568285</c:v>
                </c:pt>
                <c:pt idx="1641">
                  <c:v>321497.82534797082</c:v>
                </c:pt>
                <c:pt idx="1642">
                  <c:v>321864.83953907719</c:v>
                </c:pt>
                <c:pt idx="1643">
                  <c:v>321783.03010964603</c:v>
                </c:pt>
                <c:pt idx="1644">
                  <c:v>321536.68142453785</c:v>
                </c:pt>
                <c:pt idx="1645">
                  <c:v>320936.6583690038</c:v>
                </c:pt>
                <c:pt idx="1646">
                  <c:v>321139.75278983789</c:v>
                </c:pt>
                <c:pt idx="1647">
                  <c:v>322221.52999643935</c:v>
                </c:pt>
                <c:pt idx="1648">
                  <c:v>322205.49644648295</c:v>
                </c:pt>
                <c:pt idx="1649">
                  <c:v>321342.75959072862</c:v>
                </c:pt>
                <c:pt idx="1650">
                  <c:v>322495.88532694406</c:v>
                </c:pt>
                <c:pt idx="1651">
                  <c:v>321981.28643715678</c:v>
                </c:pt>
                <c:pt idx="1652">
                  <c:v>322137.26249681582</c:v>
                </c:pt>
                <c:pt idx="1653">
                  <c:v>321714.1031503618</c:v>
                </c:pt>
                <c:pt idx="1654">
                  <c:v>320855.73075694183</c:v>
                </c:pt>
                <c:pt idx="1655">
                  <c:v>321417.54226132354</c:v>
                </c:pt>
                <c:pt idx="1656">
                  <c:v>321938.76322747144</c:v>
                </c:pt>
                <c:pt idx="1657">
                  <c:v>322374.80763293698</c:v>
                </c:pt>
                <c:pt idx="1658">
                  <c:v>321617.50898209034</c:v>
                </c:pt>
                <c:pt idx="1659">
                  <c:v>321851.60283688601</c:v>
                </c:pt>
                <c:pt idx="1660">
                  <c:v>321175.05943786434</c:v>
                </c:pt>
                <c:pt idx="1661">
                  <c:v>322370.80832911289</c:v>
                </c:pt>
                <c:pt idx="1662">
                  <c:v>322097.86199227948</c:v>
                </c:pt>
                <c:pt idx="1663">
                  <c:v>321563.18544689543</c:v>
                </c:pt>
                <c:pt idx="1664">
                  <c:v>321624.47582075075</c:v>
                </c:pt>
                <c:pt idx="1665">
                  <c:v>322435.35818113806</c:v>
                </c:pt>
                <c:pt idx="1666">
                  <c:v>321816.12286503328</c:v>
                </c:pt>
                <c:pt idx="1667">
                  <c:v>321302.09850600403</c:v>
                </c:pt>
                <c:pt idx="1668">
                  <c:v>322044.39270139358</c:v>
                </c:pt>
                <c:pt idx="1669">
                  <c:v>321728.90669215855</c:v>
                </c:pt>
                <c:pt idx="1670">
                  <c:v>322399.13072523731</c:v>
                </c:pt>
                <c:pt idx="1671">
                  <c:v>322564.52015537489</c:v>
                </c:pt>
                <c:pt idx="1672">
                  <c:v>321099.780798683</c:v>
                </c:pt>
                <c:pt idx="1673">
                  <c:v>321453.08054715797</c:v>
                </c:pt>
                <c:pt idx="1674">
                  <c:v>321018.47858235636</c:v>
                </c:pt>
                <c:pt idx="1675">
                  <c:v>322103.49290530151</c:v>
                </c:pt>
                <c:pt idx="1676">
                  <c:v>322214.52302533423</c:v>
                </c:pt>
                <c:pt idx="1677">
                  <c:v>322633.15124593372</c:v>
                </c:pt>
                <c:pt idx="1678">
                  <c:v>322135.15813460125</c:v>
                </c:pt>
                <c:pt idx="1679">
                  <c:v>321086.73864463012</c:v>
                </c:pt>
                <c:pt idx="1680">
                  <c:v>322006.72022115591</c:v>
                </c:pt>
                <c:pt idx="1681">
                  <c:v>321236.77110801358</c:v>
                </c:pt>
                <c:pt idx="1682">
                  <c:v>321078.21784775221</c:v>
                </c:pt>
                <c:pt idx="1683">
                  <c:v>321230.01482403296</c:v>
                </c:pt>
                <c:pt idx="1684">
                  <c:v>321137.00539004366</c:v>
                </c:pt>
                <c:pt idx="1685">
                  <c:v>321460.08569687587</c:v>
                </c:pt>
                <c:pt idx="1686">
                  <c:v>321223.19262496632</c:v>
                </c:pt>
                <c:pt idx="1687">
                  <c:v>321689.60644395446</c:v>
                </c:pt>
                <c:pt idx="1688">
                  <c:v>321596.27806925535</c:v>
                </c:pt>
                <c:pt idx="1689">
                  <c:v>321955.9812794911</c:v>
                </c:pt>
                <c:pt idx="1690">
                  <c:v>322243.56906939368</c:v>
                </c:pt>
                <c:pt idx="1691">
                  <c:v>321820.36469871347</c:v>
                </c:pt>
                <c:pt idx="1692">
                  <c:v>322058.39769883163</c:v>
                </c:pt>
                <c:pt idx="1693">
                  <c:v>321912.85876706667</c:v>
                </c:pt>
                <c:pt idx="1694">
                  <c:v>321182.64950261387</c:v>
                </c:pt>
                <c:pt idx="1695">
                  <c:v>321217.08535612206</c:v>
                </c:pt>
                <c:pt idx="1696">
                  <c:v>322175.1437479778</c:v>
                </c:pt>
                <c:pt idx="1697">
                  <c:v>322500.31773103267</c:v>
                </c:pt>
                <c:pt idx="1698">
                  <c:v>322021.7172205805</c:v>
                </c:pt>
                <c:pt idx="1699">
                  <c:v>321580.76836746902</c:v>
                </c:pt>
                <c:pt idx="1700">
                  <c:v>322480.34145048744</c:v>
                </c:pt>
                <c:pt idx="1701">
                  <c:v>322301.20600214461</c:v>
                </c:pt>
                <c:pt idx="1702">
                  <c:v>321468.54745184118</c:v>
                </c:pt>
                <c:pt idx="1703">
                  <c:v>321247.22176135925</c:v>
                </c:pt>
                <c:pt idx="1704">
                  <c:v>322456.37927554786</c:v>
                </c:pt>
                <c:pt idx="1705">
                  <c:v>321845.0288379619</c:v>
                </c:pt>
                <c:pt idx="1706">
                  <c:v>322201.36125023285</c:v>
                </c:pt>
                <c:pt idx="1707">
                  <c:v>321910.4401282231</c:v>
                </c:pt>
                <c:pt idx="1708">
                  <c:v>321269.24462975998</c:v>
                </c:pt>
                <c:pt idx="1709">
                  <c:v>321449.8151036675</c:v>
                </c:pt>
                <c:pt idx="1710">
                  <c:v>322766.39932563173</c:v>
                </c:pt>
                <c:pt idx="1711">
                  <c:v>322701.84786935936</c:v>
                </c:pt>
                <c:pt idx="1712">
                  <c:v>322019.02904584253</c:v>
                </c:pt>
                <c:pt idx="1713">
                  <c:v>322342.94060052634</c:v>
                </c:pt>
                <c:pt idx="1714">
                  <c:v>321495.30188126711</c:v>
                </c:pt>
                <c:pt idx="1715">
                  <c:v>322112.99910681532</c:v>
                </c:pt>
                <c:pt idx="1716">
                  <c:v>322151.98985107878</c:v>
                </c:pt>
                <c:pt idx="1717">
                  <c:v>321996.52135776263</c:v>
                </c:pt>
                <c:pt idx="1718">
                  <c:v>321951.31562324113</c:v>
                </c:pt>
                <c:pt idx="1719">
                  <c:v>322237.02850588929</c:v>
                </c:pt>
                <c:pt idx="1720">
                  <c:v>322299.24568157026</c:v>
                </c:pt>
                <c:pt idx="1721">
                  <c:v>321516.58729947358</c:v>
                </c:pt>
                <c:pt idx="1722">
                  <c:v>323020.79450392892</c:v>
                </c:pt>
                <c:pt idx="1723">
                  <c:v>322463.27698447707</c:v>
                </c:pt>
                <c:pt idx="1724">
                  <c:v>321498.66037204128</c:v>
                </c:pt>
                <c:pt idx="1725">
                  <c:v>322782.77106454491</c:v>
                </c:pt>
                <c:pt idx="1726">
                  <c:v>322359.74855211534</c:v>
                </c:pt>
                <c:pt idx="1727">
                  <c:v>322390.9459351484</c:v>
                </c:pt>
                <c:pt idx="1728">
                  <c:v>321848.93042669882</c:v>
                </c:pt>
                <c:pt idx="1729">
                  <c:v>322988.49015953526</c:v>
                </c:pt>
                <c:pt idx="1730">
                  <c:v>321530.0499097734</c:v>
                </c:pt>
                <c:pt idx="1731">
                  <c:v>322185.60574558377</c:v>
                </c:pt>
                <c:pt idx="1732">
                  <c:v>323065.21998059202</c:v>
                </c:pt>
                <c:pt idx="1733">
                  <c:v>321885.14828122524</c:v>
                </c:pt>
                <c:pt idx="1734">
                  <c:v>322803.11524946825</c:v>
                </c:pt>
                <c:pt idx="1735">
                  <c:v>321750.01861172402</c:v>
                </c:pt>
                <c:pt idx="1736">
                  <c:v>322255.44482299744</c:v>
                </c:pt>
                <c:pt idx="1737">
                  <c:v>322525.29798909597</c:v>
                </c:pt>
                <c:pt idx="1738">
                  <c:v>322654.83764879231</c:v>
                </c:pt>
                <c:pt idx="1739">
                  <c:v>321824.91371712304</c:v>
                </c:pt>
                <c:pt idx="1740">
                  <c:v>322509.99298289476</c:v>
                </c:pt>
                <c:pt idx="1741">
                  <c:v>321630.26836094056</c:v>
                </c:pt>
                <c:pt idx="1742">
                  <c:v>321879.81589608104</c:v>
                </c:pt>
                <c:pt idx="1743">
                  <c:v>322706.96964511333</c:v>
                </c:pt>
                <c:pt idx="1744">
                  <c:v>321934.81515796471</c:v>
                </c:pt>
                <c:pt idx="1745">
                  <c:v>322109.92756041541</c:v>
                </c:pt>
                <c:pt idx="1746">
                  <c:v>322779.34186495136</c:v>
                </c:pt>
                <c:pt idx="1747">
                  <c:v>322396.69867332489</c:v>
                </c:pt>
                <c:pt idx="1748">
                  <c:v>322377.77238182235</c:v>
                </c:pt>
                <c:pt idx="1749">
                  <c:v>322236.7584364122</c:v>
                </c:pt>
                <c:pt idx="1750">
                  <c:v>323214.65735480143</c:v>
                </c:pt>
                <c:pt idx="1751">
                  <c:v>321700.38875586778</c:v>
                </c:pt>
                <c:pt idx="1752">
                  <c:v>322091.38277233392</c:v>
                </c:pt>
                <c:pt idx="1753">
                  <c:v>322306.50136461225</c:v>
                </c:pt>
                <c:pt idx="1754">
                  <c:v>322502.04611167719</c:v>
                </c:pt>
                <c:pt idx="1755">
                  <c:v>322952.36609179107</c:v>
                </c:pt>
                <c:pt idx="1756">
                  <c:v>321972.34693518287</c:v>
                </c:pt>
                <c:pt idx="1757">
                  <c:v>323069.28000926721</c:v>
                </c:pt>
                <c:pt idx="1758">
                  <c:v>322692.68090191088</c:v>
                </c:pt>
                <c:pt idx="1759">
                  <c:v>323016.87538077123</c:v>
                </c:pt>
                <c:pt idx="1760">
                  <c:v>322619.88848031627</c:v>
                </c:pt>
                <c:pt idx="1761">
                  <c:v>322932.52878142678</c:v>
                </c:pt>
                <c:pt idx="1762">
                  <c:v>321727.07056612242</c:v>
                </c:pt>
                <c:pt idx="1763">
                  <c:v>322793.01813909144</c:v>
                </c:pt>
                <c:pt idx="1764">
                  <c:v>323275.24592415005</c:v>
                </c:pt>
                <c:pt idx="1765">
                  <c:v>322250.86074253044</c:v>
                </c:pt>
                <c:pt idx="1766">
                  <c:v>321877.23680814786</c:v>
                </c:pt>
                <c:pt idx="1767">
                  <c:v>323194.46954324195</c:v>
                </c:pt>
                <c:pt idx="1768">
                  <c:v>321800.10713398043</c:v>
                </c:pt>
                <c:pt idx="1769">
                  <c:v>322317.78167765692</c:v>
                </c:pt>
                <c:pt idx="1770">
                  <c:v>322595.99433158053</c:v>
                </c:pt>
                <c:pt idx="1771">
                  <c:v>322861.13848488498</c:v>
                </c:pt>
                <c:pt idx="1772">
                  <c:v>322893.03346074361</c:v>
                </c:pt>
                <c:pt idx="1773">
                  <c:v>323299.48396313231</c:v>
                </c:pt>
                <c:pt idx="1774">
                  <c:v>322221.78786508238</c:v>
                </c:pt>
                <c:pt idx="1775">
                  <c:v>321849.62144091842</c:v>
                </c:pt>
                <c:pt idx="1776">
                  <c:v>321877.52084600594</c:v>
                </c:pt>
                <c:pt idx="1777">
                  <c:v>323222.79046891938</c:v>
                </c:pt>
                <c:pt idx="1778">
                  <c:v>322563.15745065018</c:v>
                </c:pt>
                <c:pt idx="1779">
                  <c:v>322616.96048008086</c:v>
                </c:pt>
                <c:pt idx="1780">
                  <c:v>322771.24668952322</c:v>
                </c:pt>
                <c:pt idx="1781">
                  <c:v>322706.07269050094</c:v>
                </c:pt>
                <c:pt idx="1782">
                  <c:v>321955.5006186153</c:v>
                </c:pt>
                <c:pt idx="1783">
                  <c:v>322073.09042635333</c:v>
                </c:pt>
                <c:pt idx="1784">
                  <c:v>322927.43733711465</c:v>
                </c:pt>
                <c:pt idx="1785">
                  <c:v>322862.00824811705</c:v>
                </c:pt>
                <c:pt idx="1786">
                  <c:v>322533.78930485743</c:v>
                </c:pt>
                <c:pt idx="1787">
                  <c:v>323343.93501031876</c:v>
                </c:pt>
                <c:pt idx="1788">
                  <c:v>322602.08040805423</c:v>
                </c:pt>
                <c:pt idx="1789">
                  <c:v>322740.70861999085</c:v>
                </c:pt>
                <c:pt idx="1790">
                  <c:v>322828.82963820081</c:v>
                </c:pt>
                <c:pt idx="1791">
                  <c:v>323106.70679116284</c:v>
                </c:pt>
                <c:pt idx="1792">
                  <c:v>322117.71747523511</c:v>
                </c:pt>
                <c:pt idx="1793">
                  <c:v>322977.31215840502</c:v>
                </c:pt>
                <c:pt idx="1794">
                  <c:v>322629.04049728357</c:v>
                </c:pt>
                <c:pt idx="1795">
                  <c:v>322248.77577436721</c:v>
                </c:pt>
                <c:pt idx="1796">
                  <c:v>322060.49184525001</c:v>
                </c:pt>
                <c:pt idx="1797">
                  <c:v>322986.19120664976</c:v>
                </c:pt>
                <c:pt idx="1798">
                  <c:v>322229.94869094802</c:v>
                </c:pt>
                <c:pt idx="1799">
                  <c:v>322179.95236844657</c:v>
                </c:pt>
                <c:pt idx="1800">
                  <c:v>323057.3055664734</c:v>
                </c:pt>
                <c:pt idx="1801">
                  <c:v>323517.62886831939</c:v>
                </c:pt>
                <c:pt idx="1802">
                  <c:v>322574.58154113224</c:v>
                </c:pt>
                <c:pt idx="1803">
                  <c:v>322440.4560968561</c:v>
                </c:pt>
                <c:pt idx="1804">
                  <c:v>323064.79455796181</c:v>
                </c:pt>
                <c:pt idx="1805">
                  <c:v>322759.42530476628</c:v>
                </c:pt>
                <c:pt idx="1806">
                  <c:v>322869.57396494341</c:v>
                </c:pt>
                <c:pt idx="1807">
                  <c:v>323328.55030417169</c:v>
                </c:pt>
                <c:pt idx="1808">
                  <c:v>322786.20941896219</c:v>
                </c:pt>
                <c:pt idx="1809">
                  <c:v>322281.57673239184</c:v>
                </c:pt>
                <c:pt idx="1810">
                  <c:v>322604.29041192238</c:v>
                </c:pt>
                <c:pt idx="1811">
                  <c:v>323541.91381563823</c:v>
                </c:pt>
                <c:pt idx="1812">
                  <c:v>322330.4602727968</c:v>
                </c:pt>
                <c:pt idx="1813">
                  <c:v>322882.94450108643</c:v>
                </c:pt>
                <c:pt idx="1814">
                  <c:v>323229.62934098789</c:v>
                </c:pt>
                <c:pt idx="1815">
                  <c:v>322255.56429691304</c:v>
                </c:pt>
                <c:pt idx="1816">
                  <c:v>323269.45686373749</c:v>
                </c:pt>
                <c:pt idx="1817">
                  <c:v>323505.71312958078</c:v>
                </c:pt>
                <c:pt idx="1818">
                  <c:v>322633.85565464495</c:v>
                </c:pt>
                <c:pt idx="1819">
                  <c:v>323226.87140148308</c:v>
                </c:pt>
                <c:pt idx="1820">
                  <c:v>323211.45208176394</c:v>
                </c:pt>
                <c:pt idx="1821">
                  <c:v>322782.51680790517</c:v>
                </c:pt>
                <c:pt idx="1822">
                  <c:v>322319.33360087854</c:v>
                </c:pt>
                <c:pt idx="1823">
                  <c:v>323196.0955901441</c:v>
                </c:pt>
                <c:pt idx="1824">
                  <c:v>322928.60169195617</c:v>
                </c:pt>
                <c:pt idx="1825">
                  <c:v>323485.85100528022</c:v>
                </c:pt>
                <c:pt idx="1826">
                  <c:v>323094.50253768894</c:v>
                </c:pt>
                <c:pt idx="1827">
                  <c:v>322403.188203289</c:v>
                </c:pt>
                <c:pt idx="1828">
                  <c:v>323780.24766501627</c:v>
                </c:pt>
                <c:pt idx="1829">
                  <c:v>323076.72380886984</c:v>
                </c:pt>
                <c:pt idx="1830">
                  <c:v>323570.4977126912</c:v>
                </c:pt>
                <c:pt idx="1831">
                  <c:v>323061.86381164286</c:v>
                </c:pt>
                <c:pt idx="1832">
                  <c:v>322453.4229303223</c:v>
                </c:pt>
                <c:pt idx="1833">
                  <c:v>323161.96917689248</c:v>
                </c:pt>
                <c:pt idx="1834">
                  <c:v>323189.09096347395</c:v>
                </c:pt>
                <c:pt idx="1835">
                  <c:v>323909.55465596332</c:v>
                </c:pt>
                <c:pt idx="1836">
                  <c:v>323281.78434295428</c:v>
                </c:pt>
                <c:pt idx="1837">
                  <c:v>322778.81608725735</c:v>
                </c:pt>
                <c:pt idx="1838">
                  <c:v>322736.98896835529</c:v>
                </c:pt>
                <c:pt idx="1839">
                  <c:v>322788.12573652691</c:v>
                </c:pt>
                <c:pt idx="1840">
                  <c:v>323731.86462371034</c:v>
                </c:pt>
                <c:pt idx="1841">
                  <c:v>322605.20844954997</c:v>
                </c:pt>
                <c:pt idx="1842">
                  <c:v>322750.35185620136</c:v>
                </c:pt>
                <c:pt idx="1843">
                  <c:v>323343.30914273276</c:v>
                </c:pt>
                <c:pt idx="1844">
                  <c:v>322937.08595529356</c:v>
                </c:pt>
                <c:pt idx="1845">
                  <c:v>323958.04942278279</c:v>
                </c:pt>
                <c:pt idx="1846">
                  <c:v>323519.37798746745</c:v>
                </c:pt>
                <c:pt idx="1847">
                  <c:v>322595.26543365011</c:v>
                </c:pt>
                <c:pt idx="1848">
                  <c:v>323115.37933143508</c:v>
                </c:pt>
                <c:pt idx="1849">
                  <c:v>323176.05974654166</c:v>
                </c:pt>
                <c:pt idx="1850">
                  <c:v>323138.26019574539</c:v>
                </c:pt>
                <c:pt idx="1851">
                  <c:v>323356.43202218879</c:v>
                </c:pt>
                <c:pt idx="1852">
                  <c:v>322926.47831135249</c:v>
                </c:pt>
                <c:pt idx="1853">
                  <c:v>323269.15104402299</c:v>
                </c:pt>
                <c:pt idx="1854">
                  <c:v>323531.97410488361</c:v>
                </c:pt>
                <c:pt idx="1855">
                  <c:v>323124.78825906193</c:v>
                </c:pt>
                <c:pt idx="1856">
                  <c:v>323246.15172176569</c:v>
                </c:pt>
                <c:pt idx="1857">
                  <c:v>323496.75930240756</c:v>
                </c:pt>
                <c:pt idx="1858">
                  <c:v>323091.31713684963</c:v>
                </c:pt>
                <c:pt idx="1859">
                  <c:v>323848.98751887929</c:v>
                </c:pt>
                <c:pt idx="1860">
                  <c:v>323708.04969603173</c:v>
                </c:pt>
                <c:pt idx="1861">
                  <c:v>323627.74934436573</c:v>
                </c:pt>
                <c:pt idx="1862">
                  <c:v>323217.63070921146</c:v>
                </c:pt>
                <c:pt idx="1863">
                  <c:v>323804.69254402991</c:v>
                </c:pt>
                <c:pt idx="1864">
                  <c:v>323548.67093727522</c:v>
                </c:pt>
                <c:pt idx="1865">
                  <c:v>322702.82907540601</c:v>
                </c:pt>
                <c:pt idx="1866">
                  <c:v>323913.61301453778</c:v>
                </c:pt>
                <c:pt idx="1867">
                  <c:v>323363.73712842609</c:v>
                </c:pt>
                <c:pt idx="1868">
                  <c:v>322660.56841271376</c:v>
                </c:pt>
                <c:pt idx="1869">
                  <c:v>322629.47520393709</c:v>
                </c:pt>
                <c:pt idx="1870">
                  <c:v>322635.16367367923</c:v>
                </c:pt>
                <c:pt idx="1871">
                  <c:v>322660.84426975209</c:v>
                </c:pt>
                <c:pt idx="1872">
                  <c:v>323594.34039716632</c:v>
                </c:pt>
                <c:pt idx="1873">
                  <c:v>323696.74317332054</c:v>
                </c:pt>
                <c:pt idx="1874">
                  <c:v>322818.44091780134</c:v>
                </c:pt>
                <c:pt idx="1875">
                  <c:v>323276.6551325614</c:v>
                </c:pt>
                <c:pt idx="1876">
                  <c:v>322853.5499080054</c:v>
                </c:pt>
                <c:pt idx="1877">
                  <c:v>322963.68553406297</c:v>
                </c:pt>
                <c:pt idx="1878">
                  <c:v>322868.56482020766</c:v>
                </c:pt>
                <c:pt idx="1879">
                  <c:v>322952.96048352</c:v>
                </c:pt>
                <c:pt idx="1880">
                  <c:v>324184.37767126964</c:v>
                </c:pt>
                <c:pt idx="1881">
                  <c:v>323651.58643837308</c:v>
                </c:pt>
                <c:pt idx="1882">
                  <c:v>323652.34685733228</c:v>
                </c:pt>
                <c:pt idx="1883">
                  <c:v>324026.85379781341</c:v>
                </c:pt>
                <c:pt idx="1884">
                  <c:v>324269.25973465521</c:v>
                </c:pt>
                <c:pt idx="1885">
                  <c:v>323481.3877908439</c:v>
                </c:pt>
                <c:pt idx="1886">
                  <c:v>323263.42490041669</c:v>
                </c:pt>
                <c:pt idx="1887">
                  <c:v>323998.79968427418</c:v>
                </c:pt>
                <c:pt idx="1888">
                  <c:v>324180.34005001793</c:v>
                </c:pt>
                <c:pt idx="1889">
                  <c:v>323586.80428239732</c:v>
                </c:pt>
                <c:pt idx="1890">
                  <c:v>323701.68892224215</c:v>
                </c:pt>
                <c:pt idx="1891">
                  <c:v>323171.82975405094</c:v>
                </c:pt>
                <c:pt idx="1892">
                  <c:v>322967.64973443595</c:v>
                </c:pt>
                <c:pt idx="1893">
                  <c:v>323428.49559767864</c:v>
                </c:pt>
                <c:pt idx="1894">
                  <c:v>323962.83442777995</c:v>
                </c:pt>
                <c:pt idx="1895">
                  <c:v>323101.90059423633</c:v>
                </c:pt>
                <c:pt idx="1896">
                  <c:v>323700.61875149136</c:v>
                </c:pt>
                <c:pt idx="1897">
                  <c:v>323255.24770745903</c:v>
                </c:pt>
                <c:pt idx="1898">
                  <c:v>323709.77607342589</c:v>
                </c:pt>
                <c:pt idx="1899">
                  <c:v>323771.28095095931</c:v>
                </c:pt>
                <c:pt idx="1900">
                  <c:v>324277.34859089565</c:v>
                </c:pt>
                <c:pt idx="1901">
                  <c:v>323725.92120876885</c:v>
                </c:pt>
                <c:pt idx="1902">
                  <c:v>323947.60867874947</c:v>
                </c:pt>
                <c:pt idx="1903">
                  <c:v>323033.1946884421</c:v>
                </c:pt>
                <c:pt idx="1904">
                  <c:v>323626.24959238479</c:v>
                </c:pt>
                <c:pt idx="1905">
                  <c:v>323382.97382598877</c:v>
                </c:pt>
                <c:pt idx="1906">
                  <c:v>324024.01795166568</c:v>
                </c:pt>
                <c:pt idx="1907">
                  <c:v>323945.12269963289</c:v>
                </c:pt>
                <c:pt idx="1908">
                  <c:v>324100.23371749028</c:v>
                </c:pt>
                <c:pt idx="1909">
                  <c:v>323111.019405503</c:v>
                </c:pt>
                <c:pt idx="1910">
                  <c:v>323100.04622738133</c:v>
                </c:pt>
                <c:pt idx="1911">
                  <c:v>323185.67472363863</c:v>
                </c:pt>
                <c:pt idx="1912">
                  <c:v>323168.61794392753</c:v>
                </c:pt>
                <c:pt idx="1913">
                  <c:v>324422.87158714305</c:v>
                </c:pt>
                <c:pt idx="1914">
                  <c:v>323613.96735499462</c:v>
                </c:pt>
                <c:pt idx="1915">
                  <c:v>323595.15454827441</c:v>
                </c:pt>
                <c:pt idx="1916">
                  <c:v>324358.20428717521</c:v>
                </c:pt>
                <c:pt idx="1917">
                  <c:v>323724.6926423824</c:v>
                </c:pt>
                <c:pt idx="1918">
                  <c:v>324120.70177362667</c:v>
                </c:pt>
                <c:pt idx="1919">
                  <c:v>323596.52257736214</c:v>
                </c:pt>
                <c:pt idx="1920">
                  <c:v>323226.92617607693</c:v>
                </c:pt>
                <c:pt idx="1921">
                  <c:v>324334.03194192104</c:v>
                </c:pt>
                <c:pt idx="1922">
                  <c:v>323211.7262242267</c:v>
                </c:pt>
                <c:pt idx="1923">
                  <c:v>323925.71170617535</c:v>
                </c:pt>
                <c:pt idx="1924">
                  <c:v>323804.19646900636</c:v>
                </c:pt>
                <c:pt idx="1925">
                  <c:v>324058.24655244837</c:v>
                </c:pt>
                <c:pt idx="1926">
                  <c:v>323298.37169558654</c:v>
                </c:pt>
                <c:pt idx="1927">
                  <c:v>324612.88481987565</c:v>
                </c:pt>
                <c:pt idx="1928">
                  <c:v>323364.73141303472</c:v>
                </c:pt>
                <c:pt idx="1929">
                  <c:v>323370.83239913173</c:v>
                </c:pt>
                <c:pt idx="1930">
                  <c:v>324091.18922508258</c:v>
                </c:pt>
                <c:pt idx="1931">
                  <c:v>324616.92833365861</c:v>
                </c:pt>
                <c:pt idx="1932">
                  <c:v>324072.39502942492</c:v>
                </c:pt>
                <c:pt idx="1933">
                  <c:v>323647.65515398048</c:v>
                </c:pt>
                <c:pt idx="1934">
                  <c:v>323598.74824306153</c:v>
                </c:pt>
                <c:pt idx="1935">
                  <c:v>323881.62460516847</c:v>
                </c:pt>
                <c:pt idx="1936">
                  <c:v>323785.99261594313</c:v>
                </c:pt>
                <c:pt idx="1937">
                  <c:v>324431.27561511367</c:v>
                </c:pt>
                <c:pt idx="1938">
                  <c:v>323428.15499172459</c:v>
                </c:pt>
                <c:pt idx="1939">
                  <c:v>323650.03055656748</c:v>
                </c:pt>
                <c:pt idx="1940">
                  <c:v>324251.13337865041</c:v>
                </c:pt>
                <c:pt idx="1941">
                  <c:v>323763.17647259345</c:v>
                </c:pt>
                <c:pt idx="1942">
                  <c:v>324004.80663257692</c:v>
                </c:pt>
                <c:pt idx="1943">
                  <c:v>324503.90730285639</c:v>
                </c:pt>
                <c:pt idx="1944">
                  <c:v>324066.13057872112</c:v>
                </c:pt>
                <c:pt idx="1945">
                  <c:v>323732.2868261158</c:v>
                </c:pt>
                <c:pt idx="1946">
                  <c:v>324063.13854991901</c:v>
                </c:pt>
                <c:pt idx="1947">
                  <c:v>323542.91562661878</c:v>
                </c:pt>
                <c:pt idx="1948">
                  <c:v>324076.33256250585</c:v>
                </c:pt>
                <c:pt idx="1949">
                  <c:v>324355.41286351974</c:v>
                </c:pt>
                <c:pt idx="1950">
                  <c:v>324148.8328062403</c:v>
                </c:pt>
                <c:pt idx="1951">
                  <c:v>324475.91765252111</c:v>
                </c:pt>
                <c:pt idx="1952">
                  <c:v>324012.35914678924</c:v>
                </c:pt>
                <c:pt idx="1953">
                  <c:v>323579.8463659191</c:v>
                </c:pt>
                <c:pt idx="1954">
                  <c:v>324641.22598462459</c:v>
                </c:pt>
                <c:pt idx="1955">
                  <c:v>323954.01248219359</c:v>
                </c:pt>
                <c:pt idx="1956">
                  <c:v>324730.14422072656</c:v>
                </c:pt>
                <c:pt idx="1957">
                  <c:v>323565.89722394559</c:v>
                </c:pt>
                <c:pt idx="1958">
                  <c:v>323534.59614170878</c:v>
                </c:pt>
                <c:pt idx="1959">
                  <c:v>324032.12322810502</c:v>
                </c:pt>
                <c:pt idx="1960">
                  <c:v>324584.89735272573</c:v>
                </c:pt>
                <c:pt idx="1961">
                  <c:v>324342.35981693334</c:v>
                </c:pt>
                <c:pt idx="1962">
                  <c:v>323781.18098310567</c:v>
                </c:pt>
                <c:pt idx="1963">
                  <c:v>323742.1333228139</c:v>
                </c:pt>
                <c:pt idx="1964">
                  <c:v>324144.39023883501</c:v>
                </c:pt>
                <c:pt idx="1965">
                  <c:v>324433.50327059417</c:v>
                </c:pt>
                <c:pt idx="1966">
                  <c:v>323608.37412148924</c:v>
                </c:pt>
                <c:pt idx="1967">
                  <c:v>323633.81637203356</c:v>
                </c:pt>
                <c:pt idx="1968">
                  <c:v>324609.32739494287</c:v>
                </c:pt>
                <c:pt idx="1969">
                  <c:v>324485.10847076611</c:v>
                </c:pt>
                <c:pt idx="1970">
                  <c:v>324734.27320495743</c:v>
                </c:pt>
                <c:pt idx="1971">
                  <c:v>324481.50646718626</c:v>
                </c:pt>
                <c:pt idx="1972">
                  <c:v>324284.18781531684</c:v>
                </c:pt>
                <c:pt idx="1973">
                  <c:v>323707.37881324533</c:v>
                </c:pt>
                <c:pt idx="1974">
                  <c:v>324162.84954060049</c:v>
                </c:pt>
                <c:pt idx="1975">
                  <c:v>323763.37514670519</c:v>
                </c:pt>
                <c:pt idx="1976">
                  <c:v>324823.15567531908</c:v>
                </c:pt>
                <c:pt idx="1977">
                  <c:v>324388.34497927065</c:v>
                </c:pt>
                <c:pt idx="1978">
                  <c:v>324346.73829025013</c:v>
                </c:pt>
                <c:pt idx="1979">
                  <c:v>324585.53091185208</c:v>
                </c:pt>
                <c:pt idx="1980">
                  <c:v>323788.54378866765</c:v>
                </c:pt>
                <c:pt idx="1981">
                  <c:v>324956.59537444834</c:v>
                </c:pt>
                <c:pt idx="1982">
                  <c:v>324246.4304861509</c:v>
                </c:pt>
                <c:pt idx="1983">
                  <c:v>324220.53075457201</c:v>
                </c:pt>
                <c:pt idx="1984">
                  <c:v>323794.50567551435</c:v>
                </c:pt>
                <c:pt idx="1985">
                  <c:v>323950.38307711639</c:v>
                </c:pt>
                <c:pt idx="1986">
                  <c:v>324335.84870411141</c:v>
                </c:pt>
                <c:pt idx="1987">
                  <c:v>324245.94564480602</c:v>
                </c:pt>
                <c:pt idx="1988">
                  <c:v>324036.89108026674</c:v>
                </c:pt>
                <c:pt idx="1989">
                  <c:v>324462.89864086796</c:v>
                </c:pt>
                <c:pt idx="1990">
                  <c:v>324422.52137501835</c:v>
                </c:pt>
                <c:pt idx="1991">
                  <c:v>324221.48283552221</c:v>
                </c:pt>
                <c:pt idx="1992">
                  <c:v>324062.11400281056</c:v>
                </c:pt>
                <c:pt idx="1993">
                  <c:v>323906.30259357428</c:v>
                </c:pt>
                <c:pt idx="1994">
                  <c:v>323949.75755159208</c:v>
                </c:pt>
                <c:pt idx="1995">
                  <c:v>324960.67377680202</c:v>
                </c:pt>
                <c:pt idx="1996">
                  <c:v>323869.94196695567</c:v>
                </c:pt>
                <c:pt idx="1997">
                  <c:v>324441.97219602496</c:v>
                </c:pt>
                <c:pt idx="1998">
                  <c:v>323924.21236753272</c:v>
                </c:pt>
                <c:pt idx="1999">
                  <c:v>324184.94227541104</c:v>
                </c:pt>
                <c:pt idx="2000">
                  <c:v>324603.37134998199</c:v>
                </c:pt>
                <c:pt idx="2001">
                  <c:v>324516.46030522359</c:v>
                </c:pt>
                <c:pt idx="2002">
                  <c:v>324820.0257093939</c:v>
                </c:pt>
                <c:pt idx="2003">
                  <c:v>324404.50254767929</c:v>
                </c:pt>
                <c:pt idx="2004">
                  <c:v>324808.17832735844</c:v>
                </c:pt>
                <c:pt idx="2005">
                  <c:v>324729.10312113329</c:v>
                </c:pt>
                <c:pt idx="2006">
                  <c:v>324659.93842767907</c:v>
                </c:pt>
                <c:pt idx="2007">
                  <c:v>325017.42678523209</c:v>
                </c:pt>
                <c:pt idx="2008">
                  <c:v>323981.39101871639</c:v>
                </c:pt>
                <c:pt idx="2009">
                  <c:v>324912.78364557779</c:v>
                </c:pt>
                <c:pt idx="2010">
                  <c:v>325288.25285224413</c:v>
                </c:pt>
                <c:pt idx="2011">
                  <c:v>325259.93764590303</c:v>
                </c:pt>
                <c:pt idx="2012">
                  <c:v>324654.76531896595</c:v>
                </c:pt>
                <c:pt idx="2013">
                  <c:v>324097.55137310398</c:v>
                </c:pt>
                <c:pt idx="2014">
                  <c:v>324852.99098551209</c:v>
                </c:pt>
                <c:pt idx="2015">
                  <c:v>324486.43158988532</c:v>
                </c:pt>
                <c:pt idx="2016">
                  <c:v>324837.72502311645</c:v>
                </c:pt>
                <c:pt idx="2017">
                  <c:v>324088.45400066709</c:v>
                </c:pt>
                <c:pt idx="2018">
                  <c:v>324756.04861382896</c:v>
                </c:pt>
                <c:pt idx="2019">
                  <c:v>324585.50596586883</c:v>
                </c:pt>
                <c:pt idx="2020">
                  <c:v>325199.2730636652</c:v>
                </c:pt>
                <c:pt idx="2021">
                  <c:v>324555.48089393065</c:v>
                </c:pt>
                <c:pt idx="2022">
                  <c:v>324167.15812223835</c:v>
                </c:pt>
                <c:pt idx="2023">
                  <c:v>324753.79237743223</c:v>
                </c:pt>
                <c:pt idx="2024">
                  <c:v>324632.86560306937</c:v>
                </c:pt>
                <c:pt idx="2025">
                  <c:v>324850.95002799795</c:v>
                </c:pt>
                <c:pt idx="2026">
                  <c:v>324716.36843321746</c:v>
                </c:pt>
                <c:pt idx="2027">
                  <c:v>324214.54368241312</c:v>
                </c:pt>
                <c:pt idx="2028">
                  <c:v>324863.69866304199</c:v>
                </c:pt>
                <c:pt idx="2029">
                  <c:v>324938.32243956067</c:v>
                </c:pt>
                <c:pt idx="2030">
                  <c:v>325231.65517704975</c:v>
                </c:pt>
                <c:pt idx="2031">
                  <c:v>324418.78520229965</c:v>
                </c:pt>
                <c:pt idx="2032">
                  <c:v>324353.36550763302</c:v>
                </c:pt>
                <c:pt idx="2033">
                  <c:v>324411.77208878624</c:v>
                </c:pt>
                <c:pt idx="2034">
                  <c:v>324823.44359182601</c:v>
                </c:pt>
                <c:pt idx="2035">
                  <c:v>325385.33912429906</c:v>
                </c:pt>
                <c:pt idx="2036">
                  <c:v>324350.49599566805</c:v>
                </c:pt>
                <c:pt idx="2037">
                  <c:v>325119.0283660409</c:v>
                </c:pt>
                <c:pt idx="2038">
                  <c:v>324723.8836955576</c:v>
                </c:pt>
                <c:pt idx="2039">
                  <c:v>324585.77745822724</c:v>
                </c:pt>
                <c:pt idx="2040">
                  <c:v>325518.84215484251</c:v>
                </c:pt>
                <c:pt idx="2041">
                  <c:v>324988.39836213214</c:v>
                </c:pt>
                <c:pt idx="2042">
                  <c:v>324329.2384058038</c:v>
                </c:pt>
                <c:pt idx="2043">
                  <c:v>324812.37465327675</c:v>
                </c:pt>
                <c:pt idx="2044">
                  <c:v>325199.7181898416</c:v>
                </c:pt>
                <c:pt idx="2045">
                  <c:v>324973.50474080298</c:v>
                </c:pt>
                <c:pt idx="2046">
                  <c:v>324505.49903093209</c:v>
                </c:pt>
                <c:pt idx="2047">
                  <c:v>324591.064403784</c:v>
                </c:pt>
                <c:pt idx="2048">
                  <c:v>324634.17562174238</c:v>
                </c:pt>
                <c:pt idx="2049">
                  <c:v>324758.4444252018</c:v>
                </c:pt>
                <c:pt idx="2050">
                  <c:v>324315.60679409036</c:v>
                </c:pt>
                <c:pt idx="2051">
                  <c:v>325049.64964928373</c:v>
                </c:pt>
                <c:pt idx="2052">
                  <c:v>325038.18070647086</c:v>
                </c:pt>
                <c:pt idx="2053">
                  <c:v>324799.95864989504</c:v>
                </c:pt>
                <c:pt idx="2054">
                  <c:v>325124.79337515059</c:v>
                </c:pt>
                <c:pt idx="2055">
                  <c:v>325369.31721735949</c:v>
                </c:pt>
                <c:pt idx="2056">
                  <c:v>324402.39062539779</c:v>
                </c:pt>
                <c:pt idx="2057">
                  <c:v>325345.17089789081</c:v>
                </c:pt>
                <c:pt idx="2058">
                  <c:v>324914.4522178375</c:v>
                </c:pt>
                <c:pt idx="2059">
                  <c:v>324687.86855811725</c:v>
                </c:pt>
                <c:pt idx="2060">
                  <c:v>325421.82443770976</c:v>
                </c:pt>
                <c:pt idx="2061">
                  <c:v>324455.04017225205</c:v>
                </c:pt>
                <c:pt idx="2062">
                  <c:v>325204.79361584742</c:v>
                </c:pt>
                <c:pt idx="2063">
                  <c:v>325603.80615781236</c:v>
                </c:pt>
                <c:pt idx="2064">
                  <c:v>325244.91278347292</c:v>
                </c:pt>
                <c:pt idx="2065">
                  <c:v>324467.93267841707</c:v>
                </c:pt>
                <c:pt idx="2066">
                  <c:v>325115.76598655491</c:v>
                </c:pt>
                <c:pt idx="2067">
                  <c:v>325032.48481936287</c:v>
                </c:pt>
                <c:pt idx="2068">
                  <c:v>324536.17509896006</c:v>
                </c:pt>
                <c:pt idx="2069">
                  <c:v>325591.66924770264</c:v>
                </c:pt>
                <c:pt idx="2070">
                  <c:v>325107.30116016779</c:v>
                </c:pt>
                <c:pt idx="2071">
                  <c:v>325065.81236055057</c:v>
                </c:pt>
                <c:pt idx="2072">
                  <c:v>325394.06907526765</c:v>
                </c:pt>
                <c:pt idx="2073">
                  <c:v>324558.32148008439</c:v>
                </c:pt>
                <c:pt idx="2074">
                  <c:v>324931.49763286748</c:v>
                </c:pt>
                <c:pt idx="2075">
                  <c:v>324709.22490126709</c:v>
                </c:pt>
                <c:pt idx="2076">
                  <c:v>324819.05767193477</c:v>
                </c:pt>
                <c:pt idx="2077">
                  <c:v>325059.00873461546</c:v>
                </c:pt>
                <c:pt idx="2078">
                  <c:v>325315.35667932342</c:v>
                </c:pt>
                <c:pt idx="2079">
                  <c:v>325583.73090893094</c:v>
                </c:pt>
                <c:pt idx="2080">
                  <c:v>325015.04286928265</c:v>
                </c:pt>
                <c:pt idx="2081">
                  <c:v>325668.57177856093</c:v>
                </c:pt>
                <c:pt idx="2082">
                  <c:v>325202.19425094343</c:v>
                </c:pt>
                <c:pt idx="2083">
                  <c:v>324712.02545875055</c:v>
                </c:pt>
                <c:pt idx="2084">
                  <c:v>325134.67195028008</c:v>
                </c:pt>
                <c:pt idx="2085">
                  <c:v>325283.22261729592</c:v>
                </c:pt>
                <c:pt idx="2086">
                  <c:v>325207.22583834367</c:v>
                </c:pt>
                <c:pt idx="2087">
                  <c:v>324926.95689051179</c:v>
                </c:pt>
                <c:pt idx="2088">
                  <c:v>325407.87615158671</c:v>
                </c:pt>
                <c:pt idx="2089">
                  <c:v>325087.69286655501</c:v>
                </c:pt>
                <c:pt idx="2090">
                  <c:v>324695.25137317786</c:v>
                </c:pt>
                <c:pt idx="2091">
                  <c:v>324814.76550139056</c:v>
                </c:pt>
                <c:pt idx="2092">
                  <c:v>325278.01356477267</c:v>
                </c:pt>
                <c:pt idx="2093">
                  <c:v>325312.44423174602</c:v>
                </c:pt>
                <c:pt idx="2094">
                  <c:v>325785.89455126779</c:v>
                </c:pt>
                <c:pt idx="2095">
                  <c:v>324827.14170795248</c:v>
                </c:pt>
                <c:pt idx="2096">
                  <c:v>324814.42370241648</c:v>
                </c:pt>
                <c:pt idx="2097">
                  <c:v>325233.72565227671</c:v>
                </c:pt>
                <c:pt idx="2098">
                  <c:v>325536.85587607435</c:v>
                </c:pt>
                <c:pt idx="2099">
                  <c:v>325681.11184399651</c:v>
                </c:pt>
                <c:pt idx="2100">
                  <c:v>325810.2385285194</c:v>
                </c:pt>
                <c:pt idx="2101">
                  <c:v>325923.47735109355</c:v>
                </c:pt>
                <c:pt idx="2102">
                  <c:v>325464.26942841418</c:v>
                </c:pt>
                <c:pt idx="2103">
                  <c:v>324843.28188231273</c:v>
                </c:pt>
                <c:pt idx="2104">
                  <c:v>325553.97034794977</c:v>
                </c:pt>
                <c:pt idx="2105">
                  <c:v>326032.74740292365</c:v>
                </c:pt>
                <c:pt idx="2106">
                  <c:v>324926.50193367596</c:v>
                </c:pt>
                <c:pt idx="2107">
                  <c:v>324917.75439121143</c:v>
                </c:pt>
                <c:pt idx="2108">
                  <c:v>324977.18063404859</c:v>
                </c:pt>
                <c:pt idx="2109">
                  <c:v>325320.69495968404</c:v>
                </c:pt>
                <c:pt idx="2110">
                  <c:v>325709.84685441619</c:v>
                </c:pt>
                <c:pt idx="2111">
                  <c:v>325669.95561809902</c:v>
                </c:pt>
                <c:pt idx="2112">
                  <c:v>325154.76613817329</c:v>
                </c:pt>
                <c:pt idx="2113">
                  <c:v>325322.9841657129</c:v>
                </c:pt>
                <c:pt idx="2114">
                  <c:v>325043.43935987423</c:v>
                </c:pt>
                <c:pt idx="2115">
                  <c:v>325535.73916184105</c:v>
                </c:pt>
                <c:pt idx="2116">
                  <c:v>325643.48176804249</c:v>
                </c:pt>
                <c:pt idx="2117">
                  <c:v>325206.29093739251</c:v>
                </c:pt>
                <c:pt idx="2118">
                  <c:v>325472.97852349235</c:v>
                </c:pt>
                <c:pt idx="2119">
                  <c:v>325919.69496649201</c:v>
                </c:pt>
                <c:pt idx="2120">
                  <c:v>325293.04934562615</c:v>
                </c:pt>
                <c:pt idx="2121">
                  <c:v>326227.02809638093</c:v>
                </c:pt>
                <c:pt idx="2122">
                  <c:v>325512.35732338234</c:v>
                </c:pt>
                <c:pt idx="2123">
                  <c:v>325452.87241194071</c:v>
                </c:pt>
                <c:pt idx="2124">
                  <c:v>326190.59845105931</c:v>
                </c:pt>
                <c:pt idx="2125">
                  <c:v>325535.56436607247</c:v>
                </c:pt>
                <c:pt idx="2126">
                  <c:v>325221.37947568519</c:v>
                </c:pt>
                <c:pt idx="2127">
                  <c:v>325159.44352941751</c:v>
                </c:pt>
                <c:pt idx="2128">
                  <c:v>325569.94663599745</c:v>
                </c:pt>
                <c:pt idx="2129">
                  <c:v>325920.03220531857</c:v>
                </c:pt>
                <c:pt idx="2130">
                  <c:v>325288.83274558873</c:v>
                </c:pt>
                <c:pt idx="2131">
                  <c:v>325781.57075884554</c:v>
                </c:pt>
                <c:pt idx="2132">
                  <c:v>325619.42270389473</c:v>
                </c:pt>
                <c:pt idx="2133">
                  <c:v>325274.69489730481</c:v>
                </c:pt>
                <c:pt idx="2134">
                  <c:v>325772.42887628736</c:v>
                </c:pt>
                <c:pt idx="2135">
                  <c:v>325322.13586965512</c:v>
                </c:pt>
                <c:pt idx="2136">
                  <c:v>325227.89871972398</c:v>
                </c:pt>
                <c:pt idx="2137">
                  <c:v>326214.89039716282</c:v>
                </c:pt>
                <c:pt idx="2138">
                  <c:v>325603.35401626589</c:v>
                </c:pt>
                <c:pt idx="2139">
                  <c:v>325720.48436149198</c:v>
                </c:pt>
                <c:pt idx="2140">
                  <c:v>325709.35167228774</c:v>
                </c:pt>
                <c:pt idx="2141">
                  <c:v>325525.98644353554</c:v>
                </c:pt>
                <c:pt idx="2142">
                  <c:v>325299.71927245019</c:v>
                </c:pt>
                <c:pt idx="2143">
                  <c:v>325759.95806998742</c:v>
                </c:pt>
                <c:pt idx="2144">
                  <c:v>325624.63531218283</c:v>
                </c:pt>
                <c:pt idx="2145">
                  <c:v>325669.93819701788</c:v>
                </c:pt>
                <c:pt idx="2146">
                  <c:v>325840.33159900235</c:v>
                </c:pt>
                <c:pt idx="2147">
                  <c:v>325275.34676281066</c:v>
                </c:pt>
                <c:pt idx="2148">
                  <c:v>325795.41961631406</c:v>
                </c:pt>
                <c:pt idx="2149">
                  <c:v>325507.98015882255</c:v>
                </c:pt>
                <c:pt idx="2150">
                  <c:v>325814.70230312127</c:v>
                </c:pt>
                <c:pt idx="2151">
                  <c:v>326332.27544031525</c:v>
                </c:pt>
                <c:pt idx="2152">
                  <c:v>325462.29430426622</c:v>
                </c:pt>
                <c:pt idx="2153">
                  <c:v>325414.90564920258</c:v>
                </c:pt>
                <c:pt idx="2154">
                  <c:v>325717.39767764328</c:v>
                </c:pt>
                <c:pt idx="2155">
                  <c:v>326263.48302964121</c:v>
                </c:pt>
                <c:pt idx="2156">
                  <c:v>325903.52359488851</c:v>
                </c:pt>
                <c:pt idx="2157">
                  <c:v>326130.29218442517</c:v>
                </c:pt>
                <c:pt idx="2158">
                  <c:v>325341.69781169842</c:v>
                </c:pt>
                <c:pt idx="2159">
                  <c:v>325521.89848173474</c:v>
                </c:pt>
                <c:pt idx="2160">
                  <c:v>326054.0396537442</c:v>
                </c:pt>
                <c:pt idx="2161">
                  <c:v>325735.598270446</c:v>
                </c:pt>
                <c:pt idx="2162">
                  <c:v>326510.40215479431</c:v>
                </c:pt>
                <c:pt idx="2163">
                  <c:v>325936.60802032857</c:v>
                </c:pt>
                <c:pt idx="2164">
                  <c:v>325398.86105604057</c:v>
                </c:pt>
                <c:pt idx="2165">
                  <c:v>325523.4141023861</c:v>
                </c:pt>
                <c:pt idx="2166">
                  <c:v>326267.76075790206</c:v>
                </c:pt>
                <c:pt idx="2167">
                  <c:v>325415.54072778043</c:v>
                </c:pt>
                <c:pt idx="2168">
                  <c:v>325498.56880696659</c:v>
                </c:pt>
                <c:pt idx="2169">
                  <c:v>326506.35370261676</c:v>
                </c:pt>
                <c:pt idx="2170">
                  <c:v>326028.92336630734</c:v>
                </c:pt>
                <c:pt idx="2171">
                  <c:v>325775.16367995564</c:v>
                </c:pt>
                <c:pt idx="2172">
                  <c:v>326003.82785137993</c:v>
                </c:pt>
                <c:pt idx="2173">
                  <c:v>326380.91703062173</c:v>
                </c:pt>
                <c:pt idx="2174">
                  <c:v>326215.67860401073</c:v>
                </c:pt>
                <c:pt idx="2175">
                  <c:v>325936.7082680476</c:v>
                </c:pt>
                <c:pt idx="2176">
                  <c:v>326211.87379016588</c:v>
                </c:pt>
                <c:pt idx="2177">
                  <c:v>326220.25949354656</c:v>
                </c:pt>
                <c:pt idx="2178">
                  <c:v>325637.69774826296</c:v>
                </c:pt>
                <c:pt idx="2179">
                  <c:v>326189.62167845992</c:v>
                </c:pt>
                <c:pt idx="2180">
                  <c:v>325885.3143395537</c:v>
                </c:pt>
                <c:pt idx="2181">
                  <c:v>326277.28625195823</c:v>
                </c:pt>
                <c:pt idx="2182">
                  <c:v>326522.68295025744</c:v>
                </c:pt>
                <c:pt idx="2183">
                  <c:v>326149.02507810696</c:v>
                </c:pt>
                <c:pt idx="2184">
                  <c:v>326442.14474330086</c:v>
                </c:pt>
                <c:pt idx="2185">
                  <c:v>325934.87309381168</c:v>
                </c:pt>
                <c:pt idx="2186">
                  <c:v>325911.62235508306</c:v>
                </c:pt>
                <c:pt idx="2187">
                  <c:v>326506.74306076922</c:v>
                </c:pt>
                <c:pt idx="2188">
                  <c:v>325916.55313693022</c:v>
                </c:pt>
                <c:pt idx="2189">
                  <c:v>326615.73139899812</c:v>
                </c:pt>
                <c:pt idx="2190">
                  <c:v>326773.58622777514</c:v>
                </c:pt>
                <c:pt idx="2191">
                  <c:v>325921.43592268869</c:v>
                </c:pt>
                <c:pt idx="2192">
                  <c:v>326696.6547771265</c:v>
                </c:pt>
                <c:pt idx="2193">
                  <c:v>326374.83128451766</c:v>
                </c:pt>
                <c:pt idx="2194">
                  <c:v>326749.29065997846</c:v>
                </c:pt>
                <c:pt idx="2195">
                  <c:v>325773.8592602617</c:v>
                </c:pt>
                <c:pt idx="2196">
                  <c:v>326149.77648324461</c:v>
                </c:pt>
                <c:pt idx="2197">
                  <c:v>326387.41789511405</c:v>
                </c:pt>
                <c:pt idx="2198">
                  <c:v>325824.282049125</c:v>
                </c:pt>
                <c:pt idx="2199">
                  <c:v>325836.93118120776</c:v>
                </c:pt>
                <c:pt idx="2200">
                  <c:v>326277.51050297974</c:v>
                </c:pt>
                <c:pt idx="2201">
                  <c:v>325923.25403554487</c:v>
                </c:pt>
                <c:pt idx="2202">
                  <c:v>326184.04662337451</c:v>
                </c:pt>
                <c:pt idx="2203">
                  <c:v>326232.76982728299</c:v>
                </c:pt>
                <c:pt idx="2204">
                  <c:v>325892.63442235952</c:v>
                </c:pt>
                <c:pt idx="2205">
                  <c:v>325986.86960350728</c:v>
                </c:pt>
                <c:pt idx="2206">
                  <c:v>326424.85370098549</c:v>
                </c:pt>
                <c:pt idx="2207">
                  <c:v>326704.87982296175</c:v>
                </c:pt>
                <c:pt idx="2208">
                  <c:v>326274.12477838068</c:v>
                </c:pt>
                <c:pt idx="2209">
                  <c:v>326415.54984090081</c:v>
                </c:pt>
                <c:pt idx="2210">
                  <c:v>326469.36931046756</c:v>
                </c:pt>
                <c:pt idx="2211">
                  <c:v>326512.44522133388</c:v>
                </c:pt>
                <c:pt idx="2212">
                  <c:v>326540.37617312575</c:v>
                </c:pt>
                <c:pt idx="2213">
                  <c:v>326980.11863923655</c:v>
                </c:pt>
                <c:pt idx="2214">
                  <c:v>327044.91936205822</c:v>
                </c:pt>
                <c:pt idx="2215">
                  <c:v>326632.85183116829</c:v>
                </c:pt>
                <c:pt idx="2216">
                  <c:v>326561.9320116592</c:v>
                </c:pt>
                <c:pt idx="2217">
                  <c:v>326573.59734241699</c:v>
                </c:pt>
                <c:pt idx="2218">
                  <c:v>326519.18608125934</c:v>
                </c:pt>
                <c:pt idx="2219">
                  <c:v>326515.89609874639</c:v>
                </c:pt>
                <c:pt idx="2220">
                  <c:v>326790.02074325335</c:v>
                </c:pt>
                <c:pt idx="2221">
                  <c:v>326428.98318865069</c:v>
                </c:pt>
                <c:pt idx="2222">
                  <c:v>326373.02490670176</c:v>
                </c:pt>
                <c:pt idx="2223">
                  <c:v>326505.40902620635</c:v>
                </c:pt>
                <c:pt idx="2224">
                  <c:v>326709.54653113306</c:v>
                </c:pt>
                <c:pt idx="2225">
                  <c:v>326234.638206681</c:v>
                </c:pt>
                <c:pt idx="2226">
                  <c:v>326454.19982167892</c:v>
                </c:pt>
                <c:pt idx="2227">
                  <c:v>326083.78148275911</c:v>
                </c:pt>
                <c:pt idx="2228">
                  <c:v>326519.3192505794</c:v>
                </c:pt>
                <c:pt idx="2229">
                  <c:v>326204.37296127278</c:v>
                </c:pt>
                <c:pt idx="2230">
                  <c:v>326247.61519728706</c:v>
                </c:pt>
                <c:pt idx="2231">
                  <c:v>326073.4644189406</c:v>
                </c:pt>
                <c:pt idx="2232">
                  <c:v>326693.85586462222</c:v>
                </c:pt>
                <c:pt idx="2233">
                  <c:v>326068.74903459934</c:v>
                </c:pt>
                <c:pt idx="2234">
                  <c:v>326423.44080170419</c:v>
                </c:pt>
                <c:pt idx="2235">
                  <c:v>326972.03869764251</c:v>
                </c:pt>
                <c:pt idx="2236">
                  <c:v>326608.96475302568</c:v>
                </c:pt>
                <c:pt idx="2237">
                  <c:v>326353.81300227478</c:v>
                </c:pt>
                <c:pt idx="2238">
                  <c:v>326143.55267348484</c:v>
                </c:pt>
                <c:pt idx="2239">
                  <c:v>326575.07899798191</c:v>
                </c:pt>
                <c:pt idx="2240">
                  <c:v>327150.22686013946</c:v>
                </c:pt>
                <c:pt idx="2241">
                  <c:v>326518.8973843733</c:v>
                </c:pt>
                <c:pt idx="2242">
                  <c:v>326460.79620379995</c:v>
                </c:pt>
                <c:pt idx="2243">
                  <c:v>326176.56636044639</c:v>
                </c:pt>
                <c:pt idx="2244">
                  <c:v>326526.62659496878</c:v>
                </c:pt>
                <c:pt idx="2245">
                  <c:v>327125.92472079274</c:v>
                </c:pt>
                <c:pt idx="2246">
                  <c:v>326704.66407082707</c:v>
                </c:pt>
                <c:pt idx="2247">
                  <c:v>326235.61327198119</c:v>
                </c:pt>
                <c:pt idx="2248">
                  <c:v>326633.44716635626</c:v>
                </c:pt>
                <c:pt idx="2249">
                  <c:v>326686.64300111425</c:v>
                </c:pt>
                <c:pt idx="2250">
                  <c:v>326506.27583409951</c:v>
                </c:pt>
                <c:pt idx="2251">
                  <c:v>326217.99699696305</c:v>
                </c:pt>
                <c:pt idx="2252">
                  <c:v>326988.44911066379</c:v>
                </c:pt>
                <c:pt idx="2253">
                  <c:v>327206.93416814215</c:v>
                </c:pt>
                <c:pt idx="2254">
                  <c:v>326405.89219721872</c:v>
                </c:pt>
                <c:pt idx="2255">
                  <c:v>326589.1341295428</c:v>
                </c:pt>
                <c:pt idx="2256">
                  <c:v>326936.29829171282</c:v>
                </c:pt>
                <c:pt idx="2257">
                  <c:v>326508.36185403873</c:v>
                </c:pt>
                <c:pt idx="2258">
                  <c:v>327162.39704168437</c:v>
                </c:pt>
                <c:pt idx="2259">
                  <c:v>326784.59732518211</c:v>
                </c:pt>
                <c:pt idx="2260">
                  <c:v>326376.14717122971</c:v>
                </c:pt>
                <c:pt idx="2261">
                  <c:v>326904.73671673523</c:v>
                </c:pt>
                <c:pt idx="2262">
                  <c:v>326350.71673528885</c:v>
                </c:pt>
                <c:pt idx="2263">
                  <c:v>326706.72701101773</c:v>
                </c:pt>
                <c:pt idx="2264">
                  <c:v>326441.71274775895</c:v>
                </c:pt>
                <c:pt idx="2265">
                  <c:v>326515.72298365278</c:v>
                </c:pt>
                <c:pt idx="2266">
                  <c:v>326472.19363969256</c:v>
                </c:pt>
                <c:pt idx="2267">
                  <c:v>326812.3193913888</c:v>
                </c:pt>
                <c:pt idx="2268">
                  <c:v>326850.21325793181</c:v>
                </c:pt>
                <c:pt idx="2269">
                  <c:v>327235.34284694016</c:v>
                </c:pt>
                <c:pt idx="2270">
                  <c:v>326485.14149561204</c:v>
                </c:pt>
                <c:pt idx="2271">
                  <c:v>326469.39198328723</c:v>
                </c:pt>
                <c:pt idx="2272">
                  <c:v>326815.03733743838</c:v>
                </c:pt>
                <c:pt idx="2273">
                  <c:v>326534.46067472658</c:v>
                </c:pt>
                <c:pt idx="2274">
                  <c:v>326907.71917256352</c:v>
                </c:pt>
                <c:pt idx="2275">
                  <c:v>326988.67194661312</c:v>
                </c:pt>
                <c:pt idx="2276">
                  <c:v>327211.34083829628</c:v>
                </c:pt>
                <c:pt idx="2277">
                  <c:v>326525.20048250654</c:v>
                </c:pt>
                <c:pt idx="2278">
                  <c:v>326722.48041323648</c:v>
                </c:pt>
                <c:pt idx="2279">
                  <c:v>327199.34992525983</c:v>
                </c:pt>
                <c:pt idx="2280">
                  <c:v>327083.69716445217</c:v>
                </c:pt>
                <c:pt idx="2281">
                  <c:v>326938.62063944829</c:v>
                </c:pt>
                <c:pt idx="2282">
                  <c:v>327131.16643707157</c:v>
                </c:pt>
                <c:pt idx="2283">
                  <c:v>326881.11395934748</c:v>
                </c:pt>
                <c:pt idx="2284">
                  <c:v>327559.38023619121</c:v>
                </c:pt>
                <c:pt idx="2285">
                  <c:v>326854.82451592491</c:v>
                </c:pt>
                <c:pt idx="2286">
                  <c:v>326962.38622821571</c:v>
                </c:pt>
                <c:pt idx="2287">
                  <c:v>327095.41021850973</c:v>
                </c:pt>
                <c:pt idx="2288">
                  <c:v>327149.41972635232</c:v>
                </c:pt>
                <c:pt idx="2289">
                  <c:v>327421.74877384811</c:v>
                </c:pt>
                <c:pt idx="2290">
                  <c:v>327130.35794558295</c:v>
                </c:pt>
                <c:pt idx="2291">
                  <c:v>327000.56236982381</c:v>
                </c:pt>
                <c:pt idx="2292">
                  <c:v>327166.14422675519</c:v>
                </c:pt>
                <c:pt idx="2293">
                  <c:v>326845.47649125353</c:v>
                </c:pt>
                <c:pt idx="2294">
                  <c:v>327229.06810299447</c:v>
                </c:pt>
                <c:pt idx="2295">
                  <c:v>327680.93368149409</c:v>
                </c:pt>
                <c:pt idx="2296">
                  <c:v>326854.95454792574</c:v>
                </c:pt>
                <c:pt idx="2297">
                  <c:v>327575.58931144082</c:v>
                </c:pt>
                <c:pt idx="2298">
                  <c:v>327007.41365523369</c:v>
                </c:pt>
                <c:pt idx="2299">
                  <c:v>326796.13741052849</c:v>
                </c:pt>
                <c:pt idx="2300">
                  <c:v>327254.21540473914</c:v>
                </c:pt>
                <c:pt idx="2301">
                  <c:v>327778.1839128568</c:v>
                </c:pt>
                <c:pt idx="2302">
                  <c:v>326949.63265129615</c:v>
                </c:pt>
                <c:pt idx="2303">
                  <c:v>327668.77794084669</c:v>
                </c:pt>
                <c:pt idx="2304">
                  <c:v>327128.20713165787</c:v>
                </c:pt>
                <c:pt idx="2305">
                  <c:v>327149.89300300519</c:v>
                </c:pt>
                <c:pt idx="2306">
                  <c:v>326950.3603370054</c:v>
                </c:pt>
                <c:pt idx="2307">
                  <c:v>327515.02715726098</c:v>
                </c:pt>
                <c:pt idx="2308">
                  <c:v>327398.22482014779</c:v>
                </c:pt>
                <c:pt idx="2309">
                  <c:v>326979.43085178948</c:v>
                </c:pt>
                <c:pt idx="2310">
                  <c:v>327290.52133138792</c:v>
                </c:pt>
                <c:pt idx="2311">
                  <c:v>327242.06945284607</c:v>
                </c:pt>
                <c:pt idx="2312">
                  <c:v>327474.98107991536</c:v>
                </c:pt>
                <c:pt idx="2313">
                  <c:v>327207.67677641351</c:v>
                </c:pt>
                <c:pt idx="2314">
                  <c:v>327382.08783134335</c:v>
                </c:pt>
                <c:pt idx="2315">
                  <c:v>327709.34643875528</c:v>
                </c:pt>
                <c:pt idx="2316">
                  <c:v>327270.64176644187</c:v>
                </c:pt>
                <c:pt idx="2317">
                  <c:v>327300.45659557404</c:v>
                </c:pt>
                <c:pt idx="2318">
                  <c:v>327334.29203789099</c:v>
                </c:pt>
                <c:pt idx="2319">
                  <c:v>327116.08599101863</c:v>
                </c:pt>
                <c:pt idx="2320">
                  <c:v>327483.86347904848</c:v>
                </c:pt>
                <c:pt idx="2321">
                  <c:v>327305.33482935483</c:v>
                </c:pt>
                <c:pt idx="2322">
                  <c:v>327022.83220135304</c:v>
                </c:pt>
                <c:pt idx="2323">
                  <c:v>327027.52943569864</c:v>
                </c:pt>
                <c:pt idx="2324">
                  <c:v>327532.15451576281</c:v>
                </c:pt>
                <c:pt idx="2325">
                  <c:v>327336.21945194097</c:v>
                </c:pt>
                <c:pt idx="2326">
                  <c:v>327259.02032550419</c:v>
                </c:pt>
                <c:pt idx="2327">
                  <c:v>327529.60642370966</c:v>
                </c:pt>
                <c:pt idx="2328">
                  <c:v>327541.32784124726</c:v>
                </c:pt>
                <c:pt idx="2329">
                  <c:v>327244.64475291886</c:v>
                </c:pt>
                <c:pt idx="2330">
                  <c:v>327859.24572662037</c:v>
                </c:pt>
                <c:pt idx="2331">
                  <c:v>327693.57543536206</c:v>
                </c:pt>
                <c:pt idx="2332">
                  <c:v>327118.3979548036</c:v>
                </c:pt>
                <c:pt idx="2333">
                  <c:v>327145.3125365334</c:v>
                </c:pt>
                <c:pt idx="2334">
                  <c:v>327501.86838631972</c:v>
                </c:pt>
                <c:pt idx="2335">
                  <c:v>327125.99522859161</c:v>
                </c:pt>
                <c:pt idx="2336">
                  <c:v>327609.79929081921</c:v>
                </c:pt>
                <c:pt idx="2337">
                  <c:v>327270.3514843001</c:v>
                </c:pt>
                <c:pt idx="2338">
                  <c:v>327162.04409025982</c:v>
                </c:pt>
                <c:pt idx="2339">
                  <c:v>327228.36234082317</c:v>
                </c:pt>
                <c:pt idx="2340">
                  <c:v>327515.61565699097</c:v>
                </c:pt>
                <c:pt idx="2341">
                  <c:v>327213.96255433641</c:v>
                </c:pt>
                <c:pt idx="2342">
                  <c:v>327555.30755025992</c:v>
                </c:pt>
                <c:pt idx="2343">
                  <c:v>327827.14046130533</c:v>
                </c:pt>
                <c:pt idx="2344">
                  <c:v>327215.29144860117</c:v>
                </c:pt>
                <c:pt idx="2345">
                  <c:v>328086.18690414191</c:v>
                </c:pt>
                <c:pt idx="2346">
                  <c:v>327362.61417767691</c:v>
                </c:pt>
                <c:pt idx="2347">
                  <c:v>327499.73875295866</c:v>
                </c:pt>
                <c:pt idx="2348">
                  <c:v>327272.60698250472</c:v>
                </c:pt>
                <c:pt idx="2349">
                  <c:v>327565.83046026446</c:v>
                </c:pt>
                <c:pt idx="2350">
                  <c:v>327378.05738436658</c:v>
                </c:pt>
                <c:pt idx="2351">
                  <c:v>327480.4491109362</c:v>
                </c:pt>
                <c:pt idx="2352">
                  <c:v>327320.33976923034</c:v>
                </c:pt>
                <c:pt idx="2353">
                  <c:v>328033.4991701282</c:v>
                </c:pt>
                <c:pt idx="2354">
                  <c:v>327279.147048869</c:v>
                </c:pt>
                <c:pt idx="2355">
                  <c:v>327429.76990153251</c:v>
                </c:pt>
                <c:pt idx="2356">
                  <c:v>327803.15256517538</c:v>
                </c:pt>
                <c:pt idx="2357">
                  <c:v>327688.03497117053</c:v>
                </c:pt>
                <c:pt idx="2358">
                  <c:v>328207.78537888388</c:v>
                </c:pt>
                <c:pt idx="2359">
                  <c:v>328171.30477960012</c:v>
                </c:pt>
                <c:pt idx="2360">
                  <c:v>327329.79021305556</c:v>
                </c:pt>
                <c:pt idx="2361">
                  <c:v>327704.73711252591</c:v>
                </c:pt>
                <c:pt idx="2362">
                  <c:v>327993.07414310827</c:v>
                </c:pt>
                <c:pt idx="2363">
                  <c:v>327823.61314253026</c:v>
                </c:pt>
                <c:pt idx="2364">
                  <c:v>327595.93729034194</c:v>
                </c:pt>
                <c:pt idx="2365">
                  <c:v>328021.44379649026</c:v>
                </c:pt>
                <c:pt idx="2366">
                  <c:v>327612.9838852578</c:v>
                </c:pt>
                <c:pt idx="2367">
                  <c:v>327964.9219739571</c:v>
                </c:pt>
                <c:pt idx="2368">
                  <c:v>327675.18470319634</c:v>
                </c:pt>
                <c:pt idx="2369">
                  <c:v>327433.8081876965</c:v>
                </c:pt>
                <c:pt idx="2370">
                  <c:v>327969.12100860005</c:v>
                </c:pt>
                <c:pt idx="2371">
                  <c:v>327631.00996601424</c:v>
                </c:pt>
                <c:pt idx="2372">
                  <c:v>327741.53771381301</c:v>
                </c:pt>
                <c:pt idx="2373">
                  <c:v>327812.83654023864</c:v>
                </c:pt>
                <c:pt idx="2374">
                  <c:v>328179.42465538776</c:v>
                </c:pt>
                <c:pt idx="2375">
                  <c:v>327739.10491253657</c:v>
                </c:pt>
                <c:pt idx="2376">
                  <c:v>327535.14015347487</c:v>
                </c:pt>
                <c:pt idx="2377">
                  <c:v>327825.78985387937</c:v>
                </c:pt>
                <c:pt idx="2378">
                  <c:v>327512.21191981173</c:v>
                </c:pt>
                <c:pt idx="2379">
                  <c:v>327505.58180278772</c:v>
                </c:pt>
                <c:pt idx="2380">
                  <c:v>327846.82526552252</c:v>
                </c:pt>
                <c:pt idx="2381">
                  <c:v>328276.69713070564</c:v>
                </c:pt>
                <c:pt idx="2382">
                  <c:v>327962.27037829481</c:v>
                </c:pt>
                <c:pt idx="2383">
                  <c:v>327563.50026989955</c:v>
                </c:pt>
                <c:pt idx="2384">
                  <c:v>327755.46747185808</c:v>
                </c:pt>
                <c:pt idx="2385">
                  <c:v>327572.19584509311</c:v>
                </c:pt>
                <c:pt idx="2386">
                  <c:v>327726.43405361404</c:v>
                </c:pt>
                <c:pt idx="2387">
                  <c:v>327972.69286210078</c:v>
                </c:pt>
                <c:pt idx="2388">
                  <c:v>327757.28426214046</c:v>
                </c:pt>
                <c:pt idx="2389">
                  <c:v>327679.98625654448</c:v>
                </c:pt>
                <c:pt idx="2390">
                  <c:v>327948.82099884917</c:v>
                </c:pt>
                <c:pt idx="2391">
                  <c:v>327894.50306095992</c:v>
                </c:pt>
                <c:pt idx="2392">
                  <c:v>328024.27116781316</c:v>
                </c:pt>
                <c:pt idx="2393">
                  <c:v>327994.32798704872</c:v>
                </c:pt>
                <c:pt idx="2394">
                  <c:v>327751.99533863505</c:v>
                </c:pt>
                <c:pt idx="2395">
                  <c:v>327667.53677712299</c:v>
                </c:pt>
                <c:pt idx="2396">
                  <c:v>328034.12390582549</c:v>
                </c:pt>
                <c:pt idx="2397">
                  <c:v>328002.23383039463</c:v>
                </c:pt>
                <c:pt idx="2398">
                  <c:v>327719.66616950597</c:v>
                </c:pt>
                <c:pt idx="2399">
                  <c:v>328337.69250553835</c:v>
                </c:pt>
                <c:pt idx="2400">
                  <c:v>328020.04012597137</c:v>
                </c:pt>
                <c:pt idx="2401">
                  <c:v>328017.56367503799</c:v>
                </c:pt>
                <c:pt idx="2402">
                  <c:v>328200.72411014239</c:v>
                </c:pt>
                <c:pt idx="2403">
                  <c:v>328540.20752308285</c:v>
                </c:pt>
                <c:pt idx="2404">
                  <c:v>328438.89236839832</c:v>
                </c:pt>
                <c:pt idx="2405">
                  <c:v>328135.40015350009</c:v>
                </c:pt>
                <c:pt idx="2406">
                  <c:v>328061.31807630323</c:v>
                </c:pt>
                <c:pt idx="2407">
                  <c:v>328609.13409148133</c:v>
                </c:pt>
                <c:pt idx="2408">
                  <c:v>328133.58820855297</c:v>
                </c:pt>
                <c:pt idx="2409">
                  <c:v>328090.42868942535</c:v>
                </c:pt>
                <c:pt idx="2410">
                  <c:v>327945.41765676654</c:v>
                </c:pt>
                <c:pt idx="2411">
                  <c:v>328074.17224173818</c:v>
                </c:pt>
                <c:pt idx="2412">
                  <c:v>327930.59455530503</c:v>
                </c:pt>
                <c:pt idx="2413">
                  <c:v>328223.28311915061</c:v>
                </c:pt>
                <c:pt idx="2414">
                  <c:v>328217.12413813546</c:v>
                </c:pt>
                <c:pt idx="2415">
                  <c:v>328203.20899415109</c:v>
                </c:pt>
                <c:pt idx="2416">
                  <c:v>328350.46316594264</c:v>
                </c:pt>
                <c:pt idx="2417">
                  <c:v>327937.11044013401</c:v>
                </c:pt>
                <c:pt idx="2418">
                  <c:v>328291.26852857374</c:v>
                </c:pt>
                <c:pt idx="2419">
                  <c:v>328264.39041324635</c:v>
                </c:pt>
                <c:pt idx="2420">
                  <c:v>328315.19145438308</c:v>
                </c:pt>
                <c:pt idx="2421">
                  <c:v>328811.87825994554</c:v>
                </c:pt>
                <c:pt idx="2422">
                  <c:v>328694.28311194695</c:v>
                </c:pt>
                <c:pt idx="2423">
                  <c:v>328160.01700133458</c:v>
                </c:pt>
                <c:pt idx="2424">
                  <c:v>327978.04069247155</c:v>
                </c:pt>
                <c:pt idx="2425">
                  <c:v>328035.86900171568</c:v>
                </c:pt>
                <c:pt idx="2426">
                  <c:v>328280.90460821916</c:v>
                </c:pt>
                <c:pt idx="2427">
                  <c:v>328674.01987668546</c:v>
                </c:pt>
                <c:pt idx="2428">
                  <c:v>328261.23184733751</c:v>
                </c:pt>
                <c:pt idx="2429">
                  <c:v>328142.27529056132</c:v>
                </c:pt>
                <c:pt idx="2430">
                  <c:v>328423.93815599923</c:v>
                </c:pt>
                <c:pt idx="2431">
                  <c:v>328322.15603098471</c:v>
                </c:pt>
                <c:pt idx="2432">
                  <c:v>328860.54127358453</c:v>
                </c:pt>
                <c:pt idx="2433">
                  <c:v>328278.97253791243</c:v>
                </c:pt>
                <c:pt idx="2434">
                  <c:v>328075.93136783852</c:v>
                </c:pt>
                <c:pt idx="2435">
                  <c:v>328633.64468709962</c:v>
                </c:pt>
                <c:pt idx="2436">
                  <c:v>328094.12451638113</c:v>
                </c:pt>
                <c:pt idx="2437">
                  <c:v>328400.17407656513</c:v>
                </c:pt>
                <c:pt idx="2438">
                  <c:v>328605.51279044989</c:v>
                </c:pt>
                <c:pt idx="2439">
                  <c:v>328204.8373319825</c:v>
                </c:pt>
                <c:pt idx="2440">
                  <c:v>328718.70579347631</c:v>
                </c:pt>
                <c:pt idx="2441">
                  <c:v>328759.20026630023</c:v>
                </c:pt>
                <c:pt idx="2442">
                  <c:v>328501.63115295599</c:v>
                </c:pt>
                <c:pt idx="2443">
                  <c:v>328518.22910647467</c:v>
                </c:pt>
                <c:pt idx="2444">
                  <c:v>328427.98908900103</c:v>
                </c:pt>
                <c:pt idx="2445">
                  <c:v>328453.31290462683</c:v>
                </c:pt>
                <c:pt idx="2446">
                  <c:v>328433.56106675003</c:v>
                </c:pt>
                <c:pt idx="2447">
                  <c:v>328208.90013586398</c:v>
                </c:pt>
                <c:pt idx="2448">
                  <c:v>328355.24688930786</c:v>
                </c:pt>
                <c:pt idx="2449">
                  <c:v>328251.21686849766</c:v>
                </c:pt>
                <c:pt idx="2450">
                  <c:v>328257.74342463084</c:v>
                </c:pt>
                <c:pt idx="2451">
                  <c:v>329079.54473493603</c:v>
                </c:pt>
                <c:pt idx="2452">
                  <c:v>328501.1362178484</c:v>
                </c:pt>
                <c:pt idx="2453">
                  <c:v>328255.82635446283</c:v>
                </c:pt>
                <c:pt idx="2454">
                  <c:v>328674.77642480651</c:v>
                </c:pt>
                <c:pt idx="2455">
                  <c:v>328595.65529334324</c:v>
                </c:pt>
                <c:pt idx="2456">
                  <c:v>328719.19606840558</c:v>
                </c:pt>
                <c:pt idx="2457">
                  <c:v>328800.00263970607</c:v>
                </c:pt>
                <c:pt idx="2458">
                  <c:v>328614.19847737381</c:v>
                </c:pt>
                <c:pt idx="2459">
                  <c:v>328418.59916880541</c:v>
                </c:pt>
                <c:pt idx="2460">
                  <c:v>328500.68791753432</c:v>
                </c:pt>
                <c:pt idx="2461">
                  <c:v>328752.30289865338</c:v>
                </c:pt>
                <c:pt idx="2462">
                  <c:v>328856.90504640178</c:v>
                </c:pt>
                <c:pt idx="2463">
                  <c:v>328410.54552818194</c:v>
                </c:pt>
                <c:pt idx="2464">
                  <c:v>328529.94302286912</c:v>
                </c:pt>
                <c:pt idx="2465">
                  <c:v>328569.58667444042</c:v>
                </c:pt>
                <c:pt idx="2466">
                  <c:v>329087.65704247111</c:v>
                </c:pt>
                <c:pt idx="2467">
                  <c:v>328469.03490829247</c:v>
                </c:pt>
                <c:pt idx="2468">
                  <c:v>328801.26970889157</c:v>
                </c:pt>
                <c:pt idx="2469">
                  <c:v>328455.15878631198</c:v>
                </c:pt>
                <c:pt idx="2470">
                  <c:v>329160.66604549543</c:v>
                </c:pt>
                <c:pt idx="2471">
                  <c:v>328599.43802910461</c:v>
                </c:pt>
                <c:pt idx="2472">
                  <c:v>329241.79148710001</c:v>
                </c:pt>
                <c:pt idx="2473">
                  <c:v>328893.94158992491</c:v>
                </c:pt>
                <c:pt idx="2474">
                  <c:v>328801.33082441188</c:v>
                </c:pt>
                <c:pt idx="2475">
                  <c:v>328621.44269351638</c:v>
                </c:pt>
                <c:pt idx="2476">
                  <c:v>328843.36677660199</c:v>
                </c:pt>
                <c:pt idx="2477">
                  <c:v>329071.60427912319</c:v>
                </c:pt>
                <c:pt idx="2478">
                  <c:v>328571.7918444979</c:v>
                </c:pt>
                <c:pt idx="2479">
                  <c:v>328864.80715596909</c:v>
                </c:pt>
                <c:pt idx="2480">
                  <c:v>329007.10197914054</c:v>
                </c:pt>
                <c:pt idx="2481">
                  <c:v>329290.46896945016</c:v>
                </c:pt>
                <c:pt idx="2482">
                  <c:v>328689.08810934849</c:v>
                </c:pt>
                <c:pt idx="2483">
                  <c:v>328820.03275859496</c:v>
                </c:pt>
                <c:pt idx="2484">
                  <c:v>328751.71729126468</c:v>
                </c:pt>
                <c:pt idx="2485">
                  <c:v>328732.29247858701</c:v>
                </c:pt>
                <c:pt idx="2486">
                  <c:v>328799.48243800673</c:v>
                </c:pt>
                <c:pt idx="2487">
                  <c:v>328863.86067886453</c:v>
                </c:pt>
                <c:pt idx="2488">
                  <c:v>329258.02535537025</c:v>
                </c:pt>
                <c:pt idx="2489">
                  <c:v>328923.65124950884</c:v>
                </c:pt>
                <c:pt idx="2490">
                  <c:v>328738.92534040159</c:v>
                </c:pt>
                <c:pt idx="2491">
                  <c:v>328695.53408394178</c:v>
                </c:pt>
                <c:pt idx="2492">
                  <c:v>329266.16362203116</c:v>
                </c:pt>
                <c:pt idx="2493">
                  <c:v>328793.68564629141</c:v>
                </c:pt>
                <c:pt idx="2494">
                  <c:v>329464.9103804609</c:v>
                </c:pt>
                <c:pt idx="2495">
                  <c:v>329189.33345209534</c:v>
                </c:pt>
                <c:pt idx="2496">
                  <c:v>328965.58282757946</c:v>
                </c:pt>
                <c:pt idx="2497">
                  <c:v>329048.60713052278</c:v>
                </c:pt>
                <c:pt idx="2498">
                  <c:v>328818.5875856491</c:v>
                </c:pt>
                <c:pt idx="2499">
                  <c:v>328958.90724850865</c:v>
                </c:pt>
                <c:pt idx="2500">
                  <c:v>328753.21684212022</c:v>
                </c:pt>
                <c:pt idx="2501">
                  <c:v>329290.55307193019</c:v>
                </c:pt>
                <c:pt idx="2502">
                  <c:v>328804.13584168017</c:v>
                </c:pt>
                <c:pt idx="2503">
                  <c:v>329030.39845271927</c:v>
                </c:pt>
                <c:pt idx="2504">
                  <c:v>328992.06484675012</c:v>
                </c:pt>
                <c:pt idx="2505">
                  <c:v>328978.71687761694</c:v>
                </c:pt>
                <c:pt idx="2506">
                  <c:v>328983.48339953844</c:v>
                </c:pt>
                <c:pt idx="2507">
                  <c:v>328821.4388648984</c:v>
                </c:pt>
                <c:pt idx="2508">
                  <c:v>329009.22017412359</c:v>
                </c:pt>
                <c:pt idx="2509">
                  <c:v>329059.48490910046</c:v>
                </c:pt>
                <c:pt idx="2510">
                  <c:v>329045.4519067576</c:v>
                </c:pt>
                <c:pt idx="2511">
                  <c:v>328835.4523186264</c:v>
                </c:pt>
                <c:pt idx="2512">
                  <c:v>329048.98690368788</c:v>
                </c:pt>
                <c:pt idx="2513">
                  <c:v>329655.60299161979</c:v>
                </c:pt>
                <c:pt idx="2514">
                  <c:v>328875.57701820257</c:v>
                </c:pt>
                <c:pt idx="2515">
                  <c:v>329127.00635439408</c:v>
                </c:pt>
                <c:pt idx="2516">
                  <c:v>329148.57264309906</c:v>
                </c:pt>
                <c:pt idx="2517">
                  <c:v>329092.83806771471</c:v>
                </c:pt>
                <c:pt idx="2518">
                  <c:v>329219.25459872471</c:v>
                </c:pt>
                <c:pt idx="2519">
                  <c:v>329129.82606578252</c:v>
                </c:pt>
                <c:pt idx="2520">
                  <c:v>329001.25385860651</c:v>
                </c:pt>
                <c:pt idx="2521">
                  <c:v>328939.83401002857</c:v>
                </c:pt>
                <c:pt idx="2522">
                  <c:v>328978.11119998485</c:v>
                </c:pt>
                <c:pt idx="2523">
                  <c:v>329165.56540658989</c:v>
                </c:pt>
                <c:pt idx="2524">
                  <c:v>329163.64098435658</c:v>
                </c:pt>
                <c:pt idx="2525">
                  <c:v>329283.52420743095</c:v>
                </c:pt>
                <c:pt idx="2526">
                  <c:v>329167.00116432988</c:v>
                </c:pt>
                <c:pt idx="2527">
                  <c:v>329240.2705375455</c:v>
                </c:pt>
                <c:pt idx="2528">
                  <c:v>329038.208901687</c:v>
                </c:pt>
                <c:pt idx="2529">
                  <c:v>328968.69649531826</c:v>
                </c:pt>
                <c:pt idx="2530">
                  <c:v>329359.96676435857</c:v>
                </c:pt>
                <c:pt idx="2531">
                  <c:v>329724.5834825213</c:v>
                </c:pt>
                <c:pt idx="2532">
                  <c:v>329143.33329559636</c:v>
                </c:pt>
                <c:pt idx="2533">
                  <c:v>329280.34372631391</c:v>
                </c:pt>
                <c:pt idx="2534">
                  <c:v>329239.34532972745</c:v>
                </c:pt>
                <c:pt idx="2535">
                  <c:v>329306.10518260533</c:v>
                </c:pt>
                <c:pt idx="2536">
                  <c:v>329651.55253447173</c:v>
                </c:pt>
                <c:pt idx="2537">
                  <c:v>329554.3260428753</c:v>
                </c:pt>
                <c:pt idx="2538">
                  <c:v>329248.91906840331</c:v>
                </c:pt>
                <c:pt idx="2539">
                  <c:v>329130.86631848873</c:v>
                </c:pt>
                <c:pt idx="2540">
                  <c:v>329418.33123735967</c:v>
                </c:pt>
                <c:pt idx="2541">
                  <c:v>329242.35119970376</c:v>
                </c:pt>
                <c:pt idx="2542">
                  <c:v>329176.99001098366</c:v>
                </c:pt>
                <c:pt idx="2543">
                  <c:v>329391.82608234842</c:v>
                </c:pt>
                <c:pt idx="2544">
                  <c:v>329399.2586688039</c:v>
                </c:pt>
                <c:pt idx="2545">
                  <c:v>329435.34378855507</c:v>
                </c:pt>
                <c:pt idx="2546">
                  <c:v>329518.53412595997</c:v>
                </c:pt>
                <c:pt idx="2547">
                  <c:v>329201.74974976841</c:v>
                </c:pt>
                <c:pt idx="2548">
                  <c:v>329728.71831292857</c:v>
                </c:pt>
                <c:pt idx="2549">
                  <c:v>329346.88348367356</c:v>
                </c:pt>
                <c:pt idx="2550">
                  <c:v>329826.03081155586</c:v>
                </c:pt>
                <c:pt idx="2551">
                  <c:v>329523.13092470152</c:v>
                </c:pt>
                <c:pt idx="2552">
                  <c:v>329430.42616236227</c:v>
                </c:pt>
                <c:pt idx="2553">
                  <c:v>329903.13622718537</c:v>
                </c:pt>
                <c:pt idx="2554">
                  <c:v>329587.49943313864</c:v>
                </c:pt>
                <c:pt idx="2555">
                  <c:v>329716.7209824429</c:v>
                </c:pt>
                <c:pt idx="2556">
                  <c:v>329627.8752063773</c:v>
                </c:pt>
                <c:pt idx="2557">
                  <c:v>329493.21486906538</c:v>
                </c:pt>
                <c:pt idx="2558">
                  <c:v>329532.38268968702</c:v>
                </c:pt>
                <c:pt idx="2559">
                  <c:v>329345.22225784353</c:v>
                </c:pt>
                <c:pt idx="2560">
                  <c:v>329569.18380677036</c:v>
                </c:pt>
                <c:pt idx="2561">
                  <c:v>330012.71356651722</c:v>
                </c:pt>
                <c:pt idx="2562">
                  <c:v>329563.4496220827</c:v>
                </c:pt>
                <c:pt idx="2563">
                  <c:v>329418.18341280712</c:v>
                </c:pt>
                <c:pt idx="2564">
                  <c:v>329597.16935580783</c:v>
                </c:pt>
                <c:pt idx="2565">
                  <c:v>329537.11311848747</c:v>
                </c:pt>
                <c:pt idx="2566">
                  <c:v>329364.12468824966</c:v>
                </c:pt>
                <c:pt idx="2567">
                  <c:v>329757.41442884866</c:v>
                </c:pt>
                <c:pt idx="2568">
                  <c:v>329438.41879319574</c:v>
                </c:pt>
                <c:pt idx="2569">
                  <c:v>329385.31844973343</c:v>
                </c:pt>
                <c:pt idx="2570">
                  <c:v>329388.92732390302</c:v>
                </c:pt>
                <c:pt idx="2571">
                  <c:v>329693.22928384028</c:v>
                </c:pt>
                <c:pt idx="2572">
                  <c:v>329639.83900162816</c:v>
                </c:pt>
                <c:pt idx="2573">
                  <c:v>329417.86293482746</c:v>
                </c:pt>
                <c:pt idx="2574">
                  <c:v>329618.16347889678</c:v>
                </c:pt>
                <c:pt idx="2575">
                  <c:v>329794.22626265656</c:v>
                </c:pt>
                <c:pt idx="2576">
                  <c:v>329738.44555432594</c:v>
                </c:pt>
                <c:pt idx="2577">
                  <c:v>329478.41423165915</c:v>
                </c:pt>
                <c:pt idx="2578">
                  <c:v>330012.74070085806</c:v>
                </c:pt>
                <c:pt idx="2579">
                  <c:v>329716.28411746142</c:v>
                </c:pt>
                <c:pt idx="2580">
                  <c:v>329725.00564414216</c:v>
                </c:pt>
                <c:pt idx="2581">
                  <c:v>330276.54447312024</c:v>
                </c:pt>
                <c:pt idx="2582">
                  <c:v>329616.08265937446</c:v>
                </c:pt>
                <c:pt idx="2583">
                  <c:v>329739.09000917635</c:v>
                </c:pt>
                <c:pt idx="2584">
                  <c:v>329732.95783654414</c:v>
                </c:pt>
                <c:pt idx="2585">
                  <c:v>329944.07737817493</c:v>
                </c:pt>
                <c:pt idx="2586">
                  <c:v>329792.78418977367</c:v>
                </c:pt>
                <c:pt idx="2587">
                  <c:v>329672.23456291569</c:v>
                </c:pt>
                <c:pt idx="2588">
                  <c:v>330215.65667848912</c:v>
                </c:pt>
                <c:pt idx="2589">
                  <c:v>330309.01973359199</c:v>
                </c:pt>
                <c:pt idx="2590">
                  <c:v>329709.43557508505</c:v>
                </c:pt>
                <c:pt idx="2591">
                  <c:v>329851.38464981917</c:v>
                </c:pt>
                <c:pt idx="2592">
                  <c:v>329816.01404630969</c:v>
                </c:pt>
                <c:pt idx="2593">
                  <c:v>329864.88226066768</c:v>
                </c:pt>
                <c:pt idx="2594">
                  <c:v>329876.27081209281</c:v>
                </c:pt>
                <c:pt idx="2595">
                  <c:v>329916.95342729974</c:v>
                </c:pt>
                <c:pt idx="2596">
                  <c:v>329763.37319474999</c:v>
                </c:pt>
                <c:pt idx="2597">
                  <c:v>330183.32532274793</c:v>
                </c:pt>
                <c:pt idx="2598">
                  <c:v>329928.11737617914</c:v>
                </c:pt>
                <c:pt idx="2599">
                  <c:v>329947.92299218371</c:v>
                </c:pt>
                <c:pt idx="2600">
                  <c:v>330034.95775689511</c:v>
                </c:pt>
                <c:pt idx="2601">
                  <c:v>329864.06781607983</c:v>
                </c:pt>
                <c:pt idx="2602">
                  <c:v>330155.2477396981</c:v>
                </c:pt>
                <c:pt idx="2603">
                  <c:v>330341.52017287002</c:v>
                </c:pt>
                <c:pt idx="2604">
                  <c:v>330091.15012965666</c:v>
                </c:pt>
                <c:pt idx="2605">
                  <c:v>329857.94291610044</c:v>
                </c:pt>
                <c:pt idx="2606">
                  <c:v>329861.09253182256</c:v>
                </c:pt>
                <c:pt idx="2607">
                  <c:v>330095.50178362906</c:v>
                </c:pt>
                <c:pt idx="2608">
                  <c:v>330000.82385437255</c:v>
                </c:pt>
                <c:pt idx="2609">
                  <c:v>330524.18492205191</c:v>
                </c:pt>
                <c:pt idx="2610">
                  <c:v>330041.85434875434</c:v>
                </c:pt>
                <c:pt idx="2611">
                  <c:v>329903.3541921734</c:v>
                </c:pt>
                <c:pt idx="2612">
                  <c:v>330072.97720432514</c:v>
                </c:pt>
                <c:pt idx="2613">
                  <c:v>329906.06921678397</c:v>
                </c:pt>
                <c:pt idx="2614">
                  <c:v>330086.81608515378</c:v>
                </c:pt>
                <c:pt idx="2615">
                  <c:v>330105.20975729288</c:v>
                </c:pt>
                <c:pt idx="2616">
                  <c:v>330021.57326249359</c:v>
                </c:pt>
                <c:pt idx="2617">
                  <c:v>329967.74159313302</c:v>
                </c:pt>
                <c:pt idx="2618">
                  <c:v>330189.15697734634</c:v>
                </c:pt>
                <c:pt idx="2619">
                  <c:v>330161.57764981728</c:v>
                </c:pt>
                <c:pt idx="2620">
                  <c:v>330156.03365750232</c:v>
                </c:pt>
                <c:pt idx="2621">
                  <c:v>330253.2168753884</c:v>
                </c:pt>
                <c:pt idx="2622">
                  <c:v>330020.77877714753</c:v>
                </c:pt>
                <c:pt idx="2623">
                  <c:v>330170.69378274534</c:v>
                </c:pt>
                <c:pt idx="2624">
                  <c:v>330197.46737600811</c:v>
                </c:pt>
                <c:pt idx="2625">
                  <c:v>330350.07835671998</c:v>
                </c:pt>
                <c:pt idx="2626">
                  <c:v>330418.85405996814</c:v>
                </c:pt>
                <c:pt idx="2627">
                  <c:v>330098.97901905171</c:v>
                </c:pt>
                <c:pt idx="2628">
                  <c:v>330682.53432096296</c:v>
                </c:pt>
                <c:pt idx="2629">
                  <c:v>330576.96967413655</c:v>
                </c:pt>
                <c:pt idx="2630">
                  <c:v>330085.65649379737</c:v>
                </c:pt>
                <c:pt idx="2631">
                  <c:v>330662.23229353421</c:v>
                </c:pt>
                <c:pt idx="2632">
                  <c:v>330185.4543846462</c:v>
                </c:pt>
                <c:pt idx="2633">
                  <c:v>330246.75712665374</c:v>
                </c:pt>
                <c:pt idx="2634">
                  <c:v>330154.80003871815</c:v>
                </c:pt>
                <c:pt idx="2635">
                  <c:v>330169.91921494697</c:v>
                </c:pt>
                <c:pt idx="2636">
                  <c:v>330235.5404077713</c:v>
                </c:pt>
                <c:pt idx="2637">
                  <c:v>330662.23125363374</c:v>
                </c:pt>
                <c:pt idx="2638">
                  <c:v>330288.87016924069</c:v>
                </c:pt>
                <c:pt idx="2639">
                  <c:v>330572.96966156189</c:v>
                </c:pt>
                <c:pt idx="2640">
                  <c:v>330122.018908336</c:v>
                </c:pt>
                <c:pt idx="2641">
                  <c:v>330402.99351742491</c:v>
                </c:pt>
                <c:pt idx="2642">
                  <c:v>330255.58053208707</c:v>
                </c:pt>
                <c:pt idx="2643">
                  <c:v>330369.44490290503</c:v>
                </c:pt>
                <c:pt idx="2644">
                  <c:v>330233.15342793206</c:v>
                </c:pt>
                <c:pt idx="2645">
                  <c:v>330873.38829026726</c:v>
                </c:pt>
                <c:pt idx="2646">
                  <c:v>330385.14344142214</c:v>
                </c:pt>
                <c:pt idx="2647">
                  <c:v>330371.28033017617</c:v>
                </c:pt>
                <c:pt idx="2648">
                  <c:v>330922.12063954741</c:v>
                </c:pt>
                <c:pt idx="2649">
                  <c:v>330247.57347136858</c:v>
                </c:pt>
                <c:pt idx="2650">
                  <c:v>330382.80954459438</c:v>
                </c:pt>
                <c:pt idx="2651">
                  <c:v>330374.39755655255</c:v>
                </c:pt>
                <c:pt idx="2652">
                  <c:v>330389.01680880209</c:v>
                </c:pt>
                <c:pt idx="2653">
                  <c:v>330706.95911906904</c:v>
                </c:pt>
                <c:pt idx="2654">
                  <c:v>330266.07202933723</c:v>
                </c:pt>
                <c:pt idx="2655">
                  <c:v>330537.1306374374</c:v>
                </c:pt>
                <c:pt idx="2656">
                  <c:v>330436.45974883577</c:v>
                </c:pt>
                <c:pt idx="2657">
                  <c:v>330502.36329931958</c:v>
                </c:pt>
                <c:pt idx="2658">
                  <c:v>330472.54980739625</c:v>
                </c:pt>
                <c:pt idx="2659">
                  <c:v>330381.16302120395</c:v>
                </c:pt>
                <c:pt idx="2660">
                  <c:v>330780.11556073476</c:v>
                </c:pt>
                <c:pt idx="2661">
                  <c:v>330389.23034379195</c:v>
                </c:pt>
                <c:pt idx="2662">
                  <c:v>330404.63272750966</c:v>
                </c:pt>
                <c:pt idx="2663">
                  <c:v>330557.03067599016</c:v>
                </c:pt>
                <c:pt idx="2664">
                  <c:v>330595.35430420144</c:v>
                </c:pt>
                <c:pt idx="2665">
                  <c:v>330950.54886792268</c:v>
                </c:pt>
                <c:pt idx="2666">
                  <c:v>330554.67592584423</c:v>
                </c:pt>
                <c:pt idx="2667">
                  <c:v>330440.65414329228</c:v>
                </c:pt>
                <c:pt idx="2668">
                  <c:v>330522.93537789024</c:v>
                </c:pt>
                <c:pt idx="2669">
                  <c:v>330596.98528411414</c:v>
                </c:pt>
                <c:pt idx="2670">
                  <c:v>330647.49443170684</c:v>
                </c:pt>
                <c:pt idx="2671">
                  <c:v>330609.03564111865</c:v>
                </c:pt>
                <c:pt idx="2672">
                  <c:v>330808.72747390735</c:v>
                </c:pt>
                <c:pt idx="2673">
                  <c:v>330628.20774115506</c:v>
                </c:pt>
                <c:pt idx="2674">
                  <c:v>330861.41571620991</c:v>
                </c:pt>
                <c:pt idx="2675">
                  <c:v>330640.87434140639</c:v>
                </c:pt>
                <c:pt idx="2676">
                  <c:v>330588.37276429561</c:v>
                </c:pt>
                <c:pt idx="2677">
                  <c:v>330668.83124083781</c:v>
                </c:pt>
                <c:pt idx="2678">
                  <c:v>330666.45782588498</c:v>
                </c:pt>
                <c:pt idx="2679">
                  <c:v>330686.19482534449</c:v>
                </c:pt>
                <c:pt idx="2680">
                  <c:v>331007.42750694195</c:v>
                </c:pt>
                <c:pt idx="2681">
                  <c:v>331048.02457864815</c:v>
                </c:pt>
                <c:pt idx="2682">
                  <c:v>330629.72510613286</c:v>
                </c:pt>
                <c:pt idx="2683">
                  <c:v>330599.51455378823</c:v>
                </c:pt>
                <c:pt idx="2684">
                  <c:v>330752.25344142708</c:v>
                </c:pt>
                <c:pt idx="2685">
                  <c:v>330810.1817980904</c:v>
                </c:pt>
                <c:pt idx="2686">
                  <c:v>330770.79866140912</c:v>
                </c:pt>
                <c:pt idx="2687">
                  <c:v>330796.14192552416</c:v>
                </c:pt>
                <c:pt idx="2688">
                  <c:v>330756.98975916492</c:v>
                </c:pt>
                <c:pt idx="2689">
                  <c:v>330804.85166511661</c:v>
                </c:pt>
                <c:pt idx="2690">
                  <c:v>330819.43281765078</c:v>
                </c:pt>
                <c:pt idx="2691">
                  <c:v>330761.67095537373</c:v>
                </c:pt>
                <c:pt idx="2692">
                  <c:v>330823.46669211111</c:v>
                </c:pt>
                <c:pt idx="2693">
                  <c:v>330829.82255406521</c:v>
                </c:pt>
                <c:pt idx="2694">
                  <c:v>330930.96722504328</c:v>
                </c:pt>
                <c:pt idx="2695">
                  <c:v>331198.30722664861</c:v>
                </c:pt>
                <c:pt idx="2696">
                  <c:v>330783.34270802292</c:v>
                </c:pt>
                <c:pt idx="2697">
                  <c:v>330877.37039002206</c:v>
                </c:pt>
                <c:pt idx="2698">
                  <c:v>330907.94097606052</c:v>
                </c:pt>
                <c:pt idx="2699">
                  <c:v>330810.841770884</c:v>
                </c:pt>
                <c:pt idx="2700">
                  <c:v>331275.48283132567</c:v>
                </c:pt>
                <c:pt idx="2701">
                  <c:v>330800.39184859273</c:v>
                </c:pt>
                <c:pt idx="2702">
                  <c:v>331372.97834304924</c:v>
                </c:pt>
                <c:pt idx="2703">
                  <c:v>330806.38416198635</c:v>
                </c:pt>
                <c:pt idx="2704">
                  <c:v>330875.24055655155</c:v>
                </c:pt>
                <c:pt idx="2705">
                  <c:v>330948.88915394637</c:v>
                </c:pt>
                <c:pt idx="2706">
                  <c:v>330937.6667845117</c:v>
                </c:pt>
                <c:pt idx="2707">
                  <c:v>331016.45586929418</c:v>
                </c:pt>
                <c:pt idx="2708">
                  <c:v>331234.91766071104</c:v>
                </c:pt>
                <c:pt idx="2709">
                  <c:v>331490.7916379135</c:v>
                </c:pt>
                <c:pt idx="2710">
                  <c:v>330891.92706055148</c:v>
                </c:pt>
                <c:pt idx="2711">
                  <c:v>331020.76009460515</c:v>
                </c:pt>
                <c:pt idx="2712">
                  <c:v>330862.85853457096</c:v>
                </c:pt>
                <c:pt idx="2713">
                  <c:v>331413.60334275255</c:v>
                </c:pt>
                <c:pt idx="2714">
                  <c:v>330988.70600936108</c:v>
                </c:pt>
                <c:pt idx="2715">
                  <c:v>331226.93644194922</c:v>
                </c:pt>
                <c:pt idx="2716">
                  <c:v>331158.09714342566</c:v>
                </c:pt>
                <c:pt idx="2717">
                  <c:v>331097.67565456679</c:v>
                </c:pt>
                <c:pt idx="2718">
                  <c:v>331014.79097626836</c:v>
                </c:pt>
                <c:pt idx="2719">
                  <c:v>331150.10425804177</c:v>
                </c:pt>
                <c:pt idx="2720">
                  <c:v>330990.07980691333</c:v>
                </c:pt>
                <c:pt idx="2721">
                  <c:v>330951.18526558677</c:v>
                </c:pt>
                <c:pt idx="2722">
                  <c:v>330968.55215927114</c:v>
                </c:pt>
                <c:pt idx="2723">
                  <c:v>331088.87832864106</c:v>
                </c:pt>
                <c:pt idx="2724">
                  <c:v>331109.85828525136</c:v>
                </c:pt>
                <c:pt idx="2725">
                  <c:v>331641.12125065638</c:v>
                </c:pt>
                <c:pt idx="2726">
                  <c:v>331207.56739535945</c:v>
                </c:pt>
                <c:pt idx="2727">
                  <c:v>331106.31807497301</c:v>
                </c:pt>
                <c:pt idx="2728">
                  <c:v>331183.05082152324</c:v>
                </c:pt>
                <c:pt idx="2729">
                  <c:v>331373.26466290542</c:v>
                </c:pt>
                <c:pt idx="2730">
                  <c:v>331191.66279062768</c:v>
                </c:pt>
                <c:pt idx="2731">
                  <c:v>331192.22182292625</c:v>
                </c:pt>
                <c:pt idx="2732">
                  <c:v>331244.96294767596</c:v>
                </c:pt>
                <c:pt idx="2733">
                  <c:v>331121.05779140297</c:v>
                </c:pt>
                <c:pt idx="2734">
                  <c:v>331223.47753481171</c:v>
                </c:pt>
                <c:pt idx="2735">
                  <c:v>331257.48153551045</c:v>
                </c:pt>
                <c:pt idx="2736">
                  <c:v>331192.40971892147</c:v>
                </c:pt>
                <c:pt idx="2737">
                  <c:v>331166.99314494076</c:v>
                </c:pt>
                <c:pt idx="2738">
                  <c:v>331726.45082290389</c:v>
                </c:pt>
                <c:pt idx="2739">
                  <c:v>331270.59056936303</c:v>
                </c:pt>
                <c:pt idx="2740">
                  <c:v>331519.34247769613</c:v>
                </c:pt>
                <c:pt idx="2741">
                  <c:v>331258.30536306225</c:v>
                </c:pt>
                <c:pt idx="2742">
                  <c:v>331203.34756046772</c:v>
                </c:pt>
                <c:pt idx="2743">
                  <c:v>331287.35977956641</c:v>
                </c:pt>
                <c:pt idx="2744">
                  <c:v>331267.94696664251</c:v>
                </c:pt>
                <c:pt idx="2745">
                  <c:v>331331.01222674584</c:v>
                </c:pt>
                <c:pt idx="2746">
                  <c:v>331329.54027011513</c:v>
                </c:pt>
                <c:pt idx="2747">
                  <c:v>331657.38971685542</c:v>
                </c:pt>
                <c:pt idx="2748">
                  <c:v>331783.34004226845</c:v>
                </c:pt>
                <c:pt idx="2749">
                  <c:v>331275.82068966172</c:v>
                </c:pt>
                <c:pt idx="2750">
                  <c:v>331271.39353357343</c:v>
                </c:pt>
                <c:pt idx="2751">
                  <c:v>331288.50721127482</c:v>
                </c:pt>
                <c:pt idx="2752">
                  <c:v>331323.3153879827</c:v>
                </c:pt>
                <c:pt idx="2753">
                  <c:v>331299.42532728054</c:v>
                </c:pt>
                <c:pt idx="2754">
                  <c:v>331949.95338277594</c:v>
                </c:pt>
                <c:pt idx="2755">
                  <c:v>331369.93676244735</c:v>
                </c:pt>
                <c:pt idx="2756">
                  <c:v>331419.35610346613</c:v>
                </c:pt>
                <c:pt idx="2757">
                  <c:v>331444.23162085848</c:v>
                </c:pt>
                <c:pt idx="2758">
                  <c:v>331430.2505553097</c:v>
                </c:pt>
                <c:pt idx="2759">
                  <c:v>331492.13668742217</c:v>
                </c:pt>
                <c:pt idx="2760">
                  <c:v>331803.65769016888</c:v>
                </c:pt>
                <c:pt idx="2761">
                  <c:v>331446.42860447336</c:v>
                </c:pt>
                <c:pt idx="2762">
                  <c:v>331424.282999616</c:v>
                </c:pt>
                <c:pt idx="2763">
                  <c:v>331461.84147102496</c:v>
                </c:pt>
                <c:pt idx="2764">
                  <c:v>331470.51380783221</c:v>
                </c:pt>
                <c:pt idx="2765">
                  <c:v>331500.2143101964</c:v>
                </c:pt>
                <c:pt idx="2766">
                  <c:v>331653.69110543653</c:v>
                </c:pt>
                <c:pt idx="2767">
                  <c:v>331730.69496366096</c:v>
                </c:pt>
                <c:pt idx="2768">
                  <c:v>331569.58686023299</c:v>
                </c:pt>
                <c:pt idx="2769">
                  <c:v>331649.74963013828</c:v>
                </c:pt>
                <c:pt idx="2770">
                  <c:v>331625.52269290126</c:v>
                </c:pt>
                <c:pt idx="2771">
                  <c:v>331554.30081044644</c:v>
                </c:pt>
                <c:pt idx="2772">
                  <c:v>332051.5582318391</c:v>
                </c:pt>
                <c:pt idx="2773">
                  <c:v>331575.10954022658</c:v>
                </c:pt>
                <c:pt idx="2774">
                  <c:v>331574.38197628758</c:v>
                </c:pt>
                <c:pt idx="2775">
                  <c:v>331539.78956831078</c:v>
                </c:pt>
                <c:pt idx="2776">
                  <c:v>331617.41417557473</c:v>
                </c:pt>
                <c:pt idx="2777">
                  <c:v>331807.9875598005</c:v>
                </c:pt>
                <c:pt idx="2778">
                  <c:v>331641.2055750509</c:v>
                </c:pt>
                <c:pt idx="2779">
                  <c:v>331719.89285780879</c:v>
                </c:pt>
                <c:pt idx="2780">
                  <c:v>331646.25107898936</c:v>
                </c:pt>
                <c:pt idx="2781">
                  <c:v>332019.05762012239</c:v>
                </c:pt>
                <c:pt idx="2782">
                  <c:v>332088.13734336809</c:v>
                </c:pt>
                <c:pt idx="2783">
                  <c:v>331671.35289205954</c:v>
                </c:pt>
                <c:pt idx="2784">
                  <c:v>331721.7524530504</c:v>
                </c:pt>
                <c:pt idx="2785">
                  <c:v>331660.97494621598</c:v>
                </c:pt>
                <c:pt idx="2786">
                  <c:v>331760.80574603146</c:v>
                </c:pt>
                <c:pt idx="2787">
                  <c:v>331689.87435188371</c:v>
                </c:pt>
                <c:pt idx="2788">
                  <c:v>331718.04569892684</c:v>
                </c:pt>
                <c:pt idx="2789">
                  <c:v>331777.37063624855</c:v>
                </c:pt>
                <c:pt idx="2790">
                  <c:v>331764.69112960249</c:v>
                </c:pt>
                <c:pt idx="2791">
                  <c:v>331739.96188935003</c:v>
                </c:pt>
                <c:pt idx="2792">
                  <c:v>331881.49714214605</c:v>
                </c:pt>
                <c:pt idx="2793">
                  <c:v>332258.85373348347</c:v>
                </c:pt>
                <c:pt idx="2794">
                  <c:v>331853.46278380905</c:v>
                </c:pt>
                <c:pt idx="2795">
                  <c:v>331841.51216959232</c:v>
                </c:pt>
                <c:pt idx="2796">
                  <c:v>331742.45719844155</c:v>
                </c:pt>
                <c:pt idx="2797">
                  <c:v>331838.88889204641</c:v>
                </c:pt>
                <c:pt idx="2798">
                  <c:v>331835.11854703503</c:v>
                </c:pt>
                <c:pt idx="2799">
                  <c:v>332372.67318400368</c:v>
                </c:pt>
                <c:pt idx="2800">
                  <c:v>331954.49735050794</c:v>
                </c:pt>
                <c:pt idx="2801">
                  <c:v>331918.25629059237</c:v>
                </c:pt>
                <c:pt idx="2802">
                  <c:v>331829.881825238</c:v>
                </c:pt>
                <c:pt idx="2803">
                  <c:v>332149.14849922218</c:v>
                </c:pt>
                <c:pt idx="2804">
                  <c:v>331872.92866132414</c:v>
                </c:pt>
                <c:pt idx="2805">
                  <c:v>331910.97457267484</c:v>
                </c:pt>
                <c:pt idx="2806">
                  <c:v>332153.26702888199</c:v>
                </c:pt>
                <c:pt idx="2807">
                  <c:v>331843.12649460416</c:v>
                </c:pt>
                <c:pt idx="2808">
                  <c:v>332336.0895187211</c:v>
                </c:pt>
                <c:pt idx="2809">
                  <c:v>331985.46298754832</c:v>
                </c:pt>
                <c:pt idx="2810">
                  <c:v>332145.20885504765</c:v>
                </c:pt>
                <c:pt idx="2811">
                  <c:v>332437.7187932888</c:v>
                </c:pt>
                <c:pt idx="2812">
                  <c:v>331933.33381259884</c:v>
                </c:pt>
                <c:pt idx="2813">
                  <c:v>331892.7929689266</c:v>
                </c:pt>
                <c:pt idx="2814">
                  <c:v>332040.3999879043</c:v>
                </c:pt>
                <c:pt idx="2815">
                  <c:v>332214.38947378169</c:v>
                </c:pt>
                <c:pt idx="2816">
                  <c:v>332071.23271156847</c:v>
                </c:pt>
                <c:pt idx="2817">
                  <c:v>332218.55214638449</c:v>
                </c:pt>
                <c:pt idx="2818">
                  <c:v>332041.2037004382</c:v>
                </c:pt>
                <c:pt idx="2819">
                  <c:v>332090.96848110849</c:v>
                </c:pt>
                <c:pt idx="2820">
                  <c:v>332085.02889051405</c:v>
                </c:pt>
                <c:pt idx="2821">
                  <c:v>332068.6157261036</c:v>
                </c:pt>
                <c:pt idx="2822">
                  <c:v>332106.86058969813</c:v>
                </c:pt>
                <c:pt idx="2823">
                  <c:v>332110.42469147034</c:v>
                </c:pt>
                <c:pt idx="2824">
                  <c:v>332111.49034141866</c:v>
                </c:pt>
                <c:pt idx="2825">
                  <c:v>332057.82180350099</c:v>
                </c:pt>
                <c:pt idx="2826">
                  <c:v>332146.47098294314</c:v>
                </c:pt>
                <c:pt idx="2827">
                  <c:v>332523.0946572363</c:v>
                </c:pt>
                <c:pt idx="2828">
                  <c:v>332191.56546517351</c:v>
                </c:pt>
                <c:pt idx="2829">
                  <c:v>332140.20121813531</c:v>
                </c:pt>
                <c:pt idx="2830">
                  <c:v>332181.44929200254</c:v>
                </c:pt>
                <c:pt idx="2831">
                  <c:v>332181.99691736844</c:v>
                </c:pt>
                <c:pt idx="2832">
                  <c:v>332205.41015321173</c:v>
                </c:pt>
                <c:pt idx="2833">
                  <c:v>332208.64871176681</c:v>
                </c:pt>
                <c:pt idx="2834">
                  <c:v>332257.51392327092</c:v>
                </c:pt>
                <c:pt idx="2835">
                  <c:v>332261.23703869665</c:v>
                </c:pt>
                <c:pt idx="2836">
                  <c:v>332216.64665592549</c:v>
                </c:pt>
                <c:pt idx="2837">
                  <c:v>332612.54056337144</c:v>
                </c:pt>
                <c:pt idx="2838">
                  <c:v>332237.20233945246</c:v>
                </c:pt>
                <c:pt idx="2839">
                  <c:v>332248.13234120817</c:v>
                </c:pt>
                <c:pt idx="2840">
                  <c:v>332291.67103916348</c:v>
                </c:pt>
                <c:pt idx="2841">
                  <c:v>332261.69027402904</c:v>
                </c:pt>
                <c:pt idx="2842">
                  <c:v>332604.44757737144</c:v>
                </c:pt>
                <c:pt idx="2843">
                  <c:v>332338.41481074842</c:v>
                </c:pt>
                <c:pt idx="2844">
                  <c:v>332332.04939782398</c:v>
                </c:pt>
                <c:pt idx="2845">
                  <c:v>332653.28807992849</c:v>
                </c:pt>
                <c:pt idx="2846">
                  <c:v>332718.26711809542</c:v>
                </c:pt>
                <c:pt idx="2847">
                  <c:v>332451.43018774816</c:v>
                </c:pt>
                <c:pt idx="2848">
                  <c:v>332428.32054288674</c:v>
                </c:pt>
                <c:pt idx="2849">
                  <c:v>332511.47014932468</c:v>
                </c:pt>
                <c:pt idx="2850">
                  <c:v>332447.95237405074</c:v>
                </c:pt>
                <c:pt idx="2851">
                  <c:v>332492.24444257375</c:v>
                </c:pt>
                <c:pt idx="2852">
                  <c:v>332436.0833810679</c:v>
                </c:pt>
                <c:pt idx="2853">
                  <c:v>332469.65607259871</c:v>
                </c:pt>
                <c:pt idx="2854">
                  <c:v>332487.24224810099</c:v>
                </c:pt>
                <c:pt idx="2855">
                  <c:v>332925.64972024609</c:v>
                </c:pt>
                <c:pt idx="2856">
                  <c:v>332584.81862180348</c:v>
                </c:pt>
                <c:pt idx="2857">
                  <c:v>332471.70011829666</c:v>
                </c:pt>
                <c:pt idx="2858">
                  <c:v>332633.30170617229</c:v>
                </c:pt>
                <c:pt idx="2859">
                  <c:v>332545.37120895955</c:v>
                </c:pt>
                <c:pt idx="2860">
                  <c:v>332515.38558721857</c:v>
                </c:pt>
                <c:pt idx="2861">
                  <c:v>332541.68620483216</c:v>
                </c:pt>
                <c:pt idx="2862">
                  <c:v>332610.26146323158</c:v>
                </c:pt>
                <c:pt idx="2863">
                  <c:v>332662.72439935553</c:v>
                </c:pt>
                <c:pt idx="2864">
                  <c:v>332553.76187203871</c:v>
                </c:pt>
                <c:pt idx="2865">
                  <c:v>332593.85427335359</c:v>
                </c:pt>
                <c:pt idx="2866">
                  <c:v>332536.89886836993</c:v>
                </c:pt>
                <c:pt idx="2867">
                  <c:v>332767.28012455872</c:v>
                </c:pt>
                <c:pt idx="2868">
                  <c:v>332674.45716992876</c:v>
                </c:pt>
                <c:pt idx="2869">
                  <c:v>332876.93062454648</c:v>
                </c:pt>
                <c:pt idx="2870">
                  <c:v>332615.81354936329</c:v>
                </c:pt>
                <c:pt idx="2871">
                  <c:v>332614.65965530433</c:v>
                </c:pt>
                <c:pt idx="2872">
                  <c:v>332663.55135968106</c:v>
                </c:pt>
                <c:pt idx="2873">
                  <c:v>332676.69975296175</c:v>
                </c:pt>
                <c:pt idx="2874">
                  <c:v>332677.19635900931</c:v>
                </c:pt>
                <c:pt idx="2875">
                  <c:v>332820.23110911524</c:v>
                </c:pt>
                <c:pt idx="2876">
                  <c:v>332669.00382180873</c:v>
                </c:pt>
                <c:pt idx="2877">
                  <c:v>332654.88930342678</c:v>
                </c:pt>
                <c:pt idx="2878">
                  <c:v>333043.58671041112</c:v>
                </c:pt>
                <c:pt idx="2879">
                  <c:v>332706.16487714497</c:v>
                </c:pt>
                <c:pt idx="2880">
                  <c:v>332725.81336924044</c:v>
                </c:pt>
                <c:pt idx="2881">
                  <c:v>332776.31015147018</c:v>
                </c:pt>
                <c:pt idx="2882">
                  <c:v>333047.6626395256</c:v>
                </c:pt>
                <c:pt idx="2883">
                  <c:v>333198.1464357592</c:v>
                </c:pt>
                <c:pt idx="2884">
                  <c:v>332757.38292273611</c:v>
                </c:pt>
                <c:pt idx="2885">
                  <c:v>332765.98538345622</c:v>
                </c:pt>
                <c:pt idx="2886">
                  <c:v>332796.87047889445</c:v>
                </c:pt>
                <c:pt idx="2887">
                  <c:v>333255.09114178771</c:v>
                </c:pt>
                <c:pt idx="2888">
                  <c:v>332795.34219023993</c:v>
                </c:pt>
                <c:pt idx="2889">
                  <c:v>333307.97060756019</c:v>
                </c:pt>
                <c:pt idx="2890">
                  <c:v>332828.95408487075</c:v>
                </c:pt>
                <c:pt idx="2891">
                  <c:v>332873.69765739964</c:v>
                </c:pt>
                <c:pt idx="2892">
                  <c:v>332803.62417669216</c:v>
                </c:pt>
                <c:pt idx="2893">
                  <c:v>332821.86961169733</c:v>
                </c:pt>
                <c:pt idx="2894">
                  <c:v>332819.57525679225</c:v>
                </c:pt>
                <c:pt idx="2895">
                  <c:v>332869.34896749852</c:v>
                </c:pt>
                <c:pt idx="2896">
                  <c:v>332868.91623917234</c:v>
                </c:pt>
                <c:pt idx="2897">
                  <c:v>332869.2305911748</c:v>
                </c:pt>
                <c:pt idx="2898">
                  <c:v>332890.02492740541</c:v>
                </c:pt>
                <c:pt idx="2899">
                  <c:v>332895.53034654242</c:v>
                </c:pt>
                <c:pt idx="2900">
                  <c:v>332922.5276269443</c:v>
                </c:pt>
                <c:pt idx="2901">
                  <c:v>333405.60264814814</c:v>
                </c:pt>
                <c:pt idx="2902">
                  <c:v>332925.97552702593</c:v>
                </c:pt>
                <c:pt idx="2903">
                  <c:v>332964.44905936066</c:v>
                </c:pt>
                <c:pt idx="2904">
                  <c:v>333169.81267123716</c:v>
                </c:pt>
                <c:pt idx="2905">
                  <c:v>333259.19044199312</c:v>
                </c:pt>
                <c:pt idx="2906">
                  <c:v>333004.47582939314</c:v>
                </c:pt>
                <c:pt idx="2907">
                  <c:v>333002.10247597768</c:v>
                </c:pt>
                <c:pt idx="2908">
                  <c:v>332974.41047757829</c:v>
                </c:pt>
                <c:pt idx="2909">
                  <c:v>333141.50044128613</c:v>
                </c:pt>
                <c:pt idx="2910">
                  <c:v>332991.87320036086</c:v>
                </c:pt>
                <c:pt idx="2911">
                  <c:v>333405.60377409146</c:v>
                </c:pt>
                <c:pt idx="2912">
                  <c:v>333077.20135742635</c:v>
                </c:pt>
                <c:pt idx="2913">
                  <c:v>333604.95126144245</c:v>
                </c:pt>
                <c:pt idx="2914">
                  <c:v>333090.89293356065</c:v>
                </c:pt>
                <c:pt idx="2915">
                  <c:v>333405.60896527191</c:v>
                </c:pt>
                <c:pt idx="2916">
                  <c:v>333128.95000003022</c:v>
                </c:pt>
                <c:pt idx="2917">
                  <c:v>333568.33700222248</c:v>
                </c:pt>
                <c:pt idx="2918">
                  <c:v>333133.71260913683</c:v>
                </c:pt>
                <c:pt idx="2919">
                  <c:v>333105.20178153523</c:v>
                </c:pt>
                <c:pt idx="2920">
                  <c:v>333134.19251897681</c:v>
                </c:pt>
                <c:pt idx="2921">
                  <c:v>333198.50767805055</c:v>
                </c:pt>
                <c:pt idx="2922">
                  <c:v>333193.5397834527</c:v>
                </c:pt>
                <c:pt idx="2923">
                  <c:v>333255.60114862502</c:v>
                </c:pt>
                <c:pt idx="2924">
                  <c:v>333221.43882646906</c:v>
                </c:pt>
                <c:pt idx="2925">
                  <c:v>333207.2436493446</c:v>
                </c:pt>
                <c:pt idx="2926">
                  <c:v>333182.1120119525</c:v>
                </c:pt>
                <c:pt idx="2927">
                  <c:v>333213.18522361375</c:v>
                </c:pt>
                <c:pt idx="2928">
                  <c:v>333245.50553696865</c:v>
                </c:pt>
                <c:pt idx="2929">
                  <c:v>333267.52389321226</c:v>
                </c:pt>
                <c:pt idx="2930">
                  <c:v>333252.24553682038</c:v>
                </c:pt>
                <c:pt idx="2931">
                  <c:v>333337.10544596188</c:v>
                </c:pt>
                <c:pt idx="2932">
                  <c:v>333678.19351546757</c:v>
                </c:pt>
                <c:pt idx="2933">
                  <c:v>333297.52232283261</c:v>
                </c:pt>
                <c:pt idx="2934">
                  <c:v>333289.29836318694</c:v>
                </c:pt>
                <c:pt idx="2935">
                  <c:v>333273.75167176925</c:v>
                </c:pt>
                <c:pt idx="2936">
                  <c:v>333329.56423611572</c:v>
                </c:pt>
                <c:pt idx="2937">
                  <c:v>333267.88461280894</c:v>
                </c:pt>
                <c:pt idx="2938">
                  <c:v>333280.08424570289</c:v>
                </c:pt>
                <c:pt idx="2939">
                  <c:v>333316.83840936888</c:v>
                </c:pt>
                <c:pt idx="2940">
                  <c:v>333430.39103802812</c:v>
                </c:pt>
                <c:pt idx="2941">
                  <c:v>333344.84613644372</c:v>
                </c:pt>
                <c:pt idx="2942">
                  <c:v>333511.57747922611</c:v>
                </c:pt>
                <c:pt idx="2943">
                  <c:v>333354.80837474897</c:v>
                </c:pt>
                <c:pt idx="2944">
                  <c:v>333335.62436732417</c:v>
                </c:pt>
                <c:pt idx="2945">
                  <c:v>333392.683840157</c:v>
                </c:pt>
                <c:pt idx="2946">
                  <c:v>333755.50165504595</c:v>
                </c:pt>
                <c:pt idx="2947">
                  <c:v>333431.30733777332</c:v>
                </c:pt>
                <c:pt idx="2948">
                  <c:v>333446.72253687482</c:v>
                </c:pt>
                <c:pt idx="2949">
                  <c:v>333414.59692435799</c:v>
                </c:pt>
                <c:pt idx="2950">
                  <c:v>333499.94701124524</c:v>
                </c:pt>
                <c:pt idx="2951">
                  <c:v>333474.49368691084</c:v>
                </c:pt>
                <c:pt idx="2952">
                  <c:v>333686.45516200969</c:v>
                </c:pt>
                <c:pt idx="2953">
                  <c:v>333975.24590768263</c:v>
                </c:pt>
                <c:pt idx="2954">
                  <c:v>333509.28682225978</c:v>
                </c:pt>
                <c:pt idx="2955">
                  <c:v>333521.14829252183</c:v>
                </c:pt>
                <c:pt idx="2956">
                  <c:v>333526.39654814097</c:v>
                </c:pt>
                <c:pt idx="2957">
                  <c:v>333589.31089249084</c:v>
                </c:pt>
                <c:pt idx="2958">
                  <c:v>333542.2444116064</c:v>
                </c:pt>
                <c:pt idx="2959">
                  <c:v>333640.84911115817</c:v>
                </c:pt>
                <c:pt idx="2960">
                  <c:v>333597.09574115934</c:v>
                </c:pt>
                <c:pt idx="2961">
                  <c:v>333694.73898802366</c:v>
                </c:pt>
                <c:pt idx="2962">
                  <c:v>333562.86057406216</c:v>
                </c:pt>
                <c:pt idx="2963">
                  <c:v>333922.33947728621</c:v>
                </c:pt>
                <c:pt idx="2964">
                  <c:v>333607.3471906241</c:v>
                </c:pt>
                <c:pt idx="2965">
                  <c:v>333634.49509299931</c:v>
                </c:pt>
                <c:pt idx="2966">
                  <c:v>333612.75877922779</c:v>
                </c:pt>
                <c:pt idx="2967">
                  <c:v>334007.80763131724</c:v>
                </c:pt>
                <c:pt idx="2968">
                  <c:v>333845.09034548915</c:v>
                </c:pt>
                <c:pt idx="2969">
                  <c:v>333608.01235717471</c:v>
                </c:pt>
                <c:pt idx="2970">
                  <c:v>333666.57588091877</c:v>
                </c:pt>
                <c:pt idx="2971">
                  <c:v>333897.95026694809</c:v>
                </c:pt>
                <c:pt idx="2972">
                  <c:v>333633.40239591378</c:v>
                </c:pt>
                <c:pt idx="2973">
                  <c:v>333680.97443644732</c:v>
                </c:pt>
                <c:pt idx="2974">
                  <c:v>333632.93755188398</c:v>
                </c:pt>
                <c:pt idx="2975">
                  <c:v>333740.20004076627</c:v>
                </c:pt>
                <c:pt idx="2976">
                  <c:v>333730.47703505529</c:v>
                </c:pt>
                <c:pt idx="2977">
                  <c:v>333752.60885785788</c:v>
                </c:pt>
                <c:pt idx="2978">
                  <c:v>333714.56507710856</c:v>
                </c:pt>
                <c:pt idx="2979">
                  <c:v>333727.10109348729</c:v>
                </c:pt>
                <c:pt idx="2980">
                  <c:v>333805.65827104851</c:v>
                </c:pt>
                <c:pt idx="2981">
                  <c:v>333995.71463417914</c:v>
                </c:pt>
                <c:pt idx="2982">
                  <c:v>333800.13637424115</c:v>
                </c:pt>
                <c:pt idx="2983">
                  <c:v>333853.93671715626</c:v>
                </c:pt>
                <c:pt idx="2984">
                  <c:v>334044.49718376389</c:v>
                </c:pt>
                <c:pt idx="2985">
                  <c:v>333799.20630631386</c:v>
                </c:pt>
                <c:pt idx="2986">
                  <c:v>333947.1071890521</c:v>
                </c:pt>
                <c:pt idx="2987">
                  <c:v>333922.79913443764</c:v>
                </c:pt>
                <c:pt idx="2988">
                  <c:v>333868.31118376722</c:v>
                </c:pt>
                <c:pt idx="2989">
                  <c:v>333878.95070628024</c:v>
                </c:pt>
                <c:pt idx="2990">
                  <c:v>334378.19719935232</c:v>
                </c:pt>
                <c:pt idx="2991">
                  <c:v>333907.67088322464</c:v>
                </c:pt>
                <c:pt idx="2992">
                  <c:v>333883.59187492426</c:v>
                </c:pt>
                <c:pt idx="2993">
                  <c:v>334211.30927255866</c:v>
                </c:pt>
                <c:pt idx="2994">
                  <c:v>333920.19964361109</c:v>
                </c:pt>
                <c:pt idx="2995">
                  <c:v>333938.58221167838</c:v>
                </c:pt>
                <c:pt idx="2996">
                  <c:v>333984.1458760589</c:v>
                </c:pt>
                <c:pt idx="2997">
                  <c:v>333957.99816463655</c:v>
                </c:pt>
                <c:pt idx="2998">
                  <c:v>334130.08145494806</c:v>
                </c:pt>
                <c:pt idx="2999">
                  <c:v>333994.6332321986</c:v>
                </c:pt>
                <c:pt idx="3000">
                  <c:v>333970.35308755003</c:v>
                </c:pt>
                <c:pt idx="3001">
                  <c:v>334107.89825854189</c:v>
                </c:pt>
                <c:pt idx="3002">
                  <c:v>334085.57700822141</c:v>
                </c:pt>
                <c:pt idx="3003">
                  <c:v>334280.52610494621</c:v>
                </c:pt>
                <c:pt idx="3004">
                  <c:v>334052.04146812757</c:v>
                </c:pt>
                <c:pt idx="3005">
                  <c:v>334049.50558308297</c:v>
                </c:pt>
                <c:pt idx="3006">
                  <c:v>334057.3824469336</c:v>
                </c:pt>
                <c:pt idx="3007">
                  <c:v>334056.96543244633</c:v>
                </c:pt>
                <c:pt idx="3008">
                  <c:v>334095.90314066724</c:v>
                </c:pt>
                <c:pt idx="3009">
                  <c:v>334496.25881336175</c:v>
                </c:pt>
                <c:pt idx="3010">
                  <c:v>334422.98064545926</c:v>
                </c:pt>
                <c:pt idx="3011">
                  <c:v>334179.07871972909</c:v>
                </c:pt>
                <c:pt idx="3012">
                  <c:v>334116.73546553915</c:v>
                </c:pt>
                <c:pt idx="3013">
                  <c:v>334095.21201623196</c:v>
                </c:pt>
                <c:pt idx="3014">
                  <c:v>334642.82229023695</c:v>
                </c:pt>
                <c:pt idx="3015">
                  <c:v>334127.1407572907</c:v>
                </c:pt>
                <c:pt idx="3016">
                  <c:v>334151.57258457469</c:v>
                </c:pt>
                <c:pt idx="3017">
                  <c:v>334467.75708640792</c:v>
                </c:pt>
                <c:pt idx="3018">
                  <c:v>334153.8916611473</c:v>
                </c:pt>
                <c:pt idx="3019">
                  <c:v>334195.45580763626</c:v>
                </c:pt>
                <c:pt idx="3020">
                  <c:v>334124.76917834056</c:v>
                </c:pt>
                <c:pt idx="3021">
                  <c:v>334180.28955801314</c:v>
                </c:pt>
                <c:pt idx="3022">
                  <c:v>334181.35264302092</c:v>
                </c:pt>
                <c:pt idx="3023">
                  <c:v>334208.14502941031</c:v>
                </c:pt>
                <c:pt idx="3024">
                  <c:v>334208.30965600727</c:v>
                </c:pt>
                <c:pt idx="3025">
                  <c:v>334258.4002180291</c:v>
                </c:pt>
                <c:pt idx="3026">
                  <c:v>334259.95840394602</c:v>
                </c:pt>
                <c:pt idx="3027">
                  <c:v>334492.24411711376</c:v>
                </c:pt>
                <c:pt idx="3028">
                  <c:v>334287.56877531344</c:v>
                </c:pt>
                <c:pt idx="3029">
                  <c:v>334307.50815304741</c:v>
                </c:pt>
                <c:pt idx="3030">
                  <c:v>334508.57851052505</c:v>
                </c:pt>
                <c:pt idx="3031">
                  <c:v>334335.26133727178</c:v>
                </c:pt>
                <c:pt idx="3032">
                  <c:v>334344.55663318536</c:v>
                </c:pt>
                <c:pt idx="3033">
                  <c:v>334339.11092560808</c:v>
                </c:pt>
                <c:pt idx="3034">
                  <c:v>334394.31109574082</c:v>
                </c:pt>
                <c:pt idx="3035">
                  <c:v>334403.17932337732</c:v>
                </c:pt>
                <c:pt idx="3036">
                  <c:v>334351.05198050861</c:v>
                </c:pt>
                <c:pt idx="3037">
                  <c:v>334335.90405859891</c:v>
                </c:pt>
                <c:pt idx="3038">
                  <c:v>334384.0417841195</c:v>
                </c:pt>
                <c:pt idx="3039">
                  <c:v>334381.45199649414</c:v>
                </c:pt>
                <c:pt idx="3040">
                  <c:v>334396.77292847453</c:v>
                </c:pt>
                <c:pt idx="3041">
                  <c:v>334400.47427166381</c:v>
                </c:pt>
                <c:pt idx="3042">
                  <c:v>334403.99048695347</c:v>
                </c:pt>
                <c:pt idx="3043">
                  <c:v>334878.99130315112</c:v>
                </c:pt>
                <c:pt idx="3044">
                  <c:v>334420.70672660519</c:v>
                </c:pt>
                <c:pt idx="3045">
                  <c:v>334422.28888647654</c:v>
                </c:pt>
                <c:pt idx="3046">
                  <c:v>334417.59791462129</c:v>
                </c:pt>
                <c:pt idx="3047">
                  <c:v>334520.05016454967</c:v>
                </c:pt>
                <c:pt idx="3048">
                  <c:v>334602.34258441691</c:v>
                </c:pt>
                <c:pt idx="3049">
                  <c:v>334485.68496530596</c:v>
                </c:pt>
                <c:pt idx="3050">
                  <c:v>334513.59297647432</c:v>
                </c:pt>
                <c:pt idx="3051">
                  <c:v>334490.11509263027</c:v>
                </c:pt>
                <c:pt idx="3052">
                  <c:v>334508.95585187891</c:v>
                </c:pt>
                <c:pt idx="3053">
                  <c:v>334518.65278175444</c:v>
                </c:pt>
                <c:pt idx="3054">
                  <c:v>334507.26533822482</c:v>
                </c:pt>
                <c:pt idx="3055">
                  <c:v>334545.54493739258</c:v>
                </c:pt>
                <c:pt idx="3056">
                  <c:v>334537.04413453181</c:v>
                </c:pt>
                <c:pt idx="3057">
                  <c:v>334572.60418846388</c:v>
                </c:pt>
                <c:pt idx="3058">
                  <c:v>334830.12749189703</c:v>
                </c:pt>
                <c:pt idx="3059">
                  <c:v>334631.01610104338</c:v>
                </c:pt>
                <c:pt idx="3060">
                  <c:v>334575.71294959716</c:v>
                </c:pt>
                <c:pt idx="3061">
                  <c:v>334724.41765468242</c:v>
                </c:pt>
                <c:pt idx="3062">
                  <c:v>334594.71632767294</c:v>
                </c:pt>
                <c:pt idx="3063">
                  <c:v>335098.90801751096</c:v>
                </c:pt>
                <c:pt idx="3064">
                  <c:v>334689.88794178481</c:v>
                </c:pt>
                <c:pt idx="3065">
                  <c:v>334681.55294657208</c:v>
                </c:pt>
                <c:pt idx="3066">
                  <c:v>335041.89082720422</c:v>
                </c:pt>
                <c:pt idx="3067">
                  <c:v>335221.09198347048</c:v>
                </c:pt>
                <c:pt idx="3068">
                  <c:v>334713.53816527751</c:v>
                </c:pt>
                <c:pt idx="3069">
                  <c:v>334722.78288682946</c:v>
                </c:pt>
                <c:pt idx="3070">
                  <c:v>334729.16760143253</c:v>
                </c:pt>
                <c:pt idx="3071">
                  <c:v>334711.64049902168</c:v>
                </c:pt>
                <c:pt idx="3072">
                  <c:v>334747.03794666589</c:v>
                </c:pt>
                <c:pt idx="3073">
                  <c:v>335143.7121592685</c:v>
                </c:pt>
                <c:pt idx="3074">
                  <c:v>334866.99710188777</c:v>
                </c:pt>
                <c:pt idx="3075">
                  <c:v>334804.79332919983</c:v>
                </c:pt>
                <c:pt idx="3076">
                  <c:v>334822.64816076239</c:v>
                </c:pt>
                <c:pt idx="3077">
                  <c:v>334896.22913786763</c:v>
                </c:pt>
                <c:pt idx="3078">
                  <c:v>335269.97218631947</c:v>
                </c:pt>
                <c:pt idx="3079">
                  <c:v>335070.41329553549</c:v>
                </c:pt>
                <c:pt idx="3080">
                  <c:v>335155.92356634059</c:v>
                </c:pt>
                <c:pt idx="3081">
                  <c:v>334904.5724107995</c:v>
                </c:pt>
                <c:pt idx="3082">
                  <c:v>334848.32124600268</c:v>
                </c:pt>
                <c:pt idx="3083">
                  <c:v>334915.30438902625</c:v>
                </c:pt>
                <c:pt idx="3084">
                  <c:v>334888.87155497965</c:v>
                </c:pt>
                <c:pt idx="3085">
                  <c:v>334884.74920668465</c:v>
                </c:pt>
                <c:pt idx="3086">
                  <c:v>334997.3793690725</c:v>
                </c:pt>
                <c:pt idx="3087">
                  <c:v>334921.11160418403</c:v>
                </c:pt>
                <c:pt idx="3088">
                  <c:v>334979.43469519675</c:v>
                </c:pt>
                <c:pt idx="3089">
                  <c:v>335009.22827455431</c:v>
                </c:pt>
                <c:pt idx="3090">
                  <c:v>334998.43931704341</c:v>
                </c:pt>
                <c:pt idx="3091">
                  <c:v>335049.21154955146</c:v>
                </c:pt>
                <c:pt idx="3092">
                  <c:v>335018.61327135388</c:v>
                </c:pt>
                <c:pt idx="3093">
                  <c:v>335070.89285126497</c:v>
                </c:pt>
                <c:pt idx="3094">
                  <c:v>335039.17880924838</c:v>
                </c:pt>
                <c:pt idx="3095">
                  <c:v>335059.145980008</c:v>
                </c:pt>
                <c:pt idx="3096">
                  <c:v>335068.30969922908</c:v>
                </c:pt>
                <c:pt idx="3097">
                  <c:v>335084.24438155541</c:v>
                </c:pt>
                <c:pt idx="3098">
                  <c:v>335075.03009578458</c:v>
                </c:pt>
                <c:pt idx="3099">
                  <c:v>335510.31697284069</c:v>
                </c:pt>
                <c:pt idx="3100">
                  <c:v>335095.68427668425</c:v>
                </c:pt>
                <c:pt idx="3101">
                  <c:v>335097.94075353659</c:v>
                </c:pt>
                <c:pt idx="3102">
                  <c:v>335249.75149218302</c:v>
                </c:pt>
                <c:pt idx="3103">
                  <c:v>335104.347779734</c:v>
                </c:pt>
                <c:pt idx="3104">
                  <c:v>335144.80392385623</c:v>
                </c:pt>
                <c:pt idx="3105">
                  <c:v>335143.48404981365</c:v>
                </c:pt>
                <c:pt idx="3106">
                  <c:v>335160.90434317861</c:v>
                </c:pt>
                <c:pt idx="3107">
                  <c:v>335160.13609533163</c:v>
                </c:pt>
                <c:pt idx="3108">
                  <c:v>335400.369126431</c:v>
                </c:pt>
                <c:pt idx="3109">
                  <c:v>335701.79858228256</c:v>
                </c:pt>
                <c:pt idx="3110">
                  <c:v>335222.65273706208</c:v>
                </c:pt>
                <c:pt idx="3111">
                  <c:v>335209.73222747631</c:v>
                </c:pt>
                <c:pt idx="3112">
                  <c:v>335215.60517884966</c:v>
                </c:pt>
                <c:pt idx="3113">
                  <c:v>335612.17170320329</c:v>
                </c:pt>
                <c:pt idx="3114">
                  <c:v>335235.2335708731</c:v>
                </c:pt>
                <c:pt idx="3115">
                  <c:v>335498.10681065207</c:v>
                </c:pt>
                <c:pt idx="3116">
                  <c:v>335298.96260769793</c:v>
                </c:pt>
                <c:pt idx="3117">
                  <c:v>335302.5045211853</c:v>
                </c:pt>
                <c:pt idx="3118">
                  <c:v>335323.62235162745</c:v>
                </c:pt>
                <c:pt idx="3119">
                  <c:v>335652.91248962068</c:v>
                </c:pt>
                <c:pt idx="3120">
                  <c:v>335299.91335264297</c:v>
                </c:pt>
                <c:pt idx="3121">
                  <c:v>335299.58790654957</c:v>
                </c:pt>
                <c:pt idx="3122">
                  <c:v>335494.10682664008</c:v>
                </c:pt>
                <c:pt idx="3123">
                  <c:v>335632.53497404489</c:v>
                </c:pt>
                <c:pt idx="3124">
                  <c:v>335343.66278237855</c:v>
                </c:pt>
                <c:pt idx="3125">
                  <c:v>335362.1935902813</c:v>
                </c:pt>
                <c:pt idx="3126">
                  <c:v>335385.69384783617</c:v>
                </c:pt>
                <c:pt idx="3127">
                  <c:v>335373.1044973961</c:v>
                </c:pt>
                <c:pt idx="3128">
                  <c:v>335409.87269561429</c:v>
                </c:pt>
                <c:pt idx="3129">
                  <c:v>335409.22198327637</c:v>
                </c:pt>
                <c:pt idx="3130">
                  <c:v>335685.5024829894</c:v>
                </c:pt>
                <c:pt idx="3131">
                  <c:v>335433.43460205314</c:v>
                </c:pt>
                <c:pt idx="3132">
                  <c:v>335424.83074945392</c:v>
                </c:pt>
                <c:pt idx="3133">
                  <c:v>335486.0292172737</c:v>
                </c:pt>
                <c:pt idx="3134">
                  <c:v>335437.70593112946</c:v>
                </c:pt>
                <c:pt idx="3135">
                  <c:v>335446.99718846951</c:v>
                </c:pt>
                <c:pt idx="3136">
                  <c:v>335481.54653859662</c:v>
                </c:pt>
                <c:pt idx="3137">
                  <c:v>335537.5521904662</c:v>
                </c:pt>
                <c:pt idx="3138">
                  <c:v>335498.41608241946</c:v>
                </c:pt>
                <c:pt idx="3139">
                  <c:v>335524.71708462783</c:v>
                </c:pt>
                <c:pt idx="3140">
                  <c:v>335824.03845890204</c:v>
                </c:pt>
                <c:pt idx="3141">
                  <c:v>335585.01990382752</c:v>
                </c:pt>
                <c:pt idx="3142">
                  <c:v>335576.73377285572</c:v>
                </c:pt>
                <c:pt idx="3143">
                  <c:v>335624.72822660883</c:v>
                </c:pt>
                <c:pt idx="3144">
                  <c:v>335575.42277846334</c:v>
                </c:pt>
                <c:pt idx="3145">
                  <c:v>335588.68597214308</c:v>
                </c:pt>
                <c:pt idx="3146">
                  <c:v>336060.39572131535</c:v>
                </c:pt>
                <c:pt idx="3147">
                  <c:v>335589.24224340089</c:v>
                </c:pt>
                <c:pt idx="3148">
                  <c:v>335620.89648801682</c:v>
                </c:pt>
                <c:pt idx="3149">
                  <c:v>335657.87534142094</c:v>
                </c:pt>
                <c:pt idx="3150">
                  <c:v>335617.06243678072</c:v>
                </c:pt>
                <c:pt idx="3151">
                  <c:v>335697.98043092724</c:v>
                </c:pt>
                <c:pt idx="3152">
                  <c:v>335767.12418030226</c:v>
                </c:pt>
                <c:pt idx="3153">
                  <c:v>335663.19377791084</c:v>
                </c:pt>
                <c:pt idx="3154">
                  <c:v>336040.02539526619</c:v>
                </c:pt>
                <c:pt idx="3155">
                  <c:v>335688.78964980389</c:v>
                </c:pt>
                <c:pt idx="3156">
                  <c:v>335662.10728158866</c:v>
                </c:pt>
                <c:pt idx="3157">
                  <c:v>335719.90431528998</c:v>
                </c:pt>
                <c:pt idx="3158">
                  <c:v>335827.48697006167</c:v>
                </c:pt>
                <c:pt idx="3159">
                  <c:v>335744.03545877081</c:v>
                </c:pt>
                <c:pt idx="3160">
                  <c:v>335735.26561092306</c:v>
                </c:pt>
                <c:pt idx="3161">
                  <c:v>335777.45254449738</c:v>
                </c:pt>
                <c:pt idx="3162">
                  <c:v>335750.99953921494</c:v>
                </c:pt>
                <c:pt idx="3163">
                  <c:v>335787.80383456114</c:v>
                </c:pt>
                <c:pt idx="3164">
                  <c:v>336186.74306370603</c:v>
                </c:pt>
                <c:pt idx="3165">
                  <c:v>335762.06056765793</c:v>
                </c:pt>
                <c:pt idx="3166">
                  <c:v>336084.84701963636</c:v>
                </c:pt>
                <c:pt idx="3167">
                  <c:v>335830.94698449579</c:v>
                </c:pt>
                <c:pt idx="3168">
                  <c:v>335782.77266907459</c:v>
                </c:pt>
                <c:pt idx="3169">
                  <c:v>335792.30190612405</c:v>
                </c:pt>
                <c:pt idx="3170">
                  <c:v>335796.2466919939</c:v>
                </c:pt>
                <c:pt idx="3171">
                  <c:v>335897.5693266546</c:v>
                </c:pt>
                <c:pt idx="3172">
                  <c:v>335794.28249085514</c:v>
                </c:pt>
                <c:pt idx="3173">
                  <c:v>335827.92431361775</c:v>
                </c:pt>
                <c:pt idx="3174">
                  <c:v>335991.19400573149</c:v>
                </c:pt>
                <c:pt idx="3175">
                  <c:v>335957.67636070627</c:v>
                </c:pt>
                <c:pt idx="3176">
                  <c:v>336353.85390704899</c:v>
                </c:pt>
                <c:pt idx="3177">
                  <c:v>336198.97229701484</c:v>
                </c:pt>
                <c:pt idx="3178">
                  <c:v>335864.91345254768</c:v>
                </c:pt>
                <c:pt idx="3179">
                  <c:v>335925.42029258696</c:v>
                </c:pt>
                <c:pt idx="3180">
                  <c:v>335922.84480221948</c:v>
                </c:pt>
                <c:pt idx="3181">
                  <c:v>336137.86959850608</c:v>
                </c:pt>
                <c:pt idx="3182">
                  <c:v>336003.57996274368</c:v>
                </c:pt>
                <c:pt idx="3183">
                  <c:v>335999.2407174671</c:v>
                </c:pt>
                <c:pt idx="3184">
                  <c:v>335999.13274803373</c:v>
                </c:pt>
                <c:pt idx="3185">
                  <c:v>336068.72241998796</c:v>
                </c:pt>
                <c:pt idx="3186">
                  <c:v>335982.35560011154</c:v>
                </c:pt>
                <c:pt idx="3187">
                  <c:v>336059.64954387274</c:v>
                </c:pt>
                <c:pt idx="3188">
                  <c:v>336009.0058963545</c:v>
                </c:pt>
                <c:pt idx="3189">
                  <c:v>336443.53635851585</c:v>
                </c:pt>
                <c:pt idx="3190">
                  <c:v>336366.09221390629</c:v>
                </c:pt>
                <c:pt idx="3191">
                  <c:v>336251.9639832562</c:v>
                </c:pt>
                <c:pt idx="3192">
                  <c:v>336036.31511226343</c:v>
                </c:pt>
                <c:pt idx="3193">
                  <c:v>336182.78357985307</c:v>
                </c:pt>
                <c:pt idx="3194">
                  <c:v>336075.8191589553</c:v>
                </c:pt>
                <c:pt idx="3195">
                  <c:v>336125.0538297958</c:v>
                </c:pt>
                <c:pt idx="3196">
                  <c:v>336129.29515268275</c:v>
                </c:pt>
                <c:pt idx="3197">
                  <c:v>336138.27590395143</c:v>
                </c:pt>
                <c:pt idx="3198">
                  <c:v>336123.88209915633</c:v>
                </c:pt>
                <c:pt idx="3199">
                  <c:v>336142.52890411171</c:v>
                </c:pt>
                <c:pt idx="3200">
                  <c:v>336158.73922023142</c:v>
                </c:pt>
                <c:pt idx="3201">
                  <c:v>336171.33319572423</c:v>
                </c:pt>
                <c:pt idx="3202">
                  <c:v>336225.35882574745</c:v>
                </c:pt>
                <c:pt idx="3203">
                  <c:v>336182.29063731659</c:v>
                </c:pt>
                <c:pt idx="3204">
                  <c:v>336598.45476708713</c:v>
                </c:pt>
                <c:pt idx="3205">
                  <c:v>336270.40447568049</c:v>
                </c:pt>
                <c:pt idx="3206">
                  <c:v>336223.44496920198</c:v>
                </c:pt>
                <c:pt idx="3207">
                  <c:v>336225.08804239496</c:v>
                </c:pt>
                <c:pt idx="3208">
                  <c:v>336273.4536071347</c:v>
                </c:pt>
                <c:pt idx="3209">
                  <c:v>336256.68145918893</c:v>
                </c:pt>
                <c:pt idx="3210">
                  <c:v>336300.28950524237</c:v>
                </c:pt>
                <c:pt idx="3211">
                  <c:v>336300.66553103307</c:v>
                </c:pt>
                <c:pt idx="3212">
                  <c:v>336358.20559808577</c:v>
                </c:pt>
                <c:pt idx="3213">
                  <c:v>336341.63233150961</c:v>
                </c:pt>
                <c:pt idx="3214">
                  <c:v>336618.83465244441</c:v>
                </c:pt>
                <c:pt idx="3215">
                  <c:v>336379.89036509907</c:v>
                </c:pt>
                <c:pt idx="3216">
                  <c:v>336411.21645723371</c:v>
                </c:pt>
                <c:pt idx="3217">
                  <c:v>336363.9481517481</c:v>
                </c:pt>
                <c:pt idx="3218">
                  <c:v>336363.36166820338</c:v>
                </c:pt>
                <c:pt idx="3219">
                  <c:v>336441.73562857579</c:v>
                </c:pt>
                <c:pt idx="3220">
                  <c:v>336565.90499440668</c:v>
                </c:pt>
                <c:pt idx="3221">
                  <c:v>336397.24227520247</c:v>
                </c:pt>
                <c:pt idx="3222">
                  <c:v>336395.72325843677</c:v>
                </c:pt>
                <c:pt idx="3223">
                  <c:v>336749.31094318151</c:v>
                </c:pt>
                <c:pt idx="3224">
                  <c:v>336479.50582866877</c:v>
                </c:pt>
                <c:pt idx="3225">
                  <c:v>336639.25402586977</c:v>
                </c:pt>
                <c:pt idx="3226">
                  <c:v>336436.30954376754</c:v>
                </c:pt>
                <c:pt idx="3227">
                  <c:v>336712.60694910446</c:v>
                </c:pt>
                <c:pt idx="3228">
                  <c:v>336515.32578554749</c:v>
                </c:pt>
                <c:pt idx="3229">
                  <c:v>336493.4245868178</c:v>
                </c:pt>
                <c:pt idx="3230">
                  <c:v>336479.08015177387</c:v>
                </c:pt>
                <c:pt idx="3231">
                  <c:v>336625.1478257564</c:v>
                </c:pt>
                <c:pt idx="3232">
                  <c:v>336523.95147720067</c:v>
                </c:pt>
                <c:pt idx="3233">
                  <c:v>336581.33674611617</c:v>
                </c:pt>
                <c:pt idx="3234">
                  <c:v>336773.776471472</c:v>
                </c:pt>
                <c:pt idx="3235">
                  <c:v>336589.58967929665</c:v>
                </c:pt>
                <c:pt idx="3236">
                  <c:v>336957.26705327805</c:v>
                </c:pt>
                <c:pt idx="3237">
                  <c:v>336619.04659667058</c:v>
                </c:pt>
                <c:pt idx="3238">
                  <c:v>336547.34068602748</c:v>
                </c:pt>
                <c:pt idx="3239">
                  <c:v>336597.41907456896</c:v>
                </c:pt>
                <c:pt idx="3240">
                  <c:v>336634.65303608624</c:v>
                </c:pt>
                <c:pt idx="3241">
                  <c:v>336578.82090604218</c:v>
                </c:pt>
                <c:pt idx="3242">
                  <c:v>336633.44524328096</c:v>
                </c:pt>
                <c:pt idx="3243">
                  <c:v>336607.09318814415</c:v>
                </c:pt>
                <c:pt idx="3244">
                  <c:v>336698.08834287903</c:v>
                </c:pt>
                <c:pt idx="3245">
                  <c:v>336659.08616462705</c:v>
                </c:pt>
                <c:pt idx="3246">
                  <c:v>336707.83899926144</c:v>
                </c:pt>
                <c:pt idx="3247">
                  <c:v>336700.97996646038</c:v>
                </c:pt>
                <c:pt idx="3248">
                  <c:v>336729.19389954669</c:v>
                </c:pt>
                <c:pt idx="3249">
                  <c:v>336719.19855120301</c:v>
                </c:pt>
                <c:pt idx="3250">
                  <c:v>336801.60174115218</c:v>
                </c:pt>
                <c:pt idx="3251">
                  <c:v>337193.80023849593</c:v>
                </c:pt>
                <c:pt idx="3252">
                  <c:v>336774.80648169783</c:v>
                </c:pt>
                <c:pt idx="3253">
                  <c:v>337197.88733294135</c:v>
                </c:pt>
                <c:pt idx="3254">
                  <c:v>336941.09708298527</c:v>
                </c:pt>
                <c:pt idx="3255">
                  <c:v>336848.68109244091</c:v>
                </c:pt>
                <c:pt idx="3256">
                  <c:v>336919.9853538227</c:v>
                </c:pt>
                <c:pt idx="3257">
                  <c:v>336896.53754086915</c:v>
                </c:pt>
                <c:pt idx="3258">
                  <c:v>336925.81011479825</c:v>
                </c:pt>
                <c:pt idx="3259">
                  <c:v>336877.82783682842</c:v>
                </c:pt>
                <c:pt idx="3260">
                  <c:v>336908.68247818592</c:v>
                </c:pt>
                <c:pt idx="3261">
                  <c:v>336939.68521787255</c:v>
                </c:pt>
                <c:pt idx="3262">
                  <c:v>336902.94413086149</c:v>
                </c:pt>
                <c:pt idx="3263">
                  <c:v>336964.19621022698</c:v>
                </c:pt>
                <c:pt idx="3264">
                  <c:v>336984.40132707939</c:v>
                </c:pt>
                <c:pt idx="3265">
                  <c:v>336949.36886248173</c:v>
                </c:pt>
                <c:pt idx="3266">
                  <c:v>336909.57147670985</c:v>
                </c:pt>
                <c:pt idx="3267">
                  <c:v>336944.90552327095</c:v>
                </c:pt>
                <c:pt idx="3268">
                  <c:v>337003.44754694391</c:v>
                </c:pt>
                <c:pt idx="3269">
                  <c:v>336969.95347627503</c:v>
                </c:pt>
                <c:pt idx="3270">
                  <c:v>336976.91431178589</c:v>
                </c:pt>
                <c:pt idx="3271">
                  <c:v>336988.84906804509</c:v>
                </c:pt>
                <c:pt idx="3272">
                  <c:v>337033.12025721907</c:v>
                </c:pt>
                <c:pt idx="3273">
                  <c:v>337475.24394538172</c:v>
                </c:pt>
                <c:pt idx="3274">
                  <c:v>337050.17447736167</c:v>
                </c:pt>
                <c:pt idx="3275">
                  <c:v>337068.21091935935</c:v>
                </c:pt>
                <c:pt idx="3276">
                  <c:v>337138.4900671721</c:v>
                </c:pt>
                <c:pt idx="3277">
                  <c:v>337058.7357412909</c:v>
                </c:pt>
                <c:pt idx="3278">
                  <c:v>337127.81443067768</c:v>
                </c:pt>
                <c:pt idx="3279">
                  <c:v>337210.17260502803</c:v>
                </c:pt>
                <c:pt idx="3280">
                  <c:v>337250.92792854708</c:v>
                </c:pt>
                <c:pt idx="3281">
                  <c:v>337142.45063757669</c:v>
                </c:pt>
                <c:pt idx="3282">
                  <c:v>337299.85133075988</c:v>
                </c:pt>
                <c:pt idx="3283">
                  <c:v>337162.37915474951</c:v>
                </c:pt>
                <c:pt idx="3284">
                  <c:v>337127.46291420731</c:v>
                </c:pt>
                <c:pt idx="3285">
                  <c:v>337092.52961000416</c:v>
                </c:pt>
                <c:pt idx="3286">
                  <c:v>337356.94814979122</c:v>
                </c:pt>
                <c:pt idx="3287">
                  <c:v>337164.22843108722</c:v>
                </c:pt>
                <c:pt idx="3288">
                  <c:v>337199.91040184116</c:v>
                </c:pt>
                <c:pt idx="3289">
                  <c:v>337597.62853377487</c:v>
                </c:pt>
                <c:pt idx="3290">
                  <c:v>337219.64258842031</c:v>
                </c:pt>
                <c:pt idx="3291">
                  <c:v>337184.39761343709</c:v>
                </c:pt>
                <c:pt idx="3292">
                  <c:v>337204.06802528823</c:v>
                </c:pt>
                <c:pt idx="3293">
                  <c:v>337237.23233227112</c:v>
                </c:pt>
                <c:pt idx="3294">
                  <c:v>337495.65146960353</c:v>
                </c:pt>
                <c:pt idx="3295">
                  <c:v>337236.98850285081</c:v>
                </c:pt>
                <c:pt idx="3296">
                  <c:v>337308.09597945167</c:v>
                </c:pt>
                <c:pt idx="3297">
                  <c:v>337230.75440627185</c:v>
                </c:pt>
                <c:pt idx="3298">
                  <c:v>337487.4845212035</c:v>
                </c:pt>
                <c:pt idx="3299">
                  <c:v>337220.9262845089</c:v>
                </c:pt>
                <c:pt idx="3300">
                  <c:v>337237.52684601053</c:v>
                </c:pt>
                <c:pt idx="3301">
                  <c:v>337362.52910087153</c:v>
                </c:pt>
                <c:pt idx="3302">
                  <c:v>337271.26713805523</c:v>
                </c:pt>
                <c:pt idx="3303">
                  <c:v>337613.95947591407</c:v>
                </c:pt>
                <c:pt idx="3304">
                  <c:v>337467.11301049503</c:v>
                </c:pt>
                <c:pt idx="3305">
                  <c:v>337451.88546362449</c:v>
                </c:pt>
                <c:pt idx="3306">
                  <c:v>337387.65669058624</c:v>
                </c:pt>
                <c:pt idx="3307">
                  <c:v>337348.97349669633</c:v>
                </c:pt>
                <c:pt idx="3308">
                  <c:v>337373.67087264941</c:v>
                </c:pt>
                <c:pt idx="3309">
                  <c:v>337475.33493986871</c:v>
                </c:pt>
                <c:pt idx="3310">
                  <c:v>337388.66621758597</c:v>
                </c:pt>
                <c:pt idx="3311">
                  <c:v>337650.66782899137</c:v>
                </c:pt>
                <c:pt idx="3312">
                  <c:v>337397.10433757131</c:v>
                </c:pt>
                <c:pt idx="3313">
                  <c:v>337374.94054069318</c:v>
                </c:pt>
                <c:pt idx="3314">
                  <c:v>337487.61327775556</c:v>
                </c:pt>
                <c:pt idx="3315">
                  <c:v>337418.9210799213</c:v>
                </c:pt>
                <c:pt idx="3316">
                  <c:v>337512.72009615775</c:v>
                </c:pt>
                <c:pt idx="3317">
                  <c:v>337505.81361859967</c:v>
                </c:pt>
                <c:pt idx="3318">
                  <c:v>337512.03994386911</c:v>
                </c:pt>
                <c:pt idx="3319">
                  <c:v>337532.89218267094</c:v>
                </c:pt>
                <c:pt idx="3320">
                  <c:v>337475.77015185554</c:v>
                </c:pt>
                <c:pt idx="3321">
                  <c:v>337515.62440598424</c:v>
                </c:pt>
                <c:pt idx="3322">
                  <c:v>337562.70630555844</c:v>
                </c:pt>
                <c:pt idx="3323">
                  <c:v>337496.77304854593</c:v>
                </c:pt>
                <c:pt idx="3324">
                  <c:v>337608.46203356469</c:v>
                </c:pt>
                <c:pt idx="3325">
                  <c:v>337636.66731141775</c:v>
                </c:pt>
                <c:pt idx="3326">
                  <c:v>337525.56635369419</c:v>
                </c:pt>
                <c:pt idx="3327">
                  <c:v>337561.22532157734</c:v>
                </c:pt>
                <c:pt idx="3328">
                  <c:v>337649.30283551407</c:v>
                </c:pt>
                <c:pt idx="3329">
                  <c:v>337644.00669045461</c:v>
                </c:pt>
                <c:pt idx="3330">
                  <c:v>337724.156387617</c:v>
                </c:pt>
                <c:pt idx="3331">
                  <c:v>337664.8982516487</c:v>
                </c:pt>
                <c:pt idx="3332">
                  <c:v>337700.85101115913</c:v>
                </c:pt>
                <c:pt idx="3333">
                  <c:v>337614.85094997525</c:v>
                </c:pt>
                <c:pt idx="3334">
                  <c:v>337640.64043267164</c:v>
                </c:pt>
                <c:pt idx="3335">
                  <c:v>337862.83521935268</c:v>
                </c:pt>
                <c:pt idx="3336">
                  <c:v>337679.45106601407</c:v>
                </c:pt>
                <c:pt idx="3337">
                  <c:v>337895.4725241838</c:v>
                </c:pt>
                <c:pt idx="3338">
                  <c:v>337715.91161218815</c:v>
                </c:pt>
                <c:pt idx="3339">
                  <c:v>337672.96000014339</c:v>
                </c:pt>
                <c:pt idx="3340">
                  <c:v>338062.7894859587</c:v>
                </c:pt>
                <c:pt idx="3341">
                  <c:v>338107.67550673377</c:v>
                </c:pt>
                <c:pt idx="3342">
                  <c:v>337696.04854589049</c:v>
                </c:pt>
                <c:pt idx="3343">
                  <c:v>337717.27289996343</c:v>
                </c:pt>
                <c:pt idx="3344">
                  <c:v>337835.17781529546</c:v>
                </c:pt>
                <c:pt idx="3345">
                  <c:v>337760.02296595176</c:v>
                </c:pt>
                <c:pt idx="3346">
                  <c:v>337868.11433581577</c:v>
                </c:pt>
                <c:pt idx="3347">
                  <c:v>337889.66669039993</c:v>
                </c:pt>
                <c:pt idx="3348">
                  <c:v>337921.09531476989</c:v>
                </c:pt>
                <c:pt idx="3349">
                  <c:v>337956.76240077085</c:v>
                </c:pt>
                <c:pt idx="3350">
                  <c:v>337922.07415409479</c:v>
                </c:pt>
                <c:pt idx="3351">
                  <c:v>337924.32631089585</c:v>
                </c:pt>
                <c:pt idx="3352">
                  <c:v>337883.5250870036</c:v>
                </c:pt>
                <c:pt idx="3353">
                  <c:v>337942.37857530086</c:v>
                </c:pt>
                <c:pt idx="3354">
                  <c:v>337871.59293359931</c:v>
                </c:pt>
                <c:pt idx="3355">
                  <c:v>337885.37175155105</c:v>
                </c:pt>
                <c:pt idx="3356">
                  <c:v>338197.4708579834</c:v>
                </c:pt>
                <c:pt idx="3357">
                  <c:v>337970.71653209341</c:v>
                </c:pt>
                <c:pt idx="3358">
                  <c:v>338003.37226370437</c:v>
                </c:pt>
                <c:pt idx="3359">
                  <c:v>338031.51312452718</c:v>
                </c:pt>
                <c:pt idx="3360">
                  <c:v>338377.04572007811</c:v>
                </c:pt>
                <c:pt idx="3361">
                  <c:v>337921.01286211482</c:v>
                </c:pt>
                <c:pt idx="3362">
                  <c:v>338026.17002055078</c:v>
                </c:pt>
                <c:pt idx="3363">
                  <c:v>337941.07621431741</c:v>
                </c:pt>
                <c:pt idx="3364">
                  <c:v>338031.52874940884</c:v>
                </c:pt>
                <c:pt idx="3365">
                  <c:v>338055.19632509811</c:v>
                </c:pt>
                <c:pt idx="3366">
                  <c:v>338124.56975522987</c:v>
                </c:pt>
                <c:pt idx="3367">
                  <c:v>338352.56914886483</c:v>
                </c:pt>
                <c:pt idx="3368">
                  <c:v>338409.70873091102</c:v>
                </c:pt>
                <c:pt idx="3369">
                  <c:v>338095.58493054652</c:v>
                </c:pt>
                <c:pt idx="3370">
                  <c:v>338069.22878126934</c:v>
                </c:pt>
                <c:pt idx="3371">
                  <c:v>338487.26120823476</c:v>
                </c:pt>
                <c:pt idx="3372">
                  <c:v>338165.89195343532</c:v>
                </c:pt>
                <c:pt idx="3373">
                  <c:v>338166.50333839352</c:v>
                </c:pt>
                <c:pt idx="3374">
                  <c:v>338219.5161412782</c:v>
                </c:pt>
                <c:pt idx="3375">
                  <c:v>338242.39930334548</c:v>
                </c:pt>
                <c:pt idx="3376">
                  <c:v>338210.00787111896</c:v>
                </c:pt>
                <c:pt idx="3377">
                  <c:v>338133.93205001496</c:v>
                </c:pt>
                <c:pt idx="3378">
                  <c:v>338332.20951971353</c:v>
                </c:pt>
                <c:pt idx="3379">
                  <c:v>338148.84992514853</c:v>
                </c:pt>
                <c:pt idx="3380">
                  <c:v>338389.2951181297</c:v>
                </c:pt>
                <c:pt idx="3381">
                  <c:v>338228.85170743853</c:v>
                </c:pt>
                <c:pt idx="3382">
                  <c:v>338194.19464602211</c:v>
                </c:pt>
                <c:pt idx="3383">
                  <c:v>338454.60113319987</c:v>
                </c:pt>
                <c:pt idx="3384">
                  <c:v>338309.44505031395</c:v>
                </c:pt>
                <c:pt idx="3385">
                  <c:v>338313.21744658373</c:v>
                </c:pt>
                <c:pt idx="3386">
                  <c:v>338249.0003923875</c:v>
                </c:pt>
                <c:pt idx="3387">
                  <c:v>338287.11876738694</c:v>
                </c:pt>
                <c:pt idx="3388">
                  <c:v>338413.80238828651</c:v>
                </c:pt>
                <c:pt idx="3389">
                  <c:v>338361.4461758628</c:v>
                </c:pt>
                <c:pt idx="3390">
                  <c:v>338275.2752431868</c:v>
                </c:pt>
                <c:pt idx="3391">
                  <c:v>338315.25454790407</c:v>
                </c:pt>
                <c:pt idx="3392">
                  <c:v>338310.94717481255</c:v>
                </c:pt>
                <c:pt idx="3393">
                  <c:v>338288.70922416175</c:v>
                </c:pt>
                <c:pt idx="3394">
                  <c:v>338405.96272476664</c:v>
                </c:pt>
                <c:pt idx="3395">
                  <c:v>338340.50716830266</c:v>
                </c:pt>
                <c:pt idx="3396">
                  <c:v>338308.4591032418</c:v>
                </c:pt>
                <c:pt idx="3397">
                  <c:v>338351.49978757359</c:v>
                </c:pt>
                <c:pt idx="3398">
                  <c:v>338443.02600117709</c:v>
                </c:pt>
                <c:pt idx="3399">
                  <c:v>338605.64755929942</c:v>
                </c:pt>
                <c:pt idx="3400">
                  <c:v>338427.23613453837</c:v>
                </c:pt>
                <c:pt idx="3401">
                  <c:v>338380.30424054863</c:v>
                </c:pt>
                <c:pt idx="3402">
                  <c:v>338480.87377061462</c:v>
                </c:pt>
                <c:pt idx="3403">
                  <c:v>338480.4508307447</c:v>
                </c:pt>
                <c:pt idx="3404">
                  <c:v>338391.80658497137</c:v>
                </c:pt>
                <c:pt idx="3405">
                  <c:v>338480.48575997108</c:v>
                </c:pt>
                <c:pt idx="3406">
                  <c:v>338699.55531784031</c:v>
                </c:pt>
                <c:pt idx="3407">
                  <c:v>338398.43115254224</c:v>
                </c:pt>
                <c:pt idx="3408">
                  <c:v>338529.30330483255</c:v>
                </c:pt>
                <c:pt idx="3409">
                  <c:v>338485.90235480695</c:v>
                </c:pt>
                <c:pt idx="3410">
                  <c:v>338899.6084053886</c:v>
                </c:pt>
                <c:pt idx="3411">
                  <c:v>338590.68423852284</c:v>
                </c:pt>
                <c:pt idx="3412">
                  <c:v>338854.70528215682</c:v>
                </c:pt>
                <c:pt idx="3413">
                  <c:v>338899.61388002243</c:v>
                </c:pt>
                <c:pt idx="3414">
                  <c:v>338997.60500813695</c:v>
                </c:pt>
                <c:pt idx="3415">
                  <c:v>338546.07679963665</c:v>
                </c:pt>
                <c:pt idx="3416">
                  <c:v>338676.61822362163</c:v>
                </c:pt>
                <c:pt idx="3417">
                  <c:v>338663.8097306976</c:v>
                </c:pt>
                <c:pt idx="3418">
                  <c:v>338683.2784116125</c:v>
                </c:pt>
                <c:pt idx="3419">
                  <c:v>338748.74798902188</c:v>
                </c:pt>
                <c:pt idx="3420">
                  <c:v>338703.45399170247</c:v>
                </c:pt>
                <c:pt idx="3421">
                  <c:v>338729.42136550968</c:v>
                </c:pt>
                <c:pt idx="3422">
                  <c:v>338664.71317574562</c:v>
                </c:pt>
                <c:pt idx="3423">
                  <c:v>338786.67519908427</c:v>
                </c:pt>
                <c:pt idx="3424">
                  <c:v>338786.58223253075</c:v>
                </c:pt>
                <c:pt idx="3425">
                  <c:v>338790.42382962158</c:v>
                </c:pt>
                <c:pt idx="3426">
                  <c:v>338810.01380401832</c:v>
                </c:pt>
                <c:pt idx="3427">
                  <c:v>339005.78690137464</c:v>
                </c:pt>
                <c:pt idx="3428">
                  <c:v>338793.39340485987</c:v>
                </c:pt>
                <c:pt idx="3429">
                  <c:v>338887.79785279447</c:v>
                </c:pt>
                <c:pt idx="3430">
                  <c:v>338805.08754130505</c:v>
                </c:pt>
                <c:pt idx="3431">
                  <c:v>338749.04613795487</c:v>
                </c:pt>
                <c:pt idx="3432">
                  <c:v>338936.370866118</c:v>
                </c:pt>
                <c:pt idx="3433">
                  <c:v>338765.18856166635</c:v>
                </c:pt>
                <c:pt idx="3434">
                  <c:v>338808.97432955133</c:v>
                </c:pt>
                <c:pt idx="3435">
                  <c:v>338896.50733054202</c:v>
                </c:pt>
                <c:pt idx="3436">
                  <c:v>338765.48347787326</c:v>
                </c:pt>
                <c:pt idx="3437">
                  <c:v>338842.01017261716</c:v>
                </c:pt>
                <c:pt idx="3438">
                  <c:v>338791.49991996016</c:v>
                </c:pt>
                <c:pt idx="3439">
                  <c:v>339013.27448525297</c:v>
                </c:pt>
                <c:pt idx="3440">
                  <c:v>338789.77201146336</c:v>
                </c:pt>
                <c:pt idx="3441">
                  <c:v>338900.30552153836</c:v>
                </c:pt>
                <c:pt idx="3442">
                  <c:v>338960.89204551553</c:v>
                </c:pt>
                <c:pt idx="3443">
                  <c:v>338879.42647750652</c:v>
                </c:pt>
                <c:pt idx="3444">
                  <c:v>339046.18603201833</c:v>
                </c:pt>
                <c:pt idx="3445">
                  <c:v>338868.0469414707</c:v>
                </c:pt>
                <c:pt idx="3446">
                  <c:v>339002.14458279242</c:v>
                </c:pt>
                <c:pt idx="3447">
                  <c:v>338977.02752017631</c:v>
                </c:pt>
                <c:pt idx="3448">
                  <c:v>338964.44282645779</c:v>
                </c:pt>
                <c:pt idx="3449">
                  <c:v>338952.81489845208</c:v>
                </c:pt>
                <c:pt idx="3450">
                  <c:v>338900.20788445091</c:v>
                </c:pt>
                <c:pt idx="3451">
                  <c:v>338993.61366409052</c:v>
                </c:pt>
                <c:pt idx="3452">
                  <c:v>338912.350907341</c:v>
                </c:pt>
                <c:pt idx="3453">
                  <c:v>339026.99789346661</c:v>
                </c:pt>
                <c:pt idx="3454">
                  <c:v>339088.17946968618</c:v>
                </c:pt>
                <c:pt idx="3455">
                  <c:v>339177.28828574711</c:v>
                </c:pt>
                <c:pt idx="3456">
                  <c:v>338969.33081030322</c:v>
                </c:pt>
                <c:pt idx="3457">
                  <c:v>339012.3873803867</c:v>
                </c:pt>
                <c:pt idx="3458">
                  <c:v>338982.58288254467</c:v>
                </c:pt>
                <c:pt idx="3459">
                  <c:v>339125.06810594519</c:v>
                </c:pt>
                <c:pt idx="3460">
                  <c:v>339234.46699124423</c:v>
                </c:pt>
                <c:pt idx="3461">
                  <c:v>339052.74953541491</c:v>
                </c:pt>
                <c:pt idx="3462">
                  <c:v>339237.93827935093</c:v>
                </c:pt>
                <c:pt idx="3463">
                  <c:v>339190.45356028172</c:v>
                </c:pt>
                <c:pt idx="3464">
                  <c:v>339108.02800753526</c:v>
                </c:pt>
                <c:pt idx="3465">
                  <c:v>339095.99657964736</c:v>
                </c:pt>
                <c:pt idx="3466">
                  <c:v>339389.67553851526</c:v>
                </c:pt>
                <c:pt idx="3467">
                  <c:v>339288.22585880279</c:v>
                </c:pt>
                <c:pt idx="3468">
                  <c:v>339340.27166187146</c:v>
                </c:pt>
                <c:pt idx="3469">
                  <c:v>339320.14397684351</c:v>
                </c:pt>
                <c:pt idx="3470">
                  <c:v>339300.32447318285</c:v>
                </c:pt>
                <c:pt idx="3471">
                  <c:v>339369.27778181428</c:v>
                </c:pt>
                <c:pt idx="3472">
                  <c:v>339298.78745293349</c:v>
                </c:pt>
                <c:pt idx="3473">
                  <c:v>339659.28275350912</c:v>
                </c:pt>
                <c:pt idx="3474">
                  <c:v>339622.52248262934</c:v>
                </c:pt>
                <c:pt idx="3475">
                  <c:v>339455.76765672734</c:v>
                </c:pt>
                <c:pt idx="3476">
                  <c:v>339480.03689515905</c:v>
                </c:pt>
                <c:pt idx="3477">
                  <c:v>339413.27764559299</c:v>
                </c:pt>
                <c:pt idx="3478">
                  <c:v>339588.61122658674</c:v>
                </c:pt>
                <c:pt idx="3479">
                  <c:v>339438.11301315262</c:v>
                </c:pt>
                <c:pt idx="3480">
                  <c:v>339826.7782229713</c:v>
                </c:pt>
                <c:pt idx="3481">
                  <c:v>339411.80779103353</c:v>
                </c:pt>
                <c:pt idx="3482">
                  <c:v>339512.46032473695</c:v>
                </c:pt>
                <c:pt idx="3483">
                  <c:v>339585.7526972894</c:v>
                </c:pt>
                <c:pt idx="3484">
                  <c:v>339561.26106072334</c:v>
                </c:pt>
                <c:pt idx="3485">
                  <c:v>339449.01886518468</c:v>
                </c:pt>
                <c:pt idx="3486">
                  <c:v>339536.3683893992</c:v>
                </c:pt>
                <c:pt idx="3487">
                  <c:v>339461.69578654086</c:v>
                </c:pt>
                <c:pt idx="3488">
                  <c:v>339470.07071467274</c:v>
                </c:pt>
                <c:pt idx="3489">
                  <c:v>339451.94314506807</c:v>
                </c:pt>
                <c:pt idx="3490">
                  <c:v>339528.66025974596</c:v>
                </c:pt>
                <c:pt idx="3491">
                  <c:v>339589.87776011426</c:v>
                </c:pt>
                <c:pt idx="3492">
                  <c:v>339497.07886875694</c:v>
                </c:pt>
                <c:pt idx="3493">
                  <c:v>339488.51067908871</c:v>
                </c:pt>
                <c:pt idx="3494">
                  <c:v>339622.98610387853</c:v>
                </c:pt>
                <c:pt idx="3495">
                  <c:v>339700.2748840726</c:v>
                </c:pt>
                <c:pt idx="3496">
                  <c:v>339667.78613249917</c:v>
                </c:pt>
                <c:pt idx="3497">
                  <c:v>339749.1525230651</c:v>
                </c:pt>
                <c:pt idx="3498">
                  <c:v>339529.19227304513</c:v>
                </c:pt>
                <c:pt idx="3499">
                  <c:v>339977.9614507496</c:v>
                </c:pt>
                <c:pt idx="3500">
                  <c:v>339617.25577684771</c:v>
                </c:pt>
                <c:pt idx="3501">
                  <c:v>339561.66588055313</c:v>
                </c:pt>
                <c:pt idx="3502">
                  <c:v>339691.93141050363</c:v>
                </c:pt>
                <c:pt idx="3503">
                  <c:v>339587.1636051698</c:v>
                </c:pt>
                <c:pt idx="3504">
                  <c:v>339769.17124838626</c:v>
                </c:pt>
                <c:pt idx="3505">
                  <c:v>339626.73671946436</c:v>
                </c:pt>
                <c:pt idx="3506">
                  <c:v>339916.68420120236</c:v>
                </c:pt>
                <c:pt idx="3507">
                  <c:v>339849.8485615637</c:v>
                </c:pt>
                <c:pt idx="3508">
                  <c:v>339778.24170662981</c:v>
                </c:pt>
                <c:pt idx="3509">
                  <c:v>339704.28786609124</c:v>
                </c:pt>
                <c:pt idx="3510">
                  <c:v>339627.56625257153</c:v>
                </c:pt>
                <c:pt idx="3511">
                  <c:v>339769.81065515801</c:v>
                </c:pt>
                <c:pt idx="3512">
                  <c:v>339977.96499719983</c:v>
                </c:pt>
                <c:pt idx="3513">
                  <c:v>339789.09905219171</c:v>
                </c:pt>
                <c:pt idx="3514">
                  <c:v>339725.15332484298</c:v>
                </c:pt>
                <c:pt idx="3515">
                  <c:v>339721.17256995925</c:v>
                </c:pt>
                <c:pt idx="3516">
                  <c:v>339880.18510885257</c:v>
                </c:pt>
                <c:pt idx="3517">
                  <c:v>339920.78057121352</c:v>
                </c:pt>
                <c:pt idx="3518">
                  <c:v>339908.68953452056</c:v>
                </c:pt>
                <c:pt idx="3519">
                  <c:v>339969.19881485024</c:v>
                </c:pt>
                <c:pt idx="3520">
                  <c:v>339892.22961331124</c:v>
                </c:pt>
                <c:pt idx="3521">
                  <c:v>339924.98514913762</c:v>
                </c:pt>
                <c:pt idx="3522">
                  <c:v>339837.196460796</c:v>
                </c:pt>
                <c:pt idx="3523">
                  <c:v>340051.51014774729</c:v>
                </c:pt>
                <c:pt idx="3524">
                  <c:v>339953.56663465244</c:v>
                </c:pt>
                <c:pt idx="3525">
                  <c:v>340149.60290959995</c:v>
                </c:pt>
                <c:pt idx="3526">
                  <c:v>339835.27948524035</c:v>
                </c:pt>
                <c:pt idx="3527">
                  <c:v>339874.1578476787</c:v>
                </c:pt>
                <c:pt idx="3528">
                  <c:v>340015.01243419736</c:v>
                </c:pt>
                <c:pt idx="3529">
                  <c:v>340125.07326152001</c:v>
                </c:pt>
                <c:pt idx="3530">
                  <c:v>339911.11327301152</c:v>
                </c:pt>
                <c:pt idx="3531">
                  <c:v>339881.0276829619</c:v>
                </c:pt>
                <c:pt idx="3532">
                  <c:v>340251.77104269573</c:v>
                </c:pt>
                <c:pt idx="3533">
                  <c:v>339937.28257113532</c:v>
                </c:pt>
                <c:pt idx="3534">
                  <c:v>340067.3165931651</c:v>
                </c:pt>
                <c:pt idx="3535">
                  <c:v>340026.11854081682</c:v>
                </c:pt>
                <c:pt idx="3536">
                  <c:v>339995.63625376776</c:v>
                </c:pt>
                <c:pt idx="3537">
                  <c:v>340037.14921783481</c:v>
                </c:pt>
                <c:pt idx="3538">
                  <c:v>340198.33277198416</c:v>
                </c:pt>
                <c:pt idx="3539">
                  <c:v>340133.28328943765</c:v>
                </c:pt>
                <c:pt idx="3540">
                  <c:v>340165.95401819859</c:v>
                </c:pt>
                <c:pt idx="3541">
                  <c:v>340230.13532498287</c:v>
                </c:pt>
                <c:pt idx="3542">
                  <c:v>340447.94650281029</c:v>
                </c:pt>
                <c:pt idx="3543">
                  <c:v>340127.92745919083</c:v>
                </c:pt>
                <c:pt idx="3544">
                  <c:v>340076.27032851189</c:v>
                </c:pt>
                <c:pt idx="3545">
                  <c:v>340226.7248663099</c:v>
                </c:pt>
                <c:pt idx="3546">
                  <c:v>340325.31882034201</c:v>
                </c:pt>
                <c:pt idx="3547">
                  <c:v>340201.87956994853</c:v>
                </c:pt>
                <c:pt idx="3548">
                  <c:v>340246.91748980258</c:v>
                </c:pt>
                <c:pt idx="3549">
                  <c:v>340259.53639044426</c:v>
                </c:pt>
                <c:pt idx="3550">
                  <c:v>340308.81324052328</c:v>
                </c:pt>
                <c:pt idx="3551">
                  <c:v>340158.47376473661</c:v>
                </c:pt>
                <c:pt idx="3552">
                  <c:v>340640.05585919128</c:v>
                </c:pt>
                <c:pt idx="3553">
                  <c:v>340312.930954526</c:v>
                </c:pt>
                <c:pt idx="3554">
                  <c:v>340196.05876630865</c:v>
                </c:pt>
                <c:pt idx="3555">
                  <c:v>340345.71552083245</c:v>
                </c:pt>
                <c:pt idx="3556">
                  <c:v>340619.62062409596</c:v>
                </c:pt>
                <c:pt idx="3557">
                  <c:v>340304.59210331738</c:v>
                </c:pt>
                <c:pt idx="3558">
                  <c:v>340312.89625329332</c:v>
                </c:pt>
                <c:pt idx="3559">
                  <c:v>340279.22207531717</c:v>
                </c:pt>
                <c:pt idx="3560">
                  <c:v>340268.22412176931</c:v>
                </c:pt>
                <c:pt idx="3561">
                  <c:v>340300.8860007191</c:v>
                </c:pt>
                <c:pt idx="3562">
                  <c:v>340442.18350385019</c:v>
                </c:pt>
                <c:pt idx="3563">
                  <c:v>340282.075706498</c:v>
                </c:pt>
                <c:pt idx="3564">
                  <c:v>340525.59942097164</c:v>
                </c:pt>
                <c:pt idx="3565">
                  <c:v>340382.60154444975</c:v>
                </c:pt>
                <c:pt idx="3566">
                  <c:v>340317.44121150131</c:v>
                </c:pt>
                <c:pt idx="3567">
                  <c:v>340413.88826706179</c:v>
                </c:pt>
                <c:pt idx="3568">
                  <c:v>340488.14855590445</c:v>
                </c:pt>
                <c:pt idx="3569">
                  <c:v>340553.13590061048</c:v>
                </c:pt>
                <c:pt idx="3570">
                  <c:v>340405.40485563315</c:v>
                </c:pt>
                <c:pt idx="3571">
                  <c:v>340513.03845073981</c:v>
                </c:pt>
                <c:pt idx="3572">
                  <c:v>340437.72635268379</c:v>
                </c:pt>
                <c:pt idx="3573">
                  <c:v>340599.18495698832</c:v>
                </c:pt>
                <c:pt idx="3574">
                  <c:v>340877.17388099054</c:v>
                </c:pt>
                <c:pt idx="3575">
                  <c:v>340449.80057922634</c:v>
                </c:pt>
                <c:pt idx="3576">
                  <c:v>340550.16349273734</c:v>
                </c:pt>
                <c:pt idx="3577">
                  <c:v>340553.398006409</c:v>
                </c:pt>
                <c:pt idx="3578">
                  <c:v>340618.97371618857</c:v>
                </c:pt>
                <c:pt idx="3579">
                  <c:v>340444.29278294387</c:v>
                </c:pt>
                <c:pt idx="3580">
                  <c:v>340885.35539781011</c:v>
                </c:pt>
                <c:pt idx="3581">
                  <c:v>340594.15597411792</c:v>
                </c:pt>
                <c:pt idx="3582">
                  <c:v>340506.38831019826</c:v>
                </c:pt>
                <c:pt idx="3583">
                  <c:v>340522.1788029304</c:v>
                </c:pt>
                <c:pt idx="3584">
                  <c:v>340740.36600837338</c:v>
                </c:pt>
                <c:pt idx="3585">
                  <c:v>340567.48381758644</c:v>
                </c:pt>
                <c:pt idx="3586">
                  <c:v>340729.59077532572</c:v>
                </c:pt>
                <c:pt idx="3587">
                  <c:v>340591.8236923879</c:v>
                </c:pt>
                <c:pt idx="3588">
                  <c:v>340713.20772812515</c:v>
                </c:pt>
                <c:pt idx="3589">
                  <c:v>340654.81559918734</c:v>
                </c:pt>
                <c:pt idx="3590">
                  <c:v>340854.49633797404</c:v>
                </c:pt>
                <c:pt idx="3591">
                  <c:v>340729.43316982198</c:v>
                </c:pt>
                <c:pt idx="3592">
                  <c:v>340958.96803364821</c:v>
                </c:pt>
                <c:pt idx="3593">
                  <c:v>340668.82636324724</c:v>
                </c:pt>
                <c:pt idx="3594">
                  <c:v>340807.69000703417</c:v>
                </c:pt>
                <c:pt idx="3595">
                  <c:v>340670.0822286614</c:v>
                </c:pt>
                <c:pt idx="3596">
                  <c:v>340786.70276605798</c:v>
                </c:pt>
                <c:pt idx="3597">
                  <c:v>340677.19214434293</c:v>
                </c:pt>
                <c:pt idx="3598">
                  <c:v>340873.09192411264</c:v>
                </c:pt>
                <c:pt idx="3599">
                  <c:v>340685.53465320583</c:v>
                </c:pt>
                <c:pt idx="3600">
                  <c:v>340713.84888038237</c:v>
                </c:pt>
                <c:pt idx="3601">
                  <c:v>340731.59117966803</c:v>
                </c:pt>
                <c:pt idx="3602">
                  <c:v>340848.04775427771</c:v>
                </c:pt>
                <c:pt idx="3603">
                  <c:v>341089.81394728797</c:v>
                </c:pt>
                <c:pt idx="3604">
                  <c:v>340835.13826387667</c:v>
                </c:pt>
                <c:pt idx="3605">
                  <c:v>340880.70845951425</c:v>
                </c:pt>
                <c:pt idx="3606">
                  <c:v>340876.41166422045</c:v>
                </c:pt>
                <c:pt idx="3607">
                  <c:v>340901.11880198988</c:v>
                </c:pt>
                <c:pt idx="3608">
                  <c:v>340901.13840619905</c:v>
                </c:pt>
                <c:pt idx="3609">
                  <c:v>340946.18576851429</c:v>
                </c:pt>
                <c:pt idx="3610">
                  <c:v>340909.33260500769</c:v>
                </c:pt>
                <c:pt idx="3611">
                  <c:v>340834.30580407649</c:v>
                </c:pt>
                <c:pt idx="3612">
                  <c:v>340966.59015078633</c:v>
                </c:pt>
                <c:pt idx="3613">
                  <c:v>341036.63572657702</c:v>
                </c:pt>
                <c:pt idx="3614">
                  <c:v>340905.84765526955</c:v>
                </c:pt>
                <c:pt idx="3615">
                  <c:v>340912.67336890002</c:v>
                </c:pt>
                <c:pt idx="3616">
                  <c:v>341047.08235691115</c:v>
                </c:pt>
                <c:pt idx="3617">
                  <c:v>341261.55926079093</c:v>
                </c:pt>
                <c:pt idx="3618">
                  <c:v>340938.57806624973</c:v>
                </c:pt>
                <c:pt idx="3619">
                  <c:v>341167.50019323069</c:v>
                </c:pt>
                <c:pt idx="3620">
                  <c:v>340920.13632472424</c:v>
                </c:pt>
                <c:pt idx="3621">
                  <c:v>341013.23042056494</c:v>
                </c:pt>
                <c:pt idx="3622">
                  <c:v>341219.0699207079</c:v>
                </c:pt>
                <c:pt idx="3623">
                  <c:v>341065.57528436993</c:v>
                </c:pt>
                <c:pt idx="3624">
                  <c:v>341061.55910084909</c:v>
                </c:pt>
                <c:pt idx="3625">
                  <c:v>341312.17180422152</c:v>
                </c:pt>
                <c:pt idx="3626">
                  <c:v>341331.0743614168</c:v>
                </c:pt>
                <c:pt idx="3627">
                  <c:v>341116.17680609913</c:v>
                </c:pt>
                <c:pt idx="3628">
                  <c:v>341086.62558598898</c:v>
                </c:pt>
                <c:pt idx="3629">
                  <c:v>341190.70410556329</c:v>
                </c:pt>
                <c:pt idx="3630">
                  <c:v>341182.42548479087</c:v>
                </c:pt>
                <c:pt idx="3631">
                  <c:v>341298.35919890192</c:v>
                </c:pt>
                <c:pt idx="3632">
                  <c:v>341265.65358617424</c:v>
                </c:pt>
                <c:pt idx="3633">
                  <c:v>341248.49017568823</c:v>
                </c:pt>
                <c:pt idx="3634">
                  <c:v>341223.48940106138</c:v>
                </c:pt>
                <c:pt idx="3635">
                  <c:v>341244.00940768013</c:v>
                </c:pt>
                <c:pt idx="3636">
                  <c:v>341136.08261101862</c:v>
                </c:pt>
                <c:pt idx="3637">
                  <c:v>341273.00310910179</c:v>
                </c:pt>
                <c:pt idx="3638">
                  <c:v>341198.40415052592</c:v>
                </c:pt>
                <c:pt idx="3639">
                  <c:v>341437.42164320365</c:v>
                </c:pt>
                <c:pt idx="3640">
                  <c:v>341478.3338367088</c:v>
                </c:pt>
                <c:pt idx="3641">
                  <c:v>341196.30016314361</c:v>
                </c:pt>
                <c:pt idx="3642">
                  <c:v>341310.65347239911</c:v>
                </c:pt>
                <c:pt idx="3643">
                  <c:v>341301.53910337575</c:v>
                </c:pt>
                <c:pt idx="3644">
                  <c:v>341253.46203468478</c:v>
                </c:pt>
                <c:pt idx="3645">
                  <c:v>341609.21526906191</c:v>
                </c:pt>
                <c:pt idx="3646">
                  <c:v>341354.76761423744</c:v>
                </c:pt>
                <c:pt idx="3647">
                  <c:v>341463.65188832971</c:v>
                </c:pt>
                <c:pt idx="3648">
                  <c:v>341278.35633560823</c:v>
                </c:pt>
                <c:pt idx="3649">
                  <c:v>341515.12295188312</c:v>
                </c:pt>
                <c:pt idx="3650">
                  <c:v>341484.36903929873</c:v>
                </c:pt>
                <c:pt idx="3651">
                  <c:v>341327.21666921262</c:v>
                </c:pt>
                <c:pt idx="3652">
                  <c:v>341575.11840208014</c:v>
                </c:pt>
                <c:pt idx="3653">
                  <c:v>341460.17432480329</c:v>
                </c:pt>
                <c:pt idx="3654">
                  <c:v>341530.2514236003</c:v>
                </c:pt>
                <c:pt idx="3655">
                  <c:v>341392.98190417298</c:v>
                </c:pt>
                <c:pt idx="3656">
                  <c:v>341433.44619890884</c:v>
                </c:pt>
                <c:pt idx="3657">
                  <c:v>341472.56133888836</c:v>
                </c:pt>
                <c:pt idx="3658">
                  <c:v>341550.91269824444</c:v>
                </c:pt>
                <c:pt idx="3659">
                  <c:v>341534.44308471907</c:v>
                </c:pt>
                <c:pt idx="3660">
                  <c:v>341409.48440746235</c:v>
                </c:pt>
                <c:pt idx="3661">
                  <c:v>341451.27253240201</c:v>
                </c:pt>
                <c:pt idx="3662">
                  <c:v>341468.09628775582</c:v>
                </c:pt>
                <c:pt idx="3663">
                  <c:v>341547.88952218066</c:v>
                </c:pt>
                <c:pt idx="3664">
                  <c:v>341899.66338616289</c:v>
                </c:pt>
                <c:pt idx="3665">
                  <c:v>341940.57224254275</c:v>
                </c:pt>
                <c:pt idx="3666">
                  <c:v>341583.64856900455</c:v>
                </c:pt>
                <c:pt idx="3667">
                  <c:v>341838.31167545565</c:v>
                </c:pt>
                <c:pt idx="3668">
                  <c:v>341640.90058638493</c:v>
                </c:pt>
                <c:pt idx="3669">
                  <c:v>341580.63042379095</c:v>
                </c:pt>
                <c:pt idx="3670">
                  <c:v>342026.49456780398</c:v>
                </c:pt>
                <c:pt idx="3671">
                  <c:v>341652.5738981312</c:v>
                </c:pt>
                <c:pt idx="3672">
                  <c:v>341618.76821950875</c:v>
                </c:pt>
                <c:pt idx="3673">
                  <c:v>341783.99038249382</c:v>
                </c:pt>
                <c:pt idx="3674">
                  <c:v>341742.85309333727</c:v>
                </c:pt>
                <c:pt idx="3675">
                  <c:v>341613.57137011044</c:v>
                </c:pt>
                <c:pt idx="3676">
                  <c:v>341788.02166416519</c:v>
                </c:pt>
                <c:pt idx="3677">
                  <c:v>341917.21535696689</c:v>
                </c:pt>
                <c:pt idx="3678">
                  <c:v>341700.19763206382</c:v>
                </c:pt>
                <c:pt idx="3679">
                  <c:v>341837.11693971854</c:v>
                </c:pt>
                <c:pt idx="3680">
                  <c:v>341707.71523842495</c:v>
                </c:pt>
                <c:pt idx="3681">
                  <c:v>341898.07726056466</c:v>
                </c:pt>
                <c:pt idx="3682">
                  <c:v>341740.22092329082</c:v>
                </c:pt>
                <c:pt idx="3683">
                  <c:v>341973.30734682624</c:v>
                </c:pt>
                <c:pt idx="3684">
                  <c:v>341762.22362996667</c:v>
                </c:pt>
                <c:pt idx="3685">
                  <c:v>341929.98342437827</c:v>
                </c:pt>
                <c:pt idx="3686">
                  <c:v>341882.06102072791</c:v>
                </c:pt>
                <c:pt idx="3687">
                  <c:v>341828.07906019723</c:v>
                </c:pt>
                <c:pt idx="3688">
                  <c:v>341815.0828550983</c:v>
                </c:pt>
                <c:pt idx="3689">
                  <c:v>341926.78200409526</c:v>
                </c:pt>
                <c:pt idx="3690">
                  <c:v>341939.37510030862</c:v>
                </c:pt>
                <c:pt idx="3691">
                  <c:v>341860.23401957145</c:v>
                </c:pt>
                <c:pt idx="3692">
                  <c:v>341950.8859682561</c:v>
                </c:pt>
                <c:pt idx="3693">
                  <c:v>342029.26555745385</c:v>
                </c:pt>
                <c:pt idx="3694">
                  <c:v>342074.2739485593</c:v>
                </c:pt>
                <c:pt idx="3695">
                  <c:v>342075.60639861075</c:v>
                </c:pt>
                <c:pt idx="3696">
                  <c:v>341916.66096550925</c:v>
                </c:pt>
                <c:pt idx="3697">
                  <c:v>342132.88368796255</c:v>
                </c:pt>
                <c:pt idx="3698">
                  <c:v>341989.74468593328</c:v>
                </c:pt>
                <c:pt idx="3699">
                  <c:v>342018.36376393004</c:v>
                </c:pt>
                <c:pt idx="3700">
                  <c:v>342078.41256767849</c:v>
                </c:pt>
                <c:pt idx="3701">
                  <c:v>341998.00254544051</c:v>
                </c:pt>
                <c:pt idx="3702">
                  <c:v>341993.95980672911</c:v>
                </c:pt>
                <c:pt idx="3703">
                  <c:v>341981.87226472958</c:v>
                </c:pt>
                <c:pt idx="3704">
                  <c:v>341994.2568073484</c:v>
                </c:pt>
                <c:pt idx="3705">
                  <c:v>342276.1053012138</c:v>
                </c:pt>
                <c:pt idx="3706">
                  <c:v>342097.90439741249</c:v>
                </c:pt>
                <c:pt idx="3707">
                  <c:v>342452.09927787661</c:v>
                </c:pt>
                <c:pt idx="3708">
                  <c:v>342297.78063782799</c:v>
                </c:pt>
                <c:pt idx="3709">
                  <c:v>342298.37289058935</c:v>
                </c:pt>
                <c:pt idx="3710">
                  <c:v>342221.19309181499</c:v>
                </c:pt>
                <c:pt idx="3711">
                  <c:v>342196.40754229779</c:v>
                </c:pt>
                <c:pt idx="3712">
                  <c:v>342129.54661657359</c:v>
                </c:pt>
                <c:pt idx="3713">
                  <c:v>342262.3140979468</c:v>
                </c:pt>
                <c:pt idx="3714">
                  <c:v>342253.85221172974</c:v>
                </c:pt>
                <c:pt idx="3715">
                  <c:v>342195.94650189287</c:v>
                </c:pt>
                <c:pt idx="3716">
                  <c:v>342319.61445372028</c:v>
                </c:pt>
                <c:pt idx="3717">
                  <c:v>342364.63464825077</c:v>
                </c:pt>
                <c:pt idx="3718">
                  <c:v>342623.99826528289</c:v>
                </c:pt>
                <c:pt idx="3719">
                  <c:v>342203.53406144888</c:v>
                </c:pt>
                <c:pt idx="3720">
                  <c:v>342315.60455053538</c:v>
                </c:pt>
                <c:pt idx="3721">
                  <c:v>342345.69667329208</c:v>
                </c:pt>
                <c:pt idx="3722">
                  <c:v>342389.14416782366</c:v>
                </c:pt>
                <c:pt idx="3723">
                  <c:v>342380.78589258023</c:v>
                </c:pt>
                <c:pt idx="3724">
                  <c:v>342288.48069172399</c:v>
                </c:pt>
                <c:pt idx="3725">
                  <c:v>342397.32945618831</c:v>
                </c:pt>
                <c:pt idx="3726">
                  <c:v>342510.27586839331</c:v>
                </c:pt>
                <c:pt idx="3727">
                  <c:v>342632.20291172375</c:v>
                </c:pt>
                <c:pt idx="3728">
                  <c:v>342374.35658858786</c:v>
                </c:pt>
                <c:pt idx="3729">
                  <c:v>342442.41049553524</c:v>
                </c:pt>
                <c:pt idx="3730">
                  <c:v>342313.22884016932</c:v>
                </c:pt>
                <c:pt idx="3731">
                  <c:v>342321.70883166918</c:v>
                </c:pt>
                <c:pt idx="3732">
                  <c:v>342640.3810477595</c:v>
                </c:pt>
                <c:pt idx="3733">
                  <c:v>342619.90461008606</c:v>
                </c:pt>
                <c:pt idx="3734">
                  <c:v>342387.32294041495</c:v>
                </c:pt>
                <c:pt idx="3735">
                  <c:v>342544.63445970073</c:v>
                </c:pt>
                <c:pt idx="3736">
                  <c:v>342722.26040905737</c:v>
                </c:pt>
                <c:pt idx="3737">
                  <c:v>342585.48081282666</c:v>
                </c:pt>
                <c:pt idx="3738">
                  <c:v>342685.39278898248</c:v>
                </c:pt>
                <c:pt idx="3739">
                  <c:v>342738.61361825792</c:v>
                </c:pt>
                <c:pt idx="3740">
                  <c:v>342529.91317227751</c:v>
                </c:pt>
                <c:pt idx="3741">
                  <c:v>342506.48032376915</c:v>
                </c:pt>
                <c:pt idx="3742">
                  <c:v>342890.09172906372</c:v>
                </c:pt>
                <c:pt idx="3743">
                  <c:v>342518.59954554331</c:v>
                </c:pt>
                <c:pt idx="3744">
                  <c:v>342597.42752699676</c:v>
                </c:pt>
                <c:pt idx="3745">
                  <c:v>342526.61667387525</c:v>
                </c:pt>
                <c:pt idx="3746">
                  <c:v>342587.19685641397</c:v>
                </c:pt>
                <c:pt idx="3747">
                  <c:v>342546.35100787762</c:v>
                </c:pt>
                <c:pt idx="3748">
                  <c:v>342744.25522860332</c:v>
                </c:pt>
                <c:pt idx="3749">
                  <c:v>342613.6115886083</c:v>
                </c:pt>
                <c:pt idx="3750">
                  <c:v>342546.39439904346</c:v>
                </c:pt>
                <c:pt idx="3751">
                  <c:v>342708.3164803558</c:v>
                </c:pt>
                <c:pt idx="3752">
                  <c:v>342691.66482759942</c:v>
                </c:pt>
                <c:pt idx="3753">
                  <c:v>342943.32438331557</c:v>
                </c:pt>
                <c:pt idx="3754">
                  <c:v>342677.23434015474</c:v>
                </c:pt>
                <c:pt idx="3755">
                  <c:v>342745.05080810073</c:v>
                </c:pt>
                <c:pt idx="3756">
                  <c:v>342716.5139719678</c:v>
                </c:pt>
                <c:pt idx="3757">
                  <c:v>342687.36060885293</c:v>
                </c:pt>
                <c:pt idx="3758">
                  <c:v>342829.85750546848</c:v>
                </c:pt>
                <c:pt idx="3759">
                  <c:v>342699.44780023687</c:v>
                </c:pt>
                <c:pt idx="3760">
                  <c:v>342826.86451945367</c:v>
                </c:pt>
                <c:pt idx="3761">
                  <c:v>342785.72601705923</c:v>
                </c:pt>
                <c:pt idx="3762">
                  <c:v>342888.24907307129</c:v>
                </c:pt>
                <c:pt idx="3763">
                  <c:v>342785.15976916556</c:v>
                </c:pt>
                <c:pt idx="3764">
                  <c:v>343176.68797798926</c:v>
                </c:pt>
                <c:pt idx="3765">
                  <c:v>343221.72537192353</c:v>
                </c:pt>
                <c:pt idx="3766">
                  <c:v>342818.02046237857</c:v>
                </c:pt>
                <c:pt idx="3767">
                  <c:v>342900.59932331549</c:v>
                </c:pt>
                <c:pt idx="3768">
                  <c:v>342821.86880727706</c:v>
                </c:pt>
                <c:pt idx="3769">
                  <c:v>342775.77104256407</c:v>
                </c:pt>
                <c:pt idx="3770">
                  <c:v>342779.96129765204</c:v>
                </c:pt>
                <c:pt idx="3771">
                  <c:v>342959.68347481545</c:v>
                </c:pt>
                <c:pt idx="3772">
                  <c:v>343014.73282952211</c:v>
                </c:pt>
                <c:pt idx="3773">
                  <c:v>342957.75651156931</c:v>
                </c:pt>
                <c:pt idx="3774">
                  <c:v>342812.50046195922</c:v>
                </c:pt>
                <c:pt idx="3775">
                  <c:v>342849.25550275273</c:v>
                </c:pt>
                <c:pt idx="3776">
                  <c:v>343047.82533792534</c:v>
                </c:pt>
                <c:pt idx="3777">
                  <c:v>342924.06595108617</c:v>
                </c:pt>
                <c:pt idx="3778">
                  <c:v>343120.17661589029</c:v>
                </c:pt>
                <c:pt idx="3779">
                  <c:v>343229.94257794897</c:v>
                </c:pt>
                <c:pt idx="3780">
                  <c:v>342965.24449017784</c:v>
                </c:pt>
                <c:pt idx="3781">
                  <c:v>343105.13104123878</c:v>
                </c:pt>
                <c:pt idx="3782">
                  <c:v>343193.66158145538</c:v>
                </c:pt>
                <c:pt idx="3783">
                  <c:v>343270.88113629381</c:v>
                </c:pt>
                <c:pt idx="3784">
                  <c:v>343018.21145710448</c:v>
                </c:pt>
                <c:pt idx="3785">
                  <c:v>342976.56467844849</c:v>
                </c:pt>
                <c:pt idx="3786">
                  <c:v>343043.13142801647</c:v>
                </c:pt>
                <c:pt idx="3787">
                  <c:v>343121.60943232983</c:v>
                </c:pt>
                <c:pt idx="3788">
                  <c:v>343123.46523761173</c:v>
                </c:pt>
                <c:pt idx="3789">
                  <c:v>343100.62426703144</c:v>
                </c:pt>
                <c:pt idx="3790">
                  <c:v>343182.86774371116</c:v>
                </c:pt>
                <c:pt idx="3791">
                  <c:v>343199.30680947675</c:v>
                </c:pt>
                <c:pt idx="3792">
                  <c:v>343238.10499788763</c:v>
                </c:pt>
                <c:pt idx="3793">
                  <c:v>343041.80553086783</c:v>
                </c:pt>
                <c:pt idx="3794">
                  <c:v>343271.61880980222</c:v>
                </c:pt>
                <c:pt idx="3795">
                  <c:v>343160.32625922887</c:v>
                </c:pt>
                <c:pt idx="3796">
                  <c:v>343182.57574284333</c:v>
                </c:pt>
                <c:pt idx="3797">
                  <c:v>343234.02241403173</c:v>
                </c:pt>
                <c:pt idx="3798">
                  <c:v>343193.11017275008</c:v>
                </c:pt>
                <c:pt idx="3799">
                  <c:v>343152.49711797148</c:v>
                </c:pt>
                <c:pt idx="3800">
                  <c:v>343399.78395451081</c:v>
                </c:pt>
                <c:pt idx="3801">
                  <c:v>343411.71790367435</c:v>
                </c:pt>
                <c:pt idx="3802">
                  <c:v>343553.46968051553</c:v>
                </c:pt>
                <c:pt idx="3803">
                  <c:v>343362.8725682217</c:v>
                </c:pt>
                <c:pt idx="3804">
                  <c:v>343276.23798817548</c:v>
                </c:pt>
                <c:pt idx="3805">
                  <c:v>343255.52021053707</c:v>
                </c:pt>
                <c:pt idx="3806">
                  <c:v>343346.39512133057</c:v>
                </c:pt>
                <c:pt idx="3807">
                  <c:v>343324.13162574574</c:v>
                </c:pt>
                <c:pt idx="3808">
                  <c:v>343279.94608842127</c:v>
                </c:pt>
                <c:pt idx="3809">
                  <c:v>343532.9729213501</c:v>
                </c:pt>
                <c:pt idx="3810">
                  <c:v>343358.43929698347</c:v>
                </c:pt>
                <c:pt idx="3811">
                  <c:v>343461.26449418801</c:v>
                </c:pt>
                <c:pt idx="3812">
                  <c:v>343436.51899439777</c:v>
                </c:pt>
                <c:pt idx="3813">
                  <c:v>343578.01958937757</c:v>
                </c:pt>
                <c:pt idx="3814">
                  <c:v>343498.17800480186</c:v>
                </c:pt>
                <c:pt idx="3815">
                  <c:v>343538.96979996667</c:v>
                </c:pt>
                <c:pt idx="3816">
                  <c:v>343616.00068325491</c:v>
                </c:pt>
                <c:pt idx="3817">
                  <c:v>343586.21465015598</c:v>
                </c:pt>
                <c:pt idx="3818">
                  <c:v>343713.20486793073</c:v>
                </c:pt>
                <c:pt idx="3819">
                  <c:v>343592.33617622074</c:v>
                </c:pt>
                <c:pt idx="3820">
                  <c:v>343596.41288651415</c:v>
                </c:pt>
                <c:pt idx="3821">
                  <c:v>343479.78843643755</c:v>
                </c:pt>
                <c:pt idx="3822">
                  <c:v>343459.8241064137</c:v>
                </c:pt>
                <c:pt idx="3823">
                  <c:v>343897.53095443564</c:v>
                </c:pt>
                <c:pt idx="3824">
                  <c:v>343612.64429693605</c:v>
                </c:pt>
                <c:pt idx="3825">
                  <c:v>343938.49243975367</c:v>
                </c:pt>
                <c:pt idx="3826">
                  <c:v>343463.61057308409</c:v>
                </c:pt>
                <c:pt idx="3827">
                  <c:v>343475.75861061376</c:v>
                </c:pt>
                <c:pt idx="3828">
                  <c:v>343803.33427240606</c:v>
                </c:pt>
                <c:pt idx="3829">
                  <c:v>343670.09643229953</c:v>
                </c:pt>
                <c:pt idx="3830">
                  <c:v>343521.38571695826</c:v>
                </c:pt>
                <c:pt idx="3831">
                  <c:v>343686.32673142734</c:v>
                </c:pt>
                <c:pt idx="3832">
                  <c:v>343690.47974716988</c:v>
                </c:pt>
                <c:pt idx="3833">
                  <c:v>343533.13508977112</c:v>
                </c:pt>
                <c:pt idx="3834">
                  <c:v>343653.51679065643</c:v>
                </c:pt>
                <c:pt idx="3835">
                  <c:v>343645.27326683648</c:v>
                </c:pt>
                <c:pt idx="3836">
                  <c:v>343739.56053034047</c:v>
                </c:pt>
                <c:pt idx="3837">
                  <c:v>343549.51714600343</c:v>
                </c:pt>
                <c:pt idx="3838">
                  <c:v>343747.76225423533</c:v>
                </c:pt>
                <c:pt idx="3839">
                  <c:v>343619.03992941574</c:v>
                </c:pt>
                <c:pt idx="3840">
                  <c:v>343657.24684445327</c:v>
                </c:pt>
                <c:pt idx="3841">
                  <c:v>343788.68153471424</c:v>
                </c:pt>
                <c:pt idx="3842">
                  <c:v>344028.63898588164</c:v>
                </c:pt>
                <c:pt idx="3843">
                  <c:v>343898.24220171274</c:v>
                </c:pt>
                <c:pt idx="3844">
                  <c:v>343672.5637898565</c:v>
                </c:pt>
                <c:pt idx="3845">
                  <c:v>343676.57672352734</c:v>
                </c:pt>
                <c:pt idx="3846">
                  <c:v>343882.90329314471</c:v>
                </c:pt>
                <c:pt idx="3847">
                  <c:v>343935.09961606492</c:v>
                </c:pt>
                <c:pt idx="3848">
                  <c:v>343858.41403966869</c:v>
                </c:pt>
                <c:pt idx="3849">
                  <c:v>343693.14218373573</c:v>
                </c:pt>
                <c:pt idx="3850">
                  <c:v>343755.32088065246</c:v>
                </c:pt>
                <c:pt idx="3851">
                  <c:v>343725.59669301385</c:v>
                </c:pt>
                <c:pt idx="3852">
                  <c:v>343891.08790767129</c:v>
                </c:pt>
                <c:pt idx="3853">
                  <c:v>343934.39505672944</c:v>
                </c:pt>
                <c:pt idx="3854">
                  <c:v>343754.82295281906</c:v>
                </c:pt>
                <c:pt idx="3855">
                  <c:v>344016.66268563556</c:v>
                </c:pt>
                <c:pt idx="3856">
                  <c:v>343849.95671846851</c:v>
                </c:pt>
                <c:pt idx="3857">
                  <c:v>343997.61401064374</c:v>
                </c:pt>
                <c:pt idx="3858">
                  <c:v>343901.64587329287</c:v>
                </c:pt>
                <c:pt idx="3859">
                  <c:v>343915.33802102809</c:v>
                </c:pt>
                <c:pt idx="3860">
                  <c:v>343877.96458841523</c:v>
                </c:pt>
                <c:pt idx="3861">
                  <c:v>343905.7545948457</c:v>
                </c:pt>
                <c:pt idx="3862">
                  <c:v>344030.362499882</c:v>
                </c:pt>
                <c:pt idx="3863">
                  <c:v>344083.5116556845</c:v>
                </c:pt>
                <c:pt idx="3864">
                  <c:v>344026.20598511706</c:v>
                </c:pt>
                <c:pt idx="3865">
                  <c:v>344180.24039832508</c:v>
                </c:pt>
                <c:pt idx="3866">
                  <c:v>343997.32514408563</c:v>
                </c:pt>
                <c:pt idx="3867">
                  <c:v>344176.12460621342</c:v>
                </c:pt>
                <c:pt idx="3868">
                  <c:v>343967.95039516361</c:v>
                </c:pt>
                <c:pt idx="3869">
                  <c:v>344278.59244492021</c:v>
                </c:pt>
                <c:pt idx="3870">
                  <c:v>344009.15213804512</c:v>
                </c:pt>
                <c:pt idx="3871">
                  <c:v>344217.96083423204</c:v>
                </c:pt>
                <c:pt idx="3872">
                  <c:v>344004.12195116456</c:v>
                </c:pt>
                <c:pt idx="3873">
                  <c:v>344122.87129577307</c:v>
                </c:pt>
                <c:pt idx="3874">
                  <c:v>344397.42571694189</c:v>
                </c:pt>
                <c:pt idx="3875">
                  <c:v>344303.53858362616</c:v>
                </c:pt>
                <c:pt idx="3876">
                  <c:v>344553.13020785182</c:v>
                </c:pt>
                <c:pt idx="3877">
                  <c:v>344128.1489599013</c:v>
                </c:pt>
                <c:pt idx="3878">
                  <c:v>344356.42878223292</c:v>
                </c:pt>
                <c:pt idx="3879">
                  <c:v>344337.10776282597</c:v>
                </c:pt>
                <c:pt idx="3880">
                  <c:v>344090.26274070219</c:v>
                </c:pt>
                <c:pt idx="3881">
                  <c:v>344312.88672261999</c:v>
                </c:pt>
                <c:pt idx="3882">
                  <c:v>344573.62827211432</c:v>
                </c:pt>
                <c:pt idx="3883">
                  <c:v>344135.64970109507</c:v>
                </c:pt>
                <c:pt idx="3884">
                  <c:v>344316.9701332642</c:v>
                </c:pt>
                <c:pt idx="3885">
                  <c:v>344407.05684714293</c:v>
                </c:pt>
                <c:pt idx="3886">
                  <c:v>344585.93344851641</c:v>
                </c:pt>
                <c:pt idx="3887">
                  <c:v>344348.22928977926</c:v>
                </c:pt>
                <c:pt idx="3888">
                  <c:v>344430.18219877098</c:v>
                </c:pt>
                <c:pt idx="3889">
                  <c:v>344423.6520971249</c:v>
                </c:pt>
                <c:pt idx="3890">
                  <c:v>344452.33876384137</c:v>
                </c:pt>
                <c:pt idx="3891">
                  <c:v>344497.24833163974</c:v>
                </c:pt>
                <c:pt idx="3892">
                  <c:v>344497.35871563415</c:v>
                </c:pt>
                <c:pt idx="3893">
                  <c:v>344550.44036184595</c:v>
                </c:pt>
                <c:pt idx="3894">
                  <c:v>344530.076054084</c:v>
                </c:pt>
                <c:pt idx="3895">
                  <c:v>344501.49170392356</c:v>
                </c:pt>
                <c:pt idx="3896">
                  <c:v>344480.88957134308</c:v>
                </c:pt>
                <c:pt idx="3897">
                  <c:v>344381.95123282855</c:v>
                </c:pt>
                <c:pt idx="3898">
                  <c:v>344352.49034207093</c:v>
                </c:pt>
                <c:pt idx="3899">
                  <c:v>344647.69382146018</c:v>
                </c:pt>
                <c:pt idx="3900">
                  <c:v>344562.91288994357</c:v>
                </c:pt>
                <c:pt idx="3901">
                  <c:v>344553.13107731857</c:v>
                </c:pt>
                <c:pt idx="3902">
                  <c:v>344603.71553470817</c:v>
                </c:pt>
                <c:pt idx="3903">
                  <c:v>344454.81571679807</c:v>
                </c:pt>
                <c:pt idx="3904">
                  <c:v>344595.6274073461</c:v>
                </c:pt>
                <c:pt idx="3905">
                  <c:v>344616.1372762192</c:v>
                </c:pt>
                <c:pt idx="3906">
                  <c:v>344542.22731883777</c:v>
                </c:pt>
                <c:pt idx="3907">
                  <c:v>344648.7606406908</c:v>
                </c:pt>
                <c:pt idx="3908">
                  <c:v>344463.03505380056</c:v>
                </c:pt>
                <c:pt idx="3909">
                  <c:v>344467.16084883863</c:v>
                </c:pt>
                <c:pt idx="3910">
                  <c:v>344958.92536954663</c:v>
                </c:pt>
                <c:pt idx="3911">
                  <c:v>344488.13535485504</c:v>
                </c:pt>
                <c:pt idx="3912">
                  <c:v>344541.93988585199</c:v>
                </c:pt>
                <c:pt idx="3913">
                  <c:v>344508.50763158465</c:v>
                </c:pt>
                <c:pt idx="3914">
                  <c:v>344533.33513813803</c:v>
                </c:pt>
                <c:pt idx="3915">
                  <c:v>344771.35902542155</c:v>
                </c:pt>
                <c:pt idx="3916">
                  <c:v>344512.34894032439</c:v>
                </c:pt>
                <c:pt idx="3917">
                  <c:v>344540.95889367041</c:v>
                </c:pt>
                <c:pt idx="3918">
                  <c:v>344615.78317356663</c:v>
                </c:pt>
                <c:pt idx="3919">
                  <c:v>344739.12003639335</c:v>
                </c:pt>
                <c:pt idx="3920">
                  <c:v>344819.55197356449</c:v>
                </c:pt>
                <c:pt idx="3921">
                  <c:v>344626.92825897946</c:v>
                </c:pt>
                <c:pt idx="3922">
                  <c:v>344734.89822413615</c:v>
                </c:pt>
                <c:pt idx="3923">
                  <c:v>344708.89231457363</c:v>
                </c:pt>
                <c:pt idx="3924">
                  <c:v>345098.32013064093</c:v>
                </c:pt>
                <c:pt idx="3925">
                  <c:v>344829.26779298979</c:v>
                </c:pt>
                <c:pt idx="3926">
                  <c:v>344759.33902723802</c:v>
                </c:pt>
                <c:pt idx="3927">
                  <c:v>344783.86665697134</c:v>
                </c:pt>
                <c:pt idx="3928">
                  <c:v>345021.61312675604</c:v>
                </c:pt>
                <c:pt idx="3929">
                  <c:v>344824.41457519494</c:v>
                </c:pt>
                <c:pt idx="3930">
                  <c:v>345184.44203613832</c:v>
                </c:pt>
                <c:pt idx="3931">
                  <c:v>344803.40480986185</c:v>
                </c:pt>
                <c:pt idx="3932">
                  <c:v>345159.84680480039</c:v>
                </c:pt>
                <c:pt idx="3933">
                  <c:v>344947.95748194051</c:v>
                </c:pt>
                <c:pt idx="3934">
                  <c:v>345135.23637629562</c:v>
                </c:pt>
                <c:pt idx="3935">
                  <c:v>345012.21946252027</c:v>
                </c:pt>
                <c:pt idx="3936">
                  <c:v>345266.43350848038</c:v>
                </c:pt>
                <c:pt idx="3937">
                  <c:v>345058.5520418766</c:v>
                </c:pt>
                <c:pt idx="3938">
                  <c:v>344963.03192395327</c:v>
                </c:pt>
                <c:pt idx="3939">
                  <c:v>345042.34366682818</c:v>
                </c:pt>
                <c:pt idx="3940">
                  <c:v>344939.36434919166</c:v>
                </c:pt>
                <c:pt idx="3941">
                  <c:v>345172.43215900968</c:v>
                </c:pt>
                <c:pt idx="3942">
                  <c:v>345131.11241105525</c:v>
                </c:pt>
                <c:pt idx="3943">
                  <c:v>344954.86051549145</c:v>
                </c:pt>
                <c:pt idx="3944">
                  <c:v>345209.53490077454</c:v>
                </c:pt>
                <c:pt idx="3945">
                  <c:v>345077.81720762944</c:v>
                </c:pt>
                <c:pt idx="3946">
                  <c:v>344938.7504603772</c:v>
                </c:pt>
                <c:pt idx="3947">
                  <c:v>345254.19339971821</c:v>
                </c:pt>
                <c:pt idx="3948">
                  <c:v>344975.42988787522</c:v>
                </c:pt>
                <c:pt idx="3949">
                  <c:v>345028.63791993714</c:v>
                </c:pt>
                <c:pt idx="3950">
                  <c:v>345181.65290813241</c:v>
                </c:pt>
                <c:pt idx="3951">
                  <c:v>345095.35070555937</c:v>
                </c:pt>
                <c:pt idx="3952">
                  <c:v>345267.61075993103</c:v>
                </c:pt>
                <c:pt idx="3953">
                  <c:v>345119.80002041074</c:v>
                </c:pt>
                <c:pt idx="3954">
                  <c:v>345344.47229133826</c:v>
                </c:pt>
                <c:pt idx="3955">
                  <c:v>345147.52388465178</c:v>
                </c:pt>
                <c:pt idx="3956">
                  <c:v>345373.09087101492</c:v>
                </c:pt>
                <c:pt idx="3957">
                  <c:v>345136.11294977309</c:v>
                </c:pt>
                <c:pt idx="3958">
                  <c:v>345077.98468493129</c:v>
                </c:pt>
                <c:pt idx="3959">
                  <c:v>345275.97873254091</c:v>
                </c:pt>
                <c:pt idx="3960">
                  <c:v>345127.62786522147</c:v>
                </c:pt>
                <c:pt idx="3961">
                  <c:v>345405.84623417829</c:v>
                </c:pt>
                <c:pt idx="3962">
                  <c:v>345180.70427783474</c:v>
                </c:pt>
                <c:pt idx="3963">
                  <c:v>345295.12433291797</c:v>
                </c:pt>
                <c:pt idx="3964">
                  <c:v>345382.5342527568</c:v>
                </c:pt>
                <c:pt idx="3965">
                  <c:v>345374.29699786997</c:v>
                </c:pt>
                <c:pt idx="3966">
                  <c:v>345452.12710848043</c:v>
                </c:pt>
                <c:pt idx="3967">
                  <c:v>345660.12530257617</c:v>
                </c:pt>
                <c:pt idx="3968">
                  <c:v>345415.26699191256</c:v>
                </c:pt>
                <c:pt idx="3969">
                  <c:v>345750.33373091964</c:v>
                </c:pt>
                <c:pt idx="3970">
                  <c:v>345558.55121698062</c:v>
                </c:pt>
                <c:pt idx="3971">
                  <c:v>345323.94476484432</c:v>
                </c:pt>
                <c:pt idx="3972">
                  <c:v>345435.69583409803</c:v>
                </c:pt>
                <c:pt idx="3973">
                  <c:v>345762.64931508148</c:v>
                </c:pt>
                <c:pt idx="3974">
                  <c:v>345844.66630638362</c:v>
                </c:pt>
                <c:pt idx="3975">
                  <c:v>345398.40196675144</c:v>
                </c:pt>
                <c:pt idx="3976">
                  <c:v>345504.25324014178</c:v>
                </c:pt>
                <c:pt idx="3977">
                  <c:v>345562.69787446497</c:v>
                </c:pt>
                <c:pt idx="3978">
                  <c:v>345554.6921112907</c:v>
                </c:pt>
                <c:pt idx="3979">
                  <c:v>345623.18830635952</c:v>
                </c:pt>
                <c:pt idx="3980">
                  <c:v>345725.75404175639</c:v>
                </c:pt>
                <c:pt idx="3981">
                  <c:v>345595.47159611323</c:v>
                </c:pt>
                <c:pt idx="3982">
                  <c:v>345616.16713612038</c:v>
                </c:pt>
                <c:pt idx="3983">
                  <c:v>345558.73205365671</c:v>
                </c:pt>
                <c:pt idx="3984">
                  <c:v>345660.0949734624</c:v>
                </c:pt>
                <c:pt idx="3985">
                  <c:v>345624.42481950019</c:v>
                </c:pt>
                <c:pt idx="3986">
                  <c:v>345640.7713846984</c:v>
                </c:pt>
                <c:pt idx="3987">
                  <c:v>345508.41580649611</c:v>
                </c:pt>
                <c:pt idx="3988">
                  <c:v>345541.20246430073</c:v>
                </c:pt>
                <c:pt idx="3989">
                  <c:v>345763.56367735588</c:v>
                </c:pt>
                <c:pt idx="3990">
                  <c:v>345812.03335503326</c:v>
                </c:pt>
                <c:pt idx="3991">
                  <c:v>345632.44984187809</c:v>
                </c:pt>
                <c:pt idx="3992">
                  <c:v>345570.32035995839</c:v>
                </c:pt>
                <c:pt idx="3993">
                  <c:v>345865.19037946349</c:v>
                </c:pt>
                <c:pt idx="3994">
                  <c:v>345615.24976103107</c:v>
                </c:pt>
                <c:pt idx="3995">
                  <c:v>345706.15388945933</c:v>
                </c:pt>
                <c:pt idx="3996">
                  <c:v>345639.78555545007</c:v>
                </c:pt>
                <c:pt idx="3997">
                  <c:v>345664.27836505475</c:v>
                </c:pt>
                <c:pt idx="3998">
                  <c:v>345889.78611118317</c:v>
                </c:pt>
                <c:pt idx="3999">
                  <c:v>345755.05783392908</c:v>
                </c:pt>
                <c:pt idx="4000">
                  <c:v>345774.94854193286</c:v>
                </c:pt>
                <c:pt idx="4001">
                  <c:v>345725.82391650334</c:v>
                </c:pt>
                <c:pt idx="4002">
                  <c:v>346005.22198893881</c:v>
                </c:pt>
                <c:pt idx="4003">
                  <c:v>346033.66733419348</c:v>
                </c:pt>
                <c:pt idx="4004">
                  <c:v>345980.98142184777</c:v>
                </c:pt>
                <c:pt idx="4005">
                  <c:v>346119.54027820792</c:v>
                </c:pt>
                <c:pt idx="4006">
                  <c:v>345857.49337254476</c:v>
                </c:pt>
                <c:pt idx="4007">
                  <c:v>345934.91433110565</c:v>
                </c:pt>
                <c:pt idx="4008">
                  <c:v>345861.20392022369</c:v>
                </c:pt>
                <c:pt idx="4009">
                  <c:v>345944.00949279539</c:v>
                </c:pt>
                <c:pt idx="4010">
                  <c:v>346054.95213040762</c:v>
                </c:pt>
                <c:pt idx="4011">
                  <c:v>345915.00541358732</c:v>
                </c:pt>
                <c:pt idx="4012">
                  <c:v>346071.38029076537</c:v>
                </c:pt>
                <c:pt idx="4013">
                  <c:v>346001.52423318668</c:v>
                </c:pt>
                <c:pt idx="4014">
                  <c:v>346112.27275961242</c:v>
                </c:pt>
                <c:pt idx="4015">
                  <c:v>346030.27463884436</c:v>
                </c:pt>
                <c:pt idx="4016">
                  <c:v>346181.82288708934</c:v>
                </c:pt>
                <c:pt idx="4017">
                  <c:v>346144.96520173544</c:v>
                </c:pt>
                <c:pt idx="4018">
                  <c:v>346165.49297148525</c:v>
                </c:pt>
                <c:pt idx="4019">
                  <c:v>346095.9510686943</c:v>
                </c:pt>
                <c:pt idx="4020">
                  <c:v>345967.77653942525</c:v>
                </c:pt>
                <c:pt idx="4021">
                  <c:v>346112.33644643746</c:v>
                </c:pt>
                <c:pt idx="4022">
                  <c:v>346000.78364934574</c:v>
                </c:pt>
                <c:pt idx="4023">
                  <c:v>346046.33811024105</c:v>
                </c:pt>
                <c:pt idx="4024">
                  <c:v>346509.30395170144</c:v>
                </c:pt>
                <c:pt idx="4025">
                  <c:v>346037.86688548449</c:v>
                </c:pt>
                <c:pt idx="4026">
                  <c:v>346455.97668182669</c:v>
                </c:pt>
                <c:pt idx="4027">
                  <c:v>346423.163379531</c:v>
                </c:pt>
                <c:pt idx="4028">
                  <c:v>346308.73282469361</c:v>
                </c:pt>
                <c:pt idx="4029">
                  <c:v>346324.89776903635</c:v>
                </c:pt>
                <c:pt idx="4030">
                  <c:v>346116.1416538218</c:v>
                </c:pt>
                <c:pt idx="4031">
                  <c:v>346223.10773637221</c:v>
                </c:pt>
                <c:pt idx="4032">
                  <c:v>346255.91945190384</c:v>
                </c:pt>
                <c:pt idx="4033">
                  <c:v>346550.34719875193</c:v>
                </c:pt>
                <c:pt idx="4034">
                  <c:v>346268.25874436751</c:v>
                </c:pt>
                <c:pt idx="4035">
                  <c:v>346321.39452372072</c:v>
                </c:pt>
                <c:pt idx="4036">
                  <c:v>346398.51829910121</c:v>
                </c:pt>
                <c:pt idx="4037">
                  <c:v>346455.97538267949</c:v>
                </c:pt>
                <c:pt idx="4038">
                  <c:v>346354.37521791976</c:v>
                </c:pt>
                <c:pt idx="4039">
                  <c:v>346239.26995067613</c:v>
                </c:pt>
                <c:pt idx="4040">
                  <c:v>346272.1974603667</c:v>
                </c:pt>
                <c:pt idx="4041">
                  <c:v>346336.96260029945</c:v>
                </c:pt>
                <c:pt idx="4042">
                  <c:v>346391.24100095738</c:v>
                </c:pt>
                <c:pt idx="4043">
                  <c:v>346386.2005480369</c:v>
                </c:pt>
                <c:pt idx="4044">
                  <c:v>346250.81550278043</c:v>
                </c:pt>
                <c:pt idx="4045">
                  <c:v>346587.31333722081</c:v>
                </c:pt>
                <c:pt idx="4046">
                  <c:v>346477.1859828278</c:v>
                </c:pt>
                <c:pt idx="4047">
                  <c:v>346288.01860845409</c:v>
                </c:pt>
                <c:pt idx="4048">
                  <c:v>346456.92872322339</c:v>
                </c:pt>
                <c:pt idx="4049">
                  <c:v>346304.1656202178</c:v>
                </c:pt>
                <c:pt idx="4050">
                  <c:v>346591.39529498771</c:v>
                </c:pt>
                <c:pt idx="4051">
                  <c:v>346518.3531013577</c:v>
                </c:pt>
                <c:pt idx="4052">
                  <c:v>346559.22403466329</c:v>
                </c:pt>
                <c:pt idx="4053">
                  <c:v>346636.5207891282</c:v>
                </c:pt>
                <c:pt idx="4054">
                  <c:v>346652.96541649307</c:v>
                </c:pt>
                <c:pt idx="4055">
                  <c:v>346530.78687742812</c:v>
                </c:pt>
                <c:pt idx="4056">
                  <c:v>346644.7890060597</c:v>
                </c:pt>
                <c:pt idx="4057">
                  <c:v>346357.63416838984</c:v>
                </c:pt>
                <c:pt idx="4058">
                  <c:v>346394.42186205595</c:v>
                </c:pt>
                <c:pt idx="4059">
                  <c:v>346526.67071067647</c:v>
                </c:pt>
                <c:pt idx="4060">
                  <c:v>346580.00602515781</c:v>
                </c:pt>
                <c:pt idx="4061">
                  <c:v>346558.5479125827</c:v>
                </c:pt>
                <c:pt idx="4062">
                  <c:v>346579.98698892089</c:v>
                </c:pt>
                <c:pt idx="4063">
                  <c:v>346829.45901025762</c:v>
                </c:pt>
                <c:pt idx="4064">
                  <c:v>346767.8523459495</c:v>
                </c:pt>
                <c:pt idx="4065">
                  <c:v>346801.30348900845</c:v>
                </c:pt>
                <c:pt idx="4066">
                  <c:v>346653.58352788654</c:v>
                </c:pt>
                <c:pt idx="4067">
                  <c:v>346607.99214902899</c:v>
                </c:pt>
                <c:pt idx="4068">
                  <c:v>346714.49628096225</c:v>
                </c:pt>
                <c:pt idx="4069">
                  <c:v>346989.53757560567</c:v>
                </c:pt>
                <c:pt idx="4070">
                  <c:v>346813.88062662439</c:v>
                </c:pt>
                <c:pt idx="4071">
                  <c:v>346715.24953311722</c:v>
                </c:pt>
                <c:pt idx="4072">
                  <c:v>346669.37302610889</c:v>
                </c:pt>
                <c:pt idx="4073">
                  <c:v>346842.61163667851</c:v>
                </c:pt>
                <c:pt idx="4074">
                  <c:v>346669.44665281934</c:v>
                </c:pt>
                <c:pt idx="4075">
                  <c:v>346833.51936738979</c:v>
                </c:pt>
                <c:pt idx="4076">
                  <c:v>346908.03883509198</c:v>
                </c:pt>
                <c:pt idx="4077">
                  <c:v>346751.76771740546</c:v>
                </c:pt>
                <c:pt idx="4078">
                  <c:v>346735.08632491966</c:v>
                </c:pt>
                <c:pt idx="4079">
                  <c:v>347038.75444687356</c:v>
                </c:pt>
                <c:pt idx="4080">
                  <c:v>346780.41707382508</c:v>
                </c:pt>
                <c:pt idx="4081">
                  <c:v>346871.26214217156</c:v>
                </c:pt>
                <c:pt idx="4082">
                  <c:v>347030.55450371251</c:v>
                </c:pt>
                <c:pt idx="4083">
                  <c:v>346817.59371762065</c:v>
                </c:pt>
                <c:pt idx="4084">
                  <c:v>347231.72050620109</c:v>
                </c:pt>
                <c:pt idx="4085">
                  <c:v>347002.64065883972</c:v>
                </c:pt>
                <c:pt idx="4086">
                  <c:v>347313.82008809038</c:v>
                </c:pt>
                <c:pt idx="4087">
                  <c:v>347117.25570942456</c:v>
                </c:pt>
                <c:pt idx="4088">
                  <c:v>346878.70055312302</c:v>
                </c:pt>
                <c:pt idx="4089">
                  <c:v>346957.41086365347</c:v>
                </c:pt>
                <c:pt idx="4090">
                  <c:v>346994.40906567429</c:v>
                </c:pt>
                <c:pt idx="4091">
                  <c:v>347178.43534635659</c:v>
                </c:pt>
                <c:pt idx="4092">
                  <c:v>346968.9755029715</c:v>
                </c:pt>
                <c:pt idx="4093">
                  <c:v>347096.22565361281</c:v>
                </c:pt>
                <c:pt idx="4094">
                  <c:v>346986.04701421596</c:v>
                </c:pt>
                <c:pt idx="4095">
                  <c:v>347178.8983219628</c:v>
                </c:pt>
                <c:pt idx="4096">
                  <c:v>346993.64511704101</c:v>
                </c:pt>
                <c:pt idx="4097">
                  <c:v>347182.97965651745</c:v>
                </c:pt>
                <c:pt idx="4098">
                  <c:v>347215.77847653156</c:v>
                </c:pt>
                <c:pt idx="4099">
                  <c:v>347490.36759937304</c:v>
                </c:pt>
                <c:pt idx="4100">
                  <c:v>347133.98565966066</c:v>
                </c:pt>
                <c:pt idx="4101">
                  <c:v>347408.28150362422</c:v>
                </c:pt>
                <c:pt idx="4102">
                  <c:v>347236.45402701799</c:v>
                </c:pt>
                <c:pt idx="4103">
                  <c:v>347071.71509809612</c:v>
                </c:pt>
                <c:pt idx="4104">
                  <c:v>347133.69213757262</c:v>
                </c:pt>
                <c:pt idx="4105">
                  <c:v>347257.1191497448</c:v>
                </c:pt>
                <c:pt idx="4106">
                  <c:v>347170.12213474949</c:v>
                </c:pt>
                <c:pt idx="4107">
                  <c:v>347330.23832585942</c:v>
                </c:pt>
                <c:pt idx="4108">
                  <c:v>347416.50522821397</c:v>
                </c:pt>
                <c:pt idx="4109">
                  <c:v>347437.02122260426</c:v>
                </c:pt>
                <c:pt idx="4110">
                  <c:v>347223.49010661221</c:v>
                </c:pt>
                <c:pt idx="4111">
                  <c:v>347199.23106780095</c:v>
                </c:pt>
                <c:pt idx="4112">
                  <c:v>347335.10190042754</c:v>
                </c:pt>
                <c:pt idx="4113">
                  <c:v>347351.43652739993</c:v>
                </c:pt>
                <c:pt idx="4114">
                  <c:v>347380.25566809869</c:v>
                </c:pt>
                <c:pt idx="4115">
                  <c:v>347474.17702000856</c:v>
                </c:pt>
                <c:pt idx="4116">
                  <c:v>347343.29262995906</c:v>
                </c:pt>
                <c:pt idx="4117">
                  <c:v>347662.8713432473</c:v>
                </c:pt>
                <c:pt idx="4118">
                  <c:v>347400.73752605019</c:v>
                </c:pt>
                <c:pt idx="4119">
                  <c:v>347392.49925444048</c:v>
                </c:pt>
                <c:pt idx="4120">
                  <c:v>347593.04635196057</c:v>
                </c:pt>
                <c:pt idx="4121">
                  <c:v>347584.87178693659</c:v>
                </c:pt>
                <c:pt idx="4122">
                  <c:v>347491.04579959606</c:v>
                </c:pt>
                <c:pt idx="4123">
                  <c:v>347523.21728799568</c:v>
                </c:pt>
                <c:pt idx="4124">
                  <c:v>347359.13063743914</c:v>
                </c:pt>
                <c:pt idx="4125">
                  <c:v>347593.03572888742</c:v>
                </c:pt>
                <c:pt idx="4126">
                  <c:v>347613.76753285294</c:v>
                </c:pt>
                <c:pt idx="4127">
                  <c:v>347375.42160920607</c:v>
                </c:pt>
                <c:pt idx="4128">
                  <c:v>347847.65171852446</c:v>
                </c:pt>
                <c:pt idx="4129">
                  <c:v>347470.41913538799</c:v>
                </c:pt>
                <c:pt idx="4130">
                  <c:v>347519.83578273689</c:v>
                </c:pt>
                <c:pt idx="4131">
                  <c:v>347540.37180495774</c:v>
                </c:pt>
                <c:pt idx="4132">
                  <c:v>347502.6855865246</c:v>
                </c:pt>
                <c:pt idx="4133">
                  <c:v>347449.58026275405</c:v>
                </c:pt>
                <c:pt idx="4134">
                  <c:v>347449.31804263592</c:v>
                </c:pt>
                <c:pt idx="4135">
                  <c:v>347507.41392070131</c:v>
                </c:pt>
                <c:pt idx="4136">
                  <c:v>347663.23310808896</c:v>
                </c:pt>
                <c:pt idx="4137">
                  <c:v>347626.56870685151</c:v>
                </c:pt>
                <c:pt idx="4138">
                  <c:v>347622.47083837242</c:v>
                </c:pt>
                <c:pt idx="4139">
                  <c:v>347703.90596959303</c:v>
                </c:pt>
                <c:pt idx="4140">
                  <c:v>347786.06107454153</c:v>
                </c:pt>
                <c:pt idx="4141">
                  <c:v>347658.72834899294</c:v>
                </c:pt>
                <c:pt idx="4142">
                  <c:v>348011.93652903504</c:v>
                </c:pt>
                <c:pt idx="4143">
                  <c:v>347737.23365932505</c:v>
                </c:pt>
                <c:pt idx="4144">
                  <c:v>347716.84751864173</c:v>
                </c:pt>
                <c:pt idx="4145">
                  <c:v>347638.70542345557</c:v>
                </c:pt>
                <c:pt idx="4146">
                  <c:v>347778.21002735337</c:v>
                </c:pt>
                <c:pt idx="4147">
                  <c:v>347588.96349919279</c:v>
                </c:pt>
                <c:pt idx="4148">
                  <c:v>347646.86507274886</c:v>
                </c:pt>
                <c:pt idx="4149">
                  <c:v>347601.29991399922</c:v>
                </c:pt>
                <c:pt idx="4150">
                  <c:v>347880.53097058577</c:v>
                </c:pt>
                <c:pt idx="4151">
                  <c:v>347892.92742673459</c:v>
                </c:pt>
                <c:pt idx="4152">
                  <c:v>347732.64860392135</c:v>
                </c:pt>
                <c:pt idx="4153">
                  <c:v>347687.47877208958</c:v>
                </c:pt>
                <c:pt idx="4154">
                  <c:v>347856.25005662534</c:v>
                </c:pt>
                <c:pt idx="4155">
                  <c:v>348081.78672176605</c:v>
                </c:pt>
                <c:pt idx="4156">
                  <c:v>347860.51806663611</c:v>
                </c:pt>
                <c:pt idx="4157">
                  <c:v>347699.82444538886</c:v>
                </c:pt>
                <c:pt idx="4158">
                  <c:v>347732.97208858142</c:v>
                </c:pt>
                <c:pt idx="4159">
                  <c:v>347872.92255515646</c:v>
                </c:pt>
                <c:pt idx="4160">
                  <c:v>348028.40180470899</c:v>
                </c:pt>
                <c:pt idx="4161">
                  <c:v>348069.4879837723</c:v>
                </c:pt>
                <c:pt idx="4162">
                  <c:v>347790.5276529665</c:v>
                </c:pt>
                <c:pt idx="4163">
                  <c:v>347753.27401969972</c:v>
                </c:pt>
                <c:pt idx="4164">
                  <c:v>348008.13654508343</c:v>
                </c:pt>
                <c:pt idx="4165">
                  <c:v>348048.90514467197</c:v>
                </c:pt>
                <c:pt idx="4166">
                  <c:v>347819.07640939584</c:v>
                </c:pt>
                <c:pt idx="4167">
                  <c:v>347971.45775704418</c:v>
                </c:pt>
                <c:pt idx="4168">
                  <c:v>347892.82494390965</c:v>
                </c:pt>
                <c:pt idx="4169">
                  <c:v>348078.0277588552</c:v>
                </c:pt>
                <c:pt idx="4170">
                  <c:v>347950.79439921025</c:v>
                </c:pt>
                <c:pt idx="4171">
                  <c:v>347966.92682379903</c:v>
                </c:pt>
                <c:pt idx="4172">
                  <c:v>348123.45387502841</c:v>
                </c:pt>
                <c:pt idx="4173">
                  <c:v>348089.98048096499</c:v>
                </c:pt>
                <c:pt idx="4174">
                  <c:v>348040.7026895312</c:v>
                </c:pt>
                <c:pt idx="4175">
                  <c:v>348090.38596230827</c:v>
                </c:pt>
                <c:pt idx="4176">
                  <c:v>348283.47163584328</c:v>
                </c:pt>
                <c:pt idx="4177">
                  <c:v>348357.01575711503</c:v>
                </c:pt>
                <c:pt idx="4178">
                  <c:v>348197.37266046694</c:v>
                </c:pt>
                <c:pt idx="4179">
                  <c:v>348377.5570434808</c:v>
                </c:pt>
                <c:pt idx="4180">
                  <c:v>348328.60634798789</c:v>
                </c:pt>
                <c:pt idx="4181">
                  <c:v>348463.87577032729</c:v>
                </c:pt>
                <c:pt idx="4182">
                  <c:v>348546.02696920309</c:v>
                </c:pt>
                <c:pt idx="4183">
                  <c:v>348155.75291035906</c:v>
                </c:pt>
                <c:pt idx="4184">
                  <c:v>348390.11407247104</c:v>
                </c:pt>
                <c:pt idx="4185">
                  <c:v>348463.86609171162</c:v>
                </c:pt>
                <c:pt idx="4186">
                  <c:v>348365.49741202313</c:v>
                </c:pt>
                <c:pt idx="4187">
                  <c:v>348394.23974073591</c:v>
                </c:pt>
                <c:pt idx="4188">
                  <c:v>348295.96357527492</c:v>
                </c:pt>
                <c:pt idx="4189">
                  <c:v>348271.20345182013</c:v>
                </c:pt>
                <c:pt idx="4190">
                  <c:v>348382.19273509487</c:v>
                </c:pt>
                <c:pt idx="4191">
                  <c:v>348250.21069917397</c:v>
                </c:pt>
                <c:pt idx="4192">
                  <c:v>348312.3174860875</c:v>
                </c:pt>
                <c:pt idx="4193">
                  <c:v>348435.35099337169</c:v>
                </c:pt>
                <c:pt idx="4194">
                  <c:v>348307.7052943639</c:v>
                </c:pt>
                <c:pt idx="4195">
                  <c:v>348447.39638349856</c:v>
                </c:pt>
                <c:pt idx="4196">
                  <c:v>348352.90209896932</c:v>
                </c:pt>
                <c:pt idx="4197">
                  <c:v>348410.93226706935</c:v>
                </c:pt>
                <c:pt idx="4198">
                  <c:v>348422.74176241452</c:v>
                </c:pt>
                <c:pt idx="4199">
                  <c:v>348484.37331412244</c:v>
                </c:pt>
                <c:pt idx="4200">
                  <c:v>348521.85359015869</c:v>
                </c:pt>
                <c:pt idx="4201">
                  <c:v>348517.76850113639</c:v>
                </c:pt>
                <c:pt idx="4202">
                  <c:v>348538.20115993056</c:v>
                </c:pt>
                <c:pt idx="4203">
                  <c:v>348385.79364382842</c:v>
                </c:pt>
                <c:pt idx="4204">
                  <c:v>348632.37170133559</c:v>
                </c:pt>
                <c:pt idx="4205">
                  <c:v>348833.66458987107</c:v>
                </c:pt>
                <c:pt idx="4206">
                  <c:v>348571.10393535811</c:v>
                </c:pt>
                <c:pt idx="4207">
                  <c:v>348677.61331559432</c:v>
                </c:pt>
                <c:pt idx="4208">
                  <c:v>348538.33045090159</c:v>
                </c:pt>
                <c:pt idx="4209">
                  <c:v>348459.78553695412</c:v>
                </c:pt>
                <c:pt idx="4210">
                  <c:v>348673.87151305319</c:v>
                </c:pt>
                <c:pt idx="4211">
                  <c:v>348726.8150307766</c:v>
                </c:pt>
                <c:pt idx="4212">
                  <c:v>348579.18158950913</c:v>
                </c:pt>
                <c:pt idx="4213">
                  <c:v>348805.16283963795</c:v>
                </c:pt>
                <c:pt idx="4214">
                  <c:v>349022.71287437703</c:v>
                </c:pt>
                <c:pt idx="4215">
                  <c:v>348595.50290583225</c:v>
                </c:pt>
                <c:pt idx="4216">
                  <c:v>348653.33896403207</c:v>
                </c:pt>
                <c:pt idx="4217">
                  <c:v>348759.93381296052</c:v>
                </c:pt>
                <c:pt idx="4218">
                  <c:v>348841.90212705557</c:v>
                </c:pt>
                <c:pt idx="4219">
                  <c:v>348607.73482810362</c:v>
                </c:pt>
                <c:pt idx="4220">
                  <c:v>348620.00318528287</c:v>
                </c:pt>
                <c:pt idx="4221">
                  <c:v>348665.41158433957</c:v>
                </c:pt>
                <c:pt idx="4222">
                  <c:v>348825.70952247398</c:v>
                </c:pt>
                <c:pt idx="4223">
                  <c:v>348907.64785161399</c:v>
                </c:pt>
                <c:pt idx="4224">
                  <c:v>348838.18794660439</c:v>
                </c:pt>
                <c:pt idx="4225">
                  <c:v>348842.34432030044</c:v>
                </c:pt>
                <c:pt idx="4226">
                  <c:v>349051.52312954603</c:v>
                </c:pt>
                <c:pt idx="4227">
                  <c:v>348751.79982119671</c:v>
                </c:pt>
                <c:pt idx="4228">
                  <c:v>348788.44998877397</c:v>
                </c:pt>
                <c:pt idx="4229">
                  <c:v>348813.5821332726</c:v>
                </c:pt>
                <c:pt idx="4230">
                  <c:v>348842.35955507407</c:v>
                </c:pt>
                <c:pt idx="4231">
                  <c:v>348965.35232443619</c:v>
                </c:pt>
                <c:pt idx="4232">
                  <c:v>348841.8747975424</c:v>
                </c:pt>
                <c:pt idx="4233">
                  <c:v>349158.39324756106</c:v>
                </c:pt>
                <c:pt idx="4234">
                  <c:v>348829.54828085168</c:v>
                </c:pt>
                <c:pt idx="4235">
                  <c:v>348919.96208246698</c:v>
                </c:pt>
                <c:pt idx="4236">
                  <c:v>348977.96074021421</c:v>
                </c:pt>
                <c:pt idx="4237">
                  <c:v>348985.7231061653</c:v>
                </c:pt>
                <c:pt idx="4238">
                  <c:v>349092.72477315884</c:v>
                </c:pt>
                <c:pt idx="4239">
                  <c:v>348981.96205970162</c:v>
                </c:pt>
                <c:pt idx="4240">
                  <c:v>349072.43519967829</c:v>
                </c:pt>
                <c:pt idx="4241">
                  <c:v>349113.40865410451</c:v>
                </c:pt>
                <c:pt idx="4242">
                  <c:v>348965.17063900555</c:v>
                </c:pt>
                <c:pt idx="4243">
                  <c:v>349417.33826472663</c:v>
                </c:pt>
                <c:pt idx="4244">
                  <c:v>349113.54754687654</c:v>
                </c:pt>
                <c:pt idx="4245">
                  <c:v>349150.13670192403</c:v>
                </c:pt>
                <c:pt idx="4246">
                  <c:v>348998.06218804594</c:v>
                </c:pt>
                <c:pt idx="4247">
                  <c:v>349088.89846619987</c:v>
                </c:pt>
                <c:pt idx="4248">
                  <c:v>349240.58345842879</c:v>
                </c:pt>
                <c:pt idx="4249">
                  <c:v>349347.49861973047</c:v>
                </c:pt>
                <c:pt idx="4250">
                  <c:v>349298.51419893687</c:v>
                </c:pt>
                <c:pt idx="4251">
                  <c:v>349240.70110980904</c:v>
                </c:pt>
                <c:pt idx="4252">
                  <c:v>349125.83859946718</c:v>
                </c:pt>
                <c:pt idx="4253">
                  <c:v>349088.58908087702</c:v>
                </c:pt>
                <c:pt idx="4254">
                  <c:v>349253.24854640156</c:v>
                </c:pt>
                <c:pt idx="4255">
                  <c:v>349129.58435818041</c:v>
                </c:pt>
                <c:pt idx="4256">
                  <c:v>349282.09663513425</c:v>
                </c:pt>
                <c:pt idx="4257">
                  <c:v>349359.92901316297</c:v>
                </c:pt>
                <c:pt idx="4258">
                  <c:v>349298.53997798491</c:v>
                </c:pt>
                <c:pt idx="4259">
                  <c:v>349261.50062434335</c:v>
                </c:pt>
                <c:pt idx="4260">
                  <c:v>349244.87755434093</c:v>
                </c:pt>
                <c:pt idx="4261">
                  <c:v>349265.47665861232</c:v>
                </c:pt>
                <c:pt idx="4262">
                  <c:v>349631.1573282819</c:v>
                </c:pt>
                <c:pt idx="4263">
                  <c:v>349512.16272400867</c:v>
                </c:pt>
                <c:pt idx="4264">
                  <c:v>349265.2452143968</c:v>
                </c:pt>
                <c:pt idx="4265">
                  <c:v>349470.79348800681</c:v>
                </c:pt>
                <c:pt idx="4266">
                  <c:v>349302.22874927474</c:v>
                </c:pt>
                <c:pt idx="4267">
                  <c:v>349322.8238951388</c:v>
                </c:pt>
                <c:pt idx="4268">
                  <c:v>349520.29355616908</c:v>
                </c:pt>
                <c:pt idx="4269">
                  <c:v>349590.02901498583</c:v>
                </c:pt>
                <c:pt idx="4270">
                  <c:v>349651.73477934388</c:v>
                </c:pt>
                <c:pt idx="4271">
                  <c:v>349799.73409462016</c:v>
                </c:pt>
                <c:pt idx="4272">
                  <c:v>349532.79031487508</c:v>
                </c:pt>
                <c:pt idx="4273">
                  <c:v>349409.25633823947</c:v>
                </c:pt>
                <c:pt idx="4274">
                  <c:v>349400.95819934236</c:v>
                </c:pt>
                <c:pt idx="4275">
                  <c:v>349586.10701769608</c:v>
                </c:pt>
                <c:pt idx="4276">
                  <c:v>349528.73034725629</c:v>
                </c:pt>
                <c:pt idx="4277">
                  <c:v>349869.64289679658</c:v>
                </c:pt>
                <c:pt idx="4278">
                  <c:v>349910.75871369976</c:v>
                </c:pt>
                <c:pt idx="4279">
                  <c:v>349684.71805439284</c:v>
                </c:pt>
                <c:pt idx="4280">
                  <c:v>349738.073767489</c:v>
                </c:pt>
                <c:pt idx="4281">
                  <c:v>349647.84373529826</c:v>
                </c:pt>
                <c:pt idx="4282">
                  <c:v>349561.45915953093</c:v>
                </c:pt>
                <c:pt idx="4283">
                  <c:v>349775.0781597204</c:v>
                </c:pt>
                <c:pt idx="4284">
                  <c:v>349606.78136186913</c:v>
                </c:pt>
                <c:pt idx="4285">
                  <c:v>349623.19814756513</c:v>
                </c:pt>
                <c:pt idx="4286">
                  <c:v>349742.37302394462</c:v>
                </c:pt>
                <c:pt idx="4287">
                  <c:v>349775.13003902143</c:v>
                </c:pt>
                <c:pt idx="4288">
                  <c:v>349594.13058022526</c:v>
                </c:pt>
                <c:pt idx="4289">
                  <c:v>349651.94618730136</c:v>
                </c:pt>
                <c:pt idx="4290">
                  <c:v>349602.38657957106</c:v>
                </c:pt>
                <c:pt idx="4291">
                  <c:v>349689.04759535671</c:v>
                </c:pt>
                <c:pt idx="4292">
                  <c:v>349836.74594821513</c:v>
                </c:pt>
                <c:pt idx="4293">
                  <c:v>349911.33777812583</c:v>
                </c:pt>
                <c:pt idx="4294">
                  <c:v>349758.95926209242</c:v>
                </c:pt>
                <c:pt idx="4295">
                  <c:v>349820.61888023536</c:v>
                </c:pt>
                <c:pt idx="4296">
                  <c:v>349775.39866136393</c:v>
                </c:pt>
                <c:pt idx="4297">
                  <c:v>349721.59978085587</c:v>
                </c:pt>
                <c:pt idx="4298">
                  <c:v>349898.42722721607</c:v>
                </c:pt>
                <c:pt idx="4299">
                  <c:v>350013.57417890651</c:v>
                </c:pt>
                <c:pt idx="4300">
                  <c:v>349939.84686074825</c:v>
                </c:pt>
                <c:pt idx="4301">
                  <c:v>349816.29384183459</c:v>
                </c:pt>
                <c:pt idx="4302">
                  <c:v>349865.83464175003</c:v>
                </c:pt>
                <c:pt idx="4303">
                  <c:v>350132.89964665158</c:v>
                </c:pt>
                <c:pt idx="4304">
                  <c:v>349836.74931338849</c:v>
                </c:pt>
                <c:pt idx="4305">
                  <c:v>349877.85848815448</c:v>
                </c:pt>
                <c:pt idx="4306">
                  <c:v>350075.30853048712</c:v>
                </c:pt>
                <c:pt idx="4307">
                  <c:v>349890.35506679647</c:v>
                </c:pt>
                <c:pt idx="4308">
                  <c:v>350046.56458522374</c:v>
                </c:pt>
                <c:pt idx="4309">
                  <c:v>350120.91651837446</c:v>
                </c:pt>
                <c:pt idx="4310">
                  <c:v>349890.24606997473</c:v>
                </c:pt>
                <c:pt idx="4311">
                  <c:v>350042.63416602451</c:v>
                </c:pt>
                <c:pt idx="4312">
                  <c:v>350182.24856200593</c:v>
                </c:pt>
                <c:pt idx="4313">
                  <c:v>349906.65289002785</c:v>
                </c:pt>
                <c:pt idx="4314">
                  <c:v>349955.99740895972</c:v>
                </c:pt>
                <c:pt idx="4315">
                  <c:v>350116.50079839374</c:v>
                </c:pt>
                <c:pt idx="4316">
                  <c:v>350055.02186378697</c:v>
                </c:pt>
                <c:pt idx="4317">
                  <c:v>350137.01601838815</c:v>
                </c:pt>
                <c:pt idx="4318">
                  <c:v>350108.17477252305</c:v>
                </c:pt>
                <c:pt idx="4319">
                  <c:v>349997.19746141514</c:v>
                </c:pt>
                <c:pt idx="4320">
                  <c:v>350161.70426359144</c:v>
                </c:pt>
                <c:pt idx="4321">
                  <c:v>350170.11061769427</c:v>
                </c:pt>
                <c:pt idx="4322">
                  <c:v>350256.46628775791</c:v>
                </c:pt>
                <c:pt idx="4323">
                  <c:v>350190.62064573332</c:v>
                </c:pt>
                <c:pt idx="4324">
                  <c:v>350202.93038053537</c:v>
                </c:pt>
                <c:pt idx="4325">
                  <c:v>350194.75669329922</c:v>
                </c:pt>
                <c:pt idx="4326">
                  <c:v>350305.63801357133</c:v>
                </c:pt>
                <c:pt idx="4327">
                  <c:v>350248.24089690601</c:v>
                </c:pt>
                <c:pt idx="4328">
                  <c:v>350289.2190762583</c:v>
                </c:pt>
                <c:pt idx="4329">
                  <c:v>350182.20826594147</c:v>
                </c:pt>
                <c:pt idx="4330">
                  <c:v>350355.04048376263</c:v>
                </c:pt>
                <c:pt idx="4331">
                  <c:v>350581.25810134178</c:v>
                </c:pt>
                <c:pt idx="4332">
                  <c:v>350556.59133501595</c:v>
                </c:pt>
                <c:pt idx="4333">
                  <c:v>350301.49656203995</c:v>
                </c:pt>
                <c:pt idx="4334">
                  <c:v>350239.9297955879</c:v>
                </c:pt>
                <c:pt idx="4335">
                  <c:v>350264.47027513001</c:v>
                </c:pt>
                <c:pt idx="4336">
                  <c:v>350256.28433687135</c:v>
                </c:pt>
                <c:pt idx="4337">
                  <c:v>350486.63232770021</c:v>
                </c:pt>
                <c:pt idx="4338">
                  <c:v>350309.94645983569</c:v>
                </c:pt>
                <c:pt idx="4339">
                  <c:v>350717.01837298495</c:v>
                </c:pt>
                <c:pt idx="4340">
                  <c:v>350322.22963170375</c:v>
                </c:pt>
                <c:pt idx="4341">
                  <c:v>350421.05786346266</c:v>
                </c:pt>
                <c:pt idx="4342">
                  <c:v>350507.210529915</c:v>
                </c:pt>
                <c:pt idx="4343">
                  <c:v>350651.22273409198</c:v>
                </c:pt>
                <c:pt idx="4344">
                  <c:v>350532.09179164656</c:v>
                </c:pt>
                <c:pt idx="4345">
                  <c:v>350486.8767471395</c:v>
                </c:pt>
                <c:pt idx="4346">
                  <c:v>350774.65699460305</c:v>
                </c:pt>
                <c:pt idx="4347">
                  <c:v>350601.89387390832</c:v>
                </c:pt>
                <c:pt idx="4348">
                  <c:v>350466.04050732462</c:v>
                </c:pt>
                <c:pt idx="4349">
                  <c:v>350807.58650596719</c:v>
                </c:pt>
                <c:pt idx="4350">
                  <c:v>350507.18130614131</c:v>
                </c:pt>
                <c:pt idx="4351">
                  <c:v>350482.49520164746</c:v>
                </c:pt>
                <c:pt idx="4352">
                  <c:v>350560.8468952218</c:v>
                </c:pt>
                <c:pt idx="4353">
                  <c:v>350667.86339688336</c:v>
                </c:pt>
                <c:pt idx="4354">
                  <c:v>350671.99879346922</c:v>
                </c:pt>
                <c:pt idx="4355">
                  <c:v>350667.88579381816</c:v>
                </c:pt>
                <c:pt idx="4356">
                  <c:v>350737.74857369543</c:v>
                </c:pt>
                <c:pt idx="4357">
                  <c:v>350824.00142807083</c:v>
                </c:pt>
                <c:pt idx="4358">
                  <c:v>350849.6042130345</c:v>
                </c:pt>
                <c:pt idx="4359">
                  <c:v>350803.43224385637</c:v>
                </c:pt>
                <c:pt idx="4360">
                  <c:v>350848.70502767921</c:v>
                </c:pt>
                <c:pt idx="4361">
                  <c:v>350626.49626815913</c:v>
                </c:pt>
                <c:pt idx="4362">
                  <c:v>350680.0302674392</c:v>
                </c:pt>
                <c:pt idx="4363">
                  <c:v>350729.35738726176</c:v>
                </c:pt>
                <c:pt idx="4364">
                  <c:v>350889.87337292341</c:v>
                </c:pt>
                <c:pt idx="4365">
                  <c:v>350881.61996001727</c:v>
                </c:pt>
                <c:pt idx="4366">
                  <c:v>351182.02400073328</c:v>
                </c:pt>
                <c:pt idx="4367">
                  <c:v>350877.59991394292</c:v>
                </c:pt>
                <c:pt idx="4368">
                  <c:v>350795.19395344908</c:v>
                </c:pt>
                <c:pt idx="4369">
                  <c:v>350988.62981406186</c:v>
                </c:pt>
                <c:pt idx="4370">
                  <c:v>350865.14923277678</c:v>
                </c:pt>
                <c:pt idx="4371">
                  <c:v>350807.75568732357</c:v>
                </c:pt>
                <c:pt idx="4372">
                  <c:v>351005.43409500318</c:v>
                </c:pt>
                <c:pt idx="4373">
                  <c:v>350787.03566077718</c:v>
                </c:pt>
                <c:pt idx="4374">
                  <c:v>351017.55311395036</c:v>
                </c:pt>
                <c:pt idx="4375">
                  <c:v>350992.71510486386</c:v>
                </c:pt>
                <c:pt idx="4376">
                  <c:v>350968.10140647844</c:v>
                </c:pt>
                <c:pt idx="4377">
                  <c:v>350815.7741936731</c:v>
                </c:pt>
                <c:pt idx="4378">
                  <c:v>350894.16913864913</c:v>
                </c:pt>
                <c:pt idx="4379">
                  <c:v>350996.97605190589</c:v>
                </c:pt>
                <c:pt idx="4380">
                  <c:v>350894.14703166869</c:v>
                </c:pt>
                <c:pt idx="4381">
                  <c:v>351066.78717819619</c:v>
                </c:pt>
                <c:pt idx="4382">
                  <c:v>351013.446573133</c:v>
                </c:pt>
                <c:pt idx="4383">
                  <c:v>350848.68150983035</c:v>
                </c:pt>
                <c:pt idx="4384">
                  <c:v>351297.29426274978</c:v>
                </c:pt>
                <c:pt idx="4385">
                  <c:v>351066.90307517454</c:v>
                </c:pt>
                <c:pt idx="4386">
                  <c:v>350914.52365630923</c:v>
                </c:pt>
                <c:pt idx="4387">
                  <c:v>351058.56356336572</c:v>
                </c:pt>
                <c:pt idx="4388">
                  <c:v>350963.90199570521</c:v>
                </c:pt>
                <c:pt idx="4389">
                  <c:v>351136.76252022549</c:v>
                </c:pt>
                <c:pt idx="4390">
                  <c:v>351062.8803675258</c:v>
                </c:pt>
                <c:pt idx="4391">
                  <c:v>351029.90032942523</c:v>
                </c:pt>
                <c:pt idx="4392">
                  <c:v>351256.86422393768</c:v>
                </c:pt>
                <c:pt idx="4393">
                  <c:v>351062.84213473182</c:v>
                </c:pt>
                <c:pt idx="4394">
                  <c:v>351169.85376120394</c:v>
                </c:pt>
                <c:pt idx="4395">
                  <c:v>351239.65814139479</c:v>
                </c:pt>
                <c:pt idx="4396">
                  <c:v>351235.57164191519</c:v>
                </c:pt>
                <c:pt idx="4397">
                  <c:v>351104.02451004391</c:v>
                </c:pt>
                <c:pt idx="4398">
                  <c:v>351083.2494736432</c:v>
                </c:pt>
                <c:pt idx="4399">
                  <c:v>351227.41634668922</c:v>
                </c:pt>
                <c:pt idx="4400">
                  <c:v>351408.4559982263</c:v>
                </c:pt>
                <c:pt idx="4401">
                  <c:v>351585.42084228608</c:v>
                </c:pt>
                <c:pt idx="4402">
                  <c:v>351149.10216903355</c:v>
                </c:pt>
                <c:pt idx="4403">
                  <c:v>351157.39266016521</c:v>
                </c:pt>
                <c:pt idx="4404">
                  <c:v>351359.01133444585</c:v>
                </c:pt>
                <c:pt idx="4405">
                  <c:v>351413.33361401333</c:v>
                </c:pt>
                <c:pt idx="4406">
                  <c:v>351276.69888479728</c:v>
                </c:pt>
                <c:pt idx="4407">
                  <c:v>351454.8701852482</c:v>
                </c:pt>
                <c:pt idx="4408">
                  <c:v>351408.40753937972</c:v>
                </c:pt>
                <c:pt idx="4409">
                  <c:v>351318.03915438638</c:v>
                </c:pt>
                <c:pt idx="4410">
                  <c:v>351235.5289886531</c:v>
                </c:pt>
                <c:pt idx="4411">
                  <c:v>351453.70589415519</c:v>
                </c:pt>
                <c:pt idx="4412">
                  <c:v>351429.00248853979</c:v>
                </c:pt>
                <c:pt idx="4413">
                  <c:v>351498.99731880258</c:v>
                </c:pt>
                <c:pt idx="4414">
                  <c:v>351260.23208898783</c:v>
                </c:pt>
                <c:pt idx="4415">
                  <c:v>351688.36956308113</c:v>
                </c:pt>
                <c:pt idx="4416">
                  <c:v>351453.7553066829</c:v>
                </c:pt>
                <c:pt idx="4417">
                  <c:v>351503.08759492374</c:v>
                </c:pt>
                <c:pt idx="4418">
                  <c:v>351350.89078637317</c:v>
                </c:pt>
                <c:pt idx="4419">
                  <c:v>351420.93720604491</c:v>
                </c:pt>
                <c:pt idx="4420">
                  <c:v>351375.5095849986</c:v>
                </c:pt>
                <c:pt idx="4421">
                  <c:v>351379.59224652417</c:v>
                </c:pt>
                <c:pt idx="4422">
                  <c:v>351564.86141440197</c:v>
                </c:pt>
                <c:pt idx="4423">
                  <c:v>351568.99525152217</c:v>
                </c:pt>
                <c:pt idx="4424">
                  <c:v>351754.27675679955</c:v>
                </c:pt>
                <c:pt idx="4425">
                  <c:v>351486.62924429728</c:v>
                </c:pt>
                <c:pt idx="4426">
                  <c:v>351581.37884058838</c:v>
                </c:pt>
                <c:pt idx="4427">
                  <c:v>351877.75083715154</c:v>
                </c:pt>
                <c:pt idx="4428">
                  <c:v>351704.85214939289</c:v>
                </c:pt>
                <c:pt idx="4429">
                  <c:v>351672.13335552806</c:v>
                </c:pt>
                <c:pt idx="4430">
                  <c:v>351519.56339619687</c:v>
                </c:pt>
                <c:pt idx="4431">
                  <c:v>351614.25131402077</c:v>
                </c:pt>
                <c:pt idx="4432">
                  <c:v>351523.82538644609</c:v>
                </c:pt>
                <c:pt idx="4433">
                  <c:v>351602.04121500923</c:v>
                </c:pt>
                <c:pt idx="4434">
                  <c:v>351515.51435446605</c:v>
                </c:pt>
                <c:pt idx="4435">
                  <c:v>351795.39629128925</c:v>
                </c:pt>
                <c:pt idx="4436">
                  <c:v>351729.63037362247</c:v>
                </c:pt>
                <c:pt idx="4437">
                  <c:v>351655.56947954767</c:v>
                </c:pt>
                <c:pt idx="4438">
                  <c:v>351754.36014062713</c:v>
                </c:pt>
                <c:pt idx="4439">
                  <c:v>351807.83823687676</c:v>
                </c:pt>
                <c:pt idx="4440">
                  <c:v>351725.55500190251</c:v>
                </c:pt>
                <c:pt idx="4441">
                  <c:v>352058.97068936389</c:v>
                </c:pt>
                <c:pt idx="4442">
                  <c:v>351684.23889286123</c:v>
                </c:pt>
                <c:pt idx="4443">
                  <c:v>351680.11307267071</c:v>
                </c:pt>
                <c:pt idx="4444">
                  <c:v>351853.11667647737</c:v>
                </c:pt>
                <c:pt idx="4445">
                  <c:v>351927.23586827656</c:v>
                </c:pt>
                <c:pt idx="4446">
                  <c:v>351729.56044242677</c:v>
                </c:pt>
                <c:pt idx="4447">
                  <c:v>351816.12905514432</c:v>
                </c:pt>
                <c:pt idx="4448">
                  <c:v>352182.49646141246</c:v>
                </c:pt>
                <c:pt idx="4449">
                  <c:v>352174.28018813831</c:v>
                </c:pt>
                <c:pt idx="4450">
                  <c:v>352252.4937562967</c:v>
                </c:pt>
                <c:pt idx="4451">
                  <c:v>352013.64788368746</c:v>
                </c:pt>
                <c:pt idx="4452">
                  <c:v>352092.54260141635</c:v>
                </c:pt>
                <c:pt idx="4453">
                  <c:v>352071.29144289671</c:v>
                </c:pt>
                <c:pt idx="4454">
                  <c:v>351857.15600196685</c:v>
                </c:pt>
                <c:pt idx="4455">
                  <c:v>352013.67438103579</c:v>
                </c:pt>
                <c:pt idx="4456">
                  <c:v>351869.52783849812</c:v>
                </c:pt>
                <c:pt idx="4457">
                  <c:v>352071.27910949744</c:v>
                </c:pt>
                <c:pt idx="4458">
                  <c:v>351906.57040742313</c:v>
                </c:pt>
                <c:pt idx="4459">
                  <c:v>351947.75148189993</c:v>
                </c:pt>
                <c:pt idx="4460">
                  <c:v>352112.45897133183</c:v>
                </c:pt>
                <c:pt idx="4461">
                  <c:v>351927.15212263667</c:v>
                </c:pt>
                <c:pt idx="4462">
                  <c:v>352211.34138129419</c:v>
                </c:pt>
                <c:pt idx="4463">
                  <c:v>352071.38297443173</c:v>
                </c:pt>
                <c:pt idx="4464">
                  <c:v>352017.8572456211</c:v>
                </c:pt>
                <c:pt idx="4465">
                  <c:v>352030.22215794318</c:v>
                </c:pt>
                <c:pt idx="4466">
                  <c:v>352503.73448925395</c:v>
                </c:pt>
                <c:pt idx="4467">
                  <c:v>352248.48193045612</c:v>
                </c:pt>
                <c:pt idx="4468">
                  <c:v>352236.07610534469</c:v>
                </c:pt>
                <c:pt idx="4469">
                  <c:v>352277.21246819606</c:v>
                </c:pt>
                <c:pt idx="4470">
                  <c:v>352326.63441685837</c:v>
                </c:pt>
                <c:pt idx="4471">
                  <c:v>352178.47469571338</c:v>
                </c:pt>
                <c:pt idx="4472">
                  <c:v>352223.77417581598</c:v>
                </c:pt>
                <c:pt idx="4473">
                  <c:v>352211.31434965477</c:v>
                </c:pt>
                <c:pt idx="4474">
                  <c:v>352400.7906788488</c:v>
                </c:pt>
                <c:pt idx="4475">
                  <c:v>352219.62421290955</c:v>
                </c:pt>
                <c:pt idx="4476">
                  <c:v>352347.2546398121</c:v>
                </c:pt>
                <c:pt idx="4477">
                  <c:v>352384.28366770648</c:v>
                </c:pt>
                <c:pt idx="4478">
                  <c:v>352207.17976287904</c:v>
                </c:pt>
                <c:pt idx="4479">
                  <c:v>352400.77698982874</c:v>
                </c:pt>
                <c:pt idx="4480">
                  <c:v>352318.49084105896</c:v>
                </c:pt>
                <c:pt idx="4481">
                  <c:v>352441.94678360963</c:v>
                </c:pt>
                <c:pt idx="4482">
                  <c:v>352343.11132501392</c:v>
                </c:pt>
                <c:pt idx="4483">
                  <c:v>352404.94631374005</c:v>
                </c:pt>
                <c:pt idx="4484">
                  <c:v>352582.05511642597</c:v>
                </c:pt>
                <c:pt idx="4485">
                  <c:v>352499.62434198236</c:v>
                </c:pt>
                <c:pt idx="4486">
                  <c:v>352483.18197553931</c:v>
                </c:pt>
                <c:pt idx="4487">
                  <c:v>352343.0969106718</c:v>
                </c:pt>
                <c:pt idx="4488">
                  <c:v>352454.32277667517</c:v>
                </c:pt>
                <c:pt idx="4489">
                  <c:v>352499.62953100615</c:v>
                </c:pt>
                <c:pt idx="4490">
                  <c:v>352388.4049090218</c:v>
                </c:pt>
                <c:pt idx="4491">
                  <c:v>352573.77342340501</c:v>
                </c:pt>
                <c:pt idx="4492">
                  <c:v>352636.01090268017</c:v>
                </c:pt>
                <c:pt idx="4493">
                  <c:v>352429.63564005203</c:v>
                </c:pt>
                <c:pt idx="4494">
                  <c:v>352614.97683130286</c:v>
                </c:pt>
                <c:pt idx="4495">
                  <c:v>352598.48192039976</c:v>
                </c:pt>
                <c:pt idx="4496">
                  <c:v>352528.545173441</c:v>
                </c:pt>
                <c:pt idx="4497">
                  <c:v>352487.35535030125</c:v>
                </c:pt>
                <c:pt idx="4498">
                  <c:v>352590.2984995633</c:v>
                </c:pt>
                <c:pt idx="4499">
                  <c:v>352800.40494347806</c:v>
                </c:pt>
                <c:pt idx="4500">
                  <c:v>352483.19953276479</c:v>
                </c:pt>
                <c:pt idx="4501">
                  <c:v>352528.55220819445</c:v>
                </c:pt>
                <c:pt idx="4502">
                  <c:v>352544.94497564435</c:v>
                </c:pt>
                <c:pt idx="4503">
                  <c:v>352998.11234312336</c:v>
                </c:pt>
                <c:pt idx="4504">
                  <c:v>352772.8606815933</c:v>
                </c:pt>
                <c:pt idx="4505">
                  <c:v>352598.57411055319</c:v>
                </c:pt>
                <c:pt idx="4506">
                  <c:v>352697.36744724668</c:v>
                </c:pt>
                <c:pt idx="4507">
                  <c:v>352834.21743546706</c:v>
                </c:pt>
                <c:pt idx="4508">
                  <c:v>352864.03673353523</c:v>
                </c:pt>
                <c:pt idx="4509">
                  <c:v>352985.8137730392</c:v>
                </c:pt>
                <c:pt idx="4510">
                  <c:v>352796.2602166115</c:v>
                </c:pt>
                <c:pt idx="4511">
                  <c:v>352962.97603286779</c:v>
                </c:pt>
                <c:pt idx="4512">
                  <c:v>352812.72379397636</c:v>
                </c:pt>
                <c:pt idx="4513">
                  <c:v>352763.33888588531</c:v>
                </c:pt>
                <c:pt idx="4514">
                  <c:v>352956.93460462592</c:v>
                </c:pt>
                <c:pt idx="4515">
                  <c:v>352858.09147471579</c:v>
                </c:pt>
                <c:pt idx="4516">
                  <c:v>352940.46442263463</c:v>
                </c:pt>
                <c:pt idx="4517">
                  <c:v>353006.5686316893</c:v>
                </c:pt>
                <c:pt idx="4518">
                  <c:v>352829.2684785336</c:v>
                </c:pt>
                <c:pt idx="4519">
                  <c:v>353216.53830973437</c:v>
                </c:pt>
                <c:pt idx="4520">
                  <c:v>353113.54585694498</c:v>
                </c:pt>
                <c:pt idx="4521">
                  <c:v>352973.3888657752</c:v>
                </c:pt>
                <c:pt idx="4522">
                  <c:v>352961.0377157302</c:v>
                </c:pt>
                <c:pt idx="4523">
                  <c:v>352866.27336250321</c:v>
                </c:pt>
                <c:pt idx="4524">
                  <c:v>352870.38456471357</c:v>
                </c:pt>
                <c:pt idx="4525">
                  <c:v>352928.08117427584</c:v>
                </c:pt>
                <c:pt idx="4526">
                  <c:v>352932.24380837288</c:v>
                </c:pt>
                <c:pt idx="4527">
                  <c:v>353031.12477892032</c:v>
                </c:pt>
                <c:pt idx="4528">
                  <c:v>353129.99540310138</c:v>
                </c:pt>
                <c:pt idx="4529">
                  <c:v>353006.43088735227</c:v>
                </c:pt>
                <c:pt idx="4530">
                  <c:v>352969.28422323725</c:v>
                </c:pt>
                <c:pt idx="4531">
                  <c:v>352981.62945975264</c:v>
                </c:pt>
                <c:pt idx="4532">
                  <c:v>353171.20400178892</c:v>
                </c:pt>
                <c:pt idx="4533">
                  <c:v>353263.42549987836</c:v>
                </c:pt>
                <c:pt idx="4534">
                  <c:v>353072.30313444196</c:v>
                </c:pt>
                <c:pt idx="4535">
                  <c:v>353035.19615829492</c:v>
                </c:pt>
                <c:pt idx="4536">
                  <c:v>353084.68409641698</c:v>
                </c:pt>
                <c:pt idx="4537">
                  <c:v>353105.2560788939</c:v>
                </c:pt>
                <c:pt idx="4538">
                  <c:v>353377.28652821574</c:v>
                </c:pt>
                <c:pt idx="4539">
                  <c:v>353109.3736982905</c:v>
                </c:pt>
                <c:pt idx="4540">
                  <c:v>353566.84522506839</c:v>
                </c:pt>
                <c:pt idx="4541">
                  <c:v>353505.05729242763</c:v>
                </c:pt>
                <c:pt idx="4542">
                  <c:v>353154.72173860617</c:v>
                </c:pt>
                <c:pt idx="4543">
                  <c:v>353331.97967283108</c:v>
                </c:pt>
                <c:pt idx="4544">
                  <c:v>353216.53366161382</c:v>
                </c:pt>
                <c:pt idx="4545">
                  <c:v>353212.3923727994</c:v>
                </c:pt>
                <c:pt idx="4546">
                  <c:v>353352.52091418183</c:v>
                </c:pt>
                <c:pt idx="4547">
                  <c:v>353327.80694833957</c:v>
                </c:pt>
                <c:pt idx="4548">
                  <c:v>353249.49346749944</c:v>
                </c:pt>
                <c:pt idx="4549">
                  <c:v>353282.50828013226</c:v>
                </c:pt>
                <c:pt idx="4550">
                  <c:v>353426.73413596017</c:v>
                </c:pt>
                <c:pt idx="4551">
                  <c:v>353393.72294913774</c:v>
                </c:pt>
                <c:pt idx="4552">
                  <c:v>353517.41141363065</c:v>
                </c:pt>
                <c:pt idx="4553">
                  <c:v>353497.44018577342</c:v>
                </c:pt>
                <c:pt idx="4554">
                  <c:v>353510.28988659813</c:v>
                </c:pt>
                <c:pt idx="4555">
                  <c:v>353443.25400936877</c:v>
                </c:pt>
                <c:pt idx="4556">
                  <c:v>353410.21502159454</c:v>
                </c:pt>
                <c:pt idx="4557">
                  <c:v>353467.96916851582</c:v>
                </c:pt>
                <c:pt idx="4558">
                  <c:v>353352.52991047991</c:v>
                </c:pt>
                <c:pt idx="4559">
                  <c:v>353579.3210457692</c:v>
                </c:pt>
                <c:pt idx="4560">
                  <c:v>353439.11595864716</c:v>
                </c:pt>
                <c:pt idx="4561">
                  <c:v>353393.72284260747</c:v>
                </c:pt>
                <c:pt idx="4562">
                  <c:v>353871.88508141262</c:v>
                </c:pt>
                <c:pt idx="4563">
                  <c:v>353641.15762090677</c:v>
                </c:pt>
                <c:pt idx="4564">
                  <c:v>353616.32749713492</c:v>
                </c:pt>
                <c:pt idx="4565">
                  <c:v>353678.23760158691</c:v>
                </c:pt>
                <c:pt idx="4566">
                  <c:v>353777.11606148211</c:v>
                </c:pt>
                <c:pt idx="4567">
                  <c:v>353529.7391600635</c:v>
                </c:pt>
                <c:pt idx="4568">
                  <c:v>353707.00105888298</c:v>
                </c:pt>
                <c:pt idx="4569">
                  <c:v>353808.36495330319</c:v>
                </c:pt>
                <c:pt idx="4570">
                  <c:v>353649.30739822082</c:v>
                </c:pt>
                <c:pt idx="4571">
                  <c:v>353904.93297369522</c:v>
                </c:pt>
                <c:pt idx="4572">
                  <c:v>353711.11155533534</c:v>
                </c:pt>
                <c:pt idx="4573">
                  <c:v>353636.9577958897</c:v>
                </c:pt>
                <c:pt idx="4574">
                  <c:v>353649.31551659631</c:v>
                </c:pt>
                <c:pt idx="4575">
                  <c:v>353653.42162415874</c:v>
                </c:pt>
                <c:pt idx="4576">
                  <c:v>353880.17089323298</c:v>
                </c:pt>
                <c:pt idx="4577">
                  <c:v>353814.168011092</c:v>
                </c:pt>
                <c:pt idx="4578">
                  <c:v>353772.98159474804</c:v>
                </c:pt>
                <c:pt idx="4579">
                  <c:v>353818.31999930384</c:v>
                </c:pt>
                <c:pt idx="4580">
                  <c:v>353723.48322219442</c:v>
                </c:pt>
                <c:pt idx="4581">
                  <c:v>353900.7663184171</c:v>
                </c:pt>
                <c:pt idx="4582">
                  <c:v>353880.14012215828</c:v>
                </c:pt>
                <c:pt idx="4583">
                  <c:v>354086.34002080327</c:v>
                </c:pt>
                <c:pt idx="4584">
                  <c:v>353826.56421014352</c:v>
                </c:pt>
                <c:pt idx="4585">
                  <c:v>354016.57262433239</c:v>
                </c:pt>
                <c:pt idx="4586">
                  <c:v>353810.05857680808</c:v>
                </c:pt>
                <c:pt idx="4587">
                  <c:v>353876.04019799741</c:v>
                </c:pt>
                <c:pt idx="4588">
                  <c:v>353958.47370718641</c:v>
                </c:pt>
                <c:pt idx="4589">
                  <c:v>353843.02545230114</c:v>
                </c:pt>
                <c:pt idx="4590">
                  <c:v>354054.13008538785</c:v>
                </c:pt>
                <c:pt idx="4591">
                  <c:v>354292.46455023676</c:v>
                </c:pt>
                <c:pt idx="4592">
                  <c:v>353876.01817275229</c:v>
                </c:pt>
                <c:pt idx="4593">
                  <c:v>353880.14765731303</c:v>
                </c:pt>
                <c:pt idx="4594">
                  <c:v>353983.21507704945</c:v>
                </c:pt>
                <c:pt idx="4595">
                  <c:v>353921.39627148601</c:v>
                </c:pt>
                <c:pt idx="4596">
                  <c:v>353966.73649299523</c:v>
                </c:pt>
                <c:pt idx="4597">
                  <c:v>354129.52600308473</c:v>
                </c:pt>
                <c:pt idx="4598">
                  <c:v>353991.47987386392</c:v>
                </c:pt>
                <c:pt idx="4599">
                  <c:v>354061.54143941734</c:v>
                </c:pt>
                <c:pt idx="4600">
                  <c:v>354131.66820505512</c:v>
                </c:pt>
                <c:pt idx="4601">
                  <c:v>354337.84472477657</c:v>
                </c:pt>
                <c:pt idx="4602">
                  <c:v>354111.0480436174</c:v>
                </c:pt>
                <c:pt idx="4603">
                  <c:v>353958.46578808565</c:v>
                </c:pt>
                <c:pt idx="4604">
                  <c:v>353966.73716010415</c:v>
                </c:pt>
                <c:pt idx="4605">
                  <c:v>353979.09694815474</c:v>
                </c:pt>
                <c:pt idx="4606">
                  <c:v>354366.73518473282</c:v>
                </c:pt>
                <c:pt idx="4607">
                  <c:v>354164.68207478075</c:v>
                </c:pt>
                <c:pt idx="4608">
                  <c:v>354152.2825999065</c:v>
                </c:pt>
                <c:pt idx="4609">
                  <c:v>354232.04856789723</c:v>
                </c:pt>
                <c:pt idx="4610">
                  <c:v>354094.54024276487</c:v>
                </c:pt>
                <c:pt idx="4611">
                  <c:v>354102.78836628812</c:v>
                </c:pt>
                <c:pt idx="4612">
                  <c:v>354296.70478229615</c:v>
                </c:pt>
                <c:pt idx="4613">
                  <c:v>354226.50997563597</c:v>
                </c:pt>
                <c:pt idx="4614">
                  <c:v>354407.96664657927</c:v>
                </c:pt>
                <c:pt idx="4615">
                  <c:v>354296.58671769628</c:v>
                </c:pt>
                <c:pt idx="4616">
                  <c:v>354321.32327934977</c:v>
                </c:pt>
                <c:pt idx="4617">
                  <c:v>354317.23008127225</c:v>
                </c:pt>
                <c:pt idx="4618">
                  <c:v>354214.10302416724</c:v>
                </c:pt>
                <c:pt idx="4619">
                  <c:v>354643.02251020202</c:v>
                </c:pt>
                <c:pt idx="4620">
                  <c:v>354346.06945925514</c:v>
                </c:pt>
                <c:pt idx="4621">
                  <c:v>354391.45952467725</c:v>
                </c:pt>
                <c:pt idx="4622">
                  <c:v>354605.95879251731</c:v>
                </c:pt>
                <c:pt idx="4623">
                  <c:v>354482.27482028544</c:v>
                </c:pt>
                <c:pt idx="4624">
                  <c:v>354329.57568524726</c:v>
                </c:pt>
                <c:pt idx="4625">
                  <c:v>354461.53740869212</c:v>
                </c:pt>
                <c:pt idx="4626">
                  <c:v>354527.52476400795</c:v>
                </c:pt>
                <c:pt idx="4627">
                  <c:v>354494.53870175534</c:v>
                </c:pt>
                <c:pt idx="4628">
                  <c:v>354874.0090594191</c:v>
                </c:pt>
                <c:pt idx="4629">
                  <c:v>354548.17904634227</c:v>
                </c:pt>
                <c:pt idx="4630">
                  <c:v>354449.16375401622</c:v>
                </c:pt>
                <c:pt idx="4631">
                  <c:v>354568.78658499254</c:v>
                </c:pt>
                <c:pt idx="4632">
                  <c:v>354581.14169666136</c:v>
                </c:pt>
                <c:pt idx="4633">
                  <c:v>354457.41517642007</c:v>
                </c:pt>
                <c:pt idx="4634">
                  <c:v>354824.55963224405</c:v>
                </c:pt>
                <c:pt idx="4635">
                  <c:v>354725.56149656646</c:v>
                </c:pt>
                <c:pt idx="4636">
                  <c:v>354515.17185340746</c:v>
                </c:pt>
                <c:pt idx="4637">
                  <c:v>354498.69373540039</c:v>
                </c:pt>
                <c:pt idx="4638">
                  <c:v>354701.7985957042</c:v>
                </c:pt>
                <c:pt idx="4639">
                  <c:v>354886.41421597032</c:v>
                </c:pt>
                <c:pt idx="4640">
                  <c:v>354539.91835139232</c:v>
                </c:pt>
                <c:pt idx="4641">
                  <c:v>354494.56101731485</c:v>
                </c:pt>
                <c:pt idx="4642">
                  <c:v>354725.54320737434</c:v>
                </c:pt>
                <c:pt idx="4643">
                  <c:v>354622.40063263749</c:v>
                </c:pt>
                <c:pt idx="4644">
                  <c:v>354759.04877236782</c:v>
                </c:pt>
                <c:pt idx="4645">
                  <c:v>354766.78971337189</c:v>
                </c:pt>
                <c:pt idx="4646">
                  <c:v>354667.8015450575</c:v>
                </c:pt>
                <c:pt idx="4647">
                  <c:v>354766.76152518712</c:v>
                </c:pt>
                <c:pt idx="4648">
                  <c:v>354700.77297729306</c:v>
                </c:pt>
                <c:pt idx="4649">
                  <c:v>354737.88845639187</c:v>
                </c:pt>
                <c:pt idx="4650">
                  <c:v>354828.84932890703</c:v>
                </c:pt>
                <c:pt idx="4651">
                  <c:v>354704.88387568691</c:v>
                </c:pt>
                <c:pt idx="4652">
                  <c:v>354908.75530000567</c:v>
                </c:pt>
                <c:pt idx="4653">
                  <c:v>354795.63924987696</c:v>
                </c:pt>
                <c:pt idx="4654">
                  <c:v>355047.34340884304</c:v>
                </c:pt>
                <c:pt idx="4655">
                  <c:v>354816.26726098126</c:v>
                </c:pt>
                <c:pt idx="4656">
                  <c:v>354762.65276872559</c:v>
                </c:pt>
                <c:pt idx="4657">
                  <c:v>354841.01713793358</c:v>
                </c:pt>
                <c:pt idx="4658">
                  <c:v>354969.19743575231</c:v>
                </c:pt>
                <c:pt idx="4659">
                  <c:v>355045.66693332855</c:v>
                </c:pt>
                <c:pt idx="4660">
                  <c:v>354977.14213756664</c:v>
                </c:pt>
                <c:pt idx="4661">
                  <c:v>354857.50867098355</c:v>
                </c:pt>
                <c:pt idx="4662">
                  <c:v>354989.53982982988</c:v>
                </c:pt>
                <c:pt idx="4663">
                  <c:v>355043.42871089437</c:v>
                </c:pt>
                <c:pt idx="4664">
                  <c:v>354944.18457703799</c:v>
                </c:pt>
                <c:pt idx="4665">
                  <c:v>354973.02599552512</c:v>
                </c:pt>
                <c:pt idx="4666">
                  <c:v>354948.30170212436</c:v>
                </c:pt>
                <c:pt idx="4667">
                  <c:v>355121.72714651324</c:v>
                </c:pt>
                <c:pt idx="4668">
                  <c:v>354997.81607950502</c:v>
                </c:pt>
                <c:pt idx="4669">
                  <c:v>355105.07671763888</c:v>
                </c:pt>
                <c:pt idx="4670">
                  <c:v>355072.07630353619</c:v>
                </c:pt>
                <c:pt idx="4671">
                  <c:v>355414.53620477143</c:v>
                </c:pt>
                <c:pt idx="4672">
                  <c:v>355092.66988262365</c:v>
                </c:pt>
                <c:pt idx="4673">
                  <c:v>355204.16584474122</c:v>
                </c:pt>
                <c:pt idx="4674">
                  <c:v>355043.18653434882</c:v>
                </c:pt>
                <c:pt idx="4675">
                  <c:v>355289.99497349892</c:v>
                </c:pt>
                <c:pt idx="4676">
                  <c:v>355220.60299617756</c:v>
                </c:pt>
                <c:pt idx="4677">
                  <c:v>355199.93834632676</c:v>
                </c:pt>
                <c:pt idx="4678">
                  <c:v>355362.81627054553</c:v>
                </c:pt>
                <c:pt idx="4679">
                  <c:v>355133.95161589229</c:v>
                </c:pt>
                <c:pt idx="4680">
                  <c:v>355290.74413044617</c:v>
                </c:pt>
                <c:pt idx="4681">
                  <c:v>355620.85022899345</c:v>
                </c:pt>
                <c:pt idx="4682">
                  <c:v>355158.70360226993</c:v>
                </c:pt>
                <c:pt idx="4683">
                  <c:v>355257.70527007757</c:v>
                </c:pt>
                <c:pt idx="4684">
                  <c:v>355216.44110931014</c:v>
                </c:pt>
                <c:pt idx="4685">
                  <c:v>355377.40686361492</c:v>
                </c:pt>
                <c:pt idx="4686">
                  <c:v>355361.02522290283</c:v>
                </c:pt>
                <c:pt idx="4687">
                  <c:v>355369.44181109482</c:v>
                </c:pt>
                <c:pt idx="4688">
                  <c:v>355455.8307446203</c:v>
                </c:pt>
                <c:pt idx="4689">
                  <c:v>355381.75229679461</c:v>
                </c:pt>
                <c:pt idx="4690">
                  <c:v>355432.31084594503</c:v>
                </c:pt>
                <c:pt idx="4691">
                  <c:v>355398.02301031986</c:v>
                </c:pt>
                <c:pt idx="4692">
                  <c:v>355393.87236660655</c:v>
                </c:pt>
                <c:pt idx="4693">
                  <c:v>355323.72162432835</c:v>
                </c:pt>
                <c:pt idx="4694">
                  <c:v>355493.22787616629</c:v>
                </c:pt>
                <c:pt idx="4695">
                  <c:v>355583.19400232093</c:v>
                </c:pt>
                <c:pt idx="4696">
                  <c:v>355707.57726272382</c:v>
                </c:pt>
                <c:pt idx="4697">
                  <c:v>355360.90786813822</c:v>
                </c:pt>
                <c:pt idx="4698">
                  <c:v>355393.87289309344</c:v>
                </c:pt>
                <c:pt idx="4699">
                  <c:v>355526.02122075274</c:v>
                </c:pt>
                <c:pt idx="4700">
                  <c:v>355443.39507641166</c:v>
                </c:pt>
                <c:pt idx="4701">
                  <c:v>355435.14038336085</c:v>
                </c:pt>
                <c:pt idx="4702">
                  <c:v>355464.02924412716</c:v>
                </c:pt>
                <c:pt idx="4703">
                  <c:v>355559.00989519752</c:v>
                </c:pt>
                <c:pt idx="4704">
                  <c:v>355422.77106962248</c:v>
                </c:pt>
                <c:pt idx="4705">
                  <c:v>355650.166178443</c:v>
                </c:pt>
                <c:pt idx="4706">
                  <c:v>355682.80842556839</c:v>
                </c:pt>
                <c:pt idx="4707">
                  <c:v>355794.27184590499</c:v>
                </c:pt>
                <c:pt idx="4708">
                  <c:v>355591.95916419226</c:v>
                </c:pt>
                <c:pt idx="4709">
                  <c:v>355579.62386107375</c:v>
                </c:pt>
                <c:pt idx="4710">
                  <c:v>355534.20569093479</c:v>
                </c:pt>
                <c:pt idx="4711">
                  <c:v>355715.7925193758</c:v>
                </c:pt>
                <c:pt idx="4712">
                  <c:v>356017.11552189826</c:v>
                </c:pt>
                <c:pt idx="4713">
                  <c:v>355724.03410460235</c:v>
                </c:pt>
                <c:pt idx="4714">
                  <c:v>355596.12995708064</c:v>
                </c:pt>
                <c:pt idx="4715">
                  <c:v>355620.90097898059</c:v>
                </c:pt>
                <c:pt idx="4716">
                  <c:v>355909.84432389511</c:v>
                </c:pt>
                <c:pt idx="4717">
                  <c:v>355645.66054171207</c:v>
                </c:pt>
                <c:pt idx="4718">
                  <c:v>355823.12169180106</c:v>
                </c:pt>
                <c:pt idx="4719">
                  <c:v>355889.96364048152</c:v>
                </c:pt>
                <c:pt idx="4720">
                  <c:v>355860.28575106058</c:v>
                </c:pt>
                <c:pt idx="4721">
                  <c:v>355856.11312456563</c:v>
                </c:pt>
                <c:pt idx="4722">
                  <c:v>355942.9744350916</c:v>
                </c:pt>
                <c:pt idx="4723">
                  <c:v>355843.73024021217</c:v>
                </c:pt>
                <c:pt idx="4724">
                  <c:v>356065.64247763559</c:v>
                </c:pt>
                <c:pt idx="4725">
                  <c:v>356009.20358411502</c:v>
                </c:pt>
                <c:pt idx="4726">
                  <c:v>355901.57271683845</c:v>
                </c:pt>
                <c:pt idx="4727">
                  <c:v>355963.43763912108</c:v>
                </c:pt>
                <c:pt idx="4728">
                  <c:v>356062.61623239063</c:v>
                </c:pt>
                <c:pt idx="4729">
                  <c:v>355913.93302657793</c:v>
                </c:pt>
                <c:pt idx="4730">
                  <c:v>356095.58350310387</c:v>
                </c:pt>
                <c:pt idx="4731">
                  <c:v>356318.5430067025</c:v>
                </c:pt>
                <c:pt idx="4732">
                  <c:v>355975.83351473737</c:v>
                </c:pt>
                <c:pt idx="4733">
                  <c:v>356289.65889427648</c:v>
                </c:pt>
                <c:pt idx="4734">
                  <c:v>355975.84233681514</c:v>
                </c:pt>
                <c:pt idx="4735">
                  <c:v>356066.64127234143</c:v>
                </c:pt>
                <c:pt idx="4736">
                  <c:v>356186.69758181437</c:v>
                </c:pt>
                <c:pt idx="4737">
                  <c:v>356000.63782039849</c:v>
                </c:pt>
                <c:pt idx="4738">
                  <c:v>356245.09658327582</c:v>
                </c:pt>
                <c:pt idx="4739">
                  <c:v>356050.13364102272</c:v>
                </c:pt>
                <c:pt idx="4740">
                  <c:v>356116.23279433878</c:v>
                </c:pt>
                <c:pt idx="4741">
                  <c:v>356207.04178700916</c:v>
                </c:pt>
                <c:pt idx="4742">
                  <c:v>356112.0530431337</c:v>
                </c:pt>
                <c:pt idx="4743">
                  <c:v>356062.57455211307</c:v>
                </c:pt>
                <c:pt idx="4744">
                  <c:v>356240.48397878767</c:v>
                </c:pt>
                <c:pt idx="4745">
                  <c:v>356260.95929141203</c:v>
                </c:pt>
                <c:pt idx="4746">
                  <c:v>356297.89610967448</c:v>
                </c:pt>
                <c:pt idx="4747">
                  <c:v>356268.98934446613</c:v>
                </c:pt>
                <c:pt idx="4748">
                  <c:v>356277.2099531882</c:v>
                </c:pt>
                <c:pt idx="4749">
                  <c:v>356174.04214968998</c:v>
                </c:pt>
                <c:pt idx="4750">
                  <c:v>356207.00852583349</c:v>
                </c:pt>
                <c:pt idx="4751">
                  <c:v>356595.15895212226</c:v>
                </c:pt>
                <c:pt idx="4752">
                  <c:v>356407.68155909586</c:v>
                </c:pt>
                <c:pt idx="4753">
                  <c:v>356359.94456588349</c:v>
                </c:pt>
                <c:pt idx="4754">
                  <c:v>356297.84237853263</c:v>
                </c:pt>
                <c:pt idx="4755">
                  <c:v>356376.51762154116</c:v>
                </c:pt>
                <c:pt idx="4756">
                  <c:v>356359.87156755518</c:v>
                </c:pt>
                <c:pt idx="4757">
                  <c:v>356297.84088283405</c:v>
                </c:pt>
                <c:pt idx="4758">
                  <c:v>356706.65073399124</c:v>
                </c:pt>
                <c:pt idx="4759">
                  <c:v>356425.86824038916</c:v>
                </c:pt>
                <c:pt idx="4760">
                  <c:v>356355.6459336757</c:v>
                </c:pt>
                <c:pt idx="4761">
                  <c:v>356574.57096243178</c:v>
                </c:pt>
                <c:pt idx="4762">
                  <c:v>356281.37468309829</c:v>
                </c:pt>
                <c:pt idx="4763">
                  <c:v>356543.19969144562</c:v>
                </c:pt>
                <c:pt idx="4764">
                  <c:v>356359.77582422458</c:v>
                </c:pt>
                <c:pt idx="4765">
                  <c:v>356450.62533916702</c:v>
                </c:pt>
                <c:pt idx="4766">
                  <c:v>356343.325049037</c:v>
                </c:pt>
                <c:pt idx="4767">
                  <c:v>356554.24191280972</c:v>
                </c:pt>
                <c:pt idx="4768">
                  <c:v>356570.92489973962</c:v>
                </c:pt>
                <c:pt idx="4769">
                  <c:v>356368.09051424579</c:v>
                </c:pt>
                <c:pt idx="4770">
                  <c:v>356648.89756471972</c:v>
                </c:pt>
                <c:pt idx="4771">
                  <c:v>356512.55732413463</c:v>
                </c:pt>
                <c:pt idx="4772">
                  <c:v>356413.51834080002</c:v>
                </c:pt>
                <c:pt idx="4773">
                  <c:v>356851.23512305052</c:v>
                </c:pt>
                <c:pt idx="4774">
                  <c:v>356566.24260947463</c:v>
                </c:pt>
                <c:pt idx="4775">
                  <c:v>356640.62404892227</c:v>
                </c:pt>
                <c:pt idx="4776">
                  <c:v>356529.14091791963</c:v>
                </c:pt>
                <c:pt idx="4777">
                  <c:v>356694.30993193475</c:v>
                </c:pt>
                <c:pt idx="4778">
                  <c:v>356681.9632505292</c:v>
                </c:pt>
                <c:pt idx="4779">
                  <c:v>356756.87083401642</c:v>
                </c:pt>
                <c:pt idx="4780">
                  <c:v>356801.1185593697</c:v>
                </c:pt>
                <c:pt idx="4781">
                  <c:v>356549.77879490081</c:v>
                </c:pt>
                <c:pt idx="4782">
                  <c:v>356769.09126172151</c:v>
                </c:pt>
                <c:pt idx="4783">
                  <c:v>356702.53389481426</c:v>
                </c:pt>
                <c:pt idx="4784">
                  <c:v>356615.7960724961</c:v>
                </c:pt>
                <c:pt idx="4785">
                  <c:v>356776.90988369979</c:v>
                </c:pt>
                <c:pt idx="4786">
                  <c:v>356954.5206528253</c:v>
                </c:pt>
                <c:pt idx="4787">
                  <c:v>356892.9793831819</c:v>
                </c:pt>
                <c:pt idx="4788">
                  <c:v>356776.91283746727</c:v>
                </c:pt>
                <c:pt idx="4789">
                  <c:v>356760.33978096413</c:v>
                </c:pt>
                <c:pt idx="4790">
                  <c:v>356876.55518962955</c:v>
                </c:pt>
                <c:pt idx="4791">
                  <c:v>356863.69894210872</c:v>
                </c:pt>
                <c:pt idx="4792">
                  <c:v>356768.66394861962</c:v>
                </c:pt>
                <c:pt idx="4793">
                  <c:v>356735.56468654785</c:v>
                </c:pt>
                <c:pt idx="4794">
                  <c:v>356719.0608300211</c:v>
                </c:pt>
                <c:pt idx="4795">
                  <c:v>357053.67539201747</c:v>
                </c:pt>
                <c:pt idx="4796">
                  <c:v>356884.29504099756</c:v>
                </c:pt>
                <c:pt idx="4797">
                  <c:v>356946.57987711381</c:v>
                </c:pt>
                <c:pt idx="4798">
                  <c:v>357029.98138446588</c:v>
                </c:pt>
                <c:pt idx="4799">
                  <c:v>356954.49400807044</c:v>
                </c:pt>
                <c:pt idx="4800">
                  <c:v>356900.76723071607</c:v>
                </c:pt>
                <c:pt idx="4801">
                  <c:v>357090.44697838818</c:v>
                </c:pt>
                <c:pt idx="4802">
                  <c:v>356904.8984260959</c:v>
                </c:pt>
                <c:pt idx="4803">
                  <c:v>356847.11950186949</c:v>
                </c:pt>
                <c:pt idx="4804">
                  <c:v>356888.38918668206</c:v>
                </c:pt>
                <c:pt idx="4805">
                  <c:v>357272.57621504948</c:v>
                </c:pt>
                <c:pt idx="4806">
                  <c:v>357139.09988530533</c:v>
                </c:pt>
                <c:pt idx="4807">
                  <c:v>357154.73915870494</c:v>
                </c:pt>
                <c:pt idx="4808">
                  <c:v>357028.82765635598</c:v>
                </c:pt>
                <c:pt idx="4809">
                  <c:v>357041.20731397916</c:v>
                </c:pt>
                <c:pt idx="4810">
                  <c:v>357169.59374908305</c:v>
                </c:pt>
                <c:pt idx="4811">
                  <c:v>357086.70640053414</c:v>
                </c:pt>
                <c:pt idx="4812">
                  <c:v>357190.02312092064</c:v>
                </c:pt>
                <c:pt idx="4813">
                  <c:v>357111.4340449422</c:v>
                </c:pt>
                <c:pt idx="4814">
                  <c:v>357020.62471544306</c:v>
                </c:pt>
                <c:pt idx="4815">
                  <c:v>357206.50209943746</c:v>
                </c:pt>
                <c:pt idx="4816">
                  <c:v>357549.37783096865</c:v>
                </c:pt>
                <c:pt idx="4817">
                  <c:v>357268.58399883634</c:v>
                </c:pt>
                <c:pt idx="4818">
                  <c:v>357590.68661112804</c:v>
                </c:pt>
                <c:pt idx="4819">
                  <c:v>357408.95866059151</c:v>
                </c:pt>
                <c:pt idx="4820">
                  <c:v>357148.64810097648</c:v>
                </c:pt>
                <c:pt idx="4821">
                  <c:v>357363.88127217407</c:v>
                </c:pt>
                <c:pt idx="4822">
                  <c:v>357450.26951642707</c:v>
                </c:pt>
                <c:pt idx="4823">
                  <c:v>357401.36002402857</c:v>
                </c:pt>
                <c:pt idx="4824">
                  <c:v>357177.59274498245</c:v>
                </c:pt>
                <c:pt idx="4825">
                  <c:v>357429.7750066166</c:v>
                </c:pt>
                <c:pt idx="4826">
                  <c:v>357293.27285684645</c:v>
                </c:pt>
                <c:pt idx="4827">
                  <c:v>357512.81796576688</c:v>
                </c:pt>
                <c:pt idx="4828">
                  <c:v>357483.35218817386</c:v>
                </c:pt>
                <c:pt idx="4829">
                  <c:v>357301.51958406711</c:v>
                </c:pt>
                <c:pt idx="4830">
                  <c:v>357561.82445391419</c:v>
                </c:pt>
                <c:pt idx="4831">
                  <c:v>357322.19575429568</c:v>
                </c:pt>
                <c:pt idx="4832">
                  <c:v>357388.23686420615</c:v>
                </c:pt>
                <c:pt idx="4833">
                  <c:v>357645.48333352321</c:v>
                </c:pt>
                <c:pt idx="4834">
                  <c:v>357652.73992678907</c:v>
                </c:pt>
                <c:pt idx="4835">
                  <c:v>357583.14568400249</c:v>
                </c:pt>
                <c:pt idx="4836">
                  <c:v>357624.61632655642</c:v>
                </c:pt>
                <c:pt idx="4837">
                  <c:v>357454.34001038771</c:v>
                </c:pt>
                <c:pt idx="4838">
                  <c:v>357508.05155606422</c:v>
                </c:pt>
                <c:pt idx="4839">
                  <c:v>357532.84741937561</c:v>
                </c:pt>
                <c:pt idx="4840">
                  <c:v>357665.12319670117</c:v>
                </c:pt>
                <c:pt idx="4841">
                  <c:v>357888.25939482998</c:v>
                </c:pt>
                <c:pt idx="4842">
                  <c:v>357669.36889468553</c:v>
                </c:pt>
                <c:pt idx="4843">
                  <c:v>357640.33480749244</c:v>
                </c:pt>
                <c:pt idx="4844">
                  <c:v>357681.65263467055</c:v>
                </c:pt>
                <c:pt idx="4845">
                  <c:v>357727.65680094319</c:v>
                </c:pt>
                <c:pt idx="4846">
                  <c:v>357508.12050434394</c:v>
                </c:pt>
                <c:pt idx="4847">
                  <c:v>357706.71915034327</c:v>
                </c:pt>
                <c:pt idx="4848">
                  <c:v>357735.58579932991</c:v>
                </c:pt>
                <c:pt idx="4849">
                  <c:v>357858.46064383228</c:v>
                </c:pt>
                <c:pt idx="4850">
                  <c:v>357685.73554566258</c:v>
                </c:pt>
                <c:pt idx="4851">
                  <c:v>357698.21454023232</c:v>
                </c:pt>
                <c:pt idx="4852">
                  <c:v>357830.45848086587</c:v>
                </c:pt>
                <c:pt idx="4853">
                  <c:v>357751.92576666764</c:v>
                </c:pt>
                <c:pt idx="4854">
                  <c:v>357931.02216983156</c:v>
                </c:pt>
                <c:pt idx="4855">
                  <c:v>357830.43468998058</c:v>
                </c:pt>
                <c:pt idx="4856">
                  <c:v>357797.31650268898</c:v>
                </c:pt>
                <c:pt idx="4857">
                  <c:v>357723.00706528145</c:v>
                </c:pt>
                <c:pt idx="4858">
                  <c:v>357735.36901789386</c:v>
                </c:pt>
                <c:pt idx="4859">
                  <c:v>358123.87701651483</c:v>
                </c:pt>
                <c:pt idx="4860">
                  <c:v>357793.26043762505</c:v>
                </c:pt>
                <c:pt idx="4861">
                  <c:v>357855.2002484125</c:v>
                </c:pt>
                <c:pt idx="4862">
                  <c:v>358260.22700061271</c:v>
                </c:pt>
                <c:pt idx="4863">
                  <c:v>357789.08068210242</c:v>
                </c:pt>
                <c:pt idx="4864">
                  <c:v>358136.29795392981</c:v>
                </c:pt>
                <c:pt idx="4865">
                  <c:v>357846.90873743885</c:v>
                </c:pt>
                <c:pt idx="4866">
                  <c:v>358062.16361194919</c:v>
                </c:pt>
                <c:pt idx="4867">
                  <c:v>358049.48232926388</c:v>
                </c:pt>
                <c:pt idx="4868">
                  <c:v>357900.64693386015</c:v>
                </c:pt>
                <c:pt idx="4869">
                  <c:v>358037.58063058741</c:v>
                </c:pt>
                <c:pt idx="4870">
                  <c:v>357846.99049105926</c:v>
                </c:pt>
                <c:pt idx="4871">
                  <c:v>357958.55976180866</c:v>
                </c:pt>
                <c:pt idx="4872">
                  <c:v>357954.3841168948</c:v>
                </c:pt>
                <c:pt idx="4873">
                  <c:v>358008.13985459669</c:v>
                </c:pt>
                <c:pt idx="4874">
                  <c:v>357913.05405206041</c:v>
                </c:pt>
                <c:pt idx="4875">
                  <c:v>358363.58767779125</c:v>
                </c:pt>
                <c:pt idx="4876">
                  <c:v>358231.36979585665</c:v>
                </c:pt>
                <c:pt idx="4877">
                  <c:v>358144.96439698042</c:v>
                </c:pt>
                <c:pt idx="4878">
                  <c:v>358177.733903635</c:v>
                </c:pt>
                <c:pt idx="4879">
                  <c:v>358198.61956320191</c:v>
                </c:pt>
                <c:pt idx="4880">
                  <c:v>358202.62339975894</c:v>
                </c:pt>
                <c:pt idx="4881">
                  <c:v>358082.58015718736</c:v>
                </c:pt>
                <c:pt idx="4882">
                  <c:v>358066.04673711455</c:v>
                </c:pt>
                <c:pt idx="4883">
                  <c:v>358185.88378615287</c:v>
                </c:pt>
                <c:pt idx="4884">
                  <c:v>358273.3449761676</c:v>
                </c:pt>
                <c:pt idx="4885">
                  <c:v>358277.7188024841</c:v>
                </c:pt>
                <c:pt idx="4886">
                  <c:v>358177.63829948887</c:v>
                </c:pt>
                <c:pt idx="4887">
                  <c:v>358603.36871143128</c:v>
                </c:pt>
                <c:pt idx="4888">
                  <c:v>358272.66027711169</c:v>
                </c:pt>
                <c:pt idx="4889">
                  <c:v>358491.81170870777</c:v>
                </c:pt>
                <c:pt idx="4890">
                  <c:v>358462.86491414986</c:v>
                </c:pt>
                <c:pt idx="4891">
                  <c:v>358457.13041452871</c:v>
                </c:pt>
                <c:pt idx="4892">
                  <c:v>358459.75937357533</c:v>
                </c:pt>
                <c:pt idx="4893">
                  <c:v>358447.10728964099</c:v>
                </c:pt>
                <c:pt idx="4894">
                  <c:v>358603.44954498782</c:v>
                </c:pt>
                <c:pt idx="4895">
                  <c:v>358516.60669039213</c:v>
                </c:pt>
                <c:pt idx="4896">
                  <c:v>358596.97675243433</c:v>
                </c:pt>
                <c:pt idx="4897">
                  <c:v>358508.40904542198</c:v>
                </c:pt>
                <c:pt idx="4898">
                  <c:v>358363.67616705311</c:v>
                </c:pt>
                <c:pt idx="4899">
                  <c:v>358512.51311656373</c:v>
                </c:pt>
                <c:pt idx="4900">
                  <c:v>358466.95165655506</c:v>
                </c:pt>
                <c:pt idx="4901">
                  <c:v>358855.63656421652</c:v>
                </c:pt>
                <c:pt idx="4902">
                  <c:v>358637.59513118211</c:v>
                </c:pt>
                <c:pt idx="4903">
                  <c:v>358578.8207947198</c:v>
                </c:pt>
                <c:pt idx="4904">
                  <c:v>358524.86146161443</c:v>
                </c:pt>
                <c:pt idx="4905">
                  <c:v>358450.44947385788</c:v>
                </c:pt>
                <c:pt idx="4906">
                  <c:v>358483.49893016129</c:v>
                </c:pt>
                <c:pt idx="4907">
                  <c:v>358649.03400387807</c:v>
                </c:pt>
                <c:pt idx="4908">
                  <c:v>358619.97397398687</c:v>
                </c:pt>
                <c:pt idx="4909">
                  <c:v>358925.96566087799</c:v>
                </c:pt>
                <c:pt idx="4910">
                  <c:v>358566.24656295788</c:v>
                </c:pt>
                <c:pt idx="4911">
                  <c:v>358820.17192521424</c:v>
                </c:pt>
                <c:pt idx="4912">
                  <c:v>358665.42563236575</c:v>
                </c:pt>
                <c:pt idx="4913">
                  <c:v>358773.23608342028</c:v>
                </c:pt>
                <c:pt idx="4914">
                  <c:v>358781.40643329773</c:v>
                </c:pt>
                <c:pt idx="4915">
                  <c:v>358827.76012677315</c:v>
                </c:pt>
                <c:pt idx="4916">
                  <c:v>358710.97859696794</c:v>
                </c:pt>
                <c:pt idx="4917">
                  <c:v>358777.11855278118</c:v>
                </c:pt>
                <c:pt idx="4918">
                  <c:v>358844.22975684208</c:v>
                </c:pt>
                <c:pt idx="4919">
                  <c:v>358698.54635886475</c:v>
                </c:pt>
                <c:pt idx="4920">
                  <c:v>358710.98539780662</c:v>
                </c:pt>
                <c:pt idx="4921">
                  <c:v>358723.32773276273</c:v>
                </c:pt>
                <c:pt idx="4922">
                  <c:v>359083.14316952159</c:v>
                </c:pt>
                <c:pt idx="4923">
                  <c:v>358797.74248406308</c:v>
                </c:pt>
                <c:pt idx="4924">
                  <c:v>358768.87366103492</c:v>
                </c:pt>
                <c:pt idx="4925">
                  <c:v>358801.87626597547</c:v>
                </c:pt>
                <c:pt idx="4926">
                  <c:v>358826.68486250908</c:v>
                </c:pt>
                <c:pt idx="4927">
                  <c:v>358959.06608314026</c:v>
                </c:pt>
                <c:pt idx="4928">
                  <c:v>358814.36295708094</c:v>
                </c:pt>
                <c:pt idx="4929">
                  <c:v>358876.3088506863</c:v>
                </c:pt>
                <c:pt idx="4930">
                  <c:v>359318.83378525038</c:v>
                </c:pt>
                <c:pt idx="4931">
                  <c:v>359026.04262337723</c:v>
                </c:pt>
                <c:pt idx="4932">
                  <c:v>359092.43760575162</c:v>
                </c:pt>
                <c:pt idx="4933">
                  <c:v>359393.2792273321</c:v>
                </c:pt>
                <c:pt idx="4934">
                  <c:v>359095.53814068512</c:v>
                </c:pt>
                <c:pt idx="4935">
                  <c:v>358934.2456461938</c:v>
                </c:pt>
                <c:pt idx="4936">
                  <c:v>359116.92619459756</c:v>
                </c:pt>
                <c:pt idx="4937">
                  <c:v>359087.37425620493</c:v>
                </c:pt>
                <c:pt idx="4938">
                  <c:v>359033.46561717987</c:v>
                </c:pt>
                <c:pt idx="4939">
                  <c:v>359062.41546661773</c:v>
                </c:pt>
                <c:pt idx="4940">
                  <c:v>359041.79005008482</c:v>
                </c:pt>
                <c:pt idx="4941">
                  <c:v>359128.63005643192</c:v>
                </c:pt>
                <c:pt idx="4942">
                  <c:v>359091.39142528246</c:v>
                </c:pt>
                <c:pt idx="4943">
                  <c:v>359266.27508553106</c:v>
                </c:pt>
                <c:pt idx="4944">
                  <c:v>359157.55926153122</c:v>
                </c:pt>
                <c:pt idx="4945">
                  <c:v>359282.27756788587</c:v>
                </c:pt>
                <c:pt idx="4946">
                  <c:v>359359.10088823765</c:v>
                </c:pt>
                <c:pt idx="4947">
                  <c:v>359387.57881920598</c:v>
                </c:pt>
                <c:pt idx="4948">
                  <c:v>359641.5091435978</c:v>
                </c:pt>
                <c:pt idx="4949">
                  <c:v>359310.89237336634</c:v>
                </c:pt>
                <c:pt idx="4950">
                  <c:v>359223.81137693388</c:v>
                </c:pt>
                <c:pt idx="4951">
                  <c:v>359219.59148475446</c:v>
                </c:pt>
                <c:pt idx="4952">
                  <c:v>359339.99186626833</c:v>
                </c:pt>
                <c:pt idx="4953">
                  <c:v>359447.19386883103</c:v>
                </c:pt>
                <c:pt idx="4954">
                  <c:v>359591.93485286867</c:v>
                </c:pt>
                <c:pt idx="4955">
                  <c:v>359558.83811428177</c:v>
                </c:pt>
                <c:pt idx="4956">
                  <c:v>359306.536988448</c:v>
                </c:pt>
                <c:pt idx="4957">
                  <c:v>359480.30903952138</c:v>
                </c:pt>
                <c:pt idx="4958">
                  <c:v>359397.91326081316</c:v>
                </c:pt>
                <c:pt idx="4959">
                  <c:v>359422.83182123728</c:v>
                </c:pt>
                <c:pt idx="4960">
                  <c:v>359314.81306656828</c:v>
                </c:pt>
                <c:pt idx="4961">
                  <c:v>359455.63874793582</c:v>
                </c:pt>
                <c:pt idx="4962">
                  <c:v>359517.47872163018</c:v>
                </c:pt>
                <c:pt idx="4963">
                  <c:v>359562.9752684391</c:v>
                </c:pt>
                <c:pt idx="4964">
                  <c:v>359405.8208877336</c:v>
                </c:pt>
                <c:pt idx="4965">
                  <c:v>359682.94679756014</c:v>
                </c:pt>
                <c:pt idx="4966">
                  <c:v>359517.55581117724</c:v>
                </c:pt>
                <c:pt idx="4967">
                  <c:v>359618.11652299168</c:v>
                </c:pt>
                <c:pt idx="4968">
                  <c:v>359513.38372278662</c:v>
                </c:pt>
                <c:pt idx="4969">
                  <c:v>359652.97415827739</c:v>
                </c:pt>
                <c:pt idx="4970">
                  <c:v>359500.91334226308</c:v>
                </c:pt>
                <c:pt idx="4971">
                  <c:v>359484.42142674024</c:v>
                </c:pt>
                <c:pt idx="4972">
                  <c:v>359505.02814877004</c:v>
                </c:pt>
                <c:pt idx="4973">
                  <c:v>359773.97653944808</c:v>
                </c:pt>
                <c:pt idx="4974">
                  <c:v>359885.67605675431</c:v>
                </c:pt>
                <c:pt idx="4975">
                  <c:v>359604.53341771546</c:v>
                </c:pt>
                <c:pt idx="4976">
                  <c:v>359554.73099007789</c:v>
                </c:pt>
                <c:pt idx="4977">
                  <c:v>359505.10648111725</c:v>
                </c:pt>
                <c:pt idx="4978">
                  <c:v>359663.33660116652</c:v>
                </c:pt>
                <c:pt idx="4979">
                  <c:v>359517.50458356162</c:v>
                </c:pt>
                <c:pt idx="4980">
                  <c:v>359760.24993937887</c:v>
                </c:pt>
                <c:pt idx="4981">
                  <c:v>359993.23614557111</c:v>
                </c:pt>
                <c:pt idx="4982">
                  <c:v>359687.64969706495</c:v>
                </c:pt>
                <c:pt idx="4983">
                  <c:v>359645.75816960534</c:v>
                </c:pt>
                <c:pt idx="4984">
                  <c:v>359792.08632777096</c:v>
                </c:pt>
                <c:pt idx="4985">
                  <c:v>359587.77435723122</c:v>
                </c:pt>
                <c:pt idx="4986">
                  <c:v>359616.72390624846</c:v>
                </c:pt>
                <c:pt idx="4987">
                  <c:v>359728.51671601326</c:v>
                </c:pt>
                <c:pt idx="4988">
                  <c:v>359828.98710077541</c:v>
                </c:pt>
                <c:pt idx="4989">
                  <c:v>359786.42046413699</c:v>
                </c:pt>
                <c:pt idx="4990">
                  <c:v>359799.19720217399</c:v>
                </c:pt>
                <c:pt idx="4991">
                  <c:v>359956.03357623721</c:v>
                </c:pt>
                <c:pt idx="4992">
                  <c:v>359935.34702489938</c:v>
                </c:pt>
                <c:pt idx="4993">
                  <c:v>359886.82709023455</c:v>
                </c:pt>
                <c:pt idx="4994">
                  <c:v>359954.04695187008</c:v>
                </c:pt>
                <c:pt idx="4995">
                  <c:v>359819.46955592791</c:v>
                </c:pt>
                <c:pt idx="4996">
                  <c:v>359989.15327262576</c:v>
                </c:pt>
                <c:pt idx="4997">
                  <c:v>359931.38198824599</c:v>
                </c:pt>
                <c:pt idx="4998">
                  <c:v>360369.8152095353</c:v>
                </c:pt>
                <c:pt idx="4999">
                  <c:v>360316.04299179296</c:v>
                </c:pt>
                <c:pt idx="5000">
                  <c:v>359951.95930771518</c:v>
                </c:pt>
                <c:pt idx="5001">
                  <c:v>359910.58675734891</c:v>
                </c:pt>
                <c:pt idx="5002">
                  <c:v>360291.26129861618</c:v>
                </c:pt>
                <c:pt idx="5003">
                  <c:v>360096.77704818628</c:v>
                </c:pt>
                <c:pt idx="5004">
                  <c:v>360134.90855675971</c:v>
                </c:pt>
                <c:pt idx="5005">
                  <c:v>360030.59283968084</c:v>
                </c:pt>
                <c:pt idx="5006">
                  <c:v>360038.81028363144</c:v>
                </c:pt>
                <c:pt idx="5007">
                  <c:v>360154.70171913097</c:v>
                </c:pt>
                <c:pt idx="5008">
                  <c:v>360172.31468748808</c:v>
                </c:pt>
                <c:pt idx="5009">
                  <c:v>360440.24492265371</c:v>
                </c:pt>
                <c:pt idx="5010">
                  <c:v>360159.18948860239</c:v>
                </c:pt>
                <c:pt idx="5011">
                  <c:v>360080.17179407692</c:v>
                </c:pt>
                <c:pt idx="5012">
                  <c:v>360205.76695729676</c:v>
                </c:pt>
                <c:pt idx="5013">
                  <c:v>360059.53814157995</c:v>
                </c:pt>
                <c:pt idx="5014">
                  <c:v>360121.55685893231</c:v>
                </c:pt>
                <c:pt idx="5015">
                  <c:v>360125.78145058948</c:v>
                </c:pt>
                <c:pt idx="5016">
                  <c:v>360337.42022785411</c:v>
                </c:pt>
                <c:pt idx="5017">
                  <c:v>360167.08522241365</c:v>
                </c:pt>
                <c:pt idx="5018">
                  <c:v>360254.47030318296</c:v>
                </c:pt>
                <c:pt idx="5019">
                  <c:v>360296.20188070886</c:v>
                </c:pt>
                <c:pt idx="5020">
                  <c:v>360225.06761463586</c:v>
                </c:pt>
                <c:pt idx="5021">
                  <c:v>360403.01104191603</c:v>
                </c:pt>
                <c:pt idx="5022">
                  <c:v>360229.17716931191</c:v>
                </c:pt>
                <c:pt idx="5023">
                  <c:v>360200.26894114941</c:v>
                </c:pt>
                <c:pt idx="5024">
                  <c:v>360531.32934503822</c:v>
                </c:pt>
                <c:pt idx="5025">
                  <c:v>360278.87626437767</c:v>
                </c:pt>
                <c:pt idx="5026">
                  <c:v>360361.67661906668</c:v>
                </c:pt>
                <c:pt idx="5027">
                  <c:v>360446.03006262315</c:v>
                </c:pt>
                <c:pt idx="5028">
                  <c:v>360345.1216880529</c:v>
                </c:pt>
                <c:pt idx="5029">
                  <c:v>360378.29327512439</c:v>
                </c:pt>
                <c:pt idx="5030">
                  <c:v>360432.32797169813</c:v>
                </c:pt>
                <c:pt idx="5031">
                  <c:v>360332.73011892301</c:v>
                </c:pt>
                <c:pt idx="5032">
                  <c:v>360634.82389696751</c:v>
                </c:pt>
                <c:pt idx="5033">
                  <c:v>360618.25838247954</c:v>
                </c:pt>
                <c:pt idx="5034">
                  <c:v>360561.32860068645</c:v>
                </c:pt>
                <c:pt idx="5035">
                  <c:v>360613.61304122687</c:v>
                </c:pt>
                <c:pt idx="5036">
                  <c:v>360444.48854893894</c:v>
                </c:pt>
                <c:pt idx="5037">
                  <c:v>360560.91454415809</c:v>
                </c:pt>
                <c:pt idx="5038">
                  <c:v>360603.14986272901</c:v>
                </c:pt>
                <c:pt idx="5039">
                  <c:v>360556.34382939793</c:v>
                </c:pt>
                <c:pt idx="5040">
                  <c:v>360489.96261344029</c:v>
                </c:pt>
                <c:pt idx="5041">
                  <c:v>360494.08630310214</c:v>
                </c:pt>
                <c:pt idx="5042">
                  <c:v>360841.82720711856</c:v>
                </c:pt>
                <c:pt idx="5043">
                  <c:v>361007.36891411332</c:v>
                </c:pt>
                <c:pt idx="5044">
                  <c:v>360730.06734608614</c:v>
                </c:pt>
                <c:pt idx="5045">
                  <c:v>361110.87581456924</c:v>
                </c:pt>
                <c:pt idx="5046">
                  <c:v>360742.77147346199</c:v>
                </c:pt>
                <c:pt idx="5047">
                  <c:v>360792.90812893747</c:v>
                </c:pt>
                <c:pt idx="5048">
                  <c:v>361131.61635707709</c:v>
                </c:pt>
                <c:pt idx="5049">
                  <c:v>361015.72532470874</c:v>
                </c:pt>
                <c:pt idx="5050">
                  <c:v>360953.39586731157</c:v>
                </c:pt>
                <c:pt idx="5051">
                  <c:v>360897.18162299664</c:v>
                </c:pt>
                <c:pt idx="5052">
                  <c:v>361044.70728687849</c:v>
                </c:pt>
                <c:pt idx="5053">
                  <c:v>360908.13400609524</c:v>
                </c:pt>
                <c:pt idx="5054">
                  <c:v>360829.49955068901</c:v>
                </c:pt>
                <c:pt idx="5055">
                  <c:v>361032.28841213346</c:v>
                </c:pt>
                <c:pt idx="5056">
                  <c:v>360825.33332030673</c:v>
                </c:pt>
                <c:pt idx="5057">
                  <c:v>361014.16244976444</c:v>
                </c:pt>
                <c:pt idx="5058">
                  <c:v>360874.99164618703</c:v>
                </c:pt>
                <c:pt idx="5059">
                  <c:v>360924.78937330912</c:v>
                </c:pt>
                <c:pt idx="5060">
                  <c:v>360870.90750990232</c:v>
                </c:pt>
                <c:pt idx="5061">
                  <c:v>360908.08998260449</c:v>
                </c:pt>
                <c:pt idx="5062">
                  <c:v>361105.28299694398</c:v>
                </c:pt>
                <c:pt idx="5063">
                  <c:v>361094.414676285</c:v>
                </c:pt>
                <c:pt idx="5064">
                  <c:v>360970.27269356837</c:v>
                </c:pt>
                <c:pt idx="5065">
                  <c:v>361082.95142601262</c:v>
                </c:pt>
                <c:pt idx="5066">
                  <c:v>361112.28804622474</c:v>
                </c:pt>
                <c:pt idx="5067">
                  <c:v>361094.44840337423</c:v>
                </c:pt>
                <c:pt idx="5068">
                  <c:v>361028.19194735074</c:v>
                </c:pt>
                <c:pt idx="5069">
                  <c:v>361053.02910164132</c:v>
                </c:pt>
                <c:pt idx="5070">
                  <c:v>361196.44009428512</c:v>
                </c:pt>
                <c:pt idx="5071">
                  <c:v>361216.37264043308</c:v>
                </c:pt>
                <c:pt idx="5072">
                  <c:v>361202.15051662037</c:v>
                </c:pt>
                <c:pt idx="5073">
                  <c:v>361256.27512658946</c:v>
                </c:pt>
                <c:pt idx="5074">
                  <c:v>361363.74619453523</c:v>
                </c:pt>
                <c:pt idx="5075">
                  <c:v>361193.81973608892</c:v>
                </c:pt>
                <c:pt idx="5076">
                  <c:v>361227.00739001471</c:v>
                </c:pt>
                <c:pt idx="5077">
                  <c:v>361206.31123626488</c:v>
                </c:pt>
                <c:pt idx="5078">
                  <c:v>361222.87180839857</c:v>
                </c:pt>
                <c:pt idx="5079">
                  <c:v>361357.08370211284</c:v>
                </c:pt>
                <c:pt idx="5080">
                  <c:v>361322.90711034427</c:v>
                </c:pt>
                <c:pt idx="5081">
                  <c:v>361330.9860520697</c:v>
                </c:pt>
                <c:pt idx="5082">
                  <c:v>361318.33122596511</c:v>
                </c:pt>
                <c:pt idx="5083">
                  <c:v>361260.07110984495</c:v>
                </c:pt>
                <c:pt idx="5084">
                  <c:v>361368.60493544122</c:v>
                </c:pt>
                <c:pt idx="5085">
                  <c:v>361740.42823081417</c:v>
                </c:pt>
                <c:pt idx="5086">
                  <c:v>361447.79686959367</c:v>
                </c:pt>
                <c:pt idx="5087">
                  <c:v>361347.26162752009</c:v>
                </c:pt>
                <c:pt idx="5088">
                  <c:v>361674.2026635033</c:v>
                </c:pt>
                <c:pt idx="5089">
                  <c:v>361372.50440184219</c:v>
                </c:pt>
                <c:pt idx="5090">
                  <c:v>361607.95316277054</c:v>
                </c:pt>
                <c:pt idx="5091">
                  <c:v>361401.90121238271</c:v>
                </c:pt>
                <c:pt idx="5092">
                  <c:v>361439.36476786912</c:v>
                </c:pt>
                <c:pt idx="5093">
                  <c:v>361371.8977841076</c:v>
                </c:pt>
                <c:pt idx="5094">
                  <c:v>361371.89706519729</c:v>
                </c:pt>
                <c:pt idx="5095">
                  <c:v>361421.72174662363</c:v>
                </c:pt>
                <c:pt idx="5096">
                  <c:v>361417.52025277662</c:v>
                </c:pt>
                <c:pt idx="5097">
                  <c:v>361514.27343340503</c:v>
                </c:pt>
                <c:pt idx="5098">
                  <c:v>361388.50757019455</c:v>
                </c:pt>
                <c:pt idx="5099">
                  <c:v>361624.51582260214</c:v>
                </c:pt>
                <c:pt idx="5100">
                  <c:v>361500.74050834577</c:v>
                </c:pt>
                <c:pt idx="5101">
                  <c:v>361777.78872495383</c:v>
                </c:pt>
                <c:pt idx="5102">
                  <c:v>361425.81495566771</c:v>
                </c:pt>
                <c:pt idx="5103">
                  <c:v>361623.40153204749</c:v>
                </c:pt>
                <c:pt idx="5104">
                  <c:v>361930.99346347846</c:v>
                </c:pt>
                <c:pt idx="5105">
                  <c:v>361508.62173838785</c:v>
                </c:pt>
                <c:pt idx="5106">
                  <c:v>361492.02126622252</c:v>
                </c:pt>
                <c:pt idx="5107">
                  <c:v>361984.83941935829</c:v>
                </c:pt>
                <c:pt idx="5108">
                  <c:v>361620.45346666704</c:v>
                </c:pt>
                <c:pt idx="5109">
                  <c:v>361541.76133934711</c:v>
                </c:pt>
                <c:pt idx="5110">
                  <c:v>361719.8915970223</c:v>
                </c:pt>
                <c:pt idx="5111">
                  <c:v>361587.30511521635</c:v>
                </c:pt>
                <c:pt idx="5112">
                  <c:v>361591.49731877912</c:v>
                </c:pt>
                <c:pt idx="5113">
                  <c:v>361761.27531889279</c:v>
                </c:pt>
                <c:pt idx="5114">
                  <c:v>361686.70266691135</c:v>
                </c:pt>
                <c:pt idx="5115">
                  <c:v>361694.99615012074</c:v>
                </c:pt>
                <c:pt idx="5116">
                  <c:v>361808.46710677352</c:v>
                </c:pt>
                <c:pt idx="5117">
                  <c:v>361858.60979442915</c:v>
                </c:pt>
                <c:pt idx="5118">
                  <c:v>361757.2036935268</c:v>
                </c:pt>
                <c:pt idx="5119">
                  <c:v>361753.06749622762</c:v>
                </c:pt>
                <c:pt idx="5120">
                  <c:v>362208.61814704508</c:v>
                </c:pt>
                <c:pt idx="5121">
                  <c:v>361815.12479306594</c:v>
                </c:pt>
                <c:pt idx="5122">
                  <c:v>361940.91425545869</c:v>
                </c:pt>
                <c:pt idx="5123">
                  <c:v>362216.93575560226</c:v>
                </c:pt>
                <c:pt idx="5124">
                  <c:v>362026.36764968227</c:v>
                </c:pt>
                <c:pt idx="5125">
                  <c:v>361844.18785402621</c:v>
                </c:pt>
                <c:pt idx="5126">
                  <c:v>361978.64131395746</c:v>
                </c:pt>
                <c:pt idx="5127">
                  <c:v>361869.04042170965</c:v>
                </c:pt>
                <c:pt idx="5128">
                  <c:v>361922.94900540257</c:v>
                </c:pt>
                <c:pt idx="5129">
                  <c:v>361960.32267726684</c:v>
                </c:pt>
                <c:pt idx="5130">
                  <c:v>362040.68918168009</c:v>
                </c:pt>
                <c:pt idx="5131">
                  <c:v>361955.98726028291</c:v>
                </c:pt>
                <c:pt idx="5132">
                  <c:v>362030.89632741944</c:v>
                </c:pt>
                <c:pt idx="5133">
                  <c:v>361993.42341081222</c:v>
                </c:pt>
                <c:pt idx="5134">
                  <c:v>362332.98779647797</c:v>
                </c:pt>
                <c:pt idx="5135">
                  <c:v>362105.85781234683</c:v>
                </c:pt>
                <c:pt idx="5136">
                  <c:v>362147.19062369422</c:v>
                </c:pt>
                <c:pt idx="5137">
                  <c:v>362151.15276863042</c:v>
                </c:pt>
                <c:pt idx="5138">
                  <c:v>362076.19654182141</c:v>
                </c:pt>
                <c:pt idx="5139">
                  <c:v>362172.29069094307</c:v>
                </c:pt>
                <c:pt idx="5140">
                  <c:v>362349.56317973527</c:v>
                </c:pt>
                <c:pt idx="5141">
                  <c:v>362250.13363065815</c:v>
                </c:pt>
                <c:pt idx="5142">
                  <c:v>362154.91102359531</c:v>
                </c:pt>
                <c:pt idx="5143">
                  <c:v>362349.56253789045</c:v>
                </c:pt>
                <c:pt idx="5144">
                  <c:v>362142.51546896331</c:v>
                </c:pt>
                <c:pt idx="5145">
                  <c:v>362449.02433303843</c:v>
                </c:pt>
                <c:pt idx="5146">
                  <c:v>362511.19039068784</c:v>
                </c:pt>
                <c:pt idx="5147">
                  <c:v>362388.01818498858</c:v>
                </c:pt>
                <c:pt idx="5148">
                  <c:v>362374.4715086323</c:v>
                </c:pt>
                <c:pt idx="5149">
                  <c:v>362320.66387727932</c:v>
                </c:pt>
                <c:pt idx="5150">
                  <c:v>362417.74234637432</c:v>
                </c:pt>
                <c:pt idx="5151">
                  <c:v>362428.34586879128</c:v>
                </c:pt>
                <c:pt idx="5152">
                  <c:v>362345.58328944928</c:v>
                </c:pt>
                <c:pt idx="5153">
                  <c:v>362420.63557001244</c:v>
                </c:pt>
                <c:pt idx="5154">
                  <c:v>362324.80041659821</c:v>
                </c:pt>
                <c:pt idx="5155">
                  <c:v>362463.16792978096</c:v>
                </c:pt>
                <c:pt idx="5156">
                  <c:v>362349.69543209404</c:v>
                </c:pt>
                <c:pt idx="5157">
                  <c:v>362424.52097625216</c:v>
                </c:pt>
                <c:pt idx="5158">
                  <c:v>362382.79440699896</c:v>
                </c:pt>
                <c:pt idx="5159">
                  <c:v>362535.16246107139</c:v>
                </c:pt>
                <c:pt idx="5160">
                  <c:v>362491.59690459596</c:v>
                </c:pt>
                <c:pt idx="5161">
                  <c:v>362411.82951905479</c:v>
                </c:pt>
                <c:pt idx="5162">
                  <c:v>362440.85882830457</c:v>
                </c:pt>
                <c:pt idx="5163">
                  <c:v>362597.92712659977</c:v>
                </c:pt>
                <c:pt idx="5164">
                  <c:v>362664.54674172122</c:v>
                </c:pt>
                <c:pt idx="5165">
                  <c:v>362913.1861720953</c:v>
                </c:pt>
                <c:pt idx="5166">
                  <c:v>362590.02727273502</c:v>
                </c:pt>
                <c:pt idx="5167">
                  <c:v>362615.11714042985</c:v>
                </c:pt>
                <c:pt idx="5168">
                  <c:v>362678.54081606428</c:v>
                </c:pt>
                <c:pt idx="5169">
                  <c:v>362590.08355275204</c:v>
                </c:pt>
                <c:pt idx="5170">
                  <c:v>362569.30546024442</c:v>
                </c:pt>
                <c:pt idx="5171">
                  <c:v>362644.07905200019</c:v>
                </c:pt>
                <c:pt idx="5172">
                  <c:v>362741.58463444113</c:v>
                </c:pt>
                <c:pt idx="5173">
                  <c:v>362826.19295169914</c:v>
                </c:pt>
                <c:pt idx="5174">
                  <c:v>362778.77659885434</c:v>
                </c:pt>
                <c:pt idx="5175">
                  <c:v>362701.91213418258</c:v>
                </c:pt>
                <c:pt idx="5176">
                  <c:v>363078.98567689862</c:v>
                </c:pt>
                <c:pt idx="5177">
                  <c:v>362614.96007220773</c:v>
                </c:pt>
                <c:pt idx="5178">
                  <c:v>362745.42768849712</c:v>
                </c:pt>
                <c:pt idx="5179">
                  <c:v>362818.63760523201</c:v>
                </c:pt>
                <c:pt idx="5180">
                  <c:v>362776.68436175585</c:v>
                </c:pt>
                <c:pt idx="5181">
                  <c:v>362784.87717925909</c:v>
                </c:pt>
                <c:pt idx="5182">
                  <c:v>362860.2727721975</c:v>
                </c:pt>
                <c:pt idx="5183">
                  <c:v>362885.63925723976</c:v>
                </c:pt>
                <c:pt idx="5184">
                  <c:v>362813.86298031366</c:v>
                </c:pt>
                <c:pt idx="5185">
                  <c:v>363112.23715737375</c:v>
                </c:pt>
                <c:pt idx="5186">
                  <c:v>362793.18577401078</c:v>
                </c:pt>
                <c:pt idx="5187">
                  <c:v>362784.91637446417</c:v>
                </c:pt>
                <c:pt idx="5188">
                  <c:v>362896.86731346382</c:v>
                </c:pt>
                <c:pt idx="5189">
                  <c:v>362994.36917152343</c:v>
                </c:pt>
                <c:pt idx="5190">
                  <c:v>362938.28695330181</c:v>
                </c:pt>
                <c:pt idx="5191">
                  <c:v>363203.44809815788</c:v>
                </c:pt>
                <c:pt idx="5192">
                  <c:v>363447.98762679851</c:v>
                </c:pt>
                <c:pt idx="5193">
                  <c:v>363352.68622485228</c:v>
                </c:pt>
                <c:pt idx="5194">
                  <c:v>363012.86626483337</c:v>
                </c:pt>
                <c:pt idx="5195">
                  <c:v>363278.08079488744</c:v>
                </c:pt>
                <c:pt idx="5196">
                  <c:v>363121.37065871427</c:v>
                </c:pt>
                <c:pt idx="5197">
                  <c:v>363133.4981562965</c:v>
                </c:pt>
                <c:pt idx="5198">
                  <c:v>363075.08615097962</c:v>
                </c:pt>
                <c:pt idx="5199">
                  <c:v>363108.23042601062</c:v>
                </c:pt>
                <c:pt idx="5200">
                  <c:v>363258.34712141607</c:v>
                </c:pt>
                <c:pt idx="5201">
                  <c:v>363208.23706133856</c:v>
                </c:pt>
                <c:pt idx="5202">
                  <c:v>363099.94938856771</c:v>
                </c:pt>
                <c:pt idx="5203">
                  <c:v>363191.46309581306</c:v>
                </c:pt>
                <c:pt idx="5204">
                  <c:v>363284.92276458873</c:v>
                </c:pt>
                <c:pt idx="5205">
                  <c:v>363124.78572810773</c:v>
                </c:pt>
                <c:pt idx="5206">
                  <c:v>363294.6954190543</c:v>
                </c:pt>
                <c:pt idx="5207">
                  <c:v>363141.41084723262</c:v>
                </c:pt>
                <c:pt idx="5208">
                  <c:v>363253.27956504672</c:v>
                </c:pt>
                <c:pt idx="5209">
                  <c:v>363335.60994393344</c:v>
                </c:pt>
                <c:pt idx="5210">
                  <c:v>363287.69250184397</c:v>
                </c:pt>
                <c:pt idx="5211">
                  <c:v>363299.57790559693</c:v>
                </c:pt>
                <c:pt idx="5212">
                  <c:v>363535.16767254332</c:v>
                </c:pt>
                <c:pt idx="5213">
                  <c:v>363220.17372679408</c:v>
                </c:pt>
                <c:pt idx="5214">
                  <c:v>363404.640491192</c:v>
                </c:pt>
                <c:pt idx="5215">
                  <c:v>363207.77318083198</c:v>
                </c:pt>
                <c:pt idx="5216">
                  <c:v>363220.18912816601</c:v>
                </c:pt>
                <c:pt idx="5217">
                  <c:v>363371.49025709619</c:v>
                </c:pt>
                <c:pt idx="5218">
                  <c:v>363362.54704395687</c:v>
                </c:pt>
                <c:pt idx="5219">
                  <c:v>363477.11563237401</c:v>
                </c:pt>
                <c:pt idx="5220">
                  <c:v>363444.37580872525</c:v>
                </c:pt>
                <c:pt idx="5221">
                  <c:v>363323.79553521809</c:v>
                </c:pt>
                <c:pt idx="5222">
                  <c:v>363472.97929369932</c:v>
                </c:pt>
                <c:pt idx="5223">
                  <c:v>363394.46663473878</c:v>
                </c:pt>
                <c:pt idx="5224">
                  <c:v>363626.40645936335</c:v>
                </c:pt>
                <c:pt idx="5225">
                  <c:v>363499.88326482492</c:v>
                </c:pt>
                <c:pt idx="5226">
                  <c:v>363357.03628152685</c:v>
                </c:pt>
                <c:pt idx="5227">
                  <c:v>363504.40171481221</c:v>
                </c:pt>
                <c:pt idx="5228">
                  <c:v>363536.98751718196</c:v>
                </c:pt>
                <c:pt idx="5229">
                  <c:v>363871.01814866479</c:v>
                </c:pt>
                <c:pt idx="5230">
                  <c:v>363464.81380816462</c:v>
                </c:pt>
                <c:pt idx="5231">
                  <c:v>363639.55670041009</c:v>
                </c:pt>
                <c:pt idx="5232">
                  <c:v>363631.78092695901</c:v>
                </c:pt>
                <c:pt idx="5233">
                  <c:v>363692.413791664</c:v>
                </c:pt>
                <c:pt idx="5234">
                  <c:v>363929.14484830777</c:v>
                </c:pt>
                <c:pt idx="5235">
                  <c:v>363709.38401630096</c:v>
                </c:pt>
                <c:pt idx="5236">
                  <c:v>363995.48000594525</c:v>
                </c:pt>
                <c:pt idx="5237">
                  <c:v>363710.18847784377</c:v>
                </c:pt>
                <c:pt idx="5238">
                  <c:v>363651.51311227301</c:v>
                </c:pt>
                <c:pt idx="5239">
                  <c:v>364099.14489684586</c:v>
                </c:pt>
                <c:pt idx="5240">
                  <c:v>363634.84230266005</c:v>
                </c:pt>
                <c:pt idx="5241">
                  <c:v>363751.78808800533</c:v>
                </c:pt>
                <c:pt idx="5242">
                  <c:v>364045.31712198135</c:v>
                </c:pt>
                <c:pt idx="5243">
                  <c:v>363896.82737489743</c:v>
                </c:pt>
                <c:pt idx="5244">
                  <c:v>363755.11010304856</c:v>
                </c:pt>
                <c:pt idx="5245">
                  <c:v>363830.90382407542</c:v>
                </c:pt>
                <c:pt idx="5246">
                  <c:v>363843.74308287428</c:v>
                </c:pt>
                <c:pt idx="5247">
                  <c:v>363919.42275003553</c:v>
                </c:pt>
                <c:pt idx="5248">
                  <c:v>363734.44535447424</c:v>
                </c:pt>
                <c:pt idx="5249">
                  <c:v>363880.87058987044</c:v>
                </c:pt>
                <c:pt idx="5250">
                  <c:v>363884.1867860902</c:v>
                </c:pt>
                <c:pt idx="5251">
                  <c:v>363763.45100292395</c:v>
                </c:pt>
                <c:pt idx="5252">
                  <c:v>363932.08239217527</c:v>
                </c:pt>
                <c:pt idx="5253">
                  <c:v>364082.65612941823</c:v>
                </c:pt>
                <c:pt idx="5254">
                  <c:v>364026.04591455963</c:v>
                </c:pt>
                <c:pt idx="5255">
                  <c:v>364169.77140369808</c:v>
                </c:pt>
                <c:pt idx="5256">
                  <c:v>363912.73816413525</c:v>
                </c:pt>
                <c:pt idx="5257">
                  <c:v>364004.30774463696</c:v>
                </c:pt>
                <c:pt idx="5258">
                  <c:v>363958.36319422169</c:v>
                </c:pt>
                <c:pt idx="5259">
                  <c:v>363958.38394510455</c:v>
                </c:pt>
                <c:pt idx="5260">
                  <c:v>364078.56696639874</c:v>
                </c:pt>
                <c:pt idx="5261">
                  <c:v>363954.27464237297</c:v>
                </c:pt>
                <c:pt idx="5262">
                  <c:v>364066.62618832279</c:v>
                </c:pt>
                <c:pt idx="5263">
                  <c:v>364054.0211766081</c:v>
                </c:pt>
                <c:pt idx="5264">
                  <c:v>364058.06398471654</c:v>
                </c:pt>
                <c:pt idx="5265">
                  <c:v>364049.6869401281</c:v>
                </c:pt>
                <c:pt idx="5266">
                  <c:v>364057.90943674737</c:v>
                </c:pt>
                <c:pt idx="5267">
                  <c:v>364136.84466977842</c:v>
                </c:pt>
                <c:pt idx="5268">
                  <c:v>364082.8342234692</c:v>
                </c:pt>
                <c:pt idx="5269">
                  <c:v>364222.38138866553</c:v>
                </c:pt>
                <c:pt idx="5270">
                  <c:v>364103.60589564929</c:v>
                </c:pt>
                <c:pt idx="5271">
                  <c:v>364509.97719331417</c:v>
                </c:pt>
                <c:pt idx="5272">
                  <c:v>364410.40256791201</c:v>
                </c:pt>
                <c:pt idx="5273">
                  <c:v>364283.00207210548</c:v>
                </c:pt>
                <c:pt idx="5274">
                  <c:v>364273.98696473229</c:v>
                </c:pt>
                <c:pt idx="5275">
                  <c:v>364434.70341857837</c:v>
                </c:pt>
                <c:pt idx="5276">
                  <c:v>364377.27192767808</c:v>
                </c:pt>
                <c:pt idx="5277">
                  <c:v>364269.55055922648</c:v>
                </c:pt>
                <c:pt idx="5278">
                  <c:v>364277.83463936992</c:v>
                </c:pt>
                <c:pt idx="5279">
                  <c:v>364441.53879968956</c:v>
                </c:pt>
                <c:pt idx="5280">
                  <c:v>364340.03840603522</c:v>
                </c:pt>
                <c:pt idx="5281">
                  <c:v>364812.81720027869</c:v>
                </c:pt>
                <c:pt idx="5282">
                  <c:v>364435.62714633666</c:v>
                </c:pt>
                <c:pt idx="5283">
                  <c:v>364502.41362794896</c:v>
                </c:pt>
                <c:pt idx="5284">
                  <c:v>364779.67612712964</c:v>
                </c:pt>
                <c:pt idx="5285">
                  <c:v>364481.06227727677</c:v>
                </c:pt>
                <c:pt idx="5286">
                  <c:v>364527.20592685643</c:v>
                </c:pt>
                <c:pt idx="5287">
                  <c:v>364510.37359748525</c:v>
                </c:pt>
                <c:pt idx="5288">
                  <c:v>364506.03050717741</c:v>
                </c:pt>
                <c:pt idx="5289">
                  <c:v>364645.96898671612</c:v>
                </c:pt>
                <c:pt idx="5290">
                  <c:v>364645.18395003298</c:v>
                </c:pt>
                <c:pt idx="5291">
                  <c:v>364648.06011310749</c:v>
                </c:pt>
                <c:pt idx="5292">
                  <c:v>364564.13915033248</c:v>
                </c:pt>
                <c:pt idx="5293">
                  <c:v>364634.72596063669</c:v>
                </c:pt>
                <c:pt idx="5294">
                  <c:v>364655.44508085173</c:v>
                </c:pt>
                <c:pt idx="5295">
                  <c:v>364740.88563679147</c:v>
                </c:pt>
                <c:pt idx="5296">
                  <c:v>364904.21486536809</c:v>
                </c:pt>
                <c:pt idx="5297">
                  <c:v>364684.45844644593</c:v>
                </c:pt>
                <c:pt idx="5298">
                  <c:v>364966.46871926117</c:v>
                </c:pt>
                <c:pt idx="5299">
                  <c:v>364751.14008515608</c:v>
                </c:pt>
                <c:pt idx="5300">
                  <c:v>364850.4866091517</c:v>
                </c:pt>
                <c:pt idx="5301">
                  <c:v>364875.18050261069</c:v>
                </c:pt>
                <c:pt idx="5302">
                  <c:v>364912.51982224121</c:v>
                </c:pt>
                <c:pt idx="5303">
                  <c:v>364831.23240142054</c:v>
                </c:pt>
                <c:pt idx="5304">
                  <c:v>364730.10502632143</c:v>
                </c:pt>
                <c:pt idx="5305">
                  <c:v>365140.72853364801</c:v>
                </c:pt>
                <c:pt idx="5306">
                  <c:v>364759.15247504954</c:v>
                </c:pt>
                <c:pt idx="5307">
                  <c:v>364717.70275594242</c:v>
                </c:pt>
                <c:pt idx="5308">
                  <c:v>364886.39009138482</c:v>
                </c:pt>
                <c:pt idx="5309">
                  <c:v>365252.76431652065</c:v>
                </c:pt>
                <c:pt idx="5310">
                  <c:v>364964.37856758654</c:v>
                </c:pt>
                <c:pt idx="5311">
                  <c:v>364887.71212270675</c:v>
                </c:pt>
                <c:pt idx="5312">
                  <c:v>364966.51187500707</c:v>
                </c:pt>
                <c:pt idx="5313">
                  <c:v>364965.44599674479</c:v>
                </c:pt>
                <c:pt idx="5314">
                  <c:v>364959.0994421104</c:v>
                </c:pt>
                <c:pt idx="5315">
                  <c:v>364825.61097670131</c:v>
                </c:pt>
                <c:pt idx="5316">
                  <c:v>364896.13645653572</c:v>
                </c:pt>
                <c:pt idx="5317">
                  <c:v>364904.41576851113</c:v>
                </c:pt>
                <c:pt idx="5318">
                  <c:v>365090.90292040899</c:v>
                </c:pt>
                <c:pt idx="5319">
                  <c:v>364995.96372895548</c:v>
                </c:pt>
                <c:pt idx="5320">
                  <c:v>365113.67278763663</c:v>
                </c:pt>
                <c:pt idx="5321">
                  <c:v>364987.35602516535</c:v>
                </c:pt>
                <c:pt idx="5322">
                  <c:v>365096.54356593097</c:v>
                </c:pt>
                <c:pt idx="5323">
                  <c:v>365125.7888373952</c:v>
                </c:pt>
                <c:pt idx="5324">
                  <c:v>365154.359231168</c:v>
                </c:pt>
                <c:pt idx="5325">
                  <c:v>365107.93080378929</c:v>
                </c:pt>
                <c:pt idx="5326">
                  <c:v>365103.73409170459</c:v>
                </c:pt>
                <c:pt idx="5327">
                  <c:v>365136.74900620192</c:v>
                </c:pt>
                <c:pt idx="5328">
                  <c:v>365203.10551302932</c:v>
                </c:pt>
                <c:pt idx="5329">
                  <c:v>365074.60912897834</c:v>
                </c:pt>
                <c:pt idx="5330">
                  <c:v>365452.10471615841</c:v>
                </c:pt>
                <c:pt idx="5331">
                  <c:v>365087.02532080328</c:v>
                </c:pt>
                <c:pt idx="5332">
                  <c:v>365107.75645634631</c:v>
                </c:pt>
                <c:pt idx="5333">
                  <c:v>365238.34956364532</c:v>
                </c:pt>
                <c:pt idx="5334">
                  <c:v>365170.06962132844</c:v>
                </c:pt>
                <c:pt idx="5335">
                  <c:v>365207.46440678986</c:v>
                </c:pt>
                <c:pt idx="5336">
                  <c:v>365406.56806034694</c:v>
                </c:pt>
                <c:pt idx="5337">
                  <c:v>365506.11373843596</c:v>
                </c:pt>
                <c:pt idx="5338">
                  <c:v>365481.20545129612</c:v>
                </c:pt>
                <c:pt idx="5339">
                  <c:v>365336.4460771408</c:v>
                </c:pt>
                <c:pt idx="5340">
                  <c:v>365759.27640510059</c:v>
                </c:pt>
                <c:pt idx="5341">
                  <c:v>365443.23348382377</c:v>
                </c:pt>
                <c:pt idx="5342">
                  <c:v>365378.05170328566</c:v>
                </c:pt>
                <c:pt idx="5343">
                  <c:v>365352.77234067279</c:v>
                </c:pt>
                <c:pt idx="5344">
                  <c:v>365435.7908038774</c:v>
                </c:pt>
                <c:pt idx="5345">
                  <c:v>365511.59513934032</c:v>
                </c:pt>
                <c:pt idx="5346">
                  <c:v>365435.7627962408</c:v>
                </c:pt>
                <c:pt idx="5347">
                  <c:v>365583.59850928455</c:v>
                </c:pt>
                <c:pt idx="5348">
                  <c:v>365485.64095753821</c:v>
                </c:pt>
                <c:pt idx="5349">
                  <c:v>365587.9967590007</c:v>
                </c:pt>
                <c:pt idx="5350">
                  <c:v>365604.082288654</c:v>
                </c:pt>
                <c:pt idx="5351">
                  <c:v>365481.45918393368</c:v>
                </c:pt>
                <c:pt idx="5352">
                  <c:v>365958.61622307368</c:v>
                </c:pt>
                <c:pt idx="5353">
                  <c:v>365755.24446326168</c:v>
                </c:pt>
                <c:pt idx="5354">
                  <c:v>365734.49766823894</c:v>
                </c:pt>
                <c:pt idx="5355">
                  <c:v>365753.66276548913</c:v>
                </c:pt>
                <c:pt idx="5356">
                  <c:v>365693.87078027026</c:v>
                </c:pt>
                <c:pt idx="5357">
                  <c:v>365572.82180624286</c:v>
                </c:pt>
                <c:pt idx="5358">
                  <c:v>365713.79107302619</c:v>
                </c:pt>
                <c:pt idx="5359">
                  <c:v>365614.32517409464</c:v>
                </c:pt>
                <c:pt idx="5360">
                  <c:v>365795.15031626128</c:v>
                </c:pt>
                <c:pt idx="5361">
                  <c:v>365680.73872599367</c:v>
                </c:pt>
                <c:pt idx="5362">
                  <c:v>365726.42613840417</c:v>
                </c:pt>
                <c:pt idx="5363">
                  <c:v>366128.91781341651</c:v>
                </c:pt>
                <c:pt idx="5364">
                  <c:v>366066.68408108543</c:v>
                </c:pt>
                <c:pt idx="5365">
                  <c:v>365780.60825679288</c:v>
                </c:pt>
                <c:pt idx="5366">
                  <c:v>365862.37262191024</c:v>
                </c:pt>
                <c:pt idx="5367">
                  <c:v>365851.83336173213</c:v>
                </c:pt>
                <c:pt idx="5368">
                  <c:v>365848.1760071899</c:v>
                </c:pt>
                <c:pt idx="5369">
                  <c:v>365898.70839324733</c:v>
                </c:pt>
                <c:pt idx="5370">
                  <c:v>365872.32535449503</c:v>
                </c:pt>
                <c:pt idx="5371">
                  <c:v>365867.70790825365</c:v>
                </c:pt>
                <c:pt idx="5372">
                  <c:v>365955.83050493459</c:v>
                </c:pt>
                <c:pt idx="5373">
                  <c:v>366025.92524930253</c:v>
                </c:pt>
                <c:pt idx="5374">
                  <c:v>366141.44828857528</c:v>
                </c:pt>
                <c:pt idx="5375">
                  <c:v>365826.05664135795</c:v>
                </c:pt>
                <c:pt idx="5376">
                  <c:v>365871.77139013645</c:v>
                </c:pt>
                <c:pt idx="5377">
                  <c:v>366038.47130335047</c:v>
                </c:pt>
                <c:pt idx="5378">
                  <c:v>366232.81676932483</c:v>
                </c:pt>
                <c:pt idx="5379">
                  <c:v>366029.39602097555</c:v>
                </c:pt>
                <c:pt idx="5380">
                  <c:v>366074.44413410127</c:v>
                </c:pt>
                <c:pt idx="5381">
                  <c:v>365938.22961189866</c:v>
                </c:pt>
                <c:pt idx="5382">
                  <c:v>365971.44812598568</c:v>
                </c:pt>
                <c:pt idx="5383">
                  <c:v>366241.13698705652</c:v>
                </c:pt>
                <c:pt idx="5384">
                  <c:v>366181.77339983621</c:v>
                </c:pt>
                <c:pt idx="5385">
                  <c:v>366295.13080667163</c:v>
                </c:pt>
                <c:pt idx="5386">
                  <c:v>366042.07280290808</c:v>
                </c:pt>
                <c:pt idx="5387">
                  <c:v>366129.63093519391</c:v>
                </c:pt>
                <c:pt idx="5388">
                  <c:v>366150.6163164014</c:v>
                </c:pt>
                <c:pt idx="5389">
                  <c:v>366233.98424353258</c:v>
                </c:pt>
                <c:pt idx="5390">
                  <c:v>366162.64889205975</c:v>
                </c:pt>
                <c:pt idx="5391">
                  <c:v>366285.67992662941</c:v>
                </c:pt>
                <c:pt idx="5392">
                  <c:v>366267.94916459802</c:v>
                </c:pt>
                <c:pt idx="5393">
                  <c:v>366332.53923034493</c:v>
                </c:pt>
                <c:pt idx="5394">
                  <c:v>366292.3121684342</c:v>
                </c:pt>
                <c:pt idx="5395">
                  <c:v>366362.53009826841</c:v>
                </c:pt>
                <c:pt idx="5396">
                  <c:v>366327.72478825221</c:v>
                </c:pt>
                <c:pt idx="5397">
                  <c:v>366237.25215360883</c:v>
                </c:pt>
                <c:pt idx="5398">
                  <c:v>366386.09300200792</c:v>
                </c:pt>
                <c:pt idx="5399">
                  <c:v>366702.13686747267</c:v>
                </c:pt>
                <c:pt idx="5400">
                  <c:v>366303.59553218464</c:v>
                </c:pt>
                <c:pt idx="5401">
                  <c:v>366747.82331266918</c:v>
                </c:pt>
                <c:pt idx="5402">
                  <c:v>366380.36871782411</c:v>
                </c:pt>
                <c:pt idx="5403">
                  <c:v>366320.56213840173</c:v>
                </c:pt>
                <c:pt idx="5404">
                  <c:v>366490.37408658315</c:v>
                </c:pt>
                <c:pt idx="5405">
                  <c:v>366295.40740947059</c:v>
                </c:pt>
                <c:pt idx="5406">
                  <c:v>366387.54431936675</c:v>
                </c:pt>
                <c:pt idx="5407">
                  <c:v>366374.17249909166</c:v>
                </c:pt>
                <c:pt idx="5408">
                  <c:v>366702.19847540517</c:v>
                </c:pt>
                <c:pt idx="5409">
                  <c:v>366524.91386939608</c:v>
                </c:pt>
                <c:pt idx="5410">
                  <c:v>366403.48228079057</c:v>
                </c:pt>
                <c:pt idx="5411">
                  <c:v>366428.2484120783</c:v>
                </c:pt>
                <c:pt idx="5412">
                  <c:v>366544.42387339077</c:v>
                </c:pt>
                <c:pt idx="5413">
                  <c:v>366382.67292304657</c:v>
                </c:pt>
                <c:pt idx="5414">
                  <c:v>366424.12269997067</c:v>
                </c:pt>
                <c:pt idx="5415">
                  <c:v>366428.32176215615</c:v>
                </c:pt>
                <c:pt idx="5416">
                  <c:v>366880.82304556022</c:v>
                </c:pt>
                <c:pt idx="5417">
                  <c:v>366616.56619846093</c:v>
                </c:pt>
                <c:pt idx="5418">
                  <c:v>366629.97205893532</c:v>
                </c:pt>
                <c:pt idx="5419">
                  <c:v>366692.98792127031</c:v>
                </c:pt>
                <c:pt idx="5420">
                  <c:v>366641.6974327864</c:v>
                </c:pt>
                <c:pt idx="5421">
                  <c:v>366689.05058299843</c:v>
                </c:pt>
                <c:pt idx="5422">
                  <c:v>366661.50025888201</c:v>
                </c:pt>
                <c:pt idx="5423">
                  <c:v>366794.90516869596</c:v>
                </c:pt>
                <c:pt idx="5424">
                  <c:v>366615.31224552594</c:v>
                </c:pt>
                <c:pt idx="5425">
                  <c:v>366690.11612784193</c:v>
                </c:pt>
                <c:pt idx="5426">
                  <c:v>366865.62969150516</c:v>
                </c:pt>
                <c:pt idx="5427">
                  <c:v>366736.10471387458</c:v>
                </c:pt>
                <c:pt idx="5428">
                  <c:v>366694.23935892875</c:v>
                </c:pt>
                <c:pt idx="5429">
                  <c:v>367022.17499900772</c:v>
                </c:pt>
                <c:pt idx="5430">
                  <c:v>366854.11324216821</c:v>
                </c:pt>
                <c:pt idx="5431">
                  <c:v>366893.41453774436</c:v>
                </c:pt>
                <c:pt idx="5432">
                  <c:v>366789.83750804892</c:v>
                </c:pt>
                <c:pt idx="5433">
                  <c:v>366789.74823525117</c:v>
                </c:pt>
                <c:pt idx="5434">
                  <c:v>366903.73694130202</c:v>
                </c:pt>
                <c:pt idx="5435">
                  <c:v>366881.73602558614</c:v>
                </c:pt>
                <c:pt idx="5436">
                  <c:v>366954.47452334088</c:v>
                </c:pt>
                <c:pt idx="5437">
                  <c:v>366856.5332607344</c:v>
                </c:pt>
                <c:pt idx="5438">
                  <c:v>366839.65987987729</c:v>
                </c:pt>
                <c:pt idx="5439">
                  <c:v>366885.4916802512</c:v>
                </c:pt>
                <c:pt idx="5440">
                  <c:v>367046.73360081337</c:v>
                </c:pt>
                <c:pt idx="5441">
                  <c:v>366852.14541979862</c:v>
                </c:pt>
                <c:pt idx="5442">
                  <c:v>366935.08704004443</c:v>
                </c:pt>
                <c:pt idx="5443">
                  <c:v>366935.5668299424</c:v>
                </c:pt>
                <c:pt idx="5444">
                  <c:v>367308.85022619431</c:v>
                </c:pt>
                <c:pt idx="5445">
                  <c:v>367059.63717226521</c:v>
                </c:pt>
                <c:pt idx="5446">
                  <c:v>367050.92961319565</c:v>
                </c:pt>
                <c:pt idx="5447">
                  <c:v>367213.34049871919</c:v>
                </c:pt>
                <c:pt idx="5448">
                  <c:v>367192.56571599143</c:v>
                </c:pt>
                <c:pt idx="5449">
                  <c:v>367018.53371624072</c:v>
                </c:pt>
                <c:pt idx="5450">
                  <c:v>366985.12341888453</c:v>
                </c:pt>
                <c:pt idx="5451">
                  <c:v>367221.66383442568</c:v>
                </c:pt>
                <c:pt idx="5452">
                  <c:v>367055.63336542953</c:v>
                </c:pt>
                <c:pt idx="5453">
                  <c:v>367162.64682988072</c:v>
                </c:pt>
                <c:pt idx="5454">
                  <c:v>367500.0153090136</c:v>
                </c:pt>
                <c:pt idx="5455">
                  <c:v>367446.04292417556</c:v>
                </c:pt>
                <c:pt idx="5456">
                  <c:v>367151.76709562889</c:v>
                </c:pt>
                <c:pt idx="5457">
                  <c:v>367227.33085390343</c:v>
                </c:pt>
                <c:pt idx="5458">
                  <c:v>367223.35814405</c:v>
                </c:pt>
                <c:pt idx="5459">
                  <c:v>367118.10421385674</c:v>
                </c:pt>
                <c:pt idx="5460">
                  <c:v>367271.48589520814</c:v>
                </c:pt>
                <c:pt idx="5461">
                  <c:v>367138.83076658094</c:v>
                </c:pt>
                <c:pt idx="5462">
                  <c:v>367285.34041099937</c:v>
                </c:pt>
                <c:pt idx="5463">
                  <c:v>367360.55847194587</c:v>
                </c:pt>
                <c:pt idx="5464">
                  <c:v>367197.05593210139</c:v>
                </c:pt>
                <c:pt idx="5465">
                  <c:v>367313.21982506674</c:v>
                </c:pt>
                <c:pt idx="5466">
                  <c:v>367217.84465044219</c:v>
                </c:pt>
                <c:pt idx="5467">
                  <c:v>367558.31036971783</c:v>
                </c:pt>
                <c:pt idx="5468">
                  <c:v>367753.57003102021</c:v>
                </c:pt>
                <c:pt idx="5469">
                  <c:v>367387.9936266155</c:v>
                </c:pt>
                <c:pt idx="5470">
                  <c:v>367462.28941571718</c:v>
                </c:pt>
                <c:pt idx="5471">
                  <c:v>367309.1782168239</c:v>
                </c:pt>
                <c:pt idx="5472">
                  <c:v>367325.97954215144</c:v>
                </c:pt>
                <c:pt idx="5473">
                  <c:v>367472.65154674021</c:v>
                </c:pt>
                <c:pt idx="5474">
                  <c:v>367496.01787711965</c:v>
                </c:pt>
                <c:pt idx="5475">
                  <c:v>367495.55279497098</c:v>
                </c:pt>
                <c:pt idx="5476">
                  <c:v>367451.44962564879</c:v>
                </c:pt>
                <c:pt idx="5477">
                  <c:v>367558.34712332243</c:v>
                </c:pt>
                <c:pt idx="5478">
                  <c:v>367724.57945162937</c:v>
                </c:pt>
                <c:pt idx="5479">
                  <c:v>367421.48274580506</c:v>
                </c:pt>
                <c:pt idx="5480">
                  <c:v>367583.61567059869</c:v>
                </c:pt>
                <c:pt idx="5481">
                  <c:v>367475.55405700562</c:v>
                </c:pt>
                <c:pt idx="5482">
                  <c:v>367542.75514287798</c:v>
                </c:pt>
                <c:pt idx="5483">
                  <c:v>367619.3320198321</c:v>
                </c:pt>
                <c:pt idx="5484">
                  <c:v>367508.78587634879</c:v>
                </c:pt>
                <c:pt idx="5485">
                  <c:v>367652.02392989525</c:v>
                </c:pt>
                <c:pt idx="5486">
                  <c:v>368061.22998776188</c:v>
                </c:pt>
                <c:pt idx="5487">
                  <c:v>367691.47725673625</c:v>
                </c:pt>
                <c:pt idx="5488">
                  <c:v>367791.14179443219</c:v>
                </c:pt>
                <c:pt idx="5489">
                  <c:v>367726.63099012937</c:v>
                </c:pt>
                <c:pt idx="5490">
                  <c:v>367662.59801219881</c:v>
                </c:pt>
                <c:pt idx="5491">
                  <c:v>367794.66992942261</c:v>
                </c:pt>
                <c:pt idx="5492">
                  <c:v>367768.72408513515</c:v>
                </c:pt>
                <c:pt idx="5493">
                  <c:v>368077.94031983602</c:v>
                </c:pt>
                <c:pt idx="5494">
                  <c:v>367737.48539684771</c:v>
                </c:pt>
                <c:pt idx="5495">
                  <c:v>367787.13883732853</c:v>
                </c:pt>
                <c:pt idx="5496">
                  <c:v>367745.77102328208</c:v>
                </c:pt>
                <c:pt idx="5497">
                  <c:v>367758.36656825518</c:v>
                </c:pt>
                <c:pt idx="5498">
                  <c:v>367762.29997371469</c:v>
                </c:pt>
                <c:pt idx="5499">
                  <c:v>367982.36947464658</c:v>
                </c:pt>
                <c:pt idx="5500">
                  <c:v>367841.22758190683</c:v>
                </c:pt>
                <c:pt idx="5501">
                  <c:v>367837.10525788739</c:v>
                </c:pt>
                <c:pt idx="5502">
                  <c:v>367875.23213633767</c:v>
                </c:pt>
                <c:pt idx="5503">
                  <c:v>368302.42292306345</c:v>
                </c:pt>
                <c:pt idx="5504">
                  <c:v>368026.89342332922</c:v>
                </c:pt>
                <c:pt idx="5505">
                  <c:v>367899.87837697758</c:v>
                </c:pt>
                <c:pt idx="5506">
                  <c:v>367967.20009623625</c:v>
                </c:pt>
                <c:pt idx="5507">
                  <c:v>367878.80340074043</c:v>
                </c:pt>
                <c:pt idx="5508">
                  <c:v>368256.78375598282</c:v>
                </c:pt>
                <c:pt idx="5509">
                  <c:v>368102.10005319002</c:v>
                </c:pt>
                <c:pt idx="5510">
                  <c:v>368050.02748706157</c:v>
                </c:pt>
                <c:pt idx="5511">
                  <c:v>368007.69975301524</c:v>
                </c:pt>
                <c:pt idx="5512">
                  <c:v>368011.85174192599</c:v>
                </c:pt>
                <c:pt idx="5513">
                  <c:v>368156.83405179851</c:v>
                </c:pt>
                <c:pt idx="5514">
                  <c:v>368410.64306120283</c:v>
                </c:pt>
                <c:pt idx="5515">
                  <c:v>368215.27454490663</c:v>
                </c:pt>
                <c:pt idx="5516">
                  <c:v>368086.92072902585</c:v>
                </c:pt>
                <c:pt idx="5517">
                  <c:v>368224.16927875555</c:v>
                </c:pt>
                <c:pt idx="5518">
                  <c:v>368207.02584278141</c:v>
                </c:pt>
                <c:pt idx="5519">
                  <c:v>368188.25137312472</c:v>
                </c:pt>
                <c:pt idx="5520">
                  <c:v>368394.02335075865</c:v>
                </c:pt>
                <c:pt idx="5521">
                  <c:v>368149.17249455978</c:v>
                </c:pt>
                <c:pt idx="5522">
                  <c:v>368237.72974290868</c:v>
                </c:pt>
                <c:pt idx="5523">
                  <c:v>368237.93249937845</c:v>
                </c:pt>
                <c:pt idx="5524">
                  <c:v>368576.93467128952</c:v>
                </c:pt>
                <c:pt idx="5525">
                  <c:v>368153.23861484509</c:v>
                </c:pt>
                <c:pt idx="5526">
                  <c:v>368182.30878602492</c:v>
                </c:pt>
                <c:pt idx="5527">
                  <c:v>368283.09089483542</c:v>
                </c:pt>
                <c:pt idx="5528">
                  <c:v>368207.22734132194</c:v>
                </c:pt>
                <c:pt idx="5529">
                  <c:v>368261.75667663803</c:v>
                </c:pt>
                <c:pt idx="5530">
                  <c:v>368282.15059120342</c:v>
                </c:pt>
                <c:pt idx="5531">
                  <c:v>368480.65540544828</c:v>
                </c:pt>
                <c:pt idx="5532">
                  <c:v>368311.26474965905</c:v>
                </c:pt>
                <c:pt idx="5533">
                  <c:v>368353.35933040699</c:v>
                </c:pt>
                <c:pt idx="5534">
                  <c:v>368489.78725503763</c:v>
                </c:pt>
                <c:pt idx="5535">
                  <c:v>368868.05876637466</c:v>
                </c:pt>
                <c:pt idx="5536">
                  <c:v>368523.23144150595</c:v>
                </c:pt>
                <c:pt idx="5537">
                  <c:v>368548.95358948043</c:v>
                </c:pt>
                <c:pt idx="5538">
                  <c:v>368509.77937360748</c:v>
                </c:pt>
                <c:pt idx="5539">
                  <c:v>368660.21128496231</c:v>
                </c:pt>
                <c:pt idx="5540">
                  <c:v>368556.73559775751</c:v>
                </c:pt>
                <c:pt idx="5541">
                  <c:v>368452.67043187172</c:v>
                </c:pt>
                <c:pt idx="5542">
                  <c:v>368506.73897717753</c:v>
                </c:pt>
                <c:pt idx="5543">
                  <c:v>368621.42276612541</c:v>
                </c:pt>
                <c:pt idx="5544">
                  <c:v>368699.9207028934</c:v>
                </c:pt>
                <c:pt idx="5545">
                  <c:v>368787.8948796622</c:v>
                </c:pt>
                <c:pt idx="5546">
                  <c:v>368797.62911110889</c:v>
                </c:pt>
                <c:pt idx="5547">
                  <c:v>369171.77265561093</c:v>
                </c:pt>
                <c:pt idx="5548">
                  <c:v>368702.241017361</c:v>
                </c:pt>
                <c:pt idx="5549">
                  <c:v>368768.60700042883</c:v>
                </c:pt>
                <c:pt idx="5550">
                  <c:v>368731.38624311337</c:v>
                </c:pt>
                <c:pt idx="5551">
                  <c:v>368735.50454666227</c:v>
                </c:pt>
                <c:pt idx="5552">
                  <c:v>368993.00573731604</c:v>
                </c:pt>
                <c:pt idx="5553">
                  <c:v>368870.27376278758</c:v>
                </c:pt>
                <c:pt idx="5554">
                  <c:v>368866.62007570319</c:v>
                </c:pt>
                <c:pt idx="5555">
                  <c:v>368802.32658678491</c:v>
                </c:pt>
                <c:pt idx="5556">
                  <c:v>368806.08563326998</c:v>
                </c:pt>
                <c:pt idx="5557">
                  <c:v>369080.35466804425</c:v>
                </c:pt>
                <c:pt idx="5558">
                  <c:v>368802.07229648059</c:v>
                </c:pt>
                <c:pt idx="5559">
                  <c:v>369017.98971508746</c:v>
                </c:pt>
                <c:pt idx="5560">
                  <c:v>369255.05079834483</c:v>
                </c:pt>
                <c:pt idx="5561">
                  <c:v>368893.94097163132</c:v>
                </c:pt>
                <c:pt idx="5562">
                  <c:v>369130.28791209898</c:v>
                </c:pt>
                <c:pt idx="5563">
                  <c:v>368893.66676136246</c:v>
                </c:pt>
                <c:pt idx="5564">
                  <c:v>368931.72223171918</c:v>
                </c:pt>
                <c:pt idx="5565">
                  <c:v>368986.34769035113</c:v>
                </c:pt>
                <c:pt idx="5566">
                  <c:v>369030.2983037188</c:v>
                </c:pt>
                <c:pt idx="5567">
                  <c:v>369021.22429792047</c:v>
                </c:pt>
                <c:pt idx="5568">
                  <c:v>369086.43562016223</c:v>
                </c:pt>
                <c:pt idx="5569">
                  <c:v>368985.07464695035</c:v>
                </c:pt>
                <c:pt idx="5570">
                  <c:v>369039.66161985433</c:v>
                </c:pt>
                <c:pt idx="5571">
                  <c:v>369143.53680338815</c:v>
                </c:pt>
                <c:pt idx="5572">
                  <c:v>369077.22113509668</c:v>
                </c:pt>
                <c:pt idx="5573">
                  <c:v>369371.60041022056</c:v>
                </c:pt>
                <c:pt idx="5574">
                  <c:v>369055.73165342404</c:v>
                </c:pt>
                <c:pt idx="5575">
                  <c:v>369180.3258144451</c:v>
                </c:pt>
                <c:pt idx="5576">
                  <c:v>369220.91401755827</c:v>
                </c:pt>
                <c:pt idx="5577">
                  <c:v>369172.43338493141</c:v>
                </c:pt>
                <c:pt idx="5578">
                  <c:v>369159.6207499291</c:v>
                </c:pt>
                <c:pt idx="5579">
                  <c:v>369084.97754240443</c:v>
                </c:pt>
                <c:pt idx="5580">
                  <c:v>369089.14986424445</c:v>
                </c:pt>
                <c:pt idx="5581">
                  <c:v>369235.06029450672</c:v>
                </c:pt>
                <c:pt idx="5582">
                  <c:v>369172.26427282399</c:v>
                </c:pt>
                <c:pt idx="5583">
                  <c:v>369617.0434720171</c:v>
                </c:pt>
                <c:pt idx="5584">
                  <c:v>369308.05822983332</c:v>
                </c:pt>
                <c:pt idx="5585">
                  <c:v>369359.45351981028</c:v>
                </c:pt>
                <c:pt idx="5586">
                  <c:v>369409.13736686995</c:v>
                </c:pt>
                <c:pt idx="5587">
                  <c:v>369297.38076890045</c:v>
                </c:pt>
                <c:pt idx="5588">
                  <c:v>369383.32759997272</c:v>
                </c:pt>
                <c:pt idx="5589">
                  <c:v>369318.12319293345</c:v>
                </c:pt>
                <c:pt idx="5590">
                  <c:v>369696.18656488083</c:v>
                </c:pt>
                <c:pt idx="5591">
                  <c:v>369355.31356556638</c:v>
                </c:pt>
                <c:pt idx="5592">
                  <c:v>369642.12073111039</c:v>
                </c:pt>
                <c:pt idx="5593">
                  <c:v>369485.35321141093</c:v>
                </c:pt>
                <c:pt idx="5594">
                  <c:v>369625.49773850897</c:v>
                </c:pt>
                <c:pt idx="5595">
                  <c:v>369426.19240985671</c:v>
                </c:pt>
                <c:pt idx="5596">
                  <c:v>369895.89879551873</c:v>
                </c:pt>
                <c:pt idx="5597">
                  <c:v>369540.85210667888</c:v>
                </c:pt>
                <c:pt idx="5598">
                  <c:v>369539.64765163237</c:v>
                </c:pt>
                <c:pt idx="5599">
                  <c:v>369559.37821675325</c:v>
                </c:pt>
                <c:pt idx="5600">
                  <c:v>369753.17718097096</c:v>
                </c:pt>
                <c:pt idx="5601">
                  <c:v>369600.95833310112</c:v>
                </c:pt>
                <c:pt idx="5602">
                  <c:v>369796.84945706656</c:v>
                </c:pt>
                <c:pt idx="5603">
                  <c:v>369759.99771867652</c:v>
                </c:pt>
                <c:pt idx="5604">
                  <c:v>369904.32051803765</c:v>
                </c:pt>
                <c:pt idx="5605">
                  <c:v>369775.40843542095</c:v>
                </c:pt>
                <c:pt idx="5606">
                  <c:v>369941.77364385047</c:v>
                </c:pt>
                <c:pt idx="5607">
                  <c:v>369740.39416084078</c:v>
                </c:pt>
                <c:pt idx="5608">
                  <c:v>369692.63389029016</c:v>
                </c:pt>
                <c:pt idx="5609">
                  <c:v>369785.92492775281</c:v>
                </c:pt>
                <c:pt idx="5610">
                  <c:v>369784.88025752822</c:v>
                </c:pt>
                <c:pt idx="5611">
                  <c:v>369910.84418218001</c:v>
                </c:pt>
                <c:pt idx="5612">
                  <c:v>369867.08220310917</c:v>
                </c:pt>
                <c:pt idx="5613">
                  <c:v>369901.27275180974</c:v>
                </c:pt>
                <c:pt idx="5614">
                  <c:v>369847.18017244618</c:v>
                </c:pt>
                <c:pt idx="5615">
                  <c:v>369830.20370006689</c:v>
                </c:pt>
                <c:pt idx="5616">
                  <c:v>369970.99560896918</c:v>
                </c:pt>
                <c:pt idx="5617">
                  <c:v>369851.11458933918</c:v>
                </c:pt>
                <c:pt idx="5618">
                  <c:v>369829.8906763345</c:v>
                </c:pt>
                <c:pt idx="5619">
                  <c:v>369947.81998447626</c:v>
                </c:pt>
                <c:pt idx="5620">
                  <c:v>369974.91508507938</c:v>
                </c:pt>
                <c:pt idx="5621">
                  <c:v>369904.97693476209</c:v>
                </c:pt>
                <c:pt idx="5622">
                  <c:v>369926.15516482387</c:v>
                </c:pt>
                <c:pt idx="5623">
                  <c:v>370287.24084159953</c:v>
                </c:pt>
                <c:pt idx="5624">
                  <c:v>369933.97247148026</c:v>
                </c:pt>
                <c:pt idx="5625">
                  <c:v>369971.48428373487</c:v>
                </c:pt>
                <c:pt idx="5626">
                  <c:v>370101.32414664584</c:v>
                </c:pt>
                <c:pt idx="5627">
                  <c:v>370105.65065321204</c:v>
                </c:pt>
                <c:pt idx="5628">
                  <c:v>369988.08701815672</c:v>
                </c:pt>
                <c:pt idx="5629">
                  <c:v>370169.19325356116</c:v>
                </c:pt>
                <c:pt idx="5630">
                  <c:v>370512.00812132895</c:v>
                </c:pt>
                <c:pt idx="5631">
                  <c:v>370130.7993766772</c:v>
                </c:pt>
                <c:pt idx="5632">
                  <c:v>370188.05950490059</c:v>
                </c:pt>
                <c:pt idx="5633">
                  <c:v>370071.33638200193</c:v>
                </c:pt>
                <c:pt idx="5634">
                  <c:v>370117.36327400757</c:v>
                </c:pt>
                <c:pt idx="5635">
                  <c:v>370116.94380656781</c:v>
                </c:pt>
                <c:pt idx="5636">
                  <c:v>370146.0382030019</c:v>
                </c:pt>
                <c:pt idx="5637">
                  <c:v>370092.08704514848</c:v>
                </c:pt>
                <c:pt idx="5638">
                  <c:v>370221.022399907</c:v>
                </c:pt>
                <c:pt idx="5639">
                  <c:v>370616.09080092394</c:v>
                </c:pt>
                <c:pt idx="5640">
                  <c:v>370104.53398948885</c:v>
                </c:pt>
                <c:pt idx="5641">
                  <c:v>370218.70589520445</c:v>
                </c:pt>
                <c:pt idx="5642">
                  <c:v>370287.4779563293</c:v>
                </c:pt>
                <c:pt idx="5643">
                  <c:v>370279.20763114485</c:v>
                </c:pt>
                <c:pt idx="5644">
                  <c:v>370587.05758085713</c:v>
                </c:pt>
                <c:pt idx="5645">
                  <c:v>370359.14910306234</c:v>
                </c:pt>
                <c:pt idx="5646">
                  <c:v>370403.96252840559</c:v>
                </c:pt>
                <c:pt idx="5647">
                  <c:v>370370.14290443785</c:v>
                </c:pt>
                <c:pt idx="5648">
                  <c:v>370395.95476688124</c:v>
                </c:pt>
                <c:pt idx="5649">
                  <c:v>370271.10642585956</c:v>
                </c:pt>
                <c:pt idx="5650">
                  <c:v>370369.14546163823</c:v>
                </c:pt>
                <c:pt idx="5651">
                  <c:v>370363.7842714499</c:v>
                </c:pt>
                <c:pt idx="5652">
                  <c:v>370632.87384345615</c:v>
                </c:pt>
                <c:pt idx="5653">
                  <c:v>370452.93984746933</c:v>
                </c:pt>
                <c:pt idx="5654">
                  <c:v>370337.76570965775</c:v>
                </c:pt>
                <c:pt idx="5655">
                  <c:v>370563.72671459353</c:v>
                </c:pt>
                <c:pt idx="5656">
                  <c:v>370379.41928085807</c:v>
                </c:pt>
                <c:pt idx="5657">
                  <c:v>370511.38197979092</c:v>
                </c:pt>
                <c:pt idx="5658">
                  <c:v>370528.97081117798</c:v>
                </c:pt>
                <c:pt idx="5659">
                  <c:v>370550.44060555141</c:v>
                </c:pt>
                <c:pt idx="5660">
                  <c:v>370454.41251208773</c:v>
                </c:pt>
                <c:pt idx="5661">
                  <c:v>370487.49281799194</c:v>
                </c:pt>
                <c:pt idx="5662">
                  <c:v>370525.61560232547</c:v>
                </c:pt>
                <c:pt idx="5663">
                  <c:v>370516.95442615647</c:v>
                </c:pt>
                <c:pt idx="5664">
                  <c:v>370745.3420503033</c:v>
                </c:pt>
                <c:pt idx="5665">
                  <c:v>370903.56341377756</c:v>
                </c:pt>
                <c:pt idx="5666">
                  <c:v>370690.1591076451</c:v>
                </c:pt>
                <c:pt idx="5667">
                  <c:v>371036.82935492886</c:v>
                </c:pt>
                <c:pt idx="5668">
                  <c:v>370760.38373287849</c:v>
                </c:pt>
                <c:pt idx="5669">
                  <c:v>370666.63474030496</c:v>
                </c:pt>
                <c:pt idx="5670">
                  <c:v>370729.93344204879</c:v>
                </c:pt>
                <c:pt idx="5671">
                  <c:v>370695.74395701836</c:v>
                </c:pt>
                <c:pt idx="5672">
                  <c:v>371215.82067188085</c:v>
                </c:pt>
                <c:pt idx="5673">
                  <c:v>370805.69134824205</c:v>
                </c:pt>
                <c:pt idx="5674">
                  <c:v>370779.27153726522</c:v>
                </c:pt>
                <c:pt idx="5675">
                  <c:v>370808.36131946638</c:v>
                </c:pt>
                <c:pt idx="5676">
                  <c:v>370932.93321778852</c:v>
                </c:pt>
                <c:pt idx="5677">
                  <c:v>370946.83719872189</c:v>
                </c:pt>
                <c:pt idx="5678">
                  <c:v>370927.61230689019</c:v>
                </c:pt>
                <c:pt idx="5679">
                  <c:v>371253.39296876587</c:v>
                </c:pt>
                <c:pt idx="5680">
                  <c:v>370916.37883263646</c:v>
                </c:pt>
                <c:pt idx="5681">
                  <c:v>370862.49189735629</c:v>
                </c:pt>
                <c:pt idx="5682">
                  <c:v>371382.46518141939</c:v>
                </c:pt>
                <c:pt idx="5683">
                  <c:v>370912.49098095734</c:v>
                </c:pt>
                <c:pt idx="5684">
                  <c:v>370983.55121102085</c:v>
                </c:pt>
                <c:pt idx="5685">
                  <c:v>370991.63318151038</c:v>
                </c:pt>
                <c:pt idx="5686">
                  <c:v>371295.10674213874</c:v>
                </c:pt>
                <c:pt idx="5687">
                  <c:v>371265.95820013894</c:v>
                </c:pt>
                <c:pt idx="5688">
                  <c:v>371178.56663794757</c:v>
                </c:pt>
                <c:pt idx="5689">
                  <c:v>371097.05886750319</c:v>
                </c:pt>
                <c:pt idx="5690">
                  <c:v>371175.05687205587</c:v>
                </c:pt>
                <c:pt idx="5691">
                  <c:v>371112.60295697692</c:v>
                </c:pt>
                <c:pt idx="5692">
                  <c:v>371290.99535532907</c:v>
                </c:pt>
                <c:pt idx="5693">
                  <c:v>371544.97181401221</c:v>
                </c:pt>
                <c:pt idx="5694">
                  <c:v>371590.77280945767</c:v>
                </c:pt>
                <c:pt idx="5695">
                  <c:v>371247.21459211415</c:v>
                </c:pt>
                <c:pt idx="5696">
                  <c:v>371162.77268466743</c:v>
                </c:pt>
                <c:pt idx="5697">
                  <c:v>371270.25852326374</c:v>
                </c:pt>
                <c:pt idx="5698">
                  <c:v>371196.33582807402</c:v>
                </c:pt>
                <c:pt idx="5699">
                  <c:v>371290.5308648161</c:v>
                </c:pt>
                <c:pt idx="5700">
                  <c:v>371234.13218373066</c:v>
                </c:pt>
                <c:pt idx="5701">
                  <c:v>371288.275942432</c:v>
                </c:pt>
                <c:pt idx="5702">
                  <c:v>371343.45562068658</c:v>
                </c:pt>
                <c:pt idx="5703">
                  <c:v>371267.65929079062</c:v>
                </c:pt>
                <c:pt idx="5704">
                  <c:v>371289.78670645761</c:v>
                </c:pt>
                <c:pt idx="5705">
                  <c:v>371368.38890328305</c:v>
                </c:pt>
                <c:pt idx="5706">
                  <c:v>371270.66911133216</c:v>
                </c:pt>
                <c:pt idx="5707">
                  <c:v>371316.31014243345</c:v>
                </c:pt>
                <c:pt idx="5708">
                  <c:v>371819.92339427891</c:v>
                </c:pt>
                <c:pt idx="5709">
                  <c:v>371611.73015913391</c:v>
                </c:pt>
                <c:pt idx="5710">
                  <c:v>371607.59098433226</c:v>
                </c:pt>
                <c:pt idx="5711">
                  <c:v>371429.95698667405</c:v>
                </c:pt>
                <c:pt idx="5712">
                  <c:v>371483.68956793053</c:v>
                </c:pt>
                <c:pt idx="5713">
                  <c:v>371543.4079194119</c:v>
                </c:pt>
                <c:pt idx="5714">
                  <c:v>371441.53575931775</c:v>
                </c:pt>
                <c:pt idx="5715">
                  <c:v>371562.18145376578</c:v>
                </c:pt>
                <c:pt idx="5716">
                  <c:v>371583.85271297744</c:v>
                </c:pt>
                <c:pt idx="5717">
                  <c:v>371575.86544246797</c:v>
                </c:pt>
                <c:pt idx="5718">
                  <c:v>371470.70650522358</c:v>
                </c:pt>
                <c:pt idx="5719">
                  <c:v>371586.7455099941</c:v>
                </c:pt>
                <c:pt idx="5720">
                  <c:v>371581.18791688129</c:v>
                </c:pt>
                <c:pt idx="5721">
                  <c:v>371545.3962459265</c:v>
                </c:pt>
                <c:pt idx="5722">
                  <c:v>371588.13200805843</c:v>
                </c:pt>
                <c:pt idx="5723">
                  <c:v>371666.82895817963</c:v>
                </c:pt>
                <c:pt idx="5724">
                  <c:v>371907.56350354367</c:v>
                </c:pt>
                <c:pt idx="5725">
                  <c:v>371995.02725220722</c:v>
                </c:pt>
                <c:pt idx="5726">
                  <c:v>371587.20634929149</c:v>
                </c:pt>
                <c:pt idx="5727">
                  <c:v>371642.16007857368</c:v>
                </c:pt>
                <c:pt idx="5728">
                  <c:v>371707.77085233678</c:v>
                </c:pt>
                <c:pt idx="5729">
                  <c:v>371595.67211322964</c:v>
                </c:pt>
                <c:pt idx="5730">
                  <c:v>371782.6662475068</c:v>
                </c:pt>
                <c:pt idx="5731">
                  <c:v>371995.06272478221</c:v>
                </c:pt>
                <c:pt idx="5732">
                  <c:v>371755.94137096539</c:v>
                </c:pt>
                <c:pt idx="5733">
                  <c:v>371774.29567200784</c:v>
                </c:pt>
                <c:pt idx="5734">
                  <c:v>371723.88631008036</c:v>
                </c:pt>
                <c:pt idx="5735">
                  <c:v>371701.01980402344</c:v>
                </c:pt>
                <c:pt idx="5736">
                  <c:v>371716.66169672634</c:v>
                </c:pt>
                <c:pt idx="5737">
                  <c:v>371683.08936142991</c:v>
                </c:pt>
                <c:pt idx="5738">
                  <c:v>371824.13120744273</c:v>
                </c:pt>
                <c:pt idx="5739">
                  <c:v>371716.6076571169</c:v>
                </c:pt>
                <c:pt idx="5740">
                  <c:v>372153.35628524108</c:v>
                </c:pt>
                <c:pt idx="5741">
                  <c:v>371750.06757043389</c:v>
                </c:pt>
                <c:pt idx="5742">
                  <c:v>371720.69320889452</c:v>
                </c:pt>
                <c:pt idx="5743">
                  <c:v>371791.93317767506</c:v>
                </c:pt>
                <c:pt idx="5744">
                  <c:v>371897.49190669827</c:v>
                </c:pt>
                <c:pt idx="5745">
                  <c:v>371795.74231679941</c:v>
                </c:pt>
                <c:pt idx="5746">
                  <c:v>372003.48166215362</c:v>
                </c:pt>
                <c:pt idx="5747">
                  <c:v>371939.41965113755</c:v>
                </c:pt>
                <c:pt idx="5748">
                  <c:v>372025.73285263462</c:v>
                </c:pt>
                <c:pt idx="5749">
                  <c:v>371970.36134391325</c:v>
                </c:pt>
                <c:pt idx="5750">
                  <c:v>372049.42121749045</c:v>
                </c:pt>
                <c:pt idx="5751">
                  <c:v>372207.65020569385</c:v>
                </c:pt>
                <c:pt idx="5752">
                  <c:v>371966.86383458058</c:v>
                </c:pt>
                <c:pt idx="5753">
                  <c:v>372098.49013149954</c:v>
                </c:pt>
                <c:pt idx="5754">
                  <c:v>371974.69452496147</c:v>
                </c:pt>
                <c:pt idx="5755">
                  <c:v>372095.30637481844</c:v>
                </c:pt>
                <c:pt idx="5756">
                  <c:v>372080.52950961568</c:v>
                </c:pt>
                <c:pt idx="5757">
                  <c:v>372170.58191774745</c:v>
                </c:pt>
                <c:pt idx="5758">
                  <c:v>372079.05777449452</c:v>
                </c:pt>
                <c:pt idx="5759">
                  <c:v>372215.7969625041</c:v>
                </c:pt>
                <c:pt idx="5760">
                  <c:v>372149.99275496486</c:v>
                </c:pt>
                <c:pt idx="5761">
                  <c:v>372382.72757162835</c:v>
                </c:pt>
                <c:pt idx="5762">
                  <c:v>372257.87138138775</c:v>
                </c:pt>
                <c:pt idx="5763">
                  <c:v>372620.20521047706</c:v>
                </c:pt>
                <c:pt idx="5764">
                  <c:v>372183.25620112143</c:v>
                </c:pt>
                <c:pt idx="5765">
                  <c:v>372682.7096820263</c:v>
                </c:pt>
                <c:pt idx="5766">
                  <c:v>372262.22535162326</c:v>
                </c:pt>
                <c:pt idx="5767">
                  <c:v>372292.50390925509</c:v>
                </c:pt>
                <c:pt idx="5768">
                  <c:v>372561.94335647719</c:v>
                </c:pt>
                <c:pt idx="5769">
                  <c:v>372360.10094797699</c:v>
                </c:pt>
                <c:pt idx="5770">
                  <c:v>372351.26140740869</c:v>
                </c:pt>
                <c:pt idx="5771">
                  <c:v>372333.57357441325</c:v>
                </c:pt>
                <c:pt idx="5772">
                  <c:v>372413.12090727029</c:v>
                </c:pt>
                <c:pt idx="5773">
                  <c:v>372407.21788431518</c:v>
                </c:pt>
                <c:pt idx="5774">
                  <c:v>372443.38823724975</c:v>
                </c:pt>
                <c:pt idx="5775">
                  <c:v>372433.00543519616</c:v>
                </c:pt>
                <c:pt idx="5776">
                  <c:v>372452.1192312378</c:v>
                </c:pt>
                <c:pt idx="5777">
                  <c:v>372370.8781770402</c:v>
                </c:pt>
                <c:pt idx="5778">
                  <c:v>372430.25772798818</c:v>
                </c:pt>
                <c:pt idx="5779">
                  <c:v>372907.83305279742</c:v>
                </c:pt>
                <c:pt idx="5780">
                  <c:v>372446.2222134879</c:v>
                </c:pt>
                <c:pt idx="5781">
                  <c:v>372539.11667703034</c:v>
                </c:pt>
                <c:pt idx="5782">
                  <c:v>372552.81588944665</c:v>
                </c:pt>
                <c:pt idx="5783">
                  <c:v>372645.4845088115</c:v>
                </c:pt>
                <c:pt idx="5784">
                  <c:v>372529.37448880146</c:v>
                </c:pt>
                <c:pt idx="5785">
                  <c:v>372609.19918061158</c:v>
                </c:pt>
                <c:pt idx="5786">
                  <c:v>372652.89633618563</c:v>
                </c:pt>
                <c:pt idx="5787">
                  <c:v>372660.90493198216</c:v>
                </c:pt>
                <c:pt idx="5788">
                  <c:v>372613.22848346049</c:v>
                </c:pt>
                <c:pt idx="5789">
                  <c:v>372787.13318473275</c:v>
                </c:pt>
                <c:pt idx="5790">
                  <c:v>372676.98636505153</c:v>
                </c:pt>
                <c:pt idx="5791">
                  <c:v>372697.80310948833</c:v>
                </c:pt>
                <c:pt idx="5792">
                  <c:v>372654.01595284807</c:v>
                </c:pt>
                <c:pt idx="5793">
                  <c:v>372616.60483593389</c:v>
                </c:pt>
                <c:pt idx="5794">
                  <c:v>372958.00410584174</c:v>
                </c:pt>
                <c:pt idx="5795">
                  <c:v>372721.26207108813</c:v>
                </c:pt>
                <c:pt idx="5796">
                  <c:v>372645.99102897191</c:v>
                </c:pt>
                <c:pt idx="5797">
                  <c:v>373066.36712591856</c:v>
                </c:pt>
                <c:pt idx="5798">
                  <c:v>372833.04404846195</c:v>
                </c:pt>
                <c:pt idx="5799">
                  <c:v>372683.56028202362</c:v>
                </c:pt>
                <c:pt idx="5800">
                  <c:v>372775.26222081867</c:v>
                </c:pt>
                <c:pt idx="5801">
                  <c:v>372813.24168352666</c:v>
                </c:pt>
                <c:pt idx="5802">
                  <c:v>372897.33674087009</c:v>
                </c:pt>
                <c:pt idx="5803">
                  <c:v>372955.08079343836</c:v>
                </c:pt>
                <c:pt idx="5804">
                  <c:v>372808.49549288512</c:v>
                </c:pt>
                <c:pt idx="5805">
                  <c:v>372845.96643257869</c:v>
                </c:pt>
                <c:pt idx="5806">
                  <c:v>372862.75519366551</c:v>
                </c:pt>
                <c:pt idx="5807">
                  <c:v>373015.66419523163</c:v>
                </c:pt>
                <c:pt idx="5808">
                  <c:v>372917.1988094509</c:v>
                </c:pt>
                <c:pt idx="5809">
                  <c:v>372966.04066588596</c:v>
                </c:pt>
                <c:pt idx="5810">
                  <c:v>373195.71836287086</c:v>
                </c:pt>
                <c:pt idx="5811">
                  <c:v>373027.03659345559</c:v>
                </c:pt>
                <c:pt idx="5812">
                  <c:v>373466.63815915846</c:v>
                </c:pt>
                <c:pt idx="5813">
                  <c:v>373070.83416804357</c:v>
                </c:pt>
                <c:pt idx="5814">
                  <c:v>373112.94715040142</c:v>
                </c:pt>
                <c:pt idx="5815">
                  <c:v>373395.85741785937</c:v>
                </c:pt>
                <c:pt idx="5816">
                  <c:v>373237.47330114606</c:v>
                </c:pt>
                <c:pt idx="5817">
                  <c:v>373071.13773675263</c:v>
                </c:pt>
                <c:pt idx="5818">
                  <c:v>373079.42560461885</c:v>
                </c:pt>
                <c:pt idx="5819">
                  <c:v>373239.42086724727</c:v>
                </c:pt>
                <c:pt idx="5820">
                  <c:v>373225.50358239154</c:v>
                </c:pt>
                <c:pt idx="5821">
                  <c:v>373171.88499330281</c:v>
                </c:pt>
                <c:pt idx="5822">
                  <c:v>373233.40315312089</c:v>
                </c:pt>
                <c:pt idx="5823">
                  <c:v>373310.8653678947</c:v>
                </c:pt>
                <c:pt idx="5824">
                  <c:v>373566.86394723592</c:v>
                </c:pt>
                <c:pt idx="5825">
                  <c:v>373650.21167268784</c:v>
                </c:pt>
                <c:pt idx="5826">
                  <c:v>373317.77628093661</c:v>
                </c:pt>
                <c:pt idx="5827">
                  <c:v>373334.9530118627</c:v>
                </c:pt>
                <c:pt idx="5828">
                  <c:v>373646.07942963863</c:v>
                </c:pt>
                <c:pt idx="5829">
                  <c:v>373242.17760467355</c:v>
                </c:pt>
                <c:pt idx="5830">
                  <c:v>373374.01694347186</c:v>
                </c:pt>
                <c:pt idx="5831">
                  <c:v>373317.44881707057</c:v>
                </c:pt>
                <c:pt idx="5832">
                  <c:v>373696.18788444425</c:v>
                </c:pt>
                <c:pt idx="5833">
                  <c:v>373388.21084693004</c:v>
                </c:pt>
                <c:pt idx="5834">
                  <c:v>373482.2850544838</c:v>
                </c:pt>
                <c:pt idx="5835">
                  <c:v>373430.2650588589</c:v>
                </c:pt>
                <c:pt idx="5836">
                  <c:v>373567.77434411546</c:v>
                </c:pt>
                <c:pt idx="5837">
                  <c:v>373486.14022592281</c:v>
                </c:pt>
                <c:pt idx="5838">
                  <c:v>373525.49327711557</c:v>
                </c:pt>
                <c:pt idx="5839">
                  <c:v>373500.53669815423</c:v>
                </c:pt>
                <c:pt idx="5840">
                  <c:v>373438.31668062671</c:v>
                </c:pt>
                <c:pt idx="5841">
                  <c:v>373536.38105299929</c:v>
                </c:pt>
                <c:pt idx="5842">
                  <c:v>373484.40990086965</c:v>
                </c:pt>
                <c:pt idx="5843">
                  <c:v>373746.27451202506</c:v>
                </c:pt>
                <c:pt idx="5844">
                  <c:v>373553.88009736827</c:v>
                </c:pt>
                <c:pt idx="5845">
                  <c:v>373526.0571584212</c:v>
                </c:pt>
                <c:pt idx="5846">
                  <c:v>373563.16752813041</c:v>
                </c:pt>
                <c:pt idx="5847">
                  <c:v>373589.89545695874</c:v>
                </c:pt>
                <c:pt idx="5848">
                  <c:v>373577.14527426893</c:v>
                </c:pt>
                <c:pt idx="5849">
                  <c:v>373833.89851202379</c:v>
                </c:pt>
                <c:pt idx="5850">
                  <c:v>373630.172740979</c:v>
                </c:pt>
                <c:pt idx="5851">
                  <c:v>373684.49133033893</c:v>
                </c:pt>
                <c:pt idx="5852">
                  <c:v>373988.2239619001</c:v>
                </c:pt>
                <c:pt idx="5853">
                  <c:v>373726.81830454478</c:v>
                </c:pt>
                <c:pt idx="5854">
                  <c:v>374188.35916220944</c:v>
                </c:pt>
                <c:pt idx="5855">
                  <c:v>373777.9056223447</c:v>
                </c:pt>
                <c:pt idx="5856">
                  <c:v>373797.09430178255</c:v>
                </c:pt>
                <c:pt idx="5857">
                  <c:v>373992.51885550207</c:v>
                </c:pt>
                <c:pt idx="5858">
                  <c:v>373984.23316502332</c:v>
                </c:pt>
                <c:pt idx="5859">
                  <c:v>373936.70905926672</c:v>
                </c:pt>
                <c:pt idx="5860">
                  <c:v>373916.54686264211</c:v>
                </c:pt>
                <c:pt idx="5861">
                  <c:v>374003.01480221958</c:v>
                </c:pt>
                <c:pt idx="5862">
                  <c:v>373901.7862778061</c:v>
                </c:pt>
                <c:pt idx="5863">
                  <c:v>373977.09477747441</c:v>
                </c:pt>
                <c:pt idx="5864">
                  <c:v>373927.41834015952</c:v>
                </c:pt>
                <c:pt idx="5865">
                  <c:v>374084.36719917442</c:v>
                </c:pt>
                <c:pt idx="5866">
                  <c:v>373977.31777877972</c:v>
                </c:pt>
                <c:pt idx="5867">
                  <c:v>374068.69394183374</c:v>
                </c:pt>
                <c:pt idx="5868">
                  <c:v>373959.83004830935</c:v>
                </c:pt>
                <c:pt idx="5869">
                  <c:v>374091.57752344676</c:v>
                </c:pt>
                <c:pt idx="5870">
                  <c:v>374438.72993501718</c:v>
                </c:pt>
                <c:pt idx="5871">
                  <c:v>374066.82237357629</c:v>
                </c:pt>
                <c:pt idx="5872">
                  <c:v>374031.02958810888</c:v>
                </c:pt>
                <c:pt idx="5873">
                  <c:v>374106.9931487813</c:v>
                </c:pt>
                <c:pt idx="5874">
                  <c:v>374034.63722739095</c:v>
                </c:pt>
                <c:pt idx="5875">
                  <c:v>374263.64017732366</c:v>
                </c:pt>
                <c:pt idx="5876">
                  <c:v>374068.26225801674</c:v>
                </c:pt>
                <c:pt idx="5877">
                  <c:v>374143.06239331863</c:v>
                </c:pt>
                <c:pt idx="5878">
                  <c:v>374251.22789442143</c:v>
                </c:pt>
                <c:pt idx="5879">
                  <c:v>374365.54351272783</c:v>
                </c:pt>
                <c:pt idx="5880">
                  <c:v>374257.29664355848</c:v>
                </c:pt>
                <c:pt idx="5881">
                  <c:v>374325.25633253838</c:v>
                </c:pt>
                <c:pt idx="5882">
                  <c:v>374260.32409450674</c:v>
                </c:pt>
                <c:pt idx="5883">
                  <c:v>374255.90854530723</c:v>
                </c:pt>
                <c:pt idx="5884">
                  <c:v>374329.39468778623</c:v>
                </c:pt>
                <c:pt idx="5885">
                  <c:v>374343.42844202736</c:v>
                </c:pt>
                <c:pt idx="5886">
                  <c:v>374358.27959953109</c:v>
                </c:pt>
                <c:pt idx="5887">
                  <c:v>374314.53709731816</c:v>
                </c:pt>
                <c:pt idx="5888">
                  <c:v>374380.57484009385</c:v>
                </c:pt>
                <c:pt idx="5889">
                  <c:v>374743.46516987804</c:v>
                </c:pt>
                <c:pt idx="5890">
                  <c:v>374881.12097580481</c:v>
                </c:pt>
                <c:pt idx="5891">
                  <c:v>374373.06032137177</c:v>
                </c:pt>
                <c:pt idx="5892">
                  <c:v>374730.99752406415</c:v>
                </c:pt>
                <c:pt idx="5893">
                  <c:v>374423.69716672442</c:v>
                </c:pt>
                <c:pt idx="5894">
                  <c:v>374428.03200265288</c:v>
                </c:pt>
                <c:pt idx="5895">
                  <c:v>374518.41504566686</c:v>
                </c:pt>
                <c:pt idx="5896">
                  <c:v>374689.29107157956</c:v>
                </c:pt>
                <c:pt idx="5897">
                  <c:v>374472.02565044857</c:v>
                </c:pt>
                <c:pt idx="5898">
                  <c:v>374479.02583774482</c:v>
                </c:pt>
                <c:pt idx="5899">
                  <c:v>374482.92886638344</c:v>
                </c:pt>
                <c:pt idx="5900">
                  <c:v>374544.28384787939</c:v>
                </c:pt>
                <c:pt idx="5901">
                  <c:v>374523.18915472837</c:v>
                </c:pt>
                <c:pt idx="5902">
                  <c:v>374531.27784079174</c:v>
                </c:pt>
                <c:pt idx="5903">
                  <c:v>374597.86288109521</c:v>
                </c:pt>
                <c:pt idx="5904">
                  <c:v>374535.6842894415</c:v>
                </c:pt>
                <c:pt idx="5905">
                  <c:v>374548.10375163233</c:v>
                </c:pt>
                <c:pt idx="5906">
                  <c:v>374577.64533435227</c:v>
                </c:pt>
                <c:pt idx="5907">
                  <c:v>374586.19681983948</c:v>
                </c:pt>
                <c:pt idx="5908">
                  <c:v>374672.20389543596</c:v>
                </c:pt>
                <c:pt idx="5909">
                  <c:v>374577.35830769211</c:v>
                </c:pt>
                <c:pt idx="5910">
                  <c:v>374906.32238079008</c:v>
                </c:pt>
                <c:pt idx="5911">
                  <c:v>374754.11098408728</c:v>
                </c:pt>
                <c:pt idx="5912">
                  <c:v>374740.94252143666</c:v>
                </c:pt>
                <c:pt idx="5913">
                  <c:v>374764.01682925283</c:v>
                </c:pt>
                <c:pt idx="5914">
                  <c:v>374873.00470147078</c:v>
                </c:pt>
                <c:pt idx="5915">
                  <c:v>374716.23224533105</c:v>
                </c:pt>
                <c:pt idx="5916">
                  <c:v>374885.58172861516</c:v>
                </c:pt>
                <c:pt idx="5917">
                  <c:v>374792.56094794814</c:v>
                </c:pt>
                <c:pt idx="5918">
                  <c:v>374819.00279857829</c:v>
                </c:pt>
                <c:pt idx="5919">
                  <c:v>375131.7148237261</c:v>
                </c:pt>
                <c:pt idx="5920">
                  <c:v>374815.19304837869</c:v>
                </c:pt>
                <c:pt idx="5921">
                  <c:v>375231.83432326058</c:v>
                </c:pt>
                <c:pt idx="5922">
                  <c:v>374905.30918757012</c:v>
                </c:pt>
                <c:pt idx="5923">
                  <c:v>374848.29876856745</c:v>
                </c:pt>
                <c:pt idx="5924">
                  <c:v>374875.65520549926</c:v>
                </c:pt>
                <c:pt idx="5925">
                  <c:v>374811.74757413019</c:v>
                </c:pt>
                <c:pt idx="5926">
                  <c:v>374911.09924095444</c:v>
                </c:pt>
                <c:pt idx="5927">
                  <c:v>374869.95733789541</c:v>
                </c:pt>
                <c:pt idx="5928">
                  <c:v>375344.51542883238</c:v>
                </c:pt>
                <c:pt idx="5929">
                  <c:v>374885.74463420641</c:v>
                </c:pt>
                <c:pt idx="5930">
                  <c:v>375377.93511457392</c:v>
                </c:pt>
                <c:pt idx="5931">
                  <c:v>374936.85122027405</c:v>
                </c:pt>
                <c:pt idx="5932">
                  <c:v>375123.5296059011</c:v>
                </c:pt>
                <c:pt idx="5933">
                  <c:v>375029.35081651318</c:v>
                </c:pt>
                <c:pt idx="5934">
                  <c:v>375407.27158911619</c:v>
                </c:pt>
                <c:pt idx="5935">
                  <c:v>375086.3184086504</c:v>
                </c:pt>
                <c:pt idx="5936">
                  <c:v>375078.37660805963</c:v>
                </c:pt>
                <c:pt idx="5937">
                  <c:v>375373.91855864588</c:v>
                </c:pt>
                <c:pt idx="5938">
                  <c:v>375115.60684569727</c:v>
                </c:pt>
                <c:pt idx="5939">
                  <c:v>375094.93461691675</c:v>
                </c:pt>
                <c:pt idx="5940">
                  <c:v>375168.91825734306</c:v>
                </c:pt>
                <c:pt idx="5941">
                  <c:v>375174.6189973898</c:v>
                </c:pt>
                <c:pt idx="5942">
                  <c:v>375242.71368968836</c:v>
                </c:pt>
                <c:pt idx="5943">
                  <c:v>375203.41542001523</c:v>
                </c:pt>
                <c:pt idx="5944">
                  <c:v>375241.14018930937</c:v>
                </c:pt>
                <c:pt idx="5945">
                  <c:v>375288.04712621809</c:v>
                </c:pt>
                <c:pt idx="5946">
                  <c:v>375295.62653151387</c:v>
                </c:pt>
                <c:pt idx="5947">
                  <c:v>375303.55235492688</c:v>
                </c:pt>
                <c:pt idx="5948">
                  <c:v>375359.7121866729</c:v>
                </c:pt>
                <c:pt idx="5949">
                  <c:v>375362.61803825793</c:v>
                </c:pt>
                <c:pt idx="5950">
                  <c:v>375400.62457875942</c:v>
                </c:pt>
                <c:pt idx="5951">
                  <c:v>375495.34199880034</c:v>
                </c:pt>
                <c:pt idx="5952">
                  <c:v>375712.17853857565</c:v>
                </c:pt>
                <c:pt idx="5953">
                  <c:v>375514.52721233637</c:v>
                </c:pt>
                <c:pt idx="5954">
                  <c:v>375475.01263394352</c:v>
                </c:pt>
                <c:pt idx="5955">
                  <c:v>375483.28898339317</c:v>
                </c:pt>
                <c:pt idx="5956">
                  <c:v>375608.05489964585</c:v>
                </c:pt>
                <c:pt idx="5957">
                  <c:v>375584.70069725579</c:v>
                </c:pt>
                <c:pt idx="5958">
                  <c:v>375525.18441825098</c:v>
                </c:pt>
                <c:pt idx="5959">
                  <c:v>375991.84788502625</c:v>
                </c:pt>
                <c:pt idx="5960">
                  <c:v>375645.59399915469</c:v>
                </c:pt>
                <c:pt idx="5961">
                  <c:v>375708.16299813322</c:v>
                </c:pt>
                <c:pt idx="5962">
                  <c:v>375681.81550158787</c:v>
                </c:pt>
                <c:pt idx="5963">
                  <c:v>376050.36441862321</c:v>
                </c:pt>
                <c:pt idx="5964">
                  <c:v>375740.75388220215</c:v>
                </c:pt>
                <c:pt idx="5965">
                  <c:v>376008.66842631641</c:v>
                </c:pt>
                <c:pt idx="5966">
                  <c:v>375741.53547586378</c:v>
                </c:pt>
                <c:pt idx="5967">
                  <c:v>375726.98597313697</c:v>
                </c:pt>
                <c:pt idx="5968">
                  <c:v>375933.56906034262</c:v>
                </c:pt>
                <c:pt idx="5969">
                  <c:v>375759.63698117575</c:v>
                </c:pt>
                <c:pt idx="5970">
                  <c:v>375812.15347253124</c:v>
                </c:pt>
                <c:pt idx="5971">
                  <c:v>375832.67219763959</c:v>
                </c:pt>
                <c:pt idx="5972">
                  <c:v>375853.9297520743</c:v>
                </c:pt>
                <c:pt idx="5973">
                  <c:v>375979.57103272266</c:v>
                </c:pt>
                <c:pt idx="5974">
                  <c:v>375877.15465966659</c:v>
                </c:pt>
                <c:pt idx="5975">
                  <c:v>375833.83502793196</c:v>
                </c:pt>
                <c:pt idx="5976">
                  <c:v>376192.44251046254</c:v>
                </c:pt>
                <c:pt idx="5977">
                  <c:v>375846.81958375167</c:v>
                </c:pt>
                <c:pt idx="5978">
                  <c:v>375989.15214639262</c:v>
                </c:pt>
                <c:pt idx="5979">
                  <c:v>375977.99287115957</c:v>
                </c:pt>
                <c:pt idx="5980">
                  <c:v>376246.76460978441</c:v>
                </c:pt>
                <c:pt idx="5981">
                  <c:v>375943.59223935992</c:v>
                </c:pt>
                <c:pt idx="5982">
                  <c:v>375988.90584919386</c:v>
                </c:pt>
                <c:pt idx="5983">
                  <c:v>376029.86089751677</c:v>
                </c:pt>
                <c:pt idx="5984">
                  <c:v>376013.29085649201</c:v>
                </c:pt>
                <c:pt idx="5985">
                  <c:v>376355.34562831424</c:v>
                </c:pt>
                <c:pt idx="5986">
                  <c:v>376095.50605865364</c:v>
                </c:pt>
                <c:pt idx="5987">
                  <c:v>376422.20720801945</c:v>
                </c:pt>
                <c:pt idx="5988">
                  <c:v>376131.48631957109</c:v>
                </c:pt>
                <c:pt idx="5989">
                  <c:v>376217.23556461255</c:v>
                </c:pt>
                <c:pt idx="5990">
                  <c:v>376139.38185803953</c:v>
                </c:pt>
                <c:pt idx="5991">
                  <c:v>376180.65483961813</c:v>
                </c:pt>
                <c:pt idx="5992">
                  <c:v>376155.84961781924</c:v>
                </c:pt>
                <c:pt idx="5993">
                  <c:v>376324.47506512585</c:v>
                </c:pt>
                <c:pt idx="5994">
                  <c:v>376714.57841068041</c:v>
                </c:pt>
                <c:pt idx="5995">
                  <c:v>376235.05437949591</c:v>
                </c:pt>
                <c:pt idx="5996">
                  <c:v>376376.7154622415</c:v>
                </c:pt>
                <c:pt idx="5997">
                  <c:v>376319.13456860284</c:v>
                </c:pt>
                <c:pt idx="5998">
                  <c:v>376396.73024334374</c:v>
                </c:pt>
                <c:pt idx="5999">
                  <c:v>376773.11919427395</c:v>
                </c:pt>
                <c:pt idx="6000">
                  <c:v>376387.65477798122</c:v>
                </c:pt>
                <c:pt idx="6001">
                  <c:v>376335.45384761307</c:v>
                </c:pt>
                <c:pt idx="6002">
                  <c:v>376399.88458509144</c:v>
                </c:pt>
                <c:pt idx="6003">
                  <c:v>376406.19074116863</c:v>
                </c:pt>
                <c:pt idx="6004">
                  <c:v>376423.31637437228</c:v>
                </c:pt>
                <c:pt idx="6005">
                  <c:v>376449.50964679365</c:v>
                </c:pt>
                <c:pt idx="6006">
                  <c:v>376547.8531034129</c:v>
                </c:pt>
                <c:pt idx="6007">
                  <c:v>376585.38023741485</c:v>
                </c:pt>
                <c:pt idx="6008">
                  <c:v>376527.24394018285</c:v>
                </c:pt>
                <c:pt idx="6009">
                  <c:v>376956.91500254779</c:v>
                </c:pt>
                <c:pt idx="6010">
                  <c:v>376448.33235175378</c:v>
                </c:pt>
                <c:pt idx="6011">
                  <c:v>376469.35084359138</c:v>
                </c:pt>
                <c:pt idx="6012">
                  <c:v>376570.24887070514</c:v>
                </c:pt>
                <c:pt idx="6013">
                  <c:v>376598.0771486513</c:v>
                </c:pt>
                <c:pt idx="6014">
                  <c:v>376519.24547030975</c:v>
                </c:pt>
                <c:pt idx="6015">
                  <c:v>376535.91733737942</c:v>
                </c:pt>
                <c:pt idx="6016">
                  <c:v>376594.06514080847</c:v>
                </c:pt>
                <c:pt idx="6017">
                  <c:v>376656.40173000045</c:v>
                </c:pt>
                <c:pt idx="6018">
                  <c:v>376585.92893915455</c:v>
                </c:pt>
                <c:pt idx="6019">
                  <c:v>376827.6062328135</c:v>
                </c:pt>
                <c:pt idx="6020">
                  <c:v>377153.32279986714</c:v>
                </c:pt>
                <c:pt idx="6021">
                  <c:v>376672.17167468532</c:v>
                </c:pt>
                <c:pt idx="6022">
                  <c:v>376919.47374505736</c:v>
                </c:pt>
                <c:pt idx="6023">
                  <c:v>376636.98446287884</c:v>
                </c:pt>
                <c:pt idx="6024">
                  <c:v>376709.90535223286</c:v>
                </c:pt>
                <c:pt idx="6025">
                  <c:v>376661.8995165127</c:v>
                </c:pt>
                <c:pt idx="6026">
                  <c:v>376711.42394519248</c:v>
                </c:pt>
                <c:pt idx="6027">
                  <c:v>376729.14909310435</c:v>
                </c:pt>
                <c:pt idx="6028">
                  <c:v>376736.06483134429</c:v>
                </c:pt>
                <c:pt idx="6029">
                  <c:v>376733.91838380368</c:v>
                </c:pt>
                <c:pt idx="6030">
                  <c:v>377003.08125483728</c:v>
                </c:pt>
                <c:pt idx="6031">
                  <c:v>376779.43700267543</c:v>
                </c:pt>
                <c:pt idx="6032">
                  <c:v>377149.29346887884</c:v>
                </c:pt>
                <c:pt idx="6033">
                  <c:v>376881.78349161107</c:v>
                </c:pt>
                <c:pt idx="6034">
                  <c:v>376974.83509374916</c:v>
                </c:pt>
                <c:pt idx="6035">
                  <c:v>377000.38614831161</c:v>
                </c:pt>
                <c:pt idx="6036">
                  <c:v>376920.40916536166</c:v>
                </c:pt>
                <c:pt idx="6037">
                  <c:v>377366.58094139717</c:v>
                </c:pt>
                <c:pt idx="6038">
                  <c:v>377015.70492140105</c:v>
                </c:pt>
                <c:pt idx="6039">
                  <c:v>377000.07637656748</c:v>
                </c:pt>
                <c:pt idx="6040">
                  <c:v>377043.82363686105</c:v>
                </c:pt>
                <c:pt idx="6041">
                  <c:v>377063.05463766761</c:v>
                </c:pt>
                <c:pt idx="6042">
                  <c:v>376999.86510564294</c:v>
                </c:pt>
                <c:pt idx="6043">
                  <c:v>377487.76325639104</c:v>
                </c:pt>
                <c:pt idx="6044">
                  <c:v>377042.08216325386</c:v>
                </c:pt>
                <c:pt idx="6045">
                  <c:v>377046.397590729</c:v>
                </c:pt>
                <c:pt idx="6046">
                  <c:v>377058.07196567865</c:v>
                </c:pt>
                <c:pt idx="6047">
                  <c:v>377160.69654602831</c:v>
                </c:pt>
                <c:pt idx="6048">
                  <c:v>377070.77155376633</c:v>
                </c:pt>
                <c:pt idx="6049">
                  <c:v>377160.34492226306</c:v>
                </c:pt>
                <c:pt idx="6050">
                  <c:v>377177.65848512127</c:v>
                </c:pt>
                <c:pt idx="6051">
                  <c:v>377165.80277914321</c:v>
                </c:pt>
                <c:pt idx="6052">
                  <c:v>377250.53597594041</c:v>
                </c:pt>
                <c:pt idx="6053">
                  <c:v>377208.30557986291</c:v>
                </c:pt>
                <c:pt idx="6054">
                  <c:v>377133.65510560339</c:v>
                </c:pt>
                <c:pt idx="6055">
                  <c:v>377179.1313738827</c:v>
                </c:pt>
                <c:pt idx="6056">
                  <c:v>377180.91172897932</c:v>
                </c:pt>
                <c:pt idx="6057">
                  <c:v>377175.02684505651</c:v>
                </c:pt>
                <c:pt idx="6058">
                  <c:v>377219.75620669272</c:v>
                </c:pt>
                <c:pt idx="6059">
                  <c:v>377266.7339646279</c:v>
                </c:pt>
                <c:pt idx="6060">
                  <c:v>377717.66131209792</c:v>
                </c:pt>
                <c:pt idx="6061">
                  <c:v>377307.80666388635</c:v>
                </c:pt>
                <c:pt idx="6062">
                  <c:v>377417.04611907789</c:v>
                </c:pt>
                <c:pt idx="6063">
                  <c:v>377289.00653559202</c:v>
                </c:pt>
                <c:pt idx="6064">
                  <c:v>377301.72911295108</c:v>
                </c:pt>
                <c:pt idx="6065">
                  <c:v>377310.28648112458</c:v>
                </c:pt>
                <c:pt idx="6066">
                  <c:v>377500.58050145523</c:v>
                </c:pt>
                <c:pt idx="6067">
                  <c:v>377405.31481873838</c:v>
                </c:pt>
                <c:pt idx="6068">
                  <c:v>377588.26256415015</c:v>
                </c:pt>
                <c:pt idx="6069">
                  <c:v>377905.7895325069</c:v>
                </c:pt>
                <c:pt idx="6070">
                  <c:v>377406.91442594409</c:v>
                </c:pt>
                <c:pt idx="6071">
                  <c:v>377392.91865959205</c:v>
                </c:pt>
                <c:pt idx="6072">
                  <c:v>377510.75911592634</c:v>
                </c:pt>
                <c:pt idx="6073">
                  <c:v>377504.84764427831</c:v>
                </c:pt>
                <c:pt idx="6074">
                  <c:v>377469.92766690307</c:v>
                </c:pt>
                <c:pt idx="6075">
                  <c:v>377772.16629370733</c:v>
                </c:pt>
                <c:pt idx="6076">
                  <c:v>377509.05866196251</c:v>
                </c:pt>
                <c:pt idx="6077">
                  <c:v>377759.64546414698</c:v>
                </c:pt>
                <c:pt idx="6078">
                  <c:v>377451.20777189749</c:v>
                </c:pt>
                <c:pt idx="6079">
                  <c:v>377910.10395327461</c:v>
                </c:pt>
                <c:pt idx="6080">
                  <c:v>377630.71791770705</c:v>
                </c:pt>
                <c:pt idx="6081">
                  <c:v>377568.1249931925</c:v>
                </c:pt>
                <c:pt idx="6082">
                  <c:v>377797.34706092987</c:v>
                </c:pt>
                <c:pt idx="6083">
                  <c:v>377686.13996646245</c:v>
                </c:pt>
                <c:pt idx="6084">
                  <c:v>377649.6154746167</c:v>
                </c:pt>
                <c:pt idx="6085">
                  <c:v>377739.0321021803</c:v>
                </c:pt>
                <c:pt idx="6086">
                  <c:v>377677.23479704896</c:v>
                </c:pt>
                <c:pt idx="6087">
                  <c:v>377690.28290876863</c:v>
                </c:pt>
                <c:pt idx="6088">
                  <c:v>377664.85095217347</c:v>
                </c:pt>
                <c:pt idx="6089">
                  <c:v>377701.86763355439</c:v>
                </c:pt>
                <c:pt idx="6090">
                  <c:v>377793.47679280181</c:v>
                </c:pt>
                <c:pt idx="6091">
                  <c:v>377735.68795645208</c:v>
                </c:pt>
                <c:pt idx="6092">
                  <c:v>377842.49920006312</c:v>
                </c:pt>
                <c:pt idx="6093">
                  <c:v>378135.92642256344</c:v>
                </c:pt>
                <c:pt idx="6094">
                  <c:v>378119.24137879699</c:v>
                </c:pt>
                <c:pt idx="6095">
                  <c:v>377938.0255915965</c:v>
                </c:pt>
                <c:pt idx="6096">
                  <c:v>377918.44676528283</c:v>
                </c:pt>
                <c:pt idx="6097">
                  <c:v>378340.78405086318</c:v>
                </c:pt>
                <c:pt idx="6098">
                  <c:v>377998.45651250874</c:v>
                </c:pt>
                <c:pt idx="6099">
                  <c:v>378094.36476037785</c:v>
                </c:pt>
                <c:pt idx="6100">
                  <c:v>377932.0759073309</c:v>
                </c:pt>
                <c:pt idx="6101">
                  <c:v>378026.6761708851</c:v>
                </c:pt>
                <c:pt idx="6102">
                  <c:v>377965.17217907956</c:v>
                </c:pt>
                <c:pt idx="6103">
                  <c:v>377957.30673875957</c:v>
                </c:pt>
                <c:pt idx="6104">
                  <c:v>377995.3139848251</c:v>
                </c:pt>
                <c:pt idx="6105">
                  <c:v>378177.92744185997</c:v>
                </c:pt>
                <c:pt idx="6106">
                  <c:v>377998.7043444147</c:v>
                </c:pt>
                <c:pt idx="6107">
                  <c:v>377990.42590375448</c:v>
                </c:pt>
                <c:pt idx="6108">
                  <c:v>378133.68743835919</c:v>
                </c:pt>
                <c:pt idx="6109">
                  <c:v>378161.35853351041</c:v>
                </c:pt>
                <c:pt idx="6110">
                  <c:v>378053.44823122525</c:v>
                </c:pt>
                <c:pt idx="6111">
                  <c:v>378520.5877786366</c:v>
                </c:pt>
                <c:pt idx="6112">
                  <c:v>378132.69650257885</c:v>
                </c:pt>
                <c:pt idx="6113">
                  <c:v>378470.52048457926</c:v>
                </c:pt>
                <c:pt idx="6114">
                  <c:v>378214.31773911678</c:v>
                </c:pt>
                <c:pt idx="6115">
                  <c:v>378254.04283686401</c:v>
                </c:pt>
                <c:pt idx="6116">
                  <c:v>378266.18799260911</c:v>
                </c:pt>
                <c:pt idx="6117">
                  <c:v>378458.02501540352</c:v>
                </c:pt>
                <c:pt idx="6118">
                  <c:v>378221.30160065065</c:v>
                </c:pt>
                <c:pt idx="6119">
                  <c:v>378721.33494159201</c:v>
                </c:pt>
                <c:pt idx="6120">
                  <c:v>378250.75493861275</c:v>
                </c:pt>
                <c:pt idx="6121">
                  <c:v>378250.20301039238</c:v>
                </c:pt>
                <c:pt idx="6122">
                  <c:v>378287.10118140589</c:v>
                </c:pt>
                <c:pt idx="6123">
                  <c:v>378254.14468333946</c:v>
                </c:pt>
                <c:pt idx="6124">
                  <c:v>378322.47799042298</c:v>
                </c:pt>
                <c:pt idx="6125">
                  <c:v>378318.08053758176</c:v>
                </c:pt>
                <c:pt idx="6126">
                  <c:v>378296.12474667921</c:v>
                </c:pt>
                <c:pt idx="6127">
                  <c:v>378369.43176573998</c:v>
                </c:pt>
                <c:pt idx="6128">
                  <c:v>378717.26818604342</c:v>
                </c:pt>
                <c:pt idx="6129">
                  <c:v>378350.69091385038</c:v>
                </c:pt>
                <c:pt idx="6130">
                  <c:v>378407.46058396925</c:v>
                </c:pt>
                <c:pt idx="6131">
                  <c:v>378400.88680876535</c:v>
                </c:pt>
                <c:pt idx="6132">
                  <c:v>378905.38406062458</c:v>
                </c:pt>
                <c:pt idx="6133">
                  <c:v>378467.91304667946</c:v>
                </c:pt>
                <c:pt idx="6134">
                  <c:v>378460.09384609229</c:v>
                </c:pt>
                <c:pt idx="6135">
                  <c:v>378535.86367740249</c:v>
                </c:pt>
                <c:pt idx="6136">
                  <c:v>378725.77610691538</c:v>
                </c:pt>
                <c:pt idx="6137">
                  <c:v>378552.8438969751</c:v>
                </c:pt>
                <c:pt idx="6138">
                  <c:v>378576.10756985686</c:v>
                </c:pt>
                <c:pt idx="6139">
                  <c:v>379093.67236789514</c:v>
                </c:pt>
                <c:pt idx="6140">
                  <c:v>378663.53545692842</c:v>
                </c:pt>
                <c:pt idx="6141">
                  <c:v>378697.4805898855</c:v>
                </c:pt>
                <c:pt idx="6142">
                  <c:v>378863.97224790754</c:v>
                </c:pt>
                <c:pt idx="6143">
                  <c:v>378740.84142639872</c:v>
                </c:pt>
                <c:pt idx="6144">
                  <c:v>378736.00649367308</c:v>
                </c:pt>
                <c:pt idx="6145">
                  <c:v>378714.20819312212</c:v>
                </c:pt>
                <c:pt idx="6146">
                  <c:v>378768.12946126185</c:v>
                </c:pt>
                <c:pt idx="6147">
                  <c:v>378796.9944430255</c:v>
                </c:pt>
                <c:pt idx="6148">
                  <c:v>378803.10260484251</c:v>
                </c:pt>
                <c:pt idx="6149">
                  <c:v>378782.44221686258</c:v>
                </c:pt>
                <c:pt idx="6150">
                  <c:v>378866.83269678691</c:v>
                </c:pt>
                <c:pt idx="6151">
                  <c:v>378820.61174890347</c:v>
                </c:pt>
                <c:pt idx="6152">
                  <c:v>378918.44718659704</c:v>
                </c:pt>
                <c:pt idx="6153">
                  <c:v>378851.88409277087</c:v>
                </c:pt>
                <c:pt idx="6154">
                  <c:v>379223.49783046322</c:v>
                </c:pt>
                <c:pt idx="6155">
                  <c:v>378963.45560938906</c:v>
                </c:pt>
                <c:pt idx="6156">
                  <c:v>379085.56563406094</c:v>
                </c:pt>
                <c:pt idx="6157">
                  <c:v>379050.74862286379</c:v>
                </c:pt>
                <c:pt idx="6158">
                  <c:v>378910.63025108178</c:v>
                </c:pt>
                <c:pt idx="6159">
                  <c:v>378910.89888984396</c:v>
                </c:pt>
                <c:pt idx="6160">
                  <c:v>378965.54945242737</c:v>
                </c:pt>
                <c:pt idx="6161">
                  <c:v>379069.70138879126</c:v>
                </c:pt>
                <c:pt idx="6162">
                  <c:v>379420.1285876123</c:v>
                </c:pt>
                <c:pt idx="6163">
                  <c:v>379081.55990747258</c:v>
                </c:pt>
                <c:pt idx="6164">
                  <c:v>379040.97625878023</c:v>
                </c:pt>
                <c:pt idx="6165">
                  <c:v>379036.58958279068</c:v>
                </c:pt>
                <c:pt idx="6166">
                  <c:v>379120.35463430447</c:v>
                </c:pt>
                <c:pt idx="6167">
                  <c:v>379108.05866976926</c:v>
                </c:pt>
                <c:pt idx="6168">
                  <c:v>379227.77545074432</c:v>
                </c:pt>
                <c:pt idx="6169">
                  <c:v>379407.6825495981</c:v>
                </c:pt>
                <c:pt idx="6170">
                  <c:v>379150.44941151491</c:v>
                </c:pt>
                <c:pt idx="6171">
                  <c:v>379202.49415102112</c:v>
                </c:pt>
                <c:pt idx="6172">
                  <c:v>379153.4011169172</c:v>
                </c:pt>
                <c:pt idx="6173">
                  <c:v>379293.82120297005</c:v>
                </c:pt>
                <c:pt idx="6174">
                  <c:v>379182.92696900945</c:v>
                </c:pt>
                <c:pt idx="6175">
                  <c:v>379251.35332782916</c:v>
                </c:pt>
                <c:pt idx="6176">
                  <c:v>379331.70462682622</c:v>
                </c:pt>
                <c:pt idx="6177">
                  <c:v>379771.58832619322</c:v>
                </c:pt>
                <c:pt idx="6178">
                  <c:v>379348.58710771677</c:v>
                </c:pt>
                <c:pt idx="6179">
                  <c:v>379742.34046778257</c:v>
                </c:pt>
                <c:pt idx="6180">
                  <c:v>379360.78308243869</c:v>
                </c:pt>
                <c:pt idx="6181">
                  <c:v>379408.97223964013</c:v>
                </c:pt>
                <c:pt idx="6182">
                  <c:v>379596.0370057968</c:v>
                </c:pt>
                <c:pt idx="6183">
                  <c:v>379462.12700544542</c:v>
                </c:pt>
                <c:pt idx="6184">
                  <c:v>379486.859587482</c:v>
                </c:pt>
                <c:pt idx="6185">
                  <c:v>379366.88299371337</c:v>
                </c:pt>
                <c:pt idx="6186">
                  <c:v>379379.18458570068</c:v>
                </c:pt>
                <c:pt idx="6187">
                  <c:v>379441.68605054199</c:v>
                </c:pt>
                <c:pt idx="6188">
                  <c:v>379587.78788295173</c:v>
                </c:pt>
                <c:pt idx="6189">
                  <c:v>379537.83907191257</c:v>
                </c:pt>
                <c:pt idx="6190">
                  <c:v>379763.39536239806</c:v>
                </c:pt>
                <c:pt idx="6191">
                  <c:v>379821.97288706771</c:v>
                </c:pt>
                <c:pt idx="6192">
                  <c:v>379608.80710656045</c:v>
                </c:pt>
                <c:pt idx="6193">
                  <c:v>379505.21606443642</c:v>
                </c:pt>
                <c:pt idx="6194">
                  <c:v>379535.09191900835</c:v>
                </c:pt>
                <c:pt idx="6195">
                  <c:v>379680.41626279551</c:v>
                </c:pt>
                <c:pt idx="6196">
                  <c:v>379884.80562930944</c:v>
                </c:pt>
                <c:pt idx="6197">
                  <c:v>379767.84138565452</c:v>
                </c:pt>
                <c:pt idx="6198">
                  <c:v>379680.34181369795</c:v>
                </c:pt>
                <c:pt idx="6199">
                  <c:v>379722.45849533327</c:v>
                </c:pt>
                <c:pt idx="6200">
                  <c:v>379955.94113451894</c:v>
                </c:pt>
                <c:pt idx="6201">
                  <c:v>379863.95960538532</c:v>
                </c:pt>
                <c:pt idx="6202">
                  <c:v>379647.35216022836</c:v>
                </c:pt>
                <c:pt idx="6203">
                  <c:v>379732.37715210352</c:v>
                </c:pt>
                <c:pt idx="6204">
                  <c:v>379842.56427836552</c:v>
                </c:pt>
                <c:pt idx="6205">
                  <c:v>379744.08178663492</c:v>
                </c:pt>
                <c:pt idx="6206">
                  <c:v>379812.53312476067</c:v>
                </c:pt>
                <c:pt idx="6207">
                  <c:v>379993.67297169479</c:v>
                </c:pt>
                <c:pt idx="6208">
                  <c:v>379864.30862481578</c:v>
                </c:pt>
                <c:pt idx="6209">
                  <c:v>379815.9486318003</c:v>
                </c:pt>
                <c:pt idx="6210">
                  <c:v>379831.77489986178</c:v>
                </c:pt>
                <c:pt idx="6211">
                  <c:v>379843.76385008794</c:v>
                </c:pt>
                <c:pt idx="6212">
                  <c:v>379883.70483828476</c:v>
                </c:pt>
                <c:pt idx="6213">
                  <c:v>379926.69191716367</c:v>
                </c:pt>
                <c:pt idx="6214">
                  <c:v>379993.47073980141</c:v>
                </c:pt>
                <c:pt idx="6215">
                  <c:v>380035.65846303152</c:v>
                </c:pt>
                <c:pt idx="6216">
                  <c:v>379869.07345487695</c:v>
                </c:pt>
                <c:pt idx="6217">
                  <c:v>379907.48019625794</c:v>
                </c:pt>
                <c:pt idx="6218">
                  <c:v>379877.63824735238</c:v>
                </c:pt>
                <c:pt idx="6219">
                  <c:v>379991.77340663178</c:v>
                </c:pt>
                <c:pt idx="6220">
                  <c:v>380035.83433277026</c:v>
                </c:pt>
                <c:pt idx="6221">
                  <c:v>379983.63856790785</c:v>
                </c:pt>
                <c:pt idx="6222">
                  <c:v>379973.44186823146</c:v>
                </c:pt>
                <c:pt idx="6223">
                  <c:v>380062.47727706411</c:v>
                </c:pt>
                <c:pt idx="6224">
                  <c:v>379973.79637488181</c:v>
                </c:pt>
                <c:pt idx="6225">
                  <c:v>380043.14553017472</c:v>
                </c:pt>
                <c:pt idx="6226">
                  <c:v>380156.86847594881</c:v>
                </c:pt>
                <c:pt idx="6227">
                  <c:v>380495.88587768335</c:v>
                </c:pt>
                <c:pt idx="6228">
                  <c:v>380129.62727424706</c:v>
                </c:pt>
                <c:pt idx="6229">
                  <c:v>380562.85000473558</c:v>
                </c:pt>
                <c:pt idx="6230">
                  <c:v>380112.78993277805</c:v>
                </c:pt>
                <c:pt idx="6231">
                  <c:v>380107.94977977034</c:v>
                </c:pt>
                <c:pt idx="6232">
                  <c:v>380629.83086654963</c:v>
                </c:pt>
                <c:pt idx="6233">
                  <c:v>380180.68258383381</c:v>
                </c:pt>
                <c:pt idx="6234">
                  <c:v>380529.49170151469</c:v>
                </c:pt>
                <c:pt idx="6235">
                  <c:v>380307.36412633187</c:v>
                </c:pt>
                <c:pt idx="6236">
                  <c:v>380316.54729552026</c:v>
                </c:pt>
                <c:pt idx="6237">
                  <c:v>380367.80572700634</c:v>
                </c:pt>
                <c:pt idx="6238">
                  <c:v>380342.18863341789</c:v>
                </c:pt>
                <c:pt idx="6239">
                  <c:v>380680.21931114414</c:v>
                </c:pt>
                <c:pt idx="6240">
                  <c:v>380312.74665655219</c:v>
                </c:pt>
                <c:pt idx="6241">
                  <c:v>380416.20730892656</c:v>
                </c:pt>
                <c:pt idx="6242">
                  <c:v>380371.7850318217</c:v>
                </c:pt>
                <c:pt idx="6243">
                  <c:v>380461.67116890993</c:v>
                </c:pt>
                <c:pt idx="6244">
                  <c:v>380542.50007384509</c:v>
                </c:pt>
                <c:pt idx="6245">
                  <c:v>380497.11564491939</c:v>
                </c:pt>
                <c:pt idx="6246">
                  <c:v>380801.62252335279</c:v>
                </c:pt>
                <c:pt idx="6247">
                  <c:v>380495.85556458449</c:v>
                </c:pt>
                <c:pt idx="6248">
                  <c:v>380515.37478430488</c:v>
                </c:pt>
                <c:pt idx="6249">
                  <c:v>380514.4194027643</c:v>
                </c:pt>
                <c:pt idx="6250">
                  <c:v>380509.15652358549</c:v>
                </c:pt>
                <c:pt idx="6251">
                  <c:v>380459.90087326034</c:v>
                </c:pt>
                <c:pt idx="6252">
                  <c:v>380567.74153453053</c:v>
                </c:pt>
                <c:pt idx="6253">
                  <c:v>380592.7971514464</c:v>
                </c:pt>
                <c:pt idx="6254">
                  <c:v>380548.47797832522</c:v>
                </c:pt>
                <c:pt idx="6255">
                  <c:v>380672.781808478</c:v>
                </c:pt>
                <c:pt idx="6256">
                  <c:v>380697.45927872276</c:v>
                </c:pt>
                <c:pt idx="6257">
                  <c:v>380990.08926764497</c:v>
                </c:pt>
                <c:pt idx="6258">
                  <c:v>380691.44192017149</c:v>
                </c:pt>
                <c:pt idx="6259">
                  <c:v>380744.28976439027</c:v>
                </c:pt>
                <c:pt idx="6260">
                  <c:v>380682.95420727727</c:v>
                </c:pt>
                <c:pt idx="6261">
                  <c:v>380877.20826384955</c:v>
                </c:pt>
                <c:pt idx="6262">
                  <c:v>380869.38003140315</c:v>
                </c:pt>
                <c:pt idx="6263">
                  <c:v>381199.47622131958</c:v>
                </c:pt>
                <c:pt idx="6264">
                  <c:v>380781.4615042017</c:v>
                </c:pt>
                <c:pt idx="6265">
                  <c:v>380848.51798664441</c:v>
                </c:pt>
                <c:pt idx="6266">
                  <c:v>381057.21937872993</c:v>
                </c:pt>
                <c:pt idx="6267">
                  <c:v>380956.85973388306</c:v>
                </c:pt>
                <c:pt idx="6268">
                  <c:v>380877.36710050353</c:v>
                </c:pt>
                <c:pt idx="6269">
                  <c:v>380798.68479602161</c:v>
                </c:pt>
                <c:pt idx="6270">
                  <c:v>381120.02163078461</c:v>
                </c:pt>
                <c:pt idx="6271">
                  <c:v>381320.92373432231</c:v>
                </c:pt>
                <c:pt idx="6272">
                  <c:v>380887.95341778861</c:v>
                </c:pt>
                <c:pt idx="6273">
                  <c:v>380865.9564446992</c:v>
                </c:pt>
                <c:pt idx="6274">
                  <c:v>381237.2627766708</c:v>
                </c:pt>
                <c:pt idx="6275">
                  <c:v>381000.44160350313</c:v>
                </c:pt>
                <c:pt idx="6276">
                  <c:v>380971.56015239103</c:v>
                </c:pt>
                <c:pt idx="6277">
                  <c:v>381066.32084116992</c:v>
                </c:pt>
                <c:pt idx="6278">
                  <c:v>380987.30196555628</c:v>
                </c:pt>
                <c:pt idx="6279">
                  <c:v>381132.8640654505</c:v>
                </c:pt>
                <c:pt idx="6280">
                  <c:v>381069.25391212257</c:v>
                </c:pt>
                <c:pt idx="6281">
                  <c:v>381028.76518553245</c:v>
                </c:pt>
                <c:pt idx="6282">
                  <c:v>381037.63237858634</c:v>
                </c:pt>
                <c:pt idx="6283">
                  <c:v>381187.41625425837</c:v>
                </c:pt>
                <c:pt idx="6284">
                  <c:v>381246.7335846583</c:v>
                </c:pt>
                <c:pt idx="6285">
                  <c:v>381290.58513843466</c:v>
                </c:pt>
                <c:pt idx="6286">
                  <c:v>381547.29308443912</c:v>
                </c:pt>
                <c:pt idx="6287">
                  <c:v>381247.33701920172</c:v>
                </c:pt>
                <c:pt idx="6288">
                  <c:v>381229.93440357334</c:v>
                </c:pt>
                <c:pt idx="6289">
                  <c:v>381467.77670980943</c:v>
                </c:pt>
                <c:pt idx="6290">
                  <c:v>381259.05586023751</c:v>
                </c:pt>
                <c:pt idx="6291">
                  <c:v>381345.7021695436</c:v>
                </c:pt>
                <c:pt idx="6292">
                  <c:v>381348.66916357225</c:v>
                </c:pt>
                <c:pt idx="6293">
                  <c:v>381315.0314244075</c:v>
                </c:pt>
                <c:pt idx="6294">
                  <c:v>381313.82659818931</c:v>
                </c:pt>
                <c:pt idx="6295">
                  <c:v>381857.19118372281</c:v>
                </c:pt>
                <c:pt idx="6296">
                  <c:v>381378.62215192965</c:v>
                </c:pt>
                <c:pt idx="6297">
                  <c:v>381462.42537963495</c:v>
                </c:pt>
                <c:pt idx="6298">
                  <c:v>381386.04942651157</c:v>
                </c:pt>
                <c:pt idx="6299">
                  <c:v>381429.97328230366</c:v>
                </c:pt>
                <c:pt idx="6300">
                  <c:v>381485.88163636468</c:v>
                </c:pt>
                <c:pt idx="6301">
                  <c:v>381448.71989007504</c:v>
                </c:pt>
                <c:pt idx="6302">
                  <c:v>381565.42940220039</c:v>
                </c:pt>
                <c:pt idx="6303">
                  <c:v>381494.79993244045</c:v>
                </c:pt>
                <c:pt idx="6304">
                  <c:v>381561.03086053359</c:v>
                </c:pt>
                <c:pt idx="6305">
                  <c:v>381477.89778607246</c:v>
                </c:pt>
                <c:pt idx="6306">
                  <c:v>381513.01932000485</c:v>
                </c:pt>
                <c:pt idx="6307">
                  <c:v>381472.91875591333</c:v>
                </c:pt>
                <c:pt idx="6308">
                  <c:v>381547.91896383895</c:v>
                </c:pt>
                <c:pt idx="6309">
                  <c:v>381506.98861839069</c:v>
                </c:pt>
                <c:pt idx="6310">
                  <c:v>381498.31621039053</c:v>
                </c:pt>
                <c:pt idx="6311">
                  <c:v>381589.70303522819</c:v>
                </c:pt>
                <c:pt idx="6312">
                  <c:v>381719.29456581239</c:v>
                </c:pt>
                <c:pt idx="6313">
                  <c:v>381924.3766961029</c:v>
                </c:pt>
                <c:pt idx="6314">
                  <c:v>381753.93918339681</c:v>
                </c:pt>
                <c:pt idx="6315">
                  <c:v>381658.84984327276</c:v>
                </c:pt>
                <c:pt idx="6316">
                  <c:v>381687.74213945313</c:v>
                </c:pt>
                <c:pt idx="6317">
                  <c:v>381916.10604151321</c:v>
                </c:pt>
                <c:pt idx="6318">
                  <c:v>381780.48001351435</c:v>
                </c:pt>
                <c:pt idx="6319">
                  <c:v>381730.61677724239</c:v>
                </c:pt>
                <c:pt idx="6320">
                  <c:v>381782.92957490234</c:v>
                </c:pt>
                <c:pt idx="6321">
                  <c:v>381778.47940192383</c:v>
                </c:pt>
                <c:pt idx="6322">
                  <c:v>381980.92190771678</c:v>
                </c:pt>
                <c:pt idx="6323">
                  <c:v>381868.15737512463</c:v>
                </c:pt>
                <c:pt idx="6324">
                  <c:v>382372.67644577246</c:v>
                </c:pt>
                <c:pt idx="6325">
                  <c:v>381993.12600209622</c:v>
                </c:pt>
                <c:pt idx="6326">
                  <c:v>381913.70564635651</c:v>
                </c:pt>
                <c:pt idx="6327">
                  <c:v>381993.02578683506</c:v>
                </c:pt>
                <c:pt idx="6328">
                  <c:v>381946.89780934993</c:v>
                </c:pt>
                <c:pt idx="6329">
                  <c:v>381959.33208862768</c:v>
                </c:pt>
                <c:pt idx="6330">
                  <c:v>382084.05583638005</c:v>
                </c:pt>
                <c:pt idx="6331">
                  <c:v>382125.86507958447</c:v>
                </c:pt>
                <c:pt idx="6332">
                  <c:v>382021.63403570681</c:v>
                </c:pt>
                <c:pt idx="6333">
                  <c:v>382081.60736453236</c:v>
                </c:pt>
                <c:pt idx="6334">
                  <c:v>382544.55563270045</c:v>
                </c:pt>
                <c:pt idx="6335">
                  <c:v>382106.25017662341</c:v>
                </c:pt>
                <c:pt idx="6336">
                  <c:v>382101.67198376061</c:v>
                </c:pt>
                <c:pt idx="6337">
                  <c:v>382114.16185293306</c:v>
                </c:pt>
                <c:pt idx="6338">
                  <c:v>382223.20838297711</c:v>
                </c:pt>
                <c:pt idx="6339">
                  <c:v>382173.72225319559</c:v>
                </c:pt>
                <c:pt idx="6340">
                  <c:v>382203.95919663488</c:v>
                </c:pt>
                <c:pt idx="6341">
                  <c:v>382168.80715855787</c:v>
                </c:pt>
                <c:pt idx="6342">
                  <c:v>382230.09174717427</c:v>
                </c:pt>
                <c:pt idx="6343">
                  <c:v>382270.82576047163</c:v>
                </c:pt>
                <c:pt idx="6344">
                  <c:v>382657.81730350567</c:v>
                </c:pt>
                <c:pt idx="6345">
                  <c:v>382519.60177649738</c:v>
                </c:pt>
                <c:pt idx="6346">
                  <c:v>382354.42040473176</c:v>
                </c:pt>
                <c:pt idx="6347">
                  <c:v>382264.8237016499</c:v>
                </c:pt>
                <c:pt idx="6348">
                  <c:v>382360.8640812682</c:v>
                </c:pt>
                <c:pt idx="6349">
                  <c:v>382628.54029868182</c:v>
                </c:pt>
                <c:pt idx="6350">
                  <c:v>382420.83133892075</c:v>
                </c:pt>
                <c:pt idx="6351">
                  <c:v>382783.54344389366</c:v>
                </c:pt>
                <c:pt idx="6352">
                  <c:v>382430.94493343658</c:v>
                </c:pt>
                <c:pt idx="6353">
                  <c:v>382888.32499089383</c:v>
                </c:pt>
                <c:pt idx="6354">
                  <c:v>382502.22217899712</c:v>
                </c:pt>
                <c:pt idx="6355">
                  <c:v>382508.98585106077</c:v>
                </c:pt>
                <c:pt idx="6356">
                  <c:v>382458.19158566953</c:v>
                </c:pt>
                <c:pt idx="6357">
                  <c:v>382666.41641269019</c:v>
                </c:pt>
                <c:pt idx="6358">
                  <c:v>382779.4872987913</c:v>
                </c:pt>
                <c:pt idx="6359">
                  <c:v>382492.00943516981</c:v>
                </c:pt>
                <c:pt idx="6360">
                  <c:v>382524.82327567507</c:v>
                </c:pt>
                <c:pt idx="6361">
                  <c:v>382541.37372735213</c:v>
                </c:pt>
                <c:pt idx="6362">
                  <c:v>382584.95691205352</c:v>
                </c:pt>
                <c:pt idx="6363">
                  <c:v>382612.53470211255</c:v>
                </c:pt>
                <c:pt idx="6364">
                  <c:v>382654.41896736872</c:v>
                </c:pt>
                <c:pt idx="6365">
                  <c:v>382673.63807699282</c:v>
                </c:pt>
                <c:pt idx="6366">
                  <c:v>382691.69825548085</c:v>
                </c:pt>
                <c:pt idx="6367">
                  <c:v>382850.88366200466</c:v>
                </c:pt>
                <c:pt idx="6368">
                  <c:v>382729.90169869666</c:v>
                </c:pt>
                <c:pt idx="6369">
                  <c:v>382689.05471298494</c:v>
                </c:pt>
                <c:pt idx="6370">
                  <c:v>382750.14092835941</c:v>
                </c:pt>
                <c:pt idx="6371">
                  <c:v>383005.89420293877</c:v>
                </c:pt>
                <c:pt idx="6372">
                  <c:v>382778.82567956194</c:v>
                </c:pt>
                <c:pt idx="6373">
                  <c:v>382705.29559011408</c:v>
                </c:pt>
                <c:pt idx="6374">
                  <c:v>382810.08758500445</c:v>
                </c:pt>
                <c:pt idx="6375">
                  <c:v>382774.14121231367</c:v>
                </c:pt>
                <c:pt idx="6376">
                  <c:v>382989.18878967437</c:v>
                </c:pt>
                <c:pt idx="6377">
                  <c:v>382776.98269520391</c:v>
                </c:pt>
                <c:pt idx="6378">
                  <c:v>383240.578550092</c:v>
                </c:pt>
                <c:pt idx="6379">
                  <c:v>382822.93600680394</c:v>
                </c:pt>
                <c:pt idx="6380">
                  <c:v>382936.80828279397</c:v>
                </c:pt>
                <c:pt idx="6381">
                  <c:v>382960.16943166731</c:v>
                </c:pt>
                <c:pt idx="6382">
                  <c:v>382872.68247953005</c:v>
                </c:pt>
                <c:pt idx="6383">
                  <c:v>383021.62619094603</c:v>
                </c:pt>
                <c:pt idx="6384">
                  <c:v>382881.30102593219</c:v>
                </c:pt>
                <c:pt idx="6385">
                  <c:v>382919.80953685712</c:v>
                </c:pt>
                <c:pt idx="6386">
                  <c:v>382983.54583508294</c:v>
                </c:pt>
                <c:pt idx="6387">
                  <c:v>383020.62481890956</c:v>
                </c:pt>
                <c:pt idx="6388">
                  <c:v>382991.93187294586</c:v>
                </c:pt>
                <c:pt idx="6389">
                  <c:v>383044.26467969583</c:v>
                </c:pt>
                <c:pt idx="6390">
                  <c:v>383073.49720537342</c:v>
                </c:pt>
                <c:pt idx="6391">
                  <c:v>383064.93361590902</c:v>
                </c:pt>
                <c:pt idx="6392">
                  <c:v>383110.44523604662</c:v>
                </c:pt>
                <c:pt idx="6393">
                  <c:v>383062.55341824121</c:v>
                </c:pt>
                <c:pt idx="6394">
                  <c:v>383337.19927718211</c:v>
                </c:pt>
                <c:pt idx="6395">
                  <c:v>383446.15936309827</c:v>
                </c:pt>
                <c:pt idx="6396">
                  <c:v>383189.10107641871</c:v>
                </c:pt>
                <c:pt idx="6397">
                  <c:v>383171.75467176473</c:v>
                </c:pt>
                <c:pt idx="6398">
                  <c:v>383158.74216558418</c:v>
                </c:pt>
                <c:pt idx="6399">
                  <c:v>383274.47068390809</c:v>
                </c:pt>
                <c:pt idx="6400">
                  <c:v>383159.89538931166</c:v>
                </c:pt>
                <c:pt idx="6401">
                  <c:v>383185.40991477726</c:v>
                </c:pt>
                <c:pt idx="6402">
                  <c:v>383651.5358952246</c:v>
                </c:pt>
                <c:pt idx="6403">
                  <c:v>383208.82347442815</c:v>
                </c:pt>
                <c:pt idx="6404">
                  <c:v>383160.24738945393</c:v>
                </c:pt>
                <c:pt idx="6405">
                  <c:v>383120.48406105506</c:v>
                </c:pt>
                <c:pt idx="6406">
                  <c:v>383580.32701876148</c:v>
                </c:pt>
                <c:pt idx="6407">
                  <c:v>383229.50292751682</c:v>
                </c:pt>
                <c:pt idx="6408">
                  <c:v>383255.62027027685</c:v>
                </c:pt>
                <c:pt idx="6409">
                  <c:v>383314.36003296799</c:v>
                </c:pt>
                <c:pt idx="6410">
                  <c:v>383244.46782297391</c:v>
                </c:pt>
                <c:pt idx="6411">
                  <c:v>383270.02814345428</c:v>
                </c:pt>
                <c:pt idx="6412">
                  <c:v>383255.66706526768</c:v>
                </c:pt>
                <c:pt idx="6413">
                  <c:v>383592.97906562616</c:v>
                </c:pt>
                <c:pt idx="6414">
                  <c:v>383296.70863318973</c:v>
                </c:pt>
                <c:pt idx="6415">
                  <c:v>383501.03312858689</c:v>
                </c:pt>
                <c:pt idx="6416">
                  <c:v>383393.33169225452</c:v>
                </c:pt>
                <c:pt idx="6417">
                  <c:v>383454.17736216233</c:v>
                </c:pt>
                <c:pt idx="6418">
                  <c:v>383507.66816346609</c:v>
                </c:pt>
                <c:pt idx="6419">
                  <c:v>383484.71810744551</c:v>
                </c:pt>
                <c:pt idx="6420">
                  <c:v>383714.71307793097</c:v>
                </c:pt>
                <c:pt idx="6421">
                  <c:v>383552.86361319403</c:v>
                </c:pt>
                <c:pt idx="6422">
                  <c:v>383702.18847430311</c:v>
                </c:pt>
                <c:pt idx="6423">
                  <c:v>383556.18093414535</c:v>
                </c:pt>
                <c:pt idx="6424">
                  <c:v>383526.99813691946</c:v>
                </c:pt>
                <c:pt idx="6425">
                  <c:v>383593.32546318992</c:v>
                </c:pt>
                <c:pt idx="6426">
                  <c:v>383548.75258596329</c:v>
                </c:pt>
                <c:pt idx="6427">
                  <c:v>383662.74206054298</c:v>
                </c:pt>
                <c:pt idx="6428">
                  <c:v>383651.0189035802</c:v>
                </c:pt>
                <c:pt idx="6429">
                  <c:v>384154.93673218176</c:v>
                </c:pt>
                <c:pt idx="6430">
                  <c:v>383752.92360231216</c:v>
                </c:pt>
                <c:pt idx="6431">
                  <c:v>384104.68585714127</c:v>
                </c:pt>
                <c:pt idx="6432">
                  <c:v>383844.98633806175</c:v>
                </c:pt>
                <c:pt idx="6433">
                  <c:v>383698.85616352496</c:v>
                </c:pt>
                <c:pt idx="6434">
                  <c:v>383820.50154792971</c:v>
                </c:pt>
                <c:pt idx="6435">
                  <c:v>383787.19060412055</c:v>
                </c:pt>
                <c:pt idx="6436">
                  <c:v>384264.0768020571</c:v>
                </c:pt>
                <c:pt idx="6437">
                  <c:v>384335.37405651994</c:v>
                </c:pt>
                <c:pt idx="6438">
                  <c:v>383974.16455865547</c:v>
                </c:pt>
                <c:pt idx="6439">
                  <c:v>384222.23277948209</c:v>
                </c:pt>
                <c:pt idx="6440">
                  <c:v>384008.3101168279</c:v>
                </c:pt>
                <c:pt idx="6441">
                  <c:v>383919.87778652727</c:v>
                </c:pt>
                <c:pt idx="6442">
                  <c:v>384012.89880920993</c:v>
                </c:pt>
                <c:pt idx="6443">
                  <c:v>384092.40991790337</c:v>
                </c:pt>
                <c:pt idx="6444">
                  <c:v>383979.46657264704</c:v>
                </c:pt>
                <c:pt idx="6445">
                  <c:v>383934.29590600822</c:v>
                </c:pt>
                <c:pt idx="6446">
                  <c:v>383984.80905215332</c:v>
                </c:pt>
                <c:pt idx="6447">
                  <c:v>384050.36049991235</c:v>
                </c:pt>
                <c:pt idx="6448">
                  <c:v>384036.17050872557</c:v>
                </c:pt>
                <c:pt idx="6449">
                  <c:v>384093.46832076332</c:v>
                </c:pt>
                <c:pt idx="6450">
                  <c:v>384059.97962489392</c:v>
                </c:pt>
                <c:pt idx="6451">
                  <c:v>384094.67348340398</c:v>
                </c:pt>
                <c:pt idx="6452">
                  <c:v>384102.67969911743</c:v>
                </c:pt>
                <c:pt idx="6453">
                  <c:v>384172.15731258428</c:v>
                </c:pt>
                <c:pt idx="6454">
                  <c:v>384089.62037835404</c:v>
                </c:pt>
                <c:pt idx="6455">
                  <c:v>384085.24129832501</c:v>
                </c:pt>
                <c:pt idx="6456">
                  <c:v>384204.65783341666</c:v>
                </c:pt>
                <c:pt idx="6457">
                  <c:v>384160.22059525386</c:v>
                </c:pt>
                <c:pt idx="6458">
                  <c:v>384528.57408679684</c:v>
                </c:pt>
                <c:pt idx="6459">
                  <c:v>384288.48536291369</c:v>
                </c:pt>
                <c:pt idx="6460">
                  <c:v>384562.1780519553</c:v>
                </c:pt>
                <c:pt idx="6461">
                  <c:v>384357.19557813171</c:v>
                </c:pt>
                <c:pt idx="6462">
                  <c:v>384355.17530498205</c:v>
                </c:pt>
                <c:pt idx="6463">
                  <c:v>384361.33209972281</c:v>
                </c:pt>
                <c:pt idx="6464">
                  <c:v>384692.18920623156</c:v>
                </c:pt>
                <c:pt idx="6465">
                  <c:v>384414.53599592327</c:v>
                </c:pt>
                <c:pt idx="6466">
                  <c:v>384346.95479396201</c:v>
                </c:pt>
                <c:pt idx="6467">
                  <c:v>384402.60023771354</c:v>
                </c:pt>
                <c:pt idx="6468">
                  <c:v>384416.06611211167</c:v>
                </c:pt>
                <c:pt idx="6469">
                  <c:v>384404.99179879884</c:v>
                </c:pt>
                <c:pt idx="6470">
                  <c:v>384927.08378943364</c:v>
                </c:pt>
                <c:pt idx="6471">
                  <c:v>384438.09218729968</c:v>
                </c:pt>
                <c:pt idx="6472">
                  <c:v>384860.0687434416</c:v>
                </c:pt>
                <c:pt idx="6473">
                  <c:v>384617.12734487525</c:v>
                </c:pt>
                <c:pt idx="6474">
                  <c:v>384577.63912357541</c:v>
                </c:pt>
                <c:pt idx="6475">
                  <c:v>384500.93401237612</c:v>
                </c:pt>
                <c:pt idx="6476">
                  <c:v>384556.28870608017</c:v>
                </c:pt>
                <c:pt idx="6477">
                  <c:v>384555.40866114252</c:v>
                </c:pt>
                <c:pt idx="6478">
                  <c:v>384839.20994941238</c:v>
                </c:pt>
                <c:pt idx="6479">
                  <c:v>384679.56764391635</c:v>
                </c:pt>
                <c:pt idx="6480">
                  <c:v>384635.63742143213</c:v>
                </c:pt>
                <c:pt idx="6481">
                  <c:v>384642.79642424663</c:v>
                </c:pt>
                <c:pt idx="6482">
                  <c:v>384814.27282650716</c:v>
                </c:pt>
                <c:pt idx="6483">
                  <c:v>384732.36535205634</c:v>
                </c:pt>
                <c:pt idx="6484">
                  <c:v>384721.8775784116</c:v>
                </c:pt>
                <c:pt idx="6485">
                  <c:v>384724.97967294528</c:v>
                </c:pt>
                <c:pt idx="6486">
                  <c:v>384803.14659764664</c:v>
                </c:pt>
                <c:pt idx="6487">
                  <c:v>385183.2342244747</c:v>
                </c:pt>
                <c:pt idx="6488">
                  <c:v>384893.97193877329</c:v>
                </c:pt>
                <c:pt idx="6489">
                  <c:v>385086.81718321517</c:v>
                </c:pt>
                <c:pt idx="6490">
                  <c:v>385003.05523595202</c:v>
                </c:pt>
                <c:pt idx="6491">
                  <c:v>384874.51661126385</c:v>
                </c:pt>
                <c:pt idx="6492">
                  <c:v>384887.70114975126</c:v>
                </c:pt>
                <c:pt idx="6493">
                  <c:v>384827.83809597092</c:v>
                </c:pt>
                <c:pt idx="6494">
                  <c:v>384922.18544292176</c:v>
                </c:pt>
                <c:pt idx="6495">
                  <c:v>384987.08582705219</c:v>
                </c:pt>
                <c:pt idx="6496">
                  <c:v>384939.38294488122</c:v>
                </c:pt>
                <c:pt idx="6497">
                  <c:v>385191.72958403389</c:v>
                </c:pt>
                <c:pt idx="6498">
                  <c:v>385372.0721842635</c:v>
                </c:pt>
                <c:pt idx="6499">
                  <c:v>384951.91195088928</c:v>
                </c:pt>
                <c:pt idx="6500">
                  <c:v>385065.11352347885</c:v>
                </c:pt>
                <c:pt idx="6501">
                  <c:v>384987.63756960555</c:v>
                </c:pt>
                <c:pt idx="6502">
                  <c:v>385063.25408117968</c:v>
                </c:pt>
                <c:pt idx="6503">
                  <c:v>385038.79344640195</c:v>
                </c:pt>
                <c:pt idx="6504">
                  <c:v>385106.02687411278</c:v>
                </c:pt>
                <c:pt idx="6505">
                  <c:v>385110.8513199095</c:v>
                </c:pt>
                <c:pt idx="6506">
                  <c:v>385309.4139446973</c:v>
                </c:pt>
                <c:pt idx="6507">
                  <c:v>385092.48447341123</c:v>
                </c:pt>
                <c:pt idx="6508">
                  <c:v>385113.1480303955</c:v>
                </c:pt>
                <c:pt idx="6509">
                  <c:v>385224.58320138336</c:v>
                </c:pt>
                <c:pt idx="6510">
                  <c:v>385150.80376403441</c:v>
                </c:pt>
                <c:pt idx="6511">
                  <c:v>385242.66742350499</c:v>
                </c:pt>
                <c:pt idx="6512">
                  <c:v>385607.2268025899</c:v>
                </c:pt>
                <c:pt idx="6513">
                  <c:v>385300.82791912218</c:v>
                </c:pt>
                <c:pt idx="6514">
                  <c:v>385326.76303093944</c:v>
                </c:pt>
                <c:pt idx="6515">
                  <c:v>385293.90407636308</c:v>
                </c:pt>
                <c:pt idx="6516">
                  <c:v>385347.01602265728</c:v>
                </c:pt>
                <c:pt idx="6517">
                  <c:v>385452.80090179184</c:v>
                </c:pt>
                <c:pt idx="6518">
                  <c:v>385361.71763441601</c:v>
                </c:pt>
                <c:pt idx="6519">
                  <c:v>385376.04001709871</c:v>
                </c:pt>
                <c:pt idx="6520">
                  <c:v>385369.97465290996</c:v>
                </c:pt>
                <c:pt idx="6521">
                  <c:v>385720.7157009861</c:v>
                </c:pt>
                <c:pt idx="6522">
                  <c:v>385451.10742599348</c:v>
                </c:pt>
                <c:pt idx="6523">
                  <c:v>385406.78103519237</c:v>
                </c:pt>
                <c:pt idx="6524">
                  <c:v>385430.00533240457</c:v>
                </c:pt>
                <c:pt idx="6525">
                  <c:v>385433.92957012</c:v>
                </c:pt>
                <c:pt idx="6526">
                  <c:v>385487.00115778897</c:v>
                </c:pt>
                <c:pt idx="6527">
                  <c:v>385792.10205727385</c:v>
                </c:pt>
                <c:pt idx="6528">
                  <c:v>385441.05320551287</c:v>
                </c:pt>
                <c:pt idx="6529">
                  <c:v>385490.68790686218</c:v>
                </c:pt>
                <c:pt idx="6530">
                  <c:v>385628.6951637062</c:v>
                </c:pt>
                <c:pt idx="6531">
                  <c:v>385603.52397317003</c:v>
                </c:pt>
                <c:pt idx="6532">
                  <c:v>385563.26813892322</c:v>
                </c:pt>
                <c:pt idx="6533">
                  <c:v>385606.67489537603</c:v>
                </c:pt>
                <c:pt idx="6534">
                  <c:v>385600.17539321102</c:v>
                </c:pt>
                <c:pt idx="6535">
                  <c:v>385628.37522177189</c:v>
                </c:pt>
                <c:pt idx="6536">
                  <c:v>385734.04689339991</c:v>
                </c:pt>
                <c:pt idx="6537">
                  <c:v>385775.90661038173</c:v>
                </c:pt>
                <c:pt idx="6538">
                  <c:v>385876.34879064752</c:v>
                </c:pt>
                <c:pt idx="6539">
                  <c:v>386195.12626103149</c:v>
                </c:pt>
                <c:pt idx="6540">
                  <c:v>385861.27643715258</c:v>
                </c:pt>
                <c:pt idx="6541">
                  <c:v>385880.17898237193</c:v>
                </c:pt>
                <c:pt idx="6542">
                  <c:v>385810.77595737338</c:v>
                </c:pt>
                <c:pt idx="6543">
                  <c:v>385866.19436767552</c:v>
                </c:pt>
                <c:pt idx="6544">
                  <c:v>386241.40601974953</c:v>
                </c:pt>
                <c:pt idx="6545">
                  <c:v>385910.80425048334</c:v>
                </c:pt>
                <c:pt idx="6546">
                  <c:v>385854.16164305725</c:v>
                </c:pt>
                <c:pt idx="6547">
                  <c:v>385964.75776552752</c:v>
                </c:pt>
                <c:pt idx="6548">
                  <c:v>385866.2228390277</c:v>
                </c:pt>
                <c:pt idx="6549">
                  <c:v>386090.44582472328</c:v>
                </c:pt>
                <c:pt idx="6550">
                  <c:v>386266.65342292265</c:v>
                </c:pt>
                <c:pt idx="6551">
                  <c:v>386195.3047926767</c:v>
                </c:pt>
                <c:pt idx="6552">
                  <c:v>385959.42108199839</c:v>
                </c:pt>
                <c:pt idx="6553">
                  <c:v>385926.28019107779</c:v>
                </c:pt>
                <c:pt idx="6554">
                  <c:v>385960.63174610765</c:v>
                </c:pt>
                <c:pt idx="6555">
                  <c:v>385987.32966492308</c:v>
                </c:pt>
                <c:pt idx="6556">
                  <c:v>385915.37395436876</c:v>
                </c:pt>
                <c:pt idx="6557">
                  <c:v>385936.67912707641</c:v>
                </c:pt>
                <c:pt idx="6558">
                  <c:v>386417.78238676081</c:v>
                </c:pt>
                <c:pt idx="6559">
                  <c:v>386283.54523842386</c:v>
                </c:pt>
                <c:pt idx="6560">
                  <c:v>386070.14961800387</c:v>
                </c:pt>
                <c:pt idx="6561">
                  <c:v>386114.68798458402</c:v>
                </c:pt>
                <c:pt idx="6562">
                  <c:v>386598.36842652212</c:v>
                </c:pt>
                <c:pt idx="6563">
                  <c:v>386120.21727546374</c:v>
                </c:pt>
                <c:pt idx="6564">
                  <c:v>386092.61272391671</c:v>
                </c:pt>
                <c:pt idx="6565">
                  <c:v>386151.99635550717</c:v>
                </c:pt>
                <c:pt idx="6566">
                  <c:v>386162.92015429598</c:v>
                </c:pt>
                <c:pt idx="6567">
                  <c:v>386154.8551919607</c:v>
                </c:pt>
                <c:pt idx="6568">
                  <c:v>386154.3300823993</c:v>
                </c:pt>
                <c:pt idx="6569">
                  <c:v>386204.2495628068</c:v>
                </c:pt>
                <c:pt idx="6570">
                  <c:v>386259.01520257653</c:v>
                </c:pt>
                <c:pt idx="6571">
                  <c:v>386230.20874347346</c:v>
                </c:pt>
                <c:pt idx="6572">
                  <c:v>386279.16907895444</c:v>
                </c:pt>
                <c:pt idx="6573">
                  <c:v>386217.40503347619</c:v>
                </c:pt>
                <c:pt idx="6574">
                  <c:v>386213.47637371212</c:v>
                </c:pt>
                <c:pt idx="6575">
                  <c:v>386267.28080866917</c:v>
                </c:pt>
                <c:pt idx="6576">
                  <c:v>386273.93028610706</c:v>
                </c:pt>
                <c:pt idx="6577">
                  <c:v>386560.83504395973</c:v>
                </c:pt>
                <c:pt idx="6578">
                  <c:v>386342.07716428716</c:v>
                </c:pt>
                <c:pt idx="6579">
                  <c:v>386837.86441272282</c:v>
                </c:pt>
                <c:pt idx="6580">
                  <c:v>386369.54108028318</c:v>
                </c:pt>
                <c:pt idx="6581">
                  <c:v>386430.46004177607</c:v>
                </c:pt>
                <c:pt idx="6582">
                  <c:v>386381.71382440906</c:v>
                </c:pt>
                <c:pt idx="6583">
                  <c:v>386661.66207038902</c:v>
                </c:pt>
                <c:pt idx="6584">
                  <c:v>386437.27979942871</c:v>
                </c:pt>
                <c:pt idx="6585">
                  <c:v>386754.04753745178</c:v>
                </c:pt>
                <c:pt idx="6586">
                  <c:v>386526.00459095015</c:v>
                </c:pt>
                <c:pt idx="6587">
                  <c:v>386595.80083412421</c:v>
                </c:pt>
                <c:pt idx="6588">
                  <c:v>386634.43189862848</c:v>
                </c:pt>
                <c:pt idx="6589">
                  <c:v>386653.4811397256</c:v>
                </c:pt>
                <c:pt idx="6590">
                  <c:v>386600.39007776038</c:v>
                </c:pt>
                <c:pt idx="6591">
                  <c:v>386723.26780265314</c:v>
                </c:pt>
                <c:pt idx="6592">
                  <c:v>386697.49429996387</c:v>
                </c:pt>
                <c:pt idx="6593">
                  <c:v>386642.08311041159</c:v>
                </c:pt>
                <c:pt idx="6594">
                  <c:v>386713.25463888055</c:v>
                </c:pt>
                <c:pt idx="6595">
                  <c:v>386737.42349621723</c:v>
                </c:pt>
                <c:pt idx="6596">
                  <c:v>386809.00235746539</c:v>
                </c:pt>
                <c:pt idx="6597">
                  <c:v>386824.40888534702</c:v>
                </c:pt>
                <c:pt idx="6598">
                  <c:v>386784.41676470306</c:v>
                </c:pt>
                <c:pt idx="6599">
                  <c:v>387300.08138215711</c:v>
                </c:pt>
                <c:pt idx="6600">
                  <c:v>386889.00230226957</c:v>
                </c:pt>
                <c:pt idx="6601">
                  <c:v>386956.15473916411</c:v>
                </c:pt>
                <c:pt idx="6602">
                  <c:v>386850.49769441207</c:v>
                </c:pt>
                <c:pt idx="6603">
                  <c:v>386881.18629430025</c:v>
                </c:pt>
                <c:pt idx="6604">
                  <c:v>386869.08040930273</c:v>
                </c:pt>
                <c:pt idx="6605">
                  <c:v>387354.76849692763</c:v>
                </c:pt>
                <c:pt idx="6606">
                  <c:v>386958.67182334815</c:v>
                </c:pt>
                <c:pt idx="6607">
                  <c:v>387115.6102582239</c:v>
                </c:pt>
                <c:pt idx="6608">
                  <c:v>387025.14567112608</c:v>
                </c:pt>
                <c:pt idx="6609">
                  <c:v>386942.29340276908</c:v>
                </c:pt>
                <c:pt idx="6610">
                  <c:v>386965.84244809661</c:v>
                </c:pt>
                <c:pt idx="6611">
                  <c:v>387136.72723373788</c:v>
                </c:pt>
                <c:pt idx="6612">
                  <c:v>387036.56516875658</c:v>
                </c:pt>
                <c:pt idx="6613">
                  <c:v>387003.32767389464</c:v>
                </c:pt>
                <c:pt idx="6614">
                  <c:v>387074.22386474622</c:v>
                </c:pt>
                <c:pt idx="6615">
                  <c:v>387417.90038945252</c:v>
                </c:pt>
                <c:pt idx="6616">
                  <c:v>387145.52514726744</c:v>
                </c:pt>
                <c:pt idx="6617">
                  <c:v>387089.70342995471</c:v>
                </c:pt>
                <c:pt idx="6618">
                  <c:v>387096.9926505991</c:v>
                </c:pt>
                <c:pt idx="6619">
                  <c:v>387401.14567008632</c:v>
                </c:pt>
                <c:pt idx="6620">
                  <c:v>387134.56442506541</c:v>
                </c:pt>
                <c:pt idx="6621">
                  <c:v>387096.32699652255</c:v>
                </c:pt>
                <c:pt idx="6622">
                  <c:v>387113.41885767452</c:v>
                </c:pt>
                <c:pt idx="6623">
                  <c:v>387342.45384675323</c:v>
                </c:pt>
                <c:pt idx="6624">
                  <c:v>387493.58205773862</c:v>
                </c:pt>
                <c:pt idx="6625">
                  <c:v>387284.26712568983</c:v>
                </c:pt>
                <c:pt idx="6626">
                  <c:v>387317.69048639241</c:v>
                </c:pt>
                <c:pt idx="6627">
                  <c:v>387678.45410089992</c:v>
                </c:pt>
                <c:pt idx="6628">
                  <c:v>387271.63741173747</c:v>
                </c:pt>
                <c:pt idx="6629">
                  <c:v>387290.5664907028</c:v>
                </c:pt>
                <c:pt idx="6630">
                  <c:v>387357.46957061219</c:v>
                </c:pt>
                <c:pt idx="6631">
                  <c:v>387355.79723178217</c:v>
                </c:pt>
                <c:pt idx="6632">
                  <c:v>387812.92751801724</c:v>
                </c:pt>
                <c:pt idx="6633">
                  <c:v>387485.67430605122</c:v>
                </c:pt>
                <c:pt idx="6634">
                  <c:v>387413.69506962528</c:v>
                </c:pt>
                <c:pt idx="6635">
                  <c:v>387357.0345766347</c:v>
                </c:pt>
                <c:pt idx="6636">
                  <c:v>387382.592085752</c:v>
                </c:pt>
                <c:pt idx="6637">
                  <c:v>387435.02034268226</c:v>
                </c:pt>
                <c:pt idx="6638">
                  <c:v>387603.48403115454</c:v>
                </c:pt>
                <c:pt idx="6639">
                  <c:v>387570.60815989238</c:v>
                </c:pt>
                <c:pt idx="6640">
                  <c:v>387541.74963562208</c:v>
                </c:pt>
                <c:pt idx="6641">
                  <c:v>387653.94260297931</c:v>
                </c:pt>
                <c:pt idx="6642">
                  <c:v>387630.01843242452</c:v>
                </c:pt>
                <c:pt idx="6643">
                  <c:v>387622.19772095734</c:v>
                </c:pt>
                <c:pt idx="6644">
                  <c:v>387670.19760336186</c:v>
                </c:pt>
                <c:pt idx="6645">
                  <c:v>387676.30213605781</c:v>
                </c:pt>
                <c:pt idx="6646">
                  <c:v>387648.45087452448</c:v>
                </c:pt>
                <c:pt idx="6647">
                  <c:v>388098.85157724767</c:v>
                </c:pt>
                <c:pt idx="6648">
                  <c:v>387746.56604219816</c:v>
                </c:pt>
                <c:pt idx="6649">
                  <c:v>387709.03891096462</c:v>
                </c:pt>
                <c:pt idx="6650">
                  <c:v>387732.5419268196</c:v>
                </c:pt>
                <c:pt idx="6651">
                  <c:v>387717.54848351114</c:v>
                </c:pt>
                <c:pt idx="6652">
                  <c:v>387939.34270717774</c:v>
                </c:pt>
                <c:pt idx="6653">
                  <c:v>387709.55181456282</c:v>
                </c:pt>
                <c:pt idx="6654">
                  <c:v>387767.62914817978</c:v>
                </c:pt>
                <c:pt idx="6655">
                  <c:v>387735.36096155213</c:v>
                </c:pt>
                <c:pt idx="6656">
                  <c:v>387755.10054756206</c:v>
                </c:pt>
                <c:pt idx="6657">
                  <c:v>387845.45177979732</c:v>
                </c:pt>
                <c:pt idx="6658">
                  <c:v>387816.97430697858</c:v>
                </c:pt>
                <c:pt idx="6659">
                  <c:v>387804.68964368547</c:v>
                </c:pt>
                <c:pt idx="6660">
                  <c:v>388372.06514756411</c:v>
                </c:pt>
                <c:pt idx="6661">
                  <c:v>387852.60039922863</c:v>
                </c:pt>
                <c:pt idx="6662">
                  <c:v>388187.33260466543</c:v>
                </c:pt>
                <c:pt idx="6663">
                  <c:v>387941.93318278331</c:v>
                </c:pt>
                <c:pt idx="6664">
                  <c:v>387994.88202346029</c:v>
                </c:pt>
                <c:pt idx="6665">
                  <c:v>388054.79632896633</c:v>
                </c:pt>
                <c:pt idx="6666">
                  <c:v>388004.60098693392</c:v>
                </c:pt>
                <c:pt idx="6667">
                  <c:v>387995.31292091007</c:v>
                </c:pt>
                <c:pt idx="6668">
                  <c:v>388063.08261129708</c:v>
                </c:pt>
                <c:pt idx="6669">
                  <c:v>388088.97829126182</c:v>
                </c:pt>
                <c:pt idx="6670">
                  <c:v>388153.73050609417</c:v>
                </c:pt>
                <c:pt idx="6671">
                  <c:v>388254.8823742547</c:v>
                </c:pt>
                <c:pt idx="6672">
                  <c:v>388102.24477928557</c:v>
                </c:pt>
                <c:pt idx="6673">
                  <c:v>388117.09366258472</c:v>
                </c:pt>
                <c:pt idx="6674">
                  <c:v>388186.37592271942</c:v>
                </c:pt>
                <c:pt idx="6675">
                  <c:v>388176.70124249114</c:v>
                </c:pt>
                <c:pt idx="6676">
                  <c:v>388184.88271745719</c:v>
                </c:pt>
                <c:pt idx="6677">
                  <c:v>388527.85789684986</c:v>
                </c:pt>
                <c:pt idx="6678">
                  <c:v>388215.50049299741</c:v>
                </c:pt>
                <c:pt idx="6679">
                  <c:v>388317.8789038086</c:v>
                </c:pt>
                <c:pt idx="6680">
                  <c:v>388746.37068877887</c:v>
                </c:pt>
                <c:pt idx="6681">
                  <c:v>388624.55441333418</c:v>
                </c:pt>
                <c:pt idx="6682">
                  <c:v>388289.6709036603</c:v>
                </c:pt>
                <c:pt idx="6683">
                  <c:v>388486.05358376424</c:v>
                </c:pt>
                <c:pt idx="6684">
                  <c:v>388304.73721607809</c:v>
                </c:pt>
                <c:pt idx="6685">
                  <c:v>388337.34946031886</c:v>
                </c:pt>
                <c:pt idx="6686">
                  <c:v>388624.62170750787</c:v>
                </c:pt>
                <c:pt idx="6687">
                  <c:v>388754.9049254164</c:v>
                </c:pt>
                <c:pt idx="6688">
                  <c:v>388411.12078832532</c:v>
                </c:pt>
                <c:pt idx="6689">
                  <c:v>388479.71350570896</c:v>
                </c:pt>
                <c:pt idx="6690">
                  <c:v>388456.92267415812</c:v>
                </c:pt>
                <c:pt idx="6691">
                  <c:v>388868.46791363944</c:v>
                </c:pt>
                <c:pt idx="6692">
                  <c:v>388454.25064302399</c:v>
                </c:pt>
                <c:pt idx="6693">
                  <c:v>388474.37947313883</c:v>
                </c:pt>
                <c:pt idx="6694">
                  <c:v>388471.21134870331</c:v>
                </c:pt>
                <c:pt idx="6695">
                  <c:v>388508.69139357132</c:v>
                </c:pt>
                <c:pt idx="6696">
                  <c:v>388559.43071475264</c:v>
                </c:pt>
                <c:pt idx="6697">
                  <c:v>388586.66973567725</c:v>
                </c:pt>
                <c:pt idx="6698">
                  <c:v>388576.52236943546</c:v>
                </c:pt>
                <c:pt idx="6699">
                  <c:v>388684.09276584437</c:v>
                </c:pt>
                <c:pt idx="6700">
                  <c:v>388612.60368179675</c:v>
                </c:pt>
                <c:pt idx="6701">
                  <c:v>388649.52418605972</c:v>
                </c:pt>
                <c:pt idx="6702">
                  <c:v>388671.31199288345</c:v>
                </c:pt>
                <c:pt idx="6703">
                  <c:v>388677.24423196504</c:v>
                </c:pt>
                <c:pt idx="6704">
                  <c:v>388651.16541910532</c:v>
                </c:pt>
                <c:pt idx="6705">
                  <c:v>388693.65953249723</c:v>
                </c:pt>
                <c:pt idx="6706">
                  <c:v>388864.57405162806</c:v>
                </c:pt>
                <c:pt idx="6707">
                  <c:v>389213.26330550818</c:v>
                </c:pt>
                <c:pt idx="6708">
                  <c:v>388675.65076412295</c:v>
                </c:pt>
                <c:pt idx="6709">
                  <c:v>388839.44842541305</c:v>
                </c:pt>
                <c:pt idx="6710">
                  <c:v>388760.89570751548</c:v>
                </c:pt>
                <c:pt idx="6711">
                  <c:v>389066.26514882338</c:v>
                </c:pt>
                <c:pt idx="6712">
                  <c:v>389297.45549076539</c:v>
                </c:pt>
                <c:pt idx="6713">
                  <c:v>389347.90838225436</c:v>
                </c:pt>
                <c:pt idx="6714">
                  <c:v>388925.932322332</c:v>
                </c:pt>
                <c:pt idx="6715">
                  <c:v>388859.30578649207</c:v>
                </c:pt>
                <c:pt idx="6716">
                  <c:v>388845.04751035228</c:v>
                </c:pt>
                <c:pt idx="6717">
                  <c:v>388915.72715215024</c:v>
                </c:pt>
                <c:pt idx="6718">
                  <c:v>389007.8301356344</c:v>
                </c:pt>
                <c:pt idx="6719">
                  <c:v>388885.57087416062</c:v>
                </c:pt>
                <c:pt idx="6720">
                  <c:v>388924.27869914658</c:v>
                </c:pt>
                <c:pt idx="6721">
                  <c:v>389142.10582633899</c:v>
                </c:pt>
                <c:pt idx="6722">
                  <c:v>388975.00009267009</c:v>
                </c:pt>
                <c:pt idx="6723">
                  <c:v>388966.76323662506</c:v>
                </c:pt>
                <c:pt idx="6724">
                  <c:v>388977.75321643433</c:v>
                </c:pt>
                <c:pt idx="6725">
                  <c:v>389075.42873889086</c:v>
                </c:pt>
                <c:pt idx="6726">
                  <c:v>389078.64458645001</c:v>
                </c:pt>
                <c:pt idx="6727">
                  <c:v>389034.82791786222</c:v>
                </c:pt>
                <c:pt idx="6728">
                  <c:v>389402.75508486165</c:v>
                </c:pt>
                <c:pt idx="6729">
                  <c:v>389537.32000971911</c:v>
                </c:pt>
                <c:pt idx="6730">
                  <c:v>389110.32248158724</c:v>
                </c:pt>
                <c:pt idx="6731">
                  <c:v>389143.12319096253</c:v>
                </c:pt>
                <c:pt idx="6732">
                  <c:v>389132.46582502045</c:v>
                </c:pt>
                <c:pt idx="6733">
                  <c:v>389198.05262415792</c:v>
                </c:pt>
                <c:pt idx="6734">
                  <c:v>389199.57235908741</c:v>
                </c:pt>
                <c:pt idx="6735">
                  <c:v>389444.94768838282</c:v>
                </c:pt>
                <c:pt idx="6736">
                  <c:v>389254.28960841603</c:v>
                </c:pt>
                <c:pt idx="6737">
                  <c:v>389203.50623731129</c:v>
                </c:pt>
                <c:pt idx="6738">
                  <c:v>389225.64279049321</c:v>
                </c:pt>
                <c:pt idx="6739">
                  <c:v>389219.33246043639</c:v>
                </c:pt>
                <c:pt idx="6740">
                  <c:v>389314.42886552156</c:v>
                </c:pt>
                <c:pt idx="6741">
                  <c:v>389244.44795320707</c:v>
                </c:pt>
                <c:pt idx="6742">
                  <c:v>389625.7898287162</c:v>
                </c:pt>
                <c:pt idx="6743">
                  <c:v>389346.78912540129</c:v>
                </c:pt>
                <c:pt idx="6744">
                  <c:v>389375.08840744587</c:v>
                </c:pt>
                <c:pt idx="6745">
                  <c:v>389374.96856655128</c:v>
                </c:pt>
                <c:pt idx="6746">
                  <c:v>389810.83685823705</c:v>
                </c:pt>
                <c:pt idx="6747">
                  <c:v>389915.95023512893</c:v>
                </c:pt>
                <c:pt idx="6748">
                  <c:v>389751.99778940465</c:v>
                </c:pt>
                <c:pt idx="6749">
                  <c:v>389668.03056105255</c:v>
                </c:pt>
                <c:pt idx="6750">
                  <c:v>389534.68223767384</c:v>
                </c:pt>
                <c:pt idx="6751">
                  <c:v>389454.51045850007</c:v>
                </c:pt>
                <c:pt idx="6752">
                  <c:v>389482.32110919122</c:v>
                </c:pt>
                <c:pt idx="6753">
                  <c:v>389488.3241776884</c:v>
                </c:pt>
                <c:pt idx="6754">
                  <c:v>389493.46319608908</c:v>
                </c:pt>
                <c:pt idx="6755">
                  <c:v>389573.26244539395</c:v>
                </c:pt>
                <c:pt idx="6756">
                  <c:v>389601.39075109799</c:v>
                </c:pt>
                <c:pt idx="6757">
                  <c:v>389604.99933412712</c:v>
                </c:pt>
                <c:pt idx="6758">
                  <c:v>389752.40793448739</c:v>
                </c:pt>
                <c:pt idx="6759">
                  <c:v>389662.31116671977</c:v>
                </c:pt>
                <c:pt idx="6760">
                  <c:v>389646.79488986853</c:v>
                </c:pt>
                <c:pt idx="6761">
                  <c:v>389644.56301610294</c:v>
                </c:pt>
                <c:pt idx="6762">
                  <c:v>389662.65427122347</c:v>
                </c:pt>
                <c:pt idx="6763">
                  <c:v>389724.88561134913</c:v>
                </c:pt>
                <c:pt idx="6764">
                  <c:v>389819.87131443009</c:v>
                </c:pt>
                <c:pt idx="6765">
                  <c:v>389725.14658285386</c:v>
                </c:pt>
                <c:pt idx="6766">
                  <c:v>389748.78250688926</c:v>
                </c:pt>
                <c:pt idx="6767">
                  <c:v>389757.89033480384</c:v>
                </c:pt>
                <c:pt idx="6768">
                  <c:v>390038.24385809724</c:v>
                </c:pt>
                <c:pt idx="6769">
                  <c:v>389824.37971022603</c:v>
                </c:pt>
                <c:pt idx="6770">
                  <c:v>389779.12030011695</c:v>
                </c:pt>
                <c:pt idx="6771">
                  <c:v>389806.32762747846</c:v>
                </c:pt>
                <c:pt idx="6772">
                  <c:v>389811.97393584327</c:v>
                </c:pt>
                <c:pt idx="6773">
                  <c:v>390282.1758107816</c:v>
                </c:pt>
                <c:pt idx="6774">
                  <c:v>390147.63559907733</c:v>
                </c:pt>
                <c:pt idx="6775">
                  <c:v>389850.64309705194</c:v>
                </c:pt>
                <c:pt idx="6776">
                  <c:v>389879.09974304843</c:v>
                </c:pt>
                <c:pt idx="6777">
                  <c:v>389914.4093299323</c:v>
                </c:pt>
                <c:pt idx="6778">
                  <c:v>389952.16662039881</c:v>
                </c:pt>
                <c:pt idx="6779">
                  <c:v>389950.93417877919</c:v>
                </c:pt>
                <c:pt idx="6780">
                  <c:v>390051.4921062889</c:v>
                </c:pt>
                <c:pt idx="6781">
                  <c:v>390044.51403835724</c:v>
                </c:pt>
                <c:pt idx="6782">
                  <c:v>390052.40999914694</c:v>
                </c:pt>
                <c:pt idx="6783">
                  <c:v>390061.7954212749</c:v>
                </c:pt>
                <c:pt idx="6784">
                  <c:v>390576.81603478541</c:v>
                </c:pt>
                <c:pt idx="6785">
                  <c:v>390148.06614543614</c:v>
                </c:pt>
                <c:pt idx="6786">
                  <c:v>390425.54140972975</c:v>
                </c:pt>
                <c:pt idx="6787">
                  <c:v>390178.48028272041</c:v>
                </c:pt>
                <c:pt idx="6788">
                  <c:v>390157.77129954606</c:v>
                </c:pt>
                <c:pt idx="6789">
                  <c:v>390175.65178412379</c:v>
                </c:pt>
                <c:pt idx="6790">
                  <c:v>390222.84533094591</c:v>
                </c:pt>
                <c:pt idx="6791">
                  <c:v>390236.36821096775</c:v>
                </c:pt>
                <c:pt idx="6792">
                  <c:v>390476.23677253741</c:v>
                </c:pt>
                <c:pt idx="6793">
                  <c:v>390720.08374961914</c:v>
                </c:pt>
                <c:pt idx="6794">
                  <c:v>390323.80183576862</c:v>
                </c:pt>
                <c:pt idx="6795">
                  <c:v>390335.08685980568</c:v>
                </c:pt>
                <c:pt idx="6796">
                  <c:v>390367.72550371295</c:v>
                </c:pt>
                <c:pt idx="6797">
                  <c:v>390361.11434982298</c:v>
                </c:pt>
                <c:pt idx="6798">
                  <c:v>390474.11815045396</c:v>
                </c:pt>
                <c:pt idx="6799">
                  <c:v>390437.08683604997</c:v>
                </c:pt>
                <c:pt idx="6800">
                  <c:v>390418.30865921371</c:v>
                </c:pt>
                <c:pt idx="6801">
                  <c:v>390455.42477028276</c:v>
                </c:pt>
                <c:pt idx="6802">
                  <c:v>390930.51778567012</c:v>
                </c:pt>
                <c:pt idx="6803">
                  <c:v>390515.29357688624</c:v>
                </c:pt>
                <c:pt idx="6804">
                  <c:v>390880.11062114441</c:v>
                </c:pt>
                <c:pt idx="6805">
                  <c:v>391061.00274506537</c:v>
                </c:pt>
                <c:pt idx="6806">
                  <c:v>390555.02900254994</c:v>
                </c:pt>
                <c:pt idx="6807">
                  <c:v>390597.86378223251</c:v>
                </c:pt>
                <c:pt idx="6808">
                  <c:v>390695.41028833814</c:v>
                </c:pt>
                <c:pt idx="6809">
                  <c:v>390625.46757521277</c:v>
                </c:pt>
                <c:pt idx="6810">
                  <c:v>390754.2202227005</c:v>
                </c:pt>
                <c:pt idx="6811">
                  <c:v>390587.68996480817</c:v>
                </c:pt>
                <c:pt idx="6812">
                  <c:v>390630.42839333712</c:v>
                </c:pt>
                <c:pt idx="6813">
                  <c:v>390649.08392933465</c:v>
                </c:pt>
                <c:pt idx="6814">
                  <c:v>390913.86952792678</c:v>
                </c:pt>
                <c:pt idx="6815">
                  <c:v>390664.52643769456</c:v>
                </c:pt>
                <c:pt idx="6816">
                  <c:v>390682.37767628336</c:v>
                </c:pt>
                <c:pt idx="6817">
                  <c:v>390758.87491199508</c:v>
                </c:pt>
                <c:pt idx="6818">
                  <c:v>390752.56836768653</c:v>
                </c:pt>
                <c:pt idx="6819">
                  <c:v>390998.13717915205</c:v>
                </c:pt>
                <c:pt idx="6820">
                  <c:v>390815.44832992484</c:v>
                </c:pt>
                <c:pt idx="6821">
                  <c:v>390840.0651698744</c:v>
                </c:pt>
                <c:pt idx="6822">
                  <c:v>390881.66239000775</c:v>
                </c:pt>
                <c:pt idx="6823">
                  <c:v>391271.70811216073</c:v>
                </c:pt>
                <c:pt idx="6824">
                  <c:v>391389.50903752679</c:v>
                </c:pt>
                <c:pt idx="6825">
                  <c:v>390910.76511004235</c:v>
                </c:pt>
                <c:pt idx="6826">
                  <c:v>391007.14707872248</c:v>
                </c:pt>
                <c:pt idx="6827">
                  <c:v>391020.52106555586</c:v>
                </c:pt>
                <c:pt idx="6828">
                  <c:v>390989.36443545821</c:v>
                </c:pt>
                <c:pt idx="6829">
                  <c:v>390974.67632398219</c:v>
                </c:pt>
                <c:pt idx="6830">
                  <c:v>391046.74178104289</c:v>
                </c:pt>
                <c:pt idx="6831">
                  <c:v>391002.06282131688</c:v>
                </c:pt>
                <c:pt idx="6832">
                  <c:v>391004.71188529267</c:v>
                </c:pt>
                <c:pt idx="6833">
                  <c:v>391021.95121128653</c:v>
                </c:pt>
                <c:pt idx="6834">
                  <c:v>391040.73246740666</c:v>
                </c:pt>
                <c:pt idx="6835">
                  <c:v>391059.11192369962</c:v>
                </c:pt>
                <c:pt idx="6836">
                  <c:v>391025.07863330079</c:v>
                </c:pt>
                <c:pt idx="6837">
                  <c:v>391067.63492562372</c:v>
                </c:pt>
                <c:pt idx="6838">
                  <c:v>391124.47795940767</c:v>
                </c:pt>
                <c:pt idx="6839">
                  <c:v>391104.01874518779</c:v>
                </c:pt>
                <c:pt idx="6840">
                  <c:v>391148.31944191945</c:v>
                </c:pt>
                <c:pt idx="6841">
                  <c:v>391532.79078855517</c:v>
                </c:pt>
                <c:pt idx="6842">
                  <c:v>391156.12085165957</c:v>
                </c:pt>
                <c:pt idx="6843">
                  <c:v>391351.96200845885</c:v>
                </c:pt>
                <c:pt idx="6844">
                  <c:v>391194.86387539003</c:v>
                </c:pt>
                <c:pt idx="6845">
                  <c:v>391218.02943164896</c:v>
                </c:pt>
                <c:pt idx="6846">
                  <c:v>391373.12595103309</c:v>
                </c:pt>
                <c:pt idx="6847">
                  <c:v>391189.73377453873</c:v>
                </c:pt>
                <c:pt idx="6848">
                  <c:v>391210.24018504709</c:v>
                </c:pt>
                <c:pt idx="6849">
                  <c:v>391246.00587416929</c:v>
                </c:pt>
                <c:pt idx="6850">
                  <c:v>391281.69444432593</c:v>
                </c:pt>
                <c:pt idx="6851">
                  <c:v>391604.50763564184</c:v>
                </c:pt>
                <c:pt idx="6852">
                  <c:v>391361.06349036959</c:v>
                </c:pt>
                <c:pt idx="6853">
                  <c:v>391397.25924773014</c:v>
                </c:pt>
                <c:pt idx="6854">
                  <c:v>391457.62064231542</c:v>
                </c:pt>
                <c:pt idx="6855">
                  <c:v>391384.40990248998</c:v>
                </c:pt>
                <c:pt idx="6856">
                  <c:v>391383.95136297302</c:v>
                </c:pt>
                <c:pt idx="6857">
                  <c:v>391907.60457544471</c:v>
                </c:pt>
                <c:pt idx="6858">
                  <c:v>391429.22155889263</c:v>
                </c:pt>
                <c:pt idx="6859">
                  <c:v>391419.21260645689</c:v>
                </c:pt>
                <c:pt idx="6860">
                  <c:v>391399.21586565598</c:v>
                </c:pt>
                <c:pt idx="6861">
                  <c:v>391492.59984104586</c:v>
                </c:pt>
                <c:pt idx="6862">
                  <c:v>391443.38211262203</c:v>
                </c:pt>
                <c:pt idx="6863">
                  <c:v>391443.66043936554</c:v>
                </c:pt>
                <c:pt idx="6864">
                  <c:v>391425.04120721633</c:v>
                </c:pt>
                <c:pt idx="6865">
                  <c:v>391507.13456992223</c:v>
                </c:pt>
                <c:pt idx="6866">
                  <c:v>391777.2573736909</c:v>
                </c:pt>
                <c:pt idx="6867">
                  <c:v>391607.95936995052</c:v>
                </c:pt>
                <c:pt idx="6868">
                  <c:v>391534.3853443985</c:v>
                </c:pt>
                <c:pt idx="6869">
                  <c:v>391597.09913988627</c:v>
                </c:pt>
                <c:pt idx="6870">
                  <c:v>391596.75699095539</c:v>
                </c:pt>
                <c:pt idx="6871">
                  <c:v>391597.40595977596</c:v>
                </c:pt>
                <c:pt idx="6872">
                  <c:v>391620.06233331288</c:v>
                </c:pt>
                <c:pt idx="6873">
                  <c:v>391650.18757798756</c:v>
                </c:pt>
                <c:pt idx="6874">
                  <c:v>391811.31746885192</c:v>
                </c:pt>
                <c:pt idx="6875">
                  <c:v>392156.23252522008</c:v>
                </c:pt>
                <c:pt idx="6876">
                  <c:v>391750.25066721457</c:v>
                </c:pt>
                <c:pt idx="6877">
                  <c:v>392156.27630376595</c:v>
                </c:pt>
                <c:pt idx="6878">
                  <c:v>391779.48302306328</c:v>
                </c:pt>
                <c:pt idx="6879">
                  <c:v>391788.09380296868</c:v>
                </c:pt>
                <c:pt idx="6880">
                  <c:v>391754.03167796961</c:v>
                </c:pt>
                <c:pt idx="6881">
                  <c:v>391793.99156005512</c:v>
                </c:pt>
                <c:pt idx="6882">
                  <c:v>391835.17530731065</c:v>
                </c:pt>
                <c:pt idx="6883">
                  <c:v>391802.07166313456</c:v>
                </c:pt>
                <c:pt idx="6884">
                  <c:v>391834.88720110222</c:v>
                </c:pt>
                <c:pt idx="6885">
                  <c:v>392017.62866770785</c:v>
                </c:pt>
                <c:pt idx="6886">
                  <c:v>392185.84776473348</c:v>
                </c:pt>
                <c:pt idx="6887">
                  <c:v>392089.06797106087</c:v>
                </c:pt>
                <c:pt idx="6888">
                  <c:v>391972.03690510744</c:v>
                </c:pt>
                <c:pt idx="6889">
                  <c:v>392413.2356214805</c:v>
                </c:pt>
                <c:pt idx="6890">
                  <c:v>391948.46283216501</c:v>
                </c:pt>
                <c:pt idx="6891">
                  <c:v>391969.04222208617</c:v>
                </c:pt>
                <c:pt idx="6892">
                  <c:v>392035.38254993432</c:v>
                </c:pt>
                <c:pt idx="6893">
                  <c:v>392089.18286535243</c:v>
                </c:pt>
                <c:pt idx="6894">
                  <c:v>392085.73846886808</c:v>
                </c:pt>
                <c:pt idx="6895">
                  <c:v>392148.65836333146</c:v>
                </c:pt>
                <c:pt idx="6896">
                  <c:v>392144.57531180175</c:v>
                </c:pt>
                <c:pt idx="6897">
                  <c:v>392091.53106686851</c:v>
                </c:pt>
                <c:pt idx="6898">
                  <c:v>392111.26725413575</c:v>
                </c:pt>
                <c:pt idx="6899">
                  <c:v>392163.00139882357</c:v>
                </c:pt>
                <c:pt idx="6900">
                  <c:v>392158.21716650383</c:v>
                </c:pt>
                <c:pt idx="6901">
                  <c:v>392228.20942434989</c:v>
                </c:pt>
                <c:pt idx="6902">
                  <c:v>392224.17175425781</c:v>
                </c:pt>
                <c:pt idx="6903">
                  <c:v>392438.88212712482</c:v>
                </c:pt>
                <c:pt idx="6904">
                  <c:v>392615.64159328077</c:v>
                </c:pt>
                <c:pt idx="6905">
                  <c:v>392288.96739299211</c:v>
                </c:pt>
                <c:pt idx="6906">
                  <c:v>392315.3118990949</c:v>
                </c:pt>
                <c:pt idx="6907">
                  <c:v>392293.83217441262</c:v>
                </c:pt>
                <c:pt idx="6908">
                  <c:v>392267.91553531849</c:v>
                </c:pt>
                <c:pt idx="6909">
                  <c:v>392345.87669938116</c:v>
                </c:pt>
                <c:pt idx="6910">
                  <c:v>392376.36579269427</c:v>
                </c:pt>
                <c:pt idx="6911">
                  <c:v>392426.06530051824</c:v>
                </c:pt>
                <c:pt idx="6912">
                  <c:v>392628.3496017406</c:v>
                </c:pt>
                <c:pt idx="6913">
                  <c:v>392360.77460934571</c:v>
                </c:pt>
                <c:pt idx="6914">
                  <c:v>392402.60050360259</c:v>
                </c:pt>
                <c:pt idx="6915">
                  <c:v>392427.90854934463</c:v>
                </c:pt>
                <c:pt idx="6916">
                  <c:v>392754.75371196837</c:v>
                </c:pt>
                <c:pt idx="6917">
                  <c:v>392557.25168338465</c:v>
                </c:pt>
                <c:pt idx="6918">
                  <c:v>392462.56569474813</c:v>
                </c:pt>
                <c:pt idx="6919">
                  <c:v>392470.63306149788</c:v>
                </c:pt>
                <c:pt idx="6920">
                  <c:v>392632.97083900834</c:v>
                </c:pt>
                <c:pt idx="6921">
                  <c:v>392496.08607830579</c:v>
                </c:pt>
                <c:pt idx="6922">
                  <c:v>392595.33830907213</c:v>
                </c:pt>
                <c:pt idx="6923">
                  <c:v>392591.67629126826</c:v>
                </c:pt>
                <c:pt idx="6924">
                  <c:v>392553.68536979862</c:v>
                </c:pt>
                <c:pt idx="6925">
                  <c:v>392611.81382248574</c:v>
                </c:pt>
                <c:pt idx="6926">
                  <c:v>392877.06179870933</c:v>
                </c:pt>
                <c:pt idx="6927">
                  <c:v>392665.86748518597</c:v>
                </c:pt>
                <c:pt idx="6928">
                  <c:v>393024.48547775403</c:v>
                </c:pt>
                <c:pt idx="6929">
                  <c:v>392669.57194742974</c:v>
                </c:pt>
                <c:pt idx="6930">
                  <c:v>392705.25257478171</c:v>
                </c:pt>
                <c:pt idx="6931">
                  <c:v>392733.12289544183</c:v>
                </c:pt>
                <c:pt idx="6932">
                  <c:v>392801.11190274992</c:v>
                </c:pt>
                <c:pt idx="6933">
                  <c:v>392767.14489170024</c:v>
                </c:pt>
                <c:pt idx="6934">
                  <c:v>392803.63072806405</c:v>
                </c:pt>
                <c:pt idx="6935">
                  <c:v>392802.02957164805</c:v>
                </c:pt>
                <c:pt idx="6936">
                  <c:v>392798.64808918984</c:v>
                </c:pt>
                <c:pt idx="6937">
                  <c:v>392883.41099869978</c:v>
                </c:pt>
                <c:pt idx="6938">
                  <c:v>392819.54339636193</c:v>
                </c:pt>
                <c:pt idx="6939">
                  <c:v>392894.29325990984</c:v>
                </c:pt>
                <c:pt idx="6940">
                  <c:v>393294.23867596907</c:v>
                </c:pt>
                <c:pt idx="6941">
                  <c:v>392979.5673150061</c:v>
                </c:pt>
                <c:pt idx="6942">
                  <c:v>392928.97411883139</c:v>
                </c:pt>
                <c:pt idx="6943">
                  <c:v>392929.92257046897</c:v>
                </c:pt>
                <c:pt idx="6944">
                  <c:v>392952.98660375073</c:v>
                </c:pt>
                <c:pt idx="6945">
                  <c:v>393069.77455298556</c:v>
                </c:pt>
                <c:pt idx="6946">
                  <c:v>393007.09831053705</c:v>
                </c:pt>
                <c:pt idx="6947">
                  <c:v>393049.51864083891</c:v>
                </c:pt>
                <c:pt idx="6948">
                  <c:v>393197.67481928627</c:v>
                </c:pt>
                <c:pt idx="6949">
                  <c:v>393030.13541509578</c:v>
                </c:pt>
                <c:pt idx="6950">
                  <c:v>393589.28015936905</c:v>
                </c:pt>
                <c:pt idx="6951">
                  <c:v>393580.86572221003</c:v>
                </c:pt>
                <c:pt idx="6952">
                  <c:v>393294.53028405318</c:v>
                </c:pt>
                <c:pt idx="6953">
                  <c:v>393123.38511156349</c:v>
                </c:pt>
                <c:pt idx="6954">
                  <c:v>393243.96197662479</c:v>
                </c:pt>
                <c:pt idx="6955">
                  <c:v>393136.17943861318</c:v>
                </c:pt>
                <c:pt idx="6956">
                  <c:v>393164.1754268934</c:v>
                </c:pt>
                <c:pt idx="6957">
                  <c:v>393623.06492381322</c:v>
                </c:pt>
                <c:pt idx="6958">
                  <c:v>393437.79741738382</c:v>
                </c:pt>
                <c:pt idx="6959">
                  <c:v>393500.94396332174</c:v>
                </c:pt>
                <c:pt idx="6960">
                  <c:v>393196.26156287565</c:v>
                </c:pt>
                <c:pt idx="6961">
                  <c:v>393216.22276156337</c:v>
                </c:pt>
                <c:pt idx="6962">
                  <c:v>393277.04891381843</c:v>
                </c:pt>
                <c:pt idx="6963">
                  <c:v>393286.80425147596</c:v>
                </c:pt>
                <c:pt idx="6964">
                  <c:v>393373.53752073005</c:v>
                </c:pt>
                <c:pt idx="6965">
                  <c:v>393368.13237417949</c:v>
                </c:pt>
                <c:pt idx="6966">
                  <c:v>393703.34142650315</c:v>
                </c:pt>
                <c:pt idx="6967">
                  <c:v>393376.81126850285</c:v>
                </c:pt>
                <c:pt idx="6968">
                  <c:v>393474.61825326778</c:v>
                </c:pt>
                <c:pt idx="6969">
                  <c:v>393420.2915823111</c:v>
                </c:pt>
                <c:pt idx="6970">
                  <c:v>393457.82405398565</c:v>
                </c:pt>
                <c:pt idx="6971">
                  <c:v>393419.2946400803</c:v>
                </c:pt>
                <c:pt idx="6972">
                  <c:v>393480.92110168544</c:v>
                </c:pt>
                <c:pt idx="6973">
                  <c:v>393703.44079315494</c:v>
                </c:pt>
                <c:pt idx="6974">
                  <c:v>393464.73826724436</c:v>
                </c:pt>
                <c:pt idx="6975">
                  <c:v>393483.88241051114</c:v>
                </c:pt>
                <c:pt idx="6976">
                  <c:v>393580.43660471321</c:v>
                </c:pt>
                <c:pt idx="6977">
                  <c:v>393653.15711308719</c:v>
                </c:pt>
                <c:pt idx="6978">
                  <c:v>393901.50702260877</c:v>
                </c:pt>
                <c:pt idx="6979">
                  <c:v>393661.89422219736</c:v>
                </c:pt>
                <c:pt idx="6980">
                  <c:v>393591.52904345142</c:v>
                </c:pt>
                <c:pt idx="6981">
                  <c:v>393603.36369058309</c:v>
                </c:pt>
                <c:pt idx="6982">
                  <c:v>393641.48088657518</c:v>
                </c:pt>
                <c:pt idx="6983">
                  <c:v>393693.95877545368</c:v>
                </c:pt>
                <c:pt idx="6984">
                  <c:v>393714.80469808291</c:v>
                </c:pt>
                <c:pt idx="6985">
                  <c:v>393705.99707735213</c:v>
                </c:pt>
                <c:pt idx="6986">
                  <c:v>393771.25493707223</c:v>
                </c:pt>
                <c:pt idx="6987">
                  <c:v>394162.87057700014</c:v>
                </c:pt>
                <c:pt idx="6988">
                  <c:v>393861.31007597386</c:v>
                </c:pt>
                <c:pt idx="6989">
                  <c:v>394167.18046551826</c:v>
                </c:pt>
                <c:pt idx="6990">
                  <c:v>393767.9886898821</c:v>
                </c:pt>
                <c:pt idx="6991">
                  <c:v>393768.81827248703</c:v>
                </c:pt>
                <c:pt idx="6992">
                  <c:v>393772.72358024312</c:v>
                </c:pt>
                <c:pt idx="6993">
                  <c:v>393812.18287021085</c:v>
                </c:pt>
                <c:pt idx="6994">
                  <c:v>393802.86407205026</c:v>
                </c:pt>
                <c:pt idx="6995">
                  <c:v>393953.47998543765</c:v>
                </c:pt>
                <c:pt idx="6996">
                  <c:v>394339.9936809247</c:v>
                </c:pt>
                <c:pt idx="6997">
                  <c:v>394268.3631582121</c:v>
                </c:pt>
                <c:pt idx="6998">
                  <c:v>393844.02745293401</c:v>
                </c:pt>
                <c:pt idx="6999">
                  <c:v>393954.7002247296</c:v>
                </c:pt>
                <c:pt idx="7000">
                  <c:v>393938.63786838186</c:v>
                </c:pt>
                <c:pt idx="7001">
                  <c:v>393979.17926317774</c:v>
                </c:pt>
                <c:pt idx="7002">
                  <c:v>393994.20522869565</c:v>
                </c:pt>
                <c:pt idx="7003">
                  <c:v>393945.29276235303</c:v>
                </c:pt>
                <c:pt idx="7004">
                  <c:v>394508.71041997621</c:v>
                </c:pt>
                <c:pt idx="7005">
                  <c:v>394041.35218888882</c:v>
                </c:pt>
                <c:pt idx="7006">
                  <c:v>394026.78185411659</c:v>
                </c:pt>
                <c:pt idx="7007">
                  <c:v>394039.67181851348</c:v>
                </c:pt>
                <c:pt idx="7008">
                  <c:v>394025.9242371872</c:v>
                </c:pt>
                <c:pt idx="7009">
                  <c:v>394145.78230425593</c:v>
                </c:pt>
                <c:pt idx="7010">
                  <c:v>394129.11659151182</c:v>
                </c:pt>
                <c:pt idx="7011">
                  <c:v>394203.14265920449</c:v>
                </c:pt>
                <c:pt idx="7012">
                  <c:v>394152.69307546387</c:v>
                </c:pt>
                <c:pt idx="7013">
                  <c:v>394189.16241423256</c:v>
                </c:pt>
                <c:pt idx="7014">
                  <c:v>394294.35909487709</c:v>
                </c:pt>
                <c:pt idx="7015">
                  <c:v>394213.90351188125</c:v>
                </c:pt>
                <c:pt idx="7016">
                  <c:v>394437.50841267256</c:v>
                </c:pt>
                <c:pt idx="7017">
                  <c:v>394302.96968853194</c:v>
                </c:pt>
                <c:pt idx="7018">
                  <c:v>394479.58093227824</c:v>
                </c:pt>
                <c:pt idx="7019">
                  <c:v>394766.07924246992</c:v>
                </c:pt>
                <c:pt idx="7020">
                  <c:v>394253.1974551896</c:v>
                </c:pt>
                <c:pt idx="7021">
                  <c:v>394265.67385581037</c:v>
                </c:pt>
                <c:pt idx="7022">
                  <c:v>394568.03139882215</c:v>
                </c:pt>
                <c:pt idx="7023">
                  <c:v>394339.17191640433</c:v>
                </c:pt>
                <c:pt idx="7024">
                  <c:v>394437.0619620317</c:v>
                </c:pt>
                <c:pt idx="7025">
                  <c:v>394812.56817455671</c:v>
                </c:pt>
                <c:pt idx="7026">
                  <c:v>394459.00612862146</c:v>
                </c:pt>
                <c:pt idx="7027">
                  <c:v>394379.93638422532</c:v>
                </c:pt>
                <c:pt idx="7028">
                  <c:v>394639.89251320827</c:v>
                </c:pt>
                <c:pt idx="7029">
                  <c:v>394821.05510451429</c:v>
                </c:pt>
                <c:pt idx="7030">
                  <c:v>394476.30474193487</c:v>
                </c:pt>
                <c:pt idx="7031">
                  <c:v>394897.03633118671</c:v>
                </c:pt>
                <c:pt idx="7032">
                  <c:v>394552.24948370567</c:v>
                </c:pt>
                <c:pt idx="7033">
                  <c:v>394547.18987063109</c:v>
                </c:pt>
                <c:pt idx="7034">
                  <c:v>394846.48706081079</c:v>
                </c:pt>
                <c:pt idx="7035">
                  <c:v>394531.96841784753</c:v>
                </c:pt>
                <c:pt idx="7036">
                  <c:v>394716.07706249185</c:v>
                </c:pt>
                <c:pt idx="7037">
                  <c:v>394611.79960737447</c:v>
                </c:pt>
                <c:pt idx="7038">
                  <c:v>394570.96595340391</c:v>
                </c:pt>
                <c:pt idx="7039">
                  <c:v>394690.41512111365</c:v>
                </c:pt>
                <c:pt idx="7040">
                  <c:v>394637.13136520248</c:v>
                </c:pt>
                <c:pt idx="7041">
                  <c:v>394780.9538469594</c:v>
                </c:pt>
                <c:pt idx="7042">
                  <c:v>394655.5896645817</c:v>
                </c:pt>
                <c:pt idx="7043">
                  <c:v>395137.43195638864</c:v>
                </c:pt>
                <c:pt idx="7044">
                  <c:v>394667.46195987833</c:v>
                </c:pt>
                <c:pt idx="7045">
                  <c:v>394796.66310951283</c:v>
                </c:pt>
                <c:pt idx="7046">
                  <c:v>394813.78370299086</c:v>
                </c:pt>
                <c:pt idx="7047">
                  <c:v>394910.79676002846</c:v>
                </c:pt>
                <c:pt idx="7048">
                  <c:v>395171.35571991588</c:v>
                </c:pt>
                <c:pt idx="7049">
                  <c:v>394831.68619483203</c:v>
                </c:pt>
                <c:pt idx="7050">
                  <c:v>394986.26552297064</c:v>
                </c:pt>
                <c:pt idx="7051">
                  <c:v>394875.27932550263</c:v>
                </c:pt>
                <c:pt idx="7052">
                  <c:v>394968.30489421717</c:v>
                </c:pt>
                <c:pt idx="7053">
                  <c:v>395095.7009515001</c:v>
                </c:pt>
                <c:pt idx="7054">
                  <c:v>394920.46494723362</c:v>
                </c:pt>
                <c:pt idx="7055">
                  <c:v>395247.42259139707</c:v>
                </c:pt>
                <c:pt idx="7056">
                  <c:v>395003.31990647013</c:v>
                </c:pt>
                <c:pt idx="7057">
                  <c:v>395108.80624572514</c:v>
                </c:pt>
                <c:pt idx="7058">
                  <c:v>395100.54424615914</c:v>
                </c:pt>
                <c:pt idx="7059">
                  <c:v>395116.53572334902</c:v>
                </c:pt>
                <c:pt idx="7060">
                  <c:v>395099.7197585018</c:v>
                </c:pt>
                <c:pt idx="7061">
                  <c:v>395085.02057383896</c:v>
                </c:pt>
                <c:pt idx="7062">
                  <c:v>395130.26866415207</c:v>
                </c:pt>
                <c:pt idx="7063">
                  <c:v>395648.05915283272</c:v>
                </c:pt>
                <c:pt idx="7064">
                  <c:v>395119.40114977967</c:v>
                </c:pt>
                <c:pt idx="7065">
                  <c:v>395154.59899420547</c:v>
                </c:pt>
                <c:pt idx="7066">
                  <c:v>395201.16849278304</c:v>
                </c:pt>
                <c:pt idx="7067">
                  <c:v>395209.47591175715</c:v>
                </c:pt>
                <c:pt idx="7068">
                  <c:v>395186.64924768935</c:v>
                </c:pt>
                <c:pt idx="7069">
                  <c:v>395332.217190578</c:v>
                </c:pt>
                <c:pt idx="7070">
                  <c:v>395287.44987116882</c:v>
                </c:pt>
                <c:pt idx="7071">
                  <c:v>395240.15597436781</c:v>
                </c:pt>
                <c:pt idx="7072">
                  <c:v>395225.86367104843</c:v>
                </c:pt>
                <c:pt idx="7073">
                  <c:v>395363.77103650593</c:v>
                </c:pt>
                <c:pt idx="7074">
                  <c:v>395264.20335532498</c:v>
                </c:pt>
                <c:pt idx="7075">
                  <c:v>395317.45602301823</c:v>
                </c:pt>
                <c:pt idx="7076">
                  <c:v>395283.9036720068</c:v>
                </c:pt>
                <c:pt idx="7077">
                  <c:v>395421.68413780938</c:v>
                </c:pt>
                <c:pt idx="7078">
                  <c:v>395421.42534809606</c:v>
                </c:pt>
                <c:pt idx="7079">
                  <c:v>395486.6000650627</c:v>
                </c:pt>
                <c:pt idx="7080">
                  <c:v>395753.76683241321</c:v>
                </c:pt>
                <c:pt idx="7081">
                  <c:v>395842.33337334997</c:v>
                </c:pt>
                <c:pt idx="7082">
                  <c:v>395493.04106101225</c:v>
                </c:pt>
                <c:pt idx="7083">
                  <c:v>395507.84783221449</c:v>
                </c:pt>
                <c:pt idx="7084">
                  <c:v>395444.29285905586</c:v>
                </c:pt>
                <c:pt idx="7085">
                  <c:v>395568.83683806477</c:v>
                </c:pt>
                <c:pt idx="7086">
                  <c:v>395510.63144320739</c:v>
                </c:pt>
                <c:pt idx="7087">
                  <c:v>396087.09745886293</c:v>
                </c:pt>
                <c:pt idx="7088">
                  <c:v>395613.95973161497</c:v>
                </c:pt>
                <c:pt idx="7089">
                  <c:v>396120.89244869351</c:v>
                </c:pt>
                <c:pt idx="7090">
                  <c:v>395693.49306174222</c:v>
                </c:pt>
                <c:pt idx="7091">
                  <c:v>395668.23348994937</c:v>
                </c:pt>
                <c:pt idx="7092">
                  <c:v>395705.82220445899</c:v>
                </c:pt>
                <c:pt idx="7093">
                  <c:v>395778.51087432279</c:v>
                </c:pt>
                <c:pt idx="7094">
                  <c:v>395750.02655838052</c:v>
                </c:pt>
                <c:pt idx="7095">
                  <c:v>395805.78813481831</c:v>
                </c:pt>
                <c:pt idx="7096">
                  <c:v>395814.82206087257</c:v>
                </c:pt>
                <c:pt idx="7097">
                  <c:v>395851.41764321021</c:v>
                </c:pt>
                <c:pt idx="7098">
                  <c:v>396070.53246843803</c:v>
                </c:pt>
                <c:pt idx="7099">
                  <c:v>396285.59334890707</c:v>
                </c:pt>
                <c:pt idx="7100">
                  <c:v>395831.80886476132</c:v>
                </c:pt>
                <c:pt idx="7101">
                  <c:v>396104.51277460461</c:v>
                </c:pt>
                <c:pt idx="7102">
                  <c:v>395919.91882036935</c:v>
                </c:pt>
                <c:pt idx="7103">
                  <c:v>395946.19789757446</c:v>
                </c:pt>
                <c:pt idx="7104">
                  <c:v>396006.13692775072</c:v>
                </c:pt>
                <c:pt idx="7105">
                  <c:v>396201.50469153957</c:v>
                </c:pt>
                <c:pt idx="7106">
                  <c:v>395950.35193220136</c:v>
                </c:pt>
                <c:pt idx="7107">
                  <c:v>396142.64629521745</c:v>
                </c:pt>
                <c:pt idx="7108">
                  <c:v>396290.02677378507</c:v>
                </c:pt>
                <c:pt idx="7109">
                  <c:v>396021.10959522758</c:v>
                </c:pt>
                <c:pt idx="7110">
                  <c:v>396048.85325640638</c:v>
                </c:pt>
                <c:pt idx="7111">
                  <c:v>396075.95578422077</c:v>
                </c:pt>
                <c:pt idx="7112">
                  <c:v>396070.16394809663</c:v>
                </c:pt>
                <c:pt idx="7113">
                  <c:v>396085.63152610284</c:v>
                </c:pt>
                <c:pt idx="7114">
                  <c:v>396100.08214126591</c:v>
                </c:pt>
                <c:pt idx="7115">
                  <c:v>396107.56493127067</c:v>
                </c:pt>
                <c:pt idx="7116">
                  <c:v>396186.88039809832</c:v>
                </c:pt>
                <c:pt idx="7117">
                  <c:v>396307.4707703609</c:v>
                </c:pt>
                <c:pt idx="7118">
                  <c:v>396175.40966560849</c:v>
                </c:pt>
                <c:pt idx="7119">
                  <c:v>396200.81267346995</c:v>
                </c:pt>
                <c:pt idx="7120">
                  <c:v>396185.33878189622</c:v>
                </c:pt>
                <c:pt idx="7121">
                  <c:v>396606.61594946834</c:v>
                </c:pt>
                <c:pt idx="7122">
                  <c:v>396261.5634532079</c:v>
                </c:pt>
                <c:pt idx="7123">
                  <c:v>396547.56462161371</c:v>
                </c:pt>
                <c:pt idx="7124">
                  <c:v>396211.62823129701</c:v>
                </c:pt>
                <c:pt idx="7125">
                  <c:v>396246.39974359237</c:v>
                </c:pt>
                <c:pt idx="7126">
                  <c:v>396303.78872539208</c:v>
                </c:pt>
                <c:pt idx="7127">
                  <c:v>396309.07813621481</c:v>
                </c:pt>
                <c:pt idx="7128">
                  <c:v>396417.93328164</c:v>
                </c:pt>
                <c:pt idx="7129">
                  <c:v>396750.20700172515</c:v>
                </c:pt>
                <c:pt idx="7130">
                  <c:v>396910.57899358083</c:v>
                </c:pt>
                <c:pt idx="7131">
                  <c:v>396423.26943681168</c:v>
                </c:pt>
                <c:pt idx="7132">
                  <c:v>396460.97049495339</c:v>
                </c:pt>
                <c:pt idx="7133">
                  <c:v>396458.05928954674</c:v>
                </c:pt>
                <c:pt idx="7134">
                  <c:v>396497.42274824152</c:v>
                </c:pt>
                <c:pt idx="7135">
                  <c:v>396506.89543050301</c:v>
                </c:pt>
                <c:pt idx="7136">
                  <c:v>396498.82397193054</c:v>
                </c:pt>
                <c:pt idx="7137">
                  <c:v>396591.11999947258</c:v>
                </c:pt>
                <c:pt idx="7138">
                  <c:v>396588.14788068092</c:v>
                </c:pt>
                <c:pt idx="7139">
                  <c:v>396665.94402591075</c:v>
                </c:pt>
                <c:pt idx="7140">
                  <c:v>396626.323329098</c:v>
                </c:pt>
                <c:pt idx="7141">
                  <c:v>396839.28690114582</c:v>
                </c:pt>
                <c:pt idx="7142">
                  <c:v>396927.77777756943</c:v>
                </c:pt>
                <c:pt idx="7143">
                  <c:v>396723.36178533436</c:v>
                </c:pt>
                <c:pt idx="7144">
                  <c:v>396936.31354846014</c:v>
                </c:pt>
                <c:pt idx="7145">
                  <c:v>397075.47070659639</c:v>
                </c:pt>
                <c:pt idx="7146">
                  <c:v>396738.06348542369</c:v>
                </c:pt>
                <c:pt idx="7147">
                  <c:v>396714.23917416547</c:v>
                </c:pt>
                <c:pt idx="7148">
                  <c:v>396726.39332975121</c:v>
                </c:pt>
                <c:pt idx="7149">
                  <c:v>396764.26246083615</c:v>
                </c:pt>
                <c:pt idx="7150">
                  <c:v>396813.17268105235</c:v>
                </c:pt>
                <c:pt idx="7151">
                  <c:v>396860.90833211644</c:v>
                </c:pt>
                <c:pt idx="7152">
                  <c:v>396870.64027102914</c:v>
                </c:pt>
                <c:pt idx="7153">
                  <c:v>396822.26967888389</c:v>
                </c:pt>
                <c:pt idx="7154">
                  <c:v>397366.78144412133</c:v>
                </c:pt>
                <c:pt idx="7155">
                  <c:v>396819.92747217615</c:v>
                </c:pt>
                <c:pt idx="7156">
                  <c:v>396908.22092975077</c:v>
                </c:pt>
                <c:pt idx="7157">
                  <c:v>397054.84117298288</c:v>
                </c:pt>
                <c:pt idx="7158">
                  <c:v>396892.61539619218</c:v>
                </c:pt>
                <c:pt idx="7159">
                  <c:v>396935.63050104387</c:v>
                </c:pt>
                <c:pt idx="7160">
                  <c:v>397071.89420974808</c:v>
                </c:pt>
                <c:pt idx="7161">
                  <c:v>396957.84005903476</c:v>
                </c:pt>
                <c:pt idx="7162">
                  <c:v>397434.42984393914</c:v>
                </c:pt>
                <c:pt idx="7163">
                  <c:v>397093.32784048148</c:v>
                </c:pt>
                <c:pt idx="7164">
                  <c:v>397350.1434141823</c:v>
                </c:pt>
                <c:pt idx="7165">
                  <c:v>397167.90427679627</c:v>
                </c:pt>
                <c:pt idx="7166">
                  <c:v>397144.15135322785</c:v>
                </c:pt>
                <c:pt idx="7167">
                  <c:v>397161.51701871696</c:v>
                </c:pt>
                <c:pt idx="7168">
                  <c:v>397157.68778043194</c:v>
                </c:pt>
                <c:pt idx="7169">
                  <c:v>397178.60760691535</c:v>
                </c:pt>
                <c:pt idx="7170">
                  <c:v>397266.57940953062</c:v>
                </c:pt>
                <c:pt idx="7171">
                  <c:v>397273.90835173562</c:v>
                </c:pt>
                <c:pt idx="7172">
                  <c:v>397552.89281217771</c:v>
                </c:pt>
                <c:pt idx="7173">
                  <c:v>397234.46660742722</c:v>
                </c:pt>
                <c:pt idx="7174">
                  <c:v>397666.85637654446</c:v>
                </c:pt>
                <c:pt idx="7175">
                  <c:v>397359.33372620586</c:v>
                </c:pt>
                <c:pt idx="7176">
                  <c:v>397259.42025939928</c:v>
                </c:pt>
                <c:pt idx="7177">
                  <c:v>397827.33426184539</c:v>
                </c:pt>
                <c:pt idx="7178">
                  <c:v>397321.11239874549</c:v>
                </c:pt>
                <c:pt idx="7179">
                  <c:v>397332.19826430222</c:v>
                </c:pt>
                <c:pt idx="7180">
                  <c:v>397334.92077454738</c:v>
                </c:pt>
                <c:pt idx="7181">
                  <c:v>397393.81441508705</c:v>
                </c:pt>
                <c:pt idx="7182">
                  <c:v>397387.22813615669</c:v>
                </c:pt>
                <c:pt idx="7183">
                  <c:v>397405.83808933623</c:v>
                </c:pt>
                <c:pt idx="7184">
                  <c:v>397482.04610799544</c:v>
                </c:pt>
                <c:pt idx="7185">
                  <c:v>397417.58471873426</c:v>
                </c:pt>
                <c:pt idx="7186">
                  <c:v>397453.36681524792</c:v>
                </c:pt>
                <c:pt idx="7187">
                  <c:v>397831.70155653596</c:v>
                </c:pt>
                <c:pt idx="7188">
                  <c:v>397451.32312387711</c:v>
                </c:pt>
                <c:pt idx="7189">
                  <c:v>397499.87273039162</c:v>
                </c:pt>
                <c:pt idx="7190">
                  <c:v>397458.35621497751</c:v>
                </c:pt>
                <c:pt idx="7191">
                  <c:v>397487.65270112752</c:v>
                </c:pt>
                <c:pt idx="7192">
                  <c:v>397548.6625872046</c:v>
                </c:pt>
                <c:pt idx="7193">
                  <c:v>397536.44960644416</c:v>
                </c:pt>
                <c:pt idx="7194">
                  <c:v>397688.7177819612</c:v>
                </c:pt>
                <c:pt idx="7195">
                  <c:v>397604.80270926369</c:v>
                </c:pt>
                <c:pt idx="7196">
                  <c:v>397924.74185503833</c:v>
                </c:pt>
                <c:pt idx="7197">
                  <c:v>397673.37550155993</c:v>
                </c:pt>
                <c:pt idx="7198">
                  <c:v>397661.79132103221</c:v>
                </c:pt>
                <c:pt idx="7199">
                  <c:v>397714.81284010434</c:v>
                </c:pt>
                <c:pt idx="7200">
                  <c:v>397686.35048395587</c:v>
                </c:pt>
                <c:pt idx="7201">
                  <c:v>398009.3721735155</c:v>
                </c:pt>
                <c:pt idx="7202">
                  <c:v>397893.56826670538</c:v>
                </c:pt>
                <c:pt idx="7203">
                  <c:v>397871.1103020056</c:v>
                </c:pt>
                <c:pt idx="7204">
                  <c:v>397834.07213241461</c:v>
                </c:pt>
                <c:pt idx="7205">
                  <c:v>397893.98380407586</c:v>
                </c:pt>
                <c:pt idx="7206">
                  <c:v>397878.20016215777</c:v>
                </c:pt>
                <c:pt idx="7207">
                  <c:v>397884.0305812672</c:v>
                </c:pt>
                <c:pt idx="7208">
                  <c:v>397925.33788771764</c:v>
                </c:pt>
                <c:pt idx="7209">
                  <c:v>397888.66106869065</c:v>
                </c:pt>
                <c:pt idx="7210">
                  <c:v>398102.56043602043</c:v>
                </c:pt>
                <c:pt idx="7211">
                  <c:v>397925.06854226172</c:v>
                </c:pt>
                <c:pt idx="7212">
                  <c:v>397946.60313462379</c:v>
                </c:pt>
                <c:pt idx="7213">
                  <c:v>397944.92638016125</c:v>
                </c:pt>
                <c:pt idx="7214">
                  <c:v>398410.66799633083</c:v>
                </c:pt>
                <c:pt idx="7215">
                  <c:v>398461.34971291234</c:v>
                </c:pt>
                <c:pt idx="7216">
                  <c:v>398025.399039143</c:v>
                </c:pt>
                <c:pt idx="7217">
                  <c:v>398053.64054588176</c:v>
                </c:pt>
                <c:pt idx="7218">
                  <c:v>398035.3649421563</c:v>
                </c:pt>
                <c:pt idx="7219">
                  <c:v>398048.95832738705</c:v>
                </c:pt>
                <c:pt idx="7220">
                  <c:v>398550.08856184292</c:v>
                </c:pt>
                <c:pt idx="7221">
                  <c:v>398079.69376477989</c:v>
                </c:pt>
                <c:pt idx="7222">
                  <c:v>398085.39138411271</c:v>
                </c:pt>
                <c:pt idx="7223">
                  <c:v>398133.02090481232</c:v>
                </c:pt>
                <c:pt idx="7224">
                  <c:v>398314.03010016982</c:v>
                </c:pt>
                <c:pt idx="7225">
                  <c:v>398161.04825643473</c:v>
                </c:pt>
                <c:pt idx="7226">
                  <c:v>398289.00784520264</c:v>
                </c:pt>
                <c:pt idx="7227">
                  <c:v>398205.89538554335</c:v>
                </c:pt>
                <c:pt idx="7228">
                  <c:v>398215.5458327817</c:v>
                </c:pt>
                <c:pt idx="7229">
                  <c:v>398201.59313917975</c:v>
                </c:pt>
                <c:pt idx="7230">
                  <c:v>398258.45767605607</c:v>
                </c:pt>
                <c:pt idx="7231">
                  <c:v>398285.168820402</c:v>
                </c:pt>
                <c:pt idx="7232">
                  <c:v>398470.16685317369</c:v>
                </c:pt>
                <c:pt idx="7233">
                  <c:v>398343.86595756962</c:v>
                </c:pt>
                <c:pt idx="7234">
                  <c:v>398563.01414180489</c:v>
                </c:pt>
                <c:pt idx="7235">
                  <c:v>398270.14738198044</c:v>
                </c:pt>
                <c:pt idx="7236">
                  <c:v>398279.10289345065</c:v>
                </c:pt>
                <c:pt idx="7237">
                  <c:v>398340.38382606994</c:v>
                </c:pt>
                <c:pt idx="7238">
                  <c:v>398303.76094056806</c:v>
                </c:pt>
                <c:pt idx="7239">
                  <c:v>398344.53026424116</c:v>
                </c:pt>
                <c:pt idx="7240">
                  <c:v>398462.31436891441</c:v>
                </c:pt>
                <c:pt idx="7241">
                  <c:v>398736.25550252316</c:v>
                </c:pt>
                <c:pt idx="7242">
                  <c:v>398706.70050336432</c:v>
                </c:pt>
                <c:pt idx="7243">
                  <c:v>398410.8169296644</c:v>
                </c:pt>
                <c:pt idx="7244">
                  <c:v>398829.1857484327</c:v>
                </c:pt>
                <c:pt idx="7245">
                  <c:v>398395.85313093051</c:v>
                </c:pt>
                <c:pt idx="7246">
                  <c:v>398440.53168142948</c:v>
                </c:pt>
                <c:pt idx="7247">
                  <c:v>398605.70322442049</c:v>
                </c:pt>
                <c:pt idx="7248">
                  <c:v>398473.29148989607</c:v>
                </c:pt>
                <c:pt idx="7249">
                  <c:v>399006.67174108111</c:v>
                </c:pt>
                <c:pt idx="7250">
                  <c:v>399027.83153484343</c:v>
                </c:pt>
                <c:pt idx="7251">
                  <c:v>398510.16950974293</c:v>
                </c:pt>
                <c:pt idx="7252">
                  <c:v>398728.16256800672</c:v>
                </c:pt>
                <c:pt idx="7253">
                  <c:v>398573.94597490912</c:v>
                </c:pt>
                <c:pt idx="7254">
                  <c:v>398663.48848406342</c:v>
                </c:pt>
                <c:pt idx="7255">
                  <c:v>398662.44372238714</c:v>
                </c:pt>
                <c:pt idx="7256">
                  <c:v>398741.32785866741</c:v>
                </c:pt>
                <c:pt idx="7257">
                  <c:v>398660.61013560469</c:v>
                </c:pt>
                <c:pt idx="7258">
                  <c:v>398741.52254554216</c:v>
                </c:pt>
                <c:pt idx="7259">
                  <c:v>398669.47810546763</c:v>
                </c:pt>
                <c:pt idx="7260">
                  <c:v>398768.93790314277</c:v>
                </c:pt>
                <c:pt idx="7261">
                  <c:v>398749.01391392032</c:v>
                </c:pt>
                <c:pt idx="7262">
                  <c:v>398779.79606414912</c:v>
                </c:pt>
                <c:pt idx="7263">
                  <c:v>398844.94244111807</c:v>
                </c:pt>
                <c:pt idx="7264">
                  <c:v>398788.83585413051</c:v>
                </c:pt>
                <c:pt idx="7265">
                  <c:v>398816.63605474134</c:v>
                </c:pt>
                <c:pt idx="7266">
                  <c:v>399175.95190491335</c:v>
                </c:pt>
                <c:pt idx="7267">
                  <c:v>398810.48537997616</c:v>
                </c:pt>
                <c:pt idx="7268">
                  <c:v>398847.86037535017</c:v>
                </c:pt>
                <c:pt idx="7269">
                  <c:v>398830.59805569466</c:v>
                </c:pt>
                <c:pt idx="7270">
                  <c:v>399121.10242775053</c:v>
                </c:pt>
                <c:pt idx="7271">
                  <c:v>398847.99732304906</c:v>
                </c:pt>
                <c:pt idx="7272">
                  <c:v>399121.165282259</c:v>
                </c:pt>
                <c:pt idx="7273">
                  <c:v>398950.42711192626</c:v>
                </c:pt>
                <c:pt idx="7274">
                  <c:v>399027.44859287166</c:v>
                </c:pt>
                <c:pt idx="7275">
                  <c:v>399493.0346123788</c:v>
                </c:pt>
                <c:pt idx="7276">
                  <c:v>399031.67029297672</c:v>
                </c:pt>
                <c:pt idx="7277">
                  <c:v>399079.97312131058</c:v>
                </c:pt>
                <c:pt idx="7278">
                  <c:v>399046.52322287444</c:v>
                </c:pt>
                <c:pt idx="7279">
                  <c:v>399081.53795466514</c:v>
                </c:pt>
                <c:pt idx="7280">
                  <c:v>399138.85483580374</c:v>
                </c:pt>
                <c:pt idx="7281">
                  <c:v>399064.21470111742</c:v>
                </c:pt>
                <c:pt idx="7282">
                  <c:v>399119.75103866274</c:v>
                </c:pt>
                <c:pt idx="7283">
                  <c:v>399333.12450560008</c:v>
                </c:pt>
                <c:pt idx="7284">
                  <c:v>399200.30931886245</c:v>
                </c:pt>
                <c:pt idx="7285">
                  <c:v>399455.34068504558</c:v>
                </c:pt>
                <c:pt idx="7286">
                  <c:v>399246.7010609791</c:v>
                </c:pt>
                <c:pt idx="7287">
                  <c:v>399228.55958010833</c:v>
                </c:pt>
                <c:pt idx="7288">
                  <c:v>399286.9995125116</c:v>
                </c:pt>
                <c:pt idx="7289">
                  <c:v>399352.71721731761</c:v>
                </c:pt>
                <c:pt idx="7290">
                  <c:v>399400.97257646301</c:v>
                </c:pt>
                <c:pt idx="7291">
                  <c:v>399292.95688737341</c:v>
                </c:pt>
                <c:pt idx="7292">
                  <c:v>399448.19107398309</c:v>
                </c:pt>
                <c:pt idx="7293">
                  <c:v>399381.47149514244</c:v>
                </c:pt>
                <c:pt idx="7294">
                  <c:v>399708.86726344517</c:v>
                </c:pt>
                <c:pt idx="7295">
                  <c:v>399351.20110786887</c:v>
                </c:pt>
                <c:pt idx="7296">
                  <c:v>399395.68442213145</c:v>
                </c:pt>
                <c:pt idx="7297">
                  <c:v>399423.87066832167</c:v>
                </c:pt>
                <c:pt idx="7298">
                  <c:v>399848.42044720886</c:v>
                </c:pt>
                <c:pt idx="7299">
                  <c:v>399738.62957580917</c:v>
                </c:pt>
                <c:pt idx="7300">
                  <c:v>399497.19533786655</c:v>
                </c:pt>
                <c:pt idx="7301">
                  <c:v>399528.47414085461</c:v>
                </c:pt>
                <c:pt idx="7302">
                  <c:v>399511.71182470402</c:v>
                </c:pt>
                <c:pt idx="7303">
                  <c:v>399587.38512798719</c:v>
                </c:pt>
                <c:pt idx="7304">
                  <c:v>399590.74374111113</c:v>
                </c:pt>
                <c:pt idx="7305">
                  <c:v>399655.07244457165</c:v>
                </c:pt>
                <c:pt idx="7306">
                  <c:v>400102.11761388899</c:v>
                </c:pt>
                <c:pt idx="7307">
                  <c:v>399617.74525784102</c:v>
                </c:pt>
                <c:pt idx="7308">
                  <c:v>400055.65695369465</c:v>
                </c:pt>
                <c:pt idx="7309">
                  <c:v>399623.25428350474</c:v>
                </c:pt>
                <c:pt idx="7310">
                  <c:v>399700.95152871835</c:v>
                </c:pt>
                <c:pt idx="7311">
                  <c:v>399908.19351932633</c:v>
                </c:pt>
                <c:pt idx="7312">
                  <c:v>400127.65994448279</c:v>
                </c:pt>
                <c:pt idx="7313">
                  <c:v>399771.83229386737</c:v>
                </c:pt>
                <c:pt idx="7314">
                  <c:v>399775.46093805687</c:v>
                </c:pt>
                <c:pt idx="7315">
                  <c:v>399996.76111634646</c:v>
                </c:pt>
                <c:pt idx="7316">
                  <c:v>399762.44671357051</c:v>
                </c:pt>
                <c:pt idx="7317">
                  <c:v>399838.52959712921</c:v>
                </c:pt>
                <c:pt idx="7318">
                  <c:v>399814.80210484861</c:v>
                </c:pt>
                <c:pt idx="7319">
                  <c:v>399850.55284803029</c:v>
                </c:pt>
                <c:pt idx="7320">
                  <c:v>399828.31367228081</c:v>
                </c:pt>
                <c:pt idx="7321">
                  <c:v>399852.34884202492</c:v>
                </c:pt>
                <c:pt idx="7322">
                  <c:v>399976.04324005067</c:v>
                </c:pt>
                <c:pt idx="7323">
                  <c:v>399842.05992176878</c:v>
                </c:pt>
                <c:pt idx="7324">
                  <c:v>399913.18990001973</c:v>
                </c:pt>
                <c:pt idx="7325">
                  <c:v>399979.04030795174</c:v>
                </c:pt>
                <c:pt idx="7326">
                  <c:v>400225.00809129962</c:v>
                </c:pt>
                <c:pt idx="7327">
                  <c:v>399993.34745201777</c:v>
                </c:pt>
                <c:pt idx="7328">
                  <c:v>399996.89862957195</c:v>
                </c:pt>
                <c:pt idx="7329">
                  <c:v>400040.94900528167</c:v>
                </c:pt>
                <c:pt idx="7330">
                  <c:v>400067.04368091811</c:v>
                </c:pt>
                <c:pt idx="7331">
                  <c:v>400079.03957758687</c:v>
                </c:pt>
                <c:pt idx="7332">
                  <c:v>400052.96592107107</c:v>
                </c:pt>
                <c:pt idx="7333">
                  <c:v>400225.34292183153</c:v>
                </c:pt>
                <c:pt idx="7334">
                  <c:v>400083.56904159766</c:v>
                </c:pt>
                <c:pt idx="7335">
                  <c:v>400178.90816555289</c:v>
                </c:pt>
                <c:pt idx="7336">
                  <c:v>400230.46102892485</c:v>
                </c:pt>
                <c:pt idx="7337">
                  <c:v>400225.59851487679</c:v>
                </c:pt>
                <c:pt idx="7338">
                  <c:v>400236.9366232343</c:v>
                </c:pt>
                <c:pt idx="7339">
                  <c:v>400796.04199943825</c:v>
                </c:pt>
                <c:pt idx="7340">
                  <c:v>400298.16604705056</c:v>
                </c:pt>
                <c:pt idx="7341">
                  <c:v>400572.02167213353</c:v>
                </c:pt>
                <c:pt idx="7342">
                  <c:v>400300.81214968621</c:v>
                </c:pt>
                <c:pt idx="7343">
                  <c:v>400779.16426403885</c:v>
                </c:pt>
                <c:pt idx="7344">
                  <c:v>400311.11433339579</c:v>
                </c:pt>
                <c:pt idx="7345">
                  <c:v>400342.25194869266</c:v>
                </c:pt>
                <c:pt idx="7346">
                  <c:v>400433.88561928854</c:v>
                </c:pt>
                <c:pt idx="7347">
                  <c:v>400387.96338350704</c:v>
                </c:pt>
                <c:pt idx="7348">
                  <c:v>400362.63494081574</c:v>
                </c:pt>
                <c:pt idx="7349">
                  <c:v>400427.70424418035</c:v>
                </c:pt>
                <c:pt idx="7350">
                  <c:v>400392.58031328354</c:v>
                </c:pt>
                <c:pt idx="7351">
                  <c:v>400445.72944037721</c:v>
                </c:pt>
                <c:pt idx="7352">
                  <c:v>400665.27927475452</c:v>
                </c:pt>
                <c:pt idx="7353">
                  <c:v>400741.35923442058</c:v>
                </c:pt>
                <c:pt idx="7354">
                  <c:v>401037.3042243903</c:v>
                </c:pt>
                <c:pt idx="7355">
                  <c:v>400595.76181979442</c:v>
                </c:pt>
                <c:pt idx="7356">
                  <c:v>400805.20834623731</c:v>
                </c:pt>
                <c:pt idx="7357">
                  <c:v>400647.69716765516</c:v>
                </c:pt>
                <c:pt idx="7358">
                  <c:v>400990.94495944679</c:v>
                </c:pt>
                <c:pt idx="7359">
                  <c:v>400733.39485909004</c:v>
                </c:pt>
                <c:pt idx="7360">
                  <c:v>400684.03263286641</c:v>
                </c:pt>
                <c:pt idx="7361">
                  <c:v>401058.62543920666</c:v>
                </c:pt>
                <c:pt idx="7362">
                  <c:v>400719.79773186037</c:v>
                </c:pt>
                <c:pt idx="7363">
                  <c:v>400710.64166499936</c:v>
                </c:pt>
                <c:pt idx="7364">
                  <c:v>400731.1554128339</c:v>
                </c:pt>
                <c:pt idx="7365">
                  <c:v>400773.14978533605</c:v>
                </c:pt>
                <c:pt idx="7366">
                  <c:v>400786.43769316672</c:v>
                </c:pt>
                <c:pt idx="7367">
                  <c:v>401261.67729499185</c:v>
                </c:pt>
                <c:pt idx="7368">
                  <c:v>401185.57386935933</c:v>
                </c:pt>
                <c:pt idx="7369">
                  <c:v>400824.83976461261</c:v>
                </c:pt>
                <c:pt idx="7370">
                  <c:v>400865.52881468367</c:v>
                </c:pt>
                <c:pt idx="7371">
                  <c:v>400858.36247211922</c:v>
                </c:pt>
                <c:pt idx="7372">
                  <c:v>400879.94784193882</c:v>
                </c:pt>
                <c:pt idx="7373">
                  <c:v>401101.33308359527</c:v>
                </c:pt>
                <c:pt idx="7374">
                  <c:v>400963.15725113079</c:v>
                </c:pt>
                <c:pt idx="7375">
                  <c:v>401080.4838342811</c:v>
                </c:pt>
                <c:pt idx="7376">
                  <c:v>401494.46015356778</c:v>
                </c:pt>
                <c:pt idx="7377">
                  <c:v>401062.95959293726</c:v>
                </c:pt>
                <c:pt idx="7378">
                  <c:v>400964.3717116302</c:v>
                </c:pt>
                <c:pt idx="7379">
                  <c:v>400975.11945872603</c:v>
                </c:pt>
                <c:pt idx="7380">
                  <c:v>401024.71410812408</c:v>
                </c:pt>
                <c:pt idx="7381">
                  <c:v>401473.38515241694</c:v>
                </c:pt>
                <c:pt idx="7382">
                  <c:v>401085.50511873781</c:v>
                </c:pt>
                <c:pt idx="7383">
                  <c:v>401147.42485442274</c:v>
                </c:pt>
                <c:pt idx="7384">
                  <c:v>401138.90503268281</c:v>
                </c:pt>
                <c:pt idx="7385">
                  <c:v>401119.56643737521</c:v>
                </c:pt>
                <c:pt idx="7386">
                  <c:v>401129.6439982322</c:v>
                </c:pt>
                <c:pt idx="7387">
                  <c:v>401125.70313065359</c:v>
                </c:pt>
                <c:pt idx="7388">
                  <c:v>401137.31955541484</c:v>
                </c:pt>
                <c:pt idx="7389">
                  <c:v>401140.677925319</c:v>
                </c:pt>
                <c:pt idx="7390">
                  <c:v>401168.64828556188</c:v>
                </c:pt>
                <c:pt idx="7391">
                  <c:v>401179.2638680939</c:v>
                </c:pt>
                <c:pt idx="7392">
                  <c:v>401302.74043509527</c:v>
                </c:pt>
                <c:pt idx="7393">
                  <c:v>401288.2885219818</c:v>
                </c:pt>
                <c:pt idx="7394">
                  <c:v>401241.58172343316</c:v>
                </c:pt>
                <c:pt idx="7395">
                  <c:v>401338.88468405412</c:v>
                </c:pt>
                <c:pt idx="7396">
                  <c:v>401292.72749790427</c:v>
                </c:pt>
                <c:pt idx="7397">
                  <c:v>401276.99222493818</c:v>
                </c:pt>
                <c:pt idx="7398">
                  <c:v>401255.65667241282</c:v>
                </c:pt>
                <c:pt idx="7399">
                  <c:v>401308.7129746612</c:v>
                </c:pt>
                <c:pt idx="7400">
                  <c:v>401335.66900268866</c:v>
                </c:pt>
                <c:pt idx="7401">
                  <c:v>401647.14265620214</c:v>
                </c:pt>
                <c:pt idx="7402">
                  <c:v>401459.85241431894</c:v>
                </c:pt>
                <c:pt idx="7403">
                  <c:v>401934.85077899124</c:v>
                </c:pt>
                <c:pt idx="7404">
                  <c:v>401474.96164617391</c:v>
                </c:pt>
                <c:pt idx="7405">
                  <c:v>401446.16378393944</c:v>
                </c:pt>
                <c:pt idx="7406">
                  <c:v>401478.47333440598</c:v>
                </c:pt>
                <c:pt idx="7407">
                  <c:v>401543.65443417471</c:v>
                </c:pt>
                <c:pt idx="7408">
                  <c:v>401546.94549666101</c:v>
                </c:pt>
                <c:pt idx="7409">
                  <c:v>401551.36999363964</c:v>
                </c:pt>
                <c:pt idx="7410">
                  <c:v>401607.43458283768</c:v>
                </c:pt>
                <c:pt idx="7411">
                  <c:v>402083.03211746685</c:v>
                </c:pt>
                <c:pt idx="7412">
                  <c:v>401850.44616789202</c:v>
                </c:pt>
                <c:pt idx="7413">
                  <c:v>401732.42972621537</c:v>
                </c:pt>
                <c:pt idx="7414">
                  <c:v>401600.16615662997</c:v>
                </c:pt>
                <c:pt idx="7415">
                  <c:v>401628.0226198184</c:v>
                </c:pt>
                <c:pt idx="7416">
                  <c:v>401642.90618681093</c:v>
                </c:pt>
                <c:pt idx="7417">
                  <c:v>401629.25633869972</c:v>
                </c:pt>
                <c:pt idx="7418">
                  <c:v>401681.59625769296</c:v>
                </c:pt>
                <c:pt idx="7419">
                  <c:v>402057.78022940148</c:v>
                </c:pt>
                <c:pt idx="7420">
                  <c:v>401733.80731048895</c:v>
                </c:pt>
                <c:pt idx="7421">
                  <c:v>401766.56970844109</c:v>
                </c:pt>
                <c:pt idx="7422">
                  <c:v>401726.7037997896</c:v>
                </c:pt>
                <c:pt idx="7423">
                  <c:v>401742.41356586473</c:v>
                </c:pt>
                <c:pt idx="7424">
                  <c:v>401839.48139867838</c:v>
                </c:pt>
                <c:pt idx="7425">
                  <c:v>401827.84977915103</c:v>
                </c:pt>
                <c:pt idx="7426">
                  <c:v>402252.68123419269</c:v>
                </c:pt>
                <c:pt idx="7427">
                  <c:v>402193.55195562996</c:v>
                </c:pt>
                <c:pt idx="7428">
                  <c:v>402159.95001624705</c:v>
                </c:pt>
                <c:pt idx="7429">
                  <c:v>402103.51710291376</c:v>
                </c:pt>
                <c:pt idx="7430">
                  <c:v>402002.68325709872</c:v>
                </c:pt>
                <c:pt idx="7431">
                  <c:v>402013.12753294013</c:v>
                </c:pt>
                <c:pt idx="7432">
                  <c:v>402005.28779526171</c:v>
                </c:pt>
                <c:pt idx="7433">
                  <c:v>402032.79665241728</c:v>
                </c:pt>
                <c:pt idx="7434">
                  <c:v>402126.27092566725</c:v>
                </c:pt>
                <c:pt idx="7435">
                  <c:v>402119.53133713233</c:v>
                </c:pt>
                <c:pt idx="7436">
                  <c:v>402047.84822252695</c:v>
                </c:pt>
                <c:pt idx="7437">
                  <c:v>402134.3434429979</c:v>
                </c:pt>
                <c:pt idx="7438">
                  <c:v>402124.05748244806</c:v>
                </c:pt>
                <c:pt idx="7439">
                  <c:v>402646.32497252827</c:v>
                </c:pt>
                <c:pt idx="7440">
                  <c:v>402132.33384790982</c:v>
                </c:pt>
                <c:pt idx="7441">
                  <c:v>402134.75710987247</c:v>
                </c:pt>
                <c:pt idx="7442">
                  <c:v>402198.84364945081</c:v>
                </c:pt>
                <c:pt idx="7443">
                  <c:v>402172.32463939453</c:v>
                </c:pt>
                <c:pt idx="7444">
                  <c:v>402190.82521345431</c:v>
                </c:pt>
                <c:pt idx="7445">
                  <c:v>402213.43556326389</c:v>
                </c:pt>
                <c:pt idx="7446">
                  <c:v>402430.85888219578</c:v>
                </c:pt>
                <c:pt idx="7447">
                  <c:v>402251.65961470618</c:v>
                </c:pt>
                <c:pt idx="7448">
                  <c:v>402312.98460766772</c:v>
                </c:pt>
                <c:pt idx="7449">
                  <c:v>402355.13136140432</c:v>
                </c:pt>
                <c:pt idx="7450">
                  <c:v>402278.86365281005</c:v>
                </c:pt>
                <c:pt idx="7451">
                  <c:v>402726.94966220338</c:v>
                </c:pt>
                <c:pt idx="7452">
                  <c:v>402328.91414728062</c:v>
                </c:pt>
                <c:pt idx="7453">
                  <c:v>402427.3428559163</c:v>
                </c:pt>
                <c:pt idx="7454">
                  <c:v>402365.58385955566</c:v>
                </c:pt>
                <c:pt idx="7455">
                  <c:v>402398.24672400078</c:v>
                </c:pt>
                <c:pt idx="7456">
                  <c:v>402837.04589282803</c:v>
                </c:pt>
                <c:pt idx="7457">
                  <c:v>402393.67075857776</c:v>
                </c:pt>
                <c:pt idx="7458">
                  <c:v>402537.26364166482</c:v>
                </c:pt>
                <c:pt idx="7459">
                  <c:v>402760.9154692007</c:v>
                </c:pt>
                <c:pt idx="7460">
                  <c:v>402429.94716150226</c:v>
                </c:pt>
                <c:pt idx="7461">
                  <c:v>402473.0471056652</c:v>
                </c:pt>
                <c:pt idx="7462">
                  <c:v>402913.30277108593</c:v>
                </c:pt>
                <c:pt idx="7463">
                  <c:v>402540.02127735992</c:v>
                </c:pt>
                <c:pt idx="7464">
                  <c:v>402538.95536436152</c:v>
                </c:pt>
                <c:pt idx="7465">
                  <c:v>402565.23605960014</c:v>
                </c:pt>
                <c:pt idx="7466">
                  <c:v>402607.53133418446</c:v>
                </c:pt>
                <c:pt idx="7467">
                  <c:v>402647.81993766263</c:v>
                </c:pt>
                <c:pt idx="7468">
                  <c:v>402774.11987240793</c:v>
                </c:pt>
                <c:pt idx="7469">
                  <c:v>402713.83002194838</c:v>
                </c:pt>
                <c:pt idx="7470">
                  <c:v>402888.67548817466</c:v>
                </c:pt>
                <c:pt idx="7471">
                  <c:v>403099.84444850555</c:v>
                </c:pt>
                <c:pt idx="7472">
                  <c:v>402813.87750595016</c:v>
                </c:pt>
                <c:pt idx="7473">
                  <c:v>402818.98416109727</c:v>
                </c:pt>
                <c:pt idx="7474">
                  <c:v>403375.06931371178</c:v>
                </c:pt>
                <c:pt idx="7475">
                  <c:v>402870.8270874772</c:v>
                </c:pt>
                <c:pt idx="7476">
                  <c:v>402934.90086677676</c:v>
                </c:pt>
                <c:pt idx="7477">
                  <c:v>403214.2978927081</c:v>
                </c:pt>
                <c:pt idx="7478">
                  <c:v>402981.84163354215</c:v>
                </c:pt>
                <c:pt idx="7479">
                  <c:v>402915.58451038774</c:v>
                </c:pt>
                <c:pt idx="7480">
                  <c:v>402942.4302841535</c:v>
                </c:pt>
                <c:pt idx="7481">
                  <c:v>403005.55351107003</c:v>
                </c:pt>
                <c:pt idx="7482">
                  <c:v>402990.98552082962</c:v>
                </c:pt>
                <c:pt idx="7483">
                  <c:v>403260.97504837986</c:v>
                </c:pt>
                <c:pt idx="7484">
                  <c:v>402992.05372239422</c:v>
                </c:pt>
                <c:pt idx="7485">
                  <c:v>403019.45811040531</c:v>
                </c:pt>
                <c:pt idx="7486">
                  <c:v>403035.69936984323</c:v>
                </c:pt>
                <c:pt idx="7487">
                  <c:v>403054.1457110109</c:v>
                </c:pt>
                <c:pt idx="7488">
                  <c:v>403265.44061244564</c:v>
                </c:pt>
                <c:pt idx="7489">
                  <c:v>403088.62811989407</c:v>
                </c:pt>
                <c:pt idx="7490">
                  <c:v>403106.43817586731</c:v>
                </c:pt>
                <c:pt idx="7491">
                  <c:v>403654.74936021172</c:v>
                </c:pt>
                <c:pt idx="7492">
                  <c:v>403118.72105710709</c:v>
                </c:pt>
                <c:pt idx="7493">
                  <c:v>403119.58741635061</c:v>
                </c:pt>
                <c:pt idx="7494">
                  <c:v>403616.65557714493</c:v>
                </c:pt>
                <c:pt idx="7495">
                  <c:v>403208.99287709396</c:v>
                </c:pt>
                <c:pt idx="7496">
                  <c:v>403150.17667326069</c:v>
                </c:pt>
                <c:pt idx="7497">
                  <c:v>403191.7756215338</c:v>
                </c:pt>
                <c:pt idx="7498">
                  <c:v>403283.36844327702</c:v>
                </c:pt>
                <c:pt idx="7499">
                  <c:v>403199.66593590623</c:v>
                </c:pt>
                <c:pt idx="7500">
                  <c:v>403477.18754488841</c:v>
                </c:pt>
                <c:pt idx="7501">
                  <c:v>403267.82913159241</c:v>
                </c:pt>
                <c:pt idx="7502">
                  <c:v>403254.09008350829</c:v>
                </c:pt>
                <c:pt idx="7503">
                  <c:v>403659.12551986874</c:v>
                </c:pt>
                <c:pt idx="7504">
                  <c:v>403327.39888023952</c:v>
                </c:pt>
                <c:pt idx="7505">
                  <c:v>403278.70422130765</c:v>
                </c:pt>
                <c:pt idx="7506">
                  <c:v>403266.46781561145</c:v>
                </c:pt>
                <c:pt idx="7507">
                  <c:v>403317.72021027189</c:v>
                </c:pt>
                <c:pt idx="7508">
                  <c:v>403341.88138571242</c:v>
                </c:pt>
                <c:pt idx="7509">
                  <c:v>403389.84900375688</c:v>
                </c:pt>
                <c:pt idx="7510">
                  <c:v>403424.9639502709</c:v>
                </c:pt>
                <c:pt idx="7511">
                  <c:v>403765.11753024027</c:v>
                </c:pt>
                <c:pt idx="7512">
                  <c:v>403459.02191605495</c:v>
                </c:pt>
                <c:pt idx="7513">
                  <c:v>403516.50025430368</c:v>
                </c:pt>
                <c:pt idx="7514">
                  <c:v>403904.95296902547</c:v>
                </c:pt>
                <c:pt idx="7515">
                  <c:v>404040.50583975168</c:v>
                </c:pt>
                <c:pt idx="7516">
                  <c:v>403752.60428499477</c:v>
                </c:pt>
                <c:pt idx="7517">
                  <c:v>404138.04543678282</c:v>
                </c:pt>
                <c:pt idx="7518">
                  <c:v>403880.10164137604</c:v>
                </c:pt>
                <c:pt idx="7519">
                  <c:v>403752.62938305771</c:v>
                </c:pt>
                <c:pt idx="7520">
                  <c:v>403790.32924207801</c:v>
                </c:pt>
                <c:pt idx="7521">
                  <c:v>403758.59283237811</c:v>
                </c:pt>
                <c:pt idx="7522">
                  <c:v>403793.62174031668</c:v>
                </c:pt>
                <c:pt idx="7523">
                  <c:v>404129.69223876955</c:v>
                </c:pt>
                <c:pt idx="7524">
                  <c:v>403832.54497704405</c:v>
                </c:pt>
                <c:pt idx="7525">
                  <c:v>403845.22318023583</c:v>
                </c:pt>
                <c:pt idx="7526">
                  <c:v>403873.95012752118</c:v>
                </c:pt>
                <c:pt idx="7527">
                  <c:v>404005.81729330157</c:v>
                </c:pt>
                <c:pt idx="7528">
                  <c:v>404159.58598782023</c:v>
                </c:pt>
                <c:pt idx="7529">
                  <c:v>404451.69436546875</c:v>
                </c:pt>
                <c:pt idx="7530">
                  <c:v>403961.64545012248</c:v>
                </c:pt>
                <c:pt idx="7531">
                  <c:v>404231.55542938894</c:v>
                </c:pt>
                <c:pt idx="7532">
                  <c:v>403999.81198227045</c:v>
                </c:pt>
                <c:pt idx="7533">
                  <c:v>404337.37871357857</c:v>
                </c:pt>
                <c:pt idx="7534">
                  <c:v>404041.25246030593</c:v>
                </c:pt>
                <c:pt idx="7535">
                  <c:v>404126.32816004561</c:v>
                </c:pt>
                <c:pt idx="7536">
                  <c:v>404130.78001326544</c:v>
                </c:pt>
                <c:pt idx="7537">
                  <c:v>404127.94568424916</c:v>
                </c:pt>
                <c:pt idx="7538">
                  <c:v>404126.03238262195</c:v>
                </c:pt>
                <c:pt idx="7539">
                  <c:v>404102.21338783728</c:v>
                </c:pt>
                <c:pt idx="7540">
                  <c:v>404312.33608983213</c:v>
                </c:pt>
                <c:pt idx="7541">
                  <c:v>404106.66416879499</c:v>
                </c:pt>
                <c:pt idx="7542">
                  <c:v>404132.3090379826</c:v>
                </c:pt>
                <c:pt idx="7543">
                  <c:v>404140.12547115865</c:v>
                </c:pt>
                <c:pt idx="7544">
                  <c:v>404198.82591118268</c:v>
                </c:pt>
                <c:pt idx="7545">
                  <c:v>404224.06535152363</c:v>
                </c:pt>
                <c:pt idx="7546">
                  <c:v>404196.19361523824</c:v>
                </c:pt>
                <c:pt idx="7547">
                  <c:v>404308.42440001207</c:v>
                </c:pt>
                <c:pt idx="7548">
                  <c:v>404209.76056938554</c:v>
                </c:pt>
                <c:pt idx="7549">
                  <c:v>404223.54231901688</c:v>
                </c:pt>
                <c:pt idx="7550">
                  <c:v>404235.32766620046</c:v>
                </c:pt>
                <c:pt idx="7551">
                  <c:v>404272.92384140828</c:v>
                </c:pt>
                <c:pt idx="7552">
                  <c:v>404277.35240754642</c:v>
                </c:pt>
                <c:pt idx="7553">
                  <c:v>404291.80622481002</c:v>
                </c:pt>
                <c:pt idx="7554">
                  <c:v>404303.76923460216</c:v>
                </c:pt>
                <c:pt idx="7555">
                  <c:v>404385.97809922229</c:v>
                </c:pt>
                <c:pt idx="7556">
                  <c:v>404332.72708392364</c:v>
                </c:pt>
                <c:pt idx="7557">
                  <c:v>404319.50873385032</c:v>
                </c:pt>
                <c:pt idx="7558">
                  <c:v>404357.04004920379</c:v>
                </c:pt>
                <c:pt idx="7559">
                  <c:v>404345.7700754964</c:v>
                </c:pt>
                <c:pt idx="7560">
                  <c:v>404344.73387083493</c:v>
                </c:pt>
                <c:pt idx="7561">
                  <c:v>404892.66526888241</c:v>
                </c:pt>
                <c:pt idx="7562">
                  <c:v>404402.50014769874</c:v>
                </c:pt>
                <c:pt idx="7563">
                  <c:v>404680.90857776412</c:v>
                </c:pt>
                <c:pt idx="7564">
                  <c:v>404449.30479790037</c:v>
                </c:pt>
                <c:pt idx="7565">
                  <c:v>404406.98755996104</c:v>
                </c:pt>
                <c:pt idx="7566">
                  <c:v>404550.51190877182</c:v>
                </c:pt>
                <c:pt idx="7567">
                  <c:v>404926.72880060779</c:v>
                </c:pt>
                <c:pt idx="7568">
                  <c:v>404998.73513124278</c:v>
                </c:pt>
                <c:pt idx="7569">
                  <c:v>404566.60165988677</c:v>
                </c:pt>
                <c:pt idx="7570">
                  <c:v>405053.83714313054</c:v>
                </c:pt>
                <c:pt idx="7571">
                  <c:v>404556.06985829095</c:v>
                </c:pt>
                <c:pt idx="7572">
                  <c:v>405003.01729310595</c:v>
                </c:pt>
                <c:pt idx="7573">
                  <c:v>404634.21259172761</c:v>
                </c:pt>
                <c:pt idx="7574">
                  <c:v>404650.63859623048</c:v>
                </c:pt>
                <c:pt idx="7575">
                  <c:v>404614.68586024753</c:v>
                </c:pt>
                <c:pt idx="7576">
                  <c:v>404593.54651151778</c:v>
                </c:pt>
                <c:pt idx="7577">
                  <c:v>404679.35765985475</c:v>
                </c:pt>
                <c:pt idx="7578">
                  <c:v>404694.88749313034</c:v>
                </c:pt>
                <c:pt idx="7579">
                  <c:v>404825.53799908963</c:v>
                </c:pt>
                <c:pt idx="7580">
                  <c:v>404691.87426042289</c:v>
                </c:pt>
                <c:pt idx="7581">
                  <c:v>404696.21098909463</c:v>
                </c:pt>
                <c:pt idx="7582">
                  <c:v>404762.93950918131</c:v>
                </c:pt>
                <c:pt idx="7583">
                  <c:v>404783.34840740723</c:v>
                </c:pt>
                <c:pt idx="7584">
                  <c:v>405033.18447304686</c:v>
                </c:pt>
                <c:pt idx="7585">
                  <c:v>404934.7845307893</c:v>
                </c:pt>
                <c:pt idx="7586">
                  <c:v>404873.2009619078</c:v>
                </c:pt>
                <c:pt idx="7587">
                  <c:v>404911.89698050608</c:v>
                </c:pt>
                <c:pt idx="7588">
                  <c:v>404907.57248100336</c:v>
                </c:pt>
                <c:pt idx="7589">
                  <c:v>404995.507699012</c:v>
                </c:pt>
                <c:pt idx="7590">
                  <c:v>404988.24500015739</c:v>
                </c:pt>
                <c:pt idx="7591">
                  <c:v>405021.92579294543</c:v>
                </c:pt>
                <c:pt idx="7592">
                  <c:v>404985.50028646737</c:v>
                </c:pt>
                <c:pt idx="7593">
                  <c:v>405072.45525217737</c:v>
                </c:pt>
                <c:pt idx="7594">
                  <c:v>404989.04940306593</c:v>
                </c:pt>
                <c:pt idx="7595">
                  <c:v>405061.35057742434</c:v>
                </c:pt>
                <c:pt idx="7596">
                  <c:v>405045.17989520141</c:v>
                </c:pt>
                <c:pt idx="7597">
                  <c:v>405148.02469442092</c:v>
                </c:pt>
                <c:pt idx="7598">
                  <c:v>405161.10782892659</c:v>
                </c:pt>
                <c:pt idx="7599">
                  <c:v>405118.74020310352</c:v>
                </c:pt>
                <c:pt idx="7600">
                  <c:v>405199.11767478893</c:v>
                </c:pt>
                <c:pt idx="7601">
                  <c:v>405126.78955890564</c:v>
                </c:pt>
                <c:pt idx="7602">
                  <c:v>405342.66963643359</c:v>
                </c:pt>
                <c:pt idx="7603">
                  <c:v>405647.6566516452</c:v>
                </c:pt>
                <c:pt idx="7604">
                  <c:v>405137.72305035259</c:v>
                </c:pt>
                <c:pt idx="7605">
                  <c:v>405185.12298011634</c:v>
                </c:pt>
                <c:pt idx="7606">
                  <c:v>405524.80544970068</c:v>
                </c:pt>
                <c:pt idx="7607">
                  <c:v>405237.22976646887</c:v>
                </c:pt>
                <c:pt idx="7608">
                  <c:v>405222.64208181336</c:v>
                </c:pt>
                <c:pt idx="7609">
                  <c:v>405520.60550995165</c:v>
                </c:pt>
                <c:pt idx="7610">
                  <c:v>405323.67573394021</c:v>
                </c:pt>
                <c:pt idx="7611">
                  <c:v>405248.22108257998</c:v>
                </c:pt>
                <c:pt idx="7612">
                  <c:v>405359.69986183167</c:v>
                </c:pt>
                <c:pt idx="7613">
                  <c:v>405372.07348278165</c:v>
                </c:pt>
                <c:pt idx="7614">
                  <c:v>405635.19706613501</c:v>
                </c:pt>
                <c:pt idx="7615">
                  <c:v>405605.57049460575</c:v>
                </c:pt>
                <c:pt idx="7616">
                  <c:v>405441.10587601305</c:v>
                </c:pt>
                <c:pt idx="7617">
                  <c:v>405427.1128895586</c:v>
                </c:pt>
                <c:pt idx="7618">
                  <c:v>405361.63699460094</c:v>
                </c:pt>
                <c:pt idx="7619">
                  <c:v>405545.82952581818</c:v>
                </c:pt>
                <c:pt idx="7620">
                  <c:v>405532.03868356586</c:v>
                </c:pt>
                <c:pt idx="7621">
                  <c:v>405585.55663853313</c:v>
                </c:pt>
                <c:pt idx="7622">
                  <c:v>405586.32563857932</c:v>
                </c:pt>
                <c:pt idx="7623">
                  <c:v>405610.94851809298</c:v>
                </c:pt>
                <c:pt idx="7624">
                  <c:v>406114.36462479387</c:v>
                </c:pt>
                <c:pt idx="7625">
                  <c:v>405644.07413909724</c:v>
                </c:pt>
                <c:pt idx="7626">
                  <c:v>405646.26535830583</c:v>
                </c:pt>
                <c:pt idx="7627">
                  <c:v>405677.50526410661</c:v>
                </c:pt>
                <c:pt idx="7628">
                  <c:v>405628.64090941794</c:v>
                </c:pt>
                <c:pt idx="7629">
                  <c:v>405634.02574427915</c:v>
                </c:pt>
                <c:pt idx="7630">
                  <c:v>405629.31992794719</c:v>
                </c:pt>
                <c:pt idx="7631">
                  <c:v>405763.3010753945</c:v>
                </c:pt>
                <c:pt idx="7632">
                  <c:v>405663.48922016087</c:v>
                </c:pt>
                <c:pt idx="7633">
                  <c:v>405745.35358858923</c:v>
                </c:pt>
                <c:pt idx="7634">
                  <c:v>405803.58179543121</c:v>
                </c:pt>
                <c:pt idx="7635">
                  <c:v>405780.52653310134</c:v>
                </c:pt>
                <c:pt idx="7636">
                  <c:v>405802.20610225119</c:v>
                </c:pt>
                <c:pt idx="7637">
                  <c:v>405873.80066649086</c:v>
                </c:pt>
                <c:pt idx="7638">
                  <c:v>405806.59514922125</c:v>
                </c:pt>
                <c:pt idx="7639">
                  <c:v>405853.74362062203</c:v>
                </c:pt>
                <c:pt idx="7640">
                  <c:v>405945.25155780738</c:v>
                </c:pt>
                <c:pt idx="7641">
                  <c:v>405986.88894449832</c:v>
                </c:pt>
                <c:pt idx="7642">
                  <c:v>405975.269040677</c:v>
                </c:pt>
                <c:pt idx="7643">
                  <c:v>406057.00526873249</c:v>
                </c:pt>
                <c:pt idx="7644">
                  <c:v>406462.36091974971</c:v>
                </c:pt>
                <c:pt idx="7645">
                  <c:v>405988.82131443312</c:v>
                </c:pt>
                <c:pt idx="7646">
                  <c:v>406322.50802191935</c:v>
                </c:pt>
                <c:pt idx="7647">
                  <c:v>406042.18998061761</c:v>
                </c:pt>
                <c:pt idx="7648">
                  <c:v>406394.61042490409</c:v>
                </c:pt>
                <c:pt idx="7649">
                  <c:v>406095.35962207348</c:v>
                </c:pt>
                <c:pt idx="7650">
                  <c:v>406479.40762939764</c:v>
                </c:pt>
                <c:pt idx="7651">
                  <c:v>406221.17464420805</c:v>
                </c:pt>
                <c:pt idx="7652">
                  <c:v>406322.63119840209</c:v>
                </c:pt>
                <c:pt idx="7653">
                  <c:v>406141.14216298511</c:v>
                </c:pt>
                <c:pt idx="7654">
                  <c:v>406462.47794433095</c:v>
                </c:pt>
                <c:pt idx="7655">
                  <c:v>406113.63197744207</c:v>
                </c:pt>
                <c:pt idx="7656">
                  <c:v>406365.16927896225</c:v>
                </c:pt>
                <c:pt idx="7657">
                  <c:v>406277.53959500132</c:v>
                </c:pt>
                <c:pt idx="7658">
                  <c:v>406197.4547538773</c:v>
                </c:pt>
                <c:pt idx="7659">
                  <c:v>406274.50771678099</c:v>
                </c:pt>
                <c:pt idx="7660">
                  <c:v>406441.38896742812</c:v>
                </c:pt>
                <c:pt idx="7661">
                  <c:v>406318.95588510565</c:v>
                </c:pt>
                <c:pt idx="7662">
                  <c:v>406309.88630920992</c:v>
                </c:pt>
                <c:pt idx="7663">
                  <c:v>406202.81025318097</c:v>
                </c:pt>
                <c:pt idx="7664">
                  <c:v>406296.08566665452</c:v>
                </c:pt>
                <c:pt idx="7665">
                  <c:v>406382.43438492436</c:v>
                </c:pt>
                <c:pt idx="7666">
                  <c:v>406330.66108520678</c:v>
                </c:pt>
                <c:pt idx="7667">
                  <c:v>406414.76365803933</c:v>
                </c:pt>
                <c:pt idx="7668">
                  <c:v>406810.42966437642</c:v>
                </c:pt>
                <c:pt idx="7669">
                  <c:v>406350.43187017832</c:v>
                </c:pt>
                <c:pt idx="7670">
                  <c:v>406377.05757023505</c:v>
                </c:pt>
                <c:pt idx="7671">
                  <c:v>406611.46050164878</c:v>
                </c:pt>
                <c:pt idx="7672">
                  <c:v>406447.74543143966</c:v>
                </c:pt>
                <c:pt idx="7673">
                  <c:v>406467.3488342124</c:v>
                </c:pt>
                <c:pt idx="7674">
                  <c:v>406473.76194613398</c:v>
                </c:pt>
                <c:pt idx="7675">
                  <c:v>406541.15538029163</c:v>
                </c:pt>
                <c:pt idx="7676">
                  <c:v>406496.50047271559</c:v>
                </c:pt>
                <c:pt idx="7677">
                  <c:v>406527.59880648064</c:v>
                </c:pt>
                <c:pt idx="7678">
                  <c:v>406719.16484830575</c:v>
                </c:pt>
                <c:pt idx="7679">
                  <c:v>406615.70461977512</c:v>
                </c:pt>
                <c:pt idx="7680">
                  <c:v>406810.95426021994</c:v>
                </c:pt>
                <c:pt idx="7681">
                  <c:v>407001.57315572019</c:v>
                </c:pt>
                <c:pt idx="7682">
                  <c:v>406713.07822731609</c:v>
                </c:pt>
                <c:pt idx="7683">
                  <c:v>406724.64873177523</c:v>
                </c:pt>
                <c:pt idx="7684">
                  <c:v>406676.53677040583</c:v>
                </c:pt>
                <c:pt idx="7685">
                  <c:v>406727.95154753578</c:v>
                </c:pt>
                <c:pt idx="7686">
                  <c:v>406861.68726370641</c:v>
                </c:pt>
                <c:pt idx="7687">
                  <c:v>406808.47517954005</c:v>
                </c:pt>
                <c:pt idx="7688">
                  <c:v>406816.1776116807</c:v>
                </c:pt>
                <c:pt idx="7689">
                  <c:v>406850.01347827102</c:v>
                </c:pt>
                <c:pt idx="7690">
                  <c:v>406883.8761680075</c:v>
                </c:pt>
                <c:pt idx="7691">
                  <c:v>407184.16425761109</c:v>
                </c:pt>
                <c:pt idx="7692">
                  <c:v>406876.46836943197</c:v>
                </c:pt>
                <c:pt idx="7693">
                  <c:v>406912.31321547157</c:v>
                </c:pt>
                <c:pt idx="7694">
                  <c:v>406894.63413607923</c:v>
                </c:pt>
                <c:pt idx="7695">
                  <c:v>406973.01811947639</c:v>
                </c:pt>
                <c:pt idx="7696">
                  <c:v>406894.16969637253</c:v>
                </c:pt>
                <c:pt idx="7697">
                  <c:v>407421.73238581087</c:v>
                </c:pt>
                <c:pt idx="7698">
                  <c:v>407038.8523032419</c:v>
                </c:pt>
                <c:pt idx="7699">
                  <c:v>406987.89576856676</c:v>
                </c:pt>
                <c:pt idx="7700">
                  <c:v>407014.2026756198</c:v>
                </c:pt>
                <c:pt idx="7701">
                  <c:v>406981.94671685121</c:v>
                </c:pt>
                <c:pt idx="7702">
                  <c:v>406982.09054910898</c:v>
                </c:pt>
                <c:pt idx="7703">
                  <c:v>407074.68524507812</c:v>
                </c:pt>
                <c:pt idx="7704">
                  <c:v>407065.46890053904</c:v>
                </c:pt>
                <c:pt idx="7705">
                  <c:v>407498.19201195368</c:v>
                </c:pt>
                <c:pt idx="7706">
                  <c:v>407583.0699021598</c:v>
                </c:pt>
                <c:pt idx="7707">
                  <c:v>407460.06308450393</c:v>
                </c:pt>
                <c:pt idx="7708">
                  <c:v>407160.88379094366</c:v>
                </c:pt>
                <c:pt idx="7709">
                  <c:v>407206.09309460717</c:v>
                </c:pt>
                <c:pt idx="7710">
                  <c:v>407112.01529990195</c:v>
                </c:pt>
                <c:pt idx="7711">
                  <c:v>407175.55824760959</c:v>
                </c:pt>
                <c:pt idx="7712">
                  <c:v>407166.34350180818</c:v>
                </c:pt>
                <c:pt idx="7713">
                  <c:v>407460.19600038108</c:v>
                </c:pt>
                <c:pt idx="7714">
                  <c:v>407178.84501984937</c:v>
                </c:pt>
                <c:pt idx="7715">
                  <c:v>407358.76006508851</c:v>
                </c:pt>
                <c:pt idx="7716">
                  <c:v>407303.52660841984</c:v>
                </c:pt>
                <c:pt idx="7717">
                  <c:v>407230.03802976263</c:v>
                </c:pt>
                <c:pt idx="7718">
                  <c:v>407456.12333456113</c:v>
                </c:pt>
                <c:pt idx="7719">
                  <c:v>407494.23626562767</c:v>
                </c:pt>
                <c:pt idx="7720">
                  <c:v>407246.39394363359</c:v>
                </c:pt>
                <c:pt idx="7721">
                  <c:v>407284.21343183622</c:v>
                </c:pt>
                <c:pt idx="7722">
                  <c:v>407321.40049693559</c:v>
                </c:pt>
                <c:pt idx="7723">
                  <c:v>407399.15581820667</c:v>
                </c:pt>
                <c:pt idx="7724">
                  <c:v>407439.721573758</c:v>
                </c:pt>
                <c:pt idx="7725">
                  <c:v>407555.86456436221</c:v>
                </c:pt>
                <c:pt idx="7726">
                  <c:v>407500.37521937379</c:v>
                </c:pt>
                <c:pt idx="7727">
                  <c:v>407961.1157965163</c:v>
                </c:pt>
                <c:pt idx="7728">
                  <c:v>408041.7425736803</c:v>
                </c:pt>
                <c:pt idx="7729">
                  <c:v>407538.08035879384</c:v>
                </c:pt>
                <c:pt idx="7730">
                  <c:v>407562.46683106723</c:v>
                </c:pt>
                <c:pt idx="7731">
                  <c:v>407547.55369645805</c:v>
                </c:pt>
                <c:pt idx="7732">
                  <c:v>407635.03376596828</c:v>
                </c:pt>
                <c:pt idx="7733">
                  <c:v>407591.20414588001</c:v>
                </c:pt>
                <c:pt idx="7734">
                  <c:v>407621.22459226876</c:v>
                </c:pt>
                <c:pt idx="7735">
                  <c:v>407663.06973021256</c:v>
                </c:pt>
                <c:pt idx="7736">
                  <c:v>408109.77039187698</c:v>
                </c:pt>
                <c:pt idx="7737">
                  <c:v>408237.1100927724</c:v>
                </c:pt>
                <c:pt idx="7738">
                  <c:v>407742.84343661857</c:v>
                </c:pt>
                <c:pt idx="7739">
                  <c:v>407688.61837245891</c:v>
                </c:pt>
                <c:pt idx="7740">
                  <c:v>407741.65539831825</c:v>
                </c:pt>
                <c:pt idx="7741">
                  <c:v>407735.59313496365</c:v>
                </c:pt>
                <c:pt idx="7742">
                  <c:v>407842.71706114017</c:v>
                </c:pt>
                <c:pt idx="7743">
                  <c:v>407881.45786028146</c:v>
                </c:pt>
                <c:pt idx="7744">
                  <c:v>407789.14053566183</c:v>
                </c:pt>
                <c:pt idx="7745">
                  <c:v>408067.54914938333</c:v>
                </c:pt>
                <c:pt idx="7746">
                  <c:v>407819.13311446685</c:v>
                </c:pt>
                <c:pt idx="7747">
                  <c:v>408211.7938103918</c:v>
                </c:pt>
                <c:pt idx="7748">
                  <c:v>407824.04527558194</c:v>
                </c:pt>
                <c:pt idx="7749">
                  <c:v>407847.28307570901</c:v>
                </c:pt>
                <c:pt idx="7750">
                  <c:v>407908.50148876046</c:v>
                </c:pt>
                <c:pt idx="7751">
                  <c:v>407880.61805948243</c:v>
                </c:pt>
                <c:pt idx="7752">
                  <c:v>407960.44527040294</c:v>
                </c:pt>
                <c:pt idx="7753">
                  <c:v>408015.88858987461</c:v>
                </c:pt>
                <c:pt idx="7754">
                  <c:v>407911.57747946988</c:v>
                </c:pt>
                <c:pt idx="7755">
                  <c:v>407948.82763442793</c:v>
                </c:pt>
                <c:pt idx="7756">
                  <c:v>407965.7847407615</c:v>
                </c:pt>
                <c:pt idx="7757">
                  <c:v>408099.79484947666</c:v>
                </c:pt>
                <c:pt idx="7758">
                  <c:v>408043.29550072533</c:v>
                </c:pt>
                <c:pt idx="7759">
                  <c:v>408504.77913327521</c:v>
                </c:pt>
                <c:pt idx="7760">
                  <c:v>408026.74315920431</c:v>
                </c:pt>
                <c:pt idx="7761">
                  <c:v>408258.92975308816</c:v>
                </c:pt>
                <c:pt idx="7762">
                  <c:v>408369.06098422449</c:v>
                </c:pt>
                <c:pt idx="7763">
                  <c:v>408415.73376899218</c:v>
                </c:pt>
                <c:pt idx="7764">
                  <c:v>408322.50889636192</c:v>
                </c:pt>
                <c:pt idx="7765">
                  <c:v>408098.73283726379</c:v>
                </c:pt>
                <c:pt idx="7766">
                  <c:v>408086.7281059784</c:v>
                </c:pt>
                <c:pt idx="7767">
                  <c:v>408086.20998821477</c:v>
                </c:pt>
                <c:pt idx="7768">
                  <c:v>408538.85176719079</c:v>
                </c:pt>
                <c:pt idx="7769">
                  <c:v>408143.17530558974</c:v>
                </c:pt>
                <c:pt idx="7770">
                  <c:v>408206.07302125276</c:v>
                </c:pt>
                <c:pt idx="7771">
                  <c:v>408293.47187722538</c:v>
                </c:pt>
                <c:pt idx="7772">
                  <c:v>408240.54056469735</c:v>
                </c:pt>
                <c:pt idx="7773">
                  <c:v>408445.99819086929</c:v>
                </c:pt>
                <c:pt idx="7774">
                  <c:v>408408.0866937121</c:v>
                </c:pt>
                <c:pt idx="7775">
                  <c:v>408361.39722728694</c:v>
                </c:pt>
                <c:pt idx="7776">
                  <c:v>408582.12460716564</c:v>
                </c:pt>
                <c:pt idx="7777">
                  <c:v>408472.53819864622</c:v>
                </c:pt>
                <c:pt idx="7778">
                  <c:v>408476.79180761531</c:v>
                </c:pt>
                <c:pt idx="7779">
                  <c:v>408540.06624463148</c:v>
                </c:pt>
                <c:pt idx="7780">
                  <c:v>408575.49748288817</c:v>
                </c:pt>
                <c:pt idx="7781">
                  <c:v>408500.72158155032</c:v>
                </c:pt>
                <c:pt idx="7782">
                  <c:v>408511.48587394989</c:v>
                </c:pt>
                <c:pt idx="7783">
                  <c:v>408528.59354694455</c:v>
                </c:pt>
                <c:pt idx="7784">
                  <c:v>408526.98288893112</c:v>
                </c:pt>
                <c:pt idx="7785">
                  <c:v>408575.49436067312</c:v>
                </c:pt>
                <c:pt idx="7786">
                  <c:v>408571.19058186718</c:v>
                </c:pt>
                <c:pt idx="7787">
                  <c:v>408580.73124759336</c:v>
                </c:pt>
                <c:pt idx="7788">
                  <c:v>408684.31308239035</c:v>
                </c:pt>
                <c:pt idx="7789">
                  <c:v>408615.90511389589</c:v>
                </c:pt>
                <c:pt idx="7790">
                  <c:v>408618.34024934378</c:v>
                </c:pt>
                <c:pt idx="7791">
                  <c:v>409231.30973952514</c:v>
                </c:pt>
                <c:pt idx="7792">
                  <c:v>408674.68103131291</c:v>
                </c:pt>
                <c:pt idx="7793">
                  <c:v>409239.82604097953</c:v>
                </c:pt>
                <c:pt idx="7794">
                  <c:v>408704.12261015276</c:v>
                </c:pt>
                <c:pt idx="7795">
                  <c:v>409014.92355492071</c:v>
                </c:pt>
                <c:pt idx="7796">
                  <c:v>408782.68205489917</c:v>
                </c:pt>
                <c:pt idx="7797">
                  <c:v>408786.77082800725</c:v>
                </c:pt>
                <c:pt idx="7798">
                  <c:v>409159.27715233841</c:v>
                </c:pt>
                <c:pt idx="7799">
                  <c:v>408883.2953697585</c:v>
                </c:pt>
                <c:pt idx="7800">
                  <c:v>408870.85299199796</c:v>
                </c:pt>
                <c:pt idx="7801">
                  <c:v>408871.72219096334</c:v>
                </c:pt>
                <c:pt idx="7802">
                  <c:v>409017.83341347077</c:v>
                </c:pt>
                <c:pt idx="7803">
                  <c:v>408974.97825016902</c:v>
                </c:pt>
                <c:pt idx="7804">
                  <c:v>408948.6985811647</c:v>
                </c:pt>
                <c:pt idx="7805">
                  <c:v>408984.38671545539</c:v>
                </c:pt>
                <c:pt idx="7806">
                  <c:v>409049.44568162272</c:v>
                </c:pt>
                <c:pt idx="7807">
                  <c:v>409068.80821283028</c:v>
                </c:pt>
                <c:pt idx="7808">
                  <c:v>409064.53006273508</c:v>
                </c:pt>
                <c:pt idx="7809">
                  <c:v>409089.81034438999</c:v>
                </c:pt>
                <c:pt idx="7810">
                  <c:v>409115.80710722611</c:v>
                </c:pt>
                <c:pt idx="7811">
                  <c:v>409156.84343758452</c:v>
                </c:pt>
                <c:pt idx="7812">
                  <c:v>409145.98049932689</c:v>
                </c:pt>
                <c:pt idx="7813">
                  <c:v>409148.84414335241</c:v>
                </c:pt>
                <c:pt idx="7814">
                  <c:v>409147.49424989184</c:v>
                </c:pt>
                <c:pt idx="7815">
                  <c:v>409155.51431775367</c:v>
                </c:pt>
                <c:pt idx="7816">
                  <c:v>409579.94956689741</c:v>
                </c:pt>
                <c:pt idx="7817">
                  <c:v>409163.63648567325</c:v>
                </c:pt>
                <c:pt idx="7818">
                  <c:v>409321.90666672261</c:v>
                </c:pt>
                <c:pt idx="7819">
                  <c:v>409240.91231019213</c:v>
                </c:pt>
                <c:pt idx="7820">
                  <c:v>409257.52371466672</c:v>
                </c:pt>
                <c:pt idx="7821">
                  <c:v>409652.2442802916</c:v>
                </c:pt>
                <c:pt idx="7822">
                  <c:v>409288.50848674553</c:v>
                </c:pt>
                <c:pt idx="7823">
                  <c:v>409272.32198827248</c:v>
                </c:pt>
                <c:pt idx="7824">
                  <c:v>409269.16982765484</c:v>
                </c:pt>
                <c:pt idx="7825">
                  <c:v>409321.89633872366</c:v>
                </c:pt>
                <c:pt idx="7826">
                  <c:v>409423.68366181297</c:v>
                </c:pt>
                <c:pt idx="7827">
                  <c:v>409618.33771323261</c:v>
                </c:pt>
                <c:pt idx="7828">
                  <c:v>409329.84787420434</c:v>
                </c:pt>
                <c:pt idx="7829">
                  <c:v>409504.23208604776</c:v>
                </c:pt>
                <c:pt idx="7830">
                  <c:v>409439.71563926176</c:v>
                </c:pt>
                <c:pt idx="7831">
                  <c:v>409601.80804656068</c:v>
                </c:pt>
                <c:pt idx="7832">
                  <c:v>409635.65234094264</c:v>
                </c:pt>
                <c:pt idx="7833">
                  <c:v>409422.97041816544</c:v>
                </c:pt>
                <c:pt idx="7834">
                  <c:v>409457.10240886558</c:v>
                </c:pt>
                <c:pt idx="7835">
                  <c:v>409446.08575085318</c:v>
                </c:pt>
                <c:pt idx="7836">
                  <c:v>409898.71203186555</c:v>
                </c:pt>
                <c:pt idx="7837">
                  <c:v>409493.24441257707</c:v>
                </c:pt>
                <c:pt idx="7838">
                  <c:v>409510.35456777428</c:v>
                </c:pt>
                <c:pt idx="7839">
                  <c:v>409594.15299465664</c:v>
                </c:pt>
                <c:pt idx="7840">
                  <c:v>410038.96439858683</c:v>
                </c:pt>
                <c:pt idx="7841">
                  <c:v>409805.54336294916</c:v>
                </c:pt>
                <c:pt idx="7842">
                  <c:v>409657.67987802607</c:v>
                </c:pt>
                <c:pt idx="7843">
                  <c:v>409566.57777266251</c:v>
                </c:pt>
                <c:pt idx="7844">
                  <c:v>409628.57474712661</c:v>
                </c:pt>
                <c:pt idx="7845">
                  <c:v>409679.62080113275</c:v>
                </c:pt>
                <c:pt idx="7846">
                  <c:v>410247.24749849894</c:v>
                </c:pt>
                <c:pt idx="7847">
                  <c:v>410158.04581406963</c:v>
                </c:pt>
                <c:pt idx="7848">
                  <c:v>409776.93436708796</c:v>
                </c:pt>
                <c:pt idx="7849">
                  <c:v>409710.35636509652</c:v>
                </c:pt>
                <c:pt idx="7850">
                  <c:v>409775.10532882437</c:v>
                </c:pt>
                <c:pt idx="7851">
                  <c:v>409741.44336870045</c:v>
                </c:pt>
                <c:pt idx="7852">
                  <c:v>409753.8903914268</c:v>
                </c:pt>
                <c:pt idx="7853">
                  <c:v>409765.55802365835</c:v>
                </c:pt>
                <c:pt idx="7854">
                  <c:v>410264.30076433375</c:v>
                </c:pt>
                <c:pt idx="7855">
                  <c:v>409776.17258622241</c:v>
                </c:pt>
                <c:pt idx="7856">
                  <c:v>409862.18041129905</c:v>
                </c:pt>
                <c:pt idx="7857">
                  <c:v>409833.89016963635</c:v>
                </c:pt>
                <c:pt idx="7858">
                  <c:v>409958.47232273384</c:v>
                </c:pt>
                <c:pt idx="7859">
                  <c:v>409913.67370229342</c:v>
                </c:pt>
                <c:pt idx="7860">
                  <c:v>409950.68988858035</c:v>
                </c:pt>
                <c:pt idx="7861">
                  <c:v>409993.6745913942</c:v>
                </c:pt>
                <c:pt idx="7862">
                  <c:v>410357.9635078042</c:v>
                </c:pt>
                <c:pt idx="7863">
                  <c:v>409979.52039742179</c:v>
                </c:pt>
                <c:pt idx="7864">
                  <c:v>410021.71424949949</c:v>
                </c:pt>
                <c:pt idx="7865">
                  <c:v>410029.24573931913</c:v>
                </c:pt>
                <c:pt idx="7866">
                  <c:v>410071.83266145724</c:v>
                </c:pt>
                <c:pt idx="7867">
                  <c:v>410447.2229118853</c:v>
                </c:pt>
                <c:pt idx="7868">
                  <c:v>410079.24374044774</c:v>
                </c:pt>
                <c:pt idx="7869">
                  <c:v>410383.64498243469</c:v>
                </c:pt>
                <c:pt idx="7870">
                  <c:v>410299.00784930238</c:v>
                </c:pt>
                <c:pt idx="7871">
                  <c:v>410121.43039547437</c:v>
                </c:pt>
                <c:pt idx="7872">
                  <c:v>410362.97336926643</c:v>
                </c:pt>
                <c:pt idx="7873">
                  <c:v>410208.05876330967</c:v>
                </c:pt>
                <c:pt idx="7874">
                  <c:v>410224.3074301405</c:v>
                </c:pt>
                <c:pt idx="7875">
                  <c:v>410243.47820118972</c:v>
                </c:pt>
                <c:pt idx="7876">
                  <c:v>410246.80703765864</c:v>
                </c:pt>
                <c:pt idx="7877">
                  <c:v>410318.0916037485</c:v>
                </c:pt>
                <c:pt idx="7878">
                  <c:v>410425.38277423882</c:v>
                </c:pt>
                <c:pt idx="7879">
                  <c:v>410342.68646485248</c:v>
                </c:pt>
                <c:pt idx="7880">
                  <c:v>410422.719728133</c:v>
                </c:pt>
                <c:pt idx="7881">
                  <c:v>410395.86301605438</c:v>
                </c:pt>
                <c:pt idx="7882">
                  <c:v>410554.53659989714</c:v>
                </c:pt>
                <c:pt idx="7883">
                  <c:v>410411.07262182719</c:v>
                </c:pt>
                <c:pt idx="7884">
                  <c:v>410482.66134758136</c:v>
                </c:pt>
                <c:pt idx="7885">
                  <c:v>410487.28325981071</c:v>
                </c:pt>
                <c:pt idx="7886">
                  <c:v>411046.76162674511</c:v>
                </c:pt>
                <c:pt idx="7887">
                  <c:v>410485.11007572198</c:v>
                </c:pt>
                <c:pt idx="7888">
                  <c:v>410838.59841117967</c:v>
                </c:pt>
                <c:pt idx="7889">
                  <c:v>410524.93743653898</c:v>
                </c:pt>
                <c:pt idx="7890">
                  <c:v>410826.01524165762</c:v>
                </c:pt>
                <c:pt idx="7891">
                  <c:v>410556.98520618764</c:v>
                </c:pt>
                <c:pt idx="7892">
                  <c:v>410834.66136193252</c:v>
                </c:pt>
                <c:pt idx="7893">
                  <c:v>410970.39163658128</c:v>
                </c:pt>
                <c:pt idx="7894">
                  <c:v>410758.66776215535</c:v>
                </c:pt>
                <c:pt idx="7895">
                  <c:v>410643.7310506198</c:v>
                </c:pt>
                <c:pt idx="7896">
                  <c:v>410677.49081920105</c:v>
                </c:pt>
                <c:pt idx="7897">
                  <c:v>410668.11127274024</c:v>
                </c:pt>
                <c:pt idx="7898">
                  <c:v>410700.1966668134</c:v>
                </c:pt>
                <c:pt idx="7899">
                  <c:v>410766.62621767994</c:v>
                </c:pt>
                <c:pt idx="7900">
                  <c:v>410945.1034769048</c:v>
                </c:pt>
                <c:pt idx="7901">
                  <c:v>410688.03390294337</c:v>
                </c:pt>
                <c:pt idx="7902">
                  <c:v>410728.26229648193</c:v>
                </c:pt>
                <c:pt idx="7903">
                  <c:v>411178.73561309237</c:v>
                </c:pt>
                <c:pt idx="7904">
                  <c:v>410818.36640357727</c:v>
                </c:pt>
                <c:pt idx="7905">
                  <c:v>410874.59710427065</c:v>
                </c:pt>
                <c:pt idx="7906">
                  <c:v>410866.45078934665</c:v>
                </c:pt>
                <c:pt idx="7907">
                  <c:v>410866.93397370511</c:v>
                </c:pt>
                <c:pt idx="7908">
                  <c:v>410900.20838272531</c:v>
                </c:pt>
                <c:pt idx="7909">
                  <c:v>410889.55470204348</c:v>
                </c:pt>
                <c:pt idx="7910">
                  <c:v>410896.46489858365</c:v>
                </c:pt>
                <c:pt idx="7911">
                  <c:v>410915.86641676177</c:v>
                </c:pt>
                <c:pt idx="7912">
                  <c:v>411404.1505214998</c:v>
                </c:pt>
                <c:pt idx="7913">
                  <c:v>411038.02374653239</c:v>
                </c:pt>
                <c:pt idx="7914">
                  <c:v>411061.32016583125</c:v>
                </c:pt>
                <c:pt idx="7915">
                  <c:v>411092.67125388689</c:v>
                </c:pt>
                <c:pt idx="7916">
                  <c:v>411060.82694071362</c:v>
                </c:pt>
                <c:pt idx="7917">
                  <c:v>411066.05920583638</c:v>
                </c:pt>
                <c:pt idx="7918">
                  <c:v>411110.46312046854</c:v>
                </c:pt>
                <c:pt idx="7919">
                  <c:v>411164.74083153234</c:v>
                </c:pt>
                <c:pt idx="7920">
                  <c:v>411180.8013430381</c:v>
                </c:pt>
                <c:pt idx="7921">
                  <c:v>411273.57195507298</c:v>
                </c:pt>
                <c:pt idx="7922">
                  <c:v>411168.68487446557</c:v>
                </c:pt>
                <c:pt idx="7923">
                  <c:v>411303.82155793021</c:v>
                </c:pt>
                <c:pt idx="7924">
                  <c:v>411825.29139752715</c:v>
                </c:pt>
                <c:pt idx="7925">
                  <c:v>411617.0513302965</c:v>
                </c:pt>
                <c:pt idx="7926">
                  <c:v>411327.52828957041</c:v>
                </c:pt>
                <c:pt idx="7927">
                  <c:v>411901.86758894805</c:v>
                </c:pt>
                <c:pt idx="7928">
                  <c:v>411318.35075798479</c:v>
                </c:pt>
                <c:pt idx="7929">
                  <c:v>411511.36382471805</c:v>
                </c:pt>
                <c:pt idx="7930">
                  <c:v>411549.46463791054</c:v>
                </c:pt>
                <c:pt idx="7931">
                  <c:v>411663.92644866969</c:v>
                </c:pt>
                <c:pt idx="7932">
                  <c:v>411398.66538314772</c:v>
                </c:pt>
                <c:pt idx="7933">
                  <c:v>411935.95460833062</c:v>
                </c:pt>
                <c:pt idx="7934">
                  <c:v>411455.01570419327</c:v>
                </c:pt>
                <c:pt idx="7935">
                  <c:v>411533.32408365986</c:v>
                </c:pt>
                <c:pt idx="7936">
                  <c:v>411872.24534538935</c:v>
                </c:pt>
                <c:pt idx="7937">
                  <c:v>411475.57358673558</c:v>
                </c:pt>
                <c:pt idx="7938">
                  <c:v>411706.72295734589</c:v>
                </c:pt>
                <c:pt idx="7939">
                  <c:v>411489.72569245973</c:v>
                </c:pt>
                <c:pt idx="7940">
                  <c:v>411499.02505248878</c:v>
                </c:pt>
                <c:pt idx="7941">
                  <c:v>411609.4713556029</c:v>
                </c:pt>
                <c:pt idx="7942">
                  <c:v>411604.97197380476</c:v>
                </c:pt>
                <c:pt idx="7943">
                  <c:v>411970.15976032784</c:v>
                </c:pt>
                <c:pt idx="7944">
                  <c:v>411631.3918190297</c:v>
                </c:pt>
                <c:pt idx="7945">
                  <c:v>411661.43491441675</c:v>
                </c:pt>
                <c:pt idx="7946">
                  <c:v>411641.94373451354</c:v>
                </c:pt>
                <c:pt idx="7947">
                  <c:v>411684.87487703806</c:v>
                </c:pt>
                <c:pt idx="7948">
                  <c:v>411758.8280225193</c:v>
                </c:pt>
                <c:pt idx="7949">
                  <c:v>412068.16636810999</c:v>
                </c:pt>
                <c:pt idx="7950">
                  <c:v>411814.3111724265</c:v>
                </c:pt>
                <c:pt idx="7951">
                  <c:v>411764.82193550549</c:v>
                </c:pt>
                <c:pt idx="7952">
                  <c:v>411783.2945159098</c:v>
                </c:pt>
                <c:pt idx="7953">
                  <c:v>412276.44270702434</c:v>
                </c:pt>
                <c:pt idx="7954">
                  <c:v>411879.75528142019</c:v>
                </c:pt>
                <c:pt idx="7955">
                  <c:v>411863.4329600202</c:v>
                </c:pt>
                <c:pt idx="7956">
                  <c:v>412229.75254254963</c:v>
                </c:pt>
                <c:pt idx="7957">
                  <c:v>411939.51126328146</c:v>
                </c:pt>
                <c:pt idx="7958">
                  <c:v>411897.52719023812</c:v>
                </c:pt>
                <c:pt idx="7959">
                  <c:v>411907.50716130325</c:v>
                </c:pt>
                <c:pt idx="7960">
                  <c:v>412463.64730396465</c:v>
                </c:pt>
                <c:pt idx="7961">
                  <c:v>411935.96433808579</c:v>
                </c:pt>
                <c:pt idx="7962">
                  <c:v>412021.18612621177</c:v>
                </c:pt>
                <c:pt idx="7963">
                  <c:v>411965.92740065861</c:v>
                </c:pt>
                <c:pt idx="7964">
                  <c:v>412031.38987991482</c:v>
                </c:pt>
                <c:pt idx="7965">
                  <c:v>412036.9037015338</c:v>
                </c:pt>
                <c:pt idx="7966">
                  <c:v>412094.39544982399</c:v>
                </c:pt>
                <c:pt idx="7967">
                  <c:v>412075.2996133538</c:v>
                </c:pt>
                <c:pt idx="7968">
                  <c:v>412192.4068901412</c:v>
                </c:pt>
                <c:pt idx="7969">
                  <c:v>412088.10537870636</c:v>
                </c:pt>
                <c:pt idx="7970">
                  <c:v>412138.08917969483</c:v>
                </c:pt>
                <c:pt idx="7971">
                  <c:v>412217.85644719802</c:v>
                </c:pt>
                <c:pt idx="7972">
                  <c:v>412536.15441832191</c:v>
                </c:pt>
                <c:pt idx="7973">
                  <c:v>412135.0447197106</c:v>
                </c:pt>
                <c:pt idx="7974">
                  <c:v>412188.13971780473</c:v>
                </c:pt>
                <c:pt idx="7975">
                  <c:v>412242.52481067553</c:v>
                </c:pt>
                <c:pt idx="7976">
                  <c:v>412255.71560006519</c:v>
                </c:pt>
                <c:pt idx="7977">
                  <c:v>412324.71394796204</c:v>
                </c:pt>
                <c:pt idx="7978">
                  <c:v>412464.39123907802</c:v>
                </c:pt>
                <c:pt idx="7979">
                  <c:v>412868.0240157161</c:v>
                </c:pt>
                <c:pt idx="7980">
                  <c:v>412354.84601268423</c:v>
                </c:pt>
                <c:pt idx="7981">
                  <c:v>412401.99518638896</c:v>
                </c:pt>
                <c:pt idx="7982">
                  <c:v>412327.32775812794</c:v>
                </c:pt>
                <c:pt idx="7983">
                  <c:v>412326.05984838388</c:v>
                </c:pt>
                <c:pt idx="7984">
                  <c:v>412422.2524244134</c:v>
                </c:pt>
                <c:pt idx="7985">
                  <c:v>412436.21989307168</c:v>
                </c:pt>
                <c:pt idx="7986">
                  <c:v>412702.4496529054</c:v>
                </c:pt>
                <c:pt idx="7987">
                  <c:v>412834.23268598079</c:v>
                </c:pt>
                <c:pt idx="7988">
                  <c:v>412527.13607990486</c:v>
                </c:pt>
                <c:pt idx="7989">
                  <c:v>412538.36381780752</c:v>
                </c:pt>
                <c:pt idx="7990">
                  <c:v>412630.63327279146</c:v>
                </c:pt>
                <c:pt idx="7991">
                  <c:v>412728.94825692871</c:v>
                </c:pt>
                <c:pt idx="7992">
                  <c:v>412662.75009857019</c:v>
                </c:pt>
                <c:pt idx="7993">
                  <c:v>412864.36117618741</c:v>
                </c:pt>
                <c:pt idx="7994">
                  <c:v>412653.04025204229</c:v>
                </c:pt>
                <c:pt idx="7995">
                  <c:v>413149.0611326574</c:v>
                </c:pt>
                <c:pt idx="7996">
                  <c:v>413085.27850341413</c:v>
                </c:pt>
                <c:pt idx="7997">
                  <c:v>412699.13108517637</c:v>
                </c:pt>
                <c:pt idx="7998">
                  <c:v>412834.92169996543</c:v>
                </c:pt>
                <c:pt idx="7999">
                  <c:v>412780.26631324022</c:v>
                </c:pt>
                <c:pt idx="8000">
                  <c:v>412734.44737387064</c:v>
                </c:pt>
                <c:pt idx="8001">
                  <c:v>412753.69679478358</c:v>
                </c:pt>
                <c:pt idx="8002">
                  <c:v>412748.2383069917</c:v>
                </c:pt>
                <c:pt idx="8003">
                  <c:v>413204.49505375529</c:v>
                </c:pt>
                <c:pt idx="8004">
                  <c:v>412949.8672643943</c:v>
                </c:pt>
                <c:pt idx="8005">
                  <c:v>412815.62720943068</c:v>
                </c:pt>
                <c:pt idx="8006">
                  <c:v>413361.93081474921</c:v>
                </c:pt>
                <c:pt idx="8007">
                  <c:v>412875.89096438984</c:v>
                </c:pt>
                <c:pt idx="8008">
                  <c:v>412916.18534126069</c:v>
                </c:pt>
                <c:pt idx="8009">
                  <c:v>412870.14793547033</c:v>
                </c:pt>
                <c:pt idx="8010">
                  <c:v>412908.94838364079</c:v>
                </c:pt>
                <c:pt idx="8011">
                  <c:v>412928.83014170715</c:v>
                </c:pt>
                <c:pt idx="8012">
                  <c:v>412921.4782414629</c:v>
                </c:pt>
                <c:pt idx="8013">
                  <c:v>413020.91686275229</c:v>
                </c:pt>
                <c:pt idx="8014">
                  <c:v>412992.98120374465</c:v>
                </c:pt>
                <c:pt idx="8015">
                  <c:v>412995.02847981005</c:v>
                </c:pt>
                <c:pt idx="8016">
                  <c:v>413002.65387100313</c:v>
                </c:pt>
                <c:pt idx="8017">
                  <c:v>413115.14528060326</c:v>
                </c:pt>
                <c:pt idx="8018">
                  <c:v>413117.26155599375</c:v>
                </c:pt>
                <c:pt idx="8019">
                  <c:v>413114.10854703386</c:v>
                </c:pt>
                <c:pt idx="8020">
                  <c:v>413113.59791903052</c:v>
                </c:pt>
                <c:pt idx="8021">
                  <c:v>413164.44212928775</c:v>
                </c:pt>
                <c:pt idx="8022">
                  <c:v>413477.09627999814</c:v>
                </c:pt>
                <c:pt idx="8023">
                  <c:v>413185.1613933628</c:v>
                </c:pt>
                <c:pt idx="8024">
                  <c:v>413320.0965458001</c:v>
                </c:pt>
                <c:pt idx="8025">
                  <c:v>413583.51462249423</c:v>
                </c:pt>
                <c:pt idx="8026">
                  <c:v>413309.0477255588</c:v>
                </c:pt>
                <c:pt idx="8027">
                  <c:v>413268.50278237805</c:v>
                </c:pt>
                <c:pt idx="8028">
                  <c:v>413296.16889664996</c:v>
                </c:pt>
                <c:pt idx="8029">
                  <c:v>413329.73675763054</c:v>
                </c:pt>
                <c:pt idx="8030">
                  <c:v>413338.77123463905</c:v>
                </c:pt>
                <c:pt idx="8031">
                  <c:v>413348.28476156964</c:v>
                </c:pt>
                <c:pt idx="8032">
                  <c:v>413371.92429724854</c:v>
                </c:pt>
                <c:pt idx="8033">
                  <c:v>413626.38763092115</c:v>
                </c:pt>
                <c:pt idx="8034">
                  <c:v>413596.72201044468</c:v>
                </c:pt>
                <c:pt idx="8035">
                  <c:v>413498.95950101392</c:v>
                </c:pt>
                <c:pt idx="8036">
                  <c:v>413477.11699586251</c:v>
                </c:pt>
                <c:pt idx="8037">
                  <c:v>413762.48640895577</c:v>
                </c:pt>
                <c:pt idx="8038">
                  <c:v>413482.61695386161</c:v>
                </c:pt>
                <c:pt idx="8039">
                  <c:v>413605.81719167583</c:v>
                </c:pt>
                <c:pt idx="8040">
                  <c:v>413513.40707917244</c:v>
                </c:pt>
                <c:pt idx="8041">
                  <c:v>413576.48704979778</c:v>
                </c:pt>
                <c:pt idx="8042">
                  <c:v>414064.63198046986</c:v>
                </c:pt>
                <c:pt idx="8043">
                  <c:v>413537.55315756425</c:v>
                </c:pt>
                <c:pt idx="8044">
                  <c:v>413587.91107184807</c:v>
                </c:pt>
                <c:pt idx="8045">
                  <c:v>413591.565358133</c:v>
                </c:pt>
                <c:pt idx="8046">
                  <c:v>413649.40383494954</c:v>
                </c:pt>
                <c:pt idx="8047">
                  <c:v>414090.23353461747</c:v>
                </c:pt>
                <c:pt idx="8048">
                  <c:v>413641.87332244212</c:v>
                </c:pt>
                <c:pt idx="8049">
                  <c:v>413742.33521399775</c:v>
                </c:pt>
                <c:pt idx="8050">
                  <c:v>414141.38685250544</c:v>
                </c:pt>
                <c:pt idx="8051">
                  <c:v>413725.85270705819</c:v>
                </c:pt>
                <c:pt idx="8052">
                  <c:v>413784.87967969174</c:v>
                </c:pt>
                <c:pt idx="8053">
                  <c:v>413748.88610617252</c:v>
                </c:pt>
                <c:pt idx="8054">
                  <c:v>414018.11612223403</c:v>
                </c:pt>
                <c:pt idx="8055">
                  <c:v>413797.05128890893</c:v>
                </c:pt>
                <c:pt idx="8056">
                  <c:v>413804.15525289736</c:v>
                </c:pt>
                <c:pt idx="8057">
                  <c:v>413851.17576841515</c:v>
                </c:pt>
                <c:pt idx="8058">
                  <c:v>413843.81041842303</c:v>
                </c:pt>
                <c:pt idx="8059">
                  <c:v>413867.87727102078</c:v>
                </c:pt>
                <c:pt idx="8060">
                  <c:v>413885.74679693655</c:v>
                </c:pt>
                <c:pt idx="8061">
                  <c:v>413907.02491565351</c:v>
                </c:pt>
                <c:pt idx="8062">
                  <c:v>413921.38556009904</c:v>
                </c:pt>
                <c:pt idx="8063">
                  <c:v>413909.94411656656</c:v>
                </c:pt>
                <c:pt idx="8064">
                  <c:v>414316.08798184735</c:v>
                </c:pt>
                <c:pt idx="8065">
                  <c:v>413949.0711648229</c:v>
                </c:pt>
                <c:pt idx="8066">
                  <c:v>413949.33250698604</c:v>
                </c:pt>
                <c:pt idx="8067">
                  <c:v>413981.32856045198</c:v>
                </c:pt>
                <c:pt idx="8068">
                  <c:v>414006.57953603769</c:v>
                </c:pt>
                <c:pt idx="8069">
                  <c:v>413995.24777816684</c:v>
                </c:pt>
                <c:pt idx="8070">
                  <c:v>414303.38793141954</c:v>
                </c:pt>
                <c:pt idx="8071">
                  <c:v>414012.74287226988</c:v>
                </c:pt>
                <c:pt idx="8072">
                  <c:v>414265.18077497656</c:v>
                </c:pt>
                <c:pt idx="8073">
                  <c:v>414079.32236262452</c:v>
                </c:pt>
                <c:pt idx="8074">
                  <c:v>414107.11996476626</c:v>
                </c:pt>
                <c:pt idx="8075">
                  <c:v>414049.72276709299</c:v>
                </c:pt>
                <c:pt idx="8076">
                  <c:v>414088.41948873474</c:v>
                </c:pt>
                <c:pt idx="8077">
                  <c:v>414177.14625517547</c:v>
                </c:pt>
                <c:pt idx="8078">
                  <c:v>414231.32528221596</c:v>
                </c:pt>
                <c:pt idx="8079">
                  <c:v>414601.49001109361</c:v>
                </c:pt>
                <c:pt idx="8080">
                  <c:v>414214.40542712895</c:v>
                </c:pt>
                <c:pt idx="8081">
                  <c:v>414253.71216819406</c:v>
                </c:pt>
                <c:pt idx="8082">
                  <c:v>414439.95512756554</c:v>
                </c:pt>
                <c:pt idx="8083">
                  <c:v>414216.88845143846</c:v>
                </c:pt>
                <c:pt idx="8084">
                  <c:v>414524.98037971521</c:v>
                </c:pt>
                <c:pt idx="8085">
                  <c:v>414448.62041378929</c:v>
                </c:pt>
                <c:pt idx="8086">
                  <c:v>414277.0023618741</c:v>
                </c:pt>
                <c:pt idx="8087">
                  <c:v>414423.22652899887</c:v>
                </c:pt>
                <c:pt idx="8088">
                  <c:v>414380.98004863353</c:v>
                </c:pt>
                <c:pt idx="8089">
                  <c:v>414305.68003395997</c:v>
                </c:pt>
                <c:pt idx="8090">
                  <c:v>414297.71359908284</c:v>
                </c:pt>
                <c:pt idx="8091">
                  <c:v>414631.39461646753</c:v>
                </c:pt>
                <c:pt idx="8092">
                  <c:v>414301.30975988426</c:v>
                </c:pt>
                <c:pt idx="8093">
                  <c:v>414410.85496133834</c:v>
                </c:pt>
                <c:pt idx="8094">
                  <c:v>414361.39297792019</c:v>
                </c:pt>
                <c:pt idx="8095">
                  <c:v>414342.61033006461</c:v>
                </c:pt>
                <c:pt idx="8096">
                  <c:v>414341.8531750227</c:v>
                </c:pt>
                <c:pt idx="8097">
                  <c:v>414857.06700158276</c:v>
                </c:pt>
                <c:pt idx="8098">
                  <c:v>414529.92893089651</c:v>
                </c:pt>
                <c:pt idx="8099">
                  <c:v>414417.38400594285</c:v>
                </c:pt>
                <c:pt idx="8100">
                  <c:v>414470.75647268101</c:v>
                </c:pt>
                <c:pt idx="8101">
                  <c:v>414976.3995086205</c:v>
                </c:pt>
                <c:pt idx="8102">
                  <c:v>414527.193086977</c:v>
                </c:pt>
                <c:pt idx="8103">
                  <c:v>414572.01769962173</c:v>
                </c:pt>
                <c:pt idx="8104">
                  <c:v>414607.67077479739</c:v>
                </c:pt>
                <c:pt idx="8105">
                  <c:v>414624.11535851663</c:v>
                </c:pt>
                <c:pt idx="8106">
                  <c:v>415019.04173352325</c:v>
                </c:pt>
                <c:pt idx="8107">
                  <c:v>414749.14538009703</c:v>
                </c:pt>
                <c:pt idx="8108">
                  <c:v>414723.05310345074</c:v>
                </c:pt>
                <c:pt idx="8109">
                  <c:v>414741.6514423113</c:v>
                </c:pt>
                <c:pt idx="8110">
                  <c:v>414742.64878254745</c:v>
                </c:pt>
                <c:pt idx="8111">
                  <c:v>414739.26118947723</c:v>
                </c:pt>
                <c:pt idx="8112">
                  <c:v>414776.12620064616</c:v>
                </c:pt>
                <c:pt idx="8113">
                  <c:v>414734.95054990315</c:v>
                </c:pt>
                <c:pt idx="8114">
                  <c:v>414769.12312184944</c:v>
                </c:pt>
                <c:pt idx="8115">
                  <c:v>414792.42399704416</c:v>
                </c:pt>
                <c:pt idx="8116">
                  <c:v>414893.1183081051</c:v>
                </c:pt>
                <c:pt idx="8117">
                  <c:v>414835.77599084191</c:v>
                </c:pt>
                <c:pt idx="8118">
                  <c:v>414838.4218176626</c:v>
                </c:pt>
                <c:pt idx="8119">
                  <c:v>414881.96564942988</c:v>
                </c:pt>
                <c:pt idx="8120">
                  <c:v>415219.45743655536</c:v>
                </c:pt>
                <c:pt idx="8121">
                  <c:v>415104.81485374033</c:v>
                </c:pt>
                <c:pt idx="8122">
                  <c:v>415013.00978431979</c:v>
                </c:pt>
                <c:pt idx="8123">
                  <c:v>415003.98856856104</c:v>
                </c:pt>
                <c:pt idx="8124">
                  <c:v>415010.57974378217</c:v>
                </c:pt>
                <c:pt idx="8125">
                  <c:v>415010.49333469756</c:v>
                </c:pt>
                <c:pt idx="8126">
                  <c:v>415160.38466216892</c:v>
                </c:pt>
                <c:pt idx="8127">
                  <c:v>415046.11933759373</c:v>
                </c:pt>
                <c:pt idx="8128">
                  <c:v>415034.94957966893</c:v>
                </c:pt>
                <c:pt idx="8129">
                  <c:v>415088.05568297493</c:v>
                </c:pt>
                <c:pt idx="8130">
                  <c:v>415061.07127886295</c:v>
                </c:pt>
                <c:pt idx="8131">
                  <c:v>415064.5258188328</c:v>
                </c:pt>
                <c:pt idx="8132">
                  <c:v>415101.65663874854</c:v>
                </c:pt>
                <c:pt idx="8133">
                  <c:v>415101.08446268772</c:v>
                </c:pt>
                <c:pt idx="8134">
                  <c:v>415394.24660593981</c:v>
                </c:pt>
                <c:pt idx="8135">
                  <c:v>415679.63905606937</c:v>
                </c:pt>
                <c:pt idx="8136">
                  <c:v>415184.3815975255</c:v>
                </c:pt>
                <c:pt idx="8137">
                  <c:v>415322.99045002833</c:v>
                </c:pt>
                <c:pt idx="8138">
                  <c:v>415270.8694131581</c:v>
                </c:pt>
                <c:pt idx="8139">
                  <c:v>415437.10730013595</c:v>
                </c:pt>
                <c:pt idx="8140">
                  <c:v>415505.12490164314</c:v>
                </c:pt>
                <c:pt idx="8141">
                  <c:v>415339.79494355409</c:v>
                </c:pt>
                <c:pt idx="8142">
                  <c:v>415375.72069450078</c:v>
                </c:pt>
                <c:pt idx="8143">
                  <c:v>415331.98878399679</c:v>
                </c:pt>
                <c:pt idx="8144">
                  <c:v>415337.03395290306</c:v>
                </c:pt>
                <c:pt idx="8145">
                  <c:v>415379.37713727902</c:v>
                </c:pt>
                <c:pt idx="8146">
                  <c:v>415444.05854425853</c:v>
                </c:pt>
                <c:pt idx="8147">
                  <c:v>415490.39176945982</c:v>
                </c:pt>
                <c:pt idx="8148">
                  <c:v>415536.31002954167</c:v>
                </c:pt>
                <c:pt idx="8149">
                  <c:v>415565.27722137491</c:v>
                </c:pt>
                <c:pt idx="8150">
                  <c:v>415544.9582060207</c:v>
                </c:pt>
                <c:pt idx="8151">
                  <c:v>415948.29382096365</c:v>
                </c:pt>
                <c:pt idx="8152">
                  <c:v>415594.52978391765</c:v>
                </c:pt>
                <c:pt idx="8153">
                  <c:v>416071.87352016778</c:v>
                </c:pt>
                <c:pt idx="8154">
                  <c:v>415635.73963393696</c:v>
                </c:pt>
                <c:pt idx="8155">
                  <c:v>416046.31871923705</c:v>
                </c:pt>
                <c:pt idx="8156">
                  <c:v>415641.84135892557</c:v>
                </c:pt>
                <c:pt idx="8157">
                  <c:v>415711.27819011325</c:v>
                </c:pt>
                <c:pt idx="8158">
                  <c:v>415697.04768546042</c:v>
                </c:pt>
                <c:pt idx="8159">
                  <c:v>415766.53243433172</c:v>
                </c:pt>
                <c:pt idx="8160">
                  <c:v>415754.1754507522</c:v>
                </c:pt>
                <c:pt idx="8161">
                  <c:v>415834.49621384265</c:v>
                </c:pt>
                <c:pt idx="8162">
                  <c:v>415843.79630322708</c:v>
                </c:pt>
                <c:pt idx="8163">
                  <c:v>415762.75259225635</c:v>
                </c:pt>
                <c:pt idx="8164">
                  <c:v>415897.99192655389</c:v>
                </c:pt>
                <c:pt idx="8165">
                  <c:v>416042.34081950691</c:v>
                </c:pt>
                <c:pt idx="8166">
                  <c:v>415802.99654299428</c:v>
                </c:pt>
                <c:pt idx="8167">
                  <c:v>415941.87586477376</c:v>
                </c:pt>
                <c:pt idx="8168">
                  <c:v>416378.86306827696</c:v>
                </c:pt>
                <c:pt idx="8169">
                  <c:v>415877.33043718716</c:v>
                </c:pt>
                <c:pt idx="8170">
                  <c:v>415872.4078156522</c:v>
                </c:pt>
                <c:pt idx="8171">
                  <c:v>415876.46661174583</c:v>
                </c:pt>
                <c:pt idx="8172">
                  <c:v>416263.85114722286</c:v>
                </c:pt>
                <c:pt idx="8173">
                  <c:v>415943.73588726541</c:v>
                </c:pt>
                <c:pt idx="8174">
                  <c:v>415925.01520376059</c:v>
                </c:pt>
                <c:pt idx="8175">
                  <c:v>415956.23478098516</c:v>
                </c:pt>
                <c:pt idx="8176">
                  <c:v>416425.81239930302</c:v>
                </c:pt>
                <c:pt idx="8177">
                  <c:v>416014.00506702531</c:v>
                </c:pt>
                <c:pt idx="8178">
                  <c:v>416087.31383869459</c:v>
                </c:pt>
                <c:pt idx="8179">
                  <c:v>416086.72672169743</c:v>
                </c:pt>
                <c:pt idx="8180">
                  <c:v>416209.23369776196</c:v>
                </c:pt>
                <c:pt idx="8181">
                  <c:v>416110.96359040338</c:v>
                </c:pt>
                <c:pt idx="8182">
                  <c:v>416142.75025300338</c:v>
                </c:pt>
                <c:pt idx="8183">
                  <c:v>416243.56140214705</c:v>
                </c:pt>
                <c:pt idx="8184">
                  <c:v>416328.43500979722</c:v>
                </c:pt>
                <c:pt idx="8185">
                  <c:v>416220.50656042079</c:v>
                </c:pt>
                <c:pt idx="8186">
                  <c:v>416221.61592632486</c:v>
                </c:pt>
                <c:pt idx="8187">
                  <c:v>416281.02629558602</c:v>
                </c:pt>
                <c:pt idx="8188">
                  <c:v>416237.65169069788</c:v>
                </c:pt>
                <c:pt idx="8189">
                  <c:v>416242.44589037076</c:v>
                </c:pt>
                <c:pt idx="8190">
                  <c:v>416289.96306455252</c:v>
                </c:pt>
                <c:pt idx="8191">
                  <c:v>416258.93400560017</c:v>
                </c:pt>
                <c:pt idx="8192">
                  <c:v>416394.80963578058</c:v>
                </c:pt>
                <c:pt idx="8193">
                  <c:v>416279.69748581533</c:v>
                </c:pt>
                <c:pt idx="8194">
                  <c:v>416402.72385790618</c:v>
                </c:pt>
                <c:pt idx="8195">
                  <c:v>416822.46935407829</c:v>
                </c:pt>
                <c:pt idx="8196">
                  <c:v>416393.52974596946</c:v>
                </c:pt>
                <c:pt idx="8197">
                  <c:v>416711.75444680714</c:v>
                </c:pt>
                <c:pt idx="8198">
                  <c:v>416758.6133614328</c:v>
                </c:pt>
                <c:pt idx="8199">
                  <c:v>416478.5775460992</c:v>
                </c:pt>
                <c:pt idx="8200">
                  <c:v>416436.42035536404</c:v>
                </c:pt>
                <c:pt idx="8201">
                  <c:v>416502.37994661654</c:v>
                </c:pt>
                <c:pt idx="8202">
                  <c:v>416424.95779888838</c:v>
                </c:pt>
                <c:pt idx="8203">
                  <c:v>416856.63334559783</c:v>
                </c:pt>
                <c:pt idx="8204">
                  <c:v>416585.26023973763</c:v>
                </c:pt>
                <c:pt idx="8205">
                  <c:v>416724.87185641436</c:v>
                </c:pt>
                <c:pt idx="8206">
                  <c:v>417074.06634773349</c:v>
                </c:pt>
                <c:pt idx="8207">
                  <c:v>416551.03840659594</c:v>
                </c:pt>
                <c:pt idx="8208">
                  <c:v>416644.65161748277</c:v>
                </c:pt>
                <c:pt idx="8209">
                  <c:v>416605.08037662908</c:v>
                </c:pt>
                <c:pt idx="8210">
                  <c:v>416614.5653989694</c:v>
                </c:pt>
                <c:pt idx="8211">
                  <c:v>416642.8050730254</c:v>
                </c:pt>
                <c:pt idx="8212">
                  <c:v>416633.64751196082</c:v>
                </c:pt>
                <c:pt idx="8213">
                  <c:v>417031.5492095938</c:v>
                </c:pt>
                <c:pt idx="8214">
                  <c:v>416647.90615252213</c:v>
                </c:pt>
                <c:pt idx="8215">
                  <c:v>416684.26477023994</c:v>
                </c:pt>
                <c:pt idx="8216">
                  <c:v>416729.12866701331</c:v>
                </c:pt>
                <c:pt idx="8217">
                  <c:v>416701.63277065882</c:v>
                </c:pt>
                <c:pt idx="8218">
                  <c:v>416728.31107958488</c:v>
                </c:pt>
                <c:pt idx="8219">
                  <c:v>416774.93347115553</c:v>
                </c:pt>
                <c:pt idx="8220">
                  <c:v>416815.61319341772</c:v>
                </c:pt>
                <c:pt idx="8221">
                  <c:v>417070.11198460747</c:v>
                </c:pt>
                <c:pt idx="8222">
                  <c:v>417083.01525354647</c:v>
                </c:pt>
                <c:pt idx="8223">
                  <c:v>416939.84412046865</c:v>
                </c:pt>
                <c:pt idx="8224">
                  <c:v>416986.86359245307</c:v>
                </c:pt>
                <c:pt idx="8225">
                  <c:v>416887.35654166731</c:v>
                </c:pt>
                <c:pt idx="8226">
                  <c:v>416871.98413052218</c:v>
                </c:pt>
                <c:pt idx="8227">
                  <c:v>416927.48242024705</c:v>
                </c:pt>
                <c:pt idx="8228">
                  <c:v>416952.23121200828</c:v>
                </c:pt>
                <c:pt idx="8229">
                  <c:v>417603.05804013304</c:v>
                </c:pt>
                <c:pt idx="8230">
                  <c:v>417072.94666207198</c:v>
                </c:pt>
                <c:pt idx="8231">
                  <c:v>417075.75520115008</c:v>
                </c:pt>
                <c:pt idx="8232">
                  <c:v>417093.07289548818</c:v>
                </c:pt>
                <c:pt idx="8233">
                  <c:v>417065.00825642271</c:v>
                </c:pt>
                <c:pt idx="8234">
                  <c:v>417092.93826395186</c:v>
                </c:pt>
                <c:pt idx="8235">
                  <c:v>417132.4428345951</c:v>
                </c:pt>
                <c:pt idx="8236">
                  <c:v>417211.47362924431</c:v>
                </c:pt>
                <c:pt idx="8237">
                  <c:v>417684.16822367522</c:v>
                </c:pt>
                <c:pt idx="8238">
                  <c:v>417174.79848934838</c:v>
                </c:pt>
                <c:pt idx="8239">
                  <c:v>417475.38708723313</c:v>
                </c:pt>
                <c:pt idx="8240">
                  <c:v>417191.34104204376</c:v>
                </c:pt>
                <c:pt idx="8241">
                  <c:v>417263.39106420445</c:v>
                </c:pt>
                <c:pt idx="8242">
                  <c:v>417302.7782515604</c:v>
                </c:pt>
                <c:pt idx="8243">
                  <c:v>417252.15020745719</c:v>
                </c:pt>
                <c:pt idx="8244">
                  <c:v>417368.78469561558</c:v>
                </c:pt>
                <c:pt idx="8245">
                  <c:v>417311.36063878116</c:v>
                </c:pt>
                <c:pt idx="8246">
                  <c:v>417356.35683984426</c:v>
                </c:pt>
                <c:pt idx="8247">
                  <c:v>417338.76661366294</c:v>
                </c:pt>
                <c:pt idx="8248">
                  <c:v>417502.57578732481</c:v>
                </c:pt>
                <c:pt idx="8249">
                  <c:v>417582.47038236028</c:v>
                </c:pt>
                <c:pt idx="8250">
                  <c:v>417531.68247562944</c:v>
                </c:pt>
                <c:pt idx="8251">
                  <c:v>417436.27196554706</c:v>
                </c:pt>
                <c:pt idx="8252">
                  <c:v>417447.98497598065</c:v>
                </c:pt>
                <c:pt idx="8253">
                  <c:v>417447.60057930672</c:v>
                </c:pt>
                <c:pt idx="8254">
                  <c:v>417450.23560115142</c:v>
                </c:pt>
                <c:pt idx="8255">
                  <c:v>417727.37471852504</c:v>
                </c:pt>
                <c:pt idx="8256">
                  <c:v>417506.11210710031</c:v>
                </c:pt>
                <c:pt idx="8257">
                  <c:v>417555.06143184158</c:v>
                </c:pt>
                <c:pt idx="8258">
                  <c:v>417923.23809179285</c:v>
                </c:pt>
                <c:pt idx="8259">
                  <c:v>417530.93362759793</c:v>
                </c:pt>
                <c:pt idx="8260">
                  <c:v>417627.05610937526</c:v>
                </c:pt>
                <c:pt idx="8261">
                  <c:v>418166.35278253612</c:v>
                </c:pt>
                <c:pt idx="8262">
                  <c:v>417932.05472346977</c:v>
                </c:pt>
                <c:pt idx="8263">
                  <c:v>417675.67457799875</c:v>
                </c:pt>
                <c:pt idx="8264">
                  <c:v>417740.5591781807</c:v>
                </c:pt>
                <c:pt idx="8265">
                  <c:v>417711.47462726897</c:v>
                </c:pt>
                <c:pt idx="8266">
                  <c:v>417737.47603657475</c:v>
                </c:pt>
                <c:pt idx="8267">
                  <c:v>417836.85020076879</c:v>
                </c:pt>
                <c:pt idx="8268">
                  <c:v>418247.50346606219</c:v>
                </c:pt>
                <c:pt idx="8269">
                  <c:v>417941.09773462953</c:v>
                </c:pt>
                <c:pt idx="8270">
                  <c:v>417776.95402448543</c:v>
                </c:pt>
                <c:pt idx="8271">
                  <c:v>418128.18040159298</c:v>
                </c:pt>
                <c:pt idx="8272">
                  <c:v>418166.53380581422</c:v>
                </c:pt>
                <c:pt idx="8273">
                  <c:v>417861.45983724284</c:v>
                </c:pt>
                <c:pt idx="8274">
                  <c:v>417937.29109456413</c:v>
                </c:pt>
                <c:pt idx="8275">
                  <c:v>417837.52906427358</c:v>
                </c:pt>
                <c:pt idx="8276">
                  <c:v>418303.03007228387</c:v>
                </c:pt>
                <c:pt idx="8277">
                  <c:v>418011.01029596588</c:v>
                </c:pt>
                <c:pt idx="8278">
                  <c:v>418495.00111945841</c:v>
                </c:pt>
                <c:pt idx="8279">
                  <c:v>418435.30323616829</c:v>
                </c:pt>
                <c:pt idx="8280">
                  <c:v>417980.21159107774</c:v>
                </c:pt>
                <c:pt idx="8281">
                  <c:v>418070.0449344691</c:v>
                </c:pt>
                <c:pt idx="8282">
                  <c:v>418031.63818305847</c:v>
                </c:pt>
                <c:pt idx="8283">
                  <c:v>418115.59042904555</c:v>
                </c:pt>
                <c:pt idx="8284">
                  <c:v>418054.61397038359</c:v>
                </c:pt>
                <c:pt idx="8285">
                  <c:v>418063.4852160603</c:v>
                </c:pt>
                <c:pt idx="8286">
                  <c:v>418537.78831398609</c:v>
                </c:pt>
                <c:pt idx="8287">
                  <c:v>418090.55410113494</c:v>
                </c:pt>
                <c:pt idx="8288">
                  <c:v>418134.09935755015</c:v>
                </c:pt>
                <c:pt idx="8289">
                  <c:v>418092.48441606615</c:v>
                </c:pt>
                <c:pt idx="8290">
                  <c:v>418157.45878852787</c:v>
                </c:pt>
                <c:pt idx="8291">
                  <c:v>418230.35796015681</c:v>
                </c:pt>
                <c:pt idx="8292">
                  <c:v>418384.95652879454</c:v>
                </c:pt>
                <c:pt idx="8293">
                  <c:v>418310.61845315341</c:v>
                </c:pt>
                <c:pt idx="8294">
                  <c:v>418250.21827404056</c:v>
                </c:pt>
                <c:pt idx="8295">
                  <c:v>418406.51931196981</c:v>
                </c:pt>
                <c:pt idx="8296">
                  <c:v>418298.18436053494</c:v>
                </c:pt>
                <c:pt idx="8297">
                  <c:v>418296.5340795737</c:v>
                </c:pt>
                <c:pt idx="8298">
                  <c:v>418450.14597955253</c:v>
                </c:pt>
                <c:pt idx="8299">
                  <c:v>418339.77183817845</c:v>
                </c:pt>
                <c:pt idx="8300">
                  <c:v>418943.22453836782</c:v>
                </c:pt>
                <c:pt idx="8301">
                  <c:v>418375.28106626199</c:v>
                </c:pt>
                <c:pt idx="8302">
                  <c:v>418585.380290678</c:v>
                </c:pt>
                <c:pt idx="8303">
                  <c:v>418403.93273733428</c:v>
                </c:pt>
                <c:pt idx="8304">
                  <c:v>418913.37930826744</c:v>
                </c:pt>
                <c:pt idx="8305">
                  <c:v>418452.3190156534</c:v>
                </c:pt>
                <c:pt idx="8306">
                  <c:v>418823.83649674751</c:v>
                </c:pt>
                <c:pt idx="8307">
                  <c:v>418404.59775808186</c:v>
                </c:pt>
                <c:pt idx="8308">
                  <c:v>418422.86712935416</c:v>
                </c:pt>
                <c:pt idx="8309">
                  <c:v>418495.66044969769</c:v>
                </c:pt>
                <c:pt idx="8310">
                  <c:v>418781.32255982212</c:v>
                </c:pt>
                <c:pt idx="8311">
                  <c:v>418730.34999502503</c:v>
                </c:pt>
                <c:pt idx="8312">
                  <c:v>418547.04442168371</c:v>
                </c:pt>
                <c:pt idx="8313">
                  <c:v>418616.17463284242</c:v>
                </c:pt>
                <c:pt idx="8314">
                  <c:v>418586.79152447765</c:v>
                </c:pt>
                <c:pt idx="8315">
                  <c:v>418956.28491599497</c:v>
                </c:pt>
                <c:pt idx="8316">
                  <c:v>418905.23806446453</c:v>
                </c:pt>
                <c:pt idx="8317">
                  <c:v>418646.06501740235</c:v>
                </c:pt>
                <c:pt idx="8318">
                  <c:v>418639.09457521414</c:v>
                </c:pt>
                <c:pt idx="8319">
                  <c:v>418647.64398029417</c:v>
                </c:pt>
                <c:pt idx="8320">
                  <c:v>418658.42706104461</c:v>
                </c:pt>
                <c:pt idx="8321">
                  <c:v>418711.17026366544</c:v>
                </c:pt>
                <c:pt idx="8322">
                  <c:v>418692.16832736554</c:v>
                </c:pt>
                <c:pt idx="8323">
                  <c:v>418731.57586016704</c:v>
                </c:pt>
                <c:pt idx="8324">
                  <c:v>418842.17915368226</c:v>
                </c:pt>
                <c:pt idx="8325">
                  <c:v>418737.90272161871</c:v>
                </c:pt>
                <c:pt idx="8326">
                  <c:v>418809.04600376444</c:v>
                </c:pt>
                <c:pt idx="8327">
                  <c:v>418815.4334436279</c:v>
                </c:pt>
                <c:pt idx="8328">
                  <c:v>418830.65319755132</c:v>
                </c:pt>
                <c:pt idx="8329">
                  <c:v>418847.85191153898</c:v>
                </c:pt>
                <c:pt idx="8330">
                  <c:v>418855.47472967126</c:v>
                </c:pt>
                <c:pt idx="8331">
                  <c:v>419289.26597815607</c:v>
                </c:pt>
                <c:pt idx="8332">
                  <c:v>419489.78881898912</c:v>
                </c:pt>
                <c:pt idx="8333">
                  <c:v>418979.48156509682</c:v>
                </c:pt>
                <c:pt idx="8334">
                  <c:v>418978.45423761761</c:v>
                </c:pt>
                <c:pt idx="8335">
                  <c:v>419558.10298464802</c:v>
                </c:pt>
                <c:pt idx="8336">
                  <c:v>419002.54878703883</c:v>
                </c:pt>
                <c:pt idx="8337">
                  <c:v>419091.92050443729</c:v>
                </c:pt>
                <c:pt idx="8338">
                  <c:v>419251.22692822112</c:v>
                </c:pt>
                <c:pt idx="8339">
                  <c:v>419090.33244711335</c:v>
                </c:pt>
                <c:pt idx="8340">
                  <c:v>419162.39420764952</c:v>
                </c:pt>
                <c:pt idx="8341">
                  <c:v>419160.0302931809</c:v>
                </c:pt>
                <c:pt idx="8342">
                  <c:v>419135.48727222695</c:v>
                </c:pt>
                <c:pt idx="8343">
                  <c:v>419186.18316389027</c:v>
                </c:pt>
                <c:pt idx="8344">
                  <c:v>419220.58556276327</c:v>
                </c:pt>
                <c:pt idx="8345">
                  <c:v>419312.92785128858</c:v>
                </c:pt>
                <c:pt idx="8346">
                  <c:v>419271.73044141481</c:v>
                </c:pt>
                <c:pt idx="8347">
                  <c:v>419384.19339906797</c:v>
                </c:pt>
                <c:pt idx="8348">
                  <c:v>419639.43871531857</c:v>
                </c:pt>
                <c:pt idx="8349">
                  <c:v>419358.48169194668</c:v>
                </c:pt>
                <c:pt idx="8350">
                  <c:v>419345.31288293604</c:v>
                </c:pt>
                <c:pt idx="8351">
                  <c:v>419381.19017659582</c:v>
                </c:pt>
                <c:pt idx="8352">
                  <c:v>419438.66851680767</c:v>
                </c:pt>
                <c:pt idx="8353">
                  <c:v>419520.58424617158</c:v>
                </c:pt>
                <c:pt idx="8354">
                  <c:v>419571.5230122275</c:v>
                </c:pt>
                <c:pt idx="8355">
                  <c:v>419501.03684840328</c:v>
                </c:pt>
                <c:pt idx="8356">
                  <c:v>419767.69895284477</c:v>
                </c:pt>
                <c:pt idx="8357">
                  <c:v>419493.60646283906</c:v>
                </c:pt>
                <c:pt idx="8358">
                  <c:v>419501.04900413111</c:v>
                </c:pt>
                <c:pt idx="8359">
                  <c:v>419538.90251523547</c:v>
                </c:pt>
                <c:pt idx="8360">
                  <c:v>419505.58086155652</c:v>
                </c:pt>
                <c:pt idx="8361">
                  <c:v>419921.28274097492</c:v>
                </c:pt>
                <c:pt idx="8362">
                  <c:v>419993.82029509754</c:v>
                </c:pt>
                <c:pt idx="8363">
                  <c:v>419592.7456285595</c:v>
                </c:pt>
                <c:pt idx="8364">
                  <c:v>419600.43863857974</c:v>
                </c:pt>
                <c:pt idx="8365">
                  <c:v>419599.82798143831</c:v>
                </c:pt>
                <c:pt idx="8366">
                  <c:v>419645.44029304845</c:v>
                </c:pt>
                <c:pt idx="8367">
                  <c:v>419627.28271206171</c:v>
                </c:pt>
                <c:pt idx="8368">
                  <c:v>419870.31539192359</c:v>
                </c:pt>
                <c:pt idx="8369">
                  <c:v>419752.2909025781</c:v>
                </c:pt>
                <c:pt idx="8370">
                  <c:v>419732.8282222884</c:v>
                </c:pt>
                <c:pt idx="8371">
                  <c:v>419706.56958114897</c:v>
                </c:pt>
                <c:pt idx="8372">
                  <c:v>419866.56249464437</c:v>
                </c:pt>
                <c:pt idx="8373">
                  <c:v>419783.14347236062</c:v>
                </c:pt>
                <c:pt idx="8374">
                  <c:v>419960.33259277872</c:v>
                </c:pt>
                <c:pt idx="8375">
                  <c:v>419799.44719183363</c:v>
                </c:pt>
                <c:pt idx="8376">
                  <c:v>419917.50461939489</c:v>
                </c:pt>
                <c:pt idx="8377">
                  <c:v>419858.33150071057</c:v>
                </c:pt>
                <c:pt idx="8378">
                  <c:v>419966.71458020405</c:v>
                </c:pt>
                <c:pt idx="8379">
                  <c:v>419935.62464213697</c:v>
                </c:pt>
                <c:pt idx="8380">
                  <c:v>419962.13735983265</c:v>
                </c:pt>
                <c:pt idx="8381">
                  <c:v>420203.30798317638</c:v>
                </c:pt>
                <c:pt idx="8382">
                  <c:v>420420.97529619245</c:v>
                </c:pt>
                <c:pt idx="8383">
                  <c:v>420022.78346186521</c:v>
                </c:pt>
                <c:pt idx="8384">
                  <c:v>420043.59362927778</c:v>
                </c:pt>
                <c:pt idx="8385">
                  <c:v>420412.50395328418</c:v>
                </c:pt>
                <c:pt idx="8386">
                  <c:v>420158.48304088454</c:v>
                </c:pt>
                <c:pt idx="8387">
                  <c:v>420022.92303271015</c:v>
                </c:pt>
                <c:pt idx="8388">
                  <c:v>420109.23940416891</c:v>
                </c:pt>
                <c:pt idx="8389">
                  <c:v>420076.02710870275</c:v>
                </c:pt>
                <c:pt idx="8390">
                  <c:v>420174.33363778138</c:v>
                </c:pt>
                <c:pt idx="8391">
                  <c:v>420540.60305626254</c:v>
                </c:pt>
                <c:pt idx="8392">
                  <c:v>420263.62139370461</c:v>
                </c:pt>
                <c:pt idx="8393">
                  <c:v>420161.31348523946</c:v>
                </c:pt>
                <c:pt idx="8394">
                  <c:v>420149.7413351647</c:v>
                </c:pt>
                <c:pt idx="8395">
                  <c:v>420153.51625608094</c:v>
                </c:pt>
                <c:pt idx="8396">
                  <c:v>420200.46244997787</c:v>
                </c:pt>
                <c:pt idx="8397">
                  <c:v>420221.30995838408</c:v>
                </c:pt>
                <c:pt idx="8398">
                  <c:v>420201.68164973805</c:v>
                </c:pt>
                <c:pt idx="8399">
                  <c:v>420205.02841913624</c:v>
                </c:pt>
                <c:pt idx="8400">
                  <c:v>420167.87633773457</c:v>
                </c:pt>
                <c:pt idx="8401">
                  <c:v>420374.52324881731</c:v>
                </c:pt>
                <c:pt idx="8402">
                  <c:v>420209.25330335618</c:v>
                </c:pt>
                <c:pt idx="8403">
                  <c:v>420523.72111440927</c:v>
                </c:pt>
                <c:pt idx="8404">
                  <c:v>420376.39050400432</c:v>
                </c:pt>
                <c:pt idx="8405">
                  <c:v>420275.50367873732</c:v>
                </c:pt>
                <c:pt idx="8406">
                  <c:v>420528.07001790765</c:v>
                </c:pt>
                <c:pt idx="8407">
                  <c:v>420310.19956805266</c:v>
                </c:pt>
                <c:pt idx="8408">
                  <c:v>420353.37481485028</c:v>
                </c:pt>
                <c:pt idx="8409">
                  <c:v>420443.24939081457</c:v>
                </c:pt>
                <c:pt idx="8410">
                  <c:v>420347.34634511225</c:v>
                </c:pt>
                <c:pt idx="8411">
                  <c:v>420818.3112545156</c:v>
                </c:pt>
                <c:pt idx="8412">
                  <c:v>420750.04023188225</c:v>
                </c:pt>
                <c:pt idx="8413">
                  <c:v>420491.23071266827</c:v>
                </c:pt>
                <c:pt idx="8414">
                  <c:v>420488.94890704018</c:v>
                </c:pt>
                <c:pt idx="8415">
                  <c:v>420476.04406910477</c:v>
                </c:pt>
                <c:pt idx="8416">
                  <c:v>420878.26670820551</c:v>
                </c:pt>
                <c:pt idx="8417">
                  <c:v>420558.00230592501</c:v>
                </c:pt>
                <c:pt idx="8418">
                  <c:v>420635.97814587998</c:v>
                </c:pt>
                <c:pt idx="8419">
                  <c:v>420650.39805306203</c:v>
                </c:pt>
                <c:pt idx="8420">
                  <c:v>420607.64714962296</c:v>
                </c:pt>
                <c:pt idx="8421">
                  <c:v>420632.72981900926</c:v>
                </c:pt>
                <c:pt idx="8422">
                  <c:v>420638.10727055301</c:v>
                </c:pt>
                <c:pt idx="8423">
                  <c:v>420686.97628760809</c:v>
                </c:pt>
                <c:pt idx="8424">
                  <c:v>420735.08372399124</c:v>
                </c:pt>
                <c:pt idx="8425">
                  <c:v>420701.38289208256</c:v>
                </c:pt>
                <c:pt idx="8426">
                  <c:v>420830.56550882454</c:v>
                </c:pt>
                <c:pt idx="8427">
                  <c:v>421301.21027256519</c:v>
                </c:pt>
                <c:pt idx="8428">
                  <c:v>420858.7097066993</c:v>
                </c:pt>
                <c:pt idx="8429">
                  <c:v>420822.41671704903</c:v>
                </c:pt>
                <c:pt idx="8430">
                  <c:v>420840.15306369838</c:v>
                </c:pt>
                <c:pt idx="8431">
                  <c:v>420891.76063879998</c:v>
                </c:pt>
                <c:pt idx="8432">
                  <c:v>420928.59481918038</c:v>
                </c:pt>
                <c:pt idx="8433">
                  <c:v>420997.45891874691</c:v>
                </c:pt>
                <c:pt idx="8434">
                  <c:v>421386.76275166398</c:v>
                </c:pt>
                <c:pt idx="8435">
                  <c:v>421002.91373142949</c:v>
                </c:pt>
                <c:pt idx="8436">
                  <c:v>421124.71483737364</c:v>
                </c:pt>
                <c:pt idx="8437">
                  <c:v>421004.21113636572</c:v>
                </c:pt>
                <c:pt idx="8438">
                  <c:v>421077.73400452686</c:v>
                </c:pt>
                <c:pt idx="8439">
                  <c:v>421271.72193775605</c:v>
                </c:pt>
                <c:pt idx="8440">
                  <c:v>421085.47942119406</c:v>
                </c:pt>
                <c:pt idx="8441">
                  <c:v>421403.97676799085</c:v>
                </c:pt>
                <c:pt idx="8442">
                  <c:v>421120.1958141611</c:v>
                </c:pt>
                <c:pt idx="8443">
                  <c:v>421147.50073521544</c:v>
                </c:pt>
                <c:pt idx="8444">
                  <c:v>421199.66186932899</c:v>
                </c:pt>
                <c:pt idx="8445">
                  <c:v>421170.00323246472</c:v>
                </c:pt>
                <c:pt idx="8446">
                  <c:v>421191.82405918097</c:v>
                </c:pt>
                <c:pt idx="8447">
                  <c:v>421346.97726020822</c:v>
                </c:pt>
                <c:pt idx="8448">
                  <c:v>421205.89382771129</c:v>
                </c:pt>
                <c:pt idx="8449">
                  <c:v>421432.02933538973</c:v>
                </c:pt>
                <c:pt idx="8450">
                  <c:v>421307.4914894742</c:v>
                </c:pt>
                <c:pt idx="8451">
                  <c:v>421604.87500554265</c:v>
                </c:pt>
                <c:pt idx="8452">
                  <c:v>421455.82624688116</c:v>
                </c:pt>
                <c:pt idx="8453">
                  <c:v>421320.21003326366</c:v>
                </c:pt>
                <c:pt idx="8454">
                  <c:v>421583.55885686644</c:v>
                </c:pt>
                <c:pt idx="8455">
                  <c:v>421295.91300355224</c:v>
                </c:pt>
                <c:pt idx="8456">
                  <c:v>421426.38108001358</c:v>
                </c:pt>
                <c:pt idx="8457">
                  <c:v>421686.05150788795</c:v>
                </c:pt>
                <c:pt idx="8458">
                  <c:v>421435.81220165727</c:v>
                </c:pt>
                <c:pt idx="8459">
                  <c:v>421438.20945303916</c:v>
                </c:pt>
                <c:pt idx="8460">
                  <c:v>421419.38183369581</c:v>
                </c:pt>
                <c:pt idx="8461">
                  <c:v>421528.49710505508</c:v>
                </c:pt>
                <c:pt idx="8462">
                  <c:v>421552.88918288203</c:v>
                </c:pt>
                <c:pt idx="8463">
                  <c:v>421479.39454083994</c:v>
                </c:pt>
                <c:pt idx="8464">
                  <c:v>421470.14727127156</c:v>
                </c:pt>
                <c:pt idx="8465">
                  <c:v>421677.78595321515</c:v>
                </c:pt>
                <c:pt idx="8466">
                  <c:v>421487.71613944671</c:v>
                </c:pt>
                <c:pt idx="8467">
                  <c:v>421899.76742560678</c:v>
                </c:pt>
                <c:pt idx="8468">
                  <c:v>421539.63850739837</c:v>
                </c:pt>
                <c:pt idx="8469">
                  <c:v>421523.62100882246</c:v>
                </c:pt>
                <c:pt idx="8470">
                  <c:v>421616.17674979067</c:v>
                </c:pt>
                <c:pt idx="8471">
                  <c:v>421584.60494669509</c:v>
                </c:pt>
                <c:pt idx="8472">
                  <c:v>421703.94512693601</c:v>
                </c:pt>
                <c:pt idx="8473">
                  <c:v>421744.13475356135</c:v>
                </c:pt>
                <c:pt idx="8474">
                  <c:v>421687.92681774718</c:v>
                </c:pt>
                <c:pt idx="8475">
                  <c:v>421669.30068581947</c:v>
                </c:pt>
                <c:pt idx="8476">
                  <c:v>421658.40576229151</c:v>
                </c:pt>
                <c:pt idx="8477">
                  <c:v>421663.79132563138</c:v>
                </c:pt>
                <c:pt idx="8478">
                  <c:v>421818.66264488263</c:v>
                </c:pt>
                <c:pt idx="8479">
                  <c:v>422216.08510792098</c:v>
                </c:pt>
                <c:pt idx="8480">
                  <c:v>422181.91022053565</c:v>
                </c:pt>
                <c:pt idx="8481">
                  <c:v>421885.50108235102</c:v>
                </c:pt>
                <c:pt idx="8482">
                  <c:v>421828.72907814663</c:v>
                </c:pt>
                <c:pt idx="8483">
                  <c:v>421856.78587633412</c:v>
                </c:pt>
                <c:pt idx="8484">
                  <c:v>421926.46515045589</c:v>
                </c:pt>
                <c:pt idx="8485">
                  <c:v>421889.11091835494</c:v>
                </c:pt>
                <c:pt idx="8486">
                  <c:v>421932.24244390771</c:v>
                </c:pt>
                <c:pt idx="8487">
                  <c:v>421893.09306951315</c:v>
                </c:pt>
                <c:pt idx="8488">
                  <c:v>421866.32944677462</c:v>
                </c:pt>
                <c:pt idx="8489">
                  <c:v>422404.19269709021</c:v>
                </c:pt>
                <c:pt idx="8490">
                  <c:v>421886.6717868913</c:v>
                </c:pt>
                <c:pt idx="8491">
                  <c:v>421950.67232625111</c:v>
                </c:pt>
                <c:pt idx="8492">
                  <c:v>421986.55954677629</c:v>
                </c:pt>
                <c:pt idx="8493">
                  <c:v>421997.20801478263</c:v>
                </c:pt>
                <c:pt idx="8494">
                  <c:v>422139.65367003565</c:v>
                </c:pt>
                <c:pt idx="8495">
                  <c:v>422138.60297099594</c:v>
                </c:pt>
                <c:pt idx="8496">
                  <c:v>422570.98466960376</c:v>
                </c:pt>
                <c:pt idx="8497">
                  <c:v>422149.27959116315</c:v>
                </c:pt>
                <c:pt idx="8498">
                  <c:v>422174.93366070889</c:v>
                </c:pt>
                <c:pt idx="8499">
                  <c:v>422132.67616512359</c:v>
                </c:pt>
                <c:pt idx="8500">
                  <c:v>422404.50819542643</c:v>
                </c:pt>
                <c:pt idx="8501">
                  <c:v>422198.49525010173</c:v>
                </c:pt>
                <c:pt idx="8502">
                  <c:v>422784.80845343735</c:v>
                </c:pt>
                <c:pt idx="8503">
                  <c:v>422310.97372579813</c:v>
                </c:pt>
                <c:pt idx="8504">
                  <c:v>422294.20319539256</c:v>
                </c:pt>
                <c:pt idx="8505">
                  <c:v>422287.43142804608</c:v>
                </c:pt>
                <c:pt idx="8506">
                  <c:v>422665.19837132184</c:v>
                </c:pt>
                <c:pt idx="8507">
                  <c:v>422330.1860782961</c:v>
                </c:pt>
                <c:pt idx="8508">
                  <c:v>422379.76876247243</c:v>
                </c:pt>
                <c:pt idx="8509">
                  <c:v>422326.93013950507</c:v>
                </c:pt>
                <c:pt idx="8510">
                  <c:v>422917.43513045821</c:v>
                </c:pt>
                <c:pt idx="8511">
                  <c:v>422474.49989853345</c:v>
                </c:pt>
                <c:pt idx="8512">
                  <c:v>422518.44300728169</c:v>
                </c:pt>
                <c:pt idx="8513">
                  <c:v>422494.40024384949</c:v>
                </c:pt>
                <c:pt idx="8514">
                  <c:v>422780.84504955768</c:v>
                </c:pt>
                <c:pt idx="8515">
                  <c:v>422541.5352149345</c:v>
                </c:pt>
                <c:pt idx="8516">
                  <c:v>422607.30232993519</c:v>
                </c:pt>
                <c:pt idx="8517">
                  <c:v>422678.66051397793</c:v>
                </c:pt>
                <c:pt idx="8518">
                  <c:v>422777.18148703536</c:v>
                </c:pt>
                <c:pt idx="8519">
                  <c:v>422683.47325812728</c:v>
                </c:pt>
                <c:pt idx="8520">
                  <c:v>422892.29905094678</c:v>
                </c:pt>
                <c:pt idx="8521">
                  <c:v>422777.64129682461</c:v>
                </c:pt>
                <c:pt idx="8522">
                  <c:v>422847.40518636623</c:v>
                </c:pt>
                <c:pt idx="8523">
                  <c:v>423255.33737539605</c:v>
                </c:pt>
                <c:pt idx="8524">
                  <c:v>423054.51104070421</c:v>
                </c:pt>
                <c:pt idx="8525">
                  <c:v>422811.52138096094</c:v>
                </c:pt>
                <c:pt idx="8526">
                  <c:v>422789.49736204644</c:v>
                </c:pt>
                <c:pt idx="8527">
                  <c:v>422799.68570041709</c:v>
                </c:pt>
                <c:pt idx="8528">
                  <c:v>422799.40935431136</c:v>
                </c:pt>
                <c:pt idx="8529">
                  <c:v>422834.14535083971</c:v>
                </c:pt>
                <c:pt idx="8530">
                  <c:v>422866.31458877085</c:v>
                </c:pt>
                <c:pt idx="8531">
                  <c:v>422838.83451906341</c:v>
                </c:pt>
                <c:pt idx="8532">
                  <c:v>423033.61712433241</c:v>
                </c:pt>
                <c:pt idx="8533">
                  <c:v>422844.53102279815</c:v>
                </c:pt>
                <c:pt idx="8534">
                  <c:v>423106.02216033696</c:v>
                </c:pt>
                <c:pt idx="8535">
                  <c:v>422882.14402860793</c:v>
                </c:pt>
                <c:pt idx="8536">
                  <c:v>422929.95184992935</c:v>
                </c:pt>
                <c:pt idx="8537">
                  <c:v>422933.03933746228</c:v>
                </c:pt>
                <c:pt idx="8538">
                  <c:v>422954.59161618224</c:v>
                </c:pt>
                <c:pt idx="8539">
                  <c:v>423011.39199219702</c:v>
                </c:pt>
                <c:pt idx="8540">
                  <c:v>422999.87127314694</c:v>
                </c:pt>
                <c:pt idx="8541">
                  <c:v>423017.9153834327</c:v>
                </c:pt>
                <c:pt idx="8542">
                  <c:v>423164.34213984862</c:v>
                </c:pt>
                <c:pt idx="8543">
                  <c:v>423056.6843301584</c:v>
                </c:pt>
                <c:pt idx="8544">
                  <c:v>423050.15788591676</c:v>
                </c:pt>
                <c:pt idx="8545">
                  <c:v>423563.41994661139</c:v>
                </c:pt>
                <c:pt idx="8546">
                  <c:v>423529.23099641729</c:v>
                </c:pt>
                <c:pt idx="8547">
                  <c:v>423456.57405281381</c:v>
                </c:pt>
                <c:pt idx="8548">
                  <c:v>423160.44231579162</c:v>
                </c:pt>
                <c:pt idx="8549">
                  <c:v>423189.83445962094</c:v>
                </c:pt>
                <c:pt idx="8550">
                  <c:v>423277.85669227631</c:v>
                </c:pt>
                <c:pt idx="8551">
                  <c:v>423743.05609110062</c:v>
                </c:pt>
                <c:pt idx="8552">
                  <c:v>423183.47061636759</c:v>
                </c:pt>
                <c:pt idx="8553">
                  <c:v>423214.66919829341</c:v>
                </c:pt>
                <c:pt idx="8554">
                  <c:v>423244.77803971031</c:v>
                </c:pt>
                <c:pt idx="8555">
                  <c:v>423271.6947453809</c:v>
                </c:pt>
                <c:pt idx="8556">
                  <c:v>423276.27561859455</c:v>
                </c:pt>
                <c:pt idx="8557">
                  <c:v>423371.60959639092</c:v>
                </c:pt>
                <c:pt idx="8558">
                  <c:v>423300.51562074176</c:v>
                </c:pt>
                <c:pt idx="8559">
                  <c:v>423332.06176450028</c:v>
                </c:pt>
                <c:pt idx="8560">
                  <c:v>423897.11239129747</c:v>
                </c:pt>
                <c:pt idx="8561">
                  <c:v>423371.73223946773</c:v>
                </c:pt>
                <c:pt idx="8562">
                  <c:v>423394.23175887554</c:v>
                </c:pt>
                <c:pt idx="8563">
                  <c:v>423411.63107583584</c:v>
                </c:pt>
                <c:pt idx="8564">
                  <c:v>423510.49290771148</c:v>
                </c:pt>
                <c:pt idx="8565">
                  <c:v>423444.8004390776</c:v>
                </c:pt>
                <c:pt idx="8566">
                  <c:v>423399.89134710497</c:v>
                </c:pt>
                <c:pt idx="8567">
                  <c:v>423469.08658039104</c:v>
                </c:pt>
                <c:pt idx="8568">
                  <c:v>423514.71835162747</c:v>
                </c:pt>
                <c:pt idx="8569">
                  <c:v>423568.69444931066</c:v>
                </c:pt>
                <c:pt idx="8570">
                  <c:v>423901.61201255664</c:v>
                </c:pt>
                <c:pt idx="8571">
                  <c:v>423628.05729056254</c:v>
                </c:pt>
                <c:pt idx="8572">
                  <c:v>424051.2902411347</c:v>
                </c:pt>
                <c:pt idx="8573">
                  <c:v>423795.7862049606</c:v>
                </c:pt>
                <c:pt idx="8574">
                  <c:v>423698.81883864925</c:v>
                </c:pt>
                <c:pt idx="8575">
                  <c:v>423734.0712571941</c:v>
                </c:pt>
                <c:pt idx="8576">
                  <c:v>423883.13861456886</c:v>
                </c:pt>
                <c:pt idx="8577">
                  <c:v>423819.31642762764</c:v>
                </c:pt>
                <c:pt idx="8578">
                  <c:v>423882.65397118684</c:v>
                </c:pt>
                <c:pt idx="8579">
                  <c:v>424094.50465653447</c:v>
                </c:pt>
                <c:pt idx="8580">
                  <c:v>423882.12618235213</c:v>
                </c:pt>
                <c:pt idx="8581">
                  <c:v>424005.22131709993</c:v>
                </c:pt>
                <c:pt idx="8582">
                  <c:v>423872.34318947006</c:v>
                </c:pt>
                <c:pt idx="8583">
                  <c:v>424141.43547977618</c:v>
                </c:pt>
                <c:pt idx="8584">
                  <c:v>423995.07872138201</c:v>
                </c:pt>
                <c:pt idx="8585">
                  <c:v>424415.00019854453</c:v>
                </c:pt>
                <c:pt idx="8586">
                  <c:v>424009.99741342384</c:v>
                </c:pt>
                <c:pt idx="8587">
                  <c:v>424137.46870291058</c:v>
                </c:pt>
                <c:pt idx="8588">
                  <c:v>423948.19872622081</c:v>
                </c:pt>
                <c:pt idx="8589">
                  <c:v>423964.38365685486</c:v>
                </c:pt>
                <c:pt idx="8590">
                  <c:v>423965.48044112616</c:v>
                </c:pt>
                <c:pt idx="8591">
                  <c:v>423983.57233506005</c:v>
                </c:pt>
                <c:pt idx="8592">
                  <c:v>424154.78201472783</c:v>
                </c:pt>
                <c:pt idx="8593">
                  <c:v>423986.09110037034</c:v>
                </c:pt>
                <c:pt idx="8594">
                  <c:v>424530.53697896423</c:v>
                </c:pt>
                <c:pt idx="8595">
                  <c:v>424058.39532218821</c:v>
                </c:pt>
                <c:pt idx="8596">
                  <c:v>424028.73518596444</c:v>
                </c:pt>
                <c:pt idx="8597">
                  <c:v>424487.8010942039</c:v>
                </c:pt>
                <c:pt idx="8598">
                  <c:v>424072.29616137128</c:v>
                </c:pt>
                <c:pt idx="8599">
                  <c:v>424134.35188043298</c:v>
                </c:pt>
                <c:pt idx="8600">
                  <c:v>424097.50256200426</c:v>
                </c:pt>
                <c:pt idx="8601">
                  <c:v>424145.7422909069</c:v>
                </c:pt>
                <c:pt idx="8602">
                  <c:v>424241.59059050691</c:v>
                </c:pt>
                <c:pt idx="8603">
                  <c:v>424227.84740370861</c:v>
                </c:pt>
                <c:pt idx="8604">
                  <c:v>424239.65133753594</c:v>
                </c:pt>
                <c:pt idx="8605">
                  <c:v>424253.65072967036</c:v>
                </c:pt>
                <c:pt idx="8606">
                  <c:v>424255.28118833486</c:v>
                </c:pt>
                <c:pt idx="8607">
                  <c:v>424860.11398160824</c:v>
                </c:pt>
                <c:pt idx="8608">
                  <c:v>424650.53014371067</c:v>
                </c:pt>
                <c:pt idx="8609">
                  <c:v>424586.45050706691</c:v>
                </c:pt>
                <c:pt idx="8610">
                  <c:v>424400.13466707489</c:v>
                </c:pt>
                <c:pt idx="8611">
                  <c:v>424416.7515962905</c:v>
                </c:pt>
                <c:pt idx="8612">
                  <c:v>424429.85794074804</c:v>
                </c:pt>
                <c:pt idx="8613">
                  <c:v>424466.56235826999</c:v>
                </c:pt>
                <c:pt idx="8614">
                  <c:v>424486.40631636122</c:v>
                </c:pt>
                <c:pt idx="8615">
                  <c:v>424490.71150753909</c:v>
                </c:pt>
                <c:pt idx="8616">
                  <c:v>424554.57738628041</c:v>
                </c:pt>
                <c:pt idx="8617">
                  <c:v>424600.62835391727</c:v>
                </c:pt>
                <c:pt idx="8618">
                  <c:v>424550.0455853623</c:v>
                </c:pt>
                <c:pt idx="8619">
                  <c:v>424954.43125406781</c:v>
                </c:pt>
                <c:pt idx="8620">
                  <c:v>424550.88914437819</c:v>
                </c:pt>
                <c:pt idx="8621">
                  <c:v>424822.30844300473</c:v>
                </c:pt>
                <c:pt idx="8622">
                  <c:v>425099.92688399978</c:v>
                </c:pt>
                <c:pt idx="8623">
                  <c:v>424637.10395761806</c:v>
                </c:pt>
                <c:pt idx="8624">
                  <c:v>424660.96542584203</c:v>
                </c:pt>
                <c:pt idx="8625">
                  <c:v>424744.0947282103</c:v>
                </c:pt>
                <c:pt idx="8626">
                  <c:v>424720.10444844182</c:v>
                </c:pt>
                <c:pt idx="8627">
                  <c:v>424802.9983988218</c:v>
                </c:pt>
                <c:pt idx="8628">
                  <c:v>425254.01386499114</c:v>
                </c:pt>
                <c:pt idx="8629">
                  <c:v>425014.53702012176</c:v>
                </c:pt>
                <c:pt idx="8630">
                  <c:v>424742.9683351554</c:v>
                </c:pt>
                <c:pt idx="8631">
                  <c:v>424809.68387485232</c:v>
                </c:pt>
                <c:pt idx="8632">
                  <c:v>424810.83645748161</c:v>
                </c:pt>
                <c:pt idx="8633">
                  <c:v>425142.90574648452</c:v>
                </c:pt>
                <c:pt idx="8634">
                  <c:v>424808.63084124017</c:v>
                </c:pt>
                <c:pt idx="8635">
                  <c:v>424849.60519258003</c:v>
                </c:pt>
                <c:pt idx="8636">
                  <c:v>424846.55596558016</c:v>
                </c:pt>
                <c:pt idx="8637">
                  <c:v>424850.39535751205</c:v>
                </c:pt>
                <c:pt idx="8638">
                  <c:v>424996.00933705905</c:v>
                </c:pt>
                <c:pt idx="8639">
                  <c:v>425198.74671446695</c:v>
                </c:pt>
                <c:pt idx="8640">
                  <c:v>424977.84836950211</c:v>
                </c:pt>
                <c:pt idx="8641">
                  <c:v>425012.10474186757</c:v>
                </c:pt>
                <c:pt idx="8642">
                  <c:v>425365.50223400659</c:v>
                </c:pt>
                <c:pt idx="8643">
                  <c:v>425055.73912092525</c:v>
                </c:pt>
                <c:pt idx="8644">
                  <c:v>425254.55350517202</c:v>
                </c:pt>
                <c:pt idx="8645">
                  <c:v>425065.89004459255</c:v>
                </c:pt>
                <c:pt idx="8646">
                  <c:v>425069.16241795284</c:v>
                </c:pt>
                <c:pt idx="8647">
                  <c:v>425058.87614872179</c:v>
                </c:pt>
                <c:pt idx="8648">
                  <c:v>425078.40309785504</c:v>
                </c:pt>
                <c:pt idx="8649">
                  <c:v>425229.4522951059</c:v>
                </c:pt>
                <c:pt idx="8650">
                  <c:v>425160.59264380601</c:v>
                </c:pt>
                <c:pt idx="8651">
                  <c:v>425096.04516356532</c:v>
                </c:pt>
                <c:pt idx="8652">
                  <c:v>425191.14527014975</c:v>
                </c:pt>
                <c:pt idx="8653">
                  <c:v>425349.12058514444</c:v>
                </c:pt>
                <c:pt idx="8654">
                  <c:v>425613.79806329875</c:v>
                </c:pt>
                <c:pt idx="8655">
                  <c:v>425208.97133718641</c:v>
                </c:pt>
                <c:pt idx="8656">
                  <c:v>425306.76897228666</c:v>
                </c:pt>
                <c:pt idx="8657">
                  <c:v>425248.57639284898</c:v>
                </c:pt>
                <c:pt idx="8658">
                  <c:v>425285.86746095365</c:v>
                </c:pt>
                <c:pt idx="8659">
                  <c:v>425267.40451405564</c:v>
                </c:pt>
                <c:pt idx="8660">
                  <c:v>425297.93261512119</c:v>
                </c:pt>
                <c:pt idx="8661">
                  <c:v>425810.73515175161</c:v>
                </c:pt>
                <c:pt idx="8662">
                  <c:v>425364.08934241557</c:v>
                </c:pt>
                <c:pt idx="8663">
                  <c:v>425417.50276684965</c:v>
                </c:pt>
                <c:pt idx="8664">
                  <c:v>425365.53707914805</c:v>
                </c:pt>
                <c:pt idx="8665">
                  <c:v>425377.33165160514</c:v>
                </c:pt>
                <c:pt idx="8666">
                  <c:v>425399.36091282195</c:v>
                </c:pt>
                <c:pt idx="8667">
                  <c:v>425460.80844121159</c:v>
                </c:pt>
                <c:pt idx="8668">
                  <c:v>425750.96713042282</c:v>
                </c:pt>
                <c:pt idx="8669">
                  <c:v>425496.46964426176</c:v>
                </c:pt>
                <c:pt idx="8670">
                  <c:v>425539.8037859922</c:v>
                </c:pt>
                <c:pt idx="8671">
                  <c:v>425460.79957596905</c:v>
                </c:pt>
                <c:pt idx="8672">
                  <c:v>425516.14406084636</c:v>
                </c:pt>
                <c:pt idx="8673">
                  <c:v>425602.23764806427</c:v>
                </c:pt>
                <c:pt idx="8674">
                  <c:v>425515.09332960722</c:v>
                </c:pt>
                <c:pt idx="8675">
                  <c:v>426046.28251263907</c:v>
                </c:pt>
                <c:pt idx="8676">
                  <c:v>425539.48094728257</c:v>
                </c:pt>
                <c:pt idx="8677">
                  <c:v>425577.49076083314</c:v>
                </c:pt>
                <c:pt idx="8678">
                  <c:v>425832.52046777797</c:v>
                </c:pt>
                <c:pt idx="8679">
                  <c:v>426101.98759154195</c:v>
                </c:pt>
                <c:pt idx="8680">
                  <c:v>425679.57989983069</c:v>
                </c:pt>
                <c:pt idx="8681">
                  <c:v>425743.31758461398</c:v>
                </c:pt>
                <c:pt idx="8682">
                  <c:v>425666.98381562851</c:v>
                </c:pt>
                <c:pt idx="8683">
                  <c:v>425702.79064953595</c:v>
                </c:pt>
                <c:pt idx="8684">
                  <c:v>425791.44084445998</c:v>
                </c:pt>
                <c:pt idx="8685">
                  <c:v>426234.80514996097</c:v>
                </c:pt>
                <c:pt idx="8686">
                  <c:v>425978.65515446546</c:v>
                </c:pt>
                <c:pt idx="8687">
                  <c:v>426170.65868531255</c:v>
                </c:pt>
                <c:pt idx="8688">
                  <c:v>425844.74431359512</c:v>
                </c:pt>
                <c:pt idx="8689">
                  <c:v>425865.36825298122</c:v>
                </c:pt>
                <c:pt idx="8690">
                  <c:v>425917.58819102071</c:v>
                </c:pt>
                <c:pt idx="8691">
                  <c:v>425954.41290532262</c:v>
                </c:pt>
                <c:pt idx="8692">
                  <c:v>425977.55389001069</c:v>
                </c:pt>
                <c:pt idx="8693">
                  <c:v>425965.43806777842</c:v>
                </c:pt>
                <c:pt idx="8694">
                  <c:v>426054.39971491764</c:v>
                </c:pt>
                <c:pt idx="8695">
                  <c:v>425991.72929035523</c:v>
                </c:pt>
                <c:pt idx="8696">
                  <c:v>425990.78701836569</c:v>
                </c:pt>
                <c:pt idx="8697">
                  <c:v>426006.43341221893</c:v>
                </c:pt>
                <c:pt idx="8698">
                  <c:v>426444.75011149689</c:v>
                </c:pt>
                <c:pt idx="8699">
                  <c:v>426156.20074590057</c:v>
                </c:pt>
                <c:pt idx="8700">
                  <c:v>426060.0531764591</c:v>
                </c:pt>
                <c:pt idx="8701">
                  <c:v>426076.73495621828</c:v>
                </c:pt>
                <c:pt idx="8702">
                  <c:v>426090.46324831573</c:v>
                </c:pt>
                <c:pt idx="8703">
                  <c:v>426075.53500537027</c:v>
                </c:pt>
                <c:pt idx="8704">
                  <c:v>426178.36045519559</c:v>
                </c:pt>
                <c:pt idx="8705">
                  <c:v>426160.50278040272</c:v>
                </c:pt>
                <c:pt idx="8706">
                  <c:v>426160.3631763212</c:v>
                </c:pt>
                <c:pt idx="8707">
                  <c:v>426204.75146851508</c:v>
                </c:pt>
                <c:pt idx="8708">
                  <c:v>426210.86091567535</c:v>
                </c:pt>
                <c:pt idx="8709">
                  <c:v>426283.15306041029</c:v>
                </c:pt>
                <c:pt idx="8710">
                  <c:v>426517.77877341758</c:v>
                </c:pt>
                <c:pt idx="8711">
                  <c:v>426314.01366157527</c:v>
                </c:pt>
                <c:pt idx="8712">
                  <c:v>426470.9045924549</c:v>
                </c:pt>
                <c:pt idx="8713">
                  <c:v>426287.42868532281</c:v>
                </c:pt>
                <c:pt idx="8714">
                  <c:v>426838.82289903838</c:v>
                </c:pt>
                <c:pt idx="8715">
                  <c:v>426297.14442461554</c:v>
                </c:pt>
                <c:pt idx="8716">
                  <c:v>426365.92908336094</c:v>
                </c:pt>
                <c:pt idx="8717">
                  <c:v>426505.34801942768</c:v>
                </c:pt>
                <c:pt idx="8718">
                  <c:v>426382.7200571596</c:v>
                </c:pt>
                <c:pt idx="8719">
                  <c:v>426396.43316377042</c:v>
                </c:pt>
                <c:pt idx="8720">
                  <c:v>426915.96320281731</c:v>
                </c:pt>
                <c:pt idx="8721">
                  <c:v>426770.39395396679</c:v>
                </c:pt>
                <c:pt idx="8722">
                  <c:v>426427.51905067329</c:v>
                </c:pt>
                <c:pt idx="8723">
                  <c:v>426663.55273059115</c:v>
                </c:pt>
                <c:pt idx="8724">
                  <c:v>426442.52115574235</c:v>
                </c:pt>
                <c:pt idx="8725">
                  <c:v>426468.21143189364</c:v>
                </c:pt>
                <c:pt idx="8726">
                  <c:v>426461.36971712898</c:v>
                </c:pt>
                <c:pt idx="8727">
                  <c:v>426544.16647920298</c:v>
                </c:pt>
                <c:pt idx="8728">
                  <c:v>426681.00568157632</c:v>
                </c:pt>
                <c:pt idx="8729">
                  <c:v>426631.85334941192</c:v>
                </c:pt>
                <c:pt idx="8730">
                  <c:v>426601.31138819765</c:v>
                </c:pt>
                <c:pt idx="8731">
                  <c:v>426723.45160935412</c:v>
                </c:pt>
                <c:pt idx="8732">
                  <c:v>426788.54158197017</c:v>
                </c:pt>
                <c:pt idx="8733">
                  <c:v>426912.21073977952</c:v>
                </c:pt>
                <c:pt idx="8734">
                  <c:v>427061.81166011782</c:v>
                </c:pt>
                <c:pt idx="8735">
                  <c:v>426794.08931812108</c:v>
                </c:pt>
                <c:pt idx="8736">
                  <c:v>426793.5804071732</c:v>
                </c:pt>
                <c:pt idx="8737">
                  <c:v>426803.12008118833</c:v>
                </c:pt>
                <c:pt idx="8738">
                  <c:v>427066.22360230249</c:v>
                </c:pt>
                <c:pt idx="8739">
                  <c:v>426837.61810728902</c:v>
                </c:pt>
                <c:pt idx="8740">
                  <c:v>426879.51808828395</c:v>
                </c:pt>
                <c:pt idx="8741">
                  <c:v>426908.66690241202</c:v>
                </c:pt>
                <c:pt idx="8742">
                  <c:v>427060.1851502987</c:v>
                </c:pt>
                <c:pt idx="8743">
                  <c:v>427019.96420003928</c:v>
                </c:pt>
                <c:pt idx="8744">
                  <c:v>427027.20172774943</c:v>
                </c:pt>
                <c:pt idx="8745">
                  <c:v>427022.94297367602</c:v>
                </c:pt>
                <c:pt idx="8746">
                  <c:v>427047.7627589503</c:v>
                </c:pt>
                <c:pt idx="8747">
                  <c:v>427074.28416408011</c:v>
                </c:pt>
                <c:pt idx="8748">
                  <c:v>427060.3441725673</c:v>
                </c:pt>
                <c:pt idx="8749">
                  <c:v>427149.50951833348</c:v>
                </c:pt>
                <c:pt idx="8750">
                  <c:v>427174.44228678674</c:v>
                </c:pt>
                <c:pt idx="8751">
                  <c:v>427112.22511843848</c:v>
                </c:pt>
                <c:pt idx="8752">
                  <c:v>427118.70071116753</c:v>
                </c:pt>
                <c:pt idx="8753">
                  <c:v>427113.24957863963</c:v>
                </c:pt>
                <c:pt idx="8754">
                  <c:v>427224.01516350178</c:v>
                </c:pt>
                <c:pt idx="8755">
                  <c:v>427533.16886966373</c:v>
                </c:pt>
                <c:pt idx="8756">
                  <c:v>427266.21402944525</c:v>
                </c:pt>
                <c:pt idx="8757">
                  <c:v>427336.82702093292</c:v>
                </c:pt>
                <c:pt idx="8758">
                  <c:v>427293.80694273097</c:v>
                </c:pt>
                <c:pt idx="8759">
                  <c:v>427576.06173147948</c:v>
                </c:pt>
                <c:pt idx="8760">
                  <c:v>427205.77571886161</c:v>
                </c:pt>
                <c:pt idx="8761">
                  <c:v>427252.52687199385</c:v>
                </c:pt>
                <c:pt idx="8762">
                  <c:v>427298.97963966877</c:v>
                </c:pt>
                <c:pt idx="8763">
                  <c:v>427278.06065023353</c:v>
                </c:pt>
                <c:pt idx="8764">
                  <c:v>427299.15716971806</c:v>
                </c:pt>
                <c:pt idx="8765">
                  <c:v>427871.70751032053</c:v>
                </c:pt>
                <c:pt idx="8766">
                  <c:v>427323.59165268595</c:v>
                </c:pt>
                <c:pt idx="8767">
                  <c:v>427399.52127247467</c:v>
                </c:pt>
                <c:pt idx="8768">
                  <c:v>427867.45298981498</c:v>
                </c:pt>
                <c:pt idx="8769">
                  <c:v>427417.83563260292</c:v>
                </c:pt>
                <c:pt idx="8770">
                  <c:v>427418.26798318699</c:v>
                </c:pt>
                <c:pt idx="8771">
                  <c:v>427880.34036947245</c:v>
                </c:pt>
                <c:pt idx="8772">
                  <c:v>427751.89780221973</c:v>
                </c:pt>
                <c:pt idx="8773">
                  <c:v>427476.92095187708</c:v>
                </c:pt>
                <c:pt idx="8774">
                  <c:v>427630.32268533716</c:v>
                </c:pt>
                <c:pt idx="8775">
                  <c:v>427549.478410899</c:v>
                </c:pt>
                <c:pt idx="8776">
                  <c:v>428128.93166243931</c:v>
                </c:pt>
                <c:pt idx="8777">
                  <c:v>427628.99961923796</c:v>
                </c:pt>
                <c:pt idx="8778">
                  <c:v>427733.04390205425</c:v>
                </c:pt>
                <c:pt idx="8779">
                  <c:v>427642.35862404911</c:v>
                </c:pt>
                <c:pt idx="8780">
                  <c:v>427987.57926086936</c:v>
                </c:pt>
                <c:pt idx="8781">
                  <c:v>427675.68581319106</c:v>
                </c:pt>
                <c:pt idx="8782">
                  <c:v>427709.11585419183</c:v>
                </c:pt>
                <c:pt idx="8783">
                  <c:v>427767.16267102328</c:v>
                </c:pt>
                <c:pt idx="8784">
                  <c:v>427710.16299867432</c:v>
                </c:pt>
                <c:pt idx="8785">
                  <c:v>427752.65490809572</c:v>
                </c:pt>
                <c:pt idx="8786">
                  <c:v>427751.68508578511</c:v>
                </c:pt>
                <c:pt idx="8787">
                  <c:v>427749.20594809134</c:v>
                </c:pt>
                <c:pt idx="8788">
                  <c:v>427779.80859853915</c:v>
                </c:pt>
                <c:pt idx="8789">
                  <c:v>427860.11258476105</c:v>
                </c:pt>
                <c:pt idx="8790">
                  <c:v>427967.3868957028</c:v>
                </c:pt>
                <c:pt idx="8791">
                  <c:v>427917.64524429158</c:v>
                </c:pt>
                <c:pt idx="8792">
                  <c:v>428001.02040189004</c:v>
                </c:pt>
                <c:pt idx="8793">
                  <c:v>427934.69628586841</c:v>
                </c:pt>
                <c:pt idx="8794">
                  <c:v>427977.45585587784</c:v>
                </c:pt>
                <c:pt idx="8795">
                  <c:v>427970.48839893681</c:v>
                </c:pt>
                <c:pt idx="8796">
                  <c:v>428043.47350731492</c:v>
                </c:pt>
                <c:pt idx="8797">
                  <c:v>427996.5631994314</c:v>
                </c:pt>
                <c:pt idx="8798">
                  <c:v>428015.87772339775</c:v>
                </c:pt>
                <c:pt idx="8799">
                  <c:v>428493.44171196816</c:v>
                </c:pt>
                <c:pt idx="8800">
                  <c:v>428057.92075936904</c:v>
                </c:pt>
                <c:pt idx="8801">
                  <c:v>428105.32796613703</c:v>
                </c:pt>
                <c:pt idx="8802">
                  <c:v>428047.95210025087</c:v>
                </c:pt>
                <c:pt idx="8803">
                  <c:v>428420.65160643158</c:v>
                </c:pt>
                <c:pt idx="8804">
                  <c:v>428322.40693176148</c:v>
                </c:pt>
                <c:pt idx="8805">
                  <c:v>428170.69480114954</c:v>
                </c:pt>
                <c:pt idx="8806">
                  <c:v>428208.21067509457</c:v>
                </c:pt>
                <c:pt idx="8807">
                  <c:v>428613.54368931585</c:v>
                </c:pt>
                <c:pt idx="8808">
                  <c:v>428699.24921657803</c:v>
                </c:pt>
                <c:pt idx="8809">
                  <c:v>428553.6331020146</c:v>
                </c:pt>
                <c:pt idx="8810">
                  <c:v>428819.30766414967</c:v>
                </c:pt>
                <c:pt idx="8811">
                  <c:v>428395.88159089914</c:v>
                </c:pt>
                <c:pt idx="8812">
                  <c:v>428381.34798989858</c:v>
                </c:pt>
                <c:pt idx="8813">
                  <c:v>428282.43300982408</c:v>
                </c:pt>
                <c:pt idx="8814">
                  <c:v>428592.29903600609</c:v>
                </c:pt>
                <c:pt idx="8815">
                  <c:v>428445.01243157376</c:v>
                </c:pt>
                <c:pt idx="8816">
                  <c:v>428328.28411271167</c:v>
                </c:pt>
                <c:pt idx="8817">
                  <c:v>428371.1529781787</c:v>
                </c:pt>
                <c:pt idx="8818">
                  <c:v>428368.29136451567</c:v>
                </c:pt>
                <c:pt idx="8819">
                  <c:v>428372.28170471976</c:v>
                </c:pt>
                <c:pt idx="8820">
                  <c:v>428391.40211608593</c:v>
                </c:pt>
                <c:pt idx="8821">
                  <c:v>428609.86733654252</c:v>
                </c:pt>
                <c:pt idx="8822">
                  <c:v>428443.19191906031</c:v>
                </c:pt>
                <c:pt idx="8823">
                  <c:v>428458.6477160959</c:v>
                </c:pt>
                <c:pt idx="8824">
                  <c:v>428518.37379403895</c:v>
                </c:pt>
                <c:pt idx="8825">
                  <c:v>428463.23512214667</c:v>
                </c:pt>
                <c:pt idx="8826">
                  <c:v>428640.0792247277</c:v>
                </c:pt>
                <c:pt idx="8827">
                  <c:v>428538.61261697521</c:v>
                </c:pt>
                <c:pt idx="8828">
                  <c:v>428759.65025464352</c:v>
                </c:pt>
                <c:pt idx="8829">
                  <c:v>428508.57794558187</c:v>
                </c:pt>
                <c:pt idx="8830">
                  <c:v>428531.74664351373</c:v>
                </c:pt>
                <c:pt idx="8831">
                  <c:v>428616.35036701435</c:v>
                </c:pt>
                <c:pt idx="8832">
                  <c:v>428613.24591079791</c:v>
                </c:pt>
                <c:pt idx="8833">
                  <c:v>428602.98703497223</c:v>
                </c:pt>
                <c:pt idx="8834">
                  <c:v>428640.11683560384</c:v>
                </c:pt>
                <c:pt idx="8835">
                  <c:v>428756.08635116741</c:v>
                </c:pt>
                <c:pt idx="8836">
                  <c:v>428743.46338307433</c:v>
                </c:pt>
                <c:pt idx="8837">
                  <c:v>428764.19574545359</c:v>
                </c:pt>
                <c:pt idx="8838">
                  <c:v>428753.92751280416</c:v>
                </c:pt>
                <c:pt idx="8839">
                  <c:v>428877.60350532742</c:v>
                </c:pt>
                <c:pt idx="8840">
                  <c:v>429029.98575958231</c:v>
                </c:pt>
                <c:pt idx="8841">
                  <c:v>428889.01347478834</c:v>
                </c:pt>
                <c:pt idx="8842">
                  <c:v>428932.00565699546</c:v>
                </c:pt>
                <c:pt idx="8843">
                  <c:v>428971.72497889219</c:v>
                </c:pt>
                <c:pt idx="8844">
                  <c:v>428965.31035121001</c:v>
                </c:pt>
                <c:pt idx="8845">
                  <c:v>428969.95219578617</c:v>
                </c:pt>
                <c:pt idx="8846">
                  <c:v>429015.32154637232</c:v>
                </c:pt>
                <c:pt idx="8847">
                  <c:v>429045.01256522938</c:v>
                </c:pt>
                <c:pt idx="8848">
                  <c:v>429368.52501858835</c:v>
                </c:pt>
                <c:pt idx="8849">
                  <c:v>429059.04765929683</c:v>
                </c:pt>
                <c:pt idx="8850">
                  <c:v>429565.7010414243</c:v>
                </c:pt>
                <c:pt idx="8851">
                  <c:v>429204.05487531499</c:v>
                </c:pt>
                <c:pt idx="8852">
                  <c:v>429109.77836062387</c:v>
                </c:pt>
                <c:pt idx="8853">
                  <c:v>429360.12325103872</c:v>
                </c:pt>
                <c:pt idx="8854">
                  <c:v>429268.07884648937</c:v>
                </c:pt>
                <c:pt idx="8855">
                  <c:v>429152.56849079666</c:v>
                </c:pt>
                <c:pt idx="8856">
                  <c:v>429552.8956999022</c:v>
                </c:pt>
                <c:pt idx="8857">
                  <c:v>429208.81523826718</c:v>
                </c:pt>
                <c:pt idx="8858">
                  <c:v>429194.56289260869</c:v>
                </c:pt>
                <c:pt idx="8859">
                  <c:v>429219.08213683806</c:v>
                </c:pt>
                <c:pt idx="8860">
                  <c:v>429647.24776202912</c:v>
                </c:pt>
                <c:pt idx="8861">
                  <c:v>429218.05294785812</c:v>
                </c:pt>
                <c:pt idx="8862">
                  <c:v>429527.32125252375</c:v>
                </c:pt>
                <c:pt idx="8863">
                  <c:v>429634.44745148264</c:v>
                </c:pt>
                <c:pt idx="8864">
                  <c:v>429371.9790997185</c:v>
                </c:pt>
                <c:pt idx="8865">
                  <c:v>429480.54704620648</c:v>
                </c:pt>
                <c:pt idx="8866">
                  <c:v>429853.10798079905</c:v>
                </c:pt>
                <c:pt idx="8867">
                  <c:v>429887.42193312949</c:v>
                </c:pt>
                <c:pt idx="8868">
                  <c:v>429368.51482049836</c:v>
                </c:pt>
                <c:pt idx="8869">
                  <c:v>429330.9384954524</c:v>
                </c:pt>
                <c:pt idx="8870">
                  <c:v>429900.32499601587</c:v>
                </c:pt>
                <c:pt idx="8871">
                  <c:v>429402.54112439009</c:v>
                </c:pt>
                <c:pt idx="8872">
                  <c:v>429408.74390697683</c:v>
                </c:pt>
                <c:pt idx="8873">
                  <c:v>429498.61907259765</c:v>
                </c:pt>
                <c:pt idx="8874">
                  <c:v>429439.9168220404</c:v>
                </c:pt>
                <c:pt idx="8875">
                  <c:v>429452.67215001187</c:v>
                </c:pt>
                <c:pt idx="8876">
                  <c:v>429466.72552097775</c:v>
                </c:pt>
                <c:pt idx="8877">
                  <c:v>429665.21405301552</c:v>
                </c:pt>
                <c:pt idx="8878">
                  <c:v>429563.21944171307</c:v>
                </c:pt>
                <c:pt idx="8879">
                  <c:v>429558.43190701463</c:v>
                </c:pt>
                <c:pt idx="8880">
                  <c:v>429649.66140127805</c:v>
                </c:pt>
                <c:pt idx="8881">
                  <c:v>429605.19555398251</c:v>
                </c:pt>
                <c:pt idx="8882">
                  <c:v>429637.84174609772</c:v>
                </c:pt>
                <c:pt idx="8883">
                  <c:v>429662.09971546254</c:v>
                </c:pt>
                <c:pt idx="8884">
                  <c:v>429990.61455085187</c:v>
                </c:pt>
                <c:pt idx="8885">
                  <c:v>429905.28628729284</c:v>
                </c:pt>
                <c:pt idx="8886">
                  <c:v>429794.18108290562</c:v>
                </c:pt>
                <c:pt idx="8887">
                  <c:v>429743.8706047482</c:v>
                </c:pt>
                <c:pt idx="8888">
                  <c:v>429799.5949813475</c:v>
                </c:pt>
                <c:pt idx="8889">
                  <c:v>430372.3212246488</c:v>
                </c:pt>
                <c:pt idx="8890">
                  <c:v>429817.57184281375</c:v>
                </c:pt>
                <c:pt idx="8891">
                  <c:v>429809.32057586237</c:v>
                </c:pt>
                <c:pt idx="8892">
                  <c:v>429941.58776717202</c:v>
                </c:pt>
                <c:pt idx="8893">
                  <c:v>430385.207178718</c:v>
                </c:pt>
                <c:pt idx="8894">
                  <c:v>429859.71303091047</c:v>
                </c:pt>
                <c:pt idx="8895">
                  <c:v>429898.40422377043</c:v>
                </c:pt>
                <c:pt idx="8896">
                  <c:v>429905.01650339237</c:v>
                </c:pt>
                <c:pt idx="8897">
                  <c:v>429942.93888074887</c:v>
                </c:pt>
                <c:pt idx="8898">
                  <c:v>429986.28299972322</c:v>
                </c:pt>
                <c:pt idx="8899">
                  <c:v>430393.8689781659</c:v>
                </c:pt>
                <c:pt idx="8900">
                  <c:v>430073.28716603934</c:v>
                </c:pt>
                <c:pt idx="8901">
                  <c:v>430056.37869082193</c:v>
                </c:pt>
                <c:pt idx="8902">
                  <c:v>430051.41255907295</c:v>
                </c:pt>
                <c:pt idx="8903">
                  <c:v>430175.46637323848</c:v>
                </c:pt>
                <c:pt idx="8904">
                  <c:v>430113.96263656538</c:v>
                </c:pt>
                <c:pt idx="8905">
                  <c:v>430168.33824837755</c:v>
                </c:pt>
                <c:pt idx="8906">
                  <c:v>430233.66597165074</c:v>
                </c:pt>
                <c:pt idx="8907">
                  <c:v>430372.85302400263</c:v>
                </c:pt>
                <c:pt idx="8908">
                  <c:v>430149.3702482988</c:v>
                </c:pt>
                <c:pt idx="8909">
                  <c:v>430229.22250054055</c:v>
                </c:pt>
                <c:pt idx="8910">
                  <c:v>430182.05260790722</c:v>
                </c:pt>
                <c:pt idx="8911">
                  <c:v>430231.91317818925</c:v>
                </c:pt>
                <c:pt idx="8912">
                  <c:v>430767.21384384343</c:v>
                </c:pt>
                <c:pt idx="8913">
                  <c:v>430267.04564529774</c:v>
                </c:pt>
                <c:pt idx="8914">
                  <c:v>430272.29876851913</c:v>
                </c:pt>
                <c:pt idx="8915">
                  <c:v>430290.04834403977</c:v>
                </c:pt>
                <c:pt idx="8916">
                  <c:v>430324.98796627478</c:v>
                </c:pt>
                <c:pt idx="8917">
                  <c:v>430361.4416147662</c:v>
                </c:pt>
                <c:pt idx="8918">
                  <c:v>430340.68672317115</c:v>
                </c:pt>
                <c:pt idx="8919">
                  <c:v>430435.85477896984</c:v>
                </c:pt>
                <c:pt idx="8920">
                  <c:v>430500.36498219852</c:v>
                </c:pt>
                <c:pt idx="8921">
                  <c:v>430442.01098262862</c:v>
                </c:pt>
                <c:pt idx="8922">
                  <c:v>430686.01810236031</c:v>
                </c:pt>
                <c:pt idx="8923">
                  <c:v>430801.68018915056</c:v>
                </c:pt>
                <c:pt idx="8924">
                  <c:v>430452.64145229256</c:v>
                </c:pt>
                <c:pt idx="8925">
                  <c:v>430857.44328787446</c:v>
                </c:pt>
                <c:pt idx="8926">
                  <c:v>430457.11891817581</c:v>
                </c:pt>
                <c:pt idx="8927">
                  <c:v>430503.19497008208</c:v>
                </c:pt>
                <c:pt idx="8928">
                  <c:v>430656.47667573299</c:v>
                </c:pt>
                <c:pt idx="8929">
                  <c:v>430545.35046985408</c:v>
                </c:pt>
                <c:pt idx="8930">
                  <c:v>430602.57885756524</c:v>
                </c:pt>
                <c:pt idx="8931">
                  <c:v>431063.43061409722</c:v>
                </c:pt>
                <c:pt idx="8932">
                  <c:v>430635.9864338818</c:v>
                </c:pt>
                <c:pt idx="8933">
                  <c:v>430652.40356864058</c:v>
                </c:pt>
                <c:pt idx="8934">
                  <c:v>430746.8337310527</c:v>
                </c:pt>
                <c:pt idx="8935">
                  <c:v>430621.12690123351</c:v>
                </c:pt>
                <c:pt idx="8936">
                  <c:v>430646.86609841086</c:v>
                </c:pt>
                <c:pt idx="8937">
                  <c:v>430708.70192617661</c:v>
                </c:pt>
                <c:pt idx="8938">
                  <c:v>430696.65201585263</c:v>
                </c:pt>
                <c:pt idx="8939">
                  <c:v>430956.33692066168</c:v>
                </c:pt>
                <c:pt idx="8940">
                  <c:v>430664.7165819137</c:v>
                </c:pt>
                <c:pt idx="8941">
                  <c:v>431286.61856460653</c:v>
                </c:pt>
                <c:pt idx="8942">
                  <c:v>430706.81440268893</c:v>
                </c:pt>
                <c:pt idx="8943">
                  <c:v>430749.5912698278</c:v>
                </c:pt>
                <c:pt idx="8944">
                  <c:v>430790.64795650425</c:v>
                </c:pt>
                <c:pt idx="8945">
                  <c:v>430812.2281868516</c:v>
                </c:pt>
                <c:pt idx="8946">
                  <c:v>430803.33283123793</c:v>
                </c:pt>
                <c:pt idx="8947">
                  <c:v>430874.98869129148</c:v>
                </c:pt>
                <c:pt idx="8948">
                  <c:v>431273.82591431605</c:v>
                </c:pt>
                <c:pt idx="8949">
                  <c:v>430868.30849527416</c:v>
                </c:pt>
                <c:pt idx="8950">
                  <c:v>431393.98440426472</c:v>
                </c:pt>
                <c:pt idx="8951">
                  <c:v>430874.90547431941</c:v>
                </c:pt>
                <c:pt idx="8952">
                  <c:v>431153.91401774425</c:v>
                </c:pt>
                <c:pt idx="8953">
                  <c:v>430922.56920013984</c:v>
                </c:pt>
                <c:pt idx="8954">
                  <c:v>430904.41901287745</c:v>
                </c:pt>
                <c:pt idx="8955">
                  <c:v>430958.75166716526</c:v>
                </c:pt>
                <c:pt idx="8956">
                  <c:v>431074.53573519661</c:v>
                </c:pt>
                <c:pt idx="8957">
                  <c:v>430989.07625854376</c:v>
                </c:pt>
                <c:pt idx="8958">
                  <c:v>431024.45612324204</c:v>
                </c:pt>
                <c:pt idx="8959">
                  <c:v>431052.5397318342</c:v>
                </c:pt>
                <c:pt idx="8960">
                  <c:v>431351.29935630341</c:v>
                </c:pt>
                <c:pt idx="8961">
                  <c:v>431059.27524626889</c:v>
                </c:pt>
                <c:pt idx="8962">
                  <c:v>431087.07010426675</c:v>
                </c:pt>
                <c:pt idx="8963">
                  <c:v>431108.16503970418</c:v>
                </c:pt>
                <c:pt idx="8964">
                  <c:v>431079.08435028157</c:v>
                </c:pt>
                <c:pt idx="8965">
                  <c:v>431207.91068912571</c:v>
                </c:pt>
                <c:pt idx="8966">
                  <c:v>431139.33020380593</c:v>
                </c:pt>
                <c:pt idx="8967">
                  <c:v>431138.39850441518</c:v>
                </c:pt>
                <c:pt idx="8968">
                  <c:v>431290.1196106507</c:v>
                </c:pt>
                <c:pt idx="8969">
                  <c:v>431810.47781631834</c:v>
                </c:pt>
                <c:pt idx="8970">
                  <c:v>431255.52325965406</c:v>
                </c:pt>
                <c:pt idx="8971">
                  <c:v>431311.50413185562</c:v>
                </c:pt>
                <c:pt idx="8972">
                  <c:v>431322.90754793072</c:v>
                </c:pt>
                <c:pt idx="8973">
                  <c:v>431300.49985347281</c:v>
                </c:pt>
                <c:pt idx="8974">
                  <c:v>431412.47929056681</c:v>
                </c:pt>
                <c:pt idx="8975">
                  <c:v>431333.5595515293</c:v>
                </c:pt>
                <c:pt idx="8976">
                  <c:v>431372.20166245929</c:v>
                </c:pt>
                <c:pt idx="8977">
                  <c:v>431420.63741933793</c:v>
                </c:pt>
                <c:pt idx="8978">
                  <c:v>431439.19213569723</c:v>
                </c:pt>
                <c:pt idx="8979">
                  <c:v>431485.18657759757</c:v>
                </c:pt>
                <c:pt idx="8980">
                  <c:v>431474.29664475069</c:v>
                </c:pt>
                <c:pt idx="8981">
                  <c:v>431474.63302425586</c:v>
                </c:pt>
                <c:pt idx="8982">
                  <c:v>431810.6731860952</c:v>
                </c:pt>
                <c:pt idx="8983">
                  <c:v>431511.22816637653</c:v>
                </c:pt>
                <c:pt idx="8984">
                  <c:v>431544.33621142863</c:v>
                </c:pt>
                <c:pt idx="8985">
                  <c:v>431708.09614411532</c:v>
                </c:pt>
                <c:pt idx="8986">
                  <c:v>432003.7737141712</c:v>
                </c:pt>
                <c:pt idx="8987">
                  <c:v>431567.70106726338</c:v>
                </c:pt>
                <c:pt idx="8988">
                  <c:v>431759.82022724726</c:v>
                </c:pt>
                <c:pt idx="8989">
                  <c:v>432021.01397162862</c:v>
                </c:pt>
                <c:pt idx="8990">
                  <c:v>431760.04141739639</c:v>
                </c:pt>
                <c:pt idx="8991">
                  <c:v>431639.89135010936</c:v>
                </c:pt>
                <c:pt idx="8992">
                  <c:v>431758.07454759214</c:v>
                </c:pt>
                <c:pt idx="8993">
                  <c:v>432068.29459860537</c:v>
                </c:pt>
                <c:pt idx="8994">
                  <c:v>431708.39730969712</c:v>
                </c:pt>
                <c:pt idx="8995">
                  <c:v>431944.11797988275</c:v>
                </c:pt>
                <c:pt idx="8996">
                  <c:v>432278.60875492077</c:v>
                </c:pt>
                <c:pt idx="8997">
                  <c:v>431739.26305875723</c:v>
                </c:pt>
                <c:pt idx="8998">
                  <c:v>431884.57740873052</c:v>
                </c:pt>
                <c:pt idx="8999">
                  <c:v>431741.01077974186</c:v>
                </c:pt>
                <c:pt idx="9000">
                  <c:v>431745.61750607204</c:v>
                </c:pt>
                <c:pt idx="9001">
                  <c:v>431810.99900650693</c:v>
                </c:pt>
                <c:pt idx="9002">
                  <c:v>432154.31593043025</c:v>
                </c:pt>
                <c:pt idx="9003">
                  <c:v>431875.73522838933</c:v>
                </c:pt>
                <c:pt idx="9004">
                  <c:v>431941.98710466101</c:v>
                </c:pt>
                <c:pt idx="9005">
                  <c:v>431917.67112866719</c:v>
                </c:pt>
                <c:pt idx="9006">
                  <c:v>431913.09578801459</c:v>
                </c:pt>
                <c:pt idx="9007">
                  <c:v>432390.36083649512</c:v>
                </c:pt>
                <c:pt idx="9008">
                  <c:v>431953.10020309524</c:v>
                </c:pt>
                <c:pt idx="9009">
                  <c:v>431952.58664438082</c:v>
                </c:pt>
                <c:pt idx="9010">
                  <c:v>431992.95299937122</c:v>
                </c:pt>
                <c:pt idx="9011">
                  <c:v>432394.68535307288</c:v>
                </c:pt>
                <c:pt idx="9012">
                  <c:v>432015.28281951085</c:v>
                </c:pt>
                <c:pt idx="9013">
                  <c:v>432096.10702572815</c:v>
                </c:pt>
                <c:pt idx="9014">
                  <c:v>432166.63594494102</c:v>
                </c:pt>
                <c:pt idx="9015">
                  <c:v>432261.72890004714</c:v>
                </c:pt>
                <c:pt idx="9016">
                  <c:v>432412.44197309692</c:v>
                </c:pt>
                <c:pt idx="9017">
                  <c:v>432319.60409709462</c:v>
                </c:pt>
                <c:pt idx="9018">
                  <c:v>432480.86115395598</c:v>
                </c:pt>
                <c:pt idx="9019">
                  <c:v>432297.38400564465</c:v>
                </c:pt>
                <c:pt idx="9020">
                  <c:v>432221.4281434716</c:v>
                </c:pt>
                <c:pt idx="9021">
                  <c:v>432271.34698129946</c:v>
                </c:pt>
                <c:pt idx="9022">
                  <c:v>432332.43938184006</c:v>
                </c:pt>
                <c:pt idx="9023">
                  <c:v>432438.87482256105</c:v>
                </c:pt>
                <c:pt idx="9024">
                  <c:v>432575.5078045319</c:v>
                </c:pt>
                <c:pt idx="9025">
                  <c:v>432974.53116866993</c:v>
                </c:pt>
                <c:pt idx="9026">
                  <c:v>432435.47751132218</c:v>
                </c:pt>
                <c:pt idx="9027">
                  <c:v>432734.13956560293</c:v>
                </c:pt>
                <c:pt idx="9028">
                  <c:v>432427.03215505084</c:v>
                </c:pt>
                <c:pt idx="9029">
                  <c:v>432466.66003157117</c:v>
                </c:pt>
                <c:pt idx="9030">
                  <c:v>432931.61730833241</c:v>
                </c:pt>
                <c:pt idx="9031">
                  <c:v>432458.86048176658</c:v>
                </c:pt>
                <c:pt idx="9032">
                  <c:v>432483.72206047864</c:v>
                </c:pt>
                <c:pt idx="9033">
                  <c:v>432496.9076945688</c:v>
                </c:pt>
                <c:pt idx="9034">
                  <c:v>432683.26674783009</c:v>
                </c:pt>
                <c:pt idx="9035">
                  <c:v>432526.12602127925</c:v>
                </c:pt>
                <c:pt idx="9036">
                  <c:v>432550.40638857678</c:v>
                </c:pt>
                <c:pt idx="9037">
                  <c:v>432566.92180755077</c:v>
                </c:pt>
                <c:pt idx="9038">
                  <c:v>433094.86522022216</c:v>
                </c:pt>
                <c:pt idx="9039">
                  <c:v>432594.16248898912</c:v>
                </c:pt>
                <c:pt idx="9040">
                  <c:v>433043.42550485779</c:v>
                </c:pt>
                <c:pt idx="9041">
                  <c:v>432698.24748460861</c:v>
                </c:pt>
                <c:pt idx="9042">
                  <c:v>432761.56864387798</c:v>
                </c:pt>
                <c:pt idx="9043">
                  <c:v>432822.41943035694</c:v>
                </c:pt>
                <c:pt idx="9044">
                  <c:v>432773.55670444021</c:v>
                </c:pt>
                <c:pt idx="9045">
                  <c:v>432787.28787245817</c:v>
                </c:pt>
                <c:pt idx="9046">
                  <c:v>432773.00759512978</c:v>
                </c:pt>
                <c:pt idx="9047">
                  <c:v>432784.59016522067</c:v>
                </c:pt>
                <c:pt idx="9048">
                  <c:v>433258.20191502146</c:v>
                </c:pt>
                <c:pt idx="9049">
                  <c:v>432884.50643332239</c:v>
                </c:pt>
                <c:pt idx="9050">
                  <c:v>432873.98899649177</c:v>
                </c:pt>
                <c:pt idx="9051">
                  <c:v>432847.68036869995</c:v>
                </c:pt>
                <c:pt idx="9052">
                  <c:v>432880.18065820332</c:v>
                </c:pt>
                <c:pt idx="9053">
                  <c:v>433464.38922895544</c:v>
                </c:pt>
                <c:pt idx="9054">
                  <c:v>433024.30775753222</c:v>
                </c:pt>
                <c:pt idx="9055">
                  <c:v>432942.98505855713</c:v>
                </c:pt>
                <c:pt idx="9056">
                  <c:v>433271.21150783729</c:v>
                </c:pt>
                <c:pt idx="9057">
                  <c:v>433206.93129472598</c:v>
                </c:pt>
                <c:pt idx="9058">
                  <c:v>433000.30242457829</c:v>
                </c:pt>
                <c:pt idx="9059">
                  <c:v>433108.82853421092</c:v>
                </c:pt>
                <c:pt idx="9060">
                  <c:v>433224.42797331722</c:v>
                </c:pt>
                <c:pt idx="9061">
                  <c:v>433584.73129505996</c:v>
                </c:pt>
                <c:pt idx="9062">
                  <c:v>433054.8232464887</c:v>
                </c:pt>
                <c:pt idx="9063">
                  <c:v>433118.4652804092</c:v>
                </c:pt>
                <c:pt idx="9064">
                  <c:v>433348.87662396958</c:v>
                </c:pt>
                <c:pt idx="9065">
                  <c:v>433134.44367973373</c:v>
                </c:pt>
                <c:pt idx="9066">
                  <c:v>433301.96918945666</c:v>
                </c:pt>
                <c:pt idx="9067">
                  <c:v>433161.67378503887</c:v>
                </c:pt>
                <c:pt idx="9068">
                  <c:v>433182.88211880112</c:v>
                </c:pt>
                <c:pt idx="9069">
                  <c:v>433184.77955148916</c:v>
                </c:pt>
                <c:pt idx="9070">
                  <c:v>433255.67202615709</c:v>
                </c:pt>
                <c:pt idx="9071">
                  <c:v>433281.34946173953</c:v>
                </c:pt>
                <c:pt idx="9072">
                  <c:v>433301.05581378361</c:v>
                </c:pt>
                <c:pt idx="9073">
                  <c:v>433739.49327893712</c:v>
                </c:pt>
                <c:pt idx="9074">
                  <c:v>433311.985653057</c:v>
                </c:pt>
                <c:pt idx="9075">
                  <c:v>433304.93154403206</c:v>
                </c:pt>
                <c:pt idx="9076">
                  <c:v>433317.00333254895</c:v>
                </c:pt>
                <c:pt idx="9077">
                  <c:v>433435.64698446752</c:v>
                </c:pt>
                <c:pt idx="9078">
                  <c:v>433395.42167064594</c:v>
                </c:pt>
                <c:pt idx="9079">
                  <c:v>433465.98395406618</c:v>
                </c:pt>
                <c:pt idx="9080">
                  <c:v>433417.95284872776</c:v>
                </c:pt>
                <c:pt idx="9081">
                  <c:v>433437.59321556229</c:v>
                </c:pt>
                <c:pt idx="9082">
                  <c:v>433911.39619962097</c:v>
                </c:pt>
                <c:pt idx="9083">
                  <c:v>433466.1122373828</c:v>
                </c:pt>
                <c:pt idx="9084">
                  <c:v>433460.92587029008</c:v>
                </c:pt>
                <c:pt idx="9085">
                  <c:v>433482.91506921756</c:v>
                </c:pt>
                <c:pt idx="9086">
                  <c:v>433486.39369564579</c:v>
                </c:pt>
                <c:pt idx="9087">
                  <c:v>433898.58284639072</c:v>
                </c:pt>
                <c:pt idx="9088">
                  <c:v>433535.82123626751</c:v>
                </c:pt>
                <c:pt idx="9089">
                  <c:v>433582.52813352848</c:v>
                </c:pt>
                <c:pt idx="9090">
                  <c:v>433566.75480801077</c:v>
                </c:pt>
                <c:pt idx="9091">
                  <c:v>433586.75842471397</c:v>
                </c:pt>
                <c:pt idx="9092">
                  <c:v>433598.5194846543</c:v>
                </c:pt>
                <c:pt idx="9093">
                  <c:v>433604.92008132965</c:v>
                </c:pt>
                <c:pt idx="9094">
                  <c:v>433631.09417651838</c:v>
                </c:pt>
                <c:pt idx="9095">
                  <c:v>433971.69194659672</c:v>
                </c:pt>
                <c:pt idx="9096">
                  <c:v>433652.15395297948</c:v>
                </c:pt>
                <c:pt idx="9097">
                  <c:v>433755.39548191032</c:v>
                </c:pt>
                <c:pt idx="9098">
                  <c:v>433683.26873321121</c:v>
                </c:pt>
                <c:pt idx="9099">
                  <c:v>433866.10080423945</c:v>
                </c:pt>
                <c:pt idx="9100">
                  <c:v>433789.54642255057</c:v>
                </c:pt>
                <c:pt idx="9101">
                  <c:v>433820.81626024196</c:v>
                </c:pt>
                <c:pt idx="9102">
                  <c:v>433811.42806681298</c:v>
                </c:pt>
                <c:pt idx="9103">
                  <c:v>433883.31846112892</c:v>
                </c:pt>
                <c:pt idx="9104">
                  <c:v>434105.06797939743</c:v>
                </c:pt>
                <c:pt idx="9105">
                  <c:v>434371.34349397593</c:v>
                </c:pt>
                <c:pt idx="9106">
                  <c:v>433920.80033389456</c:v>
                </c:pt>
                <c:pt idx="9107">
                  <c:v>433881.11335866677</c:v>
                </c:pt>
                <c:pt idx="9108">
                  <c:v>434208.11629230925</c:v>
                </c:pt>
                <c:pt idx="9109">
                  <c:v>433967.27077792195</c:v>
                </c:pt>
                <c:pt idx="9110">
                  <c:v>433991.75853219326</c:v>
                </c:pt>
                <c:pt idx="9111">
                  <c:v>434379.95892988081</c:v>
                </c:pt>
                <c:pt idx="9112">
                  <c:v>434058.38447422627</c:v>
                </c:pt>
                <c:pt idx="9113">
                  <c:v>433951.8461484079</c:v>
                </c:pt>
                <c:pt idx="9114">
                  <c:v>434324.15098315658</c:v>
                </c:pt>
                <c:pt idx="9115">
                  <c:v>433997.48910478741</c:v>
                </c:pt>
                <c:pt idx="9116">
                  <c:v>434063.3956486659</c:v>
                </c:pt>
                <c:pt idx="9117">
                  <c:v>434009.75685500848</c:v>
                </c:pt>
                <c:pt idx="9118">
                  <c:v>434076.50040602684</c:v>
                </c:pt>
                <c:pt idx="9119">
                  <c:v>434103.42932884349</c:v>
                </c:pt>
                <c:pt idx="9120">
                  <c:v>434659.39604649623</c:v>
                </c:pt>
                <c:pt idx="9121">
                  <c:v>434134.71652312123</c:v>
                </c:pt>
                <c:pt idx="9122">
                  <c:v>434143.88355318783</c:v>
                </c:pt>
                <c:pt idx="9123">
                  <c:v>434154.16997962235</c:v>
                </c:pt>
                <c:pt idx="9124">
                  <c:v>434170.46178757446</c:v>
                </c:pt>
                <c:pt idx="9125">
                  <c:v>434337.61306570948</c:v>
                </c:pt>
                <c:pt idx="9126">
                  <c:v>434233.50519828766</c:v>
                </c:pt>
                <c:pt idx="9127">
                  <c:v>434238.56436177203</c:v>
                </c:pt>
                <c:pt idx="9128">
                  <c:v>434283.87021593779</c:v>
                </c:pt>
                <c:pt idx="9129">
                  <c:v>434517.77478496451</c:v>
                </c:pt>
                <c:pt idx="9130">
                  <c:v>434689.57293417328</c:v>
                </c:pt>
                <c:pt idx="9131">
                  <c:v>434411.10635560146</c:v>
                </c:pt>
                <c:pt idx="9132">
                  <c:v>434433.91292672622</c:v>
                </c:pt>
                <c:pt idx="9133">
                  <c:v>434380.07309951063</c:v>
                </c:pt>
                <c:pt idx="9134">
                  <c:v>434524.04099491134</c:v>
                </c:pt>
                <c:pt idx="9135">
                  <c:v>434469.11487122974</c:v>
                </c:pt>
                <c:pt idx="9136">
                  <c:v>434450.64779480424</c:v>
                </c:pt>
                <c:pt idx="9137">
                  <c:v>434476.55092261318</c:v>
                </c:pt>
                <c:pt idx="9138">
                  <c:v>434575.28419690178</c:v>
                </c:pt>
                <c:pt idx="9139">
                  <c:v>434518.67987341865</c:v>
                </c:pt>
                <c:pt idx="9140">
                  <c:v>434634.91037800547</c:v>
                </c:pt>
                <c:pt idx="9141">
                  <c:v>434558.84382576315</c:v>
                </c:pt>
                <c:pt idx="9142">
                  <c:v>434589.68075633061</c:v>
                </c:pt>
                <c:pt idx="9143">
                  <c:v>434600.08292727411</c:v>
                </c:pt>
                <c:pt idx="9144">
                  <c:v>434865.98437466216</c:v>
                </c:pt>
                <c:pt idx="9145">
                  <c:v>434618.21112772397</c:v>
                </c:pt>
                <c:pt idx="9146">
                  <c:v>434632.23612108862</c:v>
                </c:pt>
                <c:pt idx="9147">
                  <c:v>434699.40528754535</c:v>
                </c:pt>
                <c:pt idx="9148">
                  <c:v>434764.94564297819</c:v>
                </c:pt>
                <c:pt idx="9149">
                  <c:v>434705.87873738323</c:v>
                </c:pt>
                <c:pt idx="9150">
                  <c:v>434747.6688166979</c:v>
                </c:pt>
                <c:pt idx="9151">
                  <c:v>434815.01184378599</c:v>
                </c:pt>
                <c:pt idx="9152">
                  <c:v>434969.49622240762</c:v>
                </c:pt>
                <c:pt idx="9153">
                  <c:v>434786.42672984541</c:v>
                </c:pt>
                <c:pt idx="9154">
                  <c:v>434893.50061255984</c:v>
                </c:pt>
                <c:pt idx="9155">
                  <c:v>434848.24529318186</c:v>
                </c:pt>
                <c:pt idx="9156">
                  <c:v>434857.96814527368</c:v>
                </c:pt>
                <c:pt idx="9157">
                  <c:v>434889.29025253776</c:v>
                </c:pt>
                <c:pt idx="9158">
                  <c:v>435094.06926264212</c:v>
                </c:pt>
                <c:pt idx="9159">
                  <c:v>435381.87013162102</c:v>
                </c:pt>
                <c:pt idx="9160">
                  <c:v>435313.09239933314</c:v>
                </c:pt>
                <c:pt idx="9161">
                  <c:v>434942.87229446054</c:v>
                </c:pt>
                <c:pt idx="9162">
                  <c:v>435102.96932428231</c:v>
                </c:pt>
                <c:pt idx="9163">
                  <c:v>434950.67047941417</c:v>
                </c:pt>
                <c:pt idx="9164">
                  <c:v>435227.28733408212</c:v>
                </c:pt>
                <c:pt idx="9165">
                  <c:v>435274.69654194318</c:v>
                </c:pt>
                <c:pt idx="9166">
                  <c:v>435140.80799348105</c:v>
                </c:pt>
                <c:pt idx="9167">
                  <c:v>435053.02880945167</c:v>
                </c:pt>
                <c:pt idx="9168">
                  <c:v>435154.63053209777</c:v>
                </c:pt>
                <c:pt idx="9169">
                  <c:v>435420.67458147311</c:v>
                </c:pt>
                <c:pt idx="9170">
                  <c:v>435098.47978950472</c:v>
                </c:pt>
                <c:pt idx="9171">
                  <c:v>435138.26158972539</c:v>
                </c:pt>
                <c:pt idx="9172">
                  <c:v>435258.87433221051</c:v>
                </c:pt>
                <c:pt idx="9173">
                  <c:v>435092.02560264082</c:v>
                </c:pt>
                <c:pt idx="9174">
                  <c:v>435124.67415201047</c:v>
                </c:pt>
                <c:pt idx="9175">
                  <c:v>435195.76063889591</c:v>
                </c:pt>
                <c:pt idx="9176">
                  <c:v>435519.57526206638</c:v>
                </c:pt>
                <c:pt idx="9177">
                  <c:v>435162.87193104083</c:v>
                </c:pt>
                <c:pt idx="9178">
                  <c:v>435297.37274019467</c:v>
                </c:pt>
                <c:pt idx="9179">
                  <c:v>435725.99695598445</c:v>
                </c:pt>
                <c:pt idx="9180">
                  <c:v>435345.02730331483</c:v>
                </c:pt>
                <c:pt idx="9181">
                  <c:v>435329.29368779936</c:v>
                </c:pt>
                <c:pt idx="9182">
                  <c:v>435428.9756079638</c:v>
                </c:pt>
                <c:pt idx="9183">
                  <c:v>435511.38976962439</c:v>
                </c:pt>
                <c:pt idx="9184">
                  <c:v>435381.52520629321</c:v>
                </c:pt>
                <c:pt idx="9185">
                  <c:v>435644.42872739135</c:v>
                </c:pt>
                <c:pt idx="9186">
                  <c:v>435449.27903430985</c:v>
                </c:pt>
                <c:pt idx="9187">
                  <c:v>435455.75559759937</c:v>
                </c:pt>
                <c:pt idx="9188">
                  <c:v>435420.0446000814</c:v>
                </c:pt>
                <c:pt idx="9189">
                  <c:v>435527.86261801393</c:v>
                </c:pt>
                <c:pt idx="9190">
                  <c:v>435996.99452061875</c:v>
                </c:pt>
                <c:pt idx="9191">
                  <c:v>435616.15151864238</c:v>
                </c:pt>
                <c:pt idx="9192">
                  <c:v>435466.4600986786</c:v>
                </c:pt>
                <c:pt idx="9193">
                  <c:v>435573.99762407894</c:v>
                </c:pt>
                <c:pt idx="9194">
                  <c:v>435572.22767453513</c:v>
                </c:pt>
                <c:pt idx="9195">
                  <c:v>435705.51312935981</c:v>
                </c:pt>
                <c:pt idx="9196">
                  <c:v>435618.20424850262</c:v>
                </c:pt>
                <c:pt idx="9197">
                  <c:v>435629.06798885914</c:v>
                </c:pt>
                <c:pt idx="9198">
                  <c:v>435971.31875871075</c:v>
                </c:pt>
                <c:pt idx="9199">
                  <c:v>435793.20812337479</c:v>
                </c:pt>
                <c:pt idx="9200">
                  <c:v>435668.89973653865</c:v>
                </c:pt>
                <c:pt idx="9201">
                  <c:v>435821.44647347496</c:v>
                </c:pt>
                <c:pt idx="9202">
                  <c:v>435817.59087025106</c:v>
                </c:pt>
                <c:pt idx="9203">
                  <c:v>435805.12801595649</c:v>
                </c:pt>
                <c:pt idx="9204">
                  <c:v>436225.06890103756</c:v>
                </c:pt>
                <c:pt idx="9205">
                  <c:v>435840.56728987093</c:v>
                </c:pt>
                <c:pt idx="9206">
                  <c:v>435811.15301836049</c:v>
                </c:pt>
                <c:pt idx="9207">
                  <c:v>435895.51729192352</c:v>
                </c:pt>
                <c:pt idx="9208">
                  <c:v>435912.21115788049</c:v>
                </c:pt>
                <c:pt idx="9209">
                  <c:v>435893.83084231702</c:v>
                </c:pt>
                <c:pt idx="9210">
                  <c:v>435975.05960236036</c:v>
                </c:pt>
                <c:pt idx="9211">
                  <c:v>436059.43956168881</c:v>
                </c:pt>
                <c:pt idx="9212">
                  <c:v>436041.9326860258</c:v>
                </c:pt>
                <c:pt idx="9213">
                  <c:v>436087.96958636184</c:v>
                </c:pt>
                <c:pt idx="9214">
                  <c:v>436582.16926667263</c:v>
                </c:pt>
                <c:pt idx="9215">
                  <c:v>436038.57747051743</c:v>
                </c:pt>
                <c:pt idx="9216">
                  <c:v>436151.48018495791</c:v>
                </c:pt>
                <c:pt idx="9217">
                  <c:v>436266.37145142641</c:v>
                </c:pt>
                <c:pt idx="9218">
                  <c:v>436577.9112640862</c:v>
                </c:pt>
                <c:pt idx="9219">
                  <c:v>436194.50636559259</c:v>
                </c:pt>
                <c:pt idx="9220">
                  <c:v>436169.37396280357</c:v>
                </c:pt>
                <c:pt idx="9221">
                  <c:v>436201.41046301497</c:v>
                </c:pt>
                <c:pt idx="9222">
                  <c:v>436517.75546242192</c:v>
                </c:pt>
                <c:pt idx="9223">
                  <c:v>436271.10060922831</c:v>
                </c:pt>
                <c:pt idx="9224">
                  <c:v>436231.09261113714</c:v>
                </c:pt>
                <c:pt idx="9225">
                  <c:v>436255.95550395118</c:v>
                </c:pt>
                <c:pt idx="9226">
                  <c:v>436282.19840505952</c:v>
                </c:pt>
                <c:pt idx="9227">
                  <c:v>436266.04046774865</c:v>
                </c:pt>
                <c:pt idx="9228">
                  <c:v>436305.19039126742</c:v>
                </c:pt>
                <c:pt idx="9229">
                  <c:v>436354.77082385414</c:v>
                </c:pt>
                <c:pt idx="9230">
                  <c:v>436293.31357603869</c:v>
                </c:pt>
                <c:pt idx="9231">
                  <c:v>436315.8037629092</c:v>
                </c:pt>
                <c:pt idx="9232">
                  <c:v>436435.504290251</c:v>
                </c:pt>
                <c:pt idx="9233">
                  <c:v>436305.90746199619</c:v>
                </c:pt>
                <c:pt idx="9234">
                  <c:v>436428.96253997419</c:v>
                </c:pt>
                <c:pt idx="9235">
                  <c:v>436373.2075801419</c:v>
                </c:pt>
                <c:pt idx="9236">
                  <c:v>436423.65000568674</c:v>
                </c:pt>
                <c:pt idx="9237">
                  <c:v>436467.76880732283</c:v>
                </c:pt>
                <c:pt idx="9238">
                  <c:v>436445.51037836191</c:v>
                </c:pt>
                <c:pt idx="9239">
                  <c:v>436728.66821070551</c:v>
                </c:pt>
                <c:pt idx="9240">
                  <c:v>436519.02698793012</c:v>
                </c:pt>
                <c:pt idx="9241">
                  <c:v>436471.97350427572</c:v>
                </c:pt>
                <c:pt idx="9242">
                  <c:v>436896.4040370924</c:v>
                </c:pt>
                <c:pt idx="9243">
                  <c:v>436506.72827165195</c:v>
                </c:pt>
                <c:pt idx="9244">
                  <c:v>436602.18864720623</c:v>
                </c:pt>
                <c:pt idx="9245">
                  <c:v>436673.57582802128</c:v>
                </c:pt>
                <c:pt idx="9246">
                  <c:v>436619.39017415716</c:v>
                </c:pt>
                <c:pt idx="9247">
                  <c:v>436960.98897306266</c:v>
                </c:pt>
                <c:pt idx="9248">
                  <c:v>436608.23708726146</c:v>
                </c:pt>
                <c:pt idx="9249">
                  <c:v>436652.53998465883</c:v>
                </c:pt>
                <c:pt idx="9250">
                  <c:v>437107.25585086801</c:v>
                </c:pt>
                <c:pt idx="9251">
                  <c:v>436870.98778405029</c:v>
                </c:pt>
                <c:pt idx="9252">
                  <c:v>436854.68298184709</c:v>
                </c:pt>
                <c:pt idx="9253">
                  <c:v>436961.23575000622</c:v>
                </c:pt>
                <c:pt idx="9254">
                  <c:v>436876.57610681129</c:v>
                </c:pt>
                <c:pt idx="9255">
                  <c:v>437288.02706437244</c:v>
                </c:pt>
                <c:pt idx="9256">
                  <c:v>436809.75290273252</c:v>
                </c:pt>
                <c:pt idx="9257">
                  <c:v>436858.14251089882</c:v>
                </c:pt>
                <c:pt idx="9258">
                  <c:v>436876.45680625708</c:v>
                </c:pt>
                <c:pt idx="9259">
                  <c:v>436970.13571929332</c:v>
                </c:pt>
                <c:pt idx="9260">
                  <c:v>437090.26085933094</c:v>
                </c:pt>
                <c:pt idx="9261">
                  <c:v>436800.47254502267</c:v>
                </c:pt>
                <c:pt idx="9262">
                  <c:v>436919.11771226488</c:v>
                </c:pt>
                <c:pt idx="9263">
                  <c:v>436915.37844640244</c:v>
                </c:pt>
                <c:pt idx="9264">
                  <c:v>436847.26530306181</c:v>
                </c:pt>
                <c:pt idx="9265">
                  <c:v>437009.05655034765</c:v>
                </c:pt>
                <c:pt idx="9266">
                  <c:v>436947.50500053569</c:v>
                </c:pt>
                <c:pt idx="9267">
                  <c:v>436950.748061224</c:v>
                </c:pt>
                <c:pt idx="9268">
                  <c:v>436952.33259877458</c:v>
                </c:pt>
                <c:pt idx="9269">
                  <c:v>437010.38480901934</c:v>
                </c:pt>
                <c:pt idx="9270">
                  <c:v>437593.66598377383</c:v>
                </c:pt>
                <c:pt idx="9271">
                  <c:v>437524.82758140413</c:v>
                </c:pt>
                <c:pt idx="9272">
                  <c:v>437080.32409369486</c:v>
                </c:pt>
                <c:pt idx="9273">
                  <c:v>437434.51039028802</c:v>
                </c:pt>
                <c:pt idx="9274">
                  <c:v>437150.00146254688</c:v>
                </c:pt>
                <c:pt idx="9275">
                  <c:v>437153.69489218725</c:v>
                </c:pt>
                <c:pt idx="9276">
                  <c:v>437284.97841236286</c:v>
                </c:pt>
                <c:pt idx="9277">
                  <c:v>437278.99019484199</c:v>
                </c:pt>
                <c:pt idx="9278">
                  <c:v>437503.50266902207</c:v>
                </c:pt>
                <c:pt idx="9279">
                  <c:v>437281.10584465927</c:v>
                </c:pt>
                <c:pt idx="9280">
                  <c:v>437332.37085600395</c:v>
                </c:pt>
                <c:pt idx="9281">
                  <c:v>437585.23297819408</c:v>
                </c:pt>
                <c:pt idx="9282">
                  <c:v>437278.91430778342</c:v>
                </c:pt>
                <c:pt idx="9283">
                  <c:v>437282.25602363201</c:v>
                </c:pt>
                <c:pt idx="9284">
                  <c:v>437324.25169075781</c:v>
                </c:pt>
                <c:pt idx="9285">
                  <c:v>437353.14521906414</c:v>
                </c:pt>
                <c:pt idx="9286">
                  <c:v>437320.43690492533</c:v>
                </c:pt>
                <c:pt idx="9287">
                  <c:v>437331.10293235991</c:v>
                </c:pt>
                <c:pt idx="9288">
                  <c:v>437354.71483099752</c:v>
                </c:pt>
                <c:pt idx="9289">
                  <c:v>437415.49262350728</c:v>
                </c:pt>
                <c:pt idx="9290">
                  <c:v>437420.8869969307</c:v>
                </c:pt>
                <c:pt idx="9291">
                  <c:v>437526.53778526396</c:v>
                </c:pt>
                <c:pt idx="9292">
                  <c:v>437486.20430780086</c:v>
                </c:pt>
                <c:pt idx="9293">
                  <c:v>437641.84103944292</c:v>
                </c:pt>
                <c:pt idx="9294">
                  <c:v>437942.48128506629</c:v>
                </c:pt>
                <c:pt idx="9295">
                  <c:v>437548.06887257996</c:v>
                </c:pt>
                <c:pt idx="9296">
                  <c:v>437571.61890864739</c:v>
                </c:pt>
                <c:pt idx="9297">
                  <c:v>437594.8392487659</c:v>
                </c:pt>
                <c:pt idx="9298">
                  <c:v>437729.12685615208</c:v>
                </c:pt>
                <c:pt idx="9299">
                  <c:v>437785.42085002526</c:v>
                </c:pt>
                <c:pt idx="9300">
                  <c:v>437719.06046838569</c:v>
                </c:pt>
                <c:pt idx="9301">
                  <c:v>437689.99872256885</c:v>
                </c:pt>
                <c:pt idx="9302">
                  <c:v>437782.60668437224</c:v>
                </c:pt>
                <c:pt idx="9303">
                  <c:v>437994.55368594936</c:v>
                </c:pt>
                <c:pt idx="9304">
                  <c:v>437890.11688135657</c:v>
                </c:pt>
                <c:pt idx="9305">
                  <c:v>437854.84708923067</c:v>
                </c:pt>
                <c:pt idx="9306">
                  <c:v>438093.45783440629</c:v>
                </c:pt>
                <c:pt idx="9307">
                  <c:v>437931.45551833755</c:v>
                </c:pt>
                <c:pt idx="9308">
                  <c:v>438364.44429143739</c:v>
                </c:pt>
                <c:pt idx="9309">
                  <c:v>437913.88371422421</c:v>
                </c:pt>
                <c:pt idx="9310">
                  <c:v>438047.24139696109</c:v>
                </c:pt>
                <c:pt idx="9311">
                  <c:v>437898.20605368767</c:v>
                </c:pt>
                <c:pt idx="9312">
                  <c:v>438317.14232472819</c:v>
                </c:pt>
                <c:pt idx="9313">
                  <c:v>437941.77539317019</c:v>
                </c:pt>
                <c:pt idx="9314">
                  <c:v>437999.90151161625</c:v>
                </c:pt>
                <c:pt idx="9315">
                  <c:v>438154.03616475692</c:v>
                </c:pt>
                <c:pt idx="9316">
                  <c:v>438000.40227942093</c:v>
                </c:pt>
                <c:pt idx="9317">
                  <c:v>437984.28395704291</c:v>
                </c:pt>
                <c:pt idx="9318">
                  <c:v>437990.14255678153</c:v>
                </c:pt>
                <c:pt idx="9319">
                  <c:v>438575.46300722344</c:v>
                </c:pt>
                <c:pt idx="9320">
                  <c:v>438609.91090716247</c:v>
                </c:pt>
                <c:pt idx="9321">
                  <c:v>438180.27225832443</c:v>
                </c:pt>
                <c:pt idx="9322">
                  <c:v>438227.65331916098</c:v>
                </c:pt>
                <c:pt idx="9323">
                  <c:v>438091.44674499688</c:v>
                </c:pt>
                <c:pt idx="9324">
                  <c:v>438228.01969949453</c:v>
                </c:pt>
                <c:pt idx="9325">
                  <c:v>438143.06503297971</c:v>
                </c:pt>
                <c:pt idx="9326">
                  <c:v>438566.93315232277</c:v>
                </c:pt>
                <c:pt idx="9327">
                  <c:v>438433.66282260226</c:v>
                </c:pt>
                <c:pt idx="9328">
                  <c:v>438261.39258676249</c:v>
                </c:pt>
                <c:pt idx="9329">
                  <c:v>438319.23412251327</c:v>
                </c:pt>
                <c:pt idx="9330">
                  <c:v>438205.95029840176</c:v>
                </c:pt>
                <c:pt idx="9331">
                  <c:v>438536.92933602555</c:v>
                </c:pt>
                <c:pt idx="9332">
                  <c:v>438270.1137446487</c:v>
                </c:pt>
                <c:pt idx="9333">
                  <c:v>438243.54916946864</c:v>
                </c:pt>
                <c:pt idx="9334">
                  <c:v>438408.87301137944</c:v>
                </c:pt>
                <c:pt idx="9335">
                  <c:v>438279.02717331616</c:v>
                </c:pt>
                <c:pt idx="9336">
                  <c:v>438340.19996504951</c:v>
                </c:pt>
                <c:pt idx="9337">
                  <c:v>438481.51576050534</c:v>
                </c:pt>
                <c:pt idx="9338">
                  <c:v>438347.63196793298</c:v>
                </c:pt>
                <c:pt idx="9339">
                  <c:v>438312.76311000588</c:v>
                </c:pt>
                <c:pt idx="9340">
                  <c:v>438367.83310827595</c:v>
                </c:pt>
                <c:pt idx="9341">
                  <c:v>438497.15874178696</c:v>
                </c:pt>
                <c:pt idx="9342">
                  <c:v>438419.7215313614</c:v>
                </c:pt>
                <c:pt idx="9343">
                  <c:v>438585.09468690259</c:v>
                </c:pt>
                <c:pt idx="9344">
                  <c:v>438649.30075849843</c:v>
                </c:pt>
                <c:pt idx="9345">
                  <c:v>438465.48836341681</c:v>
                </c:pt>
                <c:pt idx="9346">
                  <c:v>438524.86617676477</c:v>
                </c:pt>
                <c:pt idx="9347">
                  <c:v>438950.23477724503</c:v>
                </c:pt>
                <c:pt idx="9348">
                  <c:v>438473.76272852562</c:v>
                </c:pt>
                <c:pt idx="9349">
                  <c:v>438496.17838983663</c:v>
                </c:pt>
                <c:pt idx="9350">
                  <c:v>438521.74936381169</c:v>
                </c:pt>
                <c:pt idx="9351">
                  <c:v>438675.77837255644</c:v>
                </c:pt>
                <c:pt idx="9352">
                  <c:v>438714.79331554798</c:v>
                </c:pt>
                <c:pt idx="9353">
                  <c:v>438665.31389322644</c:v>
                </c:pt>
                <c:pt idx="9354">
                  <c:v>438681.94123705901</c:v>
                </c:pt>
                <c:pt idx="9355">
                  <c:v>438711.54167610162</c:v>
                </c:pt>
                <c:pt idx="9356">
                  <c:v>438781.90489041182</c:v>
                </c:pt>
                <c:pt idx="9357">
                  <c:v>438790.20086173544</c:v>
                </c:pt>
                <c:pt idx="9358">
                  <c:v>439376.70231776708</c:v>
                </c:pt>
                <c:pt idx="9359">
                  <c:v>438890.90624225611</c:v>
                </c:pt>
                <c:pt idx="9360">
                  <c:v>438836.72925905738</c:v>
                </c:pt>
                <c:pt idx="9361">
                  <c:v>439226.02558440273</c:v>
                </c:pt>
                <c:pt idx="9362">
                  <c:v>438916.08893114765</c:v>
                </c:pt>
                <c:pt idx="9363">
                  <c:v>439062.96106430184</c:v>
                </c:pt>
                <c:pt idx="9364">
                  <c:v>438915.77785940206</c:v>
                </c:pt>
                <c:pt idx="9365">
                  <c:v>438931.22669282247</c:v>
                </c:pt>
                <c:pt idx="9366">
                  <c:v>438933.68882844801</c:v>
                </c:pt>
                <c:pt idx="9367">
                  <c:v>438968.99836460868</c:v>
                </c:pt>
                <c:pt idx="9368">
                  <c:v>439051.02637132938</c:v>
                </c:pt>
                <c:pt idx="9369">
                  <c:v>439342.39562625403</c:v>
                </c:pt>
                <c:pt idx="9370">
                  <c:v>439458.6226355703</c:v>
                </c:pt>
                <c:pt idx="9371">
                  <c:v>439033.17550459172</c:v>
                </c:pt>
                <c:pt idx="9372">
                  <c:v>439028.08503736329</c:v>
                </c:pt>
                <c:pt idx="9373">
                  <c:v>439557.67944272637</c:v>
                </c:pt>
                <c:pt idx="9374">
                  <c:v>439286.68094587792</c:v>
                </c:pt>
                <c:pt idx="9375">
                  <c:v>439184.52505551418</c:v>
                </c:pt>
                <c:pt idx="9376">
                  <c:v>439220.62461556453</c:v>
                </c:pt>
                <c:pt idx="9377">
                  <c:v>439240.7387367952</c:v>
                </c:pt>
                <c:pt idx="9378">
                  <c:v>439194.98285883939</c:v>
                </c:pt>
                <c:pt idx="9379">
                  <c:v>439157.7660473205</c:v>
                </c:pt>
                <c:pt idx="9380">
                  <c:v>439764.48943749495</c:v>
                </c:pt>
                <c:pt idx="9381">
                  <c:v>439217.58104615484</c:v>
                </c:pt>
                <c:pt idx="9382">
                  <c:v>439197.78987555474</c:v>
                </c:pt>
                <c:pt idx="9383">
                  <c:v>439233.70994119474</c:v>
                </c:pt>
                <c:pt idx="9384">
                  <c:v>439390.42597510986</c:v>
                </c:pt>
                <c:pt idx="9385">
                  <c:v>439275.89088170766</c:v>
                </c:pt>
                <c:pt idx="9386">
                  <c:v>439246.66477322835</c:v>
                </c:pt>
                <c:pt idx="9387">
                  <c:v>439717.17842526786</c:v>
                </c:pt>
                <c:pt idx="9388">
                  <c:v>439318.91755624471</c:v>
                </c:pt>
                <c:pt idx="9389">
                  <c:v>439328.07547758555</c:v>
                </c:pt>
                <c:pt idx="9390">
                  <c:v>439324.08631542401</c:v>
                </c:pt>
                <c:pt idx="9391">
                  <c:v>439519.89841140597</c:v>
                </c:pt>
                <c:pt idx="9392">
                  <c:v>439979.96701955498</c:v>
                </c:pt>
                <c:pt idx="9393">
                  <c:v>439452.50181308889</c:v>
                </c:pt>
                <c:pt idx="9394">
                  <c:v>439472.89941186842</c:v>
                </c:pt>
                <c:pt idx="9395">
                  <c:v>439958.45106166997</c:v>
                </c:pt>
                <c:pt idx="9396">
                  <c:v>439868.03428826894</c:v>
                </c:pt>
                <c:pt idx="9397">
                  <c:v>439568.69515541563</c:v>
                </c:pt>
                <c:pt idx="9398">
                  <c:v>439589.41224338056</c:v>
                </c:pt>
                <c:pt idx="9399">
                  <c:v>439648.19848347566</c:v>
                </c:pt>
                <c:pt idx="9400">
                  <c:v>439795.271446431</c:v>
                </c:pt>
                <c:pt idx="9401">
                  <c:v>439628.19042011147</c:v>
                </c:pt>
                <c:pt idx="9402">
                  <c:v>439697.03964536148</c:v>
                </c:pt>
                <c:pt idx="9403">
                  <c:v>439682.66430322052</c:v>
                </c:pt>
                <c:pt idx="9404">
                  <c:v>439643.52430442208</c:v>
                </c:pt>
                <c:pt idx="9405">
                  <c:v>439937.09520022548</c:v>
                </c:pt>
                <c:pt idx="9406">
                  <c:v>439685.44098564022</c:v>
                </c:pt>
                <c:pt idx="9407">
                  <c:v>440126.55467341043</c:v>
                </c:pt>
                <c:pt idx="9408">
                  <c:v>440018.91304957983</c:v>
                </c:pt>
                <c:pt idx="9409">
                  <c:v>439738.02447660815</c:v>
                </c:pt>
                <c:pt idx="9410">
                  <c:v>439750.35022708762</c:v>
                </c:pt>
                <c:pt idx="9411">
                  <c:v>439968.04066189192</c:v>
                </c:pt>
                <c:pt idx="9412">
                  <c:v>439873.95916820393</c:v>
                </c:pt>
                <c:pt idx="9413">
                  <c:v>439937.86785259261</c:v>
                </c:pt>
                <c:pt idx="9414">
                  <c:v>439876.53242156171</c:v>
                </c:pt>
                <c:pt idx="9415">
                  <c:v>439985.51088079769</c:v>
                </c:pt>
                <c:pt idx="9416">
                  <c:v>440423.91048481356</c:v>
                </c:pt>
                <c:pt idx="9417">
                  <c:v>439964.08328845812</c:v>
                </c:pt>
                <c:pt idx="9418">
                  <c:v>439975.63726651884</c:v>
                </c:pt>
                <c:pt idx="9419">
                  <c:v>439983.01945665642</c:v>
                </c:pt>
                <c:pt idx="9420">
                  <c:v>440230.25440835109</c:v>
                </c:pt>
                <c:pt idx="9421">
                  <c:v>440027.68924674182</c:v>
                </c:pt>
                <c:pt idx="9422">
                  <c:v>440243.31570441031</c:v>
                </c:pt>
                <c:pt idx="9423">
                  <c:v>440042.27920827572</c:v>
                </c:pt>
                <c:pt idx="9424">
                  <c:v>440042.81199482188</c:v>
                </c:pt>
                <c:pt idx="9425">
                  <c:v>440036.73820708238</c:v>
                </c:pt>
                <c:pt idx="9426">
                  <c:v>440101.32437211403</c:v>
                </c:pt>
                <c:pt idx="9427">
                  <c:v>440126.74969534687</c:v>
                </c:pt>
                <c:pt idx="9428">
                  <c:v>440171.09195749235</c:v>
                </c:pt>
                <c:pt idx="9429">
                  <c:v>440140.95882335043</c:v>
                </c:pt>
                <c:pt idx="9430">
                  <c:v>440141.89322410797</c:v>
                </c:pt>
                <c:pt idx="9431">
                  <c:v>440286.26963836746</c:v>
                </c:pt>
                <c:pt idx="9432">
                  <c:v>440216.07173638867</c:v>
                </c:pt>
                <c:pt idx="9433">
                  <c:v>440189.08063132828</c:v>
                </c:pt>
                <c:pt idx="9434">
                  <c:v>440291.50597104861</c:v>
                </c:pt>
                <c:pt idx="9435">
                  <c:v>440241.00870120933</c:v>
                </c:pt>
                <c:pt idx="9436">
                  <c:v>440215.05753058946</c:v>
                </c:pt>
                <c:pt idx="9437">
                  <c:v>440233.32789398392</c:v>
                </c:pt>
                <c:pt idx="9438">
                  <c:v>440334.28713876667</c:v>
                </c:pt>
                <c:pt idx="9439">
                  <c:v>440313.8300176448</c:v>
                </c:pt>
                <c:pt idx="9440">
                  <c:v>440343.08615185186</c:v>
                </c:pt>
                <c:pt idx="9441">
                  <c:v>440807.58529773063</c:v>
                </c:pt>
                <c:pt idx="9442">
                  <c:v>440380.10779719596</c:v>
                </c:pt>
                <c:pt idx="9443">
                  <c:v>440387.0701975078</c:v>
                </c:pt>
                <c:pt idx="9444">
                  <c:v>440588.14448065904</c:v>
                </c:pt>
                <c:pt idx="9445">
                  <c:v>440435.04229991086</c:v>
                </c:pt>
                <c:pt idx="9446">
                  <c:v>440790.42208352173</c:v>
                </c:pt>
                <c:pt idx="9447">
                  <c:v>440493.9432136215</c:v>
                </c:pt>
                <c:pt idx="9448">
                  <c:v>440540.97838350688</c:v>
                </c:pt>
                <c:pt idx="9449">
                  <c:v>440528.68655892566</c:v>
                </c:pt>
                <c:pt idx="9450">
                  <c:v>440670.38499508402</c:v>
                </c:pt>
                <c:pt idx="9451">
                  <c:v>440928.34811162273</c:v>
                </c:pt>
                <c:pt idx="9452">
                  <c:v>441109.36458490114</c:v>
                </c:pt>
                <c:pt idx="9453">
                  <c:v>440625.80085934396</c:v>
                </c:pt>
                <c:pt idx="9454">
                  <c:v>441199.89774008491</c:v>
                </c:pt>
                <c:pt idx="9455">
                  <c:v>440680.45193893521</c:v>
                </c:pt>
                <c:pt idx="9456">
                  <c:v>441251.63250969909</c:v>
                </c:pt>
                <c:pt idx="9457">
                  <c:v>440919.96002703073</c:v>
                </c:pt>
                <c:pt idx="9458">
                  <c:v>440686.4826972544</c:v>
                </c:pt>
                <c:pt idx="9459">
                  <c:v>440898.68774304882</c:v>
                </c:pt>
                <c:pt idx="9460">
                  <c:v>441143.90025136177</c:v>
                </c:pt>
                <c:pt idx="9461">
                  <c:v>440856.38798399019</c:v>
                </c:pt>
                <c:pt idx="9462">
                  <c:v>440789.43812577921</c:v>
                </c:pt>
                <c:pt idx="9463">
                  <c:v>440791.02910501754</c:v>
                </c:pt>
                <c:pt idx="9464">
                  <c:v>440815.51050490956</c:v>
                </c:pt>
                <c:pt idx="9465">
                  <c:v>440872.07292868564</c:v>
                </c:pt>
                <c:pt idx="9466">
                  <c:v>440875.50912162906</c:v>
                </c:pt>
                <c:pt idx="9467">
                  <c:v>440891.84211654885</c:v>
                </c:pt>
                <c:pt idx="9468">
                  <c:v>440981.35078472336</c:v>
                </c:pt>
                <c:pt idx="9469">
                  <c:v>440918.66884589667</c:v>
                </c:pt>
                <c:pt idx="9470">
                  <c:v>440942.73328481335</c:v>
                </c:pt>
                <c:pt idx="9471">
                  <c:v>440965.80094304233</c:v>
                </c:pt>
                <c:pt idx="9472">
                  <c:v>441122.75557070208</c:v>
                </c:pt>
                <c:pt idx="9473">
                  <c:v>441018.7370634437</c:v>
                </c:pt>
                <c:pt idx="9474">
                  <c:v>441049.0831976101</c:v>
                </c:pt>
                <c:pt idx="9475">
                  <c:v>441303.60225450509</c:v>
                </c:pt>
                <c:pt idx="9476">
                  <c:v>441056.72586115403</c:v>
                </c:pt>
                <c:pt idx="9477">
                  <c:v>441034.51002223656</c:v>
                </c:pt>
                <c:pt idx="9478">
                  <c:v>441076.55438150081</c:v>
                </c:pt>
                <c:pt idx="9479">
                  <c:v>441138.04598548583</c:v>
                </c:pt>
                <c:pt idx="9480">
                  <c:v>441212.79531741835</c:v>
                </c:pt>
                <c:pt idx="9481">
                  <c:v>441129.06718386762</c:v>
                </c:pt>
                <c:pt idx="9482">
                  <c:v>441261.24411906069</c:v>
                </c:pt>
                <c:pt idx="9483">
                  <c:v>441166.89056742989</c:v>
                </c:pt>
                <c:pt idx="9484">
                  <c:v>441179.56396333972</c:v>
                </c:pt>
                <c:pt idx="9485">
                  <c:v>441309.14578111569</c:v>
                </c:pt>
                <c:pt idx="9486">
                  <c:v>441304.01122144453</c:v>
                </c:pt>
                <c:pt idx="9487">
                  <c:v>441309.65535262582</c:v>
                </c:pt>
                <c:pt idx="9488">
                  <c:v>441609.71092081023</c:v>
                </c:pt>
                <c:pt idx="9489">
                  <c:v>441764.84486346081</c:v>
                </c:pt>
                <c:pt idx="9490">
                  <c:v>441437.42512898729</c:v>
                </c:pt>
                <c:pt idx="9491">
                  <c:v>441359.69121197902</c:v>
                </c:pt>
                <c:pt idx="9492">
                  <c:v>441777.80758525571</c:v>
                </c:pt>
                <c:pt idx="9493">
                  <c:v>441501.60299412574</c:v>
                </c:pt>
                <c:pt idx="9494">
                  <c:v>441452.40194252942</c:v>
                </c:pt>
                <c:pt idx="9495">
                  <c:v>441500.42833127739</c:v>
                </c:pt>
                <c:pt idx="9496">
                  <c:v>441777.96832322481</c:v>
                </c:pt>
                <c:pt idx="9497">
                  <c:v>441505.05210146261</c:v>
                </c:pt>
                <c:pt idx="9498">
                  <c:v>441546.13482363767</c:v>
                </c:pt>
                <c:pt idx="9499">
                  <c:v>441547.12973829138</c:v>
                </c:pt>
                <c:pt idx="9500">
                  <c:v>442062.42106509674</c:v>
                </c:pt>
                <c:pt idx="9501">
                  <c:v>441620.88473303744</c:v>
                </c:pt>
                <c:pt idx="9502">
                  <c:v>441752.31173471687</c:v>
                </c:pt>
                <c:pt idx="9503">
                  <c:v>441614.38607466681</c:v>
                </c:pt>
                <c:pt idx="9504">
                  <c:v>441601.09313260892</c:v>
                </c:pt>
                <c:pt idx="9505">
                  <c:v>441674.16725701344</c:v>
                </c:pt>
                <c:pt idx="9506">
                  <c:v>441714.74119285413</c:v>
                </c:pt>
                <c:pt idx="9507">
                  <c:v>441701.58412589016</c:v>
                </c:pt>
                <c:pt idx="9508">
                  <c:v>442187.52589760546</c:v>
                </c:pt>
                <c:pt idx="9509">
                  <c:v>441741.67803661252</c:v>
                </c:pt>
                <c:pt idx="9510">
                  <c:v>441817.71466184757</c:v>
                </c:pt>
                <c:pt idx="9511">
                  <c:v>441818.49393844989</c:v>
                </c:pt>
                <c:pt idx="9512">
                  <c:v>441823.07301777805</c:v>
                </c:pt>
                <c:pt idx="9513">
                  <c:v>441854.07824377267</c:v>
                </c:pt>
                <c:pt idx="9514">
                  <c:v>441907.13932577573</c:v>
                </c:pt>
                <c:pt idx="9515">
                  <c:v>441900.89040964743</c:v>
                </c:pt>
                <c:pt idx="9516">
                  <c:v>442033.19411241618</c:v>
                </c:pt>
                <c:pt idx="9517">
                  <c:v>441937.93120474077</c:v>
                </c:pt>
                <c:pt idx="9518">
                  <c:v>442299.77559822967</c:v>
                </c:pt>
                <c:pt idx="9519">
                  <c:v>441959.5582058258</c:v>
                </c:pt>
                <c:pt idx="9520">
                  <c:v>442541.25021526718</c:v>
                </c:pt>
                <c:pt idx="9521">
                  <c:v>442054.33022325829</c:v>
                </c:pt>
                <c:pt idx="9522">
                  <c:v>442098.12010102021</c:v>
                </c:pt>
                <c:pt idx="9523">
                  <c:v>442014.85285769985</c:v>
                </c:pt>
                <c:pt idx="9524">
                  <c:v>442083.02526257903</c:v>
                </c:pt>
                <c:pt idx="9525">
                  <c:v>442094.53565143183</c:v>
                </c:pt>
                <c:pt idx="9526">
                  <c:v>442115.18260517647</c:v>
                </c:pt>
                <c:pt idx="9527">
                  <c:v>442515.44561511726</c:v>
                </c:pt>
                <c:pt idx="9528">
                  <c:v>442169.15131174348</c:v>
                </c:pt>
                <c:pt idx="9529">
                  <c:v>442485.31974288553</c:v>
                </c:pt>
                <c:pt idx="9530">
                  <c:v>442296.34431882633</c:v>
                </c:pt>
                <c:pt idx="9531">
                  <c:v>442248.11231539724</c:v>
                </c:pt>
                <c:pt idx="9532">
                  <c:v>442279.29108610976</c:v>
                </c:pt>
                <c:pt idx="9533">
                  <c:v>442258.99454016332</c:v>
                </c:pt>
                <c:pt idx="9534">
                  <c:v>442344.23752912425</c:v>
                </c:pt>
                <c:pt idx="9535">
                  <c:v>442442.7867109403</c:v>
                </c:pt>
                <c:pt idx="9536">
                  <c:v>442485.74981326645</c:v>
                </c:pt>
                <c:pt idx="9537">
                  <c:v>442311.24822846043</c:v>
                </c:pt>
                <c:pt idx="9538">
                  <c:v>442571.75593949499</c:v>
                </c:pt>
                <c:pt idx="9539">
                  <c:v>442379.48774888529</c:v>
                </c:pt>
                <c:pt idx="9540">
                  <c:v>442345.21644118597</c:v>
                </c:pt>
                <c:pt idx="9541">
                  <c:v>442411.43105399923</c:v>
                </c:pt>
                <c:pt idx="9542">
                  <c:v>442425.14639762224</c:v>
                </c:pt>
                <c:pt idx="9543">
                  <c:v>442378.75702825998</c:v>
                </c:pt>
                <c:pt idx="9544">
                  <c:v>442453.70832532895</c:v>
                </c:pt>
                <c:pt idx="9545">
                  <c:v>442445.60444393038</c:v>
                </c:pt>
                <c:pt idx="9546">
                  <c:v>442748.64812262938</c:v>
                </c:pt>
                <c:pt idx="9547">
                  <c:v>442545.63710206369</c:v>
                </c:pt>
                <c:pt idx="9548">
                  <c:v>442523.54989160673</c:v>
                </c:pt>
                <c:pt idx="9549">
                  <c:v>442545.43242940027</c:v>
                </c:pt>
                <c:pt idx="9550">
                  <c:v>442704.62382608332</c:v>
                </c:pt>
                <c:pt idx="9551">
                  <c:v>442597.24430416297</c:v>
                </c:pt>
                <c:pt idx="9552">
                  <c:v>442830.75313615374</c:v>
                </c:pt>
                <c:pt idx="9553">
                  <c:v>442613.80035991856</c:v>
                </c:pt>
                <c:pt idx="9554">
                  <c:v>442735.34236672678</c:v>
                </c:pt>
                <c:pt idx="9555">
                  <c:v>443149.66059971385</c:v>
                </c:pt>
                <c:pt idx="9556">
                  <c:v>443231.63559547119</c:v>
                </c:pt>
                <c:pt idx="9557">
                  <c:v>442655.60303688166</c:v>
                </c:pt>
                <c:pt idx="9558">
                  <c:v>442959.98263161321</c:v>
                </c:pt>
                <c:pt idx="9559">
                  <c:v>442699.71179392521</c:v>
                </c:pt>
                <c:pt idx="9560">
                  <c:v>442714.80763244524</c:v>
                </c:pt>
                <c:pt idx="9561">
                  <c:v>443210.09180489398</c:v>
                </c:pt>
                <c:pt idx="9562">
                  <c:v>442786.43337776896</c:v>
                </c:pt>
                <c:pt idx="9563">
                  <c:v>442826.6029372511</c:v>
                </c:pt>
                <c:pt idx="9564">
                  <c:v>442858.32254560856</c:v>
                </c:pt>
                <c:pt idx="9565">
                  <c:v>443296.44595223037</c:v>
                </c:pt>
                <c:pt idx="9566">
                  <c:v>442991.40305838652</c:v>
                </c:pt>
                <c:pt idx="9567">
                  <c:v>442949.28285384248</c:v>
                </c:pt>
                <c:pt idx="9568">
                  <c:v>442937.14935997798</c:v>
                </c:pt>
                <c:pt idx="9569">
                  <c:v>443024.82647484366</c:v>
                </c:pt>
                <c:pt idx="9570">
                  <c:v>443060.2034438501</c:v>
                </c:pt>
                <c:pt idx="9571">
                  <c:v>442978.91335761518</c:v>
                </c:pt>
                <c:pt idx="9572">
                  <c:v>443051.35025485308</c:v>
                </c:pt>
                <c:pt idx="9573">
                  <c:v>443146.2829524462</c:v>
                </c:pt>
                <c:pt idx="9574">
                  <c:v>443022.89835684199</c:v>
                </c:pt>
                <c:pt idx="9575">
                  <c:v>443096.48846397834</c:v>
                </c:pt>
                <c:pt idx="9576">
                  <c:v>443425.94736226805</c:v>
                </c:pt>
                <c:pt idx="9577">
                  <c:v>443074.33763844828</c:v>
                </c:pt>
                <c:pt idx="9578">
                  <c:v>443190.78514607134</c:v>
                </c:pt>
                <c:pt idx="9579">
                  <c:v>443117.37974852475</c:v>
                </c:pt>
                <c:pt idx="9580">
                  <c:v>443456.20019784156</c:v>
                </c:pt>
                <c:pt idx="9581">
                  <c:v>443164.49471046717</c:v>
                </c:pt>
                <c:pt idx="9582">
                  <c:v>443149.82432280271</c:v>
                </c:pt>
                <c:pt idx="9583">
                  <c:v>443161.75274786289</c:v>
                </c:pt>
                <c:pt idx="9584">
                  <c:v>443216.03426914726</c:v>
                </c:pt>
                <c:pt idx="9585">
                  <c:v>443348.90753408067</c:v>
                </c:pt>
                <c:pt idx="9586">
                  <c:v>443226.85763382574</c:v>
                </c:pt>
                <c:pt idx="9587">
                  <c:v>443245.13235473604</c:v>
                </c:pt>
                <c:pt idx="9588">
                  <c:v>443245.93973563297</c:v>
                </c:pt>
                <c:pt idx="9589">
                  <c:v>443305.21283402207</c:v>
                </c:pt>
                <c:pt idx="9590">
                  <c:v>443277.68576261483</c:v>
                </c:pt>
                <c:pt idx="9591">
                  <c:v>443409.24533005152</c:v>
                </c:pt>
                <c:pt idx="9592">
                  <c:v>443306.39266057743</c:v>
                </c:pt>
                <c:pt idx="9593">
                  <c:v>443534.31252367905</c:v>
                </c:pt>
                <c:pt idx="9594">
                  <c:v>443892.01110401482</c:v>
                </c:pt>
                <c:pt idx="9595">
                  <c:v>443380.39749493438</c:v>
                </c:pt>
                <c:pt idx="9596">
                  <c:v>443378.1658734291</c:v>
                </c:pt>
                <c:pt idx="9597">
                  <c:v>443448.31645406992</c:v>
                </c:pt>
                <c:pt idx="9598">
                  <c:v>443879.10765204817</c:v>
                </c:pt>
                <c:pt idx="9599">
                  <c:v>443522.45107458276</c:v>
                </c:pt>
                <c:pt idx="9600">
                  <c:v>443480.60609065316</c:v>
                </c:pt>
                <c:pt idx="9601">
                  <c:v>443612.03745355777</c:v>
                </c:pt>
                <c:pt idx="9602">
                  <c:v>443499.05203900085</c:v>
                </c:pt>
                <c:pt idx="9603">
                  <c:v>443634.96710302163</c:v>
                </c:pt>
                <c:pt idx="9604">
                  <c:v>443613.33380011161</c:v>
                </c:pt>
                <c:pt idx="9605">
                  <c:v>443736.2157537333</c:v>
                </c:pt>
                <c:pt idx="9606">
                  <c:v>443637.25670790521</c:v>
                </c:pt>
                <c:pt idx="9607">
                  <c:v>443857.88729415141</c:v>
                </c:pt>
                <c:pt idx="9608">
                  <c:v>443693.16453573701</c:v>
                </c:pt>
                <c:pt idx="9609">
                  <c:v>443671.69539654645</c:v>
                </c:pt>
                <c:pt idx="9610">
                  <c:v>443725.59206126555</c:v>
                </c:pt>
                <c:pt idx="9611">
                  <c:v>443750.97178431717</c:v>
                </c:pt>
                <c:pt idx="9612">
                  <c:v>443883.93735268671</c:v>
                </c:pt>
                <c:pt idx="9613">
                  <c:v>443716.02142732241</c:v>
                </c:pt>
                <c:pt idx="9614">
                  <c:v>443776.26455734042</c:v>
                </c:pt>
                <c:pt idx="9615">
                  <c:v>443774.80052079837</c:v>
                </c:pt>
                <c:pt idx="9616">
                  <c:v>443850.01046807895</c:v>
                </c:pt>
                <c:pt idx="9617">
                  <c:v>443836.02503008815</c:v>
                </c:pt>
                <c:pt idx="9618">
                  <c:v>444250.35229256417</c:v>
                </c:pt>
                <c:pt idx="9619">
                  <c:v>443953.18202291464</c:v>
                </c:pt>
                <c:pt idx="9620">
                  <c:v>443968.67115907063</c:v>
                </c:pt>
                <c:pt idx="9621">
                  <c:v>443869.25201713672</c:v>
                </c:pt>
                <c:pt idx="9622">
                  <c:v>444134.04384410806</c:v>
                </c:pt>
                <c:pt idx="9623">
                  <c:v>443901.57289634779</c:v>
                </c:pt>
                <c:pt idx="9624">
                  <c:v>444302.20243364689</c:v>
                </c:pt>
                <c:pt idx="9625">
                  <c:v>444061.30833615939</c:v>
                </c:pt>
                <c:pt idx="9626">
                  <c:v>444487.79507336009</c:v>
                </c:pt>
                <c:pt idx="9627">
                  <c:v>444009.34280119749</c:v>
                </c:pt>
                <c:pt idx="9628">
                  <c:v>443977.27202240028</c:v>
                </c:pt>
                <c:pt idx="9629">
                  <c:v>444094.17442283634</c:v>
                </c:pt>
                <c:pt idx="9630">
                  <c:v>444025.05722830462</c:v>
                </c:pt>
                <c:pt idx="9631">
                  <c:v>444041.47407512704</c:v>
                </c:pt>
                <c:pt idx="9632">
                  <c:v>444067.59279924253</c:v>
                </c:pt>
                <c:pt idx="9633">
                  <c:v>444362.71679691842</c:v>
                </c:pt>
                <c:pt idx="9634">
                  <c:v>444336.86990783154</c:v>
                </c:pt>
                <c:pt idx="9635">
                  <c:v>444116.52274589526</c:v>
                </c:pt>
                <c:pt idx="9636">
                  <c:v>444089.10595230182</c:v>
                </c:pt>
                <c:pt idx="9637">
                  <c:v>444474.93578749552</c:v>
                </c:pt>
                <c:pt idx="9638">
                  <c:v>444123.76250363956</c:v>
                </c:pt>
                <c:pt idx="9639">
                  <c:v>444643.2524461564</c:v>
                </c:pt>
                <c:pt idx="9640">
                  <c:v>444152.84507742099</c:v>
                </c:pt>
                <c:pt idx="9641">
                  <c:v>444243.69684936182</c:v>
                </c:pt>
                <c:pt idx="9642">
                  <c:v>444242.20465718623</c:v>
                </c:pt>
                <c:pt idx="9643">
                  <c:v>444271.42209690856</c:v>
                </c:pt>
                <c:pt idx="9644">
                  <c:v>444341.88737074687</c:v>
                </c:pt>
                <c:pt idx="9645">
                  <c:v>444910.97216834023</c:v>
                </c:pt>
                <c:pt idx="9646">
                  <c:v>444356.08902363648</c:v>
                </c:pt>
                <c:pt idx="9647">
                  <c:v>444403.72766099317</c:v>
                </c:pt>
                <c:pt idx="9648">
                  <c:v>444405.89886939112</c:v>
                </c:pt>
                <c:pt idx="9649">
                  <c:v>444412.49620995112</c:v>
                </c:pt>
                <c:pt idx="9650">
                  <c:v>444439.99771338934</c:v>
                </c:pt>
                <c:pt idx="9651">
                  <c:v>445031.90186225454</c:v>
                </c:pt>
                <c:pt idx="9652">
                  <c:v>444592.57955953543</c:v>
                </c:pt>
                <c:pt idx="9653">
                  <c:v>444923.97969372175</c:v>
                </c:pt>
                <c:pt idx="9654">
                  <c:v>444530.02488504315</c:v>
                </c:pt>
                <c:pt idx="9655">
                  <c:v>444641.54226619151</c:v>
                </c:pt>
                <c:pt idx="9656">
                  <c:v>444962.89582956565</c:v>
                </c:pt>
                <c:pt idx="9657">
                  <c:v>445092.39060841186</c:v>
                </c:pt>
                <c:pt idx="9658">
                  <c:v>444760.04384195217</c:v>
                </c:pt>
                <c:pt idx="9659">
                  <c:v>444666.03227226454</c:v>
                </c:pt>
                <c:pt idx="9660">
                  <c:v>444898.30335597624</c:v>
                </c:pt>
                <c:pt idx="9661">
                  <c:v>444700.69933115976</c:v>
                </c:pt>
                <c:pt idx="9662">
                  <c:v>444962.99444483739</c:v>
                </c:pt>
                <c:pt idx="9663">
                  <c:v>444727.35504080664</c:v>
                </c:pt>
                <c:pt idx="9664">
                  <c:v>445208.99009350414</c:v>
                </c:pt>
                <c:pt idx="9665">
                  <c:v>444738.6436894802</c:v>
                </c:pt>
                <c:pt idx="9666">
                  <c:v>444736.33281643584</c:v>
                </c:pt>
                <c:pt idx="9667">
                  <c:v>444863.33295974514</c:v>
                </c:pt>
                <c:pt idx="9668">
                  <c:v>444939.75869684282</c:v>
                </c:pt>
                <c:pt idx="9669">
                  <c:v>444847.58744092804</c:v>
                </c:pt>
                <c:pt idx="9670">
                  <c:v>444850.0193462061</c:v>
                </c:pt>
                <c:pt idx="9671">
                  <c:v>444959.2081882807</c:v>
                </c:pt>
                <c:pt idx="9672">
                  <c:v>444873.88487953873</c:v>
                </c:pt>
                <c:pt idx="9673">
                  <c:v>444897.0437739981</c:v>
                </c:pt>
                <c:pt idx="9674">
                  <c:v>444918.06182890915</c:v>
                </c:pt>
                <c:pt idx="9675">
                  <c:v>444919.35977217089</c:v>
                </c:pt>
                <c:pt idx="9676">
                  <c:v>444892.31437646516</c:v>
                </c:pt>
                <c:pt idx="9677">
                  <c:v>444930.11382351647</c:v>
                </c:pt>
                <c:pt idx="9678">
                  <c:v>445299.74801924534</c:v>
                </c:pt>
                <c:pt idx="9679">
                  <c:v>444951.4643915582</c:v>
                </c:pt>
                <c:pt idx="9680">
                  <c:v>445022.32313963986</c:v>
                </c:pt>
                <c:pt idx="9681">
                  <c:v>444999.11799490137</c:v>
                </c:pt>
                <c:pt idx="9682">
                  <c:v>445066.94989441003</c:v>
                </c:pt>
                <c:pt idx="9683">
                  <c:v>445157.69931834546</c:v>
                </c:pt>
                <c:pt idx="9684">
                  <c:v>445010.7859489827</c:v>
                </c:pt>
                <c:pt idx="9685">
                  <c:v>445567.4866940786</c:v>
                </c:pt>
                <c:pt idx="9686">
                  <c:v>445052.1770220637</c:v>
                </c:pt>
                <c:pt idx="9687">
                  <c:v>445034.0203842998</c:v>
                </c:pt>
                <c:pt idx="9688">
                  <c:v>445158.07165540388</c:v>
                </c:pt>
                <c:pt idx="9689">
                  <c:v>445060.46951850748</c:v>
                </c:pt>
                <c:pt idx="9690">
                  <c:v>445169.89406179619</c:v>
                </c:pt>
                <c:pt idx="9691">
                  <c:v>445223.63009698619</c:v>
                </c:pt>
                <c:pt idx="9692">
                  <c:v>445532.98042043042</c:v>
                </c:pt>
                <c:pt idx="9693">
                  <c:v>445197.65263552201</c:v>
                </c:pt>
                <c:pt idx="9694">
                  <c:v>445200.89306562796</c:v>
                </c:pt>
                <c:pt idx="9695">
                  <c:v>445233.32384824171</c:v>
                </c:pt>
                <c:pt idx="9696">
                  <c:v>445606.50495966052</c:v>
                </c:pt>
                <c:pt idx="9697">
                  <c:v>445412.40092807828</c:v>
                </c:pt>
                <c:pt idx="9698">
                  <c:v>445355.6007316279</c:v>
                </c:pt>
                <c:pt idx="9699">
                  <c:v>445373.45333946258</c:v>
                </c:pt>
                <c:pt idx="9700">
                  <c:v>445385.68299158016</c:v>
                </c:pt>
                <c:pt idx="9701">
                  <c:v>445413.11244459008</c:v>
                </c:pt>
                <c:pt idx="9702">
                  <c:v>445384.94006319152</c:v>
                </c:pt>
                <c:pt idx="9703">
                  <c:v>445470.59438050276</c:v>
                </c:pt>
                <c:pt idx="9704">
                  <c:v>445585.17113085749</c:v>
                </c:pt>
                <c:pt idx="9705">
                  <c:v>445407.128049222</c:v>
                </c:pt>
                <c:pt idx="9706">
                  <c:v>445596.60094177217</c:v>
                </c:pt>
                <c:pt idx="9707">
                  <c:v>445503.54405252094</c:v>
                </c:pt>
                <c:pt idx="9708">
                  <c:v>445553.16090315679</c:v>
                </c:pt>
                <c:pt idx="9709">
                  <c:v>445768.69743148953</c:v>
                </c:pt>
                <c:pt idx="9710">
                  <c:v>445651.54232795519</c:v>
                </c:pt>
                <c:pt idx="9711">
                  <c:v>445655.14944313711</c:v>
                </c:pt>
                <c:pt idx="9712">
                  <c:v>445631.44762261224</c:v>
                </c:pt>
                <c:pt idx="9713">
                  <c:v>445673.36316561105</c:v>
                </c:pt>
                <c:pt idx="9714">
                  <c:v>445969.39783486066</c:v>
                </c:pt>
                <c:pt idx="9715">
                  <c:v>445697.16559525236</c:v>
                </c:pt>
                <c:pt idx="9716">
                  <c:v>446250.11326468224</c:v>
                </c:pt>
                <c:pt idx="9717">
                  <c:v>445775.282857457</c:v>
                </c:pt>
                <c:pt idx="9718">
                  <c:v>445795.01245652686</c:v>
                </c:pt>
                <c:pt idx="9719">
                  <c:v>445862.50010482472</c:v>
                </c:pt>
                <c:pt idx="9720">
                  <c:v>446030.46004912077</c:v>
                </c:pt>
                <c:pt idx="9721">
                  <c:v>445933.06824807223</c:v>
                </c:pt>
                <c:pt idx="9722">
                  <c:v>445921.17169272853</c:v>
                </c:pt>
                <c:pt idx="9723">
                  <c:v>446418.64864578983</c:v>
                </c:pt>
                <c:pt idx="9724">
                  <c:v>446022.80020180333</c:v>
                </c:pt>
                <c:pt idx="9725">
                  <c:v>446057.02308930189</c:v>
                </c:pt>
                <c:pt idx="9726">
                  <c:v>446582.84679458017</c:v>
                </c:pt>
                <c:pt idx="9727">
                  <c:v>446023.18238065508</c:v>
                </c:pt>
                <c:pt idx="9728">
                  <c:v>446271.99222513312</c:v>
                </c:pt>
                <c:pt idx="9729">
                  <c:v>446083.17468035349</c:v>
                </c:pt>
                <c:pt idx="9730">
                  <c:v>446210.90562582895</c:v>
                </c:pt>
                <c:pt idx="9731">
                  <c:v>446107.78699780902</c:v>
                </c:pt>
                <c:pt idx="9732">
                  <c:v>446144.00387088442</c:v>
                </c:pt>
                <c:pt idx="9733">
                  <c:v>446114.99429396784</c:v>
                </c:pt>
                <c:pt idx="9734">
                  <c:v>446188.92319754057</c:v>
                </c:pt>
                <c:pt idx="9735">
                  <c:v>446345.56917090405</c:v>
                </c:pt>
                <c:pt idx="9736">
                  <c:v>446223.77358570584</c:v>
                </c:pt>
                <c:pt idx="9737">
                  <c:v>446288.47818446282</c:v>
                </c:pt>
                <c:pt idx="9738">
                  <c:v>446237.7994807894</c:v>
                </c:pt>
                <c:pt idx="9739">
                  <c:v>446647.7016878096</c:v>
                </c:pt>
                <c:pt idx="9740">
                  <c:v>446303.41144549748</c:v>
                </c:pt>
                <c:pt idx="9741">
                  <c:v>446565.65788870706</c:v>
                </c:pt>
                <c:pt idx="9742">
                  <c:v>446320.35971212253</c:v>
                </c:pt>
                <c:pt idx="9743">
                  <c:v>446286.27955490176</c:v>
                </c:pt>
                <c:pt idx="9744">
                  <c:v>446269.54085047421</c:v>
                </c:pt>
                <c:pt idx="9745">
                  <c:v>446552.78886176209</c:v>
                </c:pt>
                <c:pt idx="9746">
                  <c:v>446283.80218345497</c:v>
                </c:pt>
                <c:pt idx="9747">
                  <c:v>446303.76801321248</c:v>
                </c:pt>
                <c:pt idx="9748">
                  <c:v>446356.38502785616</c:v>
                </c:pt>
                <c:pt idx="9749">
                  <c:v>446318.96304370428</c:v>
                </c:pt>
                <c:pt idx="9750">
                  <c:v>446321.58220229275</c:v>
                </c:pt>
                <c:pt idx="9751">
                  <c:v>446387.95098685409</c:v>
                </c:pt>
                <c:pt idx="9752">
                  <c:v>446393.33609422221</c:v>
                </c:pt>
                <c:pt idx="9753">
                  <c:v>446497.71871798136</c:v>
                </c:pt>
                <c:pt idx="9754">
                  <c:v>446382.33237197471</c:v>
                </c:pt>
                <c:pt idx="9755">
                  <c:v>446579.06291455124</c:v>
                </c:pt>
                <c:pt idx="9756">
                  <c:v>446445.56993897294</c:v>
                </c:pt>
                <c:pt idx="9757">
                  <c:v>446537.57473932934</c:v>
                </c:pt>
                <c:pt idx="9758">
                  <c:v>446588.06509523699</c:v>
                </c:pt>
                <c:pt idx="9759">
                  <c:v>446612.49688854703</c:v>
                </c:pt>
                <c:pt idx="9760">
                  <c:v>446950.25981819187</c:v>
                </c:pt>
                <c:pt idx="9761">
                  <c:v>447114.46765160101</c:v>
                </c:pt>
                <c:pt idx="9762">
                  <c:v>446732.52779319911</c:v>
                </c:pt>
                <c:pt idx="9763">
                  <c:v>446967.56827267987</c:v>
                </c:pt>
                <c:pt idx="9764">
                  <c:v>446699.84608365328</c:v>
                </c:pt>
                <c:pt idx="9765">
                  <c:v>446686.59591438773</c:v>
                </c:pt>
                <c:pt idx="9766">
                  <c:v>446799.04275766289</c:v>
                </c:pt>
                <c:pt idx="9767">
                  <c:v>447032.46897093015</c:v>
                </c:pt>
                <c:pt idx="9768">
                  <c:v>446743.52783443872</c:v>
                </c:pt>
                <c:pt idx="9769">
                  <c:v>446788.75605529553</c:v>
                </c:pt>
                <c:pt idx="9770">
                  <c:v>446890.88409544225</c:v>
                </c:pt>
                <c:pt idx="9771">
                  <c:v>446758.84333455894</c:v>
                </c:pt>
                <c:pt idx="9772">
                  <c:v>446838.12072796142</c:v>
                </c:pt>
                <c:pt idx="9773">
                  <c:v>446801.51191826671</c:v>
                </c:pt>
                <c:pt idx="9774">
                  <c:v>446949.642608636</c:v>
                </c:pt>
                <c:pt idx="9775">
                  <c:v>446824.32594041614</c:v>
                </c:pt>
                <c:pt idx="9776">
                  <c:v>447192.36354504799</c:v>
                </c:pt>
                <c:pt idx="9777">
                  <c:v>447365.19857049466</c:v>
                </c:pt>
                <c:pt idx="9778">
                  <c:v>446912.80618080223</c:v>
                </c:pt>
                <c:pt idx="9779">
                  <c:v>446897.17033973575</c:v>
                </c:pt>
                <c:pt idx="9780">
                  <c:v>446979.13089057442</c:v>
                </c:pt>
                <c:pt idx="9781">
                  <c:v>447052.24346128711</c:v>
                </c:pt>
                <c:pt idx="9782">
                  <c:v>447005.79466999031</c:v>
                </c:pt>
                <c:pt idx="9783">
                  <c:v>447119.6717059582</c:v>
                </c:pt>
                <c:pt idx="9784">
                  <c:v>447010.73623283324</c:v>
                </c:pt>
                <c:pt idx="9785">
                  <c:v>447116.60314626334</c:v>
                </c:pt>
                <c:pt idx="9786">
                  <c:v>447043.81188564334</c:v>
                </c:pt>
                <c:pt idx="9787">
                  <c:v>447108.24878977309</c:v>
                </c:pt>
                <c:pt idx="9788">
                  <c:v>447068.95483598352</c:v>
                </c:pt>
                <c:pt idx="9789">
                  <c:v>447464.68044630473</c:v>
                </c:pt>
                <c:pt idx="9790">
                  <c:v>447066.00839020789</c:v>
                </c:pt>
                <c:pt idx="9791">
                  <c:v>447279.25292567856</c:v>
                </c:pt>
                <c:pt idx="9792">
                  <c:v>447365.57009957166</c:v>
                </c:pt>
                <c:pt idx="9793">
                  <c:v>447633.25166739803</c:v>
                </c:pt>
                <c:pt idx="9794">
                  <c:v>447208.67459193122</c:v>
                </c:pt>
                <c:pt idx="9795">
                  <c:v>447806.16860594251</c:v>
                </c:pt>
                <c:pt idx="9796">
                  <c:v>447444.76506042195</c:v>
                </c:pt>
                <c:pt idx="9797">
                  <c:v>447294.00004592433</c:v>
                </c:pt>
                <c:pt idx="9798">
                  <c:v>447581.61106981873</c:v>
                </c:pt>
                <c:pt idx="9799">
                  <c:v>447325.95072488172</c:v>
                </c:pt>
                <c:pt idx="9800">
                  <c:v>447414.05694959866</c:v>
                </c:pt>
                <c:pt idx="9801">
                  <c:v>447351.58780896029</c:v>
                </c:pt>
                <c:pt idx="9802">
                  <c:v>447396.99069433921</c:v>
                </c:pt>
                <c:pt idx="9803">
                  <c:v>447538.79921986349</c:v>
                </c:pt>
                <c:pt idx="9804">
                  <c:v>447541.69896609726</c:v>
                </c:pt>
                <c:pt idx="9805">
                  <c:v>447922.96013771615</c:v>
                </c:pt>
                <c:pt idx="9806">
                  <c:v>447784.73374244728</c:v>
                </c:pt>
                <c:pt idx="9807">
                  <c:v>447522.39784960594</c:v>
                </c:pt>
                <c:pt idx="9808">
                  <c:v>447543.1621121192</c:v>
                </c:pt>
                <c:pt idx="9809">
                  <c:v>447565.82648182684</c:v>
                </c:pt>
                <c:pt idx="9810">
                  <c:v>447656.0036139029</c:v>
                </c:pt>
                <c:pt idx="9811">
                  <c:v>447703.48985037586</c:v>
                </c:pt>
                <c:pt idx="9812">
                  <c:v>447655.24642369029</c:v>
                </c:pt>
                <c:pt idx="9813">
                  <c:v>447651.86888406135</c:v>
                </c:pt>
                <c:pt idx="9814">
                  <c:v>447748.44063442666</c:v>
                </c:pt>
                <c:pt idx="9815">
                  <c:v>447783.63069083059</c:v>
                </c:pt>
                <c:pt idx="9816">
                  <c:v>447834.4194083719</c:v>
                </c:pt>
                <c:pt idx="9817">
                  <c:v>448221.30292617442</c:v>
                </c:pt>
                <c:pt idx="9818">
                  <c:v>447733.79188678431</c:v>
                </c:pt>
                <c:pt idx="9819">
                  <c:v>448338.05299077451</c:v>
                </c:pt>
                <c:pt idx="9820">
                  <c:v>447778.41974065761</c:v>
                </c:pt>
                <c:pt idx="9821">
                  <c:v>447780.55425974278</c:v>
                </c:pt>
                <c:pt idx="9822">
                  <c:v>447802.66560967296</c:v>
                </c:pt>
                <c:pt idx="9823">
                  <c:v>447913.34947381861</c:v>
                </c:pt>
                <c:pt idx="9824">
                  <c:v>447840.80453365331</c:v>
                </c:pt>
                <c:pt idx="9825">
                  <c:v>448230.02601283329</c:v>
                </c:pt>
                <c:pt idx="9826">
                  <c:v>447861.44604675641</c:v>
                </c:pt>
                <c:pt idx="9827">
                  <c:v>447887.09208412794</c:v>
                </c:pt>
                <c:pt idx="9828">
                  <c:v>447978.93996223685</c:v>
                </c:pt>
                <c:pt idx="9829">
                  <c:v>447913.5967401021</c:v>
                </c:pt>
                <c:pt idx="9830">
                  <c:v>447942.8156006058</c:v>
                </c:pt>
                <c:pt idx="9831">
                  <c:v>447933.5885352625</c:v>
                </c:pt>
                <c:pt idx="9832">
                  <c:v>447959.51189589774</c:v>
                </c:pt>
                <c:pt idx="9833">
                  <c:v>447980.78097229369</c:v>
                </c:pt>
                <c:pt idx="9834">
                  <c:v>448006.84341807093</c:v>
                </c:pt>
                <c:pt idx="9835">
                  <c:v>448096.67480686936</c:v>
                </c:pt>
                <c:pt idx="9836">
                  <c:v>448243.28785707272</c:v>
                </c:pt>
                <c:pt idx="9837">
                  <c:v>448064.90024173266</c:v>
                </c:pt>
                <c:pt idx="9838">
                  <c:v>448047.02020994935</c:v>
                </c:pt>
                <c:pt idx="9839">
                  <c:v>448106.06615367124</c:v>
                </c:pt>
                <c:pt idx="9840">
                  <c:v>448148.8192913013</c:v>
                </c:pt>
                <c:pt idx="9841">
                  <c:v>448146.68848635588</c:v>
                </c:pt>
                <c:pt idx="9842">
                  <c:v>448271.53188087896</c:v>
                </c:pt>
                <c:pt idx="9843">
                  <c:v>448220.59111969627</c:v>
                </c:pt>
                <c:pt idx="9844">
                  <c:v>448653.8410248232</c:v>
                </c:pt>
                <c:pt idx="9845">
                  <c:v>448250.0396895755</c:v>
                </c:pt>
                <c:pt idx="9846">
                  <c:v>448294.77299387241</c:v>
                </c:pt>
                <c:pt idx="9847">
                  <c:v>448274.80549826857</c:v>
                </c:pt>
                <c:pt idx="9848">
                  <c:v>448593.34956089186</c:v>
                </c:pt>
                <c:pt idx="9849">
                  <c:v>448399.68043676479</c:v>
                </c:pt>
                <c:pt idx="9850">
                  <c:v>448285.49041911651</c:v>
                </c:pt>
                <c:pt idx="9851">
                  <c:v>448472.80107072031</c:v>
                </c:pt>
                <c:pt idx="9852">
                  <c:v>448391.25828928</c:v>
                </c:pt>
                <c:pt idx="9853">
                  <c:v>448383.84274102241</c:v>
                </c:pt>
                <c:pt idx="9854">
                  <c:v>448411.51056318171</c:v>
                </c:pt>
                <c:pt idx="9855">
                  <c:v>448926.31432703749</c:v>
                </c:pt>
                <c:pt idx="9856">
                  <c:v>448479.44525437983</c:v>
                </c:pt>
                <c:pt idx="9857">
                  <c:v>448680.24191230879</c:v>
                </c:pt>
                <c:pt idx="9858">
                  <c:v>448574.9267797693</c:v>
                </c:pt>
                <c:pt idx="9859">
                  <c:v>449099.33169647341</c:v>
                </c:pt>
                <c:pt idx="9860">
                  <c:v>448676.27134613879</c:v>
                </c:pt>
                <c:pt idx="9861">
                  <c:v>448568.33498393517</c:v>
                </c:pt>
                <c:pt idx="9862">
                  <c:v>448612.68088631582</c:v>
                </c:pt>
                <c:pt idx="9863">
                  <c:v>448667.95008462534</c:v>
                </c:pt>
                <c:pt idx="9864">
                  <c:v>448681.87626758049</c:v>
                </c:pt>
                <c:pt idx="9865">
                  <c:v>448742.04961547669</c:v>
                </c:pt>
                <c:pt idx="9866">
                  <c:v>449000.00163105491</c:v>
                </c:pt>
                <c:pt idx="9867">
                  <c:v>448788.40965031402</c:v>
                </c:pt>
                <c:pt idx="9868">
                  <c:v>448978.45313247101</c:v>
                </c:pt>
                <c:pt idx="9869">
                  <c:v>448725.26873167825</c:v>
                </c:pt>
                <c:pt idx="9870">
                  <c:v>449181.56591484469</c:v>
                </c:pt>
                <c:pt idx="9871">
                  <c:v>448746.55330449622</c:v>
                </c:pt>
                <c:pt idx="9872">
                  <c:v>448828.09996738017</c:v>
                </c:pt>
                <c:pt idx="9873">
                  <c:v>448761.50894781511</c:v>
                </c:pt>
                <c:pt idx="9874">
                  <c:v>448777.32672903064</c:v>
                </c:pt>
                <c:pt idx="9875">
                  <c:v>448881.71569699107</c:v>
                </c:pt>
                <c:pt idx="9876">
                  <c:v>448796.48350778728</c:v>
                </c:pt>
                <c:pt idx="9877">
                  <c:v>448822.72288355371</c:v>
                </c:pt>
                <c:pt idx="9878">
                  <c:v>448983.19559490256</c:v>
                </c:pt>
                <c:pt idx="9879">
                  <c:v>448840.40542656305</c:v>
                </c:pt>
                <c:pt idx="9880">
                  <c:v>448966.24123775028</c:v>
                </c:pt>
                <c:pt idx="9881">
                  <c:v>448914.78056971804</c:v>
                </c:pt>
                <c:pt idx="9882">
                  <c:v>448928.81512767536</c:v>
                </c:pt>
                <c:pt idx="9883">
                  <c:v>449393.57747981697</c:v>
                </c:pt>
                <c:pt idx="9884">
                  <c:v>449627.16751785198</c:v>
                </c:pt>
                <c:pt idx="9885">
                  <c:v>449045.59038214077</c:v>
                </c:pt>
                <c:pt idx="9886">
                  <c:v>449036.71104139631</c:v>
                </c:pt>
                <c:pt idx="9887">
                  <c:v>449104.36421792686</c:v>
                </c:pt>
                <c:pt idx="9888">
                  <c:v>449402.34263390116</c:v>
                </c:pt>
                <c:pt idx="9889">
                  <c:v>449161.41568588873</c:v>
                </c:pt>
                <c:pt idx="9890">
                  <c:v>449240.72273432685</c:v>
                </c:pt>
                <c:pt idx="9891">
                  <c:v>449454.34284973779</c:v>
                </c:pt>
                <c:pt idx="9892">
                  <c:v>449308.60590719612</c:v>
                </c:pt>
                <c:pt idx="9893">
                  <c:v>449221.46549916279</c:v>
                </c:pt>
                <c:pt idx="9894">
                  <c:v>449227.73206971289</c:v>
                </c:pt>
                <c:pt idx="9895">
                  <c:v>449280.82612576411</c:v>
                </c:pt>
                <c:pt idx="9896">
                  <c:v>449368.6271847185</c:v>
                </c:pt>
                <c:pt idx="9897">
                  <c:v>449274.37925679912</c:v>
                </c:pt>
                <c:pt idx="9898">
                  <c:v>449289.54978716804</c:v>
                </c:pt>
                <c:pt idx="9899">
                  <c:v>449325.11019861302</c:v>
                </c:pt>
                <c:pt idx="9900">
                  <c:v>449338.70884051605</c:v>
                </c:pt>
                <c:pt idx="9901">
                  <c:v>449371.32132824667</c:v>
                </c:pt>
                <c:pt idx="9902">
                  <c:v>449912.78200838383</c:v>
                </c:pt>
                <c:pt idx="9903">
                  <c:v>449435.94456486613</c:v>
                </c:pt>
                <c:pt idx="9904">
                  <c:v>449593.40611121006</c:v>
                </c:pt>
                <c:pt idx="9905">
                  <c:v>449525.06707589346</c:v>
                </c:pt>
                <c:pt idx="9906">
                  <c:v>449536.48361600772</c:v>
                </c:pt>
                <c:pt idx="9907">
                  <c:v>449523.23985235841</c:v>
                </c:pt>
                <c:pt idx="9908">
                  <c:v>449679.72819387296</c:v>
                </c:pt>
                <c:pt idx="9909">
                  <c:v>449882.59275041509</c:v>
                </c:pt>
                <c:pt idx="9910">
                  <c:v>449638.83656828327</c:v>
                </c:pt>
                <c:pt idx="9911">
                  <c:v>449635.35043519066</c:v>
                </c:pt>
                <c:pt idx="9912">
                  <c:v>449650.32623078919</c:v>
                </c:pt>
                <c:pt idx="9913">
                  <c:v>449643.16093443346</c:v>
                </c:pt>
                <c:pt idx="9914">
                  <c:v>449689.61749368708</c:v>
                </c:pt>
                <c:pt idx="9915">
                  <c:v>449917.45800387015</c:v>
                </c:pt>
                <c:pt idx="9916">
                  <c:v>449707.50892383145</c:v>
                </c:pt>
                <c:pt idx="9917">
                  <c:v>449699.9291237361</c:v>
                </c:pt>
                <c:pt idx="9918">
                  <c:v>449718.21629920945</c:v>
                </c:pt>
                <c:pt idx="9919">
                  <c:v>450163.81932607776</c:v>
                </c:pt>
                <c:pt idx="9920">
                  <c:v>450241.70779821702</c:v>
                </c:pt>
                <c:pt idx="9921">
                  <c:v>450116.25257189403</c:v>
                </c:pt>
                <c:pt idx="9922">
                  <c:v>450345.56620204943</c:v>
                </c:pt>
                <c:pt idx="9923">
                  <c:v>449999.81981672591</c:v>
                </c:pt>
                <c:pt idx="9924">
                  <c:v>449837.60890019883</c:v>
                </c:pt>
                <c:pt idx="9925">
                  <c:v>449865.71570651321</c:v>
                </c:pt>
                <c:pt idx="9926">
                  <c:v>449851.13721364585</c:v>
                </c:pt>
                <c:pt idx="9927">
                  <c:v>449889.16125559364</c:v>
                </c:pt>
                <c:pt idx="9928">
                  <c:v>450034.60406254051</c:v>
                </c:pt>
                <c:pt idx="9929">
                  <c:v>449922.94498294487</c:v>
                </c:pt>
                <c:pt idx="9930">
                  <c:v>450250.42116747808</c:v>
                </c:pt>
                <c:pt idx="9931">
                  <c:v>449954.45832669485</c:v>
                </c:pt>
                <c:pt idx="9932">
                  <c:v>450488.39971965569</c:v>
                </c:pt>
                <c:pt idx="9933">
                  <c:v>450086.30134315439</c:v>
                </c:pt>
                <c:pt idx="9934">
                  <c:v>449959.59242971317</c:v>
                </c:pt>
                <c:pt idx="9935">
                  <c:v>450078.47664723365</c:v>
                </c:pt>
                <c:pt idx="9936">
                  <c:v>450246.37287672592</c:v>
                </c:pt>
                <c:pt idx="9937">
                  <c:v>450098.10642014968</c:v>
                </c:pt>
                <c:pt idx="9938">
                  <c:v>450058.30370922037</c:v>
                </c:pt>
                <c:pt idx="9939">
                  <c:v>450095.17139412538</c:v>
                </c:pt>
                <c:pt idx="9940">
                  <c:v>450182.14718081261</c:v>
                </c:pt>
                <c:pt idx="9941">
                  <c:v>450427.91676475486</c:v>
                </c:pt>
                <c:pt idx="9942">
                  <c:v>450213.61856599955</c:v>
                </c:pt>
                <c:pt idx="9943">
                  <c:v>450726.48721368355</c:v>
                </c:pt>
                <c:pt idx="9944">
                  <c:v>450618.30014107388</c:v>
                </c:pt>
                <c:pt idx="9945">
                  <c:v>450260.93632738222</c:v>
                </c:pt>
                <c:pt idx="9946">
                  <c:v>450316.53888851189</c:v>
                </c:pt>
                <c:pt idx="9947">
                  <c:v>450297.57623375603</c:v>
                </c:pt>
                <c:pt idx="9948">
                  <c:v>450271.18177195691</c:v>
                </c:pt>
                <c:pt idx="9949">
                  <c:v>450354.2004973134</c:v>
                </c:pt>
                <c:pt idx="9950">
                  <c:v>450308.57132910413</c:v>
                </c:pt>
                <c:pt idx="9951">
                  <c:v>450458.94454538287</c:v>
                </c:pt>
                <c:pt idx="9952">
                  <c:v>450367.28598148673</c:v>
                </c:pt>
                <c:pt idx="9953">
                  <c:v>450413.3666177906</c:v>
                </c:pt>
                <c:pt idx="9954">
                  <c:v>450387.41402001167</c:v>
                </c:pt>
                <c:pt idx="9955">
                  <c:v>450418.19583604019</c:v>
                </c:pt>
                <c:pt idx="9956">
                  <c:v>450882.35430021473</c:v>
                </c:pt>
                <c:pt idx="9957">
                  <c:v>450696.34736744192</c:v>
                </c:pt>
                <c:pt idx="9958">
                  <c:v>450692.09779998142</c:v>
                </c:pt>
                <c:pt idx="9959">
                  <c:v>450447.56869843346</c:v>
                </c:pt>
                <c:pt idx="9960">
                  <c:v>450460.31467956497</c:v>
                </c:pt>
                <c:pt idx="9961">
                  <c:v>450479.87387180346</c:v>
                </c:pt>
                <c:pt idx="9962">
                  <c:v>450860.7412924252</c:v>
                </c:pt>
                <c:pt idx="9963">
                  <c:v>450523.53775557282</c:v>
                </c:pt>
                <c:pt idx="9964">
                  <c:v>450611.90600890521</c:v>
                </c:pt>
                <c:pt idx="9965">
                  <c:v>450641.70855264983</c:v>
                </c:pt>
                <c:pt idx="9966">
                  <c:v>451150.77278686914</c:v>
                </c:pt>
                <c:pt idx="9967">
                  <c:v>450674.5726713037</c:v>
                </c:pt>
                <c:pt idx="9968">
                  <c:v>450675.48050596041</c:v>
                </c:pt>
                <c:pt idx="9969">
                  <c:v>450664.99445604795</c:v>
                </c:pt>
                <c:pt idx="9970">
                  <c:v>450729.28909515549</c:v>
                </c:pt>
                <c:pt idx="9971">
                  <c:v>450806.50714042789</c:v>
                </c:pt>
                <c:pt idx="9972">
                  <c:v>450854.23593035637</c:v>
                </c:pt>
                <c:pt idx="9973">
                  <c:v>450771.47358594794</c:v>
                </c:pt>
                <c:pt idx="9974">
                  <c:v>450886.46543596656</c:v>
                </c:pt>
                <c:pt idx="9975">
                  <c:v>450856.88052193465</c:v>
                </c:pt>
                <c:pt idx="9976">
                  <c:v>450853.50204063207</c:v>
                </c:pt>
                <c:pt idx="9977">
                  <c:v>450841.97996563674</c:v>
                </c:pt>
                <c:pt idx="9978">
                  <c:v>450865.56816661998</c:v>
                </c:pt>
                <c:pt idx="9979">
                  <c:v>450920.33835897973</c:v>
                </c:pt>
                <c:pt idx="9980">
                  <c:v>450900.55645906588</c:v>
                </c:pt>
                <c:pt idx="9981">
                  <c:v>450954.05886150937</c:v>
                </c:pt>
                <c:pt idx="9982">
                  <c:v>450927.93407690991</c:v>
                </c:pt>
                <c:pt idx="9983">
                  <c:v>450974.55120145431</c:v>
                </c:pt>
                <c:pt idx="9984">
                  <c:v>451094.96467237326</c:v>
                </c:pt>
                <c:pt idx="9985">
                  <c:v>450991.88914198091</c:v>
                </c:pt>
                <c:pt idx="9986">
                  <c:v>451302.42055257026</c:v>
                </c:pt>
                <c:pt idx="9987">
                  <c:v>451017.42947798112</c:v>
                </c:pt>
                <c:pt idx="9988">
                  <c:v>451032.82191171817</c:v>
                </c:pt>
                <c:pt idx="9989">
                  <c:v>451475.5347700782</c:v>
                </c:pt>
                <c:pt idx="9990">
                  <c:v>451028.41255126818</c:v>
                </c:pt>
                <c:pt idx="9991">
                  <c:v>451049.26882258558</c:v>
                </c:pt>
                <c:pt idx="9992">
                  <c:v>451068.25223224628</c:v>
                </c:pt>
                <c:pt idx="9993">
                  <c:v>451085.25660373428</c:v>
                </c:pt>
                <c:pt idx="9994">
                  <c:v>451154.84101356182</c:v>
                </c:pt>
                <c:pt idx="9995">
                  <c:v>451159.18064728257</c:v>
                </c:pt>
                <c:pt idx="9996">
                  <c:v>451170.87029828067</c:v>
                </c:pt>
                <c:pt idx="9997">
                  <c:v>451333.10319680301</c:v>
                </c:pt>
                <c:pt idx="9998">
                  <c:v>451748.33620828507</c:v>
                </c:pt>
                <c:pt idx="9999">
                  <c:v>451219.48724812828</c:v>
                </c:pt>
                <c:pt idx="10000">
                  <c:v>451596.80272818124</c:v>
                </c:pt>
                <c:pt idx="10001">
                  <c:v>451198.86123098718</c:v>
                </c:pt>
                <c:pt idx="10002">
                  <c:v>451197.26041622669</c:v>
                </c:pt>
                <c:pt idx="10003">
                  <c:v>451234.94515250449</c:v>
                </c:pt>
                <c:pt idx="10004">
                  <c:v>451312.42237497296</c:v>
                </c:pt>
                <c:pt idx="10005">
                  <c:v>451320.95767043298</c:v>
                </c:pt>
                <c:pt idx="10006">
                  <c:v>451314.43790625921</c:v>
                </c:pt>
                <c:pt idx="10007">
                  <c:v>451484.81415838288</c:v>
                </c:pt>
                <c:pt idx="10008">
                  <c:v>451512.09883193747</c:v>
                </c:pt>
                <c:pt idx="10009">
                  <c:v>451977.89171090996</c:v>
                </c:pt>
                <c:pt idx="10010">
                  <c:v>451522.56475609844</c:v>
                </c:pt>
                <c:pt idx="10011">
                  <c:v>451721.97762735293</c:v>
                </c:pt>
                <c:pt idx="10012">
                  <c:v>451633.13850865734</c:v>
                </c:pt>
                <c:pt idx="10013">
                  <c:v>452003.92147752608</c:v>
                </c:pt>
                <c:pt idx="10014">
                  <c:v>451666.12034633511</c:v>
                </c:pt>
                <c:pt idx="10015">
                  <c:v>451710.5889270461</c:v>
                </c:pt>
                <c:pt idx="10016">
                  <c:v>451689.90725131799</c:v>
                </c:pt>
                <c:pt idx="10017">
                  <c:v>451753.68192724546</c:v>
                </c:pt>
                <c:pt idx="10018">
                  <c:v>451673.72397334926</c:v>
                </c:pt>
                <c:pt idx="10019">
                  <c:v>451702.3870338542</c:v>
                </c:pt>
                <c:pt idx="10020">
                  <c:v>451806.47824391746</c:v>
                </c:pt>
                <c:pt idx="10021">
                  <c:v>451754.87450913613</c:v>
                </c:pt>
                <c:pt idx="10022">
                  <c:v>452281.08606038667</c:v>
                </c:pt>
                <c:pt idx="10023">
                  <c:v>451763.47542953095</c:v>
                </c:pt>
                <c:pt idx="10024">
                  <c:v>451822.28505669197</c:v>
                </c:pt>
                <c:pt idx="10025">
                  <c:v>451792.48358119879</c:v>
                </c:pt>
                <c:pt idx="10026">
                  <c:v>451818.38071171875</c:v>
                </c:pt>
                <c:pt idx="10027">
                  <c:v>451995.54978612385</c:v>
                </c:pt>
                <c:pt idx="10028">
                  <c:v>451807.36654502101</c:v>
                </c:pt>
                <c:pt idx="10029">
                  <c:v>451867.89470354264</c:v>
                </c:pt>
                <c:pt idx="10030">
                  <c:v>452086.39839226403</c:v>
                </c:pt>
                <c:pt idx="10031">
                  <c:v>451963.06713456579</c:v>
                </c:pt>
                <c:pt idx="10032">
                  <c:v>452034.57574814814</c:v>
                </c:pt>
                <c:pt idx="10033">
                  <c:v>452185.94545850629</c:v>
                </c:pt>
                <c:pt idx="10034">
                  <c:v>451964.71269201546</c:v>
                </c:pt>
                <c:pt idx="10035">
                  <c:v>452056.64992672321</c:v>
                </c:pt>
                <c:pt idx="10036">
                  <c:v>451957.87240641791</c:v>
                </c:pt>
                <c:pt idx="10037">
                  <c:v>452049.32054269454</c:v>
                </c:pt>
                <c:pt idx="10038">
                  <c:v>452078.50363294204</c:v>
                </c:pt>
                <c:pt idx="10039">
                  <c:v>451993.75397709513</c:v>
                </c:pt>
                <c:pt idx="10040">
                  <c:v>452463.04309849004</c:v>
                </c:pt>
                <c:pt idx="10041">
                  <c:v>452354.79855235643</c:v>
                </c:pt>
                <c:pt idx="10042">
                  <c:v>452049.79418814817</c:v>
                </c:pt>
                <c:pt idx="10043">
                  <c:v>452554.0079628285</c:v>
                </c:pt>
                <c:pt idx="10044">
                  <c:v>452078.74341934448</c:v>
                </c:pt>
                <c:pt idx="10045">
                  <c:v>452315.96979280387</c:v>
                </c:pt>
                <c:pt idx="10046">
                  <c:v>452644.97825276601</c:v>
                </c:pt>
                <c:pt idx="10047">
                  <c:v>452151.52309806593</c:v>
                </c:pt>
                <c:pt idx="10048">
                  <c:v>452221.4636142205</c:v>
                </c:pt>
                <c:pt idx="10049">
                  <c:v>452168.09864892939</c:v>
                </c:pt>
                <c:pt idx="10050">
                  <c:v>452189.49940733309</c:v>
                </c:pt>
                <c:pt idx="10051">
                  <c:v>452255.49629512825</c:v>
                </c:pt>
                <c:pt idx="10052">
                  <c:v>452627.6971892498</c:v>
                </c:pt>
                <c:pt idx="10053">
                  <c:v>452584.42929152207</c:v>
                </c:pt>
                <c:pt idx="10054">
                  <c:v>452279.11237188219</c:v>
                </c:pt>
                <c:pt idx="10055">
                  <c:v>452373.23554082337</c:v>
                </c:pt>
                <c:pt idx="10056">
                  <c:v>452348.92486711714</c:v>
                </c:pt>
                <c:pt idx="10057">
                  <c:v>452818.31148057274</c:v>
                </c:pt>
                <c:pt idx="10058">
                  <c:v>452483.31491433427</c:v>
                </c:pt>
                <c:pt idx="10059">
                  <c:v>452448.76235658798</c:v>
                </c:pt>
                <c:pt idx="10060">
                  <c:v>452571.45290922897</c:v>
                </c:pt>
                <c:pt idx="10061">
                  <c:v>452438.24132537941</c:v>
                </c:pt>
                <c:pt idx="10062">
                  <c:v>452626.78756466147</c:v>
                </c:pt>
                <c:pt idx="10063">
                  <c:v>452475.69244113949</c:v>
                </c:pt>
                <c:pt idx="10064">
                  <c:v>452611.11005345325</c:v>
                </c:pt>
                <c:pt idx="10065">
                  <c:v>452505.253497559</c:v>
                </c:pt>
                <c:pt idx="10066">
                  <c:v>452495.9443312714</c:v>
                </c:pt>
                <c:pt idx="10067">
                  <c:v>452542.52538080211</c:v>
                </c:pt>
                <c:pt idx="10068">
                  <c:v>452528.7823318782</c:v>
                </c:pt>
                <c:pt idx="10069">
                  <c:v>452564.77931226121</c:v>
                </c:pt>
                <c:pt idx="10070">
                  <c:v>452612.18198975798</c:v>
                </c:pt>
                <c:pt idx="10071">
                  <c:v>452676.71333406103</c:v>
                </c:pt>
                <c:pt idx="10072">
                  <c:v>452935.41186651081</c:v>
                </c:pt>
                <c:pt idx="10073">
                  <c:v>452731.73211353843</c:v>
                </c:pt>
                <c:pt idx="10074">
                  <c:v>452684.28072284465</c:v>
                </c:pt>
                <c:pt idx="10075">
                  <c:v>452852.03620255081</c:v>
                </c:pt>
                <c:pt idx="10076">
                  <c:v>452754.9133285784</c:v>
                </c:pt>
                <c:pt idx="10077">
                  <c:v>452791.388791434</c:v>
                </c:pt>
                <c:pt idx="10078">
                  <c:v>452819.47385495377</c:v>
                </c:pt>
                <c:pt idx="10079">
                  <c:v>452789.0691170448</c:v>
                </c:pt>
                <c:pt idx="10080">
                  <c:v>452983.3801331562</c:v>
                </c:pt>
                <c:pt idx="10081">
                  <c:v>453390.25411849143</c:v>
                </c:pt>
                <c:pt idx="10082">
                  <c:v>452835.1564091217</c:v>
                </c:pt>
                <c:pt idx="10083">
                  <c:v>452966.92651039897</c:v>
                </c:pt>
                <c:pt idx="10084">
                  <c:v>452883.81353940035</c:v>
                </c:pt>
                <c:pt idx="10085">
                  <c:v>453208.31717665156</c:v>
                </c:pt>
                <c:pt idx="10086">
                  <c:v>452894.92218337412</c:v>
                </c:pt>
                <c:pt idx="10087">
                  <c:v>452889.68702467438</c:v>
                </c:pt>
                <c:pt idx="10088">
                  <c:v>452989.08606881299</c:v>
                </c:pt>
                <c:pt idx="10089">
                  <c:v>452900.58339791058</c:v>
                </c:pt>
                <c:pt idx="10090">
                  <c:v>452890.99588450236</c:v>
                </c:pt>
                <c:pt idx="10091">
                  <c:v>452941.98373746913</c:v>
                </c:pt>
                <c:pt idx="10092">
                  <c:v>452992.40977055504</c:v>
                </c:pt>
                <c:pt idx="10093">
                  <c:v>453098.91464555042</c:v>
                </c:pt>
                <c:pt idx="10094">
                  <c:v>453161.18745506398</c:v>
                </c:pt>
                <c:pt idx="10095">
                  <c:v>453580.94759830867</c:v>
                </c:pt>
                <c:pt idx="10096">
                  <c:v>453269.24023451679</c:v>
                </c:pt>
                <c:pt idx="10097">
                  <c:v>453123.76580041967</c:v>
                </c:pt>
                <c:pt idx="10098">
                  <c:v>453140.43128559092</c:v>
                </c:pt>
                <c:pt idx="10099">
                  <c:v>453101.3169268826</c:v>
                </c:pt>
                <c:pt idx="10100">
                  <c:v>453085.70193621726</c:v>
                </c:pt>
                <c:pt idx="10101">
                  <c:v>453098.16365915793</c:v>
                </c:pt>
                <c:pt idx="10102">
                  <c:v>453110.16933707008</c:v>
                </c:pt>
                <c:pt idx="10103">
                  <c:v>453321.36927403987</c:v>
                </c:pt>
                <c:pt idx="10104">
                  <c:v>453177.51359742967</c:v>
                </c:pt>
                <c:pt idx="10105">
                  <c:v>453226.77272599278</c:v>
                </c:pt>
                <c:pt idx="10106">
                  <c:v>453284.22034313378</c:v>
                </c:pt>
                <c:pt idx="10107">
                  <c:v>453298.87842667976</c:v>
                </c:pt>
                <c:pt idx="10108">
                  <c:v>453542.26005572669</c:v>
                </c:pt>
                <c:pt idx="10109">
                  <c:v>453357.51794261124</c:v>
                </c:pt>
                <c:pt idx="10110">
                  <c:v>453380.08936481806</c:v>
                </c:pt>
                <c:pt idx="10111">
                  <c:v>453530.0045768338</c:v>
                </c:pt>
                <c:pt idx="10112">
                  <c:v>453465.78090405714</c:v>
                </c:pt>
                <c:pt idx="10113">
                  <c:v>453566.23203794885</c:v>
                </c:pt>
                <c:pt idx="10114">
                  <c:v>453815.13428323099</c:v>
                </c:pt>
                <c:pt idx="10115">
                  <c:v>453689.89654817572</c:v>
                </c:pt>
                <c:pt idx="10116">
                  <c:v>453629.59369451198</c:v>
                </c:pt>
                <c:pt idx="10117">
                  <c:v>453519.72374785761</c:v>
                </c:pt>
                <c:pt idx="10118">
                  <c:v>453608.56315672776</c:v>
                </c:pt>
                <c:pt idx="10119">
                  <c:v>453588.3830456612</c:v>
                </c:pt>
                <c:pt idx="10120">
                  <c:v>453676.59722077142</c:v>
                </c:pt>
                <c:pt idx="10121">
                  <c:v>453836.12067881302</c:v>
                </c:pt>
                <c:pt idx="10122">
                  <c:v>453708.63647572184</c:v>
                </c:pt>
                <c:pt idx="10123">
                  <c:v>453854.77737377665</c:v>
                </c:pt>
                <c:pt idx="10124">
                  <c:v>453794.63051867957</c:v>
                </c:pt>
                <c:pt idx="10125">
                  <c:v>453780.25164552621</c:v>
                </c:pt>
                <c:pt idx="10126">
                  <c:v>453853.79048201721</c:v>
                </c:pt>
                <c:pt idx="10127">
                  <c:v>454265.8437011193</c:v>
                </c:pt>
                <c:pt idx="10128">
                  <c:v>454166.19949455699</c:v>
                </c:pt>
                <c:pt idx="10129">
                  <c:v>454408.88879340544</c:v>
                </c:pt>
                <c:pt idx="10130">
                  <c:v>454400.22564956272</c:v>
                </c:pt>
                <c:pt idx="10131">
                  <c:v>454205.33237167739</c:v>
                </c:pt>
                <c:pt idx="10132">
                  <c:v>454560.62451689725</c:v>
                </c:pt>
                <c:pt idx="10133">
                  <c:v>453952.42801234231</c:v>
                </c:pt>
                <c:pt idx="10134">
                  <c:v>454382.91005100962</c:v>
                </c:pt>
                <c:pt idx="10135">
                  <c:v>453979.00587332225</c:v>
                </c:pt>
                <c:pt idx="10136">
                  <c:v>454072.61080667347</c:v>
                </c:pt>
                <c:pt idx="10137">
                  <c:v>454186.00163025764</c:v>
                </c:pt>
                <c:pt idx="10138">
                  <c:v>454093.802385416</c:v>
                </c:pt>
                <c:pt idx="10139">
                  <c:v>454091.16471928288</c:v>
                </c:pt>
                <c:pt idx="10140">
                  <c:v>454439.2905028708</c:v>
                </c:pt>
                <c:pt idx="10141">
                  <c:v>454738.39576981496</c:v>
                </c:pt>
                <c:pt idx="10142">
                  <c:v>454142.84622139041</c:v>
                </c:pt>
                <c:pt idx="10143">
                  <c:v>454121.7765408596</c:v>
                </c:pt>
                <c:pt idx="10144">
                  <c:v>454142.1856971294</c:v>
                </c:pt>
                <c:pt idx="10145">
                  <c:v>454296.92986206169</c:v>
                </c:pt>
                <c:pt idx="10146">
                  <c:v>454146.99076038651</c:v>
                </c:pt>
                <c:pt idx="10147">
                  <c:v>454148.86593011767</c:v>
                </c:pt>
                <c:pt idx="10148">
                  <c:v>454214.24121046462</c:v>
                </c:pt>
                <c:pt idx="10149">
                  <c:v>454183.69986869942</c:v>
                </c:pt>
                <c:pt idx="10150">
                  <c:v>454185.76663094683</c:v>
                </c:pt>
                <c:pt idx="10151">
                  <c:v>454180.60634886182</c:v>
                </c:pt>
                <c:pt idx="10152">
                  <c:v>454185.91169129091</c:v>
                </c:pt>
                <c:pt idx="10153">
                  <c:v>454201.4416246097</c:v>
                </c:pt>
                <c:pt idx="10154">
                  <c:v>454569.38889960386</c:v>
                </c:pt>
                <c:pt idx="10155">
                  <c:v>454266.87434087991</c:v>
                </c:pt>
                <c:pt idx="10156">
                  <c:v>454509.18747678067</c:v>
                </c:pt>
                <c:pt idx="10157">
                  <c:v>454372.87223380839</c:v>
                </c:pt>
                <c:pt idx="10158">
                  <c:v>454375.79794422019</c:v>
                </c:pt>
                <c:pt idx="10159">
                  <c:v>454833.82009631483</c:v>
                </c:pt>
                <c:pt idx="10160">
                  <c:v>454382.15248897375</c:v>
                </c:pt>
                <c:pt idx="10161">
                  <c:v>454699.50919414178</c:v>
                </c:pt>
                <c:pt idx="10162">
                  <c:v>454391.11849495088</c:v>
                </c:pt>
                <c:pt idx="10163">
                  <c:v>454907.52408269083</c:v>
                </c:pt>
                <c:pt idx="10164">
                  <c:v>454413.85816214542</c:v>
                </c:pt>
                <c:pt idx="10165">
                  <c:v>454451.5675958225</c:v>
                </c:pt>
                <c:pt idx="10166">
                  <c:v>454885.86791326484</c:v>
                </c:pt>
                <c:pt idx="10167">
                  <c:v>454553.19932907168</c:v>
                </c:pt>
                <c:pt idx="10168">
                  <c:v>454475.38615420042</c:v>
                </c:pt>
                <c:pt idx="10169">
                  <c:v>454523.91694760893</c:v>
                </c:pt>
                <c:pt idx="10170">
                  <c:v>454692.94576491165</c:v>
                </c:pt>
                <c:pt idx="10171">
                  <c:v>454604.82183905097</c:v>
                </c:pt>
                <c:pt idx="10172">
                  <c:v>454706.34357069392</c:v>
                </c:pt>
                <c:pt idx="10173">
                  <c:v>454738.86285489844</c:v>
                </c:pt>
                <c:pt idx="10174">
                  <c:v>454616.31007381732</c:v>
                </c:pt>
                <c:pt idx="10175">
                  <c:v>454662.05880741525</c:v>
                </c:pt>
                <c:pt idx="10176">
                  <c:v>454663.68856235285</c:v>
                </c:pt>
                <c:pt idx="10177">
                  <c:v>454740.62321840099</c:v>
                </c:pt>
                <c:pt idx="10178">
                  <c:v>454804.39598605223</c:v>
                </c:pt>
                <c:pt idx="10179">
                  <c:v>454793.50081121706</c:v>
                </c:pt>
                <c:pt idx="10180">
                  <c:v>454846.30404647579</c:v>
                </c:pt>
                <c:pt idx="10181">
                  <c:v>454812.12501671456</c:v>
                </c:pt>
                <c:pt idx="10182">
                  <c:v>455401.9018458426</c:v>
                </c:pt>
                <c:pt idx="10183">
                  <c:v>454851.37577769189</c:v>
                </c:pt>
                <c:pt idx="10184">
                  <c:v>454859.69218668243</c:v>
                </c:pt>
                <c:pt idx="10185">
                  <c:v>454895.47336652561</c:v>
                </c:pt>
                <c:pt idx="10186">
                  <c:v>455036.39289526048</c:v>
                </c:pt>
                <c:pt idx="10187">
                  <c:v>455189.59084776638</c:v>
                </c:pt>
                <c:pt idx="10188">
                  <c:v>454952.6937380656</c:v>
                </c:pt>
                <c:pt idx="10189">
                  <c:v>455198.36635841365</c:v>
                </c:pt>
                <c:pt idx="10190">
                  <c:v>454966.67530253663</c:v>
                </c:pt>
                <c:pt idx="10191">
                  <c:v>455579.73890778143</c:v>
                </c:pt>
                <c:pt idx="10192">
                  <c:v>455065.47649526177</c:v>
                </c:pt>
                <c:pt idx="10193">
                  <c:v>455138.50473194581</c:v>
                </c:pt>
                <c:pt idx="10194">
                  <c:v>455078.69694411103</c:v>
                </c:pt>
                <c:pt idx="10195">
                  <c:v>455074.82935731881</c:v>
                </c:pt>
                <c:pt idx="10196">
                  <c:v>455493.04125960986</c:v>
                </c:pt>
                <c:pt idx="10197">
                  <c:v>455169.0695787</c:v>
                </c:pt>
                <c:pt idx="10198">
                  <c:v>455328.59855301853</c:v>
                </c:pt>
                <c:pt idx="10199">
                  <c:v>455173.03527626389</c:v>
                </c:pt>
                <c:pt idx="10200">
                  <c:v>455224.12008012412</c:v>
                </c:pt>
                <c:pt idx="10201">
                  <c:v>455226.44651952537</c:v>
                </c:pt>
                <c:pt idx="10202">
                  <c:v>455264.97867556452</c:v>
                </c:pt>
                <c:pt idx="10203">
                  <c:v>455328.30165902723</c:v>
                </c:pt>
                <c:pt idx="10204">
                  <c:v>455432.3997975096</c:v>
                </c:pt>
                <c:pt idx="10205">
                  <c:v>455485.05789660785</c:v>
                </c:pt>
                <c:pt idx="10206">
                  <c:v>455627.64614135493</c:v>
                </c:pt>
                <c:pt idx="10207">
                  <c:v>455524.24804103206</c:v>
                </c:pt>
                <c:pt idx="10208">
                  <c:v>455465.52097764309</c:v>
                </c:pt>
                <c:pt idx="10209">
                  <c:v>455563.16167794383</c:v>
                </c:pt>
                <c:pt idx="10210">
                  <c:v>455568.13331117405</c:v>
                </c:pt>
                <c:pt idx="10211">
                  <c:v>455801.08485535358</c:v>
                </c:pt>
                <c:pt idx="10212">
                  <c:v>455546.78204421955</c:v>
                </c:pt>
                <c:pt idx="10213">
                  <c:v>455529.96398328303</c:v>
                </c:pt>
                <c:pt idx="10214">
                  <c:v>455602.98057664005</c:v>
                </c:pt>
                <c:pt idx="10215">
                  <c:v>455629.93568786606</c:v>
                </c:pt>
                <c:pt idx="10216">
                  <c:v>455637.92041551805</c:v>
                </c:pt>
                <c:pt idx="10217">
                  <c:v>455669.92625755438</c:v>
                </c:pt>
                <c:pt idx="10218">
                  <c:v>455676.51164347009</c:v>
                </c:pt>
                <c:pt idx="10219">
                  <c:v>455675.34171411535</c:v>
                </c:pt>
                <c:pt idx="10220">
                  <c:v>455781.46867299132</c:v>
                </c:pt>
                <c:pt idx="10221">
                  <c:v>456286.8435095069</c:v>
                </c:pt>
                <c:pt idx="10222">
                  <c:v>455721.83213118679</c:v>
                </c:pt>
                <c:pt idx="10223">
                  <c:v>455836.59227738209</c:v>
                </c:pt>
                <c:pt idx="10224">
                  <c:v>455758.24434052879</c:v>
                </c:pt>
                <c:pt idx="10225">
                  <c:v>455772.15248271474</c:v>
                </c:pt>
                <c:pt idx="10226">
                  <c:v>456256.49984408478</c:v>
                </c:pt>
                <c:pt idx="10227">
                  <c:v>455899.97048150102</c:v>
                </c:pt>
                <c:pt idx="10228">
                  <c:v>455855.29777172342</c:v>
                </c:pt>
                <c:pt idx="10229">
                  <c:v>455865.2406715352</c:v>
                </c:pt>
                <c:pt idx="10230">
                  <c:v>455902.23856184899</c:v>
                </c:pt>
                <c:pt idx="10231">
                  <c:v>455881.07743175596</c:v>
                </c:pt>
                <c:pt idx="10232">
                  <c:v>455923.1805780888</c:v>
                </c:pt>
                <c:pt idx="10233">
                  <c:v>456213.1732655607</c:v>
                </c:pt>
                <c:pt idx="10234">
                  <c:v>455931.62384431338</c:v>
                </c:pt>
                <c:pt idx="10235">
                  <c:v>456002.35686722572</c:v>
                </c:pt>
                <c:pt idx="10236">
                  <c:v>455964.29232935881</c:v>
                </c:pt>
                <c:pt idx="10237">
                  <c:v>456447.39733772987</c:v>
                </c:pt>
                <c:pt idx="10238">
                  <c:v>456111.54619109677</c:v>
                </c:pt>
                <c:pt idx="10239">
                  <c:v>455980.59598785132</c:v>
                </c:pt>
                <c:pt idx="10240">
                  <c:v>455973.16175467393</c:v>
                </c:pt>
                <c:pt idx="10241">
                  <c:v>456399.69265420461</c:v>
                </c:pt>
                <c:pt idx="10242">
                  <c:v>456079.7309775771</c:v>
                </c:pt>
                <c:pt idx="10243">
                  <c:v>456024.95014813211</c:v>
                </c:pt>
                <c:pt idx="10244">
                  <c:v>456564.5467546467</c:v>
                </c:pt>
                <c:pt idx="10245">
                  <c:v>456102.88312861277</c:v>
                </c:pt>
                <c:pt idx="10246">
                  <c:v>456244.81585160695</c:v>
                </c:pt>
                <c:pt idx="10247">
                  <c:v>456460.45683506638</c:v>
                </c:pt>
                <c:pt idx="10248">
                  <c:v>456673.02409780934</c:v>
                </c:pt>
                <c:pt idx="10249">
                  <c:v>456115.79894252517</c:v>
                </c:pt>
                <c:pt idx="10250">
                  <c:v>456159.08175729221</c:v>
                </c:pt>
                <c:pt idx="10251">
                  <c:v>456143.4690671569</c:v>
                </c:pt>
                <c:pt idx="10252">
                  <c:v>456174.93847275566</c:v>
                </c:pt>
                <c:pt idx="10253">
                  <c:v>456330.79631879559</c:v>
                </c:pt>
                <c:pt idx="10254">
                  <c:v>456378.37741185271</c:v>
                </c:pt>
                <c:pt idx="10255">
                  <c:v>456412.96690173988</c:v>
                </c:pt>
                <c:pt idx="10256">
                  <c:v>456199.55294952763</c:v>
                </c:pt>
                <c:pt idx="10257">
                  <c:v>456338.65687167092</c:v>
                </c:pt>
                <c:pt idx="10258">
                  <c:v>456876.98118848953</c:v>
                </c:pt>
                <c:pt idx="10259">
                  <c:v>456391.54443489492</c:v>
                </c:pt>
                <c:pt idx="10260">
                  <c:v>456348.15684052632</c:v>
                </c:pt>
                <c:pt idx="10261">
                  <c:v>456383.63443790231</c:v>
                </c:pt>
                <c:pt idx="10262">
                  <c:v>456403.77035548107</c:v>
                </c:pt>
                <c:pt idx="10263">
                  <c:v>456638.50224297057</c:v>
                </c:pt>
                <c:pt idx="10264">
                  <c:v>456441.99833158439</c:v>
                </c:pt>
                <c:pt idx="10265">
                  <c:v>456617.02529760037</c:v>
                </c:pt>
                <c:pt idx="10266">
                  <c:v>457033.22063866741</c:v>
                </c:pt>
                <c:pt idx="10267">
                  <c:v>456582.81675486779</c:v>
                </c:pt>
                <c:pt idx="10268">
                  <c:v>456618.50647882291</c:v>
                </c:pt>
                <c:pt idx="10269">
                  <c:v>456528.87582819007</c:v>
                </c:pt>
                <c:pt idx="10270">
                  <c:v>456868.35849162133</c:v>
                </c:pt>
                <c:pt idx="10271">
                  <c:v>456548.72481753875</c:v>
                </c:pt>
                <c:pt idx="10272">
                  <c:v>456540.75028057199</c:v>
                </c:pt>
                <c:pt idx="10273">
                  <c:v>456614.74858867523</c:v>
                </c:pt>
                <c:pt idx="10274">
                  <c:v>456583.15425629274</c:v>
                </c:pt>
                <c:pt idx="10275">
                  <c:v>456558.85548177618</c:v>
                </c:pt>
                <c:pt idx="10276">
                  <c:v>456646.78991454386</c:v>
                </c:pt>
                <c:pt idx="10277">
                  <c:v>456585.40585935296</c:v>
                </c:pt>
                <c:pt idx="10278">
                  <c:v>456672.77380726568</c:v>
                </c:pt>
                <c:pt idx="10279">
                  <c:v>456731.59836485214</c:v>
                </c:pt>
                <c:pt idx="10280">
                  <c:v>456866.18255424593</c:v>
                </c:pt>
                <c:pt idx="10281">
                  <c:v>456842.99132742058</c:v>
                </c:pt>
                <c:pt idx="10282">
                  <c:v>456873.19946634601</c:v>
                </c:pt>
                <c:pt idx="10283">
                  <c:v>457063.68180524418</c:v>
                </c:pt>
                <c:pt idx="10284">
                  <c:v>456869.91536346398</c:v>
                </c:pt>
                <c:pt idx="10285">
                  <c:v>456856.40382531629</c:v>
                </c:pt>
                <c:pt idx="10286">
                  <c:v>456872.34514179715</c:v>
                </c:pt>
                <c:pt idx="10287">
                  <c:v>456862.95749287301</c:v>
                </c:pt>
                <c:pt idx="10288">
                  <c:v>456960.48119978263</c:v>
                </c:pt>
                <c:pt idx="10289">
                  <c:v>457332.72334024706</c:v>
                </c:pt>
                <c:pt idx="10290">
                  <c:v>457376.11796581972</c:v>
                </c:pt>
                <c:pt idx="10291">
                  <c:v>456935.16072963754</c:v>
                </c:pt>
                <c:pt idx="10292">
                  <c:v>457159.37204403005</c:v>
                </c:pt>
                <c:pt idx="10293">
                  <c:v>456961.44140945241</c:v>
                </c:pt>
                <c:pt idx="10294">
                  <c:v>457376.14086212119</c:v>
                </c:pt>
                <c:pt idx="10295">
                  <c:v>457064.10953418643</c:v>
                </c:pt>
                <c:pt idx="10296">
                  <c:v>457120.39578981657</c:v>
                </c:pt>
                <c:pt idx="10297">
                  <c:v>457077.91129518521</c:v>
                </c:pt>
                <c:pt idx="10298">
                  <c:v>457159.46830489312</c:v>
                </c:pt>
                <c:pt idx="10299">
                  <c:v>457138.37355604098</c:v>
                </c:pt>
                <c:pt idx="10300">
                  <c:v>457153.05292232096</c:v>
                </c:pt>
                <c:pt idx="10301">
                  <c:v>457223.10256720707</c:v>
                </c:pt>
                <c:pt idx="10302">
                  <c:v>457179.13652319828</c:v>
                </c:pt>
                <c:pt idx="10303">
                  <c:v>457212.34435347584</c:v>
                </c:pt>
                <c:pt idx="10304">
                  <c:v>457295.12399186561</c:v>
                </c:pt>
                <c:pt idx="10305">
                  <c:v>457471.72308127984</c:v>
                </c:pt>
                <c:pt idx="10306">
                  <c:v>457253.35291766573</c:v>
                </c:pt>
                <c:pt idx="10307">
                  <c:v>457334.3219004104</c:v>
                </c:pt>
                <c:pt idx="10308">
                  <c:v>457217.95017844712</c:v>
                </c:pt>
                <c:pt idx="10309">
                  <c:v>457424.56255519867</c:v>
                </c:pt>
                <c:pt idx="10310">
                  <c:v>457280.99761984893</c:v>
                </c:pt>
                <c:pt idx="10311">
                  <c:v>457312.3459161364</c:v>
                </c:pt>
                <c:pt idx="10312">
                  <c:v>457371.37722760404</c:v>
                </c:pt>
                <c:pt idx="10313">
                  <c:v>457814.55261865194</c:v>
                </c:pt>
                <c:pt idx="10314">
                  <c:v>457340.76463008899</c:v>
                </c:pt>
                <c:pt idx="10315">
                  <c:v>457380.46420333802</c:v>
                </c:pt>
                <c:pt idx="10316">
                  <c:v>457615.03924043168</c:v>
                </c:pt>
                <c:pt idx="10317">
                  <c:v>457775.50912509114</c:v>
                </c:pt>
                <c:pt idx="10318">
                  <c:v>457448.74033382162</c:v>
                </c:pt>
                <c:pt idx="10319">
                  <c:v>457649.86388825002</c:v>
                </c:pt>
                <c:pt idx="10320">
                  <c:v>457541.45567168441</c:v>
                </c:pt>
                <c:pt idx="10321">
                  <c:v>457528.77114870527</c:v>
                </c:pt>
                <c:pt idx="10322">
                  <c:v>457534.56620048016</c:v>
                </c:pt>
                <c:pt idx="10323">
                  <c:v>457581.69413790375</c:v>
                </c:pt>
                <c:pt idx="10324">
                  <c:v>457884.0886515723</c:v>
                </c:pt>
                <c:pt idx="10325">
                  <c:v>457646.33686158352</c:v>
                </c:pt>
                <c:pt idx="10326">
                  <c:v>457641.23712109821</c:v>
                </c:pt>
                <c:pt idx="10327">
                  <c:v>457642.19542437408</c:v>
                </c:pt>
                <c:pt idx="10328">
                  <c:v>457698.58945279359</c:v>
                </c:pt>
                <c:pt idx="10329">
                  <c:v>457753.94884108135</c:v>
                </c:pt>
                <c:pt idx="10330">
                  <c:v>457691.30315127992</c:v>
                </c:pt>
                <c:pt idx="10331">
                  <c:v>457727.27776310238</c:v>
                </c:pt>
                <c:pt idx="10332">
                  <c:v>457725.10270564503</c:v>
                </c:pt>
                <c:pt idx="10333">
                  <c:v>457786.23455104174</c:v>
                </c:pt>
                <c:pt idx="10334">
                  <c:v>457742.70346543641</c:v>
                </c:pt>
                <c:pt idx="10335">
                  <c:v>457884.55106135586</c:v>
                </c:pt>
                <c:pt idx="10336">
                  <c:v>457847.10717299226</c:v>
                </c:pt>
                <c:pt idx="10337">
                  <c:v>458153.24832456821</c:v>
                </c:pt>
                <c:pt idx="10338">
                  <c:v>457987.211056375</c:v>
                </c:pt>
                <c:pt idx="10339">
                  <c:v>457880.77081240533</c:v>
                </c:pt>
                <c:pt idx="10340">
                  <c:v>458392.01743120834</c:v>
                </c:pt>
                <c:pt idx="10341">
                  <c:v>458045.04810011369</c:v>
                </c:pt>
                <c:pt idx="10342">
                  <c:v>458162.00001940265</c:v>
                </c:pt>
                <c:pt idx="10343">
                  <c:v>458036.67019339948</c:v>
                </c:pt>
                <c:pt idx="10344">
                  <c:v>458034.66570735298</c:v>
                </c:pt>
                <c:pt idx="10345">
                  <c:v>458005.09389051731</c:v>
                </c:pt>
                <c:pt idx="10346">
                  <c:v>457981.91121329414</c:v>
                </c:pt>
                <c:pt idx="10347">
                  <c:v>458487.5564173825</c:v>
                </c:pt>
                <c:pt idx="10348">
                  <c:v>458093.09359089297</c:v>
                </c:pt>
                <c:pt idx="10349">
                  <c:v>458095.56961956702</c:v>
                </c:pt>
                <c:pt idx="10350">
                  <c:v>458635.19931678771</c:v>
                </c:pt>
                <c:pt idx="10351">
                  <c:v>458526.64548718935</c:v>
                </c:pt>
                <c:pt idx="10352">
                  <c:v>458109.39165611565</c:v>
                </c:pt>
                <c:pt idx="10353">
                  <c:v>458209.06074781547</c:v>
                </c:pt>
                <c:pt idx="10354">
                  <c:v>458604.82412173145</c:v>
                </c:pt>
                <c:pt idx="10355">
                  <c:v>458230.12399909436</c:v>
                </c:pt>
                <c:pt idx="10356">
                  <c:v>458405.14769547741</c:v>
                </c:pt>
                <c:pt idx="10357">
                  <c:v>458314.73224833031</c:v>
                </c:pt>
                <c:pt idx="10358">
                  <c:v>458276.74671615649</c:v>
                </c:pt>
                <c:pt idx="10359">
                  <c:v>458284.95744356175</c:v>
                </c:pt>
                <c:pt idx="10360">
                  <c:v>458415.11772896716</c:v>
                </c:pt>
                <c:pt idx="10361">
                  <c:v>458350.57386829105</c:v>
                </c:pt>
                <c:pt idx="10362">
                  <c:v>458337.03291551082</c:v>
                </c:pt>
                <c:pt idx="10363">
                  <c:v>458417.07780392253</c:v>
                </c:pt>
                <c:pt idx="10364">
                  <c:v>458439.70116569527</c:v>
                </c:pt>
                <c:pt idx="10365">
                  <c:v>458412.23165127018</c:v>
                </c:pt>
                <c:pt idx="10366">
                  <c:v>458460.04451112705</c:v>
                </c:pt>
                <c:pt idx="10367">
                  <c:v>458486.91346821713</c:v>
                </c:pt>
                <c:pt idx="10368">
                  <c:v>458497.29130743589</c:v>
                </c:pt>
                <c:pt idx="10369">
                  <c:v>458496.50334414706</c:v>
                </c:pt>
                <c:pt idx="10370">
                  <c:v>458552.64682618191</c:v>
                </c:pt>
                <c:pt idx="10371">
                  <c:v>458626.37433792406</c:v>
                </c:pt>
                <c:pt idx="10372">
                  <c:v>458543.27511936025</c:v>
                </c:pt>
                <c:pt idx="10373">
                  <c:v>458657.44039102684</c:v>
                </c:pt>
                <c:pt idx="10374">
                  <c:v>458722.33087006846</c:v>
                </c:pt>
                <c:pt idx="10375">
                  <c:v>458576.30414062878</c:v>
                </c:pt>
                <c:pt idx="10376">
                  <c:v>458669.19144586049</c:v>
                </c:pt>
                <c:pt idx="10377">
                  <c:v>458733.71172672947</c:v>
                </c:pt>
                <c:pt idx="10378">
                  <c:v>459065.18621015619</c:v>
                </c:pt>
                <c:pt idx="10379">
                  <c:v>459173.7664654993</c:v>
                </c:pt>
                <c:pt idx="10380">
                  <c:v>458668.16907700483</c:v>
                </c:pt>
                <c:pt idx="10381">
                  <c:v>459165.08376444579</c:v>
                </c:pt>
                <c:pt idx="10382">
                  <c:v>458800.71692698007</c:v>
                </c:pt>
                <c:pt idx="10383">
                  <c:v>458762.15421092144</c:v>
                </c:pt>
                <c:pt idx="10384">
                  <c:v>458754.92319590139</c:v>
                </c:pt>
                <c:pt idx="10385">
                  <c:v>459095.61215630261</c:v>
                </c:pt>
                <c:pt idx="10386">
                  <c:v>458875.03110866912</c:v>
                </c:pt>
                <c:pt idx="10387">
                  <c:v>458818.65541180799</c:v>
                </c:pt>
                <c:pt idx="10388">
                  <c:v>458983.03002060269</c:v>
                </c:pt>
                <c:pt idx="10389">
                  <c:v>458847.25085176929</c:v>
                </c:pt>
                <c:pt idx="10390">
                  <c:v>458868.68889107177</c:v>
                </c:pt>
                <c:pt idx="10391">
                  <c:v>458885.82631369703</c:v>
                </c:pt>
                <c:pt idx="10392">
                  <c:v>458889.54639670049</c:v>
                </c:pt>
                <c:pt idx="10393">
                  <c:v>458900.00368786516</c:v>
                </c:pt>
                <c:pt idx="10394">
                  <c:v>458909.0447168831</c:v>
                </c:pt>
                <c:pt idx="10395">
                  <c:v>458991.16180491052</c:v>
                </c:pt>
                <c:pt idx="10396">
                  <c:v>458991.48899750423</c:v>
                </c:pt>
                <c:pt idx="10397">
                  <c:v>458994.37862754718</c:v>
                </c:pt>
                <c:pt idx="10398">
                  <c:v>459038.64443226164</c:v>
                </c:pt>
                <c:pt idx="10399">
                  <c:v>459057.91681582027</c:v>
                </c:pt>
                <c:pt idx="10400">
                  <c:v>459321.56770495221</c:v>
                </c:pt>
                <c:pt idx="10401">
                  <c:v>459170.3064256222</c:v>
                </c:pt>
                <c:pt idx="10402">
                  <c:v>459378.0014909046</c:v>
                </c:pt>
                <c:pt idx="10403">
                  <c:v>459226.55819682661</c:v>
                </c:pt>
                <c:pt idx="10404">
                  <c:v>459352.03701704973</c:v>
                </c:pt>
                <c:pt idx="10405">
                  <c:v>459317.97711632925</c:v>
                </c:pt>
                <c:pt idx="10406">
                  <c:v>459221.58304279979</c:v>
                </c:pt>
                <c:pt idx="10407">
                  <c:v>459360.03653342352</c:v>
                </c:pt>
                <c:pt idx="10408">
                  <c:v>459254.66771181114</c:v>
                </c:pt>
                <c:pt idx="10409">
                  <c:v>459213.84243626095</c:v>
                </c:pt>
                <c:pt idx="10410">
                  <c:v>459244.48554798705</c:v>
                </c:pt>
                <c:pt idx="10411">
                  <c:v>459318.91541133524</c:v>
                </c:pt>
                <c:pt idx="10412">
                  <c:v>459573.4667425747</c:v>
                </c:pt>
                <c:pt idx="10413">
                  <c:v>459280.08082267758</c:v>
                </c:pt>
                <c:pt idx="10414">
                  <c:v>459301.36126805859</c:v>
                </c:pt>
                <c:pt idx="10415">
                  <c:v>459396.14056826668</c:v>
                </c:pt>
                <c:pt idx="10416">
                  <c:v>459894.92443321884</c:v>
                </c:pt>
                <c:pt idx="10417">
                  <c:v>459335.89760072262</c:v>
                </c:pt>
                <c:pt idx="10418">
                  <c:v>459416.20372556132</c:v>
                </c:pt>
                <c:pt idx="10419">
                  <c:v>459397.57929222251</c:v>
                </c:pt>
                <c:pt idx="10420">
                  <c:v>459530.74238871585</c:v>
                </c:pt>
                <c:pt idx="10421">
                  <c:v>459469.71884087083</c:v>
                </c:pt>
                <c:pt idx="10422">
                  <c:v>459894.94685441488</c:v>
                </c:pt>
                <c:pt idx="10423">
                  <c:v>459493.63242206525</c:v>
                </c:pt>
                <c:pt idx="10424">
                  <c:v>460086.1126862035</c:v>
                </c:pt>
                <c:pt idx="10425">
                  <c:v>459616.81343858555</c:v>
                </c:pt>
                <c:pt idx="10426">
                  <c:v>459825.51523850055</c:v>
                </c:pt>
                <c:pt idx="10427">
                  <c:v>459674.1685257525</c:v>
                </c:pt>
                <c:pt idx="10428">
                  <c:v>459707.05026261788</c:v>
                </c:pt>
                <c:pt idx="10429">
                  <c:v>459642.24120547558</c:v>
                </c:pt>
                <c:pt idx="10430">
                  <c:v>459644.76651621575</c:v>
                </c:pt>
                <c:pt idx="10431">
                  <c:v>459864.76661920012</c:v>
                </c:pt>
                <c:pt idx="10432">
                  <c:v>459670.6036222906</c:v>
                </c:pt>
                <c:pt idx="10433">
                  <c:v>459675.83452700463</c:v>
                </c:pt>
                <c:pt idx="10434">
                  <c:v>459718.82701679046</c:v>
                </c:pt>
                <c:pt idx="10435">
                  <c:v>459728.71875300311</c:v>
                </c:pt>
                <c:pt idx="10436">
                  <c:v>459842.94245438225</c:v>
                </c:pt>
                <c:pt idx="10437">
                  <c:v>459925.85838707886</c:v>
                </c:pt>
                <c:pt idx="10438">
                  <c:v>459765.96993804816</c:v>
                </c:pt>
                <c:pt idx="10439">
                  <c:v>459803.83695603121</c:v>
                </c:pt>
                <c:pt idx="10440">
                  <c:v>459862.79532007227</c:v>
                </c:pt>
                <c:pt idx="10441">
                  <c:v>459874.91945352952</c:v>
                </c:pt>
                <c:pt idx="10442">
                  <c:v>459968.14797846531</c:v>
                </c:pt>
                <c:pt idx="10443">
                  <c:v>459850.63748690556</c:v>
                </c:pt>
                <c:pt idx="10444">
                  <c:v>459883.08371875336</c:v>
                </c:pt>
                <c:pt idx="10445">
                  <c:v>460008.36371928628</c:v>
                </c:pt>
                <c:pt idx="10446">
                  <c:v>459925.34999312711</c:v>
                </c:pt>
                <c:pt idx="10447">
                  <c:v>459909.76189294149</c:v>
                </c:pt>
                <c:pt idx="10448">
                  <c:v>459884.13698504114</c:v>
                </c:pt>
                <c:pt idx="10449">
                  <c:v>459897.90138692688</c:v>
                </c:pt>
                <c:pt idx="10450">
                  <c:v>459956.26973588491</c:v>
                </c:pt>
                <c:pt idx="10451">
                  <c:v>460012.9526116284</c:v>
                </c:pt>
                <c:pt idx="10452">
                  <c:v>459995.67572664947</c:v>
                </c:pt>
                <c:pt idx="10453">
                  <c:v>460005.36782666622</c:v>
                </c:pt>
                <c:pt idx="10454">
                  <c:v>460138.89714066731</c:v>
                </c:pt>
                <c:pt idx="10455">
                  <c:v>460052.24397170125</c:v>
                </c:pt>
                <c:pt idx="10456">
                  <c:v>460511.99598094868</c:v>
                </c:pt>
                <c:pt idx="10457">
                  <c:v>460097.1012003739</c:v>
                </c:pt>
                <c:pt idx="10458">
                  <c:v>460516.35126069793</c:v>
                </c:pt>
                <c:pt idx="10459">
                  <c:v>460137.48274468188</c:v>
                </c:pt>
                <c:pt idx="10460">
                  <c:v>460655.41347796319</c:v>
                </c:pt>
                <c:pt idx="10461">
                  <c:v>460507.68358776014</c:v>
                </c:pt>
                <c:pt idx="10462">
                  <c:v>460267.40281440341</c:v>
                </c:pt>
                <c:pt idx="10463">
                  <c:v>460212.08278929314</c:v>
                </c:pt>
                <c:pt idx="10464">
                  <c:v>460384.78369515983</c:v>
                </c:pt>
                <c:pt idx="10465">
                  <c:v>460248.18422688014</c:v>
                </c:pt>
                <c:pt idx="10466">
                  <c:v>460846.64945139695</c:v>
                </c:pt>
                <c:pt idx="10467">
                  <c:v>460525.18505034031</c:v>
                </c:pt>
                <c:pt idx="10468">
                  <c:v>460457.5801432436</c:v>
                </c:pt>
                <c:pt idx="10469">
                  <c:v>460397.03968798829</c:v>
                </c:pt>
                <c:pt idx="10470">
                  <c:v>460356.27316259296</c:v>
                </c:pt>
                <c:pt idx="10471">
                  <c:v>460503.64767563221</c:v>
                </c:pt>
                <c:pt idx="10472">
                  <c:v>460382.6003851532</c:v>
                </c:pt>
                <c:pt idx="10473">
                  <c:v>460435.26146153698</c:v>
                </c:pt>
                <c:pt idx="10474">
                  <c:v>460381.35415034409</c:v>
                </c:pt>
                <c:pt idx="10475">
                  <c:v>460503.23425328644</c:v>
                </c:pt>
                <c:pt idx="10476">
                  <c:v>460595.04282496916</c:v>
                </c:pt>
                <c:pt idx="10477">
                  <c:v>460859.71914960636</c:v>
                </c:pt>
                <c:pt idx="10478">
                  <c:v>460462.53337329271</c:v>
                </c:pt>
                <c:pt idx="10479">
                  <c:v>460838.02359697997</c:v>
                </c:pt>
                <c:pt idx="10480">
                  <c:v>460524.428736042</c:v>
                </c:pt>
                <c:pt idx="10481">
                  <c:v>460660.1415591329</c:v>
                </c:pt>
                <c:pt idx="10482">
                  <c:v>460716.40710416646</c:v>
                </c:pt>
                <c:pt idx="10483">
                  <c:v>461159.62568517012</c:v>
                </c:pt>
                <c:pt idx="10484">
                  <c:v>460757.31336834445</c:v>
                </c:pt>
                <c:pt idx="10485">
                  <c:v>460618.08969565079</c:v>
                </c:pt>
                <c:pt idx="10486">
                  <c:v>460767.68751776178</c:v>
                </c:pt>
                <c:pt idx="10487">
                  <c:v>460671.25171839364</c:v>
                </c:pt>
                <c:pt idx="10488">
                  <c:v>460725.4636289659</c:v>
                </c:pt>
                <c:pt idx="10489">
                  <c:v>461211.795620205</c:v>
                </c:pt>
                <c:pt idx="10490">
                  <c:v>461007.54494364857</c:v>
                </c:pt>
                <c:pt idx="10491">
                  <c:v>461194.41146333818</c:v>
                </c:pt>
                <c:pt idx="10492">
                  <c:v>460795.66393346211</c:v>
                </c:pt>
                <c:pt idx="10493">
                  <c:v>461046.84486102377</c:v>
                </c:pt>
                <c:pt idx="10494">
                  <c:v>460861.18464997935</c:v>
                </c:pt>
                <c:pt idx="10495">
                  <c:v>460918.43131549674</c:v>
                </c:pt>
                <c:pt idx="10496">
                  <c:v>460842.71166347287</c:v>
                </c:pt>
                <c:pt idx="10497">
                  <c:v>460827.84184697445</c:v>
                </c:pt>
                <c:pt idx="10498">
                  <c:v>461394.39801977604</c:v>
                </c:pt>
                <c:pt idx="10499">
                  <c:v>460922.98133310367</c:v>
                </c:pt>
                <c:pt idx="10500">
                  <c:v>460948.19461969222</c:v>
                </c:pt>
                <c:pt idx="10501">
                  <c:v>461010.61849872587</c:v>
                </c:pt>
                <c:pt idx="10502">
                  <c:v>461246.72528149729</c:v>
                </c:pt>
                <c:pt idx="10503">
                  <c:v>461205.73229523498</c:v>
                </c:pt>
                <c:pt idx="10504">
                  <c:v>461015.85812007805</c:v>
                </c:pt>
                <c:pt idx="10505">
                  <c:v>461072.25601725292</c:v>
                </c:pt>
                <c:pt idx="10506">
                  <c:v>461490.05412922718</c:v>
                </c:pt>
                <c:pt idx="10507">
                  <c:v>461193.28261140874</c:v>
                </c:pt>
                <c:pt idx="10508">
                  <c:v>461186.50406915153</c:v>
                </c:pt>
                <c:pt idx="10509">
                  <c:v>461716.11597770563</c:v>
                </c:pt>
                <c:pt idx="10510">
                  <c:v>461137.64610602061</c:v>
                </c:pt>
                <c:pt idx="10511">
                  <c:v>461192.3597452711</c:v>
                </c:pt>
                <c:pt idx="10512">
                  <c:v>461181.36693140439</c:v>
                </c:pt>
                <c:pt idx="10513">
                  <c:v>461256.24445939925</c:v>
                </c:pt>
                <c:pt idx="10514">
                  <c:v>461222.07688041922</c:v>
                </c:pt>
                <c:pt idx="10515">
                  <c:v>461210.85163278354</c:v>
                </c:pt>
                <c:pt idx="10516">
                  <c:v>461222.47760905157</c:v>
                </c:pt>
                <c:pt idx="10517">
                  <c:v>461393.442815869</c:v>
                </c:pt>
                <c:pt idx="10518">
                  <c:v>461464.56617435272</c:v>
                </c:pt>
                <c:pt idx="10519">
                  <c:v>461382.6941998679</c:v>
                </c:pt>
                <c:pt idx="10520">
                  <c:v>461419.14735666499</c:v>
                </c:pt>
                <c:pt idx="10521">
                  <c:v>461488.4171733663</c:v>
                </c:pt>
                <c:pt idx="10522">
                  <c:v>461589.55930735287</c:v>
                </c:pt>
                <c:pt idx="10523">
                  <c:v>461482.52063599834</c:v>
                </c:pt>
                <c:pt idx="10524">
                  <c:v>461599.19426828739</c:v>
                </c:pt>
                <c:pt idx="10525">
                  <c:v>461837.90556508052</c:v>
                </c:pt>
                <c:pt idx="10526">
                  <c:v>461456.35872757487</c:v>
                </c:pt>
                <c:pt idx="10527">
                  <c:v>461681.67667179956</c:v>
                </c:pt>
                <c:pt idx="10528">
                  <c:v>461503.54871268454</c:v>
                </c:pt>
                <c:pt idx="10529">
                  <c:v>461528.6009565288</c:v>
                </c:pt>
                <c:pt idx="10530">
                  <c:v>461611.32148165256</c:v>
                </c:pt>
                <c:pt idx="10531">
                  <c:v>461524.13367132144</c:v>
                </c:pt>
                <c:pt idx="10532">
                  <c:v>461864.05183725263</c:v>
                </c:pt>
                <c:pt idx="10533">
                  <c:v>461590.71621635312</c:v>
                </c:pt>
                <c:pt idx="10534">
                  <c:v>461686.65960159653</c:v>
                </c:pt>
                <c:pt idx="10535">
                  <c:v>461622.65313232085</c:v>
                </c:pt>
                <c:pt idx="10536">
                  <c:v>461767.95150436298</c:v>
                </c:pt>
                <c:pt idx="10537">
                  <c:v>461623.11482957809</c:v>
                </c:pt>
                <c:pt idx="10538">
                  <c:v>461652.92794336344</c:v>
                </c:pt>
                <c:pt idx="10539">
                  <c:v>461881.69178880978</c:v>
                </c:pt>
                <c:pt idx="10540">
                  <c:v>461968.47000328067</c:v>
                </c:pt>
                <c:pt idx="10541">
                  <c:v>461697.49709952995</c:v>
                </c:pt>
                <c:pt idx="10542">
                  <c:v>461752.88322846015</c:v>
                </c:pt>
                <c:pt idx="10543">
                  <c:v>461797.63230016129</c:v>
                </c:pt>
                <c:pt idx="10544">
                  <c:v>461916.06621511211</c:v>
                </c:pt>
                <c:pt idx="10545">
                  <c:v>461827.41492978035</c:v>
                </c:pt>
                <c:pt idx="10546">
                  <c:v>461856.61099322425</c:v>
                </c:pt>
                <c:pt idx="10547">
                  <c:v>461882.60069219762</c:v>
                </c:pt>
                <c:pt idx="10548">
                  <c:v>461858.90689743042</c:v>
                </c:pt>
                <c:pt idx="10549">
                  <c:v>462021.12186159339</c:v>
                </c:pt>
                <c:pt idx="10550">
                  <c:v>461973.70209553785</c:v>
                </c:pt>
                <c:pt idx="10551">
                  <c:v>461957.38828648144</c:v>
                </c:pt>
                <c:pt idx="10552">
                  <c:v>461935.30548481649</c:v>
                </c:pt>
                <c:pt idx="10553">
                  <c:v>461999.91913204861</c:v>
                </c:pt>
                <c:pt idx="10554">
                  <c:v>461994.33560858801</c:v>
                </c:pt>
                <c:pt idx="10555">
                  <c:v>462459.76145952888</c:v>
                </c:pt>
                <c:pt idx="10556">
                  <c:v>461983.54382388399</c:v>
                </c:pt>
                <c:pt idx="10557">
                  <c:v>462338.02645053965</c:v>
                </c:pt>
                <c:pt idx="10558">
                  <c:v>462021.97642393241</c:v>
                </c:pt>
                <c:pt idx="10559">
                  <c:v>462252.89382423676</c:v>
                </c:pt>
                <c:pt idx="10560">
                  <c:v>462672.87339231919</c:v>
                </c:pt>
                <c:pt idx="10561">
                  <c:v>462137.50170733128</c:v>
                </c:pt>
                <c:pt idx="10562">
                  <c:v>462266.81500484404</c:v>
                </c:pt>
                <c:pt idx="10563">
                  <c:v>462153.82099640666</c:v>
                </c:pt>
                <c:pt idx="10564">
                  <c:v>462295.26604392723</c:v>
                </c:pt>
                <c:pt idx="10565">
                  <c:v>462233.66511359578</c:v>
                </c:pt>
                <c:pt idx="10566">
                  <c:v>462391.20127935748</c:v>
                </c:pt>
                <c:pt idx="10567">
                  <c:v>462260.29864587099</c:v>
                </c:pt>
                <c:pt idx="10568">
                  <c:v>462275.25675975991</c:v>
                </c:pt>
                <c:pt idx="10569">
                  <c:v>462398.60160243529</c:v>
                </c:pt>
                <c:pt idx="10570">
                  <c:v>462315.20884815976</c:v>
                </c:pt>
                <c:pt idx="10571">
                  <c:v>462344.70217408054</c:v>
                </c:pt>
                <c:pt idx="10572">
                  <c:v>462542.85094722843</c:v>
                </c:pt>
                <c:pt idx="10573">
                  <c:v>462492.58634517313</c:v>
                </c:pt>
                <c:pt idx="10574">
                  <c:v>462456.94305044762</c:v>
                </c:pt>
                <c:pt idx="10575">
                  <c:v>462477.42544741888</c:v>
                </c:pt>
                <c:pt idx="10576">
                  <c:v>463081.7759715803</c:v>
                </c:pt>
                <c:pt idx="10577">
                  <c:v>463020.87608073273</c:v>
                </c:pt>
                <c:pt idx="10578">
                  <c:v>462981.72725501651</c:v>
                </c:pt>
                <c:pt idx="10579">
                  <c:v>462734.00017508911</c:v>
                </c:pt>
                <c:pt idx="10580">
                  <c:v>462951.29105443769</c:v>
                </c:pt>
                <c:pt idx="10581">
                  <c:v>462569.58696943178</c:v>
                </c:pt>
                <c:pt idx="10582">
                  <c:v>462719.53456600686</c:v>
                </c:pt>
                <c:pt idx="10583">
                  <c:v>462907.85732063372</c:v>
                </c:pt>
                <c:pt idx="10584">
                  <c:v>462625.24162105809</c:v>
                </c:pt>
                <c:pt idx="10585">
                  <c:v>462617.29869072436</c:v>
                </c:pt>
                <c:pt idx="10586">
                  <c:v>463003.50638515595</c:v>
                </c:pt>
                <c:pt idx="10587">
                  <c:v>462636.83878825506</c:v>
                </c:pt>
                <c:pt idx="10588">
                  <c:v>462834.60939783964</c:v>
                </c:pt>
                <c:pt idx="10589">
                  <c:v>462723.31808084436</c:v>
                </c:pt>
                <c:pt idx="10590">
                  <c:v>463273.20531062136</c:v>
                </c:pt>
                <c:pt idx="10591">
                  <c:v>462814.97474174824</c:v>
                </c:pt>
                <c:pt idx="10592">
                  <c:v>463038.36305410886</c:v>
                </c:pt>
                <c:pt idx="10593">
                  <c:v>462904.03190007561</c:v>
                </c:pt>
                <c:pt idx="10594">
                  <c:v>462771.62189544801</c:v>
                </c:pt>
                <c:pt idx="10595">
                  <c:v>462878.10048217117</c:v>
                </c:pt>
                <c:pt idx="10596">
                  <c:v>462852.82539242052</c:v>
                </c:pt>
                <c:pt idx="10597">
                  <c:v>462833.25674430566</c:v>
                </c:pt>
                <c:pt idx="10598">
                  <c:v>462840.035535136</c:v>
                </c:pt>
                <c:pt idx="10599">
                  <c:v>463464.63933430449</c:v>
                </c:pt>
                <c:pt idx="10600">
                  <c:v>462849.22650786367</c:v>
                </c:pt>
                <c:pt idx="10601">
                  <c:v>463019.4965141397</c:v>
                </c:pt>
                <c:pt idx="10602">
                  <c:v>463260.20484275807</c:v>
                </c:pt>
                <c:pt idx="10603">
                  <c:v>463143.96310203319</c:v>
                </c:pt>
                <c:pt idx="10604">
                  <c:v>462958.20349700516</c:v>
                </c:pt>
                <c:pt idx="10605">
                  <c:v>463098.18209152389</c:v>
                </c:pt>
                <c:pt idx="10606">
                  <c:v>463195.22281449364</c:v>
                </c:pt>
                <c:pt idx="10607">
                  <c:v>463251.67577148776</c:v>
                </c:pt>
                <c:pt idx="10608">
                  <c:v>463078.12737167784</c:v>
                </c:pt>
                <c:pt idx="10609">
                  <c:v>463032.60940132453</c:v>
                </c:pt>
                <c:pt idx="10610">
                  <c:v>463051.85681036714</c:v>
                </c:pt>
                <c:pt idx="10611">
                  <c:v>463499.46284449671</c:v>
                </c:pt>
                <c:pt idx="10612">
                  <c:v>463538.61612291326</c:v>
                </c:pt>
                <c:pt idx="10613">
                  <c:v>463101.03788807534</c:v>
                </c:pt>
                <c:pt idx="10614">
                  <c:v>463136.58523742802</c:v>
                </c:pt>
                <c:pt idx="10615">
                  <c:v>463178.44836338842</c:v>
                </c:pt>
                <c:pt idx="10616">
                  <c:v>463284.25821279769</c:v>
                </c:pt>
                <c:pt idx="10617">
                  <c:v>463211.78932765481</c:v>
                </c:pt>
                <c:pt idx="10618">
                  <c:v>463460.43263461476</c:v>
                </c:pt>
                <c:pt idx="10619">
                  <c:v>463274.34009975888</c:v>
                </c:pt>
                <c:pt idx="10620">
                  <c:v>463260.30297581217</c:v>
                </c:pt>
                <c:pt idx="10621">
                  <c:v>463333.03911410907</c:v>
                </c:pt>
                <c:pt idx="10622">
                  <c:v>463651.76342977153</c:v>
                </c:pt>
                <c:pt idx="10623">
                  <c:v>463266.42416338332</c:v>
                </c:pt>
                <c:pt idx="10624">
                  <c:v>463447.69413023029</c:v>
                </c:pt>
                <c:pt idx="10625">
                  <c:v>463323.17984788714</c:v>
                </c:pt>
                <c:pt idx="10626">
                  <c:v>463410.17027591314</c:v>
                </c:pt>
                <c:pt idx="10627">
                  <c:v>463365.88209414243</c:v>
                </c:pt>
                <c:pt idx="10628">
                  <c:v>463480.37696411699</c:v>
                </c:pt>
                <c:pt idx="10629">
                  <c:v>463498.31981155352</c:v>
                </c:pt>
                <c:pt idx="10630">
                  <c:v>463524.88394201332</c:v>
                </c:pt>
                <c:pt idx="10631">
                  <c:v>463444.60822171438</c:v>
                </c:pt>
                <c:pt idx="10632">
                  <c:v>463485.32405695255</c:v>
                </c:pt>
                <c:pt idx="10633">
                  <c:v>463459.19267651369</c:v>
                </c:pt>
                <c:pt idx="10634">
                  <c:v>463512.22444166051</c:v>
                </c:pt>
                <c:pt idx="10635">
                  <c:v>463851.94588554132</c:v>
                </c:pt>
                <c:pt idx="10636">
                  <c:v>463513.81426847627</c:v>
                </c:pt>
                <c:pt idx="10637">
                  <c:v>464095.61994329689</c:v>
                </c:pt>
                <c:pt idx="10638">
                  <c:v>463658.29890911357</c:v>
                </c:pt>
                <c:pt idx="10639">
                  <c:v>463574.92684039898</c:v>
                </c:pt>
                <c:pt idx="10640">
                  <c:v>463613.43867884303</c:v>
                </c:pt>
                <c:pt idx="10641">
                  <c:v>463655.39918740699</c:v>
                </c:pt>
                <c:pt idx="10642">
                  <c:v>463747.24099015497</c:v>
                </c:pt>
                <c:pt idx="10643">
                  <c:v>464043.53465169173</c:v>
                </c:pt>
                <c:pt idx="10644">
                  <c:v>463870.62495995394</c:v>
                </c:pt>
                <c:pt idx="10645">
                  <c:v>463861.55862819648</c:v>
                </c:pt>
                <c:pt idx="10646">
                  <c:v>463858.70807416021</c:v>
                </c:pt>
                <c:pt idx="10647">
                  <c:v>463987.26901076612</c:v>
                </c:pt>
                <c:pt idx="10648">
                  <c:v>463854.21675347624</c:v>
                </c:pt>
                <c:pt idx="10649">
                  <c:v>464408.99102211266</c:v>
                </c:pt>
                <c:pt idx="10650">
                  <c:v>463952.76612709998</c:v>
                </c:pt>
                <c:pt idx="10651">
                  <c:v>463910.21319914196</c:v>
                </c:pt>
                <c:pt idx="10652">
                  <c:v>464417.69901007076</c:v>
                </c:pt>
                <c:pt idx="10653">
                  <c:v>463928.63963230298</c:v>
                </c:pt>
                <c:pt idx="10654">
                  <c:v>463946.78606663347</c:v>
                </c:pt>
                <c:pt idx="10655">
                  <c:v>464078.80676619761</c:v>
                </c:pt>
                <c:pt idx="10656">
                  <c:v>464039.86291168624</c:v>
                </c:pt>
                <c:pt idx="10657">
                  <c:v>464037.59280724323</c:v>
                </c:pt>
                <c:pt idx="10658">
                  <c:v>464269.92956243234</c:v>
                </c:pt>
                <c:pt idx="10659">
                  <c:v>464239.77223557472</c:v>
                </c:pt>
                <c:pt idx="10660">
                  <c:v>464208.82793845743</c:v>
                </c:pt>
                <c:pt idx="10661">
                  <c:v>464241.47349466535</c:v>
                </c:pt>
                <c:pt idx="10662">
                  <c:v>464217.87495791714</c:v>
                </c:pt>
                <c:pt idx="10663">
                  <c:v>464236.09396688297</c:v>
                </c:pt>
                <c:pt idx="10664">
                  <c:v>464317.54234845983</c:v>
                </c:pt>
                <c:pt idx="10665">
                  <c:v>464285.48866764101</c:v>
                </c:pt>
                <c:pt idx="10666">
                  <c:v>464366.63725236687</c:v>
                </c:pt>
                <c:pt idx="10667">
                  <c:v>464306.3967128573</c:v>
                </c:pt>
                <c:pt idx="10668">
                  <c:v>464332.31437362597</c:v>
                </c:pt>
                <c:pt idx="10669">
                  <c:v>464437.84389223275</c:v>
                </c:pt>
                <c:pt idx="10670">
                  <c:v>464434.4936175606</c:v>
                </c:pt>
                <c:pt idx="10671">
                  <c:v>464415.39895920735</c:v>
                </c:pt>
                <c:pt idx="10672">
                  <c:v>464427.86761990545</c:v>
                </c:pt>
                <c:pt idx="10673">
                  <c:v>464635.65442347387</c:v>
                </c:pt>
                <c:pt idx="10674">
                  <c:v>464495.13184183865</c:v>
                </c:pt>
                <c:pt idx="10675">
                  <c:v>464918.31222673849</c:v>
                </c:pt>
                <c:pt idx="10676">
                  <c:v>464532.44009557227</c:v>
                </c:pt>
                <c:pt idx="10677">
                  <c:v>464540.30311076675</c:v>
                </c:pt>
                <c:pt idx="10678">
                  <c:v>464522.9115556833</c:v>
                </c:pt>
                <c:pt idx="10679">
                  <c:v>464857.40234885691</c:v>
                </c:pt>
                <c:pt idx="10680">
                  <c:v>464944.44044883957</c:v>
                </c:pt>
                <c:pt idx="10681">
                  <c:v>464577.3207170461</c:v>
                </c:pt>
                <c:pt idx="10682">
                  <c:v>465223.06152946653</c:v>
                </c:pt>
                <c:pt idx="10683">
                  <c:v>464633.23702360195</c:v>
                </c:pt>
                <c:pt idx="10684">
                  <c:v>464670.51672672969</c:v>
                </c:pt>
                <c:pt idx="10685">
                  <c:v>465127.28214352712</c:v>
                </c:pt>
                <c:pt idx="10686">
                  <c:v>464704.87701525365</c:v>
                </c:pt>
                <c:pt idx="10687">
                  <c:v>464755.17559703381</c:v>
                </c:pt>
                <c:pt idx="10688">
                  <c:v>465035.87794747221</c:v>
                </c:pt>
                <c:pt idx="10689">
                  <c:v>464738.4651823343</c:v>
                </c:pt>
                <c:pt idx="10690">
                  <c:v>464974.97752205853</c:v>
                </c:pt>
                <c:pt idx="10691">
                  <c:v>464736.71676470968</c:v>
                </c:pt>
                <c:pt idx="10692">
                  <c:v>464810.54442333797</c:v>
                </c:pt>
                <c:pt idx="10693">
                  <c:v>464811.11517175281</c:v>
                </c:pt>
                <c:pt idx="10694">
                  <c:v>464854.5103647068</c:v>
                </c:pt>
                <c:pt idx="10695">
                  <c:v>465375.45810288581</c:v>
                </c:pt>
                <c:pt idx="10696">
                  <c:v>464869.03741195862</c:v>
                </c:pt>
                <c:pt idx="10697">
                  <c:v>464882.87519649667</c:v>
                </c:pt>
                <c:pt idx="10698">
                  <c:v>464895.93276413286</c:v>
                </c:pt>
                <c:pt idx="10699">
                  <c:v>464882.26110322308</c:v>
                </c:pt>
                <c:pt idx="10700">
                  <c:v>465188.28061839816</c:v>
                </c:pt>
                <c:pt idx="10701">
                  <c:v>464933.81626182038</c:v>
                </c:pt>
                <c:pt idx="10702">
                  <c:v>464983.2504291829</c:v>
                </c:pt>
                <c:pt idx="10703">
                  <c:v>465075.75844774389</c:v>
                </c:pt>
                <c:pt idx="10704">
                  <c:v>465121.01413573953</c:v>
                </c:pt>
                <c:pt idx="10705">
                  <c:v>465279.79744226573</c:v>
                </c:pt>
                <c:pt idx="10706">
                  <c:v>465094.08091716416</c:v>
                </c:pt>
                <c:pt idx="10707">
                  <c:v>465118.53180463938</c:v>
                </c:pt>
                <c:pt idx="10708">
                  <c:v>465185.47557761695</c:v>
                </c:pt>
                <c:pt idx="10709">
                  <c:v>465138.1043690251</c:v>
                </c:pt>
                <c:pt idx="10710">
                  <c:v>465210.89404530526</c:v>
                </c:pt>
                <c:pt idx="10711">
                  <c:v>465332.22130932537</c:v>
                </c:pt>
                <c:pt idx="10712">
                  <c:v>465178.04908778076</c:v>
                </c:pt>
                <c:pt idx="10713">
                  <c:v>465253.69174762105</c:v>
                </c:pt>
                <c:pt idx="10714">
                  <c:v>465488.75019742543</c:v>
                </c:pt>
                <c:pt idx="10715">
                  <c:v>465250.26382913603</c:v>
                </c:pt>
                <c:pt idx="10716">
                  <c:v>465357.51208417054</c:v>
                </c:pt>
                <c:pt idx="10717">
                  <c:v>465321.94753621315</c:v>
                </c:pt>
                <c:pt idx="10718">
                  <c:v>465269.97895917768</c:v>
                </c:pt>
                <c:pt idx="10719">
                  <c:v>465286.73385167238</c:v>
                </c:pt>
                <c:pt idx="10720">
                  <c:v>465316.64865787374</c:v>
                </c:pt>
                <c:pt idx="10721">
                  <c:v>465322.2432893496</c:v>
                </c:pt>
                <c:pt idx="10722">
                  <c:v>465815.27899173484</c:v>
                </c:pt>
                <c:pt idx="10723">
                  <c:v>465937.21818872989</c:v>
                </c:pt>
                <c:pt idx="10724">
                  <c:v>465473.86838821182</c:v>
                </c:pt>
                <c:pt idx="10725">
                  <c:v>465450.53427897696</c:v>
                </c:pt>
                <c:pt idx="10726">
                  <c:v>465443.87245381164</c:v>
                </c:pt>
                <c:pt idx="10727">
                  <c:v>465462.81491566543</c:v>
                </c:pt>
                <c:pt idx="10728">
                  <c:v>465443.1953275163</c:v>
                </c:pt>
                <c:pt idx="10729">
                  <c:v>465577.25994368148</c:v>
                </c:pt>
                <c:pt idx="10730">
                  <c:v>465577.83386463474</c:v>
                </c:pt>
                <c:pt idx="10731">
                  <c:v>465544.56941703003</c:v>
                </c:pt>
                <c:pt idx="10732">
                  <c:v>465741.44638913224</c:v>
                </c:pt>
                <c:pt idx="10733">
                  <c:v>465911.11700000754</c:v>
                </c:pt>
                <c:pt idx="10734">
                  <c:v>465605.2344491093</c:v>
                </c:pt>
                <c:pt idx="10735">
                  <c:v>465598.75340540422</c:v>
                </c:pt>
                <c:pt idx="10736">
                  <c:v>466067.89006418723</c:v>
                </c:pt>
                <c:pt idx="10737">
                  <c:v>465638.71094021335</c:v>
                </c:pt>
                <c:pt idx="10738">
                  <c:v>465647.62589004403</c:v>
                </c:pt>
                <c:pt idx="10739">
                  <c:v>465672.18498852075</c:v>
                </c:pt>
                <c:pt idx="10740">
                  <c:v>465693.24673469202</c:v>
                </c:pt>
                <c:pt idx="10741">
                  <c:v>465712.54769663315</c:v>
                </c:pt>
                <c:pt idx="10742">
                  <c:v>466124.51770902093</c:v>
                </c:pt>
                <c:pt idx="10743">
                  <c:v>465886.23546178796</c:v>
                </c:pt>
                <c:pt idx="10744">
                  <c:v>465906.16869564925</c:v>
                </c:pt>
                <c:pt idx="10745">
                  <c:v>465885.50655570184</c:v>
                </c:pt>
                <c:pt idx="10746">
                  <c:v>465804.23920994374</c:v>
                </c:pt>
                <c:pt idx="10747">
                  <c:v>466007.31366639631</c:v>
                </c:pt>
                <c:pt idx="10748">
                  <c:v>466364.0703368127</c:v>
                </c:pt>
                <c:pt idx="10749">
                  <c:v>465983.65261732496</c:v>
                </c:pt>
                <c:pt idx="10750">
                  <c:v>465968.46235006442</c:v>
                </c:pt>
                <c:pt idx="10751">
                  <c:v>465948.54474434198</c:v>
                </c:pt>
                <c:pt idx="10752">
                  <c:v>465960.38821680297</c:v>
                </c:pt>
                <c:pt idx="10753">
                  <c:v>466022.41040552547</c:v>
                </c:pt>
                <c:pt idx="10754">
                  <c:v>466108.22537716269</c:v>
                </c:pt>
                <c:pt idx="10755">
                  <c:v>465965.95765261247</c:v>
                </c:pt>
                <c:pt idx="10756">
                  <c:v>466507.81986558461</c:v>
                </c:pt>
                <c:pt idx="10757">
                  <c:v>466090.99446243525</c:v>
                </c:pt>
                <c:pt idx="10758">
                  <c:v>466088.76714390417</c:v>
                </c:pt>
                <c:pt idx="10759">
                  <c:v>466069.32275486278</c:v>
                </c:pt>
                <c:pt idx="10760">
                  <c:v>466102.36654828978</c:v>
                </c:pt>
                <c:pt idx="10761">
                  <c:v>466285.95080766117</c:v>
                </c:pt>
                <c:pt idx="10762">
                  <c:v>466168.91585431457</c:v>
                </c:pt>
                <c:pt idx="10763">
                  <c:v>466124.04579071939</c:v>
                </c:pt>
                <c:pt idx="10764">
                  <c:v>466341.43096445658</c:v>
                </c:pt>
                <c:pt idx="10765">
                  <c:v>466764.84206455544</c:v>
                </c:pt>
                <c:pt idx="10766">
                  <c:v>466221.51767186116</c:v>
                </c:pt>
                <c:pt idx="10767">
                  <c:v>466285.84627382195</c:v>
                </c:pt>
                <c:pt idx="10768">
                  <c:v>466512.36652755248</c:v>
                </c:pt>
                <c:pt idx="10769">
                  <c:v>466297.41021345492</c:v>
                </c:pt>
                <c:pt idx="10770">
                  <c:v>466356.9289222972</c:v>
                </c:pt>
                <c:pt idx="10771">
                  <c:v>466799.70478482189</c:v>
                </c:pt>
                <c:pt idx="10772">
                  <c:v>466377.51192252629</c:v>
                </c:pt>
                <c:pt idx="10773">
                  <c:v>466476.21433865075</c:v>
                </c:pt>
                <c:pt idx="10774">
                  <c:v>466366.86486301967</c:v>
                </c:pt>
                <c:pt idx="10775">
                  <c:v>466995.7508224409</c:v>
                </c:pt>
                <c:pt idx="10776">
                  <c:v>466747.45928449242</c:v>
                </c:pt>
                <c:pt idx="10777">
                  <c:v>466440.69558569783</c:v>
                </c:pt>
                <c:pt idx="10778">
                  <c:v>466860.70472415286</c:v>
                </c:pt>
                <c:pt idx="10779">
                  <c:v>466561.20922486763</c:v>
                </c:pt>
                <c:pt idx="10780">
                  <c:v>466505.33571269247</c:v>
                </c:pt>
                <c:pt idx="10781">
                  <c:v>466544.03489122813</c:v>
                </c:pt>
                <c:pt idx="10782">
                  <c:v>466644.62770386756</c:v>
                </c:pt>
                <c:pt idx="10783">
                  <c:v>466609.74939348648</c:v>
                </c:pt>
                <c:pt idx="10784">
                  <c:v>466618.95938125427</c:v>
                </c:pt>
                <c:pt idx="10785">
                  <c:v>466620.85147130949</c:v>
                </c:pt>
                <c:pt idx="10786">
                  <c:v>466652.11995343806</c:v>
                </c:pt>
                <c:pt idx="10787">
                  <c:v>467052.41897427046</c:v>
                </c:pt>
                <c:pt idx="10788">
                  <c:v>466709.32733834558</c:v>
                </c:pt>
                <c:pt idx="10789">
                  <c:v>466826.36288892647</c:v>
                </c:pt>
                <c:pt idx="10790">
                  <c:v>466745.58917663363</c:v>
                </c:pt>
                <c:pt idx="10791">
                  <c:v>466891.57983391604</c:v>
                </c:pt>
                <c:pt idx="10792">
                  <c:v>466749.34471619263</c:v>
                </c:pt>
                <c:pt idx="10793">
                  <c:v>467296.40348315536</c:v>
                </c:pt>
                <c:pt idx="10794">
                  <c:v>466768.68455053022</c:v>
                </c:pt>
                <c:pt idx="10795">
                  <c:v>466813.77200197591</c:v>
                </c:pt>
                <c:pt idx="10796">
                  <c:v>466900.57646778843</c:v>
                </c:pt>
                <c:pt idx="10797">
                  <c:v>466802.03980045597</c:v>
                </c:pt>
                <c:pt idx="10798">
                  <c:v>466886.62036388781</c:v>
                </c:pt>
                <c:pt idx="10799">
                  <c:v>467170.15382676432</c:v>
                </c:pt>
                <c:pt idx="10800">
                  <c:v>467010.41789244005</c:v>
                </c:pt>
                <c:pt idx="10801">
                  <c:v>466926.51808089588</c:v>
                </c:pt>
                <c:pt idx="10802">
                  <c:v>466940.84642313793</c:v>
                </c:pt>
                <c:pt idx="10803">
                  <c:v>467239.82373847632</c:v>
                </c:pt>
                <c:pt idx="10804">
                  <c:v>466961.76431561256</c:v>
                </c:pt>
                <c:pt idx="10805">
                  <c:v>466972.72008652514</c:v>
                </c:pt>
                <c:pt idx="10806">
                  <c:v>467002.22835320572</c:v>
                </c:pt>
                <c:pt idx="10807">
                  <c:v>467064.30405211885</c:v>
                </c:pt>
                <c:pt idx="10808">
                  <c:v>467080.96969020506</c:v>
                </c:pt>
                <c:pt idx="10809">
                  <c:v>467134.6253999683</c:v>
                </c:pt>
                <c:pt idx="10810">
                  <c:v>467229.52192906383</c:v>
                </c:pt>
                <c:pt idx="10811">
                  <c:v>467236.06704118376</c:v>
                </c:pt>
                <c:pt idx="10812">
                  <c:v>467153.62845977757</c:v>
                </c:pt>
                <c:pt idx="10813">
                  <c:v>467475.13230282598</c:v>
                </c:pt>
                <c:pt idx="10814">
                  <c:v>467214.95917157154</c:v>
                </c:pt>
                <c:pt idx="10815">
                  <c:v>467225.54954783269</c:v>
                </c:pt>
                <c:pt idx="10816">
                  <c:v>467234.5427069763</c:v>
                </c:pt>
                <c:pt idx="10817">
                  <c:v>467375.3555302099</c:v>
                </c:pt>
                <c:pt idx="10818">
                  <c:v>467771.41486135829</c:v>
                </c:pt>
                <c:pt idx="10819">
                  <c:v>467544.90376101097</c:v>
                </c:pt>
                <c:pt idx="10820">
                  <c:v>467275.89124038361</c:v>
                </c:pt>
                <c:pt idx="10821">
                  <c:v>467327.89829121513</c:v>
                </c:pt>
                <c:pt idx="10822">
                  <c:v>467344.66524069459</c:v>
                </c:pt>
                <c:pt idx="10823">
                  <c:v>467316.14855232218</c:v>
                </c:pt>
                <c:pt idx="10824">
                  <c:v>467401.89802475483</c:v>
                </c:pt>
                <c:pt idx="10825">
                  <c:v>467502.03867329512</c:v>
                </c:pt>
                <c:pt idx="10826">
                  <c:v>467463.64033546764</c:v>
                </c:pt>
                <c:pt idx="10827">
                  <c:v>467454.0786466577</c:v>
                </c:pt>
                <c:pt idx="10828">
                  <c:v>467459.41806298483</c:v>
                </c:pt>
                <c:pt idx="10829">
                  <c:v>467568.89850852924</c:v>
                </c:pt>
                <c:pt idx="10830">
                  <c:v>467732.45825438009</c:v>
                </c:pt>
                <c:pt idx="10831">
                  <c:v>467566.7152993551</c:v>
                </c:pt>
                <c:pt idx="10832">
                  <c:v>467566.29876343475</c:v>
                </c:pt>
                <c:pt idx="10833">
                  <c:v>467624.38610627677</c:v>
                </c:pt>
                <c:pt idx="10834">
                  <c:v>467626.17576470057</c:v>
                </c:pt>
                <c:pt idx="10835">
                  <c:v>467858.75921329495</c:v>
                </c:pt>
                <c:pt idx="10836">
                  <c:v>467660.40048010595</c:v>
                </c:pt>
                <c:pt idx="10837">
                  <c:v>467651.08774152806</c:v>
                </c:pt>
                <c:pt idx="10838">
                  <c:v>468107.02853950084</c:v>
                </c:pt>
                <c:pt idx="10839">
                  <c:v>467675.56119489711</c:v>
                </c:pt>
                <c:pt idx="10840">
                  <c:v>468281.38010952965</c:v>
                </c:pt>
                <c:pt idx="10841">
                  <c:v>467721.44475015503</c:v>
                </c:pt>
                <c:pt idx="10842">
                  <c:v>467833.03582107922</c:v>
                </c:pt>
                <c:pt idx="10843">
                  <c:v>467893.49121587112</c:v>
                </c:pt>
                <c:pt idx="10844">
                  <c:v>468115.77622094774</c:v>
                </c:pt>
                <c:pt idx="10845">
                  <c:v>467786.36759280373</c:v>
                </c:pt>
                <c:pt idx="10846">
                  <c:v>468159.34939844406</c:v>
                </c:pt>
                <c:pt idx="10847">
                  <c:v>467851.1910165975</c:v>
                </c:pt>
                <c:pt idx="10848">
                  <c:v>468416.51566238311</c:v>
                </c:pt>
                <c:pt idx="10849">
                  <c:v>467815.3617053518</c:v>
                </c:pt>
                <c:pt idx="10850">
                  <c:v>467877.81738929026</c:v>
                </c:pt>
                <c:pt idx="10851">
                  <c:v>468009.11313684512</c:v>
                </c:pt>
                <c:pt idx="10852">
                  <c:v>467887.89870439959</c:v>
                </c:pt>
                <c:pt idx="10853">
                  <c:v>468307.54790567613</c:v>
                </c:pt>
                <c:pt idx="10854">
                  <c:v>468433.95578058477</c:v>
                </c:pt>
                <c:pt idx="10855">
                  <c:v>468137.90847012791</c:v>
                </c:pt>
                <c:pt idx="10856">
                  <c:v>467992.02401382203</c:v>
                </c:pt>
                <c:pt idx="10857">
                  <c:v>468008.28204540379</c:v>
                </c:pt>
                <c:pt idx="10858">
                  <c:v>468069.9346993416</c:v>
                </c:pt>
                <c:pt idx="10859">
                  <c:v>468014.85018139624</c:v>
                </c:pt>
                <c:pt idx="10860">
                  <c:v>468030.08748239093</c:v>
                </c:pt>
                <c:pt idx="10861">
                  <c:v>468049.72679283959</c:v>
                </c:pt>
                <c:pt idx="10862">
                  <c:v>468063.47397537471</c:v>
                </c:pt>
                <c:pt idx="10863">
                  <c:v>468255.59965483606</c:v>
                </c:pt>
                <c:pt idx="10864">
                  <c:v>468447.06916800485</c:v>
                </c:pt>
                <c:pt idx="10865">
                  <c:v>468144.36358763574</c:v>
                </c:pt>
                <c:pt idx="10866">
                  <c:v>468726.04946370807</c:v>
                </c:pt>
                <c:pt idx="10867">
                  <c:v>468184.02908271324</c:v>
                </c:pt>
                <c:pt idx="10868">
                  <c:v>468193.25673988118</c:v>
                </c:pt>
                <c:pt idx="10869">
                  <c:v>468238.45175773528</c:v>
                </c:pt>
                <c:pt idx="10870">
                  <c:v>468209.32966534869</c:v>
                </c:pt>
                <c:pt idx="10871">
                  <c:v>468643.22550209431</c:v>
                </c:pt>
                <c:pt idx="10872">
                  <c:v>468874.28835069091</c:v>
                </c:pt>
                <c:pt idx="10873">
                  <c:v>468269.96784623963</c:v>
                </c:pt>
                <c:pt idx="10874">
                  <c:v>468279.48379756801</c:v>
                </c:pt>
                <c:pt idx="10875">
                  <c:v>468404.08592806652</c:v>
                </c:pt>
                <c:pt idx="10876">
                  <c:v>468390.39307601022</c:v>
                </c:pt>
                <c:pt idx="10877">
                  <c:v>468347.89670110587</c:v>
                </c:pt>
                <c:pt idx="10878">
                  <c:v>468656.35385442444</c:v>
                </c:pt>
                <c:pt idx="10879">
                  <c:v>468625.88024817989</c:v>
                </c:pt>
                <c:pt idx="10880">
                  <c:v>468437.52561445016</c:v>
                </c:pt>
                <c:pt idx="10881">
                  <c:v>468558.13582064089</c:v>
                </c:pt>
                <c:pt idx="10882">
                  <c:v>468480.9397062686</c:v>
                </c:pt>
                <c:pt idx="10883">
                  <c:v>468660.91332873044</c:v>
                </c:pt>
                <c:pt idx="10884">
                  <c:v>468617.5525142558</c:v>
                </c:pt>
                <c:pt idx="10885">
                  <c:v>469000.73881457897</c:v>
                </c:pt>
                <c:pt idx="10886">
                  <c:v>468534.50307235966</c:v>
                </c:pt>
                <c:pt idx="10887">
                  <c:v>468617.35303102806</c:v>
                </c:pt>
                <c:pt idx="10888">
                  <c:v>468608.88690419932</c:v>
                </c:pt>
                <c:pt idx="10889">
                  <c:v>468574.18494543544</c:v>
                </c:pt>
                <c:pt idx="10890">
                  <c:v>468615.34036298381</c:v>
                </c:pt>
                <c:pt idx="10891">
                  <c:v>468637.35844235925</c:v>
                </c:pt>
                <c:pt idx="10892">
                  <c:v>468705.30931085331</c:v>
                </c:pt>
                <c:pt idx="10893">
                  <c:v>468653.22685513226</c:v>
                </c:pt>
                <c:pt idx="10894">
                  <c:v>468649.8072394951</c:v>
                </c:pt>
                <c:pt idx="10895">
                  <c:v>468665.65793563222</c:v>
                </c:pt>
                <c:pt idx="10896">
                  <c:v>469105.39284261595</c:v>
                </c:pt>
                <c:pt idx="10897">
                  <c:v>468731.20524172875</c:v>
                </c:pt>
                <c:pt idx="10898">
                  <c:v>468840.14240416867</c:v>
                </c:pt>
                <c:pt idx="10899">
                  <c:v>469258.00935717043</c:v>
                </c:pt>
                <c:pt idx="10900">
                  <c:v>468797.28330272902</c:v>
                </c:pt>
                <c:pt idx="10901">
                  <c:v>468832.51207337866</c:v>
                </c:pt>
                <c:pt idx="10902">
                  <c:v>469188.25673255487</c:v>
                </c:pt>
                <c:pt idx="10903">
                  <c:v>468866.51656195364</c:v>
                </c:pt>
                <c:pt idx="10904">
                  <c:v>468899.57654547604</c:v>
                </c:pt>
                <c:pt idx="10905">
                  <c:v>468886.09740021377</c:v>
                </c:pt>
                <c:pt idx="10906">
                  <c:v>468946.77004296228</c:v>
                </c:pt>
                <c:pt idx="10907">
                  <c:v>469093.8879043312</c:v>
                </c:pt>
                <c:pt idx="10908">
                  <c:v>468956.70571854303</c:v>
                </c:pt>
                <c:pt idx="10909">
                  <c:v>468972.98688012658</c:v>
                </c:pt>
                <c:pt idx="10910">
                  <c:v>468988.2921801692</c:v>
                </c:pt>
                <c:pt idx="10911">
                  <c:v>469135.17937035533</c:v>
                </c:pt>
                <c:pt idx="10912">
                  <c:v>469201.48789158458</c:v>
                </c:pt>
                <c:pt idx="10913">
                  <c:v>469037.59575054905</c:v>
                </c:pt>
                <c:pt idx="10914">
                  <c:v>469006.73211667006</c:v>
                </c:pt>
                <c:pt idx="10915">
                  <c:v>469137.67699204612</c:v>
                </c:pt>
                <c:pt idx="10916">
                  <c:v>469110.84233094862</c:v>
                </c:pt>
                <c:pt idx="10917">
                  <c:v>469178.57579604292</c:v>
                </c:pt>
                <c:pt idx="10918">
                  <c:v>469681.03548864339</c:v>
                </c:pt>
                <c:pt idx="10919">
                  <c:v>469262.40538799443</c:v>
                </c:pt>
                <c:pt idx="10920">
                  <c:v>469318.21244121279</c:v>
                </c:pt>
                <c:pt idx="10921">
                  <c:v>469307.67894510442</c:v>
                </c:pt>
                <c:pt idx="10922">
                  <c:v>469519.68584863219</c:v>
                </c:pt>
                <c:pt idx="10923">
                  <c:v>469227.33948249492</c:v>
                </c:pt>
                <c:pt idx="10924">
                  <c:v>469250.80501296534</c:v>
                </c:pt>
                <c:pt idx="10925">
                  <c:v>469302.39194350381</c:v>
                </c:pt>
                <c:pt idx="10926">
                  <c:v>469273.17682558781</c:v>
                </c:pt>
                <c:pt idx="10927">
                  <c:v>469283.41443231615</c:v>
                </c:pt>
                <c:pt idx="10928">
                  <c:v>469264.35805246321</c:v>
                </c:pt>
                <c:pt idx="10929">
                  <c:v>469272.1788325482</c:v>
                </c:pt>
                <c:pt idx="10930">
                  <c:v>469285.17073594325</c:v>
                </c:pt>
                <c:pt idx="10931">
                  <c:v>469298.87424880842</c:v>
                </c:pt>
                <c:pt idx="10932">
                  <c:v>469790.08520378021</c:v>
                </c:pt>
                <c:pt idx="10933">
                  <c:v>469964.54686733917</c:v>
                </c:pt>
                <c:pt idx="10934">
                  <c:v>469503.14342902508</c:v>
                </c:pt>
                <c:pt idx="10935">
                  <c:v>469907.84751918103</c:v>
                </c:pt>
                <c:pt idx="10936">
                  <c:v>469846.83252749947</c:v>
                </c:pt>
                <c:pt idx="10937">
                  <c:v>469619.7017119939</c:v>
                </c:pt>
                <c:pt idx="10938">
                  <c:v>469586.33316045103</c:v>
                </c:pt>
                <c:pt idx="10939">
                  <c:v>469794.59886313853</c:v>
                </c:pt>
                <c:pt idx="10940">
                  <c:v>469677.86456171016</c:v>
                </c:pt>
                <c:pt idx="10941">
                  <c:v>469628.50942922628</c:v>
                </c:pt>
                <c:pt idx="10942">
                  <c:v>469682.8435572724</c:v>
                </c:pt>
                <c:pt idx="10943">
                  <c:v>470252.44777606695</c:v>
                </c:pt>
                <c:pt idx="10944">
                  <c:v>469929.7478076648</c:v>
                </c:pt>
                <c:pt idx="10945">
                  <c:v>469713.52669783036</c:v>
                </c:pt>
                <c:pt idx="10946">
                  <c:v>470191.37814060837</c:v>
                </c:pt>
                <c:pt idx="10947">
                  <c:v>469749.0215074835</c:v>
                </c:pt>
                <c:pt idx="10948">
                  <c:v>469809.99907032767</c:v>
                </c:pt>
                <c:pt idx="10949">
                  <c:v>469903.8245639205</c:v>
                </c:pt>
                <c:pt idx="10950">
                  <c:v>469808.63035163935</c:v>
                </c:pt>
                <c:pt idx="10951">
                  <c:v>469903.69890993094</c:v>
                </c:pt>
                <c:pt idx="10952">
                  <c:v>469974.21773947444</c:v>
                </c:pt>
                <c:pt idx="10953">
                  <c:v>470108.52507162892</c:v>
                </c:pt>
                <c:pt idx="10954">
                  <c:v>469872.61734358571</c:v>
                </c:pt>
                <c:pt idx="10955">
                  <c:v>469853.29271219042</c:v>
                </c:pt>
                <c:pt idx="10956">
                  <c:v>469884.02304141584</c:v>
                </c:pt>
                <c:pt idx="10957">
                  <c:v>469897.52234580525</c:v>
                </c:pt>
                <c:pt idx="10958">
                  <c:v>469887.79237609764</c:v>
                </c:pt>
                <c:pt idx="10959">
                  <c:v>470021.71528973279</c:v>
                </c:pt>
                <c:pt idx="10960">
                  <c:v>469941.6355933391</c:v>
                </c:pt>
                <c:pt idx="10961">
                  <c:v>469948.50696969166</c:v>
                </c:pt>
                <c:pt idx="10962">
                  <c:v>469944.14959333901</c:v>
                </c:pt>
                <c:pt idx="10963">
                  <c:v>470029.50634131738</c:v>
                </c:pt>
                <c:pt idx="10964">
                  <c:v>470048.02356449078</c:v>
                </c:pt>
                <c:pt idx="10965">
                  <c:v>470042.51912998001</c:v>
                </c:pt>
                <c:pt idx="10966">
                  <c:v>470065.91727186006</c:v>
                </c:pt>
                <c:pt idx="10967">
                  <c:v>470072.49002994527</c:v>
                </c:pt>
                <c:pt idx="10968">
                  <c:v>470170.12944964622</c:v>
                </c:pt>
                <c:pt idx="10969">
                  <c:v>470174.94169871829</c:v>
                </c:pt>
                <c:pt idx="10970">
                  <c:v>470120.20073265309</c:v>
                </c:pt>
                <c:pt idx="10971">
                  <c:v>470326.84802459116</c:v>
                </c:pt>
                <c:pt idx="10972">
                  <c:v>470281.71627821517</c:v>
                </c:pt>
                <c:pt idx="10973">
                  <c:v>470235.43647411035</c:v>
                </c:pt>
                <c:pt idx="10974">
                  <c:v>470283.83801863506</c:v>
                </c:pt>
                <c:pt idx="10975">
                  <c:v>470275.47662395303</c:v>
                </c:pt>
                <c:pt idx="10976">
                  <c:v>470374.5788817897</c:v>
                </c:pt>
                <c:pt idx="10977">
                  <c:v>470339.75650271593</c:v>
                </c:pt>
                <c:pt idx="10978">
                  <c:v>470408.62680594262</c:v>
                </c:pt>
                <c:pt idx="10979">
                  <c:v>470411.6136729389</c:v>
                </c:pt>
                <c:pt idx="10980">
                  <c:v>470545.19798316649</c:v>
                </c:pt>
                <c:pt idx="10981">
                  <c:v>470588.26797598653</c:v>
                </c:pt>
                <c:pt idx="10982">
                  <c:v>470630.31969893369</c:v>
                </c:pt>
                <c:pt idx="10983">
                  <c:v>470732.40833028493</c:v>
                </c:pt>
                <c:pt idx="10984">
                  <c:v>470867.62880276144</c:v>
                </c:pt>
                <c:pt idx="10985">
                  <c:v>470498.1403872128</c:v>
                </c:pt>
                <c:pt idx="10986">
                  <c:v>470596.45648930268</c:v>
                </c:pt>
                <c:pt idx="10987">
                  <c:v>470832.7413919348</c:v>
                </c:pt>
                <c:pt idx="10988">
                  <c:v>471116.34547095979</c:v>
                </c:pt>
                <c:pt idx="10989">
                  <c:v>470568.42689990078</c:v>
                </c:pt>
                <c:pt idx="10990">
                  <c:v>470542.68320919696</c:v>
                </c:pt>
                <c:pt idx="10991">
                  <c:v>470610.9226381167</c:v>
                </c:pt>
                <c:pt idx="10992">
                  <c:v>470893.81638268771</c:v>
                </c:pt>
                <c:pt idx="10993">
                  <c:v>471050.89159686811</c:v>
                </c:pt>
                <c:pt idx="10994">
                  <c:v>470673.50909871189</c:v>
                </c:pt>
                <c:pt idx="10995">
                  <c:v>470720.46132064483</c:v>
                </c:pt>
                <c:pt idx="10996">
                  <c:v>470650.33688965521</c:v>
                </c:pt>
                <c:pt idx="10997">
                  <c:v>471055.25851858367</c:v>
                </c:pt>
                <c:pt idx="10998">
                  <c:v>470629.54031296063</c:v>
                </c:pt>
                <c:pt idx="10999">
                  <c:v>471199.26032767206</c:v>
                </c:pt>
                <c:pt idx="11000">
                  <c:v>470655.36269228498</c:v>
                </c:pt>
                <c:pt idx="11001">
                  <c:v>470738.24850075296</c:v>
                </c:pt>
                <c:pt idx="11002">
                  <c:v>470841.76699679851</c:v>
                </c:pt>
                <c:pt idx="11003">
                  <c:v>470876.57570045092</c:v>
                </c:pt>
                <c:pt idx="11004">
                  <c:v>470767.48610822146</c:v>
                </c:pt>
                <c:pt idx="11005">
                  <c:v>470915.76770215214</c:v>
                </c:pt>
                <c:pt idx="11006">
                  <c:v>470744.53550183302</c:v>
                </c:pt>
                <c:pt idx="11007">
                  <c:v>470760.98233197408</c:v>
                </c:pt>
                <c:pt idx="11008">
                  <c:v>470845.19181041181</c:v>
                </c:pt>
                <c:pt idx="11009">
                  <c:v>470924.61786439636</c:v>
                </c:pt>
                <c:pt idx="11010">
                  <c:v>470758.90174707852</c:v>
                </c:pt>
                <c:pt idx="11011">
                  <c:v>470855.10878350906</c:v>
                </c:pt>
                <c:pt idx="11012">
                  <c:v>470805.08398753841</c:v>
                </c:pt>
                <c:pt idx="11013">
                  <c:v>470782.05628663691</c:v>
                </c:pt>
                <c:pt idx="11014">
                  <c:v>471343.27619340934</c:v>
                </c:pt>
                <c:pt idx="11015">
                  <c:v>470927.24956034252</c:v>
                </c:pt>
                <c:pt idx="11016">
                  <c:v>470915.60099452187</c:v>
                </c:pt>
                <c:pt idx="11017">
                  <c:v>471069.0662792676</c:v>
                </c:pt>
                <c:pt idx="11018">
                  <c:v>471007.03186501231</c:v>
                </c:pt>
                <c:pt idx="11019">
                  <c:v>471016.70715331426</c:v>
                </c:pt>
                <c:pt idx="11020">
                  <c:v>470983.47637006978</c:v>
                </c:pt>
                <c:pt idx="11021">
                  <c:v>470989.44434711203</c:v>
                </c:pt>
                <c:pt idx="11022">
                  <c:v>471094.78653695184</c:v>
                </c:pt>
                <c:pt idx="11023">
                  <c:v>471041.5026292798</c:v>
                </c:pt>
                <c:pt idx="11024">
                  <c:v>471256.07894059829</c:v>
                </c:pt>
                <c:pt idx="11025">
                  <c:v>471055.99325518758</c:v>
                </c:pt>
                <c:pt idx="11026">
                  <c:v>471088.85208759131</c:v>
                </c:pt>
                <c:pt idx="11027">
                  <c:v>471143.54273943399</c:v>
                </c:pt>
                <c:pt idx="11028">
                  <c:v>471171.84500506031</c:v>
                </c:pt>
                <c:pt idx="11029">
                  <c:v>471836.47644034284</c:v>
                </c:pt>
                <c:pt idx="11030">
                  <c:v>471701.17216488859</c:v>
                </c:pt>
                <c:pt idx="11031">
                  <c:v>471332.8122265811</c:v>
                </c:pt>
                <c:pt idx="11032">
                  <c:v>471910.68216189125</c:v>
                </c:pt>
                <c:pt idx="11033">
                  <c:v>471762.27662740694</c:v>
                </c:pt>
                <c:pt idx="11034">
                  <c:v>471371.87799940049</c:v>
                </c:pt>
                <c:pt idx="11035">
                  <c:v>471452.44483972288</c:v>
                </c:pt>
                <c:pt idx="11036">
                  <c:v>471441.00759376166</c:v>
                </c:pt>
                <c:pt idx="11037">
                  <c:v>471602.84408543271</c:v>
                </c:pt>
                <c:pt idx="11038">
                  <c:v>471561.92863176047</c:v>
                </c:pt>
                <c:pt idx="11039">
                  <c:v>471932.51018521766</c:v>
                </c:pt>
                <c:pt idx="11040">
                  <c:v>471503.23233978305</c:v>
                </c:pt>
                <c:pt idx="11041">
                  <c:v>471521.2113648472</c:v>
                </c:pt>
                <c:pt idx="11042">
                  <c:v>471595.45853607974</c:v>
                </c:pt>
                <c:pt idx="11043">
                  <c:v>471540.82880979363</c:v>
                </c:pt>
                <c:pt idx="11044">
                  <c:v>471682.75602441863</c:v>
                </c:pt>
                <c:pt idx="11045">
                  <c:v>471598.0619198042</c:v>
                </c:pt>
                <c:pt idx="11046">
                  <c:v>471814.79257109185</c:v>
                </c:pt>
                <c:pt idx="11047">
                  <c:v>471858.38345287309</c:v>
                </c:pt>
                <c:pt idx="11048">
                  <c:v>471775.68146752258</c:v>
                </c:pt>
                <c:pt idx="11049">
                  <c:v>471628.97768976277</c:v>
                </c:pt>
                <c:pt idx="11050">
                  <c:v>471669.87348566903</c:v>
                </c:pt>
                <c:pt idx="11051">
                  <c:v>471677.57053238602</c:v>
                </c:pt>
                <c:pt idx="11052">
                  <c:v>471750.43846282293</c:v>
                </c:pt>
                <c:pt idx="11053">
                  <c:v>472015.47258824424</c:v>
                </c:pt>
                <c:pt idx="11054">
                  <c:v>472251.18635967223</c:v>
                </c:pt>
                <c:pt idx="11055">
                  <c:v>471764.08746140596</c:v>
                </c:pt>
                <c:pt idx="11056">
                  <c:v>471854.49648798205</c:v>
                </c:pt>
                <c:pt idx="11057">
                  <c:v>471888.84949273063</c:v>
                </c:pt>
                <c:pt idx="11058">
                  <c:v>471811.93791467202</c:v>
                </c:pt>
                <c:pt idx="11059">
                  <c:v>471917.65957608889</c:v>
                </c:pt>
                <c:pt idx="11060">
                  <c:v>471919.9928530184</c:v>
                </c:pt>
                <c:pt idx="11061">
                  <c:v>471985.63103640557</c:v>
                </c:pt>
                <c:pt idx="11062">
                  <c:v>471944.81619687943</c:v>
                </c:pt>
                <c:pt idx="11063">
                  <c:v>472067.01896390627</c:v>
                </c:pt>
                <c:pt idx="11064">
                  <c:v>471953.01420883607</c:v>
                </c:pt>
                <c:pt idx="11065">
                  <c:v>472120.43232931773</c:v>
                </c:pt>
                <c:pt idx="11066">
                  <c:v>472029.24283188913</c:v>
                </c:pt>
                <c:pt idx="11067">
                  <c:v>472016.7628350326</c:v>
                </c:pt>
                <c:pt idx="11068">
                  <c:v>472026.53649147856</c:v>
                </c:pt>
                <c:pt idx="11069">
                  <c:v>472050.19858052116</c:v>
                </c:pt>
                <c:pt idx="11070">
                  <c:v>472220.70645072218</c:v>
                </c:pt>
                <c:pt idx="11071">
                  <c:v>472390.90404390875</c:v>
                </c:pt>
                <c:pt idx="11072">
                  <c:v>472086.13370695146</c:v>
                </c:pt>
                <c:pt idx="11073">
                  <c:v>472095.48980209278</c:v>
                </c:pt>
                <c:pt idx="11074">
                  <c:v>472138.73392882239</c:v>
                </c:pt>
                <c:pt idx="11075">
                  <c:v>472390.93397129857</c:v>
                </c:pt>
                <c:pt idx="11076">
                  <c:v>472168.8048686916</c:v>
                </c:pt>
                <c:pt idx="11077">
                  <c:v>472183.49344761227</c:v>
                </c:pt>
                <c:pt idx="11078">
                  <c:v>472279.16226033116</c:v>
                </c:pt>
                <c:pt idx="11079">
                  <c:v>472291.45439586008</c:v>
                </c:pt>
                <c:pt idx="11080">
                  <c:v>472398.94554885925</c:v>
                </c:pt>
                <c:pt idx="11081">
                  <c:v>472335.26978238189</c:v>
                </c:pt>
                <c:pt idx="11082">
                  <c:v>472626.70352099882</c:v>
                </c:pt>
                <c:pt idx="11083">
                  <c:v>472511.84962706413</c:v>
                </c:pt>
                <c:pt idx="11084">
                  <c:v>472525.20072600874</c:v>
                </c:pt>
                <c:pt idx="11085">
                  <c:v>472586.44451795245</c:v>
                </c:pt>
                <c:pt idx="11086">
                  <c:v>472428.58833913575</c:v>
                </c:pt>
                <c:pt idx="11087">
                  <c:v>472409.1860469096</c:v>
                </c:pt>
                <c:pt idx="11088">
                  <c:v>472692.29095722921</c:v>
                </c:pt>
                <c:pt idx="11089">
                  <c:v>472592.2765038088</c:v>
                </c:pt>
                <c:pt idx="11090">
                  <c:v>472661.894793357</c:v>
                </c:pt>
                <c:pt idx="11091">
                  <c:v>472594.13439031423</c:v>
                </c:pt>
                <c:pt idx="11092">
                  <c:v>472579.66245667799</c:v>
                </c:pt>
                <c:pt idx="11093">
                  <c:v>473045.86239122355</c:v>
                </c:pt>
                <c:pt idx="11094">
                  <c:v>472551.87524417567</c:v>
                </c:pt>
                <c:pt idx="11095">
                  <c:v>472600.24125015218</c:v>
                </c:pt>
                <c:pt idx="11096">
                  <c:v>472622.6881192518</c:v>
                </c:pt>
                <c:pt idx="11097">
                  <c:v>472654.53092629928</c:v>
                </c:pt>
                <c:pt idx="11098">
                  <c:v>472761.79318024317</c:v>
                </c:pt>
                <c:pt idx="11099">
                  <c:v>472652.94616241293</c:v>
                </c:pt>
                <c:pt idx="11100">
                  <c:v>473010.93701220432</c:v>
                </c:pt>
                <c:pt idx="11101">
                  <c:v>473058.96863029955</c:v>
                </c:pt>
                <c:pt idx="11102">
                  <c:v>472702.9561822706</c:v>
                </c:pt>
                <c:pt idx="11103">
                  <c:v>472734.42147847882</c:v>
                </c:pt>
                <c:pt idx="11104">
                  <c:v>473338.46668267128</c:v>
                </c:pt>
                <c:pt idx="11105">
                  <c:v>472826.16800422611</c:v>
                </c:pt>
                <c:pt idx="11106">
                  <c:v>473307.89492437179</c:v>
                </c:pt>
                <c:pt idx="11107">
                  <c:v>472746.31657857087</c:v>
                </c:pt>
                <c:pt idx="11108">
                  <c:v>472776.5578169761</c:v>
                </c:pt>
                <c:pt idx="11109">
                  <c:v>472808.40311580908</c:v>
                </c:pt>
                <c:pt idx="11110">
                  <c:v>472914.91013864864</c:v>
                </c:pt>
                <c:pt idx="11111">
                  <c:v>472895.51271818508</c:v>
                </c:pt>
                <c:pt idx="11112">
                  <c:v>472922.42583213223</c:v>
                </c:pt>
                <c:pt idx="11113">
                  <c:v>473351.57258833997</c:v>
                </c:pt>
                <c:pt idx="11114">
                  <c:v>472983.69139395159</c:v>
                </c:pt>
                <c:pt idx="11115">
                  <c:v>473434.55445677083</c:v>
                </c:pt>
                <c:pt idx="11116">
                  <c:v>473151.73798693123</c:v>
                </c:pt>
                <c:pt idx="11117">
                  <c:v>473037.7997884872</c:v>
                </c:pt>
                <c:pt idx="11118">
                  <c:v>473111.68915061146</c:v>
                </c:pt>
                <c:pt idx="11119">
                  <c:v>473042.77024360013</c:v>
                </c:pt>
                <c:pt idx="11120">
                  <c:v>473163.31854284112</c:v>
                </c:pt>
                <c:pt idx="11121">
                  <c:v>473260.05369744246</c:v>
                </c:pt>
                <c:pt idx="11122">
                  <c:v>473101.72069066059</c:v>
                </c:pt>
                <c:pt idx="11123">
                  <c:v>473159.04464751069</c:v>
                </c:pt>
                <c:pt idx="11124">
                  <c:v>473246.68618938583</c:v>
                </c:pt>
                <c:pt idx="11125">
                  <c:v>473202.74105261732</c:v>
                </c:pt>
                <c:pt idx="11126">
                  <c:v>473365.07205250853</c:v>
                </c:pt>
                <c:pt idx="11127">
                  <c:v>473347.43454918714</c:v>
                </c:pt>
                <c:pt idx="11128">
                  <c:v>473293.68957233545</c:v>
                </c:pt>
                <c:pt idx="11129">
                  <c:v>473270.68348997022</c:v>
                </c:pt>
                <c:pt idx="11130">
                  <c:v>473310.16595065442</c:v>
                </c:pt>
                <c:pt idx="11131">
                  <c:v>473561.28830046562</c:v>
                </c:pt>
                <c:pt idx="11132">
                  <c:v>473339.40929945721</c:v>
                </c:pt>
                <c:pt idx="11133">
                  <c:v>473339.5658843398</c:v>
                </c:pt>
                <c:pt idx="11134">
                  <c:v>473343.20540981571</c:v>
                </c:pt>
                <c:pt idx="11135">
                  <c:v>473486.32225456048</c:v>
                </c:pt>
                <c:pt idx="11136">
                  <c:v>473666.06762276025</c:v>
                </c:pt>
                <c:pt idx="11137">
                  <c:v>473629.42003650905</c:v>
                </c:pt>
                <c:pt idx="11138">
                  <c:v>473444.85275627975</c:v>
                </c:pt>
                <c:pt idx="11139">
                  <c:v>473823.32051474304</c:v>
                </c:pt>
                <c:pt idx="11140">
                  <c:v>473692.54008021491</c:v>
                </c:pt>
                <c:pt idx="11141">
                  <c:v>473536.91602259642</c:v>
                </c:pt>
                <c:pt idx="11142">
                  <c:v>473954.35805658455</c:v>
                </c:pt>
                <c:pt idx="11143">
                  <c:v>473620.08584416163</c:v>
                </c:pt>
                <c:pt idx="11144">
                  <c:v>473588.74476808688</c:v>
                </c:pt>
                <c:pt idx="11145">
                  <c:v>473660.57335147349</c:v>
                </c:pt>
                <c:pt idx="11146">
                  <c:v>473619.40376596217</c:v>
                </c:pt>
                <c:pt idx="11147">
                  <c:v>473906.33580170118</c:v>
                </c:pt>
                <c:pt idx="11148">
                  <c:v>474233.95100499305</c:v>
                </c:pt>
                <c:pt idx="11149">
                  <c:v>473660.97965781234</c:v>
                </c:pt>
                <c:pt idx="11150">
                  <c:v>473706.72541493538</c:v>
                </c:pt>
                <c:pt idx="11151">
                  <c:v>473670.35068528872</c:v>
                </c:pt>
                <c:pt idx="11152">
                  <c:v>473777.79347440484</c:v>
                </c:pt>
                <c:pt idx="11153">
                  <c:v>473721.59041967487</c:v>
                </c:pt>
                <c:pt idx="11154">
                  <c:v>473932.63165866554</c:v>
                </c:pt>
                <c:pt idx="11155">
                  <c:v>473728.44964169862</c:v>
                </c:pt>
                <c:pt idx="11156">
                  <c:v>473797.74040237459</c:v>
                </c:pt>
                <c:pt idx="11157">
                  <c:v>473874.01317303057</c:v>
                </c:pt>
                <c:pt idx="11158">
                  <c:v>474194.63349018944</c:v>
                </c:pt>
                <c:pt idx="11159">
                  <c:v>473784.75818123738</c:v>
                </c:pt>
                <c:pt idx="11160">
                  <c:v>473788.2739976357</c:v>
                </c:pt>
                <c:pt idx="11161">
                  <c:v>473851.05758705235</c:v>
                </c:pt>
                <c:pt idx="11162">
                  <c:v>473847.03303059493</c:v>
                </c:pt>
                <c:pt idx="11163">
                  <c:v>473935.68063903326</c:v>
                </c:pt>
                <c:pt idx="11164">
                  <c:v>473869.41105137434</c:v>
                </c:pt>
                <c:pt idx="11165">
                  <c:v>473902.6850149915</c:v>
                </c:pt>
                <c:pt idx="11166">
                  <c:v>473907.22097365919</c:v>
                </c:pt>
                <c:pt idx="11167">
                  <c:v>473911.74463093199</c:v>
                </c:pt>
                <c:pt idx="11168">
                  <c:v>473974.47183435032</c:v>
                </c:pt>
                <c:pt idx="11169">
                  <c:v>473938.71296883101</c:v>
                </c:pt>
                <c:pt idx="11170">
                  <c:v>474146.98158035107</c:v>
                </c:pt>
                <c:pt idx="11171">
                  <c:v>474099.02143493394</c:v>
                </c:pt>
                <c:pt idx="11172">
                  <c:v>474037.39308898884</c:v>
                </c:pt>
                <c:pt idx="11173">
                  <c:v>474059.83101825247</c:v>
                </c:pt>
                <c:pt idx="11174">
                  <c:v>474061.63674727437</c:v>
                </c:pt>
                <c:pt idx="11175">
                  <c:v>474592.22899981082</c:v>
                </c:pt>
                <c:pt idx="11176">
                  <c:v>474074.35755050916</c:v>
                </c:pt>
                <c:pt idx="11177">
                  <c:v>474090.04254499846</c:v>
                </c:pt>
                <c:pt idx="11178">
                  <c:v>474122.05882524274</c:v>
                </c:pt>
                <c:pt idx="11179">
                  <c:v>474483.0014158173</c:v>
                </c:pt>
                <c:pt idx="11180">
                  <c:v>474670.88208016165</c:v>
                </c:pt>
                <c:pt idx="11181">
                  <c:v>474172.32407214196</c:v>
                </c:pt>
                <c:pt idx="11182">
                  <c:v>474200.22336859646</c:v>
                </c:pt>
                <c:pt idx="11183">
                  <c:v>474662.14302032464</c:v>
                </c:pt>
                <c:pt idx="11184">
                  <c:v>474478.68791093625</c:v>
                </c:pt>
                <c:pt idx="11185">
                  <c:v>474395.98286540166</c:v>
                </c:pt>
                <c:pt idx="11186">
                  <c:v>474335.2048448195</c:v>
                </c:pt>
                <c:pt idx="11187">
                  <c:v>474363.47433757858</c:v>
                </c:pt>
                <c:pt idx="11188">
                  <c:v>474390.60363441071</c:v>
                </c:pt>
                <c:pt idx="11189">
                  <c:v>474592.41073353885</c:v>
                </c:pt>
                <c:pt idx="11190">
                  <c:v>475033.58801164536</c:v>
                </c:pt>
                <c:pt idx="11191">
                  <c:v>474655.31106209185</c:v>
                </c:pt>
                <c:pt idx="11192">
                  <c:v>475002.99675842078</c:v>
                </c:pt>
                <c:pt idx="11193">
                  <c:v>474516.15915607632</c:v>
                </c:pt>
                <c:pt idx="11194">
                  <c:v>474552.09967919101</c:v>
                </c:pt>
                <c:pt idx="11195">
                  <c:v>474541.98755708075</c:v>
                </c:pt>
                <c:pt idx="11196">
                  <c:v>474578.04590486293</c:v>
                </c:pt>
                <c:pt idx="11197">
                  <c:v>474648.45476901555</c:v>
                </c:pt>
                <c:pt idx="11198">
                  <c:v>474584.99761716247</c:v>
                </c:pt>
                <c:pt idx="11199">
                  <c:v>474867.55545649276</c:v>
                </c:pt>
                <c:pt idx="11200">
                  <c:v>474721.08648837148</c:v>
                </c:pt>
                <c:pt idx="11201">
                  <c:v>474659.48799902422</c:v>
                </c:pt>
                <c:pt idx="11202">
                  <c:v>474698.14204781933</c:v>
                </c:pt>
                <c:pt idx="11203">
                  <c:v>474717.14214089373</c:v>
                </c:pt>
                <c:pt idx="11204">
                  <c:v>474737.17950007995</c:v>
                </c:pt>
                <c:pt idx="11205">
                  <c:v>474846.04008598998</c:v>
                </c:pt>
                <c:pt idx="11206">
                  <c:v>474772.46535089385</c:v>
                </c:pt>
                <c:pt idx="11207">
                  <c:v>474845.3386454499</c:v>
                </c:pt>
                <c:pt idx="11208">
                  <c:v>474800.6231035862</c:v>
                </c:pt>
                <c:pt idx="11209">
                  <c:v>475190.92536530987</c:v>
                </c:pt>
                <c:pt idx="11210">
                  <c:v>474807.54298370302</c:v>
                </c:pt>
                <c:pt idx="11211">
                  <c:v>474909.13991733571</c:v>
                </c:pt>
                <c:pt idx="11212">
                  <c:v>475023.30307233322</c:v>
                </c:pt>
                <c:pt idx="11213">
                  <c:v>475068.33740665996</c:v>
                </c:pt>
                <c:pt idx="11214">
                  <c:v>474962.22721619834</c:v>
                </c:pt>
                <c:pt idx="11215">
                  <c:v>475032.4812694607</c:v>
                </c:pt>
                <c:pt idx="11216">
                  <c:v>475112.51279134693</c:v>
                </c:pt>
                <c:pt idx="11217">
                  <c:v>475204.14262518479</c:v>
                </c:pt>
                <c:pt idx="11218">
                  <c:v>475083.96336628118</c:v>
                </c:pt>
                <c:pt idx="11219">
                  <c:v>475049.94262138585</c:v>
                </c:pt>
                <c:pt idx="11220">
                  <c:v>475046.12910523661</c:v>
                </c:pt>
                <c:pt idx="11221">
                  <c:v>475074.00620121439</c:v>
                </c:pt>
                <c:pt idx="11222">
                  <c:v>475094.56684027362</c:v>
                </c:pt>
                <c:pt idx="11223">
                  <c:v>475127.01305812021</c:v>
                </c:pt>
                <c:pt idx="11224">
                  <c:v>475466.28501396894</c:v>
                </c:pt>
                <c:pt idx="11225">
                  <c:v>475114.40198552218</c:v>
                </c:pt>
                <c:pt idx="11226">
                  <c:v>475601.78108893981</c:v>
                </c:pt>
                <c:pt idx="11227">
                  <c:v>475113.8910660696</c:v>
                </c:pt>
                <c:pt idx="11228">
                  <c:v>475122.3228161296</c:v>
                </c:pt>
                <c:pt idx="11229">
                  <c:v>475440.06724986061</c:v>
                </c:pt>
                <c:pt idx="11230">
                  <c:v>475143.41642950312</c:v>
                </c:pt>
                <c:pt idx="11231">
                  <c:v>475327.80541770399</c:v>
                </c:pt>
                <c:pt idx="11232">
                  <c:v>475156.07302293781</c:v>
                </c:pt>
                <c:pt idx="11233">
                  <c:v>475370.29158089444</c:v>
                </c:pt>
                <c:pt idx="11234">
                  <c:v>475309.53184594511</c:v>
                </c:pt>
                <c:pt idx="11235">
                  <c:v>475406.97316015954</c:v>
                </c:pt>
                <c:pt idx="11236">
                  <c:v>475388.07495341322</c:v>
                </c:pt>
                <c:pt idx="11237">
                  <c:v>475344.20599153242</c:v>
                </c:pt>
                <c:pt idx="11238">
                  <c:v>475336.01951774588</c:v>
                </c:pt>
                <c:pt idx="11239">
                  <c:v>475955.86880756996</c:v>
                </c:pt>
                <c:pt idx="11240">
                  <c:v>475807.23535084847</c:v>
                </c:pt>
                <c:pt idx="11241">
                  <c:v>475518.14256614051</c:v>
                </c:pt>
                <c:pt idx="11242">
                  <c:v>475517.45586083439</c:v>
                </c:pt>
                <c:pt idx="11243">
                  <c:v>475477.73647430656</c:v>
                </c:pt>
                <c:pt idx="11244">
                  <c:v>475544.63812345179</c:v>
                </c:pt>
                <c:pt idx="11245">
                  <c:v>475595.66302980046</c:v>
                </c:pt>
                <c:pt idx="11246">
                  <c:v>475551.48653168982</c:v>
                </c:pt>
                <c:pt idx="11247">
                  <c:v>475781.06245013105</c:v>
                </c:pt>
                <c:pt idx="11248">
                  <c:v>475529.42065836623</c:v>
                </c:pt>
                <c:pt idx="11249">
                  <c:v>475586.0722279055</c:v>
                </c:pt>
                <c:pt idx="11250">
                  <c:v>476069.53848166752</c:v>
                </c:pt>
                <c:pt idx="11251">
                  <c:v>475612.81096918677</c:v>
                </c:pt>
                <c:pt idx="11252">
                  <c:v>475942.76812382758</c:v>
                </c:pt>
                <c:pt idx="11253">
                  <c:v>475627.68304516067</c:v>
                </c:pt>
                <c:pt idx="11254">
                  <c:v>475698.80440580932</c:v>
                </c:pt>
                <c:pt idx="11255">
                  <c:v>475721.57167130534</c:v>
                </c:pt>
                <c:pt idx="11256">
                  <c:v>475823.71775094472</c:v>
                </c:pt>
                <c:pt idx="11257">
                  <c:v>475786.17202201189</c:v>
                </c:pt>
                <c:pt idx="11258">
                  <c:v>475752.68098016334</c:v>
                </c:pt>
                <c:pt idx="11259">
                  <c:v>475780.05786433897</c:v>
                </c:pt>
                <c:pt idx="11260">
                  <c:v>475838.01061986608</c:v>
                </c:pt>
                <c:pt idx="11261">
                  <c:v>475856.81426449702</c:v>
                </c:pt>
                <c:pt idx="11262">
                  <c:v>475830.68259935651</c:v>
                </c:pt>
                <c:pt idx="11263">
                  <c:v>476001.84725485573</c:v>
                </c:pt>
                <c:pt idx="11264">
                  <c:v>476018.66107141419</c:v>
                </c:pt>
                <c:pt idx="11265">
                  <c:v>476563.61064763425</c:v>
                </c:pt>
                <c:pt idx="11266">
                  <c:v>476034.54440122389</c:v>
                </c:pt>
                <c:pt idx="11267">
                  <c:v>476694.79565930821</c:v>
                </c:pt>
                <c:pt idx="11268">
                  <c:v>476484.90540957503</c:v>
                </c:pt>
                <c:pt idx="11269">
                  <c:v>476086.63597833517</c:v>
                </c:pt>
                <c:pt idx="11270">
                  <c:v>476101.56197088014</c:v>
                </c:pt>
                <c:pt idx="11271">
                  <c:v>476642.32126192225</c:v>
                </c:pt>
                <c:pt idx="11272">
                  <c:v>476232.80618155393</c:v>
                </c:pt>
                <c:pt idx="11273">
                  <c:v>476151.36144361034</c:v>
                </c:pt>
                <c:pt idx="11274">
                  <c:v>476328.15025366301</c:v>
                </c:pt>
                <c:pt idx="11275">
                  <c:v>476262.36857117596</c:v>
                </c:pt>
                <c:pt idx="11276">
                  <c:v>476269.11762634461</c:v>
                </c:pt>
                <c:pt idx="11277">
                  <c:v>476194.39005353267</c:v>
                </c:pt>
                <c:pt idx="11278">
                  <c:v>476201.83599786024</c:v>
                </c:pt>
                <c:pt idx="11279">
                  <c:v>476268.91720339278</c:v>
                </c:pt>
                <c:pt idx="11280">
                  <c:v>476633.5812629867</c:v>
                </c:pt>
                <c:pt idx="11281">
                  <c:v>476317.65914545255</c:v>
                </c:pt>
                <c:pt idx="11282">
                  <c:v>476576.89237063343</c:v>
                </c:pt>
                <c:pt idx="11283">
                  <c:v>476384.6987346969</c:v>
                </c:pt>
                <c:pt idx="11284">
                  <c:v>476415.92159445072</c:v>
                </c:pt>
                <c:pt idx="11285">
                  <c:v>476464.27862953482</c:v>
                </c:pt>
                <c:pt idx="11286">
                  <c:v>476996.54614236526</c:v>
                </c:pt>
                <c:pt idx="11287">
                  <c:v>476588.63729312154</c:v>
                </c:pt>
                <c:pt idx="11288">
                  <c:v>476694.8959727945</c:v>
                </c:pt>
                <c:pt idx="11289">
                  <c:v>476494.3561582145</c:v>
                </c:pt>
                <c:pt idx="11290">
                  <c:v>476612.05329780845</c:v>
                </c:pt>
                <c:pt idx="11291">
                  <c:v>476513.99142652663</c:v>
                </c:pt>
                <c:pt idx="11292">
                  <c:v>476536.22886243003</c:v>
                </c:pt>
                <c:pt idx="11293">
                  <c:v>476817.29438619077</c:v>
                </c:pt>
                <c:pt idx="11294">
                  <c:v>476852.25244240148</c:v>
                </c:pt>
                <c:pt idx="11295">
                  <c:v>476625.40961659962</c:v>
                </c:pt>
                <c:pt idx="11296">
                  <c:v>476730.02193948638</c:v>
                </c:pt>
                <c:pt idx="11297">
                  <c:v>476558.20278646547</c:v>
                </c:pt>
                <c:pt idx="11298">
                  <c:v>476722.28185121634</c:v>
                </c:pt>
                <c:pt idx="11299">
                  <c:v>476626.0880135945</c:v>
                </c:pt>
                <c:pt idx="11300">
                  <c:v>476710.97224694747</c:v>
                </c:pt>
                <c:pt idx="11301">
                  <c:v>476700.95299822011</c:v>
                </c:pt>
                <c:pt idx="11302">
                  <c:v>476684.2147039983</c:v>
                </c:pt>
                <c:pt idx="11303">
                  <c:v>476900.49323237006</c:v>
                </c:pt>
                <c:pt idx="11304">
                  <c:v>476713.11839231383</c:v>
                </c:pt>
                <c:pt idx="11305">
                  <c:v>476727.43521446671</c:v>
                </c:pt>
                <c:pt idx="11306">
                  <c:v>476739.30963641382</c:v>
                </c:pt>
                <c:pt idx="11307">
                  <c:v>477372.68748433539</c:v>
                </c:pt>
                <c:pt idx="11308">
                  <c:v>476893.34608001733</c:v>
                </c:pt>
                <c:pt idx="11309">
                  <c:v>476771.00232441688</c:v>
                </c:pt>
                <c:pt idx="11310">
                  <c:v>477272.08736666478</c:v>
                </c:pt>
                <c:pt idx="11311">
                  <c:v>476797.97797200241</c:v>
                </c:pt>
                <c:pt idx="11312">
                  <c:v>476871.91955877235</c:v>
                </c:pt>
                <c:pt idx="11313">
                  <c:v>476812.07717122009</c:v>
                </c:pt>
                <c:pt idx="11314">
                  <c:v>477001.15924817836</c:v>
                </c:pt>
                <c:pt idx="11315">
                  <c:v>476862.83302631893</c:v>
                </c:pt>
                <c:pt idx="11316">
                  <c:v>476973.97854706616</c:v>
                </c:pt>
                <c:pt idx="11317">
                  <c:v>476988.91091291577</c:v>
                </c:pt>
                <c:pt idx="11318">
                  <c:v>476997.7905959292</c:v>
                </c:pt>
                <c:pt idx="11319">
                  <c:v>477046.33013554354</c:v>
                </c:pt>
                <c:pt idx="11320">
                  <c:v>477416.43319103331</c:v>
                </c:pt>
                <c:pt idx="11321">
                  <c:v>477104.72000558977</c:v>
                </c:pt>
                <c:pt idx="11322">
                  <c:v>477041.53719313582</c:v>
                </c:pt>
                <c:pt idx="11323">
                  <c:v>477211.18842956267</c:v>
                </c:pt>
                <c:pt idx="11324">
                  <c:v>477115.03697229252</c:v>
                </c:pt>
                <c:pt idx="11325">
                  <c:v>477113.0576795697</c:v>
                </c:pt>
                <c:pt idx="11326">
                  <c:v>477155.80518241139</c:v>
                </c:pt>
                <c:pt idx="11327">
                  <c:v>477238.19295837951</c:v>
                </c:pt>
                <c:pt idx="11328">
                  <c:v>477403.40160033334</c:v>
                </c:pt>
                <c:pt idx="11329">
                  <c:v>477451.47163081251</c:v>
                </c:pt>
                <c:pt idx="11330">
                  <c:v>477203.12091200321</c:v>
                </c:pt>
                <c:pt idx="11331">
                  <c:v>477294.5249992442</c:v>
                </c:pt>
                <c:pt idx="11332">
                  <c:v>477221.12037387886</c:v>
                </c:pt>
                <c:pt idx="11333">
                  <c:v>477223.77833202487</c:v>
                </c:pt>
                <c:pt idx="11334">
                  <c:v>477683.26415203256</c:v>
                </c:pt>
                <c:pt idx="11335">
                  <c:v>477416.87251203309</c:v>
                </c:pt>
                <c:pt idx="11336">
                  <c:v>477661.4129138274</c:v>
                </c:pt>
                <c:pt idx="11337">
                  <c:v>477343.74273982068</c:v>
                </c:pt>
                <c:pt idx="11338">
                  <c:v>477362.81648529659</c:v>
                </c:pt>
                <c:pt idx="11339">
                  <c:v>477457.77895290207</c:v>
                </c:pt>
                <c:pt idx="11340">
                  <c:v>477488.96266337315</c:v>
                </c:pt>
                <c:pt idx="11341">
                  <c:v>477497.51935849187</c:v>
                </c:pt>
                <c:pt idx="11342">
                  <c:v>477487.06987390848</c:v>
                </c:pt>
                <c:pt idx="11343">
                  <c:v>478072.62461638835</c:v>
                </c:pt>
                <c:pt idx="11344">
                  <c:v>477522.76828291791</c:v>
                </c:pt>
                <c:pt idx="11345">
                  <c:v>478173.25523845275</c:v>
                </c:pt>
                <c:pt idx="11346">
                  <c:v>477541.24157365185</c:v>
                </c:pt>
                <c:pt idx="11347">
                  <c:v>478068.24942839163</c:v>
                </c:pt>
                <c:pt idx="11348">
                  <c:v>477640.4535621535</c:v>
                </c:pt>
                <c:pt idx="11349">
                  <c:v>477703.21299297601</c:v>
                </c:pt>
                <c:pt idx="11350">
                  <c:v>477573.01970990415</c:v>
                </c:pt>
                <c:pt idx="11351">
                  <c:v>477650.64016166824</c:v>
                </c:pt>
                <c:pt idx="11352">
                  <c:v>477634.82528170937</c:v>
                </c:pt>
                <c:pt idx="11353">
                  <c:v>477690.35807336157</c:v>
                </c:pt>
                <c:pt idx="11354">
                  <c:v>477985.13257231627</c:v>
                </c:pt>
                <c:pt idx="11355">
                  <c:v>477671.08343781228</c:v>
                </c:pt>
                <c:pt idx="11356">
                  <c:v>477705.81880613824</c:v>
                </c:pt>
                <c:pt idx="11357">
                  <c:v>477675.65354097832</c:v>
                </c:pt>
                <c:pt idx="11358">
                  <c:v>477746.42788977339</c:v>
                </c:pt>
                <c:pt idx="11359">
                  <c:v>477862.16888857528</c:v>
                </c:pt>
                <c:pt idx="11360">
                  <c:v>478199.50806821551</c:v>
                </c:pt>
                <c:pt idx="11361">
                  <c:v>478326.39630860911</c:v>
                </c:pt>
                <c:pt idx="11362">
                  <c:v>478392.03069831122</c:v>
                </c:pt>
                <c:pt idx="11363">
                  <c:v>477764.13816091773</c:v>
                </c:pt>
                <c:pt idx="11364">
                  <c:v>477773.7248383055</c:v>
                </c:pt>
                <c:pt idx="11365">
                  <c:v>478365.77685910853</c:v>
                </c:pt>
                <c:pt idx="11366">
                  <c:v>477901.07063255616</c:v>
                </c:pt>
                <c:pt idx="11367">
                  <c:v>477915.24581913167</c:v>
                </c:pt>
                <c:pt idx="11368">
                  <c:v>478453.29108431976</c:v>
                </c:pt>
                <c:pt idx="11369">
                  <c:v>477993.46452511504</c:v>
                </c:pt>
                <c:pt idx="11370">
                  <c:v>478022.42207784165</c:v>
                </c:pt>
                <c:pt idx="11371">
                  <c:v>478153.54092403624</c:v>
                </c:pt>
                <c:pt idx="11372">
                  <c:v>478026.6122224218</c:v>
                </c:pt>
                <c:pt idx="11373">
                  <c:v>478055.27291285904</c:v>
                </c:pt>
                <c:pt idx="11374">
                  <c:v>478308.93946047034</c:v>
                </c:pt>
                <c:pt idx="11375">
                  <c:v>478182.32770473696</c:v>
                </c:pt>
                <c:pt idx="11376">
                  <c:v>478050.10166327452</c:v>
                </c:pt>
                <c:pt idx="11377">
                  <c:v>478100.50324344559</c:v>
                </c:pt>
                <c:pt idx="11378">
                  <c:v>478217.43892041541</c:v>
                </c:pt>
                <c:pt idx="11379">
                  <c:v>478136.73134419438</c:v>
                </c:pt>
                <c:pt idx="11380">
                  <c:v>478197.95249278098</c:v>
                </c:pt>
                <c:pt idx="11381">
                  <c:v>478553.9372365062</c:v>
                </c:pt>
                <c:pt idx="11382">
                  <c:v>478235.18087828415</c:v>
                </c:pt>
                <c:pt idx="11383">
                  <c:v>478196.75914188847</c:v>
                </c:pt>
                <c:pt idx="11384">
                  <c:v>478226.82897528994</c:v>
                </c:pt>
                <c:pt idx="11385">
                  <c:v>478240.35629450396</c:v>
                </c:pt>
                <c:pt idx="11386">
                  <c:v>478277.04527806671</c:v>
                </c:pt>
                <c:pt idx="11387">
                  <c:v>478641.45961055829</c:v>
                </c:pt>
                <c:pt idx="11388">
                  <c:v>478383.73215908365</c:v>
                </c:pt>
                <c:pt idx="11389">
                  <c:v>478288.79253867938</c:v>
                </c:pt>
                <c:pt idx="11390">
                  <c:v>478318.16703877738</c:v>
                </c:pt>
                <c:pt idx="11391">
                  <c:v>478379.58215088578</c:v>
                </c:pt>
                <c:pt idx="11392">
                  <c:v>478502.28606568364</c:v>
                </c:pt>
                <c:pt idx="11393">
                  <c:v>478733.36389432888</c:v>
                </c:pt>
                <c:pt idx="11394">
                  <c:v>478506.34357916907</c:v>
                </c:pt>
                <c:pt idx="11395">
                  <c:v>478737.7509960488</c:v>
                </c:pt>
                <c:pt idx="11396">
                  <c:v>478663.48026791267</c:v>
                </c:pt>
                <c:pt idx="11397">
                  <c:v>478667.93173493259</c:v>
                </c:pt>
                <c:pt idx="11398">
                  <c:v>478520.84212462057</c:v>
                </c:pt>
                <c:pt idx="11399">
                  <c:v>478585.87882713502</c:v>
                </c:pt>
                <c:pt idx="11400">
                  <c:v>478601.07175523858</c:v>
                </c:pt>
                <c:pt idx="11401">
                  <c:v>478674.46845155029</c:v>
                </c:pt>
                <c:pt idx="11402">
                  <c:v>478677.64408864692</c:v>
                </c:pt>
                <c:pt idx="11403">
                  <c:v>478627.94146095804</c:v>
                </c:pt>
                <c:pt idx="11404">
                  <c:v>478668.4895193922</c:v>
                </c:pt>
                <c:pt idx="11405">
                  <c:v>478819.71670243872</c:v>
                </c:pt>
                <c:pt idx="11406">
                  <c:v>478726.21054671309</c:v>
                </c:pt>
                <c:pt idx="11407">
                  <c:v>478934.75247958628</c:v>
                </c:pt>
                <c:pt idx="11408">
                  <c:v>478750.26093152253</c:v>
                </c:pt>
                <c:pt idx="11409">
                  <c:v>478803.91026763862</c:v>
                </c:pt>
                <c:pt idx="11410">
                  <c:v>478750.12639524584</c:v>
                </c:pt>
                <c:pt idx="11411">
                  <c:v>478783.93250128359</c:v>
                </c:pt>
                <c:pt idx="11412">
                  <c:v>478786.77630098991</c:v>
                </c:pt>
                <c:pt idx="11413">
                  <c:v>478815.36172404262</c:v>
                </c:pt>
                <c:pt idx="11414">
                  <c:v>478813.29996336752</c:v>
                </c:pt>
                <c:pt idx="11415">
                  <c:v>478885.01106730732</c:v>
                </c:pt>
                <c:pt idx="11416">
                  <c:v>479337.34279359388</c:v>
                </c:pt>
                <c:pt idx="11417">
                  <c:v>479083.55798801157</c:v>
                </c:pt>
                <c:pt idx="11418">
                  <c:v>478897.91919783381</c:v>
                </c:pt>
                <c:pt idx="11419">
                  <c:v>478961.69500658062</c:v>
                </c:pt>
                <c:pt idx="11420">
                  <c:v>479254.19421054359</c:v>
                </c:pt>
                <c:pt idx="11421">
                  <c:v>479118.99731996917</c:v>
                </c:pt>
                <c:pt idx="11422">
                  <c:v>479140.67800484103</c:v>
                </c:pt>
                <c:pt idx="11423">
                  <c:v>479044.99142662837</c:v>
                </c:pt>
                <c:pt idx="11424">
                  <c:v>479057.1732246516</c:v>
                </c:pt>
                <c:pt idx="11425">
                  <c:v>479201.86240204825</c:v>
                </c:pt>
                <c:pt idx="11426">
                  <c:v>479167.0435739996</c:v>
                </c:pt>
                <c:pt idx="11427">
                  <c:v>479239.10561081721</c:v>
                </c:pt>
                <c:pt idx="11428">
                  <c:v>479354.98573924956</c:v>
                </c:pt>
                <c:pt idx="11429">
                  <c:v>479208.23127451527</c:v>
                </c:pt>
                <c:pt idx="11430">
                  <c:v>479277.88710389717</c:v>
                </c:pt>
                <c:pt idx="11431">
                  <c:v>479216.50085200666</c:v>
                </c:pt>
                <c:pt idx="11432">
                  <c:v>479643.764423249</c:v>
                </c:pt>
                <c:pt idx="11433">
                  <c:v>479246.44818521594</c:v>
                </c:pt>
                <c:pt idx="11434">
                  <c:v>479246.57299583114</c:v>
                </c:pt>
                <c:pt idx="11435">
                  <c:v>479481.83212420391</c:v>
                </c:pt>
                <c:pt idx="11436">
                  <c:v>479792.60994656326</c:v>
                </c:pt>
                <c:pt idx="11437">
                  <c:v>479757.58669585234</c:v>
                </c:pt>
                <c:pt idx="11438">
                  <c:v>479294.97879551339</c:v>
                </c:pt>
                <c:pt idx="11439">
                  <c:v>479322.42916297173</c:v>
                </c:pt>
                <c:pt idx="11440">
                  <c:v>479299.36127306503</c:v>
                </c:pt>
                <c:pt idx="11441">
                  <c:v>479337.97577783582</c:v>
                </c:pt>
                <c:pt idx="11442">
                  <c:v>479478.70015608589</c:v>
                </c:pt>
                <c:pt idx="11443">
                  <c:v>479372.14989282627</c:v>
                </c:pt>
                <c:pt idx="11444">
                  <c:v>479361.81993231538</c:v>
                </c:pt>
                <c:pt idx="11445">
                  <c:v>479435.41219220642</c:v>
                </c:pt>
                <c:pt idx="11446">
                  <c:v>479554.48772929772</c:v>
                </c:pt>
                <c:pt idx="11447">
                  <c:v>479481.96700063988</c:v>
                </c:pt>
                <c:pt idx="11448">
                  <c:v>479551.70608344552</c:v>
                </c:pt>
                <c:pt idx="11449">
                  <c:v>479779.47804963193</c:v>
                </c:pt>
                <c:pt idx="11450">
                  <c:v>479488.12384131009</c:v>
                </c:pt>
                <c:pt idx="11451">
                  <c:v>479466.28851426544</c:v>
                </c:pt>
                <c:pt idx="11452">
                  <c:v>479487.00258390786</c:v>
                </c:pt>
                <c:pt idx="11453">
                  <c:v>479484.81550966622</c:v>
                </c:pt>
                <c:pt idx="11454">
                  <c:v>479557.11252174911</c:v>
                </c:pt>
                <c:pt idx="11455">
                  <c:v>479500.56727411802</c:v>
                </c:pt>
                <c:pt idx="11456">
                  <c:v>479505.23051184678</c:v>
                </c:pt>
                <c:pt idx="11457">
                  <c:v>479541.96502354182</c:v>
                </c:pt>
                <c:pt idx="11458">
                  <c:v>480103.46084269061</c:v>
                </c:pt>
                <c:pt idx="11459">
                  <c:v>479565.29325652128</c:v>
                </c:pt>
                <c:pt idx="11460">
                  <c:v>479601.91633914295</c:v>
                </c:pt>
                <c:pt idx="11461">
                  <c:v>479593.0684802889</c:v>
                </c:pt>
                <c:pt idx="11462">
                  <c:v>479635.87655337417</c:v>
                </c:pt>
                <c:pt idx="11463">
                  <c:v>479954.60369511612</c:v>
                </c:pt>
                <c:pt idx="11464">
                  <c:v>479810.37449643144</c:v>
                </c:pt>
                <c:pt idx="11465">
                  <c:v>479808.73834636738</c:v>
                </c:pt>
                <c:pt idx="11466">
                  <c:v>480169.1384500608</c:v>
                </c:pt>
                <c:pt idx="11467">
                  <c:v>479950.19497565023</c:v>
                </c:pt>
                <c:pt idx="11468">
                  <c:v>479847.48103469866</c:v>
                </c:pt>
                <c:pt idx="11469">
                  <c:v>479853.02273921703</c:v>
                </c:pt>
                <c:pt idx="11470">
                  <c:v>479891.39314057311</c:v>
                </c:pt>
                <c:pt idx="11471">
                  <c:v>479871.24987348844</c:v>
                </c:pt>
                <c:pt idx="11472">
                  <c:v>479955.79510988219</c:v>
                </c:pt>
                <c:pt idx="11473">
                  <c:v>480138.55971460853</c:v>
                </c:pt>
                <c:pt idx="11474">
                  <c:v>479979.22691711813</c:v>
                </c:pt>
                <c:pt idx="11475">
                  <c:v>479960.21203919052</c:v>
                </c:pt>
                <c:pt idx="11476">
                  <c:v>480142.99069720943</c:v>
                </c:pt>
                <c:pt idx="11477">
                  <c:v>480010.93611325056</c:v>
                </c:pt>
                <c:pt idx="11478">
                  <c:v>480073.19264761504</c:v>
                </c:pt>
                <c:pt idx="11479">
                  <c:v>480169.02601732383</c:v>
                </c:pt>
                <c:pt idx="11480">
                  <c:v>480034.12659676134</c:v>
                </c:pt>
                <c:pt idx="11481">
                  <c:v>480269.87968187197</c:v>
                </c:pt>
                <c:pt idx="11482">
                  <c:v>480510.68518504588</c:v>
                </c:pt>
                <c:pt idx="11483">
                  <c:v>480074.76272859529</c:v>
                </c:pt>
                <c:pt idx="11484">
                  <c:v>480091.42865920567</c:v>
                </c:pt>
                <c:pt idx="11485">
                  <c:v>480225.07317115477</c:v>
                </c:pt>
                <c:pt idx="11486">
                  <c:v>480207.34426150942</c:v>
                </c:pt>
                <c:pt idx="11487">
                  <c:v>480183.77485854959</c:v>
                </c:pt>
                <c:pt idx="11488">
                  <c:v>480200.76319000253</c:v>
                </c:pt>
                <c:pt idx="11489">
                  <c:v>480210.33026552486</c:v>
                </c:pt>
                <c:pt idx="11490">
                  <c:v>480238.26257641893</c:v>
                </c:pt>
                <c:pt idx="11491">
                  <c:v>480217.90078397118</c:v>
                </c:pt>
                <c:pt idx="11492">
                  <c:v>480340.97308521718</c:v>
                </c:pt>
                <c:pt idx="11493">
                  <c:v>480285.68389546883</c:v>
                </c:pt>
                <c:pt idx="11494">
                  <c:v>480454.38172527426</c:v>
                </c:pt>
                <c:pt idx="11495">
                  <c:v>480300.98157575529</c:v>
                </c:pt>
                <c:pt idx="11496">
                  <c:v>480856.65445728647</c:v>
                </c:pt>
                <c:pt idx="11497">
                  <c:v>480307.79604320292</c:v>
                </c:pt>
                <c:pt idx="11498">
                  <c:v>480420.47238597635</c:v>
                </c:pt>
                <c:pt idx="11499">
                  <c:v>480518.82650274714</c:v>
                </c:pt>
                <c:pt idx="11500">
                  <c:v>480874.17304382712</c:v>
                </c:pt>
                <c:pt idx="11501">
                  <c:v>480935.48900777393</c:v>
                </c:pt>
                <c:pt idx="11502">
                  <c:v>480450.56142557872</c:v>
                </c:pt>
                <c:pt idx="11503">
                  <c:v>480712.13473427773</c:v>
                </c:pt>
                <c:pt idx="11504">
                  <c:v>480543.28462521161</c:v>
                </c:pt>
                <c:pt idx="11505">
                  <c:v>480677.10788172093</c:v>
                </c:pt>
                <c:pt idx="11506">
                  <c:v>480537.54426887311</c:v>
                </c:pt>
                <c:pt idx="11507">
                  <c:v>480498.37356602924</c:v>
                </c:pt>
                <c:pt idx="11508">
                  <c:v>480748.90564002254</c:v>
                </c:pt>
                <c:pt idx="11509">
                  <c:v>480651.08861860662</c:v>
                </c:pt>
                <c:pt idx="11510">
                  <c:v>480551.42766304355</c:v>
                </c:pt>
                <c:pt idx="11511">
                  <c:v>480692.12330110889</c:v>
                </c:pt>
                <c:pt idx="11512">
                  <c:v>480646.58142195037</c:v>
                </c:pt>
                <c:pt idx="11513">
                  <c:v>481036.22549231717</c:v>
                </c:pt>
                <c:pt idx="11514">
                  <c:v>480696.85767715733</c:v>
                </c:pt>
                <c:pt idx="11515">
                  <c:v>480755.31849293102</c:v>
                </c:pt>
                <c:pt idx="11516">
                  <c:v>480738.10006486508</c:v>
                </c:pt>
                <c:pt idx="11517">
                  <c:v>481053.74612843333</c:v>
                </c:pt>
                <c:pt idx="11518">
                  <c:v>480766.73464913142</c:v>
                </c:pt>
                <c:pt idx="11519">
                  <c:v>480852.20962022076</c:v>
                </c:pt>
                <c:pt idx="11520">
                  <c:v>481233.32881907519</c:v>
                </c:pt>
                <c:pt idx="11521">
                  <c:v>480935.67086170218</c:v>
                </c:pt>
                <c:pt idx="11522">
                  <c:v>481075.71050774993</c:v>
                </c:pt>
                <c:pt idx="11523">
                  <c:v>480907.24928928749</c:v>
                </c:pt>
                <c:pt idx="11524">
                  <c:v>481145.73742053821</c:v>
                </c:pt>
                <c:pt idx="11525">
                  <c:v>481316.55453602783</c:v>
                </c:pt>
                <c:pt idx="11526">
                  <c:v>480964.46892465401</c:v>
                </c:pt>
                <c:pt idx="11527">
                  <c:v>480910.7966517802</c:v>
                </c:pt>
                <c:pt idx="11528">
                  <c:v>480953.94390496128</c:v>
                </c:pt>
                <c:pt idx="11529">
                  <c:v>481028.26740775135</c:v>
                </c:pt>
                <c:pt idx="11530">
                  <c:v>481089.31485242833</c:v>
                </c:pt>
                <c:pt idx="11531">
                  <c:v>481294.70675451838</c:v>
                </c:pt>
                <c:pt idx="11532">
                  <c:v>481089.83056760719</c:v>
                </c:pt>
                <c:pt idx="11533">
                  <c:v>481246.82327701326</c:v>
                </c:pt>
                <c:pt idx="11534">
                  <c:v>481807.19941178447</c:v>
                </c:pt>
                <c:pt idx="11535">
                  <c:v>481177.67324747459</c:v>
                </c:pt>
                <c:pt idx="11536">
                  <c:v>481274.30937742215</c:v>
                </c:pt>
                <c:pt idx="11537">
                  <c:v>481443.61811549129</c:v>
                </c:pt>
                <c:pt idx="11538">
                  <c:v>481231.13485534262</c:v>
                </c:pt>
                <c:pt idx="11539">
                  <c:v>481296.78114078433</c:v>
                </c:pt>
                <c:pt idx="11540">
                  <c:v>481254.45377409365</c:v>
                </c:pt>
                <c:pt idx="11541">
                  <c:v>481388.0371124447</c:v>
                </c:pt>
                <c:pt idx="11542">
                  <c:v>481252.00408801582</c:v>
                </c:pt>
                <c:pt idx="11543">
                  <c:v>481278.96812459856</c:v>
                </c:pt>
                <c:pt idx="11544">
                  <c:v>481405.24283955852</c:v>
                </c:pt>
                <c:pt idx="11545">
                  <c:v>481348.20836718101</c:v>
                </c:pt>
                <c:pt idx="11546">
                  <c:v>481421.94286683894</c:v>
                </c:pt>
                <c:pt idx="11547">
                  <c:v>481354.16730010492</c:v>
                </c:pt>
                <c:pt idx="11548">
                  <c:v>481521.53175933973</c:v>
                </c:pt>
                <c:pt idx="11549">
                  <c:v>481411.61244008562</c:v>
                </c:pt>
                <c:pt idx="11550">
                  <c:v>481357.39031959733</c:v>
                </c:pt>
                <c:pt idx="11551">
                  <c:v>481886.06127508794</c:v>
                </c:pt>
                <c:pt idx="11552">
                  <c:v>481624.26848777529</c:v>
                </c:pt>
                <c:pt idx="11553">
                  <c:v>481424.95491224108</c:v>
                </c:pt>
                <c:pt idx="11554">
                  <c:v>481441.56436956406</c:v>
                </c:pt>
                <c:pt idx="11555">
                  <c:v>481627.6897422467</c:v>
                </c:pt>
                <c:pt idx="11556">
                  <c:v>481881.68005542696</c:v>
                </c:pt>
                <c:pt idx="11557">
                  <c:v>481652.67944313429</c:v>
                </c:pt>
                <c:pt idx="11558">
                  <c:v>482096.37036550778</c:v>
                </c:pt>
                <c:pt idx="11559">
                  <c:v>481571.18386724184</c:v>
                </c:pt>
                <c:pt idx="11560">
                  <c:v>481596.45330145751</c:v>
                </c:pt>
                <c:pt idx="11561">
                  <c:v>481581.05376165808</c:v>
                </c:pt>
                <c:pt idx="11562">
                  <c:v>481750.41891188081</c:v>
                </c:pt>
                <c:pt idx="11563">
                  <c:v>481973.68899313017</c:v>
                </c:pt>
                <c:pt idx="11564">
                  <c:v>481737.70361882454</c:v>
                </c:pt>
                <c:pt idx="11565">
                  <c:v>481780.11366798764</c:v>
                </c:pt>
                <c:pt idx="11566">
                  <c:v>481746.06284866104</c:v>
                </c:pt>
                <c:pt idx="11567">
                  <c:v>481683.68192266551</c:v>
                </c:pt>
                <c:pt idx="11568">
                  <c:v>481706.88371712877</c:v>
                </c:pt>
                <c:pt idx="11569">
                  <c:v>482306.69556093379</c:v>
                </c:pt>
                <c:pt idx="11570">
                  <c:v>481748.82474285591</c:v>
                </c:pt>
                <c:pt idx="11571">
                  <c:v>482048.17684837553</c:v>
                </c:pt>
                <c:pt idx="11572">
                  <c:v>481834.91175037192</c:v>
                </c:pt>
                <c:pt idx="11573">
                  <c:v>481769.28665709001</c:v>
                </c:pt>
                <c:pt idx="11574">
                  <c:v>481885.68260120851</c:v>
                </c:pt>
                <c:pt idx="11575">
                  <c:v>481803.47407502623</c:v>
                </c:pt>
                <c:pt idx="11576">
                  <c:v>481893.88839585712</c:v>
                </c:pt>
                <c:pt idx="11577">
                  <c:v>481981.10760441312</c:v>
                </c:pt>
                <c:pt idx="11578">
                  <c:v>481864.06360957178</c:v>
                </c:pt>
                <c:pt idx="11579">
                  <c:v>481960.98772476561</c:v>
                </c:pt>
                <c:pt idx="11580">
                  <c:v>482122.90872361668</c:v>
                </c:pt>
                <c:pt idx="11581">
                  <c:v>482165.52318730287</c:v>
                </c:pt>
                <c:pt idx="11582">
                  <c:v>482036.95457006228</c:v>
                </c:pt>
                <c:pt idx="11583">
                  <c:v>482059.62484056846</c:v>
                </c:pt>
                <c:pt idx="11584">
                  <c:v>482692.33337884839</c:v>
                </c:pt>
                <c:pt idx="11585">
                  <c:v>482138.19901809213</c:v>
                </c:pt>
                <c:pt idx="11586">
                  <c:v>482490.74334935617</c:v>
                </c:pt>
                <c:pt idx="11587">
                  <c:v>482176.04480946861</c:v>
                </c:pt>
                <c:pt idx="11588">
                  <c:v>482171.16223264619</c:v>
                </c:pt>
                <c:pt idx="11589">
                  <c:v>482232.54099222226</c:v>
                </c:pt>
                <c:pt idx="11590">
                  <c:v>482158.47487459134</c:v>
                </c:pt>
                <c:pt idx="11591">
                  <c:v>482350.68348940846</c:v>
                </c:pt>
                <c:pt idx="11592">
                  <c:v>482234.47167605849</c:v>
                </c:pt>
                <c:pt idx="11593">
                  <c:v>482766.83780355658</c:v>
                </c:pt>
                <c:pt idx="11594">
                  <c:v>482543.33403897076</c:v>
                </c:pt>
                <c:pt idx="11595">
                  <c:v>482250.71904480876</c:v>
                </c:pt>
                <c:pt idx="11596">
                  <c:v>482317.35974724317</c:v>
                </c:pt>
                <c:pt idx="11597">
                  <c:v>482547.77245847654</c:v>
                </c:pt>
                <c:pt idx="11598">
                  <c:v>482469.85659428983</c:v>
                </c:pt>
                <c:pt idx="11599">
                  <c:v>482368.91849919787</c:v>
                </c:pt>
                <c:pt idx="11600">
                  <c:v>482495.84210107639</c:v>
                </c:pt>
                <c:pt idx="11601">
                  <c:v>482472.11381283333</c:v>
                </c:pt>
                <c:pt idx="11602">
                  <c:v>482503.32737531228</c:v>
                </c:pt>
                <c:pt idx="11603">
                  <c:v>482515.42089349777</c:v>
                </c:pt>
                <c:pt idx="11604">
                  <c:v>482456.32209436811</c:v>
                </c:pt>
                <c:pt idx="11605">
                  <c:v>482850.11054969236</c:v>
                </c:pt>
                <c:pt idx="11606">
                  <c:v>482758.17629417736</c:v>
                </c:pt>
                <c:pt idx="11607">
                  <c:v>482584.09884238878</c:v>
                </c:pt>
                <c:pt idx="11608">
                  <c:v>482845.75356764294</c:v>
                </c:pt>
                <c:pt idx="11609">
                  <c:v>482629.67905298359</c:v>
                </c:pt>
                <c:pt idx="11610">
                  <c:v>482605.88112187234</c:v>
                </c:pt>
                <c:pt idx="11611">
                  <c:v>483135.00686313288</c:v>
                </c:pt>
                <c:pt idx="11612">
                  <c:v>482711.63532000722</c:v>
                </c:pt>
                <c:pt idx="11613">
                  <c:v>482701.29168822919</c:v>
                </c:pt>
                <c:pt idx="11614">
                  <c:v>482794.26870746043</c:v>
                </c:pt>
                <c:pt idx="11615">
                  <c:v>482793.75260332623</c:v>
                </c:pt>
                <c:pt idx="11616">
                  <c:v>482907.21974274039</c:v>
                </c:pt>
                <c:pt idx="11617">
                  <c:v>483143.77326678159</c:v>
                </c:pt>
                <c:pt idx="11618">
                  <c:v>482859.11909080844</c:v>
                </c:pt>
                <c:pt idx="11619">
                  <c:v>482768.4082384989</c:v>
                </c:pt>
                <c:pt idx="11620">
                  <c:v>482829.93737745692</c:v>
                </c:pt>
                <c:pt idx="11621">
                  <c:v>482803.92695745465</c:v>
                </c:pt>
                <c:pt idx="11622">
                  <c:v>483371.71263480006</c:v>
                </c:pt>
                <c:pt idx="11623">
                  <c:v>483006.15801196051</c:v>
                </c:pt>
                <c:pt idx="11624">
                  <c:v>482887.55903784226</c:v>
                </c:pt>
                <c:pt idx="11625">
                  <c:v>482917.28602835746</c:v>
                </c:pt>
                <c:pt idx="11626">
                  <c:v>483052.77099607477</c:v>
                </c:pt>
                <c:pt idx="11627">
                  <c:v>482948.22649648669</c:v>
                </c:pt>
                <c:pt idx="11628">
                  <c:v>482997.5321870803</c:v>
                </c:pt>
                <c:pt idx="11629">
                  <c:v>482995.2658676501</c:v>
                </c:pt>
                <c:pt idx="11630">
                  <c:v>483262.13326985308</c:v>
                </c:pt>
                <c:pt idx="11631">
                  <c:v>483476.92190181691</c:v>
                </c:pt>
                <c:pt idx="11632">
                  <c:v>482987.03802821838</c:v>
                </c:pt>
                <c:pt idx="11633">
                  <c:v>483056.71970201767</c:v>
                </c:pt>
                <c:pt idx="11634">
                  <c:v>483203.96234473464</c:v>
                </c:pt>
                <c:pt idx="11635">
                  <c:v>483256.35706927953</c:v>
                </c:pt>
                <c:pt idx="11636">
                  <c:v>483226.79482619505</c:v>
                </c:pt>
                <c:pt idx="11637">
                  <c:v>483160.21506046056</c:v>
                </c:pt>
                <c:pt idx="11638">
                  <c:v>483153.05488631449</c:v>
                </c:pt>
                <c:pt idx="11639">
                  <c:v>483494.45963609673</c:v>
                </c:pt>
                <c:pt idx="11640">
                  <c:v>483217.94009718532</c:v>
                </c:pt>
                <c:pt idx="11641">
                  <c:v>483560.21560622833</c:v>
                </c:pt>
                <c:pt idx="11642">
                  <c:v>483354.90285797807</c:v>
                </c:pt>
                <c:pt idx="11643">
                  <c:v>483308.49072852154</c:v>
                </c:pt>
                <c:pt idx="11644">
                  <c:v>483393.94658629852</c:v>
                </c:pt>
                <c:pt idx="11645">
                  <c:v>483377.15848804743</c:v>
                </c:pt>
                <c:pt idx="11646">
                  <c:v>483396.64771850337</c:v>
                </c:pt>
                <c:pt idx="11647">
                  <c:v>483362.17418920848</c:v>
                </c:pt>
                <c:pt idx="11648">
                  <c:v>483363.98219249974</c:v>
                </c:pt>
                <c:pt idx="11649">
                  <c:v>483396.15194905404</c:v>
                </c:pt>
                <c:pt idx="11650">
                  <c:v>483545.02848110755</c:v>
                </c:pt>
                <c:pt idx="11651">
                  <c:v>483394.90480877634</c:v>
                </c:pt>
                <c:pt idx="11652">
                  <c:v>483586.61533026618</c:v>
                </c:pt>
                <c:pt idx="11653">
                  <c:v>484016.18109580566</c:v>
                </c:pt>
                <c:pt idx="11654">
                  <c:v>483425.97129940276</c:v>
                </c:pt>
                <c:pt idx="11655">
                  <c:v>483421.45426221594</c:v>
                </c:pt>
                <c:pt idx="11656">
                  <c:v>483460.09737719817</c:v>
                </c:pt>
                <c:pt idx="11657">
                  <c:v>483637.00123649603</c:v>
                </c:pt>
                <c:pt idx="11658">
                  <c:v>483677.10314186179</c:v>
                </c:pt>
                <c:pt idx="11659">
                  <c:v>483499.66496937472</c:v>
                </c:pt>
                <c:pt idx="11660">
                  <c:v>483531.48616442643</c:v>
                </c:pt>
                <c:pt idx="11661">
                  <c:v>483757.52203003113</c:v>
                </c:pt>
                <c:pt idx="11662">
                  <c:v>484077.56689380278</c:v>
                </c:pt>
                <c:pt idx="11663">
                  <c:v>483552.37022302707</c:v>
                </c:pt>
                <c:pt idx="11664">
                  <c:v>483575.15640339651</c:v>
                </c:pt>
                <c:pt idx="11665">
                  <c:v>483682.05110224517</c:v>
                </c:pt>
                <c:pt idx="11666">
                  <c:v>483681.03261644195</c:v>
                </c:pt>
                <c:pt idx="11667">
                  <c:v>484029.33507105469</c:v>
                </c:pt>
                <c:pt idx="11668">
                  <c:v>483655.49585166579</c:v>
                </c:pt>
                <c:pt idx="11669">
                  <c:v>484209.11231797375</c:v>
                </c:pt>
                <c:pt idx="11670">
                  <c:v>483663.98214645259</c:v>
                </c:pt>
                <c:pt idx="11671">
                  <c:v>483649.27752416028</c:v>
                </c:pt>
                <c:pt idx="11672">
                  <c:v>483676.89604936464</c:v>
                </c:pt>
                <c:pt idx="11673">
                  <c:v>483737.55483809783</c:v>
                </c:pt>
                <c:pt idx="11674">
                  <c:v>483819.10192185629</c:v>
                </c:pt>
                <c:pt idx="11675">
                  <c:v>483889.17912475014</c:v>
                </c:pt>
                <c:pt idx="11676">
                  <c:v>484213.49734442518</c:v>
                </c:pt>
                <c:pt idx="11677">
                  <c:v>483820.00333289342</c:v>
                </c:pt>
                <c:pt idx="11678">
                  <c:v>484117.03713188448</c:v>
                </c:pt>
                <c:pt idx="11679">
                  <c:v>483968.34682164207</c:v>
                </c:pt>
                <c:pt idx="11680">
                  <c:v>484003.95000853192</c:v>
                </c:pt>
                <c:pt idx="11681">
                  <c:v>484064.26013919199</c:v>
                </c:pt>
                <c:pt idx="11682">
                  <c:v>484073.36803560652</c:v>
                </c:pt>
                <c:pt idx="11683">
                  <c:v>484018.26255344611</c:v>
                </c:pt>
                <c:pt idx="11684">
                  <c:v>484209.16146835807</c:v>
                </c:pt>
                <c:pt idx="11685">
                  <c:v>484590.6293737166</c:v>
                </c:pt>
                <c:pt idx="11686">
                  <c:v>484143.78539869084</c:v>
                </c:pt>
                <c:pt idx="11687">
                  <c:v>484260.87156242487</c:v>
                </c:pt>
                <c:pt idx="11688">
                  <c:v>484502.91978436784</c:v>
                </c:pt>
                <c:pt idx="11689">
                  <c:v>484086.91668064357</c:v>
                </c:pt>
                <c:pt idx="11690">
                  <c:v>484200.55883580202</c:v>
                </c:pt>
                <c:pt idx="11691">
                  <c:v>484177.85360879282</c:v>
                </c:pt>
                <c:pt idx="11692">
                  <c:v>484305.63139119477</c:v>
                </c:pt>
                <c:pt idx="11693">
                  <c:v>484178.79711857758</c:v>
                </c:pt>
                <c:pt idx="11694">
                  <c:v>484177.89846351818</c:v>
                </c:pt>
                <c:pt idx="11695">
                  <c:v>484185.04156806623</c:v>
                </c:pt>
                <c:pt idx="11696">
                  <c:v>484170.54113109753</c:v>
                </c:pt>
                <c:pt idx="11697">
                  <c:v>484403.91126786597</c:v>
                </c:pt>
                <c:pt idx="11698">
                  <c:v>484339.54766924761</c:v>
                </c:pt>
                <c:pt idx="11699">
                  <c:v>484309.0423434499</c:v>
                </c:pt>
                <c:pt idx="11700">
                  <c:v>484297.80028195574</c:v>
                </c:pt>
                <c:pt idx="11701">
                  <c:v>484625.71542562579</c:v>
                </c:pt>
                <c:pt idx="11702">
                  <c:v>484417.46701722674</c:v>
                </c:pt>
                <c:pt idx="11703">
                  <c:v>484386.38985143625</c:v>
                </c:pt>
                <c:pt idx="11704">
                  <c:v>484910.793331708</c:v>
                </c:pt>
                <c:pt idx="11705">
                  <c:v>484424.5525263226</c:v>
                </c:pt>
                <c:pt idx="11706">
                  <c:v>484570.49708111858</c:v>
                </c:pt>
                <c:pt idx="11707">
                  <c:v>484442.85251954244</c:v>
                </c:pt>
                <c:pt idx="11708">
                  <c:v>484677.1575618012</c:v>
                </c:pt>
                <c:pt idx="11709">
                  <c:v>484564.6072060903</c:v>
                </c:pt>
                <c:pt idx="11710">
                  <c:v>484478.04918601544</c:v>
                </c:pt>
                <c:pt idx="11711">
                  <c:v>484533.99999020272</c:v>
                </c:pt>
                <c:pt idx="11712">
                  <c:v>484537.84539270372</c:v>
                </c:pt>
                <c:pt idx="11713">
                  <c:v>484787.99197126791</c:v>
                </c:pt>
                <c:pt idx="11714">
                  <c:v>484561.70557514066</c:v>
                </c:pt>
                <c:pt idx="11715">
                  <c:v>484552.36092735623</c:v>
                </c:pt>
                <c:pt idx="11716">
                  <c:v>484722.3378378466</c:v>
                </c:pt>
                <c:pt idx="11717">
                  <c:v>485090.62789445493</c:v>
                </c:pt>
                <c:pt idx="11718">
                  <c:v>484798.90628969128</c:v>
                </c:pt>
                <c:pt idx="11719">
                  <c:v>484740.17221170885</c:v>
                </c:pt>
                <c:pt idx="11720">
                  <c:v>484675.26159204991</c:v>
                </c:pt>
                <c:pt idx="11721">
                  <c:v>484659.47895124683</c:v>
                </c:pt>
                <c:pt idx="11722">
                  <c:v>484704.46782846824</c:v>
                </c:pt>
                <c:pt idx="11723">
                  <c:v>484718.28234744415</c:v>
                </c:pt>
                <c:pt idx="11724">
                  <c:v>485362.59382772638</c:v>
                </c:pt>
                <c:pt idx="11725">
                  <c:v>484895.56964086869</c:v>
                </c:pt>
                <c:pt idx="11726">
                  <c:v>484825.23709920852</c:v>
                </c:pt>
                <c:pt idx="11727">
                  <c:v>484819.45651352016</c:v>
                </c:pt>
                <c:pt idx="11728">
                  <c:v>484963.57658287173</c:v>
                </c:pt>
                <c:pt idx="11729">
                  <c:v>484915.91101014102</c:v>
                </c:pt>
                <c:pt idx="11730">
                  <c:v>484881.76212462963</c:v>
                </c:pt>
                <c:pt idx="11731">
                  <c:v>484876.77125053509</c:v>
                </c:pt>
                <c:pt idx="11732">
                  <c:v>485248.54017479462</c:v>
                </c:pt>
                <c:pt idx="11733">
                  <c:v>484926.48149677989</c:v>
                </c:pt>
                <c:pt idx="11734">
                  <c:v>484963.6537499947</c:v>
                </c:pt>
                <c:pt idx="11735">
                  <c:v>485117.026665907</c:v>
                </c:pt>
                <c:pt idx="11736">
                  <c:v>485226.62389503082</c:v>
                </c:pt>
                <c:pt idx="11737">
                  <c:v>485081.69208226562</c:v>
                </c:pt>
                <c:pt idx="11738">
                  <c:v>485140.38342429028</c:v>
                </c:pt>
                <c:pt idx="11739">
                  <c:v>485084.40171351249</c:v>
                </c:pt>
                <c:pt idx="11740">
                  <c:v>485092.27632537176</c:v>
                </c:pt>
                <c:pt idx="11741">
                  <c:v>485091.27896858851</c:v>
                </c:pt>
                <c:pt idx="11742">
                  <c:v>485093.36065646436</c:v>
                </c:pt>
                <c:pt idx="11743">
                  <c:v>485494.20021931315</c:v>
                </c:pt>
                <c:pt idx="11744">
                  <c:v>485122.84744425834</c:v>
                </c:pt>
                <c:pt idx="11745">
                  <c:v>485621.42585668422</c:v>
                </c:pt>
                <c:pt idx="11746">
                  <c:v>485696.00837046432</c:v>
                </c:pt>
                <c:pt idx="11747">
                  <c:v>485196.35872466146</c:v>
                </c:pt>
                <c:pt idx="11748">
                  <c:v>485274.31029461551</c:v>
                </c:pt>
                <c:pt idx="11749">
                  <c:v>485344.11951401824</c:v>
                </c:pt>
                <c:pt idx="11750">
                  <c:v>485282.5530463077</c:v>
                </c:pt>
                <c:pt idx="11751">
                  <c:v>485647.74836533691</c:v>
                </c:pt>
                <c:pt idx="11752">
                  <c:v>485446.07310506405</c:v>
                </c:pt>
                <c:pt idx="11753">
                  <c:v>485319.37094749277</c:v>
                </c:pt>
                <c:pt idx="11754">
                  <c:v>485338.21221080306</c:v>
                </c:pt>
                <c:pt idx="11755">
                  <c:v>485382.15163711901</c:v>
                </c:pt>
                <c:pt idx="11756">
                  <c:v>485435.05252357392</c:v>
                </c:pt>
                <c:pt idx="11757">
                  <c:v>485480.30102501292</c:v>
                </c:pt>
                <c:pt idx="11758">
                  <c:v>485535.94080113817</c:v>
                </c:pt>
                <c:pt idx="11759">
                  <c:v>485928.54473379866</c:v>
                </c:pt>
                <c:pt idx="11760">
                  <c:v>485544.90907707234</c:v>
                </c:pt>
                <c:pt idx="11761">
                  <c:v>485823.2566921566</c:v>
                </c:pt>
                <c:pt idx="11762">
                  <c:v>485718.13647131046</c:v>
                </c:pt>
                <c:pt idx="11763">
                  <c:v>485889.0590586508</c:v>
                </c:pt>
                <c:pt idx="11764">
                  <c:v>485713.82635022071</c:v>
                </c:pt>
                <c:pt idx="11765">
                  <c:v>485757.04285417846</c:v>
                </c:pt>
                <c:pt idx="11766">
                  <c:v>485670.71127279376</c:v>
                </c:pt>
                <c:pt idx="11767">
                  <c:v>486257.63802833733</c:v>
                </c:pt>
                <c:pt idx="11768">
                  <c:v>485692.45136207232</c:v>
                </c:pt>
                <c:pt idx="11769">
                  <c:v>485788.18459575507</c:v>
                </c:pt>
                <c:pt idx="11770">
                  <c:v>486016.29914477962</c:v>
                </c:pt>
                <c:pt idx="11771">
                  <c:v>485710.52381582238</c:v>
                </c:pt>
                <c:pt idx="11772">
                  <c:v>485754.11154107167</c:v>
                </c:pt>
                <c:pt idx="11773">
                  <c:v>485937.39282285981</c:v>
                </c:pt>
                <c:pt idx="11774">
                  <c:v>486371.7327945354</c:v>
                </c:pt>
                <c:pt idx="11775">
                  <c:v>485796.12997422734</c:v>
                </c:pt>
                <c:pt idx="11776">
                  <c:v>485895.34325087414</c:v>
                </c:pt>
                <c:pt idx="11777">
                  <c:v>485789.27356685075</c:v>
                </c:pt>
                <c:pt idx="11778">
                  <c:v>485983.37524774746</c:v>
                </c:pt>
                <c:pt idx="11779">
                  <c:v>485871.85751462076</c:v>
                </c:pt>
                <c:pt idx="11780">
                  <c:v>485848.4043567378</c:v>
                </c:pt>
                <c:pt idx="11781">
                  <c:v>485954.10497104644</c:v>
                </c:pt>
                <c:pt idx="11782">
                  <c:v>486039.12514382077</c:v>
                </c:pt>
                <c:pt idx="11783">
                  <c:v>486001.54132820311</c:v>
                </c:pt>
                <c:pt idx="11784">
                  <c:v>485990.49595968018</c:v>
                </c:pt>
                <c:pt idx="11785">
                  <c:v>486004.04449002171</c:v>
                </c:pt>
                <c:pt idx="11786">
                  <c:v>486235.73234504543</c:v>
                </c:pt>
                <c:pt idx="11787">
                  <c:v>486053.27185087599</c:v>
                </c:pt>
                <c:pt idx="11788">
                  <c:v>486065.28868181759</c:v>
                </c:pt>
                <c:pt idx="11789">
                  <c:v>486241.25001891615</c:v>
                </c:pt>
                <c:pt idx="11790">
                  <c:v>486110.15592867369</c:v>
                </c:pt>
                <c:pt idx="11791">
                  <c:v>486115.69579789101</c:v>
                </c:pt>
                <c:pt idx="11792">
                  <c:v>486582.38254742482</c:v>
                </c:pt>
                <c:pt idx="11793">
                  <c:v>486218.13775297254</c:v>
                </c:pt>
                <c:pt idx="11794">
                  <c:v>486188.64422516729</c:v>
                </c:pt>
                <c:pt idx="11795">
                  <c:v>486265.21175147599</c:v>
                </c:pt>
                <c:pt idx="11796">
                  <c:v>486246.71461197932</c:v>
                </c:pt>
                <c:pt idx="11797">
                  <c:v>486218.57463778759</c:v>
                </c:pt>
                <c:pt idx="11798">
                  <c:v>486250.87479201361</c:v>
                </c:pt>
                <c:pt idx="11799">
                  <c:v>486322.9937296249</c:v>
                </c:pt>
                <c:pt idx="11800">
                  <c:v>486311.84887343406</c:v>
                </c:pt>
                <c:pt idx="11801">
                  <c:v>486342.43812612758</c:v>
                </c:pt>
                <c:pt idx="11802">
                  <c:v>486920.33053445019</c:v>
                </c:pt>
                <c:pt idx="11803">
                  <c:v>486377.01087434316</c:v>
                </c:pt>
                <c:pt idx="11804">
                  <c:v>486485.45223551284</c:v>
                </c:pt>
                <c:pt idx="11805">
                  <c:v>486416.32540470385</c:v>
                </c:pt>
                <c:pt idx="11806">
                  <c:v>486456.44518440199</c:v>
                </c:pt>
                <c:pt idx="11807">
                  <c:v>487038.84161495545</c:v>
                </c:pt>
                <c:pt idx="11808">
                  <c:v>486435.73801629944</c:v>
                </c:pt>
                <c:pt idx="11809">
                  <c:v>486438.54332618974</c:v>
                </c:pt>
                <c:pt idx="11810">
                  <c:v>486617.66864767711</c:v>
                </c:pt>
                <c:pt idx="11811">
                  <c:v>486513.46132581885</c:v>
                </c:pt>
                <c:pt idx="11812">
                  <c:v>486604.57645431178</c:v>
                </c:pt>
                <c:pt idx="11813">
                  <c:v>486793.07823303877</c:v>
                </c:pt>
                <c:pt idx="11814">
                  <c:v>486700.59885604476</c:v>
                </c:pt>
                <c:pt idx="11815">
                  <c:v>486640.62050265097</c:v>
                </c:pt>
                <c:pt idx="11816">
                  <c:v>486667.90872397629</c:v>
                </c:pt>
                <c:pt idx="11817">
                  <c:v>486661.97608747997</c:v>
                </c:pt>
                <c:pt idx="11818">
                  <c:v>486719.29253298114</c:v>
                </c:pt>
                <c:pt idx="11819">
                  <c:v>486854.60533007834</c:v>
                </c:pt>
                <c:pt idx="11820">
                  <c:v>486701.95286356931</c:v>
                </c:pt>
                <c:pt idx="11821">
                  <c:v>486855.16204424063</c:v>
                </c:pt>
                <c:pt idx="11822">
                  <c:v>486728.60628551355</c:v>
                </c:pt>
                <c:pt idx="11823">
                  <c:v>486747.29808401741</c:v>
                </c:pt>
                <c:pt idx="11824">
                  <c:v>487297.82841321698</c:v>
                </c:pt>
                <c:pt idx="11825">
                  <c:v>486787.71597984305</c:v>
                </c:pt>
                <c:pt idx="11826">
                  <c:v>486839.02168664394</c:v>
                </c:pt>
                <c:pt idx="11827">
                  <c:v>487100.29383091076</c:v>
                </c:pt>
                <c:pt idx="11828">
                  <c:v>486812.40562858683</c:v>
                </c:pt>
                <c:pt idx="11829">
                  <c:v>486804.59937792999</c:v>
                </c:pt>
                <c:pt idx="11830">
                  <c:v>486982.1392015412</c:v>
                </c:pt>
                <c:pt idx="11831">
                  <c:v>486876.77272147639</c:v>
                </c:pt>
                <c:pt idx="11832">
                  <c:v>487030.12685547734</c:v>
                </c:pt>
                <c:pt idx="11833">
                  <c:v>487161.75735394354</c:v>
                </c:pt>
                <c:pt idx="11834">
                  <c:v>486931.40652682399</c:v>
                </c:pt>
                <c:pt idx="11835">
                  <c:v>486929.6021018782</c:v>
                </c:pt>
                <c:pt idx="11836">
                  <c:v>487042.12862856855</c:v>
                </c:pt>
                <c:pt idx="11837">
                  <c:v>486970.55667847319</c:v>
                </c:pt>
                <c:pt idx="11838">
                  <c:v>486970.11170609458</c:v>
                </c:pt>
                <c:pt idx="11839">
                  <c:v>487176.20931348839</c:v>
                </c:pt>
                <c:pt idx="11840">
                  <c:v>487442.696397338</c:v>
                </c:pt>
                <c:pt idx="11841">
                  <c:v>487145.59518896096</c:v>
                </c:pt>
                <c:pt idx="11842">
                  <c:v>487433.91619326395</c:v>
                </c:pt>
                <c:pt idx="11843">
                  <c:v>487069.3978054733</c:v>
                </c:pt>
                <c:pt idx="11844">
                  <c:v>487079.97633517388</c:v>
                </c:pt>
                <c:pt idx="11845">
                  <c:v>487182.21910745394</c:v>
                </c:pt>
                <c:pt idx="11846">
                  <c:v>487460.25570407091</c:v>
                </c:pt>
                <c:pt idx="11847">
                  <c:v>487149.33723984676</c:v>
                </c:pt>
                <c:pt idx="11848">
                  <c:v>487618.30312271538</c:v>
                </c:pt>
                <c:pt idx="11849">
                  <c:v>487142.83818909654</c:v>
                </c:pt>
                <c:pt idx="11850">
                  <c:v>487425.13644976093</c:v>
                </c:pt>
                <c:pt idx="11851">
                  <c:v>487346.5695013692</c:v>
                </c:pt>
                <c:pt idx="11852">
                  <c:v>487223.52378973475</c:v>
                </c:pt>
                <c:pt idx="11853">
                  <c:v>487251.08283254597</c:v>
                </c:pt>
                <c:pt idx="11854">
                  <c:v>487273.92309077992</c:v>
                </c:pt>
                <c:pt idx="11855">
                  <c:v>487193.23483291816</c:v>
                </c:pt>
                <c:pt idx="11856">
                  <c:v>487319.12835423939</c:v>
                </c:pt>
                <c:pt idx="11857">
                  <c:v>487930.03007958713</c:v>
                </c:pt>
                <c:pt idx="11858">
                  <c:v>487369.57556833135</c:v>
                </c:pt>
                <c:pt idx="11859">
                  <c:v>487855.38834159845</c:v>
                </c:pt>
                <c:pt idx="11860">
                  <c:v>487732.45299049758</c:v>
                </c:pt>
                <c:pt idx="11861">
                  <c:v>487468.49248636398</c:v>
                </c:pt>
                <c:pt idx="11862">
                  <c:v>487372.85477419075</c:v>
                </c:pt>
                <c:pt idx="11863">
                  <c:v>487490.27146604122</c:v>
                </c:pt>
                <c:pt idx="11864">
                  <c:v>487519.68601616024</c:v>
                </c:pt>
                <c:pt idx="11865">
                  <c:v>487570.17412787018</c:v>
                </c:pt>
                <c:pt idx="11866">
                  <c:v>488048.58394435141</c:v>
                </c:pt>
                <c:pt idx="11867">
                  <c:v>487684.18542145286</c:v>
                </c:pt>
                <c:pt idx="11868">
                  <c:v>487811.48134875001</c:v>
                </c:pt>
                <c:pt idx="11869">
                  <c:v>487960.76735457161</c:v>
                </c:pt>
                <c:pt idx="11870">
                  <c:v>487688.65230153932</c:v>
                </c:pt>
                <c:pt idx="11871">
                  <c:v>487531.62261422403</c:v>
                </c:pt>
                <c:pt idx="11872">
                  <c:v>487570.48299114447</c:v>
                </c:pt>
                <c:pt idx="11873">
                  <c:v>487685.17968118249</c:v>
                </c:pt>
                <c:pt idx="11874">
                  <c:v>487753.36303320905</c:v>
                </c:pt>
                <c:pt idx="11875">
                  <c:v>487916.85897747421</c:v>
                </c:pt>
                <c:pt idx="11876">
                  <c:v>487747.4485401687</c:v>
                </c:pt>
                <c:pt idx="11877">
                  <c:v>487779.08135180705</c:v>
                </c:pt>
                <c:pt idx="11878">
                  <c:v>487765.37817514874</c:v>
                </c:pt>
                <c:pt idx="11879">
                  <c:v>487827.03623361443</c:v>
                </c:pt>
                <c:pt idx="11880">
                  <c:v>488000.3420580792</c:v>
                </c:pt>
                <c:pt idx="11881">
                  <c:v>488026.64306423208</c:v>
                </c:pt>
                <c:pt idx="11882">
                  <c:v>487869.56377076922</c:v>
                </c:pt>
                <c:pt idx="11883">
                  <c:v>487987.34002794861</c:v>
                </c:pt>
                <c:pt idx="11884">
                  <c:v>487982.79369594768</c:v>
                </c:pt>
                <c:pt idx="11885">
                  <c:v>487930.84093748208</c:v>
                </c:pt>
                <c:pt idx="11886">
                  <c:v>488167.70781284542</c:v>
                </c:pt>
                <c:pt idx="11887">
                  <c:v>488189.10661893449</c:v>
                </c:pt>
                <c:pt idx="11888">
                  <c:v>488000.58988997637</c:v>
                </c:pt>
                <c:pt idx="11889">
                  <c:v>488106.69210095098</c:v>
                </c:pt>
                <c:pt idx="11890">
                  <c:v>487948.79118721344</c:v>
                </c:pt>
                <c:pt idx="11891">
                  <c:v>488158.06311856589</c:v>
                </c:pt>
                <c:pt idx="11892">
                  <c:v>487966.05655873456</c:v>
                </c:pt>
                <c:pt idx="11893">
                  <c:v>488149.63430236781</c:v>
                </c:pt>
                <c:pt idx="11894">
                  <c:v>488005.22486099432</c:v>
                </c:pt>
                <c:pt idx="11895">
                  <c:v>488500.89195594145</c:v>
                </c:pt>
                <c:pt idx="11896">
                  <c:v>488027.3534525932</c:v>
                </c:pt>
                <c:pt idx="11897">
                  <c:v>488115.98957165098</c:v>
                </c:pt>
                <c:pt idx="11898">
                  <c:v>488123.87116093049</c:v>
                </c:pt>
                <c:pt idx="11899">
                  <c:v>488171.11878351594</c:v>
                </c:pt>
                <c:pt idx="11900">
                  <c:v>488266.92082971259</c:v>
                </c:pt>
                <c:pt idx="11901">
                  <c:v>488202.29179249116</c:v>
                </c:pt>
                <c:pt idx="11902">
                  <c:v>488185.99434038915</c:v>
                </c:pt>
                <c:pt idx="11903">
                  <c:v>488795.14832724561</c:v>
                </c:pt>
                <c:pt idx="11904">
                  <c:v>488297.0364264283</c:v>
                </c:pt>
                <c:pt idx="11905">
                  <c:v>488641.42800366896</c:v>
                </c:pt>
                <c:pt idx="11906">
                  <c:v>488357.62630857772</c:v>
                </c:pt>
                <c:pt idx="11907">
                  <c:v>488487.81304756762</c:v>
                </c:pt>
                <c:pt idx="11908">
                  <c:v>488698.5232135469</c:v>
                </c:pt>
                <c:pt idx="11909">
                  <c:v>488843.46347836696</c:v>
                </c:pt>
                <c:pt idx="11910">
                  <c:v>488931.30708025367</c:v>
                </c:pt>
                <c:pt idx="11911">
                  <c:v>488380.7519326802</c:v>
                </c:pt>
                <c:pt idx="11912">
                  <c:v>488407.42584737175</c:v>
                </c:pt>
                <c:pt idx="11913">
                  <c:v>488392.48786797206</c:v>
                </c:pt>
                <c:pt idx="11914">
                  <c:v>488422.29134622769</c:v>
                </c:pt>
                <c:pt idx="11915">
                  <c:v>488441.19867183996</c:v>
                </c:pt>
                <c:pt idx="11916">
                  <c:v>488505.9868377634</c:v>
                </c:pt>
                <c:pt idx="11917">
                  <c:v>488553.88558032917</c:v>
                </c:pt>
                <c:pt idx="11918">
                  <c:v>488622.23159484356</c:v>
                </c:pt>
                <c:pt idx="11919">
                  <c:v>488595.04000721098</c:v>
                </c:pt>
                <c:pt idx="11920">
                  <c:v>488808.40178134269</c:v>
                </c:pt>
                <c:pt idx="11921">
                  <c:v>488707.45748206013</c:v>
                </c:pt>
                <c:pt idx="11922">
                  <c:v>488808.37729163794</c:v>
                </c:pt>
                <c:pt idx="11923">
                  <c:v>488641.95663563063</c:v>
                </c:pt>
                <c:pt idx="11924">
                  <c:v>488637.99680082547</c:v>
                </c:pt>
                <c:pt idx="11925">
                  <c:v>488926.91519279795</c:v>
                </c:pt>
                <c:pt idx="11926">
                  <c:v>488766.80327693233</c:v>
                </c:pt>
                <c:pt idx="11927">
                  <c:v>488706.37466920132</c:v>
                </c:pt>
                <c:pt idx="11928">
                  <c:v>488677.42678896536</c:v>
                </c:pt>
                <c:pt idx="11929">
                  <c:v>488773.53130475513</c:v>
                </c:pt>
                <c:pt idx="11930">
                  <c:v>489107.00811637036</c:v>
                </c:pt>
                <c:pt idx="11931">
                  <c:v>488864.37815107213</c:v>
                </c:pt>
                <c:pt idx="11932">
                  <c:v>488805.03252363706</c:v>
                </c:pt>
                <c:pt idx="11933">
                  <c:v>488836.6244977591</c:v>
                </c:pt>
                <c:pt idx="11934">
                  <c:v>489221.21865038242</c:v>
                </c:pt>
                <c:pt idx="11935">
                  <c:v>488987.16462094121</c:v>
                </c:pt>
                <c:pt idx="11936">
                  <c:v>488870.95106431108</c:v>
                </c:pt>
                <c:pt idx="11937">
                  <c:v>488923.86721001327</c:v>
                </c:pt>
                <c:pt idx="11938">
                  <c:v>488910.11099884781</c:v>
                </c:pt>
                <c:pt idx="11939">
                  <c:v>488974.2504125894</c:v>
                </c:pt>
                <c:pt idx="11940">
                  <c:v>489142.17005940014</c:v>
                </c:pt>
                <c:pt idx="11941">
                  <c:v>489163.37111295969</c:v>
                </c:pt>
                <c:pt idx="11942">
                  <c:v>489059.34414692828</c:v>
                </c:pt>
                <c:pt idx="11943">
                  <c:v>489136.46083791793</c:v>
                </c:pt>
                <c:pt idx="11944">
                  <c:v>489037.32999424817</c:v>
                </c:pt>
                <c:pt idx="11945">
                  <c:v>489077.71509713691</c:v>
                </c:pt>
                <c:pt idx="11946">
                  <c:v>489110.04010511871</c:v>
                </c:pt>
                <c:pt idx="11947">
                  <c:v>489090.46461289056</c:v>
                </c:pt>
                <c:pt idx="11948">
                  <c:v>489116.14681410894</c:v>
                </c:pt>
                <c:pt idx="11949">
                  <c:v>489277.83145164209</c:v>
                </c:pt>
                <c:pt idx="11950">
                  <c:v>489300.82901686407</c:v>
                </c:pt>
                <c:pt idx="11951">
                  <c:v>489247.77999761858</c:v>
                </c:pt>
                <c:pt idx="11952">
                  <c:v>489205.50242453825</c:v>
                </c:pt>
                <c:pt idx="11953">
                  <c:v>489242.54625617486</c:v>
                </c:pt>
                <c:pt idx="11954">
                  <c:v>489288.48525343114</c:v>
                </c:pt>
                <c:pt idx="11955">
                  <c:v>489249.28270150017</c:v>
                </c:pt>
                <c:pt idx="11956">
                  <c:v>489533.12215550989</c:v>
                </c:pt>
                <c:pt idx="11957">
                  <c:v>489836.27413239953</c:v>
                </c:pt>
                <c:pt idx="11958">
                  <c:v>489510.09246526548</c:v>
                </c:pt>
                <c:pt idx="11959">
                  <c:v>489364.46995268</c:v>
                </c:pt>
                <c:pt idx="11960">
                  <c:v>489585.84678276884</c:v>
                </c:pt>
                <c:pt idx="11961">
                  <c:v>489406.91361464915</c:v>
                </c:pt>
                <c:pt idx="11962">
                  <c:v>489527.08397311479</c:v>
                </c:pt>
                <c:pt idx="11963">
                  <c:v>489564.41370339255</c:v>
                </c:pt>
                <c:pt idx="11964">
                  <c:v>489783.54980015487</c:v>
                </c:pt>
                <c:pt idx="11965">
                  <c:v>489600.99495696824</c:v>
                </c:pt>
                <c:pt idx="11966">
                  <c:v>489631.31162035215</c:v>
                </c:pt>
                <c:pt idx="11967">
                  <c:v>490161.43027248717</c:v>
                </c:pt>
                <c:pt idx="11968">
                  <c:v>489686.59350824117</c:v>
                </c:pt>
                <c:pt idx="11969">
                  <c:v>490104.30823308293</c:v>
                </c:pt>
                <c:pt idx="11970">
                  <c:v>489788.02653191937</c:v>
                </c:pt>
                <c:pt idx="11971">
                  <c:v>489689.25302232255</c:v>
                </c:pt>
                <c:pt idx="11972">
                  <c:v>489823.43348312704</c:v>
                </c:pt>
                <c:pt idx="11973">
                  <c:v>489710.38654937129</c:v>
                </c:pt>
                <c:pt idx="11974">
                  <c:v>490020.81964726123</c:v>
                </c:pt>
                <c:pt idx="11975">
                  <c:v>489715.39331873652</c:v>
                </c:pt>
                <c:pt idx="11976">
                  <c:v>490218.55700819293</c:v>
                </c:pt>
                <c:pt idx="11977">
                  <c:v>489779.35197987797</c:v>
                </c:pt>
                <c:pt idx="11978">
                  <c:v>489739.95080021914</c:v>
                </c:pt>
                <c:pt idx="11979">
                  <c:v>489806.36854981654</c:v>
                </c:pt>
                <c:pt idx="11980">
                  <c:v>489740.41438821226</c:v>
                </c:pt>
                <c:pt idx="11981">
                  <c:v>489856.22506284353</c:v>
                </c:pt>
                <c:pt idx="11982">
                  <c:v>489855.92414257518</c:v>
                </c:pt>
                <c:pt idx="11983">
                  <c:v>489864.29373874574</c:v>
                </c:pt>
                <c:pt idx="11984">
                  <c:v>489935.92005805852</c:v>
                </c:pt>
                <c:pt idx="11985">
                  <c:v>489890.22007427143</c:v>
                </c:pt>
                <c:pt idx="11986">
                  <c:v>489937.42295976973</c:v>
                </c:pt>
                <c:pt idx="11987">
                  <c:v>490526.1760376016</c:v>
                </c:pt>
                <c:pt idx="11988">
                  <c:v>489964.84150317096</c:v>
                </c:pt>
                <c:pt idx="11989">
                  <c:v>489991.43056990771</c:v>
                </c:pt>
                <c:pt idx="11990">
                  <c:v>490130.79976870154</c:v>
                </c:pt>
                <c:pt idx="11991">
                  <c:v>490017.29366706236</c:v>
                </c:pt>
                <c:pt idx="11992">
                  <c:v>490196.62596812099</c:v>
                </c:pt>
                <c:pt idx="11993">
                  <c:v>490159.32059825171</c:v>
                </c:pt>
                <c:pt idx="11994">
                  <c:v>490100.30757227633</c:v>
                </c:pt>
                <c:pt idx="11995">
                  <c:v>490128.58460724074</c:v>
                </c:pt>
                <c:pt idx="11996">
                  <c:v>490131.90752081893</c:v>
                </c:pt>
                <c:pt idx="11997">
                  <c:v>490189.40741622896</c:v>
                </c:pt>
                <c:pt idx="11998">
                  <c:v>490370.8276347607</c:v>
                </c:pt>
                <c:pt idx="11999">
                  <c:v>490331.12375390192</c:v>
                </c:pt>
                <c:pt idx="12000">
                  <c:v>490265.06175173161</c:v>
                </c:pt>
                <c:pt idx="12001">
                  <c:v>490249.93848695117</c:v>
                </c:pt>
                <c:pt idx="12002">
                  <c:v>490370.45009475283</c:v>
                </c:pt>
                <c:pt idx="12003">
                  <c:v>490614.07488296251</c:v>
                </c:pt>
                <c:pt idx="12004">
                  <c:v>490316.17104663909</c:v>
                </c:pt>
                <c:pt idx="12005">
                  <c:v>490328.96533930762</c:v>
                </c:pt>
                <c:pt idx="12006">
                  <c:v>490498.75236508396</c:v>
                </c:pt>
                <c:pt idx="12007">
                  <c:v>490394.58683869947</c:v>
                </c:pt>
                <c:pt idx="12008">
                  <c:v>490392.78822997364</c:v>
                </c:pt>
                <c:pt idx="12009">
                  <c:v>490573.30339740746</c:v>
                </c:pt>
                <c:pt idx="12010">
                  <c:v>490387.60824675352</c:v>
                </c:pt>
                <c:pt idx="12011">
                  <c:v>490381.61599874293</c:v>
                </c:pt>
                <c:pt idx="12012">
                  <c:v>490395.35157443659</c:v>
                </c:pt>
                <c:pt idx="12013">
                  <c:v>490807.46219083713</c:v>
                </c:pt>
                <c:pt idx="12014">
                  <c:v>490671.21123875759</c:v>
                </c:pt>
                <c:pt idx="12015">
                  <c:v>490882.18215600483</c:v>
                </c:pt>
                <c:pt idx="12016">
                  <c:v>490644.85362224159</c:v>
                </c:pt>
                <c:pt idx="12017">
                  <c:v>490447.75296621514</c:v>
                </c:pt>
                <c:pt idx="12018">
                  <c:v>490492.73573785805</c:v>
                </c:pt>
                <c:pt idx="12019">
                  <c:v>490673.90309994243</c:v>
                </c:pt>
                <c:pt idx="12020">
                  <c:v>491071.18539812585</c:v>
                </c:pt>
                <c:pt idx="12021">
                  <c:v>490514.86151757394</c:v>
                </c:pt>
                <c:pt idx="12022">
                  <c:v>490713.43165981461</c:v>
                </c:pt>
                <c:pt idx="12023">
                  <c:v>490851.41223677521</c:v>
                </c:pt>
                <c:pt idx="12024">
                  <c:v>490570.4402593415</c:v>
                </c:pt>
                <c:pt idx="12025">
                  <c:v>490794.2868246382</c:v>
                </c:pt>
                <c:pt idx="12026">
                  <c:v>490635.99460888148</c:v>
                </c:pt>
                <c:pt idx="12027">
                  <c:v>490724.07098009752</c:v>
                </c:pt>
                <c:pt idx="12028">
                  <c:v>490860.2038046181</c:v>
                </c:pt>
                <c:pt idx="12029">
                  <c:v>491247.01655126823</c:v>
                </c:pt>
                <c:pt idx="12030">
                  <c:v>490693.42997750221</c:v>
                </c:pt>
                <c:pt idx="12031">
                  <c:v>491062.39828976552</c:v>
                </c:pt>
                <c:pt idx="12032">
                  <c:v>490877.85469093308</c:v>
                </c:pt>
                <c:pt idx="12033">
                  <c:v>490797.76144094183</c:v>
                </c:pt>
                <c:pt idx="12034">
                  <c:v>490830.03676679259</c:v>
                </c:pt>
                <c:pt idx="12035">
                  <c:v>490843.59250016179</c:v>
                </c:pt>
                <c:pt idx="12036">
                  <c:v>490786.22358979093</c:v>
                </c:pt>
                <c:pt idx="12037">
                  <c:v>490822.18976683385</c:v>
                </c:pt>
                <c:pt idx="12038">
                  <c:v>490952.68045003491</c:v>
                </c:pt>
                <c:pt idx="12039">
                  <c:v>490894.07304217474</c:v>
                </c:pt>
                <c:pt idx="12040">
                  <c:v>490981.50507637387</c:v>
                </c:pt>
                <c:pt idx="12041">
                  <c:v>491005.13466277026</c:v>
                </c:pt>
                <c:pt idx="12042">
                  <c:v>491436.04930652963</c:v>
                </c:pt>
                <c:pt idx="12043">
                  <c:v>491189.87016841077</c:v>
                </c:pt>
                <c:pt idx="12044">
                  <c:v>490935.90409523447</c:v>
                </c:pt>
                <c:pt idx="12045">
                  <c:v>490953.91064877575</c:v>
                </c:pt>
                <c:pt idx="12046">
                  <c:v>490944.52992406848</c:v>
                </c:pt>
                <c:pt idx="12047">
                  <c:v>491135.16193441243</c:v>
                </c:pt>
                <c:pt idx="12048">
                  <c:v>491055.32084934687</c:v>
                </c:pt>
                <c:pt idx="12049">
                  <c:v>491049.40913848969</c:v>
                </c:pt>
                <c:pt idx="12050">
                  <c:v>491134.95772467199</c:v>
                </c:pt>
                <c:pt idx="12051">
                  <c:v>491431.65557329427</c:v>
                </c:pt>
                <c:pt idx="12052">
                  <c:v>491108.53196423117</c:v>
                </c:pt>
                <c:pt idx="12053">
                  <c:v>491167.30774807557</c:v>
                </c:pt>
                <c:pt idx="12054">
                  <c:v>491334.97061202972</c:v>
                </c:pt>
                <c:pt idx="12055">
                  <c:v>491169.5359642118</c:v>
                </c:pt>
                <c:pt idx="12056">
                  <c:v>491174.08122380998</c:v>
                </c:pt>
                <c:pt idx="12057">
                  <c:v>491721.82027548988</c:v>
                </c:pt>
                <c:pt idx="12058">
                  <c:v>491319.27214713447</c:v>
                </c:pt>
                <c:pt idx="12059">
                  <c:v>491273.82975151914</c:v>
                </c:pt>
                <c:pt idx="12060">
                  <c:v>491267.02114844095</c:v>
                </c:pt>
                <c:pt idx="12061">
                  <c:v>491265.65000065527</c:v>
                </c:pt>
                <c:pt idx="12062">
                  <c:v>491311.26765968453</c:v>
                </c:pt>
                <c:pt idx="12063">
                  <c:v>491438.93694937788</c:v>
                </c:pt>
                <c:pt idx="12064">
                  <c:v>491337.96640991152</c:v>
                </c:pt>
                <c:pt idx="12065">
                  <c:v>491423.43580511888</c:v>
                </c:pt>
                <c:pt idx="12066">
                  <c:v>491489.9997493808</c:v>
                </c:pt>
                <c:pt idx="12067">
                  <c:v>491449.87823836558</c:v>
                </c:pt>
                <c:pt idx="12068">
                  <c:v>491446.77262297313</c:v>
                </c:pt>
                <c:pt idx="12069">
                  <c:v>491924.07449454267</c:v>
                </c:pt>
                <c:pt idx="12070">
                  <c:v>491493.55661495466</c:v>
                </c:pt>
                <c:pt idx="12071">
                  <c:v>492025.20321967243</c:v>
                </c:pt>
                <c:pt idx="12072">
                  <c:v>491610.30950524536</c:v>
                </c:pt>
                <c:pt idx="12073">
                  <c:v>491592.32799642853</c:v>
                </c:pt>
                <c:pt idx="12074">
                  <c:v>491524.48073709052</c:v>
                </c:pt>
                <c:pt idx="12075">
                  <c:v>491524.84610934579</c:v>
                </c:pt>
                <c:pt idx="12076">
                  <c:v>491618.56530604651</c:v>
                </c:pt>
                <c:pt idx="12077">
                  <c:v>491542.68925699382</c:v>
                </c:pt>
                <c:pt idx="12078">
                  <c:v>491568.29259752686</c:v>
                </c:pt>
                <c:pt idx="12079">
                  <c:v>491607.93224809569</c:v>
                </c:pt>
                <c:pt idx="12080">
                  <c:v>491638.68072367122</c:v>
                </c:pt>
                <c:pt idx="12081">
                  <c:v>491871.30725656956</c:v>
                </c:pt>
                <c:pt idx="12082">
                  <c:v>491825.17074542074</c:v>
                </c:pt>
                <c:pt idx="12083">
                  <c:v>491677.90576872026</c:v>
                </c:pt>
                <c:pt idx="12084">
                  <c:v>491818.60648858541</c:v>
                </c:pt>
                <c:pt idx="12085">
                  <c:v>491762.50663207198</c:v>
                </c:pt>
                <c:pt idx="12086">
                  <c:v>491753.81834509014</c:v>
                </c:pt>
                <c:pt idx="12087">
                  <c:v>492236.27648645744</c:v>
                </c:pt>
                <c:pt idx="12088">
                  <c:v>491996.35727602022</c:v>
                </c:pt>
                <c:pt idx="12089">
                  <c:v>491879.37633906509</c:v>
                </c:pt>
                <c:pt idx="12090">
                  <c:v>492245.07107877993</c:v>
                </c:pt>
                <c:pt idx="12091">
                  <c:v>491946.9096616403</c:v>
                </c:pt>
                <c:pt idx="12092">
                  <c:v>491971.31664707285</c:v>
                </c:pt>
                <c:pt idx="12093">
                  <c:v>492003.83754867263</c:v>
                </c:pt>
                <c:pt idx="12094">
                  <c:v>492056.19741791545</c:v>
                </c:pt>
                <c:pt idx="12095">
                  <c:v>492328.62183950172</c:v>
                </c:pt>
                <c:pt idx="12096">
                  <c:v>492064.41618110921</c:v>
                </c:pt>
                <c:pt idx="12097">
                  <c:v>492341.81211973802</c:v>
                </c:pt>
                <c:pt idx="12098">
                  <c:v>492658.45745015214</c:v>
                </c:pt>
                <c:pt idx="12099">
                  <c:v>492078.73672650685</c:v>
                </c:pt>
                <c:pt idx="12100">
                  <c:v>492246.70571612235</c:v>
                </c:pt>
                <c:pt idx="12101">
                  <c:v>492148.87416385626</c:v>
                </c:pt>
                <c:pt idx="12102">
                  <c:v>492280.39648746618</c:v>
                </c:pt>
                <c:pt idx="12103">
                  <c:v>492385.11332623893</c:v>
                </c:pt>
                <c:pt idx="12104">
                  <c:v>492904.76067852823</c:v>
                </c:pt>
                <c:pt idx="12105">
                  <c:v>492407.87368803605</c:v>
                </c:pt>
                <c:pt idx="12106">
                  <c:v>492311.94275015476</c:v>
                </c:pt>
                <c:pt idx="12107">
                  <c:v>492360.58930462546</c:v>
                </c:pt>
                <c:pt idx="12108">
                  <c:v>492373.89197105175</c:v>
                </c:pt>
                <c:pt idx="12109">
                  <c:v>492865.17995003192</c:v>
                </c:pt>
                <c:pt idx="12110">
                  <c:v>492408.85736433329</c:v>
                </c:pt>
                <c:pt idx="12111">
                  <c:v>492602.91422745324</c:v>
                </c:pt>
                <c:pt idx="12112">
                  <c:v>492465.42149863177</c:v>
                </c:pt>
                <c:pt idx="12113">
                  <c:v>492487.48397912493</c:v>
                </c:pt>
                <c:pt idx="12114">
                  <c:v>492479.79979725077</c:v>
                </c:pt>
                <c:pt idx="12115">
                  <c:v>492693.64959388255</c:v>
                </c:pt>
                <c:pt idx="12116">
                  <c:v>492513.58888906433</c:v>
                </c:pt>
                <c:pt idx="12117">
                  <c:v>492926.76014347468</c:v>
                </c:pt>
                <c:pt idx="12118">
                  <c:v>492612.1347951694</c:v>
                </c:pt>
                <c:pt idx="12119">
                  <c:v>492535.98430689861</c:v>
                </c:pt>
                <c:pt idx="12120">
                  <c:v>492733.25011106557</c:v>
                </c:pt>
                <c:pt idx="12121">
                  <c:v>492562.68190599029</c:v>
                </c:pt>
                <c:pt idx="12122">
                  <c:v>492589.60122583812</c:v>
                </c:pt>
                <c:pt idx="12123">
                  <c:v>492612.31582327763</c:v>
                </c:pt>
                <c:pt idx="12124">
                  <c:v>492747.93404448079</c:v>
                </c:pt>
                <c:pt idx="12125">
                  <c:v>493212.67257830623</c:v>
                </c:pt>
                <c:pt idx="12126">
                  <c:v>492700.02176718891</c:v>
                </c:pt>
                <c:pt idx="12127">
                  <c:v>492729.14753488707</c:v>
                </c:pt>
                <c:pt idx="12128">
                  <c:v>492739.00407068915</c:v>
                </c:pt>
                <c:pt idx="12129">
                  <c:v>492742.61338652507</c:v>
                </c:pt>
                <c:pt idx="12130">
                  <c:v>492770.19576402503</c:v>
                </c:pt>
                <c:pt idx="12131">
                  <c:v>492875.1676755572</c:v>
                </c:pt>
                <c:pt idx="12132">
                  <c:v>492932.99270571722</c:v>
                </c:pt>
                <c:pt idx="12133">
                  <c:v>492988.42185144051</c:v>
                </c:pt>
                <c:pt idx="12134">
                  <c:v>493000.62669266656</c:v>
                </c:pt>
                <c:pt idx="12135">
                  <c:v>492984.07192105468</c:v>
                </c:pt>
                <c:pt idx="12136">
                  <c:v>493030.05921338004</c:v>
                </c:pt>
                <c:pt idx="12137">
                  <c:v>492985.3593427774</c:v>
                </c:pt>
                <c:pt idx="12138">
                  <c:v>492948.99990520929</c:v>
                </c:pt>
                <c:pt idx="12139">
                  <c:v>492982.304011047</c:v>
                </c:pt>
                <c:pt idx="12140">
                  <c:v>493357.84653619124</c:v>
                </c:pt>
                <c:pt idx="12141">
                  <c:v>493199.47351567086</c:v>
                </c:pt>
                <c:pt idx="12142">
                  <c:v>493124.74152485252</c:v>
                </c:pt>
                <c:pt idx="12143">
                  <c:v>493011.79845703806</c:v>
                </c:pt>
                <c:pt idx="12144">
                  <c:v>493089.69494515576</c:v>
                </c:pt>
                <c:pt idx="12145">
                  <c:v>493139.4978154914</c:v>
                </c:pt>
                <c:pt idx="12146">
                  <c:v>493547.01498723461</c:v>
                </c:pt>
                <c:pt idx="12147">
                  <c:v>493147.08591917634</c:v>
                </c:pt>
                <c:pt idx="12148">
                  <c:v>493107.54807027389</c:v>
                </c:pt>
                <c:pt idx="12149">
                  <c:v>493151.14810289565</c:v>
                </c:pt>
                <c:pt idx="12150">
                  <c:v>493112.00876442238</c:v>
                </c:pt>
                <c:pt idx="12151">
                  <c:v>493140.3291334543</c:v>
                </c:pt>
                <c:pt idx="12152">
                  <c:v>493203.29238387203</c:v>
                </c:pt>
                <c:pt idx="12153">
                  <c:v>493216.80398475338</c:v>
                </c:pt>
                <c:pt idx="12154">
                  <c:v>493191.70188016893</c:v>
                </c:pt>
                <c:pt idx="12155">
                  <c:v>493229.2974285626</c:v>
                </c:pt>
                <c:pt idx="12156">
                  <c:v>493538.21760649316</c:v>
                </c:pt>
                <c:pt idx="12157">
                  <c:v>493246.52817976149</c:v>
                </c:pt>
                <c:pt idx="12158">
                  <c:v>493249.77586859971</c:v>
                </c:pt>
                <c:pt idx="12159">
                  <c:v>493316.90135750256</c:v>
                </c:pt>
                <c:pt idx="12160">
                  <c:v>493292.63718328602</c:v>
                </c:pt>
                <c:pt idx="12161">
                  <c:v>493338.25468492717</c:v>
                </c:pt>
                <c:pt idx="12162">
                  <c:v>493890.18797179119</c:v>
                </c:pt>
                <c:pt idx="12163">
                  <c:v>493346.35885573382</c:v>
                </c:pt>
                <c:pt idx="12164">
                  <c:v>493341.17142561544</c:v>
                </c:pt>
                <c:pt idx="12165">
                  <c:v>493433.68349472637</c:v>
                </c:pt>
                <c:pt idx="12166">
                  <c:v>493407.33656695648</c:v>
                </c:pt>
                <c:pt idx="12167">
                  <c:v>493397.80006517383</c:v>
                </c:pt>
                <c:pt idx="12168">
                  <c:v>493433.94034322654</c:v>
                </c:pt>
                <c:pt idx="12169">
                  <c:v>493434.75384639855</c:v>
                </c:pt>
                <c:pt idx="12170">
                  <c:v>494039.79041299678</c:v>
                </c:pt>
                <c:pt idx="12171">
                  <c:v>493508.10058048606</c:v>
                </c:pt>
                <c:pt idx="12172">
                  <c:v>493442.26977018098</c:v>
                </c:pt>
                <c:pt idx="12173">
                  <c:v>493679.87573588296</c:v>
                </c:pt>
                <c:pt idx="12174">
                  <c:v>493837.39337250026</c:v>
                </c:pt>
                <c:pt idx="12175">
                  <c:v>493982.59555199317</c:v>
                </c:pt>
                <c:pt idx="12176">
                  <c:v>493565.22715646675</c:v>
                </c:pt>
                <c:pt idx="12177">
                  <c:v>493693.92822553671</c:v>
                </c:pt>
                <c:pt idx="12178">
                  <c:v>493802.19376123807</c:v>
                </c:pt>
                <c:pt idx="12179">
                  <c:v>493775.80911116709</c:v>
                </c:pt>
                <c:pt idx="12180">
                  <c:v>493920.98942705191</c:v>
                </c:pt>
                <c:pt idx="12181">
                  <c:v>493801.01576760667</c:v>
                </c:pt>
                <c:pt idx="12182">
                  <c:v>494308.21556013025</c:v>
                </c:pt>
                <c:pt idx="12183">
                  <c:v>493860.03996264207</c:v>
                </c:pt>
                <c:pt idx="12184">
                  <c:v>493760.83616275922</c:v>
                </c:pt>
                <c:pt idx="12185">
                  <c:v>493768.16635663121</c:v>
                </c:pt>
                <c:pt idx="12186">
                  <c:v>494154.20690268761</c:v>
                </c:pt>
                <c:pt idx="12187">
                  <c:v>493938.6057975677</c:v>
                </c:pt>
                <c:pt idx="12188">
                  <c:v>493842.03049639473</c:v>
                </c:pt>
                <c:pt idx="12189">
                  <c:v>493803.70209797245</c:v>
                </c:pt>
                <c:pt idx="12190">
                  <c:v>493780.87021757476</c:v>
                </c:pt>
                <c:pt idx="12191">
                  <c:v>493850.19207109703</c:v>
                </c:pt>
                <c:pt idx="12192">
                  <c:v>493854.8983109495</c:v>
                </c:pt>
                <c:pt idx="12193">
                  <c:v>494057.39122545614</c:v>
                </c:pt>
                <c:pt idx="12194">
                  <c:v>493899.11194559472</c:v>
                </c:pt>
                <c:pt idx="12195">
                  <c:v>493944.37943470723</c:v>
                </c:pt>
                <c:pt idx="12196">
                  <c:v>493906.69306074188</c:v>
                </c:pt>
                <c:pt idx="12197">
                  <c:v>493943.16522812593</c:v>
                </c:pt>
                <c:pt idx="12198">
                  <c:v>494128.29062129965</c:v>
                </c:pt>
                <c:pt idx="12199">
                  <c:v>493952.26575437887</c:v>
                </c:pt>
                <c:pt idx="12200">
                  <c:v>493961.18763981975</c:v>
                </c:pt>
                <c:pt idx="12201">
                  <c:v>493974.59663897345</c:v>
                </c:pt>
                <c:pt idx="12202">
                  <c:v>494062.3409552956</c:v>
                </c:pt>
                <c:pt idx="12203">
                  <c:v>494589.87168380735</c:v>
                </c:pt>
                <c:pt idx="12204">
                  <c:v>494150.91583842476</c:v>
                </c:pt>
                <c:pt idx="12205">
                  <c:v>494066.85595792957</c:v>
                </c:pt>
                <c:pt idx="12206">
                  <c:v>494107.59154932963</c:v>
                </c:pt>
                <c:pt idx="12207">
                  <c:v>494239.27519067161</c:v>
                </c:pt>
                <c:pt idx="12208">
                  <c:v>494757.11423746374</c:v>
                </c:pt>
                <c:pt idx="12209">
                  <c:v>494501.85585521191</c:v>
                </c:pt>
                <c:pt idx="12210">
                  <c:v>494312.69204094255</c:v>
                </c:pt>
                <c:pt idx="12211">
                  <c:v>494221.3356918596</c:v>
                </c:pt>
                <c:pt idx="12212">
                  <c:v>494231.27522076172</c:v>
                </c:pt>
                <c:pt idx="12213">
                  <c:v>494344.48341468355</c:v>
                </c:pt>
                <c:pt idx="12214">
                  <c:v>494269.02084856015</c:v>
                </c:pt>
                <c:pt idx="12215">
                  <c:v>494260.33214131376</c:v>
                </c:pt>
                <c:pt idx="12216">
                  <c:v>494730.71409229882</c:v>
                </c:pt>
                <c:pt idx="12217">
                  <c:v>494480.48149651481</c:v>
                </c:pt>
                <c:pt idx="12218">
                  <c:v>494364.60498902609</c:v>
                </c:pt>
                <c:pt idx="12219">
                  <c:v>494336.61216083041</c:v>
                </c:pt>
                <c:pt idx="12220">
                  <c:v>494317.73750023451</c:v>
                </c:pt>
                <c:pt idx="12221">
                  <c:v>494356.84818280739</c:v>
                </c:pt>
                <c:pt idx="12222">
                  <c:v>494512.16711170599</c:v>
                </c:pt>
                <c:pt idx="12223">
                  <c:v>494699.90019149031</c:v>
                </c:pt>
                <c:pt idx="12224">
                  <c:v>494611.91327703052</c:v>
                </c:pt>
                <c:pt idx="12225">
                  <c:v>494494.25022115733</c:v>
                </c:pt>
                <c:pt idx="12226">
                  <c:v>494507.67657556006</c:v>
                </c:pt>
                <c:pt idx="12227">
                  <c:v>495021.21061421908</c:v>
                </c:pt>
                <c:pt idx="12228">
                  <c:v>494757.24404725933</c:v>
                </c:pt>
                <c:pt idx="12229">
                  <c:v>494551.09854933416</c:v>
                </c:pt>
                <c:pt idx="12230">
                  <c:v>494599.5830499311</c:v>
                </c:pt>
                <c:pt idx="12231">
                  <c:v>494612.20899022795</c:v>
                </c:pt>
                <c:pt idx="12232">
                  <c:v>494836.34098036331</c:v>
                </c:pt>
                <c:pt idx="12233">
                  <c:v>494648.37370253884</c:v>
                </c:pt>
                <c:pt idx="12234">
                  <c:v>494652.47964734817</c:v>
                </c:pt>
                <c:pt idx="12235">
                  <c:v>494776.01711967855</c:v>
                </c:pt>
                <c:pt idx="12236">
                  <c:v>494712.49941312178</c:v>
                </c:pt>
                <c:pt idx="12237">
                  <c:v>494673.76263148268</c:v>
                </c:pt>
                <c:pt idx="12238">
                  <c:v>494817.19243740803</c:v>
                </c:pt>
                <c:pt idx="12239">
                  <c:v>495052.0258152982</c:v>
                </c:pt>
                <c:pt idx="12240">
                  <c:v>494757.28003435751</c:v>
                </c:pt>
                <c:pt idx="12241">
                  <c:v>494792.43934368779</c:v>
                </c:pt>
                <c:pt idx="12242">
                  <c:v>494783.19938096817</c:v>
                </c:pt>
                <c:pt idx="12243">
                  <c:v>494915.96330427885</c:v>
                </c:pt>
                <c:pt idx="12244">
                  <c:v>494741.04449513491</c:v>
                </c:pt>
                <c:pt idx="12245">
                  <c:v>494874.65059655008</c:v>
                </c:pt>
                <c:pt idx="12246">
                  <c:v>495018.0825741482</c:v>
                </c:pt>
                <c:pt idx="12247">
                  <c:v>494911.72037463717</c:v>
                </c:pt>
                <c:pt idx="12248">
                  <c:v>495210.48671632458</c:v>
                </c:pt>
                <c:pt idx="12249">
                  <c:v>495144.4565135545</c:v>
                </c:pt>
                <c:pt idx="12250">
                  <c:v>495035.01787495933</c:v>
                </c:pt>
                <c:pt idx="12251">
                  <c:v>495285.32578058512</c:v>
                </c:pt>
                <c:pt idx="12252">
                  <c:v>494981.8031806355</c:v>
                </c:pt>
                <c:pt idx="12253">
                  <c:v>495015.82758455718</c:v>
                </c:pt>
                <c:pt idx="12254">
                  <c:v>495531.84952674032</c:v>
                </c:pt>
                <c:pt idx="12255">
                  <c:v>494995.23623674933</c:v>
                </c:pt>
                <c:pt idx="12256">
                  <c:v>495602.28762251185</c:v>
                </c:pt>
                <c:pt idx="12257">
                  <c:v>495210.28939341224</c:v>
                </c:pt>
                <c:pt idx="12258">
                  <c:v>495531.85381294059</c:v>
                </c:pt>
                <c:pt idx="12259">
                  <c:v>495063.54317607579</c:v>
                </c:pt>
                <c:pt idx="12260">
                  <c:v>495302.92632412212</c:v>
                </c:pt>
                <c:pt idx="12261">
                  <c:v>495681.53425672947</c:v>
                </c:pt>
                <c:pt idx="12262">
                  <c:v>495052.50934879138</c:v>
                </c:pt>
                <c:pt idx="12263">
                  <c:v>495098.43897929898</c:v>
                </c:pt>
                <c:pt idx="12264">
                  <c:v>495562.67331193219</c:v>
                </c:pt>
                <c:pt idx="12265">
                  <c:v>495233.48108852439</c:v>
                </c:pt>
                <c:pt idx="12266">
                  <c:v>495364.2243801732</c:v>
                </c:pt>
                <c:pt idx="12267">
                  <c:v>495150.34237418696</c:v>
                </c:pt>
                <c:pt idx="12268">
                  <c:v>495157.98142574244</c:v>
                </c:pt>
                <c:pt idx="12269">
                  <c:v>495324.97223802155</c:v>
                </c:pt>
                <c:pt idx="12270">
                  <c:v>495321.7412346651</c:v>
                </c:pt>
                <c:pt idx="12271">
                  <c:v>495246.08198317676</c:v>
                </c:pt>
                <c:pt idx="12272">
                  <c:v>495302.77404666849</c:v>
                </c:pt>
                <c:pt idx="12273">
                  <c:v>495242.63998945651</c:v>
                </c:pt>
                <c:pt idx="12274">
                  <c:v>495611.10306267935</c:v>
                </c:pt>
                <c:pt idx="12275">
                  <c:v>495233.16419497953</c:v>
                </c:pt>
                <c:pt idx="12276">
                  <c:v>495282.55148490757</c:v>
                </c:pt>
                <c:pt idx="12277">
                  <c:v>495290.32427189394</c:v>
                </c:pt>
                <c:pt idx="12278">
                  <c:v>495338.40252025746</c:v>
                </c:pt>
                <c:pt idx="12279">
                  <c:v>495361.99525636743</c:v>
                </c:pt>
                <c:pt idx="12280">
                  <c:v>495523.10709304054</c:v>
                </c:pt>
                <c:pt idx="12281">
                  <c:v>495559.29109581473</c:v>
                </c:pt>
                <c:pt idx="12282">
                  <c:v>495481.0841469632</c:v>
                </c:pt>
                <c:pt idx="12283">
                  <c:v>495506.63680701575</c:v>
                </c:pt>
                <c:pt idx="12284">
                  <c:v>495656.20832333446</c:v>
                </c:pt>
                <c:pt idx="12285">
                  <c:v>495532.62217538053</c:v>
                </c:pt>
                <c:pt idx="12286">
                  <c:v>495945.72081092646</c:v>
                </c:pt>
                <c:pt idx="12287">
                  <c:v>495615.59389128641</c:v>
                </c:pt>
                <c:pt idx="12288">
                  <c:v>495649.59757155884</c:v>
                </c:pt>
                <c:pt idx="12289">
                  <c:v>495634.11326388881</c:v>
                </c:pt>
                <c:pt idx="12290">
                  <c:v>495804.82477056957</c:v>
                </c:pt>
                <c:pt idx="12291">
                  <c:v>495719.6816207213</c:v>
                </c:pt>
                <c:pt idx="12292">
                  <c:v>495796.11001744022</c:v>
                </c:pt>
                <c:pt idx="12293">
                  <c:v>495734.61725048028</c:v>
                </c:pt>
                <c:pt idx="12294">
                  <c:v>495827.19210596388</c:v>
                </c:pt>
                <c:pt idx="12295">
                  <c:v>496253.95105819264</c:v>
                </c:pt>
                <c:pt idx="12296">
                  <c:v>495778.70143919432</c:v>
                </c:pt>
                <c:pt idx="12297">
                  <c:v>495919.32162192854</c:v>
                </c:pt>
                <c:pt idx="12298">
                  <c:v>495845.34522498568</c:v>
                </c:pt>
                <c:pt idx="12299">
                  <c:v>495840.45120527735</c:v>
                </c:pt>
                <c:pt idx="12300">
                  <c:v>495955.0685129984</c:v>
                </c:pt>
                <c:pt idx="12301">
                  <c:v>495858.34236565576</c:v>
                </c:pt>
                <c:pt idx="12302">
                  <c:v>495876.08394061064</c:v>
                </c:pt>
                <c:pt idx="12303">
                  <c:v>495933.57313566055</c:v>
                </c:pt>
                <c:pt idx="12304">
                  <c:v>496024.95245468762</c:v>
                </c:pt>
                <c:pt idx="12305">
                  <c:v>495994.29059307784</c:v>
                </c:pt>
                <c:pt idx="12306">
                  <c:v>495972.58625995246</c:v>
                </c:pt>
                <c:pt idx="12307">
                  <c:v>495998.74154848</c:v>
                </c:pt>
                <c:pt idx="12308">
                  <c:v>496042.93713474215</c:v>
                </c:pt>
                <c:pt idx="12309">
                  <c:v>496124.07793743775</c:v>
                </c:pt>
                <c:pt idx="12310">
                  <c:v>496156.39351290878</c:v>
                </c:pt>
                <c:pt idx="12311">
                  <c:v>496281.03814485064</c:v>
                </c:pt>
                <c:pt idx="12312">
                  <c:v>496306.79624075157</c:v>
                </c:pt>
                <c:pt idx="12313">
                  <c:v>496190.41167985974</c:v>
                </c:pt>
                <c:pt idx="12314">
                  <c:v>496249.78328085801</c:v>
                </c:pt>
                <c:pt idx="12315">
                  <c:v>496217.75374611077</c:v>
                </c:pt>
                <c:pt idx="12316">
                  <c:v>496601.85685050185</c:v>
                </c:pt>
                <c:pt idx="12317">
                  <c:v>496188.56363855983</c:v>
                </c:pt>
                <c:pt idx="12318">
                  <c:v>496320.6349045136</c:v>
                </c:pt>
                <c:pt idx="12319">
                  <c:v>496526.98733450694</c:v>
                </c:pt>
                <c:pt idx="12320">
                  <c:v>496241.53091300261</c:v>
                </c:pt>
                <c:pt idx="12321">
                  <c:v>496522.57877387392</c:v>
                </c:pt>
                <c:pt idx="12322">
                  <c:v>496610.66710341105</c:v>
                </c:pt>
                <c:pt idx="12323">
                  <c:v>496386.48040824325</c:v>
                </c:pt>
                <c:pt idx="12324">
                  <c:v>496436.72261275729</c:v>
                </c:pt>
                <c:pt idx="12325">
                  <c:v>496901.34006651537</c:v>
                </c:pt>
                <c:pt idx="12326">
                  <c:v>496280.91813511285</c:v>
                </c:pt>
                <c:pt idx="12327">
                  <c:v>496429.64773598005</c:v>
                </c:pt>
                <c:pt idx="12328">
                  <c:v>496566.61411083327</c:v>
                </c:pt>
                <c:pt idx="12329">
                  <c:v>496601.84657351131</c:v>
                </c:pt>
                <c:pt idx="12330">
                  <c:v>496583.68654739275</c:v>
                </c:pt>
                <c:pt idx="12331">
                  <c:v>496627.14343065448</c:v>
                </c:pt>
                <c:pt idx="12332">
                  <c:v>496466.35240782227</c:v>
                </c:pt>
                <c:pt idx="12333">
                  <c:v>496514.62255402451</c:v>
                </c:pt>
                <c:pt idx="12334">
                  <c:v>496593.09320325684</c:v>
                </c:pt>
                <c:pt idx="12335">
                  <c:v>496550.2166045527</c:v>
                </c:pt>
                <c:pt idx="12336">
                  <c:v>496602.9563784757</c:v>
                </c:pt>
                <c:pt idx="12337">
                  <c:v>496980.63691599428</c:v>
                </c:pt>
                <c:pt idx="12338">
                  <c:v>497165.62654864998</c:v>
                </c:pt>
                <c:pt idx="12339">
                  <c:v>497125.98517580738</c:v>
                </c:pt>
                <c:pt idx="12340">
                  <c:v>496638.98689521971</c:v>
                </c:pt>
                <c:pt idx="12341">
                  <c:v>496752.31883447035</c:v>
                </c:pt>
                <c:pt idx="12342">
                  <c:v>496642.81563349726</c:v>
                </c:pt>
                <c:pt idx="12343">
                  <c:v>496670.06721563352</c:v>
                </c:pt>
                <c:pt idx="12344">
                  <c:v>496882.24938482617</c:v>
                </c:pt>
                <c:pt idx="12345">
                  <c:v>496673.24086834607</c:v>
                </c:pt>
                <c:pt idx="12346">
                  <c:v>496655.17295689927</c:v>
                </c:pt>
                <c:pt idx="12347">
                  <c:v>496686.11287047551</c:v>
                </c:pt>
                <c:pt idx="12348">
                  <c:v>496735.64267003851</c:v>
                </c:pt>
                <c:pt idx="12349">
                  <c:v>496730.26512078603</c:v>
                </c:pt>
                <c:pt idx="12350">
                  <c:v>496751.76846744266</c:v>
                </c:pt>
                <c:pt idx="12351">
                  <c:v>497385.88133037341</c:v>
                </c:pt>
                <c:pt idx="12352">
                  <c:v>497333.02262785909</c:v>
                </c:pt>
                <c:pt idx="12353">
                  <c:v>496858.75478526251</c:v>
                </c:pt>
                <c:pt idx="12354">
                  <c:v>496961.88698350481</c:v>
                </c:pt>
                <c:pt idx="12355">
                  <c:v>497094.33448891022</c:v>
                </c:pt>
                <c:pt idx="12356">
                  <c:v>497200.87677833415</c:v>
                </c:pt>
                <c:pt idx="12357">
                  <c:v>497045.29468409484</c:v>
                </c:pt>
                <c:pt idx="12358">
                  <c:v>497042.41938274074</c:v>
                </c:pt>
                <c:pt idx="12359">
                  <c:v>497166.01485658012</c:v>
                </c:pt>
                <c:pt idx="12360">
                  <c:v>497513.64962261048</c:v>
                </c:pt>
                <c:pt idx="12361">
                  <c:v>497077.74411100848</c:v>
                </c:pt>
                <c:pt idx="12362">
                  <c:v>497187.02647747303</c:v>
                </c:pt>
                <c:pt idx="12363">
                  <c:v>497491.62472847378</c:v>
                </c:pt>
                <c:pt idx="12364">
                  <c:v>497253.74954928341</c:v>
                </c:pt>
                <c:pt idx="12365">
                  <c:v>497315.61364059034</c:v>
                </c:pt>
                <c:pt idx="12366">
                  <c:v>497135.11009311985</c:v>
                </c:pt>
                <c:pt idx="12367">
                  <c:v>497166.07604971825</c:v>
                </c:pt>
                <c:pt idx="12368">
                  <c:v>497667.84302194254</c:v>
                </c:pt>
                <c:pt idx="12369">
                  <c:v>497206.42733559123</c:v>
                </c:pt>
                <c:pt idx="12370">
                  <c:v>497262.6208258855</c:v>
                </c:pt>
                <c:pt idx="12371">
                  <c:v>497274.82659203676</c:v>
                </c:pt>
                <c:pt idx="12372">
                  <c:v>497250.12272989471</c:v>
                </c:pt>
                <c:pt idx="12373">
                  <c:v>497339.75862939673</c:v>
                </c:pt>
                <c:pt idx="12374">
                  <c:v>497520.76653977577</c:v>
                </c:pt>
                <c:pt idx="12375">
                  <c:v>497378.88016245037</c:v>
                </c:pt>
                <c:pt idx="12376">
                  <c:v>497606.15560697089</c:v>
                </c:pt>
                <c:pt idx="12377">
                  <c:v>497441.35803121107</c:v>
                </c:pt>
                <c:pt idx="12378">
                  <c:v>497495.62438542233</c:v>
                </c:pt>
                <c:pt idx="12379">
                  <c:v>497540.47998077614</c:v>
                </c:pt>
                <c:pt idx="12380">
                  <c:v>497661.39718451432</c:v>
                </c:pt>
                <c:pt idx="12381">
                  <c:v>497585.94116379513</c:v>
                </c:pt>
                <c:pt idx="12382">
                  <c:v>497707.48514023918</c:v>
                </c:pt>
                <c:pt idx="12383">
                  <c:v>497509.48610423272</c:v>
                </c:pt>
                <c:pt idx="12384">
                  <c:v>497541.45376447221</c:v>
                </c:pt>
                <c:pt idx="12385">
                  <c:v>497509.71637513628</c:v>
                </c:pt>
                <c:pt idx="12386">
                  <c:v>497621.38898358092</c:v>
                </c:pt>
                <c:pt idx="12387">
                  <c:v>497742.73776153167</c:v>
                </c:pt>
                <c:pt idx="12388">
                  <c:v>497963.04662471102</c:v>
                </c:pt>
                <c:pt idx="12389">
                  <c:v>497654.95784926589</c:v>
                </c:pt>
                <c:pt idx="12390">
                  <c:v>497708.49629798869</c:v>
                </c:pt>
                <c:pt idx="12391">
                  <c:v>497717.22263659094</c:v>
                </c:pt>
                <c:pt idx="12392">
                  <c:v>498293.51272158144</c:v>
                </c:pt>
                <c:pt idx="12393">
                  <c:v>497708.06256500946</c:v>
                </c:pt>
                <c:pt idx="12394">
                  <c:v>497826.48907344881</c:v>
                </c:pt>
                <c:pt idx="12395">
                  <c:v>497848.66124225402</c:v>
                </c:pt>
                <c:pt idx="12396">
                  <c:v>498011.50737134868</c:v>
                </c:pt>
                <c:pt idx="12397">
                  <c:v>497848.28299084172</c:v>
                </c:pt>
                <c:pt idx="12398">
                  <c:v>497773.94922524376</c:v>
                </c:pt>
                <c:pt idx="12399">
                  <c:v>497950.09591979691</c:v>
                </c:pt>
                <c:pt idx="12400">
                  <c:v>497822.55924040067</c:v>
                </c:pt>
                <c:pt idx="12401">
                  <c:v>497858.49228556728</c:v>
                </c:pt>
                <c:pt idx="12402">
                  <c:v>497917.39852246008</c:v>
                </c:pt>
                <c:pt idx="12403">
                  <c:v>498218.61294387642</c:v>
                </c:pt>
                <c:pt idx="12404">
                  <c:v>497946.23592202831</c:v>
                </c:pt>
                <c:pt idx="12405">
                  <c:v>497941.68164142355</c:v>
                </c:pt>
                <c:pt idx="12406">
                  <c:v>497937.21370543086</c:v>
                </c:pt>
                <c:pt idx="12407">
                  <c:v>497976.3653391939</c:v>
                </c:pt>
                <c:pt idx="12408">
                  <c:v>498050.05531982676</c:v>
                </c:pt>
                <c:pt idx="12409">
                  <c:v>498452.16866743402</c:v>
                </c:pt>
                <c:pt idx="12410">
                  <c:v>498359.62852077943</c:v>
                </c:pt>
                <c:pt idx="12411">
                  <c:v>498112.78109065199</c:v>
                </c:pt>
                <c:pt idx="12412">
                  <c:v>498143.73239910655</c:v>
                </c:pt>
                <c:pt idx="12413">
                  <c:v>498077.91934266943</c:v>
                </c:pt>
                <c:pt idx="12414">
                  <c:v>498170.20251415827</c:v>
                </c:pt>
                <c:pt idx="12415">
                  <c:v>498140.02227043506</c:v>
                </c:pt>
                <c:pt idx="12416">
                  <c:v>498135.54577800166</c:v>
                </c:pt>
                <c:pt idx="12417">
                  <c:v>498205.56929023517</c:v>
                </c:pt>
                <c:pt idx="12418">
                  <c:v>498356.74308599759</c:v>
                </c:pt>
                <c:pt idx="12419">
                  <c:v>498394.60592043592</c:v>
                </c:pt>
                <c:pt idx="12420">
                  <c:v>498319.05440094817</c:v>
                </c:pt>
                <c:pt idx="12421">
                  <c:v>498502.40251063427</c:v>
                </c:pt>
                <c:pt idx="12422">
                  <c:v>498285.14644279354</c:v>
                </c:pt>
                <c:pt idx="12423">
                  <c:v>498928.13827825786</c:v>
                </c:pt>
                <c:pt idx="12424">
                  <c:v>498347.8641501852</c:v>
                </c:pt>
                <c:pt idx="12425">
                  <c:v>498342.2640376116</c:v>
                </c:pt>
                <c:pt idx="12426">
                  <c:v>498525.50331261399</c:v>
                </c:pt>
                <c:pt idx="12427">
                  <c:v>498478.78833873192</c:v>
                </c:pt>
                <c:pt idx="12428">
                  <c:v>498433.89460754627</c:v>
                </c:pt>
                <c:pt idx="12429">
                  <c:v>498365.06539307348</c:v>
                </c:pt>
                <c:pt idx="12430">
                  <c:v>498396.33300835936</c:v>
                </c:pt>
                <c:pt idx="12431">
                  <c:v>498408.31611944124</c:v>
                </c:pt>
                <c:pt idx="12432">
                  <c:v>498454.30897042807</c:v>
                </c:pt>
                <c:pt idx="12433">
                  <c:v>499020.70102135872</c:v>
                </c:pt>
                <c:pt idx="12434">
                  <c:v>498489.83736339724</c:v>
                </c:pt>
                <c:pt idx="12435">
                  <c:v>498663.69355345325</c:v>
                </c:pt>
                <c:pt idx="12436">
                  <c:v>498773.87911415275</c:v>
                </c:pt>
                <c:pt idx="12437">
                  <c:v>499086.82154894917</c:v>
                </c:pt>
                <c:pt idx="12438">
                  <c:v>498584.7113872295</c:v>
                </c:pt>
                <c:pt idx="12439">
                  <c:v>498791.50967632234</c:v>
                </c:pt>
                <c:pt idx="12440">
                  <c:v>498910.51835021295</c:v>
                </c:pt>
                <c:pt idx="12441">
                  <c:v>498646.59567890322</c:v>
                </c:pt>
                <c:pt idx="12442">
                  <c:v>499161.76199165347</c:v>
                </c:pt>
                <c:pt idx="12443">
                  <c:v>498715.09505353705</c:v>
                </c:pt>
                <c:pt idx="12444">
                  <c:v>498703.50078519579</c:v>
                </c:pt>
                <c:pt idx="12445">
                  <c:v>498817.50035262993</c:v>
                </c:pt>
                <c:pt idx="12446">
                  <c:v>498770.71541527024</c:v>
                </c:pt>
                <c:pt idx="12447">
                  <c:v>498788.01819619455</c:v>
                </c:pt>
                <c:pt idx="12448">
                  <c:v>498778.66499200882</c:v>
                </c:pt>
                <c:pt idx="12449">
                  <c:v>498996.06346053741</c:v>
                </c:pt>
                <c:pt idx="12450">
                  <c:v>498840.46328392957</c:v>
                </c:pt>
                <c:pt idx="12451">
                  <c:v>499007.4919939934</c:v>
                </c:pt>
                <c:pt idx="12452">
                  <c:v>498880.75931495515</c:v>
                </c:pt>
                <c:pt idx="12453">
                  <c:v>498985.41212399438</c:v>
                </c:pt>
                <c:pt idx="12454">
                  <c:v>499294.01067891991</c:v>
                </c:pt>
                <c:pt idx="12455">
                  <c:v>499549.67684435286</c:v>
                </c:pt>
                <c:pt idx="12456">
                  <c:v>498981.85904645809</c:v>
                </c:pt>
                <c:pt idx="12457">
                  <c:v>498968.37343703012</c:v>
                </c:pt>
                <c:pt idx="12458">
                  <c:v>499013.94980549428</c:v>
                </c:pt>
                <c:pt idx="12459">
                  <c:v>499082.07985033939</c:v>
                </c:pt>
                <c:pt idx="12460">
                  <c:v>499139.12950898218</c:v>
                </c:pt>
                <c:pt idx="12461">
                  <c:v>499095.46044848469</c:v>
                </c:pt>
                <c:pt idx="12462">
                  <c:v>499342.49965367082</c:v>
                </c:pt>
                <c:pt idx="12463">
                  <c:v>499065.53023587359</c:v>
                </c:pt>
                <c:pt idx="12464">
                  <c:v>499154.50731771823</c:v>
                </c:pt>
                <c:pt idx="12465">
                  <c:v>499276.39495620813</c:v>
                </c:pt>
                <c:pt idx="12466">
                  <c:v>499157.66985271499</c:v>
                </c:pt>
                <c:pt idx="12467">
                  <c:v>499249.97452586336</c:v>
                </c:pt>
                <c:pt idx="12468">
                  <c:v>499188.65977752313</c:v>
                </c:pt>
                <c:pt idx="12469">
                  <c:v>499800.97987171332</c:v>
                </c:pt>
                <c:pt idx="12470">
                  <c:v>499805.39525534504</c:v>
                </c:pt>
                <c:pt idx="12471">
                  <c:v>499368.07263217395</c:v>
                </c:pt>
                <c:pt idx="12472">
                  <c:v>499354.32437307906</c:v>
                </c:pt>
                <c:pt idx="12473">
                  <c:v>499356.06810569944</c:v>
                </c:pt>
                <c:pt idx="12474">
                  <c:v>499414.77374748688</c:v>
                </c:pt>
                <c:pt idx="12475">
                  <c:v>499573.18374457158</c:v>
                </c:pt>
                <c:pt idx="12476">
                  <c:v>499426.48842244252</c:v>
                </c:pt>
                <c:pt idx="12477">
                  <c:v>500039.06726175232</c:v>
                </c:pt>
                <c:pt idx="12478">
                  <c:v>499521.35018227715</c:v>
                </c:pt>
                <c:pt idx="12479">
                  <c:v>499545.42956200021</c:v>
                </c:pt>
                <c:pt idx="12480">
                  <c:v>499968.53786038933</c:v>
                </c:pt>
                <c:pt idx="12481">
                  <c:v>500039.08166900405</c:v>
                </c:pt>
                <c:pt idx="12482">
                  <c:v>499637.94105613284</c:v>
                </c:pt>
                <c:pt idx="12483">
                  <c:v>499774.52313192358</c:v>
                </c:pt>
                <c:pt idx="12484">
                  <c:v>499598.70528573822</c:v>
                </c:pt>
                <c:pt idx="12485">
                  <c:v>499765.71556607651</c:v>
                </c:pt>
                <c:pt idx="12486">
                  <c:v>499781.12895878026</c:v>
                </c:pt>
                <c:pt idx="12487">
                  <c:v>499646.79172256647</c:v>
                </c:pt>
                <c:pt idx="12488">
                  <c:v>499734.66258083651</c:v>
                </c:pt>
                <c:pt idx="12489">
                  <c:v>499832.68028746091</c:v>
                </c:pt>
                <c:pt idx="12490">
                  <c:v>499737.05609121145</c:v>
                </c:pt>
                <c:pt idx="12491">
                  <c:v>499749.5638515118</c:v>
                </c:pt>
                <c:pt idx="12492">
                  <c:v>499907.79831328144</c:v>
                </c:pt>
                <c:pt idx="12493">
                  <c:v>499874.67825160746</c:v>
                </c:pt>
                <c:pt idx="12494">
                  <c:v>499855.81814518251</c:v>
                </c:pt>
                <c:pt idx="12495">
                  <c:v>499891.84589020343</c:v>
                </c:pt>
                <c:pt idx="12496">
                  <c:v>499867.37912373943</c:v>
                </c:pt>
                <c:pt idx="12497">
                  <c:v>499893.75676215655</c:v>
                </c:pt>
                <c:pt idx="12498">
                  <c:v>500105.20560630423</c:v>
                </c:pt>
                <c:pt idx="12499">
                  <c:v>500158.12424817425</c:v>
                </c:pt>
                <c:pt idx="12500">
                  <c:v>500255.1425350561</c:v>
                </c:pt>
                <c:pt idx="12501">
                  <c:v>500065.25082648266</c:v>
                </c:pt>
                <c:pt idx="12502">
                  <c:v>499983.02592786012</c:v>
                </c:pt>
                <c:pt idx="12503">
                  <c:v>499977.80414848938</c:v>
                </c:pt>
                <c:pt idx="12504">
                  <c:v>500126.26336020965</c:v>
                </c:pt>
                <c:pt idx="12505">
                  <c:v>500383.03148556303</c:v>
                </c:pt>
                <c:pt idx="12506">
                  <c:v>500039.88327076379</c:v>
                </c:pt>
                <c:pt idx="12507">
                  <c:v>500126.4771676815</c:v>
                </c:pt>
                <c:pt idx="12508">
                  <c:v>500075.32851488632</c:v>
                </c:pt>
                <c:pt idx="12509">
                  <c:v>500634.39087349555</c:v>
                </c:pt>
                <c:pt idx="12510">
                  <c:v>500137.17306716164</c:v>
                </c:pt>
                <c:pt idx="12511">
                  <c:v>500123.21780496422</c:v>
                </c:pt>
                <c:pt idx="12512">
                  <c:v>500749.04599777976</c:v>
                </c:pt>
                <c:pt idx="12513">
                  <c:v>500154.2641773856</c:v>
                </c:pt>
                <c:pt idx="12514">
                  <c:v>500189.72301786044</c:v>
                </c:pt>
                <c:pt idx="12515">
                  <c:v>500568.2490830227</c:v>
                </c:pt>
                <c:pt idx="12516">
                  <c:v>500242.57096290973</c:v>
                </c:pt>
                <c:pt idx="12517">
                  <c:v>500228.96305850882</c:v>
                </c:pt>
                <c:pt idx="12518">
                  <c:v>500397.22389599599</c:v>
                </c:pt>
                <c:pt idx="12519">
                  <c:v>500290.48901888583</c:v>
                </c:pt>
                <c:pt idx="12520">
                  <c:v>500292.0413519236</c:v>
                </c:pt>
                <c:pt idx="12521">
                  <c:v>500310.87524753396</c:v>
                </c:pt>
                <c:pt idx="12522">
                  <c:v>500291.010318766</c:v>
                </c:pt>
                <c:pt idx="12523">
                  <c:v>500373.53130694694</c:v>
                </c:pt>
                <c:pt idx="12524">
                  <c:v>500423.53961037786</c:v>
                </c:pt>
                <c:pt idx="12525">
                  <c:v>500354.74505570234</c:v>
                </c:pt>
                <c:pt idx="12526">
                  <c:v>500973.97977866448</c:v>
                </c:pt>
                <c:pt idx="12527">
                  <c:v>500426.00568561361</c:v>
                </c:pt>
                <c:pt idx="12528">
                  <c:v>500383.87618974043</c:v>
                </c:pt>
                <c:pt idx="12529">
                  <c:v>500682.90592492651</c:v>
                </c:pt>
                <c:pt idx="12530">
                  <c:v>500401.43652368383</c:v>
                </c:pt>
                <c:pt idx="12531">
                  <c:v>500885.78589666262</c:v>
                </c:pt>
                <c:pt idx="12532">
                  <c:v>500436.41530120163</c:v>
                </c:pt>
                <c:pt idx="12533">
                  <c:v>500788.75946266175</c:v>
                </c:pt>
                <c:pt idx="12534">
                  <c:v>500691.71090462676</c:v>
                </c:pt>
                <c:pt idx="12535">
                  <c:v>500627.34446838789</c:v>
                </c:pt>
                <c:pt idx="12536">
                  <c:v>500542.29766392353</c:v>
                </c:pt>
                <c:pt idx="12537">
                  <c:v>500550.76615744486</c:v>
                </c:pt>
                <c:pt idx="12538">
                  <c:v>500620.57497323112</c:v>
                </c:pt>
                <c:pt idx="12539">
                  <c:v>500542.20499412459</c:v>
                </c:pt>
                <c:pt idx="12540">
                  <c:v>500642.47488207894</c:v>
                </c:pt>
                <c:pt idx="12541">
                  <c:v>500581.81246058358</c:v>
                </c:pt>
                <c:pt idx="12542">
                  <c:v>500695.62879328936</c:v>
                </c:pt>
                <c:pt idx="12543">
                  <c:v>500775.5149595702</c:v>
                </c:pt>
                <c:pt idx="12544">
                  <c:v>500713.81117017253</c:v>
                </c:pt>
                <c:pt idx="12545">
                  <c:v>500737.86636780325</c:v>
                </c:pt>
                <c:pt idx="12546">
                  <c:v>500969.57696876372</c:v>
                </c:pt>
                <c:pt idx="12547">
                  <c:v>500777.81790722784</c:v>
                </c:pt>
                <c:pt idx="12548">
                  <c:v>500776.34018035466</c:v>
                </c:pt>
                <c:pt idx="12549">
                  <c:v>500846.21184679755</c:v>
                </c:pt>
                <c:pt idx="12550">
                  <c:v>500885.87523049122</c:v>
                </c:pt>
                <c:pt idx="12551">
                  <c:v>500881.66350410529</c:v>
                </c:pt>
                <c:pt idx="12552">
                  <c:v>501454.7888956868</c:v>
                </c:pt>
                <c:pt idx="12553">
                  <c:v>501344.52386428096</c:v>
                </c:pt>
                <c:pt idx="12554">
                  <c:v>501110.70430013386</c:v>
                </c:pt>
                <c:pt idx="12555">
                  <c:v>500956.95872862212</c:v>
                </c:pt>
                <c:pt idx="12556">
                  <c:v>501123.9468207889</c:v>
                </c:pt>
                <c:pt idx="12557">
                  <c:v>500966.06543885643</c:v>
                </c:pt>
                <c:pt idx="12558">
                  <c:v>501025.92567135766</c:v>
                </c:pt>
                <c:pt idx="12559">
                  <c:v>500974.19077335676</c:v>
                </c:pt>
                <c:pt idx="12560">
                  <c:v>500978.9508175691</c:v>
                </c:pt>
                <c:pt idx="12561">
                  <c:v>500996.71102806728</c:v>
                </c:pt>
                <c:pt idx="12562">
                  <c:v>501034.24058726704</c:v>
                </c:pt>
                <c:pt idx="12563">
                  <c:v>500974.36011201848</c:v>
                </c:pt>
                <c:pt idx="12564">
                  <c:v>501119.55873456033</c:v>
                </c:pt>
                <c:pt idx="12565">
                  <c:v>501622.42157173919</c:v>
                </c:pt>
                <c:pt idx="12566">
                  <c:v>501062.43287348992</c:v>
                </c:pt>
                <c:pt idx="12567">
                  <c:v>501150.48640874075</c:v>
                </c:pt>
                <c:pt idx="12568">
                  <c:v>501177.08386364381</c:v>
                </c:pt>
                <c:pt idx="12569">
                  <c:v>501214.40455412789</c:v>
                </c:pt>
                <c:pt idx="12570">
                  <c:v>501604.80061457719</c:v>
                </c:pt>
                <c:pt idx="12571">
                  <c:v>501362.69637940894</c:v>
                </c:pt>
                <c:pt idx="12572">
                  <c:v>501269.77032115503</c:v>
                </c:pt>
                <c:pt idx="12573">
                  <c:v>501393.06682109088</c:v>
                </c:pt>
                <c:pt idx="12574">
                  <c:v>501368.27307654999</c:v>
                </c:pt>
                <c:pt idx="12575">
                  <c:v>501565.07028530596</c:v>
                </c:pt>
                <c:pt idx="12576">
                  <c:v>501600.37117798504</c:v>
                </c:pt>
                <c:pt idx="12577">
                  <c:v>501398.73182620475</c:v>
                </c:pt>
                <c:pt idx="12578">
                  <c:v>501375.77486165497</c:v>
                </c:pt>
                <c:pt idx="12579">
                  <c:v>502019.49331724207</c:v>
                </c:pt>
                <c:pt idx="12580">
                  <c:v>501429.28758323076</c:v>
                </c:pt>
                <c:pt idx="12581">
                  <c:v>501477.95609144308</c:v>
                </c:pt>
                <c:pt idx="12582">
                  <c:v>501627.12079590518</c:v>
                </c:pt>
                <c:pt idx="12583">
                  <c:v>501918.03529740829</c:v>
                </c:pt>
                <c:pt idx="12584">
                  <c:v>501600.38159655052</c:v>
                </c:pt>
                <c:pt idx="12585">
                  <c:v>501659.01293415297</c:v>
                </c:pt>
                <c:pt idx="12586">
                  <c:v>501603.96009374154</c:v>
                </c:pt>
                <c:pt idx="12587">
                  <c:v>501812.14679689769</c:v>
                </c:pt>
                <c:pt idx="12588">
                  <c:v>501602.74239782285</c:v>
                </c:pt>
                <c:pt idx="12589">
                  <c:v>501622.99191693828</c:v>
                </c:pt>
                <c:pt idx="12590">
                  <c:v>502090.1061993888</c:v>
                </c:pt>
                <c:pt idx="12591">
                  <c:v>501705.49269869347</c:v>
                </c:pt>
                <c:pt idx="12592">
                  <c:v>501645.938812454</c:v>
                </c:pt>
                <c:pt idx="12593">
                  <c:v>502028.34507217293</c:v>
                </c:pt>
                <c:pt idx="12594">
                  <c:v>501740.15222369501</c:v>
                </c:pt>
                <c:pt idx="12595">
                  <c:v>501710.74914680753</c:v>
                </c:pt>
                <c:pt idx="12596">
                  <c:v>501802.30590232875</c:v>
                </c:pt>
                <c:pt idx="12597">
                  <c:v>501828.12473817938</c:v>
                </c:pt>
                <c:pt idx="12598">
                  <c:v>501966.55180972925</c:v>
                </c:pt>
                <c:pt idx="12599">
                  <c:v>501884.59487614693</c:v>
                </c:pt>
                <c:pt idx="12600">
                  <c:v>501898.48410056502</c:v>
                </c:pt>
                <c:pt idx="12601">
                  <c:v>501834.49084391294</c:v>
                </c:pt>
                <c:pt idx="12602">
                  <c:v>501965.77175639354</c:v>
                </c:pt>
                <c:pt idx="12603">
                  <c:v>501888.05611644278</c:v>
                </c:pt>
                <c:pt idx="12604">
                  <c:v>501901.10054222564</c:v>
                </c:pt>
                <c:pt idx="12605">
                  <c:v>502407.80267890618</c:v>
                </c:pt>
                <c:pt idx="12606">
                  <c:v>501940.51979687606</c:v>
                </c:pt>
                <c:pt idx="12607">
                  <c:v>502079.51438972092</c:v>
                </c:pt>
                <c:pt idx="12608">
                  <c:v>501962.94756423909</c:v>
                </c:pt>
                <c:pt idx="12609">
                  <c:v>502048.06647663715</c:v>
                </c:pt>
                <c:pt idx="12610">
                  <c:v>502024.05639175477</c:v>
                </c:pt>
                <c:pt idx="12611">
                  <c:v>502010.93520168221</c:v>
                </c:pt>
                <c:pt idx="12612">
                  <c:v>502028.71650092368</c:v>
                </c:pt>
                <c:pt idx="12613">
                  <c:v>502024.2377744168</c:v>
                </c:pt>
                <c:pt idx="12614">
                  <c:v>502209.22492268507</c:v>
                </c:pt>
                <c:pt idx="12615">
                  <c:v>502068.14569682389</c:v>
                </c:pt>
                <c:pt idx="12616">
                  <c:v>502108.22264336527</c:v>
                </c:pt>
                <c:pt idx="12617">
                  <c:v>502390.17322386021</c:v>
                </c:pt>
                <c:pt idx="12618">
                  <c:v>502221.61919012602</c:v>
                </c:pt>
                <c:pt idx="12619">
                  <c:v>502230.31903238606</c:v>
                </c:pt>
                <c:pt idx="12620">
                  <c:v>502319.54302263458</c:v>
                </c:pt>
                <c:pt idx="12621">
                  <c:v>502193.84945648484</c:v>
                </c:pt>
                <c:pt idx="12622">
                  <c:v>502244.56099133013</c:v>
                </c:pt>
                <c:pt idx="12623">
                  <c:v>502227.45557187998</c:v>
                </c:pt>
                <c:pt idx="12624">
                  <c:v>502218.25695736666</c:v>
                </c:pt>
                <c:pt idx="12625">
                  <c:v>502263.55492997437</c:v>
                </c:pt>
                <c:pt idx="12626">
                  <c:v>502385.73052654922</c:v>
                </c:pt>
                <c:pt idx="12627">
                  <c:v>502624.05937140691</c:v>
                </c:pt>
                <c:pt idx="12628">
                  <c:v>502473.07346352068</c:v>
                </c:pt>
                <c:pt idx="12629">
                  <c:v>502871.17528256652</c:v>
                </c:pt>
                <c:pt idx="12630">
                  <c:v>502311.34480104881</c:v>
                </c:pt>
                <c:pt idx="12631">
                  <c:v>502315.2400406251</c:v>
                </c:pt>
                <c:pt idx="12632">
                  <c:v>502507.36972487072</c:v>
                </c:pt>
                <c:pt idx="12633">
                  <c:v>502373.50868373114</c:v>
                </c:pt>
                <c:pt idx="12634">
                  <c:v>502774.10376484442</c:v>
                </c:pt>
                <c:pt idx="12635">
                  <c:v>502385.98406588176</c:v>
                </c:pt>
                <c:pt idx="12636">
                  <c:v>502453.48508095095</c:v>
                </c:pt>
                <c:pt idx="12637">
                  <c:v>502699.08522104146</c:v>
                </c:pt>
                <c:pt idx="12638">
                  <c:v>502549.01076328522</c:v>
                </c:pt>
                <c:pt idx="12639">
                  <c:v>502438.76838461781</c:v>
                </c:pt>
                <c:pt idx="12640">
                  <c:v>502483.97815691365</c:v>
                </c:pt>
                <c:pt idx="12641">
                  <c:v>502502.2445318583</c:v>
                </c:pt>
                <c:pt idx="12642">
                  <c:v>502552.08611907961</c:v>
                </c:pt>
                <c:pt idx="12643">
                  <c:v>502533.76145382179</c:v>
                </c:pt>
                <c:pt idx="12644">
                  <c:v>502721.14585785335</c:v>
                </c:pt>
                <c:pt idx="12645">
                  <c:v>502655.74259170337</c:v>
                </c:pt>
                <c:pt idx="12646">
                  <c:v>502592.1568749118</c:v>
                </c:pt>
                <c:pt idx="12647">
                  <c:v>502531.91281200235</c:v>
                </c:pt>
                <c:pt idx="12648">
                  <c:v>502631.50252686336</c:v>
                </c:pt>
                <c:pt idx="12649">
                  <c:v>502575.89432646381</c:v>
                </c:pt>
                <c:pt idx="12650">
                  <c:v>503162.48258312524</c:v>
                </c:pt>
                <c:pt idx="12651">
                  <c:v>503096.28986809932</c:v>
                </c:pt>
                <c:pt idx="12652">
                  <c:v>502818.307209021</c:v>
                </c:pt>
                <c:pt idx="12653">
                  <c:v>502786.07967841817</c:v>
                </c:pt>
                <c:pt idx="12654">
                  <c:v>502681.53694021917</c:v>
                </c:pt>
                <c:pt idx="12655">
                  <c:v>503012.44405067677</c:v>
                </c:pt>
                <c:pt idx="12656">
                  <c:v>502690.42066631763</c:v>
                </c:pt>
                <c:pt idx="12657">
                  <c:v>503003.59876605647</c:v>
                </c:pt>
                <c:pt idx="12658">
                  <c:v>502827.62928901147</c:v>
                </c:pt>
                <c:pt idx="12659">
                  <c:v>502835.92008030217</c:v>
                </c:pt>
                <c:pt idx="12660">
                  <c:v>503037.59176146676</c:v>
                </c:pt>
                <c:pt idx="12661">
                  <c:v>502827.33893332485</c:v>
                </c:pt>
                <c:pt idx="12662">
                  <c:v>502866.92547390616</c:v>
                </c:pt>
                <c:pt idx="12663">
                  <c:v>502951.26167143119</c:v>
                </c:pt>
                <c:pt idx="12664">
                  <c:v>503038.9036708856</c:v>
                </c:pt>
                <c:pt idx="12665">
                  <c:v>502978.04958831804</c:v>
                </c:pt>
                <c:pt idx="12666">
                  <c:v>503170.70151356462</c:v>
                </c:pt>
                <c:pt idx="12667">
                  <c:v>503493.55126342172</c:v>
                </c:pt>
                <c:pt idx="12668">
                  <c:v>503048.19286054262</c:v>
                </c:pt>
                <c:pt idx="12669">
                  <c:v>503048.43015504052</c:v>
                </c:pt>
                <c:pt idx="12670">
                  <c:v>503043.65361378348</c:v>
                </c:pt>
                <c:pt idx="12671">
                  <c:v>503110.97987413604</c:v>
                </c:pt>
                <c:pt idx="12672">
                  <c:v>503160.5462304604</c:v>
                </c:pt>
                <c:pt idx="12673">
                  <c:v>503174.01197993068</c:v>
                </c:pt>
                <c:pt idx="12674">
                  <c:v>503227.56596582616</c:v>
                </c:pt>
                <c:pt idx="12675">
                  <c:v>503246.29746917321</c:v>
                </c:pt>
                <c:pt idx="12676">
                  <c:v>503218.63082271698</c:v>
                </c:pt>
                <c:pt idx="12677">
                  <c:v>503096.52824712626</c:v>
                </c:pt>
                <c:pt idx="12678">
                  <c:v>503612.75274141558</c:v>
                </c:pt>
                <c:pt idx="12679">
                  <c:v>503193.57736020943</c:v>
                </c:pt>
                <c:pt idx="12680">
                  <c:v>503220.27763511922</c:v>
                </c:pt>
                <c:pt idx="12681">
                  <c:v>503251.83274282719</c:v>
                </c:pt>
                <c:pt idx="12682">
                  <c:v>503265.24864119949</c:v>
                </c:pt>
                <c:pt idx="12683">
                  <c:v>503286.85804565268</c:v>
                </c:pt>
                <c:pt idx="12684">
                  <c:v>503268.72258979338</c:v>
                </c:pt>
                <c:pt idx="12685">
                  <c:v>503332.27362986351</c:v>
                </c:pt>
                <c:pt idx="12686">
                  <c:v>503859.96412906266</c:v>
                </c:pt>
                <c:pt idx="12687">
                  <c:v>503325.91963322327</c:v>
                </c:pt>
                <c:pt idx="12688">
                  <c:v>503749.61504958308</c:v>
                </c:pt>
                <c:pt idx="12689">
                  <c:v>503352.32999245642</c:v>
                </c:pt>
                <c:pt idx="12690">
                  <c:v>503678.98990984628</c:v>
                </c:pt>
                <c:pt idx="12691">
                  <c:v>503424.77301443199</c:v>
                </c:pt>
                <c:pt idx="12692">
                  <c:v>503427.69103707286</c:v>
                </c:pt>
                <c:pt idx="12693">
                  <c:v>503646.31885522604</c:v>
                </c:pt>
                <c:pt idx="12694">
                  <c:v>503554.09696690942</c:v>
                </c:pt>
                <c:pt idx="12695">
                  <c:v>503568.59658746241</c:v>
                </c:pt>
                <c:pt idx="12696">
                  <c:v>503676.54433361377</c:v>
                </c:pt>
                <c:pt idx="12697">
                  <c:v>503595.0978624727</c:v>
                </c:pt>
                <c:pt idx="12698">
                  <c:v>503546.66083817772</c:v>
                </c:pt>
                <c:pt idx="12699">
                  <c:v>503745.18227579555</c:v>
                </c:pt>
                <c:pt idx="12700">
                  <c:v>503626.16373813146</c:v>
                </c:pt>
                <c:pt idx="12701">
                  <c:v>504173.44870656094</c:v>
                </c:pt>
                <c:pt idx="12702">
                  <c:v>503674.85754863417</c:v>
                </c:pt>
                <c:pt idx="12703">
                  <c:v>503764.41407014144</c:v>
                </c:pt>
                <c:pt idx="12704">
                  <c:v>503745.38035872718</c:v>
                </c:pt>
                <c:pt idx="12705">
                  <c:v>503862.97159619525</c:v>
                </c:pt>
                <c:pt idx="12706">
                  <c:v>503780.65357749496</c:v>
                </c:pt>
                <c:pt idx="12707">
                  <c:v>503803.0889536881</c:v>
                </c:pt>
                <c:pt idx="12708">
                  <c:v>504120.49314255087</c:v>
                </c:pt>
                <c:pt idx="12709">
                  <c:v>504031.01630748587</c:v>
                </c:pt>
                <c:pt idx="12710">
                  <c:v>503847.10032348701</c:v>
                </c:pt>
                <c:pt idx="12711">
                  <c:v>504469.28729063954</c:v>
                </c:pt>
                <c:pt idx="12712">
                  <c:v>504257.36780298391</c:v>
                </c:pt>
                <c:pt idx="12713">
                  <c:v>504098.39985784364</c:v>
                </c:pt>
                <c:pt idx="12714">
                  <c:v>504005.6585386683</c:v>
                </c:pt>
                <c:pt idx="12715">
                  <c:v>503908.58512993879</c:v>
                </c:pt>
                <c:pt idx="12716">
                  <c:v>503926.7569989101</c:v>
                </c:pt>
                <c:pt idx="12717">
                  <c:v>504107.21048081841</c:v>
                </c:pt>
                <c:pt idx="12718">
                  <c:v>504016.03041517443</c:v>
                </c:pt>
                <c:pt idx="12719">
                  <c:v>503988.72242858168</c:v>
                </c:pt>
                <c:pt idx="12720">
                  <c:v>504023.73712707928</c:v>
                </c:pt>
                <c:pt idx="12721">
                  <c:v>504019.15522252471</c:v>
                </c:pt>
                <c:pt idx="12722">
                  <c:v>504081.86302464042</c:v>
                </c:pt>
                <c:pt idx="12723">
                  <c:v>504328.01770089939</c:v>
                </c:pt>
                <c:pt idx="12724">
                  <c:v>504054.44733808114</c:v>
                </c:pt>
                <c:pt idx="12725">
                  <c:v>504090.38634237525</c:v>
                </c:pt>
                <c:pt idx="12726">
                  <c:v>504202.74125408399</c:v>
                </c:pt>
                <c:pt idx="12727">
                  <c:v>504301.47169096512</c:v>
                </c:pt>
                <c:pt idx="12728">
                  <c:v>504197.24564273219</c:v>
                </c:pt>
                <c:pt idx="12729">
                  <c:v>504206.41800051177</c:v>
                </c:pt>
                <c:pt idx="12730">
                  <c:v>504173.51568472799</c:v>
                </c:pt>
                <c:pt idx="12731">
                  <c:v>504224.2623156776</c:v>
                </c:pt>
                <c:pt idx="12732">
                  <c:v>504668.02750055405</c:v>
                </c:pt>
                <c:pt idx="12733">
                  <c:v>504231.28980493231</c:v>
                </c:pt>
                <c:pt idx="12734">
                  <c:v>504295.10560362943</c:v>
                </c:pt>
                <c:pt idx="12735">
                  <c:v>504222.27791206277</c:v>
                </c:pt>
                <c:pt idx="12736">
                  <c:v>504239.74658083974</c:v>
                </c:pt>
                <c:pt idx="12737">
                  <c:v>504357.42412598681</c:v>
                </c:pt>
                <c:pt idx="12738">
                  <c:v>504451.17617311049</c:v>
                </c:pt>
                <c:pt idx="12739">
                  <c:v>504416.3135360562</c:v>
                </c:pt>
                <c:pt idx="12740">
                  <c:v>504405.0827237636</c:v>
                </c:pt>
                <c:pt idx="12741">
                  <c:v>504373.09014323098</c:v>
                </c:pt>
                <c:pt idx="12742">
                  <c:v>504787.28195950255</c:v>
                </c:pt>
                <c:pt idx="12743">
                  <c:v>504902.10077005532</c:v>
                </c:pt>
                <c:pt idx="12744">
                  <c:v>504465.1887070458</c:v>
                </c:pt>
                <c:pt idx="12745">
                  <c:v>504491.96437331702</c:v>
                </c:pt>
                <c:pt idx="12746">
                  <c:v>504491.57414740359</c:v>
                </c:pt>
                <c:pt idx="12747">
                  <c:v>504743.10762170801</c:v>
                </c:pt>
                <c:pt idx="12748">
                  <c:v>504697.38606963627</c:v>
                </c:pt>
                <c:pt idx="12749">
                  <c:v>504595.51526675059</c:v>
                </c:pt>
                <c:pt idx="12750">
                  <c:v>504540.29294615571</c:v>
                </c:pt>
                <c:pt idx="12751">
                  <c:v>504698.92022089829</c:v>
                </c:pt>
                <c:pt idx="12752">
                  <c:v>505193.57493904833</c:v>
                </c:pt>
                <c:pt idx="12753">
                  <c:v>504756.08888567775</c:v>
                </c:pt>
                <c:pt idx="12754">
                  <c:v>504606.61032204708</c:v>
                </c:pt>
                <c:pt idx="12755">
                  <c:v>504597.58089223487</c:v>
                </c:pt>
                <c:pt idx="12756">
                  <c:v>504831.41198340419</c:v>
                </c:pt>
                <c:pt idx="12757">
                  <c:v>504803.15945919289</c:v>
                </c:pt>
                <c:pt idx="12758">
                  <c:v>504758.1325786885</c:v>
                </c:pt>
                <c:pt idx="12759">
                  <c:v>504729.98895718291</c:v>
                </c:pt>
                <c:pt idx="12760">
                  <c:v>504739.18285927462</c:v>
                </c:pt>
                <c:pt idx="12761">
                  <c:v>504925.65012063237</c:v>
                </c:pt>
                <c:pt idx="12762">
                  <c:v>504853.52088826627</c:v>
                </c:pt>
                <c:pt idx="12763">
                  <c:v>504832.1775540575</c:v>
                </c:pt>
                <c:pt idx="12764">
                  <c:v>504859.13397196901</c:v>
                </c:pt>
                <c:pt idx="12765">
                  <c:v>505153.86724360386</c:v>
                </c:pt>
                <c:pt idx="12766">
                  <c:v>504971.13191338052</c:v>
                </c:pt>
                <c:pt idx="12767">
                  <c:v>504866.82975042413</c:v>
                </c:pt>
                <c:pt idx="12768">
                  <c:v>504844.92971380695</c:v>
                </c:pt>
                <c:pt idx="12769">
                  <c:v>505080.41574571724</c:v>
                </c:pt>
                <c:pt idx="12770">
                  <c:v>504871.27171603899</c:v>
                </c:pt>
                <c:pt idx="12771">
                  <c:v>504889.19696426287</c:v>
                </c:pt>
                <c:pt idx="12772">
                  <c:v>505175.94706867414</c:v>
                </c:pt>
                <c:pt idx="12773">
                  <c:v>505533.7003475051</c:v>
                </c:pt>
                <c:pt idx="12774">
                  <c:v>505507.20309330523</c:v>
                </c:pt>
                <c:pt idx="12775">
                  <c:v>505008.11571321153</c:v>
                </c:pt>
                <c:pt idx="12776">
                  <c:v>505076.40170496429</c:v>
                </c:pt>
                <c:pt idx="12777">
                  <c:v>505035.01584255853</c:v>
                </c:pt>
                <c:pt idx="12778">
                  <c:v>505034.700127327</c:v>
                </c:pt>
                <c:pt idx="12779">
                  <c:v>505143.31912671955</c:v>
                </c:pt>
                <c:pt idx="12780">
                  <c:v>505175.90994172945</c:v>
                </c:pt>
                <c:pt idx="12781">
                  <c:v>505187.41860191</c:v>
                </c:pt>
                <c:pt idx="12782">
                  <c:v>505177.27524246328</c:v>
                </c:pt>
                <c:pt idx="12783">
                  <c:v>505511.65570259036</c:v>
                </c:pt>
                <c:pt idx="12784">
                  <c:v>505432.1120610467</c:v>
                </c:pt>
                <c:pt idx="12785">
                  <c:v>505237.97648153937</c:v>
                </c:pt>
                <c:pt idx="12786">
                  <c:v>505264.78586034384</c:v>
                </c:pt>
                <c:pt idx="12787">
                  <c:v>505359.22741327889</c:v>
                </c:pt>
                <c:pt idx="12788">
                  <c:v>505317.41244470532</c:v>
                </c:pt>
                <c:pt idx="12789">
                  <c:v>505410.03767609637</c:v>
                </c:pt>
                <c:pt idx="12790">
                  <c:v>505405.75363121892</c:v>
                </c:pt>
                <c:pt idx="12791">
                  <c:v>505745.78870361339</c:v>
                </c:pt>
                <c:pt idx="12792">
                  <c:v>505648.56695815769</c:v>
                </c:pt>
                <c:pt idx="12793">
                  <c:v>505445.95229168417</c:v>
                </c:pt>
                <c:pt idx="12794">
                  <c:v>505463.06085585698</c:v>
                </c:pt>
                <c:pt idx="12795">
                  <c:v>505525.99958364066</c:v>
                </c:pt>
                <c:pt idx="12796">
                  <c:v>505589.06799684541</c:v>
                </c:pt>
                <c:pt idx="12797">
                  <c:v>505507.27274428139</c:v>
                </c:pt>
                <c:pt idx="12798">
                  <c:v>505520.56577619631</c:v>
                </c:pt>
                <c:pt idx="12799">
                  <c:v>505525.03993142402</c:v>
                </c:pt>
                <c:pt idx="12800">
                  <c:v>505551.42498964886</c:v>
                </c:pt>
                <c:pt idx="12801">
                  <c:v>505627.42494927126</c:v>
                </c:pt>
                <c:pt idx="12802">
                  <c:v>506156.62916012027</c:v>
                </c:pt>
                <c:pt idx="12803">
                  <c:v>505609.20403998572</c:v>
                </c:pt>
                <c:pt idx="12804">
                  <c:v>505626.80004335678</c:v>
                </c:pt>
                <c:pt idx="12805">
                  <c:v>505812.01230938768</c:v>
                </c:pt>
                <c:pt idx="12806">
                  <c:v>505698.78521508345</c:v>
                </c:pt>
                <c:pt idx="12807">
                  <c:v>505772.24894342764</c:v>
                </c:pt>
                <c:pt idx="12808">
                  <c:v>506311.26375532761</c:v>
                </c:pt>
                <c:pt idx="12809">
                  <c:v>506147.81414701359</c:v>
                </c:pt>
                <c:pt idx="12810">
                  <c:v>505675.27485347824</c:v>
                </c:pt>
                <c:pt idx="12811">
                  <c:v>505796.65316263912</c:v>
                </c:pt>
                <c:pt idx="12812">
                  <c:v>505838.51453906728</c:v>
                </c:pt>
                <c:pt idx="12813">
                  <c:v>506068.30101726425</c:v>
                </c:pt>
                <c:pt idx="12814">
                  <c:v>505794.34600582457</c:v>
                </c:pt>
                <c:pt idx="12815">
                  <c:v>505786.29999312438</c:v>
                </c:pt>
                <c:pt idx="12816">
                  <c:v>505920.14447523339</c:v>
                </c:pt>
                <c:pt idx="12817">
                  <c:v>505843.06300353148</c:v>
                </c:pt>
                <c:pt idx="12818">
                  <c:v>506152.24484603596</c:v>
                </c:pt>
                <c:pt idx="12819">
                  <c:v>506031.03718455479</c:v>
                </c:pt>
                <c:pt idx="12820">
                  <c:v>506052.95958826796</c:v>
                </c:pt>
                <c:pt idx="12821">
                  <c:v>506160.13253424678</c:v>
                </c:pt>
                <c:pt idx="12822">
                  <c:v>506142.40435744246</c:v>
                </c:pt>
                <c:pt idx="12823">
                  <c:v>506237.06380680506</c:v>
                </c:pt>
                <c:pt idx="12824">
                  <c:v>506065.26236368238</c:v>
                </c:pt>
                <c:pt idx="12825">
                  <c:v>506269.07232169004</c:v>
                </c:pt>
                <c:pt idx="12826">
                  <c:v>506324.55206157384</c:v>
                </c:pt>
                <c:pt idx="12827">
                  <c:v>506589.67038172134</c:v>
                </c:pt>
                <c:pt idx="12828">
                  <c:v>506184.99681391375</c:v>
                </c:pt>
                <c:pt idx="12829">
                  <c:v>506130.38393776346</c:v>
                </c:pt>
                <c:pt idx="12830">
                  <c:v>506300.49066511262</c:v>
                </c:pt>
                <c:pt idx="12831">
                  <c:v>506174.76056819729</c:v>
                </c:pt>
                <c:pt idx="12832">
                  <c:v>506757.5752111593</c:v>
                </c:pt>
                <c:pt idx="12833">
                  <c:v>506183.22102519887</c:v>
                </c:pt>
                <c:pt idx="12834">
                  <c:v>506277.60615183297</c:v>
                </c:pt>
                <c:pt idx="12835">
                  <c:v>506263.29218661285</c:v>
                </c:pt>
                <c:pt idx="12836">
                  <c:v>506440.32747962989</c:v>
                </c:pt>
                <c:pt idx="12837">
                  <c:v>506810.6143432926</c:v>
                </c:pt>
                <c:pt idx="12838">
                  <c:v>506686.90911181917</c:v>
                </c:pt>
                <c:pt idx="12839">
                  <c:v>506810.62733711168</c:v>
                </c:pt>
                <c:pt idx="12840">
                  <c:v>506329.17534633883</c:v>
                </c:pt>
                <c:pt idx="12841">
                  <c:v>506382.83480342396</c:v>
                </c:pt>
                <c:pt idx="12842">
                  <c:v>506351.24367104698</c:v>
                </c:pt>
                <c:pt idx="12843">
                  <c:v>506377.56287733326</c:v>
                </c:pt>
                <c:pt idx="12844">
                  <c:v>506408.87302022154</c:v>
                </c:pt>
                <c:pt idx="12845">
                  <c:v>506390.8882704865</c:v>
                </c:pt>
                <c:pt idx="12846">
                  <c:v>506399.6701119286</c:v>
                </c:pt>
                <c:pt idx="12847">
                  <c:v>506766.46103429684</c:v>
                </c:pt>
                <c:pt idx="12848">
                  <c:v>506444.14500304899</c:v>
                </c:pt>
                <c:pt idx="12849">
                  <c:v>506511.75570851308</c:v>
                </c:pt>
                <c:pt idx="12850">
                  <c:v>506726.68499696476</c:v>
                </c:pt>
                <c:pt idx="12851">
                  <c:v>506701.8779916499</c:v>
                </c:pt>
                <c:pt idx="12852">
                  <c:v>506457.25143874908</c:v>
                </c:pt>
                <c:pt idx="12853">
                  <c:v>506536.76765286637</c:v>
                </c:pt>
                <c:pt idx="12854">
                  <c:v>506612.24453814898</c:v>
                </c:pt>
                <c:pt idx="12855">
                  <c:v>507018.35140687018</c:v>
                </c:pt>
                <c:pt idx="12856">
                  <c:v>506700.12271223258</c:v>
                </c:pt>
                <c:pt idx="12857">
                  <c:v>506692.43769469653</c:v>
                </c:pt>
                <c:pt idx="12858">
                  <c:v>506616.2597066593</c:v>
                </c:pt>
                <c:pt idx="12859">
                  <c:v>506709.94775816216</c:v>
                </c:pt>
                <c:pt idx="12860">
                  <c:v>506660.53144065378</c:v>
                </c:pt>
                <c:pt idx="12861">
                  <c:v>506772.15028164367</c:v>
                </c:pt>
                <c:pt idx="12862">
                  <c:v>506857.13457382953</c:v>
                </c:pt>
                <c:pt idx="12863">
                  <c:v>506803.22168597433</c:v>
                </c:pt>
                <c:pt idx="12864">
                  <c:v>506771.1630954697</c:v>
                </c:pt>
                <c:pt idx="12865">
                  <c:v>507040.46824397222</c:v>
                </c:pt>
                <c:pt idx="12866">
                  <c:v>506806.87742479792</c:v>
                </c:pt>
                <c:pt idx="12867">
                  <c:v>507327.70802482014</c:v>
                </c:pt>
                <c:pt idx="12868">
                  <c:v>506921.09427943628</c:v>
                </c:pt>
                <c:pt idx="12869">
                  <c:v>506797.58668191481</c:v>
                </c:pt>
                <c:pt idx="12870">
                  <c:v>506797.56036234664</c:v>
                </c:pt>
                <c:pt idx="12871">
                  <c:v>506938.76558459766</c:v>
                </c:pt>
                <c:pt idx="12872">
                  <c:v>506837.31072730268</c:v>
                </c:pt>
                <c:pt idx="12873">
                  <c:v>507033.82807949197</c:v>
                </c:pt>
                <c:pt idx="12874">
                  <c:v>507270.28994117281</c:v>
                </c:pt>
                <c:pt idx="12875">
                  <c:v>506934.7074477406</c:v>
                </c:pt>
                <c:pt idx="12876">
                  <c:v>507531.03336426732</c:v>
                </c:pt>
                <c:pt idx="12877">
                  <c:v>506925.54966703599</c:v>
                </c:pt>
                <c:pt idx="12878">
                  <c:v>507199.82245607337</c:v>
                </c:pt>
                <c:pt idx="12879">
                  <c:v>507164.82643622474</c:v>
                </c:pt>
                <c:pt idx="12880">
                  <c:v>507206.98571338231</c:v>
                </c:pt>
                <c:pt idx="12881">
                  <c:v>507062.51824750472</c:v>
                </c:pt>
                <c:pt idx="12882">
                  <c:v>507234.92119761283</c:v>
                </c:pt>
                <c:pt idx="12883">
                  <c:v>507106.96360323747</c:v>
                </c:pt>
                <c:pt idx="12884">
                  <c:v>507115.94669567153</c:v>
                </c:pt>
                <c:pt idx="12885">
                  <c:v>507120.43035034486</c:v>
                </c:pt>
                <c:pt idx="12886">
                  <c:v>507291.05962054635</c:v>
                </c:pt>
                <c:pt idx="12887">
                  <c:v>507320.85996200552</c:v>
                </c:pt>
                <c:pt idx="12888">
                  <c:v>507186.32272482297</c:v>
                </c:pt>
                <c:pt idx="12889">
                  <c:v>507306.84528416669</c:v>
                </c:pt>
                <c:pt idx="12890">
                  <c:v>507279.1945871666</c:v>
                </c:pt>
                <c:pt idx="12891">
                  <c:v>507478.01095355925</c:v>
                </c:pt>
                <c:pt idx="12892">
                  <c:v>507296.90656958084</c:v>
                </c:pt>
                <c:pt idx="12893">
                  <c:v>507416.63294054085</c:v>
                </c:pt>
                <c:pt idx="12894">
                  <c:v>507588.5367400854</c:v>
                </c:pt>
                <c:pt idx="12895">
                  <c:v>507473.56916195678</c:v>
                </c:pt>
                <c:pt idx="12896">
                  <c:v>507546.34915674647</c:v>
                </c:pt>
                <c:pt idx="12897">
                  <c:v>507510.55647153134</c:v>
                </c:pt>
                <c:pt idx="12898">
                  <c:v>507609.22864309716</c:v>
                </c:pt>
                <c:pt idx="12899">
                  <c:v>507402.94036516489</c:v>
                </c:pt>
                <c:pt idx="12900">
                  <c:v>507554.91871193686</c:v>
                </c:pt>
                <c:pt idx="12901">
                  <c:v>507491.50908716972</c:v>
                </c:pt>
                <c:pt idx="12902">
                  <c:v>507451.5211470098</c:v>
                </c:pt>
                <c:pt idx="12903">
                  <c:v>507707.90486479359</c:v>
                </c:pt>
                <c:pt idx="12904">
                  <c:v>507946.61105127609</c:v>
                </c:pt>
                <c:pt idx="12905">
                  <c:v>508132.26014602353</c:v>
                </c:pt>
                <c:pt idx="12906">
                  <c:v>507531.06982823578</c:v>
                </c:pt>
                <c:pt idx="12907">
                  <c:v>507624.736481931</c:v>
                </c:pt>
                <c:pt idx="12908">
                  <c:v>507754.20194533531</c:v>
                </c:pt>
                <c:pt idx="12909">
                  <c:v>507749.732302872</c:v>
                </c:pt>
                <c:pt idx="12910">
                  <c:v>507722.86542823538</c:v>
                </c:pt>
                <c:pt idx="12911">
                  <c:v>507897.79631849704</c:v>
                </c:pt>
                <c:pt idx="12912">
                  <c:v>507748.35875290056</c:v>
                </c:pt>
                <c:pt idx="12913">
                  <c:v>507851.42791885271</c:v>
                </c:pt>
                <c:pt idx="12914">
                  <c:v>507748.23775765725</c:v>
                </c:pt>
                <c:pt idx="12915">
                  <c:v>507694.73287119792</c:v>
                </c:pt>
                <c:pt idx="12916">
                  <c:v>507844.89624085685</c:v>
                </c:pt>
                <c:pt idx="12917">
                  <c:v>507747.75003040105</c:v>
                </c:pt>
                <c:pt idx="12918">
                  <c:v>507814.18902320386</c:v>
                </c:pt>
                <c:pt idx="12919">
                  <c:v>507800.81243035488</c:v>
                </c:pt>
                <c:pt idx="12920">
                  <c:v>507862.84227566677</c:v>
                </c:pt>
                <c:pt idx="12921">
                  <c:v>507827.27516600239</c:v>
                </c:pt>
                <c:pt idx="12922">
                  <c:v>508463.8827277323</c:v>
                </c:pt>
                <c:pt idx="12923">
                  <c:v>508353.3781412149</c:v>
                </c:pt>
                <c:pt idx="12924">
                  <c:v>508463.89678502642</c:v>
                </c:pt>
                <c:pt idx="12925">
                  <c:v>508030.90447708481</c:v>
                </c:pt>
                <c:pt idx="12926">
                  <c:v>508089.01364592207</c:v>
                </c:pt>
                <c:pt idx="12927">
                  <c:v>508012.98125724727</c:v>
                </c:pt>
                <c:pt idx="12928">
                  <c:v>508151.18865609285</c:v>
                </c:pt>
                <c:pt idx="12929">
                  <c:v>508318.83745400055</c:v>
                </c:pt>
                <c:pt idx="12930">
                  <c:v>508186.68031411705</c:v>
                </c:pt>
                <c:pt idx="12931">
                  <c:v>508707.07761408732</c:v>
                </c:pt>
                <c:pt idx="12932">
                  <c:v>508203.00270226441</c:v>
                </c:pt>
                <c:pt idx="12933">
                  <c:v>508373.53420628904</c:v>
                </c:pt>
                <c:pt idx="12934">
                  <c:v>508261.14373318851</c:v>
                </c:pt>
                <c:pt idx="12935">
                  <c:v>508337.43184344663</c:v>
                </c:pt>
                <c:pt idx="12936">
                  <c:v>508216.33239073528</c:v>
                </c:pt>
                <c:pt idx="12937">
                  <c:v>508424.28308898408</c:v>
                </c:pt>
                <c:pt idx="12938">
                  <c:v>508260.65068902762</c:v>
                </c:pt>
                <c:pt idx="12939">
                  <c:v>508421.64580471395</c:v>
                </c:pt>
                <c:pt idx="12940">
                  <c:v>508269.45757267589</c:v>
                </c:pt>
                <c:pt idx="12941">
                  <c:v>508583.31940157257</c:v>
                </c:pt>
                <c:pt idx="12942">
                  <c:v>508282.66092596587</c:v>
                </c:pt>
                <c:pt idx="12943">
                  <c:v>508499.27016037388</c:v>
                </c:pt>
                <c:pt idx="12944">
                  <c:v>508331.23076683801</c:v>
                </c:pt>
                <c:pt idx="12945">
                  <c:v>508340.51070082845</c:v>
                </c:pt>
                <c:pt idx="12946">
                  <c:v>508403.43225451664</c:v>
                </c:pt>
                <c:pt idx="12947">
                  <c:v>508331.23981543496</c:v>
                </c:pt>
                <c:pt idx="12948">
                  <c:v>508371.20542253403</c:v>
                </c:pt>
                <c:pt idx="12949">
                  <c:v>508530.20903962885</c:v>
                </c:pt>
                <c:pt idx="12950">
                  <c:v>508455.80152044003</c:v>
                </c:pt>
                <c:pt idx="12951">
                  <c:v>508764.6196509045</c:v>
                </c:pt>
                <c:pt idx="12952">
                  <c:v>508571.94624785532</c:v>
                </c:pt>
                <c:pt idx="12953">
                  <c:v>508468.82234420691</c:v>
                </c:pt>
                <c:pt idx="12954">
                  <c:v>509074.12673045311</c:v>
                </c:pt>
                <c:pt idx="12955">
                  <c:v>508968.01389954041</c:v>
                </c:pt>
                <c:pt idx="12956">
                  <c:v>508791.15609103389</c:v>
                </c:pt>
                <c:pt idx="12957">
                  <c:v>508578.83619133494</c:v>
                </c:pt>
                <c:pt idx="12958">
                  <c:v>508499.59790062648</c:v>
                </c:pt>
                <c:pt idx="12959">
                  <c:v>509105.09826050641</c:v>
                </c:pt>
                <c:pt idx="12960">
                  <c:v>508561.21132265881</c:v>
                </c:pt>
                <c:pt idx="12961">
                  <c:v>508715.92171704286</c:v>
                </c:pt>
                <c:pt idx="12962">
                  <c:v>508764.57468866667</c:v>
                </c:pt>
                <c:pt idx="12963">
                  <c:v>508865.50874093757</c:v>
                </c:pt>
                <c:pt idx="12964">
                  <c:v>508715.91879690957</c:v>
                </c:pt>
                <c:pt idx="12965">
                  <c:v>508667.41383339633</c:v>
                </c:pt>
                <c:pt idx="12966">
                  <c:v>508694.05704247596</c:v>
                </c:pt>
                <c:pt idx="12967">
                  <c:v>508769.00744418585</c:v>
                </c:pt>
                <c:pt idx="12968">
                  <c:v>509441.22837378056</c:v>
                </c:pt>
                <c:pt idx="12969">
                  <c:v>509070.18127823336</c:v>
                </c:pt>
                <c:pt idx="12970">
                  <c:v>508996.27629907633</c:v>
                </c:pt>
                <c:pt idx="12971">
                  <c:v>509044.98721215513</c:v>
                </c:pt>
                <c:pt idx="12972">
                  <c:v>509003.76042422332</c:v>
                </c:pt>
                <c:pt idx="12973">
                  <c:v>509070.8090265714</c:v>
                </c:pt>
                <c:pt idx="12974">
                  <c:v>509101.64595746016</c:v>
                </c:pt>
                <c:pt idx="12975">
                  <c:v>509052.07591016538</c:v>
                </c:pt>
                <c:pt idx="12976">
                  <c:v>509069.88439873548</c:v>
                </c:pt>
                <c:pt idx="12977">
                  <c:v>509096.24539988354</c:v>
                </c:pt>
                <c:pt idx="12978">
                  <c:v>509432.4404126741</c:v>
                </c:pt>
                <c:pt idx="12979">
                  <c:v>509489.93232859811</c:v>
                </c:pt>
                <c:pt idx="12980">
                  <c:v>509542.99849046295</c:v>
                </c:pt>
                <c:pt idx="12981">
                  <c:v>509091.83008515229</c:v>
                </c:pt>
                <c:pt idx="12982">
                  <c:v>509091.86312078271</c:v>
                </c:pt>
                <c:pt idx="12983">
                  <c:v>509136.87632237014</c:v>
                </c:pt>
                <c:pt idx="12984">
                  <c:v>509127.35787928884</c:v>
                </c:pt>
                <c:pt idx="12985">
                  <c:v>509131.71205646079</c:v>
                </c:pt>
                <c:pt idx="12986">
                  <c:v>509252.64926768752</c:v>
                </c:pt>
                <c:pt idx="12987">
                  <c:v>509458.98078773974</c:v>
                </c:pt>
                <c:pt idx="12988">
                  <c:v>509323.2592860306</c:v>
                </c:pt>
                <c:pt idx="12989">
                  <c:v>509423.3933521224</c:v>
                </c:pt>
                <c:pt idx="12990">
                  <c:v>509326.255391735</c:v>
                </c:pt>
                <c:pt idx="12991">
                  <c:v>509483.58016320883</c:v>
                </c:pt>
                <c:pt idx="12992">
                  <c:v>509357.30330953916</c:v>
                </c:pt>
                <c:pt idx="12993">
                  <c:v>509569.53049627703</c:v>
                </c:pt>
                <c:pt idx="12994">
                  <c:v>510003.01292568608</c:v>
                </c:pt>
                <c:pt idx="12995">
                  <c:v>509428.89520242723</c:v>
                </c:pt>
                <c:pt idx="12996">
                  <c:v>509496.06195901695</c:v>
                </c:pt>
                <c:pt idx="12997">
                  <c:v>509401.54820991273</c:v>
                </c:pt>
                <c:pt idx="12998">
                  <c:v>509401.63017138815</c:v>
                </c:pt>
                <c:pt idx="12999">
                  <c:v>509500.00807856565</c:v>
                </c:pt>
                <c:pt idx="13000">
                  <c:v>509445.89310622169</c:v>
                </c:pt>
                <c:pt idx="13001">
                  <c:v>509495.46060979035</c:v>
                </c:pt>
                <c:pt idx="13002">
                  <c:v>509436.89376232028</c:v>
                </c:pt>
                <c:pt idx="13003">
                  <c:v>509566.78934499738</c:v>
                </c:pt>
                <c:pt idx="13004">
                  <c:v>509467.86499617936</c:v>
                </c:pt>
                <c:pt idx="13005">
                  <c:v>509711.09918485617</c:v>
                </c:pt>
                <c:pt idx="13006">
                  <c:v>509481.09543303045</c:v>
                </c:pt>
                <c:pt idx="13007">
                  <c:v>509712.98556212353</c:v>
                </c:pt>
                <c:pt idx="13008">
                  <c:v>509561.08954427612</c:v>
                </c:pt>
                <c:pt idx="13009">
                  <c:v>509799.57153548894</c:v>
                </c:pt>
                <c:pt idx="13010">
                  <c:v>510029.59944672859</c:v>
                </c:pt>
                <c:pt idx="13011">
                  <c:v>509632.19900032395</c:v>
                </c:pt>
                <c:pt idx="13012">
                  <c:v>510122.49216871377</c:v>
                </c:pt>
                <c:pt idx="13013">
                  <c:v>509644.87226572336</c:v>
                </c:pt>
                <c:pt idx="13014">
                  <c:v>509662.42694351304</c:v>
                </c:pt>
                <c:pt idx="13015">
                  <c:v>510202.11141596147</c:v>
                </c:pt>
                <c:pt idx="13016">
                  <c:v>509702.72609546571</c:v>
                </c:pt>
                <c:pt idx="13017">
                  <c:v>509666.8803542243</c:v>
                </c:pt>
                <c:pt idx="13018">
                  <c:v>509725.3307925043</c:v>
                </c:pt>
                <c:pt idx="13019">
                  <c:v>509863.32542823488</c:v>
                </c:pt>
                <c:pt idx="13020">
                  <c:v>509836.60000744101</c:v>
                </c:pt>
                <c:pt idx="13021">
                  <c:v>509935.22803844785</c:v>
                </c:pt>
                <c:pt idx="13022">
                  <c:v>510140.21520889405</c:v>
                </c:pt>
                <c:pt idx="13023">
                  <c:v>509759.76369356166</c:v>
                </c:pt>
                <c:pt idx="13024">
                  <c:v>509768.60330771853</c:v>
                </c:pt>
                <c:pt idx="13025">
                  <c:v>509874.72240358946</c:v>
                </c:pt>
                <c:pt idx="13026">
                  <c:v>509884.93032995082</c:v>
                </c:pt>
                <c:pt idx="13027">
                  <c:v>509821.6522886483</c:v>
                </c:pt>
                <c:pt idx="13028">
                  <c:v>509949.93436691765</c:v>
                </c:pt>
                <c:pt idx="13029">
                  <c:v>509974.47009386111</c:v>
                </c:pt>
                <c:pt idx="13030">
                  <c:v>509870.92145831132</c:v>
                </c:pt>
                <c:pt idx="13031">
                  <c:v>510104.83478261641</c:v>
                </c:pt>
                <c:pt idx="13032">
                  <c:v>509870.44762037508</c:v>
                </c:pt>
                <c:pt idx="13033">
                  <c:v>509848.24370675057</c:v>
                </c:pt>
                <c:pt idx="13034">
                  <c:v>509955.92181530094</c:v>
                </c:pt>
                <c:pt idx="13035">
                  <c:v>509870.56638315128</c:v>
                </c:pt>
                <c:pt idx="13036">
                  <c:v>509954.3524751708</c:v>
                </c:pt>
                <c:pt idx="13037">
                  <c:v>510003.11221129366</c:v>
                </c:pt>
                <c:pt idx="13038">
                  <c:v>510162.30028138222</c:v>
                </c:pt>
                <c:pt idx="13039">
                  <c:v>510254.77091925632</c:v>
                </c:pt>
                <c:pt idx="13040">
                  <c:v>510436.66466665617</c:v>
                </c:pt>
                <c:pt idx="13041">
                  <c:v>510503.0294066791</c:v>
                </c:pt>
                <c:pt idx="13042">
                  <c:v>510197.85133514041</c:v>
                </c:pt>
                <c:pt idx="13043">
                  <c:v>510224.25549845031</c:v>
                </c:pt>
                <c:pt idx="13044">
                  <c:v>510259.71800943045</c:v>
                </c:pt>
                <c:pt idx="13045">
                  <c:v>510281.9386027669</c:v>
                </c:pt>
                <c:pt idx="13046">
                  <c:v>510334.83232214436</c:v>
                </c:pt>
                <c:pt idx="13047">
                  <c:v>510357.25268622674</c:v>
                </c:pt>
                <c:pt idx="13048">
                  <c:v>510374.72508503008</c:v>
                </c:pt>
                <c:pt idx="13049">
                  <c:v>510941.03716964432</c:v>
                </c:pt>
                <c:pt idx="13050">
                  <c:v>510622.09775334114</c:v>
                </c:pt>
                <c:pt idx="13051">
                  <c:v>510414.52949254448</c:v>
                </c:pt>
                <c:pt idx="13052">
                  <c:v>510449.97860384721</c:v>
                </c:pt>
                <c:pt idx="13053">
                  <c:v>510508.50983104878</c:v>
                </c:pt>
                <c:pt idx="13054">
                  <c:v>510511.8079793409</c:v>
                </c:pt>
                <c:pt idx="13055">
                  <c:v>510640.16815183451</c:v>
                </c:pt>
                <c:pt idx="13056">
                  <c:v>510588.40259208949</c:v>
                </c:pt>
                <c:pt idx="13057">
                  <c:v>510623.96210881555</c:v>
                </c:pt>
                <c:pt idx="13058">
                  <c:v>510610.15100378351</c:v>
                </c:pt>
                <c:pt idx="13059">
                  <c:v>510551.64876976161</c:v>
                </c:pt>
                <c:pt idx="13060">
                  <c:v>510591.51881993917</c:v>
                </c:pt>
                <c:pt idx="13061">
                  <c:v>511184.43827922008</c:v>
                </c:pt>
                <c:pt idx="13062">
                  <c:v>510711.70813526749</c:v>
                </c:pt>
                <c:pt idx="13063">
                  <c:v>510662.2555045365</c:v>
                </c:pt>
                <c:pt idx="13064">
                  <c:v>510702.43020011467</c:v>
                </c:pt>
                <c:pt idx="13065">
                  <c:v>510796.41805383743</c:v>
                </c:pt>
                <c:pt idx="13066">
                  <c:v>510976.51481393992</c:v>
                </c:pt>
                <c:pt idx="13067">
                  <c:v>510702.10642072774</c:v>
                </c:pt>
                <c:pt idx="13068">
                  <c:v>510728.76065822219</c:v>
                </c:pt>
                <c:pt idx="13069">
                  <c:v>510927.26619220688</c:v>
                </c:pt>
                <c:pt idx="13070">
                  <c:v>510768.98884984513</c:v>
                </c:pt>
                <c:pt idx="13071">
                  <c:v>510954.37229745882</c:v>
                </c:pt>
                <c:pt idx="13072">
                  <c:v>510804.28529443243</c:v>
                </c:pt>
                <c:pt idx="13073">
                  <c:v>511317.22180092835</c:v>
                </c:pt>
                <c:pt idx="13074">
                  <c:v>510826.1938658274</c:v>
                </c:pt>
                <c:pt idx="13075">
                  <c:v>510980.90480683307</c:v>
                </c:pt>
                <c:pt idx="13076">
                  <c:v>511193.34830997424</c:v>
                </c:pt>
                <c:pt idx="13077">
                  <c:v>510910.0591320247</c:v>
                </c:pt>
                <c:pt idx="13078">
                  <c:v>510839.26750910643</c:v>
                </c:pt>
                <c:pt idx="13079">
                  <c:v>510896.84508471703</c:v>
                </c:pt>
                <c:pt idx="13080">
                  <c:v>511079.66105536441</c:v>
                </c:pt>
                <c:pt idx="13081">
                  <c:v>510994.2614302669</c:v>
                </c:pt>
                <c:pt idx="13082">
                  <c:v>511618.17740365549</c:v>
                </c:pt>
                <c:pt idx="13083">
                  <c:v>511016.31307604339</c:v>
                </c:pt>
                <c:pt idx="13084">
                  <c:v>511056.09207761014</c:v>
                </c:pt>
                <c:pt idx="13085">
                  <c:v>511176.98823010898</c:v>
                </c:pt>
                <c:pt idx="13086">
                  <c:v>511199.05552183266</c:v>
                </c:pt>
                <c:pt idx="13087">
                  <c:v>511087.12466824643</c:v>
                </c:pt>
                <c:pt idx="13088">
                  <c:v>511122.6144660252</c:v>
                </c:pt>
                <c:pt idx="13089">
                  <c:v>511357.12099067587</c:v>
                </c:pt>
                <c:pt idx="13090">
                  <c:v>511350.3067062755</c:v>
                </c:pt>
                <c:pt idx="13091">
                  <c:v>511229.95420393819</c:v>
                </c:pt>
                <c:pt idx="13092">
                  <c:v>511323.72169343056</c:v>
                </c:pt>
                <c:pt idx="13093">
                  <c:v>511211.06497251987</c:v>
                </c:pt>
                <c:pt idx="13094">
                  <c:v>511260.27157981554</c:v>
                </c:pt>
                <c:pt idx="13095">
                  <c:v>511357.06887352903</c:v>
                </c:pt>
                <c:pt idx="13096">
                  <c:v>511206.58180568955</c:v>
                </c:pt>
                <c:pt idx="13097">
                  <c:v>511211.0205203261</c:v>
                </c:pt>
                <c:pt idx="13098">
                  <c:v>511291.46176886308</c:v>
                </c:pt>
                <c:pt idx="13099">
                  <c:v>511308.35414212453</c:v>
                </c:pt>
                <c:pt idx="13100">
                  <c:v>511370.33212062228</c:v>
                </c:pt>
                <c:pt idx="13101">
                  <c:v>511449.17000388377</c:v>
                </c:pt>
                <c:pt idx="13102">
                  <c:v>511495.42874288885</c:v>
                </c:pt>
                <c:pt idx="13103">
                  <c:v>511353.09815523511</c:v>
                </c:pt>
                <c:pt idx="13104">
                  <c:v>511374.82747498952</c:v>
                </c:pt>
                <c:pt idx="13105">
                  <c:v>511861.66729715711</c:v>
                </c:pt>
                <c:pt idx="13106">
                  <c:v>511446.44350458129</c:v>
                </c:pt>
                <c:pt idx="13107">
                  <c:v>511383.59938160767</c:v>
                </c:pt>
                <c:pt idx="13108">
                  <c:v>511848.40267545596</c:v>
                </c:pt>
                <c:pt idx="13109">
                  <c:v>511503.12162843655</c:v>
                </c:pt>
                <c:pt idx="13110">
                  <c:v>511556.44110646687</c:v>
                </c:pt>
                <c:pt idx="13111">
                  <c:v>511560.72726494703</c:v>
                </c:pt>
                <c:pt idx="13112">
                  <c:v>511905.97966421919</c:v>
                </c:pt>
                <c:pt idx="13113">
                  <c:v>511663.51784636918</c:v>
                </c:pt>
                <c:pt idx="13114">
                  <c:v>511671.96815343131</c:v>
                </c:pt>
                <c:pt idx="13115">
                  <c:v>511684.7444654787</c:v>
                </c:pt>
                <c:pt idx="13116">
                  <c:v>511765.19362793706</c:v>
                </c:pt>
                <c:pt idx="13117">
                  <c:v>511706.73597917834</c:v>
                </c:pt>
                <c:pt idx="13118">
                  <c:v>511742.16981555318</c:v>
                </c:pt>
                <c:pt idx="13119">
                  <c:v>511786.66064495727</c:v>
                </c:pt>
                <c:pt idx="13120">
                  <c:v>511808.51687723887</c:v>
                </c:pt>
                <c:pt idx="13121">
                  <c:v>512397.31763054943</c:v>
                </c:pt>
                <c:pt idx="13122">
                  <c:v>511879.68895662064</c:v>
                </c:pt>
                <c:pt idx="13123">
                  <c:v>511967.88096033077</c:v>
                </c:pt>
                <c:pt idx="13124">
                  <c:v>512499.1375036292</c:v>
                </c:pt>
                <c:pt idx="13125">
                  <c:v>511874.94738408795</c:v>
                </c:pt>
                <c:pt idx="13126">
                  <c:v>511910.34348836937</c:v>
                </c:pt>
                <c:pt idx="13127">
                  <c:v>511999.5872117086</c:v>
                </c:pt>
                <c:pt idx="13128">
                  <c:v>512463.74841555278</c:v>
                </c:pt>
                <c:pt idx="13129">
                  <c:v>512186.40432032919</c:v>
                </c:pt>
                <c:pt idx="13130">
                  <c:v>512021.5215434772</c:v>
                </c:pt>
                <c:pt idx="13131">
                  <c:v>512649.67203889875</c:v>
                </c:pt>
                <c:pt idx="13132">
                  <c:v>512070.49723844527</c:v>
                </c:pt>
                <c:pt idx="13133">
                  <c:v>512149.3971056494</c:v>
                </c:pt>
                <c:pt idx="13134">
                  <c:v>512128.47886569769</c:v>
                </c:pt>
                <c:pt idx="13135">
                  <c:v>512029.97278867697</c:v>
                </c:pt>
                <c:pt idx="13136">
                  <c:v>512263.30940563668</c:v>
                </c:pt>
                <c:pt idx="13137">
                  <c:v>512069.77683600364</c:v>
                </c:pt>
                <c:pt idx="13138">
                  <c:v>512253.07309961354</c:v>
                </c:pt>
                <c:pt idx="13139">
                  <c:v>512198.08655556006</c:v>
                </c:pt>
                <c:pt idx="13140">
                  <c:v>512583.34174513695</c:v>
                </c:pt>
                <c:pt idx="13141">
                  <c:v>512233.63688661519</c:v>
                </c:pt>
                <c:pt idx="13142">
                  <c:v>512437.18616974482</c:v>
                </c:pt>
                <c:pt idx="13143">
                  <c:v>512376.37254355603</c:v>
                </c:pt>
                <c:pt idx="13144">
                  <c:v>512277.76292170759</c:v>
                </c:pt>
                <c:pt idx="13145">
                  <c:v>512394.06946077914</c:v>
                </c:pt>
                <c:pt idx="13146">
                  <c:v>512609.91647457413</c:v>
                </c:pt>
                <c:pt idx="13147">
                  <c:v>512308.82191951229</c:v>
                </c:pt>
                <c:pt idx="13148">
                  <c:v>512556.77101480309</c:v>
                </c:pt>
                <c:pt idx="13149">
                  <c:v>512508.76018176449</c:v>
                </c:pt>
                <c:pt idx="13150">
                  <c:v>512552.32223190059</c:v>
                </c:pt>
                <c:pt idx="13151">
                  <c:v>512446.96357036981</c:v>
                </c:pt>
                <c:pt idx="13152">
                  <c:v>512884.40634188778</c:v>
                </c:pt>
                <c:pt idx="13153">
                  <c:v>512459.28389680717</c:v>
                </c:pt>
                <c:pt idx="13154">
                  <c:v>512522.11204814905</c:v>
                </c:pt>
                <c:pt idx="13155">
                  <c:v>512552.26580145909</c:v>
                </c:pt>
                <c:pt idx="13156">
                  <c:v>512503.79443400539</c:v>
                </c:pt>
                <c:pt idx="13157">
                  <c:v>512508.00947748771</c:v>
                </c:pt>
                <c:pt idx="13158">
                  <c:v>512574.70113198069</c:v>
                </c:pt>
                <c:pt idx="13159">
                  <c:v>512681.80949860084</c:v>
                </c:pt>
                <c:pt idx="13160">
                  <c:v>512583.27450279344</c:v>
                </c:pt>
                <c:pt idx="13161">
                  <c:v>512592.14942812867</c:v>
                </c:pt>
                <c:pt idx="13162">
                  <c:v>512605.49673389451</c:v>
                </c:pt>
                <c:pt idx="13163">
                  <c:v>512906.58960446791</c:v>
                </c:pt>
                <c:pt idx="13164">
                  <c:v>512667.38797117764</c:v>
                </c:pt>
                <c:pt idx="13165">
                  <c:v>513096.98151386017</c:v>
                </c:pt>
                <c:pt idx="13166">
                  <c:v>512645.27239103772</c:v>
                </c:pt>
                <c:pt idx="13167">
                  <c:v>512825.54037167534</c:v>
                </c:pt>
                <c:pt idx="13168">
                  <c:v>512742.67042413127</c:v>
                </c:pt>
                <c:pt idx="13169">
                  <c:v>512769.22823993763</c:v>
                </c:pt>
                <c:pt idx="13170">
                  <c:v>512764.84502363065</c:v>
                </c:pt>
                <c:pt idx="13171">
                  <c:v>512822.36830587528</c:v>
                </c:pt>
                <c:pt idx="13172">
                  <c:v>512952.49151463428</c:v>
                </c:pt>
                <c:pt idx="13173">
                  <c:v>512876.201051087</c:v>
                </c:pt>
                <c:pt idx="13174">
                  <c:v>512857.78311292926</c:v>
                </c:pt>
                <c:pt idx="13175">
                  <c:v>512844.53934323665</c:v>
                </c:pt>
                <c:pt idx="13176">
                  <c:v>513287.40951272583</c:v>
                </c:pt>
                <c:pt idx="13177">
                  <c:v>513159.00498494791</c:v>
                </c:pt>
                <c:pt idx="13178">
                  <c:v>512906.9371019582</c:v>
                </c:pt>
                <c:pt idx="13179">
                  <c:v>513064.34199643153</c:v>
                </c:pt>
                <c:pt idx="13180">
                  <c:v>512875.52427235001</c:v>
                </c:pt>
                <c:pt idx="13181">
                  <c:v>512991.67328155582</c:v>
                </c:pt>
                <c:pt idx="13182">
                  <c:v>512987.18395889818</c:v>
                </c:pt>
                <c:pt idx="13183">
                  <c:v>512977.95733144123</c:v>
                </c:pt>
                <c:pt idx="13184">
                  <c:v>512941.99127203936</c:v>
                </c:pt>
                <c:pt idx="13185">
                  <c:v>512990.62811058812</c:v>
                </c:pt>
                <c:pt idx="13186">
                  <c:v>513221.39607383567</c:v>
                </c:pt>
                <c:pt idx="13187">
                  <c:v>513070.34918857983</c:v>
                </c:pt>
                <c:pt idx="13188">
                  <c:v>513097.24899496383</c:v>
                </c:pt>
                <c:pt idx="13189">
                  <c:v>513083.77309529064</c:v>
                </c:pt>
                <c:pt idx="13190">
                  <c:v>513623.97210983449</c:v>
                </c:pt>
                <c:pt idx="13191">
                  <c:v>513291.80872613355</c:v>
                </c:pt>
                <c:pt idx="13192">
                  <c:v>513235.24077330407</c:v>
                </c:pt>
                <c:pt idx="13193">
                  <c:v>513163.41783693334</c:v>
                </c:pt>
                <c:pt idx="13194">
                  <c:v>513167.87050399481</c:v>
                </c:pt>
                <c:pt idx="13195">
                  <c:v>513158.92529873177</c:v>
                </c:pt>
                <c:pt idx="13196">
                  <c:v>513198.76301229524</c:v>
                </c:pt>
                <c:pt idx="13197">
                  <c:v>513198.79069149616</c:v>
                </c:pt>
                <c:pt idx="13198">
                  <c:v>513356.78509018273</c:v>
                </c:pt>
                <c:pt idx="13199">
                  <c:v>513287.33979528066</c:v>
                </c:pt>
                <c:pt idx="13200">
                  <c:v>513243.06080321409</c:v>
                </c:pt>
                <c:pt idx="13201">
                  <c:v>513478.62393461412</c:v>
                </c:pt>
                <c:pt idx="13202">
                  <c:v>513291.77201457531</c:v>
                </c:pt>
                <c:pt idx="13203">
                  <c:v>513429.07013692928</c:v>
                </c:pt>
                <c:pt idx="13204">
                  <c:v>513933.99471801327</c:v>
                </c:pt>
                <c:pt idx="13205">
                  <c:v>513801.16137414094</c:v>
                </c:pt>
                <c:pt idx="13206">
                  <c:v>513376.63672991452</c:v>
                </c:pt>
                <c:pt idx="13207">
                  <c:v>513371.97627678979</c:v>
                </c:pt>
                <c:pt idx="13208">
                  <c:v>513443.36643978383</c:v>
                </c:pt>
                <c:pt idx="13209">
                  <c:v>513353.95249158784</c:v>
                </c:pt>
                <c:pt idx="13210">
                  <c:v>513344.97065531055</c:v>
                </c:pt>
                <c:pt idx="13211">
                  <c:v>513402.51265542873</c:v>
                </c:pt>
                <c:pt idx="13212">
                  <c:v>514075.7388611511</c:v>
                </c:pt>
                <c:pt idx="13213">
                  <c:v>513424.64765505021</c:v>
                </c:pt>
                <c:pt idx="13214">
                  <c:v>514013.74194349645</c:v>
                </c:pt>
                <c:pt idx="13215">
                  <c:v>513845.4907796015</c:v>
                </c:pt>
                <c:pt idx="13216">
                  <c:v>513752.47012844135</c:v>
                </c:pt>
                <c:pt idx="13217">
                  <c:v>513845.50032169517</c:v>
                </c:pt>
                <c:pt idx="13218">
                  <c:v>513620.44661970867</c:v>
                </c:pt>
                <c:pt idx="13219">
                  <c:v>513743.58997583523</c:v>
                </c:pt>
                <c:pt idx="13220">
                  <c:v>513557.52946411818</c:v>
                </c:pt>
                <c:pt idx="13221">
                  <c:v>513544.22050889878</c:v>
                </c:pt>
                <c:pt idx="13222">
                  <c:v>513561.96417066769</c:v>
                </c:pt>
                <c:pt idx="13223">
                  <c:v>513756.84025474911</c:v>
                </c:pt>
                <c:pt idx="13224">
                  <c:v>513700.00833073916</c:v>
                </c:pt>
                <c:pt idx="13225">
                  <c:v>513654.98099032481</c:v>
                </c:pt>
                <c:pt idx="13226">
                  <c:v>513646.09374935209</c:v>
                </c:pt>
                <c:pt idx="13227">
                  <c:v>513686.16815955623</c:v>
                </c:pt>
                <c:pt idx="13228">
                  <c:v>514235.23565617367</c:v>
                </c:pt>
                <c:pt idx="13229">
                  <c:v>513721.90563540166</c:v>
                </c:pt>
                <c:pt idx="13230">
                  <c:v>513739.55121144134</c:v>
                </c:pt>
                <c:pt idx="13231">
                  <c:v>513911.91015674139</c:v>
                </c:pt>
                <c:pt idx="13232">
                  <c:v>513778.962938198</c:v>
                </c:pt>
                <c:pt idx="13233">
                  <c:v>513743.52270119521</c:v>
                </c:pt>
                <c:pt idx="13234">
                  <c:v>514199.83509344945</c:v>
                </c:pt>
                <c:pt idx="13235">
                  <c:v>514168.84495721338</c:v>
                </c:pt>
                <c:pt idx="13236">
                  <c:v>513947.32694238529</c:v>
                </c:pt>
                <c:pt idx="13237">
                  <c:v>514102.42377999466</c:v>
                </c:pt>
                <c:pt idx="13238">
                  <c:v>514518.75044679124</c:v>
                </c:pt>
                <c:pt idx="13239">
                  <c:v>513974.68629754003</c:v>
                </c:pt>
                <c:pt idx="13240">
                  <c:v>514023.49934773514</c:v>
                </c:pt>
                <c:pt idx="13241">
                  <c:v>513938.41750675929</c:v>
                </c:pt>
                <c:pt idx="13242">
                  <c:v>513987.49350193224</c:v>
                </c:pt>
                <c:pt idx="13243">
                  <c:v>514186.9094979192</c:v>
                </c:pt>
                <c:pt idx="13244">
                  <c:v>513982.82650739996</c:v>
                </c:pt>
                <c:pt idx="13245">
                  <c:v>514199.87372594053</c:v>
                </c:pt>
                <c:pt idx="13246">
                  <c:v>514111.19529814826</c:v>
                </c:pt>
                <c:pt idx="13247">
                  <c:v>514180.39075577504</c:v>
                </c:pt>
                <c:pt idx="13248">
                  <c:v>514053.5926730319</c:v>
                </c:pt>
                <c:pt idx="13249">
                  <c:v>514058.02446029102</c:v>
                </c:pt>
                <c:pt idx="13250">
                  <c:v>514097.88762939541</c:v>
                </c:pt>
                <c:pt idx="13251">
                  <c:v>514758.0095196148</c:v>
                </c:pt>
                <c:pt idx="13252">
                  <c:v>514351.80728114711</c:v>
                </c:pt>
                <c:pt idx="13253">
                  <c:v>514266.26658740378</c:v>
                </c:pt>
                <c:pt idx="13254">
                  <c:v>514261.79598308762</c:v>
                </c:pt>
                <c:pt idx="13255">
                  <c:v>514257.37054778414</c:v>
                </c:pt>
                <c:pt idx="13256">
                  <c:v>514266.23396478151</c:v>
                </c:pt>
                <c:pt idx="13257">
                  <c:v>514283.95992548019</c:v>
                </c:pt>
                <c:pt idx="13258">
                  <c:v>514404.42360057414</c:v>
                </c:pt>
                <c:pt idx="13259">
                  <c:v>514625.19116240088</c:v>
                </c:pt>
                <c:pt idx="13260">
                  <c:v>514833.36986363755</c:v>
                </c:pt>
                <c:pt idx="13261">
                  <c:v>514421.52680266771</c:v>
                </c:pt>
                <c:pt idx="13262">
                  <c:v>514475.11919709871</c:v>
                </c:pt>
                <c:pt idx="13263">
                  <c:v>514603.02723960736</c:v>
                </c:pt>
                <c:pt idx="13264">
                  <c:v>514470.53117212252</c:v>
                </c:pt>
                <c:pt idx="13265">
                  <c:v>514439.01901180157</c:v>
                </c:pt>
                <c:pt idx="13266">
                  <c:v>514671.45007625187</c:v>
                </c:pt>
                <c:pt idx="13267">
                  <c:v>514509.91240898386</c:v>
                </c:pt>
                <c:pt idx="13268">
                  <c:v>514630.29938515642</c:v>
                </c:pt>
                <c:pt idx="13269">
                  <c:v>514621.38939214352</c:v>
                </c:pt>
                <c:pt idx="13270">
                  <c:v>514683.48568699282</c:v>
                </c:pt>
                <c:pt idx="13271">
                  <c:v>514532.04581831297</c:v>
                </c:pt>
                <c:pt idx="13272">
                  <c:v>514567.51241768978</c:v>
                </c:pt>
                <c:pt idx="13273">
                  <c:v>514625.25495744753</c:v>
                </c:pt>
                <c:pt idx="13274">
                  <c:v>514696.01007596392</c:v>
                </c:pt>
                <c:pt idx="13275">
                  <c:v>514647.35913722037</c:v>
                </c:pt>
                <c:pt idx="13276">
                  <c:v>514966.35664912779</c:v>
                </c:pt>
                <c:pt idx="13277">
                  <c:v>514762.79658055672</c:v>
                </c:pt>
                <c:pt idx="13278">
                  <c:v>514713.69633182202</c:v>
                </c:pt>
                <c:pt idx="13279">
                  <c:v>514722.55797052465</c:v>
                </c:pt>
                <c:pt idx="13280">
                  <c:v>514806.78095490031</c:v>
                </c:pt>
                <c:pt idx="13281">
                  <c:v>514815.60371365311</c:v>
                </c:pt>
                <c:pt idx="13282">
                  <c:v>515210.05890388857</c:v>
                </c:pt>
                <c:pt idx="13283">
                  <c:v>514824.47118765587</c:v>
                </c:pt>
                <c:pt idx="13284">
                  <c:v>514926.91111535311</c:v>
                </c:pt>
                <c:pt idx="13285">
                  <c:v>514904.23361841415</c:v>
                </c:pt>
                <c:pt idx="13286">
                  <c:v>515489.16652978625</c:v>
                </c:pt>
                <c:pt idx="13287">
                  <c:v>515085.99976418784</c:v>
                </c:pt>
                <c:pt idx="13288">
                  <c:v>514913.13552167109</c:v>
                </c:pt>
                <c:pt idx="13289">
                  <c:v>514957.66729720903</c:v>
                </c:pt>
                <c:pt idx="13290">
                  <c:v>514886.50224486314</c:v>
                </c:pt>
                <c:pt idx="13291">
                  <c:v>514921.9592839398</c:v>
                </c:pt>
                <c:pt idx="13292">
                  <c:v>515028.74811531871</c:v>
                </c:pt>
                <c:pt idx="13293">
                  <c:v>514997.2737904719</c:v>
                </c:pt>
                <c:pt idx="13294">
                  <c:v>515019.43403865851</c:v>
                </c:pt>
                <c:pt idx="13295">
                  <c:v>515188.55987282435</c:v>
                </c:pt>
                <c:pt idx="13296">
                  <c:v>515170.28884491214</c:v>
                </c:pt>
                <c:pt idx="13297">
                  <c:v>515121.3503462628</c:v>
                </c:pt>
                <c:pt idx="13298">
                  <c:v>515384.52638643415</c:v>
                </c:pt>
                <c:pt idx="13299">
                  <c:v>515396.21789311233</c:v>
                </c:pt>
                <c:pt idx="13300">
                  <c:v>515174.53682075365</c:v>
                </c:pt>
                <c:pt idx="13301">
                  <c:v>515471.55475155509</c:v>
                </c:pt>
                <c:pt idx="13302">
                  <c:v>515236.62976178748</c:v>
                </c:pt>
                <c:pt idx="13303">
                  <c:v>515311.94132376421</c:v>
                </c:pt>
                <c:pt idx="13304">
                  <c:v>515347.99245869636</c:v>
                </c:pt>
                <c:pt idx="13305">
                  <c:v>515768.40485012427</c:v>
                </c:pt>
                <c:pt idx="13306">
                  <c:v>515732.9703784993</c:v>
                </c:pt>
                <c:pt idx="13307">
                  <c:v>515701.96520831052</c:v>
                </c:pt>
                <c:pt idx="13308">
                  <c:v>515289.74537529313</c:v>
                </c:pt>
                <c:pt idx="13309">
                  <c:v>515449.98305024568</c:v>
                </c:pt>
                <c:pt idx="13310">
                  <c:v>515303.03585463163</c:v>
                </c:pt>
                <c:pt idx="13311">
                  <c:v>515342.92626809404</c:v>
                </c:pt>
                <c:pt idx="13312">
                  <c:v>515369.53679839842</c:v>
                </c:pt>
                <c:pt idx="13313">
                  <c:v>515369.52902067633</c:v>
                </c:pt>
                <c:pt idx="13314">
                  <c:v>515391.67621021095</c:v>
                </c:pt>
                <c:pt idx="13315">
                  <c:v>515591.77000707062</c:v>
                </c:pt>
                <c:pt idx="13316">
                  <c:v>515427.12125756778</c:v>
                </c:pt>
                <c:pt idx="13317">
                  <c:v>515524.97374431539</c:v>
                </c:pt>
                <c:pt idx="13318">
                  <c:v>515659.9175441204</c:v>
                </c:pt>
                <c:pt idx="13319">
                  <c:v>515692.56245847605</c:v>
                </c:pt>
                <c:pt idx="13320">
                  <c:v>515680.88419820281</c:v>
                </c:pt>
                <c:pt idx="13321">
                  <c:v>515502.461347109</c:v>
                </c:pt>
                <c:pt idx="13322">
                  <c:v>515640.38263692078</c:v>
                </c:pt>
                <c:pt idx="13323">
                  <c:v>515710.85141403042</c:v>
                </c:pt>
                <c:pt idx="13324">
                  <c:v>515905.8911428047</c:v>
                </c:pt>
                <c:pt idx="13325">
                  <c:v>515750.72002101137</c:v>
                </c:pt>
                <c:pt idx="13326">
                  <c:v>515648.79813028389</c:v>
                </c:pt>
                <c:pt idx="13327">
                  <c:v>516211.64295242209</c:v>
                </c:pt>
                <c:pt idx="13328">
                  <c:v>515737.38693895447</c:v>
                </c:pt>
                <c:pt idx="13329">
                  <c:v>515666.44756932906</c:v>
                </c:pt>
                <c:pt idx="13330">
                  <c:v>515790.98595726909</c:v>
                </c:pt>
                <c:pt idx="13331">
                  <c:v>515693.03640744369</c:v>
                </c:pt>
                <c:pt idx="13332">
                  <c:v>516313.59999560384</c:v>
                </c:pt>
                <c:pt idx="13333">
                  <c:v>515777.25669831934</c:v>
                </c:pt>
                <c:pt idx="13334">
                  <c:v>515915.28932531696</c:v>
                </c:pt>
                <c:pt idx="13335">
                  <c:v>516038.11542399169</c:v>
                </c:pt>
                <c:pt idx="13336">
                  <c:v>516136.38629270898</c:v>
                </c:pt>
                <c:pt idx="13337">
                  <c:v>515834.86660460039</c:v>
                </c:pt>
                <c:pt idx="13338">
                  <c:v>515834.86693175591</c:v>
                </c:pt>
                <c:pt idx="13339">
                  <c:v>516060.99149461486</c:v>
                </c:pt>
                <c:pt idx="13340">
                  <c:v>515936.83862423035</c:v>
                </c:pt>
                <c:pt idx="13341">
                  <c:v>515999.13057978789</c:v>
                </c:pt>
                <c:pt idx="13342">
                  <c:v>516508.67269026453</c:v>
                </c:pt>
                <c:pt idx="13343">
                  <c:v>516079.06592380936</c:v>
                </c:pt>
                <c:pt idx="13344">
                  <c:v>516029.93756898405</c:v>
                </c:pt>
                <c:pt idx="13345">
                  <c:v>516181.65863043087</c:v>
                </c:pt>
                <c:pt idx="13346">
                  <c:v>516052.05818632443</c:v>
                </c:pt>
                <c:pt idx="13347">
                  <c:v>516047.62468964112</c:v>
                </c:pt>
                <c:pt idx="13348">
                  <c:v>516334.95020670863</c:v>
                </c:pt>
                <c:pt idx="13349">
                  <c:v>516065.3548728922</c:v>
                </c:pt>
                <c:pt idx="13350">
                  <c:v>516105.25956100418</c:v>
                </c:pt>
                <c:pt idx="13351">
                  <c:v>516162.89452332637</c:v>
                </c:pt>
                <c:pt idx="13352">
                  <c:v>516256.55952485092</c:v>
                </c:pt>
                <c:pt idx="13353">
                  <c:v>516194.09507330385</c:v>
                </c:pt>
                <c:pt idx="13354">
                  <c:v>516274.26270052919</c:v>
                </c:pt>
                <c:pt idx="13355">
                  <c:v>516198.34337197558</c:v>
                </c:pt>
                <c:pt idx="13356">
                  <c:v>516207.2027054393</c:v>
                </c:pt>
                <c:pt idx="13357">
                  <c:v>516264.9666390912</c:v>
                </c:pt>
                <c:pt idx="13358">
                  <c:v>516415.64690840844</c:v>
                </c:pt>
                <c:pt idx="13359">
                  <c:v>516494.58941159904</c:v>
                </c:pt>
                <c:pt idx="13360">
                  <c:v>516530.93364121759</c:v>
                </c:pt>
                <c:pt idx="13361">
                  <c:v>516442.20472121343</c:v>
                </c:pt>
                <c:pt idx="13362">
                  <c:v>516571.89601192623</c:v>
                </c:pt>
                <c:pt idx="13363">
                  <c:v>516898.84890953614</c:v>
                </c:pt>
                <c:pt idx="13364">
                  <c:v>516442.23876756761</c:v>
                </c:pt>
                <c:pt idx="13365">
                  <c:v>516663.94870552124</c:v>
                </c:pt>
                <c:pt idx="13366">
                  <c:v>516571.25565494085</c:v>
                </c:pt>
                <c:pt idx="13367">
                  <c:v>516898.87020250678</c:v>
                </c:pt>
                <c:pt idx="13368">
                  <c:v>516482.10473931866</c:v>
                </c:pt>
                <c:pt idx="13369">
                  <c:v>516792.51827802911</c:v>
                </c:pt>
                <c:pt idx="13370">
                  <c:v>516530.81789666094</c:v>
                </c:pt>
                <c:pt idx="13371">
                  <c:v>516588.76127116207</c:v>
                </c:pt>
                <c:pt idx="13372">
                  <c:v>516499.78315664543</c:v>
                </c:pt>
                <c:pt idx="13373">
                  <c:v>516521.94999930559</c:v>
                </c:pt>
                <c:pt idx="13374">
                  <c:v>517191.44735030475</c:v>
                </c:pt>
                <c:pt idx="13375">
                  <c:v>516561.85443633457</c:v>
                </c:pt>
                <c:pt idx="13376">
                  <c:v>516681.5894117562</c:v>
                </c:pt>
                <c:pt idx="13377">
                  <c:v>516637.21690793394</c:v>
                </c:pt>
                <c:pt idx="13378">
                  <c:v>516677.12555080891</c:v>
                </c:pt>
                <c:pt idx="13379">
                  <c:v>516668.25178920833</c:v>
                </c:pt>
                <c:pt idx="13380">
                  <c:v>516756.99731009279</c:v>
                </c:pt>
                <c:pt idx="13381">
                  <c:v>516756.93510245334</c:v>
                </c:pt>
                <c:pt idx="13382">
                  <c:v>517147.198980738</c:v>
                </c:pt>
                <c:pt idx="13383">
                  <c:v>516828.10920419078</c:v>
                </c:pt>
                <c:pt idx="13384">
                  <c:v>516934.78053015302</c:v>
                </c:pt>
                <c:pt idx="13385">
                  <c:v>517324.52523660887</c:v>
                </c:pt>
                <c:pt idx="13386">
                  <c:v>517024.92818257154</c:v>
                </c:pt>
                <c:pt idx="13387">
                  <c:v>516996.83318917284</c:v>
                </c:pt>
                <c:pt idx="13388">
                  <c:v>516885.52305736567</c:v>
                </c:pt>
                <c:pt idx="13389">
                  <c:v>516876.63340945187</c:v>
                </c:pt>
                <c:pt idx="13390">
                  <c:v>517244.77402544208</c:v>
                </c:pt>
                <c:pt idx="13391">
                  <c:v>516943.13950317714</c:v>
                </c:pt>
                <c:pt idx="13392">
                  <c:v>517608.29261537752</c:v>
                </c:pt>
                <c:pt idx="13393">
                  <c:v>517430.97547120653</c:v>
                </c:pt>
                <c:pt idx="13394">
                  <c:v>517076.53695598349</c:v>
                </c:pt>
                <c:pt idx="13395">
                  <c:v>517138.66712710197</c:v>
                </c:pt>
                <c:pt idx="13396">
                  <c:v>517111.90050056938</c:v>
                </c:pt>
                <c:pt idx="13397">
                  <c:v>517071.72515671176</c:v>
                </c:pt>
                <c:pt idx="13398">
                  <c:v>517071.72904786858</c:v>
                </c:pt>
                <c:pt idx="13399">
                  <c:v>517191.50805646344</c:v>
                </c:pt>
                <c:pt idx="13400">
                  <c:v>517076.16634210793</c:v>
                </c:pt>
                <c:pt idx="13401">
                  <c:v>517173.75233458285</c:v>
                </c:pt>
                <c:pt idx="13402">
                  <c:v>517102.76317981438</c:v>
                </c:pt>
                <c:pt idx="13403">
                  <c:v>517098.32963760273</c:v>
                </c:pt>
                <c:pt idx="13404">
                  <c:v>517093.89584861422</c:v>
                </c:pt>
                <c:pt idx="13405">
                  <c:v>517271.3467345676</c:v>
                </c:pt>
                <c:pt idx="13406">
                  <c:v>517147.11640814069</c:v>
                </c:pt>
                <c:pt idx="13407">
                  <c:v>517692.57909812976</c:v>
                </c:pt>
                <c:pt idx="13408">
                  <c:v>517204.75023150747</c:v>
                </c:pt>
                <c:pt idx="13409">
                  <c:v>517429.49711238127</c:v>
                </c:pt>
                <c:pt idx="13410">
                  <c:v>517311.61814501957</c:v>
                </c:pt>
                <c:pt idx="13411">
                  <c:v>517195.88153656916</c:v>
                </c:pt>
                <c:pt idx="13412">
                  <c:v>517807.87342581112</c:v>
                </c:pt>
                <c:pt idx="13413">
                  <c:v>517249.09224345651</c:v>
                </c:pt>
                <c:pt idx="13414">
                  <c:v>517364.73711162969</c:v>
                </c:pt>
                <c:pt idx="13415">
                  <c:v>517399.98566082114</c:v>
                </c:pt>
                <c:pt idx="13416">
                  <c:v>517408.7617981144</c:v>
                </c:pt>
                <c:pt idx="13417">
                  <c:v>517351.08500995702</c:v>
                </c:pt>
                <c:pt idx="13418">
                  <c:v>517613.44498651777</c:v>
                </c:pt>
                <c:pt idx="13419">
                  <c:v>517484.32138060773</c:v>
                </c:pt>
                <c:pt idx="13420">
                  <c:v>517555.49339565169</c:v>
                </c:pt>
                <c:pt idx="13421">
                  <c:v>517493.06952216965</c:v>
                </c:pt>
                <c:pt idx="13422">
                  <c:v>517506.45639130269</c:v>
                </c:pt>
                <c:pt idx="13423">
                  <c:v>517470.81663776137</c:v>
                </c:pt>
                <c:pt idx="13424">
                  <c:v>517785.82701360277</c:v>
                </c:pt>
                <c:pt idx="13425">
                  <c:v>517701.53484749666</c:v>
                </c:pt>
                <c:pt idx="13426">
                  <c:v>517648.63414968451</c:v>
                </c:pt>
                <c:pt idx="13427">
                  <c:v>517932.15029050055</c:v>
                </c:pt>
                <c:pt idx="13428">
                  <c:v>517568.38252651028</c:v>
                </c:pt>
                <c:pt idx="13429">
                  <c:v>517763.6474065982</c:v>
                </c:pt>
                <c:pt idx="13430">
                  <c:v>517750.47282073676</c:v>
                </c:pt>
                <c:pt idx="13431">
                  <c:v>517697.01141502615</c:v>
                </c:pt>
                <c:pt idx="13432">
                  <c:v>517732.47004736454</c:v>
                </c:pt>
                <c:pt idx="13433">
                  <c:v>517919.50425344543</c:v>
                </c:pt>
                <c:pt idx="13434">
                  <c:v>517772.38904062239</c:v>
                </c:pt>
                <c:pt idx="13435">
                  <c:v>517812.30868378043</c:v>
                </c:pt>
                <c:pt idx="13436">
                  <c:v>517794.56489933887</c:v>
                </c:pt>
                <c:pt idx="13437">
                  <c:v>517861.08661439538</c:v>
                </c:pt>
                <c:pt idx="13438">
                  <c:v>518091.87273508444</c:v>
                </c:pt>
                <c:pt idx="13439">
                  <c:v>517981.18569648027</c:v>
                </c:pt>
                <c:pt idx="13440">
                  <c:v>518057.96283325535</c:v>
                </c:pt>
                <c:pt idx="13441">
                  <c:v>518446.59317664895</c:v>
                </c:pt>
                <c:pt idx="13442">
                  <c:v>518081.54645470058</c:v>
                </c:pt>
                <c:pt idx="13443">
                  <c:v>517878.83251265547</c:v>
                </c:pt>
                <c:pt idx="13444">
                  <c:v>517914.30923283281</c:v>
                </c:pt>
                <c:pt idx="13445">
                  <c:v>518260.40393026354</c:v>
                </c:pt>
                <c:pt idx="13446">
                  <c:v>517980.844583617</c:v>
                </c:pt>
                <c:pt idx="13447">
                  <c:v>518278.17179518397</c:v>
                </c:pt>
                <c:pt idx="13448">
                  <c:v>518038.50482173986</c:v>
                </c:pt>
                <c:pt idx="13449">
                  <c:v>518212.20017969341</c:v>
                </c:pt>
                <c:pt idx="13450">
                  <c:v>518073.98742478213</c:v>
                </c:pt>
                <c:pt idx="13451">
                  <c:v>518109.47305297531</c:v>
                </c:pt>
                <c:pt idx="13452">
                  <c:v>518144.95281279058</c:v>
                </c:pt>
                <c:pt idx="13453">
                  <c:v>518180.49154675566</c:v>
                </c:pt>
                <c:pt idx="13454">
                  <c:v>518113.9080696702</c:v>
                </c:pt>
                <c:pt idx="13455">
                  <c:v>518136.08671172865</c:v>
                </c:pt>
                <c:pt idx="13456">
                  <c:v>518189.34557956801</c:v>
                </c:pt>
                <c:pt idx="13457">
                  <c:v>518499.96271519334</c:v>
                </c:pt>
                <c:pt idx="13458">
                  <c:v>518422.98631011858</c:v>
                </c:pt>
                <c:pt idx="13459">
                  <c:v>518269.17862818687</c:v>
                </c:pt>
                <c:pt idx="13460">
                  <c:v>518220.36259284872</c:v>
                </c:pt>
                <c:pt idx="13461">
                  <c:v>518273.60608416266</c:v>
                </c:pt>
                <c:pt idx="13462">
                  <c:v>518411.44706743461</c:v>
                </c:pt>
                <c:pt idx="13463">
                  <c:v>518300.20184401737</c:v>
                </c:pt>
                <c:pt idx="13464">
                  <c:v>518460.01351135538</c:v>
                </c:pt>
                <c:pt idx="13465">
                  <c:v>518349.00581888092</c:v>
                </c:pt>
                <c:pt idx="13466">
                  <c:v>518774.94459987443</c:v>
                </c:pt>
                <c:pt idx="13467">
                  <c:v>518411.21146787587</c:v>
                </c:pt>
                <c:pt idx="13468">
                  <c:v>518442.32317377173</c:v>
                </c:pt>
                <c:pt idx="13469">
                  <c:v>518530.96966577804</c:v>
                </c:pt>
                <c:pt idx="13470">
                  <c:v>518566.68877618015</c:v>
                </c:pt>
                <c:pt idx="13471">
                  <c:v>518508.74738079152</c:v>
                </c:pt>
                <c:pt idx="13472">
                  <c:v>518553.05088680465</c:v>
                </c:pt>
                <c:pt idx="13473">
                  <c:v>518615.22708689043</c:v>
                </c:pt>
                <c:pt idx="13474">
                  <c:v>518766.1399833677</c:v>
                </c:pt>
                <c:pt idx="13475">
                  <c:v>518570.80336485396</c:v>
                </c:pt>
                <c:pt idx="13476">
                  <c:v>518610.726079721</c:v>
                </c:pt>
                <c:pt idx="13477">
                  <c:v>518646.21872456162</c:v>
                </c:pt>
                <c:pt idx="13478">
                  <c:v>518597.4224912533</c:v>
                </c:pt>
                <c:pt idx="13479">
                  <c:v>519231.85524430394</c:v>
                </c:pt>
                <c:pt idx="13480">
                  <c:v>518637.34470853087</c:v>
                </c:pt>
                <c:pt idx="13481">
                  <c:v>518888.04402323364</c:v>
                </c:pt>
                <c:pt idx="13482">
                  <c:v>519125.42120560439</c:v>
                </c:pt>
                <c:pt idx="13483">
                  <c:v>519036.73659455951</c:v>
                </c:pt>
                <c:pt idx="13484">
                  <c:v>518819.52110601211</c:v>
                </c:pt>
                <c:pt idx="13485">
                  <c:v>519214.13349656411</c:v>
                </c:pt>
                <c:pt idx="13486">
                  <c:v>518703.89800699009</c:v>
                </c:pt>
                <c:pt idx="13487">
                  <c:v>518703.89355494716</c:v>
                </c:pt>
                <c:pt idx="13488">
                  <c:v>518752.70377477881</c:v>
                </c:pt>
                <c:pt idx="13489">
                  <c:v>518828.10372913658</c:v>
                </c:pt>
                <c:pt idx="13490">
                  <c:v>518819.26366000349</c:v>
                </c:pt>
                <c:pt idx="13491">
                  <c:v>519029.25397312292</c:v>
                </c:pt>
                <c:pt idx="13492">
                  <c:v>518863.60058097483</c:v>
                </c:pt>
                <c:pt idx="13493">
                  <c:v>519471.46807671967</c:v>
                </c:pt>
                <c:pt idx="13494">
                  <c:v>518974.59773982182</c:v>
                </c:pt>
                <c:pt idx="13495">
                  <c:v>519098.83820542414</c:v>
                </c:pt>
                <c:pt idx="13496">
                  <c:v>519023.61040578003</c:v>
                </c:pt>
                <c:pt idx="13497">
                  <c:v>519014.65801649156</c:v>
                </c:pt>
                <c:pt idx="13498">
                  <c:v>518983.50017227355</c:v>
                </c:pt>
                <c:pt idx="13499">
                  <c:v>519050.10887877288</c:v>
                </c:pt>
                <c:pt idx="13500">
                  <c:v>519045.5866184613</c:v>
                </c:pt>
                <c:pt idx="13501">
                  <c:v>519063.27919713099</c:v>
                </c:pt>
                <c:pt idx="13502">
                  <c:v>519480.45432220452</c:v>
                </c:pt>
                <c:pt idx="13503">
                  <c:v>519103.19943219417</c:v>
                </c:pt>
                <c:pt idx="13504">
                  <c:v>519120.94419445802</c:v>
                </c:pt>
                <c:pt idx="13505">
                  <c:v>519586.92623904493</c:v>
                </c:pt>
                <c:pt idx="13506">
                  <c:v>519169.74988322979</c:v>
                </c:pt>
                <c:pt idx="13507">
                  <c:v>519378.41771858907</c:v>
                </c:pt>
                <c:pt idx="13508">
                  <c:v>519183.06291855779</c:v>
                </c:pt>
                <c:pt idx="13509">
                  <c:v>519254.05110484344</c:v>
                </c:pt>
                <c:pt idx="13510">
                  <c:v>519382.97499648802</c:v>
                </c:pt>
                <c:pt idx="13511">
                  <c:v>519604.73293080326</c:v>
                </c:pt>
                <c:pt idx="13512">
                  <c:v>519391.82065948908</c:v>
                </c:pt>
                <c:pt idx="13513">
                  <c:v>519489.37588448304</c:v>
                </c:pt>
                <c:pt idx="13514">
                  <c:v>519422.90125843213</c:v>
                </c:pt>
                <c:pt idx="13515">
                  <c:v>519382.83900797885</c:v>
                </c:pt>
                <c:pt idx="13516">
                  <c:v>519387.18337660196</c:v>
                </c:pt>
                <c:pt idx="13517">
                  <c:v>519638.2965276491</c:v>
                </c:pt>
                <c:pt idx="13518">
                  <c:v>519595.83467730595</c:v>
                </c:pt>
                <c:pt idx="13519">
                  <c:v>519946.36754990375</c:v>
                </c:pt>
                <c:pt idx="13520">
                  <c:v>520052.83548354445</c:v>
                </c:pt>
                <c:pt idx="13521">
                  <c:v>519471.48744890426</c:v>
                </c:pt>
                <c:pt idx="13522">
                  <c:v>520030.66328280873</c:v>
                </c:pt>
                <c:pt idx="13523">
                  <c:v>519524.71727599844</c:v>
                </c:pt>
                <c:pt idx="13524">
                  <c:v>519520.32004943921</c:v>
                </c:pt>
                <c:pt idx="13525">
                  <c:v>519680.24933221191</c:v>
                </c:pt>
                <c:pt idx="13526">
                  <c:v>519604.62991688913</c:v>
                </c:pt>
                <c:pt idx="13527">
                  <c:v>519884.33957919804</c:v>
                </c:pt>
                <c:pt idx="13528">
                  <c:v>519591.31439841865</c:v>
                </c:pt>
                <c:pt idx="13529">
                  <c:v>519582.42518709326</c:v>
                </c:pt>
                <c:pt idx="13530">
                  <c:v>519649.02601251088</c:v>
                </c:pt>
                <c:pt idx="13531">
                  <c:v>519617.9251411818</c:v>
                </c:pt>
                <c:pt idx="13532">
                  <c:v>519751.23728372279</c:v>
                </c:pt>
                <c:pt idx="13533">
                  <c:v>519693.35205297725</c:v>
                </c:pt>
                <c:pt idx="13534">
                  <c:v>519921.42892642418</c:v>
                </c:pt>
                <c:pt idx="13535">
                  <c:v>519813.39403865451</c:v>
                </c:pt>
                <c:pt idx="13536">
                  <c:v>519822.11885405378</c:v>
                </c:pt>
                <c:pt idx="13537">
                  <c:v>519862.10717773059</c:v>
                </c:pt>
                <c:pt idx="13538">
                  <c:v>519983.10881534073</c:v>
                </c:pt>
                <c:pt idx="13539">
                  <c:v>519817.63106494676</c:v>
                </c:pt>
                <c:pt idx="13540">
                  <c:v>519933.0945164233</c:v>
                </c:pt>
                <c:pt idx="13541">
                  <c:v>519830.94312681339</c:v>
                </c:pt>
                <c:pt idx="13542">
                  <c:v>519959.70150180778</c:v>
                </c:pt>
                <c:pt idx="13543">
                  <c:v>519893.07332129462</c:v>
                </c:pt>
                <c:pt idx="13544">
                  <c:v>519924.11862555903</c:v>
                </c:pt>
                <c:pt idx="13545">
                  <c:v>519893.0736038881</c:v>
                </c:pt>
                <c:pt idx="13546">
                  <c:v>519897.51568875136</c:v>
                </c:pt>
                <c:pt idx="13547">
                  <c:v>520141.26794658159</c:v>
                </c:pt>
                <c:pt idx="13548">
                  <c:v>519928.5847257874</c:v>
                </c:pt>
                <c:pt idx="13549">
                  <c:v>520203.90978830308</c:v>
                </c:pt>
                <c:pt idx="13550">
                  <c:v>520119.85738202586</c:v>
                </c:pt>
                <c:pt idx="13551">
                  <c:v>519968.5188409423</c:v>
                </c:pt>
                <c:pt idx="13552">
                  <c:v>520030.63646364369</c:v>
                </c:pt>
                <c:pt idx="13553">
                  <c:v>520026.20557564317</c:v>
                </c:pt>
                <c:pt idx="13554">
                  <c:v>519999.59309369448</c:v>
                </c:pt>
                <c:pt idx="13555">
                  <c:v>520146.21884002339</c:v>
                </c:pt>
                <c:pt idx="13556">
                  <c:v>520110.60362588393</c:v>
                </c:pt>
                <c:pt idx="13557">
                  <c:v>520337.06889800139</c:v>
                </c:pt>
                <c:pt idx="13558">
                  <c:v>520638.75955808006</c:v>
                </c:pt>
                <c:pt idx="13559">
                  <c:v>520589.96047348261</c:v>
                </c:pt>
                <c:pt idx="13560">
                  <c:v>520097.23922489566</c:v>
                </c:pt>
                <c:pt idx="13561">
                  <c:v>520315.1266294393</c:v>
                </c:pt>
                <c:pt idx="13562">
                  <c:v>520177.11722828844</c:v>
                </c:pt>
                <c:pt idx="13563">
                  <c:v>520217.10881007533</c:v>
                </c:pt>
                <c:pt idx="13564">
                  <c:v>520225.96277723979</c:v>
                </c:pt>
                <c:pt idx="13565">
                  <c:v>520230.36559672595</c:v>
                </c:pt>
                <c:pt idx="13566">
                  <c:v>520292.52005905326</c:v>
                </c:pt>
                <c:pt idx="13567">
                  <c:v>520332.57378454733</c:v>
                </c:pt>
                <c:pt idx="13568">
                  <c:v>520279.21500973427</c:v>
                </c:pt>
                <c:pt idx="13569">
                  <c:v>520265.90018468787</c:v>
                </c:pt>
                <c:pt idx="13570">
                  <c:v>520359.13280982751</c:v>
                </c:pt>
                <c:pt idx="13571">
                  <c:v>520630.02502266673</c:v>
                </c:pt>
                <c:pt idx="13572">
                  <c:v>520492.39662441966</c:v>
                </c:pt>
                <c:pt idx="13573">
                  <c:v>520421.25963372964</c:v>
                </c:pt>
                <c:pt idx="13574">
                  <c:v>520527.86891199532</c:v>
                </c:pt>
                <c:pt idx="13575">
                  <c:v>520590.01075658231</c:v>
                </c:pt>
                <c:pt idx="13576">
                  <c:v>520661.08372501092</c:v>
                </c:pt>
                <c:pt idx="13577">
                  <c:v>520492.28175800561</c:v>
                </c:pt>
                <c:pt idx="13578">
                  <c:v>520501.15599347226</c:v>
                </c:pt>
                <c:pt idx="13579">
                  <c:v>520514.47530947038</c:v>
                </c:pt>
                <c:pt idx="13580">
                  <c:v>520532.22267247958</c:v>
                </c:pt>
                <c:pt idx="13581">
                  <c:v>520762.45447615883</c:v>
                </c:pt>
                <c:pt idx="13582">
                  <c:v>520838.6782640657</c:v>
                </c:pt>
                <c:pt idx="13583">
                  <c:v>520669.8066035292</c:v>
                </c:pt>
                <c:pt idx="13584">
                  <c:v>520804.10291169916</c:v>
                </c:pt>
                <c:pt idx="13585">
                  <c:v>520643.20284458442</c:v>
                </c:pt>
                <c:pt idx="13586">
                  <c:v>520678.70935198269</c:v>
                </c:pt>
                <c:pt idx="13587">
                  <c:v>521025.10757379973</c:v>
                </c:pt>
                <c:pt idx="13588">
                  <c:v>520807.56225784757</c:v>
                </c:pt>
                <c:pt idx="13589">
                  <c:v>520838.64177594573</c:v>
                </c:pt>
                <c:pt idx="13590">
                  <c:v>520731.98203695862</c:v>
                </c:pt>
                <c:pt idx="13591">
                  <c:v>521397.90405317838</c:v>
                </c:pt>
                <c:pt idx="13592">
                  <c:v>521371.27283850772</c:v>
                </c:pt>
                <c:pt idx="13593">
                  <c:v>521269.23303110444</c:v>
                </c:pt>
                <c:pt idx="13594">
                  <c:v>520980.68828696874</c:v>
                </c:pt>
                <c:pt idx="13595">
                  <c:v>520896.25297104154</c:v>
                </c:pt>
                <c:pt idx="13596">
                  <c:v>520909.54921216227</c:v>
                </c:pt>
                <c:pt idx="13597">
                  <c:v>520896.24369386496</c:v>
                </c:pt>
                <c:pt idx="13598">
                  <c:v>520989.50064694759</c:v>
                </c:pt>
                <c:pt idx="13599">
                  <c:v>521107.06316616695</c:v>
                </c:pt>
                <c:pt idx="13600">
                  <c:v>520949.53054616658</c:v>
                </c:pt>
                <c:pt idx="13601">
                  <c:v>520989.49520992092</c:v>
                </c:pt>
                <c:pt idx="13602">
                  <c:v>521060.51398745889</c:v>
                </c:pt>
                <c:pt idx="13603">
                  <c:v>521020.554761921</c:v>
                </c:pt>
                <c:pt idx="13604">
                  <c:v>521406.91009137651</c:v>
                </c:pt>
                <c:pt idx="13605">
                  <c:v>521566.66390532663</c:v>
                </c:pt>
                <c:pt idx="13606">
                  <c:v>521180.4886554642</c:v>
                </c:pt>
                <c:pt idx="13607">
                  <c:v>521051.65074587683</c:v>
                </c:pt>
                <c:pt idx="13608">
                  <c:v>521651.01174141414</c:v>
                </c:pt>
                <c:pt idx="13609">
                  <c:v>521091.59690801241</c:v>
                </c:pt>
                <c:pt idx="13610">
                  <c:v>521202.66444809147</c:v>
                </c:pt>
                <c:pt idx="13611">
                  <c:v>521087.15117506136</c:v>
                </c:pt>
                <c:pt idx="13612">
                  <c:v>521540.08370775986</c:v>
                </c:pt>
                <c:pt idx="13613">
                  <c:v>521295.95218038996</c:v>
                </c:pt>
                <c:pt idx="13614">
                  <c:v>521171.51308161375</c:v>
                </c:pt>
                <c:pt idx="13615">
                  <c:v>521184.82468630309</c:v>
                </c:pt>
                <c:pt idx="13616">
                  <c:v>521220.30375338439</c:v>
                </c:pt>
                <c:pt idx="13617">
                  <c:v>521233.64065562189</c:v>
                </c:pt>
                <c:pt idx="13618">
                  <c:v>521326.96982638718</c:v>
                </c:pt>
                <c:pt idx="13619">
                  <c:v>521456.60742769588</c:v>
                </c:pt>
                <c:pt idx="13620">
                  <c:v>521269.15010894072</c:v>
                </c:pt>
                <c:pt idx="13621">
                  <c:v>521246.9974484127</c:v>
                </c:pt>
                <c:pt idx="13622">
                  <c:v>521260.31521380652</c:v>
                </c:pt>
                <c:pt idx="13623">
                  <c:v>521326.89679088036</c:v>
                </c:pt>
                <c:pt idx="13624">
                  <c:v>521304.71683239774</c:v>
                </c:pt>
                <c:pt idx="13625">
                  <c:v>521322.47809471708</c:v>
                </c:pt>
                <c:pt idx="13626">
                  <c:v>521537.61875407299</c:v>
                </c:pt>
                <c:pt idx="13627">
                  <c:v>521349.10939227161</c:v>
                </c:pt>
                <c:pt idx="13628">
                  <c:v>521500.11446088471</c:v>
                </c:pt>
                <c:pt idx="13629">
                  <c:v>521464.50573115068</c:v>
                </c:pt>
                <c:pt idx="13630">
                  <c:v>522050.67150468868</c:v>
                </c:pt>
                <c:pt idx="13631">
                  <c:v>521486.71772843692</c:v>
                </c:pt>
                <c:pt idx="13632">
                  <c:v>521828.78971973434</c:v>
                </c:pt>
                <c:pt idx="13633">
                  <c:v>521517.83633081563</c:v>
                </c:pt>
                <c:pt idx="13634">
                  <c:v>521535.61307892692</c:v>
                </c:pt>
                <c:pt idx="13635">
                  <c:v>521682.23920150322</c:v>
                </c:pt>
                <c:pt idx="13636">
                  <c:v>521544.47256564972</c:v>
                </c:pt>
                <c:pt idx="13637">
                  <c:v>521783.24146451132</c:v>
                </c:pt>
                <c:pt idx="13638">
                  <c:v>521664.42873453093</c:v>
                </c:pt>
                <c:pt idx="13639">
                  <c:v>521575.57365694322</c:v>
                </c:pt>
                <c:pt idx="13640">
                  <c:v>522081.82308431069</c:v>
                </c:pt>
                <c:pt idx="13641">
                  <c:v>521794.02443128388</c:v>
                </c:pt>
                <c:pt idx="13642">
                  <c:v>521739.81304955995</c:v>
                </c:pt>
                <c:pt idx="13643">
                  <c:v>521770.98468461126</c:v>
                </c:pt>
                <c:pt idx="13644">
                  <c:v>522024.21792077622</c:v>
                </c:pt>
                <c:pt idx="13645">
                  <c:v>521717.66876766906</c:v>
                </c:pt>
                <c:pt idx="13646">
                  <c:v>521797.54667216842</c:v>
                </c:pt>
                <c:pt idx="13647">
                  <c:v>521904.18501428084</c:v>
                </c:pt>
                <c:pt idx="13648">
                  <c:v>522166.27347153856</c:v>
                </c:pt>
                <c:pt idx="13649">
                  <c:v>521802.02663794853</c:v>
                </c:pt>
                <c:pt idx="13650">
                  <c:v>521877.52364597516</c:v>
                </c:pt>
                <c:pt idx="13651">
                  <c:v>522010.90625170374</c:v>
                </c:pt>
                <c:pt idx="13652">
                  <c:v>521957.42038671288</c:v>
                </c:pt>
                <c:pt idx="13653">
                  <c:v>521975.24665193603</c:v>
                </c:pt>
                <c:pt idx="13654">
                  <c:v>521984.13036247238</c:v>
                </c:pt>
                <c:pt idx="13655">
                  <c:v>521966.34237997018</c:v>
                </c:pt>
                <c:pt idx="13656">
                  <c:v>522055.13889639691</c:v>
                </c:pt>
                <c:pt idx="13657">
                  <c:v>522130.67660622735</c:v>
                </c:pt>
                <c:pt idx="13658">
                  <c:v>522201.89636868291</c:v>
                </c:pt>
                <c:pt idx="13659">
                  <c:v>522086.26413957</c:v>
                </c:pt>
                <c:pt idx="13660">
                  <c:v>522086.26120385103</c:v>
                </c:pt>
                <c:pt idx="13661">
                  <c:v>522237.25950876356</c:v>
                </c:pt>
                <c:pt idx="13662">
                  <c:v>522357.33322306571</c:v>
                </c:pt>
                <c:pt idx="13663">
                  <c:v>522148.46987402596</c:v>
                </c:pt>
                <c:pt idx="13664">
                  <c:v>522135.0899127436</c:v>
                </c:pt>
                <c:pt idx="13665">
                  <c:v>522330.67915119638</c:v>
                </c:pt>
                <c:pt idx="13666">
                  <c:v>522641.48441167257</c:v>
                </c:pt>
                <c:pt idx="13667">
                  <c:v>522219.49273166846</c:v>
                </c:pt>
                <c:pt idx="13668">
                  <c:v>522379.36966963857</c:v>
                </c:pt>
                <c:pt idx="13669">
                  <c:v>522428.37306499819</c:v>
                </c:pt>
                <c:pt idx="13670">
                  <c:v>522455.63374740776</c:v>
                </c:pt>
                <c:pt idx="13671">
                  <c:v>522268.37373757578</c:v>
                </c:pt>
                <c:pt idx="13672">
                  <c:v>522277.24277876935</c:v>
                </c:pt>
                <c:pt idx="13673">
                  <c:v>522370.44217444013</c:v>
                </c:pt>
                <c:pt idx="13674">
                  <c:v>522312.76018008857</c:v>
                </c:pt>
                <c:pt idx="13675">
                  <c:v>522361.64092955418</c:v>
                </c:pt>
                <c:pt idx="13676">
                  <c:v>522477.09454904264</c:v>
                </c:pt>
                <c:pt idx="13677">
                  <c:v>522597.3944272353</c:v>
                </c:pt>
                <c:pt idx="13678">
                  <c:v>522472.6420286466</c:v>
                </c:pt>
                <c:pt idx="13679">
                  <c:v>522437.0947781459</c:v>
                </c:pt>
                <c:pt idx="13680">
                  <c:v>522432.71280057088</c:v>
                </c:pt>
                <c:pt idx="13681">
                  <c:v>522961.24915814074</c:v>
                </c:pt>
                <c:pt idx="13682">
                  <c:v>522494.81192664575</c:v>
                </c:pt>
                <c:pt idx="13683">
                  <c:v>522446.02329162741</c:v>
                </c:pt>
                <c:pt idx="13684">
                  <c:v>523098.93130714825</c:v>
                </c:pt>
                <c:pt idx="13685">
                  <c:v>523112.26937531779</c:v>
                </c:pt>
                <c:pt idx="13686">
                  <c:v>522805.96021810052</c:v>
                </c:pt>
                <c:pt idx="13687">
                  <c:v>522734.8390428492</c:v>
                </c:pt>
                <c:pt idx="13688">
                  <c:v>522685.92861405446</c:v>
                </c:pt>
                <c:pt idx="13689">
                  <c:v>522681.36183520395</c:v>
                </c:pt>
                <c:pt idx="13690">
                  <c:v>522654.78013499052</c:v>
                </c:pt>
                <c:pt idx="13691">
                  <c:v>522677.01822241</c:v>
                </c:pt>
                <c:pt idx="13692">
                  <c:v>522876.98173253576</c:v>
                </c:pt>
                <c:pt idx="13693">
                  <c:v>522721.41316692997</c:v>
                </c:pt>
                <c:pt idx="13694">
                  <c:v>522739.16933761217</c:v>
                </c:pt>
                <c:pt idx="13695">
                  <c:v>522885.70623730705</c:v>
                </c:pt>
                <c:pt idx="13696">
                  <c:v>522894.73435685318</c:v>
                </c:pt>
                <c:pt idx="13697">
                  <c:v>523241.23509557493</c:v>
                </c:pt>
                <c:pt idx="13698">
                  <c:v>522894.68850465294</c:v>
                </c:pt>
                <c:pt idx="13699">
                  <c:v>522939.01566952944</c:v>
                </c:pt>
                <c:pt idx="13700">
                  <c:v>522881.3356404393</c:v>
                </c:pt>
                <c:pt idx="13701">
                  <c:v>522916.88443345315</c:v>
                </c:pt>
                <c:pt idx="13702">
                  <c:v>523409.99048335932</c:v>
                </c:pt>
                <c:pt idx="13703">
                  <c:v>523187.94154950231</c:v>
                </c:pt>
                <c:pt idx="13704">
                  <c:v>522925.77961457573</c:v>
                </c:pt>
                <c:pt idx="13705">
                  <c:v>522912.4408398724</c:v>
                </c:pt>
                <c:pt idx="13706">
                  <c:v>522965.76260155597</c:v>
                </c:pt>
                <c:pt idx="13707">
                  <c:v>523281.2565453237</c:v>
                </c:pt>
                <c:pt idx="13708">
                  <c:v>522956.88002659415</c:v>
                </c:pt>
                <c:pt idx="13709">
                  <c:v>523263.51555108302</c:v>
                </c:pt>
                <c:pt idx="13710">
                  <c:v>523014.60933955049</c:v>
                </c:pt>
                <c:pt idx="13711">
                  <c:v>523005.74952868104</c:v>
                </c:pt>
                <c:pt idx="13712">
                  <c:v>523072.2753574056</c:v>
                </c:pt>
                <c:pt idx="13713">
                  <c:v>523238.25755246339</c:v>
                </c:pt>
                <c:pt idx="13714">
                  <c:v>523027.94105937443</c:v>
                </c:pt>
                <c:pt idx="13715">
                  <c:v>523094.59032123769</c:v>
                </c:pt>
                <c:pt idx="13716">
                  <c:v>523210.06768238277</c:v>
                </c:pt>
                <c:pt idx="13717">
                  <c:v>523809.81131012773</c:v>
                </c:pt>
                <c:pt idx="13718">
                  <c:v>523765.38751828717</c:v>
                </c:pt>
                <c:pt idx="13719">
                  <c:v>523214.55518346938</c:v>
                </c:pt>
                <c:pt idx="13720">
                  <c:v>523339.01923843496</c:v>
                </c:pt>
                <c:pt idx="13721">
                  <c:v>523241.20211783011</c:v>
                </c:pt>
                <c:pt idx="13722">
                  <c:v>523479.41259991855</c:v>
                </c:pt>
                <c:pt idx="13723">
                  <c:v>523334.39219603443</c:v>
                </c:pt>
                <c:pt idx="13724">
                  <c:v>523374.38648678735</c:v>
                </c:pt>
                <c:pt idx="13725">
                  <c:v>523818.7321560639</c:v>
                </c:pt>
                <c:pt idx="13726">
                  <c:v>523298.92811388214</c:v>
                </c:pt>
                <c:pt idx="13727">
                  <c:v>523498.79949956085</c:v>
                </c:pt>
                <c:pt idx="13728">
                  <c:v>523418.86550127529</c:v>
                </c:pt>
                <c:pt idx="13729">
                  <c:v>523849.87272958027</c:v>
                </c:pt>
                <c:pt idx="13730">
                  <c:v>523356.6984695674</c:v>
                </c:pt>
                <c:pt idx="13731">
                  <c:v>523490.0590036778</c:v>
                </c:pt>
                <c:pt idx="13732">
                  <c:v>523498.78077382216</c:v>
                </c:pt>
                <c:pt idx="13733">
                  <c:v>523556.55996180401</c:v>
                </c:pt>
                <c:pt idx="13734">
                  <c:v>523547.66835492203</c:v>
                </c:pt>
                <c:pt idx="13735">
                  <c:v>523450.02684565511</c:v>
                </c:pt>
                <c:pt idx="13736">
                  <c:v>523418.90836081229</c:v>
                </c:pt>
                <c:pt idx="13737">
                  <c:v>523714.82284239086</c:v>
                </c:pt>
                <c:pt idx="13738">
                  <c:v>523476.64314850519</c:v>
                </c:pt>
                <c:pt idx="13739">
                  <c:v>523578.76038977742</c:v>
                </c:pt>
                <c:pt idx="13740">
                  <c:v>523494.4284262337</c:v>
                </c:pt>
                <c:pt idx="13741">
                  <c:v>523703.18014544004</c:v>
                </c:pt>
                <c:pt idx="13742">
                  <c:v>523757.08255961054</c:v>
                </c:pt>
                <c:pt idx="13743">
                  <c:v>523784.62373041263</c:v>
                </c:pt>
                <c:pt idx="13744">
                  <c:v>523569.95529281074</c:v>
                </c:pt>
                <c:pt idx="13745">
                  <c:v>523832.26146286767</c:v>
                </c:pt>
                <c:pt idx="13746">
                  <c:v>524080.98072468909</c:v>
                </c:pt>
                <c:pt idx="13747">
                  <c:v>523645.51939815521</c:v>
                </c:pt>
                <c:pt idx="13748">
                  <c:v>523729.87639210845</c:v>
                </c:pt>
                <c:pt idx="13749">
                  <c:v>523952.220679619</c:v>
                </c:pt>
                <c:pt idx="13750">
                  <c:v>523672.18795387278</c:v>
                </c:pt>
                <c:pt idx="13751">
                  <c:v>523800.9393158537</c:v>
                </c:pt>
                <c:pt idx="13752">
                  <c:v>523761.07294540777</c:v>
                </c:pt>
                <c:pt idx="13753">
                  <c:v>523734.36667943874</c:v>
                </c:pt>
                <c:pt idx="13754">
                  <c:v>524062.87939476647</c:v>
                </c:pt>
                <c:pt idx="13755">
                  <c:v>524192.12041634752</c:v>
                </c:pt>
                <c:pt idx="13756">
                  <c:v>524058.89416018373</c:v>
                </c:pt>
                <c:pt idx="13757">
                  <c:v>523832.16390783142</c:v>
                </c:pt>
                <c:pt idx="13758">
                  <c:v>523921.02612323867</c:v>
                </c:pt>
                <c:pt idx="13759">
                  <c:v>523912.16071852704</c:v>
                </c:pt>
                <c:pt idx="13760">
                  <c:v>523956.5984395509</c:v>
                </c:pt>
                <c:pt idx="13761">
                  <c:v>524009.77752339968</c:v>
                </c:pt>
                <c:pt idx="13762">
                  <c:v>523925.45491026662</c:v>
                </c:pt>
                <c:pt idx="13763">
                  <c:v>524067.54296872532</c:v>
                </c:pt>
                <c:pt idx="13764">
                  <c:v>524156.50582485931</c:v>
                </c:pt>
                <c:pt idx="13765">
                  <c:v>524178.64301067201</c:v>
                </c:pt>
                <c:pt idx="13766">
                  <c:v>524147.53397622146</c:v>
                </c:pt>
                <c:pt idx="13767">
                  <c:v>524396.59215359134</c:v>
                </c:pt>
                <c:pt idx="13768">
                  <c:v>524116.57977029681</c:v>
                </c:pt>
                <c:pt idx="13769">
                  <c:v>524334.18578851107</c:v>
                </c:pt>
                <c:pt idx="13770">
                  <c:v>524201.01793982845</c:v>
                </c:pt>
                <c:pt idx="13771">
                  <c:v>524329.96427277662</c:v>
                </c:pt>
                <c:pt idx="13772">
                  <c:v>524147.66109173856</c:v>
                </c:pt>
                <c:pt idx="13773">
                  <c:v>524201.02225481346</c:v>
                </c:pt>
                <c:pt idx="13774">
                  <c:v>524743.11551996262</c:v>
                </c:pt>
                <c:pt idx="13775">
                  <c:v>524272.06139597</c:v>
                </c:pt>
                <c:pt idx="13776">
                  <c:v>524254.32593482756</c:v>
                </c:pt>
                <c:pt idx="13777">
                  <c:v>524400.85092084471</c:v>
                </c:pt>
                <c:pt idx="13778">
                  <c:v>524329.77014517377</c:v>
                </c:pt>
                <c:pt idx="13779">
                  <c:v>524360.86633436149</c:v>
                </c:pt>
                <c:pt idx="13780">
                  <c:v>524498.86943467776</c:v>
                </c:pt>
                <c:pt idx="13781">
                  <c:v>524289.85625258216</c:v>
                </c:pt>
                <c:pt idx="13782">
                  <c:v>524365.46992370219</c:v>
                </c:pt>
                <c:pt idx="13783">
                  <c:v>524507.51666573051</c:v>
                </c:pt>
                <c:pt idx="13784">
                  <c:v>524356.5062321194</c:v>
                </c:pt>
                <c:pt idx="13785">
                  <c:v>524418.75551993877</c:v>
                </c:pt>
                <c:pt idx="13786">
                  <c:v>524623.54103930062</c:v>
                </c:pt>
                <c:pt idx="13787">
                  <c:v>524596.63258806826</c:v>
                </c:pt>
                <c:pt idx="13788">
                  <c:v>524920.94964740821</c:v>
                </c:pt>
                <c:pt idx="13789">
                  <c:v>524489.92020334944</c:v>
                </c:pt>
                <c:pt idx="13790">
                  <c:v>524631.9616847625</c:v>
                </c:pt>
                <c:pt idx="13791">
                  <c:v>524689.79877774103</c:v>
                </c:pt>
                <c:pt idx="13792">
                  <c:v>524667.51947081264</c:v>
                </c:pt>
                <c:pt idx="13793">
                  <c:v>524614.19660100131</c:v>
                </c:pt>
                <c:pt idx="13794">
                  <c:v>524649.93116322393</c:v>
                </c:pt>
                <c:pt idx="13795">
                  <c:v>524883.24837842328</c:v>
                </c:pt>
                <c:pt idx="13796">
                  <c:v>524627.62797176128</c:v>
                </c:pt>
                <c:pt idx="13797">
                  <c:v>524614.32900714839</c:v>
                </c:pt>
                <c:pt idx="13798">
                  <c:v>524765.30763084698</c:v>
                </c:pt>
                <c:pt idx="13799">
                  <c:v>525258.72805405431</c:v>
                </c:pt>
                <c:pt idx="13800">
                  <c:v>524734.25308270229</c:v>
                </c:pt>
                <c:pt idx="13801">
                  <c:v>524680.99170283403</c:v>
                </c:pt>
                <c:pt idx="13802">
                  <c:v>524729.93317755067</c:v>
                </c:pt>
                <c:pt idx="13803">
                  <c:v>525236.60014630971</c:v>
                </c:pt>
                <c:pt idx="13804">
                  <c:v>524774.37230361276</c:v>
                </c:pt>
                <c:pt idx="13805">
                  <c:v>525058.92694826401</c:v>
                </c:pt>
                <c:pt idx="13806">
                  <c:v>524912.08379413583</c:v>
                </c:pt>
                <c:pt idx="13807">
                  <c:v>524889.89235969132</c:v>
                </c:pt>
                <c:pt idx="13808">
                  <c:v>525126.51024851867</c:v>
                </c:pt>
                <c:pt idx="13809">
                  <c:v>525338.89114394691</c:v>
                </c:pt>
                <c:pt idx="13810">
                  <c:v>525094.45277193317</c:v>
                </c:pt>
                <c:pt idx="13811">
                  <c:v>524929.90170363511</c:v>
                </c:pt>
                <c:pt idx="13812">
                  <c:v>525605.48362590361</c:v>
                </c:pt>
                <c:pt idx="13813">
                  <c:v>524947.71235680592</c:v>
                </c:pt>
                <c:pt idx="13814">
                  <c:v>525338.93211533001</c:v>
                </c:pt>
                <c:pt idx="13815">
                  <c:v>525094.23953633127</c:v>
                </c:pt>
                <c:pt idx="13816">
                  <c:v>525120.90786276059</c:v>
                </c:pt>
                <c:pt idx="13817">
                  <c:v>525018.79265705764</c:v>
                </c:pt>
                <c:pt idx="13818">
                  <c:v>525058.89063209435</c:v>
                </c:pt>
                <c:pt idx="13819">
                  <c:v>525311.29608341621</c:v>
                </c:pt>
                <c:pt idx="13820">
                  <c:v>525200.92443257198</c:v>
                </c:pt>
                <c:pt idx="13821">
                  <c:v>525143.19179239683</c:v>
                </c:pt>
                <c:pt idx="13822">
                  <c:v>525254.4677011217</c:v>
                </c:pt>
                <c:pt idx="13823">
                  <c:v>525138.81878904777</c:v>
                </c:pt>
                <c:pt idx="13824">
                  <c:v>525241.10789004306</c:v>
                </c:pt>
                <c:pt idx="13825">
                  <c:v>525494.56914033322</c:v>
                </c:pt>
                <c:pt idx="13826">
                  <c:v>525236.66485734214</c:v>
                </c:pt>
                <c:pt idx="13827">
                  <c:v>525276.64587457699</c:v>
                </c:pt>
                <c:pt idx="13828">
                  <c:v>525881.15774011705</c:v>
                </c:pt>
                <c:pt idx="13829">
                  <c:v>525334.31192319212</c:v>
                </c:pt>
                <c:pt idx="13830">
                  <c:v>525392.08538921422</c:v>
                </c:pt>
                <c:pt idx="13831">
                  <c:v>525267.79863643099</c:v>
                </c:pt>
                <c:pt idx="13832">
                  <c:v>525321.0932805253</c:v>
                </c:pt>
                <c:pt idx="13833">
                  <c:v>525836.7594463242</c:v>
                </c:pt>
                <c:pt idx="13834">
                  <c:v>525338.95977166516</c:v>
                </c:pt>
                <c:pt idx="13835">
                  <c:v>525347.86212168983</c:v>
                </c:pt>
                <c:pt idx="13836">
                  <c:v>525334.50440399931</c:v>
                </c:pt>
                <c:pt idx="13837">
                  <c:v>525472.10953288758</c:v>
                </c:pt>
                <c:pt idx="13838">
                  <c:v>525374.51351633901</c:v>
                </c:pt>
                <c:pt idx="13839">
                  <c:v>525405.55366621446</c:v>
                </c:pt>
                <c:pt idx="13840">
                  <c:v>525885.70744510938</c:v>
                </c:pt>
                <c:pt idx="13841">
                  <c:v>525476.58777766733</c:v>
                </c:pt>
                <c:pt idx="13842">
                  <c:v>525667.99002024927</c:v>
                </c:pt>
                <c:pt idx="13843">
                  <c:v>525561.2036948239</c:v>
                </c:pt>
                <c:pt idx="13844">
                  <c:v>525609.93803564098</c:v>
                </c:pt>
                <c:pt idx="13845">
                  <c:v>525565.61058274587</c:v>
                </c:pt>
                <c:pt idx="13846">
                  <c:v>525804.58037681866</c:v>
                </c:pt>
                <c:pt idx="13847">
                  <c:v>526028.03986039723</c:v>
                </c:pt>
                <c:pt idx="13848">
                  <c:v>525685.64847735176</c:v>
                </c:pt>
                <c:pt idx="13849">
                  <c:v>525681.20117153181</c:v>
                </c:pt>
                <c:pt idx="13850">
                  <c:v>525685.76033867872</c:v>
                </c:pt>
                <c:pt idx="13851">
                  <c:v>525872.50257761835</c:v>
                </c:pt>
                <c:pt idx="13852">
                  <c:v>525690.19015745202</c:v>
                </c:pt>
                <c:pt idx="13853">
                  <c:v>526281.38056475285</c:v>
                </c:pt>
                <c:pt idx="13854">
                  <c:v>525739.12012313481</c:v>
                </c:pt>
                <c:pt idx="13855">
                  <c:v>526041.48588848487</c:v>
                </c:pt>
                <c:pt idx="13856">
                  <c:v>525819.00826708181</c:v>
                </c:pt>
                <c:pt idx="13857">
                  <c:v>525779.09500648582</c:v>
                </c:pt>
                <c:pt idx="13858">
                  <c:v>525899.09823009116</c:v>
                </c:pt>
                <c:pt idx="13859">
                  <c:v>526033.28174738726</c:v>
                </c:pt>
                <c:pt idx="13860">
                  <c:v>526085.96599592129</c:v>
                </c:pt>
                <c:pt idx="13861">
                  <c:v>525983.58187572332</c:v>
                </c:pt>
                <c:pt idx="13862">
                  <c:v>526174.85484999116</c:v>
                </c:pt>
                <c:pt idx="13863">
                  <c:v>526690.48286637641</c:v>
                </c:pt>
                <c:pt idx="13864">
                  <c:v>526041.4179657544</c:v>
                </c:pt>
                <c:pt idx="13865">
                  <c:v>526183.52237632091</c:v>
                </c:pt>
                <c:pt idx="13866">
                  <c:v>526441.68228617602</c:v>
                </c:pt>
                <c:pt idx="13867">
                  <c:v>526156.97664472461</c:v>
                </c:pt>
                <c:pt idx="13868">
                  <c:v>526272.66586503573</c:v>
                </c:pt>
                <c:pt idx="13869">
                  <c:v>526188.03145436116</c:v>
                </c:pt>
                <c:pt idx="13870">
                  <c:v>526170.40407225222</c:v>
                </c:pt>
                <c:pt idx="13871">
                  <c:v>526183.71061792842</c:v>
                </c:pt>
                <c:pt idx="13872">
                  <c:v>526183.79838252161</c:v>
                </c:pt>
                <c:pt idx="13873">
                  <c:v>526223.58022395382</c:v>
                </c:pt>
                <c:pt idx="13874">
                  <c:v>526543.93096644839</c:v>
                </c:pt>
                <c:pt idx="13875">
                  <c:v>526228.14455557684</c:v>
                </c:pt>
                <c:pt idx="13876">
                  <c:v>526361.39043842512</c:v>
                </c:pt>
                <c:pt idx="13877">
                  <c:v>526312.49592554371</c:v>
                </c:pt>
                <c:pt idx="13878">
                  <c:v>526317.07395567733</c:v>
                </c:pt>
                <c:pt idx="13879">
                  <c:v>526326.06432982814</c:v>
                </c:pt>
                <c:pt idx="13880">
                  <c:v>526437.18596496526</c:v>
                </c:pt>
                <c:pt idx="13881">
                  <c:v>526441.51779157983</c:v>
                </c:pt>
                <c:pt idx="13882">
                  <c:v>526543.72090827406</c:v>
                </c:pt>
                <c:pt idx="13883">
                  <c:v>526423.87262264895</c:v>
                </c:pt>
                <c:pt idx="13884">
                  <c:v>526454.97666323453</c:v>
                </c:pt>
                <c:pt idx="13885">
                  <c:v>526477.29387788405</c:v>
                </c:pt>
                <c:pt idx="13886">
                  <c:v>526614.90439000877</c:v>
                </c:pt>
                <c:pt idx="13887">
                  <c:v>526574.89775646874</c:v>
                </c:pt>
                <c:pt idx="13888">
                  <c:v>526736.75230200938</c:v>
                </c:pt>
                <c:pt idx="13889">
                  <c:v>527081.92349320836</c:v>
                </c:pt>
                <c:pt idx="13890">
                  <c:v>526583.9130462294</c:v>
                </c:pt>
                <c:pt idx="13891">
                  <c:v>526597.40185436967</c:v>
                </c:pt>
                <c:pt idx="13892">
                  <c:v>527037.52716078272</c:v>
                </c:pt>
                <c:pt idx="13893">
                  <c:v>527184.20188774227</c:v>
                </c:pt>
                <c:pt idx="13894">
                  <c:v>526654.98021447484</c:v>
                </c:pt>
                <c:pt idx="13895">
                  <c:v>527001.99175911734</c:v>
                </c:pt>
                <c:pt idx="13896">
                  <c:v>526966.45465338882</c:v>
                </c:pt>
                <c:pt idx="13897">
                  <c:v>526650.75099227217</c:v>
                </c:pt>
                <c:pt idx="13898">
                  <c:v>526646.30790387443</c:v>
                </c:pt>
                <c:pt idx="13899">
                  <c:v>526628.44220101659</c:v>
                </c:pt>
                <c:pt idx="13900">
                  <c:v>526824.71126809029</c:v>
                </c:pt>
                <c:pt idx="13901">
                  <c:v>526655.07680287701</c:v>
                </c:pt>
                <c:pt idx="13902">
                  <c:v>526748.3276468534</c:v>
                </c:pt>
                <c:pt idx="13903">
                  <c:v>526712.90686298185</c:v>
                </c:pt>
                <c:pt idx="13904">
                  <c:v>526695.22538508277</c:v>
                </c:pt>
                <c:pt idx="13905">
                  <c:v>526779.47295478755</c:v>
                </c:pt>
                <c:pt idx="13906">
                  <c:v>526784.00885887828</c:v>
                </c:pt>
                <c:pt idx="13907">
                  <c:v>526962.080177475</c:v>
                </c:pt>
                <c:pt idx="13908">
                  <c:v>526972.41320636566</c:v>
                </c:pt>
                <c:pt idx="13909">
                  <c:v>526775.19889595918</c:v>
                </c:pt>
                <c:pt idx="13910">
                  <c:v>526806.4401273455</c:v>
                </c:pt>
                <c:pt idx="13911">
                  <c:v>526824.23407105065</c:v>
                </c:pt>
                <c:pt idx="13912">
                  <c:v>526864.10345400183</c:v>
                </c:pt>
                <c:pt idx="13913">
                  <c:v>526868.55292989383</c:v>
                </c:pt>
                <c:pt idx="13914">
                  <c:v>527006.32218463882</c:v>
                </c:pt>
                <c:pt idx="13915">
                  <c:v>527131.09150184516</c:v>
                </c:pt>
                <c:pt idx="13916">
                  <c:v>527002.15817204781</c:v>
                </c:pt>
                <c:pt idx="13917">
                  <c:v>527006.58944850939</c:v>
                </c:pt>
                <c:pt idx="13918">
                  <c:v>526966.48883365537</c:v>
                </c:pt>
                <c:pt idx="13919">
                  <c:v>527010.8879985566</c:v>
                </c:pt>
                <c:pt idx="13920">
                  <c:v>527170.88255335786</c:v>
                </c:pt>
                <c:pt idx="13921">
                  <c:v>527300.13742809417</c:v>
                </c:pt>
                <c:pt idx="13922">
                  <c:v>527073.33406948042</c:v>
                </c:pt>
                <c:pt idx="13923">
                  <c:v>527086.62656120013</c:v>
                </c:pt>
                <c:pt idx="13924">
                  <c:v>527059.93503770384</c:v>
                </c:pt>
                <c:pt idx="13925">
                  <c:v>527082.15907072125</c:v>
                </c:pt>
                <c:pt idx="13926">
                  <c:v>527713.5606825205</c:v>
                </c:pt>
                <c:pt idx="13927">
                  <c:v>527246.72750054032</c:v>
                </c:pt>
                <c:pt idx="13928">
                  <c:v>527620.22059613164</c:v>
                </c:pt>
                <c:pt idx="13929">
                  <c:v>527433.56097910157</c:v>
                </c:pt>
                <c:pt idx="13930">
                  <c:v>527206.69657866308</c:v>
                </c:pt>
                <c:pt idx="13931">
                  <c:v>527322.32921072014</c:v>
                </c:pt>
                <c:pt idx="13932">
                  <c:v>527246.78118094592</c:v>
                </c:pt>
                <c:pt idx="13933">
                  <c:v>527473.48231728235</c:v>
                </c:pt>
                <c:pt idx="13934">
                  <c:v>527322.26892607706</c:v>
                </c:pt>
                <c:pt idx="13935">
                  <c:v>527357.85602007539</c:v>
                </c:pt>
                <c:pt idx="13936">
                  <c:v>527500.07366748713</c:v>
                </c:pt>
                <c:pt idx="13937">
                  <c:v>527362.3380981019</c:v>
                </c:pt>
                <c:pt idx="13938">
                  <c:v>527442.4355424901</c:v>
                </c:pt>
                <c:pt idx="13939">
                  <c:v>527491.35197692388</c:v>
                </c:pt>
                <c:pt idx="13940">
                  <c:v>527509.02488611592</c:v>
                </c:pt>
                <c:pt idx="13941">
                  <c:v>527531.33750123018</c:v>
                </c:pt>
                <c:pt idx="13942">
                  <c:v>527566.84310943575</c:v>
                </c:pt>
                <c:pt idx="13943">
                  <c:v>527624.85921611637</c:v>
                </c:pt>
                <c:pt idx="13944">
                  <c:v>527682.42123867117</c:v>
                </c:pt>
                <c:pt idx="13945">
                  <c:v>527495.77701630036</c:v>
                </c:pt>
                <c:pt idx="13946">
                  <c:v>527575.86333423655</c:v>
                </c:pt>
                <c:pt idx="13947">
                  <c:v>527818.57199515554</c:v>
                </c:pt>
                <c:pt idx="13948">
                  <c:v>527584.93739511538</c:v>
                </c:pt>
                <c:pt idx="13949">
                  <c:v>527575.8762864091</c:v>
                </c:pt>
                <c:pt idx="13950">
                  <c:v>527798.40264759189</c:v>
                </c:pt>
                <c:pt idx="13951">
                  <c:v>527611.60394702351</c:v>
                </c:pt>
                <c:pt idx="13952">
                  <c:v>527615.88042471232</c:v>
                </c:pt>
                <c:pt idx="13953">
                  <c:v>528202.98623064673</c:v>
                </c:pt>
                <c:pt idx="13954">
                  <c:v>527784.84818728792</c:v>
                </c:pt>
                <c:pt idx="13955">
                  <c:v>527762.63780266733</c:v>
                </c:pt>
                <c:pt idx="13956">
                  <c:v>527820.40530817478</c:v>
                </c:pt>
                <c:pt idx="13957">
                  <c:v>528340.91105627432</c:v>
                </c:pt>
                <c:pt idx="13958">
                  <c:v>527713.75565781351</c:v>
                </c:pt>
                <c:pt idx="13959">
                  <c:v>527798.49617818394</c:v>
                </c:pt>
                <c:pt idx="13960">
                  <c:v>527780.55154053983</c:v>
                </c:pt>
                <c:pt idx="13961">
                  <c:v>528114.26305284281</c:v>
                </c:pt>
                <c:pt idx="13962">
                  <c:v>527980.57747992221</c:v>
                </c:pt>
                <c:pt idx="13963">
                  <c:v>527811.71614196687</c:v>
                </c:pt>
                <c:pt idx="13964">
                  <c:v>527865.02941277495</c:v>
                </c:pt>
                <c:pt idx="13965">
                  <c:v>527882.94388709532</c:v>
                </c:pt>
                <c:pt idx="13966">
                  <c:v>527994.02793140488</c:v>
                </c:pt>
                <c:pt idx="13967">
                  <c:v>527936.40248188248</c:v>
                </c:pt>
                <c:pt idx="13968">
                  <c:v>528118.53133653221</c:v>
                </c:pt>
                <c:pt idx="13969">
                  <c:v>528078.49089013424</c:v>
                </c:pt>
                <c:pt idx="13970">
                  <c:v>527954.17391293228</c:v>
                </c:pt>
                <c:pt idx="13971">
                  <c:v>528336.69908944436</c:v>
                </c:pt>
                <c:pt idx="13972">
                  <c:v>528003.16284024774</c:v>
                </c:pt>
                <c:pt idx="13973">
                  <c:v>528567.89788479253</c:v>
                </c:pt>
                <c:pt idx="13974">
                  <c:v>528003.05631586374</c:v>
                </c:pt>
                <c:pt idx="13975">
                  <c:v>528074.35732010379</c:v>
                </c:pt>
                <c:pt idx="13976">
                  <c:v>528229.76402662089</c:v>
                </c:pt>
                <c:pt idx="13977">
                  <c:v>528203.12696306373</c:v>
                </c:pt>
                <c:pt idx="13978">
                  <c:v>528407.97762173787</c:v>
                </c:pt>
                <c:pt idx="13979">
                  <c:v>528472.40469232213</c:v>
                </c:pt>
                <c:pt idx="13980">
                  <c:v>528301.13623264898</c:v>
                </c:pt>
                <c:pt idx="13981">
                  <c:v>528385.54736874369</c:v>
                </c:pt>
                <c:pt idx="13982">
                  <c:v>528652.54089402512</c:v>
                </c:pt>
                <c:pt idx="13983">
                  <c:v>528719.24843565607</c:v>
                </c:pt>
                <c:pt idx="13984">
                  <c:v>528456.68691906752</c:v>
                </c:pt>
                <c:pt idx="13985">
                  <c:v>528265.71944748936</c:v>
                </c:pt>
                <c:pt idx="13986">
                  <c:v>528296.64470853121</c:v>
                </c:pt>
                <c:pt idx="13987">
                  <c:v>528283.27817338111</c:v>
                </c:pt>
                <c:pt idx="13988">
                  <c:v>528287.8847261772</c:v>
                </c:pt>
                <c:pt idx="13989">
                  <c:v>528714.89839455159</c:v>
                </c:pt>
                <c:pt idx="13990">
                  <c:v>528314.4264413052</c:v>
                </c:pt>
                <c:pt idx="13991">
                  <c:v>528505.68078164174</c:v>
                </c:pt>
                <c:pt idx="13992">
                  <c:v>528350.02746289084</c:v>
                </c:pt>
                <c:pt idx="13993">
                  <c:v>528545.92206724628</c:v>
                </c:pt>
                <c:pt idx="13994">
                  <c:v>528576.86646243359</c:v>
                </c:pt>
                <c:pt idx="13995">
                  <c:v>528505.81402341148</c:v>
                </c:pt>
                <c:pt idx="13996">
                  <c:v>528697.39127677178</c:v>
                </c:pt>
                <c:pt idx="13997">
                  <c:v>528724.86911170441</c:v>
                </c:pt>
                <c:pt idx="13998">
                  <c:v>528581.48471298337</c:v>
                </c:pt>
                <c:pt idx="13999">
                  <c:v>528501.53439431754</c:v>
                </c:pt>
                <c:pt idx="14000">
                  <c:v>528661.46827152336</c:v>
                </c:pt>
                <c:pt idx="14001">
                  <c:v>528674.97779261984</c:v>
                </c:pt>
                <c:pt idx="14002">
                  <c:v>528964.06789004279</c:v>
                </c:pt>
                <c:pt idx="14003">
                  <c:v>528728.18445449637</c:v>
                </c:pt>
                <c:pt idx="14004">
                  <c:v>528568.28311381384</c:v>
                </c:pt>
                <c:pt idx="14005">
                  <c:v>528585.87675234617</c:v>
                </c:pt>
                <c:pt idx="14006">
                  <c:v>528594.82429968554</c:v>
                </c:pt>
                <c:pt idx="14007">
                  <c:v>528844.10573718196</c:v>
                </c:pt>
                <c:pt idx="14008">
                  <c:v>528665.99708878063</c:v>
                </c:pt>
                <c:pt idx="14009">
                  <c:v>528608.20041046164</c:v>
                </c:pt>
                <c:pt idx="14010">
                  <c:v>528648.44884904043</c:v>
                </c:pt>
                <c:pt idx="14011">
                  <c:v>528777.33929419087</c:v>
                </c:pt>
                <c:pt idx="14012">
                  <c:v>528919.81289094093</c:v>
                </c:pt>
                <c:pt idx="14013">
                  <c:v>529084.142143848</c:v>
                </c:pt>
                <c:pt idx="14014">
                  <c:v>528888.62972621107</c:v>
                </c:pt>
                <c:pt idx="14015">
                  <c:v>529280.23600185313</c:v>
                </c:pt>
                <c:pt idx="14016">
                  <c:v>529662.74595123297</c:v>
                </c:pt>
                <c:pt idx="14017">
                  <c:v>529044.48899424076</c:v>
                </c:pt>
                <c:pt idx="14018">
                  <c:v>528995.47758519475</c:v>
                </c:pt>
                <c:pt idx="14019">
                  <c:v>529587.11590859341</c:v>
                </c:pt>
                <c:pt idx="14020">
                  <c:v>529030.92842823151</c:v>
                </c:pt>
                <c:pt idx="14021">
                  <c:v>529186.63195111277</c:v>
                </c:pt>
                <c:pt idx="14022">
                  <c:v>529569.35754057323</c:v>
                </c:pt>
                <c:pt idx="14023">
                  <c:v>529137.78009934933</c:v>
                </c:pt>
                <c:pt idx="14024">
                  <c:v>529115.70850710606</c:v>
                </c:pt>
                <c:pt idx="14025">
                  <c:v>529151.14155651815</c:v>
                </c:pt>
                <c:pt idx="14026">
                  <c:v>529329.28893138177</c:v>
                </c:pt>
                <c:pt idx="14027">
                  <c:v>529088.78513244539</c:v>
                </c:pt>
                <c:pt idx="14028">
                  <c:v>529160.28037037409</c:v>
                </c:pt>
                <c:pt idx="14029">
                  <c:v>529569.46184184833</c:v>
                </c:pt>
                <c:pt idx="14030">
                  <c:v>529160.00134950923</c:v>
                </c:pt>
                <c:pt idx="14031">
                  <c:v>529320.22451353236</c:v>
                </c:pt>
                <c:pt idx="14032">
                  <c:v>529849.72984154499</c:v>
                </c:pt>
                <c:pt idx="14033">
                  <c:v>529315.81867239415</c:v>
                </c:pt>
                <c:pt idx="14034">
                  <c:v>529522.38176768133</c:v>
                </c:pt>
                <c:pt idx="14035">
                  <c:v>529226.96189750463</c:v>
                </c:pt>
                <c:pt idx="14036">
                  <c:v>529253.73481858545</c:v>
                </c:pt>
                <c:pt idx="14037">
                  <c:v>529400.43800764694</c:v>
                </c:pt>
                <c:pt idx="14038">
                  <c:v>529258.03688664944</c:v>
                </c:pt>
                <c:pt idx="14039">
                  <c:v>529338.36486287625</c:v>
                </c:pt>
                <c:pt idx="14040">
                  <c:v>529943.21852532122</c:v>
                </c:pt>
                <c:pt idx="14041">
                  <c:v>529373.96741209959</c:v>
                </c:pt>
                <c:pt idx="14042">
                  <c:v>529342.74483121687</c:v>
                </c:pt>
                <c:pt idx="14043">
                  <c:v>529369.23037330795</c:v>
                </c:pt>
                <c:pt idx="14044">
                  <c:v>529542.74935537903</c:v>
                </c:pt>
                <c:pt idx="14045">
                  <c:v>529560.5806363005</c:v>
                </c:pt>
                <c:pt idx="14046">
                  <c:v>529685.34782191401</c:v>
                </c:pt>
                <c:pt idx="14047">
                  <c:v>529520.5715581649</c:v>
                </c:pt>
                <c:pt idx="14048">
                  <c:v>529502.85185592971</c:v>
                </c:pt>
                <c:pt idx="14049">
                  <c:v>529792.09726752434</c:v>
                </c:pt>
                <c:pt idx="14050">
                  <c:v>529694.930237361</c:v>
                </c:pt>
                <c:pt idx="14051">
                  <c:v>529573.93934202194</c:v>
                </c:pt>
                <c:pt idx="14052">
                  <c:v>530143.54560241406</c:v>
                </c:pt>
                <c:pt idx="14053">
                  <c:v>529702.83105697576</c:v>
                </c:pt>
                <c:pt idx="14054">
                  <c:v>529658.60251256195</c:v>
                </c:pt>
                <c:pt idx="14055">
                  <c:v>529631.87038165529</c:v>
                </c:pt>
                <c:pt idx="14056">
                  <c:v>529707.59032549872</c:v>
                </c:pt>
                <c:pt idx="14057">
                  <c:v>529596.55367847788</c:v>
                </c:pt>
                <c:pt idx="14058">
                  <c:v>529663.30341434292</c:v>
                </c:pt>
                <c:pt idx="14059">
                  <c:v>529729.83323665371</c:v>
                </c:pt>
                <c:pt idx="14060">
                  <c:v>529707.73307533492</c:v>
                </c:pt>
                <c:pt idx="14061">
                  <c:v>529658.7913064009</c:v>
                </c:pt>
                <c:pt idx="14062">
                  <c:v>529698.96555289789</c:v>
                </c:pt>
                <c:pt idx="14063">
                  <c:v>529663.09230638214</c:v>
                </c:pt>
                <c:pt idx="14064">
                  <c:v>529680.80699926754</c:v>
                </c:pt>
                <c:pt idx="14065">
                  <c:v>529720.88496557169</c:v>
                </c:pt>
                <c:pt idx="14066">
                  <c:v>529890.06662903517</c:v>
                </c:pt>
                <c:pt idx="14067">
                  <c:v>530023.6367623331</c:v>
                </c:pt>
                <c:pt idx="14068">
                  <c:v>530290.6138637315</c:v>
                </c:pt>
                <c:pt idx="14069">
                  <c:v>529974.5964658407</c:v>
                </c:pt>
                <c:pt idx="14070">
                  <c:v>530210.58738153044</c:v>
                </c:pt>
                <c:pt idx="14071">
                  <c:v>529974.62879530038</c:v>
                </c:pt>
                <c:pt idx="14072">
                  <c:v>529934.65984265937</c:v>
                </c:pt>
                <c:pt idx="14073">
                  <c:v>529970.2069776752</c:v>
                </c:pt>
                <c:pt idx="14074">
                  <c:v>530081.22590303805</c:v>
                </c:pt>
                <c:pt idx="14075">
                  <c:v>530158.77133648994</c:v>
                </c:pt>
                <c:pt idx="14076">
                  <c:v>529988.04214048176</c:v>
                </c:pt>
                <c:pt idx="14077">
                  <c:v>529943.75068591745</c:v>
                </c:pt>
                <c:pt idx="14078">
                  <c:v>530353.00626617623</c:v>
                </c:pt>
                <c:pt idx="14079">
                  <c:v>530268.52051509405</c:v>
                </c:pt>
                <c:pt idx="14080">
                  <c:v>530211.23411618546</c:v>
                </c:pt>
                <c:pt idx="14081">
                  <c:v>530010.28087108326</c:v>
                </c:pt>
                <c:pt idx="14082">
                  <c:v>530055.15274030692</c:v>
                </c:pt>
                <c:pt idx="14083">
                  <c:v>530286.37202697201</c:v>
                </c:pt>
                <c:pt idx="14084">
                  <c:v>530045.86866054777</c:v>
                </c:pt>
                <c:pt idx="14085">
                  <c:v>530086.30135293037</c:v>
                </c:pt>
                <c:pt idx="14086">
                  <c:v>530157.37641869276</c:v>
                </c:pt>
                <c:pt idx="14087">
                  <c:v>530153.10024115187</c:v>
                </c:pt>
                <c:pt idx="14088">
                  <c:v>530237.38548354758</c:v>
                </c:pt>
                <c:pt idx="14089">
                  <c:v>530273.29320193396</c:v>
                </c:pt>
                <c:pt idx="14090">
                  <c:v>530277.39677991741</c:v>
                </c:pt>
                <c:pt idx="14091">
                  <c:v>530793.72332793882</c:v>
                </c:pt>
                <c:pt idx="14092">
                  <c:v>530322.23236366466</c:v>
                </c:pt>
                <c:pt idx="14093">
                  <c:v>530277.52848959411</c:v>
                </c:pt>
                <c:pt idx="14094">
                  <c:v>530326.69721851742</c:v>
                </c:pt>
                <c:pt idx="14095">
                  <c:v>530295.37008894503</c:v>
                </c:pt>
                <c:pt idx="14096">
                  <c:v>530330.81603564462</c:v>
                </c:pt>
                <c:pt idx="14097">
                  <c:v>530887.18990088743</c:v>
                </c:pt>
                <c:pt idx="14098">
                  <c:v>530344.45558699418</c:v>
                </c:pt>
                <c:pt idx="14099">
                  <c:v>530371.29671598156</c:v>
                </c:pt>
                <c:pt idx="14100">
                  <c:v>530464.5829477997</c:v>
                </c:pt>
                <c:pt idx="14101">
                  <c:v>530433.22607394832</c:v>
                </c:pt>
                <c:pt idx="14102">
                  <c:v>530562.37394381932</c:v>
                </c:pt>
                <c:pt idx="14103">
                  <c:v>530678.22407528071</c:v>
                </c:pt>
                <c:pt idx="14104">
                  <c:v>530655.95070605038</c:v>
                </c:pt>
                <c:pt idx="14105">
                  <c:v>530509.30664878513</c:v>
                </c:pt>
                <c:pt idx="14106">
                  <c:v>530469.06767779868</c:v>
                </c:pt>
                <c:pt idx="14107">
                  <c:v>530673.54539460212</c:v>
                </c:pt>
                <c:pt idx="14108">
                  <c:v>530517.82995110343</c:v>
                </c:pt>
                <c:pt idx="14109">
                  <c:v>530646.9893052415</c:v>
                </c:pt>
                <c:pt idx="14110">
                  <c:v>531087.58949936216</c:v>
                </c:pt>
                <c:pt idx="14111">
                  <c:v>531189.97337837669</c:v>
                </c:pt>
                <c:pt idx="14112">
                  <c:v>530548.99868731212</c:v>
                </c:pt>
                <c:pt idx="14113">
                  <c:v>530704.87583669869</c:v>
                </c:pt>
                <c:pt idx="14114">
                  <c:v>530842.61012046679</c:v>
                </c:pt>
                <c:pt idx="14115">
                  <c:v>530660.58842287224</c:v>
                </c:pt>
                <c:pt idx="14116">
                  <c:v>530678.15102019766</c:v>
                </c:pt>
                <c:pt idx="14117">
                  <c:v>530767.45925637276</c:v>
                </c:pt>
                <c:pt idx="14118">
                  <c:v>530762.75579458696</c:v>
                </c:pt>
                <c:pt idx="14119">
                  <c:v>531007.74602042779</c:v>
                </c:pt>
                <c:pt idx="14120">
                  <c:v>530771.73435506248</c:v>
                </c:pt>
                <c:pt idx="14121">
                  <c:v>530972.12625503878</c:v>
                </c:pt>
                <c:pt idx="14122">
                  <c:v>530798.38068992191</c:v>
                </c:pt>
                <c:pt idx="14123">
                  <c:v>530825.2841104453</c:v>
                </c:pt>
                <c:pt idx="14124">
                  <c:v>530972.16229879111</c:v>
                </c:pt>
                <c:pt idx="14125">
                  <c:v>531052.35620683618</c:v>
                </c:pt>
                <c:pt idx="14126">
                  <c:v>530927.52328226436</c:v>
                </c:pt>
                <c:pt idx="14127">
                  <c:v>531346.0612792708</c:v>
                </c:pt>
                <c:pt idx="14128">
                  <c:v>530941.25162260002</c:v>
                </c:pt>
                <c:pt idx="14129">
                  <c:v>530958.73866476561</c:v>
                </c:pt>
                <c:pt idx="14130">
                  <c:v>531083.43433618289</c:v>
                </c:pt>
                <c:pt idx="14131">
                  <c:v>531239.64684777253</c:v>
                </c:pt>
                <c:pt idx="14132">
                  <c:v>531177.02751274942</c:v>
                </c:pt>
                <c:pt idx="14133">
                  <c:v>531030.2293820678</c:v>
                </c:pt>
                <c:pt idx="14134">
                  <c:v>531110.53207078483</c:v>
                </c:pt>
                <c:pt idx="14135">
                  <c:v>531270.50546621659</c:v>
                </c:pt>
                <c:pt idx="14136">
                  <c:v>531582.0621172433</c:v>
                </c:pt>
                <c:pt idx="14137">
                  <c:v>531119.18848415185</c:v>
                </c:pt>
                <c:pt idx="14138">
                  <c:v>531274.97087522142</c:v>
                </c:pt>
                <c:pt idx="14139">
                  <c:v>531190.6389233293</c:v>
                </c:pt>
                <c:pt idx="14140">
                  <c:v>531274.92447213561</c:v>
                </c:pt>
                <c:pt idx="14141">
                  <c:v>531248.53606100497</c:v>
                </c:pt>
                <c:pt idx="14142">
                  <c:v>531270.63419524091</c:v>
                </c:pt>
                <c:pt idx="14143">
                  <c:v>531519.88376911194</c:v>
                </c:pt>
                <c:pt idx="14144">
                  <c:v>531239.76210842049</c:v>
                </c:pt>
                <c:pt idx="14145">
                  <c:v>531835.82326472399</c:v>
                </c:pt>
                <c:pt idx="14146">
                  <c:v>531252.76525612304</c:v>
                </c:pt>
                <c:pt idx="14147">
                  <c:v>531364.15216880664</c:v>
                </c:pt>
                <c:pt idx="14148">
                  <c:v>531355.29175465589</c:v>
                </c:pt>
                <c:pt idx="14149">
                  <c:v>531408.89384243358</c:v>
                </c:pt>
                <c:pt idx="14150">
                  <c:v>531395.62573668326</c:v>
                </c:pt>
                <c:pt idx="14151">
                  <c:v>531733.63084414066</c:v>
                </c:pt>
                <c:pt idx="14152">
                  <c:v>531497.72511063877</c:v>
                </c:pt>
                <c:pt idx="14153">
                  <c:v>531662.4823369662</c:v>
                </c:pt>
                <c:pt idx="14154">
                  <c:v>531951.72580506885</c:v>
                </c:pt>
                <c:pt idx="14155">
                  <c:v>531448.94769744668</c:v>
                </c:pt>
                <c:pt idx="14156">
                  <c:v>532103.08633181744</c:v>
                </c:pt>
                <c:pt idx="14157">
                  <c:v>531996.2725380729</c:v>
                </c:pt>
                <c:pt idx="14158">
                  <c:v>531729.02065086772</c:v>
                </c:pt>
                <c:pt idx="14159">
                  <c:v>531533.23276267364</c:v>
                </c:pt>
                <c:pt idx="14160">
                  <c:v>531925.11245872267</c:v>
                </c:pt>
                <c:pt idx="14161">
                  <c:v>531823.79392855195</c:v>
                </c:pt>
                <c:pt idx="14162">
                  <c:v>531600.49465309724</c:v>
                </c:pt>
                <c:pt idx="14163">
                  <c:v>531769.38825720281</c:v>
                </c:pt>
                <c:pt idx="14164">
                  <c:v>531764.79545421456</c:v>
                </c:pt>
                <c:pt idx="14165">
                  <c:v>531586.95339135476</c:v>
                </c:pt>
                <c:pt idx="14166">
                  <c:v>531649.05429603416</c:v>
                </c:pt>
                <c:pt idx="14167">
                  <c:v>531671.33064407855</c:v>
                </c:pt>
                <c:pt idx="14168">
                  <c:v>531854.09337944956</c:v>
                </c:pt>
                <c:pt idx="14169">
                  <c:v>531698.07439337287</c:v>
                </c:pt>
                <c:pt idx="14170">
                  <c:v>531720.81570606772</c:v>
                </c:pt>
                <c:pt idx="14171">
                  <c:v>531818.63090860879</c:v>
                </c:pt>
                <c:pt idx="14172">
                  <c:v>531911.90528768639</c:v>
                </c:pt>
                <c:pt idx="14173">
                  <c:v>532107.87974952243</c:v>
                </c:pt>
                <c:pt idx="14174">
                  <c:v>531814.057733953</c:v>
                </c:pt>
                <c:pt idx="14175">
                  <c:v>532023.43938946247</c:v>
                </c:pt>
                <c:pt idx="14176">
                  <c:v>531916.87305132591</c:v>
                </c:pt>
                <c:pt idx="14177">
                  <c:v>532165.96847335994</c:v>
                </c:pt>
                <c:pt idx="14178">
                  <c:v>531943.59329070791</c:v>
                </c:pt>
                <c:pt idx="14179">
                  <c:v>531978.70903503895</c:v>
                </c:pt>
                <c:pt idx="14180">
                  <c:v>531987.97736668482</c:v>
                </c:pt>
                <c:pt idx="14181">
                  <c:v>532206.79356893012</c:v>
                </c:pt>
                <c:pt idx="14182">
                  <c:v>532058.92830864969</c:v>
                </c:pt>
                <c:pt idx="14183">
                  <c:v>531916.55772511358</c:v>
                </c:pt>
                <c:pt idx="14184">
                  <c:v>532179.20766003907</c:v>
                </c:pt>
                <c:pt idx="14185">
                  <c:v>532072.45437915728</c:v>
                </c:pt>
                <c:pt idx="14186">
                  <c:v>531947.61626306351</c:v>
                </c:pt>
                <c:pt idx="14187">
                  <c:v>531956.41859124007</c:v>
                </c:pt>
                <c:pt idx="14188">
                  <c:v>532562.01543435105</c:v>
                </c:pt>
                <c:pt idx="14189">
                  <c:v>532201.59653414402</c:v>
                </c:pt>
                <c:pt idx="14190">
                  <c:v>532686.73630835046</c:v>
                </c:pt>
                <c:pt idx="14191">
                  <c:v>532357.67022715928</c:v>
                </c:pt>
                <c:pt idx="14192">
                  <c:v>532620.04324786237</c:v>
                </c:pt>
                <c:pt idx="14193">
                  <c:v>532219.79834602342</c:v>
                </c:pt>
                <c:pt idx="14194">
                  <c:v>532433.0969655657</c:v>
                </c:pt>
                <c:pt idx="14195">
                  <c:v>532477.37954809121</c:v>
                </c:pt>
                <c:pt idx="14196">
                  <c:v>532335.41105530458</c:v>
                </c:pt>
                <c:pt idx="14197">
                  <c:v>532300.04510246322</c:v>
                </c:pt>
                <c:pt idx="14198">
                  <c:v>532357.66454856005</c:v>
                </c:pt>
                <c:pt idx="14199">
                  <c:v>532499.6153009478</c:v>
                </c:pt>
                <c:pt idx="14200">
                  <c:v>532424.47985309805</c:v>
                </c:pt>
                <c:pt idx="14201">
                  <c:v>532321.75527571246</c:v>
                </c:pt>
                <c:pt idx="14202">
                  <c:v>532397.54676068865</c:v>
                </c:pt>
                <c:pt idx="14203">
                  <c:v>532758.29956611514</c:v>
                </c:pt>
                <c:pt idx="14204">
                  <c:v>532496.1057245963</c:v>
                </c:pt>
                <c:pt idx="14205">
                  <c:v>532606.93619983364</c:v>
                </c:pt>
                <c:pt idx="14206">
                  <c:v>532478.1106319438</c:v>
                </c:pt>
                <c:pt idx="14207">
                  <c:v>532469.11452738347</c:v>
                </c:pt>
                <c:pt idx="14208">
                  <c:v>533132.31123790634</c:v>
                </c:pt>
                <c:pt idx="14209">
                  <c:v>532509.16862018523</c:v>
                </c:pt>
                <c:pt idx="14210">
                  <c:v>532549.48829082411</c:v>
                </c:pt>
                <c:pt idx="14211">
                  <c:v>532553.89841208351</c:v>
                </c:pt>
                <c:pt idx="14212">
                  <c:v>532566.77792815701</c:v>
                </c:pt>
                <c:pt idx="14213">
                  <c:v>532691.94475718506</c:v>
                </c:pt>
                <c:pt idx="14214">
                  <c:v>532816.66491077561</c:v>
                </c:pt>
                <c:pt idx="14215">
                  <c:v>532798.72136920528</c:v>
                </c:pt>
                <c:pt idx="14216">
                  <c:v>532754.43971858046</c:v>
                </c:pt>
                <c:pt idx="14217">
                  <c:v>533128.01478376566</c:v>
                </c:pt>
                <c:pt idx="14218">
                  <c:v>532696.17620355217</c:v>
                </c:pt>
                <c:pt idx="14219">
                  <c:v>532830.04372764588</c:v>
                </c:pt>
                <c:pt idx="14220">
                  <c:v>532785.29679084441</c:v>
                </c:pt>
                <c:pt idx="14221">
                  <c:v>533025.77986680798</c:v>
                </c:pt>
                <c:pt idx="14222">
                  <c:v>532999.32643049839</c:v>
                </c:pt>
                <c:pt idx="14223">
                  <c:v>532883.1489299552</c:v>
                </c:pt>
                <c:pt idx="14224">
                  <c:v>533030.47868080053</c:v>
                </c:pt>
                <c:pt idx="14225">
                  <c:v>532972.75607481855</c:v>
                </c:pt>
                <c:pt idx="14226">
                  <c:v>532937.25950584083</c:v>
                </c:pt>
                <c:pt idx="14227">
                  <c:v>532883.1529330269</c:v>
                </c:pt>
                <c:pt idx="14228">
                  <c:v>532914.76910123229</c:v>
                </c:pt>
                <c:pt idx="14229">
                  <c:v>532977.36381580762</c:v>
                </c:pt>
                <c:pt idx="14230">
                  <c:v>533088.38482569472</c:v>
                </c:pt>
                <c:pt idx="14231">
                  <c:v>532923.38826216478</c:v>
                </c:pt>
                <c:pt idx="14232">
                  <c:v>533244.07684224017</c:v>
                </c:pt>
                <c:pt idx="14233">
                  <c:v>533582.43594089337</c:v>
                </c:pt>
                <c:pt idx="14234">
                  <c:v>533124.16191446362</c:v>
                </c:pt>
                <c:pt idx="14235">
                  <c:v>533048.31244945084</c:v>
                </c:pt>
                <c:pt idx="14236">
                  <c:v>533097.53160158626</c:v>
                </c:pt>
                <c:pt idx="14237">
                  <c:v>533115.11492739129</c:v>
                </c:pt>
                <c:pt idx="14238">
                  <c:v>533302.32194387866</c:v>
                </c:pt>
                <c:pt idx="14239">
                  <c:v>533560.36473664048</c:v>
                </c:pt>
                <c:pt idx="14240">
                  <c:v>533302.07955892431</c:v>
                </c:pt>
                <c:pt idx="14241">
                  <c:v>533181.75085046003</c:v>
                </c:pt>
                <c:pt idx="14242">
                  <c:v>533262.56538478786</c:v>
                </c:pt>
                <c:pt idx="14243">
                  <c:v>533360.29851687432</c:v>
                </c:pt>
                <c:pt idx="14244">
                  <c:v>533448.78921991808</c:v>
                </c:pt>
                <c:pt idx="14245">
                  <c:v>533239.67273787595</c:v>
                </c:pt>
                <c:pt idx="14246">
                  <c:v>533328.79398380651</c:v>
                </c:pt>
                <c:pt idx="14247">
                  <c:v>533484.81042195426</c:v>
                </c:pt>
                <c:pt idx="14248">
                  <c:v>533293.58697774727</c:v>
                </c:pt>
                <c:pt idx="14249">
                  <c:v>533787.54600635252</c:v>
                </c:pt>
                <c:pt idx="14250">
                  <c:v>533662.94227828225</c:v>
                </c:pt>
                <c:pt idx="14251">
                  <c:v>533569.46620054741</c:v>
                </c:pt>
                <c:pt idx="14252">
                  <c:v>533440.59799682244</c:v>
                </c:pt>
                <c:pt idx="14253">
                  <c:v>533605.14578746236</c:v>
                </c:pt>
                <c:pt idx="14254">
                  <c:v>534050.47044127737</c:v>
                </c:pt>
                <c:pt idx="14255">
                  <c:v>533609.58728375565</c:v>
                </c:pt>
                <c:pt idx="14256">
                  <c:v>533636.70001203148</c:v>
                </c:pt>
                <c:pt idx="14257">
                  <c:v>533547.26620582631</c:v>
                </c:pt>
                <c:pt idx="14258">
                  <c:v>533703.52027397731</c:v>
                </c:pt>
                <c:pt idx="14259">
                  <c:v>533641.28360355191</c:v>
                </c:pt>
                <c:pt idx="14260">
                  <c:v>533823.10552059999</c:v>
                </c:pt>
                <c:pt idx="14261">
                  <c:v>533605.16360221698</c:v>
                </c:pt>
                <c:pt idx="14262">
                  <c:v>533668.13519810163</c:v>
                </c:pt>
                <c:pt idx="14263">
                  <c:v>534157.50630986341</c:v>
                </c:pt>
                <c:pt idx="14264">
                  <c:v>534304.50178160833</c:v>
                </c:pt>
                <c:pt idx="14265">
                  <c:v>533658.96858158265</c:v>
                </c:pt>
                <c:pt idx="14266">
                  <c:v>533806.02287012327</c:v>
                </c:pt>
                <c:pt idx="14267">
                  <c:v>533672.3966344822</c:v>
                </c:pt>
                <c:pt idx="14268">
                  <c:v>534242.14636367722</c:v>
                </c:pt>
                <c:pt idx="14269">
                  <c:v>533757.28952794999</c:v>
                </c:pt>
                <c:pt idx="14270">
                  <c:v>534020.01909475471</c:v>
                </c:pt>
                <c:pt idx="14271">
                  <c:v>533801.98071025033</c:v>
                </c:pt>
                <c:pt idx="14272">
                  <c:v>533841.83456512366</c:v>
                </c:pt>
                <c:pt idx="14273">
                  <c:v>534104.27936141449</c:v>
                </c:pt>
                <c:pt idx="14274">
                  <c:v>534068.4903256275</c:v>
                </c:pt>
                <c:pt idx="14275">
                  <c:v>534024.24408321746</c:v>
                </c:pt>
                <c:pt idx="14276">
                  <c:v>533903.76941025292</c:v>
                </c:pt>
                <c:pt idx="14277">
                  <c:v>533926.09072110825</c:v>
                </c:pt>
                <c:pt idx="14278">
                  <c:v>533912.93777692423</c:v>
                </c:pt>
                <c:pt idx="14279">
                  <c:v>534202.40518031688</c:v>
                </c:pt>
                <c:pt idx="14280">
                  <c:v>534558.62247348414</c:v>
                </c:pt>
                <c:pt idx="14281">
                  <c:v>533980.12665040395</c:v>
                </c:pt>
                <c:pt idx="14282">
                  <c:v>533970.77201120276</c:v>
                </c:pt>
                <c:pt idx="14283">
                  <c:v>534140.56432019151</c:v>
                </c:pt>
                <c:pt idx="14284">
                  <c:v>534024.81000710977</c:v>
                </c:pt>
                <c:pt idx="14285">
                  <c:v>534042.68286380032</c:v>
                </c:pt>
                <c:pt idx="14286">
                  <c:v>534100.50492588652</c:v>
                </c:pt>
                <c:pt idx="14287">
                  <c:v>534148.92926780938</c:v>
                </c:pt>
                <c:pt idx="14288">
                  <c:v>534078.20335289545</c:v>
                </c:pt>
                <c:pt idx="14289">
                  <c:v>534118.50730492058</c:v>
                </c:pt>
                <c:pt idx="14290">
                  <c:v>534135.54837343551</c:v>
                </c:pt>
                <c:pt idx="14291">
                  <c:v>534229.62609298737</c:v>
                </c:pt>
                <c:pt idx="14292">
                  <c:v>534598.89661188924</c:v>
                </c:pt>
                <c:pt idx="14293">
                  <c:v>534185.35725755116</c:v>
                </c:pt>
                <c:pt idx="14294">
                  <c:v>534153.94475840195</c:v>
                </c:pt>
                <c:pt idx="14295">
                  <c:v>534202.40271431091</c:v>
                </c:pt>
                <c:pt idx="14296">
                  <c:v>534234.36147097347</c:v>
                </c:pt>
                <c:pt idx="14297">
                  <c:v>534287.61510738998</c:v>
                </c:pt>
                <c:pt idx="14298">
                  <c:v>534260.59343542252</c:v>
                </c:pt>
                <c:pt idx="14299">
                  <c:v>534425.84268800309</c:v>
                </c:pt>
                <c:pt idx="14300">
                  <c:v>534496.66171866655</c:v>
                </c:pt>
                <c:pt idx="14301">
                  <c:v>534479.24516393023</c:v>
                </c:pt>
                <c:pt idx="14302">
                  <c:v>534697.12398371648</c:v>
                </c:pt>
                <c:pt idx="14303">
                  <c:v>534345.47880098131</c:v>
                </c:pt>
                <c:pt idx="14304">
                  <c:v>534376.26207894518</c:v>
                </c:pt>
                <c:pt idx="14305">
                  <c:v>534399.31150354689</c:v>
                </c:pt>
                <c:pt idx="14306">
                  <c:v>534381.208158536</c:v>
                </c:pt>
                <c:pt idx="14307">
                  <c:v>534541.69948558358</c:v>
                </c:pt>
                <c:pt idx="14308">
                  <c:v>534457.22350774717</c:v>
                </c:pt>
                <c:pt idx="14309">
                  <c:v>534590.26479283755</c:v>
                </c:pt>
                <c:pt idx="14310">
                  <c:v>534813.36303729459</c:v>
                </c:pt>
                <c:pt idx="14311">
                  <c:v>534688.81499147147</c:v>
                </c:pt>
                <c:pt idx="14312">
                  <c:v>535009.15106139262</c:v>
                </c:pt>
                <c:pt idx="14313">
                  <c:v>534644.62742031389</c:v>
                </c:pt>
                <c:pt idx="14314">
                  <c:v>534688.93468866113</c:v>
                </c:pt>
                <c:pt idx="14315">
                  <c:v>534821.82705956174</c:v>
                </c:pt>
                <c:pt idx="14316">
                  <c:v>534839.95902848244</c:v>
                </c:pt>
                <c:pt idx="14317">
                  <c:v>535298.7540497419</c:v>
                </c:pt>
                <c:pt idx="14318">
                  <c:v>534715.22048240469</c:v>
                </c:pt>
                <c:pt idx="14319">
                  <c:v>534950.94180480274</c:v>
                </c:pt>
                <c:pt idx="14320">
                  <c:v>534951.42476616707</c:v>
                </c:pt>
                <c:pt idx="14321">
                  <c:v>534741.8989221052</c:v>
                </c:pt>
                <c:pt idx="14322">
                  <c:v>535026.88158024463</c:v>
                </c:pt>
                <c:pt idx="14323">
                  <c:v>535307.76862995641</c:v>
                </c:pt>
                <c:pt idx="14324">
                  <c:v>534786.81646248093</c:v>
                </c:pt>
                <c:pt idx="14325">
                  <c:v>534867.52543231787</c:v>
                </c:pt>
                <c:pt idx="14326">
                  <c:v>535134.14769904234</c:v>
                </c:pt>
                <c:pt idx="14327">
                  <c:v>534871.18222717149</c:v>
                </c:pt>
                <c:pt idx="14328">
                  <c:v>534938.7733947644</c:v>
                </c:pt>
                <c:pt idx="14329">
                  <c:v>535241.09266864182</c:v>
                </c:pt>
                <c:pt idx="14330">
                  <c:v>534911.86837051227</c:v>
                </c:pt>
                <c:pt idx="14331">
                  <c:v>534951.40423201583</c:v>
                </c:pt>
                <c:pt idx="14332">
                  <c:v>534947.21107749734</c:v>
                </c:pt>
                <c:pt idx="14333">
                  <c:v>535459.44436176878</c:v>
                </c:pt>
                <c:pt idx="14334">
                  <c:v>535161.65591466811</c:v>
                </c:pt>
                <c:pt idx="14335">
                  <c:v>535077.17500412418</c:v>
                </c:pt>
                <c:pt idx="14336">
                  <c:v>535152.6804707956</c:v>
                </c:pt>
                <c:pt idx="14337">
                  <c:v>535103.91860714694</c:v>
                </c:pt>
                <c:pt idx="14338">
                  <c:v>535317.03513729398</c:v>
                </c:pt>
                <c:pt idx="14339">
                  <c:v>535152.74139498011</c:v>
                </c:pt>
                <c:pt idx="14340">
                  <c:v>535080.91587328573</c:v>
                </c:pt>
                <c:pt idx="14341">
                  <c:v>535325.49380188284</c:v>
                </c:pt>
                <c:pt idx="14342">
                  <c:v>535192.9276108559</c:v>
                </c:pt>
                <c:pt idx="14343">
                  <c:v>535134.56468444923</c:v>
                </c:pt>
                <c:pt idx="14344">
                  <c:v>535188.46947285207</c:v>
                </c:pt>
                <c:pt idx="14345">
                  <c:v>535206.47438949777</c:v>
                </c:pt>
                <c:pt idx="14346">
                  <c:v>535192.20750549762</c:v>
                </c:pt>
                <c:pt idx="14347">
                  <c:v>535187.8682629969</c:v>
                </c:pt>
                <c:pt idx="14348">
                  <c:v>535215.10964031494</c:v>
                </c:pt>
                <c:pt idx="14349">
                  <c:v>535223.48721631221</c:v>
                </c:pt>
                <c:pt idx="14350">
                  <c:v>535227.92279095063</c:v>
                </c:pt>
                <c:pt idx="14351">
                  <c:v>535442.27627783804</c:v>
                </c:pt>
                <c:pt idx="14352">
                  <c:v>535447.02514184639</c:v>
                </c:pt>
                <c:pt idx="14353">
                  <c:v>535281.86541628162</c:v>
                </c:pt>
                <c:pt idx="14354">
                  <c:v>535709.2552164502</c:v>
                </c:pt>
                <c:pt idx="14355">
                  <c:v>535441.91853356734</c:v>
                </c:pt>
                <c:pt idx="14356">
                  <c:v>535402.71254876198</c:v>
                </c:pt>
                <c:pt idx="14357">
                  <c:v>535531.7339529465</c:v>
                </c:pt>
                <c:pt idx="14358">
                  <c:v>535642.19325409678</c:v>
                </c:pt>
                <c:pt idx="14359">
                  <c:v>536070.25169080845</c:v>
                </c:pt>
                <c:pt idx="14360">
                  <c:v>535655.76224399009</c:v>
                </c:pt>
                <c:pt idx="14361">
                  <c:v>535474.09796943655</c:v>
                </c:pt>
                <c:pt idx="14362">
                  <c:v>535545.37505097431</c:v>
                </c:pt>
                <c:pt idx="14363">
                  <c:v>535692.54482518428</c:v>
                </c:pt>
                <c:pt idx="14364">
                  <c:v>535616.58135514671</c:v>
                </c:pt>
                <c:pt idx="14365">
                  <c:v>535661.11232219974</c:v>
                </c:pt>
                <c:pt idx="14366">
                  <c:v>536105.99141538318</c:v>
                </c:pt>
                <c:pt idx="14367">
                  <c:v>535754.11302257783</c:v>
                </c:pt>
                <c:pt idx="14368">
                  <c:v>535585.3466076433</c:v>
                </c:pt>
                <c:pt idx="14369">
                  <c:v>535736.26726821077</c:v>
                </c:pt>
                <c:pt idx="14370">
                  <c:v>535655.97538541094</c:v>
                </c:pt>
                <c:pt idx="14371">
                  <c:v>535688.12245802267</c:v>
                </c:pt>
                <c:pt idx="14372">
                  <c:v>535816.55153320706</c:v>
                </c:pt>
                <c:pt idx="14373">
                  <c:v>535932.50648518209</c:v>
                </c:pt>
                <c:pt idx="14374">
                  <c:v>535875.19738748355</c:v>
                </c:pt>
                <c:pt idx="14375">
                  <c:v>535754.96945142921</c:v>
                </c:pt>
                <c:pt idx="14376">
                  <c:v>535945.89359510504</c:v>
                </c:pt>
                <c:pt idx="14377">
                  <c:v>536275.54516679444</c:v>
                </c:pt>
                <c:pt idx="14378">
                  <c:v>535759.15799776139</c:v>
                </c:pt>
                <c:pt idx="14379">
                  <c:v>535853.15710662329</c:v>
                </c:pt>
                <c:pt idx="14380">
                  <c:v>535794.27371067414</c:v>
                </c:pt>
                <c:pt idx="14381">
                  <c:v>535995.73645700957</c:v>
                </c:pt>
                <c:pt idx="14382">
                  <c:v>535874.96935934515</c:v>
                </c:pt>
                <c:pt idx="14383">
                  <c:v>535978.17079192353</c:v>
                </c:pt>
                <c:pt idx="14384">
                  <c:v>535950.40110578295</c:v>
                </c:pt>
                <c:pt idx="14385">
                  <c:v>536116.11297698272</c:v>
                </c:pt>
                <c:pt idx="14386">
                  <c:v>536156.40720237012</c:v>
                </c:pt>
                <c:pt idx="14387">
                  <c:v>536058.41164034361</c:v>
                </c:pt>
                <c:pt idx="14388">
                  <c:v>536021.7167591434</c:v>
                </c:pt>
                <c:pt idx="14389">
                  <c:v>536272.00281129684</c:v>
                </c:pt>
                <c:pt idx="14390">
                  <c:v>536547.70911597623</c:v>
                </c:pt>
                <c:pt idx="14391">
                  <c:v>536654.64150166535</c:v>
                </c:pt>
                <c:pt idx="14392">
                  <c:v>536093.16025990306</c:v>
                </c:pt>
                <c:pt idx="14393">
                  <c:v>536222.42814204621</c:v>
                </c:pt>
                <c:pt idx="14394">
                  <c:v>536409.58716635755</c:v>
                </c:pt>
                <c:pt idx="14395">
                  <c:v>536213.49700000812</c:v>
                </c:pt>
                <c:pt idx="14396">
                  <c:v>536431.58430091781</c:v>
                </c:pt>
                <c:pt idx="14397">
                  <c:v>536186.97418199654</c:v>
                </c:pt>
                <c:pt idx="14398">
                  <c:v>536374.92799545103</c:v>
                </c:pt>
                <c:pt idx="14399">
                  <c:v>536512.16680218594</c:v>
                </c:pt>
                <c:pt idx="14400">
                  <c:v>536281.51567845547</c:v>
                </c:pt>
                <c:pt idx="14401">
                  <c:v>536396.39813582681</c:v>
                </c:pt>
                <c:pt idx="14402">
                  <c:v>536668.23513731814</c:v>
                </c:pt>
                <c:pt idx="14403">
                  <c:v>536966.87998475565</c:v>
                </c:pt>
                <c:pt idx="14404">
                  <c:v>536347.88955834624</c:v>
                </c:pt>
                <c:pt idx="14405">
                  <c:v>537024.85806067963</c:v>
                </c:pt>
                <c:pt idx="14406">
                  <c:v>536473.10830857337</c:v>
                </c:pt>
                <c:pt idx="14407">
                  <c:v>536628.35696196312</c:v>
                </c:pt>
                <c:pt idx="14408">
                  <c:v>536508.81257894204</c:v>
                </c:pt>
                <c:pt idx="14409">
                  <c:v>536419.02007358114</c:v>
                </c:pt>
                <c:pt idx="14410">
                  <c:v>536490.88887591555</c:v>
                </c:pt>
                <c:pt idx="14411">
                  <c:v>536824.54017444025</c:v>
                </c:pt>
                <c:pt idx="14412">
                  <c:v>536525.92021454894</c:v>
                </c:pt>
                <c:pt idx="14413">
                  <c:v>536562.34294685803</c:v>
                </c:pt>
                <c:pt idx="14414">
                  <c:v>536620.5944748898</c:v>
                </c:pt>
                <c:pt idx="14415">
                  <c:v>536656.15494190587</c:v>
                </c:pt>
                <c:pt idx="14416">
                  <c:v>536691.80674183834</c:v>
                </c:pt>
                <c:pt idx="14417">
                  <c:v>536998.45155515161</c:v>
                </c:pt>
                <c:pt idx="14418">
                  <c:v>536650.65387141518</c:v>
                </c:pt>
                <c:pt idx="14419">
                  <c:v>536874.90090415115</c:v>
                </c:pt>
                <c:pt idx="14420">
                  <c:v>536949.52909481467</c:v>
                </c:pt>
                <c:pt idx="14421">
                  <c:v>536798.8528115208</c:v>
                </c:pt>
                <c:pt idx="14422">
                  <c:v>536945.02169752377</c:v>
                </c:pt>
                <c:pt idx="14423">
                  <c:v>536780.02380615158</c:v>
                </c:pt>
                <c:pt idx="14424">
                  <c:v>536790.03946733929</c:v>
                </c:pt>
                <c:pt idx="14425">
                  <c:v>536753.95947786281</c:v>
                </c:pt>
                <c:pt idx="14426">
                  <c:v>536802.86068424757</c:v>
                </c:pt>
                <c:pt idx="14427">
                  <c:v>536888.33485039207</c:v>
                </c:pt>
                <c:pt idx="14428">
                  <c:v>536945.09915985062</c:v>
                </c:pt>
                <c:pt idx="14429">
                  <c:v>536892.35891098063</c:v>
                </c:pt>
                <c:pt idx="14430">
                  <c:v>537520.13153893268</c:v>
                </c:pt>
                <c:pt idx="14431">
                  <c:v>537111.42464946758</c:v>
                </c:pt>
                <c:pt idx="14432">
                  <c:v>537075.47874600859</c:v>
                </c:pt>
                <c:pt idx="14433">
                  <c:v>537026.61620801396</c:v>
                </c:pt>
                <c:pt idx="14434">
                  <c:v>537071.04387375468</c:v>
                </c:pt>
                <c:pt idx="14435">
                  <c:v>536967.86219752522</c:v>
                </c:pt>
                <c:pt idx="14436">
                  <c:v>537555.87085048505</c:v>
                </c:pt>
                <c:pt idx="14437">
                  <c:v>537373.2351777968</c:v>
                </c:pt>
                <c:pt idx="14438">
                  <c:v>537248.49766986421</c:v>
                </c:pt>
                <c:pt idx="14439">
                  <c:v>537511.38477121294</c:v>
                </c:pt>
                <c:pt idx="14440">
                  <c:v>537088.92869370291</c:v>
                </c:pt>
                <c:pt idx="14441">
                  <c:v>537200.39852843038</c:v>
                </c:pt>
                <c:pt idx="14442">
                  <c:v>537218.22120342357</c:v>
                </c:pt>
                <c:pt idx="14443">
                  <c:v>537110.17465898709</c:v>
                </c:pt>
                <c:pt idx="14444">
                  <c:v>537182.77995039604</c:v>
                </c:pt>
                <c:pt idx="14445">
                  <c:v>537435.33597034984</c:v>
                </c:pt>
                <c:pt idx="14446">
                  <c:v>537194.9551747127</c:v>
                </c:pt>
                <c:pt idx="14447">
                  <c:v>537466.56928118214</c:v>
                </c:pt>
                <c:pt idx="14448">
                  <c:v>537462.63359471178</c:v>
                </c:pt>
                <c:pt idx="14449">
                  <c:v>537378.90913103824</c:v>
                </c:pt>
                <c:pt idx="14450">
                  <c:v>537230.93777048658</c:v>
                </c:pt>
                <c:pt idx="14451">
                  <c:v>537476.83378464053</c:v>
                </c:pt>
                <c:pt idx="14452">
                  <c:v>537339.02382079</c:v>
                </c:pt>
                <c:pt idx="14453">
                  <c:v>537361.26804518851</c:v>
                </c:pt>
                <c:pt idx="14454">
                  <c:v>537783.51329036197</c:v>
                </c:pt>
                <c:pt idx="14455">
                  <c:v>537351.18225626752</c:v>
                </c:pt>
                <c:pt idx="14456">
                  <c:v>537489.45721638843</c:v>
                </c:pt>
                <c:pt idx="14457">
                  <c:v>537477.17162171612</c:v>
                </c:pt>
                <c:pt idx="14458">
                  <c:v>537551.92675721156</c:v>
                </c:pt>
                <c:pt idx="14459">
                  <c:v>537681.20959941251</c:v>
                </c:pt>
                <c:pt idx="14460">
                  <c:v>537468.44712872314</c:v>
                </c:pt>
                <c:pt idx="14461">
                  <c:v>537615.64135325735</c:v>
                </c:pt>
                <c:pt idx="14462">
                  <c:v>538073.45321205677</c:v>
                </c:pt>
                <c:pt idx="14463">
                  <c:v>537485.84536498634</c:v>
                </c:pt>
                <c:pt idx="14464">
                  <c:v>537694.73273038794</c:v>
                </c:pt>
                <c:pt idx="14465">
                  <c:v>537498.50725183287</c:v>
                </c:pt>
                <c:pt idx="14466">
                  <c:v>537503.32669742347</c:v>
                </c:pt>
                <c:pt idx="14467">
                  <c:v>537618.86051898217</c:v>
                </c:pt>
                <c:pt idx="14468">
                  <c:v>537926.47212357004</c:v>
                </c:pt>
                <c:pt idx="14469">
                  <c:v>537588.74344490364</c:v>
                </c:pt>
                <c:pt idx="14470">
                  <c:v>537552.31969608576</c:v>
                </c:pt>
                <c:pt idx="14471">
                  <c:v>537841.55817581352</c:v>
                </c:pt>
                <c:pt idx="14472">
                  <c:v>537578.72571460099</c:v>
                </c:pt>
                <c:pt idx="14473">
                  <c:v>537691.49307543703</c:v>
                </c:pt>
                <c:pt idx="14474">
                  <c:v>537736.08527159807</c:v>
                </c:pt>
                <c:pt idx="14475">
                  <c:v>537807.45687338291</c:v>
                </c:pt>
                <c:pt idx="14476">
                  <c:v>537690.94938582357</c:v>
                </c:pt>
                <c:pt idx="14477">
                  <c:v>537878.84634567937</c:v>
                </c:pt>
                <c:pt idx="14478">
                  <c:v>537775.84299786109</c:v>
                </c:pt>
                <c:pt idx="14479">
                  <c:v>537945.87660677161</c:v>
                </c:pt>
                <c:pt idx="14480">
                  <c:v>537882.37580156489</c:v>
                </c:pt>
                <c:pt idx="14481">
                  <c:v>538452.83367056923</c:v>
                </c:pt>
                <c:pt idx="14482">
                  <c:v>538057.43634518469</c:v>
                </c:pt>
                <c:pt idx="14483">
                  <c:v>537950.35069177696</c:v>
                </c:pt>
                <c:pt idx="14484">
                  <c:v>537927.77546424023</c:v>
                </c:pt>
                <c:pt idx="14485">
                  <c:v>538061.80394850811</c:v>
                </c:pt>
                <c:pt idx="14486">
                  <c:v>537909.03350214893</c:v>
                </c:pt>
                <c:pt idx="14487">
                  <c:v>538024.96428089193</c:v>
                </c:pt>
                <c:pt idx="14488">
                  <c:v>537990.64899759588</c:v>
                </c:pt>
                <c:pt idx="14489">
                  <c:v>538408.38429865579</c:v>
                </c:pt>
                <c:pt idx="14490">
                  <c:v>538146.64928615605</c:v>
                </c:pt>
                <c:pt idx="14491">
                  <c:v>538062.01715593506</c:v>
                </c:pt>
                <c:pt idx="14492">
                  <c:v>538007.73343953677</c:v>
                </c:pt>
                <c:pt idx="14493">
                  <c:v>538070.6920064186</c:v>
                </c:pt>
                <c:pt idx="14494">
                  <c:v>538111.20124707825</c:v>
                </c:pt>
                <c:pt idx="14495">
                  <c:v>538042.82242308185</c:v>
                </c:pt>
                <c:pt idx="14496">
                  <c:v>538279.29808694625</c:v>
                </c:pt>
                <c:pt idx="14497">
                  <c:v>538200.2714407735</c:v>
                </c:pt>
                <c:pt idx="14498">
                  <c:v>538332.49854620849</c:v>
                </c:pt>
                <c:pt idx="14499">
                  <c:v>538181.1701496148</c:v>
                </c:pt>
                <c:pt idx="14500">
                  <c:v>538231.53345517733</c:v>
                </c:pt>
                <c:pt idx="14501">
                  <c:v>538311.83151453082</c:v>
                </c:pt>
                <c:pt idx="14502">
                  <c:v>538627.18108940311</c:v>
                </c:pt>
                <c:pt idx="14503">
                  <c:v>538284.67784218048</c:v>
                </c:pt>
                <c:pt idx="14504">
                  <c:v>538374.47274383565</c:v>
                </c:pt>
                <c:pt idx="14505">
                  <c:v>538423.70180128259</c:v>
                </c:pt>
                <c:pt idx="14506">
                  <c:v>538396.4674879181</c:v>
                </c:pt>
                <c:pt idx="14507">
                  <c:v>538391.19443232531</c:v>
                </c:pt>
                <c:pt idx="14508">
                  <c:v>538472.73731816828</c:v>
                </c:pt>
                <c:pt idx="14509">
                  <c:v>538404.38078269584</c:v>
                </c:pt>
                <c:pt idx="14510">
                  <c:v>538597.78272833978</c:v>
                </c:pt>
                <c:pt idx="14511">
                  <c:v>538521.72009928594</c:v>
                </c:pt>
                <c:pt idx="14512">
                  <c:v>538756.72048159526</c:v>
                </c:pt>
                <c:pt idx="14513">
                  <c:v>538494.95262760168</c:v>
                </c:pt>
                <c:pt idx="14514">
                  <c:v>538484.76460154925</c:v>
                </c:pt>
                <c:pt idx="14515">
                  <c:v>538516.90363101452</c:v>
                </c:pt>
                <c:pt idx="14516">
                  <c:v>538700.62907934224</c:v>
                </c:pt>
                <c:pt idx="14517">
                  <c:v>538664.54272502568</c:v>
                </c:pt>
                <c:pt idx="14518">
                  <c:v>539220.58800387708</c:v>
                </c:pt>
                <c:pt idx="14519">
                  <c:v>538748.02701319696</c:v>
                </c:pt>
                <c:pt idx="14520">
                  <c:v>538859.00731193612</c:v>
                </c:pt>
                <c:pt idx="14521">
                  <c:v>538908.58322979603</c:v>
                </c:pt>
                <c:pt idx="14522">
                  <c:v>538659.94712890312</c:v>
                </c:pt>
                <c:pt idx="14523">
                  <c:v>538691.29694095405</c:v>
                </c:pt>
                <c:pt idx="14524">
                  <c:v>539211.72551830625</c:v>
                </c:pt>
                <c:pt idx="14525">
                  <c:v>538883.08022875118</c:v>
                </c:pt>
                <c:pt idx="14526">
                  <c:v>538725.72437491978</c:v>
                </c:pt>
                <c:pt idx="14527">
                  <c:v>538761.4313190378</c:v>
                </c:pt>
                <c:pt idx="14528">
                  <c:v>538758.54530649993</c:v>
                </c:pt>
                <c:pt idx="14529">
                  <c:v>538878.84473798238</c:v>
                </c:pt>
                <c:pt idx="14530">
                  <c:v>538847.64623780292</c:v>
                </c:pt>
                <c:pt idx="14531">
                  <c:v>539251.97359056247</c:v>
                </c:pt>
                <c:pt idx="14532">
                  <c:v>538975.92709098069</c:v>
                </c:pt>
                <c:pt idx="14533">
                  <c:v>539042.07707527664</c:v>
                </c:pt>
                <c:pt idx="14534">
                  <c:v>538766.37409484608</c:v>
                </c:pt>
                <c:pt idx="14535">
                  <c:v>538989.06614106486</c:v>
                </c:pt>
                <c:pt idx="14536">
                  <c:v>538793.05236671481</c:v>
                </c:pt>
                <c:pt idx="14537">
                  <c:v>538828.98258899758</c:v>
                </c:pt>
                <c:pt idx="14538">
                  <c:v>538999.48300785583</c:v>
                </c:pt>
                <c:pt idx="14539">
                  <c:v>538981.77633699577</c:v>
                </c:pt>
                <c:pt idx="14540">
                  <c:v>538993.70553325571</c:v>
                </c:pt>
                <c:pt idx="14541">
                  <c:v>539038.39623209718</c:v>
                </c:pt>
                <c:pt idx="14542">
                  <c:v>539029.98834453127</c:v>
                </c:pt>
                <c:pt idx="14543">
                  <c:v>539287.87251856399</c:v>
                </c:pt>
                <c:pt idx="14544">
                  <c:v>539069.60086608666</c:v>
                </c:pt>
                <c:pt idx="14545">
                  <c:v>539231.66327687341</c:v>
                </c:pt>
                <c:pt idx="14546">
                  <c:v>539453.139129224</c:v>
                </c:pt>
                <c:pt idx="14547">
                  <c:v>539243.56432319584</c:v>
                </c:pt>
                <c:pt idx="14548">
                  <c:v>539173.76149404759</c:v>
                </c:pt>
                <c:pt idx="14549">
                  <c:v>539230.24084557232</c:v>
                </c:pt>
                <c:pt idx="14550">
                  <c:v>539245.13526060851</c:v>
                </c:pt>
                <c:pt idx="14551">
                  <c:v>539226.55220842978</c:v>
                </c:pt>
                <c:pt idx="14552">
                  <c:v>539450.73525802279</c:v>
                </c:pt>
                <c:pt idx="14553">
                  <c:v>539289.28711907717</c:v>
                </c:pt>
                <c:pt idx="14554">
                  <c:v>539868.11336121219</c:v>
                </c:pt>
                <c:pt idx="14555">
                  <c:v>539422.16204548406</c:v>
                </c:pt>
                <c:pt idx="14556">
                  <c:v>539324.66679347865</c:v>
                </c:pt>
                <c:pt idx="14557">
                  <c:v>539609.64096453309</c:v>
                </c:pt>
                <c:pt idx="14558">
                  <c:v>539441.68931633676</c:v>
                </c:pt>
                <c:pt idx="14559">
                  <c:v>540033.21297584486</c:v>
                </c:pt>
                <c:pt idx="14560">
                  <c:v>539580.10705637245</c:v>
                </c:pt>
                <c:pt idx="14561">
                  <c:v>539472.9999225908</c:v>
                </c:pt>
                <c:pt idx="14562">
                  <c:v>540140.36204093508</c:v>
                </c:pt>
                <c:pt idx="14563">
                  <c:v>539481.80885883374</c:v>
                </c:pt>
                <c:pt idx="14564">
                  <c:v>539494.00425709027</c:v>
                </c:pt>
                <c:pt idx="14565">
                  <c:v>539525.83432021516</c:v>
                </c:pt>
                <c:pt idx="14566">
                  <c:v>539872.9432908236</c:v>
                </c:pt>
                <c:pt idx="14567">
                  <c:v>539566.3492025357</c:v>
                </c:pt>
                <c:pt idx="14568">
                  <c:v>539620.04829817603</c:v>
                </c:pt>
                <c:pt idx="14569">
                  <c:v>539664.81233526021</c:v>
                </c:pt>
                <c:pt idx="14570">
                  <c:v>540149.50818051246</c:v>
                </c:pt>
                <c:pt idx="14571">
                  <c:v>539721.32766033558</c:v>
                </c:pt>
                <c:pt idx="14572">
                  <c:v>539699.1047675478</c:v>
                </c:pt>
                <c:pt idx="14573">
                  <c:v>539794.41426059825</c:v>
                </c:pt>
                <c:pt idx="14574">
                  <c:v>540323.52206470212</c:v>
                </c:pt>
                <c:pt idx="14575">
                  <c:v>539812.31081829767</c:v>
                </c:pt>
                <c:pt idx="14576">
                  <c:v>539946.02066739672</c:v>
                </c:pt>
                <c:pt idx="14577">
                  <c:v>539761.80797943776</c:v>
                </c:pt>
                <c:pt idx="14578">
                  <c:v>539937.77062566613</c:v>
                </c:pt>
                <c:pt idx="14579">
                  <c:v>539794.55985699152</c:v>
                </c:pt>
                <c:pt idx="14580">
                  <c:v>540038.25179540669</c:v>
                </c:pt>
                <c:pt idx="14581">
                  <c:v>539824.22992567008</c:v>
                </c:pt>
                <c:pt idx="14582">
                  <c:v>540016.00347579247</c:v>
                </c:pt>
                <c:pt idx="14583">
                  <c:v>540256.77933817764</c:v>
                </c:pt>
                <c:pt idx="14584">
                  <c:v>539897.20356845146</c:v>
                </c:pt>
                <c:pt idx="14585">
                  <c:v>539962.4437300706</c:v>
                </c:pt>
                <c:pt idx="14586">
                  <c:v>539935.68647005677</c:v>
                </c:pt>
                <c:pt idx="14587">
                  <c:v>540008.81578586099</c:v>
                </c:pt>
                <c:pt idx="14588">
                  <c:v>540093.78760354966</c:v>
                </c:pt>
                <c:pt idx="14589">
                  <c:v>539936.31480389275</c:v>
                </c:pt>
                <c:pt idx="14590">
                  <c:v>539963.34778626054</c:v>
                </c:pt>
                <c:pt idx="14591">
                  <c:v>540003.18240369228</c:v>
                </c:pt>
                <c:pt idx="14592">
                  <c:v>540288.93665580149</c:v>
                </c:pt>
                <c:pt idx="14593">
                  <c:v>540183.02986403031</c:v>
                </c:pt>
                <c:pt idx="14594">
                  <c:v>540336.9444934004</c:v>
                </c:pt>
                <c:pt idx="14595">
                  <c:v>540324.14079517394</c:v>
                </c:pt>
                <c:pt idx="14596">
                  <c:v>540390.9452323562</c:v>
                </c:pt>
                <c:pt idx="14597">
                  <c:v>540801.3470311003</c:v>
                </c:pt>
                <c:pt idx="14598">
                  <c:v>540272.37976724608</c:v>
                </c:pt>
                <c:pt idx="14599">
                  <c:v>540178.08918297105</c:v>
                </c:pt>
                <c:pt idx="14600">
                  <c:v>540195.09826528281</c:v>
                </c:pt>
                <c:pt idx="14601">
                  <c:v>540573.96438116033</c:v>
                </c:pt>
                <c:pt idx="14602">
                  <c:v>540424.01826881501</c:v>
                </c:pt>
                <c:pt idx="14603">
                  <c:v>540716.68431404384</c:v>
                </c:pt>
                <c:pt idx="14604">
                  <c:v>540384.0161979961</c:v>
                </c:pt>
                <c:pt idx="14605">
                  <c:v>540303.71856311953</c:v>
                </c:pt>
                <c:pt idx="14606">
                  <c:v>540334.90865545894</c:v>
                </c:pt>
                <c:pt idx="14607">
                  <c:v>540574.06604962156</c:v>
                </c:pt>
                <c:pt idx="14608">
                  <c:v>540343.88846698217</c:v>
                </c:pt>
                <c:pt idx="14609">
                  <c:v>540904.12321716303</c:v>
                </c:pt>
                <c:pt idx="14610">
                  <c:v>540419.80053320096</c:v>
                </c:pt>
                <c:pt idx="14611">
                  <c:v>540604.8067235949</c:v>
                </c:pt>
                <c:pt idx="14612">
                  <c:v>540375.22629063239</c:v>
                </c:pt>
                <c:pt idx="14613">
                  <c:v>540433.18221367989</c:v>
                </c:pt>
                <c:pt idx="14614">
                  <c:v>540645.55778512324</c:v>
                </c:pt>
                <c:pt idx="14615">
                  <c:v>540449.26097749639</c:v>
                </c:pt>
                <c:pt idx="14616">
                  <c:v>540477.9138979587</c:v>
                </c:pt>
                <c:pt idx="14617">
                  <c:v>540605.5272780048</c:v>
                </c:pt>
                <c:pt idx="14618">
                  <c:v>540513.71146777913</c:v>
                </c:pt>
                <c:pt idx="14619">
                  <c:v>540602.94682646636</c:v>
                </c:pt>
                <c:pt idx="14620">
                  <c:v>540703.74247760093</c:v>
                </c:pt>
                <c:pt idx="14621">
                  <c:v>540904.37414316495</c:v>
                </c:pt>
                <c:pt idx="14622">
                  <c:v>540778.98983153934</c:v>
                </c:pt>
                <c:pt idx="14623">
                  <c:v>541051.59599721804</c:v>
                </c:pt>
                <c:pt idx="14624">
                  <c:v>540565.36081337731</c:v>
                </c:pt>
                <c:pt idx="14625">
                  <c:v>540574.61106827704</c:v>
                </c:pt>
                <c:pt idx="14626">
                  <c:v>540732.55783468753</c:v>
                </c:pt>
                <c:pt idx="14627">
                  <c:v>540782.17592023476</c:v>
                </c:pt>
                <c:pt idx="14628">
                  <c:v>540881.86662977003</c:v>
                </c:pt>
                <c:pt idx="14629">
                  <c:v>540847.36581671226</c:v>
                </c:pt>
                <c:pt idx="14630">
                  <c:v>541314.99869143253</c:v>
                </c:pt>
                <c:pt idx="14631">
                  <c:v>540663.7368884607</c:v>
                </c:pt>
                <c:pt idx="14632">
                  <c:v>540642.37400754623</c:v>
                </c:pt>
                <c:pt idx="14633">
                  <c:v>540737.0059645141</c:v>
                </c:pt>
                <c:pt idx="14634">
                  <c:v>540664.96741098026</c:v>
                </c:pt>
                <c:pt idx="14635">
                  <c:v>540752.94083753135</c:v>
                </c:pt>
                <c:pt idx="14636">
                  <c:v>541007.41384413291</c:v>
                </c:pt>
                <c:pt idx="14637">
                  <c:v>540771.39243860776</c:v>
                </c:pt>
                <c:pt idx="14638">
                  <c:v>540955.97044713842</c:v>
                </c:pt>
                <c:pt idx="14639">
                  <c:v>540913.73378370539</c:v>
                </c:pt>
                <c:pt idx="14640">
                  <c:v>540873.62004625471</c:v>
                </c:pt>
                <c:pt idx="14641">
                  <c:v>541005.07665397099</c:v>
                </c:pt>
                <c:pt idx="14642">
                  <c:v>540929.20950541983</c:v>
                </c:pt>
                <c:pt idx="14643">
                  <c:v>540911.05065345136</c:v>
                </c:pt>
                <c:pt idx="14644">
                  <c:v>540869.92187050532</c:v>
                </c:pt>
                <c:pt idx="14645">
                  <c:v>540897.13545969909</c:v>
                </c:pt>
                <c:pt idx="14646">
                  <c:v>540924.32727023039</c:v>
                </c:pt>
                <c:pt idx="14647">
                  <c:v>540949.65731104393</c:v>
                </c:pt>
                <c:pt idx="14648">
                  <c:v>541112.66566947661</c:v>
                </c:pt>
                <c:pt idx="14649">
                  <c:v>540941.53466426139</c:v>
                </c:pt>
                <c:pt idx="14650">
                  <c:v>540985.44972833258</c:v>
                </c:pt>
                <c:pt idx="14651">
                  <c:v>541058.70622446027</c:v>
                </c:pt>
                <c:pt idx="14652">
                  <c:v>541088.69019537931</c:v>
                </c:pt>
                <c:pt idx="14653">
                  <c:v>541139.0314092919</c:v>
                </c:pt>
                <c:pt idx="14654">
                  <c:v>541208.5623591101</c:v>
                </c:pt>
                <c:pt idx="14655">
                  <c:v>541187.79309573048</c:v>
                </c:pt>
                <c:pt idx="14656">
                  <c:v>541217.74234909297</c:v>
                </c:pt>
                <c:pt idx="14657">
                  <c:v>541561.13695367624</c:v>
                </c:pt>
                <c:pt idx="14658">
                  <c:v>541253.31782234902</c:v>
                </c:pt>
                <c:pt idx="14659">
                  <c:v>541258.05634710472</c:v>
                </c:pt>
                <c:pt idx="14660">
                  <c:v>541280.07650406589</c:v>
                </c:pt>
                <c:pt idx="14661">
                  <c:v>541886.85510204115</c:v>
                </c:pt>
                <c:pt idx="14662">
                  <c:v>541425.15340193489</c:v>
                </c:pt>
                <c:pt idx="14663">
                  <c:v>541909.24371273362</c:v>
                </c:pt>
                <c:pt idx="14664">
                  <c:v>541451.96322020935</c:v>
                </c:pt>
                <c:pt idx="14665">
                  <c:v>541886.98074190388</c:v>
                </c:pt>
                <c:pt idx="14666">
                  <c:v>541388.2981277185</c:v>
                </c:pt>
                <c:pt idx="14667">
                  <c:v>541543.59277727397</c:v>
                </c:pt>
                <c:pt idx="14668">
                  <c:v>541581.57276576513</c:v>
                </c:pt>
                <c:pt idx="14669">
                  <c:v>541731.11780474067</c:v>
                </c:pt>
                <c:pt idx="14670">
                  <c:v>541581.58753301308</c:v>
                </c:pt>
                <c:pt idx="14671">
                  <c:v>541521.47400611232</c:v>
                </c:pt>
                <c:pt idx="14672">
                  <c:v>541554.32641522947</c:v>
                </c:pt>
                <c:pt idx="14673">
                  <c:v>541558.65368269174</c:v>
                </c:pt>
                <c:pt idx="14674">
                  <c:v>541729.03637444926</c:v>
                </c:pt>
                <c:pt idx="14675">
                  <c:v>541630.76730362</c:v>
                </c:pt>
                <c:pt idx="14676">
                  <c:v>541830.45811990334</c:v>
                </c:pt>
                <c:pt idx="14677">
                  <c:v>541896.04562248802</c:v>
                </c:pt>
                <c:pt idx="14678">
                  <c:v>541688.83869840007</c:v>
                </c:pt>
                <c:pt idx="14679">
                  <c:v>541744.65572763397</c:v>
                </c:pt>
                <c:pt idx="14680">
                  <c:v>541818.62228339165</c:v>
                </c:pt>
                <c:pt idx="14681">
                  <c:v>541708.93659568217</c:v>
                </c:pt>
                <c:pt idx="14682">
                  <c:v>542097.16562056821</c:v>
                </c:pt>
                <c:pt idx="14683">
                  <c:v>541782.49973842385</c:v>
                </c:pt>
                <c:pt idx="14684">
                  <c:v>542400.66911447025</c:v>
                </c:pt>
                <c:pt idx="14685">
                  <c:v>541745.90574897814</c:v>
                </c:pt>
                <c:pt idx="14686">
                  <c:v>542057.17726348678</c:v>
                </c:pt>
                <c:pt idx="14687">
                  <c:v>541936.74073545181</c:v>
                </c:pt>
                <c:pt idx="14688">
                  <c:v>541952.49402002268</c:v>
                </c:pt>
                <c:pt idx="14689">
                  <c:v>542320.47417679068</c:v>
                </c:pt>
                <c:pt idx="14690">
                  <c:v>541933.88426544401</c:v>
                </c:pt>
                <c:pt idx="14691">
                  <c:v>542019.54496383329</c:v>
                </c:pt>
                <c:pt idx="14692">
                  <c:v>542142.24592313066</c:v>
                </c:pt>
                <c:pt idx="14693">
                  <c:v>542127.25323631964</c:v>
                </c:pt>
                <c:pt idx="14694">
                  <c:v>541995.02647069376</c:v>
                </c:pt>
                <c:pt idx="14695">
                  <c:v>542046.04312345199</c:v>
                </c:pt>
                <c:pt idx="14696">
                  <c:v>542212.40910849581</c:v>
                </c:pt>
                <c:pt idx="14697">
                  <c:v>542108.91681091138</c:v>
                </c:pt>
                <c:pt idx="14698">
                  <c:v>542113.44995981257</c:v>
                </c:pt>
                <c:pt idx="14699">
                  <c:v>542659.87570393807</c:v>
                </c:pt>
                <c:pt idx="14700">
                  <c:v>542138.55007077579</c:v>
                </c:pt>
                <c:pt idx="14701">
                  <c:v>542445.40944406041</c:v>
                </c:pt>
                <c:pt idx="14702">
                  <c:v>542251.96318097331</c:v>
                </c:pt>
                <c:pt idx="14703">
                  <c:v>542240.63596959726</c:v>
                </c:pt>
                <c:pt idx="14704">
                  <c:v>542183.09105638682</c:v>
                </c:pt>
                <c:pt idx="14705">
                  <c:v>542838.60903662094</c:v>
                </c:pt>
                <c:pt idx="14706">
                  <c:v>542396.95015875553</c:v>
                </c:pt>
                <c:pt idx="14707">
                  <c:v>542215.28406173631</c:v>
                </c:pt>
                <c:pt idx="14708">
                  <c:v>542372.69655399234</c:v>
                </c:pt>
                <c:pt idx="14709">
                  <c:v>542470.89943613485</c:v>
                </c:pt>
                <c:pt idx="14710">
                  <c:v>542531.26501418825</c:v>
                </c:pt>
                <c:pt idx="14711">
                  <c:v>542395.04674133996</c:v>
                </c:pt>
                <c:pt idx="14712">
                  <c:v>542272.76773216028</c:v>
                </c:pt>
                <c:pt idx="14713">
                  <c:v>542341.36707828427</c:v>
                </c:pt>
                <c:pt idx="14714">
                  <c:v>542272.91397652589</c:v>
                </c:pt>
                <c:pt idx="14715">
                  <c:v>542325.58742383763</c:v>
                </c:pt>
                <c:pt idx="14716">
                  <c:v>542325.63878614048</c:v>
                </c:pt>
                <c:pt idx="14717">
                  <c:v>542718.29719112616</c:v>
                </c:pt>
                <c:pt idx="14718">
                  <c:v>542457.57282648375</c:v>
                </c:pt>
                <c:pt idx="14719">
                  <c:v>542758.63464546169</c:v>
                </c:pt>
                <c:pt idx="14720">
                  <c:v>542464.08763089892</c:v>
                </c:pt>
                <c:pt idx="14721">
                  <c:v>542685.49545936077</c:v>
                </c:pt>
                <c:pt idx="14722">
                  <c:v>542593.63654269336</c:v>
                </c:pt>
                <c:pt idx="14723">
                  <c:v>542560.42234342615</c:v>
                </c:pt>
                <c:pt idx="14724">
                  <c:v>542491.18047261867</c:v>
                </c:pt>
                <c:pt idx="14725">
                  <c:v>542674.05294864124</c:v>
                </c:pt>
                <c:pt idx="14726">
                  <c:v>542726.54716660467</c:v>
                </c:pt>
                <c:pt idx="14727">
                  <c:v>542591.5983939732</c:v>
                </c:pt>
                <c:pt idx="14728">
                  <c:v>542631.93132507312</c:v>
                </c:pt>
                <c:pt idx="14729">
                  <c:v>542839.19553215313</c:v>
                </c:pt>
                <c:pt idx="14730">
                  <c:v>542792.92795845785</c:v>
                </c:pt>
                <c:pt idx="14731">
                  <c:v>542875.05744357582</c:v>
                </c:pt>
                <c:pt idx="14732">
                  <c:v>542788.41462223174</c:v>
                </c:pt>
                <c:pt idx="14733">
                  <c:v>542931.6150868946</c:v>
                </c:pt>
                <c:pt idx="14734">
                  <c:v>542888.62124288816</c:v>
                </c:pt>
                <c:pt idx="14735">
                  <c:v>543343.72757618572</c:v>
                </c:pt>
                <c:pt idx="14736">
                  <c:v>543258.9730485176</c:v>
                </c:pt>
                <c:pt idx="14737">
                  <c:v>542822.8173233571</c:v>
                </c:pt>
                <c:pt idx="14738">
                  <c:v>542844.53579094599</c:v>
                </c:pt>
                <c:pt idx="14739">
                  <c:v>543025.41710065072</c:v>
                </c:pt>
                <c:pt idx="14740">
                  <c:v>543092.72700805403</c:v>
                </c:pt>
                <c:pt idx="14741">
                  <c:v>542920.16680219292</c:v>
                </c:pt>
                <c:pt idx="14742">
                  <c:v>543015.35973171599</c:v>
                </c:pt>
                <c:pt idx="14743">
                  <c:v>543299.08118131862</c:v>
                </c:pt>
                <c:pt idx="14744">
                  <c:v>543005.60587779561</c:v>
                </c:pt>
                <c:pt idx="14745">
                  <c:v>543019.33079283114</c:v>
                </c:pt>
                <c:pt idx="14746">
                  <c:v>543163.94764512032</c:v>
                </c:pt>
                <c:pt idx="14747">
                  <c:v>543072.816941167</c:v>
                </c:pt>
                <c:pt idx="14748">
                  <c:v>543567.30261040165</c:v>
                </c:pt>
                <c:pt idx="14749">
                  <c:v>543289.71550319879</c:v>
                </c:pt>
                <c:pt idx="14750">
                  <c:v>543094.41852228646</c:v>
                </c:pt>
                <c:pt idx="14751">
                  <c:v>543194.98181674397</c:v>
                </c:pt>
                <c:pt idx="14752">
                  <c:v>543194.00687970815</c:v>
                </c:pt>
                <c:pt idx="14753">
                  <c:v>543356.24702408945</c:v>
                </c:pt>
                <c:pt idx="14754">
                  <c:v>543264.55591144692</c:v>
                </c:pt>
                <c:pt idx="14755">
                  <c:v>543317.72663208074</c:v>
                </c:pt>
                <c:pt idx="14756">
                  <c:v>543332.92997298855</c:v>
                </c:pt>
                <c:pt idx="14757">
                  <c:v>543578.43683690252</c:v>
                </c:pt>
                <c:pt idx="14758">
                  <c:v>543604.21792759059</c:v>
                </c:pt>
                <c:pt idx="14759">
                  <c:v>543499.40549236513</c:v>
                </c:pt>
                <c:pt idx="14760">
                  <c:v>543490.44192075101</c:v>
                </c:pt>
                <c:pt idx="14761">
                  <c:v>543389.31186833687</c:v>
                </c:pt>
                <c:pt idx="14762">
                  <c:v>543485.44095999293</c:v>
                </c:pt>
                <c:pt idx="14763">
                  <c:v>543849.01571071497</c:v>
                </c:pt>
                <c:pt idx="14764">
                  <c:v>543599.26946111338</c:v>
                </c:pt>
                <c:pt idx="14765">
                  <c:v>543862.54108619539</c:v>
                </c:pt>
                <c:pt idx="14766">
                  <c:v>543791.27607249527</c:v>
                </c:pt>
                <c:pt idx="14767">
                  <c:v>543556.63939361216</c:v>
                </c:pt>
                <c:pt idx="14768">
                  <c:v>543754.22914975311</c:v>
                </c:pt>
                <c:pt idx="14769">
                  <c:v>543528.63310807839</c:v>
                </c:pt>
                <c:pt idx="14770">
                  <c:v>543642.40195057436</c:v>
                </c:pt>
                <c:pt idx="14771">
                  <c:v>543853.72230522044</c:v>
                </c:pt>
                <c:pt idx="14772">
                  <c:v>544152.76418188377</c:v>
                </c:pt>
                <c:pt idx="14773">
                  <c:v>543637.91768574435</c:v>
                </c:pt>
                <c:pt idx="14774">
                  <c:v>543657.41600120941</c:v>
                </c:pt>
                <c:pt idx="14775">
                  <c:v>543590.43315156607</c:v>
                </c:pt>
                <c:pt idx="14776">
                  <c:v>543612.96014920075</c:v>
                </c:pt>
                <c:pt idx="14777">
                  <c:v>543627.15868064039</c:v>
                </c:pt>
                <c:pt idx="14778">
                  <c:v>543686.48027371988</c:v>
                </c:pt>
                <c:pt idx="14779">
                  <c:v>544157.31368795619</c:v>
                </c:pt>
                <c:pt idx="14780">
                  <c:v>543843.87508789194</c:v>
                </c:pt>
                <c:pt idx="14781">
                  <c:v>543857.70151862421</c:v>
                </c:pt>
                <c:pt idx="14782">
                  <c:v>543803.44055327866</c:v>
                </c:pt>
                <c:pt idx="14783">
                  <c:v>543758.50090142083</c:v>
                </c:pt>
                <c:pt idx="14784">
                  <c:v>543776.5638485105</c:v>
                </c:pt>
                <c:pt idx="14785">
                  <c:v>544255.61891850224</c:v>
                </c:pt>
                <c:pt idx="14786">
                  <c:v>543888.50197126856</c:v>
                </c:pt>
                <c:pt idx="14787">
                  <c:v>543743.92314247251</c:v>
                </c:pt>
                <c:pt idx="14788">
                  <c:v>543730.15617364307</c:v>
                </c:pt>
                <c:pt idx="14789">
                  <c:v>543821.21076994983</c:v>
                </c:pt>
                <c:pt idx="14790">
                  <c:v>543761.9847475969</c:v>
                </c:pt>
                <c:pt idx="14791">
                  <c:v>543748.21678356419</c:v>
                </c:pt>
                <c:pt idx="14792">
                  <c:v>543813.91040882852</c:v>
                </c:pt>
                <c:pt idx="14793">
                  <c:v>543946.91070793278</c:v>
                </c:pt>
                <c:pt idx="14794">
                  <c:v>543906.37980479037</c:v>
                </c:pt>
                <c:pt idx="14795">
                  <c:v>543952.3938384871</c:v>
                </c:pt>
                <c:pt idx="14796">
                  <c:v>543910.72528550145</c:v>
                </c:pt>
                <c:pt idx="14797">
                  <c:v>544059.25326046324</c:v>
                </c:pt>
                <c:pt idx="14798">
                  <c:v>544385.41313062329</c:v>
                </c:pt>
                <c:pt idx="14799">
                  <c:v>544225.02614238777</c:v>
                </c:pt>
                <c:pt idx="14800">
                  <c:v>544195.620269067</c:v>
                </c:pt>
                <c:pt idx="14801">
                  <c:v>544080.78794972505</c:v>
                </c:pt>
                <c:pt idx="14802">
                  <c:v>544022.34543619258</c:v>
                </c:pt>
                <c:pt idx="14803">
                  <c:v>544035.92307694431</c:v>
                </c:pt>
                <c:pt idx="14804">
                  <c:v>543970.54971601744</c:v>
                </c:pt>
                <c:pt idx="14805">
                  <c:v>544015.80476285203</c:v>
                </c:pt>
                <c:pt idx="14806">
                  <c:v>544120.41867258796</c:v>
                </c:pt>
                <c:pt idx="14807">
                  <c:v>544196.98518946837</c:v>
                </c:pt>
                <c:pt idx="14808">
                  <c:v>544082.70556219644</c:v>
                </c:pt>
                <c:pt idx="14809">
                  <c:v>544196.61796320183</c:v>
                </c:pt>
                <c:pt idx="14810">
                  <c:v>544403.75775465497</c:v>
                </c:pt>
                <c:pt idx="14811">
                  <c:v>544154.10446653573</c:v>
                </c:pt>
                <c:pt idx="14812">
                  <c:v>544381.52216563153</c:v>
                </c:pt>
                <c:pt idx="14813">
                  <c:v>544254.06028196844</c:v>
                </c:pt>
                <c:pt idx="14814">
                  <c:v>544234.50339075376</c:v>
                </c:pt>
                <c:pt idx="14815">
                  <c:v>544550.98323704011</c:v>
                </c:pt>
                <c:pt idx="14816">
                  <c:v>544434.2023365671</c:v>
                </c:pt>
                <c:pt idx="14817">
                  <c:v>544310.21228527708</c:v>
                </c:pt>
                <c:pt idx="14818">
                  <c:v>544325.78951149911</c:v>
                </c:pt>
                <c:pt idx="14819">
                  <c:v>544388.58647581516</c:v>
                </c:pt>
                <c:pt idx="14820">
                  <c:v>544460.85539987963</c:v>
                </c:pt>
                <c:pt idx="14821">
                  <c:v>544399.9497441214</c:v>
                </c:pt>
                <c:pt idx="14822">
                  <c:v>544613.16911213321</c:v>
                </c:pt>
                <c:pt idx="14823">
                  <c:v>544426.55243720009</c:v>
                </c:pt>
                <c:pt idx="14824">
                  <c:v>544663.21962331177</c:v>
                </c:pt>
                <c:pt idx="14825">
                  <c:v>544532.43298411276</c:v>
                </c:pt>
                <c:pt idx="14826">
                  <c:v>544568.22586429468</c:v>
                </c:pt>
                <c:pt idx="14827">
                  <c:v>545145.41790148639</c:v>
                </c:pt>
                <c:pt idx="14828">
                  <c:v>545100.77721033094</c:v>
                </c:pt>
                <c:pt idx="14829">
                  <c:v>544825.1959386724</c:v>
                </c:pt>
                <c:pt idx="14830">
                  <c:v>544720.41909776104</c:v>
                </c:pt>
                <c:pt idx="14831">
                  <c:v>544805.66608304309</c:v>
                </c:pt>
                <c:pt idx="14832">
                  <c:v>544863.65935310011</c:v>
                </c:pt>
                <c:pt idx="14833">
                  <c:v>544624.51283008256</c:v>
                </c:pt>
                <c:pt idx="14834">
                  <c:v>544646.13677960308</c:v>
                </c:pt>
                <c:pt idx="14835">
                  <c:v>544755.99586706865</c:v>
                </c:pt>
                <c:pt idx="14836">
                  <c:v>544723.86236707971</c:v>
                </c:pt>
                <c:pt idx="14837">
                  <c:v>545118.96064716042</c:v>
                </c:pt>
                <c:pt idx="14838">
                  <c:v>544754.41202347109</c:v>
                </c:pt>
                <c:pt idx="14839">
                  <c:v>545039.09028879809</c:v>
                </c:pt>
                <c:pt idx="14840">
                  <c:v>545128.51669888501</c:v>
                </c:pt>
                <c:pt idx="14841">
                  <c:v>545378.1367192606</c:v>
                </c:pt>
                <c:pt idx="14842">
                  <c:v>544869.58957475238</c:v>
                </c:pt>
                <c:pt idx="14843">
                  <c:v>545011.33363621158</c:v>
                </c:pt>
                <c:pt idx="14844">
                  <c:v>545114.96824698767</c:v>
                </c:pt>
                <c:pt idx="14845">
                  <c:v>544943.23699613323</c:v>
                </c:pt>
                <c:pt idx="14846">
                  <c:v>544932.02317741292</c:v>
                </c:pt>
                <c:pt idx="14847">
                  <c:v>545570.31548280094</c:v>
                </c:pt>
                <c:pt idx="14848">
                  <c:v>545042.48883023346</c:v>
                </c:pt>
                <c:pt idx="14849">
                  <c:v>545046.94023310556</c:v>
                </c:pt>
                <c:pt idx="14850">
                  <c:v>545177.24268885877</c:v>
                </c:pt>
                <c:pt idx="14851">
                  <c:v>545027.65933798614</c:v>
                </c:pt>
                <c:pt idx="14852">
                  <c:v>545061.63509023201</c:v>
                </c:pt>
                <c:pt idx="14853">
                  <c:v>545110.70050333161</c:v>
                </c:pt>
                <c:pt idx="14854">
                  <c:v>545122.55196850793</c:v>
                </c:pt>
                <c:pt idx="14855">
                  <c:v>545204.54948134918</c:v>
                </c:pt>
                <c:pt idx="14856">
                  <c:v>545139.688346226</c:v>
                </c:pt>
                <c:pt idx="14857">
                  <c:v>545142.94722307939</c:v>
                </c:pt>
                <c:pt idx="14858">
                  <c:v>545499.37650907517</c:v>
                </c:pt>
                <c:pt idx="14859">
                  <c:v>545668.94883502903</c:v>
                </c:pt>
                <c:pt idx="14860">
                  <c:v>545369.95432519331</c:v>
                </c:pt>
                <c:pt idx="14861">
                  <c:v>545325.26703021361</c:v>
                </c:pt>
                <c:pt idx="14862">
                  <c:v>545270.62487587787</c:v>
                </c:pt>
                <c:pt idx="14863">
                  <c:v>545187.47864502156</c:v>
                </c:pt>
                <c:pt idx="14864">
                  <c:v>545396.78209325403</c:v>
                </c:pt>
                <c:pt idx="14865">
                  <c:v>545229.73719875095</c:v>
                </c:pt>
                <c:pt idx="14866">
                  <c:v>545852.15676909848</c:v>
                </c:pt>
                <c:pt idx="14867">
                  <c:v>545905.77757290949</c:v>
                </c:pt>
                <c:pt idx="14868">
                  <c:v>545646.84039287153</c:v>
                </c:pt>
                <c:pt idx="14869">
                  <c:v>545328.77495114168</c:v>
                </c:pt>
                <c:pt idx="14870">
                  <c:v>545370.06420140166</c:v>
                </c:pt>
                <c:pt idx="14871">
                  <c:v>545999.68618986546</c:v>
                </c:pt>
                <c:pt idx="14872">
                  <c:v>545337.46305503591</c:v>
                </c:pt>
                <c:pt idx="14873">
                  <c:v>545343.26762119518</c:v>
                </c:pt>
                <c:pt idx="14874">
                  <c:v>545700.51460179628</c:v>
                </c:pt>
                <c:pt idx="14875">
                  <c:v>545290.75544940715</c:v>
                </c:pt>
                <c:pt idx="14876">
                  <c:v>545373.38394960621</c:v>
                </c:pt>
                <c:pt idx="14877">
                  <c:v>545400.30223825423</c:v>
                </c:pt>
                <c:pt idx="14878">
                  <c:v>545613.88900299813</c:v>
                </c:pt>
                <c:pt idx="14879">
                  <c:v>545516.93243744678</c:v>
                </c:pt>
                <c:pt idx="14880">
                  <c:v>545428.5587144657</c:v>
                </c:pt>
                <c:pt idx="14881">
                  <c:v>545606.66009896901</c:v>
                </c:pt>
                <c:pt idx="14882">
                  <c:v>545498.78467634681</c:v>
                </c:pt>
                <c:pt idx="14883">
                  <c:v>545816.94907847734</c:v>
                </c:pt>
                <c:pt idx="14884">
                  <c:v>545491.44091463496</c:v>
                </c:pt>
                <c:pt idx="14885">
                  <c:v>545769.24757940241</c:v>
                </c:pt>
                <c:pt idx="14886">
                  <c:v>545664.7109245375</c:v>
                </c:pt>
                <c:pt idx="14887">
                  <c:v>545651.25139790319</c:v>
                </c:pt>
                <c:pt idx="14888">
                  <c:v>545719.04664956452</c:v>
                </c:pt>
                <c:pt idx="14889">
                  <c:v>545767.97007406969</c:v>
                </c:pt>
                <c:pt idx="14890">
                  <c:v>545523.99642416439</c:v>
                </c:pt>
                <c:pt idx="14891">
                  <c:v>545611.69251173642</c:v>
                </c:pt>
                <c:pt idx="14892">
                  <c:v>545835.73761762376</c:v>
                </c:pt>
                <c:pt idx="14893">
                  <c:v>545830.65024086821</c:v>
                </c:pt>
                <c:pt idx="14894">
                  <c:v>545772.58756147337</c:v>
                </c:pt>
                <c:pt idx="14895">
                  <c:v>545661.2553391353</c:v>
                </c:pt>
                <c:pt idx="14896">
                  <c:v>545649.26064237172</c:v>
                </c:pt>
                <c:pt idx="14897">
                  <c:v>546013.72118675022</c:v>
                </c:pt>
                <c:pt idx="14898">
                  <c:v>545738.29598780815</c:v>
                </c:pt>
                <c:pt idx="14899">
                  <c:v>546321.94045867212</c:v>
                </c:pt>
                <c:pt idx="14900">
                  <c:v>545760.45611093729</c:v>
                </c:pt>
                <c:pt idx="14901">
                  <c:v>546061.43454494257</c:v>
                </c:pt>
                <c:pt idx="14902">
                  <c:v>545801.80407674517</c:v>
                </c:pt>
                <c:pt idx="14903">
                  <c:v>545804.97855554533</c:v>
                </c:pt>
                <c:pt idx="14904">
                  <c:v>546152.42910255655</c:v>
                </c:pt>
                <c:pt idx="14905">
                  <c:v>545924.98751372786</c:v>
                </c:pt>
                <c:pt idx="14906">
                  <c:v>546026.95797469013</c:v>
                </c:pt>
                <c:pt idx="14907">
                  <c:v>546233.66647744202</c:v>
                </c:pt>
                <c:pt idx="14908">
                  <c:v>546009.89288949489</c:v>
                </c:pt>
                <c:pt idx="14909">
                  <c:v>546103.119827574</c:v>
                </c:pt>
                <c:pt idx="14910">
                  <c:v>546003.35197051626</c:v>
                </c:pt>
                <c:pt idx="14911">
                  <c:v>546192.80590753059</c:v>
                </c:pt>
                <c:pt idx="14912">
                  <c:v>546483.22170423076</c:v>
                </c:pt>
                <c:pt idx="14913">
                  <c:v>546084.10904328746</c:v>
                </c:pt>
                <c:pt idx="14914">
                  <c:v>546278.2585045466</c:v>
                </c:pt>
                <c:pt idx="14915">
                  <c:v>546268.94502205774</c:v>
                </c:pt>
                <c:pt idx="14916">
                  <c:v>546268.8697196315</c:v>
                </c:pt>
                <c:pt idx="14917">
                  <c:v>546421.00276366889</c:v>
                </c:pt>
                <c:pt idx="14918">
                  <c:v>546259.64963025472</c:v>
                </c:pt>
                <c:pt idx="14919">
                  <c:v>546223.44123238965</c:v>
                </c:pt>
                <c:pt idx="14920">
                  <c:v>546653.10462291655</c:v>
                </c:pt>
                <c:pt idx="14921">
                  <c:v>546407.85704144323</c:v>
                </c:pt>
                <c:pt idx="14922">
                  <c:v>546456.98913140933</c:v>
                </c:pt>
                <c:pt idx="14923">
                  <c:v>546398.84039743035</c:v>
                </c:pt>
                <c:pt idx="14924">
                  <c:v>546556.93202761014</c:v>
                </c:pt>
                <c:pt idx="14925">
                  <c:v>546916.83353377657</c:v>
                </c:pt>
                <c:pt idx="14926">
                  <c:v>546310.32050346746</c:v>
                </c:pt>
                <c:pt idx="14927">
                  <c:v>546515.16459371429</c:v>
                </c:pt>
                <c:pt idx="14928">
                  <c:v>546600.06239256333</c:v>
                </c:pt>
                <c:pt idx="14929">
                  <c:v>546532.90817100613</c:v>
                </c:pt>
                <c:pt idx="14930">
                  <c:v>546841.15085943323</c:v>
                </c:pt>
                <c:pt idx="14931">
                  <c:v>546484.31929223496</c:v>
                </c:pt>
                <c:pt idx="14932">
                  <c:v>547046.65133414511</c:v>
                </c:pt>
                <c:pt idx="14933">
                  <c:v>547149.47904075962</c:v>
                </c:pt>
                <c:pt idx="14934">
                  <c:v>546979.72714495496</c:v>
                </c:pt>
                <c:pt idx="14935">
                  <c:v>546653.40825599257</c:v>
                </c:pt>
                <c:pt idx="14936">
                  <c:v>546643.94284464978</c:v>
                </c:pt>
                <c:pt idx="14937">
                  <c:v>546602.54110511893</c:v>
                </c:pt>
                <c:pt idx="14938">
                  <c:v>546671.24828195025</c:v>
                </c:pt>
                <c:pt idx="14939">
                  <c:v>546593.11947125976</c:v>
                </c:pt>
                <c:pt idx="14940">
                  <c:v>546631.87110742333</c:v>
                </c:pt>
                <c:pt idx="14941">
                  <c:v>547145.18414006161</c:v>
                </c:pt>
                <c:pt idx="14942">
                  <c:v>546701.90333214577</c:v>
                </c:pt>
                <c:pt idx="14943">
                  <c:v>546805.73698450055</c:v>
                </c:pt>
                <c:pt idx="14944">
                  <c:v>546774.75434585079</c:v>
                </c:pt>
                <c:pt idx="14945">
                  <c:v>546819.11100467434</c:v>
                </c:pt>
                <c:pt idx="14946">
                  <c:v>546931.22733486188</c:v>
                </c:pt>
                <c:pt idx="14947">
                  <c:v>546868.68055809895</c:v>
                </c:pt>
                <c:pt idx="14948">
                  <c:v>546831.01380279299</c:v>
                </c:pt>
                <c:pt idx="14949">
                  <c:v>546868.7654561128</c:v>
                </c:pt>
                <c:pt idx="14950">
                  <c:v>546917.33558880049</c:v>
                </c:pt>
                <c:pt idx="14951">
                  <c:v>547133.3705258366</c:v>
                </c:pt>
                <c:pt idx="14952">
                  <c:v>546958.92291307915</c:v>
                </c:pt>
                <c:pt idx="14953">
                  <c:v>546955.13320481428</c:v>
                </c:pt>
                <c:pt idx="14954">
                  <c:v>547019.68871887482</c:v>
                </c:pt>
                <c:pt idx="14955">
                  <c:v>546998.69106942404</c:v>
                </c:pt>
                <c:pt idx="14956">
                  <c:v>547078.48403312068</c:v>
                </c:pt>
                <c:pt idx="14957">
                  <c:v>547248.77076936339</c:v>
                </c:pt>
                <c:pt idx="14958">
                  <c:v>547020.97534530121</c:v>
                </c:pt>
                <c:pt idx="14959">
                  <c:v>547110.04341200949</c:v>
                </c:pt>
                <c:pt idx="14960">
                  <c:v>547141.54476877139</c:v>
                </c:pt>
                <c:pt idx="14961">
                  <c:v>547335.21740547393</c:v>
                </c:pt>
                <c:pt idx="14962">
                  <c:v>547438.83688944136</c:v>
                </c:pt>
                <c:pt idx="14963">
                  <c:v>547170.67923781439</c:v>
                </c:pt>
                <c:pt idx="14964">
                  <c:v>547179.38302070228</c:v>
                </c:pt>
                <c:pt idx="14965">
                  <c:v>547499.23319819313</c:v>
                </c:pt>
                <c:pt idx="14966">
                  <c:v>547566.21245728142</c:v>
                </c:pt>
                <c:pt idx="14967">
                  <c:v>547374.45254147751</c:v>
                </c:pt>
                <c:pt idx="14968">
                  <c:v>547341.7328116307</c:v>
                </c:pt>
                <c:pt idx="14969">
                  <c:v>547546.06217768393</c:v>
                </c:pt>
                <c:pt idx="14970">
                  <c:v>547334.65398377797</c:v>
                </c:pt>
                <c:pt idx="14971">
                  <c:v>547393.49104672787</c:v>
                </c:pt>
                <c:pt idx="14972">
                  <c:v>547446.96366858494</c:v>
                </c:pt>
                <c:pt idx="14973">
                  <c:v>547634.39061280212</c:v>
                </c:pt>
                <c:pt idx="14974">
                  <c:v>547755.50982648542</c:v>
                </c:pt>
                <c:pt idx="14975">
                  <c:v>547745.52310952626</c:v>
                </c:pt>
                <c:pt idx="14976">
                  <c:v>547544.66854208475</c:v>
                </c:pt>
                <c:pt idx="14977">
                  <c:v>547577.49119695672</c:v>
                </c:pt>
                <c:pt idx="14978">
                  <c:v>547618.54085610528</c:v>
                </c:pt>
                <c:pt idx="14979">
                  <c:v>547718.9271662127</c:v>
                </c:pt>
                <c:pt idx="14980">
                  <c:v>547722.74830933521</c:v>
                </c:pt>
                <c:pt idx="14981">
                  <c:v>547813.45383068232</c:v>
                </c:pt>
                <c:pt idx="14982">
                  <c:v>547826.80701642775</c:v>
                </c:pt>
                <c:pt idx="14983">
                  <c:v>547912.91909113899</c:v>
                </c:pt>
                <c:pt idx="14984">
                  <c:v>547705.9017611891</c:v>
                </c:pt>
                <c:pt idx="14985">
                  <c:v>547973.16280939325</c:v>
                </c:pt>
                <c:pt idx="14986">
                  <c:v>547746.42222114629</c:v>
                </c:pt>
                <c:pt idx="14987">
                  <c:v>547786.13346466341</c:v>
                </c:pt>
                <c:pt idx="14988">
                  <c:v>548055.57695292821</c:v>
                </c:pt>
                <c:pt idx="14989">
                  <c:v>547811.53289760975</c:v>
                </c:pt>
                <c:pt idx="14990">
                  <c:v>548357.87130679737</c:v>
                </c:pt>
                <c:pt idx="14991">
                  <c:v>548424.9854593582</c:v>
                </c:pt>
                <c:pt idx="14992">
                  <c:v>547911.01845973963</c:v>
                </c:pt>
                <c:pt idx="14993">
                  <c:v>547835.81871720892</c:v>
                </c:pt>
                <c:pt idx="14994">
                  <c:v>548148.7361644581</c:v>
                </c:pt>
                <c:pt idx="14995">
                  <c:v>548091.42540025234</c:v>
                </c:pt>
                <c:pt idx="14996">
                  <c:v>548170.57825590728</c:v>
                </c:pt>
                <c:pt idx="14997">
                  <c:v>548041.75646267273</c:v>
                </c:pt>
                <c:pt idx="14998">
                  <c:v>548331.41461621749</c:v>
                </c:pt>
                <c:pt idx="14999">
                  <c:v>548149.46241838357</c:v>
                </c:pt>
                <c:pt idx="15000">
                  <c:v>548032.26384298177</c:v>
                </c:pt>
                <c:pt idx="15001">
                  <c:v>548024.89147682267</c:v>
                </c:pt>
                <c:pt idx="15002">
                  <c:v>548267.15761406894</c:v>
                </c:pt>
                <c:pt idx="15003">
                  <c:v>548229.02904446435</c:v>
                </c:pt>
                <c:pt idx="15004">
                  <c:v>548132.5872612535</c:v>
                </c:pt>
                <c:pt idx="15005">
                  <c:v>548453.2220666965</c:v>
                </c:pt>
                <c:pt idx="15006">
                  <c:v>548256.11798539595</c:v>
                </c:pt>
                <c:pt idx="15007">
                  <c:v>548265.16339478747</c:v>
                </c:pt>
                <c:pt idx="15008">
                  <c:v>548278.40233497031</c:v>
                </c:pt>
                <c:pt idx="15009">
                  <c:v>548711.57023957151</c:v>
                </c:pt>
                <c:pt idx="15010">
                  <c:v>548689.28216934565</c:v>
                </c:pt>
                <c:pt idx="15011">
                  <c:v>548350.45549222769</c:v>
                </c:pt>
                <c:pt idx="15012">
                  <c:v>548233.8816714522</c:v>
                </c:pt>
                <c:pt idx="15013">
                  <c:v>548242.75371265737</c:v>
                </c:pt>
                <c:pt idx="15014">
                  <c:v>548440.50906827184</c:v>
                </c:pt>
                <c:pt idx="15015">
                  <c:v>548472.42114810622</c:v>
                </c:pt>
                <c:pt idx="15016">
                  <c:v>548399.64165679819</c:v>
                </c:pt>
                <c:pt idx="15017">
                  <c:v>548303.52075149433</c:v>
                </c:pt>
                <c:pt idx="15018">
                  <c:v>548307.46060314542</c:v>
                </c:pt>
                <c:pt idx="15019">
                  <c:v>548412.94795213873</c:v>
                </c:pt>
                <c:pt idx="15020">
                  <c:v>548479.7813653748</c:v>
                </c:pt>
                <c:pt idx="15021">
                  <c:v>548810.26146895252</c:v>
                </c:pt>
                <c:pt idx="15022">
                  <c:v>548574.59448827489</c:v>
                </c:pt>
                <c:pt idx="15023">
                  <c:v>548529.16782190651</c:v>
                </c:pt>
                <c:pt idx="15024">
                  <c:v>548536.62799228809</c:v>
                </c:pt>
                <c:pt idx="15025">
                  <c:v>548850.84787046001</c:v>
                </c:pt>
                <c:pt idx="15026">
                  <c:v>549109.95297518314</c:v>
                </c:pt>
                <c:pt idx="15027">
                  <c:v>548659.58234443364</c:v>
                </c:pt>
                <c:pt idx="15028">
                  <c:v>548659.49685809971</c:v>
                </c:pt>
                <c:pt idx="15029">
                  <c:v>548776.78374735918</c:v>
                </c:pt>
                <c:pt idx="15030">
                  <c:v>548713.68331513728</c:v>
                </c:pt>
                <c:pt idx="15031">
                  <c:v>548565.07474093966</c:v>
                </c:pt>
                <c:pt idx="15032">
                  <c:v>548566.35832128045</c:v>
                </c:pt>
                <c:pt idx="15033">
                  <c:v>548686.28581959498</c:v>
                </c:pt>
                <c:pt idx="15034">
                  <c:v>548579.28075699357</c:v>
                </c:pt>
                <c:pt idx="15035">
                  <c:v>548636.64443651482</c:v>
                </c:pt>
                <c:pt idx="15036">
                  <c:v>549092.20256063633</c:v>
                </c:pt>
                <c:pt idx="15037">
                  <c:v>548877.94719937816</c:v>
                </c:pt>
                <c:pt idx="15038">
                  <c:v>548815.46599794168</c:v>
                </c:pt>
                <c:pt idx="15039">
                  <c:v>548839.76633956179</c:v>
                </c:pt>
                <c:pt idx="15040">
                  <c:v>548655.64721869444</c:v>
                </c:pt>
                <c:pt idx="15041">
                  <c:v>548724.96598884242</c:v>
                </c:pt>
                <c:pt idx="15042">
                  <c:v>548991.58175080724</c:v>
                </c:pt>
                <c:pt idx="15043">
                  <c:v>548737.59134181344</c:v>
                </c:pt>
                <c:pt idx="15044">
                  <c:v>549006.28950083314</c:v>
                </c:pt>
                <c:pt idx="15045">
                  <c:v>548821.06160246173</c:v>
                </c:pt>
                <c:pt idx="15046">
                  <c:v>548829.31011892308</c:v>
                </c:pt>
                <c:pt idx="15047">
                  <c:v>549302.74496263708</c:v>
                </c:pt>
                <c:pt idx="15048">
                  <c:v>548883.53278357442</c:v>
                </c:pt>
                <c:pt idx="15049">
                  <c:v>548953.64225499379</c:v>
                </c:pt>
                <c:pt idx="15050">
                  <c:v>549231.40671687038</c:v>
                </c:pt>
                <c:pt idx="15051">
                  <c:v>549071.83235594956</c:v>
                </c:pt>
                <c:pt idx="15052">
                  <c:v>549180.69550812279</c:v>
                </c:pt>
                <c:pt idx="15053">
                  <c:v>549024.762712989</c:v>
                </c:pt>
                <c:pt idx="15054">
                  <c:v>549115.44524591498</c:v>
                </c:pt>
                <c:pt idx="15055">
                  <c:v>549110.68635999842</c:v>
                </c:pt>
                <c:pt idx="15056">
                  <c:v>549133.61471343122</c:v>
                </c:pt>
                <c:pt idx="15057">
                  <c:v>549161.03480785771</c:v>
                </c:pt>
                <c:pt idx="15058">
                  <c:v>549692.00179305859</c:v>
                </c:pt>
                <c:pt idx="15059">
                  <c:v>549080.41129396867</c:v>
                </c:pt>
                <c:pt idx="15060">
                  <c:v>549323.16028882598</c:v>
                </c:pt>
                <c:pt idx="15061">
                  <c:v>549232.52052915015</c:v>
                </c:pt>
                <c:pt idx="15062">
                  <c:v>549144.27436938393</c:v>
                </c:pt>
                <c:pt idx="15063">
                  <c:v>549433.06117755105</c:v>
                </c:pt>
                <c:pt idx="15064">
                  <c:v>549392.92319614743</c:v>
                </c:pt>
                <c:pt idx="15065">
                  <c:v>549472.41886975465</c:v>
                </c:pt>
                <c:pt idx="15066">
                  <c:v>549475.73036469659</c:v>
                </c:pt>
                <c:pt idx="15067">
                  <c:v>549460.29809401871</c:v>
                </c:pt>
                <c:pt idx="15068">
                  <c:v>549319.50277413358</c:v>
                </c:pt>
                <c:pt idx="15069">
                  <c:v>549346.66799656407</c:v>
                </c:pt>
                <c:pt idx="15070">
                  <c:v>549587.83146231889</c:v>
                </c:pt>
                <c:pt idx="15071">
                  <c:v>549357.91055410693</c:v>
                </c:pt>
                <c:pt idx="15072">
                  <c:v>549482.76154098054</c:v>
                </c:pt>
                <c:pt idx="15073">
                  <c:v>549938.38866138784</c:v>
                </c:pt>
                <c:pt idx="15074">
                  <c:v>549569.51831676578</c:v>
                </c:pt>
                <c:pt idx="15075">
                  <c:v>549496.67977484071</c:v>
                </c:pt>
                <c:pt idx="15076">
                  <c:v>549491.14155663003</c:v>
                </c:pt>
                <c:pt idx="15077">
                  <c:v>549517.16850429843</c:v>
                </c:pt>
                <c:pt idx="15078">
                  <c:v>549794.84647748794</c:v>
                </c:pt>
                <c:pt idx="15079">
                  <c:v>549545.86506212968</c:v>
                </c:pt>
                <c:pt idx="15080">
                  <c:v>549838.30650534341</c:v>
                </c:pt>
                <c:pt idx="15081">
                  <c:v>549640.31604694203</c:v>
                </c:pt>
                <c:pt idx="15082">
                  <c:v>549667.60743601131</c:v>
                </c:pt>
                <c:pt idx="15083">
                  <c:v>549965.61527271743</c:v>
                </c:pt>
                <c:pt idx="15084">
                  <c:v>549652.99586320086</c:v>
                </c:pt>
                <c:pt idx="15085">
                  <c:v>549570.03032573964</c:v>
                </c:pt>
                <c:pt idx="15086">
                  <c:v>549836.8407621074</c:v>
                </c:pt>
                <c:pt idx="15087">
                  <c:v>549717.19798100449</c:v>
                </c:pt>
                <c:pt idx="15088">
                  <c:v>549613.95956278162</c:v>
                </c:pt>
                <c:pt idx="15089">
                  <c:v>549618.72162949527</c:v>
                </c:pt>
                <c:pt idx="15090">
                  <c:v>549738.11679037858</c:v>
                </c:pt>
                <c:pt idx="15091">
                  <c:v>549769.74552669469</c:v>
                </c:pt>
                <c:pt idx="15092">
                  <c:v>549910.76939114369</c:v>
                </c:pt>
                <c:pt idx="15093">
                  <c:v>549769.66543201113</c:v>
                </c:pt>
                <c:pt idx="15094">
                  <c:v>549964.00113967992</c:v>
                </c:pt>
                <c:pt idx="15095">
                  <c:v>549840.27579344565</c:v>
                </c:pt>
                <c:pt idx="15096">
                  <c:v>550507.07396810339</c:v>
                </c:pt>
                <c:pt idx="15097">
                  <c:v>549926.94751761609</c:v>
                </c:pt>
                <c:pt idx="15098">
                  <c:v>550040.42552270484</c:v>
                </c:pt>
                <c:pt idx="15099">
                  <c:v>550044.47156204761</c:v>
                </c:pt>
                <c:pt idx="15100">
                  <c:v>549908.89642692939</c:v>
                </c:pt>
                <c:pt idx="15101">
                  <c:v>549909.04994690081</c:v>
                </c:pt>
                <c:pt idx="15102">
                  <c:v>550048.82910617872</c:v>
                </c:pt>
                <c:pt idx="15103">
                  <c:v>549993.19424266845</c:v>
                </c:pt>
                <c:pt idx="15104">
                  <c:v>550258.45690034423</c:v>
                </c:pt>
                <c:pt idx="15105">
                  <c:v>550315.27809553791</c:v>
                </c:pt>
                <c:pt idx="15106">
                  <c:v>550004.52596842183</c:v>
                </c:pt>
                <c:pt idx="15107">
                  <c:v>550256.82883549156</c:v>
                </c:pt>
                <c:pt idx="15108">
                  <c:v>550077.7225637841</c:v>
                </c:pt>
                <c:pt idx="15109">
                  <c:v>550485.13740318129</c:v>
                </c:pt>
                <c:pt idx="15110">
                  <c:v>550704.18362280342</c:v>
                </c:pt>
                <c:pt idx="15111">
                  <c:v>550250.64067733334</c:v>
                </c:pt>
                <c:pt idx="15112">
                  <c:v>550227.93203917705</c:v>
                </c:pt>
                <c:pt idx="15113">
                  <c:v>550218.68358841049</c:v>
                </c:pt>
                <c:pt idx="15114">
                  <c:v>550154.95656642248</c:v>
                </c:pt>
                <c:pt idx="15115">
                  <c:v>550217.52715938189</c:v>
                </c:pt>
                <c:pt idx="15116">
                  <c:v>550749.04056021397</c:v>
                </c:pt>
                <c:pt idx="15117">
                  <c:v>550186.0827102653</c:v>
                </c:pt>
                <c:pt idx="15118">
                  <c:v>550254.29954263452</c:v>
                </c:pt>
                <c:pt idx="15119">
                  <c:v>550311.34829366696</c:v>
                </c:pt>
                <c:pt idx="15120">
                  <c:v>550218.35064537555</c:v>
                </c:pt>
                <c:pt idx="15121">
                  <c:v>550293.9480431556</c:v>
                </c:pt>
                <c:pt idx="15122">
                  <c:v>550536.06907329592</c:v>
                </c:pt>
                <c:pt idx="15123">
                  <c:v>550566.27338911325</c:v>
                </c:pt>
                <c:pt idx="15124">
                  <c:v>550521.61665464053</c:v>
                </c:pt>
                <c:pt idx="15125">
                  <c:v>550861.12442778714</c:v>
                </c:pt>
                <c:pt idx="15126">
                  <c:v>550392.04044363159</c:v>
                </c:pt>
                <c:pt idx="15127">
                  <c:v>550606.05318323371</c:v>
                </c:pt>
                <c:pt idx="15128">
                  <c:v>550350.42629042291</c:v>
                </c:pt>
                <c:pt idx="15129">
                  <c:v>550653.92681326473</c:v>
                </c:pt>
                <c:pt idx="15130">
                  <c:v>550574.65408422204</c:v>
                </c:pt>
                <c:pt idx="15131">
                  <c:v>550423.3380612256</c:v>
                </c:pt>
                <c:pt idx="15132">
                  <c:v>550411.26212212828</c:v>
                </c:pt>
                <c:pt idx="15133">
                  <c:v>550399.07229633618</c:v>
                </c:pt>
                <c:pt idx="15134">
                  <c:v>550545.99091851537</c:v>
                </c:pt>
                <c:pt idx="15135">
                  <c:v>550708.4848532232</c:v>
                </c:pt>
                <c:pt idx="15136">
                  <c:v>550520.36256658542</c:v>
                </c:pt>
                <c:pt idx="15137">
                  <c:v>550630.87587688351</c:v>
                </c:pt>
                <c:pt idx="15138">
                  <c:v>550575.37785972701</c:v>
                </c:pt>
                <c:pt idx="15139">
                  <c:v>550607.91356401064</c:v>
                </c:pt>
                <c:pt idx="15140">
                  <c:v>550546.28095028643</c:v>
                </c:pt>
                <c:pt idx="15141">
                  <c:v>550955.63202631683</c:v>
                </c:pt>
                <c:pt idx="15142">
                  <c:v>551071.780577978</c:v>
                </c:pt>
                <c:pt idx="15143">
                  <c:v>551237.24811223696</c:v>
                </c:pt>
                <c:pt idx="15144">
                  <c:v>550745.76100223174</c:v>
                </c:pt>
                <c:pt idx="15145">
                  <c:v>550803.91045477043</c:v>
                </c:pt>
                <c:pt idx="15146">
                  <c:v>550687.67566567136</c:v>
                </c:pt>
                <c:pt idx="15147">
                  <c:v>551188.25535331003</c:v>
                </c:pt>
                <c:pt idx="15148">
                  <c:v>550865.25132684165</c:v>
                </c:pt>
                <c:pt idx="15149">
                  <c:v>551020.33646318794</c:v>
                </c:pt>
                <c:pt idx="15150">
                  <c:v>550743.087102158</c:v>
                </c:pt>
                <c:pt idx="15151">
                  <c:v>550859.22229640349</c:v>
                </c:pt>
                <c:pt idx="15152">
                  <c:v>551018.04964236706</c:v>
                </c:pt>
                <c:pt idx="15153">
                  <c:v>550854.04867518554</c:v>
                </c:pt>
                <c:pt idx="15154">
                  <c:v>550892.915810587</c:v>
                </c:pt>
                <c:pt idx="15155">
                  <c:v>551048.67206977028</c:v>
                </c:pt>
                <c:pt idx="15156">
                  <c:v>550952.05915249244</c:v>
                </c:pt>
                <c:pt idx="15157">
                  <c:v>551021.31162102777</c:v>
                </c:pt>
                <c:pt idx="15158">
                  <c:v>551269.40143903997</c:v>
                </c:pt>
                <c:pt idx="15159">
                  <c:v>551135.41463638027</c:v>
                </c:pt>
                <c:pt idx="15160">
                  <c:v>550993.09347198426</c:v>
                </c:pt>
                <c:pt idx="15161">
                  <c:v>551430.50639186637</c:v>
                </c:pt>
                <c:pt idx="15162">
                  <c:v>551044.26891742402</c:v>
                </c:pt>
                <c:pt idx="15163">
                  <c:v>551104.49158459995</c:v>
                </c:pt>
                <c:pt idx="15164">
                  <c:v>551320.66433121113</c:v>
                </c:pt>
                <c:pt idx="15165">
                  <c:v>551281.68968490977</c:v>
                </c:pt>
                <c:pt idx="15166">
                  <c:v>551184.84516734804</c:v>
                </c:pt>
                <c:pt idx="15167">
                  <c:v>551230.55952683592</c:v>
                </c:pt>
                <c:pt idx="15168">
                  <c:v>551389.57064611639</c:v>
                </c:pt>
                <c:pt idx="15169">
                  <c:v>551329.71859523049</c:v>
                </c:pt>
                <c:pt idx="15170">
                  <c:v>551278.31235010258</c:v>
                </c:pt>
                <c:pt idx="15171">
                  <c:v>551290.04604691092</c:v>
                </c:pt>
                <c:pt idx="15172">
                  <c:v>551447.71041591954</c:v>
                </c:pt>
                <c:pt idx="15173">
                  <c:v>551638.95714158425</c:v>
                </c:pt>
                <c:pt idx="15174">
                  <c:v>551784.28859019862</c:v>
                </c:pt>
                <c:pt idx="15175">
                  <c:v>551365.55862252612</c:v>
                </c:pt>
                <c:pt idx="15176">
                  <c:v>551446.86146452196</c:v>
                </c:pt>
                <c:pt idx="15177">
                  <c:v>551451.18514612271</c:v>
                </c:pt>
                <c:pt idx="15178">
                  <c:v>552092.97471645777</c:v>
                </c:pt>
                <c:pt idx="15179">
                  <c:v>551482.42875710526</c:v>
                </c:pt>
                <c:pt idx="15180">
                  <c:v>551699.69727616129</c:v>
                </c:pt>
                <c:pt idx="15181">
                  <c:v>551539.99817884935</c:v>
                </c:pt>
                <c:pt idx="15182">
                  <c:v>552128.92466944689</c:v>
                </c:pt>
                <c:pt idx="15183">
                  <c:v>551682.10929952352</c:v>
                </c:pt>
                <c:pt idx="15184">
                  <c:v>551575.07705010555</c:v>
                </c:pt>
                <c:pt idx="15185">
                  <c:v>551606.85393128323</c:v>
                </c:pt>
                <c:pt idx="15186">
                  <c:v>552151.43674648099</c:v>
                </c:pt>
                <c:pt idx="15187">
                  <c:v>551879.35447784665</c:v>
                </c:pt>
                <c:pt idx="15188">
                  <c:v>551851.99288655468</c:v>
                </c:pt>
                <c:pt idx="15189">
                  <c:v>551655.88924289087</c:v>
                </c:pt>
                <c:pt idx="15190">
                  <c:v>551861.15058278374</c:v>
                </c:pt>
                <c:pt idx="15191">
                  <c:v>551844.22716548282</c:v>
                </c:pt>
                <c:pt idx="15192">
                  <c:v>551659.59808122308</c:v>
                </c:pt>
                <c:pt idx="15193">
                  <c:v>551834.71106510737</c:v>
                </c:pt>
                <c:pt idx="15194">
                  <c:v>551771.80897554965</c:v>
                </c:pt>
                <c:pt idx="15195">
                  <c:v>551797.15263096301</c:v>
                </c:pt>
                <c:pt idx="15196">
                  <c:v>551883.12637705205</c:v>
                </c:pt>
                <c:pt idx="15197">
                  <c:v>551807.65636846831</c:v>
                </c:pt>
                <c:pt idx="15198">
                  <c:v>551818.36169053463</c:v>
                </c:pt>
                <c:pt idx="15199">
                  <c:v>551769.88728086883</c:v>
                </c:pt>
                <c:pt idx="15200">
                  <c:v>551787.12097998336</c:v>
                </c:pt>
                <c:pt idx="15201">
                  <c:v>552053.68804423301</c:v>
                </c:pt>
                <c:pt idx="15202">
                  <c:v>551895.383154582</c:v>
                </c:pt>
                <c:pt idx="15203">
                  <c:v>551801.97683409846</c:v>
                </c:pt>
                <c:pt idx="15204">
                  <c:v>551890.2674483693</c:v>
                </c:pt>
                <c:pt idx="15205">
                  <c:v>552299.43892377429</c:v>
                </c:pt>
                <c:pt idx="15206">
                  <c:v>551908.34311465989</c:v>
                </c:pt>
                <c:pt idx="15207">
                  <c:v>552514.20922113757</c:v>
                </c:pt>
                <c:pt idx="15208">
                  <c:v>552017.37245280074</c:v>
                </c:pt>
                <c:pt idx="15209">
                  <c:v>551884.42535842478</c:v>
                </c:pt>
                <c:pt idx="15210">
                  <c:v>552237.04332253383</c:v>
                </c:pt>
                <c:pt idx="15211">
                  <c:v>552063.45848964516</c:v>
                </c:pt>
                <c:pt idx="15212">
                  <c:v>552155.82387859817</c:v>
                </c:pt>
                <c:pt idx="15213">
                  <c:v>552286.5269169854</c:v>
                </c:pt>
                <c:pt idx="15214">
                  <c:v>552621.80013336241</c:v>
                </c:pt>
                <c:pt idx="15215">
                  <c:v>552036.63017240271</c:v>
                </c:pt>
                <c:pt idx="15216">
                  <c:v>552049.80682656658</c:v>
                </c:pt>
                <c:pt idx="15217">
                  <c:v>552105.08822836599</c:v>
                </c:pt>
                <c:pt idx="15218">
                  <c:v>552118.24611806043</c:v>
                </c:pt>
                <c:pt idx="15219">
                  <c:v>552075.75818727503</c:v>
                </c:pt>
                <c:pt idx="15220">
                  <c:v>552074.30452768668</c:v>
                </c:pt>
                <c:pt idx="15221">
                  <c:v>552294.69048532902</c:v>
                </c:pt>
                <c:pt idx="15222">
                  <c:v>552590.89757708681</c:v>
                </c:pt>
                <c:pt idx="15223">
                  <c:v>552352.59441636794</c:v>
                </c:pt>
                <c:pt idx="15224">
                  <c:v>552305.83789696766</c:v>
                </c:pt>
                <c:pt idx="15225">
                  <c:v>552372.21352283086</c:v>
                </c:pt>
                <c:pt idx="15226">
                  <c:v>552485.70136703039</c:v>
                </c:pt>
                <c:pt idx="15227">
                  <c:v>552823.54942458798</c:v>
                </c:pt>
                <c:pt idx="15228">
                  <c:v>552285.69478675711</c:v>
                </c:pt>
                <c:pt idx="15229">
                  <c:v>552587.98344847222</c:v>
                </c:pt>
                <c:pt idx="15230">
                  <c:v>552324.60027290834</c:v>
                </c:pt>
                <c:pt idx="15231">
                  <c:v>552355.16641653667</c:v>
                </c:pt>
                <c:pt idx="15232">
                  <c:v>552451.07120215939</c:v>
                </c:pt>
                <c:pt idx="15233">
                  <c:v>552630.28244378476</c:v>
                </c:pt>
                <c:pt idx="15234">
                  <c:v>552569.20736002084</c:v>
                </c:pt>
                <c:pt idx="15235">
                  <c:v>552528.14545144327</c:v>
                </c:pt>
                <c:pt idx="15236">
                  <c:v>552422.58722812089</c:v>
                </c:pt>
                <c:pt idx="15237">
                  <c:v>552559.73482850741</c:v>
                </c:pt>
                <c:pt idx="15238">
                  <c:v>552614.13392347179</c:v>
                </c:pt>
                <c:pt idx="15239">
                  <c:v>552475.68901261268</c:v>
                </c:pt>
                <c:pt idx="15240">
                  <c:v>552534.11674217368</c:v>
                </c:pt>
                <c:pt idx="15241">
                  <c:v>552699.1414911357</c:v>
                </c:pt>
                <c:pt idx="15242">
                  <c:v>552548.37758732797</c:v>
                </c:pt>
                <c:pt idx="15243">
                  <c:v>552744.7601570203</c:v>
                </c:pt>
                <c:pt idx="15244">
                  <c:v>552605.44275020959</c:v>
                </c:pt>
                <c:pt idx="15245">
                  <c:v>552614.08822897461</c:v>
                </c:pt>
                <c:pt idx="15246">
                  <c:v>552631.63938837848</c:v>
                </c:pt>
                <c:pt idx="15247">
                  <c:v>553110.51085245621</c:v>
                </c:pt>
                <c:pt idx="15248">
                  <c:v>552747.45748846512</c:v>
                </c:pt>
                <c:pt idx="15249">
                  <c:v>552705.63545892399</c:v>
                </c:pt>
                <c:pt idx="15250">
                  <c:v>552714.91805107694</c:v>
                </c:pt>
                <c:pt idx="15251">
                  <c:v>552714.24777952465</c:v>
                </c:pt>
                <c:pt idx="15252">
                  <c:v>552742.25389533408</c:v>
                </c:pt>
                <c:pt idx="15253">
                  <c:v>552686.18930986105</c:v>
                </c:pt>
                <c:pt idx="15254">
                  <c:v>552979.76727373281</c:v>
                </c:pt>
                <c:pt idx="15255">
                  <c:v>552696.99987098819</c:v>
                </c:pt>
                <c:pt idx="15256">
                  <c:v>552856.44709559006</c:v>
                </c:pt>
                <c:pt idx="15257">
                  <c:v>552990.73795050429</c:v>
                </c:pt>
                <c:pt idx="15258">
                  <c:v>553013.24487799825</c:v>
                </c:pt>
                <c:pt idx="15259">
                  <c:v>553032.23761122499</c:v>
                </c:pt>
                <c:pt idx="15260">
                  <c:v>553242.74631282233</c:v>
                </c:pt>
                <c:pt idx="15261">
                  <c:v>552989.15069303662</c:v>
                </c:pt>
                <c:pt idx="15262">
                  <c:v>553482.55705503176</c:v>
                </c:pt>
                <c:pt idx="15263">
                  <c:v>553146.26645674102</c:v>
                </c:pt>
                <c:pt idx="15264">
                  <c:v>553061.67328458722</c:v>
                </c:pt>
                <c:pt idx="15265">
                  <c:v>553237.06319110375</c:v>
                </c:pt>
                <c:pt idx="15266">
                  <c:v>553148.57186318212</c:v>
                </c:pt>
                <c:pt idx="15267">
                  <c:v>553148.77376875083</c:v>
                </c:pt>
                <c:pt idx="15268">
                  <c:v>553733.41645225475</c:v>
                </c:pt>
                <c:pt idx="15269">
                  <c:v>553367.40864574036</c:v>
                </c:pt>
                <c:pt idx="15270">
                  <c:v>553581.47905316844</c:v>
                </c:pt>
                <c:pt idx="15271">
                  <c:v>553769.35222653532</c:v>
                </c:pt>
                <c:pt idx="15272">
                  <c:v>553510.14846294641</c:v>
                </c:pt>
                <c:pt idx="15273">
                  <c:v>553248.8180200638</c:v>
                </c:pt>
                <c:pt idx="15274">
                  <c:v>553272.82217856834</c:v>
                </c:pt>
                <c:pt idx="15275">
                  <c:v>553406.8739811636</c:v>
                </c:pt>
                <c:pt idx="15276">
                  <c:v>553461.44117697538</c:v>
                </c:pt>
                <c:pt idx="15277">
                  <c:v>553461.22166428703</c:v>
                </c:pt>
                <c:pt idx="15278">
                  <c:v>553550.69798986788</c:v>
                </c:pt>
                <c:pt idx="15279">
                  <c:v>553962.02389398904</c:v>
                </c:pt>
                <c:pt idx="15280">
                  <c:v>553663.00606243894</c:v>
                </c:pt>
                <c:pt idx="15281">
                  <c:v>553644.30242197041</c:v>
                </c:pt>
                <c:pt idx="15282">
                  <c:v>553385.99146521185</c:v>
                </c:pt>
                <c:pt idx="15283">
                  <c:v>553384.52433572267</c:v>
                </c:pt>
                <c:pt idx="15284">
                  <c:v>553610.27246097615</c:v>
                </c:pt>
                <c:pt idx="15285">
                  <c:v>553540.83799374418</c:v>
                </c:pt>
                <c:pt idx="15286">
                  <c:v>553581.62144698703</c:v>
                </c:pt>
                <c:pt idx="15287">
                  <c:v>553462.02857998398</c:v>
                </c:pt>
                <c:pt idx="15288">
                  <c:v>553494.65944920387</c:v>
                </c:pt>
                <c:pt idx="15289">
                  <c:v>553758.83778002264</c:v>
                </c:pt>
                <c:pt idx="15290">
                  <c:v>553612.20569314517</c:v>
                </c:pt>
                <c:pt idx="15291">
                  <c:v>553749.86574539845</c:v>
                </c:pt>
                <c:pt idx="15292">
                  <c:v>553882.0410513964</c:v>
                </c:pt>
                <c:pt idx="15293">
                  <c:v>553593.68382781767</c:v>
                </c:pt>
                <c:pt idx="15294">
                  <c:v>553863.33483199379</c:v>
                </c:pt>
                <c:pt idx="15295">
                  <c:v>553847.75266777538</c:v>
                </c:pt>
                <c:pt idx="15296">
                  <c:v>553811.01405242644</c:v>
                </c:pt>
                <c:pt idx="15297">
                  <c:v>553699.488677182</c:v>
                </c:pt>
                <c:pt idx="15298">
                  <c:v>553698.02153545246</c:v>
                </c:pt>
                <c:pt idx="15299">
                  <c:v>553776.74037283857</c:v>
                </c:pt>
                <c:pt idx="15300">
                  <c:v>553711.06428286701</c:v>
                </c:pt>
                <c:pt idx="15301">
                  <c:v>554191.0297788718</c:v>
                </c:pt>
                <c:pt idx="15302">
                  <c:v>553762.11624982557</c:v>
                </c:pt>
                <c:pt idx="15303">
                  <c:v>553896.1765478655</c:v>
                </c:pt>
                <c:pt idx="15304">
                  <c:v>553779.99347533751</c:v>
                </c:pt>
                <c:pt idx="15305">
                  <c:v>554018.06513300235</c:v>
                </c:pt>
                <c:pt idx="15306">
                  <c:v>553944.60109210317</c:v>
                </c:pt>
                <c:pt idx="15307">
                  <c:v>554209.0372666344</c:v>
                </c:pt>
                <c:pt idx="15308">
                  <c:v>554109.54284117301</c:v>
                </c:pt>
                <c:pt idx="15309">
                  <c:v>554205.97253095533</c:v>
                </c:pt>
                <c:pt idx="15310">
                  <c:v>553910.07786745881</c:v>
                </c:pt>
                <c:pt idx="15311">
                  <c:v>554002.21854923666</c:v>
                </c:pt>
                <c:pt idx="15312">
                  <c:v>554491.20117023436</c:v>
                </c:pt>
                <c:pt idx="15313">
                  <c:v>553942.68887994741</c:v>
                </c:pt>
                <c:pt idx="15314">
                  <c:v>554106.57005158684</c:v>
                </c:pt>
                <c:pt idx="15315">
                  <c:v>554045.02558339806</c:v>
                </c:pt>
                <c:pt idx="15316">
                  <c:v>554256.53957420029</c:v>
                </c:pt>
                <c:pt idx="15317">
                  <c:v>554067.32818728022</c:v>
                </c:pt>
                <c:pt idx="15318">
                  <c:v>554091.04882611183</c:v>
                </c:pt>
                <c:pt idx="15319">
                  <c:v>554180.01618751232</c:v>
                </c:pt>
                <c:pt idx="15320">
                  <c:v>554161.6831185203</c:v>
                </c:pt>
                <c:pt idx="15321">
                  <c:v>554298.60786724894</c:v>
                </c:pt>
                <c:pt idx="15322">
                  <c:v>554751.3959493821</c:v>
                </c:pt>
                <c:pt idx="15323">
                  <c:v>554261.08261183754</c:v>
                </c:pt>
                <c:pt idx="15324">
                  <c:v>554254.15097088402</c:v>
                </c:pt>
                <c:pt idx="15325">
                  <c:v>554519.34017800388</c:v>
                </c:pt>
                <c:pt idx="15326">
                  <c:v>554443.35413548525</c:v>
                </c:pt>
                <c:pt idx="15327">
                  <c:v>554423.58179377462</c:v>
                </c:pt>
                <c:pt idx="15328">
                  <c:v>554683.51815806271</c:v>
                </c:pt>
                <c:pt idx="15329">
                  <c:v>554657.95859140309</c:v>
                </c:pt>
                <c:pt idx="15330">
                  <c:v>554774.13313596987</c:v>
                </c:pt>
                <c:pt idx="15331">
                  <c:v>554459.05745014967</c:v>
                </c:pt>
                <c:pt idx="15332">
                  <c:v>554551.09401850542</c:v>
                </c:pt>
                <c:pt idx="15333">
                  <c:v>554605.80766458402</c:v>
                </c:pt>
                <c:pt idx="15334">
                  <c:v>554452.80723183067</c:v>
                </c:pt>
                <c:pt idx="15335">
                  <c:v>554768.80843862565</c:v>
                </c:pt>
                <c:pt idx="15336">
                  <c:v>554581.99319008458</c:v>
                </c:pt>
                <c:pt idx="15337">
                  <c:v>555168.23872916517</c:v>
                </c:pt>
                <c:pt idx="15338">
                  <c:v>554756.00086716888</c:v>
                </c:pt>
                <c:pt idx="15339">
                  <c:v>554551.19656357297</c:v>
                </c:pt>
                <c:pt idx="15340">
                  <c:v>554755.33989889151</c:v>
                </c:pt>
                <c:pt idx="15341">
                  <c:v>554516.16411180771</c:v>
                </c:pt>
                <c:pt idx="15342">
                  <c:v>554540.78669229057</c:v>
                </c:pt>
                <c:pt idx="15343">
                  <c:v>554707.81638620363</c:v>
                </c:pt>
                <c:pt idx="15344">
                  <c:v>554582.48589697585</c:v>
                </c:pt>
                <c:pt idx="15345">
                  <c:v>554702.70766904682</c:v>
                </c:pt>
                <c:pt idx="15346">
                  <c:v>554606.08569793019</c:v>
                </c:pt>
                <c:pt idx="15347">
                  <c:v>554771.6325555481</c:v>
                </c:pt>
                <c:pt idx="15348">
                  <c:v>554719.29511839512</c:v>
                </c:pt>
                <c:pt idx="15349">
                  <c:v>554648.01542153431</c:v>
                </c:pt>
                <c:pt idx="15350">
                  <c:v>554764.59615164343</c:v>
                </c:pt>
                <c:pt idx="15351">
                  <c:v>554775.32086484157</c:v>
                </c:pt>
                <c:pt idx="15352">
                  <c:v>554734.56848827447</c:v>
                </c:pt>
                <c:pt idx="15353">
                  <c:v>554855.29549443244</c:v>
                </c:pt>
                <c:pt idx="15354">
                  <c:v>554990.03692518582</c:v>
                </c:pt>
                <c:pt idx="15355">
                  <c:v>554855.03625701927</c:v>
                </c:pt>
                <c:pt idx="15356">
                  <c:v>555379.06762535684</c:v>
                </c:pt>
                <c:pt idx="15357">
                  <c:v>554835.50114286179</c:v>
                </c:pt>
                <c:pt idx="15358">
                  <c:v>555160.02165173204</c:v>
                </c:pt>
                <c:pt idx="15359">
                  <c:v>555509.10188599816</c:v>
                </c:pt>
                <c:pt idx="15360">
                  <c:v>555111.44287373708</c:v>
                </c:pt>
                <c:pt idx="15361">
                  <c:v>555184.48884722078</c:v>
                </c:pt>
                <c:pt idx="15362">
                  <c:v>554939.99732116051</c:v>
                </c:pt>
                <c:pt idx="15363">
                  <c:v>555004.73785243591</c:v>
                </c:pt>
                <c:pt idx="15364">
                  <c:v>555330.0609105241</c:v>
                </c:pt>
                <c:pt idx="15365">
                  <c:v>554920.29420309351</c:v>
                </c:pt>
                <c:pt idx="15366">
                  <c:v>555299.70327680896</c:v>
                </c:pt>
                <c:pt idx="15367">
                  <c:v>555156.16532375675</c:v>
                </c:pt>
                <c:pt idx="15368">
                  <c:v>554977.71472492581</c:v>
                </c:pt>
                <c:pt idx="15369">
                  <c:v>555013.79832971189</c:v>
                </c:pt>
                <c:pt idx="15370">
                  <c:v>555257.69561616494</c:v>
                </c:pt>
                <c:pt idx="15371">
                  <c:v>555045.05349403434</c:v>
                </c:pt>
                <c:pt idx="15372">
                  <c:v>555076.80913008412</c:v>
                </c:pt>
                <c:pt idx="15373">
                  <c:v>555120.77609657624</c:v>
                </c:pt>
                <c:pt idx="15374">
                  <c:v>555165.51554890396</c:v>
                </c:pt>
                <c:pt idx="15375">
                  <c:v>555339.06966892397</c:v>
                </c:pt>
                <c:pt idx="15376">
                  <c:v>555135.23223222548</c:v>
                </c:pt>
                <c:pt idx="15377">
                  <c:v>555242.0735328329</c:v>
                </c:pt>
                <c:pt idx="15378">
                  <c:v>555366.78215559665</c:v>
                </c:pt>
                <c:pt idx="15379">
                  <c:v>555141.02501552622</c:v>
                </c:pt>
                <c:pt idx="15380">
                  <c:v>555322.33384647279</c:v>
                </c:pt>
                <c:pt idx="15381">
                  <c:v>555635.24812241492</c:v>
                </c:pt>
                <c:pt idx="15382">
                  <c:v>555554.74537252064</c:v>
                </c:pt>
                <c:pt idx="15383">
                  <c:v>555615.11508767714</c:v>
                </c:pt>
                <c:pt idx="15384">
                  <c:v>555489.60753935284</c:v>
                </c:pt>
                <c:pt idx="15385">
                  <c:v>555567.12467223359</c:v>
                </c:pt>
                <c:pt idx="15386">
                  <c:v>555354.30848689692</c:v>
                </c:pt>
                <c:pt idx="15387">
                  <c:v>555672.11088138341</c:v>
                </c:pt>
                <c:pt idx="15388">
                  <c:v>555432.19847926788</c:v>
                </c:pt>
                <c:pt idx="15389">
                  <c:v>555740.23579795682</c:v>
                </c:pt>
                <c:pt idx="15390">
                  <c:v>555638.13391166122</c:v>
                </c:pt>
                <c:pt idx="15391">
                  <c:v>555828.56892879575</c:v>
                </c:pt>
                <c:pt idx="15392">
                  <c:v>555732.99980069068</c:v>
                </c:pt>
                <c:pt idx="15393">
                  <c:v>555659.28735495824</c:v>
                </c:pt>
                <c:pt idx="15394">
                  <c:v>556244.79632860352</c:v>
                </c:pt>
                <c:pt idx="15395">
                  <c:v>555651.61066384439</c:v>
                </c:pt>
                <c:pt idx="15396">
                  <c:v>555662.37432780431</c:v>
                </c:pt>
                <c:pt idx="15397">
                  <c:v>556008.12813277089</c:v>
                </c:pt>
                <c:pt idx="15398">
                  <c:v>555869.50814539962</c:v>
                </c:pt>
                <c:pt idx="15399">
                  <c:v>556110.95697630767</c:v>
                </c:pt>
                <c:pt idx="15400">
                  <c:v>556370.4895321487</c:v>
                </c:pt>
                <c:pt idx="15401">
                  <c:v>555811.70206819195</c:v>
                </c:pt>
                <c:pt idx="15402">
                  <c:v>555808.27631105389</c:v>
                </c:pt>
                <c:pt idx="15403">
                  <c:v>556343.69212466374</c:v>
                </c:pt>
                <c:pt idx="15404">
                  <c:v>555997.96147167135</c:v>
                </c:pt>
                <c:pt idx="15405">
                  <c:v>556025.19908030482</c:v>
                </c:pt>
                <c:pt idx="15406">
                  <c:v>556111.73323192832</c:v>
                </c:pt>
                <c:pt idx="15407">
                  <c:v>555953.47093246854</c:v>
                </c:pt>
                <c:pt idx="15408">
                  <c:v>556275.67581203592</c:v>
                </c:pt>
                <c:pt idx="15409">
                  <c:v>555954.52428638388</c:v>
                </c:pt>
                <c:pt idx="15410">
                  <c:v>556451.50883488893</c:v>
                </c:pt>
                <c:pt idx="15411">
                  <c:v>556108.90691408725</c:v>
                </c:pt>
                <c:pt idx="15412">
                  <c:v>556058.30967083084</c:v>
                </c:pt>
                <c:pt idx="15413">
                  <c:v>556134.32705581584</c:v>
                </c:pt>
                <c:pt idx="15414">
                  <c:v>556106.13387654175</c:v>
                </c:pt>
                <c:pt idx="15415">
                  <c:v>556282.2427462762</c:v>
                </c:pt>
                <c:pt idx="15416">
                  <c:v>556153.93366248324</c:v>
                </c:pt>
                <c:pt idx="15417">
                  <c:v>556139.99564578955</c:v>
                </c:pt>
                <c:pt idx="15418">
                  <c:v>556474.58255875774</c:v>
                </c:pt>
                <c:pt idx="15419">
                  <c:v>556177.4581946152</c:v>
                </c:pt>
                <c:pt idx="15420">
                  <c:v>556219.96218313323</c:v>
                </c:pt>
                <c:pt idx="15421">
                  <c:v>556264.66393169214</c:v>
                </c:pt>
                <c:pt idx="15422">
                  <c:v>556467.44435047836</c:v>
                </c:pt>
                <c:pt idx="15423">
                  <c:v>556401.36778876092</c:v>
                </c:pt>
                <c:pt idx="15424">
                  <c:v>557043.42505585635</c:v>
                </c:pt>
                <c:pt idx="15425">
                  <c:v>556440.19920001517</c:v>
                </c:pt>
                <c:pt idx="15426">
                  <c:v>556702.1399772669</c:v>
                </c:pt>
                <c:pt idx="15427">
                  <c:v>556500.03188474162</c:v>
                </c:pt>
                <c:pt idx="15428">
                  <c:v>556673.82527907868</c:v>
                </c:pt>
                <c:pt idx="15429">
                  <c:v>556817.52859324741</c:v>
                </c:pt>
                <c:pt idx="15430">
                  <c:v>556586.88755917677</c:v>
                </c:pt>
                <c:pt idx="15431">
                  <c:v>556684.81471523573</c:v>
                </c:pt>
                <c:pt idx="15432">
                  <c:v>556749.43379022693</c:v>
                </c:pt>
                <c:pt idx="15433">
                  <c:v>556688.5510838913</c:v>
                </c:pt>
                <c:pt idx="15434">
                  <c:v>557119.90888737014</c:v>
                </c:pt>
                <c:pt idx="15435">
                  <c:v>556620.24147016858</c:v>
                </c:pt>
                <c:pt idx="15436">
                  <c:v>556624.91639776982</c:v>
                </c:pt>
                <c:pt idx="15437">
                  <c:v>556700.31295460335</c:v>
                </c:pt>
                <c:pt idx="15438">
                  <c:v>556698.07050216442</c:v>
                </c:pt>
                <c:pt idx="15439">
                  <c:v>556700.24965096917</c:v>
                </c:pt>
                <c:pt idx="15440">
                  <c:v>557366.47828619322</c:v>
                </c:pt>
                <c:pt idx="15441">
                  <c:v>556801.86679151608</c:v>
                </c:pt>
                <c:pt idx="15442">
                  <c:v>557241.21237549686</c:v>
                </c:pt>
                <c:pt idx="15443">
                  <c:v>556817.36751087278</c:v>
                </c:pt>
                <c:pt idx="15444">
                  <c:v>557111.15828541294</c:v>
                </c:pt>
                <c:pt idx="15445">
                  <c:v>556938.60913969041</c:v>
                </c:pt>
                <c:pt idx="15446">
                  <c:v>556858.00636973104</c:v>
                </c:pt>
                <c:pt idx="15447">
                  <c:v>556933.05746413046</c:v>
                </c:pt>
                <c:pt idx="15448">
                  <c:v>557420.4464960316</c:v>
                </c:pt>
                <c:pt idx="15449">
                  <c:v>556884.44796993537</c:v>
                </c:pt>
                <c:pt idx="15450">
                  <c:v>556891.01807081501</c:v>
                </c:pt>
                <c:pt idx="15451">
                  <c:v>556973.86583103635</c:v>
                </c:pt>
                <c:pt idx="15452">
                  <c:v>557129.92446667468</c:v>
                </c:pt>
                <c:pt idx="15453">
                  <c:v>556892.51999514527</c:v>
                </c:pt>
                <c:pt idx="15454">
                  <c:v>556973.51195352047</c:v>
                </c:pt>
                <c:pt idx="15455">
                  <c:v>557011.15997214615</c:v>
                </c:pt>
                <c:pt idx="15456">
                  <c:v>557142.97179776977</c:v>
                </c:pt>
                <c:pt idx="15457">
                  <c:v>557416.42291931226</c:v>
                </c:pt>
                <c:pt idx="15458">
                  <c:v>557057.58988637733</c:v>
                </c:pt>
                <c:pt idx="15459">
                  <c:v>557096.5723715754</c:v>
                </c:pt>
                <c:pt idx="15460">
                  <c:v>557071.55802833324</c:v>
                </c:pt>
                <c:pt idx="15461">
                  <c:v>557197.75050146889</c:v>
                </c:pt>
                <c:pt idx="15462">
                  <c:v>557232.44097945839</c:v>
                </c:pt>
                <c:pt idx="15463">
                  <c:v>557118.98277662985</c:v>
                </c:pt>
                <c:pt idx="15464">
                  <c:v>557273.57337588759</c:v>
                </c:pt>
                <c:pt idx="15465">
                  <c:v>557457.03517000412</c:v>
                </c:pt>
                <c:pt idx="15466">
                  <c:v>557211.85599052173</c:v>
                </c:pt>
                <c:pt idx="15467">
                  <c:v>557332.8411573011</c:v>
                </c:pt>
                <c:pt idx="15468">
                  <c:v>557372.4647070436</c:v>
                </c:pt>
                <c:pt idx="15469">
                  <c:v>557361.87389628077</c:v>
                </c:pt>
                <c:pt idx="15470">
                  <c:v>557363.79900932475</c:v>
                </c:pt>
                <c:pt idx="15471">
                  <c:v>557279.09758793679</c:v>
                </c:pt>
                <c:pt idx="15472">
                  <c:v>557487.9491381417</c:v>
                </c:pt>
                <c:pt idx="15473">
                  <c:v>557949.91031004058</c:v>
                </c:pt>
                <c:pt idx="15474">
                  <c:v>557328.75493344164</c:v>
                </c:pt>
                <c:pt idx="15475">
                  <c:v>557526.04843199917</c:v>
                </c:pt>
                <c:pt idx="15476">
                  <c:v>557653.10920534667</c:v>
                </c:pt>
                <c:pt idx="15477">
                  <c:v>557444.72782520542</c:v>
                </c:pt>
                <c:pt idx="15478">
                  <c:v>557636.72511084087</c:v>
                </c:pt>
                <c:pt idx="15479">
                  <c:v>557697.28159092262</c:v>
                </c:pt>
                <c:pt idx="15480">
                  <c:v>557517.58644759783</c:v>
                </c:pt>
                <c:pt idx="15481">
                  <c:v>557557.23743680411</c:v>
                </c:pt>
                <c:pt idx="15482">
                  <c:v>558107.12176664453</c:v>
                </c:pt>
                <c:pt idx="15483">
                  <c:v>557834.02028960292</c:v>
                </c:pt>
                <c:pt idx="15484">
                  <c:v>557722.91999481223</c:v>
                </c:pt>
                <c:pt idx="15485">
                  <c:v>557882.08836837776</c:v>
                </c:pt>
                <c:pt idx="15486">
                  <c:v>557651.22146046767</c:v>
                </c:pt>
                <c:pt idx="15487">
                  <c:v>558161.10768703569</c:v>
                </c:pt>
                <c:pt idx="15488">
                  <c:v>557878.06950053666</c:v>
                </c:pt>
                <c:pt idx="15489">
                  <c:v>558013.56223839964</c:v>
                </c:pt>
                <c:pt idx="15490">
                  <c:v>558071.68473802845</c:v>
                </c:pt>
                <c:pt idx="15491">
                  <c:v>557798.14399475174</c:v>
                </c:pt>
                <c:pt idx="15492">
                  <c:v>557793.0872020619</c:v>
                </c:pt>
                <c:pt idx="15493">
                  <c:v>557740.48389920441</c:v>
                </c:pt>
                <c:pt idx="15494">
                  <c:v>557755.6887647378</c:v>
                </c:pt>
                <c:pt idx="15495">
                  <c:v>557777.4865200487</c:v>
                </c:pt>
                <c:pt idx="15496">
                  <c:v>557802.28650751838</c:v>
                </c:pt>
                <c:pt idx="15497">
                  <c:v>558023.03971265419</c:v>
                </c:pt>
                <c:pt idx="15498">
                  <c:v>558064.74626729032</c:v>
                </c:pt>
                <c:pt idx="15499">
                  <c:v>557997.42296826933</c:v>
                </c:pt>
                <c:pt idx="15500">
                  <c:v>557935.20435564511</c:v>
                </c:pt>
                <c:pt idx="15501">
                  <c:v>557940.04109209951</c:v>
                </c:pt>
                <c:pt idx="15502">
                  <c:v>558145.25703423913</c:v>
                </c:pt>
                <c:pt idx="15503">
                  <c:v>557981.36425929097</c:v>
                </c:pt>
                <c:pt idx="15504">
                  <c:v>558128.52506482927</c:v>
                </c:pt>
                <c:pt idx="15505">
                  <c:v>558614.27850334591</c:v>
                </c:pt>
                <c:pt idx="15506">
                  <c:v>558028.75952852843</c:v>
                </c:pt>
                <c:pt idx="15507">
                  <c:v>558160.3287950916</c:v>
                </c:pt>
                <c:pt idx="15508">
                  <c:v>558202.41920660238</c:v>
                </c:pt>
                <c:pt idx="15509">
                  <c:v>558189.51422016881</c:v>
                </c:pt>
                <c:pt idx="15510">
                  <c:v>558067.72761135909</c:v>
                </c:pt>
                <c:pt idx="15511">
                  <c:v>558533.83018904331</c:v>
                </c:pt>
                <c:pt idx="15512">
                  <c:v>558292.59026356984</c:v>
                </c:pt>
                <c:pt idx="15513">
                  <c:v>558229.3454896746</c:v>
                </c:pt>
                <c:pt idx="15514">
                  <c:v>558219.78364826192</c:v>
                </c:pt>
                <c:pt idx="15515">
                  <c:v>558322.87637954915</c:v>
                </c:pt>
                <c:pt idx="15516">
                  <c:v>558284.41653388005</c:v>
                </c:pt>
                <c:pt idx="15517">
                  <c:v>558476.16204300232</c:v>
                </c:pt>
                <c:pt idx="15518">
                  <c:v>558344.92480319878</c:v>
                </c:pt>
                <c:pt idx="15519">
                  <c:v>558784.9507528767</c:v>
                </c:pt>
                <c:pt idx="15520">
                  <c:v>558232.29187157319</c:v>
                </c:pt>
                <c:pt idx="15521">
                  <c:v>558266.30194308306</c:v>
                </c:pt>
                <c:pt idx="15522">
                  <c:v>558596.85980938748</c:v>
                </c:pt>
                <c:pt idx="15523">
                  <c:v>558440.14839647664</c:v>
                </c:pt>
                <c:pt idx="15524">
                  <c:v>558349.49967893399</c:v>
                </c:pt>
                <c:pt idx="15525">
                  <c:v>558537.98039460124</c:v>
                </c:pt>
                <c:pt idx="15526">
                  <c:v>558321.06577712146</c:v>
                </c:pt>
                <c:pt idx="15527">
                  <c:v>558418.62564024795</c:v>
                </c:pt>
                <c:pt idx="15528">
                  <c:v>558668.14551934216</c:v>
                </c:pt>
                <c:pt idx="15529">
                  <c:v>558697.51206196321</c:v>
                </c:pt>
                <c:pt idx="15530">
                  <c:v>558494.94350886974</c:v>
                </c:pt>
                <c:pt idx="15531">
                  <c:v>558626.57884278055</c:v>
                </c:pt>
                <c:pt idx="15532">
                  <c:v>558425.32069845346</c:v>
                </c:pt>
                <c:pt idx="15533">
                  <c:v>558787.47960842506</c:v>
                </c:pt>
                <c:pt idx="15534">
                  <c:v>558715.6890254434</c:v>
                </c:pt>
                <c:pt idx="15535">
                  <c:v>559211.34334670776</c:v>
                </c:pt>
                <c:pt idx="15536">
                  <c:v>558789.01010603551</c:v>
                </c:pt>
                <c:pt idx="15537">
                  <c:v>558693.80878310511</c:v>
                </c:pt>
                <c:pt idx="15538">
                  <c:v>558830.21470634756</c:v>
                </c:pt>
                <c:pt idx="15539">
                  <c:v>558616.6578321791</c:v>
                </c:pt>
                <c:pt idx="15540">
                  <c:v>558889.15457819554</c:v>
                </c:pt>
                <c:pt idx="15541">
                  <c:v>558791.66259082383</c:v>
                </c:pt>
                <c:pt idx="15542">
                  <c:v>558867.41424744786</c:v>
                </c:pt>
                <c:pt idx="15543">
                  <c:v>558842.55410963926</c:v>
                </c:pt>
                <c:pt idx="15544">
                  <c:v>558897.67232721322</c:v>
                </c:pt>
                <c:pt idx="15545">
                  <c:v>558765.53376889718</c:v>
                </c:pt>
                <c:pt idx="15546">
                  <c:v>558775.10998333571</c:v>
                </c:pt>
                <c:pt idx="15547">
                  <c:v>559440.37362002779</c:v>
                </c:pt>
                <c:pt idx="15548">
                  <c:v>558823.41347730218</c:v>
                </c:pt>
                <c:pt idx="15549">
                  <c:v>558819.44520210684</c:v>
                </c:pt>
                <c:pt idx="15550">
                  <c:v>558969.18341429299</c:v>
                </c:pt>
                <c:pt idx="15551">
                  <c:v>559104.96804411768</c:v>
                </c:pt>
                <c:pt idx="15552">
                  <c:v>558869.90134479385</c:v>
                </c:pt>
                <c:pt idx="15553">
                  <c:v>558995.76417129335</c:v>
                </c:pt>
                <c:pt idx="15554">
                  <c:v>559051.40141256165</c:v>
                </c:pt>
                <c:pt idx="15555">
                  <c:v>559266.08065230167</c:v>
                </c:pt>
                <c:pt idx="15556">
                  <c:v>558886.21419263061</c:v>
                </c:pt>
                <c:pt idx="15557">
                  <c:v>559168.38355638238</c:v>
                </c:pt>
                <c:pt idx="15558">
                  <c:v>559087.83622383804</c:v>
                </c:pt>
                <c:pt idx="15559">
                  <c:v>558949.38720222982</c:v>
                </c:pt>
                <c:pt idx="15560">
                  <c:v>559458.70376082265</c:v>
                </c:pt>
                <c:pt idx="15561">
                  <c:v>559034.04293158569</c:v>
                </c:pt>
                <c:pt idx="15562">
                  <c:v>559161.1608778236</c:v>
                </c:pt>
                <c:pt idx="15563">
                  <c:v>559490.34918010945</c:v>
                </c:pt>
                <c:pt idx="15564">
                  <c:v>559159.60582965927</c:v>
                </c:pt>
                <c:pt idx="15565">
                  <c:v>559282.13773832563</c:v>
                </c:pt>
                <c:pt idx="15566">
                  <c:v>559187.56426812417</c:v>
                </c:pt>
                <c:pt idx="15567">
                  <c:v>559168.33967751067</c:v>
                </c:pt>
                <c:pt idx="15568">
                  <c:v>559468.54840684345</c:v>
                </c:pt>
                <c:pt idx="15569">
                  <c:v>559137.14177824603</c:v>
                </c:pt>
                <c:pt idx="15570">
                  <c:v>559486.36716035311</c:v>
                </c:pt>
                <c:pt idx="15571">
                  <c:v>559383.59624078486</c:v>
                </c:pt>
                <c:pt idx="15572">
                  <c:v>559219.39573112642</c:v>
                </c:pt>
                <c:pt idx="15573">
                  <c:v>559225.78312756703</c:v>
                </c:pt>
                <c:pt idx="15574">
                  <c:v>559578.82632390247</c:v>
                </c:pt>
                <c:pt idx="15575">
                  <c:v>559826.76428206603</c:v>
                </c:pt>
                <c:pt idx="15576">
                  <c:v>559364.81675043132</c:v>
                </c:pt>
                <c:pt idx="15577">
                  <c:v>559356.63000565092</c:v>
                </c:pt>
                <c:pt idx="15578">
                  <c:v>559394.87002388714</c:v>
                </c:pt>
                <c:pt idx="15579">
                  <c:v>559827.13970971515</c:v>
                </c:pt>
                <c:pt idx="15580">
                  <c:v>559554.40983977437</c:v>
                </c:pt>
                <c:pt idx="15581">
                  <c:v>559709.13410348189</c:v>
                </c:pt>
                <c:pt idx="15582">
                  <c:v>559554.77348467114</c:v>
                </c:pt>
                <c:pt idx="15583">
                  <c:v>559505.96701627132</c:v>
                </c:pt>
                <c:pt idx="15584">
                  <c:v>559580.07704279909</c:v>
                </c:pt>
                <c:pt idx="15585">
                  <c:v>559743.12270363886</c:v>
                </c:pt>
                <c:pt idx="15586">
                  <c:v>559526.13458468241</c:v>
                </c:pt>
                <c:pt idx="15587">
                  <c:v>559756.50949411036</c:v>
                </c:pt>
                <c:pt idx="15588">
                  <c:v>560185.9026160771</c:v>
                </c:pt>
                <c:pt idx="15589">
                  <c:v>559667.21637988742</c:v>
                </c:pt>
                <c:pt idx="15590">
                  <c:v>559743.73583748657</c:v>
                </c:pt>
                <c:pt idx="15591">
                  <c:v>559881.8231184925</c:v>
                </c:pt>
                <c:pt idx="15592">
                  <c:v>559977.26354129286</c:v>
                </c:pt>
                <c:pt idx="15593">
                  <c:v>559718.97492575867</c:v>
                </c:pt>
                <c:pt idx="15594">
                  <c:v>559721.7352723832</c:v>
                </c:pt>
                <c:pt idx="15595">
                  <c:v>559886.24615094345</c:v>
                </c:pt>
                <c:pt idx="15596">
                  <c:v>559705.68614661519</c:v>
                </c:pt>
                <c:pt idx="15597">
                  <c:v>559866.19473740866</c:v>
                </c:pt>
                <c:pt idx="15598">
                  <c:v>559907.60622299067</c:v>
                </c:pt>
                <c:pt idx="15599">
                  <c:v>560437.28445557633</c:v>
                </c:pt>
                <c:pt idx="15600">
                  <c:v>560401.39487562608</c:v>
                </c:pt>
                <c:pt idx="15601">
                  <c:v>560040.64173069724</c:v>
                </c:pt>
                <c:pt idx="15602">
                  <c:v>560020.516454236</c:v>
                </c:pt>
                <c:pt idx="15603">
                  <c:v>560078.03268271417</c:v>
                </c:pt>
                <c:pt idx="15604">
                  <c:v>560401.61610321805</c:v>
                </c:pt>
                <c:pt idx="15605">
                  <c:v>560218.38060919626</c:v>
                </c:pt>
                <c:pt idx="15606">
                  <c:v>560057.60213782324</c:v>
                </c:pt>
                <c:pt idx="15607">
                  <c:v>560213.25930066395</c:v>
                </c:pt>
                <c:pt idx="15608">
                  <c:v>559976.5455791261</c:v>
                </c:pt>
                <c:pt idx="15609">
                  <c:v>560064.58782128035</c:v>
                </c:pt>
                <c:pt idx="15610">
                  <c:v>560126.22560841334</c:v>
                </c:pt>
                <c:pt idx="15611">
                  <c:v>560090.39980528783</c:v>
                </c:pt>
                <c:pt idx="15612">
                  <c:v>560333.08670859167</c:v>
                </c:pt>
                <c:pt idx="15613">
                  <c:v>560140.4692381518</c:v>
                </c:pt>
                <c:pt idx="15614">
                  <c:v>560137.04227135167</c:v>
                </c:pt>
                <c:pt idx="15615">
                  <c:v>560121.57300930296</c:v>
                </c:pt>
                <c:pt idx="15616">
                  <c:v>560263.8234901292</c:v>
                </c:pt>
                <c:pt idx="15617">
                  <c:v>560210.23039930046</c:v>
                </c:pt>
                <c:pt idx="15618">
                  <c:v>560295.75726953743</c:v>
                </c:pt>
                <c:pt idx="15619">
                  <c:v>560545.98421176511</c:v>
                </c:pt>
                <c:pt idx="15620">
                  <c:v>560203.77893013135</c:v>
                </c:pt>
                <c:pt idx="15621">
                  <c:v>560421.03467003303</c:v>
                </c:pt>
                <c:pt idx="15622">
                  <c:v>560273.76127784862</c:v>
                </c:pt>
                <c:pt idx="15623">
                  <c:v>560390.69504946168</c:v>
                </c:pt>
                <c:pt idx="15624">
                  <c:v>560304.48426476354</c:v>
                </c:pt>
                <c:pt idx="15625">
                  <c:v>560332.67194894236</c:v>
                </c:pt>
                <c:pt idx="15626">
                  <c:v>560797.04329181055</c:v>
                </c:pt>
                <c:pt idx="15627">
                  <c:v>560371.24557008257</c:v>
                </c:pt>
                <c:pt idx="15628">
                  <c:v>561043.67179369333</c:v>
                </c:pt>
                <c:pt idx="15629">
                  <c:v>560396.32543957443</c:v>
                </c:pt>
                <c:pt idx="15630">
                  <c:v>560544.66903125029</c:v>
                </c:pt>
                <c:pt idx="15631">
                  <c:v>560719.10785097757</c:v>
                </c:pt>
                <c:pt idx="15632">
                  <c:v>560459.07396115107</c:v>
                </c:pt>
                <c:pt idx="15633">
                  <c:v>560976.55713590991</c:v>
                </c:pt>
                <c:pt idx="15634">
                  <c:v>560493.83862398053</c:v>
                </c:pt>
                <c:pt idx="15635">
                  <c:v>560918.55194518552</c:v>
                </c:pt>
                <c:pt idx="15636">
                  <c:v>560721.70544979873</c:v>
                </c:pt>
                <c:pt idx="15637">
                  <c:v>560582.59225895745</c:v>
                </c:pt>
                <c:pt idx="15638">
                  <c:v>560716.72256031062</c:v>
                </c:pt>
                <c:pt idx="15639">
                  <c:v>560689.99383101042</c:v>
                </c:pt>
                <c:pt idx="15640">
                  <c:v>560626.73268246918</c:v>
                </c:pt>
                <c:pt idx="15641">
                  <c:v>560637.87323432183</c:v>
                </c:pt>
                <c:pt idx="15642">
                  <c:v>560786.42442471778</c:v>
                </c:pt>
                <c:pt idx="15643">
                  <c:v>560727.07343060942</c:v>
                </c:pt>
                <c:pt idx="15644">
                  <c:v>560819.62932398368</c:v>
                </c:pt>
                <c:pt idx="15645">
                  <c:v>560927.31052904215</c:v>
                </c:pt>
                <c:pt idx="15646">
                  <c:v>561056.92535094894</c:v>
                </c:pt>
                <c:pt idx="15647">
                  <c:v>560798.09322120703</c:v>
                </c:pt>
                <c:pt idx="15648">
                  <c:v>560920.79415859957</c:v>
                </c:pt>
                <c:pt idx="15649">
                  <c:v>561018.21779185743</c:v>
                </c:pt>
                <c:pt idx="15650">
                  <c:v>561340.29542477231</c:v>
                </c:pt>
                <c:pt idx="15651">
                  <c:v>561024.36464804364</c:v>
                </c:pt>
                <c:pt idx="15652">
                  <c:v>560826.30736579897</c:v>
                </c:pt>
                <c:pt idx="15653">
                  <c:v>560840.95476774499</c:v>
                </c:pt>
                <c:pt idx="15654">
                  <c:v>560881.75084572402</c:v>
                </c:pt>
                <c:pt idx="15655">
                  <c:v>561091.12235693051</c:v>
                </c:pt>
                <c:pt idx="15656">
                  <c:v>561057.41073796735</c:v>
                </c:pt>
                <c:pt idx="15657">
                  <c:v>561017.64005609613</c:v>
                </c:pt>
                <c:pt idx="15658">
                  <c:v>561082.19211187412</c:v>
                </c:pt>
                <c:pt idx="15659">
                  <c:v>561296.16727380641</c:v>
                </c:pt>
                <c:pt idx="15660">
                  <c:v>561144.65846453642</c:v>
                </c:pt>
                <c:pt idx="15661">
                  <c:v>561360.70096229436</c:v>
                </c:pt>
                <c:pt idx="15662">
                  <c:v>561145.86941364175</c:v>
                </c:pt>
                <c:pt idx="15663">
                  <c:v>561072.86336660793</c:v>
                </c:pt>
                <c:pt idx="15664">
                  <c:v>561414.34359464527</c:v>
                </c:pt>
                <c:pt idx="15665">
                  <c:v>561123.68970241176</c:v>
                </c:pt>
                <c:pt idx="15666">
                  <c:v>561216.57029313152</c:v>
                </c:pt>
                <c:pt idx="15667">
                  <c:v>561399.78841910569</c:v>
                </c:pt>
                <c:pt idx="15668">
                  <c:v>561337.45908076386</c:v>
                </c:pt>
                <c:pt idx="15669">
                  <c:v>561179.42928967008</c:v>
                </c:pt>
                <c:pt idx="15670">
                  <c:v>561767.01912418171</c:v>
                </c:pt>
                <c:pt idx="15671">
                  <c:v>561214.77625865606</c:v>
                </c:pt>
                <c:pt idx="15672">
                  <c:v>561309.22088567133</c:v>
                </c:pt>
                <c:pt idx="15673">
                  <c:v>561625.86975799396</c:v>
                </c:pt>
                <c:pt idx="15674">
                  <c:v>561347.26366270566</c:v>
                </c:pt>
                <c:pt idx="15675">
                  <c:v>561357.0279958708</c:v>
                </c:pt>
                <c:pt idx="15676">
                  <c:v>561376.79140510212</c:v>
                </c:pt>
                <c:pt idx="15677">
                  <c:v>561848.29235857842</c:v>
                </c:pt>
                <c:pt idx="15678">
                  <c:v>561673.29149117705</c:v>
                </c:pt>
                <c:pt idx="15679">
                  <c:v>561509.28553070442</c:v>
                </c:pt>
                <c:pt idx="15680">
                  <c:v>561756.80804238468</c:v>
                </c:pt>
                <c:pt idx="15681">
                  <c:v>561804.75737869577</c:v>
                </c:pt>
                <c:pt idx="15682">
                  <c:v>561706.11232900154</c:v>
                </c:pt>
                <c:pt idx="15683">
                  <c:v>561609.8303333692</c:v>
                </c:pt>
                <c:pt idx="15684">
                  <c:v>561670.43377938867</c:v>
                </c:pt>
                <c:pt idx="15685">
                  <c:v>561755.7249278368</c:v>
                </c:pt>
                <c:pt idx="15686">
                  <c:v>561932.21546298801</c:v>
                </c:pt>
                <c:pt idx="15687">
                  <c:v>561891.5474682675</c:v>
                </c:pt>
                <c:pt idx="15688">
                  <c:v>562225.42646836536</c:v>
                </c:pt>
                <c:pt idx="15689">
                  <c:v>561876.88259920303</c:v>
                </c:pt>
                <c:pt idx="15690">
                  <c:v>561791.70104375761</c:v>
                </c:pt>
                <c:pt idx="15691">
                  <c:v>561837.26207012928</c:v>
                </c:pt>
                <c:pt idx="15692">
                  <c:v>561833.78102767142</c:v>
                </c:pt>
                <c:pt idx="15693">
                  <c:v>561761.94663407595</c:v>
                </c:pt>
                <c:pt idx="15694">
                  <c:v>562405.04135080706</c:v>
                </c:pt>
                <c:pt idx="15695">
                  <c:v>561801.10079605714</c:v>
                </c:pt>
                <c:pt idx="15696">
                  <c:v>561806.18056460691</c:v>
                </c:pt>
                <c:pt idx="15697">
                  <c:v>561979.06169609842</c:v>
                </c:pt>
                <c:pt idx="15698">
                  <c:v>561979.99523402529</c:v>
                </c:pt>
                <c:pt idx="15699">
                  <c:v>562084.06105338992</c:v>
                </c:pt>
                <c:pt idx="15700">
                  <c:v>561825.06241794163</c:v>
                </c:pt>
                <c:pt idx="15701">
                  <c:v>561957.75103960955</c:v>
                </c:pt>
                <c:pt idx="15702">
                  <c:v>561926.15959723073</c:v>
                </c:pt>
                <c:pt idx="15703">
                  <c:v>562253.88418679486</c:v>
                </c:pt>
                <c:pt idx="15704">
                  <c:v>562180.1858471937</c:v>
                </c:pt>
                <c:pt idx="15705">
                  <c:v>562099.90452437045</c:v>
                </c:pt>
                <c:pt idx="15706">
                  <c:v>562060.94033869321</c:v>
                </c:pt>
                <c:pt idx="15707">
                  <c:v>561949.90748218796</c:v>
                </c:pt>
                <c:pt idx="15708">
                  <c:v>562156.52561145008</c:v>
                </c:pt>
                <c:pt idx="15709">
                  <c:v>562203.50121430657</c:v>
                </c:pt>
                <c:pt idx="15710">
                  <c:v>562087.19555423374</c:v>
                </c:pt>
                <c:pt idx="15711">
                  <c:v>562113.39895820024</c:v>
                </c:pt>
                <c:pt idx="15712">
                  <c:v>562235.54584498482</c:v>
                </c:pt>
                <c:pt idx="15713">
                  <c:v>562101.36117432441</c:v>
                </c:pt>
                <c:pt idx="15714">
                  <c:v>562562.60316560045</c:v>
                </c:pt>
                <c:pt idx="15715">
                  <c:v>562215.67746583372</c:v>
                </c:pt>
                <c:pt idx="15716">
                  <c:v>562391.48698345409</c:v>
                </c:pt>
                <c:pt idx="15717">
                  <c:v>562488.20351240493</c:v>
                </c:pt>
                <c:pt idx="15718">
                  <c:v>562150.82428005396</c:v>
                </c:pt>
                <c:pt idx="15719">
                  <c:v>562531.83981618681</c:v>
                </c:pt>
                <c:pt idx="15720">
                  <c:v>562220.51448164915</c:v>
                </c:pt>
                <c:pt idx="15721">
                  <c:v>562246.75117862667</c:v>
                </c:pt>
                <c:pt idx="15722">
                  <c:v>562251.67275059363</c:v>
                </c:pt>
                <c:pt idx="15723">
                  <c:v>562266.47490027931</c:v>
                </c:pt>
                <c:pt idx="15724">
                  <c:v>562349.15996604285</c:v>
                </c:pt>
                <c:pt idx="15725">
                  <c:v>562318.75099704077</c:v>
                </c:pt>
                <c:pt idx="15726">
                  <c:v>562652.80964213691</c:v>
                </c:pt>
                <c:pt idx="15727">
                  <c:v>562563.92571211921</c:v>
                </c:pt>
                <c:pt idx="15728">
                  <c:v>562618.69253515045</c:v>
                </c:pt>
                <c:pt idx="15729">
                  <c:v>562760.76532473462</c:v>
                </c:pt>
                <c:pt idx="15730">
                  <c:v>562605.24136777723</c:v>
                </c:pt>
                <c:pt idx="15731">
                  <c:v>562580.71918198175</c:v>
                </c:pt>
                <c:pt idx="15732">
                  <c:v>562435.00989749166</c:v>
                </c:pt>
                <c:pt idx="15733">
                  <c:v>562716.41233120149</c:v>
                </c:pt>
                <c:pt idx="15734">
                  <c:v>563047.75559231208</c:v>
                </c:pt>
                <c:pt idx="15735">
                  <c:v>562605.23662495869</c:v>
                </c:pt>
                <c:pt idx="15736">
                  <c:v>562601.26683791366</c:v>
                </c:pt>
                <c:pt idx="15737">
                  <c:v>562888.82482366916</c:v>
                </c:pt>
                <c:pt idx="15738">
                  <c:v>562680.94883131492</c:v>
                </c:pt>
                <c:pt idx="15739">
                  <c:v>562577.31253191573</c:v>
                </c:pt>
                <c:pt idx="15740">
                  <c:v>562585.07594145508</c:v>
                </c:pt>
                <c:pt idx="15741">
                  <c:v>562583.22492015222</c:v>
                </c:pt>
                <c:pt idx="15742">
                  <c:v>563066.14610593731</c:v>
                </c:pt>
                <c:pt idx="15743">
                  <c:v>562962.06267033448</c:v>
                </c:pt>
                <c:pt idx="15744">
                  <c:v>562773.75481823517</c:v>
                </c:pt>
                <c:pt idx="15745">
                  <c:v>562788.09524641803</c:v>
                </c:pt>
                <c:pt idx="15746">
                  <c:v>562910.76317654119</c:v>
                </c:pt>
                <c:pt idx="15747">
                  <c:v>562818.42465801083</c:v>
                </c:pt>
                <c:pt idx="15748">
                  <c:v>562819.33151406364</c:v>
                </c:pt>
                <c:pt idx="15749">
                  <c:v>562857.52096738212</c:v>
                </c:pt>
                <c:pt idx="15750">
                  <c:v>562930.37337533734</c:v>
                </c:pt>
                <c:pt idx="15751">
                  <c:v>563206.01674109651</c:v>
                </c:pt>
                <c:pt idx="15752">
                  <c:v>563106.99474047183</c:v>
                </c:pt>
                <c:pt idx="15753">
                  <c:v>563271.76429725194</c:v>
                </c:pt>
                <c:pt idx="15754">
                  <c:v>563123.67529409111</c:v>
                </c:pt>
                <c:pt idx="15755">
                  <c:v>562950.54300989653</c:v>
                </c:pt>
                <c:pt idx="15756">
                  <c:v>563227.8815993258</c:v>
                </c:pt>
                <c:pt idx="15757">
                  <c:v>563062.19994715916</c:v>
                </c:pt>
                <c:pt idx="15758">
                  <c:v>563219.77980317501</c:v>
                </c:pt>
                <c:pt idx="15759">
                  <c:v>563390.03215330886</c:v>
                </c:pt>
                <c:pt idx="15760">
                  <c:v>563121.33749403071</c:v>
                </c:pt>
                <c:pt idx="15761">
                  <c:v>563298.47036944935</c:v>
                </c:pt>
                <c:pt idx="15762">
                  <c:v>563140.7944461978</c:v>
                </c:pt>
                <c:pt idx="15763">
                  <c:v>563225.64830353844</c:v>
                </c:pt>
                <c:pt idx="15764">
                  <c:v>563477.80523137096</c:v>
                </c:pt>
                <c:pt idx="15765">
                  <c:v>563376.02580940328</c:v>
                </c:pt>
                <c:pt idx="15766">
                  <c:v>563422.97899594926</c:v>
                </c:pt>
                <c:pt idx="15767">
                  <c:v>563574.93909818784</c:v>
                </c:pt>
                <c:pt idx="15768">
                  <c:v>563393.35180240416</c:v>
                </c:pt>
                <c:pt idx="15769">
                  <c:v>563722.67780605296</c:v>
                </c:pt>
                <c:pt idx="15770">
                  <c:v>563347.25607124937</c:v>
                </c:pt>
                <c:pt idx="15771">
                  <c:v>563807.84095967445</c:v>
                </c:pt>
                <c:pt idx="15772">
                  <c:v>563570.14255484939</c:v>
                </c:pt>
                <c:pt idx="15773">
                  <c:v>563634.52231599612</c:v>
                </c:pt>
                <c:pt idx="15774">
                  <c:v>563420.46754568315</c:v>
                </c:pt>
                <c:pt idx="15775">
                  <c:v>564122.0765875834</c:v>
                </c:pt>
                <c:pt idx="15776">
                  <c:v>563996.47819517239</c:v>
                </c:pt>
                <c:pt idx="15777">
                  <c:v>563460.863293036</c:v>
                </c:pt>
                <c:pt idx="15778">
                  <c:v>563624.20893878967</c:v>
                </c:pt>
                <c:pt idx="15779">
                  <c:v>563859.43332938279</c:v>
                </c:pt>
                <c:pt idx="15780">
                  <c:v>563708.99196344381</c:v>
                </c:pt>
                <c:pt idx="15781">
                  <c:v>563562.74563853117</c:v>
                </c:pt>
                <c:pt idx="15782">
                  <c:v>564180.66310485592</c:v>
                </c:pt>
                <c:pt idx="15783">
                  <c:v>564234.52092983946</c:v>
                </c:pt>
                <c:pt idx="15784">
                  <c:v>563765.17822293041</c:v>
                </c:pt>
                <c:pt idx="15785">
                  <c:v>563813.85407804209</c:v>
                </c:pt>
                <c:pt idx="15786">
                  <c:v>563707.83130652492</c:v>
                </c:pt>
                <c:pt idx="15787">
                  <c:v>563784.88732521341</c:v>
                </c:pt>
                <c:pt idx="15788">
                  <c:v>563694.01663358707</c:v>
                </c:pt>
                <c:pt idx="15789">
                  <c:v>564319.94681804243</c:v>
                </c:pt>
                <c:pt idx="15790">
                  <c:v>563797.63419308909</c:v>
                </c:pt>
                <c:pt idx="15791">
                  <c:v>563934.93215129292</c:v>
                </c:pt>
                <c:pt idx="15792">
                  <c:v>563981.32932851347</c:v>
                </c:pt>
                <c:pt idx="15793">
                  <c:v>563766.30210134888</c:v>
                </c:pt>
                <c:pt idx="15794">
                  <c:v>563749.52089717262</c:v>
                </c:pt>
                <c:pt idx="15795">
                  <c:v>563759.34709903388</c:v>
                </c:pt>
                <c:pt idx="15796">
                  <c:v>564070.33615907468</c:v>
                </c:pt>
                <c:pt idx="15797">
                  <c:v>564145.67930873192</c:v>
                </c:pt>
                <c:pt idx="15798">
                  <c:v>564000.07855228696</c:v>
                </c:pt>
                <c:pt idx="15799">
                  <c:v>564109.51365458977</c:v>
                </c:pt>
                <c:pt idx="15800">
                  <c:v>563875.46157168935</c:v>
                </c:pt>
                <c:pt idx="15801">
                  <c:v>564193.47948327113</c:v>
                </c:pt>
                <c:pt idx="15802">
                  <c:v>564237.91509000456</c:v>
                </c:pt>
                <c:pt idx="15803">
                  <c:v>563958.46761911584</c:v>
                </c:pt>
                <c:pt idx="15804">
                  <c:v>564101.54091664718</c:v>
                </c:pt>
                <c:pt idx="15805">
                  <c:v>564019.98124765197</c:v>
                </c:pt>
                <c:pt idx="15806">
                  <c:v>564046.09196395101</c:v>
                </c:pt>
                <c:pt idx="15807">
                  <c:v>564616.79988706426</c:v>
                </c:pt>
                <c:pt idx="15808">
                  <c:v>564137.90690189134</c:v>
                </c:pt>
                <c:pt idx="15809">
                  <c:v>564195.20756279444</c:v>
                </c:pt>
                <c:pt idx="15810">
                  <c:v>564356.18505217542</c:v>
                </c:pt>
                <c:pt idx="15811">
                  <c:v>564138.06605638564</c:v>
                </c:pt>
                <c:pt idx="15812">
                  <c:v>564170.4132655008</c:v>
                </c:pt>
                <c:pt idx="15813">
                  <c:v>564432.23890563985</c:v>
                </c:pt>
                <c:pt idx="15814">
                  <c:v>564315.28221063188</c:v>
                </c:pt>
                <c:pt idx="15815">
                  <c:v>564590.41172159696</c:v>
                </c:pt>
                <c:pt idx="15816">
                  <c:v>564380.37858019269</c:v>
                </c:pt>
                <c:pt idx="15817">
                  <c:v>564206.68397692463</c:v>
                </c:pt>
                <c:pt idx="15818">
                  <c:v>564519.45128298423</c:v>
                </c:pt>
                <c:pt idx="15819">
                  <c:v>564292.05941318965</c:v>
                </c:pt>
                <c:pt idx="15820">
                  <c:v>564650.37172368169</c:v>
                </c:pt>
                <c:pt idx="15821">
                  <c:v>564279.47717689071</c:v>
                </c:pt>
                <c:pt idx="15822">
                  <c:v>564570.46893253305</c:v>
                </c:pt>
                <c:pt idx="15823">
                  <c:v>564358.90578207024</c:v>
                </c:pt>
                <c:pt idx="15824">
                  <c:v>564346.38109707693</c:v>
                </c:pt>
                <c:pt idx="15825">
                  <c:v>564383.64273242792</c:v>
                </c:pt>
                <c:pt idx="15826">
                  <c:v>564404.15597443562</c:v>
                </c:pt>
                <c:pt idx="15827">
                  <c:v>564379.29407895752</c:v>
                </c:pt>
                <c:pt idx="15828">
                  <c:v>564656.30276955839</c:v>
                </c:pt>
                <c:pt idx="15829">
                  <c:v>564550.0856592136</c:v>
                </c:pt>
                <c:pt idx="15830">
                  <c:v>564650.70607559523</c:v>
                </c:pt>
                <c:pt idx="15831">
                  <c:v>564558.14867547364</c:v>
                </c:pt>
                <c:pt idx="15832">
                  <c:v>564642.93082523264</c:v>
                </c:pt>
                <c:pt idx="15833">
                  <c:v>565246.2244039306</c:v>
                </c:pt>
                <c:pt idx="15834">
                  <c:v>564759.1868293595</c:v>
                </c:pt>
                <c:pt idx="15835">
                  <c:v>564700.16770098405</c:v>
                </c:pt>
                <c:pt idx="15836">
                  <c:v>564950.45845557784</c:v>
                </c:pt>
                <c:pt idx="15837">
                  <c:v>564597.21682019241</c:v>
                </c:pt>
                <c:pt idx="15838">
                  <c:v>564862.01642058347</c:v>
                </c:pt>
                <c:pt idx="15839">
                  <c:v>564667.64202432509</c:v>
                </c:pt>
                <c:pt idx="15840">
                  <c:v>564716.00007006677</c:v>
                </c:pt>
                <c:pt idx="15841">
                  <c:v>564789.55098858499</c:v>
                </c:pt>
                <c:pt idx="15842">
                  <c:v>564804.02652220626</c:v>
                </c:pt>
                <c:pt idx="15843">
                  <c:v>565098.77170674712</c:v>
                </c:pt>
                <c:pt idx="15844">
                  <c:v>564917.08042487351</c:v>
                </c:pt>
                <c:pt idx="15845">
                  <c:v>565079.96142574074</c:v>
                </c:pt>
                <c:pt idx="15846">
                  <c:v>565287.17917806434</c:v>
                </c:pt>
                <c:pt idx="15847">
                  <c:v>565349.95502406918</c:v>
                </c:pt>
                <c:pt idx="15848">
                  <c:v>565028.21279827564</c:v>
                </c:pt>
                <c:pt idx="15849">
                  <c:v>565193.65017037361</c:v>
                </c:pt>
                <c:pt idx="15850">
                  <c:v>565125.09716320341</c:v>
                </c:pt>
                <c:pt idx="15851">
                  <c:v>565266.15580550919</c:v>
                </c:pt>
                <c:pt idx="15852">
                  <c:v>564996.59419172176</c:v>
                </c:pt>
                <c:pt idx="15853">
                  <c:v>565718.46846817888</c:v>
                </c:pt>
                <c:pt idx="15854">
                  <c:v>565064.26943178033</c:v>
                </c:pt>
                <c:pt idx="15855">
                  <c:v>565083.9039847377</c:v>
                </c:pt>
                <c:pt idx="15856">
                  <c:v>565461.71379516984</c:v>
                </c:pt>
                <c:pt idx="15857">
                  <c:v>565115.09267150203</c:v>
                </c:pt>
                <c:pt idx="15858">
                  <c:v>565150.73169937637</c:v>
                </c:pt>
                <c:pt idx="15859">
                  <c:v>565776.987024231</c:v>
                </c:pt>
                <c:pt idx="15860">
                  <c:v>565257.85718103044</c:v>
                </c:pt>
                <c:pt idx="15861">
                  <c:v>565404.25425394345</c:v>
                </c:pt>
                <c:pt idx="15862">
                  <c:v>565552.01538669306</c:v>
                </c:pt>
                <c:pt idx="15863">
                  <c:v>565799.72506806662</c:v>
                </c:pt>
                <c:pt idx="15864">
                  <c:v>565473.7116658939</c:v>
                </c:pt>
                <c:pt idx="15865">
                  <c:v>565336.30024604138</c:v>
                </c:pt>
                <c:pt idx="15866">
                  <c:v>565586.42459281301</c:v>
                </c:pt>
                <c:pt idx="15867">
                  <c:v>565491.97658079327</c:v>
                </c:pt>
                <c:pt idx="15868">
                  <c:v>565380.03305979271</c:v>
                </c:pt>
                <c:pt idx="15869">
                  <c:v>565508.2838421308</c:v>
                </c:pt>
                <c:pt idx="15870">
                  <c:v>565643.78799803194</c:v>
                </c:pt>
                <c:pt idx="15871">
                  <c:v>565516.32881922624</c:v>
                </c:pt>
                <c:pt idx="15872">
                  <c:v>565476.38960552413</c:v>
                </c:pt>
                <c:pt idx="15873">
                  <c:v>565470.01944478403</c:v>
                </c:pt>
                <c:pt idx="15874">
                  <c:v>565699.94680194382</c:v>
                </c:pt>
                <c:pt idx="15875">
                  <c:v>565516.78258899017</c:v>
                </c:pt>
                <c:pt idx="15876">
                  <c:v>565756.60218075395</c:v>
                </c:pt>
                <c:pt idx="15877">
                  <c:v>565542.81340095238</c:v>
                </c:pt>
                <c:pt idx="15878">
                  <c:v>566118.94313242577</c:v>
                </c:pt>
                <c:pt idx="15879">
                  <c:v>565743.09161431401</c:v>
                </c:pt>
                <c:pt idx="15880">
                  <c:v>565702.89068137447</c:v>
                </c:pt>
                <c:pt idx="15881">
                  <c:v>565598.86716696329</c:v>
                </c:pt>
                <c:pt idx="15882">
                  <c:v>565741.28738085052</c:v>
                </c:pt>
                <c:pt idx="15883">
                  <c:v>565667.45079137967</c:v>
                </c:pt>
                <c:pt idx="15884">
                  <c:v>565613.16753761435</c:v>
                </c:pt>
                <c:pt idx="15885">
                  <c:v>565885.1917643958</c:v>
                </c:pt>
                <c:pt idx="15886">
                  <c:v>565776.50194157963</c:v>
                </c:pt>
                <c:pt idx="15887">
                  <c:v>565951.58348665677</c:v>
                </c:pt>
                <c:pt idx="15888">
                  <c:v>566029.91167534131</c:v>
                </c:pt>
                <c:pt idx="15889">
                  <c:v>565842.40845356078</c:v>
                </c:pt>
                <c:pt idx="15890">
                  <c:v>565779.67322095961</c:v>
                </c:pt>
                <c:pt idx="15891">
                  <c:v>565786.6457348509</c:v>
                </c:pt>
                <c:pt idx="15892">
                  <c:v>565800.65078234882</c:v>
                </c:pt>
                <c:pt idx="15893">
                  <c:v>565816.6280953784</c:v>
                </c:pt>
                <c:pt idx="15894">
                  <c:v>565880.6006484963</c:v>
                </c:pt>
                <c:pt idx="15895">
                  <c:v>566016.98649606842</c:v>
                </c:pt>
                <c:pt idx="15896">
                  <c:v>566140.86249964323</c:v>
                </c:pt>
                <c:pt idx="15897">
                  <c:v>566339.71771232609</c:v>
                </c:pt>
                <c:pt idx="15898">
                  <c:v>565901.6512553686</c:v>
                </c:pt>
                <c:pt idx="15899">
                  <c:v>566097.40431559877</c:v>
                </c:pt>
                <c:pt idx="15900">
                  <c:v>566627.14548570709</c:v>
                </c:pt>
                <c:pt idx="15901">
                  <c:v>566371.48395006848</c:v>
                </c:pt>
                <c:pt idx="15902">
                  <c:v>566267.71152361401</c:v>
                </c:pt>
                <c:pt idx="15903">
                  <c:v>566078.41896663303</c:v>
                </c:pt>
                <c:pt idx="15904">
                  <c:v>566207.67049046152</c:v>
                </c:pt>
                <c:pt idx="15905">
                  <c:v>566399.15850261936</c:v>
                </c:pt>
                <c:pt idx="15906">
                  <c:v>566187.68392069009</c:v>
                </c:pt>
                <c:pt idx="15907">
                  <c:v>566211.79675450921</c:v>
                </c:pt>
                <c:pt idx="15908">
                  <c:v>566198.90187677834</c:v>
                </c:pt>
                <c:pt idx="15909">
                  <c:v>566575.68319237221</c:v>
                </c:pt>
                <c:pt idx="15910">
                  <c:v>566509.3393678749</c:v>
                </c:pt>
                <c:pt idx="15911">
                  <c:v>566263.59730657632</c:v>
                </c:pt>
                <c:pt idx="15912">
                  <c:v>566482.03163143515</c:v>
                </c:pt>
                <c:pt idx="15913">
                  <c:v>566579.50090256089</c:v>
                </c:pt>
                <c:pt idx="15914">
                  <c:v>566568.6183914959</c:v>
                </c:pt>
                <c:pt idx="15915">
                  <c:v>566548.66234041483</c:v>
                </c:pt>
                <c:pt idx="15916">
                  <c:v>566648.76523163868</c:v>
                </c:pt>
                <c:pt idx="15917">
                  <c:v>566467.40432232234</c:v>
                </c:pt>
                <c:pt idx="15918">
                  <c:v>566464.74563589913</c:v>
                </c:pt>
                <c:pt idx="15919">
                  <c:v>567099.6133878961</c:v>
                </c:pt>
                <c:pt idx="15920">
                  <c:v>566779.51213199832</c:v>
                </c:pt>
                <c:pt idx="15921">
                  <c:v>566632.06936387462</c:v>
                </c:pt>
                <c:pt idx="15922">
                  <c:v>566652.43874953047</c:v>
                </c:pt>
                <c:pt idx="15923">
                  <c:v>566946.90415529988</c:v>
                </c:pt>
                <c:pt idx="15924">
                  <c:v>567001.80036403984</c:v>
                </c:pt>
                <c:pt idx="15925">
                  <c:v>566818.32715883409</c:v>
                </c:pt>
                <c:pt idx="15926">
                  <c:v>566807.25665507198</c:v>
                </c:pt>
                <c:pt idx="15927">
                  <c:v>566993.45425883902</c:v>
                </c:pt>
                <c:pt idx="15928">
                  <c:v>567207.86244179518</c:v>
                </c:pt>
                <c:pt idx="15929">
                  <c:v>566694.65540647192</c:v>
                </c:pt>
                <c:pt idx="15930">
                  <c:v>566904.62271523511</c:v>
                </c:pt>
                <c:pt idx="15931">
                  <c:v>566853.87187851267</c:v>
                </c:pt>
                <c:pt idx="15932">
                  <c:v>566761.01599394297</c:v>
                </c:pt>
                <c:pt idx="15933">
                  <c:v>567060.95974103664</c:v>
                </c:pt>
                <c:pt idx="15934">
                  <c:v>566768.16062480723</c:v>
                </c:pt>
                <c:pt idx="15935">
                  <c:v>567244.06014345819</c:v>
                </c:pt>
                <c:pt idx="15936">
                  <c:v>566936.01452968584</c:v>
                </c:pt>
                <c:pt idx="15937">
                  <c:v>567110.05087186152</c:v>
                </c:pt>
                <c:pt idx="15938">
                  <c:v>566997.36533836788</c:v>
                </c:pt>
                <c:pt idx="15939">
                  <c:v>567064.40940183541</c:v>
                </c:pt>
                <c:pt idx="15940">
                  <c:v>567279.16635617416</c:v>
                </c:pt>
                <c:pt idx="15941">
                  <c:v>567049.62416417256</c:v>
                </c:pt>
                <c:pt idx="15942">
                  <c:v>566920.13415136107</c:v>
                </c:pt>
                <c:pt idx="15943">
                  <c:v>567106.43000970932</c:v>
                </c:pt>
                <c:pt idx="15944">
                  <c:v>567083.61073177715</c:v>
                </c:pt>
                <c:pt idx="15945">
                  <c:v>567567.69567537343</c:v>
                </c:pt>
                <c:pt idx="15946">
                  <c:v>567247.82594618259</c:v>
                </c:pt>
                <c:pt idx="15947">
                  <c:v>567291.97080647317</c:v>
                </c:pt>
                <c:pt idx="15948">
                  <c:v>567095.65570362506</c:v>
                </c:pt>
                <c:pt idx="15949">
                  <c:v>567496.33997990284</c:v>
                </c:pt>
                <c:pt idx="15950">
                  <c:v>567141.70443872223</c:v>
                </c:pt>
                <c:pt idx="15951">
                  <c:v>567407.92154472216</c:v>
                </c:pt>
                <c:pt idx="15952">
                  <c:v>567286.92411632335</c:v>
                </c:pt>
                <c:pt idx="15953">
                  <c:v>567432.72016270144</c:v>
                </c:pt>
                <c:pt idx="15954">
                  <c:v>567837.60906337597</c:v>
                </c:pt>
                <c:pt idx="15955">
                  <c:v>567243.30307214695</c:v>
                </c:pt>
                <c:pt idx="15956">
                  <c:v>567606.43436541781</c:v>
                </c:pt>
                <c:pt idx="15957">
                  <c:v>567640.68050253752</c:v>
                </c:pt>
                <c:pt idx="15958">
                  <c:v>567327.314762422</c:v>
                </c:pt>
                <c:pt idx="15959">
                  <c:v>567573.94890706835</c:v>
                </c:pt>
                <c:pt idx="15960">
                  <c:v>567596.82590363966</c:v>
                </c:pt>
                <c:pt idx="15961">
                  <c:v>567690.7849563607</c:v>
                </c:pt>
                <c:pt idx="15962">
                  <c:v>567539.70467733091</c:v>
                </c:pt>
                <c:pt idx="15963">
                  <c:v>567801.18107931933</c:v>
                </c:pt>
                <c:pt idx="15964">
                  <c:v>567626.37743435369</c:v>
                </c:pt>
                <c:pt idx="15965">
                  <c:v>567503.48177753598</c:v>
                </c:pt>
                <c:pt idx="15966">
                  <c:v>567516.09735533071</c:v>
                </c:pt>
                <c:pt idx="15967">
                  <c:v>567614.06481278338</c:v>
                </c:pt>
                <c:pt idx="15968">
                  <c:v>567770.29102065321</c:v>
                </c:pt>
                <c:pt idx="15969">
                  <c:v>567579.20645287365</c:v>
                </c:pt>
                <c:pt idx="15970">
                  <c:v>567610.95635475672</c:v>
                </c:pt>
                <c:pt idx="15971">
                  <c:v>567577.09700207401</c:v>
                </c:pt>
                <c:pt idx="15972">
                  <c:v>567770.06613921514</c:v>
                </c:pt>
                <c:pt idx="15973">
                  <c:v>568108.1097217839</c:v>
                </c:pt>
                <c:pt idx="15974">
                  <c:v>567677.39687379985</c:v>
                </c:pt>
                <c:pt idx="15975">
                  <c:v>567799.67244262795</c:v>
                </c:pt>
                <c:pt idx="15976">
                  <c:v>568009.72175574768</c:v>
                </c:pt>
                <c:pt idx="15977">
                  <c:v>567706.63928350259</c:v>
                </c:pt>
                <c:pt idx="15978">
                  <c:v>567758.3267504801</c:v>
                </c:pt>
                <c:pt idx="15979">
                  <c:v>567733.87648023386</c:v>
                </c:pt>
                <c:pt idx="15980">
                  <c:v>567935.7737634494</c:v>
                </c:pt>
                <c:pt idx="15981">
                  <c:v>567762.35352899926</c:v>
                </c:pt>
                <c:pt idx="15982">
                  <c:v>568404.65571641491</c:v>
                </c:pt>
                <c:pt idx="15983">
                  <c:v>568082.78440914385</c:v>
                </c:pt>
                <c:pt idx="15984">
                  <c:v>567774.5586323567</c:v>
                </c:pt>
                <c:pt idx="15985">
                  <c:v>568323.78826114594</c:v>
                </c:pt>
                <c:pt idx="15986">
                  <c:v>567949.32039379608</c:v>
                </c:pt>
                <c:pt idx="15987">
                  <c:v>568097.64967327833</c:v>
                </c:pt>
                <c:pt idx="15988">
                  <c:v>567919.25566059561</c:v>
                </c:pt>
                <c:pt idx="15989">
                  <c:v>567856.34204429807</c:v>
                </c:pt>
                <c:pt idx="15990">
                  <c:v>567853.12976500927</c:v>
                </c:pt>
                <c:pt idx="15991">
                  <c:v>568141.97036787181</c:v>
                </c:pt>
                <c:pt idx="15992">
                  <c:v>568046.53627817496</c:v>
                </c:pt>
                <c:pt idx="15993">
                  <c:v>568057.96406786912</c:v>
                </c:pt>
                <c:pt idx="15994">
                  <c:v>568476.98545305361</c:v>
                </c:pt>
                <c:pt idx="15995">
                  <c:v>568018.71888792177</c:v>
                </c:pt>
                <c:pt idx="15996">
                  <c:v>568235.64138801571</c:v>
                </c:pt>
                <c:pt idx="15997">
                  <c:v>568076.45197845122</c:v>
                </c:pt>
                <c:pt idx="15998">
                  <c:v>568119.89238431177</c:v>
                </c:pt>
                <c:pt idx="15999">
                  <c:v>568097.71127520152</c:v>
                </c:pt>
                <c:pt idx="16000">
                  <c:v>568147.60111159319</c:v>
                </c:pt>
                <c:pt idx="16001">
                  <c:v>568336.02888612705</c:v>
                </c:pt>
                <c:pt idx="16002">
                  <c:v>568569.98087502364</c:v>
                </c:pt>
                <c:pt idx="16003">
                  <c:v>568608.02015159559</c:v>
                </c:pt>
                <c:pt idx="16004">
                  <c:v>568872.79920915305</c:v>
                </c:pt>
                <c:pt idx="16005">
                  <c:v>568500.721653632</c:v>
                </c:pt>
                <c:pt idx="16006">
                  <c:v>568518.71759469598</c:v>
                </c:pt>
                <c:pt idx="16007">
                  <c:v>568504.32947408943</c:v>
                </c:pt>
                <c:pt idx="16008">
                  <c:v>568377.97189670126</c:v>
                </c:pt>
                <c:pt idx="16009">
                  <c:v>568302.06537100952</c:v>
                </c:pt>
                <c:pt idx="16010">
                  <c:v>568411.62312808482</c:v>
                </c:pt>
                <c:pt idx="16011">
                  <c:v>568361.97061140893</c:v>
                </c:pt>
                <c:pt idx="16012">
                  <c:v>568453.55473822844</c:v>
                </c:pt>
                <c:pt idx="16013">
                  <c:v>568544.40795506793</c:v>
                </c:pt>
                <c:pt idx="16014">
                  <c:v>568758.65287860949</c:v>
                </c:pt>
                <c:pt idx="16015">
                  <c:v>568881.53404145793</c:v>
                </c:pt>
                <c:pt idx="16016">
                  <c:v>568787.57750057324</c:v>
                </c:pt>
                <c:pt idx="16017">
                  <c:v>568569.70038530778</c:v>
                </c:pt>
                <c:pt idx="16018">
                  <c:v>568570.34587416227</c:v>
                </c:pt>
                <c:pt idx="16019">
                  <c:v>568798.56553634617</c:v>
                </c:pt>
                <c:pt idx="16020">
                  <c:v>568740.79038482555</c:v>
                </c:pt>
                <c:pt idx="16021">
                  <c:v>568635.26359725476</c:v>
                </c:pt>
                <c:pt idx="16022">
                  <c:v>568946.46336870955</c:v>
                </c:pt>
                <c:pt idx="16023">
                  <c:v>569246.50476603268</c:v>
                </c:pt>
                <c:pt idx="16024">
                  <c:v>568785.49686863285</c:v>
                </c:pt>
                <c:pt idx="16025">
                  <c:v>568677.78105906316</c:v>
                </c:pt>
                <c:pt idx="16026">
                  <c:v>568886.32895507966</c:v>
                </c:pt>
                <c:pt idx="16027">
                  <c:v>569044.53606415587</c:v>
                </c:pt>
                <c:pt idx="16028">
                  <c:v>568721.38565773994</c:v>
                </c:pt>
                <c:pt idx="16029">
                  <c:v>569269.11886789044</c:v>
                </c:pt>
                <c:pt idx="16030">
                  <c:v>568928.20372452098</c:v>
                </c:pt>
                <c:pt idx="16031">
                  <c:v>568850.05558113707</c:v>
                </c:pt>
                <c:pt idx="16032">
                  <c:v>569188.45038690139</c:v>
                </c:pt>
                <c:pt idx="16033">
                  <c:v>568799.68776165869</c:v>
                </c:pt>
                <c:pt idx="16034">
                  <c:v>569159.5467081368</c:v>
                </c:pt>
                <c:pt idx="16035">
                  <c:v>569117.07043383049</c:v>
                </c:pt>
                <c:pt idx="16036">
                  <c:v>568818.88020077744</c:v>
                </c:pt>
                <c:pt idx="16037">
                  <c:v>568814.75843668741</c:v>
                </c:pt>
                <c:pt idx="16038">
                  <c:v>569112.2282885639</c:v>
                </c:pt>
                <c:pt idx="16039">
                  <c:v>569034.93430271442</c:v>
                </c:pt>
                <c:pt idx="16040">
                  <c:v>568977.0101969419</c:v>
                </c:pt>
                <c:pt idx="16041">
                  <c:v>569077.39067740075</c:v>
                </c:pt>
                <c:pt idx="16042">
                  <c:v>569279.72284318588</c:v>
                </c:pt>
                <c:pt idx="16043">
                  <c:v>569157.80866651237</c:v>
                </c:pt>
                <c:pt idx="16044">
                  <c:v>569354.39539223548</c:v>
                </c:pt>
                <c:pt idx="16045">
                  <c:v>569093.05173898651</c:v>
                </c:pt>
                <c:pt idx="16046">
                  <c:v>569296.10861867084</c:v>
                </c:pt>
                <c:pt idx="16047">
                  <c:v>569499.41186875221</c:v>
                </c:pt>
                <c:pt idx="16048">
                  <c:v>569307.42109770793</c:v>
                </c:pt>
                <c:pt idx="16049">
                  <c:v>569154.33378546196</c:v>
                </c:pt>
                <c:pt idx="16050">
                  <c:v>569438.71595883509</c:v>
                </c:pt>
                <c:pt idx="16051">
                  <c:v>569742.03864729055</c:v>
                </c:pt>
                <c:pt idx="16052">
                  <c:v>569330.65063765249</c:v>
                </c:pt>
                <c:pt idx="16053">
                  <c:v>569388.95748108008</c:v>
                </c:pt>
                <c:pt idx="16054">
                  <c:v>569612.7488799399</c:v>
                </c:pt>
                <c:pt idx="16055">
                  <c:v>569432.20865274442</c:v>
                </c:pt>
                <c:pt idx="16056">
                  <c:v>569514.00865628885</c:v>
                </c:pt>
                <c:pt idx="16057">
                  <c:v>569419.67406892427</c:v>
                </c:pt>
                <c:pt idx="16058">
                  <c:v>569427.2881150801</c:v>
                </c:pt>
                <c:pt idx="16059">
                  <c:v>569408.29539919901</c:v>
                </c:pt>
                <c:pt idx="16060">
                  <c:v>569453.35243611143</c:v>
                </c:pt>
                <c:pt idx="16061">
                  <c:v>569634.01163513225</c:v>
                </c:pt>
                <c:pt idx="16062">
                  <c:v>569450.03628461412</c:v>
                </c:pt>
                <c:pt idx="16063">
                  <c:v>569511.48656114889</c:v>
                </c:pt>
                <c:pt idx="16064">
                  <c:v>569752.78130495304</c:v>
                </c:pt>
                <c:pt idx="16065">
                  <c:v>569687.21982656198</c:v>
                </c:pt>
                <c:pt idx="16066">
                  <c:v>569860.85603902186</c:v>
                </c:pt>
                <c:pt idx="16067">
                  <c:v>569923.54191065102</c:v>
                </c:pt>
                <c:pt idx="16068">
                  <c:v>569676.32460230414</c:v>
                </c:pt>
                <c:pt idx="16069">
                  <c:v>569792.26002535259</c:v>
                </c:pt>
                <c:pt idx="16070">
                  <c:v>569874.46604129032</c:v>
                </c:pt>
                <c:pt idx="16071">
                  <c:v>569715.01696227968</c:v>
                </c:pt>
                <c:pt idx="16072">
                  <c:v>570105.65770372679</c:v>
                </c:pt>
                <c:pt idx="16073">
                  <c:v>569948.05766984785</c:v>
                </c:pt>
                <c:pt idx="16074">
                  <c:v>570066.68008138449</c:v>
                </c:pt>
                <c:pt idx="16075">
                  <c:v>569924.63968575478</c:v>
                </c:pt>
                <c:pt idx="16076">
                  <c:v>569783.07921218069</c:v>
                </c:pt>
                <c:pt idx="16077">
                  <c:v>569795.78592593304</c:v>
                </c:pt>
                <c:pt idx="16078">
                  <c:v>569941.4997064221</c:v>
                </c:pt>
                <c:pt idx="16079">
                  <c:v>569993.62654007948</c:v>
                </c:pt>
                <c:pt idx="16080">
                  <c:v>570462.2731132207</c:v>
                </c:pt>
                <c:pt idx="16081">
                  <c:v>569869.2115748279</c:v>
                </c:pt>
                <c:pt idx="16082">
                  <c:v>570104.46919973928</c:v>
                </c:pt>
                <c:pt idx="16083">
                  <c:v>569989.9281449049</c:v>
                </c:pt>
                <c:pt idx="16084">
                  <c:v>570161.5704769413</c:v>
                </c:pt>
                <c:pt idx="16085">
                  <c:v>570320.6663819137</c:v>
                </c:pt>
                <c:pt idx="16086">
                  <c:v>570248.49915739021</c:v>
                </c:pt>
                <c:pt idx="16087">
                  <c:v>570056.32614092168</c:v>
                </c:pt>
                <c:pt idx="16088">
                  <c:v>570037.92974020378</c:v>
                </c:pt>
                <c:pt idx="16089">
                  <c:v>570092.86823853373</c:v>
                </c:pt>
                <c:pt idx="16090">
                  <c:v>570488.42057181068</c:v>
                </c:pt>
                <c:pt idx="16091">
                  <c:v>570308.97439527954</c:v>
                </c:pt>
                <c:pt idx="16092">
                  <c:v>570651.91980325012</c:v>
                </c:pt>
                <c:pt idx="16093">
                  <c:v>570210.26501536067</c:v>
                </c:pt>
                <c:pt idx="16094">
                  <c:v>570303.38582806452</c:v>
                </c:pt>
                <c:pt idx="16095">
                  <c:v>570809.17146341759</c:v>
                </c:pt>
                <c:pt idx="16096">
                  <c:v>570299.25371136889</c:v>
                </c:pt>
                <c:pt idx="16097">
                  <c:v>570245.21870712528</c:v>
                </c:pt>
                <c:pt idx="16098">
                  <c:v>570286.21022558538</c:v>
                </c:pt>
                <c:pt idx="16099">
                  <c:v>570539.87499226001</c:v>
                </c:pt>
                <c:pt idx="16100">
                  <c:v>570261.19488650432</c:v>
                </c:pt>
                <c:pt idx="16101">
                  <c:v>570366.64391056832</c:v>
                </c:pt>
                <c:pt idx="16102">
                  <c:v>570800.33121178183</c:v>
                </c:pt>
                <c:pt idx="16103">
                  <c:v>570290.3207055321</c:v>
                </c:pt>
                <c:pt idx="16104">
                  <c:v>570971.16044617537</c:v>
                </c:pt>
                <c:pt idx="16105">
                  <c:v>570313.14542281302</c:v>
                </c:pt>
                <c:pt idx="16106">
                  <c:v>570569.41869924439</c:v>
                </c:pt>
                <c:pt idx="16107">
                  <c:v>570641.60536176292</c:v>
                </c:pt>
                <c:pt idx="16108">
                  <c:v>570350.08013327827</c:v>
                </c:pt>
                <c:pt idx="16109">
                  <c:v>570711.73425767163</c:v>
                </c:pt>
                <c:pt idx="16110">
                  <c:v>570568.15412847442</c:v>
                </c:pt>
                <c:pt idx="16111">
                  <c:v>570575.74650165217</c:v>
                </c:pt>
                <c:pt idx="16112">
                  <c:v>570632.41335088562</c:v>
                </c:pt>
                <c:pt idx="16113">
                  <c:v>570591.27297811303</c:v>
                </c:pt>
                <c:pt idx="16114">
                  <c:v>570539.91295955901</c:v>
                </c:pt>
                <c:pt idx="16115">
                  <c:v>570908.9673153318</c:v>
                </c:pt>
                <c:pt idx="16116">
                  <c:v>570680.17561356409</c:v>
                </c:pt>
                <c:pt idx="16117">
                  <c:v>570842.21351686749</c:v>
                </c:pt>
                <c:pt idx="16118">
                  <c:v>570581.58363608376</c:v>
                </c:pt>
                <c:pt idx="16119">
                  <c:v>571039.97344481573</c:v>
                </c:pt>
                <c:pt idx="16120">
                  <c:v>570716.04548712459</c:v>
                </c:pt>
                <c:pt idx="16121">
                  <c:v>571259.76882510679</c:v>
                </c:pt>
                <c:pt idx="16122">
                  <c:v>571017.6513986208</c:v>
                </c:pt>
                <c:pt idx="16123">
                  <c:v>571046.44042161154</c:v>
                </c:pt>
                <c:pt idx="16124">
                  <c:v>570820.87671249418</c:v>
                </c:pt>
                <c:pt idx="16125">
                  <c:v>571471.20904315903</c:v>
                </c:pt>
                <c:pt idx="16126">
                  <c:v>571063.13877300743</c:v>
                </c:pt>
                <c:pt idx="16127">
                  <c:v>570884.15622802696</c:v>
                </c:pt>
                <c:pt idx="16128">
                  <c:v>570978.55497010879</c:v>
                </c:pt>
                <c:pt idx="16129">
                  <c:v>571006.99485691974</c:v>
                </c:pt>
                <c:pt idx="16130">
                  <c:v>570952.80081747891</c:v>
                </c:pt>
                <c:pt idx="16131">
                  <c:v>571234.5773411853</c:v>
                </c:pt>
                <c:pt idx="16132">
                  <c:v>571179.13710169622</c:v>
                </c:pt>
                <c:pt idx="16133">
                  <c:v>571285.87907653721</c:v>
                </c:pt>
                <c:pt idx="16134">
                  <c:v>571233.21520359744</c:v>
                </c:pt>
                <c:pt idx="16135">
                  <c:v>571281.37651307636</c:v>
                </c:pt>
                <c:pt idx="16136">
                  <c:v>571194.86745648505</c:v>
                </c:pt>
                <c:pt idx="16137">
                  <c:v>571508.07740990492</c:v>
                </c:pt>
                <c:pt idx="16138">
                  <c:v>571423.31075722328</c:v>
                </c:pt>
                <c:pt idx="16139">
                  <c:v>571490.32611604955</c:v>
                </c:pt>
                <c:pt idx="16140">
                  <c:v>571319.5489995979</c:v>
                </c:pt>
                <c:pt idx="16141">
                  <c:v>571204.08401927911</c:v>
                </c:pt>
                <c:pt idx="16142">
                  <c:v>571589.5551848436</c:v>
                </c:pt>
                <c:pt idx="16143">
                  <c:v>571602.36466409545</c:v>
                </c:pt>
                <c:pt idx="16144">
                  <c:v>571930.67237381742</c:v>
                </c:pt>
                <c:pt idx="16145">
                  <c:v>571640.71290673048</c:v>
                </c:pt>
                <c:pt idx="16146">
                  <c:v>571604.94608343951</c:v>
                </c:pt>
                <c:pt idx="16147">
                  <c:v>571303.81285917491</c:v>
                </c:pt>
                <c:pt idx="16148">
                  <c:v>571427.93750615511</c:v>
                </c:pt>
                <c:pt idx="16149">
                  <c:v>571347.56091482716</c:v>
                </c:pt>
                <c:pt idx="16150">
                  <c:v>571465.59916462831</c:v>
                </c:pt>
                <c:pt idx="16151">
                  <c:v>571416.53496276331</c:v>
                </c:pt>
                <c:pt idx="16152">
                  <c:v>571604.91729402426</c:v>
                </c:pt>
                <c:pt idx="16153">
                  <c:v>571463.43899855262</c:v>
                </c:pt>
                <c:pt idx="16154">
                  <c:v>572029.95359726739</c:v>
                </c:pt>
                <c:pt idx="16155">
                  <c:v>571685.55138134281</c:v>
                </c:pt>
                <c:pt idx="16156">
                  <c:v>571998.815045072</c:v>
                </c:pt>
                <c:pt idx="16157">
                  <c:v>571566.68131567596</c:v>
                </c:pt>
                <c:pt idx="16158">
                  <c:v>571568.49353931763</c:v>
                </c:pt>
                <c:pt idx="16159">
                  <c:v>571625.09279163135</c:v>
                </c:pt>
                <c:pt idx="16160">
                  <c:v>571769.06377593218</c:v>
                </c:pt>
                <c:pt idx="16161">
                  <c:v>571780.58094867156</c:v>
                </c:pt>
                <c:pt idx="16162">
                  <c:v>571790.26664916554</c:v>
                </c:pt>
                <c:pt idx="16163">
                  <c:v>571727.21128716704</c:v>
                </c:pt>
                <c:pt idx="16164">
                  <c:v>571696.66611064191</c:v>
                </c:pt>
                <c:pt idx="16165">
                  <c:v>571942.29382101132</c:v>
                </c:pt>
                <c:pt idx="16166">
                  <c:v>571738.93500633398</c:v>
                </c:pt>
                <c:pt idx="16167">
                  <c:v>571877.63614400127</c:v>
                </c:pt>
                <c:pt idx="16168">
                  <c:v>572060.92101317807</c:v>
                </c:pt>
                <c:pt idx="16169">
                  <c:v>571786.38678728731</c:v>
                </c:pt>
                <c:pt idx="16170">
                  <c:v>571848.98349707201</c:v>
                </c:pt>
                <c:pt idx="16171">
                  <c:v>571820.25362391758</c:v>
                </c:pt>
                <c:pt idx="16172">
                  <c:v>572239.53670597624</c:v>
                </c:pt>
                <c:pt idx="16173">
                  <c:v>572525.42170156608</c:v>
                </c:pt>
                <c:pt idx="16174">
                  <c:v>572112.49486353085</c:v>
                </c:pt>
                <c:pt idx="16175">
                  <c:v>572160.67258174694</c:v>
                </c:pt>
                <c:pt idx="16176">
                  <c:v>571982.96255314141</c:v>
                </c:pt>
                <c:pt idx="16177">
                  <c:v>572489.5366177035</c:v>
                </c:pt>
                <c:pt idx="16178">
                  <c:v>572139.30183299247</c:v>
                </c:pt>
                <c:pt idx="16179">
                  <c:v>571949.02405477862</c:v>
                </c:pt>
                <c:pt idx="16180">
                  <c:v>572291.0869491034</c:v>
                </c:pt>
                <c:pt idx="16181">
                  <c:v>572366.69204449083</c:v>
                </c:pt>
                <c:pt idx="16182">
                  <c:v>572024.36368325772</c:v>
                </c:pt>
                <c:pt idx="16183">
                  <c:v>572075.99601009791</c:v>
                </c:pt>
                <c:pt idx="16184">
                  <c:v>572369.45979137125</c:v>
                </c:pt>
                <c:pt idx="16185">
                  <c:v>572423.49369013088</c:v>
                </c:pt>
                <c:pt idx="16186">
                  <c:v>572099.14782924869</c:v>
                </c:pt>
                <c:pt idx="16187">
                  <c:v>572133.77493641805</c:v>
                </c:pt>
                <c:pt idx="16188">
                  <c:v>572611.60156820773</c:v>
                </c:pt>
                <c:pt idx="16189">
                  <c:v>572223.42339907226</c:v>
                </c:pt>
                <c:pt idx="16190">
                  <c:v>572461.56627046224</c:v>
                </c:pt>
                <c:pt idx="16191">
                  <c:v>572349.82068877283</c:v>
                </c:pt>
                <c:pt idx="16192">
                  <c:v>572566.64434241399</c:v>
                </c:pt>
                <c:pt idx="16193">
                  <c:v>572383.76442372648</c:v>
                </c:pt>
                <c:pt idx="16194">
                  <c:v>572706.77006117231</c:v>
                </c:pt>
                <c:pt idx="16195">
                  <c:v>572569.63599863986</c:v>
                </c:pt>
                <c:pt idx="16196">
                  <c:v>572470.53534240008</c:v>
                </c:pt>
                <c:pt idx="16197">
                  <c:v>572632.57328520599</c:v>
                </c:pt>
                <c:pt idx="16198">
                  <c:v>572517.99916241656</c:v>
                </c:pt>
                <c:pt idx="16199">
                  <c:v>572916.36363737937</c:v>
                </c:pt>
                <c:pt idx="16200">
                  <c:v>572858.63644197525</c:v>
                </c:pt>
                <c:pt idx="16201">
                  <c:v>572730.24785335036</c:v>
                </c:pt>
                <c:pt idx="16202">
                  <c:v>572630.5070088004</c:v>
                </c:pt>
                <c:pt idx="16203">
                  <c:v>572669.15858167852</c:v>
                </c:pt>
                <c:pt idx="16204">
                  <c:v>572654.58910505415</c:v>
                </c:pt>
                <c:pt idx="16205">
                  <c:v>572918.34145439311</c:v>
                </c:pt>
                <c:pt idx="16206">
                  <c:v>572707.97256487107</c:v>
                </c:pt>
                <c:pt idx="16207">
                  <c:v>573049.46619972866</c:v>
                </c:pt>
                <c:pt idx="16208">
                  <c:v>572937.63567875803</c:v>
                </c:pt>
                <c:pt idx="16209">
                  <c:v>572929.69320307311</c:v>
                </c:pt>
                <c:pt idx="16210">
                  <c:v>573345.66032254486</c:v>
                </c:pt>
                <c:pt idx="16211">
                  <c:v>573139.19676983997</c:v>
                </c:pt>
                <c:pt idx="16212">
                  <c:v>572835.48340430844</c:v>
                </c:pt>
                <c:pt idx="16213">
                  <c:v>573039.46698522859</c:v>
                </c:pt>
                <c:pt idx="16214">
                  <c:v>572923.06110023323</c:v>
                </c:pt>
                <c:pt idx="16215">
                  <c:v>573189.72549611016</c:v>
                </c:pt>
                <c:pt idx="16216">
                  <c:v>573064.62833750073</c:v>
                </c:pt>
                <c:pt idx="16217">
                  <c:v>573309.88912067085</c:v>
                </c:pt>
                <c:pt idx="16218">
                  <c:v>573104.92578542163</c:v>
                </c:pt>
                <c:pt idx="16219">
                  <c:v>572832.92761163565</c:v>
                </c:pt>
                <c:pt idx="16220">
                  <c:v>573045.210844505</c:v>
                </c:pt>
                <c:pt idx="16221">
                  <c:v>573130.19947083399</c:v>
                </c:pt>
                <c:pt idx="16222">
                  <c:v>573064.64156867587</c:v>
                </c:pt>
                <c:pt idx="16223">
                  <c:v>573241.39089186024</c:v>
                </c:pt>
                <c:pt idx="16224">
                  <c:v>573123.48911368742</c:v>
                </c:pt>
                <c:pt idx="16225">
                  <c:v>573091.95318049402</c:v>
                </c:pt>
                <c:pt idx="16226">
                  <c:v>572975.77147681802</c:v>
                </c:pt>
                <c:pt idx="16227">
                  <c:v>573050.66312227375</c:v>
                </c:pt>
                <c:pt idx="16228">
                  <c:v>573010.13034618797</c:v>
                </c:pt>
                <c:pt idx="16229">
                  <c:v>573083.73065034766</c:v>
                </c:pt>
                <c:pt idx="16230">
                  <c:v>573226.71855307126</c:v>
                </c:pt>
                <c:pt idx="16231">
                  <c:v>573246.97614748497</c:v>
                </c:pt>
                <c:pt idx="16232">
                  <c:v>573378.81359454524</c:v>
                </c:pt>
                <c:pt idx="16233">
                  <c:v>573112.41204688617</c:v>
                </c:pt>
                <c:pt idx="16234">
                  <c:v>573377.78388904163</c:v>
                </c:pt>
                <c:pt idx="16235">
                  <c:v>573392.98529515264</c:v>
                </c:pt>
                <c:pt idx="16236">
                  <c:v>573377.76957815012</c:v>
                </c:pt>
                <c:pt idx="16237">
                  <c:v>573369.95113885927</c:v>
                </c:pt>
                <c:pt idx="16238">
                  <c:v>573554.73916273937</c:v>
                </c:pt>
                <c:pt idx="16239">
                  <c:v>573491.34814853559</c:v>
                </c:pt>
                <c:pt idx="16240">
                  <c:v>573679.60811498051</c:v>
                </c:pt>
                <c:pt idx="16241">
                  <c:v>573437.21224017057</c:v>
                </c:pt>
                <c:pt idx="16242">
                  <c:v>573645.92443714512</c:v>
                </c:pt>
                <c:pt idx="16243">
                  <c:v>573471.43123042095</c:v>
                </c:pt>
                <c:pt idx="16244">
                  <c:v>573507.86065997102</c:v>
                </c:pt>
                <c:pt idx="16245">
                  <c:v>573862.56239631912</c:v>
                </c:pt>
                <c:pt idx="16246">
                  <c:v>573559.00847912452</c:v>
                </c:pt>
                <c:pt idx="16247">
                  <c:v>573569.0610059849</c:v>
                </c:pt>
                <c:pt idx="16248">
                  <c:v>573700.48510172998</c:v>
                </c:pt>
                <c:pt idx="16249">
                  <c:v>573700.59736040374</c:v>
                </c:pt>
                <c:pt idx="16250">
                  <c:v>574143.77460270538</c:v>
                </c:pt>
                <c:pt idx="16251">
                  <c:v>573623.92065237358</c:v>
                </c:pt>
                <c:pt idx="16252">
                  <c:v>574206.70956506766</c:v>
                </c:pt>
                <c:pt idx="16253">
                  <c:v>574049.69431663596</c:v>
                </c:pt>
                <c:pt idx="16254">
                  <c:v>574116.96390761598</c:v>
                </c:pt>
                <c:pt idx="16255">
                  <c:v>573914.74925663206</c:v>
                </c:pt>
                <c:pt idx="16256">
                  <c:v>573755.97569878236</c:v>
                </c:pt>
                <c:pt idx="16257">
                  <c:v>573995.30443621112</c:v>
                </c:pt>
                <c:pt idx="16258">
                  <c:v>573790.54344194348</c:v>
                </c:pt>
                <c:pt idx="16259">
                  <c:v>573968.16404907173</c:v>
                </c:pt>
                <c:pt idx="16260">
                  <c:v>574186.26686593727</c:v>
                </c:pt>
                <c:pt idx="16261">
                  <c:v>574248.47244089178</c:v>
                </c:pt>
                <c:pt idx="16262">
                  <c:v>574594.25336250581</c:v>
                </c:pt>
                <c:pt idx="16263">
                  <c:v>574079.46473442495</c:v>
                </c:pt>
                <c:pt idx="16264">
                  <c:v>574098.64697843429</c:v>
                </c:pt>
                <c:pt idx="16265">
                  <c:v>573983.1862481042</c:v>
                </c:pt>
                <c:pt idx="16266">
                  <c:v>573990.61857726471</c:v>
                </c:pt>
                <c:pt idx="16267">
                  <c:v>574113.14981221128</c:v>
                </c:pt>
                <c:pt idx="16268">
                  <c:v>574004.48326628667</c:v>
                </c:pt>
                <c:pt idx="16269">
                  <c:v>574261.23780232726</c:v>
                </c:pt>
                <c:pt idx="16270">
                  <c:v>574648.40912742855</c:v>
                </c:pt>
                <c:pt idx="16271">
                  <c:v>574363.22698496177</c:v>
                </c:pt>
                <c:pt idx="16272">
                  <c:v>574120.68693715241</c:v>
                </c:pt>
                <c:pt idx="16273">
                  <c:v>574489.28511371545</c:v>
                </c:pt>
                <c:pt idx="16274">
                  <c:v>574174.31868297223</c:v>
                </c:pt>
                <c:pt idx="16275">
                  <c:v>574277.06781418365</c:v>
                </c:pt>
                <c:pt idx="16276">
                  <c:v>574338.91309352417</c:v>
                </c:pt>
                <c:pt idx="16277">
                  <c:v>574171.51857650909</c:v>
                </c:pt>
                <c:pt idx="16278">
                  <c:v>574450.72699457104</c:v>
                </c:pt>
                <c:pt idx="16279">
                  <c:v>574198.21764541965</c:v>
                </c:pt>
                <c:pt idx="16280">
                  <c:v>574400.92704956257</c:v>
                </c:pt>
                <c:pt idx="16281">
                  <c:v>574217.91150891152</c:v>
                </c:pt>
                <c:pt idx="16282">
                  <c:v>574614.26142580691</c:v>
                </c:pt>
                <c:pt idx="16283">
                  <c:v>574452.37263572554</c:v>
                </c:pt>
                <c:pt idx="16284">
                  <c:v>574797.3077259335</c:v>
                </c:pt>
                <c:pt idx="16285">
                  <c:v>574419.29617258429</c:v>
                </c:pt>
                <c:pt idx="16286">
                  <c:v>574508.16999157565</c:v>
                </c:pt>
                <c:pt idx="16287">
                  <c:v>574275.02363931772</c:v>
                </c:pt>
                <c:pt idx="16288">
                  <c:v>574298.87436472112</c:v>
                </c:pt>
                <c:pt idx="16289">
                  <c:v>574665.78280523769</c:v>
                </c:pt>
                <c:pt idx="16290">
                  <c:v>574552.09647659666</c:v>
                </c:pt>
                <c:pt idx="16291">
                  <c:v>574754.60001195665</c:v>
                </c:pt>
                <c:pt idx="16292">
                  <c:v>574514.44539751357</c:v>
                </c:pt>
                <c:pt idx="16293">
                  <c:v>574578.2307932137</c:v>
                </c:pt>
                <c:pt idx="16294">
                  <c:v>574664.28218339244</c:v>
                </c:pt>
                <c:pt idx="16295">
                  <c:v>575063.21792300255</c:v>
                </c:pt>
                <c:pt idx="16296">
                  <c:v>574497.66534065828</c:v>
                </c:pt>
                <c:pt idx="16297">
                  <c:v>574661.35388379614</c:v>
                </c:pt>
                <c:pt idx="16298">
                  <c:v>574942.32210854162</c:v>
                </c:pt>
                <c:pt idx="16299">
                  <c:v>574964.55224225682</c:v>
                </c:pt>
                <c:pt idx="16300">
                  <c:v>574556.63085914438</c:v>
                </c:pt>
                <c:pt idx="16301">
                  <c:v>574557.42962471035</c:v>
                </c:pt>
                <c:pt idx="16302">
                  <c:v>574621.18602507282</c:v>
                </c:pt>
                <c:pt idx="16303">
                  <c:v>574987.45398686721</c:v>
                </c:pt>
                <c:pt idx="16304">
                  <c:v>574661.78914923116</c:v>
                </c:pt>
                <c:pt idx="16305">
                  <c:v>574658.68213017576</c:v>
                </c:pt>
                <c:pt idx="16306">
                  <c:v>574688.46409686084</c:v>
                </c:pt>
                <c:pt idx="16307">
                  <c:v>574707.16203310376</c:v>
                </c:pt>
                <c:pt idx="16308">
                  <c:v>575059.31071595161</c:v>
                </c:pt>
                <c:pt idx="16309">
                  <c:v>574897.03465954354</c:v>
                </c:pt>
                <c:pt idx="16310">
                  <c:v>574904.3252203631</c:v>
                </c:pt>
                <c:pt idx="16311">
                  <c:v>575065.03966919286</c:v>
                </c:pt>
                <c:pt idx="16312">
                  <c:v>574865.91274120752</c:v>
                </c:pt>
                <c:pt idx="16313">
                  <c:v>575072.45539359143</c:v>
                </c:pt>
                <c:pt idx="16314">
                  <c:v>575500.56607980281</c:v>
                </c:pt>
                <c:pt idx="16315">
                  <c:v>575077.91245861538</c:v>
                </c:pt>
                <c:pt idx="16316">
                  <c:v>575252.53919043404</c:v>
                </c:pt>
                <c:pt idx="16317">
                  <c:v>575327.77248084778</c:v>
                </c:pt>
                <c:pt idx="16318">
                  <c:v>575205.51715127158</c:v>
                </c:pt>
                <c:pt idx="16319">
                  <c:v>575236.77568774857</c:v>
                </c:pt>
                <c:pt idx="16320">
                  <c:v>575019.76572761661</c:v>
                </c:pt>
                <c:pt idx="16321">
                  <c:v>575238.75414740783</c:v>
                </c:pt>
                <c:pt idx="16322">
                  <c:v>575054.62657577964</c:v>
                </c:pt>
                <c:pt idx="16323">
                  <c:v>575192.90969500039</c:v>
                </c:pt>
                <c:pt idx="16324">
                  <c:v>575491.2799726224</c:v>
                </c:pt>
                <c:pt idx="16325">
                  <c:v>575138.2339717031</c:v>
                </c:pt>
                <c:pt idx="16326">
                  <c:v>575175.93325865339</c:v>
                </c:pt>
                <c:pt idx="16327">
                  <c:v>575656.38457658794</c:v>
                </c:pt>
                <c:pt idx="16328">
                  <c:v>575432.24533213105</c:v>
                </c:pt>
                <c:pt idx="16329">
                  <c:v>575555.07742722332</c:v>
                </c:pt>
                <c:pt idx="16330">
                  <c:v>575658.49433766736</c:v>
                </c:pt>
                <c:pt idx="16331">
                  <c:v>575353.6758365538</c:v>
                </c:pt>
                <c:pt idx="16332">
                  <c:v>575974.09844361653</c:v>
                </c:pt>
                <c:pt idx="16333">
                  <c:v>575354.83892782091</c:v>
                </c:pt>
                <c:pt idx="16334">
                  <c:v>575737.07002440607</c:v>
                </c:pt>
                <c:pt idx="16335">
                  <c:v>575445.97167438688</c:v>
                </c:pt>
                <c:pt idx="16336">
                  <c:v>575394.85262264486</c:v>
                </c:pt>
                <c:pt idx="16337">
                  <c:v>575911.29910128226</c:v>
                </c:pt>
                <c:pt idx="16338">
                  <c:v>575736.45681676851</c:v>
                </c:pt>
                <c:pt idx="16339">
                  <c:v>575946.1131658071</c:v>
                </c:pt>
                <c:pt idx="16340">
                  <c:v>575563.03445309133</c:v>
                </c:pt>
                <c:pt idx="16341">
                  <c:v>575858.27977564523</c:v>
                </c:pt>
                <c:pt idx="16342">
                  <c:v>576132.12054881244</c:v>
                </c:pt>
                <c:pt idx="16343">
                  <c:v>575573.91618438624</c:v>
                </c:pt>
                <c:pt idx="16344">
                  <c:v>575872.38511543581</c:v>
                </c:pt>
                <c:pt idx="16345">
                  <c:v>575698.54942373978</c:v>
                </c:pt>
                <c:pt idx="16346">
                  <c:v>575733.54830666375</c:v>
                </c:pt>
                <c:pt idx="16347">
                  <c:v>575806.75553717988</c:v>
                </c:pt>
                <c:pt idx="16348">
                  <c:v>576100.96889118059</c:v>
                </c:pt>
                <c:pt idx="16349">
                  <c:v>575739.86819933413</c:v>
                </c:pt>
                <c:pt idx="16350">
                  <c:v>576371.06165713805</c:v>
                </c:pt>
                <c:pt idx="16351">
                  <c:v>576129.92321065592</c:v>
                </c:pt>
                <c:pt idx="16352">
                  <c:v>575862.75609791186</c:v>
                </c:pt>
                <c:pt idx="16353">
                  <c:v>575975.88937727211</c:v>
                </c:pt>
                <c:pt idx="16354">
                  <c:v>575806.15987907769</c:v>
                </c:pt>
                <c:pt idx="16355">
                  <c:v>575823.41369661991</c:v>
                </c:pt>
                <c:pt idx="16356">
                  <c:v>576049.60119584855</c:v>
                </c:pt>
                <c:pt idx="16357">
                  <c:v>575928.84131366236</c:v>
                </c:pt>
                <c:pt idx="16358">
                  <c:v>576304.64969184878</c:v>
                </c:pt>
                <c:pt idx="16359">
                  <c:v>576189.11917913158</c:v>
                </c:pt>
                <c:pt idx="16360">
                  <c:v>576360.85941589437</c:v>
                </c:pt>
                <c:pt idx="16361">
                  <c:v>576507.71052027133</c:v>
                </c:pt>
                <c:pt idx="16362">
                  <c:v>576304.31107051554</c:v>
                </c:pt>
                <c:pt idx="16363">
                  <c:v>576413.70789105119</c:v>
                </c:pt>
                <c:pt idx="16364">
                  <c:v>576489.76064570306</c:v>
                </c:pt>
                <c:pt idx="16365">
                  <c:v>576728.31793695409</c:v>
                </c:pt>
                <c:pt idx="16366">
                  <c:v>576546.31345314533</c:v>
                </c:pt>
                <c:pt idx="16367">
                  <c:v>576660.05925350112</c:v>
                </c:pt>
                <c:pt idx="16368">
                  <c:v>576549.44841605041</c:v>
                </c:pt>
                <c:pt idx="16369">
                  <c:v>576687.08536555688</c:v>
                </c:pt>
                <c:pt idx="16370">
                  <c:v>576695.91170599742</c:v>
                </c:pt>
                <c:pt idx="16371">
                  <c:v>576513.98945748329</c:v>
                </c:pt>
                <c:pt idx="16372">
                  <c:v>576462.25298880239</c:v>
                </c:pt>
                <c:pt idx="16373">
                  <c:v>576478.79326247436</c:v>
                </c:pt>
                <c:pt idx="16374">
                  <c:v>576642.17857574881</c:v>
                </c:pt>
                <c:pt idx="16375">
                  <c:v>576685.92300620314</c:v>
                </c:pt>
                <c:pt idx="16376">
                  <c:v>576601.29355896486</c:v>
                </c:pt>
                <c:pt idx="16377">
                  <c:v>576770.15995491506</c:v>
                </c:pt>
                <c:pt idx="16378">
                  <c:v>577142.74598964234</c:v>
                </c:pt>
                <c:pt idx="16379">
                  <c:v>576628.97721031331</c:v>
                </c:pt>
                <c:pt idx="16380">
                  <c:v>576651.48973758076</c:v>
                </c:pt>
                <c:pt idx="16381">
                  <c:v>576757.94205648405</c:v>
                </c:pt>
                <c:pt idx="16382">
                  <c:v>576910.71027391928</c:v>
                </c:pt>
                <c:pt idx="16383">
                  <c:v>576684.41228663363</c:v>
                </c:pt>
                <c:pt idx="16384">
                  <c:v>577134.35005309083</c:v>
                </c:pt>
                <c:pt idx="16385">
                  <c:v>576832.28505498159</c:v>
                </c:pt>
                <c:pt idx="16386">
                  <c:v>577116.33076405642</c:v>
                </c:pt>
                <c:pt idx="16387">
                  <c:v>577049.62447591091</c:v>
                </c:pt>
                <c:pt idx="16388">
                  <c:v>577449.18854390259</c:v>
                </c:pt>
                <c:pt idx="16389">
                  <c:v>577109.33393752901</c:v>
                </c:pt>
                <c:pt idx="16390">
                  <c:v>576775.04890532815</c:v>
                </c:pt>
                <c:pt idx="16391">
                  <c:v>576978.6226003539</c:v>
                </c:pt>
                <c:pt idx="16392">
                  <c:v>577170.90349012904</c:v>
                </c:pt>
                <c:pt idx="16393">
                  <c:v>576929.84769606893</c:v>
                </c:pt>
                <c:pt idx="16394">
                  <c:v>577230.68751842366</c:v>
                </c:pt>
                <c:pt idx="16395">
                  <c:v>577225.38306839904</c:v>
                </c:pt>
                <c:pt idx="16396">
                  <c:v>577154.78752932488</c:v>
                </c:pt>
                <c:pt idx="16397">
                  <c:v>577056.87129532755</c:v>
                </c:pt>
                <c:pt idx="16398">
                  <c:v>577027.66402256186</c:v>
                </c:pt>
                <c:pt idx="16399">
                  <c:v>577234.25513497647</c:v>
                </c:pt>
                <c:pt idx="16400">
                  <c:v>577701.91485199903</c:v>
                </c:pt>
                <c:pt idx="16401">
                  <c:v>577057.63992169173</c:v>
                </c:pt>
                <c:pt idx="16402">
                  <c:v>577155.69763785321</c:v>
                </c:pt>
                <c:pt idx="16403">
                  <c:v>577229.78300208808</c:v>
                </c:pt>
                <c:pt idx="16404">
                  <c:v>577428.61961215711</c:v>
                </c:pt>
                <c:pt idx="16405">
                  <c:v>577518.31960656366</c:v>
                </c:pt>
                <c:pt idx="16406">
                  <c:v>577297.37702049152</c:v>
                </c:pt>
                <c:pt idx="16407">
                  <c:v>577513.07022558968</c:v>
                </c:pt>
                <c:pt idx="16408">
                  <c:v>577485.81848919659</c:v>
                </c:pt>
                <c:pt idx="16409">
                  <c:v>577378.58010986086</c:v>
                </c:pt>
                <c:pt idx="16410">
                  <c:v>577653.21808095172</c:v>
                </c:pt>
                <c:pt idx="16411">
                  <c:v>577819.53301252157</c:v>
                </c:pt>
                <c:pt idx="16412">
                  <c:v>577562.10555230512</c:v>
                </c:pt>
                <c:pt idx="16413">
                  <c:v>577774.66473617009</c:v>
                </c:pt>
                <c:pt idx="16414">
                  <c:v>577494.42368374334</c:v>
                </c:pt>
                <c:pt idx="16415">
                  <c:v>577508.38057212019</c:v>
                </c:pt>
                <c:pt idx="16416">
                  <c:v>577290.63402081269</c:v>
                </c:pt>
                <c:pt idx="16417">
                  <c:v>577326.03406127065</c:v>
                </c:pt>
                <c:pt idx="16418">
                  <c:v>577302.2748530918</c:v>
                </c:pt>
                <c:pt idx="16419">
                  <c:v>577533.60381978075</c:v>
                </c:pt>
                <c:pt idx="16420">
                  <c:v>577498.71194935509</c:v>
                </c:pt>
                <c:pt idx="16421">
                  <c:v>577629.12883628521</c:v>
                </c:pt>
                <c:pt idx="16422">
                  <c:v>577663.78730915824</c:v>
                </c:pt>
                <c:pt idx="16423">
                  <c:v>577463.70519959379</c:v>
                </c:pt>
                <c:pt idx="16424">
                  <c:v>577512.75137534796</c:v>
                </c:pt>
                <c:pt idx="16425">
                  <c:v>577488.45426821732</c:v>
                </c:pt>
                <c:pt idx="16426">
                  <c:v>577856.00266762846</c:v>
                </c:pt>
                <c:pt idx="16427">
                  <c:v>577543.57165409508</c:v>
                </c:pt>
                <c:pt idx="16428">
                  <c:v>577831.51199115557</c:v>
                </c:pt>
                <c:pt idx="16429">
                  <c:v>577641.61709074199</c:v>
                </c:pt>
                <c:pt idx="16430">
                  <c:v>577595.25248984853</c:v>
                </c:pt>
                <c:pt idx="16431">
                  <c:v>577963.97010409378</c:v>
                </c:pt>
                <c:pt idx="16432">
                  <c:v>577687.92279950075</c:v>
                </c:pt>
                <c:pt idx="16433">
                  <c:v>577696.51618476445</c:v>
                </c:pt>
                <c:pt idx="16434">
                  <c:v>577797.23145946127</c:v>
                </c:pt>
                <c:pt idx="16435">
                  <c:v>577890.6864070805</c:v>
                </c:pt>
                <c:pt idx="16436">
                  <c:v>577832.76584761182</c:v>
                </c:pt>
                <c:pt idx="16437">
                  <c:v>578383.42418470082</c:v>
                </c:pt>
                <c:pt idx="16438">
                  <c:v>577855.98985578702</c:v>
                </c:pt>
                <c:pt idx="16439">
                  <c:v>577878.47937591735</c:v>
                </c:pt>
                <c:pt idx="16440">
                  <c:v>578192.70366899716</c:v>
                </c:pt>
                <c:pt idx="16441">
                  <c:v>578280.50817035558</c:v>
                </c:pt>
                <c:pt idx="16442">
                  <c:v>577898.94283907954</c:v>
                </c:pt>
                <c:pt idx="16443">
                  <c:v>577898.47734835965</c:v>
                </c:pt>
                <c:pt idx="16444">
                  <c:v>577915.65579764149</c:v>
                </c:pt>
                <c:pt idx="16445">
                  <c:v>577924.72325441544</c:v>
                </c:pt>
                <c:pt idx="16446">
                  <c:v>577984.17228266306</c:v>
                </c:pt>
                <c:pt idx="16447">
                  <c:v>578223.39575501916</c:v>
                </c:pt>
                <c:pt idx="16448">
                  <c:v>578134.27905398025</c:v>
                </c:pt>
                <c:pt idx="16449">
                  <c:v>578051.88605217542</c:v>
                </c:pt>
                <c:pt idx="16450">
                  <c:v>578600.05005388346</c:v>
                </c:pt>
                <c:pt idx="16451">
                  <c:v>578215.63729626487</c:v>
                </c:pt>
                <c:pt idx="16452">
                  <c:v>578401.24686459685</c:v>
                </c:pt>
                <c:pt idx="16453">
                  <c:v>578146.40634153772</c:v>
                </c:pt>
                <c:pt idx="16454">
                  <c:v>578379.94930489676</c:v>
                </c:pt>
                <c:pt idx="16455">
                  <c:v>578213.6862530302</c:v>
                </c:pt>
                <c:pt idx="16456">
                  <c:v>578721.79242685728</c:v>
                </c:pt>
                <c:pt idx="16457">
                  <c:v>578305.30329969432</c:v>
                </c:pt>
                <c:pt idx="16458">
                  <c:v>578203.28724254877</c:v>
                </c:pt>
                <c:pt idx="16459">
                  <c:v>578197.16796494508</c:v>
                </c:pt>
                <c:pt idx="16460">
                  <c:v>578403.96195451112</c:v>
                </c:pt>
                <c:pt idx="16461">
                  <c:v>578421.58983980643</c:v>
                </c:pt>
                <c:pt idx="16462">
                  <c:v>578671.96407183248</c:v>
                </c:pt>
                <c:pt idx="16463">
                  <c:v>578525.65983257501</c:v>
                </c:pt>
                <c:pt idx="16464">
                  <c:v>578351.57711288065</c:v>
                </c:pt>
                <c:pt idx="16465">
                  <c:v>578584.85768056149</c:v>
                </c:pt>
                <c:pt idx="16466">
                  <c:v>578419.85467095277</c:v>
                </c:pt>
                <c:pt idx="16467">
                  <c:v>578590.95330090611</c:v>
                </c:pt>
                <c:pt idx="16468">
                  <c:v>578459.45041595772</c:v>
                </c:pt>
                <c:pt idx="16469">
                  <c:v>578714.3115364759</c:v>
                </c:pt>
                <c:pt idx="16470">
                  <c:v>578758.56405578763</c:v>
                </c:pt>
                <c:pt idx="16471">
                  <c:v>578923.014797371</c:v>
                </c:pt>
                <c:pt idx="16472">
                  <c:v>578704.25429679197</c:v>
                </c:pt>
                <c:pt idx="16473">
                  <c:v>578519.90925253252</c:v>
                </c:pt>
                <c:pt idx="16474">
                  <c:v>578534.16689988214</c:v>
                </c:pt>
                <c:pt idx="16475">
                  <c:v>578783.29399228608</c:v>
                </c:pt>
                <c:pt idx="16476">
                  <c:v>579078.91438173584</c:v>
                </c:pt>
                <c:pt idx="16477">
                  <c:v>579108.84207100072</c:v>
                </c:pt>
                <c:pt idx="16478">
                  <c:v>578868.75573284051</c:v>
                </c:pt>
                <c:pt idx="16479">
                  <c:v>579062.93701928435</c:v>
                </c:pt>
                <c:pt idx="16480">
                  <c:v>579439.42480237049</c:v>
                </c:pt>
                <c:pt idx="16481">
                  <c:v>578942.98986211082</c:v>
                </c:pt>
                <c:pt idx="16482">
                  <c:v>579277.05367642303</c:v>
                </c:pt>
                <c:pt idx="16483">
                  <c:v>579462.34588376072</c:v>
                </c:pt>
                <c:pt idx="16484">
                  <c:v>579357.55442040483</c:v>
                </c:pt>
                <c:pt idx="16485">
                  <c:v>579297.05210150697</c:v>
                </c:pt>
                <c:pt idx="16486">
                  <c:v>579038.93358513212</c:v>
                </c:pt>
                <c:pt idx="16487">
                  <c:v>579426.89086322347</c:v>
                </c:pt>
                <c:pt idx="16488">
                  <c:v>579210.20292855555</c:v>
                </c:pt>
                <c:pt idx="16489">
                  <c:v>579324.59051590064</c:v>
                </c:pt>
                <c:pt idx="16490">
                  <c:v>579262.38361452776</c:v>
                </c:pt>
                <c:pt idx="16491">
                  <c:v>579549.27251136012</c:v>
                </c:pt>
                <c:pt idx="16492">
                  <c:v>579341.24704043556</c:v>
                </c:pt>
                <c:pt idx="16493">
                  <c:v>579576.87547825533</c:v>
                </c:pt>
                <c:pt idx="16494">
                  <c:v>579303.23793271475</c:v>
                </c:pt>
                <c:pt idx="16495">
                  <c:v>579562.17326435121</c:v>
                </c:pt>
                <c:pt idx="16496">
                  <c:v>579756.8201735008</c:v>
                </c:pt>
                <c:pt idx="16497">
                  <c:v>579297.47001856158</c:v>
                </c:pt>
                <c:pt idx="16498">
                  <c:v>579760.39018106333</c:v>
                </c:pt>
                <c:pt idx="16499">
                  <c:v>579726.51778010768</c:v>
                </c:pt>
                <c:pt idx="16500">
                  <c:v>579374.58911863063</c:v>
                </c:pt>
                <c:pt idx="16501">
                  <c:v>579380.95904424693</c:v>
                </c:pt>
                <c:pt idx="16502">
                  <c:v>579417.67258791812</c:v>
                </c:pt>
                <c:pt idx="16503">
                  <c:v>579785.7906369688</c:v>
                </c:pt>
                <c:pt idx="16504">
                  <c:v>579499.95156714041</c:v>
                </c:pt>
                <c:pt idx="16505">
                  <c:v>580049.05444554519</c:v>
                </c:pt>
                <c:pt idx="16506">
                  <c:v>579704.01012295869</c:v>
                </c:pt>
                <c:pt idx="16507">
                  <c:v>579714.66594865953</c:v>
                </c:pt>
                <c:pt idx="16508">
                  <c:v>579669.21767770767</c:v>
                </c:pt>
                <c:pt idx="16509">
                  <c:v>579579.14904899232</c:v>
                </c:pt>
                <c:pt idx="16510">
                  <c:v>579622.34251388081</c:v>
                </c:pt>
                <c:pt idx="16511">
                  <c:v>579633.13189350627</c:v>
                </c:pt>
                <c:pt idx="16512">
                  <c:v>579870.60793462675</c:v>
                </c:pt>
                <c:pt idx="16513">
                  <c:v>580036.32641378557</c:v>
                </c:pt>
                <c:pt idx="16514">
                  <c:v>579728.82465303713</c:v>
                </c:pt>
                <c:pt idx="16515">
                  <c:v>580213.17257920909</c:v>
                </c:pt>
                <c:pt idx="16516">
                  <c:v>580068.08003507159</c:v>
                </c:pt>
                <c:pt idx="16517">
                  <c:v>579883.94510617352</c:v>
                </c:pt>
                <c:pt idx="16518">
                  <c:v>580260.12939431123</c:v>
                </c:pt>
                <c:pt idx="16519">
                  <c:v>580270.15931105765</c:v>
                </c:pt>
                <c:pt idx="16520">
                  <c:v>580247.94916951004</c:v>
                </c:pt>
                <c:pt idx="16521">
                  <c:v>580070.39713014651</c:v>
                </c:pt>
                <c:pt idx="16522">
                  <c:v>579990.43525024829</c:v>
                </c:pt>
                <c:pt idx="16523">
                  <c:v>580012.76221578696</c:v>
                </c:pt>
                <c:pt idx="16524">
                  <c:v>580478.17431848834</c:v>
                </c:pt>
                <c:pt idx="16525">
                  <c:v>580266.08745208837</c:v>
                </c:pt>
                <c:pt idx="16526">
                  <c:v>580187.77105178405</c:v>
                </c:pt>
                <c:pt idx="16527">
                  <c:v>580021.604145661</c:v>
                </c:pt>
                <c:pt idx="16528">
                  <c:v>580034.15845286602</c:v>
                </c:pt>
                <c:pt idx="16529">
                  <c:v>580243.63885680796</c:v>
                </c:pt>
                <c:pt idx="16530">
                  <c:v>580366.46035056701</c:v>
                </c:pt>
                <c:pt idx="16531">
                  <c:v>580491.98268016521</c:v>
                </c:pt>
                <c:pt idx="16532">
                  <c:v>580308.05253332725</c:v>
                </c:pt>
                <c:pt idx="16533">
                  <c:v>580140.89519206784</c:v>
                </c:pt>
                <c:pt idx="16534">
                  <c:v>580275.07089135994</c:v>
                </c:pt>
                <c:pt idx="16535">
                  <c:v>580195.97750736994</c:v>
                </c:pt>
                <c:pt idx="16536">
                  <c:v>580200.81198014144</c:v>
                </c:pt>
                <c:pt idx="16537">
                  <c:v>580197.55002576322</c:v>
                </c:pt>
                <c:pt idx="16538">
                  <c:v>580256.98009904311</c:v>
                </c:pt>
                <c:pt idx="16539">
                  <c:v>580246.32209101215</c:v>
                </c:pt>
                <c:pt idx="16540">
                  <c:v>580435.92273631156</c:v>
                </c:pt>
                <c:pt idx="16541">
                  <c:v>580992.60975327226</c:v>
                </c:pt>
                <c:pt idx="16542">
                  <c:v>580942.98766545032</c:v>
                </c:pt>
                <c:pt idx="16543">
                  <c:v>580348.55897292646</c:v>
                </c:pt>
                <c:pt idx="16544">
                  <c:v>580406.23398341273</c:v>
                </c:pt>
                <c:pt idx="16545">
                  <c:v>580772.35165049147</c:v>
                </c:pt>
                <c:pt idx="16546">
                  <c:v>580416.41791067983</c:v>
                </c:pt>
                <c:pt idx="16547">
                  <c:v>580861.6888384734</c:v>
                </c:pt>
                <c:pt idx="16548">
                  <c:v>580456.36665423273</c:v>
                </c:pt>
                <c:pt idx="16549">
                  <c:v>580804.16786855902</c:v>
                </c:pt>
                <c:pt idx="16550">
                  <c:v>580718.21639443305</c:v>
                </c:pt>
                <c:pt idx="16551">
                  <c:v>580502.9141088624</c:v>
                </c:pt>
                <c:pt idx="16552">
                  <c:v>580526.21576496679</c:v>
                </c:pt>
                <c:pt idx="16553">
                  <c:v>580787.31661749934</c:v>
                </c:pt>
                <c:pt idx="16554">
                  <c:v>580767.48311168945</c:v>
                </c:pt>
                <c:pt idx="16555">
                  <c:v>580880.23353040987</c:v>
                </c:pt>
                <c:pt idx="16556">
                  <c:v>580910.79348033632</c:v>
                </c:pt>
                <c:pt idx="16557">
                  <c:v>580832.16177410632</c:v>
                </c:pt>
                <c:pt idx="16558">
                  <c:v>580957.29760885797</c:v>
                </c:pt>
                <c:pt idx="16559">
                  <c:v>580942.68971116352</c:v>
                </c:pt>
                <c:pt idx="16560">
                  <c:v>580807.05136836425</c:v>
                </c:pt>
                <c:pt idx="16561">
                  <c:v>580872.0440630205</c:v>
                </c:pt>
                <c:pt idx="16562">
                  <c:v>580870.33519245835</c:v>
                </c:pt>
                <c:pt idx="16563">
                  <c:v>580959.91187306086</c:v>
                </c:pt>
                <c:pt idx="16564">
                  <c:v>581151.69180944934</c:v>
                </c:pt>
                <c:pt idx="16565">
                  <c:v>580813.03383519012</c:v>
                </c:pt>
                <c:pt idx="16566">
                  <c:v>581241.60771650868</c:v>
                </c:pt>
                <c:pt idx="16567">
                  <c:v>581092.93985503993</c:v>
                </c:pt>
                <c:pt idx="16568">
                  <c:v>581183.49793716392</c:v>
                </c:pt>
                <c:pt idx="16569">
                  <c:v>581008.81782690843</c:v>
                </c:pt>
                <c:pt idx="16570">
                  <c:v>580997.08679078892</c:v>
                </c:pt>
                <c:pt idx="16571">
                  <c:v>580969.43455928261</c:v>
                </c:pt>
                <c:pt idx="16572">
                  <c:v>581241.28524503682</c:v>
                </c:pt>
                <c:pt idx="16573">
                  <c:v>580955.50827771064</c:v>
                </c:pt>
                <c:pt idx="16574">
                  <c:v>581147.42150544922</c:v>
                </c:pt>
                <c:pt idx="16575">
                  <c:v>581056.23319454235</c:v>
                </c:pt>
                <c:pt idx="16576">
                  <c:v>580989.13162731566</c:v>
                </c:pt>
                <c:pt idx="16577">
                  <c:v>581365.31922955404</c:v>
                </c:pt>
                <c:pt idx="16578">
                  <c:v>581270.92221702437</c:v>
                </c:pt>
                <c:pt idx="16579">
                  <c:v>581049.48560588865</c:v>
                </c:pt>
                <c:pt idx="16580">
                  <c:v>581071.74243293284</c:v>
                </c:pt>
                <c:pt idx="16581">
                  <c:v>581100.7771799803</c:v>
                </c:pt>
                <c:pt idx="16582">
                  <c:v>581719.80246149958</c:v>
                </c:pt>
                <c:pt idx="16583">
                  <c:v>581275.09047651221</c:v>
                </c:pt>
                <c:pt idx="16584">
                  <c:v>581161.58819563861</c:v>
                </c:pt>
                <c:pt idx="16585">
                  <c:v>581227.19166736992</c:v>
                </c:pt>
                <c:pt idx="16586">
                  <c:v>581593.71594982978</c:v>
                </c:pt>
                <c:pt idx="16587">
                  <c:v>581221.98297150573</c:v>
                </c:pt>
                <c:pt idx="16588">
                  <c:v>581790.36560033646</c:v>
                </c:pt>
                <c:pt idx="16589">
                  <c:v>582004.31925772771</c:v>
                </c:pt>
                <c:pt idx="16590">
                  <c:v>581358.11545942153</c:v>
                </c:pt>
                <c:pt idx="16591">
                  <c:v>581360.30937038537</c:v>
                </c:pt>
                <c:pt idx="16592">
                  <c:v>581645.12429354002</c:v>
                </c:pt>
                <c:pt idx="16593">
                  <c:v>581820.03781616117</c:v>
                </c:pt>
                <c:pt idx="16594">
                  <c:v>581433.18373345351</c:v>
                </c:pt>
                <c:pt idx="16595">
                  <c:v>581624.15508188156</c:v>
                </c:pt>
                <c:pt idx="16596">
                  <c:v>581657.46335653262</c:v>
                </c:pt>
                <c:pt idx="16597">
                  <c:v>581485.07488262909</c:v>
                </c:pt>
                <c:pt idx="16598">
                  <c:v>581518.83083683229</c:v>
                </c:pt>
                <c:pt idx="16599">
                  <c:v>581526.38047911064</c:v>
                </c:pt>
                <c:pt idx="16600">
                  <c:v>582046.60156408034</c:v>
                </c:pt>
                <c:pt idx="16601">
                  <c:v>581970.80840299139</c:v>
                </c:pt>
                <c:pt idx="16602">
                  <c:v>581764.72469209705</c:v>
                </c:pt>
                <c:pt idx="16603">
                  <c:v>581818.20801599498</c:v>
                </c:pt>
                <c:pt idx="16604">
                  <c:v>582093.34026061825</c:v>
                </c:pt>
                <c:pt idx="16605">
                  <c:v>582248.42094315111</c:v>
                </c:pt>
                <c:pt idx="16606">
                  <c:v>581747.06786943984</c:v>
                </c:pt>
                <c:pt idx="16607">
                  <c:v>582419.91880252259</c:v>
                </c:pt>
                <c:pt idx="16608">
                  <c:v>582289.26218922634</c:v>
                </c:pt>
                <c:pt idx="16609">
                  <c:v>581919.72199847759</c:v>
                </c:pt>
                <c:pt idx="16610">
                  <c:v>582163.98628256144</c:v>
                </c:pt>
                <c:pt idx="16611">
                  <c:v>581866.3479875247</c:v>
                </c:pt>
                <c:pt idx="16612">
                  <c:v>582406.71930282901</c:v>
                </c:pt>
                <c:pt idx="16613">
                  <c:v>581898.54011556471</c:v>
                </c:pt>
                <c:pt idx="16614">
                  <c:v>581937.8590798066</c:v>
                </c:pt>
                <c:pt idx="16615">
                  <c:v>582177.14283828333</c:v>
                </c:pt>
                <c:pt idx="16616">
                  <c:v>582232.8390891063</c:v>
                </c:pt>
                <c:pt idx="16617">
                  <c:v>582362.23482579575</c:v>
                </c:pt>
                <c:pt idx="16618">
                  <c:v>582002.46380022319</c:v>
                </c:pt>
                <c:pt idx="16619">
                  <c:v>582075.65430889546</c:v>
                </c:pt>
                <c:pt idx="16620">
                  <c:v>582232.80654367781</c:v>
                </c:pt>
                <c:pt idx="16621">
                  <c:v>582482.96577601705</c:v>
                </c:pt>
                <c:pt idx="16622">
                  <c:v>582365.57464933675</c:v>
                </c:pt>
                <c:pt idx="16623">
                  <c:v>582386.84194003337</c:v>
                </c:pt>
                <c:pt idx="16624">
                  <c:v>582271.45284121286</c:v>
                </c:pt>
                <c:pt idx="16625">
                  <c:v>582799.58823651657</c:v>
                </c:pt>
                <c:pt idx="16626">
                  <c:v>582438.2117588718</c:v>
                </c:pt>
                <c:pt idx="16627">
                  <c:v>582686.86454368907</c:v>
                </c:pt>
                <c:pt idx="16628">
                  <c:v>582473.29183026124</c:v>
                </c:pt>
                <c:pt idx="16629">
                  <c:v>582426.00370949856</c:v>
                </c:pt>
                <c:pt idx="16630">
                  <c:v>582580.97785763489</c:v>
                </c:pt>
                <c:pt idx="16631">
                  <c:v>582626.58086734056</c:v>
                </c:pt>
                <c:pt idx="16632">
                  <c:v>582500.9921604963</c:v>
                </c:pt>
                <c:pt idx="16633">
                  <c:v>582823.39654072421</c:v>
                </c:pt>
                <c:pt idx="16634">
                  <c:v>582860.61110224365</c:v>
                </c:pt>
                <c:pt idx="16635">
                  <c:v>582601.63442699367</c:v>
                </c:pt>
                <c:pt idx="16636">
                  <c:v>582605.74454171048</c:v>
                </c:pt>
                <c:pt idx="16637">
                  <c:v>583045.9616466203</c:v>
                </c:pt>
                <c:pt idx="16638">
                  <c:v>583107.48650774767</c:v>
                </c:pt>
                <c:pt idx="16639">
                  <c:v>583033.82476620341</c:v>
                </c:pt>
                <c:pt idx="16640">
                  <c:v>582971.41305524821</c:v>
                </c:pt>
                <c:pt idx="16641">
                  <c:v>583035.96213673404</c:v>
                </c:pt>
                <c:pt idx="16642">
                  <c:v>583382.34584218333</c:v>
                </c:pt>
                <c:pt idx="16643">
                  <c:v>583255.42210890248</c:v>
                </c:pt>
                <c:pt idx="16644">
                  <c:v>583425.23546048615</c:v>
                </c:pt>
                <c:pt idx="16645">
                  <c:v>583382.9252146479</c:v>
                </c:pt>
                <c:pt idx="16646">
                  <c:v>583252.56625097257</c:v>
                </c:pt>
                <c:pt idx="16647">
                  <c:v>582986.33696383063</c:v>
                </c:pt>
                <c:pt idx="16648">
                  <c:v>583132.55610537052</c:v>
                </c:pt>
                <c:pt idx="16649">
                  <c:v>583032.99980962439</c:v>
                </c:pt>
                <c:pt idx="16650">
                  <c:v>583222.70634471939</c:v>
                </c:pt>
                <c:pt idx="16651">
                  <c:v>583045.30441018625</c:v>
                </c:pt>
                <c:pt idx="16652">
                  <c:v>583512.49893257464</c:v>
                </c:pt>
                <c:pt idx="16653">
                  <c:v>583060.19000122033</c:v>
                </c:pt>
                <c:pt idx="16654">
                  <c:v>583280.1798728042</c:v>
                </c:pt>
                <c:pt idx="16655">
                  <c:v>583395.69809716381</c:v>
                </c:pt>
                <c:pt idx="16656">
                  <c:v>583092.80889717583</c:v>
                </c:pt>
                <c:pt idx="16657">
                  <c:v>583514.01498521387</c:v>
                </c:pt>
                <c:pt idx="16658">
                  <c:v>583420.69137905305</c:v>
                </c:pt>
                <c:pt idx="16659">
                  <c:v>583398.67758543463</c:v>
                </c:pt>
                <c:pt idx="16660">
                  <c:v>583446.34690653021</c:v>
                </c:pt>
                <c:pt idx="16661">
                  <c:v>583653.68001991464</c:v>
                </c:pt>
                <c:pt idx="16662">
                  <c:v>583595.4540606871</c:v>
                </c:pt>
                <c:pt idx="16663">
                  <c:v>583468.15517610463</c:v>
                </c:pt>
                <c:pt idx="16664">
                  <c:v>583372.56830830034</c:v>
                </c:pt>
                <c:pt idx="16665">
                  <c:v>583372.7166723425</c:v>
                </c:pt>
                <c:pt idx="16666">
                  <c:v>583826.95555601676</c:v>
                </c:pt>
                <c:pt idx="16667">
                  <c:v>583430.4890689695</c:v>
                </c:pt>
                <c:pt idx="16668">
                  <c:v>583774.07780875301</c:v>
                </c:pt>
                <c:pt idx="16669">
                  <c:v>583617.3951864983</c:v>
                </c:pt>
                <c:pt idx="16670">
                  <c:v>583423.30363736185</c:v>
                </c:pt>
                <c:pt idx="16671">
                  <c:v>584064.67968673864</c:v>
                </c:pt>
                <c:pt idx="16672">
                  <c:v>583889.48416607722</c:v>
                </c:pt>
                <c:pt idx="16673">
                  <c:v>583556.08218272112</c:v>
                </c:pt>
                <c:pt idx="16674">
                  <c:v>583556.42695695488</c:v>
                </c:pt>
                <c:pt idx="16675">
                  <c:v>583618.86152048933</c:v>
                </c:pt>
                <c:pt idx="16676">
                  <c:v>583680.43476909969</c:v>
                </c:pt>
                <c:pt idx="16677">
                  <c:v>583723.22742875502</c:v>
                </c:pt>
                <c:pt idx="16678">
                  <c:v>584078.8410082662</c:v>
                </c:pt>
                <c:pt idx="16679">
                  <c:v>584016.54716129322</c:v>
                </c:pt>
                <c:pt idx="16680">
                  <c:v>584376.5922820362</c:v>
                </c:pt>
                <c:pt idx="16681">
                  <c:v>584138.59754886979</c:v>
                </c:pt>
                <c:pt idx="16682">
                  <c:v>583969.81805507897</c:v>
                </c:pt>
                <c:pt idx="16683">
                  <c:v>583991.00438397087</c:v>
                </c:pt>
                <c:pt idx="16684">
                  <c:v>583920.00913686678</c:v>
                </c:pt>
                <c:pt idx="16685">
                  <c:v>584118.2832560892</c:v>
                </c:pt>
                <c:pt idx="16686">
                  <c:v>584051.9678318199</c:v>
                </c:pt>
                <c:pt idx="16687">
                  <c:v>584297.44554736454</c:v>
                </c:pt>
                <c:pt idx="16688">
                  <c:v>584243.99341363518</c:v>
                </c:pt>
                <c:pt idx="16689">
                  <c:v>584482.19558468496</c:v>
                </c:pt>
                <c:pt idx="16690">
                  <c:v>584283.71278683189</c:v>
                </c:pt>
                <c:pt idx="16691">
                  <c:v>584693.57131145697</c:v>
                </c:pt>
                <c:pt idx="16692">
                  <c:v>584573.48910593742</c:v>
                </c:pt>
                <c:pt idx="16693">
                  <c:v>584441.40391059592</c:v>
                </c:pt>
                <c:pt idx="16694">
                  <c:v>584627.06245866022</c:v>
                </c:pt>
                <c:pt idx="16695">
                  <c:v>584334.04404436506</c:v>
                </c:pt>
                <c:pt idx="16696">
                  <c:v>584285.37892652233</c:v>
                </c:pt>
                <c:pt idx="16697">
                  <c:v>584288.74961530487</c:v>
                </c:pt>
                <c:pt idx="16698">
                  <c:v>584329.20158697257</c:v>
                </c:pt>
                <c:pt idx="16699">
                  <c:v>584500.08329715312</c:v>
                </c:pt>
                <c:pt idx="16700">
                  <c:v>585005.01998230885</c:v>
                </c:pt>
                <c:pt idx="16701">
                  <c:v>584454.19579609425</c:v>
                </c:pt>
                <c:pt idx="16702">
                  <c:v>584489.65077781875</c:v>
                </c:pt>
                <c:pt idx="16703">
                  <c:v>584665.13358980312</c:v>
                </c:pt>
                <c:pt idx="16704">
                  <c:v>584682.54429425846</c:v>
                </c:pt>
                <c:pt idx="16705">
                  <c:v>584574.52238164376</c:v>
                </c:pt>
                <c:pt idx="16706">
                  <c:v>584571.24550290941</c:v>
                </c:pt>
                <c:pt idx="16707">
                  <c:v>584563.17124413617</c:v>
                </c:pt>
                <c:pt idx="16708">
                  <c:v>585167.76488115289</c:v>
                </c:pt>
                <c:pt idx="16709">
                  <c:v>585131.78299053689</c:v>
                </c:pt>
                <c:pt idx="16710">
                  <c:v>584614.15749475977</c:v>
                </c:pt>
                <c:pt idx="16711">
                  <c:v>584896.63286604488</c:v>
                </c:pt>
                <c:pt idx="16712">
                  <c:v>584619.75400834926</c:v>
                </c:pt>
                <c:pt idx="16713">
                  <c:v>584872.28334635182</c:v>
                </c:pt>
                <c:pt idx="16714">
                  <c:v>584986.23370865488</c:v>
                </c:pt>
                <c:pt idx="16715">
                  <c:v>585116.21392888005</c:v>
                </c:pt>
                <c:pt idx="16716">
                  <c:v>584991.57322737493</c:v>
                </c:pt>
                <c:pt idx="16717">
                  <c:v>585113.79192208941</c:v>
                </c:pt>
                <c:pt idx="16718">
                  <c:v>585090.82909118989</c:v>
                </c:pt>
                <c:pt idx="16719">
                  <c:v>584852.13373376708</c:v>
                </c:pt>
                <c:pt idx="16720">
                  <c:v>584835.38558299514</c:v>
                </c:pt>
                <c:pt idx="16721">
                  <c:v>585502.14920062921</c:v>
                </c:pt>
                <c:pt idx="16722">
                  <c:v>585031.32316227665</c:v>
                </c:pt>
                <c:pt idx="16723">
                  <c:v>585195.6343757885</c:v>
                </c:pt>
                <c:pt idx="16724">
                  <c:v>584906.15679801826</c:v>
                </c:pt>
                <c:pt idx="16725">
                  <c:v>585317.85656782438</c:v>
                </c:pt>
                <c:pt idx="16726">
                  <c:v>584967.93074269476</c:v>
                </c:pt>
                <c:pt idx="16727">
                  <c:v>585251.72147413495</c:v>
                </c:pt>
                <c:pt idx="16728">
                  <c:v>585102.17056135624</c:v>
                </c:pt>
                <c:pt idx="16729">
                  <c:v>585354.58220411581</c:v>
                </c:pt>
                <c:pt idx="16730">
                  <c:v>585651.40340296121</c:v>
                </c:pt>
                <c:pt idx="16731">
                  <c:v>585075.75772553799</c:v>
                </c:pt>
                <c:pt idx="16732">
                  <c:v>585529.90585421084</c:v>
                </c:pt>
                <c:pt idx="16733">
                  <c:v>585084.49522286793</c:v>
                </c:pt>
                <c:pt idx="16734">
                  <c:v>585397.47664820554</c:v>
                </c:pt>
                <c:pt idx="16735">
                  <c:v>585664.01541448862</c:v>
                </c:pt>
                <c:pt idx="16736">
                  <c:v>585501.0242517133</c:v>
                </c:pt>
                <c:pt idx="16737">
                  <c:v>585223.5449382402</c:v>
                </c:pt>
                <c:pt idx="16738">
                  <c:v>585349.75194188766</c:v>
                </c:pt>
                <c:pt idx="16739">
                  <c:v>585646.69942865055</c:v>
                </c:pt>
                <c:pt idx="16740">
                  <c:v>585760.40182778274</c:v>
                </c:pt>
                <c:pt idx="16741">
                  <c:v>585540.62768352311</c:v>
                </c:pt>
                <c:pt idx="16742">
                  <c:v>585748.41726048419</c:v>
                </c:pt>
                <c:pt idx="16743">
                  <c:v>585624.32555906335</c:v>
                </c:pt>
                <c:pt idx="16744">
                  <c:v>585396.59968348418</c:v>
                </c:pt>
                <c:pt idx="16745">
                  <c:v>585736.88441210217</c:v>
                </c:pt>
                <c:pt idx="16746">
                  <c:v>585398.64377632982</c:v>
                </c:pt>
                <c:pt idx="16747">
                  <c:v>585467.28894435079</c:v>
                </c:pt>
                <c:pt idx="16748">
                  <c:v>585583.85175120714</c:v>
                </c:pt>
                <c:pt idx="16749">
                  <c:v>585968.20371078292</c:v>
                </c:pt>
                <c:pt idx="16750">
                  <c:v>585749.73079737823</c:v>
                </c:pt>
                <c:pt idx="16751">
                  <c:v>585546.2712839985</c:v>
                </c:pt>
                <c:pt idx="16752">
                  <c:v>585900.01952846837</c:v>
                </c:pt>
                <c:pt idx="16753">
                  <c:v>585731.30709862022</c:v>
                </c:pt>
                <c:pt idx="16754">
                  <c:v>585557.52854891052</c:v>
                </c:pt>
                <c:pt idx="16755">
                  <c:v>585603.77195094852</c:v>
                </c:pt>
                <c:pt idx="16756">
                  <c:v>585856.95742562343</c:v>
                </c:pt>
                <c:pt idx="16757">
                  <c:v>586153.17510356545</c:v>
                </c:pt>
                <c:pt idx="16758">
                  <c:v>585705.8643618935</c:v>
                </c:pt>
                <c:pt idx="16759">
                  <c:v>585836.82035434514</c:v>
                </c:pt>
                <c:pt idx="16760">
                  <c:v>585912.0962033429</c:v>
                </c:pt>
                <c:pt idx="16761">
                  <c:v>585983.36513409473</c:v>
                </c:pt>
                <c:pt idx="16762">
                  <c:v>586188.58772068843</c:v>
                </c:pt>
                <c:pt idx="16763">
                  <c:v>586145.50821152958</c:v>
                </c:pt>
                <c:pt idx="16764">
                  <c:v>586297.18062983081</c:v>
                </c:pt>
                <c:pt idx="16765">
                  <c:v>586240.35122008889</c:v>
                </c:pt>
                <c:pt idx="16766">
                  <c:v>586001.02902586071</c:v>
                </c:pt>
                <c:pt idx="16767">
                  <c:v>586433.61926902598</c:v>
                </c:pt>
                <c:pt idx="16768">
                  <c:v>585851.9831753833</c:v>
                </c:pt>
                <c:pt idx="16769">
                  <c:v>585901.91081307153</c:v>
                </c:pt>
                <c:pt idx="16770">
                  <c:v>586286.52501447883</c:v>
                </c:pt>
                <c:pt idx="16771">
                  <c:v>585927.29942060087</c:v>
                </c:pt>
                <c:pt idx="16772">
                  <c:v>586030.70092734403</c:v>
                </c:pt>
                <c:pt idx="16773">
                  <c:v>586033.22559974412</c:v>
                </c:pt>
                <c:pt idx="16774">
                  <c:v>586180.34975822305</c:v>
                </c:pt>
                <c:pt idx="16775">
                  <c:v>586234.94777395274</c:v>
                </c:pt>
                <c:pt idx="16776">
                  <c:v>586569.69703308528</c:v>
                </c:pt>
                <c:pt idx="16777">
                  <c:v>586133.6901572505</c:v>
                </c:pt>
                <c:pt idx="16778">
                  <c:v>586504.53772115137</c:v>
                </c:pt>
                <c:pt idx="16779">
                  <c:v>586572.92178300768</c:v>
                </c:pt>
                <c:pt idx="16780">
                  <c:v>586823.68839283357</c:v>
                </c:pt>
                <c:pt idx="16781">
                  <c:v>586498.70536274021</c:v>
                </c:pt>
                <c:pt idx="16782">
                  <c:v>586643.96308204147</c:v>
                </c:pt>
                <c:pt idx="16783">
                  <c:v>586503.45821630803</c:v>
                </c:pt>
                <c:pt idx="16784">
                  <c:v>586740.74337523372</c:v>
                </c:pt>
                <c:pt idx="16785">
                  <c:v>586932.73588970152</c:v>
                </c:pt>
                <c:pt idx="16786">
                  <c:v>586528.39309581742</c:v>
                </c:pt>
                <c:pt idx="16787">
                  <c:v>586841.0459344188</c:v>
                </c:pt>
                <c:pt idx="16788">
                  <c:v>586634.75652057771</c:v>
                </c:pt>
                <c:pt idx="16789">
                  <c:v>586678.51820967672</c:v>
                </c:pt>
                <c:pt idx="16790">
                  <c:v>587148.80713767291</c:v>
                </c:pt>
                <c:pt idx="16791">
                  <c:v>586849.67303103523</c:v>
                </c:pt>
                <c:pt idx="16792">
                  <c:v>587077.45533139235</c:v>
                </c:pt>
                <c:pt idx="16793">
                  <c:v>587360.83489986963</c:v>
                </c:pt>
                <c:pt idx="16794">
                  <c:v>587133.16323514318</c:v>
                </c:pt>
                <c:pt idx="16795">
                  <c:v>587401.65324717551</c:v>
                </c:pt>
                <c:pt idx="16796">
                  <c:v>586870.0599925695</c:v>
                </c:pt>
                <c:pt idx="16797">
                  <c:v>587118.55570486328</c:v>
                </c:pt>
                <c:pt idx="16798">
                  <c:v>587172.1089165333</c:v>
                </c:pt>
                <c:pt idx="16799">
                  <c:v>587264.54639636318</c:v>
                </c:pt>
                <c:pt idx="16800">
                  <c:v>587116.01057618693</c:v>
                </c:pt>
                <c:pt idx="16801">
                  <c:v>586996.70742715651</c:v>
                </c:pt>
                <c:pt idx="16802">
                  <c:v>587025.75193280727</c:v>
                </c:pt>
                <c:pt idx="16803">
                  <c:v>587023.87786044925</c:v>
                </c:pt>
                <c:pt idx="16804">
                  <c:v>587499.67896891979</c:v>
                </c:pt>
                <c:pt idx="16805">
                  <c:v>587273.46072755894</c:v>
                </c:pt>
                <c:pt idx="16806">
                  <c:v>587043.99500417081</c:v>
                </c:pt>
                <c:pt idx="16807">
                  <c:v>587446.12895659893</c:v>
                </c:pt>
                <c:pt idx="16808">
                  <c:v>587173.0651250378</c:v>
                </c:pt>
                <c:pt idx="16809">
                  <c:v>587212.83105162159</c:v>
                </c:pt>
                <c:pt idx="16810">
                  <c:v>587831.23479543091</c:v>
                </c:pt>
                <c:pt idx="16811">
                  <c:v>587670.75404895481</c:v>
                </c:pt>
                <c:pt idx="16812">
                  <c:v>587622.66571382235</c:v>
                </c:pt>
                <c:pt idx="16813">
                  <c:v>587207.02687850851</c:v>
                </c:pt>
                <c:pt idx="16814">
                  <c:v>587615.30652799469</c:v>
                </c:pt>
                <c:pt idx="16815">
                  <c:v>587374.49764674623</c:v>
                </c:pt>
                <c:pt idx="16816">
                  <c:v>587526.83013960754</c:v>
                </c:pt>
                <c:pt idx="16817">
                  <c:v>587881.04694922396</c:v>
                </c:pt>
                <c:pt idx="16818">
                  <c:v>587332.5795968587</c:v>
                </c:pt>
                <c:pt idx="16819">
                  <c:v>587282.44199897209</c:v>
                </c:pt>
                <c:pt idx="16820">
                  <c:v>587301.27170477982</c:v>
                </c:pt>
                <c:pt idx="16821">
                  <c:v>587311.49082459346</c:v>
                </c:pt>
                <c:pt idx="16822">
                  <c:v>587521.944574286</c:v>
                </c:pt>
                <c:pt idx="16823">
                  <c:v>587509.14578687155</c:v>
                </c:pt>
                <c:pt idx="16824">
                  <c:v>587755.39190266724</c:v>
                </c:pt>
                <c:pt idx="16825">
                  <c:v>587389.05254410894</c:v>
                </c:pt>
                <c:pt idx="16826">
                  <c:v>587926.56961475045</c:v>
                </c:pt>
                <c:pt idx="16827">
                  <c:v>587417.61741204828</c:v>
                </c:pt>
                <c:pt idx="16828">
                  <c:v>587704.4603928047</c:v>
                </c:pt>
                <c:pt idx="16829">
                  <c:v>587501.45789153141</c:v>
                </c:pt>
                <c:pt idx="16830">
                  <c:v>587470.26269162225</c:v>
                </c:pt>
                <c:pt idx="16831">
                  <c:v>587864.25074107957</c:v>
                </c:pt>
                <c:pt idx="16832">
                  <c:v>587665.54351870588</c:v>
                </c:pt>
                <c:pt idx="16833">
                  <c:v>587939.79657302902</c:v>
                </c:pt>
                <c:pt idx="16834">
                  <c:v>587999.68052298401</c:v>
                </c:pt>
                <c:pt idx="16835">
                  <c:v>587889.47136012011</c:v>
                </c:pt>
                <c:pt idx="16836">
                  <c:v>587754.76904866437</c:v>
                </c:pt>
                <c:pt idx="16837">
                  <c:v>587701.85382540175</c:v>
                </c:pt>
                <c:pt idx="16838">
                  <c:v>587938.44839996356</c:v>
                </c:pt>
                <c:pt idx="16839">
                  <c:v>588105.06166231516</c:v>
                </c:pt>
                <c:pt idx="16840">
                  <c:v>587826.75677440269</c:v>
                </c:pt>
                <c:pt idx="16841">
                  <c:v>588184.49613310944</c:v>
                </c:pt>
                <c:pt idx="16842">
                  <c:v>588314.2515108349</c:v>
                </c:pt>
                <c:pt idx="16843">
                  <c:v>588285.98554058513</c:v>
                </c:pt>
                <c:pt idx="16844">
                  <c:v>588030.93170935754</c:v>
                </c:pt>
                <c:pt idx="16845">
                  <c:v>588086.00368069019</c:v>
                </c:pt>
                <c:pt idx="16846">
                  <c:v>588344.20869390119</c:v>
                </c:pt>
                <c:pt idx="16847">
                  <c:v>588431.14750984765</c:v>
                </c:pt>
                <c:pt idx="16848">
                  <c:v>588130.55219475122</c:v>
                </c:pt>
                <c:pt idx="16849">
                  <c:v>588117.53983247408</c:v>
                </c:pt>
                <c:pt idx="16850">
                  <c:v>588479.82387811795</c:v>
                </c:pt>
                <c:pt idx="16851">
                  <c:v>588603.135273661</c:v>
                </c:pt>
                <c:pt idx="16852">
                  <c:v>588257.92878916091</c:v>
                </c:pt>
                <c:pt idx="16853">
                  <c:v>588349.44101306773</c:v>
                </c:pt>
                <c:pt idx="16854">
                  <c:v>588871.75457584893</c:v>
                </c:pt>
                <c:pt idx="16855">
                  <c:v>588404.30856011831</c:v>
                </c:pt>
                <c:pt idx="16856">
                  <c:v>589025.85433660622</c:v>
                </c:pt>
                <c:pt idx="16857">
                  <c:v>588609.60238450044</c:v>
                </c:pt>
                <c:pt idx="16858">
                  <c:v>588940.32086459559</c:v>
                </c:pt>
                <c:pt idx="16859">
                  <c:v>588563.12855608924</c:v>
                </c:pt>
                <c:pt idx="16860">
                  <c:v>588608.46413130022</c:v>
                </c:pt>
                <c:pt idx="16861">
                  <c:v>588785.42599534872</c:v>
                </c:pt>
                <c:pt idx="16862">
                  <c:v>588830.01620114711</c:v>
                </c:pt>
                <c:pt idx="16863">
                  <c:v>589034.72555163049</c:v>
                </c:pt>
                <c:pt idx="16864">
                  <c:v>588720.96144358185</c:v>
                </c:pt>
                <c:pt idx="16865">
                  <c:v>588782.82369994069</c:v>
                </c:pt>
                <c:pt idx="16866">
                  <c:v>588772.34501514724</c:v>
                </c:pt>
                <c:pt idx="16867">
                  <c:v>588851.85354996496</c:v>
                </c:pt>
                <c:pt idx="16868">
                  <c:v>588790.37625343632</c:v>
                </c:pt>
                <c:pt idx="16869">
                  <c:v>589015.44083915872</c:v>
                </c:pt>
                <c:pt idx="16870">
                  <c:v>588828.41591045645</c:v>
                </c:pt>
                <c:pt idx="16871">
                  <c:v>589333.49655867997</c:v>
                </c:pt>
                <c:pt idx="16872">
                  <c:v>589177.29602803395</c:v>
                </c:pt>
                <c:pt idx="16873">
                  <c:v>588825.54167269857</c:v>
                </c:pt>
                <c:pt idx="16874">
                  <c:v>589369.46745631238</c:v>
                </c:pt>
                <c:pt idx="16875">
                  <c:v>589400.69339523534</c:v>
                </c:pt>
                <c:pt idx="16876">
                  <c:v>589342.79369240301</c:v>
                </c:pt>
                <c:pt idx="16877">
                  <c:v>589546.13190575398</c:v>
                </c:pt>
                <c:pt idx="16878">
                  <c:v>589260.27960379655</c:v>
                </c:pt>
                <c:pt idx="16879">
                  <c:v>589385.98362749442</c:v>
                </c:pt>
                <c:pt idx="16880">
                  <c:v>589241.79517946916</c:v>
                </c:pt>
                <c:pt idx="16881">
                  <c:v>589476.6160136133</c:v>
                </c:pt>
                <c:pt idx="16882">
                  <c:v>589534.18779076508</c:v>
                </c:pt>
                <c:pt idx="16883">
                  <c:v>589551.6087726478</c:v>
                </c:pt>
                <c:pt idx="16884">
                  <c:v>589409.79863174073</c:v>
                </c:pt>
                <c:pt idx="16885">
                  <c:v>589323.93576274998</c:v>
                </c:pt>
                <c:pt idx="16886">
                  <c:v>589776.99861416488</c:v>
                </c:pt>
                <c:pt idx="16887">
                  <c:v>589597.7163044021</c:v>
                </c:pt>
                <c:pt idx="16888">
                  <c:v>589200.77534590336</c:v>
                </c:pt>
                <c:pt idx="16889">
                  <c:v>589279.83715554478</c:v>
                </c:pt>
                <c:pt idx="16890">
                  <c:v>589324.09835809981</c:v>
                </c:pt>
                <c:pt idx="16891">
                  <c:v>589372.1218993247</c:v>
                </c:pt>
                <c:pt idx="16892">
                  <c:v>589721.80725684459</c:v>
                </c:pt>
                <c:pt idx="16893">
                  <c:v>589789.89743444335</c:v>
                </c:pt>
                <c:pt idx="16894">
                  <c:v>589405.02438042266</c:v>
                </c:pt>
                <c:pt idx="16895">
                  <c:v>589673.56715028349</c:v>
                </c:pt>
                <c:pt idx="16896">
                  <c:v>589814.75537037838</c:v>
                </c:pt>
                <c:pt idx="16897">
                  <c:v>589577.03811321978</c:v>
                </c:pt>
                <c:pt idx="16898">
                  <c:v>589999.31251550664</c:v>
                </c:pt>
                <c:pt idx="16899">
                  <c:v>589686.98018694262</c:v>
                </c:pt>
                <c:pt idx="16900">
                  <c:v>590104.70801032812</c:v>
                </c:pt>
                <c:pt idx="16901">
                  <c:v>590112.20021884842</c:v>
                </c:pt>
                <c:pt idx="16902">
                  <c:v>589866.11850338744</c:v>
                </c:pt>
                <c:pt idx="16903">
                  <c:v>589924.11244601966</c:v>
                </c:pt>
                <c:pt idx="16904">
                  <c:v>589964.12020122795</c:v>
                </c:pt>
                <c:pt idx="16905">
                  <c:v>590078.91964206903</c:v>
                </c:pt>
                <c:pt idx="16906">
                  <c:v>590315.73006959935</c:v>
                </c:pt>
                <c:pt idx="16907">
                  <c:v>590118.02085597988</c:v>
                </c:pt>
                <c:pt idx="16908">
                  <c:v>590036.07350481499</c:v>
                </c:pt>
                <c:pt idx="16909">
                  <c:v>589928.99985134345</c:v>
                </c:pt>
                <c:pt idx="16910">
                  <c:v>590104.44454854669</c:v>
                </c:pt>
                <c:pt idx="16911">
                  <c:v>589851.98011590377</c:v>
                </c:pt>
                <c:pt idx="16912">
                  <c:v>589842.18800352118</c:v>
                </c:pt>
                <c:pt idx="16913">
                  <c:v>589898.71385960816</c:v>
                </c:pt>
                <c:pt idx="16914">
                  <c:v>590512.33619754366</c:v>
                </c:pt>
                <c:pt idx="16915">
                  <c:v>590064.25595015788</c:v>
                </c:pt>
                <c:pt idx="16916">
                  <c:v>589932.67685708764</c:v>
                </c:pt>
                <c:pt idx="16917">
                  <c:v>589960.6607421122</c:v>
                </c:pt>
                <c:pt idx="16918">
                  <c:v>589986.26956841722</c:v>
                </c:pt>
                <c:pt idx="16919">
                  <c:v>590235.89251452289</c:v>
                </c:pt>
                <c:pt idx="16920">
                  <c:v>590105.07318536204</c:v>
                </c:pt>
                <c:pt idx="16921">
                  <c:v>590471.95261621068</c:v>
                </c:pt>
                <c:pt idx="16922">
                  <c:v>590583.43087182136</c:v>
                </c:pt>
                <c:pt idx="16923">
                  <c:v>590239.25039553177</c:v>
                </c:pt>
                <c:pt idx="16924">
                  <c:v>590829.04563721281</c:v>
                </c:pt>
                <c:pt idx="16925">
                  <c:v>590421.34238034871</c:v>
                </c:pt>
                <c:pt idx="16926">
                  <c:v>590784.28029306233</c:v>
                </c:pt>
                <c:pt idx="16927">
                  <c:v>590396.86398469971</c:v>
                </c:pt>
                <c:pt idx="16928">
                  <c:v>590930.52035874175</c:v>
                </c:pt>
                <c:pt idx="16929">
                  <c:v>590402.21560046659</c:v>
                </c:pt>
                <c:pt idx="16930">
                  <c:v>591012.79201199184</c:v>
                </c:pt>
                <c:pt idx="16931">
                  <c:v>591029.16282859782</c:v>
                </c:pt>
                <c:pt idx="16932">
                  <c:v>590939.62111405819</c:v>
                </c:pt>
                <c:pt idx="16933">
                  <c:v>590855.30238093995</c:v>
                </c:pt>
                <c:pt idx="16934">
                  <c:v>590570.60356157704</c:v>
                </c:pt>
                <c:pt idx="16935">
                  <c:v>590654.70184277964</c:v>
                </c:pt>
                <c:pt idx="16936">
                  <c:v>590986.14943987923</c:v>
                </c:pt>
                <c:pt idx="16937">
                  <c:v>590964.70665587031</c:v>
                </c:pt>
                <c:pt idx="16938">
                  <c:v>590714.33906683652</c:v>
                </c:pt>
                <c:pt idx="16939">
                  <c:v>590723.60318722052</c:v>
                </c:pt>
                <c:pt idx="16940">
                  <c:v>590785.55972934328</c:v>
                </c:pt>
                <c:pt idx="16941">
                  <c:v>591046.59278894146</c:v>
                </c:pt>
                <c:pt idx="16942">
                  <c:v>591237.4251953864</c:v>
                </c:pt>
                <c:pt idx="16943">
                  <c:v>590884.62601590133</c:v>
                </c:pt>
                <c:pt idx="16944">
                  <c:v>590675.32999535231</c:v>
                </c:pt>
                <c:pt idx="16945">
                  <c:v>591027.91682457121</c:v>
                </c:pt>
                <c:pt idx="16946">
                  <c:v>590793.69161567139</c:v>
                </c:pt>
                <c:pt idx="16947">
                  <c:v>591209.07048912812</c:v>
                </c:pt>
                <c:pt idx="16948">
                  <c:v>591079.95717596903</c:v>
                </c:pt>
                <c:pt idx="16949">
                  <c:v>590918.32829304785</c:v>
                </c:pt>
                <c:pt idx="16950">
                  <c:v>591581.48407180177</c:v>
                </c:pt>
                <c:pt idx="16951">
                  <c:v>591064.12439767085</c:v>
                </c:pt>
                <c:pt idx="16952">
                  <c:v>591080.21653473272</c:v>
                </c:pt>
                <c:pt idx="16953">
                  <c:v>591034.62139864161</c:v>
                </c:pt>
                <c:pt idx="16954">
                  <c:v>591526.51366177748</c:v>
                </c:pt>
                <c:pt idx="16955">
                  <c:v>591443.87383946602</c:v>
                </c:pt>
                <c:pt idx="16956">
                  <c:v>591261.5462847983</c:v>
                </c:pt>
                <c:pt idx="16957">
                  <c:v>591605.01731599099</c:v>
                </c:pt>
                <c:pt idx="16958">
                  <c:v>591363.67993121699</c:v>
                </c:pt>
                <c:pt idx="16959">
                  <c:v>591746.25675659976</c:v>
                </c:pt>
                <c:pt idx="16960">
                  <c:v>591571.38476841536</c:v>
                </c:pt>
                <c:pt idx="16961">
                  <c:v>591197.00166298111</c:v>
                </c:pt>
                <c:pt idx="16962">
                  <c:v>591203.18212956935</c:v>
                </c:pt>
                <c:pt idx="16963">
                  <c:v>591265.82647642342</c:v>
                </c:pt>
                <c:pt idx="16964">
                  <c:v>591679.97943961225</c:v>
                </c:pt>
                <c:pt idx="16965">
                  <c:v>591864.12811238295</c:v>
                </c:pt>
                <c:pt idx="16966">
                  <c:v>591877.69275646389</c:v>
                </c:pt>
                <c:pt idx="16967">
                  <c:v>591695.68676699093</c:v>
                </c:pt>
                <c:pt idx="16968">
                  <c:v>591652.50417512085</c:v>
                </c:pt>
                <c:pt idx="16969">
                  <c:v>592185.23046144005</c:v>
                </c:pt>
                <c:pt idx="16970">
                  <c:v>592040.81940305163</c:v>
                </c:pt>
                <c:pt idx="16971">
                  <c:v>592112.1173708475</c:v>
                </c:pt>
                <c:pt idx="16972">
                  <c:v>592171.34681380261</c:v>
                </c:pt>
                <c:pt idx="16973">
                  <c:v>591693.08602622</c:v>
                </c:pt>
                <c:pt idx="16974">
                  <c:v>592303.55127771629</c:v>
                </c:pt>
                <c:pt idx="16975">
                  <c:v>592088.14077850361</c:v>
                </c:pt>
                <c:pt idx="16976">
                  <c:v>592139.78143325401</c:v>
                </c:pt>
                <c:pt idx="16977">
                  <c:v>592270.12886760128</c:v>
                </c:pt>
                <c:pt idx="16978">
                  <c:v>591923.8579029534</c:v>
                </c:pt>
                <c:pt idx="16979">
                  <c:v>592006.13944692176</c:v>
                </c:pt>
                <c:pt idx="16980">
                  <c:v>592624.9174430829</c:v>
                </c:pt>
                <c:pt idx="16981">
                  <c:v>592642.94860014995</c:v>
                </c:pt>
                <c:pt idx="16982">
                  <c:v>592361.32911882352</c:v>
                </c:pt>
                <c:pt idx="16983">
                  <c:v>592253.03460972826</c:v>
                </c:pt>
                <c:pt idx="16984">
                  <c:v>592332.80681137601</c:v>
                </c:pt>
                <c:pt idx="16985">
                  <c:v>592124.6225654817</c:v>
                </c:pt>
                <c:pt idx="16986">
                  <c:v>592570.05481794348</c:v>
                </c:pt>
                <c:pt idx="16987">
                  <c:v>592239.81549361965</c:v>
                </c:pt>
                <c:pt idx="16988">
                  <c:v>592321.20075252827</c:v>
                </c:pt>
                <c:pt idx="16989">
                  <c:v>592869.40329433978</c:v>
                </c:pt>
                <c:pt idx="16990">
                  <c:v>592586.26978067344</c:v>
                </c:pt>
                <c:pt idx="16991">
                  <c:v>592297.47064697789</c:v>
                </c:pt>
                <c:pt idx="16992">
                  <c:v>592560.99025942478</c:v>
                </c:pt>
                <c:pt idx="16993">
                  <c:v>592424.38071762852</c:v>
                </c:pt>
                <c:pt idx="16994">
                  <c:v>592510.55979897245</c:v>
                </c:pt>
                <c:pt idx="16995">
                  <c:v>592789.22404431622</c:v>
                </c:pt>
                <c:pt idx="16996">
                  <c:v>592741.00697459234</c:v>
                </c:pt>
                <c:pt idx="16997">
                  <c:v>593100.69648904412</c:v>
                </c:pt>
                <c:pt idx="16998">
                  <c:v>592704.94969813013</c:v>
                </c:pt>
                <c:pt idx="16999">
                  <c:v>592696.20688556251</c:v>
                </c:pt>
                <c:pt idx="17000">
                  <c:v>592708.14075683162</c:v>
                </c:pt>
                <c:pt idx="17001">
                  <c:v>592755.83931987605</c:v>
                </c:pt>
                <c:pt idx="17002">
                  <c:v>593339.86715775053</c:v>
                </c:pt>
                <c:pt idx="17003">
                  <c:v>593082.20943438692</c:v>
                </c:pt>
                <c:pt idx="17004">
                  <c:v>592796.6432842213</c:v>
                </c:pt>
                <c:pt idx="17005">
                  <c:v>592895.01383467182</c:v>
                </c:pt>
                <c:pt idx="17006">
                  <c:v>593462.94796411379</c:v>
                </c:pt>
                <c:pt idx="17007">
                  <c:v>593201.32602155791</c:v>
                </c:pt>
                <c:pt idx="17008">
                  <c:v>592945.48642910772</c:v>
                </c:pt>
                <c:pt idx="17009">
                  <c:v>593112.96973403171</c:v>
                </c:pt>
                <c:pt idx="17010">
                  <c:v>592959.7745051994</c:v>
                </c:pt>
                <c:pt idx="17011">
                  <c:v>593413.92586250906</c:v>
                </c:pt>
                <c:pt idx="17012">
                  <c:v>593092.87151574739</c:v>
                </c:pt>
                <c:pt idx="17013">
                  <c:v>593095.08062208258</c:v>
                </c:pt>
                <c:pt idx="17014">
                  <c:v>593142.96296570392</c:v>
                </c:pt>
                <c:pt idx="17015">
                  <c:v>593137.20296035253</c:v>
                </c:pt>
                <c:pt idx="17016">
                  <c:v>593420.60438646819</c:v>
                </c:pt>
                <c:pt idx="17017">
                  <c:v>593585.00226615183</c:v>
                </c:pt>
                <c:pt idx="17018">
                  <c:v>593694.37475511665</c:v>
                </c:pt>
                <c:pt idx="17019">
                  <c:v>593223.9065164366</c:v>
                </c:pt>
                <c:pt idx="17020">
                  <c:v>593283.28970108251</c:v>
                </c:pt>
                <c:pt idx="17021">
                  <c:v>593596.40941283619</c:v>
                </c:pt>
                <c:pt idx="17022">
                  <c:v>593655.79696008086</c:v>
                </c:pt>
                <c:pt idx="17023">
                  <c:v>593949.97428983671</c:v>
                </c:pt>
                <c:pt idx="17024">
                  <c:v>593983.86495461501</c:v>
                </c:pt>
                <c:pt idx="17025">
                  <c:v>593451.08135636046</c:v>
                </c:pt>
                <c:pt idx="17026">
                  <c:v>593554.03311719862</c:v>
                </c:pt>
                <c:pt idx="17027">
                  <c:v>594100.42899584945</c:v>
                </c:pt>
                <c:pt idx="17028">
                  <c:v>593551.83335763484</c:v>
                </c:pt>
                <c:pt idx="17029">
                  <c:v>593974.22406689508</c:v>
                </c:pt>
                <c:pt idx="17030">
                  <c:v>593890.16264851543</c:v>
                </c:pt>
                <c:pt idx="17031">
                  <c:v>594061.15598377225</c:v>
                </c:pt>
                <c:pt idx="17032">
                  <c:v>593752.90388262691</c:v>
                </c:pt>
                <c:pt idx="17033">
                  <c:v>593853.72095438617</c:v>
                </c:pt>
                <c:pt idx="17034">
                  <c:v>594156.1174142852</c:v>
                </c:pt>
                <c:pt idx="17035">
                  <c:v>593620.61971775745</c:v>
                </c:pt>
                <c:pt idx="17036">
                  <c:v>594260.42702690163</c:v>
                </c:pt>
                <c:pt idx="17037">
                  <c:v>594167.8402668843</c:v>
                </c:pt>
                <c:pt idx="17038">
                  <c:v>594132.98823943152</c:v>
                </c:pt>
                <c:pt idx="17039">
                  <c:v>594271.41865385033</c:v>
                </c:pt>
                <c:pt idx="17040">
                  <c:v>594413.7824653365</c:v>
                </c:pt>
                <c:pt idx="17041">
                  <c:v>594509.46436093224</c:v>
                </c:pt>
                <c:pt idx="17042">
                  <c:v>593976.56240335782</c:v>
                </c:pt>
                <c:pt idx="17043">
                  <c:v>594021.12810828281</c:v>
                </c:pt>
                <c:pt idx="17044">
                  <c:v>594457.99761103548</c:v>
                </c:pt>
                <c:pt idx="17045">
                  <c:v>594102.49100239959</c:v>
                </c:pt>
                <c:pt idx="17046">
                  <c:v>594302.45500497404</c:v>
                </c:pt>
                <c:pt idx="17047">
                  <c:v>594174.98872588284</c:v>
                </c:pt>
                <c:pt idx="17048">
                  <c:v>594421.95380369632</c:v>
                </c:pt>
                <c:pt idx="17049">
                  <c:v>594085.09507145744</c:v>
                </c:pt>
                <c:pt idx="17050">
                  <c:v>594092.22485578724</c:v>
                </c:pt>
                <c:pt idx="17051">
                  <c:v>594292.87416801485</c:v>
                </c:pt>
                <c:pt idx="17052">
                  <c:v>594135.92055829626</c:v>
                </c:pt>
                <c:pt idx="17053">
                  <c:v>594592.53096566594</c:v>
                </c:pt>
                <c:pt idx="17054">
                  <c:v>594598.44598689524</c:v>
                </c:pt>
                <c:pt idx="17055">
                  <c:v>594871.79970608978</c:v>
                </c:pt>
                <c:pt idx="17056">
                  <c:v>594483.57219152676</c:v>
                </c:pt>
                <c:pt idx="17057">
                  <c:v>594352.61955964845</c:v>
                </c:pt>
                <c:pt idx="17058">
                  <c:v>594594.65856809751</c:v>
                </c:pt>
                <c:pt idx="17059">
                  <c:v>594647.37898724771</c:v>
                </c:pt>
                <c:pt idx="17060">
                  <c:v>594611.87671313761</c:v>
                </c:pt>
                <c:pt idx="17061">
                  <c:v>594432.18735015416</c:v>
                </c:pt>
                <c:pt idx="17062">
                  <c:v>594528.88649497426</c:v>
                </c:pt>
                <c:pt idx="17063">
                  <c:v>594749.07445183583</c:v>
                </c:pt>
                <c:pt idx="17064">
                  <c:v>594459.08099127235</c:v>
                </c:pt>
                <c:pt idx="17065">
                  <c:v>594877.36003658408</c:v>
                </c:pt>
                <c:pt idx="17066">
                  <c:v>595086.65269933816</c:v>
                </c:pt>
                <c:pt idx="17067">
                  <c:v>594996.51279758208</c:v>
                </c:pt>
                <c:pt idx="17068">
                  <c:v>595255.94213176076</c:v>
                </c:pt>
                <c:pt idx="17069">
                  <c:v>595157.69229229307</c:v>
                </c:pt>
                <c:pt idx="17070">
                  <c:v>595311.55390124512</c:v>
                </c:pt>
                <c:pt idx="17071">
                  <c:v>594669.37949438882</c:v>
                </c:pt>
                <c:pt idx="17072">
                  <c:v>594965.57463421451</c:v>
                </c:pt>
                <c:pt idx="17073">
                  <c:v>595327.81214243965</c:v>
                </c:pt>
                <c:pt idx="17074">
                  <c:v>594806.95121739758</c:v>
                </c:pt>
                <c:pt idx="17075">
                  <c:v>594847.67514512071</c:v>
                </c:pt>
                <c:pt idx="17076">
                  <c:v>594849.15211353323</c:v>
                </c:pt>
                <c:pt idx="17077">
                  <c:v>594854.00916745735</c:v>
                </c:pt>
                <c:pt idx="17078">
                  <c:v>595384.24883635412</c:v>
                </c:pt>
                <c:pt idx="17079">
                  <c:v>595178.67014173814</c:v>
                </c:pt>
                <c:pt idx="17080">
                  <c:v>595458.5850580337</c:v>
                </c:pt>
                <c:pt idx="17081">
                  <c:v>595742.13805108366</c:v>
                </c:pt>
                <c:pt idx="17082">
                  <c:v>595390.69952284801</c:v>
                </c:pt>
                <c:pt idx="17083">
                  <c:v>595142.36148520804</c:v>
                </c:pt>
                <c:pt idx="17084">
                  <c:v>595312.08332431153</c:v>
                </c:pt>
                <c:pt idx="17085">
                  <c:v>595204.78628699307</c:v>
                </c:pt>
                <c:pt idx="17086">
                  <c:v>595277.40736875415</c:v>
                </c:pt>
                <c:pt idx="17087">
                  <c:v>595958.5870955016</c:v>
                </c:pt>
                <c:pt idx="17088">
                  <c:v>595769.78115469939</c:v>
                </c:pt>
                <c:pt idx="17089">
                  <c:v>595319.37482793769</c:v>
                </c:pt>
                <c:pt idx="17090">
                  <c:v>596094.12732837081</c:v>
                </c:pt>
                <c:pt idx="17091">
                  <c:v>595993.18384826311</c:v>
                </c:pt>
                <c:pt idx="17092">
                  <c:v>595443.67427278461</c:v>
                </c:pt>
                <c:pt idx="17093">
                  <c:v>595691.68202062754</c:v>
                </c:pt>
                <c:pt idx="17094">
                  <c:v>595535.89969121851</c:v>
                </c:pt>
                <c:pt idx="17095">
                  <c:v>595919.08299115335</c:v>
                </c:pt>
                <c:pt idx="17096">
                  <c:v>596147.60202877712</c:v>
                </c:pt>
                <c:pt idx="17097">
                  <c:v>595844.79789542092</c:v>
                </c:pt>
                <c:pt idx="17098">
                  <c:v>595708.50939603592</c:v>
                </c:pt>
                <c:pt idx="17099">
                  <c:v>595993.9235513357</c:v>
                </c:pt>
                <c:pt idx="17100">
                  <c:v>596124.52590355196</c:v>
                </c:pt>
                <c:pt idx="17101">
                  <c:v>595660.36430156231</c:v>
                </c:pt>
                <c:pt idx="17102">
                  <c:v>596245.39797662024</c:v>
                </c:pt>
                <c:pt idx="17103">
                  <c:v>596128.55136399216</c:v>
                </c:pt>
                <c:pt idx="17104">
                  <c:v>595745.05960608146</c:v>
                </c:pt>
                <c:pt idx="17105">
                  <c:v>596022.00960571365</c:v>
                </c:pt>
                <c:pt idx="17106">
                  <c:v>596232.13459293032</c:v>
                </c:pt>
                <c:pt idx="17107">
                  <c:v>595972.70194739639</c:v>
                </c:pt>
                <c:pt idx="17108">
                  <c:v>596192.26054158749</c:v>
                </c:pt>
                <c:pt idx="17109">
                  <c:v>596250.85783372878</c:v>
                </c:pt>
                <c:pt idx="17110">
                  <c:v>595993.20019299025</c:v>
                </c:pt>
                <c:pt idx="17111">
                  <c:v>596032.17150139029</c:v>
                </c:pt>
                <c:pt idx="17112">
                  <c:v>596276.42701804673</c:v>
                </c:pt>
                <c:pt idx="17113">
                  <c:v>596118.77236748172</c:v>
                </c:pt>
                <c:pt idx="17114">
                  <c:v>596877.43998699891</c:v>
                </c:pt>
                <c:pt idx="17115">
                  <c:v>596171.28375577973</c:v>
                </c:pt>
                <c:pt idx="17116">
                  <c:v>596137.98442980566</c:v>
                </c:pt>
                <c:pt idx="17117">
                  <c:v>596675.88870076241</c:v>
                </c:pt>
                <c:pt idx="17118">
                  <c:v>596757.61851905542</c:v>
                </c:pt>
                <c:pt idx="17119">
                  <c:v>596334.85408897768</c:v>
                </c:pt>
                <c:pt idx="17120">
                  <c:v>596229.3339529275</c:v>
                </c:pt>
                <c:pt idx="17121">
                  <c:v>596338.89566753991</c:v>
                </c:pt>
                <c:pt idx="17122">
                  <c:v>596696.24127586093</c:v>
                </c:pt>
                <c:pt idx="17123">
                  <c:v>596252.98670451064</c:v>
                </c:pt>
                <c:pt idx="17124">
                  <c:v>596466.67674192961</c:v>
                </c:pt>
                <c:pt idx="17125">
                  <c:v>596324.76719384955</c:v>
                </c:pt>
                <c:pt idx="17126">
                  <c:v>596888.80369939993</c:v>
                </c:pt>
                <c:pt idx="17127">
                  <c:v>596838.88843386481</c:v>
                </c:pt>
                <c:pt idx="17128">
                  <c:v>596921.5916867177</c:v>
                </c:pt>
                <c:pt idx="17129">
                  <c:v>597093.4871048819</c:v>
                </c:pt>
                <c:pt idx="17130">
                  <c:v>596717.06832896103</c:v>
                </c:pt>
                <c:pt idx="17131">
                  <c:v>596990.79350504733</c:v>
                </c:pt>
                <c:pt idx="17132">
                  <c:v>596875.87878863758</c:v>
                </c:pt>
                <c:pt idx="17133">
                  <c:v>597279.19994718011</c:v>
                </c:pt>
                <c:pt idx="17134">
                  <c:v>597354.79975898517</c:v>
                </c:pt>
                <c:pt idx="17135">
                  <c:v>596839.29304394743</c:v>
                </c:pt>
                <c:pt idx="17136">
                  <c:v>597376.39542941528</c:v>
                </c:pt>
                <c:pt idx="17137">
                  <c:v>597166.71723776031</c:v>
                </c:pt>
                <c:pt idx="17138">
                  <c:v>597621.99553347973</c:v>
                </c:pt>
                <c:pt idx="17139">
                  <c:v>597759.52781362599</c:v>
                </c:pt>
                <c:pt idx="17140">
                  <c:v>597790.81820626277</c:v>
                </c:pt>
                <c:pt idx="17141">
                  <c:v>597134.61631401605</c:v>
                </c:pt>
                <c:pt idx="17142">
                  <c:v>597372.21926557773</c:v>
                </c:pt>
                <c:pt idx="17143">
                  <c:v>597859.63047543715</c:v>
                </c:pt>
                <c:pt idx="17144">
                  <c:v>597883.03526203264</c:v>
                </c:pt>
                <c:pt idx="17145">
                  <c:v>597446.02420842613</c:v>
                </c:pt>
                <c:pt idx="17146">
                  <c:v>597707.95558996522</c:v>
                </c:pt>
                <c:pt idx="17147">
                  <c:v>597495.03748280124</c:v>
                </c:pt>
                <c:pt idx="17148">
                  <c:v>597690.81871988415</c:v>
                </c:pt>
                <c:pt idx="17149">
                  <c:v>597528.22497537639</c:v>
                </c:pt>
                <c:pt idx="17150">
                  <c:v>598138.98326230142</c:v>
                </c:pt>
                <c:pt idx="17151">
                  <c:v>598024.61501221289</c:v>
                </c:pt>
                <c:pt idx="17152">
                  <c:v>597722.35895894712</c:v>
                </c:pt>
                <c:pt idx="17153">
                  <c:v>597705.02233876707</c:v>
                </c:pt>
                <c:pt idx="17154">
                  <c:v>597866.68636414991</c:v>
                </c:pt>
                <c:pt idx="17155">
                  <c:v>598040.71528908331</c:v>
                </c:pt>
                <c:pt idx="17156">
                  <c:v>597824.56324994529</c:v>
                </c:pt>
                <c:pt idx="17157">
                  <c:v>597940.12979318306</c:v>
                </c:pt>
                <c:pt idx="17158">
                  <c:v>598507.44053030561</c:v>
                </c:pt>
                <c:pt idx="17159">
                  <c:v>598255.80185129994</c:v>
                </c:pt>
                <c:pt idx="17160">
                  <c:v>598390.39097042696</c:v>
                </c:pt>
                <c:pt idx="17161">
                  <c:v>598589.66506259691</c:v>
                </c:pt>
                <c:pt idx="17162">
                  <c:v>598463.34355280176</c:v>
                </c:pt>
                <c:pt idx="17163">
                  <c:v>598480.33767596341</c:v>
                </c:pt>
                <c:pt idx="17164">
                  <c:v>598276.09350628173</c:v>
                </c:pt>
                <c:pt idx="17165">
                  <c:v>598666.84604634647</c:v>
                </c:pt>
                <c:pt idx="17166">
                  <c:v>598202.03425929206</c:v>
                </c:pt>
                <c:pt idx="17167">
                  <c:v>598629.86648141698</c:v>
                </c:pt>
                <c:pt idx="17168">
                  <c:v>598839.16541419912</c:v>
                </c:pt>
                <c:pt idx="17169">
                  <c:v>598543.0174214876</c:v>
                </c:pt>
                <c:pt idx="17170">
                  <c:v>598311.47801463224</c:v>
                </c:pt>
                <c:pt idx="17171">
                  <c:v>598419.7147258271</c:v>
                </c:pt>
                <c:pt idx="17172">
                  <c:v>598732.39187465562</c:v>
                </c:pt>
                <c:pt idx="17173">
                  <c:v>598489.07797347091</c:v>
                </c:pt>
                <c:pt idx="17174">
                  <c:v>598576.01307357207</c:v>
                </c:pt>
                <c:pt idx="17175">
                  <c:v>598517.22498445935</c:v>
                </c:pt>
                <c:pt idx="17176">
                  <c:v>598823.1667902373</c:v>
                </c:pt>
                <c:pt idx="17177">
                  <c:v>598483.28430181532</c:v>
                </c:pt>
                <c:pt idx="17178">
                  <c:v>598957.42798990069</c:v>
                </c:pt>
                <c:pt idx="17179">
                  <c:v>598998.23607117077</c:v>
                </c:pt>
                <c:pt idx="17180">
                  <c:v>598795.84734879225</c:v>
                </c:pt>
                <c:pt idx="17181">
                  <c:v>598663.60339337366</c:v>
                </c:pt>
                <c:pt idx="17182">
                  <c:v>599249.73084655812</c:v>
                </c:pt>
                <c:pt idx="17183">
                  <c:v>599140.02650501521</c:v>
                </c:pt>
                <c:pt idx="17184">
                  <c:v>599288.24511889531</c:v>
                </c:pt>
                <c:pt idx="17185">
                  <c:v>598860.96582794155</c:v>
                </c:pt>
                <c:pt idx="17186">
                  <c:v>598791.60153020278</c:v>
                </c:pt>
                <c:pt idx="17187">
                  <c:v>599210.98733837088</c:v>
                </c:pt>
                <c:pt idx="17188">
                  <c:v>598872.11577304848</c:v>
                </c:pt>
                <c:pt idx="17189">
                  <c:v>598939.22180077876</c:v>
                </c:pt>
                <c:pt idx="17190">
                  <c:v>599569.54371489154</c:v>
                </c:pt>
                <c:pt idx="17191">
                  <c:v>599198.68372979469</c:v>
                </c:pt>
                <c:pt idx="17192">
                  <c:v>599020.62863290391</c:v>
                </c:pt>
                <c:pt idx="17193">
                  <c:v>599814.22746487486</c:v>
                </c:pt>
                <c:pt idx="17194">
                  <c:v>599583.51504188171</c:v>
                </c:pt>
                <c:pt idx="17195">
                  <c:v>599434.4927364575</c:v>
                </c:pt>
                <c:pt idx="17196">
                  <c:v>599398.81209467154</c:v>
                </c:pt>
                <c:pt idx="17197">
                  <c:v>599379.37946266076</c:v>
                </c:pt>
                <c:pt idx="17198">
                  <c:v>600029.27017883898</c:v>
                </c:pt>
                <c:pt idx="17199">
                  <c:v>599265.10274169536</c:v>
                </c:pt>
                <c:pt idx="17200">
                  <c:v>599868.53736590059</c:v>
                </c:pt>
                <c:pt idx="17201">
                  <c:v>599773.98485157161</c:v>
                </c:pt>
                <c:pt idx="17202">
                  <c:v>599501.15473014407</c:v>
                </c:pt>
                <c:pt idx="17203">
                  <c:v>599486.92049002333</c:v>
                </c:pt>
                <c:pt idx="17204">
                  <c:v>600018.76170731906</c:v>
                </c:pt>
                <c:pt idx="17205">
                  <c:v>600262.61761209555</c:v>
                </c:pt>
                <c:pt idx="17206">
                  <c:v>599574.63415490778</c:v>
                </c:pt>
                <c:pt idx="17207">
                  <c:v>599852.44808743091</c:v>
                </c:pt>
                <c:pt idx="17208">
                  <c:v>600044.00429633842</c:v>
                </c:pt>
                <c:pt idx="17209">
                  <c:v>599754.4614658244</c:v>
                </c:pt>
                <c:pt idx="17210">
                  <c:v>599676.39009757747</c:v>
                </c:pt>
                <c:pt idx="17211">
                  <c:v>600075.0020823644</c:v>
                </c:pt>
                <c:pt idx="17212">
                  <c:v>599804.00447036221</c:v>
                </c:pt>
                <c:pt idx="17213">
                  <c:v>600225.24492113083</c:v>
                </c:pt>
                <c:pt idx="17214">
                  <c:v>599777.586867437</c:v>
                </c:pt>
                <c:pt idx="17215">
                  <c:v>599984.07592782541</c:v>
                </c:pt>
                <c:pt idx="17216">
                  <c:v>600462.52577294933</c:v>
                </c:pt>
                <c:pt idx="17217">
                  <c:v>599928.0003898713</c:v>
                </c:pt>
                <c:pt idx="17218">
                  <c:v>600691.32091402332</c:v>
                </c:pt>
                <c:pt idx="17219">
                  <c:v>599971.07166720403</c:v>
                </c:pt>
                <c:pt idx="17220">
                  <c:v>600454.28301906923</c:v>
                </c:pt>
                <c:pt idx="17221">
                  <c:v>600286.13281077135</c:v>
                </c:pt>
                <c:pt idx="17222">
                  <c:v>600751.24558591924</c:v>
                </c:pt>
                <c:pt idx="17223">
                  <c:v>601016.44235823175</c:v>
                </c:pt>
                <c:pt idx="17224">
                  <c:v>600241.40851900482</c:v>
                </c:pt>
                <c:pt idx="17225">
                  <c:v>600762.01627403509</c:v>
                </c:pt>
                <c:pt idx="17226">
                  <c:v>601013.68932812533</c:v>
                </c:pt>
                <c:pt idx="17227">
                  <c:v>600423.26615850837</c:v>
                </c:pt>
                <c:pt idx="17228">
                  <c:v>600608.84188470966</c:v>
                </c:pt>
                <c:pt idx="17229">
                  <c:v>600577.77701354329</c:v>
                </c:pt>
                <c:pt idx="17230">
                  <c:v>600491.46722189151</c:v>
                </c:pt>
                <c:pt idx="17231">
                  <c:v>601230.37311556202</c:v>
                </c:pt>
                <c:pt idx="17232">
                  <c:v>600833.20753242541</c:v>
                </c:pt>
                <c:pt idx="17233">
                  <c:v>601044.8047024362</c:v>
                </c:pt>
                <c:pt idx="17234">
                  <c:v>600916.15876011399</c:v>
                </c:pt>
                <c:pt idx="17235">
                  <c:v>600843.76643153548</c:v>
                </c:pt>
                <c:pt idx="17236">
                  <c:v>601081.51390429167</c:v>
                </c:pt>
                <c:pt idx="17237">
                  <c:v>601283.67913622933</c:v>
                </c:pt>
                <c:pt idx="17238">
                  <c:v>601493.61990404443</c:v>
                </c:pt>
                <c:pt idx="17239">
                  <c:v>601003.04980470415</c:v>
                </c:pt>
                <c:pt idx="17240">
                  <c:v>600969.29696272104</c:v>
                </c:pt>
                <c:pt idx="17241">
                  <c:v>600932.70254316507</c:v>
                </c:pt>
                <c:pt idx="17242">
                  <c:v>601005.06182995648</c:v>
                </c:pt>
                <c:pt idx="17243">
                  <c:v>600987.74548499403</c:v>
                </c:pt>
                <c:pt idx="17244">
                  <c:v>601566.3479727935</c:v>
                </c:pt>
                <c:pt idx="17245">
                  <c:v>601646.33411469904</c:v>
                </c:pt>
                <c:pt idx="17246">
                  <c:v>601584.49061684706</c:v>
                </c:pt>
                <c:pt idx="17247">
                  <c:v>601116.66610978125</c:v>
                </c:pt>
                <c:pt idx="17248">
                  <c:v>601342.20265231316</c:v>
                </c:pt>
                <c:pt idx="17249">
                  <c:v>601532.9112025348</c:v>
                </c:pt>
                <c:pt idx="17250">
                  <c:v>601695.42323870561</c:v>
                </c:pt>
                <c:pt idx="17251">
                  <c:v>601550.1188380504</c:v>
                </c:pt>
                <c:pt idx="17252">
                  <c:v>601789.18906037556</c:v>
                </c:pt>
                <c:pt idx="17253">
                  <c:v>601536.74610223039</c:v>
                </c:pt>
                <c:pt idx="17254">
                  <c:v>602109.68336477282</c:v>
                </c:pt>
                <c:pt idx="17255">
                  <c:v>602230.67855488788</c:v>
                </c:pt>
                <c:pt idx="17256">
                  <c:v>601544.09413738677</c:v>
                </c:pt>
                <c:pt idx="17257">
                  <c:v>601597.3733435194</c:v>
                </c:pt>
                <c:pt idx="17258">
                  <c:v>602103.11615882674</c:v>
                </c:pt>
                <c:pt idx="17259">
                  <c:v>601696.77024569141</c:v>
                </c:pt>
                <c:pt idx="17260">
                  <c:v>602290.85633393854</c:v>
                </c:pt>
                <c:pt idx="17261">
                  <c:v>601758.10617670661</c:v>
                </c:pt>
                <c:pt idx="17262">
                  <c:v>601739.34828163637</c:v>
                </c:pt>
                <c:pt idx="17263">
                  <c:v>602215.43182518939</c:v>
                </c:pt>
                <c:pt idx="17264">
                  <c:v>601800.1829563065</c:v>
                </c:pt>
                <c:pt idx="17265">
                  <c:v>602053.27890720789</c:v>
                </c:pt>
                <c:pt idx="17266">
                  <c:v>602555.13519847754</c:v>
                </c:pt>
                <c:pt idx="17267">
                  <c:v>602353.91396847798</c:v>
                </c:pt>
                <c:pt idx="17268">
                  <c:v>602929.70258362475</c:v>
                </c:pt>
                <c:pt idx="17269">
                  <c:v>602078.71779684525</c:v>
                </c:pt>
                <c:pt idx="17270">
                  <c:v>602757.26665379014</c:v>
                </c:pt>
                <c:pt idx="17271">
                  <c:v>602547.12886342418</c:v>
                </c:pt>
                <c:pt idx="17272">
                  <c:v>603183.17852525727</c:v>
                </c:pt>
                <c:pt idx="17273">
                  <c:v>602634.39497127535</c:v>
                </c:pt>
                <c:pt idx="17274">
                  <c:v>602486.75209686824</c:v>
                </c:pt>
                <c:pt idx="17275">
                  <c:v>602842.65421879885</c:v>
                </c:pt>
                <c:pt idx="17276">
                  <c:v>602971.13503300434</c:v>
                </c:pt>
                <c:pt idx="17277">
                  <c:v>602994.05559662741</c:v>
                </c:pt>
                <c:pt idx="17278">
                  <c:v>602966.76762037608</c:v>
                </c:pt>
                <c:pt idx="17279">
                  <c:v>603262.12744929956</c:v>
                </c:pt>
                <c:pt idx="17280">
                  <c:v>603545.21094514825</c:v>
                </c:pt>
                <c:pt idx="17281">
                  <c:v>603350.51337898814</c:v>
                </c:pt>
                <c:pt idx="17282">
                  <c:v>603291.45800167345</c:v>
                </c:pt>
                <c:pt idx="17283">
                  <c:v>603018.01307504019</c:v>
                </c:pt>
                <c:pt idx="17284">
                  <c:v>602881.6089926759</c:v>
                </c:pt>
                <c:pt idx="17285">
                  <c:v>603586.15785073547</c:v>
                </c:pt>
                <c:pt idx="17286">
                  <c:v>603127.49991163006</c:v>
                </c:pt>
                <c:pt idx="17287">
                  <c:v>603158.62436810508</c:v>
                </c:pt>
                <c:pt idx="17288">
                  <c:v>603604.86527552735</c:v>
                </c:pt>
                <c:pt idx="17289">
                  <c:v>603272.22786420444</c:v>
                </c:pt>
                <c:pt idx="17290">
                  <c:v>603661.43455369747</c:v>
                </c:pt>
                <c:pt idx="17291">
                  <c:v>603759.22726903029</c:v>
                </c:pt>
                <c:pt idx="17292">
                  <c:v>603736.6531351679</c:v>
                </c:pt>
                <c:pt idx="17293">
                  <c:v>603475.56145175628</c:v>
                </c:pt>
                <c:pt idx="17294">
                  <c:v>603309.26669972041</c:v>
                </c:pt>
                <c:pt idx="17295">
                  <c:v>603683.38011923968</c:v>
                </c:pt>
                <c:pt idx="17296">
                  <c:v>603341.7720297341</c:v>
                </c:pt>
                <c:pt idx="17297">
                  <c:v>603348.60463011812</c:v>
                </c:pt>
                <c:pt idx="17298">
                  <c:v>603890.97403341986</c:v>
                </c:pt>
                <c:pt idx="17299">
                  <c:v>603398.45762837154</c:v>
                </c:pt>
                <c:pt idx="17300">
                  <c:v>603561.91026914236</c:v>
                </c:pt>
                <c:pt idx="17301">
                  <c:v>603882.15916144417</c:v>
                </c:pt>
                <c:pt idx="17302">
                  <c:v>603639.60085677519</c:v>
                </c:pt>
                <c:pt idx="17303">
                  <c:v>603701.7848679676</c:v>
                </c:pt>
                <c:pt idx="17304">
                  <c:v>603719.89307944721</c:v>
                </c:pt>
                <c:pt idx="17305">
                  <c:v>603636.77715099917</c:v>
                </c:pt>
                <c:pt idx="17306">
                  <c:v>603718.70854014775</c:v>
                </c:pt>
                <c:pt idx="17307">
                  <c:v>603730.53437148605</c:v>
                </c:pt>
                <c:pt idx="17308">
                  <c:v>603783.36918166245</c:v>
                </c:pt>
                <c:pt idx="17309">
                  <c:v>604255.87887257745</c:v>
                </c:pt>
                <c:pt idx="17310">
                  <c:v>603877.19332465855</c:v>
                </c:pt>
                <c:pt idx="17311">
                  <c:v>604196.51238841692</c:v>
                </c:pt>
                <c:pt idx="17312">
                  <c:v>604600.94230326416</c:v>
                </c:pt>
                <c:pt idx="17313">
                  <c:v>604177.62244943797</c:v>
                </c:pt>
                <c:pt idx="17314">
                  <c:v>603948.53838858928</c:v>
                </c:pt>
                <c:pt idx="17315">
                  <c:v>604119.72837473953</c:v>
                </c:pt>
                <c:pt idx="17316">
                  <c:v>604499.55006456294</c:v>
                </c:pt>
                <c:pt idx="17317">
                  <c:v>603923.46521223057</c:v>
                </c:pt>
                <c:pt idx="17318">
                  <c:v>604648.36081750726</c:v>
                </c:pt>
                <c:pt idx="17319">
                  <c:v>604890.05248778069</c:v>
                </c:pt>
                <c:pt idx="17320">
                  <c:v>604869.24904689204</c:v>
                </c:pt>
                <c:pt idx="17321">
                  <c:v>604397.17927334877</c:v>
                </c:pt>
                <c:pt idx="17322">
                  <c:v>604827.1663297459</c:v>
                </c:pt>
                <c:pt idx="17323">
                  <c:v>604351.75170520495</c:v>
                </c:pt>
                <c:pt idx="17324">
                  <c:v>604982.93476479943</c:v>
                </c:pt>
                <c:pt idx="17325">
                  <c:v>604810.43814351456</c:v>
                </c:pt>
                <c:pt idx="17326">
                  <c:v>604907.17441926827</c:v>
                </c:pt>
                <c:pt idx="17327">
                  <c:v>605070.05761295103</c:v>
                </c:pt>
                <c:pt idx="17328">
                  <c:v>605167.40799255576</c:v>
                </c:pt>
                <c:pt idx="17329">
                  <c:v>604791.32893577195</c:v>
                </c:pt>
                <c:pt idx="17330">
                  <c:v>605714.08253639634</c:v>
                </c:pt>
                <c:pt idx="17331">
                  <c:v>605427.01585377695</c:v>
                </c:pt>
                <c:pt idx="17332">
                  <c:v>604788.87598725711</c:v>
                </c:pt>
                <c:pt idx="17333">
                  <c:v>605118.60392745316</c:v>
                </c:pt>
                <c:pt idx="17334">
                  <c:v>605118.63232704869</c:v>
                </c:pt>
                <c:pt idx="17335">
                  <c:v>604886.32248094224</c:v>
                </c:pt>
                <c:pt idx="17336">
                  <c:v>605455.75298609643</c:v>
                </c:pt>
                <c:pt idx="17337">
                  <c:v>605039.3210877208</c:v>
                </c:pt>
                <c:pt idx="17338">
                  <c:v>604990.51044360094</c:v>
                </c:pt>
                <c:pt idx="17339">
                  <c:v>605032.64768133964</c:v>
                </c:pt>
                <c:pt idx="17340">
                  <c:v>605381.84526637418</c:v>
                </c:pt>
                <c:pt idx="17341">
                  <c:v>605626.92700654082</c:v>
                </c:pt>
                <c:pt idx="17342">
                  <c:v>605730.88933557179</c:v>
                </c:pt>
                <c:pt idx="17343">
                  <c:v>605501.57331164577</c:v>
                </c:pt>
                <c:pt idx="17344">
                  <c:v>605916.99388010742</c:v>
                </c:pt>
                <c:pt idx="17345">
                  <c:v>605571.82193108334</c:v>
                </c:pt>
                <c:pt idx="17346">
                  <c:v>606269.33442722377</c:v>
                </c:pt>
                <c:pt idx="17347">
                  <c:v>605906.00583852455</c:v>
                </c:pt>
                <c:pt idx="17348">
                  <c:v>606489.5144341155</c:v>
                </c:pt>
                <c:pt idx="17349">
                  <c:v>606655.11099029274</c:v>
                </c:pt>
                <c:pt idx="17350">
                  <c:v>606243.90608777024</c:v>
                </c:pt>
                <c:pt idx="17351">
                  <c:v>606598.20011960273</c:v>
                </c:pt>
                <c:pt idx="17352">
                  <c:v>606673.73516890069</c:v>
                </c:pt>
                <c:pt idx="17353">
                  <c:v>606175.89394486987</c:v>
                </c:pt>
                <c:pt idx="17354">
                  <c:v>606014.67527122947</c:v>
                </c:pt>
                <c:pt idx="17355">
                  <c:v>606447.26182108163</c:v>
                </c:pt>
                <c:pt idx="17356">
                  <c:v>606131.21839647193</c:v>
                </c:pt>
                <c:pt idx="17357">
                  <c:v>606495.59112045087</c:v>
                </c:pt>
                <c:pt idx="17358">
                  <c:v>606848.57317029685</c:v>
                </c:pt>
                <c:pt idx="17359">
                  <c:v>606253.56121100299</c:v>
                </c:pt>
                <c:pt idx="17360">
                  <c:v>606649.16083752539</c:v>
                </c:pt>
                <c:pt idx="17361">
                  <c:v>606302.35513541766</c:v>
                </c:pt>
                <c:pt idx="17362">
                  <c:v>606627.25537946168</c:v>
                </c:pt>
                <c:pt idx="17363">
                  <c:v>606969.18431385793</c:v>
                </c:pt>
                <c:pt idx="17364">
                  <c:v>606911.09455747157</c:v>
                </c:pt>
                <c:pt idx="17365">
                  <c:v>606644.89329226001</c:v>
                </c:pt>
                <c:pt idx="17366">
                  <c:v>607370.73800770333</c:v>
                </c:pt>
                <c:pt idx="17367">
                  <c:v>607090.82916403096</c:v>
                </c:pt>
                <c:pt idx="17368">
                  <c:v>607293.99239481403</c:v>
                </c:pt>
                <c:pt idx="17369">
                  <c:v>606780.79891888762</c:v>
                </c:pt>
                <c:pt idx="17370">
                  <c:v>606951.36023083993</c:v>
                </c:pt>
                <c:pt idx="17371">
                  <c:v>606895.50939706201</c:v>
                </c:pt>
                <c:pt idx="17372">
                  <c:v>606921.31008273165</c:v>
                </c:pt>
                <c:pt idx="17373">
                  <c:v>607899.5854539749</c:v>
                </c:pt>
                <c:pt idx="17374">
                  <c:v>607637.18452295149</c:v>
                </c:pt>
                <c:pt idx="17375">
                  <c:v>608108.73321089672</c:v>
                </c:pt>
                <c:pt idx="17376">
                  <c:v>607322.92955745396</c:v>
                </c:pt>
                <c:pt idx="17377">
                  <c:v>607773.88988051284</c:v>
                </c:pt>
                <c:pt idx="17378">
                  <c:v>607839.46582053613</c:v>
                </c:pt>
                <c:pt idx="17379">
                  <c:v>607323.63584040222</c:v>
                </c:pt>
                <c:pt idx="17380">
                  <c:v>607844.03299049917</c:v>
                </c:pt>
                <c:pt idx="17381">
                  <c:v>607946.55918883672</c:v>
                </c:pt>
                <c:pt idx="17382">
                  <c:v>607748.96610031987</c:v>
                </c:pt>
                <c:pt idx="17383">
                  <c:v>607758.3546253246</c:v>
                </c:pt>
                <c:pt idx="17384">
                  <c:v>607540.61298595928</c:v>
                </c:pt>
                <c:pt idx="17385">
                  <c:v>607659.61621229851</c:v>
                </c:pt>
                <c:pt idx="17386">
                  <c:v>608162.23281276156</c:v>
                </c:pt>
                <c:pt idx="17387">
                  <c:v>607615.8459498022</c:v>
                </c:pt>
                <c:pt idx="17388">
                  <c:v>607942.09241980792</c:v>
                </c:pt>
                <c:pt idx="17389">
                  <c:v>608379.65567935398</c:v>
                </c:pt>
                <c:pt idx="17390">
                  <c:v>608564.19384449464</c:v>
                </c:pt>
                <c:pt idx="17391">
                  <c:v>608072.90894139535</c:v>
                </c:pt>
                <c:pt idx="17392">
                  <c:v>607979.9815523763</c:v>
                </c:pt>
                <c:pt idx="17393">
                  <c:v>607966.47963972215</c:v>
                </c:pt>
                <c:pt idx="17394">
                  <c:v>608339.71498075372</c:v>
                </c:pt>
                <c:pt idx="17395">
                  <c:v>608127.20829163806</c:v>
                </c:pt>
                <c:pt idx="17396">
                  <c:v>608792.36029514449</c:v>
                </c:pt>
                <c:pt idx="17397">
                  <c:v>608975.52957319864</c:v>
                </c:pt>
                <c:pt idx="17398">
                  <c:v>608297.33319770545</c:v>
                </c:pt>
                <c:pt idx="17399">
                  <c:v>608682.78777984576</c:v>
                </c:pt>
                <c:pt idx="17400">
                  <c:v>608353.03564391658</c:v>
                </c:pt>
                <c:pt idx="17401">
                  <c:v>609014.70567726868</c:v>
                </c:pt>
                <c:pt idx="17402">
                  <c:v>608927.66971010622</c:v>
                </c:pt>
                <c:pt idx="17403">
                  <c:v>608876.05232742045</c:v>
                </c:pt>
                <c:pt idx="17404">
                  <c:v>608533.28148859972</c:v>
                </c:pt>
                <c:pt idx="17405">
                  <c:v>608722.31574636721</c:v>
                </c:pt>
                <c:pt idx="17406">
                  <c:v>609061.4493313306</c:v>
                </c:pt>
                <c:pt idx="17407">
                  <c:v>608887.89455326973</c:v>
                </c:pt>
                <c:pt idx="17408">
                  <c:v>608738.35802571801</c:v>
                </c:pt>
                <c:pt idx="17409">
                  <c:v>608675.865832904</c:v>
                </c:pt>
                <c:pt idx="17410">
                  <c:v>609000.46427294845</c:v>
                </c:pt>
                <c:pt idx="17411">
                  <c:v>609089.80790127697</c:v>
                </c:pt>
                <c:pt idx="17412">
                  <c:v>609298.94404207449</c:v>
                </c:pt>
                <c:pt idx="17413">
                  <c:v>609435.36979205394</c:v>
                </c:pt>
                <c:pt idx="17414">
                  <c:v>609267.74127707898</c:v>
                </c:pt>
                <c:pt idx="17415">
                  <c:v>609585.44326287415</c:v>
                </c:pt>
                <c:pt idx="17416">
                  <c:v>609476.29604908102</c:v>
                </c:pt>
                <c:pt idx="17417">
                  <c:v>609316.00598733965</c:v>
                </c:pt>
                <c:pt idx="17418">
                  <c:v>609368.24887404742</c:v>
                </c:pt>
                <c:pt idx="17419">
                  <c:v>609373.32510261505</c:v>
                </c:pt>
                <c:pt idx="17420">
                  <c:v>609328.10501335736</c:v>
                </c:pt>
                <c:pt idx="17421">
                  <c:v>609616.2669425226</c:v>
                </c:pt>
                <c:pt idx="17422">
                  <c:v>609996.06657721684</c:v>
                </c:pt>
                <c:pt idx="17423">
                  <c:v>609413.60724209924</c:v>
                </c:pt>
                <c:pt idx="17424">
                  <c:v>609795.21019746235</c:v>
                </c:pt>
                <c:pt idx="17425">
                  <c:v>609526.23475554481</c:v>
                </c:pt>
                <c:pt idx="17426">
                  <c:v>609949.29767158779</c:v>
                </c:pt>
                <c:pt idx="17427">
                  <c:v>610133.89224653924</c:v>
                </c:pt>
                <c:pt idx="17428">
                  <c:v>609963.69766983914</c:v>
                </c:pt>
                <c:pt idx="17429">
                  <c:v>610013.10135752521</c:v>
                </c:pt>
                <c:pt idx="17430">
                  <c:v>609849.36638944864</c:v>
                </c:pt>
                <c:pt idx="17431">
                  <c:v>610286.61222117674</c:v>
                </c:pt>
                <c:pt idx="17432">
                  <c:v>610204.03473104781</c:v>
                </c:pt>
                <c:pt idx="17433">
                  <c:v>609888.88136577525</c:v>
                </c:pt>
                <c:pt idx="17434">
                  <c:v>610336.89219371113</c:v>
                </c:pt>
                <c:pt idx="17435">
                  <c:v>610214.41381138051</c:v>
                </c:pt>
                <c:pt idx="17436">
                  <c:v>610114.79153425177</c:v>
                </c:pt>
                <c:pt idx="17437">
                  <c:v>611122.52931174473</c:v>
                </c:pt>
                <c:pt idx="17438">
                  <c:v>610384.99758945906</c:v>
                </c:pt>
                <c:pt idx="17439">
                  <c:v>610472.34406484477</c:v>
                </c:pt>
                <c:pt idx="17440">
                  <c:v>610480.11133294227</c:v>
                </c:pt>
                <c:pt idx="17441">
                  <c:v>611393.05896894855</c:v>
                </c:pt>
                <c:pt idx="17442">
                  <c:v>611033.03328486055</c:v>
                </c:pt>
                <c:pt idx="17443">
                  <c:v>610686.06377435813</c:v>
                </c:pt>
                <c:pt idx="17444">
                  <c:v>611104.79625913978</c:v>
                </c:pt>
                <c:pt idx="17445">
                  <c:v>611165.16933702084</c:v>
                </c:pt>
                <c:pt idx="17446">
                  <c:v>611277.58692416886</c:v>
                </c:pt>
                <c:pt idx="17447">
                  <c:v>611069.47819214757</c:v>
                </c:pt>
                <c:pt idx="17448">
                  <c:v>611517.60715555155</c:v>
                </c:pt>
                <c:pt idx="17449">
                  <c:v>611342.64328873239</c:v>
                </c:pt>
                <c:pt idx="17450">
                  <c:v>611318.72470777319</c:v>
                </c:pt>
                <c:pt idx="17451">
                  <c:v>611634.4679374682</c:v>
                </c:pt>
                <c:pt idx="17452">
                  <c:v>611900.88140505808</c:v>
                </c:pt>
                <c:pt idx="17453">
                  <c:v>611560.61224467587</c:v>
                </c:pt>
                <c:pt idx="17454">
                  <c:v>611905.42880449782</c:v>
                </c:pt>
                <c:pt idx="17455">
                  <c:v>611368.69594606676</c:v>
                </c:pt>
                <c:pt idx="17456">
                  <c:v>611537.19996701961</c:v>
                </c:pt>
                <c:pt idx="17457">
                  <c:v>611479.24211086286</c:v>
                </c:pt>
                <c:pt idx="17458">
                  <c:v>612014.63758302794</c:v>
                </c:pt>
                <c:pt idx="17459">
                  <c:v>611547.35378860671</c:v>
                </c:pt>
                <c:pt idx="17460">
                  <c:v>612257.48043295369</c:v>
                </c:pt>
                <c:pt idx="17461">
                  <c:v>612466.81985852844</c:v>
                </c:pt>
                <c:pt idx="17462">
                  <c:v>612187.56148600846</c:v>
                </c:pt>
                <c:pt idx="17463">
                  <c:v>611793.66892756848</c:v>
                </c:pt>
                <c:pt idx="17464">
                  <c:v>612049.64127109421</c:v>
                </c:pt>
                <c:pt idx="17465">
                  <c:v>612019.51904510299</c:v>
                </c:pt>
                <c:pt idx="17466">
                  <c:v>612151.84006038529</c:v>
                </c:pt>
                <c:pt idx="17467">
                  <c:v>612182.30769220286</c:v>
                </c:pt>
                <c:pt idx="17468">
                  <c:v>612687.51898015419</c:v>
                </c:pt>
                <c:pt idx="17469">
                  <c:v>612445.34445753298</c:v>
                </c:pt>
                <c:pt idx="17470">
                  <c:v>612701.69338186923</c:v>
                </c:pt>
                <c:pt idx="17471">
                  <c:v>613393.74571175408</c:v>
                </c:pt>
                <c:pt idx="17472">
                  <c:v>612732.66747787432</c:v>
                </c:pt>
                <c:pt idx="17473">
                  <c:v>612735.10619234433</c:v>
                </c:pt>
                <c:pt idx="17474">
                  <c:v>613189.32188799663</c:v>
                </c:pt>
                <c:pt idx="17475">
                  <c:v>613038.6913254963</c:v>
                </c:pt>
                <c:pt idx="17476">
                  <c:v>613398.18243067991</c:v>
                </c:pt>
                <c:pt idx="17477">
                  <c:v>613234.80614971754</c:v>
                </c:pt>
                <c:pt idx="17478">
                  <c:v>613703.16046409972</c:v>
                </c:pt>
                <c:pt idx="17479">
                  <c:v>613805.28701346554</c:v>
                </c:pt>
                <c:pt idx="17480">
                  <c:v>613794.18701655266</c:v>
                </c:pt>
                <c:pt idx="17481">
                  <c:v>613757.88579868607</c:v>
                </c:pt>
                <c:pt idx="17482">
                  <c:v>614638.32805985515</c:v>
                </c:pt>
                <c:pt idx="17483">
                  <c:v>614222.66743713757</c:v>
                </c:pt>
                <c:pt idx="17484">
                  <c:v>614281.86622844543</c:v>
                </c:pt>
                <c:pt idx="17485">
                  <c:v>614236.046165623</c:v>
                </c:pt>
                <c:pt idx="17486">
                  <c:v>614718.38751647866</c:v>
                </c:pt>
                <c:pt idx="17487">
                  <c:v>614686.54259397299</c:v>
                </c:pt>
                <c:pt idx="17488">
                  <c:v>614286.41556414601</c:v>
                </c:pt>
                <c:pt idx="17489">
                  <c:v>615254.12262837216</c:v>
                </c:pt>
                <c:pt idx="17490">
                  <c:v>614627.59317024192</c:v>
                </c:pt>
                <c:pt idx="17491">
                  <c:v>615024.26649347274</c:v>
                </c:pt>
                <c:pt idx="17492">
                  <c:v>615173.52331244969</c:v>
                </c:pt>
                <c:pt idx="17493">
                  <c:v>614982.49208994431</c:v>
                </c:pt>
                <c:pt idx="17494">
                  <c:v>614773.14739784366</c:v>
                </c:pt>
                <c:pt idx="17495">
                  <c:v>615788.795147539</c:v>
                </c:pt>
                <c:pt idx="17496">
                  <c:v>615729.50446811458</c:v>
                </c:pt>
                <c:pt idx="17497">
                  <c:v>615891.29098726402</c:v>
                </c:pt>
                <c:pt idx="17498">
                  <c:v>615328.77383049543</c:v>
                </c:pt>
                <c:pt idx="17499">
                  <c:v>615383.24470372067</c:v>
                </c:pt>
                <c:pt idx="17500">
                  <c:v>615850.42356617027</c:v>
                </c:pt>
                <c:pt idx="17501">
                  <c:v>615565.40633860964</c:v>
                </c:pt>
                <c:pt idx="17502">
                  <c:v>615365.02780645806</c:v>
                </c:pt>
                <c:pt idx="17503">
                  <c:v>615437.88145219104</c:v>
                </c:pt>
                <c:pt idx="17504">
                  <c:v>615510.73302850791</c:v>
                </c:pt>
                <c:pt idx="17505">
                  <c:v>615592.68343155656</c:v>
                </c:pt>
                <c:pt idx="17506">
                  <c:v>616139.20994399954</c:v>
                </c:pt>
                <c:pt idx="17507">
                  <c:v>615907.60896285635</c:v>
                </c:pt>
                <c:pt idx="17508">
                  <c:v>616637.85077394894</c:v>
                </c:pt>
                <c:pt idx="17509">
                  <c:v>615902.61731074774</c:v>
                </c:pt>
                <c:pt idx="17510">
                  <c:v>616193.94421480538</c:v>
                </c:pt>
                <c:pt idx="17511">
                  <c:v>616245.11259527667</c:v>
                </c:pt>
                <c:pt idx="17512">
                  <c:v>616688.20369927899</c:v>
                </c:pt>
                <c:pt idx="17513">
                  <c:v>617576.34556265187</c:v>
                </c:pt>
                <c:pt idx="17514">
                  <c:v>616399.74747398752</c:v>
                </c:pt>
                <c:pt idx="17515">
                  <c:v>616394.7362971952</c:v>
                </c:pt>
                <c:pt idx="17516">
                  <c:v>617814.846201382</c:v>
                </c:pt>
                <c:pt idx="17517">
                  <c:v>616735.9985223898</c:v>
                </c:pt>
                <c:pt idx="17518">
                  <c:v>617424.36298937304</c:v>
                </c:pt>
                <c:pt idx="17519">
                  <c:v>617330.39286011562</c:v>
                </c:pt>
                <c:pt idx="17520">
                  <c:v>616847.71562855598</c:v>
                </c:pt>
                <c:pt idx="17521">
                  <c:v>617060.42837843136</c:v>
                </c:pt>
                <c:pt idx="17522">
                  <c:v>617345.44604642899</c:v>
                </c:pt>
                <c:pt idx="17523">
                  <c:v>617519.61484114279</c:v>
                </c:pt>
                <c:pt idx="17524">
                  <c:v>618075.4002644713</c:v>
                </c:pt>
                <c:pt idx="17525">
                  <c:v>617920.45626697061</c:v>
                </c:pt>
                <c:pt idx="17526">
                  <c:v>618007.22428635194</c:v>
                </c:pt>
                <c:pt idx="17527">
                  <c:v>617934.34373303968</c:v>
                </c:pt>
                <c:pt idx="17528">
                  <c:v>617934.58333869383</c:v>
                </c:pt>
                <c:pt idx="17529">
                  <c:v>618413.36192433327</c:v>
                </c:pt>
                <c:pt idx="17530">
                  <c:v>618548.95773140783</c:v>
                </c:pt>
                <c:pt idx="17531">
                  <c:v>618558.47368063172</c:v>
                </c:pt>
                <c:pt idx="17532">
                  <c:v>618677.76189240941</c:v>
                </c:pt>
                <c:pt idx="17533">
                  <c:v>618459.44420609856</c:v>
                </c:pt>
                <c:pt idx="17534">
                  <c:v>618533.26005790569</c:v>
                </c:pt>
                <c:pt idx="17535">
                  <c:v>618621.98694655241</c:v>
                </c:pt>
                <c:pt idx="17536">
                  <c:v>618796.40772506176</c:v>
                </c:pt>
                <c:pt idx="17537">
                  <c:v>618823.06763789069</c:v>
                </c:pt>
                <c:pt idx="17538">
                  <c:v>618768.49576247192</c:v>
                </c:pt>
                <c:pt idx="17539">
                  <c:v>618710.73435496935</c:v>
                </c:pt>
                <c:pt idx="17540">
                  <c:v>618981.91925161588</c:v>
                </c:pt>
                <c:pt idx="17541">
                  <c:v>620007.4227406733</c:v>
                </c:pt>
                <c:pt idx="17542">
                  <c:v>619227.28954686923</c:v>
                </c:pt>
                <c:pt idx="17543">
                  <c:v>619310.44747910928</c:v>
                </c:pt>
                <c:pt idx="17544">
                  <c:v>619070.19179090078</c:v>
                </c:pt>
                <c:pt idx="17545">
                  <c:v>619278.46067039901</c:v>
                </c:pt>
                <c:pt idx="17546">
                  <c:v>620662.59987438342</c:v>
                </c:pt>
                <c:pt idx="17547">
                  <c:v>619706.98917213571</c:v>
                </c:pt>
                <c:pt idx="17548">
                  <c:v>620215.66571563622</c:v>
                </c:pt>
                <c:pt idx="17549">
                  <c:v>619698.76425885165</c:v>
                </c:pt>
                <c:pt idx="17550">
                  <c:v>620919.09098164737</c:v>
                </c:pt>
                <c:pt idx="17551">
                  <c:v>620068.40237269632</c:v>
                </c:pt>
                <c:pt idx="17552">
                  <c:v>620605.15509020723</c:v>
                </c:pt>
                <c:pt idx="17553">
                  <c:v>621133.22626845154</c:v>
                </c:pt>
                <c:pt idx="17554">
                  <c:v>621245.26404605387</c:v>
                </c:pt>
                <c:pt idx="17555">
                  <c:v>620608.00299773121</c:v>
                </c:pt>
                <c:pt idx="17556">
                  <c:v>621296.70512402034</c:v>
                </c:pt>
                <c:pt idx="17557">
                  <c:v>621224.84594400029</c:v>
                </c:pt>
                <c:pt idx="17558">
                  <c:v>622502.40948986169</c:v>
                </c:pt>
                <c:pt idx="17559">
                  <c:v>621804.6015025368</c:v>
                </c:pt>
                <c:pt idx="17560">
                  <c:v>622107.41314139043</c:v>
                </c:pt>
                <c:pt idx="17561">
                  <c:v>622187.43302058184</c:v>
                </c:pt>
                <c:pt idx="17562">
                  <c:v>622164.63408366672</c:v>
                </c:pt>
                <c:pt idx="17563">
                  <c:v>622308.85351461871</c:v>
                </c:pt>
                <c:pt idx="17564">
                  <c:v>623181.78479410883</c:v>
                </c:pt>
                <c:pt idx="17565">
                  <c:v>622541.1909123637</c:v>
                </c:pt>
                <c:pt idx="17566">
                  <c:v>623840.90436373081</c:v>
                </c:pt>
                <c:pt idx="17567">
                  <c:v>623844.15081702301</c:v>
                </c:pt>
                <c:pt idx="17568">
                  <c:v>624829.1493762848</c:v>
                </c:pt>
                <c:pt idx="17569">
                  <c:v>625150.0859337633</c:v>
                </c:pt>
                <c:pt idx="17570">
                  <c:v>623734.30966908298</c:v>
                </c:pt>
                <c:pt idx="17571">
                  <c:v>623900.70381069824</c:v>
                </c:pt>
                <c:pt idx="17572">
                  <c:v>624331.61269565206</c:v>
                </c:pt>
                <c:pt idx="17573">
                  <c:v>624495.86866405071</c:v>
                </c:pt>
                <c:pt idx="17574">
                  <c:v>624468.71019944712</c:v>
                </c:pt>
                <c:pt idx="17575">
                  <c:v>624674.91244038974</c:v>
                </c:pt>
                <c:pt idx="17576">
                  <c:v>624811.67085778958</c:v>
                </c:pt>
                <c:pt idx="17577">
                  <c:v>624636.74000067881</c:v>
                </c:pt>
                <c:pt idx="17578">
                  <c:v>625665.21908711863</c:v>
                </c:pt>
                <c:pt idx="17579">
                  <c:v>624709.54913583305</c:v>
                </c:pt>
                <c:pt idx="17580">
                  <c:v>625197.66576518689</c:v>
                </c:pt>
                <c:pt idx="17581">
                  <c:v>625484.54470409988</c:v>
                </c:pt>
                <c:pt idx="17582">
                  <c:v>625478.60619280045</c:v>
                </c:pt>
                <c:pt idx="17583">
                  <c:v>625764.64775060886</c:v>
                </c:pt>
                <c:pt idx="17584">
                  <c:v>625778.36087842996</c:v>
                </c:pt>
                <c:pt idx="17585">
                  <c:v>626934.02997728949</c:v>
                </c:pt>
                <c:pt idx="17586">
                  <c:v>626202.92658359418</c:v>
                </c:pt>
                <c:pt idx="17587">
                  <c:v>628669.82265782019</c:v>
                </c:pt>
                <c:pt idx="17588">
                  <c:v>626709.8218258241</c:v>
                </c:pt>
                <c:pt idx="17589">
                  <c:v>627357.45295485063</c:v>
                </c:pt>
                <c:pt idx="17590">
                  <c:v>626823.83089022676</c:v>
                </c:pt>
                <c:pt idx="17591">
                  <c:v>627319.68025668245</c:v>
                </c:pt>
                <c:pt idx="17592">
                  <c:v>628029.31942291197</c:v>
                </c:pt>
                <c:pt idx="17593">
                  <c:v>627098.22750684305</c:v>
                </c:pt>
                <c:pt idx="17594">
                  <c:v>629407.43087706808</c:v>
                </c:pt>
                <c:pt idx="17595">
                  <c:v>627540.62864023331</c:v>
                </c:pt>
                <c:pt idx="17596">
                  <c:v>628581.91847733827</c:v>
                </c:pt>
                <c:pt idx="17597">
                  <c:v>629616.49815808109</c:v>
                </c:pt>
                <c:pt idx="17598">
                  <c:v>628602.78937069036</c:v>
                </c:pt>
                <c:pt idx="17599">
                  <c:v>628807.30354021874</c:v>
                </c:pt>
                <c:pt idx="17600">
                  <c:v>629440.74513157865</c:v>
                </c:pt>
                <c:pt idx="17601">
                  <c:v>631273.46570256155</c:v>
                </c:pt>
                <c:pt idx="17602">
                  <c:v>630382.04848464474</c:v>
                </c:pt>
                <c:pt idx="17603">
                  <c:v>630089.47402113094</c:v>
                </c:pt>
                <c:pt idx="17604">
                  <c:v>632011.74194123794</c:v>
                </c:pt>
                <c:pt idx="17605">
                  <c:v>631878.07803087414</c:v>
                </c:pt>
                <c:pt idx="17606">
                  <c:v>631949.37138269586</c:v>
                </c:pt>
                <c:pt idx="17607">
                  <c:v>633247.22278047132</c:v>
                </c:pt>
                <c:pt idx="17608">
                  <c:v>632916.86932525155</c:v>
                </c:pt>
                <c:pt idx="17609">
                  <c:v>634883.1212280785</c:v>
                </c:pt>
                <c:pt idx="17610">
                  <c:v>633206.65004684997</c:v>
                </c:pt>
                <c:pt idx="17611">
                  <c:v>634921.38965597411</c:v>
                </c:pt>
                <c:pt idx="17612">
                  <c:v>634532.91910144396</c:v>
                </c:pt>
                <c:pt idx="17613">
                  <c:v>634509.42966828623</c:v>
                </c:pt>
                <c:pt idx="17614">
                  <c:v>636808.50961785053</c:v>
                </c:pt>
                <c:pt idx="17615">
                  <c:v>638576.28683609457</c:v>
                </c:pt>
                <c:pt idx="17616">
                  <c:v>637611.54509208992</c:v>
                </c:pt>
                <c:pt idx="17617">
                  <c:v>641162.01785905287</c:v>
                </c:pt>
                <c:pt idx="17618">
                  <c:v>643390.80050247675</c:v>
                </c:pt>
                <c:pt idx="17619">
                  <c:v>644561.30537753261</c:v>
                </c:pt>
                <c:pt idx="17620">
                  <c:v>644513.30520826206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21984"/>
        <c:axId val="92532736"/>
      </c:scatterChart>
      <c:valAx>
        <c:axId val="92521984"/>
        <c:scaling>
          <c:orientation val="minMax"/>
          <c:max val="5.2000000000000027E-10"/>
          <c:min val="2.0000000000000011E-1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Time (s)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2532736"/>
        <c:crossesAt val="-25"/>
        <c:crossBetween val="midCat"/>
        <c:majorUnit val="1.6000000000000009E-10"/>
      </c:valAx>
      <c:valAx>
        <c:axId val="92532736"/>
        <c:scaling>
          <c:orientation val="minMax"/>
          <c:max val="68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 i="1"/>
                </a:pPr>
                <a:r>
                  <a:rPr lang="en-US" sz="2000" b="0" i="1"/>
                  <a:t>E </a:t>
                </a:r>
                <a:r>
                  <a:rPr lang="en-US" sz="2000" b="0" i="0"/>
                  <a:t>(keV)</a:t>
                </a:r>
              </a:p>
            </c:rich>
          </c:tx>
          <c:layout>
            <c:manualLayout>
              <c:xMode val="edge"/>
              <c:yMode val="edge"/>
              <c:x val="3.9437841354168076E-3"/>
              <c:y val="0.342864931875934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524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2521984"/>
        <c:crosses val="autoZero"/>
        <c:crossBetween val="midCat"/>
        <c:majorUnit val="17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52589209481345"/>
          <c:y val="0.12380470393328494"/>
          <c:w val="0.6994991251093613"/>
          <c:h val="0.71340397609873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slice!$Y$2</c:f>
              <c:strCache>
                <c:ptCount val="1"/>
                <c:pt idx="0">
                  <c:v>E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dot"/>
            <c:size val="2"/>
            <c:spPr>
              <a:solidFill>
                <a:srgbClr val="0000CC"/>
              </a:solidFill>
              <a:ln w="0">
                <a:noFill/>
                <a:prstDash val="sysDot"/>
              </a:ln>
            </c:spPr>
          </c:marker>
          <c:xVal>
            <c:numRef>
              <c:f>slice!$I$3:$I$17782</c:f>
              <c:numCache>
                <c:formatCode>General</c:formatCode>
                <c:ptCount val="17780"/>
                <c:pt idx="0">
                  <c:v>1.00331E-10</c:v>
                </c:pt>
                <c:pt idx="1">
                  <c:v>1.0034399999999999E-10</c:v>
                </c:pt>
                <c:pt idx="2">
                  <c:v>1.0034399999999999E-10</c:v>
                </c:pt>
                <c:pt idx="3">
                  <c:v>1.0035599999999999E-10</c:v>
                </c:pt>
                <c:pt idx="4">
                  <c:v>1.0036199999999999E-10</c:v>
                </c:pt>
                <c:pt idx="5">
                  <c:v>1.0036799999999999E-10</c:v>
                </c:pt>
                <c:pt idx="6">
                  <c:v>1.0037699999999999E-10</c:v>
                </c:pt>
                <c:pt idx="7">
                  <c:v>1.00379E-10</c:v>
                </c:pt>
                <c:pt idx="8">
                  <c:v>1.00379E-10</c:v>
                </c:pt>
                <c:pt idx="9">
                  <c:v>1.00388E-10</c:v>
                </c:pt>
                <c:pt idx="10">
                  <c:v>1.00393E-10</c:v>
                </c:pt>
                <c:pt idx="11">
                  <c:v>1.00403E-10</c:v>
                </c:pt>
                <c:pt idx="12">
                  <c:v>1.00403E-10</c:v>
                </c:pt>
                <c:pt idx="13">
                  <c:v>1.0040400000000001E-10</c:v>
                </c:pt>
                <c:pt idx="14">
                  <c:v>1.0040700000000001E-10</c:v>
                </c:pt>
                <c:pt idx="15">
                  <c:v>1.00409E-10</c:v>
                </c:pt>
                <c:pt idx="16">
                  <c:v>1.0041000000000001E-10</c:v>
                </c:pt>
                <c:pt idx="17">
                  <c:v>1.00411E-10</c:v>
                </c:pt>
                <c:pt idx="18">
                  <c:v>1.00414E-10</c:v>
                </c:pt>
                <c:pt idx="19">
                  <c:v>1.00415E-10</c:v>
                </c:pt>
                <c:pt idx="20">
                  <c:v>1.00417E-10</c:v>
                </c:pt>
                <c:pt idx="21">
                  <c:v>1.00418E-10</c:v>
                </c:pt>
                <c:pt idx="22">
                  <c:v>1.00418E-10</c:v>
                </c:pt>
                <c:pt idx="23">
                  <c:v>1.00419E-10</c:v>
                </c:pt>
                <c:pt idx="24">
                  <c:v>1.00421E-10</c:v>
                </c:pt>
                <c:pt idx="25">
                  <c:v>1.00421E-10</c:v>
                </c:pt>
                <c:pt idx="26">
                  <c:v>1.00425E-10</c:v>
                </c:pt>
                <c:pt idx="27">
                  <c:v>1.00426E-10</c:v>
                </c:pt>
                <c:pt idx="28">
                  <c:v>1.00427E-10</c:v>
                </c:pt>
                <c:pt idx="29">
                  <c:v>1.00438E-10</c:v>
                </c:pt>
                <c:pt idx="30">
                  <c:v>1.0044E-10</c:v>
                </c:pt>
                <c:pt idx="31">
                  <c:v>1.00443E-10</c:v>
                </c:pt>
                <c:pt idx="32">
                  <c:v>1.00444E-10</c:v>
                </c:pt>
                <c:pt idx="33">
                  <c:v>1.00444E-10</c:v>
                </c:pt>
                <c:pt idx="34">
                  <c:v>1.00445E-10</c:v>
                </c:pt>
                <c:pt idx="35">
                  <c:v>1.00451E-10</c:v>
                </c:pt>
                <c:pt idx="36">
                  <c:v>1.00451E-10</c:v>
                </c:pt>
                <c:pt idx="37">
                  <c:v>1.00452E-10</c:v>
                </c:pt>
                <c:pt idx="38">
                  <c:v>1.00453E-10</c:v>
                </c:pt>
                <c:pt idx="39">
                  <c:v>1.00454E-10</c:v>
                </c:pt>
                <c:pt idx="40">
                  <c:v>1.00455E-10</c:v>
                </c:pt>
                <c:pt idx="41">
                  <c:v>1.00456E-10</c:v>
                </c:pt>
                <c:pt idx="42">
                  <c:v>1.0045999999999999E-10</c:v>
                </c:pt>
                <c:pt idx="43">
                  <c:v>1.0047E-10</c:v>
                </c:pt>
                <c:pt idx="44">
                  <c:v>1.00471E-10</c:v>
                </c:pt>
                <c:pt idx="45">
                  <c:v>1.00473E-10</c:v>
                </c:pt>
                <c:pt idx="46">
                  <c:v>1.0047499999999999E-10</c:v>
                </c:pt>
                <c:pt idx="47">
                  <c:v>1.0047499999999999E-10</c:v>
                </c:pt>
                <c:pt idx="48">
                  <c:v>1.00477E-10</c:v>
                </c:pt>
                <c:pt idx="49">
                  <c:v>1.00477E-10</c:v>
                </c:pt>
                <c:pt idx="50">
                  <c:v>1.0048099999999999E-10</c:v>
                </c:pt>
                <c:pt idx="51">
                  <c:v>1.00482E-10</c:v>
                </c:pt>
                <c:pt idx="52">
                  <c:v>1.00482E-10</c:v>
                </c:pt>
                <c:pt idx="53">
                  <c:v>1.00489E-10</c:v>
                </c:pt>
                <c:pt idx="54">
                  <c:v>1.0048999999999999E-10</c:v>
                </c:pt>
                <c:pt idx="55">
                  <c:v>1.0049299999999999E-10</c:v>
                </c:pt>
                <c:pt idx="56">
                  <c:v>1.0049600000000001E-10</c:v>
                </c:pt>
                <c:pt idx="57">
                  <c:v>1.00498E-10</c:v>
                </c:pt>
                <c:pt idx="58">
                  <c:v>1.0049900000000001E-10</c:v>
                </c:pt>
                <c:pt idx="59">
                  <c:v>1.00501E-10</c:v>
                </c:pt>
                <c:pt idx="60">
                  <c:v>1.0050200000000001E-10</c:v>
                </c:pt>
                <c:pt idx="61">
                  <c:v>1.0050800000000001E-10</c:v>
                </c:pt>
                <c:pt idx="62">
                  <c:v>1.0050800000000001E-10</c:v>
                </c:pt>
                <c:pt idx="63">
                  <c:v>1.0050800000000001E-10</c:v>
                </c:pt>
                <c:pt idx="64">
                  <c:v>1.00512E-10</c:v>
                </c:pt>
                <c:pt idx="65">
                  <c:v>1.00512E-10</c:v>
                </c:pt>
                <c:pt idx="66">
                  <c:v>1.00513E-10</c:v>
                </c:pt>
                <c:pt idx="67">
                  <c:v>1.00513E-10</c:v>
                </c:pt>
                <c:pt idx="68">
                  <c:v>1.00513E-10</c:v>
                </c:pt>
                <c:pt idx="69">
                  <c:v>1.00515E-10</c:v>
                </c:pt>
                <c:pt idx="70">
                  <c:v>1.00516E-10</c:v>
                </c:pt>
                <c:pt idx="71">
                  <c:v>1.0052000000000001E-10</c:v>
                </c:pt>
                <c:pt idx="72">
                  <c:v>1.00522E-10</c:v>
                </c:pt>
                <c:pt idx="73">
                  <c:v>1.00527E-10</c:v>
                </c:pt>
                <c:pt idx="74">
                  <c:v>1.00527E-10</c:v>
                </c:pt>
                <c:pt idx="75">
                  <c:v>1.0053E-10</c:v>
                </c:pt>
                <c:pt idx="76">
                  <c:v>1.0053200000000001E-10</c:v>
                </c:pt>
                <c:pt idx="77">
                  <c:v>1.00536E-10</c:v>
                </c:pt>
                <c:pt idx="78">
                  <c:v>1.00538E-10</c:v>
                </c:pt>
                <c:pt idx="79">
                  <c:v>1.00545E-10</c:v>
                </c:pt>
                <c:pt idx="80">
                  <c:v>1.00546E-10</c:v>
                </c:pt>
                <c:pt idx="81">
                  <c:v>1.00553E-10</c:v>
                </c:pt>
                <c:pt idx="82">
                  <c:v>1.00554E-10</c:v>
                </c:pt>
                <c:pt idx="83">
                  <c:v>1.0056E-10</c:v>
                </c:pt>
                <c:pt idx="84">
                  <c:v>1.0056E-10</c:v>
                </c:pt>
                <c:pt idx="85">
                  <c:v>1.00566E-10</c:v>
                </c:pt>
                <c:pt idx="86">
                  <c:v>1.00567E-10</c:v>
                </c:pt>
                <c:pt idx="87">
                  <c:v>1.0057299999999999E-10</c:v>
                </c:pt>
                <c:pt idx="88">
                  <c:v>1.00575E-10</c:v>
                </c:pt>
                <c:pt idx="89">
                  <c:v>1.00578E-10</c:v>
                </c:pt>
                <c:pt idx="90">
                  <c:v>1.0058199999999999E-10</c:v>
                </c:pt>
                <c:pt idx="91">
                  <c:v>1.0058199999999999E-10</c:v>
                </c:pt>
                <c:pt idx="92">
                  <c:v>1.00584E-10</c:v>
                </c:pt>
                <c:pt idx="93">
                  <c:v>1.0058499999999999E-10</c:v>
                </c:pt>
                <c:pt idx="94">
                  <c:v>1.0058499999999999E-10</c:v>
                </c:pt>
                <c:pt idx="95">
                  <c:v>1.00586E-10</c:v>
                </c:pt>
                <c:pt idx="96">
                  <c:v>1.00587E-10</c:v>
                </c:pt>
                <c:pt idx="97">
                  <c:v>1.00587E-10</c:v>
                </c:pt>
                <c:pt idx="98">
                  <c:v>1.00589E-10</c:v>
                </c:pt>
                <c:pt idx="99">
                  <c:v>1.0059E-10</c:v>
                </c:pt>
                <c:pt idx="100">
                  <c:v>1.0059E-10</c:v>
                </c:pt>
                <c:pt idx="101">
                  <c:v>1.00598E-10</c:v>
                </c:pt>
                <c:pt idx="102">
                  <c:v>1.00599E-10</c:v>
                </c:pt>
                <c:pt idx="103">
                  <c:v>1.00601E-10</c:v>
                </c:pt>
                <c:pt idx="104">
                  <c:v>1.0061200000000001E-10</c:v>
                </c:pt>
                <c:pt idx="105">
                  <c:v>1.00614E-10</c:v>
                </c:pt>
                <c:pt idx="106">
                  <c:v>1.0061500000000001E-10</c:v>
                </c:pt>
                <c:pt idx="107">
                  <c:v>1.00616E-10</c:v>
                </c:pt>
                <c:pt idx="108">
                  <c:v>1.0061800000000001E-10</c:v>
                </c:pt>
                <c:pt idx="109">
                  <c:v>1.0062100000000001E-10</c:v>
                </c:pt>
                <c:pt idx="110">
                  <c:v>1.0062100000000001E-10</c:v>
                </c:pt>
                <c:pt idx="111">
                  <c:v>1.00623E-10</c:v>
                </c:pt>
                <c:pt idx="112">
                  <c:v>1.0062400000000001E-10</c:v>
                </c:pt>
                <c:pt idx="113">
                  <c:v>1.00626E-10</c:v>
                </c:pt>
                <c:pt idx="114">
                  <c:v>1.00629E-10</c:v>
                </c:pt>
                <c:pt idx="115">
                  <c:v>1.00632E-10</c:v>
                </c:pt>
                <c:pt idx="116">
                  <c:v>1.00641E-10</c:v>
                </c:pt>
                <c:pt idx="117">
                  <c:v>1.00644E-10</c:v>
                </c:pt>
                <c:pt idx="118">
                  <c:v>1.00648E-10</c:v>
                </c:pt>
                <c:pt idx="119">
                  <c:v>1.0065E-10</c:v>
                </c:pt>
                <c:pt idx="120">
                  <c:v>1.00651E-10</c:v>
                </c:pt>
                <c:pt idx="121">
                  <c:v>1.00653E-10</c:v>
                </c:pt>
                <c:pt idx="122">
                  <c:v>1.00654E-10</c:v>
                </c:pt>
                <c:pt idx="123">
                  <c:v>1.00655E-10</c:v>
                </c:pt>
                <c:pt idx="124">
                  <c:v>1.00656E-10</c:v>
                </c:pt>
                <c:pt idx="125">
                  <c:v>1.00658E-10</c:v>
                </c:pt>
                <c:pt idx="126">
                  <c:v>1.00662E-10</c:v>
                </c:pt>
                <c:pt idx="127">
                  <c:v>1.00664E-10</c:v>
                </c:pt>
                <c:pt idx="128">
                  <c:v>1.00664E-10</c:v>
                </c:pt>
                <c:pt idx="129">
                  <c:v>1.00669E-10</c:v>
                </c:pt>
                <c:pt idx="130">
                  <c:v>1.00669E-10</c:v>
                </c:pt>
                <c:pt idx="131">
                  <c:v>1.00674E-10</c:v>
                </c:pt>
                <c:pt idx="132">
                  <c:v>1.00675E-10</c:v>
                </c:pt>
                <c:pt idx="133">
                  <c:v>1.00685E-10</c:v>
                </c:pt>
                <c:pt idx="134">
                  <c:v>1.0068599999999999E-10</c:v>
                </c:pt>
                <c:pt idx="135">
                  <c:v>1.00687E-10</c:v>
                </c:pt>
                <c:pt idx="136">
                  <c:v>1.0069199999999999E-10</c:v>
                </c:pt>
                <c:pt idx="137">
                  <c:v>1.00694E-10</c:v>
                </c:pt>
                <c:pt idx="138">
                  <c:v>1.0069799999999999E-10</c:v>
                </c:pt>
                <c:pt idx="139">
                  <c:v>1.00702E-10</c:v>
                </c:pt>
                <c:pt idx="140">
                  <c:v>1.00702E-10</c:v>
                </c:pt>
                <c:pt idx="141">
                  <c:v>1.0070699999999999E-10</c:v>
                </c:pt>
                <c:pt idx="142">
                  <c:v>1.0070699999999999E-10</c:v>
                </c:pt>
                <c:pt idx="143">
                  <c:v>1.00709E-10</c:v>
                </c:pt>
                <c:pt idx="144">
                  <c:v>1.0070999999999999E-10</c:v>
                </c:pt>
                <c:pt idx="145">
                  <c:v>1.00714E-10</c:v>
                </c:pt>
                <c:pt idx="146">
                  <c:v>1.00726E-10</c:v>
                </c:pt>
                <c:pt idx="147">
                  <c:v>1.0073E-10</c:v>
                </c:pt>
                <c:pt idx="148">
                  <c:v>1.0073E-10</c:v>
                </c:pt>
                <c:pt idx="149">
                  <c:v>1.0073E-10</c:v>
                </c:pt>
                <c:pt idx="150">
                  <c:v>1.0073100000000001E-10</c:v>
                </c:pt>
                <c:pt idx="151">
                  <c:v>1.0073100000000001E-10</c:v>
                </c:pt>
                <c:pt idx="152">
                  <c:v>1.0073100000000001E-10</c:v>
                </c:pt>
                <c:pt idx="153">
                  <c:v>1.00732E-10</c:v>
                </c:pt>
                <c:pt idx="154">
                  <c:v>1.00732E-10</c:v>
                </c:pt>
                <c:pt idx="155">
                  <c:v>1.00736E-10</c:v>
                </c:pt>
                <c:pt idx="156">
                  <c:v>1.0074000000000001E-10</c:v>
                </c:pt>
                <c:pt idx="157">
                  <c:v>1.0074000000000001E-10</c:v>
                </c:pt>
                <c:pt idx="158">
                  <c:v>1.00747E-10</c:v>
                </c:pt>
                <c:pt idx="159">
                  <c:v>1.0074900000000001E-10</c:v>
                </c:pt>
                <c:pt idx="160">
                  <c:v>1.0075E-10</c:v>
                </c:pt>
                <c:pt idx="161">
                  <c:v>1.00753E-10</c:v>
                </c:pt>
                <c:pt idx="162">
                  <c:v>1.00753E-10</c:v>
                </c:pt>
                <c:pt idx="163">
                  <c:v>1.00756E-10</c:v>
                </c:pt>
                <c:pt idx="164">
                  <c:v>1.00757E-10</c:v>
                </c:pt>
                <c:pt idx="165">
                  <c:v>1.0075800000000001E-10</c:v>
                </c:pt>
                <c:pt idx="166">
                  <c:v>1.0075800000000001E-10</c:v>
                </c:pt>
                <c:pt idx="167">
                  <c:v>1.0076E-10</c:v>
                </c:pt>
                <c:pt idx="168">
                  <c:v>1.00761E-10</c:v>
                </c:pt>
                <c:pt idx="169">
                  <c:v>1.00767E-10</c:v>
                </c:pt>
                <c:pt idx="170">
                  <c:v>1.00771E-10</c:v>
                </c:pt>
                <c:pt idx="171">
                  <c:v>1.00776E-10</c:v>
                </c:pt>
                <c:pt idx="172">
                  <c:v>1.00776E-10</c:v>
                </c:pt>
                <c:pt idx="173">
                  <c:v>1.00777E-10</c:v>
                </c:pt>
                <c:pt idx="174">
                  <c:v>1.00781E-10</c:v>
                </c:pt>
                <c:pt idx="175">
                  <c:v>1.00803E-10</c:v>
                </c:pt>
                <c:pt idx="176">
                  <c:v>1.00804E-10</c:v>
                </c:pt>
                <c:pt idx="177">
                  <c:v>1.00804E-10</c:v>
                </c:pt>
                <c:pt idx="178">
                  <c:v>1.00804E-10</c:v>
                </c:pt>
                <c:pt idx="179">
                  <c:v>1.0080799999999999E-10</c:v>
                </c:pt>
                <c:pt idx="180">
                  <c:v>1.00809E-10</c:v>
                </c:pt>
                <c:pt idx="181">
                  <c:v>1.0081099999999999E-10</c:v>
                </c:pt>
                <c:pt idx="182">
                  <c:v>1.00812E-10</c:v>
                </c:pt>
                <c:pt idx="183">
                  <c:v>1.00813E-10</c:v>
                </c:pt>
                <c:pt idx="184">
                  <c:v>1.0081399999999999E-10</c:v>
                </c:pt>
                <c:pt idx="185">
                  <c:v>1.00815E-10</c:v>
                </c:pt>
                <c:pt idx="186">
                  <c:v>1.0081699999999999E-10</c:v>
                </c:pt>
                <c:pt idx="187">
                  <c:v>1.00822E-10</c:v>
                </c:pt>
                <c:pt idx="188">
                  <c:v>1.00822E-10</c:v>
                </c:pt>
                <c:pt idx="189">
                  <c:v>1.00825E-10</c:v>
                </c:pt>
                <c:pt idx="190">
                  <c:v>1.0082599999999999E-10</c:v>
                </c:pt>
                <c:pt idx="191">
                  <c:v>1.0082599999999999E-10</c:v>
                </c:pt>
                <c:pt idx="192">
                  <c:v>1.00831E-10</c:v>
                </c:pt>
                <c:pt idx="193">
                  <c:v>1.00834E-10</c:v>
                </c:pt>
                <c:pt idx="194">
                  <c:v>1.0083500000000001E-10</c:v>
                </c:pt>
                <c:pt idx="195">
                  <c:v>1.0084100000000001E-10</c:v>
                </c:pt>
                <c:pt idx="196">
                  <c:v>1.00843E-10</c:v>
                </c:pt>
                <c:pt idx="197">
                  <c:v>1.00848E-10</c:v>
                </c:pt>
                <c:pt idx="198">
                  <c:v>1.00849E-10</c:v>
                </c:pt>
                <c:pt idx="199">
                  <c:v>1.00854E-10</c:v>
                </c:pt>
                <c:pt idx="200">
                  <c:v>1.00855E-10</c:v>
                </c:pt>
                <c:pt idx="201">
                  <c:v>1.0085600000000001E-10</c:v>
                </c:pt>
                <c:pt idx="202">
                  <c:v>1.0086E-10</c:v>
                </c:pt>
                <c:pt idx="203">
                  <c:v>1.00861E-10</c:v>
                </c:pt>
                <c:pt idx="204">
                  <c:v>1.00867E-10</c:v>
                </c:pt>
                <c:pt idx="205">
                  <c:v>1.0086800000000001E-10</c:v>
                </c:pt>
                <c:pt idx="206">
                  <c:v>1.00869E-10</c:v>
                </c:pt>
                <c:pt idx="207">
                  <c:v>1.00876E-10</c:v>
                </c:pt>
                <c:pt idx="208">
                  <c:v>1.00877E-10</c:v>
                </c:pt>
                <c:pt idx="209">
                  <c:v>1.00879E-10</c:v>
                </c:pt>
                <c:pt idx="210">
                  <c:v>1.00884E-10</c:v>
                </c:pt>
                <c:pt idx="211">
                  <c:v>1.00887E-10</c:v>
                </c:pt>
                <c:pt idx="212">
                  <c:v>1.00887E-10</c:v>
                </c:pt>
                <c:pt idx="213">
                  <c:v>1.00889E-10</c:v>
                </c:pt>
                <c:pt idx="214">
                  <c:v>1.0089E-10</c:v>
                </c:pt>
                <c:pt idx="215">
                  <c:v>1.00892E-10</c:v>
                </c:pt>
                <c:pt idx="216">
                  <c:v>1.00894E-10</c:v>
                </c:pt>
                <c:pt idx="217">
                  <c:v>1.00895E-10</c:v>
                </c:pt>
                <c:pt idx="218">
                  <c:v>1.00897E-10</c:v>
                </c:pt>
                <c:pt idx="219">
                  <c:v>1.00898E-10</c:v>
                </c:pt>
                <c:pt idx="220">
                  <c:v>1.00899E-10</c:v>
                </c:pt>
                <c:pt idx="221">
                  <c:v>1.009E-10</c:v>
                </c:pt>
                <c:pt idx="222">
                  <c:v>1.00903E-10</c:v>
                </c:pt>
                <c:pt idx="223">
                  <c:v>1.00904E-10</c:v>
                </c:pt>
                <c:pt idx="224">
                  <c:v>1.00907E-10</c:v>
                </c:pt>
                <c:pt idx="225">
                  <c:v>1.00909E-10</c:v>
                </c:pt>
                <c:pt idx="226">
                  <c:v>1.00911E-10</c:v>
                </c:pt>
                <c:pt idx="227">
                  <c:v>1.00917E-10</c:v>
                </c:pt>
                <c:pt idx="228">
                  <c:v>1.00917E-10</c:v>
                </c:pt>
                <c:pt idx="229">
                  <c:v>1.0091799999999999E-10</c:v>
                </c:pt>
                <c:pt idx="230">
                  <c:v>1.0091799999999999E-10</c:v>
                </c:pt>
                <c:pt idx="231">
                  <c:v>1.0092099999999999E-10</c:v>
                </c:pt>
                <c:pt idx="232">
                  <c:v>1.00922E-10</c:v>
                </c:pt>
                <c:pt idx="233">
                  <c:v>1.00925E-10</c:v>
                </c:pt>
                <c:pt idx="234">
                  <c:v>1.00926E-10</c:v>
                </c:pt>
                <c:pt idx="235">
                  <c:v>1.0092699999999999E-10</c:v>
                </c:pt>
                <c:pt idx="236">
                  <c:v>1.00928E-10</c:v>
                </c:pt>
                <c:pt idx="237">
                  <c:v>1.0094E-10</c:v>
                </c:pt>
                <c:pt idx="238">
                  <c:v>1.0094199999999999E-10</c:v>
                </c:pt>
                <c:pt idx="239">
                  <c:v>1.0094499999999999E-10</c:v>
                </c:pt>
                <c:pt idx="240">
                  <c:v>1.00947E-10</c:v>
                </c:pt>
                <c:pt idx="241">
                  <c:v>1.00949E-10</c:v>
                </c:pt>
                <c:pt idx="242">
                  <c:v>1.00949E-10</c:v>
                </c:pt>
                <c:pt idx="243">
                  <c:v>1.0095E-10</c:v>
                </c:pt>
                <c:pt idx="244">
                  <c:v>1.0095700000000001E-10</c:v>
                </c:pt>
                <c:pt idx="245">
                  <c:v>1.00959E-10</c:v>
                </c:pt>
                <c:pt idx="246">
                  <c:v>1.00961E-10</c:v>
                </c:pt>
                <c:pt idx="247">
                  <c:v>1.00962E-10</c:v>
                </c:pt>
                <c:pt idx="248">
                  <c:v>1.0096300000000001E-10</c:v>
                </c:pt>
                <c:pt idx="249">
                  <c:v>1.00964E-10</c:v>
                </c:pt>
                <c:pt idx="250">
                  <c:v>1.00968E-10</c:v>
                </c:pt>
                <c:pt idx="251">
                  <c:v>1.0096900000000001E-10</c:v>
                </c:pt>
                <c:pt idx="252">
                  <c:v>1.00971E-10</c:v>
                </c:pt>
                <c:pt idx="253">
                  <c:v>1.00971E-10</c:v>
                </c:pt>
                <c:pt idx="254">
                  <c:v>1.0097800000000001E-10</c:v>
                </c:pt>
                <c:pt idx="255">
                  <c:v>1.00979E-10</c:v>
                </c:pt>
                <c:pt idx="256">
                  <c:v>1.00979E-10</c:v>
                </c:pt>
                <c:pt idx="257">
                  <c:v>1.0098E-10</c:v>
                </c:pt>
                <c:pt idx="258">
                  <c:v>1.00983E-10</c:v>
                </c:pt>
                <c:pt idx="259">
                  <c:v>1.00987E-10</c:v>
                </c:pt>
                <c:pt idx="260">
                  <c:v>1.00989E-10</c:v>
                </c:pt>
                <c:pt idx="261">
                  <c:v>1.00996E-10</c:v>
                </c:pt>
                <c:pt idx="262">
                  <c:v>1.00998E-10</c:v>
                </c:pt>
                <c:pt idx="263">
                  <c:v>1.00999E-10</c:v>
                </c:pt>
                <c:pt idx="264">
                  <c:v>1.01001E-10</c:v>
                </c:pt>
                <c:pt idx="265">
                  <c:v>1.01003E-10</c:v>
                </c:pt>
                <c:pt idx="266">
                  <c:v>1.01003E-10</c:v>
                </c:pt>
                <c:pt idx="267">
                  <c:v>1.01005E-10</c:v>
                </c:pt>
                <c:pt idx="268">
                  <c:v>1.01014E-10</c:v>
                </c:pt>
                <c:pt idx="269">
                  <c:v>1.01015E-10</c:v>
                </c:pt>
                <c:pt idx="270">
                  <c:v>1.01015E-10</c:v>
                </c:pt>
                <c:pt idx="271">
                  <c:v>1.01016E-10</c:v>
                </c:pt>
                <c:pt idx="272">
                  <c:v>1.01017E-10</c:v>
                </c:pt>
                <c:pt idx="273">
                  <c:v>1.01017E-10</c:v>
                </c:pt>
                <c:pt idx="274">
                  <c:v>1.01022E-10</c:v>
                </c:pt>
                <c:pt idx="275">
                  <c:v>1.01024E-10</c:v>
                </c:pt>
                <c:pt idx="276">
                  <c:v>1.0102499999999999E-10</c:v>
                </c:pt>
                <c:pt idx="277">
                  <c:v>1.0103099999999999E-10</c:v>
                </c:pt>
                <c:pt idx="278">
                  <c:v>1.0103399999999999E-10</c:v>
                </c:pt>
                <c:pt idx="279">
                  <c:v>1.01035E-10</c:v>
                </c:pt>
                <c:pt idx="280">
                  <c:v>1.0103999999999999E-10</c:v>
                </c:pt>
                <c:pt idx="281">
                  <c:v>1.01042E-10</c:v>
                </c:pt>
                <c:pt idx="282">
                  <c:v>1.0105E-10</c:v>
                </c:pt>
                <c:pt idx="283">
                  <c:v>1.01054E-10</c:v>
                </c:pt>
                <c:pt idx="284">
                  <c:v>1.01056E-10</c:v>
                </c:pt>
                <c:pt idx="285">
                  <c:v>1.01057E-10</c:v>
                </c:pt>
                <c:pt idx="286">
                  <c:v>1.0106E-10</c:v>
                </c:pt>
                <c:pt idx="287">
                  <c:v>1.01062E-10</c:v>
                </c:pt>
                <c:pt idx="288">
                  <c:v>1.01066E-10</c:v>
                </c:pt>
                <c:pt idx="289">
                  <c:v>1.0106700000000001E-10</c:v>
                </c:pt>
                <c:pt idx="290">
                  <c:v>1.01069E-10</c:v>
                </c:pt>
                <c:pt idx="291">
                  <c:v>1.0107300000000001E-10</c:v>
                </c:pt>
                <c:pt idx="292">
                  <c:v>1.0107300000000001E-10</c:v>
                </c:pt>
                <c:pt idx="293">
                  <c:v>1.01074E-10</c:v>
                </c:pt>
                <c:pt idx="294">
                  <c:v>1.0107900000000001E-10</c:v>
                </c:pt>
                <c:pt idx="295">
                  <c:v>1.0108200000000001E-10</c:v>
                </c:pt>
                <c:pt idx="296">
                  <c:v>1.01084E-10</c:v>
                </c:pt>
                <c:pt idx="297">
                  <c:v>1.01089E-10</c:v>
                </c:pt>
                <c:pt idx="298">
                  <c:v>1.01089E-10</c:v>
                </c:pt>
                <c:pt idx="299">
                  <c:v>1.0109E-10</c:v>
                </c:pt>
                <c:pt idx="300">
                  <c:v>1.0109400000000001E-10</c:v>
                </c:pt>
                <c:pt idx="301">
                  <c:v>1.0109400000000001E-10</c:v>
                </c:pt>
                <c:pt idx="302">
                  <c:v>1.01095E-10</c:v>
                </c:pt>
                <c:pt idx="303">
                  <c:v>1.01096E-10</c:v>
                </c:pt>
                <c:pt idx="304">
                  <c:v>1.01096E-10</c:v>
                </c:pt>
                <c:pt idx="305">
                  <c:v>1.01102E-10</c:v>
                </c:pt>
                <c:pt idx="306">
                  <c:v>1.01104E-10</c:v>
                </c:pt>
                <c:pt idx="307">
                  <c:v>1.01104E-10</c:v>
                </c:pt>
                <c:pt idx="308">
                  <c:v>1.01105E-10</c:v>
                </c:pt>
                <c:pt idx="309">
                  <c:v>1.01114E-10</c:v>
                </c:pt>
                <c:pt idx="310">
                  <c:v>1.01115E-10</c:v>
                </c:pt>
                <c:pt idx="311">
                  <c:v>1.01117E-10</c:v>
                </c:pt>
                <c:pt idx="312">
                  <c:v>1.01118E-10</c:v>
                </c:pt>
                <c:pt idx="313">
                  <c:v>1.01119E-10</c:v>
                </c:pt>
                <c:pt idx="314">
                  <c:v>1.01119E-10</c:v>
                </c:pt>
                <c:pt idx="315">
                  <c:v>1.01121E-10</c:v>
                </c:pt>
                <c:pt idx="316">
                  <c:v>1.01123E-10</c:v>
                </c:pt>
                <c:pt idx="317">
                  <c:v>1.01124E-10</c:v>
                </c:pt>
                <c:pt idx="318">
                  <c:v>1.01125E-10</c:v>
                </c:pt>
                <c:pt idx="319">
                  <c:v>1.01125E-10</c:v>
                </c:pt>
                <c:pt idx="320">
                  <c:v>1.01132E-10</c:v>
                </c:pt>
                <c:pt idx="321">
                  <c:v>1.01133E-10</c:v>
                </c:pt>
                <c:pt idx="322">
                  <c:v>1.01136E-10</c:v>
                </c:pt>
                <c:pt idx="323">
                  <c:v>1.01139E-10</c:v>
                </c:pt>
                <c:pt idx="324">
                  <c:v>1.0114E-10</c:v>
                </c:pt>
                <c:pt idx="325">
                  <c:v>1.01142E-10</c:v>
                </c:pt>
                <c:pt idx="326">
                  <c:v>1.01145E-10</c:v>
                </c:pt>
                <c:pt idx="327">
                  <c:v>1.0114699999999999E-10</c:v>
                </c:pt>
                <c:pt idx="328">
                  <c:v>1.01149E-10</c:v>
                </c:pt>
                <c:pt idx="329">
                  <c:v>1.0114999999999999E-10</c:v>
                </c:pt>
                <c:pt idx="330">
                  <c:v>1.01167E-10</c:v>
                </c:pt>
                <c:pt idx="331">
                  <c:v>1.01169E-10</c:v>
                </c:pt>
                <c:pt idx="332">
                  <c:v>1.0117E-10</c:v>
                </c:pt>
                <c:pt idx="333">
                  <c:v>1.0117099999999999E-10</c:v>
                </c:pt>
                <c:pt idx="334">
                  <c:v>1.01172E-10</c:v>
                </c:pt>
                <c:pt idx="335">
                  <c:v>1.01178E-10</c:v>
                </c:pt>
                <c:pt idx="336">
                  <c:v>1.01179E-10</c:v>
                </c:pt>
                <c:pt idx="337">
                  <c:v>1.0118000000000001E-10</c:v>
                </c:pt>
                <c:pt idx="338">
                  <c:v>1.0118300000000001E-10</c:v>
                </c:pt>
                <c:pt idx="339">
                  <c:v>1.01184E-10</c:v>
                </c:pt>
                <c:pt idx="340">
                  <c:v>1.01185E-10</c:v>
                </c:pt>
                <c:pt idx="341">
                  <c:v>1.0118600000000001E-10</c:v>
                </c:pt>
                <c:pt idx="342">
                  <c:v>1.01187E-10</c:v>
                </c:pt>
                <c:pt idx="343">
                  <c:v>1.01191E-10</c:v>
                </c:pt>
                <c:pt idx="344">
                  <c:v>1.01193E-10</c:v>
                </c:pt>
                <c:pt idx="345">
                  <c:v>1.01194E-10</c:v>
                </c:pt>
                <c:pt idx="346">
                  <c:v>1.0119800000000001E-10</c:v>
                </c:pt>
                <c:pt idx="347">
                  <c:v>1.0119800000000001E-10</c:v>
                </c:pt>
                <c:pt idx="348">
                  <c:v>1.0120100000000001E-10</c:v>
                </c:pt>
                <c:pt idx="349">
                  <c:v>1.0120400000000001E-10</c:v>
                </c:pt>
                <c:pt idx="350">
                  <c:v>1.01208E-10</c:v>
                </c:pt>
                <c:pt idx="351">
                  <c:v>1.01212E-10</c:v>
                </c:pt>
                <c:pt idx="352">
                  <c:v>1.0121300000000001E-10</c:v>
                </c:pt>
                <c:pt idx="353">
                  <c:v>1.01218E-10</c:v>
                </c:pt>
                <c:pt idx="354">
                  <c:v>1.01219E-10</c:v>
                </c:pt>
                <c:pt idx="355">
                  <c:v>1.01222E-10</c:v>
                </c:pt>
                <c:pt idx="356">
                  <c:v>1.01224E-10</c:v>
                </c:pt>
                <c:pt idx="357">
                  <c:v>1.01227E-10</c:v>
                </c:pt>
                <c:pt idx="358">
                  <c:v>1.01232E-10</c:v>
                </c:pt>
                <c:pt idx="359">
                  <c:v>1.01238E-10</c:v>
                </c:pt>
                <c:pt idx="360">
                  <c:v>1.0124E-10</c:v>
                </c:pt>
                <c:pt idx="361">
                  <c:v>1.01242E-10</c:v>
                </c:pt>
                <c:pt idx="362">
                  <c:v>1.01242E-10</c:v>
                </c:pt>
                <c:pt idx="363">
                  <c:v>1.01244E-10</c:v>
                </c:pt>
                <c:pt idx="364">
                  <c:v>1.01248E-10</c:v>
                </c:pt>
                <c:pt idx="365">
                  <c:v>1.01252E-10</c:v>
                </c:pt>
                <c:pt idx="366">
                  <c:v>1.01255E-10</c:v>
                </c:pt>
                <c:pt idx="367">
                  <c:v>1.01262E-10</c:v>
                </c:pt>
                <c:pt idx="368">
                  <c:v>1.01262E-10</c:v>
                </c:pt>
                <c:pt idx="369">
                  <c:v>1.0126299999999999E-10</c:v>
                </c:pt>
                <c:pt idx="370">
                  <c:v>1.0126599999999999E-10</c:v>
                </c:pt>
                <c:pt idx="371">
                  <c:v>1.0126599999999999E-10</c:v>
                </c:pt>
                <c:pt idx="372">
                  <c:v>1.0128099999999999E-10</c:v>
                </c:pt>
                <c:pt idx="373">
                  <c:v>1.01285E-10</c:v>
                </c:pt>
                <c:pt idx="374">
                  <c:v>1.0129300000000001E-10</c:v>
                </c:pt>
                <c:pt idx="375">
                  <c:v>1.0129600000000001E-10</c:v>
                </c:pt>
                <c:pt idx="376">
                  <c:v>1.01297E-10</c:v>
                </c:pt>
                <c:pt idx="377">
                  <c:v>1.01297E-10</c:v>
                </c:pt>
                <c:pt idx="378">
                  <c:v>1.01297E-10</c:v>
                </c:pt>
                <c:pt idx="379">
                  <c:v>1.0129900000000001E-10</c:v>
                </c:pt>
                <c:pt idx="380">
                  <c:v>1.0129900000000001E-10</c:v>
                </c:pt>
                <c:pt idx="381">
                  <c:v>1.0129900000000001E-10</c:v>
                </c:pt>
                <c:pt idx="382">
                  <c:v>1.0130200000000001E-10</c:v>
                </c:pt>
                <c:pt idx="383">
                  <c:v>1.0130200000000001E-10</c:v>
                </c:pt>
                <c:pt idx="384">
                  <c:v>1.01304E-10</c:v>
                </c:pt>
                <c:pt idx="385">
                  <c:v>1.01307E-10</c:v>
                </c:pt>
                <c:pt idx="386">
                  <c:v>1.01313E-10</c:v>
                </c:pt>
                <c:pt idx="387">
                  <c:v>1.01313E-10</c:v>
                </c:pt>
                <c:pt idx="388">
                  <c:v>1.01315E-10</c:v>
                </c:pt>
                <c:pt idx="389">
                  <c:v>1.01315E-10</c:v>
                </c:pt>
                <c:pt idx="390">
                  <c:v>1.01315E-10</c:v>
                </c:pt>
                <c:pt idx="391">
                  <c:v>1.0131700000000001E-10</c:v>
                </c:pt>
                <c:pt idx="392">
                  <c:v>1.01318E-10</c:v>
                </c:pt>
                <c:pt idx="393">
                  <c:v>1.01319E-10</c:v>
                </c:pt>
                <c:pt idx="394">
                  <c:v>1.01321E-10</c:v>
                </c:pt>
                <c:pt idx="395">
                  <c:v>1.0132300000000001E-10</c:v>
                </c:pt>
                <c:pt idx="396">
                  <c:v>1.01325E-10</c:v>
                </c:pt>
                <c:pt idx="397">
                  <c:v>1.01335E-10</c:v>
                </c:pt>
                <c:pt idx="398">
                  <c:v>1.01335E-10</c:v>
                </c:pt>
                <c:pt idx="399">
                  <c:v>1.01337E-10</c:v>
                </c:pt>
                <c:pt idx="400">
                  <c:v>1.01337E-10</c:v>
                </c:pt>
                <c:pt idx="401">
                  <c:v>1.01337E-10</c:v>
                </c:pt>
                <c:pt idx="402">
                  <c:v>1.01337E-10</c:v>
                </c:pt>
                <c:pt idx="403">
                  <c:v>1.01341E-10</c:v>
                </c:pt>
                <c:pt idx="404">
                  <c:v>1.01341E-10</c:v>
                </c:pt>
                <c:pt idx="405">
                  <c:v>1.01359E-10</c:v>
                </c:pt>
                <c:pt idx="406">
                  <c:v>1.01366E-10</c:v>
                </c:pt>
                <c:pt idx="407">
                  <c:v>1.01366E-10</c:v>
                </c:pt>
                <c:pt idx="408">
                  <c:v>1.01372E-10</c:v>
                </c:pt>
                <c:pt idx="409">
                  <c:v>1.0137899999999999E-10</c:v>
                </c:pt>
                <c:pt idx="410">
                  <c:v>1.01381E-10</c:v>
                </c:pt>
                <c:pt idx="411">
                  <c:v>1.01381E-10</c:v>
                </c:pt>
                <c:pt idx="412">
                  <c:v>1.0139E-10</c:v>
                </c:pt>
                <c:pt idx="413">
                  <c:v>1.0139099999999999E-10</c:v>
                </c:pt>
                <c:pt idx="414">
                  <c:v>1.01392E-10</c:v>
                </c:pt>
                <c:pt idx="415">
                  <c:v>1.0139699999999999E-10</c:v>
                </c:pt>
                <c:pt idx="416">
                  <c:v>1.0139999999999999E-10</c:v>
                </c:pt>
                <c:pt idx="417">
                  <c:v>1.01402E-10</c:v>
                </c:pt>
                <c:pt idx="418">
                  <c:v>1.0140300000000001E-10</c:v>
                </c:pt>
                <c:pt idx="419">
                  <c:v>1.01404E-10</c:v>
                </c:pt>
                <c:pt idx="420">
                  <c:v>1.01405E-10</c:v>
                </c:pt>
                <c:pt idx="421">
                  <c:v>1.01405E-10</c:v>
                </c:pt>
                <c:pt idx="422">
                  <c:v>1.01407E-10</c:v>
                </c:pt>
                <c:pt idx="423">
                  <c:v>1.01414E-10</c:v>
                </c:pt>
                <c:pt idx="424">
                  <c:v>1.01417E-10</c:v>
                </c:pt>
                <c:pt idx="425">
                  <c:v>1.01417E-10</c:v>
                </c:pt>
                <c:pt idx="426">
                  <c:v>1.0141800000000001E-10</c:v>
                </c:pt>
                <c:pt idx="427">
                  <c:v>1.01422E-10</c:v>
                </c:pt>
                <c:pt idx="428">
                  <c:v>1.0142400000000001E-10</c:v>
                </c:pt>
                <c:pt idx="429">
                  <c:v>1.01425E-10</c:v>
                </c:pt>
                <c:pt idx="430">
                  <c:v>1.01428E-10</c:v>
                </c:pt>
                <c:pt idx="431">
                  <c:v>1.01434E-10</c:v>
                </c:pt>
                <c:pt idx="432">
                  <c:v>1.01441E-10</c:v>
                </c:pt>
                <c:pt idx="433">
                  <c:v>1.01446E-10</c:v>
                </c:pt>
                <c:pt idx="434">
                  <c:v>1.01448E-10</c:v>
                </c:pt>
                <c:pt idx="435">
                  <c:v>1.01451E-10</c:v>
                </c:pt>
                <c:pt idx="436">
                  <c:v>1.01452E-10</c:v>
                </c:pt>
                <c:pt idx="437">
                  <c:v>1.01453E-10</c:v>
                </c:pt>
                <c:pt idx="438">
                  <c:v>1.01459E-10</c:v>
                </c:pt>
                <c:pt idx="439">
                  <c:v>1.0146E-10</c:v>
                </c:pt>
                <c:pt idx="440">
                  <c:v>1.01466E-10</c:v>
                </c:pt>
                <c:pt idx="441">
                  <c:v>1.01466E-10</c:v>
                </c:pt>
                <c:pt idx="442">
                  <c:v>1.01467E-10</c:v>
                </c:pt>
                <c:pt idx="443">
                  <c:v>1.01468E-10</c:v>
                </c:pt>
                <c:pt idx="444">
                  <c:v>1.0147E-10</c:v>
                </c:pt>
                <c:pt idx="445">
                  <c:v>1.01475E-10</c:v>
                </c:pt>
                <c:pt idx="446">
                  <c:v>1.01475E-10</c:v>
                </c:pt>
                <c:pt idx="447">
                  <c:v>1.01477E-10</c:v>
                </c:pt>
                <c:pt idx="448">
                  <c:v>1.01479E-10</c:v>
                </c:pt>
                <c:pt idx="449">
                  <c:v>1.0147999999999999E-10</c:v>
                </c:pt>
                <c:pt idx="450">
                  <c:v>1.01482E-10</c:v>
                </c:pt>
                <c:pt idx="451">
                  <c:v>1.01484E-10</c:v>
                </c:pt>
                <c:pt idx="452">
                  <c:v>1.01485E-10</c:v>
                </c:pt>
                <c:pt idx="453">
                  <c:v>1.01487E-10</c:v>
                </c:pt>
                <c:pt idx="454">
                  <c:v>1.01488E-10</c:v>
                </c:pt>
                <c:pt idx="455">
                  <c:v>1.0149499999999999E-10</c:v>
                </c:pt>
                <c:pt idx="456">
                  <c:v>1.01496E-10</c:v>
                </c:pt>
                <c:pt idx="457">
                  <c:v>1.015E-10</c:v>
                </c:pt>
                <c:pt idx="458">
                  <c:v>1.01502E-10</c:v>
                </c:pt>
                <c:pt idx="459">
                  <c:v>1.01502E-10</c:v>
                </c:pt>
                <c:pt idx="460">
                  <c:v>1.01508E-10</c:v>
                </c:pt>
                <c:pt idx="461">
                  <c:v>1.01508E-10</c:v>
                </c:pt>
                <c:pt idx="462">
                  <c:v>1.0150999999999999E-10</c:v>
                </c:pt>
                <c:pt idx="463">
                  <c:v>1.0151599999999999E-10</c:v>
                </c:pt>
                <c:pt idx="464">
                  <c:v>1.01518E-10</c:v>
                </c:pt>
                <c:pt idx="465">
                  <c:v>1.0151900000000001E-10</c:v>
                </c:pt>
                <c:pt idx="466">
                  <c:v>1.01524E-10</c:v>
                </c:pt>
                <c:pt idx="467">
                  <c:v>1.0152800000000001E-10</c:v>
                </c:pt>
                <c:pt idx="468">
                  <c:v>1.0153E-10</c:v>
                </c:pt>
                <c:pt idx="469">
                  <c:v>1.01532E-10</c:v>
                </c:pt>
                <c:pt idx="470">
                  <c:v>1.01535E-10</c:v>
                </c:pt>
                <c:pt idx="471">
                  <c:v>1.01535E-10</c:v>
                </c:pt>
                <c:pt idx="472">
                  <c:v>1.0153700000000001E-10</c:v>
                </c:pt>
                <c:pt idx="473">
                  <c:v>1.01542E-10</c:v>
                </c:pt>
                <c:pt idx="474">
                  <c:v>1.0154600000000001E-10</c:v>
                </c:pt>
                <c:pt idx="475">
                  <c:v>1.0155200000000001E-10</c:v>
                </c:pt>
                <c:pt idx="476">
                  <c:v>1.0155200000000001E-10</c:v>
                </c:pt>
                <c:pt idx="477">
                  <c:v>1.01555E-10</c:v>
                </c:pt>
                <c:pt idx="478">
                  <c:v>1.01556E-10</c:v>
                </c:pt>
                <c:pt idx="479">
                  <c:v>1.01558E-10</c:v>
                </c:pt>
                <c:pt idx="480">
                  <c:v>1.01559E-10</c:v>
                </c:pt>
                <c:pt idx="481">
                  <c:v>1.01565E-10</c:v>
                </c:pt>
                <c:pt idx="482">
                  <c:v>1.01574E-10</c:v>
                </c:pt>
                <c:pt idx="483">
                  <c:v>1.01579E-10</c:v>
                </c:pt>
                <c:pt idx="484">
                  <c:v>1.0158E-10</c:v>
                </c:pt>
                <c:pt idx="485">
                  <c:v>1.01581E-10</c:v>
                </c:pt>
                <c:pt idx="486">
                  <c:v>1.01584E-10</c:v>
                </c:pt>
                <c:pt idx="487">
                  <c:v>1.01584E-10</c:v>
                </c:pt>
                <c:pt idx="488">
                  <c:v>1.01587E-10</c:v>
                </c:pt>
                <c:pt idx="489">
                  <c:v>1.01591E-10</c:v>
                </c:pt>
                <c:pt idx="490">
                  <c:v>1.01592E-10</c:v>
                </c:pt>
                <c:pt idx="491">
                  <c:v>1.01594E-10</c:v>
                </c:pt>
                <c:pt idx="492">
                  <c:v>1.0160199999999999E-10</c:v>
                </c:pt>
                <c:pt idx="493">
                  <c:v>1.01603E-10</c:v>
                </c:pt>
                <c:pt idx="494">
                  <c:v>1.01606E-10</c:v>
                </c:pt>
                <c:pt idx="495">
                  <c:v>1.0160799999999999E-10</c:v>
                </c:pt>
                <c:pt idx="496">
                  <c:v>1.0161099999999999E-10</c:v>
                </c:pt>
                <c:pt idx="497">
                  <c:v>1.0161099999999999E-10</c:v>
                </c:pt>
                <c:pt idx="498">
                  <c:v>1.0161399999999999E-10</c:v>
                </c:pt>
                <c:pt idx="499">
                  <c:v>1.01615E-10</c:v>
                </c:pt>
                <c:pt idx="500">
                  <c:v>1.01631E-10</c:v>
                </c:pt>
                <c:pt idx="501">
                  <c:v>1.01634E-10</c:v>
                </c:pt>
                <c:pt idx="502">
                  <c:v>1.01636E-10</c:v>
                </c:pt>
                <c:pt idx="503">
                  <c:v>1.0163800000000001E-10</c:v>
                </c:pt>
                <c:pt idx="504">
                  <c:v>1.01645E-10</c:v>
                </c:pt>
                <c:pt idx="505">
                  <c:v>1.01646E-10</c:v>
                </c:pt>
                <c:pt idx="506">
                  <c:v>1.01646E-10</c:v>
                </c:pt>
                <c:pt idx="507">
                  <c:v>1.01648E-10</c:v>
                </c:pt>
                <c:pt idx="508">
                  <c:v>1.01649E-10</c:v>
                </c:pt>
                <c:pt idx="509">
                  <c:v>1.01649E-10</c:v>
                </c:pt>
                <c:pt idx="510">
                  <c:v>1.01652E-10</c:v>
                </c:pt>
                <c:pt idx="511">
                  <c:v>1.01661E-10</c:v>
                </c:pt>
                <c:pt idx="512">
                  <c:v>1.01664E-10</c:v>
                </c:pt>
                <c:pt idx="513">
                  <c:v>1.01666E-10</c:v>
                </c:pt>
                <c:pt idx="514">
                  <c:v>1.0166800000000001E-10</c:v>
                </c:pt>
                <c:pt idx="515">
                  <c:v>1.0166800000000001E-10</c:v>
                </c:pt>
                <c:pt idx="516">
                  <c:v>1.01675E-10</c:v>
                </c:pt>
                <c:pt idx="517">
                  <c:v>1.01677E-10</c:v>
                </c:pt>
                <c:pt idx="518">
                  <c:v>1.01677E-10</c:v>
                </c:pt>
                <c:pt idx="519">
                  <c:v>1.01678E-10</c:v>
                </c:pt>
                <c:pt idx="520">
                  <c:v>1.01689E-10</c:v>
                </c:pt>
                <c:pt idx="521">
                  <c:v>1.01697E-10</c:v>
                </c:pt>
                <c:pt idx="522">
                  <c:v>1.01697E-10</c:v>
                </c:pt>
                <c:pt idx="523">
                  <c:v>1.01705E-10</c:v>
                </c:pt>
                <c:pt idx="524">
                  <c:v>1.01707E-10</c:v>
                </c:pt>
                <c:pt idx="525">
                  <c:v>1.0171799999999999E-10</c:v>
                </c:pt>
                <c:pt idx="526">
                  <c:v>1.0171799999999999E-10</c:v>
                </c:pt>
                <c:pt idx="527">
                  <c:v>1.01722E-10</c:v>
                </c:pt>
                <c:pt idx="528">
                  <c:v>1.0172399999999999E-10</c:v>
                </c:pt>
                <c:pt idx="529">
                  <c:v>1.0172399999999999E-10</c:v>
                </c:pt>
                <c:pt idx="530">
                  <c:v>1.01729E-10</c:v>
                </c:pt>
                <c:pt idx="531">
                  <c:v>1.0172999999999999E-10</c:v>
                </c:pt>
                <c:pt idx="532">
                  <c:v>1.01734E-10</c:v>
                </c:pt>
                <c:pt idx="533">
                  <c:v>1.01734E-10</c:v>
                </c:pt>
                <c:pt idx="534">
                  <c:v>1.01738E-10</c:v>
                </c:pt>
                <c:pt idx="535">
                  <c:v>1.0173899999999999E-10</c:v>
                </c:pt>
                <c:pt idx="536">
                  <c:v>1.0175E-10</c:v>
                </c:pt>
                <c:pt idx="537">
                  <c:v>1.0175E-10</c:v>
                </c:pt>
                <c:pt idx="538">
                  <c:v>1.0175100000000001E-10</c:v>
                </c:pt>
                <c:pt idx="539">
                  <c:v>1.01756E-10</c:v>
                </c:pt>
                <c:pt idx="540">
                  <c:v>1.01761E-10</c:v>
                </c:pt>
                <c:pt idx="541">
                  <c:v>1.01761E-10</c:v>
                </c:pt>
                <c:pt idx="542">
                  <c:v>1.01764E-10</c:v>
                </c:pt>
                <c:pt idx="543">
                  <c:v>1.0177E-10</c:v>
                </c:pt>
                <c:pt idx="544">
                  <c:v>1.01771E-10</c:v>
                </c:pt>
                <c:pt idx="545">
                  <c:v>1.0177200000000001E-10</c:v>
                </c:pt>
                <c:pt idx="546">
                  <c:v>1.0177200000000001E-10</c:v>
                </c:pt>
                <c:pt idx="547">
                  <c:v>1.0177500000000001E-10</c:v>
                </c:pt>
                <c:pt idx="548">
                  <c:v>1.0177800000000001E-10</c:v>
                </c:pt>
                <c:pt idx="549">
                  <c:v>1.0177800000000001E-10</c:v>
                </c:pt>
                <c:pt idx="550">
                  <c:v>1.01785E-10</c:v>
                </c:pt>
                <c:pt idx="551">
                  <c:v>1.01787E-10</c:v>
                </c:pt>
                <c:pt idx="552">
                  <c:v>1.01792E-10</c:v>
                </c:pt>
                <c:pt idx="553">
                  <c:v>1.01793E-10</c:v>
                </c:pt>
                <c:pt idx="554">
                  <c:v>1.01794E-10</c:v>
                </c:pt>
                <c:pt idx="555">
                  <c:v>1.01794E-10</c:v>
                </c:pt>
                <c:pt idx="556">
                  <c:v>1.01797E-10</c:v>
                </c:pt>
                <c:pt idx="557">
                  <c:v>1.01799E-10</c:v>
                </c:pt>
                <c:pt idx="558">
                  <c:v>1.0181E-10</c:v>
                </c:pt>
                <c:pt idx="559">
                  <c:v>1.01813E-10</c:v>
                </c:pt>
                <c:pt idx="560">
                  <c:v>1.01815E-10</c:v>
                </c:pt>
                <c:pt idx="561">
                  <c:v>1.01816E-10</c:v>
                </c:pt>
                <c:pt idx="562">
                  <c:v>1.01817E-10</c:v>
                </c:pt>
                <c:pt idx="563">
                  <c:v>1.01818E-10</c:v>
                </c:pt>
                <c:pt idx="564">
                  <c:v>1.0181899999999999E-10</c:v>
                </c:pt>
                <c:pt idx="565">
                  <c:v>1.0182E-10</c:v>
                </c:pt>
                <c:pt idx="566">
                  <c:v>1.0182E-10</c:v>
                </c:pt>
                <c:pt idx="567">
                  <c:v>1.01823E-10</c:v>
                </c:pt>
                <c:pt idx="568">
                  <c:v>1.0182499999999999E-10</c:v>
                </c:pt>
                <c:pt idx="569">
                  <c:v>1.01826E-10</c:v>
                </c:pt>
                <c:pt idx="570">
                  <c:v>1.01826E-10</c:v>
                </c:pt>
                <c:pt idx="571">
                  <c:v>1.01827E-10</c:v>
                </c:pt>
                <c:pt idx="572">
                  <c:v>1.01829E-10</c:v>
                </c:pt>
                <c:pt idx="573">
                  <c:v>1.01832E-10</c:v>
                </c:pt>
                <c:pt idx="574">
                  <c:v>1.01833E-10</c:v>
                </c:pt>
                <c:pt idx="575">
                  <c:v>1.01838E-10</c:v>
                </c:pt>
                <c:pt idx="576">
                  <c:v>1.01842E-10</c:v>
                </c:pt>
                <c:pt idx="577">
                  <c:v>1.0184599999999999E-10</c:v>
                </c:pt>
                <c:pt idx="578">
                  <c:v>1.0185E-10</c:v>
                </c:pt>
                <c:pt idx="579">
                  <c:v>1.01851E-10</c:v>
                </c:pt>
                <c:pt idx="580">
                  <c:v>1.0185499999999999E-10</c:v>
                </c:pt>
                <c:pt idx="581">
                  <c:v>1.0186100000000001E-10</c:v>
                </c:pt>
                <c:pt idx="582">
                  <c:v>1.01868E-10</c:v>
                </c:pt>
                <c:pt idx="583">
                  <c:v>1.01869E-10</c:v>
                </c:pt>
                <c:pt idx="584">
                  <c:v>1.0187300000000001E-10</c:v>
                </c:pt>
                <c:pt idx="585">
                  <c:v>1.0187300000000001E-10</c:v>
                </c:pt>
                <c:pt idx="586">
                  <c:v>1.01878E-10</c:v>
                </c:pt>
                <c:pt idx="587">
                  <c:v>1.0188200000000001E-10</c:v>
                </c:pt>
                <c:pt idx="588">
                  <c:v>1.0188200000000001E-10</c:v>
                </c:pt>
                <c:pt idx="589">
                  <c:v>1.01884E-10</c:v>
                </c:pt>
                <c:pt idx="590">
                  <c:v>1.0188500000000001E-10</c:v>
                </c:pt>
                <c:pt idx="591">
                  <c:v>1.01898E-10</c:v>
                </c:pt>
                <c:pt idx="592">
                  <c:v>1.019E-10</c:v>
                </c:pt>
                <c:pt idx="593">
                  <c:v>1.019E-10</c:v>
                </c:pt>
                <c:pt idx="594">
                  <c:v>1.01904E-10</c:v>
                </c:pt>
                <c:pt idx="595">
                  <c:v>1.01907E-10</c:v>
                </c:pt>
                <c:pt idx="596">
                  <c:v>1.0191E-10</c:v>
                </c:pt>
                <c:pt idx="597">
                  <c:v>1.01914E-10</c:v>
                </c:pt>
                <c:pt idx="598">
                  <c:v>1.01919E-10</c:v>
                </c:pt>
                <c:pt idx="599">
                  <c:v>1.01919E-10</c:v>
                </c:pt>
                <c:pt idx="600">
                  <c:v>1.01921E-10</c:v>
                </c:pt>
                <c:pt idx="601">
                  <c:v>1.01921E-10</c:v>
                </c:pt>
                <c:pt idx="602">
                  <c:v>1.01923E-10</c:v>
                </c:pt>
                <c:pt idx="603">
                  <c:v>1.01927E-10</c:v>
                </c:pt>
                <c:pt idx="604">
                  <c:v>1.01932E-10</c:v>
                </c:pt>
                <c:pt idx="605">
                  <c:v>1.01937E-10</c:v>
                </c:pt>
                <c:pt idx="606">
                  <c:v>1.0194099999999999E-10</c:v>
                </c:pt>
                <c:pt idx="607">
                  <c:v>1.0194399999999999E-10</c:v>
                </c:pt>
                <c:pt idx="608">
                  <c:v>1.01951E-10</c:v>
                </c:pt>
                <c:pt idx="609">
                  <c:v>1.01951E-10</c:v>
                </c:pt>
                <c:pt idx="610">
                  <c:v>1.01954E-10</c:v>
                </c:pt>
                <c:pt idx="611">
                  <c:v>1.0195599999999999E-10</c:v>
                </c:pt>
                <c:pt idx="612">
                  <c:v>1.01958E-10</c:v>
                </c:pt>
                <c:pt idx="613">
                  <c:v>1.01963E-10</c:v>
                </c:pt>
                <c:pt idx="614">
                  <c:v>1.01966E-10</c:v>
                </c:pt>
                <c:pt idx="615">
                  <c:v>1.01972E-10</c:v>
                </c:pt>
                <c:pt idx="616">
                  <c:v>1.0197400000000001E-10</c:v>
                </c:pt>
                <c:pt idx="617">
                  <c:v>1.01981E-10</c:v>
                </c:pt>
                <c:pt idx="618">
                  <c:v>1.01982E-10</c:v>
                </c:pt>
                <c:pt idx="619">
                  <c:v>1.0198600000000001E-10</c:v>
                </c:pt>
                <c:pt idx="620">
                  <c:v>1.0198900000000001E-10</c:v>
                </c:pt>
                <c:pt idx="621">
                  <c:v>1.0199200000000001E-10</c:v>
                </c:pt>
                <c:pt idx="622">
                  <c:v>1.01996E-10</c:v>
                </c:pt>
                <c:pt idx="623">
                  <c:v>1.01999E-10</c:v>
                </c:pt>
                <c:pt idx="624">
                  <c:v>1.0200400000000001E-10</c:v>
                </c:pt>
                <c:pt idx="625">
                  <c:v>1.02008E-10</c:v>
                </c:pt>
                <c:pt idx="626">
                  <c:v>1.02017E-10</c:v>
                </c:pt>
                <c:pt idx="627">
                  <c:v>1.02019E-10</c:v>
                </c:pt>
                <c:pt idx="628">
                  <c:v>1.0202E-10</c:v>
                </c:pt>
                <c:pt idx="629">
                  <c:v>1.02021E-10</c:v>
                </c:pt>
                <c:pt idx="630">
                  <c:v>1.02025E-10</c:v>
                </c:pt>
                <c:pt idx="631">
                  <c:v>1.02027E-10</c:v>
                </c:pt>
                <c:pt idx="632">
                  <c:v>1.02031E-10</c:v>
                </c:pt>
                <c:pt idx="633">
                  <c:v>1.02036E-10</c:v>
                </c:pt>
                <c:pt idx="634">
                  <c:v>1.02038E-10</c:v>
                </c:pt>
                <c:pt idx="635">
                  <c:v>1.02042E-10</c:v>
                </c:pt>
                <c:pt idx="636">
                  <c:v>1.02047E-10</c:v>
                </c:pt>
                <c:pt idx="637">
                  <c:v>1.0205E-10</c:v>
                </c:pt>
                <c:pt idx="638">
                  <c:v>1.0205399999999999E-10</c:v>
                </c:pt>
                <c:pt idx="639">
                  <c:v>1.0205399999999999E-10</c:v>
                </c:pt>
                <c:pt idx="640">
                  <c:v>1.02061E-10</c:v>
                </c:pt>
                <c:pt idx="641">
                  <c:v>1.02073E-10</c:v>
                </c:pt>
                <c:pt idx="642">
                  <c:v>1.02076E-10</c:v>
                </c:pt>
                <c:pt idx="643">
                  <c:v>1.02077E-10</c:v>
                </c:pt>
                <c:pt idx="644">
                  <c:v>1.02079E-10</c:v>
                </c:pt>
                <c:pt idx="645">
                  <c:v>1.0208700000000001E-10</c:v>
                </c:pt>
                <c:pt idx="646">
                  <c:v>1.02092E-10</c:v>
                </c:pt>
                <c:pt idx="647">
                  <c:v>1.0209300000000001E-10</c:v>
                </c:pt>
                <c:pt idx="648">
                  <c:v>1.02095E-10</c:v>
                </c:pt>
                <c:pt idx="649">
                  <c:v>1.0209600000000001E-10</c:v>
                </c:pt>
                <c:pt idx="650">
                  <c:v>1.0209600000000001E-10</c:v>
                </c:pt>
                <c:pt idx="651">
                  <c:v>1.0209900000000001E-10</c:v>
                </c:pt>
                <c:pt idx="652">
                  <c:v>1.0210200000000001E-10</c:v>
                </c:pt>
                <c:pt idx="653">
                  <c:v>1.0210200000000001E-10</c:v>
                </c:pt>
                <c:pt idx="654">
                  <c:v>1.02104E-10</c:v>
                </c:pt>
                <c:pt idx="655">
                  <c:v>1.0210800000000001E-10</c:v>
                </c:pt>
                <c:pt idx="656">
                  <c:v>1.02116E-10</c:v>
                </c:pt>
                <c:pt idx="657">
                  <c:v>1.0211700000000001E-10</c:v>
                </c:pt>
                <c:pt idx="658">
                  <c:v>1.02119E-10</c:v>
                </c:pt>
                <c:pt idx="659">
                  <c:v>1.02123E-10</c:v>
                </c:pt>
                <c:pt idx="660">
                  <c:v>1.02126E-10</c:v>
                </c:pt>
                <c:pt idx="661">
                  <c:v>1.02127E-10</c:v>
                </c:pt>
                <c:pt idx="662">
                  <c:v>1.0213E-10</c:v>
                </c:pt>
                <c:pt idx="663">
                  <c:v>1.02139E-10</c:v>
                </c:pt>
                <c:pt idx="664">
                  <c:v>1.02141E-10</c:v>
                </c:pt>
                <c:pt idx="665">
                  <c:v>1.02141E-10</c:v>
                </c:pt>
                <c:pt idx="666">
                  <c:v>1.02144E-10</c:v>
                </c:pt>
                <c:pt idx="667">
                  <c:v>1.02147E-10</c:v>
                </c:pt>
                <c:pt idx="668">
                  <c:v>1.02151E-10</c:v>
                </c:pt>
                <c:pt idx="669">
                  <c:v>1.02155E-10</c:v>
                </c:pt>
                <c:pt idx="670">
                  <c:v>1.02157E-10</c:v>
                </c:pt>
                <c:pt idx="671">
                  <c:v>1.0216E-10</c:v>
                </c:pt>
                <c:pt idx="672">
                  <c:v>1.02162E-10</c:v>
                </c:pt>
                <c:pt idx="673">
                  <c:v>1.02165E-10</c:v>
                </c:pt>
                <c:pt idx="674">
                  <c:v>1.0216999999999999E-10</c:v>
                </c:pt>
                <c:pt idx="675">
                  <c:v>1.02174E-10</c:v>
                </c:pt>
                <c:pt idx="676">
                  <c:v>1.02175E-10</c:v>
                </c:pt>
                <c:pt idx="677">
                  <c:v>1.0217599999999999E-10</c:v>
                </c:pt>
                <c:pt idx="678">
                  <c:v>1.0218E-10</c:v>
                </c:pt>
                <c:pt idx="679">
                  <c:v>1.02181E-10</c:v>
                </c:pt>
                <c:pt idx="680">
                  <c:v>1.02184E-10</c:v>
                </c:pt>
                <c:pt idx="681">
                  <c:v>1.0218799999999999E-10</c:v>
                </c:pt>
                <c:pt idx="682">
                  <c:v>1.02189E-10</c:v>
                </c:pt>
                <c:pt idx="683">
                  <c:v>1.0219E-10</c:v>
                </c:pt>
                <c:pt idx="684">
                  <c:v>1.0219099999999999E-10</c:v>
                </c:pt>
                <c:pt idx="685">
                  <c:v>1.0219699999999999E-10</c:v>
                </c:pt>
                <c:pt idx="686">
                  <c:v>1.0220600000000001E-10</c:v>
                </c:pt>
                <c:pt idx="687">
                  <c:v>1.0221E-10</c:v>
                </c:pt>
                <c:pt idx="688">
                  <c:v>1.02213E-10</c:v>
                </c:pt>
                <c:pt idx="689">
                  <c:v>1.02216E-10</c:v>
                </c:pt>
                <c:pt idx="690">
                  <c:v>1.02219E-10</c:v>
                </c:pt>
                <c:pt idx="691">
                  <c:v>1.0222700000000001E-10</c:v>
                </c:pt>
                <c:pt idx="692">
                  <c:v>1.02228E-10</c:v>
                </c:pt>
                <c:pt idx="693">
                  <c:v>1.02232E-10</c:v>
                </c:pt>
                <c:pt idx="694">
                  <c:v>1.02232E-10</c:v>
                </c:pt>
                <c:pt idx="695">
                  <c:v>1.02241E-10</c:v>
                </c:pt>
                <c:pt idx="696">
                  <c:v>1.02243E-10</c:v>
                </c:pt>
                <c:pt idx="697">
                  <c:v>1.02245E-10</c:v>
                </c:pt>
                <c:pt idx="698">
                  <c:v>1.02248E-10</c:v>
                </c:pt>
                <c:pt idx="699">
                  <c:v>1.02259E-10</c:v>
                </c:pt>
                <c:pt idx="700">
                  <c:v>1.02261E-10</c:v>
                </c:pt>
                <c:pt idx="701">
                  <c:v>1.02265E-10</c:v>
                </c:pt>
                <c:pt idx="702">
                  <c:v>1.02268E-10</c:v>
                </c:pt>
                <c:pt idx="703">
                  <c:v>1.0227E-10</c:v>
                </c:pt>
                <c:pt idx="704">
                  <c:v>1.0227699999999999E-10</c:v>
                </c:pt>
                <c:pt idx="705">
                  <c:v>1.02278E-10</c:v>
                </c:pt>
                <c:pt idx="706">
                  <c:v>1.0227999999999999E-10</c:v>
                </c:pt>
                <c:pt idx="707">
                  <c:v>1.02285E-10</c:v>
                </c:pt>
                <c:pt idx="708">
                  <c:v>1.0228599999999999E-10</c:v>
                </c:pt>
                <c:pt idx="709">
                  <c:v>1.02287E-10</c:v>
                </c:pt>
                <c:pt idx="710">
                  <c:v>1.0229E-10</c:v>
                </c:pt>
                <c:pt idx="711">
                  <c:v>1.02291E-10</c:v>
                </c:pt>
                <c:pt idx="712">
                  <c:v>1.0229499999999999E-10</c:v>
                </c:pt>
                <c:pt idx="713">
                  <c:v>1.02302E-10</c:v>
                </c:pt>
                <c:pt idx="714">
                  <c:v>1.02305E-10</c:v>
                </c:pt>
                <c:pt idx="715">
                  <c:v>1.02309E-10</c:v>
                </c:pt>
                <c:pt idx="716">
                  <c:v>1.0231300000000001E-10</c:v>
                </c:pt>
                <c:pt idx="717">
                  <c:v>1.02317E-10</c:v>
                </c:pt>
                <c:pt idx="718">
                  <c:v>1.0232500000000001E-10</c:v>
                </c:pt>
                <c:pt idx="719">
                  <c:v>1.0232800000000001E-10</c:v>
                </c:pt>
                <c:pt idx="720">
                  <c:v>1.02342E-10</c:v>
                </c:pt>
                <c:pt idx="721">
                  <c:v>1.0234300000000001E-10</c:v>
                </c:pt>
                <c:pt idx="722">
                  <c:v>1.0234600000000001E-10</c:v>
                </c:pt>
                <c:pt idx="723">
                  <c:v>1.0234600000000001E-10</c:v>
                </c:pt>
                <c:pt idx="724">
                  <c:v>1.02348E-10</c:v>
                </c:pt>
                <c:pt idx="725">
                  <c:v>1.02356E-10</c:v>
                </c:pt>
                <c:pt idx="726">
                  <c:v>1.02356E-10</c:v>
                </c:pt>
                <c:pt idx="727">
                  <c:v>1.02358E-10</c:v>
                </c:pt>
                <c:pt idx="728">
                  <c:v>1.0236E-10</c:v>
                </c:pt>
                <c:pt idx="729">
                  <c:v>1.02363E-10</c:v>
                </c:pt>
                <c:pt idx="730">
                  <c:v>1.02369E-10</c:v>
                </c:pt>
                <c:pt idx="731">
                  <c:v>1.02372E-10</c:v>
                </c:pt>
                <c:pt idx="732">
                  <c:v>1.02376E-10</c:v>
                </c:pt>
                <c:pt idx="733">
                  <c:v>1.02377E-10</c:v>
                </c:pt>
                <c:pt idx="734">
                  <c:v>1.02379E-10</c:v>
                </c:pt>
                <c:pt idx="735">
                  <c:v>1.02381E-10</c:v>
                </c:pt>
                <c:pt idx="736">
                  <c:v>1.02384E-10</c:v>
                </c:pt>
                <c:pt idx="737">
                  <c:v>1.02389E-10</c:v>
                </c:pt>
                <c:pt idx="738">
                  <c:v>1.0239299999999999E-10</c:v>
                </c:pt>
                <c:pt idx="739">
                  <c:v>1.02395E-10</c:v>
                </c:pt>
                <c:pt idx="740">
                  <c:v>1.02398E-10</c:v>
                </c:pt>
                <c:pt idx="741">
                  <c:v>1.0239899999999999E-10</c:v>
                </c:pt>
                <c:pt idx="742">
                  <c:v>1.02401E-10</c:v>
                </c:pt>
                <c:pt idx="743">
                  <c:v>1.02403E-10</c:v>
                </c:pt>
                <c:pt idx="744">
                  <c:v>1.02406E-10</c:v>
                </c:pt>
                <c:pt idx="745">
                  <c:v>1.0241E-10</c:v>
                </c:pt>
                <c:pt idx="746">
                  <c:v>1.0241E-10</c:v>
                </c:pt>
                <c:pt idx="747">
                  <c:v>1.0241399999999999E-10</c:v>
                </c:pt>
                <c:pt idx="748">
                  <c:v>1.02419E-10</c:v>
                </c:pt>
                <c:pt idx="749">
                  <c:v>1.02425E-10</c:v>
                </c:pt>
                <c:pt idx="750">
                  <c:v>1.02428E-10</c:v>
                </c:pt>
                <c:pt idx="751">
                  <c:v>1.02434E-10</c:v>
                </c:pt>
                <c:pt idx="752">
                  <c:v>1.02434E-10</c:v>
                </c:pt>
                <c:pt idx="753">
                  <c:v>1.02437E-10</c:v>
                </c:pt>
                <c:pt idx="754">
                  <c:v>1.0243800000000001E-10</c:v>
                </c:pt>
                <c:pt idx="755">
                  <c:v>1.02443E-10</c:v>
                </c:pt>
                <c:pt idx="756">
                  <c:v>1.0244400000000001E-10</c:v>
                </c:pt>
                <c:pt idx="757">
                  <c:v>1.02445E-10</c:v>
                </c:pt>
                <c:pt idx="758">
                  <c:v>1.0244700000000001E-10</c:v>
                </c:pt>
                <c:pt idx="759">
                  <c:v>1.0245000000000001E-10</c:v>
                </c:pt>
                <c:pt idx="760">
                  <c:v>1.02452E-10</c:v>
                </c:pt>
                <c:pt idx="761">
                  <c:v>1.02454E-10</c:v>
                </c:pt>
                <c:pt idx="762">
                  <c:v>1.02455E-10</c:v>
                </c:pt>
                <c:pt idx="763">
                  <c:v>1.02455E-10</c:v>
                </c:pt>
                <c:pt idx="764">
                  <c:v>1.02457E-10</c:v>
                </c:pt>
                <c:pt idx="765">
                  <c:v>1.02461E-10</c:v>
                </c:pt>
                <c:pt idx="766">
                  <c:v>1.0246200000000001E-10</c:v>
                </c:pt>
                <c:pt idx="767">
                  <c:v>1.02465E-10</c:v>
                </c:pt>
                <c:pt idx="768">
                  <c:v>1.02466E-10</c:v>
                </c:pt>
                <c:pt idx="769">
                  <c:v>1.02468E-10</c:v>
                </c:pt>
                <c:pt idx="770">
                  <c:v>1.02473E-10</c:v>
                </c:pt>
                <c:pt idx="771">
                  <c:v>1.02479E-10</c:v>
                </c:pt>
                <c:pt idx="772">
                  <c:v>1.02485E-10</c:v>
                </c:pt>
                <c:pt idx="773">
                  <c:v>1.02486E-10</c:v>
                </c:pt>
                <c:pt idx="774">
                  <c:v>1.02486E-10</c:v>
                </c:pt>
                <c:pt idx="775">
                  <c:v>1.02491E-10</c:v>
                </c:pt>
                <c:pt idx="776">
                  <c:v>1.02494E-10</c:v>
                </c:pt>
                <c:pt idx="777">
                  <c:v>1.02498E-10</c:v>
                </c:pt>
                <c:pt idx="778">
                  <c:v>1.02504E-10</c:v>
                </c:pt>
                <c:pt idx="779">
                  <c:v>1.02504E-10</c:v>
                </c:pt>
                <c:pt idx="780">
                  <c:v>1.0250599999999999E-10</c:v>
                </c:pt>
                <c:pt idx="781">
                  <c:v>1.0251E-10</c:v>
                </c:pt>
                <c:pt idx="782">
                  <c:v>1.0251499999999999E-10</c:v>
                </c:pt>
                <c:pt idx="783">
                  <c:v>1.02525E-10</c:v>
                </c:pt>
                <c:pt idx="784">
                  <c:v>1.02525E-10</c:v>
                </c:pt>
                <c:pt idx="785">
                  <c:v>1.02526E-10</c:v>
                </c:pt>
                <c:pt idx="786">
                  <c:v>1.0252699999999999E-10</c:v>
                </c:pt>
                <c:pt idx="787">
                  <c:v>1.02532E-10</c:v>
                </c:pt>
                <c:pt idx="788">
                  <c:v>1.0253900000000001E-10</c:v>
                </c:pt>
                <c:pt idx="789">
                  <c:v>1.02543E-10</c:v>
                </c:pt>
                <c:pt idx="790">
                  <c:v>1.0254500000000001E-10</c:v>
                </c:pt>
                <c:pt idx="791">
                  <c:v>1.02547E-10</c:v>
                </c:pt>
                <c:pt idx="792">
                  <c:v>1.0255E-10</c:v>
                </c:pt>
                <c:pt idx="793">
                  <c:v>1.02552E-10</c:v>
                </c:pt>
                <c:pt idx="794">
                  <c:v>1.02552E-10</c:v>
                </c:pt>
                <c:pt idx="795">
                  <c:v>1.02553E-10</c:v>
                </c:pt>
                <c:pt idx="796">
                  <c:v>1.02558E-10</c:v>
                </c:pt>
                <c:pt idx="797">
                  <c:v>1.02559E-10</c:v>
                </c:pt>
                <c:pt idx="798">
                  <c:v>1.02564E-10</c:v>
                </c:pt>
                <c:pt idx="799">
                  <c:v>1.02576E-10</c:v>
                </c:pt>
                <c:pt idx="800">
                  <c:v>1.0258E-10</c:v>
                </c:pt>
                <c:pt idx="801">
                  <c:v>1.02587E-10</c:v>
                </c:pt>
                <c:pt idx="802">
                  <c:v>1.02591E-10</c:v>
                </c:pt>
                <c:pt idx="803">
                  <c:v>1.02592E-10</c:v>
                </c:pt>
                <c:pt idx="804">
                  <c:v>1.02593E-10</c:v>
                </c:pt>
                <c:pt idx="805">
                  <c:v>1.02594E-10</c:v>
                </c:pt>
                <c:pt idx="806">
                  <c:v>1.02596E-10</c:v>
                </c:pt>
                <c:pt idx="807">
                  <c:v>1.02596E-10</c:v>
                </c:pt>
                <c:pt idx="808">
                  <c:v>1.02605E-10</c:v>
                </c:pt>
                <c:pt idx="809">
                  <c:v>1.02608E-10</c:v>
                </c:pt>
                <c:pt idx="810">
                  <c:v>1.02609E-10</c:v>
                </c:pt>
                <c:pt idx="811">
                  <c:v>1.02612E-10</c:v>
                </c:pt>
                <c:pt idx="812">
                  <c:v>1.0261599999999999E-10</c:v>
                </c:pt>
                <c:pt idx="813">
                  <c:v>1.0262E-10</c:v>
                </c:pt>
                <c:pt idx="814">
                  <c:v>1.0262499999999999E-10</c:v>
                </c:pt>
                <c:pt idx="815">
                  <c:v>1.0262499999999999E-10</c:v>
                </c:pt>
                <c:pt idx="816">
                  <c:v>1.0263399999999999E-10</c:v>
                </c:pt>
                <c:pt idx="817">
                  <c:v>1.0263399999999999E-10</c:v>
                </c:pt>
                <c:pt idx="818">
                  <c:v>1.02639E-10</c:v>
                </c:pt>
                <c:pt idx="819">
                  <c:v>1.0263999999999999E-10</c:v>
                </c:pt>
                <c:pt idx="820">
                  <c:v>1.02645E-10</c:v>
                </c:pt>
                <c:pt idx="821">
                  <c:v>1.02645E-10</c:v>
                </c:pt>
                <c:pt idx="822">
                  <c:v>1.02647E-10</c:v>
                </c:pt>
                <c:pt idx="823">
                  <c:v>1.02648E-10</c:v>
                </c:pt>
                <c:pt idx="824">
                  <c:v>1.0265199999999999E-10</c:v>
                </c:pt>
                <c:pt idx="825">
                  <c:v>1.0266E-10</c:v>
                </c:pt>
                <c:pt idx="826">
                  <c:v>1.02662E-10</c:v>
                </c:pt>
                <c:pt idx="827">
                  <c:v>1.02665E-10</c:v>
                </c:pt>
                <c:pt idx="828">
                  <c:v>1.02666E-10</c:v>
                </c:pt>
                <c:pt idx="829">
                  <c:v>1.02674E-10</c:v>
                </c:pt>
                <c:pt idx="830">
                  <c:v>1.0267600000000001E-10</c:v>
                </c:pt>
                <c:pt idx="831">
                  <c:v>1.0268200000000001E-10</c:v>
                </c:pt>
                <c:pt idx="832">
                  <c:v>1.0269100000000001E-10</c:v>
                </c:pt>
                <c:pt idx="833">
                  <c:v>1.02698E-10</c:v>
                </c:pt>
                <c:pt idx="834">
                  <c:v>1.027E-10</c:v>
                </c:pt>
                <c:pt idx="835">
                  <c:v>1.027E-10</c:v>
                </c:pt>
                <c:pt idx="836">
                  <c:v>1.02706E-10</c:v>
                </c:pt>
                <c:pt idx="837">
                  <c:v>1.0271E-10</c:v>
                </c:pt>
                <c:pt idx="838">
                  <c:v>1.0271E-10</c:v>
                </c:pt>
                <c:pt idx="839">
                  <c:v>1.02712E-10</c:v>
                </c:pt>
                <c:pt idx="840">
                  <c:v>1.02714E-10</c:v>
                </c:pt>
                <c:pt idx="841">
                  <c:v>1.02715E-10</c:v>
                </c:pt>
                <c:pt idx="842">
                  <c:v>1.02717E-10</c:v>
                </c:pt>
                <c:pt idx="843">
                  <c:v>1.02722E-10</c:v>
                </c:pt>
                <c:pt idx="844">
                  <c:v>1.02725E-10</c:v>
                </c:pt>
                <c:pt idx="845">
                  <c:v>1.02727E-10</c:v>
                </c:pt>
                <c:pt idx="846">
                  <c:v>1.02728E-10</c:v>
                </c:pt>
                <c:pt idx="847">
                  <c:v>1.0272899999999999E-10</c:v>
                </c:pt>
                <c:pt idx="848">
                  <c:v>1.02731E-10</c:v>
                </c:pt>
                <c:pt idx="849">
                  <c:v>1.0273199999999999E-10</c:v>
                </c:pt>
                <c:pt idx="850">
                  <c:v>1.0273799999999999E-10</c:v>
                </c:pt>
                <c:pt idx="851">
                  <c:v>1.0273799999999999E-10</c:v>
                </c:pt>
                <c:pt idx="852">
                  <c:v>1.0274E-10</c:v>
                </c:pt>
                <c:pt idx="853">
                  <c:v>1.02743E-10</c:v>
                </c:pt>
                <c:pt idx="854">
                  <c:v>1.02748E-10</c:v>
                </c:pt>
                <c:pt idx="855">
                  <c:v>1.0275299999999999E-10</c:v>
                </c:pt>
                <c:pt idx="856">
                  <c:v>1.0275899999999999E-10</c:v>
                </c:pt>
                <c:pt idx="857">
                  <c:v>1.0276E-10</c:v>
                </c:pt>
                <c:pt idx="858">
                  <c:v>1.0276E-10</c:v>
                </c:pt>
                <c:pt idx="859">
                  <c:v>1.0276E-10</c:v>
                </c:pt>
                <c:pt idx="860">
                  <c:v>1.02764E-10</c:v>
                </c:pt>
                <c:pt idx="861">
                  <c:v>1.0276800000000001E-10</c:v>
                </c:pt>
                <c:pt idx="862">
                  <c:v>1.0277400000000001E-10</c:v>
                </c:pt>
                <c:pt idx="863">
                  <c:v>1.02775E-10</c:v>
                </c:pt>
                <c:pt idx="864">
                  <c:v>1.02776E-10</c:v>
                </c:pt>
                <c:pt idx="865">
                  <c:v>1.02779E-10</c:v>
                </c:pt>
                <c:pt idx="866">
                  <c:v>1.02785E-10</c:v>
                </c:pt>
                <c:pt idx="867">
                  <c:v>1.02785E-10</c:v>
                </c:pt>
                <c:pt idx="868">
                  <c:v>1.0278900000000001E-10</c:v>
                </c:pt>
                <c:pt idx="869">
                  <c:v>1.0279E-10</c:v>
                </c:pt>
                <c:pt idx="870">
                  <c:v>1.02793E-10</c:v>
                </c:pt>
                <c:pt idx="871">
                  <c:v>1.02802E-10</c:v>
                </c:pt>
                <c:pt idx="872">
                  <c:v>1.02803E-10</c:v>
                </c:pt>
                <c:pt idx="873">
                  <c:v>1.0280400000000001E-10</c:v>
                </c:pt>
                <c:pt idx="874">
                  <c:v>1.0280400000000001E-10</c:v>
                </c:pt>
                <c:pt idx="875">
                  <c:v>1.0281E-10</c:v>
                </c:pt>
                <c:pt idx="876">
                  <c:v>1.0281E-10</c:v>
                </c:pt>
                <c:pt idx="877">
                  <c:v>1.02815E-10</c:v>
                </c:pt>
                <c:pt idx="878">
                  <c:v>1.02824E-10</c:v>
                </c:pt>
                <c:pt idx="879">
                  <c:v>1.02827E-10</c:v>
                </c:pt>
                <c:pt idx="880">
                  <c:v>1.02828E-10</c:v>
                </c:pt>
                <c:pt idx="881">
                  <c:v>1.02834E-10</c:v>
                </c:pt>
                <c:pt idx="882">
                  <c:v>1.02834E-10</c:v>
                </c:pt>
                <c:pt idx="883">
                  <c:v>1.02835E-10</c:v>
                </c:pt>
                <c:pt idx="884">
                  <c:v>1.02849E-10</c:v>
                </c:pt>
                <c:pt idx="885">
                  <c:v>1.0285E-10</c:v>
                </c:pt>
                <c:pt idx="886">
                  <c:v>1.02852E-10</c:v>
                </c:pt>
                <c:pt idx="887">
                  <c:v>1.02855E-10</c:v>
                </c:pt>
                <c:pt idx="888">
                  <c:v>1.02856E-10</c:v>
                </c:pt>
                <c:pt idx="889">
                  <c:v>1.02858E-10</c:v>
                </c:pt>
                <c:pt idx="890">
                  <c:v>1.02864E-10</c:v>
                </c:pt>
                <c:pt idx="891">
                  <c:v>1.0286599999999999E-10</c:v>
                </c:pt>
                <c:pt idx="892">
                  <c:v>1.02867E-10</c:v>
                </c:pt>
                <c:pt idx="893">
                  <c:v>1.02879E-10</c:v>
                </c:pt>
                <c:pt idx="894">
                  <c:v>1.02882E-10</c:v>
                </c:pt>
                <c:pt idx="895">
                  <c:v>1.02886E-10</c:v>
                </c:pt>
                <c:pt idx="896">
                  <c:v>1.02888E-10</c:v>
                </c:pt>
                <c:pt idx="897">
                  <c:v>1.02891E-10</c:v>
                </c:pt>
                <c:pt idx="898">
                  <c:v>1.02895E-10</c:v>
                </c:pt>
                <c:pt idx="899">
                  <c:v>1.0289900000000001E-10</c:v>
                </c:pt>
                <c:pt idx="900">
                  <c:v>1.02903E-10</c:v>
                </c:pt>
                <c:pt idx="901">
                  <c:v>1.02903E-10</c:v>
                </c:pt>
                <c:pt idx="902">
                  <c:v>1.02903E-10</c:v>
                </c:pt>
                <c:pt idx="903">
                  <c:v>1.0291100000000001E-10</c:v>
                </c:pt>
                <c:pt idx="904">
                  <c:v>1.02915E-10</c:v>
                </c:pt>
                <c:pt idx="905">
                  <c:v>1.0291700000000001E-10</c:v>
                </c:pt>
                <c:pt idx="906">
                  <c:v>1.02919E-10</c:v>
                </c:pt>
                <c:pt idx="907">
                  <c:v>1.02926E-10</c:v>
                </c:pt>
                <c:pt idx="908">
                  <c:v>1.02928E-10</c:v>
                </c:pt>
                <c:pt idx="909">
                  <c:v>1.02929E-10</c:v>
                </c:pt>
                <c:pt idx="910">
                  <c:v>1.02929E-10</c:v>
                </c:pt>
                <c:pt idx="911">
                  <c:v>1.02938E-10</c:v>
                </c:pt>
                <c:pt idx="912">
                  <c:v>1.0294E-10</c:v>
                </c:pt>
                <c:pt idx="913">
                  <c:v>1.02941E-10</c:v>
                </c:pt>
                <c:pt idx="914">
                  <c:v>1.02942E-10</c:v>
                </c:pt>
                <c:pt idx="915">
                  <c:v>1.02944E-10</c:v>
                </c:pt>
                <c:pt idx="916">
                  <c:v>1.02947E-10</c:v>
                </c:pt>
                <c:pt idx="917">
                  <c:v>1.02954E-10</c:v>
                </c:pt>
                <c:pt idx="918">
                  <c:v>1.02966E-10</c:v>
                </c:pt>
                <c:pt idx="919">
                  <c:v>1.0296699999999999E-10</c:v>
                </c:pt>
                <c:pt idx="920">
                  <c:v>1.02968E-10</c:v>
                </c:pt>
                <c:pt idx="921">
                  <c:v>1.02968E-10</c:v>
                </c:pt>
                <c:pt idx="922">
                  <c:v>1.02969E-10</c:v>
                </c:pt>
                <c:pt idx="923">
                  <c:v>1.02975E-10</c:v>
                </c:pt>
                <c:pt idx="924">
                  <c:v>1.0298E-10</c:v>
                </c:pt>
                <c:pt idx="925">
                  <c:v>1.02981E-10</c:v>
                </c:pt>
                <c:pt idx="926">
                  <c:v>1.02986E-10</c:v>
                </c:pt>
                <c:pt idx="927">
                  <c:v>1.02995E-10</c:v>
                </c:pt>
                <c:pt idx="928">
                  <c:v>1.0300600000000001E-10</c:v>
                </c:pt>
                <c:pt idx="929">
                  <c:v>1.03011E-10</c:v>
                </c:pt>
                <c:pt idx="930">
                  <c:v>1.0302E-10</c:v>
                </c:pt>
                <c:pt idx="931">
                  <c:v>1.0302E-10</c:v>
                </c:pt>
                <c:pt idx="932">
                  <c:v>1.03028E-10</c:v>
                </c:pt>
                <c:pt idx="933">
                  <c:v>1.03029E-10</c:v>
                </c:pt>
                <c:pt idx="934">
                  <c:v>1.03034E-10</c:v>
                </c:pt>
                <c:pt idx="935">
                  <c:v>1.03036E-10</c:v>
                </c:pt>
                <c:pt idx="936">
                  <c:v>1.03039E-10</c:v>
                </c:pt>
                <c:pt idx="937">
                  <c:v>1.03042E-10</c:v>
                </c:pt>
                <c:pt idx="938">
                  <c:v>1.03044E-10</c:v>
                </c:pt>
                <c:pt idx="939">
                  <c:v>1.03054E-10</c:v>
                </c:pt>
                <c:pt idx="940">
                  <c:v>1.03055E-10</c:v>
                </c:pt>
                <c:pt idx="941">
                  <c:v>1.0306E-10</c:v>
                </c:pt>
                <c:pt idx="942">
                  <c:v>1.03062E-10</c:v>
                </c:pt>
                <c:pt idx="943">
                  <c:v>1.03066E-10</c:v>
                </c:pt>
                <c:pt idx="944">
                  <c:v>1.03068E-10</c:v>
                </c:pt>
                <c:pt idx="945">
                  <c:v>1.03079E-10</c:v>
                </c:pt>
                <c:pt idx="946">
                  <c:v>1.03082E-10</c:v>
                </c:pt>
                <c:pt idx="947">
                  <c:v>1.0309199999999999E-10</c:v>
                </c:pt>
                <c:pt idx="948">
                  <c:v>1.0309799999999999E-10</c:v>
                </c:pt>
                <c:pt idx="949">
                  <c:v>1.031E-10</c:v>
                </c:pt>
                <c:pt idx="950">
                  <c:v>1.0310099999999999E-10</c:v>
                </c:pt>
                <c:pt idx="951">
                  <c:v>1.03103E-10</c:v>
                </c:pt>
                <c:pt idx="952">
                  <c:v>1.03103E-10</c:v>
                </c:pt>
                <c:pt idx="953">
                  <c:v>1.03106E-10</c:v>
                </c:pt>
                <c:pt idx="954">
                  <c:v>1.0310699999999999E-10</c:v>
                </c:pt>
                <c:pt idx="955">
                  <c:v>1.0311000000000001E-10</c:v>
                </c:pt>
                <c:pt idx="956">
                  <c:v>1.03111E-10</c:v>
                </c:pt>
                <c:pt idx="957">
                  <c:v>1.03112E-10</c:v>
                </c:pt>
                <c:pt idx="958">
                  <c:v>1.0311600000000001E-10</c:v>
                </c:pt>
                <c:pt idx="959">
                  <c:v>1.0312E-10</c:v>
                </c:pt>
                <c:pt idx="960">
                  <c:v>1.0312500000000001E-10</c:v>
                </c:pt>
                <c:pt idx="961">
                  <c:v>1.0313400000000001E-10</c:v>
                </c:pt>
                <c:pt idx="962">
                  <c:v>1.0313400000000001E-10</c:v>
                </c:pt>
                <c:pt idx="963">
                  <c:v>1.0313700000000001E-10</c:v>
                </c:pt>
                <c:pt idx="964">
                  <c:v>1.03144E-10</c:v>
                </c:pt>
                <c:pt idx="965">
                  <c:v>1.03149E-10</c:v>
                </c:pt>
                <c:pt idx="966">
                  <c:v>1.03149E-10</c:v>
                </c:pt>
                <c:pt idx="967">
                  <c:v>1.03155E-10</c:v>
                </c:pt>
                <c:pt idx="968">
                  <c:v>1.03157E-10</c:v>
                </c:pt>
                <c:pt idx="969">
                  <c:v>1.03162E-10</c:v>
                </c:pt>
                <c:pt idx="970">
                  <c:v>1.03166E-10</c:v>
                </c:pt>
                <c:pt idx="971">
                  <c:v>1.03169E-10</c:v>
                </c:pt>
                <c:pt idx="972">
                  <c:v>1.03172E-10</c:v>
                </c:pt>
                <c:pt idx="973">
                  <c:v>1.03176E-10</c:v>
                </c:pt>
                <c:pt idx="974">
                  <c:v>1.03178E-10</c:v>
                </c:pt>
                <c:pt idx="975">
                  <c:v>1.0318E-10</c:v>
                </c:pt>
                <c:pt idx="976">
                  <c:v>1.03182E-10</c:v>
                </c:pt>
                <c:pt idx="977">
                  <c:v>1.03191E-10</c:v>
                </c:pt>
                <c:pt idx="978">
                  <c:v>1.03206E-10</c:v>
                </c:pt>
                <c:pt idx="979">
                  <c:v>1.03207E-10</c:v>
                </c:pt>
                <c:pt idx="980">
                  <c:v>1.0321099999999999E-10</c:v>
                </c:pt>
                <c:pt idx="981">
                  <c:v>1.03216E-10</c:v>
                </c:pt>
                <c:pt idx="982">
                  <c:v>1.0321699999999999E-10</c:v>
                </c:pt>
                <c:pt idx="983">
                  <c:v>1.0322300000000001E-10</c:v>
                </c:pt>
                <c:pt idx="984">
                  <c:v>1.03228E-10</c:v>
                </c:pt>
                <c:pt idx="985">
                  <c:v>1.03231E-10</c:v>
                </c:pt>
                <c:pt idx="986">
                  <c:v>1.0323800000000001E-10</c:v>
                </c:pt>
                <c:pt idx="987">
                  <c:v>1.0323800000000001E-10</c:v>
                </c:pt>
                <c:pt idx="988">
                  <c:v>1.03242E-10</c:v>
                </c:pt>
                <c:pt idx="989">
                  <c:v>1.03249E-10</c:v>
                </c:pt>
                <c:pt idx="990">
                  <c:v>1.03252E-10</c:v>
                </c:pt>
                <c:pt idx="991">
                  <c:v>1.0325600000000001E-10</c:v>
                </c:pt>
                <c:pt idx="992">
                  <c:v>1.03263E-10</c:v>
                </c:pt>
                <c:pt idx="993">
                  <c:v>1.03267E-10</c:v>
                </c:pt>
                <c:pt idx="994">
                  <c:v>1.03276E-10</c:v>
                </c:pt>
                <c:pt idx="995">
                  <c:v>1.03276E-10</c:v>
                </c:pt>
                <c:pt idx="996">
                  <c:v>1.03278E-10</c:v>
                </c:pt>
                <c:pt idx="997">
                  <c:v>1.0328E-10</c:v>
                </c:pt>
                <c:pt idx="998">
                  <c:v>1.03283E-10</c:v>
                </c:pt>
                <c:pt idx="999">
                  <c:v>1.03287E-10</c:v>
                </c:pt>
                <c:pt idx="1000">
                  <c:v>1.03299E-10</c:v>
                </c:pt>
                <c:pt idx="1001">
                  <c:v>1.03301E-10</c:v>
                </c:pt>
                <c:pt idx="1002">
                  <c:v>1.03304E-10</c:v>
                </c:pt>
                <c:pt idx="1003">
                  <c:v>1.03305E-10</c:v>
                </c:pt>
                <c:pt idx="1004">
                  <c:v>1.03308E-10</c:v>
                </c:pt>
                <c:pt idx="1005">
                  <c:v>1.0331199999999999E-10</c:v>
                </c:pt>
                <c:pt idx="1006">
                  <c:v>1.03314E-10</c:v>
                </c:pt>
                <c:pt idx="1007">
                  <c:v>1.0331499999999999E-10</c:v>
                </c:pt>
                <c:pt idx="1008">
                  <c:v>1.03317E-10</c:v>
                </c:pt>
                <c:pt idx="1009">
                  <c:v>1.0332E-10</c:v>
                </c:pt>
                <c:pt idx="1010">
                  <c:v>1.0332999999999999E-10</c:v>
                </c:pt>
                <c:pt idx="1011">
                  <c:v>1.0333299999999999E-10</c:v>
                </c:pt>
                <c:pt idx="1012">
                  <c:v>1.03334E-10</c:v>
                </c:pt>
                <c:pt idx="1013">
                  <c:v>1.0333900000000001E-10</c:v>
                </c:pt>
                <c:pt idx="1014">
                  <c:v>1.0334E-10</c:v>
                </c:pt>
                <c:pt idx="1015">
                  <c:v>1.03341E-10</c:v>
                </c:pt>
                <c:pt idx="1016">
                  <c:v>1.0334800000000001E-10</c:v>
                </c:pt>
                <c:pt idx="1017">
                  <c:v>1.03362E-10</c:v>
                </c:pt>
                <c:pt idx="1018">
                  <c:v>1.0336300000000001E-10</c:v>
                </c:pt>
                <c:pt idx="1019">
                  <c:v>1.03364E-10</c:v>
                </c:pt>
                <c:pt idx="1020">
                  <c:v>1.0336600000000001E-10</c:v>
                </c:pt>
                <c:pt idx="1021">
                  <c:v>1.03368E-10</c:v>
                </c:pt>
                <c:pt idx="1022">
                  <c:v>1.03368E-10</c:v>
                </c:pt>
                <c:pt idx="1023">
                  <c:v>1.03368E-10</c:v>
                </c:pt>
                <c:pt idx="1024">
                  <c:v>1.03384E-10</c:v>
                </c:pt>
                <c:pt idx="1025">
                  <c:v>1.0339E-10</c:v>
                </c:pt>
                <c:pt idx="1026">
                  <c:v>1.03391E-10</c:v>
                </c:pt>
                <c:pt idx="1027">
                  <c:v>1.03398E-10</c:v>
                </c:pt>
                <c:pt idx="1028">
                  <c:v>1.03405E-10</c:v>
                </c:pt>
                <c:pt idx="1029">
                  <c:v>1.03406E-10</c:v>
                </c:pt>
                <c:pt idx="1030">
                  <c:v>1.03407E-10</c:v>
                </c:pt>
                <c:pt idx="1031">
                  <c:v>1.03411E-10</c:v>
                </c:pt>
                <c:pt idx="1032">
                  <c:v>1.03412E-10</c:v>
                </c:pt>
                <c:pt idx="1033">
                  <c:v>1.0341299999999999E-10</c:v>
                </c:pt>
                <c:pt idx="1034">
                  <c:v>1.03421E-10</c:v>
                </c:pt>
                <c:pt idx="1035">
                  <c:v>1.0342199999999999E-10</c:v>
                </c:pt>
                <c:pt idx="1036">
                  <c:v>1.0342199999999999E-10</c:v>
                </c:pt>
                <c:pt idx="1037">
                  <c:v>1.03427E-10</c:v>
                </c:pt>
                <c:pt idx="1038">
                  <c:v>1.03433E-10</c:v>
                </c:pt>
                <c:pt idx="1039">
                  <c:v>1.03436E-10</c:v>
                </c:pt>
                <c:pt idx="1040">
                  <c:v>1.03453E-10</c:v>
                </c:pt>
                <c:pt idx="1041">
                  <c:v>1.03474E-10</c:v>
                </c:pt>
                <c:pt idx="1042">
                  <c:v>1.0348200000000001E-10</c:v>
                </c:pt>
                <c:pt idx="1043">
                  <c:v>1.03484E-10</c:v>
                </c:pt>
                <c:pt idx="1044">
                  <c:v>1.03487E-10</c:v>
                </c:pt>
                <c:pt idx="1045">
                  <c:v>1.03487E-10</c:v>
                </c:pt>
                <c:pt idx="1046">
                  <c:v>1.03493E-10</c:v>
                </c:pt>
                <c:pt idx="1047">
                  <c:v>1.03505E-10</c:v>
                </c:pt>
                <c:pt idx="1048">
                  <c:v>1.03512E-10</c:v>
                </c:pt>
                <c:pt idx="1049">
                  <c:v>1.03513E-10</c:v>
                </c:pt>
                <c:pt idx="1050">
                  <c:v>1.03522E-10</c:v>
                </c:pt>
                <c:pt idx="1051">
                  <c:v>1.0352599999999999E-10</c:v>
                </c:pt>
                <c:pt idx="1052">
                  <c:v>1.0352599999999999E-10</c:v>
                </c:pt>
                <c:pt idx="1053">
                  <c:v>1.03534E-10</c:v>
                </c:pt>
                <c:pt idx="1054">
                  <c:v>1.03536E-10</c:v>
                </c:pt>
                <c:pt idx="1055">
                  <c:v>1.03543E-10</c:v>
                </c:pt>
                <c:pt idx="1056">
                  <c:v>1.0354699999999999E-10</c:v>
                </c:pt>
                <c:pt idx="1057">
                  <c:v>1.03557E-10</c:v>
                </c:pt>
                <c:pt idx="1058">
                  <c:v>1.03557E-10</c:v>
                </c:pt>
                <c:pt idx="1059">
                  <c:v>1.03569E-10</c:v>
                </c:pt>
                <c:pt idx="1060">
                  <c:v>1.03569E-10</c:v>
                </c:pt>
                <c:pt idx="1061">
                  <c:v>1.0357E-10</c:v>
                </c:pt>
                <c:pt idx="1062">
                  <c:v>1.0357100000000001E-10</c:v>
                </c:pt>
                <c:pt idx="1063">
                  <c:v>1.0357700000000001E-10</c:v>
                </c:pt>
                <c:pt idx="1064">
                  <c:v>1.0358000000000001E-10</c:v>
                </c:pt>
                <c:pt idx="1065">
                  <c:v>1.03584E-10</c:v>
                </c:pt>
                <c:pt idx="1066">
                  <c:v>1.0359E-10</c:v>
                </c:pt>
                <c:pt idx="1067">
                  <c:v>1.03597E-10</c:v>
                </c:pt>
                <c:pt idx="1068">
                  <c:v>1.036E-10</c:v>
                </c:pt>
                <c:pt idx="1069">
                  <c:v>1.03601E-10</c:v>
                </c:pt>
                <c:pt idx="1070">
                  <c:v>1.03609E-10</c:v>
                </c:pt>
                <c:pt idx="1071">
                  <c:v>1.03609E-10</c:v>
                </c:pt>
                <c:pt idx="1072">
                  <c:v>1.03611E-10</c:v>
                </c:pt>
                <c:pt idx="1073">
                  <c:v>1.03633E-10</c:v>
                </c:pt>
                <c:pt idx="1074">
                  <c:v>1.03635E-10</c:v>
                </c:pt>
                <c:pt idx="1075">
                  <c:v>1.03644E-10</c:v>
                </c:pt>
                <c:pt idx="1076">
                  <c:v>1.03647E-10</c:v>
                </c:pt>
                <c:pt idx="1077">
                  <c:v>1.03652E-10</c:v>
                </c:pt>
                <c:pt idx="1078">
                  <c:v>1.0365399999999999E-10</c:v>
                </c:pt>
                <c:pt idx="1079">
                  <c:v>1.0367199999999999E-10</c:v>
                </c:pt>
                <c:pt idx="1080">
                  <c:v>1.03673E-10</c:v>
                </c:pt>
                <c:pt idx="1081">
                  <c:v>1.0367800000000001E-10</c:v>
                </c:pt>
                <c:pt idx="1082">
                  <c:v>1.03679E-10</c:v>
                </c:pt>
                <c:pt idx="1083">
                  <c:v>1.03679E-10</c:v>
                </c:pt>
                <c:pt idx="1084">
                  <c:v>1.0368400000000001E-10</c:v>
                </c:pt>
                <c:pt idx="1085">
                  <c:v>1.0368700000000001E-10</c:v>
                </c:pt>
                <c:pt idx="1086">
                  <c:v>1.03688E-10</c:v>
                </c:pt>
                <c:pt idx="1087">
                  <c:v>1.03691E-10</c:v>
                </c:pt>
                <c:pt idx="1088">
                  <c:v>1.0369300000000001E-10</c:v>
                </c:pt>
                <c:pt idx="1089">
                  <c:v>1.03697E-10</c:v>
                </c:pt>
                <c:pt idx="1090">
                  <c:v>1.03697E-10</c:v>
                </c:pt>
                <c:pt idx="1091">
                  <c:v>1.037E-10</c:v>
                </c:pt>
                <c:pt idx="1092">
                  <c:v>1.037E-10</c:v>
                </c:pt>
                <c:pt idx="1093">
                  <c:v>1.03701E-10</c:v>
                </c:pt>
                <c:pt idx="1094">
                  <c:v>1.03703E-10</c:v>
                </c:pt>
                <c:pt idx="1095">
                  <c:v>1.0371E-10</c:v>
                </c:pt>
                <c:pt idx="1096">
                  <c:v>1.03721E-10</c:v>
                </c:pt>
                <c:pt idx="1097">
                  <c:v>1.03724E-10</c:v>
                </c:pt>
                <c:pt idx="1098">
                  <c:v>1.03725E-10</c:v>
                </c:pt>
                <c:pt idx="1099">
                  <c:v>1.03725E-10</c:v>
                </c:pt>
                <c:pt idx="1100">
                  <c:v>1.03738E-10</c:v>
                </c:pt>
                <c:pt idx="1101">
                  <c:v>1.03739E-10</c:v>
                </c:pt>
                <c:pt idx="1102">
                  <c:v>1.03742E-10</c:v>
                </c:pt>
                <c:pt idx="1103">
                  <c:v>1.03746E-10</c:v>
                </c:pt>
                <c:pt idx="1104">
                  <c:v>1.0375E-10</c:v>
                </c:pt>
                <c:pt idx="1105">
                  <c:v>1.0375199999999999E-10</c:v>
                </c:pt>
                <c:pt idx="1106">
                  <c:v>1.0375799999999999E-10</c:v>
                </c:pt>
                <c:pt idx="1107">
                  <c:v>1.0375799999999999E-10</c:v>
                </c:pt>
                <c:pt idx="1108">
                  <c:v>1.03759E-10</c:v>
                </c:pt>
                <c:pt idx="1109">
                  <c:v>1.0376099999999999E-10</c:v>
                </c:pt>
                <c:pt idx="1110">
                  <c:v>1.03775E-10</c:v>
                </c:pt>
                <c:pt idx="1111">
                  <c:v>1.0378199999999999E-10</c:v>
                </c:pt>
                <c:pt idx="1112">
                  <c:v>1.03783E-10</c:v>
                </c:pt>
                <c:pt idx="1113">
                  <c:v>1.03784E-10</c:v>
                </c:pt>
                <c:pt idx="1114">
                  <c:v>1.0379E-10</c:v>
                </c:pt>
                <c:pt idx="1115">
                  <c:v>1.0379400000000001E-10</c:v>
                </c:pt>
                <c:pt idx="1116">
                  <c:v>1.0379400000000001E-10</c:v>
                </c:pt>
                <c:pt idx="1117">
                  <c:v>1.03796E-10</c:v>
                </c:pt>
                <c:pt idx="1118">
                  <c:v>1.0379700000000001E-10</c:v>
                </c:pt>
                <c:pt idx="1119">
                  <c:v>1.03799E-10</c:v>
                </c:pt>
                <c:pt idx="1120">
                  <c:v>1.03801E-10</c:v>
                </c:pt>
                <c:pt idx="1121">
                  <c:v>1.0380300000000001E-10</c:v>
                </c:pt>
                <c:pt idx="1122">
                  <c:v>1.03804E-10</c:v>
                </c:pt>
                <c:pt idx="1123">
                  <c:v>1.0380900000000001E-10</c:v>
                </c:pt>
                <c:pt idx="1124">
                  <c:v>1.03819E-10</c:v>
                </c:pt>
                <c:pt idx="1125">
                  <c:v>1.03843E-10</c:v>
                </c:pt>
                <c:pt idx="1126">
                  <c:v>1.03847E-10</c:v>
                </c:pt>
                <c:pt idx="1127">
                  <c:v>1.03852E-10</c:v>
                </c:pt>
                <c:pt idx="1128">
                  <c:v>1.03858E-10</c:v>
                </c:pt>
                <c:pt idx="1129">
                  <c:v>1.03859E-10</c:v>
                </c:pt>
                <c:pt idx="1130">
                  <c:v>1.0386499999999999E-10</c:v>
                </c:pt>
                <c:pt idx="1131">
                  <c:v>1.03866E-10</c:v>
                </c:pt>
                <c:pt idx="1132">
                  <c:v>1.0387E-10</c:v>
                </c:pt>
                <c:pt idx="1133">
                  <c:v>1.03875E-10</c:v>
                </c:pt>
                <c:pt idx="1134">
                  <c:v>1.03875E-10</c:v>
                </c:pt>
                <c:pt idx="1135">
                  <c:v>1.03891E-10</c:v>
                </c:pt>
                <c:pt idx="1136">
                  <c:v>1.0389499999999999E-10</c:v>
                </c:pt>
                <c:pt idx="1137">
                  <c:v>1.039E-10</c:v>
                </c:pt>
                <c:pt idx="1138">
                  <c:v>1.039E-10</c:v>
                </c:pt>
                <c:pt idx="1139">
                  <c:v>1.03903E-10</c:v>
                </c:pt>
                <c:pt idx="1140">
                  <c:v>1.03909E-10</c:v>
                </c:pt>
                <c:pt idx="1141">
                  <c:v>1.03911E-10</c:v>
                </c:pt>
                <c:pt idx="1142">
                  <c:v>1.03918E-10</c:v>
                </c:pt>
                <c:pt idx="1143">
                  <c:v>1.03926E-10</c:v>
                </c:pt>
                <c:pt idx="1144">
                  <c:v>1.03935E-10</c:v>
                </c:pt>
                <c:pt idx="1145">
                  <c:v>1.03935E-10</c:v>
                </c:pt>
                <c:pt idx="1146">
                  <c:v>1.03957E-10</c:v>
                </c:pt>
                <c:pt idx="1147">
                  <c:v>1.03963E-10</c:v>
                </c:pt>
                <c:pt idx="1148">
                  <c:v>1.0397E-10</c:v>
                </c:pt>
                <c:pt idx="1149">
                  <c:v>1.03974E-10</c:v>
                </c:pt>
                <c:pt idx="1150">
                  <c:v>1.03974E-10</c:v>
                </c:pt>
                <c:pt idx="1151">
                  <c:v>1.03975E-10</c:v>
                </c:pt>
                <c:pt idx="1152">
                  <c:v>1.0397799999999999E-10</c:v>
                </c:pt>
                <c:pt idx="1153">
                  <c:v>1.03979E-10</c:v>
                </c:pt>
                <c:pt idx="1154">
                  <c:v>1.0398099999999999E-10</c:v>
                </c:pt>
                <c:pt idx="1155">
                  <c:v>1.03982E-10</c:v>
                </c:pt>
                <c:pt idx="1156">
                  <c:v>1.03983E-10</c:v>
                </c:pt>
                <c:pt idx="1157">
                  <c:v>1.03989E-10</c:v>
                </c:pt>
                <c:pt idx="1158">
                  <c:v>1.0399599999999999E-10</c:v>
                </c:pt>
                <c:pt idx="1159">
                  <c:v>1.04009E-10</c:v>
                </c:pt>
                <c:pt idx="1160">
                  <c:v>1.0401E-10</c:v>
                </c:pt>
                <c:pt idx="1161">
                  <c:v>1.0403200000000001E-10</c:v>
                </c:pt>
                <c:pt idx="1162">
                  <c:v>1.04033E-10</c:v>
                </c:pt>
                <c:pt idx="1163">
                  <c:v>1.0404E-10</c:v>
                </c:pt>
                <c:pt idx="1164">
                  <c:v>1.04042E-10</c:v>
                </c:pt>
                <c:pt idx="1165">
                  <c:v>1.0405000000000001E-10</c:v>
                </c:pt>
                <c:pt idx="1166">
                  <c:v>1.04058E-10</c:v>
                </c:pt>
                <c:pt idx="1167">
                  <c:v>1.04061E-10</c:v>
                </c:pt>
                <c:pt idx="1168">
                  <c:v>1.04062E-10</c:v>
                </c:pt>
                <c:pt idx="1169">
                  <c:v>1.04071E-10</c:v>
                </c:pt>
                <c:pt idx="1170">
                  <c:v>1.04078E-10</c:v>
                </c:pt>
                <c:pt idx="1171">
                  <c:v>1.04083E-10</c:v>
                </c:pt>
                <c:pt idx="1172">
                  <c:v>1.0410299999999999E-10</c:v>
                </c:pt>
                <c:pt idx="1173">
                  <c:v>1.0410599999999999E-10</c:v>
                </c:pt>
                <c:pt idx="1174">
                  <c:v>1.04107E-10</c:v>
                </c:pt>
                <c:pt idx="1175">
                  <c:v>1.0410899999999999E-10</c:v>
                </c:pt>
                <c:pt idx="1176">
                  <c:v>1.0412699999999999E-10</c:v>
                </c:pt>
                <c:pt idx="1177">
                  <c:v>1.04129E-10</c:v>
                </c:pt>
                <c:pt idx="1178">
                  <c:v>1.04134E-10</c:v>
                </c:pt>
                <c:pt idx="1179">
                  <c:v>1.04135E-10</c:v>
                </c:pt>
                <c:pt idx="1180">
                  <c:v>1.04135E-10</c:v>
                </c:pt>
                <c:pt idx="1181">
                  <c:v>1.0413600000000001E-10</c:v>
                </c:pt>
                <c:pt idx="1182">
                  <c:v>1.04149E-10</c:v>
                </c:pt>
                <c:pt idx="1183">
                  <c:v>1.04158E-10</c:v>
                </c:pt>
                <c:pt idx="1184">
                  <c:v>1.0416600000000001E-10</c:v>
                </c:pt>
                <c:pt idx="1185">
                  <c:v>1.04168E-10</c:v>
                </c:pt>
                <c:pt idx="1186">
                  <c:v>1.04169E-10</c:v>
                </c:pt>
                <c:pt idx="1187">
                  <c:v>1.04172E-10</c:v>
                </c:pt>
                <c:pt idx="1188">
                  <c:v>1.04174E-10</c:v>
                </c:pt>
                <c:pt idx="1189">
                  <c:v>1.04181E-10</c:v>
                </c:pt>
                <c:pt idx="1190">
                  <c:v>1.04188E-10</c:v>
                </c:pt>
                <c:pt idx="1191">
                  <c:v>1.04205E-10</c:v>
                </c:pt>
                <c:pt idx="1192">
                  <c:v>1.0422E-10</c:v>
                </c:pt>
                <c:pt idx="1193">
                  <c:v>1.04221E-10</c:v>
                </c:pt>
                <c:pt idx="1194">
                  <c:v>1.04221E-10</c:v>
                </c:pt>
                <c:pt idx="1195">
                  <c:v>1.0422199999999999E-10</c:v>
                </c:pt>
                <c:pt idx="1196">
                  <c:v>1.0422199999999999E-10</c:v>
                </c:pt>
                <c:pt idx="1197">
                  <c:v>1.0422499999999999E-10</c:v>
                </c:pt>
                <c:pt idx="1198">
                  <c:v>1.0423E-10</c:v>
                </c:pt>
                <c:pt idx="1199">
                  <c:v>1.04238E-10</c:v>
                </c:pt>
                <c:pt idx="1200">
                  <c:v>1.04238E-10</c:v>
                </c:pt>
                <c:pt idx="1201">
                  <c:v>1.04244E-10</c:v>
                </c:pt>
                <c:pt idx="1202">
                  <c:v>1.0425200000000001E-10</c:v>
                </c:pt>
                <c:pt idx="1203">
                  <c:v>1.04254E-10</c:v>
                </c:pt>
                <c:pt idx="1204">
                  <c:v>1.04263E-10</c:v>
                </c:pt>
                <c:pt idx="1205">
                  <c:v>1.04265E-10</c:v>
                </c:pt>
                <c:pt idx="1206">
                  <c:v>1.0427300000000001E-10</c:v>
                </c:pt>
                <c:pt idx="1207">
                  <c:v>1.04281E-10</c:v>
                </c:pt>
                <c:pt idx="1208">
                  <c:v>1.04285E-10</c:v>
                </c:pt>
                <c:pt idx="1209">
                  <c:v>1.04289E-10</c:v>
                </c:pt>
                <c:pt idx="1210">
                  <c:v>1.04289E-10</c:v>
                </c:pt>
                <c:pt idx="1211">
                  <c:v>1.04289E-10</c:v>
                </c:pt>
                <c:pt idx="1212">
                  <c:v>1.0429E-10</c:v>
                </c:pt>
                <c:pt idx="1213">
                  <c:v>1.04306E-10</c:v>
                </c:pt>
                <c:pt idx="1214">
                  <c:v>1.04312E-10</c:v>
                </c:pt>
                <c:pt idx="1215">
                  <c:v>1.04324E-10</c:v>
                </c:pt>
                <c:pt idx="1216">
                  <c:v>1.04339E-10</c:v>
                </c:pt>
                <c:pt idx="1217">
                  <c:v>1.04343E-10</c:v>
                </c:pt>
                <c:pt idx="1218">
                  <c:v>1.0434399999999999E-10</c:v>
                </c:pt>
                <c:pt idx="1219">
                  <c:v>1.0434699999999999E-10</c:v>
                </c:pt>
                <c:pt idx="1220">
                  <c:v>1.0434699999999999E-10</c:v>
                </c:pt>
                <c:pt idx="1221">
                  <c:v>1.04348E-10</c:v>
                </c:pt>
                <c:pt idx="1222">
                  <c:v>1.04363E-10</c:v>
                </c:pt>
                <c:pt idx="1223">
                  <c:v>1.04375E-10</c:v>
                </c:pt>
                <c:pt idx="1224">
                  <c:v>1.04381E-10</c:v>
                </c:pt>
                <c:pt idx="1225">
                  <c:v>1.0438300000000001E-10</c:v>
                </c:pt>
                <c:pt idx="1226">
                  <c:v>1.04393E-10</c:v>
                </c:pt>
                <c:pt idx="1227">
                  <c:v>1.04409E-10</c:v>
                </c:pt>
                <c:pt idx="1228">
                  <c:v>1.04413E-10</c:v>
                </c:pt>
                <c:pt idx="1229">
                  <c:v>1.04415E-10</c:v>
                </c:pt>
                <c:pt idx="1230">
                  <c:v>1.04416E-10</c:v>
                </c:pt>
                <c:pt idx="1231">
                  <c:v>1.04418E-10</c:v>
                </c:pt>
                <c:pt idx="1232">
                  <c:v>1.0442E-10</c:v>
                </c:pt>
                <c:pt idx="1233">
                  <c:v>1.04437E-10</c:v>
                </c:pt>
                <c:pt idx="1234">
                  <c:v>1.04449E-10</c:v>
                </c:pt>
                <c:pt idx="1235">
                  <c:v>1.04452E-10</c:v>
                </c:pt>
                <c:pt idx="1236">
                  <c:v>1.0446899999999999E-10</c:v>
                </c:pt>
                <c:pt idx="1237">
                  <c:v>1.0447200000000001E-10</c:v>
                </c:pt>
                <c:pt idx="1238">
                  <c:v>1.0447500000000001E-10</c:v>
                </c:pt>
                <c:pt idx="1239">
                  <c:v>1.0447500000000001E-10</c:v>
                </c:pt>
                <c:pt idx="1240">
                  <c:v>1.0447500000000001E-10</c:v>
                </c:pt>
                <c:pt idx="1241">
                  <c:v>1.0448100000000001E-10</c:v>
                </c:pt>
                <c:pt idx="1242">
                  <c:v>1.04486E-10</c:v>
                </c:pt>
                <c:pt idx="1243">
                  <c:v>1.04488E-10</c:v>
                </c:pt>
                <c:pt idx="1244">
                  <c:v>1.04491E-10</c:v>
                </c:pt>
                <c:pt idx="1245">
                  <c:v>1.0449300000000001E-10</c:v>
                </c:pt>
                <c:pt idx="1246">
                  <c:v>1.0449600000000001E-10</c:v>
                </c:pt>
                <c:pt idx="1247">
                  <c:v>1.045E-10</c:v>
                </c:pt>
                <c:pt idx="1248">
                  <c:v>1.0450200000000001E-10</c:v>
                </c:pt>
                <c:pt idx="1249">
                  <c:v>1.0450800000000001E-10</c:v>
                </c:pt>
                <c:pt idx="1250">
                  <c:v>1.04526E-10</c:v>
                </c:pt>
                <c:pt idx="1251">
                  <c:v>1.04528E-10</c:v>
                </c:pt>
                <c:pt idx="1252">
                  <c:v>1.04537E-10</c:v>
                </c:pt>
                <c:pt idx="1253">
                  <c:v>1.04542E-10</c:v>
                </c:pt>
                <c:pt idx="1254">
                  <c:v>1.0454599999999999E-10</c:v>
                </c:pt>
                <c:pt idx="1255">
                  <c:v>1.04547E-10</c:v>
                </c:pt>
                <c:pt idx="1256">
                  <c:v>1.04557E-10</c:v>
                </c:pt>
                <c:pt idx="1257">
                  <c:v>1.0456099999999999E-10</c:v>
                </c:pt>
                <c:pt idx="1258">
                  <c:v>1.04563E-10</c:v>
                </c:pt>
                <c:pt idx="1259">
                  <c:v>1.0456399999999999E-10</c:v>
                </c:pt>
                <c:pt idx="1260">
                  <c:v>1.04566E-10</c:v>
                </c:pt>
                <c:pt idx="1261">
                  <c:v>1.0456699999999999E-10</c:v>
                </c:pt>
                <c:pt idx="1262">
                  <c:v>1.04577E-10</c:v>
                </c:pt>
                <c:pt idx="1263">
                  <c:v>1.0457899999999999E-10</c:v>
                </c:pt>
                <c:pt idx="1264">
                  <c:v>1.0458199999999999E-10</c:v>
                </c:pt>
                <c:pt idx="1265">
                  <c:v>1.04584E-10</c:v>
                </c:pt>
                <c:pt idx="1266">
                  <c:v>1.04587E-10</c:v>
                </c:pt>
                <c:pt idx="1267">
                  <c:v>1.0459E-10</c:v>
                </c:pt>
                <c:pt idx="1268">
                  <c:v>1.0459400000000001E-10</c:v>
                </c:pt>
                <c:pt idx="1269">
                  <c:v>1.04601E-10</c:v>
                </c:pt>
                <c:pt idx="1270">
                  <c:v>1.04623E-10</c:v>
                </c:pt>
                <c:pt idx="1271">
                  <c:v>1.04625E-10</c:v>
                </c:pt>
                <c:pt idx="1272">
                  <c:v>1.04626E-10</c:v>
                </c:pt>
                <c:pt idx="1273">
                  <c:v>1.04627E-10</c:v>
                </c:pt>
                <c:pt idx="1274">
                  <c:v>1.04629E-10</c:v>
                </c:pt>
                <c:pt idx="1275">
                  <c:v>1.04639E-10</c:v>
                </c:pt>
                <c:pt idx="1276">
                  <c:v>1.04652E-10</c:v>
                </c:pt>
                <c:pt idx="1277">
                  <c:v>1.04655E-10</c:v>
                </c:pt>
                <c:pt idx="1278">
                  <c:v>1.0465899999999999E-10</c:v>
                </c:pt>
                <c:pt idx="1279">
                  <c:v>1.0466499999999999E-10</c:v>
                </c:pt>
                <c:pt idx="1280">
                  <c:v>1.0467E-10</c:v>
                </c:pt>
                <c:pt idx="1281">
                  <c:v>1.04673E-10</c:v>
                </c:pt>
                <c:pt idx="1282">
                  <c:v>1.04675E-10</c:v>
                </c:pt>
                <c:pt idx="1283">
                  <c:v>1.04682E-10</c:v>
                </c:pt>
                <c:pt idx="1284">
                  <c:v>1.0468299999999999E-10</c:v>
                </c:pt>
                <c:pt idx="1285">
                  <c:v>1.0468299999999999E-10</c:v>
                </c:pt>
                <c:pt idx="1286">
                  <c:v>1.04688E-10</c:v>
                </c:pt>
                <c:pt idx="1287">
                  <c:v>1.04688E-10</c:v>
                </c:pt>
                <c:pt idx="1288">
                  <c:v>1.04699E-10</c:v>
                </c:pt>
                <c:pt idx="1289">
                  <c:v>1.0470100000000001E-10</c:v>
                </c:pt>
                <c:pt idx="1290">
                  <c:v>1.04702E-10</c:v>
                </c:pt>
                <c:pt idx="1291">
                  <c:v>1.0470700000000001E-10</c:v>
                </c:pt>
                <c:pt idx="1292">
                  <c:v>1.0470700000000001E-10</c:v>
                </c:pt>
                <c:pt idx="1293">
                  <c:v>1.04708E-10</c:v>
                </c:pt>
                <c:pt idx="1294">
                  <c:v>1.04714E-10</c:v>
                </c:pt>
                <c:pt idx="1295">
                  <c:v>1.0471600000000001E-10</c:v>
                </c:pt>
                <c:pt idx="1296">
                  <c:v>1.0471900000000001E-10</c:v>
                </c:pt>
                <c:pt idx="1297">
                  <c:v>1.04727E-10</c:v>
                </c:pt>
                <c:pt idx="1298">
                  <c:v>1.0473E-10</c:v>
                </c:pt>
                <c:pt idx="1299">
                  <c:v>1.0473E-10</c:v>
                </c:pt>
                <c:pt idx="1300">
                  <c:v>1.0473100000000001E-10</c:v>
                </c:pt>
                <c:pt idx="1301">
                  <c:v>1.04736E-10</c:v>
                </c:pt>
                <c:pt idx="1302">
                  <c:v>1.04742E-10</c:v>
                </c:pt>
                <c:pt idx="1303">
                  <c:v>1.0477499999999999E-10</c:v>
                </c:pt>
                <c:pt idx="1304">
                  <c:v>1.04777E-10</c:v>
                </c:pt>
                <c:pt idx="1305">
                  <c:v>1.0478399999999999E-10</c:v>
                </c:pt>
                <c:pt idx="1306">
                  <c:v>1.04785E-10</c:v>
                </c:pt>
                <c:pt idx="1307">
                  <c:v>1.0478999999999999E-10</c:v>
                </c:pt>
                <c:pt idx="1308">
                  <c:v>1.0479299999999999E-10</c:v>
                </c:pt>
                <c:pt idx="1309">
                  <c:v>1.0479299999999999E-10</c:v>
                </c:pt>
                <c:pt idx="1310">
                  <c:v>1.04795E-10</c:v>
                </c:pt>
                <c:pt idx="1311">
                  <c:v>1.0481E-10</c:v>
                </c:pt>
                <c:pt idx="1312">
                  <c:v>1.0481099999999999E-10</c:v>
                </c:pt>
                <c:pt idx="1313">
                  <c:v>1.04812E-10</c:v>
                </c:pt>
                <c:pt idx="1314">
                  <c:v>1.0483200000000001E-10</c:v>
                </c:pt>
                <c:pt idx="1315">
                  <c:v>1.04837E-10</c:v>
                </c:pt>
                <c:pt idx="1316">
                  <c:v>1.04837E-10</c:v>
                </c:pt>
                <c:pt idx="1317">
                  <c:v>1.04855E-10</c:v>
                </c:pt>
                <c:pt idx="1318">
                  <c:v>1.04857E-10</c:v>
                </c:pt>
                <c:pt idx="1319">
                  <c:v>1.04859E-10</c:v>
                </c:pt>
                <c:pt idx="1320">
                  <c:v>1.04866E-10</c:v>
                </c:pt>
                <c:pt idx="1321">
                  <c:v>1.0488E-10</c:v>
                </c:pt>
                <c:pt idx="1322">
                  <c:v>1.0488799999999999E-10</c:v>
                </c:pt>
                <c:pt idx="1323">
                  <c:v>1.04907E-10</c:v>
                </c:pt>
                <c:pt idx="1324">
                  <c:v>1.04908E-10</c:v>
                </c:pt>
                <c:pt idx="1325">
                  <c:v>1.0491199999999999E-10</c:v>
                </c:pt>
                <c:pt idx="1326">
                  <c:v>1.04914E-10</c:v>
                </c:pt>
                <c:pt idx="1327">
                  <c:v>1.0492099999999999E-10</c:v>
                </c:pt>
                <c:pt idx="1328">
                  <c:v>1.04928E-10</c:v>
                </c:pt>
                <c:pt idx="1329">
                  <c:v>1.04938E-10</c:v>
                </c:pt>
                <c:pt idx="1330">
                  <c:v>1.04956E-10</c:v>
                </c:pt>
                <c:pt idx="1331">
                  <c:v>1.0496300000000001E-10</c:v>
                </c:pt>
                <c:pt idx="1332">
                  <c:v>1.04965E-10</c:v>
                </c:pt>
                <c:pt idx="1333">
                  <c:v>1.04973E-10</c:v>
                </c:pt>
                <c:pt idx="1334">
                  <c:v>1.04991E-10</c:v>
                </c:pt>
                <c:pt idx="1335">
                  <c:v>1.04998E-10</c:v>
                </c:pt>
                <c:pt idx="1336">
                  <c:v>1.05006E-10</c:v>
                </c:pt>
                <c:pt idx="1337">
                  <c:v>1.05008E-10</c:v>
                </c:pt>
                <c:pt idx="1338">
                  <c:v>1.05009E-10</c:v>
                </c:pt>
                <c:pt idx="1339">
                  <c:v>1.05011E-10</c:v>
                </c:pt>
                <c:pt idx="1340">
                  <c:v>1.05012E-10</c:v>
                </c:pt>
                <c:pt idx="1341">
                  <c:v>1.0501599999999999E-10</c:v>
                </c:pt>
                <c:pt idx="1342">
                  <c:v>1.0502199999999999E-10</c:v>
                </c:pt>
                <c:pt idx="1343">
                  <c:v>1.05026E-10</c:v>
                </c:pt>
                <c:pt idx="1344">
                  <c:v>1.05026E-10</c:v>
                </c:pt>
                <c:pt idx="1345">
                  <c:v>1.0503E-10</c:v>
                </c:pt>
                <c:pt idx="1346">
                  <c:v>1.0504000000000001E-10</c:v>
                </c:pt>
                <c:pt idx="1347">
                  <c:v>1.05044E-10</c:v>
                </c:pt>
                <c:pt idx="1348">
                  <c:v>1.05047E-10</c:v>
                </c:pt>
                <c:pt idx="1349">
                  <c:v>1.05053E-10</c:v>
                </c:pt>
                <c:pt idx="1350">
                  <c:v>1.0506700000000001E-10</c:v>
                </c:pt>
                <c:pt idx="1351">
                  <c:v>1.05077E-10</c:v>
                </c:pt>
                <c:pt idx="1352">
                  <c:v>1.05077E-10</c:v>
                </c:pt>
                <c:pt idx="1353">
                  <c:v>1.05084E-10</c:v>
                </c:pt>
                <c:pt idx="1354">
                  <c:v>1.05085E-10</c:v>
                </c:pt>
                <c:pt idx="1355">
                  <c:v>1.05086E-10</c:v>
                </c:pt>
                <c:pt idx="1356">
                  <c:v>1.05093E-10</c:v>
                </c:pt>
                <c:pt idx="1357">
                  <c:v>1.05096E-10</c:v>
                </c:pt>
                <c:pt idx="1358">
                  <c:v>1.05099E-10</c:v>
                </c:pt>
                <c:pt idx="1359">
                  <c:v>1.051E-10</c:v>
                </c:pt>
                <c:pt idx="1360">
                  <c:v>1.05115E-10</c:v>
                </c:pt>
                <c:pt idx="1361">
                  <c:v>1.05122E-10</c:v>
                </c:pt>
                <c:pt idx="1362">
                  <c:v>1.05125E-10</c:v>
                </c:pt>
                <c:pt idx="1363">
                  <c:v>1.0513E-10</c:v>
                </c:pt>
                <c:pt idx="1364">
                  <c:v>1.05139E-10</c:v>
                </c:pt>
                <c:pt idx="1365">
                  <c:v>1.0515300000000001E-10</c:v>
                </c:pt>
                <c:pt idx="1366">
                  <c:v>1.05179E-10</c:v>
                </c:pt>
                <c:pt idx="1367">
                  <c:v>1.05184E-10</c:v>
                </c:pt>
                <c:pt idx="1368">
                  <c:v>1.05188E-10</c:v>
                </c:pt>
                <c:pt idx="1369">
                  <c:v>1.05188E-10</c:v>
                </c:pt>
                <c:pt idx="1370">
                  <c:v>1.05188E-10</c:v>
                </c:pt>
                <c:pt idx="1371">
                  <c:v>1.0518900000000001E-10</c:v>
                </c:pt>
                <c:pt idx="1372">
                  <c:v>1.05191E-10</c:v>
                </c:pt>
                <c:pt idx="1373">
                  <c:v>1.05196E-10</c:v>
                </c:pt>
                <c:pt idx="1374">
                  <c:v>1.05207E-10</c:v>
                </c:pt>
                <c:pt idx="1375">
                  <c:v>1.05209E-10</c:v>
                </c:pt>
                <c:pt idx="1376">
                  <c:v>1.05221E-10</c:v>
                </c:pt>
                <c:pt idx="1377">
                  <c:v>1.05221E-10</c:v>
                </c:pt>
                <c:pt idx="1378">
                  <c:v>1.05221E-10</c:v>
                </c:pt>
                <c:pt idx="1379">
                  <c:v>1.05229E-10</c:v>
                </c:pt>
                <c:pt idx="1380">
                  <c:v>1.05235E-10</c:v>
                </c:pt>
                <c:pt idx="1381">
                  <c:v>1.05243E-10</c:v>
                </c:pt>
                <c:pt idx="1382">
                  <c:v>1.0524499999999999E-10</c:v>
                </c:pt>
                <c:pt idx="1383">
                  <c:v>1.05249E-10</c:v>
                </c:pt>
                <c:pt idx="1384">
                  <c:v>1.0525E-10</c:v>
                </c:pt>
                <c:pt idx="1385">
                  <c:v>1.0526600000000001E-10</c:v>
                </c:pt>
                <c:pt idx="1386">
                  <c:v>1.0527200000000001E-10</c:v>
                </c:pt>
                <c:pt idx="1387">
                  <c:v>1.0527200000000001E-10</c:v>
                </c:pt>
                <c:pt idx="1388">
                  <c:v>1.05283E-10</c:v>
                </c:pt>
                <c:pt idx="1389">
                  <c:v>1.05288E-10</c:v>
                </c:pt>
                <c:pt idx="1390">
                  <c:v>1.0529300000000001E-10</c:v>
                </c:pt>
                <c:pt idx="1391">
                  <c:v>1.053E-10</c:v>
                </c:pt>
                <c:pt idx="1392">
                  <c:v>1.05301E-10</c:v>
                </c:pt>
                <c:pt idx="1393">
                  <c:v>1.05304E-10</c:v>
                </c:pt>
                <c:pt idx="1394">
                  <c:v>1.05306E-10</c:v>
                </c:pt>
                <c:pt idx="1395">
                  <c:v>1.05306E-10</c:v>
                </c:pt>
                <c:pt idx="1396">
                  <c:v>1.05322E-10</c:v>
                </c:pt>
                <c:pt idx="1397">
                  <c:v>1.05331E-10</c:v>
                </c:pt>
                <c:pt idx="1398">
                  <c:v>1.05335E-10</c:v>
                </c:pt>
                <c:pt idx="1399">
                  <c:v>1.05337E-10</c:v>
                </c:pt>
                <c:pt idx="1400">
                  <c:v>1.0534E-10</c:v>
                </c:pt>
                <c:pt idx="1401">
                  <c:v>1.05347E-10</c:v>
                </c:pt>
                <c:pt idx="1402">
                  <c:v>1.0536E-10</c:v>
                </c:pt>
                <c:pt idx="1403">
                  <c:v>1.05362E-10</c:v>
                </c:pt>
                <c:pt idx="1404">
                  <c:v>1.0536399999999999E-10</c:v>
                </c:pt>
                <c:pt idx="1405">
                  <c:v>1.05371E-10</c:v>
                </c:pt>
                <c:pt idx="1406">
                  <c:v>1.05371E-10</c:v>
                </c:pt>
                <c:pt idx="1407">
                  <c:v>1.0537899999999999E-10</c:v>
                </c:pt>
                <c:pt idx="1408">
                  <c:v>1.0538200000000001E-10</c:v>
                </c:pt>
                <c:pt idx="1409">
                  <c:v>1.05386E-10</c:v>
                </c:pt>
                <c:pt idx="1410">
                  <c:v>1.05389E-10</c:v>
                </c:pt>
                <c:pt idx="1411">
                  <c:v>1.0539400000000001E-10</c:v>
                </c:pt>
                <c:pt idx="1412">
                  <c:v>1.0540000000000001E-10</c:v>
                </c:pt>
                <c:pt idx="1413">
                  <c:v>1.05404E-10</c:v>
                </c:pt>
                <c:pt idx="1414">
                  <c:v>1.0541500000000001E-10</c:v>
                </c:pt>
                <c:pt idx="1415">
                  <c:v>1.05418E-10</c:v>
                </c:pt>
                <c:pt idx="1416">
                  <c:v>1.05424E-10</c:v>
                </c:pt>
                <c:pt idx="1417">
                  <c:v>1.0543E-10</c:v>
                </c:pt>
                <c:pt idx="1418">
                  <c:v>1.05434E-10</c:v>
                </c:pt>
                <c:pt idx="1419">
                  <c:v>1.05439E-10</c:v>
                </c:pt>
                <c:pt idx="1420">
                  <c:v>1.0545599999999999E-10</c:v>
                </c:pt>
                <c:pt idx="1421">
                  <c:v>1.05464E-10</c:v>
                </c:pt>
                <c:pt idx="1422">
                  <c:v>1.05467E-10</c:v>
                </c:pt>
                <c:pt idx="1423">
                  <c:v>1.05481E-10</c:v>
                </c:pt>
                <c:pt idx="1424">
                  <c:v>1.05481E-10</c:v>
                </c:pt>
                <c:pt idx="1425">
                  <c:v>1.05485E-10</c:v>
                </c:pt>
                <c:pt idx="1426">
                  <c:v>1.05502E-10</c:v>
                </c:pt>
                <c:pt idx="1427">
                  <c:v>1.05505E-10</c:v>
                </c:pt>
                <c:pt idx="1428">
                  <c:v>1.05509E-10</c:v>
                </c:pt>
                <c:pt idx="1429">
                  <c:v>1.05536E-10</c:v>
                </c:pt>
                <c:pt idx="1430">
                  <c:v>1.05542E-10</c:v>
                </c:pt>
                <c:pt idx="1431">
                  <c:v>1.05546E-10</c:v>
                </c:pt>
                <c:pt idx="1432">
                  <c:v>1.05554E-10</c:v>
                </c:pt>
                <c:pt idx="1433">
                  <c:v>1.05554E-10</c:v>
                </c:pt>
                <c:pt idx="1434">
                  <c:v>1.05558E-10</c:v>
                </c:pt>
                <c:pt idx="1435">
                  <c:v>1.05559E-10</c:v>
                </c:pt>
                <c:pt idx="1436">
                  <c:v>1.05565E-10</c:v>
                </c:pt>
                <c:pt idx="1437">
                  <c:v>1.05567E-10</c:v>
                </c:pt>
                <c:pt idx="1438">
                  <c:v>1.05568E-10</c:v>
                </c:pt>
                <c:pt idx="1439">
                  <c:v>1.0557E-10</c:v>
                </c:pt>
                <c:pt idx="1440">
                  <c:v>1.05574E-10</c:v>
                </c:pt>
                <c:pt idx="1441">
                  <c:v>1.05582E-10</c:v>
                </c:pt>
                <c:pt idx="1442">
                  <c:v>1.0558399999999999E-10</c:v>
                </c:pt>
                <c:pt idx="1443">
                  <c:v>1.0558699999999999E-10</c:v>
                </c:pt>
                <c:pt idx="1444">
                  <c:v>1.056E-10</c:v>
                </c:pt>
                <c:pt idx="1445">
                  <c:v>1.05601E-10</c:v>
                </c:pt>
                <c:pt idx="1446">
                  <c:v>1.0561400000000001E-10</c:v>
                </c:pt>
                <c:pt idx="1447">
                  <c:v>1.0562000000000001E-10</c:v>
                </c:pt>
                <c:pt idx="1448">
                  <c:v>1.05621E-10</c:v>
                </c:pt>
                <c:pt idx="1449">
                  <c:v>1.05622E-10</c:v>
                </c:pt>
                <c:pt idx="1450">
                  <c:v>1.05628E-10</c:v>
                </c:pt>
                <c:pt idx="1451">
                  <c:v>1.0563E-10</c:v>
                </c:pt>
                <c:pt idx="1452">
                  <c:v>1.05633E-10</c:v>
                </c:pt>
                <c:pt idx="1453">
                  <c:v>1.0563800000000001E-10</c:v>
                </c:pt>
                <c:pt idx="1454">
                  <c:v>1.05642E-10</c:v>
                </c:pt>
                <c:pt idx="1455">
                  <c:v>1.05646E-10</c:v>
                </c:pt>
                <c:pt idx="1456">
                  <c:v>1.05662E-10</c:v>
                </c:pt>
                <c:pt idx="1457">
                  <c:v>1.05664E-10</c:v>
                </c:pt>
                <c:pt idx="1458">
                  <c:v>1.05672E-10</c:v>
                </c:pt>
                <c:pt idx="1459">
                  <c:v>1.05673E-10</c:v>
                </c:pt>
                <c:pt idx="1460">
                  <c:v>1.05684E-10</c:v>
                </c:pt>
                <c:pt idx="1461">
                  <c:v>1.0568799999999999E-10</c:v>
                </c:pt>
                <c:pt idx="1462">
                  <c:v>1.05692E-10</c:v>
                </c:pt>
                <c:pt idx="1463">
                  <c:v>1.05696E-10</c:v>
                </c:pt>
                <c:pt idx="1464">
                  <c:v>1.05702E-10</c:v>
                </c:pt>
                <c:pt idx="1465">
                  <c:v>1.05704E-10</c:v>
                </c:pt>
                <c:pt idx="1466">
                  <c:v>1.05705E-10</c:v>
                </c:pt>
                <c:pt idx="1467">
                  <c:v>1.05707E-10</c:v>
                </c:pt>
                <c:pt idx="1468">
                  <c:v>1.0570899999999999E-10</c:v>
                </c:pt>
                <c:pt idx="1469">
                  <c:v>1.05726E-10</c:v>
                </c:pt>
                <c:pt idx="1470">
                  <c:v>1.0572700000000001E-10</c:v>
                </c:pt>
                <c:pt idx="1471">
                  <c:v>1.05731E-10</c:v>
                </c:pt>
                <c:pt idx="1472">
                  <c:v>1.05732E-10</c:v>
                </c:pt>
                <c:pt idx="1473">
                  <c:v>1.05752E-10</c:v>
                </c:pt>
                <c:pt idx="1474">
                  <c:v>1.05777E-10</c:v>
                </c:pt>
                <c:pt idx="1475">
                  <c:v>1.05785E-10</c:v>
                </c:pt>
                <c:pt idx="1476">
                  <c:v>1.05787E-10</c:v>
                </c:pt>
                <c:pt idx="1477">
                  <c:v>1.05796E-10</c:v>
                </c:pt>
                <c:pt idx="1478">
                  <c:v>1.05797E-10</c:v>
                </c:pt>
                <c:pt idx="1479">
                  <c:v>1.05802E-10</c:v>
                </c:pt>
                <c:pt idx="1480">
                  <c:v>1.0580399999999999E-10</c:v>
                </c:pt>
                <c:pt idx="1481">
                  <c:v>1.05808E-10</c:v>
                </c:pt>
                <c:pt idx="1482">
                  <c:v>1.05814E-10</c:v>
                </c:pt>
                <c:pt idx="1483">
                  <c:v>1.05818E-10</c:v>
                </c:pt>
                <c:pt idx="1484">
                  <c:v>1.0582499999999999E-10</c:v>
                </c:pt>
                <c:pt idx="1485">
                  <c:v>1.05836E-10</c:v>
                </c:pt>
                <c:pt idx="1486">
                  <c:v>1.05847E-10</c:v>
                </c:pt>
                <c:pt idx="1487">
                  <c:v>1.05848E-10</c:v>
                </c:pt>
                <c:pt idx="1488">
                  <c:v>1.0586E-10</c:v>
                </c:pt>
                <c:pt idx="1489">
                  <c:v>1.05865E-10</c:v>
                </c:pt>
                <c:pt idx="1490">
                  <c:v>1.05872E-10</c:v>
                </c:pt>
                <c:pt idx="1491">
                  <c:v>1.05885E-10</c:v>
                </c:pt>
                <c:pt idx="1492">
                  <c:v>1.05895E-10</c:v>
                </c:pt>
                <c:pt idx="1493">
                  <c:v>1.05903E-10</c:v>
                </c:pt>
                <c:pt idx="1494">
                  <c:v>1.05903E-10</c:v>
                </c:pt>
                <c:pt idx="1495">
                  <c:v>1.05906E-10</c:v>
                </c:pt>
                <c:pt idx="1496">
                  <c:v>1.05907E-10</c:v>
                </c:pt>
                <c:pt idx="1497">
                  <c:v>1.0591399999999999E-10</c:v>
                </c:pt>
                <c:pt idx="1498">
                  <c:v>1.05921E-10</c:v>
                </c:pt>
                <c:pt idx="1499">
                  <c:v>1.0592299999999999E-10</c:v>
                </c:pt>
                <c:pt idx="1500">
                  <c:v>1.0592599999999999E-10</c:v>
                </c:pt>
                <c:pt idx="1501">
                  <c:v>1.05928E-10</c:v>
                </c:pt>
                <c:pt idx="1502">
                  <c:v>1.05931E-10</c:v>
                </c:pt>
                <c:pt idx="1503">
                  <c:v>1.0593199999999999E-10</c:v>
                </c:pt>
                <c:pt idx="1504">
                  <c:v>1.05933E-10</c:v>
                </c:pt>
                <c:pt idx="1505">
                  <c:v>1.05934E-10</c:v>
                </c:pt>
                <c:pt idx="1506">
                  <c:v>1.0593499999999999E-10</c:v>
                </c:pt>
                <c:pt idx="1507">
                  <c:v>1.05936E-10</c:v>
                </c:pt>
                <c:pt idx="1508">
                  <c:v>1.0594099999999999E-10</c:v>
                </c:pt>
                <c:pt idx="1509">
                  <c:v>1.0594099999999999E-10</c:v>
                </c:pt>
                <c:pt idx="1510">
                  <c:v>1.05951E-10</c:v>
                </c:pt>
                <c:pt idx="1511">
                  <c:v>1.05952E-10</c:v>
                </c:pt>
                <c:pt idx="1512">
                  <c:v>1.05952E-10</c:v>
                </c:pt>
                <c:pt idx="1513">
                  <c:v>1.05958E-10</c:v>
                </c:pt>
                <c:pt idx="1514">
                  <c:v>1.0596200000000001E-10</c:v>
                </c:pt>
                <c:pt idx="1515">
                  <c:v>1.05978E-10</c:v>
                </c:pt>
                <c:pt idx="1516">
                  <c:v>1.05979E-10</c:v>
                </c:pt>
                <c:pt idx="1517">
                  <c:v>1.05979E-10</c:v>
                </c:pt>
                <c:pt idx="1518">
                  <c:v>1.05994E-10</c:v>
                </c:pt>
                <c:pt idx="1519">
                  <c:v>1.05997E-10</c:v>
                </c:pt>
                <c:pt idx="1520">
                  <c:v>1.06011E-10</c:v>
                </c:pt>
                <c:pt idx="1521">
                  <c:v>1.06012E-10</c:v>
                </c:pt>
                <c:pt idx="1522">
                  <c:v>1.06016E-10</c:v>
                </c:pt>
                <c:pt idx="1523">
                  <c:v>1.06037E-10</c:v>
                </c:pt>
                <c:pt idx="1524">
                  <c:v>1.06046E-10</c:v>
                </c:pt>
                <c:pt idx="1525">
                  <c:v>1.0605099999999999E-10</c:v>
                </c:pt>
                <c:pt idx="1526">
                  <c:v>1.0606300000000001E-10</c:v>
                </c:pt>
                <c:pt idx="1527">
                  <c:v>1.06068E-10</c:v>
                </c:pt>
                <c:pt idx="1528">
                  <c:v>1.06071E-10</c:v>
                </c:pt>
                <c:pt idx="1529">
                  <c:v>1.06071E-10</c:v>
                </c:pt>
                <c:pt idx="1530">
                  <c:v>1.0607500000000001E-10</c:v>
                </c:pt>
                <c:pt idx="1531">
                  <c:v>1.0608E-10</c:v>
                </c:pt>
                <c:pt idx="1532">
                  <c:v>1.061E-10</c:v>
                </c:pt>
                <c:pt idx="1533">
                  <c:v>1.06118E-10</c:v>
                </c:pt>
                <c:pt idx="1534">
                  <c:v>1.06122E-10</c:v>
                </c:pt>
                <c:pt idx="1535">
                  <c:v>1.06123E-10</c:v>
                </c:pt>
                <c:pt idx="1536">
                  <c:v>1.06124E-10</c:v>
                </c:pt>
                <c:pt idx="1537">
                  <c:v>1.06139E-10</c:v>
                </c:pt>
                <c:pt idx="1538">
                  <c:v>1.06141E-10</c:v>
                </c:pt>
                <c:pt idx="1539">
                  <c:v>1.0614599999999999E-10</c:v>
                </c:pt>
                <c:pt idx="1540">
                  <c:v>1.06148E-10</c:v>
                </c:pt>
                <c:pt idx="1541">
                  <c:v>1.06151E-10</c:v>
                </c:pt>
                <c:pt idx="1542">
                  <c:v>1.0616399999999999E-10</c:v>
                </c:pt>
                <c:pt idx="1543">
                  <c:v>1.06165E-10</c:v>
                </c:pt>
                <c:pt idx="1544">
                  <c:v>1.0616699999999999E-10</c:v>
                </c:pt>
                <c:pt idx="1545">
                  <c:v>1.06186E-10</c:v>
                </c:pt>
                <c:pt idx="1546">
                  <c:v>1.06186E-10</c:v>
                </c:pt>
                <c:pt idx="1547">
                  <c:v>1.06199E-10</c:v>
                </c:pt>
                <c:pt idx="1548">
                  <c:v>1.0620000000000001E-10</c:v>
                </c:pt>
                <c:pt idx="1549">
                  <c:v>1.06207E-10</c:v>
                </c:pt>
                <c:pt idx="1550">
                  <c:v>1.06208E-10</c:v>
                </c:pt>
                <c:pt idx="1551">
                  <c:v>1.0620900000000001E-10</c:v>
                </c:pt>
                <c:pt idx="1552">
                  <c:v>1.0621E-10</c:v>
                </c:pt>
                <c:pt idx="1553">
                  <c:v>1.0621E-10</c:v>
                </c:pt>
                <c:pt idx="1554">
                  <c:v>1.06217E-10</c:v>
                </c:pt>
                <c:pt idx="1555">
                  <c:v>1.06218E-10</c:v>
                </c:pt>
                <c:pt idx="1556">
                  <c:v>1.06235E-10</c:v>
                </c:pt>
                <c:pt idx="1557">
                  <c:v>1.06243E-10</c:v>
                </c:pt>
                <c:pt idx="1558">
                  <c:v>1.0624999999999999E-10</c:v>
                </c:pt>
                <c:pt idx="1559">
                  <c:v>1.06251E-10</c:v>
                </c:pt>
                <c:pt idx="1560">
                  <c:v>1.06254E-10</c:v>
                </c:pt>
                <c:pt idx="1561">
                  <c:v>1.0625899999999999E-10</c:v>
                </c:pt>
                <c:pt idx="1562">
                  <c:v>1.0626E-10</c:v>
                </c:pt>
                <c:pt idx="1563">
                  <c:v>1.06264E-10</c:v>
                </c:pt>
                <c:pt idx="1564">
                  <c:v>1.0626799999999999E-10</c:v>
                </c:pt>
                <c:pt idx="1565">
                  <c:v>1.0628299999999999E-10</c:v>
                </c:pt>
                <c:pt idx="1566">
                  <c:v>1.06291E-10</c:v>
                </c:pt>
                <c:pt idx="1567">
                  <c:v>1.06294E-10</c:v>
                </c:pt>
                <c:pt idx="1568">
                  <c:v>1.06303E-10</c:v>
                </c:pt>
                <c:pt idx="1569">
                  <c:v>1.0630700000000001E-10</c:v>
                </c:pt>
                <c:pt idx="1570">
                  <c:v>1.06338E-10</c:v>
                </c:pt>
                <c:pt idx="1571">
                  <c:v>1.06342E-10</c:v>
                </c:pt>
                <c:pt idx="1572">
                  <c:v>1.06352E-10</c:v>
                </c:pt>
                <c:pt idx="1573">
                  <c:v>1.06356E-10</c:v>
                </c:pt>
                <c:pt idx="1574">
                  <c:v>1.06364E-10</c:v>
                </c:pt>
                <c:pt idx="1575">
                  <c:v>1.06364E-10</c:v>
                </c:pt>
                <c:pt idx="1576">
                  <c:v>1.06368E-10</c:v>
                </c:pt>
                <c:pt idx="1577">
                  <c:v>1.06368E-10</c:v>
                </c:pt>
                <c:pt idx="1578">
                  <c:v>1.06376E-10</c:v>
                </c:pt>
                <c:pt idx="1579">
                  <c:v>1.0637799999999999E-10</c:v>
                </c:pt>
                <c:pt idx="1580">
                  <c:v>1.06379E-10</c:v>
                </c:pt>
                <c:pt idx="1581">
                  <c:v>1.0638E-10</c:v>
                </c:pt>
                <c:pt idx="1582">
                  <c:v>1.06383E-10</c:v>
                </c:pt>
                <c:pt idx="1583">
                  <c:v>1.0640200000000001E-10</c:v>
                </c:pt>
                <c:pt idx="1584">
                  <c:v>1.06403E-10</c:v>
                </c:pt>
                <c:pt idx="1585">
                  <c:v>1.06419E-10</c:v>
                </c:pt>
                <c:pt idx="1586">
                  <c:v>1.06419E-10</c:v>
                </c:pt>
                <c:pt idx="1587">
                  <c:v>1.0642000000000001E-10</c:v>
                </c:pt>
                <c:pt idx="1588">
                  <c:v>1.06437E-10</c:v>
                </c:pt>
                <c:pt idx="1589">
                  <c:v>1.06441E-10</c:v>
                </c:pt>
                <c:pt idx="1590">
                  <c:v>1.06454E-10</c:v>
                </c:pt>
                <c:pt idx="1591">
                  <c:v>1.06464E-10</c:v>
                </c:pt>
                <c:pt idx="1592">
                  <c:v>1.06464E-10</c:v>
                </c:pt>
                <c:pt idx="1593">
                  <c:v>1.06467E-10</c:v>
                </c:pt>
                <c:pt idx="1594">
                  <c:v>1.06478E-10</c:v>
                </c:pt>
                <c:pt idx="1595">
                  <c:v>1.06486E-10</c:v>
                </c:pt>
                <c:pt idx="1596">
                  <c:v>1.0649E-10</c:v>
                </c:pt>
                <c:pt idx="1597">
                  <c:v>1.06493E-10</c:v>
                </c:pt>
                <c:pt idx="1598">
                  <c:v>1.0649699999999999E-10</c:v>
                </c:pt>
                <c:pt idx="1599">
                  <c:v>1.06502E-10</c:v>
                </c:pt>
                <c:pt idx="1600">
                  <c:v>1.06514E-10</c:v>
                </c:pt>
                <c:pt idx="1601">
                  <c:v>1.0652100000000001E-10</c:v>
                </c:pt>
                <c:pt idx="1602">
                  <c:v>1.0652400000000001E-10</c:v>
                </c:pt>
                <c:pt idx="1603">
                  <c:v>1.06528E-10</c:v>
                </c:pt>
                <c:pt idx="1604">
                  <c:v>1.0653300000000001E-10</c:v>
                </c:pt>
                <c:pt idx="1605">
                  <c:v>1.06534E-10</c:v>
                </c:pt>
                <c:pt idx="1606">
                  <c:v>1.0654500000000001E-10</c:v>
                </c:pt>
                <c:pt idx="1607">
                  <c:v>1.06573E-10</c:v>
                </c:pt>
                <c:pt idx="1608">
                  <c:v>1.06581E-10</c:v>
                </c:pt>
                <c:pt idx="1609">
                  <c:v>1.06597E-10</c:v>
                </c:pt>
                <c:pt idx="1610">
                  <c:v>1.06605E-10</c:v>
                </c:pt>
                <c:pt idx="1611">
                  <c:v>1.06605E-10</c:v>
                </c:pt>
                <c:pt idx="1612">
                  <c:v>1.0662199999999999E-10</c:v>
                </c:pt>
                <c:pt idx="1613">
                  <c:v>1.0662799999999999E-10</c:v>
                </c:pt>
                <c:pt idx="1614">
                  <c:v>1.06635E-10</c:v>
                </c:pt>
                <c:pt idx="1615">
                  <c:v>1.0663700000000001E-10</c:v>
                </c:pt>
                <c:pt idx="1616">
                  <c:v>1.06644E-10</c:v>
                </c:pt>
                <c:pt idx="1617">
                  <c:v>1.06648E-10</c:v>
                </c:pt>
                <c:pt idx="1618">
                  <c:v>1.0664900000000001E-10</c:v>
                </c:pt>
                <c:pt idx="1619">
                  <c:v>1.0664900000000001E-10</c:v>
                </c:pt>
                <c:pt idx="1620">
                  <c:v>1.0666400000000001E-10</c:v>
                </c:pt>
                <c:pt idx="1621">
                  <c:v>1.06685E-10</c:v>
                </c:pt>
                <c:pt idx="1622">
                  <c:v>1.06685E-10</c:v>
                </c:pt>
                <c:pt idx="1623">
                  <c:v>1.06694E-10</c:v>
                </c:pt>
                <c:pt idx="1624">
                  <c:v>1.06699E-10</c:v>
                </c:pt>
                <c:pt idx="1625">
                  <c:v>1.06702E-10</c:v>
                </c:pt>
                <c:pt idx="1626">
                  <c:v>1.06706E-10</c:v>
                </c:pt>
                <c:pt idx="1627">
                  <c:v>1.0670799999999999E-10</c:v>
                </c:pt>
                <c:pt idx="1628">
                  <c:v>1.0670799999999999E-10</c:v>
                </c:pt>
                <c:pt idx="1629">
                  <c:v>1.0671099999999999E-10</c:v>
                </c:pt>
                <c:pt idx="1630">
                  <c:v>1.06712E-10</c:v>
                </c:pt>
                <c:pt idx="1631">
                  <c:v>1.06712E-10</c:v>
                </c:pt>
                <c:pt idx="1632">
                  <c:v>1.06715E-10</c:v>
                </c:pt>
                <c:pt idx="1633">
                  <c:v>1.0673E-10</c:v>
                </c:pt>
                <c:pt idx="1634">
                  <c:v>1.0673E-10</c:v>
                </c:pt>
                <c:pt idx="1635">
                  <c:v>1.0673199999999999E-10</c:v>
                </c:pt>
                <c:pt idx="1636">
                  <c:v>1.06743E-10</c:v>
                </c:pt>
                <c:pt idx="1637">
                  <c:v>1.06752E-10</c:v>
                </c:pt>
                <c:pt idx="1638">
                  <c:v>1.0675600000000001E-10</c:v>
                </c:pt>
                <c:pt idx="1639">
                  <c:v>1.0675600000000001E-10</c:v>
                </c:pt>
                <c:pt idx="1640">
                  <c:v>1.06758E-10</c:v>
                </c:pt>
                <c:pt idx="1641">
                  <c:v>1.06773E-10</c:v>
                </c:pt>
                <c:pt idx="1642">
                  <c:v>1.06779E-10</c:v>
                </c:pt>
                <c:pt idx="1643">
                  <c:v>1.06787E-10</c:v>
                </c:pt>
                <c:pt idx="1644">
                  <c:v>1.06796E-10</c:v>
                </c:pt>
                <c:pt idx="1645">
                  <c:v>1.06798E-10</c:v>
                </c:pt>
                <c:pt idx="1646">
                  <c:v>1.06803E-10</c:v>
                </c:pt>
                <c:pt idx="1647">
                  <c:v>1.06808E-10</c:v>
                </c:pt>
                <c:pt idx="1648">
                  <c:v>1.06809E-10</c:v>
                </c:pt>
                <c:pt idx="1649">
                  <c:v>1.0682399999999999E-10</c:v>
                </c:pt>
                <c:pt idx="1650">
                  <c:v>1.06825E-10</c:v>
                </c:pt>
                <c:pt idx="1651">
                  <c:v>1.06826E-10</c:v>
                </c:pt>
                <c:pt idx="1652">
                  <c:v>1.0682699999999999E-10</c:v>
                </c:pt>
                <c:pt idx="1653">
                  <c:v>1.06828E-10</c:v>
                </c:pt>
                <c:pt idx="1654">
                  <c:v>1.06834E-10</c:v>
                </c:pt>
                <c:pt idx="1655">
                  <c:v>1.06846E-10</c:v>
                </c:pt>
                <c:pt idx="1656">
                  <c:v>1.0685E-10</c:v>
                </c:pt>
                <c:pt idx="1657">
                  <c:v>1.06877E-10</c:v>
                </c:pt>
                <c:pt idx="1658">
                  <c:v>1.06879E-10</c:v>
                </c:pt>
                <c:pt idx="1659">
                  <c:v>1.06883E-10</c:v>
                </c:pt>
                <c:pt idx="1660">
                  <c:v>1.0688400000000001E-10</c:v>
                </c:pt>
                <c:pt idx="1661">
                  <c:v>1.06897E-10</c:v>
                </c:pt>
                <c:pt idx="1662">
                  <c:v>1.06902E-10</c:v>
                </c:pt>
                <c:pt idx="1663">
                  <c:v>1.06914E-10</c:v>
                </c:pt>
                <c:pt idx="1664">
                  <c:v>1.06916E-10</c:v>
                </c:pt>
                <c:pt idx="1665">
                  <c:v>1.06924E-10</c:v>
                </c:pt>
                <c:pt idx="1666">
                  <c:v>1.06928E-10</c:v>
                </c:pt>
                <c:pt idx="1667">
                  <c:v>1.0693999999999999E-10</c:v>
                </c:pt>
                <c:pt idx="1668">
                  <c:v>1.0694899999999999E-10</c:v>
                </c:pt>
                <c:pt idx="1669">
                  <c:v>1.0695499999999999E-10</c:v>
                </c:pt>
                <c:pt idx="1670">
                  <c:v>1.0695499999999999E-10</c:v>
                </c:pt>
                <c:pt idx="1671">
                  <c:v>1.06956E-10</c:v>
                </c:pt>
                <c:pt idx="1672">
                  <c:v>1.06966E-10</c:v>
                </c:pt>
                <c:pt idx="1673">
                  <c:v>1.06981E-10</c:v>
                </c:pt>
                <c:pt idx="1674">
                  <c:v>1.06981E-10</c:v>
                </c:pt>
                <c:pt idx="1675">
                  <c:v>1.0698200000000001E-10</c:v>
                </c:pt>
                <c:pt idx="1676">
                  <c:v>1.0698200000000001E-10</c:v>
                </c:pt>
                <c:pt idx="1677">
                  <c:v>1.0698500000000001E-10</c:v>
                </c:pt>
                <c:pt idx="1678">
                  <c:v>1.06986E-10</c:v>
                </c:pt>
                <c:pt idx="1679">
                  <c:v>1.0698800000000001E-10</c:v>
                </c:pt>
                <c:pt idx="1680">
                  <c:v>1.06998E-10</c:v>
                </c:pt>
                <c:pt idx="1681">
                  <c:v>1.06998E-10</c:v>
                </c:pt>
                <c:pt idx="1682">
                  <c:v>1.0700300000000001E-10</c:v>
                </c:pt>
                <c:pt idx="1683">
                  <c:v>1.07018E-10</c:v>
                </c:pt>
                <c:pt idx="1684">
                  <c:v>1.07023E-10</c:v>
                </c:pt>
                <c:pt idx="1685">
                  <c:v>1.07025E-10</c:v>
                </c:pt>
                <c:pt idx="1686">
                  <c:v>1.07026E-10</c:v>
                </c:pt>
                <c:pt idx="1687">
                  <c:v>1.07028E-10</c:v>
                </c:pt>
                <c:pt idx="1688">
                  <c:v>1.07028E-10</c:v>
                </c:pt>
                <c:pt idx="1689">
                  <c:v>1.07031E-10</c:v>
                </c:pt>
                <c:pt idx="1690">
                  <c:v>1.07042E-10</c:v>
                </c:pt>
                <c:pt idx="1691">
                  <c:v>1.0704999999999999E-10</c:v>
                </c:pt>
                <c:pt idx="1692">
                  <c:v>1.0704999999999999E-10</c:v>
                </c:pt>
                <c:pt idx="1693">
                  <c:v>1.07064E-10</c:v>
                </c:pt>
                <c:pt idx="1694">
                  <c:v>1.07072E-10</c:v>
                </c:pt>
                <c:pt idx="1695">
                  <c:v>1.07072E-10</c:v>
                </c:pt>
                <c:pt idx="1696">
                  <c:v>1.07076E-10</c:v>
                </c:pt>
                <c:pt idx="1697">
                  <c:v>1.07082E-10</c:v>
                </c:pt>
                <c:pt idx="1698">
                  <c:v>1.0710100000000001E-10</c:v>
                </c:pt>
                <c:pt idx="1699">
                  <c:v>1.0710700000000001E-10</c:v>
                </c:pt>
                <c:pt idx="1700">
                  <c:v>1.0712200000000001E-10</c:v>
                </c:pt>
                <c:pt idx="1701">
                  <c:v>1.07124E-10</c:v>
                </c:pt>
                <c:pt idx="1702">
                  <c:v>1.07126E-10</c:v>
                </c:pt>
                <c:pt idx="1703">
                  <c:v>1.07128E-10</c:v>
                </c:pt>
                <c:pt idx="1704">
                  <c:v>1.07133E-10</c:v>
                </c:pt>
                <c:pt idx="1705">
                  <c:v>1.07136E-10</c:v>
                </c:pt>
                <c:pt idx="1706">
                  <c:v>1.07137E-10</c:v>
                </c:pt>
                <c:pt idx="1707">
                  <c:v>1.07142E-10</c:v>
                </c:pt>
                <c:pt idx="1708">
                  <c:v>1.07153E-10</c:v>
                </c:pt>
                <c:pt idx="1709">
                  <c:v>1.0716899999999999E-10</c:v>
                </c:pt>
                <c:pt idx="1710">
                  <c:v>1.07174E-10</c:v>
                </c:pt>
                <c:pt idx="1711">
                  <c:v>1.0718E-10</c:v>
                </c:pt>
                <c:pt idx="1712">
                  <c:v>1.07194E-10</c:v>
                </c:pt>
                <c:pt idx="1713">
                  <c:v>1.07198E-10</c:v>
                </c:pt>
                <c:pt idx="1714">
                  <c:v>1.07218E-10</c:v>
                </c:pt>
                <c:pt idx="1715">
                  <c:v>1.07219E-10</c:v>
                </c:pt>
                <c:pt idx="1716">
                  <c:v>1.0722000000000001E-10</c:v>
                </c:pt>
                <c:pt idx="1717">
                  <c:v>1.07224E-10</c:v>
                </c:pt>
                <c:pt idx="1718">
                  <c:v>1.07225E-10</c:v>
                </c:pt>
                <c:pt idx="1719">
                  <c:v>1.07236E-10</c:v>
                </c:pt>
                <c:pt idx="1720">
                  <c:v>1.07244E-10</c:v>
                </c:pt>
                <c:pt idx="1721">
                  <c:v>1.07245E-10</c:v>
                </c:pt>
                <c:pt idx="1722">
                  <c:v>1.07247E-10</c:v>
                </c:pt>
                <c:pt idx="1723">
                  <c:v>1.07253E-10</c:v>
                </c:pt>
                <c:pt idx="1724">
                  <c:v>1.0727E-10</c:v>
                </c:pt>
                <c:pt idx="1725">
                  <c:v>1.07275E-10</c:v>
                </c:pt>
                <c:pt idx="1726">
                  <c:v>1.07284E-10</c:v>
                </c:pt>
                <c:pt idx="1727">
                  <c:v>1.0729099999999999E-10</c:v>
                </c:pt>
                <c:pt idx="1728">
                  <c:v>1.07292E-10</c:v>
                </c:pt>
                <c:pt idx="1729">
                  <c:v>1.07292E-10</c:v>
                </c:pt>
                <c:pt idx="1730">
                  <c:v>1.0729699999999999E-10</c:v>
                </c:pt>
                <c:pt idx="1731">
                  <c:v>1.0731E-10</c:v>
                </c:pt>
                <c:pt idx="1732">
                  <c:v>1.07325E-10</c:v>
                </c:pt>
                <c:pt idx="1733">
                  <c:v>1.0734E-10</c:v>
                </c:pt>
                <c:pt idx="1734">
                  <c:v>1.07344E-10</c:v>
                </c:pt>
                <c:pt idx="1735">
                  <c:v>1.07357E-10</c:v>
                </c:pt>
                <c:pt idx="1736">
                  <c:v>1.07362E-10</c:v>
                </c:pt>
                <c:pt idx="1737">
                  <c:v>1.07364E-10</c:v>
                </c:pt>
                <c:pt idx="1738">
                  <c:v>1.07374E-10</c:v>
                </c:pt>
                <c:pt idx="1739">
                  <c:v>1.07375E-10</c:v>
                </c:pt>
                <c:pt idx="1740">
                  <c:v>1.07378E-10</c:v>
                </c:pt>
                <c:pt idx="1741">
                  <c:v>1.07387E-10</c:v>
                </c:pt>
                <c:pt idx="1742">
                  <c:v>1.07396E-10</c:v>
                </c:pt>
                <c:pt idx="1743">
                  <c:v>1.0740999999999999E-10</c:v>
                </c:pt>
                <c:pt idx="1744">
                  <c:v>1.07418E-10</c:v>
                </c:pt>
                <c:pt idx="1745">
                  <c:v>1.0742500000000001E-10</c:v>
                </c:pt>
                <c:pt idx="1746">
                  <c:v>1.07429E-10</c:v>
                </c:pt>
                <c:pt idx="1747">
                  <c:v>1.0743E-10</c:v>
                </c:pt>
                <c:pt idx="1748">
                  <c:v>1.0743100000000001E-10</c:v>
                </c:pt>
                <c:pt idx="1749">
                  <c:v>1.07436E-10</c:v>
                </c:pt>
                <c:pt idx="1750">
                  <c:v>1.07444E-10</c:v>
                </c:pt>
                <c:pt idx="1751">
                  <c:v>1.07445E-10</c:v>
                </c:pt>
                <c:pt idx="1752">
                  <c:v>1.07448E-10</c:v>
                </c:pt>
                <c:pt idx="1753">
                  <c:v>1.07451E-10</c:v>
                </c:pt>
                <c:pt idx="1754">
                  <c:v>1.07453E-10</c:v>
                </c:pt>
                <c:pt idx="1755">
                  <c:v>1.07462E-10</c:v>
                </c:pt>
                <c:pt idx="1756">
                  <c:v>1.07471E-10</c:v>
                </c:pt>
                <c:pt idx="1757">
                  <c:v>1.07477E-10</c:v>
                </c:pt>
                <c:pt idx="1758">
                  <c:v>1.07482E-10</c:v>
                </c:pt>
                <c:pt idx="1759">
                  <c:v>1.07492E-10</c:v>
                </c:pt>
                <c:pt idx="1760">
                  <c:v>1.07503E-10</c:v>
                </c:pt>
                <c:pt idx="1761">
                  <c:v>1.0750799999999999E-10</c:v>
                </c:pt>
                <c:pt idx="1762">
                  <c:v>1.0750799999999999E-10</c:v>
                </c:pt>
                <c:pt idx="1763">
                  <c:v>1.07512E-10</c:v>
                </c:pt>
                <c:pt idx="1764">
                  <c:v>1.07519E-10</c:v>
                </c:pt>
                <c:pt idx="1765">
                  <c:v>1.07519E-10</c:v>
                </c:pt>
                <c:pt idx="1766">
                  <c:v>1.0752899999999999E-10</c:v>
                </c:pt>
                <c:pt idx="1767">
                  <c:v>1.07531E-10</c:v>
                </c:pt>
                <c:pt idx="1768">
                  <c:v>1.0753199999999999E-10</c:v>
                </c:pt>
                <c:pt idx="1769">
                  <c:v>1.07536E-10</c:v>
                </c:pt>
                <c:pt idx="1770">
                  <c:v>1.07537E-10</c:v>
                </c:pt>
                <c:pt idx="1771">
                  <c:v>1.07543E-10</c:v>
                </c:pt>
                <c:pt idx="1772">
                  <c:v>1.07545E-10</c:v>
                </c:pt>
                <c:pt idx="1773">
                  <c:v>1.0754700000000001E-10</c:v>
                </c:pt>
                <c:pt idx="1774">
                  <c:v>1.0754700000000001E-10</c:v>
                </c:pt>
                <c:pt idx="1775">
                  <c:v>1.07552E-10</c:v>
                </c:pt>
                <c:pt idx="1776">
                  <c:v>1.07554E-10</c:v>
                </c:pt>
                <c:pt idx="1777">
                  <c:v>1.07567E-10</c:v>
                </c:pt>
                <c:pt idx="1778">
                  <c:v>1.07567E-10</c:v>
                </c:pt>
                <c:pt idx="1779">
                  <c:v>1.07573E-10</c:v>
                </c:pt>
                <c:pt idx="1780">
                  <c:v>1.07587E-10</c:v>
                </c:pt>
                <c:pt idx="1781">
                  <c:v>1.07592E-10</c:v>
                </c:pt>
                <c:pt idx="1782">
                  <c:v>1.07593E-10</c:v>
                </c:pt>
                <c:pt idx="1783">
                  <c:v>1.07596E-10</c:v>
                </c:pt>
                <c:pt idx="1784">
                  <c:v>1.07602E-10</c:v>
                </c:pt>
                <c:pt idx="1785">
                  <c:v>1.07607E-10</c:v>
                </c:pt>
                <c:pt idx="1786">
                  <c:v>1.07613E-10</c:v>
                </c:pt>
                <c:pt idx="1787">
                  <c:v>1.07623E-10</c:v>
                </c:pt>
                <c:pt idx="1788">
                  <c:v>1.0762399999999999E-10</c:v>
                </c:pt>
                <c:pt idx="1789">
                  <c:v>1.07626E-10</c:v>
                </c:pt>
                <c:pt idx="1790">
                  <c:v>1.07634E-10</c:v>
                </c:pt>
                <c:pt idx="1791">
                  <c:v>1.07637E-10</c:v>
                </c:pt>
                <c:pt idx="1792">
                  <c:v>1.0764799999999999E-10</c:v>
                </c:pt>
                <c:pt idx="1793">
                  <c:v>1.07652E-10</c:v>
                </c:pt>
                <c:pt idx="1794">
                  <c:v>1.0765400000000001E-10</c:v>
                </c:pt>
                <c:pt idx="1795">
                  <c:v>1.0766000000000001E-10</c:v>
                </c:pt>
                <c:pt idx="1796">
                  <c:v>1.07665E-10</c:v>
                </c:pt>
                <c:pt idx="1797">
                  <c:v>1.07665E-10</c:v>
                </c:pt>
                <c:pt idx="1798">
                  <c:v>1.07667E-10</c:v>
                </c:pt>
                <c:pt idx="1799">
                  <c:v>1.07673E-10</c:v>
                </c:pt>
                <c:pt idx="1800">
                  <c:v>1.07682E-10</c:v>
                </c:pt>
                <c:pt idx="1801">
                  <c:v>1.07686E-10</c:v>
                </c:pt>
                <c:pt idx="1802">
                  <c:v>1.077E-10</c:v>
                </c:pt>
                <c:pt idx="1803">
                  <c:v>1.07701E-10</c:v>
                </c:pt>
                <c:pt idx="1804">
                  <c:v>1.07703E-10</c:v>
                </c:pt>
                <c:pt idx="1805">
                  <c:v>1.07704E-10</c:v>
                </c:pt>
                <c:pt idx="1806">
                  <c:v>1.0771E-10</c:v>
                </c:pt>
                <c:pt idx="1807">
                  <c:v>1.07715E-10</c:v>
                </c:pt>
                <c:pt idx="1808">
                  <c:v>1.0772E-10</c:v>
                </c:pt>
                <c:pt idx="1809">
                  <c:v>1.07726E-10</c:v>
                </c:pt>
                <c:pt idx="1810">
                  <c:v>1.07726E-10</c:v>
                </c:pt>
                <c:pt idx="1811">
                  <c:v>1.07735E-10</c:v>
                </c:pt>
                <c:pt idx="1812">
                  <c:v>1.0775499999999999E-10</c:v>
                </c:pt>
                <c:pt idx="1813">
                  <c:v>1.0775799999999999E-10</c:v>
                </c:pt>
                <c:pt idx="1814">
                  <c:v>1.07759E-10</c:v>
                </c:pt>
                <c:pt idx="1815">
                  <c:v>1.0776700000000001E-10</c:v>
                </c:pt>
                <c:pt idx="1816">
                  <c:v>1.0776700000000001E-10</c:v>
                </c:pt>
                <c:pt idx="1817">
                  <c:v>1.07822E-10</c:v>
                </c:pt>
                <c:pt idx="1818">
                  <c:v>1.07822E-10</c:v>
                </c:pt>
                <c:pt idx="1819">
                  <c:v>1.07827E-10</c:v>
                </c:pt>
                <c:pt idx="1820">
                  <c:v>1.07846E-10</c:v>
                </c:pt>
                <c:pt idx="1821">
                  <c:v>1.07852E-10</c:v>
                </c:pt>
                <c:pt idx="1822">
                  <c:v>1.07854E-10</c:v>
                </c:pt>
                <c:pt idx="1823">
                  <c:v>1.0785899999999999E-10</c:v>
                </c:pt>
                <c:pt idx="1824">
                  <c:v>1.0785899999999999E-10</c:v>
                </c:pt>
                <c:pt idx="1825">
                  <c:v>1.07873E-10</c:v>
                </c:pt>
                <c:pt idx="1826">
                  <c:v>1.0787399999999999E-10</c:v>
                </c:pt>
                <c:pt idx="1827">
                  <c:v>1.0787699999999999E-10</c:v>
                </c:pt>
                <c:pt idx="1828">
                  <c:v>1.07881E-10</c:v>
                </c:pt>
                <c:pt idx="1829">
                  <c:v>1.07881E-10</c:v>
                </c:pt>
                <c:pt idx="1830">
                  <c:v>1.07884E-10</c:v>
                </c:pt>
                <c:pt idx="1831">
                  <c:v>1.07885E-10</c:v>
                </c:pt>
                <c:pt idx="1832">
                  <c:v>1.07893E-10</c:v>
                </c:pt>
                <c:pt idx="1833">
                  <c:v>1.07897E-10</c:v>
                </c:pt>
                <c:pt idx="1834">
                  <c:v>1.0790100000000001E-10</c:v>
                </c:pt>
                <c:pt idx="1835">
                  <c:v>1.07902E-10</c:v>
                </c:pt>
                <c:pt idx="1836">
                  <c:v>1.07903E-10</c:v>
                </c:pt>
                <c:pt idx="1837">
                  <c:v>1.07903E-10</c:v>
                </c:pt>
                <c:pt idx="1838">
                  <c:v>1.07906E-10</c:v>
                </c:pt>
                <c:pt idx="1839">
                  <c:v>1.0792E-10</c:v>
                </c:pt>
                <c:pt idx="1840">
                  <c:v>1.07947E-10</c:v>
                </c:pt>
                <c:pt idx="1841">
                  <c:v>1.07947E-10</c:v>
                </c:pt>
                <c:pt idx="1842">
                  <c:v>1.0795E-10</c:v>
                </c:pt>
                <c:pt idx="1843">
                  <c:v>1.07952E-10</c:v>
                </c:pt>
                <c:pt idx="1844">
                  <c:v>1.07955E-10</c:v>
                </c:pt>
                <c:pt idx="1845">
                  <c:v>1.0795999999999999E-10</c:v>
                </c:pt>
                <c:pt idx="1846">
                  <c:v>1.07961E-10</c:v>
                </c:pt>
                <c:pt idx="1847">
                  <c:v>1.0796299999999999E-10</c:v>
                </c:pt>
                <c:pt idx="1848">
                  <c:v>1.0796599999999999E-10</c:v>
                </c:pt>
                <c:pt idx="1849">
                  <c:v>1.0797E-10</c:v>
                </c:pt>
                <c:pt idx="1850">
                  <c:v>1.07973E-10</c:v>
                </c:pt>
                <c:pt idx="1851">
                  <c:v>1.0797499999999999E-10</c:v>
                </c:pt>
                <c:pt idx="1852">
                  <c:v>1.07979E-10</c:v>
                </c:pt>
                <c:pt idx="1853">
                  <c:v>1.0798E-10</c:v>
                </c:pt>
                <c:pt idx="1854">
                  <c:v>1.07988E-10</c:v>
                </c:pt>
                <c:pt idx="1855">
                  <c:v>1.0799600000000001E-10</c:v>
                </c:pt>
                <c:pt idx="1856">
                  <c:v>1.07997E-10</c:v>
                </c:pt>
                <c:pt idx="1857">
                  <c:v>1.07997E-10</c:v>
                </c:pt>
                <c:pt idx="1858">
                  <c:v>1.0801100000000001E-10</c:v>
                </c:pt>
                <c:pt idx="1859">
                  <c:v>1.0801100000000001E-10</c:v>
                </c:pt>
                <c:pt idx="1860">
                  <c:v>1.0801400000000001E-10</c:v>
                </c:pt>
                <c:pt idx="1861">
                  <c:v>1.08034E-10</c:v>
                </c:pt>
                <c:pt idx="1862">
                  <c:v>1.08036E-10</c:v>
                </c:pt>
                <c:pt idx="1863">
                  <c:v>1.0804E-10</c:v>
                </c:pt>
                <c:pt idx="1864">
                  <c:v>1.08058E-10</c:v>
                </c:pt>
                <c:pt idx="1865">
                  <c:v>1.08062E-10</c:v>
                </c:pt>
                <c:pt idx="1866">
                  <c:v>1.08072E-10</c:v>
                </c:pt>
                <c:pt idx="1867">
                  <c:v>1.08072E-10</c:v>
                </c:pt>
                <c:pt idx="1868">
                  <c:v>1.0808199999999999E-10</c:v>
                </c:pt>
                <c:pt idx="1869">
                  <c:v>1.08113E-10</c:v>
                </c:pt>
                <c:pt idx="1870">
                  <c:v>1.08123E-10</c:v>
                </c:pt>
                <c:pt idx="1871">
                  <c:v>1.08132E-10</c:v>
                </c:pt>
                <c:pt idx="1872">
                  <c:v>1.08134E-10</c:v>
                </c:pt>
                <c:pt idx="1873">
                  <c:v>1.08134E-10</c:v>
                </c:pt>
                <c:pt idx="1874">
                  <c:v>1.08135E-10</c:v>
                </c:pt>
                <c:pt idx="1875">
                  <c:v>1.0814E-10</c:v>
                </c:pt>
                <c:pt idx="1876">
                  <c:v>1.08157E-10</c:v>
                </c:pt>
                <c:pt idx="1877">
                  <c:v>1.08158E-10</c:v>
                </c:pt>
                <c:pt idx="1878">
                  <c:v>1.08161E-10</c:v>
                </c:pt>
                <c:pt idx="1879">
                  <c:v>1.08161E-10</c:v>
                </c:pt>
                <c:pt idx="1880">
                  <c:v>1.08168E-10</c:v>
                </c:pt>
                <c:pt idx="1881">
                  <c:v>1.08177E-10</c:v>
                </c:pt>
                <c:pt idx="1882">
                  <c:v>1.08197E-10</c:v>
                </c:pt>
                <c:pt idx="1883">
                  <c:v>1.08202E-10</c:v>
                </c:pt>
                <c:pt idx="1884">
                  <c:v>1.0820699999999999E-10</c:v>
                </c:pt>
                <c:pt idx="1885">
                  <c:v>1.08209E-10</c:v>
                </c:pt>
                <c:pt idx="1886">
                  <c:v>1.0822500000000001E-10</c:v>
                </c:pt>
                <c:pt idx="1887">
                  <c:v>1.0823100000000001E-10</c:v>
                </c:pt>
                <c:pt idx="1888">
                  <c:v>1.08242E-10</c:v>
                </c:pt>
                <c:pt idx="1889">
                  <c:v>1.08244E-10</c:v>
                </c:pt>
                <c:pt idx="1890">
                  <c:v>1.08248E-10</c:v>
                </c:pt>
                <c:pt idx="1891">
                  <c:v>1.08251E-10</c:v>
                </c:pt>
                <c:pt idx="1892">
                  <c:v>1.08253E-10</c:v>
                </c:pt>
                <c:pt idx="1893">
                  <c:v>1.0825800000000001E-10</c:v>
                </c:pt>
                <c:pt idx="1894">
                  <c:v>1.08261E-10</c:v>
                </c:pt>
                <c:pt idx="1895">
                  <c:v>1.0827E-10</c:v>
                </c:pt>
                <c:pt idx="1896">
                  <c:v>1.08272E-10</c:v>
                </c:pt>
                <c:pt idx="1897">
                  <c:v>1.08284E-10</c:v>
                </c:pt>
                <c:pt idx="1898">
                  <c:v>1.08292E-10</c:v>
                </c:pt>
                <c:pt idx="1899">
                  <c:v>1.08292E-10</c:v>
                </c:pt>
                <c:pt idx="1900">
                  <c:v>1.08295E-10</c:v>
                </c:pt>
                <c:pt idx="1901">
                  <c:v>1.08295E-10</c:v>
                </c:pt>
                <c:pt idx="1902">
                  <c:v>1.0829899999999999E-10</c:v>
                </c:pt>
                <c:pt idx="1903">
                  <c:v>1.08312E-10</c:v>
                </c:pt>
                <c:pt idx="1904">
                  <c:v>1.08322E-10</c:v>
                </c:pt>
                <c:pt idx="1905">
                  <c:v>1.0832299999999999E-10</c:v>
                </c:pt>
                <c:pt idx="1906">
                  <c:v>1.0832599999999999E-10</c:v>
                </c:pt>
                <c:pt idx="1907">
                  <c:v>1.08333E-10</c:v>
                </c:pt>
                <c:pt idx="1908">
                  <c:v>1.08339E-10</c:v>
                </c:pt>
                <c:pt idx="1909">
                  <c:v>1.08342E-10</c:v>
                </c:pt>
                <c:pt idx="1910">
                  <c:v>1.08343E-10</c:v>
                </c:pt>
                <c:pt idx="1911">
                  <c:v>1.0835000000000001E-10</c:v>
                </c:pt>
                <c:pt idx="1912">
                  <c:v>1.0837100000000001E-10</c:v>
                </c:pt>
                <c:pt idx="1913">
                  <c:v>1.08374E-10</c:v>
                </c:pt>
                <c:pt idx="1914">
                  <c:v>1.08388E-10</c:v>
                </c:pt>
                <c:pt idx="1915">
                  <c:v>1.0839E-10</c:v>
                </c:pt>
                <c:pt idx="1916">
                  <c:v>1.08396E-10</c:v>
                </c:pt>
                <c:pt idx="1917">
                  <c:v>1.084E-10</c:v>
                </c:pt>
                <c:pt idx="1918">
                  <c:v>1.08403E-10</c:v>
                </c:pt>
                <c:pt idx="1919">
                  <c:v>1.08403E-10</c:v>
                </c:pt>
                <c:pt idx="1920">
                  <c:v>1.08411E-10</c:v>
                </c:pt>
                <c:pt idx="1921">
                  <c:v>1.0841799999999999E-10</c:v>
                </c:pt>
                <c:pt idx="1922">
                  <c:v>1.0842099999999999E-10</c:v>
                </c:pt>
                <c:pt idx="1923">
                  <c:v>1.08425E-10</c:v>
                </c:pt>
                <c:pt idx="1924">
                  <c:v>1.08434E-10</c:v>
                </c:pt>
                <c:pt idx="1925">
                  <c:v>1.0844199999999999E-10</c:v>
                </c:pt>
                <c:pt idx="1926">
                  <c:v>1.08452E-10</c:v>
                </c:pt>
                <c:pt idx="1927">
                  <c:v>1.08453E-10</c:v>
                </c:pt>
                <c:pt idx="1928">
                  <c:v>1.0845700000000001E-10</c:v>
                </c:pt>
                <c:pt idx="1929">
                  <c:v>1.08465E-10</c:v>
                </c:pt>
                <c:pt idx="1930">
                  <c:v>1.08485E-10</c:v>
                </c:pt>
                <c:pt idx="1931">
                  <c:v>1.0849E-10</c:v>
                </c:pt>
                <c:pt idx="1932">
                  <c:v>1.08493E-10</c:v>
                </c:pt>
                <c:pt idx="1933">
                  <c:v>1.08495E-10</c:v>
                </c:pt>
                <c:pt idx="1934">
                  <c:v>1.08495E-10</c:v>
                </c:pt>
                <c:pt idx="1935">
                  <c:v>1.08497E-10</c:v>
                </c:pt>
                <c:pt idx="1936">
                  <c:v>1.08508E-10</c:v>
                </c:pt>
                <c:pt idx="1937">
                  <c:v>1.08514E-10</c:v>
                </c:pt>
                <c:pt idx="1938">
                  <c:v>1.08516E-10</c:v>
                </c:pt>
                <c:pt idx="1939">
                  <c:v>1.08527E-10</c:v>
                </c:pt>
                <c:pt idx="1940">
                  <c:v>1.08536E-10</c:v>
                </c:pt>
                <c:pt idx="1941">
                  <c:v>1.08541E-10</c:v>
                </c:pt>
                <c:pt idx="1942">
                  <c:v>1.08541E-10</c:v>
                </c:pt>
                <c:pt idx="1943">
                  <c:v>1.0854299999999999E-10</c:v>
                </c:pt>
                <c:pt idx="1944">
                  <c:v>1.08547E-10</c:v>
                </c:pt>
                <c:pt idx="1945">
                  <c:v>1.08559E-10</c:v>
                </c:pt>
                <c:pt idx="1946">
                  <c:v>1.0856100000000001E-10</c:v>
                </c:pt>
                <c:pt idx="1947">
                  <c:v>1.08568E-10</c:v>
                </c:pt>
                <c:pt idx="1948">
                  <c:v>1.0857000000000001E-10</c:v>
                </c:pt>
                <c:pt idx="1949">
                  <c:v>1.08571E-10</c:v>
                </c:pt>
                <c:pt idx="1950">
                  <c:v>1.0857900000000001E-10</c:v>
                </c:pt>
                <c:pt idx="1951">
                  <c:v>1.0857900000000001E-10</c:v>
                </c:pt>
                <c:pt idx="1952">
                  <c:v>1.08583E-10</c:v>
                </c:pt>
                <c:pt idx="1953">
                  <c:v>1.0859100000000001E-10</c:v>
                </c:pt>
                <c:pt idx="1954">
                  <c:v>1.08592E-10</c:v>
                </c:pt>
                <c:pt idx="1955">
                  <c:v>1.08593E-10</c:v>
                </c:pt>
                <c:pt idx="1956">
                  <c:v>1.08614E-10</c:v>
                </c:pt>
                <c:pt idx="1957">
                  <c:v>1.08614E-10</c:v>
                </c:pt>
                <c:pt idx="1958">
                  <c:v>1.0862E-10</c:v>
                </c:pt>
                <c:pt idx="1959">
                  <c:v>1.08622E-10</c:v>
                </c:pt>
                <c:pt idx="1960">
                  <c:v>1.0863E-10</c:v>
                </c:pt>
                <c:pt idx="1961">
                  <c:v>1.0863E-10</c:v>
                </c:pt>
                <c:pt idx="1962">
                  <c:v>1.0864E-10</c:v>
                </c:pt>
                <c:pt idx="1963">
                  <c:v>1.08646E-10</c:v>
                </c:pt>
                <c:pt idx="1964">
                  <c:v>1.08646E-10</c:v>
                </c:pt>
                <c:pt idx="1965">
                  <c:v>1.0865299999999999E-10</c:v>
                </c:pt>
                <c:pt idx="1966">
                  <c:v>1.08655E-10</c:v>
                </c:pt>
                <c:pt idx="1967">
                  <c:v>1.08673E-10</c:v>
                </c:pt>
                <c:pt idx="1968">
                  <c:v>1.08675E-10</c:v>
                </c:pt>
                <c:pt idx="1969">
                  <c:v>1.08675E-10</c:v>
                </c:pt>
                <c:pt idx="1970">
                  <c:v>1.0867700000000001E-10</c:v>
                </c:pt>
                <c:pt idx="1971">
                  <c:v>1.0868300000000001E-10</c:v>
                </c:pt>
                <c:pt idx="1972">
                  <c:v>1.08684E-10</c:v>
                </c:pt>
                <c:pt idx="1973">
                  <c:v>1.08696E-10</c:v>
                </c:pt>
                <c:pt idx="1974">
                  <c:v>1.08702E-10</c:v>
                </c:pt>
                <c:pt idx="1975">
                  <c:v>1.08706E-10</c:v>
                </c:pt>
                <c:pt idx="1976">
                  <c:v>1.0870700000000001E-10</c:v>
                </c:pt>
                <c:pt idx="1977">
                  <c:v>1.0872E-10</c:v>
                </c:pt>
                <c:pt idx="1978">
                  <c:v>1.08724E-10</c:v>
                </c:pt>
                <c:pt idx="1979">
                  <c:v>1.08726E-10</c:v>
                </c:pt>
                <c:pt idx="1980">
                  <c:v>1.08736E-10</c:v>
                </c:pt>
                <c:pt idx="1981">
                  <c:v>1.0875099999999999E-10</c:v>
                </c:pt>
                <c:pt idx="1982">
                  <c:v>1.08765E-10</c:v>
                </c:pt>
                <c:pt idx="1983">
                  <c:v>1.08776E-10</c:v>
                </c:pt>
                <c:pt idx="1984">
                  <c:v>1.08777E-10</c:v>
                </c:pt>
                <c:pt idx="1985">
                  <c:v>1.08783E-10</c:v>
                </c:pt>
                <c:pt idx="1986">
                  <c:v>1.08789E-10</c:v>
                </c:pt>
                <c:pt idx="1987">
                  <c:v>1.0879000000000001E-10</c:v>
                </c:pt>
                <c:pt idx="1988">
                  <c:v>1.08803E-10</c:v>
                </c:pt>
                <c:pt idx="1989">
                  <c:v>1.08803E-10</c:v>
                </c:pt>
                <c:pt idx="1990">
                  <c:v>1.08809E-10</c:v>
                </c:pt>
                <c:pt idx="1991">
                  <c:v>1.08833E-10</c:v>
                </c:pt>
                <c:pt idx="1992">
                  <c:v>1.0884E-10</c:v>
                </c:pt>
                <c:pt idx="1993">
                  <c:v>1.08841E-10</c:v>
                </c:pt>
                <c:pt idx="1994">
                  <c:v>1.08848E-10</c:v>
                </c:pt>
                <c:pt idx="1995">
                  <c:v>1.08853E-10</c:v>
                </c:pt>
                <c:pt idx="1996">
                  <c:v>1.08853E-10</c:v>
                </c:pt>
                <c:pt idx="1997">
                  <c:v>1.08869E-10</c:v>
                </c:pt>
                <c:pt idx="1998">
                  <c:v>1.0889699999999999E-10</c:v>
                </c:pt>
                <c:pt idx="1999">
                  <c:v>1.08904E-10</c:v>
                </c:pt>
                <c:pt idx="2000">
                  <c:v>1.08923E-10</c:v>
                </c:pt>
                <c:pt idx="2001">
                  <c:v>1.08934E-10</c:v>
                </c:pt>
                <c:pt idx="2002">
                  <c:v>1.0893600000000001E-10</c:v>
                </c:pt>
                <c:pt idx="2003">
                  <c:v>1.08943E-10</c:v>
                </c:pt>
                <c:pt idx="2004">
                  <c:v>1.08946E-10</c:v>
                </c:pt>
                <c:pt idx="2005">
                  <c:v>1.08946E-10</c:v>
                </c:pt>
                <c:pt idx="2006">
                  <c:v>1.08958E-10</c:v>
                </c:pt>
                <c:pt idx="2007">
                  <c:v>1.08962E-10</c:v>
                </c:pt>
                <c:pt idx="2008">
                  <c:v>1.08965E-10</c:v>
                </c:pt>
                <c:pt idx="2009">
                  <c:v>1.08966E-10</c:v>
                </c:pt>
                <c:pt idx="2010">
                  <c:v>1.08973E-10</c:v>
                </c:pt>
                <c:pt idx="2011">
                  <c:v>1.08974E-10</c:v>
                </c:pt>
                <c:pt idx="2012">
                  <c:v>1.08987E-10</c:v>
                </c:pt>
                <c:pt idx="2013">
                  <c:v>1.08991E-10</c:v>
                </c:pt>
                <c:pt idx="2014">
                  <c:v>1.08999E-10</c:v>
                </c:pt>
                <c:pt idx="2015">
                  <c:v>1.09E-10</c:v>
                </c:pt>
                <c:pt idx="2016">
                  <c:v>1.09011E-10</c:v>
                </c:pt>
                <c:pt idx="2017">
                  <c:v>1.09012E-10</c:v>
                </c:pt>
                <c:pt idx="2018">
                  <c:v>1.0901900000000001E-10</c:v>
                </c:pt>
                <c:pt idx="2019">
                  <c:v>1.09021E-10</c:v>
                </c:pt>
                <c:pt idx="2020">
                  <c:v>1.09027E-10</c:v>
                </c:pt>
                <c:pt idx="2021">
                  <c:v>1.09038E-10</c:v>
                </c:pt>
                <c:pt idx="2022">
                  <c:v>1.09042E-10</c:v>
                </c:pt>
                <c:pt idx="2023">
                  <c:v>1.0904600000000001E-10</c:v>
                </c:pt>
                <c:pt idx="2024">
                  <c:v>1.09054E-10</c:v>
                </c:pt>
                <c:pt idx="2025">
                  <c:v>1.09057E-10</c:v>
                </c:pt>
                <c:pt idx="2026">
                  <c:v>1.09057E-10</c:v>
                </c:pt>
                <c:pt idx="2027">
                  <c:v>1.09081E-10</c:v>
                </c:pt>
                <c:pt idx="2028">
                  <c:v>1.09082E-10</c:v>
                </c:pt>
                <c:pt idx="2029">
                  <c:v>1.09088E-10</c:v>
                </c:pt>
                <c:pt idx="2030">
                  <c:v>1.0909E-10</c:v>
                </c:pt>
                <c:pt idx="2031">
                  <c:v>1.0909299999999999E-10</c:v>
                </c:pt>
                <c:pt idx="2032">
                  <c:v>1.09097E-10</c:v>
                </c:pt>
                <c:pt idx="2033">
                  <c:v>1.0911E-10</c:v>
                </c:pt>
                <c:pt idx="2034">
                  <c:v>1.09113E-10</c:v>
                </c:pt>
                <c:pt idx="2035">
                  <c:v>1.0912299999999999E-10</c:v>
                </c:pt>
                <c:pt idx="2036">
                  <c:v>1.09133E-10</c:v>
                </c:pt>
                <c:pt idx="2037">
                  <c:v>1.0914100000000001E-10</c:v>
                </c:pt>
                <c:pt idx="2038">
                  <c:v>1.0914700000000001E-10</c:v>
                </c:pt>
                <c:pt idx="2039">
                  <c:v>1.0914700000000001E-10</c:v>
                </c:pt>
                <c:pt idx="2040">
                  <c:v>1.09151E-10</c:v>
                </c:pt>
                <c:pt idx="2041">
                  <c:v>1.09166E-10</c:v>
                </c:pt>
                <c:pt idx="2042">
                  <c:v>1.09169E-10</c:v>
                </c:pt>
                <c:pt idx="2043">
                  <c:v>1.09175E-10</c:v>
                </c:pt>
                <c:pt idx="2044">
                  <c:v>1.09175E-10</c:v>
                </c:pt>
                <c:pt idx="2045">
                  <c:v>1.09177E-10</c:v>
                </c:pt>
                <c:pt idx="2046">
                  <c:v>1.09185E-10</c:v>
                </c:pt>
                <c:pt idx="2047">
                  <c:v>1.09192E-10</c:v>
                </c:pt>
                <c:pt idx="2048">
                  <c:v>1.092E-10</c:v>
                </c:pt>
                <c:pt idx="2049">
                  <c:v>1.09201E-10</c:v>
                </c:pt>
                <c:pt idx="2050">
                  <c:v>1.0920899999999999E-10</c:v>
                </c:pt>
                <c:pt idx="2051">
                  <c:v>1.09219E-10</c:v>
                </c:pt>
                <c:pt idx="2052">
                  <c:v>1.09219E-10</c:v>
                </c:pt>
                <c:pt idx="2053">
                  <c:v>1.0922099999999999E-10</c:v>
                </c:pt>
                <c:pt idx="2054">
                  <c:v>1.09232E-10</c:v>
                </c:pt>
                <c:pt idx="2055">
                  <c:v>1.0924800000000001E-10</c:v>
                </c:pt>
                <c:pt idx="2056">
                  <c:v>1.09258E-10</c:v>
                </c:pt>
                <c:pt idx="2057">
                  <c:v>1.09258E-10</c:v>
                </c:pt>
                <c:pt idx="2058">
                  <c:v>1.09268E-10</c:v>
                </c:pt>
                <c:pt idx="2059">
                  <c:v>1.0926900000000001E-10</c:v>
                </c:pt>
                <c:pt idx="2060">
                  <c:v>1.09271E-10</c:v>
                </c:pt>
                <c:pt idx="2061">
                  <c:v>1.0928E-10</c:v>
                </c:pt>
                <c:pt idx="2062">
                  <c:v>1.09281E-10</c:v>
                </c:pt>
                <c:pt idx="2063">
                  <c:v>1.09285E-10</c:v>
                </c:pt>
                <c:pt idx="2064">
                  <c:v>1.09287E-10</c:v>
                </c:pt>
                <c:pt idx="2065">
                  <c:v>1.09291E-10</c:v>
                </c:pt>
                <c:pt idx="2066">
                  <c:v>1.09302E-10</c:v>
                </c:pt>
                <c:pt idx="2067">
                  <c:v>1.09305E-10</c:v>
                </c:pt>
                <c:pt idx="2068">
                  <c:v>1.09308E-10</c:v>
                </c:pt>
                <c:pt idx="2069">
                  <c:v>1.09315E-10</c:v>
                </c:pt>
                <c:pt idx="2070">
                  <c:v>1.09318E-10</c:v>
                </c:pt>
                <c:pt idx="2071">
                  <c:v>1.0931899999999999E-10</c:v>
                </c:pt>
                <c:pt idx="2072">
                  <c:v>1.0932E-10</c:v>
                </c:pt>
                <c:pt idx="2073">
                  <c:v>1.0932199999999999E-10</c:v>
                </c:pt>
                <c:pt idx="2074">
                  <c:v>1.09323E-10</c:v>
                </c:pt>
                <c:pt idx="2075">
                  <c:v>1.09335E-10</c:v>
                </c:pt>
                <c:pt idx="2076">
                  <c:v>1.09348E-10</c:v>
                </c:pt>
                <c:pt idx="2077">
                  <c:v>1.09359E-10</c:v>
                </c:pt>
                <c:pt idx="2078">
                  <c:v>1.0936100000000001E-10</c:v>
                </c:pt>
                <c:pt idx="2079">
                  <c:v>1.0936700000000001E-10</c:v>
                </c:pt>
                <c:pt idx="2080">
                  <c:v>1.09375E-10</c:v>
                </c:pt>
                <c:pt idx="2081">
                  <c:v>1.0937600000000001E-10</c:v>
                </c:pt>
                <c:pt idx="2082">
                  <c:v>1.09386E-10</c:v>
                </c:pt>
                <c:pt idx="2083">
                  <c:v>1.0939E-10</c:v>
                </c:pt>
                <c:pt idx="2084">
                  <c:v>1.0939100000000001E-10</c:v>
                </c:pt>
                <c:pt idx="2085">
                  <c:v>1.09404E-10</c:v>
                </c:pt>
                <c:pt idx="2086">
                  <c:v>1.09407E-10</c:v>
                </c:pt>
                <c:pt idx="2087">
                  <c:v>1.0942E-10</c:v>
                </c:pt>
                <c:pt idx="2088">
                  <c:v>1.09433E-10</c:v>
                </c:pt>
                <c:pt idx="2089">
                  <c:v>1.09433E-10</c:v>
                </c:pt>
                <c:pt idx="2090">
                  <c:v>1.09434E-10</c:v>
                </c:pt>
                <c:pt idx="2091">
                  <c:v>1.09449E-10</c:v>
                </c:pt>
                <c:pt idx="2092">
                  <c:v>1.0944999999999999E-10</c:v>
                </c:pt>
                <c:pt idx="2093">
                  <c:v>1.0945299999999999E-10</c:v>
                </c:pt>
                <c:pt idx="2094">
                  <c:v>1.0945599999999999E-10</c:v>
                </c:pt>
                <c:pt idx="2095">
                  <c:v>1.0946E-10</c:v>
                </c:pt>
                <c:pt idx="2096">
                  <c:v>1.0947100000000001E-10</c:v>
                </c:pt>
                <c:pt idx="2097">
                  <c:v>1.09472E-10</c:v>
                </c:pt>
                <c:pt idx="2098">
                  <c:v>1.0947400000000001E-10</c:v>
                </c:pt>
                <c:pt idx="2099">
                  <c:v>1.09475E-10</c:v>
                </c:pt>
                <c:pt idx="2100">
                  <c:v>1.09487E-10</c:v>
                </c:pt>
                <c:pt idx="2101">
                  <c:v>1.09488E-10</c:v>
                </c:pt>
                <c:pt idx="2102">
                  <c:v>1.0949200000000001E-10</c:v>
                </c:pt>
                <c:pt idx="2103">
                  <c:v>1.09506E-10</c:v>
                </c:pt>
                <c:pt idx="2104">
                  <c:v>1.09513E-10</c:v>
                </c:pt>
                <c:pt idx="2105">
                  <c:v>1.09523E-10</c:v>
                </c:pt>
                <c:pt idx="2106">
                  <c:v>1.09524E-10</c:v>
                </c:pt>
                <c:pt idx="2107">
                  <c:v>1.09529E-10</c:v>
                </c:pt>
                <c:pt idx="2108">
                  <c:v>1.09536E-10</c:v>
                </c:pt>
                <c:pt idx="2109">
                  <c:v>1.09539E-10</c:v>
                </c:pt>
                <c:pt idx="2110">
                  <c:v>1.0954499999999999E-10</c:v>
                </c:pt>
                <c:pt idx="2111">
                  <c:v>1.0955E-10</c:v>
                </c:pt>
                <c:pt idx="2112">
                  <c:v>1.0955099999999999E-10</c:v>
                </c:pt>
                <c:pt idx="2113">
                  <c:v>1.09567E-10</c:v>
                </c:pt>
                <c:pt idx="2114">
                  <c:v>1.09573E-10</c:v>
                </c:pt>
                <c:pt idx="2115">
                  <c:v>1.09574E-10</c:v>
                </c:pt>
                <c:pt idx="2116">
                  <c:v>1.09577E-10</c:v>
                </c:pt>
                <c:pt idx="2117">
                  <c:v>1.09577E-10</c:v>
                </c:pt>
                <c:pt idx="2118">
                  <c:v>1.09585E-10</c:v>
                </c:pt>
                <c:pt idx="2119">
                  <c:v>1.0959300000000001E-10</c:v>
                </c:pt>
                <c:pt idx="2120">
                  <c:v>1.0959300000000001E-10</c:v>
                </c:pt>
                <c:pt idx="2121">
                  <c:v>1.09594E-10</c:v>
                </c:pt>
                <c:pt idx="2122">
                  <c:v>1.0959600000000001E-10</c:v>
                </c:pt>
                <c:pt idx="2123">
                  <c:v>1.09607E-10</c:v>
                </c:pt>
                <c:pt idx="2124">
                  <c:v>1.0961E-10</c:v>
                </c:pt>
                <c:pt idx="2125">
                  <c:v>1.09618E-10</c:v>
                </c:pt>
                <c:pt idx="2126">
                  <c:v>1.09624E-10</c:v>
                </c:pt>
                <c:pt idx="2127">
                  <c:v>1.09637E-10</c:v>
                </c:pt>
                <c:pt idx="2128">
                  <c:v>1.09642E-10</c:v>
                </c:pt>
                <c:pt idx="2129">
                  <c:v>1.09652E-10</c:v>
                </c:pt>
                <c:pt idx="2130">
                  <c:v>1.09653E-10</c:v>
                </c:pt>
                <c:pt idx="2131">
                  <c:v>1.09659E-10</c:v>
                </c:pt>
                <c:pt idx="2132">
                  <c:v>1.09663E-10</c:v>
                </c:pt>
                <c:pt idx="2133">
                  <c:v>1.0966399999999999E-10</c:v>
                </c:pt>
                <c:pt idx="2134">
                  <c:v>1.0966699999999999E-10</c:v>
                </c:pt>
                <c:pt idx="2135">
                  <c:v>1.0970300000000001E-10</c:v>
                </c:pt>
                <c:pt idx="2136">
                  <c:v>1.09707E-10</c:v>
                </c:pt>
                <c:pt idx="2137">
                  <c:v>1.09716E-10</c:v>
                </c:pt>
                <c:pt idx="2138">
                  <c:v>1.09719E-10</c:v>
                </c:pt>
                <c:pt idx="2139">
                  <c:v>1.09736E-10</c:v>
                </c:pt>
                <c:pt idx="2140">
                  <c:v>1.09741E-10</c:v>
                </c:pt>
                <c:pt idx="2141">
                  <c:v>1.09746E-10</c:v>
                </c:pt>
                <c:pt idx="2142">
                  <c:v>1.09749E-10</c:v>
                </c:pt>
                <c:pt idx="2143">
                  <c:v>1.09753E-10</c:v>
                </c:pt>
                <c:pt idx="2144">
                  <c:v>1.09757E-10</c:v>
                </c:pt>
                <c:pt idx="2145">
                  <c:v>1.09758E-10</c:v>
                </c:pt>
                <c:pt idx="2146">
                  <c:v>1.0976E-10</c:v>
                </c:pt>
                <c:pt idx="2147">
                  <c:v>1.09768E-10</c:v>
                </c:pt>
                <c:pt idx="2148">
                  <c:v>1.09779E-10</c:v>
                </c:pt>
                <c:pt idx="2149">
                  <c:v>1.0978299999999999E-10</c:v>
                </c:pt>
                <c:pt idx="2150">
                  <c:v>1.09791E-10</c:v>
                </c:pt>
                <c:pt idx="2151">
                  <c:v>1.09797E-10</c:v>
                </c:pt>
                <c:pt idx="2152">
                  <c:v>1.0980699999999999E-10</c:v>
                </c:pt>
                <c:pt idx="2153">
                  <c:v>1.0980999999999999E-10</c:v>
                </c:pt>
                <c:pt idx="2154">
                  <c:v>1.0980999999999999E-10</c:v>
                </c:pt>
                <c:pt idx="2155">
                  <c:v>1.09817E-10</c:v>
                </c:pt>
                <c:pt idx="2156">
                  <c:v>1.0982500000000001E-10</c:v>
                </c:pt>
                <c:pt idx="2157">
                  <c:v>1.09826E-10</c:v>
                </c:pt>
                <c:pt idx="2158">
                  <c:v>1.09832E-10</c:v>
                </c:pt>
                <c:pt idx="2159">
                  <c:v>1.0984000000000001E-10</c:v>
                </c:pt>
                <c:pt idx="2160">
                  <c:v>1.09842E-10</c:v>
                </c:pt>
                <c:pt idx="2161">
                  <c:v>1.09847E-10</c:v>
                </c:pt>
                <c:pt idx="2162">
                  <c:v>1.0986E-10</c:v>
                </c:pt>
                <c:pt idx="2163">
                  <c:v>1.09882E-10</c:v>
                </c:pt>
                <c:pt idx="2164">
                  <c:v>1.09889E-10</c:v>
                </c:pt>
                <c:pt idx="2165">
                  <c:v>1.09894E-10</c:v>
                </c:pt>
                <c:pt idx="2166">
                  <c:v>1.0989599999999999E-10</c:v>
                </c:pt>
                <c:pt idx="2167">
                  <c:v>1.0989899999999999E-10</c:v>
                </c:pt>
                <c:pt idx="2168">
                  <c:v>1.09907E-10</c:v>
                </c:pt>
                <c:pt idx="2169">
                  <c:v>1.0991E-10</c:v>
                </c:pt>
                <c:pt idx="2170">
                  <c:v>1.09912E-10</c:v>
                </c:pt>
                <c:pt idx="2171">
                  <c:v>1.09925E-10</c:v>
                </c:pt>
                <c:pt idx="2172">
                  <c:v>1.0993200000000001E-10</c:v>
                </c:pt>
                <c:pt idx="2173">
                  <c:v>1.0994E-10</c:v>
                </c:pt>
                <c:pt idx="2174">
                  <c:v>1.0994100000000001E-10</c:v>
                </c:pt>
                <c:pt idx="2175">
                  <c:v>1.09951E-10</c:v>
                </c:pt>
                <c:pt idx="2176">
                  <c:v>1.0995600000000001E-10</c:v>
                </c:pt>
                <c:pt idx="2177">
                  <c:v>1.0995900000000001E-10</c:v>
                </c:pt>
                <c:pt idx="2178">
                  <c:v>1.09961E-10</c:v>
                </c:pt>
                <c:pt idx="2179">
                  <c:v>1.09968E-10</c:v>
                </c:pt>
                <c:pt idx="2180">
                  <c:v>1.09968E-10</c:v>
                </c:pt>
                <c:pt idx="2181">
                  <c:v>1.09971E-10</c:v>
                </c:pt>
                <c:pt idx="2182">
                  <c:v>1.09974E-10</c:v>
                </c:pt>
                <c:pt idx="2183">
                  <c:v>1.09985E-10</c:v>
                </c:pt>
                <c:pt idx="2184">
                  <c:v>1.09991E-10</c:v>
                </c:pt>
                <c:pt idx="2185">
                  <c:v>1.09996E-10</c:v>
                </c:pt>
                <c:pt idx="2186">
                  <c:v>1.0999999999999999E-10</c:v>
                </c:pt>
                <c:pt idx="2187">
                  <c:v>1.10002E-10</c:v>
                </c:pt>
                <c:pt idx="2188">
                  <c:v>1.10008E-10</c:v>
                </c:pt>
                <c:pt idx="2189">
                  <c:v>1.10014E-10</c:v>
                </c:pt>
                <c:pt idx="2190">
                  <c:v>1.1002E-10</c:v>
                </c:pt>
                <c:pt idx="2191">
                  <c:v>1.10022E-10</c:v>
                </c:pt>
                <c:pt idx="2192">
                  <c:v>1.10034E-10</c:v>
                </c:pt>
                <c:pt idx="2193">
                  <c:v>1.1004200000000001E-10</c:v>
                </c:pt>
                <c:pt idx="2194">
                  <c:v>1.10049E-10</c:v>
                </c:pt>
                <c:pt idx="2195">
                  <c:v>1.10076E-10</c:v>
                </c:pt>
                <c:pt idx="2196">
                  <c:v>1.10088E-10</c:v>
                </c:pt>
                <c:pt idx="2197">
                  <c:v>1.10089E-10</c:v>
                </c:pt>
                <c:pt idx="2198">
                  <c:v>1.10094E-10</c:v>
                </c:pt>
                <c:pt idx="2199">
                  <c:v>1.10096E-10</c:v>
                </c:pt>
                <c:pt idx="2200">
                  <c:v>1.10101E-10</c:v>
                </c:pt>
                <c:pt idx="2201">
                  <c:v>1.10101E-10</c:v>
                </c:pt>
                <c:pt idx="2202">
                  <c:v>1.10102E-10</c:v>
                </c:pt>
                <c:pt idx="2203">
                  <c:v>1.10109E-10</c:v>
                </c:pt>
                <c:pt idx="2204">
                  <c:v>1.1011299999999999E-10</c:v>
                </c:pt>
                <c:pt idx="2205">
                  <c:v>1.1011899999999999E-10</c:v>
                </c:pt>
                <c:pt idx="2206">
                  <c:v>1.10126E-10</c:v>
                </c:pt>
                <c:pt idx="2207">
                  <c:v>1.10129E-10</c:v>
                </c:pt>
                <c:pt idx="2208">
                  <c:v>1.1013E-10</c:v>
                </c:pt>
                <c:pt idx="2209">
                  <c:v>1.1015E-10</c:v>
                </c:pt>
                <c:pt idx="2210">
                  <c:v>1.1015200000000001E-10</c:v>
                </c:pt>
                <c:pt idx="2211">
                  <c:v>1.1015500000000001E-10</c:v>
                </c:pt>
                <c:pt idx="2212">
                  <c:v>1.1015500000000001E-10</c:v>
                </c:pt>
                <c:pt idx="2213">
                  <c:v>1.1016400000000001E-10</c:v>
                </c:pt>
                <c:pt idx="2214">
                  <c:v>1.10177E-10</c:v>
                </c:pt>
                <c:pt idx="2215">
                  <c:v>1.10181E-10</c:v>
                </c:pt>
                <c:pt idx="2216">
                  <c:v>1.10183E-10</c:v>
                </c:pt>
                <c:pt idx="2217">
                  <c:v>1.1019E-10</c:v>
                </c:pt>
                <c:pt idx="2218">
                  <c:v>1.10206E-10</c:v>
                </c:pt>
                <c:pt idx="2219">
                  <c:v>1.10214E-10</c:v>
                </c:pt>
                <c:pt idx="2220">
                  <c:v>1.10223E-10</c:v>
                </c:pt>
                <c:pt idx="2221">
                  <c:v>1.10224E-10</c:v>
                </c:pt>
                <c:pt idx="2222">
                  <c:v>1.10224E-10</c:v>
                </c:pt>
                <c:pt idx="2223">
                  <c:v>1.1022899999999999E-10</c:v>
                </c:pt>
                <c:pt idx="2224">
                  <c:v>1.10243E-10</c:v>
                </c:pt>
                <c:pt idx="2225">
                  <c:v>1.10246E-10</c:v>
                </c:pt>
                <c:pt idx="2226">
                  <c:v>1.1024699999999999E-10</c:v>
                </c:pt>
                <c:pt idx="2227">
                  <c:v>1.10257E-10</c:v>
                </c:pt>
                <c:pt idx="2228">
                  <c:v>1.1025899999999999E-10</c:v>
                </c:pt>
                <c:pt idx="2229">
                  <c:v>1.1026E-10</c:v>
                </c:pt>
                <c:pt idx="2230">
                  <c:v>1.10273E-10</c:v>
                </c:pt>
                <c:pt idx="2231">
                  <c:v>1.10282E-10</c:v>
                </c:pt>
                <c:pt idx="2232">
                  <c:v>1.10284E-10</c:v>
                </c:pt>
                <c:pt idx="2233">
                  <c:v>1.10294E-10</c:v>
                </c:pt>
                <c:pt idx="2234">
                  <c:v>1.10299E-10</c:v>
                </c:pt>
                <c:pt idx="2235">
                  <c:v>1.1031E-10</c:v>
                </c:pt>
                <c:pt idx="2236">
                  <c:v>1.10321E-10</c:v>
                </c:pt>
                <c:pt idx="2237">
                  <c:v>1.10322E-10</c:v>
                </c:pt>
                <c:pt idx="2238">
                  <c:v>1.10325E-10</c:v>
                </c:pt>
                <c:pt idx="2239">
                  <c:v>1.1034E-10</c:v>
                </c:pt>
                <c:pt idx="2240">
                  <c:v>1.10344E-10</c:v>
                </c:pt>
                <c:pt idx="2241">
                  <c:v>1.10347E-10</c:v>
                </c:pt>
                <c:pt idx="2242">
                  <c:v>1.10347E-10</c:v>
                </c:pt>
                <c:pt idx="2243">
                  <c:v>1.1035099999999999E-10</c:v>
                </c:pt>
                <c:pt idx="2244">
                  <c:v>1.1035099999999999E-10</c:v>
                </c:pt>
                <c:pt idx="2245">
                  <c:v>1.10355E-10</c:v>
                </c:pt>
                <c:pt idx="2246">
                  <c:v>1.10361E-10</c:v>
                </c:pt>
                <c:pt idx="2247">
                  <c:v>1.10373E-10</c:v>
                </c:pt>
                <c:pt idx="2248">
                  <c:v>1.10376E-10</c:v>
                </c:pt>
                <c:pt idx="2249">
                  <c:v>1.10379E-10</c:v>
                </c:pt>
                <c:pt idx="2250">
                  <c:v>1.1038E-10</c:v>
                </c:pt>
                <c:pt idx="2251">
                  <c:v>1.10383E-10</c:v>
                </c:pt>
                <c:pt idx="2252">
                  <c:v>1.10398E-10</c:v>
                </c:pt>
                <c:pt idx="2253">
                  <c:v>1.1040500000000001E-10</c:v>
                </c:pt>
                <c:pt idx="2254">
                  <c:v>1.1041E-10</c:v>
                </c:pt>
                <c:pt idx="2255">
                  <c:v>1.10416E-10</c:v>
                </c:pt>
                <c:pt idx="2256">
                  <c:v>1.10422E-10</c:v>
                </c:pt>
                <c:pt idx="2257">
                  <c:v>1.10428E-10</c:v>
                </c:pt>
                <c:pt idx="2258">
                  <c:v>1.10428E-10</c:v>
                </c:pt>
                <c:pt idx="2259">
                  <c:v>1.10448E-10</c:v>
                </c:pt>
                <c:pt idx="2260">
                  <c:v>1.10451E-10</c:v>
                </c:pt>
                <c:pt idx="2261">
                  <c:v>1.10456E-10</c:v>
                </c:pt>
                <c:pt idx="2262">
                  <c:v>1.10466E-10</c:v>
                </c:pt>
                <c:pt idx="2263">
                  <c:v>1.10471E-10</c:v>
                </c:pt>
                <c:pt idx="2264">
                  <c:v>1.10475E-10</c:v>
                </c:pt>
                <c:pt idx="2265">
                  <c:v>1.10477E-10</c:v>
                </c:pt>
                <c:pt idx="2266">
                  <c:v>1.1048E-10</c:v>
                </c:pt>
                <c:pt idx="2267">
                  <c:v>1.10481E-10</c:v>
                </c:pt>
                <c:pt idx="2268">
                  <c:v>1.1048199999999999E-10</c:v>
                </c:pt>
                <c:pt idx="2269">
                  <c:v>1.10486E-10</c:v>
                </c:pt>
                <c:pt idx="2270">
                  <c:v>1.10487E-10</c:v>
                </c:pt>
                <c:pt idx="2271">
                  <c:v>1.10489E-10</c:v>
                </c:pt>
                <c:pt idx="2272">
                  <c:v>1.10492E-10</c:v>
                </c:pt>
                <c:pt idx="2273">
                  <c:v>1.1049400000000001E-10</c:v>
                </c:pt>
                <c:pt idx="2274">
                  <c:v>1.1050900000000001E-10</c:v>
                </c:pt>
                <c:pt idx="2275">
                  <c:v>1.10535E-10</c:v>
                </c:pt>
                <c:pt idx="2276">
                  <c:v>1.10542E-10</c:v>
                </c:pt>
                <c:pt idx="2277">
                  <c:v>1.10548E-10</c:v>
                </c:pt>
                <c:pt idx="2278">
                  <c:v>1.10551E-10</c:v>
                </c:pt>
                <c:pt idx="2279">
                  <c:v>1.10556E-10</c:v>
                </c:pt>
                <c:pt idx="2280">
                  <c:v>1.10557E-10</c:v>
                </c:pt>
                <c:pt idx="2281">
                  <c:v>1.10561E-10</c:v>
                </c:pt>
                <c:pt idx="2282">
                  <c:v>1.10564E-10</c:v>
                </c:pt>
                <c:pt idx="2283">
                  <c:v>1.10565E-10</c:v>
                </c:pt>
                <c:pt idx="2284">
                  <c:v>1.10566E-10</c:v>
                </c:pt>
                <c:pt idx="2285">
                  <c:v>1.10567E-10</c:v>
                </c:pt>
                <c:pt idx="2286">
                  <c:v>1.10572E-10</c:v>
                </c:pt>
                <c:pt idx="2287">
                  <c:v>1.1057399999999999E-10</c:v>
                </c:pt>
                <c:pt idx="2288">
                  <c:v>1.10584E-10</c:v>
                </c:pt>
                <c:pt idx="2289">
                  <c:v>1.10584E-10</c:v>
                </c:pt>
                <c:pt idx="2290">
                  <c:v>1.10587E-10</c:v>
                </c:pt>
                <c:pt idx="2291">
                  <c:v>1.10593E-10</c:v>
                </c:pt>
                <c:pt idx="2292">
                  <c:v>1.10594E-10</c:v>
                </c:pt>
                <c:pt idx="2293">
                  <c:v>1.106E-10</c:v>
                </c:pt>
                <c:pt idx="2294">
                  <c:v>1.10633E-10</c:v>
                </c:pt>
                <c:pt idx="2295">
                  <c:v>1.10633E-10</c:v>
                </c:pt>
                <c:pt idx="2296">
                  <c:v>1.1063400000000001E-10</c:v>
                </c:pt>
                <c:pt idx="2297">
                  <c:v>1.1063400000000001E-10</c:v>
                </c:pt>
                <c:pt idx="2298">
                  <c:v>1.10639E-10</c:v>
                </c:pt>
                <c:pt idx="2299">
                  <c:v>1.10642E-10</c:v>
                </c:pt>
                <c:pt idx="2300">
                  <c:v>1.10652E-10</c:v>
                </c:pt>
                <c:pt idx="2301">
                  <c:v>1.10655E-10</c:v>
                </c:pt>
                <c:pt idx="2302">
                  <c:v>1.10662E-10</c:v>
                </c:pt>
                <c:pt idx="2303">
                  <c:v>1.10674E-10</c:v>
                </c:pt>
                <c:pt idx="2304">
                  <c:v>1.10677E-10</c:v>
                </c:pt>
                <c:pt idx="2305">
                  <c:v>1.10685E-10</c:v>
                </c:pt>
                <c:pt idx="2306">
                  <c:v>1.10688E-10</c:v>
                </c:pt>
                <c:pt idx="2307">
                  <c:v>1.10692E-10</c:v>
                </c:pt>
                <c:pt idx="2308">
                  <c:v>1.10697E-10</c:v>
                </c:pt>
                <c:pt idx="2309">
                  <c:v>1.10715E-10</c:v>
                </c:pt>
                <c:pt idx="2310">
                  <c:v>1.10728E-10</c:v>
                </c:pt>
                <c:pt idx="2311">
                  <c:v>1.10751E-10</c:v>
                </c:pt>
                <c:pt idx="2312">
                  <c:v>1.10763E-10</c:v>
                </c:pt>
                <c:pt idx="2313">
                  <c:v>1.10764E-10</c:v>
                </c:pt>
                <c:pt idx="2314">
                  <c:v>1.10781E-10</c:v>
                </c:pt>
                <c:pt idx="2315">
                  <c:v>1.10791E-10</c:v>
                </c:pt>
                <c:pt idx="2316">
                  <c:v>1.10792E-10</c:v>
                </c:pt>
                <c:pt idx="2317">
                  <c:v>1.10795E-10</c:v>
                </c:pt>
                <c:pt idx="2318">
                  <c:v>1.1079699999999999E-10</c:v>
                </c:pt>
                <c:pt idx="2319">
                  <c:v>1.10804E-10</c:v>
                </c:pt>
                <c:pt idx="2320">
                  <c:v>1.1080599999999999E-10</c:v>
                </c:pt>
                <c:pt idx="2321">
                  <c:v>1.10807E-10</c:v>
                </c:pt>
                <c:pt idx="2322">
                  <c:v>1.10823E-10</c:v>
                </c:pt>
                <c:pt idx="2323">
                  <c:v>1.10823E-10</c:v>
                </c:pt>
                <c:pt idx="2324">
                  <c:v>1.1082699999999999E-10</c:v>
                </c:pt>
                <c:pt idx="2325">
                  <c:v>1.10828E-10</c:v>
                </c:pt>
                <c:pt idx="2326">
                  <c:v>1.10831E-10</c:v>
                </c:pt>
                <c:pt idx="2327">
                  <c:v>1.10844E-10</c:v>
                </c:pt>
                <c:pt idx="2328">
                  <c:v>1.10847E-10</c:v>
                </c:pt>
                <c:pt idx="2329">
                  <c:v>1.10849E-10</c:v>
                </c:pt>
                <c:pt idx="2330">
                  <c:v>1.1085E-10</c:v>
                </c:pt>
                <c:pt idx="2331">
                  <c:v>1.10856E-10</c:v>
                </c:pt>
                <c:pt idx="2332">
                  <c:v>1.10876E-10</c:v>
                </c:pt>
                <c:pt idx="2333">
                  <c:v>1.10881E-10</c:v>
                </c:pt>
                <c:pt idx="2334">
                  <c:v>1.10887E-10</c:v>
                </c:pt>
                <c:pt idx="2335">
                  <c:v>1.10887E-10</c:v>
                </c:pt>
                <c:pt idx="2336">
                  <c:v>1.1089E-10</c:v>
                </c:pt>
                <c:pt idx="2337">
                  <c:v>1.10896E-10</c:v>
                </c:pt>
                <c:pt idx="2338">
                  <c:v>1.10898E-10</c:v>
                </c:pt>
                <c:pt idx="2339">
                  <c:v>1.10902E-10</c:v>
                </c:pt>
                <c:pt idx="2340">
                  <c:v>1.1090999999999999E-10</c:v>
                </c:pt>
                <c:pt idx="2341">
                  <c:v>1.10915E-10</c:v>
                </c:pt>
                <c:pt idx="2342">
                  <c:v>1.10917E-10</c:v>
                </c:pt>
                <c:pt idx="2343">
                  <c:v>1.10917E-10</c:v>
                </c:pt>
                <c:pt idx="2344">
                  <c:v>1.1091899999999999E-10</c:v>
                </c:pt>
                <c:pt idx="2345">
                  <c:v>1.10933E-10</c:v>
                </c:pt>
                <c:pt idx="2346">
                  <c:v>1.10944E-10</c:v>
                </c:pt>
                <c:pt idx="2347">
                  <c:v>1.1094900000000001E-10</c:v>
                </c:pt>
                <c:pt idx="2348">
                  <c:v>1.1095500000000001E-10</c:v>
                </c:pt>
                <c:pt idx="2349">
                  <c:v>1.10957E-10</c:v>
                </c:pt>
                <c:pt idx="2350">
                  <c:v>1.1096100000000001E-10</c:v>
                </c:pt>
                <c:pt idx="2351">
                  <c:v>1.10968E-10</c:v>
                </c:pt>
                <c:pt idx="2352">
                  <c:v>1.10968E-10</c:v>
                </c:pt>
                <c:pt idx="2353">
                  <c:v>1.10975E-10</c:v>
                </c:pt>
                <c:pt idx="2354">
                  <c:v>1.10988E-10</c:v>
                </c:pt>
                <c:pt idx="2355">
                  <c:v>1.1099E-10</c:v>
                </c:pt>
                <c:pt idx="2356">
                  <c:v>1.10994E-10</c:v>
                </c:pt>
                <c:pt idx="2357">
                  <c:v>1.10997E-10</c:v>
                </c:pt>
                <c:pt idx="2358">
                  <c:v>1.10998E-10</c:v>
                </c:pt>
                <c:pt idx="2359">
                  <c:v>1.11003E-10</c:v>
                </c:pt>
                <c:pt idx="2360">
                  <c:v>1.11004E-10</c:v>
                </c:pt>
                <c:pt idx="2361">
                  <c:v>1.11007E-10</c:v>
                </c:pt>
                <c:pt idx="2362">
                  <c:v>1.11008E-10</c:v>
                </c:pt>
                <c:pt idx="2363">
                  <c:v>1.11033E-10</c:v>
                </c:pt>
                <c:pt idx="2364">
                  <c:v>1.11034E-10</c:v>
                </c:pt>
                <c:pt idx="2365">
                  <c:v>1.11046E-10</c:v>
                </c:pt>
                <c:pt idx="2366">
                  <c:v>1.1105299999999999E-10</c:v>
                </c:pt>
                <c:pt idx="2367">
                  <c:v>1.11057E-10</c:v>
                </c:pt>
                <c:pt idx="2368">
                  <c:v>1.11063E-10</c:v>
                </c:pt>
                <c:pt idx="2369">
                  <c:v>1.11064E-10</c:v>
                </c:pt>
                <c:pt idx="2370">
                  <c:v>1.11073E-10</c:v>
                </c:pt>
                <c:pt idx="2371">
                  <c:v>1.11075E-10</c:v>
                </c:pt>
                <c:pt idx="2372">
                  <c:v>1.11078E-10</c:v>
                </c:pt>
                <c:pt idx="2373">
                  <c:v>1.1109E-10</c:v>
                </c:pt>
                <c:pt idx="2374">
                  <c:v>1.11105E-10</c:v>
                </c:pt>
                <c:pt idx="2375">
                  <c:v>1.1111E-10</c:v>
                </c:pt>
                <c:pt idx="2376">
                  <c:v>1.11112E-10</c:v>
                </c:pt>
                <c:pt idx="2377">
                  <c:v>1.11122E-10</c:v>
                </c:pt>
                <c:pt idx="2378">
                  <c:v>1.11127E-10</c:v>
                </c:pt>
                <c:pt idx="2379">
                  <c:v>1.11134E-10</c:v>
                </c:pt>
                <c:pt idx="2380">
                  <c:v>1.1113599999999999E-10</c:v>
                </c:pt>
                <c:pt idx="2381">
                  <c:v>1.11158E-10</c:v>
                </c:pt>
                <c:pt idx="2382">
                  <c:v>1.1117E-10</c:v>
                </c:pt>
                <c:pt idx="2383">
                  <c:v>1.1118E-10</c:v>
                </c:pt>
                <c:pt idx="2384">
                  <c:v>1.11183E-10</c:v>
                </c:pt>
                <c:pt idx="2385">
                  <c:v>1.11185E-10</c:v>
                </c:pt>
                <c:pt idx="2386">
                  <c:v>1.11186E-10</c:v>
                </c:pt>
                <c:pt idx="2387">
                  <c:v>1.11197E-10</c:v>
                </c:pt>
                <c:pt idx="2388">
                  <c:v>1.11214E-10</c:v>
                </c:pt>
                <c:pt idx="2389">
                  <c:v>1.11219E-10</c:v>
                </c:pt>
                <c:pt idx="2390">
                  <c:v>1.1122E-10</c:v>
                </c:pt>
                <c:pt idx="2391">
                  <c:v>1.11224E-10</c:v>
                </c:pt>
                <c:pt idx="2392">
                  <c:v>1.11224E-10</c:v>
                </c:pt>
                <c:pt idx="2393">
                  <c:v>1.11225E-10</c:v>
                </c:pt>
                <c:pt idx="2394">
                  <c:v>1.11231E-10</c:v>
                </c:pt>
                <c:pt idx="2395">
                  <c:v>1.11248E-10</c:v>
                </c:pt>
                <c:pt idx="2396">
                  <c:v>1.11257E-10</c:v>
                </c:pt>
                <c:pt idx="2397">
                  <c:v>1.1126099999999999E-10</c:v>
                </c:pt>
                <c:pt idx="2398">
                  <c:v>1.11271E-10</c:v>
                </c:pt>
                <c:pt idx="2399">
                  <c:v>1.11283E-10</c:v>
                </c:pt>
                <c:pt idx="2400">
                  <c:v>1.11286E-10</c:v>
                </c:pt>
                <c:pt idx="2401">
                  <c:v>1.11295E-10</c:v>
                </c:pt>
                <c:pt idx="2402">
                  <c:v>1.11296E-10</c:v>
                </c:pt>
                <c:pt idx="2403">
                  <c:v>1.11299E-10</c:v>
                </c:pt>
                <c:pt idx="2404">
                  <c:v>1.11304E-10</c:v>
                </c:pt>
                <c:pt idx="2405">
                  <c:v>1.11304E-10</c:v>
                </c:pt>
                <c:pt idx="2406">
                  <c:v>1.1130600000000001E-10</c:v>
                </c:pt>
                <c:pt idx="2407">
                  <c:v>1.11307E-10</c:v>
                </c:pt>
                <c:pt idx="2408">
                  <c:v>1.1131E-10</c:v>
                </c:pt>
                <c:pt idx="2409">
                  <c:v>1.11311E-10</c:v>
                </c:pt>
                <c:pt idx="2410">
                  <c:v>1.1132E-10</c:v>
                </c:pt>
                <c:pt idx="2411">
                  <c:v>1.1132100000000001E-10</c:v>
                </c:pt>
                <c:pt idx="2412">
                  <c:v>1.11325E-10</c:v>
                </c:pt>
                <c:pt idx="2413">
                  <c:v>1.11327E-10</c:v>
                </c:pt>
                <c:pt idx="2414">
                  <c:v>1.11328E-10</c:v>
                </c:pt>
                <c:pt idx="2415">
                  <c:v>1.11329E-10</c:v>
                </c:pt>
                <c:pt idx="2416">
                  <c:v>1.11336E-10</c:v>
                </c:pt>
                <c:pt idx="2417">
                  <c:v>1.11337E-10</c:v>
                </c:pt>
                <c:pt idx="2418">
                  <c:v>1.1134E-10</c:v>
                </c:pt>
                <c:pt idx="2419">
                  <c:v>1.11353E-10</c:v>
                </c:pt>
                <c:pt idx="2420">
                  <c:v>1.11359E-10</c:v>
                </c:pt>
                <c:pt idx="2421">
                  <c:v>1.11364E-10</c:v>
                </c:pt>
                <c:pt idx="2422">
                  <c:v>1.1138599999999999E-10</c:v>
                </c:pt>
                <c:pt idx="2423">
                  <c:v>1.1138899999999999E-10</c:v>
                </c:pt>
                <c:pt idx="2424">
                  <c:v>1.1139E-10</c:v>
                </c:pt>
                <c:pt idx="2425">
                  <c:v>1.1139199999999999E-10</c:v>
                </c:pt>
                <c:pt idx="2426">
                  <c:v>1.11396E-10</c:v>
                </c:pt>
                <c:pt idx="2427">
                  <c:v>1.1139799999999999E-10</c:v>
                </c:pt>
                <c:pt idx="2428">
                  <c:v>1.1140700000000001E-10</c:v>
                </c:pt>
                <c:pt idx="2429">
                  <c:v>1.1142800000000001E-10</c:v>
                </c:pt>
                <c:pt idx="2430">
                  <c:v>1.11444E-10</c:v>
                </c:pt>
                <c:pt idx="2431">
                  <c:v>1.1145E-10</c:v>
                </c:pt>
                <c:pt idx="2432">
                  <c:v>1.11451E-10</c:v>
                </c:pt>
                <c:pt idx="2433">
                  <c:v>1.11455E-10</c:v>
                </c:pt>
                <c:pt idx="2434">
                  <c:v>1.1148E-10</c:v>
                </c:pt>
                <c:pt idx="2435">
                  <c:v>1.1148099999999999E-10</c:v>
                </c:pt>
                <c:pt idx="2436">
                  <c:v>1.1148399999999999E-10</c:v>
                </c:pt>
                <c:pt idx="2437">
                  <c:v>1.1148399999999999E-10</c:v>
                </c:pt>
                <c:pt idx="2438">
                  <c:v>1.11506E-10</c:v>
                </c:pt>
                <c:pt idx="2439">
                  <c:v>1.11512E-10</c:v>
                </c:pt>
                <c:pt idx="2440">
                  <c:v>1.1151399999999999E-10</c:v>
                </c:pt>
                <c:pt idx="2441">
                  <c:v>1.11515E-10</c:v>
                </c:pt>
                <c:pt idx="2442">
                  <c:v>1.1152300000000001E-10</c:v>
                </c:pt>
                <c:pt idx="2443">
                  <c:v>1.1152900000000001E-10</c:v>
                </c:pt>
                <c:pt idx="2444">
                  <c:v>1.1153200000000001E-10</c:v>
                </c:pt>
                <c:pt idx="2445">
                  <c:v>1.11533E-10</c:v>
                </c:pt>
                <c:pt idx="2446">
                  <c:v>1.11534E-10</c:v>
                </c:pt>
                <c:pt idx="2447">
                  <c:v>1.11539E-10</c:v>
                </c:pt>
                <c:pt idx="2448">
                  <c:v>1.1154100000000001E-10</c:v>
                </c:pt>
                <c:pt idx="2449">
                  <c:v>1.11555E-10</c:v>
                </c:pt>
                <c:pt idx="2450">
                  <c:v>1.11559E-10</c:v>
                </c:pt>
                <c:pt idx="2451">
                  <c:v>1.11573E-10</c:v>
                </c:pt>
                <c:pt idx="2452">
                  <c:v>1.11575E-10</c:v>
                </c:pt>
                <c:pt idx="2453">
                  <c:v>1.11576E-10</c:v>
                </c:pt>
                <c:pt idx="2454">
                  <c:v>1.1158E-10</c:v>
                </c:pt>
                <c:pt idx="2455">
                  <c:v>1.11583E-10</c:v>
                </c:pt>
                <c:pt idx="2456">
                  <c:v>1.11588E-10</c:v>
                </c:pt>
                <c:pt idx="2457">
                  <c:v>1.11605E-10</c:v>
                </c:pt>
                <c:pt idx="2458">
                  <c:v>1.11614E-10</c:v>
                </c:pt>
                <c:pt idx="2459">
                  <c:v>1.1162099999999999E-10</c:v>
                </c:pt>
                <c:pt idx="2460">
                  <c:v>1.11622E-10</c:v>
                </c:pt>
                <c:pt idx="2461">
                  <c:v>1.11626E-10</c:v>
                </c:pt>
                <c:pt idx="2462">
                  <c:v>1.11626E-10</c:v>
                </c:pt>
                <c:pt idx="2463">
                  <c:v>1.1163000000000001E-10</c:v>
                </c:pt>
                <c:pt idx="2464">
                  <c:v>1.11644E-10</c:v>
                </c:pt>
                <c:pt idx="2465">
                  <c:v>1.11647E-10</c:v>
                </c:pt>
                <c:pt idx="2466">
                  <c:v>1.11649E-10</c:v>
                </c:pt>
                <c:pt idx="2467">
                  <c:v>1.11653E-10</c:v>
                </c:pt>
                <c:pt idx="2468">
                  <c:v>1.1166300000000001E-10</c:v>
                </c:pt>
                <c:pt idx="2469">
                  <c:v>1.1167E-10</c:v>
                </c:pt>
                <c:pt idx="2470">
                  <c:v>1.11677E-10</c:v>
                </c:pt>
                <c:pt idx="2471">
                  <c:v>1.11678E-10</c:v>
                </c:pt>
                <c:pt idx="2472">
                  <c:v>1.11688E-10</c:v>
                </c:pt>
                <c:pt idx="2473">
                  <c:v>1.11695E-10</c:v>
                </c:pt>
                <c:pt idx="2474">
                  <c:v>1.11698E-10</c:v>
                </c:pt>
                <c:pt idx="2475">
                  <c:v>1.11701E-10</c:v>
                </c:pt>
                <c:pt idx="2476">
                  <c:v>1.11702E-10</c:v>
                </c:pt>
                <c:pt idx="2477">
                  <c:v>1.11703E-10</c:v>
                </c:pt>
                <c:pt idx="2478">
                  <c:v>1.11706E-10</c:v>
                </c:pt>
                <c:pt idx="2479">
                  <c:v>1.1170699999999999E-10</c:v>
                </c:pt>
                <c:pt idx="2480">
                  <c:v>1.1171299999999999E-10</c:v>
                </c:pt>
                <c:pt idx="2481">
                  <c:v>1.11714E-10</c:v>
                </c:pt>
                <c:pt idx="2482">
                  <c:v>1.1172E-10</c:v>
                </c:pt>
                <c:pt idx="2483">
                  <c:v>1.11726E-10</c:v>
                </c:pt>
                <c:pt idx="2484">
                  <c:v>1.11733E-10</c:v>
                </c:pt>
                <c:pt idx="2485">
                  <c:v>1.11747E-10</c:v>
                </c:pt>
                <c:pt idx="2486">
                  <c:v>1.11766E-10</c:v>
                </c:pt>
                <c:pt idx="2487">
                  <c:v>1.1176700000000001E-10</c:v>
                </c:pt>
                <c:pt idx="2488">
                  <c:v>1.11769E-10</c:v>
                </c:pt>
                <c:pt idx="2489">
                  <c:v>1.11769E-10</c:v>
                </c:pt>
                <c:pt idx="2490">
                  <c:v>1.1177600000000001E-10</c:v>
                </c:pt>
                <c:pt idx="2491">
                  <c:v>1.11778E-10</c:v>
                </c:pt>
                <c:pt idx="2492">
                  <c:v>1.11784E-10</c:v>
                </c:pt>
                <c:pt idx="2493">
                  <c:v>1.11787E-10</c:v>
                </c:pt>
                <c:pt idx="2494">
                  <c:v>1.118E-10</c:v>
                </c:pt>
                <c:pt idx="2495">
                  <c:v>1.11805E-10</c:v>
                </c:pt>
                <c:pt idx="2496">
                  <c:v>1.11813E-10</c:v>
                </c:pt>
                <c:pt idx="2497">
                  <c:v>1.11831E-10</c:v>
                </c:pt>
                <c:pt idx="2498">
                  <c:v>1.1183199999999999E-10</c:v>
                </c:pt>
                <c:pt idx="2499">
                  <c:v>1.1184699999999999E-10</c:v>
                </c:pt>
                <c:pt idx="2500">
                  <c:v>1.11848E-10</c:v>
                </c:pt>
                <c:pt idx="2501">
                  <c:v>1.1184999999999999E-10</c:v>
                </c:pt>
                <c:pt idx="2502">
                  <c:v>1.11854E-10</c:v>
                </c:pt>
                <c:pt idx="2503">
                  <c:v>1.1187E-10</c:v>
                </c:pt>
                <c:pt idx="2504">
                  <c:v>1.1188600000000001E-10</c:v>
                </c:pt>
                <c:pt idx="2505">
                  <c:v>1.11906E-10</c:v>
                </c:pt>
                <c:pt idx="2506">
                  <c:v>1.11907E-10</c:v>
                </c:pt>
                <c:pt idx="2507">
                  <c:v>1.11909E-10</c:v>
                </c:pt>
                <c:pt idx="2508">
                  <c:v>1.11914E-10</c:v>
                </c:pt>
                <c:pt idx="2509">
                  <c:v>1.11924E-10</c:v>
                </c:pt>
                <c:pt idx="2510">
                  <c:v>1.11926E-10</c:v>
                </c:pt>
                <c:pt idx="2511">
                  <c:v>1.11926E-10</c:v>
                </c:pt>
                <c:pt idx="2512">
                  <c:v>1.11937E-10</c:v>
                </c:pt>
                <c:pt idx="2513">
                  <c:v>1.11944E-10</c:v>
                </c:pt>
                <c:pt idx="2514">
                  <c:v>1.1195E-10</c:v>
                </c:pt>
                <c:pt idx="2515">
                  <c:v>1.1195699999999999E-10</c:v>
                </c:pt>
                <c:pt idx="2516">
                  <c:v>1.11958E-10</c:v>
                </c:pt>
                <c:pt idx="2517">
                  <c:v>1.11965E-10</c:v>
                </c:pt>
                <c:pt idx="2518">
                  <c:v>1.1196599999999999E-10</c:v>
                </c:pt>
                <c:pt idx="2519">
                  <c:v>1.1197E-10</c:v>
                </c:pt>
                <c:pt idx="2520">
                  <c:v>1.11977E-10</c:v>
                </c:pt>
                <c:pt idx="2521">
                  <c:v>1.11983E-10</c:v>
                </c:pt>
                <c:pt idx="2522">
                  <c:v>1.1199000000000001E-10</c:v>
                </c:pt>
                <c:pt idx="2523">
                  <c:v>1.11991E-10</c:v>
                </c:pt>
                <c:pt idx="2524">
                  <c:v>1.1199300000000001E-10</c:v>
                </c:pt>
                <c:pt idx="2525">
                  <c:v>1.11994E-10</c:v>
                </c:pt>
                <c:pt idx="2526">
                  <c:v>1.1199900000000001E-10</c:v>
                </c:pt>
                <c:pt idx="2527">
                  <c:v>1.12003E-10</c:v>
                </c:pt>
                <c:pt idx="2528">
                  <c:v>1.12017E-10</c:v>
                </c:pt>
                <c:pt idx="2529">
                  <c:v>1.1202E-10</c:v>
                </c:pt>
                <c:pt idx="2530">
                  <c:v>1.12036E-10</c:v>
                </c:pt>
                <c:pt idx="2531">
                  <c:v>1.1206099999999999E-10</c:v>
                </c:pt>
                <c:pt idx="2532">
                  <c:v>1.1206699999999999E-10</c:v>
                </c:pt>
                <c:pt idx="2533">
                  <c:v>1.12074E-10</c:v>
                </c:pt>
                <c:pt idx="2534">
                  <c:v>1.12075E-10</c:v>
                </c:pt>
                <c:pt idx="2535">
                  <c:v>1.12084E-10</c:v>
                </c:pt>
                <c:pt idx="2536">
                  <c:v>1.1209400000000001E-10</c:v>
                </c:pt>
                <c:pt idx="2537">
                  <c:v>1.1209700000000001E-10</c:v>
                </c:pt>
                <c:pt idx="2538">
                  <c:v>1.12101E-10</c:v>
                </c:pt>
                <c:pt idx="2539">
                  <c:v>1.12102E-10</c:v>
                </c:pt>
                <c:pt idx="2540">
                  <c:v>1.1211200000000001E-10</c:v>
                </c:pt>
                <c:pt idx="2541">
                  <c:v>1.12131E-10</c:v>
                </c:pt>
                <c:pt idx="2542">
                  <c:v>1.12133E-10</c:v>
                </c:pt>
                <c:pt idx="2543">
                  <c:v>1.12134E-10</c:v>
                </c:pt>
                <c:pt idx="2544">
                  <c:v>1.12152E-10</c:v>
                </c:pt>
                <c:pt idx="2545">
                  <c:v>1.12154E-10</c:v>
                </c:pt>
                <c:pt idx="2546">
                  <c:v>1.12154E-10</c:v>
                </c:pt>
                <c:pt idx="2547">
                  <c:v>1.12154E-10</c:v>
                </c:pt>
                <c:pt idx="2548">
                  <c:v>1.12155E-10</c:v>
                </c:pt>
                <c:pt idx="2549">
                  <c:v>1.1217099999999999E-10</c:v>
                </c:pt>
                <c:pt idx="2550">
                  <c:v>1.12173E-10</c:v>
                </c:pt>
                <c:pt idx="2551">
                  <c:v>1.12187E-10</c:v>
                </c:pt>
                <c:pt idx="2552">
                  <c:v>1.12193E-10</c:v>
                </c:pt>
                <c:pt idx="2553">
                  <c:v>1.1220400000000001E-10</c:v>
                </c:pt>
                <c:pt idx="2554">
                  <c:v>1.12211E-10</c:v>
                </c:pt>
                <c:pt idx="2555">
                  <c:v>1.12221E-10</c:v>
                </c:pt>
                <c:pt idx="2556">
                  <c:v>1.12229E-10</c:v>
                </c:pt>
                <c:pt idx="2557">
                  <c:v>1.1223E-10</c:v>
                </c:pt>
                <c:pt idx="2558">
                  <c:v>1.12244E-10</c:v>
                </c:pt>
                <c:pt idx="2559">
                  <c:v>1.12246E-10</c:v>
                </c:pt>
                <c:pt idx="2560">
                  <c:v>1.12247E-10</c:v>
                </c:pt>
                <c:pt idx="2561">
                  <c:v>1.12249E-10</c:v>
                </c:pt>
                <c:pt idx="2562">
                  <c:v>1.12254E-10</c:v>
                </c:pt>
                <c:pt idx="2563">
                  <c:v>1.12258E-10</c:v>
                </c:pt>
                <c:pt idx="2564">
                  <c:v>1.1226E-10</c:v>
                </c:pt>
                <c:pt idx="2565">
                  <c:v>1.1227199999999999E-10</c:v>
                </c:pt>
                <c:pt idx="2566">
                  <c:v>1.12274E-10</c:v>
                </c:pt>
                <c:pt idx="2567">
                  <c:v>1.12277E-10</c:v>
                </c:pt>
                <c:pt idx="2568">
                  <c:v>1.12277E-10</c:v>
                </c:pt>
                <c:pt idx="2569">
                  <c:v>1.1228999999999999E-10</c:v>
                </c:pt>
                <c:pt idx="2570">
                  <c:v>1.12292E-10</c:v>
                </c:pt>
                <c:pt idx="2571">
                  <c:v>1.1229299999999999E-10</c:v>
                </c:pt>
                <c:pt idx="2572">
                  <c:v>1.12297E-10</c:v>
                </c:pt>
                <c:pt idx="2573">
                  <c:v>1.12303E-10</c:v>
                </c:pt>
                <c:pt idx="2574">
                  <c:v>1.12313E-10</c:v>
                </c:pt>
                <c:pt idx="2575">
                  <c:v>1.12319E-10</c:v>
                </c:pt>
                <c:pt idx="2576">
                  <c:v>1.1232000000000001E-10</c:v>
                </c:pt>
                <c:pt idx="2577">
                  <c:v>1.12359E-10</c:v>
                </c:pt>
                <c:pt idx="2578">
                  <c:v>1.12366E-10</c:v>
                </c:pt>
                <c:pt idx="2579">
                  <c:v>1.12368E-10</c:v>
                </c:pt>
                <c:pt idx="2580">
                  <c:v>1.12373E-10</c:v>
                </c:pt>
                <c:pt idx="2581">
                  <c:v>1.12375E-10</c:v>
                </c:pt>
                <c:pt idx="2582">
                  <c:v>1.12377E-10</c:v>
                </c:pt>
                <c:pt idx="2583">
                  <c:v>1.12378E-10</c:v>
                </c:pt>
                <c:pt idx="2584">
                  <c:v>1.12382E-10</c:v>
                </c:pt>
                <c:pt idx="2585">
                  <c:v>1.12384E-10</c:v>
                </c:pt>
                <c:pt idx="2586">
                  <c:v>1.12392E-10</c:v>
                </c:pt>
                <c:pt idx="2587">
                  <c:v>1.12395E-10</c:v>
                </c:pt>
                <c:pt idx="2588">
                  <c:v>1.1240299999999999E-10</c:v>
                </c:pt>
                <c:pt idx="2589">
                  <c:v>1.12413E-10</c:v>
                </c:pt>
                <c:pt idx="2590">
                  <c:v>1.1241799999999999E-10</c:v>
                </c:pt>
                <c:pt idx="2591">
                  <c:v>1.12426E-10</c:v>
                </c:pt>
                <c:pt idx="2592">
                  <c:v>1.12429E-10</c:v>
                </c:pt>
                <c:pt idx="2593">
                  <c:v>1.12435E-10</c:v>
                </c:pt>
                <c:pt idx="2594">
                  <c:v>1.1244800000000001E-10</c:v>
                </c:pt>
                <c:pt idx="2595">
                  <c:v>1.12449E-10</c:v>
                </c:pt>
                <c:pt idx="2596">
                  <c:v>1.12456E-10</c:v>
                </c:pt>
                <c:pt idx="2597">
                  <c:v>1.12459E-10</c:v>
                </c:pt>
                <c:pt idx="2598">
                  <c:v>1.1246000000000001E-10</c:v>
                </c:pt>
                <c:pt idx="2599">
                  <c:v>1.1246000000000001E-10</c:v>
                </c:pt>
                <c:pt idx="2600">
                  <c:v>1.12465E-10</c:v>
                </c:pt>
                <c:pt idx="2601">
                  <c:v>1.12465E-10</c:v>
                </c:pt>
                <c:pt idx="2602">
                  <c:v>1.1247E-10</c:v>
                </c:pt>
                <c:pt idx="2603">
                  <c:v>1.12472E-10</c:v>
                </c:pt>
                <c:pt idx="2604">
                  <c:v>1.12474E-10</c:v>
                </c:pt>
                <c:pt idx="2605">
                  <c:v>1.1248E-10</c:v>
                </c:pt>
                <c:pt idx="2606">
                  <c:v>1.12485E-10</c:v>
                </c:pt>
                <c:pt idx="2607">
                  <c:v>1.12492E-10</c:v>
                </c:pt>
                <c:pt idx="2608">
                  <c:v>1.12493E-10</c:v>
                </c:pt>
                <c:pt idx="2609">
                  <c:v>1.12497E-10</c:v>
                </c:pt>
                <c:pt idx="2610">
                  <c:v>1.12506E-10</c:v>
                </c:pt>
                <c:pt idx="2611">
                  <c:v>1.12518E-10</c:v>
                </c:pt>
                <c:pt idx="2612">
                  <c:v>1.1252199999999999E-10</c:v>
                </c:pt>
                <c:pt idx="2613">
                  <c:v>1.1252199999999999E-10</c:v>
                </c:pt>
                <c:pt idx="2614">
                  <c:v>1.1254000000000001E-10</c:v>
                </c:pt>
                <c:pt idx="2615">
                  <c:v>1.12545E-10</c:v>
                </c:pt>
                <c:pt idx="2616">
                  <c:v>1.1254600000000001E-10</c:v>
                </c:pt>
                <c:pt idx="2617">
                  <c:v>1.12571E-10</c:v>
                </c:pt>
                <c:pt idx="2618">
                  <c:v>1.12575E-10</c:v>
                </c:pt>
                <c:pt idx="2619">
                  <c:v>1.12577E-10</c:v>
                </c:pt>
                <c:pt idx="2620">
                  <c:v>1.12577E-10</c:v>
                </c:pt>
                <c:pt idx="2621">
                  <c:v>1.1259E-10</c:v>
                </c:pt>
                <c:pt idx="2622">
                  <c:v>1.1259E-10</c:v>
                </c:pt>
                <c:pt idx="2623">
                  <c:v>1.12595E-10</c:v>
                </c:pt>
                <c:pt idx="2624">
                  <c:v>1.12604E-10</c:v>
                </c:pt>
                <c:pt idx="2625">
                  <c:v>1.12607E-10</c:v>
                </c:pt>
                <c:pt idx="2626">
                  <c:v>1.12624E-10</c:v>
                </c:pt>
                <c:pt idx="2627">
                  <c:v>1.12625E-10</c:v>
                </c:pt>
                <c:pt idx="2628">
                  <c:v>1.12634E-10</c:v>
                </c:pt>
                <c:pt idx="2629">
                  <c:v>1.12642E-10</c:v>
                </c:pt>
                <c:pt idx="2630">
                  <c:v>1.12649E-10</c:v>
                </c:pt>
                <c:pt idx="2631">
                  <c:v>1.12652E-10</c:v>
                </c:pt>
                <c:pt idx="2632">
                  <c:v>1.1265300000000001E-10</c:v>
                </c:pt>
                <c:pt idx="2633">
                  <c:v>1.12655E-10</c:v>
                </c:pt>
                <c:pt idx="2634">
                  <c:v>1.1265600000000001E-10</c:v>
                </c:pt>
                <c:pt idx="2635">
                  <c:v>1.1265900000000001E-10</c:v>
                </c:pt>
                <c:pt idx="2636">
                  <c:v>1.1266E-10</c:v>
                </c:pt>
                <c:pt idx="2637">
                  <c:v>1.1266200000000001E-10</c:v>
                </c:pt>
                <c:pt idx="2638">
                  <c:v>1.1267E-10</c:v>
                </c:pt>
                <c:pt idx="2639">
                  <c:v>1.1267700000000001E-10</c:v>
                </c:pt>
                <c:pt idx="2640">
                  <c:v>1.1267700000000001E-10</c:v>
                </c:pt>
                <c:pt idx="2641">
                  <c:v>1.12685E-10</c:v>
                </c:pt>
                <c:pt idx="2642">
                  <c:v>1.1268900000000001E-10</c:v>
                </c:pt>
                <c:pt idx="2643">
                  <c:v>1.12693E-10</c:v>
                </c:pt>
                <c:pt idx="2644">
                  <c:v>1.12699E-10</c:v>
                </c:pt>
                <c:pt idx="2645">
                  <c:v>1.12702E-10</c:v>
                </c:pt>
                <c:pt idx="2646">
                  <c:v>1.12725E-10</c:v>
                </c:pt>
                <c:pt idx="2647">
                  <c:v>1.12743E-10</c:v>
                </c:pt>
                <c:pt idx="2648">
                  <c:v>1.12747E-10</c:v>
                </c:pt>
                <c:pt idx="2649">
                  <c:v>1.12747E-10</c:v>
                </c:pt>
                <c:pt idx="2650">
                  <c:v>1.1275E-10</c:v>
                </c:pt>
                <c:pt idx="2651">
                  <c:v>1.1275E-10</c:v>
                </c:pt>
                <c:pt idx="2652">
                  <c:v>1.1275E-10</c:v>
                </c:pt>
                <c:pt idx="2653">
                  <c:v>1.1278400000000001E-10</c:v>
                </c:pt>
                <c:pt idx="2654">
                  <c:v>1.12792E-10</c:v>
                </c:pt>
                <c:pt idx="2655">
                  <c:v>1.12805E-10</c:v>
                </c:pt>
                <c:pt idx="2656">
                  <c:v>1.12809E-10</c:v>
                </c:pt>
                <c:pt idx="2657">
                  <c:v>1.12809E-10</c:v>
                </c:pt>
                <c:pt idx="2658">
                  <c:v>1.12809E-10</c:v>
                </c:pt>
                <c:pt idx="2659">
                  <c:v>1.12813E-10</c:v>
                </c:pt>
                <c:pt idx="2660">
                  <c:v>1.12815E-10</c:v>
                </c:pt>
                <c:pt idx="2661">
                  <c:v>1.1282E-10</c:v>
                </c:pt>
                <c:pt idx="2662">
                  <c:v>1.12826E-10</c:v>
                </c:pt>
                <c:pt idx="2663">
                  <c:v>1.12833E-10</c:v>
                </c:pt>
                <c:pt idx="2664">
                  <c:v>1.12835E-10</c:v>
                </c:pt>
                <c:pt idx="2665">
                  <c:v>1.12837E-10</c:v>
                </c:pt>
                <c:pt idx="2666">
                  <c:v>1.12856E-10</c:v>
                </c:pt>
                <c:pt idx="2667">
                  <c:v>1.12865E-10</c:v>
                </c:pt>
                <c:pt idx="2668">
                  <c:v>1.12878E-10</c:v>
                </c:pt>
                <c:pt idx="2669">
                  <c:v>1.1289100000000001E-10</c:v>
                </c:pt>
                <c:pt idx="2670">
                  <c:v>1.1290000000000001E-10</c:v>
                </c:pt>
                <c:pt idx="2671">
                  <c:v>1.1290600000000001E-10</c:v>
                </c:pt>
                <c:pt idx="2672">
                  <c:v>1.1291E-10</c:v>
                </c:pt>
                <c:pt idx="2673">
                  <c:v>1.12916E-10</c:v>
                </c:pt>
                <c:pt idx="2674">
                  <c:v>1.12918E-10</c:v>
                </c:pt>
                <c:pt idx="2675">
                  <c:v>1.12922E-10</c:v>
                </c:pt>
                <c:pt idx="2676">
                  <c:v>1.1294E-10</c:v>
                </c:pt>
                <c:pt idx="2677">
                  <c:v>1.12948E-10</c:v>
                </c:pt>
                <c:pt idx="2678">
                  <c:v>1.1295E-10</c:v>
                </c:pt>
                <c:pt idx="2679">
                  <c:v>1.12952E-10</c:v>
                </c:pt>
                <c:pt idx="2680">
                  <c:v>1.12954E-10</c:v>
                </c:pt>
                <c:pt idx="2681">
                  <c:v>1.1295899999999999E-10</c:v>
                </c:pt>
                <c:pt idx="2682">
                  <c:v>1.12966E-10</c:v>
                </c:pt>
                <c:pt idx="2683">
                  <c:v>1.1297099999999999E-10</c:v>
                </c:pt>
                <c:pt idx="2684">
                  <c:v>1.12973E-10</c:v>
                </c:pt>
                <c:pt idx="2685">
                  <c:v>1.12975E-10</c:v>
                </c:pt>
                <c:pt idx="2686">
                  <c:v>1.12975E-10</c:v>
                </c:pt>
                <c:pt idx="2687">
                  <c:v>1.1297999999999999E-10</c:v>
                </c:pt>
                <c:pt idx="2688">
                  <c:v>1.12984E-10</c:v>
                </c:pt>
                <c:pt idx="2689">
                  <c:v>1.12987E-10</c:v>
                </c:pt>
                <c:pt idx="2690">
                  <c:v>1.13003E-10</c:v>
                </c:pt>
                <c:pt idx="2691">
                  <c:v>1.13014E-10</c:v>
                </c:pt>
                <c:pt idx="2692">
                  <c:v>1.13018E-10</c:v>
                </c:pt>
                <c:pt idx="2693">
                  <c:v>1.13027E-10</c:v>
                </c:pt>
                <c:pt idx="2694">
                  <c:v>1.1302800000000001E-10</c:v>
                </c:pt>
                <c:pt idx="2695">
                  <c:v>1.13031E-10</c:v>
                </c:pt>
                <c:pt idx="2696">
                  <c:v>1.13038E-10</c:v>
                </c:pt>
                <c:pt idx="2697">
                  <c:v>1.1304E-10</c:v>
                </c:pt>
                <c:pt idx="2698">
                  <c:v>1.13044E-10</c:v>
                </c:pt>
                <c:pt idx="2699">
                  <c:v>1.13047E-10</c:v>
                </c:pt>
                <c:pt idx="2700">
                  <c:v>1.13051E-10</c:v>
                </c:pt>
                <c:pt idx="2701">
                  <c:v>1.13052E-10</c:v>
                </c:pt>
                <c:pt idx="2702">
                  <c:v>1.13067E-10</c:v>
                </c:pt>
                <c:pt idx="2703">
                  <c:v>1.13071E-10</c:v>
                </c:pt>
                <c:pt idx="2704">
                  <c:v>1.13074E-10</c:v>
                </c:pt>
                <c:pt idx="2705">
                  <c:v>1.1307499999999999E-10</c:v>
                </c:pt>
                <c:pt idx="2706">
                  <c:v>1.13079E-10</c:v>
                </c:pt>
                <c:pt idx="2707">
                  <c:v>1.13089E-10</c:v>
                </c:pt>
                <c:pt idx="2708">
                  <c:v>1.13092E-10</c:v>
                </c:pt>
                <c:pt idx="2709">
                  <c:v>1.1309299999999999E-10</c:v>
                </c:pt>
                <c:pt idx="2710">
                  <c:v>1.13101E-10</c:v>
                </c:pt>
                <c:pt idx="2711">
                  <c:v>1.13115E-10</c:v>
                </c:pt>
                <c:pt idx="2712">
                  <c:v>1.13116E-10</c:v>
                </c:pt>
                <c:pt idx="2713">
                  <c:v>1.13116E-10</c:v>
                </c:pt>
                <c:pt idx="2714">
                  <c:v>1.1311700000000001E-10</c:v>
                </c:pt>
                <c:pt idx="2715">
                  <c:v>1.13127E-10</c:v>
                </c:pt>
                <c:pt idx="2716">
                  <c:v>1.13136E-10</c:v>
                </c:pt>
                <c:pt idx="2717">
                  <c:v>1.1314E-10</c:v>
                </c:pt>
                <c:pt idx="2718">
                  <c:v>1.13147E-10</c:v>
                </c:pt>
                <c:pt idx="2719">
                  <c:v>1.13162E-10</c:v>
                </c:pt>
                <c:pt idx="2720">
                  <c:v>1.13162E-10</c:v>
                </c:pt>
                <c:pt idx="2721">
                  <c:v>1.13163E-10</c:v>
                </c:pt>
                <c:pt idx="2722">
                  <c:v>1.13168E-10</c:v>
                </c:pt>
                <c:pt idx="2723">
                  <c:v>1.13168E-10</c:v>
                </c:pt>
                <c:pt idx="2724">
                  <c:v>1.13168E-10</c:v>
                </c:pt>
                <c:pt idx="2725">
                  <c:v>1.13177E-10</c:v>
                </c:pt>
                <c:pt idx="2726">
                  <c:v>1.1318E-10</c:v>
                </c:pt>
                <c:pt idx="2727">
                  <c:v>1.1318799999999999E-10</c:v>
                </c:pt>
                <c:pt idx="2728">
                  <c:v>1.13192E-10</c:v>
                </c:pt>
                <c:pt idx="2729">
                  <c:v>1.13219E-10</c:v>
                </c:pt>
                <c:pt idx="2730">
                  <c:v>1.13222E-10</c:v>
                </c:pt>
                <c:pt idx="2731">
                  <c:v>1.1322400000000001E-10</c:v>
                </c:pt>
                <c:pt idx="2732">
                  <c:v>1.13229E-10</c:v>
                </c:pt>
                <c:pt idx="2733">
                  <c:v>1.13232E-10</c:v>
                </c:pt>
                <c:pt idx="2734">
                  <c:v>1.13238E-10</c:v>
                </c:pt>
                <c:pt idx="2735">
                  <c:v>1.1324500000000001E-10</c:v>
                </c:pt>
                <c:pt idx="2736">
                  <c:v>1.1325100000000001E-10</c:v>
                </c:pt>
                <c:pt idx="2737">
                  <c:v>1.1325700000000001E-10</c:v>
                </c:pt>
                <c:pt idx="2738">
                  <c:v>1.13265E-10</c:v>
                </c:pt>
                <c:pt idx="2739">
                  <c:v>1.1329E-10</c:v>
                </c:pt>
                <c:pt idx="2740">
                  <c:v>1.1329499999999999E-10</c:v>
                </c:pt>
                <c:pt idx="2741">
                  <c:v>1.13309E-10</c:v>
                </c:pt>
                <c:pt idx="2742">
                  <c:v>1.13309E-10</c:v>
                </c:pt>
                <c:pt idx="2743">
                  <c:v>1.13312E-10</c:v>
                </c:pt>
                <c:pt idx="2744">
                  <c:v>1.13314E-10</c:v>
                </c:pt>
                <c:pt idx="2745">
                  <c:v>1.13326E-10</c:v>
                </c:pt>
                <c:pt idx="2746">
                  <c:v>1.1332799999999999E-10</c:v>
                </c:pt>
                <c:pt idx="2747">
                  <c:v>1.13336E-10</c:v>
                </c:pt>
                <c:pt idx="2748">
                  <c:v>1.13339E-10</c:v>
                </c:pt>
                <c:pt idx="2749">
                  <c:v>1.1334600000000001E-10</c:v>
                </c:pt>
                <c:pt idx="2750">
                  <c:v>1.13348E-10</c:v>
                </c:pt>
                <c:pt idx="2751">
                  <c:v>1.13351E-10</c:v>
                </c:pt>
                <c:pt idx="2752">
                  <c:v>1.13363E-10</c:v>
                </c:pt>
                <c:pt idx="2753">
                  <c:v>1.13368E-10</c:v>
                </c:pt>
                <c:pt idx="2754">
                  <c:v>1.13371E-10</c:v>
                </c:pt>
                <c:pt idx="2755">
                  <c:v>1.13377E-10</c:v>
                </c:pt>
                <c:pt idx="2756">
                  <c:v>1.13379E-10</c:v>
                </c:pt>
                <c:pt idx="2757">
                  <c:v>1.13385E-10</c:v>
                </c:pt>
                <c:pt idx="2758">
                  <c:v>1.13397E-10</c:v>
                </c:pt>
                <c:pt idx="2759">
                  <c:v>1.13401E-10</c:v>
                </c:pt>
                <c:pt idx="2760">
                  <c:v>1.13406E-10</c:v>
                </c:pt>
                <c:pt idx="2761">
                  <c:v>1.13406E-10</c:v>
                </c:pt>
                <c:pt idx="2762">
                  <c:v>1.1341E-10</c:v>
                </c:pt>
                <c:pt idx="2763">
                  <c:v>1.13413E-10</c:v>
                </c:pt>
                <c:pt idx="2764">
                  <c:v>1.13413E-10</c:v>
                </c:pt>
                <c:pt idx="2765">
                  <c:v>1.13419E-10</c:v>
                </c:pt>
                <c:pt idx="2766">
                  <c:v>1.13425E-10</c:v>
                </c:pt>
                <c:pt idx="2767">
                  <c:v>1.13434E-10</c:v>
                </c:pt>
                <c:pt idx="2768">
                  <c:v>1.13445E-10</c:v>
                </c:pt>
                <c:pt idx="2769">
                  <c:v>1.13446E-10</c:v>
                </c:pt>
                <c:pt idx="2770">
                  <c:v>1.13449E-10</c:v>
                </c:pt>
                <c:pt idx="2771">
                  <c:v>1.13458E-10</c:v>
                </c:pt>
                <c:pt idx="2772">
                  <c:v>1.1346E-10</c:v>
                </c:pt>
                <c:pt idx="2773">
                  <c:v>1.13467E-10</c:v>
                </c:pt>
                <c:pt idx="2774">
                  <c:v>1.1346800000000001E-10</c:v>
                </c:pt>
                <c:pt idx="2775">
                  <c:v>1.13491E-10</c:v>
                </c:pt>
                <c:pt idx="2776">
                  <c:v>1.13497E-10</c:v>
                </c:pt>
                <c:pt idx="2777">
                  <c:v>1.13498E-10</c:v>
                </c:pt>
                <c:pt idx="2778">
                  <c:v>1.13508E-10</c:v>
                </c:pt>
                <c:pt idx="2779">
                  <c:v>1.13517E-10</c:v>
                </c:pt>
                <c:pt idx="2780">
                  <c:v>1.13519E-10</c:v>
                </c:pt>
                <c:pt idx="2781">
                  <c:v>1.13526E-10</c:v>
                </c:pt>
                <c:pt idx="2782">
                  <c:v>1.1352699999999999E-10</c:v>
                </c:pt>
                <c:pt idx="2783">
                  <c:v>1.1352999999999999E-10</c:v>
                </c:pt>
                <c:pt idx="2784">
                  <c:v>1.13531E-10</c:v>
                </c:pt>
                <c:pt idx="2785">
                  <c:v>1.1354199999999999E-10</c:v>
                </c:pt>
                <c:pt idx="2786">
                  <c:v>1.13546E-10</c:v>
                </c:pt>
                <c:pt idx="2787">
                  <c:v>1.1356000000000001E-10</c:v>
                </c:pt>
                <c:pt idx="2788">
                  <c:v>1.13562E-10</c:v>
                </c:pt>
                <c:pt idx="2789">
                  <c:v>1.1356300000000001E-10</c:v>
                </c:pt>
                <c:pt idx="2790">
                  <c:v>1.1356600000000001E-10</c:v>
                </c:pt>
                <c:pt idx="2791">
                  <c:v>1.1358400000000001E-10</c:v>
                </c:pt>
                <c:pt idx="2792">
                  <c:v>1.13586E-10</c:v>
                </c:pt>
                <c:pt idx="2793">
                  <c:v>1.13586E-10</c:v>
                </c:pt>
                <c:pt idx="2794">
                  <c:v>1.13589E-10</c:v>
                </c:pt>
                <c:pt idx="2795">
                  <c:v>1.1359600000000001E-10</c:v>
                </c:pt>
                <c:pt idx="2796">
                  <c:v>1.13604E-10</c:v>
                </c:pt>
                <c:pt idx="2797">
                  <c:v>1.13608E-10</c:v>
                </c:pt>
                <c:pt idx="2798">
                  <c:v>1.13621E-10</c:v>
                </c:pt>
                <c:pt idx="2799">
                  <c:v>1.13623E-10</c:v>
                </c:pt>
                <c:pt idx="2800">
                  <c:v>1.13634E-10</c:v>
                </c:pt>
                <c:pt idx="2801">
                  <c:v>1.13639E-10</c:v>
                </c:pt>
                <c:pt idx="2802">
                  <c:v>1.13641E-10</c:v>
                </c:pt>
                <c:pt idx="2803">
                  <c:v>1.13642E-10</c:v>
                </c:pt>
                <c:pt idx="2804">
                  <c:v>1.13659E-10</c:v>
                </c:pt>
                <c:pt idx="2805">
                  <c:v>1.13666E-10</c:v>
                </c:pt>
                <c:pt idx="2806">
                  <c:v>1.13674E-10</c:v>
                </c:pt>
                <c:pt idx="2807">
                  <c:v>1.13695E-10</c:v>
                </c:pt>
                <c:pt idx="2808">
                  <c:v>1.13699E-10</c:v>
                </c:pt>
                <c:pt idx="2809">
                  <c:v>1.1370000000000001E-10</c:v>
                </c:pt>
                <c:pt idx="2810">
                  <c:v>1.1370600000000001E-10</c:v>
                </c:pt>
                <c:pt idx="2811">
                  <c:v>1.13711E-10</c:v>
                </c:pt>
                <c:pt idx="2812">
                  <c:v>1.13713E-10</c:v>
                </c:pt>
                <c:pt idx="2813">
                  <c:v>1.13719E-10</c:v>
                </c:pt>
                <c:pt idx="2814">
                  <c:v>1.1372E-10</c:v>
                </c:pt>
                <c:pt idx="2815">
                  <c:v>1.1372E-10</c:v>
                </c:pt>
                <c:pt idx="2816">
                  <c:v>1.13728E-10</c:v>
                </c:pt>
                <c:pt idx="2817">
                  <c:v>1.13728E-10</c:v>
                </c:pt>
                <c:pt idx="2818">
                  <c:v>1.1373E-10</c:v>
                </c:pt>
                <c:pt idx="2819">
                  <c:v>1.13741E-10</c:v>
                </c:pt>
                <c:pt idx="2820">
                  <c:v>1.13751E-10</c:v>
                </c:pt>
                <c:pt idx="2821">
                  <c:v>1.1378900000000001E-10</c:v>
                </c:pt>
                <c:pt idx="2822">
                  <c:v>1.13814E-10</c:v>
                </c:pt>
                <c:pt idx="2823">
                  <c:v>1.13815E-10</c:v>
                </c:pt>
                <c:pt idx="2824">
                  <c:v>1.1382E-10</c:v>
                </c:pt>
                <c:pt idx="2825">
                  <c:v>1.13829E-10</c:v>
                </c:pt>
                <c:pt idx="2826">
                  <c:v>1.13831E-10</c:v>
                </c:pt>
                <c:pt idx="2827">
                  <c:v>1.13832E-10</c:v>
                </c:pt>
                <c:pt idx="2828">
                  <c:v>1.13837E-10</c:v>
                </c:pt>
                <c:pt idx="2829">
                  <c:v>1.13845E-10</c:v>
                </c:pt>
                <c:pt idx="2830">
                  <c:v>1.13862E-10</c:v>
                </c:pt>
                <c:pt idx="2831">
                  <c:v>1.13865E-10</c:v>
                </c:pt>
                <c:pt idx="2832">
                  <c:v>1.13871E-10</c:v>
                </c:pt>
                <c:pt idx="2833">
                  <c:v>1.1387199999999999E-10</c:v>
                </c:pt>
                <c:pt idx="2834">
                  <c:v>1.13877E-10</c:v>
                </c:pt>
                <c:pt idx="2835">
                  <c:v>1.1388999999999999E-10</c:v>
                </c:pt>
                <c:pt idx="2836">
                  <c:v>1.1390500000000001E-10</c:v>
                </c:pt>
                <c:pt idx="2837">
                  <c:v>1.13909E-10</c:v>
                </c:pt>
                <c:pt idx="2838">
                  <c:v>1.13919E-10</c:v>
                </c:pt>
                <c:pt idx="2839">
                  <c:v>1.13925E-10</c:v>
                </c:pt>
                <c:pt idx="2840">
                  <c:v>1.1392600000000001E-10</c:v>
                </c:pt>
                <c:pt idx="2841">
                  <c:v>1.13927E-10</c:v>
                </c:pt>
                <c:pt idx="2842">
                  <c:v>1.13933E-10</c:v>
                </c:pt>
                <c:pt idx="2843">
                  <c:v>1.13941E-10</c:v>
                </c:pt>
                <c:pt idx="2844">
                  <c:v>1.13949E-10</c:v>
                </c:pt>
                <c:pt idx="2845">
                  <c:v>1.13952E-10</c:v>
                </c:pt>
                <c:pt idx="2846">
                  <c:v>1.13954E-10</c:v>
                </c:pt>
                <c:pt idx="2847">
                  <c:v>1.13954E-10</c:v>
                </c:pt>
                <c:pt idx="2848">
                  <c:v>1.13961E-10</c:v>
                </c:pt>
                <c:pt idx="2849">
                  <c:v>1.13966E-10</c:v>
                </c:pt>
                <c:pt idx="2850">
                  <c:v>1.13974E-10</c:v>
                </c:pt>
                <c:pt idx="2851">
                  <c:v>1.1397599999999999E-10</c:v>
                </c:pt>
                <c:pt idx="2852">
                  <c:v>1.13983E-10</c:v>
                </c:pt>
                <c:pt idx="2853">
                  <c:v>1.13992E-10</c:v>
                </c:pt>
                <c:pt idx="2854">
                  <c:v>1.1399999999999999E-10</c:v>
                </c:pt>
                <c:pt idx="2855">
                  <c:v>1.14005E-10</c:v>
                </c:pt>
                <c:pt idx="2856">
                  <c:v>1.14013E-10</c:v>
                </c:pt>
                <c:pt idx="2857">
                  <c:v>1.14016E-10</c:v>
                </c:pt>
                <c:pt idx="2858">
                  <c:v>1.14019E-10</c:v>
                </c:pt>
                <c:pt idx="2859">
                  <c:v>1.14023E-10</c:v>
                </c:pt>
                <c:pt idx="2860">
                  <c:v>1.1403900000000001E-10</c:v>
                </c:pt>
                <c:pt idx="2861">
                  <c:v>1.1404E-10</c:v>
                </c:pt>
                <c:pt idx="2862">
                  <c:v>1.1404E-10</c:v>
                </c:pt>
                <c:pt idx="2863">
                  <c:v>1.1404E-10</c:v>
                </c:pt>
                <c:pt idx="2864">
                  <c:v>1.14043E-10</c:v>
                </c:pt>
                <c:pt idx="2865">
                  <c:v>1.14047E-10</c:v>
                </c:pt>
                <c:pt idx="2866">
                  <c:v>1.1404800000000001E-10</c:v>
                </c:pt>
                <c:pt idx="2867">
                  <c:v>1.14062E-10</c:v>
                </c:pt>
                <c:pt idx="2868">
                  <c:v>1.14082E-10</c:v>
                </c:pt>
                <c:pt idx="2869">
                  <c:v>1.14086E-10</c:v>
                </c:pt>
                <c:pt idx="2870">
                  <c:v>1.14093E-10</c:v>
                </c:pt>
                <c:pt idx="2871">
                  <c:v>1.14096E-10</c:v>
                </c:pt>
                <c:pt idx="2872">
                  <c:v>1.14096E-10</c:v>
                </c:pt>
                <c:pt idx="2873">
                  <c:v>1.1410099999999999E-10</c:v>
                </c:pt>
                <c:pt idx="2874">
                  <c:v>1.14102E-10</c:v>
                </c:pt>
                <c:pt idx="2875">
                  <c:v>1.1411599999999999E-10</c:v>
                </c:pt>
                <c:pt idx="2876">
                  <c:v>1.14127E-10</c:v>
                </c:pt>
                <c:pt idx="2877">
                  <c:v>1.14127E-10</c:v>
                </c:pt>
                <c:pt idx="2878">
                  <c:v>1.14129E-10</c:v>
                </c:pt>
                <c:pt idx="2879">
                  <c:v>1.14129E-10</c:v>
                </c:pt>
                <c:pt idx="2880">
                  <c:v>1.14135E-10</c:v>
                </c:pt>
                <c:pt idx="2881">
                  <c:v>1.1414000000000001E-10</c:v>
                </c:pt>
                <c:pt idx="2882">
                  <c:v>1.14145E-10</c:v>
                </c:pt>
                <c:pt idx="2883">
                  <c:v>1.14172E-10</c:v>
                </c:pt>
                <c:pt idx="2884">
                  <c:v>1.14176E-10</c:v>
                </c:pt>
                <c:pt idx="2885">
                  <c:v>1.14176E-10</c:v>
                </c:pt>
                <c:pt idx="2886">
                  <c:v>1.14186E-10</c:v>
                </c:pt>
                <c:pt idx="2887">
                  <c:v>1.14188E-10</c:v>
                </c:pt>
                <c:pt idx="2888">
                  <c:v>1.14189E-10</c:v>
                </c:pt>
                <c:pt idx="2889">
                  <c:v>1.14198E-10</c:v>
                </c:pt>
                <c:pt idx="2890">
                  <c:v>1.14199E-10</c:v>
                </c:pt>
                <c:pt idx="2891">
                  <c:v>1.14202E-10</c:v>
                </c:pt>
                <c:pt idx="2892">
                  <c:v>1.14206E-10</c:v>
                </c:pt>
                <c:pt idx="2893">
                  <c:v>1.1421099999999999E-10</c:v>
                </c:pt>
                <c:pt idx="2894">
                  <c:v>1.14213E-10</c:v>
                </c:pt>
                <c:pt idx="2895">
                  <c:v>1.1422299999999999E-10</c:v>
                </c:pt>
                <c:pt idx="2896">
                  <c:v>1.1424400000000001E-10</c:v>
                </c:pt>
                <c:pt idx="2897">
                  <c:v>1.14246E-10</c:v>
                </c:pt>
                <c:pt idx="2898">
                  <c:v>1.1425300000000001E-10</c:v>
                </c:pt>
                <c:pt idx="2899">
                  <c:v>1.14254E-10</c:v>
                </c:pt>
                <c:pt idx="2900">
                  <c:v>1.1425900000000001E-10</c:v>
                </c:pt>
                <c:pt idx="2901">
                  <c:v>1.1428E-10</c:v>
                </c:pt>
                <c:pt idx="2902">
                  <c:v>1.14283E-10</c:v>
                </c:pt>
                <c:pt idx="2903">
                  <c:v>1.14283E-10</c:v>
                </c:pt>
                <c:pt idx="2904">
                  <c:v>1.14287E-10</c:v>
                </c:pt>
                <c:pt idx="2905">
                  <c:v>1.14297E-10</c:v>
                </c:pt>
                <c:pt idx="2906">
                  <c:v>1.14298E-10</c:v>
                </c:pt>
                <c:pt idx="2907">
                  <c:v>1.14298E-10</c:v>
                </c:pt>
                <c:pt idx="2908">
                  <c:v>1.14306E-10</c:v>
                </c:pt>
                <c:pt idx="2909">
                  <c:v>1.14307E-10</c:v>
                </c:pt>
                <c:pt idx="2910">
                  <c:v>1.14307E-10</c:v>
                </c:pt>
                <c:pt idx="2911">
                  <c:v>1.14312E-10</c:v>
                </c:pt>
                <c:pt idx="2912">
                  <c:v>1.14326E-10</c:v>
                </c:pt>
                <c:pt idx="2913">
                  <c:v>1.14329E-10</c:v>
                </c:pt>
                <c:pt idx="2914">
                  <c:v>1.1432999999999999E-10</c:v>
                </c:pt>
                <c:pt idx="2915">
                  <c:v>1.14331E-10</c:v>
                </c:pt>
                <c:pt idx="2916">
                  <c:v>1.14332E-10</c:v>
                </c:pt>
                <c:pt idx="2917">
                  <c:v>1.14343E-10</c:v>
                </c:pt>
                <c:pt idx="2918">
                  <c:v>1.14361E-10</c:v>
                </c:pt>
                <c:pt idx="2919">
                  <c:v>1.14373E-10</c:v>
                </c:pt>
                <c:pt idx="2920">
                  <c:v>1.1437500000000001E-10</c:v>
                </c:pt>
                <c:pt idx="2921">
                  <c:v>1.1437500000000001E-10</c:v>
                </c:pt>
                <c:pt idx="2922">
                  <c:v>1.1439300000000001E-10</c:v>
                </c:pt>
                <c:pt idx="2923">
                  <c:v>1.1442E-10</c:v>
                </c:pt>
                <c:pt idx="2924">
                  <c:v>1.14421E-10</c:v>
                </c:pt>
                <c:pt idx="2925">
                  <c:v>1.14426E-10</c:v>
                </c:pt>
                <c:pt idx="2926">
                  <c:v>1.1443699999999999E-10</c:v>
                </c:pt>
                <c:pt idx="2927">
                  <c:v>1.14444E-10</c:v>
                </c:pt>
                <c:pt idx="2928">
                  <c:v>1.14451E-10</c:v>
                </c:pt>
                <c:pt idx="2929">
                  <c:v>1.14457E-10</c:v>
                </c:pt>
                <c:pt idx="2930">
                  <c:v>1.1446E-10</c:v>
                </c:pt>
                <c:pt idx="2931">
                  <c:v>1.1446099999999999E-10</c:v>
                </c:pt>
                <c:pt idx="2932">
                  <c:v>1.14462E-10</c:v>
                </c:pt>
                <c:pt idx="2933">
                  <c:v>1.1446399999999999E-10</c:v>
                </c:pt>
                <c:pt idx="2934">
                  <c:v>1.14484E-10</c:v>
                </c:pt>
                <c:pt idx="2935">
                  <c:v>1.1448500000000001E-10</c:v>
                </c:pt>
                <c:pt idx="2936">
                  <c:v>1.1449E-10</c:v>
                </c:pt>
                <c:pt idx="2937">
                  <c:v>1.14493E-10</c:v>
                </c:pt>
                <c:pt idx="2938">
                  <c:v>1.14496E-10</c:v>
                </c:pt>
                <c:pt idx="2939">
                  <c:v>1.1450600000000001E-10</c:v>
                </c:pt>
                <c:pt idx="2940">
                  <c:v>1.14507E-10</c:v>
                </c:pt>
                <c:pt idx="2941">
                  <c:v>1.14508E-10</c:v>
                </c:pt>
                <c:pt idx="2942">
                  <c:v>1.14509E-10</c:v>
                </c:pt>
                <c:pt idx="2943">
                  <c:v>1.1452E-10</c:v>
                </c:pt>
                <c:pt idx="2944">
                  <c:v>1.14523E-10</c:v>
                </c:pt>
                <c:pt idx="2945">
                  <c:v>1.14533E-10</c:v>
                </c:pt>
                <c:pt idx="2946">
                  <c:v>1.14534E-10</c:v>
                </c:pt>
                <c:pt idx="2947">
                  <c:v>1.14539E-10</c:v>
                </c:pt>
                <c:pt idx="2948">
                  <c:v>1.14573E-10</c:v>
                </c:pt>
                <c:pt idx="2949">
                  <c:v>1.14573E-10</c:v>
                </c:pt>
                <c:pt idx="2950">
                  <c:v>1.1458900000000001E-10</c:v>
                </c:pt>
                <c:pt idx="2951">
                  <c:v>1.14599E-10</c:v>
                </c:pt>
                <c:pt idx="2952">
                  <c:v>1.14606E-10</c:v>
                </c:pt>
                <c:pt idx="2953">
                  <c:v>1.14612E-10</c:v>
                </c:pt>
                <c:pt idx="2954">
                  <c:v>1.14615E-10</c:v>
                </c:pt>
                <c:pt idx="2955">
                  <c:v>1.14622E-10</c:v>
                </c:pt>
                <c:pt idx="2956">
                  <c:v>1.14627E-10</c:v>
                </c:pt>
                <c:pt idx="2957">
                  <c:v>1.14629E-10</c:v>
                </c:pt>
                <c:pt idx="2958">
                  <c:v>1.1463E-10</c:v>
                </c:pt>
                <c:pt idx="2959">
                  <c:v>1.1463E-10</c:v>
                </c:pt>
                <c:pt idx="2960">
                  <c:v>1.14637E-10</c:v>
                </c:pt>
                <c:pt idx="2961">
                  <c:v>1.14637E-10</c:v>
                </c:pt>
                <c:pt idx="2962">
                  <c:v>1.14649E-10</c:v>
                </c:pt>
                <c:pt idx="2963">
                  <c:v>1.14652E-10</c:v>
                </c:pt>
                <c:pt idx="2964">
                  <c:v>1.14659E-10</c:v>
                </c:pt>
                <c:pt idx="2965">
                  <c:v>1.14664E-10</c:v>
                </c:pt>
                <c:pt idx="2966">
                  <c:v>1.14668E-10</c:v>
                </c:pt>
                <c:pt idx="2967">
                  <c:v>1.1466899999999999E-10</c:v>
                </c:pt>
                <c:pt idx="2968">
                  <c:v>1.1467199999999999E-10</c:v>
                </c:pt>
                <c:pt idx="2969">
                  <c:v>1.1467499999999999E-10</c:v>
                </c:pt>
                <c:pt idx="2970">
                  <c:v>1.1468399999999999E-10</c:v>
                </c:pt>
                <c:pt idx="2971">
                  <c:v>1.1468699999999999E-10</c:v>
                </c:pt>
                <c:pt idx="2972">
                  <c:v>1.14692E-10</c:v>
                </c:pt>
                <c:pt idx="2973">
                  <c:v>1.1469299999999999E-10</c:v>
                </c:pt>
                <c:pt idx="2974">
                  <c:v>1.14707E-10</c:v>
                </c:pt>
                <c:pt idx="2975">
                  <c:v>1.14712E-10</c:v>
                </c:pt>
                <c:pt idx="2976">
                  <c:v>1.1471400000000001E-10</c:v>
                </c:pt>
                <c:pt idx="2977">
                  <c:v>1.1472000000000001E-10</c:v>
                </c:pt>
                <c:pt idx="2978">
                  <c:v>1.14738E-10</c:v>
                </c:pt>
                <c:pt idx="2979">
                  <c:v>1.14744E-10</c:v>
                </c:pt>
                <c:pt idx="2980">
                  <c:v>1.14749E-10</c:v>
                </c:pt>
                <c:pt idx="2981">
                  <c:v>1.14755E-10</c:v>
                </c:pt>
                <c:pt idx="2982">
                  <c:v>1.14757E-10</c:v>
                </c:pt>
                <c:pt idx="2983">
                  <c:v>1.14762E-10</c:v>
                </c:pt>
                <c:pt idx="2984">
                  <c:v>1.1478E-10</c:v>
                </c:pt>
                <c:pt idx="2985">
                  <c:v>1.14783E-10</c:v>
                </c:pt>
                <c:pt idx="2986">
                  <c:v>1.14793E-10</c:v>
                </c:pt>
                <c:pt idx="2987">
                  <c:v>1.14798E-10</c:v>
                </c:pt>
                <c:pt idx="2988">
                  <c:v>1.1481200000000001E-10</c:v>
                </c:pt>
                <c:pt idx="2989">
                  <c:v>1.14814E-10</c:v>
                </c:pt>
                <c:pt idx="2990">
                  <c:v>1.14825E-10</c:v>
                </c:pt>
                <c:pt idx="2991">
                  <c:v>1.1483300000000001E-10</c:v>
                </c:pt>
                <c:pt idx="2992">
                  <c:v>1.1483900000000001E-10</c:v>
                </c:pt>
                <c:pt idx="2993">
                  <c:v>1.1483900000000001E-10</c:v>
                </c:pt>
                <c:pt idx="2994">
                  <c:v>1.14848E-10</c:v>
                </c:pt>
                <c:pt idx="2995">
                  <c:v>1.14851E-10</c:v>
                </c:pt>
                <c:pt idx="2996">
                  <c:v>1.14851E-10</c:v>
                </c:pt>
                <c:pt idx="2997">
                  <c:v>1.14853E-10</c:v>
                </c:pt>
                <c:pt idx="2998">
                  <c:v>1.14854E-10</c:v>
                </c:pt>
                <c:pt idx="2999">
                  <c:v>1.14872E-10</c:v>
                </c:pt>
                <c:pt idx="3000">
                  <c:v>1.14879E-10</c:v>
                </c:pt>
                <c:pt idx="3001">
                  <c:v>1.14882E-10</c:v>
                </c:pt>
                <c:pt idx="3002">
                  <c:v>1.1489499999999999E-10</c:v>
                </c:pt>
                <c:pt idx="3003">
                  <c:v>1.14911E-10</c:v>
                </c:pt>
                <c:pt idx="3004">
                  <c:v>1.14911E-10</c:v>
                </c:pt>
                <c:pt idx="3005">
                  <c:v>1.1491299999999999E-10</c:v>
                </c:pt>
                <c:pt idx="3006">
                  <c:v>1.14918E-10</c:v>
                </c:pt>
                <c:pt idx="3007">
                  <c:v>1.14918E-10</c:v>
                </c:pt>
                <c:pt idx="3008">
                  <c:v>1.1491899999999999E-10</c:v>
                </c:pt>
                <c:pt idx="3009">
                  <c:v>1.14932E-10</c:v>
                </c:pt>
                <c:pt idx="3010">
                  <c:v>1.14933E-10</c:v>
                </c:pt>
                <c:pt idx="3011">
                  <c:v>1.14951E-10</c:v>
                </c:pt>
                <c:pt idx="3012">
                  <c:v>1.1495200000000001E-10</c:v>
                </c:pt>
                <c:pt idx="3013">
                  <c:v>1.14954E-10</c:v>
                </c:pt>
                <c:pt idx="3014">
                  <c:v>1.1495800000000001E-10</c:v>
                </c:pt>
                <c:pt idx="3015">
                  <c:v>1.1496100000000001E-10</c:v>
                </c:pt>
                <c:pt idx="3016">
                  <c:v>1.14969E-10</c:v>
                </c:pt>
                <c:pt idx="3017">
                  <c:v>1.14979E-10</c:v>
                </c:pt>
                <c:pt idx="3018">
                  <c:v>1.1498E-10</c:v>
                </c:pt>
                <c:pt idx="3019">
                  <c:v>1.1499E-10</c:v>
                </c:pt>
                <c:pt idx="3020">
                  <c:v>1.14995E-10</c:v>
                </c:pt>
                <c:pt idx="3021">
                  <c:v>1.14998E-10</c:v>
                </c:pt>
                <c:pt idx="3022">
                  <c:v>1.14998E-10</c:v>
                </c:pt>
                <c:pt idx="3023">
                  <c:v>1.1500499999999999E-10</c:v>
                </c:pt>
                <c:pt idx="3024">
                  <c:v>1.15006E-10</c:v>
                </c:pt>
                <c:pt idx="3025">
                  <c:v>1.15012E-10</c:v>
                </c:pt>
                <c:pt idx="3026">
                  <c:v>1.1503E-10</c:v>
                </c:pt>
                <c:pt idx="3027">
                  <c:v>1.15052E-10</c:v>
                </c:pt>
                <c:pt idx="3028">
                  <c:v>1.15054E-10</c:v>
                </c:pt>
                <c:pt idx="3029">
                  <c:v>1.1506200000000001E-10</c:v>
                </c:pt>
                <c:pt idx="3030">
                  <c:v>1.15073E-10</c:v>
                </c:pt>
                <c:pt idx="3031">
                  <c:v>1.15078E-10</c:v>
                </c:pt>
                <c:pt idx="3032">
                  <c:v>1.1508E-10</c:v>
                </c:pt>
                <c:pt idx="3033">
                  <c:v>1.15086E-10</c:v>
                </c:pt>
                <c:pt idx="3034">
                  <c:v>1.15086E-10</c:v>
                </c:pt>
                <c:pt idx="3035">
                  <c:v>1.15088E-10</c:v>
                </c:pt>
                <c:pt idx="3036">
                  <c:v>1.15089E-10</c:v>
                </c:pt>
                <c:pt idx="3037">
                  <c:v>1.15093E-10</c:v>
                </c:pt>
                <c:pt idx="3038">
                  <c:v>1.15095E-10</c:v>
                </c:pt>
                <c:pt idx="3039">
                  <c:v>1.15097E-10</c:v>
                </c:pt>
                <c:pt idx="3040">
                  <c:v>1.15098E-10</c:v>
                </c:pt>
                <c:pt idx="3041">
                  <c:v>1.15103E-10</c:v>
                </c:pt>
                <c:pt idx="3042">
                  <c:v>1.15105E-10</c:v>
                </c:pt>
                <c:pt idx="3043">
                  <c:v>1.1512099999999999E-10</c:v>
                </c:pt>
                <c:pt idx="3044">
                  <c:v>1.15141E-10</c:v>
                </c:pt>
                <c:pt idx="3045">
                  <c:v>1.1514799999999999E-10</c:v>
                </c:pt>
                <c:pt idx="3046">
                  <c:v>1.1514799999999999E-10</c:v>
                </c:pt>
                <c:pt idx="3047">
                  <c:v>1.15153E-10</c:v>
                </c:pt>
                <c:pt idx="3048">
                  <c:v>1.1515700000000001E-10</c:v>
                </c:pt>
                <c:pt idx="3049">
                  <c:v>1.15158E-10</c:v>
                </c:pt>
                <c:pt idx="3050">
                  <c:v>1.15162E-10</c:v>
                </c:pt>
                <c:pt idx="3051">
                  <c:v>1.1516900000000001E-10</c:v>
                </c:pt>
                <c:pt idx="3052">
                  <c:v>1.1518E-10</c:v>
                </c:pt>
                <c:pt idx="3053">
                  <c:v>1.1519E-10</c:v>
                </c:pt>
                <c:pt idx="3054">
                  <c:v>1.15192E-10</c:v>
                </c:pt>
                <c:pt idx="3055">
                  <c:v>1.15194E-10</c:v>
                </c:pt>
                <c:pt idx="3056">
                  <c:v>1.15196E-10</c:v>
                </c:pt>
                <c:pt idx="3057">
                  <c:v>1.15204E-10</c:v>
                </c:pt>
                <c:pt idx="3058">
                  <c:v>1.15215E-10</c:v>
                </c:pt>
                <c:pt idx="3059">
                  <c:v>1.15229E-10</c:v>
                </c:pt>
                <c:pt idx="3060">
                  <c:v>1.1523099999999999E-10</c:v>
                </c:pt>
                <c:pt idx="3061">
                  <c:v>1.15239E-10</c:v>
                </c:pt>
                <c:pt idx="3062">
                  <c:v>1.1525E-10</c:v>
                </c:pt>
                <c:pt idx="3063">
                  <c:v>1.15251E-10</c:v>
                </c:pt>
                <c:pt idx="3064">
                  <c:v>1.15259E-10</c:v>
                </c:pt>
                <c:pt idx="3065">
                  <c:v>1.15271E-10</c:v>
                </c:pt>
                <c:pt idx="3066">
                  <c:v>1.15274E-10</c:v>
                </c:pt>
                <c:pt idx="3067">
                  <c:v>1.15274E-10</c:v>
                </c:pt>
                <c:pt idx="3068">
                  <c:v>1.1528200000000001E-10</c:v>
                </c:pt>
                <c:pt idx="3069">
                  <c:v>1.15283E-10</c:v>
                </c:pt>
                <c:pt idx="3070">
                  <c:v>1.15286E-10</c:v>
                </c:pt>
                <c:pt idx="3071">
                  <c:v>1.15289E-10</c:v>
                </c:pt>
                <c:pt idx="3072">
                  <c:v>1.1529100000000001E-10</c:v>
                </c:pt>
                <c:pt idx="3073">
                  <c:v>1.15293E-10</c:v>
                </c:pt>
                <c:pt idx="3074">
                  <c:v>1.1529400000000001E-10</c:v>
                </c:pt>
                <c:pt idx="3075">
                  <c:v>1.15298E-10</c:v>
                </c:pt>
                <c:pt idx="3076">
                  <c:v>1.15309E-10</c:v>
                </c:pt>
                <c:pt idx="3077">
                  <c:v>1.15309E-10</c:v>
                </c:pt>
                <c:pt idx="3078">
                  <c:v>1.1531E-10</c:v>
                </c:pt>
                <c:pt idx="3079">
                  <c:v>1.15339E-10</c:v>
                </c:pt>
                <c:pt idx="3080">
                  <c:v>1.1534399999999999E-10</c:v>
                </c:pt>
                <c:pt idx="3081">
                  <c:v>1.15345E-10</c:v>
                </c:pt>
                <c:pt idx="3082">
                  <c:v>1.1535299999999999E-10</c:v>
                </c:pt>
                <c:pt idx="3083">
                  <c:v>1.15366E-10</c:v>
                </c:pt>
                <c:pt idx="3084">
                  <c:v>1.1537399999999999E-10</c:v>
                </c:pt>
                <c:pt idx="3085">
                  <c:v>1.1538600000000001E-10</c:v>
                </c:pt>
                <c:pt idx="3086">
                  <c:v>1.15394E-10</c:v>
                </c:pt>
                <c:pt idx="3087">
                  <c:v>1.15394E-10</c:v>
                </c:pt>
                <c:pt idx="3088">
                  <c:v>1.15406E-10</c:v>
                </c:pt>
                <c:pt idx="3089">
                  <c:v>1.15406E-10</c:v>
                </c:pt>
                <c:pt idx="3090">
                  <c:v>1.15414E-10</c:v>
                </c:pt>
                <c:pt idx="3091">
                  <c:v>1.1541600000000001E-10</c:v>
                </c:pt>
                <c:pt idx="3092">
                  <c:v>1.1543E-10</c:v>
                </c:pt>
                <c:pt idx="3093">
                  <c:v>1.1543E-10</c:v>
                </c:pt>
                <c:pt idx="3094">
                  <c:v>1.15434E-10</c:v>
                </c:pt>
                <c:pt idx="3095">
                  <c:v>1.15437E-10</c:v>
                </c:pt>
                <c:pt idx="3096">
                  <c:v>1.15447E-10</c:v>
                </c:pt>
                <c:pt idx="3097">
                  <c:v>1.15449E-10</c:v>
                </c:pt>
                <c:pt idx="3098">
                  <c:v>1.15455E-10</c:v>
                </c:pt>
                <c:pt idx="3099">
                  <c:v>1.15459E-10</c:v>
                </c:pt>
                <c:pt idx="3100">
                  <c:v>1.15467E-10</c:v>
                </c:pt>
                <c:pt idx="3101">
                  <c:v>1.15474E-10</c:v>
                </c:pt>
                <c:pt idx="3102">
                  <c:v>1.15495E-10</c:v>
                </c:pt>
                <c:pt idx="3103">
                  <c:v>1.15503E-10</c:v>
                </c:pt>
                <c:pt idx="3104">
                  <c:v>1.15519E-10</c:v>
                </c:pt>
                <c:pt idx="3105">
                  <c:v>1.15521E-10</c:v>
                </c:pt>
                <c:pt idx="3106">
                  <c:v>1.1552900000000001E-10</c:v>
                </c:pt>
                <c:pt idx="3107">
                  <c:v>1.1553E-10</c:v>
                </c:pt>
                <c:pt idx="3108">
                  <c:v>1.15542E-10</c:v>
                </c:pt>
                <c:pt idx="3109">
                  <c:v>1.15553E-10</c:v>
                </c:pt>
                <c:pt idx="3110">
                  <c:v>1.15559E-10</c:v>
                </c:pt>
                <c:pt idx="3111">
                  <c:v>1.15575E-10</c:v>
                </c:pt>
                <c:pt idx="3112">
                  <c:v>1.15577E-10</c:v>
                </c:pt>
                <c:pt idx="3113">
                  <c:v>1.15583E-10</c:v>
                </c:pt>
                <c:pt idx="3114">
                  <c:v>1.1558499999999999E-10</c:v>
                </c:pt>
                <c:pt idx="3115">
                  <c:v>1.1559099999999999E-10</c:v>
                </c:pt>
                <c:pt idx="3116">
                  <c:v>1.15592E-10</c:v>
                </c:pt>
                <c:pt idx="3117">
                  <c:v>1.15592E-10</c:v>
                </c:pt>
                <c:pt idx="3118">
                  <c:v>1.1559399999999999E-10</c:v>
                </c:pt>
                <c:pt idx="3119">
                  <c:v>1.15601E-10</c:v>
                </c:pt>
                <c:pt idx="3120">
                  <c:v>1.15602E-10</c:v>
                </c:pt>
                <c:pt idx="3121">
                  <c:v>1.15613E-10</c:v>
                </c:pt>
                <c:pt idx="3122">
                  <c:v>1.15622E-10</c:v>
                </c:pt>
                <c:pt idx="3123">
                  <c:v>1.15623E-10</c:v>
                </c:pt>
                <c:pt idx="3124">
                  <c:v>1.15623E-10</c:v>
                </c:pt>
                <c:pt idx="3125">
                  <c:v>1.1562700000000001E-10</c:v>
                </c:pt>
                <c:pt idx="3126">
                  <c:v>1.15628E-10</c:v>
                </c:pt>
                <c:pt idx="3127">
                  <c:v>1.15632E-10</c:v>
                </c:pt>
                <c:pt idx="3128">
                  <c:v>1.15646E-10</c:v>
                </c:pt>
                <c:pt idx="3129">
                  <c:v>1.15657E-10</c:v>
                </c:pt>
                <c:pt idx="3130">
                  <c:v>1.15665E-10</c:v>
                </c:pt>
                <c:pt idx="3131">
                  <c:v>1.15667E-10</c:v>
                </c:pt>
                <c:pt idx="3132">
                  <c:v>1.15681E-10</c:v>
                </c:pt>
                <c:pt idx="3133">
                  <c:v>1.15685E-10</c:v>
                </c:pt>
                <c:pt idx="3134">
                  <c:v>1.15694E-10</c:v>
                </c:pt>
                <c:pt idx="3135">
                  <c:v>1.15697E-10</c:v>
                </c:pt>
                <c:pt idx="3136">
                  <c:v>1.15718E-10</c:v>
                </c:pt>
                <c:pt idx="3137">
                  <c:v>1.15723E-10</c:v>
                </c:pt>
                <c:pt idx="3138">
                  <c:v>1.15724E-10</c:v>
                </c:pt>
                <c:pt idx="3139">
                  <c:v>1.15732E-10</c:v>
                </c:pt>
                <c:pt idx="3140">
                  <c:v>1.15742E-10</c:v>
                </c:pt>
                <c:pt idx="3141">
                  <c:v>1.15742E-10</c:v>
                </c:pt>
                <c:pt idx="3142">
                  <c:v>1.15747E-10</c:v>
                </c:pt>
                <c:pt idx="3143">
                  <c:v>1.15757E-10</c:v>
                </c:pt>
                <c:pt idx="3144">
                  <c:v>1.15757E-10</c:v>
                </c:pt>
                <c:pt idx="3145">
                  <c:v>1.15758E-10</c:v>
                </c:pt>
                <c:pt idx="3146">
                  <c:v>1.15765E-10</c:v>
                </c:pt>
                <c:pt idx="3147">
                  <c:v>1.15766E-10</c:v>
                </c:pt>
                <c:pt idx="3148">
                  <c:v>1.15767E-10</c:v>
                </c:pt>
                <c:pt idx="3149">
                  <c:v>1.15777E-10</c:v>
                </c:pt>
                <c:pt idx="3150">
                  <c:v>1.15778E-10</c:v>
                </c:pt>
                <c:pt idx="3151">
                  <c:v>1.1578E-10</c:v>
                </c:pt>
                <c:pt idx="3152">
                  <c:v>1.15787E-10</c:v>
                </c:pt>
                <c:pt idx="3153">
                  <c:v>1.15797E-10</c:v>
                </c:pt>
                <c:pt idx="3154">
                  <c:v>1.1580799999999999E-10</c:v>
                </c:pt>
                <c:pt idx="3155">
                  <c:v>1.1581E-10</c:v>
                </c:pt>
                <c:pt idx="3156">
                  <c:v>1.1581E-10</c:v>
                </c:pt>
                <c:pt idx="3157">
                  <c:v>1.15812E-10</c:v>
                </c:pt>
                <c:pt idx="3158">
                  <c:v>1.15818E-10</c:v>
                </c:pt>
                <c:pt idx="3159">
                  <c:v>1.1583E-10</c:v>
                </c:pt>
                <c:pt idx="3160">
                  <c:v>1.1583199999999999E-10</c:v>
                </c:pt>
                <c:pt idx="3161">
                  <c:v>1.15833E-10</c:v>
                </c:pt>
                <c:pt idx="3162">
                  <c:v>1.15834E-10</c:v>
                </c:pt>
                <c:pt idx="3163">
                  <c:v>1.1585600000000001E-10</c:v>
                </c:pt>
                <c:pt idx="3164">
                  <c:v>1.15867E-10</c:v>
                </c:pt>
                <c:pt idx="3165">
                  <c:v>1.15881E-10</c:v>
                </c:pt>
                <c:pt idx="3166">
                  <c:v>1.15882E-10</c:v>
                </c:pt>
                <c:pt idx="3167">
                  <c:v>1.15894E-10</c:v>
                </c:pt>
                <c:pt idx="3168">
                  <c:v>1.15898E-10</c:v>
                </c:pt>
                <c:pt idx="3169">
                  <c:v>1.15906E-10</c:v>
                </c:pt>
                <c:pt idx="3170">
                  <c:v>1.15916E-10</c:v>
                </c:pt>
                <c:pt idx="3171">
                  <c:v>1.15919E-10</c:v>
                </c:pt>
                <c:pt idx="3172">
                  <c:v>1.15923E-10</c:v>
                </c:pt>
                <c:pt idx="3173">
                  <c:v>1.15923E-10</c:v>
                </c:pt>
                <c:pt idx="3174">
                  <c:v>1.15928E-10</c:v>
                </c:pt>
                <c:pt idx="3175">
                  <c:v>1.15937E-10</c:v>
                </c:pt>
                <c:pt idx="3176">
                  <c:v>1.15941E-10</c:v>
                </c:pt>
                <c:pt idx="3177">
                  <c:v>1.1596000000000001E-10</c:v>
                </c:pt>
                <c:pt idx="3178">
                  <c:v>1.15973E-10</c:v>
                </c:pt>
                <c:pt idx="3179">
                  <c:v>1.1598E-10</c:v>
                </c:pt>
                <c:pt idx="3180">
                  <c:v>1.1598E-10</c:v>
                </c:pt>
                <c:pt idx="3181">
                  <c:v>1.15983E-10</c:v>
                </c:pt>
                <c:pt idx="3182">
                  <c:v>1.15988E-10</c:v>
                </c:pt>
                <c:pt idx="3183">
                  <c:v>1.1599E-10</c:v>
                </c:pt>
                <c:pt idx="3184">
                  <c:v>1.15995E-10</c:v>
                </c:pt>
                <c:pt idx="3185">
                  <c:v>1.16006E-10</c:v>
                </c:pt>
                <c:pt idx="3186">
                  <c:v>1.16016E-10</c:v>
                </c:pt>
                <c:pt idx="3187">
                  <c:v>1.16027E-10</c:v>
                </c:pt>
                <c:pt idx="3188">
                  <c:v>1.1603E-10</c:v>
                </c:pt>
                <c:pt idx="3189">
                  <c:v>1.1603699999999999E-10</c:v>
                </c:pt>
                <c:pt idx="3190">
                  <c:v>1.1604899999999999E-10</c:v>
                </c:pt>
                <c:pt idx="3191">
                  <c:v>1.1605199999999999E-10</c:v>
                </c:pt>
                <c:pt idx="3192">
                  <c:v>1.16077E-10</c:v>
                </c:pt>
                <c:pt idx="3193">
                  <c:v>1.16081E-10</c:v>
                </c:pt>
                <c:pt idx="3194">
                  <c:v>1.1608200000000001E-10</c:v>
                </c:pt>
                <c:pt idx="3195">
                  <c:v>1.16086E-10</c:v>
                </c:pt>
                <c:pt idx="3196">
                  <c:v>1.16086E-10</c:v>
                </c:pt>
                <c:pt idx="3197">
                  <c:v>1.16087E-10</c:v>
                </c:pt>
                <c:pt idx="3198">
                  <c:v>1.16093E-10</c:v>
                </c:pt>
                <c:pt idx="3199">
                  <c:v>1.1609700000000001E-10</c:v>
                </c:pt>
                <c:pt idx="3200">
                  <c:v>1.16103E-10</c:v>
                </c:pt>
                <c:pt idx="3201">
                  <c:v>1.16106E-10</c:v>
                </c:pt>
                <c:pt idx="3202">
                  <c:v>1.16109E-10</c:v>
                </c:pt>
                <c:pt idx="3203">
                  <c:v>1.16125E-10</c:v>
                </c:pt>
                <c:pt idx="3204">
                  <c:v>1.16127E-10</c:v>
                </c:pt>
                <c:pt idx="3205">
                  <c:v>1.16131E-10</c:v>
                </c:pt>
                <c:pt idx="3206">
                  <c:v>1.16132E-10</c:v>
                </c:pt>
                <c:pt idx="3207">
                  <c:v>1.16136E-10</c:v>
                </c:pt>
                <c:pt idx="3208">
                  <c:v>1.1614E-10</c:v>
                </c:pt>
                <c:pt idx="3209">
                  <c:v>1.1614999999999999E-10</c:v>
                </c:pt>
                <c:pt idx="3210">
                  <c:v>1.16152E-10</c:v>
                </c:pt>
                <c:pt idx="3211">
                  <c:v>1.1616E-10</c:v>
                </c:pt>
                <c:pt idx="3212">
                  <c:v>1.16173E-10</c:v>
                </c:pt>
                <c:pt idx="3213">
                  <c:v>1.1618000000000001E-10</c:v>
                </c:pt>
                <c:pt idx="3214">
                  <c:v>1.16181E-10</c:v>
                </c:pt>
                <c:pt idx="3215">
                  <c:v>1.16181E-10</c:v>
                </c:pt>
                <c:pt idx="3216">
                  <c:v>1.16188E-10</c:v>
                </c:pt>
                <c:pt idx="3217">
                  <c:v>1.16193E-10</c:v>
                </c:pt>
                <c:pt idx="3218">
                  <c:v>1.1619500000000001E-10</c:v>
                </c:pt>
                <c:pt idx="3219">
                  <c:v>1.16197E-10</c:v>
                </c:pt>
                <c:pt idx="3220">
                  <c:v>1.16199E-10</c:v>
                </c:pt>
                <c:pt idx="3221">
                  <c:v>1.16212E-10</c:v>
                </c:pt>
                <c:pt idx="3222">
                  <c:v>1.16215E-10</c:v>
                </c:pt>
                <c:pt idx="3223">
                  <c:v>1.16227E-10</c:v>
                </c:pt>
                <c:pt idx="3224">
                  <c:v>1.16227E-10</c:v>
                </c:pt>
                <c:pt idx="3225">
                  <c:v>1.16229E-10</c:v>
                </c:pt>
                <c:pt idx="3226">
                  <c:v>1.1623E-10</c:v>
                </c:pt>
                <c:pt idx="3227">
                  <c:v>1.16231E-10</c:v>
                </c:pt>
                <c:pt idx="3228">
                  <c:v>1.16242E-10</c:v>
                </c:pt>
                <c:pt idx="3229">
                  <c:v>1.1625E-10</c:v>
                </c:pt>
                <c:pt idx="3230">
                  <c:v>1.1625E-10</c:v>
                </c:pt>
                <c:pt idx="3231">
                  <c:v>1.1625399999999999E-10</c:v>
                </c:pt>
                <c:pt idx="3232">
                  <c:v>1.16283E-10</c:v>
                </c:pt>
                <c:pt idx="3233">
                  <c:v>1.16292E-10</c:v>
                </c:pt>
                <c:pt idx="3234">
                  <c:v>1.1629600000000001E-10</c:v>
                </c:pt>
                <c:pt idx="3235">
                  <c:v>1.16298E-10</c:v>
                </c:pt>
                <c:pt idx="3236">
                  <c:v>1.16313E-10</c:v>
                </c:pt>
                <c:pt idx="3237">
                  <c:v>1.16319E-10</c:v>
                </c:pt>
                <c:pt idx="3238">
                  <c:v>1.16343E-10</c:v>
                </c:pt>
                <c:pt idx="3239">
                  <c:v>1.16343E-10</c:v>
                </c:pt>
                <c:pt idx="3240">
                  <c:v>1.16343E-10</c:v>
                </c:pt>
                <c:pt idx="3241">
                  <c:v>1.16353E-10</c:v>
                </c:pt>
                <c:pt idx="3242">
                  <c:v>1.1636699999999999E-10</c:v>
                </c:pt>
                <c:pt idx="3243">
                  <c:v>1.1637299999999999E-10</c:v>
                </c:pt>
                <c:pt idx="3244">
                  <c:v>1.16381E-10</c:v>
                </c:pt>
                <c:pt idx="3245">
                  <c:v>1.16387E-10</c:v>
                </c:pt>
                <c:pt idx="3246">
                  <c:v>1.1638799999999999E-10</c:v>
                </c:pt>
                <c:pt idx="3247">
                  <c:v>1.1638799999999999E-10</c:v>
                </c:pt>
                <c:pt idx="3248">
                  <c:v>1.16402E-10</c:v>
                </c:pt>
                <c:pt idx="3249">
                  <c:v>1.16405E-10</c:v>
                </c:pt>
                <c:pt idx="3250">
                  <c:v>1.16408E-10</c:v>
                </c:pt>
                <c:pt idx="3251">
                  <c:v>1.1640900000000001E-10</c:v>
                </c:pt>
                <c:pt idx="3252">
                  <c:v>1.16414E-10</c:v>
                </c:pt>
                <c:pt idx="3253">
                  <c:v>1.1641500000000001E-10</c:v>
                </c:pt>
                <c:pt idx="3254">
                  <c:v>1.1641800000000001E-10</c:v>
                </c:pt>
                <c:pt idx="3255">
                  <c:v>1.1642400000000001E-10</c:v>
                </c:pt>
                <c:pt idx="3256">
                  <c:v>1.1642700000000001E-10</c:v>
                </c:pt>
                <c:pt idx="3257">
                  <c:v>1.16432E-10</c:v>
                </c:pt>
                <c:pt idx="3258">
                  <c:v>1.1643600000000001E-10</c:v>
                </c:pt>
                <c:pt idx="3259">
                  <c:v>1.16441E-10</c:v>
                </c:pt>
                <c:pt idx="3260">
                  <c:v>1.16442E-10</c:v>
                </c:pt>
                <c:pt idx="3261">
                  <c:v>1.1644899999999999E-10</c:v>
                </c:pt>
                <c:pt idx="3262">
                  <c:v>1.16454E-10</c:v>
                </c:pt>
                <c:pt idx="3263">
                  <c:v>1.16459E-10</c:v>
                </c:pt>
                <c:pt idx="3264">
                  <c:v>1.16465E-10</c:v>
                </c:pt>
                <c:pt idx="3265">
                  <c:v>1.1647699999999999E-10</c:v>
                </c:pt>
                <c:pt idx="3266">
                  <c:v>1.16478E-10</c:v>
                </c:pt>
                <c:pt idx="3267">
                  <c:v>1.1648599999999999E-10</c:v>
                </c:pt>
                <c:pt idx="3268">
                  <c:v>1.1649100000000001E-10</c:v>
                </c:pt>
                <c:pt idx="3269">
                  <c:v>1.1649100000000001E-10</c:v>
                </c:pt>
                <c:pt idx="3270">
                  <c:v>1.16496E-10</c:v>
                </c:pt>
                <c:pt idx="3271">
                  <c:v>1.16499E-10</c:v>
                </c:pt>
                <c:pt idx="3272">
                  <c:v>1.1650099999999999E-10</c:v>
                </c:pt>
                <c:pt idx="3273">
                  <c:v>1.1650900000000001E-10</c:v>
                </c:pt>
                <c:pt idx="3274">
                  <c:v>1.16511E-10</c:v>
                </c:pt>
                <c:pt idx="3275">
                  <c:v>1.1651800000000001E-10</c:v>
                </c:pt>
                <c:pt idx="3276">
                  <c:v>1.1652499999999999E-10</c:v>
                </c:pt>
                <c:pt idx="3277">
                  <c:v>1.1653900000000001E-10</c:v>
                </c:pt>
                <c:pt idx="3278">
                  <c:v>1.16544E-10</c:v>
                </c:pt>
                <c:pt idx="3279">
                  <c:v>1.1655700000000001E-10</c:v>
                </c:pt>
                <c:pt idx="3280">
                  <c:v>1.16562E-10</c:v>
                </c:pt>
                <c:pt idx="3281">
                  <c:v>1.1656399999999999E-10</c:v>
                </c:pt>
                <c:pt idx="3282">
                  <c:v>1.1656399999999999E-10</c:v>
                </c:pt>
                <c:pt idx="3283">
                  <c:v>1.16574E-10</c:v>
                </c:pt>
                <c:pt idx="3284">
                  <c:v>1.1658199999999999E-10</c:v>
                </c:pt>
                <c:pt idx="3285">
                  <c:v>1.1658799999999999E-10</c:v>
                </c:pt>
                <c:pt idx="3286">
                  <c:v>1.16589E-10</c:v>
                </c:pt>
                <c:pt idx="3287">
                  <c:v>1.1660200000000001E-10</c:v>
                </c:pt>
                <c:pt idx="3288">
                  <c:v>1.1662300000000001E-10</c:v>
                </c:pt>
                <c:pt idx="3289">
                  <c:v>1.1663299999999999E-10</c:v>
                </c:pt>
                <c:pt idx="3290">
                  <c:v>1.1663599999999999E-10</c:v>
                </c:pt>
                <c:pt idx="3291">
                  <c:v>1.1665399999999999E-10</c:v>
                </c:pt>
                <c:pt idx="3292">
                  <c:v>1.1665900000000001E-10</c:v>
                </c:pt>
                <c:pt idx="3293">
                  <c:v>1.16668E-10</c:v>
                </c:pt>
                <c:pt idx="3294">
                  <c:v>1.16691E-10</c:v>
                </c:pt>
                <c:pt idx="3295">
                  <c:v>1.16698E-10</c:v>
                </c:pt>
                <c:pt idx="3296">
                  <c:v>1.167E-10</c:v>
                </c:pt>
                <c:pt idx="3297">
                  <c:v>1.1670500000000001E-10</c:v>
                </c:pt>
                <c:pt idx="3298">
                  <c:v>1.1670500000000001E-10</c:v>
                </c:pt>
                <c:pt idx="3299">
                  <c:v>1.1670800000000001E-10</c:v>
                </c:pt>
                <c:pt idx="3300">
                  <c:v>1.1671499999999999E-10</c:v>
                </c:pt>
                <c:pt idx="3301">
                  <c:v>1.1672000000000001E-10</c:v>
                </c:pt>
                <c:pt idx="3302">
                  <c:v>1.16728E-10</c:v>
                </c:pt>
                <c:pt idx="3303">
                  <c:v>1.16728E-10</c:v>
                </c:pt>
                <c:pt idx="3304">
                  <c:v>1.1672900000000001E-10</c:v>
                </c:pt>
                <c:pt idx="3305">
                  <c:v>1.1672999999999999E-10</c:v>
                </c:pt>
                <c:pt idx="3306">
                  <c:v>1.1672999999999999E-10</c:v>
                </c:pt>
                <c:pt idx="3307">
                  <c:v>1.16734E-10</c:v>
                </c:pt>
                <c:pt idx="3308">
                  <c:v>1.16746E-10</c:v>
                </c:pt>
                <c:pt idx="3309">
                  <c:v>1.1675000000000001E-10</c:v>
                </c:pt>
                <c:pt idx="3310">
                  <c:v>1.1675600000000001E-10</c:v>
                </c:pt>
                <c:pt idx="3311">
                  <c:v>1.1676599999999999E-10</c:v>
                </c:pt>
                <c:pt idx="3312">
                  <c:v>1.1676599999999999E-10</c:v>
                </c:pt>
                <c:pt idx="3313">
                  <c:v>1.1677499999999999E-10</c:v>
                </c:pt>
                <c:pt idx="3314">
                  <c:v>1.16776E-10</c:v>
                </c:pt>
                <c:pt idx="3315">
                  <c:v>1.1678699999999999E-10</c:v>
                </c:pt>
                <c:pt idx="3316">
                  <c:v>1.168E-10</c:v>
                </c:pt>
                <c:pt idx="3317">
                  <c:v>1.1682500000000001E-10</c:v>
                </c:pt>
                <c:pt idx="3318">
                  <c:v>1.1682599999999999E-10</c:v>
                </c:pt>
                <c:pt idx="3319">
                  <c:v>1.1683799999999999E-10</c:v>
                </c:pt>
                <c:pt idx="3320">
                  <c:v>1.1684300000000001E-10</c:v>
                </c:pt>
                <c:pt idx="3321">
                  <c:v>1.1684900000000001E-10</c:v>
                </c:pt>
                <c:pt idx="3322">
                  <c:v>1.1686400000000001E-10</c:v>
                </c:pt>
                <c:pt idx="3323">
                  <c:v>1.1687399999999999E-10</c:v>
                </c:pt>
                <c:pt idx="3324">
                  <c:v>1.16875E-10</c:v>
                </c:pt>
                <c:pt idx="3325">
                  <c:v>1.1688800000000001E-10</c:v>
                </c:pt>
                <c:pt idx="3326">
                  <c:v>1.1689199999999999E-10</c:v>
                </c:pt>
                <c:pt idx="3327">
                  <c:v>1.16893E-10</c:v>
                </c:pt>
                <c:pt idx="3328">
                  <c:v>1.16899E-10</c:v>
                </c:pt>
                <c:pt idx="3329">
                  <c:v>1.16902E-10</c:v>
                </c:pt>
                <c:pt idx="3330">
                  <c:v>1.16903E-10</c:v>
                </c:pt>
                <c:pt idx="3331">
                  <c:v>1.16909E-10</c:v>
                </c:pt>
                <c:pt idx="3332">
                  <c:v>1.1691600000000001E-10</c:v>
                </c:pt>
                <c:pt idx="3333">
                  <c:v>1.16929E-10</c:v>
                </c:pt>
                <c:pt idx="3334">
                  <c:v>1.1693199999999999E-10</c:v>
                </c:pt>
                <c:pt idx="3335">
                  <c:v>1.1693400000000001E-10</c:v>
                </c:pt>
                <c:pt idx="3336">
                  <c:v>1.1693400000000001E-10</c:v>
                </c:pt>
                <c:pt idx="3337">
                  <c:v>1.16948E-10</c:v>
                </c:pt>
                <c:pt idx="3338">
                  <c:v>1.16963E-10</c:v>
                </c:pt>
                <c:pt idx="3339">
                  <c:v>1.16978E-10</c:v>
                </c:pt>
                <c:pt idx="3340">
                  <c:v>1.16981E-10</c:v>
                </c:pt>
                <c:pt idx="3341">
                  <c:v>1.16981E-10</c:v>
                </c:pt>
                <c:pt idx="3342">
                  <c:v>1.1698800000000001E-10</c:v>
                </c:pt>
                <c:pt idx="3343">
                  <c:v>1.16993E-10</c:v>
                </c:pt>
                <c:pt idx="3344">
                  <c:v>1.1699499999999999E-10</c:v>
                </c:pt>
                <c:pt idx="3345">
                  <c:v>1.1699799999999999E-10</c:v>
                </c:pt>
                <c:pt idx="3346">
                  <c:v>1.1700099999999999E-10</c:v>
                </c:pt>
                <c:pt idx="3347">
                  <c:v>1.17011E-10</c:v>
                </c:pt>
                <c:pt idx="3348">
                  <c:v>1.1701299999999999E-10</c:v>
                </c:pt>
                <c:pt idx="3349">
                  <c:v>1.1702199999999999E-10</c:v>
                </c:pt>
                <c:pt idx="3350">
                  <c:v>1.1702499999999999E-10</c:v>
                </c:pt>
                <c:pt idx="3351">
                  <c:v>1.17026E-10</c:v>
                </c:pt>
                <c:pt idx="3352">
                  <c:v>1.1703000000000001E-10</c:v>
                </c:pt>
                <c:pt idx="3353">
                  <c:v>1.17032E-10</c:v>
                </c:pt>
                <c:pt idx="3354">
                  <c:v>1.17038E-10</c:v>
                </c:pt>
                <c:pt idx="3355">
                  <c:v>1.1705100000000001E-10</c:v>
                </c:pt>
                <c:pt idx="3356">
                  <c:v>1.17062E-10</c:v>
                </c:pt>
                <c:pt idx="3357">
                  <c:v>1.17065E-10</c:v>
                </c:pt>
                <c:pt idx="3358">
                  <c:v>1.1706600000000001E-10</c:v>
                </c:pt>
                <c:pt idx="3359">
                  <c:v>1.17068E-10</c:v>
                </c:pt>
                <c:pt idx="3360">
                  <c:v>1.1707200000000001E-10</c:v>
                </c:pt>
                <c:pt idx="3361">
                  <c:v>1.1707800000000001E-10</c:v>
                </c:pt>
                <c:pt idx="3362">
                  <c:v>1.17086E-10</c:v>
                </c:pt>
                <c:pt idx="3363">
                  <c:v>1.17086E-10</c:v>
                </c:pt>
                <c:pt idx="3364">
                  <c:v>1.1709900000000001E-10</c:v>
                </c:pt>
                <c:pt idx="3365">
                  <c:v>1.17101E-10</c:v>
                </c:pt>
                <c:pt idx="3366">
                  <c:v>1.17101E-10</c:v>
                </c:pt>
                <c:pt idx="3367">
                  <c:v>1.1711E-10</c:v>
                </c:pt>
                <c:pt idx="3368">
                  <c:v>1.1711799999999999E-10</c:v>
                </c:pt>
                <c:pt idx="3369">
                  <c:v>1.17119E-10</c:v>
                </c:pt>
                <c:pt idx="3370">
                  <c:v>1.17122E-10</c:v>
                </c:pt>
                <c:pt idx="3371">
                  <c:v>1.17137E-10</c:v>
                </c:pt>
                <c:pt idx="3372">
                  <c:v>1.17155E-10</c:v>
                </c:pt>
                <c:pt idx="3373">
                  <c:v>1.17155E-10</c:v>
                </c:pt>
                <c:pt idx="3374">
                  <c:v>1.17156E-10</c:v>
                </c:pt>
                <c:pt idx="3375">
                  <c:v>1.17159E-10</c:v>
                </c:pt>
                <c:pt idx="3376">
                  <c:v>1.1716600000000001E-10</c:v>
                </c:pt>
                <c:pt idx="3377">
                  <c:v>1.1718E-10</c:v>
                </c:pt>
                <c:pt idx="3378">
                  <c:v>1.17183E-10</c:v>
                </c:pt>
                <c:pt idx="3379">
                  <c:v>1.17198E-10</c:v>
                </c:pt>
                <c:pt idx="3380">
                  <c:v>1.1720299999999999E-10</c:v>
                </c:pt>
                <c:pt idx="3381">
                  <c:v>1.1720899999999999E-10</c:v>
                </c:pt>
                <c:pt idx="3382">
                  <c:v>1.1721799999999999E-10</c:v>
                </c:pt>
                <c:pt idx="3383">
                  <c:v>1.1722699999999999E-10</c:v>
                </c:pt>
                <c:pt idx="3384">
                  <c:v>1.17231E-10</c:v>
                </c:pt>
                <c:pt idx="3385">
                  <c:v>1.17234E-10</c:v>
                </c:pt>
                <c:pt idx="3386">
                  <c:v>1.1723599999999999E-10</c:v>
                </c:pt>
                <c:pt idx="3387">
                  <c:v>1.17237E-10</c:v>
                </c:pt>
                <c:pt idx="3388">
                  <c:v>1.1724499999999999E-10</c:v>
                </c:pt>
                <c:pt idx="3389">
                  <c:v>1.1726899999999999E-10</c:v>
                </c:pt>
                <c:pt idx="3390">
                  <c:v>1.17282E-10</c:v>
                </c:pt>
                <c:pt idx="3391">
                  <c:v>1.1728300000000001E-10</c:v>
                </c:pt>
                <c:pt idx="3392">
                  <c:v>1.1728399999999999E-10</c:v>
                </c:pt>
                <c:pt idx="3393">
                  <c:v>1.1728600000000001E-10</c:v>
                </c:pt>
                <c:pt idx="3394">
                  <c:v>1.1728900000000001E-10</c:v>
                </c:pt>
                <c:pt idx="3395">
                  <c:v>1.1729899999999999E-10</c:v>
                </c:pt>
                <c:pt idx="3396">
                  <c:v>1.1730400000000001E-10</c:v>
                </c:pt>
                <c:pt idx="3397">
                  <c:v>1.1731300000000001E-10</c:v>
                </c:pt>
                <c:pt idx="3398">
                  <c:v>1.17324E-10</c:v>
                </c:pt>
                <c:pt idx="3399">
                  <c:v>1.17327E-10</c:v>
                </c:pt>
                <c:pt idx="3400">
                  <c:v>1.1733700000000001E-10</c:v>
                </c:pt>
                <c:pt idx="3401">
                  <c:v>1.1733799999999999E-10</c:v>
                </c:pt>
                <c:pt idx="3402">
                  <c:v>1.1734399999999999E-10</c:v>
                </c:pt>
                <c:pt idx="3403">
                  <c:v>1.17364E-10</c:v>
                </c:pt>
                <c:pt idx="3404">
                  <c:v>1.17366E-10</c:v>
                </c:pt>
                <c:pt idx="3405">
                  <c:v>1.17372E-10</c:v>
                </c:pt>
                <c:pt idx="3406">
                  <c:v>1.17375E-10</c:v>
                </c:pt>
                <c:pt idx="3407">
                  <c:v>1.1738000000000001E-10</c:v>
                </c:pt>
                <c:pt idx="3408">
                  <c:v>1.17388E-10</c:v>
                </c:pt>
                <c:pt idx="3409">
                  <c:v>1.1739200000000001E-10</c:v>
                </c:pt>
                <c:pt idx="3410">
                  <c:v>1.1739899999999999E-10</c:v>
                </c:pt>
                <c:pt idx="3411">
                  <c:v>1.174E-10</c:v>
                </c:pt>
                <c:pt idx="3412">
                  <c:v>1.17406E-10</c:v>
                </c:pt>
                <c:pt idx="3413">
                  <c:v>1.17406E-10</c:v>
                </c:pt>
                <c:pt idx="3414">
                  <c:v>1.1741000000000001E-10</c:v>
                </c:pt>
                <c:pt idx="3415">
                  <c:v>1.1741399999999999E-10</c:v>
                </c:pt>
                <c:pt idx="3416">
                  <c:v>1.1742500000000001E-10</c:v>
                </c:pt>
                <c:pt idx="3417">
                  <c:v>1.1742800000000001E-10</c:v>
                </c:pt>
                <c:pt idx="3418">
                  <c:v>1.1743E-10</c:v>
                </c:pt>
                <c:pt idx="3419">
                  <c:v>1.17457E-10</c:v>
                </c:pt>
                <c:pt idx="3420">
                  <c:v>1.1746199999999999E-10</c:v>
                </c:pt>
                <c:pt idx="3421">
                  <c:v>1.1747600000000001E-10</c:v>
                </c:pt>
                <c:pt idx="3422">
                  <c:v>1.1748200000000001E-10</c:v>
                </c:pt>
                <c:pt idx="3423">
                  <c:v>1.1748800000000001E-10</c:v>
                </c:pt>
                <c:pt idx="3424">
                  <c:v>1.1749100000000001E-10</c:v>
                </c:pt>
                <c:pt idx="3425">
                  <c:v>1.17505E-10</c:v>
                </c:pt>
                <c:pt idx="3426">
                  <c:v>1.17511E-10</c:v>
                </c:pt>
                <c:pt idx="3427">
                  <c:v>1.1751899999999999E-10</c:v>
                </c:pt>
                <c:pt idx="3428">
                  <c:v>1.1752799999999999E-10</c:v>
                </c:pt>
                <c:pt idx="3429">
                  <c:v>1.1752799999999999E-10</c:v>
                </c:pt>
                <c:pt idx="3430">
                  <c:v>1.17529E-10</c:v>
                </c:pt>
                <c:pt idx="3431">
                  <c:v>1.17529E-10</c:v>
                </c:pt>
                <c:pt idx="3432">
                  <c:v>1.1753600000000001E-10</c:v>
                </c:pt>
                <c:pt idx="3433">
                  <c:v>1.1753900000000001E-10</c:v>
                </c:pt>
                <c:pt idx="3434">
                  <c:v>1.1755199999999999E-10</c:v>
                </c:pt>
                <c:pt idx="3435">
                  <c:v>1.1755199999999999E-10</c:v>
                </c:pt>
                <c:pt idx="3436">
                  <c:v>1.1755199999999999E-10</c:v>
                </c:pt>
                <c:pt idx="3437">
                  <c:v>1.1755400000000001E-10</c:v>
                </c:pt>
                <c:pt idx="3438">
                  <c:v>1.17568E-10</c:v>
                </c:pt>
                <c:pt idx="3439">
                  <c:v>1.17578E-10</c:v>
                </c:pt>
                <c:pt idx="3440">
                  <c:v>1.1758E-10</c:v>
                </c:pt>
                <c:pt idx="3441">
                  <c:v>1.17584E-10</c:v>
                </c:pt>
                <c:pt idx="3442">
                  <c:v>1.17586E-10</c:v>
                </c:pt>
                <c:pt idx="3443">
                  <c:v>1.1760600000000001E-10</c:v>
                </c:pt>
                <c:pt idx="3444">
                  <c:v>1.1761500000000001E-10</c:v>
                </c:pt>
                <c:pt idx="3445">
                  <c:v>1.17617E-10</c:v>
                </c:pt>
                <c:pt idx="3446">
                  <c:v>1.1761899999999999E-10</c:v>
                </c:pt>
                <c:pt idx="3447">
                  <c:v>1.1762400000000001E-10</c:v>
                </c:pt>
                <c:pt idx="3448">
                  <c:v>1.17629E-10</c:v>
                </c:pt>
                <c:pt idx="3449">
                  <c:v>1.1763399999999999E-10</c:v>
                </c:pt>
                <c:pt idx="3450">
                  <c:v>1.17647E-10</c:v>
                </c:pt>
                <c:pt idx="3451">
                  <c:v>1.17653E-10</c:v>
                </c:pt>
                <c:pt idx="3452">
                  <c:v>1.1765499999999999E-10</c:v>
                </c:pt>
                <c:pt idx="3453">
                  <c:v>1.17656E-10</c:v>
                </c:pt>
                <c:pt idx="3454">
                  <c:v>1.17662E-10</c:v>
                </c:pt>
                <c:pt idx="3455">
                  <c:v>1.17671E-10</c:v>
                </c:pt>
                <c:pt idx="3456">
                  <c:v>1.17674E-10</c:v>
                </c:pt>
                <c:pt idx="3457">
                  <c:v>1.17686E-10</c:v>
                </c:pt>
                <c:pt idx="3458">
                  <c:v>1.1769600000000001E-10</c:v>
                </c:pt>
                <c:pt idx="3459">
                  <c:v>1.1769699999999999E-10</c:v>
                </c:pt>
                <c:pt idx="3460">
                  <c:v>1.1770899999999999E-10</c:v>
                </c:pt>
                <c:pt idx="3461">
                  <c:v>1.1770899999999999E-10</c:v>
                </c:pt>
                <c:pt idx="3462">
                  <c:v>1.1771499999999999E-10</c:v>
                </c:pt>
                <c:pt idx="3463">
                  <c:v>1.17716E-10</c:v>
                </c:pt>
                <c:pt idx="3464">
                  <c:v>1.1771700000000001E-10</c:v>
                </c:pt>
                <c:pt idx="3465">
                  <c:v>1.1772399999999999E-10</c:v>
                </c:pt>
                <c:pt idx="3466">
                  <c:v>1.1772600000000001E-10</c:v>
                </c:pt>
                <c:pt idx="3467">
                  <c:v>1.17728E-10</c:v>
                </c:pt>
                <c:pt idx="3468">
                  <c:v>1.1772999999999999E-10</c:v>
                </c:pt>
                <c:pt idx="3469">
                  <c:v>1.17734E-10</c:v>
                </c:pt>
                <c:pt idx="3470">
                  <c:v>1.1773500000000001E-10</c:v>
                </c:pt>
                <c:pt idx="3471">
                  <c:v>1.17737E-10</c:v>
                </c:pt>
                <c:pt idx="3472">
                  <c:v>1.1774100000000001E-10</c:v>
                </c:pt>
                <c:pt idx="3473">
                  <c:v>1.17752E-10</c:v>
                </c:pt>
                <c:pt idx="3474">
                  <c:v>1.1775399999999999E-10</c:v>
                </c:pt>
                <c:pt idx="3475">
                  <c:v>1.17758E-10</c:v>
                </c:pt>
                <c:pt idx="3476">
                  <c:v>1.1776500000000001E-10</c:v>
                </c:pt>
                <c:pt idx="3477">
                  <c:v>1.1777E-10</c:v>
                </c:pt>
                <c:pt idx="3478">
                  <c:v>1.1778399999999999E-10</c:v>
                </c:pt>
                <c:pt idx="3479">
                  <c:v>1.1778600000000001E-10</c:v>
                </c:pt>
                <c:pt idx="3480">
                  <c:v>1.1780499999999999E-10</c:v>
                </c:pt>
                <c:pt idx="3481">
                  <c:v>1.1780499999999999E-10</c:v>
                </c:pt>
                <c:pt idx="3482">
                  <c:v>1.17813E-10</c:v>
                </c:pt>
                <c:pt idx="3483">
                  <c:v>1.17815E-10</c:v>
                </c:pt>
                <c:pt idx="3484">
                  <c:v>1.17834E-10</c:v>
                </c:pt>
                <c:pt idx="3485">
                  <c:v>1.1784100000000001E-10</c:v>
                </c:pt>
                <c:pt idx="3486">
                  <c:v>1.17846E-10</c:v>
                </c:pt>
                <c:pt idx="3487">
                  <c:v>1.17858E-10</c:v>
                </c:pt>
                <c:pt idx="3488">
                  <c:v>1.17864E-10</c:v>
                </c:pt>
                <c:pt idx="3489">
                  <c:v>1.17864E-10</c:v>
                </c:pt>
                <c:pt idx="3490">
                  <c:v>1.1787499999999999E-10</c:v>
                </c:pt>
                <c:pt idx="3491">
                  <c:v>1.1788600000000001E-10</c:v>
                </c:pt>
                <c:pt idx="3492">
                  <c:v>1.1788600000000001E-10</c:v>
                </c:pt>
                <c:pt idx="3493">
                  <c:v>1.1789200000000001E-10</c:v>
                </c:pt>
                <c:pt idx="3494">
                  <c:v>1.17894E-10</c:v>
                </c:pt>
                <c:pt idx="3495">
                  <c:v>1.1790199999999999E-10</c:v>
                </c:pt>
                <c:pt idx="3496">
                  <c:v>1.17903E-10</c:v>
                </c:pt>
                <c:pt idx="3497">
                  <c:v>1.1790499999999999E-10</c:v>
                </c:pt>
                <c:pt idx="3498">
                  <c:v>1.1791399999999999E-10</c:v>
                </c:pt>
                <c:pt idx="3499">
                  <c:v>1.17918E-10</c:v>
                </c:pt>
                <c:pt idx="3500">
                  <c:v>1.1792299999999999E-10</c:v>
                </c:pt>
                <c:pt idx="3501">
                  <c:v>1.1793E-10</c:v>
                </c:pt>
                <c:pt idx="3502">
                  <c:v>1.17936E-10</c:v>
                </c:pt>
                <c:pt idx="3503">
                  <c:v>1.1794900000000001E-10</c:v>
                </c:pt>
                <c:pt idx="3504">
                  <c:v>1.17954E-10</c:v>
                </c:pt>
                <c:pt idx="3505">
                  <c:v>1.17981E-10</c:v>
                </c:pt>
                <c:pt idx="3506">
                  <c:v>1.17984E-10</c:v>
                </c:pt>
                <c:pt idx="3507">
                  <c:v>1.1798800000000001E-10</c:v>
                </c:pt>
                <c:pt idx="3508">
                  <c:v>1.1798899999999999E-10</c:v>
                </c:pt>
                <c:pt idx="3509">
                  <c:v>1.1799100000000001E-10</c:v>
                </c:pt>
                <c:pt idx="3510">
                  <c:v>1.17999E-10</c:v>
                </c:pt>
                <c:pt idx="3511">
                  <c:v>1.1800099999999999E-10</c:v>
                </c:pt>
                <c:pt idx="3512">
                  <c:v>1.1802400000000001E-10</c:v>
                </c:pt>
                <c:pt idx="3513">
                  <c:v>1.1802400000000001E-10</c:v>
                </c:pt>
                <c:pt idx="3514">
                  <c:v>1.1802499999999999E-10</c:v>
                </c:pt>
                <c:pt idx="3515">
                  <c:v>1.1803099999999999E-10</c:v>
                </c:pt>
                <c:pt idx="3516">
                  <c:v>1.1803399999999999E-10</c:v>
                </c:pt>
                <c:pt idx="3517">
                  <c:v>1.1806E-10</c:v>
                </c:pt>
                <c:pt idx="3518">
                  <c:v>1.1806700000000001E-10</c:v>
                </c:pt>
                <c:pt idx="3519">
                  <c:v>1.1806799999999999E-10</c:v>
                </c:pt>
                <c:pt idx="3520">
                  <c:v>1.18072E-10</c:v>
                </c:pt>
                <c:pt idx="3521">
                  <c:v>1.1807399999999999E-10</c:v>
                </c:pt>
                <c:pt idx="3522">
                  <c:v>1.1807600000000001E-10</c:v>
                </c:pt>
                <c:pt idx="3523">
                  <c:v>1.18081E-10</c:v>
                </c:pt>
                <c:pt idx="3524">
                  <c:v>1.1808299999999999E-10</c:v>
                </c:pt>
                <c:pt idx="3525">
                  <c:v>1.18084E-10</c:v>
                </c:pt>
                <c:pt idx="3526">
                  <c:v>1.1809799999999999E-10</c:v>
                </c:pt>
                <c:pt idx="3527">
                  <c:v>1.1810099999999999E-10</c:v>
                </c:pt>
                <c:pt idx="3528">
                  <c:v>1.1812199999999999E-10</c:v>
                </c:pt>
                <c:pt idx="3529">
                  <c:v>1.1812499999999999E-10</c:v>
                </c:pt>
                <c:pt idx="3530">
                  <c:v>1.1813399999999999E-10</c:v>
                </c:pt>
                <c:pt idx="3531">
                  <c:v>1.1815499999999999E-10</c:v>
                </c:pt>
                <c:pt idx="3532">
                  <c:v>1.1816699999999999E-10</c:v>
                </c:pt>
                <c:pt idx="3533">
                  <c:v>1.18168E-10</c:v>
                </c:pt>
                <c:pt idx="3534">
                  <c:v>1.18174E-10</c:v>
                </c:pt>
                <c:pt idx="3535">
                  <c:v>1.18177E-10</c:v>
                </c:pt>
                <c:pt idx="3536">
                  <c:v>1.1817800000000001E-10</c:v>
                </c:pt>
                <c:pt idx="3537">
                  <c:v>1.1819000000000001E-10</c:v>
                </c:pt>
                <c:pt idx="3538">
                  <c:v>1.1819099999999999E-10</c:v>
                </c:pt>
                <c:pt idx="3539">
                  <c:v>1.1820500000000001E-10</c:v>
                </c:pt>
                <c:pt idx="3540">
                  <c:v>1.18207E-10</c:v>
                </c:pt>
                <c:pt idx="3541">
                  <c:v>1.1820899999999999E-10</c:v>
                </c:pt>
                <c:pt idx="3542">
                  <c:v>1.1820899999999999E-10</c:v>
                </c:pt>
                <c:pt idx="3543">
                  <c:v>1.18213E-10</c:v>
                </c:pt>
                <c:pt idx="3544">
                  <c:v>1.1822699999999999E-10</c:v>
                </c:pt>
                <c:pt idx="3545">
                  <c:v>1.1823200000000001E-10</c:v>
                </c:pt>
                <c:pt idx="3546">
                  <c:v>1.1823200000000001E-10</c:v>
                </c:pt>
                <c:pt idx="3547">
                  <c:v>1.18246E-10</c:v>
                </c:pt>
                <c:pt idx="3548">
                  <c:v>1.1825300000000001E-10</c:v>
                </c:pt>
                <c:pt idx="3549">
                  <c:v>1.18259E-10</c:v>
                </c:pt>
                <c:pt idx="3550">
                  <c:v>1.1827E-10</c:v>
                </c:pt>
                <c:pt idx="3551">
                  <c:v>1.1828100000000001E-10</c:v>
                </c:pt>
                <c:pt idx="3552">
                  <c:v>1.1829000000000001E-10</c:v>
                </c:pt>
                <c:pt idx="3553">
                  <c:v>1.1829000000000001E-10</c:v>
                </c:pt>
                <c:pt idx="3554">
                  <c:v>1.1829600000000001E-10</c:v>
                </c:pt>
                <c:pt idx="3555">
                  <c:v>1.1829600000000001E-10</c:v>
                </c:pt>
                <c:pt idx="3556">
                  <c:v>1.1829999999999999E-10</c:v>
                </c:pt>
                <c:pt idx="3557">
                  <c:v>1.18322E-10</c:v>
                </c:pt>
                <c:pt idx="3558">
                  <c:v>1.1832900000000001E-10</c:v>
                </c:pt>
                <c:pt idx="3559">
                  <c:v>1.1835099999999999E-10</c:v>
                </c:pt>
                <c:pt idx="3560">
                  <c:v>1.18367E-10</c:v>
                </c:pt>
                <c:pt idx="3561">
                  <c:v>1.1837E-10</c:v>
                </c:pt>
                <c:pt idx="3562">
                  <c:v>1.1837100000000001E-10</c:v>
                </c:pt>
                <c:pt idx="3563">
                  <c:v>1.1837499999999999E-10</c:v>
                </c:pt>
                <c:pt idx="3564">
                  <c:v>1.18388E-10</c:v>
                </c:pt>
                <c:pt idx="3565">
                  <c:v>1.1838999999999999E-10</c:v>
                </c:pt>
                <c:pt idx="3566">
                  <c:v>1.1839899999999999E-10</c:v>
                </c:pt>
                <c:pt idx="3567">
                  <c:v>1.184E-10</c:v>
                </c:pt>
                <c:pt idx="3568">
                  <c:v>1.1840100000000001E-10</c:v>
                </c:pt>
                <c:pt idx="3569">
                  <c:v>1.1841000000000001E-10</c:v>
                </c:pt>
                <c:pt idx="3570">
                  <c:v>1.1841099999999999E-10</c:v>
                </c:pt>
                <c:pt idx="3571">
                  <c:v>1.18412E-10</c:v>
                </c:pt>
                <c:pt idx="3572">
                  <c:v>1.18415E-10</c:v>
                </c:pt>
                <c:pt idx="3573">
                  <c:v>1.1841600000000001E-10</c:v>
                </c:pt>
                <c:pt idx="3574">
                  <c:v>1.18427E-10</c:v>
                </c:pt>
                <c:pt idx="3575">
                  <c:v>1.1843E-10</c:v>
                </c:pt>
                <c:pt idx="3576">
                  <c:v>1.1843199999999999E-10</c:v>
                </c:pt>
                <c:pt idx="3577">
                  <c:v>1.18439E-10</c:v>
                </c:pt>
                <c:pt idx="3578">
                  <c:v>1.1844000000000001E-10</c:v>
                </c:pt>
                <c:pt idx="3579">
                  <c:v>1.18442E-10</c:v>
                </c:pt>
                <c:pt idx="3580">
                  <c:v>1.18442E-10</c:v>
                </c:pt>
                <c:pt idx="3581">
                  <c:v>1.1845899999999999E-10</c:v>
                </c:pt>
                <c:pt idx="3582">
                  <c:v>1.18466E-10</c:v>
                </c:pt>
                <c:pt idx="3583">
                  <c:v>1.18466E-10</c:v>
                </c:pt>
                <c:pt idx="3584">
                  <c:v>1.18466E-10</c:v>
                </c:pt>
                <c:pt idx="3585">
                  <c:v>1.1847300000000001E-10</c:v>
                </c:pt>
                <c:pt idx="3586">
                  <c:v>1.18487E-10</c:v>
                </c:pt>
                <c:pt idx="3587">
                  <c:v>1.1850700000000001E-10</c:v>
                </c:pt>
                <c:pt idx="3588">
                  <c:v>1.1851000000000001E-10</c:v>
                </c:pt>
                <c:pt idx="3589">
                  <c:v>1.18511E-10</c:v>
                </c:pt>
                <c:pt idx="3590">
                  <c:v>1.18514E-10</c:v>
                </c:pt>
                <c:pt idx="3591">
                  <c:v>1.1851600000000001E-10</c:v>
                </c:pt>
                <c:pt idx="3592">
                  <c:v>1.1852899999999999E-10</c:v>
                </c:pt>
                <c:pt idx="3593">
                  <c:v>1.1853499999999999E-10</c:v>
                </c:pt>
                <c:pt idx="3594">
                  <c:v>1.1854399999999999E-10</c:v>
                </c:pt>
                <c:pt idx="3595">
                  <c:v>1.1854600000000001E-10</c:v>
                </c:pt>
                <c:pt idx="3596">
                  <c:v>1.1854900000000001E-10</c:v>
                </c:pt>
                <c:pt idx="3597">
                  <c:v>1.1854999999999999E-10</c:v>
                </c:pt>
                <c:pt idx="3598">
                  <c:v>1.1855500000000001E-10</c:v>
                </c:pt>
                <c:pt idx="3599">
                  <c:v>1.1855500000000001E-10</c:v>
                </c:pt>
                <c:pt idx="3600">
                  <c:v>1.1855899999999999E-10</c:v>
                </c:pt>
                <c:pt idx="3601">
                  <c:v>1.1856E-10</c:v>
                </c:pt>
                <c:pt idx="3602">
                  <c:v>1.18566E-10</c:v>
                </c:pt>
                <c:pt idx="3603">
                  <c:v>1.1857099999999999E-10</c:v>
                </c:pt>
                <c:pt idx="3604">
                  <c:v>1.1858500000000001E-10</c:v>
                </c:pt>
                <c:pt idx="3605">
                  <c:v>1.1858500000000001E-10</c:v>
                </c:pt>
                <c:pt idx="3606">
                  <c:v>1.1859400000000001E-10</c:v>
                </c:pt>
                <c:pt idx="3607">
                  <c:v>1.18596E-10</c:v>
                </c:pt>
                <c:pt idx="3608">
                  <c:v>1.18596E-10</c:v>
                </c:pt>
                <c:pt idx="3609">
                  <c:v>1.1859700000000001E-10</c:v>
                </c:pt>
                <c:pt idx="3610">
                  <c:v>1.1863000000000001E-10</c:v>
                </c:pt>
                <c:pt idx="3611">
                  <c:v>1.18644E-10</c:v>
                </c:pt>
                <c:pt idx="3612">
                  <c:v>1.1864599999999999E-10</c:v>
                </c:pt>
                <c:pt idx="3613">
                  <c:v>1.18659E-10</c:v>
                </c:pt>
                <c:pt idx="3614">
                  <c:v>1.18662E-10</c:v>
                </c:pt>
                <c:pt idx="3615">
                  <c:v>1.1866600000000001E-10</c:v>
                </c:pt>
                <c:pt idx="3616">
                  <c:v>1.1868E-10</c:v>
                </c:pt>
                <c:pt idx="3617">
                  <c:v>1.1869000000000001E-10</c:v>
                </c:pt>
                <c:pt idx="3618">
                  <c:v>1.18695E-10</c:v>
                </c:pt>
                <c:pt idx="3619">
                  <c:v>1.1869999999999999E-10</c:v>
                </c:pt>
                <c:pt idx="3620">
                  <c:v>1.1870200000000001E-10</c:v>
                </c:pt>
                <c:pt idx="3621">
                  <c:v>1.1870299999999999E-10</c:v>
                </c:pt>
                <c:pt idx="3622">
                  <c:v>1.1871799999999999E-10</c:v>
                </c:pt>
                <c:pt idx="3623">
                  <c:v>1.18719E-10</c:v>
                </c:pt>
                <c:pt idx="3624">
                  <c:v>1.18719E-10</c:v>
                </c:pt>
                <c:pt idx="3625">
                  <c:v>1.18723E-10</c:v>
                </c:pt>
                <c:pt idx="3626">
                  <c:v>1.18732E-10</c:v>
                </c:pt>
                <c:pt idx="3627">
                  <c:v>1.1874E-10</c:v>
                </c:pt>
                <c:pt idx="3628">
                  <c:v>1.18747E-10</c:v>
                </c:pt>
                <c:pt idx="3629">
                  <c:v>1.1874899999999999E-10</c:v>
                </c:pt>
                <c:pt idx="3630">
                  <c:v>1.18756E-10</c:v>
                </c:pt>
                <c:pt idx="3631">
                  <c:v>1.1876000000000001E-10</c:v>
                </c:pt>
                <c:pt idx="3632">
                  <c:v>1.1876699999999999E-10</c:v>
                </c:pt>
                <c:pt idx="3633">
                  <c:v>1.1878E-10</c:v>
                </c:pt>
                <c:pt idx="3634">
                  <c:v>1.1878700000000001E-10</c:v>
                </c:pt>
                <c:pt idx="3635">
                  <c:v>1.1878799999999999E-10</c:v>
                </c:pt>
                <c:pt idx="3636">
                  <c:v>1.1879600000000001E-10</c:v>
                </c:pt>
                <c:pt idx="3637">
                  <c:v>1.1881E-10</c:v>
                </c:pt>
                <c:pt idx="3638">
                  <c:v>1.1881400000000001E-10</c:v>
                </c:pt>
                <c:pt idx="3639">
                  <c:v>1.18828E-10</c:v>
                </c:pt>
                <c:pt idx="3640">
                  <c:v>1.1882900000000001E-10</c:v>
                </c:pt>
                <c:pt idx="3641">
                  <c:v>1.1882900000000001E-10</c:v>
                </c:pt>
                <c:pt idx="3642">
                  <c:v>1.1883299999999999E-10</c:v>
                </c:pt>
                <c:pt idx="3643">
                  <c:v>1.1884700000000001E-10</c:v>
                </c:pt>
                <c:pt idx="3644">
                  <c:v>1.1885699999999999E-10</c:v>
                </c:pt>
                <c:pt idx="3645">
                  <c:v>1.1886899999999999E-10</c:v>
                </c:pt>
                <c:pt idx="3646">
                  <c:v>1.18876E-10</c:v>
                </c:pt>
                <c:pt idx="3647">
                  <c:v>1.1889899999999999E-10</c:v>
                </c:pt>
                <c:pt idx="3648">
                  <c:v>1.18906E-10</c:v>
                </c:pt>
                <c:pt idx="3649">
                  <c:v>1.1891399999999999E-10</c:v>
                </c:pt>
                <c:pt idx="3650">
                  <c:v>1.1892200000000001E-10</c:v>
                </c:pt>
                <c:pt idx="3651">
                  <c:v>1.1892299999999999E-10</c:v>
                </c:pt>
                <c:pt idx="3652">
                  <c:v>1.1892500000000001E-10</c:v>
                </c:pt>
                <c:pt idx="3653">
                  <c:v>1.18927E-10</c:v>
                </c:pt>
                <c:pt idx="3654">
                  <c:v>1.1892899999999999E-10</c:v>
                </c:pt>
                <c:pt idx="3655">
                  <c:v>1.18936E-10</c:v>
                </c:pt>
                <c:pt idx="3656">
                  <c:v>1.1893799999999999E-10</c:v>
                </c:pt>
                <c:pt idx="3657">
                  <c:v>1.18945E-10</c:v>
                </c:pt>
                <c:pt idx="3658">
                  <c:v>1.1894999999999999E-10</c:v>
                </c:pt>
                <c:pt idx="3659">
                  <c:v>1.18955E-10</c:v>
                </c:pt>
                <c:pt idx="3660">
                  <c:v>1.18958E-10</c:v>
                </c:pt>
                <c:pt idx="3661">
                  <c:v>1.1896500000000001E-10</c:v>
                </c:pt>
                <c:pt idx="3662">
                  <c:v>1.18985E-10</c:v>
                </c:pt>
                <c:pt idx="3663">
                  <c:v>1.1898600000000001E-10</c:v>
                </c:pt>
                <c:pt idx="3664">
                  <c:v>1.1898999999999999E-10</c:v>
                </c:pt>
                <c:pt idx="3665">
                  <c:v>1.1899500000000001E-10</c:v>
                </c:pt>
                <c:pt idx="3666">
                  <c:v>1.1899599999999999E-10</c:v>
                </c:pt>
                <c:pt idx="3667">
                  <c:v>1.1901300000000001E-10</c:v>
                </c:pt>
                <c:pt idx="3668">
                  <c:v>1.1901699999999999E-10</c:v>
                </c:pt>
                <c:pt idx="3669">
                  <c:v>1.1901999999999999E-10</c:v>
                </c:pt>
                <c:pt idx="3670">
                  <c:v>1.19021E-10</c:v>
                </c:pt>
                <c:pt idx="3671">
                  <c:v>1.1903700000000001E-10</c:v>
                </c:pt>
                <c:pt idx="3672">
                  <c:v>1.1904000000000001E-10</c:v>
                </c:pt>
                <c:pt idx="3673">
                  <c:v>1.1904600000000001E-10</c:v>
                </c:pt>
                <c:pt idx="3674">
                  <c:v>1.1905500000000001E-10</c:v>
                </c:pt>
                <c:pt idx="3675">
                  <c:v>1.19066E-10</c:v>
                </c:pt>
                <c:pt idx="3676">
                  <c:v>1.19087E-10</c:v>
                </c:pt>
                <c:pt idx="3677">
                  <c:v>1.19102E-10</c:v>
                </c:pt>
                <c:pt idx="3678">
                  <c:v>1.19111E-10</c:v>
                </c:pt>
                <c:pt idx="3679">
                  <c:v>1.1911299999999999E-10</c:v>
                </c:pt>
                <c:pt idx="3680">
                  <c:v>1.19114E-10</c:v>
                </c:pt>
                <c:pt idx="3681">
                  <c:v>1.1912199999999999E-10</c:v>
                </c:pt>
                <c:pt idx="3682">
                  <c:v>1.1912400000000001E-10</c:v>
                </c:pt>
                <c:pt idx="3683">
                  <c:v>1.19126E-10</c:v>
                </c:pt>
                <c:pt idx="3684">
                  <c:v>1.1913000000000001E-10</c:v>
                </c:pt>
                <c:pt idx="3685">
                  <c:v>1.1913699999999999E-10</c:v>
                </c:pt>
                <c:pt idx="3686">
                  <c:v>1.1913900000000001E-10</c:v>
                </c:pt>
                <c:pt idx="3687">
                  <c:v>1.19156E-10</c:v>
                </c:pt>
                <c:pt idx="3688">
                  <c:v>1.1915700000000001E-10</c:v>
                </c:pt>
                <c:pt idx="3689">
                  <c:v>1.1915799999999999E-10</c:v>
                </c:pt>
                <c:pt idx="3690">
                  <c:v>1.1916300000000001E-10</c:v>
                </c:pt>
                <c:pt idx="3691">
                  <c:v>1.19169E-10</c:v>
                </c:pt>
                <c:pt idx="3692">
                  <c:v>1.19183E-10</c:v>
                </c:pt>
                <c:pt idx="3693">
                  <c:v>1.19196E-10</c:v>
                </c:pt>
                <c:pt idx="3694">
                  <c:v>1.1920300000000001E-10</c:v>
                </c:pt>
                <c:pt idx="3695">
                  <c:v>1.1920600000000001E-10</c:v>
                </c:pt>
                <c:pt idx="3696">
                  <c:v>1.19208E-10</c:v>
                </c:pt>
                <c:pt idx="3697">
                  <c:v>1.1921299999999999E-10</c:v>
                </c:pt>
                <c:pt idx="3698">
                  <c:v>1.1922799999999999E-10</c:v>
                </c:pt>
                <c:pt idx="3699">
                  <c:v>1.1922799999999999E-10</c:v>
                </c:pt>
                <c:pt idx="3700">
                  <c:v>1.1923300000000001E-10</c:v>
                </c:pt>
                <c:pt idx="3701">
                  <c:v>1.1924200000000001E-10</c:v>
                </c:pt>
                <c:pt idx="3702">
                  <c:v>1.19244E-10</c:v>
                </c:pt>
                <c:pt idx="3703">
                  <c:v>1.1924899999999999E-10</c:v>
                </c:pt>
                <c:pt idx="3704">
                  <c:v>1.1926900000000001E-10</c:v>
                </c:pt>
                <c:pt idx="3705">
                  <c:v>1.19271E-10</c:v>
                </c:pt>
                <c:pt idx="3706">
                  <c:v>1.19271E-10</c:v>
                </c:pt>
                <c:pt idx="3707">
                  <c:v>1.19274E-10</c:v>
                </c:pt>
                <c:pt idx="3708">
                  <c:v>1.1928100000000001E-10</c:v>
                </c:pt>
                <c:pt idx="3709">
                  <c:v>1.19298E-10</c:v>
                </c:pt>
                <c:pt idx="3710">
                  <c:v>1.1930200000000001E-10</c:v>
                </c:pt>
                <c:pt idx="3711">
                  <c:v>1.1930200000000001E-10</c:v>
                </c:pt>
                <c:pt idx="3712">
                  <c:v>1.1930500000000001E-10</c:v>
                </c:pt>
                <c:pt idx="3713">
                  <c:v>1.1930599999999999E-10</c:v>
                </c:pt>
                <c:pt idx="3714">
                  <c:v>1.1930899999999999E-10</c:v>
                </c:pt>
                <c:pt idx="3715">
                  <c:v>1.1931700000000001E-10</c:v>
                </c:pt>
                <c:pt idx="3716">
                  <c:v>1.1932900000000001E-10</c:v>
                </c:pt>
                <c:pt idx="3717">
                  <c:v>1.19334E-10</c:v>
                </c:pt>
                <c:pt idx="3718">
                  <c:v>1.1933599999999999E-10</c:v>
                </c:pt>
                <c:pt idx="3719">
                  <c:v>1.19346E-10</c:v>
                </c:pt>
                <c:pt idx="3720">
                  <c:v>1.1934700000000001E-10</c:v>
                </c:pt>
                <c:pt idx="3721">
                  <c:v>1.1935000000000001E-10</c:v>
                </c:pt>
                <c:pt idx="3722">
                  <c:v>1.1935900000000001E-10</c:v>
                </c:pt>
                <c:pt idx="3723">
                  <c:v>1.1935999999999999E-10</c:v>
                </c:pt>
                <c:pt idx="3724">
                  <c:v>1.1937E-10</c:v>
                </c:pt>
                <c:pt idx="3725">
                  <c:v>1.1937199999999999E-10</c:v>
                </c:pt>
                <c:pt idx="3726">
                  <c:v>1.19376E-10</c:v>
                </c:pt>
                <c:pt idx="3727">
                  <c:v>1.19388E-10</c:v>
                </c:pt>
                <c:pt idx="3728">
                  <c:v>1.1939899999999999E-10</c:v>
                </c:pt>
                <c:pt idx="3729">
                  <c:v>1.19413E-10</c:v>
                </c:pt>
                <c:pt idx="3730">
                  <c:v>1.19421E-10</c:v>
                </c:pt>
                <c:pt idx="3731">
                  <c:v>1.19424E-10</c:v>
                </c:pt>
                <c:pt idx="3732">
                  <c:v>1.1943800000000001E-10</c:v>
                </c:pt>
                <c:pt idx="3733">
                  <c:v>1.1944E-10</c:v>
                </c:pt>
                <c:pt idx="3734">
                  <c:v>1.1944E-10</c:v>
                </c:pt>
                <c:pt idx="3735">
                  <c:v>1.1944100000000001E-10</c:v>
                </c:pt>
                <c:pt idx="3736">
                  <c:v>1.1944499999999999E-10</c:v>
                </c:pt>
                <c:pt idx="3737">
                  <c:v>1.19452E-10</c:v>
                </c:pt>
                <c:pt idx="3738">
                  <c:v>1.1945399999999999E-10</c:v>
                </c:pt>
                <c:pt idx="3739">
                  <c:v>1.1945600000000001E-10</c:v>
                </c:pt>
                <c:pt idx="3740">
                  <c:v>1.19461E-10</c:v>
                </c:pt>
                <c:pt idx="3741">
                  <c:v>1.1947700000000001E-10</c:v>
                </c:pt>
                <c:pt idx="3742">
                  <c:v>1.19479E-10</c:v>
                </c:pt>
                <c:pt idx="3743">
                  <c:v>1.1948000000000001E-10</c:v>
                </c:pt>
                <c:pt idx="3744">
                  <c:v>1.1948900000000001E-10</c:v>
                </c:pt>
                <c:pt idx="3745">
                  <c:v>1.1950400000000001E-10</c:v>
                </c:pt>
                <c:pt idx="3746">
                  <c:v>1.1951300000000001E-10</c:v>
                </c:pt>
                <c:pt idx="3747">
                  <c:v>1.1952800000000001E-10</c:v>
                </c:pt>
                <c:pt idx="3748">
                  <c:v>1.19536E-10</c:v>
                </c:pt>
                <c:pt idx="3749">
                  <c:v>1.1954699999999999E-10</c:v>
                </c:pt>
                <c:pt idx="3750">
                  <c:v>1.19548E-10</c:v>
                </c:pt>
                <c:pt idx="3751">
                  <c:v>1.1955599999999999E-10</c:v>
                </c:pt>
                <c:pt idx="3752">
                  <c:v>1.19557E-10</c:v>
                </c:pt>
                <c:pt idx="3753">
                  <c:v>1.1955800000000001E-10</c:v>
                </c:pt>
                <c:pt idx="3754">
                  <c:v>1.1958599999999999E-10</c:v>
                </c:pt>
                <c:pt idx="3755">
                  <c:v>1.19587E-10</c:v>
                </c:pt>
                <c:pt idx="3756">
                  <c:v>1.19611E-10</c:v>
                </c:pt>
                <c:pt idx="3757">
                  <c:v>1.19611E-10</c:v>
                </c:pt>
                <c:pt idx="3758">
                  <c:v>1.19617E-10</c:v>
                </c:pt>
                <c:pt idx="3759">
                  <c:v>1.1961899999999999E-10</c:v>
                </c:pt>
                <c:pt idx="3760">
                  <c:v>1.19626E-10</c:v>
                </c:pt>
                <c:pt idx="3761">
                  <c:v>1.1963099999999999E-10</c:v>
                </c:pt>
                <c:pt idx="3762">
                  <c:v>1.1963699999999999E-10</c:v>
                </c:pt>
                <c:pt idx="3763">
                  <c:v>1.1964300000000001E-10</c:v>
                </c:pt>
                <c:pt idx="3764">
                  <c:v>1.19648E-10</c:v>
                </c:pt>
                <c:pt idx="3765">
                  <c:v>1.19651E-10</c:v>
                </c:pt>
                <c:pt idx="3766">
                  <c:v>1.19653E-10</c:v>
                </c:pt>
                <c:pt idx="3767">
                  <c:v>1.1966199999999999E-10</c:v>
                </c:pt>
                <c:pt idx="3768">
                  <c:v>1.1966199999999999E-10</c:v>
                </c:pt>
                <c:pt idx="3769">
                  <c:v>1.1966799999999999E-10</c:v>
                </c:pt>
                <c:pt idx="3770">
                  <c:v>1.19678E-10</c:v>
                </c:pt>
                <c:pt idx="3771">
                  <c:v>1.1968899999999999E-10</c:v>
                </c:pt>
                <c:pt idx="3772">
                  <c:v>1.1970999999999999E-10</c:v>
                </c:pt>
                <c:pt idx="3773">
                  <c:v>1.1971299999999999E-10</c:v>
                </c:pt>
                <c:pt idx="3774">
                  <c:v>1.1971299999999999E-10</c:v>
                </c:pt>
                <c:pt idx="3775">
                  <c:v>1.1972400000000001E-10</c:v>
                </c:pt>
                <c:pt idx="3776">
                  <c:v>1.19726E-10</c:v>
                </c:pt>
                <c:pt idx="3777">
                  <c:v>1.19726E-10</c:v>
                </c:pt>
                <c:pt idx="3778">
                  <c:v>1.19729E-10</c:v>
                </c:pt>
                <c:pt idx="3779">
                  <c:v>1.19729E-10</c:v>
                </c:pt>
                <c:pt idx="3780">
                  <c:v>1.1974299999999999E-10</c:v>
                </c:pt>
                <c:pt idx="3781">
                  <c:v>1.19759E-10</c:v>
                </c:pt>
                <c:pt idx="3782">
                  <c:v>1.1976000000000001E-10</c:v>
                </c:pt>
                <c:pt idx="3783">
                  <c:v>1.1976999999999999E-10</c:v>
                </c:pt>
                <c:pt idx="3784">
                  <c:v>1.19771E-10</c:v>
                </c:pt>
                <c:pt idx="3785">
                  <c:v>1.1977200000000001E-10</c:v>
                </c:pt>
                <c:pt idx="3786">
                  <c:v>1.1977500000000001E-10</c:v>
                </c:pt>
                <c:pt idx="3787">
                  <c:v>1.1977899999999999E-10</c:v>
                </c:pt>
                <c:pt idx="3788">
                  <c:v>1.1978E-10</c:v>
                </c:pt>
                <c:pt idx="3789">
                  <c:v>1.1978199999999999E-10</c:v>
                </c:pt>
                <c:pt idx="3790">
                  <c:v>1.19789E-10</c:v>
                </c:pt>
                <c:pt idx="3791">
                  <c:v>1.1979000000000001E-10</c:v>
                </c:pt>
                <c:pt idx="3792">
                  <c:v>1.1979600000000001E-10</c:v>
                </c:pt>
                <c:pt idx="3793">
                  <c:v>1.1979699999999999E-10</c:v>
                </c:pt>
                <c:pt idx="3794">
                  <c:v>1.19801E-10</c:v>
                </c:pt>
                <c:pt idx="3795">
                  <c:v>1.1980200000000001E-10</c:v>
                </c:pt>
                <c:pt idx="3796">
                  <c:v>1.1980800000000001E-10</c:v>
                </c:pt>
                <c:pt idx="3797">
                  <c:v>1.19816E-10</c:v>
                </c:pt>
                <c:pt idx="3798">
                  <c:v>1.1984100000000001E-10</c:v>
                </c:pt>
                <c:pt idx="3799">
                  <c:v>1.1984400000000001E-10</c:v>
                </c:pt>
                <c:pt idx="3800">
                  <c:v>1.19862E-10</c:v>
                </c:pt>
                <c:pt idx="3801">
                  <c:v>1.19864E-10</c:v>
                </c:pt>
                <c:pt idx="3802">
                  <c:v>1.19865E-10</c:v>
                </c:pt>
                <c:pt idx="3803">
                  <c:v>1.1988799999999999E-10</c:v>
                </c:pt>
                <c:pt idx="3804">
                  <c:v>1.1990599999999999E-10</c:v>
                </c:pt>
                <c:pt idx="3805">
                  <c:v>1.19907E-10</c:v>
                </c:pt>
                <c:pt idx="3806">
                  <c:v>1.1991400000000001E-10</c:v>
                </c:pt>
                <c:pt idx="3807">
                  <c:v>1.19928E-10</c:v>
                </c:pt>
                <c:pt idx="3808">
                  <c:v>1.1993500000000001E-10</c:v>
                </c:pt>
                <c:pt idx="3809">
                  <c:v>1.1994499999999999E-10</c:v>
                </c:pt>
                <c:pt idx="3810">
                  <c:v>1.1995099999999999E-10</c:v>
                </c:pt>
                <c:pt idx="3811">
                  <c:v>1.1995399999999999E-10</c:v>
                </c:pt>
                <c:pt idx="3812">
                  <c:v>1.1998900000000001E-10</c:v>
                </c:pt>
                <c:pt idx="3813">
                  <c:v>1.1999299999999999E-10</c:v>
                </c:pt>
                <c:pt idx="3814">
                  <c:v>1.1999800000000001E-10</c:v>
                </c:pt>
                <c:pt idx="3815">
                  <c:v>1.1999899999999999E-10</c:v>
                </c:pt>
                <c:pt idx="3816">
                  <c:v>1.2000700000000001E-10</c:v>
                </c:pt>
                <c:pt idx="3817">
                  <c:v>1.2000700000000001E-10</c:v>
                </c:pt>
                <c:pt idx="3818">
                  <c:v>1.2001399999999999E-10</c:v>
                </c:pt>
                <c:pt idx="3819">
                  <c:v>1.2001399999999999E-10</c:v>
                </c:pt>
                <c:pt idx="3820">
                  <c:v>1.2001900000000001E-10</c:v>
                </c:pt>
                <c:pt idx="3821">
                  <c:v>1.2002200000000001E-10</c:v>
                </c:pt>
                <c:pt idx="3822">
                  <c:v>1.2003199999999999E-10</c:v>
                </c:pt>
                <c:pt idx="3823">
                  <c:v>1.20033E-10</c:v>
                </c:pt>
                <c:pt idx="3824">
                  <c:v>1.2003400000000001E-10</c:v>
                </c:pt>
                <c:pt idx="3825">
                  <c:v>1.20036E-10</c:v>
                </c:pt>
                <c:pt idx="3826">
                  <c:v>1.2003700000000001E-10</c:v>
                </c:pt>
                <c:pt idx="3827">
                  <c:v>1.20039E-10</c:v>
                </c:pt>
                <c:pt idx="3828">
                  <c:v>1.2004000000000001E-10</c:v>
                </c:pt>
                <c:pt idx="3829">
                  <c:v>1.2004600000000001E-10</c:v>
                </c:pt>
                <c:pt idx="3830">
                  <c:v>1.2004999999999999E-10</c:v>
                </c:pt>
                <c:pt idx="3831">
                  <c:v>1.2005599999999999E-10</c:v>
                </c:pt>
                <c:pt idx="3832">
                  <c:v>1.2005899999999999E-10</c:v>
                </c:pt>
                <c:pt idx="3833">
                  <c:v>1.2005899999999999E-10</c:v>
                </c:pt>
                <c:pt idx="3834">
                  <c:v>1.20084E-10</c:v>
                </c:pt>
                <c:pt idx="3835">
                  <c:v>1.2008899999999999E-10</c:v>
                </c:pt>
                <c:pt idx="3836">
                  <c:v>1.20097E-10</c:v>
                </c:pt>
                <c:pt idx="3837">
                  <c:v>1.20099E-10</c:v>
                </c:pt>
                <c:pt idx="3838">
                  <c:v>1.20099E-10</c:v>
                </c:pt>
                <c:pt idx="3839">
                  <c:v>1.20109E-10</c:v>
                </c:pt>
                <c:pt idx="3840">
                  <c:v>1.20115E-10</c:v>
                </c:pt>
                <c:pt idx="3841">
                  <c:v>1.20115E-10</c:v>
                </c:pt>
                <c:pt idx="3842">
                  <c:v>1.2012299999999999E-10</c:v>
                </c:pt>
                <c:pt idx="3843">
                  <c:v>1.2012599999999999E-10</c:v>
                </c:pt>
                <c:pt idx="3844">
                  <c:v>1.20127E-10</c:v>
                </c:pt>
                <c:pt idx="3845">
                  <c:v>1.2012899999999999E-10</c:v>
                </c:pt>
                <c:pt idx="3846">
                  <c:v>1.2013700000000001E-10</c:v>
                </c:pt>
                <c:pt idx="3847">
                  <c:v>1.20148E-10</c:v>
                </c:pt>
                <c:pt idx="3848">
                  <c:v>1.2014900000000001E-10</c:v>
                </c:pt>
                <c:pt idx="3849">
                  <c:v>1.2014900000000001E-10</c:v>
                </c:pt>
                <c:pt idx="3850">
                  <c:v>1.2015299999999999E-10</c:v>
                </c:pt>
                <c:pt idx="3851">
                  <c:v>1.2015599999999999E-10</c:v>
                </c:pt>
                <c:pt idx="3852">
                  <c:v>1.20157E-10</c:v>
                </c:pt>
                <c:pt idx="3853">
                  <c:v>1.20157E-10</c:v>
                </c:pt>
                <c:pt idx="3854">
                  <c:v>1.2016100000000001E-10</c:v>
                </c:pt>
                <c:pt idx="3855">
                  <c:v>1.2016199999999999E-10</c:v>
                </c:pt>
                <c:pt idx="3856">
                  <c:v>1.2016499999999999E-10</c:v>
                </c:pt>
                <c:pt idx="3857">
                  <c:v>1.20172E-10</c:v>
                </c:pt>
                <c:pt idx="3858">
                  <c:v>1.2021599999999999E-10</c:v>
                </c:pt>
                <c:pt idx="3859">
                  <c:v>1.20235E-10</c:v>
                </c:pt>
                <c:pt idx="3860">
                  <c:v>1.2023600000000001E-10</c:v>
                </c:pt>
                <c:pt idx="3861">
                  <c:v>1.2023900000000001E-10</c:v>
                </c:pt>
                <c:pt idx="3862">
                  <c:v>1.2023999999999999E-10</c:v>
                </c:pt>
                <c:pt idx="3863">
                  <c:v>1.2024200000000001E-10</c:v>
                </c:pt>
                <c:pt idx="3864">
                  <c:v>1.20247E-10</c:v>
                </c:pt>
                <c:pt idx="3865">
                  <c:v>1.2025E-10</c:v>
                </c:pt>
                <c:pt idx="3866">
                  <c:v>1.20256E-10</c:v>
                </c:pt>
                <c:pt idx="3867">
                  <c:v>1.2026399999999999E-10</c:v>
                </c:pt>
                <c:pt idx="3868">
                  <c:v>1.20265E-10</c:v>
                </c:pt>
                <c:pt idx="3869">
                  <c:v>1.2026999999999999E-10</c:v>
                </c:pt>
                <c:pt idx="3870">
                  <c:v>1.20292E-10</c:v>
                </c:pt>
                <c:pt idx="3871">
                  <c:v>1.20302E-10</c:v>
                </c:pt>
                <c:pt idx="3872">
                  <c:v>1.2030899999999999E-10</c:v>
                </c:pt>
                <c:pt idx="3873">
                  <c:v>1.2032100000000001E-10</c:v>
                </c:pt>
                <c:pt idx="3874">
                  <c:v>1.20322E-10</c:v>
                </c:pt>
                <c:pt idx="3875">
                  <c:v>1.20332E-10</c:v>
                </c:pt>
                <c:pt idx="3876">
                  <c:v>1.20334E-10</c:v>
                </c:pt>
                <c:pt idx="3877">
                  <c:v>1.2033900000000001E-10</c:v>
                </c:pt>
                <c:pt idx="3878">
                  <c:v>1.2035E-10</c:v>
                </c:pt>
                <c:pt idx="3879">
                  <c:v>1.20356E-10</c:v>
                </c:pt>
                <c:pt idx="3880">
                  <c:v>1.20356E-10</c:v>
                </c:pt>
                <c:pt idx="3881">
                  <c:v>1.2037800000000001E-10</c:v>
                </c:pt>
                <c:pt idx="3882">
                  <c:v>1.2037899999999999E-10</c:v>
                </c:pt>
                <c:pt idx="3883">
                  <c:v>1.20383E-10</c:v>
                </c:pt>
                <c:pt idx="3884">
                  <c:v>1.20383E-10</c:v>
                </c:pt>
                <c:pt idx="3885">
                  <c:v>1.20395E-10</c:v>
                </c:pt>
                <c:pt idx="3886">
                  <c:v>1.2040500000000001E-10</c:v>
                </c:pt>
                <c:pt idx="3887">
                  <c:v>1.2040500000000001E-10</c:v>
                </c:pt>
                <c:pt idx="3888">
                  <c:v>1.2041E-10</c:v>
                </c:pt>
                <c:pt idx="3889">
                  <c:v>1.20419E-10</c:v>
                </c:pt>
                <c:pt idx="3890">
                  <c:v>1.20419E-10</c:v>
                </c:pt>
                <c:pt idx="3891">
                  <c:v>1.20422E-10</c:v>
                </c:pt>
                <c:pt idx="3892">
                  <c:v>1.2044199999999999E-10</c:v>
                </c:pt>
                <c:pt idx="3893">
                  <c:v>1.2044700000000001E-10</c:v>
                </c:pt>
                <c:pt idx="3894">
                  <c:v>1.20455E-10</c:v>
                </c:pt>
                <c:pt idx="3895">
                  <c:v>1.20461E-10</c:v>
                </c:pt>
                <c:pt idx="3896">
                  <c:v>1.2046200000000001E-10</c:v>
                </c:pt>
                <c:pt idx="3897">
                  <c:v>1.20485E-10</c:v>
                </c:pt>
                <c:pt idx="3898">
                  <c:v>1.20497E-10</c:v>
                </c:pt>
                <c:pt idx="3899">
                  <c:v>1.20512E-10</c:v>
                </c:pt>
                <c:pt idx="3900">
                  <c:v>1.2051300000000001E-10</c:v>
                </c:pt>
                <c:pt idx="3901">
                  <c:v>1.20521E-10</c:v>
                </c:pt>
                <c:pt idx="3902">
                  <c:v>1.20534E-10</c:v>
                </c:pt>
                <c:pt idx="3903">
                  <c:v>1.2055300000000001E-10</c:v>
                </c:pt>
                <c:pt idx="3904">
                  <c:v>1.20555E-10</c:v>
                </c:pt>
                <c:pt idx="3905">
                  <c:v>1.20563E-10</c:v>
                </c:pt>
                <c:pt idx="3906">
                  <c:v>1.2057400000000001E-10</c:v>
                </c:pt>
                <c:pt idx="3907">
                  <c:v>1.2057700000000001E-10</c:v>
                </c:pt>
                <c:pt idx="3908">
                  <c:v>1.20582E-10</c:v>
                </c:pt>
                <c:pt idx="3909">
                  <c:v>1.2058300000000001E-10</c:v>
                </c:pt>
                <c:pt idx="3910">
                  <c:v>1.2058699999999999E-10</c:v>
                </c:pt>
                <c:pt idx="3911">
                  <c:v>1.2058999999999999E-10</c:v>
                </c:pt>
                <c:pt idx="3912">
                  <c:v>1.2060499999999999E-10</c:v>
                </c:pt>
                <c:pt idx="3913">
                  <c:v>1.2060499999999999E-10</c:v>
                </c:pt>
                <c:pt idx="3914">
                  <c:v>1.2061300000000001E-10</c:v>
                </c:pt>
                <c:pt idx="3915">
                  <c:v>1.2061999999999999E-10</c:v>
                </c:pt>
                <c:pt idx="3916">
                  <c:v>1.2063100000000001E-10</c:v>
                </c:pt>
                <c:pt idx="3917">
                  <c:v>1.2063400000000001E-10</c:v>
                </c:pt>
                <c:pt idx="3918">
                  <c:v>1.20636E-10</c:v>
                </c:pt>
                <c:pt idx="3919">
                  <c:v>1.2064399999999999E-10</c:v>
                </c:pt>
                <c:pt idx="3920">
                  <c:v>1.2065200000000001E-10</c:v>
                </c:pt>
                <c:pt idx="3921">
                  <c:v>1.2065200000000001E-10</c:v>
                </c:pt>
                <c:pt idx="3922">
                  <c:v>1.20657E-10</c:v>
                </c:pt>
                <c:pt idx="3923">
                  <c:v>1.2065899999999999E-10</c:v>
                </c:pt>
                <c:pt idx="3924">
                  <c:v>1.2066E-10</c:v>
                </c:pt>
                <c:pt idx="3925">
                  <c:v>1.2066199999999999E-10</c:v>
                </c:pt>
                <c:pt idx="3926">
                  <c:v>1.20663E-10</c:v>
                </c:pt>
                <c:pt idx="3927">
                  <c:v>1.2066799999999999E-10</c:v>
                </c:pt>
                <c:pt idx="3928">
                  <c:v>1.20672E-10</c:v>
                </c:pt>
                <c:pt idx="3929">
                  <c:v>1.20675E-10</c:v>
                </c:pt>
                <c:pt idx="3930">
                  <c:v>1.20678E-10</c:v>
                </c:pt>
                <c:pt idx="3931">
                  <c:v>1.20684E-10</c:v>
                </c:pt>
                <c:pt idx="3932">
                  <c:v>1.2069E-10</c:v>
                </c:pt>
                <c:pt idx="3933">
                  <c:v>1.2069100000000001E-10</c:v>
                </c:pt>
                <c:pt idx="3934">
                  <c:v>1.20696E-10</c:v>
                </c:pt>
                <c:pt idx="3935">
                  <c:v>1.20696E-10</c:v>
                </c:pt>
                <c:pt idx="3936">
                  <c:v>1.2069799999999999E-10</c:v>
                </c:pt>
                <c:pt idx="3937">
                  <c:v>1.20699E-10</c:v>
                </c:pt>
                <c:pt idx="3938">
                  <c:v>1.20705E-10</c:v>
                </c:pt>
                <c:pt idx="3939">
                  <c:v>1.20705E-10</c:v>
                </c:pt>
                <c:pt idx="3940">
                  <c:v>1.2070699999999999E-10</c:v>
                </c:pt>
                <c:pt idx="3941">
                  <c:v>1.20714E-10</c:v>
                </c:pt>
                <c:pt idx="3942">
                  <c:v>1.2073300000000001E-10</c:v>
                </c:pt>
                <c:pt idx="3943">
                  <c:v>1.20738E-10</c:v>
                </c:pt>
                <c:pt idx="3944">
                  <c:v>1.20747E-10</c:v>
                </c:pt>
                <c:pt idx="3945">
                  <c:v>1.2075199999999999E-10</c:v>
                </c:pt>
                <c:pt idx="3946">
                  <c:v>1.2075199999999999E-10</c:v>
                </c:pt>
                <c:pt idx="3947">
                  <c:v>1.2078500000000001E-10</c:v>
                </c:pt>
                <c:pt idx="3948">
                  <c:v>1.2078800000000001E-10</c:v>
                </c:pt>
                <c:pt idx="3949">
                  <c:v>1.20793E-10</c:v>
                </c:pt>
                <c:pt idx="3950">
                  <c:v>1.2080300000000001E-10</c:v>
                </c:pt>
                <c:pt idx="3951">
                  <c:v>1.2081500000000001E-10</c:v>
                </c:pt>
                <c:pt idx="3952">
                  <c:v>1.2085E-10</c:v>
                </c:pt>
                <c:pt idx="3953">
                  <c:v>1.2086000000000001E-10</c:v>
                </c:pt>
                <c:pt idx="3954">
                  <c:v>1.2086900000000001E-10</c:v>
                </c:pt>
                <c:pt idx="3955">
                  <c:v>1.2089999999999999E-10</c:v>
                </c:pt>
                <c:pt idx="3956">
                  <c:v>1.2090899999999999E-10</c:v>
                </c:pt>
                <c:pt idx="3957">
                  <c:v>1.2091E-10</c:v>
                </c:pt>
                <c:pt idx="3958">
                  <c:v>1.2091700000000001E-10</c:v>
                </c:pt>
                <c:pt idx="3959">
                  <c:v>1.2092600000000001E-10</c:v>
                </c:pt>
                <c:pt idx="3960">
                  <c:v>1.20931E-10</c:v>
                </c:pt>
                <c:pt idx="3961">
                  <c:v>1.20934E-10</c:v>
                </c:pt>
                <c:pt idx="3962">
                  <c:v>1.2093500000000001E-10</c:v>
                </c:pt>
                <c:pt idx="3963">
                  <c:v>1.2094499999999999E-10</c:v>
                </c:pt>
                <c:pt idx="3964">
                  <c:v>1.2094499999999999E-10</c:v>
                </c:pt>
                <c:pt idx="3965">
                  <c:v>1.20946E-10</c:v>
                </c:pt>
                <c:pt idx="3966">
                  <c:v>1.2095099999999999E-10</c:v>
                </c:pt>
                <c:pt idx="3967">
                  <c:v>1.20955E-10</c:v>
                </c:pt>
                <c:pt idx="3968">
                  <c:v>1.2097E-10</c:v>
                </c:pt>
                <c:pt idx="3969">
                  <c:v>1.20982E-10</c:v>
                </c:pt>
                <c:pt idx="3970">
                  <c:v>1.20988E-10</c:v>
                </c:pt>
                <c:pt idx="3971">
                  <c:v>1.20992E-10</c:v>
                </c:pt>
                <c:pt idx="3972">
                  <c:v>1.20997E-10</c:v>
                </c:pt>
                <c:pt idx="3973">
                  <c:v>1.2100500000000001E-10</c:v>
                </c:pt>
                <c:pt idx="3974">
                  <c:v>1.21012E-10</c:v>
                </c:pt>
                <c:pt idx="3975">
                  <c:v>1.21015E-10</c:v>
                </c:pt>
                <c:pt idx="3976">
                  <c:v>1.21022E-10</c:v>
                </c:pt>
                <c:pt idx="3977">
                  <c:v>1.2102399999999999E-10</c:v>
                </c:pt>
                <c:pt idx="3978">
                  <c:v>1.21031E-10</c:v>
                </c:pt>
                <c:pt idx="3979">
                  <c:v>1.2103200000000001E-10</c:v>
                </c:pt>
                <c:pt idx="3980">
                  <c:v>1.2106200000000001E-10</c:v>
                </c:pt>
                <c:pt idx="3981">
                  <c:v>1.21064E-10</c:v>
                </c:pt>
                <c:pt idx="3982">
                  <c:v>1.2106899999999999E-10</c:v>
                </c:pt>
                <c:pt idx="3983">
                  <c:v>1.21088E-10</c:v>
                </c:pt>
                <c:pt idx="3984">
                  <c:v>1.2108900000000001E-10</c:v>
                </c:pt>
                <c:pt idx="3985">
                  <c:v>1.2108900000000001E-10</c:v>
                </c:pt>
                <c:pt idx="3986">
                  <c:v>1.2109299999999999E-10</c:v>
                </c:pt>
                <c:pt idx="3987">
                  <c:v>1.21094E-10</c:v>
                </c:pt>
                <c:pt idx="3988">
                  <c:v>1.2109500000000001E-10</c:v>
                </c:pt>
                <c:pt idx="3989">
                  <c:v>1.21103E-10</c:v>
                </c:pt>
                <c:pt idx="3990">
                  <c:v>1.21103E-10</c:v>
                </c:pt>
                <c:pt idx="3991">
                  <c:v>1.2110799999999999E-10</c:v>
                </c:pt>
                <c:pt idx="3992">
                  <c:v>1.2110799999999999E-10</c:v>
                </c:pt>
                <c:pt idx="3993">
                  <c:v>1.2111999999999999E-10</c:v>
                </c:pt>
                <c:pt idx="3994">
                  <c:v>1.21121E-10</c:v>
                </c:pt>
                <c:pt idx="3995">
                  <c:v>1.2113400000000001E-10</c:v>
                </c:pt>
                <c:pt idx="3996">
                  <c:v>1.2113700000000001E-10</c:v>
                </c:pt>
                <c:pt idx="3997">
                  <c:v>1.2113799999999999E-10</c:v>
                </c:pt>
                <c:pt idx="3998">
                  <c:v>1.2114399999999999E-10</c:v>
                </c:pt>
                <c:pt idx="3999">
                  <c:v>1.2116E-10</c:v>
                </c:pt>
                <c:pt idx="4000">
                  <c:v>1.2117000000000001E-10</c:v>
                </c:pt>
                <c:pt idx="4001">
                  <c:v>1.21172E-10</c:v>
                </c:pt>
                <c:pt idx="4002">
                  <c:v>1.21184E-10</c:v>
                </c:pt>
                <c:pt idx="4003">
                  <c:v>1.21187E-10</c:v>
                </c:pt>
                <c:pt idx="4004">
                  <c:v>1.2118800000000001E-10</c:v>
                </c:pt>
                <c:pt idx="4005">
                  <c:v>1.21193E-10</c:v>
                </c:pt>
                <c:pt idx="4006">
                  <c:v>1.2119700000000001E-10</c:v>
                </c:pt>
                <c:pt idx="4007">
                  <c:v>1.2121299999999999E-10</c:v>
                </c:pt>
                <c:pt idx="4008">
                  <c:v>1.2121599999999999E-10</c:v>
                </c:pt>
                <c:pt idx="4009">
                  <c:v>1.21221E-10</c:v>
                </c:pt>
                <c:pt idx="4010">
                  <c:v>1.21239E-10</c:v>
                </c:pt>
                <c:pt idx="4011">
                  <c:v>1.21241E-10</c:v>
                </c:pt>
                <c:pt idx="4012">
                  <c:v>1.2125299999999999E-10</c:v>
                </c:pt>
                <c:pt idx="4013">
                  <c:v>1.2125500000000001E-10</c:v>
                </c:pt>
                <c:pt idx="4014">
                  <c:v>1.2126E-10</c:v>
                </c:pt>
                <c:pt idx="4015">
                  <c:v>1.2126199999999999E-10</c:v>
                </c:pt>
                <c:pt idx="4016">
                  <c:v>1.21269E-10</c:v>
                </c:pt>
                <c:pt idx="4017">
                  <c:v>1.2128299999999999E-10</c:v>
                </c:pt>
                <c:pt idx="4018">
                  <c:v>1.2128299999999999E-10</c:v>
                </c:pt>
                <c:pt idx="4019">
                  <c:v>1.2128299999999999E-10</c:v>
                </c:pt>
                <c:pt idx="4020">
                  <c:v>1.2129199999999999E-10</c:v>
                </c:pt>
                <c:pt idx="4021">
                  <c:v>1.2129400000000001E-10</c:v>
                </c:pt>
                <c:pt idx="4022">
                  <c:v>1.21299E-10</c:v>
                </c:pt>
                <c:pt idx="4023">
                  <c:v>1.21299E-10</c:v>
                </c:pt>
                <c:pt idx="4024">
                  <c:v>1.2131500000000001E-10</c:v>
                </c:pt>
                <c:pt idx="4025">
                  <c:v>1.21335E-10</c:v>
                </c:pt>
                <c:pt idx="4026">
                  <c:v>1.2133900000000001E-10</c:v>
                </c:pt>
                <c:pt idx="4027">
                  <c:v>1.21353E-10</c:v>
                </c:pt>
                <c:pt idx="4028">
                  <c:v>1.2135799999999999E-10</c:v>
                </c:pt>
                <c:pt idx="4029">
                  <c:v>1.2136699999999999E-10</c:v>
                </c:pt>
                <c:pt idx="4030">
                  <c:v>1.21368E-10</c:v>
                </c:pt>
                <c:pt idx="4031">
                  <c:v>1.2136999999999999E-10</c:v>
                </c:pt>
                <c:pt idx="4032">
                  <c:v>1.2137899999999999E-10</c:v>
                </c:pt>
                <c:pt idx="4033">
                  <c:v>1.2138499999999999E-10</c:v>
                </c:pt>
                <c:pt idx="4034">
                  <c:v>1.21386E-10</c:v>
                </c:pt>
                <c:pt idx="4035">
                  <c:v>1.2139300000000001E-10</c:v>
                </c:pt>
                <c:pt idx="4036">
                  <c:v>1.2140200000000001E-10</c:v>
                </c:pt>
                <c:pt idx="4037">
                  <c:v>1.21425E-10</c:v>
                </c:pt>
                <c:pt idx="4038">
                  <c:v>1.2143599999999999E-10</c:v>
                </c:pt>
                <c:pt idx="4039">
                  <c:v>1.21437E-10</c:v>
                </c:pt>
                <c:pt idx="4040">
                  <c:v>1.2143899999999999E-10</c:v>
                </c:pt>
                <c:pt idx="4041">
                  <c:v>1.2144499999999999E-10</c:v>
                </c:pt>
                <c:pt idx="4042">
                  <c:v>1.21447E-10</c:v>
                </c:pt>
                <c:pt idx="4043">
                  <c:v>1.21447E-10</c:v>
                </c:pt>
                <c:pt idx="4044">
                  <c:v>1.2145E-10</c:v>
                </c:pt>
                <c:pt idx="4045">
                  <c:v>1.21461E-10</c:v>
                </c:pt>
                <c:pt idx="4046">
                  <c:v>1.21465E-10</c:v>
                </c:pt>
                <c:pt idx="4047">
                  <c:v>1.2146900000000001E-10</c:v>
                </c:pt>
                <c:pt idx="4048">
                  <c:v>1.2148700000000001E-10</c:v>
                </c:pt>
                <c:pt idx="4049">
                  <c:v>1.21492E-10</c:v>
                </c:pt>
                <c:pt idx="4050">
                  <c:v>1.2149300000000001E-10</c:v>
                </c:pt>
                <c:pt idx="4051">
                  <c:v>1.2149399999999999E-10</c:v>
                </c:pt>
                <c:pt idx="4052">
                  <c:v>1.21507E-10</c:v>
                </c:pt>
                <c:pt idx="4053">
                  <c:v>1.2151199999999999E-10</c:v>
                </c:pt>
                <c:pt idx="4054">
                  <c:v>1.2152600000000001E-10</c:v>
                </c:pt>
                <c:pt idx="4055">
                  <c:v>1.2152699999999999E-10</c:v>
                </c:pt>
                <c:pt idx="4056">
                  <c:v>1.2152699999999999E-10</c:v>
                </c:pt>
                <c:pt idx="4057">
                  <c:v>1.2153899999999999E-10</c:v>
                </c:pt>
                <c:pt idx="4058">
                  <c:v>1.2154199999999999E-10</c:v>
                </c:pt>
                <c:pt idx="4059">
                  <c:v>1.21555E-10</c:v>
                </c:pt>
                <c:pt idx="4060">
                  <c:v>1.21573E-10</c:v>
                </c:pt>
                <c:pt idx="4061">
                  <c:v>1.21588E-10</c:v>
                </c:pt>
                <c:pt idx="4062">
                  <c:v>1.2158900000000001E-10</c:v>
                </c:pt>
                <c:pt idx="4063">
                  <c:v>1.2159899999999999E-10</c:v>
                </c:pt>
                <c:pt idx="4064">
                  <c:v>1.2160799999999999E-10</c:v>
                </c:pt>
                <c:pt idx="4065">
                  <c:v>1.21609E-10</c:v>
                </c:pt>
                <c:pt idx="4066">
                  <c:v>1.2161300000000001E-10</c:v>
                </c:pt>
                <c:pt idx="4067">
                  <c:v>1.2163100000000001E-10</c:v>
                </c:pt>
                <c:pt idx="4068">
                  <c:v>1.21639E-10</c:v>
                </c:pt>
                <c:pt idx="4069">
                  <c:v>1.21645E-10</c:v>
                </c:pt>
                <c:pt idx="4070">
                  <c:v>1.21654E-10</c:v>
                </c:pt>
                <c:pt idx="4071">
                  <c:v>1.2165500000000001E-10</c:v>
                </c:pt>
                <c:pt idx="4072">
                  <c:v>1.2165599999999999E-10</c:v>
                </c:pt>
                <c:pt idx="4073">
                  <c:v>1.2165800000000001E-10</c:v>
                </c:pt>
                <c:pt idx="4074">
                  <c:v>1.2167099999999999E-10</c:v>
                </c:pt>
                <c:pt idx="4075">
                  <c:v>1.21676E-10</c:v>
                </c:pt>
                <c:pt idx="4076">
                  <c:v>1.21681E-10</c:v>
                </c:pt>
                <c:pt idx="4077">
                  <c:v>1.21684E-10</c:v>
                </c:pt>
                <c:pt idx="4078">
                  <c:v>1.21685E-10</c:v>
                </c:pt>
                <c:pt idx="4079">
                  <c:v>1.21697E-10</c:v>
                </c:pt>
                <c:pt idx="4080">
                  <c:v>1.21697E-10</c:v>
                </c:pt>
                <c:pt idx="4081">
                  <c:v>1.21697E-10</c:v>
                </c:pt>
                <c:pt idx="4082">
                  <c:v>1.2171000000000001E-10</c:v>
                </c:pt>
                <c:pt idx="4083">
                  <c:v>1.2171099999999999E-10</c:v>
                </c:pt>
                <c:pt idx="4084">
                  <c:v>1.2171399999999999E-10</c:v>
                </c:pt>
                <c:pt idx="4085">
                  <c:v>1.2173199999999999E-10</c:v>
                </c:pt>
                <c:pt idx="4086">
                  <c:v>1.21736E-10</c:v>
                </c:pt>
                <c:pt idx="4087">
                  <c:v>1.21739E-10</c:v>
                </c:pt>
                <c:pt idx="4088">
                  <c:v>1.2175800000000001E-10</c:v>
                </c:pt>
                <c:pt idx="4089">
                  <c:v>1.2176E-10</c:v>
                </c:pt>
                <c:pt idx="4090">
                  <c:v>1.2176700000000001E-10</c:v>
                </c:pt>
                <c:pt idx="4091">
                  <c:v>1.2176799999999999E-10</c:v>
                </c:pt>
                <c:pt idx="4092">
                  <c:v>1.2177600000000001E-10</c:v>
                </c:pt>
                <c:pt idx="4093">
                  <c:v>1.2177600000000001E-10</c:v>
                </c:pt>
                <c:pt idx="4094">
                  <c:v>1.2178299999999999E-10</c:v>
                </c:pt>
                <c:pt idx="4095">
                  <c:v>1.21787E-10</c:v>
                </c:pt>
                <c:pt idx="4096">
                  <c:v>1.21787E-10</c:v>
                </c:pt>
                <c:pt idx="4097">
                  <c:v>1.2179100000000001E-10</c:v>
                </c:pt>
                <c:pt idx="4098">
                  <c:v>1.2179400000000001E-10</c:v>
                </c:pt>
                <c:pt idx="4099">
                  <c:v>1.2179700000000001E-10</c:v>
                </c:pt>
                <c:pt idx="4100">
                  <c:v>1.21799E-10</c:v>
                </c:pt>
                <c:pt idx="4101">
                  <c:v>1.21805E-10</c:v>
                </c:pt>
                <c:pt idx="4102">
                  <c:v>1.2180600000000001E-10</c:v>
                </c:pt>
                <c:pt idx="4103">
                  <c:v>1.2180699999999999E-10</c:v>
                </c:pt>
                <c:pt idx="4104">
                  <c:v>1.2181200000000001E-10</c:v>
                </c:pt>
                <c:pt idx="4105">
                  <c:v>1.2182400000000001E-10</c:v>
                </c:pt>
                <c:pt idx="4106">
                  <c:v>1.2183600000000001E-10</c:v>
                </c:pt>
                <c:pt idx="4107">
                  <c:v>1.21841E-10</c:v>
                </c:pt>
                <c:pt idx="4108">
                  <c:v>1.21856E-10</c:v>
                </c:pt>
                <c:pt idx="4109">
                  <c:v>1.21856E-10</c:v>
                </c:pt>
                <c:pt idx="4110">
                  <c:v>1.2187200000000001E-10</c:v>
                </c:pt>
                <c:pt idx="4111">
                  <c:v>1.21898E-10</c:v>
                </c:pt>
                <c:pt idx="4112">
                  <c:v>1.21901E-10</c:v>
                </c:pt>
                <c:pt idx="4113">
                  <c:v>1.21901E-10</c:v>
                </c:pt>
                <c:pt idx="4114">
                  <c:v>1.21916E-10</c:v>
                </c:pt>
                <c:pt idx="4115">
                  <c:v>1.21923E-10</c:v>
                </c:pt>
                <c:pt idx="4116">
                  <c:v>1.21925E-10</c:v>
                </c:pt>
                <c:pt idx="4117">
                  <c:v>1.21925E-10</c:v>
                </c:pt>
                <c:pt idx="4118">
                  <c:v>1.21929E-10</c:v>
                </c:pt>
                <c:pt idx="4119">
                  <c:v>1.2193300000000001E-10</c:v>
                </c:pt>
                <c:pt idx="4120">
                  <c:v>1.2193999999999999E-10</c:v>
                </c:pt>
                <c:pt idx="4121">
                  <c:v>1.2194200000000001E-10</c:v>
                </c:pt>
                <c:pt idx="4122">
                  <c:v>1.21965E-10</c:v>
                </c:pt>
                <c:pt idx="4123">
                  <c:v>1.21968E-10</c:v>
                </c:pt>
                <c:pt idx="4124">
                  <c:v>1.2197800000000001E-10</c:v>
                </c:pt>
                <c:pt idx="4125">
                  <c:v>1.2198499999999999E-10</c:v>
                </c:pt>
                <c:pt idx="4126">
                  <c:v>1.2199099999999999E-10</c:v>
                </c:pt>
                <c:pt idx="4127">
                  <c:v>1.2199300000000001E-10</c:v>
                </c:pt>
                <c:pt idx="4128">
                  <c:v>1.2199699999999999E-10</c:v>
                </c:pt>
                <c:pt idx="4129">
                  <c:v>1.2199900000000001E-10</c:v>
                </c:pt>
                <c:pt idx="4130">
                  <c:v>1.2200800000000001E-10</c:v>
                </c:pt>
                <c:pt idx="4131">
                  <c:v>1.2201199999999999E-10</c:v>
                </c:pt>
                <c:pt idx="4132">
                  <c:v>1.22013E-10</c:v>
                </c:pt>
                <c:pt idx="4133">
                  <c:v>1.22016E-10</c:v>
                </c:pt>
                <c:pt idx="4134">
                  <c:v>1.2201700000000001E-10</c:v>
                </c:pt>
                <c:pt idx="4135">
                  <c:v>1.2202300000000001E-10</c:v>
                </c:pt>
                <c:pt idx="4136">
                  <c:v>1.2202399999999999E-10</c:v>
                </c:pt>
                <c:pt idx="4137">
                  <c:v>1.22034E-10</c:v>
                </c:pt>
                <c:pt idx="4138">
                  <c:v>1.2203899999999999E-10</c:v>
                </c:pt>
                <c:pt idx="4139">
                  <c:v>1.2204700000000001E-10</c:v>
                </c:pt>
                <c:pt idx="4140">
                  <c:v>1.2205399999999999E-10</c:v>
                </c:pt>
                <c:pt idx="4141">
                  <c:v>1.2207400000000001E-10</c:v>
                </c:pt>
                <c:pt idx="4142">
                  <c:v>1.22085E-10</c:v>
                </c:pt>
                <c:pt idx="4143">
                  <c:v>1.221E-10</c:v>
                </c:pt>
                <c:pt idx="4144">
                  <c:v>1.22106E-10</c:v>
                </c:pt>
                <c:pt idx="4145">
                  <c:v>1.2211600000000001E-10</c:v>
                </c:pt>
                <c:pt idx="4146">
                  <c:v>1.2212599999999999E-10</c:v>
                </c:pt>
                <c:pt idx="4147">
                  <c:v>1.2212599999999999E-10</c:v>
                </c:pt>
                <c:pt idx="4148">
                  <c:v>1.2213499999999999E-10</c:v>
                </c:pt>
                <c:pt idx="4149">
                  <c:v>1.2214400000000001E-10</c:v>
                </c:pt>
                <c:pt idx="4150">
                  <c:v>1.22145E-10</c:v>
                </c:pt>
                <c:pt idx="4151">
                  <c:v>1.2216500000000001E-10</c:v>
                </c:pt>
                <c:pt idx="4152">
                  <c:v>1.2217400000000001E-10</c:v>
                </c:pt>
                <c:pt idx="4153">
                  <c:v>1.22182E-10</c:v>
                </c:pt>
                <c:pt idx="4154">
                  <c:v>1.22182E-10</c:v>
                </c:pt>
                <c:pt idx="4155">
                  <c:v>1.2218699999999999E-10</c:v>
                </c:pt>
                <c:pt idx="4156">
                  <c:v>1.2218699999999999E-10</c:v>
                </c:pt>
                <c:pt idx="4157">
                  <c:v>1.22188E-10</c:v>
                </c:pt>
                <c:pt idx="4158">
                  <c:v>1.2219599999999999E-10</c:v>
                </c:pt>
                <c:pt idx="4159">
                  <c:v>1.22215E-10</c:v>
                </c:pt>
                <c:pt idx="4160">
                  <c:v>1.2223E-10</c:v>
                </c:pt>
                <c:pt idx="4161">
                  <c:v>1.22239E-10</c:v>
                </c:pt>
                <c:pt idx="4162">
                  <c:v>1.2225800000000001E-10</c:v>
                </c:pt>
                <c:pt idx="4163">
                  <c:v>1.2227699999999999E-10</c:v>
                </c:pt>
                <c:pt idx="4164">
                  <c:v>1.22278E-10</c:v>
                </c:pt>
                <c:pt idx="4165">
                  <c:v>1.22278E-10</c:v>
                </c:pt>
                <c:pt idx="4166">
                  <c:v>1.2228200000000001E-10</c:v>
                </c:pt>
                <c:pt idx="4167">
                  <c:v>1.22311E-10</c:v>
                </c:pt>
                <c:pt idx="4168">
                  <c:v>1.2231800000000001E-10</c:v>
                </c:pt>
                <c:pt idx="4169">
                  <c:v>1.2232E-10</c:v>
                </c:pt>
                <c:pt idx="4170">
                  <c:v>1.2233900000000001E-10</c:v>
                </c:pt>
                <c:pt idx="4171">
                  <c:v>1.22341E-10</c:v>
                </c:pt>
                <c:pt idx="4172">
                  <c:v>1.2235E-10</c:v>
                </c:pt>
                <c:pt idx="4173">
                  <c:v>1.2235199999999999E-10</c:v>
                </c:pt>
                <c:pt idx="4174">
                  <c:v>1.22366E-10</c:v>
                </c:pt>
                <c:pt idx="4175">
                  <c:v>1.22371E-10</c:v>
                </c:pt>
                <c:pt idx="4176">
                  <c:v>1.2238200000000001E-10</c:v>
                </c:pt>
                <c:pt idx="4177">
                  <c:v>1.2238500000000001E-10</c:v>
                </c:pt>
                <c:pt idx="4178">
                  <c:v>1.2238500000000001E-10</c:v>
                </c:pt>
                <c:pt idx="4179">
                  <c:v>1.2238500000000001E-10</c:v>
                </c:pt>
                <c:pt idx="4180">
                  <c:v>1.22396E-10</c:v>
                </c:pt>
                <c:pt idx="4181">
                  <c:v>1.2240000000000001E-10</c:v>
                </c:pt>
                <c:pt idx="4182">
                  <c:v>1.2240300000000001E-10</c:v>
                </c:pt>
                <c:pt idx="4183">
                  <c:v>1.22408E-10</c:v>
                </c:pt>
                <c:pt idx="4184">
                  <c:v>1.2241800000000001E-10</c:v>
                </c:pt>
                <c:pt idx="4185">
                  <c:v>1.2242E-10</c:v>
                </c:pt>
                <c:pt idx="4186">
                  <c:v>1.2243000000000001E-10</c:v>
                </c:pt>
                <c:pt idx="4187">
                  <c:v>1.2243000000000001E-10</c:v>
                </c:pt>
                <c:pt idx="4188">
                  <c:v>1.22432E-10</c:v>
                </c:pt>
                <c:pt idx="4189">
                  <c:v>1.22432E-10</c:v>
                </c:pt>
                <c:pt idx="4190">
                  <c:v>1.2243300000000001E-10</c:v>
                </c:pt>
                <c:pt idx="4191">
                  <c:v>1.2243399999999999E-10</c:v>
                </c:pt>
                <c:pt idx="4192">
                  <c:v>1.22435E-10</c:v>
                </c:pt>
                <c:pt idx="4193">
                  <c:v>1.2244800000000001E-10</c:v>
                </c:pt>
                <c:pt idx="4194">
                  <c:v>1.2245499999999999E-10</c:v>
                </c:pt>
                <c:pt idx="4195">
                  <c:v>1.2246099999999999E-10</c:v>
                </c:pt>
                <c:pt idx="4196">
                  <c:v>1.22474E-10</c:v>
                </c:pt>
                <c:pt idx="4197">
                  <c:v>1.2247500000000001E-10</c:v>
                </c:pt>
                <c:pt idx="4198">
                  <c:v>1.2248199999999999E-10</c:v>
                </c:pt>
                <c:pt idx="4199">
                  <c:v>1.2249600000000001E-10</c:v>
                </c:pt>
                <c:pt idx="4200">
                  <c:v>1.2249900000000001E-10</c:v>
                </c:pt>
                <c:pt idx="4201">
                  <c:v>1.2251199999999999E-10</c:v>
                </c:pt>
                <c:pt idx="4202">
                  <c:v>1.22513E-10</c:v>
                </c:pt>
                <c:pt idx="4203">
                  <c:v>1.2251400000000001E-10</c:v>
                </c:pt>
                <c:pt idx="4204">
                  <c:v>1.22528E-10</c:v>
                </c:pt>
                <c:pt idx="4205">
                  <c:v>1.2252999999999999E-10</c:v>
                </c:pt>
                <c:pt idx="4206">
                  <c:v>1.2254199999999999E-10</c:v>
                </c:pt>
                <c:pt idx="4207">
                  <c:v>1.2255300000000001E-10</c:v>
                </c:pt>
                <c:pt idx="4208">
                  <c:v>1.2255999999999999E-10</c:v>
                </c:pt>
                <c:pt idx="4209">
                  <c:v>1.22564E-10</c:v>
                </c:pt>
                <c:pt idx="4210">
                  <c:v>1.2257499999999999E-10</c:v>
                </c:pt>
                <c:pt idx="4211">
                  <c:v>1.22577E-10</c:v>
                </c:pt>
                <c:pt idx="4212">
                  <c:v>1.22589E-10</c:v>
                </c:pt>
                <c:pt idx="4213">
                  <c:v>1.22601E-10</c:v>
                </c:pt>
                <c:pt idx="4214">
                  <c:v>1.2261E-10</c:v>
                </c:pt>
                <c:pt idx="4215">
                  <c:v>1.22616E-10</c:v>
                </c:pt>
                <c:pt idx="4216">
                  <c:v>1.2261700000000001E-10</c:v>
                </c:pt>
                <c:pt idx="4217">
                  <c:v>1.2262000000000001E-10</c:v>
                </c:pt>
                <c:pt idx="4218">
                  <c:v>1.2262399999999999E-10</c:v>
                </c:pt>
                <c:pt idx="4219">
                  <c:v>1.2262900000000001E-10</c:v>
                </c:pt>
                <c:pt idx="4220">
                  <c:v>1.22631E-10</c:v>
                </c:pt>
                <c:pt idx="4221">
                  <c:v>1.2264400000000001E-10</c:v>
                </c:pt>
                <c:pt idx="4222">
                  <c:v>1.2264799999999999E-10</c:v>
                </c:pt>
                <c:pt idx="4223">
                  <c:v>1.2268000000000001E-10</c:v>
                </c:pt>
                <c:pt idx="4224">
                  <c:v>1.2268099999999999E-10</c:v>
                </c:pt>
                <c:pt idx="4225">
                  <c:v>1.22682E-10</c:v>
                </c:pt>
                <c:pt idx="4226">
                  <c:v>1.22691E-10</c:v>
                </c:pt>
                <c:pt idx="4227">
                  <c:v>1.2269299999999999E-10</c:v>
                </c:pt>
                <c:pt idx="4228">
                  <c:v>1.2269500000000001E-10</c:v>
                </c:pt>
                <c:pt idx="4229">
                  <c:v>1.2269899999999999E-10</c:v>
                </c:pt>
                <c:pt idx="4230">
                  <c:v>1.2270799999999999E-10</c:v>
                </c:pt>
                <c:pt idx="4231">
                  <c:v>1.22727E-10</c:v>
                </c:pt>
                <c:pt idx="4232">
                  <c:v>1.22733E-10</c:v>
                </c:pt>
                <c:pt idx="4233">
                  <c:v>1.2274600000000001E-10</c:v>
                </c:pt>
                <c:pt idx="4234">
                  <c:v>1.2274900000000001E-10</c:v>
                </c:pt>
                <c:pt idx="4235">
                  <c:v>1.2274999999999999E-10</c:v>
                </c:pt>
                <c:pt idx="4236">
                  <c:v>1.2276E-10</c:v>
                </c:pt>
                <c:pt idx="4237">
                  <c:v>1.22772E-10</c:v>
                </c:pt>
                <c:pt idx="4238">
                  <c:v>1.2277900000000001E-10</c:v>
                </c:pt>
                <c:pt idx="4239">
                  <c:v>1.2277999999999999E-10</c:v>
                </c:pt>
                <c:pt idx="4240">
                  <c:v>1.22787E-10</c:v>
                </c:pt>
                <c:pt idx="4241">
                  <c:v>1.2279100000000001E-10</c:v>
                </c:pt>
                <c:pt idx="4242">
                  <c:v>1.2279199999999999E-10</c:v>
                </c:pt>
                <c:pt idx="4243">
                  <c:v>1.22793E-10</c:v>
                </c:pt>
                <c:pt idx="4244">
                  <c:v>1.2279700000000001E-10</c:v>
                </c:pt>
                <c:pt idx="4245">
                  <c:v>1.22809E-10</c:v>
                </c:pt>
                <c:pt idx="4246">
                  <c:v>1.22811E-10</c:v>
                </c:pt>
                <c:pt idx="4247">
                  <c:v>1.22817E-10</c:v>
                </c:pt>
                <c:pt idx="4248">
                  <c:v>1.22826E-10</c:v>
                </c:pt>
                <c:pt idx="4249">
                  <c:v>1.2284399999999999E-10</c:v>
                </c:pt>
                <c:pt idx="4250">
                  <c:v>1.22845E-10</c:v>
                </c:pt>
                <c:pt idx="4251">
                  <c:v>1.22848E-10</c:v>
                </c:pt>
                <c:pt idx="4252">
                  <c:v>1.22848E-10</c:v>
                </c:pt>
                <c:pt idx="4253">
                  <c:v>1.22848E-10</c:v>
                </c:pt>
                <c:pt idx="4254">
                  <c:v>1.2285200000000001E-10</c:v>
                </c:pt>
                <c:pt idx="4255">
                  <c:v>1.2286700000000001E-10</c:v>
                </c:pt>
                <c:pt idx="4256">
                  <c:v>1.22869E-10</c:v>
                </c:pt>
                <c:pt idx="4257">
                  <c:v>1.22875E-10</c:v>
                </c:pt>
                <c:pt idx="4258">
                  <c:v>1.2287999999999999E-10</c:v>
                </c:pt>
                <c:pt idx="4259">
                  <c:v>1.2289100000000001E-10</c:v>
                </c:pt>
                <c:pt idx="4260">
                  <c:v>1.2289400000000001E-10</c:v>
                </c:pt>
                <c:pt idx="4261">
                  <c:v>1.22902E-10</c:v>
                </c:pt>
                <c:pt idx="4262">
                  <c:v>1.2290699999999999E-10</c:v>
                </c:pt>
                <c:pt idx="4263">
                  <c:v>1.2290999999999999E-10</c:v>
                </c:pt>
                <c:pt idx="4264">
                  <c:v>1.2292100000000001E-10</c:v>
                </c:pt>
                <c:pt idx="4265">
                  <c:v>1.2293300000000001E-10</c:v>
                </c:pt>
                <c:pt idx="4266">
                  <c:v>1.2293399999999999E-10</c:v>
                </c:pt>
                <c:pt idx="4267">
                  <c:v>1.22944E-10</c:v>
                </c:pt>
                <c:pt idx="4268">
                  <c:v>1.2295E-10</c:v>
                </c:pt>
                <c:pt idx="4269">
                  <c:v>1.2295499999999999E-10</c:v>
                </c:pt>
                <c:pt idx="4270">
                  <c:v>1.2295799999999999E-10</c:v>
                </c:pt>
                <c:pt idx="4271">
                  <c:v>1.22968E-10</c:v>
                </c:pt>
                <c:pt idx="4272">
                  <c:v>1.2296900000000001E-10</c:v>
                </c:pt>
                <c:pt idx="4273">
                  <c:v>1.2297599999999999E-10</c:v>
                </c:pt>
                <c:pt idx="4274">
                  <c:v>1.2299099999999999E-10</c:v>
                </c:pt>
                <c:pt idx="4275">
                  <c:v>1.2302300000000001E-10</c:v>
                </c:pt>
                <c:pt idx="4276">
                  <c:v>1.2302399999999999E-10</c:v>
                </c:pt>
                <c:pt idx="4277">
                  <c:v>1.2302600000000001E-10</c:v>
                </c:pt>
                <c:pt idx="4278">
                  <c:v>1.2304E-10</c:v>
                </c:pt>
                <c:pt idx="4279">
                  <c:v>1.2304800000000001E-10</c:v>
                </c:pt>
                <c:pt idx="4280">
                  <c:v>1.23053E-10</c:v>
                </c:pt>
                <c:pt idx="4281">
                  <c:v>1.23062E-10</c:v>
                </c:pt>
                <c:pt idx="4282">
                  <c:v>1.23062E-10</c:v>
                </c:pt>
                <c:pt idx="4283">
                  <c:v>1.2306699999999999E-10</c:v>
                </c:pt>
                <c:pt idx="4284">
                  <c:v>1.2307299999999999E-10</c:v>
                </c:pt>
                <c:pt idx="4285">
                  <c:v>1.2309099999999999E-10</c:v>
                </c:pt>
                <c:pt idx="4286">
                  <c:v>1.23092E-10</c:v>
                </c:pt>
                <c:pt idx="4287">
                  <c:v>1.23092E-10</c:v>
                </c:pt>
                <c:pt idx="4288">
                  <c:v>1.2309699999999999E-10</c:v>
                </c:pt>
                <c:pt idx="4289">
                  <c:v>1.23101E-10</c:v>
                </c:pt>
                <c:pt idx="4290">
                  <c:v>1.23104E-10</c:v>
                </c:pt>
                <c:pt idx="4291">
                  <c:v>1.23107E-10</c:v>
                </c:pt>
                <c:pt idx="4292">
                  <c:v>1.23113E-10</c:v>
                </c:pt>
                <c:pt idx="4293">
                  <c:v>1.2312000000000001E-10</c:v>
                </c:pt>
                <c:pt idx="4294">
                  <c:v>1.2313599999999999E-10</c:v>
                </c:pt>
                <c:pt idx="4295">
                  <c:v>1.2313599999999999E-10</c:v>
                </c:pt>
                <c:pt idx="4296">
                  <c:v>1.2313899999999999E-10</c:v>
                </c:pt>
                <c:pt idx="4297">
                  <c:v>1.2314499999999999E-10</c:v>
                </c:pt>
                <c:pt idx="4298">
                  <c:v>1.23146E-10</c:v>
                </c:pt>
                <c:pt idx="4299">
                  <c:v>1.2315099999999999E-10</c:v>
                </c:pt>
                <c:pt idx="4300">
                  <c:v>1.2315900000000001E-10</c:v>
                </c:pt>
                <c:pt idx="4301">
                  <c:v>1.2316800000000001E-10</c:v>
                </c:pt>
                <c:pt idx="4302">
                  <c:v>1.23194E-10</c:v>
                </c:pt>
                <c:pt idx="4303">
                  <c:v>1.23206E-10</c:v>
                </c:pt>
                <c:pt idx="4304">
                  <c:v>1.2321000000000001E-10</c:v>
                </c:pt>
                <c:pt idx="4305">
                  <c:v>1.23224E-10</c:v>
                </c:pt>
                <c:pt idx="4306">
                  <c:v>1.2324900000000001E-10</c:v>
                </c:pt>
                <c:pt idx="4307">
                  <c:v>1.23251E-10</c:v>
                </c:pt>
                <c:pt idx="4308">
                  <c:v>1.2325200000000001E-10</c:v>
                </c:pt>
                <c:pt idx="4309">
                  <c:v>1.23254E-10</c:v>
                </c:pt>
                <c:pt idx="4310">
                  <c:v>1.2325599999999999E-10</c:v>
                </c:pt>
                <c:pt idx="4311">
                  <c:v>1.23263E-10</c:v>
                </c:pt>
                <c:pt idx="4312">
                  <c:v>1.23267E-10</c:v>
                </c:pt>
                <c:pt idx="4313">
                  <c:v>1.23278E-10</c:v>
                </c:pt>
                <c:pt idx="4314">
                  <c:v>1.23282E-10</c:v>
                </c:pt>
                <c:pt idx="4315">
                  <c:v>1.23282E-10</c:v>
                </c:pt>
                <c:pt idx="4316">
                  <c:v>1.23285E-10</c:v>
                </c:pt>
                <c:pt idx="4317">
                  <c:v>1.2328600000000001E-10</c:v>
                </c:pt>
                <c:pt idx="4318">
                  <c:v>1.2328600000000001E-10</c:v>
                </c:pt>
                <c:pt idx="4319">
                  <c:v>1.23287E-10</c:v>
                </c:pt>
                <c:pt idx="4320">
                  <c:v>1.2329500000000001E-10</c:v>
                </c:pt>
                <c:pt idx="4321">
                  <c:v>1.2330199999999999E-10</c:v>
                </c:pt>
                <c:pt idx="4322">
                  <c:v>1.23306E-10</c:v>
                </c:pt>
                <c:pt idx="4323">
                  <c:v>1.2332599999999999E-10</c:v>
                </c:pt>
                <c:pt idx="4324">
                  <c:v>1.2332599999999999E-10</c:v>
                </c:pt>
                <c:pt idx="4325">
                  <c:v>1.2333E-10</c:v>
                </c:pt>
                <c:pt idx="4326">
                  <c:v>1.2333499999999999E-10</c:v>
                </c:pt>
                <c:pt idx="4327">
                  <c:v>1.23345E-10</c:v>
                </c:pt>
                <c:pt idx="4328">
                  <c:v>1.2334600000000001E-10</c:v>
                </c:pt>
                <c:pt idx="4329">
                  <c:v>1.2335500000000001E-10</c:v>
                </c:pt>
                <c:pt idx="4330">
                  <c:v>1.2336199999999999E-10</c:v>
                </c:pt>
                <c:pt idx="4331">
                  <c:v>1.23363E-10</c:v>
                </c:pt>
                <c:pt idx="4332">
                  <c:v>1.2337699999999999E-10</c:v>
                </c:pt>
                <c:pt idx="4333">
                  <c:v>1.2338200000000001E-10</c:v>
                </c:pt>
                <c:pt idx="4334">
                  <c:v>1.2339E-10</c:v>
                </c:pt>
                <c:pt idx="4335">
                  <c:v>1.2339199999999999E-10</c:v>
                </c:pt>
                <c:pt idx="4336">
                  <c:v>1.23405E-10</c:v>
                </c:pt>
                <c:pt idx="4337">
                  <c:v>1.2340999999999999E-10</c:v>
                </c:pt>
                <c:pt idx="4338">
                  <c:v>1.23411E-10</c:v>
                </c:pt>
                <c:pt idx="4339">
                  <c:v>1.2342499999999999E-10</c:v>
                </c:pt>
                <c:pt idx="4340">
                  <c:v>1.23435E-10</c:v>
                </c:pt>
                <c:pt idx="4341">
                  <c:v>1.2343900000000001E-10</c:v>
                </c:pt>
                <c:pt idx="4342">
                  <c:v>1.23441E-10</c:v>
                </c:pt>
                <c:pt idx="4343">
                  <c:v>1.2344800000000001E-10</c:v>
                </c:pt>
                <c:pt idx="4344">
                  <c:v>1.2346300000000001E-10</c:v>
                </c:pt>
                <c:pt idx="4345">
                  <c:v>1.2347500000000001E-10</c:v>
                </c:pt>
                <c:pt idx="4346">
                  <c:v>1.23487E-10</c:v>
                </c:pt>
                <c:pt idx="4347">
                  <c:v>1.2349099999999999E-10</c:v>
                </c:pt>
                <c:pt idx="4348">
                  <c:v>1.23498E-10</c:v>
                </c:pt>
                <c:pt idx="4349">
                  <c:v>1.2350300000000001E-10</c:v>
                </c:pt>
                <c:pt idx="4350">
                  <c:v>1.23505E-10</c:v>
                </c:pt>
                <c:pt idx="4351">
                  <c:v>1.23513E-10</c:v>
                </c:pt>
                <c:pt idx="4352">
                  <c:v>1.2351800000000001E-10</c:v>
                </c:pt>
                <c:pt idx="4353">
                  <c:v>1.2351800000000001E-10</c:v>
                </c:pt>
                <c:pt idx="4354">
                  <c:v>1.2352100000000001E-10</c:v>
                </c:pt>
                <c:pt idx="4355">
                  <c:v>1.2352199999999999E-10</c:v>
                </c:pt>
                <c:pt idx="4356">
                  <c:v>1.23526E-10</c:v>
                </c:pt>
                <c:pt idx="4357">
                  <c:v>1.2353399999999999E-10</c:v>
                </c:pt>
                <c:pt idx="4358">
                  <c:v>1.2355499999999999E-10</c:v>
                </c:pt>
                <c:pt idx="4359">
                  <c:v>1.2356000000000001E-10</c:v>
                </c:pt>
                <c:pt idx="4360">
                  <c:v>1.2356300000000001E-10</c:v>
                </c:pt>
                <c:pt idx="4361">
                  <c:v>1.2356600000000001E-10</c:v>
                </c:pt>
                <c:pt idx="4362">
                  <c:v>1.2358400000000001E-10</c:v>
                </c:pt>
                <c:pt idx="4363">
                  <c:v>1.2358799999999999E-10</c:v>
                </c:pt>
                <c:pt idx="4364">
                  <c:v>1.2359900000000001E-10</c:v>
                </c:pt>
                <c:pt idx="4365">
                  <c:v>1.2361799999999999E-10</c:v>
                </c:pt>
                <c:pt idx="4366">
                  <c:v>1.23631E-10</c:v>
                </c:pt>
                <c:pt idx="4367">
                  <c:v>1.23631E-10</c:v>
                </c:pt>
                <c:pt idx="4368">
                  <c:v>1.2364499999999999E-10</c:v>
                </c:pt>
                <c:pt idx="4369">
                  <c:v>1.2364700000000001E-10</c:v>
                </c:pt>
                <c:pt idx="4370">
                  <c:v>1.2365399999999999E-10</c:v>
                </c:pt>
                <c:pt idx="4371">
                  <c:v>1.2365699999999999E-10</c:v>
                </c:pt>
                <c:pt idx="4372">
                  <c:v>1.2366299999999999E-10</c:v>
                </c:pt>
                <c:pt idx="4373">
                  <c:v>1.2366299999999999E-10</c:v>
                </c:pt>
                <c:pt idx="4374">
                  <c:v>1.23664E-10</c:v>
                </c:pt>
                <c:pt idx="4375">
                  <c:v>1.2366500000000001E-10</c:v>
                </c:pt>
                <c:pt idx="4376">
                  <c:v>1.2368099999999999E-10</c:v>
                </c:pt>
                <c:pt idx="4377">
                  <c:v>1.2368099999999999E-10</c:v>
                </c:pt>
                <c:pt idx="4378">
                  <c:v>1.2368999999999999E-10</c:v>
                </c:pt>
                <c:pt idx="4379">
                  <c:v>1.23694E-10</c:v>
                </c:pt>
                <c:pt idx="4380">
                  <c:v>1.23694E-10</c:v>
                </c:pt>
                <c:pt idx="4381">
                  <c:v>1.2369500000000001E-10</c:v>
                </c:pt>
                <c:pt idx="4382">
                  <c:v>1.2369800000000001E-10</c:v>
                </c:pt>
                <c:pt idx="4383">
                  <c:v>1.23722E-10</c:v>
                </c:pt>
                <c:pt idx="4384">
                  <c:v>1.2373500000000001E-10</c:v>
                </c:pt>
                <c:pt idx="4385">
                  <c:v>1.23737E-10</c:v>
                </c:pt>
                <c:pt idx="4386">
                  <c:v>1.2375099999999999E-10</c:v>
                </c:pt>
                <c:pt idx="4387">
                  <c:v>1.2375099999999999E-10</c:v>
                </c:pt>
                <c:pt idx="4388">
                  <c:v>1.2378099999999999E-10</c:v>
                </c:pt>
                <c:pt idx="4389">
                  <c:v>1.2378399999999999E-10</c:v>
                </c:pt>
                <c:pt idx="4390">
                  <c:v>1.2378699999999999E-10</c:v>
                </c:pt>
                <c:pt idx="4391">
                  <c:v>1.23791E-10</c:v>
                </c:pt>
                <c:pt idx="4392">
                  <c:v>1.2380199999999999E-10</c:v>
                </c:pt>
                <c:pt idx="4393">
                  <c:v>1.2381300000000001E-10</c:v>
                </c:pt>
                <c:pt idx="4394">
                  <c:v>1.2381699999999999E-10</c:v>
                </c:pt>
                <c:pt idx="4395">
                  <c:v>1.2383E-10</c:v>
                </c:pt>
                <c:pt idx="4396">
                  <c:v>1.2384000000000001E-10</c:v>
                </c:pt>
                <c:pt idx="4397">
                  <c:v>1.2384300000000001E-10</c:v>
                </c:pt>
                <c:pt idx="4398">
                  <c:v>1.2384399999999999E-10</c:v>
                </c:pt>
                <c:pt idx="4399">
                  <c:v>1.23845E-10</c:v>
                </c:pt>
                <c:pt idx="4400">
                  <c:v>1.2385599999999999E-10</c:v>
                </c:pt>
                <c:pt idx="4401">
                  <c:v>1.23863E-10</c:v>
                </c:pt>
                <c:pt idx="4402">
                  <c:v>1.2386700000000001E-10</c:v>
                </c:pt>
                <c:pt idx="4403">
                  <c:v>1.2387699999999999E-10</c:v>
                </c:pt>
                <c:pt idx="4404">
                  <c:v>1.2387900000000001E-10</c:v>
                </c:pt>
                <c:pt idx="4405">
                  <c:v>1.2388299999999999E-10</c:v>
                </c:pt>
                <c:pt idx="4406">
                  <c:v>1.2388800000000001E-10</c:v>
                </c:pt>
                <c:pt idx="4407">
                  <c:v>1.2390699999999999E-10</c:v>
                </c:pt>
                <c:pt idx="4408">
                  <c:v>1.2390699999999999E-10</c:v>
                </c:pt>
                <c:pt idx="4409">
                  <c:v>1.2391599999999999E-10</c:v>
                </c:pt>
                <c:pt idx="4410">
                  <c:v>1.2392100000000001E-10</c:v>
                </c:pt>
                <c:pt idx="4411">
                  <c:v>1.23929E-10</c:v>
                </c:pt>
                <c:pt idx="4412">
                  <c:v>1.2393300000000001E-10</c:v>
                </c:pt>
                <c:pt idx="4413">
                  <c:v>1.2393600000000001E-10</c:v>
                </c:pt>
                <c:pt idx="4414">
                  <c:v>1.23941E-10</c:v>
                </c:pt>
                <c:pt idx="4415">
                  <c:v>1.2394599999999999E-10</c:v>
                </c:pt>
                <c:pt idx="4416">
                  <c:v>1.2394599999999999E-10</c:v>
                </c:pt>
                <c:pt idx="4417">
                  <c:v>1.2396400000000001E-10</c:v>
                </c:pt>
                <c:pt idx="4418">
                  <c:v>1.2397399999999999E-10</c:v>
                </c:pt>
                <c:pt idx="4419">
                  <c:v>1.2397999999999999E-10</c:v>
                </c:pt>
                <c:pt idx="4420">
                  <c:v>1.23984E-10</c:v>
                </c:pt>
                <c:pt idx="4421">
                  <c:v>1.2399E-10</c:v>
                </c:pt>
                <c:pt idx="4422">
                  <c:v>1.2399499999999999E-10</c:v>
                </c:pt>
                <c:pt idx="4423">
                  <c:v>1.24017E-10</c:v>
                </c:pt>
                <c:pt idx="4424">
                  <c:v>1.2403399999999999E-10</c:v>
                </c:pt>
                <c:pt idx="4425">
                  <c:v>1.24041E-10</c:v>
                </c:pt>
                <c:pt idx="4426">
                  <c:v>1.2404899999999999E-10</c:v>
                </c:pt>
                <c:pt idx="4427">
                  <c:v>1.2406000000000001E-10</c:v>
                </c:pt>
                <c:pt idx="4428">
                  <c:v>1.2406900000000001E-10</c:v>
                </c:pt>
                <c:pt idx="4429">
                  <c:v>1.2407599999999999E-10</c:v>
                </c:pt>
                <c:pt idx="4430">
                  <c:v>1.24077E-10</c:v>
                </c:pt>
                <c:pt idx="4431">
                  <c:v>1.2408E-10</c:v>
                </c:pt>
                <c:pt idx="4432">
                  <c:v>1.2408400000000001E-10</c:v>
                </c:pt>
                <c:pt idx="4433">
                  <c:v>1.2409600000000001E-10</c:v>
                </c:pt>
                <c:pt idx="4434">
                  <c:v>1.2409999999999999E-10</c:v>
                </c:pt>
                <c:pt idx="4435">
                  <c:v>1.2410500000000001E-10</c:v>
                </c:pt>
                <c:pt idx="4436">
                  <c:v>1.2410800000000001E-10</c:v>
                </c:pt>
                <c:pt idx="4437">
                  <c:v>1.2410899999999999E-10</c:v>
                </c:pt>
                <c:pt idx="4438">
                  <c:v>1.2411199999999999E-10</c:v>
                </c:pt>
                <c:pt idx="4439">
                  <c:v>1.24113E-10</c:v>
                </c:pt>
                <c:pt idx="4440">
                  <c:v>1.2412300000000001E-10</c:v>
                </c:pt>
                <c:pt idx="4441">
                  <c:v>1.24128E-10</c:v>
                </c:pt>
                <c:pt idx="4442">
                  <c:v>1.24131E-10</c:v>
                </c:pt>
                <c:pt idx="4443">
                  <c:v>1.24146E-10</c:v>
                </c:pt>
                <c:pt idx="4444">
                  <c:v>1.24146E-10</c:v>
                </c:pt>
                <c:pt idx="4445">
                  <c:v>1.2415300000000001E-10</c:v>
                </c:pt>
                <c:pt idx="4446">
                  <c:v>1.2415600000000001E-10</c:v>
                </c:pt>
                <c:pt idx="4447">
                  <c:v>1.2415699999999999E-10</c:v>
                </c:pt>
                <c:pt idx="4448">
                  <c:v>1.24161E-10</c:v>
                </c:pt>
                <c:pt idx="4449">
                  <c:v>1.24173E-10</c:v>
                </c:pt>
                <c:pt idx="4450">
                  <c:v>1.24177E-10</c:v>
                </c:pt>
                <c:pt idx="4451">
                  <c:v>1.24197E-10</c:v>
                </c:pt>
                <c:pt idx="4452">
                  <c:v>1.24198E-10</c:v>
                </c:pt>
                <c:pt idx="4453">
                  <c:v>1.2420500000000001E-10</c:v>
                </c:pt>
                <c:pt idx="4454">
                  <c:v>1.2421700000000001E-10</c:v>
                </c:pt>
                <c:pt idx="4455">
                  <c:v>1.24219E-10</c:v>
                </c:pt>
                <c:pt idx="4456">
                  <c:v>1.2422300000000001E-10</c:v>
                </c:pt>
                <c:pt idx="4457">
                  <c:v>1.2422900000000001E-10</c:v>
                </c:pt>
                <c:pt idx="4458">
                  <c:v>1.24231E-10</c:v>
                </c:pt>
                <c:pt idx="4459">
                  <c:v>1.2423200000000001E-10</c:v>
                </c:pt>
                <c:pt idx="4460">
                  <c:v>1.2425000000000001E-10</c:v>
                </c:pt>
                <c:pt idx="4461">
                  <c:v>1.2425399999999999E-10</c:v>
                </c:pt>
                <c:pt idx="4462">
                  <c:v>1.24255E-10</c:v>
                </c:pt>
                <c:pt idx="4463">
                  <c:v>1.2426200000000001E-10</c:v>
                </c:pt>
                <c:pt idx="4464">
                  <c:v>1.24267E-10</c:v>
                </c:pt>
                <c:pt idx="4465">
                  <c:v>1.2427799999999999E-10</c:v>
                </c:pt>
                <c:pt idx="4466">
                  <c:v>1.2428300000000001E-10</c:v>
                </c:pt>
                <c:pt idx="4467">
                  <c:v>1.2429299999999999E-10</c:v>
                </c:pt>
                <c:pt idx="4468">
                  <c:v>1.2431300000000001E-10</c:v>
                </c:pt>
                <c:pt idx="4469">
                  <c:v>1.2431999999999999E-10</c:v>
                </c:pt>
                <c:pt idx="4470">
                  <c:v>1.24324E-10</c:v>
                </c:pt>
                <c:pt idx="4471">
                  <c:v>1.2433499999999999E-10</c:v>
                </c:pt>
                <c:pt idx="4472">
                  <c:v>1.2435200000000001E-10</c:v>
                </c:pt>
                <c:pt idx="4473">
                  <c:v>1.24357E-10</c:v>
                </c:pt>
                <c:pt idx="4474">
                  <c:v>1.2435800000000001E-10</c:v>
                </c:pt>
                <c:pt idx="4475">
                  <c:v>1.2436E-10</c:v>
                </c:pt>
                <c:pt idx="4476">
                  <c:v>1.24369E-10</c:v>
                </c:pt>
                <c:pt idx="4477">
                  <c:v>1.2437300000000001E-10</c:v>
                </c:pt>
                <c:pt idx="4478">
                  <c:v>1.2437600000000001E-10</c:v>
                </c:pt>
                <c:pt idx="4479">
                  <c:v>1.2438899999999999E-10</c:v>
                </c:pt>
                <c:pt idx="4480">
                  <c:v>1.2441900000000001E-10</c:v>
                </c:pt>
                <c:pt idx="4481">
                  <c:v>1.2442500000000001E-10</c:v>
                </c:pt>
                <c:pt idx="4482">
                  <c:v>1.24436E-10</c:v>
                </c:pt>
                <c:pt idx="4483">
                  <c:v>1.2444000000000001E-10</c:v>
                </c:pt>
                <c:pt idx="4484">
                  <c:v>1.2444399999999999E-10</c:v>
                </c:pt>
                <c:pt idx="4485">
                  <c:v>1.24454E-10</c:v>
                </c:pt>
                <c:pt idx="4486">
                  <c:v>1.24463E-10</c:v>
                </c:pt>
                <c:pt idx="4487">
                  <c:v>1.24469E-10</c:v>
                </c:pt>
                <c:pt idx="4488">
                  <c:v>1.2447699999999999E-10</c:v>
                </c:pt>
                <c:pt idx="4489">
                  <c:v>1.24502E-10</c:v>
                </c:pt>
                <c:pt idx="4490">
                  <c:v>1.24508E-10</c:v>
                </c:pt>
                <c:pt idx="4491">
                  <c:v>1.2450900000000001E-10</c:v>
                </c:pt>
                <c:pt idx="4492">
                  <c:v>1.24514E-10</c:v>
                </c:pt>
                <c:pt idx="4493">
                  <c:v>1.24514E-10</c:v>
                </c:pt>
                <c:pt idx="4494">
                  <c:v>1.2452100000000001E-10</c:v>
                </c:pt>
                <c:pt idx="4495">
                  <c:v>1.2452799999999999E-10</c:v>
                </c:pt>
                <c:pt idx="4496">
                  <c:v>1.2453099999999999E-10</c:v>
                </c:pt>
                <c:pt idx="4497">
                  <c:v>1.2453300000000001E-10</c:v>
                </c:pt>
                <c:pt idx="4498">
                  <c:v>1.2453900000000001E-10</c:v>
                </c:pt>
                <c:pt idx="4499">
                  <c:v>1.24541E-10</c:v>
                </c:pt>
                <c:pt idx="4500">
                  <c:v>1.2454200000000001E-10</c:v>
                </c:pt>
                <c:pt idx="4501">
                  <c:v>1.2454800000000001E-10</c:v>
                </c:pt>
                <c:pt idx="4502">
                  <c:v>1.2455E-10</c:v>
                </c:pt>
                <c:pt idx="4503">
                  <c:v>1.2455E-10</c:v>
                </c:pt>
                <c:pt idx="4504">
                  <c:v>1.2455400000000001E-10</c:v>
                </c:pt>
                <c:pt idx="4505">
                  <c:v>1.24559E-10</c:v>
                </c:pt>
                <c:pt idx="4506">
                  <c:v>1.2456300000000001E-10</c:v>
                </c:pt>
                <c:pt idx="4507">
                  <c:v>1.2456999999999999E-10</c:v>
                </c:pt>
                <c:pt idx="4508">
                  <c:v>1.24577E-10</c:v>
                </c:pt>
                <c:pt idx="4509">
                  <c:v>1.24595E-10</c:v>
                </c:pt>
                <c:pt idx="4510">
                  <c:v>1.24595E-10</c:v>
                </c:pt>
                <c:pt idx="4511">
                  <c:v>1.2460800000000001E-10</c:v>
                </c:pt>
                <c:pt idx="4512">
                  <c:v>1.2460800000000001E-10</c:v>
                </c:pt>
                <c:pt idx="4513">
                  <c:v>1.2461499999999999E-10</c:v>
                </c:pt>
                <c:pt idx="4514">
                  <c:v>1.2461700000000001E-10</c:v>
                </c:pt>
                <c:pt idx="4515">
                  <c:v>1.2462399999999999E-10</c:v>
                </c:pt>
                <c:pt idx="4516">
                  <c:v>1.24629E-10</c:v>
                </c:pt>
                <c:pt idx="4517">
                  <c:v>1.2462999999999999E-10</c:v>
                </c:pt>
                <c:pt idx="4518">
                  <c:v>1.24644E-10</c:v>
                </c:pt>
                <c:pt idx="4519">
                  <c:v>1.2465799999999999E-10</c:v>
                </c:pt>
                <c:pt idx="4520">
                  <c:v>1.24659E-10</c:v>
                </c:pt>
                <c:pt idx="4521">
                  <c:v>1.2468499999999999E-10</c:v>
                </c:pt>
                <c:pt idx="4522">
                  <c:v>1.2468700000000001E-10</c:v>
                </c:pt>
                <c:pt idx="4523">
                  <c:v>1.2471400000000001E-10</c:v>
                </c:pt>
                <c:pt idx="4524">
                  <c:v>1.2471499999999999E-10</c:v>
                </c:pt>
                <c:pt idx="4525">
                  <c:v>1.2472699999999999E-10</c:v>
                </c:pt>
                <c:pt idx="4526">
                  <c:v>1.24731E-10</c:v>
                </c:pt>
                <c:pt idx="4527">
                  <c:v>1.2475000000000001E-10</c:v>
                </c:pt>
                <c:pt idx="4528">
                  <c:v>1.24761E-10</c:v>
                </c:pt>
                <c:pt idx="4529">
                  <c:v>1.24773E-10</c:v>
                </c:pt>
                <c:pt idx="4530">
                  <c:v>1.2478099999999999E-10</c:v>
                </c:pt>
                <c:pt idx="4531">
                  <c:v>1.24788E-10</c:v>
                </c:pt>
                <c:pt idx="4532">
                  <c:v>1.2479800000000001E-10</c:v>
                </c:pt>
                <c:pt idx="4533">
                  <c:v>1.24803E-10</c:v>
                </c:pt>
                <c:pt idx="4534">
                  <c:v>1.2480400000000001E-10</c:v>
                </c:pt>
                <c:pt idx="4535">
                  <c:v>1.2480799999999999E-10</c:v>
                </c:pt>
                <c:pt idx="4536">
                  <c:v>1.24818E-10</c:v>
                </c:pt>
                <c:pt idx="4537">
                  <c:v>1.2481999999999999E-10</c:v>
                </c:pt>
                <c:pt idx="4538">
                  <c:v>1.2483499999999999E-10</c:v>
                </c:pt>
                <c:pt idx="4539">
                  <c:v>1.24836E-10</c:v>
                </c:pt>
                <c:pt idx="4540">
                  <c:v>1.24842E-10</c:v>
                </c:pt>
                <c:pt idx="4541">
                  <c:v>1.24858E-10</c:v>
                </c:pt>
                <c:pt idx="4542">
                  <c:v>1.2486199999999999E-10</c:v>
                </c:pt>
                <c:pt idx="4543">
                  <c:v>1.24866E-10</c:v>
                </c:pt>
                <c:pt idx="4544">
                  <c:v>1.24867E-10</c:v>
                </c:pt>
                <c:pt idx="4545">
                  <c:v>1.2488300000000001E-10</c:v>
                </c:pt>
                <c:pt idx="4546">
                  <c:v>1.24888E-10</c:v>
                </c:pt>
                <c:pt idx="4547">
                  <c:v>1.2488999999999999E-10</c:v>
                </c:pt>
                <c:pt idx="4548">
                  <c:v>1.24909E-10</c:v>
                </c:pt>
                <c:pt idx="4549">
                  <c:v>1.2492599999999999E-10</c:v>
                </c:pt>
                <c:pt idx="4550">
                  <c:v>1.2494000000000001E-10</c:v>
                </c:pt>
                <c:pt idx="4551">
                  <c:v>1.2494399999999999E-10</c:v>
                </c:pt>
                <c:pt idx="4552">
                  <c:v>1.2495200000000001E-10</c:v>
                </c:pt>
                <c:pt idx="4553">
                  <c:v>1.2495200000000001E-10</c:v>
                </c:pt>
                <c:pt idx="4554">
                  <c:v>1.2495899999999999E-10</c:v>
                </c:pt>
                <c:pt idx="4555">
                  <c:v>1.2496100000000001E-10</c:v>
                </c:pt>
                <c:pt idx="4556">
                  <c:v>1.2496499999999999E-10</c:v>
                </c:pt>
                <c:pt idx="4557">
                  <c:v>1.2497300000000001E-10</c:v>
                </c:pt>
                <c:pt idx="4558">
                  <c:v>1.2497600000000001E-10</c:v>
                </c:pt>
                <c:pt idx="4559">
                  <c:v>1.24978E-10</c:v>
                </c:pt>
                <c:pt idx="4560">
                  <c:v>1.2497999999999999E-10</c:v>
                </c:pt>
                <c:pt idx="4561">
                  <c:v>1.2498800000000001E-10</c:v>
                </c:pt>
                <c:pt idx="4562">
                  <c:v>1.2499199999999999E-10</c:v>
                </c:pt>
                <c:pt idx="4563">
                  <c:v>1.24993E-10</c:v>
                </c:pt>
                <c:pt idx="4564">
                  <c:v>1.24993E-10</c:v>
                </c:pt>
                <c:pt idx="4565">
                  <c:v>1.2499799999999999E-10</c:v>
                </c:pt>
                <c:pt idx="4566">
                  <c:v>1.2500399999999999E-10</c:v>
                </c:pt>
                <c:pt idx="4567">
                  <c:v>1.2500600000000001E-10</c:v>
                </c:pt>
                <c:pt idx="4568">
                  <c:v>1.2500999999999999E-10</c:v>
                </c:pt>
                <c:pt idx="4569">
                  <c:v>1.2501800000000001E-10</c:v>
                </c:pt>
                <c:pt idx="4570">
                  <c:v>1.2502199999999999E-10</c:v>
                </c:pt>
                <c:pt idx="4571">
                  <c:v>1.25026E-10</c:v>
                </c:pt>
                <c:pt idx="4572">
                  <c:v>1.2503000000000001E-10</c:v>
                </c:pt>
                <c:pt idx="4573">
                  <c:v>1.2503600000000001E-10</c:v>
                </c:pt>
                <c:pt idx="4574">
                  <c:v>1.2504200000000001E-10</c:v>
                </c:pt>
                <c:pt idx="4575">
                  <c:v>1.2506300000000001E-10</c:v>
                </c:pt>
                <c:pt idx="4576">
                  <c:v>1.2507599999999999E-10</c:v>
                </c:pt>
                <c:pt idx="4577">
                  <c:v>1.25087E-10</c:v>
                </c:pt>
                <c:pt idx="4578">
                  <c:v>1.2511599999999999E-10</c:v>
                </c:pt>
                <c:pt idx="4579">
                  <c:v>1.25123E-10</c:v>
                </c:pt>
                <c:pt idx="4580">
                  <c:v>1.2513399999999999E-10</c:v>
                </c:pt>
                <c:pt idx="4581">
                  <c:v>1.2513999999999999E-10</c:v>
                </c:pt>
                <c:pt idx="4582">
                  <c:v>1.2515199999999999E-10</c:v>
                </c:pt>
                <c:pt idx="4583">
                  <c:v>1.2515199999999999E-10</c:v>
                </c:pt>
                <c:pt idx="4584">
                  <c:v>1.2516300000000001E-10</c:v>
                </c:pt>
                <c:pt idx="4585">
                  <c:v>1.2516900000000001E-10</c:v>
                </c:pt>
                <c:pt idx="4586">
                  <c:v>1.2517599999999999E-10</c:v>
                </c:pt>
                <c:pt idx="4587">
                  <c:v>1.2518E-10</c:v>
                </c:pt>
                <c:pt idx="4588">
                  <c:v>1.25186E-10</c:v>
                </c:pt>
                <c:pt idx="4589">
                  <c:v>1.25189E-10</c:v>
                </c:pt>
                <c:pt idx="4590">
                  <c:v>1.2519099999999999E-10</c:v>
                </c:pt>
                <c:pt idx="4591">
                  <c:v>1.2519099999999999E-10</c:v>
                </c:pt>
                <c:pt idx="4592">
                  <c:v>1.25207E-10</c:v>
                </c:pt>
                <c:pt idx="4593">
                  <c:v>1.2521400000000001E-10</c:v>
                </c:pt>
                <c:pt idx="4594">
                  <c:v>1.25228E-10</c:v>
                </c:pt>
                <c:pt idx="4595">
                  <c:v>1.2523500000000001E-10</c:v>
                </c:pt>
                <c:pt idx="4596">
                  <c:v>1.2523800000000001E-10</c:v>
                </c:pt>
                <c:pt idx="4597">
                  <c:v>1.2524199999999999E-10</c:v>
                </c:pt>
                <c:pt idx="4598">
                  <c:v>1.2524700000000001E-10</c:v>
                </c:pt>
                <c:pt idx="4599">
                  <c:v>1.25249E-10</c:v>
                </c:pt>
                <c:pt idx="4600">
                  <c:v>1.2525600000000001E-10</c:v>
                </c:pt>
                <c:pt idx="4601">
                  <c:v>1.2525699999999999E-10</c:v>
                </c:pt>
                <c:pt idx="4602">
                  <c:v>1.2526200000000001E-10</c:v>
                </c:pt>
                <c:pt idx="4603">
                  <c:v>1.2526899999999999E-10</c:v>
                </c:pt>
                <c:pt idx="4604">
                  <c:v>1.25288E-10</c:v>
                </c:pt>
                <c:pt idx="4605">
                  <c:v>1.25297E-10</c:v>
                </c:pt>
                <c:pt idx="4606">
                  <c:v>1.2529899999999999E-10</c:v>
                </c:pt>
                <c:pt idx="4607">
                  <c:v>1.25301E-10</c:v>
                </c:pt>
                <c:pt idx="4608">
                  <c:v>1.2530199999999999E-10</c:v>
                </c:pt>
                <c:pt idx="4609">
                  <c:v>1.25304E-10</c:v>
                </c:pt>
                <c:pt idx="4610">
                  <c:v>1.2531099999999999E-10</c:v>
                </c:pt>
                <c:pt idx="4611">
                  <c:v>1.25322E-10</c:v>
                </c:pt>
                <c:pt idx="4612">
                  <c:v>1.2532300000000001E-10</c:v>
                </c:pt>
                <c:pt idx="4613">
                  <c:v>1.25328E-10</c:v>
                </c:pt>
                <c:pt idx="4614">
                  <c:v>1.2534E-10</c:v>
                </c:pt>
                <c:pt idx="4615">
                  <c:v>1.25343E-10</c:v>
                </c:pt>
                <c:pt idx="4616">
                  <c:v>1.2534499999999999E-10</c:v>
                </c:pt>
                <c:pt idx="4617">
                  <c:v>1.25346E-10</c:v>
                </c:pt>
                <c:pt idx="4618">
                  <c:v>1.2535000000000001E-10</c:v>
                </c:pt>
                <c:pt idx="4619">
                  <c:v>1.25355E-10</c:v>
                </c:pt>
                <c:pt idx="4620">
                  <c:v>1.2537E-10</c:v>
                </c:pt>
                <c:pt idx="4621">
                  <c:v>1.2537199999999999E-10</c:v>
                </c:pt>
                <c:pt idx="4622">
                  <c:v>1.25382E-10</c:v>
                </c:pt>
                <c:pt idx="4623">
                  <c:v>1.2540400000000001E-10</c:v>
                </c:pt>
                <c:pt idx="4624">
                  <c:v>1.2541099999999999E-10</c:v>
                </c:pt>
                <c:pt idx="4625">
                  <c:v>1.2541699999999999E-10</c:v>
                </c:pt>
                <c:pt idx="4626">
                  <c:v>1.2542200000000001E-10</c:v>
                </c:pt>
                <c:pt idx="4627">
                  <c:v>1.2542800000000001E-10</c:v>
                </c:pt>
                <c:pt idx="4628">
                  <c:v>1.2543100000000001E-10</c:v>
                </c:pt>
                <c:pt idx="4629">
                  <c:v>1.2543700000000001E-10</c:v>
                </c:pt>
                <c:pt idx="4630">
                  <c:v>1.2543700000000001E-10</c:v>
                </c:pt>
                <c:pt idx="4631">
                  <c:v>1.2544699999999999E-10</c:v>
                </c:pt>
                <c:pt idx="4632">
                  <c:v>1.2545599999999999E-10</c:v>
                </c:pt>
                <c:pt idx="4633">
                  <c:v>1.2546E-10</c:v>
                </c:pt>
                <c:pt idx="4634">
                  <c:v>1.25469E-10</c:v>
                </c:pt>
                <c:pt idx="4635">
                  <c:v>1.2548899999999999E-10</c:v>
                </c:pt>
                <c:pt idx="4636">
                  <c:v>1.2549700000000001E-10</c:v>
                </c:pt>
                <c:pt idx="4637">
                  <c:v>1.2550399999999999E-10</c:v>
                </c:pt>
                <c:pt idx="4638">
                  <c:v>1.25508E-10</c:v>
                </c:pt>
                <c:pt idx="4639">
                  <c:v>1.25511E-10</c:v>
                </c:pt>
                <c:pt idx="4640">
                  <c:v>1.2551500000000001E-10</c:v>
                </c:pt>
                <c:pt idx="4641">
                  <c:v>1.25517E-10</c:v>
                </c:pt>
                <c:pt idx="4642">
                  <c:v>1.2552199999999999E-10</c:v>
                </c:pt>
                <c:pt idx="4643">
                  <c:v>1.25523E-10</c:v>
                </c:pt>
                <c:pt idx="4644">
                  <c:v>1.2553699999999999E-10</c:v>
                </c:pt>
                <c:pt idx="4645">
                  <c:v>1.25538E-10</c:v>
                </c:pt>
                <c:pt idx="4646">
                  <c:v>1.2553999999999999E-10</c:v>
                </c:pt>
                <c:pt idx="4647">
                  <c:v>1.2554599999999999E-10</c:v>
                </c:pt>
                <c:pt idx="4648">
                  <c:v>1.2555E-10</c:v>
                </c:pt>
                <c:pt idx="4649">
                  <c:v>1.2557600000000001E-10</c:v>
                </c:pt>
                <c:pt idx="4650">
                  <c:v>1.2557900000000001E-10</c:v>
                </c:pt>
                <c:pt idx="4651">
                  <c:v>1.25584E-10</c:v>
                </c:pt>
                <c:pt idx="4652">
                  <c:v>1.2558500000000001E-10</c:v>
                </c:pt>
                <c:pt idx="4653">
                  <c:v>1.2559499999999999E-10</c:v>
                </c:pt>
                <c:pt idx="4654">
                  <c:v>1.2560099999999999E-10</c:v>
                </c:pt>
                <c:pt idx="4655">
                  <c:v>1.25605E-10</c:v>
                </c:pt>
                <c:pt idx="4656">
                  <c:v>1.2560999999999999E-10</c:v>
                </c:pt>
                <c:pt idx="4657">
                  <c:v>1.2563099999999999E-10</c:v>
                </c:pt>
                <c:pt idx="4658">
                  <c:v>1.2564899999999999E-10</c:v>
                </c:pt>
                <c:pt idx="4659">
                  <c:v>1.25662E-10</c:v>
                </c:pt>
                <c:pt idx="4660">
                  <c:v>1.2567800000000001E-10</c:v>
                </c:pt>
                <c:pt idx="4661">
                  <c:v>1.25689E-10</c:v>
                </c:pt>
                <c:pt idx="4662">
                  <c:v>1.2569900000000001E-10</c:v>
                </c:pt>
                <c:pt idx="4663">
                  <c:v>1.2572300000000001E-10</c:v>
                </c:pt>
                <c:pt idx="4664">
                  <c:v>1.25728E-10</c:v>
                </c:pt>
                <c:pt idx="4665">
                  <c:v>1.2573800000000001E-10</c:v>
                </c:pt>
                <c:pt idx="4666">
                  <c:v>1.2573800000000001E-10</c:v>
                </c:pt>
                <c:pt idx="4667">
                  <c:v>1.2574199999999999E-10</c:v>
                </c:pt>
                <c:pt idx="4668">
                  <c:v>1.25743E-10</c:v>
                </c:pt>
                <c:pt idx="4669">
                  <c:v>1.2575300000000001E-10</c:v>
                </c:pt>
                <c:pt idx="4670">
                  <c:v>1.2575399999999999E-10</c:v>
                </c:pt>
                <c:pt idx="4671">
                  <c:v>1.25758E-10</c:v>
                </c:pt>
                <c:pt idx="4672">
                  <c:v>1.2575999999999999E-10</c:v>
                </c:pt>
                <c:pt idx="4673">
                  <c:v>1.25768E-10</c:v>
                </c:pt>
                <c:pt idx="4674">
                  <c:v>1.2577199999999999E-10</c:v>
                </c:pt>
                <c:pt idx="4675">
                  <c:v>1.2578700000000001E-10</c:v>
                </c:pt>
                <c:pt idx="4676">
                  <c:v>1.25798E-10</c:v>
                </c:pt>
                <c:pt idx="4677">
                  <c:v>1.2581E-10</c:v>
                </c:pt>
                <c:pt idx="4678">
                  <c:v>1.2582600000000001E-10</c:v>
                </c:pt>
                <c:pt idx="4679">
                  <c:v>1.2582699999999999E-10</c:v>
                </c:pt>
                <c:pt idx="4680">
                  <c:v>1.2582999999999999E-10</c:v>
                </c:pt>
                <c:pt idx="4681">
                  <c:v>1.25846E-10</c:v>
                </c:pt>
                <c:pt idx="4682">
                  <c:v>1.2585099999999999E-10</c:v>
                </c:pt>
                <c:pt idx="4683">
                  <c:v>1.25858E-10</c:v>
                </c:pt>
                <c:pt idx="4684">
                  <c:v>1.2586500000000001E-10</c:v>
                </c:pt>
                <c:pt idx="4685">
                  <c:v>1.2588300000000001E-10</c:v>
                </c:pt>
                <c:pt idx="4686">
                  <c:v>1.2588600000000001E-10</c:v>
                </c:pt>
                <c:pt idx="4687">
                  <c:v>1.2588600000000001E-10</c:v>
                </c:pt>
                <c:pt idx="4688">
                  <c:v>1.2589599999999999E-10</c:v>
                </c:pt>
                <c:pt idx="4689">
                  <c:v>1.2592299999999999E-10</c:v>
                </c:pt>
                <c:pt idx="4690">
                  <c:v>1.2592800000000001E-10</c:v>
                </c:pt>
                <c:pt idx="4691">
                  <c:v>1.25936E-10</c:v>
                </c:pt>
                <c:pt idx="4692">
                  <c:v>1.2593799999999999E-10</c:v>
                </c:pt>
                <c:pt idx="4693">
                  <c:v>1.2593799999999999E-10</c:v>
                </c:pt>
                <c:pt idx="4694">
                  <c:v>1.25954E-10</c:v>
                </c:pt>
                <c:pt idx="4695">
                  <c:v>1.2595500000000001E-10</c:v>
                </c:pt>
                <c:pt idx="4696">
                  <c:v>1.2596400000000001E-10</c:v>
                </c:pt>
                <c:pt idx="4697">
                  <c:v>1.2596700000000001E-10</c:v>
                </c:pt>
                <c:pt idx="4698">
                  <c:v>1.2597000000000001E-10</c:v>
                </c:pt>
                <c:pt idx="4699">
                  <c:v>1.2597600000000001E-10</c:v>
                </c:pt>
                <c:pt idx="4700">
                  <c:v>1.25978E-10</c:v>
                </c:pt>
                <c:pt idx="4701">
                  <c:v>1.2597999999999999E-10</c:v>
                </c:pt>
                <c:pt idx="4702">
                  <c:v>1.25981E-10</c:v>
                </c:pt>
                <c:pt idx="4703">
                  <c:v>1.2598299999999999E-10</c:v>
                </c:pt>
                <c:pt idx="4704">
                  <c:v>1.2599499999999999E-10</c:v>
                </c:pt>
                <c:pt idx="4705">
                  <c:v>1.25996E-10</c:v>
                </c:pt>
                <c:pt idx="4706">
                  <c:v>1.26005E-10</c:v>
                </c:pt>
                <c:pt idx="4707">
                  <c:v>1.2601600000000001E-10</c:v>
                </c:pt>
                <c:pt idx="4708">
                  <c:v>1.2602800000000001E-10</c:v>
                </c:pt>
                <c:pt idx="4709">
                  <c:v>1.2603100000000001E-10</c:v>
                </c:pt>
                <c:pt idx="4710">
                  <c:v>1.2603199999999999E-10</c:v>
                </c:pt>
                <c:pt idx="4711">
                  <c:v>1.2603499999999999E-10</c:v>
                </c:pt>
                <c:pt idx="4712">
                  <c:v>1.2604099999999999E-10</c:v>
                </c:pt>
                <c:pt idx="4713">
                  <c:v>1.2604600000000001E-10</c:v>
                </c:pt>
                <c:pt idx="4714">
                  <c:v>1.2605899999999999E-10</c:v>
                </c:pt>
                <c:pt idx="4715">
                  <c:v>1.2606E-10</c:v>
                </c:pt>
                <c:pt idx="4716">
                  <c:v>1.2606499999999999E-10</c:v>
                </c:pt>
                <c:pt idx="4717">
                  <c:v>1.26066E-10</c:v>
                </c:pt>
                <c:pt idx="4718">
                  <c:v>1.26072E-10</c:v>
                </c:pt>
                <c:pt idx="4719">
                  <c:v>1.26087E-10</c:v>
                </c:pt>
                <c:pt idx="4720">
                  <c:v>1.2609199999999999E-10</c:v>
                </c:pt>
                <c:pt idx="4721">
                  <c:v>1.2609799999999999E-10</c:v>
                </c:pt>
                <c:pt idx="4722">
                  <c:v>1.2612100000000001E-10</c:v>
                </c:pt>
                <c:pt idx="4723">
                  <c:v>1.2612400000000001E-10</c:v>
                </c:pt>
                <c:pt idx="4724">
                  <c:v>1.2612799999999999E-10</c:v>
                </c:pt>
                <c:pt idx="4725">
                  <c:v>1.26129E-10</c:v>
                </c:pt>
                <c:pt idx="4726">
                  <c:v>1.2613099999999999E-10</c:v>
                </c:pt>
                <c:pt idx="4727">
                  <c:v>1.26135E-10</c:v>
                </c:pt>
                <c:pt idx="4728">
                  <c:v>1.2614200000000001E-10</c:v>
                </c:pt>
                <c:pt idx="4729">
                  <c:v>1.2615E-10</c:v>
                </c:pt>
                <c:pt idx="4730">
                  <c:v>1.2615100000000001E-10</c:v>
                </c:pt>
                <c:pt idx="4731">
                  <c:v>1.2615400000000001E-10</c:v>
                </c:pt>
                <c:pt idx="4732">
                  <c:v>1.26159E-10</c:v>
                </c:pt>
                <c:pt idx="4733">
                  <c:v>1.2616099999999999E-10</c:v>
                </c:pt>
                <c:pt idx="4734">
                  <c:v>1.26162E-10</c:v>
                </c:pt>
                <c:pt idx="4735">
                  <c:v>1.26168E-10</c:v>
                </c:pt>
                <c:pt idx="4736">
                  <c:v>1.2616900000000001E-10</c:v>
                </c:pt>
                <c:pt idx="4737">
                  <c:v>1.2618799999999999E-10</c:v>
                </c:pt>
                <c:pt idx="4738">
                  <c:v>1.26189E-10</c:v>
                </c:pt>
                <c:pt idx="4739">
                  <c:v>1.26213E-10</c:v>
                </c:pt>
                <c:pt idx="4740">
                  <c:v>1.26217E-10</c:v>
                </c:pt>
                <c:pt idx="4741">
                  <c:v>1.2622699999999999E-10</c:v>
                </c:pt>
                <c:pt idx="4742">
                  <c:v>1.26229E-10</c:v>
                </c:pt>
                <c:pt idx="4743">
                  <c:v>1.26234E-10</c:v>
                </c:pt>
                <c:pt idx="4744">
                  <c:v>1.26234E-10</c:v>
                </c:pt>
                <c:pt idx="4745">
                  <c:v>1.2623900000000001E-10</c:v>
                </c:pt>
                <c:pt idx="4746">
                  <c:v>1.2624E-10</c:v>
                </c:pt>
                <c:pt idx="4747">
                  <c:v>1.2625199999999999E-10</c:v>
                </c:pt>
                <c:pt idx="4748">
                  <c:v>1.2625400000000001E-10</c:v>
                </c:pt>
                <c:pt idx="4749">
                  <c:v>1.2628799999999999E-10</c:v>
                </c:pt>
                <c:pt idx="4750">
                  <c:v>1.26289E-10</c:v>
                </c:pt>
                <c:pt idx="4751">
                  <c:v>1.2629000000000001E-10</c:v>
                </c:pt>
                <c:pt idx="4752">
                  <c:v>1.2631400000000001E-10</c:v>
                </c:pt>
                <c:pt idx="4753">
                  <c:v>1.26322E-10</c:v>
                </c:pt>
                <c:pt idx="4754">
                  <c:v>1.26331E-10</c:v>
                </c:pt>
                <c:pt idx="4755">
                  <c:v>1.2635399999999999E-10</c:v>
                </c:pt>
                <c:pt idx="4756">
                  <c:v>1.26355E-10</c:v>
                </c:pt>
                <c:pt idx="4757">
                  <c:v>1.26358E-10</c:v>
                </c:pt>
                <c:pt idx="4758">
                  <c:v>1.2636200000000001E-10</c:v>
                </c:pt>
                <c:pt idx="4759">
                  <c:v>1.26364E-10</c:v>
                </c:pt>
                <c:pt idx="4760">
                  <c:v>1.2636599999999999E-10</c:v>
                </c:pt>
                <c:pt idx="4761">
                  <c:v>1.2636899999999999E-10</c:v>
                </c:pt>
                <c:pt idx="4762">
                  <c:v>1.2637499999999999E-10</c:v>
                </c:pt>
                <c:pt idx="4763">
                  <c:v>1.2637499999999999E-10</c:v>
                </c:pt>
                <c:pt idx="4764">
                  <c:v>1.2637499999999999E-10</c:v>
                </c:pt>
                <c:pt idx="4765">
                  <c:v>1.2639599999999999E-10</c:v>
                </c:pt>
                <c:pt idx="4766">
                  <c:v>1.2640400000000001E-10</c:v>
                </c:pt>
                <c:pt idx="4767">
                  <c:v>1.2642899999999999E-10</c:v>
                </c:pt>
                <c:pt idx="4768">
                  <c:v>1.2643199999999999E-10</c:v>
                </c:pt>
                <c:pt idx="4769">
                  <c:v>1.2644399999999999E-10</c:v>
                </c:pt>
                <c:pt idx="4770">
                  <c:v>1.2645600000000001E-10</c:v>
                </c:pt>
                <c:pt idx="4771">
                  <c:v>1.26457E-10</c:v>
                </c:pt>
                <c:pt idx="4772">
                  <c:v>1.26461E-10</c:v>
                </c:pt>
                <c:pt idx="4773">
                  <c:v>1.26464E-10</c:v>
                </c:pt>
                <c:pt idx="4774">
                  <c:v>1.2647700000000001E-10</c:v>
                </c:pt>
                <c:pt idx="4775">
                  <c:v>1.2648699999999999E-10</c:v>
                </c:pt>
                <c:pt idx="4776">
                  <c:v>1.26488E-10</c:v>
                </c:pt>
                <c:pt idx="4777">
                  <c:v>1.2648900000000001E-10</c:v>
                </c:pt>
                <c:pt idx="4778">
                  <c:v>1.26491E-10</c:v>
                </c:pt>
                <c:pt idx="4779">
                  <c:v>1.2650100000000001E-10</c:v>
                </c:pt>
                <c:pt idx="4780">
                  <c:v>1.2651300000000001E-10</c:v>
                </c:pt>
                <c:pt idx="4781">
                  <c:v>1.2651600000000001E-10</c:v>
                </c:pt>
                <c:pt idx="4782">
                  <c:v>1.2653100000000001E-10</c:v>
                </c:pt>
                <c:pt idx="4783">
                  <c:v>1.2653400000000001E-10</c:v>
                </c:pt>
                <c:pt idx="4784">
                  <c:v>1.2654099999999999E-10</c:v>
                </c:pt>
                <c:pt idx="4785">
                  <c:v>1.26554E-10</c:v>
                </c:pt>
                <c:pt idx="4786">
                  <c:v>1.26554E-10</c:v>
                </c:pt>
                <c:pt idx="4787">
                  <c:v>1.2656199999999999E-10</c:v>
                </c:pt>
                <c:pt idx="4788">
                  <c:v>1.2656499999999999E-10</c:v>
                </c:pt>
                <c:pt idx="4789">
                  <c:v>1.26572E-10</c:v>
                </c:pt>
                <c:pt idx="4790">
                  <c:v>1.26572E-10</c:v>
                </c:pt>
                <c:pt idx="4791">
                  <c:v>1.2661200000000001E-10</c:v>
                </c:pt>
                <c:pt idx="4792">
                  <c:v>1.2662100000000001E-10</c:v>
                </c:pt>
                <c:pt idx="4793">
                  <c:v>1.2662499999999999E-10</c:v>
                </c:pt>
                <c:pt idx="4794">
                  <c:v>1.26629E-10</c:v>
                </c:pt>
                <c:pt idx="4795">
                  <c:v>1.26632E-10</c:v>
                </c:pt>
                <c:pt idx="4796">
                  <c:v>1.2664299999999999E-10</c:v>
                </c:pt>
                <c:pt idx="4797">
                  <c:v>1.2664599999999999E-10</c:v>
                </c:pt>
                <c:pt idx="4798">
                  <c:v>1.2665100000000001E-10</c:v>
                </c:pt>
                <c:pt idx="4799">
                  <c:v>1.2665199999999999E-10</c:v>
                </c:pt>
                <c:pt idx="4800">
                  <c:v>1.26656E-10</c:v>
                </c:pt>
                <c:pt idx="4801">
                  <c:v>1.26659E-10</c:v>
                </c:pt>
                <c:pt idx="4802">
                  <c:v>1.2666300000000001E-10</c:v>
                </c:pt>
                <c:pt idx="4803">
                  <c:v>1.2668E-10</c:v>
                </c:pt>
                <c:pt idx="4804">
                  <c:v>1.26681E-10</c:v>
                </c:pt>
                <c:pt idx="4805">
                  <c:v>1.2671599999999999E-10</c:v>
                </c:pt>
                <c:pt idx="4806">
                  <c:v>1.2671800000000001E-10</c:v>
                </c:pt>
                <c:pt idx="4807">
                  <c:v>1.2672700000000001E-10</c:v>
                </c:pt>
                <c:pt idx="4808">
                  <c:v>1.2672799999999999E-10</c:v>
                </c:pt>
                <c:pt idx="4809">
                  <c:v>1.2673300000000001E-10</c:v>
                </c:pt>
                <c:pt idx="4810">
                  <c:v>1.2675100000000001E-10</c:v>
                </c:pt>
                <c:pt idx="4811">
                  <c:v>1.26753E-10</c:v>
                </c:pt>
                <c:pt idx="4812">
                  <c:v>1.2675799999999999E-10</c:v>
                </c:pt>
                <c:pt idx="4813">
                  <c:v>1.2676399999999999E-10</c:v>
                </c:pt>
                <c:pt idx="4814">
                  <c:v>1.2676999999999999E-10</c:v>
                </c:pt>
                <c:pt idx="4815">
                  <c:v>1.2677800000000001E-10</c:v>
                </c:pt>
                <c:pt idx="4816">
                  <c:v>1.2678E-10</c:v>
                </c:pt>
                <c:pt idx="4817">
                  <c:v>1.2678100000000001E-10</c:v>
                </c:pt>
                <c:pt idx="4818">
                  <c:v>1.2679600000000001E-10</c:v>
                </c:pt>
                <c:pt idx="4819">
                  <c:v>1.2680299999999999E-10</c:v>
                </c:pt>
                <c:pt idx="4820">
                  <c:v>1.26819E-10</c:v>
                </c:pt>
                <c:pt idx="4821">
                  <c:v>1.26819E-10</c:v>
                </c:pt>
                <c:pt idx="4822">
                  <c:v>1.2682000000000001E-10</c:v>
                </c:pt>
                <c:pt idx="4823">
                  <c:v>1.2682699999999999E-10</c:v>
                </c:pt>
                <c:pt idx="4824">
                  <c:v>1.26843E-10</c:v>
                </c:pt>
                <c:pt idx="4825">
                  <c:v>1.2685300000000001E-10</c:v>
                </c:pt>
                <c:pt idx="4826">
                  <c:v>1.26855E-10</c:v>
                </c:pt>
                <c:pt idx="4827">
                  <c:v>1.2685900000000001E-10</c:v>
                </c:pt>
                <c:pt idx="4828">
                  <c:v>1.2686299999999999E-10</c:v>
                </c:pt>
                <c:pt idx="4829">
                  <c:v>1.2686800000000001E-10</c:v>
                </c:pt>
                <c:pt idx="4830">
                  <c:v>1.2687400000000001E-10</c:v>
                </c:pt>
                <c:pt idx="4831">
                  <c:v>1.2687700000000001E-10</c:v>
                </c:pt>
                <c:pt idx="4832">
                  <c:v>1.26879E-10</c:v>
                </c:pt>
                <c:pt idx="4833">
                  <c:v>1.2688300000000001E-10</c:v>
                </c:pt>
                <c:pt idx="4834">
                  <c:v>1.2688399999999999E-10</c:v>
                </c:pt>
                <c:pt idx="4835">
                  <c:v>1.26891E-10</c:v>
                </c:pt>
                <c:pt idx="4836">
                  <c:v>1.26931E-10</c:v>
                </c:pt>
                <c:pt idx="4837">
                  <c:v>1.2694100000000001E-10</c:v>
                </c:pt>
                <c:pt idx="4838">
                  <c:v>1.2694100000000001E-10</c:v>
                </c:pt>
                <c:pt idx="4839">
                  <c:v>1.2694199999999999E-10</c:v>
                </c:pt>
                <c:pt idx="4840">
                  <c:v>1.26943E-10</c:v>
                </c:pt>
                <c:pt idx="4841">
                  <c:v>1.2695000000000001E-10</c:v>
                </c:pt>
                <c:pt idx="4842">
                  <c:v>1.2695399999999999E-10</c:v>
                </c:pt>
                <c:pt idx="4843">
                  <c:v>1.2697100000000001E-10</c:v>
                </c:pt>
                <c:pt idx="4844">
                  <c:v>1.2697799999999999E-10</c:v>
                </c:pt>
                <c:pt idx="4845">
                  <c:v>1.2698000000000001E-10</c:v>
                </c:pt>
                <c:pt idx="4846">
                  <c:v>1.2698600000000001E-10</c:v>
                </c:pt>
                <c:pt idx="4847">
                  <c:v>1.26994E-10</c:v>
                </c:pt>
                <c:pt idx="4848">
                  <c:v>1.2700199999999999E-10</c:v>
                </c:pt>
                <c:pt idx="4849">
                  <c:v>1.2701900000000001E-10</c:v>
                </c:pt>
                <c:pt idx="4850">
                  <c:v>1.2701999999999999E-10</c:v>
                </c:pt>
                <c:pt idx="4851">
                  <c:v>1.2703E-10</c:v>
                </c:pt>
                <c:pt idx="4852">
                  <c:v>1.27048E-10</c:v>
                </c:pt>
                <c:pt idx="4853">
                  <c:v>1.2705299999999999E-10</c:v>
                </c:pt>
                <c:pt idx="4854">
                  <c:v>1.27057E-10</c:v>
                </c:pt>
                <c:pt idx="4855">
                  <c:v>1.2706199999999999E-10</c:v>
                </c:pt>
                <c:pt idx="4856">
                  <c:v>1.2706199999999999E-10</c:v>
                </c:pt>
                <c:pt idx="4857">
                  <c:v>1.2707000000000001E-10</c:v>
                </c:pt>
                <c:pt idx="4858">
                  <c:v>1.2707300000000001E-10</c:v>
                </c:pt>
                <c:pt idx="4859">
                  <c:v>1.2707699999999999E-10</c:v>
                </c:pt>
                <c:pt idx="4860">
                  <c:v>1.2707900000000001E-10</c:v>
                </c:pt>
                <c:pt idx="4861">
                  <c:v>1.27084E-10</c:v>
                </c:pt>
                <c:pt idx="4862">
                  <c:v>1.27099E-10</c:v>
                </c:pt>
                <c:pt idx="4863">
                  <c:v>1.2710300000000001E-10</c:v>
                </c:pt>
                <c:pt idx="4864">
                  <c:v>1.2711299999999999E-10</c:v>
                </c:pt>
                <c:pt idx="4865">
                  <c:v>1.27114E-10</c:v>
                </c:pt>
                <c:pt idx="4866">
                  <c:v>1.2713E-10</c:v>
                </c:pt>
                <c:pt idx="4867">
                  <c:v>1.2713099999999999E-10</c:v>
                </c:pt>
                <c:pt idx="4868">
                  <c:v>1.2713099999999999E-10</c:v>
                </c:pt>
                <c:pt idx="4869">
                  <c:v>1.27135E-10</c:v>
                </c:pt>
                <c:pt idx="4870">
                  <c:v>1.27139E-10</c:v>
                </c:pt>
                <c:pt idx="4871">
                  <c:v>1.27144E-10</c:v>
                </c:pt>
                <c:pt idx="4872">
                  <c:v>1.27145E-10</c:v>
                </c:pt>
                <c:pt idx="4873">
                  <c:v>1.2716E-10</c:v>
                </c:pt>
                <c:pt idx="4874">
                  <c:v>1.2716700000000001E-10</c:v>
                </c:pt>
                <c:pt idx="4875">
                  <c:v>1.2717699999999999E-10</c:v>
                </c:pt>
                <c:pt idx="4876">
                  <c:v>1.2718299999999999E-10</c:v>
                </c:pt>
                <c:pt idx="4877">
                  <c:v>1.2718599999999999E-10</c:v>
                </c:pt>
                <c:pt idx="4878">
                  <c:v>1.2718899999999999E-10</c:v>
                </c:pt>
                <c:pt idx="4879">
                  <c:v>1.2719E-10</c:v>
                </c:pt>
                <c:pt idx="4880">
                  <c:v>1.27199E-10</c:v>
                </c:pt>
                <c:pt idx="4881">
                  <c:v>1.2720099999999999E-10</c:v>
                </c:pt>
                <c:pt idx="4882">
                  <c:v>1.2721599999999999E-10</c:v>
                </c:pt>
                <c:pt idx="4883">
                  <c:v>1.2721899999999999E-10</c:v>
                </c:pt>
                <c:pt idx="4884">
                  <c:v>1.2723300000000001E-10</c:v>
                </c:pt>
                <c:pt idx="4885">
                  <c:v>1.2723600000000001E-10</c:v>
                </c:pt>
                <c:pt idx="4886">
                  <c:v>1.27247E-10</c:v>
                </c:pt>
                <c:pt idx="4887">
                  <c:v>1.27256E-10</c:v>
                </c:pt>
                <c:pt idx="4888">
                  <c:v>1.2726699999999999E-10</c:v>
                </c:pt>
                <c:pt idx="4889">
                  <c:v>1.2726999999999999E-10</c:v>
                </c:pt>
                <c:pt idx="4890">
                  <c:v>1.2728E-10</c:v>
                </c:pt>
                <c:pt idx="4891">
                  <c:v>1.2728700000000001E-10</c:v>
                </c:pt>
                <c:pt idx="4892">
                  <c:v>1.27298E-10</c:v>
                </c:pt>
                <c:pt idx="4893">
                  <c:v>1.2730800000000001E-10</c:v>
                </c:pt>
                <c:pt idx="4894">
                  <c:v>1.2731400000000001E-10</c:v>
                </c:pt>
                <c:pt idx="4895">
                  <c:v>1.27319E-10</c:v>
                </c:pt>
                <c:pt idx="4896">
                  <c:v>1.2732900000000001E-10</c:v>
                </c:pt>
                <c:pt idx="4897">
                  <c:v>1.2733899999999999E-10</c:v>
                </c:pt>
                <c:pt idx="4898">
                  <c:v>1.27358E-10</c:v>
                </c:pt>
                <c:pt idx="4899">
                  <c:v>1.2737E-10</c:v>
                </c:pt>
                <c:pt idx="4900">
                  <c:v>1.27386E-10</c:v>
                </c:pt>
                <c:pt idx="4901">
                  <c:v>1.27398E-10</c:v>
                </c:pt>
                <c:pt idx="4902">
                  <c:v>1.2739900000000001E-10</c:v>
                </c:pt>
                <c:pt idx="4903">
                  <c:v>1.2740299999999999E-10</c:v>
                </c:pt>
                <c:pt idx="4904">
                  <c:v>1.27404E-10</c:v>
                </c:pt>
                <c:pt idx="4905">
                  <c:v>1.27407E-10</c:v>
                </c:pt>
                <c:pt idx="4906">
                  <c:v>1.27413E-10</c:v>
                </c:pt>
                <c:pt idx="4907">
                  <c:v>1.2741499999999999E-10</c:v>
                </c:pt>
                <c:pt idx="4908">
                  <c:v>1.2741499999999999E-10</c:v>
                </c:pt>
                <c:pt idx="4909">
                  <c:v>1.2742399999999999E-10</c:v>
                </c:pt>
                <c:pt idx="4910">
                  <c:v>1.27434E-10</c:v>
                </c:pt>
                <c:pt idx="4911">
                  <c:v>1.2744499999999999E-10</c:v>
                </c:pt>
                <c:pt idx="4912">
                  <c:v>1.27473E-10</c:v>
                </c:pt>
                <c:pt idx="4913">
                  <c:v>1.27482E-10</c:v>
                </c:pt>
                <c:pt idx="4914">
                  <c:v>1.27497E-10</c:v>
                </c:pt>
                <c:pt idx="4915">
                  <c:v>1.275E-10</c:v>
                </c:pt>
                <c:pt idx="4916">
                  <c:v>1.27509E-10</c:v>
                </c:pt>
                <c:pt idx="4917">
                  <c:v>1.2751099999999999E-10</c:v>
                </c:pt>
                <c:pt idx="4918">
                  <c:v>1.27515E-10</c:v>
                </c:pt>
                <c:pt idx="4919">
                  <c:v>1.2751999999999999E-10</c:v>
                </c:pt>
                <c:pt idx="4920">
                  <c:v>1.27527E-10</c:v>
                </c:pt>
                <c:pt idx="4921">
                  <c:v>1.2753199999999999E-10</c:v>
                </c:pt>
                <c:pt idx="4922">
                  <c:v>1.27548E-10</c:v>
                </c:pt>
                <c:pt idx="4923">
                  <c:v>1.2755299999999999E-10</c:v>
                </c:pt>
                <c:pt idx="4924">
                  <c:v>1.2755299999999999E-10</c:v>
                </c:pt>
                <c:pt idx="4925">
                  <c:v>1.2755899999999999E-10</c:v>
                </c:pt>
                <c:pt idx="4926">
                  <c:v>1.2757000000000001E-10</c:v>
                </c:pt>
                <c:pt idx="4927">
                  <c:v>1.2757399999999999E-10</c:v>
                </c:pt>
                <c:pt idx="4928">
                  <c:v>1.27581E-10</c:v>
                </c:pt>
                <c:pt idx="4929">
                  <c:v>1.27594E-10</c:v>
                </c:pt>
                <c:pt idx="4930">
                  <c:v>1.27606E-10</c:v>
                </c:pt>
                <c:pt idx="4931">
                  <c:v>1.2760700000000001E-10</c:v>
                </c:pt>
                <c:pt idx="4932">
                  <c:v>1.2761000000000001E-10</c:v>
                </c:pt>
                <c:pt idx="4933">
                  <c:v>1.2763199999999999E-10</c:v>
                </c:pt>
                <c:pt idx="4934">
                  <c:v>1.2764099999999999E-10</c:v>
                </c:pt>
                <c:pt idx="4935">
                  <c:v>1.27642E-10</c:v>
                </c:pt>
                <c:pt idx="4936">
                  <c:v>1.2765200000000001E-10</c:v>
                </c:pt>
                <c:pt idx="4937">
                  <c:v>1.2766400000000001E-10</c:v>
                </c:pt>
                <c:pt idx="4938">
                  <c:v>1.2767000000000001E-10</c:v>
                </c:pt>
                <c:pt idx="4939">
                  <c:v>1.27675E-10</c:v>
                </c:pt>
                <c:pt idx="4940">
                  <c:v>1.27675E-10</c:v>
                </c:pt>
                <c:pt idx="4941">
                  <c:v>1.2769199999999999E-10</c:v>
                </c:pt>
                <c:pt idx="4942">
                  <c:v>1.2770399999999999E-10</c:v>
                </c:pt>
                <c:pt idx="4943">
                  <c:v>1.2771599999999999E-10</c:v>
                </c:pt>
                <c:pt idx="4944">
                  <c:v>1.2771899999999999E-10</c:v>
                </c:pt>
                <c:pt idx="4945">
                  <c:v>1.2773099999999999E-10</c:v>
                </c:pt>
                <c:pt idx="4946">
                  <c:v>1.27732E-10</c:v>
                </c:pt>
                <c:pt idx="4947">
                  <c:v>1.27735E-10</c:v>
                </c:pt>
                <c:pt idx="4948">
                  <c:v>1.2774500000000001E-10</c:v>
                </c:pt>
                <c:pt idx="4949">
                  <c:v>1.27753E-10</c:v>
                </c:pt>
                <c:pt idx="4950">
                  <c:v>1.2776600000000001E-10</c:v>
                </c:pt>
                <c:pt idx="4951">
                  <c:v>1.2777500000000001E-10</c:v>
                </c:pt>
                <c:pt idx="4952">
                  <c:v>1.2779300000000001E-10</c:v>
                </c:pt>
                <c:pt idx="4953">
                  <c:v>1.2779399999999999E-10</c:v>
                </c:pt>
                <c:pt idx="4954">
                  <c:v>1.27802E-10</c:v>
                </c:pt>
                <c:pt idx="4955">
                  <c:v>1.2780599999999999E-10</c:v>
                </c:pt>
                <c:pt idx="4956">
                  <c:v>1.2781799999999999E-10</c:v>
                </c:pt>
                <c:pt idx="4957">
                  <c:v>1.27826E-10</c:v>
                </c:pt>
                <c:pt idx="4958">
                  <c:v>1.27832E-10</c:v>
                </c:pt>
                <c:pt idx="4959">
                  <c:v>1.27838E-10</c:v>
                </c:pt>
                <c:pt idx="4960">
                  <c:v>1.2783900000000001E-10</c:v>
                </c:pt>
                <c:pt idx="4961">
                  <c:v>1.2785100000000001E-10</c:v>
                </c:pt>
                <c:pt idx="4962">
                  <c:v>1.2786300000000001E-10</c:v>
                </c:pt>
                <c:pt idx="4963">
                  <c:v>1.2787899999999999E-10</c:v>
                </c:pt>
                <c:pt idx="4964">
                  <c:v>1.2788199999999999E-10</c:v>
                </c:pt>
                <c:pt idx="4965">
                  <c:v>1.27883E-10</c:v>
                </c:pt>
                <c:pt idx="4966">
                  <c:v>1.2788499999999999E-10</c:v>
                </c:pt>
                <c:pt idx="4967">
                  <c:v>1.27889E-10</c:v>
                </c:pt>
                <c:pt idx="4968">
                  <c:v>1.2789099999999999E-10</c:v>
                </c:pt>
                <c:pt idx="4969">
                  <c:v>1.2789099999999999E-10</c:v>
                </c:pt>
                <c:pt idx="4970">
                  <c:v>1.2789399999999999E-10</c:v>
                </c:pt>
                <c:pt idx="4971">
                  <c:v>1.2790200000000001E-10</c:v>
                </c:pt>
                <c:pt idx="4972">
                  <c:v>1.27907E-10</c:v>
                </c:pt>
                <c:pt idx="4973">
                  <c:v>1.2791799999999999E-10</c:v>
                </c:pt>
                <c:pt idx="4974">
                  <c:v>1.2792900000000001E-10</c:v>
                </c:pt>
                <c:pt idx="4975">
                  <c:v>1.27937E-10</c:v>
                </c:pt>
                <c:pt idx="4976">
                  <c:v>1.2794E-10</c:v>
                </c:pt>
                <c:pt idx="4977">
                  <c:v>1.2794799999999999E-10</c:v>
                </c:pt>
                <c:pt idx="4978">
                  <c:v>1.2795900000000001E-10</c:v>
                </c:pt>
                <c:pt idx="4979">
                  <c:v>1.2796800000000001E-10</c:v>
                </c:pt>
                <c:pt idx="4980">
                  <c:v>1.27976E-10</c:v>
                </c:pt>
                <c:pt idx="4981">
                  <c:v>1.27976E-10</c:v>
                </c:pt>
                <c:pt idx="4982">
                  <c:v>1.2799500000000001E-10</c:v>
                </c:pt>
                <c:pt idx="4983">
                  <c:v>1.2799599999999999E-10</c:v>
                </c:pt>
                <c:pt idx="4984">
                  <c:v>1.28003E-10</c:v>
                </c:pt>
                <c:pt idx="4985">
                  <c:v>1.2800400000000001E-10</c:v>
                </c:pt>
                <c:pt idx="4986">
                  <c:v>1.28006E-10</c:v>
                </c:pt>
                <c:pt idx="4987">
                  <c:v>1.28009E-10</c:v>
                </c:pt>
                <c:pt idx="4988">
                  <c:v>1.2801399999999999E-10</c:v>
                </c:pt>
                <c:pt idx="4989">
                  <c:v>1.2801900000000001E-10</c:v>
                </c:pt>
                <c:pt idx="4990">
                  <c:v>1.28033E-10</c:v>
                </c:pt>
                <c:pt idx="4991">
                  <c:v>1.2804E-10</c:v>
                </c:pt>
                <c:pt idx="4992">
                  <c:v>1.28045E-10</c:v>
                </c:pt>
                <c:pt idx="4993">
                  <c:v>1.28054E-10</c:v>
                </c:pt>
                <c:pt idx="4994">
                  <c:v>1.2805900000000001E-10</c:v>
                </c:pt>
                <c:pt idx="4995">
                  <c:v>1.2806800000000001E-10</c:v>
                </c:pt>
                <c:pt idx="4996">
                  <c:v>1.2807E-10</c:v>
                </c:pt>
                <c:pt idx="4997">
                  <c:v>1.2807100000000001E-10</c:v>
                </c:pt>
                <c:pt idx="4998">
                  <c:v>1.2807499999999999E-10</c:v>
                </c:pt>
                <c:pt idx="4999">
                  <c:v>1.2807700000000001E-10</c:v>
                </c:pt>
                <c:pt idx="5000">
                  <c:v>1.2808399999999999E-10</c:v>
                </c:pt>
                <c:pt idx="5001">
                  <c:v>1.2810499999999999E-10</c:v>
                </c:pt>
                <c:pt idx="5002">
                  <c:v>1.2811099999999999E-10</c:v>
                </c:pt>
                <c:pt idx="5003">
                  <c:v>1.2813700000000001E-10</c:v>
                </c:pt>
                <c:pt idx="5004">
                  <c:v>1.28169E-10</c:v>
                </c:pt>
                <c:pt idx="5005">
                  <c:v>1.2817000000000001E-10</c:v>
                </c:pt>
                <c:pt idx="5006">
                  <c:v>1.28172E-10</c:v>
                </c:pt>
                <c:pt idx="5007">
                  <c:v>1.2817999999999999E-10</c:v>
                </c:pt>
                <c:pt idx="5008">
                  <c:v>1.28193E-10</c:v>
                </c:pt>
                <c:pt idx="5009">
                  <c:v>1.2819700000000001E-10</c:v>
                </c:pt>
                <c:pt idx="5010">
                  <c:v>1.2820000000000001E-10</c:v>
                </c:pt>
                <c:pt idx="5011">
                  <c:v>1.2820300000000001E-10</c:v>
                </c:pt>
                <c:pt idx="5012">
                  <c:v>1.2820300000000001E-10</c:v>
                </c:pt>
                <c:pt idx="5013">
                  <c:v>1.2821899999999999E-10</c:v>
                </c:pt>
                <c:pt idx="5014">
                  <c:v>1.2822400000000001E-10</c:v>
                </c:pt>
                <c:pt idx="5015">
                  <c:v>1.2823099999999999E-10</c:v>
                </c:pt>
                <c:pt idx="5016">
                  <c:v>1.28235E-10</c:v>
                </c:pt>
                <c:pt idx="5017">
                  <c:v>1.2823600000000001E-10</c:v>
                </c:pt>
                <c:pt idx="5018">
                  <c:v>1.2824299999999999E-10</c:v>
                </c:pt>
                <c:pt idx="5019">
                  <c:v>1.28244E-10</c:v>
                </c:pt>
                <c:pt idx="5020">
                  <c:v>1.28247E-10</c:v>
                </c:pt>
                <c:pt idx="5021">
                  <c:v>1.2824800000000001E-10</c:v>
                </c:pt>
                <c:pt idx="5022">
                  <c:v>1.2825100000000001E-10</c:v>
                </c:pt>
                <c:pt idx="5023">
                  <c:v>1.28259E-10</c:v>
                </c:pt>
                <c:pt idx="5024">
                  <c:v>1.28263E-10</c:v>
                </c:pt>
                <c:pt idx="5025">
                  <c:v>1.2826399999999999E-10</c:v>
                </c:pt>
                <c:pt idx="5026">
                  <c:v>1.28275E-10</c:v>
                </c:pt>
                <c:pt idx="5027">
                  <c:v>1.2827600000000001E-10</c:v>
                </c:pt>
                <c:pt idx="5028">
                  <c:v>1.28281E-10</c:v>
                </c:pt>
                <c:pt idx="5029">
                  <c:v>1.2828200000000001E-10</c:v>
                </c:pt>
                <c:pt idx="5030">
                  <c:v>1.2828800000000001E-10</c:v>
                </c:pt>
                <c:pt idx="5031">
                  <c:v>1.28332E-10</c:v>
                </c:pt>
                <c:pt idx="5032">
                  <c:v>1.2834599999999999E-10</c:v>
                </c:pt>
                <c:pt idx="5033">
                  <c:v>1.28374E-10</c:v>
                </c:pt>
                <c:pt idx="5034">
                  <c:v>1.2837899999999999E-10</c:v>
                </c:pt>
                <c:pt idx="5035">
                  <c:v>1.2838E-10</c:v>
                </c:pt>
                <c:pt idx="5036">
                  <c:v>1.2838400000000001E-10</c:v>
                </c:pt>
                <c:pt idx="5037">
                  <c:v>1.2838400000000001E-10</c:v>
                </c:pt>
                <c:pt idx="5038">
                  <c:v>1.2839900000000001E-10</c:v>
                </c:pt>
                <c:pt idx="5039">
                  <c:v>1.2843599999999999E-10</c:v>
                </c:pt>
                <c:pt idx="5040">
                  <c:v>1.2844E-10</c:v>
                </c:pt>
                <c:pt idx="5041">
                  <c:v>1.2845600000000001E-10</c:v>
                </c:pt>
                <c:pt idx="5042">
                  <c:v>1.2846800000000001E-10</c:v>
                </c:pt>
                <c:pt idx="5043">
                  <c:v>1.2847E-10</c:v>
                </c:pt>
                <c:pt idx="5044">
                  <c:v>1.2847100000000001E-10</c:v>
                </c:pt>
                <c:pt idx="5045">
                  <c:v>1.28486E-10</c:v>
                </c:pt>
                <c:pt idx="5046">
                  <c:v>1.2848999999999999E-10</c:v>
                </c:pt>
                <c:pt idx="5047">
                  <c:v>1.28497E-10</c:v>
                </c:pt>
                <c:pt idx="5048">
                  <c:v>1.2850500000000001E-10</c:v>
                </c:pt>
                <c:pt idx="5049">
                  <c:v>1.28507E-10</c:v>
                </c:pt>
                <c:pt idx="5050">
                  <c:v>1.28509E-10</c:v>
                </c:pt>
                <c:pt idx="5051">
                  <c:v>1.28515E-10</c:v>
                </c:pt>
                <c:pt idx="5052">
                  <c:v>1.28516E-10</c:v>
                </c:pt>
                <c:pt idx="5053">
                  <c:v>1.2852300000000001E-10</c:v>
                </c:pt>
                <c:pt idx="5054">
                  <c:v>1.2852999999999999E-10</c:v>
                </c:pt>
                <c:pt idx="5055">
                  <c:v>1.2854E-10</c:v>
                </c:pt>
                <c:pt idx="5056">
                  <c:v>1.28549E-10</c:v>
                </c:pt>
                <c:pt idx="5057">
                  <c:v>1.28549E-10</c:v>
                </c:pt>
                <c:pt idx="5058">
                  <c:v>1.2855000000000001E-10</c:v>
                </c:pt>
                <c:pt idx="5059">
                  <c:v>1.2855000000000001E-10</c:v>
                </c:pt>
                <c:pt idx="5060">
                  <c:v>1.2855300000000001E-10</c:v>
                </c:pt>
                <c:pt idx="5061">
                  <c:v>1.2855399999999999E-10</c:v>
                </c:pt>
                <c:pt idx="5062">
                  <c:v>1.2856200000000001E-10</c:v>
                </c:pt>
                <c:pt idx="5063">
                  <c:v>1.28564E-10</c:v>
                </c:pt>
                <c:pt idx="5064">
                  <c:v>1.28567E-10</c:v>
                </c:pt>
                <c:pt idx="5065">
                  <c:v>1.2857499999999999E-10</c:v>
                </c:pt>
                <c:pt idx="5066">
                  <c:v>1.2857700000000001E-10</c:v>
                </c:pt>
                <c:pt idx="5067">
                  <c:v>1.2857799999999999E-10</c:v>
                </c:pt>
                <c:pt idx="5068">
                  <c:v>1.28591E-10</c:v>
                </c:pt>
                <c:pt idx="5069">
                  <c:v>1.28615E-10</c:v>
                </c:pt>
                <c:pt idx="5070">
                  <c:v>1.28618E-10</c:v>
                </c:pt>
                <c:pt idx="5071">
                  <c:v>1.2862500000000001E-10</c:v>
                </c:pt>
                <c:pt idx="5072">
                  <c:v>1.2862800000000001E-10</c:v>
                </c:pt>
                <c:pt idx="5073">
                  <c:v>1.28633E-10</c:v>
                </c:pt>
                <c:pt idx="5074">
                  <c:v>1.2863700000000001E-10</c:v>
                </c:pt>
                <c:pt idx="5075">
                  <c:v>1.28645E-10</c:v>
                </c:pt>
                <c:pt idx="5076">
                  <c:v>1.2866E-10</c:v>
                </c:pt>
                <c:pt idx="5077">
                  <c:v>1.2868899999999999E-10</c:v>
                </c:pt>
                <c:pt idx="5078">
                  <c:v>1.2869499999999999E-10</c:v>
                </c:pt>
                <c:pt idx="5079">
                  <c:v>1.2870900000000001E-10</c:v>
                </c:pt>
                <c:pt idx="5080">
                  <c:v>1.2871299999999999E-10</c:v>
                </c:pt>
                <c:pt idx="5081">
                  <c:v>1.28727E-10</c:v>
                </c:pt>
                <c:pt idx="5082">
                  <c:v>1.2876100000000001E-10</c:v>
                </c:pt>
                <c:pt idx="5083">
                  <c:v>1.28763E-10</c:v>
                </c:pt>
                <c:pt idx="5084">
                  <c:v>1.2876700000000001E-10</c:v>
                </c:pt>
                <c:pt idx="5085">
                  <c:v>1.2876799999999999E-10</c:v>
                </c:pt>
                <c:pt idx="5086">
                  <c:v>1.28787E-10</c:v>
                </c:pt>
                <c:pt idx="5087">
                  <c:v>1.2878899999999999E-10</c:v>
                </c:pt>
                <c:pt idx="5088">
                  <c:v>1.2879E-10</c:v>
                </c:pt>
                <c:pt idx="5089">
                  <c:v>1.2879199999999999E-10</c:v>
                </c:pt>
                <c:pt idx="5090">
                  <c:v>1.28808E-10</c:v>
                </c:pt>
                <c:pt idx="5091">
                  <c:v>1.28811E-10</c:v>
                </c:pt>
                <c:pt idx="5092">
                  <c:v>1.2882700000000001E-10</c:v>
                </c:pt>
                <c:pt idx="5093">
                  <c:v>1.2883699999999999E-10</c:v>
                </c:pt>
                <c:pt idx="5094">
                  <c:v>1.28841E-10</c:v>
                </c:pt>
                <c:pt idx="5095">
                  <c:v>1.28841E-10</c:v>
                </c:pt>
                <c:pt idx="5096">
                  <c:v>1.28841E-10</c:v>
                </c:pt>
                <c:pt idx="5097">
                  <c:v>1.2885400000000001E-10</c:v>
                </c:pt>
                <c:pt idx="5098">
                  <c:v>1.2885700000000001E-10</c:v>
                </c:pt>
                <c:pt idx="5099">
                  <c:v>1.28862E-10</c:v>
                </c:pt>
                <c:pt idx="5100">
                  <c:v>1.2886600000000001E-10</c:v>
                </c:pt>
                <c:pt idx="5101">
                  <c:v>1.2888199999999999E-10</c:v>
                </c:pt>
                <c:pt idx="5102">
                  <c:v>1.2888400000000001E-10</c:v>
                </c:pt>
                <c:pt idx="5103">
                  <c:v>1.28886E-10</c:v>
                </c:pt>
                <c:pt idx="5104">
                  <c:v>1.2888799999999999E-10</c:v>
                </c:pt>
                <c:pt idx="5105">
                  <c:v>1.2889600000000001E-10</c:v>
                </c:pt>
                <c:pt idx="5106">
                  <c:v>1.28898E-10</c:v>
                </c:pt>
                <c:pt idx="5107">
                  <c:v>1.2891100000000001E-10</c:v>
                </c:pt>
                <c:pt idx="5108">
                  <c:v>1.2892900000000001E-10</c:v>
                </c:pt>
                <c:pt idx="5109">
                  <c:v>1.28947E-10</c:v>
                </c:pt>
                <c:pt idx="5110">
                  <c:v>1.28947E-10</c:v>
                </c:pt>
                <c:pt idx="5111">
                  <c:v>1.28965E-10</c:v>
                </c:pt>
                <c:pt idx="5112">
                  <c:v>1.28967E-10</c:v>
                </c:pt>
                <c:pt idx="5113">
                  <c:v>1.28971E-10</c:v>
                </c:pt>
                <c:pt idx="5114">
                  <c:v>1.2897800000000001E-10</c:v>
                </c:pt>
                <c:pt idx="5115">
                  <c:v>1.2898100000000001E-10</c:v>
                </c:pt>
                <c:pt idx="5116">
                  <c:v>1.2898400000000001E-10</c:v>
                </c:pt>
                <c:pt idx="5117">
                  <c:v>1.2899999999999999E-10</c:v>
                </c:pt>
                <c:pt idx="5118">
                  <c:v>1.2900200000000001E-10</c:v>
                </c:pt>
                <c:pt idx="5119">
                  <c:v>1.2900200000000001E-10</c:v>
                </c:pt>
                <c:pt idx="5120">
                  <c:v>1.2901499999999999E-10</c:v>
                </c:pt>
                <c:pt idx="5121">
                  <c:v>1.2901799999999999E-10</c:v>
                </c:pt>
                <c:pt idx="5122">
                  <c:v>1.2902900000000001E-10</c:v>
                </c:pt>
                <c:pt idx="5123">
                  <c:v>1.2903299999999999E-10</c:v>
                </c:pt>
                <c:pt idx="5124">
                  <c:v>1.2903800000000001E-10</c:v>
                </c:pt>
                <c:pt idx="5125">
                  <c:v>1.2903899999999999E-10</c:v>
                </c:pt>
                <c:pt idx="5126">
                  <c:v>1.2904E-10</c:v>
                </c:pt>
                <c:pt idx="5127">
                  <c:v>1.2904100000000001E-10</c:v>
                </c:pt>
                <c:pt idx="5128">
                  <c:v>1.2904499999999999E-10</c:v>
                </c:pt>
                <c:pt idx="5129">
                  <c:v>1.2904700000000001E-10</c:v>
                </c:pt>
                <c:pt idx="5130">
                  <c:v>1.2906800000000001E-10</c:v>
                </c:pt>
                <c:pt idx="5131">
                  <c:v>1.2907E-10</c:v>
                </c:pt>
                <c:pt idx="5132">
                  <c:v>1.2907799999999999E-10</c:v>
                </c:pt>
                <c:pt idx="5133">
                  <c:v>1.29085E-10</c:v>
                </c:pt>
                <c:pt idx="5134">
                  <c:v>1.29085E-10</c:v>
                </c:pt>
                <c:pt idx="5135">
                  <c:v>1.2909500000000001E-10</c:v>
                </c:pt>
                <c:pt idx="5136">
                  <c:v>1.2909899999999999E-10</c:v>
                </c:pt>
                <c:pt idx="5137">
                  <c:v>1.2911399999999999E-10</c:v>
                </c:pt>
                <c:pt idx="5138">
                  <c:v>1.2911600000000001E-10</c:v>
                </c:pt>
                <c:pt idx="5139">
                  <c:v>1.29121E-10</c:v>
                </c:pt>
                <c:pt idx="5140">
                  <c:v>1.29127E-10</c:v>
                </c:pt>
                <c:pt idx="5141">
                  <c:v>1.29127E-10</c:v>
                </c:pt>
                <c:pt idx="5142">
                  <c:v>1.2912800000000001E-10</c:v>
                </c:pt>
                <c:pt idx="5143">
                  <c:v>1.2912899999999999E-10</c:v>
                </c:pt>
                <c:pt idx="5144">
                  <c:v>1.29151E-10</c:v>
                </c:pt>
                <c:pt idx="5145">
                  <c:v>1.29163E-10</c:v>
                </c:pt>
                <c:pt idx="5146">
                  <c:v>1.2917399999999999E-10</c:v>
                </c:pt>
                <c:pt idx="5147">
                  <c:v>1.2917399999999999E-10</c:v>
                </c:pt>
                <c:pt idx="5148">
                  <c:v>1.29181E-10</c:v>
                </c:pt>
                <c:pt idx="5149">
                  <c:v>1.29193E-10</c:v>
                </c:pt>
                <c:pt idx="5150">
                  <c:v>1.29212E-10</c:v>
                </c:pt>
                <c:pt idx="5151">
                  <c:v>1.2922800000000001E-10</c:v>
                </c:pt>
                <c:pt idx="5152">
                  <c:v>1.2923400000000001E-10</c:v>
                </c:pt>
                <c:pt idx="5153">
                  <c:v>1.29248E-10</c:v>
                </c:pt>
                <c:pt idx="5154">
                  <c:v>1.2925200000000001E-10</c:v>
                </c:pt>
                <c:pt idx="5155">
                  <c:v>1.29254E-10</c:v>
                </c:pt>
                <c:pt idx="5156">
                  <c:v>1.2925899999999999E-10</c:v>
                </c:pt>
                <c:pt idx="5157">
                  <c:v>1.2926799999999999E-10</c:v>
                </c:pt>
                <c:pt idx="5158">
                  <c:v>1.29281E-10</c:v>
                </c:pt>
                <c:pt idx="5159">
                  <c:v>1.29308E-10</c:v>
                </c:pt>
                <c:pt idx="5160">
                  <c:v>1.29311E-10</c:v>
                </c:pt>
                <c:pt idx="5161">
                  <c:v>1.2931200000000001E-10</c:v>
                </c:pt>
                <c:pt idx="5162">
                  <c:v>1.2931299999999999E-10</c:v>
                </c:pt>
                <c:pt idx="5163">
                  <c:v>1.29314E-10</c:v>
                </c:pt>
                <c:pt idx="5164">
                  <c:v>1.29323E-10</c:v>
                </c:pt>
                <c:pt idx="5165">
                  <c:v>1.29341E-10</c:v>
                </c:pt>
                <c:pt idx="5166">
                  <c:v>1.29347E-10</c:v>
                </c:pt>
                <c:pt idx="5167">
                  <c:v>1.2935E-10</c:v>
                </c:pt>
                <c:pt idx="5168">
                  <c:v>1.2935199999999999E-10</c:v>
                </c:pt>
                <c:pt idx="5169">
                  <c:v>1.2935700000000001E-10</c:v>
                </c:pt>
                <c:pt idx="5170">
                  <c:v>1.2936000000000001E-10</c:v>
                </c:pt>
                <c:pt idx="5171">
                  <c:v>1.2937500000000001E-10</c:v>
                </c:pt>
                <c:pt idx="5172">
                  <c:v>1.2937500000000001E-10</c:v>
                </c:pt>
                <c:pt idx="5173">
                  <c:v>1.2937599999999999E-10</c:v>
                </c:pt>
                <c:pt idx="5174">
                  <c:v>1.2937800000000001E-10</c:v>
                </c:pt>
                <c:pt idx="5175">
                  <c:v>1.2937899999999999E-10</c:v>
                </c:pt>
                <c:pt idx="5176">
                  <c:v>1.2938100000000001E-10</c:v>
                </c:pt>
                <c:pt idx="5177">
                  <c:v>1.29383E-10</c:v>
                </c:pt>
                <c:pt idx="5178">
                  <c:v>1.2939000000000001E-10</c:v>
                </c:pt>
                <c:pt idx="5179">
                  <c:v>1.2939399999999999E-10</c:v>
                </c:pt>
                <c:pt idx="5180">
                  <c:v>1.2940900000000001E-10</c:v>
                </c:pt>
                <c:pt idx="5181">
                  <c:v>1.29422E-10</c:v>
                </c:pt>
                <c:pt idx="5182">
                  <c:v>1.29432E-10</c:v>
                </c:pt>
                <c:pt idx="5183">
                  <c:v>1.2943699999999999E-10</c:v>
                </c:pt>
                <c:pt idx="5184">
                  <c:v>1.2944800000000001E-10</c:v>
                </c:pt>
                <c:pt idx="5185">
                  <c:v>1.2946000000000001E-10</c:v>
                </c:pt>
                <c:pt idx="5186">
                  <c:v>1.2946000000000001E-10</c:v>
                </c:pt>
                <c:pt idx="5187">
                  <c:v>1.2946699999999999E-10</c:v>
                </c:pt>
                <c:pt idx="5188">
                  <c:v>1.2946900000000001E-10</c:v>
                </c:pt>
                <c:pt idx="5189">
                  <c:v>1.2947800000000001E-10</c:v>
                </c:pt>
                <c:pt idx="5190">
                  <c:v>1.2948400000000001E-10</c:v>
                </c:pt>
                <c:pt idx="5191">
                  <c:v>1.2949000000000001E-10</c:v>
                </c:pt>
                <c:pt idx="5192">
                  <c:v>1.29501E-10</c:v>
                </c:pt>
                <c:pt idx="5193">
                  <c:v>1.2951499999999999E-10</c:v>
                </c:pt>
                <c:pt idx="5194">
                  <c:v>1.29558E-10</c:v>
                </c:pt>
                <c:pt idx="5195">
                  <c:v>1.2957199999999999E-10</c:v>
                </c:pt>
                <c:pt idx="5196">
                  <c:v>1.2957700000000001E-10</c:v>
                </c:pt>
                <c:pt idx="5197">
                  <c:v>1.2958600000000001E-10</c:v>
                </c:pt>
                <c:pt idx="5198">
                  <c:v>1.2961099999999999E-10</c:v>
                </c:pt>
                <c:pt idx="5199">
                  <c:v>1.29612E-10</c:v>
                </c:pt>
                <c:pt idx="5200">
                  <c:v>1.2961699999999999E-10</c:v>
                </c:pt>
                <c:pt idx="5201">
                  <c:v>1.29624E-10</c:v>
                </c:pt>
                <c:pt idx="5202">
                  <c:v>1.2963E-10</c:v>
                </c:pt>
                <c:pt idx="5203">
                  <c:v>1.2963499999999999E-10</c:v>
                </c:pt>
                <c:pt idx="5204">
                  <c:v>1.29645E-10</c:v>
                </c:pt>
                <c:pt idx="5205">
                  <c:v>1.29646E-10</c:v>
                </c:pt>
                <c:pt idx="5206">
                  <c:v>1.2965699999999999E-10</c:v>
                </c:pt>
                <c:pt idx="5207">
                  <c:v>1.29658E-10</c:v>
                </c:pt>
                <c:pt idx="5208">
                  <c:v>1.2966500000000001E-10</c:v>
                </c:pt>
                <c:pt idx="5209">
                  <c:v>1.2967100000000001E-10</c:v>
                </c:pt>
                <c:pt idx="5210">
                  <c:v>1.2967199999999999E-10</c:v>
                </c:pt>
                <c:pt idx="5211">
                  <c:v>1.29685E-10</c:v>
                </c:pt>
                <c:pt idx="5212">
                  <c:v>1.2969299999999999E-10</c:v>
                </c:pt>
                <c:pt idx="5213">
                  <c:v>1.2969599999999999E-10</c:v>
                </c:pt>
                <c:pt idx="5214">
                  <c:v>1.297E-10</c:v>
                </c:pt>
                <c:pt idx="5215">
                  <c:v>1.2970799999999999E-10</c:v>
                </c:pt>
                <c:pt idx="5216">
                  <c:v>1.29712E-10</c:v>
                </c:pt>
                <c:pt idx="5217">
                  <c:v>1.29715E-10</c:v>
                </c:pt>
                <c:pt idx="5218">
                  <c:v>1.29718E-10</c:v>
                </c:pt>
                <c:pt idx="5219">
                  <c:v>1.2973E-10</c:v>
                </c:pt>
                <c:pt idx="5220">
                  <c:v>1.2974000000000001E-10</c:v>
                </c:pt>
                <c:pt idx="5221">
                  <c:v>1.2974000000000001E-10</c:v>
                </c:pt>
                <c:pt idx="5222">
                  <c:v>1.29742E-10</c:v>
                </c:pt>
                <c:pt idx="5223">
                  <c:v>1.2974699999999999E-10</c:v>
                </c:pt>
                <c:pt idx="5224">
                  <c:v>1.2976199999999999E-10</c:v>
                </c:pt>
                <c:pt idx="5225">
                  <c:v>1.2976700000000001E-10</c:v>
                </c:pt>
                <c:pt idx="5226">
                  <c:v>1.2977300000000001E-10</c:v>
                </c:pt>
                <c:pt idx="5227">
                  <c:v>1.2977600000000001E-10</c:v>
                </c:pt>
                <c:pt idx="5228">
                  <c:v>1.2977900000000001E-10</c:v>
                </c:pt>
                <c:pt idx="5229">
                  <c:v>1.2978500000000001E-10</c:v>
                </c:pt>
                <c:pt idx="5230">
                  <c:v>1.2979700000000001E-10</c:v>
                </c:pt>
                <c:pt idx="5231">
                  <c:v>1.2980300000000001E-10</c:v>
                </c:pt>
                <c:pt idx="5232">
                  <c:v>1.2982100000000001E-10</c:v>
                </c:pt>
                <c:pt idx="5233">
                  <c:v>1.29857E-10</c:v>
                </c:pt>
                <c:pt idx="5234">
                  <c:v>1.29868E-10</c:v>
                </c:pt>
                <c:pt idx="5235">
                  <c:v>1.2988500000000001E-10</c:v>
                </c:pt>
                <c:pt idx="5236">
                  <c:v>1.2988599999999999E-10</c:v>
                </c:pt>
                <c:pt idx="5237">
                  <c:v>1.29905E-10</c:v>
                </c:pt>
                <c:pt idx="5238">
                  <c:v>1.2991299999999999E-10</c:v>
                </c:pt>
                <c:pt idx="5239">
                  <c:v>1.2991800000000001E-10</c:v>
                </c:pt>
                <c:pt idx="5240">
                  <c:v>1.2991899999999999E-10</c:v>
                </c:pt>
                <c:pt idx="5241">
                  <c:v>1.2992700000000001E-10</c:v>
                </c:pt>
                <c:pt idx="5242">
                  <c:v>1.2992700000000001E-10</c:v>
                </c:pt>
                <c:pt idx="5243">
                  <c:v>1.2992799999999999E-10</c:v>
                </c:pt>
                <c:pt idx="5244">
                  <c:v>1.2993399999999999E-10</c:v>
                </c:pt>
                <c:pt idx="5245">
                  <c:v>1.2993399999999999E-10</c:v>
                </c:pt>
                <c:pt idx="5246">
                  <c:v>1.29941E-10</c:v>
                </c:pt>
                <c:pt idx="5247">
                  <c:v>1.2995499999999999E-10</c:v>
                </c:pt>
                <c:pt idx="5248">
                  <c:v>1.29956E-10</c:v>
                </c:pt>
                <c:pt idx="5249">
                  <c:v>1.2995700000000001E-10</c:v>
                </c:pt>
                <c:pt idx="5250">
                  <c:v>1.2996099999999999E-10</c:v>
                </c:pt>
                <c:pt idx="5251">
                  <c:v>1.2997500000000001E-10</c:v>
                </c:pt>
                <c:pt idx="5252">
                  <c:v>1.3001E-10</c:v>
                </c:pt>
                <c:pt idx="5253">
                  <c:v>1.30013E-10</c:v>
                </c:pt>
                <c:pt idx="5254">
                  <c:v>1.3001700000000001E-10</c:v>
                </c:pt>
                <c:pt idx="5255">
                  <c:v>1.30019E-10</c:v>
                </c:pt>
                <c:pt idx="5256">
                  <c:v>1.3003500000000001E-10</c:v>
                </c:pt>
                <c:pt idx="5257">
                  <c:v>1.3005000000000001E-10</c:v>
                </c:pt>
                <c:pt idx="5258">
                  <c:v>1.3005099999999999E-10</c:v>
                </c:pt>
                <c:pt idx="5259">
                  <c:v>1.3006200000000001E-10</c:v>
                </c:pt>
                <c:pt idx="5260">
                  <c:v>1.3006299999999999E-10</c:v>
                </c:pt>
                <c:pt idx="5261">
                  <c:v>1.3006500000000001E-10</c:v>
                </c:pt>
                <c:pt idx="5262">
                  <c:v>1.3006800000000001E-10</c:v>
                </c:pt>
                <c:pt idx="5263">
                  <c:v>1.30077E-10</c:v>
                </c:pt>
                <c:pt idx="5264">
                  <c:v>1.30079E-10</c:v>
                </c:pt>
                <c:pt idx="5265">
                  <c:v>1.3008E-10</c:v>
                </c:pt>
                <c:pt idx="5266">
                  <c:v>1.30101E-10</c:v>
                </c:pt>
                <c:pt idx="5267">
                  <c:v>1.3011199999999999E-10</c:v>
                </c:pt>
                <c:pt idx="5268">
                  <c:v>1.3011400000000001E-10</c:v>
                </c:pt>
                <c:pt idx="5269">
                  <c:v>1.3015300000000001E-10</c:v>
                </c:pt>
                <c:pt idx="5270">
                  <c:v>1.3015600000000001E-10</c:v>
                </c:pt>
                <c:pt idx="5271">
                  <c:v>1.30167E-10</c:v>
                </c:pt>
                <c:pt idx="5272">
                  <c:v>1.30173E-10</c:v>
                </c:pt>
                <c:pt idx="5273">
                  <c:v>1.3018000000000001E-10</c:v>
                </c:pt>
                <c:pt idx="5274">
                  <c:v>1.30191E-10</c:v>
                </c:pt>
                <c:pt idx="5275">
                  <c:v>1.3019299999999999E-10</c:v>
                </c:pt>
                <c:pt idx="5276">
                  <c:v>1.3020499999999999E-10</c:v>
                </c:pt>
                <c:pt idx="5277">
                  <c:v>1.3021300000000001E-10</c:v>
                </c:pt>
                <c:pt idx="5278">
                  <c:v>1.3021699999999999E-10</c:v>
                </c:pt>
                <c:pt idx="5279">
                  <c:v>1.30221E-10</c:v>
                </c:pt>
                <c:pt idx="5280">
                  <c:v>1.3022500000000001E-10</c:v>
                </c:pt>
                <c:pt idx="5281">
                  <c:v>1.3023799999999999E-10</c:v>
                </c:pt>
                <c:pt idx="5282">
                  <c:v>1.30242E-10</c:v>
                </c:pt>
                <c:pt idx="5283">
                  <c:v>1.3024300000000001E-10</c:v>
                </c:pt>
                <c:pt idx="5284">
                  <c:v>1.3024699999999999E-10</c:v>
                </c:pt>
                <c:pt idx="5285">
                  <c:v>1.3024900000000001E-10</c:v>
                </c:pt>
                <c:pt idx="5286">
                  <c:v>1.3025500000000001E-10</c:v>
                </c:pt>
                <c:pt idx="5287">
                  <c:v>1.3025899999999999E-10</c:v>
                </c:pt>
                <c:pt idx="5288">
                  <c:v>1.30281E-10</c:v>
                </c:pt>
                <c:pt idx="5289">
                  <c:v>1.3029400000000001E-10</c:v>
                </c:pt>
                <c:pt idx="5290">
                  <c:v>1.30305E-10</c:v>
                </c:pt>
                <c:pt idx="5291">
                  <c:v>1.30321E-10</c:v>
                </c:pt>
                <c:pt idx="5292">
                  <c:v>1.3032200000000001E-10</c:v>
                </c:pt>
                <c:pt idx="5293">
                  <c:v>1.3032500000000001E-10</c:v>
                </c:pt>
                <c:pt idx="5294">
                  <c:v>1.3033E-10</c:v>
                </c:pt>
                <c:pt idx="5295">
                  <c:v>1.3033700000000001E-10</c:v>
                </c:pt>
                <c:pt idx="5296">
                  <c:v>1.3034300000000001E-10</c:v>
                </c:pt>
                <c:pt idx="5297">
                  <c:v>1.3034699999999999E-10</c:v>
                </c:pt>
                <c:pt idx="5298">
                  <c:v>1.3034699999999999E-10</c:v>
                </c:pt>
                <c:pt idx="5299">
                  <c:v>1.3035500000000001E-10</c:v>
                </c:pt>
                <c:pt idx="5300">
                  <c:v>1.3035599999999999E-10</c:v>
                </c:pt>
                <c:pt idx="5301">
                  <c:v>1.3035899999999999E-10</c:v>
                </c:pt>
                <c:pt idx="5302">
                  <c:v>1.30366E-10</c:v>
                </c:pt>
                <c:pt idx="5303">
                  <c:v>1.3036799999999999E-10</c:v>
                </c:pt>
                <c:pt idx="5304">
                  <c:v>1.3037300000000001E-10</c:v>
                </c:pt>
                <c:pt idx="5305">
                  <c:v>1.3037399999999999E-10</c:v>
                </c:pt>
                <c:pt idx="5306">
                  <c:v>1.3039199999999999E-10</c:v>
                </c:pt>
                <c:pt idx="5307">
                  <c:v>1.3039499999999999E-10</c:v>
                </c:pt>
                <c:pt idx="5308">
                  <c:v>1.3039700000000001E-10</c:v>
                </c:pt>
                <c:pt idx="5309">
                  <c:v>1.30414E-10</c:v>
                </c:pt>
                <c:pt idx="5310">
                  <c:v>1.3041500000000001E-10</c:v>
                </c:pt>
                <c:pt idx="5311">
                  <c:v>1.3041800000000001E-10</c:v>
                </c:pt>
                <c:pt idx="5312">
                  <c:v>1.3043399999999999E-10</c:v>
                </c:pt>
                <c:pt idx="5313">
                  <c:v>1.3045499999999999E-10</c:v>
                </c:pt>
                <c:pt idx="5314">
                  <c:v>1.3045499999999999E-10</c:v>
                </c:pt>
                <c:pt idx="5315">
                  <c:v>1.3047500000000001E-10</c:v>
                </c:pt>
                <c:pt idx="5316">
                  <c:v>1.3048E-10</c:v>
                </c:pt>
                <c:pt idx="5317">
                  <c:v>1.3048400000000001E-10</c:v>
                </c:pt>
                <c:pt idx="5318">
                  <c:v>1.30516E-10</c:v>
                </c:pt>
                <c:pt idx="5319">
                  <c:v>1.3053599999999999E-10</c:v>
                </c:pt>
                <c:pt idx="5320">
                  <c:v>1.30543E-10</c:v>
                </c:pt>
                <c:pt idx="5321">
                  <c:v>1.30546E-10</c:v>
                </c:pt>
                <c:pt idx="5322">
                  <c:v>1.30556E-10</c:v>
                </c:pt>
                <c:pt idx="5323">
                  <c:v>1.30562E-10</c:v>
                </c:pt>
                <c:pt idx="5324">
                  <c:v>1.3056600000000001E-10</c:v>
                </c:pt>
                <c:pt idx="5325">
                  <c:v>1.3056699999999999E-10</c:v>
                </c:pt>
                <c:pt idx="5326">
                  <c:v>1.3057200000000001E-10</c:v>
                </c:pt>
                <c:pt idx="5327">
                  <c:v>1.3057299999999999E-10</c:v>
                </c:pt>
                <c:pt idx="5328">
                  <c:v>1.3059000000000001E-10</c:v>
                </c:pt>
                <c:pt idx="5329">
                  <c:v>1.3059699999999999E-10</c:v>
                </c:pt>
                <c:pt idx="5330">
                  <c:v>1.3059999999999999E-10</c:v>
                </c:pt>
                <c:pt idx="5331">
                  <c:v>1.3061E-10</c:v>
                </c:pt>
                <c:pt idx="5332">
                  <c:v>1.3061499999999999E-10</c:v>
                </c:pt>
                <c:pt idx="5333">
                  <c:v>1.3062000000000001E-10</c:v>
                </c:pt>
                <c:pt idx="5334">
                  <c:v>1.3062000000000001E-10</c:v>
                </c:pt>
                <c:pt idx="5335">
                  <c:v>1.3062600000000001E-10</c:v>
                </c:pt>
                <c:pt idx="5336">
                  <c:v>1.3063200000000001E-10</c:v>
                </c:pt>
                <c:pt idx="5337">
                  <c:v>1.3064499999999999E-10</c:v>
                </c:pt>
                <c:pt idx="5338">
                  <c:v>1.3065900000000001E-10</c:v>
                </c:pt>
                <c:pt idx="5339">
                  <c:v>1.30661E-10</c:v>
                </c:pt>
                <c:pt idx="5340">
                  <c:v>1.3066299999999999E-10</c:v>
                </c:pt>
                <c:pt idx="5341">
                  <c:v>1.3066599999999999E-10</c:v>
                </c:pt>
                <c:pt idx="5342">
                  <c:v>1.3068099999999999E-10</c:v>
                </c:pt>
                <c:pt idx="5343">
                  <c:v>1.3068099999999999E-10</c:v>
                </c:pt>
                <c:pt idx="5344">
                  <c:v>1.3068300000000001E-10</c:v>
                </c:pt>
                <c:pt idx="5345">
                  <c:v>1.30685E-10</c:v>
                </c:pt>
                <c:pt idx="5346">
                  <c:v>1.30694E-10</c:v>
                </c:pt>
                <c:pt idx="5347">
                  <c:v>1.30703E-10</c:v>
                </c:pt>
                <c:pt idx="5348">
                  <c:v>1.3071600000000001E-10</c:v>
                </c:pt>
                <c:pt idx="5349">
                  <c:v>1.30739E-10</c:v>
                </c:pt>
                <c:pt idx="5350">
                  <c:v>1.3074300000000001E-10</c:v>
                </c:pt>
                <c:pt idx="5351">
                  <c:v>1.3074600000000001E-10</c:v>
                </c:pt>
                <c:pt idx="5352">
                  <c:v>1.3075200000000001E-10</c:v>
                </c:pt>
                <c:pt idx="5353">
                  <c:v>1.30764E-10</c:v>
                </c:pt>
                <c:pt idx="5354">
                  <c:v>1.30772E-10</c:v>
                </c:pt>
                <c:pt idx="5355">
                  <c:v>1.30772E-10</c:v>
                </c:pt>
                <c:pt idx="5356">
                  <c:v>1.3079500000000001E-10</c:v>
                </c:pt>
                <c:pt idx="5357">
                  <c:v>1.3079800000000001E-10</c:v>
                </c:pt>
                <c:pt idx="5358">
                  <c:v>1.308E-10</c:v>
                </c:pt>
                <c:pt idx="5359">
                  <c:v>1.3083100000000001E-10</c:v>
                </c:pt>
                <c:pt idx="5360">
                  <c:v>1.3083400000000001E-10</c:v>
                </c:pt>
                <c:pt idx="5361">
                  <c:v>1.3083499999999999E-10</c:v>
                </c:pt>
                <c:pt idx="5362">
                  <c:v>1.3083799999999999E-10</c:v>
                </c:pt>
                <c:pt idx="5363">
                  <c:v>1.3084999999999999E-10</c:v>
                </c:pt>
                <c:pt idx="5364">
                  <c:v>1.3087600000000001E-10</c:v>
                </c:pt>
                <c:pt idx="5365">
                  <c:v>1.3087600000000001E-10</c:v>
                </c:pt>
                <c:pt idx="5366">
                  <c:v>1.30884E-10</c:v>
                </c:pt>
                <c:pt idx="5367">
                  <c:v>1.3090399999999999E-10</c:v>
                </c:pt>
                <c:pt idx="5368">
                  <c:v>1.3090600000000001E-10</c:v>
                </c:pt>
                <c:pt idx="5369">
                  <c:v>1.3090600000000001E-10</c:v>
                </c:pt>
                <c:pt idx="5370">
                  <c:v>1.3090600000000001E-10</c:v>
                </c:pt>
                <c:pt idx="5371">
                  <c:v>1.3091200000000001E-10</c:v>
                </c:pt>
                <c:pt idx="5372">
                  <c:v>1.3091599999999999E-10</c:v>
                </c:pt>
                <c:pt idx="5373">
                  <c:v>1.30917E-10</c:v>
                </c:pt>
                <c:pt idx="5374">
                  <c:v>1.30917E-10</c:v>
                </c:pt>
                <c:pt idx="5375">
                  <c:v>1.30926E-10</c:v>
                </c:pt>
                <c:pt idx="5376">
                  <c:v>1.3092700000000001E-10</c:v>
                </c:pt>
                <c:pt idx="5377">
                  <c:v>1.3094800000000001E-10</c:v>
                </c:pt>
                <c:pt idx="5378">
                  <c:v>1.3095199999999999E-10</c:v>
                </c:pt>
                <c:pt idx="5379">
                  <c:v>1.3096300000000001E-10</c:v>
                </c:pt>
                <c:pt idx="5380">
                  <c:v>1.3097299999999999E-10</c:v>
                </c:pt>
                <c:pt idx="5381">
                  <c:v>1.30983E-10</c:v>
                </c:pt>
                <c:pt idx="5382">
                  <c:v>1.3099099999999999E-10</c:v>
                </c:pt>
                <c:pt idx="5383">
                  <c:v>1.3099099999999999E-10</c:v>
                </c:pt>
                <c:pt idx="5384">
                  <c:v>1.30993E-10</c:v>
                </c:pt>
                <c:pt idx="5385">
                  <c:v>1.30996E-10</c:v>
                </c:pt>
                <c:pt idx="5386">
                  <c:v>1.31001E-10</c:v>
                </c:pt>
                <c:pt idx="5387">
                  <c:v>1.3100600000000001E-10</c:v>
                </c:pt>
                <c:pt idx="5388">
                  <c:v>1.3100600000000001E-10</c:v>
                </c:pt>
                <c:pt idx="5389">
                  <c:v>1.31017E-10</c:v>
                </c:pt>
                <c:pt idx="5390">
                  <c:v>1.3104500000000001E-10</c:v>
                </c:pt>
                <c:pt idx="5391">
                  <c:v>1.3104899999999999E-10</c:v>
                </c:pt>
                <c:pt idx="5392">
                  <c:v>1.3105400000000001E-10</c:v>
                </c:pt>
                <c:pt idx="5393">
                  <c:v>1.3105700000000001E-10</c:v>
                </c:pt>
                <c:pt idx="5394">
                  <c:v>1.31071E-10</c:v>
                </c:pt>
                <c:pt idx="5395">
                  <c:v>1.3107200000000001E-10</c:v>
                </c:pt>
                <c:pt idx="5396">
                  <c:v>1.3108799999999999E-10</c:v>
                </c:pt>
                <c:pt idx="5397">
                  <c:v>1.3109300000000001E-10</c:v>
                </c:pt>
                <c:pt idx="5398">
                  <c:v>1.31101E-10</c:v>
                </c:pt>
                <c:pt idx="5399">
                  <c:v>1.3110500000000001E-10</c:v>
                </c:pt>
                <c:pt idx="5400">
                  <c:v>1.3111700000000001E-10</c:v>
                </c:pt>
                <c:pt idx="5401">
                  <c:v>1.31131E-10</c:v>
                </c:pt>
                <c:pt idx="5402">
                  <c:v>1.31137E-10</c:v>
                </c:pt>
                <c:pt idx="5403">
                  <c:v>1.3113899999999999E-10</c:v>
                </c:pt>
                <c:pt idx="5404">
                  <c:v>1.3114199999999999E-10</c:v>
                </c:pt>
                <c:pt idx="5405">
                  <c:v>1.3114499999999999E-10</c:v>
                </c:pt>
                <c:pt idx="5406">
                  <c:v>1.3115000000000001E-10</c:v>
                </c:pt>
                <c:pt idx="5407">
                  <c:v>1.3115000000000001E-10</c:v>
                </c:pt>
                <c:pt idx="5408">
                  <c:v>1.31155E-10</c:v>
                </c:pt>
                <c:pt idx="5409">
                  <c:v>1.31164E-10</c:v>
                </c:pt>
                <c:pt idx="5410">
                  <c:v>1.3117499999999999E-10</c:v>
                </c:pt>
                <c:pt idx="5411">
                  <c:v>1.3117499999999999E-10</c:v>
                </c:pt>
                <c:pt idx="5412">
                  <c:v>1.3118300000000001E-10</c:v>
                </c:pt>
                <c:pt idx="5413">
                  <c:v>1.3118999999999999E-10</c:v>
                </c:pt>
                <c:pt idx="5414">
                  <c:v>1.3120700000000001E-10</c:v>
                </c:pt>
                <c:pt idx="5415">
                  <c:v>1.3120700000000001E-10</c:v>
                </c:pt>
                <c:pt idx="5416">
                  <c:v>1.31221E-10</c:v>
                </c:pt>
                <c:pt idx="5417">
                  <c:v>1.31222E-10</c:v>
                </c:pt>
                <c:pt idx="5418">
                  <c:v>1.3122299999999999E-10</c:v>
                </c:pt>
                <c:pt idx="5419">
                  <c:v>1.31231E-10</c:v>
                </c:pt>
                <c:pt idx="5420">
                  <c:v>1.31236E-10</c:v>
                </c:pt>
                <c:pt idx="5421">
                  <c:v>1.3125099999999999E-10</c:v>
                </c:pt>
                <c:pt idx="5422">
                  <c:v>1.3128999999999999E-10</c:v>
                </c:pt>
                <c:pt idx="5423">
                  <c:v>1.3129599999999999E-10</c:v>
                </c:pt>
                <c:pt idx="5424">
                  <c:v>1.3130400000000001E-10</c:v>
                </c:pt>
                <c:pt idx="5425">
                  <c:v>1.3131000000000001E-10</c:v>
                </c:pt>
                <c:pt idx="5426">
                  <c:v>1.31312E-10</c:v>
                </c:pt>
                <c:pt idx="5427">
                  <c:v>1.3131399999999999E-10</c:v>
                </c:pt>
                <c:pt idx="5428">
                  <c:v>1.3131900000000001E-10</c:v>
                </c:pt>
                <c:pt idx="5429">
                  <c:v>1.31336E-10</c:v>
                </c:pt>
                <c:pt idx="5430">
                  <c:v>1.3134900000000001E-10</c:v>
                </c:pt>
                <c:pt idx="5431">
                  <c:v>1.31351E-10</c:v>
                </c:pt>
                <c:pt idx="5432">
                  <c:v>1.3135599999999999E-10</c:v>
                </c:pt>
                <c:pt idx="5433">
                  <c:v>1.31378E-10</c:v>
                </c:pt>
                <c:pt idx="5434">
                  <c:v>1.3137999999999999E-10</c:v>
                </c:pt>
                <c:pt idx="5435">
                  <c:v>1.31381E-10</c:v>
                </c:pt>
                <c:pt idx="5436">
                  <c:v>1.3138599999999999E-10</c:v>
                </c:pt>
                <c:pt idx="5437">
                  <c:v>1.3139E-10</c:v>
                </c:pt>
                <c:pt idx="5438">
                  <c:v>1.3139799999999999E-10</c:v>
                </c:pt>
                <c:pt idx="5439">
                  <c:v>1.3140099999999999E-10</c:v>
                </c:pt>
                <c:pt idx="5440">
                  <c:v>1.31402E-10</c:v>
                </c:pt>
                <c:pt idx="5441">
                  <c:v>1.31405E-10</c:v>
                </c:pt>
                <c:pt idx="5442">
                  <c:v>1.3140900000000001E-10</c:v>
                </c:pt>
                <c:pt idx="5443">
                  <c:v>1.3142499999999999E-10</c:v>
                </c:pt>
                <c:pt idx="5444">
                  <c:v>1.31439E-10</c:v>
                </c:pt>
                <c:pt idx="5445">
                  <c:v>1.31456E-10</c:v>
                </c:pt>
                <c:pt idx="5446">
                  <c:v>1.3146E-10</c:v>
                </c:pt>
                <c:pt idx="5447">
                  <c:v>1.3146100000000001E-10</c:v>
                </c:pt>
                <c:pt idx="5448">
                  <c:v>1.31466E-10</c:v>
                </c:pt>
                <c:pt idx="5449">
                  <c:v>1.31468E-10</c:v>
                </c:pt>
                <c:pt idx="5450">
                  <c:v>1.31471E-10</c:v>
                </c:pt>
                <c:pt idx="5451">
                  <c:v>1.3147999999999999E-10</c:v>
                </c:pt>
                <c:pt idx="5452">
                  <c:v>1.3147999999999999E-10</c:v>
                </c:pt>
                <c:pt idx="5453">
                  <c:v>1.3148200000000001E-10</c:v>
                </c:pt>
                <c:pt idx="5454">
                  <c:v>1.3148500000000001E-10</c:v>
                </c:pt>
                <c:pt idx="5455">
                  <c:v>1.31496E-10</c:v>
                </c:pt>
                <c:pt idx="5456">
                  <c:v>1.3149799999999999E-10</c:v>
                </c:pt>
                <c:pt idx="5457">
                  <c:v>1.3150699999999999E-10</c:v>
                </c:pt>
                <c:pt idx="5458">
                  <c:v>1.3151200000000001E-10</c:v>
                </c:pt>
                <c:pt idx="5459">
                  <c:v>1.3152499999999999E-10</c:v>
                </c:pt>
                <c:pt idx="5460">
                  <c:v>1.3153699999999999E-10</c:v>
                </c:pt>
                <c:pt idx="5461">
                  <c:v>1.3155400000000001E-10</c:v>
                </c:pt>
                <c:pt idx="5462">
                  <c:v>1.3156000000000001E-10</c:v>
                </c:pt>
                <c:pt idx="5463">
                  <c:v>1.3156600000000001E-10</c:v>
                </c:pt>
                <c:pt idx="5464">
                  <c:v>1.31577E-10</c:v>
                </c:pt>
                <c:pt idx="5465">
                  <c:v>1.3157800000000001E-10</c:v>
                </c:pt>
                <c:pt idx="5466">
                  <c:v>1.3158400000000001E-10</c:v>
                </c:pt>
                <c:pt idx="5467">
                  <c:v>1.31604E-10</c:v>
                </c:pt>
                <c:pt idx="5468">
                  <c:v>1.3160899999999999E-10</c:v>
                </c:pt>
                <c:pt idx="5469">
                  <c:v>1.3163200000000001E-10</c:v>
                </c:pt>
                <c:pt idx="5470">
                  <c:v>1.31634E-10</c:v>
                </c:pt>
                <c:pt idx="5471">
                  <c:v>1.31637E-10</c:v>
                </c:pt>
                <c:pt idx="5472">
                  <c:v>1.3164199999999999E-10</c:v>
                </c:pt>
                <c:pt idx="5473">
                  <c:v>1.31652E-10</c:v>
                </c:pt>
                <c:pt idx="5474">
                  <c:v>1.3165600000000001E-10</c:v>
                </c:pt>
                <c:pt idx="5475">
                  <c:v>1.3165900000000001E-10</c:v>
                </c:pt>
                <c:pt idx="5476">
                  <c:v>1.3165900000000001E-10</c:v>
                </c:pt>
                <c:pt idx="5477">
                  <c:v>1.31685E-10</c:v>
                </c:pt>
                <c:pt idx="5478">
                  <c:v>1.31689E-10</c:v>
                </c:pt>
                <c:pt idx="5479">
                  <c:v>1.31692E-10</c:v>
                </c:pt>
                <c:pt idx="5480">
                  <c:v>1.31692E-10</c:v>
                </c:pt>
                <c:pt idx="5481">
                  <c:v>1.3170899999999999E-10</c:v>
                </c:pt>
                <c:pt idx="5482">
                  <c:v>1.3171199999999999E-10</c:v>
                </c:pt>
                <c:pt idx="5483">
                  <c:v>1.3171700000000001E-10</c:v>
                </c:pt>
                <c:pt idx="5484">
                  <c:v>1.31725E-10</c:v>
                </c:pt>
                <c:pt idx="5485">
                  <c:v>1.31746E-10</c:v>
                </c:pt>
                <c:pt idx="5486">
                  <c:v>1.3174799999999999E-10</c:v>
                </c:pt>
                <c:pt idx="5487">
                  <c:v>1.31755E-10</c:v>
                </c:pt>
                <c:pt idx="5488">
                  <c:v>1.3175699999999999E-10</c:v>
                </c:pt>
                <c:pt idx="5489">
                  <c:v>1.3178900000000001E-10</c:v>
                </c:pt>
                <c:pt idx="5490">
                  <c:v>1.3180100000000001E-10</c:v>
                </c:pt>
                <c:pt idx="5491">
                  <c:v>1.3180499999999999E-10</c:v>
                </c:pt>
                <c:pt idx="5492">
                  <c:v>1.3180700000000001E-10</c:v>
                </c:pt>
                <c:pt idx="5493">
                  <c:v>1.31812E-10</c:v>
                </c:pt>
                <c:pt idx="5494">
                  <c:v>1.31815E-10</c:v>
                </c:pt>
                <c:pt idx="5495">
                  <c:v>1.3183E-10</c:v>
                </c:pt>
                <c:pt idx="5496">
                  <c:v>1.3183199999999999E-10</c:v>
                </c:pt>
                <c:pt idx="5497">
                  <c:v>1.3183400000000001E-10</c:v>
                </c:pt>
                <c:pt idx="5498">
                  <c:v>1.3185599999999999E-10</c:v>
                </c:pt>
                <c:pt idx="5499">
                  <c:v>1.3188800000000001E-10</c:v>
                </c:pt>
                <c:pt idx="5500">
                  <c:v>1.3191300000000001E-10</c:v>
                </c:pt>
                <c:pt idx="5501">
                  <c:v>1.31918E-10</c:v>
                </c:pt>
                <c:pt idx="5502">
                  <c:v>1.3192500000000001E-10</c:v>
                </c:pt>
                <c:pt idx="5503">
                  <c:v>1.3193499999999999E-10</c:v>
                </c:pt>
                <c:pt idx="5504">
                  <c:v>1.3194000000000001E-10</c:v>
                </c:pt>
                <c:pt idx="5505">
                  <c:v>1.31954E-10</c:v>
                </c:pt>
                <c:pt idx="5506">
                  <c:v>1.3196499999999999E-10</c:v>
                </c:pt>
                <c:pt idx="5507">
                  <c:v>1.31966E-10</c:v>
                </c:pt>
                <c:pt idx="5508">
                  <c:v>1.3197999999999999E-10</c:v>
                </c:pt>
                <c:pt idx="5509">
                  <c:v>1.3197999999999999E-10</c:v>
                </c:pt>
                <c:pt idx="5510">
                  <c:v>1.3198200000000001E-10</c:v>
                </c:pt>
                <c:pt idx="5511">
                  <c:v>1.3198500000000001E-10</c:v>
                </c:pt>
                <c:pt idx="5512">
                  <c:v>1.3198899999999999E-10</c:v>
                </c:pt>
                <c:pt idx="5513">
                  <c:v>1.3199E-10</c:v>
                </c:pt>
                <c:pt idx="5514">
                  <c:v>1.3199100000000001E-10</c:v>
                </c:pt>
                <c:pt idx="5515">
                  <c:v>1.3199700000000001E-10</c:v>
                </c:pt>
                <c:pt idx="5516">
                  <c:v>1.3199700000000001E-10</c:v>
                </c:pt>
                <c:pt idx="5517">
                  <c:v>1.32008E-10</c:v>
                </c:pt>
                <c:pt idx="5518">
                  <c:v>1.3202499999999999E-10</c:v>
                </c:pt>
                <c:pt idx="5519">
                  <c:v>1.3203999999999999E-10</c:v>
                </c:pt>
                <c:pt idx="5520">
                  <c:v>1.3204500000000001E-10</c:v>
                </c:pt>
                <c:pt idx="5521">
                  <c:v>1.3204899999999999E-10</c:v>
                </c:pt>
                <c:pt idx="5522">
                  <c:v>1.32059E-10</c:v>
                </c:pt>
                <c:pt idx="5523">
                  <c:v>1.32071E-10</c:v>
                </c:pt>
                <c:pt idx="5524">
                  <c:v>1.3207599999999999E-10</c:v>
                </c:pt>
                <c:pt idx="5525">
                  <c:v>1.3208799999999999E-10</c:v>
                </c:pt>
                <c:pt idx="5526">
                  <c:v>1.3209099999999999E-10</c:v>
                </c:pt>
                <c:pt idx="5527">
                  <c:v>1.3209900000000001E-10</c:v>
                </c:pt>
                <c:pt idx="5528">
                  <c:v>1.32107E-10</c:v>
                </c:pt>
                <c:pt idx="5529">
                  <c:v>1.32125E-10</c:v>
                </c:pt>
                <c:pt idx="5530">
                  <c:v>1.32126E-10</c:v>
                </c:pt>
                <c:pt idx="5531">
                  <c:v>1.32128E-10</c:v>
                </c:pt>
                <c:pt idx="5532">
                  <c:v>1.3213900000000001E-10</c:v>
                </c:pt>
                <c:pt idx="5533">
                  <c:v>1.32144E-10</c:v>
                </c:pt>
                <c:pt idx="5534">
                  <c:v>1.32147E-10</c:v>
                </c:pt>
                <c:pt idx="5535">
                  <c:v>1.32149E-10</c:v>
                </c:pt>
                <c:pt idx="5536">
                  <c:v>1.32156E-10</c:v>
                </c:pt>
                <c:pt idx="5537">
                  <c:v>1.3216699999999999E-10</c:v>
                </c:pt>
                <c:pt idx="5538">
                  <c:v>1.3216999999999999E-10</c:v>
                </c:pt>
                <c:pt idx="5539">
                  <c:v>1.3218E-10</c:v>
                </c:pt>
                <c:pt idx="5540">
                  <c:v>1.3219300000000001E-10</c:v>
                </c:pt>
                <c:pt idx="5541">
                  <c:v>1.3219699999999999E-10</c:v>
                </c:pt>
                <c:pt idx="5542">
                  <c:v>1.3219999999999999E-10</c:v>
                </c:pt>
                <c:pt idx="5543">
                  <c:v>1.3220200000000001E-10</c:v>
                </c:pt>
                <c:pt idx="5544">
                  <c:v>1.3221199999999999E-10</c:v>
                </c:pt>
                <c:pt idx="5545">
                  <c:v>1.3223899999999999E-10</c:v>
                </c:pt>
                <c:pt idx="5546">
                  <c:v>1.3224400000000001E-10</c:v>
                </c:pt>
                <c:pt idx="5547">
                  <c:v>1.3224499999999999E-10</c:v>
                </c:pt>
                <c:pt idx="5548">
                  <c:v>1.3226800000000001E-10</c:v>
                </c:pt>
                <c:pt idx="5549">
                  <c:v>1.3228699999999999E-10</c:v>
                </c:pt>
                <c:pt idx="5550">
                  <c:v>1.32291E-10</c:v>
                </c:pt>
                <c:pt idx="5551">
                  <c:v>1.32294E-10</c:v>
                </c:pt>
                <c:pt idx="5552">
                  <c:v>1.3229599999999999E-10</c:v>
                </c:pt>
                <c:pt idx="5553">
                  <c:v>1.32303E-10</c:v>
                </c:pt>
                <c:pt idx="5554">
                  <c:v>1.32309E-10</c:v>
                </c:pt>
                <c:pt idx="5555">
                  <c:v>1.32309E-10</c:v>
                </c:pt>
                <c:pt idx="5556">
                  <c:v>1.3231300000000001E-10</c:v>
                </c:pt>
                <c:pt idx="5557">
                  <c:v>1.3232599999999999E-10</c:v>
                </c:pt>
                <c:pt idx="5558">
                  <c:v>1.3233E-10</c:v>
                </c:pt>
                <c:pt idx="5559">
                  <c:v>1.3233499999999999E-10</c:v>
                </c:pt>
                <c:pt idx="5560">
                  <c:v>1.32339E-10</c:v>
                </c:pt>
                <c:pt idx="5561">
                  <c:v>1.3234699999999999E-10</c:v>
                </c:pt>
                <c:pt idx="5562">
                  <c:v>1.32352E-10</c:v>
                </c:pt>
                <c:pt idx="5563">
                  <c:v>1.32355E-10</c:v>
                </c:pt>
                <c:pt idx="5564">
                  <c:v>1.32361E-10</c:v>
                </c:pt>
                <c:pt idx="5565">
                  <c:v>1.32367E-10</c:v>
                </c:pt>
                <c:pt idx="5566">
                  <c:v>1.32367E-10</c:v>
                </c:pt>
                <c:pt idx="5567">
                  <c:v>1.3236800000000001E-10</c:v>
                </c:pt>
                <c:pt idx="5568">
                  <c:v>1.3237100000000001E-10</c:v>
                </c:pt>
                <c:pt idx="5569">
                  <c:v>1.32397E-10</c:v>
                </c:pt>
                <c:pt idx="5570">
                  <c:v>1.3240100000000001E-10</c:v>
                </c:pt>
                <c:pt idx="5571">
                  <c:v>1.3240199999999999E-10</c:v>
                </c:pt>
                <c:pt idx="5572">
                  <c:v>1.32403E-10</c:v>
                </c:pt>
                <c:pt idx="5573">
                  <c:v>1.32409E-10</c:v>
                </c:pt>
                <c:pt idx="5574">
                  <c:v>1.3245599999999999E-10</c:v>
                </c:pt>
                <c:pt idx="5575">
                  <c:v>1.32457E-10</c:v>
                </c:pt>
                <c:pt idx="5576">
                  <c:v>1.3246E-10</c:v>
                </c:pt>
                <c:pt idx="5577">
                  <c:v>1.32463E-10</c:v>
                </c:pt>
                <c:pt idx="5578">
                  <c:v>1.32466E-10</c:v>
                </c:pt>
                <c:pt idx="5579">
                  <c:v>1.32472E-10</c:v>
                </c:pt>
                <c:pt idx="5580">
                  <c:v>1.3249199999999999E-10</c:v>
                </c:pt>
                <c:pt idx="5581">
                  <c:v>1.32496E-10</c:v>
                </c:pt>
                <c:pt idx="5582">
                  <c:v>1.3250900000000001E-10</c:v>
                </c:pt>
                <c:pt idx="5583">
                  <c:v>1.3252E-10</c:v>
                </c:pt>
                <c:pt idx="5584">
                  <c:v>1.3253999999999999E-10</c:v>
                </c:pt>
                <c:pt idx="5585">
                  <c:v>1.32547E-10</c:v>
                </c:pt>
                <c:pt idx="5586">
                  <c:v>1.32578E-10</c:v>
                </c:pt>
                <c:pt idx="5587">
                  <c:v>1.32587E-10</c:v>
                </c:pt>
                <c:pt idx="5588">
                  <c:v>1.3259100000000001E-10</c:v>
                </c:pt>
                <c:pt idx="5589">
                  <c:v>1.3259400000000001E-10</c:v>
                </c:pt>
                <c:pt idx="5590">
                  <c:v>1.3260900000000001E-10</c:v>
                </c:pt>
                <c:pt idx="5591">
                  <c:v>1.32614E-10</c:v>
                </c:pt>
                <c:pt idx="5592">
                  <c:v>1.32626E-10</c:v>
                </c:pt>
                <c:pt idx="5593">
                  <c:v>1.32626E-10</c:v>
                </c:pt>
                <c:pt idx="5594">
                  <c:v>1.3262700000000001E-10</c:v>
                </c:pt>
                <c:pt idx="5595">
                  <c:v>1.32629E-10</c:v>
                </c:pt>
                <c:pt idx="5596">
                  <c:v>1.32635E-10</c:v>
                </c:pt>
                <c:pt idx="5597">
                  <c:v>1.3265199999999999E-10</c:v>
                </c:pt>
                <c:pt idx="5598">
                  <c:v>1.3265700000000001E-10</c:v>
                </c:pt>
                <c:pt idx="5599">
                  <c:v>1.3265799999999999E-10</c:v>
                </c:pt>
                <c:pt idx="5600">
                  <c:v>1.3266399999999999E-10</c:v>
                </c:pt>
                <c:pt idx="5601">
                  <c:v>1.32674E-10</c:v>
                </c:pt>
                <c:pt idx="5602">
                  <c:v>1.3267800000000001E-10</c:v>
                </c:pt>
                <c:pt idx="5603">
                  <c:v>1.32683E-10</c:v>
                </c:pt>
                <c:pt idx="5604">
                  <c:v>1.3271499999999999E-10</c:v>
                </c:pt>
                <c:pt idx="5605">
                  <c:v>1.3272699999999999E-10</c:v>
                </c:pt>
                <c:pt idx="5606">
                  <c:v>1.3272900000000001E-10</c:v>
                </c:pt>
                <c:pt idx="5607">
                  <c:v>1.3272999999999999E-10</c:v>
                </c:pt>
                <c:pt idx="5608">
                  <c:v>1.32731E-10</c:v>
                </c:pt>
                <c:pt idx="5609">
                  <c:v>1.3273899999999999E-10</c:v>
                </c:pt>
                <c:pt idx="5610">
                  <c:v>1.3273899999999999E-10</c:v>
                </c:pt>
                <c:pt idx="5611">
                  <c:v>1.3275600000000001E-10</c:v>
                </c:pt>
                <c:pt idx="5612">
                  <c:v>1.3276299999999999E-10</c:v>
                </c:pt>
                <c:pt idx="5613">
                  <c:v>1.3276299999999999E-10</c:v>
                </c:pt>
                <c:pt idx="5614">
                  <c:v>1.3276599999999999E-10</c:v>
                </c:pt>
                <c:pt idx="5615">
                  <c:v>1.3277499999999999E-10</c:v>
                </c:pt>
                <c:pt idx="5616">
                  <c:v>1.3278900000000001E-10</c:v>
                </c:pt>
                <c:pt idx="5617">
                  <c:v>1.32801E-10</c:v>
                </c:pt>
                <c:pt idx="5618">
                  <c:v>1.32806E-10</c:v>
                </c:pt>
                <c:pt idx="5619">
                  <c:v>1.3281099999999999E-10</c:v>
                </c:pt>
                <c:pt idx="5620">
                  <c:v>1.32819E-10</c:v>
                </c:pt>
                <c:pt idx="5621">
                  <c:v>1.32822E-10</c:v>
                </c:pt>
                <c:pt idx="5622">
                  <c:v>1.32825E-10</c:v>
                </c:pt>
                <c:pt idx="5623">
                  <c:v>1.3285399999999999E-10</c:v>
                </c:pt>
                <c:pt idx="5624">
                  <c:v>1.3287E-10</c:v>
                </c:pt>
                <c:pt idx="5625">
                  <c:v>1.3287E-10</c:v>
                </c:pt>
                <c:pt idx="5626">
                  <c:v>1.32879E-10</c:v>
                </c:pt>
                <c:pt idx="5627">
                  <c:v>1.32885E-10</c:v>
                </c:pt>
                <c:pt idx="5628">
                  <c:v>1.3289200000000001E-10</c:v>
                </c:pt>
                <c:pt idx="5629">
                  <c:v>1.3291000000000001E-10</c:v>
                </c:pt>
                <c:pt idx="5630">
                  <c:v>1.3291300000000001E-10</c:v>
                </c:pt>
                <c:pt idx="5631">
                  <c:v>1.3292200000000001E-10</c:v>
                </c:pt>
                <c:pt idx="5632">
                  <c:v>1.3292899999999999E-10</c:v>
                </c:pt>
                <c:pt idx="5633">
                  <c:v>1.3294099999999999E-10</c:v>
                </c:pt>
                <c:pt idx="5634">
                  <c:v>1.3295599999999999E-10</c:v>
                </c:pt>
                <c:pt idx="5635">
                  <c:v>1.3295800000000001E-10</c:v>
                </c:pt>
                <c:pt idx="5636">
                  <c:v>1.3296400000000001E-10</c:v>
                </c:pt>
                <c:pt idx="5637">
                  <c:v>1.3296799999999999E-10</c:v>
                </c:pt>
                <c:pt idx="5638">
                  <c:v>1.32978E-10</c:v>
                </c:pt>
                <c:pt idx="5639">
                  <c:v>1.3298899999999999E-10</c:v>
                </c:pt>
                <c:pt idx="5640">
                  <c:v>1.3299499999999999E-10</c:v>
                </c:pt>
                <c:pt idx="5641">
                  <c:v>1.33002E-10</c:v>
                </c:pt>
                <c:pt idx="5642">
                  <c:v>1.3300600000000001E-10</c:v>
                </c:pt>
                <c:pt idx="5643">
                  <c:v>1.3301500000000001E-10</c:v>
                </c:pt>
                <c:pt idx="5644">
                  <c:v>1.3302100000000001E-10</c:v>
                </c:pt>
                <c:pt idx="5645">
                  <c:v>1.3302100000000001E-10</c:v>
                </c:pt>
                <c:pt idx="5646">
                  <c:v>1.3302799999999999E-10</c:v>
                </c:pt>
                <c:pt idx="5647">
                  <c:v>1.33029E-10</c:v>
                </c:pt>
                <c:pt idx="5648">
                  <c:v>1.33042E-10</c:v>
                </c:pt>
                <c:pt idx="5649">
                  <c:v>1.33066E-10</c:v>
                </c:pt>
                <c:pt idx="5650">
                  <c:v>1.3307000000000001E-10</c:v>
                </c:pt>
                <c:pt idx="5651">
                  <c:v>1.3307300000000001E-10</c:v>
                </c:pt>
                <c:pt idx="5652">
                  <c:v>1.33075E-10</c:v>
                </c:pt>
                <c:pt idx="5653">
                  <c:v>1.33075E-10</c:v>
                </c:pt>
                <c:pt idx="5654">
                  <c:v>1.33093E-10</c:v>
                </c:pt>
                <c:pt idx="5655">
                  <c:v>1.33093E-10</c:v>
                </c:pt>
                <c:pt idx="5656">
                  <c:v>1.33096E-10</c:v>
                </c:pt>
                <c:pt idx="5657">
                  <c:v>1.33105E-10</c:v>
                </c:pt>
                <c:pt idx="5658">
                  <c:v>1.3310699999999999E-10</c:v>
                </c:pt>
                <c:pt idx="5659">
                  <c:v>1.3310999999999999E-10</c:v>
                </c:pt>
                <c:pt idx="5660">
                  <c:v>1.33111E-10</c:v>
                </c:pt>
                <c:pt idx="5661">
                  <c:v>1.33114E-10</c:v>
                </c:pt>
                <c:pt idx="5662">
                  <c:v>1.3312499999999999E-10</c:v>
                </c:pt>
                <c:pt idx="5663">
                  <c:v>1.33135E-10</c:v>
                </c:pt>
                <c:pt idx="5664">
                  <c:v>1.33138E-10</c:v>
                </c:pt>
                <c:pt idx="5665">
                  <c:v>1.3313900000000001E-10</c:v>
                </c:pt>
                <c:pt idx="5666">
                  <c:v>1.3314299999999999E-10</c:v>
                </c:pt>
                <c:pt idx="5667">
                  <c:v>1.3314800000000001E-10</c:v>
                </c:pt>
                <c:pt idx="5668">
                  <c:v>1.3318E-10</c:v>
                </c:pt>
                <c:pt idx="5669">
                  <c:v>1.33183E-10</c:v>
                </c:pt>
                <c:pt idx="5670">
                  <c:v>1.3319099999999999E-10</c:v>
                </c:pt>
                <c:pt idx="5671">
                  <c:v>1.33213E-10</c:v>
                </c:pt>
                <c:pt idx="5672">
                  <c:v>1.33219E-10</c:v>
                </c:pt>
                <c:pt idx="5673">
                  <c:v>1.3322300000000001E-10</c:v>
                </c:pt>
                <c:pt idx="5674">
                  <c:v>1.3322999999999999E-10</c:v>
                </c:pt>
                <c:pt idx="5675">
                  <c:v>1.3323599999999999E-10</c:v>
                </c:pt>
                <c:pt idx="5676">
                  <c:v>1.33249E-10</c:v>
                </c:pt>
                <c:pt idx="5677">
                  <c:v>1.33259E-10</c:v>
                </c:pt>
                <c:pt idx="5678">
                  <c:v>1.3325999999999999E-10</c:v>
                </c:pt>
                <c:pt idx="5679">
                  <c:v>1.3329099999999999E-10</c:v>
                </c:pt>
                <c:pt idx="5680">
                  <c:v>1.3330500000000001E-10</c:v>
                </c:pt>
                <c:pt idx="5681">
                  <c:v>1.33313E-10</c:v>
                </c:pt>
                <c:pt idx="5682">
                  <c:v>1.33316E-10</c:v>
                </c:pt>
                <c:pt idx="5683">
                  <c:v>1.33316E-10</c:v>
                </c:pt>
                <c:pt idx="5684">
                  <c:v>1.3332399999999999E-10</c:v>
                </c:pt>
                <c:pt idx="5685">
                  <c:v>1.3332900000000001E-10</c:v>
                </c:pt>
                <c:pt idx="5686">
                  <c:v>1.3334799999999999E-10</c:v>
                </c:pt>
                <c:pt idx="5687">
                  <c:v>1.3336299999999999E-10</c:v>
                </c:pt>
                <c:pt idx="5688">
                  <c:v>1.3336599999999999E-10</c:v>
                </c:pt>
                <c:pt idx="5689">
                  <c:v>1.3337799999999999E-10</c:v>
                </c:pt>
                <c:pt idx="5690">
                  <c:v>1.33379E-10</c:v>
                </c:pt>
                <c:pt idx="5691">
                  <c:v>1.3339200000000001E-10</c:v>
                </c:pt>
                <c:pt idx="5692">
                  <c:v>1.33397E-10</c:v>
                </c:pt>
                <c:pt idx="5693">
                  <c:v>1.33409E-10</c:v>
                </c:pt>
                <c:pt idx="5694">
                  <c:v>1.3342200000000001E-10</c:v>
                </c:pt>
                <c:pt idx="5695">
                  <c:v>1.3343400000000001E-10</c:v>
                </c:pt>
                <c:pt idx="5696">
                  <c:v>1.33436E-10</c:v>
                </c:pt>
                <c:pt idx="5697">
                  <c:v>1.3343799999999999E-10</c:v>
                </c:pt>
                <c:pt idx="5698">
                  <c:v>1.3344000000000001E-10</c:v>
                </c:pt>
                <c:pt idx="5699">
                  <c:v>1.3345299999999999E-10</c:v>
                </c:pt>
                <c:pt idx="5700">
                  <c:v>1.3346199999999999E-10</c:v>
                </c:pt>
                <c:pt idx="5701">
                  <c:v>1.3346400000000001E-10</c:v>
                </c:pt>
                <c:pt idx="5702">
                  <c:v>1.3347000000000001E-10</c:v>
                </c:pt>
                <c:pt idx="5703">
                  <c:v>1.3347300000000001E-10</c:v>
                </c:pt>
                <c:pt idx="5704">
                  <c:v>1.3347999999999999E-10</c:v>
                </c:pt>
                <c:pt idx="5705">
                  <c:v>1.33484E-10</c:v>
                </c:pt>
                <c:pt idx="5706">
                  <c:v>1.33487E-10</c:v>
                </c:pt>
                <c:pt idx="5707">
                  <c:v>1.3348899999999999E-10</c:v>
                </c:pt>
                <c:pt idx="5708">
                  <c:v>1.3348899999999999E-10</c:v>
                </c:pt>
                <c:pt idx="5709">
                  <c:v>1.33518E-10</c:v>
                </c:pt>
                <c:pt idx="5710">
                  <c:v>1.3351999999999999E-10</c:v>
                </c:pt>
                <c:pt idx="5711">
                  <c:v>1.3352599999999999E-10</c:v>
                </c:pt>
                <c:pt idx="5712">
                  <c:v>1.3353E-10</c:v>
                </c:pt>
                <c:pt idx="5713">
                  <c:v>1.33536E-10</c:v>
                </c:pt>
                <c:pt idx="5714">
                  <c:v>1.3354600000000001E-10</c:v>
                </c:pt>
                <c:pt idx="5715">
                  <c:v>1.33563E-10</c:v>
                </c:pt>
                <c:pt idx="5716">
                  <c:v>1.33563E-10</c:v>
                </c:pt>
                <c:pt idx="5717">
                  <c:v>1.3356499999999999E-10</c:v>
                </c:pt>
                <c:pt idx="5718">
                  <c:v>1.3357600000000001E-10</c:v>
                </c:pt>
                <c:pt idx="5719">
                  <c:v>1.3357600000000001E-10</c:v>
                </c:pt>
                <c:pt idx="5720">
                  <c:v>1.3357600000000001E-10</c:v>
                </c:pt>
                <c:pt idx="5721">
                  <c:v>1.3357699999999999E-10</c:v>
                </c:pt>
                <c:pt idx="5722">
                  <c:v>1.33584E-10</c:v>
                </c:pt>
                <c:pt idx="5723">
                  <c:v>1.33593E-10</c:v>
                </c:pt>
                <c:pt idx="5724">
                  <c:v>1.3360000000000001E-10</c:v>
                </c:pt>
                <c:pt idx="5725">
                  <c:v>1.3362400000000001E-10</c:v>
                </c:pt>
                <c:pt idx="5726">
                  <c:v>1.3363399999999999E-10</c:v>
                </c:pt>
                <c:pt idx="5727">
                  <c:v>1.3364299999999999E-10</c:v>
                </c:pt>
                <c:pt idx="5728">
                  <c:v>1.3364599999999999E-10</c:v>
                </c:pt>
                <c:pt idx="5729">
                  <c:v>1.3364800000000001E-10</c:v>
                </c:pt>
                <c:pt idx="5730">
                  <c:v>1.3366099999999999E-10</c:v>
                </c:pt>
                <c:pt idx="5731">
                  <c:v>1.3366900000000001E-10</c:v>
                </c:pt>
                <c:pt idx="5732">
                  <c:v>1.33725E-10</c:v>
                </c:pt>
                <c:pt idx="5733">
                  <c:v>1.33738E-10</c:v>
                </c:pt>
                <c:pt idx="5734">
                  <c:v>1.3373900000000001E-10</c:v>
                </c:pt>
                <c:pt idx="5735">
                  <c:v>1.3374500000000001E-10</c:v>
                </c:pt>
                <c:pt idx="5736">
                  <c:v>1.3375199999999999E-10</c:v>
                </c:pt>
                <c:pt idx="5737">
                  <c:v>1.3375700000000001E-10</c:v>
                </c:pt>
                <c:pt idx="5738">
                  <c:v>1.3375799999999999E-10</c:v>
                </c:pt>
                <c:pt idx="5739">
                  <c:v>1.3376399999999999E-10</c:v>
                </c:pt>
                <c:pt idx="5740">
                  <c:v>1.3376699999999999E-10</c:v>
                </c:pt>
                <c:pt idx="5741">
                  <c:v>1.33771E-10</c:v>
                </c:pt>
                <c:pt idx="5742">
                  <c:v>1.3377200000000001E-10</c:v>
                </c:pt>
                <c:pt idx="5743">
                  <c:v>1.3379399999999999E-10</c:v>
                </c:pt>
                <c:pt idx="5744">
                  <c:v>1.33795E-10</c:v>
                </c:pt>
                <c:pt idx="5745">
                  <c:v>1.3380299999999999E-10</c:v>
                </c:pt>
                <c:pt idx="5746">
                  <c:v>1.3380299999999999E-10</c:v>
                </c:pt>
                <c:pt idx="5747">
                  <c:v>1.33804E-10</c:v>
                </c:pt>
                <c:pt idx="5748">
                  <c:v>1.3380899999999999E-10</c:v>
                </c:pt>
                <c:pt idx="5749">
                  <c:v>1.3382600000000001E-10</c:v>
                </c:pt>
                <c:pt idx="5750">
                  <c:v>1.3385099999999999E-10</c:v>
                </c:pt>
                <c:pt idx="5751">
                  <c:v>1.3385399999999999E-10</c:v>
                </c:pt>
                <c:pt idx="5752">
                  <c:v>1.3386200000000001E-10</c:v>
                </c:pt>
                <c:pt idx="5753">
                  <c:v>1.3387199999999999E-10</c:v>
                </c:pt>
                <c:pt idx="5754">
                  <c:v>1.3389200000000001E-10</c:v>
                </c:pt>
                <c:pt idx="5755">
                  <c:v>1.3389200000000001E-10</c:v>
                </c:pt>
                <c:pt idx="5756">
                  <c:v>1.33897E-10</c:v>
                </c:pt>
                <c:pt idx="5757">
                  <c:v>1.3390799999999999E-10</c:v>
                </c:pt>
                <c:pt idx="5758">
                  <c:v>1.3391600000000001E-10</c:v>
                </c:pt>
                <c:pt idx="5759">
                  <c:v>1.33918E-10</c:v>
                </c:pt>
                <c:pt idx="5760">
                  <c:v>1.3391999999999999E-10</c:v>
                </c:pt>
                <c:pt idx="5761">
                  <c:v>1.33936E-10</c:v>
                </c:pt>
                <c:pt idx="5762">
                  <c:v>1.33939E-10</c:v>
                </c:pt>
                <c:pt idx="5763">
                  <c:v>1.33955E-10</c:v>
                </c:pt>
                <c:pt idx="5764">
                  <c:v>1.3395900000000001E-10</c:v>
                </c:pt>
                <c:pt idx="5765">
                  <c:v>1.3396800000000001E-10</c:v>
                </c:pt>
                <c:pt idx="5766">
                  <c:v>1.3396800000000001E-10</c:v>
                </c:pt>
                <c:pt idx="5767">
                  <c:v>1.33976E-10</c:v>
                </c:pt>
                <c:pt idx="5768">
                  <c:v>1.3397700000000001E-10</c:v>
                </c:pt>
                <c:pt idx="5769">
                  <c:v>1.3399200000000001E-10</c:v>
                </c:pt>
                <c:pt idx="5770">
                  <c:v>1.3399299999999999E-10</c:v>
                </c:pt>
                <c:pt idx="5771">
                  <c:v>1.3400199999999999E-10</c:v>
                </c:pt>
                <c:pt idx="5772">
                  <c:v>1.34015E-10</c:v>
                </c:pt>
                <c:pt idx="5773">
                  <c:v>1.3401699999999999E-10</c:v>
                </c:pt>
                <c:pt idx="5774">
                  <c:v>1.3403700000000001E-10</c:v>
                </c:pt>
                <c:pt idx="5775">
                  <c:v>1.34051E-10</c:v>
                </c:pt>
                <c:pt idx="5776">
                  <c:v>1.3405800000000001E-10</c:v>
                </c:pt>
                <c:pt idx="5777">
                  <c:v>1.3406E-10</c:v>
                </c:pt>
                <c:pt idx="5778">
                  <c:v>1.3407000000000001E-10</c:v>
                </c:pt>
                <c:pt idx="5779">
                  <c:v>1.3407000000000001E-10</c:v>
                </c:pt>
                <c:pt idx="5780">
                  <c:v>1.3408299999999999E-10</c:v>
                </c:pt>
                <c:pt idx="5781">
                  <c:v>1.34084E-10</c:v>
                </c:pt>
                <c:pt idx="5782">
                  <c:v>1.3409400000000001E-10</c:v>
                </c:pt>
                <c:pt idx="5783">
                  <c:v>1.3409499999999999E-10</c:v>
                </c:pt>
                <c:pt idx="5784">
                  <c:v>1.3409799999999999E-10</c:v>
                </c:pt>
                <c:pt idx="5785">
                  <c:v>1.3409799999999999E-10</c:v>
                </c:pt>
                <c:pt idx="5786">
                  <c:v>1.3409799999999999E-10</c:v>
                </c:pt>
                <c:pt idx="5787">
                  <c:v>1.34105E-10</c:v>
                </c:pt>
                <c:pt idx="5788">
                  <c:v>1.3411200000000001E-10</c:v>
                </c:pt>
                <c:pt idx="5789">
                  <c:v>1.3411800000000001E-10</c:v>
                </c:pt>
                <c:pt idx="5790">
                  <c:v>1.3411899999999999E-10</c:v>
                </c:pt>
                <c:pt idx="5791">
                  <c:v>1.34129E-10</c:v>
                </c:pt>
                <c:pt idx="5792">
                  <c:v>1.34144E-10</c:v>
                </c:pt>
                <c:pt idx="5793">
                  <c:v>1.34156E-10</c:v>
                </c:pt>
                <c:pt idx="5794">
                  <c:v>1.3416000000000001E-10</c:v>
                </c:pt>
                <c:pt idx="5795">
                  <c:v>1.34162E-10</c:v>
                </c:pt>
                <c:pt idx="5796">
                  <c:v>1.3416399999999999E-10</c:v>
                </c:pt>
                <c:pt idx="5797">
                  <c:v>1.34175E-10</c:v>
                </c:pt>
                <c:pt idx="5798">
                  <c:v>1.3417599999999999E-10</c:v>
                </c:pt>
                <c:pt idx="5799">
                  <c:v>1.3418500000000001E-10</c:v>
                </c:pt>
                <c:pt idx="5800">
                  <c:v>1.34187E-10</c:v>
                </c:pt>
                <c:pt idx="5801">
                  <c:v>1.3420999999999999E-10</c:v>
                </c:pt>
                <c:pt idx="5802">
                  <c:v>1.34226E-10</c:v>
                </c:pt>
                <c:pt idx="5803">
                  <c:v>1.3422799999999999E-10</c:v>
                </c:pt>
                <c:pt idx="5804">
                  <c:v>1.3422799999999999E-10</c:v>
                </c:pt>
                <c:pt idx="5805">
                  <c:v>1.3423099999999999E-10</c:v>
                </c:pt>
                <c:pt idx="5806">
                  <c:v>1.34241E-10</c:v>
                </c:pt>
                <c:pt idx="5807">
                  <c:v>1.3424200000000001E-10</c:v>
                </c:pt>
                <c:pt idx="5808">
                  <c:v>1.3424500000000001E-10</c:v>
                </c:pt>
                <c:pt idx="5809">
                  <c:v>1.3425700000000001E-10</c:v>
                </c:pt>
                <c:pt idx="5810">
                  <c:v>1.3428499999999999E-10</c:v>
                </c:pt>
                <c:pt idx="5811">
                  <c:v>1.3431100000000001E-10</c:v>
                </c:pt>
                <c:pt idx="5812">
                  <c:v>1.34313E-10</c:v>
                </c:pt>
                <c:pt idx="5813">
                  <c:v>1.3432600000000001E-10</c:v>
                </c:pt>
                <c:pt idx="5814">
                  <c:v>1.34331E-10</c:v>
                </c:pt>
                <c:pt idx="5815">
                  <c:v>1.3433200000000001E-10</c:v>
                </c:pt>
                <c:pt idx="5816">
                  <c:v>1.3434700000000001E-10</c:v>
                </c:pt>
                <c:pt idx="5817">
                  <c:v>1.3437199999999999E-10</c:v>
                </c:pt>
                <c:pt idx="5818">
                  <c:v>1.34382E-10</c:v>
                </c:pt>
                <c:pt idx="5819">
                  <c:v>1.3438300000000001E-10</c:v>
                </c:pt>
                <c:pt idx="5820">
                  <c:v>1.3438399999999999E-10</c:v>
                </c:pt>
                <c:pt idx="5821">
                  <c:v>1.34385E-10</c:v>
                </c:pt>
                <c:pt idx="5822">
                  <c:v>1.3438900000000001E-10</c:v>
                </c:pt>
                <c:pt idx="5823">
                  <c:v>1.3438999999999999E-10</c:v>
                </c:pt>
                <c:pt idx="5824">
                  <c:v>1.3439899999999999E-10</c:v>
                </c:pt>
                <c:pt idx="5825">
                  <c:v>1.344E-10</c:v>
                </c:pt>
                <c:pt idx="5826">
                  <c:v>1.34406E-10</c:v>
                </c:pt>
                <c:pt idx="5827">
                  <c:v>1.3440799999999999E-10</c:v>
                </c:pt>
                <c:pt idx="5828">
                  <c:v>1.34412E-10</c:v>
                </c:pt>
                <c:pt idx="5829">
                  <c:v>1.3442600000000001E-10</c:v>
                </c:pt>
                <c:pt idx="5830">
                  <c:v>1.34431E-10</c:v>
                </c:pt>
                <c:pt idx="5831">
                  <c:v>1.3445600000000001E-10</c:v>
                </c:pt>
                <c:pt idx="5832">
                  <c:v>1.3446299999999999E-10</c:v>
                </c:pt>
                <c:pt idx="5833">
                  <c:v>1.3447499999999999E-10</c:v>
                </c:pt>
                <c:pt idx="5834">
                  <c:v>1.3448300000000001E-10</c:v>
                </c:pt>
                <c:pt idx="5835">
                  <c:v>1.34509E-10</c:v>
                </c:pt>
                <c:pt idx="5836">
                  <c:v>1.3451000000000001E-10</c:v>
                </c:pt>
                <c:pt idx="5837">
                  <c:v>1.34515E-10</c:v>
                </c:pt>
                <c:pt idx="5838">
                  <c:v>1.34515E-10</c:v>
                </c:pt>
                <c:pt idx="5839">
                  <c:v>1.3452200000000001E-10</c:v>
                </c:pt>
                <c:pt idx="5840">
                  <c:v>1.34563E-10</c:v>
                </c:pt>
                <c:pt idx="5841">
                  <c:v>1.3457999999999999E-10</c:v>
                </c:pt>
                <c:pt idx="5842">
                  <c:v>1.34584E-10</c:v>
                </c:pt>
                <c:pt idx="5843">
                  <c:v>1.3459E-10</c:v>
                </c:pt>
                <c:pt idx="5844">
                  <c:v>1.3460000000000001E-10</c:v>
                </c:pt>
                <c:pt idx="5845">
                  <c:v>1.34602E-10</c:v>
                </c:pt>
                <c:pt idx="5846">
                  <c:v>1.34608E-10</c:v>
                </c:pt>
                <c:pt idx="5847">
                  <c:v>1.3460900000000001E-10</c:v>
                </c:pt>
                <c:pt idx="5848">
                  <c:v>1.3464000000000001E-10</c:v>
                </c:pt>
                <c:pt idx="5849">
                  <c:v>1.34654E-10</c:v>
                </c:pt>
                <c:pt idx="5850">
                  <c:v>1.34663E-10</c:v>
                </c:pt>
                <c:pt idx="5851">
                  <c:v>1.3466400000000001E-10</c:v>
                </c:pt>
                <c:pt idx="5852">
                  <c:v>1.3467399999999999E-10</c:v>
                </c:pt>
                <c:pt idx="5853">
                  <c:v>1.3467999999999999E-10</c:v>
                </c:pt>
                <c:pt idx="5854">
                  <c:v>1.3468200000000001E-10</c:v>
                </c:pt>
                <c:pt idx="5855">
                  <c:v>1.34687E-10</c:v>
                </c:pt>
                <c:pt idx="5856">
                  <c:v>1.34708E-10</c:v>
                </c:pt>
                <c:pt idx="5857">
                  <c:v>1.34708E-10</c:v>
                </c:pt>
                <c:pt idx="5858">
                  <c:v>1.34717E-10</c:v>
                </c:pt>
                <c:pt idx="5859">
                  <c:v>1.34723E-10</c:v>
                </c:pt>
                <c:pt idx="5860">
                  <c:v>1.3473399999999999E-10</c:v>
                </c:pt>
                <c:pt idx="5861">
                  <c:v>1.34744E-10</c:v>
                </c:pt>
                <c:pt idx="5862">
                  <c:v>1.3474800000000001E-10</c:v>
                </c:pt>
                <c:pt idx="5863">
                  <c:v>1.3474800000000001E-10</c:v>
                </c:pt>
                <c:pt idx="5864">
                  <c:v>1.3475499999999999E-10</c:v>
                </c:pt>
                <c:pt idx="5865">
                  <c:v>1.3475799999999999E-10</c:v>
                </c:pt>
                <c:pt idx="5866">
                  <c:v>1.3476600000000001E-10</c:v>
                </c:pt>
                <c:pt idx="5867">
                  <c:v>1.3476699999999999E-10</c:v>
                </c:pt>
                <c:pt idx="5868">
                  <c:v>1.3478199999999999E-10</c:v>
                </c:pt>
                <c:pt idx="5869">
                  <c:v>1.3479399999999999E-10</c:v>
                </c:pt>
                <c:pt idx="5870">
                  <c:v>1.3479699999999999E-10</c:v>
                </c:pt>
                <c:pt idx="5871">
                  <c:v>1.34825E-10</c:v>
                </c:pt>
                <c:pt idx="5872">
                  <c:v>1.3482600000000001E-10</c:v>
                </c:pt>
                <c:pt idx="5873">
                  <c:v>1.3484499999999999E-10</c:v>
                </c:pt>
                <c:pt idx="5874">
                  <c:v>1.34849E-10</c:v>
                </c:pt>
                <c:pt idx="5875">
                  <c:v>1.34865E-10</c:v>
                </c:pt>
                <c:pt idx="5876">
                  <c:v>1.3488700000000001E-10</c:v>
                </c:pt>
                <c:pt idx="5877">
                  <c:v>1.34889E-10</c:v>
                </c:pt>
                <c:pt idx="5878">
                  <c:v>1.34904E-10</c:v>
                </c:pt>
                <c:pt idx="5879">
                  <c:v>1.3490599999999999E-10</c:v>
                </c:pt>
                <c:pt idx="5880">
                  <c:v>1.3490899999999999E-10</c:v>
                </c:pt>
                <c:pt idx="5881">
                  <c:v>1.3491100000000001E-10</c:v>
                </c:pt>
                <c:pt idx="5882">
                  <c:v>1.3492699999999999E-10</c:v>
                </c:pt>
                <c:pt idx="5883">
                  <c:v>1.3492699999999999E-10</c:v>
                </c:pt>
                <c:pt idx="5884">
                  <c:v>1.3494799999999999E-10</c:v>
                </c:pt>
                <c:pt idx="5885">
                  <c:v>1.34949E-10</c:v>
                </c:pt>
                <c:pt idx="5886">
                  <c:v>1.3495699999999999E-10</c:v>
                </c:pt>
                <c:pt idx="5887">
                  <c:v>1.34967E-10</c:v>
                </c:pt>
                <c:pt idx="5888">
                  <c:v>1.3496800000000001E-10</c:v>
                </c:pt>
                <c:pt idx="5889">
                  <c:v>1.3498300000000001E-10</c:v>
                </c:pt>
                <c:pt idx="5890">
                  <c:v>1.3498399999999999E-10</c:v>
                </c:pt>
                <c:pt idx="5891">
                  <c:v>1.3498600000000001E-10</c:v>
                </c:pt>
                <c:pt idx="5892">
                  <c:v>1.34988E-10</c:v>
                </c:pt>
                <c:pt idx="5893">
                  <c:v>1.3498999999999999E-10</c:v>
                </c:pt>
                <c:pt idx="5894">
                  <c:v>1.3499200000000001E-10</c:v>
                </c:pt>
                <c:pt idx="5895">
                  <c:v>1.35E-10</c:v>
                </c:pt>
                <c:pt idx="5896">
                  <c:v>1.3501000000000001E-10</c:v>
                </c:pt>
                <c:pt idx="5897">
                  <c:v>1.3501000000000001E-10</c:v>
                </c:pt>
                <c:pt idx="5898">
                  <c:v>1.35012E-10</c:v>
                </c:pt>
                <c:pt idx="5899">
                  <c:v>1.3501600000000001E-10</c:v>
                </c:pt>
                <c:pt idx="5900">
                  <c:v>1.3502200000000001E-10</c:v>
                </c:pt>
                <c:pt idx="5901">
                  <c:v>1.35045E-10</c:v>
                </c:pt>
                <c:pt idx="5902">
                  <c:v>1.3505299999999999E-10</c:v>
                </c:pt>
                <c:pt idx="5903">
                  <c:v>1.35072E-10</c:v>
                </c:pt>
                <c:pt idx="5904">
                  <c:v>1.35082E-10</c:v>
                </c:pt>
                <c:pt idx="5905">
                  <c:v>1.3508599999999999E-10</c:v>
                </c:pt>
                <c:pt idx="5906">
                  <c:v>1.3509E-10</c:v>
                </c:pt>
                <c:pt idx="5907">
                  <c:v>1.35093E-10</c:v>
                </c:pt>
                <c:pt idx="5908">
                  <c:v>1.35094E-10</c:v>
                </c:pt>
                <c:pt idx="5909">
                  <c:v>1.35103E-10</c:v>
                </c:pt>
                <c:pt idx="5910">
                  <c:v>1.3510700000000001E-10</c:v>
                </c:pt>
                <c:pt idx="5911">
                  <c:v>1.3511699999999999E-10</c:v>
                </c:pt>
                <c:pt idx="5912">
                  <c:v>1.3511900000000001E-10</c:v>
                </c:pt>
                <c:pt idx="5913">
                  <c:v>1.3512599999999999E-10</c:v>
                </c:pt>
                <c:pt idx="5914">
                  <c:v>1.35139E-10</c:v>
                </c:pt>
                <c:pt idx="5915">
                  <c:v>1.3514900000000001E-10</c:v>
                </c:pt>
                <c:pt idx="5916">
                  <c:v>1.3514999999999999E-10</c:v>
                </c:pt>
                <c:pt idx="5917">
                  <c:v>1.3515899999999999E-10</c:v>
                </c:pt>
                <c:pt idx="5918">
                  <c:v>1.35166E-10</c:v>
                </c:pt>
                <c:pt idx="5919">
                  <c:v>1.35166E-10</c:v>
                </c:pt>
                <c:pt idx="5920">
                  <c:v>1.3517300000000001E-10</c:v>
                </c:pt>
                <c:pt idx="5921">
                  <c:v>1.3517300000000001E-10</c:v>
                </c:pt>
                <c:pt idx="5922">
                  <c:v>1.35178E-10</c:v>
                </c:pt>
                <c:pt idx="5923">
                  <c:v>1.3519799999999999E-10</c:v>
                </c:pt>
                <c:pt idx="5924">
                  <c:v>1.35211E-10</c:v>
                </c:pt>
                <c:pt idx="5925">
                  <c:v>1.35214E-10</c:v>
                </c:pt>
                <c:pt idx="5926">
                  <c:v>1.3522499999999999E-10</c:v>
                </c:pt>
                <c:pt idx="5927">
                  <c:v>1.3523399999999999E-10</c:v>
                </c:pt>
                <c:pt idx="5928">
                  <c:v>1.3526099999999999E-10</c:v>
                </c:pt>
                <c:pt idx="5929">
                  <c:v>1.35268E-10</c:v>
                </c:pt>
                <c:pt idx="5930">
                  <c:v>1.3527200000000001E-10</c:v>
                </c:pt>
                <c:pt idx="5931">
                  <c:v>1.3527899999999999E-10</c:v>
                </c:pt>
                <c:pt idx="5932">
                  <c:v>1.35301E-10</c:v>
                </c:pt>
                <c:pt idx="5933">
                  <c:v>1.3530299999999999E-10</c:v>
                </c:pt>
                <c:pt idx="5934">
                  <c:v>1.3531199999999999E-10</c:v>
                </c:pt>
                <c:pt idx="5935">
                  <c:v>1.3534500000000001E-10</c:v>
                </c:pt>
                <c:pt idx="5936">
                  <c:v>1.3534599999999999E-10</c:v>
                </c:pt>
                <c:pt idx="5937">
                  <c:v>1.3535499999999999E-10</c:v>
                </c:pt>
                <c:pt idx="5938">
                  <c:v>1.3535700000000001E-10</c:v>
                </c:pt>
                <c:pt idx="5939">
                  <c:v>1.35371E-10</c:v>
                </c:pt>
                <c:pt idx="5940">
                  <c:v>1.3538100000000001E-10</c:v>
                </c:pt>
                <c:pt idx="5941">
                  <c:v>1.3539300000000001E-10</c:v>
                </c:pt>
                <c:pt idx="5942">
                  <c:v>1.3540299999999999E-10</c:v>
                </c:pt>
                <c:pt idx="5943">
                  <c:v>1.3542000000000001E-10</c:v>
                </c:pt>
                <c:pt idx="5944">
                  <c:v>1.3543800000000001E-10</c:v>
                </c:pt>
                <c:pt idx="5945">
                  <c:v>1.3544100000000001E-10</c:v>
                </c:pt>
                <c:pt idx="5946">
                  <c:v>1.3544199999999999E-10</c:v>
                </c:pt>
                <c:pt idx="5947">
                  <c:v>1.35455E-10</c:v>
                </c:pt>
                <c:pt idx="5948">
                  <c:v>1.3546299999999999E-10</c:v>
                </c:pt>
                <c:pt idx="5949">
                  <c:v>1.3547E-10</c:v>
                </c:pt>
                <c:pt idx="5950">
                  <c:v>1.3547199999999999E-10</c:v>
                </c:pt>
                <c:pt idx="5951">
                  <c:v>1.35473E-10</c:v>
                </c:pt>
                <c:pt idx="5952">
                  <c:v>1.35473E-10</c:v>
                </c:pt>
                <c:pt idx="5953">
                  <c:v>1.35476E-10</c:v>
                </c:pt>
                <c:pt idx="5954">
                  <c:v>1.35479E-10</c:v>
                </c:pt>
                <c:pt idx="5955">
                  <c:v>1.3548699999999999E-10</c:v>
                </c:pt>
                <c:pt idx="5956">
                  <c:v>1.3549200000000001E-10</c:v>
                </c:pt>
                <c:pt idx="5957">
                  <c:v>1.3551600000000001E-10</c:v>
                </c:pt>
                <c:pt idx="5958">
                  <c:v>1.35533E-10</c:v>
                </c:pt>
                <c:pt idx="5959">
                  <c:v>1.3553499999999999E-10</c:v>
                </c:pt>
                <c:pt idx="5960">
                  <c:v>1.35537E-10</c:v>
                </c:pt>
                <c:pt idx="5961">
                  <c:v>1.35537E-10</c:v>
                </c:pt>
                <c:pt idx="5962">
                  <c:v>1.35558E-10</c:v>
                </c:pt>
                <c:pt idx="5963">
                  <c:v>1.3557100000000001E-10</c:v>
                </c:pt>
                <c:pt idx="5964">
                  <c:v>1.35573E-10</c:v>
                </c:pt>
                <c:pt idx="5965">
                  <c:v>1.3557499999999999E-10</c:v>
                </c:pt>
                <c:pt idx="5966">
                  <c:v>1.35585E-10</c:v>
                </c:pt>
                <c:pt idx="5967">
                  <c:v>1.3558600000000001E-10</c:v>
                </c:pt>
                <c:pt idx="5968">
                  <c:v>1.35588E-10</c:v>
                </c:pt>
                <c:pt idx="5969">
                  <c:v>1.3559200000000001E-10</c:v>
                </c:pt>
                <c:pt idx="5970">
                  <c:v>1.3561399999999999E-10</c:v>
                </c:pt>
                <c:pt idx="5971">
                  <c:v>1.3561600000000001E-10</c:v>
                </c:pt>
                <c:pt idx="5972">
                  <c:v>1.35618E-10</c:v>
                </c:pt>
                <c:pt idx="5973">
                  <c:v>1.3561900000000001E-10</c:v>
                </c:pt>
                <c:pt idx="5974">
                  <c:v>1.3564600000000001E-10</c:v>
                </c:pt>
                <c:pt idx="5975">
                  <c:v>1.3565800000000001E-10</c:v>
                </c:pt>
                <c:pt idx="5976">
                  <c:v>1.3567699999999999E-10</c:v>
                </c:pt>
                <c:pt idx="5977">
                  <c:v>1.35681E-10</c:v>
                </c:pt>
                <c:pt idx="5978">
                  <c:v>1.3568299999999999E-10</c:v>
                </c:pt>
                <c:pt idx="5979">
                  <c:v>1.3568599999999999E-10</c:v>
                </c:pt>
                <c:pt idx="5980">
                  <c:v>1.3569100000000001E-10</c:v>
                </c:pt>
                <c:pt idx="5981">
                  <c:v>1.3569400000000001E-10</c:v>
                </c:pt>
                <c:pt idx="5982">
                  <c:v>1.35714E-10</c:v>
                </c:pt>
                <c:pt idx="5983">
                  <c:v>1.35729E-10</c:v>
                </c:pt>
                <c:pt idx="5984">
                  <c:v>1.3573399999999999E-10</c:v>
                </c:pt>
                <c:pt idx="5985">
                  <c:v>1.3573999999999999E-10</c:v>
                </c:pt>
                <c:pt idx="5986">
                  <c:v>1.3574899999999999E-10</c:v>
                </c:pt>
                <c:pt idx="5987">
                  <c:v>1.3575199999999999E-10</c:v>
                </c:pt>
                <c:pt idx="5988">
                  <c:v>1.35753E-10</c:v>
                </c:pt>
                <c:pt idx="5989">
                  <c:v>1.35756E-10</c:v>
                </c:pt>
                <c:pt idx="5990">
                  <c:v>1.35757E-10</c:v>
                </c:pt>
                <c:pt idx="5991">
                  <c:v>1.35777E-10</c:v>
                </c:pt>
                <c:pt idx="5992">
                  <c:v>1.35787E-10</c:v>
                </c:pt>
                <c:pt idx="5993">
                  <c:v>1.35789E-10</c:v>
                </c:pt>
                <c:pt idx="5994">
                  <c:v>1.35793E-10</c:v>
                </c:pt>
                <c:pt idx="5995">
                  <c:v>1.35808E-10</c:v>
                </c:pt>
                <c:pt idx="5996">
                  <c:v>1.3582499999999999E-10</c:v>
                </c:pt>
                <c:pt idx="5997">
                  <c:v>1.35826E-10</c:v>
                </c:pt>
                <c:pt idx="5998">
                  <c:v>1.35832E-10</c:v>
                </c:pt>
                <c:pt idx="5999">
                  <c:v>1.3583600000000001E-10</c:v>
                </c:pt>
                <c:pt idx="6000">
                  <c:v>1.3585E-10</c:v>
                </c:pt>
                <c:pt idx="6001">
                  <c:v>1.3585E-10</c:v>
                </c:pt>
                <c:pt idx="6002">
                  <c:v>1.3588E-10</c:v>
                </c:pt>
                <c:pt idx="6003">
                  <c:v>1.35889E-10</c:v>
                </c:pt>
                <c:pt idx="6004">
                  <c:v>1.3589699999999999E-10</c:v>
                </c:pt>
                <c:pt idx="6005">
                  <c:v>1.35898E-10</c:v>
                </c:pt>
                <c:pt idx="6006">
                  <c:v>1.3590200000000001E-10</c:v>
                </c:pt>
                <c:pt idx="6007">
                  <c:v>1.35904E-10</c:v>
                </c:pt>
                <c:pt idx="6008">
                  <c:v>1.3592600000000001E-10</c:v>
                </c:pt>
                <c:pt idx="6009">
                  <c:v>1.3594799999999999E-10</c:v>
                </c:pt>
                <c:pt idx="6010">
                  <c:v>1.3595000000000001E-10</c:v>
                </c:pt>
                <c:pt idx="6011">
                  <c:v>1.35952E-10</c:v>
                </c:pt>
                <c:pt idx="6012">
                  <c:v>1.35979E-10</c:v>
                </c:pt>
                <c:pt idx="6013">
                  <c:v>1.35985E-10</c:v>
                </c:pt>
                <c:pt idx="6014">
                  <c:v>1.35997E-10</c:v>
                </c:pt>
                <c:pt idx="6015">
                  <c:v>1.35998E-10</c:v>
                </c:pt>
                <c:pt idx="6016">
                  <c:v>1.36004E-10</c:v>
                </c:pt>
                <c:pt idx="6017">
                  <c:v>1.3600500000000001E-10</c:v>
                </c:pt>
                <c:pt idx="6018">
                  <c:v>1.36022E-10</c:v>
                </c:pt>
                <c:pt idx="6019">
                  <c:v>1.36022E-10</c:v>
                </c:pt>
                <c:pt idx="6020">
                  <c:v>1.3602900000000001E-10</c:v>
                </c:pt>
                <c:pt idx="6021">
                  <c:v>1.36031E-10</c:v>
                </c:pt>
                <c:pt idx="6022">
                  <c:v>1.3603200000000001E-10</c:v>
                </c:pt>
                <c:pt idx="6023">
                  <c:v>1.3603500000000001E-10</c:v>
                </c:pt>
                <c:pt idx="6024">
                  <c:v>1.3604100000000001E-10</c:v>
                </c:pt>
                <c:pt idx="6025">
                  <c:v>1.36061E-10</c:v>
                </c:pt>
                <c:pt idx="6026">
                  <c:v>1.3606500000000001E-10</c:v>
                </c:pt>
                <c:pt idx="6027">
                  <c:v>1.3607700000000001E-10</c:v>
                </c:pt>
                <c:pt idx="6028">
                  <c:v>1.3608600000000001E-10</c:v>
                </c:pt>
                <c:pt idx="6029">
                  <c:v>1.3609500000000001E-10</c:v>
                </c:pt>
                <c:pt idx="6030">
                  <c:v>1.36103E-10</c:v>
                </c:pt>
                <c:pt idx="6031">
                  <c:v>1.3612599999999999E-10</c:v>
                </c:pt>
                <c:pt idx="6032">
                  <c:v>1.3613100000000001E-10</c:v>
                </c:pt>
                <c:pt idx="6033">
                  <c:v>1.36136E-10</c:v>
                </c:pt>
                <c:pt idx="6034">
                  <c:v>1.3614600000000001E-10</c:v>
                </c:pt>
                <c:pt idx="6035">
                  <c:v>1.3616100000000001E-10</c:v>
                </c:pt>
                <c:pt idx="6036">
                  <c:v>1.3617000000000001E-10</c:v>
                </c:pt>
                <c:pt idx="6037">
                  <c:v>1.36181E-10</c:v>
                </c:pt>
                <c:pt idx="6038">
                  <c:v>1.3620399999999999E-10</c:v>
                </c:pt>
                <c:pt idx="6039">
                  <c:v>1.3620399999999999E-10</c:v>
                </c:pt>
                <c:pt idx="6040">
                  <c:v>1.36217E-10</c:v>
                </c:pt>
                <c:pt idx="6041">
                  <c:v>1.3621899999999999E-10</c:v>
                </c:pt>
                <c:pt idx="6042">
                  <c:v>1.36221E-10</c:v>
                </c:pt>
                <c:pt idx="6043">
                  <c:v>1.36224E-10</c:v>
                </c:pt>
                <c:pt idx="6044">
                  <c:v>1.36226E-10</c:v>
                </c:pt>
                <c:pt idx="6045">
                  <c:v>1.36235E-10</c:v>
                </c:pt>
                <c:pt idx="6046">
                  <c:v>1.36242E-10</c:v>
                </c:pt>
                <c:pt idx="6047">
                  <c:v>1.3624900000000001E-10</c:v>
                </c:pt>
                <c:pt idx="6048">
                  <c:v>1.3624999999999999E-10</c:v>
                </c:pt>
                <c:pt idx="6049">
                  <c:v>1.3626499999999999E-10</c:v>
                </c:pt>
                <c:pt idx="6050">
                  <c:v>1.36272E-10</c:v>
                </c:pt>
                <c:pt idx="6051">
                  <c:v>1.3627600000000001E-10</c:v>
                </c:pt>
                <c:pt idx="6052">
                  <c:v>1.3628599999999999E-10</c:v>
                </c:pt>
                <c:pt idx="6053">
                  <c:v>1.36287E-10</c:v>
                </c:pt>
                <c:pt idx="6054">
                  <c:v>1.3628800000000001E-10</c:v>
                </c:pt>
                <c:pt idx="6055">
                  <c:v>1.3628800000000001E-10</c:v>
                </c:pt>
                <c:pt idx="6056">
                  <c:v>1.3630099999999999E-10</c:v>
                </c:pt>
                <c:pt idx="6057">
                  <c:v>1.3630600000000001E-10</c:v>
                </c:pt>
                <c:pt idx="6058">
                  <c:v>1.3630900000000001E-10</c:v>
                </c:pt>
                <c:pt idx="6059">
                  <c:v>1.3631800000000001E-10</c:v>
                </c:pt>
                <c:pt idx="6060">
                  <c:v>1.36323E-10</c:v>
                </c:pt>
                <c:pt idx="6061">
                  <c:v>1.36326E-10</c:v>
                </c:pt>
                <c:pt idx="6062">
                  <c:v>1.36332E-10</c:v>
                </c:pt>
                <c:pt idx="6063">
                  <c:v>1.3633399999999999E-10</c:v>
                </c:pt>
                <c:pt idx="6064">
                  <c:v>1.36335E-10</c:v>
                </c:pt>
                <c:pt idx="6065">
                  <c:v>1.3633900000000001E-10</c:v>
                </c:pt>
                <c:pt idx="6066">
                  <c:v>1.36353E-10</c:v>
                </c:pt>
                <c:pt idx="6067">
                  <c:v>1.36353E-10</c:v>
                </c:pt>
                <c:pt idx="6068">
                  <c:v>1.3635499999999999E-10</c:v>
                </c:pt>
                <c:pt idx="6069">
                  <c:v>1.36362E-10</c:v>
                </c:pt>
                <c:pt idx="6070">
                  <c:v>1.36362E-10</c:v>
                </c:pt>
                <c:pt idx="6071">
                  <c:v>1.36395E-10</c:v>
                </c:pt>
                <c:pt idx="6072">
                  <c:v>1.3639600000000001E-10</c:v>
                </c:pt>
                <c:pt idx="6073">
                  <c:v>1.3640599999999999E-10</c:v>
                </c:pt>
                <c:pt idx="6074">
                  <c:v>1.36416E-10</c:v>
                </c:pt>
                <c:pt idx="6075">
                  <c:v>1.3642600000000001E-10</c:v>
                </c:pt>
                <c:pt idx="6076">
                  <c:v>1.36428E-10</c:v>
                </c:pt>
                <c:pt idx="6077">
                  <c:v>1.36441E-10</c:v>
                </c:pt>
                <c:pt idx="6078">
                  <c:v>1.36443E-10</c:v>
                </c:pt>
                <c:pt idx="6079">
                  <c:v>1.3645099999999999E-10</c:v>
                </c:pt>
                <c:pt idx="6080">
                  <c:v>1.36465E-10</c:v>
                </c:pt>
                <c:pt idx="6081">
                  <c:v>1.3647E-10</c:v>
                </c:pt>
                <c:pt idx="6082">
                  <c:v>1.36495E-10</c:v>
                </c:pt>
                <c:pt idx="6083">
                  <c:v>1.36501E-10</c:v>
                </c:pt>
                <c:pt idx="6084">
                  <c:v>1.3650299999999999E-10</c:v>
                </c:pt>
                <c:pt idx="6085">
                  <c:v>1.3650599999999999E-10</c:v>
                </c:pt>
                <c:pt idx="6086">
                  <c:v>1.3652000000000001E-10</c:v>
                </c:pt>
                <c:pt idx="6087">
                  <c:v>1.36537E-10</c:v>
                </c:pt>
                <c:pt idx="6088">
                  <c:v>1.3654799999999999E-10</c:v>
                </c:pt>
                <c:pt idx="6089">
                  <c:v>1.36567E-10</c:v>
                </c:pt>
                <c:pt idx="6090">
                  <c:v>1.3656800000000001E-10</c:v>
                </c:pt>
                <c:pt idx="6091">
                  <c:v>1.3658699999999999E-10</c:v>
                </c:pt>
                <c:pt idx="6092">
                  <c:v>1.3659899999999999E-10</c:v>
                </c:pt>
                <c:pt idx="6093">
                  <c:v>1.3661099999999999E-10</c:v>
                </c:pt>
                <c:pt idx="6094">
                  <c:v>1.36615E-10</c:v>
                </c:pt>
                <c:pt idx="6095">
                  <c:v>1.3662800000000001E-10</c:v>
                </c:pt>
                <c:pt idx="6096">
                  <c:v>1.3662899999999999E-10</c:v>
                </c:pt>
                <c:pt idx="6097">
                  <c:v>1.3663199999999999E-10</c:v>
                </c:pt>
                <c:pt idx="6098">
                  <c:v>1.3664000000000001E-10</c:v>
                </c:pt>
                <c:pt idx="6099">
                  <c:v>1.36645E-10</c:v>
                </c:pt>
                <c:pt idx="6100">
                  <c:v>1.3664900000000001E-10</c:v>
                </c:pt>
                <c:pt idx="6101">
                  <c:v>1.3667699999999999E-10</c:v>
                </c:pt>
                <c:pt idx="6102">
                  <c:v>1.36678E-10</c:v>
                </c:pt>
                <c:pt idx="6103">
                  <c:v>1.3668300000000001E-10</c:v>
                </c:pt>
                <c:pt idx="6104">
                  <c:v>1.36687E-10</c:v>
                </c:pt>
                <c:pt idx="6105">
                  <c:v>1.3669500000000001E-10</c:v>
                </c:pt>
                <c:pt idx="6106">
                  <c:v>1.367E-10</c:v>
                </c:pt>
                <c:pt idx="6107">
                  <c:v>1.367E-10</c:v>
                </c:pt>
                <c:pt idx="6108">
                  <c:v>1.3673199999999999E-10</c:v>
                </c:pt>
                <c:pt idx="6109">
                  <c:v>1.36748E-10</c:v>
                </c:pt>
                <c:pt idx="6110">
                  <c:v>1.36757E-10</c:v>
                </c:pt>
                <c:pt idx="6111">
                  <c:v>1.3677600000000001E-10</c:v>
                </c:pt>
                <c:pt idx="6112">
                  <c:v>1.36778E-10</c:v>
                </c:pt>
                <c:pt idx="6113">
                  <c:v>1.3678299999999999E-10</c:v>
                </c:pt>
                <c:pt idx="6114">
                  <c:v>1.3679499999999999E-10</c:v>
                </c:pt>
                <c:pt idx="6115">
                  <c:v>1.36796E-10</c:v>
                </c:pt>
                <c:pt idx="6116">
                  <c:v>1.3679700000000001E-10</c:v>
                </c:pt>
                <c:pt idx="6117">
                  <c:v>1.3680900000000001E-10</c:v>
                </c:pt>
                <c:pt idx="6118">
                  <c:v>1.3681800000000001E-10</c:v>
                </c:pt>
                <c:pt idx="6119">
                  <c:v>1.3683900000000001E-10</c:v>
                </c:pt>
                <c:pt idx="6120">
                  <c:v>1.3684500000000001E-10</c:v>
                </c:pt>
                <c:pt idx="6121">
                  <c:v>1.3685100000000001E-10</c:v>
                </c:pt>
                <c:pt idx="6122">
                  <c:v>1.36859E-10</c:v>
                </c:pt>
                <c:pt idx="6123">
                  <c:v>1.3686999999999999E-10</c:v>
                </c:pt>
                <c:pt idx="6124">
                  <c:v>1.36886E-10</c:v>
                </c:pt>
                <c:pt idx="6125">
                  <c:v>1.36886E-10</c:v>
                </c:pt>
                <c:pt idx="6126">
                  <c:v>1.3689E-10</c:v>
                </c:pt>
                <c:pt idx="6127">
                  <c:v>1.36911E-10</c:v>
                </c:pt>
                <c:pt idx="6128">
                  <c:v>1.36919E-10</c:v>
                </c:pt>
                <c:pt idx="6129">
                  <c:v>1.36919E-10</c:v>
                </c:pt>
                <c:pt idx="6130">
                  <c:v>1.3692E-10</c:v>
                </c:pt>
                <c:pt idx="6131">
                  <c:v>1.36926E-10</c:v>
                </c:pt>
                <c:pt idx="6132">
                  <c:v>1.3692700000000001E-10</c:v>
                </c:pt>
                <c:pt idx="6133">
                  <c:v>1.3692799999999999E-10</c:v>
                </c:pt>
                <c:pt idx="6134">
                  <c:v>1.3693000000000001E-10</c:v>
                </c:pt>
                <c:pt idx="6135">
                  <c:v>1.3693300000000001E-10</c:v>
                </c:pt>
                <c:pt idx="6136">
                  <c:v>1.36944E-10</c:v>
                </c:pt>
                <c:pt idx="6137">
                  <c:v>1.3695799999999999E-10</c:v>
                </c:pt>
                <c:pt idx="6138">
                  <c:v>1.36974E-10</c:v>
                </c:pt>
                <c:pt idx="6139">
                  <c:v>1.3698E-10</c:v>
                </c:pt>
                <c:pt idx="6140">
                  <c:v>1.36998E-10</c:v>
                </c:pt>
                <c:pt idx="6141">
                  <c:v>1.36998E-10</c:v>
                </c:pt>
                <c:pt idx="6142">
                  <c:v>1.37001E-10</c:v>
                </c:pt>
                <c:pt idx="6143">
                  <c:v>1.3700299999999999E-10</c:v>
                </c:pt>
                <c:pt idx="6144">
                  <c:v>1.3701499999999999E-10</c:v>
                </c:pt>
                <c:pt idx="6145">
                  <c:v>1.3702099999999999E-10</c:v>
                </c:pt>
                <c:pt idx="6146">
                  <c:v>1.3702600000000001E-10</c:v>
                </c:pt>
                <c:pt idx="6147">
                  <c:v>1.3702900000000001E-10</c:v>
                </c:pt>
                <c:pt idx="6148">
                  <c:v>1.37031E-10</c:v>
                </c:pt>
                <c:pt idx="6149">
                  <c:v>1.3707E-10</c:v>
                </c:pt>
                <c:pt idx="6150">
                  <c:v>1.37082E-10</c:v>
                </c:pt>
                <c:pt idx="6151">
                  <c:v>1.37088E-10</c:v>
                </c:pt>
                <c:pt idx="6152">
                  <c:v>1.37088E-10</c:v>
                </c:pt>
                <c:pt idx="6153">
                  <c:v>1.37091E-10</c:v>
                </c:pt>
                <c:pt idx="6154">
                  <c:v>1.37109E-10</c:v>
                </c:pt>
                <c:pt idx="6155">
                  <c:v>1.37112E-10</c:v>
                </c:pt>
                <c:pt idx="6156">
                  <c:v>1.3711300000000001E-10</c:v>
                </c:pt>
                <c:pt idx="6157">
                  <c:v>1.37121E-10</c:v>
                </c:pt>
                <c:pt idx="6158">
                  <c:v>1.37133E-10</c:v>
                </c:pt>
                <c:pt idx="6159">
                  <c:v>1.37148E-10</c:v>
                </c:pt>
                <c:pt idx="6160">
                  <c:v>1.3715000000000001E-10</c:v>
                </c:pt>
                <c:pt idx="6161">
                  <c:v>1.3715000000000001E-10</c:v>
                </c:pt>
                <c:pt idx="6162">
                  <c:v>1.3715300000000001E-10</c:v>
                </c:pt>
                <c:pt idx="6163">
                  <c:v>1.3717400000000001E-10</c:v>
                </c:pt>
                <c:pt idx="6164">
                  <c:v>1.37188E-10</c:v>
                </c:pt>
                <c:pt idx="6165">
                  <c:v>1.37197E-10</c:v>
                </c:pt>
                <c:pt idx="6166">
                  <c:v>1.3721300000000001E-10</c:v>
                </c:pt>
                <c:pt idx="6167">
                  <c:v>1.3721699999999999E-10</c:v>
                </c:pt>
                <c:pt idx="6168">
                  <c:v>1.3722200000000001E-10</c:v>
                </c:pt>
                <c:pt idx="6169">
                  <c:v>1.37224E-10</c:v>
                </c:pt>
                <c:pt idx="6170">
                  <c:v>1.3722500000000001E-10</c:v>
                </c:pt>
                <c:pt idx="6171">
                  <c:v>1.3724600000000001E-10</c:v>
                </c:pt>
                <c:pt idx="6172">
                  <c:v>1.3724999999999999E-10</c:v>
                </c:pt>
                <c:pt idx="6173">
                  <c:v>1.3725899999999999E-10</c:v>
                </c:pt>
                <c:pt idx="6174">
                  <c:v>1.3726499999999999E-10</c:v>
                </c:pt>
                <c:pt idx="6175">
                  <c:v>1.37266E-10</c:v>
                </c:pt>
                <c:pt idx="6176">
                  <c:v>1.3729700000000001E-10</c:v>
                </c:pt>
                <c:pt idx="6177">
                  <c:v>1.3730300000000001E-10</c:v>
                </c:pt>
                <c:pt idx="6178">
                  <c:v>1.37311E-10</c:v>
                </c:pt>
                <c:pt idx="6179">
                  <c:v>1.37329E-10</c:v>
                </c:pt>
                <c:pt idx="6180">
                  <c:v>1.37332E-10</c:v>
                </c:pt>
                <c:pt idx="6181">
                  <c:v>1.3733399999999999E-10</c:v>
                </c:pt>
                <c:pt idx="6182">
                  <c:v>1.37351E-10</c:v>
                </c:pt>
                <c:pt idx="6183">
                  <c:v>1.37366E-10</c:v>
                </c:pt>
                <c:pt idx="6184">
                  <c:v>1.3738599999999999E-10</c:v>
                </c:pt>
                <c:pt idx="6185">
                  <c:v>1.3739E-10</c:v>
                </c:pt>
                <c:pt idx="6186">
                  <c:v>1.3739400000000001E-10</c:v>
                </c:pt>
                <c:pt idx="6187">
                  <c:v>1.3740699999999999E-10</c:v>
                </c:pt>
                <c:pt idx="6188">
                  <c:v>1.3740900000000001E-10</c:v>
                </c:pt>
                <c:pt idx="6189">
                  <c:v>1.3742E-10</c:v>
                </c:pt>
                <c:pt idx="6190">
                  <c:v>1.3742499999999999E-10</c:v>
                </c:pt>
                <c:pt idx="6191">
                  <c:v>1.37429E-10</c:v>
                </c:pt>
                <c:pt idx="6192">
                  <c:v>1.3743099999999999E-10</c:v>
                </c:pt>
                <c:pt idx="6193">
                  <c:v>1.37432E-10</c:v>
                </c:pt>
                <c:pt idx="6194">
                  <c:v>1.3743999999999999E-10</c:v>
                </c:pt>
                <c:pt idx="6195">
                  <c:v>1.3745799999999999E-10</c:v>
                </c:pt>
                <c:pt idx="6196">
                  <c:v>1.3746900000000001E-10</c:v>
                </c:pt>
                <c:pt idx="6197">
                  <c:v>1.3747200000000001E-10</c:v>
                </c:pt>
                <c:pt idx="6198">
                  <c:v>1.37483E-10</c:v>
                </c:pt>
                <c:pt idx="6199">
                  <c:v>1.3748400000000001E-10</c:v>
                </c:pt>
                <c:pt idx="6200">
                  <c:v>1.3749000000000001E-10</c:v>
                </c:pt>
                <c:pt idx="6201">
                  <c:v>1.37495E-10</c:v>
                </c:pt>
                <c:pt idx="6202">
                  <c:v>1.37498E-10</c:v>
                </c:pt>
                <c:pt idx="6203">
                  <c:v>1.37501E-10</c:v>
                </c:pt>
                <c:pt idx="6204">
                  <c:v>1.3750200000000001E-10</c:v>
                </c:pt>
                <c:pt idx="6205">
                  <c:v>1.3750299999999999E-10</c:v>
                </c:pt>
                <c:pt idx="6206">
                  <c:v>1.3751E-10</c:v>
                </c:pt>
                <c:pt idx="6207">
                  <c:v>1.3751100000000001E-10</c:v>
                </c:pt>
                <c:pt idx="6208">
                  <c:v>1.3751199999999999E-10</c:v>
                </c:pt>
                <c:pt idx="6209">
                  <c:v>1.37516E-10</c:v>
                </c:pt>
                <c:pt idx="6210">
                  <c:v>1.3752300000000001E-10</c:v>
                </c:pt>
                <c:pt idx="6211">
                  <c:v>1.3752399999999999E-10</c:v>
                </c:pt>
                <c:pt idx="6212">
                  <c:v>1.3752600000000001E-10</c:v>
                </c:pt>
                <c:pt idx="6213">
                  <c:v>1.3753899999999999E-10</c:v>
                </c:pt>
                <c:pt idx="6214">
                  <c:v>1.3756200000000001E-10</c:v>
                </c:pt>
                <c:pt idx="6215">
                  <c:v>1.37567E-10</c:v>
                </c:pt>
                <c:pt idx="6216">
                  <c:v>1.3759000000000001E-10</c:v>
                </c:pt>
                <c:pt idx="6217">
                  <c:v>1.37592E-10</c:v>
                </c:pt>
                <c:pt idx="6218">
                  <c:v>1.37601E-10</c:v>
                </c:pt>
                <c:pt idx="6219">
                  <c:v>1.37631E-10</c:v>
                </c:pt>
                <c:pt idx="6220">
                  <c:v>1.3763299999999999E-10</c:v>
                </c:pt>
                <c:pt idx="6221">
                  <c:v>1.3763899999999999E-10</c:v>
                </c:pt>
                <c:pt idx="6222">
                  <c:v>1.3764400000000001E-10</c:v>
                </c:pt>
                <c:pt idx="6223">
                  <c:v>1.3764799999999999E-10</c:v>
                </c:pt>
                <c:pt idx="6224">
                  <c:v>1.37667E-10</c:v>
                </c:pt>
                <c:pt idx="6225">
                  <c:v>1.3767199999999999E-10</c:v>
                </c:pt>
                <c:pt idx="6226">
                  <c:v>1.3767199999999999E-10</c:v>
                </c:pt>
                <c:pt idx="6227">
                  <c:v>1.3767700000000001E-10</c:v>
                </c:pt>
                <c:pt idx="6228">
                  <c:v>1.3768099999999999E-10</c:v>
                </c:pt>
                <c:pt idx="6229">
                  <c:v>1.37682E-10</c:v>
                </c:pt>
                <c:pt idx="6230">
                  <c:v>1.3768399999999999E-10</c:v>
                </c:pt>
                <c:pt idx="6231">
                  <c:v>1.3768699999999999E-10</c:v>
                </c:pt>
                <c:pt idx="6232">
                  <c:v>1.3771000000000001E-10</c:v>
                </c:pt>
                <c:pt idx="6233">
                  <c:v>1.3771399999999999E-10</c:v>
                </c:pt>
                <c:pt idx="6234">
                  <c:v>1.37715E-10</c:v>
                </c:pt>
                <c:pt idx="6235">
                  <c:v>1.3771900000000001E-10</c:v>
                </c:pt>
                <c:pt idx="6236">
                  <c:v>1.3772899999999999E-10</c:v>
                </c:pt>
                <c:pt idx="6237">
                  <c:v>1.3773700000000001E-10</c:v>
                </c:pt>
                <c:pt idx="6238">
                  <c:v>1.3774000000000001E-10</c:v>
                </c:pt>
                <c:pt idx="6239">
                  <c:v>1.3774000000000001E-10</c:v>
                </c:pt>
                <c:pt idx="6240">
                  <c:v>1.3775599999999999E-10</c:v>
                </c:pt>
                <c:pt idx="6241">
                  <c:v>1.3775599999999999E-10</c:v>
                </c:pt>
                <c:pt idx="6242">
                  <c:v>1.3776700000000001E-10</c:v>
                </c:pt>
                <c:pt idx="6243">
                  <c:v>1.3778899999999999E-10</c:v>
                </c:pt>
                <c:pt idx="6244">
                  <c:v>1.3780999999999999E-10</c:v>
                </c:pt>
                <c:pt idx="6245">
                  <c:v>1.37833E-10</c:v>
                </c:pt>
                <c:pt idx="6246">
                  <c:v>1.3784999999999999E-10</c:v>
                </c:pt>
                <c:pt idx="6247">
                  <c:v>1.3785500000000001E-10</c:v>
                </c:pt>
                <c:pt idx="6248">
                  <c:v>1.37863E-10</c:v>
                </c:pt>
                <c:pt idx="6249">
                  <c:v>1.37872E-10</c:v>
                </c:pt>
                <c:pt idx="6250">
                  <c:v>1.3787300000000001E-10</c:v>
                </c:pt>
                <c:pt idx="6251">
                  <c:v>1.37878E-10</c:v>
                </c:pt>
                <c:pt idx="6252">
                  <c:v>1.3789700000000001E-10</c:v>
                </c:pt>
                <c:pt idx="6253">
                  <c:v>1.37899E-10</c:v>
                </c:pt>
                <c:pt idx="6254">
                  <c:v>1.3790099999999999E-10</c:v>
                </c:pt>
                <c:pt idx="6255">
                  <c:v>1.3790099999999999E-10</c:v>
                </c:pt>
                <c:pt idx="6256">
                  <c:v>1.37902E-10</c:v>
                </c:pt>
                <c:pt idx="6257">
                  <c:v>1.3793099999999999E-10</c:v>
                </c:pt>
                <c:pt idx="6258">
                  <c:v>1.3793399999999999E-10</c:v>
                </c:pt>
                <c:pt idx="6259">
                  <c:v>1.3794299999999999E-10</c:v>
                </c:pt>
                <c:pt idx="6260">
                  <c:v>1.3794800000000001E-10</c:v>
                </c:pt>
                <c:pt idx="6261">
                  <c:v>1.3796900000000001E-10</c:v>
                </c:pt>
                <c:pt idx="6262">
                  <c:v>1.3797200000000001E-10</c:v>
                </c:pt>
                <c:pt idx="6263">
                  <c:v>1.3799000000000001E-10</c:v>
                </c:pt>
                <c:pt idx="6264">
                  <c:v>1.3799000000000001E-10</c:v>
                </c:pt>
                <c:pt idx="6265">
                  <c:v>1.3799900000000001E-10</c:v>
                </c:pt>
                <c:pt idx="6266">
                  <c:v>1.38041E-10</c:v>
                </c:pt>
                <c:pt idx="6267">
                  <c:v>1.3805100000000001E-10</c:v>
                </c:pt>
                <c:pt idx="6268">
                  <c:v>1.38056E-10</c:v>
                </c:pt>
                <c:pt idx="6269">
                  <c:v>1.3806900000000001E-10</c:v>
                </c:pt>
                <c:pt idx="6270">
                  <c:v>1.3807299999999999E-10</c:v>
                </c:pt>
                <c:pt idx="6271">
                  <c:v>1.38077E-10</c:v>
                </c:pt>
                <c:pt idx="6272">
                  <c:v>1.38101E-10</c:v>
                </c:pt>
                <c:pt idx="6273">
                  <c:v>1.3810500000000001E-10</c:v>
                </c:pt>
                <c:pt idx="6274">
                  <c:v>1.38134E-10</c:v>
                </c:pt>
                <c:pt idx="6275">
                  <c:v>1.38149E-10</c:v>
                </c:pt>
                <c:pt idx="6276">
                  <c:v>1.38158E-10</c:v>
                </c:pt>
                <c:pt idx="6277">
                  <c:v>1.38158E-10</c:v>
                </c:pt>
                <c:pt idx="6278">
                  <c:v>1.38161E-10</c:v>
                </c:pt>
                <c:pt idx="6279">
                  <c:v>1.38188E-10</c:v>
                </c:pt>
                <c:pt idx="6280">
                  <c:v>1.38197E-10</c:v>
                </c:pt>
                <c:pt idx="6281">
                  <c:v>1.3820100000000001E-10</c:v>
                </c:pt>
                <c:pt idx="6282">
                  <c:v>1.3820499999999999E-10</c:v>
                </c:pt>
                <c:pt idx="6283">
                  <c:v>1.3821699999999999E-10</c:v>
                </c:pt>
                <c:pt idx="6284">
                  <c:v>1.3821900000000001E-10</c:v>
                </c:pt>
                <c:pt idx="6285">
                  <c:v>1.3821999999999999E-10</c:v>
                </c:pt>
                <c:pt idx="6286">
                  <c:v>1.3822200000000001E-10</c:v>
                </c:pt>
                <c:pt idx="6287">
                  <c:v>1.3822500000000001E-10</c:v>
                </c:pt>
                <c:pt idx="6288">
                  <c:v>1.3822599999999999E-10</c:v>
                </c:pt>
                <c:pt idx="6289">
                  <c:v>1.3823499999999999E-10</c:v>
                </c:pt>
                <c:pt idx="6290">
                  <c:v>1.3824300000000001E-10</c:v>
                </c:pt>
                <c:pt idx="6291">
                  <c:v>1.3824999999999999E-10</c:v>
                </c:pt>
                <c:pt idx="6292">
                  <c:v>1.38266E-10</c:v>
                </c:pt>
                <c:pt idx="6293">
                  <c:v>1.3826799999999999E-10</c:v>
                </c:pt>
                <c:pt idx="6294">
                  <c:v>1.38269E-10</c:v>
                </c:pt>
                <c:pt idx="6295">
                  <c:v>1.3828600000000001E-10</c:v>
                </c:pt>
                <c:pt idx="6296">
                  <c:v>1.38294E-10</c:v>
                </c:pt>
                <c:pt idx="6297">
                  <c:v>1.38306E-10</c:v>
                </c:pt>
                <c:pt idx="6298">
                  <c:v>1.3831399999999999E-10</c:v>
                </c:pt>
                <c:pt idx="6299">
                  <c:v>1.3831600000000001E-10</c:v>
                </c:pt>
                <c:pt idx="6300">
                  <c:v>1.3832299999999999E-10</c:v>
                </c:pt>
                <c:pt idx="6301">
                  <c:v>1.3832599999999999E-10</c:v>
                </c:pt>
                <c:pt idx="6302">
                  <c:v>1.3834699999999999E-10</c:v>
                </c:pt>
                <c:pt idx="6303">
                  <c:v>1.38351E-10</c:v>
                </c:pt>
                <c:pt idx="6304">
                  <c:v>1.38366E-10</c:v>
                </c:pt>
                <c:pt idx="6305">
                  <c:v>1.3838200000000001E-10</c:v>
                </c:pt>
                <c:pt idx="6306">
                  <c:v>1.38399E-10</c:v>
                </c:pt>
                <c:pt idx="6307">
                  <c:v>1.38408E-10</c:v>
                </c:pt>
                <c:pt idx="6308">
                  <c:v>1.38408E-10</c:v>
                </c:pt>
                <c:pt idx="6309">
                  <c:v>1.3840999999999999E-10</c:v>
                </c:pt>
                <c:pt idx="6310">
                  <c:v>1.3841500000000001E-10</c:v>
                </c:pt>
                <c:pt idx="6311">
                  <c:v>1.38423E-10</c:v>
                </c:pt>
                <c:pt idx="6312">
                  <c:v>1.38426E-10</c:v>
                </c:pt>
                <c:pt idx="6313">
                  <c:v>1.38444E-10</c:v>
                </c:pt>
                <c:pt idx="6314">
                  <c:v>1.38444E-10</c:v>
                </c:pt>
                <c:pt idx="6315">
                  <c:v>1.3844599999999999E-10</c:v>
                </c:pt>
                <c:pt idx="6316">
                  <c:v>1.38453E-10</c:v>
                </c:pt>
                <c:pt idx="6317">
                  <c:v>1.3847500000000001E-10</c:v>
                </c:pt>
                <c:pt idx="6318">
                  <c:v>1.38486E-10</c:v>
                </c:pt>
                <c:pt idx="6319">
                  <c:v>1.3849699999999999E-10</c:v>
                </c:pt>
                <c:pt idx="6320">
                  <c:v>1.3850900000000001E-10</c:v>
                </c:pt>
                <c:pt idx="6321">
                  <c:v>1.3852199999999999E-10</c:v>
                </c:pt>
                <c:pt idx="6322">
                  <c:v>1.3852700000000001E-10</c:v>
                </c:pt>
                <c:pt idx="6323">
                  <c:v>1.38538E-10</c:v>
                </c:pt>
                <c:pt idx="6324">
                  <c:v>1.3853900000000001E-10</c:v>
                </c:pt>
                <c:pt idx="6325">
                  <c:v>1.3855499999999999E-10</c:v>
                </c:pt>
                <c:pt idx="6326">
                  <c:v>1.3857299999999999E-10</c:v>
                </c:pt>
                <c:pt idx="6327">
                  <c:v>1.3857599999999999E-10</c:v>
                </c:pt>
                <c:pt idx="6328">
                  <c:v>1.3857800000000001E-10</c:v>
                </c:pt>
                <c:pt idx="6329">
                  <c:v>1.3857800000000001E-10</c:v>
                </c:pt>
                <c:pt idx="6330">
                  <c:v>1.3858799999999999E-10</c:v>
                </c:pt>
                <c:pt idx="6331">
                  <c:v>1.38589E-10</c:v>
                </c:pt>
                <c:pt idx="6332">
                  <c:v>1.38604E-10</c:v>
                </c:pt>
                <c:pt idx="6333">
                  <c:v>1.38607E-10</c:v>
                </c:pt>
                <c:pt idx="6334">
                  <c:v>1.38628E-10</c:v>
                </c:pt>
                <c:pt idx="6335">
                  <c:v>1.3862999999999999E-10</c:v>
                </c:pt>
                <c:pt idx="6336">
                  <c:v>1.3864499999999999E-10</c:v>
                </c:pt>
                <c:pt idx="6337">
                  <c:v>1.3865300000000001E-10</c:v>
                </c:pt>
                <c:pt idx="6338">
                  <c:v>1.3865399999999999E-10</c:v>
                </c:pt>
                <c:pt idx="6339">
                  <c:v>1.3865600000000001E-10</c:v>
                </c:pt>
                <c:pt idx="6340">
                  <c:v>1.38667E-10</c:v>
                </c:pt>
                <c:pt idx="6341">
                  <c:v>1.38667E-10</c:v>
                </c:pt>
                <c:pt idx="6342">
                  <c:v>1.3866800000000001E-10</c:v>
                </c:pt>
                <c:pt idx="6343">
                  <c:v>1.3868300000000001E-10</c:v>
                </c:pt>
                <c:pt idx="6344">
                  <c:v>1.3868699999999999E-10</c:v>
                </c:pt>
                <c:pt idx="6345">
                  <c:v>1.38691E-10</c:v>
                </c:pt>
                <c:pt idx="6346">
                  <c:v>1.38709E-10</c:v>
                </c:pt>
                <c:pt idx="6347">
                  <c:v>1.38719E-10</c:v>
                </c:pt>
                <c:pt idx="6348">
                  <c:v>1.38736E-10</c:v>
                </c:pt>
                <c:pt idx="6349">
                  <c:v>1.3875699999999999E-10</c:v>
                </c:pt>
                <c:pt idx="6350">
                  <c:v>1.38758E-10</c:v>
                </c:pt>
                <c:pt idx="6351">
                  <c:v>1.3876200000000001E-10</c:v>
                </c:pt>
                <c:pt idx="6352">
                  <c:v>1.3876299999999999E-10</c:v>
                </c:pt>
                <c:pt idx="6353">
                  <c:v>1.3877E-10</c:v>
                </c:pt>
                <c:pt idx="6354">
                  <c:v>1.3877100000000001E-10</c:v>
                </c:pt>
                <c:pt idx="6355">
                  <c:v>1.38791E-10</c:v>
                </c:pt>
                <c:pt idx="6356">
                  <c:v>1.3880400000000001E-10</c:v>
                </c:pt>
                <c:pt idx="6357">
                  <c:v>1.3880499999999999E-10</c:v>
                </c:pt>
                <c:pt idx="6358">
                  <c:v>1.3883E-10</c:v>
                </c:pt>
                <c:pt idx="6359">
                  <c:v>1.3883100000000001E-10</c:v>
                </c:pt>
                <c:pt idx="6360">
                  <c:v>1.38833E-10</c:v>
                </c:pt>
                <c:pt idx="6361">
                  <c:v>1.3883499999999999E-10</c:v>
                </c:pt>
                <c:pt idx="6362">
                  <c:v>1.3884699999999999E-10</c:v>
                </c:pt>
                <c:pt idx="6363">
                  <c:v>1.3886499999999999E-10</c:v>
                </c:pt>
                <c:pt idx="6364">
                  <c:v>1.38878E-10</c:v>
                </c:pt>
                <c:pt idx="6365">
                  <c:v>1.3888500000000001E-10</c:v>
                </c:pt>
                <c:pt idx="6366">
                  <c:v>1.3889199999999999E-10</c:v>
                </c:pt>
                <c:pt idx="6367">
                  <c:v>1.3891899999999999E-10</c:v>
                </c:pt>
                <c:pt idx="6368">
                  <c:v>1.38923E-10</c:v>
                </c:pt>
                <c:pt idx="6369">
                  <c:v>1.3893399999999999E-10</c:v>
                </c:pt>
                <c:pt idx="6370">
                  <c:v>1.38936E-10</c:v>
                </c:pt>
                <c:pt idx="6371">
                  <c:v>1.3893699999999999E-10</c:v>
                </c:pt>
                <c:pt idx="6372">
                  <c:v>1.3894599999999999E-10</c:v>
                </c:pt>
                <c:pt idx="6373">
                  <c:v>1.3894599999999999E-10</c:v>
                </c:pt>
                <c:pt idx="6374">
                  <c:v>1.38963E-10</c:v>
                </c:pt>
                <c:pt idx="6375">
                  <c:v>1.38972E-10</c:v>
                </c:pt>
                <c:pt idx="6376">
                  <c:v>1.38972E-10</c:v>
                </c:pt>
                <c:pt idx="6377">
                  <c:v>1.3897300000000001E-10</c:v>
                </c:pt>
                <c:pt idx="6378">
                  <c:v>1.38975E-10</c:v>
                </c:pt>
                <c:pt idx="6379">
                  <c:v>1.3898299999999999E-10</c:v>
                </c:pt>
                <c:pt idx="6380">
                  <c:v>1.38987E-10</c:v>
                </c:pt>
                <c:pt idx="6381">
                  <c:v>1.3899100000000001E-10</c:v>
                </c:pt>
                <c:pt idx="6382">
                  <c:v>1.3899199999999999E-10</c:v>
                </c:pt>
                <c:pt idx="6383">
                  <c:v>1.3900000000000001E-10</c:v>
                </c:pt>
                <c:pt idx="6384">
                  <c:v>1.3900300000000001E-10</c:v>
                </c:pt>
                <c:pt idx="6385">
                  <c:v>1.3900300000000001E-10</c:v>
                </c:pt>
                <c:pt idx="6386">
                  <c:v>1.39017E-10</c:v>
                </c:pt>
                <c:pt idx="6387">
                  <c:v>1.3901899999999999E-10</c:v>
                </c:pt>
                <c:pt idx="6388">
                  <c:v>1.39044E-10</c:v>
                </c:pt>
                <c:pt idx="6389">
                  <c:v>1.3906099999999999E-10</c:v>
                </c:pt>
                <c:pt idx="6390">
                  <c:v>1.3907299999999999E-10</c:v>
                </c:pt>
                <c:pt idx="6391">
                  <c:v>1.3907500000000001E-10</c:v>
                </c:pt>
                <c:pt idx="6392">
                  <c:v>1.3908100000000001E-10</c:v>
                </c:pt>
                <c:pt idx="6393">
                  <c:v>1.39089E-10</c:v>
                </c:pt>
                <c:pt idx="6394">
                  <c:v>1.39089E-10</c:v>
                </c:pt>
                <c:pt idx="6395">
                  <c:v>1.3909000000000001E-10</c:v>
                </c:pt>
                <c:pt idx="6396">
                  <c:v>1.39095E-10</c:v>
                </c:pt>
                <c:pt idx="6397">
                  <c:v>1.3909999999999999E-10</c:v>
                </c:pt>
                <c:pt idx="6398">
                  <c:v>1.39116E-10</c:v>
                </c:pt>
                <c:pt idx="6399">
                  <c:v>1.3912099999999999E-10</c:v>
                </c:pt>
                <c:pt idx="6400">
                  <c:v>1.39137E-10</c:v>
                </c:pt>
                <c:pt idx="6401">
                  <c:v>1.39146E-10</c:v>
                </c:pt>
                <c:pt idx="6402">
                  <c:v>1.39149E-10</c:v>
                </c:pt>
                <c:pt idx="6403">
                  <c:v>1.3915000000000001E-10</c:v>
                </c:pt>
                <c:pt idx="6404">
                  <c:v>1.39165E-10</c:v>
                </c:pt>
                <c:pt idx="6405">
                  <c:v>1.39165E-10</c:v>
                </c:pt>
                <c:pt idx="6406">
                  <c:v>1.39173E-10</c:v>
                </c:pt>
                <c:pt idx="6407">
                  <c:v>1.3917799999999999E-10</c:v>
                </c:pt>
                <c:pt idx="6408">
                  <c:v>1.39182E-10</c:v>
                </c:pt>
                <c:pt idx="6409">
                  <c:v>1.39185E-10</c:v>
                </c:pt>
                <c:pt idx="6410">
                  <c:v>1.39192E-10</c:v>
                </c:pt>
                <c:pt idx="6411">
                  <c:v>1.3919300000000001E-10</c:v>
                </c:pt>
                <c:pt idx="6412">
                  <c:v>1.3921199999999999E-10</c:v>
                </c:pt>
                <c:pt idx="6413">
                  <c:v>1.3922099999999999E-10</c:v>
                </c:pt>
                <c:pt idx="6414">
                  <c:v>1.3923200000000001E-10</c:v>
                </c:pt>
                <c:pt idx="6415">
                  <c:v>1.39234E-10</c:v>
                </c:pt>
                <c:pt idx="6416">
                  <c:v>1.39252E-10</c:v>
                </c:pt>
                <c:pt idx="6417">
                  <c:v>1.39255E-10</c:v>
                </c:pt>
                <c:pt idx="6418">
                  <c:v>1.3925999999999999E-10</c:v>
                </c:pt>
                <c:pt idx="6419">
                  <c:v>1.39261E-10</c:v>
                </c:pt>
                <c:pt idx="6420">
                  <c:v>1.3927199999999999E-10</c:v>
                </c:pt>
                <c:pt idx="6421">
                  <c:v>1.3927499999999999E-10</c:v>
                </c:pt>
                <c:pt idx="6422">
                  <c:v>1.39288E-10</c:v>
                </c:pt>
                <c:pt idx="6423">
                  <c:v>1.3928999999999999E-10</c:v>
                </c:pt>
                <c:pt idx="6424">
                  <c:v>1.39291E-10</c:v>
                </c:pt>
                <c:pt idx="6425">
                  <c:v>1.39312E-10</c:v>
                </c:pt>
                <c:pt idx="6426">
                  <c:v>1.3931600000000001E-10</c:v>
                </c:pt>
                <c:pt idx="6427">
                  <c:v>1.39324E-10</c:v>
                </c:pt>
                <c:pt idx="6428">
                  <c:v>1.3932500000000001E-10</c:v>
                </c:pt>
                <c:pt idx="6429">
                  <c:v>1.39339E-10</c:v>
                </c:pt>
                <c:pt idx="6430">
                  <c:v>1.3936400000000001E-10</c:v>
                </c:pt>
                <c:pt idx="6431">
                  <c:v>1.3936400000000001E-10</c:v>
                </c:pt>
                <c:pt idx="6432">
                  <c:v>1.3942200000000001E-10</c:v>
                </c:pt>
                <c:pt idx="6433">
                  <c:v>1.3942200000000001E-10</c:v>
                </c:pt>
                <c:pt idx="6434">
                  <c:v>1.3942500000000001E-10</c:v>
                </c:pt>
                <c:pt idx="6435">
                  <c:v>1.3943400000000001E-10</c:v>
                </c:pt>
                <c:pt idx="6436">
                  <c:v>1.3943499999999999E-10</c:v>
                </c:pt>
                <c:pt idx="6437">
                  <c:v>1.3944099999999999E-10</c:v>
                </c:pt>
                <c:pt idx="6438">
                  <c:v>1.3945299999999999E-10</c:v>
                </c:pt>
                <c:pt idx="6439">
                  <c:v>1.3948800000000001E-10</c:v>
                </c:pt>
                <c:pt idx="6440">
                  <c:v>1.3949100000000001E-10</c:v>
                </c:pt>
                <c:pt idx="6441">
                  <c:v>1.39493E-10</c:v>
                </c:pt>
                <c:pt idx="6442">
                  <c:v>1.39496E-10</c:v>
                </c:pt>
                <c:pt idx="6443">
                  <c:v>1.3952700000000001E-10</c:v>
                </c:pt>
                <c:pt idx="6444">
                  <c:v>1.39529E-10</c:v>
                </c:pt>
                <c:pt idx="6445">
                  <c:v>1.3953300000000001E-10</c:v>
                </c:pt>
                <c:pt idx="6446">
                  <c:v>1.3955199999999999E-10</c:v>
                </c:pt>
                <c:pt idx="6447">
                  <c:v>1.39553E-10</c:v>
                </c:pt>
                <c:pt idx="6448">
                  <c:v>1.3956699999999999E-10</c:v>
                </c:pt>
                <c:pt idx="6449">
                  <c:v>1.3956999999999999E-10</c:v>
                </c:pt>
                <c:pt idx="6450">
                  <c:v>1.3957299999999999E-10</c:v>
                </c:pt>
                <c:pt idx="6451">
                  <c:v>1.3958400000000001E-10</c:v>
                </c:pt>
                <c:pt idx="6452">
                  <c:v>1.3958799999999999E-10</c:v>
                </c:pt>
                <c:pt idx="6453">
                  <c:v>1.3959699999999999E-10</c:v>
                </c:pt>
                <c:pt idx="6454">
                  <c:v>1.3960299999999999E-10</c:v>
                </c:pt>
                <c:pt idx="6455">
                  <c:v>1.3961E-10</c:v>
                </c:pt>
                <c:pt idx="6456">
                  <c:v>1.3961799999999999E-10</c:v>
                </c:pt>
                <c:pt idx="6457">
                  <c:v>1.39625E-10</c:v>
                </c:pt>
                <c:pt idx="6458">
                  <c:v>1.39635E-10</c:v>
                </c:pt>
                <c:pt idx="6459">
                  <c:v>1.3964200000000001E-10</c:v>
                </c:pt>
                <c:pt idx="6460">
                  <c:v>1.39643E-10</c:v>
                </c:pt>
                <c:pt idx="6461">
                  <c:v>1.3964500000000001E-10</c:v>
                </c:pt>
                <c:pt idx="6462">
                  <c:v>1.39656E-10</c:v>
                </c:pt>
                <c:pt idx="6463">
                  <c:v>1.3966999999999999E-10</c:v>
                </c:pt>
                <c:pt idx="6464">
                  <c:v>1.3968199999999999E-10</c:v>
                </c:pt>
                <c:pt idx="6465">
                  <c:v>1.3968700000000001E-10</c:v>
                </c:pt>
                <c:pt idx="6466">
                  <c:v>1.3970299999999999E-10</c:v>
                </c:pt>
                <c:pt idx="6467">
                  <c:v>1.3970800000000001E-10</c:v>
                </c:pt>
                <c:pt idx="6468">
                  <c:v>1.3970800000000001E-10</c:v>
                </c:pt>
                <c:pt idx="6469">
                  <c:v>1.3971E-10</c:v>
                </c:pt>
                <c:pt idx="6470">
                  <c:v>1.3972099999999999E-10</c:v>
                </c:pt>
                <c:pt idx="6471">
                  <c:v>1.39734E-10</c:v>
                </c:pt>
                <c:pt idx="6472">
                  <c:v>1.3973800000000001E-10</c:v>
                </c:pt>
                <c:pt idx="6473">
                  <c:v>1.39743E-10</c:v>
                </c:pt>
                <c:pt idx="6474">
                  <c:v>1.3975099999999999E-10</c:v>
                </c:pt>
                <c:pt idx="6475">
                  <c:v>1.3977E-10</c:v>
                </c:pt>
                <c:pt idx="6476">
                  <c:v>1.3977100000000001E-10</c:v>
                </c:pt>
                <c:pt idx="6477">
                  <c:v>1.3977499999999999E-10</c:v>
                </c:pt>
                <c:pt idx="6478">
                  <c:v>1.39785E-10</c:v>
                </c:pt>
                <c:pt idx="6479">
                  <c:v>1.3981300000000001E-10</c:v>
                </c:pt>
                <c:pt idx="6480">
                  <c:v>1.3982299999999999E-10</c:v>
                </c:pt>
                <c:pt idx="6481">
                  <c:v>1.39849E-10</c:v>
                </c:pt>
                <c:pt idx="6482">
                  <c:v>1.3985299999999999E-10</c:v>
                </c:pt>
                <c:pt idx="6483">
                  <c:v>1.39872E-10</c:v>
                </c:pt>
                <c:pt idx="6484">
                  <c:v>1.3988000000000001E-10</c:v>
                </c:pt>
                <c:pt idx="6485">
                  <c:v>1.39891E-10</c:v>
                </c:pt>
                <c:pt idx="6486">
                  <c:v>1.3990400000000001E-10</c:v>
                </c:pt>
                <c:pt idx="6487">
                  <c:v>1.3991699999999999E-10</c:v>
                </c:pt>
                <c:pt idx="6488">
                  <c:v>1.39918E-10</c:v>
                </c:pt>
                <c:pt idx="6489">
                  <c:v>1.39933E-10</c:v>
                </c:pt>
                <c:pt idx="6490">
                  <c:v>1.3994099999999999E-10</c:v>
                </c:pt>
                <c:pt idx="6491">
                  <c:v>1.3994600000000001E-10</c:v>
                </c:pt>
                <c:pt idx="6492">
                  <c:v>1.3994699999999999E-10</c:v>
                </c:pt>
                <c:pt idx="6493">
                  <c:v>1.3995800000000001E-10</c:v>
                </c:pt>
                <c:pt idx="6494">
                  <c:v>1.39966E-10</c:v>
                </c:pt>
                <c:pt idx="6495">
                  <c:v>1.3997999999999999E-10</c:v>
                </c:pt>
                <c:pt idx="6496">
                  <c:v>1.3999199999999999E-10</c:v>
                </c:pt>
                <c:pt idx="6497">
                  <c:v>1.4000699999999999E-10</c:v>
                </c:pt>
                <c:pt idx="6498">
                  <c:v>1.4000900000000001E-10</c:v>
                </c:pt>
                <c:pt idx="6499">
                  <c:v>1.40014E-10</c:v>
                </c:pt>
                <c:pt idx="6500">
                  <c:v>1.4001800000000001E-10</c:v>
                </c:pt>
                <c:pt idx="6501">
                  <c:v>1.4004899999999999E-10</c:v>
                </c:pt>
                <c:pt idx="6502">
                  <c:v>1.4007299999999999E-10</c:v>
                </c:pt>
                <c:pt idx="6503">
                  <c:v>1.40075E-10</c:v>
                </c:pt>
                <c:pt idx="6504">
                  <c:v>1.4008E-10</c:v>
                </c:pt>
                <c:pt idx="6505">
                  <c:v>1.40084E-10</c:v>
                </c:pt>
                <c:pt idx="6506">
                  <c:v>1.4010300000000001E-10</c:v>
                </c:pt>
                <c:pt idx="6507">
                  <c:v>1.4012199999999999E-10</c:v>
                </c:pt>
                <c:pt idx="6508">
                  <c:v>1.40123E-10</c:v>
                </c:pt>
                <c:pt idx="6509">
                  <c:v>1.40132E-10</c:v>
                </c:pt>
                <c:pt idx="6510">
                  <c:v>1.40132E-10</c:v>
                </c:pt>
                <c:pt idx="6511">
                  <c:v>1.4015E-10</c:v>
                </c:pt>
                <c:pt idx="6512">
                  <c:v>1.4015499999999999E-10</c:v>
                </c:pt>
                <c:pt idx="6513">
                  <c:v>1.4016399999999999E-10</c:v>
                </c:pt>
                <c:pt idx="6514">
                  <c:v>1.4016900000000001E-10</c:v>
                </c:pt>
                <c:pt idx="6515">
                  <c:v>1.4017899999999999E-10</c:v>
                </c:pt>
                <c:pt idx="6516">
                  <c:v>1.40198E-10</c:v>
                </c:pt>
                <c:pt idx="6517">
                  <c:v>1.4019900000000001E-10</c:v>
                </c:pt>
                <c:pt idx="6518">
                  <c:v>1.4019999999999999E-10</c:v>
                </c:pt>
                <c:pt idx="6519">
                  <c:v>1.4020200000000001E-10</c:v>
                </c:pt>
                <c:pt idx="6520">
                  <c:v>1.4021E-10</c:v>
                </c:pt>
                <c:pt idx="6521">
                  <c:v>1.4021100000000001E-10</c:v>
                </c:pt>
                <c:pt idx="6522">
                  <c:v>1.40216E-10</c:v>
                </c:pt>
                <c:pt idx="6523">
                  <c:v>1.4023500000000001E-10</c:v>
                </c:pt>
                <c:pt idx="6524">
                  <c:v>1.4023800000000001E-10</c:v>
                </c:pt>
                <c:pt idx="6525">
                  <c:v>1.40243E-10</c:v>
                </c:pt>
                <c:pt idx="6526">
                  <c:v>1.4024400000000001E-10</c:v>
                </c:pt>
                <c:pt idx="6527">
                  <c:v>1.4024499999999999E-10</c:v>
                </c:pt>
                <c:pt idx="6528">
                  <c:v>1.40252E-10</c:v>
                </c:pt>
                <c:pt idx="6529">
                  <c:v>1.40258E-10</c:v>
                </c:pt>
                <c:pt idx="6530">
                  <c:v>1.40264E-10</c:v>
                </c:pt>
                <c:pt idx="6531">
                  <c:v>1.4026500000000001E-10</c:v>
                </c:pt>
                <c:pt idx="6532">
                  <c:v>1.4028099999999999E-10</c:v>
                </c:pt>
                <c:pt idx="6533">
                  <c:v>1.40282E-10</c:v>
                </c:pt>
                <c:pt idx="6534">
                  <c:v>1.4028399999999999E-10</c:v>
                </c:pt>
                <c:pt idx="6535">
                  <c:v>1.4028999999999999E-10</c:v>
                </c:pt>
                <c:pt idx="6536">
                  <c:v>1.4030499999999999E-10</c:v>
                </c:pt>
                <c:pt idx="6537">
                  <c:v>1.40309E-10</c:v>
                </c:pt>
                <c:pt idx="6538">
                  <c:v>1.4031E-10</c:v>
                </c:pt>
                <c:pt idx="6539">
                  <c:v>1.4031399999999999E-10</c:v>
                </c:pt>
                <c:pt idx="6540">
                  <c:v>1.4032300000000001E-10</c:v>
                </c:pt>
                <c:pt idx="6541">
                  <c:v>1.4034100000000001E-10</c:v>
                </c:pt>
                <c:pt idx="6542">
                  <c:v>1.4034799999999999E-10</c:v>
                </c:pt>
                <c:pt idx="6543">
                  <c:v>1.40364E-10</c:v>
                </c:pt>
                <c:pt idx="6544">
                  <c:v>1.4036500000000001E-10</c:v>
                </c:pt>
                <c:pt idx="6545">
                  <c:v>1.4036599999999999E-10</c:v>
                </c:pt>
                <c:pt idx="6546">
                  <c:v>1.40367E-10</c:v>
                </c:pt>
                <c:pt idx="6547">
                  <c:v>1.4037799999999999E-10</c:v>
                </c:pt>
                <c:pt idx="6548">
                  <c:v>1.40388E-10</c:v>
                </c:pt>
                <c:pt idx="6549">
                  <c:v>1.40394E-10</c:v>
                </c:pt>
                <c:pt idx="6550">
                  <c:v>1.4039599999999999E-10</c:v>
                </c:pt>
                <c:pt idx="6551">
                  <c:v>1.4041000000000001E-10</c:v>
                </c:pt>
                <c:pt idx="6552">
                  <c:v>1.40418E-10</c:v>
                </c:pt>
                <c:pt idx="6553">
                  <c:v>1.4043100000000001E-10</c:v>
                </c:pt>
                <c:pt idx="6554">
                  <c:v>1.4043700000000001E-10</c:v>
                </c:pt>
                <c:pt idx="6555">
                  <c:v>1.40451E-10</c:v>
                </c:pt>
                <c:pt idx="6556">
                  <c:v>1.40457E-10</c:v>
                </c:pt>
                <c:pt idx="6557">
                  <c:v>1.4046799999999999E-10</c:v>
                </c:pt>
                <c:pt idx="6558">
                  <c:v>1.4047999999999999E-10</c:v>
                </c:pt>
                <c:pt idx="6559">
                  <c:v>1.40481E-10</c:v>
                </c:pt>
                <c:pt idx="6560">
                  <c:v>1.4049199999999999E-10</c:v>
                </c:pt>
                <c:pt idx="6561">
                  <c:v>1.4050399999999999E-10</c:v>
                </c:pt>
                <c:pt idx="6562">
                  <c:v>1.4051599999999999E-10</c:v>
                </c:pt>
                <c:pt idx="6563">
                  <c:v>1.40529E-10</c:v>
                </c:pt>
                <c:pt idx="6564">
                  <c:v>1.4054600000000001E-10</c:v>
                </c:pt>
                <c:pt idx="6565">
                  <c:v>1.4055800000000001E-10</c:v>
                </c:pt>
                <c:pt idx="6566">
                  <c:v>1.4058800000000001E-10</c:v>
                </c:pt>
                <c:pt idx="6567">
                  <c:v>1.4059199999999999E-10</c:v>
                </c:pt>
                <c:pt idx="6568">
                  <c:v>1.4060399999999999E-10</c:v>
                </c:pt>
                <c:pt idx="6569">
                  <c:v>1.4060600000000001E-10</c:v>
                </c:pt>
                <c:pt idx="6570">
                  <c:v>1.4060900000000001E-10</c:v>
                </c:pt>
                <c:pt idx="6571">
                  <c:v>1.40611E-10</c:v>
                </c:pt>
                <c:pt idx="6572">
                  <c:v>1.40623E-10</c:v>
                </c:pt>
                <c:pt idx="6573">
                  <c:v>1.4063600000000001E-10</c:v>
                </c:pt>
                <c:pt idx="6574">
                  <c:v>1.4063900000000001E-10</c:v>
                </c:pt>
                <c:pt idx="6575">
                  <c:v>1.40641E-10</c:v>
                </c:pt>
                <c:pt idx="6576">
                  <c:v>1.40641E-10</c:v>
                </c:pt>
                <c:pt idx="6577">
                  <c:v>1.4064599999999999E-10</c:v>
                </c:pt>
                <c:pt idx="6578">
                  <c:v>1.4064899999999999E-10</c:v>
                </c:pt>
                <c:pt idx="6579">
                  <c:v>1.4066300000000001E-10</c:v>
                </c:pt>
                <c:pt idx="6580">
                  <c:v>1.4066600000000001E-10</c:v>
                </c:pt>
                <c:pt idx="6581">
                  <c:v>1.4068100000000001E-10</c:v>
                </c:pt>
                <c:pt idx="6582">
                  <c:v>1.4068799999999999E-10</c:v>
                </c:pt>
                <c:pt idx="6583">
                  <c:v>1.40689E-10</c:v>
                </c:pt>
                <c:pt idx="6584">
                  <c:v>1.4069099999999999E-10</c:v>
                </c:pt>
                <c:pt idx="6585">
                  <c:v>1.4069300000000001E-10</c:v>
                </c:pt>
                <c:pt idx="6586">
                  <c:v>1.4072300000000001E-10</c:v>
                </c:pt>
                <c:pt idx="6587">
                  <c:v>1.4072999999999999E-10</c:v>
                </c:pt>
                <c:pt idx="6588">
                  <c:v>1.4074400000000001E-10</c:v>
                </c:pt>
                <c:pt idx="6589">
                  <c:v>1.4074499999999999E-10</c:v>
                </c:pt>
                <c:pt idx="6590">
                  <c:v>1.40758E-10</c:v>
                </c:pt>
                <c:pt idx="6591">
                  <c:v>1.40761E-10</c:v>
                </c:pt>
                <c:pt idx="6592">
                  <c:v>1.40765E-10</c:v>
                </c:pt>
                <c:pt idx="6593">
                  <c:v>1.4076599999999999E-10</c:v>
                </c:pt>
                <c:pt idx="6594">
                  <c:v>1.4076599999999999E-10</c:v>
                </c:pt>
                <c:pt idx="6595">
                  <c:v>1.4078100000000001E-10</c:v>
                </c:pt>
                <c:pt idx="6596">
                  <c:v>1.4081499999999999E-10</c:v>
                </c:pt>
                <c:pt idx="6597">
                  <c:v>1.40825E-10</c:v>
                </c:pt>
                <c:pt idx="6598">
                  <c:v>1.40828E-10</c:v>
                </c:pt>
                <c:pt idx="6599">
                  <c:v>1.4083599999999999E-10</c:v>
                </c:pt>
                <c:pt idx="6600">
                  <c:v>1.40849E-10</c:v>
                </c:pt>
                <c:pt idx="6601">
                  <c:v>1.4089800000000001E-10</c:v>
                </c:pt>
                <c:pt idx="6602">
                  <c:v>1.4091300000000001E-10</c:v>
                </c:pt>
                <c:pt idx="6603">
                  <c:v>1.4091699999999999E-10</c:v>
                </c:pt>
                <c:pt idx="6604">
                  <c:v>1.4092200000000001E-10</c:v>
                </c:pt>
                <c:pt idx="6605">
                  <c:v>1.4093799999999999E-10</c:v>
                </c:pt>
                <c:pt idx="6606">
                  <c:v>1.4094900000000001E-10</c:v>
                </c:pt>
                <c:pt idx="6607">
                  <c:v>1.4095500000000001E-10</c:v>
                </c:pt>
                <c:pt idx="6608">
                  <c:v>1.40957E-10</c:v>
                </c:pt>
                <c:pt idx="6609">
                  <c:v>1.4096199999999999E-10</c:v>
                </c:pt>
                <c:pt idx="6610">
                  <c:v>1.40963E-10</c:v>
                </c:pt>
                <c:pt idx="6611">
                  <c:v>1.4096400000000001E-10</c:v>
                </c:pt>
                <c:pt idx="6612">
                  <c:v>1.4096400000000001E-10</c:v>
                </c:pt>
                <c:pt idx="6613">
                  <c:v>1.4096700000000001E-10</c:v>
                </c:pt>
                <c:pt idx="6614">
                  <c:v>1.40969E-10</c:v>
                </c:pt>
                <c:pt idx="6615">
                  <c:v>1.4097000000000001E-10</c:v>
                </c:pt>
                <c:pt idx="6616">
                  <c:v>1.40975E-10</c:v>
                </c:pt>
                <c:pt idx="6617">
                  <c:v>1.40993E-10</c:v>
                </c:pt>
                <c:pt idx="6618">
                  <c:v>1.40997E-10</c:v>
                </c:pt>
                <c:pt idx="6619">
                  <c:v>1.4099800000000001E-10</c:v>
                </c:pt>
                <c:pt idx="6620">
                  <c:v>1.41011E-10</c:v>
                </c:pt>
                <c:pt idx="6621">
                  <c:v>1.4101999999999999E-10</c:v>
                </c:pt>
                <c:pt idx="6622">
                  <c:v>1.4102200000000001E-10</c:v>
                </c:pt>
                <c:pt idx="6623">
                  <c:v>1.41027E-10</c:v>
                </c:pt>
                <c:pt idx="6624">
                  <c:v>1.4104000000000001E-10</c:v>
                </c:pt>
                <c:pt idx="6625">
                  <c:v>1.4104999999999999E-10</c:v>
                </c:pt>
                <c:pt idx="6626">
                  <c:v>1.4104999999999999E-10</c:v>
                </c:pt>
                <c:pt idx="6627">
                  <c:v>1.4107999999999999E-10</c:v>
                </c:pt>
                <c:pt idx="6628">
                  <c:v>1.4108899999999999E-10</c:v>
                </c:pt>
                <c:pt idx="6629">
                  <c:v>1.41117E-10</c:v>
                </c:pt>
                <c:pt idx="6630">
                  <c:v>1.41117E-10</c:v>
                </c:pt>
                <c:pt idx="6631">
                  <c:v>1.4112100000000001E-10</c:v>
                </c:pt>
                <c:pt idx="6632">
                  <c:v>1.4112499999999999E-10</c:v>
                </c:pt>
                <c:pt idx="6633">
                  <c:v>1.41135E-10</c:v>
                </c:pt>
                <c:pt idx="6634">
                  <c:v>1.41141E-10</c:v>
                </c:pt>
                <c:pt idx="6635">
                  <c:v>1.41153E-10</c:v>
                </c:pt>
                <c:pt idx="6636">
                  <c:v>1.41153E-10</c:v>
                </c:pt>
                <c:pt idx="6637">
                  <c:v>1.4116600000000001E-10</c:v>
                </c:pt>
                <c:pt idx="6638">
                  <c:v>1.4116699999999999E-10</c:v>
                </c:pt>
                <c:pt idx="6639">
                  <c:v>1.4118100000000001E-10</c:v>
                </c:pt>
                <c:pt idx="6640">
                  <c:v>1.4118799999999999E-10</c:v>
                </c:pt>
                <c:pt idx="6641">
                  <c:v>1.41192E-10</c:v>
                </c:pt>
                <c:pt idx="6642">
                  <c:v>1.41238E-10</c:v>
                </c:pt>
                <c:pt idx="6643">
                  <c:v>1.4125100000000001E-10</c:v>
                </c:pt>
                <c:pt idx="6644">
                  <c:v>1.4125499999999999E-10</c:v>
                </c:pt>
                <c:pt idx="6645">
                  <c:v>1.41265E-10</c:v>
                </c:pt>
                <c:pt idx="6646">
                  <c:v>1.4126699999999999E-10</c:v>
                </c:pt>
                <c:pt idx="6647">
                  <c:v>1.41274E-10</c:v>
                </c:pt>
                <c:pt idx="6648">
                  <c:v>1.4129000000000001E-10</c:v>
                </c:pt>
                <c:pt idx="6649">
                  <c:v>1.41292E-10</c:v>
                </c:pt>
                <c:pt idx="6650">
                  <c:v>1.4130299999999999E-10</c:v>
                </c:pt>
                <c:pt idx="6651">
                  <c:v>1.4131499999999999E-10</c:v>
                </c:pt>
                <c:pt idx="6652">
                  <c:v>1.4133599999999999E-10</c:v>
                </c:pt>
                <c:pt idx="6653">
                  <c:v>1.4134100000000001E-10</c:v>
                </c:pt>
                <c:pt idx="6654">
                  <c:v>1.41355E-10</c:v>
                </c:pt>
                <c:pt idx="6655">
                  <c:v>1.41355E-10</c:v>
                </c:pt>
                <c:pt idx="6656">
                  <c:v>1.4138000000000001E-10</c:v>
                </c:pt>
                <c:pt idx="6657">
                  <c:v>1.4138099999999999E-10</c:v>
                </c:pt>
                <c:pt idx="6658">
                  <c:v>1.4138399999999999E-10</c:v>
                </c:pt>
                <c:pt idx="6659">
                  <c:v>1.41394E-10</c:v>
                </c:pt>
                <c:pt idx="6660">
                  <c:v>1.4140400000000001E-10</c:v>
                </c:pt>
                <c:pt idx="6661">
                  <c:v>1.41412E-10</c:v>
                </c:pt>
                <c:pt idx="6662">
                  <c:v>1.4141300000000001E-10</c:v>
                </c:pt>
                <c:pt idx="6663">
                  <c:v>1.41418E-10</c:v>
                </c:pt>
                <c:pt idx="6664">
                  <c:v>1.41439E-10</c:v>
                </c:pt>
                <c:pt idx="6665">
                  <c:v>1.41442E-10</c:v>
                </c:pt>
                <c:pt idx="6666">
                  <c:v>1.41464E-10</c:v>
                </c:pt>
                <c:pt idx="6667">
                  <c:v>1.41466E-10</c:v>
                </c:pt>
                <c:pt idx="6668">
                  <c:v>1.41476E-10</c:v>
                </c:pt>
                <c:pt idx="6669">
                  <c:v>1.4147700000000001E-10</c:v>
                </c:pt>
                <c:pt idx="6670">
                  <c:v>1.41485E-10</c:v>
                </c:pt>
                <c:pt idx="6671">
                  <c:v>1.4149500000000001E-10</c:v>
                </c:pt>
                <c:pt idx="6672">
                  <c:v>1.41503E-10</c:v>
                </c:pt>
                <c:pt idx="6673">
                  <c:v>1.4150499999999999E-10</c:v>
                </c:pt>
                <c:pt idx="6674">
                  <c:v>1.41506E-10</c:v>
                </c:pt>
                <c:pt idx="6675">
                  <c:v>1.41515E-10</c:v>
                </c:pt>
                <c:pt idx="6676">
                  <c:v>1.4151699999999999E-10</c:v>
                </c:pt>
                <c:pt idx="6677">
                  <c:v>1.4153400000000001E-10</c:v>
                </c:pt>
                <c:pt idx="6678">
                  <c:v>1.4155299999999999E-10</c:v>
                </c:pt>
                <c:pt idx="6679">
                  <c:v>1.4157000000000001E-10</c:v>
                </c:pt>
                <c:pt idx="6680">
                  <c:v>1.4157300000000001E-10</c:v>
                </c:pt>
                <c:pt idx="6681">
                  <c:v>1.4158599999999999E-10</c:v>
                </c:pt>
                <c:pt idx="6682">
                  <c:v>1.41587E-10</c:v>
                </c:pt>
                <c:pt idx="6683">
                  <c:v>1.41587E-10</c:v>
                </c:pt>
                <c:pt idx="6684">
                  <c:v>1.4159E-10</c:v>
                </c:pt>
                <c:pt idx="6685">
                  <c:v>1.41593E-10</c:v>
                </c:pt>
                <c:pt idx="6686">
                  <c:v>1.41599E-10</c:v>
                </c:pt>
                <c:pt idx="6687">
                  <c:v>1.4160099999999999E-10</c:v>
                </c:pt>
                <c:pt idx="6688">
                  <c:v>1.41602E-10</c:v>
                </c:pt>
                <c:pt idx="6689">
                  <c:v>1.4160600000000001E-10</c:v>
                </c:pt>
                <c:pt idx="6690">
                  <c:v>1.4162100000000001E-10</c:v>
                </c:pt>
                <c:pt idx="6691">
                  <c:v>1.4162700000000001E-10</c:v>
                </c:pt>
                <c:pt idx="6692">
                  <c:v>1.4163699999999999E-10</c:v>
                </c:pt>
                <c:pt idx="6693">
                  <c:v>1.41644E-10</c:v>
                </c:pt>
                <c:pt idx="6694">
                  <c:v>1.4166999999999999E-10</c:v>
                </c:pt>
                <c:pt idx="6695">
                  <c:v>1.4167299999999999E-10</c:v>
                </c:pt>
                <c:pt idx="6696">
                  <c:v>1.41675E-10</c:v>
                </c:pt>
                <c:pt idx="6697">
                  <c:v>1.4167899999999999E-10</c:v>
                </c:pt>
                <c:pt idx="6698">
                  <c:v>1.4168E-10</c:v>
                </c:pt>
                <c:pt idx="6699">
                  <c:v>1.4168500000000001E-10</c:v>
                </c:pt>
                <c:pt idx="6700">
                  <c:v>1.4169E-10</c:v>
                </c:pt>
                <c:pt idx="6701">
                  <c:v>1.4171299999999999E-10</c:v>
                </c:pt>
                <c:pt idx="6702">
                  <c:v>1.4171599999999999E-10</c:v>
                </c:pt>
                <c:pt idx="6703">
                  <c:v>1.4174899999999999E-10</c:v>
                </c:pt>
                <c:pt idx="6704">
                  <c:v>1.41768E-10</c:v>
                </c:pt>
                <c:pt idx="6705">
                  <c:v>1.4176999999999999E-10</c:v>
                </c:pt>
                <c:pt idx="6706">
                  <c:v>1.4179399999999999E-10</c:v>
                </c:pt>
                <c:pt idx="6707">
                  <c:v>1.41795E-10</c:v>
                </c:pt>
                <c:pt idx="6708">
                  <c:v>1.4179699999999999E-10</c:v>
                </c:pt>
                <c:pt idx="6709">
                  <c:v>1.4180599999999999E-10</c:v>
                </c:pt>
                <c:pt idx="6710">
                  <c:v>1.4180599999999999E-10</c:v>
                </c:pt>
                <c:pt idx="6711">
                  <c:v>1.4181E-10</c:v>
                </c:pt>
                <c:pt idx="6712">
                  <c:v>1.4182699999999999E-10</c:v>
                </c:pt>
                <c:pt idx="6713">
                  <c:v>1.4183899999999999E-10</c:v>
                </c:pt>
                <c:pt idx="6714">
                  <c:v>1.4184499999999999E-10</c:v>
                </c:pt>
                <c:pt idx="6715">
                  <c:v>1.41846E-10</c:v>
                </c:pt>
                <c:pt idx="6716">
                  <c:v>1.41873E-10</c:v>
                </c:pt>
                <c:pt idx="6717">
                  <c:v>1.4188600000000001E-10</c:v>
                </c:pt>
                <c:pt idx="6718">
                  <c:v>1.419E-10</c:v>
                </c:pt>
                <c:pt idx="6719">
                  <c:v>1.41904E-10</c:v>
                </c:pt>
                <c:pt idx="6720">
                  <c:v>1.41907E-10</c:v>
                </c:pt>
                <c:pt idx="6721">
                  <c:v>1.4191100000000001E-10</c:v>
                </c:pt>
                <c:pt idx="6722">
                  <c:v>1.4192699999999999E-10</c:v>
                </c:pt>
                <c:pt idx="6723">
                  <c:v>1.4193200000000001E-10</c:v>
                </c:pt>
                <c:pt idx="6724">
                  <c:v>1.4194100000000001E-10</c:v>
                </c:pt>
                <c:pt idx="6725">
                  <c:v>1.41943E-10</c:v>
                </c:pt>
                <c:pt idx="6726">
                  <c:v>1.4196200000000001E-10</c:v>
                </c:pt>
                <c:pt idx="6727">
                  <c:v>1.4196599999999999E-10</c:v>
                </c:pt>
                <c:pt idx="6728">
                  <c:v>1.41973E-10</c:v>
                </c:pt>
                <c:pt idx="6729">
                  <c:v>1.41976E-10</c:v>
                </c:pt>
                <c:pt idx="6730">
                  <c:v>1.41985E-10</c:v>
                </c:pt>
                <c:pt idx="6731">
                  <c:v>1.4199899999999999E-10</c:v>
                </c:pt>
                <c:pt idx="6732">
                  <c:v>1.42009E-10</c:v>
                </c:pt>
                <c:pt idx="6733">
                  <c:v>1.42015E-10</c:v>
                </c:pt>
                <c:pt idx="6734">
                  <c:v>1.42015E-10</c:v>
                </c:pt>
                <c:pt idx="6735">
                  <c:v>1.4201999999999999E-10</c:v>
                </c:pt>
                <c:pt idx="6736">
                  <c:v>1.4202599999999999E-10</c:v>
                </c:pt>
                <c:pt idx="6737">
                  <c:v>1.42027E-10</c:v>
                </c:pt>
                <c:pt idx="6738">
                  <c:v>1.42036E-10</c:v>
                </c:pt>
                <c:pt idx="6739">
                  <c:v>1.4203700000000001E-10</c:v>
                </c:pt>
                <c:pt idx="6740">
                  <c:v>1.42042E-10</c:v>
                </c:pt>
                <c:pt idx="6741">
                  <c:v>1.4204900000000001E-10</c:v>
                </c:pt>
                <c:pt idx="6742">
                  <c:v>1.4205500000000001E-10</c:v>
                </c:pt>
                <c:pt idx="6743">
                  <c:v>1.4206100000000001E-10</c:v>
                </c:pt>
                <c:pt idx="6744">
                  <c:v>1.4207999999999999E-10</c:v>
                </c:pt>
                <c:pt idx="6745">
                  <c:v>1.42081E-10</c:v>
                </c:pt>
                <c:pt idx="6746">
                  <c:v>1.4208200000000001E-10</c:v>
                </c:pt>
                <c:pt idx="6747">
                  <c:v>1.42087E-10</c:v>
                </c:pt>
                <c:pt idx="6748">
                  <c:v>1.4209100000000001E-10</c:v>
                </c:pt>
                <c:pt idx="6749">
                  <c:v>1.4210900000000001E-10</c:v>
                </c:pt>
                <c:pt idx="6750">
                  <c:v>1.42132E-10</c:v>
                </c:pt>
                <c:pt idx="6751">
                  <c:v>1.4214600000000001E-10</c:v>
                </c:pt>
                <c:pt idx="6752">
                  <c:v>1.4215299999999999E-10</c:v>
                </c:pt>
                <c:pt idx="6753">
                  <c:v>1.4215800000000001E-10</c:v>
                </c:pt>
                <c:pt idx="6754">
                  <c:v>1.4216199999999999E-10</c:v>
                </c:pt>
                <c:pt idx="6755">
                  <c:v>1.4216499999999999E-10</c:v>
                </c:pt>
                <c:pt idx="6756">
                  <c:v>1.4219100000000001E-10</c:v>
                </c:pt>
                <c:pt idx="6757">
                  <c:v>1.4219499999999999E-10</c:v>
                </c:pt>
                <c:pt idx="6758">
                  <c:v>1.4222499999999999E-10</c:v>
                </c:pt>
                <c:pt idx="6759">
                  <c:v>1.4222700000000001E-10</c:v>
                </c:pt>
                <c:pt idx="6760">
                  <c:v>1.4225400000000001E-10</c:v>
                </c:pt>
                <c:pt idx="6761">
                  <c:v>1.4226000000000001E-10</c:v>
                </c:pt>
                <c:pt idx="6762">
                  <c:v>1.42265E-10</c:v>
                </c:pt>
                <c:pt idx="6763">
                  <c:v>1.4226699999999999E-10</c:v>
                </c:pt>
                <c:pt idx="6764">
                  <c:v>1.4227500000000001E-10</c:v>
                </c:pt>
                <c:pt idx="6765">
                  <c:v>1.4228E-10</c:v>
                </c:pt>
                <c:pt idx="6766">
                  <c:v>1.4231100000000001E-10</c:v>
                </c:pt>
                <c:pt idx="6767">
                  <c:v>1.4231100000000001E-10</c:v>
                </c:pt>
                <c:pt idx="6768">
                  <c:v>1.4231199999999999E-10</c:v>
                </c:pt>
                <c:pt idx="6769">
                  <c:v>1.42316E-10</c:v>
                </c:pt>
                <c:pt idx="6770">
                  <c:v>1.4233599999999999E-10</c:v>
                </c:pt>
                <c:pt idx="6771">
                  <c:v>1.42337E-10</c:v>
                </c:pt>
                <c:pt idx="6772">
                  <c:v>1.4233800000000001E-10</c:v>
                </c:pt>
                <c:pt idx="6773">
                  <c:v>1.42343E-10</c:v>
                </c:pt>
                <c:pt idx="6774">
                  <c:v>1.42352E-10</c:v>
                </c:pt>
                <c:pt idx="6775">
                  <c:v>1.42371E-10</c:v>
                </c:pt>
                <c:pt idx="6776">
                  <c:v>1.4238400000000001E-10</c:v>
                </c:pt>
                <c:pt idx="6777">
                  <c:v>1.42392E-10</c:v>
                </c:pt>
                <c:pt idx="6778">
                  <c:v>1.42398E-10</c:v>
                </c:pt>
                <c:pt idx="6779">
                  <c:v>1.4240800000000001E-10</c:v>
                </c:pt>
                <c:pt idx="6780">
                  <c:v>1.42413E-10</c:v>
                </c:pt>
                <c:pt idx="6781">
                  <c:v>1.4242099999999999E-10</c:v>
                </c:pt>
                <c:pt idx="6782">
                  <c:v>1.4242399999999999E-10</c:v>
                </c:pt>
                <c:pt idx="6783">
                  <c:v>1.4244100000000001E-10</c:v>
                </c:pt>
                <c:pt idx="6784">
                  <c:v>1.4245600000000001E-10</c:v>
                </c:pt>
                <c:pt idx="6785">
                  <c:v>1.42458E-10</c:v>
                </c:pt>
                <c:pt idx="6786">
                  <c:v>1.42464E-10</c:v>
                </c:pt>
                <c:pt idx="6787">
                  <c:v>1.4247499999999999E-10</c:v>
                </c:pt>
                <c:pt idx="6788">
                  <c:v>1.4247799999999999E-10</c:v>
                </c:pt>
                <c:pt idx="6789">
                  <c:v>1.42479E-10</c:v>
                </c:pt>
                <c:pt idx="6790">
                  <c:v>1.4248600000000001E-10</c:v>
                </c:pt>
                <c:pt idx="6791">
                  <c:v>1.4250100000000001E-10</c:v>
                </c:pt>
                <c:pt idx="6792">
                  <c:v>1.42527E-10</c:v>
                </c:pt>
                <c:pt idx="6793">
                  <c:v>1.4253E-10</c:v>
                </c:pt>
                <c:pt idx="6794">
                  <c:v>1.42536E-10</c:v>
                </c:pt>
                <c:pt idx="6795">
                  <c:v>1.4254699999999999E-10</c:v>
                </c:pt>
                <c:pt idx="6796">
                  <c:v>1.4255500000000001E-10</c:v>
                </c:pt>
                <c:pt idx="6797">
                  <c:v>1.4256E-10</c:v>
                </c:pt>
                <c:pt idx="6798">
                  <c:v>1.4257000000000001E-10</c:v>
                </c:pt>
                <c:pt idx="6799">
                  <c:v>1.42575E-10</c:v>
                </c:pt>
                <c:pt idx="6800">
                  <c:v>1.4259800000000001E-10</c:v>
                </c:pt>
                <c:pt idx="6801">
                  <c:v>1.4260100000000001E-10</c:v>
                </c:pt>
                <c:pt idx="6802">
                  <c:v>1.42605E-10</c:v>
                </c:pt>
                <c:pt idx="6803">
                  <c:v>1.4261300000000001E-10</c:v>
                </c:pt>
                <c:pt idx="6804">
                  <c:v>1.4261399999999999E-10</c:v>
                </c:pt>
                <c:pt idx="6805">
                  <c:v>1.4261600000000001E-10</c:v>
                </c:pt>
                <c:pt idx="6806">
                  <c:v>1.4264399999999999E-10</c:v>
                </c:pt>
                <c:pt idx="6807">
                  <c:v>1.4264600000000001E-10</c:v>
                </c:pt>
                <c:pt idx="6808">
                  <c:v>1.4265800000000001E-10</c:v>
                </c:pt>
                <c:pt idx="6809">
                  <c:v>1.42669E-10</c:v>
                </c:pt>
                <c:pt idx="6810">
                  <c:v>1.42669E-10</c:v>
                </c:pt>
                <c:pt idx="6811">
                  <c:v>1.42675E-10</c:v>
                </c:pt>
                <c:pt idx="6812">
                  <c:v>1.4268299999999999E-10</c:v>
                </c:pt>
                <c:pt idx="6813">
                  <c:v>1.4268899999999999E-10</c:v>
                </c:pt>
                <c:pt idx="6814">
                  <c:v>1.4269100000000001E-10</c:v>
                </c:pt>
                <c:pt idx="6815">
                  <c:v>1.4269100000000001E-10</c:v>
                </c:pt>
                <c:pt idx="6816">
                  <c:v>1.42696E-10</c:v>
                </c:pt>
                <c:pt idx="6817">
                  <c:v>1.4270300000000001E-10</c:v>
                </c:pt>
                <c:pt idx="6818">
                  <c:v>1.4275E-10</c:v>
                </c:pt>
                <c:pt idx="6819">
                  <c:v>1.42765E-10</c:v>
                </c:pt>
                <c:pt idx="6820">
                  <c:v>1.42774E-10</c:v>
                </c:pt>
                <c:pt idx="6821">
                  <c:v>1.42774E-10</c:v>
                </c:pt>
                <c:pt idx="6822">
                  <c:v>1.4278199999999999E-10</c:v>
                </c:pt>
                <c:pt idx="6823">
                  <c:v>1.42795E-10</c:v>
                </c:pt>
                <c:pt idx="6824">
                  <c:v>1.42807E-10</c:v>
                </c:pt>
                <c:pt idx="6825">
                  <c:v>1.42822E-10</c:v>
                </c:pt>
                <c:pt idx="6826">
                  <c:v>1.42832E-10</c:v>
                </c:pt>
                <c:pt idx="6827">
                  <c:v>1.42832E-10</c:v>
                </c:pt>
                <c:pt idx="6828">
                  <c:v>1.42841E-10</c:v>
                </c:pt>
                <c:pt idx="6829">
                  <c:v>1.4285799999999999E-10</c:v>
                </c:pt>
                <c:pt idx="6830">
                  <c:v>1.42859E-10</c:v>
                </c:pt>
                <c:pt idx="6831">
                  <c:v>1.4287800000000001E-10</c:v>
                </c:pt>
                <c:pt idx="6832">
                  <c:v>1.4287899999999999E-10</c:v>
                </c:pt>
                <c:pt idx="6833">
                  <c:v>1.42889E-10</c:v>
                </c:pt>
                <c:pt idx="6834">
                  <c:v>1.4289699999999999E-10</c:v>
                </c:pt>
                <c:pt idx="6835">
                  <c:v>1.4289999999999999E-10</c:v>
                </c:pt>
                <c:pt idx="6836">
                  <c:v>1.4291E-10</c:v>
                </c:pt>
                <c:pt idx="6837">
                  <c:v>1.4292900000000001E-10</c:v>
                </c:pt>
                <c:pt idx="6838">
                  <c:v>1.4292999999999999E-10</c:v>
                </c:pt>
                <c:pt idx="6839">
                  <c:v>1.4294E-10</c:v>
                </c:pt>
                <c:pt idx="6840">
                  <c:v>1.4294700000000001E-10</c:v>
                </c:pt>
                <c:pt idx="6841">
                  <c:v>1.4294799999999999E-10</c:v>
                </c:pt>
                <c:pt idx="6842">
                  <c:v>1.4295000000000001E-10</c:v>
                </c:pt>
                <c:pt idx="6843">
                  <c:v>1.4296299999999999E-10</c:v>
                </c:pt>
                <c:pt idx="6844">
                  <c:v>1.4296899999999999E-10</c:v>
                </c:pt>
                <c:pt idx="6845">
                  <c:v>1.4296899999999999E-10</c:v>
                </c:pt>
                <c:pt idx="6846">
                  <c:v>1.42973E-10</c:v>
                </c:pt>
                <c:pt idx="6847">
                  <c:v>1.4297499999999999E-10</c:v>
                </c:pt>
                <c:pt idx="6848">
                  <c:v>1.4298699999999999E-10</c:v>
                </c:pt>
                <c:pt idx="6849">
                  <c:v>1.4298999999999999E-10</c:v>
                </c:pt>
                <c:pt idx="6850">
                  <c:v>1.42994E-10</c:v>
                </c:pt>
                <c:pt idx="6851">
                  <c:v>1.43E-10</c:v>
                </c:pt>
                <c:pt idx="6852">
                  <c:v>1.4303499999999999E-10</c:v>
                </c:pt>
                <c:pt idx="6853">
                  <c:v>1.4305000000000001E-10</c:v>
                </c:pt>
                <c:pt idx="6854">
                  <c:v>1.43055E-10</c:v>
                </c:pt>
                <c:pt idx="6855">
                  <c:v>1.4305900000000001E-10</c:v>
                </c:pt>
                <c:pt idx="6856">
                  <c:v>1.4306899999999999E-10</c:v>
                </c:pt>
                <c:pt idx="6857">
                  <c:v>1.4307700000000001E-10</c:v>
                </c:pt>
                <c:pt idx="6858">
                  <c:v>1.4308399999999999E-10</c:v>
                </c:pt>
                <c:pt idx="6859">
                  <c:v>1.4308600000000001E-10</c:v>
                </c:pt>
                <c:pt idx="6860">
                  <c:v>1.4310799999999999E-10</c:v>
                </c:pt>
                <c:pt idx="6861">
                  <c:v>1.43109E-10</c:v>
                </c:pt>
                <c:pt idx="6862">
                  <c:v>1.4313199999999999E-10</c:v>
                </c:pt>
                <c:pt idx="6863">
                  <c:v>1.4315500000000001E-10</c:v>
                </c:pt>
                <c:pt idx="6864">
                  <c:v>1.4315899999999999E-10</c:v>
                </c:pt>
                <c:pt idx="6865">
                  <c:v>1.4316499999999999E-10</c:v>
                </c:pt>
                <c:pt idx="6866">
                  <c:v>1.43178E-10</c:v>
                </c:pt>
                <c:pt idx="6867">
                  <c:v>1.4317900000000001E-10</c:v>
                </c:pt>
                <c:pt idx="6868">
                  <c:v>1.4318800000000001E-10</c:v>
                </c:pt>
                <c:pt idx="6869">
                  <c:v>1.4319499999999999E-10</c:v>
                </c:pt>
                <c:pt idx="6870">
                  <c:v>1.4320900000000001E-10</c:v>
                </c:pt>
                <c:pt idx="6871">
                  <c:v>1.4320999999999999E-10</c:v>
                </c:pt>
                <c:pt idx="6872">
                  <c:v>1.4321599999999999E-10</c:v>
                </c:pt>
                <c:pt idx="6873">
                  <c:v>1.4323699999999999E-10</c:v>
                </c:pt>
                <c:pt idx="6874">
                  <c:v>1.4323999999999999E-10</c:v>
                </c:pt>
                <c:pt idx="6875">
                  <c:v>1.43244E-10</c:v>
                </c:pt>
                <c:pt idx="6876">
                  <c:v>1.43254E-10</c:v>
                </c:pt>
                <c:pt idx="6877">
                  <c:v>1.43257E-10</c:v>
                </c:pt>
                <c:pt idx="6878">
                  <c:v>1.4326E-10</c:v>
                </c:pt>
                <c:pt idx="6879">
                  <c:v>1.43281E-10</c:v>
                </c:pt>
                <c:pt idx="6880">
                  <c:v>1.4330099999999999E-10</c:v>
                </c:pt>
                <c:pt idx="6881">
                  <c:v>1.4330399999999999E-10</c:v>
                </c:pt>
                <c:pt idx="6882">
                  <c:v>1.4331500000000001E-10</c:v>
                </c:pt>
                <c:pt idx="6883">
                  <c:v>1.4331500000000001E-10</c:v>
                </c:pt>
                <c:pt idx="6884">
                  <c:v>1.4331599999999999E-10</c:v>
                </c:pt>
                <c:pt idx="6885">
                  <c:v>1.43323E-10</c:v>
                </c:pt>
                <c:pt idx="6886">
                  <c:v>1.4332400000000001E-10</c:v>
                </c:pt>
                <c:pt idx="6887">
                  <c:v>1.4332799999999999E-10</c:v>
                </c:pt>
                <c:pt idx="6888">
                  <c:v>1.4333000000000001E-10</c:v>
                </c:pt>
                <c:pt idx="6889">
                  <c:v>1.4333999999999999E-10</c:v>
                </c:pt>
                <c:pt idx="6890">
                  <c:v>1.4334800000000001E-10</c:v>
                </c:pt>
                <c:pt idx="6891">
                  <c:v>1.43353E-10</c:v>
                </c:pt>
                <c:pt idx="6892">
                  <c:v>1.4336300000000001E-10</c:v>
                </c:pt>
                <c:pt idx="6893">
                  <c:v>1.4336900000000001E-10</c:v>
                </c:pt>
                <c:pt idx="6894">
                  <c:v>1.4336999999999999E-10</c:v>
                </c:pt>
                <c:pt idx="6895">
                  <c:v>1.4338799999999999E-10</c:v>
                </c:pt>
                <c:pt idx="6896">
                  <c:v>1.4340800000000001E-10</c:v>
                </c:pt>
                <c:pt idx="6897">
                  <c:v>1.4343200000000001E-10</c:v>
                </c:pt>
                <c:pt idx="6898">
                  <c:v>1.4343500000000001E-10</c:v>
                </c:pt>
                <c:pt idx="6899">
                  <c:v>1.43464E-10</c:v>
                </c:pt>
                <c:pt idx="6900">
                  <c:v>1.43482E-10</c:v>
                </c:pt>
                <c:pt idx="6901">
                  <c:v>1.4348699999999999E-10</c:v>
                </c:pt>
                <c:pt idx="6902">
                  <c:v>1.43492E-10</c:v>
                </c:pt>
                <c:pt idx="6903">
                  <c:v>1.4349900000000001E-10</c:v>
                </c:pt>
                <c:pt idx="6904">
                  <c:v>1.4350200000000001E-10</c:v>
                </c:pt>
                <c:pt idx="6905">
                  <c:v>1.4351100000000001E-10</c:v>
                </c:pt>
                <c:pt idx="6906">
                  <c:v>1.4352000000000001E-10</c:v>
                </c:pt>
                <c:pt idx="6907">
                  <c:v>1.43534E-10</c:v>
                </c:pt>
                <c:pt idx="6908">
                  <c:v>1.4354400000000001E-10</c:v>
                </c:pt>
                <c:pt idx="6909">
                  <c:v>1.4355099999999999E-10</c:v>
                </c:pt>
                <c:pt idx="6910">
                  <c:v>1.43555E-10</c:v>
                </c:pt>
                <c:pt idx="6911">
                  <c:v>1.43567E-10</c:v>
                </c:pt>
                <c:pt idx="6912">
                  <c:v>1.43576E-10</c:v>
                </c:pt>
                <c:pt idx="6913">
                  <c:v>1.4358399999999999E-10</c:v>
                </c:pt>
                <c:pt idx="6914">
                  <c:v>1.43594E-10</c:v>
                </c:pt>
                <c:pt idx="6915">
                  <c:v>1.4359800000000001E-10</c:v>
                </c:pt>
                <c:pt idx="6916">
                  <c:v>1.4360799999999999E-10</c:v>
                </c:pt>
                <c:pt idx="6917">
                  <c:v>1.43609E-10</c:v>
                </c:pt>
                <c:pt idx="6918">
                  <c:v>1.4363400000000001E-10</c:v>
                </c:pt>
                <c:pt idx="6919">
                  <c:v>1.43636E-10</c:v>
                </c:pt>
                <c:pt idx="6920">
                  <c:v>1.43639E-10</c:v>
                </c:pt>
                <c:pt idx="6921">
                  <c:v>1.4364000000000001E-10</c:v>
                </c:pt>
                <c:pt idx="6922">
                  <c:v>1.4364900000000001E-10</c:v>
                </c:pt>
                <c:pt idx="6923">
                  <c:v>1.4366100000000001E-10</c:v>
                </c:pt>
                <c:pt idx="6924">
                  <c:v>1.4368800000000001E-10</c:v>
                </c:pt>
                <c:pt idx="6925">
                  <c:v>1.4369400000000001E-10</c:v>
                </c:pt>
                <c:pt idx="6926">
                  <c:v>1.4369400000000001E-10</c:v>
                </c:pt>
                <c:pt idx="6927">
                  <c:v>1.4370699999999999E-10</c:v>
                </c:pt>
                <c:pt idx="6928">
                  <c:v>1.43709E-10</c:v>
                </c:pt>
                <c:pt idx="6929">
                  <c:v>1.4371599999999999E-10</c:v>
                </c:pt>
                <c:pt idx="6930">
                  <c:v>1.4371899999999999E-10</c:v>
                </c:pt>
                <c:pt idx="6931">
                  <c:v>1.43727E-10</c:v>
                </c:pt>
                <c:pt idx="6932">
                  <c:v>1.4373100000000001E-10</c:v>
                </c:pt>
                <c:pt idx="6933">
                  <c:v>1.43736E-10</c:v>
                </c:pt>
                <c:pt idx="6934">
                  <c:v>1.4376E-10</c:v>
                </c:pt>
                <c:pt idx="6935">
                  <c:v>1.43769E-10</c:v>
                </c:pt>
                <c:pt idx="6936">
                  <c:v>1.43772E-10</c:v>
                </c:pt>
                <c:pt idx="6937">
                  <c:v>1.4377300000000001E-10</c:v>
                </c:pt>
                <c:pt idx="6938">
                  <c:v>1.4379799999999999E-10</c:v>
                </c:pt>
                <c:pt idx="6939">
                  <c:v>1.4380099999999999E-10</c:v>
                </c:pt>
                <c:pt idx="6940">
                  <c:v>1.4380600000000001E-10</c:v>
                </c:pt>
                <c:pt idx="6941">
                  <c:v>1.43811E-10</c:v>
                </c:pt>
                <c:pt idx="6942">
                  <c:v>1.4382700000000001E-10</c:v>
                </c:pt>
                <c:pt idx="6943">
                  <c:v>1.4383699999999999E-10</c:v>
                </c:pt>
                <c:pt idx="6944">
                  <c:v>1.4384599999999999E-10</c:v>
                </c:pt>
                <c:pt idx="6945">
                  <c:v>1.4385799999999999E-10</c:v>
                </c:pt>
                <c:pt idx="6946">
                  <c:v>1.43859E-10</c:v>
                </c:pt>
                <c:pt idx="6947">
                  <c:v>1.43883E-10</c:v>
                </c:pt>
                <c:pt idx="6948">
                  <c:v>1.4389300000000001E-10</c:v>
                </c:pt>
                <c:pt idx="6949">
                  <c:v>1.4389399999999999E-10</c:v>
                </c:pt>
                <c:pt idx="6950">
                  <c:v>1.4389600000000001E-10</c:v>
                </c:pt>
                <c:pt idx="6951">
                  <c:v>1.4389699999999999E-10</c:v>
                </c:pt>
                <c:pt idx="6952">
                  <c:v>1.4391799999999999E-10</c:v>
                </c:pt>
                <c:pt idx="6953">
                  <c:v>1.4391799999999999E-10</c:v>
                </c:pt>
                <c:pt idx="6954">
                  <c:v>1.4392900000000001E-10</c:v>
                </c:pt>
                <c:pt idx="6955">
                  <c:v>1.43931E-10</c:v>
                </c:pt>
                <c:pt idx="6956">
                  <c:v>1.4395099999999999E-10</c:v>
                </c:pt>
                <c:pt idx="6957">
                  <c:v>1.4395400000000001E-10</c:v>
                </c:pt>
                <c:pt idx="6958">
                  <c:v>1.43956E-10</c:v>
                </c:pt>
                <c:pt idx="6959">
                  <c:v>1.4396000000000001E-10</c:v>
                </c:pt>
                <c:pt idx="6960">
                  <c:v>1.43961E-10</c:v>
                </c:pt>
                <c:pt idx="6961">
                  <c:v>1.4397800000000001E-10</c:v>
                </c:pt>
                <c:pt idx="6962">
                  <c:v>1.4399999999999999E-10</c:v>
                </c:pt>
                <c:pt idx="6963">
                  <c:v>1.4401799999999999E-10</c:v>
                </c:pt>
                <c:pt idx="6964">
                  <c:v>1.4402000000000001E-10</c:v>
                </c:pt>
                <c:pt idx="6965">
                  <c:v>1.44025E-10</c:v>
                </c:pt>
                <c:pt idx="6966">
                  <c:v>1.4402900000000001E-10</c:v>
                </c:pt>
                <c:pt idx="6967">
                  <c:v>1.4402999999999999E-10</c:v>
                </c:pt>
                <c:pt idx="6968">
                  <c:v>1.4402999999999999E-10</c:v>
                </c:pt>
                <c:pt idx="6969">
                  <c:v>1.44034E-10</c:v>
                </c:pt>
                <c:pt idx="6970">
                  <c:v>1.4403899999999999E-10</c:v>
                </c:pt>
                <c:pt idx="6971">
                  <c:v>1.4404700000000001E-10</c:v>
                </c:pt>
                <c:pt idx="6972">
                  <c:v>1.4405000000000001E-10</c:v>
                </c:pt>
                <c:pt idx="6973">
                  <c:v>1.4405300000000001E-10</c:v>
                </c:pt>
                <c:pt idx="6974">
                  <c:v>1.4407700000000001E-10</c:v>
                </c:pt>
                <c:pt idx="6975">
                  <c:v>1.44082E-10</c:v>
                </c:pt>
                <c:pt idx="6976">
                  <c:v>1.44085E-10</c:v>
                </c:pt>
                <c:pt idx="6977">
                  <c:v>1.4409200000000001E-10</c:v>
                </c:pt>
                <c:pt idx="6978">
                  <c:v>1.4409200000000001E-10</c:v>
                </c:pt>
                <c:pt idx="6979">
                  <c:v>1.4410100000000001E-10</c:v>
                </c:pt>
                <c:pt idx="6980">
                  <c:v>1.44106E-10</c:v>
                </c:pt>
                <c:pt idx="6981">
                  <c:v>1.44106E-10</c:v>
                </c:pt>
                <c:pt idx="6982">
                  <c:v>1.4410799999999999E-10</c:v>
                </c:pt>
                <c:pt idx="6983">
                  <c:v>1.4411300000000001E-10</c:v>
                </c:pt>
                <c:pt idx="6984">
                  <c:v>1.4411600000000001E-10</c:v>
                </c:pt>
                <c:pt idx="6985">
                  <c:v>1.44142E-10</c:v>
                </c:pt>
                <c:pt idx="6986">
                  <c:v>1.4416499999999999E-10</c:v>
                </c:pt>
                <c:pt idx="6987">
                  <c:v>1.44184E-10</c:v>
                </c:pt>
                <c:pt idx="6988">
                  <c:v>1.4418600000000001E-10</c:v>
                </c:pt>
                <c:pt idx="6989">
                  <c:v>1.44188E-10</c:v>
                </c:pt>
                <c:pt idx="6990">
                  <c:v>1.44215E-10</c:v>
                </c:pt>
                <c:pt idx="6991">
                  <c:v>1.44224E-10</c:v>
                </c:pt>
                <c:pt idx="6992">
                  <c:v>1.4424300000000001E-10</c:v>
                </c:pt>
                <c:pt idx="6993">
                  <c:v>1.4424300000000001E-10</c:v>
                </c:pt>
                <c:pt idx="6994">
                  <c:v>1.44257E-10</c:v>
                </c:pt>
                <c:pt idx="6995">
                  <c:v>1.4427399999999999E-10</c:v>
                </c:pt>
                <c:pt idx="6996">
                  <c:v>1.44284E-10</c:v>
                </c:pt>
                <c:pt idx="6997">
                  <c:v>1.4429400000000001E-10</c:v>
                </c:pt>
                <c:pt idx="6998">
                  <c:v>1.4430000000000001E-10</c:v>
                </c:pt>
                <c:pt idx="6999">
                  <c:v>1.4431200000000001E-10</c:v>
                </c:pt>
                <c:pt idx="7000">
                  <c:v>1.4432100000000001E-10</c:v>
                </c:pt>
                <c:pt idx="7001">
                  <c:v>1.4432199999999999E-10</c:v>
                </c:pt>
                <c:pt idx="7002">
                  <c:v>1.4433399999999999E-10</c:v>
                </c:pt>
                <c:pt idx="7003">
                  <c:v>1.4435499999999999E-10</c:v>
                </c:pt>
                <c:pt idx="7004">
                  <c:v>1.4436099999999999E-10</c:v>
                </c:pt>
                <c:pt idx="7005">
                  <c:v>1.4436399999999999E-10</c:v>
                </c:pt>
                <c:pt idx="7006">
                  <c:v>1.4437899999999999E-10</c:v>
                </c:pt>
                <c:pt idx="7007">
                  <c:v>1.4438E-10</c:v>
                </c:pt>
                <c:pt idx="7008">
                  <c:v>1.4438499999999999E-10</c:v>
                </c:pt>
                <c:pt idx="7009">
                  <c:v>1.4438700000000001E-10</c:v>
                </c:pt>
                <c:pt idx="7010">
                  <c:v>1.4438700000000001E-10</c:v>
                </c:pt>
                <c:pt idx="7011">
                  <c:v>1.44402E-10</c:v>
                </c:pt>
                <c:pt idx="7012">
                  <c:v>1.4441200000000001E-10</c:v>
                </c:pt>
                <c:pt idx="7013">
                  <c:v>1.44414E-10</c:v>
                </c:pt>
                <c:pt idx="7014">
                  <c:v>1.44416E-10</c:v>
                </c:pt>
                <c:pt idx="7015">
                  <c:v>1.44422E-10</c:v>
                </c:pt>
                <c:pt idx="7016">
                  <c:v>1.4442700000000001E-10</c:v>
                </c:pt>
                <c:pt idx="7017">
                  <c:v>1.4445499999999999E-10</c:v>
                </c:pt>
                <c:pt idx="7018">
                  <c:v>1.4446000000000001E-10</c:v>
                </c:pt>
                <c:pt idx="7019">
                  <c:v>1.4446699999999999E-10</c:v>
                </c:pt>
                <c:pt idx="7020">
                  <c:v>1.4447299999999999E-10</c:v>
                </c:pt>
                <c:pt idx="7021">
                  <c:v>1.4449399999999999E-10</c:v>
                </c:pt>
                <c:pt idx="7022">
                  <c:v>1.4450500000000001E-10</c:v>
                </c:pt>
                <c:pt idx="7023">
                  <c:v>1.4451E-10</c:v>
                </c:pt>
                <c:pt idx="7024">
                  <c:v>1.4451199999999999E-10</c:v>
                </c:pt>
                <c:pt idx="7025">
                  <c:v>1.44513E-10</c:v>
                </c:pt>
                <c:pt idx="7026">
                  <c:v>1.44513E-10</c:v>
                </c:pt>
                <c:pt idx="7027">
                  <c:v>1.4452300000000001E-10</c:v>
                </c:pt>
                <c:pt idx="7028">
                  <c:v>1.4452399999999999E-10</c:v>
                </c:pt>
                <c:pt idx="7029">
                  <c:v>1.4454700000000001E-10</c:v>
                </c:pt>
                <c:pt idx="7030">
                  <c:v>1.4455099999999999E-10</c:v>
                </c:pt>
                <c:pt idx="7031">
                  <c:v>1.44558E-10</c:v>
                </c:pt>
                <c:pt idx="7032">
                  <c:v>1.4456200000000001E-10</c:v>
                </c:pt>
                <c:pt idx="7033">
                  <c:v>1.4457E-10</c:v>
                </c:pt>
                <c:pt idx="7034">
                  <c:v>1.4458300000000001E-10</c:v>
                </c:pt>
                <c:pt idx="7035">
                  <c:v>1.4458399999999999E-10</c:v>
                </c:pt>
                <c:pt idx="7036">
                  <c:v>1.44606E-10</c:v>
                </c:pt>
                <c:pt idx="7037">
                  <c:v>1.44606E-10</c:v>
                </c:pt>
                <c:pt idx="7038">
                  <c:v>1.44619E-10</c:v>
                </c:pt>
                <c:pt idx="7039">
                  <c:v>1.4465999999999999E-10</c:v>
                </c:pt>
                <c:pt idx="7040">
                  <c:v>1.4466599999999999E-10</c:v>
                </c:pt>
                <c:pt idx="7041">
                  <c:v>1.44673E-10</c:v>
                </c:pt>
                <c:pt idx="7042">
                  <c:v>1.44679E-10</c:v>
                </c:pt>
                <c:pt idx="7043">
                  <c:v>1.4470199999999999E-10</c:v>
                </c:pt>
                <c:pt idx="7044">
                  <c:v>1.4471600000000001E-10</c:v>
                </c:pt>
                <c:pt idx="7045">
                  <c:v>1.4472599999999999E-10</c:v>
                </c:pt>
                <c:pt idx="7046">
                  <c:v>1.4473400000000001E-10</c:v>
                </c:pt>
                <c:pt idx="7047">
                  <c:v>1.44736E-10</c:v>
                </c:pt>
                <c:pt idx="7048">
                  <c:v>1.4474099999999999E-10</c:v>
                </c:pt>
                <c:pt idx="7049">
                  <c:v>1.44751E-10</c:v>
                </c:pt>
                <c:pt idx="7050">
                  <c:v>1.4475599999999999E-10</c:v>
                </c:pt>
                <c:pt idx="7051">
                  <c:v>1.4476400000000001E-10</c:v>
                </c:pt>
                <c:pt idx="7052">
                  <c:v>1.4477999999999999E-10</c:v>
                </c:pt>
                <c:pt idx="7053">
                  <c:v>1.4478899999999999E-10</c:v>
                </c:pt>
                <c:pt idx="7054">
                  <c:v>1.4478899999999999E-10</c:v>
                </c:pt>
                <c:pt idx="7055">
                  <c:v>1.44796E-10</c:v>
                </c:pt>
                <c:pt idx="7056">
                  <c:v>1.44799E-10</c:v>
                </c:pt>
                <c:pt idx="7057">
                  <c:v>1.44805E-10</c:v>
                </c:pt>
                <c:pt idx="7058">
                  <c:v>1.4482400000000001E-10</c:v>
                </c:pt>
                <c:pt idx="7059">
                  <c:v>1.4483699999999999E-10</c:v>
                </c:pt>
                <c:pt idx="7060">
                  <c:v>1.44841E-10</c:v>
                </c:pt>
                <c:pt idx="7061">
                  <c:v>1.44863E-10</c:v>
                </c:pt>
                <c:pt idx="7062">
                  <c:v>1.44875E-10</c:v>
                </c:pt>
                <c:pt idx="7063">
                  <c:v>1.4487600000000001E-10</c:v>
                </c:pt>
                <c:pt idx="7064">
                  <c:v>1.4487900000000001E-10</c:v>
                </c:pt>
                <c:pt idx="7065">
                  <c:v>1.4489100000000001E-10</c:v>
                </c:pt>
                <c:pt idx="7066">
                  <c:v>1.44893E-10</c:v>
                </c:pt>
                <c:pt idx="7067">
                  <c:v>1.4490099999999999E-10</c:v>
                </c:pt>
                <c:pt idx="7068">
                  <c:v>1.4490300000000001E-10</c:v>
                </c:pt>
                <c:pt idx="7069">
                  <c:v>1.4490699999999999E-10</c:v>
                </c:pt>
                <c:pt idx="7070">
                  <c:v>1.4492199999999999E-10</c:v>
                </c:pt>
                <c:pt idx="7071">
                  <c:v>1.44941E-10</c:v>
                </c:pt>
                <c:pt idx="7072">
                  <c:v>1.4494599999999999E-10</c:v>
                </c:pt>
                <c:pt idx="7073">
                  <c:v>1.4494899999999999E-10</c:v>
                </c:pt>
                <c:pt idx="7074">
                  <c:v>1.4494899999999999E-10</c:v>
                </c:pt>
                <c:pt idx="7075">
                  <c:v>1.4496000000000001E-10</c:v>
                </c:pt>
                <c:pt idx="7076">
                  <c:v>1.44971E-10</c:v>
                </c:pt>
                <c:pt idx="7077">
                  <c:v>1.44971E-10</c:v>
                </c:pt>
                <c:pt idx="7078">
                  <c:v>1.4498199999999999E-10</c:v>
                </c:pt>
                <c:pt idx="7079">
                  <c:v>1.4500299999999999E-10</c:v>
                </c:pt>
                <c:pt idx="7080">
                  <c:v>1.45016E-10</c:v>
                </c:pt>
                <c:pt idx="7081">
                  <c:v>1.45037E-10</c:v>
                </c:pt>
                <c:pt idx="7082">
                  <c:v>1.4506200000000001E-10</c:v>
                </c:pt>
                <c:pt idx="7083">
                  <c:v>1.45074E-10</c:v>
                </c:pt>
                <c:pt idx="7084">
                  <c:v>1.4507799999999999E-10</c:v>
                </c:pt>
                <c:pt idx="7085">
                  <c:v>1.451E-10</c:v>
                </c:pt>
                <c:pt idx="7086">
                  <c:v>1.45104E-10</c:v>
                </c:pt>
                <c:pt idx="7087">
                  <c:v>1.4511400000000001E-10</c:v>
                </c:pt>
                <c:pt idx="7088">
                  <c:v>1.4511499999999999E-10</c:v>
                </c:pt>
                <c:pt idx="7089">
                  <c:v>1.4514499999999999E-10</c:v>
                </c:pt>
                <c:pt idx="7090">
                  <c:v>1.4514799999999999E-10</c:v>
                </c:pt>
                <c:pt idx="7091">
                  <c:v>1.4515699999999999E-10</c:v>
                </c:pt>
                <c:pt idx="7092">
                  <c:v>1.4516200000000001E-10</c:v>
                </c:pt>
                <c:pt idx="7093">
                  <c:v>1.4516599999999999E-10</c:v>
                </c:pt>
                <c:pt idx="7094">
                  <c:v>1.4516800000000001E-10</c:v>
                </c:pt>
                <c:pt idx="7095">
                  <c:v>1.45182E-10</c:v>
                </c:pt>
                <c:pt idx="7096">
                  <c:v>1.4522299999999999E-10</c:v>
                </c:pt>
                <c:pt idx="7097">
                  <c:v>1.4522899999999999E-10</c:v>
                </c:pt>
                <c:pt idx="7098">
                  <c:v>1.4525200000000001E-10</c:v>
                </c:pt>
                <c:pt idx="7099">
                  <c:v>1.4526400000000001E-10</c:v>
                </c:pt>
                <c:pt idx="7100">
                  <c:v>1.45269E-10</c:v>
                </c:pt>
                <c:pt idx="7101">
                  <c:v>1.4527300000000001E-10</c:v>
                </c:pt>
                <c:pt idx="7102">
                  <c:v>1.4527300000000001E-10</c:v>
                </c:pt>
                <c:pt idx="7103">
                  <c:v>1.45287E-10</c:v>
                </c:pt>
                <c:pt idx="7104">
                  <c:v>1.4528899999999999E-10</c:v>
                </c:pt>
                <c:pt idx="7105">
                  <c:v>1.4529100000000001E-10</c:v>
                </c:pt>
                <c:pt idx="7106">
                  <c:v>1.4529400000000001E-10</c:v>
                </c:pt>
                <c:pt idx="7107">
                  <c:v>1.4529700000000001E-10</c:v>
                </c:pt>
                <c:pt idx="7108">
                  <c:v>1.45303E-10</c:v>
                </c:pt>
                <c:pt idx="7109">
                  <c:v>1.4531600000000001E-10</c:v>
                </c:pt>
                <c:pt idx="7110">
                  <c:v>1.45329E-10</c:v>
                </c:pt>
                <c:pt idx="7111">
                  <c:v>1.4533100000000001E-10</c:v>
                </c:pt>
                <c:pt idx="7112">
                  <c:v>1.45332E-10</c:v>
                </c:pt>
                <c:pt idx="7113">
                  <c:v>1.4534099999999999E-10</c:v>
                </c:pt>
                <c:pt idx="7114">
                  <c:v>1.4535299999999999E-10</c:v>
                </c:pt>
                <c:pt idx="7115">
                  <c:v>1.4535599999999999E-10</c:v>
                </c:pt>
                <c:pt idx="7116">
                  <c:v>1.45357E-10</c:v>
                </c:pt>
                <c:pt idx="7117">
                  <c:v>1.45363E-10</c:v>
                </c:pt>
                <c:pt idx="7118">
                  <c:v>1.4537300000000001E-10</c:v>
                </c:pt>
                <c:pt idx="7119">
                  <c:v>1.45381E-10</c:v>
                </c:pt>
                <c:pt idx="7120">
                  <c:v>1.4542499999999999E-10</c:v>
                </c:pt>
                <c:pt idx="7121">
                  <c:v>1.4542700000000001E-10</c:v>
                </c:pt>
                <c:pt idx="7122">
                  <c:v>1.45435E-10</c:v>
                </c:pt>
                <c:pt idx="7123">
                  <c:v>1.4544299999999999E-10</c:v>
                </c:pt>
                <c:pt idx="7124">
                  <c:v>1.4545E-10</c:v>
                </c:pt>
                <c:pt idx="7125">
                  <c:v>1.4545100000000001E-10</c:v>
                </c:pt>
                <c:pt idx="7126">
                  <c:v>1.45459E-10</c:v>
                </c:pt>
                <c:pt idx="7127">
                  <c:v>1.45477E-10</c:v>
                </c:pt>
                <c:pt idx="7128">
                  <c:v>1.4549399999999999E-10</c:v>
                </c:pt>
                <c:pt idx="7129">
                  <c:v>1.4549900000000001E-10</c:v>
                </c:pt>
                <c:pt idx="7130">
                  <c:v>1.4550800000000001E-10</c:v>
                </c:pt>
                <c:pt idx="7131">
                  <c:v>1.45526E-10</c:v>
                </c:pt>
                <c:pt idx="7132">
                  <c:v>1.45526E-10</c:v>
                </c:pt>
                <c:pt idx="7133">
                  <c:v>1.45534E-10</c:v>
                </c:pt>
                <c:pt idx="7134">
                  <c:v>1.45549E-10</c:v>
                </c:pt>
                <c:pt idx="7135">
                  <c:v>1.4555700000000001E-10</c:v>
                </c:pt>
                <c:pt idx="7136">
                  <c:v>1.4556300000000001E-10</c:v>
                </c:pt>
                <c:pt idx="7137">
                  <c:v>1.45565E-10</c:v>
                </c:pt>
                <c:pt idx="7138">
                  <c:v>1.45568E-10</c:v>
                </c:pt>
                <c:pt idx="7139">
                  <c:v>1.4557500000000001E-10</c:v>
                </c:pt>
                <c:pt idx="7140">
                  <c:v>1.4558799999999999E-10</c:v>
                </c:pt>
                <c:pt idx="7141">
                  <c:v>1.4559699999999999E-10</c:v>
                </c:pt>
                <c:pt idx="7142">
                  <c:v>1.4559900000000001E-10</c:v>
                </c:pt>
                <c:pt idx="7143">
                  <c:v>1.45601E-10</c:v>
                </c:pt>
                <c:pt idx="7144">
                  <c:v>1.45601E-10</c:v>
                </c:pt>
                <c:pt idx="7145">
                  <c:v>1.4560299999999999E-10</c:v>
                </c:pt>
                <c:pt idx="7146">
                  <c:v>1.45619E-10</c:v>
                </c:pt>
                <c:pt idx="7147">
                  <c:v>1.4562000000000001E-10</c:v>
                </c:pt>
                <c:pt idx="7148">
                  <c:v>1.4563599999999999E-10</c:v>
                </c:pt>
                <c:pt idx="7149">
                  <c:v>1.4563800000000001E-10</c:v>
                </c:pt>
                <c:pt idx="7150">
                  <c:v>1.45658E-10</c:v>
                </c:pt>
                <c:pt idx="7151">
                  <c:v>1.4567100000000001E-10</c:v>
                </c:pt>
                <c:pt idx="7152">
                  <c:v>1.45676E-10</c:v>
                </c:pt>
                <c:pt idx="7153">
                  <c:v>1.4567700000000001E-10</c:v>
                </c:pt>
                <c:pt idx="7154">
                  <c:v>1.45679E-10</c:v>
                </c:pt>
                <c:pt idx="7155">
                  <c:v>1.4568399999999999E-10</c:v>
                </c:pt>
                <c:pt idx="7156">
                  <c:v>1.45688E-10</c:v>
                </c:pt>
                <c:pt idx="7157">
                  <c:v>1.45706E-10</c:v>
                </c:pt>
                <c:pt idx="7158">
                  <c:v>1.4571099999999999E-10</c:v>
                </c:pt>
                <c:pt idx="7159">
                  <c:v>1.4573499999999999E-10</c:v>
                </c:pt>
                <c:pt idx="7160">
                  <c:v>1.4573799999999999E-10</c:v>
                </c:pt>
                <c:pt idx="7161">
                  <c:v>1.45745E-10</c:v>
                </c:pt>
                <c:pt idx="7162">
                  <c:v>1.45752E-10</c:v>
                </c:pt>
                <c:pt idx="7163">
                  <c:v>1.45755E-10</c:v>
                </c:pt>
                <c:pt idx="7164">
                  <c:v>1.4578000000000001E-10</c:v>
                </c:pt>
                <c:pt idx="7165">
                  <c:v>1.45785E-10</c:v>
                </c:pt>
                <c:pt idx="7166">
                  <c:v>1.4579299999999999E-10</c:v>
                </c:pt>
                <c:pt idx="7167">
                  <c:v>1.458E-10</c:v>
                </c:pt>
                <c:pt idx="7168">
                  <c:v>1.45809E-10</c:v>
                </c:pt>
                <c:pt idx="7169">
                  <c:v>1.4581900000000001E-10</c:v>
                </c:pt>
                <c:pt idx="7170">
                  <c:v>1.4582299999999999E-10</c:v>
                </c:pt>
                <c:pt idx="7171">
                  <c:v>1.45839E-10</c:v>
                </c:pt>
                <c:pt idx="7172">
                  <c:v>1.4584399999999999E-10</c:v>
                </c:pt>
                <c:pt idx="7173">
                  <c:v>1.45857E-10</c:v>
                </c:pt>
                <c:pt idx="7174">
                  <c:v>1.4585800000000001E-10</c:v>
                </c:pt>
                <c:pt idx="7175">
                  <c:v>1.45863E-10</c:v>
                </c:pt>
                <c:pt idx="7176">
                  <c:v>1.45887E-10</c:v>
                </c:pt>
                <c:pt idx="7177">
                  <c:v>1.45893E-10</c:v>
                </c:pt>
                <c:pt idx="7178">
                  <c:v>1.4593600000000001E-10</c:v>
                </c:pt>
                <c:pt idx="7179">
                  <c:v>1.4595199999999999E-10</c:v>
                </c:pt>
                <c:pt idx="7180">
                  <c:v>1.45956E-10</c:v>
                </c:pt>
                <c:pt idx="7181">
                  <c:v>1.45959E-10</c:v>
                </c:pt>
                <c:pt idx="7182">
                  <c:v>1.4596699999999999E-10</c:v>
                </c:pt>
                <c:pt idx="7183">
                  <c:v>1.4596900000000001E-10</c:v>
                </c:pt>
                <c:pt idx="7184">
                  <c:v>1.45981E-10</c:v>
                </c:pt>
                <c:pt idx="7185">
                  <c:v>1.4600300000000001E-10</c:v>
                </c:pt>
                <c:pt idx="7186">
                  <c:v>1.4600600000000001E-10</c:v>
                </c:pt>
                <c:pt idx="7187">
                  <c:v>1.46008E-10</c:v>
                </c:pt>
                <c:pt idx="7188">
                  <c:v>1.4602E-10</c:v>
                </c:pt>
                <c:pt idx="7189">
                  <c:v>1.4603300000000001E-10</c:v>
                </c:pt>
                <c:pt idx="7190">
                  <c:v>1.4603600000000001E-10</c:v>
                </c:pt>
                <c:pt idx="7191">
                  <c:v>1.46041E-10</c:v>
                </c:pt>
                <c:pt idx="7192">
                  <c:v>1.4604200000000001E-10</c:v>
                </c:pt>
                <c:pt idx="7193">
                  <c:v>1.4604200000000001E-10</c:v>
                </c:pt>
                <c:pt idx="7194">
                  <c:v>1.4605199999999999E-10</c:v>
                </c:pt>
                <c:pt idx="7195">
                  <c:v>1.4605400000000001E-10</c:v>
                </c:pt>
                <c:pt idx="7196">
                  <c:v>1.4607800000000001E-10</c:v>
                </c:pt>
                <c:pt idx="7197">
                  <c:v>1.46092E-10</c:v>
                </c:pt>
                <c:pt idx="7198">
                  <c:v>1.4609399999999999E-10</c:v>
                </c:pt>
                <c:pt idx="7199">
                  <c:v>1.4609600000000001E-10</c:v>
                </c:pt>
                <c:pt idx="7200">
                  <c:v>1.4610599999999999E-10</c:v>
                </c:pt>
                <c:pt idx="7201">
                  <c:v>1.4611199999999999E-10</c:v>
                </c:pt>
                <c:pt idx="7202">
                  <c:v>1.4611400000000001E-10</c:v>
                </c:pt>
                <c:pt idx="7203">
                  <c:v>1.46125E-10</c:v>
                </c:pt>
                <c:pt idx="7204">
                  <c:v>1.46131E-10</c:v>
                </c:pt>
                <c:pt idx="7205">
                  <c:v>1.4615000000000001E-10</c:v>
                </c:pt>
                <c:pt idx="7206">
                  <c:v>1.4615399999999999E-10</c:v>
                </c:pt>
                <c:pt idx="7207">
                  <c:v>1.4615999999999999E-10</c:v>
                </c:pt>
                <c:pt idx="7208">
                  <c:v>1.4617E-10</c:v>
                </c:pt>
                <c:pt idx="7209">
                  <c:v>1.4619800000000001E-10</c:v>
                </c:pt>
                <c:pt idx="7210">
                  <c:v>1.46212E-10</c:v>
                </c:pt>
                <c:pt idx="7211">
                  <c:v>1.46222E-10</c:v>
                </c:pt>
                <c:pt idx="7212">
                  <c:v>1.46246E-10</c:v>
                </c:pt>
                <c:pt idx="7213">
                  <c:v>1.4625300000000001E-10</c:v>
                </c:pt>
                <c:pt idx="7214">
                  <c:v>1.4625399999999999E-10</c:v>
                </c:pt>
                <c:pt idx="7215">
                  <c:v>1.4625900000000001E-10</c:v>
                </c:pt>
                <c:pt idx="7216">
                  <c:v>1.46261E-10</c:v>
                </c:pt>
                <c:pt idx="7217">
                  <c:v>1.46267E-10</c:v>
                </c:pt>
                <c:pt idx="7218">
                  <c:v>1.46282E-10</c:v>
                </c:pt>
                <c:pt idx="7219">
                  <c:v>1.46282E-10</c:v>
                </c:pt>
                <c:pt idx="7220">
                  <c:v>1.46285E-10</c:v>
                </c:pt>
                <c:pt idx="7221">
                  <c:v>1.46291E-10</c:v>
                </c:pt>
                <c:pt idx="7222">
                  <c:v>1.4630100000000001E-10</c:v>
                </c:pt>
                <c:pt idx="7223">
                  <c:v>1.46312E-10</c:v>
                </c:pt>
                <c:pt idx="7224">
                  <c:v>1.4631900000000001E-10</c:v>
                </c:pt>
                <c:pt idx="7225">
                  <c:v>1.4631900000000001E-10</c:v>
                </c:pt>
                <c:pt idx="7226">
                  <c:v>1.4632599999999999E-10</c:v>
                </c:pt>
                <c:pt idx="7227">
                  <c:v>1.4634000000000001E-10</c:v>
                </c:pt>
                <c:pt idx="7228">
                  <c:v>1.46345E-10</c:v>
                </c:pt>
                <c:pt idx="7229">
                  <c:v>1.46351E-10</c:v>
                </c:pt>
                <c:pt idx="7230">
                  <c:v>1.4635599999999999E-10</c:v>
                </c:pt>
                <c:pt idx="7231">
                  <c:v>1.4636799999999999E-10</c:v>
                </c:pt>
                <c:pt idx="7232">
                  <c:v>1.4638800000000001E-10</c:v>
                </c:pt>
                <c:pt idx="7233">
                  <c:v>1.4639400000000001E-10</c:v>
                </c:pt>
                <c:pt idx="7234">
                  <c:v>1.4640600000000001E-10</c:v>
                </c:pt>
                <c:pt idx="7235">
                  <c:v>1.46408E-10</c:v>
                </c:pt>
                <c:pt idx="7236">
                  <c:v>1.4641800000000001E-10</c:v>
                </c:pt>
                <c:pt idx="7237">
                  <c:v>1.4642199999999999E-10</c:v>
                </c:pt>
                <c:pt idx="7238">
                  <c:v>1.4642400000000001E-10</c:v>
                </c:pt>
                <c:pt idx="7239">
                  <c:v>1.4642799999999999E-10</c:v>
                </c:pt>
                <c:pt idx="7240">
                  <c:v>1.46448E-10</c:v>
                </c:pt>
                <c:pt idx="7241">
                  <c:v>1.4648800000000001E-10</c:v>
                </c:pt>
                <c:pt idx="7242">
                  <c:v>1.4648899999999999E-10</c:v>
                </c:pt>
                <c:pt idx="7243">
                  <c:v>1.4649E-10</c:v>
                </c:pt>
                <c:pt idx="7244">
                  <c:v>1.4649700000000001E-10</c:v>
                </c:pt>
                <c:pt idx="7245">
                  <c:v>1.4649799999999999E-10</c:v>
                </c:pt>
                <c:pt idx="7246">
                  <c:v>1.4650300000000001E-10</c:v>
                </c:pt>
                <c:pt idx="7247">
                  <c:v>1.4650300000000001E-10</c:v>
                </c:pt>
                <c:pt idx="7248">
                  <c:v>1.4653300000000001E-10</c:v>
                </c:pt>
                <c:pt idx="7249">
                  <c:v>1.4655E-10</c:v>
                </c:pt>
                <c:pt idx="7250">
                  <c:v>1.46553E-10</c:v>
                </c:pt>
                <c:pt idx="7251">
                  <c:v>1.4656699999999999E-10</c:v>
                </c:pt>
                <c:pt idx="7252">
                  <c:v>1.46574E-10</c:v>
                </c:pt>
                <c:pt idx="7253">
                  <c:v>1.46574E-10</c:v>
                </c:pt>
                <c:pt idx="7254">
                  <c:v>1.4657800000000001E-10</c:v>
                </c:pt>
                <c:pt idx="7255">
                  <c:v>1.4659900000000001E-10</c:v>
                </c:pt>
                <c:pt idx="7256">
                  <c:v>1.46601E-10</c:v>
                </c:pt>
                <c:pt idx="7257">
                  <c:v>1.46607E-10</c:v>
                </c:pt>
                <c:pt idx="7258">
                  <c:v>1.46607E-10</c:v>
                </c:pt>
                <c:pt idx="7259">
                  <c:v>1.4660899999999999E-10</c:v>
                </c:pt>
                <c:pt idx="7260">
                  <c:v>1.4661400000000001E-10</c:v>
                </c:pt>
                <c:pt idx="7261">
                  <c:v>1.4662699999999999E-10</c:v>
                </c:pt>
                <c:pt idx="7262">
                  <c:v>1.4663599999999999E-10</c:v>
                </c:pt>
                <c:pt idx="7263">
                  <c:v>1.4663800000000001E-10</c:v>
                </c:pt>
                <c:pt idx="7264">
                  <c:v>1.4664499999999999E-10</c:v>
                </c:pt>
                <c:pt idx="7265">
                  <c:v>1.46655E-10</c:v>
                </c:pt>
                <c:pt idx="7266">
                  <c:v>1.46664E-10</c:v>
                </c:pt>
                <c:pt idx="7267">
                  <c:v>1.46671E-10</c:v>
                </c:pt>
                <c:pt idx="7268">
                  <c:v>1.46692E-10</c:v>
                </c:pt>
                <c:pt idx="7269">
                  <c:v>1.4670599999999999E-10</c:v>
                </c:pt>
                <c:pt idx="7270">
                  <c:v>1.4670899999999999E-10</c:v>
                </c:pt>
                <c:pt idx="7271">
                  <c:v>1.4675399999999999E-10</c:v>
                </c:pt>
                <c:pt idx="7272">
                  <c:v>1.4676599999999999E-10</c:v>
                </c:pt>
                <c:pt idx="7273">
                  <c:v>1.4677499999999999E-10</c:v>
                </c:pt>
                <c:pt idx="7274">
                  <c:v>1.4678099999999999E-10</c:v>
                </c:pt>
                <c:pt idx="7275">
                  <c:v>1.46788E-10</c:v>
                </c:pt>
                <c:pt idx="7276">
                  <c:v>1.4681999999999999E-10</c:v>
                </c:pt>
                <c:pt idx="7277">
                  <c:v>1.4682800000000001E-10</c:v>
                </c:pt>
                <c:pt idx="7278">
                  <c:v>1.4683400000000001E-10</c:v>
                </c:pt>
                <c:pt idx="7279">
                  <c:v>1.4683499999999999E-10</c:v>
                </c:pt>
                <c:pt idx="7280">
                  <c:v>1.4684300000000001E-10</c:v>
                </c:pt>
                <c:pt idx="7281">
                  <c:v>1.4686400000000001E-10</c:v>
                </c:pt>
                <c:pt idx="7282">
                  <c:v>1.4688500000000001E-10</c:v>
                </c:pt>
                <c:pt idx="7283">
                  <c:v>1.4688599999999999E-10</c:v>
                </c:pt>
                <c:pt idx="7284">
                  <c:v>1.46894E-10</c:v>
                </c:pt>
                <c:pt idx="7285">
                  <c:v>1.46897E-10</c:v>
                </c:pt>
                <c:pt idx="7286">
                  <c:v>1.46906E-10</c:v>
                </c:pt>
                <c:pt idx="7287">
                  <c:v>1.4691000000000001E-10</c:v>
                </c:pt>
                <c:pt idx="7288">
                  <c:v>1.46911E-10</c:v>
                </c:pt>
                <c:pt idx="7289">
                  <c:v>1.46912E-10</c:v>
                </c:pt>
                <c:pt idx="7290">
                  <c:v>1.4693100000000001E-10</c:v>
                </c:pt>
                <c:pt idx="7291">
                  <c:v>1.4694300000000001E-10</c:v>
                </c:pt>
                <c:pt idx="7292">
                  <c:v>1.46945E-10</c:v>
                </c:pt>
                <c:pt idx="7293">
                  <c:v>1.4694699999999999E-10</c:v>
                </c:pt>
                <c:pt idx="7294">
                  <c:v>1.4696199999999999E-10</c:v>
                </c:pt>
                <c:pt idx="7295">
                  <c:v>1.46987E-10</c:v>
                </c:pt>
                <c:pt idx="7296">
                  <c:v>1.46996E-10</c:v>
                </c:pt>
                <c:pt idx="7297">
                  <c:v>1.4700099999999999E-10</c:v>
                </c:pt>
                <c:pt idx="7298">
                  <c:v>1.47017E-10</c:v>
                </c:pt>
                <c:pt idx="7299">
                  <c:v>1.4705199999999999E-10</c:v>
                </c:pt>
                <c:pt idx="7300">
                  <c:v>1.47062E-10</c:v>
                </c:pt>
                <c:pt idx="7301">
                  <c:v>1.47065E-10</c:v>
                </c:pt>
                <c:pt idx="7302">
                  <c:v>1.4707500000000001E-10</c:v>
                </c:pt>
                <c:pt idx="7303">
                  <c:v>1.4707800000000001E-10</c:v>
                </c:pt>
                <c:pt idx="7304">
                  <c:v>1.4708E-10</c:v>
                </c:pt>
                <c:pt idx="7305">
                  <c:v>1.4709600000000001E-10</c:v>
                </c:pt>
                <c:pt idx="7306">
                  <c:v>1.4709999999999999E-10</c:v>
                </c:pt>
                <c:pt idx="7307">
                  <c:v>1.4711E-10</c:v>
                </c:pt>
                <c:pt idx="7308">
                  <c:v>1.47122E-10</c:v>
                </c:pt>
                <c:pt idx="7309">
                  <c:v>1.4714200000000001E-10</c:v>
                </c:pt>
                <c:pt idx="7310">
                  <c:v>1.4714200000000001E-10</c:v>
                </c:pt>
                <c:pt idx="7311">
                  <c:v>1.4716600000000001E-10</c:v>
                </c:pt>
                <c:pt idx="7312">
                  <c:v>1.4716900000000001E-10</c:v>
                </c:pt>
                <c:pt idx="7313">
                  <c:v>1.4717800000000001E-10</c:v>
                </c:pt>
                <c:pt idx="7314">
                  <c:v>1.4718E-10</c:v>
                </c:pt>
                <c:pt idx="7315">
                  <c:v>1.4718100000000001E-10</c:v>
                </c:pt>
                <c:pt idx="7316">
                  <c:v>1.4719300000000001E-10</c:v>
                </c:pt>
                <c:pt idx="7317">
                  <c:v>1.4719399999999999E-10</c:v>
                </c:pt>
                <c:pt idx="7318">
                  <c:v>1.4719900000000001E-10</c:v>
                </c:pt>
                <c:pt idx="7319">
                  <c:v>1.4719900000000001E-10</c:v>
                </c:pt>
                <c:pt idx="7320">
                  <c:v>1.47201E-10</c:v>
                </c:pt>
                <c:pt idx="7321">
                  <c:v>1.4720599999999999E-10</c:v>
                </c:pt>
                <c:pt idx="7322">
                  <c:v>1.4720599999999999E-10</c:v>
                </c:pt>
                <c:pt idx="7323">
                  <c:v>1.4723200000000001E-10</c:v>
                </c:pt>
                <c:pt idx="7324">
                  <c:v>1.4723500000000001E-10</c:v>
                </c:pt>
                <c:pt idx="7325">
                  <c:v>1.4728099999999999E-10</c:v>
                </c:pt>
                <c:pt idx="7326">
                  <c:v>1.47282E-10</c:v>
                </c:pt>
                <c:pt idx="7327">
                  <c:v>1.4728900000000001E-10</c:v>
                </c:pt>
                <c:pt idx="7328">
                  <c:v>1.47294E-10</c:v>
                </c:pt>
                <c:pt idx="7329">
                  <c:v>1.4729599999999999E-10</c:v>
                </c:pt>
                <c:pt idx="7330">
                  <c:v>1.4729800000000001E-10</c:v>
                </c:pt>
                <c:pt idx="7331">
                  <c:v>1.473E-10</c:v>
                </c:pt>
                <c:pt idx="7332">
                  <c:v>1.4731000000000001E-10</c:v>
                </c:pt>
                <c:pt idx="7333">
                  <c:v>1.4731600000000001E-10</c:v>
                </c:pt>
                <c:pt idx="7334">
                  <c:v>1.4732899999999999E-10</c:v>
                </c:pt>
                <c:pt idx="7335">
                  <c:v>1.4733700000000001E-10</c:v>
                </c:pt>
                <c:pt idx="7336">
                  <c:v>1.4733799999999999E-10</c:v>
                </c:pt>
                <c:pt idx="7337">
                  <c:v>1.47348E-10</c:v>
                </c:pt>
                <c:pt idx="7338">
                  <c:v>1.4735899999999999E-10</c:v>
                </c:pt>
                <c:pt idx="7339">
                  <c:v>1.4735899999999999E-10</c:v>
                </c:pt>
                <c:pt idx="7340">
                  <c:v>1.4737100000000001E-10</c:v>
                </c:pt>
                <c:pt idx="7341">
                  <c:v>1.47376E-10</c:v>
                </c:pt>
                <c:pt idx="7342">
                  <c:v>1.47376E-10</c:v>
                </c:pt>
                <c:pt idx="7343">
                  <c:v>1.47378E-10</c:v>
                </c:pt>
                <c:pt idx="7344">
                  <c:v>1.4738600000000001E-10</c:v>
                </c:pt>
                <c:pt idx="7345">
                  <c:v>1.4738699999999999E-10</c:v>
                </c:pt>
                <c:pt idx="7346">
                  <c:v>1.47409E-10</c:v>
                </c:pt>
                <c:pt idx="7347">
                  <c:v>1.4743199999999999E-10</c:v>
                </c:pt>
                <c:pt idx="7348">
                  <c:v>1.4744300000000001E-10</c:v>
                </c:pt>
                <c:pt idx="7349">
                  <c:v>1.4744399999999999E-10</c:v>
                </c:pt>
                <c:pt idx="7350">
                  <c:v>1.4744699999999999E-10</c:v>
                </c:pt>
                <c:pt idx="7351">
                  <c:v>1.47466E-10</c:v>
                </c:pt>
                <c:pt idx="7352">
                  <c:v>1.4746700000000001E-10</c:v>
                </c:pt>
                <c:pt idx="7353">
                  <c:v>1.47484E-10</c:v>
                </c:pt>
                <c:pt idx="7354">
                  <c:v>1.4748500000000001E-10</c:v>
                </c:pt>
                <c:pt idx="7355">
                  <c:v>1.4749199999999999E-10</c:v>
                </c:pt>
                <c:pt idx="7356">
                  <c:v>1.47505E-10</c:v>
                </c:pt>
                <c:pt idx="7357">
                  <c:v>1.4750600000000001E-10</c:v>
                </c:pt>
                <c:pt idx="7358">
                  <c:v>1.4751899999999999E-10</c:v>
                </c:pt>
                <c:pt idx="7359">
                  <c:v>1.4752100000000001E-10</c:v>
                </c:pt>
                <c:pt idx="7360">
                  <c:v>1.4752400000000001E-10</c:v>
                </c:pt>
                <c:pt idx="7361">
                  <c:v>1.4753300000000001E-10</c:v>
                </c:pt>
                <c:pt idx="7362">
                  <c:v>1.4754200000000001E-10</c:v>
                </c:pt>
                <c:pt idx="7363">
                  <c:v>1.4754200000000001E-10</c:v>
                </c:pt>
                <c:pt idx="7364">
                  <c:v>1.4754599999999999E-10</c:v>
                </c:pt>
                <c:pt idx="7365">
                  <c:v>1.4754899999999999E-10</c:v>
                </c:pt>
                <c:pt idx="7366">
                  <c:v>1.4755100000000001E-10</c:v>
                </c:pt>
                <c:pt idx="7367">
                  <c:v>1.4755100000000001E-10</c:v>
                </c:pt>
                <c:pt idx="7368">
                  <c:v>1.4755799999999999E-10</c:v>
                </c:pt>
                <c:pt idx="7369">
                  <c:v>1.4756600000000001E-10</c:v>
                </c:pt>
                <c:pt idx="7370">
                  <c:v>1.4758E-10</c:v>
                </c:pt>
                <c:pt idx="7371">
                  <c:v>1.47593E-10</c:v>
                </c:pt>
                <c:pt idx="7372">
                  <c:v>1.4763600000000001E-10</c:v>
                </c:pt>
                <c:pt idx="7373">
                  <c:v>1.4765100000000001E-10</c:v>
                </c:pt>
                <c:pt idx="7374">
                  <c:v>1.4765700000000001E-10</c:v>
                </c:pt>
                <c:pt idx="7375">
                  <c:v>1.4766900000000001E-10</c:v>
                </c:pt>
                <c:pt idx="7376">
                  <c:v>1.4768700000000001E-10</c:v>
                </c:pt>
                <c:pt idx="7377">
                  <c:v>1.47689E-10</c:v>
                </c:pt>
                <c:pt idx="7378">
                  <c:v>1.4769099999999999E-10</c:v>
                </c:pt>
                <c:pt idx="7379">
                  <c:v>1.4769699999999999E-10</c:v>
                </c:pt>
                <c:pt idx="7380">
                  <c:v>1.47707E-10</c:v>
                </c:pt>
                <c:pt idx="7381">
                  <c:v>1.4770800000000001E-10</c:v>
                </c:pt>
                <c:pt idx="7382">
                  <c:v>1.47719E-10</c:v>
                </c:pt>
                <c:pt idx="7383">
                  <c:v>1.47737E-10</c:v>
                </c:pt>
                <c:pt idx="7384">
                  <c:v>1.47743E-10</c:v>
                </c:pt>
                <c:pt idx="7385">
                  <c:v>1.4774400000000001E-10</c:v>
                </c:pt>
                <c:pt idx="7386">
                  <c:v>1.4776299999999999E-10</c:v>
                </c:pt>
                <c:pt idx="7387">
                  <c:v>1.4776599999999999E-10</c:v>
                </c:pt>
                <c:pt idx="7388">
                  <c:v>1.47788E-10</c:v>
                </c:pt>
                <c:pt idx="7389">
                  <c:v>1.4779599999999999E-10</c:v>
                </c:pt>
                <c:pt idx="7390">
                  <c:v>1.47837E-10</c:v>
                </c:pt>
                <c:pt idx="7391">
                  <c:v>1.4784100000000001E-10</c:v>
                </c:pt>
                <c:pt idx="7392">
                  <c:v>1.47846E-10</c:v>
                </c:pt>
                <c:pt idx="7393">
                  <c:v>1.4786599999999999E-10</c:v>
                </c:pt>
                <c:pt idx="7394">
                  <c:v>1.4787100000000001E-10</c:v>
                </c:pt>
                <c:pt idx="7395">
                  <c:v>1.4788399999999999E-10</c:v>
                </c:pt>
                <c:pt idx="7396">
                  <c:v>1.47897E-10</c:v>
                </c:pt>
                <c:pt idx="7397">
                  <c:v>1.4790100000000001E-10</c:v>
                </c:pt>
                <c:pt idx="7398">
                  <c:v>1.47906E-10</c:v>
                </c:pt>
                <c:pt idx="7399">
                  <c:v>1.4791099999999999E-10</c:v>
                </c:pt>
                <c:pt idx="7400">
                  <c:v>1.47918E-10</c:v>
                </c:pt>
                <c:pt idx="7401">
                  <c:v>1.47933E-10</c:v>
                </c:pt>
                <c:pt idx="7402">
                  <c:v>1.4793499999999999E-10</c:v>
                </c:pt>
                <c:pt idx="7403">
                  <c:v>1.4794699999999999E-10</c:v>
                </c:pt>
                <c:pt idx="7404">
                  <c:v>1.4795500000000001E-10</c:v>
                </c:pt>
                <c:pt idx="7405">
                  <c:v>1.4797399999999999E-10</c:v>
                </c:pt>
                <c:pt idx="7406">
                  <c:v>1.47978E-10</c:v>
                </c:pt>
                <c:pt idx="7407">
                  <c:v>1.4799499999999999E-10</c:v>
                </c:pt>
                <c:pt idx="7408">
                  <c:v>1.4800099999999999E-10</c:v>
                </c:pt>
                <c:pt idx="7409">
                  <c:v>1.4800999999999999E-10</c:v>
                </c:pt>
                <c:pt idx="7410">
                  <c:v>1.4800999999999999E-10</c:v>
                </c:pt>
                <c:pt idx="7411">
                  <c:v>1.4801500000000001E-10</c:v>
                </c:pt>
                <c:pt idx="7412">
                  <c:v>1.4801800000000001E-10</c:v>
                </c:pt>
                <c:pt idx="7413">
                  <c:v>1.4802499999999999E-10</c:v>
                </c:pt>
                <c:pt idx="7414">
                  <c:v>1.4802799999999999E-10</c:v>
                </c:pt>
                <c:pt idx="7415">
                  <c:v>1.4803099999999999E-10</c:v>
                </c:pt>
                <c:pt idx="7416">
                  <c:v>1.4803399999999999E-10</c:v>
                </c:pt>
                <c:pt idx="7417">
                  <c:v>1.4803999999999999E-10</c:v>
                </c:pt>
                <c:pt idx="7418">
                  <c:v>1.4806700000000001E-10</c:v>
                </c:pt>
                <c:pt idx="7419">
                  <c:v>1.4807699999999999E-10</c:v>
                </c:pt>
                <c:pt idx="7420">
                  <c:v>1.4808800000000001E-10</c:v>
                </c:pt>
                <c:pt idx="7421">
                  <c:v>1.4809199999999999E-10</c:v>
                </c:pt>
                <c:pt idx="7422">
                  <c:v>1.4809799999999999E-10</c:v>
                </c:pt>
                <c:pt idx="7423">
                  <c:v>1.4812100000000001E-10</c:v>
                </c:pt>
                <c:pt idx="7424">
                  <c:v>1.4813399999999999E-10</c:v>
                </c:pt>
                <c:pt idx="7425">
                  <c:v>1.4815199999999999E-10</c:v>
                </c:pt>
                <c:pt idx="7426">
                  <c:v>1.4815199999999999E-10</c:v>
                </c:pt>
                <c:pt idx="7427">
                  <c:v>1.4817599999999999E-10</c:v>
                </c:pt>
                <c:pt idx="7428">
                  <c:v>1.48186E-10</c:v>
                </c:pt>
                <c:pt idx="7429">
                  <c:v>1.48198E-10</c:v>
                </c:pt>
                <c:pt idx="7430">
                  <c:v>1.4819999999999999E-10</c:v>
                </c:pt>
                <c:pt idx="7431">
                  <c:v>1.4821700000000001E-10</c:v>
                </c:pt>
                <c:pt idx="7432">
                  <c:v>1.4822699999999999E-10</c:v>
                </c:pt>
                <c:pt idx="7433">
                  <c:v>1.4824E-10</c:v>
                </c:pt>
                <c:pt idx="7434">
                  <c:v>1.48243E-10</c:v>
                </c:pt>
                <c:pt idx="7435">
                  <c:v>1.48249E-10</c:v>
                </c:pt>
                <c:pt idx="7436">
                  <c:v>1.4825999999999999E-10</c:v>
                </c:pt>
                <c:pt idx="7437">
                  <c:v>1.4826599999999999E-10</c:v>
                </c:pt>
                <c:pt idx="7438">
                  <c:v>1.4827200000000001E-10</c:v>
                </c:pt>
                <c:pt idx="7439">
                  <c:v>1.48277E-10</c:v>
                </c:pt>
                <c:pt idx="7440">
                  <c:v>1.4828700000000001E-10</c:v>
                </c:pt>
                <c:pt idx="7441">
                  <c:v>1.4831E-10</c:v>
                </c:pt>
                <c:pt idx="7442">
                  <c:v>1.4831700000000001E-10</c:v>
                </c:pt>
                <c:pt idx="7443">
                  <c:v>1.4831799999999999E-10</c:v>
                </c:pt>
                <c:pt idx="7444">
                  <c:v>1.48319E-10</c:v>
                </c:pt>
                <c:pt idx="7445">
                  <c:v>1.4832399999999999E-10</c:v>
                </c:pt>
                <c:pt idx="7446">
                  <c:v>1.4833599999999999E-10</c:v>
                </c:pt>
                <c:pt idx="7447">
                  <c:v>1.4834100000000001E-10</c:v>
                </c:pt>
                <c:pt idx="7448">
                  <c:v>1.4834400000000001E-10</c:v>
                </c:pt>
                <c:pt idx="7449">
                  <c:v>1.4835900000000001E-10</c:v>
                </c:pt>
                <c:pt idx="7450">
                  <c:v>1.48361E-10</c:v>
                </c:pt>
                <c:pt idx="7451">
                  <c:v>1.48361E-10</c:v>
                </c:pt>
                <c:pt idx="7452">
                  <c:v>1.4838099999999999E-10</c:v>
                </c:pt>
                <c:pt idx="7453">
                  <c:v>1.48382E-10</c:v>
                </c:pt>
                <c:pt idx="7454">
                  <c:v>1.4838999999999999E-10</c:v>
                </c:pt>
                <c:pt idx="7455">
                  <c:v>1.4839299999999999E-10</c:v>
                </c:pt>
                <c:pt idx="7456">
                  <c:v>1.4839800000000001E-10</c:v>
                </c:pt>
                <c:pt idx="7457">
                  <c:v>1.48406E-10</c:v>
                </c:pt>
                <c:pt idx="7458">
                  <c:v>1.4841999999999999E-10</c:v>
                </c:pt>
                <c:pt idx="7459">
                  <c:v>1.48424E-10</c:v>
                </c:pt>
                <c:pt idx="7460">
                  <c:v>1.4844000000000001E-10</c:v>
                </c:pt>
                <c:pt idx="7461">
                  <c:v>1.4844399999999999E-10</c:v>
                </c:pt>
                <c:pt idx="7462">
                  <c:v>1.48445E-10</c:v>
                </c:pt>
                <c:pt idx="7463">
                  <c:v>1.48463E-10</c:v>
                </c:pt>
                <c:pt idx="7464">
                  <c:v>1.48463E-10</c:v>
                </c:pt>
                <c:pt idx="7465">
                  <c:v>1.48466E-10</c:v>
                </c:pt>
                <c:pt idx="7466">
                  <c:v>1.4847000000000001E-10</c:v>
                </c:pt>
                <c:pt idx="7467">
                  <c:v>1.4853799999999999E-10</c:v>
                </c:pt>
                <c:pt idx="7468">
                  <c:v>1.4856199999999999E-10</c:v>
                </c:pt>
                <c:pt idx="7469">
                  <c:v>1.48566E-10</c:v>
                </c:pt>
                <c:pt idx="7470">
                  <c:v>1.4857699999999999E-10</c:v>
                </c:pt>
                <c:pt idx="7471">
                  <c:v>1.4858200000000001E-10</c:v>
                </c:pt>
                <c:pt idx="7472">
                  <c:v>1.4858299999999999E-10</c:v>
                </c:pt>
                <c:pt idx="7473">
                  <c:v>1.4860399999999999E-10</c:v>
                </c:pt>
                <c:pt idx="7474">
                  <c:v>1.4864200000000001E-10</c:v>
                </c:pt>
                <c:pt idx="7475">
                  <c:v>1.4865199999999999E-10</c:v>
                </c:pt>
                <c:pt idx="7476">
                  <c:v>1.4865499999999999E-10</c:v>
                </c:pt>
                <c:pt idx="7477">
                  <c:v>1.48668E-10</c:v>
                </c:pt>
                <c:pt idx="7478">
                  <c:v>1.4867899999999999E-10</c:v>
                </c:pt>
                <c:pt idx="7479">
                  <c:v>1.4867899999999999E-10</c:v>
                </c:pt>
                <c:pt idx="7480">
                  <c:v>1.48683E-10</c:v>
                </c:pt>
                <c:pt idx="7481">
                  <c:v>1.48704E-10</c:v>
                </c:pt>
                <c:pt idx="7482">
                  <c:v>1.4870599999999999E-10</c:v>
                </c:pt>
                <c:pt idx="7483">
                  <c:v>1.48713E-10</c:v>
                </c:pt>
                <c:pt idx="7484">
                  <c:v>1.48726E-10</c:v>
                </c:pt>
                <c:pt idx="7485">
                  <c:v>1.48729E-10</c:v>
                </c:pt>
                <c:pt idx="7486">
                  <c:v>1.4873900000000001E-10</c:v>
                </c:pt>
                <c:pt idx="7487">
                  <c:v>1.4875799999999999E-10</c:v>
                </c:pt>
                <c:pt idx="7488">
                  <c:v>1.4876099999999999E-10</c:v>
                </c:pt>
                <c:pt idx="7489">
                  <c:v>1.4879099999999999E-10</c:v>
                </c:pt>
                <c:pt idx="7490">
                  <c:v>1.4879399999999999E-10</c:v>
                </c:pt>
                <c:pt idx="7491">
                  <c:v>1.4879600000000001E-10</c:v>
                </c:pt>
                <c:pt idx="7492">
                  <c:v>1.48801E-10</c:v>
                </c:pt>
                <c:pt idx="7493">
                  <c:v>1.4880500000000001E-10</c:v>
                </c:pt>
                <c:pt idx="7494">
                  <c:v>1.48807E-10</c:v>
                </c:pt>
                <c:pt idx="7495">
                  <c:v>1.4881199999999999E-10</c:v>
                </c:pt>
                <c:pt idx="7496">
                  <c:v>1.48813E-10</c:v>
                </c:pt>
                <c:pt idx="7497">
                  <c:v>1.4881700000000001E-10</c:v>
                </c:pt>
                <c:pt idx="7498">
                  <c:v>1.48825E-10</c:v>
                </c:pt>
                <c:pt idx="7499">
                  <c:v>1.4883599999999999E-10</c:v>
                </c:pt>
                <c:pt idx="7500">
                  <c:v>1.4883599999999999E-10</c:v>
                </c:pt>
                <c:pt idx="7501">
                  <c:v>1.48837E-10</c:v>
                </c:pt>
                <c:pt idx="7502">
                  <c:v>1.4883899999999999E-10</c:v>
                </c:pt>
                <c:pt idx="7503">
                  <c:v>1.4884700000000001E-10</c:v>
                </c:pt>
                <c:pt idx="7504">
                  <c:v>1.4885399999999999E-10</c:v>
                </c:pt>
                <c:pt idx="7505">
                  <c:v>1.4885399999999999E-10</c:v>
                </c:pt>
                <c:pt idx="7506">
                  <c:v>1.48861E-10</c:v>
                </c:pt>
                <c:pt idx="7507">
                  <c:v>1.4886800000000001E-10</c:v>
                </c:pt>
                <c:pt idx="7508">
                  <c:v>1.4886800000000001E-10</c:v>
                </c:pt>
                <c:pt idx="7509">
                  <c:v>1.4886899999999999E-10</c:v>
                </c:pt>
                <c:pt idx="7510">
                  <c:v>1.4888000000000001E-10</c:v>
                </c:pt>
                <c:pt idx="7511">
                  <c:v>1.4888699999999999E-10</c:v>
                </c:pt>
                <c:pt idx="7512">
                  <c:v>1.4888999999999999E-10</c:v>
                </c:pt>
                <c:pt idx="7513">
                  <c:v>1.4891000000000001E-10</c:v>
                </c:pt>
                <c:pt idx="7514">
                  <c:v>1.48912E-10</c:v>
                </c:pt>
                <c:pt idx="7515">
                  <c:v>1.48949E-10</c:v>
                </c:pt>
                <c:pt idx="7516">
                  <c:v>1.48949E-10</c:v>
                </c:pt>
                <c:pt idx="7517">
                  <c:v>1.4895900000000001E-10</c:v>
                </c:pt>
                <c:pt idx="7518">
                  <c:v>1.4897499999999999E-10</c:v>
                </c:pt>
                <c:pt idx="7519">
                  <c:v>1.48988E-10</c:v>
                </c:pt>
                <c:pt idx="7520">
                  <c:v>1.4898900000000001E-10</c:v>
                </c:pt>
                <c:pt idx="7521">
                  <c:v>1.4899299999999999E-10</c:v>
                </c:pt>
                <c:pt idx="7522">
                  <c:v>1.4900400000000001E-10</c:v>
                </c:pt>
                <c:pt idx="7523">
                  <c:v>1.49015E-10</c:v>
                </c:pt>
                <c:pt idx="7524">
                  <c:v>1.49042E-10</c:v>
                </c:pt>
                <c:pt idx="7525">
                  <c:v>1.4906199999999999E-10</c:v>
                </c:pt>
                <c:pt idx="7526">
                  <c:v>1.49078E-10</c:v>
                </c:pt>
                <c:pt idx="7527">
                  <c:v>1.49114E-10</c:v>
                </c:pt>
                <c:pt idx="7528">
                  <c:v>1.49114E-10</c:v>
                </c:pt>
                <c:pt idx="7529">
                  <c:v>1.4911599999999999E-10</c:v>
                </c:pt>
                <c:pt idx="7530">
                  <c:v>1.4913300000000001E-10</c:v>
                </c:pt>
                <c:pt idx="7531">
                  <c:v>1.4913600000000001E-10</c:v>
                </c:pt>
                <c:pt idx="7532">
                  <c:v>1.4914599999999999E-10</c:v>
                </c:pt>
                <c:pt idx="7533">
                  <c:v>1.49153E-10</c:v>
                </c:pt>
                <c:pt idx="7534">
                  <c:v>1.49174E-10</c:v>
                </c:pt>
                <c:pt idx="7535">
                  <c:v>1.4918E-10</c:v>
                </c:pt>
                <c:pt idx="7536">
                  <c:v>1.4918500000000001E-10</c:v>
                </c:pt>
                <c:pt idx="7537">
                  <c:v>1.49187E-10</c:v>
                </c:pt>
                <c:pt idx="7538">
                  <c:v>1.49187E-10</c:v>
                </c:pt>
                <c:pt idx="7539">
                  <c:v>1.4919799999999999E-10</c:v>
                </c:pt>
                <c:pt idx="7540">
                  <c:v>1.4920999999999999E-10</c:v>
                </c:pt>
                <c:pt idx="7541">
                  <c:v>1.49211E-10</c:v>
                </c:pt>
                <c:pt idx="7542">
                  <c:v>1.4926699999999999E-10</c:v>
                </c:pt>
                <c:pt idx="7543">
                  <c:v>1.4927200000000001E-10</c:v>
                </c:pt>
                <c:pt idx="7544">
                  <c:v>1.4927299999999999E-10</c:v>
                </c:pt>
                <c:pt idx="7545">
                  <c:v>1.4928400000000001E-10</c:v>
                </c:pt>
                <c:pt idx="7546">
                  <c:v>1.4928700000000001E-10</c:v>
                </c:pt>
                <c:pt idx="7547">
                  <c:v>1.4929699999999999E-10</c:v>
                </c:pt>
                <c:pt idx="7548">
                  <c:v>1.4929999999999999E-10</c:v>
                </c:pt>
                <c:pt idx="7549">
                  <c:v>1.49301E-10</c:v>
                </c:pt>
                <c:pt idx="7550">
                  <c:v>1.49301E-10</c:v>
                </c:pt>
                <c:pt idx="7551">
                  <c:v>1.4930299999999999E-10</c:v>
                </c:pt>
                <c:pt idx="7552">
                  <c:v>1.49307E-10</c:v>
                </c:pt>
                <c:pt idx="7553">
                  <c:v>1.4931100000000001E-10</c:v>
                </c:pt>
                <c:pt idx="7554">
                  <c:v>1.4932399999999999E-10</c:v>
                </c:pt>
                <c:pt idx="7555">
                  <c:v>1.4933500000000001E-10</c:v>
                </c:pt>
                <c:pt idx="7556">
                  <c:v>1.4934199999999999E-10</c:v>
                </c:pt>
                <c:pt idx="7557">
                  <c:v>1.4935000000000001E-10</c:v>
                </c:pt>
                <c:pt idx="7558">
                  <c:v>1.49352E-10</c:v>
                </c:pt>
                <c:pt idx="7559">
                  <c:v>1.4937100000000001E-10</c:v>
                </c:pt>
                <c:pt idx="7560">
                  <c:v>1.4938300000000001E-10</c:v>
                </c:pt>
                <c:pt idx="7561">
                  <c:v>1.49421E-10</c:v>
                </c:pt>
                <c:pt idx="7562">
                  <c:v>1.4942399999999999E-10</c:v>
                </c:pt>
                <c:pt idx="7563">
                  <c:v>1.49428E-10</c:v>
                </c:pt>
                <c:pt idx="7564">
                  <c:v>1.4943500000000001E-10</c:v>
                </c:pt>
                <c:pt idx="7565">
                  <c:v>1.4944499999999999E-10</c:v>
                </c:pt>
                <c:pt idx="7566">
                  <c:v>1.4944499999999999E-10</c:v>
                </c:pt>
                <c:pt idx="7567">
                  <c:v>1.4944799999999999E-10</c:v>
                </c:pt>
                <c:pt idx="7568">
                  <c:v>1.49449E-10</c:v>
                </c:pt>
                <c:pt idx="7569">
                  <c:v>1.4945399999999999E-10</c:v>
                </c:pt>
                <c:pt idx="7570">
                  <c:v>1.4948699999999999E-10</c:v>
                </c:pt>
                <c:pt idx="7571">
                  <c:v>1.49488E-10</c:v>
                </c:pt>
                <c:pt idx="7572">
                  <c:v>1.49491E-10</c:v>
                </c:pt>
                <c:pt idx="7573">
                  <c:v>1.4950100000000001E-10</c:v>
                </c:pt>
                <c:pt idx="7574">
                  <c:v>1.4951099999999999E-10</c:v>
                </c:pt>
                <c:pt idx="7575">
                  <c:v>1.4951999999999999E-10</c:v>
                </c:pt>
                <c:pt idx="7576">
                  <c:v>1.4952200000000001E-10</c:v>
                </c:pt>
                <c:pt idx="7577">
                  <c:v>1.4952299999999999E-10</c:v>
                </c:pt>
                <c:pt idx="7578">
                  <c:v>1.4953199999999999E-10</c:v>
                </c:pt>
                <c:pt idx="7579">
                  <c:v>1.49554E-10</c:v>
                </c:pt>
                <c:pt idx="7580">
                  <c:v>1.4956199999999999E-10</c:v>
                </c:pt>
                <c:pt idx="7581">
                  <c:v>1.4956799999999999E-10</c:v>
                </c:pt>
                <c:pt idx="7582">
                  <c:v>1.4957600000000001E-10</c:v>
                </c:pt>
                <c:pt idx="7583">
                  <c:v>1.4957999999999999E-10</c:v>
                </c:pt>
                <c:pt idx="7584">
                  <c:v>1.49599E-10</c:v>
                </c:pt>
                <c:pt idx="7585">
                  <c:v>1.49627E-10</c:v>
                </c:pt>
                <c:pt idx="7586">
                  <c:v>1.49632E-10</c:v>
                </c:pt>
                <c:pt idx="7587">
                  <c:v>1.4964000000000001E-10</c:v>
                </c:pt>
                <c:pt idx="7588">
                  <c:v>1.49644E-10</c:v>
                </c:pt>
                <c:pt idx="7589">
                  <c:v>1.4965800000000001E-10</c:v>
                </c:pt>
                <c:pt idx="7590">
                  <c:v>1.4965899999999999E-10</c:v>
                </c:pt>
                <c:pt idx="7591">
                  <c:v>1.4966499999999999E-10</c:v>
                </c:pt>
                <c:pt idx="7592">
                  <c:v>1.49675E-10</c:v>
                </c:pt>
                <c:pt idx="7593">
                  <c:v>1.4967999999999999E-10</c:v>
                </c:pt>
                <c:pt idx="7594">
                  <c:v>1.49681E-10</c:v>
                </c:pt>
                <c:pt idx="7595">
                  <c:v>1.4969100000000001E-10</c:v>
                </c:pt>
                <c:pt idx="7596">
                  <c:v>1.4969400000000001E-10</c:v>
                </c:pt>
                <c:pt idx="7597">
                  <c:v>1.49696E-10</c:v>
                </c:pt>
                <c:pt idx="7598">
                  <c:v>1.4970900000000001E-10</c:v>
                </c:pt>
                <c:pt idx="7599">
                  <c:v>1.49726E-10</c:v>
                </c:pt>
                <c:pt idx="7600">
                  <c:v>1.4974200000000001E-10</c:v>
                </c:pt>
                <c:pt idx="7601">
                  <c:v>1.4974899999999999E-10</c:v>
                </c:pt>
                <c:pt idx="7602">
                  <c:v>1.4974899999999999E-10</c:v>
                </c:pt>
                <c:pt idx="7603">
                  <c:v>1.4975100000000001E-10</c:v>
                </c:pt>
                <c:pt idx="7604">
                  <c:v>1.4975700000000001E-10</c:v>
                </c:pt>
                <c:pt idx="7605">
                  <c:v>1.4975700000000001E-10</c:v>
                </c:pt>
                <c:pt idx="7606">
                  <c:v>1.4975700000000001E-10</c:v>
                </c:pt>
                <c:pt idx="7607">
                  <c:v>1.49759E-10</c:v>
                </c:pt>
                <c:pt idx="7608">
                  <c:v>1.4977800000000001E-10</c:v>
                </c:pt>
                <c:pt idx="7609">
                  <c:v>1.4978499999999999E-10</c:v>
                </c:pt>
                <c:pt idx="7610">
                  <c:v>1.4979099999999999E-10</c:v>
                </c:pt>
                <c:pt idx="7611">
                  <c:v>1.4979399999999999E-10</c:v>
                </c:pt>
                <c:pt idx="7612">
                  <c:v>1.49816E-10</c:v>
                </c:pt>
                <c:pt idx="7613">
                  <c:v>1.49822E-10</c:v>
                </c:pt>
                <c:pt idx="7614">
                  <c:v>1.4982600000000001E-10</c:v>
                </c:pt>
                <c:pt idx="7615">
                  <c:v>1.49849E-10</c:v>
                </c:pt>
                <c:pt idx="7616">
                  <c:v>1.4985099999999999E-10</c:v>
                </c:pt>
                <c:pt idx="7617">
                  <c:v>1.4985999999999999E-10</c:v>
                </c:pt>
                <c:pt idx="7618">
                  <c:v>1.49865E-10</c:v>
                </c:pt>
                <c:pt idx="7619">
                  <c:v>1.49871E-10</c:v>
                </c:pt>
                <c:pt idx="7620">
                  <c:v>1.49874E-10</c:v>
                </c:pt>
                <c:pt idx="7621">
                  <c:v>1.4991400000000001E-10</c:v>
                </c:pt>
                <c:pt idx="7622">
                  <c:v>1.4991499999999999E-10</c:v>
                </c:pt>
                <c:pt idx="7623">
                  <c:v>1.4992300000000001E-10</c:v>
                </c:pt>
                <c:pt idx="7624">
                  <c:v>1.4995000000000001E-10</c:v>
                </c:pt>
                <c:pt idx="7625">
                  <c:v>1.4995600000000001E-10</c:v>
                </c:pt>
                <c:pt idx="7626">
                  <c:v>1.4996200000000001E-10</c:v>
                </c:pt>
                <c:pt idx="7627">
                  <c:v>1.49988E-10</c:v>
                </c:pt>
                <c:pt idx="7628">
                  <c:v>1.49994E-10</c:v>
                </c:pt>
                <c:pt idx="7629">
                  <c:v>1.50009E-10</c:v>
                </c:pt>
                <c:pt idx="7630">
                  <c:v>1.50015E-10</c:v>
                </c:pt>
                <c:pt idx="7631">
                  <c:v>1.5004099999999999E-10</c:v>
                </c:pt>
                <c:pt idx="7632">
                  <c:v>1.5004300000000001E-10</c:v>
                </c:pt>
                <c:pt idx="7633">
                  <c:v>1.5004399999999999E-10</c:v>
                </c:pt>
                <c:pt idx="7634">
                  <c:v>1.5004600000000001E-10</c:v>
                </c:pt>
                <c:pt idx="7635">
                  <c:v>1.50054E-10</c:v>
                </c:pt>
                <c:pt idx="7636">
                  <c:v>1.5006E-10</c:v>
                </c:pt>
                <c:pt idx="7637">
                  <c:v>1.50063E-10</c:v>
                </c:pt>
                <c:pt idx="7638">
                  <c:v>1.5007699999999999E-10</c:v>
                </c:pt>
                <c:pt idx="7639">
                  <c:v>1.50096E-10</c:v>
                </c:pt>
                <c:pt idx="7640">
                  <c:v>1.5009800000000001E-10</c:v>
                </c:pt>
                <c:pt idx="7641">
                  <c:v>1.5011699999999999E-10</c:v>
                </c:pt>
                <c:pt idx="7642">
                  <c:v>1.5012500000000001E-10</c:v>
                </c:pt>
                <c:pt idx="7643">
                  <c:v>1.5013199999999999E-10</c:v>
                </c:pt>
                <c:pt idx="7644">
                  <c:v>1.5013799999999999E-10</c:v>
                </c:pt>
                <c:pt idx="7645">
                  <c:v>1.50148E-10</c:v>
                </c:pt>
                <c:pt idx="7646">
                  <c:v>1.5016400000000001E-10</c:v>
                </c:pt>
                <c:pt idx="7647">
                  <c:v>1.5016499999999999E-10</c:v>
                </c:pt>
                <c:pt idx="7648">
                  <c:v>1.5016700000000001E-10</c:v>
                </c:pt>
                <c:pt idx="7649">
                  <c:v>1.5017000000000001E-10</c:v>
                </c:pt>
                <c:pt idx="7650">
                  <c:v>1.50193E-10</c:v>
                </c:pt>
                <c:pt idx="7651">
                  <c:v>1.5019400000000001E-10</c:v>
                </c:pt>
                <c:pt idx="7652">
                  <c:v>1.5020099999999999E-10</c:v>
                </c:pt>
                <c:pt idx="7653">
                  <c:v>1.50211E-10</c:v>
                </c:pt>
                <c:pt idx="7654">
                  <c:v>1.50232E-10</c:v>
                </c:pt>
                <c:pt idx="7655">
                  <c:v>1.5023999999999999E-10</c:v>
                </c:pt>
                <c:pt idx="7656">
                  <c:v>1.5024800000000001E-10</c:v>
                </c:pt>
                <c:pt idx="7657">
                  <c:v>1.50259E-10</c:v>
                </c:pt>
                <c:pt idx="7658">
                  <c:v>1.50259E-10</c:v>
                </c:pt>
                <c:pt idx="7659">
                  <c:v>1.5027200000000001E-10</c:v>
                </c:pt>
                <c:pt idx="7660">
                  <c:v>1.50274E-10</c:v>
                </c:pt>
                <c:pt idx="7661">
                  <c:v>1.5028400000000001E-10</c:v>
                </c:pt>
                <c:pt idx="7662">
                  <c:v>1.5028499999999999E-10</c:v>
                </c:pt>
                <c:pt idx="7663">
                  <c:v>1.50289E-10</c:v>
                </c:pt>
                <c:pt idx="7664">
                  <c:v>1.50295E-10</c:v>
                </c:pt>
                <c:pt idx="7665">
                  <c:v>1.5029999999999999E-10</c:v>
                </c:pt>
                <c:pt idx="7666">
                  <c:v>1.50301E-10</c:v>
                </c:pt>
                <c:pt idx="7667">
                  <c:v>1.50305E-10</c:v>
                </c:pt>
                <c:pt idx="7668">
                  <c:v>1.50314E-10</c:v>
                </c:pt>
                <c:pt idx="7669">
                  <c:v>1.50314E-10</c:v>
                </c:pt>
                <c:pt idx="7670">
                  <c:v>1.50319E-10</c:v>
                </c:pt>
                <c:pt idx="7671">
                  <c:v>1.50341E-10</c:v>
                </c:pt>
                <c:pt idx="7672">
                  <c:v>1.5035100000000001E-10</c:v>
                </c:pt>
                <c:pt idx="7673">
                  <c:v>1.5035100000000001E-10</c:v>
                </c:pt>
                <c:pt idx="7674">
                  <c:v>1.50359E-10</c:v>
                </c:pt>
                <c:pt idx="7675">
                  <c:v>1.5036900000000001E-10</c:v>
                </c:pt>
                <c:pt idx="7676">
                  <c:v>1.5041799999999999E-10</c:v>
                </c:pt>
                <c:pt idx="7677">
                  <c:v>1.5043599999999999E-10</c:v>
                </c:pt>
                <c:pt idx="7678">
                  <c:v>1.50458E-10</c:v>
                </c:pt>
                <c:pt idx="7679">
                  <c:v>1.5046599999999999E-10</c:v>
                </c:pt>
                <c:pt idx="7680">
                  <c:v>1.5047E-10</c:v>
                </c:pt>
                <c:pt idx="7681">
                  <c:v>1.5047100000000001E-10</c:v>
                </c:pt>
                <c:pt idx="7682">
                  <c:v>1.5047199999999999E-10</c:v>
                </c:pt>
                <c:pt idx="7683">
                  <c:v>1.50473E-10</c:v>
                </c:pt>
                <c:pt idx="7684">
                  <c:v>1.5050700000000001E-10</c:v>
                </c:pt>
                <c:pt idx="7685">
                  <c:v>1.50528E-10</c:v>
                </c:pt>
                <c:pt idx="7686">
                  <c:v>1.50533E-10</c:v>
                </c:pt>
                <c:pt idx="7687">
                  <c:v>1.50534E-10</c:v>
                </c:pt>
                <c:pt idx="7688">
                  <c:v>1.5053799999999999E-10</c:v>
                </c:pt>
                <c:pt idx="7689">
                  <c:v>1.5054400000000001E-10</c:v>
                </c:pt>
                <c:pt idx="7690">
                  <c:v>1.5055600000000001E-10</c:v>
                </c:pt>
                <c:pt idx="7691">
                  <c:v>1.5056200000000001E-10</c:v>
                </c:pt>
                <c:pt idx="7692">
                  <c:v>1.50567E-10</c:v>
                </c:pt>
                <c:pt idx="7693">
                  <c:v>1.5057199999999999E-10</c:v>
                </c:pt>
                <c:pt idx="7694">
                  <c:v>1.5058600000000001E-10</c:v>
                </c:pt>
                <c:pt idx="7695">
                  <c:v>1.5058699999999999E-10</c:v>
                </c:pt>
                <c:pt idx="7696">
                  <c:v>1.5059800000000001E-10</c:v>
                </c:pt>
                <c:pt idx="7697">
                  <c:v>1.50609E-10</c:v>
                </c:pt>
                <c:pt idx="7698">
                  <c:v>1.5062299999999999E-10</c:v>
                </c:pt>
                <c:pt idx="7699">
                  <c:v>1.5064000000000001E-10</c:v>
                </c:pt>
                <c:pt idx="7700">
                  <c:v>1.50666E-10</c:v>
                </c:pt>
                <c:pt idx="7701">
                  <c:v>1.50675E-10</c:v>
                </c:pt>
                <c:pt idx="7702">
                  <c:v>1.5069100000000001E-10</c:v>
                </c:pt>
                <c:pt idx="7703">
                  <c:v>1.5069400000000001E-10</c:v>
                </c:pt>
                <c:pt idx="7704">
                  <c:v>1.5070099999999999E-10</c:v>
                </c:pt>
                <c:pt idx="7705">
                  <c:v>1.5071200000000001E-10</c:v>
                </c:pt>
                <c:pt idx="7706">
                  <c:v>1.50717E-10</c:v>
                </c:pt>
                <c:pt idx="7707">
                  <c:v>1.5072400000000001E-10</c:v>
                </c:pt>
                <c:pt idx="7708">
                  <c:v>1.5072499999999999E-10</c:v>
                </c:pt>
                <c:pt idx="7709">
                  <c:v>1.5073300000000001E-10</c:v>
                </c:pt>
                <c:pt idx="7710">
                  <c:v>1.5074299999999999E-10</c:v>
                </c:pt>
                <c:pt idx="7711">
                  <c:v>1.5074800000000001E-10</c:v>
                </c:pt>
                <c:pt idx="7712">
                  <c:v>1.50754E-10</c:v>
                </c:pt>
                <c:pt idx="7713">
                  <c:v>1.50754E-10</c:v>
                </c:pt>
                <c:pt idx="7714">
                  <c:v>1.5075799999999999E-10</c:v>
                </c:pt>
                <c:pt idx="7715">
                  <c:v>1.50772E-10</c:v>
                </c:pt>
                <c:pt idx="7716">
                  <c:v>1.5077600000000001E-10</c:v>
                </c:pt>
                <c:pt idx="7717">
                  <c:v>1.50783E-10</c:v>
                </c:pt>
                <c:pt idx="7718">
                  <c:v>1.5078500000000001E-10</c:v>
                </c:pt>
                <c:pt idx="7719">
                  <c:v>1.5078800000000001E-10</c:v>
                </c:pt>
                <c:pt idx="7720">
                  <c:v>1.50796E-10</c:v>
                </c:pt>
                <c:pt idx="7721">
                  <c:v>1.50826E-10</c:v>
                </c:pt>
                <c:pt idx="7722">
                  <c:v>1.5083099999999999E-10</c:v>
                </c:pt>
                <c:pt idx="7723">
                  <c:v>1.5084500000000001E-10</c:v>
                </c:pt>
                <c:pt idx="7724">
                  <c:v>1.5084899999999999E-10</c:v>
                </c:pt>
                <c:pt idx="7725">
                  <c:v>1.5085199999999999E-10</c:v>
                </c:pt>
                <c:pt idx="7726">
                  <c:v>1.50862E-10</c:v>
                </c:pt>
                <c:pt idx="7727">
                  <c:v>1.5086399999999999E-10</c:v>
                </c:pt>
                <c:pt idx="7728">
                  <c:v>1.5087200000000001E-10</c:v>
                </c:pt>
                <c:pt idx="7729">
                  <c:v>1.5088700000000001E-10</c:v>
                </c:pt>
                <c:pt idx="7730">
                  <c:v>1.5088799999999999E-10</c:v>
                </c:pt>
                <c:pt idx="7731">
                  <c:v>1.50907E-10</c:v>
                </c:pt>
                <c:pt idx="7732">
                  <c:v>1.5095900000000001E-10</c:v>
                </c:pt>
                <c:pt idx="7733">
                  <c:v>1.5097199999999999E-10</c:v>
                </c:pt>
                <c:pt idx="7734">
                  <c:v>1.5098099999999999E-10</c:v>
                </c:pt>
                <c:pt idx="7735">
                  <c:v>1.5098099999999999E-10</c:v>
                </c:pt>
                <c:pt idx="7736">
                  <c:v>1.50983E-10</c:v>
                </c:pt>
                <c:pt idx="7737">
                  <c:v>1.5098699999999999E-10</c:v>
                </c:pt>
                <c:pt idx="7738">
                  <c:v>1.5101499999999999E-10</c:v>
                </c:pt>
                <c:pt idx="7739">
                  <c:v>1.51028E-10</c:v>
                </c:pt>
                <c:pt idx="7740">
                  <c:v>1.5106899999999999E-10</c:v>
                </c:pt>
                <c:pt idx="7741">
                  <c:v>1.5107400000000001E-10</c:v>
                </c:pt>
                <c:pt idx="7742">
                  <c:v>1.5109200000000001E-10</c:v>
                </c:pt>
                <c:pt idx="7743">
                  <c:v>1.511E-10</c:v>
                </c:pt>
                <c:pt idx="7744">
                  <c:v>1.5110100000000001E-10</c:v>
                </c:pt>
                <c:pt idx="7745">
                  <c:v>1.51112E-10</c:v>
                </c:pt>
                <c:pt idx="7746">
                  <c:v>1.5112200000000001E-10</c:v>
                </c:pt>
                <c:pt idx="7747">
                  <c:v>1.5112599999999999E-10</c:v>
                </c:pt>
                <c:pt idx="7748">
                  <c:v>1.5113499999999999E-10</c:v>
                </c:pt>
                <c:pt idx="7749">
                  <c:v>1.51136E-10</c:v>
                </c:pt>
                <c:pt idx="7750">
                  <c:v>1.5114999999999999E-10</c:v>
                </c:pt>
                <c:pt idx="7751">
                  <c:v>1.5115599999999999E-10</c:v>
                </c:pt>
                <c:pt idx="7752">
                  <c:v>1.5116E-10</c:v>
                </c:pt>
                <c:pt idx="7753">
                  <c:v>1.5117399999999999E-10</c:v>
                </c:pt>
                <c:pt idx="7754">
                  <c:v>1.51181E-10</c:v>
                </c:pt>
                <c:pt idx="7755">
                  <c:v>1.51199E-10</c:v>
                </c:pt>
                <c:pt idx="7756">
                  <c:v>1.51202E-10</c:v>
                </c:pt>
                <c:pt idx="7757">
                  <c:v>1.51209E-10</c:v>
                </c:pt>
                <c:pt idx="7758">
                  <c:v>1.51221E-10</c:v>
                </c:pt>
                <c:pt idx="7759">
                  <c:v>1.51239E-10</c:v>
                </c:pt>
                <c:pt idx="7760">
                  <c:v>1.5124300000000001E-10</c:v>
                </c:pt>
                <c:pt idx="7761">
                  <c:v>1.5124300000000001E-10</c:v>
                </c:pt>
                <c:pt idx="7762">
                  <c:v>1.51245E-10</c:v>
                </c:pt>
                <c:pt idx="7763">
                  <c:v>1.5126199999999999E-10</c:v>
                </c:pt>
                <c:pt idx="7764">
                  <c:v>1.5127000000000001E-10</c:v>
                </c:pt>
                <c:pt idx="7765">
                  <c:v>1.5127399999999999E-10</c:v>
                </c:pt>
                <c:pt idx="7766">
                  <c:v>1.5127600000000001E-10</c:v>
                </c:pt>
                <c:pt idx="7767">
                  <c:v>1.51281E-10</c:v>
                </c:pt>
                <c:pt idx="7768">
                  <c:v>1.51284E-10</c:v>
                </c:pt>
                <c:pt idx="7769">
                  <c:v>1.51293E-10</c:v>
                </c:pt>
                <c:pt idx="7770">
                  <c:v>1.5129499999999999E-10</c:v>
                </c:pt>
                <c:pt idx="7771">
                  <c:v>1.5133699999999999E-10</c:v>
                </c:pt>
                <c:pt idx="7772">
                  <c:v>1.5135100000000001E-10</c:v>
                </c:pt>
                <c:pt idx="7773">
                  <c:v>1.5135400000000001E-10</c:v>
                </c:pt>
                <c:pt idx="7774">
                  <c:v>1.5135799999999999E-10</c:v>
                </c:pt>
                <c:pt idx="7775">
                  <c:v>1.5136399999999999E-10</c:v>
                </c:pt>
                <c:pt idx="7776">
                  <c:v>1.51365E-10</c:v>
                </c:pt>
                <c:pt idx="7777">
                  <c:v>1.51368E-10</c:v>
                </c:pt>
                <c:pt idx="7778">
                  <c:v>1.5138100000000001E-10</c:v>
                </c:pt>
                <c:pt idx="7779">
                  <c:v>1.5138199999999999E-10</c:v>
                </c:pt>
                <c:pt idx="7780">
                  <c:v>1.5138400000000001E-10</c:v>
                </c:pt>
                <c:pt idx="7781">
                  <c:v>1.5138499999999999E-10</c:v>
                </c:pt>
                <c:pt idx="7782">
                  <c:v>1.5139099999999999E-10</c:v>
                </c:pt>
                <c:pt idx="7783">
                  <c:v>1.5142300000000001E-10</c:v>
                </c:pt>
                <c:pt idx="7784">
                  <c:v>1.51444E-10</c:v>
                </c:pt>
                <c:pt idx="7785">
                  <c:v>1.51455E-10</c:v>
                </c:pt>
                <c:pt idx="7786">
                  <c:v>1.5145700000000001E-10</c:v>
                </c:pt>
                <c:pt idx="7787">
                  <c:v>1.51461E-10</c:v>
                </c:pt>
                <c:pt idx="7788">
                  <c:v>1.5147899999999999E-10</c:v>
                </c:pt>
                <c:pt idx="7789">
                  <c:v>1.5149399999999999E-10</c:v>
                </c:pt>
                <c:pt idx="7790">
                  <c:v>1.5149600000000001E-10</c:v>
                </c:pt>
                <c:pt idx="7791">
                  <c:v>1.5149699999999999E-10</c:v>
                </c:pt>
                <c:pt idx="7792">
                  <c:v>1.5149900000000001E-10</c:v>
                </c:pt>
                <c:pt idx="7793">
                  <c:v>1.5152000000000001E-10</c:v>
                </c:pt>
                <c:pt idx="7794">
                  <c:v>1.5152000000000001E-10</c:v>
                </c:pt>
                <c:pt idx="7795">
                  <c:v>1.5154799999999999E-10</c:v>
                </c:pt>
                <c:pt idx="7796">
                  <c:v>1.5155699999999999E-10</c:v>
                </c:pt>
                <c:pt idx="7797">
                  <c:v>1.5156299999999999E-10</c:v>
                </c:pt>
                <c:pt idx="7798">
                  <c:v>1.5156800000000001E-10</c:v>
                </c:pt>
                <c:pt idx="7799">
                  <c:v>1.5157199999999999E-10</c:v>
                </c:pt>
                <c:pt idx="7800">
                  <c:v>1.5157400000000001E-10</c:v>
                </c:pt>
                <c:pt idx="7801">
                  <c:v>1.5158399999999999E-10</c:v>
                </c:pt>
                <c:pt idx="7802">
                  <c:v>1.5158699999999999E-10</c:v>
                </c:pt>
                <c:pt idx="7803">
                  <c:v>1.5158900000000001E-10</c:v>
                </c:pt>
                <c:pt idx="7804">
                  <c:v>1.5159200000000001E-10</c:v>
                </c:pt>
                <c:pt idx="7805">
                  <c:v>1.51597E-10</c:v>
                </c:pt>
                <c:pt idx="7806">
                  <c:v>1.51609E-10</c:v>
                </c:pt>
                <c:pt idx="7807">
                  <c:v>1.5161399999999999E-10</c:v>
                </c:pt>
                <c:pt idx="7808">
                  <c:v>1.5162299999999999E-10</c:v>
                </c:pt>
                <c:pt idx="7809">
                  <c:v>1.5164000000000001E-10</c:v>
                </c:pt>
                <c:pt idx="7810">
                  <c:v>1.5164099999999999E-10</c:v>
                </c:pt>
                <c:pt idx="7811">
                  <c:v>1.5165599999999999E-10</c:v>
                </c:pt>
                <c:pt idx="7812">
                  <c:v>1.5167399999999999E-10</c:v>
                </c:pt>
                <c:pt idx="7813">
                  <c:v>1.5168600000000001E-10</c:v>
                </c:pt>
                <c:pt idx="7814">
                  <c:v>1.517E-10</c:v>
                </c:pt>
                <c:pt idx="7815">
                  <c:v>1.51703E-10</c:v>
                </c:pt>
                <c:pt idx="7816">
                  <c:v>1.5172200000000001E-10</c:v>
                </c:pt>
                <c:pt idx="7817">
                  <c:v>1.5173799999999999E-10</c:v>
                </c:pt>
                <c:pt idx="7818">
                  <c:v>1.51739E-10</c:v>
                </c:pt>
                <c:pt idx="7819">
                  <c:v>1.5174000000000001E-10</c:v>
                </c:pt>
                <c:pt idx="7820">
                  <c:v>1.51781E-10</c:v>
                </c:pt>
                <c:pt idx="7821">
                  <c:v>1.5178299999999999E-10</c:v>
                </c:pt>
                <c:pt idx="7822">
                  <c:v>1.5181899999999999E-10</c:v>
                </c:pt>
                <c:pt idx="7823">
                  <c:v>1.5182400000000001E-10</c:v>
                </c:pt>
                <c:pt idx="7824">
                  <c:v>1.5183399999999999E-10</c:v>
                </c:pt>
                <c:pt idx="7825">
                  <c:v>1.5183699999999999E-10</c:v>
                </c:pt>
                <c:pt idx="7826">
                  <c:v>1.5183999999999999E-10</c:v>
                </c:pt>
                <c:pt idx="7827">
                  <c:v>1.51844E-10</c:v>
                </c:pt>
                <c:pt idx="7828">
                  <c:v>1.5184500000000001E-10</c:v>
                </c:pt>
                <c:pt idx="7829">
                  <c:v>1.5185700000000001E-10</c:v>
                </c:pt>
                <c:pt idx="7830">
                  <c:v>1.5186600000000001E-10</c:v>
                </c:pt>
                <c:pt idx="7831">
                  <c:v>1.5186900000000001E-10</c:v>
                </c:pt>
                <c:pt idx="7832">
                  <c:v>1.5187200000000001E-10</c:v>
                </c:pt>
                <c:pt idx="7833">
                  <c:v>1.51893E-10</c:v>
                </c:pt>
                <c:pt idx="7834">
                  <c:v>1.5189399999999999E-10</c:v>
                </c:pt>
                <c:pt idx="7835">
                  <c:v>1.51916E-10</c:v>
                </c:pt>
                <c:pt idx="7836">
                  <c:v>1.5193300000000001E-10</c:v>
                </c:pt>
                <c:pt idx="7837">
                  <c:v>1.5193900000000001E-10</c:v>
                </c:pt>
                <c:pt idx="7838">
                  <c:v>1.51953E-10</c:v>
                </c:pt>
                <c:pt idx="7839">
                  <c:v>1.5196399999999999E-10</c:v>
                </c:pt>
                <c:pt idx="7840">
                  <c:v>1.5198400000000001E-10</c:v>
                </c:pt>
                <c:pt idx="7841">
                  <c:v>1.5198499999999999E-10</c:v>
                </c:pt>
                <c:pt idx="7842">
                  <c:v>1.5199999999999999E-10</c:v>
                </c:pt>
                <c:pt idx="7843">
                  <c:v>1.5201199999999999E-10</c:v>
                </c:pt>
                <c:pt idx="7844">
                  <c:v>1.52013E-10</c:v>
                </c:pt>
                <c:pt idx="7845">
                  <c:v>1.5201799999999999E-10</c:v>
                </c:pt>
                <c:pt idx="7846">
                  <c:v>1.5201799999999999E-10</c:v>
                </c:pt>
                <c:pt idx="7847">
                  <c:v>1.52022E-10</c:v>
                </c:pt>
                <c:pt idx="7848">
                  <c:v>1.5202699999999999E-10</c:v>
                </c:pt>
                <c:pt idx="7849">
                  <c:v>1.5203899999999999E-10</c:v>
                </c:pt>
                <c:pt idx="7850">
                  <c:v>1.5204400000000001E-10</c:v>
                </c:pt>
                <c:pt idx="7851">
                  <c:v>1.5206599999999999E-10</c:v>
                </c:pt>
                <c:pt idx="7852">
                  <c:v>1.5206599999999999E-10</c:v>
                </c:pt>
                <c:pt idx="7853">
                  <c:v>1.5209299999999999E-10</c:v>
                </c:pt>
                <c:pt idx="7854">
                  <c:v>1.52109E-10</c:v>
                </c:pt>
                <c:pt idx="7855">
                  <c:v>1.5211300000000001E-10</c:v>
                </c:pt>
                <c:pt idx="7856">
                  <c:v>1.52115E-10</c:v>
                </c:pt>
                <c:pt idx="7857">
                  <c:v>1.52118E-10</c:v>
                </c:pt>
                <c:pt idx="7858">
                  <c:v>1.5212599999999999E-10</c:v>
                </c:pt>
                <c:pt idx="7859">
                  <c:v>1.52127E-10</c:v>
                </c:pt>
                <c:pt idx="7860">
                  <c:v>1.52133E-10</c:v>
                </c:pt>
                <c:pt idx="7861">
                  <c:v>1.5219599999999999E-10</c:v>
                </c:pt>
                <c:pt idx="7862">
                  <c:v>1.5219899999999999E-10</c:v>
                </c:pt>
                <c:pt idx="7863">
                  <c:v>1.5219899999999999E-10</c:v>
                </c:pt>
                <c:pt idx="7864">
                  <c:v>1.5220700000000001E-10</c:v>
                </c:pt>
                <c:pt idx="7865">
                  <c:v>1.5220700000000001E-10</c:v>
                </c:pt>
                <c:pt idx="7866">
                  <c:v>1.5221099999999999E-10</c:v>
                </c:pt>
                <c:pt idx="7867">
                  <c:v>1.52227E-10</c:v>
                </c:pt>
                <c:pt idx="7868">
                  <c:v>1.5223700000000001E-10</c:v>
                </c:pt>
                <c:pt idx="7869">
                  <c:v>1.52239E-10</c:v>
                </c:pt>
                <c:pt idx="7870">
                  <c:v>1.5224600000000001E-10</c:v>
                </c:pt>
                <c:pt idx="7871">
                  <c:v>1.52254E-10</c:v>
                </c:pt>
                <c:pt idx="7872">
                  <c:v>1.5227099999999999E-10</c:v>
                </c:pt>
                <c:pt idx="7873">
                  <c:v>1.52308E-10</c:v>
                </c:pt>
                <c:pt idx="7874">
                  <c:v>1.52308E-10</c:v>
                </c:pt>
                <c:pt idx="7875">
                  <c:v>1.5231800000000001E-10</c:v>
                </c:pt>
                <c:pt idx="7876">
                  <c:v>1.5231800000000001E-10</c:v>
                </c:pt>
                <c:pt idx="7877">
                  <c:v>1.52323E-10</c:v>
                </c:pt>
                <c:pt idx="7878">
                  <c:v>1.52323E-10</c:v>
                </c:pt>
                <c:pt idx="7879">
                  <c:v>1.5232400000000001E-10</c:v>
                </c:pt>
                <c:pt idx="7880">
                  <c:v>1.5233699999999999E-10</c:v>
                </c:pt>
                <c:pt idx="7881">
                  <c:v>1.52351E-10</c:v>
                </c:pt>
                <c:pt idx="7882">
                  <c:v>1.5235499999999999E-10</c:v>
                </c:pt>
                <c:pt idx="7883">
                  <c:v>1.52366E-10</c:v>
                </c:pt>
                <c:pt idx="7884">
                  <c:v>1.52384E-10</c:v>
                </c:pt>
                <c:pt idx="7885">
                  <c:v>1.5240399999999999E-10</c:v>
                </c:pt>
                <c:pt idx="7886">
                  <c:v>1.52408E-10</c:v>
                </c:pt>
                <c:pt idx="7887">
                  <c:v>1.52417E-10</c:v>
                </c:pt>
                <c:pt idx="7888">
                  <c:v>1.5242100000000001E-10</c:v>
                </c:pt>
                <c:pt idx="7889">
                  <c:v>1.5243000000000001E-10</c:v>
                </c:pt>
                <c:pt idx="7890">
                  <c:v>1.5245499999999999E-10</c:v>
                </c:pt>
                <c:pt idx="7891">
                  <c:v>1.52459E-10</c:v>
                </c:pt>
                <c:pt idx="7892">
                  <c:v>1.5248400000000001E-10</c:v>
                </c:pt>
                <c:pt idx="7893">
                  <c:v>1.5248400000000001E-10</c:v>
                </c:pt>
                <c:pt idx="7894">
                  <c:v>1.5248700000000001E-10</c:v>
                </c:pt>
                <c:pt idx="7895">
                  <c:v>1.5248799999999999E-10</c:v>
                </c:pt>
                <c:pt idx="7896">
                  <c:v>1.5249600000000001E-10</c:v>
                </c:pt>
                <c:pt idx="7897">
                  <c:v>1.5249900000000001E-10</c:v>
                </c:pt>
                <c:pt idx="7898">
                  <c:v>1.5251100000000001E-10</c:v>
                </c:pt>
                <c:pt idx="7899">
                  <c:v>1.5252699999999999E-10</c:v>
                </c:pt>
                <c:pt idx="7900">
                  <c:v>1.5253899999999999E-10</c:v>
                </c:pt>
                <c:pt idx="7901">
                  <c:v>1.5253899999999999E-10</c:v>
                </c:pt>
                <c:pt idx="7902">
                  <c:v>1.5255000000000001E-10</c:v>
                </c:pt>
                <c:pt idx="7903">
                  <c:v>1.5255600000000001E-10</c:v>
                </c:pt>
                <c:pt idx="7904">
                  <c:v>1.5256200000000001E-10</c:v>
                </c:pt>
                <c:pt idx="7905">
                  <c:v>1.5256899999999999E-10</c:v>
                </c:pt>
                <c:pt idx="7906">
                  <c:v>1.5257E-10</c:v>
                </c:pt>
                <c:pt idx="7907">
                  <c:v>1.52585E-10</c:v>
                </c:pt>
                <c:pt idx="7908">
                  <c:v>1.52592E-10</c:v>
                </c:pt>
                <c:pt idx="7909">
                  <c:v>1.5262099999999999E-10</c:v>
                </c:pt>
                <c:pt idx="7910">
                  <c:v>1.5263500000000001E-10</c:v>
                </c:pt>
                <c:pt idx="7911">
                  <c:v>1.5263800000000001E-10</c:v>
                </c:pt>
                <c:pt idx="7912">
                  <c:v>1.5264199999999999E-10</c:v>
                </c:pt>
                <c:pt idx="7913">
                  <c:v>1.5264799999999999E-10</c:v>
                </c:pt>
                <c:pt idx="7914">
                  <c:v>1.5265000000000001E-10</c:v>
                </c:pt>
                <c:pt idx="7915">
                  <c:v>1.5265600000000001E-10</c:v>
                </c:pt>
                <c:pt idx="7916">
                  <c:v>1.5267100000000001E-10</c:v>
                </c:pt>
                <c:pt idx="7917">
                  <c:v>1.5268900000000001E-10</c:v>
                </c:pt>
                <c:pt idx="7918">
                  <c:v>1.527E-10</c:v>
                </c:pt>
                <c:pt idx="7919">
                  <c:v>1.52703E-10</c:v>
                </c:pt>
                <c:pt idx="7920">
                  <c:v>1.5271600000000001E-10</c:v>
                </c:pt>
                <c:pt idx="7921">
                  <c:v>1.5272899999999999E-10</c:v>
                </c:pt>
                <c:pt idx="7922">
                  <c:v>1.5273799999999999E-10</c:v>
                </c:pt>
                <c:pt idx="7923">
                  <c:v>1.5274900000000001E-10</c:v>
                </c:pt>
                <c:pt idx="7924">
                  <c:v>1.5276700000000001E-10</c:v>
                </c:pt>
                <c:pt idx="7925">
                  <c:v>1.52778E-10</c:v>
                </c:pt>
                <c:pt idx="7926">
                  <c:v>1.5279400000000001E-10</c:v>
                </c:pt>
                <c:pt idx="7927">
                  <c:v>1.5279799999999999E-10</c:v>
                </c:pt>
                <c:pt idx="7928">
                  <c:v>1.52806E-10</c:v>
                </c:pt>
                <c:pt idx="7929">
                  <c:v>1.5280699999999999E-10</c:v>
                </c:pt>
                <c:pt idx="7930">
                  <c:v>1.5281600000000001E-10</c:v>
                </c:pt>
                <c:pt idx="7931">
                  <c:v>1.52824E-10</c:v>
                </c:pt>
                <c:pt idx="7932">
                  <c:v>1.5285299999999999E-10</c:v>
                </c:pt>
                <c:pt idx="7933">
                  <c:v>1.52863E-10</c:v>
                </c:pt>
                <c:pt idx="7934">
                  <c:v>1.52866E-10</c:v>
                </c:pt>
                <c:pt idx="7935">
                  <c:v>1.5290300000000001E-10</c:v>
                </c:pt>
                <c:pt idx="7936">
                  <c:v>1.5290699999999999E-10</c:v>
                </c:pt>
                <c:pt idx="7937">
                  <c:v>1.5292799999999999E-10</c:v>
                </c:pt>
                <c:pt idx="7938">
                  <c:v>1.5293699999999999E-10</c:v>
                </c:pt>
                <c:pt idx="7939">
                  <c:v>1.5294200000000001E-10</c:v>
                </c:pt>
                <c:pt idx="7940">
                  <c:v>1.52944E-10</c:v>
                </c:pt>
                <c:pt idx="7941">
                  <c:v>1.5296099999999999E-10</c:v>
                </c:pt>
                <c:pt idx="7942">
                  <c:v>1.52968E-10</c:v>
                </c:pt>
                <c:pt idx="7943">
                  <c:v>1.52977E-10</c:v>
                </c:pt>
                <c:pt idx="7944">
                  <c:v>1.5298400000000001E-10</c:v>
                </c:pt>
                <c:pt idx="7945">
                  <c:v>1.5298700000000001E-10</c:v>
                </c:pt>
                <c:pt idx="7946">
                  <c:v>1.5298799999999999E-10</c:v>
                </c:pt>
                <c:pt idx="7947">
                  <c:v>1.52989E-10</c:v>
                </c:pt>
                <c:pt idx="7948">
                  <c:v>1.5300899999999999E-10</c:v>
                </c:pt>
                <c:pt idx="7949">
                  <c:v>1.53013E-10</c:v>
                </c:pt>
                <c:pt idx="7950">
                  <c:v>1.5302099999999999E-10</c:v>
                </c:pt>
                <c:pt idx="7951">
                  <c:v>1.53046E-10</c:v>
                </c:pt>
                <c:pt idx="7952">
                  <c:v>1.5306300000000001E-10</c:v>
                </c:pt>
                <c:pt idx="7953">
                  <c:v>1.53065E-10</c:v>
                </c:pt>
                <c:pt idx="7954">
                  <c:v>1.5306900000000001E-10</c:v>
                </c:pt>
                <c:pt idx="7955">
                  <c:v>1.5308100000000001E-10</c:v>
                </c:pt>
                <c:pt idx="7956">
                  <c:v>1.5309099999999999E-10</c:v>
                </c:pt>
                <c:pt idx="7957">
                  <c:v>1.5310500000000001E-10</c:v>
                </c:pt>
                <c:pt idx="7958">
                  <c:v>1.5311700000000001E-10</c:v>
                </c:pt>
                <c:pt idx="7959">
                  <c:v>1.53134E-10</c:v>
                </c:pt>
                <c:pt idx="7960">
                  <c:v>1.5314100000000001E-10</c:v>
                </c:pt>
                <c:pt idx="7961">
                  <c:v>1.5315900000000001E-10</c:v>
                </c:pt>
                <c:pt idx="7962">
                  <c:v>1.5316299999999999E-10</c:v>
                </c:pt>
                <c:pt idx="7963">
                  <c:v>1.5316800000000001E-10</c:v>
                </c:pt>
                <c:pt idx="7964">
                  <c:v>1.5317100000000001E-10</c:v>
                </c:pt>
                <c:pt idx="7965">
                  <c:v>1.5317100000000001E-10</c:v>
                </c:pt>
                <c:pt idx="7966">
                  <c:v>1.5317400000000001E-10</c:v>
                </c:pt>
                <c:pt idx="7967">
                  <c:v>1.5318099999999999E-10</c:v>
                </c:pt>
                <c:pt idx="7968">
                  <c:v>1.53182E-10</c:v>
                </c:pt>
                <c:pt idx="7969">
                  <c:v>1.5318300000000001E-10</c:v>
                </c:pt>
                <c:pt idx="7970">
                  <c:v>1.5318399999999999E-10</c:v>
                </c:pt>
                <c:pt idx="7971">
                  <c:v>1.53185E-10</c:v>
                </c:pt>
                <c:pt idx="7972">
                  <c:v>1.53197E-10</c:v>
                </c:pt>
                <c:pt idx="7973">
                  <c:v>1.5320199999999999E-10</c:v>
                </c:pt>
                <c:pt idx="7974">
                  <c:v>1.5321000000000001E-10</c:v>
                </c:pt>
                <c:pt idx="7975">
                  <c:v>1.5323400000000001E-10</c:v>
                </c:pt>
                <c:pt idx="7976">
                  <c:v>1.53236E-10</c:v>
                </c:pt>
                <c:pt idx="7977">
                  <c:v>1.5327E-10</c:v>
                </c:pt>
                <c:pt idx="7978">
                  <c:v>1.5328600000000001E-10</c:v>
                </c:pt>
                <c:pt idx="7979">
                  <c:v>1.5330100000000001E-10</c:v>
                </c:pt>
                <c:pt idx="7980">
                  <c:v>1.5331699999999999E-10</c:v>
                </c:pt>
                <c:pt idx="7981">
                  <c:v>1.5332800000000001E-10</c:v>
                </c:pt>
                <c:pt idx="7982">
                  <c:v>1.5333100000000001E-10</c:v>
                </c:pt>
                <c:pt idx="7983">
                  <c:v>1.5333799999999999E-10</c:v>
                </c:pt>
                <c:pt idx="7984">
                  <c:v>1.5334099999999999E-10</c:v>
                </c:pt>
                <c:pt idx="7985">
                  <c:v>1.53345E-10</c:v>
                </c:pt>
                <c:pt idx="7986">
                  <c:v>1.5334900000000001E-10</c:v>
                </c:pt>
                <c:pt idx="7987">
                  <c:v>1.53363E-10</c:v>
                </c:pt>
                <c:pt idx="7988">
                  <c:v>1.5336499999999999E-10</c:v>
                </c:pt>
                <c:pt idx="7989">
                  <c:v>1.5337900000000001E-10</c:v>
                </c:pt>
                <c:pt idx="7990">
                  <c:v>1.5337999999999999E-10</c:v>
                </c:pt>
                <c:pt idx="7991">
                  <c:v>1.5338800000000001E-10</c:v>
                </c:pt>
                <c:pt idx="7992">
                  <c:v>1.5340000000000001E-10</c:v>
                </c:pt>
                <c:pt idx="7993">
                  <c:v>1.5340999999999999E-10</c:v>
                </c:pt>
                <c:pt idx="7994">
                  <c:v>1.53417E-10</c:v>
                </c:pt>
                <c:pt idx="7995">
                  <c:v>1.5343099999999999E-10</c:v>
                </c:pt>
                <c:pt idx="7996">
                  <c:v>1.5344200000000001E-10</c:v>
                </c:pt>
                <c:pt idx="7997">
                  <c:v>1.5345700000000001E-10</c:v>
                </c:pt>
                <c:pt idx="7998">
                  <c:v>1.5346099999999999E-10</c:v>
                </c:pt>
                <c:pt idx="7999">
                  <c:v>1.53465E-10</c:v>
                </c:pt>
                <c:pt idx="8000">
                  <c:v>1.53474E-10</c:v>
                </c:pt>
                <c:pt idx="8001">
                  <c:v>1.5347500000000001E-10</c:v>
                </c:pt>
                <c:pt idx="8002">
                  <c:v>1.5347899999999999E-10</c:v>
                </c:pt>
                <c:pt idx="8003">
                  <c:v>1.53484E-10</c:v>
                </c:pt>
                <c:pt idx="8004">
                  <c:v>1.5348499999999999E-10</c:v>
                </c:pt>
                <c:pt idx="8005">
                  <c:v>1.5348499999999999E-10</c:v>
                </c:pt>
                <c:pt idx="8006">
                  <c:v>1.53499E-10</c:v>
                </c:pt>
                <c:pt idx="8007">
                  <c:v>1.53511E-10</c:v>
                </c:pt>
                <c:pt idx="8008">
                  <c:v>1.5353900000000001E-10</c:v>
                </c:pt>
                <c:pt idx="8009">
                  <c:v>1.5355E-10</c:v>
                </c:pt>
                <c:pt idx="8010">
                  <c:v>1.53583E-10</c:v>
                </c:pt>
                <c:pt idx="8011">
                  <c:v>1.53601E-10</c:v>
                </c:pt>
                <c:pt idx="8012">
                  <c:v>1.53607E-10</c:v>
                </c:pt>
                <c:pt idx="8013">
                  <c:v>1.5362099999999999E-10</c:v>
                </c:pt>
                <c:pt idx="8014">
                  <c:v>1.5364700000000001E-10</c:v>
                </c:pt>
                <c:pt idx="8015">
                  <c:v>1.5365000000000001E-10</c:v>
                </c:pt>
                <c:pt idx="8016">
                  <c:v>1.5366299999999999E-10</c:v>
                </c:pt>
                <c:pt idx="8017">
                  <c:v>1.5366299999999999E-10</c:v>
                </c:pt>
                <c:pt idx="8018">
                  <c:v>1.53673E-10</c:v>
                </c:pt>
                <c:pt idx="8019">
                  <c:v>1.5367499999999999E-10</c:v>
                </c:pt>
                <c:pt idx="8020">
                  <c:v>1.5368099999999999E-10</c:v>
                </c:pt>
                <c:pt idx="8021">
                  <c:v>1.53685E-10</c:v>
                </c:pt>
                <c:pt idx="8022">
                  <c:v>1.53703E-10</c:v>
                </c:pt>
                <c:pt idx="8023">
                  <c:v>1.53703E-10</c:v>
                </c:pt>
                <c:pt idx="8024">
                  <c:v>1.5371099999999999E-10</c:v>
                </c:pt>
                <c:pt idx="8025">
                  <c:v>1.5371399999999999E-10</c:v>
                </c:pt>
                <c:pt idx="8026">
                  <c:v>1.5374199999999999E-10</c:v>
                </c:pt>
                <c:pt idx="8027">
                  <c:v>1.53749E-10</c:v>
                </c:pt>
                <c:pt idx="8028">
                  <c:v>1.53752E-10</c:v>
                </c:pt>
                <c:pt idx="8029">
                  <c:v>1.5375699999999999E-10</c:v>
                </c:pt>
                <c:pt idx="8030">
                  <c:v>1.5375999999999999E-10</c:v>
                </c:pt>
                <c:pt idx="8031">
                  <c:v>1.53767E-10</c:v>
                </c:pt>
                <c:pt idx="8032">
                  <c:v>1.5377E-10</c:v>
                </c:pt>
                <c:pt idx="8033">
                  <c:v>1.5377100000000001E-10</c:v>
                </c:pt>
                <c:pt idx="8034">
                  <c:v>1.53785E-10</c:v>
                </c:pt>
                <c:pt idx="8035">
                  <c:v>1.5381600000000001E-10</c:v>
                </c:pt>
                <c:pt idx="8036">
                  <c:v>1.5382299999999999E-10</c:v>
                </c:pt>
                <c:pt idx="8037">
                  <c:v>1.53824E-10</c:v>
                </c:pt>
                <c:pt idx="8038">
                  <c:v>1.5383499999999999E-10</c:v>
                </c:pt>
                <c:pt idx="8039">
                  <c:v>1.5384000000000001E-10</c:v>
                </c:pt>
                <c:pt idx="8040">
                  <c:v>1.5384099999999999E-10</c:v>
                </c:pt>
                <c:pt idx="8041">
                  <c:v>1.5384099999999999E-10</c:v>
                </c:pt>
                <c:pt idx="8042">
                  <c:v>1.5385299999999999E-10</c:v>
                </c:pt>
                <c:pt idx="8043">
                  <c:v>1.5386E-10</c:v>
                </c:pt>
                <c:pt idx="8044">
                  <c:v>1.53863E-10</c:v>
                </c:pt>
                <c:pt idx="8045">
                  <c:v>1.5386499999999999E-10</c:v>
                </c:pt>
                <c:pt idx="8046">
                  <c:v>1.53905E-10</c:v>
                </c:pt>
                <c:pt idx="8047">
                  <c:v>1.53947E-10</c:v>
                </c:pt>
                <c:pt idx="8048">
                  <c:v>1.5394899999999999E-10</c:v>
                </c:pt>
                <c:pt idx="8049">
                  <c:v>1.5395200000000001E-10</c:v>
                </c:pt>
                <c:pt idx="8050">
                  <c:v>1.53954E-10</c:v>
                </c:pt>
                <c:pt idx="8051">
                  <c:v>1.53959E-10</c:v>
                </c:pt>
                <c:pt idx="8052">
                  <c:v>1.5396400000000001E-10</c:v>
                </c:pt>
                <c:pt idx="8053">
                  <c:v>1.5397000000000001E-10</c:v>
                </c:pt>
                <c:pt idx="8054">
                  <c:v>1.5397300000000001E-10</c:v>
                </c:pt>
                <c:pt idx="8055">
                  <c:v>1.5399400000000001E-10</c:v>
                </c:pt>
                <c:pt idx="8056">
                  <c:v>1.5402700000000001E-10</c:v>
                </c:pt>
                <c:pt idx="8057">
                  <c:v>1.54053E-10</c:v>
                </c:pt>
                <c:pt idx="8058">
                  <c:v>1.5405400000000001E-10</c:v>
                </c:pt>
                <c:pt idx="8059">
                  <c:v>1.5406300000000001E-10</c:v>
                </c:pt>
                <c:pt idx="8060">
                  <c:v>1.5406399999999999E-10</c:v>
                </c:pt>
                <c:pt idx="8061">
                  <c:v>1.54065E-10</c:v>
                </c:pt>
                <c:pt idx="8062">
                  <c:v>1.5406699999999999E-10</c:v>
                </c:pt>
                <c:pt idx="8063">
                  <c:v>1.54068E-10</c:v>
                </c:pt>
                <c:pt idx="8064">
                  <c:v>1.5407899999999999E-10</c:v>
                </c:pt>
                <c:pt idx="8065">
                  <c:v>1.5408499999999999E-10</c:v>
                </c:pt>
                <c:pt idx="8066">
                  <c:v>1.5409099999999999E-10</c:v>
                </c:pt>
                <c:pt idx="8067">
                  <c:v>1.5410200000000001E-10</c:v>
                </c:pt>
                <c:pt idx="8068">
                  <c:v>1.5410599999999999E-10</c:v>
                </c:pt>
                <c:pt idx="8069">
                  <c:v>1.5411499999999999E-10</c:v>
                </c:pt>
                <c:pt idx="8070">
                  <c:v>1.5412000000000001E-10</c:v>
                </c:pt>
                <c:pt idx="8071">
                  <c:v>1.5412699999999999E-10</c:v>
                </c:pt>
                <c:pt idx="8072">
                  <c:v>1.5413200000000001E-10</c:v>
                </c:pt>
                <c:pt idx="8073">
                  <c:v>1.5414400000000001E-10</c:v>
                </c:pt>
                <c:pt idx="8074">
                  <c:v>1.5414700000000001E-10</c:v>
                </c:pt>
                <c:pt idx="8075">
                  <c:v>1.5415399999999999E-10</c:v>
                </c:pt>
                <c:pt idx="8076">
                  <c:v>1.54155E-10</c:v>
                </c:pt>
                <c:pt idx="8077">
                  <c:v>1.5418400000000001E-10</c:v>
                </c:pt>
                <c:pt idx="8078">
                  <c:v>1.54186E-10</c:v>
                </c:pt>
                <c:pt idx="8079">
                  <c:v>1.5420500000000001E-10</c:v>
                </c:pt>
                <c:pt idx="8080">
                  <c:v>1.5420800000000001E-10</c:v>
                </c:pt>
                <c:pt idx="8081">
                  <c:v>1.5420800000000001E-10</c:v>
                </c:pt>
                <c:pt idx="8082">
                  <c:v>1.5421799999999999E-10</c:v>
                </c:pt>
                <c:pt idx="8083">
                  <c:v>1.5422300000000001E-10</c:v>
                </c:pt>
                <c:pt idx="8084">
                  <c:v>1.54225E-10</c:v>
                </c:pt>
                <c:pt idx="8085">
                  <c:v>1.5424E-10</c:v>
                </c:pt>
                <c:pt idx="8086">
                  <c:v>1.5425300000000001E-10</c:v>
                </c:pt>
                <c:pt idx="8087">
                  <c:v>1.5425399999999999E-10</c:v>
                </c:pt>
                <c:pt idx="8088">
                  <c:v>1.5425900000000001E-10</c:v>
                </c:pt>
                <c:pt idx="8089">
                  <c:v>1.54282E-10</c:v>
                </c:pt>
                <c:pt idx="8090">
                  <c:v>1.5428399999999999E-10</c:v>
                </c:pt>
                <c:pt idx="8091">
                  <c:v>1.5429200000000001E-10</c:v>
                </c:pt>
                <c:pt idx="8092">
                  <c:v>1.54303E-10</c:v>
                </c:pt>
                <c:pt idx="8093">
                  <c:v>1.5430499999999999E-10</c:v>
                </c:pt>
                <c:pt idx="8094">
                  <c:v>1.54306E-10</c:v>
                </c:pt>
                <c:pt idx="8095">
                  <c:v>1.5430700000000001E-10</c:v>
                </c:pt>
                <c:pt idx="8096">
                  <c:v>1.5432500000000001E-10</c:v>
                </c:pt>
                <c:pt idx="8097">
                  <c:v>1.5434300000000001E-10</c:v>
                </c:pt>
                <c:pt idx="8098">
                  <c:v>1.5434300000000001E-10</c:v>
                </c:pt>
                <c:pt idx="8099">
                  <c:v>1.54366E-10</c:v>
                </c:pt>
                <c:pt idx="8100">
                  <c:v>1.54393E-10</c:v>
                </c:pt>
                <c:pt idx="8101">
                  <c:v>1.5440399999999999E-10</c:v>
                </c:pt>
                <c:pt idx="8102">
                  <c:v>1.5440700000000001E-10</c:v>
                </c:pt>
                <c:pt idx="8103">
                  <c:v>1.5441000000000001E-10</c:v>
                </c:pt>
                <c:pt idx="8104">
                  <c:v>1.54411E-10</c:v>
                </c:pt>
                <c:pt idx="8105">
                  <c:v>1.5443499999999999E-10</c:v>
                </c:pt>
                <c:pt idx="8106">
                  <c:v>1.54484E-10</c:v>
                </c:pt>
                <c:pt idx="8107">
                  <c:v>1.5449499999999999E-10</c:v>
                </c:pt>
                <c:pt idx="8108">
                  <c:v>1.5449499999999999E-10</c:v>
                </c:pt>
                <c:pt idx="8109">
                  <c:v>1.54514E-10</c:v>
                </c:pt>
                <c:pt idx="8110">
                  <c:v>1.5452E-10</c:v>
                </c:pt>
                <c:pt idx="8111">
                  <c:v>1.5453699999999999E-10</c:v>
                </c:pt>
                <c:pt idx="8112">
                  <c:v>1.54541E-10</c:v>
                </c:pt>
                <c:pt idx="8113">
                  <c:v>1.5454200000000001E-10</c:v>
                </c:pt>
                <c:pt idx="8114">
                  <c:v>1.5454599999999999E-10</c:v>
                </c:pt>
                <c:pt idx="8115">
                  <c:v>1.54547E-10</c:v>
                </c:pt>
                <c:pt idx="8116">
                  <c:v>1.5455199999999999E-10</c:v>
                </c:pt>
                <c:pt idx="8117">
                  <c:v>1.5455700000000001E-10</c:v>
                </c:pt>
                <c:pt idx="8118">
                  <c:v>1.54595E-10</c:v>
                </c:pt>
                <c:pt idx="8119">
                  <c:v>1.5460599999999999E-10</c:v>
                </c:pt>
                <c:pt idx="8120">
                  <c:v>1.5461100000000001E-10</c:v>
                </c:pt>
                <c:pt idx="8121">
                  <c:v>1.5462099999999999E-10</c:v>
                </c:pt>
                <c:pt idx="8122">
                  <c:v>1.5466699999999999E-10</c:v>
                </c:pt>
                <c:pt idx="8123">
                  <c:v>1.54671E-10</c:v>
                </c:pt>
                <c:pt idx="8124">
                  <c:v>1.5468E-10</c:v>
                </c:pt>
                <c:pt idx="8125">
                  <c:v>1.54686E-10</c:v>
                </c:pt>
                <c:pt idx="8126">
                  <c:v>1.5468700000000001E-10</c:v>
                </c:pt>
                <c:pt idx="8127">
                  <c:v>1.54731E-10</c:v>
                </c:pt>
                <c:pt idx="8128">
                  <c:v>1.5473599999999999E-10</c:v>
                </c:pt>
                <c:pt idx="8129">
                  <c:v>1.5474E-10</c:v>
                </c:pt>
                <c:pt idx="8130">
                  <c:v>1.5475699999999999E-10</c:v>
                </c:pt>
                <c:pt idx="8131">
                  <c:v>1.5475900000000001E-10</c:v>
                </c:pt>
                <c:pt idx="8132">
                  <c:v>1.5476299999999999E-10</c:v>
                </c:pt>
                <c:pt idx="8133">
                  <c:v>1.5476299999999999E-10</c:v>
                </c:pt>
                <c:pt idx="8134">
                  <c:v>1.5476500000000001E-10</c:v>
                </c:pt>
                <c:pt idx="8135">
                  <c:v>1.5476500000000001E-10</c:v>
                </c:pt>
                <c:pt idx="8136">
                  <c:v>1.5478000000000001E-10</c:v>
                </c:pt>
                <c:pt idx="8137">
                  <c:v>1.548E-10</c:v>
                </c:pt>
                <c:pt idx="8138">
                  <c:v>1.5480400000000001E-10</c:v>
                </c:pt>
                <c:pt idx="8139">
                  <c:v>1.5480400000000001E-10</c:v>
                </c:pt>
                <c:pt idx="8140">
                  <c:v>1.54806E-10</c:v>
                </c:pt>
                <c:pt idx="8141">
                  <c:v>1.54806E-10</c:v>
                </c:pt>
                <c:pt idx="8142">
                  <c:v>1.5480700000000001E-10</c:v>
                </c:pt>
                <c:pt idx="8143">
                  <c:v>1.5481099999999999E-10</c:v>
                </c:pt>
                <c:pt idx="8144">
                  <c:v>1.5484399999999999E-10</c:v>
                </c:pt>
                <c:pt idx="8145">
                  <c:v>1.54848E-10</c:v>
                </c:pt>
                <c:pt idx="8146">
                  <c:v>1.54852E-10</c:v>
                </c:pt>
                <c:pt idx="8147">
                  <c:v>1.5486200000000001E-10</c:v>
                </c:pt>
                <c:pt idx="8148">
                  <c:v>1.54869E-10</c:v>
                </c:pt>
                <c:pt idx="8149">
                  <c:v>1.54873E-10</c:v>
                </c:pt>
                <c:pt idx="8150">
                  <c:v>1.5487400000000001E-10</c:v>
                </c:pt>
                <c:pt idx="8151">
                  <c:v>1.5487700000000001E-10</c:v>
                </c:pt>
                <c:pt idx="8152">
                  <c:v>1.54879E-10</c:v>
                </c:pt>
                <c:pt idx="8153">
                  <c:v>1.5488099999999999E-10</c:v>
                </c:pt>
                <c:pt idx="8154">
                  <c:v>1.5489200000000001E-10</c:v>
                </c:pt>
                <c:pt idx="8155">
                  <c:v>1.54894E-10</c:v>
                </c:pt>
                <c:pt idx="8156">
                  <c:v>1.5494999999999999E-10</c:v>
                </c:pt>
                <c:pt idx="8157">
                  <c:v>1.5495800000000001E-10</c:v>
                </c:pt>
                <c:pt idx="8158">
                  <c:v>1.5496700000000001E-10</c:v>
                </c:pt>
                <c:pt idx="8159">
                  <c:v>1.5497000000000001E-10</c:v>
                </c:pt>
                <c:pt idx="8160">
                  <c:v>1.5498200000000001E-10</c:v>
                </c:pt>
                <c:pt idx="8161">
                  <c:v>1.5498800000000001E-10</c:v>
                </c:pt>
                <c:pt idx="8162">
                  <c:v>1.5499499999999999E-10</c:v>
                </c:pt>
                <c:pt idx="8163">
                  <c:v>1.5502199999999999E-10</c:v>
                </c:pt>
                <c:pt idx="8164">
                  <c:v>1.5502499999999999E-10</c:v>
                </c:pt>
                <c:pt idx="8165">
                  <c:v>1.5503600000000001E-10</c:v>
                </c:pt>
                <c:pt idx="8166">
                  <c:v>1.5505E-10</c:v>
                </c:pt>
                <c:pt idx="8167">
                  <c:v>1.55053E-10</c:v>
                </c:pt>
                <c:pt idx="8168">
                  <c:v>1.55071E-10</c:v>
                </c:pt>
                <c:pt idx="8169">
                  <c:v>1.55075E-10</c:v>
                </c:pt>
                <c:pt idx="8170">
                  <c:v>1.5507599999999999E-10</c:v>
                </c:pt>
                <c:pt idx="8171">
                  <c:v>1.5508800000000001E-10</c:v>
                </c:pt>
                <c:pt idx="8172">
                  <c:v>1.55104E-10</c:v>
                </c:pt>
                <c:pt idx="8173">
                  <c:v>1.55108E-10</c:v>
                </c:pt>
                <c:pt idx="8174">
                  <c:v>1.55117E-10</c:v>
                </c:pt>
                <c:pt idx="8175">
                  <c:v>1.5513900000000001E-10</c:v>
                </c:pt>
                <c:pt idx="8176">
                  <c:v>1.55141E-10</c:v>
                </c:pt>
                <c:pt idx="8177">
                  <c:v>1.55165E-10</c:v>
                </c:pt>
                <c:pt idx="8178">
                  <c:v>1.55177E-10</c:v>
                </c:pt>
                <c:pt idx="8179">
                  <c:v>1.5519000000000001E-10</c:v>
                </c:pt>
                <c:pt idx="8180">
                  <c:v>1.55192E-10</c:v>
                </c:pt>
                <c:pt idx="8181">
                  <c:v>1.5519300000000001E-10</c:v>
                </c:pt>
                <c:pt idx="8182">
                  <c:v>1.55195E-10</c:v>
                </c:pt>
                <c:pt idx="8183">
                  <c:v>1.5521799999999999E-10</c:v>
                </c:pt>
                <c:pt idx="8184">
                  <c:v>1.55225E-10</c:v>
                </c:pt>
                <c:pt idx="8185">
                  <c:v>1.5522699999999999E-10</c:v>
                </c:pt>
                <c:pt idx="8186">
                  <c:v>1.5523500000000001E-10</c:v>
                </c:pt>
                <c:pt idx="8187">
                  <c:v>1.5524199999999999E-10</c:v>
                </c:pt>
                <c:pt idx="8188">
                  <c:v>1.5524499999999999E-10</c:v>
                </c:pt>
                <c:pt idx="8189">
                  <c:v>1.55246E-10</c:v>
                </c:pt>
                <c:pt idx="8190">
                  <c:v>1.5525300000000001E-10</c:v>
                </c:pt>
                <c:pt idx="8191">
                  <c:v>1.55258E-10</c:v>
                </c:pt>
                <c:pt idx="8192">
                  <c:v>1.5525999999999999E-10</c:v>
                </c:pt>
                <c:pt idx="8193">
                  <c:v>1.55264E-10</c:v>
                </c:pt>
                <c:pt idx="8194">
                  <c:v>1.55316E-10</c:v>
                </c:pt>
                <c:pt idx="8195">
                  <c:v>1.5532000000000001E-10</c:v>
                </c:pt>
                <c:pt idx="8196">
                  <c:v>1.5532300000000001E-10</c:v>
                </c:pt>
                <c:pt idx="8197">
                  <c:v>1.5535900000000001E-10</c:v>
                </c:pt>
                <c:pt idx="8198">
                  <c:v>1.55361E-10</c:v>
                </c:pt>
                <c:pt idx="8199">
                  <c:v>1.5537100000000001E-10</c:v>
                </c:pt>
                <c:pt idx="8200">
                  <c:v>1.55376E-10</c:v>
                </c:pt>
                <c:pt idx="8201">
                  <c:v>1.55379E-10</c:v>
                </c:pt>
                <c:pt idx="8202">
                  <c:v>1.55382E-10</c:v>
                </c:pt>
                <c:pt idx="8203">
                  <c:v>1.5538600000000001E-10</c:v>
                </c:pt>
                <c:pt idx="8204">
                  <c:v>1.5540700000000001E-10</c:v>
                </c:pt>
                <c:pt idx="8205">
                  <c:v>1.5541000000000001E-10</c:v>
                </c:pt>
                <c:pt idx="8206">
                  <c:v>1.5541399999999999E-10</c:v>
                </c:pt>
                <c:pt idx="8207">
                  <c:v>1.55421E-10</c:v>
                </c:pt>
                <c:pt idx="8208">
                  <c:v>1.5545800000000001E-10</c:v>
                </c:pt>
                <c:pt idx="8209">
                  <c:v>1.5546E-10</c:v>
                </c:pt>
                <c:pt idx="8210">
                  <c:v>1.5549E-10</c:v>
                </c:pt>
                <c:pt idx="8211">
                  <c:v>1.5549400000000001E-10</c:v>
                </c:pt>
                <c:pt idx="8212">
                  <c:v>1.5549799999999999E-10</c:v>
                </c:pt>
                <c:pt idx="8213">
                  <c:v>1.5550000000000001E-10</c:v>
                </c:pt>
                <c:pt idx="8214">
                  <c:v>1.5550099999999999E-10</c:v>
                </c:pt>
                <c:pt idx="8215">
                  <c:v>1.5550900000000001E-10</c:v>
                </c:pt>
                <c:pt idx="8216">
                  <c:v>1.55529E-10</c:v>
                </c:pt>
                <c:pt idx="8217">
                  <c:v>1.5553099999999999E-10</c:v>
                </c:pt>
                <c:pt idx="8218">
                  <c:v>1.55539E-10</c:v>
                </c:pt>
                <c:pt idx="8219">
                  <c:v>1.5554600000000001E-10</c:v>
                </c:pt>
                <c:pt idx="8220">
                  <c:v>1.5554600000000001E-10</c:v>
                </c:pt>
                <c:pt idx="8221">
                  <c:v>1.5555E-10</c:v>
                </c:pt>
                <c:pt idx="8222">
                  <c:v>1.5556499999999999E-10</c:v>
                </c:pt>
                <c:pt idx="8223">
                  <c:v>1.5556499999999999E-10</c:v>
                </c:pt>
                <c:pt idx="8224">
                  <c:v>1.5557699999999999E-10</c:v>
                </c:pt>
                <c:pt idx="8225">
                  <c:v>1.5558500000000001E-10</c:v>
                </c:pt>
                <c:pt idx="8226">
                  <c:v>1.5558599999999999E-10</c:v>
                </c:pt>
                <c:pt idx="8227">
                  <c:v>1.5560600000000001E-10</c:v>
                </c:pt>
                <c:pt idx="8228">
                  <c:v>1.55629E-10</c:v>
                </c:pt>
                <c:pt idx="8229">
                  <c:v>1.55644E-10</c:v>
                </c:pt>
                <c:pt idx="8230">
                  <c:v>1.5565E-10</c:v>
                </c:pt>
                <c:pt idx="8231">
                  <c:v>1.5565799999999999E-10</c:v>
                </c:pt>
                <c:pt idx="8232">
                  <c:v>1.55659E-10</c:v>
                </c:pt>
                <c:pt idx="8233">
                  <c:v>1.5566699999999999E-10</c:v>
                </c:pt>
                <c:pt idx="8234">
                  <c:v>1.5566900000000001E-10</c:v>
                </c:pt>
                <c:pt idx="8235">
                  <c:v>1.5567200000000001E-10</c:v>
                </c:pt>
                <c:pt idx="8236">
                  <c:v>1.5570800000000001E-10</c:v>
                </c:pt>
                <c:pt idx="8237">
                  <c:v>1.55728E-10</c:v>
                </c:pt>
                <c:pt idx="8238">
                  <c:v>1.5573200000000001E-10</c:v>
                </c:pt>
                <c:pt idx="8239">
                  <c:v>1.55737E-10</c:v>
                </c:pt>
                <c:pt idx="8240">
                  <c:v>1.5574700000000001E-10</c:v>
                </c:pt>
                <c:pt idx="8241">
                  <c:v>1.55779E-10</c:v>
                </c:pt>
                <c:pt idx="8242">
                  <c:v>1.5578100000000001E-10</c:v>
                </c:pt>
                <c:pt idx="8243">
                  <c:v>1.55782E-10</c:v>
                </c:pt>
                <c:pt idx="8244">
                  <c:v>1.55792E-10</c:v>
                </c:pt>
                <c:pt idx="8245">
                  <c:v>1.5579300000000001E-10</c:v>
                </c:pt>
                <c:pt idx="8246">
                  <c:v>1.5579300000000001E-10</c:v>
                </c:pt>
                <c:pt idx="8247">
                  <c:v>1.5579699999999999E-10</c:v>
                </c:pt>
                <c:pt idx="8248">
                  <c:v>1.5580299999999999E-10</c:v>
                </c:pt>
                <c:pt idx="8249">
                  <c:v>1.5581E-10</c:v>
                </c:pt>
                <c:pt idx="8250">
                  <c:v>1.5582999999999999E-10</c:v>
                </c:pt>
                <c:pt idx="8251">
                  <c:v>1.5583599999999999E-10</c:v>
                </c:pt>
                <c:pt idx="8252">
                  <c:v>1.5586599999999999E-10</c:v>
                </c:pt>
                <c:pt idx="8253">
                  <c:v>1.5587400000000001E-10</c:v>
                </c:pt>
                <c:pt idx="8254">
                  <c:v>1.5589299999999999E-10</c:v>
                </c:pt>
                <c:pt idx="8255">
                  <c:v>1.5589500000000001E-10</c:v>
                </c:pt>
                <c:pt idx="8256">
                  <c:v>1.55897E-10</c:v>
                </c:pt>
                <c:pt idx="8257">
                  <c:v>1.55903E-10</c:v>
                </c:pt>
                <c:pt idx="8258">
                  <c:v>1.5590400000000001E-10</c:v>
                </c:pt>
                <c:pt idx="8259">
                  <c:v>1.5593100000000001E-10</c:v>
                </c:pt>
                <c:pt idx="8260">
                  <c:v>1.5594099999999999E-10</c:v>
                </c:pt>
                <c:pt idx="8261">
                  <c:v>1.5595299999999999E-10</c:v>
                </c:pt>
                <c:pt idx="8262">
                  <c:v>1.5596100000000001E-10</c:v>
                </c:pt>
                <c:pt idx="8263">
                  <c:v>1.55979E-10</c:v>
                </c:pt>
                <c:pt idx="8264">
                  <c:v>1.55987E-10</c:v>
                </c:pt>
                <c:pt idx="8265">
                  <c:v>1.55988E-10</c:v>
                </c:pt>
                <c:pt idx="8266">
                  <c:v>1.5600400000000001E-10</c:v>
                </c:pt>
                <c:pt idx="8267">
                  <c:v>1.56006E-10</c:v>
                </c:pt>
                <c:pt idx="8268">
                  <c:v>1.56008E-10</c:v>
                </c:pt>
                <c:pt idx="8269">
                  <c:v>1.56021E-10</c:v>
                </c:pt>
                <c:pt idx="8270">
                  <c:v>1.5604000000000001E-10</c:v>
                </c:pt>
                <c:pt idx="8271">
                  <c:v>1.5604399999999999E-10</c:v>
                </c:pt>
                <c:pt idx="8272">
                  <c:v>1.56048E-10</c:v>
                </c:pt>
                <c:pt idx="8273">
                  <c:v>1.56066E-10</c:v>
                </c:pt>
                <c:pt idx="8274">
                  <c:v>1.56069E-10</c:v>
                </c:pt>
                <c:pt idx="8275">
                  <c:v>1.5607600000000001E-10</c:v>
                </c:pt>
                <c:pt idx="8276">
                  <c:v>1.56081E-10</c:v>
                </c:pt>
                <c:pt idx="8277">
                  <c:v>1.56081E-10</c:v>
                </c:pt>
                <c:pt idx="8278">
                  <c:v>1.56111E-10</c:v>
                </c:pt>
                <c:pt idx="8279">
                  <c:v>1.5611500000000001E-10</c:v>
                </c:pt>
                <c:pt idx="8280">
                  <c:v>1.56153E-10</c:v>
                </c:pt>
                <c:pt idx="8281">
                  <c:v>1.56159E-10</c:v>
                </c:pt>
                <c:pt idx="8282">
                  <c:v>1.5616000000000001E-10</c:v>
                </c:pt>
                <c:pt idx="8283">
                  <c:v>1.56174E-10</c:v>
                </c:pt>
                <c:pt idx="8284">
                  <c:v>1.5618199999999999E-10</c:v>
                </c:pt>
                <c:pt idx="8285">
                  <c:v>1.56189E-10</c:v>
                </c:pt>
                <c:pt idx="8286">
                  <c:v>1.5619600000000001E-10</c:v>
                </c:pt>
                <c:pt idx="8287">
                  <c:v>1.56213E-10</c:v>
                </c:pt>
                <c:pt idx="8288">
                  <c:v>1.56216E-10</c:v>
                </c:pt>
                <c:pt idx="8289">
                  <c:v>1.5624299999999999E-10</c:v>
                </c:pt>
                <c:pt idx="8290">
                  <c:v>1.5626000000000001E-10</c:v>
                </c:pt>
                <c:pt idx="8291">
                  <c:v>1.5626600000000001E-10</c:v>
                </c:pt>
                <c:pt idx="8292">
                  <c:v>1.56274E-10</c:v>
                </c:pt>
                <c:pt idx="8293">
                  <c:v>1.56283E-10</c:v>
                </c:pt>
                <c:pt idx="8294">
                  <c:v>1.5630599999999999E-10</c:v>
                </c:pt>
                <c:pt idx="8295">
                  <c:v>1.5631E-10</c:v>
                </c:pt>
                <c:pt idx="8296">
                  <c:v>1.5631499999999999E-10</c:v>
                </c:pt>
                <c:pt idx="8297">
                  <c:v>1.56328E-10</c:v>
                </c:pt>
                <c:pt idx="8298">
                  <c:v>1.56334E-10</c:v>
                </c:pt>
                <c:pt idx="8299">
                  <c:v>1.5634100000000001E-10</c:v>
                </c:pt>
                <c:pt idx="8300">
                  <c:v>1.5634100000000001E-10</c:v>
                </c:pt>
                <c:pt idx="8301">
                  <c:v>1.5634199999999999E-10</c:v>
                </c:pt>
                <c:pt idx="8302">
                  <c:v>1.5634400000000001E-10</c:v>
                </c:pt>
                <c:pt idx="8303">
                  <c:v>1.5638000000000001E-10</c:v>
                </c:pt>
                <c:pt idx="8304">
                  <c:v>1.5638699999999999E-10</c:v>
                </c:pt>
                <c:pt idx="8305">
                  <c:v>1.5639299999999999E-10</c:v>
                </c:pt>
                <c:pt idx="8306">
                  <c:v>1.5642200000000001E-10</c:v>
                </c:pt>
                <c:pt idx="8307">
                  <c:v>1.5642200000000001E-10</c:v>
                </c:pt>
                <c:pt idx="8308">
                  <c:v>1.5642599999999999E-10</c:v>
                </c:pt>
                <c:pt idx="8309">
                  <c:v>1.5642800000000001E-10</c:v>
                </c:pt>
                <c:pt idx="8310">
                  <c:v>1.56439E-10</c:v>
                </c:pt>
                <c:pt idx="8311">
                  <c:v>1.5644399999999999E-10</c:v>
                </c:pt>
                <c:pt idx="8312">
                  <c:v>1.56445E-10</c:v>
                </c:pt>
                <c:pt idx="8313">
                  <c:v>1.5645900000000001E-10</c:v>
                </c:pt>
                <c:pt idx="8314">
                  <c:v>1.56463E-10</c:v>
                </c:pt>
                <c:pt idx="8315">
                  <c:v>1.5646500000000001E-10</c:v>
                </c:pt>
                <c:pt idx="8316">
                  <c:v>1.56473E-10</c:v>
                </c:pt>
                <c:pt idx="8317">
                  <c:v>1.5647700000000001E-10</c:v>
                </c:pt>
                <c:pt idx="8318">
                  <c:v>1.5648999999999999E-10</c:v>
                </c:pt>
                <c:pt idx="8319">
                  <c:v>1.5651099999999999E-10</c:v>
                </c:pt>
                <c:pt idx="8320">
                  <c:v>1.5651600000000001E-10</c:v>
                </c:pt>
                <c:pt idx="8321">
                  <c:v>1.56527E-10</c:v>
                </c:pt>
                <c:pt idx="8322">
                  <c:v>1.5652800000000001E-10</c:v>
                </c:pt>
                <c:pt idx="8323">
                  <c:v>1.5652800000000001E-10</c:v>
                </c:pt>
                <c:pt idx="8324">
                  <c:v>1.5653E-10</c:v>
                </c:pt>
                <c:pt idx="8325">
                  <c:v>1.56536E-10</c:v>
                </c:pt>
                <c:pt idx="8326">
                  <c:v>1.56578E-10</c:v>
                </c:pt>
                <c:pt idx="8327">
                  <c:v>1.56602E-10</c:v>
                </c:pt>
                <c:pt idx="8328">
                  <c:v>1.5660699999999999E-10</c:v>
                </c:pt>
                <c:pt idx="8329">
                  <c:v>1.5660999999999999E-10</c:v>
                </c:pt>
                <c:pt idx="8330">
                  <c:v>1.5660999999999999E-10</c:v>
                </c:pt>
                <c:pt idx="8331">
                  <c:v>1.56611E-10</c:v>
                </c:pt>
                <c:pt idx="8332">
                  <c:v>1.5661299999999999E-10</c:v>
                </c:pt>
                <c:pt idx="8333">
                  <c:v>1.5661500000000001E-10</c:v>
                </c:pt>
                <c:pt idx="8334">
                  <c:v>1.5662100000000001E-10</c:v>
                </c:pt>
                <c:pt idx="8335">
                  <c:v>1.56626E-10</c:v>
                </c:pt>
                <c:pt idx="8336">
                  <c:v>1.5663399999999999E-10</c:v>
                </c:pt>
                <c:pt idx="8337">
                  <c:v>1.5665400000000001E-10</c:v>
                </c:pt>
                <c:pt idx="8338">
                  <c:v>1.5666E-10</c:v>
                </c:pt>
                <c:pt idx="8339">
                  <c:v>1.56702E-10</c:v>
                </c:pt>
                <c:pt idx="8340">
                  <c:v>1.56717E-10</c:v>
                </c:pt>
                <c:pt idx="8341">
                  <c:v>1.5672700000000001E-10</c:v>
                </c:pt>
                <c:pt idx="8342">
                  <c:v>1.56753E-10</c:v>
                </c:pt>
                <c:pt idx="8343">
                  <c:v>1.5675499999999999E-10</c:v>
                </c:pt>
                <c:pt idx="8344">
                  <c:v>1.5675700000000001E-10</c:v>
                </c:pt>
                <c:pt idx="8345">
                  <c:v>1.5676600000000001E-10</c:v>
                </c:pt>
                <c:pt idx="8346">
                  <c:v>1.5678E-10</c:v>
                </c:pt>
                <c:pt idx="8347">
                  <c:v>1.5679300000000001E-10</c:v>
                </c:pt>
                <c:pt idx="8348">
                  <c:v>1.5681100000000001E-10</c:v>
                </c:pt>
                <c:pt idx="8349">
                  <c:v>1.5681100000000001E-10</c:v>
                </c:pt>
                <c:pt idx="8350">
                  <c:v>1.5681199999999999E-10</c:v>
                </c:pt>
                <c:pt idx="8351">
                  <c:v>1.5686200000000001E-10</c:v>
                </c:pt>
                <c:pt idx="8352">
                  <c:v>1.56864E-10</c:v>
                </c:pt>
                <c:pt idx="8353">
                  <c:v>1.5686899999999999E-10</c:v>
                </c:pt>
                <c:pt idx="8354">
                  <c:v>1.5687499999999999E-10</c:v>
                </c:pt>
                <c:pt idx="8355">
                  <c:v>1.5688000000000001E-10</c:v>
                </c:pt>
                <c:pt idx="8356">
                  <c:v>1.5688099999999999E-10</c:v>
                </c:pt>
                <c:pt idx="8357">
                  <c:v>1.5689599999999999E-10</c:v>
                </c:pt>
                <c:pt idx="8358">
                  <c:v>1.56906E-10</c:v>
                </c:pt>
                <c:pt idx="8359">
                  <c:v>1.5692399999999999E-10</c:v>
                </c:pt>
                <c:pt idx="8360">
                  <c:v>1.56931E-10</c:v>
                </c:pt>
                <c:pt idx="8361">
                  <c:v>1.5694799999999999E-10</c:v>
                </c:pt>
                <c:pt idx="8362">
                  <c:v>1.5697100000000001E-10</c:v>
                </c:pt>
                <c:pt idx="8363">
                  <c:v>1.5697199999999999E-10</c:v>
                </c:pt>
                <c:pt idx="8364">
                  <c:v>1.5699500000000001E-10</c:v>
                </c:pt>
                <c:pt idx="8365">
                  <c:v>1.57009E-10</c:v>
                </c:pt>
                <c:pt idx="8366">
                  <c:v>1.5702200000000001E-10</c:v>
                </c:pt>
                <c:pt idx="8367">
                  <c:v>1.5702599999999999E-10</c:v>
                </c:pt>
                <c:pt idx="8368">
                  <c:v>1.5702899999999999E-10</c:v>
                </c:pt>
                <c:pt idx="8369">
                  <c:v>1.5703E-10</c:v>
                </c:pt>
                <c:pt idx="8370">
                  <c:v>1.5703499999999999E-10</c:v>
                </c:pt>
                <c:pt idx="8371">
                  <c:v>1.5703700000000001E-10</c:v>
                </c:pt>
                <c:pt idx="8372">
                  <c:v>1.5704600000000001E-10</c:v>
                </c:pt>
                <c:pt idx="8373">
                  <c:v>1.5704999999999999E-10</c:v>
                </c:pt>
                <c:pt idx="8374">
                  <c:v>1.5704999999999999E-10</c:v>
                </c:pt>
                <c:pt idx="8375">
                  <c:v>1.5706700000000001E-10</c:v>
                </c:pt>
                <c:pt idx="8376">
                  <c:v>1.5710600000000001E-10</c:v>
                </c:pt>
                <c:pt idx="8377">
                  <c:v>1.5710999999999999E-10</c:v>
                </c:pt>
                <c:pt idx="8378">
                  <c:v>1.57111E-10</c:v>
                </c:pt>
                <c:pt idx="8379">
                  <c:v>1.5711599999999999E-10</c:v>
                </c:pt>
                <c:pt idx="8380">
                  <c:v>1.5711899999999999E-10</c:v>
                </c:pt>
                <c:pt idx="8381">
                  <c:v>1.57124E-10</c:v>
                </c:pt>
                <c:pt idx="8382">
                  <c:v>1.5714999999999999E-10</c:v>
                </c:pt>
                <c:pt idx="8383">
                  <c:v>1.5715200000000001E-10</c:v>
                </c:pt>
                <c:pt idx="8384">
                  <c:v>1.5715200000000001E-10</c:v>
                </c:pt>
                <c:pt idx="8385">
                  <c:v>1.5715500000000001E-10</c:v>
                </c:pt>
                <c:pt idx="8386">
                  <c:v>1.5716100000000001E-10</c:v>
                </c:pt>
                <c:pt idx="8387">
                  <c:v>1.57175E-10</c:v>
                </c:pt>
                <c:pt idx="8388">
                  <c:v>1.5718299999999999E-10</c:v>
                </c:pt>
                <c:pt idx="8389">
                  <c:v>1.5720000000000001E-10</c:v>
                </c:pt>
                <c:pt idx="8390">
                  <c:v>1.5720300000000001E-10</c:v>
                </c:pt>
                <c:pt idx="8391">
                  <c:v>1.5720399999999999E-10</c:v>
                </c:pt>
                <c:pt idx="8392">
                  <c:v>1.57211E-10</c:v>
                </c:pt>
                <c:pt idx="8393">
                  <c:v>1.5722199999999999E-10</c:v>
                </c:pt>
                <c:pt idx="8394">
                  <c:v>1.5722799999999999E-10</c:v>
                </c:pt>
                <c:pt idx="8395">
                  <c:v>1.57244E-10</c:v>
                </c:pt>
                <c:pt idx="8396">
                  <c:v>1.5725100000000001E-10</c:v>
                </c:pt>
                <c:pt idx="8397">
                  <c:v>1.5725700000000001E-10</c:v>
                </c:pt>
                <c:pt idx="8398">
                  <c:v>1.57271E-10</c:v>
                </c:pt>
                <c:pt idx="8399">
                  <c:v>1.5727500000000001E-10</c:v>
                </c:pt>
                <c:pt idx="8400">
                  <c:v>1.57277E-10</c:v>
                </c:pt>
                <c:pt idx="8401">
                  <c:v>1.5727899999999999E-10</c:v>
                </c:pt>
                <c:pt idx="8402">
                  <c:v>1.57286E-10</c:v>
                </c:pt>
                <c:pt idx="8403">
                  <c:v>1.57298E-10</c:v>
                </c:pt>
                <c:pt idx="8404">
                  <c:v>1.57307E-10</c:v>
                </c:pt>
                <c:pt idx="8405">
                  <c:v>1.57316E-10</c:v>
                </c:pt>
                <c:pt idx="8406">
                  <c:v>1.57322E-10</c:v>
                </c:pt>
                <c:pt idx="8407">
                  <c:v>1.5732600000000001E-10</c:v>
                </c:pt>
                <c:pt idx="8408">
                  <c:v>1.5732600000000001E-10</c:v>
                </c:pt>
                <c:pt idx="8409">
                  <c:v>1.5732999999999999E-10</c:v>
                </c:pt>
                <c:pt idx="8410">
                  <c:v>1.5733800000000001E-10</c:v>
                </c:pt>
                <c:pt idx="8411">
                  <c:v>1.5733899999999999E-10</c:v>
                </c:pt>
                <c:pt idx="8412">
                  <c:v>1.5735E-10</c:v>
                </c:pt>
                <c:pt idx="8413">
                  <c:v>1.5736600000000001E-10</c:v>
                </c:pt>
                <c:pt idx="8414">
                  <c:v>1.57374E-10</c:v>
                </c:pt>
                <c:pt idx="8415">
                  <c:v>1.57377E-10</c:v>
                </c:pt>
                <c:pt idx="8416">
                  <c:v>1.57395E-10</c:v>
                </c:pt>
                <c:pt idx="8417">
                  <c:v>1.5740599999999999E-10</c:v>
                </c:pt>
                <c:pt idx="8418">
                  <c:v>1.5741499999999999E-10</c:v>
                </c:pt>
                <c:pt idx="8419">
                  <c:v>1.5741700000000001E-10</c:v>
                </c:pt>
                <c:pt idx="8420">
                  <c:v>1.5744100000000001E-10</c:v>
                </c:pt>
                <c:pt idx="8421">
                  <c:v>1.5746200000000001E-10</c:v>
                </c:pt>
                <c:pt idx="8422">
                  <c:v>1.57467E-10</c:v>
                </c:pt>
                <c:pt idx="8423">
                  <c:v>1.5749800000000001E-10</c:v>
                </c:pt>
                <c:pt idx="8424">
                  <c:v>1.5750700000000001E-10</c:v>
                </c:pt>
                <c:pt idx="8425">
                  <c:v>1.57524E-10</c:v>
                </c:pt>
                <c:pt idx="8426">
                  <c:v>1.5753400000000001E-10</c:v>
                </c:pt>
                <c:pt idx="8427">
                  <c:v>1.5756100000000001E-10</c:v>
                </c:pt>
                <c:pt idx="8428">
                  <c:v>1.57588E-10</c:v>
                </c:pt>
                <c:pt idx="8429">
                  <c:v>1.57597E-10</c:v>
                </c:pt>
                <c:pt idx="8430">
                  <c:v>1.5760499999999999E-10</c:v>
                </c:pt>
                <c:pt idx="8431">
                  <c:v>1.57612E-10</c:v>
                </c:pt>
                <c:pt idx="8432">
                  <c:v>1.5761600000000001E-10</c:v>
                </c:pt>
                <c:pt idx="8433">
                  <c:v>1.5761900000000001E-10</c:v>
                </c:pt>
                <c:pt idx="8434">
                  <c:v>1.5764399999999999E-10</c:v>
                </c:pt>
                <c:pt idx="8435">
                  <c:v>1.57648E-10</c:v>
                </c:pt>
                <c:pt idx="8436">
                  <c:v>1.5765200000000001E-10</c:v>
                </c:pt>
                <c:pt idx="8437">
                  <c:v>1.57663E-10</c:v>
                </c:pt>
                <c:pt idx="8438">
                  <c:v>1.57678E-10</c:v>
                </c:pt>
                <c:pt idx="8439">
                  <c:v>1.5768299999999999E-10</c:v>
                </c:pt>
                <c:pt idx="8440">
                  <c:v>1.57684E-10</c:v>
                </c:pt>
                <c:pt idx="8441">
                  <c:v>1.5768599999999999E-10</c:v>
                </c:pt>
                <c:pt idx="8442">
                  <c:v>1.5769100000000001E-10</c:v>
                </c:pt>
                <c:pt idx="8443">
                  <c:v>1.5770699999999999E-10</c:v>
                </c:pt>
                <c:pt idx="8444">
                  <c:v>1.5770900000000001E-10</c:v>
                </c:pt>
                <c:pt idx="8445">
                  <c:v>1.5772400000000001E-10</c:v>
                </c:pt>
                <c:pt idx="8446">
                  <c:v>1.5772799999999999E-10</c:v>
                </c:pt>
                <c:pt idx="8447">
                  <c:v>1.5774599999999999E-10</c:v>
                </c:pt>
                <c:pt idx="8448">
                  <c:v>1.5777500000000001E-10</c:v>
                </c:pt>
                <c:pt idx="8449">
                  <c:v>1.57789E-10</c:v>
                </c:pt>
                <c:pt idx="8450">
                  <c:v>1.57807E-10</c:v>
                </c:pt>
                <c:pt idx="8451">
                  <c:v>1.5780899999999999E-10</c:v>
                </c:pt>
                <c:pt idx="8452">
                  <c:v>1.5781E-10</c:v>
                </c:pt>
                <c:pt idx="8453">
                  <c:v>1.5781800000000001E-10</c:v>
                </c:pt>
                <c:pt idx="8454">
                  <c:v>1.5783399999999999E-10</c:v>
                </c:pt>
                <c:pt idx="8455">
                  <c:v>1.57835E-10</c:v>
                </c:pt>
                <c:pt idx="8456">
                  <c:v>1.5783699999999999E-10</c:v>
                </c:pt>
                <c:pt idx="8457">
                  <c:v>1.5784299999999999E-10</c:v>
                </c:pt>
                <c:pt idx="8458">
                  <c:v>1.5784599999999999E-10</c:v>
                </c:pt>
                <c:pt idx="8459">
                  <c:v>1.57856E-10</c:v>
                </c:pt>
                <c:pt idx="8460">
                  <c:v>1.5785799999999999E-10</c:v>
                </c:pt>
                <c:pt idx="8461">
                  <c:v>1.57865E-10</c:v>
                </c:pt>
                <c:pt idx="8462">
                  <c:v>1.57877E-10</c:v>
                </c:pt>
                <c:pt idx="8463">
                  <c:v>1.5787899999999999E-10</c:v>
                </c:pt>
                <c:pt idx="8464">
                  <c:v>1.5788700000000001E-10</c:v>
                </c:pt>
                <c:pt idx="8465">
                  <c:v>1.5789900000000001E-10</c:v>
                </c:pt>
                <c:pt idx="8466">
                  <c:v>1.57919E-10</c:v>
                </c:pt>
                <c:pt idx="8467">
                  <c:v>1.5792699999999999E-10</c:v>
                </c:pt>
                <c:pt idx="8468">
                  <c:v>1.57928E-10</c:v>
                </c:pt>
                <c:pt idx="8469">
                  <c:v>1.5793299999999999E-10</c:v>
                </c:pt>
                <c:pt idx="8470">
                  <c:v>1.5795399999999999E-10</c:v>
                </c:pt>
                <c:pt idx="8471">
                  <c:v>1.57964E-10</c:v>
                </c:pt>
                <c:pt idx="8472">
                  <c:v>1.5797799999999999E-10</c:v>
                </c:pt>
                <c:pt idx="8473">
                  <c:v>1.5800100000000001E-10</c:v>
                </c:pt>
                <c:pt idx="8474">
                  <c:v>1.5801300000000001E-10</c:v>
                </c:pt>
                <c:pt idx="8475">
                  <c:v>1.58028E-10</c:v>
                </c:pt>
                <c:pt idx="8476">
                  <c:v>1.58034E-10</c:v>
                </c:pt>
                <c:pt idx="8477">
                  <c:v>1.58046E-10</c:v>
                </c:pt>
                <c:pt idx="8478">
                  <c:v>1.5805300000000001E-10</c:v>
                </c:pt>
                <c:pt idx="8479">
                  <c:v>1.58076E-10</c:v>
                </c:pt>
                <c:pt idx="8480">
                  <c:v>1.5808399999999999E-10</c:v>
                </c:pt>
                <c:pt idx="8481">
                  <c:v>1.58088E-10</c:v>
                </c:pt>
                <c:pt idx="8482">
                  <c:v>1.5809899999999999E-10</c:v>
                </c:pt>
                <c:pt idx="8483">
                  <c:v>1.5811000000000001E-10</c:v>
                </c:pt>
                <c:pt idx="8484">
                  <c:v>1.5811000000000001E-10</c:v>
                </c:pt>
                <c:pt idx="8485">
                  <c:v>1.5811399999999999E-10</c:v>
                </c:pt>
                <c:pt idx="8486">
                  <c:v>1.5811999999999999E-10</c:v>
                </c:pt>
                <c:pt idx="8487">
                  <c:v>1.5812599999999999E-10</c:v>
                </c:pt>
                <c:pt idx="8488">
                  <c:v>1.5813199999999999E-10</c:v>
                </c:pt>
                <c:pt idx="8489">
                  <c:v>1.5814600000000001E-10</c:v>
                </c:pt>
                <c:pt idx="8490">
                  <c:v>1.58151E-10</c:v>
                </c:pt>
                <c:pt idx="8491">
                  <c:v>1.58169E-10</c:v>
                </c:pt>
                <c:pt idx="8492">
                  <c:v>1.58187E-10</c:v>
                </c:pt>
                <c:pt idx="8493">
                  <c:v>1.5819499999999999E-10</c:v>
                </c:pt>
                <c:pt idx="8494">
                  <c:v>1.5821200000000001E-10</c:v>
                </c:pt>
                <c:pt idx="8495">
                  <c:v>1.5823099999999999E-10</c:v>
                </c:pt>
                <c:pt idx="8496">
                  <c:v>1.5824500000000001E-10</c:v>
                </c:pt>
                <c:pt idx="8497">
                  <c:v>1.58257E-10</c:v>
                </c:pt>
                <c:pt idx="8498">
                  <c:v>1.58268E-10</c:v>
                </c:pt>
                <c:pt idx="8499">
                  <c:v>1.58268E-10</c:v>
                </c:pt>
                <c:pt idx="8500">
                  <c:v>1.58284E-10</c:v>
                </c:pt>
                <c:pt idx="8501">
                  <c:v>1.58308E-10</c:v>
                </c:pt>
                <c:pt idx="8502">
                  <c:v>1.58308E-10</c:v>
                </c:pt>
                <c:pt idx="8503">
                  <c:v>1.5830900000000001E-10</c:v>
                </c:pt>
                <c:pt idx="8504">
                  <c:v>1.5832400000000001E-10</c:v>
                </c:pt>
                <c:pt idx="8505">
                  <c:v>1.5833699999999999E-10</c:v>
                </c:pt>
                <c:pt idx="8506">
                  <c:v>1.5835499999999999E-10</c:v>
                </c:pt>
                <c:pt idx="8507">
                  <c:v>1.5836000000000001E-10</c:v>
                </c:pt>
                <c:pt idx="8508">
                  <c:v>1.5836699999999999E-10</c:v>
                </c:pt>
                <c:pt idx="8509">
                  <c:v>1.5837299999999999E-10</c:v>
                </c:pt>
                <c:pt idx="8510">
                  <c:v>1.5837800000000001E-10</c:v>
                </c:pt>
                <c:pt idx="8511">
                  <c:v>1.5839000000000001E-10</c:v>
                </c:pt>
                <c:pt idx="8512">
                  <c:v>1.5839000000000001E-10</c:v>
                </c:pt>
                <c:pt idx="8513">
                  <c:v>1.58392E-10</c:v>
                </c:pt>
                <c:pt idx="8514">
                  <c:v>1.5840299999999999E-10</c:v>
                </c:pt>
                <c:pt idx="8515">
                  <c:v>1.5841199999999999E-10</c:v>
                </c:pt>
                <c:pt idx="8516">
                  <c:v>1.5842300000000001E-10</c:v>
                </c:pt>
                <c:pt idx="8517">
                  <c:v>1.5842300000000001E-10</c:v>
                </c:pt>
                <c:pt idx="8518">
                  <c:v>1.5844100000000001E-10</c:v>
                </c:pt>
                <c:pt idx="8519">
                  <c:v>1.5846500000000001E-10</c:v>
                </c:pt>
                <c:pt idx="8520">
                  <c:v>1.5846800000000001E-10</c:v>
                </c:pt>
                <c:pt idx="8521">
                  <c:v>1.5847199999999999E-10</c:v>
                </c:pt>
                <c:pt idx="8522">
                  <c:v>1.58482E-10</c:v>
                </c:pt>
                <c:pt idx="8523">
                  <c:v>1.5848399999999999E-10</c:v>
                </c:pt>
                <c:pt idx="8524">
                  <c:v>1.5849299999999999E-10</c:v>
                </c:pt>
                <c:pt idx="8525">
                  <c:v>1.58504E-10</c:v>
                </c:pt>
                <c:pt idx="8526">
                  <c:v>1.58507E-10</c:v>
                </c:pt>
                <c:pt idx="8527">
                  <c:v>1.58513E-10</c:v>
                </c:pt>
                <c:pt idx="8528">
                  <c:v>1.58528E-10</c:v>
                </c:pt>
                <c:pt idx="8529">
                  <c:v>1.58531E-10</c:v>
                </c:pt>
                <c:pt idx="8530">
                  <c:v>1.58561E-10</c:v>
                </c:pt>
                <c:pt idx="8531">
                  <c:v>1.5856200000000001E-10</c:v>
                </c:pt>
                <c:pt idx="8532">
                  <c:v>1.58564E-10</c:v>
                </c:pt>
                <c:pt idx="8533">
                  <c:v>1.5857499999999999E-10</c:v>
                </c:pt>
                <c:pt idx="8534">
                  <c:v>1.5858000000000001E-10</c:v>
                </c:pt>
                <c:pt idx="8535">
                  <c:v>1.58591E-10</c:v>
                </c:pt>
                <c:pt idx="8536">
                  <c:v>1.58594E-10</c:v>
                </c:pt>
                <c:pt idx="8537">
                  <c:v>1.5859500000000001E-10</c:v>
                </c:pt>
                <c:pt idx="8538">
                  <c:v>1.586E-10</c:v>
                </c:pt>
                <c:pt idx="8539">
                  <c:v>1.586E-10</c:v>
                </c:pt>
                <c:pt idx="8540">
                  <c:v>1.5860199999999999E-10</c:v>
                </c:pt>
                <c:pt idx="8541">
                  <c:v>1.58603E-10</c:v>
                </c:pt>
                <c:pt idx="8542">
                  <c:v>1.58618E-10</c:v>
                </c:pt>
                <c:pt idx="8543">
                  <c:v>1.58663E-10</c:v>
                </c:pt>
                <c:pt idx="8544">
                  <c:v>1.58666E-10</c:v>
                </c:pt>
                <c:pt idx="8545">
                  <c:v>1.5867699999999999E-10</c:v>
                </c:pt>
                <c:pt idx="8546">
                  <c:v>1.5867699999999999E-10</c:v>
                </c:pt>
                <c:pt idx="8547">
                  <c:v>1.5868200000000001E-10</c:v>
                </c:pt>
                <c:pt idx="8548">
                  <c:v>1.58709E-10</c:v>
                </c:pt>
                <c:pt idx="8549">
                  <c:v>1.5872500000000001E-10</c:v>
                </c:pt>
                <c:pt idx="8550">
                  <c:v>1.5873E-10</c:v>
                </c:pt>
                <c:pt idx="8551">
                  <c:v>1.5873700000000001E-10</c:v>
                </c:pt>
                <c:pt idx="8552">
                  <c:v>1.5875200000000001E-10</c:v>
                </c:pt>
                <c:pt idx="8553">
                  <c:v>1.5877099999999999E-10</c:v>
                </c:pt>
                <c:pt idx="8554">
                  <c:v>1.5878599999999999E-10</c:v>
                </c:pt>
                <c:pt idx="8555">
                  <c:v>1.58805E-10</c:v>
                </c:pt>
                <c:pt idx="8556">
                  <c:v>1.5881299999999999E-10</c:v>
                </c:pt>
                <c:pt idx="8557">
                  <c:v>1.5881899999999999E-10</c:v>
                </c:pt>
                <c:pt idx="8558">
                  <c:v>1.5883699999999999E-10</c:v>
                </c:pt>
                <c:pt idx="8559">
                  <c:v>1.5883999999999999E-10</c:v>
                </c:pt>
                <c:pt idx="8560">
                  <c:v>1.5884500000000001E-10</c:v>
                </c:pt>
                <c:pt idx="8561">
                  <c:v>1.5884800000000001E-10</c:v>
                </c:pt>
                <c:pt idx="8562">
                  <c:v>1.5887599999999999E-10</c:v>
                </c:pt>
                <c:pt idx="8563">
                  <c:v>1.5887899999999999E-10</c:v>
                </c:pt>
                <c:pt idx="8564">
                  <c:v>1.58883E-10</c:v>
                </c:pt>
                <c:pt idx="8565">
                  <c:v>1.5888799999999999E-10</c:v>
                </c:pt>
                <c:pt idx="8566">
                  <c:v>1.5889300000000001E-10</c:v>
                </c:pt>
                <c:pt idx="8567">
                  <c:v>1.58898E-10</c:v>
                </c:pt>
                <c:pt idx="8568">
                  <c:v>1.5891400000000001E-10</c:v>
                </c:pt>
                <c:pt idx="8569">
                  <c:v>1.5896900000000001E-10</c:v>
                </c:pt>
                <c:pt idx="8570">
                  <c:v>1.5897200000000001E-10</c:v>
                </c:pt>
                <c:pt idx="8571">
                  <c:v>1.5897299999999999E-10</c:v>
                </c:pt>
                <c:pt idx="8572">
                  <c:v>1.5897800000000001E-10</c:v>
                </c:pt>
                <c:pt idx="8573">
                  <c:v>1.5897899999999999E-10</c:v>
                </c:pt>
                <c:pt idx="8574">
                  <c:v>1.5898199999999999E-10</c:v>
                </c:pt>
                <c:pt idx="8575">
                  <c:v>1.5899699999999999E-10</c:v>
                </c:pt>
                <c:pt idx="8576">
                  <c:v>1.5902600000000001E-10</c:v>
                </c:pt>
                <c:pt idx="8577">
                  <c:v>1.5903299999999999E-10</c:v>
                </c:pt>
                <c:pt idx="8578">
                  <c:v>1.5903500000000001E-10</c:v>
                </c:pt>
                <c:pt idx="8579">
                  <c:v>1.59043E-10</c:v>
                </c:pt>
                <c:pt idx="8580">
                  <c:v>1.59043E-10</c:v>
                </c:pt>
                <c:pt idx="8581">
                  <c:v>1.5906599999999999E-10</c:v>
                </c:pt>
                <c:pt idx="8582">
                  <c:v>1.5910499999999999E-10</c:v>
                </c:pt>
                <c:pt idx="8583">
                  <c:v>1.5910700000000001E-10</c:v>
                </c:pt>
                <c:pt idx="8584">
                  <c:v>1.59109E-10</c:v>
                </c:pt>
                <c:pt idx="8585">
                  <c:v>1.5913100000000001E-10</c:v>
                </c:pt>
                <c:pt idx="8586">
                  <c:v>1.5913499999999999E-10</c:v>
                </c:pt>
                <c:pt idx="8587">
                  <c:v>1.5914000000000001E-10</c:v>
                </c:pt>
                <c:pt idx="8588">
                  <c:v>1.5914699999999999E-10</c:v>
                </c:pt>
                <c:pt idx="8589">
                  <c:v>1.59148E-10</c:v>
                </c:pt>
                <c:pt idx="8590">
                  <c:v>1.59151E-10</c:v>
                </c:pt>
                <c:pt idx="8591">
                  <c:v>1.59154E-10</c:v>
                </c:pt>
                <c:pt idx="8592">
                  <c:v>1.5915599999999999E-10</c:v>
                </c:pt>
                <c:pt idx="8593">
                  <c:v>1.59157E-10</c:v>
                </c:pt>
                <c:pt idx="8594">
                  <c:v>1.59161E-10</c:v>
                </c:pt>
                <c:pt idx="8595">
                  <c:v>1.5916499999999999E-10</c:v>
                </c:pt>
                <c:pt idx="8596">
                  <c:v>1.59188E-10</c:v>
                </c:pt>
                <c:pt idx="8597">
                  <c:v>1.5919200000000001E-10</c:v>
                </c:pt>
                <c:pt idx="8598">
                  <c:v>1.5922299999999999E-10</c:v>
                </c:pt>
                <c:pt idx="8599">
                  <c:v>1.5925800000000001E-10</c:v>
                </c:pt>
                <c:pt idx="8600">
                  <c:v>1.5926100000000001E-10</c:v>
                </c:pt>
                <c:pt idx="8601">
                  <c:v>1.5927600000000001E-10</c:v>
                </c:pt>
                <c:pt idx="8602">
                  <c:v>1.5930000000000001E-10</c:v>
                </c:pt>
                <c:pt idx="8603">
                  <c:v>1.59308E-10</c:v>
                </c:pt>
                <c:pt idx="8604">
                  <c:v>1.5931299999999999E-10</c:v>
                </c:pt>
                <c:pt idx="8605">
                  <c:v>1.5932199999999999E-10</c:v>
                </c:pt>
                <c:pt idx="8606">
                  <c:v>1.59329E-10</c:v>
                </c:pt>
                <c:pt idx="8607">
                  <c:v>1.59335E-10</c:v>
                </c:pt>
                <c:pt idx="8608">
                  <c:v>1.5933900000000001E-10</c:v>
                </c:pt>
                <c:pt idx="8609">
                  <c:v>1.5934299999999999E-10</c:v>
                </c:pt>
                <c:pt idx="8610">
                  <c:v>1.59344E-10</c:v>
                </c:pt>
                <c:pt idx="8611">
                  <c:v>1.5934599999999999E-10</c:v>
                </c:pt>
                <c:pt idx="8612">
                  <c:v>1.5934800000000001E-10</c:v>
                </c:pt>
                <c:pt idx="8613">
                  <c:v>1.5935400000000001E-10</c:v>
                </c:pt>
                <c:pt idx="8614">
                  <c:v>1.5936699999999999E-10</c:v>
                </c:pt>
                <c:pt idx="8615">
                  <c:v>1.5936900000000001E-10</c:v>
                </c:pt>
                <c:pt idx="8616">
                  <c:v>1.5938499999999999E-10</c:v>
                </c:pt>
                <c:pt idx="8617">
                  <c:v>1.5939E-10</c:v>
                </c:pt>
                <c:pt idx="8618">
                  <c:v>1.5939399999999999E-10</c:v>
                </c:pt>
                <c:pt idx="8619">
                  <c:v>1.59414E-10</c:v>
                </c:pt>
                <c:pt idx="8620">
                  <c:v>1.59422E-10</c:v>
                </c:pt>
                <c:pt idx="8621">
                  <c:v>1.5943099999999999E-10</c:v>
                </c:pt>
                <c:pt idx="8622">
                  <c:v>1.5943900000000001E-10</c:v>
                </c:pt>
                <c:pt idx="8623">
                  <c:v>1.5945100000000001E-10</c:v>
                </c:pt>
                <c:pt idx="8624">
                  <c:v>1.59474E-10</c:v>
                </c:pt>
                <c:pt idx="8625">
                  <c:v>1.59486E-10</c:v>
                </c:pt>
                <c:pt idx="8626">
                  <c:v>1.5949699999999999E-10</c:v>
                </c:pt>
                <c:pt idx="8627">
                  <c:v>1.59504E-10</c:v>
                </c:pt>
                <c:pt idx="8628">
                  <c:v>1.59561E-10</c:v>
                </c:pt>
                <c:pt idx="8629">
                  <c:v>1.59567E-10</c:v>
                </c:pt>
                <c:pt idx="8630">
                  <c:v>1.5957199999999999E-10</c:v>
                </c:pt>
                <c:pt idx="8631">
                  <c:v>1.5958900000000001E-10</c:v>
                </c:pt>
                <c:pt idx="8632">
                  <c:v>1.5959500000000001E-10</c:v>
                </c:pt>
                <c:pt idx="8633">
                  <c:v>1.59627E-10</c:v>
                </c:pt>
                <c:pt idx="8634">
                  <c:v>1.5962899999999999E-10</c:v>
                </c:pt>
                <c:pt idx="8635">
                  <c:v>1.5963E-10</c:v>
                </c:pt>
                <c:pt idx="8636">
                  <c:v>1.59633E-10</c:v>
                </c:pt>
                <c:pt idx="8637">
                  <c:v>1.59646E-10</c:v>
                </c:pt>
                <c:pt idx="8638">
                  <c:v>1.59649E-10</c:v>
                </c:pt>
                <c:pt idx="8639">
                  <c:v>1.5965000000000001E-10</c:v>
                </c:pt>
                <c:pt idx="8640">
                  <c:v>1.59658E-10</c:v>
                </c:pt>
                <c:pt idx="8641">
                  <c:v>1.5966599999999999E-10</c:v>
                </c:pt>
                <c:pt idx="8642">
                  <c:v>1.5967499999999999E-10</c:v>
                </c:pt>
                <c:pt idx="8643">
                  <c:v>1.5968000000000001E-10</c:v>
                </c:pt>
                <c:pt idx="8644">
                  <c:v>1.5968300000000001E-10</c:v>
                </c:pt>
                <c:pt idx="8645">
                  <c:v>1.5969899999999999E-10</c:v>
                </c:pt>
                <c:pt idx="8646">
                  <c:v>1.5971000000000001E-10</c:v>
                </c:pt>
                <c:pt idx="8647">
                  <c:v>1.5971699999999999E-10</c:v>
                </c:pt>
                <c:pt idx="8648">
                  <c:v>1.5974300000000001E-10</c:v>
                </c:pt>
                <c:pt idx="8649">
                  <c:v>1.5974600000000001E-10</c:v>
                </c:pt>
                <c:pt idx="8650">
                  <c:v>1.5975500000000001E-10</c:v>
                </c:pt>
                <c:pt idx="8651">
                  <c:v>1.5976100000000001E-10</c:v>
                </c:pt>
                <c:pt idx="8652">
                  <c:v>1.5976199999999999E-10</c:v>
                </c:pt>
                <c:pt idx="8653">
                  <c:v>1.5977000000000001E-10</c:v>
                </c:pt>
                <c:pt idx="8654">
                  <c:v>1.5978200000000001E-10</c:v>
                </c:pt>
                <c:pt idx="8655">
                  <c:v>1.5978500000000001E-10</c:v>
                </c:pt>
                <c:pt idx="8656">
                  <c:v>1.5979400000000001E-10</c:v>
                </c:pt>
                <c:pt idx="8657">
                  <c:v>1.59799E-10</c:v>
                </c:pt>
                <c:pt idx="8658">
                  <c:v>1.59808E-10</c:v>
                </c:pt>
                <c:pt idx="8659">
                  <c:v>1.59823E-10</c:v>
                </c:pt>
                <c:pt idx="8660">
                  <c:v>1.5983699999999999E-10</c:v>
                </c:pt>
                <c:pt idx="8661">
                  <c:v>1.59854E-10</c:v>
                </c:pt>
                <c:pt idx="8662">
                  <c:v>1.5986400000000001E-10</c:v>
                </c:pt>
                <c:pt idx="8663">
                  <c:v>1.59881E-10</c:v>
                </c:pt>
                <c:pt idx="8664">
                  <c:v>1.5989100000000001E-10</c:v>
                </c:pt>
                <c:pt idx="8665">
                  <c:v>1.5990699999999999E-10</c:v>
                </c:pt>
                <c:pt idx="8666">
                  <c:v>1.59911E-10</c:v>
                </c:pt>
                <c:pt idx="8667">
                  <c:v>1.5991299999999999E-10</c:v>
                </c:pt>
                <c:pt idx="8668">
                  <c:v>1.5992199999999999E-10</c:v>
                </c:pt>
                <c:pt idx="8669">
                  <c:v>1.5992700000000001E-10</c:v>
                </c:pt>
                <c:pt idx="8670">
                  <c:v>1.5993900000000001E-10</c:v>
                </c:pt>
                <c:pt idx="8671">
                  <c:v>1.5993900000000001E-10</c:v>
                </c:pt>
                <c:pt idx="8672">
                  <c:v>1.5994899999999999E-10</c:v>
                </c:pt>
                <c:pt idx="8673">
                  <c:v>1.5996600000000001E-10</c:v>
                </c:pt>
                <c:pt idx="8674">
                  <c:v>1.59974E-10</c:v>
                </c:pt>
                <c:pt idx="8675">
                  <c:v>1.5997599999999999E-10</c:v>
                </c:pt>
                <c:pt idx="8676">
                  <c:v>1.5998E-10</c:v>
                </c:pt>
                <c:pt idx="8677">
                  <c:v>1.5999000000000001E-10</c:v>
                </c:pt>
                <c:pt idx="8678">
                  <c:v>1.6000299999999999E-10</c:v>
                </c:pt>
                <c:pt idx="8679">
                  <c:v>1.6002699999999999E-10</c:v>
                </c:pt>
                <c:pt idx="8680">
                  <c:v>1.6002699999999999E-10</c:v>
                </c:pt>
                <c:pt idx="8681">
                  <c:v>1.60031E-10</c:v>
                </c:pt>
                <c:pt idx="8682">
                  <c:v>1.6003800000000001E-10</c:v>
                </c:pt>
                <c:pt idx="8683">
                  <c:v>1.60052E-10</c:v>
                </c:pt>
                <c:pt idx="8684">
                  <c:v>1.60061E-10</c:v>
                </c:pt>
                <c:pt idx="8685">
                  <c:v>1.60076E-10</c:v>
                </c:pt>
                <c:pt idx="8686">
                  <c:v>1.6008099999999999E-10</c:v>
                </c:pt>
                <c:pt idx="8687">
                  <c:v>1.60098E-10</c:v>
                </c:pt>
                <c:pt idx="8688">
                  <c:v>1.6010200000000001E-10</c:v>
                </c:pt>
                <c:pt idx="8689">
                  <c:v>1.60128E-10</c:v>
                </c:pt>
                <c:pt idx="8690">
                  <c:v>1.60149E-10</c:v>
                </c:pt>
                <c:pt idx="8691">
                  <c:v>1.60152E-10</c:v>
                </c:pt>
                <c:pt idx="8692">
                  <c:v>1.6016800000000001E-10</c:v>
                </c:pt>
                <c:pt idx="8693">
                  <c:v>1.6017400000000001E-10</c:v>
                </c:pt>
                <c:pt idx="8694">
                  <c:v>1.60182E-10</c:v>
                </c:pt>
                <c:pt idx="8695">
                  <c:v>1.6018300000000001E-10</c:v>
                </c:pt>
                <c:pt idx="8696">
                  <c:v>1.602E-10</c:v>
                </c:pt>
                <c:pt idx="8697">
                  <c:v>1.6020100000000001E-10</c:v>
                </c:pt>
                <c:pt idx="8698">
                  <c:v>1.6020799999999999E-10</c:v>
                </c:pt>
                <c:pt idx="8699">
                  <c:v>1.60215E-10</c:v>
                </c:pt>
                <c:pt idx="8700">
                  <c:v>1.6022800000000001E-10</c:v>
                </c:pt>
                <c:pt idx="8701">
                  <c:v>1.6023100000000001E-10</c:v>
                </c:pt>
                <c:pt idx="8702">
                  <c:v>1.6023499999999999E-10</c:v>
                </c:pt>
                <c:pt idx="8703">
                  <c:v>1.6026100000000001E-10</c:v>
                </c:pt>
                <c:pt idx="8704">
                  <c:v>1.6027699999999999E-10</c:v>
                </c:pt>
                <c:pt idx="8705">
                  <c:v>1.60278E-10</c:v>
                </c:pt>
                <c:pt idx="8706">
                  <c:v>1.6028200000000001E-10</c:v>
                </c:pt>
                <c:pt idx="8707">
                  <c:v>1.6028899999999999E-10</c:v>
                </c:pt>
                <c:pt idx="8708">
                  <c:v>1.6029400000000001E-10</c:v>
                </c:pt>
                <c:pt idx="8709">
                  <c:v>1.60329E-10</c:v>
                </c:pt>
                <c:pt idx="8710">
                  <c:v>1.6034399999999999E-10</c:v>
                </c:pt>
                <c:pt idx="8711">
                  <c:v>1.6034999999999999E-10</c:v>
                </c:pt>
                <c:pt idx="8712">
                  <c:v>1.6035599999999999E-10</c:v>
                </c:pt>
                <c:pt idx="8713">
                  <c:v>1.60357E-10</c:v>
                </c:pt>
                <c:pt idx="8714">
                  <c:v>1.60363E-10</c:v>
                </c:pt>
                <c:pt idx="8715">
                  <c:v>1.6037600000000001E-10</c:v>
                </c:pt>
                <c:pt idx="8716">
                  <c:v>1.6038599999999999E-10</c:v>
                </c:pt>
                <c:pt idx="8717">
                  <c:v>1.60393E-10</c:v>
                </c:pt>
                <c:pt idx="8718">
                  <c:v>1.60399E-10</c:v>
                </c:pt>
                <c:pt idx="8719">
                  <c:v>1.6045E-10</c:v>
                </c:pt>
                <c:pt idx="8720">
                  <c:v>1.6045400000000001E-10</c:v>
                </c:pt>
                <c:pt idx="8721">
                  <c:v>1.60468E-10</c:v>
                </c:pt>
                <c:pt idx="8722">
                  <c:v>1.6047299999999999E-10</c:v>
                </c:pt>
                <c:pt idx="8723">
                  <c:v>1.60474E-10</c:v>
                </c:pt>
                <c:pt idx="8724">
                  <c:v>1.6048400000000001E-10</c:v>
                </c:pt>
                <c:pt idx="8725">
                  <c:v>1.6048499999999999E-10</c:v>
                </c:pt>
                <c:pt idx="8726">
                  <c:v>1.60492E-10</c:v>
                </c:pt>
                <c:pt idx="8727">
                  <c:v>1.60522E-10</c:v>
                </c:pt>
                <c:pt idx="8728">
                  <c:v>1.6053299999999999E-10</c:v>
                </c:pt>
                <c:pt idx="8729">
                  <c:v>1.60534E-10</c:v>
                </c:pt>
                <c:pt idx="8730">
                  <c:v>1.6054500000000001E-10</c:v>
                </c:pt>
                <c:pt idx="8731">
                  <c:v>1.6055700000000001E-10</c:v>
                </c:pt>
                <c:pt idx="8732">
                  <c:v>1.6056300000000001E-10</c:v>
                </c:pt>
                <c:pt idx="8733">
                  <c:v>1.6056300000000001E-10</c:v>
                </c:pt>
                <c:pt idx="8734">
                  <c:v>1.6056999999999999E-10</c:v>
                </c:pt>
                <c:pt idx="8735">
                  <c:v>1.60574E-10</c:v>
                </c:pt>
                <c:pt idx="8736">
                  <c:v>1.6061199999999999E-10</c:v>
                </c:pt>
                <c:pt idx="8737">
                  <c:v>1.6061400000000001E-10</c:v>
                </c:pt>
                <c:pt idx="8738">
                  <c:v>1.6062300000000001E-10</c:v>
                </c:pt>
                <c:pt idx="8739">
                  <c:v>1.60625E-10</c:v>
                </c:pt>
                <c:pt idx="8740">
                  <c:v>1.6064199999999999E-10</c:v>
                </c:pt>
                <c:pt idx="8741">
                  <c:v>1.60643E-10</c:v>
                </c:pt>
                <c:pt idx="8742">
                  <c:v>1.6064700000000001E-10</c:v>
                </c:pt>
                <c:pt idx="8743">
                  <c:v>1.6065099999999999E-10</c:v>
                </c:pt>
                <c:pt idx="8744">
                  <c:v>1.6066200000000001E-10</c:v>
                </c:pt>
                <c:pt idx="8745">
                  <c:v>1.6067700000000001E-10</c:v>
                </c:pt>
                <c:pt idx="8746">
                  <c:v>1.6069599999999999E-10</c:v>
                </c:pt>
                <c:pt idx="8747">
                  <c:v>1.6070700000000001E-10</c:v>
                </c:pt>
                <c:pt idx="8748">
                  <c:v>1.60712E-10</c:v>
                </c:pt>
                <c:pt idx="8749">
                  <c:v>1.6071600000000001E-10</c:v>
                </c:pt>
                <c:pt idx="8750">
                  <c:v>1.6071699999999999E-10</c:v>
                </c:pt>
                <c:pt idx="8751">
                  <c:v>1.6071900000000001E-10</c:v>
                </c:pt>
                <c:pt idx="8752">
                  <c:v>1.6073100000000001E-10</c:v>
                </c:pt>
                <c:pt idx="8753">
                  <c:v>1.6074600000000001E-10</c:v>
                </c:pt>
                <c:pt idx="8754">
                  <c:v>1.6074999999999999E-10</c:v>
                </c:pt>
                <c:pt idx="8755">
                  <c:v>1.6075899999999999E-10</c:v>
                </c:pt>
                <c:pt idx="8756">
                  <c:v>1.6076199999999999E-10</c:v>
                </c:pt>
                <c:pt idx="8757">
                  <c:v>1.60778E-10</c:v>
                </c:pt>
                <c:pt idx="8758">
                  <c:v>1.60781E-10</c:v>
                </c:pt>
                <c:pt idx="8759">
                  <c:v>1.6078999999999999E-10</c:v>
                </c:pt>
                <c:pt idx="8760">
                  <c:v>1.60806E-10</c:v>
                </c:pt>
                <c:pt idx="8761">
                  <c:v>1.6081099999999999E-10</c:v>
                </c:pt>
                <c:pt idx="8762">
                  <c:v>1.6081099999999999E-10</c:v>
                </c:pt>
                <c:pt idx="8763">
                  <c:v>1.6081399999999999E-10</c:v>
                </c:pt>
                <c:pt idx="8764">
                  <c:v>1.60821E-10</c:v>
                </c:pt>
                <c:pt idx="8765">
                  <c:v>1.6082500000000001E-10</c:v>
                </c:pt>
                <c:pt idx="8766">
                  <c:v>1.6082500000000001E-10</c:v>
                </c:pt>
                <c:pt idx="8767">
                  <c:v>1.6084699999999999E-10</c:v>
                </c:pt>
                <c:pt idx="8768">
                  <c:v>1.6087999999999999E-10</c:v>
                </c:pt>
                <c:pt idx="8769">
                  <c:v>1.6088800000000001E-10</c:v>
                </c:pt>
                <c:pt idx="8770">
                  <c:v>1.60914E-10</c:v>
                </c:pt>
                <c:pt idx="8771">
                  <c:v>1.6096600000000001E-10</c:v>
                </c:pt>
                <c:pt idx="8772">
                  <c:v>1.6096900000000001E-10</c:v>
                </c:pt>
                <c:pt idx="8773">
                  <c:v>1.60977E-10</c:v>
                </c:pt>
                <c:pt idx="8774">
                  <c:v>1.6099099999999999E-10</c:v>
                </c:pt>
                <c:pt idx="8775">
                  <c:v>1.60996E-10</c:v>
                </c:pt>
                <c:pt idx="8776">
                  <c:v>1.60998E-10</c:v>
                </c:pt>
                <c:pt idx="8777">
                  <c:v>1.6101500000000001E-10</c:v>
                </c:pt>
                <c:pt idx="8778">
                  <c:v>1.6102700000000001E-10</c:v>
                </c:pt>
                <c:pt idx="8779">
                  <c:v>1.6103000000000001E-10</c:v>
                </c:pt>
                <c:pt idx="8780">
                  <c:v>1.6103699999999999E-10</c:v>
                </c:pt>
                <c:pt idx="8781">
                  <c:v>1.6103900000000001E-10</c:v>
                </c:pt>
                <c:pt idx="8782">
                  <c:v>1.61068E-10</c:v>
                </c:pt>
                <c:pt idx="8783">
                  <c:v>1.61086E-10</c:v>
                </c:pt>
                <c:pt idx="8784">
                  <c:v>1.6110200000000001E-10</c:v>
                </c:pt>
                <c:pt idx="8785">
                  <c:v>1.6110299999999999E-10</c:v>
                </c:pt>
                <c:pt idx="8786">
                  <c:v>1.6114400000000001E-10</c:v>
                </c:pt>
                <c:pt idx="8787">
                  <c:v>1.6115099999999999E-10</c:v>
                </c:pt>
                <c:pt idx="8788">
                  <c:v>1.61152E-10</c:v>
                </c:pt>
                <c:pt idx="8789">
                  <c:v>1.6115300000000001E-10</c:v>
                </c:pt>
                <c:pt idx="8790">
                  <c:v>1.6115999999999999E-10</c:v>
                </c:pt>
                <c:pt idx="8791">
                  <c:v>1.6116899999999999E-10</c:v>
                </c:pt>
                <c:pt idx="8792">
                  <c:v>1.6116899999999999E-10</c:v>
                </c:pt>
                <c:pt idx="8793">
                  <c:v>1.61182E-10</c:v>
                </c:pt>
                <c:pt idx="8794">
                  <c:v>1.61194E-10</c:v>
                </c:pt>
                <c:pt idx="8795">
                  <c:v>1.6119500000000001E-10</c:v>
                </c:pt>
                <c:pt idx="8796">
                  <c:v>1.6119899999999999E-10</c:v>
                </c:pt>
                <c:pt idx="8797">
                  <c:v>1.61209E-10</c:v>
                </c:pt>
                <c:pt idx="8798">
                  <c:v>1.6123E-10</c:v>
                </c:pt>
                <c:pt idx="8799">
                  <c:v>1.61246E-10</c:v>
                </c:pt>
                <c:pt idx="8800">
                  <c:v>1.6124799999999999E-10</c:v>
                </c:pt>
                <c:pt idx="8801">
                  <c:v>1.6125099999999999E-10</c:v>
                </c:pt>
                <c:pt idx="8802">
                  <c:v>1.6125399999999999E-10</c:v>
                </c:pt>
                <c:pt idx="8803">
                  <c:v>1.6126299999999999E-10</c:v>
                </c:pt>
                <c:pt idx="8804">
                  <c:v>1.6126299999999999E-10</c:v>
                </c:pt>
                <c:pt idx="8805">
                  <c:v>1.6127100000000001E-10</c:v>
                </c:pt>
                <c:pt idx="8806">
                  <c:v>1.61288E-10</c:v>
                </c:pt>
                <c:pt idx="8807">
                  <c:v>1.6129800000000001E-10</c:v>
                </c:pt>
                <c:pt idx="8808">
                  <c:v>1.6130499999999999E-10</c:v>
                </c:pt>
                <c:pt idx="8809">
                  <c:v>1.6132500000000001E-10</c:v>
                </c:pt>
                <c:pt idx="8810">
                  <c:v>1.6136499999999999E-10</c:v>
                </c:pt>
                <c:pt idx="8811">
                  <c:v>1.61381E-10</c:v>
                </c:pt>
                <c:pt idx="8812">
                  <c:v>1.6139700000000001E-10</c:v>
                </c:pt>
                <c:pt idx="8813">
                  <c:v>1.6140399999999999E-10</c:v>
                </c:pt>
                <c:pt idx="8814">
                  <c:v>1.61411E-10</c:v>
                </c:pt>
                <c:pt idx="8815">
                  <c:v>1.6142199999999999E-10</c:v>
                </c:pt>
                <c:pt idx="8816">
                  <c:v>1.6142499999999999E-10</c:v>
                </c:pt>
                <c:pt idx="8817">
                  <c:v>1.61438E-10</c:v>
                </c:pt>
                <c:pt idx="8818">
                  <c:v>1.61442E-10</c:v>
                </c:pt>
                <c:pt idx="8819">
                  <c:v>1.6144899999999999E-10</c:v>
                </c:pt>
                <c:pt idx="8820">
                  <c:v>1.6145E-10</c:v>
                </c:pt>
                <c:pt idx="8821">
                  <c:v>1.6145E-10</c:v>
                </c:pt>
                <c:pt idx="8822">
                  <c:v>1.6145E-10</c:v>
                </c:pt>
                <c:pt idx="8823">
                  <c:v>1.61466E-10</c:v>
                </c:pt>
                <c:pt idx="8824">
                  <c:v>1.61484E-10</c:v>
                </c:pt>
                <c:pt idx="8825">
                  <c:v>1.6150099999999999E-10</c:v>
                </c:pt>
                <c:pt idx="8826">
                  <c:v>1.6152199999999999E-10</c:v>
                </c:pt>
                <c:pt idx="8827">
                  <c:v>1.61523E-10</c:v>
                </c:pt>
                <c:pt idx="8828">
                  <c:v>1.61529E-10</c:v>
                </c:pt>
                <c:pt idx="8829">
                  <c:v>1.61535E-10</c:v>
                </c:pt>
                <c:pt idx="8830">
                  <c:v>1.61541E-10</c:v>
                </c:pt>
                <c:pt idx="8831">
                  <c:v>1.6154599999999999E-10</c:v>
                </c:pt>
                <c:pt idx="8832">
                  <c:v>1.6154899999999999E-10</c:v>
                </c:pt>
                <c:pt idx="8833">
                  <c:v>1.61571E-10</c:v>
                </c:pt>
                <c:pt idx="8834">
                  <c:v>1.61592E-10</c:v>
                </c:pt>
                <c:pt idx="8835">
                  <c:v>1.61595E-10</c:v>
                </c:pt>
                <c:pt idx="8836">
                  <c:v>1.61598E-10</c:v>
                </c:pt>
                <c:pt idx="8837">
                  <c:v>1.6160800000000001E-10</c:v>
                </c:pt>
                <c:pt idx="8838">
                  <c:v>1.6160899999999999E-10</c:v>
                </c:pt>
                <c:pt idx="8839">
                  <c:v>1.6161E-10</c:v>
                </c:pt>
                <c:pt idx="8840">
                  <c:v>1.6161100000000001E-10</c:v>
                </c:pt>
                <c:pt idx="8841">
                  <c:v>1.61619E-10</c:v>
                </c:pt>
                <c:pt idx="8842">
                  <c:v>1.6162600000000001E-10</c:v>
                </c:pt>
                <c:pt idx="8843">
                  <c:v>1.6162900000000001E-10</c:v>
                </c:pt>
                <c:pt idx="8844">
                  <c:v>1.61671E-10</c:v>
                </c:pt>
                <c:pt idx="8845">
                  <c:v>1.61676E-10</c:v>
                </c:pt>
                <c:pt idx="8846">
                  <c:v>1.61686E-10</c:v>
                </c:pt>
                <c:pt idx="8847">
                  <c:v>1.6169699999999999E-10</c:v>
                </c:pt>
                <c:pt idx="8848">
                  <c:v>1.6170200000000001E-10</c:v>
                </c:pt>
                <c:pt idx="8849">
                  <c:v>1.6170800000000001E-10</c:v>
                </c:pt>
                <c:pt idx="8850">
                  <c:v>1.6171100000000001E-10</c:v>
                </c:pt>
                <c:pt idx="8851">
                  <c:v>1.6171400000000001E-10</c:v>
                </c:pt>
                <c:pt idx="8852">
                  <c:v>1.61716E-10</c:v>
                </c:pt>
                <c:pt idx="8853">
                  <c:v>1.6173299999999999E-10</c:v>
                </c:pt>
                <c:pt idx="8854">
                  <c:v>1.6174199999999999E-10</c:v>
                </c:pt>
                <c:pt idx="8855">
                  <c:v>1.6175699999999999E-10</c:v>
                </c:pt>
                <c:pt idx="8856">
                  <c:v>1.6175699999999999E-10</c:v>
                </c:pt>
                <c:pt idx="8857">
                  <c:v>1.61767E-10</c:v>
                </c:pt>
                <c:pt idx="8858">
                  <c:v>1.61767E-10</c:v>
                </c:pt>
                <c:pt idx="8859">
                  <c:v>1.6178999999999999E-10</c:v>
                </c:pt>
                <c:pt idx="8860">
                  <c:v>1.6178999999999999E-10</c:v>
                </c:pt>
                <c:pt idx="8861">
                  <c:v>1.6179299999999999E-10</c:v>
                </c:pt>
                <c:pt idx="8862">
                  <c:v>1.61806E-10</c:v>
                </c:pt>
                <c:pt idx="8863">
                  <c:v>1.61812E-10</c:v>
                </c:pt>
                <c:pt idx="8864">
                  <c:v>1.6181600000000001E-10</c:v>
                </c:pt>
                <c:pt idx="8865">
                  <c:v>1.6182599999999999E-10</c:v>
                </c:pt>
                <c:pt idx="8866">
                  <c:v>1.61836E-10</c:v>
                </c:pt>
                <c:pt idx="8867">
                  <c:v>1.6184399999999999E-10</c:v>
                </c:pt>
                <c:pt idx="8868">
                  <c:v>1.61866E-10</c:v>
                </c:pt>
                <c:pt idx="8869">
                  <c:v>1.61878E-10</c:v>
                </c:pt>
                <c:pt idx="8870">
                  <c:v>1.61881E-10</c:v>
                </c:pt>
                <c:pt idx="8871">
                  <c:v>1.6188599999999999E-10</c:v>
                </c:pt>
                <c:pt idx="8872">
                  <c:v>1.6188599999999999E-10</c:v>
                </c:pt>
                <c:pt idx="8873">
                  <c:v>1.61903E-10</c:v>
                </c:pt>
                <c:pt idx="8874">
                  <c:v>1.61909E-10</c:v>
                </c:pt>
                <c:pt idx="8875">
                  <c:v>1.6195200000000001E-10</c:v>
                </c:pt>
                <c:pt idx="8876">
                  <c:v>1.6195299999999999E-10</c:v>
                </c:pt>
                <c:pt idx="8877">
                  <c:v>1.6196799999999999E-10</c:v>
                </c:pt>
                <c:pt idx="8878">
                  <c:v>1.6197600000000001E-10</c:v>
                </c:pt>
                <c:pt idx="8879">
                  <c:v>1.6198200000000001E-10</c:v>
                </c:pt>
                <c:pt idx="8880">
                  <c:v>1.6198599999999999E-10</c:v>
                </c:pt>
                <c:pt idx="8881">
                  <c:v>1.6201500000000001E-10</c:v>
                </c:pt>
                <c:pt idx="8882">
                  <c:v>1.62017E-10</c:v>
                </c:pt>
                <c:pt idx="8883">
                  <c:v>1.6201800000000001E-10</c:v>
                </c:pt>
                <c:pt idx="8884">
                  <c:v>1.6202499999999999E-10</c:v>
                </c:pt>
                <c:pt idx="8885">
                  <c:v>1.62053E-10</c:v>
                </c:pt>
                <c:pt idx="8886">
                  <c:v>1.6205700000000001E-10</c:v>
                </c:pt>
                <c:pt idx="8887">
                  <c:v>1.6207200000000001E-10</c:v>
                </c:pt>
                <c:pt idx="8888">
                  <c:v>1.6207500000000001E-10</c:v>
                </c:pt>
                <c:pt idx="8889">
                  <c:v>1.6207899999999999E-10</c:v>
                </c:pt>
                <c:pt idx="8890">
                  <c:v>1.6208199999999999E-10</c:v>
                </c:pt>
                <c:pt idx="8891">
                  <c:v>1.62083E-10</c:v>
                </c:pt>
                <c:pt idx="8892">
                  <c:v>1.6208499999999999E-10</c:v>
                </c:pt>
                <c:pt idx="8893">
                  <c:v>1.6210500000000001E-10</c:v>
                </c:pt>
                <c:pt idx="8894">
                  <c:v>1.62116E-10</c:v>
                </c:pt>
                <c:pt idx="8895">
                  <c:v>1.62116E-10</c:v>
                </c:pt>
                <c:pt idx="8896">
                  <c:v>1.62131E-10</c:v>
                </c:pt>
                <c:pt idx="8897">
                  <c:v>1.62131E-10</c:v>
                </c:pt>
                <c:pt idx="8898">
                  <c:v>1.6213900000000001E-10</c:v>
                </c:pt>
                <c:pt idx="8899">
                  <c:v>1.6218E-10</c:v>
                </c:pt>
                <c:pt idx="8900">
                  <c:v>1.62195E-10</c:v>
                </c:pt>
                <c:pt idx="8901">
                  <c:v>1.6220500000000001E-10</c:v>
                </c:pt>
                <c:pt idx="8902">
                  <c:v>1.6220599999999999E-10</c:v>
                </c:pt>
                <c:pt idx="8903">
                  <c:v>1.6220899999999999E-10</c:v>
                </c:pt>
                <c:pt idx="8904">
                  <c:v>1.62213E-10</c:v>
                </c:pt>
                <c:pt idx="8905">
                  <c:v>1.62216E-10</c:v>
                </c:pt>
                <c:pt idx="8906">
                  <c:v>1.6223299999999999E-10</c:v>
                </c:pt>
                <c:pt idx="8907">
                  <c:v>1.6224100000000001E-10</c:v>
                </c:pt>
                <c:pt idx="8908">
                  <c:v>1.62285E-10</c:v>
                </c:pt>
                <c:pt idx="8909">
                  <c:v>1.6229200000000001E-10</c:v>
                </c:pt>
                <c:pt idx="8910">
                  <c:v>1.6233799999999999E-10</c:v>
                </c:pt>
                <c:pt idx="8911">
                  <c:v>1.62342E-10</c:v>
                </c:pt>
                <c:pt idx="8912">
                  <c:v>1.62342E-10</c:v>
                </c:pt>
                <c:pt idx="8913">
                  <c:v>1.62342E-10</c:v>
                </c:pt>
                <c:pt idx="8914">
                  <c:v>1.6234999999999999E-10</c:v>
                </c:pt>
                <c:pt idx="8915">
                  <c:v>1.62397E-10</c:v>
                </c:pt>
                <c:pt idx="8916">
                  <c:v>1.6239800000000001E-10</c:v>
                </c:pt>
                <c:pt idx="8917">
                  <c:v>1.6241600000000001E-10</c:v>
                </c:pt>
                <c:pt idx="8918">
                  <c:v>1.6241699999999999E-10</c:v>
                </c:pt>
                <c:pt idx="8919">
                  <c:v>1.62427E-10</c:v>
                </c:pt>
                <c:pt idx="8920">
                  <c:v>1.6243100000000001E-10</c:v>
                </c:pt>
                <c:pt idx="8921">
                  <c:v>1.6244699999999999E-10</c:v>
                </c:pt>
                <c:pt idx="8922">
                  <c:v>1.6244900000000001E-10</c:v>
                </c:pt>
                <c:pt idx="8923">
                  <c:v>1.62463E-10</c:v>
                </c:pt>
                <c:pt idx="8924">
                  <c:v>1.62466E-10</c:v>
                </c:pt>
                <c:pt idx="8925">
                  <c:v>1.6246799999999999E-10</c:v>
                </c:pt>
                <c:pt idx="8926">
                  <c:v>1.6248899999999999E-10</c:v>
                </c:pt>
                <c:pt idx="8927">
                  <c:v>1.6250000000000001E-10</c:v>
                </c:pt>
                <c:pt idx="8928">
                  <c:v>1.6252E-10</c:v>
                </c:pt>
                <c:pt idx="8929">
                  <c:v>1.6252100000000001E-10</c:v>
                </c:pt>
                <c:pt idx="8930">
                  <c:v>1.6252499999999999E-10</c:v>
                </c:pt>
                <c:pt idx="8931">
                  <c:v>1.62541E-10</c:v>
                </c:pt>
                <c:pt idx="8932">
                  <c:v>1.6254200000000001E-10</c:v>
                </c:pt>
                <c:pt idx="8933">
                  <c:v>1.6254500000000001E-10</c:v>
                </c:pt>
                <c:pt idx="8934">
                  <c:v>1.62553E-10</c:v>
                </c:pt>
                <c:pt idx="8935">
                  <c:v>1.6257299999999999E-10</c:v>
                </c:pt>
                <c:pt idx="8936">
                  <c:v>1.62589E-10</c:v>
                </c:pt>
                <c:pt idx="8937">
                  <c:v>1.6259E-10</c:v>
                </c:pt>
                <c:pt idx="8938">
                  <c:v>1.6260399999999999E-10</c:v>
                </c:pt>
                <c:pt idx="8939">
                  <c:v>1.6262499999999999E-10</c:v>
                </c:pt>
                <c:pt idx="8940">
                  <c:v>1.6263300000000001E-10</c:v>
                </c:pt>
                <c:pt idx="8941">
                  <c:v>1.6264899999999999E-10</c:v>
                </c:pt>
                <c:pt idx="8942">
                  <c:v>1.6265700000000001E-10</c:v>
                </c:pt>
                <c:pt idx="8943">
                  <c:v>1.62662E-10</c:v>
                </c:pt>
                <c:pt idx="8944">
                  <c:v>1.6267299999999999E-10</c:v>
                </c:pt>
                <c:pt idx="8945">
                  <c:v>1.62686E-10</c:v>
                </c:pt>
                <c:pt idx="8946">
                  <c:v>1.6269699999999999E-10</c:v>
                </c:pt>
                <c:pt idx="8947">
                  <c:v>1.6269999999999999E-10</c:v>
                </c:pt>
                <c:pt idx="8948">
                  <c:v>1.6270800000000001E-10</c:v>
                </c:pt>
                <c:pt idx="8949">
                  <c:v>1.6272900000000001E-10</c:v>
                </c:pt>
                <c:pt idx="8950">
                  <c:v>1.6272999999999999E-10</c:v>
                </c:pt>
                <c:pt idx="8951">
                  <c:v>1.6275099999999999E-10</c:v>
                </c:pt>
                <c:pt idx="8952">
                  <c:v>1.6275699999999999E-10</c:v>
                </c:pt>
                <c:pt idx="8953">
                  <c:v>1.6276599999999999E-10</c:v>
                </c:pt>
                <c:pt idx="8954">
                  <c:v>1.6276599999999999E-10</c:v>
                </c:pt>
                <c:pt idx="8955">
                  <c:v>1.6276800000000001E-10</c:v>
                </c:pt>
                <c:pt idx="8956">
                  <c:v>1.6277199999999999E-10</c:v>
                </c:pt>
                <c:pt idx="8957">
                  <c:v>1.62785E-10</c:v>
                </c:pt>
                <c:pt idx="8958">
                  <c:v>1.62801E-10</c:v>
                </c:pt>
                <c:pt idx="8959">
                  <c:v>1.62812E-10</c:v>
                </c:pt>
                <c:pt idx="8960">
                  <c:v>1.62822E-10</c:v>
                </c:pt>
                <c:pt idx="8961">
                  <c:v>1.62828E-10</c:v>
                </c:pt>
                <c:pt idx="8962">
                  <c:v>1.6282900000000001E-10</c:v>
                </c:pt>
                <c:pt idx="8963">
                  <c:v>1.6283500000000001E-10</c:v>
                </c:pt>
                <c:pt idx="8964">
                  <c:v>1.6283899999999999E-10</c:v>
                </c:pt>
                <c:pt idx="8965">
                  <c:v>1.6284700000000001E-10</c:v>
                </c:pt>
                <c:pt idx="8966">
                  <c:v>1.6285300000000001E-10</c:v>
                </c:pt>
                <c:pt idx="8967">
                  <c:v>1.6285399999999999E-10</c:v>
                </c:pt>
                <c:pt idx="8968">
                  <c:v>1.6285600000000001E-10</c:v>
                </c:pt>
                <c:pt idx="8969">
                  <c:v>1.62861E-10</c:v>
                </c:pt>
                <c:pt idx="8970">
                  <c:v>1.6287100000000001E-10</c:v>
                </c:pt>
                <c:pt idx="8971">
                  <c:v>1.6287199999999999E-10</c:v>
                </c:pt>
                <c:pt idx="8972">
                  <c:v>1.62891E-10</c:v>
                </c:pt>
                <c:pt idx="8973">
                  <c:v>1.62903E-10</c:v>
                </c:pt>
                <c:pt idx="8974">
                  <c:v>1.6292800000000001E-10</c:v>
                </c:pt>
                <c:pt idx="8975">
                  <c:v>1.6294900000000001E-10</c:v>
                </c:pt>
                <c:pt idx="8976">
                  <c:v>1.6295200000000001E-10</c:v>
                </c:pt>
                <c:pt idx="8977">
                  <c:v>1.62957E-10</c:v>
                </c:pt>
                <c:pt idx="8978">
                  <c:v>1.62957E-10</c:v>
                </c:pt>
                <c:pt idx="8979">
                  <c:v>1.6296199999999999E-10</c:v>
                </c:pt>
                <c:pt idx="8980">
                  <c:v>1.6297600000000001E-10</c:v>
                </c:pt>
                <c:pt idx="8981">
                  <c:v>1.6297999999999999E-10</c:v>
                </c:pt>
                <c:pt idx="8982">
                  <c:v>1.6298299999999999E-10</c:v>
                </c:pt>
                <c:pt idx="8983">
                  <c:v>1.6298500000000001E-10</c:v>
                </c:pt>
                <c:pt idx="8984">
                  <c:v>1.6299400000000001E-10</c:v>
                </c:pt>
                <c:pt idx="8985">
                  <c:v>1.6300000000000001E-10</c:v>
                </c:pt>
                <c:pt idx="8986">
                  <c:v>1.63005E-10</c:v>
                </c:pt>
                <c:pt idx="8987">
                  <c:v>1.6302E-10</c:v>
                </c:pt>
                <c:pt idx="8988">
                  <c:v>1.6303699999999999E-10</c:v>
                </c:pt>
                <c:pt idx="8989">
                  <c:v>1.6304000000000001E-10</c:v>
                </c:pt>
                <c:pt idx="8990">
                  <c:v>1.6304600000000001E-10</c:v>
                </c:pt>
                <c:pt idx="8991">
                  <c:v>1.63081E-10</c:v>
                </c:pt>
                <c:pt idx="8992">
                  <c:v>1.6309199999999999E-10</c:v>
                </c:pt>
                <c:pt idx="8993">
                  <c:v>1.6312799999999999E-10</c:v>
                </c:pt>
                <c:pt idx="8994">
                  <c:v>1.6312799999999999E-10</c:v>
                </c:pt>
                <c:pt idx="8995">
                  <c:v>1.6313699999999999E-10</c:v>
                </c:pt>
                <c:pt idx="8996">
                  <c:v>1.63141E-10</c:v>
                </c:pt>
                <c:pt idx="8997">
                  <c:v>1.63156E-10</c:v>
                </c:pt>
                <c:pt idx="8998">
                  <c:v>1.6316300000000001E-10</c:v>
                </c:pt>
                <c:pt idx="8999">
                  <c:v>1.63183E-10</c:v>
                </c:pt>
                <c:pt idx="9000">
                  <c:v>1.63195E-10</c:v>
                </c:pt>
                <c:pt idx="9001">
                  <c:v>1.6319999999999999E-10</c:v>
                </c:pt>
                <c:pt idx="9002">
                  <c:v>1.6321400000000001E-10</c:v>
                </c:pt>
                <c:pt idx="9003">
                  <c:v>1.6321700000000001E-10</c:v>
                </c:pt>
                <c:pt idx="9004">
                  <c:v>1.6322399999999999E-10</c:v>
                </c:pt>
                <c:pt idx="9005">
                  <c:v>1.6323599999999999E-10</c:v>
                </c:pt>
                <c:pt idx="9006">
                  <c:v>1.6324199999999999E-10</c:v>
                </c:pt>
                <c:pt idx="9007">
                  <c:v>1.63261E-10</c:v>
                </c:pt>
                <c:pt idx="9008">
                  <c:v>1.63279E-10</c:v>
                </c:pt>
                <c:pt idx="9009">
                  <c:v>1.6329399999999999E-10</c:v>
                </c:pt>
                <c:pt idx="9010">
                  <c:v>1.6331100000000001E-10</c:v>
                </c:pt>
                <c:pt idx="9011">
                  <c:v>1.63313E-10</c:v>
                </c:pt>
                <c:pt idx="9012">
                  <c:v>1.6331400000000001E-10</c:v>
                </c:pt>
                <c:pt idx="9013">
                  <c:v>1.63316E-10</c:v>
                </c:pt>
                <c:pt idx="9014">
                  <c:v>1.6333200000000001E-10</c:v>
                </c:pt>
                <c:pt idx="9015">
                  <c:v>1.63337E-10</c:v>
                </c:pt>
                <c:pt idx="9016">
                  <c:v>1.6336800000000001E-10</c:v>
                </c:pt>
                <c:pt idx="9017">
                  <c:v>1.6337799999999999E-10</c:v>
                </c:pt>
                <c:pt idx="9018">
                  <c:v>1.6338699999999999E-10</c:v>
                </c:pt>
                <c:pt idx="9019">
                  <c:v>1.6343199999999999E-10</c:v>
                </c:pt>
                <c:pt idx="9020">
                  <c:v>1.63433E-10</c:v>
                </c:pt>
                <c:pt idx="9021">
                  <c:v>1.6343499999999999E-10</c:v>
                </c:pt>
                <c:pt idx="9022">
                  <c:v>1.6344000000000001E-10</c:v>
                </c:pt>
                <c:pt idx="9023">
                  <c:v>1.6344099999999999E-10</c:v>
                </c:pt>
                <c:pt idx="9024">
                  <c:v>1.6345800000000001E-10</c:v>
                </c:pt>
                <c:pt idx="9025">
                  <c:v>1.6345899999999999E-10</c:v>
                </c:pt>
                <c:pt idx="9026">
                  <c:v>1.6346400000000001E-10</c:v>
                </c:pt>
                <c:pt idx="9027">
                  <c:v>1.6347000000000001E-10</c:v>
                </c:pt>
                <c:pt idx="9028">
                  <c:v>1.63475E-10</c:v>
                </c:pt>
                <c:pt idx="9029">
                  <c:v>1.63482E-10</c:v>
                </c:pt>
                <c:pt idx="9030">
                  <c:v>1.6350100000000001E-10</c:v>
                </c:pt>
                <c:pt idx="9031">
                  <c:v>1.63527E-10</c:v>
                </c:pt>
                <c:pt idx="9032">
                  <c:v>1.63554E-10</c:v>
                </c:pt>
                <c:pt idx="9033">
                  <c:v>1.6357300000000001E-10</c:v>
                </c:pt>
                <c:pt idx="9034">
                  <c:v>1.6358500000000001E-10</c:v>
                </c:pt>
                <c:pt idx="9035">
                  <c:v>1.63587E-10</c:v>
                </c:pt>
                <c:pt idx="9036">
                  <c:v>1.6359E-10</c:v>
                </c:pt>
                <c:pt idx="9037">
                  <c:v>1.6360000000000001E-10</c:v>
                </c:pt>
                <c:pt idx="9038">
                  <c:v>1.6360099999999999E-10</c:v>
                </c:pt>
                <c:pt idx="9039">
                  <c:v>1.6360999999999999E-10</c:v>
                </c:pt>
                <c:pt idx="9040">
                  <c:v>1.63614E-10</c:v>
                </c:pt>
                <c:pt idx="9041">
                  <c:v>1.6362799999999999E-10</c:v>
                </c:pt>
                <c:pt idx="9042">
                  <c:v>1.6363399999999999E-10</c:v>
                </c:pt>
                <c:pt idx="9043">
                  <c:v>1.63638E-10</c:v>
                </c:pt>
                <c:pt idx="9044">
                  <c:v>1.6363999999999999E-10</c:v>
                </c:pt>
                <c:pt idx="9045">
                  <c:v>1.6364800000000001E-10</c:v>
                </c:pt>
                <c:pt idx="9046">
                  <c:v>1.63653E-10</c:v>
                </c:pt>
                <c:pt idx="9047">
                  <c:v>1.63665E-10</c:v>
                </c:pt>
                <c:pt idx="9048">
                  <c:v>1.63674E-10</c:v>
                </c:pt>
                <c:pt idx="9049">
                  <c:v>1.63705E-10</c:v>
                </c:pt>
                <c:pt idx="9050">
                  <c:v>1.63711E-10</c:v>
                </c:pt>
                <c:pt idx="9051">
                  <c:v>1.63717E-10</c:v>
                </c:pt>
                <c:pt idx="9052">
                  <c:v>1.6372099999999999E-10</c:v>
                </c:pt>
                <c:pt idx="9053">
                  <c:v>1.63722E-10</c:v>
                </c:pt>
                <c:pt idx="9054">
                  <c:v>1.63735E-10</c:v>
                </c:pt>
                <c:pt idx="9055">
                  <c:v>1.63737E-10</c:v>
                </c:pt>
                <c:pt idx="9056">
                  <c:v>1.6376999999999999E-10</c:v>
                </c:pt>
                <c:pt idx="9057">
                  <c:v>1.6378E-10</c:v>
                </c:pt>
                <c:pt idx="9058">
                  <c:v>1.6378100000000001E-10</c:v>
                </c:pt>
                <c:pt idx="9059">
                  <c:v>1.6378499999999999E-10</c:v>
                </c:pt>
                <c:pt idx="9060">
                  <c:v>1.6379999999999999E-10</c:v>
                </c:pt>
                <c:pt idx="9061">
                  <c:v>1.6380599999999999E-10</c:v>
                </c:pt>
                <c:pt idx="9062">
                  <c:v>1.63807E-10</c:v>
                </c:pt>
                <c:pt idx="9063">
                  <c:v>1.6384799999999999E-10</c:v>
                </c:pt>
                <c:pt idx="9064">
                  <c:v>1.63855E-10</c:v>
                </c:pt>
                <c:pt idx="9065">
                  <c:v>1.6386599999999999E-10</c:v>
                </c:pt>
                <c:pt idx="9066">
                  <c:v>1.63867E-10</c:v>
                </c:pt>
                <c:pt idx="9067">
                  <c:v>1.6390199999999999E-10</c:v>
                </c:pt>
                <c:pt idx="9068">
                  <c:v>1.6390199999999999E-10</c:v>
                </c:pt>
                <c:pt idx="9069">
                  <c:v>1.6390400000000001E-10</c:v>
                </c:pt>
                <c:pt idx="9070">
                  <c:v>1.63936E-10</c:v>
                </c:pt>
                <c:pt idx="9071">
                  <c:v>1.63948E-10</c:v>
                </c:pt>
                <c:pt idx="9072">
                  <c:v>1.6395300000000001E-10</c:v>
                </c:pt>
                <c:pt idx="9073">
                  <c:v>1.6396899999999999E-10</c:v>
                </c:pt>
                <c:pt idx="9074">
                  <c:v>1.63982E-10</c:v>
                </c:pt>
                <c:pt idx="9075">
                  <c:v>1.6398399999999999E-10</c:v>
                </c:pt>
                <c:pt idx="9076">
                  <c:v>1.64003E-10</c:v>
                </c:pt>
                <c:pt idx="9077">
                  <c:v>1.64015E-10</c:v>
                </c:pt>
                <c:pt idx="9078">
                  <c:v>1.6402599999999999E-10</c:v>
                </c:pt>
                <c:pt idx="9079">
                  <c:v>1.6404099999999999E-10</c:v>
                </c:pt>
                <c:pt idx="9080">
                  <c:v>1.6404999999999999E-10</c:v>
                </c:pt>
                <c:pt idx="9081">
                  <c:v>1.6405200000000001E-10</c:v>
                </c:pt>
                <c:pt idx="9082">
                  <c:v>1.6406400000000001E-10</c:v>
                </c:pt>
                <c:pt idx="9083">
                  <c:v>1.6406700000000001E-10</c:v>
                </c:pt>
                <c:pt idx="9084">
                  <c:v>1.6408299999999999E-10</c:v>
                </c:pt>
                <c:pt idx="9085">
                  <c:v>1.64084E-10</c:v>
                </c:pt>
                <c:pt idx="9086">
                  <c:v>1.6410099999999999E-10</c:v>
                </c:pt>
                <c:pt idx="9087">
                  <c:v>1.64102E-10</c:v>
                </c:pt>
                <c:pt idx="9088">
                  <c:v>1.6411500000000001E-10</c:v>
                </c:pt>
                <c:pt idx="9089">
                  <c:v>1.64123E-10</c:v>
                </c:pt>
                <c:pt idx="9090">
                  <c:v>1.6413600000000001E-10</c:v>
                </c:pt>
                <c:pt idx="9091">
                  <c:v>1.6413999999999999E-10</c:v>
                </c:pt>
                <c:pt idx="9092">
                  <c:v>1.6414299999999999E-10</c:v>
                </c:pt>
                <c:pt idx="9093">
                  <c:v>1.6415100000000001E-10</c:v>
                </c:pt>
                <c:pt idx="9094">
                  <c:v>1.6416E-10</c:v>
                </c:pt>
                <c:pt idx="9095">
                  <c:v>1.64165E-10</c:v>
                </c:pt>
                <c:pt idx="9096">
                  <c:v>1.64166E-10</c:v>
                </c:pt>
                <c:pt idx="9097">
                  <c:v>1.6418200000000001E-10</c:v>
                </c:pt>
                <c:pt idx="9098">
                  <c:v>1.6420900000000001E-10</c:v>
                </c:pt>
                <c:pt idx="9099">
                  <c:v>1.64211E-10</c:v>
                </c:pt>
                <c:pt idx="9100">
                  <c:v>1.64238E-10</c:v>
                </c:pt>
                <c:pt idx="9101">
                  <c:v>1.6425400000000001E-10</c:v>
                </c:pt>
                <c:pt idx="9102">
                  <c:v>1.6426000000000001E-10</c:v>
                </c:pt>
                <c:pt idx="9103">
                  <c:v>1.64265E-10</c:v>
                </c:pt>
                <c:pt idx="9104">
                  <c:v>1.6426600000000001E-10</c:v>
                </c:pt>
                <c:pt idx="9105">
                  <c:v>1.64277E-10</c:v>
                </c:pt>
                <c:pt idx="9106">
                  <c:v>1.6427800000000001E-10</c:v>
                </c:pt>
                <c:pt idx="9107">
                  <c:v>1.64283E-10</c:v>
                </c:pt>
                <c:pt idx="9108">
                  <c:v>1.6428799999999999E-10</c:v>
                </c:pt>
                <c:pt idx="9109">
                  <c:v>1.6428799999999999E-10</c:v>
                </c:pt>
                <c:pt idx="9110">
                  <c:v>1.6429099999999999E-10</c:v>
                </c:pt>
                <c:pt idx="9111">
                  <c:v>1.6430500000000001E-10</c:v>
                </c:pt>
                <c:pt idx="9112">
                  <c:v>1.6434E-10</c:v>
                </c:pt>
                <c:pt idx="9113">
                  <c:v>1.6434700000000001E-10</c:v>
                </c:pt>
                <c:pt idx="9114">
                  <c:v>1.6435399999999999E-10</c:v>
                </c:pt>
                <c:pt idx="9115">
                  <c:v>1.64385E-10</c:v>
                </c:pt>
                <c:pt idx="9116">
                  <c:v>1.64388E-10</c:v>
                </c:pt>
                <c:pt idx="9117">
                  <c:v>1.6442000000000001E-10</c:v>
                </c:pt>
                <c:pt idx="9118">
                  <c:v>1.6442000000000001E-10</c:v>
                </c:pt>
                <c:pt idx="9119">
                  <c:v>1.64437E-10</c:v>
                </c:pt>
                <c:pt idx="9120">
                  <c:v>1.64452E-10</c:v>
                </c:pt>
                <c:pt idx="9121">
                  <c:v>1.6445999999999999E-10</c:v>
                </c:pt>
                <c:pt idx="9122">
                  <c:v>1.6446800000000001E-10</c:v>
                </c:pt>
                <c:pt idx="9123">
                  <c:v>1.6447799999999999E-10</c:v>
                </c:pt>
                <c:pt idx="9124">
                  <c:v>1.6448300000000001E-10</c:v>
                </c:pt>
                <c:pt idx="9125">
                  <c:v>1.6449200000000001E-10</c:v>
                </c:pt>
                <c:pt idx="9126">
                  <c:v>1.64497E-10</c:v>
                </c:pt>
                <c:pt idx="9127">
                  <c:v>1.6450799999999999E-10</c:v>
                </c:pt>
                <c:pt idx="9128">
                  <c:v>1.6452299999999999E-10</c:v>
                </c:pt>
                <c:pt idx="9129">
                  <c:v>1.6454000000000001E-10</c:v>
                </c:pt>
                <c:pt idx="9130">
                  <c:v>1.64548E-10</c:v>
                </c:pt>
                <c:pt idx="9131">
                  <c:v>1.64551E-10</c:v>
                </c:pt>
                <c:pt idx="9132">
                  <c:v>1.6456199999999999E-10</c:v>
                </c:pt>
                <c:pt idx="9133">
                  <c:v>1.64578E-10</c:v>
                </c:pt>
                <c:pt idx="9134">
                  <c:v>1.6458200000000001E-10</c:v>
                </c:pt>
                <c:pt idx="9135">
                  <c:v>1.64612E-10</c:v>
                </c:pt>
                <c:pt idx="9136">
                  <c:v>1.6461299999999999E-10</c:v>
                </c:pt>
                <c:pt idx="9137">
                  <c:v>1.64615E-10</c:v>
                </c:pt>
                <c:pt idx="9138">
                  <c:v>1.64617E-10</c:v>
                </c:pt>
                <c:pt idx="9139">
                  <c:v>1.64618E-10</c:v>
                </c:pt>
                <c:pt idx="9140">
                  <c:v>1.6463700000000001E-10</c:v>
                </c:pt>
                <c:pt idx="9141">
                  <c:v>1.64642E-10</c:v>
                </c:pt>
                <c:pt idx="9142">
                  <c:v>1.6464300000000001E-10</c:v>
                </c:pt>
                <c:pt idx="9143">
                  <c:v>1.64647E-10</c:v>
                </c:pt>
                <c:pt idx="9144">
                  <c:v>1.6466400000000001E-10</c:v>
                </c:pt>
                <c:pt idx="9145">
                  <c:v>1.6467099999999999E-10</c:v>
                </c:pt>
                <c:pt idx="9146">
                  <c:v>1.6467300000000001E-10</c:v>
                </c:pt>
                <c:pt idx="9147">
                  <c:v>1.6467300000000001E-10</c:v>
                </c:pt>
                <c:pt idx="9148">
                  <c:v>1.6467999999999999E-10</c:v>
                </c:pt>
                <c:pt idx="9149">
                  <c:v>1.6469400000000001E-10</c:v>
                </c:pt>
                <c:pt idx="9150">
                  <c:v>1.6471200000000001E-10</c:v>
                </c:pt>
                <c:pt idx="9151">
                  <c:v>1.6472E-10</c:v>
                </c:pt>
                <c:pt idx="9152">
                  <c:v>1.64723E-10</c:v>
                </c:pt>
                <c:pt idx="9153">
                  <c:v>1.64723E-10</c:v>
                </c:pt>
                <c:pt idx="9154">
                  <c:v>1.64741E-10</c:v>
                </c:pt>
                <c:pt idx="9155">
                  <c:v>1.64744E-10</c:v>
                </c:pt>
                <c:pt idx="9156">
                  <c:v>1.6475400000000001E-10</c:v>
                </c:pt>
                <c:pt idx="9157">
                  <c:v>1.6476099999999999E-10</c:v>
                </c:pt>
                <c:pt idx="9158">
                  <c:v>1.6476999999999999E-10</c:v>
                </c:pt>
                <c:pt idx="9159">
                  <c:v>1.6478400000000001E-10</c:v>
                </c:pt>
                <c:pt idx="9160">
                  <c:v>1.6481499999999999E-10</c:v>
                </c:pt>
                <c:pt idx="9161">
                  <c:v>1.6482300000000001E-10</c:v>
                </c:pt>
                <c:pt idx="9162">
                  <c:v>1.64825E-10</c:v>
                </c:pt>
                <c:pt idx="9163">
                  <c:v>1.6483500000000001E-10</c:v>
                </c:pt>
                <c:pt idx="9164">
                  <c:v>1.64841E-10</c:v>
                </c:pt>
                <c:pt idx="9165">
                  <c:v>1.64843E-10</c:v>
                </c:pt>
                <c:pt idx="9166">
                  <c:v>1.6485E-10</c:v>
                </c:pt>
                <c:pt idx="9167">
                  <c:v>1.6485699999999999E-10</c:v>
                </c:pt>
                <c:pt idx="9168">
                  <c:v>1.64861E-10</c:v>
                </c:pt>
                <c:pt idx="9169">
                  <c:v>1.64862E-10</c:v>
                </c:pt>
                <c:pt idx="9170">
                  <c:v>1.64865E-10</c:v>
                </c:pt>
                <c:pt idx="9171">
                  <c:v>1.6487E-10</c:v>
                </c:pt>
                <c:pt idx="9172">
                  <c:v>1.64886E-10</c:v>
                </c:pt>
                <c:pt idx="9173">
                  <c:v>1.6489900000000001E-10</c:v>
                </c:pt>
                <c:pt idx="9174">
                  <c:v>1.6491100000000001E-10</c:v>
                </c:pt>
                <c:pt idx="9175">
                  <c:v>1.64913E-10</c:v>
                </c:pt>
                <c:pt idx="9176">
                  <c:v>1.6492999999999999E-10</c:v>
                </c:pt>
                <c:pt idx="9177">
                  <c:v>1.6493899999999999E-10</c:v>
                </c:pt>
                <c:pt idx="9178">
                  <c:v>1.6494400000000001E-10</c:v>
                </c:pt>
                <c:pt idx="9179">
                  <c:v>1.6495099999999999E-10</c:v>
                </c:pt>
                <c:pt idx="9180">
                  <c:v>1.6495699999999999E-10</c:v>
                </c:pt>
                <c:pt idx="9181">
                  <c:v>1.6495900000000001E-10</c:v>
                </c:pt>
                <c:pt idx="9182">
                  <c:v>1.64967E-10</c:v>
                </c:pt>
                <c:pt idx="9183">
                  <c:v>1.6505299999999999E-10</c:v>
                </c:pt>
                <c:pt idx="9184">
                  <c:v>1.6506199999999999E-10</c:v>
                </c:pt>
                <c:pt idx="9185">
                  <c:v>1.65093E-10</c:v>
                </c:pt>
                <c:pt idx="9186">
                  <c:v>1.65099E-10</c:v>
                </c:pt>
                <c:pt idx="9187">
                  <c:v>1.65099E-10</c:v>
                </c:pt>
                <c:pt idx="9188">
                  <c:v>1.6511600000000001E-10</c:v>
                </c:pt>
                <c:pt idx="9189">
                  <c:v>1.65121E-10</c:v>
                </c:pt>
                <c:pt idx="9190">
                  <c:v>1.65124E-10</c:v>
                </c:pt>
                <c:pt idx="9191">
                  <c:v>1.65127E-10</c:v>
                </c:pt>
                <c:pt idx="9192">
                  <c:v>1.6516199999999999E-10</c:v>
                </c:pt>
                <c:pt idx="9193">
                  <c:v>1.6516799999999999E-10</c:v>
                </c:pt>
                <c:pt idx="9194">
                  <c:v>1.6517699999999999E-10</c:v>
                </c:pt>
                <c:pt idx="9195">
                  <c:v>1.6517900000000001E-10</c:v>
                </c:pt>
                <c:pt idx="9196">
                  <c:v>1.6518200000000001E-10</c:v>
                </c:pt>
                <c:pt idx="9197">
                  <c:v>1.65187E-10</c:v>
                </c:pt>
                <c:pt idx="9198">
                  <c:v>1.6519799999999999E-10</c:v>
                </c:pt>
                <c:pt idx="9199">
                  <c:v>1.65214E-10</c:v>
                </c:pt>
                <c:pt idx="9200">
                  <c:v>1.65217E-10</c:v>
                </c:pt>
                <c:pt idx="9201">
                  <c:v>1.65232E-10</c:v>
                </c:pt>
                <c:pt idx="9202">
                  <c:v>1.6524899999999999E-10</c:v>
                </c:pt>
                <c:pt idx="9203">
                  <c:v>1.6526000000000001E-10</c:v>
                </c:pt>
                <c:pt idx="9204">
                  <c:v>1.6529300000000001E-10</c:v>
                </c:pt>
                <c:pt idx="9205">
                  <c:v>1.6529699999999999E-10</c:v>
                </c:pt>
                <c:pt idx="9206">
                  <c:v>1.65298E-10</c:v>
                </c:pt>
                <c:pt idx="9207">
                  <c:v>1.65302E-10</c:v>
                </c:pt>
                <c:pt idx="9208">
                  <c:v>1.6530299999999999E-10</c:v>
                </c:pt>
                <c:pt idx="9209">
                  <c:v>1.65304E-10</c:v>
                </c:pt>
                <c:pt idx="9210">
                  <c:v>1.65317E-10</c:v>
                </c:pt>
                <c:pt idx="9211">
                  <c:v>1.65319E-10</c:v>
                </c:pt>
                <c:pt idx="9212">
                  <c:v>1.65325E-10</c:v>
                </c:pt>
                <c:pt idx="9213">
                  <c:v>1.6532700000000001E-10</c:v>
                </c:pt>
                <c:pt idx="9214">
                  <c:v>1.6534800000000001E-10</c:v>
                </c:pt>
                <c:pt idx="9215">
                  <c:v>1.6535100000000001E-10</c:v>
                </c:pt>
                <c:pt idx="9216">
                  <c:v>1.6535799999999999E-10</c:v>
                </c:pt>
                <c:pt idx="9217">
                  <c:v>1.6537899999999999E-10</c:v>
                </c:pt>
                <c:pt idx="9218">
                  <c:v>1.65392E-10</c:v>
                </c:pt>
                <c:pt idx="9219">
                  <c:v>1.6539399999999999E-10</c:v>
                </c:pt>
                <c:pt idx="9220">
                  <c:v>1.6539600000000001E-10</c:v>
                </c:pt>
                <c:pt idx="9221">
                  <c:v>1.6543899999999999E-10</c:v>
                </c:pt>
                <c:pt idx="9222">
                  <c:v>1.65446E-10</c:v>
                </c:pt>
                <c:pt idx="9223">
                  <c:v>1.6545000000000001E-10</c:v>
                </c:pt>
                <c:pt idx="9224">
                  <c:v>1.6545600000000001E-10</c:v>
                </c:pt>
                <c:pt idx="9225">
                  <c:v>1.6545600000000001E-10</c:v>
                </c:pt>
                <c:pt idx="9226">
                  <c:v>1.6545900000000001E-10</c:v>
                </c:pt>
                <c:pt idx="9227">
                  <c:v>1.6547100000000001E-10</c:v>
                </c:pt>
                <c:pt idx="9228">
                  <c:v>1.6547100000000001E-10</c:v>
                </c:pt>
                <c:pt idx="9229">
                  <c:v>1.6547700000000001E-10</c:v>
                </c:pt>
                <c:pt idx="9230">
                  <c:v>1.6548900000000001E-10</c:v>
                </c:pt>
                <c:pt idx="9231">
                  <c:v>1.6549200000000001E-10</c:v>
                </c:pt>
                <c:pt idx="9232">
                  <c:v>1.6549500000000001E-10</c:v>
                </c:pt>
                <c:pt idx="9233">
                  <c:v>1.65497E-10</c:v>
                </c:pt>
                <c:pt idx="9234">
                  <c:v>1.6551099999999999E-10</c:v>
                </c:pt>
                <c:pt idx="9235">
                  <c:v>1.6551600000000001E-10</c:v>
                </c:pt>
                <c:pt idx="9236">
                  <c:v>1.65531E-10</c:v>
                </c:pt>
                <c:pt idx="9237">
                  <c:v>1.6554100000000001E-10</c:v>
                </c:pt>
                <c:pt idx="9238">
                  <c:v>1.6557E-10</c:v>
                </c:pt>
                <c:pt idx="9239">
                  <c:v>1.6557700000000001E-10</c:v>
                </c:pt>
                <c:pt idx="9240">
                  <c:v>1.65594E-10</c:v>
                </c:pt>
                <c:pt idx="9241">
                  <c:v>1.6560400000000001E-10</c:v>
                </c:pt>
                <c:pt idx="9242">
                  <c:v>1.6560700000000001E-10</c:v>
                </c:pt>
                <c:pt idx="9243">
                  <c:v>1.6561399999999999E-10</c:v>
                </c:pt>
                <c:pt idx="9244">
                  <c:v>1.6563799999999999E-10</c:v>
                </c:pt>
                <c:pt idx="9245">
                  <c:v>1.6565800000000001E-10</c:v>
                </c:pt>
                <c:pt idx="9246">
                  <c:v>1.6566100000000001E-10</c:v>
                </c:pt>
                <c:pt idx="9247">
                  <c:v>1.6566400000000001E-10</c:v>
                </c:pt>
                <c:pt idx="9248">
                  <c:v>1.65669E-10</c:v>
                </c:pt>
                <c:pt idx="9249">
                  <c:v>1.6569199999999999E-10</c:v>
                </c:pt>
                <c:pt idx="9250">
                  <c:v>1.65705E-10</c:v>
                </c:pt>
                <c:pt idx="9251">
                  <c:v>1.65711E-10</c:v>
                </c:pt>
                <c:pt idx="9252">
                  <c:v>1.65714E-10</c:v>
                </c:pt>
                <c:pt idx="9253">
                  <c:v>1.65729E-10</c:v>
                </c:pt>
                <c:pt idx="9254">
                  <c:v>1.6573699999999999E-10</c:v>
                </c:pt>
                <c:pt idx="9255">
                  <c:v>1.6573900000000001E-10</c:v>
                </c:pt>
                <c:pt idx="9256">
                  <c:v>1.65744E-10</c:v>
                </c:pt>
                <c:pt idx="9257">
                  <c:v>1.6576E-10</c:v>
                </c:pt>
                <c:pt idx="9258">
                  <c:v>1.6578500000000001E-10</c:v>
                </c:pt>
                <c:pt idx="9259">
                  <c:v>1.6578800000000001E-10</c:v>
                </c:pt>
                <c:pt idx="9260">
                  <c:v>1.65793E-10</c:v>
                </c:pt>
                <c:pt idx="9261">
                  <c:v>1.6580399999999999E-10</c:v>
                </c:pt>
                <c:pt idx="9262">
                  <c:v>1.6581200000000001E-10</c:v>
                </c:pt>
                <c:pt idx="9263">
                  <c:v>1.6584200000000001E-10</c:v>
                </c:pt>
                <c:pt idx="9264">
                  <c:v>1.6584200000000001E-10</c:v>
                </c:pt>
                <c:pt idx="9265">
                  <c:v>1.6585499999999999E-10</c:v>
                </c:pt>
                <c:pt idx="9266">
                  <c:v>1.6586300000000001E-10</c:v>
                </c:pt>
                <c:pt idx="9267">
                  <c:v>1.6586300000000001E-10</c:v>
                </c:pt>
                <c:pt idx="9268">
                  <c:v>1.6586300000000001E-10</c:v>
                </c:pt>
                <c:pt idx="9269">
                  <c:v>1.6586699999999999E-10</c:v>
                </c:pt>
                <c:pt idx="9270">
                  <c:v>1.6586900000000001E-10</c:v>
                </c:pt>
                <c:pt idx="9271">
                  <c:v>1.6589000000000001E-10</c:v>
                </c:pt>
                <c:pt idx="9272">
                  <c:v>1.6592099999999999E-10</c:v>
                </c:pt>
                <c:pt idx="9273">
                  <c:v>1.6594400000000001E-10</c:v>
                </c:pt>
                <c:pt idx="9274">
                  <c:v>1.65949E-10</c:v>
                </c:pt>
                <c:pt idx="9275">
                  <c:v>1.6595099999999999E-10</c:v>
                </c:pt>
                <c:pt idx="9276">
                  <c:v>1.6595399999999999E-10</c:v>
                </c:pt>
                <c:pt idx="9277">
                  <c:v>1.65955E-10</c:v>
                </c:pt>
                <c:pt idx="9278">
                  <c:v>1.6595600000000001E-10</c:v>
                </c:pt>
                <c:pt idx="9279">
                  <c:v>1.65964E-10</c:v>
                </c:pt>
                <c:pt idx="9280">
                  <c:v>1.65983E-10</c:v>
                </c:pt>
                <c:pt idx="9281">
                  <c:v>1.6604E-10</c:v>
                </c:pt>
                <c:pt idx="9282">
                  <c:v>1.6604100000000001E-10</c:v>
                </c:pt>
                <c:pt idx="9283">
                  <c:v>1.66046E-10</c:v>
                </c:pt>
                <c:pt idx="9284">
                  <c:v>1.66052E-10</c:v>
                </c:pt>
                <c:pt idx="9285">
                  <c:v>1.66055E-10</c:v>
                </c:pt>
                <c:pt idx="9286">
                  <c:v>1.6605699999999999E-10</c:v>
                </c:pt>
                <c:pt idx="9287">
                  <c:v>1.66058E-10</c:v>
                </c:pt>
                <c:pt idx="9288">
                  <c:v>1.66061E-10</c:v>
                </c:pt>
                <c:pt idx="9289">
                  <c:v>1.6606200000000001E-10</c:v>
                </c:pt>
                <c:pt idx="9290">
                  <c:v>1.6606599999999999E-10</c:v>
                </c:pt>
                <c:pt idx="9291">
                  <c:v>1.6606599999999999E-10</c:v>
                </c:pt>
                <c:pt idx="9292">
                  <c:v>1.6606800000000001E-10</c:v>
                </c:pt>
                <c:pt idx="9293">
                  <c:v>1.6608600000000001E-10</c:v>
                </c:pt>
                <c:pt idx="9294">
                  <c:v>1.66106E-10</c:v>
                </c:pt>
                <c:pt idx="9295">
                  <c:v>1.6610700000000001E-10</c:v>
                </c:pt>
                <c:pt idx="9296">
                  <c:v>1.66127E-10</c:v>
                </c:pt>
                <c:pt idx="9297">
                  <c:v>1.66139E-10</c:v>
                </c:pt>
                <c:pt idx="9298">
                  <c:v>1.66139E-10</c:v>
                </c:pt>
                <c:pt idx="9299">
                  <c:v>1.6614600000000001E-10</c:v>
                </c:pt>
                <c:pt idx="9300">
                  <c:v>1.6615800000000001E-10</c:v>
                </c:pt>
                <c:pt idx="9301">
                  <c:v>1.66193E-10</c:v>
                </c:pt>
                <c:pt idx="9302">
                  <c:v>1.66199E-10</c:v>
                </c:pt>
                <c:pt idx="9303">
                  <c:v>1.6622500000000001E-10</c:v>
                </c:pt>
                <c:pt idx="9304">
                  <c:v>1.6623100000000001E-10</c:v>
                </c:pt>
                <c:pt idx="9305">
                  <c:v>1.66239E-10</c:v>
                </c:pt>
                <c:pt idx="9306">
                  <c:v>1.66257E-10</c:v>
                </c:pt>
                <c:pt idx="9307">
                  <c:v>1.6626100000000001E-10</c:v>
                </c:pt>
                <c:pt idx="9308">
                  <c:v>1.6627000000000001E-10</c:v>
                </c:pt>
                <c:pt idx="9309">
                  <c:v>1.66272E-10</c:v>
                </c:pt>
                <c:pt idx="9310">
                  <c:v>1.66287E-10</c:v>
                </c:pt>
                <c:pt idx="9311">
                  <c:v>1.6630300000000001E-10</c:v>
                </c:pt>
                <c:pt idx="9312">
                  <c:v>1.6633399999999999E-10</c:v>
                </c:pt>
                <c:pt idx="9313">
                  <c:v>1.6634599999999999E-10</c:v>
                </c:pt>
                <c:pt idx="9314">
                  <c:v>1.66353E-10</c:v>
                </c:pt>
                <c:pt idx="9315">
                  <c:v>1.66353E-10</c:v>
                </c:pt>
                <c:pt idx="9316">
                  <c:v>1.66374E-10</c:v>
                </c:pt>
                <c:pt idx="9317">
                  <c:v>1.66377E-10</c:v>
                </c:pt>
                <c:pt idx="9318">
                  <c:v>1.6638799999999999E-10</c:v>
                </c:pt>
                <c:pt idx="9319">
                  <c:v>1.66404E-10</c:v>
                </c:pt>
                <c:pt idx="9320">
                  <c:v>1.6640500000000001E-10</c:v>
                </c:pt>
                <c:pt idx="9321">
                  <c:v>1.66428E-10</c:v>
                </c:pt>
                <c:pt idx="9322">
                  <c:v>1.6648499999999999E-10</c:v>
                </c:pt>
                <c:pt idx="9323">
                  <c:v>1.66486E-10</c:v>
                </c:pt>
                <c:pt idx="9324">
                  <c:v>1.6649699999999999E-10</c:v>
                </c:pt>
                <c:pt idx="9325">
                  <c:v>1.6650500000000001E-10</c:v>
                </c:pt>
                <c:pt idx="9326">
                  <c:v>1.6652699999999999E-10</c:v>
                </c:pt>
                <c:pt idx="9327">
                  <c:v>1.66537E-10</c:v>
                </c:pt>
                <c:pt idx="9328">
                  <c:v>1.6653800000000001E-10</c:v>
                </c:pt>
                <c:pt idx="9329">
                  <c:v>1.6655900000000001E-10</c:v>
                </c:pt>
                <c:pt idx="9330">
                  <c:v>1.66582E-10</c:v>
                </c:pt>
                <c:pt idx="9331">
                  <c:v>1.6658399999999999E-10</c:v>
                </c:pt>
                <c:pt idx="9332">
                  <c:v>1.6658600000000001E-10</c:v>
                </c:pt>
                <c:pt idx="9333">
                  <c:v>1.6659599999999999E-10</c:v>
                </c:pt>
                <c:pt idx="9334">
                  <c:v>1.6659899999999999E-10</c:v>
                </c:pt>
                <c:pt idx="9335">
                  <c:v>1.6660199999999999E-10</c:v>
                </c:pt>
                <c:pt idx="9336">
                  <c:v>1.66615E-10</c:v>
                </c:pt>
                <c:pt idx="9337">
                  <c:v>1.6662899999999999E-10</c:v>
                </c:pt>
                <c:pt idx="9338">
                  <c:v>1.66645E-10</c:v>
                </c:pt>
                <c:pt idx="9339">
                  <c:v>1.6664999999999999E-10</c:v>
                </c:pt>
                <c:pt idx="9340">
                  <c:v>1.6667099999999999E-10</c:v>
                </c:pt>
                <c:pt idx="9341">
                  <c:v>1.6668600000000001E-10</c:v>
                </c:pt>
                <c:pt idx="9342">
                  <c:v>1.6670799999999999E-10</c:v>
                </c:pt>
                <c:pt idx="9343">
                  <c:v>1.66721E-10</c:v>
                </c:pt>
                <c:pt idx="9344">
                  <c:v>1.6674900000000001E-10</c:v>
                </c:pt>
                <c:pt idx="9345">
                  <c:v>1.66751E-10</c:v>
                </c:pt>
                <c:pt idx="9346">
                  <c:v>1.6676E-10</c:v>
                </c:pt>
                <c:pt idx="9347">
                  <c:v>1.6677399999999999E-10</c:v>
                </c:pt>
                <c:pt idx="9348">
                  <c:v>1.66787E-10</c:v>
                </c:pt>
                <c:pt idx="9349">
                  <c:v>1.6679400000000001E-10</c:v>
                </c:pt>
                <c:pt idx="9350">
                  <c:v>1.66796E-10</c:v>
                </c:pt>
                <c:pt idx="9351">
                  <c:v>1.66811E-10</c:v>
                </c:pt>
                <c:pt idx="9352">
                  <c:v>1.6681200000000001E-10</c:v>
                </c:pt>
                <c:pt idx="9353">
                  <c:v>1.6682700000000001E-10</c:v>
                </c:pt>
                <c:pt idx="9354">
                  <c:v>1.66832E-10</c:v>
                </c:pt>
                <c:pt idx="9355">
                  <c:v>1.66838E-10</c:v>
                </c:pt>
                <c:pt idx="9356">
                  <c:v>1.6686000000000001E-10</c:v>
                </c:pt>
                <c:pt idx="9357">
                  <c:v>1.66865E-10</c:v>
                </c:pt>
                <c:pt idx="9358">
                  <c:v>1.66871E-10</c:v>
                </c:pt>
                <c:pt idx="9359">
                  <c:v>1.6687299999999999E-10</c:v>
                </c:pt>
                <c:pt idx="9360">
                  <c:v>1.66887E-10</c:v>
                </c:pt>
                <c:pt idx="9361">
                  <c:v>1.6689399999999999E-10</c:v>
                </c:pt>
                <c:pt idx="9362">
                  <c:v>1.66898E-10</c:v>
                </c:pt>
                <c:pt idx="9363">
                  <c:v>1.6689999999999999E-10</c:v>
                </c:pt>
                <c:pt idx="9364">
                  <c:v>1.6690900000000001E-10</c:v>
                </c:pt>
                <c:pt idx="9365">
                  <c:v>1.6692E-10</c:v>
                </c:pt>
                <c:pt idx="9366">
                  <c:v>1.6692799999999999E-10</c:v>
                </c:pt>
                <c:pt idx="9367">
                  <c:v>1.66935E-10</c:v>
                </c:pt>
                <c:pt idx="9368">
                  <c:v>1.6693600000000001E-10</c:v>
                </c:pt>
                <c:pt idx="9369">
                  <c:v>1.6693999999999999E-10</c:v>
                </c:pt>
                <c:pt idx="9370">
                  <c:v>1.6695499999999999E-10</c:v>
                </c:pt>
                <c:pt idx="9371">
                  <c:v>1.6695799999999999E-10</c:v>
                </c:pt>
                <c:pt idx="9372">
                  <c:v>1.6696699999999999E-10</c:v>
                </c:pt>
                <c:pt idx="9373">
                  <c:v>1.6698400000000001E-10</c:v>
                </c:pt>
                <c:pt idx="9374">
                  <c:v>1.66998E-10</c:v>
                </c:pt>
                <c:pt idx="9375">
                  <c:v>1.67001E-10</c:v>
                </c:pt>
                <c:pt idx="9376">
                  <c:v>1.67004E-10</c:v>
                </c:pt>
                <c:pt idx="9377">
                  <c:v>1.6701199999999999E-10</c:v>
                </c:pt>
                <c:pt idx="9378">
                  <c:v>1.6701799999999999E-10</c:v>
                </c:pt>
                <c:pt idx="9379">
                  <c:v>1.6704E-10</c:v>
                </c:pt>
                <c:pt idx="9380">
                  <c:v>1.6704799999999999E-10</c:v>
                </c:pt>
                <c:pt idx="9381">
                  <c:v>1.6705300000000001E-10</c:v>
                </c:pt>
                <c:pt idx="9382">
                  <c:v>1.6705399999999999E-10</c:v>
                </c:pt>
                <c:pt idx="9383">
                  <c:v>1.6706599999999999E-10</c:v>
                </c:pt>
                <c:pt idx="9384">
                  <c:v>1.6707E-10</c:v>
                </c:pt>
                <c:pt idx="9385">
                  <c:v>1.6708099999999999E-10</c:v>
                </c:pt>
                <c:pt idx="9386">
                  <c:v>1.67082E-10</c:v>
                </c:pt>
                <c:pt idx="9387">
                  <c:v>1.6710799999999999E-10</c:v>
                </c:pt>
                <c:pt idx="9388">
                  <c:v>1.6711399999999999E-10</c:v>
                </c:pt>
                <c:pt idx="9389">
                  <c:v>1.67115E-10</c:v>
                </c:pt>
                <c:pt idx="9390">
                  <c:v>1.6712899999999999E-10</c:v>
                </c:pt>
                <c:pt idx="9391">
                  <c:v>1.6715300000000001E-10</c:v>
                </c:pt>
                <c:pt idx="9392">
                  <c:v>1.6715699999999999E-10</c:v>
                </c:pt>
                <c:pt idx="9393">
                  <c:v>1.6716899999999999E-10</c:v>
                </c:pt>
                <c:pt idx="9394">
                  <c:v>1.6717799999999999E-10</c:v>
                </c:pt>
                <c:pt idx="9395">
                  <c:v>1.67191E-10</c:v>
                </c:pt>
                <c:pt idx="9396">
                  <c:v>1.6719500000000001E-10</c:v>
                </c:pt>
                <c:pt idx="9397">
                  <c:v>1.6720199999999999E-10</c:v>
                </c:pt>
                <c:pt idx="9398">
                  <c:v>1.6722299999999999E-10</c:v>
                </c:pt>
                <c:pt idx="9399">
                  <c:v>1.67233E-10</c:v>
                </c:pt>
                <c:pt idx="9400">
                  <c:v>1.6723400000000001E-10</c:v>
                </c:pt>
                <c:pt idx="9401">
                  <c:v>1.6726E-10</c:v>
                </c:pt>
                <c:pt idx="9402">
                  <c:v>1.6726799999999999E-10</c:v>
                </c:pt>
                <c:pt idx="9403">
                  <c:v>1.6728200000000001E-10</c:v>
                </c:pt>
                <c:pt idx="9404">
                  <c:v>1.6728500000000001E-10</c:v>
                </c:pt>
                <c:pt idx="9405">
                  <c:v>1.6728899999999999E-10</c:v>
                </c:pt>
                <c:pt idx="9406">
                  <c:v>1.67296E-10</c:v>
                </c:pt>
                <c:pt idx="9407">
                  <c:v>1.6730900000000001E-10</c:v>
                </c:pt>
                <c:pt idx="9408">
                  <c:v>1.6733300000000001E-10</c:v>
                </c:pt>
                <c:pt idx="9409">
                  <c:v>1.6733399999999999E-10</c:v>
                </c:pt>
                <c:pt idx="9410">
                  <c:v>1.67339E-10</c:v>
                </c:pt>
                <c:pt idx="9411">
                  <c:v>1.67339E-10</c:v>
                </c:pt>
                <c:pt idx="9412">
                  <c:v>1.67368E-10</c:v>
                </c:pt>
                <c:pt idx="9413">
                  <c:v>1.6737300000000001E-10</c:v>
                </c:pt>
                <c:pt idx="9414">
                  <c:v>1.67381E-10</c:v>
                </c:pt>
                <c:pt idx="9415">
                  <c:v>1.6739400000000001E-10</c:v>
                </c:pt>
                <c:pt idx="9416">
                  <c:v>1.6740300000000001E-10</c:v>
                </c:pt>
                <c:pt idx="9417">
                  <c:v>1.6743999999999999E-10</c:v>
                </c:pt>
                <c:pt idx="9418">
                  <c:v>1.6744200000000001E-10</c:v>
                </c:pt>
                <c:pt idx="9419">
                  <c:v>1.67447E-10</c:v>
                </c:pt>
                <c:pt idx="9420">
                  <c:v>1.67453E-10</c:v>
                </c:pt>
                <c:pt idx="9421">
                  <c:v>1.6747299999999999E-10</c:v>
                </c:pt>
                <c:pt idx="9422">
                  <c:v>1.6749600000000001E-10</c:v>
                </c:pt>
                <c:pt idx="9423">
                  <c:v>1.67507E-10</c:v>
                </c:pt>
                <c:pt idx="9424">
                  <c:v>1.6750800000000001E-10</c:v>
                </c:pt>
                <c:pt idx="9425">
                  <c:v>1.6752399999999999E-10</c:v>
                </c:pt>
                <c:pt idx="9426">
                  <c:v>1.6752399999999999E-10</c:v>
                </c:pt>
                <c:pt idx="9427">
                  <c:v>1.6752399999999999E-10</c:v>
                </c:pt>
                <c:pt idx="9428">
                  <c:v>1.6753800000000001E-10</c:v>
                </c:pt>
                <c:pt idx="9429">
                  <c:v>1.6754100000000001E-10</c:v>
                </c:pt>
                <c:pt idx="9430">
                  <c:v>1.67555E-10</c:v>
                </c:pt>
                <c:pt idx="9431">
                  <c:v>1.6755600000000001E-10</c:v>
                </c:pt>
                <c:pt idx="9432">
                  <c:v>1.67558E-10</c:v>
                </c:pt>
                <c:pt idx="9433">
                  <c:v>1.67558E-10</c:v>
                </c:pt>
                <c:pt idx="9434">
                  <c:v>1.67564E-10</c:v>
                </c:pt>
                <c:pt idx="9435">
                  <c:v>1.67571E-10</c:v>
                </c:pt>
                <c:pt idx="9436">
                  <c:v>1.67579E-10</c:v>
                </c:pt>
                <c:pt idx="9437">
                  <c:v>1.67586E-10</c:v>
                </c:pt>
                <c:pt idx="9438">
                  <c:v>1.67592E-10</c:v>
                </c:pt>
                <c:pt idx="9439">
                  <c:v>1.67597E-10</c:v>
                </c:pt>
                <c:pt idx="9440">
                  <c:v>1.67628E-10</c:v>
                </c:pt>
                <c:pt idx="9441">
                  <c:v>1.6763599999999999E-10</c:v>
                </c:pt>
                <c:pt idx="9442">
                  <c:v>1.6765099999999999E-10</c:v>
                </c:pt>
                <c:pt idx="9443">
                  <c:v>1.67652E-10</c:v>
                </c:pt>
                <c:pt idx="9444">
                  <c:v>1.677E-10</c:v>
                </c:pt>
                <c:pt idx="9445">
                  <c:v>1.6770499999999999E-10</c:v>
                </c:pt>
                <c:pt idx="9446">
                  <c:v>1.67709E-10</c:v>
                </c:pt>
                <c:pt idx="9447">
                  <c:v>1.67721E-10</c:v>
                </c:pt>
                <c:pt idx="9448">
                  <c:v>1.67742E-10</c:v>
                </c:pt>
                <c:pt idx="9449">
                  <c:v>1.67748E-10</c:v>
                </c:pt>
                <c:pt idx="9450">
                  <c:v>1.6775899999999999E-10</c:v>
                </c:pt>
                <c:pt idx="9451">
                  <c:v>1.67784E-10</c:v>
                </c:pt>
                <c:pt idx="9452">
                  <c:v>1.6778599999999999E-10</c:v>
                </c:pt>
                <c:pt idx="9453">
                  <c:v>1.67805E-10</c:v>
                </c:pt>
                <c:pt idx="9454">
                  <c:v>1.6787999999999999E-10</c:v>
                </c:pt>
                <c:pt idx="9455">
                  <c:v>1.6788200000000001E-10</c:v>
                </c:pt>
                <c:pt idx="9456">
                  <c:v>1.6788599999999999E-10</c:v>
                </c:pt>
                <c:pt idx="9457">
                  <c:v>1.67887E-10</c:v>
                </c:pt>
                <c:pt idx="9458">
                  <c:v>1.67896E-10</c:v>
                </c:pt>
                <c:pt idx="9459">
                  <c:v>1.67923E-10</c:v>
                </c:pt>
                <c:pt idx="9460">
                  <c:v>1.67926E-10</c:v>
                </c:pt>
                <c:pt idx="9461">
                  <c:v>1.6793699999999999E-10</c:v>
                </c:pt>
                <c:pt idx="9462">
                  <c:v>1.6793900000000001E-10</c:v>
                </c:pt>
                <c:pt idx="9463">
                  <c:v>1.67959E-10</c:v>
                </c:pt>
                <c:pt idx="9464">
                  <c:v>1.6796600000000001E-10</c:v>
                </c:pt>
                <c:pt idx="9465">
                  <c:v>1.6799300000000001E-10</c:v>
                </c:pt>
                <c:pt idx="9466">
                  <c:v>1.67995E-10</c:v>
                </c:pt>
                <c:pt idx="9467">
                  <c:v>1.67998E-10</c:v>
                </c:pt>
                <c:pt idx="9468">
                  <c:v>1.68001E-10</c:v>
                </c:pt>
                <c:pt idx="9469">
                  <c:v>1.6800599999999999E-10</c:v>
                </c:pt>
                <c:pt idx="9470">
                  <c:v>1.6801400000000001E-10</c:v>
                </c:pt>
                <c:pt idx="9471">
                  <c:v>1.6802000000000001E-10</c:v>
                </c:pt>
                <c:pt idx="9472">
                  <c:v>1.68025E-10</c:v>
                </c:pt>
                <c:pt idx="9473">
                  <c:v>1.6802699999999999E-10</c:v>
                </c:pt>
                <c:pt idx="9474">
                  <c:v>1.68037E-10</c:v>
                </c:pt>
                <c:pt idx="9475">
                  <c:v>1.68043E-10</c:v>
                </c:pt>
                <c:pt idx="9476">
                  <c:v>1.6804800000000001E-10</c:v>
                </c:pt>
                <c:pt idx="9477">
                  <c:v>1.6805E-10</c:v>
                </c:pt>
                <c:pt idx="9478">
                  <c:v>1.68055E-10</c:v>
                </c:pt>
                <c:pt idx="9479">
                  <c:v>1.68089E-10</c:v>
                </c:pt>
                <c:pt idx="9480">
                  <c:v>1.6809699999999999E-10</c:v>
                </c:pt>
                <c:pt idx="9481">
                  <c:v>1.6810299999999999E-10</c:v>
                </c:pt>
                <c:pt idx="9482">
                  <c:v>1.68107E-10</c:v>
                </c:pt>
                <c:pt idx="9483">
                  <c:v>1.6811499999999999E-10</c:v>
                </c:pt>
                <c:pt idx="9484">
                  <c:v>1.6811499999999999E-10</c:v>
                </c:pt>
                <c:pt idx="9485">
                  <c:v>1.68116E-10</c:v>
                </c:pt>
                <c:pt idx="9486">
                  <c:v>1.68125E-10</c:v>
                </c:pt>
                <c:pt idx="9487">
                  <c:v>1.68125E-10</c:v>
                </c:pt>
                <c:pt idx="9488">
                  <c:v>1.68125E-10</c:v>
                </c:pt>
                <c:pt idx="9489">
                  <c:v>1.6814400000000001E-10</c:v>
                </c:pt>
                <c:pt idx="9490">
                  <c:v>1.6814799999999999E-10</c:v>
                </c:pt>
                <c:pt idx="9491">
                  <c:v>1.6817400000000001E-10</c:v>
                </c:pt>
                <c:pt idx="9492">
                  <c:v>1.6818399999999999E-10</c:v>
                </c:pt>
                <c:pt idx="9493">
                  <c:v>1.6818900000000001E-10</c:v>
                </c:pt>
                <c:pt idx="9494">
                  <c:v>1.6819500000000001E-10</c:v>
                </c:pt>
                <c:pt idx="9495">
                  <c:v>1.6820100000000001E-10</c:v>
                </c:pt>
                <c:pt idx="9496">
                  <c:v>1.6823E-10</c:v>
                </c:pt>
                <c:pt idx="9497">
                  <c:v>1.68233E-10</c:v>
                </c:pt>
                <c:pt idx="9498">
                  <c:v>1.68233E-10</c:v>
                </c:pt>
                <c:pt idx="9499">
                  <c:v>1.68251E-10</c:v>
                </c:pt>
                <c:pt idx="9500">
                  <c:v>1.68255E-10</c:v>
                </c:pt>
                <c:pt idx="9501">
                  <c:v>1.68266E-10</c:v>
                </c:pt>
                <c:pt idx="9502">
                  <c:v>1.6828000000000001E-10</c:v>
                </c:pt>
                <c:pt idx="9503">
                  <c:v>1.6828600000000001E-10</c:v>
                </c:pt>
                <c:pt idx="9504">
                  <c:v>1.68288E-10</c:v>
                </c:pt>
                <c:pt idx="9505">
                  <c:v>1.683E-10</c:v>
                </c:pt>
                <c:pt idx="9506">
                  <c:v>1.68309E-10</c:v>
                </c:pt>
                <c:pt idx="9507">
                  <c:v>1.68327E-10</c:v>
                </c:pt>
                <c:pt idx="9508">
                  <c:v>1.6832800000000001E-10</c:v>
                </c:pt>
                <c:pt idx="9509">
                  <c:v>1.6834900000000001E-10</c:v>
                </c:pt>
                <c:pt idx="9510">
                  <c:v>1.68357E-10</c:v>
                </c:pt>
                <c:pt idx="9511">
                  <c:v>1.6836E-10</c:v>
                </c:pt>
                <c:pt idx="9512">
                  <c:v>1.6839199999999999E-10</c:v>
                </c:pt>
                <c:pt idx="9513">
                  <c:v>1.6841200000000001E-10</c:v>
                </c:pt>
                <c:pt idx="9514">
                  <c:v>1.68435E-10</c:v>
                </c:pt>
                <c:pt idx="9515">
                  <c:v>1.6844299999999999E-10</c:v>
                </c:pt>
                <c:pt idx="9516">
                  <c:v>1.68459E-10</c:v>
                </c:pt>
                <c:pt idx="9517">
                  <c:v>1.68465E-10</c:v>
                </c:pt>
                <c:pt idx="9518">
                  <c:v>1.68471E-10</c:v>
                </c:pt>
                <c:pt idx="9519">
                  <c:v>1.68487E-10</c:v>
                </c:pt>
                <c:pt idx="9520">
                  <c:v>1.68496E-10</c:v>
                </c:pt>
                <c:pt idx="9521">
                  <c:v>1.6851E-10</c:v>
                </c:pt>
                <c:pt idx="9522">
                  <c:v>1.68526E-10</c:v>
                </c:pt>
                <c:pt idx="9523">
                  <c:v>1.6855700000000001E-10</c:v>
                </c:pt>
                <c:pt idx="9524">
                  <c:v>1.6856300000000001E-10</c:v>
                </c:pt>
                <c:pt idx="9525">
                  <c:v>1.68565E-10</c:v>
                </c:pt>
                <c:pt idx="9526">
                  <c:v>1.68568E-10</c:v>
                </c:pt>
                <c:pt idx="9527">
                  <c:v>1.68571E-10</c:v>
                </c:pt>
                <c:pt idx="9528">
                  <c:v>1.68589E-10</c:v>
                </c:pt>
                <c:pt idx="9529">
                  <c:v>1.68598E-10</c:v>
                </c:pt>
                <c:pt idx="9530">
                  <c:v>1.6860800000000001E-10</c:v>
                </c:pt>
                <c:pt idx="9531">
                  <c:v>1.6861E-10</c:v>
                </c:pt>
                <c:pt idx="9532">
                  <c:v>1.6862699999999999E-10</c:v>
                </c:pt>
                <c:pt idx="9533">
                  <c:v>1.68631E-10</c:v>
                </c:pt>
                <c:pt idx="9534">
                  <c:v>1.6864E-10</c:v>
                </c:pt>
                <c:pt idx="9535">
                  <c:v>1.6864499999999999E-10</c:v>
                </c:pt>
                <c:pt idx="9536">
                  <c:v>1.6865300000000001E-10</c:v>
                </c:pt>
                <c:pt idx="9537">
                  <c:v>1.6865399999999999E-10</c:v>
                </c:pt>
                <c:pt idx="9538">
                  <c:v>1.6866299999999999E-10</c:v>
                </c:pt>
                <c:pt idx="9539">
                  <c:v>1.6868600000000001E-10</c:v>
                </c:pt>
                <c:pt idx="9540">
                  <c:v>1.6868999999999999E-10</c:v>
                </c:pt>
                <c:pt idx="9541">
                  <c:v>1.68691E-10</c:v>
                </c:pt>
                <c:pt idx="9542">
                  <c:v>1.68707E-10</c:v>
                </c:pt>
                <c:pt idx="9543">
                  <c:v>1.6874199999999999E-10</c:v>
                </c:pt>
                <c:pt idx="9544">
                  <c:v>1.6874700000000001E-10</c:v>
                </c:pt>
                <c:pt idx="9545">
                  <c:v>1.6874799999999999E-10</c:v>
                </c:pt>
                <c:pt idx="9546">
                  <c:v>1.6875399999999999E-10</c:v>
                </c:pt>
                <c:pt idx="9547">
                  <c:v>1.68761E-10</c:v>
                </c:pt>
                <c:pt idx="9548">
                  <c:v>1.6876899999999999E-10</c:v>
                </c:pt>
                <c:pt idx="9549">
                  <c:v>1.6877700000000001E-10</c:v>
                </c:pt>
                <c:pt idx="9550">
                  <c:v>1.68785E-10</c:v>
                </c:pt>
                <c:pt idx="9551">
                  <c:v>1.68824E-10</c:v>
                </c:pt>
                <c:pt idx="9552">
                  <c:v>1.6882599999999999E-10</c:v>
                </c:pt>
                <c:pt idx="9553">
                  <c:v>1.68842E-10</c:v>
                </c:pt>
                <c:pt idx="9554">
                  <c:v>1.6884900000000001E-10</c:v>
                </c:pt>
                <c:pt idx="9555">
                  <c:v>1.68869E-10</c:v>
                </c:pt>
                <c:pt idx="9556">
                  <c:v>1.6888500000000001E-10</c:v>
                </c:pt>
                <c:pt idx="9557">
                  <c:v>1.6888599999999999E-10</c:v>
                </c:pt>
                <c:pt idx="9558">
                  <c:v>1.68887E-10</c:v>
                </c:pt>
                <c:pt idx="9559">
                  <c:v>1.6889E-10</c:v>
                </c:pt>
                <c:pt idx="9560">
                  <c:v>1.6889100000000001E-10</c:v>
                </c:pt>
                <c:pt idx="9561">
                  <c:v>1.6891500000000001E-10</c:v>
                </c:pt>
                <c:pt idx="9562">
                  <c:v>1.6892499999999999E-10</c:v>
                </c:pt>
                <c:pt idx="9563">
                  <c:v>1.6893099999999999E-10</c:v>
                </c:pt>
                <c:pt idx="9564">
                  <c:v>1.68941E-10</c:v>
                </c:pt>
                <c:pt idx="9565">
                  <c:v>1.68941E-10</c:v>
                </c:pt>
                <c:pt idx="9566">
                  <c:v>1.68951E-10</c:v>
                </c:pt>
                <c:pt idx="9567">
                  <c:v>1.68969E-10</c:v>
                </c:pt>
                <c:pt idx="9568">
                  <c:v>1.6897000000000001E-10</c:v>
                </c:pt>
                <c:pt idx="9569">
                  <c:v>1.6898299999999999E-10</c:v>
                </c:pt>
                <c:pt idx="9570">
                  <c:v>1.6898899999999999E-10</c:v>
                </c:pt>
                <c:pt idx="9571">
                  <c:v>1.6899400000000001E-10</c:v>
                </c:pt>
                <c:pt idx="9572">
                  <c:v>1.6900900000000001E-10</c:v>
                </c:pt>
                <c:pt idx="9573">
                  <c:v>1.6901299999999999E-10</c:v>
                </c:pt>
                <c:pt idx="9574">
                  <c:v>1.6903300000000001E-10</c:v>
                </c:pt>
                <c:pt idx="9575">
                  <c:v>1.6903699999999999E-10</c:v>
                </c:pt>
                <c:pt idx="9576">
                  <c:v>1.69044E-10</c:v>
                </c:pt>
                <c:pt idx="9577">
                  <c:v>1.69068E-10</c:v>
                </c:pt>
                <c:pt idx="9578">
                  <c:v>1.6907200000000001E-10</c:v>
                </c:pt>
                <c:pt idx="9579">
                  <c:v>1.6908700000000001E-10</c:v>
                </c:pt>
                <c:pt idx="9580">
                  <c:v>1.69089E-10</c:v>
                </c:pt>
                <c:pt idx="9581">
                  <c:v>1.6909099999999999E-10</c:v>
                </c:pt>
                <c:pt idx="9582">
                  <c:v>1.6911400000000001E-10</c:v>
                </c:pt>
                <c:pt idx="9583">
                  <c:v>1.6911400000000001E-10</c:v>
                </c:pt>
                <c:pt idx="9584">
                  <c:v>1.6911499999999999E-10</c:v>
                </c:pt>
                <c:pt idx="9585">
                  <c:v>1.69122E-10</c:v>
                </c:pt>
                <c:pt idx="9586">
                  <c:v>1.6912699999999999E-10</c:v>
                </c:pt>
                <c:pt idx="9587">
                  <c:v>1.69131E-10</c:v>
                </c:pt>
                <c:pt idx="9588">
                  <c:v>1.6913599999999999E-10</c:v>
                </c:pt>
                <c:pt idx="9589">
                  <c:v>1.6913899999999999E-10</c:v>
                </c:pt>
                <c:pt idx="9590">
                  <c:v>1.69143E-10</c:v>
                </c:pt>
                <c:pt idx="9591">
                  <c:v>1.6915999999999999E-10</c:v>
                </c:pt>
                <c:pt idx="9592">
                  <c:v>1.69168E-10</c:v>
                </c:pt>
                <c:pt idx="9593">
                  <c:v>1.6919300000000001E-10</c:v>
                </c:pt>
                <c:pt idx="9594">
                  <c:v>1.69195E-10</c:v>
                </c:pt>
                <c:pt idx="9595">
                  <c:v>1.6920599999999999E-10</c:v>
                </c:pt>
                <c:pt idx="9596">
                  <c:v>1.6921199999999999E-10</c:v>
                </c:pt>
                <c:pt idx="9597">
                  <c:v>1.6922000000000001E-10</c:v>
                </c:pt>
                <c:pt idx="9598">
                  <c:v>1.69246E-10</c:v>
                </c:pt>
                <c:pt idx="9599">
                  <c:v>1.6925399999999999E-10</c:v>
                </c:pt>
                <c:pt idx="9600">
                  <c:v>1.6926899999999999E-10</c:v>
                </c:pt>
                <c:pt idx="9601">
                  <c:v>1.69282E-10</c:v>
                </c:pt>
                <c:pt idx="9602">
                  <c:v>1.6932500000000001E-10</c:v>
                </c:pt>
                <c:pt idx="9603">
                  <c:v>1.69348E-10</c:v>
                </c:pt>
                <c:pt idx="9604">
                  <c:v>1.6935599999999999E-10</c:v>
                </c:pt>
                <c:pt idx="9605">
                  <c:v>1.6935800000000001E-10</c:v>
                </c:pt>
                <c:pt idx="9606">
                  <c:v>1.6936199999999999E-10</c:v>
                </c:pt>
                <c:pt idx="9607">
                  <c:v>1.6937099999999999E-10</c:v>
                </c:pt>
                <c:pt idx="9608">
                  <c:v>1.69393E-10</c:v>
                </c:pt>
                <c:pt idx="9609">
                  <c:v>1.6942800000000001E-10</c:v>
                </c:pt>
                <c:pt idx="9610">
                  <c:v>1.6942899999999999E-10</c:v>
                </c:pt>
                <c:pt idx="9611">
                  <c:v>1.69442E-10</c:v>
                </c:pt>
                <c:pt idx="9612">
                  <c:v>1.69454E-10</c:v>
                </c:pt>
                <c:pt idx="9613">
                  <c:v>1.6945800000000001E-10</c:v>
                </c:pt>
                <c:pt idx="9614">
                  <c:v>1.6946100000000001E-10</c:v>
                </c:pt>
                <c:pt idx="9615">
                  <c:v>1.6950900000000001E-10</c:v>
                </c:pt>
                <c:pt idx="9616">
                  <c:v>1.6950999999999999E-10</c:v>
                </c:pt>
                <c:pt idx="9617">
                  <c:v>1.6952199999999999E-10</c:v>
                </c:pt>
                <c:pt idx="9618">
                  <c:v>1.69532E-10</c:v>
                </c:pt>
                <c:pt idx="9619">
                  <c:v>1.69541E-10</c:v>
                </c:pt>
                <c:pt idx="9620">
                  <c:v>1.6954899999999999E-10</c:v>
                </c:pt>
                <c:pt idx="9621">
                  <c:v>1.6956399999999999E-10</c:v>
                </c:pt>
                <c:pt idx="9622">
                  <c:v>1.6956999999999999E-10</c:v>
                </c:pt>
                <c:pt idx="9623">
                  <c:v>1.6957800000000001E-10</c:v>
                </c:pt>
                <c:pt idx="9624">
                  <c:v>1.69589E-10</c:v>
                </c:pt>
                <c:pt idx="9625">
                  <c:v>1.6959000000000001E-10</c:v>
                </c:pt>
                <c:pt idx="9626">
                  <c:v>1.6959600000000001E-10</c:v>
                </c:pt>
                <c:pt idx="9627">
                  <c:v>1.6961499999999999E-10</c:v>
                </c:pt>
                <c:pt idx="9628">
                  <c:v>1.6962E-10</c:v>
                </c:pt>
                <c:pt idx="9629">
                  <c:v>1.6962099999999999E-10</c:v>
                </c:pt>
                <c:pt idx="9630">
                  <c:v>1.69628E-10</c:v>
                </c:pt>
                <c:pt idx="9631">
                  <c:v>1.6963000000000001E-10</c:v>
                </c:pt>
                <c:pt idx="9632">
                  <c:v>1.6963900000000001E-10</c:v>
                </c:pt>
                <c:pt idx="9633">
                  <c:v>1.6966099999999999E-10</c:v>
                </c:pt>
                <c:pt idx="9634">
                  <c:v>1.6966300000000001E-10</c:v>
                </c:pt>
                <c:pt idx="9635">
                  <c:v>1.6966600000000001E-10</c:v>
                </c:pt>
                <c:pt idx="9636">
                  <c:v>1.6966699999999999E-10</c:v>
                </c:pt>
                <c:pt idx="9637">
                  <c:v>1.6967200000000001E-10</c:v>
                </c:pt>
                <c:pt idx="9638">
                  <c:v>1.6968E-10</c:v>
                </c:pt>
                <c:pt idx="9639">
                  <c:v>1.6969000000000001E-10</c:v>
                </c:pt>
                <c:pt idx="9640">
                  <c:v>1.69692E-10</c:v>
                </c:pt>
                <c:pt idx="9641">
                  <c:v>1.6969300000000001E-10</c:v>
                </c:pt>
                <c:pt idx="9642">
                  <c:v>1.69713E-10</c:v>
                </c:pt>
                <c:pt idx="9643">
                  <c:v>1.6971799999999999E-10</c:v>
                </c:pt>
                <c:pt idx="9644">
                  <c:v>1.69731E-10</c:v>
                </c:pt>
                <c:pt idx="9645">
                  <c:v>1.6974700000000001E-10</c:v>
                </c:pt>
                <c:pt idx="9646">
                  <c:v>1.6975399999999999E-10</c:v>
                </c:pt>
                <c:pt idx="9647">
                  <c:v>1.6976200000000001E-10</c:v>
                </c:pt>
                <c:pt idx="9648">
                  <c:v>1.6976599999999999E-10</c:v>
                </c:pt>
                <c:pt idx="9649">
                  <c:v>1.69773E-10</c:v>
                </c:pt>
                <c:pt idx="9650">
                  <c:v>1.69782E-10</c:v>
                </c:pt>
                <c:pt idx="9651">
                  <c:v>1.69782E-10</c:v>
                </c:pt>
                <c:pt idx="9652">
                  <c:v>1.6978900000000001E-10</c:v>
                </c:pt>
                <c:pt idx="9653">
                  <c:v>1.69818E-10</c:v>
                </c:pt>
                <c:pt idx="9654">
                  <c:v>1.69821E-10</c:v>
                </c:pt>
                <c:pt idx="9655">
                  <c:v>1.6982800000000001E-10</c:v>
                </c:pt>
                <c:pt idx="9656">
                  <c:v>1.69863E-10</c:v>
                </c:pt>
                <c:pt idx="9657">
                  <c:v>1.69879E-10</c:v>
                </c:pt>
                <c:pt idx="9658">
                  <c:v>1.69936E-10</c:v>
                </c:pt>
                <c:pt idx="9659">
                  <c:v>1.6995800000000001E-10</c:v>
                </c:pt>
                <c:pt idx="9660">
                  <c:v>1.6997900000000001E-10</c:v>
                </c:pt>
                <c:pt idx="9661">
                  <c:v>1.69981E-10</c:v>
                </c:pt>
                <c:pt idx="9662">
                  <c:v>1.6998500000000001E-10</c:v>
                </c:pt>
                <c:pt idx="9663">
                  <c:v>1.6999E-10</c:v>
                </c:pt>
                <c:pt idx="9664">
                  <c:v>1.6999100000000001E-10</c:v>
                </c:pt>
                <c:pt idx="9665">
                  <c:v>1.7000300000000001E-10</c:v>
                </c:pt>
                <c:pt idx="9666">
                  <c:v>1.7000600000000001E-10</c:v>
                </c:pt>
                <c:pt idx="9667">
                  <c:v>1.70014E-10</c:v>
                </c:pt>
                <c:pt idx="9668">
                  <c:v>1.7001500000000001E-10</c:v>
                </c:pt>
                <c:pt idx="9669">
                  <c:v>1.7002400000000001E-10</c:v>
                </c:pt>
                <c:pt idx="9670">
                  <c:v>1.7002499999999999E-10</c:v>
                </c:pt>
                <c:pt idx="9671">
                  <c:v>1.7003600000000001E-10</c:v>
                </c:pt>
                <c:pt idx="9672">
                  <c:v>1.7004200000000001E-10</c:v>
                </c:pt>
                <c:pt idx="9673">
                  <c:v>1.7004899999999999E-10</c:v>
                </c:pt>
                <c:pt idx="9674">
                  <c:v>1.7004899999999999E-10</c:v>
                </c:pt>
                <c:pt idx="9675">
                  <c:v>1.7006699999999999E-10</c:v>
                </c:pt>
                <c:pt idx="9676">
                  <c:v>1.70075E-10</c:v>
                </c:pt>
                <c:pt idx="9677">
                  <c:v>1.7007599999999999E-10</c:v>
                </c:pt>
                <c:pt idx="9678">
                  <c:v>1.70084E-10</c:v>
                </c:pt>
                <c:pt idx="9679">
                  <c:v>1.7008800000000001E-10</c:v>
                </c:pt>
                <c:pt idx="9680">
                  <c:v>1.7013399999999999E-10</c:v>
                </c:pt>
                <c:pt idx="9681">
                  <c:v>1.7014299999999999E-10</c:v>
                </c:pt>
                <c:pt idx="9682">
                  <c:v>1.7018400000000001E-10</c:v>
                </c:pt>
                <c:pt idx="9683">
                  <c:v>1.7019300000000001E-10</c:v>
                </c:pt>
                <c:pt idx="9684">
                  <c:v>1.7019399999999999E-10</c:v>
                </c:pt>
                <c:pt idx="9685">
                  <c:v>1.7019600000000001E-10</c:v>
                </c:pt>
                <c:pt idx="9686">
                  <c:v>1.7021400000000001E-10</c:v>
                </c:pt>
                <c:pt idx="9687">
                  <c:v>1.7021799999999999E-10</c:v>
                </c:pt>
                <c:pt idx="9688">
                  <c:v>1.70222E-10</c:v>
                </c:pt>
                <c:pt idx="9689">
                  <c:v>1.7022300000000001E-10</c:v>
                </c:pt>
                <c:pt idx="9690">
                  <c:v>1.7022300000000001E-10</c:v>
                </c:pt>
                <c:pt idx="9691">
                  <c:v>1.7024E-10</c:v>
                </c:pt>
                <c:pt idx="9692">
                  <c:v>1.70258E-10</c:v>
                </c:pt>
                <c:pt idx="9693">
                  <c:v>1.70279E-10</c:v>
                </c:pt>
                <c:pt idx="9694">
                  <c:v>1.7028699999999999E-10</c:v>
                </c:pt>
                <c:pt idx="9695">
                  <c:v>1.70288E-10</c:v>
                </c:pt>
                <c:pt idx="9696">
                  <c:v>1.7030199999999999E-10</c:v>
                </c:pt>
                <c:pt idx="9697">
                  <c:v>1.70309E-10</c:v>
                </c:pt>
                <c:pt idx="9698">
                  <c:v>1.70328E-10</c:v>
                </c:pt>
                <c:pt idx="9699">
                  <c:v>1.7035099999999999E-10</c:v>
                </c:pt>
                <c:pt idx="9700">
                  <c:v>1.7037199999999999E-10</c:v>
                </c:pt>
                <c:pt idx="9701">
                  <c:v>1.7038000000000001E-10</c:v>
                </c:pt>
                <c:pt idx="9702">
                  <c:v>1.7038300000000001E-10</c:v>
                </c:pt>
                <c:pt idx="9703">
                  <c:v>1.7041300000000001E-10</c:v>
                </c:pt>
                <c:pt idx="9704">
                  <c:v>1.7043700000000001E-10</c:v>
                </c:pt>
                <c:pt idx="9705">
                  <c:v>1.7043799999999999E-10</c:v>
                </c:pt>
                <c:pt idx="9706">
                  <c:v>1.7044000000000001E-10</c:v>
                </c:pt>
                <c:pt idx="9707">
                  <c:v>1.70454E-10</c:v>
                </c:pt>
                <c:pt idx="9708">
                  <c:v>1.7046700000000001E-10</c:v>
                </c:pt>
                <c:pt idx="9709">
                  <c:v>1.7047099999999999E-10</c:v>
                </c:pt>
                <c:pt idx="9710">
                  <c:v>1.70472E-10</c:v>
                </c:pt>
                <c:pt idx="9711">
                  <c:v>1.7047300000000001E-10</c:v>
                </c:pt>
                <c:pt idx="9712">
                  <c:v>1.70487E-10</c:v>
                </c:pt>
                <c:pt idx="9713">
                  <c:v>1.7049E-10</c:v>
                </c:pt>
                <c:pt idx="9714">
                  <c:v>1.7049199999999999E-10</c:v>
                </c:pt>
                <c:pt idx="9715">
                  <c:v>1.70499E-10</c:v>
                </c:pt>
                <c:pt idx="9716">
                  <c:v>1.7051200000000001E-10</c:v>
                </c:pt>
                <c:pt idx="9717">
                  <c:v>1.7052199999999999E-10</c:v>
                </c:pt>
                <c:pt idx="9718">
                  <c:v>1.70523E-10</c:v>
                </c:pt>
                <c:pt idx="9719">
                  <c:v>1.70554E-10</c:v>
                </c:pt>
                <c:pt idx="9720">
                  <c:v>1.7056E-10</c:v>
                </c:pt>
                <c:pt idx="9721">
                  <c:v>1.7056400000000001E-10</c:v>
                </c:pt>
                <c:pt idx="9722">
                  <c:v>1.7057000000000001E-10</c:v>
                </c:pt>
                <c:pt idx="9723">
                  <c:v>1.7057000000000001E-10</c:v>
                </c:pt>
                <c:pt idx="9724">
                  <c:v>1.7058200000000001E-10</c:v>
                </c:pt>
                <c:pt idx="9725">
                  <c:v>1.7059700000000001E-10</c:v>
                </c:pt>
                <c:pt idx="9726">
                  <c:v>1.7060999999999999E-10</c:v>
                </c:pt>
                <c:pt idx="9727">
                  <c:v>1.7061200000000001E-10</c:v>
                </c:pt>
                <c:pt idx="9728">
                  <c:v>1.70629E-10</c:v>
                </c:pt>
                <c:pt idx="9729">
                  <c:v>1.70638E-10</c:v>
                </c:pt>
                <c:pt idx="9730">
                  <c:v>1.7063900000000001E-10</c:v>
                </c:pt>
                <c:pt idx="9731">
                  <c:v>1.7063900000000001E-10</c:v>
                </c:pt>
                <c:pt idx="9732">
                  <c:v>1.7064200000000001E-10</c:v>
                </c:pt>
                <c:pt idx="9733">
                  <c:v>1.7067599999999999E-10</c:v>
                </c:pt>
                <c:pt idx="9734">
                  <c:v>1.7068400000000001E-10</c:v>
                </c:pt>
                <c:pt idx="9735">
                  <c:v>1.7070299999999999E-10</c:v>
                </c:pt>
                <c:pt idx="9736">
                  <c:v>1.70725E-10</c:v>
                </c:pt>
                <c:pt idx="9737">
                  <c:v>1.7074199999999999E-10</c:v>
                </c:pt>
                <c:pt idx="9738">
                  <c:v>1.7075099999999999E-10</c:v>
                </c:pt>
                <c:pt idx="9739">
                  <c:v>1.70755E-10</c:v>
                </c:pt>
                <c:pt idx="9740">
                  <c:v>1.70759E-10</c:v>
                </c:pt>
                <c:pt idx="9741">
                  <c:v>1.7075999999999999E-10</c:v>
                </c:pt>
                <c:pt idx="9742">
                  <c:v>1.70776E-10</c:v>
                </c:pt>
                <c:pt idx="9743">
                  <c:v>1.70786E-10</c:v>
                </c:pt>
                <c:pt idx="9744">
                  <c:v>1.7080500000000001E-10</c:v>
                </c:pt>
                <c:pt idx="9745">
                  <c:v>1.7081100000000001E-10</c:v>
                </c:pt>
                <c:pt idx="9746">
                  <c:v>1.70825E-10</c:v>
                </c:pt>
                <c:pt idx="9747">
                  <c:v>1.7082699999999999E-10</c:v>
                </c:pt>
                <c:pt idx="9748">
                  <c:v>1.7083200000000001E-10</c:v>
                </c:pt>
                <c:pt idx="9749">
                  <c:v>1.70837E-10</c:v>
                </c:pt>
                <c:pt idx="9750">
                  <c:v>1.7084100000000001E-10</c:v>
                </c:pt>
                <c:pt idx="9751">
                  <c:v>1.7087100000000001E-10</c:v>
                </c:pt>
                <c:pt idx="9752">
                  <c:v>1.70882E-10</c:v>
                </c:pt>
                <c:pt idx="9753">
                  <c:v>1.7088600000000001E-10</c:v>
                </c:pt>
                <c:pt idx="9754">
                  <c:v>1.70909E-10</c:v>
                </c:pt>
                <c:pt idx="9755">
                  <c:v>1.7091399999999999E-10</c:v>
                </c:pt>
                <c:pt idx="9756">
                  <c:v>1.7091399999999999E-10</c:v>
                </c:pt>
                <c:pt idx="9757">
                  <c:v>1.7091999999999999E-10</c:v>
                </c:pt>
                <c:pt idx="9758">
                  <c:v>1.7091999999999999E-10</c:v>
                </c:pt>
                <c:pt idx="9759">
                  <c:v>1.7092299999999999E-10</c:v>
                </c:pt>
                <c:pt idx="9760">
                  <c:v>1.70936E-10</c:v>
                </c:pt>
                <c:pt idx="9761">
                  <c:v>1.70939E-10</c:v>
                </c:pt>
                <c:pt idx="9762">
                  <c:v>1.7094000000000001E-10</c:v>
                </c:pt>
                <c:pt idx="9763">
                  <c:v>1.7094300000000001E-10</c:v>
                </c:pt>
                <c:pt idx="9764">
                  <c:v>1.7095500000000001E-10</c:v>
                </c:pt>
                <c:pt idx="9765">
                  <c:v>1.70975E-10</c:v>
                </c:pt>
                <c:pt idx="9766">
                  <c:v>1.70982E-10</c:v>
                </c:pt>
                <c:pt idx="9767">
                  <c:v>1.70996E-10</c:v>
                </c:pt>
                <c:pt idx="9768">
                  <c:v>1.71008E-10</c:v>
                </c:pt>
                <c:pt idx="9769">
                  <c:v>1.71018E-10</c:v>
                </c:pt>
                <c:pt idx="9770">
                  <c:v>1.7102899999999999E-10</c:v>
                </c:pt>
                <c:pt idx="9771">
                  <c:v>1.7104999999999999E-10</c:v>
                </c:pt>
                <c:pt idx="9772">
                  <c:v>1.7105299999999999E-10</c:v>
                </c:pt>
                <c:pt idx="9773">
                  <c:v>1.7105500000000001E-10</c:v>
                </c:pt>
                <c:pt idx="9774">
                  <c:v>1.7105800000000001E-10</c:v>
                </c:pt>
                <c:pt idx="9775">
                  <c:v>1.71069E-10</c:v>
                </c:pt>
                <c:pt idx="9776">
                  <c:v>1.7108200000000001E-10</c:v>
                </c:pt>
                <c:pt idx="9777">
                  <c:v>1.7108200000000001E-10</c:v>
                </c:pt>
                <c:pt idx="9778">
                  <c:v>1.71084E-10</c:v>
                </c:pt>
                <c:pt idx="9779">
                  <c:v>1.7108500000000001E-10</c:v>
                </c:pt>
                <c:pt idx="9780">
                  <c:v>1.7109E-10</c:v>
                </c:pt>
                <c:pt idx="9781">
                  <c:v>1.7113399999999999E-10</c:v>
                </c:pt>
                <c:pt idx="9782">
                  <c:v>1.7115100000000001E-10</c:v>
                </c:pt>
                <c:pt idx="9783">
                  <c:v>1.7115199999999999E-10</c:v>
                </c:pt>
                <c:pt idx="9784">
                  <c:v>1.7116999999999999E-10</c:v>
                </c:pt>
                <c:pt idx="9785">
                  <c:v>1.71183E-10</c:v>
                </c:pt>
                <c:pt idx="9786">
                  <c:v>1.7118400000000001E-10</c:v>
                </c:pt>
                <c:pt idx="9787">
                  <c:v>1.71201E-10</c:v>
                </c:pt>
                <c:pt idx="9788">
                  <c:v>1.7120299999999999E-10</c:v>
                </c:pt>
                <c:pt idx="9789">
                  <c:v>1.71204E-10</c:v>
                </c:pt>
                <c:pt idx="9790">
                  <c:v>1.7123000000000001E-10</c:v>
                </c:pt>
                <c:pt idx="9791">
                  <c:v>1.7124200000000001E-10</c:v>
                </c:pt>
                <c:pt idx="9792">
                  <c:v>1.7125700000000001E-10</c:v>
                </c:pt>
                <c:pt idx="9793">
                  <c:v>1.71271E-10</c:v>
                </c:pt>
                <c:pt idx="9794">
                  <c:v>1.71283E-10</c:v>
                </c:pt>
                <c:pt idx="9795">
                  <c:v>1.7128400000000001E-10</c:v>
                </c:pt>
                <c:pt idx="9796">
                  <c:v>1.71334E-10</c:v>
                </c:pt>
                <c:pt idx="9797">
                  <c:v>1.7134400000000001E-10</c:v>
                </c:pt>
                <c:pt idx="9798">
                  <c:v>1.71349E-10</c:v>
                </c:pt>
                <c:pt idx="9799">
                  <c:v>1.71358E-10</c:v>
                </c:pt>
                <c:pt idx="9800">
                  <c:v>1.7142200000000001E-10</c:v>
                </c:pt>
                <c:pt idx="9801">
                  <c:v>1.7143199999999999E-10</c:v>
                </c:pt>
                <c:pt idx="9802">
                  <c:v>1.71433E-10</c:v>
                </c:pt>
                <c:pt idx="9803">
                  <c:v>1.71442E-10</c:v>
                </c:pt>
                <c:pt idx="9804">
                  <c:v>1.71449E-10</c:v>
                </c:pt>
                <c:pt idx="9805">
                  <c:v>1.71463E-10</c:v>
                </c:pt>
                <c:pt idx="9806">
                  <c:v>1.71467E-10</c:v>
                </c:pt>
                <c:pt idx="9807">
                  <c:v>1.7146899999999999E-10</c:v>
                </c:pt>
                <c:pt idx="9808">
                  <c:v>1.7147400000000001E-10</c:v>
                </c:pt>
                <c:pt idx="9809">
                  <c:v>1.71479E-10</c:v>
                </c:pt>
                <c:pt idx="9810">
                  <c:v>1.7150100000000001E-10</c:v>
                </c:pt>
                <c:pt idx="9811">
                  <c:v>1.7151699999999999E-10</c:v>
                </c:pt>
                <c:pt idx="9812">
                  <c:v>1.7154099999999999E-10</c:v>
                </c:pt>
                <c:pt idx="9813">
                  <c:v>1.7154699999999999E-10</c:v>
                </c:pt>
                <c:pt idx="9814">
                  <c:v>1.71578E-10</c:v>
                </c:pt>
                <c:pt idx="9815">
                  <c:v>1.71599E-10</c:v>
                </c:pt>
                <c:pt idx="9816">
                  <c:v>1.7160000000000001E-10</c:v>
                </c:pt>
                <c:pt idx="9817">
                  <c:v>1.7161500000000001E-10</c:v>
                </c:pt>
                <c:pt idx="9818">
                  <c:v>1.7161800000000001E-10</c:v>
                </c:pt>
                <c:pt idx="9819">
                  <c:v>1.71638E-10</c:v>
                </c:pt>
                <c:pt idx="9820">
                  <c:v>1.7164599999999999E-10</c:v>
                </c:pt>
                <c:pt idx="9821">
                  <c:v>1.7166099999999999E-10</c:v>
                </c:pt>
                <c:pt idx="9822">
                  <c:v>1.71663E-10</c:v>
                </c:pt>
                <c:pt idx="9823">
                  <c:v>1.71665E-10</c:v>
                </c:pt>
                <c:pt idx="9824">
                  <c:v>1.71668E-10</c:v>
                </c:pt>
                <c:pt idx="9825">
                  <c:v>1.71669E-10</c:v>
                </c:pt>
                <c:pt idx="9826">
                  <c:v>1.71675E-10</c:v>
                </c:pt>
                <c:pt idx="9827">
                  <c:v>1.7168E-10</c:v>
                </c:pt>
                <c:pt idx="9828">
                  <c:v>1.7168E-10</c:v>
                </c:pt>
                <c:pt idx="9829">
                  <c:v>1.7168200000000001E-10</c:v>
                </c:pt>
                <c:pt idx="9830">
                  <c:v>1.71684E-10</c:v>
                </c:pt>
                <c:pt idx="9831">
                  <c:v>1.71693E-10</c:v>
                </c:pt>
                <c:pt idx="9832">
                  <c:v>1.71702E-10</c:v>
                </c:pt>
                <c:pt idx="9833">
                  <c:v>1.7170699999999999E-10</c:v>
                </c:pt>
                <c:pt idx="9834">
                  <c:v>1.7170900000000001E-10</c:v>
                </c:pt>
                <c:pt idx="9835">
                  <c:v>1.7172199999999999E-10</c:v>
                </c:pt>
                <c:pt idx="9836">
                  <c:v>1.7172700000000001E-10</c:v>
                </c:pt>
                <c:pt idx="9837">
                  <c:v>1.71741E-10</c:v>
                </c:pt>
                <c:pt idx="9838">
                  <c:v>1.71744E-10</c:v>
                </c:pt>
                <c:pt idx="9839">
                  <c:v>1.7174500000000001E-10</c:v>
                </c:pt>
                <c:pt idx="9840">
                  <c:v>1.7174500000000001E-10</c:v>
                </c:pt>
                <c:pt idx="9841">
                  <c:v>1.71828E-10</c:v>
                </c:pt>
                <c:pt idx="9842">
                  <c:v>1.7183899999999999E-10</c:v>
                </c:pt>
                <c:pt idx="9843">
                  <c:v>1.7185600000000001E-10</c:v>
                </c:pt>
                <c:pt idx="9844">
                  <c:v>1.7186200000000001E-10</c:v>
                </c:pt>
                <c:pt idx="9845">
                  <c:v>1.7186599999999999E-10</c:v>
                </c:pt>
                <c:pt idx="9846">
                  <c:v>1.7186599999999999E-10</c:v>
                </c:pt>
                <c:pt idx="9847">
                  <c:v>1.71873E-10</c:v>
                </c:pt>
                <c:pt idx="9848">
                  <c:v>1.71897E-10</c:v>
                </c:pt>
                <c:pt idx="9849">
                  <c:v>1.7190200000000001E-10</c:v>
                </c:pt>
                <c:pt idx="9850">
                  <c:v>1.71904E-10</c:v>
                </c:pt>
                <c:pt idx="9851">
                  <c:v>1.7190500000000001E-10</c:v>
                </c:pt>
                <c:pt idx="9852">
                  <c:v>1.7192699999999999E-10</c:v>
                </c:pt>
                <c:pt idx="9853">
                  <c:v>1.71952E-10</c:v>
                </c:pt>
                <c:pt idx="9854">
                  <c:v>1.7198600000000001E-10</c:v>
                </c:pt>
                <c:pt idx="9855">
                  <c:v>1.7200100000000001E-10</c:v>
                </c:pt>
                <c:pt idx="9856">
                  <c:v>1.7201099999999999E-10</c:v>
                </c:pt>
                <c:pt idx="9857">
                  <c:v>1.7202599999999999E-10</c:v>
                </c:pt>
                <c:pt idx="9858">
                  <c:v>1.7204300000000001E-10</c:v>
                </c:pt>
                <c:pt idx="9859">
                  <c:v>1.7204900000000001E-10</c:v>
                </c:pt>
                <c:pt idx="9860">
                  <c:v>1.7207600000000001E-10</c:v>
                </c:pt>
                <c:pt idx="9861">
                  <c:v>1.7207900000000001E-10</c:v>
                </c:pt>
                <c:pt idx="9862">
                  <c:v>1.7209100000000001E-10</c:v>
                </c:pt>
                <c:pt idx="9863">
                  <c:v>1.7209400000000001E-10</c:v>
                </c:pt>
                <c:pt idx="9864">
                  <c:v>1.72105E-10</c:v>
                </c:pt>
                <c:pt idx="9865">
                  <c:v>1.72111E-10</c:v>
                </c:pt>
                <c:pt idx="9866">
                  <c:v>1.72114E-10</c:v>
                </c:pt>
                <c:pt idx="9867">
                  <c:v>1.7211599999999999E-10</c:v>
                </c:pt>
                <c:pt idx="9868">
                  <c:v>1.72118E-10</c:v>
                </c:pt>
                <c:pt idx="9869">
                  <c:v>1.72127E-10</c:v>
                </c:pt>
                <c:pt idx="9870">
                  <c:v>1.72138E-10</c:v>
                </c:pt>
                <c:pt idx="9871">
                  <c:v>1.7215599999999999E-10</c:v>
                </c:pt>
                <c:pt idx="9872">
                  <c:v>1.72181E-10</c:v>
                </c:pt>
                <c:pt idx="9873">
                  <c:v>1.72184E-10</c:v>
                </c:pt>
                <c:pt idx="9874">
                  <c:v>1.7219E-10</c:v>
                </c:pt>
                <c:pt idx="9875">
                  <c:v>1.7219400000000001E-10</c:v>
                </c:pt>
                <c:pt idx="9876">
                  <c:v>1.7220000000000001E-10</c:v>
                </c:pt>
                <c:pt idx="9877">
                  <c:v>1.7221299999999999E-10</c:v>
                </c:pt>
                <c:pt idx="9878">
                  <c:v>1.72214E-10</c:v>
                </c:pt>
                <c:pt idx="9879">
                  <c:v>1.7223000000000001E-10</c:v>
                </c:pt>
                <c:pt idx="9880">
                  <c:v>1.72256E-10</c:v>
                </c:pt>
                <c:pt idx="9881">
                  <c:v>1.7225700000000001E-10</c:v>
                </c:pt>
                <c:pt idx="9882">
                  <c:v>1.72289E-10</c:v>
                </c:pt>
                <c:pt idx="9883">
                  <c:v>1.7229399999999999E-10</c:v>
                </c:pt>
                <c:pt idx="9884">
                  <c:v>1.7231100000000001E-10</c:v>
                </c:pt>
                <c:pt idx="9885">
                  <c:v>1.72313E-10</c:v>
                </c:pt>
                <c:pt idx="9886">
                  <c:v>1.7232999999999999E-10</c:v>
                </c:pt>
                <c:pt idx="9887">
                  <c:v>1.72347E-10</c:v>
                </c:pt>
                <c:pt idx="9888">
                  <c:v>1.72352E-10</c:v>
                </c:pt>
                <c:pt idx="9889">
                  <c:v>1.72361E-10</c:v>
                </c:pt>
                <c:pt idx="9890">
                  <c:v>1.72367E-10</c:v>
                </c:pt>
                <c:pt idx="9891">
                  <c:v>1.72373E-10</c:v>
                </c:pt>
                <c:pt idx="9892">
                  <c:v>1.72383E-10</c:v>
                </c:pt>
                <c:pt idx="9893">
                  <c:v>1.72407E-10</c:v>
                </c:pt>
                <c:pt idx="9894">
                  <c:v>1.7241E-10</c:v>
                </c:pt>
                <c:pt idx="9895">
                  <c:v>1.7242600000000001E-10</c:v>
                </c:pt>
                <c:pt idx="9896">
                  <c:v>1.7243899999999999E-10</c:v>
                </c:pt>
                <c:pt idx="9897">
                  <c:v>1.7245600000000001E-10</c:v>
                </c:pt>
                <c:pt idx="9898">
                  <c:v>1.72473E-10</c:v>
                </c:pt>
                <c:pt idx="9899">
                  <c:v>1.7248000000000001E-10</c:v>
                </c:pt>
                <c:pt idx="9900">
                  <c:v>1.7250700000000001E-10</c:v>
                </c:pt>
                <c:pt idx="9901">
                  <c:v>1.72515E-10</c:v>
                </c:pt>
                <c:pt idx="9902">
                  <c:v>1.7251600000000001E-10</c:v>
                </c:pt>
                <c:pt idx="9903">
                  <c:v>1.7251900000000001E-10</c:v>
                </c:pt>
                <c:pt idx="9904">
                  <c:v>1.7252200000000001E-10</c:v>
                </c:pt>
                <c:pt idx="9905">
                  <c:v>1.7252500000000001E-10</c:v>
                </c:pt>
                <c:pt idx="9906">
                  <c:v>1.7253E-10</c:v>
                </c:pt>
                <c:pt idx="9907">
                  <c:v>1.7253400000000001E-10</c:v>
                </c:pt>
                <c:pt idx="9908">
                  <c:v>1.72539E-10</c:v>
                </c:pt>
                <c:pt idx="9909">
                  <c:v>1.72551E-10</c:v>
                </c:pt>
                <c:pt idx="9910">
                  <c:v>1.7255299999999999E-10</c:v>
                </c:pt>
                <c:pt idx="9911">
                  <c:v>1.72579E-10</c:v>
                </c:pt>
                <c:pt idx="9912">
                  <c:v>1.7257999999999999E-10</c:v>
                </c:pt>
                <c:pt idx="9913">
                  <c:v>1.72593E-10</c:v>
                </c:pt>
                <c:pt idx="9914">
                  <c:v>1.7260199999999999E-10</c:v>
                </c:pt>
                <c:pt idx="9915">
                  <c:v>1.7260799999999999E-10</c:v>
                </c:pt>
                <c:pt idx="9916">
                  <c:v>1.7262899999999999E-10</c:v>
                </c:pt>
                <c:pt idx="9917">
                  <c:v>1.7263799999999999E-10</c:v>
                </c:pt>
                <c:pt idx="9918">
                  <c:v>1.7263799999999999E-10</c:v>
                </c:pt>
                <c:pt idx="9919">
                  <c:v>1.7264300000000001E-10</c:v>
                </c:pt>
                <c:pt idx="9920">
                  <c:v>1.7265200000000001E-10</c:v>
                </c:pt>
                <c:pt idx="9921">
                  <c:v>1.7265500000000001E-10</c:v>
                </c:pt>
                <c:pt idx="9922">
                  <c:v>1.7265500000000001E-10</c:v>
                </c:pt>
                <c:pt idx="9923">
                  <c:v>1.7266199999999999E-10</c:v>
                </c:pt>
                <c:pt idx="9924">
                  <c:v>1.7266799999999999E-10</c:v>
                </c:pt>
                <c:pt idx="9925">
                  <c:v>1.7267099999999999E-10</c:v>
                </c:pt>
                <c:pt idx="9926">
                  <c:v>1.7267900000000001E-10</c:v>
                </c:pt>
                <c:pt idx="9927">
                  <c:v>1.72684E-10</c:v>
                </c:pt>
                <c:pt idx="9928">
                  <c:v>1.7272E-10</c:v>
                </c:pt>
                <c:pt idx="9929">
                  <c:v>1.7273300000000001E-10</c:v>
                </c:pt>
                <c:pt idx="9930">
                  <c:v>1.72735E-10</c:v>
                </c:pt>
                <c:pt idx="9931">
                  <c:v>1.7273600000000001E-10</c:v>
                </c:pt>
                <c:pt idx="9932">
                  <c:v>1.7275499999999999E-10</c:v>
                </c:pt>
                <c:pt idx="9933">
                  <c:v>1.72765E-10</c:v>
                </c:pt>
                <c:pt idx="9934">
                  <c:v>1.7277599999999999E-10</c:v>
                </c:pt>
                <c:pt idx="9935">
                  <c:v>1.7277899999999999E-10</c:v>
                </c:pt>
                <c:pt idx="9936">
                  <c:v>1.7279000000000001E-10</c:v>
                </c:pt>
                <c:pt idx="9937">
                  <c:v>1.72795E-10</c:v>
                </c:pt>
                <c:pt idx="9938">
                  <c:v>1.7283600000000001E-10</c:v>
                </c:pt>
                <c:pt idx="9939">
                  <c:v>1.72841E-10</c:v>
                </c:pt>
                <c:pt idx="9940">
                  <c:v>1.7284500000000001E-10</c:v>
                </c:pt>
                <c:pt idx="9941">
                  <c:v>1.7288499999999999E-10</c:v>
                </c:pt>
                <c:pt idx="9942">
                  <c:v>1.7288499999999999E-10</c:v>
                </c:pt>
                <c:pt idx="9943">
                  <c:v>1.72889E-10</c:v>
                </c:pt>
                <c:pt idx="9944">
                  <c:v>1.7289099999999999E-10</c:v>
                </c:pt>
                <c:pt idx="9945">
                  <c:v>1.72898E-10</c:v>
                </c:pt>
                <c:pt idx="9946">
                  <c:v>1.7290599999999999E-10</c:v>
                </c:pt>
                <c:pt idx="9947">
                  <c:v>1.7291400000000001E-10</c:v>
                </c:pt>
                <c:pt idx="9948">
                  <c:v>1.72958E-10</c:v>
                </c:pt>
                <c:pt idx="9949">
                  <c:v>1.7295999999999999E-10</c:v>
                </c:pt>
                <c:pt idx="9950">
                  <c:v>1.7296899999999999E-10</c:v>
                </c:pt>
                <c:pt idx="9951">
                  <c:v>1.7299599999999999E-10</c:v>
                </c:pt>
                <c:pt idx="9952">
                  <c:v>1.73E-10</c:v>
                </c:pt>
                <c:pt idx="9953">
                  <c:v>1.7300199999999999E-10</c:v>
                </c:pt>
                <c:pt idx="9954">
                  <c:v>1.7301000000000001E-10</c:v>
                </c:pt>
                <c:pt idx="9955">
                  <c:v>1.7303799999999999E-10</c:v>
                </c:pt>
                <c:pt idx="9956">
                  <c:v>1.73045E-10</c:v>
                </c:pt>
                <c:pt idx="9957">
                  <c:v>1.73054E-10</c:v>
                </c:pt>
                <c:pt idx="9958">
                  <c:v>1.73058E-10</c:v>
                </c:pt>
                <c:pt idx="9959">
                  <c:v>1.73076E-10</c:v>
                </c:pt>
                <c:pt idx="9960">
                  <c:v>1.73076E-10</c:v>
                </c:pt>
                <c:pt idx="9961">
                  <c:v>1.7308999999999999E-10</c:v>
                </c:pt>
                <c:pt idx="9962">
                  <c:v>1.7309299999999999E-10</c:v>
                </c:pt>
                <c:pt idx="9963">
                  <c:v>1.7309599999999999E-10</c:v>
                </c:pt>
                <c:pt idx="9964">
                  <c:v>1.73112E-10</c:v>
                </c:pt>
                <c:pt idx="9965">
                  <c:v>1.7311399999999999E-10</c:v>
                </c:pt>
                <c:pt idx="9966">
                  <c:v>1.7312200000000001E-10</c:v>
                </c:pt>
                <c:pt idx="9967">
                  <c:v>1.73136E-10</c:v>
                </c:pt>
                <c:pt idx="9968">
                  <c:v>1.73151E-10</c:v>
                </c:pt>
                <c:pt idx="9969">
                  <c:v>1.7316700000000001E-10</c:v>
                </c:pt>
                <c:pt idx="9970">
                  <c:v>1.7319100000000001E-10</c:v>
                </c:pt>
                <c:pt idx="9971">
                  <c:v>1.73199E-10</c:v>
                </c:pt>
                <c:pt idx="9972">
                  <c:v>1.7321200000000001E-10</c:v>
                </c:pt>
                <c:pt idx="9973">
                  <c:v>1.73238E-10</c:v>
                </c:pt>
                <c:pt idx="9974">
                  <c:v>1.7324200000000001E-10</c:v>
                </c:pt>
                <c:pt idx="9975">
                  <c:v>1.73268E-10</c:v>
                </c:pt>
                <c:pt idx="9976">
                  <c:v>1.7327900000000001E-10</c:v>
                </c:pt>
                <c:pt idx="9977">
                  <c:v>1.7328800000000001E-10</c:v>
                </c:pt>
                <c:pt idx="9978">
                  <c:v>1.7328899999999999E-10</c:v>
                </c:pt>
                <c:pt idx="9979">
                  <c:v>1.7329400000000001E-10</c:v>
                </c:pt>
                <c:pt idx="9980">
                  <c:v>1.73296E-10</c:v>
                </c:pt>
                <c:pt idx="9981">
                  <c:v>1.7329700000000001E-10</c:v>
                </c:pt>
                <c:pt idx="9982">
                  <c:v>1.7330300000000001E-10</c:v>
                </c:pt>
                <c:pt idx="9983">
                  <c:v>1.73317E-10</c:v>
                </c:pt>
                <c:pt idx="9984">
                  <c:v>1.73326E-10</c:v>
                </c:pt>
                <c:pt idx="9985">
                  <c:v>1.73326E-10</c:v>
                </c:pt>
                <c:pt idx="9986">
                  <c:v>1.7332799999999999E-10</c:v>
                </c:pt>
                <c:pt idx="9987">
                  <c:v>1.7333099999999999E-10</c:v>
                </c:pt>
                <c:pt idx="9988">
                  <c:v>1.73335E-10</c:v>
                </c:pt>
                <c:pt idx="9989">
                  <c:v>1.7333900000000001E-10</c:v>
                </c:pt>
                <c:pt idx="9990">
                  <c:v>1.73371E-10</c:v>
                </c:pt>
                <c:pt idx="9991">
                  <c:v>1.73383E-10</c:v>
                </c:pt>
                <c:pt idx="9992">
                  <c:v>1.7341700000000001E-10</c:v>
                </c:pt>
                <c:pt idx="9993">
                  <c:v>1.7342000000000001E-10</c:v>
                </c:pt>
                <c:pt idx="9994">
                  <c:v>1.7343599999999999E-10</c:v>
                </c:pt>
                <c:pt idx="9995">
                  <c:v>1.7344400000000001E-10</c:v>
                </c:pt>
                <c:pt idx="9996">
                  <c:v>1.7345300000000001E-10</c:v>
                </c:pt>
                <c:pt idx="9997">
                  <c:v>1.73455E-10</c:v>
                </c:pt>
                <c:pt idx="9998">
                  <c:v>1.7346899999999999E-10</c:v>
                </c:pt>
                <c:pt idx="9999">
                  <c:v>1.7346899999999999E-10</c:v>
                </c:pt>
                <c:pt idx="10000">
                  <c:v>1.73483E-10</c:v>
                </c:pt>
                <c:pt idx="10001">
                  <c:v>1.73531E-10</c:v>
                </c:pt>
                <c:pt idx="10002">
                  <c:v>1.73543E-10</c:v>
                </c:pt>
                <c:pt idx="10003">
                  <c:v>1.73546E-10</c:v>
                </c:pt>
                <c:pt idx="10004">
                  <c:v>1.7354700000000001E-10</c:v>
                </c:pt>
                <c:pt idx="10005">
                  <c:v>1.7356200000000001E-10</c:v>
                </c:pt>
                <c:pt idx="10006">
                  <c:v>1.73591E-10</c:v>
                </c:pt>
                <c:pt idx="10007">
                  <c:v>1.7359599999999999E-10</c:v>
                </c:pt>
                <c:pt idx="10008">
                  <c:v>1.7359800000000001E-10</c:v>
                </c:pt>
                <c:pt idx="10009">
                  <c:v>1.7363499999999999E-10</c:v>
                </c:pt>
                <c:pt idx="10010">
                  <c:v>1.7363799999999999E-10</c:v>
                </c:pt>
                <c:pt idx="10011">
                  <c:v>1.7366E-10</c:v>
                </c:pt>
                <c:pt idx="10012">
                  <c:v>1.7366499999999999E-10</c:v>
                </c:pt>
                <c:pt idx="10013">
                  <c:v>1.7368200000000001E-10</c:v>
                </c:pt>
                <c:pt idx="10014">
                  <c:v>1.7368800000000001E-10</c:v>
                </c:pt>
                <c:pt idx="10015">
                  <c:v>1.7368800000000001E-10</c:v>
                </c:pt>
                <c:pt idx="10016">
                  <c:v>1.7369E-10</c:v>
                </c:pt>
                <c:pt idx="10017">
                  <c:v>1.7370399999999999E-10</c:v>
                </c:pt>
                <c:pt idx="10018">
                  <c:v>1.7370699999999999E-10</c:v>
                </c:pt>
                <c:pt idx="10019">
                  <c:v>1.73709E-10</c:v>
                </c:pt>
                <c:pt idx="10020">
                  <c:v>1.73723E-10</c:v>
                </c:pt>
                <c:pt idx="10021">
                  <c:v>1.73729E-10</c:v>
                </c:pt>
                <c:pt idx="10022">
                  <c:v>1.7375599999999999E-10</c:v>
                </c:pt>
                <c:pt idx="10023">
                  <c:v>1.7375800000000001E-10</c:v>
                </c:pt>
                <c:pt idx="10024">
                  <c:v>1.7375899999999999E-10</c:v>
                </c:pt>
                <c:pt idx="10025">
                  <c:v>1.7376100000000001E-10</c:v>
                </c:pt>
                <c:pt idx="10026">
                  <c:v>1.7376799999999999E-10</c:v>
                </c:pt>
                <c:pt idx="10027">
                  <c:v>1.73775E-10</c:v>
                </c:pt>
                <c:pt idx="10028">
                  <c:v>1.73787E-10</c:v>
                </c:pt>
                <c:pt idx="10029">
                  <c:v>1.7379499999999999E-10</c:v>
                </c:pt>
                <c:pt idx="10030">
                  <c:v>1.7380699999999999E-10</c:v>
                </c:pt>
                <c:pt idx="10031">
                  <c:v>1.7381599999999999E-10</c:v>
                </c:pt>
                <c:pt idx="10032">
                  <c:v>1.7385700000000001E-10</c:v>
                </c:pt>
                <c:pt idx="10033">
                  <c:v>1.7388100000000001E-10</c:v>
                </c:pt>
                <c:pt idx="10034">
                  <c:v>1.7389300000000001E-10</c:v>
                </c:pt>
                <c:pt idx="10035">
                  <c:v>1.7389399999999999E-10</c:v>
                </c:pt>
                <c:pt idx="10036">
                  <c:v>1.7389699999999999E-10</c:v>
                </c:pt>
                <c:pt idx="10037">
                  <c:v>1.7391400000000001E-10</c:v>
                </c:pt>
                <c:pt idx="10038">
                  <c:v>1.73916E-10</c:v>
                </c:pt>
                <c:pt idx="10039">
                  <c:v>1.7391700000000001E-10</c:v>
                </c:pt>
                <c:pt idx="10040">
                  <c:v>1.7392300000000001E-10</c:v>
                </c:pt>
                <c:pt idx="10041">
                  <c:v>1.7397500000000001E-10</c:v>
                </c:pt>
                <c:pt idx="10042">
                  <c:v>1.7399300000000001E-10</c:v>
                </c:pt>
                <c:pt idx="10043">
                  <c:v>1.7399699999999999E-10</c:v>
                </c:pt>
                <c:pt idx="10044">
                  <c:v>1.7399900000000001E-10</c:v>
                </c:pt>
                <c:pt idx="10045">
                  <c:v>1.7400200000000001E-10</c:v>
                </c:pt>
                <c:pt idx="10046">
                  <c:v>1.7400299999999999E-10</c:v>
                </c:pt>
                <c:pt idx="10047">
                  <c:v>1.7400800000000001E-10</c:v>
                </c:pt>
                <c:pt idx="10048">
                  <c:v>1.7400800000000001E-10</c:v>
                </c:pt>
                <c:pt idx="10049">
                  <c:v>1.7400899999999999E-10</c:v>
                </c:pt>
                <c:pt idx="10050">
                  <c:v>1.74022E-10</c:v>
                </c:pt>
                <c:pt idx="10051">
                  <c:v>1.7402900000000001E-10</c:v>
                </c:pt>
                <c:pt idx="10052">
                  <c:v>1.74037E-10</c:v>
                </c:pt>
                <c:pt idx="10053">
                  <c:v>1.74052E-10</c:v>
                </c:pt>
                <c:pt idx="10054">
                  <c:v>1.7405399999999999E-10</c:v>
                </c:pt>
                <c:pt idx="10055">
                  <c:v>1.7406299999999999E-10</c:v>
                </c:pt>
                <c:pt idx="10056">
                  <c:v>1.7406599999999999E-10</c:v>
                </c:pt>
                <c:pt idx="10057">
                  <c:v>1.7407400000000001E-10</c:v>
                </c:pt>
                <c:pt idx="10058">
                  <c:v>1.74079E-10</c:v>
                </c:pt>
                <c:pt idx="10059">
                  <c:v>1.7409299999999999E-10</c:v>
                </c:pt>
                <c:pt idx="10060">
                  <c:v>1.7409299999999999E-10</c:v>
                </c:pt>
                <c:pt idx="10061">
                  <c:v>1.7410499999999999E-10</c:v>
                </c:pt>
                <c:pt idx="10062">
                  <c:v>1.7410700000000001E-10</c:v>
                </c:pt>
                <c:pt idx="10063">
                  <c:v>1.74112E-10</c:v>
                </c:pt>
                <c:pt idx="10064">
                  <c:v>1.7413700000000001E-10</c:v>
                </c:pt>
                <c:pt idx="10065">
                  <c:v>1.7414399999999999E-10</c:v>
                </c:pt>
                <c:pt idx="10066">
                  <c:v>1.7414600000000001E-10</c:v>
                </c:pt>
                <c:pt idx="10067">
                  <c:v>1.74148E-10</c:v>
                </c:pt>
                <c:pt idx="10068">
                  <c:v>1.7417E-10</c:v>
                </c:pt>
                <c:pt idx="10069">
                  <c:v>1.7417E-10</c:v>
                </c:pt>
                <c:pt idx="10070">
                  <c:v>1.7420100000000001E-10</c:v>
                </c:pt>
                <c:pt idx="10071">
                  <c:v>1.7420499999999999E-10</c:v>
                </c:pt>
                <c:pt idx="10072">
                  <c:v>1.7421000000000001E-10</c:v>
                </c:pt>
                <c:pt idx="10073">
                  <c:v>1.7421000000000001E-10</c:v>
                </c:pt>
                <c:pt idx="10074">
                  <c:v>1.7421099999999999E-10</c:v>
                </c:pt>
                <c:pt idx="10075">
                  <c:v>1.74236E-10</c:v>
                </c:pt>
                <c:pt idx="10076">
                  <c:v>1.7424600000000001E-10</c:v>
                </c:pt>
                <c:pt idx="10077">
                  <c:v>1.7427699999999999E-10</c:v>
                </c:pt>
                <c:pt idx="10078">
                  <c:v>1.7428200000000001E-10</c:v>
                </c:pt>
                <c:pt idx="10079">
                  <c:v>1.7430300000000001E-10</c:v>
                </c:pt>
                <c:pt idx="10080">
                  <c:v>1.7430399999999999E-10</c:v>
                </c:pt>
                <c:pt idx="10081">
                  <c:v>1.7430600000000001E-10</c:v>
                </c:pt>
                <c:pt idx="10082">
                  <c:v>1.7430999999999999E-10</c:v>
                </c:pt>
                <c:pt idx="10083">
                  <c:v>1.7430999999999999E-10</c:v>
                </c:pt>
                <c:pt idx="10084">
                  <c:v>1.74341E-10</c:v>
                </c:pt>
                <c:pt idx="10085">
                  <c:v>1.7435499999999999E-10</c:v>
                </c:pt>
                <c:pt idx="10086">
                  <c:v>1.7435700000000001E-10</c:v>
                </c:pt>
                <c:pt idx="10087">
                  <c:v>1.7437200000000001E-10</c:v>
                </c:pt>
                <c:pt idx="10088">
                  <c:v>1.7438199999999999E-10</c:v>
                </c:pt>
                <c:pt idx="10089">
                  <c:v>1.7440300000000001E-10</c:v>
                </c:pt>
                <c:pt idx="10090">
                  <c:v>1.7440300000000001E-10</c:v>
                </c:pt>
                <c:pt idx="10091">
                  <c:v>1.7440600000000001E-10</c:v>
                </c:pt>
                <c:pt idx="10092">
                  <c:v>1.7442499999999999E-10</c:v>
                </c:pt>
                <c:pt idx="10093">
                  <c:v>1.74444E-10</c:v>
                </c:pt>
                <c:pt idx="10094">
                  <c:v>1.7444500000000001E-10</c:v>
                </c:pt>
                <c:pt idx="10095">
                  <c:v>1.7445199999999999E-10</c:v>
                </c:pt>
                <c:pt idx="10096">
                  <c:v>1.74465E-10</c:v>
                </c:pt>
                <c:pt idx="10097">
                  <c:v>1.7447299999999999E-10</c:v>
                </c:pt>
                <c:pt idx="10098">
                  <c:v>1.7447899999999999E-10</c:v>
                </c:pt>
                <c:pt idx="10099">
                  <c:v>1.7452399999999999E-10</c:v>
                </c:pt>
                <c:pt idx="10100">
                  <c:v>1.7453200000000001E-10</c:v>
                </c:pt>
                <c:pt idx="10101">
                  <c:v>1.7454E-10</c:v>
                </c:pt>
                <c:pt idx="10102">
                  <c:v>1.7455999999999999E-10</c:v>
                </c:pt>
                <c:pt idx="10103">
                  <c:v>1.74582E-10</c:v>
                </c:pt>
                <c:pt idx="10104">
                  <c:v>1.7459599999999999E-10</c:v>
                </c:pt>
                <c:pt idx="10105">
                  <c:v>1.7459800000000001E-10</c:v>
                </c:pt>
                <c:pt idx="10106">
                  <c:v>1.7463200000000001E-10</c:v>
                </c:pt>
                <c:pt idx="10107">
                  <c:v>1.7463500000000001E-10</c:v>
                </c:pt>
                <c:pt idx="10108">
                  <c:v>1.7466599999999999E-10</c:v>
                </c:pt>
                <c:pt idx="10109">
                  <c:v>1.74697E-10</c:v>
                </c:pt>
                <c:pt idx="10110">
                  <c:v>1.74715E-10</c:v>
                </c:pt>
                <c:pt idx="10111">
                  <c:v>1.7474300000000001E-10</c:v>
                </c:pt>
                <c:pt idx="10112">
                  <c:v>1.7474699999999999E-10</c:v>
                </c:pt>
                <c:pt idx="10113">
                  <c:v>1.7475200000000001E-10</c:v>
                </c:pt>
                <c:pt idx="10114">
                  <c:v>1.7476E-10</c:v>
                </c:pt>
                <c:pt idx="10115">
                  <c:v>1.7477600000000001E-10</c:v>
                </c:pt>
                <c:pt idx="10116">
                  <c:v>1.7477900000000001E-10</c:v>
                </c:pt>
                <c:pt idx="10117">
                  <c:v>1.7478299999999999E-10</c:v>
                </c:pt>
                <c:pt idx="10118">
                  <c:v>1.7478500000000001E-10</c:v>
                </c:pt>
                <c:pt idx="10119">
                  <c:v>1.7478500000000001E-10</c:v>
                </c:pt>
                <c:pt idx="10120">
                  <c:v>1.7479799999999999E-10</c:v>
                </c:pt>
                <c:pt idx="10121">
                  <c:v>1.74811E-10</c:v>
                </c:pt>
                <c:pt idx="10122">
                  <c:v>1.7481599999999999E-10</c:v>
                </c:pt>
                <c:pt idx="10123">
                  <c:v>1.7481599999999999E-10</c:v>
                </c:pt>
                <c:pt idx="10124">
                  <c:v>1.74845E-10</c:v>
                </c:pt>
                <c:pt idx="10125">
                  <c:v>1.74848E-10</c:v>
                </c:pt>
                <c:pt idx="10126">
                  <c:v>1.7488200000000001E-10</c:v>
                </c:pt>
                <c:pt idx="10127">
                  <c:v>1.74893E-10</c:v>
                </c:pt>
                <c:pt idx="10128">
                  <c:v>1.74896E-10</c:v>
                </c:pt>
                <c:pt idx="10129">
                  <c:v>1.7490300000000001E-10</c:v>
                </c:pt>
                <c:pt idx="10130">
                  <c:v>1.74932E-10</c:v>
                </c:pt>
                <c:pt idx="10131">
                  <c:v>1.7493300000000001E-10</c:v>
                </c:pt>
                <c:pt idx="10132">
                  <c:v>1.74935E-10</c:v>
                </c:pt>
                <c:pt idx="10133">
                  <c:v>1.7497299999999999E-10</c:v>
                </c:pt>
                <c:pt idx="10134">
                  <c:v>1.74992E-10</c:v>
                </c:pt>
                <c:pt idx="10135">
                  <c:v>1.7499999999999999E-10</c:v>
                </c:pt>
                <c:pt idx="10136">
                  <c:v>1.7500500000000001E-10</c:v>
                </c:pt>
                <c:pt idx="10137">
                  <c:v>1.7501799999999999E-10</c:v>
                </c:pt>
                <c:pt idx="10138">
                  <c:v>1.75019E-10</c:v>
                </c:pt>
                <c:pt idx="10139">
                  <c:v>1.7502999999999999E-10</c:v>
                </c:pt>
                <c:pt idx="10140">
                  <c:v>1.7502999999999999E-10</c:v>
                </c:pt>
                <c:pt idx="10141">
                  <c:v>1.7503800000000001E-10</c:v>
                </c:pt>
                <c:pt idx="10142">
                  <c:v>1.7503800000000001E-10</c:v>
                </c:pt>
                <c:pt idx="10143">
                  <c:v>1.7504E-10</c:v>
                </c:pt>
                <c:pt idx="10144">
                  <c:v>1.7504E-10</c:v>
                </c:pt>
                <c:pt idx="10145">
                  <c:v>1.7504499999999999E-10</c:v>
                </c:pt>
                <c:pt idx="10146">
                  <c:v>1.7505099999999999E-10</c:v>
                </c:pt>
                <c:pt idx="10147">
                  <c:v>1.75067E-10</c:v>
                </c:pt>
                <c:pt idx="10148">
                  <c:v>1.75068E-10</c:v>
                </c:pt>
                <c:pt idx="10149">
                  <c:v>1.75079E-10</c:v>
                </c:pt>
                <c:pt idx="10150">
                  <c:v>1.7508E-10</c:v>
                </c:pt>
                <c:pt idx="10151">
                  <c:v>1.75089E-10</c:v>
                </c:pt>
                <c:pt idx="10152">
                  <c:v>1.7509300000000001E-10</c:v>
                </c:pt>
                <c:pt idx="10153">
                  <c:v>1.75107E-10</c:v>
                </c:pt>
                <c:pt idx="10154">
                  <c:v>1.7514700000000001E-10</c:v>
                </c:pt>
                <c:pt idx="10155">
                  <c:v>1.7517799999999999E-10</c:v>
                </c:pt>
                <c:pt idx="10156">
                  <c:v>1.75179E-10</c:v>
                </c:pt>
                <c:pt idx="10157">
                  <c:v>1.7518699999999999E-10</c:v>
                </c:pt>
                <c:pt idx="10158">
                  <c:v>1.75206E-10</c:v>
                </c:pt>
                <c:pt idx="10159">
                  <c:v>1.7522899999999999E-10</c:v>
                </c:pt>
                <c:pt idx="10160">
                  <c:v>1.7523199999999999E-10</c:v>
                </c:pt>
                <c:pt idx="10161">
                  <c:v>1.75239E-10</c:v>
                </c:pt>
                <c:pt idx="10162">
                  <c:v>1.7524399999999999E-10</c:v>
                </c:pt>
                <c:pt idx="10163">
                  <c:v>1.7525599999999999E-10</c:v>
                </c:pt>
                <c:pt idx="10164">
                  <c:v>1.7526700000000001E-10</c:v>
                </c:pt>
                <c:pt idx="10165">
                  <c:v>1.7527600000000001E-10</c:v>
                </c:pt>
                <c:pt idx="10166">
                  <c:v>1.75303E-10</c:v>
                </c:pt>
                <c:pt idx="10167">
                  <c:v>1.75314E-10</c:v>
                </c:pt>
                <c:pt idx="10168">
                  <c:v>1.75321E-10</c:v>
                </c:pt>
                <c:pt idx="10169">
                  <c:v>1.75327E-10</c:v>
                </c:pt>
                <c:pt idx="10170">
                  <c:v>1.7533700000000001E-10</c:v>
                </c:pt>
                <c:pt idx="10171">
                  <c:v>1.7534099999999999E-10</c:v>
                </c:pt>
                <c:pt idx="10172">
                  <c:v>1.7535500000000001E-10</c:v>
                </c:pt>
                <c:pt idx="10173">
                  <c:v>1.75357E-10</c:v>
                </c:pt>
                <c:pt idx="10174">
                  <c:v>1.7536400000000001E-10</c:v>
                </c:pt>
                <c:pt idx="10175">
                  <c:v>1.75372E-10</c:v>
                </c:pt>
                <c:pt idx="10176">
                  <c:v>1.7537399999999999E-10</c:v>
                </c:pt>
                <c:pt idx="10177">
                  <c:v>1.7537399999999999E-10</c:v>
                </c:pt>
                <c:pt idx="10178">
                  <c:v>1.7538500000000001E-10</c:v>
                </c:pt>
                <c:pt idx="10179">
                  <c:v>1.7540300000000001E-10</c:v>
                </c:pt>
                <c:pt idx="10180">
                  <c:v>1.75408E-10</c:v>
                </c:pt>
                <c:pt idx="10181">
                  <c:v>1.7542499999999999E-10</c:v>
                </c:pt>
                <c:pt idx="10182">
                  <c:v>1.7546000000000001E-10</c:v>
                </c:pt>
                <c:pt idx="10183">
                  <c:v>1.75495E-10</c:v>
                </c:pt>
                <c:pt idx="10184">
                  <c:v>1.75535E-10</c:v>
                </c:pt>
                <c:pt idx="10185">
                  <c:v>1.7554200000000001E-10</c:v>
                </c:pt>
                <c:pt idx="10186">
                  <c:v>1.75546E-10</c:v>
                </c:pt>
                <c:pt idx="10187">
                  <c:v>1.75546E-10</c:v>
                </c:pt>
                <c:pt idx="10188">
                  <c:v>1.7555E-10</c:v>
                </c:pt>
                <c:pt idx="10189">
                  <c:v>1.7555400000000001E-10</c:v>
                </c:pt>
                <c:pt idx="10190">
                  <c:v>1.7556900000000001E-10</c:v>
                </c:pt>
                <c:pt idx="10191">
                  <c:v>1.7556900000000001E-10</c:v>
                </c:pt>
                <c:pt idx="10192">
                  <c:v>1.7558E-10</c:v>
                </c:pt>
                <c:pt idx="10193">
                  <c:v>1.7558499999999999E-10</c:v>
                </c:pt>
                <c:pt idx="10194">
                  <c:v>1.75601E-10</c:v>
                </c:pt>
                <c:pt idx="10195">
                  <c:v>1.75625E-10</c:v>
                </c:pt>
                <c:pt idx="10196">
                  <c:v>1.75637E-10</c:v>
                </c:pt>
                <c:pt idx="10197">
                  <c:v>1.7564400000000001E-10</c:v>
                </c:pt>
                <c:pt idx="10198">
                  <c:v>1.7565000000000001E-10</c:v>
                </c:pt>
                <c:pt idx="10199">
                  <c:v>1.7565300000000001E-10</c:v>
                </c:pt>
                <c:pt idx="10200">
                  <c:v>1.7565999999999999E-10</c:v>
                </c:pt>
                <c:pt idx="10201">
                  <c:v>1.7569500000000001E-10</c:v>
                </c:pt>
                <c:pt idx="10202">
                  <c:v>1.75697E-10</c:v>
                </c:pt>
                <c:pt idx="10203">
                  <c:v>1.75697E-10</c:v>
                </c:pt>
                <c:pt idx="10204">
                  <c:v>1.7572200000000001E-10</c:v>
                </c:pt>
                <c:pt idx="10205">
                  <c:v>1.7572500000000001E-10</c:v>
                </c:pt>
                <c:pt idx="10206">
                  <c:v>1.7572500000000001E-10</c:v>
                </c:pt>
                <c:pt idx="10207">
                  <c:v>1.7572800000000001E-10</c:v>
                </c:pt>
                <c:pt idx="10208">
                  <c:v>1.7573E-10</c:v>
                </c:pt>
                <c:pt idx="10209">
                  <c:v>1.7577E-10</c:v>
                </c:pt>
                <c:pt idx="10210">
                  <c:v>1.7578999999999999E-10</c:v>
                </c:pt>
                <c:pt idx="10211">
                  <c:v>1.7579299999999999E-10</c:v>
                </c:pt>
                <c:pt idx="10212">
                  <c:v>1.7579299999999999E-10</c:v>
                </c:pt>
                <c:pt idx="10213">
                  <c:v>1.758E-10</c:v>
                </c:pt>
                <c:pt idx="10214">
                  <c:v>1.75812E-10</c:v>
                </c:pt>
                <c:pt idx="10215">
                  <c:v>1.7582599999999999E-10</c:v>
                </c:pt>
                <c:pt idx="10216">
                  <c:v>1.75827E-10</c:v>
                </c:pt>
                <c:pt idx="10217">
                  <c:v>1.7583400000000001E-10</c:v>
                </c:pt>
                <c:pt idx="10218">
                  <c:v>1.7584399999999999E-10</c:v>
                </c:pt>
                <c:pt idx="10219">
                  <c:v>1.7584399999999999E-10</c:v>
                </c:pt>
                <c:pt idx="10220">
                  <c:v>1.75845E-10</c:v>
                </c:pt>
                <c:pt idx="10221">
                  <c:v>1.7587399999999999E-10</c:v>
                </c:pt>
                <c:pt idx="10222">
                  <c:v>1.7587600000000001E-10</c:v>
                </c:pt>
                <c:pt idx="10223">
                  <c:v>1.7587699999999999E-10</c:v>
                </c:pt>
                <c:pt idx="10224">
                  <c:v>1.7589199999999999E-10</c:v>
                </c:pt>
                <c:pt idx="10225">
                  <c:v>1.7589499999999999E-10</c:v>
                </c:pt>
                <c:pt idx="10226">
                  <c:v>1.75911E-10</c:v>
                </c:pt>
                <c:pt idx="10227">
                  <c:v>1.7591800000000001E-10</c:v>
                </c:pt>
                <c:pt idx="10228">
                  <c:v>1.7593000000000001E-10</c:v>
                </c:pt>
                <c:pt idx="10229">
                  <c:v>1.7593300000000001E-10</c:v>
                </c:pt>
                <c:pt idx="10230">
                  <c:v>1.7593999999999999E-10</c:v>
                </c:pt>
                <c:pt idx="10231">
                  <c:v>1.75941E-10</c:v>
                </c:pt>
                <c:pt idx="10232">
                  <c:v>1.7595E-10</c:v>
                </c:pt>
                <c:pt idx="10233">
                  <c:v>1.7596099999999999E-10</c:v>
                </c:pt>
                <c:pt idx="10234">
                  <c:v>1.7596399999999999E-10</c:v>
                </c:pt>
                <c:pt idx="10235">
                  <c:v>1.75968E-10</c:v>
                </c:pt>
                <c:pt idx="10236">
                  <c:v>1.7596900000000001E-10</c:v>
                </c:pt>
                <c:pt idx="10237">
                  <c:v>1.7596999999999999E-10</c:v>
                </c:pt>
                <c:pt idx="10238">
                  <c:v>1.75978E-10</c:v>
                </c:pt>
                <c:pt idx="10239">
                  <c:v>1.75996E-10</c:v>
                </c:pt>
                <c:pt idx="10240">
                  <c:v>1.7601200000000001E-10</c:v>
                </c:pt>
                <c:pt idx="10241">
                  <c:v>1.76026E-10</c:v>
                </c:pt>
                <c:pt idx="10242">
                  <c:v>1.76032E-10</c:v>
                </c:pt>
                <c:pt idx="10243">
                  <c:v>1.7605400000000001E-10</c:v>
                </c:pt>
                <c:pt idx="10244">
                  <c:v>1.7606300000000001E-10</c:v>
                </c:pt>
                <c:pt idx="10245">
                  <c:v>1.76089E-10</c:v>
                </c:pt>
                <c:pt idx="10246">
                  <c:v>1.7609399999999999E-10</c:v>
                </c:pt>
                <c:pt idx="10247">
                  <c:v>1.7609699999999999E-10</c:v>
                </c:pt>
                <c:pt idx="10248">
                  <c:v>1.7610800000000001E-10</c:v>
                </c:pt>
                <c:pt idx="10249">
                  <c:v>1.76113E-10</c:v>
                </c:pt>
                <c:pt idx="10250">
                  <c:v>1.7612300000000001E-10</c:v>
                </c:pt>
                <c:pt idx="10251">
                  <c:v>1.7612999999999999E-10</c:v>
                </c:pt>
                <c:pt idx="10252">
                  <c:v>1.7615300000000001E-10</c:v>
                </c:pt>
                <c:pt idx="10253">
                  <c:v>1.76161E-10</c:v>
                </c:pt>
                <c:pt idx="10254">
                  <c:v>1.7617100000000001E-10</c:v>
                </c:pt>
                <c:pt idx="10255">
                  <c:v>1.7618999999999999E-10</c:v>
                </c:pt>
                <c:pt idx="10256">
                  <c:v>1.7619800000000001E-10</c:v>
                </c:pt>
                <c:pt idx="10257">
                  <c:v>1.7620499999999999E-10</c:v>
                </c:pt>
                <c:pt idx="10258">
                  <c:v>1.76222E-10</c:v>
                </c:pt>
                <c:pt idx="10259">
                  <c:v>1.7623899999999999E-10</c:v>
                </c:pt>
                <c:pt idx="10260">
                  <c:v>1.7625399999999999E-10</c:v>
                </c:pt>
                <c:pt idx="10261">
                  <c:v>1.7626200000000001E-10</c:v>
                </c:pt>
                <c:pt idx="10262">
                  <c:v>1.7626500000000001E-10</c:v>
                </c:pt>
                <c:pt idx="10263">
                  <c:v>1.7627E-10</c:v>
                </c:pt>
                <c:pt idx="10264">
                  <c:v>1.7628099999999999E-10</c:v>
                </c:pt>
                <c:pt idx="10265">
                  <c:v>1.76285E-10</c:v>
                </c:pt>
                <c:pt idx="10266">
                  <c:v>1.7629899999999999E-10</c:v>
                </c:pt>
                <c:pt idx="10267">
                  <c:v>1.7631600000000001E-10</c:v>
                </c:pt>
                <c:pt idx="10268">
                  <c:v>1.7631900000000001E-10</c:v>
                </c:pt>
                <c:pt idx="10269">
                  <c:v>1.7634999999999999E-10</c:v>
                </c:pt>
                <c:pt idx="10270">
                  <c:v>1.76351E-10</c:v>
                </c:pt>
                <c:pt idx="10271">
                  <c:v>1.7635899999999999E-10</c:v>
                </c:pt>
                <c:pt idx="10272">
                  <c:v>1.76363E-10</c:v>
                </c:pt>
                <c:pt idx="10273">
                  <c:v>1.7636400000000001E-10</c:v>
                </c:pt>
                <c:pt idx="10274">
                  <c:v>1.76369E-10</c:v>
                </c:pt>
                <c:pt idx="10275">
                  <c:v>1.7638599999999999E-10</c:v>
                </c:pt>
                <c:pt idx="10276">
                  <c:v>1.7640300000000001E-10</c:v>
                </c:pt>
                <c:pt idx="10277">
                  <c:v>1.76414E-10</c:v>
                </c:pt>
                <c:pt idx="10278">
                  <c:v>1.7641500000000001E-10</c:v>
                </c:pt>
                <c:pt idx="10279">
                  <c:v>1.76436E-10</c:v>
                </c:pt>
                <c:pt idx="10280">
                  <c:v>1.76451E-10</c:v>
                </c:pt>
                <c:pt idx="10281">
                  <c:v>1.76457E-10</c:v>
                </c:pt>
                <c:pt idx="10282">
                  <c:v>1.76459E-10</c:v>
                </c:pt>
                <c:pt idx="10283">
                  <c:v>1.76472E-10</c:v>
                </c:pt>
                <c:pt idx="10284">
                  <c:v>1.76481E-10</c:v>
                </c:pt>
                <c:pt idx="10285">
                  <c:v>1.76481E-10</c:v>
                </c:pt>
                <c:pt idx="10286">
                  <c:v>1.76499E-10</c:v>
                </c:pt>
                <c:pt idx="10287">
                  <c:v>1.76514E-10</c:v>
                </c:pt>
                <c:pt idx="10288">
                  <c:v>1.76514E-10</c:v>
                </c:pt>
                <c:pt idx="10289">
                  <c:v>1.7655E-10</c:v>
                </c:pt>
                <c:pt idx="10290">
                  <c:v>1.7657599999999999E-10</c:v>
                </c:pt>
                <c:pt idx="10291">
                  <c:v>1.7659000000000001E-10</c:v>
                </c:pt>
                <c:pt idx="10292">
                  <c:v>1.7659399999999999E-10</c:v>
                </c:pt>
                <c:pt idx="10293">
                  <c:v>1.76616E-10</c:v>
                </c:pt>
                <c:pt idx="10294">
                  <c:v>1.7661700000000001E-10</c:v>
                </c:pt>
                <c:pt idx="10295">
                  <c:v>1.76625E-10</c:v>
                </c:pt>
                <c:pt idx="10296">
                  <c:v>1.7664499999999999E-10</c:v>
                </c:pt>
                <c:pt idx="10297">
                  <c:v>1.7664799999999999E-10</c:v>
                </c:pt>
                <c:pt idx="10298">
                  <c:v>1.76652E-10</c:v>
                </c:pt>
                <c:pt idx="10299">
                  <c:v>1.76655E-10</c:v>
                </c:pt>
                <c:pt idx="10300">
                  <c:v>1.76664E-10</c:v>
                </c:pt>
                <c:pt idx="10301">
                  <c:v>1.76674E-10</c:v>
                </c:pt>
                <c:pt idx="10302">
                  <c:v>1.76698E-10</c:v>
                </c:pt>
                <c:pt idx="10303">
                  <c:v>1.76701E-10</c:v>
                </c:pt>
                <c:pt idx="10304">
                  <c:v>1.7672000000000001E-10</c:v>
                </c:pt>
                <c:pt idx="10305">
                  <c:v>1.7672399999999999E-10</c:v>
                </c:pt>
                <c:pt idx="10306">
                  <c:v>1.76737E-10</c:v>
                </c:pt>
                <c:pt idx="10307">
                  <c:v>1.7676899999999999E-10</c:v>
                </c:pt>
                <c:pt idx="10308">
                  <c:v>1.76785E-10</c:v>
                </c:pt>
                <c:pt idx="10309">
                  <c:v>1.76821E-10</c:v>
                </c:pt>
                <c:pt idx="10310">
                  <c:v>1.76824E-10</c:v>
                </c:pt>
                <c:pt idx="10311">
                  <c:v>1.76845E-10</c:v>
                </c:pt>
                <c:pt idx="10312">
                  <c:v>1.7684600000000001E-10</c:v>
                </c:pt>
                <c:pt idx="10313">
                  <c:v>1.76854E-10</c:v>
                </c:pt>
                <c:pt idx="10314">
                  <c:v>1.7686100000000001E-10</c:v>
                </c:pt>
                <c:pt idx="10315">
                  <c:v>1.7686700000000001E-10</c:v>
                </c:pt>
                <c:pt idx="10316">
                  <c:v>1.76884E-10</c:v>
                </c:pt>
                <c:pt idx="10317">
                  <c:v>1.76905E-10</c:v>
                </c:pt>
                <c:pt idx="10318">
                  <c:v>1.7690700000000001E-10</c:v>
                </c:pt>
                <c:pt idx="10319">
                  <c:v>1.7691600000000001E-10</c:v>
                </c:pt>
                <c:pt idx="10320">
                  <c:v>1.76927E-10</c:v>
                </c:pt>
                <c:pt idx="10321">
                  <c:v>1.76945E-10</c:v>
                </c:pt>
                <c:pt idx="10322">
                  <c:v>1.76945E-10</c:v>
                </c:pt>
                <c:pt idx="10323">
                  <c:v>1.7698299999999999E-10</c:v>
                </c:pt>
                <c:pt idx="10324">
                  <c:v>1.7698299999999999E-10</c:v>
                </c:pt>
                <c:pt idx="10325">
                  <c:v>1.76984E-10</c:v>
                </c:pt>
                <c:pt idx="10326">
                  <c:v>1.76987E-10</c:v>
                </c:pt>
                <c:pt idx="10327">
                  <c:v>1.76987E-10</c:v>
                </c:pt>
                <c:pt idx="10328">
                  <c:v>1.7701299999999999E-10</c:v>
                </c:pt>
                <c:pt idx="10329">
                  <c:v>1.7701899999999999E-10</c:v>
                </c:pt>
                <c:pt idx="10330">
                  <c:v>1.77032E-10</c:v>
                </c:pt>
                <c:pt idx="10331">
                  <c:v>1.77035E-10</c:v>
                </c:pt>
                <c:pt idx="10332">
                  <c:v>1.7705100000000001E-10</c:v>
                </c:pt>
                <c:pt idx="10333">
                  <c:v>1.77056E-10</c:v>
                </c:pt>
                <c:pt idx="10334">
                  <c:v>1.77056E-10</c:v>
                </c:pt>
                <c:pt idx="10335">
                  <c:v>1.7706300000000001E-10</c:v>
                </c:pt>
                <c:pt idx="10336">
                  <c:v>1.7707299999999999E-10</c:v>
                </c:pt>
                <c:pt idx="10337">
                  <c:v>1.7709000000000001E-10</c:v>
                </c:pt>
                <c:pt idx="10338">
                  <c:v>1.7709399999999999E-10</c:v>
                </c:pt>
                <c:pt idx="10339">
                  <c:v>1.77098E-10</c:v>
                </c:pt>
                <c:pt idx="10340">
                  <c:v>1.7709999999999999E-10</c:v>
                </c:pt>
                <c:pt idx="10341">
                  <c:v>1.7710599999999999E-10</c:v>
                </c:pt>
                <c:pt idx="10342">
                  <c:v>1.77107E-10</c:v>
                </c:pt>
                <c:pt idx="10343">
                  <c:v>1.7716999999999999E-10</c:v>
                </c:pt>
                <c:pt idx="10344">
                  <c:v>1.77174E-10</c:v>
                </c:pt>
                <c:pt idx="10345">
                  <c:v>1.7718100000000001E-10</c:v>
                </c:pt>
                <c:pt idx="10346">
                  <c:v>1.7718100000000001E-10</c:v>
                </c:pt>
                <c:pt idx="10347">
                  <c:v>1.77183E-10</c:v>
                </c:pt>
                <c:pt idx="10348">
                  <c:v>1.7718400000000001E-10</c:v>
                </c:pt>
                <c:pt idx="10349">
                  <c:v>1.77195E-10</c:v>
                </c:pt>
                <c:pt idx="10350">
                  <c:v>1.77201E-10</c:v>
                </c:pt>
                <c:pt idx="10351">
                  <c:v>1.7721199999999999E-10</c:v>
                </c:pt>
                <c:pt idx="10352">
                  <c:v>1.7722900000000001E-10</c:v>
                </c:pt>
                <c:pt idx="10353">
                  <c:v>1.7723299999999999E-10</c:v>
                </c:pt>
                <c:pt idx="10354">
                  <c:v>1.7725300000000001E-10</c:v>
                </c:pt>
                <c:pt idx="10355">
                  <c:v>1.7725600000000001E-10</c:v>
                </c:pt>
                <c:pt idx="10356">
                  <c:v>1.7726800000000001E-10</c:v>
                </c:pt>
                <c:pt idx="10357">
                  <c:v>1.7728300000000001E-10</c:v>
                </c:pt>
                <c:pt idx="10358">
                  <c:v>1.7728600000000001E-10</c:v>
                </c:pt>
                <c:pt idx="10359">
                  <c:v>1.7728600000000001E-10</c:v>
                </c:pt>
                <c:pt idx="10360">
                  <c:v>1.7729899999999999E-10</c:v>
                </c:pt>
                <c:pt idx="10361">
                  <c:v>1.77309E-10</c:v>
                </c:pt>
                <c:pt idx="10362">
                  <c:v>1.7733700000000001E-10</c:v>
                </c:pt>
                <c:pt idx="10363">
                  <c:v>1.7733799999999999E-10</c:v>
                </c:pt>
                <c:pt idx="10364">
                  <c:v>1.7734099999999999E-10</c:v>
                </c:pt>
                <c:pt idx="10365">
                  <c:v>1.77388E-10</c:v>
                </c:pt>
                <c:pt idx="10366">
                  <c:v>1.7739500000000001E-10</c:v>
                </c:pt>
                <c:pt idx="10367">
                  <c:v>1.7740100000000001E-10</c:v>
                </c:pt>
                <c:pt idx="10368">
                  <c:v>1.7740499999999999E-10</c:v>
                </c:pt>
                <c:pt idx="10369">
                  <c:v>1.7741000000000001E-10</c:v>
                </c:pt>
                <c:pt idx="10370">
                  <c:v>1.7741600000000001E-10</c:v>
                </c:pt>
                <c:pt idx="10371">
                  <c:v>1.7741699999999999E-10</c:v>
                </c:pt>
                <c:pt idx="10372">
                  <c:v>1.7743199999999999E-10</c:v>
                </c:pt>
                <c:pt idx="10373">
                  <c:v>1.7744300000000001E-10</c:v>
                </c:pt>
                <c:pt idx="10374">
                  <c:v>1.7747699999999999E-10</c:v>
                </c:pt>
                <c:pt idx="10375">
                  <c:v>1.77505E-10</c:v>
                </c:pt>
                <c:pt idx="10376">
                  <c:v>1.7750900000000001E-10</c:v>
                </c:pt>
                <c:pt idx="10377">
                  <c:v>1.7754899999999999E-10</c:v>
                </c:pt>
                <c:pt idx="10378">
                  <c:v>1.77553E-10</c:v>
                </c:pt>
                <c:pt idx="10379">
                  <c:v>1.7758E-10</c:v>
                </c:pt>
                <c:pt idx="10380">
                  <c:v>1.7759100000000001E-10</c:v>
                </c:pt>
                <c:pt idx="10381">
                  <c:v>1.7759400000000001E-10</c:v>
                </c:pt>
                <c:pt idx="10382">
                  <c:v>1.77605E-10</c:v>
                </c:pt>
                <c:pt idx="10383">
                  <c:v>1.7761899999999999E-10</c:v>
                </c:pt>
                <c:pt idx="10384">
                  <c:v>1.7763399999999999E-10</c:v>
                </c:pt>
                <c:pt idx="10385">
                  <c:v>1.7764599999999999E-10</c:v>
                </c:pt>
                <c:pt idx="10386">
                  <c:v>1.7766000000000001E-10</c:v>
                </c:pt>
                <c:pt idx="10387">
                  <c:v>1.77689E-10</c:v>
                </c:pt>
                <c:pt idx="10388">
                  <c:v>1.7769600000000001E-10</c:v>
                </c:pt>
                <c:pt idx="10389">
                  <c:v>1.7772399999999999E-10</c:v>
                </c:pt>
                <c:pt idx="10390">
                  <c:v>1.77743E-10</c:v>
                </c:pt>
                <c:pt idx="10391">
                  <c:v>1.7774400000000001E-10</c:v>
                </c:pt>
                <c:pt idx="10392">
                  <c:v>1.77746E-10</c:v>
                </c:pt>
                <c:pt idx="10393">
                  <c:v>1.7774700000000001E-10</c:v>
                </c:pt>
                <c:pt idx="10394">
                  <c:v>1.7774700000000001E-10</c:v>
                </c:pt>
                <c:pt idx="10395">
                  <c:v>1.7775600000000001E-10</c:v>
                </c:pt>
                <c:pt idx="10396">
                  <c:v>1.7775900000000001E-10</c:v>
                </c:pt>
                <c:pt idx="10397">
                  <c:v>1.77773E-10</c:v>
                </c:pt>
                <c:pt idx="10398">
                  <c:v>1.7778000000000001E-10</c:v>
                </c:pt>
                <c:pt idx="10399">
                  <c:v>1.77791E-10</c:v>
                </c:pt>
                <c:pt idx="10400">
                  <c:v>1.7779299999999999E-10</c:v>
                </c:pt>
                <c:pt idx="10401">
                  <c:v>1.77795E-10</c:v>
                </c:pt>
                <c:pt idx="10402">
                  <c:v>1.77797E-10</c:v>
                </c:pt>
                <c:pt idx="10403">
                  <c:v>1.7781400000000001E-10</c:v>
                </c:pt>
                <c:pt idx="10404">
                  <c:v>1.77827E-10</c:v>
                </c:pt>
                <c:pt idx="10405">
                  <c:v>1.77831E-10</c:v>
                </c:pt>
                <c:pt idx="10406">
                  <c:v>1.7783500000000001E-10</c:v>
                </c:pt>
                <c:pt idx="10407">
                  <c:v>1.7787E-10</c:v>
                </c:pt>
                <c:pt idx="10408">
                  <c:v>1.77876E-10</c:v>
                </c:pt>
                <c:pt idx="10409">
                  <c:v>1.7788999999999999E-10</c:v>
                </c:pt>
                <c:pt idx="10410">
                  <c:v>1.7789299999999999E-10</c:v>
                </c:pt>
                <c:pt idx="10411">
                  <c:v>1.7789299999999999E-10</c:v>
                </c:pt>
                <c:pt idx="10412">
                  <c:v>1.7789899999999999E-10</c:v>
                </c:pt>
                <c:pt idx="10413">
                  <c:v>1.7792299999999999E-10</c:v>
                </c:pt>
                <c:pt idx="10414">
                  <c:v>1.7795599999999999E-10</c:v>
                </c:pt>
                <c:pt idx="10415">
                  <c:v>1.77963E-10</c:v>
                </c:pt>
                <c:pt idx="10416">
                  <c:v>1.77963E-10</c:v>
                </c:pt>
                <c:pt idx="10417">
                  <c:v>1.7796400000000001E-10</c:v>
                </c:pt>
                <c:pt idx="10418">
                  <c:v>1.77975E-10</c:v>
                </c:pt>
                <c:pt idx="10419">
                  <c:v>1.7798899999999999E-10</c:v>
                </c:pt>
                <c:pt idx="10420">
                  <c:v>1.7799199999999999E-10</c:v>
                </c:pt>
                <c:pt idx="10421">
                  <c:v>1.77996E-10</c:v>
                </c:pt>
                <c:pt idx="10422">
                  <c:v>1.77999E-10</c:v>
                </c:pt>
                <c:pt idx="10423">
                  <c:v>1.78011E-10</c:v>
                </c:pt>
                <c:pt idx="10424">
                  <c:v>1.7804000000000001E-10</c:v>
                </c:pt>
                <c:pt idx="10425">
                  <c:v>1.78045E-10</c:v>
                </c:pt>
                <c:pt idx="10426">
                  <c:v>1.7805E-10</c:v>
                </c:pt>
                <c:pt idx="10427">
                  <c:v>1.7808800000000001E-10</c:v>
                </c:pt>
                <c:pt idx="10428">
                  <c:v>1.7809199999999999E-10</c:v>
                </c:pt>
                <c:pt idx="10429">
                  <c:v>1.7809199999999999E-10</c:v>
                </c:pt>
                <c:pt idx="10430">
                  <c:v>1.7809799999999999E-10</c:v>
                </c:pt>
                <c:pt idx="10431">
                  <c:v>1.7810099999999999E-10</c:v>
                </c:pt>
                <c:pt idx="10432">
                  <c:v>1.78114E-10</c:v>
                </c:pt>
                <c:pt idx="10433">
                  <c:v>1.78129E-10</c:v>
                </c:pt>
                <c:pt idx="10434">
                  <c:v>1.7814800000000001E-10</c:v>
                </c:pt>
                <c:pt idx="10435">
                  <c:v>1.78156E-10</c:v>
                </c:pt>
                <c:pt idx="10436">
                  <c:v>1.7816600000000001E-10</c:v>
                </c:pt>
                <c:pt idx="10437">
                  <c:v>1.7816699999999999E-10</c:v>
                </c:pt>
                <c:pt idx="10438">
                  <c:v>1.7818799999999999E-10</c:v>
                </c:pt>
                <c:pt idx="10439">
                  <c:v>1.78195E-10</c:v>
                </c:pt>
                <c:pt idx="10440">
                  <c:v>1.7819900000000001E-10</c:v>
                </c:pt>
                <c:pt idx="10441">
                  <c:v>1.7823200000000001E-10</c:v>
                </c:pt>
                <c:pt idx="10442">
                  <c:v>1.7823500000000001E-10</c:v>
                </c:pt>
                <c:pt idx="10443">
                  <c:v>1.78237E-10</c:v>
                </c:pt>
                <c:pt idx="10444">
                  <c:v>1.7823800000000001E-10</c:v>
                </c:pt>
                <c:pt idx="10445">
                  <c:v>1.7824E-10</c:v>
                </c:pt>
                <c:pt idx="10446">
                  <c:v>1.7825399999999999E-10</c:v>
                </c:pt>
                <c:pt idx="10447">
                  <c:v>1.78264E-10</c:v>
                </c:pt>
                <c:pt idx="10448">
                  <c:v>1.78265E-10</c:v>
                </c:pt>
                <c:pt idx="10449">
                  <c:v>1.78267E-10</c:v>
                </c:pt>
                <c:pt idx="10450">
                  <c:v>1.7827200000000001E-10</c:v>
                </c:pt>
                <c:pt idx="10451">
                  <c:v>1.78282E-10</c:v>
                </c:pt>
                <c:pt idx="10452">
                  <c:v>1.7828400000000001E-10</c:v>
                </c:pt>
                <c:pt idx="10453">
                  <c:v>1.7829399999999999E-10</c:v>
                </c:pt>
                <c:pt idx="10454">
                  <c:v>1.7831499999999999E-10</c:v>
                </c:pt>
                <c:pt idx="10455">
                  <c:v>1.78325E-10</c:v>
                </c:pt>
                <c:pt idx="10456">
                  <c:v>1.78331E-10</c:v>
                </c:pt>
                <c:pt idx="10457">
                  <c:v>1.78334E-10</c:v>
                </c:pt>
                <c:pt idx="10458">
                  <c:v>1.7836500000000001E-10</c:v>
                </c:pt>
                <c:pt idx="10459">
                  <c:v>1.7836599999999999E-10</c:v>
                </c:pt>
                <c:pt idx="10460">
                  <c:v>1.78379E-10</c:v>
                </c:pt>
                <c:pt idx="10461">
                  <c:v>1.78397E-10</c:v>
                </c:pt>
                <c:pt idx="10462">
                  <c:v>1.7840199999999999E-10</c:v>
                </c:pt>
                <c:pt idx="10463">
                  <c:v>1.7841000000000001E-10</c:v>
                </c:pt>
                <c:pt idx="10464">
                  <c:v>1.7841000000000001E-10</c:v>
                </c:pt>
                <c:pt idx="10465">
                  <c:v>1.7841600000000001E-10</c:v>
                </c:pt>
                <c:pt idx="10466">
                  <c:v>1.78427E-10</c:v>
                </c:pt>
                <c:pt idx="10467">
                  <c:v>1.7842899999999999E-10</c:v>
                </c:pt>
                <c:pt idx="10468">
                  <c:v>1.7843799999999999E-10</c:v>
                </c:pt>
                <c:pt idx="10469">
                  <c:v>1.78457E-10</c:v>
                </c:pt>
                <c:pt idx="10470">
                  <c:v>1.7845800000000001E-10</c:v>
                </c:pt>
                <c:pt idx="10471">
                  <c:v>1.78482E-10</c:v>
                </c:pt>
                <c:pt idx="10472">
                  <c:v>1.7848599999999999E-10</c:v>
                </c:pt>
                <c:pt idx="10473">
                  <c:v>1.7848899999999999E-10</c:v>
                </c:pt>
                <c:pt idx="10474">
                  <c:v>1.78527E-10</c:v>
                </c:pt>
                <c:pt idx="10475">
                  <c:v>1.78533E-10</c:v>
                </c:pt>
                <c:pt idx="10476">
                  <c:v>1.78545E-10</c:v>
                </c:pt>
                <c:pt idx="10477">
                  <c:v>1.7854999999999999E-10</c:v>
                </c:pt>
                <c:pt idx="10478">
                  <c:v>1.7855899999999999E-10</c:v>
                </c:pt>
                <c:pt idx="10479">
                  <c:v>1.7856199999999999E-10</c:v>
                </c:pt>
                <c:pt idx="10480">
                  <c:v>1.78566E-10</c:v>
                </c:pt>
                <c:pt idx="10481">
                  <c:v>1.7857600000000001E-10</c:v>
                </c:pt>
                <c:pt idx="10482">
                  <c:v>1.7857600000000001E-10</c:v>
                </c:pt>
                <c:pt idx="10483">
                  <c:v>1.7857999999999999E-10</c:v>
                </c:pt>
                <c:pt idx="10484">
                  <c:v>1.78599E-10</c:v>
                </c:pt>
                <c:pt idx="10485">
                  <c:v>1.78602E-10</c:v>
                </c:pt>
                <c:pt idx="10486">
                  <c:v>1.78635E-10</c:v>
                </c:pt>
                <c:pt idx="10487">
                  <c:v>1.7863999999999999E-10</c:v>
                </c:pt>
                <c:pt idx="10488">
                  <c:v>1.7866900000000001E-10</c:v>
                </c:pt>
                <c:pt idx="10489">
                  <c:v>1.7867800000000001E-10</c:v>
                </c:pt>
                <c:pt idx="10490">
                  <c:v>1.78716E-10</c:v>
                </c:pt>
                <c:pt idx="10491">
                  <c:v>1.78716E-10</c:v>
                </c:pt>
                <c:pt idx="10492">
                  <c:v>1.7872100000000001E-10</c:v>
                </c:pt>
                <c:pt idx="10493">
                  <c:v>1.78729E-10</c:v>
                </c:pt>
                <c:pt idx="10494">
                  <c:v>1.78734E-10</c:v>
                </c:pt>
                <c:pt idx="10495">
                  <c:v>1.78738E-10</c:v>
                </c:pt>
                <c:pt idx="10496">
                  <c:v>1.7873900000000001E-10</c:v>
                </c:pt>
                <c:pt idx="10497">
                  <c:v>1.7874500000000001E-10</c:v>
                </c:pt>
                <c:pt idx="10498">
                  <c:v>1.78753E-10</c:v>
                </c:pt>
                <c:pt idx="10499">
                  <c:v>1.7876699999999999E-10</c:v>
                </c:pt>
                <c:pt idx="10500">
                  <c:v>1.78768E-10</c:v>
                </c:pt>
                <c:pt idx="10501">
                  <c:v>1.78798E-10</c:v>
                </c:pt>
                <c:pt idx="10502">
                  <c:v>1.7882900000000001E-10</c:v>
                </c:pt>
                <c:pt idx="10503">
                  <c:v>1.7883500000000001E-10</c:v>
                </c:pt>
                <c:pt idx="10504">
                  <c:v>1.78837E-10</c:v>
                </c:pt>
                <c:pt idx="10505">
                  <c:v>1.7884100000000001E-10</c:v>
                </c:pt>
                <c:pt idx="10506">
                  <c:v>1.78843E-10</c:v>
                </c:pt>
                <c:pt idx="10507">
                  <c:v>1.789E-10</c:v>
                </c:pt>
                <c:pt idx="10508">
                  <c:v>1.7891000000000001E-10</c:v>
                </c:pt>
                <c:pt idx="10509">
                  <c:v>1.7891300000000001E-10</c:v>
                </c:pt>
                <c:pt idx="10510">
                  <c:v>1.78927E-10</c:v>
                </c:pt>
                <c:pt idx="10511">
                  <c:v>1.78946E-10</c:v>
                </c:pt>
                <c:pt idx="10512">
                  <c:v>1.78958E-10</c:v>
                </c:pt>
                <c:pt idx="10513">
                  <c:v>1.78963E-10</c:v>
                </c:pt>
                <c:pt idx="10514">
                  <c:v>1.7896899999999999E-10</c:v>
                </c:pt>
                <c:pt idx="10515">
                  <c:v>1.7897499999999999E-10</c:v>
                </c:pt>
                <c:pt idx="10516">
                  <c:v>1.79006E-10</c:v>
                </c:pt>
                <c:pt idx="10517">
                  <c:v>1.79027E-10</c:v>
                </c:pt>
                <c:pt idx="10518">
                  <c:v>1.7903400000000001E-10</c:v>
                </c:pt>
                <c:pt idx="10519">
                  <c:v>1.7905500000000001E-10</c:v>
                </c:pt>
                <c:pt idx="10520">
                  <c:v>1.79057E-10</c:v>
                </c:pt>
                <c:pt idx="10521">
                  <c:v>1.7906499999999999E-10</c:v>
                </c:pt>
                <c:pt idx="10522">
                  <c:v>1.7909199999999999E-10</c:v>
                </c:pt>
                <c:pt idx="10523">
                  <c:v>1.79099E-10</c:v>
                </c:pt>
                <c:pt idx="10524">
                  <c:v>1.7910399999999999E-10</c:v>
                </c:pt>
                <c:pt idx="10525">
                  <c:v>1.7910699999999999E-10</c:v>
                </c:pt>
                <c:pt idx="10526">
                  <c:v>1.79123E-10</c:v>
                </c:pt>
                <c:pt idx="10527">
                  <c:v>1.7912400000000001E-10</c:v>
                </c:pt>
                <c:pt idx="10528">
                  <c:v>1.7913300000000001E-10</c:v>
                </c:pt>
                <c:pt idx="10529">
                  <c:v>1.79138E-10</c:v>
                </c:pt>
                <c:pt idx="10530">
                  <c:v>1.7914800000000001E-10</c:v>
                </c:pt>
                <c:pt idx="10531">
                  <c:v>1.79153E-10</c:v>
                </c:pt>
                <c:pt idx="10532">
                  <c:v>1.7915499999999999E-10</c:v>
                </c:pt>
                <c:pt idx="10533">
                  <c:v>1.79177E-10</c:v>
                </c:pt>
                <c:pt idx="10534">
                  <c:v>1.79211E-10</c:v>
                </c:pt>
                <c:pt idx="10535">
                  <c:v>1.7925E-10</c:v>
                </c:pt>
                <c:pt idx="10536">
                  <c:v>1.7925799999999999E-10</c:v>
                </c:pt>
                <c:pt idx="10537">
                  <c:v>1.7932600000000001E-10</c:v>
                </c:pt>
                <c:pt idx="10538">
                  <c:v>1.7932999999999999E-10</c:v>
                </c:pt>
                <c:pt idx="10539">
                  <c:v>1.7933899999999999E-10</c:v>
                </c:pt>
                <c:pt idx="10540">
                  <c:v>1.7933899999999999E-10</c:v>
                </c:pt>
                <c:pt idx="10541">
                  <c:v>1.7935099999999999E-10</c:v>
                </c:pt>
                <c:pt idx="10542">
                  <c:v>1.79352E-10</c:v>
                </c:pt>
                <c:pt idx="10543">
                  <c:v>1.7936299999999999E-10</c:v>
                </c:pt>
                <c:pt idx="10544">
                  <c:v>1.79367E-10</c:v>
                </c:pt>
                <c:pt idx="10545">
                  <c:v>1.7937400000000001E-10</c:v>
                </c:pt>
                <c:pt idx="10546">
                  <c:v>1.79397E-10</c:v>
                </c:pt>
                <c:pt idx="10547">
                  <c:v>1.79398E-10</c:v>
                </c:pt>
                <c:pt idx="10548">
                  <c:v>1.79418E-10</c:v>
                </c:pt>
                <c:pt idx="10549">
                  <c:v>1.7942300000000001E-10</c:v>
                </c:pt>
                <c:pt idx="10550">
                  <c:v>1.79446E-10</c:v>
                </c:pt>
                <c:pt idx="10551">
                  <c:v>1.79449E-10</c:v>
                </c:pt>
                <c:pt idx="10552">
                  <c:v>1.7945000000000001E-10</c:v>
                </c:pt>
                <c:pt idx="10553">
                  <c:v>1.7945099999999999E-10</c:v>
                </c:pt>
                <c:pt idx="10554">
                  <c:v>1.7945099999999999E-10</c:v>
                </c:pt>
                <c:pt idx="10555">
                  <c:v>1.79452E-10</c:v>
                </c:pt>
                <c:pt idx="10556">
                  <c:v>1.7945699999999999E-10</c:v>
                </c:pt>
                <c:pt idx="10557">
                  <c:v>1.7947100000000001E-10</c:v>
                </c:pt>
                <c:pt idx="10558">
                  <c:v>1.7947700000000001E-10</c:v>
                </c:pt>
                <c:pt idx="10559">
                  <c:v>1.7948699999999999E-10</c:v>
                </c:pt>
                <c:pt idx="10560">
                  <c:v>1.7949800000000001E-10</c:v>
                </c:pt>
                <c:pt idx="10561">
                  <c:v>1.7951300000000001E-10</c:v>
                </c:pt>
                <c:pt idx="10562">
                  <c:v>1.7952500000000001E-10</c:v>
                </c:pt>
                <c:pt idx="10563">
                  <c:v>1.7954000000000001E-10</c:v>
                </c:pt>
                <c:pt idx="10564">
                  <c:v>1.7956E-10</c:v>
                </c:pt>
                <c:pt idx="10565">
                  <c:v>1.79569E-10</c:v>
                </c:pt>
                <c:pt idx="10566">
                  <c:v>1.79572E-10</c:v>
                </c:pt>
                <c:pt idx="10567">
                  <c:v>1.7957300000000001E-10</c:v>
                </c:pt>
                <c:pt idx="10568">
                  <c:v>1.7958500000000001E-10</c:v>
                </c:pt>
                <c:pt idx="10569">
                  <c:v>1.79587E-10</c:v>
                </c:pt>
                <c:pt idx="10570">
                  <c:v>1.79593E-10</c:v>
                </c:pt>
                <c:pt idx="10571">
                  <c:v>1.79627E-10</c:v>
                </c:pt>
                <c:pt idx="10572">
                  <c:v>1.7964900000000001E-10</c:v>
                </c:pt>
                <c:pt idx="10573">
                  <c:v>1.79654E-10</c:v>
                </c:pt>
                <c:pt idx="10574">
                  <c:v>1.7965599999999999E-10</c:v>
                </c:pt>
                <c:pt idx="10575">
                  <c:v>1.7965899999999999E-10</c:v>
                </c:pt>
                <c:pt idx="10576">
                  <c:v>1.79675E-10</c:v>
                </c:pt>
                <c:pt idx="10577">
                  <c:v>1.7968800000000001E-10</c:v>
                </c:pt>
                <c:pt idx="10578">
                  <c:v>1.7969400000000001E-10</c:v>
                </c:pt>
                <c:pt idx="10579">
                  <c:v>1.7970000000000001E-10</c:v>
                </c:pt>
                <c:pt idx="10580">
                  <c:v>1.7970300000000001E-10</c:v>
                </c:pt>
                <c:pt idx="10581">
                  <c:v>1.7971299999999999E-10</c:v>
                </c:pt>
                <c:pt idx="10582">
                  <c:v>1.7972100000000001E-10</c:v>
                </c:pt>
                <c:pt idx="10583">
                  <c:v>1.79726E-10</c:v>
                </c:pt>
                <c:pt idx="10584">
                  <c:v>1.7973999999999999E-10</c:v>
                </c:pt>
                <c:pt idx="10585">
                  <c:v>1.7974299999999999E-10</c:v>
                </c:pt>
                <c:pt idx="10586">
                  <c:v>1.7976000000000001E-10</c:v>
                </c:pt>
                <c:pt idx="10587">
                  <c:v>1.7976099999999999E-10</c:v>
                </c:pt>
                <c:pt idx="10588">
                  <c:v>1.7978199999999999E-10</c:v>
                </c:pt>
                <c:pt idx="10589">
                  <c:v>1.7980800000000001E-10</c:v>
                </c:pt>
                <c:pt idx="10590">
                  <c:v>1.7980899999999999E-10</c:v>
                </c:pt>
                <c:pt idx="10591">
                  <c:v>1.79819E-10</c:v>
                </c:pt>
                <c:pt idx="10592">
                  <c:v>1.7982999999999999E-10</c:v>
                </c:pt>
                <c:pt idx="10593">
                  <c:v>1.7982999999999999E-10</c:v>
                </c:pt>
                <c:pt idx="10594">
                  <c:v>1.7983599999999999E-10</c:v>
                </c:pt>
                <c:pt idx="10595">
                  <c:v>1.79843E-10</c:v>
                </c:pt>
                <c:pt idx="10596">
                  <c:v>1.7987500000000001E-10</c:v>
                </c:pt>
                <c:pt idx="10597">
                  <c:v>1.79904E-10</c:v>
                </c:pt>
                <c:pt idx="10598">
                  <c:v>1.7990800000000001E-10</c:v>
                </c:pt>
                <c:pt idx="10599">
                  <c:v>1.7991499999999999E-10</c:v>
                </c:pt>
                <c:pt idx="10600">
                  <c:v>1.79919E-10</c:v>
                </c:pt>
                <c:pt idx="10601">
                  <c:v>1.79931E-10</c:v>
                </c:pt>
                <c:pt idx="10602">
                  <c:v>1.7993500000000001E-10</c:v>
                </c:pt>
                <c:pt idx="10603">
                  <c:v>1.7995999999999999E-10</c:v>
                </c:pt>
                <c:pt idx="10604">
                  <c:v>1.7996200000000001E-10</c:v>
                </c:pt>
                <c:pt idx="10605">
                  <c:v>1.79991E-10</c:v>
                </c:pt>
                <c:pt idx="10606">
                  <c:v>1.79994E-10</c:v>
                </c:pt>
                <c:pt idx="10607">
                  <c:v>1.80066E-10</c:v>
                </c:pt>
                <c:pt idx="10608">
                  <c:v>1.80066E-10</c:v>
                </c:pt>
                <c:pt idx="10609">
                  <c:v>1.80075E-10</c:v>
                </c:pt>
                <c:pt idx="10610">
                  <c:v>1.80078E-10</c:v>
                </c:pt>
                <c:pt idx="10611">
                  <c:v>1.80081E-10</c:v>
                </c:pt>
                <c:pt idx="10612">
                  <c:v>1.80088E-10</c:v>
                </c:pt>
                <c:pt idx="10613">
                  <c:v>1.80088E-10</c:v>
                </c:pt>
                <c:pt idx="10614">
                  <c:v>1.8009E-10</c:v>
                </c:pt>
                <c:pt idx="10615">
                  <c:v>1.80096E-10</c:v>
                </c:pt>
                <c:pt idx="10616">
                  <c:v>1.80097E-10</c:v>
                </c:pt>
                <c:pt idx="10617">
                  <c:v>1.8011000000000001E-10</c:v>
                </c:pt>
                <c:pt idx="10618">
                  <c:v>1.80118E-10</c:v>
                </c:pt>
                <c:pt idx="10619">
                  <c:v>1.80139E-10</c:v>
                </c:pt>
                <c:pt idx="10620">
                  <c:v>1.8014399999999999E-10</c:v>
                </c:pt>
                <c:pt idx="10621">
                  <c:v>1.8018299999999999E-10</c:v>
                </c:pt>
                <c:pt idx="10622">
                  <c:v>1.8019799999999999E-10</c:v>
                </c:pt>
                <c:pt idx="10623">
                  <c:v>1.8022E-10</c:v>
                </c:pt>
                <c:pt idx="10624">
                  <c:v>1.8022499999999999E-10</c:v>
                </c:pt>
                <c:pt idx="10625">
                  <c:v>1.8023000000000001E-10</c:v>
                </c:pt>
                <c:pt idx="10626">
                  <c:v>1.8023600000000001E-10</c:v>
                </c:pt>
                <c:pt idx="10627">
                  <c:v>1.8024899999999999E-10</c:v>
                </c:pt>
                <c:pt idx="10628">
                  <c:v>1.8024899999999999E-10</c:v>
                </c:pt>
                <c:pt idx="10629">
                  <c:v>1.8027899999999999E-10</c:v>
                </c:pt>
                <c:pt idx="10630">
                  <c:v>1.8028700000000001E-10</c:v>
                </c:pt>
                <c:pt idx="10631">
                  <c:v>1.80314E-10</c:v>
                </c:pt>
                <c:pt idx="10632">
                  <c:v>1.8032E-10</c:v>
                </c:pt>
                <c:pt idx="10633">
                  <c:v>1.8035199999999999E-10</c:v>
                </c:pt>
                <c:pt idx="10634">
                  <c:v>1.8035700000000001E-10</c:v>
                </c:pt>
                <c:pt idx="10635">
                  <c:v>1.80359E-10</c:v>
                </c:pt>
                <c:pt idx="10636">
                  <c:v>1.8036099999999999E-10</c:v>
                </c:pt>
                <c:pt idx="10637">
                  <c:v>1.80362E-10</c:v>
                </c:pt>
                <c:pt idx="10638">
                  <c:v>1.8036699999999999E-10</c:v>
                </c:pt>
                <c:pt idx="10639">
                  <c:v>1.8039600000000001E-10</c:v>
                </c:pt>
                <c:pt idx="10640">
                  <c:v>1.8040800000000001E-10</c:v>
                </c:pt>
                <c:pt idx="10641">
                  <c:v>1.80476E-10</c:v>
                </c:pt>
                <c:pt idx="10642">
                  <c:v>1.80482E-10</c:v>
                </c:pt>
                <c:pt idx="10643">
                  <c:v>1.80485E-10</c:v>
                </c:pt>
                <c:pt idx="10644">
                  <c:v>1.80488E-10</c:v>
                </c:pt>
                <c:pt idx="10645">
                  <c:v>1.8049200000000001E-10</c:v>
                </c:pt>
                <c:pt idx="10646">
                  <c:v>1.8050799999999999E-10</c:v>
                </c:pt>
                <c:pt idx="10647">
                  <c:v>1.80509E-10</c:v>
                </c:pt>
                <c:pt idx="10648">
                  <c:v>1.8051099999999999E-10</c:v>
                </c:pt>
                <c:pt idx="10649">
                  <c:v>1.8051300000000001E-10</c:v>
                </c:pt>
                <c:pt idx="10650">
                  <c:v>1.8051600000000001E-10</c:v>
                </c:pt>
                <c:pt idx="10651">
                  <c:v>1.8052599999999999E-10</c:v>
                </c:pt>
                <c:pt idx="10652">
                  <c:v>1.80537E-10</c:v>
                </c:pt>
                <c:pt idx="10653">
                  <c:v>1.80554E-10</c:v>
                </c:pt>
                <c:pt idx="10654">
                  <c:v>1.8056299999999999E-10</c:v>
                </c:pt>
                <c:pt idx="10655">
                  <c:v>1.8056299999999999E-10</c:v>
                </c:pt>
                <c:pt idx="10656">
                  <c:v>1.8058000000000001E-10</c:v>
                </c:pt>
                <c:pt idx="10657">
                  <c:v>1.8059599999999999E-10</c:v>
                </c:pt>
                <c:pt idx="10658">
                  <c:v>1.80597E-10</c:v>
                </c:pt>
                <c:pt idx="10659">
                  <c:v>1.80603E-10</c:v>
                </c:pt>
                <c:pt idx="10660">
                  <c:v>1.8064099999999999E-10</c:v>
                </c:pt>
                <c:pt idx="10661">
                  <c:v>1.8064699999999999E-10</c:v>
                </c:pt>
                <c:pt idx="10662">
                  <c:v>1.8064999999999999E-10</c:v>
                </c:pt>
                <c:pt idx="10663">
                  <c:v>1.8065800000000001E-10</c:v>
                </c:pt>
                <c:pt idx="10664">
                  <c:v>1.8065899999999999E-10</c:v>
                </c:pt>
                <c:pt idx="10665">
                  <c:v>1.8067600000000001E-10</c:v>
                </c:pt>
                <c:pt idx="10666">
                  <c:v>1.80678E-10</c:v>
                </c:pt>
                <c:pt idx="10667">
                  <c:v>1.8069E-10</c:v>
                </c:pt>
                <c:pt idx="10668">
                  <c:v>1.8069E-10</c:v>
                </c:pt>
                <c:pt idx="10669">
                  <c:v>1.80699E-10</c:v>
                </c:pt>
                <c:pt idx="10670">
                  <c:v>1.8070099999999999E-10</c:v>
                </c:pt>
                <c:pt idx="10671">
                  <c:v>1.8070300000000001E-10</c:v>
                </c:pt>
                <c:pt idx="10672">
                  <c:v>1.80732E-10</c:v>
                </c:pt>
                <c:pt idx="10673">
                  <c:v>1.8074500000000001E-10</c:v>
                </c:pt>
                <c:pt idx="10674">
                  <c:v>1.8076099999999999E-10</c:v>
                </c:pt>
                <c:pt idx="10675">
                  <c:v>1.80768E-10</c:v>
                </c:pt>
                <c:pt idx="10676">
                  <c:v>1.80774E-10</c:v>
                </c:pt>
                <c:pt idx="10677">
                  <c:v>1.80778E-10</c:v>
                </c:pt>
                <c:pt idx="10678">
                  <c:v>1.80799E-10</c:v>
                </c:pt>
                <c:pt idx="10679">
                  <c:v>1.80799E-10</c:v>
                </c:pt>
                <c:pt idx="10680">
                  <c:v>1.80811E-10</c:v>
                </c:pt>
                <c:pt idx="10681">
                  <c:v>1.8082499999999999E-10</c:v>
                </c:pt>
                <c:pt idx="10682">
                  <c:v>1.8084200000000001E-10</c:v>
                </c:pt>
                <c:pt idx="10683">
                  <c:v>1.8084299999999999E-10</c:v>
                </c:pt>
                <c:pt idx="10684">
                  <c:v>1.8084599999999999E-10</c:v>
                </c:pt>
                <c:pt idx="10685">
                  <c:v>1.8085499999999999E-10</c:v>
                </c:pt>
                <c:pt idx="10686">
                  <c:v>1.80865E-10</c:v>
                </c:pt>
                <c:pt idx="10687">
                  <c:v>1.8088199999999999E-10</c:v>
                </c:pt>
                <c:pt idx="10688">
                  <c:v>1.80913E-10</c:v>
                </c:pt>
                <c:pt idx="10689">
                  <c:v>1.80919E-10</c:v>
                </c:pt>
                <c:pt idx="10690">
                  <c:v>1.8094100000000001E-10</c:v>
                </c:pt>
                <c:pt idx="10691">
                  <c:v>1.80967E-10</c:v>
                </c:pt>
                <c:pt idx="10692">
                  <c:v>1.8098099999999999E-10</c:v>
                </c:pt>
                <c:pt idx="10693">
                  <c:v>1.80986E-10</c:v>
                </c:pt>
                <c:pt idx="10694">
                  <c:v>1.80986E-10</c:v>
                </c:pt>
                <c:pt idx="10695">
                  <c:v>1.81003E-10</c:v>
                </c:pt>
                <c:pt idx="10696">
                  <c:v>1.8102099999999999E-10</c:v>
                </c:pt>
                <c:pt idx="10697">
                  <c:v>1.81022E-10</c:v>
                </c:pt>
                <c:pt idx="10698">
                  <c:v>1.8102900000000001E-10</c:v>
                </c:pt>
                <c:pt idx="10699">
                  <c:v>1.81049E-10</c:v>
                </c:pt>
                <c:pt idx="10700">
                  <c:v>1.81064E-10</c:v>
                </c:pt>
                <c:pt idx="10701">
                  <c:v>1.8108999999999999E-10</c:v>
                </c:pt>
                <c:pt idx="10702">
                  <c:v>1.81109E-10</c:v>
                </c:pt>
                <c:pt idx="10703">
                  <c:v>1.8111099999999999E-10</c:v>
                </c:pt>
                <c:pt idx="10704">
                  <c:v>1.8111600000000001E-10</c:v>
                </c:pt>
                <c:pt idx="10705">
                  <c:v>1.81118E-10</c:v>
                </c:pt>
                <c:pt idx="10706">
                  <c:v>1.81121E-10</c:v>
                </c:pt>
                <c:pt idx="10707">
                  <c:v>1.8116100000000001E-10</c:v>
                </c:pt>
                <c:pt idx="10708">
                  <c:v>1.8117099999999999E-10</c:v>
                </c:pt>
                <c:pt idx="10709">
                  <c:v>1.8117399999999999E-10</c:v>
                </c:pt>
                <c:pt idx="10710">
                  <c:v>1.8118200000000001E-10</c:v>
                </c:pt>
                <c:pt idx="10711">
                  <c:v>1.8119199999999999E-10</c:v>
                </c:pt>
                <c:pt idx="10712">
                  <c:v>1.812E-10</c:v>
                </c:pt>
                <c:pt idx="10713">
                  <c:v>1.81205E-10</c:v>
                </c:pt>
                <c:pt idx="10714">
                  <c:v>1.81206E-10</c:v>
                </c:pt>
                <c:pt idx="10715">
                  <c:v>1.81214E-10</c:v>
                </c:pt>
                <c:pt idx="10716">
                  <c:v>1.81221E-10</c:v>
                </c:pt>
                <c:pt idx="10717">
                  <c:v>1.8123799999999999E-10</c:v>
                </c:pt>
                <c:pt idx="10718">
                  <c:v>1.81248E-10</c:v>
                </c:pt>
                <c:pt idx="10719">
                  <c:v>1.8127000000000001E-10</c:v>
                </c:pt>
                <c:pt idx="10720">
                  <c:v>1.8127300000000001E-10</c:v>
                </c:pt>
                <c:pt idx="10721">
                  <c:v>1.8127600000000001E-10</c:v>
                </c:pt>
                <c:pt idx="10722">
                  <c:v>1.8128500000000001E-10</c:v>
                </c:pt>
                <c:pt idx="10723">
                  <c:v>1.81317E-10</c:v>
                </c:pt>
                <c:pt idx="10724">
                  <c:v>1.81329E-10</c:v>
                </c:pt>
                <c:pt idx="10725">
                  <c:v>1.8133000000000001E-10</c:v>
                </c:pt>
                <c:pt idx="10726">
                  <c:v>1.8134800000000001E-10</c:v>
                </c:pt>
                <c:pt idx="10727">
                  <c:v>1.81365E-10</c:v>
                </c:pt>
                <c:pt idx="10728">
                  <c:v>1.8138E-10</c:v>
                </c:pt>
                <c:pt idx="10729">
                  <c:v>1.8139399999999999E-10</c:v>
                </c:pt>
                <c:pt idx="10730">
                  <c:v>1.81401E-10</c:v>
                </c:pt>
                <c:pt idx="10731">
                  <c:v>1.8140599999999999E-10</c:v>
                </c:pt>
                <c:pt idx="10732">
                  <c:v>1.8142300000000001E-10</c:v>
                </c:pt>
                <c:pt idx="10733">
                  <c:v>1.8142999999999999E-10</c:v>
                </c:pt>
                <c:pt idx="10734">
                  <c:v>1.8142999999999999E-10</c:v>
                </c:pt>
                <c:pt idx="10735">
                  <c:v>1.8145100000000001E-10</c:v>
                </c:pt>
                <c:pt idx="10736">
                  <c:v>1.8145700000000001E-10</c:v>
                </c:pt>
                <c:pt idx="10737">
                  <c:v>1.8147500000000001E-10</c:v>
                </c:pt>
                <c:pt idx="10738">
                  <c:v>1.8148199999999999E-10</c:v>
                </c:pt>
                <c:pt idx="10739">
                  <c:v>1.8148400000000001E-10</c:v>
                </c:pt>
                <c:pt idx="10740">
                  <c:v>1.81489E-10</c:v>
                </c:pt>
                <c:pt idx="10741">
                  <c:v>1.81501E-10</c:v>
                </c:pt>
                <c:pt idx="10742">
                  <c:v>1.81504E-10</c:v>
                </c:pt>
                <c:pt idx="10743">
                  <c:v>1.81528E-10</c:v>
                </c:pt>
                <c:pt idx="10744">
                  <c:v>1.8152999999999999E-10</c:v>
                </c:pt>
                <c:pt idx="10745">
                  <c:v>1.8152999999999999E-10</c:v>
                </c:pt>
                <c:pt idx="10746">
                  <c:v>1.8153899999999999E-10</c:v>
                </c:pt>
                <c:pt idx="10747">
                  <c:v>1.8155900000000001E-10</c:v>
                </c:pt>
                <c:pt idx="10748">
                  <c:v>1.8155900000000001E-10</c:v>
                </c:pt>
                <c:pt idx="10749">
                  <c:v>1.8158399999999999E-10</c:v>
                </c:pt>
                <c:pt idx="10750">
                  <c:v>1.8158399999999999E-10</c:v>
                </c:pt>
                <c:pt idx="10751">
                  <c:v>1.81585E-10</c:v>
                </c:pt>
                <c:pt idx="10752">
                  <c:v>1.81591E-10</c:v>
                </c:pt>
                <c:pt idx="10753">
                  <c:v>1.816E-10</c:v>
                </c:pt>
                <c:pt idx="10754">
                  <c:v>1.8160100000000001E-10</c:v>
                </c:pt>
                <c:pt idx="10755">
                  <c:v>1.8161000000000001E-10</c:v>
                </c:pt>
                <c:pt idx="10756">
                  <c:v>1.81645E-10</c:v>
                </c:pt>
                <c:pt idx="10757">
                  <c:v>1.8165299999999999E-10</c:v>
                </c:pt>
                <c:pt idx="10758">
                  <c:v>1.81658E-10</c:v>
                </c:pt>
                <c:pt idx="10759">
                  <c:v>1.8165899999999999E-10</c:v>
                </c:pt>
                <c:pt idx="10760">
                  <c:v>1.81685E-10</c:v>
                </c:pt>
                <c:pt idx="10761">
                  <c:v>1.8169500000000001E-10</c:v>
                </c:pt>
                <c:pt idx="10762">
                  <c:v>1.8169800000000001E-10</c:v>
                </c:pt>
                <c:pt idx="10763">
                  <c:v>1.8171999999999999E-10</c:v>
                </c:pt>
                <c:pt idx="10764">
                  <c:v>1.8172200000000001E-10</c:v>
                </c:pt>
                <c:pt idx="10765">
                  <c:v>1.8172599999999999E-10</c:v>
                </c:pt>
                <c:pt idx="10766">
                  <c:v>1.8173100000000001E-10</c:v>
                </c:pt>
                <c:pt idx="10767">
                  <c:v>1.8173700000000001E-10</c:v>
                </c:pt>
                <c:pt idx="10768">
                  <c:v>1.8174399999999999E-10</c:v>
                </c:pt>
                <c:pt idx="10769">
                  <c:v>1.81748E-10</c:v>
                </c:pt>
                <c:pt idx="10770">
                  <c:v>1.81763E-10</c:v>
                </c:pt>
                <c:pt idx="10771">
                  <c:v>1.8179400000000001E-10</c:v>
                </c:pt>
                <c:pt idx="10772">
                  <c:v>1.81817E-10</c:v>
                </c:pt>
                <c:pt idx="10773">
                  <c:v>1.8186099999999999E-10</c:v>
                </c:pt>
                <c:pt idx="10774">
                  <c:v>1.8186900000000001E-10</c:v>
                </c:pt>
                <c:pt idx="10775">
                  <c:v>1.81886E-10</c:v>
                </c:pt>
                <c:pt idx="10776">
                  <c:v>1.81908E-10</c:v>
                </c:pt>
                <c:pt idx="10777">
                  <c:v>1.8192E-10</c:v>
                </c:pt>
                <c:pt idx="10778">
                  <c:v>1.81926E-10</c:v>
                </c:pt>
                <c:pt idx="10779">
                  <c:v>1.8193099999999999E-10</c:v>
                </c:pt>
                <c:pt idx="10780">
                  <c:v>1.81932E-10</c:v>
                </c:pt>
                <c:pt idx="10781">
                  <c:v>1.8193399999999999E-10</c:v>
                </c:pt>
                <c:pt idx="10782">
                  <c:v>1.81944E-10</c:v>
                </c:pt>
                <c:pt idx="10783">
                  <c:v>1.8194500000000001E-10</c:v>
                </c:pt>
                <c:pt idx="10784">
                  <c:v>1.81956E-10</c:v>
                </c:pt>
                <c:pt idx="10785">
                  <c:v>1.81983E-10</c:v>
                </c:pt>
                <c:pt idx="10786">
                  <c:v>1.8200800000000001E-10</c:v>
                </c:pt>
                <c:pt idx="10787">
                  <c:v>1.8202999999999999E-10</c:v>
                </c:pt>
                <c:pt idx="10788">
                  <c:v>1.82037E-10</c:v>
                </c:pt>
                <c:pt idx="10789">
                  <c:v>1.8203899999999999E-10</c:v>
                </c:pt>
                <c:pt idx="10790">
                  <c:v>1.8205000000000001E-10</c:v>
                </c:pt>
                <c:pt idx="10791">
                  <c:v>1.8207100000000001E-10</c:v>
                </c:pt>
                <c:pt idx="10792">
                  <c:v>1.8208399999999999E-10</c:v>
                </c:pt>
                <c:pt idx="10793">
                  <c:v>1.8208900000000001E-10</c:v>
                </c:pt>
                <c:pt idx="10794">
                  <c:v>1.8209800000000001E-10</c:v>
                </c:pt>
                <c:pt idx="10795">
                  <c:v>1.8210100000000001E-10</c:v>
                </c:pt>
                <c:pt idx="10796">
                  <c:v>1.8212599999999999E-10</c:v>
                </c:pt>
                <c:pt idx="10797">
                  <c:v>1.8214100000000001E-10</c:v>
                </c:pt>
                <c:pt idx="10798">
                  <c:v>1.82152E-10</c:v>
                </c:pt>
                <c:pt idx="10799">
                  <c:v>1.8215300000000001E-10</c:v>
                </c:pt>
                <c:pt idx="10800">
                  <c:v>1.8217700000000001E-10</c:v>
                </c:pt>
                <c:pt idx="10801">
                  <c:v>1.8219599999999999E-10</c:v>
                </c:pt>
                <c:pt idx="10802">
                  <c:v>1.8219599999999999E-10</c:v>
                </c:pt>
                <c:pt idx="10803">
                  <c:v>1.8220499999999999E-10</c:v>
                </c:pt>
                <c:pt idx="10804">
                  <c:v>1.8221300000000001E-10</c:v>
                </c:pt>
                <c:pt idx="10805">
                  <c:v>1.8221699999999999E-10</c:v>
                </c:pt>
                <c:pt idx="10806">
                  <c:v>1.8222200000000001E-10</c:v>
                </c:pt>
                <c:pt idx="10807">
                  <c:v>1.8223700000000001E-10</c:v>
                </c:pt>
                <c:pt idx="10808">
                  <c:v>1.8223799999999999E-10</c:v>
                </c:pt>
                <c:pt idx="10809">
                  <c:v>1.82239E-10</c:v>
                </c:pt>
                <c:pt idx="10810">
                  <c:v>1.8224300000000001E-10</c:v>
                </c:pt>
                <c:pt idx="10811">
                  <c:v>1.8224999999999999E-10</c:v>
                </c:pt>
                <c:pt idx="10812">
                  <c:v>1.8227099999999999E-10</c:v>
                </c:pt>
                <c:pt idx="10813">
                  <c:v>1.82275E-10</c:v>
                </c:pt>
                <c:pt idx="10814">
                  <c:v>1.8227600000000001E-10</c:v>
                </c:pt>
                <c:pt idx="10815">
                  <c:v>1.82281E-10</c:v>
                </c:pt>
                <c:pt idx="10816">
                  <c:v>1.8228599999999999E-10</c:v>
                </c:pt>
                <c:pt idx="10817">
                  <c:v>1.8228800000000001E-10</c:v>
                </c:pt>
                <c:pt idx="10818">
                  <c:v>1.82299E-10</c:v>
                </c:pt>
                <c:pt idx="10819">
                  <c:v>1.8231899999999999E-10</c:v>
                </c:pt>
                <c:pt idx="10820">
                  <c:v>1.8232E-10</c:v>
                </c:pt>
                <c:pt idx="10821">
                  <c:v>1.82338E-10</c:v>
                </c:pt>
                <c:pt idx="10822">
                  <c:v>1.8236400000000001E-10</c:v>
                </c:pt>
                <c:pt idx="10823">
                  <c:v>1.82365E-10</c:v>
                </c:pt>
                <c:pt idx="10824">
                  <c:v>1.82371E-10</c:v>
                </c:pt>
                <c:pt idx="10825">
                  <c:v>1.8237600000000001E-10</c:v>
                </c:pt>
                <c:pt idx="10826">
                  <c:v>1.82396E-10</c:v>
                </c:pt>
                <c:pt idx="10827">
                  <c:v>1.8240699999999999E-10</c:v>
                </c:pt>
                <c:pt idx="10828">
                  <c:v>1.82411E-10</c:v>
                </c:pt>
                <c:pt idx="10829">
                  <c:v>1.82417E-10</c:v>
                </c:pt>
                <c:pt idx="10830">
                  <c:v>1.8244899999999999E-10</c:v>
                </c:pt>
                <c:pt idx="10831">
                  <c:v>1.8245799999999999E-10</c:v>
                </c:pt>
                <c:pt idx="10832">
                  <c:v>1.8246999999999999E-10</c:v>
                </c:pt>
                <c:pt idx="10833">
                  <c:v>1.8248700000000001E-10</c:v>
                </c:pt>
                <c:pt idx="10834">
                  <c:v>1.82495E-10</c:v>
                </c:pt>
                <c:pt idx="10835">
                  <c:v>1.8250599999999999E-10</c:v>
                </c:pt>
                <c:pt idx="10836">
                  <c:v>1.82525E-10</c:v>
                </c:pt>
                <c:pt idx="10837">
                  <c:v>1.8253500000000001E-10</c:v>
                </c:pt>
                <c:pt idx="10838">
                  <c:v>1.82552E-10</c:v>
                </c:pt>
                <c:pt idx="10839">
                  <c:v>1.82579E-10</c:v>
                </c:pt>
                <c:pt idx="10840">
                  <c:v>1.82583E-10</c:v>
                </c:pt>
                <c:pt idx="10841">
                  <c:v>1.8259600000000001E-10</c:v>
                </c:pt>
                <c:pt idx="10842">
                  <c:v>1.82616E-10</c:v>
                </c:pt>
                <c:pt idx="10843">
                  <c:v>1.8264400000000001E-10</c:v>
                </c:pt>
                <c:pt idx="10844">
                  <c:v>1.8265399999999999E-10</c:v>
                </c:pt>
                <c:pt idx="10845">
                  <c:v>1.8265399999999999E-10</c:v>
                </c:pt>
                <c:pt idx="10846">
                  <c:v>1.8265699999999999E-10</c:v>
                </c:pt>
                <c:pt idx="10847">
                  <c:v>1.82679E-10</c:v>
                </c:pt>
                <c:pt idx="10848">
                  <c:v>1.8268099999999999E-10</c:v>
                </c:pt>
                <c:pt idx="10849">
                  <c:v>1.8268900000000001E-10</c:v>
                </c:pt>
                <c:pt idx="10850">
                  <c:v>1.8269599999999999E-10</c:v>
                </c:pt>
                <c:pt idx="10851">
                  <c:v>1.82706E-10</c:v>
                </c:pt>
                <c:pt idx="10852">
                  <c:v>1.82721E-10</c:v>
                </c:pt>
                <c:pt idx="10853">
                  <c:v>1.8272899999999999E-10</c:v>
                </c:pt>
                <c:pt idx="10854">
                  <c:v>1.82745E-10</c:v>
                </c:pt>
                <c:pt idx="10855">
                  <c:v>1.8275200000000001E-10</c:v>
                </c:pt>
                <c:pt idx="10856">
                  <c:v>1.82769E-10</c:v>
                </c:pt>
                <c:pt idx="10857">
                  <c:v>1.8277600000000001E-10</c:v>
                </c:pt>
                <c:pt idx="10858">
                  <c:v>1.8277900000000001E-10</c:v>
                </c:pt>
                <c:pt idx="10859">
                  <c:v>1.8279499999999999E-10</c:v>
                </c:pt>
                <c:pt idx="10860">
                  <c:v>1.82803E-10</c:v>
                </c:pt>
                <c:pt idx="10861">
                  <c:v>1.8280699999999999E-10</c:v>
                </c:pt>
                <c:pt idx="10862">
                  <c:v>1.82854E-10</c:v>
                </c:pt>
                <c:pt idx="10863">
                  <c:v>1.8285500000000001E-10</c:v>
                </c:pt>
                <c:pt idx="10864">
                  <c:v>1.82857E-10</c:v>
                </c:pt>
                <c:pt idx="10865">
                  <c:v>1.8286799999999999E-10</c:v>
                </c:pt>
                <c:pt idx="10866">
                  <c:v>1.8288899999999999E-10</c:v>
                </c:pt>
                <c:pt idx="10867">
                  <c:v>1.8289799999999999E-10</c:v>
                </c:pt>
                <c:pt idx="10868">
                  <c:v>1.82911E-10</c:v>
                </c:pt>
                <c:pt idx="10869">
                  <c:v>1.8291500000000001E-10</c:v>
                </c:pt>
                <c:pt idx="10870">
                  <c:v>1.8292400000000001E-10</c:v>
                </c:pt>
                <c:pt idx="10871">
                  <c:v>1.8294299999999999E-10</c:v>
                </c:pt>
                <c:pt idx="10872">
                  <c:v>1.8295199999999999E-10</c:v>
                </c:pt>
                <c:pt idx="10873">
                  <c:v>1.82989E-10</c:v>
                </c:pt>
                <c:pt idx="10874">
                  <c:v>1.8299099999999999E-10</c:v>
                </c:pt>
                <c:pt idx="10875">
                  <c:v>1.8300500000000001E-10</c:v>
                </c:pt>
                <c:pt idx="10876">
                  <c:v>1.8301799999999999E-10</c:v>
                </c:pt>
                <c:pt idx="10877">
                  <c:v>1.83031E-10</c:v>
                </c:pt>
                <c:pt idx="10878">
                  <c:v>1.83035E-10</c:v>
                </c:pt>
                <c:pt idx="10879">
                  <c:v>1.83035E-10</c:v>
                </c:pt>
                <c:pt idx="10880">
                  <c:v>1.8304200000000001E-10</c:v>
                </c:pt>
                <c:pt idx="10881">
                  <c:v>1.83052E-10</c:v>
                </c:pt>
                <c:pt idx="10882">
                  <c:v>1.83056E-10</c:v>
                </c:pt>
                <c:pt idx="10883">
                  <c:v>1.83059E-10</c:v>
                </c:pt>
                <c:pt idx="10884">
                  <c:v>1.8306699999999999E-10</c:v>
                </c:pt>
                <c:pt idx="10885">
                  <c:v>1.8307500000000001E-10</c:v>
                </c:pt>
                <c:pt idx="10886">
                  <c:v>1.8310800000000001E-10</c:v>
                </c:pt>
                <c:pt idx="10887">
                  <c:v>1.83155E-10</c:v>
                </c:pt>
                <c:pt idx="10888">
                  <c:v>1.8315699999999999E-10</c:v>
                </c:pt>
                <c:pt idx="10889">
                  <c:v>1.83176E-10</c:v>
                </c:pt>
                <c:pt idx="10890">
                  <c:v>1.83194E-10</c:v>
                </c:pt>
                <c:pt idx="10891">
                  <c:v>1.8319899999999999E-10</c:v>
                </c:pt>
                <c:pt idx="10892">
                  <c:v>1.8320100000000001E-10</c:v>
                </c:pt>
                <c:pt idx="10893">
                  <c:v>1.83206E-10</c:v>
                </c:pt>
                <c:pt idx="10894">
                  <c:v>1.8323400000000001E-10</c:v>
                </c:pt>
                <c:pt idx="10895">
                  <c:v>1.83246E-10</c:v>
                </c:pt>
                <c:pt idx="10896">
                  <c:v>1.83249E-10</c:v>
                </c:pt>
                <c:pt idx="10897">
                  <c:v>1.8327100000000001E-10</c:v>
                </c:pt>
                <c:pt idx="10898">
                  <c:v>1.83275E-10</c:v>
                </c:pt>
                <c:pt idx="10899">
                  <c:v>1.83281E-10</c:v>
                </c:pt>
                <c:pt idx="10900">
                  <c:v>1.83281E-10</c:v>
                </c:pt>
                <c:pt idx="10901">
                  <c:v>1.83282E-10</c:v>
                </c:pt>
                <c:pt idx="10902">
                  <c:v>1.83282E-10</c:v>
                </c:pt>
                <c:pt idx="10903">
                  <c:v>1.8328399999999999E-10</c:v>
                </c:pt>
                <c:pt idx="10904">
                  <c:v>1.8328399999999999E-10</c:v>
                </c:pt>
                <c:pt idx="10905">
                  <c:v>1.8328900000000001E-10</c:v>
                </c:pt>
                <c:pt idx="10906">
                  <c:v>1.83294E-10</c:v>
                </c:pt>
                <c:pt idx="10907">
                  <c:v>1.8334900000000001E-10</c:v>
                </c:pt>
                <c:pt idx="10908">
                  <c:v>1.8339E-10</c:v>
                </c:pt>
                <c:pt idx="10909">
                  <c:v>1.8339799999999999E-10</c:v>
                </c:pt>
                <c:pt idx="10910">
                  <c:v>1.8340600000000001E-10</c:v>
                </c:pt>
                <c:pt idx="10911">
                  <c:v>1.83408E-10</c:v>
                </c:pt>
                <c:pt idx="10912">
                  <c:v>1.8341200000000001E-10</c:v>
                </c:pt>
                <c:pt idx="10913">
                  <c:v>1.8341800000000001E-10</c:v>
                </c:pt>
                <c:pt idx="10914">
                  <c:v>1.8341899999999999E-10</c:v>
                </c:pt>
                <c:pt idx="10915">
                  <c:v>1.8342400000000001E-10</c:v>
                </c:pt>
                <c:pt idx="10916">
                  <c:v>1.8345100000000001E-10</c:v>
                </c:pt>
                <c:pt idx="10917">
                  <c:v>1.8345799999999999E-10</c:v>
                </c:pt>
                <c:pt idx="10918">
                  <c:v>1.83462E-10</c:v>
                </c:pt>
                <c:pt idx="10919">
                  <c:v>1.8347599999999999E-10</c:v>
                </c:pt>
                <c:pt idx="10920">
                  <c:v>1.8348199999999999E-10</c:v>
                </c:pt>
                <c:pt idx="10921">
                  <c:v>1.83486E-10</c:v>
                </c:pt>
                <c:pt idx="10922">
                  <c:v>1.83487E-10</c:v>
                </c:pt>
                <c:pt idx="10923">
                  <c:v>1.83496E-10</c:v>
                </c:pt>
                <c:pt idx="10924">
                  <c:v>1.83507E-10</c:v>
                </c:pt>
                <c:pt idx="10925">
                  <c:v>1.8352700000000001E-10</c:v>
                </c:pt>
                <c:pt idx="10926">
                  <c:v>1.83532E-10</c:v>
                </c:pt>
                <c:pt idx="10927">
                  <c:v>1.8354599999999999E-10</c:v>
                </c:pt>
                <c:pt idx="10928">
                  <c:v>1.83553E-10</c:v>
                </c:pt>
                <c:pt idx="10929">
                  <c:v>1.8355700000000001E-10</c:v>
                </c:pt>
                <c:pt idx="10930">
                  <c:v>1.8358400000000001E-10</c:v>
                </c:pt>
                <c:pt idx="10931">
                  <c:v>1.83589E-10</c:v>
                </c:pt>
                <c:pt idx="10932">
                  <c:v>1.8359699999999999E-10</c:v>
                </c:pt>
                <c:pt idx="10933">
                  <c:v>1.8359699999999999E-10</c:v>
                </c:pt>
                <c:pt idx="10934">
                  <c:v>1.8360800000000001E-10</c:v>
                </c:pt>
                <c:pt idx="10935">
                  <c:v>1.83634E-10</c:v>
                </c:pt>
                <c:pt idx="10936">
                  <c:v>1.83649E-10</c:v>
                </c:pt>
                <c:pt idx="10937">
                  <c:v>1.8365099999999999E-10</c:v>
                </c:pt>
                <c:pt idx="10938">
                  <c:v>1.83652E-10</c:v>
                </c:pt>
                <c:pt idx="10939">
                  <c:v>1.8365399999999999E-10</c:v>
                </c:pt>
                <c:pt idx="10940">
                  <c:v>1.8366299999999999E-10</c:v>
                </c:pt>
                <c:pt idx="10941">
                  <c:v>1.8367199999999999E-10</c:v>
                </c:pt>
                <c:pt idx="10942">
                  <c:v>1.83679E-10</c:v>
                </c:pt>
                <c:pt idx="10943">
                  <c:v>1.8368300000000001E-10</c:v>
                </c:pt>
                <c:pt idx="10944">
                  <c:v>1.8368699999999999E-10</c:v>
                </c:pt>
                <c:pt idx="10945">
                  <c:v>1.83716E-10</c:v>
                </c:pt>
                <c:pt idx="10946">
                  <c:v>1.8373200000000001E-10</c:v>
                </c:pt>
                <c:pt idx="10947">
                  <c:v>1.8375000000000001E-10</c:v>
                </c:pt>
                <c:pt idx="10948">
                  <c:v>1.83758E-10</c:v>
                </c:pt>
                <c:pt idx="10949">
                  <c:v>1.8377499999999999E-10</c:v>
                </c:pt>
                <c:pt idx="10950">
                  <c:v>1.8377799999999999E-10</c:v>
                </c:pt>
                <c:pt idx="10951">
                  <c:v>1.8378300000000001E-10</c:v>
                </c:pt>
                <c:pt idx="10952">
                  <c:v>1.8378600000000001E-10</c:v>
                </c:pt>
                <c:pt idx="10953">
                  <c:v>1.8381900000000001E-10</c:v>
                </c:pt>
                <c:pt idx="10954">
                  <c:v>1.8381900000000001E-10</c:v>
                </c:pt>
                <c:pt idx="10955">
                  <c:v>1.83836E-10</c:v>
                </c:pt>
                <c:pt idx="10956">
                  <c:v>1.8385599999999999E-10</c:v>
                </c:pt>
                <c:pt idx="10957">
                  <c:v>1.8386199999999999E-10</c:v>
                </c:pt>
                <c:pt idx="10958">
                  <c:v>1.83875E-10</c:v>
                </c:pt>
                <c:pt idx="10959">
                  <c:v>1.8388500000000001E-10</c:v>
                </c:pt>
                <c:pt idx="10960">
                  <c:v>1.8388599999999999E-10</c:v>
                </c:pt>
                <c:pt idx="10961">
                  <c:v>1.83908E-10</c:v>
                </c:pt>
                <c:pt idx="10962">
                  <c:v>1.83951E-10</c:v>
                </c:pt>
                <c:pt idx="10963">
                  <c:v>1.83956E-10</c:v>
                </c:pt>
                <c:pt idx="10964">
                  <c:v>1.83957E-10</c:v>
                </c:pt>
                <c:pt idx="10965">
                  <c:v>1.83959E-10</c:v>
                </c:pt>
                <c:pt idx="10966">
                  <c:v>1.8396E-10</c:v>
                </c:pt>
                <c:pt idx="10967">
                  <c:v>1.8396499999999999E-10</c:v>
                </c:pt>
                <c:pt idx="10968">
                  <c:v>1.8397600000000001E-10</c:v>
                </c:pt>
                <c:pt idx="10969">
                  <c:v>1.83981E-10</c:v>
                </c:pt>
                <c:pt idx="10970">
                  <c:v>1.8399799999999999E-10</c:v>
                </c:pt>
                <c:pt idx="10971">
                  <c:v>1.8400999999999999E-10</c:v>
                </c:pt>
                <c:pt idx="10972">
                  <c:v>1.8402700000000001E-10</c:v>
                </c:pt>
                <c:pt idx="10973">
                  <c:v>1.84044E-10</c:v>
                </c:pt>
                <c:pt idx="10974">
                  <c:v>1.8404899999999999E-10</c:v>
                </c:pt>
                <c:pt idx="10975">
                  <c:v>1.8405400000000001E-10</c:v>
                </c:pt>
                <c:pt idx="10976">
                  <c:v>1.8409000000000001E-10</c:v>
                </c:pt>
                <c:pt idx="10977">
                  <c:v>1.8412300000000001E-10</c:v>
                </c:pt>
                <c:pt idx="10978">
                  <c:v>1.8415000000000001E-10</c:v>
                </c:pt>
                <c:pt idx="10979">
                  <c:v>1.8415399999999999E-10</c:v>
                </c:pt>
                <c:pt idx="10980">
                  <c:v>1.8415699999999999E-10</c:v>
                </c:pt>
                <c:pt idx="10981">
                  <c:v>1.84162E-10</c:v>
                </c:pt>
                <c:pt idx="10982">
                  <c:v>1.8416899999999999E-10</c:v>
                </c:pt>
                <c:pt idx="10983">
                  <c:v>1.8417199999999999E-10</c:v>
                </c:pt>
                <c:pt idx="10984">
                  <c:v>1.8417199999999999E-10</c:v>
                </c:pt>
                <c:pt idx="10985">
                  <c:v>1.84185E-10</c:v>
                </c:pt>
                <c:pt idx="10986">
                  <c:v>1.84186E-10</c:v>
                </c:pt>
                <c:pt idx="10987">
                  <c:v>1.8419300000000001E-10</c:v>
                </c:pt>
                <c:pt idx="10988">
                  <c:v>1.84201E-10</c:v>
                </c:pt>
                <c:pt idx="10989">
                  <c:v>1.8420500000000001E-10</c:v>
                </c:pt>
                <c:pt idx="10990">
                  <c:v>1.84228E-10</c:v>
                </c:pt>
                <c:pt idx="10991">
                  <c:v>1.84234E-10</c:v>
                </c:pt>
                <c:pt idx="10992">
                  <c:v>1.8426800000000001E-10</c:v>
                </c:pt>
                <c:pt idx="10993">
                  <c:v>1.8426800000000001E-10</c:v>
                </c:pt>
                <c:pt idx="10994">
                  <c:v>1.8427E-10</c:v>
                </c:pt>
                <c:pt idx="10995">
                  <c:v>1.84282E-10</c:v>
                </c:pt>
                <c:pt idx="10996">
                  <c:v>1.8428699999999999E-10</c:v>
                </c:pt>
                <c:pt idx="10997">
                  <c:v>1.84291E-10</c:v>
                </c:pt>
                <c:pt idx="10998">
                  <c:v>1.8429599999999999E-10</c:v>
                </c:pt>
                <c:pt idx="10999">
                  <c:v>1.84348E-10</c:v>
                </c:pt>
                <c:pt idx="11000">
                  <c:v>1.8435599999999999E-10</c:v>
                </c:pt>
                <c:pt idx="11001">
                  <c:v>1.8436700000000001E-10</c:v>
                </c:pt>
                <c:pt idx="11002">
                  <c:v>1.84381E-10</c:v>
                </c:pt>
                <c:pt idx="11003">
                  <c:v>1.84384E-10</c:v>
                </c:pt>
                <c:pt idx="11004">
                  <c:v>1.84409E-10</c:v>
                </c:pt>
                <c:pt idx="11005">
                  <c:v>1.84417E-10</c:v>
                </c:pt>
                <c:pt idx="11006">
                  <c:v>1.8443199999999999E-10</c:v>
                </c:pt>
                <c:pt idx="11007">
                  <c:v>1.84433E-10</c:v>
                </c:pt>
                <c:pt idx="11008">
                  <c:v>1.84439E-10</c:v>
                </c:pt>
                <c:pt idx="11009">
                  <c:v>1.84445E-10</c:v>
                </c:pt>
                <c:pt idx="11010">
                  <c:v>1.84454E-10</c:v>
                </c:pt>
                <c:pt idx="11011">
                  <c:v>1.8447099999999999E-10</c:v>
                </c:pt>
                <c:pt idx="11012">
                  <c:v>1.8448500000000001E-10</c:v>
                </c:pt>
                <c:pt idx="11013">
                  <c:v>1.8449199999999999E-10</c:v>
                </c:pt>
                <c:pt idx="11014">
                  <c:v>1.8449499999999999E-10</c:v>
                </c:pt>
                <c:pt idx="11015">
                  <c:v>1.8450000000000001E-10</c:v>
                </c:pt>
                <c:pt idx="11016">
                  <c:v>1.8450600000000001E-10</c:v>
                </c:pt>
                <c:pt idx="11017">
                  <c:v>1.8451299999999999E-10</c:v>
                </c:pt>
                <c:pt idx="11018">
                  <c:v>1.8452199999999999E-10</c:v>
                </c:pt>
                <c:pt idx="11019">
                  <c:v>1.8454500000000001E-10</c:v>
                </c:pt>
                <c:pt idx="11020">
                  <c:v>1.8454500000000001E-10</c:v>
                </c:pt>
                <c:pt idx="11021">
                  <c:v>1.8455100000000001E-10</c:v>
                </c:pt>
                <c:pt idx="11022">
                  <c:v>1.8455199999999999E-10</c:v>
                </c:pt>
                <c:pt idx="11023">
                  <c:v>1.8455499999999999E-10</c:v>
                </c:pt>
                <c:pt idx="11024">
                  <c:v>1.8455700000000001E-10</c:v>
                </c:pt>
                <c:pt idx="11025">
                  <c:v>1.8458499999999999E-10</c:v>
                </c:pt>
                <c:pt idx="11026">
                  <c:v>1.8459399999999999E-10</c:v>
                </c:pt>
                <c:pt idx="11027">
                  <c:v>1.84601E-10</c:v>
                </c:pt>
                <c:pt idx="11028">
                  <c:v>1.84614E-10</c:v>
                </c:pt>
                <c:pt idx="11029">
                  <c:v>1.84617E-10</c:v>
                </c:pt>
                <c:pt idx="11030">
                  <c:v>1.84629E-10</c:v>
                </c:pt>
                <c:pt idx="11031">
                  <c:v>1.84662E-10</c:v>
                </c:pt>
                <c:pt idx="11032">
                  <c:v>1.8467299999999999E-10</c:v>
                </c:pt>
                <c:pt idx="11033">
                  <c:v>1.8468799999999999E-10</c:v>
                </c:pt>
                <c:pt idx="11034">
                  <c:v>1.84713E-10</c:v>
                </c:pt>
                <c:pt idx="11035">
                  <c:v>1.8471700000000001E-10</c:v>
                </c:pt>
                <c:pt idx="11036">
                  <c:v>1.8472699999999999E-10</c:v>
                </c:pt>
                <c:pt idx="11037">
                  <c:v>1.8475600000000001E-10</c:v>
                </c:pt>
                <c:pt idx="11038">
                  <c:v>1.8477199999999999E-10</c:v>
                </c:pt>
                <c:pt idx="11039">
                  <c:v>1.84806E-10</c:v>
                </c:pt>
                <c:pt idx="11040">
                  <c:v>1.8482200000000001E-10</c:v>
                </c:pt>
                <c:pt idx="11041">
                  <c:v>1.8482299999999999E-10</c:v>
                </c:pt>
                <c:pt idx="11042">
                  <c:v>1.8483499999999999E-10</c:v>
                </c:pt>
                <c:pt idx="11043">
                  <c:v>1.84845E-10</c:v>
                </c:pt>
                <c:pt idx="11044">
                  <c:v>1.84846E-10</c:v>
                </c:pt>
                <c:pt idx="11045">
                  <c:v>1.8486E-10</c:v>
                </c:pt>
                <c:pt idx="11046">
                  <c:v>1.8486E-10</c:v>
                </c:pt>
                <c:pt idx="11047">
                  <c:v>1.8488699999999999E-10</c:v>
                </c:pt>
                <c:pt idx="11048">
                  <c:v>1.8488699999999999E-10</c:v>
                </c:pt>
                <c:pt idx="11049">
                  <c:v>1.8489500000000001E-10</c:v>
                </c:pt>
                <c:pt idx="11050">
                  <c:v>1.8492899999999999E-10</c:v>
                </c:pt>
                <c:pt idx="11051">
                  <c:v>1.8493100000000001E-10</c:v>
                </c:pt>
                <c:pt idx="11052">
                  <c:v>1.8494600000000001E-10</c:v>
                </c:pt>
                <c:pt idx="11053">
                  <c:v>1.84954E-10</c:v>
                </c:pt>
                <c:pt idx="11054">
                  <c:v>1.84963E-10</c:v>
                </c:pt>
                <c:pt idx="11055">
                  <c:v>1.8497000000000001E-10</c:v>
                </c:pt>
                <c:pt idx="11056">
                  <c:v>1.8497099999999999E-10</c:v>
                </c:pt>
                <c:pt idx="11057">
                  <c:v>1.8497099999999999E-10</c:v>
                </c:pt>
                <c:pt idx="11058">
                  <c:v>1.84978E-10</c:v>
                </c:pt>
                <c:pt idx="11059">
                  <c:v>1.8502100000000001E-10</c:v>
                </c:pt>
                <c:pt idx="11060">
                  <c:v>1.85026E-10</c:v>
                </c:pt>
                <c:pt idx="11061">
                  <c:v>1.8503300000000001E-10</c:v>
                </c:pt>
                <c:pt idx="11062">
                  <c:v>1.85038E-10</c:v>
                </c:pt>
                <c:pt idx="11063">
                  <c:v>1.8504299999999999E-10</c:v>
                </c:pt>
                <c:pt idx="11064">
                  <c:v>1.85044E-10</c:v>
                </c:pt>
                <c:pt idx="11065">
                  <c:v>1.8505799999999999E-10</c:v>
                </c:pt>
                <c:pt idx="11066">
                  <c:v>1.85066E-10</c:v>
                </c:pt>
                <c:pt idx="11067">
                  <c:v>1.85074E-10</c:v>
                </c:pt>
                <c:pt idx="11068">
                  <c:v>1.8514800000000001E-10</c:v>
                </c:pt>
                <c:pt idx="11069">
                  <c:v>1.8515100000000001E-10</c:v>
                </c:pt>
                <c:pt idx="11070">
                  <c:v>1.85168E-10</c:v>
                </c:pt>
                <c:pt idx="11071">
                  <c:v>1.8518400000000001E-10</c:v>
                </c:pt>
                <c:pt idx="11072">
                  <c:v>1.85189E-10</c:v>
                </c:pt>
                <c:pt idx="11073">
                  <c:v>1.85192E-10</c:v>
                </c:pt>
                <c:pt idx="11074">
                  <c:v>1.8522600000000001E-10</c:v>
                </c:pt>
                <c:pt idx="11075">
                  <c:v>1.8523200000000001E-10</c:v>
                </c:pt>
                <c:pt idx="11076">
                  <c:v>1.8523200000000001E-10</c:v>
                </c:pt>
                <c:pt idx="11077">
                  <c:v>1.8527199999999999E-10</c:v>
                </c:pt>
                <c:pt idx="11078">
                  <c:v>1.85273E-10</c:v>
                </c:pt>
                <c:pt idx="11079">
                  <c:v>1.85307E-10</c:v>
                </c:pt>
                <c:pt idx="11080">
                  <c:v>1.85325E-10</c:v>
                </c:pt>
                <c:pt idx="11081">
                  <c:v>1.8532900000000001E-10</c:v>
                </c:pt>
                <c:pt idx="11082">
                  <c:v>1.8534799999999999E-10</c:v>
                </c:pt>
                <c:pt idx="11083">
                  <c:v>1.8535300000000001E-10</c:v>
                </c:pt>
                <c:pt idx="11084">
                  <c:v>1.8535300000000001E-10</c:v>
                </c:pt>
                <c:pt idx="11085">
                  <c:v>1.8536299999999999E-10</c:v>
                </c:pt>
                <c:pt idx="11086">
                  <c:v>1.8536599999999999E-10</c:v>
                </c:pt>
                <c:pt idx="11087">
                  <c:v>1.8537100000000001E-10</c:v>
                </c:pt>
                <c:pt idx="11088">
                  <c:v>1.8538000000000001E-10</c:v>
                </c:pt>
                <c:pt idx="11089">
                  <c:v>1.8538600000000001E-10</c:v>
                </c:pt>
                <c:pt idx="11090">
                  <c:v>1.8538600000000001E-10</c:v>
                </c:pt>
                <c:pt idx="11091">
                  <c:v>1.85391E-10</c:v>
                </c:pt>
                <c:pt idx="11092">
                  <c:v>1.8539200000000001E-10</c:v>
                </c:pt>
                <c:pt idx="11093">
                  <c:v>1.8541000000000001E-10</c:v>
                </c:pt>
                <c:pt idx="11094">
                  <c:v>1.8541399999999999E-10</c:v>
                </c:pt>
                <c:pt idx="11095">
                  <c:v>1.85439E-10</c:v>
                </c:pt>
                <c:pt idx="11096">
                  <c:v>1.8546199999999999E-10</c:v>
                </c:pt>
                <c:pt idx="11097">
                  <c:v>1.85493E-10</c:v>
                </c:pt>
                <c:pt idx="11098">
                  <c:v>1.8549700000000001E-10</c:v>
                </c:pt>
                <c:pt idx="11099">
                  <c:v>1.8550300000000001E-10</c:v>
                </c:pt>
                <c:pt idx="11100">
                  <c:v>1.8550999999999999E-10</c:v>
                </c:pt>
                <c:pt idx="11101">
                  <c:v>1.85521E-10</c:v>
                </c:pt>
                <c:pt idx="11102">
                  <c:v>1.85521E-10</c:v>
                </c:pt>
                <c:pt idx="11103">
                  <c:v>1.8552799999999999E-10</c:v>
                </c:pt>
                <c:pt idx="11104">
                  <c:v>1.8552799999999999E-10</c:v>
                </c:pt>
                <c:pt idx="11105">
                  <c:v>1.85532E-10</c:v>
                </c:pt>
                <c:pt idx="11106">
                  <c:v>1.85541E-10</c:v>
                </c:pt>
                <c:pt idx="11107">
                  <c:v>1.8555200000000001E-10</c:v>
                </c:pt>
                <c:pt idx="11108">
                  <c:v>1.85554E-10</c:v>
                </c:pt>
                <c:pt idx="11109">
                  <c:v>1.85557E-10</c:v>
                </c:pt>
                <c:pt idx="11110">
                  <c:v>1.85569E-10</c:v>
                </c:pt>
                <c:pt idx="11111">
                  <c:v>1.8557300000000001E-10</c:v>
                </c:pt>
                <c:pt idx="11112">
                  <c:v>1.8558299999999999E-10</c:v>
                </c:pt>
                <c:pt idx="11113">
                  <c:v>1.85587E-10</c:v>
                </c:pt>
                <c:pt idx="11114">
                  <c:v>1.8561800000000001E-10</c:v>
                </c:pt>
                <c:pt idx="11115">
                  <c:v>1.85632E-10</c:v>
                </c:pt>
                <c:pt idx="11116">
                  <c:v>1.8566099999999999E-10</c:v>
                </c:pt>
                <c:pt idx="11117">
                  <c:v>1.8567899999999999E-10</c:v>
                </c:pt>
                <c:pt idx="11118">
                  <c:v>1.85683E-10</c:v>
                </c:pt>
                <c:pt idx="11119">
                  <c:v>1.85698E-10</c:v>
                </c:pt>
                <c:pt idx="11120">
                  <c:v>1.8573200000000001E-10</c:v>
                </c:pt>
                <c:pt idx="11121">
                  <c:v>1.8573599999999999E-10</c:v>
                </c:pt>
                <c:pt idx="11122">
                  <c:v>1.8574799999999999E-10</c:v>
                </c:pt>
                <c:pt idx="11123">
                  <c:v>1.8576300000000001E-10</c:v>
                </c:pt>
                <c:pt idx="11124">
                  <c:v>1.8579300000000001E-10</c:v>
                </c:pt>
                <c:pt idx="11125">
                  <c:v>1.8579900000000001E-10</c:v>
                </c:pt>
                <c:pt idx="11126">
                  <c:v>1.85807E-10</c:v>
                </c:pt>
                <c:pt idx="11127">
                  <c:v>1.85822E-10</c:v>
                </c:pt>
                <c:pt idx="11128">
                  <c:v>1.8584499999999999E-10</c:v>
                </c:pt>
                <c:pt idx="11129">
                  <c:v>1.85852E-10</c:v>
                </c:pt>
                <c:pt idx="11130">
                  <c:v>1.8586299999999999E-10</c:v>
                </c:pt>
                <c:pt idx="11131">
                  <c:v>1.8587400000000001E-10</c:v>
                </c:pt>
                <c:pt idx="11132">
                  <c:v>1.85894E-10</c:v>
                </c:pt>
                <c:pt idx="11133">
                  <c:v>1.8590799999999999E-10</c:v>
                </c:pt>
                <c:pt idx="11134">
                  <c:v>1.8591000000000001E-10</c:v>
                </c:pt>
                <c:pt idx="11135">
                  <c:v>1.85933E-10</c:v>
                </c:pt>
                <c:pt idx="11136">
                  <c:v>1.8594099999999999E-10</c:v>
                </c:pt>
                <c:pt idx="11137">
                  <c:v>1.8595800000000001E-10</c:v>
                </c:pt>
                <c:pt idx="11138">
                  <c:v>1.8596400000000001E-10</c:v>
                </c:pt>
                <c:pt idx="11139">
                  <c:v>1.8597999999999999E-10</c:v>
                </c:pt>
                <c:pt idx="11140">
                  <c:v>1.85996E-10</c:v>
                </c:pt>
                <c:pt idx="11141">
                  <c:v>1.85997E-10</c:v>
                </c:pt>
                <c:pt idx="11142">
                  <c:v>1.8600100000000001E-10</c:v>
                </c:pt>
                <c:pt idx="11143">
                  <c:v>1.8600700000000001E-10</c:v>
                </c:pt>
                <c:pt idx="11144">
                  <c:v>1.86033E-10</c:v>
                </c:pt>
                <c:pt idx="11145">
                  <c:v>1.86036E-10</c:v>
                </c:pt>
                <c:pt idx="11146">
                  <c:v>1.8608599999999999E-10</c:v>
                </c:pt>
                <c:pt idx="11147">
                  <c:v>1.8608899999999999E-10</c:v>
                </c:pt>
                <c:pt idx="11148">
                  <c:v>1.8609100000000001E-10</c:v>
                </c:pt>
                <c:pt idx="11149">
                  <c:v>1.8609400000000001E-10</c:v>
                </c:pt>
                <c:pt idx="11150">
                  <c:v>1.8610699999999999E-10</c:v>
                </c:pt>
                <c:pt idx="11151">
                  <c:v>1.86108E-10</c:v>
                </c:pt>
                <c:pt idx="11152">
                  <c:v>1.8610900000000001E-10</c:v>
                </c:pt>
                <c:pt idx="11153">
                  <c:v>1.8611299999999999E-10</c:v>
                </c:pt>
                <c:pt idx="11154">
                  <c:v>1.8611800000000001E-10</c:v>
                </c:pt>
                <c:pt idx="11155">
                  <c:v>1.86132E-10</c:v>
                </c:pt>
                <c:pt idx="11156">
                  <c:v>1.8613300000000001E-10</c:v>
                </c:pt>
                <c:pt idx="11157">
                  <c:v>1.8613699999999999E-10</c:v>
                </c:pt>
                <c:pt idx="11158">
                  <c:v>1.8613999999999999E-10</c:v>
                </c:pt>
                <c:pt idx="11159">
                  <c:v>1.8615499999999999E-10</c:v>
                </c:pt>
                <c:pt idx="11160">
                  <c:v>1.86159E-10</c:v>
                </c:pt>
                <c:pt idx="11161">
                  <c:v>1.8616699999999999E-10</c:v>
                </c:pt>
                <c:pt idx="11162">
                  <c:v>1.86171E-10</c:v>
                </c:pt>
                <c:pt idx="11163">
                  <c:v>1.86174E-10</c:v>
                </c:pt>
                <c:pt idx="11164">
                  <c:v>1.8619399999999999E-10</c:v>
                </c:pt>
                <c:pt idx="11165">
                  <c:v>1.8620899999999999E-10</c:v>
                </c:pt>
                <c:pt idx="11166">
                  <c:v>1.86211E-10</c:v>
                </c:pt>
                <c:pt idx="11167">
                  <c:v>1.86226E-10</c:v>
                </c:pt>
                <c:pt idx="11168">
                  <c:v>1.8623300000000001E-10</c:v>
                </c:pt>
                <c:pt idx="11169">
                  <c:v>1.8625100000000001E-10</c:v>
                </c:pt>
                <c:pt idx="11170">
                  <c:v>1.86256E-10</c:v>
                </c:pt>
                <c:pt idx="11171">
                  <c:v>1.8625700000000001E-10</c:v>
                </c:pt>
                <c:pt idx="11172">
                  <c:v>1.86262E-10</c:v>
                </c:pt>
                <c:pt idx="11173">
                  <c:v>1.8627500000000001E-10</c:v>
                </c:pt>
                <c:pt idx="11174">
                  <c:v>1.8630299999999999E-10</c:v>
                </c:pt>
                <c:pt idx="11175">
                  <c:v>1.86307E-10</c:v>
                </c:pt>
                <c:pt idx="11176">
                  <c:v>1.8630800000000001E-10</c:v>
                </c:pt>
                <c:pt idx="11177">
                  <c:v>1.8631499999999999E-10</c:v>
                </c:pt>
                <c:pt idx="11178">
                  <c:v>1.86319E-10</c:v>
                </c:pt>
                <c:pt idx="11179">
                  <c:v>1.8632300000000001E-10</c:v>
                </c:pt>
                <c:pt idx="11180">
                  <c:v>1.8634E-10</c:v>
                </c:pt>
                <c:pt idx="11181">
                  <c:v>1.8634499999999999E-10</c:v>
                </c:pt>
                <c:pt idx="11182">
                  <c:v>1.8636899999999999E-10</c:v>
                </c:pt>
                <c:pt idx="11183">
                  <c:v>1.86382E-10</c:v>
                </c:pt>
                <c:pt idx="11184">
                  <c:v>1.8638300000000001E-10</c:v>
                </c:pt>
                <c:pt idx="11185">
                  <c:v>1.8638900000000001E-10</c:v>
                </c:pt>
                <c:pt idx="11186">
                  <c:v>1.8641699999999999E-10</c:v>
                </c:pt>
                <c:pt idx="11187">
                  <c:v>1.8643199999999999E-10</c:v>
                </c:pt>
                <c:pt idx="11188">
                  <c:v>1.8643499999999999E-10</c:v>
                </c:pt>
                <c:pt idx="11189">
                  <c:v>1.8644E-10</c:v>
                </c:pt>
                <c:pt idx="11190">
                  <c:v>1.86442E-10</c:v>
                </c:pt>
                <c:pt idx="11191">
                  <c:v>1.86455E-10</c:v>
                </c:pt>
                <c:pt idx="11192">
                  <c:v>1.8646E-10</c:v>
                </c:pt>
                <c:pt idx="11193">
                  <c:v>1.8646200000000001E-10</c:v>
                </c:pt>
                <c:pt idx="11194">
                  <c:v>1.8646500000000001E-10</c:v>
                </c:pt>
                <c:pt idx="11195">
                  <c:v>1.86491E-10</c:v>
                </c:pt>
                <c:pt idx="11196">
                  <c:v>1.86518E-10</c:v>
                </c:pt>
                <c:pt idx="11197">
                  <c:v>1.86521E-10</c:v>
                </c:pt>
                <c:pt idx="11198">
                  <c:v>1.8653499999999999E-10</c:v>
                </c:pt>
                <c:pt idx="11199">
                  <c:v>1.8653700000000001E-10</c:v>
                </c:pt>
                <c:pt idx="11200">
                  <c:v>1.8656400000000001E-10</c:v>
                </c:pt>
                <c:pt idx="11201">
                  <c:v>1.8662700000000001E-10</c:v>
                </c:pt>
                <c:pt idx="11202">
                  <c:v>1.8663300000000001E-10</c:v>
                </c:pt>
                <c:pt idx="11203">
                  <c:v>1.8664299999999999E-10</c:v>
                </c:pt>
                <c:pt idx="11204">
                  <c:v>1.8664800000000001E-10</c:v>
                </c:pt>
                <c:pt idx="11205">
                  <c:v>1.8665E-10</c:v>
                </c:pt>
                <c:pt idx="11206">
                  <c:v>1.8665E-10</c:v>
                </c:pt>
                <c:pt idx="11207">
                  <c:v>1.86669E-10</c:v>
                </c:pt>
                <c:pt idx="11208">
                  <c:v>1.8670000000000001E-10</c:v>
                </c:pt>
                <c:pt idx="11209">
                  <c:v>1.8671500000000001E-10</c:v>
                </c:pt>
                <c:pt idx="11210">
                  <c:v>1.8671500000000001E-10</c:v>
                </c:pt>
                <c:pt idx="11211">
                  <c:v>1.86729E-10</c:v>
                </c:pt>
                <c:pt idx="11212">
                  <c:v>1.8674899999999999E-10</c:v>
                </c:pt>
                <c:pt idx="11213">
                  <c:v>1.8675199999999999E-10</c:v>
                </c:pt>
                <c:pt idx="11214">
                  <c:v>1.8675199999999999E-10</c:v>
                </c:pt>
                <c:pt idx="11215">
                  <c:v>1.86756E-10</c:v>
                </c:pt>
                <c:pt idx="11216">
                  <c:v>1.8676000000000001E-10</c:v>
                </c:pt>
                <c:pt idx="11217">
                  <c:v>1.8676699999999999E-10</c:v>
                </c:pt>
                <c:pt idx="11218">
                  <c:v>1.8677599999999999E-10</c:v>
                </c:pt>
                <c:pt idx="11219">
                  <c:v>1.8677599999999999E-10</c:v>
                </c:pt>
                <c:pt idx="11220">
                  <c:v>1.8679900000000001E-10</c:v>
                </c:pt>
                <c:pt idx="11221">
                  <c:v>1.86825E-10</c:v>
                </c:pt>
                <c:pt idx="11222">
                  <c:v>1.8686899999999999E-10</c:v>
                </c:pt>
                <c:pt idx="11223">
                  <c:v>1.8688399999999999E-10</c:v>
                </c:pt>
                <c:pt idx="11224">
                  <c:v>1.8689299999999999E-10</c:v>
                </c:pt>
                <c:pt idx="11225">
                  <c:v>1.86898E-10</c:v>
                </c:pt>
                <c:pt idx="11226">
                  <c:v>1.86906E-10</c:v>
                </c:pt>
                <c:pt idx="11227">
                  <c:v>1.86907E-10</c:v>
                </c:pt>
                <c:pt idx="11228">
                  <c:v>1.86915E-10</c:v>
                </c:pt>
                <c:pt idx="11229">
                  <c:v>1.8693800000000001E-10</c:v>
                </c:pt>
                <c:pt idx="11230">
                  <c:v>1.86943E-10</c:v>
                </c:pt>
                <c:pt idx="11231">
                  <c:v>1.8695300000000001E-10</c:v>
                </c:pt>
                <c:pt idx="11232">
                  <c:v>1.86961E-10</c:v>
                </c:pt>
                <c:pt idx="11233">
                  <c:v>1.8697700000000001E-10</c:v>
                </c:pt>
                <c:pt idx="11234">
                  <c:v>1.86982E-10</c:v>
                </c:pt>
                <c:pt idx="11235">
                  <c:v>1.8701600000000001E-10</c:v>
                </c:pt>
                <c:pt idx="11236">
                  <c:v>1.87036E-10</c:v>
                </c:pt>
                <c:pt idx="11237">
                  <c:v>1.8704699999999999E-10</c:v>
                </c:pt>
                <c:pt idx="11238">
                  <c:v>1.87075E-10</c:v>
                </c:pt>
                <c:pt idx="11239">
                  <c:v>1.8707699999999999E-10</c:v>
                </c:pt>
                <c:pt idx="11240">
                  <c:v>1.8708800000000001E-10</c:v>
                </c:pt>
                <c:pt idx="11241">
                  <c:v>1.8709499999999999E-10</c:v>
                </c:pt>
                <c:pt idx="11242">
                  <c:v>1.8710600000000001E-10</c:v>
                </c:pt>
                <c:pt idx="11243">
                  <c:v>1.87115E-10</c:v>
                </c:pt>
                <c:pt idx="11244">
                  <c:v>1.87115E-10</c:v>
                </c:pt>
                <c:pt idx="11245">
                  <c:v>1.87117E-10</c:v>
                </c:pt>
                <c:pt idx="11246">
                  <c:v>1.8712499999999999E-10</c:v>
                </c:pt>
                <c:pt idx="11247">
                  <c:v>1.87127E-10</c:v>
                </c:pt>
                <c:pt idx="11248">
                  <c:v>1.87129E-10</c:v>
                </c:pt>
                <c:pt idx="11249">
                  <c:v>1.8715599999999999E-10</c:v>
                </c:pt>
                <c:pt idx="11250">
                  <c:v>1.8720000000000001E-10</c:v>
                </c:pt>
                <c:pt idx="11251">
                  <c:v>1.8721200000000001E-10</c:v>
                </c:pt>
                <c:pt idx="11252">
                  <c:v>1.8721299999999999E-10</c:v>
                </c:pt>
                <c:pt idx="11253">
                  <c:v>1.87214E-10</c:v>
                </c:pt>
                <c:pt idx="11254">
                  <c:v>1.8721500000000001E-10</c:v>
                </c:pt>
                <c:pt idx="11255">
                  <c:v>1.8722199999999999E-10</c:v>
                </c:pt>
                <c:pt idx="11256">
                  <c:v>1.87232E-10</c:v>
                </c:pt>
                <c:pt idx="11257">
                  <c:v>1.87247E-10</c:v>
                </c:pt>
                <c:pt idx="11258">
                  <c:v>1.87277E-10</c:v>
                </c:pt>
                <c:pt idx="11259">
                  <c:v>1.8728700000000001E-10</c:v>
                </c:pt>
                <c:pt idx="11260">
                  <c:v>1.8729099999999999E-10</c:v>
                </c:pt>
                <c:pt idx="11261">
                  <c:v>1.87298E-10</c:v>
                </c:pt>
                <c:pt idx="11262">
                  <c:v>1.87313E-10</c:v>
                </c:pt>
                <c:pt idx="11263">
                  <c:v>1.8731400000000001E-10</c:v>
                </c:pt>
                <c:pt idx="11264">
                  <c:v>1.8733200000000001E-10</c:v>
                </c:pt>
                <c:pt idx="11265">
                  <c:v>1.87341E-10</c:v>
                </c:pt>
                <c:pt idx="11266">
                  <c:v>1.87344E-10</c:v>
                </c:pt>
                <c:pt idx="11267">
                  <c:v>1.87368E-10</c:v>
                </c:pt>
                <c:pt idx="11268">
                  <c:v>1.8736900000000001E-10</c:v>
                </c:pt>
                <c:pt idx="11269">
                  <c:v>1.8739600000000001E-10</c:v>
                </c:pt>
                <c:pt idx="11270">
                  <c:v>1.8744400000000001E-10</c:v>
                </c:pt>
                <c:pt idx="11271">
                  <c:v>1.8745600000000001E-10</c:v>
                </c:pt>
                <c:pt idx="11272">
                  <c:v>1.8745699999999999E-10</c:v>
                </c:pt>
                <c:pt idx="11273">
                  <c:v>1.87476E-10</c:v>
                </c:pt>
                <c:pt idx="11274">
                  <c:v>1.8748600000000001E-10</c:v>
                </c:pt>
                <c:pt idx="11275">
                  <c:v>1.8748900000000001E-10</c:v>
                </c:pt>
                <c:pt idx="11276">
                  <c:v>1.8749599999999999E-10</c:v>
                </c:pt>
                <c:pt idx="11277">
                  <c:v>1.8750700000000001E-10</c:v>
                </c:pt>
                <c:pt idx="11278">
                  <c:v>1.8751900000000001E-10</c:v>
                </c:pt>
                <c:pt idx="11279">
                  <c:v>1.87521E-10</c:v>
                </c:pt>
                <c:pt idx="11280">
                  <c:v>1.87527E-10</c:v>
                </c:pt>
                <c:pt idx="11281">
                  <c:v>1.8752899999999999E-10</c:v>
                </c:pt>
                <c:pt idx="11282">
                  <c:v>1.8753700000000001E-10</c:v>
                </c:pt>
                <c:pt idx="11283">
                  <c:v>1.8753799999999999E-10</c:v>
                </c:pt>
                <c:pt idx="11284">
                  <c:v>1.8754300000000001E-10</c:v>
                </c:pt>
                <c:pt idx="11285">
                  <c:v>1.8755200000000001E-10</c:v>
                </c:pt>
                <c:pt idx="11286">
                  <c:v>1.8757699999999999E-10</c:v>
                </c:pt>
                <c:pt idx="11287">
                  <c:v>1.87581E-10</c:v>
                </c:pt>
                <c:pt idx="11288">
                  <c:v>1.87606E-10</c:v>
                </c:pt>
                <c:pt idx="11289">
                  <c:v>1.87624E-10</c:v>
                </c:pt>
                <c:pt idx="11290">
                  <c:v>1.87636E-10</c:v>
                </c:pt>
                <c:pt idx="11291">
                  <c:v>1.8766100000000001E-10</c:v>
                </c:pt>
                <c:pt idx="11292">
                  <c:v>1.87663E-10</c:v>
                </c:pt>
                <c:pt idx="11293">
                  <c:v>1.8767300000000001E-10</c:v>
                </c:pt>
                <c:pt idx="11294">
                  <c:v>1.87681E-10</c:v>
                </c:pt>
                <c:pt idx="11295">
                  <c:v>1.87702E-10</c:v>
                </c:pt>
                <c:pt idx="11296">
                  <c:v>1.8773000000000001E-10</c:v>
                </c:pt>
                <c:pt idx="11297">
                  <c:v>1.8775499999999999E-10</c:v>
                </c:pt>
                <c:pt idx="11298">
                  <c:v>1.8775499999999999E-10</c:v>
                </c:pt>
                <c:pt idx="11299">
                  <c:v>1.8775700000000001E-10</c:v>
                </c:pt>
                <c:pt idx="11300">
                  <c:v>1.87762E-10</c:v>
                </c:pt>
                <c:pt idx="11301">
                  <c:v>1.8776399999999999E-10</c:v>
                </c:pt>
                <c:pt idx="11302">
                  <c:v>1.8778499999999999E-10</c:v>
                </c:pt>
                <c:pt idx="11303">
                  <c:v>1.8778799999999999E-10</c:v>
                </c:pt>
                <c:pt idx="11304">
                  <c:v>1.87792E-10</c:v>
                </c:pt>
                <c:pt idx="11305">
                  <c:v>1.87804E-10</c:v>
                </c:pt>
                <c:pt idx="11306">
                  <c:v>1.8786099999999999E-10</c:v>
                </c:pt>
                <c:pt idx="11307">
                  <c:v>1.87865E-10</c:v>
                </c:pt>
                <c:pt idx="11308">
                  <c:v>1.8788199999999999E-10</c:v>
                </c:pt>
                <c:pt idx="11309">
                  <c:v>1.8790599999999999E-10</c:v>
                </c:pt>
                <c:pt idx="11310">
                  <c:v>1.87922E-10</c:v>
                </c:pt>
                <c:pt idx="11311">
                  <c:v>1.8794E-10</c:v>
                </c:pt>
                <c:pt idx="11312">
                  <c:v>1.8796800000000001E-10</c:v>
                </c:pt>
                <c:pt idx="11313">
                  <c:v>1.8797400000000001E-10</c:v>
                </c:pt>
                <c:pt idx="11314">
                  <c:v>1.8799200000000001E-10</c:v>
                </c:pt>
                <c:pt idx="11315">
                  <c:v>1.8801300000000001E-10</c:v>
                </c:pt>
                <c:pt idx="11316">
                  <c:v>1.8801600000000001E-10</c:v>
                </c:pt>
                <c:pt idx="11317">
                  <c:v>1.88039E-10</c:v>
                </c:pt>
                <c:pt idx="11318">
                  <c:v>1.8805399999999999E-10</c:v>
                </c:pt>
                <c:pt idx="11319">
                  <c:v>1.8806299999999999E-10</c:v>
                </c:pt>
                <c:pt idx="11320">
                  <c:v>1.88067E-10</c:v>
                </c:pt>
                <c:pt idx="11321">
                  <c:v>1.8807100000000001E-10</c:v>
                </c:pt>
                <c:pt idx="11322">
                  <c:v>1.88073E-10</c:v>
                </c:pt>
                <c:pt idx="11323">
                  <c:v>1.8807499999999999E-10</c:v>
                </c:pt>
                <c:pt idx="11324">
                  <c:v>1.88091E-10</c:v>
                </c:pt>
                <c:pt idx="11325">
                  <c:v>1.8809200000000001E-10</c:v>
                </c:pt>
                <c:pt idx="11326">
                  <c:v>1.88106E-10</c:v>
                </c:pt>
                <c:pt idx="11327">
                  <c:v>1.8811999999999999E-10</c:v>
                </c:pt>
                <c:pt idx="11328">
                  <c:v>1.8813E-10</c:v>
                </c:pt>
                <c:pt idx="11329">
                  <c:v>1.88136E-10</c:v>
                </c:pt>
                <c:pt idx="11330">
                  <c:v>1.88142E-10</c:v>
                </c:pt>
                <c:pt idx="11331">
                  <c:v>1.88145E-10</c:v>
                </c:pt>
                <c:pt idx="11332">
                  <c:v>1.88154E-10</c:v>
                </c:pt>
                <c:pt idx="11333">
                  <c:v>1.8816199999999999E-10</c:v>
                </c:pt>
                <c:pt idx="11334">
                  <c:v>1.8818299999999999E-10</c:v>
                </c:pt>
                <c:pt idx="11335">
                  <c:v>1.8818599999999999E-10</c:v>
                </c:pt>
                <c:pt idx="11336">
                  <c:v>1.8819199999999999E-10</c:v>
                </c:pt>
                <c:pt idx="11337">
                  <c:v>1.8820000000000001E-10</c:v>
                </c:pt>
                <c:pt idx="11338">
                  <c:v>1.8821200000000001E-10</c:v>
                </c:pt>
                <c:pt idx="11339">
                  <c:v>1.8822E-10</c:v>
                </c:pt>
                <c:pt idx="11340">
                  <c:v>1.88223E-10</c:v>
                </c:pt>
                <c:pt idx="11341">
                  <c:v>1.88229E-10</c:v>
                </c:pt>
                <c:pt idx="11342">
                  <c:v>1.8823300000000001E-10</c:v>
                </c:pt>
                <c:pt idx="11343">
                  <c:v>1.8824200000000001E-10</c:v>
                </c:pt>
                <c:pt idx="11344">
                  <c:v>1.88247E-10</c:v>
                </c:pt>
                <c:pt idx="11345">
                  <c:v>1.8825199999999999E-10</c:v>
                </c:pt>
                <c:pt idx="11346">
                  <c:v>1.88256E-10</c:v>
                </c:pt>
                <c:pt idx="11347">
                  <c:v>1.8825799999999999E-10</c:v>
                </c:pt>
                <c:pt idx="11348">
                  <c:v>1.88259E-10</c:v>
                </c:pt>
                <c:pt idx="11349">
                  <c:v>1.8826400000000001E-10</c:v>
                </c:pt>
                <c:pt idx="11350">
                  <c:v>1.8829100000000001E-10</c:v>
                </c:pt>
                <c:pt idx="11351">
                  <c:v>1.8830300000000001E-10</c:v>
                </c:pt>
                <c:pt idx="11352">
                  <c:v>1.8831899999999999E-10</c:v>
                </c:pt>
                <c:pt idx="11353">
                  <c:v>1.8832400000000001E-10</c:v>
                </c:pt>
                <c:pt idx="11354">
                  <c:v>1.88344E-10</c:v>
                </c:pt>
                <c:pt idx="11355">
                  <c:v>1.88353E-10</c:v>
                </c:pt>
                <c:pt idx="11356">
                  <c:v>1.88368E-10</c:v>
                </c:pt>
                <c:pt idx="11357">
                  <c:v>1.88371E-10</c:v>
                </c:pt>
                <c:pt idx="11358">
                  <c:v>1.88371E-10</c:v>
                </c:pt>
                <c:pt idx="11359">
                  <c:v>1.8837599999999999E-10</c:v>
                </c:pt>
                <c:pt idx="11360">
                  <c:v>1.8838799999999999E-10</c:v>
                </c:pt>
                <c:pt idx="11361">
                  <c:v>1.8839699999999999E-10</c:v>
                </c:pt>
                <c:pt idx="11362">
                  <c:v>1.8841199999999999E-10</c:v>
                </c:pt>
                <c:pt idx="11363">
                  <c:v>1.8844100000000001E-10</c:v>
                </c:pt>
                <c:pt idx="11364">
                  <c:v>1.88455E-10</c:v>
                </c:pt>
                <c:pt idx="11365">
                  <c:v>1.8845900000000001E-10</c:v>
                </c:pt>
                <c:pt idx="11366">
                  <c:v>1.8846599999999999E-10</c:v>
                </c:pt>
                <c:pt idx="11367">
                  <c:v>1.8847100000000001E-10</c:v>
                </c:pt>
                <c:pt idx="11368">
                  <c:v>1.8849000000000001E-10</c:v>
                </c:pt>
                <c:pt idx="11369">
                  <c:v>1.88497E-10</c:v>
                </c:pt>
                <c:pt idx="11370">
                  <c:v>1.88507E-10</c:v>
                </c:pt>
                <c:pt idx="11371">
                  <c:v>1.8852900000000001E-10</c:v>
                </c:pt>
                <c:pt idx="11372">
                  <c:v>1.8855900000000001E-10</c:v>
                </c:pt>
                <c:pt idx="11373">
                  <c:v>1.88561E-10</c:v>
                </c:pt>
                <c:pt idx="11374">
                  <c:v>1.8858999999999999E-10</c:v>
                </c:pt>
                <c:pt idx="11375">
                  <c:v>1.8860100000000001E-10</c:v>
                </c:pt>
                <c:pt idx="11376">
                  <c:v>1.88606E-10</c:v>
                </c:pt>
                <c:pt idx="11377">
                  <c:v>1.8861099999999999E-10</c:v>
                </c:pt>
                <c:pt idx="11378">
                  <c:v>1.88615E-10</c:v>
                </c:pt>
                <c:pt idx="11379">
                  <c:v>1.8864600000000001E-10</c:v>
                </c:pt>
                <c:pt idx="11380">
                  <c:v>1.8864600000000001E-10</c:v>
                </c:pt>
                <c:pt idx="11381">
                  <c:v>1.8866100000000001E-10</c:v>
                </c:pt>
                <c:pt idx="11382">
                  <c:v>1.88666E-10</c:v>
                </c:pt>
                <c:pt idx="11383">
                  <c:v>1.8871900000000001E-10</c:v>
                </c:pt>
                <c:pt idx="11384">
                  <c:v>1.8873799999999999E-10</c:v>
                </c:pt>
                <c:pt idx="11385">
                  <c:v>1.8874000000000001E-10</c:v>
                </c:pt>
                <c:pt idx="11386">
                  <c:v>1.8874999999999999E-10</c:v>
                </c:pt>
                <c:pt idx="11387">
                  <c:v>1.88772E-10</c:v>
                </c:pt>
                <c:pt idx="11388">
                  <c:v>1.8877399999999999E-10</c:v>
                </c:pt>
                <c:pt idx="11389">
                  <c:v>1.88784E-10</c:v>
                </c:pt>
                <c:pt idx="11390">
                  <c:v>1.8878599999999999E-10</c:v>
                </c:pt>
                <c:pt idx="11391">
                  <c:v>1.88808E-10</c:v>
                </c:pt>
                <c:pt idx="11392">
                  <c:v>1.88817E-10</c:v>
                </c:pt>
                <c:pt idx="11393">
                  <c:v>1.88838E-10</c:v>
                </c:pt>
                <c:pt idx="11394">
                  <c:v>1.88844E-10</c:v>
                </c:pt>
                <c:pt idx="11395">
                  <c:v>1.8888E-10</c:v>
                </c:pt>
                <c:pt idx="11396">
                  <c:v>1.88883E-10</c:v>
                </c:pt>
                <c:pt idx="11397">
                  <c:v>1.8888400000000001E-10</c:v>
                </c:pt>
                <c:pt idx="11398">
                  <c:v>1.8889399999999999E-10</c:v>
                </c:pt>
                <c:pt idx="11399">
                  <c:v>1.8890599999999999E-10</c:v>
                </c:pt>
                <c:pt idx="11400">
                  <c:v>1.8892000000000001E-10</c:v>
                </c:pt>
                <c:pt idx="11401">
                  <c:v>1.8892000000000001E-10</c:v>
                </c:pt>
                <c:pt idx="11402">
                  <c:v>1.88949E-10</c:v>
                </c:pt>
                <c:pt idx="11403">
                  <c:v>1.88953E-10</c:v>
                </c:pt>
                <c:pt idx="11404">
                  <c:v>1.88955E-10</c:v>
                </c:pt>
                <c:pt idx="11405">
                  <c:v>1.88956E-10</c:v>
                </c:pt>
                <c:pt idx="11406">
                  <c:v>1.88956E-10</c:v>
                </c:pt>
                <c:pt idx="11407">
                  <c:v>1.8899600000000001E-10</c:v>
                </c:pt>
                <c:pt idx="11408">
                  <c:v>1.8902000000000001E-10</c:v>
                </c:pt>
                <c:pt idx="11409">
                  <c:v>1.8905399999999999E-10</c:v>
                </c:pt>
                <c:pt idx="11410">
                  <c:v>1.8906200000000001E-10</c:v>
                </c:pt>
                <c:pt idx="11411">
                  <c:v>1.8906800000000001E-10</c:v>
                </c:pt>
                <c:pt idx="11412">
                  <c:v>1.89076E-10</c:v>
                </c:pt>
                <c:pt idx="11413">
                  <c:v>1.89118E-10</c:v>
                </c:pt>
                <c:pt idx="11414">
                  <c:v>1.8912500000000001E-10</c:v>
                </c:pt>
                <c:pt idx="11415">
                  <c:v>1.8914000000000001E-10</c:v>
                </c:pt>
                <c:pt idx="11416">
                  <c:v>1.89154E-10</c:v>
                </c:pt>
                <c:pt idx="11417">
                  <c:v>1.8916E-10</c:v>
                </c:pt>
                <c:pt idx="11418">
                  <c:v>1.89176E-10</c:v>
                </c:pt>
                <c:pt idx="11419">
                  <c:v>1.89182E-10</c:v>
                </c:pt>
                <c:pt idx="11420">
                  <c:v>1.89182E-10</c:v>
                </c:pt>
                <c:pt idx="11421">
                  <c:v>1.8918900000000001E-10</c:v>
                </c:pt>
                <c:pt idx="11422">
                  <c:v>1.8919500000000001E-10</c:v>
                </c:pt>
                <c:pt idx="11423">
                  <c:v>1.89197E-10</c:v>
                </c:pt>
                <c:pt idx="11424">
                  <c:v>1.8920100000000001E-10</c:v>
                </c:pt>
                <c:pt idx="11425">
                  <c:v>1.8921000000000001E-10</c:v>
                </c:pt>
                <c:pt idx="11426">
                  <c:v>1.8921999999999999E-10</c:v>
                </c:pt>
                <c:pt idx="11427">
                  <c:v>1.89221E-10</c:v>
                </c:pt>
                <c:pt idx="11428">
                  <c:v>1.89227E-10</c:v>
                </c:pt>
                <c:pt idx="11429">
                  <c:v>1.89233E-10</c:v>
                </c:pt>
                <c:pt idx="11430">
                  <c:v>1.8923499999999999E-10</c:v>
                </c:pt>
                <c:pt idx="11431">
                  <c:v>1.8925899999999999E-10</c:v>
                </c:pt>
                <c:pt idx="11432">
                  <c:v>1.89278E-10</c:v>
                </c:pt>
                <c:pt idx="11433">
                  <c:v>1.89284E-10</c:v>
                </c:pt>
                <c:pt idx="11434">
                  <c:v>1.8929499999999999E-10</c:v>
                </c:pt>
                <c:pt idx="11435">
                  <c:v>1.8930600000000001E-10</c:v>
                </c:pt>
                <c:pt idx="11436">
                  <c:v>1.89317E-10</c:v>
                </c:pt>
                <c:pt idx="11437">
                  <c:v>1.89356E-10</c:v>
                </c:pt>
                <c:pt idx="11438">
                  <c:v>1.8936399999999999E-10</c:v>
                </c:pt>
                <c:pt idx="11439">
                  <c:v>1.8936399999999999E-10</c:v>
                </c:pt>
                <c:pt idx="11440">
                  <c:v>1.89374E-10</c:v>
                </c:pt>
                <c:pt idx="11441">
                  <c:v>1.8937899999999999E-10</c:v>
                </c:pt>
                <c:pt idx="11442">
                  <c:v>1.8938499999999999E-10</c:v>
                </c:pt>
                <c:pt idx="11443">
                  <c:v>1.89386E-10</c:v>
                </c:pt>
                <c:pt idx="11444">
                  <c:v>1.8938799999999999E-10</c:v>
                </c:pt>
                <c:pt idx="11445">
                  <c:v>1.89396E-10</c:v>
                </c:pt>
                <c:pt idx="11446">
                  <c:v>1.8939699999999999E-10</c:v>
                </c:pt>
                <c:pt idx="11447">
                  <c:v>1.89405E-10</c:v>
                </c:pt>
                <c:pt idx="11448">
                  <c:v>1.89413E-10</c:v>
                </c:pt>
                <c:pt idx="11449">
                  <c:v>1.8941899999999999E-10</c:v>
                </c:pt>
                <c:pt idx="11450">
                  <c:v>1.8944299999999999E-10</c:v>
                </c:pt>
                <c:pt idx="11451">
                  <c:v>1.8944599999999999E-10</c:v>
                </c:pt>
                <c:pt idx="11452">
                  <c:v>1.8945700000000001E-10</c:v>
                </c:pt>
                <c:pt idx="11453">
                  <c:v>1.8946399999999999E-10</c:v>
                </c:pt>
                <c:pt idx="11454">
                  <c:v>1.8951400000000001E-10</c:v>
                </c:pt>
                <c:pt idx="11455">
                  <c:v>1.89543E-10</c:v>
                </c:pt>
                <c:pt idx="11456">
                  <c:v>1.89543E-10</c:v>
                </c:pt>
                <c:pt idx="11457">
                  <c:v>1.8955399999999999E-10</c:v>
                </c:pt>
                <c:pt idx="11458">
                  <c:v>1.89558E-10</c:v>
                </c:pt>
                <c:pt idx="11459">
                  <c:v>1.8956500000000001E-10</c:v>
                </c:pt>
                <c:pt idx="11460">
                  <c:v>1.8959200000000001E-10</c:v>
                </c:pt>
                <c:pt idx="11461">
                  <c:v>1.8959200000000001E-10</c:v>
                </c:pt>
                <c:pt idx="11462">
                  <c:v>1.89613E-10</c:v>
                </c:pt>
                <c:pt idx="11463">
                  <c:v>1.89615E-10</c:v>
                </c:pt>
                <c:pt idx="11464">
                  <c:v>1.89619E-10</c:v>
                </c:pt>
                <c:pt idx="11465">
                  <c:v>1.89625E-10</c:v>
                </c:pt>
                <c:pt idx="11466">
                  <c:v>1.89636E-10</c:v>
                </c:pt>
                <c:pt idx="11467">
                  <c:v>1.89636E-10</c:v>
                </c:pt>
                <c:pt idx="11468">
                  <c:v>1.8964400000000001E-10</c:v>
                </c:pt>
                <c:pt idx="11469">
                  <c:v>1.8964799999999999E-10</c:v>
                </c:pt>
                <c:pt idx="11470">
                  <c:v>1.89649E-10</c:v>
                </c:pt>
                <c:pt idx="11471">
                  <c:v>1.8967700000000001E-10</c:v>
                </c:pt>
                <c:pt idx="11472">
                  <c:v>1.89682E-10</c:v>
                </c:pt>
                <c:pt idx="11473">
                  <c:v>1.8969800000000001E-10</c:v>
                </c:pt>
                <c:pt idx="11474">
                  <c:v>1.8971999999999999E-10</c:v>
                </c:pt>
                <c:pt idx="11475">
                  <c:v>1.8973700000000001E-10</c:v>
                </c:pt>
                <c:pt idx="11476">
                  <c:v>1.8974699999999999E-10</c:v>
                </c:pt>
                <c:pt idx="11477">
                  <c:v>1.89763E-10</c:v>
                </c:pt>
                <c:pt idx="11478">
                  <c:v>1.89775E-10</c:v>
                </c:pt>
                <c:pt idx="11479">
                  <c:v>1.8977600000000001E-10</c:v>
                </c:pt>
                <c:pt idx="11480">
                  <c:v>1.8977999999999999E-10</c:v>
                </c:pt>
                <c:pt idx="11481">
                  <c:v>1.89781E-10</c:v>
                </c:pt>
                <c:pt idx="11482">
                  <c:v>1.89784E-10</c:v>
                </c:pt>
                <c:pt idx="11483">
                  <c:v>1.8980099999999999E-10</c:v>
                </c:pt>
                <c:pt idx="11484">
                  <c:v>1.89835E-10</c:v>
                </c:pt>
                <c:pt idx="11485">
                  <c:v>1.89857E-10</c:v>
                </c:pt>
                <c:pt idx="11486">
                  <c:v>1.8985800000000001E-10</c:v>
                </c:pt>
                <c:pt idx="11487">
                  <c:v>1.8986400000000001E-10</c:v>
                </c:pt>
                <c:pt idx="11488">
                  <c:v>1.8986700000000001E-10</c:v>
                </c:pt>
                <c:pt idx="11489">
                  <c:v>1.8987300000000001E-10</c:v>
                </c:pt>
                <c:pt idx="11490">
                  <c:v>1.8989100000000001E-10</c:v>
                </c:pt>
                <c:pt idx="11491">
                  <c:v>1.8990900000000001E-10</c:v>
                </c:pt>
                <c:pt idx="11492">
                  <c:v>1.8992100000000001E-10</c:v>
                </c:pt>
                <c:pt idx="11493">
                  <c:v>1.8992499999999999E-10</c:v>
                </c:pt>
                <c:pt idx="11494">
                  <c:v>1.89935E-10</c:v>
                </c:pt>
                <c:pt idx="11495">
                  <c:v>1.8994200000000001E-10</c:v>
                </c:pt>
                <c:pt idx="11496">
                  <c:v>1.90001E-10</c:v>
                </c:pt>
                <c:pt idx="11497">
                  <c:v>1.9001400000000001E-10</c:v>
                </c:pt>
                <c:pt idx="11498">
                  <c:v>1.9004E-10</c:v>
                </c:pt>
                <c:pt idx="11499">
                  <c:v>1.90058E-10</c:v>
                </c:pt>
                <c:pt idx="11500">
                  <c:v>1.9007E-10</c:v>
                </c:pt>
                <c:pt idx="11501">
                  <c:v>1.90077E-10</c:v>
                </c:pt>
                <c:pt idx="11502">
                  <c:v>1.9008100000000001E-10</c:v>
                </c:pt>
                <c:pt idx="11503">
                  <c:v>1.90098E-10</c:v>
                </c:pt>
                <c:pt idx="11504">
                  <c:v>1.9013899999999999E-10</c:v>
                </c:pt>
                <c:pt idx="11505">
                  <c:v>1.9014199999999999E-10</c:v>
                </c:pt>
                <c:pt idx="11506">
                  <c:v>1.9015600000000001E-10</c:v>
                </c:pt>
                <c:pt idx="11507">
                  <c:v>1.90158E-10</c:v>
                </c:pt>
                <c:pt idx="11508">
                  <c:v>1.9016299999999999E-10</c:v>
                </c:pt>
                <c:pt idx="11509">
                  <c:v>1.9016599999999999E-10</c:v>
                </c:pt>
                <c:pt idx="11510">
                  <c:v>1.90167E-10</c:v>
                </c:pt>
                <c:pt idx="11511">
                  <c:v>1.9017100000000001E-10</c:v>
                </c:pt>
                <c:pt idx="11512">
                  <c:v>1.9017199999999999E-10</c:v>
                </c:pt>
                <c:pt idx="11513">
                  <c:v>1.9020799999999999E-10</c:v>
                </c:pt>
                <c:pt idx="11514">
                  <c:v>1.90221E-10</c:v>
                </c:pt>
                <c:pt idx="11515">
                  <c:v>1.9023400000000001E-10</c:v>
                </c:pt>
                <c:pt idx="11516">
                  <c:v>1.90236E-10</c:v>
                </c:pt>
                <c:pt idx="11517">
                  <c:v>1.9024699999999999E-10</c:v>
                </c:pt>
                <c:pt idx="11518">
                  <c:v>1.90299E-10</c:v>
                </c:pt>
                <c:pt idx="11519">
                  <c:v>1.90302E-10</c:v>
                </c:pt>
                <c:pt idx="11520">
                  <c:v>1.90314E-10</c:v>
                </c:pt>
                <c:pt idx="11521">
                  <c:v>1.9031600000000001E-10</c:v>
                </c:pt>
                <c:pt idx="11522">
                  <c:v>1.9032E-10</c:v>
                </c:pt>
                <c:pt idx="11523">
                  <c:v>1.9033199999999999E-10</c:v>
                </c:pt>
                <c:pt idx="11524">
                  <c:v>1.9033400000000001E-10</c:v>
                </c:pt>
                <c:pt idx="11525">
                  <c:v>1.9033400000000001E-10</c:v>
                </c:pt>
                <c:pt idx="11526">
                  <c:v>1.9034000000000001E-10</c:v>
                </c:pt>
                <c:pt idx="11527">
                  <c:v>1.90342E-10</c:v>
                </c:pt>
                <c:pt idx="11528">
                  <c:v>1.9036199999999999E-10</c:v>
                </c:pt>
                <c:pt idx="11529">
                  <c:v>1.9036799999999999E-10</c:v>
                </c:pt>
                <c:pt idx="11530">
                  <c:v>1.9039700000000001E-10</c:v>
                </c:pt>
                <c:pt idx="11531">
                  <c:v>1.9040699999999999E-10</c:v>
                </c:pt>
                <c:pt idx="11532">
                  <c:v>1.90411E-10</c:v>
                </c:pt>
                <c:pt idx="11533">
                  <c:v>1.9041800000000001E-10</c:v>
                </c:pt>
                <c:pt idx="11534">
                  <c:v>1.9045199999999999E-10</c:v>
                </c:pt>
                <c:pt idx="11535">
                  <c:v>1.9046999999999999E-10</c:v>
                </c:pt>
                <c:pt idx="11536">
                  <c:v>1.9046999999999999E-10</c:v>
                </c:pt>
                <c:pt idx="11537">
                  <c:v>1.9049099999999999E-10</c:v>
                </c:pt>
                <c:pt idx="11538">
                  <c:v>1.9049699999999999E-10</c:v>
                </c:pt>
                <c:pt idx="11539">
                  <c:v>1.90517E-10</c:v>
                </c:pt>
                <c:pt idx="11540">
                  <c:v>1.90535E-10</c:v>
                </c:pt>
                <c:pt idx="11541">
                  <c:v>1.90541E-10</c:v>
                </c:pt>
                <c:pt idx="11542">
                  <c:v>1.90541E-10</c:v>
                </c:pt>
                <c:pt idx="11543">
                  <c:v>1.9055100000000001E-10</c:v>
                </c:pt>
                <c:pt idx="11544">
                  <c:v>1.9055400000000001E-10</c:v>
                </c:pt>
                <c:pt idx="11545">
                  <c:v>1.9057800000000001E-10</c:v>
                </c:pt>
                <c:pt idx="11546">
                  <c:v>1.9057899999999999E-10</c:v>
                </c:pt>
                <c:pt idx="11547">
                  <c:v>1.9058100000000001E-10</c:v>
                </c:pt>
                <c:pt idx="11548">
                  <c:v>1.9058799999999999E-10</c:v>
                </c:pt>
                <c:pt idx="11549">
                  <c:v>1.9059699999999999E-10</c:v>
                </c:pt>
                <c:pt idx="11550">
                  <c:v>1.9062000000000001E-10</c:v>
                </c:pt>
                <c:pt idx="11551">
                  <c:v>1.90622E-10</c:v>
                </c:pt>
                <c:pt idx="11552">
                  <c:v>1.90622E-10</c:v>
                </c:pt>
                <c:pt idx="11553">
                  <c:v>1.90622E-10</c:v>
                </c:pt>
                <c:pt idx="11554">
                  <c:v>1.9062399999999999E-10</c:v>
                </c:pt>
                <c:pt idx="11555">
                  <c:v>1.90634E-10</c:v>
                </c:pt>
                <c:pt idx="11556">
                  <c:v>1.9065300000000001E-10</c:v>
                </c:pt>
                <c:pt idx="11557">
                  <c:v>1.9065699999999999E-10</c:v>
                </c:pt>
                <c:pt idx="11558">
                  <c:v>1.9066599999999999E-10</c:v>
                </c:pt>
                <c:pt idx="11559">
                  <c:v>1.90667E-10</c:v>
                </c:pt>
                <c:pt idx="11560">
                  <c:v>1.90673E-10</c:v>
                </c:pt>
                <c:pt idx="11561">
                  <c:v>1.9068000000000001E-10</c:v>
                </c:pt>
                <c:pt idx="11562">
                  <c:v>1.9070100000000001E-10</c:v>
                </c:pt>
                <c:pt idx="11563">
                  <c:v>1.9071300000000001E-10</c:v>
                </c:pt>
                <c:pt idx="11564">
                  <c:v>1.90715E-10</c:v>
                </c:pt>
                <c:pt idx="11565">
                  <c:v>1.90748E-10</c:v>
                </c:pt>
                <c:pt idx="11566">
                  <c:v>1.90761E-10</c:v>
                </c:pt>
                <c:pt idx="11567">
                  <c:v>1.90766E-10</c:v>
                </c:pt>
                <c:pt idx="11568">
                  <c:v>1.9079800000000001E-10</c:v>
                </c:pt>
                <c:pt idx="11569">
                  <c:v>1.9080400000000001E-10</c:v>
                </c:pt>
                <c:pt idx="11570">
                  <c:v>1.9082200000000001E-10</c:v>
                </c:pt>
                <c:pt idx="11571">
                  <c:v>1.9084600000000001E-10</c:v>
                </c:pt>
                <c:pt idx="11572">
                  <c:v>1.90854E-10</c:v>
                </c:pt>
                <c:pt idx="11573">
                  <c:v>1.90857E-10</c:v>
                </c:pt>
                <c:pt idx="11574">
                  <c:v>1.9086700000000001E-10</c:v>
                </c:pt>
                <c:pt idx="11575">
                  <c:v>1.9088200000000001E-10</c:v>
                </c:pt>
                <c:pt idx="11576">
                  <c:v>1.9088599999999999E-10</c:v>
                </c:pt>
                <c:pt idx="11577">
                  <c:v>1.90899E-10</c:v>
                </c:pt>
                <c:pt idx="11578">
                  <c:v>1.9090399999999999E-10</c:v>
                </c:pt>
                <c:pt idx="11579">
                  <c:v>1.9091500000000001E-10</c:v>
                </c:pt>
                <c:pt idx="11580">
                  <c:v>1.9094599999999999E-10</c:v>
                </c:pt>
                <c:pt idx="11581">
                  <c:v>1.9095499999999999E-10</c:v>
                </c:pt>
                <c:pt idx="11582">
                  <c:v>1.9096999999999999E-10</c:v>
                </c:pt>
                <c:pt idx="11583">
                  <c:v>1.90971E-10</c:v>
                </c:pt>
                <c:pt idx="11584">
                  <c:v>1.9097299999999999E-10</c:v>
                </c:pt>
                <c:pt idx="11585">
                  <c:v>1.9098499999999999E-10</c:v>
                </c:pt>
                <c:pt idx="11586">
                  <c:v>1.9100600000000001E-10</c:v>
                </c:pt>
                <c:pt idx="11587">
                  <c:v>1.9101899999999999E-10</c:v>
                </c:pt>
                <c:pt idx="11588">
                  <c:v>1.9102499999999999E-10</c:v>
                </c:pt>
                <c:pt idx="11589">
                  <c:v>1.9103399999999999E-10</c:v>
                </c:pt>
                <c:pt idx="11590">
                  <c:v>1.91041E-10</c:v>
                </c:pt>
                <c:pt idx="11591">
                  <c:v>1.9104500000000001E-10</c:v>
                </c:pt>
                <c:pt idx="11592">
                  <c:v>1.9105499999999999E-10</c:v>
                </c:pt>
                <c:pt idx="11593">
                  <c:v>1.91071E-10</c:v>
                </c:pt>
                <c:pt idx="11594">
                  <c:v>1.91104E-10</c:v>
                </c:pt>
                <c:pt idx="11595">
                  <c:v>1.91137E-10</c:v>
                </c:pt>
                <c:pt idx="11596">
                  <c:v>1.91149E-10</c:v>
                </c:pt>
                <c:pt idx="11597">
                  <c:v>1.9115300000000001E-10</c:v>
                </c:pt>
                <c:pt idx="11598">
                  <c:v>1.9115399999999999E-10</c:v>
                </c:pt>
                <c:pt idx="11599">
                  <c:v>1.9118600000000001E-10</c:v>
                </c:pt>
                <c:pt idx="11600">
                  <c:v>1.91191E-10</c:v>
                </c:pt>
                <c:pt idx="11601">
                  <c:v>1.91197E-10</c:v>
                </c:pt>
                <c:pt idx="11602">
                  <c:v>1.9119899999999999E-10</c:v>
                </c:pt>
                <c:pt idx="11603">
                  <c:v>1.9122300000000001E-10</c:v>
                </c:pt>
                <c:pt idx="11604">
                  <c:v>1.9122600000000001E-10</c:v>
                </c:pt>
                <c:pt idx="11605">
                  <c:v>1.9123800000000001E-10</c:v>
                </c:pt>
                <c:pt idx="11606">
                  <c:v>1.91273E-10</c:v>
                </c:pt>
                <c:pt idx="11607">
                  <c:v>1.9127700000000001E-10</c:v>
                </c:pt>
                <c:pt idx="11608">
                  <c:v>1.91291E-10</c:v>
                </c:pt>
                <c:pt idx="11609">
                  <c:v>1.91291E-10</c:v>
                </c:pt>
                <c:pt idx="11610">
                  <c:v>1.91297E-10</c:v>
                </c:pt>
                <c:pt idx="11611">
                  <c:v>1.9129899999999999E-10</c:v>
                </c:pt>
                <c:pt idx="11612">
                  <c:v>1.9132200000000001E-10</c:v>
                </c:pt>
                <c:pt idx="11613">
                  <c:v>1.91324E-10</c:v>
                </c:pt>
                <c:pt idx="11614">
                  <c:v>1.91339E-10</c:v>
                </c:pt>
                <c:pt idx="11615">
                  <c:v>1.9134000000000001E-10</c:v>
                </c:pt>
                <c:pt idx="11616">
                  <c:v>1.91366E-10</c:v>
                </c:pt>
                <c:pt idx="11617">
                  <c:v>1.9137699999999999E-10</c:v>
                </c:pt>
                <c:pt idx="11618">
                  <c:v>1.9138899999999999E-10</c:v>
                </c:pt>
                <c:pt idx="11619">
                  <c:v>1.9139499999999999E-10</c:v>
                </c:pt>
                <c:pt idx="11620">
                  <c:v>1.9140300000000001E-10</c:v>
                </c:pt>
                <c:pt idx="11621">
                  <c:v>1.9141599999999999E-10</c:v>
                </c:pt>
                <c:pt idx="11622">
                  <c:v>1.9143E-10</c:v>
                </c:pt>
                <c:pt idx="11623">
                  <c:v>1.9143399999999999E-10</c:v>
                </c:pt>
                <c:pt idx="11624">
                  <c:v>1.91442E-10</c:v>
                </c:pt>
                <c:pt idx="11625">
                  <c:v>1.9145200000000001E-10</c:v>
                </c:pt>
                <c:pt idx="11626">
                  <c:v>1.9148500000000001E-10</c:v>
                </c:pt>
                <c:pt idx="11627">
                  <c:v>1.91487E-10</c:v>
                </c:pt>
                <c:pt idx="11628">
                  <c:v>1.9151500000000001E-10</c:v>
                </c:pt>
                <c:pt idx="11629">
                  <c:v>1.9153000000000001E-10</c:v>
                </c:pt>
                <c:pt idx="11630">
                  <c:v>1.9153099999999999E-10</c:v>
                </c:pt>
                <c:pt idx="11631">
                  <c:v>1.9154899999999999E-10</c:v>
                </c:pt>
                <c:pt idx="11632">
                  <c:v>1.9154899999999999E-10</c:v>
                </c:pt>
                <c:pt idx="11633">
                  <c:v>1.91553E-10</c:v>
                </c:pt>
                <c:pt idx="11634">
                  <c:v>1.91556E-10</c:v>
                </c:pt>
                <c:pt idx="11635">
                  <c:v>1.91601E-10</c:v>
                </c:pt>
                <c:pt idx="11636">
                  <c:v>1.9160299999999999E-10</c:v>
                </c:pt>
                <c:pt idx="11637">
                  <c:v>1.9163299999999999E-10</c:v>
                </c:pt>
                <c:pt idx="11638">
                  <c:v>1.91643E-10</c:v>
                </c:pt>
                <c:pt idx="11639">
                  <c:v>1.9164700000000001E-10</c:v>
                </c:pt>
                <c:pt idx="11640">
                  <c:v>1.9168700000000001E-10</c:v>
                </c:pt>
                <c:pt idx="11641">
                  <c:v>1.9169099999999999E-10</c:v>
                </c:pt>
                <c:pt idx="11642">
                  <c:v>1.9169300000000001E-10</c:v>
                </c:pt>
                <c:pt idx="11643">
                  <c:v>1.9169399999999999E-10</c:v>
                </c:pt>
                <c:pt idx="11644">
                  <c:v>1.91698E-10</c:v>
                </c:pt>
                <c:pt idx="11645">
                  <c:v>1.9171199999999999E-10</c:v>
                </c:pt>
                <c:pt idx="11646">
                  <c:v>1.9171700000000001E-10</c:v>
                </c:pt>
                <c:pt idx="11647">
                  <c:v>1.9172099999999999E-10</c:v>
                </c:pt>
                <c:pt idx="11648">
                  <c:v>1.9175000000000001E-10</c:v>
                </c:pt>
                <c:pt idx="11649">
                  <c:v>1.9178000000000001E-10</c:v>
                </c:pt>
                <c:pt idx="11650">
                  <c:v>1.91791E-10</c:v>
                </c:pt>
                <c:pt idx="11651">
                  <c:v>1.9179200000000001E-10</c:v>
                </c:pt>
                <c:pt idx="11652">
                  <c:v>1.91803E-10</c:v>
                </c:pt>
                <c:pt idx="11653">
                  <c:v>1.9181099999999999E-10</c:v>
                </c:pt>
                <c:pt idx="11654">
                  <c:v>1.91812E-10</c:v>
                </c:pt>
                <c:pt idx="11655">
                  <c:v>1.9182299999999999E-10</c:v>
                </c:pt>
                <c:pt idx="11656">
                  <c:v>1.91845E-10</c:v>
                </c:pt>
                <c:pt idx="11657">
                  <c:v>1.91848E-10</c:v>
                </c:pt>
                <c:pt idx="11658">
                  <c:v>1.91848E-10</c:v>
                </c:pt>
                <c:pt idx="11659">
                  <c:v>1.9186499999999999E-10</c:v>
                </c:pt>
                <c:pt idx="11660">
                  <c:v>1.91869E-10</c:v>
                </c:pt>
                <c:pt idx="11661">
                  <c:v>1.91878E-10</c:v>
                </c:pt>
                <c:pt idx="11662">
                  <c:v>1.91884E-10</c:v>
                </c:pt>
                <c:pt idx="11663">
                  <c:v>1.91915E-10</c:v>
                </c:pt>
                <c:pt idx="11664">
                  <c:v>1.9193199999999999E-10</c:v>
                </c:pt>
                <c:pt idx="11665">
                  <c:v>1.9193700000000001E-10</c:v>
                </c:pt>
                <c:pt idx="11666">
                  <c:v>1.91942E-10</c:v>
                </c:pt>
                <c:pt idx="11667">
                  <c:v>1.9194600000000001E-10</c:v>
                </c:pt>
                <c:pt idx="11668">
                  <c:v>1.91951E-10</c:v>
                </c:pt>
                <c:pt idx="11669">
                  <c:v>1.9200399999999999E-10</c:v>
                </c:pt>
                <c:pt idx="11670">
                  <c:v>1.9200600000000001E-10</c:v>
                </c:pt>
                <c:pt idx="11671">
                  <c:v>1.92014E-10</c:v>
                </c:pt>
                <c:pt idx="11672">
                  <c:v>1.92023E-10</c:v>
                </c:pt>
                <c:pt idx="11673">
                  <c:v>1.9202400000000001E-10</c:v>
                </c:pt>
                <c:pt idx="11674">
                  <c:v>1.9202799999999999E-10</c:v>
                </c:pt>
                <c:pt idx="11675">
                  <c:v>1.9205400000000001E-10</c:v>
                </c:pt>
                <c:pt idx="11676">
                  <c:v>1.9207500000000001E-10</c:v>
                </c:pt>
                <c:pt idx="11677">
                  <c:v>1.9208199999999999E-10</c:v>
                </c:pt>
                <c:pt idx="11678">
                  <c:v>1.92089E-10</c:v>
                </c:pt>
                <c:pt idx="11679">
                  <c:v>1.9209099999999999E-10</c:v>
                </c:pt>
                <c:pt idx="11680">
                  <c:v>1.92092E-10</c:v>
                </c:pt>
                <c:pt idx="11681">
                  <c:v>1.9210899999999999E-10</c:v>
                </c:pt>
                <c:pt idx="11682">
                  <c:v>1.92119E-10</c:v>
                </c:pt>
                <c:pt idx="11683">
                  <c:v>1.92122E-10</c:v>
                </c:pt>
                <c:pt idx="11684">
                  <c:v>1.9214800000000001E-10</c:v>
                </c:pt>
                <c:pt idx="11685">
                  <c:v>1.92165E-10</c:v>
                </c:pt>
                <c:pt idx="11686">
                  <c:v>1.9219300000000001E-10</c:v>
                </c:pt>
                <c:pt idx="11687">
                  <c:v>1.9221400000000001E-10</c:v>
                </c:pt>
                <c:pt idx="11688">
                  <c:v>1.92222E-10</c:v>
                </c:pt>
                <c:pt idx="11689">
                  <c:v>1.9222399999999999E-10</c:v>
                </c:pt>
                <c:pt idx="11690">
                  <c:v>1.92237E-10</c:v>
                </c:pt>
                <c:pt idx="11691">
                  <c:v>1.92252E-10</c:v>
                </c:pt>
                <c:pt idx="11692">
                  <c:v>1.9226500000000001E-10</c:v>
                </c:pt>
                <c:pt idx="11693">
                  <c:v>1.9226899999999999E-10</c:v>
                </c:pt>
                <c:pt idx="11694">
                  <c:v>1.92273E-10</c:v>
                </c:pt>
                <c:pt idx="11695">
                  <c:v>1.9227400000000001E-10</c:v>
                </c:pt>
                <c:pt idx="11696">
                  <c:v>1.9228099999999999E-10</c:v>
                </c:pt>
                <c:pt idx="11697">
                  <c:v>1.9230100000000001E-10</c:v>
                </c:pt>
                <c:pt idx="11698">
                  <c:v>1.9230799999999999E-10</c:v>
                </c:pt>
                <c:pt idx="11699">
                  <c:v>1.9231300000000001E-10</c:v>
                </c:pt>
                <c:pt idx="11700">
                  <c:v>1.9234099999999999E-10</c:v>
                </c:pt>
                <c:pt idx="11701">
                  <c:v>1.92349E-10</c:v>
                </c:pt>
                <c:pt idx="11702">
                  <c:v>1.92355E-10</c:v>
                </c:pt>
                <c:pt idx="11703">
                  <c:v>1.92373E-10</c:v>
                </c:pt>
                <c:pt idx="11704">
                  <c:v>1.92373E-10</c:v>
                </c:pt>
                <c:pt idx="11705">
                  <c:v>1.92379E-10</c:v>
                </c:pt>
                <c:pt idx="11706">
                  <c:v>1.9238900000000001E-10</c:v>
                </c:pt>
                <c:pt idx="11707">
                  <c:v>1.92403E-10</c:v>
                </c:pt>
                <c:pt idx="11708">
                  <c:v>1.92433E-10</c:v>
                </c:pt>
                <c:pt idx="11709">
                  <c:v>1.9245299999999999E-10</c:v>
                </c:pt>
                <c:pt idx="11710">
                  <c:v>1.9245500000000001E-10</c:v>
                </c:pt>
                <c:pt idx="11711">
                  <c:v>1.9246199999999999E-10</c:v>
                </c:pt>
                <c:pt idx="11712">
                  <c:v>1.9246499999999999E-10</c:v>
                </c:pt>
                <c:pt idx="11713">
                  <c:v>1.9246499999999999E-10</c:v>
                </c:pt>
                <c:pt idx="11714">
                  <c:v>1.9250600000000001E-10</c:v>
                </c:pt>
                <c:pt idx="11715">
                  <c:v>1.92508E-10</c:v>
                </c:pt>
                <c:pt idx="11716">
                  <c:v>1.9251599999999999E-10</c:v>
                </c:pt>
                <c:pt idx="11717">
                  <c:v>1.9252799999999999E-10</c:v>
                </c:pt>
                <c:pt idx="11718">
                  <c:v>1.9255199999999999E-10</c:v>
                </c:pt>
                <c:pt idx="11719">
                  <c:v>1.92568E-10</c:v>
                </c:pt>
                <c:pt idx="11720">
                  <c:v>1.92577E-10</c:v>
                </c:pt>
                <c:pt idx="11721">
                  <c:v>1.9260099999999999E-10</c:v>
                </c:pt>
                <c:pt idx="11722">
                  <c:v>1.9261200000000001E-10</c:v>
                </c:pt>
                <c:pt idx="11723">
                  <c:v>1.9264500000000001E-10</c:v>
                </c:pt>
                <c:pt idx="11724">
                  <c:v>1.9265799999999999E-10</c:v>
                </c:pt>
                <c:pt idx="11725">
                  <c:v>1.9267599999999999E-10</c:v>
                </c:pt>
                <c:pt idx="11726">
                  <c:v>1.9268100000000001E-10</c:v>
                </c:pt>
                <c:pt idx="11727">
                  <c:v>1.9268700000000001E-10</c:v>
                </c:pt>
                <c:pt idx="11728">
                  <c:v>1.9269900000000001E-10</c:v>
                </c:pt>
                <c:pt idx="11729">
                  <c:v>1.9270599999999999E-10</c:v>
                </c:pt>
                <c:pt idx="11730">
                  <c:v>1.9271799999999999E-10</c:v>
                </c:pt>
                <c:pt idx="11731">
                  <c:v>1.9272099999999999E-10</c:v>
                </c:pt>
                <c:pt idx="11732">
                  <c:v>1.9272600000000001E-10</c:v>
                </c:pt>
                <c:pt idx="11733">
                  <c:v>1.92728E-10</c:v>
                </c:pt>
                <c:pt idx="11734">
                  <c:v>1.9272900000000001E-10</c:v>
                </c:pt>
                <c:pt idx="11735">
                  <c:v>1.9274400000000001E-10</c:v>
                </c:pt>
                <c:pt idx="11736">
                  <c:v>1.9274499999999999E-10</c:v>
                </c:pt>
                <c:pt idx="11737">
                  <c:v>1.9276800000000001E-10</c:v>
                </c:pt>
                <c:pt idx="11738">
                  <c:v>1.9278399999999999E-10</c:v>
                </c:pt>
                <c:pt idx="11739">
                  <c:v>1.92785E-10</c:v>
                </c:pt>
                <c:pt idx="11740">
                  <c:v>1.9278699999999999E-10</c:v>
                </c:pt>
                <c:pt idx="11741">
                  <c:v>1.92795E-10</c:v>
                </c:pt>
                <c:pt idx="11742">
                  <c:v>1.92801E-10</c:v>
                </c:pt>
                <c:pt idx="11743">
                  <c:v>1.92813E-10</c:v>
                </c:pt>
                <c:pt idx="11744">
                  <c:v>1.9282000000000001E-10</c:v>
                </c:pt>
                <c:pt idx="11745">
                  <c:v>1.9282300000000001E-10</c:v>
                </c:pt>
                <c:pt idx="11746">
                  <c:v>1.9282300000000001E-10</c:v>
                </c:pt>
                <c:pt idx="11747">
                  <c:v>1.9285699999999999E-10</c:v>
                </c:pt>
                <c:pt idx="11748">
                  <c:v>1.9287499999999999E-10</c:v>
                </c:pt>
                <c:pt idx="11749">
                  <c:v>1.92879E-10</c:v>
                </c:pt>
                <c:pt idx="11750">
                  <c:v>1.9290499999999999E-10</c:v>
                </c:pt>
                <c:pt idx="11751">
                  <c:v>1.9291399999999999E-10</c:v>
                </c:pt>
                <c:pt idx="11752">
                  <c:v>1.9291900000000001E-10</c:v>
                </c:pt>
                <c:pt idx="11753">
                  <c:v>1.9292800000000001E-10</c:v>
                </c:pt>
                <c:pt idx="11754">
                  <c:v>1.92945E-10</c:v>
                </c:pt>
                <c:pt idx="11755">
                  <c:v>1.92948E-10</c:v>
                </c:pt>
                <c:pt idx="11756">
                  <c:v>1.9296400000000001E-10</c:v>
                </c:pt>
                <c:pt idx="11757">
                  <c:v>1.9297399999999999E-10</c:v>
                </c:pt>
                <c:pt idx="11758">
                  <c:v>1.9299100000000001E-10</c:v>
                </c:pt>
                <c:pt idx="11759">
                  <c:v>1.9302199999999999E-10</c:v>
                </c:pt>
                <c:pt idx="11760">
                  <c:v>1.9303E-10</c:v>
                </c:pt>
                <c:pt idx="11761">
                  <c:v>1.93057E-10</c:v>
                </c:pt>
                <c:pt idx="11762">
                  <c:v>1.9306100000000001E-10</c:v>
                </c:pt>
                <c:pt idx="11763">
                  <c:v>1.9307000000000001E-10</c:v>
                </c:pt>
                <c:pt idx="11764">
                  <c:v>1.93072E-10</c:v>
                </c:pt>
                <c:pt idx="11765">
                  <c:v>1.9311299999999999E-10</c:v>
                </c:pt>
                <c:pt idx="11766">
                  <c:v>1.9315799999999999E-10</c:v>
                </c:pt>
                <c:pt idx="11767">
                  <c:v>1.9316999999999999E-10</c:v>
                </c:pt>
                <c:pt idx="11768">
                  <c:v>1.93174E-10</c:v>
                </c:pt>
                <c:pt idx="11769">
                  <c:v>1.9317899999999999E-10</c:v>
                </c:pt>
                <c:pt idx="11770">
                  <c:v>1.9320599999999999E-10</c:v>
                </c:pt>
                <c:pt idx="11771">
                  <c:v>1.9320899999999999E-10</c:v>
                </c:pt>
                <c:pt idx="11772">
                  <c:v>1.93228E-10</c:v>
                </c:pt>
                <c:pt idx="11773">
                  <c:v>1.93249E-10</c:v>
                </c:pt>
                <c:pt idx="11774">
                  <c:v>1.93255E-10</c:v>
                </c:pt>
                <c:pt idx="11775">
                  <c:v>1.93258E-10</c:v>
                </c:pt>
                <c:pt idx="11776">
                  <c:v>1.9325999999999999E-10</c:v>
                </c:pt>
                <c:pt idx="11777">
                  <c:v>1.93262E-10</c:v>
                </c:pt>
                <c:pt idx="11778">
                  <c:v>1.9329699999999999E-10</c:v>
                </c:pt>
                <c:pt idx="11779">
                  <c:v>1.93304E-10</c:v>
                </c:pt>
                <c:pt idx="11780">
                  <c:v>1.9331100000000001E-10</c:v>
                </c:pt>
                <c:pt idx="11781">
                  <c:v>1.93313E-10</c:v>
                </c:pt>
                <c:pt idx="11782">
                  <c:v>1.9331799999999999E-10</c:v>
                </c:pt>
                <c:pt idx="11783">
                  <c:v>1.93322E-10</c:v>
                </c:pt>
                <c:pt idx="11784">
                  <c:v>1.9332399999999999E-10</c:v>
                </c:pt>
                <c:pt idx="11785">
                  <c:v>1.9332699999999999E-10</c:v>
                </c:pt>
                <c:pt idx="11786">
                  <c:v>1.9333899999999999E-10</c:v>
                </c:pt>
                <c:pt idx="11787">
                  <c:v>1.9334E-10</c:v>
                </c:pt>
                <c:pt idx="11788">
                  <c:v>1.93367E-10</c:v>
                </c:pt>
                <c:pt idx="11789">
                  <c:v>1.9339599999999999E-10</c:v>
                </c:pt>
                <c:pt idx="11790">
                  <c:v>1.9341900000000001E-10</c:v>
                </c:pt>
                <c:pt idx="11791">
                  <c:v>1.9342899999999999E-10</c:v>
                </c:pt>
                <c:pt idx="11792">
                  <c:v>1.9344000000000001E-10</c:v>
                </c:pt>
                <c:pt idx="11793">
                  <c:v>1.9344000000000001E-10</c:v>
                </c:pt>
                <c:pt idx="11794">
                  <c:v>1.9345299999999999E-10</c:v>
                </c:pt>
                <c:pt idx="11795">
                  <c:v>1.9345500000000001E-10</c:v>
                </c:pt>
                <c:pt idx="11796">
                  <c:v>1.93475E-10</c:v>
                </c:pt>
                <c:pt idx="11797">
                  <c:v>1.9348900000000001E-10</c:v>
                </c:pt>
                <c:pt idx="11798">
                  <c:v>1.9352800000000001E-10</c:v>
                </c:pt>
                <c:pt idx="11799">
                  <c:v>1.93533E-10</c:v>
                </c:pt>
                <c:pt idx="11800">
                  <c:v>1.93539E-10</c:v>
                </c:pt>
                <c:pt idx="11801">
                  <c:v>1.93539E-10</c:v>
                </c:pt>
                <c:pt idx="11802">
                  <c:v>1.9354600000000001E-10</c:v>
                </c:pt>
                <c:pt idx="11803">
                  <c:v>1.93572E-10</c:v>
                </c:pt>
                <c:pt idx="11804">
                  <c:v>1.9359100000000001E-10</c:v>
                </c:pt>
                <c:pt idx="11805">
                  <c:v>1.9360300000000001E-10</c:v>
                </c:pt>
                <c:pt idx="11806">
                  <c:v>1.9362199999999999E-10</c:v>
                </c:pt>
                <c:pt idx="11807">
                  <c:v>1.9362400000000001E-10</c:v>
                </c:pt>
                <c:pt idx="11808">
                  <c:v>1.93644E-10</c:v>
                </c:pt>
                <c:pt idx="11809">
                  <c:v>1.9366399999999999E-10</c:v>
                </c:pt>
                <c:pt idx="11810">
                  <c:v>1.93665E-10</c:v>
                </c:pt>
                <c:pt idx="11811">
                  <c:v>1.93665E-10</c:v>
                </c:pt>
                <c:pt idx="11812">
                  <c:v>1.9367200000000001E-10</c:v>
                </c:pt>
                <c:pt idx="11813">
                  <c:v>1.9367599999999999E-10</c:v>
                </c:pt>
                <c:pt idx="11814">
                  <c:v>1.9367599999999999E-10</c:v>
                </c:pt>
                <c:pt idx="11815">
                  <c:v>1.9368199999999999E-10</c:v>
                </c:pt>
                <c:pt idx="11816">
                  <c:v>1.9369999999999999E-10</c:v>
                </c:pt>
                <c:pt idx="11817">
                  <c:v>1.93704E-10</c:v>
                </c:pt>
                <c:pt idx="11818">
                  <c:v>1.93726E-10</c:v>
                </c:pt>
                <c:pt idx="11819">
                  <c:v>1.9373600000000001E-10</c:v>
                </c:pt>
                <c:pt idx="11820">
                  <c:v>1.93738E-10</c:v>
                </c:pt>
                <c:pt idx="11821">
                  <c:v>1.9375400000000001E-10</c:v>
                </c:pt>
                <c:pt idx="11822">
                  <c:v>1.9379699999999999E-10</c:v>
                </c:pt>
                <c:pt idx="11823">
                  <c:v>1.9380500000000001E-10</c:v>
                </c:pt>
                <c:pt idx="11824">
                  <c:v>1.9380599999999999E-10</c:v>
                </c:pt>
                <c:pt idx="11825">
                  <c:v>1.9381799999999999E-10</c:v>
                </c:pt>
                <c:pt idx="11826">
                  <c:v>1.9383200000000001E-10</c:v>
                </c:pt>
                <c:pt idx="11827">
                  <c:v>1.9384E-10</c:v>
                </c:pt>
                <c:pt idx="11828">
                  <c:v>1.93852E-10</c:v>
                </c:pt>
                <c:pt idx="11829">
                  <c:v>1.93855E-10</c:v>
                </c:pt>
                <c:pt idx="11830">
                  <c:v>1.93858E-10</c:v>
                </c:pt>
                <c:pt idx="11831">
                  <c:v>1.93861E-10</c:v>
                </c:pt>
                <c:pt idx="11832">
                  <c:v>1.9386500000000001E-10</c:v>
                </c:pt>
                <c:pt idx="11833">
                  <c:v>1.9387499999999999E-10</c:v>
                </c:pt>
                <c:pt idx="11834">
                  <c:v>1.9390199999999999E-10</c:v>
                </c:pt>
                <c:pt idx="11835">
                  <c:v>1.93912E-10</c:v>
                </c:pt>
                <c:pt idx="11836">
                  <c:v>1.9391900000000001E-10</c:v>
                </c:pt>
                <c:pt idx="11837">
                  <c:v>1.93961E-10</c:v>
                </c:pt>
                <c:pt idx="11838">
                  <c:v>1.9396899999999999E-10</c:v>
                </c:pt>
                <c:pt idx="11839">
                  <c:v>1.93979E-10</c:v>
                </c:pt>
                <c:pt idx="11840">
                  <c:v>1.93988E-10</c:v>
                </c:pt>
                <c:pt idx="11841">
                  <c:v>1.9399599999999999E-10</c:v>
                </c:pt>
                <c:pt idx="11842">
                  <c:v>1.94006E-10</c:v>
                </c:pt>
                <c:pt idx="11843">
                  <c:v>1.94015E-10</c:v>
                </c:pt>
                <c:pt idx="11844">
                  <c:v>1.9402299999999999E-10</c:v>
                </c:pt>
                <c:pt idx="11845">
                  <c:v>1.9403799999999999E-10</c:v>
                </c:pt>
                <c:pt idx="11846">
                  <c:v>1.9403799999999999E-10</c:v>
                </c:pt>
                <c:pt idx="11847">
                  <c:v>1.94066E-10</c:v>
                </c:pt>
                <c:pt idx="11848">
                  <c:v>1.9406700000000001E-10</c:v>
                </c:pt>
                <c:pt idx="11849">
                  <c:v>1.9407300000000001E-10</c:v>
                </c:pt>
                <c:pt idx="11850">
                  <c:v>1.9407699999999999E-10</c:v>
                </c:pt>
                <c:pt idx="11851">
                  <c:v>1.9410099999999999E-10</c:v>
                </c:pt>
                <c:pt idx="11852">
                  <c:v>1.94102E-10</c:v>
                </c:pt>
                <c:pt idx="11853">
                  <c:v>1.9410399999999999E-10</c:v>
                </c:pt>
                <c:pt idx="11854">
                  <c:v>1.94105E-10</c:v>
                </c:pt>
                <c:pt idx="11855">
                  <c:v>1.94105E-10</c:v>
                </c:pt>
                <c:pt idx="11856">
                  <c:v>1.9410600000000001E-10</c:v>
                </c:pt>
                <c:pt idx="11857">
                  <c:v>1.94117E-10</c:v>
                </c:pt>
                <c:pt idx="11858">
                  <c:v>1.9412499999999999E-10</c:v>
                </c:pt>
                <c:pt idx="11859">
                  <c:v>1.94129E-10</c:v>
                </c:pt>
                <c:pt idx="11860">
                  <c:v>1.9413900000000001E-10</c:v>
                </c:pt>
                <c:pt idx="11861">
                  <c:v>1.9416399999999999E-10</c:v>
                </c:pt>
                <c:pt idx="11862">
                  <c:v>1.94172E-10</c:v>
                </c:pt>
                <c:pt idx="11863">
                  <c:v>1.9417300000000001E-10</c:v>
                </c:pt>
                <c:pt idx="11864">
                  <c:v>1.9420000000000001E-10</c:v>
                </c:pt>
                <c:pt idx="11865">
                  <c:v>1.9420999999999999E-10</c:v>
                </c:pt>
                <c:pt idx="11866">
                  <c:v>1.94235E-10</c:v>
                </c:pt>
                <c:pt idx="11867">
                  <c:v>1.94253E-10</c:v>
                </c:pt>
                <c:pt idx="11868">
                  <c:v>1.9427599999999999E-10</c:v>
                </c:pt>
                <c:pt idx="11869">
                  <c:v>1.9429900000000001E-10</c:v>
                </c:pt>
                <c:pt idx="11870">
                  <c:v>1.9429999999999999E-10</c:v>
                </c:pt>
                <c:pt idx="11871">
                  <c:v>1.9431E-10</c:v>
                </c:pt>
                <c:pt idx="11872">
                  <c:v>1.9431799999999999E-10</c:v>
                </c:pt>
                <c:pt idx="11873">
                  <c:v>1.94325E-10</c:v>
                </c:pt>
                <c:pt idx="11874">
                  <c:v>1.9432900000000001E-10</c:v>
                </c:pt>
                <c:pt idx="11875">
                  <c:v>1.9434799999999999E-10</c:v>
                </c:pt>
                <c:pt idx="11876">
                  <c:v>1.9437E-10</c:v>
                </c:pt>
                <c:pt idx="11877">
                  <c:v>1.9439599999999999E-10</c:v>
                </c:pt>
                <c:pt idx="11878">
                  <c:v>1.9440800000000001E-10</c:v>
                </c:pt>
                <c:pt idx="11879">
                  <c:v>1.94431E-10</c:v>
                </c:pt>
                <c:pt idx="11880">
                  <c:v>1.9446200000000001E-10</c:v>
                </c:pt>
                <c:pt idx="11881">
                  <c:v>1.9449299999999999E-10</c:v>
                </c:pt>
                <c:pt idx="11882">
                  <c:v>1.9451900000000001E-10</c:v>
                </c:pt>
                <c:pt idx="11883">
                  <c:v>1.94524E-10</c:v>
                </c:pt>
                <c:pt idx="11884">
                  <c:v>1.94563E-10</c:v>
                </c:pt>
                <c:pt idx="11885">
                  <c:v>1.9456799999999999E-10</c:v>
                </c:pt>
                <c:pt idx="11886">
                  <c:v>1.9459E-10</c:v>
                </c:pt>
                <c:pt idx="11887">
                  <c:v>1.94605E-10</c:v>
                </c:pt>
                <c:pt idx="11888">
                  <c:v>1.94617E-10</c:v>
                </c:pt>
                <c:pt idx="11889">
                  <c:v>1.94617E-10</c:v>
                </c:pt>
                <c:pt idx="11890">
                  <c:v>1.94623E-10</c:v>
                </c:pt>
                <c:pt idx="11891">
                  <c:v>1.94627E-10</c:v>
                </c:pt>
                <c:pt idx="11892">
                  <c:v>1.94636E-10</c:v>
                </c:pt>
                <c:pt idx="11893">
                  <c:v>1.9464600000000001E-10</c:v>
                </c:pt>
                <c:pt idx="11894">
                  <c:v>1.9465200000000001E-10</c:v>
                </c:pt>
                <c:pt idx="11895">
                  <c:v>1.9465299999999999E-10</c:v>
                </c:pt>
                <c:pt idx="11896">
                  <c:v>1.94654E-10</c:v>
                </c:pt>
                <c:pt idx="11897">
                  <c:v>1.94657E-10</c:v>
                </c:pt>
                <c:pt idx="11898">
                  <c:v>1.9467699999999999E-10</c:v>
                </c:pt>
                <c:pt idx="11899">
                  <c:v>1.94708E-10</c:v>
                </c:pt>
                <c:pt idx="11900">
                  <c:v>1.9471500000000001E-10</c:v>
                </c:pt>
                <c:pt idx="11901">
                  <c:v>1.9473699999999999E-10</c:v>
                </c:pt>
                <c:pt idx="11902">
                  <c:v>1.94738E-10</c:v>
                </c:pt>
                <c:pt idx="11903">
                  <c:v>1.9474299999999999E-10</c:v>
                </c:pt>
                <c:pt idx="11904">
                  <c:v>1.9474899999999999E-10</c:v>
                </c:pt>
                <c:pt idx="11905">
                  <c:v>1.94762E-10</c:v>
                </c:pt>
                <c:pt idx="11906">
                  <c:v>1.9476900000000001E-10</c:v>
                </c:pt>
                <c:pt idx="11907">
                  <c:v>1.9476999999999999E-10</c:v>
                </c:pt>
                <c:pt idx="11908">
                  <c:v>1.9479000000000001E-10</c:v>
                </c:pt>
                <c:pt idx="11909">
                  <c:v>1.9479099999999999E-10</c:v>
                </c:pt>
                <c:pt idx="11910">
                  <c:v>1.9479600000000001E-10</c:v>
                </c:pt>
                <c:pt idx="11911">
                  <c:v>1.94804E-10</c:v>
                </c:pt>
                <c:pt idx="11912">
                  <c:v>1.9482000000000001E-10</c:v>
                </c:pt>
                <c:pt idx="11913">
                  <c:v>1.9483299999999999E-10</c:v>
                </c:pt>
                <c:pt idx="11914">
                  <c:v>1.9484199999999999E-10</c:v>
                </c:pt>
                <c:pt idx="11915">
                  <c:v>1.9484499999999999E-10</c:v>
                </c:pt>
                <c:pt idx="11916">
                  <c:v>1.9484499999999999E-10</c:v>
                </c:pt>
                <c:pt idx="11917">
                  <c:v>1.9484499999999999E-10</c:v>
                </c:pt>
                <c:pt idx="11918">
                  <c:v>1.9486900000000001E-10</c:v>
                </c:pt>
                <c:pt idx="11919">
                  <c:v>1.9487E-10</c:v>
                </c:pt>
                <c:pt idx="11920">
                  <c:v>1.9489399999999999E-10</c:v>
                </c:pt>
                <c:pt idx="11921">
                  <c:v>1.9492600000000001E-10</c:v>
                </c:pt>
                <c:pt idx="11922">
                  <c:v>1.94928E-10</c:v>
                </c:pt>
                <c:pt idx="11923">
                  <c:v>1.9495600000000001E-10</c:v>
                </c:pt>
                <c:pt idx="11924">
                  <c:v>1.94958E-10</c:v>
                </c:pt>
                <c:pt idx="11925">
                  <c:v>1.9496800000000001E-10</c:v>
                </c:pt>
                <c:pt idx="11926">
                  <c:v>1.94988E-10</c:v>
                </c:pt>
                <c:pt idx="11927">
                  <c:v>1.9498900000000001E-10</c:v>
                </c:pt>
                <c:pt idx="11928">
                  <c:v>1.95009E-10</c:v>
                </c:pt>
                <c:pt idx="11929">
                  <c:v>1.9501099999999999E-10</c:v>
                </c:pt>
                <c:pt idx="11930">
                  <c:v>1.9501099999999999E-10</c:v>
                </c:pt>
                <c:pt idx="11931">
                  <c:v>1.95033E-10</c:v>
                </c:pt>
                <c:pt idx="11932">
                  <c:v>1.9503700000000001E-10</c:v>
                </c:pt>
                <c:pt idx="11933">
                  <c:v>1.9504000000000001E-10</c:v>
                </c:pt>
                <c:pt idx="11934">
                  <c:v>1.95051E-10</c:v>
                </c:pt>
                <c:pt idx="11935">
                  <c:v>1.95072E-10</c:v>
                </c:pt>
                <c:pt idx="11936">
                  <c:v>1.95094E-10</c:v>
                </c:pt>
                <c:pt idx="11937">
                  <c:v>1.9510199999999999E-10</c:v>
                </c:pt>
                <c:pt idx="11938">
                  <c:v>1.95115E-10</c:v>
                </c:pt>
                <c:pt idx="11939">
                  <c:v>1.95118E-10</c:v>
                </c:pt>
                <c:pt idx="11940">
                  <c:v>1.95124E-10</c:v>
                </c:pt>
                <c:pt idx="11941">
                  <c:v>1.9513199999999999E-10</c:v>
                </c:pt>
                <c:pt idx="11942">
                  <c:v>1.95151E-10</c:v>
                </c:pt>
                <c:pt idx="11943">
                  <c:v>1.9517600000000001E-10</c:v>
                </c:pt>
                <c:pt idx="11944">
                  <c:v>1.95202E-10</c:v>
                </c:pt>
                <c:pt idx="11945">
                  <c:v>1.95211E-10</c:v>
                </c:pt>
                <c:pt idx="11946">
                  <c:v>1.9522799999999999E-10</c:v>
                </c:pt>
                <c:pt idx="11947">
                  <c:v>1.95238E-10</c:v>
                </c:pt>
                <c:pt idx="11948">
                  <c:v>1.9525499999999999E-10</c:v>
                </c:pt>
                <c:pt idx="11949">
                  <c:v>1.95259E-10</c:v>
                </c:pt>
                <c:pt idx="11950">
                  <c:v>1.9526900000000001E-10</c:v>
                </c:pt>
                <c:pt idx="11951">
                  <c:v>1.95286E-10</c:v>
                </c:pt>
                <c:pt idx="11952">
                  <c:v>1.95301E-10</c:v>
                </c:pt>
                <c:pt idx="11953">
                  <c:v>1.9530900000000001E-10</c:v>
                </c:pt>
                <c:pt idx="11954">
                  <c:v>1.9530900000000001E-10</c:v>
                </c:pt>
                <c:pt idx="11955">
                  <c:v>1.9531E-10</c:v>
                </c:pt>
                <c:pt idx="11956">
                  <c:v>1.9532400000000001E-10</c:v>
                </c:pt>
                <c:pt idx="11957">
                  <c:v>1.9535799999999999E-10</c:v>
                </c:pt>
                <c:pt idx="11958">
                  <c:v>1.9538799999999999E-10</c:v>
                </c:pt>
                <c:pt idx="11959">
                  <c:v>1.9539900000000001E-10</c:v>
                </c:pt>
                <c:pt idx="11960">
                  <c:v>1.9540500000000001E-10</c:v>
                </c:pt>
                <c:pt idx="11961">
                  <c:v>1.9542300000000001E-10</c:v>
                </c:pt>
                <c:pt idx="11962">
                  <c:v>1.9542399999999999E-10</c:v>
                </c:pt>
                <c:pt idx="11963">
                  <c:v>1.95431E-10</c:v>
                </c:pt>
                <c:pt idx="11964">
                  <c:v>1.9543299999999999E-10</c:v>
                </c:pt>
                <c:pt idx="11965">
                  <c:v>1.9544100000000001E-10</c:v>
                </c:pt>
                <c:pt idx="11966">
                  <c:v>1.9545000000000001E-10</c:v>
                </c:pt>
                <c:pt idx="11967">
                  <c:v>1.9546500000000001E-10</c:v>
                </c:pt>
                <c:pt idx="11968">
                  <c:v>1.95476E-10</c:v>
                </c:pt>
                <c:pt idx="11969">
                  <c:v>1.9547799999999999E-10</c:v>
                </c:pt>
                <c:pt idx="11970">
                  <c:v>1.9548600000000001E-10</c:v>
                </c:pt>
                <c:pt idx="11971">
                  <c:v>1.9549800000000001E-10</c:v>
                </c:pt>
                <c:pt idx="11972">
                  <c:v>1.9550700000000001E-10</c:v>
                </c:pt>
                <c:pt idx="11973">
                  <c:v>1.9551099999999999E-10</c:v>
                </c:pt>
                <c:pt idx="11974">
                  <c:v>1.95519E-10</c:v>
                </c:pt>
                <c:pt idx="11975">
                  <c:v>1.95524E-10</c:v>
                </c:pt>
                <c:pt idx="11976">
                  <c:v>1.9553500000000001E-10</c:v>
                </c:pt>
                <c:pt idx="11977">
                  <c:v>1.95537E-10</c:v>
                </c:pt>
                <c:pt idx="11978">
                  <c:v>1.95551E-10</c:v>
                </c:pt>
                <c:pt idx="11979">
                  <c:v>1.95551E-10</c:v>
                </c:pt>
                <c:pt idx="11980">
                  <c:v>1.9558699999999999E-10</c:v>
                </c:pt>
                <c:pt idx="11981">
                  <c:v>1.9559500000000001E-10</c:v>
                </c:pt>
                <c:pt idx="11982">
                  <c:v>1.95606E-10</c:v>
                </c:pt>
                <c:pt idx="11983">
                  <c:v>1.95609E-10</c:v>
                </c:pt>
                <c:pt idx="11984">
                  <c:v>1.95654E-10</c:v>
                </c:pt>
                <c:pt idx="11985">
                  <c:v>1.9565899999999999E-10</c:v>
                </c:pt>
                <c:pt idx="11986">
                  <c:v>1.9567900000000001E-10</c:v>
                </c:pt>
                <c:pt idx="11987">
                  <c:v>1.9568899999999999E-10</c:v>
                </c:pt>
                <c:pt idx="11988">
                  <c:v>1.9571899999999999E-10</c:v>
                </c:pt>
                <c:pt idx="11989">
                  <c:v>1.9573699999999999E-10</c:v>
                </c:pt>
                <c:pt idx="11990">
                  <c:v>1.95741E-10</c:v>
                </c:pt>
                <c:pt idx="11991">
                  <c:v>1.9576400000000001E-10</c:v>
                </c:pt>
                <c:pt idx="11992">
                  <c:v>1.9576700000000001E-10</c:v>
                </c:pt>
                <c:pt idx="11993">
                  <c:v>1.95799E-10</c:v>
                </c:pt>
                <c:pt idx="11994">
                  <c:v>1.9581899999999999E-10</c:v>
                </c:pt>
                <c:pt idx="11995">
                  <c:v>1.95838E-10</c:v>
                </c:pt>
                <c:pt idx="11996">
                  <c:v>1.9586000000000001E-10</c:v>
                </c:pt>
                <c:pt idx="11997">
                  <c:v>1.9587299999999999E-10</c:v>
                </c:pt>
                <c:pt idx="11998">
                  <c:v>1.95874E-10</c:v>
                </c:pt>
                <c:pt idx="11999">
                  <c:v>1.9588100000000001E-10</c:v>
                </c:pt>
                <c:pt idx="12000">
                  <c:v>1.9588700000000001E-10</c:v>
                </c:pt>
                <c:pt idx="12001">
                  <c:v>1.9592900000000001E-10</c:v>
                </c:pt>
                <c:pt idx="12002">
                  <c:v>1.95943E-10</c:v>
                </c:pt>
                <c:pt idx="12003">
                  <c:v>1.9594499999999999E-10</c:v>
                </c:pt>
                <c:pt idx="12004">
                  <c:v>1.9594499999999999E-10</c:v>
                </c:pt>
                <c:pt idx="12005">
                  <c:v>1.95955E-10</c:v>
                </c:pt>
                <c:pt idx="12006">
                  <c:v>1.95977E-10</c:v>
                </c:pt>
                <c:pt idx="12007">
                  <c:v>1.9598099999999999E-10</c:v>
                </c:pt>
                <c:pt idx="12008">
                  <c:v>1.95988E-10</c:v>
                </c:pt>
                <c:pt idx="12009">
                  <c:v>1.96001E-10</c:v>
                </c:pt>
                <c:pt idx="12010">
                  <c:v>1.9600800000000001E-10</c:v>
                </c:pt>
                <c:pt idx="12011">
                  <c:v>1.9601400000000001E-10</c:v>
                </c:pt>
                <c:pt idx="12012">
                  <c:v>1.96016E-10</c:v>
                </c:pt>
                <c:pt idx="12013">
                  <c:v>1.9602999999999999E-10</c:v>
                </c:pt>
                <c:pt idx="12014">
                  <c:v>1.9603200000000001E-10</c:v>
                </c:pt>
                <c:pt idx="12015">
                  <c:v>1.9603200000000001E-10</c:v>
                </c:pt>
                <c:pt idx="12016">
                  <c:v>1.9603299999999999E-10</c:v>
                </c:pt>
                <c:pt idx="12017">
                  <c:v>1.9606899999999999E-10</c:v>
                </c:pt>
                <c:pt idx="12018">
                  <c:v>1.9610499999999999E-10</c:v>
                </c:pt>
                <c:pt idx="12019">
                  <c:v>1.96109E-10</c:v>
                </c:pt>
                <c:pt idx="12020">
                  <c:v>1.9611099999999999E-10</c:v>
                </c:pt>
                <c:pt idx="12021">
                  <c:v>1.9612599999999999E-10</c:v>
                </c:pt>
                <c:pt idx="12022">
                  <c:v>1.9614300000000001E-10</c:v>
                </c:pt>
                <c:pt idx="12023">
                  <c:v>1.9614300000000001E-10</c:v>
                </c:pt>
                <c:pt idx="12024">
                  <c:v>1.96175E-10</c:v>
                </c:pt>
                <c:pt idx="12025">
                  <c:v>1.96184E-10</c:v>
                </c:pt>
                <c:pt idx="12026">
                  <c:v>1.96203E-10</c:v>
                </c:pt>
                <c:pt idx="12027">
                  <c:v>1.96211E-10</c:v>
                </c:pt>
                <c:pt idx="12028">
                  <c:v>1.9623100000000001E-10</c:v>
                </c:pt>
                <c:pt idx="12029">
                  <c:v>1.9623799999999999E-10</c:v>
                </c:pt>
                <c:pt idx="12030">
                  <c:v>1.96242E-10</c:v>
                </c:pt>
                <c:pt idx="12031">
                  <c:v>1.9624600000000001E-10</c:v>
                </c:pt>
                <c:pt idx="12032">
                  <c:v>1.96248E-10</c:v>
                </c:pt>
                <c:pt idx="12033">
                  <c:v>1.9626499999999999E-10</c:v>
                </c:pt>
                <c:pt idx="12034">
                  <c:v>1.9627900000000001E-10</c:v>
                </c:pt>
                <c:pt idx="12035">
                  <c:v>1.96287E-10</c:v>
                </c:pt>
                <c:pt idx="12036">
                  <c:v>1.96293E-10</c:v>
                </c:pt>
                <c:pt idx="12037">
                  <c:v>1.96293E-10</c:v>
                </c:pt>
                <c:pt idx="12038">
                  <c:v>1.9629499999999999E-10</c:v>
                </c:pt>
                <c:pt idx="12039">
                  <c:v>1.9629499999999999E-10</c:v>
                </c:pt>
                <c:pt idx="12040">
                  <c:v>1.9631800000000001E-10</c:v>
                </c:pt>
                <c:pt idx="12041">
                  <c:v>1.9633900000000001E-10</c:v>
                </c:pt>
                <c:pt idx="12042">
                  <c:v>1.9633900000000001E-10</c:v>
                </c:pt>
                <c:pt idx="12043">
                  <c:v>1.9635199999999999E-10</c:v>
                </c:pt>
                <c:pt idx="12044">
                  <c:v>1.9635400000000001E-10</c:v>
                </c:pt>
                <c:pt idx="12045">
                  <c:v>1.96383E-10</c:v>
                </c:pt>
                <c:pt idx="12046">
                  <c:v>1.96389E-10</c:v>
                </c:pt>
                <c:pt idx="12047">
                  <c:v>1.96389E-10</c:v>
                </c:pt>
                <c:pt idx="12048">
                  <c:v>1.96395E-10</c:v>
                </c:pt>
                <c:pt idx="12049">
                  <c:v>1.9641E-10</c:v>
                </c:pt>
                <c:pt idx="12050">
                  <c:v>1.96419E-10</c:v>
                </c:pt>
                <c:pt idx="12051">
                  <c:v>1.9642399999999999E-10</c:v>
                </c:pt>
                <c:pt idx="12052">
                  <c:v>1.96434E-10</c:v>
                </c:pt>
                <c:pt idx="12053">
                  <c:v>1.96437E-10</c:v>
                </c:pt>
                <c:pt idx="12054">
                  <c:v>1.96452E-10</c:v>
                </c:pt>
                <c:pt idx="12055">
                  <c:v>1.96453E-10</c:v>
                </c:pt>
                <c:pt idx="12056">
                  <c:v>1.9647599999999999E-10</c:v>
                </c:pt>
                <c:pt idx="12057">
                  <c:v>1.9651E-10</c:v>
                </c:pt>
                <c:pt idx="12058">
                  <c:v>1.9652699999999999E-10</c:v>
                </c:pt>
                <c:pt idx="12059">
                  <c:v>1.9653200000000001E-10</c:v>
                </c:pt>
                <c:pt idx="12060">
                  <c:v>1.9656500000000001E-10</c:v>
                </c:pt>
                <c:pt idx="12061">
                  <c:v>1.96591E-10</c:v>
                </c:pt>
                <c:pt idx="12062">
                  <c:v>1.9659200000000001E-10</c:v>
                </c:pt>
                <c:pt idx="12063">
                  <c:v>1.9659800000000001E-10</c:v>
                </c:pt>
                <c:pt idx="12064">
                  <c:v>1.96603E-10</c:v>
                </c:pt>
                <c:pt idx="12065">
                  <c:v>1.96624E-10</c:v>
                </c:pt>
                <c:pt idx="12066">
                  <c:v>1.96633E-10</c:v>
                </c:pt>
                <c:pt idx="12067">
                  <c:v>1.96645E-10</c:v>
                </c:pt>
                <c:pt idx="12068">
                  <c:v>1.9665899999999999E-10</c:v>
                </c:pt>
                <c:pt idx="12069">
                  <c:v>1.9667100000000001E-10</c:v>
                </c:pt>
                <c:pt idx="12070">
                  <c:v>1.9669500000000001E-10</c:v>
                </c:pt>
                <c:pt idx="12071">
                  <c:v>1.9674399999999999E-10</c:v>
                </c:pt>
                <c:pt idx="12072">
                  <c:v>1.96766E-10</c:v>
                </c:pt>
                <c:pt idx="12073">
                  <c:v>1.9677000000000001E-10</c:v>
                </c:pt>
                <c:pt idx="12074">
                  <c:v>1.9677000000000001E-10</c:v>
                </c:pt>
                <c:pt idx="12075">
                  <c:v>1.9677099999999999E-10</c:v>
                </c:pt>
                <c:pt idx="12076">
                  <c:v>1.9677600000000001E-10</c:v>
                </c:pt>
                <c:pt idx="12077">
                  <c:v>1.9678500000000001E-10</c:v>
                </c:pt>
                <c:pt idx="12078">
                  <c:v>1.9678599999999999E-10</c:v>
                </c:pt>
                <c:pt idx="12079">
                  <c:v>1.9680900000000001E-10</c:v>
                </c:pt>
                <c:pt idx="12080">
                  <c:v>1.96811E-10</c:v>
                </c:pt>
                <c:pt idx="12081">
                  <c:v>1.96826E-10</c:v>
                </c:pt>
                <c:pt idx="12082">
                  <c:v>1.9685499999999999E-10</c:v>
                </c:pt>
                <c:pt idx="12083">
                  <c:v>1.9686099999999999E-10</c:v>
                </c:pt>
                <c:pt idx="12084">
                  <c:v>1.9687299999999999E-10</c:v>
                </c:pt>
                <c:pt idx="12085">
                  <c:v>1.9691899999999999E-10</c:v>
                </c:pt>
                <c:pt idx="12086">
                  <c:v>1.9693099999999999E-10</c:v>
                </c:pt>
                <c:pt idx="12087">
                  <c:v>1.9695E-10</c:v>
                </c:pt>
                <c:pt idx="12088">
                  <c:v>1.9695400000000001E-10</c:v>
                </c:pt>
                <c:pt idx="12089">
                  <c:v>1.9695499999999999E-10</c:v>
                </c:pt>
                <c:pt idx="12090">
                  <c:v>1.96989E-10</c:v>
                </c:pt>
                <c:pt idx="12091">
                  <c:v>1.9699600000000001E-10</c:v>
                </c:pt>
                <c:pt idx="12092">
                  <c:v>1.9702699999999999E-10</c:v>
                </c:pt>
                <c:pt idx="12093">
                  <c:v>1.9702999999999999E-10</c:v>
                </c:pt>
                <c:pt idx="12094">
                  <c:v>1.9702999999999999E-10</c:v>
                </c:pt>
                <c:pt idx="12095">
                  <c:v>1.9705099999999999E-10</c:v>
                </c:pt>
                <c:pt idx="12096">
                  <c:v>1.97082E-10</c:v>
                </c:pt>
                <c:pt idx="12097">
                  <c:v>1.97085E-10</c:v>
                </c:pt>
                <c:pt idx="12098">
                  <c:v>1.971E-10</c:v>
                </c:pt>
                <c:pt idx="12099">
                  <c:v>1.971E-10</c:v>
                </c:pt>
                <c:pt idx="12100">
                  <c:v>1.9710400000000001E-10</c:v>
                </c:pt>
                <c:pt idx="12101">
                  <c:v>1.9710799999999999E-10</c:v>
                </c:pt>
                <c:pt idx="12102">
                  <c:v>1.9712299999999999E-10</c:v>
                </c:pt>
                <c:pt idx="12103">
                  <c:v>1.9714100000000001E-10</c:v>
                </c:pt>
                <c:pt idx="12104">
                  <c:v>1.97155E-10</c:v>
                </c:pt>
                <c:pt idx="12105">
                  <c:v>1.9715900000000001E-10</c:v>
                </c:pt>
                <c:pt idx="12106">
                  <c:v>1.9718099999999999E-10</c:v>
                </c:pt>
                <c:pt idx="12107">
                  <c:v>1.9719200000000001E-10</c:v>
                </c:pt>
                <c:pt idx="12108">
                  <c:v>1.9719500000000001E-10</c:v>
                </c:pt>
                <c:pt idx="12109">
                  <c:v>1.9721999999999999E-10</c:v>
                </c:pt>
                <c:pt idx="12110">
                  <c:v>1.9723199999999999E-10</c:v>
                </c:pt>
                <c:pt idx="12111">
                  <c:v>1.9725200000000001E-10</c:v>
                </c:pt>
                <c:pt idx="12112">
                  <c:v>1.9725599999999999E-10</c:v>
                </c:pt>
                <c:pt idx="12113">
                  <c:v>1.97257E-10</c:v>
                </c:pt>
                <c:pt idx="12114">
                  <c:v>1.9726700000000001E-10</c:v>
                </c:pt>
                <c:pt idx="12115">
                  <c:v>1.9728899999999999E-10</c:v>
                </c:pt>
                <c:pt idx="12116">
                  <c:v>1.9729400000000001E-10</c:v>
                </c:pt>
                <c:pt idx="12117">
                  <c:v>1.9730300000000001E-10</c:v>
                </c:pt>
                <c:pt idx="12118">
                  <c:v>1.9732499999999999E-10</c:v>
                </c:pt>
                <c:pt idx="12119">
                  <c:v>1.97326E-10</c:v>
                </c:pt>
                <c:pt idx="12120">
                  <c:v>1.9732700000000001E-10</c:v>
                </c:pt>
                <c:pt idx="12121">
                  <c:v>1.9733000000000001E-10</c:v>
                </c:pt>
                <c:pt idx="12122">
                  <c:v>1.9733000000000001E-10</c:v>
                </c:pt>
                <c:pt idx="12123">
                  <c:v>1.9736E-10</c:v>
                </c:pt>
                <c:pt idx="12124">
                  <c:v>1.9736700000000001E-10</c:v>
                </c:pt>
                <c:pt idx="12125">
                  <c:v>1.97375E-10</c:v>
                </c:pt>
                <c:pt idx="12126">
                  <c:v>1.97408E-10</c:v>
                </c:pt>
                <c:pt idx="12127">
                  <c:v>1.9740900000000001E-10</c:v>
                </c:pt>
                <c:pt idx="12128">
                  <c:v>1.9741599999999999E-10</c:v>
                </c:pt>
                <c:pt idx="12129">
                  <c:v>1.9743600000000001E-10</c:v>
                </c:pt>
                <c:pt idx="12130">
                  <c:v>1.97465E-10</c:v>
                </c:pt>
                <c:pt idx="12131">
                  <c:v>1.9747599999999999E-10</c:v>
                </c:pt>
                <c:pt idx="12132">
                  <c:v>1.9749300000000001E-10</c:v>
                </c:pt>
                <c:pt idx="12133">
                  <c:v>1.9749999999999999E-10</c:v>
                </c:pt>
                <c:pt idx="12134">
                  <c:v>1.9751700000000001E-10</c:v>
                </c:pt>
                <c:pt idx="12135">
                  <c:v>1.9752099999999999E-10</c:v>
                </c:pt>
                <c:pt idx="12136">
                  <c:v>1.97531E-10</c:v>
                </c:pt>
                <c:pt idx="12137">
                  <c:v>1.9753899999999999E-10</c:v>
                </c:pt>
                <c:pt idx="12138">
                  <c:v>1.9755900000000001E-10</c:v>
                </c:pt>
                <c:pt idx="12139">
                  <c:v>1.97561E-10</c:v>
                </c:pt>
                <c:pt idx="12140">
                  <c:v>1.97562E-10</c:v>
                </c:pt>
                <c:pt idx="12141">
                  <c:v>1.9758E-10</c:v>
                </c:pt>
                <c:pt idx="12142">
                  <c:v>1.9758100000000001E-10</c:v>
                </c:pt>
                <c:pt idx="12143">
                  <c:v>1.97585E-10</c:v>
                </c:pt>
                <c:pt idx="12144">
                  <c:v>1.97589E-10</c:v>
                </c:pt>
                <c:pt idx="12145">
                  <c:v>1.97592E-10</c:v>
                </c:pt>
                <c:pt idx="12146">
                  <c:v>1.97598E-10</c:v>
                </c:pt>
                <c:pt idx="12147">
                  <c:v>1.9761199999999999E-10</c:v>
                </c:pt>
                <c:pt idx="12148">
                  <c:v>1.9761700000000001E-10</c:v>
                </c:pt>
                <c:pt idx="12149">
                  <c:v>1.9764E-10</c:v>
                </c:pt>
                <c:pt idx="12150">
                  <c:v>1.9764499999999999E-10</c:v>
                </c:pt>
                <c:pt idx="12151">
                  <c:v>1.9765300000000001E-10</c:v>
                </c:pt>
                <c:pt idx="12152">
                  <c:v>1.9766899999999999E-10</c:v>
                </c:pt>
                <c:pt idx="12153">
                  <c:v>1.9767199999999999E-10</c:v>
                </c:pt>
                <c:pt idx="12154">
                  <c:v>1.97676E-10</c:v>
                </c:pt>
                <c:pt idx="12155">
                  <c:v>1.97682E-10</c:v>
                </c:pt>
                <c:pt idx="12156">
                  <c:v>1.97682E-10</c:v>
                </c:pt>
                <c:pt idx="12157">
                  <c:v>1.9770400000000001E-10</c:v>
                </c:pt>
                <c:pt idx="12158">
                  <c:v>1.97706E-10</c:v>
                </c:pt>
                <c:pt idx="12159">
                  <c:v>1.9771699999999999E-10</c:v>
                </c:pt>
                <c:pt idx="12160">
                  <c:v>1.97718E-10</c:v>
                </c:pt>
                <c:pt idx="12161">
                  <c:v>1.97724E-10</c:v>
                </c:pt>
                <c:pt idx="12162">
                  <c:v>1.97745E-10</c:v>
                </c:pt>
                <c:pt idx="12163">
                  <c:v>1.9776E-10</c:v>
                </c:pt>
                <c:pt idx="12164">
                  <c:v>1.9776100000000001E-10</c:v>
                </c:pt>
                <c:pt idx="12165">
                  <c:v>1.97772E-10</c:v>
                </c:pt>
                <c:pt idx="12166">
                  <c:v>1.97797E-10</c:v>
                </c:pt>
                <c:pt idx="12167">
                  <c:v>1.9782200000000001E-10</c:v>
                </c:pt>
                <c:pt idx="12168">
                  <c:v>1.97824E-10</c:v>
                </c:pt>
                <c:pt idx="12169">
                  <c:v>1.9783199999999999E-10</c:v>
                </c:pt>
                <c:pt idx="12170">
                  <c:v>1.9785599999999999E-10</c:v>
                </c:pt>
                <c:pt idx="12171">
                  <c:v>1.9785599999999999E-10</c:v>
                </c:pt>
                <c:pt idx="12172">
                  <c:v>1.9787600000000001E-10</c:v>
                </c:pt>
                <c:pt idx="12173">
                  <c:v>1.9788899999999999E-10</c:v>
                </c:pt>
                <c:pt idx="12174">
                  <c:v>1.9789199999999999E-10</c:v>
                </c:pt>
                <c:pt idx="12175">
                  <c:v>1.97899E-10</c:v>
                </c:pt>
                <c:pt idx="12176">
                  <c:v>1.9790600000000001E-10</c:v>
                </c:pt>
                <c:pt idx="12177">
                  <c:v>1.97959E-10</c:v>
                </c:pt>
                <c:pt idx="12178">
                  <c:v>1.9797299999999999E-10</c:v>
                </c:pt>
                <c:pt idx="12179">
                  <c:v>1.9797599999999999E-10</c:v>
                </c:pt>
                <c:pt idx="12180">
                  <c:v>1.9798100000000001E-10</c:v>
                </c:pt>
                <c:pt idx="12181">
                  <c:v>1.9798700000000001E-10</c:v>
                </c:pt>
                <c:pt idx="12182">
                  <c:v>1.9798799999999999E-10</c:v>
                </c:pt>
                <c:pt idx="12183">
                  <c:v>1.98026E-10</c:v>
                </c:pt>
                <c:pt idx="12184">
                  <c:v>1.98059E-10</c:v>
                </c:pt>
                <c:pt idx="12185">
                  <c:v>1.98062E-10</c:v>
                </c:pt>
                <c:pt idx="12186">
                  <c:v>1.98077E-10</c:v>
                </c:pt>
                <c:pt idx="12187">
                  <c:v>1.9808499999999999E-10</c:v>
                </c:pt>
                <c:pt idx="12188">
                  <c:v>1.9809999999999999E-10</c:v>
                </c:pt>
                <c:pt idx="12189">
                  <c:v>1.9810800000000001E-10</c:v>
                </c:pt>
                <c:pt idx="12190">
                  <c:v>1.9811700000000001E-10</c:v>
                </c:pt>
                <c:pt idx="12191">
                  <c:v>1.9812399999999999E-10</c:v>
                </c:pt>
                <c:pt idx="12192">
                  <c:v>1.9813200000000001E-10</c:v>
                </c:pt>
                <c:pt idx="12193">
                  <c:v>1.9815099999999999E-10</c:v>
                </c:pt>
                <c:pt idx="12194">
                  <c:v>1.98179E-10</c:v>
                </c:pt>
                <c:pt idx="12195">
                  <c:v>1.9818000000000001E-10</c:v>
                </c:pt>
                <c:pt idx="12196">
                  <c:v>1.98182E-10</c:v>
                </c:pt>
                <c:pt idx="12197">
                  <c:v>1.9818900000000001E-10</c:v>
                </c:pt>
                <c:pt idx="12198">
                  <c:v>1.9820199999999999E-10</c:v>
                </c:pt>
                <c:pt idx="12199">
                  <c:v>1.9820799999999999E-10</c:v>
                </c:pt>
                <c:pt idx="12200">
                  <c:v>1.9821600000000001E-10</c:v>
                </c:pt>
                <c:pt idx="12201">
                  <c:v>1.9821999999999999E-10</c:v>
                </c:pt>
                <c:pt idx="12202">
                  <c:v>1.9827E-10</c:v>
                </c:pt>
                <c:pt idx="12203">
                  <c:v>1.98273E-10</c:v>
                </c:pt>
                <c:pt idx="12204">
                  <c:v>1.98324E-10</c:v>
                </c:pt>
                <c:pt idx="12205">
                  <c:v>1.9833499999999999E-10</c:v>
                </c:pt>
                <c:pt idx="12206">
                  <c:v>1.98336E-10</c:v>
                </c:pt>
                <c:pt idx="12207">
                  <c:v>1.98351E-10</c:v>
                </c:pt>
                <c:pt idx="12208">
                  <c:v>1.9835599999999999E-10</c:v>
                </c:pt>
                <c:pt idx="12209">
                  <c:v>1.98357E-10</c:v>
                </c:pt>
                <c:pt idx="12210">
                  <c:v>1.9839199999999999E-10</c:v>
                </c:pt>
                <c:pt idx="12211">
                  <c:v>1.9840099999999999E-10</c:v>
                </c:pt>
                <c:pt idx="12212">
                  <c:v>1.9842199999999999E-10</c:v>
                </c:pt>
                <c:pt idx="12213">
                  <c:v>1.9843000000000001E-10</c:v>
                </c:pt>
                <c:pt idx="12214">
                  <c:v>1.9843999999999999E-10</c:v>
                </c:pt>
                <c:pt idx="12215">
                  <c:v>1.9844899999999999E-10</c:v>
                </c:pt>
                <c:pt idx="12216">
                  <c:v>1.9845100000000001E-10</c:v>
                </c:pt>
                <c:pt idx="12217">
                  <c:v>1.9845799999999999E-10</c:v>
                </c:pt>
                <c:pt idx="12218">
                  <c:v>1.98472E-10</c:v>
                </c:pt>
                <c:pt idx="12219">
                  <c:v>1.98474E-10</c:v>
                </c:pt>
                <c:pt idx="12220">
                  <c:v>1.98484E-10</c:v>
                </c:pt>
                <c:pt idx="12221">
                  <c:v>1.9848499999999999E-10</c:v>
                </c:pt>
                <c:pt idx="12222">
                  <c:v>1.98495E-10</c:v>
                </c:pt>
                <c:pt idx="12223">
                  <c:v>1.9851200000000001E-10</c:v>
                </c:pt>
                <c:pt idx="12224">
                  <c:v>1.9854299999999999E-10</c:v>
                </c:pt>
                <c:pt idx="12225">
                  <c:v>1.9856900000000001E-10</c:v>
                </c:pt>
                <c:pt idx="12226">
                  <c:v>1.98574E-10</c:v>
                </c:pt>
                <c:pt idx="12227">
                  <c:v>1.98577E-10</c:v>
                </c:pt>
                <c:pt idx="12228">
                  <c:v>1.9857800000000001E-10</c:v>
                </c:pt>
                <c:pt idx="12229">
                  <c:v>1.9857800000000001E-10</c:v>
                </c:pt>
                <c:pt idx="12230">
                  <c:v>1.9860800000000001E-10</c:v>
                </c:pt>
                <c:pt idx="12231">
                  <c:v>1.9860899999999999E-10</c:v>
                </c:pt>
                <c:pt idx="12232">
                  <c:v>1.9862399999999999E-10</c:v>
                </c:pt>
                <c:pt idx="12233">
                  <c:v>1.9864400000000001E-10</c:v>
                </c:pt>
                <c:pt idx="12234">
                  <c:v>1.98673E-10</c:v>
                </c:pt>
                <c:pt idx="12235">
                  <c:v>1.9869200000000001E-10</c:v>
                </c:pt>
                <c:pt idx="12236">
                  <c:v>1.98701E-10</c:v>
                </c:pt>
                <c:pt idx="12237">
                  <c:v>1.98713E-10</c:v>
                </c:pt>
                <c:pt idx="12238">
                  <c:v>1.98731E-10</c:v>
                </c:pt>
                <c:pt idx="12239">
                  <c:v>1.9873500000000001E-10</c:v>
                </c:pt>
                <c:pt idx="12240">
                  <c:v>1.98767E-10</c:v>
                </c:pt>
                <c:pt idx="12241">
                  <c:v>1.98773E-10</c:v>
                </c:pt>
                <c:pt idx="12242">
                  <c:v>1.9878900000000001E-10</c:v>
                </c:pt>
                <c:pt idx="12243">
                  <c:v>1.9880700000000001E-10</c:v>
                </c:pt>
                <c:pt idx="12244">
                  <c:v>1.98812E-10</c:v>
                </c:pt>
                <c:pt idx="12245">
                  <c:v>1.9881300000000001E-10</c:v>
                </c:pt>
                <c:pt idx="12246">
                  <c:v>1.9883100000000001E-10</c:v>
                </c:pt>
                <c:pt idx="12247">
                  <c:v>1.98842E-10</c:v>
                </c:pt>
                <c:pt idx="12248">
                  <c:v>1.9884399999999999E-10</c:v>
                </c:pt>
                <c:pt idx="12249">
                  <c:v>1.9884699999999999E-10</c:v>
                </c:pt>
                <c:pt idx="12250">
                  <c:v>1.98869E-10</c:v>
                </c:pt>
                <c:pt idx="12251">
                  <c:v>1.98881E-10</c:v>
                </c:pt>
                <c:pt idx="12252">
                  <c:v>1.9888899999999999E-10</c:v>
                </c:pt>
                <c:pt idx="12253">
                  <c:v>1.9889E-10</c:v>
                </c:pt>
                <c:pt idx="12254">
                  <c:v>1.98905E-10</c:v>
                </c:pt>
                <c:pt idx="12255">
                  <c:v>1.98911E-10</c:v>
                </c:pt>
                <c:pt idx="12256">
                  <c:v>1.9891200000000001E-10</c:v>
                </c:pt>
                <c:pt idx="12257">
                  <c:v>1.9891200000000001E-10</c:v>
                </c:pt>
                <c:pt idx="12258">
                  <c:v>1.9891899999999999E-10</c:v>
                </c:pt>
                <c:pt idx="12259">
                  <c:v>1.98938E-10</c:v>
                </c:pt>
                <c:pt idx="12260">
                  <c:v>1.98941E-10</c:v>
                </c:pt>
                <c:pt idx="12261">
                  <c:v>1.98948E-10</c:v>
                </c:pt>
                <c:pt idx="12262">
                  <c:v>1.98957E-10</c:v>
                </c:pt>
                <c:pt idx="12263">
                  <c:v>1.98959E-10</c:v>
                </c:pt>
                <c:pt idx="12264">
                  <c:v>1.98959E-10</c:v>
                </c:pt>
                <c:pt idx="12265">
                  <c:v>1.9896100000000001E-10</c:v>
                </c:pt>
                <c:pt idx="12266">
                  <c:v>1.9900699999999999E-10</c:v>
                </c:pt>
                <c:pt idx="12267">
                  <c:v>1.9901800000000001E-10</c:v>
                </c:pt>
                <c:pt idx="12268">
                  <c:v>1.9902400000000001E-10</c:v>
                </c:pt>
                <c:pt idx="12269">
                  <c:v>1.99035E-10</c:v>
                </c:pt>
                <c:pt idx="12270">
                  <c:v>1.9906099999999999E-10</c:v>
                </c:pt>
                <c:pt idx="12271">
                  <c:v>1.9906300000000001E-10</c:v>
                </c:pt>
                <c:pt idx="12272">
                  <c:v>1.9906699999999999E-10</c:v>
                </c:pt>
                <c:pt idx="12273">
                  <c:v>1.99077E-10</c:v>
                </c:pt>
                <c:pt idx="12274">
                  <c:v>1.99095E-10</c:v>
                </c:pt>
                <c:pt idx="12275">
                  <c:v>1.99125E-10</c:v>
                </c:pt>
                <c:pt idx="12276">
                  <c:v>1.9912999999999999E-10</c:v>
                </c:pt>
                <c:pt idx="12277">
                  <c:v>1.9913500000000001E-10</c:v>
                </c:pt>
                <c:pt idx="12278">
                  <c:v>1.9913899999999999E-10</c:v>
                </c:pt>
                <c:pt idx="12279">
                  <c:v>1.9914100000000001E-10</c:v>
                </c:pt>
                <c:pt idx="12280">
                  <c:v>1.99143E-10</c:v>
                </c:pt>
                <c:pt idx="12281">
                  <c:v>1.99149E-10</c:v>
                </c:pt>
                <c:pt idx="12282">
                  <c:v>1.99162E-10</c:v>
                </c:pt>
                <c:pt idx="12283">
                  <c:v>1.99164E-10</c:v>
                </c:pt>
                <c:pt idx="12284">
                  <c:v>1.99168E-10</c:v>
                </c:pt>
                <c:pt idx="12285">
                  <c:v>1.99216E-10</c:v>
                </c:pt>
                <c:pt idx="12286">
                  <c:v>1.99243E-10</c:v>
                </c:pt>
                <c:pt idx="12287">
                  <c:v>1.9925600000000001E-10</c:v>
                </c:pt>
                <c:pt idx="12288">
                  <c:v>1.9927799999999999E-10</c:v>
                </c:pt>
                <c:pt idx="12289">
                  <c:v>1.99285E-10</c:v>
                </c:pt>
                <c:pt idx="12290">
                  <c:v>1.9928900000000001E-10</c:v>
                </c:pt>
                <c:pt idx="12291">
                  <c:v>1.99333E-10</c:v>
                </c:pt>
                <c:pt idx="12292">
                  <c:v>1.9934300000000001E-10</c:v>
                </c:pt>
                <c:pt idx="12293">
                  <c:v>1.9935200000000001E-10</c:v>
                </c:pt>
                <c:pt idx="12294">
                  <c:v>1.9938299999999999E-10</c:v>
                </c:pt>
                <c:pt idx="12295">
                  <c:v>1.99384E-10</c:v>
                </c:pt>
                <c:pt idx="12296">
                  <c:v>1.9939199999999999E-10</c:v>
                </c:pt>
                <c:pt idx="12297">
                  <c:v>1.99408E-10</c:v>
                </c:pt>
                <c:pt idx="12298">
                  <c:v>1.9941699999999999E-10</c:v>
                </c:pt>
                <c:pt idx="12299">
                  <c:v>1.9944300000000001E-10</c:v>
                </c:pt>
                <c:pt idx="12300">
                  <c:v>1.99445E-10</c:v>
                </c:pt>
                <c:pt idx="12301">
                  <c:v>1.99499E-10</c:v>
                </c:pt>
                <c:pt idx="12302">
                  <c:v>1.99562E-10</c:v>
                </c:pt>
                <c:pt idx="12303">
                  <c:v>1.9958400000000001E-10</c:v>
                </c:pt>
                <c:pt idx="12304">
                  <c:v>1.9958499999999999E-10</c:v>
                </c:pt>
                <c:pt idx="12305">
                  <c:v>1.9959399999999999E-10</c:v>
                </c:pt>
                <c:pt idx="12306">
                  <c:v>1.99608E-10</c:v>
                </c:pt>
                <c:pt idx="12307">
                  <c:v>1.9962E-10</c:v>
                </c:pt>
                <c:pt idx="12308">
                  <c:v>1.9962400000000001E-10</c:v>
                </c:pt>
                <c:pt idx="12309">
                  <c:v>1.99625E-10</c:v>
                </c:pt>
                <c:pt idx="12310">
                  <c:v>1.99626E-10</c:v>
                </c:pt>
                <c:pt idx="12311">
                  <c:v>1.9964E-10</c:v>
                </c:pt>
                <c:pt idx="12312">
                  <c:v>1.9965E-10</c:v>
                </c:pt>
                <c:pt idx="12313">
                  <c:v>1.99671E-10</c:v>
                </c:pt>
                <c:pt idx="12314">
                  <c:v>1.9967800000000001E-10</c:v>
                </c:pt>
                <c:pt idx="12315">
                  <c:v>1.9969099999999999E-10</c:v>
                </c:pt>
                <c:pt idx="12316">
                  <c:v>1.9971799999999999E-10</c:v>
                </c:pt>
                <c:pt idx="12317">
                  <c:v>1.99722E-10</c:v>
                </c:pt>
                <c:pt idx="12318">
                  <c:v>1.9972600000000001E-10</c:v>
                </c:pt>
                <c:pt idx="12319">
                  <c:v>1.99731E-10</c:v>
                </c:pt>
                <c:pt idx="12320">
                  <c:v>1.9973200000000001E-10</c:v>
                </c:pt>
                <c:pt idx="12321">
                  <c:v>1.99734E-10</c:v>
                </c:pt>
                <c:pt idx="12322">
                  <c:v>1.99749E-10</c:v>
                </c:pt>
                <c:pt idx="12323">
                  <c:v>1.9975000000000001E-10</c:v>
                </c:pt>
                <c:pt idx="12324">
                  <c:v>1.99752E-10</c:v>
                </c:pt>
                <c:pt idx="12325">
                  <c:v>1.9975300000000001E-10</c:v>
                </c:pt>
                <c:pt idx="12326">
                  <c:v>1.9975900000000001E-10</c:v>
                </c:pt>
                <c:pt idx="12327">
                  <c:v>1.99767E-10</c:v>
                </c:pt>
                <c:pt idx="12328">
                  <c:v>1.9976800000000001E-10</c:v>
                </c:pt>
                <c:pt idx="12329">
                  <c:v>1.9978399999999999E-10</c:v>
                </c:pt>
                <c:pt idx="12330">
                  <c:v>1.9978600000000001E-10</c:v>
                </c:pt>
                <c:pt idx="12331">
                  <c:v>1.99788E-10</c:v>
                </c:pt>
                <c:pt idx="12332">
                  <c:v>1.9980100000000001E-10</c:v>
                </c:pt>
                <c:pt idx="12333">
                  <c:v>1.9980400000000001E-10</c:v>
                </c:pt>
                <c:pt idx="12334">
                  <c:v>1.9981399999999999E-10</c:v>
                </c:pt>
                <c:pt idx="12335">
                  <c:v>1.9982200000000001E-10</c:v>
                </c:pt>
                <c:pt idx="12336">
                  <c:v>1.9985600000000001E-10</c:v>
                </c:pt>
                <c:pt idx="12337">
                  <c:v>1.99866E-10</c:v>
                </c:pt>
                <c:pt idx="12338">
                  <c:v>1.9987199999999999E-10</c:v>
                </c:pt>
                <c:pt idx="12339">
                  <c:v>1.9988600000000001E-10</c:v>
                </c:pt>
                <c:pt idx="12340">
                  <c:v>1.99891E-10</c:v>
                </c:pt>
                <c:pt idx="12341">
                  <c:v>1.9991699999999999E-10</c:v>
                </c:pt>
                <c:pt idx="12342">
                  <c:v>1.9992200000000001E-10</c:v>
                </c:pt>
                <c:pt idx="12343">
                  <c:v>1.9992899999999999E-10</c:v>
                </c:pt>
                <c:pt idx="12344">
                  <c:v>1.9992899999999999E-10</c:v>
                </c:pt>
                <c:pt idx="12345">
                  <c:v>1.99939E-10</c:v>
                </c:pt>
                <c:pt idx="12346">
                  <c:v>1.99975E-10</c:v>
                </c:pt>
                <c:pt idx="12347">
                  <c:v>1.99975E-10</c:v>
                </c:pt>
                <c:pt idx="12348">
                  <c:v>2.0002199999999999E-10</c:v>
                </c:pt>
                <c:pt idx="12349">
                  <c:v>2.0002199999999999E-10</c:v>
                </c:pt>
                <c:pt idx="12350">
                  <c:v>2.00023E-10</c:v>
                </c:pt>
                <c:pt idx="12351">
                  <c:v>2.0004299999999999E-10</c:v>
                </c:pt>
                <c:pt idx="12352">
                  <c:v>2.00063E-10</c:v>
                </c:pt>
                <c:pt idx="12353">
                  <c:v>2.00071E-10</c:v>
                </c:pt>
                <c:pt idx="12354">
                  <c:v>2.00084E-10</c:v>
                </c:pt>
                <c:pt idx="12355">
                  <c:v>2.0012400000000001E-10</c:v>
                </c:pt>
                <c:pt idx="12356">
                  <c:v>2.00129E-10</c:v>
                </c:pt>
                <c:pt idx="12357">
                  <c:v>2.00129E-10</c:v>
                </c:pt>
                <c:pt idx="12358">
                  <c:v>2.0014599999999999E-10</c:v>
                </c:pt>
                <c:pt idx="12359">
                  <c:v>2.0016600000000001E-10</c:v>
                </c:pt>
                <c:pt idx="12360">
                  <c:v>2.00174E-10</c:v>
                </c:pt>
                <c:pt idx="12361">
                  <c:v>2.0021499999999999E-10</c:v>
                </c:pt>
                <c:pt idx="12362">
                  <c:v>2.0022600000000001E-10</c:v>
                </c:pt>
                <c:pt idx="12363">
                  <c:v>2.0023200000000001E-10</c:v>
                </c:pt>
                <c:pt idx="12364">
                  <c:v>2.00234E-10</c:v>
                </c:pt>
                <c:pt idx="12365">
                  <c:v>2.0027100000000001E-10</c:v>
                </c:pt>
                <c:pt idx="12366">
                  <c:v>2.0028000000000001E-10</c:v>
                </c:pt>
                <c:pt idx="12367">
                  <c:v>2.00303E-10</c:v>
                </c:pt>
                <c:pt idx="12368">
                  <c:v>2.00313E-10</c:v>
                </c:pt>
                <c:pt idx="12369">
                  <c:v>2.00316E-10</c:v>
                </c:pt>
                <c:pt idx="12370">
                  <c:v>2.00316E-10</c:v>
                </c:pt>
                <c:pt idx="12371">
                  <c:v>2.00318E-10</c:v>
                </c:pt>
                <c:pt idx="12372">
                  <c:v>2.00324E-10</c:v>
                </c:pt>
                <c:pt idx="12373">
                  <c:v>2.0032999999999999E-10</c:v>
                </c:pt>
                <c:pt idx="12374">
                  <c:v>2.0033899999999999E-10</c:v>
                </c:pt>
                <c:pt idx="12375">
                  <c:v>2.0035099999999999E-10</c:v>
                </c:pt>
                <c:pt idx="12376">
                  <c:v>2.0036599999999999E-10</c:v>
                </c:pt>
                <c:pt idx="12377">
                  <c:v>2.0039200000000001E-10</c:v>
                </c:pt>
                <c:pt idx="12378">
                  <c:v>2.0039599999999999E-10</c:v>
                </c:pt>
                <c:pt idx="12379">
                  <c:v>2.0042899999999999E-10</c:v>
                </c:pt>
                <c:pt idx="12380">
                  <c:v>2.00463E-10</c:v>
                </c:pt>
                <c:pt idx="12381">
                  <c:v>2.00469E-10</c:v>
                </c:pt>
                <c:pt idx="12382">
                  <c:v>2.00472E-10</c:v>
                </c:pt>
                <c:pt idx="12383">
                  <c:v>2.00484E-10</c:v>
                </c:pt>
                <c:pt idx="12384">
                  <c:v>2.0049100000000001E-10</c:v>
                </c:pt>
                <c:pt idx="12385">
                  <c:v>2.0049100000000001E-10</c:v>
                </c:pt>
                <c:pt idx="12386">
                  <c:v>2.0050000000000001E-10</c:v>
                </c:pt>
                <c:pt idx="12387">
                  <c:v>2.0051899999999999E-10</c:v>
                </c:pt>
                <c:pt idx="12388">
                  <c:v>2.00521E-10</c:v>
                </c:pt>
                <c:pt idx="12389">
                  <c:v>2.0052199999999999E-10</c:v>
                </c:pt>
                <c:pt idx="12390">
                  <c:v>2.00524E-10</c:v>
                </c:pt>
                <c:pt idx="12391">
                  <c:v>2.00529E-10</c:v>
                </c:pt>
                <c:pt idx="12392">
                  <c:v>2.00536E-10</c:v>
                </c:pt>
                <c:pt idx="12393">
                  <c:v>2.00538E-10</c:v>
                </c:pt>
                <c:pt idx="12394">
                  <c:v>2.00542E-10</c:v>
                </c:pt>
                <c:pt idx="12395">
                  <c:v>2.00545E-10</c:v>
                </c:pt>
                <c:pt idx="12396">
                  <c:v>2.0056100000000001E-10</c:v>
                </c:pt>
                <c:pt idx="12397">
                  <c:v>2.00572E-10</c:v>
                </c:pt>
                <c:pt idx="12398">
                  <c:v>2.0057600000000001E-10</c:v>
                </c:pt>
                <c:pt idx="12399">
                  <c:v>2.00605E-10</c:v>
                </c:pt>
                <c:pt idx="12400">
                  <c:v>2.0068400000000001E-10</c:v>
                </c:pt>
                <c:pt idx="12401">
                  <c:v>2.0069099999999999E-10</c:v>
                </c:pt>
                <c:pt idx="12402">
                  <c:v>2.0069699999999999E-10</c:v>
                </c:pt>
                <c:pt idx="12403">
                  <c:v>2.0070800000000001E-10</c:v>
                </c:pt>
                <c:pt idx="12404">
                  <c:v>2.0071499999999999E-10</c:v>
                </c:pt>
                <c:pt idx="12405">
                  <c:v>2.0071799999999999E-10</c:v>
                </c:pt>
                <c:pt idx="12406">
                  <c:v>2.00762E-10</c:v>
                </c:pt>
                <c:pt idx="12407">
                  <c:v>2.00765E-10</c:v>
                </c:pt>
                <c:pt idx="12408">
                  <c:v>2.00798E-10</c:v>
                </c:pt>
                <c:pt idx="12409">
                  <c:v>2.0080200000000001E-10</c:v>
                </c:pt>
                <c:pt idx="12410">
                  <c:v>2.0080599999999999E-10</c:v>
                </c:pt>
                <c:pt idx="12411">
                  <c:v>2.0081E-10</c:v>
                </c:pt>
                <c:pt idx="12412">
                  <c:v>2.0082000000000001E-10</c:v>
                </c:pt>
                <c:pt idx="12413">
                  <c:v>2.0083599999999999E-10</c:v>
                </c:pt>
                <c:pt idx="12414">
                  <c:v>2.0084E-10</c:v>
                </c:pt>
                <c:pt idx="12415">
                  <c:v>2.00879E-10</c:v>
                </c:pt>
                <c:pt idx="12416">
                  <c:v>2.00888E-10</c:v>
                </c:pt>
                <c:pt idx="12417">
                  <c:v>2.0089299999999999E-10</c:v>
                </c:pt>
                <c:pt idx="12418">
                  <c:v>2.00912E-10</c:v>
                </c:pt>
                <c:pt idx="12419">
                  <c:v>2.00976E-10</c:v>
                </c:pt>
                <c:pt idx="12420">
                  <c:v>2.00987E-10</c:v>
                </c:pt>
                <c:pt idx="12421">
                  <c:v>2.00993E-10</c:v>
                </c:pt>
                <c:pt idx="12422">
                  <c:v>2.0099800000000001E-10</c:v>
                </c:pt>
                <c:pt idx="12423">
                  <c:v>2.0099800000000001E-10</c:v>
                </c:pt>
                <c:pt idx="12424">
                  <c:v>2.01E-10</c:v>
                </c:pt>
                <c:pt idx="12425">
                  <c:v>2.01006E-10</c:v>
                </c:pt>
                <c:pt idx="12426">
                  <c:v>2.01006E-10</c:v>
                </c:pt>
                <c:pt idx="12427">
                  <c:v>2.0102200000000001E-10</c:v>
                </c:pt>
                <c:pt idx="12428">
                  <c:v>2.01024E-10</c:v>
                </c:pt>
                <c:pt idx="12429">
                  <c:v>2.0103199999999999E-10</c:v>
                </c:pt>
                <c:pt idx="12430">
                  <c:v>2.0104600000000001E-10</c:v>
                </c:pt>
                <c:pt idx="12431">
                  <c:v>2.0104999999999999E-10</c:v>
                </c:pt>
                <c:pt idx="12432">
                  <c:v>2.0106700000000001E-10</c:v>
                </c:pt>
                <c:pt idx="12433">
                  <c:v>2.0106700000000001E-10</c:v>
                </c:pt>
                <c:pt idx="12434">
                  <c:v>2.0107300000000001E-10</c:v>
                </c:pt>
                <c:pt idx="12435">
                  <c:v>2.0107900000000001E-10</c:v>
                </c:pt>
                <c:pt idx="12436">
                  <c:v>2.0115799999999999E-10</c:v>
                </c:pt>
                <c:pt idx="12437">
                  <c:v>2.0116399999999999E-10</c:v>
                </c:pt>
                <c:pt idx="12438">
                  <c:v>2.0118E-10</c:v>
                </c:pt>
                <c:pt idx="12439">
                  <c:v>2.0118499999999999E-10</c:v>
                </c:pt>
                <c:pt idx="12440">
                  <c:v>2.01199E-10</c:v>
                </c:pt>
                <c:pt idx="12441">
                  <c:v>2.0120299999999999E-10</c:v>
                </c:pt>
                <c:pt idx="12442">
                  <c:v>2.0122400000000001E-10</c:v>
                </c:pt>
                <c:pt idx="12443">
                  <c:v>2.01253E-10</c:v>
                </c:pt>
                <c:pt idx="12444">
                  <c:v>2.0127200000000001E-10</c:v>
                </c:pt>
                <c:pt idx="12445">
                  <c:v>2.0127200000000001E-10</c:v>
                </c:pt>
                <c:pt idx="12446">
                  <c:v>2.01277E-10</c:v>
                </c:pt>
                <c:pt idx="12447">
                  <c:v>2.0127800000000001E-10</c:v>
                </c:pt>
                <c:pt idx="12448">
                  <c:v>2.01283E-10</c:v>
                </c:pt>
                <c:pt idx="12449">
                  <c:v>2.0128499999999999E-10</c:v>
                </c:pt>
                <c:pt idx="12450">
                  <c:v>2.0128799999999999E-10</c:v>
                </c:pt>
                <c:pt idx="12451">
                  <c:v>2.0129600000000001E-10</c:v>
                </c:pt>
                <c:pt idx="12452">
                  <c:v>2.0130899999999999E-10</c:v>
                </c:pt>
                <c:pt idx="12453">
                  <c:v>2.0132000000000001E-10</c:v>
                </c:pt>
                <c:pt idx="12454">
                  <c:v>2.0134E-10</c:v>
                </c:pt>
                <c:pt idx="12455">
                  <c:v>2.0135099999999999E-10</c:v>
                </c:pt>
                <c:pt idx="12456">
                  <c:v>2.0136200000000001E-10</c:v>
                </c:pt>
                <c:pt idx="12457">
                  <c:v>2.0136200000000001E-10</c:v>
                </c:pt>
                <c:pt idx="12458">
                  <c:v>2.0137499999999999E-10</c:v>
                </c:pt>
                <c:pt idx="12459">
                  <c:v>2.0142200000000001E-10</c:v>
                </c:pt>
                <c:pt idx="12460">
                  <c:v>2.0142599999999999E-10</c:v>
                </c:pt>
                <c:pt idx="12461">
                  <c:v>2.01439E-10</c:v>
                </c:pt>
                <c:pt idx="12462">
                  <c:v>2.0144099999999999E-10</c:v>
                </c:pt>
                <c:pt idx="12463">
                  <c:v>2.01454E-10</c:v>
                </c:pt>
                <c:pt idx="12464">
                  <c:v>2.01457E-10</c:v>
                </c:pt>
                <c:pt idx="12465">
                  <c:v>2.0146800000000001E-10</c:v>
                </c:pt>
                <c:pt idx="12466">
                  <c:v>2.0147100000000001E-10</c:v>
                </c:pt>
                <c:pt idx="12467">
                  <c:v>2.0147499999999999E-10</c:v>
                </c:pt>
                <c:pt idx="12468">
                  <c:v>2.01482E-10</c:v>
                </c:pt>
                <c:pt idx="12469">
                  <c:v>2.01491E-10</c:v>
                </c:pt>
                <c:pt idx="12470">
                  <c:v>2.0151099999999999E-10</c:v>
                </c:pt>
                <c:pt idx="12471">
                  <c:v>2.01521E-10</c:v>
                </c:pt>
                <c:pt idx="12472">
                  <c:v>2.01527E-10</c:v>
                </c:pt>
                <c:pt idx="12473">
                  <c:v>2.0153E-10</c:v>
                </c:pt>
                <c:pt idx="12474">
                  <c:v>2.01533E-10</c:v>
                </c:pt>
                <c:pt idx="12475">
                  <c:v>2.0156100000000001E-10</c:v>
                </c:pt>
                <c:pt idx="12476">
                  <c:v>2.0160699999999999E-10</c:v>
                </c:pt>
                <c:pt idx="12477">
                  <c:v>2.01614E-10</c:v>
                </c:pt>
                <c:pt idx="12478">
                  <c:v>2.0162199999999999E-10</c:v>
                </c:pt>
                <c:pt idx="12479">
                  <c:v>2.01632E-10</c:v>
                </c:pt>
                <c:pt idx="12480">
                  <c:v>2.01654E-10</c:v>
                </c:pt>
                <c:pt idx="12481">
                  <c:v>2.01659E-10</c:v>
                </c:pt>
                <c:pt idx="12482">
                  <c:v>2.0169100000000001E-10</c:v>
                </c:pt>
                <c:pt idx="12483">
                  <c:v>2.0169799999999999E-10</c:v>
                </c:pt>
                <c:pt idx="12484">
                  <c:v>2.0170399999999999E-10</c:v>
                </c:pt>
                <c:pt idx="12485">
                  <c:v>2.0172E-10</c:v>
                </c:pt>
                <c:pt idx="12486">
                  <c:v>2.0172100000000001E-10</c:v>
                </c:pt>
                <c:pt idx="12487">
                  <c:v>2.01765E-10</c:v>
                </c:pt>
                <c:pt idx="12488">
                  <c:v>2.0182300000000001E-10</c:v>
                </c:pt>
                <c:pt idx="12489">
                  <c:v>2.01855E-10</c:v>
                </c:pt>
                <c:pt idx="12490">
                  <c:v>2.01867E-10</c:v>
                </c:pt>
                <c:pt idx="12491">
                  <c:v>2.0187400000000001E-10</c:v>
                </c:pt>
                <c:pt idx="12492">
                  <c:v>2.0188699999999999E-10</c:v>
                </c:pt>
                <c:pt idx="12493">
                  <c:v>2.01895E-10</c:v>
                </c:pt>
                <c:pt idx="12494">
                  <c:v>2.01912E-10</c:v>
                </c:pt>
                <c:pt idx="12495">
                  <c:v>2.01913E-10</c:v>
                </c:pt>
                <c:pt idx="12496">
                  <c:v>2.0191700000000001E-10</c:v>
                </c:pt>
                <c:pt idx="12497">
                  <c:v>2.0192399999999999E-10</c:v>
                </c:pt>
                <c:pt idx="12498">
                  <c:v>2.0193500000000001E-10</c:v>
                </c:pt>
                <c:pt idx="12499">
                  <c:v>2.0196299999999999E-10</c:v>
                </c:pt>
                <c:pt idx="12500">
                  <c:v>2.0197700000000001E-10</c:v>
                </c:pt>
                <c:pt idx="12501">
                  <c:v>2.01982E-10</c:v>
                </c:pt>
                <c:pt idx="12502">
                  <c:v>2.0198900000000001E-10</c:v>
                </c:pt>
                <c:pt idx="12503">
                  <c:v>2.0200499999999999E-10</c:v>
                </c:pt>
                <c:pt idx="12504">
                  <c:v>2.0201399999999999E-10</c:v>
                </c:pt>
                <c:pt idx="12505">
                  <c:v>2.0201699999999999E-10</c:v>
                </c:pt>
                <c:pt idx="12506">
                  <c:v>2.0201699999999999E-10</c:v>
                </c:pt>
                <c:pt idx="12507">
                  <c:v>2.0201900000000001E-10</c:v>
                </c:pt>
                <c:pt idx="12508">
                  <c:v>2.0202599999999999E-10</c:v>
                </c:pt>
                <c:pt idx="12509">
                  <c:v>2.0203E-10</c:v>
                </c:pt>
                <c:pt idx="12510">
                  <c:v>2.0203799999999999E-10</c:v>
                </c:pt>
                <c:pt idx="12511">
                  <c:v>2.0206E-10</c:v>
                </c:pt>
                <c:pt idx="12512">
                  <c:v>2.02063E-10</c:v>
                </c:pt>
                <c:pt idx="12513">
                  <c:v>2.0206700000000001E-10</c:v>
                </c:pt>
                <c:pt idx="12514">
                  <c:v>2.02069E-10</c:v>
                </c:pt>
                <c:pt idx="12515">
                  <c:v>2.02072E-10</c:v>
                </c:pt>
                <c:pt idx="12516">
                  <c:v>2.0210399999999999E-10</c:v>
                </c:pt>
                <c:pt idx="12517">
                  <c:v>2.02129E-10</c:v>
                </c:pt>
                <c:pt idx="12518">
                  <c:v>2.02138E-10</c:v>
                </c:pt>
                <c:pt idx="12519">
                  <c:v>2.02151E-10</c:v>
                </c:pt>
                <c:pt idx="12520">
                  <c:v>2.0216400000000001E-10</c:v>
                </c:pt>
                <c:pt idx="12521">
                  <c:v>2.0217000000000001E-10</c:v>
                </c:pt>
                <c:pt idx="12522">
                  <c:v>2.02175E-10</c:v>
                </c:pt>
                <c:pt idx="12523">
                  <c:v>2.0218200000000001E-10</c:v>
                </c:pt>
                <c:pt idx="12524">
                  <c:v>2.0218800000000001E-10</c:v>
                </c:pt>
                <c:pt idx="12525">
                  <c:v>2.0220399999999999E-10</c:v>
                </c:pt>
                <c:pt idx="12526">
                  <c:v>2.0220900000000001E-10</c:v>
                </c:pt>
                <c:pt idx="12527">
                  <c:v>2.02211E-10</c:v>
                </c:pt>
                <c:pt idx="12528">
                  <c:v>2.02244E-10</c:v>
                </c:pt>
                <c:pt idx="12529">
                  <c:v>2.0227200000000001E-10</c:v>
                </c:pt>
                <c:pt idx="12530">
                  <c:v>2.0227899999999999E-10</c:v>
                </c:pt>
                <c:pt idx="12531">
                  <c:v>2.02289E-10</c:v>
                </c:pt>
                <c:pt idx="12532">
                  <c:v>2.0229399999999999E-10</c:v>
                </c:pt>
                <c:pt idx="12533">
                  <c:v>2.0231100000000001E-10</c:v>
                </c:pt>
                <c:pt idx="12534">
                  <c:v>2.0231400000000001E-10</c:v>
                </c:pt>
                <c:pt idx="12535">
                  <c:v>2.02337E-10</c:v>
                </c:pt>
                <c:pt idx="12536">
                  <c:v>2.02347E-10</c:v>
                </c:pt>
                <c:pt idx="12537">
                  <c:v>2.0234799999999999E-10</c:v>
                </c:pt>
                <c:pt idx="12538">
                  <c:v>2.0235E-10</c:v>
                </c:pt>
                <c:pt idx="12539">
                  <c:v>2.0238499999999999E-10</c:v>
                </c:pt>
                <c:pt idx="12540">
                  <c:v>2.0240599999999999E-10</c:v>
                </c:pt>
                <c:pt idx="12541">
                  <c:v>2.0241100000000001E-10</c:v>
                </c:pt>
                <c:pt idx="12542">
                  <c:v>2.0241700000000001E-10</c:v>
                </c:pt>
                <c:pt idx="12543">
                  <c:v>2.02437E-10</c:v>
                </c:pt>
                <c:pt idx="12544">
                  <c:v>2.0245399999999999E-10</c:v>
                </c:pt>
                <c:pt idx="12545">
                  <c:v>2.02461E-10</c:v>
                </c:pt>
                <c:pt idx="12546">
                  <c:v>2.0247499999999999E-10</c:v>
                </c:pt>
                <c:pt idx="12547">
                  <c:v>2.02479E-10</c:v>
                </c:pt>
                <c:pt idx="12548">
                  <c:v>2.0248300000000001E-10</c:v>
                </c:pt>
                <c:pt idx="12549">
                  <c:v>2.0249299999999999E-10</c:v>
                </c:pt>
                <c:pt idx="12550">
                  <c:v>2.02515E-10</c:v>
                </c:pt>
                <c:pt idx="12551">
                  <c:v>2.0252200000000001E-10</c:v>
                </c:pt>
                <c:pt idx="12552">
                  <c:v>2.02524E-10</c:v>
                </c:pt>
                <c:pt idx="12553">
                  <c:v>2.0252599999999999E-10</c:v>
                </c:pt>
                <c:pt idx="12554">
                  <c:v>2.02576E-10</c:v>
                </c:pt>
                <c:pt idx="12555">
                  <c:v>2.0259899999999999E-10</c:v>
                </c:pt>
                <c:pt idx="12556">
                  <c:v>2.02603E-10</c:v>
                </c:pt>
                <c:pt idx="12557">
                  <c:v>2.0261699999999999E-10</c:v>
                </c:pt>
                <c:pt idx="12558">
                  <c:v>2.0263700000000001E-10</c:v>
                </c:pt>
                <c:pt idx="12559">
                  <c:v>2.0268899999999999E-10</c:v>
                </c:pt>
                <c:pt idx="12560">
                  <c:v>2.0269E-10</c:v>
                </c:pt>
                <c:pt idx="12561">
                  <c:v>2.0270000000000001E-10</c:v>
                </c:pt>
                <c:pt idx="12562">
                  <c:v>2.02702E-10</c:v>
                </c:pt>
                <c:pt idx="12563">
                  <c:v>2.0272799999999999E-10</c:v>
                </c:pt>
                <c:pt idx="12564">
                  <c:v>2.0274599999999999E-10</c:v>
                </c:pt>
                <c:pt idx="12565">
                  <c:v>2.0275799999999999E-10</c:v>
                </c:pt>
                <c:pt idx="12566">
                  <c:v>2.0276900000000001E-10</c:v>
                </c:pt>
                <c:pt idx="12567">
                  <c:v>2.02792E-10</c:v>
                </c:pt>
                <c:pt idx="12568">
                  <c:v>2.02793E-10</c:v>
                </c:pt>
                <c:pt idx="12569">
                  <c:v>2.0279399999999999E-10</c:v>
                </c:pt>
                <c:pt idx="12570">
                  <c:v>2.02808E-10</c:v>
                </c:pt>
                <c:pt idx="12571">
                  <c:v>2.0280900000000001E-10</c:v>
                </c:pt>
                <c:pt idx="12572">
                  <c:v>2.02822E-10</c:v>
                </c:pt>
                <c:pt idx="12573">
                  <c:v>2.02822E-10</c:v>
                </c:pt>
                <c:pt idx="12574">
                  <c:v>2.0282400000000001E-10</c:v>
                </c:pt>
                <c:pt idx="12575">
                  <c:v>2.0283000000000001E-10</c:v>
                </c:pt>
                <c:pt idx="12576">
                  <c:v>2.02832E-10</c:v>
                </c:pt>
                <c:pt idx="12577">
                  <c:v>2.0284500000000001E-10</c:v>
                </c:pt>
                <c:pt idx="12578">
                  <c:v>2.02853E-10</c:v>
                </c:pt>
                <c:pt idx="12579">
                  <c:v>2.0286699999999999E-10</c:v>
                </c:pt>
                <c:pt idx="12580">
                  <c:v>2.0287899999999999E-10</c:v>
                </c:pt>
                <c:pt idx="12581">
                  <c:v>2.02886E-10</c:v>
                </c:pt>
                <c:pt idx="12582">
                  <c:v>2.0289099999999999E-10</c:v>
                </c:pt>
                <c:pt idx="12583">
                  <c:v>2.0289399999999999E-10</c:v>
                </c:pt>
                <c:pt idx="12584">
                  <c:v>2.0291400000000001E-10</c:v>
                </c:pt>
                <c:pt idx="12585">
                  <c:v>2.0291799999999999E-10</c:v>
                </c:pt>
                <c:pt idx="12586">
                  <c:v>2.0292099999999999E-10</c:v>
                </c:pt>
                <c:pt idx="12587">
                  <c:v>2.02934E-10</c:v>
                </c:pt>
                <c:pt idx="12588">
                  <c:v>2.0293800000000001E-10</c:v>
                </c:pt>
                <c:pt idx="12589">
                  <c:v>2.0295300000000001E-10</c:v>
                </c:pt>
                <c:pt idx="12590">
                  <c:v>2.0295399999999999E-10</c:v>
                </c:pt>
                <c:pt idx="12591">
                  <c:v>2.0295399999999999E-10</c:v>
                </c:pt>
                <c:pt idx="12592">
                  <c:v>2.0297E-10</c:v>
                </c:pt>
                <c:pt idx="12593">
                  <c:v>2.0299599999999999E-10</c:v>
                </c:pt>
                <c:pt idx="12594">
                  <c:v>2.0300199999999999E-10</c:v>
                </c:pt>
                <c:pt idx="12595">
                  <c:v>2.03009E-10</c:v>
                </c:pt>
                <c:pt idx="12596">
                  <c:v>2.0301399999999999E-10</c:v>
                </c:pt>
                <c:pt idx="12597">
                  <c:v>2.03021E-10</c:v>
                </c:pt>
                <c:pt idx="12598">
                  <c:v>2.0302299999999999E-10</c:v>
                </c:pt>
                <c:pt idx="12599">
                  <c:v>2.0302599999999999E-10</c:v>
                </c:pt>
                <c:pt idx="12600">
                  <c:v>2.03031E-10</c:v>
                </c:pt>
                <c:pt idx="12601">
                  <c:v>2.0303500000000001E-10</c:v>
                </c:pt>
                <c:pt idx="12602">
                  <c:v>2.0307199999999999E-10</c:v>
                </c:pt>
                <c:pt idx="12603">
                  <c:v>2.0308300000000001E-10</c:v>
                </c:pt>
                <c:pt idx="12604">
                  <c:v>2.03088E-10</c:v>
                </c:pt>
                <c:pt idx="12605">
                  <c:v>2.0311099999999999E-10</c:v>
                </c:pt>
                <c:pt idx="12606">
                  <c:v>2.0311300000000001E-10</c:v>
                </c:pt>
                <c:pt idx="12607">
                  <c:v>2.0314000000000001E-10</c:v>
                </c:pt>
                <c:pt idx="12608">
                  <c:v>2.03163E-10</c:v>
                </c:pt>
                <c:pt idx="12609">
                  <c:v>2.03271E-10</c:v>
                </c:pt>
                <c:pt idx="12610">
                  <c:v>2.0329E-10</c:v>
                </c:pt>
                <c:pt idx="12611">
                  <c:v>2.0331599999999999E-10</c:v>
                </c:pt>
                <c:pt idx="12612">
                  <c:v>2.0332400000000001E-10</c:v>
                </c:pt>
                <c:pt idx="12613">
                  <c:v>2.0333300000000001E-10</c:v>
                </c:pt>
                <c:pt idx="12614">
                  <c:v>2.0334800000000001E-10</c:v>
                </c:pt>
                <c:pt idx="12615">
                  <c:v>2.0334899999999999E-10</c:v>
                </c:pt>
                <c:pt idx="12616">
                  <c:v>2.0335499999999999E-10</c:v>
                </c:pt>
                <c:pt idx="12617">
                  <c:v>2.0336600000000001E-10</c:v>
                </c:pt>
                <c:pt idx="12618">
                  <c:v>2.03371E-10</c:v>
                </c:pt>
                <c:pt idx="12619">
                  <c:v>2.0337500000000001E-10</c:v>
                </c:pt>
                <c:pt idx="12620">
                  <c:v>2.03383E-10</c:v>
                </c:pt>
                <c:pt idx="12621">
                  <c:v>2.03386E-10</c:v>
                </c:pt>
                <c:pt idx="12622">
                  <c:v>2.03419E-10</c:v>
                </c:pt>
                <c:pt idx="12623">
                  <c:v>2.0342999999999999E-10</c:v>
                </c:pt>
                <c:pt idx="12624">
                  <c:v>2.0343599999999999E-10</c:v>
                </c:pt>
                <c:pt idx="12625">
                  <c:v>2.0343800000000001E-10</c:v>
                </c:pt>
                <c:pt idx="12626">
                  <c:v>2.0347799999999999E-10</c:v>
                </c:pt>
                <c:pt idx="12627">
                  <c:v>2.0351E-10</c:v>
                </c:pt>
                <c:pt idx="12628">
                  <c:v>2.0351700000000001E-10</c:v>
                </c:pt>
                <c:pt idx="12629">
                  <c:v>2.0352099999999999E-10</c:v>
                </c:pt>
                <c:pt idx="12630">
                  <c:v>2.03531E-10</c:v>
                </c:pt>
                <c:pt idx="12631">
                  <c:v>2.0353800000000001E-10</c:v>
                </c:pt>
                <c:pt idx="12632">
                  <c:v>2.0353800000000001E-10</c:v>
                </c:pt>
                <c:pt idx="12633">
                  <c:v>2.0354199999999999E-10</c:v>
                </c:pt>
                <c:pt idx="12634">
                  <c:v>2.0355099999999999E-10</c:v>
                </c:pt>
                <c:pt idx="12635">
                  <c:v>2.0356299999999999E-10</c:v>
                </c:pt>
                <c:pt idx="12636">
                  <c:v>2.03576E-10</c:v>
                </c:pt>
                <c:pt idx="12637">
                  <c:v>2.0358600000000001E-10</c:v>
                </c:pt>
                <c:pt idx="12638">
                  <c:v>2.0358699999999999E-10</c:v>
                </c:pt>
                <c:pt idx="12639">
                  <c:v>2.0358999999999999E-10</c:v>
                </c:pt>
                <c:pt idx="12640">
                  <c:v>2.0359599999999999E-10</c:v>
                </c:pt>
                <c:pt idx="12641">
                  <c:v>2.0359800000000001E-10</c:v>
                </c:pt>
                <c:pt idx="12642">
                  <c:v>2.0359899999999999E-10</c:v>
                </c:pt>
                <c:pt idx="12643">
                  <c:v>2.0361099999999999E-10</c:v>
                </c:pt>
                <c:pt idx="12644">
                  <c:v>2.0362500000000001E-10</c:v>
                </c:pt>
                <c:pt idx="12645">
                  <c:v>2.0364300000000001E-10</c:v>
                </c:pt>
                <c:pt idx="12646">
                  <c:v>2.0364999999999999E-10</c:v>
                </c:pt>
                <c:pt idx="12647">
                  <c:v>2.03651E-10</c:v>
                </c:pt>
                <c:pt idx="12648">
                  <c:v>2.0370999999999999E-10</c:v>
                </c:pt>
                <c:pt idx="12649">
                  <c:v>2.03718E-10</c:v>
                </c:pt>
                <c:pt idx="12650">
                  <c:v>2.0374300000000001E-10</c:v>
                </c:pt>
                <c:pt idx="12651">
                  <c:v>2.0374699999999999E-10</c:v>
                </c:pt>
                <c:pt idx="12652">
                  <c:v>2.03763E-10</c:v>
                </c:pt>
                <c:pt idx="12653">
                  <c:v>2.03766E-10</c:v>
                </c:pt>
                <c:pt idx="12654">
                  <c:v>2.03772E-10</c:v>
                </c:pt>
                <c:pt idx="12655">
                  <c:v>2.0380300000000001E-10</c:v>
                </c:pt>
                <c:pt idx="12656">
                  <c:v>2.03808E-10</c:v>
                </c:pt>
                <c:pt idx="12657">
                  <c:v>2.03814E-10</c:v>
                </c:pt>
                <c:pt idx="12658">
                  <c:v>2.03817E-10</c:v>
                </c:pt>
                <c:pt idx="12659">
                  <c:v>2.03817E-10</c:v>
                </c:pt>
                <c:pt idx="12660">
                  <c:v>2.0382499999999999E-10</c:v>
                </c:pt>
                <c:pt idx="12661">
                  <c:v>2.03838E-10</c:v>
                </c:pt>
                <c:pt idx="12662">
                  <c:v>2.0384800000000001E-10</c:v>
                </c:pt>
                <c:pt idx="12663">
                  <c:v>2.0386399999999999E-10</c:v>
                </c:pt>
                <c:pt idx="12664">
                  <c:v>2.03877E-10</c:v>
                </c:pt>
                <c:pt idx="12665">
                  <c:v>2.03886E-10</c:v>
                </c:pt>
                <c:pt idx="12666">
                  <c:v>2.0390500000000001E-10</c:v>
                </c:pt>
                <c:pt idx="12667">
                  <c:v>2.0393299999999999E-10</c:v>
                </c:pt>
                <c:pt idx="12668">
                  <c:v>2.0394E-10</c:v>
                </c:pt>
                <c:pt idx="12669">
                  <c:v>2.03946E-10</c:v>
                </c:pt>
                <c:pt idx="12670">
                  <c:v>2.03952E-10</c:v>
                </c:pt>
                <c:pt idx="12671">
                  <c:v>2.0401199999999999E-10</c:v>
                </c:pt>
                <c:pt idx="12672">
                  <c:v>2.0402099999999999E-10</c:v>
                </c:pt>
                <c:pt idx="12673">
                  <c:v>2.0402300000000001E-10</c:v>
                </c:pt>
                <c:pt idx="12674">
                  <c:v>2.04031E-10</c:v>
                </c:pt>
                <c:pt idx="12675">
                  <c:v>2.0406599999999999E-10</c:v>
                </c:pt>
                <c:pt idx="12676">
                  <c:v>2.0406800000000001E-10</c:v>
                </c:pt>
                <c:pt idx="12677">
                  <c:v>2.04079E-10</c:v>
                </c:pt>
                <c:pt idx="12678">
                  <c:v>2.0408099999999999E-10</c:v>
                </c:pt>
                <c:pt idx="12679">
                  <c:v>2.0408600000000001E-10</c:v>
                </c:pt>
                <c:pt idx="12680">
                  <c:v>2.04103E-10</c:v>
                </c:pt>
                <c:pt idx="12681">
                  <c:v>2.04133E-10</c:v>
                </c:pt>
                <c:pt idx="12682">
                  <c:v>2.0413499999999999E-10</c:v>
                </c:pt>
                <c:pt idx="12683">
                  <c:v>2.0414399999999999E-10</c:v>
                </c:pt>
                <c:pt idx="12684">
                  <c:v>2.04154E-10</c:v>
                </c:pt>
                <c:pt idx="12685">
                  <c:v>2.0418600000000001E-10</c:v>
                </c:pt>
                <c:pt idx="12686">
                  <c:v>2.04212E-10</c:v>
                </c:pt>
                <c:pt idx="12687">
                  <c:v>2.04248E-10</c:v>
                </c:pt>
                <c:pt idx="12688">
                  <c:v>2.0424900000000001E-10</c:v>
                </c:pt>
                <c:pt idx="12689">
                  <c:v>2.04251E-10</c:v>
                </c:pt>
                <c:pt idx="12690">
                  <c:v>2.04257E-10</c:v>
                </c:pt>
                <c:pt idx="12691">
                  <c:v>2.0426100000000001E-10</c:v>
                </c:pt>
                <c:pt idx="12692">
                  <c:v>2.04293E-10</c:v>
                </c:pt>
                <c:pt idx="12693">
                  <c:v>2.0430399999999999E-10</c:v>
                </c:pt>
                <c:pt idx="12694">
                  <c:v>2.04308E-10</c:v>
                </c:pt>
                <c:pt idx="12695">
                  <c:v>2.0435700000000001E-10</c:v>
                </c:pt>
                <c:pt idx="12696">
                  <c:v>2.0436000000000001E-10</c:v>
                </c:pt>
                <c:pt idx="12697">
                  <c:v>2.0436099999999999E-10</c:v>
                </c:pt>
                <c:pt idx="12698">
                  <c:v>2.04362E-10</c:v>
                </c:pt>
                <c:pt idx="12699">
                  <c:v>2.0436900000000001E-10</c:v>
                </c:pt>
                <c:pt idx="12700">
                  <c:v>2.0438499999999999E-10</c:v>
                </c:pt>
                <c:pt idx="12701">
                  <c:v>2.04398E-10</c:v>
                </c:pt>
                <c:pt idx="12702">
                  <c:v>2.04398E-10</c:v>
                </c:pt>
                <c:pt idx="12703">
                  <c:v>2.0442E-10</c:v>
                </c:pt>
                <c:pt idx="12704">
                  <c:v>2.0442199999999999E-10</c:v>
                </c:pt>
                <c:pt idx="12705">
                  <c:v>2.0445E-10</c:v>
                </c:pt>
                <c:pt idx="12706">
                  <c:v>2.0451100000000001E-10</c:v>
                </c:pt>
                <c:pt idx="12707">
                  <c:v>2.0451700000000001E-10</c:v>
                </c:pt>
                <c:pt idx="12708">
                  <c:v>2.0452900000000001E-10</c:v>
                </c:pt>
                <c:pt idx="12709">
                  <c:v>2.04534E-10</c:v>
                </c:pt>
                <c:pt idx="12710">
                  <c:v>2.0454499999999999E-10</c:v>
                </c:pt>
                <c:pt idx="12711">
                  <c:v>2.0455000000000001E-10</c:v>
                </c:pt>
                <c:pt idx="12712">
                  <c:v>2.0455699999999999E-10</c:v>
                </c:pt>
                <c:pt idx="12713">
                  <c:v>2.0455699999999999E-10</c:v>
                </c:pt>
                <c:pt idx="12714">
                  <c:v>2.04576E-10</c:v>
                </c:pt>
                <c:pt idx="12715">
                  <c:v>2.0458300000000001E-10</c:v>
                </c:pt>
                <c:pt idx="12716">
                  <c:v>2.04591E-10</c:v>
                </c:pt>
                <c:pt idx="12717">
                  <c:v>2.04597E-10</c:v>
                </c:pt>
                <c:pt idx="12718">
                  <c:v>2.046E-10</c:v>
                </c:pt>
                <c:pt idx="12719">
                  <c:v>2.04606E-10</c:v>
                </c:pt>
                <c:pt idx="12720">
                  <c:v>2.04618E-10</c:v>
                </c:pt>
                <c:pt idx="12721">
                  <c:v>2.04621E-10</c:v>
                </c:pt>
                <c:pt idx="12722">
                  <c:v>2.04621E-10</c:v>
                </c:pt>
                <c:pt idx="12723">
                  <c:v>2.04624E-10</c:v>
                </c:pt>
                <c:pt idx="12724">
                  <c:v>2.0463E-10</c:v>
                </c:pt>
                <c:pt idx="12725">
                  <c:v>2.0466299999999999E-10</c:v>
                </c:pt>
                <c:pt idx="12726">
                  <c:v>2.0468600000000001E-10</c:v>
                </c:pt>
                <c:pt idx="12727">
                  <c:v>2.0469800000000001E-10</c:v>
                </c:pt>
                <c:pt idx="12728">
                  <c:v>2.04712E-10</c:v>
                </c:pt>
                <c:pt idx="12729">
                  <c:v>2.0471999999999999E-10</c:v>
                </c:pt>
                <c:pt idx="12730">
                  <c:v>2.0472599999999999E-10</c:v>
                </c:pt>
                <c:pt idx="12731">
                  <c:v>2.0475800000000001E-10</c:v>
                </c:pt>
                <c:pt idx="12732">
                  <c:v>2.0477099999999999E-10</c:v>
                </c:pt>
                <c:pt idx="12733">
                  <c:v>2.0477900000000001E-10</c:v>
                </c:pt>
                <c:pt idx="12734">
                  <c:v>2.0480000000000001E-10</c:v>
                </c:pt>
                <c:pt idx="12735">
                  <c:v>2.0480900000000001E-10</c:v>
                </c:pt>
                <c:pt idx="12736">
                  <c:v>2.0481200000000001E-10</c:v>
                </c:pt>
                <c:pt idx="12737">
                  <c:v>2.04814E-10</c:v>
                </c:pt>
                <c:pt idx="12738">
                  <c:v>2.0481899999999999E-10</c:v>
                </c:pt>
                <c:pt idx="12739">
                  <c:v>2.04832E-10</c:v>
                </c:pt>
                <c:pt idx="12740">
                  <c:v>2.0484899999999999E-10</c:v>
                </c:pt>
                <c:pt idx="12741">
                  <c:v>2.04851E-10</c:v>
                </c:pt>
                <c:pt idx="12742">
                  <c:v>2.0487099999999999E-10</c:v>
                </c:pt>
                <c:pt idx="12743">
                  <c:v>2.0487099999999999E-10</c:v>
                </c:pt>
                <c:pt idx="12744">
                  <c:v>2.0487300000000001E-10</c:v>
                </c:pt>
                <c:pt idx="12745">
                  <c:v>2.04908E-10</c:v>
                </c:pt>
                <c:pt idx="12746">
                  <c:v>2.0490900000000001E-10</c:v>
                </c:pt>
                <c:pt idx="12747">
                  <c:v>2.0494899999999999E-10</c:v>
                </c:pt>
                <c:pt idx="12748">
                  <c:v>2.0496399999999999E-10</c:v>
                </c:pt>
                <c:pt idx="12749">
                  <c:v>2.0497899999999999E-10</c:v>
                </c:pt>
                <c:pt idx="12750">
                  <c:v>2.04989E-10</c:v>
                </c:pt>
                <c:pt idx="12751">
                  <c:v>2.0499600000000001E-10</c:v>
                </c:pt>
                <c:pt idx="12752">
                  <c:v>2.0500899999999999E-10</c:v>
                </c:pt>
                <c:pt idx="12753">
                  <c:v>2.0501100000000001E-10</c:v>
                </c:pt>
                <c:pt idx="12754">
                  <c:v>2.05037E-10</c:v>
                </c:pt>
                <c:pt idx="12755">
                  <c:v>2.0503899999999999E-10</c:v>
                </c:pt>
                <c:pt idx="12756">
                  <c:v>2.0504199999999999E-10</c:v>
                </c:pt>
                <c:pt idx="12757">
                  <c:v>2.05068E-10</c:v>
                </c:pt>
                <c:pt idx="12758">
                  <c:v>2.05089E-10</c:v>
                </c:pt>
                <c:pt idx="12759">
                  <c:v>2.05104E-10</c:v>
                </c:pt>
                <c:pt idx="12760">
                  <c:v>2.0511E-10</c:v>
                </c:pt>
                <c:pt idx="12761">
                  <c:v>2.05113E-10</c:v>
                </c:pt>
                <c:pt idx="12762">
                  <c:v>2.0511499999999999E-10</c:v>
                </c:pt>
                <c:pt idx="12763">
                  <c:v>2.05155E-10</c:v>
                </c:pt>
                <c:pt idx="12764">
                  <c:v>2.0516500000000001E-10</c:v>
                </c:pt>
                <c:pt idx="12765">
                  <c:v>2.0517100000000001E-10</c:v>
                </c:pt>
                <c:pt idx="12766">
                  <c:v>2.0517700000000001E-10</c:v>
                </c:pt>
                <c:pt idx="12767">
                  <c:v>2.0518300000000001E-10</c:v>
                </c:pt>
                <c:pt idx="12768">
                  <c:v>2.05191E-10</c:v>
                </c:pt>
                <c:pt idx="12769">
                  <c:v>2.05197E-10</c:v>
                </c:pt>
                <c:pt idx="12770">
                  <c:v>2.0523100000000001E-10</c:v>
                </c:pt>
                <c:pt idx="12771">
                  <c:v>2.0523799999999999E-10</c:v>
                </c:pt>
                <c:pt idx="12772">
                  <c:v>2.0524099999999999E-10</c:v>
                </c:pt>
                <c:pt idx="12773">
                  <c:v>2.05251E-10</c:v>
                </c:pt>
                <c:pt idx="12774">
                  <c:v>2.05257E-10</c:v>
                </c:pt>
                <c:pt idx="12775">
                  <c:v>2.0527300000000001E-10</c:v>
                </c:pt>
                <c:pt idx="12776">
                  <c:v>2.0528299999999999E-10</c:v>
                </c:pt>
                <c:pt idx="12777">
                  <c:v>2.05284E-10</c:v>
                </c:pt>
                <c:pt idx="12778">
                  <c:v>2.053E-10</c:v>
                </c:pt>
                <c:pt idx="12779">
                  <c:v>2.0532E-10</c:v>
                </c:pt>
                <c:pt idx="12780">
                  <c:v>2.0534000000000001E-10</c:v>
                </c:pt>
                <c:pt idx="12781">
                  <c:v>2.05357E-10</c:v>
                </c:pt>
                <c:pt idx="12782">
                  <c:v>2.0537600000000001E-10</c:v>
                </c:pt>
                <c:pt idx="12783">
                  <c:v>2.05393E-10</c:v>
                </c:pt>
                <c:pt idx="12784">
                  <c:v>2.0540300000000001E-10</c:v>
                </c:pt>
                <c:pt idx="12785">
                  <c:v>2.0542E-10</c:v>
                </c:pt>
                <c:pt idx="12786">
                  <c:v>2.0542499999999999E-10</c:v>
                </c:pt>
                <c:pt idx="12787">
                  <c:v>2.0543699999999999E-10</c:v>
                </c:pt>
                <c:pt idx="12788">
                  <c:v>2.05444E-10</c:v>
                </c:pt>
                <c:pt idx="12789">
                  <c:v>2.0544500000000001E-10</c:v>
                </c:pt>
                <c:pt idx="12790">
                  <c:v>2.0545400000000001E-10</c:v>
                </c:pt>
                <c:pt idx="12791">
                  <c:v>2.05456E-10</c:v>
                </c:pt>
                <c:pt idx="12792">
                  <c:v>2.0547200000000001E-10</c:v>
                </c:pt>
                <c:pt idx="12793">
                  <c:v>2.0548799999999999E-10</c:v>
                </c:pt>
                <c:pt idx="12794">
                  <c:v>2.05529E-10</c:v>
                </c:pt>
                <c:pt idx="12795">
                  <c:v>2.05532E-10</c:v>
                </c:pt>
                <c:pt idx="12796">
                  <c:v>2.05538E-10</c:v>
                </c:pt>
                <c:pt idx="12797">
                  <c:v>2.0553900000000001E-10</c:v>
                </c:pt>
                <c:pt idx="12798">
                  <c:v>2.0555799999999999E-10</c:v>
                </c:pt>
                <c:pt idx="12799">
                  <c:v>2.05559E-10</c:v>
                </c:pt>
                <c:pt idx="12800">
                  <c:v>2.0556399999999999E-10</c:v>
                </c:pt>
                <c:pt idx="12801">
                  <c:v>2.05565E-10</c:v>
                </c:pt>
                <c:pt idx="12802">
                  <c:v>2.05601E-10</c:v>
                </c:pt>
                <c:pt idx="12803">
                  <c:v>2.05628E-10</c:v>
                </c:pt>
                <c:pt idx="12804">
                  <c:v>2.0562999999999999E-10</c:v>
                </c:pt>
                <c:pt idx="12805">
                  <c:v>2.05646E-10</c:v>
                </c:pt>
                <c:pt idx="12806">
                  <c:v>2.05694E-10</c:v>
                </c:pt>
                <c:pt idx="12807">
                  <c:v>2.0571999999999999E-10</c:v>
                </c:pt>
                <c:pt idx="12808">
                  <c:v>2.0574000000000001E-10</c:v>
                </c:pt>
                <c:pt idx="12809">
                  <c:v>2.05751E-10</c:v>
                </c:pt>
                <c:pt idx="12810">
                  <c:v>2.0576E-10</c:v>
                </c:pt>
                <c:pt idx="12811">
                  <c:v>2.05763E-10</c:v>
                </c:pt>
                <c:pt idx="12812">
                  <c:v>2.05763E-10</c:v>
                </c:pt>
                <c:pt idx="12813">
                  <c:v>2.0581000000000001E-10</c:v>
                </c:pt>
                <c:pt idx="12814">
                  <c:v>2.0582500000000001E-10</c:v>
                </c:pt>
                <c:pt idx="12815">
                  <c:v>2.0583700000000001E-10</c:v>
                </c:pt>
                <c:pt idx="12816">
                  <c:v>2.0585500000000001E-10</c:v>
                </c:pt>
                <c:pt idx="12817">
                  <c:v>2.0585599999999999E-10</c:v>
                </c:pt>
                <c:pt idx="12818">
                  <c:v>2.0587300000000001E-10</c:v>
                </c:pt>
                <c:pt idx="12819">
                  <c:v>2.0587399999999999E-10</c:v>
                </c:pt>
                <c:pt idx="12820">
                  <c:v>2.05875E-10</c:v>
                </c:pt>
                <c:pt idx="12821">
                  <c:v>2.05878E-10</c:v>
                </c:pt>
                <c:pt idx="12822">
                  <c:v>2.0589199999999999E-10</c:v>
                </c:pt>
                <c:pt idx="12823">
                  <c:v>2.05896E-10</c:v>
                </c:pt>
                <c:pt idx="12824">
                  <c:v>2.0589700000000001E-10</c:v>
                </c:pt>
                <c:pt idx="12825">
                  <c:v>2.05905E-10</c:v>
                </c:pt>
                <c:pt idx="12826">
                  <c:v>2.05917E-10</c:v>
                </c:pt>
                <c:pt idx="12827">
                  <c:v>2.05923E-10</c:v>
                </c:pt>
                <c:pt idx="12828">
                  <c:v>2.05956E-10</c:v>
                </c:pt>
                <c:pt idx="12829">
                  <c:v>2.0595799999999999E-10</c:v>
                </c:pt>
                <c:pt idx="12830">
                  <c:v>2.0596099999999999E-10</c:v>
                </c:pt>
                <c:pt idx="12831">
                  <c:v>2.05974E-10</c:v>
                </c:pt>
                <c:pt idx="12832">
                  <c:v>2.05999E-10</c:v>
                </c:pt>
                <c:pt idx="12833">
                  <c:v>2.0600600000000001E-10</c:v>
                </c:pt>
                <c:pt idx="12834">
                  <c:v>2.0601800000000001E-10</c:v>
                </c:pt>
                <c:pt idx="12835">
                  <c:v>2.0602E-10</c:v>
                </c:pt>
                <c:pt idx="12836">
                  <c:v>2.0602499999999999E-10</c:v>
                </c:pt>
                <c:pt idx="12837">
                  <c:v>2.0602799999999999E-10</c:v>
                </c:pt>
                <c:pt idx="12838">
                  <c:v>2.0603300000000001E-10</c:v>
                </c:pt>
                <c:pt idx="12839">
                  <c:v>2.06041E-10</c:v>
                </c:pt>
                <c:pt idx="12840">
                  <c:v>2.0607500000000001E-10</c:v>
                </c:pt>
                <c:pt idx="12841">
                  <c:v>2.06083E-10</c:v>
                </c:pt>
                <c:pt idx="12842">
                  <c:v>2.06086E-10</c:v>
                </c:pt>
                <c:pt idx="12843">
                  <c:v>2.0608700000000001E-10</c:v>
                </c:pt>
                <c:pt idx="12844">
                  <c:v>2.0608799999999999E-10</c:v>
                </c:pt>
                <c:pt idx="12845">
                  <c:v>2.0611100000000001E-10</c:v>
                </c:pt>
                <c:pt idx="12846">
                  <c:v>2.0611100000000001E-10</c:v>
                </c:pt>
                <c:pt idx="12847">
                  <c:v>2.06164E-10</c:v>
                </c:pt>
                <c:pt idx="12848">
                  <c:v>2.0618600000000001E-10</c:v>
                </c:pt>
                <c:pt idx="12849">
                  <c:v>2.0621E-10</c:v>
                </c:pt>
                <c:pt idx="12850">
                  <c:v>2.0621399999999999E-10</c:v>
                </c:pt>
                <c:pt idx="12851">
                  <c:v>2.0621399999999999E-10</c:v>
                </c:pt>
                <c:pt idx="12852">
                  <c:v>2.0622000000000001E-10</c:v>
                </c:pt>
                <c:pt idx="12853">
                  <c:v>2.0623899999999999E-10</c:v>
                </c:pt>
                <c:pt idx="12854">
                  <c:v>2.0625300000000001E-10</c:v>
                </c:pt>
                <c:pt idx="12855">
                  <c:v>2.0626200000000001E-10</c:v>
                </c:pt>
                <c:pt idx="12856">
                  <c:v>2.06276E-10</c:v>
                </c:pt>
                <c:pt idx="12857">
                  <c:v>2.0627799999999999E-10</c:v>
                </c:pt>
                <c:pt idx="12858">
                  <c:v>2.06285E-10</c:v>
                </c:pt>
                <c:pt idx="12859">
                  <c:v>2.0629299999999999E-10</c:v>
                </c:pt>
                <c:pt idx="12860">
                  <c:v>2.0630100000000001E-10</c:v>
                </c:pt>
                <c:pt idx="12861">
                  <c:v>2.0632599999999999E-10</c:v>
                </c:pt>
                <c:pt idx="12862">
                  <c:v>2.0634099999999999E-10</c:v>
                </c:pt>
                <c:pt idx="12863">
                  <c:v>2.0635800000000001E-10</c:v>
                </c:pt>
                <c:pt idx="12864">
                  <c:v>2.06375E-10</c:v>
                </c:pt>
                <c:pt idx="12865">
                  <c:v>2.0640099999999999E-10</c:v>
                </c:pt>
                <c:pt idx="12866">
                  <c:v>2.0640099999999999E-10</c:v>
                </c:pt>
                <c:pt idx="12867">
                  <c:v>2.0641200000000001E-10</c:v>
                </c:pt>
                <c:pt idx="12868">
                  <c:v>2.0641200000000001E-10</c:v>
                </c:pt>
                <c:pt idx="12869">
                  <c:v>2.0641500000000001E-10</c:v>
                </c:pt>
                <c:pt idx="12870">
                  <c:v>2.0642100000000001E-10</c:v>
                </c:pt>
                <c:pt idx="12871">
                  <c:v>2.0642199999999999E-10</c:v>
                </c:pt>
                <c:pt idx="12872">
                  <c:v>2.06438E-10</c:v>
                </c:pt>
                <c:pt idx="12873">
                  <c:v>2.0643999999999999E-10</c:v>
                </c:pt>
                <c:pt idx="12874">
                  <c:v>2.0646199999999999E-10</c:v>
                </c:pt>
                <c:pt idx="12875">
                  <c:v>2.0647999999999999E-10</c:v>
                </c:pt>
                <c:pt idx="12876">
                  <c:v>2.0648299999999999E-10</c:v>
                </c:pt>
                <c:pt idx="12877">
                  <c:v>2.0648500000000001E-10</c:v>
                </c:pt>
                <c:pt idx="12878">
                  <c:v>2.06502E-10</c:v>
                </c:pt>
                <c:pt idx="12879">
                  <c:v>2.06541E-10</c:v>
                </c:pt>
                <c:pt idx="12880">
                  <c:v>2.06619E-10</c:v>
                </c:pt>
                <c:pt idx="12881">
                  <c:v>2.0664199999999999E-10</c:v>
                </c:pt>
                <c:pt idx="12882">
                  <c:v>2.06653E-10</c:v>
                </c:pt>
                <c:pt idx="12883">
                  <c:v>2.06661E-10</c:v>
                </c:pt>
                <c:pt idx="12884">
                  <c:v>2.0668799999999999E-10</c:v>
                </c:pt>
                <c:pt idx="12885">
                  <c:v>2.0671799999999999E-10</c:v>
                </c:pt>
                <c:pt idx="12886">
                  <c:v>2.0672600000000001E-10</c:v>
                </c:pt>
                <c:pt idx="12887">
                  <c:v>2.06734E-10</c:v>
                </c:pt>
                <c:pt idx="12888">
                  <c:v>2.0673599999999999E-10</c:v>
                </c:pt>
                <c:pt idx="12889">
                  <c:v>2.0675399999999999E-10</c:v>
                </c:pt>
                <c:pt idx="12890">
                  <c:v>2.0676500000000001E-10</c:v>
                </c:pt>
                <c:pt idx="12891">
                  <c:v>2.0676800000000001E-10</c:v>
                </c:pt>
                <c:pt idx="12892">
                  <c:v>2.06785E-10</c:v>
                </c:pt>
                <c:pt idx="12893">
                  <c:v>2.0679899999999999E-10</c:v>
                </c:pt>
                <c:pt idx="12894">
                  <c:v>2.0682599999999999E-10</c:v>
                </c:pt>
                <c:pt idx="12895">
                  <c:v>2.0683400000000001E-10</c:v>
                </c:pt>
                <c:pt idx="12896">
                  <c:v>2.06836E-10</c:v>
                </c:pt>
                <c:pt idx="12897">
                  <c:v>2.0683799999999999E-10</c:v>
                </c:pt>
                <c:pt idx="12898">
                  <c:v>2.06851E-10</c:v>
                </c:pt>
                <c:pt idx="12899">
                  <c:v>2.0687399999999999E-10</c:v>
                </c:pt>
                <c:pt idx="12900">
                  <c:v>2.06875E-10</c:v>
                </c:pt>
                <c:pt idx="12901">
                  <c:v>2.0687699999999999E-10</c:v>
                </c:pt>
                <c:pt idx="12902">
                  <c:v>2.06887E-10</c:v>
                </c:pt>
                <c:pt idx="12903">
                  <c:v>2.06887E-10</c:v>
                </c:pt>
                <c:pt idx="12904">
                  <c:v>2.06908E-10</c:v>
                </c:pt>
                <c:pt idx="12905">
                  <c:v>2.0691600000000001E-10</c:v>
                </c:pt>
                <c:pt idx="12906">
                  <c:v>2.0693400000000001E-10</c:v>
                </c:pt>
                <c:pt idx="12907">
                  <c:v>2.0697999999999999E-10</c:v>
                </c:pt>
                <c:pt idx="12908">
                  <c:v>2.0697999999999999E-10</c:v>
                </c:pt>
                <c:pt idx="12909">
                  <c:v>2.0698200000000001E-10</c:v>
                </c:pt>
                <c:pt idx="12910">
                  <c:v>2.0699100000000001E-10</c:v>
                </c:pt>
                <c:pt idx="12911">
                  <c:v>2.0699799999999999E-10</c:v>
                </c:pt>
                <c:pt idx="12912">
                  <c:v>2.0702400000000001E-10</c:v>
                </c:pt>
                <c:pt idx="12913">
                  <c:v>2.0703399999999999E-10</c:v>
                </c:pt>
                <c:pt idx="12914">
                  <c:v>2.0703900000000001E-10</c:v>
                </c:pt>
                <c:pt idx="12915">
                  <c:v>2.07041E-10</c:v>
                </c:pt>
                <c:pt idx="12916">
                  <c:v>2.0704299999999999E-10</c:v>
                </c:pt>
                <c:pt idx="12917">
                  <c:v>2.0705400000000001E-10</c:v>
                </c:pt>
                <c:pt idx="12918">
                  <c:v>2.0705499999999999E-10</c:v>
                </c:pt>
                <c:pt idx="12919">
                  <c:v>2.07089E-10</c:v>
                </c:pt>
                <c:pt idx="12920">
                  <c:v>2.07101E-10</c:v>
                </c:pt>
                <c:pt idx="12921">
                  <c:v>2.0710899999999999E-10</c:v>
                </c:pt>
                <c:pt idx="12922">
                  <c:v>2.0714E-10</c:v>
                </c:pt>
                <c:pt idx="12923">
                  <c:v>2.0715499999999999E-10</c:v>
                </c:pt>
                <c:pt idx="12924">
                  <c:v>2.0716099999999999E-10</c:v>
                </c:pt>
                <c:pt idx="12925">
                  <c:v>2.07165E-10</c:v>
                </c:pt>
                <c:pt idx="12926">
                  <c:v>2.0716699999999999E-10</c:v>
                </c:pt>
                <c:pt idx="12927">
                  <c:v>2.0718E-10</c:v>
                </c:pt>
                <c:pt idx="12928">
                  <c:v>2.0718E-10</c:v>
                </c:pt>
                <c:pt idx="12929">
                  <c:v>2.07192E-10</c:v>
                </c:pt>
                <c:pt idx="12930">
                  <c:v>2.0719900000000001E-10</c:v>
                </c:pt>
                <c:pt idx="12931">
                  <c:v>2.0720200000000001E-10</c:v>
                </c:pt>
                <c:pt idx="12932">
                  <c:v>2.07216E-10</c:v>
                </c:pt>
                <c:pt idx="12933">
                  <c:v>2.0726800000000001E-10</c:v>
                </c:pt>
                <c:pt idx="12934">
                  <c:v>2.0726800000000001E-10</c:v>
                </c:pt>
                <c:pt idx="12935">
                  <c:v>2.0726899999999999E-10</c:v>
                </c:pt>
                <c:pt idx="12936">
                  <c:v>2.0731699999999999E-10</c:v>
                </c:pt>
                <c:pt idx="12937">
                  <c:v>2.0732200000000001E-10</c:v>
                </c:pt>
                <c:pt idx="12938">
                  <c:v>2.07336E-10</c:v>
                </c:pt>
                <c:pt idx="12939">
                  <c:v>2.0733799999999999E-10</c:v>
                </c:pt>
                <c:pt idx="12940">
                  <c:v>2.0736200000000001E-10</c:v>
                </c:pt>
                <c:pt idx="12941">
                  <c:v>2.0741000000000001E-10</c:v>
                </c:pt>
                <c:pt idx="12942">
                  <c:v>2.0741300000000001E-10</c:v>
                </c:pt>
                <c:pt idx="12943">
                  <c:v>2.07415E-10</c:v>
                </c:pt>
                <c:pt idx="12944">
                  <c:v>2.0741900000000001E-10</c:v>
                </c:pt>
                <c:pt idx="12945">
                  <c:v>2.0741999999999999E-10</c:v>
                </c:pt>
                <c:pt idx="12946">
                  <c:v>2.07427E-10</c:v>
                </c:pt>
                <c:pt idx="12947">
                  <c:v>2.07436E-10</c:v>
                </c:pt>
                <c:pt idx="12948">
                  <c:v>2.0744300000000001E-10</c:v>
                </c:pt>
                <c:pt idx="12949">
                  <c:v>2.0744300000000001E-10</c:v>
                </c:pt>
                <c:pt idx="12950">
                  <c:v>2.0746100000000001E-10</c:v>
                </c:pt>
                <c:pt idx="12951">
                  <c:v>2.0746799999999999E-10</c:v>
                </c:pt>
                <c:pt idx="12952">
                  <c:v>2.0748299999999999E-10</c:v>
                </c:pt>
                <c:pt idx="12953">
                  <c:v>2.07502E-10</c:v>
                </c:pt>
                <c:pt idx="12954">
                  <c:v>2.0750600000000001E-10</c:v>
                </c:pt>
                <c:pt idx="12955">
                  <c:v>2.0751899999999999E-10</c:v>
                </c:pt>
                <c:pt idx="12956">
                  <c:v>2.0752E-10</c:v>
                </c:pt>
                <c:pt idx="12957">
                  <c:v>2.0752100000000001E-10</c:v>
                </c:pt>
                <c:pt idx="12958">
                  <c:v>2.07529E-10</c:v>
                </c:pt>
                <c:pt idx="12959">
                  <c:v>2.0753000000000001E-10</c:v>
                </c:pt>
                <c:pt idx="12960">
                  <c:v>2.07535E-10</c:v>
                </c:pt>
                <c:pt idx="12961">
                  <c:v>2.07544E-10</c:v>
                </c:pt>
                <c:pt idx="12962">
                  <c:v>2.0754800000000001E-10</c:v>
                </c:pt>
                <c:pt idx="12963">
                  <c:v>2.0762499999999999E-10</c:v>
                </c:pt>
                <c:pt idx="12964">
                  <c:v>2.0762700000000001E-10</c:v>
                </c:pt>
                <c:pt idx="12965">
                  <c:v>2.0762700000000001E-10</c:v>
                </c:pt>
                <c:pt idx="12966">
                  <c:v>2.07629E-10</c:v>
                </c:pt>
                <c:pt idx="12967">
                  <c:v>2.0763300000000001E-10</c:v>
                </c:pt>
                <c:pt idx="12968">
                  <c:v>2.0763600000000001E-10</c:v>
                </c:pt>
                <c:pt idx="12969">
                  <c:v>2.0766600000000001E-10</c:v>
                </c:pt>
                <c:pt idx="12970">
                  <c:v>2.0767899999999999E-10</c:v>
                </c:pt>
                <c:pt idx="12971">
                  <c:v>2.07704E-10</c:v>
                </c:pt>
                <c:pt idx="12972">
                  <c:v>2.0775000000000001E-10</c:v>
                </c:pt>
                <c:pt idx="12973">
                  <c:v>2.07752E-10</c:v>
                </c:pt>
                <c:pt idx="12974">
                  <c:v>2.0775999999999999E-10</c:v>
                </c:pt>
                <c:pt idx="12975">
                  <c:v>2.07794E-10</c:v>
                </c:pt>
                <c:pt idx="12976">
                  <c:v>2.0783800000000001E-10</c:v>
                </c:pt>
                <c:pt idx="12977">
                  <c:v>2.0784499999999999E-10</c:v>
                </c:pt>
                <c:pt idx="12978">
                  <c:v>2.0785099999999999E-10</c:v>
                </c:pt>
                <c:pt idx="12979">
                  <c:v>2.0787499999999999E-10</c:v>
                </c:pt>
                <c:pt idx="12980">
                  <c:v>2.0789500000000001E-10</c:v>
                </c:pt>
                <c:pt idx="12981">
                  <c:v>2.07903E-10</c:v>
                </c:pt>
                <c:pt idx="12982">
                  <c:v>2.0791300000000001E-10</c:v>
                </c:pt>
                <c:pt idx="12983">
                  <c:v>2.0792599999999999E-10</c:v>
                </c:pt>
                <c:pt idx="12984">
                  <c:v>2.0795800000000001E-10</c:v>
                </c:pt>
                <c:pt idx="12985">
                  <c:v>2.0796400000000001E-10</c:v>
                </c:pt>
                <c:pt idx="12986">
                  <c:v>2.0796799999999999E-10</c:v>
                </c:pt>
                <c:pt idx="12987">
                  <c:v>2.07981E-10</c:v>
                </c:pt>
                <c:pt idx="12988">
                  <c:v>2.0799100000000001E-10</c:v>
                </c:pt>
                <c:pt idx="12989">
                  <c:v>2.0799100000000001E-10</c:v>
                </c:pt>
                <c:pt idx="12990">
                  <c:v>2.08011E-10</c:v>
                </c:pt>
                <c:pt idx="12991">
                  <c:v>2.0801200000000001E-10</c:v>
                </c:pt>
                <c:pt idx="12992">
                  <c:v>2.0802199999999999E-10</c:v>
                </c:pt>
                <c:pt idx="12993">
                  <c:v>2.08084E-10</c:v>
                </c:pt>
                <c:pt idx="12994">
                  <c:v>2.08084E-10</c:v>
                </c:pt>
                <c:pt idx="12995">
                  <c:v>2.08123E-10</c:v>
                </c:pt>
                <c:pt idx="12996">
                  <c:v>2.0812700000000001E-10</c:v>
                </c:pt>
                <c:pt idx="12997">
                  <c:v>2.08132E-10</c:v>
                </c:pt>
                <c:pt idx="12998">
                  <c:v>2.08144E-10</c:v>
                </c:pt>
                <c:pt idx="12999">
                  <c:v>2.08162E-10</c:v>
                </c:pt>
                <c:pt idx="13000">
                  <c:v>2.0816600000000001E-10</c:v>
                </c:pt>
                <c:pt idx="13001">
                  <c:v>2.0817599999999999E-10</c:v>
                </c:pt>
                <c:pt idx="13002">
                  <c:v>2.0817800000000001E-10</c:v>
                </c:pt>
                <c:pt idx="13003">
                  <c:v>2.0818499999999999E-10</c:v>
                </c:pt>
                <c:pt idx="13004">
                  <c:v>2.0818700000000001E-10</c:v>
                </c:pt>
                <c:pt idx="13005">
                  <c:v>2.0820299999999999E-10</c:v>
                </c:pt>
                <c:pt idx="13006">
                  <c:v>2.08213E-10</c:v>
                </c:pt>
                <c:pt idx="13007">
                  <c:v>2.08216E-10</c:v>
                </c:pt>
                <c:pt idx="13008">
                  <c:v>2.0823899999999999E-10</c:v>
                </c:pt>
                <c:pt idx="13009">
                  <c:v>2.0826600000000001E-10</c:v>
                </c:pt>
                <c:pt idx="13010">
                  <c:v>2.08271E-10</c:v>
                </c:pt>
                <c:pt idx="13011">
                  <c:v>2.08273E-10</c:v>
                </c:pt>
                <c:pt idx="13012">
                  <c:v>2.0827800000000001E-10</c:v>
                </c:pt>
                <c:pt idx="13013">
                  <c:v>2.0828E-10</c:v>
                </c:pt>
                <c:pt idx="13014">
                  <c:v>2.0828799999999999E-10</c:v>
                </c:pt>
                <c:pt idx="13015">
                  <c:v>2.08295E-10</c:v>
                </c:pt>
                <c:pt idx="13016">
                  <c:v>2.0831199999999999E-10</c:v>
                </c:pt>
                <c:pt idx="13017">
                  <c:v>2.0831499999999999E-10</c:v>
                </c:pt>
                <c:pt idx="13018">
                  <c:v>2.08325E-10</c:v>
                </c:pt>
                <c:pt idx="13019">
                  <c:v>2.0835099999999999E-10</c:v>
                </c:pt>
                <c:pt idx="13020">
                  <c:v>2.08358E-10</c:v>
                </c:pt>
                <c:pt idx="13021">
                  <c:v>2.0836299999999999E-10</c:v>
                </c:pt>
                <c:pt idx="13022">
                  <c:v>2.08367E-10</c:v>
                </c:pt>
                <c:pt idx="13023">
                  <c:v>2.0838399999999999E-10</c:v>
                </c:pt>
                <c:pt idx="13024">
                  <c:v>2.08433E-10</c:v>
                </c:pt>
                <c:pt idx="13025">
                  <c:v>2.0845200000000001E-10</c:v>
                </c:pt>
                <c:pt idx="13026">
                  <c:v>2.0846400000000001E-10</c:v>
                </c:pt>
                <c:pt idx="13027">
                  <c:v>2.08466E-10</c:v>
                </c:pt>
                <c:pt idx="13028">
                  <c:v>2.0846700000000001E-10</c:v>
                </c:pt>
                <c:pt idx="13029">
                  <c:v>2.08484E-10</c:v>
                </c:pt>
                <c:pt idx="13030">
                  <c:v>2.08506E-10</c:v>
                </c:pt>
                <c:pt idx="13031">
                  <c:v>2.08506E-10</c:v>
                </c:pt>
                <c:pt idx="13032">
                  <c:v>2.0853400000000001E-10</c:v>
                </c:pt>
                <c:pt idx="13033">
                  <c:v>2.0854999999999999E-10</c:v>
                </c:pt>
                <c:pt idx="13034">
                  <c:v>2.0858800000000001E-10</c:v>
                </c:pt>
                <c:pt idx="13035">
                  <c:v>2.0859100000000001E-10</c:v>
                </c:pt>
                <c:pt idx="13036">
                  <c:v>2.0860000000000001E-10</c:v>
                </c:pt>
                <c:pt idx="13037">
                  <c:v>2.08623E-10</c:v>
                </c:pt>
                <c:pt idx="13038">
                  <c:v>2.08629E-10</c:v>
                </c:pt>
                <c:pt idx="13039">
                  <c:v>2.0864899999999999E-10</c:v>
                </c:pt>
                <c:pt idx="13040">
                  <c:v>2.0864899999999999E-10</c:v>
                </c:pt>
                <c:pt idx="13041">
                  <c:v>2.0865799999999999E-10</c:v>
                </c:pt>
                <c:pt idx="13042">
                  <c:v>2.0866000000000001E-10</c:v>
                </c:pt>
                <c:pt idx="13043">
                  <c:v>2.0867200000000001E-10</c:v>
                </c:pt>
                <c:pt idx="13044">
                  <c:v>2.0867299999999999E-10</c:v>
                </c:pt>
                <c:pt idx="13045">
                  <c:v>2.08728E-10</c:v>
                </c:pt>
                <c:pt idx="13046">
                  <c:v>2.08756E-10</c:v>
                </c:pt>
                <c:pt idx="13047">
                  <c:v>2.08762E-10</c:v>
                </c:pt>
                <c:pt idx="13048">
                  <c:v>2.08762E-10</c:v>
                </c:pt>
                <c:pt idx="13049">
                  <c:v>2.08768E-10</c:v>
                </c:pt>
                <c:pt idx="13050">
                  <c:v>2.0877800000000001E-10</c:v>
                </c:pt>
                <c:pt idx="13051">
                  <c:v>2.0879099999999999E-10</c:v>
                </c:pt>
                <c:pt idx="13052">
                  <c:v>2.0880200000000001E-10</c:v>
                </c:pt>
                <c:pt idx="13053">
                  <c:v>2.0880500000000001E-10</c:v>
                </c:pt>
                <c:pt idx="13054">
                  <c:v>2.08816E-10</c:v>
                </c:pt>
                <c:pt idx="13055">
                  <c:v>2.08825E-10</c:v>
                </c:pt>
                <c:pt idx="13056">
                  <c:v>2.08834E-10</c:v>
                </c:pt>
                <c:pt idx="13057">
                  <c:v>2.08843E-10</c:v>
                </c:pt>
                <c:pt idx="13058">
                  <c:v>2.0886299999999999E-10</c:v>
                </c:pt>
                <c:pt idx="13059">
                  <c:v>2.0886899999999999E-10</c:v>
                </c:pt>
                <c:pt idx="13060">
                  <c:v>2.08888E-10</c:v>
                </c:pt>
                <c:pt idx="13061">
                  <c:v>2.0889299999999999E-10</c:v>
                </c:pt>
                <c:pt idx="13062">
                  <c:v>2.08937E-10</c:v>
                </c:pt>
                <c:pt idx="13063">
                  <c:v>2.0894700000000001E-10</c:v>
                </c:pt>
                <c:pt idx="13064">
                  <c:v>2.08952E-10</c:v>
                </c:pt>
                <c:pt idx="13065">
                  <c:v>2.08958E-10</c:v>
                </c:pt>
                <c:pt idx="13066">
                  <c:v>2.0896500000000001E-10</c:v>
                </c:pt>
                <c:pt idx="13067">
                  <c:v>2.0896899999999999E-10</c:v>
                </c:pt>
                <c:pt idx="13068">
                  <c:v>2.0898600000000001E-10</c:v>
                </c:pt>
                <c:pt idx="13069">
                  <c:v>2.0898999999999999E-10</c:v>
                </c:pt>
                <c:pt idx="13070">
                  <c:v>2.0900100000000001E-10</c:v>
                </c:pt>
                <c:pt idx="13071">
                  <c:v>2.09009E-10</c:v>
                </c:pt>
                <c:pt idx="13072">
                  <c:v>2.09012E-10</c:v>
                </c:pt>
                <c:pt idx="13073">
                  <c:v>2.0903199999999999E-10</c:v>
                </c:pt>
                <c:pt idx="13074">
                  <c:v>2.0904099999999999E-10</c:v>
                </c:pt>
                <c:pt idx="13075">
                  <c:v>2.09051E-10</c:v>
                </c:pt>
                <c:pt idx="13076">
                  <c:v>2.0906400000000001E-10</c:v>
                </c:pt>
                <c:pt idx="13077">
                  <c:v>2.0908800000000001E-10</c:v>
                </c:pt>
                <c:pt idx="13078">
                  <c:v>2.0910000000000001E-10</c:v>
                </c:pt>
                <c:pt idx="13079">
                  <c:v>2.0910099999999999E-10</c:v>
                </c:pt>
                <c:pt idx="13080">
                  <c:v>2.0913999999999999E-10</c:v>
                </c:pt>
                <c:pt idx="13081">
                  <c:v>2.09172E-10</c:v>
                </c:pt>
                <c:pt idx="13082">
                  <c:v>2.0917900000000001E-10</c:v>
                </c:pt>
                <c:pt idx="13083">
                  <c:v>2.0918899999999999E-10</c:v>
                </c:pt>
                <c:pt idx="13084">
                  <c:v>2.09211E-10</c:v>
                </c:pt>
                <c:pt idx="13085">
                  <c:v>2.09229E-10</c:v>
                </c:pt>
                <c:pt idx="13086">
                  <c:v>2.0923099999999999E-10</c:v>
                </c:pt>
                <c:pt idx="13087">
                  <c:v>2.0923900000000001E-10</c:v>
                </c:pt>
                <c:pt idx="13088">
                  <c:v>2.0924200000000001E-10</c:v>
                </c:pt>
                <c:pt idx="13089">
                  <c:v>2.0924899999999999E-10</c:v>
                </c:pt>
                <c:pt idx="13090">
                  <c:v>2.0925499999999999E-10</c:v>
                </c:pt>
                <c:pt idx="13091">
                  <c:v>2.0925700000000001E-10</c:v>
                </c:pt>
                <c:pt idx="13092">
                  <c:v>2.0930899999999999E-10</c:v>
                </c:pt>
                <c:pt idx="13093">
                  <c:v>2.0931100000000001E-10</c:v>
                </c:pt>
                <c:pt idx="13094">
                  <c:v>2.09313E-10</c:v>
                </c:pt>
                <c:pt idx="13095">
                  <c:v>2.09319E-10</c:v>
                </c:pt>
                <c:pt idx="13096">
                  <c:v>2.09346E-10</c:v>
                </c:pt>
                <c:pt idx="13097">
                  <c:v>2.09349E-10</c:v>
                </c:pt>
                <c:pt idx="13098">
                  <c:v>2.0935099999999999E-10</c:v>
                </c:pt>
                <c:pt idx="13099">
                  <c:v>2.0936599999999999E-10</c:v>
                </c:pt>
                <c:pt idx="13100">
                  <c:v>2.0937499999999999E-10</c:v>
                </c:pt>
                <c:pt idx="13101">
                  <c:v>2.09395E-10</c:v>
                </c:pt>
                <c:pt idx="13102">
                  <c:v>2.09404E-10</c:v>
                </c:pt>
                <c:pt idx="13103">
                  <c:v>2.0944E-10</c:v>
                </c:pt>
                <c:pt idx="13104">
                  <c:v>2.0944199999999999E-10</c:v>
                </c:pt>
                <c:pt idx="13105">
                  <c:v>2.0944400000000001E-10</c:v>
                </c:pt>
                <c:pt idx="13106">
                  <c:v>2.09446E-10</c:v>
                </c:pt>
                <c:pt idx="13107">
                  <c:v>2.09473E-10</c:v>
                </c:pt>
                <c:pt idx="13108">
                  <c:v>2.09476E-10</c:v>
                </c:pt>
                <c:pt idx="13109">
                  <c:v>2.0948999999999999E-10</c:v>
                </c:pt>
                <c:pt idx="13110">
                  <c:v>2.09518E-10</c:v>
                </c:pt>
                <c:pt idx="13111">
                  <c:v>2.0952299999999999E-10</c:v>
                </c:pt>
                <c:pt idx="13112">
                  <c:v>2.0952899999999999E-10</c:v>
                </c:pt>
                <c:pt idx="13113">
                  <c:v>2.09557E-10</c:v>
                </c:pt>
                <c:pt idx="13114">
                  <c:v>2.0956400000000001E-10</c:v>
                </c:pt>
                <c:pt idx="13115">
                  <c:v>2.0957900000000001E-10</c:v>
                </c:pt>
                <c:pt idx="13116">
                  <c:v>2.09632E-10</c:v>
                </c:pt>
                <c:pt idx="13117">
                  <c:v>2.0964000000000001E-10</c:v>
                </c:pt>
                <c:pt idx="13118">
                  <c:v>2.0964099999999999E-10</c:v>
                </c:pt>
                <c:pt idx="13119">
                  <c:v>2.0965200000000001E-10</c:v>
                </c:pt>
                <c:pt idx="13120">
                  <c:v>2.0965299999999999E-10</c:v>
                </c:pt>
                <c:pt idx="13121">
                  <c:v>2.0966400000000001E-10</c:v>
                </c:pt>
                <c:pt idx="13122">
                  <c:v>2.0966400000000001E-10</c:v>
                </c:pt>
                <c:pt idx="13123">
                  <c:v>2.0967999999999999E-10</c:v>
                </c:pt>
                <c:pt idx="13124">
                  <c:v>2.0968599999999999E-10</c:v>
                </c:pt>
                <c:pt idx="13125">
                  <c:v>2.0969400000000001E-10</c:v>
                </c:pt>
                <c:pt idx="13126">
                  <c:v>2.0971599999999999E-10</c:v>
                </c:pt>
                <c:pt idx="13127">
                  <c:v>2.0972E-10</c:v>
                </c:pt>
                <c:pt idx="13128">
                  <c:v>2.09726E-10</c:v>
                </c:pt>
                <c:pt idx="13129">
                  <c:v>2.0973000000000001E-10</c:v>
                </c:pt>
                <c:pt idx="13130">
                  <c:v>2.0973099999999999E-10</c:v>
                </c:pt>
                <c:pt idx="13131">
                  <c:v>2.09753E-10</c:v>
                </c:pt>
                <c:pt idx="13132">
                  <c:v>2.0975499999999999E-10</c:v>
                </c:pt>
                <c:pt idx="13133">
                  <c:v>2.0976099999999999E-10</c:v>
                </c:pt>
                <c:pt idx="13134">
                  <c:v>2.0976300000000001E-10</c:v>
                </c:pt>
                <c:pt idx="13135">
                  <c:v>2.0976600000000001E-10</c:v>
                </c:pt>
                <c:pt idx="13136">
                  <c:v>2.0978199999999999E-10</c:v>
                </c:pt>
                <c:pt idx="13137">
                  <c:v>2.09798E-10</c:v>
                </c:pt>
                <c:pt idx="13138">
                  <c:v>2.09804E-10</c:v>
                </c:pt>
                <c:pt idx="13139">
                  <c:v>2.0980599999999999E-10</c:v>
                </c:pt>
                <c:pt idx="13140">
                  <c:v>2.0989900000000001E-10</c:v>
                </c:pt>
                <c:pt idx="13141">
                  <c:v>2.0991199999999999E-10</c:v>
                </c:pt>
                <c:pt idx="13142">
                  <c:v>2.0992999999999999E-10</c:v>
                </c:pt>
                <c:pt idx="13143">
                  <c:v>2.0993899999999999E-10</c:v>
                </c:pt>
                <c:pt idx="13144">
                  <c:v>2.0994199999999999E-10</c:v>
                </c:pt>
                <c:pt idx="13145">
                  <c:v>2.09979E-10</c:v>
                </c:pt>
                <c:pt idx="13146">
                  <c:v>2.09988E-10</c:v>
                </c:pt>
                <c:pt idx="13147">
                  <c:v>2.10006E-10</c:v>
                </c:pt>
                <c:pt idx="13148">
                  <c:v>2.10018E-10</c:v>
                </c:pt>
                <c:pt idx="13149">
                  <c:v>2.1004000000000001E-10</c:v>
                </c:pt>
                <c:pt idx="13150">
                  <c:v>2.1004000000000001E-10</c:v>
                </c:pt>
                <c:pt idx="13151">
                  <c:v>2.1004699999999999E-10</c:v>
                </c:pt>
                <c:pt idx="13152">
                  <c:v>2.1005500000000001E-10</c:v>
                </c:pt>
                <c:pt idx="13153">
                  <c:v>2.1009800000000001E-10</c:v>
                </c:pt>
                <c:pt idx="13154">
                  <c:v>2.1011999999999999E-10</c:v>
                </c:pt>
                <c:pt idx="13155">
                  <c:v>2.1012599999999999E-10</c:v>
                </c:pt>
                <c:pt idx="13156">
                  <c:v>2.10151E-10</c:v>
                </c:pt>
                <c:pt idx="13157">
                  <c:v>2.1015299999999999E-10</c:v>
                </c:pt>
                <c:pt idx="13158">
                  <c:v>2.10154E-10</c:v>
                </c:pt>
                <c:pt idx="13159">
                  <c:v>2.1017399999999999E-10</c:v>
                </c:pt>
                <c:pt idx="13160">
                  <c:v>2.1022400000000001E-10</c:v>
                </c:pt>
                <c:pt idx="13161">
                  <c:v>2.1022700000000001E-10</c:v>
                </c:pt>
                <c:pt idx="13162">
                  <c:v>2.1025199999999999E-10</c:v>
                </c:pt>
                <c:pt idx="13163">
                  <c:v>2.1026600000000001E-10</c:v>
                </c:pt>
                <c:pt idx="13164">
                  <c:v>2.1027800000000001E-10</c:v>
                </c:pt>
                <c:pt idx="13165">
                  <c:v>2.1028499999999999E-10</c:v>
                </c:pt>
                <c:pt idx="13166">
                  <c:v>2.10296E-10</c:v>
                </c:pt>
                <c:pt idx="13167">
                  <c:v>2.10296E-10</c:v>
                </c:pt>
                <c:pt idx="13168">
                  <c:v>2.1029999999999999E-10</c:v>
                </c:pt>
                <c:pt idx="13169">
                  <c:v>2.10335E-10</c:v>
                </c:pt>
                <c:pt idx="13170">
                  <c:v>2.1034800000000001E-10</c:v>
                </c:pt>
                <c:pt idx="13171">
                  <c:v>2.1034800000000001E-10</c:v>
                </c:pt>
                <c:pt idx="13172">
                  <c:v>2.1037299999999999E-10</c:v>
                </c:pt>
                <c:pt idx="13173">
                  <c:v>2.1038100000000001E-10</c:v>
                </c:pt>
                <c:pt idx="13174">
                  <c:v>2.1038100000000001E-10</c:v>
                </c:pt>
                <c:pt idx="13175">
                  <c:v>2.1038799999999999E-10</c:v>
                </c:pt>
                <c:pt idx="13176">
                  <c:v>2.10392E-10</c:v>
                </c:pt>
                <c:pt idx="13177">
                  <c:v>2.1040599999999999E-10</c:v>
                </c:pt>
                <c:pt idx="13178">
                  <c:v>2.10407E-10</c:v>
                </c:pt>
                <c:pt idx="13179">
                  <c:v>2.10413E-10</c:v>
                </c:pt>
                <c:pt idx="13180">
                  <c:v>2.10461E-10</c:v>
                </c:pt>
                <c:pt idx="13181">
                  <c:v>2.1047100000000001E-10</c:v>
                </c:pt>
                <c:pt idx="13182">
                  <c:v>2.1047700000000001E-10</c:v>
                </c:pt>
                <c:pt idx="13183">
                  <c:v>2.1048300000000001E-10</c:v>
                </c:pt>
                <c:pt idx="13184">
                  <c:v>2.1049299999999999E-10</c:v>
                </c:pt>
                <c:pt idx="13185">
                  <c:v>2.10537E-10</c:v>
                </c:pt>
                <c:pt idx="13186">
                  <c:v>2.1055699999999999E-10</c:v>
                </c:pt>
                <c:pt idx="13187">
                  <c:v>2.1056599999999999E-10</c:v>
                </c:pt>
                <c:pt idx="13188">
                  <c:v>2.1057100000000001E-10</c:v>
                </c:pt>
                <c:pt idx="13189">
                  <c:v>2.1057199999999999E-10</c:v>
                </c:pt>
                <c:pt idx="13190">
                  <c:v>2.10573E-10</c:v>
                </c:pt>
                <c:pt idx="13191">
                  <c:v>2.10591E-10</c:v>
                </c:pt>
                <c:pt idx="13192">
                  <c:v>2.10606E-10</c:v>
                </c:pt>
                <c:pt idx="13193">
                  <c:v>2.1063199999999999E-10</c:v>
                </c:pt>
                <c:pt idx="13194">
                  <c:v>2.1063799999999999E-10</c:v>
                </c:pt>
                <c:pt idx="13195">
                  <c:v>2.10651E-10</c:v>
                </c:pt>
                <c:pt idx="13196">
                  <c:v>2.1066100000000001E-10</c:v>
                </c:pt>
                <c:pt idx="13197">
                  <c:v>2.1066700000000001E-10</c:v>
                </c:pt>
                <c:pt idx="13198">
                  <c:v>2.1067099999999999E-10</c:v>
                </c:pt>
                <c:pt idx="13199">
                  <c:v>2.10684E-10</c:v>
                </c:pt>
                <c:pt idx="13200">
                  <c:v>2.1068599999999999E-10</c:v>
                </c:pt>
                <c:pt idx="13201">
                  <c:v>2.10693E-10</c:v>
                </c:pt>
                <c:pt idx="13202">
                  <c:v>2.1071200000000001E-10</c:v>
                </c:pt>
                <c:pt idx="13203">
                  <c:v>2.10726E-10</c:v>
                </c:pt>
                <c:pt idx="13204">
                  <c:v>2.1073900000000001E-10</c:v>
                </c:pt>
                <c:pt idx="13205">
                  <c:v>2.10774E-10</c:v>
                </c:pt>
                <c:pt idx="13206">
                  <c:v>2.1078299999999999E-10</c:v>
                </c:pt>
                <c:pt idx="13207">
                  <c:v>2.1078800000000001E-10</c:v>
                </c:pt>
                <c:pt idx="13208">
                  <c:v>2.10796E-10</c:v>
                </c:pt>
                <c:pt idx="13209">
                  <c:v>2.10805E-10</c:v>
                </c:pt>
                <c:pt idx="13210">
                  <c:v>2.10814E-10</c:v>
                </c:pt>
                <c:pt idx="13211">
                  <c:v>2.1081899999999999E-10</c:v>
                </c:pt>
                <c:pt idx="13212">
                  <c:v>2.1083399999999999E-10</c:v>
                </c:pt>
                <c:pt idx="13213">
                  <c:v>2.1085100000000001E-10</c:v>
                </c:pt>
                <c:pt idx="13214">
                  <c:v>2.1087299999999999E-10</c:v>
                </c:pt>
                <c:pt idx="13215">
                  <c:v>2.1087299999999999E-10</c:v>
                </c:pt>
                <c:pt idx="13216">
                  <c:v>2.1088199999999999E-10</c:v>
                </c:pt>
                <c:pt idx="13217">
                  <c:v>2.1088700000000001E-10</c:v>
                </c:pt>
                <c:pt idx="13218">
                  <c:v>2.1088799999999999E-10</c:v>
                </c:pt>
                <c:pt idx="13219">
                  <c:v>2.1089099999999999E-10</c:v>
                </c:pt>
                <c:pt idx="13220">
                  <c:v>2.1091400000000001E-10</c:v>
                </c:pt>
                <c:pt idx="13221">
                  <c:v>2.10925E-10</c:v>
                </c:pt>
                <c:pt idx="13222">
                  <c:v>2.1092699999999999E-10</c:v>
                </c:pt>
                <c:pt idx="13223">
                  <c:v>2.10928E-10</c:v>
                </c:pt>
                <c:pt idx="13224">
                  <c:v>2.10952E-10</c:v>
                </c:pt>
                <c:pt idx="13225">
                  <c:v>2.10973E-10</c:v>
                </c:pt>
                <c:pt idx="13226">
                  <c:v>2.1099300000000001E-10</c:v>
                </c:pt>
                <c:pt idx="13227">
                  <c:v>2.11019E-10</c:v>
                </c:pt>
                <c:pt idx="13228">
                  <c:v>2.1102300000000001E-10</c:v>
                </c:pt>
                <c:pt idx="13229">
                  <c:v>2.1103500000000001E-10</c:v>
                </c:pt>
                <c:pt idx="13230">
                  <c:v>2.1106500000000001E-10</c:v>
                </c:pt>
                <c:pt idx="13231">
                  <c:v>2.1107400000000001E-10</c:v>
                </c:pt>
                <c:pt idx="13232">
                  <c:v>2.1107700000000001E-10</c:v>
                </c:pt>
                <c:pt idx="13233">
                  <c:v>2.1107799999999999E-10</c:v>
                </c:pt>
                <c:pt idx="13234">
                  <c:v>2.1109899999999999E-10</c:v>
                </c:pt>
                <c:pt idx="13235">
                  <c:v>2.1111099999999999E-10</c:v>
                </c:pt>
                <c:pt idx="13236">
                  <c:v>2.11133E-10</c:v>
                </c:pt>
                <c:pt idx="13237">
                  <c:v>2.1114000000000001E-10</c:v>
                </c:pt>
                <c:pt idx="13238">
                  <c:v>2.1117300000000001E-10</c:v>
                </c:pt>
                <c:pt idx="13239">
                  <c:v>2.1117699999999999E-10</c:v>
                </c:pt>
                <c:pt idx="13240">
                  <c:v>2.11181E-10</c:v>
                </c:pt>
                <c:pt idx="13241">
                  <c:v>2.1118599999999999E-10</c:v>
                </c:pt>
                <c:pt idx="13242">
                  <c:v>2.11199E-10</c:v>
                </c:pt>
                <c:pt idx="13243">
                  <c:v>2.11212E-10</c:v>
                </c:pt>
                <c:pt idx="13244">
                  <c:v>2.11217E-10</c:v>
                </c:pt>
                <c:pt idx="13245">
                  <c:v>2.1121900000000001E-10</c:v>
                </c:pt>
                <c:pt idx="13246">
                  <c:v>2.11227E-10</c:v>
                </c:pt>
                <c:pt idx="13247">
                  <c:v>2.1123E-10</c:v>
                </c:pt>
                <c:pt idx="13248">
                  <c:v>2.11254E-10</c:v>
                </c:pt>
                <c:pt idx="13249">
                  <c:v>2.11266E-10</c:v>
                </c:pt>
                <c:pt idx="13250">
                  <c:v>2.1131899999999999E-10</c:v>
                </c:pt>
                <c:pt idx="13251">
                  <c:v>2.11326E-10</c:v>
                </c:pt>
                <c:pt idx="13252">
                  <c:v>2.1133099999999999E-10</c:v>
                </c:pt>
                <c:pt idx="13253">
                  <c:v>2.11365E-10</c:v>
                </c:pt>
                <c:pt idx="13254">
                  <c:v>2.1136900000000001E-10</c:v>
                </c:pt>
                <c:pt idx="13255">
                  <c:v>2.1140899999999999E-10</c:v>
                </c:pt>
                <c:pt idx="13256">
                  <c:v>2.1140899999999999E-10</c:v>
                </c:pt>
                <c:pt idx="13257">
                  <c:v>2.11416E-10</c:v>
                </c:pt>
                <c:pt idx="13258">
                  <c:v>2.11438E-10</c:v>
                </c:pt>
                <c:pt idx="13259">
                  <c:v>2.1143899999999999E-10</c:v>
                </c:pt>
                <c:pt idx="13260">
                  <c:v>2.1144200000000001E-10</c:v>
                </c:pt>
                <c:pt idx="13261">
                  <c:v>2.11456E-10</c:v>
                </c:pt>
                <c:pt idx="13262">
                  <c:v>2.11459E-10</c:v>
                </c:pt>
                <c:pt idx="13263">
                  <c:v>2.11462E-10</c:v>
                </c:pt>
                <c:pt idx="13264">
                  <c:v>2.1148199999999999E-10</c:v>
                </c:pt>
                <c:pt idx="13265">
                  <c:v>2.1148799999999999E-10</c:v>
                </c:pt>
                <c:pt idx="13266">
                  <c:v>2.11543E-10</c:v>
                </c:pt>
                <c:pt idx="13267">
                  <c:v>2.1154799999999999E-10</c:v>
                </c:pt>
                <c:pt idx="13268">
                  <c:v>2.11552E-10</c:v>
                </c:pt>
                <c:pt idx="13269">
                  <c:v>2.11555E-10</c:v>
                </c:pt>
                <c:pt idx="13270">
                  <c:v>2.1155600000000001E-10</c:v>
                </c:pt>
                <c:pt idx="13271">
                  <c:v>2.1157499999999999E-10</c:v>
                </c:pt>
                <c:pt idx="13272">
                  <c:v>2.1158000000000001E-10</c:v>
                </c:pt>
                <c:pt idx="13273">
                  <c:v>2.1158999999999999E-10</c:v>
                </c:pt>
                <c:pt idx="13274">
                  <c:v>2.11624E-10</c:v>
                </c:pt>
                <c:pt idx="13275">
                  <c:v>2.1162899999999999E-10</c:v>
                </c:pt>
                <c:pt idx="13276">
                  <c:v>2.11648E-10</c:v>
                </c:pt>
                <c:pt idx="13277">
                  <c:v>2.11651E-10</c:v>
                </c:pt>
                <c:pt idx="13278">
                  <c:v>2.11682E-10</c:v>
                </c:pt>
                <c:pt idx="13279">
                  <c:v>2.11685E-10</c:v>
                </c:pt>
                <c:pt idx="13280">
                  <c:v>2.11688E-10</c:v>
                </c:pt>
                <c:pt idx="13281">
                  <c:v>2.1169299999999999E-10</c:v>
                </c:pt>
                <c:pt idx="13282">
                  <c:v>2.11721E-10</c:v>
                </c:pt>
                <c:pt idx="13283">
                  <c:v>2.1172500000000001E-10</c:v>
                </c:pt>
                <c:pt idx="13284">
                  <c:v>2.11742E-10</c:v>
                </c:pt>
                <c:pt idx="13285">
                  <c:v>2.11742E-10</c:v>
                </c:pt>
                <c:pt idx="13286">
                  <c:v>2.11766E-10</c:v>
                </c:pt>
                <c:pt idx="13287">
                  <c:v>2.1180600000000001E-10</c:v>
                </c:pt>
                <c:pt idx="13288">
                  <c:v>2.1183699999999999E-10</c:v>
                </c:pt>
                <c:pt idx="13289">
                  <c:v>2.1183900000000001E-10</c:v>
                </c:pt>
                <c:pt idx="13290">
                  <c:v>2.1185E-10</c:v>
                </c:pt>
                <c:pt idx="13291">
                  <c:v>2.1189E-10</c:v>
                </c:pt>
                <c:pt idx="13292">
                  <c:v>2.1189099999999999E-10</c:v>
                </c:pt>
                <c:pt idx="13293">
                  <c:v>2.11901E-10</c:v>
                </c:pt>
                <c:pt idx="13294">
                  <c:v>2.1191599999999999E-10</c:v>
                </c:pt>
                <c:pt idx="13295">
                  <c:v>2.1191800000000001E-10</c:v>
                </c:pt>
                <c:pt idx="13296">
                  <c:v>2.11929E-10</c:v>
                </c:pt>
                <c:pt idx="13297">
                  <c:v>2.11935E-10</c:v>
                </c:pt>
                <c:pt idx="13298">
                  <c:v>2.1195400000000001E-10</c:v>
                </c:pt>
                <c:pt idx="13299">
                  <c:v>2.11956E-10</c:v>
                </c:pt>
                <c:pt idx="13300">
                  <c:v>2.11962E-10</c:v>
                </c:pt>
                <c:pt idx="13301">
                  <c:v>2.1196999999999999E-10</c:v>
                </c:pt>
                <c:pt idx="13302">
                  <c:v>2.1197599999999999E-10</c:v>
                </c:pt>
                <c:pt idx="13303">
                  <c:v>2.1199000000000001E-10</c:v>
                </c:pt>
                <c:pt idx="13304">
                  <c:v>2.12001E-10</c:v>
                </c:pt>
                <c:pt idx="13305">
                  <c:v>2.1200800000000001E-10</c:v>
                </c:pt>
                <c:pt idx="13306">
                  <c:v>2.1200899999999999E-10</c:v>
                </c:pt>
                <c:pt idx="13307">
                  <c:v>2.1203200000000001E-10</c:v>
                </c:pt>
                <c:pt idx="13308">
                  <c:v>2.1204400000000001E-10</c:v>
                </c:pt>
                <c:pt idx="13309">
                  <c:v>2.1204700000000001E-10</c:v>
                </c:pt>
                <c:pt idx="13310">
                  <c:v>2.1204799999999999E-10</c:v>
                </c:pt>
                <c:pt idx="13311">
                  <c:v>2.1207199999999999E-10</c:v>
                </c:pt>
                <c:pt idx="13312">
                  <c:v>2.1208900000000001E-10</c:v>
                </c:pt>
                <c:pt idx="13313">
                  <c:v>2.1209899999999999E-10</c:v>
                </c:pt>
                <c:pt idx="13314">
                  <c:v>2.12197E-10</c:v>
                </c:pt>
                <c:pt idx="13315">
                  <c:v>2.12197E-10</c:v>
                </c:pt>
                <c:pt idx="13316">
                  <c:v>2.1225599999999999E-10</c:v>
                </c:pt>
                <c:pt idx="13317">
                  <c:v>2.1225800000000001E-10</c:v>
                </c:pt>
                <c:pt idx="13318">
                  <c:v>2.1226199999999999E-10</c:v>
                </c:pt>
                <c:pt idx="13319">
                  <c:v>2.1226700000000001E-10</c:v>
                </c:pt>
                <c:pt idx="13320">
                  <c:v>2.12269E-10</c:v>
                </c:pt>
                <c:pt idx="13321">
                  <c:v>2.12272E-10</c:v>
                </c:pt>
                <c:pt idx="13322">
                  <c:v>2.1229199999999999E-10</c:v>
                </c:pt>
                <c:pt idx="13323">
                  <c:v>2.1229499999999999E-10</c:v>
                </c:pt>
                <c:pt idx="13324">
                  <c:v>2.1230699999999999E-10</c:v>
                </c:pt>
                <c:pt idx="13325">
                  <c:v>2.12365E-10</c:v>
                </c:pt>
                <c:pt idx="13326">
                  <c:v>2.12366E-10</c:v>
                </c:pt>
                <c:pt idx="13327">
                  <c:v>2.1238299999999999E-10</c:v>
                </c:pt>
                <c:pt idx="13328">
                  <c:v>2.1238899999999999E-10</c:v>
                </c:pt>
                <c:pt idx="13329">
                  <c:v>2.1239499999999999E-10</c:v>
                </c:pt>
                <c:pt idx="13330">
                  <c:v>2.1240099999999999E-10</c:v>
                </c:pt>
                <c:pt idx="13331">
                  <c:v>2.1241599999999999E-10</c:v>
                </c:pt>
                <c:pt idx="13332">
                  <c:v>2.1241599999999999E-10</c:v>
                </c:pt>
                <c:pt idx="13333">
                  <c:v>2.1241599999999999E-10</c:v>
                </c:pt>
                <c:pt idx="13334">
                  <c:v>2.1242100000000001E-10</c:v>
                </c:pt>
                <c:pt idx="13335">
                  <c:v>2.1242499999999999E-10</c:v>
                </c:pt>
                <c:pt idx="13336">
                  <c:v>2.12429E-10</c:v>
                </c:pt>
                <c:pt idx="13337">
                  <c:v>2.1243099999999999E-10</c:v>
                </c:pt>
                <c:pt idx="13338">
                  <c:v>2.1249000000000001E-10</c:v>
                </c:pt>
                <c:pt idx="13339">
                  <c:v>2.1250200000000001E-10</c:v>
                </c:pt>
                <c:pt idx="13340">
                  <c:v>2.1250299999999999E-10</c:v>
                </c:pt>
                <c:pt idx="13341">
                  <c:v>2.12528E-10</c:v>
                </c:pt>
                <c:pt idx="13342">
                  <c:v>2.12534E-10</c:v>
                </c:pt>
                <c:pt idx="13343">
                  <c:v>2.12558E-10</c:v>
                </c:pt>
                <c:pt idx="13344">
                  <c:v>2.1257199999999999E-10</c:v>
                </c:pt>
                <c:pt idx="13345">
                  <c:v>2.1257499999999999E-10</c:v>
                </c:pt>
                <c:pt idx="13346">
                  <c:v>2.12579E-10</c:v>
                </c:pt>
                <c:pt idx="13347">
                  <c:v>2.1260599999999999E-10</c:v>
                </c:pt>
                <c:pt idx="13348">
                  <c:v>2.1260899999999999E-10</c:v>
                </c:pt>
                <c:pt idx="13349">
                  <c:v>2.1261700000000001E-10</c:v>
                </c:pt>
                <c:pt idx="13350">
                  <c:v>2.12637E-10</c:v>
                </c:pt>
                <c:pt idx="13351">
                  <c:v>2.12664E-10</c:v>
                </c:pt>
                <c:pt idx="13352">
                  <c:v>2.1270400000000001E-10</c:v>
                </c:pt>
                <c:pt idx="13353">
                  <c:v>2.1273E-10</c:v>
                </c:pt>
                <c:pt idx="13354">
                  <c:v>2.1273700000000001E-10</c:v>
                </c:pt>
                <c:pt idx="13355">
                  <c:v>2.12754E-10</c:v>
                </c:pt>
                <c:pt idx="13356">
                  <c:v>2.1277900000000001E-10</c:v>
                </c:pt>
                <c:pt idx="13357">
                  <c:v>2.1278299999999999E-10</c:v>
                </c:pt>
                <c:pt idx="13358">
                  <c:v>2.1278500000000001E-10</c:v>
                </c:pt>
                <c:pt idx="13359">
                  <c:v>2.12788E-10</c:v>
                </c:pt>
                <c:pt idx="13360">
                  <c:v>2.1279E-10</c:v>
                </c:pt>
                <c:pt idx="13361">
                  <c:v>2.1279199999999999E-10</c:v>
                </c:pt>
                <c:pt idx="13362">
                  <c:v>2.1279499999999999E-10</c:v>
                </c:pt>
                <c:pt idx="13363">
                  <c:v>2.12809E-10</c:v>
                </c:pt>
                <c:pt idx="13364">
                  <c:v>2.1283199999999999E-10</c:v>
                </c:pt>
                <c:pt idx="13365">
                  <c:v>2.1283799999999999E-10</c:v>
                </c:pt>
                <c:pt idx="13366">
                  <c:v>2.12845E-10</c:v>
                </c:pt>
                <c:pt idx="13367">
                  <c:v>2.1286E-10</c:v>
                </c:pt>
                <c:pt idx="13368">
                  <c:v>2.1286799999999999E-10</c:v>
                </c:pt>
                <c:pt idx="13369">
                  <c:v>2.1288899999999999E-10</c:v>
                </c:pt>
                <c:pt idx="13370">
                  <c:v>2.12896E-10</c:v>
                </c:pt>
                <c:pt idx="13371">
                  <c:v>2.1289700000000001E-10</c:v>
                </c:pt>
                <c:pt idx="13372">
                  <c:v>2.1291500000000001E-10</c:v>
                </c:pt>
                <c:pt idx="13373">
                  <c:v>2.12929E-10</c:v>
                </c:pt>
                <c:pt idx="13374">
                  <c:v>2.12929E-10</c:v>
                </c:pt>
                <c:pt idx="13375">
                  <c:v>2.12929E-10</c:v>
                </c:pt>
                <c:pt idx="13376">
                  <c:v>2.12935E-10</c:v>
                </c:pt>
                <c:pt idx="13377">
                  <c:v>2.12953E-10</c:v>
                </c:pt>
                <c:pt idx="13378">
                  <c:v>2.12971E-10</c:v>
                </c:pt>
                <c:pt idx="13379">
                  <c:v>2.1297800000000001E-10</c:v>
                </c:pt>
                <c:pt idx="13380">
                  <c:v>2.1299099999999999E-10</c:v>
                </c:pt>
                <c:pt idx="13381">
                  <c:v>2.13001E-10</c:v>
                </c:pt>
                <c:pt idx="13382">
                  <c:v>2.1300599999999999E-10</c:v>
                </c:pt>
                <c:pt idx="13383">
                  <c:v>2.1300599999999999E-10</c:v>
                </c:pt>
                <c:pt idx="13384">
                  <c:v>2.1302E-10</c:v>
                </c:pt>
                <c:pt idx="13385">
                  <c:v>2.13023E-10</c:v>
                </c:pt>
                <c:pt idx="13386">
                  <c:v>2.1302999999999999E-10</c:v>
                </c:pt>
                <c:pt idx="13387">
                  <c:v>2.1303300000000001E-10</c:v>
                </c:pt>
                <c:pt idx="13388">
                  <c:v>2.13068E-10</c:v>
                </c:pt>
                <c:pt idx="13389">
                  <c:v>2.1308100000000001E-10</c:v>
                </c:pt>
                <c:pt idx="13390">
                  <c:v>2.1308199999999999E-10</c:v>
                </c:pt>
                <c:pt idx="13391">
                  <c:v>2.13107E-10</c:v>
                </c:pt>
                <c:pt idx="13392">
                  <c:v>2.1312000000000001E-10</c:v>
                </c:pt>
                <c:pt idx="13393">
                  <c:v>2.1312000000000001E-10</c:v>
                </c:pt>
                <c:pt idx="13394">
                  <c:v>2.1312699999999999E-10</c:v>
                </c:pt>
                <c:pt idx="13395">
                  <c:v>2.1314100000000001E-10</c:v>
                </c:pt>
                <c:pt idx="13396">
                  <c:v>2.1314100000000001E-10</c:v>
                </c:pt>
                <c:pt idx="13397">
                  <c:v>2.13146E-10</c:v>
                </c:pt>
                <c:pt idx="13398">
                  <c:v>2.13146E-10</c:v>
                </c:pt>
                <c:pt idx="13399">
                  <c:v>2.1315300000000001E-10</c:v>
                </c:pt>
                <c:pt idx="13400">
                  <c:v>2.13179E-10</c:v>
                </c:pt>
                <c:pt idx="13401">
                  <c:v>2.1322200000000001E-10</c:v>
                </c:pt>
                <c:pt idx="13402">
                  <c:v>2.13227E-10</c:v>
                </c:pt>
                <c:pt idx="13403">
                  <c:v>2.1322800000000001E-10</c:v>
                </c:pt>
                <c:pt idx="13404">
                  <c:v>2.1326200000000001E-10</c:v>
                </c:pt>
                <c:pt idx="13405">
                  <c:v>2.1328000000000001E-10</c:v>
                </c:pt>
                <c:pt idx="13406">
                  <c:v>2.1331999999999999E-10</c:v>
                </c:pt>
                <c:pt idx="13407">
                  <c:v>2.1333499999999999E-10</c:v>
                </c:pt>
                <c:pt idx="13408">
                  <c:v>2.13351E-10</c:v>
                </c:pt>
                <c:pt idx="13409">
                  <c:v>2.1336100000000001E-10</c:v>
                </c:pt>
                <c:pt idx="13410">
                  <c:v>2.1337399999999999E-10</c:v>
                </c:pt>
                <c:pt idx="13411">
                  <c:v>2.1343399999999999E-10</c:v>
                </c:pt>
                <c:pt idx="13412">
                  <c:v>2.1346699999999999E-10</c:v>
                </c:pt>
                <c:pt idx="13413">
                  <c:v>2.1349100000000001E-10</c:v>
                </c:pt>
                <c:pt idx="13414">
                  <c:v>2.1349700000000001E-10</c:v>
                </c:pt>
                <c:pt idx="13415">
                  <c:v>2.1356699999999999E-10</c:v>
                </c:pt>
                <c:pt idx="13416">
                  <c:v>2.1356900000000001E-10</c:v>
                </c:pt>
                <c:pt idx="13417">
                  <c:v>2.1356999999999999E-10</c:v>
                </c:pt>
                <c:pt idx="13418">
                  <c:v>2.1357299999999999E-10</c:v>
                </c:pt>
                <c:pt idx="13419">
                  <c:v>2.1360299999999999E-10</c:v>
                </c:pt>
                <c:pt idx="13420">
                  <c:v>2.1361100000000001E-10</c:v>
                </c:pt>
                <c:pt idx="13421">
                  <c:v>2.1362000000000001E-10</c:v>
                </c:pt>
                <c:pt idx="13422">
                  <c:v>2.1362099999999999E-10</c:v>
                </c:pt>
                <c:pt idx="13423">
                  <c:v>2.1362900000000001E-10</c:v>
                </c:pt>
                <c:pt idx="13424">
                  <c:v>2.13637E-10</c:v>
                </c:pt>
                <c:pt idx="13425">
                  <c:v>2.1366200000000001E-10</c:v>
                </c:pt>
                <c:pt idx="13426">
                  <c:v>2.13664E-10</c:v>
                </c:pt>
                <c:pt idx="13427">
                  <c:v>2.1368000000000001E-10</c:v>
                </c:pt>
                <c:pt idx="13428">
                  <c:v>2.1369599999999999E-10</c:v>
                </c:pt>
                <c:pt idx="13429">
                  <c:v>2.13706E-10</c:v>
                </c:pt>
                <c:pt idx="13430">
                  <c:v>2.13707E-10</c:v>
                </c:pt>
                <c:pt idx="13431">
                  <c:v>2.1376200000000001E-10</c:v>
                </c:pt>
                <c:pt idx="13432">
                  <c:v>2.1376899999999999E-10</c:v>
                </c:pt>
                <c:pt idx="13433">
                  <c:v>2.13779E-10</c:v>
                </c:pt>
                <c:pt idx="13434">
                  <c:v>2.13791E-10</c:v>
                </c:pt>
                <c:pt idx="13435">
                  <c:v>2.13803E-10</c:v>
                </c:pt>
                <c:pt idx="13436">
                  <c:v>2.1381999999999999E-10</c:v>
                </c:pt>
                <c:pt idx="13437">
                  <c:v>2.1382299999999999E-10</c:v>
                </c:pt>
                <c:pt idx="13438">
                  <c:v>2.1383700000000001E-10</c:v>
                </c:pt>
                <c:pt idx="13439">
                  <c:v>2.1384600000000001E-10</c:v>
                </c:pt>
                <c:pt idx="13440">
                  <c:v>2.1385899999999999E-10</c:v>
                </c:pt>
                <c:pt idx="13441">
                  <c:v>2.13863E-10</c:v>
                </c:pt>
                <c:pt idx="13442">
                  <c:v>2.13872E-10</c:v>
                </c:pt>
                <c:pt idx="13443">
                  <c:v>2.13926E-10</c:v>
                </c:pt>
                <c:pt idx="13444">
                  <c:v>2.13929E-10</c:v>
                </c:pt>
                <c:pt idx="13445">
                  <c:v>2.13933E-10</c:v>
                </c:pt>
                <c:pt idx="13446">
                  <c:v>2.13936E-10</c:v>
                </c:pt>
                <c:pt idx="13447">
                  <c:v>2.13936E-10</c:v>
                </c:pt>
                <c:pt idx="13448">
                  <c:v>2.1394900000000001E-10</c:v>
                </c:pt>
                <c:pt idx="13449">
                  <c:v>2.1395200000000001E-10</c:v>
                </c:pt>
                <c:pt idx="13450">
                  <c:v>2.1396E-10</c:v>
                </c:pt>
                <c:pt idx="13451">
                  <c:v>2.1396700000000001E-10</c:v>
                </c:pt>
                <c:pt idx="13452">
                  <c:v>2.1398800000000001E-10</c:v>
                </c:pt>
                <c:pt idx="13453">
                  <c:v>2.1399700000000001E-10</c:v>
                </c:pt>
                <c:pt idx="13454">
                  <c:v>2.1402199999999999E-10</c:v>
                </c:pt>
                <c:pt idx="13455">
                  <c:v>2.1402700000000001E-10</c:v>
                </c:pt>
                <c:pt idx="13456">
                  <c:v>2.1403699999999999E-10</c:v>
                </c:pt>
                <c:pt idx="13457">
                  <c:v>2.1405100000000001E-10</c:v>
                </c:pt>
                <c:pt idx="13458">
                  <c:v>2.14059E-10</c:v>
                </c:pt>
                <c:pt idx="13459">
                  <c:v>2.1406399999999999E-10</c:v>
                </c:pt>
                <c:pt idx="13460">
                  <c:v>2.1408E-10</c:v>
                </c:pt>
                <c:pt idx="13461">
                  <c:v>2.1408100000000001E-10</c:v>
                </c:pt>
                <c:pt idx="13462">
                  <c:v>2.1410800000000001E-10</c:v>
                </c:pt>
                <c:pt idx="13463">
                  <c:v>2.1411499999999999E-10</c:v>
                </c:pt>
                <c:pt idx="13464">
                  <c:v>2.14125E-10</c:v>
                </c:pt>
                <c:pt idx="13465">
                  <c:v>2.14137E-10</c:v>
                </c:pt>
                <c:pt idx="13466">
                  <c:v>2.1414100000000001E-10</c:v>
                </c:pt>
                <c:pt idx="13467">
                  <c:v>2.1415099999999999E-10</c:v>
                </c:pt>
                <c:pt idx="13468">
                  <c:v>2.1415399999999999E-10</c:v>
                </c:pt>
                <c:pt idx="13469">
                  <c:v>2.1417500000000001E-10</c:v>
                </c:pt>
                <c:pt idx="13470">
                  <c:v>2.14183E-10</c:v>
                </c:pt>
                <c:pt idx="13471">
                  <c:v>2.14195E-10</c:v>
                </c:pt>
                <c:pt idx="13472">
                  <c:v>2.1419900000000001E-10</c:v>
                </c:pt>
                <c:pt idx="13473">
                  <c:v>2.1420299999999999E-10</c:v>
                </c:pt>
                <c:pt idx="13474">
                  <c:v>2.1420500000000001E-10</c:v>
                </c:pt>
                <c:pt idx="13475">
                  <c:v>2.14207E-10</c:v>
                </c:pt>
                <c:pt idx="13476">
                  <c:v>2.14243E-10</c:v>
                </c:pt>
                <c:pt idx="13477">
                  <c:v>2.1424700000000001E-10</c:v>
                </c:pt>
                <c:pt idx="13478">
                  <c:v>2.14258E-10</c:v>
                </c:pt>
                <c:pt idx="13479">
                  <c:v>2.1426500000000001E-10</c:v>
                </c:pt>
                <c:pt idx="13480">
                  <c:v>2.14267E-10</c:v>
                </c:pt>
                <c:pt idx="13481">
                  <c:v>2.14276E-10</c:v>
                </c:pt>
                <c:pt idx="13482">
                  <c:v>2.1430100000000001E-10</c:v>
                </c:pt>
                <c:pt idx="13483">
                  <c:v>2.1430799999999999E-10</c:v>
                </c:pt>
                <c:pt idx="13484">
                  <c:v>2.14315E-10</c:v>
                </c:pt>
                <c:pt idx="13485">
                  <c:v>2.14315E-10</c:v>
                </c:pt>
                <c:pt idx="13486">
                  <c:v>2.14327E-10</c:v>
                </c:pt>
                <c:pt idx="13487">
                  <c:v>2.14354E-10</c:v>
                </c:pt>
                <c:pt idx="13488">
                  <c:v>2.1435599999999999E-10</c:v>
                </c:pt>
                <c:pt idx="13489">
                  <c:v>2.1436400000000001E-10</c:v>
                </c:pt>
                <c:pt idx="13490">
                  <c:v>2.1437000000000001E-10</c:v>
                </c:pt>
                <c:pt idx="13491">
                  <c:v>2.1437999999999999E-10</c:v>
                </c:pt>
                <c:pt idx="13492">
                  <c:v>2.1438599999999999E-10</c:v>
                </c:pt>
                <c:pt idx="13493">
                  <c:v>2.1442599999999999E-10</c:v>
                </c:pt>
                <c:pt idx="13494">
                  <c:v>2.14451E-10</c:v>
                </c:pt>
                <c:pt idx="13495">
                  <c:v>2.1446400000000001E-10</c:v>
                </c:pt>
                <c:pt idx="13496">
                  <c:v>2.1450099999999999E-10</c:v>
                </c:pt>
                <c:pt idx="13497">
                  <c:v>2.14523E-10</c:v>
                </c:pt>
                <c:pt idx="13498">
                  <c:v>2.1453099999999999E-10</c:v>
                </c:pt>
                <c:pt idx="13499">
                  <c:v>2.1453900000000001E-10</c:v>
                </c:pt>
                <c:pt idx="13500">
                  <c:v>2.14601E-10</c:v>
                </c:pt>
                <c:pt idx="13501">
                  <c:v>2.1460599999999999E-10</c:v>
                </c:pt>
                <c:pt idx="13502">
                  <c:v>2.1460599999999999E-10</c:v>
                </c:pt>
                <c:pt idx="13503">
                  <c:v>2.1461E-10</c:v>
                </c:pt>
                <c:pt idx="13504">
                  <c:v>2.14629E-10</c:v>
                </c:pt>
                <c:pt idx="13505">
                  <c:v>2.14631E-10</c:v>
                </c:pt>
                <c:pt idx="13506">
                  <c:v>2.1464200000000001E-10</c:v>
                </c:pt>
                <c:pt idx="13507">
                  <c:v>2.1465E-10</c:v>
                </c:pt>
                <c:pt idx="13508">
                  <c:v>2.1469699999999999E-10</c:v>
                </c:pt>
                <c:pt idx="13509">
                  <c:v>2.1470200000000001E-10</c:v>
                </c:pt>
                <c:pt idx="13510">
                  <c:v>2.14719E-10</c:v>
                </c:pt>
                <c:pt idx="13511">
                  <c:v>2.1473299999999999E-10</c:v>
                </c:pt>
                <c:pt idx="13512">
                  <c:v>2.14737E-10</c:v>
                </c:pt>
                <c:pt idx="13513">
                  <c:v>2.1474100000000001E-10</c:v>
                </c:pt>
                <c:pt idx="13514">
                  <c:v>2.1475300000000001E-10</c:v>
                </c:pt>
                <c:pt idx="13515">
                  <c:v>2.1476200000000001E-10</c:v>
                </c:pt>
                <c:pt idx="13516">
                  <c:v>2.14764E-10</c:v>
                </c:pt>
                <c:pt idx="13517">
                  <c:v>2.14779E-10</c:v>
                </c:pt>
                <c:pt idx="13518">
                  <c:v>2.14797E-10</c:v>
                </c:pt>
                <c:pt idx="13519">
                  <c:v>2.14806E-10</c:v>
                </c:pt>
                <c:pt idx="13520">
                  <c:v>2.1482200000000001E-10</c:v>
                </c:pt>
                <c:pt idx="13521">
                  <c:v>2.1482899999999999E-10</c:v>
                </c:pt>
                <c:pt idx="13522">
                  <c:v>2.14846E-10</c:v>
                </c:pt>
                <c:pt idx="13523">
                  <c:v>2.14848E-10</c:v>
                </c:pt>
                <c:pt idx="13524">
                  <c:v>2.1487100000000001E-10</c:v>
                </c:pt>
                <c:pt idx="13525">
                  <c:v>2.1487799999999999E-10</c:v>
                </c:pt>
                <c:pt idx="13526">
                  <c:v>2.14921E-10</c:v>
                </c:pt>
                <c:pt idx="13527">
                  <c:v>2.14936E-10</c:v>
                </c:pt>
                <c:pt idx="13528">
                  <c:v>2.1494000000000001E-10</c:v>
                </c:pt>
                <c:pt idx="13529">
                  <c:v>2.1497099999999999E-10</c:v>
                </c:pt>
                <c:pt idx="13530">
                  <c:v>2.14993E-10</c:v>
                </c:pt>
                <c:pt idx="13531">
                  <c:v>2.15005E-10</c:v>
                </c:pt>
                <c:pt idx="13532">
                  <c:v>2.1502400000000001E-10</c:v>
                </c:pt>
                <c:pt idx="13533">
                  <c:v>2.1502799999999999E-10</c:v>
                </c:pt>
                <c:pt idx="13534">
                  <c:v>2.1503999999999999E-10</c:v>
                </c:pt>
                <c:pt idx="13535">
                  <c:v>2.1504299999999999E-10</c:v>
                </c:pt>
                <c:pt idx="13536">
                  <c:v>2.1505700000000001E-10</c:v>
                </c:pt>
                <c:pt idx="13537">
                  <c:v>2.1506E-10</c:v>
                </c:pt>
                <c:pt idx="13538">
                  <c:v>2.15129E-10</c:v>
                </c:pt>
                <c:pt idx="13539">
                  <c:v>2.1513999999999999E-10</c:v>
                </c:pt>
                <c:pt idx="13540">
                  <c:v>2.15153E-10</c:v>
                </c:pt>
                <c:pt idx="13541">
                  <c:v>2.15159E-10</c:v>
                </c:pt>
                <c:pt idx="13542">
                  <c:v>2.1516399999999999E-10</c:v>
                </c:pt>
                <c:pt idx="13543">
                  <c:v>2.1518400000000001E-10</c:v>
                </c:pt>
                <c:pt idx="13544">
                  <c:v>2.1521499999999999E-10</c:v>
                </c:pt>
                <c:pt idx="13545">
                  <c:v>2.15225E-10</c:v>
                </c:pt>
                <c:pt idx="13546">
                  <c:v>2.1522699999999999E-10</c:v>
                </c:pt>
                <c:pt idx="13547">
                  <c:v>2.1523800000000001E-10</c:v>
                </c:pt>
                <c:pt idx="13548">
                  <c:v>2.1524E-10</c:v>
                </c:pt>
                <c:pt idx="13549">
                  <c:v>2.1524400000000001E-10</c:v>
                </c:pt>
                <c:pt idx="13550">
                  <c:v>2.1525000000000001E-10</c:v>
                </c:pt>
                <c:pt idx="13551">
                  <c:v>2.15261E-10</c:v>
                </c:pt>
                <c:pt idx="13552">
                  <c:v>2.15261E-10</c:v>
                </c:pt>
                <c:pt idx="13553">
                  <c:v>2.1528000000000001E-10</c:v>
                </c:pt>
                <c:pt idx="13554">
                  <c:v>2.1528099999999999E-10</c:v>
                </c:pt>
                <c:pt idx="13555">
                  <c:v>2.15285E-10</c:v>
                </c:pt>
                <c:pt idx="13556">
                  <c:v>2.15295E-10</c:v>
                </c:pt>
                <c:pt idx="13557">
                  <c:v>2.15319E-10</c:v>
                </c:pt>
                <c:pt idx="13558">
                  <c:v>2.1532999999999999E-10</c:v>
                </c:pt>
                <c:pt idx="13559">
                  <c:v>2.15331E-10</c:v>
                </c:pt>
                <c:pt idx="13560">
                  <c:v>2.1534100000000001E-10</c:v>
                </c:pt>
                <c:pt idx="13561">
                  <c:v>2.1534499999999999E-10</c:v>
                </c:pt>
                <c:pt idx="13562">
                  <c:v>2.15373E-10</c:v>
                </c:pt>
                <c:pt idx="13563">
                  <c:v>2.1539800000000001E-10</c:v>
                </c:pt>
                <c:pt idx="13564">
                  <c:v>2.1539800000000001E-10</c:v>
                </c:pt>
                <c:pt idx="13565">
                  <c:v>2.1541999999999999E-10</c:v>
                </c:pt>
                <c:pt idx="13566">
                  <c:v>2.1547999999999999E-10</c:v>
                </c:pt>
                <c:pt idx="13567">
                  <c:v>2.1549400000000001E-10</c:v>
                </c:pt>
                <c:pt idx="13568">
                  <c:v>2.1549400000000001E-10</c:v>
                </c:pt>
                <c:pt idx="13569">
                  <c:v>2.15496E-10</c:v>
                </c:pt>
                <c:pt idx="13570">
                  <c:v>2.15514E-10</c:v>
                </c:pt>
                <c:pt idx="13571">
                  <c:v>2.15517E-10</c:v>
                </c:pt>
                <c:pt idx="13572">
                  <c:v>2.1551899999999999E-10</c:v>
                </c:pt>
                <c:pt idx="13573">
                  <c:v>2.1553100000000001E-10</c:v>
                </c:pt>
                <c:pt idx="13574">
                  <c:v>2.15617E-10</c:v>
                </c:pt>
                <c:pt idx="13575">
                  <c:v>2.15635E-10</c:v>
                </c:pt>
                <c:pt idx="13576">
                  <c:v>2.15635E-10</c:v>
                </c:pt>
                <c:pt idx="13577">
                  <c:v>2.1563999999999999E-10</c:v>
                </c:pt>
                <c:pt idx="13578">
                  <c:v>2.15641E-10</c:v>
                </c:pt>
                <c:pt idx="13579">
                  <c:v>2.15665E-10</c:v>
                </c:pt>
                <c:pt idx="13580">
                  <c:v>2.1568499999999999E-10</c:v>
                </c:pt>
                <c:pt idx="13581">
                  <c:v>2.1568700000000001E-10</c:v>
                </c:pt>
                <c:pt idx="13582">
                  <c:v>2.15695E-10</c:v>
                </c:pt>
                <c:pt idx="13583">
                  <c:v>2.1569600000000001E-10</c:v>
                </c:pt>
                <c:pt idx="13584">
                  <c:v>2.15701E-10</c:v>
                </c:pt>
                <c:pt idx="13585">
                  <c:v>2.1571100000000001E-10</c:v>
                </c:pt>
                <c:pt idx="13586">
                  <c:v>2.1573299999999999E-10</c:v>
                </c:pt>
                <c:pt idx="13587">
                  <c:v>2.1573899999999999E-10</c:v>
                </c:pt>
                <c:pt idx="13588">
                  <c:v>2.15774E-10</c:v>
                </c:pt>
                <c:pt idx="13589">
                  <c:v>2.1579300000000001E-10</c:v>
                </c:pt>
                <c:pt idx="13590">
                  <c:v>2.15795E-10</c:v>
                </c:pt>
                <c:pt idx="13591">
                  <c:v>2.15858E-10</c:v>
                </c:pt>
                <c:pt idx="13592">
                  <c:v>2.1586299999999999E-10</c:v>
                </c:pt>
                <c:pt idx="13593">
                  <c:v>2.15864E-10</c:v>
                </c:pt>
                <c:pt idx="13594">
                  <c:v>2.1588900000000001E-10</c:v>
                </c:pt>
                <c:pt idx="13595">
                  <c:v>2.1589299999999999E-10</c:v>
                </c:pt>
                <c:pt idx="13596">
                  <c:v>2.1589800000000001E-10</c:v>
                </c:pt>
                <c:pt idx="13597">
                  <c:v>2.159E-10</c:v>
                </c:pt>
                <c:pt idx="13598">
                  <c:v>2.1590100000000001E-10</c:v>
                </c:pt>
                <c:pt idx="13599">
                  <c:v>2.1591000000000001E-10</c:v>
                </c:pt>
                <c:pt idx="13600">
                  <c:v>2.1591600000000001E-10</c:v>
                </c:pt>
                <c:pt idx="13601">
                  <c:v>2.1593499999999999E-10</c:v>
                </c:pt>
                <c:pt idx="13602">
                  <c:v>2.1595599999999999E-10</c:v>
                </c:pt>
                <c:pt idx="13603">
                  <c:v>2.1595599999999999E-10</c:v>
                </c:pt>
                <c:pt idx="13604">
                  <c:v>2.15978E-10</c:v>
                </c:pt>
                <c:pt idx="13605">
                  <c:v>2.15985E-10</c:v>
                </c:pt>
                <c:pt idx="13606">
                  <c:v>2.15997E-10</c:v>
                </c:pt>
                <c:pt idx="13607">
                  <c:v>2.1600100000000001E-10</c:v>
                </c:pt>
                <c:pt idx="13608">
                  <c:v>2.16027E-10</c:v>
                </c:pt>
                <c:pt idx="13609">
                  <c:v>2.16033E-10</c:v>
                </c:pt>
                <c:pt idx="13610">
                  <c:v>2.1603799999999999E-10</c:v>
                </c:pt>
                <c:pt idx="13611">
                  <c:v>2.1606199999999999E-10</c:v>
                </c:pt>
                <c:pt idx="13612">
                  <c:v>2.1606700000000001E-10</c:v>
                </c:pt>
                <c:pt idx="13613">
                  <c:v>2.1607900000000001E-10</c:v>
                </c:pt>
                <c:pt idx="13614">
                  <c:v>2.16087E-10</c:v>
                </c:pt>
                <c:pt idx="13615">
                  <c:v>2.16099E-10</c:v>
                </c:pt>
                <c:pt idx="13616">
                  <c:v>2.1612700000000001E-10</c:v>
                </c:pt>
                <c:pt idx="13617">
                  <c:v>2.1612799999999999E-10</c:v>
                </c:pt>
                <c:pt idx="13618">
                  <c:v>2.1615499999999999E-10</c:v>
                </c:pt>
                <c:pt idx="13619">
                  <c:v>2.1617299999999999E-10</c:v>
                </c:pt>
                <c:pt idx="13620">
                  <c:v>2.1617599999999999E-10</c:v>
                </c:pt>
                <c:pt idx="13621">
                  <c:v>2.1618799999999999E-10</c:v>
                </c:pt>
                <c:pt idx="13622">
                  <c:v>2.16204E-10</c:v>
                </c:pt>
                <c:pt idx="13623">
                  <c:v>2.16216E-10</c:v>
                </c:pt>
                <c:pt idx="13624">
                  <c:v>2.16223E-10</c:v>
                </c:pt>
                <c:pt idx="13625">
                  <c:v>2.1623399999999999E-10</c:v>
                </c:pt>
                <c:pt idx="13626">
                  <c:v>2.16241E-10</c:v>
                </c:pt>
                <c:pt idx="13627">
                  <c:v>2.16268E-10</c:v>
                </c:pt>
                <c:pt idx="13628">
                  <c:v>2.1627500000000001E-10</c:v>
                </c:pt>
                <c:pt idx="13629">
                  <c:v>2.1627899999999999E-10</c:v>
                </c:pt>
                <c:pt idx="13630">
                  <c:v>2.1628E-10</c:v>
                </c:pt>
                <c:pt idx="13631">
                  <c:v>2.1628799999999999E-10</c:v>
                </c:pt>
                <c:pt idx="13632">
                  <c:v>2.1630599999999999E-10</c:v>
                </c:pt>
                <c:pt idx="13633">
                  <c:v>2.1631700000000001E-10</c:v>
                </c:pt>
                <c:pt idx="13634">
                  <c:v>2.16343E-10</c:v>
                </c:pt>
                <c:pt idx="13635">
                  <c:v>2.1636500000000001E-10</c:v>
                </c:pt>
                <c:pt idx="13636">
                  <c:v>2.1638099999999999E-10</c:v>
                </c:pt>
                <c:pt idx="13637">
                  <c:v>2.1641300000000001E-10</c:v>
                </c:pt>
                <c:pt idx="13638">
                  <c:v>2.16464E-10</c:v>
                </c:pt>
                <c:pt idx="13639">
                  <c:v>2.1647100000000001E-10</c:v>
                </c:pt>
                <c:pt idx="13640">
                  <c:v>2.1647700000000001E-10</c:v>
                </c:pt>
                <c:pt idx="13641">
                  <c:v>2.1649200000000001E-10</c:v>
                </c:pt>
                <c:pt idx="13642">
                  <c:v>2.1649299999999999E-10</c:v>
                </c:pt>
                <c:pt idx="13643">
                  <c:v>2.1650100000000001E-10</c:v>
                </c:pt>
                <c:pt idx="13644">
                  <c:v>2.16503E-10</c:v>
                </c:pt>
                <c:pt idx="13645">
                  <c:v>2.1650499999999999E-10</c:v>
                </c:pt>
                <c:pt idx="13646">
                  <c:v>2.1652899999999999E-10</c:v>
                </c:pt>
                <c:pt idx="13647">
                  <c:v>2.1654999999999999E-10</c:v>
                </c:pt>
                <c:pt idx="13648">
                  <c:v>2.1656799999999999E-10</c:v>
                </c:pt>
                <c:pt idx="13649">
                  <c:v>2.1657000000000001E-10</c:v>
                </c:pt>
                <c:pt idx="13650">
                  <c:v>2.1657699999999999E-10</c:v>
                </c:pt>
                <c:pt idx="13651">
                  <c:v>2.1659799999999999E-10</c:v>
                </c:pt>
                <c:pt idx="13652">
                  <c:v>2.16602E-10</c:v>
                </c:pt>
                <c:pt idx="13653">
                  <c:v>2.1662E-10</c:v>
                </c:pt>
                <c:pt idx="13654">
                  <c:v>2.1662499999999999E-10</c:v>
                </c:pt>
                <c:pt idx="13655">
                  <c:v>2.1662799999999999E-10</c:v>
                </c:pt>
                <c:pt idx="13656">
                  <c:v>2.1667300000000001E-10</c:v>
                </c:pt>
                <c:pt idx="13657">
                  <c:v>2.1668200000000001E-10</c:v>
                </c:pt>
                <c:pt idx="13658">
                  <c:v>2.1670300000000001E-10</c:v>
                </c:pt>
                <c:pt idx="13659">
                  <c:v>2.1673000000000001E-10</c:v>
                </c:pt>
                <c:pt idx="13660">
                  <c:v>2.16735E-10</c:v>
                </c:pt>
                <c:pt idx="13661">
                  <c:v>2.1673600000000001E-10</c:v>
                </c:pt>
                <c:pt idx="13662">
                  <c:v>2.1675199999999999E-10</c:v>
                </c:pt>
                <c:pt idx="13663">
                  <c:v>2.1676399999999999E-10</c:v>
                </c:pt>
                <c:pt idx="13664">
                  <c:v>2.1677299999999999E-10</c:v>
                </c:pt>
                <c:pt idx="13665">
                  <c:v>2.1679099999999999E-10</c:v>
                </c:pt>
                <c:pt idx="13666">
                  <c:v>2.1680899999999999E-10</c:v>
                </c:pt>
                <c:pt idx="13667">
                  <c:v>2.1682900000000001E-10</c:v>
                </c:pt>
                <c:pt idx="13668">
                  <c:v>2.1685399999999999E-10</c:v>
                </c:pt>
                <c:pt idx="13669">
                  <c:v>2.16876E-10</c:v>
                </c:pt>
                <c:pt idx="13670">
                  <c:v>2.16882E-10</c:v>
                </c:pt>
                <c:pt idx="13671">
                  <c:v>2.16891E-10</c:v>
                </c:pt>
                <c:pt idx="13672">
                  <c:v>2.16892E-10</c:v>
                </c:pt>
                <c:pt idx="13673">
                  <c:v>2.16895E-10</c:v>
                </c:pt>
                <c:pt idx="13674">
                  <c:v>2.16898E-10</c:v>
                </c:pt>
                <c:pt idx="13675">
                  <c:v>2.16904E-10</c:v>
                </c:pt>
                <c:pt idx="13676">
                  <c:v>2.1691499999999999E-10</c:v>
                </c:pt>
                <c:pt idx="13677">
                  <c:v>2.1692699999999999E-10</c:v>
                </c:pt>
                <c:pt idx="13678">
                  <c:v>2.16949E-10</c:v>
                </c:pt>
                <c:pt idx="13679">
                  <c:v>2.1695300000000001E-10</c:v>
                </c:pt>
                <c:pt idx="13680">
                  <c:v>2.1695399999999999E-10</c:v>
                </c:pt>
                <c:pt idx="13681">
                  <c:v>2.16964E-10</c:v>
                </c:pt>
                <c:pt idx="13682">
                  <c:v>2.16976E-10</c:v>
                </c:pt>
                <c:pt idx="13683">
                  <c:v>2.1699200000000001E-10</c:v>
                </c:pt>
                <c:pt idx="13684">
                  <c:v>2.1700499999999999E-10</c:v>
                </c:pt>
                <c:pt idx="13685">
                  <c:v>2.17048E-10</c:v>
                </c:pt>
                <c:pt idx="13686">
                  <c:v>2.1707000000000001E-10</c:v>
                </c:pt>
                <c:pt idx="13687">
                  <c:v>2.17084E-10</c:v>
                </c:pt>
                <c:pt idx="13688">
                  <c:v>2.17105E-10</c:v>
                </c:pt>
                <c:pt idx="13689">
                  <c:v>2.17106E-10</c:v>
                </c:pt>
                <c:pt idx="13690">
                  <c:v>2.1711899999999999E-10</c:v>
                </c:pt>
                <c:pt idx="13691">
                  <c:v>2.17129E-10</c:v>
                </c:pt>
                <c:pt idx="13692">
                  <c:v>2.17151E-10</c:v>
                </c:pt>
                <c:pt idx="13693">
                  <c:v>2.1715299999999999E-10</c:v>
                </c:pt>
                <c:pt idx="13694">
                  <c:v>2.1715899999999999E-10</c:v>
                </c:pt>
                <c:pt idx="13695">
                  <c:v>2.1716400000000001E-10</c:v>
                </c:pt>
                <c:pt idx="13696">
                  <c:v>2.1720000000000001E-10</c:v>
                </c:pt>
                <c:pt idx="13697">
                  <c:v>2.1720900000000001E-10</c:v>
                </c:pt>
                <c:pt idx="13698">
                  <c:v>2.17211E-10</c:v>
                </c:pt>
                <c:pt idx="13699">
                  <c:v>2.1723399999999999E-10</c:v>
                </c:pt>
                <c:pt idx="13700">
                  <c:v>2.1723900000000001E-10</c:v>
                </c:pt>
                <c:pt idx="13701">
                  <c:v>2.1724299999999999E-10</c:v>
                </c:pt>
                <c:pt idx="13702">
                  <c:v>2.1724599999999999E-10</c:v>
                </c:pt>
                <c:pt idx="13703">
                  <c:v>2.1724899999999999E-10</c:v>
                </c:pt>
                <c:pt idx="13704">
                  <c:v>2.17262E-10</c:v>
                </c:pt>
                <c:pt idx="13705">
                  <c:v>2.1726399999999999E-10</c:v>
                </c:pt>
                <c:pt idx="13706">
                  <c:v>2.1727800000000001E-10</c:v>
                </c:pt>
                <c:pt idx="13707">
                  <c:v>2.17292E-10</c:v>
                </c:pt>
                <c:pt idx="13708">
                  <c:v>2.1729900000000001E-10</c:v>
                </c:pt>
                <c:pt idx="13709">
                  <c:v>2.1730899999999999E-10</c:v>
                </c:pt>
                <c:pt idx="13710">
                  <c:v>2.1732900000000001E-10</c:v>
                </c:pt>
                <c:pt idx="13711">
                  <c:v>2.17349E-10</c:v>
                </c:pt>
                <c:pt idx="13712">
                  <c:v>2.17374E-10</c:v>
                </c:pt>
                <c:pt idx="13713">
                  <c:v>2.17389E-10</c:v>
                </c:pt>
                <c:pt idx="13714">
                  <c:v>2.17401E-10</c:v>
                </c:pt>
                <c:pt idx="13715">
                  <c:v>2.1740800000000001E-10</c:v>
                </c:pt>
                <c:pt idx="13716">
                  <c:v>2.1742000000000001E-10</c:v>
                </c:pt>
                <c:pt idx="13717">
                  <c:v>2.17428E-10</c:v>
                </c:pt>
                <c:pt idx="13718">
                  <c:v>2.1745099999999999E-10</c:v>
                </c:pt>
                <c:pt idx="13719">
                  <c:v>2.17455E-10</c:v>
                </c:pt>
                <c:pt idx="13720">
                  <c:v>2.1749599999999999E-10</c:v>
                </c:pt>
                <c:pt idx="13721">
                  <c:v>2.1749800000000001E-10</c:v>
                </c:pt>
                <c:pt idx="13722">
                  <c:v>2.1750499999999999E-10</c:v>
                </c:pt>
                <c:pt idx="13723">
                  <c:v>2.17512E-10</c:v>
                </c:pt>
                <c:pt idx="13724">
                  <c:v>2.17533E-10</c:v>
                </c:pt>
                <c:pt idx="13725">
                  <c:v>2.17567E-10</c:v>
                </c:pt>
                <c:pt idx="13726">
                  <c:v>2.17578E-10</c:v>
                </c:pt>
                <c:pt idx="13727">
                  <c:v>2.17606E-10</c:v>
                </c:pt>
                <c:pt idx="13728">
                  <c:v>2.17609E-10</c:v>
                </c:pt>
                <c:pt idx="13729">
                  <c:v>2.1762899999999999E-10</c:v>
                </c:pt>
                <c:pt idx="13730">
                  <c:v>2.17633E-10</c:v>
                </c:pt>
                <c:pt idx="13731">
                  <c:v>2.1765800000000001E-10</c:v>
                </c:pt>
                <c:pt idx="13732">
                  <c:v>2.1770399999999999E-10</c:v>
                </c:pt>
                <c:pt idx="13733">
                  <c:v>2.17723E-10</c:v>
                </c:pt>
                <c:pt idx="13734">
                  <c:v>2.1773900000000001E-10</c:v>
                </c:pt>
                <c:pt idx="13735">
                  <c:v>2.1774200000000001E-10</c:v>
                </c:pt>
                <c:pt idx="13736">
                  <c:v>2.1776900000000001E-10</c:v>
                </c:pt>
                <c:pt idx="13737">
                  <c:v>2.1778199999999999E-10</c:v>
                </c:pt>
                <c:pt idx="13738">
                  <c:v>2.17783E-10</c:v>
                </c:pt>
                <c:pt idx="13739">
                  <c:v>2.17801E-10</c:v>
                </c:pt>
                <c:pt idx="13740">
                  <c:v>2.1780300000000001E-10</c:v>
                </c:pt>
                <c:pt idx="13741">
                  <c:v>2.1781800000000001E-10</c:v>
                </c:pt>
                <c:pt idx="13742">
                  <c:v>2.1781800000000001E-10</c:v>
                </c:pt>
                <c:pt idx="13743">
                  <c:v>2.17835E-10</c:v>
                </c:pt>
                <c:pt idx="13744">
                  <c:v>2.17835E-10</c:v>
                </c:pt>
                <c:pt idx="13745">
                  <c:v>2.1784200000000001E-10</c:v>
                </c:pt>
                <c:pt idx="13746">
                  <c:v>2.17871E-10</c:v>
                </c:pt>
                <c:pt idx="13747">
                  <c:v>2.1788799999999999E-10</c:v>
                </c:pt>
                <c:pt idx="13748">
                  <c:v>2.17895E-10</c:v>
                </c:pt>
                <c:pt idx="13749">
                  <c:v>2.1789699999999999E-10</c:v>
                </c:pt>
                <c:pt idx="13750">
                  <c:v>2.1791700000000001E-10</c:v>
                </c:pt>
                <c:pt idx="13751">
                  <c:v>2.1792099999999999E-10</c:v>
                </c:pt>
                <c:pt idx="13752">
                  <c:v>2.1792399999999999E-10</c:v>
                </c:pt>
                <c:pt idx="13753">
                  <c:v>2.1792900000000001E-10</c:v>
                </c:pt>
                <c:pt idx="13754">
                  <c:v>2.1793299999999999E-10</c:v>
                </c:pt>
                <c:pt idx="13755">
                  <c:v>2.17934E-10</c:v>
                </c:pt>
                <c:pt idx="13756">
                  <c:v>2.1794E-10</c:v>
                </c:pt>
                <c:pt idx="13757">
                  <c:v>2.1797E-10</c:v>
                </c:pt>
                <c:pt idx="13758">
                  <c:v>2.1798300000000001E-10</c:v>
                </c:pt>
                <c:pt idx="13759">
                  <c:v>2.1800700000000001E-10</c:v>
                </c:pt>
                <c:pt idx="13760">
                  <c:v>2.1800700000000001E-10</c:v>
                </c:pt>
                <c:pt idx="13761">
                  <c:v>2.18013E-10</c:v>
                </c:pt>
                <c:pt idx="13762">
                  <c:v>2.18018E-10</c:v>
                </c:pt>
                <c:pt idx="13763">
                  <c:v>2.18021E-10</c:v>
                </c:pt>
                <c:pt idx="13764">
                  <c:v>2.18028E-10</c:v>
                </c:pt>
                <c:pt idx="13765">
                  <c:v>2.1803800000000001E-10</c:v>
                </c:pt>
                <c:pt idx="13766">
                  <c:v>2.18049E-10</c:v>
                </c:pt>
                <c:pt idx="13767">
                  <c:v>2.18049E-10</c:v>
                </c:pt>
                <c:pt idx="13768">
                  <c:v>2.18058E-10</c:v>
                </c:pt>
                <c:pt idx="13769">
                  <c:v>2.18115E-10</c:v>
                </c:pt>
                <c:pt idx="13770">
                  <c:v>2.1813400000000001E-10</c:v>
                </c:pt>
                <c:pt idx="13771">
                  <c:v>2.1813700000000001E-10</c:v>
                </c:pt>
                <c:pt idx="13772">
                  <c:v>2.18148E-10</c:v>
                </c:pt>
                <c:pt idx="13773">
                  <c:v>2.1816700000000001E-10</c:v>
                </c:pt>
                <c:pt idx="13774">
                  <c:v>2.1817999999999999E-10</c:v>
                </c:pt>
                <c:pt idx="13775">
                  <c:v>2.18208E-10</c:v>
                </c:pt>
                <c:pt idx="13776">
                  <c:v>2.18223E-10</c:v>
                </c:pt>
                <c:pt idx="13777">
                  <c:v>2.1823699999999999E-10</c:v>
                </c:pt>
                <c:pt idx="13778">
                  <c:v>2.18257E-10</c:v>
                </c:pt>
                <c:pt idx="13779">
                  <c:v>2.18272E-10</c:v>
                </c:pt>
                <c:pt idx="13780">
                  <c:v>2.18284E-10</c:v>
                </c:pt>
                <c:pt idx="13781">
                  <c:v>2.18344E-10</c:v>
                </c:pt>
                <c:pt idx="13782">
                  <c:v>2.1835499999999999E-10</c:v>
                </c:pt>
                <c:pt idx="13783">
                  <c:v>2.18371E-10</c:v>
                </c:pt>
                <c:pt idx="13784">
                  <c:v>2.18371E-10</c:v>
                </c:pt>
                <c:pt idx="13785">
                  <c:v>2.1838100000000001E-10</c:v>
                </c:pt>
                <c:pt idx="13786">
                  <c:v>2.1840200000000001E-10</c:v>
                </c:pt>
                <c:pt idx="13787">
                  <c:v>2.18404E-10</c:v>
                </c:pt>
                <c:pt idx="13788">
                  <c:v>2.1841E-10</c:v>
                </c:pt>
                <c:pt idx="13789">
                  <c:v>2.1842900000000001E-10</c:v>
                </c:pt>
                <c:pt idx="13790">
                  <c:v>2.18461E-10</c:v>
                </c:pt>
                <c:pt idx="13791">
                  <c:v>2.18461E-10</c:v>
                </c:pt>
                <c:pt idx="13792">
                  <c:v>2.18467E-10</c:v>
                </c:pt>
                <c:pt idx="13793">
                  <c:v>2.18479E-10</c:v>
                </c:pt>
                <c:pt idx="13794">
                  <c:v>2.18507E-10</c:v>
                </c:pt>
                <c:pt idx="13795">
                  <c:v>2.18528E-10</c:v>
                </c:pt>
                <c:pt idx="13796">
                  <c:v>2.18531E-10</c:v>
                </c:pt>
                <c:pt idx="13797">
                  <c:v>2.18576E-10</c:v>
                </c:pt>
                <c:pt idx="13798">
                  <c:v>2.1861300000000001E-10</c:v>
                </c:pt>
                <c:pt idx="13799">
                  <c:v>2.18618E-10</c:v>
                </c:pt>
                <c:pt idx="13800">
                  <c:v>2.1864000000000001E-10</c:v>
                </c:pt>
                <c:pt idx="13801">
                  <c:v>2.18642E-10</c:v>
                </c:pt>
                <c:pt idx="13802">
                  <c:v>2.1865800000000001E-10</c:v>
                </c:pt>
                <c:pt idx="13803">
                  <c:v>2.18672E-10</c:v>
                </c:pt>
                <c:pt idx="13804">
                  <c:v>2.1867399999999999E-10</c:v>
                </c:pt>
                <c:pt idx="13805">
                  <c:v>2.1868299999999999E-10</c:v>
                </c:pt>
                <c:pt idx="13806">
                  <c:v>2.1868899999999999E-10</c:v>
                </c:pt>
                <c:pt idx="13807">
                  <c:v>2.18712E-10</c:v>
                </c:pt>
                <c:pt idx="13808">
                  <c:v>2.1873E-10</c:v>
                </c:pt>
                <c:pt idx="13809">
                  <c:v>2.1873700000000001E-10</c:v>
                </c:pt>
                <c:pt idx="13810">
                  <c:v>2.1877300000000001E-10</c:v>
                </c:pt>
                <c:pt idx="13811">
                  <c:v>2.18775E-10</c:v>
                </c:pt>
                <c:pt idx="13812">
                  <c:v>2.1878200000000001E-10</c:v>
                </c:pt>
                <c:pt idx="13813">
                  <c:v>2.1878899999999999E-10</c:v>
                </c:pt>
                <c:pt idx="13814">
                  <c:v>2.1885400000000001E-10</c:v>
                </c:pt>
                <c:pt idx="13815">
                  <c:v>2.1885799999999999E-10</c:v>
                </c:pt>
                <c:pt idx="13816">
                  <c:v>2.18874E-10</c:v>
                </c:pt>
                <c:pt idx="13817">
                  <c:v>2.1887899999999999E-10</c:v>
                </c:pt>
                <c:pt idx="13818">
                  <c:v>2.1888100000000001E-10</c:v>
                </c:pt>
                <c:pt idx="13819">
                  <c:v>2.18883E-10</c:v>
                </c:pt>
                <c:pt idx="13820">
                  <c:v>2.18895E-10</c:v>
                </c:pt>
                <c:pt idx="13821">
                  <c:v>2.18904E-10</c:v>
                </c:pt>
                <c:pt idx="13822">
                  <c:v>2.18949E-10</c:v>
                </c:pt>
                <c:pt idx="13823">
                  <c:v>2.18949E-10</c:v>
                </c:pt>
                <c:pt idx="13824">
                  <c:v>2.1895400000000001E-10</c:v>
                </c:pt>
                <c:pt idx="13825">
                  <c:v>2.1895799999999999E-10</c:v>
                </c:pt>
                <c:pt idx="13826">
                  <c:v>2.18962E-10</c:v>
                </c:pt>
                <c:pt idx="13827">
                  <c:v>2.18971E-10</c:v>
                </c:pt>
                <c:pt idx="13828">
                  <c:v>2.1897500000000001E-10</c:v>
                </c:pt>
                <c:pt idx="13829">
                  <c:v>2.1898E-10</c:v>
                </c:pt>
                <c:pt idx="13830">
                  <c:v>2.1900599999999999E-10</c:v>
                </c:pt>
                <c:pt idx="13831">
                  <c:v>2.1901199999999999E-10</c:v>
                </c:pt>
                <c:pt idx="13832">
                  <c:v>2.1901799999999999E-10</c:v>
                </c:pt>
                <c:pt idx="13833">
                  <c:v>2.1903299999999999E-10</c:v>
                </c:pt>
                <c:pt idx="13834">
                  <c:v>2.1904199999999999E-10</c:v>
                </c:pt>
                <c:pt idx="13835">
                  <c:v>2.19046E-10</c:v>
                </c:pt>
                <c:pt idx="13836">
                  <c:v>2.1905699999999999E-10</c:v>
                </c:pt>
                <c:pt idx="13837">
                  <c:v>2.19061E-10</c:v>
                </c:pt>
                <c:pt idx="13838">
                  <c:v>2.1908999999999999E-10</c:v>
                </c:pt>
                <c:pt idx="13839">
                  <c:v>2.19097E-10</c:v>
                </c:pt>
                <c:pt idx="13840">
                  <c:v>2.1912299999999999E-10</c:v>
                </c:pt>
                <c:pt idx="13841">
                  <c:v>2.19133E-10</c:v>
                </c:pt>
                <c:pt idx="13842">
                  <c:v>2.1913499999999999E-10</c:v>
                </c:pt>
                <c:pt idx="13843">
                  <c:v>2.19142E-10</c:v>
                </c:pt>
                <c:pt idx="13844">
                  <c:v>2.19167E-10</c:v>
                </c:pt>
                <c:pt idx="13845">
                  <c:v>2.1916800000000001E-10</c:v>
                </c:pt>
                <c:pt idx="13846">
                  <c:v>2.19181E-10</c:v>
                </c:pt>
                <c:pt idx="13847">
                  <c:v>2.19182E-10</c:v>
                </c:pt>
                <c:pt idx="13848">
                  <c:v>2.1920199999999999E-10</c:v>
                </c:pt>
                <c:pt idx="13849">
                  <c:v>2.1921600000000001E-10</c:v>
                </c:pt>
                <c:pt idx="13850">
                  <c:v>2.19227E-10</c:v>
                </c:pt>
                <c:pt idx="13851">
                  <c:v>2.1926E-10</c:v>
                </c:pt>
                <c:pt idx="13852">
                  <c:v>2.1927600000000001E-10</c:v>
                </c:pt>
                <c:pt idx="13853">
                  <c:v>2.1929799999999999E-10</c:v>
                </c:pt>
                <c:pt idx="13854">
                  <c:v>2.1931200000000001E-10</c:v>
                </c:pt>
                <c:pt idx="13855">
                  <c:v>2.1931500000000001E-10</c:v>
                </c:pt>
                <c:pt idx="13856">
                  <c:v>2.19347E-10</c:v>
                </c:pt>
                <c:pt idx="13857">
                  <c:v>2.1935100000000001E-10</c:v>
                </c:pt>
                <c:pt idx="13858">
                  <c:v>2.1937299999999999E-10</c:v>
                </c:pt>
                <c:pt idx="13859">
                  <c:v>2.19381E-10</c:v>
                </c:pt>
                <c:pt idx="13860">
                  <c:v>2.19396E-10</c:v>
                </c:pt>
                <c:pt idx="13861">
                  <c:v>2.1942499999999999E-10</c:v>
                </c:pt>
                <c:pt idx="13862">
                  <c:v>2.1943399999999999E-10</c:v>
                </c:pt>
                <c:pt idx="13863">
                  <c:v>2.1944200000000001E-10</c:v>
                </c:pt>
                <c:pt idx="13864">
                  <c:v>2.1948499999999999E-10</c:v>
                </c:pt>
                <c:pt idx="13865">
                  <c:v>2.19579E-10</c:v>
                </c:pt>
                <c:pt idx="13866">
                  <c:v>2.19582E-10</c:v>
                </c:pt>
                <c:pt idx="13867">
                  <c:v>2.1958300000000001E-10</c:v>
                </c:pt>
                <c:pt idx="13868">
                  <c:v>2.1959299999999999E-10</c:v>
                </c:pt>
                <c:pt idx="13869">
                  <c:v>2.1959500000000001E-10</c:v>
                </c:pt>
                <c:pt idx="13870">
                  <c:v>2.1959500000000001E-10</c:v>
                </c:pt>
                <c:pt idx="13871">
                  <c:v>2.196E-10</c:v>
                </c:pt>
                <c:pt idx="13872">
                  <c:v>2.196E-10</c:v>
                </c:pt>
                <c:pt idx="13873">
                  <c:v>2.1961E-10</c:v>
                </c:pt>
                <c:pt idx="13874">
                  <c:v>2.19612E-10</c:v>
                </c:pt>
                <c:pt idx="13875">
                  <c:v>2.1964499999999999E-10</c:v>
                </c:pt>
                <c:pt idx="13876">
                  <c:v>2.1968699999999999E-10</c:v>
                </c:pt>
                <c:pt idx="13877">
                  <c:v>2.1971600000000001E-10</c:v>
                </c:pt>
                <c:pt idx="13878">
                  <c:v>2.1971900000000001E-10</c:v>
                </c:pt>
                <c:pt idx="13879">
                  <c:v>2.1973E-10</c:v>
                </c:pt>
                <c:pt idx="13880">
                  <c:v>2.19742E-10</c:v>
                </c:pt>
                <c:pt idx="13881">
                  <c:v>2.19757E-10</c:v>
                </c:pt>
                <c:pt idx="13882">
                  <c:v>2.1976400000000001E-10</c:v>
                </c:pt>
                <c:pt idx="13883">
                  <c:v>2.19778E-10</c:v>
                </c:pt>
                <c:pt idx="13884">
                  <c:v>2.1977900000000001E-10</c:v>
                </c:pt>
                <c:pt idx="13885">
                  <c:v>2.1979499999999999E-10</c:v>
                </c:pt>
                <c:pt idx="13886">
                  <c:v>2.1980300000000001E-10</c:v>
                </c:pt>
                <c:pt idx="13887">
                  <c:v>2.1980399999999999E-10</c:v>
                </c:pt>
                <c:pt idx="13888">
                  <c:v>2.19823E-10</c:v>
                </c:pt>
                <c:pt idx="13889">
                  <c:v>2.1982499999999999E-10</c:v>
                </c:pt>
                <c:pt idx="13890">
                  <c:v>2.19842E-10</c:v>
                </c:pt>
                <c:pt idx="13891">
                  <c:v>2.1987099999999999E-10</c:v>
                </c:pt>
                <c:pt idx="13892">
                  <c:v>2.1988800000000001E-10</c:v>
                </c:pt>
                <c:pt idx="13893">
                  <c:v>2.1988800000000001E-10</c:v>
                </c:pt>
                <c:pt idx="13894">
                  <c:v>2.1989400000000001E-10</c:v>
                </c:pt>
                <c:pt idx="13895">
                  <c:v>2.1989799999999999E-10</c:v>
                </c:pt>
                <c:pt idx="13896">
                  <c:v>2.19899E-10</c:v>
                </c:pt>
                <c:pt idx="13897">
                  <c:v>2.1991500000000001E-10</c:v>
                </c:pt>
                <c:pt idx="13898">
                  <c:v>2.1992799999999999E-10</c:v>
                </c:pt>
                <c:pt idx="13899">
                  <c:v>2.1993000000000001E-10</c:v>
                </c:pt>
                <c:pt idx="13900">
                  <c:v>2.19944E-10</c:v>
                </c:pt>
                <c:pt idx="13901">
                  <c:v>2.19962E-10</c:v>
                </c:pt>
                <c:pt idx="13902">
                  <c:v>2.19968E-10</c:v>
                </c:pt>
                <c:pt idx="13903">
                  <c:v>2.19986E-10</c:v>
                </c:pt>
                <c:pt idx="13904">
                  <c:v>2.1999399999999999E-10</c:v>
                </c:pt>
                <c:pt idx="13905">
                  <c:v>2.2000200000000001E-10</c:v>
                </c:pt>
                <c:pt idx="13906">
                  <c:v>2.2000500000000001E-10</c:v>
                </c:pt>
                <c:pt idx="13907">
                  <c:v>2.2000599999999999E-10</c:v>
                </c:pt>
                <c:pt idx="13908">
                  <c:v>2.20013E-10</c:v>
                </c:pt>
                <c:pt idx="13909">
                  <c:v>2.20034E-10</c:v>
                </c:pt>
                <c:pt idx="13910">
                  <c:v>2.2003899999999999E-10</c:v>
                </c:pt>
                <c:pt idx="13911">
                  <c:v>2.2004400000000001E-10</c:v>
                </c:pt>
                <c:pt idx="13912">
                  <c:v>2.20062E-10</c:v>
                </c:pt>
                <c:pt idx="13913">
                  <c:v>2.2007E-10</c:v>
                </c:pt>
                <c:pt idx="13914">
                  <c:v>2.20088E-10</c:v>
                </c:pt>
                <c:pt idx="13915">
                  <c:v>2.2016599999999999E-10</c:v>
                </c:pt>
                <c:pt idx="13916">
                  <c:v>2.2017499999999999E-10</c:v>
                </c:pt>
                <c:pt idx="13917">
                  <c:v>2.2018099999999999E-10</c:v>
                </c:pt>
                <c:pt idx="13918">
                  <c:v>2.2018300000000001E-10</c:v>
                </c:pt>
                <c:pt idx="13919">
                  <c:v>2.2018699999999999E-10</c:v>
                </c:pt>
                <c:pt idx="13920">
                  <c:v>2.2018900000000001E-10</c:v>
                </c:pt>
                <c:pt idx="13921">
                  <c:v>2.2022500000000001E-10</c:v>
                </c:pt>
                <c:pt idx="13922">
                  <c:v>2.2022899999999999E-10</c:v>
                </c:pt>
                <c:pt idx="13923">
                  <c:v>2.2023199999999999E-10</c:v>
                </c:pt>
                <c:pt idx="13924">
                  <c:v>2.2023700000000001E-10</c:v>
                </c:pt>
                <c:pt idx="13925">
                  <c:v>2.2024399999999999E-10</c:v>
                </c:pt>
                <c:pt idx="13926">
                  <c:v>2.20281E-10</c:v>
                </c:pt>
                <c:pt idx="13927">
                  <c:v>2.20284E-10</c:v>
                </c:pt>
                <c:pt idx="13928">
                  <c:v>2.20288E-10</c:v>
                </c:pt>
                <c:pt idx="13929">
                  <c:v>2.2029199999999999E-10</c:v>
                </c:pt>
                <c:pt idx="13930">
                  <c:v>2.20312E-10</c:v>
                </c:pt>
                <c:pt idx="13931">
                  <c:v>2.2032200000000001E-10</c:v>
                </c:pt>
                <c:pt idx="13932">
                  <c:v>2.2034099999999999E-10</c:v>
                </c:pt>
                <c:pt idx="13933">
                  <c:v>2.2037600000000001E-10</c:v>
                </c:pt>
                <c:pt idx="13934">
                  <c:v>2.2040099999999999E-10</c:v>
                </c:pt>
                <c:pt idx="13935">
                  <c:v>2.2040300000000001E-10</c:v>
                </c:pt>
                <c:pt idx="13936">
                  <c:v>2.2042E-10</c:v>
                </c:pt>
                <c:pt idx="13937">
                  <c:v>2.2042100000000001E-10</c:v>
                </c:pt>
                <c:pt idx="13938">
                  <c:v>2.20429E-10</c:v>
                </c:pt>
                <c:pt idx="13939">
                  <c:v>2.2043000000000001E-10</c:v>
                </c:pt>
                <c:pt idx="13940">
                  <c:v>2.20435E-10</c:v>
                </c:pt>
                <c:pt idx="13941">
                  <c:v>2.2045100000000001E-10</c:v>
                </c:pt>
                <c:pt idx="13942">
                  <c:v>2.20459E-10</c:v>
                </c:pt>
                <c:pt idx="13943">
                  <c:v>2.20495E-10</c:v>
                </c:pt>
                <c:pt idx="13944">
                  <c:v>2.20529E-10</c:v>
                </c:pt>
                <c:pt idx="13945">
                  <c:v>2.20532E-10</c:v>
                </c:pt>
                <c:pt idx="13946">
                  <c:v>2.2057299999999999E-10</c:v>
                </c:pt>
                <c:pt idx="13947">
                  <c:v>2.2060599999999999E-10</c:v>
                </c:pt>
                <c:pt idx="13948">
                  <c:v>2.2062999999999999E-10</c:v>
                </c:pt>
                <c:pt idx="13949">
                  <c:v>2.2068699999999999E-10</c:v>
                </c:pt>
                <c:pt idx="13950">
                  <c:v>2.2068699999999999E-10</c:v>
                </c:pt>
                <c:pt idx="13951">
                  <c:v>2.20703E-10</c:v>
                </c:pt>
                <c:pt idx="13952">
                  <c:v>2.20703E-10</c:v>
                </c:pt>
                <c:pt idx="13953">
                  <c:v>2.2070499999999999E-10</c:v>
                </c:pt>
                <c:pt idx="13954">
                  <c:v>2.20718E-10</c:v>
                </c:pt>
                <c:pt idx="13955">
                  <c:v>2.20733E-10</c:v>
                </c:pt>
                <c:pt idx="13956">
                  <c:v>2.20743E-10</c:v>
                </c:pt>
                <c:pt idx="13957">
                  <c:v>2.20751E-10</c:v>
                </c:pt>
                <c:pt idx="13958">
                  <c:v>2.2076500000000001E-10</c:v>
                </c:pt>
                <c:pt idx="13959">
                  <c:v>2.20782E-10</c:v>
                </c:pt>
                <c:pt idx="13960">
                  <c:v>2.2078999999999999E-10</c:v>
                </c:pt>
                <c:pt idx="13961">
                  <c:v>2.2080100000000001E-10</c:v>
                </c:pt>
                <c:pt idx="13962">
                  <c:v>2.2080799999999999E-10</c:v>
                </c:pt>
                <c:pt idx="13963">
                  <c:v>2.2081000000000001E-10</c:v>
                </c:pt>
                <c:pt idx="13964">
                  <c:v>2.2082599999999999E-10</c:v>
                </c:pt>
                <c:pt idx="13965">
                  <c:v>2.2083499999999999E-10</c:v>
                </c:pt>
                <c:pt idx="13966">
                  <c:v>2.2085899999999999E-10</c:v>
                </c:pt>
                <c:pt idx="13967">
                  <c:v>2.2086700000000001E-10</c:v>
                </c:pt>
                <c:pt idx="13968">
                  <c:v>2.2087099999999999E-10</c:v>
                </c:pt>
                <c:pt idx="13969">
                  <c:v>2.2087999999999999E-10</c:v>
                </c:pt>
                <c:pt idx="13970">
                  <c:v>2.2088899999999999E-10</c:v>
                </c:pt>
                <c:pt idx="13971">
                  <c:v>2.2090699999999999E-10</c:v>
                </c:pt>
                <c:pt idx="13972">
                  <c:v>2.2092E-10</c:v>
                </c:pt>
                <c:pt idx="13973">
                  <c:v>2.2092799999999999E-10</c:v>
                </c:pt>
                <c:pt idx="13974">
                  <c:v>2.2093699999999999E-10</c:v>
                </c:pt>
                <c:pt idx="13975">
                  <c:v>2.2094599999999999E-10</c:v>
                </c:pt>
                <c:pt idx="13976">
                  <c:v>2.20978E-10</c:v>
                </c:pt>
                <c:pt idx="13977">
                  <c:v>2.20998E-10</c:v>
                </c:pt>
                <c:pt idx="13978">
                  <c:v>2.21053E-10</c:v>
                </c:pt>
                <c:pt idx="13979">
                  <c:v>2.2106300000000001E-10</c:v>
                </c:pt>
                <c:pt idx="13980">
                  <c:v>2.2106900000000001E-10</c:v>
                </c:pt>
                <c:pt idx="13981">
                  <c:v>2.2108199999999999E-10</c:v>
                </c:pt>
                <c:pt idx="13982">
                  <c:v>2.21083E-10</c:v>
                </c:pt>
                <c:pt idx="13983">
                  <c:v>2.2110800000000001E-10</c:v>
                </c:pt>
                <c:pt idx="13984">
                  <c:v>2.2112000000000001E-10</c:v>
                </c:pt>
                <c:pt idx="13985">
                  <c:v>2.2113899999999999E-10</c:v>
                </c:pt>
                <c:pt idx="13986">
                  <c:v>2.21149E-10</c:v>
                </c:pt>
                <c:pt idx="13987">
                  <c:v>2.2115300000000001E-10</c:v>
                </c:pt>
                <c:pt idx="13988">
                  <c:v>2.2115999999999999E-10</c:v>
                </c:pt>
                <c:pt idx="13989">
                  <c:v>2.2116299999999999E-10</c:v>
                </c:pt>
                <c:pt idx="13990">
                  <c:v>2.2116899999999999E-10</c:v>
                </c:pt>
                <c:pt idx="13991">
                  <c:v>2.2117400000000001E-10</c:v>
                </c:pt>
                <c:pt idx="13992">
                  <c:v>2.2118600000000001E-10</c:v>
                </c:pt>
                <c:pt idx="13993">
                  <c:v>2.2119200000000001E-10</c:v>
                </c:pt>
                <c:pt idx="13994">
                  <c:v>2.21195E-10</c:v>
                </c:pt>
                <c:pt idx="13995">
                  <c:v>2.21231E-10</c:v>
                </c:pt>
                <c:pt idx="13996">
                  <c:v>2.2125999999999999E-10</c:v>
                </c:pt>
                <c:pt idx="13997">
                  <c:v>2.2127400000000001E-10</c:v>
                </c:pt>
                <c:pt idx="13998">
                  <c:v>2.21288E-10</c:v>
                </c:pt>
                <c:pt idx="13999">
                  <c:v>2.213E-10</c:v>
                </c:pt>
                <c:pt idx="14000">
                  <c:v>2.21321E-10</c:v>
                </c:pt>
                <c:pt idx="14001">
                  <c:v>2.21369E-10</c:v>
                </c:pt>
                <c:pt idx="14002">
                  <c:v>2.2137900000000001E-10</c:v>
                </c:pt>
                <c:pt idx="14003">
                  <c:v>2.2138899999999999E-10</c:v>
                </c:pt>
                <c:pt idx="14004">
                  <c:v>2.2146E-10</c:v>
                </c:pt>
                <c:pt idx="14005">
                  <c:v>2.21463E-10</c:v>
                </c:pt>
                <c:pt idx="14006">
                  <c:v>2.21463E-10</c:v>
                </c:pt>
                <c:pt idx="14007">
                  <c:v>2.2147900000000001E-10</c:v>
                </c:pt>
                <c:pt idx="14008">
                  <c:v>2.2149E-10</c:v>
                </c:pt>
                <c:pt idx="14009">
                  <c:v>2.2149100000000001E-10</c:v>
                </c:pt>
                <c:pt idx="14010">
                  <c:v>2.2149700000000001E-10</c:v>
                </c:pt>
                <c:pt idx="14011">
                  <c:v>2.2150600000000001E-10</c:v>
                </c:pt>
                <c:pt idx="14012">
                  <c:v>2.2151500000000001E-10</c:v>
                </c:pt>
                <c:pt idx="14013">
                  <c:v>2.2156699999999999E-10</c:v>
                </c:pt>
                <c:pt idx="14014">
                  <c:v>2.21583E-10</c:v>
                </c:pt>
                <c:pt idx="14015">
                  <c:v>2.21586E-10</c:v>
                </c:pt>
                <c:pt idx="14016">
                  <c:v>2.2161400000000001E-10</c:v>
                </c:pt>
                <c:pt idx="14017">
                  <c:v>2.21619E-10</c:v>
                </c:pt>
                <c:pt idx="14018">
                  <c:v>2.21622E-10</c:v>
                </c:pt>
                <c:pt idx="14019">
                  <c:v>2.2162300000000001E-10</c:v>
                </c:pt>
                <c:pt idx="14020">
                  <c:v>2.2162399999999999E-10</c:v>
                </c:pt>
                <c:pt idx="14021">
                  <c:v>2.2163200000000001E-10</c:v>
                </c:pt>
                <c:pt idx="14022">
                  <c:v>2.2163200000000001E-10</c:v>
                </c:pt>
                <c:pt idx="14023">
                  <c:v>2.2166600000000001E-10</c:v>
                </c:pt>
                <c:pt idx="14024">
                  <c:v>2.21667E-10</c:v>
                </c:pt>
                <c:pt idx="14025">
                  <c:v>2.21677E-10</c:v>
                </c:pt>
                <c:pt idx="14026">
                  <c:v>2.2167800000000001E-10</c:v>
                </c:pt>
                <c:pt idx="14027">
                  <c:v>2.2168400000000001E-10</c:v>
                </c:pt>
                <c:pt idx="14028">
                  <c:v>2.2169600000000001E-10</c:v>
                </c:pt>
                <c:pt idx="14029">
                  <c:v>2.2169999999999999E-10</c:v>
                </c:pt>
                <c:pt idx="14030">
                  <c:v>2.2170200000000001E-10</c:v>
                </c:pt>
                <c:pt idx="14031">
                  <c:v>2.21704E-10</c:v>
                </c:pt>
                <c:pt idx="14032">
                  <c:v>2.2171400000000001E-10</c:v>
                </c:pt>
                <c:pt idx="14033">
                  <c:v>2.2172999999999999E-10</c:v>
                </c:pt>
                <c:pt idx="14034">
                  <c:v>2.21758E-10</c:v>
                </c:pt>
                <c:pt idx="14035">
                  <c:v>2.2176200000000001E-10</c:v>
                </c:pt>
                <c:pt idx="14036">
                  <c:v>2.2177E-10</c:v>
                </c:pt>
                <c:pt idx="14037">
                  <c:v>2.2177700000000001E-10</c:v>
                </c:pt>
                <c:pt idx="14038">
                  <c:v>2.2179800000000001E-10</c:v>
                </c:pt>
                <c:pt idx="14039">
                  <c:v>2.2183E-10</c:v>
                </c:pt>
                <c:pt idx="14040">
                  <c:v>2.21857E-10</c:v>
                </c:pt>
                <c:pt idx="14041">
                  <c:v>2.2187399999999999E-10</c:v>
                </c:pt>
                <c:pt idx="14042">
                  <c:v>2.21881E-10</c:v>
                </c:pt>
                <c:pt idx="14043">
                  <c:v>2.2189E-10</c:v>
                </c:pt>
                <c:pt idx="14044">
                  <c:v>2.2190100000000001E-10</c:v>
                </c:pt>
                <c:pt idx="14045">
                  <c:v>2.2193E-10</c:v>
                </c:pt>
                <c:pt idx="14046">
                  <c:v>2.2193199999999999E-10</c:v>
                </c:pt>
                <c:pt idx="14047">
                  <c:v>2.2193499999999999E-10</c:v>
                </c:pt>
                <c:pt idx="14048">
                  <c:v>2.2197399999999999E-10</c:v>
                </c:pt>
                <c:pt idx="14049">
                  <c:v>2.2197699999999999E-10</c:v>
                </c:pt>
                <c:pt idx="14050">
                  <c:v>2.2200999999999999E-10</c:v>
                </c:pt>
                <c:pt idx="14051">
                  <c:v>2.22017E-10</c:v>
                </c:pt>
                <c:pt idx="14052">
                  <c:v>2.2202E-10</c:v>
                </c:pt>
                <c:pt idx="14053">
                  <c:v>2.2203000000000001E-10</c:v>
                </c:pt>
                <c:pt idx="14054">
                  <c:v>2.22041E-10</c:v>
                </c:pt>
                <c:pt idx="14055">
                  <c:v>2.2207200000000001E-10</c:v>
                </c:pt>
                <c:pt idx="14056">
                  <c:v>2.22101E-10</c:v>
                </c:pt>
                <c:pt idx="14057">
                  <c:v>2.22104E-10</c:v>
                </c:pt>
                <c:pt idx="14058">
                  <c:v>2.2214200000000001E-10</c:v>
                </c:pt>
                <c:pt idx="14059">
                  <c:v>2.22147E-10</c:v>
                </c:pt>
                <c:pt idx="14060">
                  <c:v>2.2214899999999999E-10</c:v>
                </c:pt>
                <c:pt idx="14061">
                  <c:v>2.2217800000000001E-10</c:v>
                </c:pt>
                <c:pt idx="14062">
                  <c:v>2.22186E-10</c:v>
                </c:pt>
                <c:pt idx="14063">
                  <c:v>2.2220800000000001E-10</c:v>
                </c:pt>
                <c:pt idx="14064">
                  <c:v>2.2224100000000001E-10</c:v>
                </c:pt>
                <c:pt idx="14065">
                  <c:v>2.2224499999999999E-10</c:v>
                </c:pt>
                <c:pt idx="14066">
                  <c:v>2.22246E-10</c:v>
                </c:pt>
                <c:pt idx="14067">
                  <c:v>2.2225600000000001E-10</c:v>
                </c:pt>
                <c:pt idx="14068">
                  <c:v>2.2226299999999999E-10</c:v>
                </c:pt>
                <c:pt idx="14069">
                  <c:v>2.2227700000000001E-10</c:v>
                </c:pt>
                <c:pt idx="14070">
                  <c:v>2.22288E-10</c:v>
                </c:pt>
                <c:pt idx="14071">
                  <c:v>2.2229200000000001E-10</c:v>
                </c:pt>
                <c:pt idx="14072">
                  <c:v>2.22309E-10</c:v>
                </c:pt>
                <c:pt idx="14073">
                  <c:v>2.2232200000000001E-10</c:v>
                </c:pt>
                <c:pt idx="14074">
                  <c:v>2.2232500000000001E-10</c:v>
                </c:pt>
                <c:pt idx="14075">
                  <c:v>2.2236800000000001E-10</c:v>
                </c:pt>
                <c:pt idx="14076">
                  <c:v>2.2238000000000001E-10</c:v>
                </c:pt>
                <c:pt idx="14077">
                  <c:v>2.2242200000000001E-10</c:v>
                </c:pt>
                <c:pt idx="14078">
                  <c:v>2.22424E-10</c:v>
                </c:pt>
                <c:pt idx="14079">
                  <c:v>2.2242899999999999E-10</c:v>
                </c:pt>
                <c:pt idx="14080">
                  <c:v>2.2244000000000001E-10</c:v>
                </c:pt>
                <c:pt idx="14081">
                  <c:v>2.22457E-10</c:v>
                </c:pt>
                <c:pt idx="14082">
                  <c:v>2.2246E-10</c:v>
                </c:pt>
                <c:pt idx="14083">
                  <c:v>2.2247699999999999E-10</c:v>
                </c:pt>
                <c:pt idx="14084">
                  <c:v>2.2247699999999999E-10</c:v>
                </c:pt>
                <c:pt idx="14085">
                  <c:v>2.2248299999999999E-10</c:v>
                </c:pt>
                <c:pt idx="14086">
                  <c:v>2.2248500000000001E-10</c:v>
                </c:pt>
                <c:pt idx="14087">
                  <c:v>2.22529E-10</c:v>
                </c:pt>
                <c:pt idx="14088">
                  <c:v>2.22532E-10</c:v>
                </c:pt>
                <c:pt idx="14089">
                  <c:v>2.22556E-10</c:v>
                </c:pt>
                <c:pt idx="14090">
                  <c:v>2.22557E-10</c:v>
                </c:pt>
                <c:pt idx="14091">
                  <c:v>2.2256099999999999E-10</c:v>
                </c:pt>
                <c:pt idx="14092">
                  <c:v>2.22565E-10</c:v>
                </c:pt>
                <c:pt idx="14093">
                  <c:v>2.22572E-10</c:v>
                </c:pt>
                <c:pt idx="14094">
                  <c:v>2.22578E-10</c:v>
                </c:pt>
                <c:pt idx="14095">
                  <c:v>2.22581E-10</c:v>
                </c:pt>
                <c:pt idx="14096">
                  <c:v>2.22596E-10</c:v>
                </c:pt>
                <c:pt idx="14097">
                  <c:v>2.2265100000000001E-10</c:v>
                </c:pt>
                <c:pt idx="14098">
                  <c:v>2.22692E-10</c:v>
                </c:pt>
                <c:pt idx="14099">
                  <c:v>2.2270299999999999E-10</c:v>
                </c:pt>
                <c:pt idx="14100">
                  <c:v>2.2271400000000001E-10</c:v>
                </c:pt>
                <c:pt idx="14101">
                  <c:v>2.22719E-10</c:v>
                </c:pt>
                <c:pt idx="14102">
                  <c:v>2.2272399999999999E-10</c:v>
                </c:pt>
                <c:pt idx="14103">
                  <c:v>2.2272699999999999E-10</c:v>
                </c:pt>
                <c:pt idx="14104">
                  <c:v>2.2275300000000001E-10</c:v>
                </c:pt>
                <c:pt idx="14105">
                  <c:v>2.22801E-10</c:v>
                </c:pt>
                <c:pt idx="14106">
                  <c:v>2.22804E-10</c:v>
                </c:pt>
                <c:pt idx="14107">
                  <c:v>2.2282000000000001E-10</c:v>
                </c:pt>
                <c:pt idx="14108">
                  <c:v>2.2282699999999999E-10</c:v>
                </c:pt>
                <c:pt idx="14109">
                  <c:v>2.2284E-10</c:v>
                </c:pt>
                <c:pt idx="14110">
                  <c:v>2.2285699999999999E-10</c:v>
                </c:pt>
                <c:pt idx="14111">
                  <c:v>2.2287199999999999E-10</c:v>
                </c:pt>
                <c:pt idx="14112">
                  <c:v>2.2288099999999999E-10</c:v>
                </c:pt>
                <c:pt idx="14113">
                  <c:v>2.22933E-10</c:v>
                </c:pt>
                <c:pt idx="14114">
                  <c:v>2.2294099999999999E-10</c:v>
                </c:pt>
                <c:pt idx="14115">
                  <c:v>2.22957E-10</c:v>
                </c:pt>
                <c:pt idx="14116">
                  <c:v>2.2298599999999999E-10</c:v>
                </c:pt>
                <c:pt idx="14117">
                  <c:v>2.22987E-10</c:v>
                </c:pt>
                <c:pt idx="14118">
                  <c:v>2.2300300000000001E-10</c:v>
                </c:pt>
                <c:pt idx="14119">
                  <c:v>2.23011E-10</c:v>
                </c:pt>
                <c:pt idx="14120">
                  <c:v>2.23027E-10</c:v>
                </c:pt>
                <c:pt idx="14121">
                  <c:v>2.23048E-10</c:v>
                </c:pt>
                <c:pt idx="14122">
                  <c:v>2.2305299999999999E-10</c:v>
                </c:pt>
                <c:pt idx="14123">
                  <c:v>2.2306499999999999E-10</c:v>
                </c:pt>
                <c:pt idx="14124">
                  <c:v>2.2307900000000001E-10</c:v>
                </c:pt>
                <c:pt idx="14125">
                  <c:v>2.2309E-10</c:v>
                </c:pt>
                <c:pt idx="14126">
                  <c:v>2.2313999999999999E-10</c:v>
                </c:pt>
                <c:pt idx="14127">
                  <c:v>2.2315199999999999E-10</c:v>
                </c:pt>
                <c:pt idx="14128">
                  <c:v>2.23162E-10</c:v>
                </c:pt>
                <c:pt idx="14129">
                  <c:v>2.2320599999999999E-10</c:v>
                </c:pt>
                <c:pt idx="14130">
                  <c:v>2.2321199999999999E-10</c:v>
                </c:pt>
                <c:pt idx="14131">
                  <c:v>2.2321799999999999E-10</c:v>
                </c:pt>
                <c:pt idx="14132">
                  <c:v>2.23234E-10</c:v>
                </c:pt>
                <c:pt idx="14133">
                  <c:v>2.2323800000000001E-10</c:v>
                </c:pt>
                <c:pt idx="14134">
                  <c:v>2.23253E-10</c:v>
                </c:pt>
                <c:pt idx="14135">
                  <c:v>2.2328199999999999E-10</c:v>
                </c:pt>
                <c:pt idx="14136">
                  <c:v>2.2330599999999999E-10</c:v>
                </c:pt>
                <c:pt idx="14137">
                  <c:v>2.2331100000000001E-10</c:v>
                </c:pt>
                <c:pt idx="14138">
                  <c:v>2.23313E-10</c:v>
                </c:pt>
                <c:pt idx="14139">
                  <c:v>2.2332099999999999E-10</c:v>
                </c:pt>
                <c:pt idx="14140">
                  <c:v>2.2332399999999999E-10</c:v>
                </c:pt>
                <c:pt idx="14141">
                  <c:v>2.2333599999999999E-10</c:v>
                </c:pt>
                <c:pt idx="14142">
                  <c:v>2.2335600000000001E-10</c:v>
                </c:pt>
                <c:pt idx="14143">
                  <c:v>2.2335900000000001E-10</c:v>
                </c:pt>
                <c:pt idx="14144">
                  <c:v>2.2338399999999999E-10</c:v>
                </c:pt>
                <c:pt idx="14145">
                  <c:v>2.2338900000000001E-10</c:v>
                </c:pt>
                <c:pt idx="14146">
                  <c:v>2.23397E-10</c:v>
                </c:pt>
                <c:pt idx="14147">
                  <c:v>2.234E-10</c:v>
                </c:pt>
                <c:pt idx="14148">
                  <c:v>2.23403E-10</c:v>
                </c:pt>
                <c:pt idx="14149">
                  <c:v>2.2340700000000001E-10</c:v>
                </c:pt>
                <c:pt idx="14150">
                  <c:v>2.2340799999999999E-10</c:v>
                </c:pt>
                <c:pt idx="14151">
                  <c:v>2.2341699999999999E-10</c:v>
                </c:pt>
                <c:pt idx="14152">
                  <c:v>2.2342899999999999E-10</c:v>
                </c:pt>
                <c:pt idx="14153">
                  <c:v>2.2346100000000001E-10</c:v>
                </c:pt>
                <c:pt idx="14154">
                  <c:v>2.23463E-10</c:v>
                </c:pt>
                <c:pt idx="14155">
                  <c:v>2.2346400000000001E-10</c:v>
                </c:pt>
                <c:pt idx="14156">
                  <c:v>2.2347E-10</c:v>
                </c:pt>
                <c:pt idx="14157">
                  <c:v>2.2349E-10</c:v>
                </c:pt>
                <c:pt idx="14158">
                  <c:v>2.2349500000000001E-10</c:v>
                </c:pt>
                <c:pt idx="14159">
                  <c:v>2.2349800000000001E-10</c:v>
                </c:pt>
                <c:pt idx="14160">
                  <c:v>2.2350799999999999E-10</c:v>
                </c:pt>
                <c:pt idx="14161">
                  <c:v>2.2353400000000001E-10</c:v>
                </c:pt>
                <c:pt idx="14162">
                  <c:v>2.23536E-10</c:v>
                </c:pt>
                <c:pt idx="14163">
                  <c:v>2.2355500000000001E-10</c:v>
                </c:pt>
                <c:pt idx="14164">
                  <c:v>2.2356100000000001E-10</c:v>
                </c:pt>
                <c:pt idx="14165">
                  <c:v>2.2356199999999999E-10</c:v>
                </c:pt>
                <c:pt idx="14166">
                  <c:v>2.23569E-10</c:v>
                </c:pt>
                <c:pt idx="14167">
                  <c:v>2.2357399999999999E-10</c:v>
                </c:pt>
                <c:pt idx="14168">
                  <c:v>2.2357900000000001E-10</c:v>
                </c:pt>
                <c:pt idx="14169">
                  <c:v>2.2357999999999999E-10</c:v>
                </c:pt>
                <c:pt idx="14170">
                  <c:v>2.2359700000000001E-10</c:v>
                </c:pt>
                <c:pt idx="14171">
                  <c:v>2.2361599999999999E-10</c:v>
                </c:pt>
                <c:pt idx="14172">
                  <c:v>2.23617E-10</c:v>
                </c:pt>
                <c:pt idx="14173">
                  <c:v>2.2362499999999999E-10</c:v>
                </c:pt>
                <c:pt idx="14174">
                  <c:v>2.23698E-10</c:v>
                </c:pt>
                <c:pt idx="14175">
                  <c:v>2.23717E-10</c:v>
                </c:pt>
                <c:pt idx="14176">
                  <c:v>2.2372E-10</c:v>
                </c:pt>
                <c:pt idx="14177">
                  <c:v>2.2374299999999999E-10</c:v>
                </c:pt>
                <c:pt idx="14178">
                  <c:v>2.2374599999999999E-10</c:v>
                </c:pt>
                <c:pt idx="14179">
                  <c:v>2.2375700000000001E-10</c:v>
                </c:pt>
                <c:pt idx="14180">
                  <c:v>2.2377299999999999E-10</c:v>
                </c:pt>
                <c:pt idx="14181">
                  <c:v>2.2378799999999999E-10</c:v>
                </c:pt>
                <c:pt idx="14182">
                  <c:v>2.2379099999999999E-10</c:v>
                </c:pt>
                <c:pt idx="14183">
                  <c:v>2.2381499999999999E-10</c:v>
                </c:pt>
                <c:pt idx="14184">
                  <c:v>2.23828E-10</c:v>
                </c:pt>
                <c:pt idx="14185">
                  <c:v>2.2383500000000001E-10</c:v>
                </c:pt>
                <c:pt idx="14186">
                  <c:v>2.23864E-10</c:v>
                </c:pt>
                <c:pt idx="14187">
                  <c:v>2.23876E-10</c:v>
                </c:pt>
                <c:pt idx="14188">
                  <c:v>2.2389800000000001E-10</c:v>
                </c:pt>
                <c:pt idx="14189">
                  <c:v>2.239E-10</c:v>
                </c:pt>
                <c:pt idx="14190">
                  <c:v>2.2392299999999999E-10</c:v>
                </c:pt>
                <c:pt idx="14191">
                  <c:v>2.2395999999999999E-10</c:v>
                </c:pt>
                <c:pt idx="14192">
                  <c:v>2.2396500000000001E-10</c:v>
                </c:pt>
                <c:pt idx="14193">
                  <c:v>2.2398900000000001E-10</c:v>
                </c:pt>
                <c:pt idx="14194">
                  <c:v>2.24E-10</c:v>
                </c:pt>
                <c:pt idx="14195">
                  <c:v>2.2401000000000001E-10</c:v>
                </c:pt>
                <c:pt idx="14196">
                  <c:v>2.24036E-10</c:v>
                </c:pt>
                <c:pt idx="14197">
                  <c:v>2.2404099999999999E-10</c:v>
                </c:pt>
                <c:pt idx="14198">
                  <c:v>2.2404399999999999E-10</c:v>
                </c:pt>
                <c:pt idx="14199">
                  <c:v>2.2407999999999999E-10</c:v>
                </c:pt>
                <c:pt idx="14200">
                  <c:v>2.24093E-10</c:v>
                </c:pt>
                <c:pt idx="14201">
                  <c:v>2.2410000000000001E-10</c:v>
                </c:pt>
                <c:pt idx="14202">
                  <c:v>2.24144E-10</c:v>
                </c:pt>
                <c:pt idx="14203">
                  <c:v>2.2415499999999999E-10</c:v>
                </c:pt>
                <c:pt idx="14204">
                  <c:v>2.24157E-10</c:v>
                </c:pt>
                <c:pt idx="14205">
                  <c:v>2.2416E-10</c:v>
                </c:pt>
                <c:pt idx="14206">
                  <c:v>2.2416099999999999E-10</c:v>
                </c:pt>
                <c:pt idx="14207">
                  <c:v>2.24165E-10</c:v>
                </c:pt>
                <c:pt idx="14208">
                  <c:v>2.2418200000000001E-10</c:v>
                </c:pt>
                <c:pt idx="14209">
                  <c:v>2.24202E-10</c:v>
                </c:pt>
                <c:pt idx="14210">
                  <c:v>2.2421800000000001E-10</c:v>
                </c:pt>
                <c:pt idx="14211">
                  <c:v>2.24229E-10</c:v>
                </c:pt>
                <c:pt idx="14212">
                  <c:v>2.2423699999999999E-10</c:v>
                </c:pt>
                <c:pt idx="14213">
                  <c:v>2.24241E-10</c:v>
                </c:pt>
                <c:pt idx="14214">
                  <c:v>2.24265E-10</c:v>
                </c:pt>
                <c:pt idx="14215">
                  <c:v>2.24283E-10</c:v>
                </c:pt>
                <c:pt idx="14216">
                  <c:v>2.24295E-10</c:v>
                </c:pt>
                <c:pt idx="14217">
                  <c:v>2.24301E-10</c:v>
                </c:pt>
                <c:pt idx="14218">
                  <c:v>2.2430299999999999E-10</c:v>
                </c:pt>
                <c:pt idx="14219">
                  <c:v>2.2432699999999999E-10</c:v>
                </c:pt>
                <c:pt idx="14220">
                  <c:v>2.2435300000000001E-10</c:v>
                </c:pt>
                <c:pt idx="14221">
                  <c:v>2.2438E-10</c:v>
                </c:pt>
                <c:pt idx="14222">
                  <c:v>2.24404E-10</c:v>
                </c:pt>
                <c:pt idx="14223">
                  <c:v>2.24419E-10</c:v>
                </c:pt>
                <c:pt idx="14224">
                  <c:v>2.2442300000000001E-10</c:v>
                </c:pt>
                <c:pt idx="14225">
                  <c:v>2.2442699999999999E-10</c:v>
                </c:pt>
                <c:pt idx="14226">
                  <c:v>2.24452E-10</c:v>
                </c:pt>
                <c:pt idx="14227">
                  <c:v>2.24491E-10</c:v>
                </c:pt>
                <c:pt idx="14228">
                  <c:v>2.2451099999999999E-10</c:v>
                </c:pt>
                <c:pt idx="14229">
                  <c:v>2.2451699999999999E-10</c:v>
                </c:pt>
                <c:pt idx="14230">
                  <c:v>2.24521E-10</c:v>
                </c:pt>
                <c:pt idx="14231">
                  <c:v>2.24524E-10</c:v>
                </c:pt>
                <c:pt idx="14232">
                  <c:v>2.2455200000000001E-10</c:v>
                </c:pt>
                <c:pt idx="14233">
                  <c:v>2.2457300000000001E-10</c:v>
                </c:pt>
                <c:pt idx="14234">
                  <c:v>2.2459400000000001E-10</c:v>
                </c:pt>
                <c:pt idx="14235">
                  <c:v>2.24612E-10</c:v>
                </c:pt>
                <c:pt idx="14236">
                  <c:v>2.2464999999999999E-10</c:v>
                </c:pt>
                <c:pt idx="14237">
                  <c:v>2.24651E-10</c:v>
                </c:pt>
                <c:pt idx="14238">
                  <c:v>2.2465800000000001E-10</c:v>
                </c:pt>
                <c:pt idx="14239">
                  <c:v>2.2467600000000001E-10</c:v>
                </c:pt>
                <c:pt idx="14240">
                  <c:v>2.24699E-10</c:v>
                </c:pt>
                <c:pt idx="14241">
                  <c:v>2.24747E-10</c:v>
                </c:pt>
                <c:pt idx="14242">
                  <c:v>2.2475700000000001E-10</c:v>
                </c:pt>
                <c:pt idx="14243">
                  <c:v>2.2475799999999999E-10</c:v>
                </c:pt>
                <c:pt idx="14244">
                  <c:v>2.2477599999999999E-10</c:v>
                </c:pt>
                <c:pt idx="14245">
                  <c:v>2.2478100000000001E-10</c:v>
                </c:pt>
                <c:pt idx="14246">
                  <c:v>2.24801E-10</c:v>
                </c:pt>
                <c:pt idx="14247">
                  <c:v>2.24832E-10</c:v>
                </c:pt>
                <c:pt idx="14248">
                  <c:v>2.24846E-10</c:v>
                </c:pt>
                <c:pt idx="14249">
                  <c:v>2.24852E-10</c:v>
                </c:pt>
                <c:pt idx="14250">
                  <c:v>2.24858E-10</c:v>
                </c:pt>
                <c:pt idx="14251">
                  <c:v>2.24859E-10</c:v>
                </c:pt>
                <c:pt idx="14252">
                  <c:v>2.24865E-10</c:v>
                </c:pt>
                <c:pt idx="14253">
                  <c:v>2.24868E-10</c:v>
                </c:pt>
                <c:pt idx="14254">
                  <c:v>2.2488E-10</c:v>
                </c:pt>
                <c:pt idx="14255">
                  <c:v>2.2489000000000001E-10</c:v>
                </c:pt>
                <c:pt idx="14256">
                  <c:v>2.2490500000000001E-10</c:v>
                </c:pt>
                <c:pt idx="14257">
                  <c:v>2.2493800000000001E-10</c:v>
                </c:pt>
                <c:pt idx="14258">
                  <c:v>2.2495399999999999E-10</c:v>
                </c:pt>
                <c:pt idx="14259">
                  <c:v>2.2496599999999999E-10</c:v>
                </c:pt>
                <c:pt idx="14260">
                  <c:v>2.2498000000000001E-10</c:v>
                </c:pt>
                <c:pt idx="14261">
                  <c:v>2.25018E-10</c:v>
                </c:pt>
                <c:pt idx="14262">
                  <c:v>2.25027E-10</c:v>
                </c:pt>
                <c:pt idx="14263">
                  <c:v>2.2503799999999999E-10</c:v>
                </c:pt>
                <c:pt idx="14264">
                  <c:v>2.25039E-10</c:v>
                </c:pt>
                <c:pt idx="14265">
                  <c:v>2.2505200000000001E-10</c:v>
                </c:pt>
                <c:pt idx="14266">
                  <c:v>2.25064E-10</c:v>
                </c:pt>
                <c:pt idx="14267">
                  <c:v>2.2507099999999999E-10</c:v>
                </c:pt>
                <c:pt idx="14268">
                  <c:v>2.2509E-10</c:v>
                </c:pt>
                <c:pt idx="14269">
                  <c:v>2.25091E-10</c:v>
                </c:pt>
                <c:pt idx="14270">
                  <c:v>2.251E-10</c:v>
                </c:pt>
                <c:pt idx="14271">
                  <c:v>2.2512200000000001E-10</c:v>
                </c:pt>
                <c:pt idx="14272">
                  <c:v>2.25151E-10</c:v>
                </c:pt>
                <c:pt idx="14273">
                  <c:v>2.2516199999999999E-10</c:v>
                </c:pt>
                <c:pt idx="14274">
                  <c:v>2.2516700000000001E-10</c:v>
                </c:pt>
                <c:pt idx="14275">
                  <c:v>2.25187E-10</c:v>
                </c:pt>
                <c:pt idx="14276">
                  <c:v>2.25196E-10</c:v>
                </c:pt>
                <c:pt idx="14277">
                  <c:v>2.2520000000000001E-10</c:v>
                </c:pt>
                <c:pt idx="14278">
                  <c:v>2.2520399999999999E-10</c:v>
                </c:pt>
                <c:pt idx="14279">
                  <c:v>2.2522199999999999E-10</c:v>
                </c:pt>
                <c:pt idx="14280">
                  <c:v>2.2523600000000001E-10</c:v>
                </c:pt>
                <c:pt idx="14281">
                  <c:v>2.2524899999999999E-10</c:v>
                </c:pt>
                <c:pt idx="14282">
                  <c:v>2.25292E-10</c:v>
                </c:pt>
                <c:pt idx="14283">
                  <c:v>2.25299E-10</c:v>
                </c:pt>
                <c:pt idx="14284">
                  <c:v>2.2532499999999999E-10</c:v>
                </c:pt>
                <c:pt idx="14285">
                  <c:v>2.25329E-10</c:v>
                </c:pt>
                <c:pt idx="14286">
                  <c:v>2.2533999999999999E-10</c:v>
                </c:pt>
                <c:pt idx="14287">
                  <c:v>2.2536600000000001E-10</c:v>
                </c:pt>
                <c:pt idx="14288">
                  <c:v>2.25374E-10</c:v>
                </c:pt>
                <c:pt idx="14289">
                  <c:v>2.2537500000000001E-10</c:v>
                </c:pt>
                <c:pt idx="14290">
                  <c:v>2.2539000000000001E-10</c:v>
                </c:pt>
                <c:pt idx="14291">
                  <c:v>2.25395E-10</c:v>
                </c:pt>
                <c:pt idx="14292">
                  <c:v>2.25401E-10</c:v>
                </c:pt>
                <c:pt idx="14293">
                  <c:v>2.2540500000000001E-10</c:v>
                </c:pt>
                <c:pt idx="14294">
                  <c:v>2.2540899999999999E-10</c:v>
                </c:pt>
                <c:pt idx="14295">
                  <c:v>2.25425E-10</c:v>
                </c:pt>
                <c:pt idx="14296">
                  <c:v>2.2544499999999999E-10</c:v>
                </c:pt>
                <c:pt idx="14297">
                  <c:v>2.2545000000000001E-10</c:v>
                </c:pt>
                <c:pt idx="14298">
                  <c:v>2.2545099999999999E-10</c:v>
                </c:pt>
                <c:pt idx="14299">
                  <c:v>2.2547E-10</c:v>
                </c:pt>
                <c:pt idx="14300">
                  <c:v>2.2549599999999999E-10</c:v>
                </c:pt>
                <c:pt idx="14301">
                  <c:v>2.25515E-10</c:v>
                </c:pt>
                <c:pt idx="14302">
                  <c:v>2.2553500000000001E-10</c:v>
                </c:pt>
                <c:pt idx="14303">
                  <c:v>2.2555699999999999E-10</c:v>
                </c:pt>
                <c:pt idx="14304">
                  <c:v>2.25594E-10</c:v>
                </c:pt>
                <c:pt idx="14305">
                  <c:v>2.25597E-10</c:v>
                </c:pt>
                <c:pt idx="14306">
                  <c:v>2.25615E-10</c:v>
                </c:pt>
                <c:pt idx="14307">
                  <c:v>2.2561999999999999E-10</c:v>
                </c:pt>
                <c:pt idx="14308">
                  <c:v>2.25648E-10</c:v>
                </c:pt>
                <c:pt idx="14309">
                  <c:v>2.2565599999999999E-10</c:v>
                </c:pt>
                <c:pt idx="14310">
                  <c:v>2.25702E-10</c:v>
                </c:pt>
                <c:pt idx="14311">
                  <c:v>2.25708E-10</c:v>
                </c:pt>
                <c:pt idx="14312">
                  <c:v>2.2570999999999999E-10</c:v>
                </c:pt>
                <c:pt idx="14313">
                  <c:v>2.2571599999999999E-10</c:v>
                </c:pt>
                <c:pt idx="14314">
                  <c:v>2.25726E-10</c:v>
                </c:pt>
                <c:pt idx="14315">
                  <c:v>2.25732E-10</c:v>
                </c:pt>
                <c:pt idx="14316">
                  <c:v>2.2573300000000001E-10</c:v>
                </c:pt>
                <c:pt idx="14317">
                  <c:v>2.2575499999999999E-10</c:v>
                </c:pt>
                <c:pt idx="14318">
                  <c:v>2.2578899999999999E-10</c:v>
                </c:pt>
                <c:pt idx="14319">
                  <c:v>2.25832E-10</c:v>
                </c:pt>
                <c:pt idx="14320">
                  <c:v>2.2585499999999999E-10</c:v>
                </c:pt>
                <c:pt idx="14321">
                  <c:v>2.2586699999999999E-10</c:v>
                </c:pt>
                <c:pt idx="14322">
                  <c:v>2.25868E-10</c:v>
                </c:pt>
                <c:pt idx="14323">
                  <c:v>2.2587299999999999E-10</c:v>
                </c:pt>
                <c:pt idx="14324">
                  <c:v>2.2591E-10</c:v>
                </c:pt>
                <c:pt idx="14325">
                  <c:v>2.2591100000000001E-10</c:v>
                </c:pt>
                <c:pt idx="14326">
                  <c:v>2.25913E-10</c:v>
                </c:pt>
                <c:pt idx="14327">
                  <c:v>2.25925E-10</c:v>
                </c:pt>
                <c:pt idx="14328">
                  <c:v>2.25934E-10</c:v>
                </c:pt>
                <c:pt idx="14329">
                  <c:v>2.2594199999999999E-10</c:v>
                </c:pt>
                <c:pt idx="14330">
                  <c:v>2.25943E-10</c:v>
                </c:pt>
                <c:pt idx="14331">
                  <c:v>2.2601100000000001E-10</c:v>
                </c:pt>
                <c:pt idx="14332">
                  <c:v>2.26022E-10</c:v>
                </c:pt>
                <c:pt idx="14333">
                  <c:v>2.2604499999999999E-10</c:v>
                </c:pt>
                <c:pt idx="14334">
                  <c:v>2.26046E-10</c:v>
                </c:pt>
                <c:pt idx="14335">
                  <c:v>2.2605999999999999E-10</c:v>
                </c:pt>
                <c:pt idx="14336">
                  <c:v>2.2605999999999999E-10</c:v>
                </c:pt>
                <c:pt idx="14337">
                  <c:v>2.2607199999999999E-10</c:v>
                </c:pt>
                <c:pt idx="14338">
                  <c:v>2.2608099999999999E-10</c:v>
                </c:pt>
                <c:pt idx="14339">
                  <c:v>2.2608099999999999E-10</c:v>
                </c:pt>
                <c:pt idx="14340">
                  <c:v>2.2609299999999999E-10</c:v>
                </c:pt>
                <c:pt idx="14341">
                  <c:v>2.26112E-10</c:v>
                </c:pt>
                <c:pt idx="14342">
                  <c:v>2.26112E-10</c:v>
                </c:pt>
                <c:pt idx="14343">
                  <c:v>2.2613100000000001E-10</c:v>
                </c:pt>
                <c:pt idx="14344">
                  <c:v>2.2618899999999999E-10</c:v>
                </c:pt>
                <c:pt idx="14345">
                  <c:v>2.2619799999999999E-10</c:v>
                </c:pt>
                <c:pt idx="14346">
                  <c:v>2.26239E-10</c:v>
                </c:pt>
                <c:pt idx="14347">
                  <c:v>2.26239E-10</c:v>
                </c:pt>
                <c:pt idx="14348">
                  <c:v>2.2624399999999999E-10</c:v>
                </c:pt>
                <c:pt idx="14349">
                  <c:v>2.2625899999999999E-10</c:v>
                </c:pt>
                <c:pt idx="14350">
                  <c:v>2.26275E-10</c:v>
                </c:pt>
                <c:pt idx="14351">
                  <c:v>2.2629700000000001E-10</c:v>
                </c:pt>
                <c:pt idx="14352">
                  <c:v>2.2633000000000001E-10</c:v>
                </c:pt>
                <c:pt idx="14353">
                  <c:v>2.26341E-10</c:v>
                </c:pt>
                <c:pt idx="14354">
                  <c:v>2.2634299999999999E-10</c:v>
                </c:pt>
                <c:pt idx="14355">
                  <c:v>2.2635199999999999E-10</c:v>
                </c:pt>
                <c:pt idx="14356">
                  <c:v>2.26359E-10</c:v>
                </c:pt>
                <c:pt idx="14357">
                  <c:v>2.26368E-10</c:v>
                </c:pt>
                <c:pt idx="14358">
                  <c:v>2.2637299999999999E-10</c:v>
                </c:pt>
                <c:pt idx="14359">
                  <c:v>2.2637500000000001E-10</c:v>
                </c:pt>
                <c:pt idx="14360">
                  <c:v>2.2637599999999999E-10</c:v>
                </c:pt>
                <c:pt idx="14361">
                  <c:v>2.2640200000000001E-10</c:v>
                </c:pt>
                <c:pt idx="14362">
                  <c:v>2.2642E-10</c:v>
                </c:pt>
                <c:pt idx="14363">
                  <c:v>2.26422E-10</c:v>
                </c:pt>
                <c:pt idx="14364">
                  <c:v>2.26423E-10</c:v>
                </c:pt>
                <c:pt idx="14365">
                  <c:v>2.2643299999999999E-10</c:v>
                </c:pt>
                <c:pt idx="14366">
                  <c:v>2.2646099999999999E-10</c:v>
                </c:pt>
                <c:pt idx="14367">
                  <c:v>2.26477E-10</c:v>
                </c:pt>
                <c:pt idx="14368">
                  <c:v>2.2647899999999999E-10</c:v>
                </c:pt>
                <c:pt idx="14369">
                  <c:v>2.2648499999999999E-10</c:v>
                </c:pt>
                <c:pt idx="14370">
                  <c:v>2.2650899999999999E-10</c:v>
                </c:pt>
                <c:pt idx="14371">
                  <c:v>2.26522E-10</c:v>
                </c:pt>
                <c:pt idx="14372">
                  <c:v>2.26546E-10</c:v>
                </c:pt>
                <c:pt idx="14373">
                  <c:v>2.2656299999999999E-10</c:v>
                </c:pt>
                <c:pt idx="14374">
                  <c:v>2.2657100000000001E-10</c:v>
                </c:pt>
                <c:pt idx="14375">
                  <c:v>2.26576E-10</c:v>
                </c:pt>
                <c:pt idx="14376">
                  <c:v>2.26579E-10</c:v>
                </c:pt>
                <c:pt idx="14377">
                  <c:v>2.26594E-10</c:v>
                </c:pt>
                <c:pt idx="14378">
                  <c:v>2.2660499999999999E-10</c:v>
                </c:pt>
                <c:pt idx="14379">
                  <c:v>2.2664699999999999E-10</c:v>
                </c:pt>
                <c:pt idx="14380">
                  <c:v>2.2665599999999999E-10</c:v>
                </c:pt>
                <c:pt idx="14381">
                  <c:v>2.26661E-10</c:v>
                </c:pt>
                <c:pt idx="14382">
                  <c:v>2.26685E-10</c:v>
                </c:pt>
                <c:pt idx="14383">
                  <c:v>2.2671300000000001E-10</c:v>
                </c:pt>
                <c:pt idx="14384">
                  <c:v>2.2675800000000001E-10</c:v>
                </c:pt>
                <c:pt idx="14385">
                  <c:v>2.2676100000000001E-10</c:v>
                </c:pt>
                <c:pt idx="14386">
                  <c:v>2.26769E-10</c:v>
                </c:pt>
                <c:pt idx="14387">
                  <c:v>2.2683000000000001E-10</c:v>
                </c:pt>
                <c:pt idx="14388">
                  <c:v>2.2685E-10</c:v>
                </c:pt>
                <c:pt idx="14389">
                  <c:v>2.26853E-10</c:v>
                </c:pt>
                <c:pt idx="14390">
                  <c:v>2.26868E-10</c:v>
                </c:pt>
                <c:pt idx="14391">
                  <c:v>2.2694200000000001E-10</c:v>
                </c:pt>
                <c:pt idx="14392">
                  <c:v>2.2694599999999999E-10</c:v>
                </c:pt>
                <c:pt idx="14393">
                  <c:v>2.2695199999999999E-10</c:v>
                </c:pt>
                <c:pt idx="14394">
                  <c:v>2.26959E-10</c:v>
                </c:pt>
                <c:pt idx="14395">
                  <c:v>2.2697800000000001E-10</c:v>
                </c:pt>
                <c:pt idx="14396">
                  <c:v>2.26983E-10</c:v>
                </c:pt>
                <c:pt idx="14397">
                  <c:v>2.2700299999999999E-10</c:v>
                </c:pt>
                <c:pt idx="14398">
                  <c:v>2.27007E-10</c:v>
                </c:pt>
                <c:pt idx="14399">
                  <c:v>2.2707700000000001E-10</c:v>
                </c:pt>
                <c:pt idx="14400">
                  <c:v>2.2708999999999999E-10</c:v>
                </c:pt>
                <c:pt idx="14401">
                  <c:v>2.27094E-10</c:v>
                </c:pt>
                <c:pt idx="14402">
                  <c:v>2.2709599999999999E-10</c:v>
                </c:pt>
                <c:pt idx="14403">
                  <c:v>2.2711099999999999E-10</c:v>
                </c:pt>
                <c:pt idx="14404">
                  <c:v>2.2711699999999999E-10</c:v>
                </c:pt>
                <c:pt idx="14405">
                  <c:v>2.27118E-10</c:v>
                </c:pt>
                <c:pt idx="14406">
                  <c:v>2.27128E-10</c:v>
                </c:pt>
                <c:pt idx="14407">
                  <c:v>2.2713E-10</c:v>
                </c:pt>
                <c:pt idx="14408">
                  <c:v>2.2713800000000001E-10</c:v>
                </c:pt>
                <c:pt idx="14409">
                  <c:v>2.2713899999999999E-10</c:v>
                </c:pt>
                <c:pt idx="14410">
                  <c:v>2.2714199999999999E-10</c:v>
                </c:pt>
                <c:pt idx="14411">
                  <c:v>2.27167E-10</c:v>
                </c:pt>
                <c:pt idx="14412">
                  <c:v>2.2717100000000001E-10</c:v>
                </c:pt>
                <c:pt idx="14413">
                  <c:v>2.2718099999999999E-10</c:v>
                </c:pt>
                <c:pt idx="14414">
                  <c:v>2.27194E-10</c:v>
                </c:pt>
                <c:pt idx="14415">
                  <c:v>2.2719899999999999E-10</c:v>
                </c:pt>
                <c:pt idx="14416">
                  <c:v>2.2720100000000001E-10</c:v>
                </c:pt>
                <c:pt idx="14417">
                  <c:v>2.2720499999999999E-10</c:v>
                </c:pt>
                <c:pt idx="14418">
                  <c:v>2.2722899999999999E-10</c:v>
                </c:pt>
                <c:pt idx="14419">
                  <c:v>2.27245E-10</c:v>
                </c:pt>
                <c:pt idx="14420">
                  <c:v>2.27251E-10</c:v>
                </c:pt>
                <c:pt idx="14421">
                  <c:v>2.2726700000000001E-10</c:v>
                </c:pt>
                <c:pt idx="14422">
                  <c:v>2.27275E-10</c:v>
                </c:pt>
                <c:pt idx="14423">
                  <c:v>2.2727600000000001E-10</c:v>
                </c:pt>
                <c:pt idx="14424">
                  <c:v>2.2728500000000001E-10</c:v>
                </c:pt>
                <c:pt idx="14425">
                  <c:v>2.27296E-10</c:v>
                </c:pt>
                <c:pt idx="14426">
                  <c:v>2.27302E-10</c:v>
                </c:pt>
                <c:pt idx="14427">
                  <c:v>2.2731500000000001E-10</c:v>
                </c:pt>
                <c:pt idx="14428">
                  <c:v>2.27341E-10</c:v>
                </c:pt>
                <c:pt idx="14429">
                  <c:v>2.2737699999999999E-10</c:v>
                </c:pt>
                <c:pt idx="14430">
                  <c:v>2.2738800000000001E-10</c:v>
                </c:pt>
                <c:pt idx="14431">
                  <c:v>2.27417E-10</c:v>
                </c:pt>
                <c:pt idx="14432">
                  <c:v>2.2741800000000001E-10</c:v>
                </c:pt>
                <c:pt idx="14433">
                  <c:v>2.2743300000000001E-10</c:v>
                </c:pt>
                <c:pt idx="14434">
                  <c:v>2.2744200000000001E-10</c:v>
                </c:pt>
                <c:pt idx="14435">
                  <c:v>2.27465E-10</c:v>
                </c:pt>
                <c:pt idx="14436">
                  <c:v>2.27468E-10</c:v>
                </c:pt>
                <c:pt idx="14437">
                  <c:v>2.2748499999999999E-10</c:v>
                </c:pt>
                <c:pt idx="14438">
                  <c:v>2.2749399999999999E-10</c:v>
                </c:pt>
                <c:pt idx="14439">
                  <c:v>2.2750599999999999E-10</c:v>
                </c:pt>
                <c:pt idx="14440">
                  <c:v>2.27525E-10</c:v>
                </c:pt>
                <c:pt idx="14441">
                  <c:v>2.27537E-10</c:v>
                </c:pt>
                <c:pt idx="14442">
                  <c:v>2.2755000000000001E-10</c:v>
                </c:pt>
                <c:pt idx="14443">
                  <c:v>2.2757500000000001E-10</c:v>
                </c:pt>
                <c:pt idx="14444">
                  <c:v>2.27592E-10</c:v>
                </c:pt>
                <c:pt idx="14445">
                  <c:v>2.27625E-10</c:v>
                </c:pt>
                <c:pt idx="14446">
                  <c:v>2.2766500000000001E-10</c:v>
                </c:pt>
                <c:pt idx="14447">
                  <c:v>2.2767100000000001E-10</c:v>
                </c:pt>
                <c:pt idx="14448">
                  <c:v>2.2768900000000001E-10</c:v>
                </c:pt>
                <c:pt idx="14449">
                  <c:v>2.2769200000000001E-10</c:v>
                </c:pt>
                <c:pt idx="14450">
                  <c:v>2.2772200000000001E-10</c:v>
                </c:pt>
                <c:pt idx="14451">
                  <c:v>2.2772200000000001E-10</c:v>
                </c:pt>
                <c:pt idx="14452">
                  <c:v>2.2772299999999999E-10</c:v>
                </c:pt>
                <c:pt idx="14453">
                  <c:v>2.2774699999999999E-10</c:v>
                </c:pt>
                <c:pt idx="14454">
                  <c:v>2.2774900000000001E-10</c:v>
                </c:pt>
                <c:pt idx="14455">
                  <c:v>2.2776400000000001E-10</c:v>
                </c:pt>
                <c:pt idx="14456">
                  <c:v>2.27791E-10</c:v>
                </c:pt>
                <c:pt idx="14457">
                  <c:v>2.27821E-10</c:v>
                </c:pt>
                <c:pt idx="14458">
                  <c:v>2.2784900000000001E-10</c:v>
                </c:pt>
                <c:pt idx="14459">
                  <c:v>2.2787399999999999E-10</c:v>
                </c:pt>
                <c:pt idx="14460">
                  <c:v>2.27878E-10</c:v>
                </c:pt>
                <c:pt idx="14461">
                  <c:v>2.2788299999999999E-10</c:v>
                </c:pt>
                <c:pt idx="14462">
                  <c:v>2.2790699999999999E-10</c:v>
                </c:pt>
                <c:pt idx="14463">
                  <c:v>2.2790999999999999E-10</c:v>
                </c:pt>
                <c:pt idx="14464">
                  <c:v>2.2791500000000001E-10</c:v>
                </c:pt>
                <c:pt idx="14465">
                  <c:v>2.27923E-10</c:v>
                </c:pt>
                <c:pt idx="14466">
                  <c:v>2.27926E-10</c:v>
                </c:pt>
                <c:pt idx="14467">
                  <c:v>2.2798700000000001E-10</c:v>
                </c:pt>
                <c:pt idx="14468">
                  <c:v>2.2799099999999999E-10</c:v>
                </c:pt>
                <c:pt idx="14469">
                  <c:v>2.2799600000000001E-10</c:v>
                </c:pt>
                <c:pt idx="14470">
                  <c:v>2.2802699999999999E-10</c:v>
                </c:pt>
                <c:pt idx="14471">
                  <c:v>2.28028E-10</c:v>
                </c:pt>
                <c:pt idx="14472">
                  <c:v>2.28032E-10</c:v>
                </c:pt>
                <c:pt idx="14473">
                  <c:v>2.2806000000000001E-10</c:v>
                </c:pt>
                <c:pt idx="14474">
                  <c:v>2.2809399999999999E-10</c:v>
                </c:pt>
                <c:pt idx="14475">
                  <c:v>2.2811199999999999E-10</c:v>
                </c:pt>
                <c:pt idx="14476">
                  <c:v>2.28122E-10</c:v>
                </c:pt>
                <c:pt idx="14477">
                  <c:v>2.2812999999999999E-10</c:v>
                </c:pt>
                <c:pt idx="14478">
                  <c:v>2.2812999999999999E-10</c:v>
                </c:pt>
                <c:pt idx="14479">
                  <c:v>2.2813500000000001E-10</c:v>
                </c:pt>
                <c:pt idx="14480">
                  <c:v>2.2814499999999999E-10</c:v>
                </c:pt>
                <c:pt idx="14481">
                  <c:v>2.28149E-10</c:v>
                </c:pt>
                <c:pt idx="14482">
                  <c:v>2.2816299999999999E-10</c:v>
                </c:pt>
                <c:pt idx="14483">
                  <c:v>2.2817199999999999E-10</c:v>
                </c:pt>
                <c:pt idx="14484">
                  <c:v>2.2820700000000001E-10</c:v>
                </c:pt>
                <c:pt idx="14485">
                  <c:v>2.2820700000000001E-10</c:v>
                </c:pt>
                <c:pt idx="14486">
                  <c:v>2.28218E-10</c:v>
                </c:pt>
                <c:pt idx="14487">
                  <c:v>2.2824E-10</c:v>
                </c:pt>
                <c:pt idx="14488">
                  <c:v>2.28263E-10</c:v>
                </c:pt>
                <c:pt idx="14489">
                  <c:v>2.28264E-10</c:v>
                </c:pt>
                <c:pt idx="14490">
                  <c:v>2.28272E-10</c:v>
                </c:pt>
                <c:pt idx="14491">
                  <c:v>2.2828900000000001E-10</c:v>
                </c:pt>
                <c:pt idx="14492">
                  <c:v>2.2828900000000001E-10</c:v>
                </c:pt>
                <c:pt idx="14493">
                  <c:v>2.28294E-10</c:v>
                </c:pt>
                <c:pt idx="14494">
                  <c:v>2.28342E-10</c:v>
                </c:pt>
                <c:pt idx="14495">
                  <c:v>2.2835599999999999E-10</c:v>
                </c:pt>
                <c:pt idx="14496">
                  <c:v>2.2837399999999999E-10</c:v>
                </c:pt>
                <c:pt idx="14497">
                  <c:v>2.2839799999999999E-10</c:v>
                </c:pt>
                <c:pt idx="14498">
                  <c:v>2.2840999999999999E-10</c:v>
                </c:pt>
                <c:pt idx="14499">
                  <c:v>2.2842199999999999E-10</c:v>
                </c:pt>
                <c:pt idx="14500">
                  <c:v>2.28426E-10</c:v>
                </c:pt>
                <c:pt idx="14501">
                  <c:v>2.2842700000000001E-10</c:v>
                </c:pt>
                <c:pt idx="14502">
                  <c:v>2.2842700000000001E-10</c:v>
                </c:pt>
                <c:pt idx="14503">
                  <c:v>2.28468E-10</c:v>
                </c:pt>
                <c:pt idx="14504">
                  <c:v>2.28487E-10</c:v>
                </c:pt>
                <c:pt idx="14505">
                  <c:v>2.2848800000000001E-10</c:v>
                </c:pt>
                <c:pt idx="14506">
                  <c:v>2.28511E-10</c:v>
                </c:pt>
                <c:pt idx="14507">
                  <c:v>2.28556E-10</c:v>
                </c:pt>
                <c:pt idx="14508">
                  <c:v>2.2856300000000001E-10</c:v>
                </c:pt>
                <c:pt idx="14509">
                  <c:v>2.2858E-10</c:v>
                </c:pt>
                <c:pt idx="14510">
                  <c:v>2.2858400000000001E-10</c:v>
                </c:pt>
                <c:pt idx="14511">
                  <c:v>2.2859699999999999E-10</c:v>
                </c:pt>
                <c:pt idx="14512">
                  <c:v>2.28616E-10</c:v>
                </c:pt>
                <c:pt idx="14513">
                  <c:v>2.2863200000000001E-10</c:v>
                </c:pt>
                <c:pt idx="14514">
                  <c:v>2.28661E-10</c:v>
                </c:pt>
                <c:pt idx="14515">
                  <c:v>2.28728E-10</c:v>
                </c:pt>
                <c:pt idx="14516">
                  <c:v>2.2875000000000001E-10</c:v>
                </c:pt>
                <c:pt idx="14517">
                  <c:v>2.28752E-10</c:v>
                </c:pt>
                <c:pt idx="14518">
                  <c:v>2.28761E-10</c:v>
                </c:pt>
                <c:pt idx="14519">
                  <c:v>2.2877799999999999E-10</c:v>
                </c:pt>
                <c:pt idx="14520">
                  <c:v>2.2878999999999999E-10</c:v>
                </c:pt>
                <c:pt idx="14521">
                  <c:v>2.28797E-10</c:v>
                </c:pt>
                <c:pt idx="14522">
                  <c:v>2.28827E-10</c:v>
                </c:pt>
                <c:pt idx="14523">
                  <c:v>2.2883499999999999E-10</c:v>
                </c:pt>
                <c:pt idx="14524">
                  <c:v>2.2883799999999999E-10</c:v>
                </c:pt>
                <c:pt idx="14525">
                  <c:v>2.2884300000000001E-10</c:v>
                </c:pt>
                <c:pt idx="14526">
                  <c:v>2.28875E-10</c:v>
                </c:pt>
                <c:pt idx="14527">
                  <c:v>2.2887900000000001E-10</c:v>
                </c:pt>
                <c:pt idx="14528">
                  <c:v>2.2888500000000001E-10</c:v>
                </c:pt>
                <c:pt idx="14529">
                  <c:v>2.2888500000000001E-10</c:v>
                </c:pt>
                <c:pt idx="14530">
                  <c:v>2.28899E-10</c:v>
                </c:pt>
                <c:pt idx="14531">
                  <c:v>2.28905E-10</c:v>
                </c:pt>
                <c:pt idx="14532">
                  <c:v>2.2890600000000001E-10</c:v>
                </c:pt>
                <c:pt idx="14533">
                  <c:v>2.2891899999999999E-10</c:v>
                </c:pt>
                <c:pt idx="14534">
                  <c:v>2.2892199999999999E-10</c:v>
                </c:pt>
                <c:pt idx="14535">
                  <c:v>2.28941E-10</c:v>
                </c:pt>
                <c:pt idx="14536">
                  <c:v>2.28947E-10</c:v>
                </c:pt>
                <c:pt idx="14537">
                  <c:v>2.2895E-10</c:v>
                </c:pt>
                <c:pt idx="14538">
                  <c:v>2.2896700000000001E-10</c:v>
                </c:pt>
                <c:pt idx="14539">
                  <c:v>2.2899499999999999E-10</c:v>
                </c:pt>
                <c:pt idx="14540">
                  <c:v>2.2901599999999999E-10</c:v>
                </c:pt>
                <c:pt idx="14541">
                  <c:v>2.29023E-10</c:v>
                </c:pt>
                <c:pt idx="14542">
                  <c:v>2.29071E-10</c:v>
                </c:pt>
                <c:pt idx="14543">
                  <c:v>2.29089E-10</c:v>
                </c:pt>
                <c:pt idx="14544">
                  <c:v>2.2910899999999999E-10</c:v>
                </c:pt>
                <c:pt idx="14545">
                  <c:v>2.2912099999999999E-10</c:v>
                </c:pt>
                <c:pt idx="14546">
                  <c:v>2.2915099999999999E-10</c:v>
                </c:pt>
                <c:pt idx="14547">
                  <c:v>2.29177E-10</c:v>
                </c:pt>
                <c:pt idx="14548">
                  <c:v>2.2918400000000001E-10</c:v>
                </c:pt>
                <c:pt idx="14549">
                  <c:v>2.2920500000000001E-10</c:v>
                </c:pt>
                <c:pt idx="14550">
                  <c:v>2.29213E-10</c:v>
                </c:pt>
                <c:pt idx="14551">
                  <c:v>2.2925399999999999E-10</c:v>
                </c:pt>
                <c:pt idx="14552">
                  <c:v>2.29264E-10</c:v>
                </c:pt>
                <c:pt idx="14553">
                  <c:v>2.2928399999999999E-10</c:v>
                </c:pt>
                <c:pt idx="14554">
                  <c:v>2.29297E-10</c:v>
                </c:pt>
                <c:pt idx="14555">
                  <c:v>2.2929800000000001E-10</c:v>
                </c:pt>
                <c:pt idx="14556">
                  <c:v>2.2930100000000001E-10</c:v>
                </c:pt>
                <c:pt idx="14557">
                  <c:v>2.2930199999999999E-10</c:v>
                </c:pt>
                <c:pt idx="14558">
                  <c:v>2.2930799999999999E-10</c:v>
                </c:pt>
                <c:pt idx="14559">
                  <c:v>2.2932200000000001E-10</c:v>
                </c:pt>
                <c:pt idx="14560">
                  <c:v>2.29327E-10</c:v>
                </c:pt>
                <c:pt idx="14561">
                  <c:v>2.2932899999999999E-10</c:v>
                </c:pt>
                <c:pt idx="14562">
                  <c:v>2.2933499999999999E-10</c:v>
                </c:pt>
                <c:pt idx="14563">
                  <c:v>2.2935299999999999E-10</c:v>
                </c:pt>
                <c:pt idx="14564">
                  <c:v>2.2939200000000001E-10</c:v>
                </c:pt>
                <c:pt idx="14565">
                  <c:v>2.29393E-10</c:v>
                </c:pt>
                <c:pt idx="14566">
                  <c:v>2.29394E-10</c:v>
                </c:pt>
                <c:pt idx="14567">
                  <c:v>2.2939800000000001E-10</c:v>
                </c:pt>
                <c:pt idx="14568">
                  <c:v>2.29415E-10</c:v>
                </c:pt>
                <c:pt idx="14569">
                  <c:v>2.2941600000000001E-10</c:v>
                </c:pt>
                <c:pt idx="14570">
                  <c:v>2.2944000000000001E-10</c:v>
                </c:pt>
                <c:pt idx="14571">
                  <c:v>2.29451E-10</c:v>
                </c:pt>
                <c:pt idx="14572">
                  <c:v>2.2945599999999999E-10</c:v>
                </c:pt>
                <c:pt idx="14573">
                  <c:v>2.2945599999999999E-10</c:v>
                </c:pt>
                <c:pt idx="14574">
                  <c:v>2.2945800000000001E-10</c:v>
                </c:pt>
                <c:pt idx="14575">
                  <c:v>2.2954299999999999E-10</c:v>
                </c:pt>
                <c:pt idx="14576">
                  <c:v>2.29553E-10</c:v>
                </c:pt>
                <c:pt idx="14577">
                  <c:v>2.2955700000000001E-10</c:v>
                </c:pt>
                <c:pt idx="14578">
                  <c:v>2.2956399999999999E-10</c:v>
                </c:pt>
                <c:pt idx="14579">
                  <c:v>2.29577E-10</c:v>
                </c:pt>
                <c:pt idx="14580">
                  <c:v>2.2958499999999999E-10</c:v>
                </c:pt>
                <c:pt idx="14581">
                  <c:v>2.29586E-10</c:v>
                </c:pt>
                <c:pt idx="14582">
                  <c:v>2.29616E-10</c:v>
                </c:pt>
                <c:pt idx="14583">
                  <c:v>2.2964800000000001E-10</c:v>
                </c:pt>
                <c:pt idx="14584">
                  <c:v>2.2968700000000001E-10</c:v>
                </c:pt>
                <c:pt idx="14585">
                  <c:v>2.2970299999999999E-10</c:v>
                </c:pt>
                <c:pt idx="14586">
                  <c:v>2.29764E-10</c:v>
                </c:pt>
                <c:pt idx="14587">
                  <c:v>2.2979800000000001E-10</c:v>
                </c:pt>
                <c:pt idx="14588">
                  <c:v>2.2981000000000001E-10</c:v>
                </c:pt>
                <c:pt idx="14589">
                  <c:v>2.2981399999999999E-10</c:v>
                </c:pt>
                <c:pt idx="14590">
                  <c:v>2.29821E-10</c:v>
                </c:pt>
                <c:pt idx="14591">
                  <c:v>2.29849E-10</c:v>
                </c:pt>
                <c:pt idx="14592">
                  <c:v>2.2985300000000001E-10</c:v>
                </c:pt>
                <c:pt idx="14593">
                  <c:v>2.2985300000000001E-10</c:v>
                </c:pt>
                <c:pt idx="14594">
                  <c:v>2.2987400000000001E-10</c:v>
                </c:pt>
                <c:pt idx="14595">
                  <c:v>2.29885E-10</c:v>
                </c:pt>
                <c:pt idx="14596">
                  <c:v>2.2988600000000001E-10</c:v>
                </c:pt>
                <c:pt idx="14597">
                  <c:v>2.2989200000000001E-10</c:v>
                </c:pt>
                <c:pt idx="14598">
                  <c:v>2.29903E-10</c:v>
                </c:pt>
                <c:pt idx="14599">
                  <c:v>2.29906E-10</c:v>
                </c:pt>
                <c:pt idx="14600">
                  <c:v>2.2991000000000001E-10</c:v>
                </c:pt>
                <c:pt idx="14601">
                  <c:v>2.2991399999999999E-10</c:v>
                </c:pt>
                <c:pt idx="14602">
                  <c:v>2.2992299999999999E-10</c:v>
                </c:pt>
                <c:pt idx="14603">
                  <c:v>2.2992899999999999E-10</c:v>
                </c:pt>
                <c:pt idx="14604">
                  <c:v>2.2993199999999999E-10</c:v>
                </c:pt>
                <c:pt idx="14605">
                  <c:v>2.2994999999999999E-10</c:v>
                </c:pt>
                <c:pt idx="14606">
                  <c:v>2.2995500000000001E-10</c:v>
                </c:pt>
                <c:pt idx="14607">
                  <c:v>2.2997099999999999E-10</c:v>
                </c:pt>
                <c:pt idx="14608">
                  <c:v>2.2997099999999999E-10</c:v>
                </c:pt>
                <c:pt idx="14609">
                  <c:v>2.2998500000000001E-10</c:v>
                </c:pt>
                <c:pt idx="14610">
                  <c:v>2.2999E-10</c:v>
                </c:pt>
                <c:pt idx="14611">
                  <c:v>2.3000699999999999E-10</c:v>
                </c:pt>
                <c:pt idx="14612">
                  <c:v>2.3002499999999999E-10</c:v>
                </c:pt>
                <c:pt idx="14613">
                  <c:v>2.3005100000000001E-10</c:v>
                </c:pt>
                <c:pt idx="14614">
                  <c:v>2.30086E-10</c:v>
                </c:pt>
                <c:pt idx="14615">
                  <c:v>2.30108E-10</c:v>
                </c:pt>
                <c:pt idx="14616">
                  <c:v>2.3011599999999999E-10</c:v>
                </c:pt>
                <c:pt idx="14617">
                  <c:v>2.3014800000000001E-10</c:v>
                </c:pt>
                <c:pt idx="14618">
                  <c:v>2.3016300000000001E-10</c:v>
                </c:pt>
                <c:pt idx="14619">
                  <c:v>2.3016300000000001E-10</c:v>
                </c:pt>
                <c:pt idx="14620">
                  <c:v>2.3018499999999999E-10</c:v>
                </c:pt>
                <c:pt idx="14621">
                  <c:v>2.3019300000000001E-10</c:v>
                </c:pt>
                <c:pt idx="14622">
                  <c:v>2.3022999999999999E-10</c:v>
                </c:pt>
                <c:pt idx="14623">
                  <c:v>2.30234E-10</c:v>
                </c:pt>
                <c:pt idx="14624">
                  <c:v>2.3024199999999999E-10</c:v>
                </c:pt>
                <c:pt idx="14625">
                  <c:v>2.3025399999999999E-10</c:v>
                </c:pt>
                <c:pt idx="14626">
                  <c:v>2.3026299999999999E-10</c:v>
                </c:pt>
                <c:pt idx="14627">
                  <c:v>2.3027400000000001E-10</c:v>
                </c:pt>
                <c:pt idx="14628">
                  <c:v>2.3028000000000001E-10</c:v>
                </c:pt>
                <c:pt idx="14629">
                  <c:v>2.30289E-10</c:v>
                </c:pt>
                <c:pt idx="14630">
                  <c:v>2.3029899999999999E-10</c:v>
                </c:pt>
                <c:pt idx="14631">
                  <c:v>2.30328E-10</c:v>
                </c:pt>
                <c:pt idx="14632">
                  <c:v>2.3036899999999999E-10</c:v>
                </c:pt>
                <c:pt idx="14633">
                  <c:v>2.30373E-10</c:v>
                </c:pt>
                <c:pt idx="14634">
                  <c:v>2.30403E-10</c:v>
                </c:pt>
                <c:pt idx="14635">
                  <c:v>2.30406E-10</c:v>
                </c:pt>
                <c:pt idx="14636">
                  <c:v>2.3044600000000001E-10</c:v>
                </c:pt>
                <c:pt idx="14637">
                  <c:v>2.3044699999999999E-10</c:v>
                </c:pt>
                <c:pt idx="14638">
                  <c:v>2.30451E-10</c:v>
                </c:pt>
                <c:pt idx="14639">
                  <c:v>2.3049199999999999E-10</c:v>
                </c:pt>
                <c:pt idx="14640">
                  <c:v>2.30515E-10</c:v>
                </c:pt>
                <c:pt idx="14641">
                  <c:v>2.3055800000000001E-10</c:v>
                </c:pt>
                <c:pt idx="14642">
                  <c:v>2.30587E-10</c:v>
                </c:pt>
                <c:pt idx="14643">
                  <c:v>2.3060000000000001E-10</c:v>
                </c:pt>
                <c:pt idx="14644">
                  <c:v>2.3061599999999999E-10</c:v>
                </c:pt>
                <c:pt idx="14645">
                  <c:v>2.30629E-10</c:v>
                </c:pt>
                <c:pt idx="14646">
                  <c:v>2.3063399999999999E-10</c:v>
                </c:pt>
                <c:pt idx="14647">
                  <c:v>2.30638E-10</c:v>
                </c:pt>
                <c:pt idx="14648">
                  <c:v>2.3064500000000001E-10</c:v>
                </c:pt>
                <c:pt idx="14649">
                  <c:v>2.3064899999999999E-10</c:v>
                </c:pt>
                <c:pt idx="14650">
                  <c:v>2.3067299999999999E-10</c:v>
                </c:pt>
                <c:pt idx="14651">
                  <c:v>2.3068700000000001E-10</c:v>
                </c:pt>
                <c:pt idx="14652">
                  <c:v>2.3069399999999999E-10</c:v>
                </c:pt>
                <c:pt idx="14653">
                  <c:v>2.3070599999999999E-10</c:v>
                </c:pt>
                <c:pt idx="14654">
                  <c:v>2.30746E-10</c:v>
                </c:pt>
                <c:pt idx="14655">
                  <c:v>2.3074799999999999E-10</c:v>
                </c:pt>
                <c:pt idx="14656">
                  <c:v>2.30756E-10</c:v>
                </c:pt>
                <c:pt idx="14657">
                  <c:v>2.30756E-10</c:v>
                </c:pt>
                <c:pt idx="14658">
                  <c:v>2.30774E-10</c:v>
                </c:pt>
                <c:pt idx="14659">
                  <c:v>2.3079099999999999E-10</c:v>
                </c:pt>
                <c:pt idx="14660">
                  <c:v>2.3079699999999999E-10</c:v>
                </c:pt>
                <c:pt idx="14661">
                  <c:v>2.3081700000000001E-10</c:v>
                </c:pt>
                <c:pt idx="14662">
                  <c:v>2.30819E-10</c:v>
                </c:pt>
                <c:pt idx="14663">
                  <c:v>2.3086200000000001E-10</c:v>
                </c:pt>
                <c:pt idx="14664">
                  <c:v>2.3086200000000001E-10</c:v>
                </c:pt>
                <c:pt idx="14665">
                  <c:v>2.3086200000000001E-10</c:v>
                </c:pt>
                <c:pt idx="14666">
                  <c:v>2.3088399999999999E-10</c:v>
                </c:pt>
                <c:pt idx="14667">
                  <c:v>2.30885E-10</c:v>
                </c:pt>
                <c:pt idx="14668">
                  <c:v>2.30888E-10</c:v>
                </c:pt>
                <c:pt idx="14669">
                  <c:v>2.3091600000000001E-10</c:v>
                </c:pt>
                <c:pt idx="14670">
                  <c:v>2.3092599999999999E-10</c:v>
                </c:pt>
                <c:pt idx="14671">
                  <c:v>2.30978E-10</c:v>
                </c:pt>
                <c:pt idx="14672">
                  <c:v>2.30979E-10</c:v>
                </c:pt>
                <c:pt idx="14673">
                  <c:v>2.30984E-10</c:v>
                </c:pt>
                <c:pt idx="14674">
                  <c:v>2.3105500000000001E-10</c:v>
                </c:pt>
                <c:pt idx="14675">
                  <c:v>2.3106100000000001E-10</c:v>
                </c:pt>
                <c:pt idx="14676">
                  <c:v>2.3108800000000001E-10</c:v>
                </c:pt>
                <c:pt idx="14677">
                  <c:v>2.3109400000000001E-10</c:v>
                </c:pt>
                <c:pt idx="14678">
                  <c:v>2.3110099999999999E-10</c:v>
                </c:pt>
                <c:pt idx="14679">
                  <c:v>2.3110399999999999E-10</c:v>
                </c:pt>
                <c:pt idx="14680">
                  <c:v>2.3110399999999999E-10</c:v>
                </c:pt>
                <c:pt idx="14681">
                  <c:v>2.3110399999999999E-10</c:v>
                </c:pt>
                <c:pt idx="14682">
                  <c:v>2.31108E-10</c:v>
                </c:pt>
                <c:pt idx="14683">
                  <c:v>2.3110999999999999E-10</c:v>
                </c:pt>
                <c:pt idx="14684">
                  <c:v>2.3112499999999999E-10</c:v>
                </c:pt>
                <c:pt idx="14685">
                  <c:v>2.3112499999999999E-10</c:v>
                </c:pt>
                <c:pt idx="14686">
                  <c:v>2.3114299999999999E-10</c:v>
                </c:pt>
                <c:pt idx="14687">
                  <c:v>2.3116000000000001E-10</c:v>
                </c:pt>
                <c:pt idx="14688">
                  <c:v>2.31177E-10</c:v>
                </c:pt>
                <c:pt idx="14689">
                  <c:v>2.3118100000000001E-10</c:v>
                </c:pt>
                <c:pt idx="14690">
                  <c:v>2.31204E-10</c:v>
                </c:pt>
                <c:pt idx="14691">
                  <c:v>2.3125799999999999E-10</c:v>
                </c:pt>
                <c:pt idx="14692">
                  <c:v>2.3126300000000001E-10</c:v>
                </c:pt>
                <c:pt idx="14693">
                  <c:v>2.31283E-10</c:v>
                </c:pt>
                <c:pt idx="14694">
                  <c:v>2.31319E-10</c:v>
                </c:pt>
                <c:pt idx="14695">
                  <c:v>2.3132300000000001E-10</c:v>
                </c:pt>
                <c:pt idx="14696">
                  <c:v>2.3132399999999999E-10</c:v>
                </c:pt>
                <c:pt idx="14697">
                  <c:v>2.31325E-10</c:v>
                </c:pt>
                <c:pt idx="14698">
                  <c:v>2.3133899999999999E-10</c:v>
                </c:pt>
                <c:pt idx="14699">
                  <c:v>2.3134799999999999E-10</c:v>
                </c:pt>
                <c:pt idx="14700">
                  <c:v>2.3135699999999999E-10</c:v>
                </c:pt>
                <c:pt idx="14701">
                  <c:v>2.31361E-10</c:v>
                </c:pt>
                <c:pt idx="14702">
                  <c:v>2.3137400000000001E-10</c:v>
                </c:pt>
                <c:pt idx="14703">
                  <c:v>2.3138000000000001E-10</c:v>
                </c:pt>
                <c:pt idx="14704">
                  <c:v>2.31403E-10</c:v>
                </c:pt>
                <c:pt idx="14705">
                  <c:v>2.31412E-10</c:v>
                </c:pt>
                <c:pt idx="14706">
                  <c:v>2.31433E-10</c:v>
                </c:pt>
                <c:pt idx="14707">
                  <c:v>2.3143800000000001E-10</c:v>
                </c:pt>
                <c:pt idx="14708">
                  <c:v>2.31439E-10</c:v>
                </c:pt>
                <c:pt idx="14709">
                  <c:v>2.3144E-10</c:v>
                </c:pt>
                <c:pt idx="14710">
                  <c:v>2.31461E-10</c:v>
                </c:pt>
                <c:pt idx="14711">
                  <c:v>2.3147E-10</c:v>
                </c:pt>
                <c:pt idx="14712">
                  <c:v>2.3153199999999999E-10</c:v>
                </c:pt>
                <c:pt idx="14713">
                  <c:v>2.31536E-10</c:v>
                </c:pt>
                <c:pt idx="14714">
                  <c:v>2.3155599999999999E-10</c:v>
                </c:pt>
                <c:pt idx="14715">
                  <c:v>2.3159E-10</c:v>
                </c:pt>
                <c:pt idx="14716">
                  <c:v>2.3161899999999999E-10</c:v>
                </c:pt>
                <c:pt idx="14717">
                  <c:v>2.3162499999999999E-10</c:v>
                </c:pt>
                <c:pt idx="14718">
                  <c:v>2.31629E-10</c:v>
                </c:pt>
                <c:pt idx="14719">
                  <c:v>2.3163699999999999E-10</c:v>
                </c:pt>
                <c:pt idx="14720">
                  <c:v>2.3163699999999999E-10</c:v>
                </c:pt>
                <c:pt idx="14721">
                  <c:v>2.3168599999999999E-10</c:v>
                </c:pt>
                <c:pt idx="14722">
                  <c:v>2.31693E-10</c:v>
                </c:pt>
                <c:pt idx="14723">
                  <c:v>2.3175199999999999E-10</c:v>
                </c:pt>
                <c:pt idx="14724">
                  <c:v>2.3179999999999999E-10</c:v>
                </c:pt>
                <c:pt idx="14725">
                  <c:v>2.3184199999999999E-10</c:v>
                </c:pt>
                <c:pt idx="14726">
                  <c:v>2.31849E-10</c:v>
                </c:pt>
                <c:pt idx="14727">
                  <c:v>2.3185099999999999E-10</c:v>
                </c:pt>
                <c:pt idx="14728">
                  <c:v>2.31867E-10</c:v>
                </c:pt>
                <c:pt idx="14729">
                  <c:v>2.31883E-10</c:v>
                </c:pt>
                <c:pt idx="14730">
                  <c:v>2.3188399999999999E-10</c:v>
                </c:pt>
                <c:pt idx="14731">
                  <c:v>2.31904E-10</c:v>
                </c:pt>
                <c:pt idx="14732">
                  <c:v>2.31913E-10</c:v>
                </c:pt>
                <c:pt idx="14733">
                  <c:v>2.31922E-10</c:v>
                </c:pt>
                <c:pt idx="14734">
                  <c:v>2.3192699999999999E-10</c:v>
                </c:pt>
                <c:pt idx="14735">
                  <c:v>2.31931E-10</c:v>
                </c:pt>
                <c:pt idx="14736">
                  <c:v>2.3193200000000001E-10</c:v>
                </c:pt>
                <c:pt idx="14737">
                  <c:v>2.3197799999999999E-10</c:v>
                </c:pt>
                <c:pt idx="14738">
                  <c:v>2.3199299999999999E-10</c:v>
                </c:pt>
                <c:pt idx="14739">
                  <c:v>2.3201300000000001E-10</c:v>
                </c:pt>
                <c:pt idx="14740">
                  <c:v>2.3201399999999999E-10</c:v>
                </c:pt>
                <c:pt idx="14741">
                  <c:v>2.3201999999999999E-10</c:v>
                </c:pt>
                <c:pt idx="14742">
                  <c:v>2.3202500000000001E-10</c:v>
                </c:pt>
                <c:pt idx="14743">
                  <c:v>2.3204000000000001E-10</c:v>
                </c:pt>
                <c:pt idx="14744">
                  <c:v>2.32087E-10</c:v>
                </c:pt>
                <c:pt idx="14745">
                  <c:v>2.3209400000000001E-10</c:v>
                </c:pt>
                <c:pt idx="14746">
                  <c:v>2.3212E-10</c:v>
                </c:pt>
                <c:pt idx="14747">
                  <c:v>2.3215800000000001E-10</c:v>
                </c:pt>
                <c:pt idx="14748">
                  <c:v>2.3215800000000001E-10</c:v>
                </c:pt>
                <c:pt idx="14749">
                  <c:v>2.32172E-10</c:v>
                </c:pt>
                <c:pt idx="14750">
                  <c:v>2.3219E-10</c:v>
                </c:pt>
                <c:pt idx="14751">
                  <c:v>2.3219199999999999E-10</c:v>
                </c:pt>
                <c:pt idx="14752">
                  <c:v>2.3219799999999999E-10</c:v>
                </c:pt>
                <c:pt idx="14753">
                  <c:v>2.3221599999999999E-10</c:v>
                </c:pt>
                <c:pt idx="14754">
                  <c:v>2.32217E-10</c:v>
                </c:pt>
                <c:pt idx="14755">
                  <c:v>2.32259E-10</c:v>
                </c:pt>
                <c:pt idx="14756">
                  <c:v>2.32277E-10</c:v>
                </c:pt>
                <c:pt idx="14757">
                  <c:v>2.32277E-10</c:v>
                </c:pt>
                <c:pt idx="14758">
                  <c:v>2.3231E-10</c:v>
                </c:pt>
                <c:pt idx="14759">
                  <c:v>2.3233899999999999E-10</c:v>
                </c:pt>
                <c:pt idx="14760">
                  <c:v>2.32346E-10</c:v>
                </c:pt>
                <c:pt idx="14761">
                  <c:v>2.32355E-10</c:v>
                </c:pt>
                <c:pt idx="14762">
                  <c:v>2.32365E-10</c:v>
                </c:pt>
                <c:pt idx="14763">
                  <c:v>2.3238E-10</c:v>
                </c:pt>
                <c:pt idx="14764">
                  <c:v>2.3238100000000001E-10</c:v>
                </c:pt>
                <c:pt idx="14765">
                  <c:v>2.3240599999999999E-10</c:v>
                </c:pt>
                <c:pt idx="14766">
                  <c:v>2.3241400000000001E-10</c:v>
                </c:pt>
                <c:pt idx="14767">
                  <c:v>2.3244100000000001E-10</c:v>
                </c:pt>
                <c:pt idx="14768">
                  <c:v>2.32464E-10</c:v>
                </c:pt>
                <c:pt idx="14769">
                  <c:v>2.3246800000000001E-10</c:v>
                </c:pt>
                <c:pt idx="14770">
                  <c:v>2.3247199999999999E-10</c:v>
                </c:pt>
                <c:pt idx="14771">
                  <c:v>2.32482E-10</c:v>
                </c:pt>
                <c:pt idx="14772">
                  <c:v>2.3248600000000001E-10</c:v>
                </c:pt>
                <c:pt idx="14773">
                  <c:v>2.32527E-10</c:v>
                </c:pt>
                <c:pt idx="14774">
                  <c:v>2.3254000000000001E-10</c:v>
                </c:pt>
                <c:pt idx="14775">
                  <c:v>2.3255899999999999E-10</c:v>
                </c:pt>
                <c:pt idx="14776">
                  <c:v>2.3256E-10</c:v>
                </c:pt>
                <c:pt idx="14777">
                  <c:v>2.3256499999999999E-10</c:v>
                </c:pt>
                <c:pt idx="14778">
                  <c:v>2.32569E-10</c:v>
                </c:pt>
                <c:pt idx="14779">
                  <c:v>2.32575E-10</c:v>
                </c:pt>
                <c:pt idx="14780">
                  <c:v>2.3258300000000001E-10</c:v>
                </c:pt>
                <c:pt idx="14781">
                  <c:v>2.3259200000000001E-10</c:v>
                </c:pt>
                <c:pt idx="14782">
                  <c:v>2.3259299999999999E-10</c:v>
                </c:pt>
                <c:pt idx="14783">
                  <c:v>2.3263E-10</c:v>
                </c:pt>
                <c:pt idx="14784">
                  <c:v>2.3263100000000001E-10</c:v>
                </c:pt>
                <c:pt idx="14785">
                  <c:v>2.3265599999999999E-10</c:v>
                </c:pt>
                <c:pt idx="14786">
                  <c:v>2.3266799999999999E-10</c:v>
                </c:pt>
                <c:pt idx="14787">
                  <c:v>2.3266799999999999E-10</c:v>
                </c:pt>
                <c:pt idx="14788">
                  <c:v>2.32672E-10</c:v>
                </c:pt>
                <c:pt idx="14789">
                  <c:v>2.3268299999999999E-10</c:v>
                </c:pt>
                <c:pt idx="14790">
                  <c:v>2.32708E-10</c:v>
                </c:pt>
                <c:pt idx="14791">
                  <c:v>2.3271899999999999E-10</c:v>
                </c:pt>
                <c:pt idx="14792">
                  <c:v>2.32726E-10</c:v>
                </c:pt>
                <c:pt idx="14793">
                  <c:v>2.3272700000000001E-10</c:v>
                </c:pt>
                <c:pt idx="14794">
                  <c:v>2.32729E-10</c:v>
                </c:pt>
                <c:pt idx="14795">
                  <c:v>2.3275700000000001E-10</c:v>
                </c:pt>
                <c:pt idx="14796">
                  <c:v>2.3277299999999999E-10</c:v>
                </c:pt>
                <c:pt idx="14797">
                  <c:v>2.32795E-10</c:v>
                </c:pt>
                <c:pt idx="14798">
                  <c:v>2.3280600000000001E-10</c:v>
                </c:pt>
                <c:pt idx="14799">
                  <c:v>2.3286100000000002E-10</c:v>
                </c:pt>
                <c:pt idx="14800">
                  <c:v>2.3286600000000001E-10</c:v>
                </c:pt>
                <c:pt idx="14801">
                  <c:v>2.3287399999999998E-10</c:v>
                </c:pt>
                <c:pt idx="14802">
                  <c:v>2.3288400000000001E-10</c:v>
                </c:pt>
                <c:pt idx="14803">
                  <c:v>2.3292899999999998E-10</c:v>
                </c:pt>
                <c:pt idx="14804">
                  <c:v>2.3293200000000001E-10</c:v>
                </c:pt>
                <c:pt idx="14805">
                  <c:v>2.3293499999999998E-10</c:v>
                </c:pt>
                <c:pt idx="14806">
                  <c:v>2.3294699999999998E-10</c:v>
                </c:pt>
                <c:pt idx="14807">
                  <c:v>2.3295899999999998E-10</c:v>
                </c:pt>
                <c:pt idx="14808">
                  <c:v>2.3297600000000002E-10</c:v>
                </c:pt>
                <c:pt idx="14809">
                  <c:v>2.3298000000000001E-10</c:v>
                </c:pt>
                <c:pt idx="14810">
                  <c:v>2.3298299999999998E-10</c:v>
                </c:pt>
                <c:pt idx="14811">
                  <c:v>2.33033E-10</c:v>
                </c:pt>
                <c:pt idx="14812">
                  <c:v>2.3304700000000001E-10</c:v>
                </c:pt>
                <c:pt idx="14813">
                  <c:v>2.3307200000000002E-10</c:v>
                </c:pt>
                <c:pt idx="14814">
                  <c:v>2.3309000000000002E-10</c:v>
                </c:pt>
                <c:pt idx="14815">
                  <c:v>2.3311099999999999E-10</c:v>
                </c:pt>
                <c:pt idx="14816">
                  <c:v>2.33118E-10</c:v>
                </c:pt>
                <c:pt idx="14817">
                  <c:v>2.3313299999999997E-10</c:v>
                </c:pt>
                <c:pt idx="14818">
                  <c:v>2.3313999999999998E-10</c:v>
                </c:pt>
                <c:pt idx="14819">
                  <c:v>2.3315000000000002E-10</c:v>
                </c:pt>
                <c:pt idx="14820">
                  <c:v>2.33172E-10</c:v>
                </c:pt>
                <c:pt idx="14821">
                  <c:v>2.3320699999999999E-10</c:v>
                </c:pt>
                <c:pt idx="14822">
                  <c:v>2.3324000000000001E-10</c:v>
                </c:pt>
                <c:pt idx="14823">
                  <c:v>2.3325499999999999E-10</c:v>
                </c:pt>
                <c:pt idx="14824">
                  <c:v>2.3329099999999999E-10</c:v>
                </c:pt>
                <c:pt idx="14825">
                  <c:v>2.3330399999999999E-10</c:v>
                </c:pt>
                <c:pt idx="14826">
                  <c:v>2.3330600000000001E-10</c:v>
                </c:pt>
                <c:pt idx="14827">
                  <c:v>2.3331399999999998E-10</c:v>
                </c:pt>
                <c:pt idx="14828">
                  <c:v>2.3333199999999998E-10</c:v>
                </c:pt>
                <c:pt idx="14829">
                  <c:v>2.3333299999999998E-10</c:v>
                </c:pt>
                <c:pt idx="14830">
                  <c:v>2.33353E-10</c:v>
                </c:pt>
                <c:pt idx="14831">
                  <c:v>2.33371E-10</c:v>
                </c:pt>
                <c:pt idx="14832">
                  <c:v>2.3339399999999999E-10</c:v>
                </c:pt>
                <c:pt idx="14833">
                  <c:v>2.3339700000000002E-10</c:v>
                </c:pt>
                <c:pt idx="14834">
                  <c:v>2.3339899999999998E-10</c:v>
                </c:pt>
                <c:pt idx="14835">
                  <c:v>2.3340300000000002E-10</c:v>
                </c:pt>
                <c:pt idx="14836">
                  <c:v>2.3341799999999999E-10</c:v>
                </c:pt>
                <c:pt idx="14837">
                  <c:v>2.3344799999999999E-10</c:v>
                </c:pt>
                <c:pt idx="14838">
                  <c:v>2.3345200000000002E-10</c:v>
                </c:pt>
                <c:pt idx="14839">
                  <c:v>2.3345999999999999E-10</c:v>
                </c:pt>
                <c:pt idx="14840">
                  <c:v>2.3349599999999999E-10</c:v>
                </c:pt>
                <c:pt idx="14841">
                  <c:v>2.33546E-10</c:v>
                </c:pt>
                <c:pt idx="14842">
                  <c:v>2.3356000000000002E-10</c:v>
                </c:pt>
                <c:pt idx="14843">
                  <c:v>2.3356600000000002E-10</c:v>
                </c:pt>
                <c:pt idx="14844">
                  <c:v>2.3357200000000002E-10</c:v>
                </c:pt>
                <c:pt idx="14845">
                  <c:v>2.3357999999999998E-10</c:v>
                </c:pt>
                <c:pt idx="14846">
                  <c:v>2.3357999999999998E-10</c:v>
                </c:pt>
                <c:pt idx="14847">
                  <c:v>2.3357999999999998E-10</c:v>
                </c:pt>
                <c:pt idx="14848">
                  <c:v>2.33588E-10</c:v>
                </c:pt>
                <c:pt idx="14849">
                  <c:v>2.336E-10</c:v>
                </c:pt>
                <c:pt idx="14850">
                  <c:v>2.3361500000000003E-10</c:v>
                </c:pt>
                <c:pt idx="14851">
                  <c:v>2.3361699999999999E-10</c:v>
                </c:pt>
                <c:pt idx="14852">
                  <c:v>2.3364500000000002E-10</c:v>
                </c:pt>
                <c:pt idx="14853">
                  <c:v>2.3364500000000002E-10</c:v>
                </c:pt>
                <c:pt idx="14854">
                  <c:v>2.3365899999999999E-10</c:v>
                </c:pt>
                <c:pt idx="14855">
                  <c:v>2.3366800000000001E-10</c:v>
                </c:pt>
                <c:pt idx="14856">
                  <c:v>2.3367500000000002E-10</c:v>
                </c:pt>
                <c:pt idx="14857">
                  <c:v>2.3368899999999999E-10</c:v>
                </c:pt>
                <c:pt idx="14858">
                  <c:v>2.3371799999999998E-10</c:v>
                </c:pt>
                <c:pt idx="14859">
                  <c:v>2.3376500000000002E-10</c:v>
                </c:pt>
                <c:pt idx="14860">
                  <c:v>2.3380799999999997E-10</c:v>
                </c:pt>
                <c:pt idx="14861">
                  <c:v>2.3381300000000002E-10</c:v>
                </c:pt>
                <c:pt idx="14862">
                  <c:v>2.3382099999999998E-10</c:v>
                </c:pt>
                <c:pt idx="14863">
                  <c:v>2.3383000000000001E-10</c:v>
                </c:pt>
                <c:pt idx="14864">
                  <c:v>2.33847E-10</c:v>
                </c:pt>
                <c:pt idx="14865">
                  <c:v>2.3387300000000002E-10</c:v>
                </c:pt>
                <c:pt idx="14866">
                  <c:v>2.3387599999999999E-10</c:v>
                </c:pt>
                <c:pt idx="14867">
                  <c:v>2.3388099999999998E-10</c:v>
                </c:pt>
                <c:pt idx="14868">
                  <c:v>2.3388199999999999E-10</c:v>
                </c:pt>
                <c:pt idx="14869">
                  <c:v>2.3389000000000001E-10</c:v>
                </c:pt>
                <c:pt idx="14870">
                  <c:v>2.3389399999999999E-10</c:v>
                </c:pt>
                <c:pt idx="14871">
                  <c:v>2.3390900000000001E-10</c:v>
                </c:pt>
                <c:pt idx="14872">
                  <c:v>2.3391699999999998E-10</c:v>
                </c:pt>
                <c:pt idx="14873">
                  <c:v>2.3393599999999999E-10</c:v>
                </c:pt>
                <c:pt idx="14874">
                  <c:v>2.3396599999999999E-10</c:v>
                </c:pt>
                <c:pt idx="14875">
                  <c:v>2.3398399999999999E-10</c:v>
                </c:pt>
                <c:pt idx="14876">
                  <c:v>2.3398499999999999E-10</c:v>
                </c:pt>
                <c:pt idx="14877">
                  <c:v>2.3400199999999998E-10</c:v>
                </c:pt>
                <c:pt idx="14878">
                  <c:v>2.3400799999999998E-10</c:v>
                </c:pt>
                <c:pt idx="14879">
                  <c:v>2.34082E-10</c:v>
                </c:pt>
                <c:pt idx="14880">
                  <c:v>2.3408300000000001E-10</c:v>
                </c:pt>
                <c:pt idx="14881">
                  <c:v>2.3408599999999998E-10</c:v>
                </c:pt>
                <c:pt idx="14882">
                  <c:v>2.3409600000000002E-10</c:v>
                </c:pt>
                <c:pt idx="14883">
                  <c:v>2.34149E-10</c:v>
                </c:pt>
                <c:pt idx="14884">
                  <c:v>2.3416200000000001E-10</c:v>
                </c:pt>
                <c:pt idx="14885">
                  <c:v>2.3417099999999999E-10</c:v>
                </c:pt>
                <c:pt idx="14886">
                  <c:v>2.3418000000000001E-10</c:v>
                </c:pt>
                <c:pt idx="14887">
                  <c:v>2.3419200000000001E-10</c:v>
                </c:pt>
                <c:pt idx="14888">
                  <c:v>2.3420699999999999E-10</c:v>
                </c:pt>
                <c:pt idx="14889">
                  <c:v>2.34281E-10</c:v>
                </c:pt>
                <c:pt idx="14890">
                  <c:v>2.3428200000000001E-10</c:v>
                </c:pt>
                <c:pt idx="14891">
                  <c:v>2.3430399999999999E-10</c:v>
                </c:pt>
                <c:pt idx="14892">
                  <c:v>2.3430600000000001E-10</c:v>
                </c:pt>
                <c:pt idx="14893">
                  <c:v>2.3432099999999998E-10</c:v>
                </c:pt>
                <c:pt idx="14894">
                  <c:v>2.3432799999999999E-10</c:v>
                </c:pt>
                <c:pt idx="14895">
                  <c:v>2.3433000000000001E-10</c:v>
                </c:pt>
                <c:pt idx="14896">
                  <c:v>2.3434200000000001E-10</c:v>
                </c:pt>
                <c:pt idx="14897">
                  <c:v>2.34408E-10</c:v>
                </c:pt>
                <c:pt idx="14898">
                  <c:v>2.3441199999999999E-10</c:v>
                </c:pt>
                <c:pt idx="14899">
                  <c:v>2.3442E-10</c:v>
                </c:pt>
                <c:pt idx="14900">
                  <c:v>2.34456E-10</c:v>
                </c:pt>
                <c:pt idx="14901">
                  <c:v>2.34468E-10</c:v>
                </c:pt>
                <c:pt idx="14902">
                  <c:v>2.3447199999999998E-10</c:v>
                </c:pt>
                <c:pt idx="14903">
                  <c:v>2.34486E-10</c:v>
                </c:pt>
                <c:pt idx="14904">
                  <c:v>2.3449099999999999E-10</c:v>
                </c:pt>
                <c:pt idx="14905">
                  <c:v>2.3451200000000002E-10</c:v>
                </c:pt>
                <c:pt idx="14906">
                  <c:v>2.3451900000000003E-10</c:v>
                </c:pt>
                <c:pt idx="14907">
                  <c:v>2.3454300000000002E-10</c:v>
                </c:pt>
                <c:pt idx="14908">
                  <c:v>2.3455099999999999E-10</c:v>
                </c:pt>
                <c:pt idx="14909">
                  <c:v>2.3459199999999998E-10</c:v>
                </c:pt>
                <c:pt idx="14910">
                  <c:v>2.346E-10</c:v>
                </c:pt>
                <c:pt idx="14911">
                  <c:v>2.34601E-10</c:v>
                </c:pt>
                <c:pt idx="14912">
                  <c:v>2.3462199999999998E-10</c:v>
                </c:pt>
                <c:pt idx="14913">
                  <c:v>2.3465799999999998E-10</c:v>
                </c:pt>
                <c:pt idx="14914">
                  <c:v>2.3465899999999999E-10</c:v>
                </c:pt>
                <c:pt idx="14915">
                  <c:v>2.34673E-10</c:v>
                </c:pt>
                <c:pt idx="14916">
                  <c:v>2.3467400000000001E-10</c:v>
                </c:pt>
                <c:pt idx="14917">
                  <c:v>2.34691E-10</c:v>
                </c:pt>
                <c:pt idx="14918">
                  <c:v>2.3471199999999997E-10</c:v>
                </c:pt>
                <c:pt idx="14919">
                  <c:v>2.3471700000000002E-10</c:v>
                </c:pt>
                <c:pt idx="14920">
                  <c:v>2.3472900000000002E-10</c:v>
                </c:pt>
                <c:pt idx="14921">
                  <c:v>2.3473600000000003E-10</c:v>
                </c:pt>
                <c:pt idx="14922">
                  <c:v>2.3475200000000001E-10</c:v>
                </c:pt>
                <c:pt idx="14923">
                  <c:v>2.3475599999999999E-10</c:v>
                </c:pt>
                <c:pt idx="14924">
                  <c:v>2.3478400000000002E-10</c:v>
                </c:pt>
                <c:pt idx="14925">
                  <c:v>2.3478599999999999E-10</c:v>
                </c:pt>
                <c:pt idx="14926">
                  <c:v>2.3478900000000002E-10</c:v>
                </c:pt>
                <c:pt idx="14927">
                  <c:v>2.3479199999999999E-10</c:v>
                </c:pt>
                <c:pt idx="14928">
                  <c:v>2.34805E-10</c:v>
                </c:pt>
                <c:pt idx="14929">
                  <c:v>2.34829E-10</c:v>
                </c:pt>
                <c:pt idx="14930">
                  <c:v>2.34859E-10</c:v>
                </c:pt>
                <c:pt idx="14931">
                  <c:v>2.34866E-10</c:v>
                </c:pt>
                <c:pt idx="14932">
                  <c:v>2.3486899999999998E-10</c:v>
                </c:pt>
                <c:pt idx="14933">
                  <c:v>2.3487400000000002E-10</c:v>
                </c:pt>
                <c:pt idx="14934">
                  <c:v>2.3487400000000002E-10</c:v>
                </c:pt>
                <c:pt idx="14935">
                  <c:v>2.3489100000000001E-10</c:v>
                </c:pt>
                <c:pt idx="14936">
                  <c:v>2.3489200000000002E-10</c:v>
                </c:pt>
                <c:pt idx="14937">
                  <c:v>2.3489200000000002E-10</c:v>
                </c:pt>
                <c:pt idx="14938">
                  <c:v>2.3490099999999999E-10</c:v>
                </c:pt>
                <c:pt idx="14939">
                  <c:v>2.3492399999999998E-10</c:v>
                </c:pt>
                <c:pt idx="14940">
                  <c:v>2.3493499999999998E-10</c:v>
                </c:pt>
                <c:pt idx="14941">
                  <c:v>2.3493699999999999E-10</c:v>
                </c:pt>
                <c:pt idx="14942">
                  <c:v>2.3494099999999997E-10</c:v>
                </c:pt>
                <c:pt idx="14943">
                  <c:v>2.3496099999999999E-10</c:v>
                </c:pt>
                <c:pt idx="14944">
                  <c:v>2.3498300000000002E-10</c:v>
                </c:pt>
                <c:pt idx="14945">
                  <c:v>2.3498900000000002E-10</c:v>
                </c:pt>
                <c:pt idx="14946">
                  <c:v>2.3500199999999998E-10</c:v>
                </c:pt>
                <c:pt idx="14947">
                  <c:v>2.3500500000000001E-10</c:v>
                </c:pt>
                <c:pt idx="14948">
                  <c:v>2.3502900000000001E-10</c:v>
                </c:pt>
                <c:pt idx="14949">
                  <c:v>2.3504300000000002E-10</c:v>
                </c:pt>
                <c:pt idx="14950">
                  <c:v>2.3505500000000002E-10</c:v>
                </c:pt>
                <c:pt idx="14951">
                  <c:v>2.3506000000000001E-10</c:v>
                </c:pt>
                <c:pt idx="14952">
                  <c:v>2.3506799999999998E-10</c:v>
                </c:pt>
                <c:pt idx="14953">
                  <c:v>2.3514799999999999E-10</c:v>
                </c:pt>
                <c:pt idx="14954">
                  <c:v>2.3518700000000002E-10</c:v>
                </c:pt>
                <c:pt idx="14955">
                  <c:v>2.3519599999999999E-10</c:v>
                </c:pt>
                <c:pt idx="14956">
                  <c:v>2.3524700000000001E-10</c:v>
                </c:pt>
                <c:pt idx="14957">
                  <c:v>2.3525499999999998E-10</c:v>
                </c:pt>
                <c:pt idx="14958">
                  <c:v>2.3526099999999998E-10</c:v>
                </c:pt>
                <c:pt idx="14959">
                  <c:v>2.3527299999999998E-10</c:v>
                </c:pt>
                <c:pt idx="14960">
                  <c:v>2.3530299999999998E-10</c:v>
                </c:pt>
                <c:pt idx="14961">
                  <c:v>2.35311E-10</c:v>
                </c:pt>
                <c:pt idx="14962">
                  <c:v>2.3531400000000002E-10</c:v>
                </c:pt>
                <c:pt idx="14963">
                  <c:v>2.3537599999999998E-10</c:v>
                </c:pt>
                <c:pt idx="14964">
                  <c:v>2.35378E-10</c:v>
                </c:pt>
                <c:pt idx="14965">
                  <c:v>2.3541099999999997E-10</c:v>
                </c:pt>
                <c:pt idx="14966">
                  <c:v>2.3541199999999998E-10</c:v>
                </c:pt>
                <c:pt idx="14967">
                  <c:v>2.3541799999999998E-10</c:v>
                </c:pt>
                <c:pt idx="14968">
                  <c:v>2.3543099999999999E-10</c:v>
                </c:pt>
                <c:pt idx="14969">
                  <c:v>2.3544299999999999E-10</c:v>
                </c:pt>
                <c:pt idx="14970">
                  <c:v>2.3544799999999998E-10</c:v>
                </c:pt>
                <c:pt idx="14971">
                  <c:v>2.3547100000000002E-10</c:v>
                </c:pt>
                <c:pt idx="14972">
                  <c:v>2.3547500000000001E-10</c:v>
                </c:pt>
                <c:pt idx="14973">
                  <c:v>2.3548100000000001E-10</c:v>
                </c:pt>
                <c:pt idx="14974">
                  <c:v>2.3551999999999998E-10</c:v>
                </c:pt>
                <c:pt idx="14975">
                  <c:v>2.3561599999999998E-10</c:v>
                </c:pt>
                <c:pt idx="14976">
                  <c:v>2.35625E-10</c:v>
                </c:pt>
                <c:pt idx="14977">
                  <c:v>2.35625E-10</c:v>
                </c:pt>
                <c:pt idx="14978">
                  <c:v>2.3563999999999997E-10</c:v>
                </c:pt>
                <c:pt idx="14979">
                  <c:v>2.3564500000000002E-10</c:v>
                </c:pt>
                <c:pt idx="14980">
                  <c:v>2.3564500000000002E-10</c:v>
                </c:pt>
                <c:pt idx="14981">
                  <c:v>2.3565299999999998E-10</c:v>
                </c:pt>
                <c:pt idx="14982">
                  <c:v>2.3568299999999998E-10</c:v>
                </c:pt>
                <c:pt idx="14983">
                  <c:v>2.3574E-10</c:v>
                </c:pt>
                <c:pt idx="14984">
                  <c:v>2.3579799999999999E-10</c:v>
                </c:pt>
                <c:pt idx="14985">
                  <c:v>2.3582600000000002E-10</c:v>
                </c:pt>
                <c:pt idx="14986">
                  <c:v>2.3583999999999998E-10</c:v>
                </c:pt>
                <c:pt idx="14987">
                  <c:v>2.35842E-10</c:v>
                </c:pt>
                <c:pt idx="14988">
                  <c:v>2.3584900000000001E-10</c:v>
                </c:pt>
                <c:pt idx="14989">
                  <c:v>2.35866E-10</c:v>
                </c:pt>
                <c:pt idx="14990">
                  <c:v>2.3586800000000002E-10</c:v>
                </c:pt>
                <c:pt idx="14991">
                  <c:v>2.3591299999999999E-10</c:v>
                </c:pt>
                <c:pt idx="14992">
                  <c:v>2.3592800000000001E-10</c:v>
                </c:pt>
                <c:pt idx="14993">
                  <c:v>2.3592999999999998E-10</c:v>
                </c:pt>
                <c:pt idx="14994">
                  <c:v>2.3592999999999998E-10</c:v>
                </c:pt>
                <c:pt idx="14995">
                  <c:v>2.3593400000000001E-10</c:v>
                </c:pt>
                <c:pt idx="14996">
                  <c:v>2.3594500000000001E-10</c:v>
                </c:pt>
                <c:pt idx="14997">
                  <c:v>2.36011E-10</c:v>
                </c:pt>
                <c:pt idx="14998">
                  <c:v>2.3601599999999999E-10</c:v>
                </c:pt>
                <c:pt idx="14999">
                  <c:v>2.3602199999999999E-10</c:v>
                </c:pt>
                <c:pt idx="15000">
                  <c:v>2.3605199999999999E-10</c:v>
                </c:pt>
                <c:pt idx="15001">
                  <c:v>2.3605400000000001E-10</c:v>
                </c:pt>
                <c:pt idx="15002">
                  <c:v>2.3606000000000001E-10</c:v>
                </c:pt>
                <c:pt idx="15003">
                  <c:v>2.3607499999999998E-10</c:v>
                </c:pt>
                <c:pt idx="15004">
                  <c:v>2.3607900000000002E-10</c:v>
                </c:pt>
                <c:pt idx="15005">
                  <c:v>2.3609600000000001E-10</c:v>
                </c:pt>
                <c:pt idx="15006">
                  <c:v>2.3609999999999999E-10</c:v>
                </c:pt>
                <c:pt idx="15007">
                  <c:v>2.36101E-10</c:v>
                </c:pt>
                <c:pt idx="15008">
                  <c:v>2.3611500000000002E-10</c:v>
                </c:pt>
                <c:pt idx="15009">
                  <c:v>2.36119E-10</c:v>
                </c:pt>
                <c:pt idx="15010">
                  <c:v>2.3613300000000002E-10</c:v>
                </c:pt>
                <c:pt idx="15011">
                  <c:v>2.3614199999999999E-10</c:v>
                </c:pt>
                <c:pt idx="15012">
                  <c:v>2.3615800000000002E-10</c:v>
                </c:pt>
                <c:pt idx="15013">
                  <c:v>2.3616400000000002E-10</c:v>
                </c:pt>
                <c:pt idx="15014">
                  <c:v>2.3618399999999999E-10</c:v>
                </c:pt>
                <c:pt idx="15015">
                  <c:v>2.3618600000000001E-10</c:v>
                </c:pt>
                <c:pt idx="15016">
                  <c:v>2.36203E-10</c:v>
                </c:pt>
                <c:pt idx="15017">
                  <c:v>2.3623500000000001E-10</c:v>
                </c:pt>
                <c:pt idx="15018">
                  <c:v>2.3624200000000002E-10</c:v>
                </c:pt>
                <c:pt idx="15019">
                  <c:v>2.3626000000000002E-10</c:v>
                </c:pt>
                <c:pt idx="15020">
                  <c:v>2.3629099999999998E-10</c:v>
                </c:pt>
                <c:pt idx="15021">
                  <c:v>2.3629099999999998E-10</c:v>
                </c:pt>
                <c:pt idx="15022">
                  <c:v>2.36294E-10</c:v>
                </c:pt>
                <c:pt idx="15023">
                  <c:v>2.3632000000000002E-10</c:v>
                </c:pt>
                <c:pt idx="15024">
                  <c:v>2.3633800000000002E-10</c:v>
                </c:pt>
                <c:pt idx="15025">
                  <c:v>2.3636100000000001E-10</c:v>
                </c:pt>
                <c:pt idx="15026">
                  <c:v>2.3637400000000002E-10</c:v>
                </c:pt>
                <c:pt idx="15027">
                  <c:v>2.3638000000000002E-10</c:v>
                </c:pt>
                <c:pt idx="15028">
                  <c:v>2.3639100000000001E-10</c:v>
                </c:pt>
                <c:pt idx="15029">
                  <c:v>2.36421E-10</c:v>
                </c:pt>
                <c:pt idx="15030">
                  <c:v>2.36426E-10</c:v>
                </c:pt>
                <c:pt idx="15031">
                  <c:v>2.3642900000000002E-10</c:v>
                </c:pt>
                <c:pt idx="15032">
                  <c:v>2.36439E-10</c:v>
                </c:pt>
                <c:pt idx="15033">
                  <c:v>2.3644700000000002E-10</c:v>
                </c:pt>
                <c:pt idx="15034">
                  <c:v>2.3645399999999998E-10</c:v>
                </c:pt>
                <c:pt idx="15035">
                  <c:v>2.3645599999999999E-10</c:v>
                </c:pt>
                <c:pt idx="15036">
                  <c:v>2.3646799999999999E-10</c:v>
                </c:pt>
                <c:pt idx="15037">
                  <c:v>2.3647700000000002E-10</c:v>
                </c:pt>
                <c:pt idx="15038">
                  <c:v>2.3651300000000002E-10</c:v>
                </c:pt>
                <c:pt idx="15039">
                  <c:v>2.3651900000000002E-10</c:v>
                </c:pt>
                <c:pt idx="15040">
                  <c:v>2.3655400000000001E-10</c:v>
                </c:pt>
                <c:pt idx="15041">
                  <c:v>2.3656299999999998E-10</c:v>
                </c:pt>
                <c:pt idx="15042">
                  <c:v>2.3656899999999998E-10</c:v>
                </c:pt>
                <c:pt idx="15043">
                  <c:v>2.3657200000000001E-10</c:v>
                </c:pt>
                <c:pt idx="15044">
                  <c:v>2.3657200000000001E-10</c:v>
                </c:pt>
                <c:pt idx="15045">
                  <c:v>2.36625E-10</c:v>
                </c:pt>
                <c:pt idx="15046">
                  <c:v>2.3664400000000001E-10</c:v>
                </c:pt>
                <c:pt idx="15047">
                  <c:v>2.3666499999999998E-10</c:v>
                </c:pt>
                <c:pt idx="15048">
                  <c:v>2.3668399999999999E-10</c:v>
                </c:pt>
                <c:pt idx="15049">
                  <c:v>2.3669400000000002E-10</c:v>
                </c:pt>
                <c:pt idx="15050">
                  <c:v>2.3671999999999998E-10</c:v>
                </c:pt>
                <c:pt idx="15051">
                  <c:v>2.36734E-10</c:v>
                </c:pt>
                <c:pt idx="15052">
                  <c:v>2.3674899999999998E-10</c:v>
                </c:pt>
                <c:pt idx="15053">
                  <c:v>2.3676000000000002E-10</c:v>
                </c:pt>
                <c:pt idx="15054">
                  <c:v>2.3676500000000001E-10</c:v>
                </c:pt>
                <c:pt idx="15055">
                  <c:v>2.3677200000000002E-10</c:v>
                </c:pt>
                <c:pt idx="15056">
                  <c:v>2.3679299999999999E-10</c:v>
                </c:pt>
                <c:pt idx="15057">
                  <c:v>2.3682299999999999E-10</c:v>
                </c:pt>
                <c:pt idx="15058">
                  <c:v>2.3683E-10</c:v>
                </c:pt>
                <c:pt idx="15059">
                  <c:v>2.3684599999999998E-10</c:v>
                </c:pt>
                <c:pt idx="15060">
                  <c:v>2.36848E-10</c:v>
                </c:pt>
                <c:pt idx="15061">
                  <c:v>2.3685100000000002E-10</c:v>
                </c:pt>
                <c:pt idx="15062">
                  <c:v>2.36878E-10</c:v>
                </c:pt>
                <c:pt idx="15063">
                  <c:v>2.36915E-10</c:v>
                </c:pt>
                <c:pt idx="15064">
                  <c:v>2.3692499999999999E-10</c:v>
                </c:pt>
                <c:pt idx="15065">
                  <c:v>2.3692599999999999E-10</c:v>
                </c:pt>
                <c:pt idx="15066">
                  <c:v>2.36951E-10</c:v>
                </c:pt>
                <c:pt idx="15067">
                  <c:v>2.3696799999999999E-10</c:v>
                </c:pt>
                <c:pt idx="15068">
                  <c:v>2.3698599999999999E-10</c:v>
                </c:pt>
                <c:pt idx="15069">
                  <c:v>2.3700000000000001E-10</c:v>
                </c:pt>
                <c:pt idx="15070">
                  <c:v>2.3700299999999998E-10</c:v>
                </c:pt>
                <c:pt idx="15071">
                  <c:v>2.3703100000000002E-10</c:v>
                </c:pt>
                <c:pt idx="15072">
                  <c:v>2.37035E-10</c:v>
                </c:pt>
                <c:pt idx="15073">
                  <c:v>2.3705000000000002E-10</c:v>
                </c:pt>
                <c:pt idx="15074">
                  <c:v>2.3706800000000002E-10</c:v>
                </c:pt>
                <c:pt idx="15075">
                  <c:v>2.3709200000000002E-10</c:v>
                </c:pt>
                <c:pt idx="15076">
                  <c:v>2.3709600000000001E-10</c:v>
                </c:pt>
                <c:pt idx="15077">
                  <c:v>2.3712200000000002E-10</c:v>
                </c:pt>
                <c:pt idx="15078">
                  <c:v>2.37126E-10</c:v>
                </c:pt>
                <c:pt idx="15079">
                  <c:v>2.3715800000000002E-10</c:v>
                </c:pt>
                <c:pt idx="15080">
                  <c:v>2.3715999999999999E-10</c:v>
                </c:pt>
                <c:pt idx="15081">
                  <c:v>2.3717600000000002E-10</c:v>
                </c:pt>
                <c:pt idx="15082">
                  <c:v>2.3718999999999998E-10</c:v>
                </c:pt>
                <c:pt idx="15083">
                  <c:v>2.3721999999999998E-10</c:v>
                </c:pt>
                <c:pt idx="15084">
                  <c:v>2.3727900000000002E-10</c:v>
                </c:pt>
                <c:pt idx="15085">
                  <c:v>2.373E-10</c:v>
                </c:pt>
                <c:pt idx="15086">
                  <c:v>2.3730300000000002E-10</c:v>
                </c:pt>
                <c:pt idx="15087">
                  <c:v>2.3730800000000001E-10</c:v>
                </c:pt>
                <c:pt idx="15088">
                  <c:v>2.3732100000000002E-10</c:v>
                </c:pt>
                <c:pt idx="15089">
                  <c:v>2.3733E-10</c:v>
                </c:pt>
                <c:pt idx="15090">
                  <c:v>2.37336E-10</c:v>
                </c:pt>
                <c:pt idx="15091">
                  <c:v>2.3739499999999999E-10</c:v>
                </c:pt>
                <c:pt idx="15092">
                  <c:v>2.3743400000000001E-10</c:v>
                </c:pt>
                <c:pt idx="15093">
                  <c:v>2.37445E-10</c:v>
                </c:pt>
                <c:pt idx="15094">
                  <c:v>2.3746600000000003E-10</c:v>
                </c:pt>
                <c:pt idx="15095">
                  <c:v>2.3747299999999998E-10</c:v>
                </c:pt>
                <c:pt idx="15096">
                  <c:v>2.3747999999999999E-10</c:v>
                </c:pt>
                <c:pt idx="15097">
                  <c:v>2.3747999999999999E-10</c:v>
                </c:pt>
                <c:pt idx="15098">
                  <c:v>2.3749699999999998E-10</c:v>
                </c:pt>
                <c:pt idx="15099">
                  <c:v>2.3751300000000002E-10</c:v>
                </c:pt>
                <c:pt idx="15100">
                  <c:v>2.3754800000000001E-10</c:v>
                </c:pt>
                <c:pt idx="15101">
                  <c:v>2.3756100000000001E-10</c:v>
                </c:pt>
                <c:pt idx="15102">
                  <c:v>2.3756800000000002E-10</c:v>
                </c:pt>
                <c:pt idx="15103">
                  <c:v>2.3757400000000002E-10</c:v>
                </c:pt>
                <c:pt idx="15104">
                  <c:v>2.3759399999999999E-10</c:v>
                </c:pt>
                <c:pt idx="15105">
                  <c:v>2.3759999999999999E-10</c:v>
                </c:pt>
                <c:pt idx="15106">
                  <c:v>2.3764199999999998E-10</c:v>
                </c:pt>
                <c:pt idx="15107">
                  <c:v>2.3764299999999999E-10</c:v>
                </c:pt>
                <c:pt idx="15108">
                  <c:v>2.3765499999999999E-10</c:v>
                </c:pt>
                <c:pt idx="15109">
                  <c:v>2.3765700000000001E-10</c:v>
                </c:pt>
                <c:pt idx="15110">
                  <c:v>2.3765999999999998E-10</c:v>
                </c:pt>
                <c:pt idx="15111">
                  <c:v>2.37668E-10</c:v>
                </c:pt>
                <c:pt idx="15112">
                  <c:v>2.3767299999999999E-10</c:v>
                </c:pt>
                <c:pt idx="15113">
                  <c:v>2.3767500000000001E-10</c:v>
                </c:pt>
                <c:pt idx="15114">
                  <c:v>2.3767899999999999E-10</c:v>
                </c:pt>
                <c:pt idx="15115">
                  <c:v>2.3772099999999999E-10</c:v>
                </c:pt>
                <c:pt idx="15116">
                  <c:v>2.3779100000000002E-10</c:v>
                </c:pt>
                <c:pt idx="15117">
                  <c:v>2.37794E-10</c:v>
                </c:pt>
                <c:pt idx="15118">
                  <c:v>2.37813E-10</c:v>
                </c:pt>
                <c:pt idx="15119">
                  <c:v>2.37813E-10</c:v>
                </c:pt>
                <c:pt idx="15120">
                  <c:v>2.3782000000000001E-10</c:v>
                </c:pt>
                <c:pt idx="15121">
                  <c:v>2.3784400000000001E-10</c:v>
                </c:pt>
                <c:pt idx="15122">
                  <c:v>2.3784500000000002E-10</c:v>
                </c:pt>
                <c:pt idx="15123">
                  <c:v>2.3785000000000001E-10</c:v>
                </c:pt>
                <c:pt idx="15124">
                  <c:v>2.3787799999999999E-10</c:v>
                </c:pt>
                <c:pt idx="15125">
                  <c:v>2.3788199999999998E-10</c:v>
                </c:pt>
                <c:pt idx="15126">
                  <c:v>2.3793199999999999E-10</c:v>
                </c:pt>
                <c:pt idx="15127">
                  <c:v>2.3793600000000002E-10</c:v>
                </c:pt>
                <c:pt idx="15128">
                  <c:v>2.3794299999999998E-10</c:v>
                </c:pt>
                <c:pt idx="15129">
                  <c:v>2.37963E-10</c:v>
                </c:pt>
                <c:pt idx="15130">
                  <c:v>2.3797399999999999E-10</c:v>
                </c:pt>
                <c:pt idx="15131">
                  <c:v>2.3797600000000001E-10</c:v>
                </c:pt>
                <c:pt idx="15132">
                  <c:v>2.3798400000000002E-10</c:v>
                </c:pt>
                <c:pt idx="15133">
                  <c:v>2.37993E-10</c:v>
                </c:pt>
                <c:pt idx="15134">
                  <c:v>2.3799699999999998E-10</c:v>
                </c:pt>
                <c:pt idx="15135">
                  <c:v>2.3801400000000002E-10</c:v>
                </c:pt>
                <c:pt idx="15136">
                  <c:v>2.38029E-10</c:v>
                </c:pt>
                <c:pt idx="15137">
                  <c:v>2.3803700000000001E-10</c:v>
                </c:pt>
                <c:pt idx="15138">
                  <c:v>2.3804300000000001E-10</c:v>
                </c:pt>
                <c:pt idx="15139">
                  <c:v>2.3806E-10</c:v>
                </c:pt>
                <c:pt idx="15140">
                  <c:v>2.3809E-10</c:v>
                </c:pt>
                <c:pt idx="15141">
                  <c:v>2.3814899999999999E-10</c:v>
                </c:pt>
                <c:pt idx="15142">
                  <c:v>2.3815100000000001E-10</c:v>
                </c:pt>
                <c:pt idx="15143">
                  <c:v>2.3816300000000001E-10</c:v>
                </c:pt>
                <c:pt idx="15144">
                  <c:v>2.3818800000000002E-10</c:v>
                </c:pt>
                <c:pt idx="15145">
                  <c:v>2.3820199999999998E-10</c:v>
                </c:pt>
                <c:pt idx="15146">
                  <c:v>2.3821200000000001E-10</c:v>
                </c:pt>
                <c:pt idx="15147">
                  <c:v>2.3823199999999998E-10</c:v>
                </c:pt>
                <c:pt idx="15148">
                  <c:v>2.3826000000000001E-10</c:v>
                </c:pt>
                <c:pt idx="15149">
                  <c:v>2.3828199999999999E-10</c:v>
                </c:pt>
                <c:pt idx="15150">
                  <c:v>2.3829399999999999E-10</c:v>
                </c:pt>
                <c:pt idx="15151">
                  <c:v>2.3831199999999999E-10</c:v>
                </c:pt>
                <c:pt idx="15152">
                  <c:v>2.3832999999999999E-10</c:v>
                </c:pt>
                <c:pt idx="15153">
                  <c:v>2.3834699999999998E-10</c:v>
                </c:pt>
                <c:pt idx="15154">
                  <c:v>2.3841000000000001E-10</c:v>
                </c:pt>
                <c:pt idx="15155">
                  <c:v>2.3842300000000002E-10</c:v>
                </c:pt>
                <c:pt idx="15156">
                  <c:v>2.38469E-10</c:v>
                </c:pt>
                <c:pt idx="15157">
                  <c:v>2.3847700000000001E-10</c:v>
                </c:pt>
                <c:pt idx="15158">
                  <c:v>2.3847700000000001E-10</c:v>
                </c:pt>
                <c:pt idx="15159">
                  <c:v>2.3847999999999999E-10</c:v>
                </c:pt>
                <c:pt idx="15160">
                  <c:v>2.3848499999999998E-10</c:v>
                </c:pt>
                <c:pt idx="15161">
                  <c:v>2.3851900000000001E-10</c:v>
                </c:pt>
                <c:pt idx="15162">
                  <c:v>2.3856100000000001E-10</c:v>
                </c:pt>
                <c:pt idx="15163">
                  <c:v>2.3856499999999999E-10</c:v>
                </c:pt>
                <c:pt idx="15164">
                  <c:v>2.3856899999999998E-10</c:v>
                </c:pt>
                <c:pt idx="15165">
                  <c:v>2.3857900000000001E-10</c:v>
                </c:pt>
                <c:pt idx="15166">
                  <c:v>2.3860699999999999E-10</c:v>
                </c:pt>
                <c:pt idx="15167">
                  <c:v>2.3862200000000002E-10</c:v>
                </c:pt>
                <c:pt idx="15168">
                  <c:v>2.3867299999999999E-10</c:v>
                </c:pt>
                <c:pt idx="15169">
                  <c:v>2.3867700000000002E-10</c:v>
                </c:pt>
                <c:pt idx="15170">
                  <c:v>2.3868999999999998E-10</c:v>
                </c:pt>
                <c:pt idx="15171">
                  <c:v>2.3875199999999999E-10</c:v>
                </c:pt>
                <c:pt idx="15172">
                  <c:v>2.3875699999999999E-10</c:v>
                </c:pt>
                <c:pt idx="15173">
                  <c:v>2.3876700000000002E-10</c:v>
                </c:pt>
                <c:pt idx="15174">
                  <c:v>2.38795E-10</c:v>
                </c:pt>
                <c:pt idx="15175">
                  <c:v>2.3880499999999998E-10</c:v>
                </c:pt>
                <c:pt idx="15176">
                  <c:v>2.3883300000000002E-10</c:v>
                </c:pt>
                <c:pt idx="15177">
                  <c:v>2.3883300000000002E-10</c:v>
                </c:pt>
                <c:pt idx="15178">
                  <c:v>2.38855E-10</c:v>
                </c:pt>
                <c:pt idx="15179">
                  <c:v>2.3885600000000001E-10</c:v>
                </c:pt>
                <c:pt idx="15180">
                  <c:v>2.38861E-10</c:v>
                </c:pt>
                <c:pt idx="15181">
                  <c:v>2.3888299999999998E-10</c:v>
                </c:pt>
                <c:pt idx="15182">
                  <c:v>2.38903E-10</c:v>
                </c:pt>
                <c:pt idx="15183">
                  <c:v>2.3890699999999998E-10</c:v>
                </c:pt>
                <c:pt idx="15184">
                  <c:v>2.3891700000000001E-10</c:v>
                </c:pt>
                <c:pt idx="15185">
                  <c:v>2.3892900000000001E-10</c:v>
                </c:pt>
                <c:pt idx="15186">
                  <c:v>2.3894100000000001E-10</c:v>
                </c:pt>
                <c:pt idx="15187">
                  <c:v>2.3894899999999998E-10</c:v>
                </c:pt>
                <c:pt idx="15188">
                  <c:v>2.3895900000000001E-10</c:v>
                </c:pt>
                <c:pt idx="15189">
                  <c:v>2.3898099999999999E-10</c:v>
                </c:pt>
                <c:pt idx="15190">
                  <c:v>2.3898499999999998E-10</c:v>
                </c:pt>
                <c:pt idx="15191">
                  <c:v>2.3899699999999998E-10</c:v>
                </c:pt>
                <c:pt idx="15192">
                  <c:v>2.3900200000000002E-10</c:v>
                </c:pt>
                <c:pt idx="15193">
                  <c:v>2.3900800000000002E-10</c:v>
                </c:pt>
                <c:pt idx="15194">
                  <c:v>2.3900999999999998E-10</c:v>
                </c:pt>
                <c:pt idx="15195">
                  <c:v>2.39024E-10</c:v>
                </c:pt>
                <c:pt idx="15196">
                  <c:v>2.3903399999999998E-10</c:v>
                </c:pt>
                <c:pt idx="15197">
                  <c:v>2.39036E-10</c:v>
                </c:pt>
                <c:pt idx="15198">
                  <c:v>2.3906700000000001E-10</c:v>
                </c:pt>
                <c:pt idx="15199">
                  <c:v>2.3906700000000001E-10</c:v>
                </c:pt>
                <c:pt idx="15200">
                  <c:v>2.3907099999999999E-10</c:v>
                </c:pt>
                <c:pt idx="15201">
                  <c:v>2.3912399999999998E-10</c:v>
                </c:pt>
                <c:pt idx="15202">
                  <c:v>2.3914299999999999E-10</c:v>
                </c:pt>
                <c:pt idx="15203">
                  <c:v>2.3915300000000002E-10</c:v>
                </c:pt>
                <c:pt idx="15204">
                  <c:v>2.3916400000000001E-10</c:v>
                </c:pt>
                <c:pt idx="15205">
                  <c:v>2.39175E-10</c:v>
                </c:pt>
                <c:pt idx="15206">
                  <c:v>2.3918800000000001E-10</c:v>
                </c:pt>
                <c:pt idx="15207">
                  <c:v>2.39193E-10</c:v>
                </c:pt>
                <c:pt idx="15208">
                  <c:v>2.3922400000000001E-10</c:v>
                </c:pt>
                <c:pt idx="15209">
                  <c:v>2.3923600000000001E-10</c:v>
                </c:pt>
                <c:pt idx="15210">
                  <c:v>2.3924800000000001E-10</c:v>
                </c:pt>
                <c:pt idx="15211">
                  <c:v>2.3926799999999997E-10</c:v>
                </c:pt>
                <c:pt idx="15212">
                  <c:v>2.3927599999999999E-10</c:v>
                </c:pt>
                <c:pt idx="15213">
                  <c:v>2.3930800000000001E-10</c:v>
                </c:pt>
                <c:pt idx="15214">
                  <c:v>2.3930800000000001E-10</c:v>
                </c:pt>
                <c:pt idx="15215">
                  <c:v>2.3931099999999998E-10</c:v>
                </c:pt>
                <c:pt idx="15216">
                  <c:v>2.3931099999999998E-10</c:v>
                </c:pt>
                <c:pt idx="15217">
                  <c:v>2.3931699999999998E-10</c:v>
                </c:pt>
                <c:pt idx="15218">
                  <c:v>2.39343E-10</c:v>
                </c:pt>
                <c:pt idx="15219">
                  <c:v>2.39355E-10</c:v>
                </c:pt>
                <c:pt idx="15220">
                  <c:v>2.39374E-10</c:v>
                </c:pt>
                <c:pt idx="15221">
                  <c:v>2.3937600000000002E-10</c:v>
                </c:pt>
                <c:pt idx="15222">
                  <c:v>2.3937699999999998E-10</c:v>
                </c:pt>
                <c:pt idx="15223">
                  <c:v>2.39386E-10</c:v>
                </c:pt>
                <c:pt idx="15224">
                  <c:v>2.3938800000000002E-10</c:v>
                </c:pt>
                <c:pt idx="15225">
                  <c:v>2.39392E-10</c:v>
                </c:pt>
                <c:pt idx="15226">
                  <c:v>2.39398E-10</c:v>
                </c:pt>
                <c:pt idx="15227">
                  <c:v>2.39398E-10</c:v>
                </c:pt>
                <c:pt idx="15228">
                  <c:v>2.3941800000000002E-10</c:v>
                </c:pt>
                <c:pt idx="15229">
                  <c:v>2.3946000000000002E-10</c:v>
                </c:pt>
                <c:pt idx="15230">
                  <c:v>2.3946299999999999E-10</c:v>
                </c:pt>
                <c:pt idx="15231">
                  <c:v>2.39464E-10</c:v>
                </c:pt>
                <c:pt idx="15232">
                  <c:v>2.3951300000000001E-10</c:v>
                </c:pt>
                <c:pt idx="15233">
                  <c:v>2.3954699999999999E-10</c:v>
                </c:pt>
                <c:pt idx="15234">
                  <c:v>2.3958199999999998E-10</c:v>
                </c:pt>
                <c:pt idx="15235">
                  <c:v>2.39603E-10</c:v>
                </c:pt>
                <c:pt idx="15236">
                  <c:v>2.3967399999999999E-10</c:v>
                </c:pt>
                <c:pt idx="15237">
                  <c:v>2.3968399999999998E-10</c:v>
                </c:pt>
                <c:pt idx="15238">
                  <c:v>2.39687E-10</c:v>
                </c:pt>
                <c:pt idx="15239">
                  <c:v>2.3969599999999998E-10</c:v>
                </c:pt>
                <c:pt idx="15240">
                  <c:v>2.3971499999999998E-10</c:v>
                </c:pt>
                <c:pt idx="15241">
                  <c:v>2.3972099999999998E-10</c:v>
                </c:pt>
                <c:pt idx="15242">
                  <c:v>2.3973100000000002E-10</c:v>
                </c:pt>
                <c:pt idx="15243">
                  <c:v>2.3976600000000001E-10</c:v>
                </c:pt>
                <c:pt idx="15244">
                  <c:v>2.3977300000000002E-10</c:v>
                </c:pt>
                <c:pt idx="15245">
                  <c:v>2.3978199999999999E-10</c:v>
                </c:pt>
                <c:pt idx="15246">
                  <c:v>2.3984699999999998E-10</c:v>
                </c:pt>
                <c:pt idx="15247">
                  <c:v>2.3985899999999998E-10</c:v>
                </c:pt>
                <c:pt idx="15248">
                  <c:v>2.39862E-10</c:v>
                </c:pt>
                <c:pt idx="15249">
                  <c:v>2.3987299999999999E-10</c:v>
                </c:pt>
                <c:pt idx="15250">
                  <c:v>2.3988999999999999E-10</c:v>
                </c:pt>
                <c:pt idx="15251">
                  <c:v>2.3992400000000002E-10</c:v>
                </c:pt>
                <c:pt idx="15252">
                  <c:v>2.3997E-10</c:v>
                </c:pt>
                <c:pt idx="15253">
                  <c:v>2.3998900000000001E-10</c:v>
                </c:pt>
                <c:pt idx="15254">
                  <c:v>2.4000200000000002E-10</c:v>
                </c:pt>
                <c:pt idx="15255">
                  <c:v>2.4002299999999999E-10</c:v>
                </c:pt>
                <c:pt idx="15256">
                  <c:v>2.4004599999999998E-10</c:v>
                </c:pt>
                <c:pt idx="15257">
                  <c:v>2.4005199999999998E-10</c:v>
                </c:pt>
                <c:pt idx="15258">
                  <c:v>2.40055E-10</c:v>
                </c:pt>
                <c:pt idx="15259">
                  <c:v>2.4005600000000001E-10</c:v>
                </c:pt>
                <c:pt idx="15260">
                  <c:v>2.40103E-10</c:v>
                </c:pt>
                <c:pt idx="15261">
                  <c:v>2.4011600000000001E-10</c:v>
                </c:pt>
                <c:pt idx="15262">
                  <c:v>2.4012900000000002E-10</c:v>
                </c:pt>
                <c:pt idx="15263">
                  <c:v>2.4016099999999998E-10</c:v>
                </c:pt>
                <c:pt idx="15264">
                  <c:v>2.4018200000000001E-10</c:v>
                </c:pt>
                <c:pt idx="15265">
                  <c:v>2.4022500000000002E-10</c:v>
                </c:pt>
                <c:pt idx="15266">
                  <c:v>2.40247E-10</c:v>
                </c:pt>
                <c:pt idx="15267">
                  <c:v>2.4025000000000002E-10</c:v>
                </c:pt>
                <c:pt idx="15268">
                  <c:v>2.4026999999999999E-10</c:v>
                </c:pt>
                <c:pt idx="15269">
                  <c:v>2.4027499999999998E-10</c:v>
                </c:pt>
                <c:pt idx="15270">
                  <c:v>2.4028199999999999E-10</c:v>
                </c:pt>
                <c:pt idx="15271">
                  <c:v>2.4031899999999999E-10</c:v>
                </c:pt>
                <c:pt idx="15272">
                  <c:v>2.4033400000000002E-10</c:v>
                </c:pt>
                <c:pt idx="15273">
                  <c:v>2.4034000000000002E-10</c:v>
                </c:pt>
                <c:pt idx="15274">
                  <c:v>2.4035999999999998E-10</c:v>
                </c:pt>
                <c:pt idx="15275">
                  <c:v>2.4035999999999998E-10</c:v>
                </c:pt>
                <c:pt idx="15276">
                  <c:v>2.4037699999999998E-10</c:v>
                </c:pt>
                <c:pt idx="15277">
                  <c:v>2.4038800000000002E-10</c:v>
                </c:pt>
                <c:pt idx="15278">
                  <c:v>2.4038899999999998E-10</c:v>
                </c:pt>
                <c:pt idx="15279">
                  <c:v>2.4039499999999997E-10</c:v>
                </c:pt>
                <c:pt idx="15280">
                  <c:v>2.4040899999999999E-10</c:v>
                </c:pt>
                <c:pt idx="15281">
                  <c:v>2.4041200000000002E-10</c:v>
                </c:pt>
                <c:pt idx="15282">
                  <c:v>2.4041900000000003E-10</c:v>
                </c:pt>
                <c:pt idx="15283">
                  <c:v>2.4042699999999999E-10</c:v>
                </c:pt>
                <c:pt idx="15284">
                  <c:v>2.4044E-10</c:v>
                </c:pt>
                <c:pt idx="15285">
                  <c:v>2.4044999999999998E-10</c:v>
                </c:pt>
                <c:pt idx="15286">
                  <c:v>2.4045599999999998E-10</c:v>
                </c:pt>
                <c:pt idx="15287">
                  <c:v>2.4046600000000002E-10</c:v>
                </c:pt>
                <c:pt idx="15288">
                  <c:v>2.4047100000000001E-10</c:v>
                </c:pt>
                <c:pt idx="15289">
                  <c:v>2.4053999999999998E-10</c:v>
                </c:pt>
                <c:pt idx="15290">
                  <c:v>2.40621E-10</c:v>
                </c:pt>
                <c:pt idx="15291">
                  <c:v>2.4062900000000002E-10</c:v>
                </c:pt>
                <c:pt idx="15292">
                  <c:v>2.4066199999999999E-10</c:v>
                </c:pt>
                <c:pt idx="15293">
                  <c:v>2.40663E-10</c:v>
                </c:pt>
                <c:pt idx="15294">
                  <c:v>2.4066500000000002E-10</c:v>
                </c:pt>
                <c:pt idx="15295">
                  <c:v>2.4067600000000001E-10</c:v>
                </c:pt>
                <c:pt idx="15296">
                  <c:v>2.4067800000000002E-10</c:v>
                </c:pt>
                <c:pt idx="15297">
                  <c:v>2.4070399999999999E-10</c:v>
                </c:pt>
                <c:pt idx="15298">
                  <c:v>2.40765E-10</c:v>
                </c:pt>
                <c:pt idx="15299">
                  <c:v>2.4078500000000001E-10</c:v>
                </c:pt>
                <c:pt idx="15300">
                  <c:v>2.4078600000000002E-10</c:v>
                </c:pt>
                <c:pt idx="15301">
                  <c:v>2.40826E-10</c:v>
                </c:pt>
                <c:pt idx="15302">
                  <c:v>2.4085100000000001E-10</c:v>
                </c:pt>
                <c:pt idx="15303">
                  <c:v>2.40856E-10</c:v>
                </c:pt>
                <c:pt idx="15304">
                  <c:v>2.40868E-10</c:v>
                </c:pt>
                <c:pt idx="15305">
                  <c:v>2.4088499999999999E-10</c:v>
                </c:pt>
                <c:pt idx="15306">
                  <c:v>2.4090000000000002E-10</c:v>
                </c:pt>
                <c:pt idx="15307">
                  <c:v>2.4090000000000002E-10</c:v>
                </c:pt>
                <c:pt idx="15308">
                  <c:v>2.4090899999999999E-10</c:v>
                </c:pt>
                <c:pt idx="15309">
                  <c:v>2.4091900000000002E-10</c:v>
                </c:pt>
                <c:pt idx="15310">
                  <c:v>2.40928E-10</c:v>
                </c:pt>
                <c:pt idx="15311">
                  <c:v>2.4093199999999998E-10</c:v>
                </c:pt>
                <c:pt idx="15312">
                  <c:v>2.4094E-10</c:v>
                </c:pt>
                <c:pt idx="15313">
                  <c:v>2.4099899999999999E-10</c:v>
                </c:pt>
                <c:pt idx="15314">
                  <c:v>2.4101699999999999E-10</c:v>
                </c:pt>
                <c:pt idx="15315">
                  <c:v>2.4102399999999999E-10</c:v>
                </c:pt>
                <c:pt idx="15316">
                  <c:v>2.4102799999999998E-10</c:v>
                </c:pt>
                <c:pt idx="15317">
                  <c:v>2.4103399999999998E-10</c:v>
                </c:pt>
                <c:pt idx="15318">
                  <c:v>2.41067E-10</c:v>
                </c:pt>
                <c:pt idx="15319">
                  <c:v>2.4106900000000002E-10</c:v>
                </c:pt>
                <c:pt idx="15320">
                  <c:v>2.4108000000000001E-10</c:v>
                </c:pt>
                <c:pt idx="15321">
                  <c:v>2.4108000000000001E-10</c:v>
                </c:pt>
                <c:pt idx="15322">
                  <c:v>2.4108100000000002E-10</c:v>
                </c:pt>
                <c:pt idx="15323">
                  <c:v>2.4110099999999998E-10</c:v>
                </c:pt>
                <c:pt idx="15324">
                  <c:v>2.4111999999999999E-10</c:v>
                </c:pt>
                <c:pt idx="15325">
                  <c:v>2.4112400000000002E-10</c:v>
                </c:pt>
                <c:pt idx="15326">
                  <c:v>2.4113600000000002E-10</c:v>
                </c:pt>
                <c:pt idx="15327">
                  <c:v>2.4113799999999999E-10</c:v>
                </c:pt>
                <c:pt idx="15328">
                  <c:v>2.4115800000000001E-10</c:v>
                </c:pt>
                <c:pt idx="15329">
                  <c:v>2.4118200000000001E-10</c:v>
                </c:pt>
                <c:pt idx="15330">
                  <c:v>2.4118900000000001E-10</c:v>
                </c:pt>
                <c:pt idx="15331">
                  <c:v>2.4119099999999998E-10</c:v>
                </c:pt>
                <c:pt idx="15332">
                  <c:v>2.41205E-10</c:v>
                </c:pt>
                <c:pt idx="15333">
                  <c:v>2.4121499999999998E-10</c:v>
                </c:pt>
                <c:pt idx="15334">
                  <c:v>2.4122699999999998E-10</c:v>
                </c:pt>
                <c:pt idx="15335">
                  <c:v>2.4124099999999999E-10</c:v>
                </c:pt>
                <c:pt idx="15336">
                  <c:v>2.4126499999999999E-10</c:v>
                </c:pt>
                <c:pt idx="15337">
                  <c:v>2.4126999999999998E-10</c:v>
                </c:pt>
                <c:pt idx="15338">
                  <c:v>2.4128600000000002E-10</c:v>
                </c:pt>
                <c:pt idx="15339">
                  <c:v>2.4132499999999999E-10</c:v>
                </c:pt>
                <c:pt idx="15340">
                  <c:v>2.4133500000000003E-10</c:v>
                </c:pt>
                <c:pt idx="15341">
                  <c:v>2.4137299999999999E-10</c:v>
                </c:pt>
                <c:pt idx="15342">
                  <c:v>2.4138700000000001E-10</c:v>
                </c:pt>
                <c:pt idx="15343">
                  <c:v>2.41392E-10</c:v>
                </c:pt>
                <c:pt idx="15344">
                  <c:v>2.4139900000000001E-10</c:v>
                </c:pt>
                <c:pt idx="15345">
                  <c:v>2.4144E-10</c:v>
                </c:pt>
                <c:pt idx="15346">
                  <c:v>2.4145599999999998E-10</c:v>
                </c:pt>
                <c:pt idx="15347">
                  <c:v>2.41465E-10</c:v>
                </c:pt>
                <c:pt idx="15348">
                  <c:v>2.4147999999999998E-10</c:v>
                </c:pt>
                <c:pt idx="15349">
                  <c:v>2.4149100000000002E-10</c:v>
                </c:pt>
                <c:pt idx="15350">
                  <c:v>2.4149299999999998E-10</c:v>
                </c:pt>
                <c:pt idx="15351">
                  <c:v>2.4151099999999998E-10</c:v>
                </c:pt>
                <c:pt idx="15352">
                  <c:v>2.4153300000000002E-10</c:v>
                </c:pt>
                <c:pt idx="15353">
                  <c:v>2.4158299999999998E-10</c:v>
                </c:pt>
                <c:pt idx="15354">
                  <c:v>2.41603E-10</c:v>
                </c:pt>
                <c:pt idx="15355">
                  <c:v>2.4160400000000001E-10</c:v>
                </c:pt>
                <c:pt idx="15356">
                  <c:v>2.4161700000000001E-10</c:v>
                </c:pt>
                <c:pt idx="15357">
                  <c:v>2.4162300000000001E-10</c:v>
                </c:pt>
                <c:pt idx="15358">
                  <c:v>2.4164000000000001E-10</c:v>
                </c:pt>
                <c:pt idx="15359">
                  <c:v>2.41651E-10</c:v>
                </c:pt>
                <c:pt idx="15360">
                  <c:v>2.4166500000000001E-10</c:v>
                </c:pt>
                <c:pt idx="15361">
                  <c:v>2.4168499999999998E-10</c:v>
                </c:pt>
                <c:pt idx="15362">
                  <c:v>2.4170399999999999E-10</c:v>
                </c:pt>
                <c:pt idx="15363">
                  <c:v>2.4170899999999998E-10</c:v>
                </c:pt>
                <c:pt idx="15364">
                  <c:v>2.4173299999999998E-10</c:v>
                </c:pt>
                <c:pt idx="15365">
                  <c:v>2.4173700000000001E-10</c:v>
                </c:pt>
                <c:pt idx="15366">
                  <c:v>2.4176499999999999E-10</c:v>
                </c:pt>
                <c:pt idx="15367">
                  <c:v>2.4177599999999998E-10</c:v>
                </c:pt>
                <c:pt idx="15368">
                  <c:v>2.4177699999999999E-10</c:v>
                </c:pt>
                <c:pt idx="15369">
                  <c:v>2.4180599999999998E-10</c:v>
                </c:pt>
                <c:pt idx="15370">
                  <c:v>2.4181700000000002E-10</c:v>
                </c:pt>
                <c:pt idx="15371">
                  <c:v>2.4182499999999999E-10</c:v>
                </c:pt>
                <c:pt idx="15372">
                  <c:v>2.4182700000000001E-10</c:v>
                </c:pt>
                <c:pt idx="15373">
                  <c:v>2.41892E-10</c:v>
                </c:pt>
                <c:pt idx="15374">
                  <c:v>2.41905E-10</c:v>
                </c:pt>
                <c:pt idx="15375">
                  <c:v>2.4190999999999999E-10</c:v>
                </c:pt>
                <c:pt idx="15376">
                  <c:v>2.41923E-10</c:v>
                </c:pt>
                <c:pt idx="15377">
                  <c:v>2.41941E-10</c:v>
                </c:pt>
                <c:pt idx="15378">
                  <c:v>2.4197300000000002E-10</c:v>
                </c:pt>
                <c:pt idx="15379">
                  <c:v>2.4201099999999998E-10</c:v>
                </c:pt>
                <c:pt idx="15380">
                  <c:v>2.42025E-10</c:v>
                </c:pt>
                <c:pt idx="15381">
                  <c:v>2.4203599999999999E-10</c:v>
                </c:pt>
                <c:pt idx="15382">
                  <c:v>2.4205399999999999E-10</c:v>
                </c:pt>
                <c:pt idx="15383">
                  <c:v>2.4205700000000002E-10</c:v>
                </c:pt>
                <c:pt idx="15384">
                  <c:v>2.4208999999999999E-10</c:v>
                </c:pt>
                <c:pt idx="15385">
                  <c:v>2.4209499999999998E-10</c:v>
                </c:pt>
                <c:pt idx="15386">
                  <c:v>2.42122E-10</c:v>
                </c:pt>
                <c:pt idx="15387">
                  <c:v>2.4213799999999999E-10</c:v>
                </c:pt>
                <c:pt idx="15388">
                  <c:v>2.4215499999999998E-10</c:v>
                </c:pt>
                <c:pt idx="15389">
                  <c:v>2.4217499999999999E-10</c:v>
                </c:pt>
                <c:pt idx="15390">
                  <c:v>2.4220499999999999E-10</c:v>
                </c:pt>
                <c:pt idx="15391">
                  <c:v>2.4221699999999999E-10</c:v>
                </c:pt>
                <c:pt idx="15392">
                  <c:v>2.42224E-10</c:v>
                </c:pt>
                <c:pt idx="15393">
                  <c:v>2.42224E-10</c:v>
                </c:pt>
                <c:pt idx="15394">
                  <c:v>2.4228899999999999E-10</c:v>
                </c:pt>
                <c:pt idx="15395">
                  <c:v>2.42308E-10</c:v>
                </c:pt>
                <c:pt idx="15396">
                  <c:v>2.42351E-10</c:v>
                </c:pt>
                <c:pt idx="15397">
                  <c:v>2.42351E-10</c:v>
                </c:pt>
                <c:pt idx="15398">
                  <c:v>2.42356E-10</c:v>
                </c:pt>
                <c:pt idx="15399">
                  <c:v>2.4237100000000002E-10</c:v>
                </c:pt>
                <c:pt idx="15400">
                  <c:v>2.4240000000000001E-10</c:v>
                </c:pt>
                <c:pt idx="15401">
                  <c:v>2.4244599999999999E-10</c:v>
                </c:pt>
                <c:pt idx="15402">
                  <c:v>2.4248000000000002E-10</c:v>
                </c:pt>
                <c:pt idx="15403">
                  <c:v>2.4249000000000001E-10</c:v>
                </c:pt>
                <c:pt idx="15404">
                  <c:v>2.4249800000000002E-10</c:v>
                </c:pt>
                <c:pt idx="15405">
                  <c:v>2.4251099999999998E-10</c:v>
                </c:pt>
                <c:pt idx="15406">
                  <c:v>2.42537E-10</c:v>
                </c:pt>
                <c:pt idx="15407">
                  <c:v>2.4254000000000002E-10</c:v>
                </c:pt>
                <c:pt idx="15408">
                  <c:v>2.4254000000000002E-10</c:v>
                </c:pt>
                <c:pt idx="15409">
                  <c:v>2.42549E-10</c:v>
                </c:pt>
                <c:pt idx="15410">
                  <c:v>2.4257099999999998E-10</c:v>
                </c:pt>
                <c:pt idx="15411">
                  <c:v>2.42574E-10</c:v>
                </c:pt>
                <c:pt idx="15412">
                  <c:v>2.4260299999999999E-10</c:v>
                </c:pt>
                <c:pt idx="15413">
                  <c:v>2.4260799999999999E-10</c:v>
                </c:pt>
                <c:pt idx="15414">
                  <c:v>2.4262300000000001E-10</c:v>
                </c:pt>
                <c:pt idx="15415">
                  <c:v>2.42652E-10</c:v>
                </c:pt>
                <c:pt idx="15416">
                  <c:v>2.4265400000000002E-10</c:v>
                </c:pt>
                <c:pt idx="15417">
                  <c:v>2.42694E-10</c:v>
                </c:pt>
                <c:pt idx="15418">
                  <c:v>2.42694E-10</c:v>
                </c:pt>
                <c:pt idx="15419">
                  <c:v>2.4270200000000002E-10</c:v>
                </c:pt>
                <c:pt idx="15420">
                  <c:v>2.4272600000000002E-10</c:v>
                </c:pt>
                <c:pt idx="15421">
                  <c:v>2.4273700000000001E-10</c:v>
                </c:pt>
                <c:pt idx="15422">
                  <c:v>2.4275100000000002E-10</c:v>
                </c:pt>
                <c:pt idx="15423">
                  <c:v>2.42766E-10</c:v>
                </c:pt>
                <c:pt idx="15424">
                  <c:v>2.4277599999999998E-10</c:v>
                </c:pt>
                <c:pt idx="15425">
                  <c:v>2.4278000000000001E-10</c:v>
                </c:pt>
                <c:pt idx="15426">
                  <c:v>2.42797E-10</c:v>
                </c:pt>
                <c:pt idx="15427">
                  <c:v>2.4280500000000002E-10</c:v>
                </c:pt>
                <c:pt idx="15428">
                  <c:v>2.4290000000000001E-10</c:v>
                </c:pt>
                <c:pt idx="15429">
                  <c:v>2.4290600000000001E-10</c:v>
                </c:pt>
                <c:pt idx="15430">
                  <c:v>2.4295199999999999E-10</c:v>
                </c:pt>
                <c:pt idx="15431">
                  <c:v>2.42977E-10</c:v>
                </c:pt>
                <c:pt idx="15432">
                  <c:v>2.4301600000000002E-10</c:v>
                </c:pt>
                <c:pt idx="15433">
                  <c:v>2.4302999999999999E-10</c:v>
                </c:pt>
                <c:pt idx="15434">
                  <c:v>2.43032E-10</c:v>
                </c:pt>
                <c:pt idx="15435">
                  <c:v>2.4305E-10</c:v>
                </c:pt>
                <c:pt idx="15436">
                  <c:v>2.4305299999999998E-10</c:v>
                </c:pt>
                <c:pt idx="15437">
                  <c:v>2.4307199999999999E-10</c:v>
                </c:pt>
                <c:pt idx="15438">
                  <c:v>2.43086E-10</c:v>
                </c:pt>
                <c:pt idx="15439">
                  <c:v>2.4312499999999997E-10</c:v>
                </c:pt>
                <c:pt idx="15440">
                  <c:v>2.4314999999999998E-10</c:v>
                </c:pt>
                <c:pt idx="15441">
                  <c:v>2.4315900000000001E-10</c:v>
                </c:pt>
                <c:pt idx="15442">
                  <c:v>2.4318400000000002E-10</c:v>
                </c:pt>
                <c:pt idx="15443">
                  <c:v>2.4318500000000002E-10</c:v>
                </c:pt>
                <c:pt idx="15444">
                  <c:v>2.4318699999999999E-10</c:v>
                </c:pt>
                <c:pt idx="15445">
                  <c:v>2.4318900000000001E-10</c:v>
                </c:pt>
                <c:pt idx="15446">
                  <c:v>2.4320900000000002E-10</c:v>
                </c:pt>
                <c:pt idx="15447">
                  <c:v>2.43279E-10</c:v>
                </c:pt>
                <c:pt idx="15448">
                  <c:v>2.4329399999999998E-10</c:v>
                </c:pt>
                <c:pt idx="15449">
                  <c:v>2.4330099999999999E-10</c:v>
                </c:pt>
                <c:pt idx="15450">
                  <c:v>2.43303E-10</c:v>
                </c:pt>
                <c:pt idx="15451">
                  <c:v>2.4331100000000002E-10</c:v>
                </c:pt>
                <c:pt idx="15452">
                  <c:v>2.4332399999999998E-10</c:v>
                </c:pt>
                <c:pt idx="15453">
                  <c:v>2.4336599999999997E-10</c:v>
                </c:pt>
                <c:pt idx="15454">
                  <c:v>2.4337700000000002E-10</c:v>
                </c:pt>
                <c:pt idx="15455">
                  <c:v>2.4337700000000002E-10</c:v>
                </c:pt>
                <c:pt idx="15456">
                  <c:v>2.4339799999999999E-10</c:v>
                </c:pt>
                <c:pt idx="15457">
                  <c:v>2.4340700000000002E-10</c:v>
                </c:pt>
                <c:pt idx="15458">
                  <c:v>2.4342500000000002E-10</c:v>
                </c:pt>
                <c:pt idx="15459">
                  <c:v>2.4345099999999998E-10</c:v>
                </c:pt>
                <c:pt idx="15460">
                  <c:v>2.4347599999999999E-10</c:v>
                </c:pt>
                <c:pt idx="15461">
                  <c:v>2.4349200000000002E-10</c:v>
                </c:pt>
                <c:pt idx="15462">
                  <c:v>2.4351600000000002E-10</c:v>
                </c:pt>
                <c:pt idx="15463">
                  <c:v>2.4351899999999999E-10</c:v>
                </c:pt>
                <c:pt idx="15464">
                  <c:v>2.4354299999999999E-10</c:v>
                </c:pt>
                <c:pt idx="15465">
                  <c:v>2.4356300000000001E-10</c:v>
                </c:pt>
                <c:pt idx="15466">
                  <c:v>2.4357000000000002E-10</c:v>
                </c:pt>
                <c:pt idx="15467">
                  <c:v>2.4357299999999999E-10</c:v>
                </c:pt>
                <c:pt idx="15468">
                  <c:v>2.43574E-10</c:v>
                </c:pt>
                <c:pt idx="15469">
                  <c:v>2.4359900000000001E-10</c:v>
                </c:pt>
                <c:pt idx="15470">
                  <c:v>2.4361499999999999E-10</c:v>
                </c:pt>
                <c:pt idx="15471">
                  <c:v>2.4364E-10</c:v>
                </c:pt>
                <c:pt idx="15472">
                  <c:v>2.4364399999999998E-10</c:v>
                </c:pt>
                <c:pt idx="15473">
                  <c:v>2.4364800000000002E-10</c:v>
                </c:pt>
                <c:pt idx="15474">
                  <c:v>2.4365300000000001E-10</c:v>
                </c:pt>
                <c:pt idx="15475">
                  <c:v>2.4367900000000002E-10</c:v>
                </c:pt>
                <c:pt idx="15476">
                  <c:v>2.4368099999999999E-10</c:v>
                </c:pt>
                <c:pt idx="15477">
                  <c:v>2.4376300000000002E-10</c:v>
                </c:pt>
                <c:pt idx="15478">
                  <c:v>2.4378000000000001E-10</c:v>
                </c:pt>
                <c:pt idx="15479">
                  <c:v>2.4383400000000001E-10</c:v>
                </c:pt>
                <c:pt idx="15480">
                  <c:v>2.4385499999999998E-10</c:v>
                </c:pt>
                <c:pt idx="15481">
                  <c:v>2.4386000000000002E-10</c:v>
                </c:pt>
                <c:pt idx="15482">
                  <c:v>2.4386000000000002E-10</c:v>
                </c:pt>
                <c:pt idx="15483">
                  <c:v>2.43875E-10</c:v>
                </c:pt>
                <c:pt idx="15484">
                  <c:v>2.4388300000000001E-10</c:v>
                </c:pt>
                <c:pt idx="15485">
                  <c:v>2.4389400000000001E-10</c:v>
                </c:pt>
                <c:pt idx="15486">
                  <c:v>2.43899E-10</c:v>
                </c:pt>
                <c:pt idx="15487">
                  <c:v>2.4390700000000001E-10</c:v>
                </c:pt>
                <c:pt idx="15488">
                  <c:v>2.43918E-10</c:v>
                </c:pt>
                <c:pt idx="15489">
                  <c:v>2.43929E-10</c:v>
                </c:pt>
                <c:pt idx="15490">
                  <c:v>2.43935E-10</c:v>
                </c:pt>
                <c:pt idx="15491">
                  <c:v>2.4396899999999998E-10</c:v>
                </c:pt>
                <c:pt idx="15492">
                  <c:v>2.4399200000000002E-10</c:v>
                </c:pt>
                <c:pt idx="15493">
                  <c:v>2.4399999999999998E-10</c:v>
                </c:pt>
                <c:pt idx="15494">
                  <c:v>2.4400699999999999E-10</c:v>
                </c:pt>
                <c:pt idx="15495">
                  <c:v>2.4401699999999998E-10</c:v>
                </c:pt>
                <c:pt idx="15496">
                  <c:v>2.4403400000000002E-10</c:v>
                </c:pt>
                <c:pt idx="15497">
                  <c:v>2.4403599999999998E-10</c:v>
                </c:pt>
                <c:pt idx="15498">
                  <c:v>2.44038E-10</c:v>
                </c:pt>
                <c:pt idx="15499">
                  <c:v>2.4404000000000002E-10</c:v>
                </c:pt>
                <c:pt idx="15500">
                  <c:v>2.4406500000000003E-10</c:v>
                </c:pt>
                <c:pt idx="15501">
                  <c:v>2.4407500000000001E-10</c:v>
                </c:pt>
                <c:pt idx="15502">
                  <c:v>2.4408200000000002E-10</c:v>
                </c:pt>
                <c:pt idx="15503">
                  <c:v>2.4411200000000001E-10</c:v>
                </c:pt>
                <c:pt idx="15504">
                  <c:v>2.4415099999999999E-10</c:v>
                </c:pt>
                <c:pt idx="15505">
                  <c:v>2.44152E-10</c:v>
                </c:pt>
                <c:pt idx="15506">
                  <c:v>2.44153E-10</c:v>
                </c:pt>
                <c:pt idx="15507">
                  <c:v>2.4415500000000002E-10</c:v>
                </c:pt>
                <c:pt idx="15508">
                  <c:v>2.4418099999999999E-10</c:v>
                </c:pt>
                <c:pt idx="15509">
                  <c:v>2.4418099999999999E-10</c:v>
                </c:pt>
                <c:pt idx="15510">
                  <c:v>2.4419299999999999E-10</c:v>
                </c:pt>
                <c:pt idx="15511">
                  <c:v>2.4420499999999999E-10</c:v>
                </c:pt>
                <c:pt idx="15512">
                  <c:v>2.4425899999999998E-10</c:v>
                </c:pt>
                <c:pt idx="15513">
                  <c:v>2.44261E-10</c:v>
                </c:pt>
                <c:pt idx="15514">
                  <c:v>2.44261E-10</c:v>
                </c:pt>
                <c:pt idx="15515">
                  <c:v>2.4427699999999998E-10</c:v>
                </c:pt>
                <c:pt idx="15516">
                  <c:v>2.4427699999999998E-10</c:v>
                </c:pt>
                <c:pt idx="15517">
                  <c:v>2.4434700000000001E-10</c:v>
                </c:pt>
                <c:pt idx="15518">
                  <c:v>2.4436000000000002E-10</c:v>
                </c:pt>
                <c:pt idx="15519">
                  <c:v>2.44405E-10</c:v>
                </c:pt>
                <c:pt idx="15520">
                  <c:v>2.44406E-10</c:v>
                </c:pt>
                <c:pt idx="15521">
                  <c:v>2.4442500000000001E-10</c:v>
                </c:pt>
                <c:pt idx="15522">
                  <c:v>2.4448600000000002E-10</c:v>
                </c:pt>
                <c:pt idx="15523">
                  <c:v>2.4448699999999997E-10</c:v>
                </c:pt>
                <c:pt idx="15524">
                  <c:v>2.4450099999999999E-10</c:v>
                </c:pt>
                <c:pt idx="15525">
                  <c:v>2.4453599999999998E-10</c:v>
                </c:pt>
                <c:pt idx="15526">
                  <c:v>2.4457500000000001E-10</c:v>
                </c:pt>
                <c:pt idx="15527">
                  <c:v>2.4459599999999998E-10</c:v>
                </c:pt>
                <c:pt idx="15528">
                  <c:v>2.4460000000000001E-10</c:v>
                </c:pt>
                <c:pt idx="15529">
                  <c:v>2.4460100000000002E-10</c:v>
                </c:pt>
                <c:pt idx="15530">
                  <c:v>2.4462699999999999E-10</c:v>
                </c:pt>
                <c:pt idx="15531">
                  <c:v>2.4465400000000001E-10</c:v>
                </c:pt>
                <c:pt idx="15532">
                  <c:v>2.4466799999999998E-10</c:v>
                </c:pt>
                <c:pt idx="15533">
                  <c:v>2.4467999999999998E-10</c:v>
                </c:pt>
                <c:pt idx="15534">
                  <c:v>2.4468400000000001E-10</c:v>
                </c:pt>
                <c:pt idx="15535">
                  <c:v>2.44689E-10</c:v>
                </c:pt>
                <c:pt idx="15536">
                  <c:v>2.4469600000000001E-10</c:v>
                </c:pt>
                <c:pt idx="15537">
                  <c:v>2.44743E-10</c:v>
                </c:pt>
                <c:pt idx="15538">
                  <c:v>2.44749E-10</c:v>
                </c:pt>
                <c:pt idx="15539">
                  <c:v>2.44755E-10</c:v>
                </c:pt>
                <c:pt idx="15540">
                  <c:v>2.4478100000000002E-10</c:v>
                </c:pt>
                <c:pt idx="15541">
                  <c:v>2.4478800000000002E-10</c:v>
                </c:pt>
                <c:pt idx="15542">
                  <c:v>2.4480400000000001E-10</c:v>
                </c:pt>
                <c:pt idx="15543">
                  <c:v>2.44846E-10</c:v>
                </c:pt>
                <c:pt idx="15544">
                  <c:v>2.4484700000000001E-10</c:v>
                </c:pt>
                <c:pt idx="15545">
                  <c:v>2.4488699999999999E-10</c:v>
                </c:pt>
                <c:pt idx="15546">
                  <c:v>2.4489099999999998E-10</c:v>
                </c:pt>
                <c:pt idx="15547">
                  <c:v>2.44906E-10</c:v>
                </c:pt>
                <c:pt idx="15548">
                  <c:v>2.4492099999999998E-10</c:v>
                </c:pt>
                <c:pt idx="15549">
                  <c:v>2.4492299999999999E-10</c:v>
                </c:pt>
                <c:pt idx="15550">
                  <c:v>2.4492799999999998E-10</c:v>
                </c:pt>
                <c:pt idx="15551">
                  <c:v>2.4493200000000002E-10</c:v>
                </c:pt>
                <c:pt idx="15552">
                  <c:v>2.44942E-10</c:v>
                </c:pt>
                <c:pt idx="15553">
                  <c:v>2.4496100000000001E-10</c:v>
                </c:pt>
                <c:pt idx="15554">
                  <c:v>2.4498199999999998E-10</c:v>
                </c:pt>
                <c:pt idx="15555">
                  <c:v>2.4499100000000001E-10</c:v>
                </c:pt>
                <c:pt idx="15556">
                  <c:v>2.4501299999999999E-10</c:v>
                </c:pt>
                <c:pt idx="15557">
                  <c:v>2.4501600000000001E-10</c:v>
                </c:pt>
                <c:pt idx="15558">
                  <c:v>2.4502200000000001E-10</c:v>
                </c:pt>
                <c:pt idx="15559">
                  <c:v>2.4503099999999999E-10</c:v>
                </c:pt>
                <c:pt idx="15560">
                  <c:v>2.4505E-10</c:v>
                </c:pt>
                <c:pt idx="15561">
                  <c:v>2.4505499999999999E-10</c:v>
                </c:pt>
                <c:pt idx="15562">
                  <c:v>2.45062E-10</c:v>
                </c:pt>
                <c:pt idx="15563">
                  <c:v>2.45074E-10</c:v>
                </c:pt>
                <c:pt idx="15564">
                  <c:v>2.4512400000000001E-10</c:v>
                </c:pt>
                <c:pt idx="15565">
                  <c:v>2.4516799999999997E-10</c:v>
                </c:pt>
                <c:pt idx="15566">
                  <c:v>2.4519800000000003E-10</c:v>
                </c:pt>
                <c:pt idx="15567">
                  <c:v>2.4520599999999999E-10</c:v>
                </c:pt>
                <c:pt idx="15568">
                  <c:v>2.4521500000000002E-10</c:v>
                </c:pt>
                <c:pt idx="15569">
                  <c:v>2.4521600000000002E-10</c:v>
                </c:pt>
                <c:pt idx="15570">
                  <c:v>2.4526900000000001E-10</c:v>
                </c:pt>
                <c:pt idx="15571">
                  <c:v>2.4529300000000001E-10</c:v>
                </c:pt>
                <c:pt idx="15572">
                  <c:v>2.4530199999999999E-10</c:v>
                </c:pt>
                <c:pt idx="15573">
                  <c:v>2.4533299999999999E-10</c:v>
                </c:pt>
                <c:pt idx="15574">
                  <c:v>2.4534100000000001E-10</c:v>
                </c:pt>
                <c:pt idx="15575">
                  <c:v>2.4535099999999999E-10</c:v>
                </c:pt>
                <c:pt idx="15576">
                  <c:v>2.4536000000000002E-10</c:v>
                </c:pt>
                <c:pt idx="15577">
                  <c:v>2.4536299999999999E-10</c:v>
                </c:pt>
                <c:pt idx="15578">
                  <c:v>2.45376E-10</c:v>
                </c:pt>
                <c:pt idx="15579">
                  <c:v>2.45388E-10</c:v>
                </c:pt>
                <c:pt idx="15580">
                  <c:v>2.4545299999999999E-10</c:v>
                </c:pt>
                <c:pt idx="15581">
                  <c:v>2.4545299999999999E-10</c:v>
                </c:pt>
                <c:pt idx="15582">
                  <c:v>2.4546E-10</c:v>
                </c:pt>
                <c:pt idx="15583">
                  <c:v>2.4548600000000001E-10</c:v>
                </c:pt>
                <c:pt idx="15584">
                  <c:v>2.45515E-10</c:v>
                </c:pt>
                <c:pt idx="15585">
                  <c:v>2.4554700000000002E-10</c:v>
                </c:pt>
                <c:pt idx="15586">
                  <c:v>2.4555200000000001E-10</c:v>
                </c:pt>
                <c:pt idx="15587">
                  <c:v>2.45581E-10</c:v>
                </c:pt>
                <c:pt idx="15588">
                  <c:v>2.45593E-10</c:v>
                </c:pt>
                <c:pt idx="15589">
                  <c:v>2.45635E-10</c:v>
                </c:pt>
                <c:pt idx="15590">
                  <c:v>2.4563999999999999E-10</c:v>
                </c:pt>
                <c:pt idx="15591">
                  <c:v>2.4563999999999999E-10</c:v>
                </c:pt>
                <c:pt idx="15592">
                  <c:v>2.4569800000000002E-10</c:v>
                </c:pt>
                <c:pt idx="15593">
                  <c:v>2.4572000000000001E-10</c:v>
                </c:pt>
                <c:pt idx="15594">
                  <c:v>2.4572299999999998E-10</c:v>
                </c:pt>
                <c:pt idx="15595">
                  <c:v>2.4572399999999999E-10</c:v>
                </c:pt>
                <c:pt idx="15596">
                  <c:v>2.4573900000000001E-10</c:v>
                </c:pt>
                <c:pt idx="15597">
                  <c:v>2.4575399999999999E-10</c:v>
                </c:pt>
                <c:pt idx="15598">
                  <c:v>2.4576900000000001E-10</c:v>
                </c:pt>
                <c:pt idx="15599">
                  <c:v>2.4580699999999998E-10</c:v>
                </c:pt>
                <c:pt idx="15600">
                  <c:v>2.45828E-10</c:v>
                </c:pt>
                <c:pt idx="15601">
                  <c:v>2.4583099999999998E-10</c:v>
                </c:pt>
                <c:pt idx="15602">
                  <c:v>2.4584E-10</c:v>
                </c:pt>
                <c:pt idx="15603">
                  <c:v>2.4587800000000002E-10</c:v>
                </c:pt>
                <c:pt idx="15604">
                  <c:v>2.4588300000000001E-10</c:v>
                </c:pt>
                <c:pt idx="15605">
                  <c:v>2.4588400000000002E-10</c:v>
                </c:pt>
                <c:pt idx="15606">
                  <c:v>2.4588699999999999E-10</c:v>
                </c:pt>
                <c:pt idx="15607">
                  <c:v>2.4589700000000002E-10</c:v>
                </c:pt>
                <c:pt idx="15608">
                  <c:v>2.4590800000000002E-10</c:v>
                </c:pt>
                <c:pt idx="15609">
                  <c:v>2.4591500000000002E-10</c:v>
                </c:pt>
                <c:pt idx="15610">
                  <c:v>2.4595500000000001E-10</c:v>
                </c:pt>
                <c:pt idx="15611">
                  <c:v>2.4596200000000001E-10</c:v>
                </c:pt>
                <c:pt idx="15612">
                  <c:v>2.4596399999999998E-10</c:v>
                </c:pt>
                <c:pt idx="15613">
                  <c:v>2.45978E-10</c:v>
                </c:pt>
                <c:pt idx="15614">
                  <c:v>2.4599300000000002E-10</c:v>
                </c:pt>
                <c:pt idx="15615">
                  <c:v>2.4599499999999999E-10</c:v>
                </c:pt>
                <c:pt idx="15616">
                  <c:v>2.4602300000000002E-10</c:v>
                </c:pt>
                <c:pt idx="15617">
                  <c:v>2.4602800000000001E-10</c:v>
                </c:pt>
                <c:pt idx="15618">
                  <c:v>2.4603699999999998E-10</c:v>
                </c:pt>
                <c:pt idx="15619">
                  <c:v>2.4604000000000001E-10</c:v>
                </c:pt>
                <c:pt idx="15620">
                  <c:v>2.4605499999999998E-10</c:v>
                </c:pt>
                <c:pt idx="15621">
                  <c:v>2.4612600000000002E-10</c:v>
                </c:pt>
                <c:pt idx="15622">
                  <c:v>2.4613299999999998E-10</c:v>
                </c:pt>
                <c:pt idx="15623">
                  <c:v>2.46135E-10</c:v>
                </c:pt>
                <c:pt idx="15624">
                  <c:v>2.4614300000000002E-10</c:v>
                </c:pt>
                <c:pt idx="15625">
                  <c:v>2.4614300000000002E-10</c:v>
                </c:pt>
                <c:pt idx="15626">
                  <c:v>2.4616700000000001E-10</c:v>
                </c:pt>
                <c:pt idx="15627">
                  <c:v>2.46196E-10</c:v>
                </c:pt>
                <c:pt idx="15628">
                  <c:v>2.4620300000000001E-10</c:v>
                </c:pt>
                <c:pt idx="15629">
                  <c:v>2.4623699999999999E-10</c:v>
                </c:pt>
                <c:pt idx="15630">
                  <c:v>2.4624000000000002E-10</c:v>
                </c:pt>
                <c:pt idx="15631">
                  <c:v>2.4628700000000001E-10</c:v>
                </c:pt>
                <c:pt idx="15632">
                  <c:v>2.46328E-10</c:v>
                </c:pt>
                <c:pt idx="15633">
                  <c:v>2.4634800000000002E-10</c:v>
                </c:pt>
                <c:pt idx="15634">
                  <c:v>2.4638400000000001E-10</c:v>
                </c:pt>
                <c:pt idx="15635">
                  <c:v>2.4639199999999998E-10</c:v>
                </c:pt>
                <c:pt idx="15636">
                  <c:v>2.46394E-10</c:v>
                </c:pt>
                <c:pt idx="15637">
                  <c:v>2.4643800000000001E-10</c:v>
                </c:pt>
                <c:pt idx="15638">
                  <c:v>2.46448E-10</c:v>
                </c:pt>
                <c:pt idx="15639">
                  <c:v>2.4645299999999999E-10</c:v>
                </c:pt>
                <c:pt idx="15640">
                  <c:v>2.4645799999999998E-10</c:v>
                </c:pt>
                <c:pt idx="15641">
                  <c:v>2.4645899999999999E-10</c:v>
                </c:pt>
                <c:pt idx="15642">
                  <c:v>2.4646999999999998E-10</c:v>
                </c:pt>
                <c:pt idx="15643">
                  <c:v>2.4651799999999998E-10</c:v>
                </c:pt>
                <c:pt idx="15644">
                  <c:v>2.4651999999999999E-10</c:v>
                </c:pt>
                <c:pt idx="15645">
                  <c:v>2.4652399999999998E-10</c:v>
                </c:pt>
                <c:pt idx="15646">
                  <c:v>2.4654800000000003E-10</c:v>
                </c:pt>
                <c:pt idx="15647">
                  <c:v>2.4657999999999999E-10</c:v>
                </c:pt>
                <c:pt idx="15648">
                  <c:v>2.4663200000000002E-10</c:v>
                </c:pt>
                <c:pt idx="15649">
                  <c:v>2.4664900000000001E-10</c:v>
                </c:pt>
                <c:pt idx="15650">
                  <c:v>2.4665699999999998E-10</c:v>
                </c:pt>
                <c:pt idx="15651">
                  <c:v>2.4666100000000001E-10</c:v>
                </c:pt>
                <c:pt idx="15652">
                  <c:v>2.4667300000000001E-10</c:v>
                </c:pt>
                <c:pt idx="15653">
                  <c:v>2.4668299999999999E-10</c:v>
                </c:pt>
                <c:pt idx="15654">
                  <c:v>2.4669899999999998E-10</c:v>
                </c:pt>
                <c:pt idx="15655">
                  <c:v>2.4672999999999998E-10</c:v>
                </c:pt>
                <c:pt idx="15656">
                  <c:v>2.4678900000000003E-10</c:v>
                </c:pt>
                <c:pt idx="15657">
                  <c:v>2.4681800000000002E-10</c:v>
                </c:pt>
                <c:pt idx="15658">
                  <c:v>2.4684100000000001E-10</c:v>
                </c:pt>
                <c:pt idx="15659">
                  <c:v>2.4686500000000001E-10</c:v>
                </c:pt>
                <c:pt idx="15660">
                  <c:v>2.4687E-10</c:v>
                </c:pt>
                <c:pt idx="15661">
                  <c:v>2.46876E-10</c:v>
                </c:pt>
                <c:pt idx="15662">
                  <c:v>2.4689899999999999E-10</c:v>
                </c:pt>
                <c:pt idx="15663">
                  <c:v>2.46907E-10</c:v>
                </c:pt>
                <c:pt idx="15664">
                  <c:v>2.46931E-10</c:v>
                </c:pt>
                <c:pt idx="15665">
                  <c:v>2.4695399999999999E-10</c:v>
                </c:pt>
                <c:pt idx="15666">
                  <c:v>2.46955E-10</c:v>
                </c:pt>
                <c:pt idx="15667">
                  <c:v>2.4696800000000001E-10</c:v>
                </c:pt>
                <c:pt idx="15668">
                  <c:v>2.4699900000000002E-10</c:v>
                </c:pt>
                <c:pt idx="15669">
                  <c:v>2.4701700000000002E-10</c:v>
                </c:pt>
                <c:pt idx="15670">
                  <c:v>2.4702200000000001E-10</c:v>
                </c:pt>
                <c:pt idx="15671">
                  <c:v>2.4703500000000002E-10</c:v>
                </c:pt>
                <c:pt idx="15672">
                  <c:v>2.47051E-10</c:v>
                </c:pt>
                <c:pt idx="15673">
                  <c:v>2.4705300000000002E-10</c:v>
                </c:pt>
                <c:pt idx="15674">
                  <c:v>2.4707100000000001E-10</c:v>
                </c:pt>
                <c:pt idx="15675">
                  <c:v>2.47093E-10</c:v>
                </c:pt>
                <c:pt idx="15676">
                  <c:v>2.47106E-10</c:v>
                </c:pt>
                <c:pt idx="15677">
                  <c:v>2.47112E-10</c:v>
                </c:pt>
                <c:pt idx="15678">
                  <c:v>2.47124E-10</c:v>
                </c:pt>
                <c:pt idx="15679">
                  <c:v>2.4712699999999998E-10</c:v>
                </c:pt>
                <c:pt idx="15680">
                  <c:v>2.4715899999999999E-10</c:v>
                </c:pt>
                <c:pt idx="15681">
                  <c:v>2.4717099999999999E-10</c:v>
                </c:pt>
                <c:pt idx="15682">
                  <c:v>2.4718799999999998E-10</c:v>
                </c:pt>
                <c:pt idx="15683">
                  <c:v>2.4719E-10</c:v>
                </c:pt>
                <c:pt idx="15684">
                  <c:v>2.4719200000000002E-10</c:v>
                </c:pt>
                <c:pt idx="15685">
                  <c:v>2.4720699999999999E-10</c:v>
                </c:pt>
                <c:pt idx="15686">
                  <c:v>2.4722800000000002E-10</c:v>
                </c:pt>
                <c:pt idx="15687">
                  <c:v>2.4726400000000002E-10</c:v>
                </c:pt>
                <c:pt idx="15688">
                  <c:v>2.4728499999999999E-10</c:v>
                </c:pt>
                <c:pt idx="15689">
                  <c:v>2.4730100000000002E-10</c:v>
                </c:pt>
                <c:pt idx="15690">
                  <c:v>2.4732500000000002E-10</c:v>
                </c:pt>
                <c:pt idx="15691">
                  <c:v>2.47341E-10</c:v>
                </c:pt>
                <c:pt idx="15692">
                  <c:v>2.4734900000000002E-10</c:v>
                </c:pt>
                <c:pt idx="15693">
                  <c:v>2.4736199999999998E-10</c:v>
                </c:pt>
                <c:pt idx="15694">
                  <c:v>2.4738099999999999E-10</c:v>
                </c:pt>
                <c:pt idx="15695">
                  <c:v>2.4743399999999998E-10</c:v>
                </c:pt>
                <c:pt idx="15696">
                  <c:v>2.4743900000000002E-10</c:v>
                </c:pt>
                <c:pt idx="15697">
                  <c:v>2.4745800000000003E-10</c:v>
                </c:pt>
                <c:pt idx="15698">
                  <c:v>2.4746800000000001E-10</c:v>
                </c:pt>
                <c:pt idx="15699">
                  <c:v>2.4747500000000002E-10</c:v>
                </c:pt>
                <c:pt idx="15700">
                  <c:v>2.4748100000000002E-10</c:v>
                </c:pt>
                <c:pt idx="15701">
                  <c:v>2.4749300000000002E-10</c:v>
                </c:pt>
                <c:pt idx="15702">
                  <c:v>2.4750000000000002E-10</c:v>
                </c:pt>
                <c:pt idx="15703">
                  <c:v>2.4751700000000001E-10</c:v>
                </c:pt>
                <c:pt idx="15704">
                  <c:v>2.4753400000000001E-10</c:v>
                </c:pt>
                <c:pt idx="15705">
                  <c:v>2.4754999999999999E-10</c:v>
                </c:pt>
                <c:pt idx="15706">
                  <c:v>2.47551E-10</c:v>
                </c:pt>
                <c:pt idx="15707">
                  <c:v>2.47552E-10</c:v>
                </c:pt>
                <c:pt idx="15708">
                  <c:v>2.47558E-10</c:v>
                </c:pt>
                <c:pt idx="15709">
                  <c:v>2.4756500000000001E-10</c:v>
                </c:pt>
                <c:pt idx="15710">
                  <c:v>2.4757899999999998E-10</c:v>
                </c:pt>
                <c:pt idx="15711">
                  <c:v>2.4762799999999998E-10</c:v>
                </c:pt>
                <c:pt idx="15712">
                  <c:v>2.47672E-10</c:v>
                </c:pt>
                <c:pt idx="15713">
                  <c:v>2.4769100000000001E-10</c:v>
                </c:pt>
                <c:pt idx="15714">
                  <c:v>2.4769200000000002E-10</c:v>
                </c:pt>
                <c:pt idx="15715">
                  <c:v>2.4769399999999998E-10</c:v>
                </c:pt>
                <c:pt idx="15716">
                  <c:v>2.4770500000000003E-10</c:v>
                </c:pt>
                <c:pt idx="15717">
                  <c:v>2.4775900000000002E-10</c:v>
                </c:pt>
                <c:pt idx="15718">
                  <c:v>2.4777799999999998E-10</c:v>
                </c:pt>
                <c:pt idx="15719">
                  <c:v>2.4780299999999999E-10</c:v>
                </c:pt>
                <c:pt idx="15720">
                  <c:v>2.4781E-10</c:v>
                </c:pt>
                <c:pt idx="15721">
                  <c:v>2.4782099999999999E-10</c:v>
                </c:pt>
                <c:pt idx="15722">
                  <c:v>2.4786000000000001E-10</c:v>
                </c:pt>
                <c:pt idx="15723">
                  <c:v>2.47877E-10</c:v>
                </c:pt>
                <c:pt idx="15724">
                  <c:v>2.4789100000000002E-10</c:v>
                </c:pt>
                <c:pt idx="15725">
                  <c:v>2.4789100000000002E-10</c:v>
                </c:pt>
                <c:pt idx="15726">
                  <c:v>2.47895E-10</c:v>
                </c:pt>
                <c:pt idx="15727">
                  <c:v>2.4791400000000001E-10</c:v>
                </c:pt>
                <c:pt idx="15728">
                  <c:v>2.4798600000000001E-10</c:v>
                </c:pt>
                <c:pt idx="15729">
                  <c:v>2.4799400000000002E-10</c:v>
                </c:pt>
                <c:pt idx="15730">
                  <c:v>2.4799800000000001E-10</c:v>
                </c:pt>
                <c:pt idx="15731">
                  <c:v>2.4801800000000002E-10</c:v>
                </c:pt>
                <c:pt idx="15732">
                  <c:v>2.4802900000000001E-10</c:v>
                </c:pt>
                <c:pt idx="15733">
                  <c:v>2.4805900000000001E-10</c:v>
                </c:pt>
                <c:pt idx="15734">
                  <c:v>2.4805900000000001E-10</c:v>
                </c:pt>
                <c:pt idx="15735">
                  <c:v>2.4816499999999999E-10</c:v>
                </c:pt>
                <c:pt idx="15736">
                  <c:v>2.48172E-10</c:v>
                </c:pt>
                <c:pt idx="15737">
                  <c:v>2.4817599999999998E-10</c:v>
                </c:pt>
                <c:pt idx="15738">
                  <c:v>2.4817900000000001E-10</c:v>
                </c:pt>
                <c:pt idx="15739">
                  <c:v>2.4821500000000001E-10</c:v>
                </c:pt>
                <c:pt idx="15740">
                  <c:v>2.4823699999999999E-10</c:v>
                </c:pt>
                <c:pt idx="15741">
                  <c:v>2.4824000000000001E-10</c:v>
                </c:pt>
                <c:pt idx="15742">
                  <c:v>2.48341E-10</c:v>
                </c:pt>
                <c:pt idx="15743">
                  <c:v>2.48359E-10</c:v>
                </c:pt>
                <c:pt idx="15744">
                  <c:v>2.4836399999999999E-10</c:v>
                </c:pt>
                <c:pt idx="15745">
                  <c:v>2.48383E-10</c:v>
                </c:pt>
                <c:pt idx="15746">
                  <c:v>2.4839200000000002E-10</c:v>
                </c:pt>
                <c:pt idx="15747">
                  <c:v>2.4840599999999999E-10</c:v>
                </c:pt>
                <c:pt idx="15748">
                  <c:v>2.4843599999999999E-10</c:v>
                </c:pt>
                <c:pt idx="15749">
                  <c:v>2.4844699999999998E-10</c:v>
                </c:pt>
                <c:pt idx="15750">
                  <c:v>2.4845000000000001E-10</c:v>
                </c:pt>
                <c:pt idx="15751">
                  <c:v>2.48461E-10</c:v>
                </c:pt>
                <c:pt idx="15752">
                  <c:v>2.48461E-10</c:v>
                </c:pt>
                <c:pt idx="15753">
                  <c:v>2.4846900000000001E-10</c:v>
                </c:pt>
                <c:pt idx="15754">
                  <c:v>2.4847099999999998E-10</c:v>
                </c:pt>
                <c:pt idx="15755">
                  <c:v>2.4852699999999999E-10</c:v>
                </c:pt>
                <c:pt idx="15756">
                  <c:v>2.4854299999999998E-10</c:v>
                </c:pt>
                <c:pt idx="15757">
                  <c:v>2.48546E-10</c:v>
                </c:pt>
                <c:pt idx="15758">
                  <c:v>2.4855400000000002E-10</c:v>
                </c:pt>
                <c:pt idx="15759">
                  <c:v>2.48612E-10</c:v>
                </c:pt>
                <c:pt idx="15760">
                  <c:v>2.4866499999999999E-10</c:v>
                </c:pt>
                <c:pt idx="15761">
                  <c:v>2.48678E-10</c:v>
                </c:pt>
                <c:pt idx="15762">
                  <c:v>2.48715E-10</c:v>
                </c:pt>
                <c:pt idx="15763">
                  <c:v>2.4871799999999998E-10</c:v>
                </c:pt>
                <c:pt idx="15764">
                  <c:v>2.48727E-10</c:v>
                </c:pt>
                <c:pt idx="15765">
                  <c:v>2.4876400000000001E-10</c:v>
                </c:pt>
                <c:pt idx="15766">
                  <c:v>2.4877700000000002E-10</c:v>
                </c:pt>
                <c:pt idx="15767">
                  <c:v>2.4879799999999999E-10</c:v>
                </c:pt>
                <c:pt idx="15768">
                  <c:v>2.48805E-10</c:v>
                </c:pt>
                <c:pt idx="15769">
                  <c:v>2.4882600000000003E-10</c:v>
                </c:pt>
                <c:pt idx="15770">
                  <c:v>2.4884800000000001E-10</c:v>
                </c:pt>
                <c:pt idx="15771">
                  <c:v>2.48859E-10</c:v>
                </c:pt>
                <c:pt idx="15772">
                  <c:v>2.4886800000000002E-10</c:v>
                </c:pt>
                <c:pt idx="15773">
                  <c:v>2.4887200000000001E-10</c:v>
                </c:pt>
                <c:pt idx="15774">
                  <c:v>2.4887400000000002E-10</c:v>
                </c:pt>
                <c:pt idx="15775">
                  <c:v>2.4893499999999998E-10</c:v>
                </c:pt>
                <c:pt idx="15776">
                  <c:v>2.4895499999999999E-10</c:v>
                </c:pt>
                <c:pt idx="15777">
                  <c:v>2.4896300000000001E-10</c:v>
                </c:pt>
                <c:pt idx="15778">
                  <c:v>2.48968E-10</c:v>
                </c:pt>
                <c:pt idx="15779">
                  <c:v>2.4897099999999998E-10</c:v>
                </c:pt>
                <c:pt idx="15780">
                  <c:v>2.4899499999999998E-10</c:v>
                </c:pt>
                <c:pt idx="15781">
                  <c:v>2.4901899999999998E-10</c:v>
                </c:pt>
                <c:pt idx="15782">
                  <c:v>2.49028E-10</c:v>
                </c:pt>
                <c:pt idx="15783">
                  <c:v>2.4904E-10</c:v>
                </c:pt>
                <c:pt idx="15784">
                  <c:v>2.4904299999999997E-10</c:v>
                </c:pt>
                <c:pt idx="15785">
                  <c:v>2.4904399999999998E-10</c:v>
                </c:pt>
                <c:pt idx="15786">
                  <c:v>2.4906600000000002E-10</c:v>
                </c:pt>
                <c:pt idx="15787">
                  <c:v>2.4911599999999998E-10</c:v>
                </c:pt>
                <c:pt idx="15788">
                  <c:v>2.4912700000000002E-10</c:v>
                </c:pt>
                <c:pt idx="15789">
                  <c:v>2.4914400000000001E-10</c:v>
                </c:pt>
                <c:pt idx="15790">
                  <c:v>2.4915899999999999E-10</c:v>
                </c:pt>
                <c:pt idx="15791">
                  <c:v>2.49178E-10</c:v>
                </c:pt>
                <c:pt idx="15792">
                  <c:v>2.4919599999999999E-10</c:v>
                </c:pt>
                <c:pt idx="15793">
                  <c:v>2.4920699999999999E-10</c:v>
                </c:pt>
                <c:pt idx="15794">
                  <c:v>2.4923400000000001E-10</c:v>
                </c:pt>
                <c:pt idx="15795">
                  <c:v>2.4926799999999999E-10</c:v>
                </c:pt>
                <c:pt idx="15796">
                  <c:v>2.4927899999999998E-10</c:v>
                </c:pt>
                <c:pt idx="15797">
                  <c:v>2.4930100000000002E-10</c:v>
                </c:pt>
                <c:pt idx="15798">
                  <c:v>2.49305E-10</c:v>
                </c:pt>
                <c:pt idx="15799">
                  <c:v>2.49311E-10</c:v>
                </c:pt>
                <c:pt idx="15800">
                  <c:v>2.4931200000000001E-10</c:v>
                </c:pt>
                <c:pt idx="15801">
                  <c:v>2.49323E-10</c:v>
                </c:pt>
                <c:pt idx="15802">
                  <c:v>2.4936299999999998E-10</c:v>
                </c:pt>
                <c:pt idx="15803">
                  <c:v>2.4937499999999998E-10</c:v>
                </c:pt>
                <c:pt idx="15804">
                  <c:v>2.4937599999999999E-10</c:v>
                </c:pt>
                <c:pt idx="15805">
                  <c:v>2.4944500000000001E-10</c:v>
                </c:pt>
                <c:pt idx="15806">
                  <c:v>2.4944500000000001E-10</c:v>
                </c:pt>
                <c:pt idx="15807">
                  <c:v>2.4945E-10</c:v>
                </c:pt>
                <c:pt idx="15808">
                  <c:v>2.4947600000000002E-10</c:v>
                </c:pt>
                <c:pt idx="15809">
                  <c:v>2.4952900000000001E-10</c:v>
                </c:pt>
                <c:pt idx="15810">
                  <c:v>2.4954499999999999E-10</c:v>
                </c:pt>
                <c:pt idx="15811">
                  <c:v>2.49546E-10</c:v>
                </c:pt>
                <c:pt idx="15812">
                  <c:v>2.4957E-10</c:v>
                </c:pt>
                <c:pt idx="15813">
                  <c:v>2.49576E-10</c:v>
                </c:pt>
                <c:pt idx="15814">
                  <c:v>2.4958300000000001E-10</c:v>
                </c:pt>
                <c:pt idx="15815">
                  <c:v>2.4959000000000001E-10</c:v>
                </c:pt>
                <c:pt idx="15816">
                  <c:v>2.4960399999999998E-10</c:v>
                </c:pt>
                <c:pt idx="15817">
                  <c:v>2.49624E-10</c:v>
                </c:pt>
                <c:pt idx="15818">
                  <c:v>2.4964099999999999E-10</c:v>
                </c:pt>
                <c:pt idx="15819">
                  <c:v>2.49655E-10</c:v>
                </c:pt>
                <c:pt idx="15820">
                  <c:v>2.4965999999999999E-10</c:v>
                </c:pt>
                <c:pt idx="15821">
                  <c:v>2.4969200000000001E-10</c:v>
                </c:pt>
                <c:pt idx="15822">
                  <c:v>2.4969599999999999E-10</c:v>
                </c:pt>
                <c:pt idx="15823">
                  <c:v>2.4972499999999998E-10</c:v>
                </c:pt>
                <c:pt idx="15824">
                  <c:v>2.49793E-10</c:v>
                </c:pt>
                <c:pt idx="15825">
                  <c:v>2.4980100000000001E-10</c:v>
                </c:pt>
                <c:pt idx="15826">
                  <c:v>2.4980200000000002E-10</c:v>
                </c:pt>
                <c:pt idx="15827">
                  <c:v>2.49823E-10</c:v>
                </c:pt>
                <c:pt idx="15828">
                  <c:v>2.4983200000000002E-10</c:v>
                </c:pt>
                <c:pt idx="15829">
                  <c:v>2.4984300000000001E-10</c:v>
                </c:pt>
                <c:pt idx="15830">
                  <c:v>2.4988799999999999E-10</c:v>
                </c:pt>
                <c:pt idx="15831">
                  <c:v>2.4989299999999998E-10</c:v>
                </c:pt>
                <c:pt idx="15832">
                  <c:v>2.4994799999999998E-10</c:v>
                </c:pt>
                <c:pt idx="15833">
                  <c:v>2.4995200000000002E-10</c:v>
                </c:pt>
                <c:pt idx="15834">
                  <c:v>2.4995800000000002E-10</c:v>
                </c:pt>
                <c:pt idx="15835">
                  <c:v>2.49974E-10</c:v>
                </c:pt>
                <c:pt idx="15836">
                  <c:v>2.5002400000000001E-10</c:v>
                </c:pt>
                <c:pt idx="15837">
                  <c:v>2.5005099999999999E-10</c:v>
                </c:pt>
                <c:pt idx="15838">
                  <c:v>2.50053E-10</c:v>
                </c:pt>
                <c:pt idx="15839">
                  <c:v>2.5009199999999998E-10</c:v>
                </c:pt>
                <c:pt idx="15840">
                  <c:v>2.5015100000000002E-10</c:v>
                </c:pt>
                <c:pt idx="15841">
                  <c:v>2.5015899999999998E-10</c:v>
                </c:pt>
                <c:pt idx="15842">
                  <c:v>2.5019499999999998E-10</c:v>
                </c:pt>
                <c:pt idx="15843">
                  <c:v>2.50197E-10</c:v>
                </c:pt>
                <c:pt idx="15844">
                  <c:v>2.50209E-10</c:v>
                </c:pt>
                <c:pt idx="15845">
                  <c:v>2.5021600000000001E-10</c:v>
                </c:pt>
                <c:pt idx="15846">
                  <c:v>2.5022900000000002E-10</c:v>
                </c:pt>
                <c:pt idx="15847">
                  <c:v>2.5023099999999998E-10</c:v>
                </c:pt>
                <c:pt idx="15848">
                  <c:v>2.5023199999999999E-10</c:v>
                </c:pt>
                <c:pt idx="15849">
                  <c:v>2.5028900000000001E-10</c:v>
                </c:pt>
                <c:pt idx="15850">
                  <c:v>2.503E-10</c:v>
                </c:pt>
                <c:pt idx="15851">
                  <c:v>2.50318E-10</c:v>
                </c:pt>
                <c:pt idx="15852">
                  <c:v>2.5032000000000002E-10</c:v>
                </c:pt>
                <c:pt idx="15853">
                  <c:v>2.5034400000000002E-10</c:v>
                </c:pt>
                <c:pt idx="15854">
                  <c:v>2.5034599999999999E-10</c:v>
                </c:pt>
                <c:pt idx="15855">
                  <c:v>2.5035899999999999E-10</c:v>
                </c:pt>
                <c:pt idx="15856">
                  <c:v>2.5036999999999998E-10</c:v>
                </c:pt>
                <c:pt idx="15857">
                  <c:v>2.5039899999999997E-10</c:v>
                </c:pt>
                <c:pt idx="15858">
                  <c:v>2.5042100000000001E-10</c:v>
                </c:pt>
                <c:pt idx="15859">
                  <c:v>2.5044600000000002E-10</c:v>
                </c:pt>
                <c:pt idx="15860">
                  <c:v>2.5048399999999998E-10</c:v>
                </c:pt>
                <c:pt idx="15861">
                  <c:v>2.5048700000000001E-10</c:v>
                </c:pt>
                <c:pt idx="15862">
                  <c:v>2.5050100000000002E-10</c:v>
                </c:pt>
                <c:pt idx="15863">
                  <c:v>2.5051200000000001E-10</c:v>
                </c:pt>
                <c:pt idx="15864">
                  <c:v>2.5052599999999998E-10</c:v>
                </c:pt>
                <c:pt idx="15865">
                  <c:v>2.5053100000000002E-10</c:v>
                </c:pt>
                <c:pt idx="15866">
                  <c:v>2.50534E-10</c:v>
                </c:pt>
                <c:pt idx="15867">
                  <c:v>2.5054999999999998E-10</c:v>
                </c:pt>
                <c:pt idx="15868">
                  <c:v>2.5058699999999998E-10</c:v>
                </c:pt>
                <c:pt idx="15869">
                  <c:v>2.5060800000000001E-10</c:v>
                </c:pt>
                <c:pt idx="15870">
                  <c:v>2.5060900000000002E-10</c:v>
                </c:pt>
                <c:pt idx="15871">
                  <c:v>2.5061699999999998E-10</c:v>
                </c:pt>
                <c:pt idx="15872">
                  <c:v>2.5064500000000002E-10</c:v>
                </c:pt>
                <c:pt idx="15873">
                  <c:v>2.5067400000000001E-10</c:v>
                </c:pt>
                <c:pt idx="15874">
                  <c:v>2.5070099999999998E-10</c:v>
                </c:pt>
                <c:pt idx="15875">
                  <c:v>2.5071299999999998E-10</c:v>
                </c:pt>
                <c:pt idx="15876">
                  <c:v>2.5071600000000001E-10</c:v>
                </c:pt>
                <c:pt idx="15877">
                  <c:v>2.5074299999999998E-10</c:v>
                </c:pt>
                <c:pt idx="15878">
                  <c:v>2.5075499999999998E-10</c:v>
                </c:pt>
                <c:pt idx="15879">
                  <c:v>2.50763E-10</c:v>
                </c:pt>
                <c:pt idx="15880">
                  <c:v>2.5079299999999999E-10</c:v>
                </c:pt>
                <c:pt idx="15881">
                  <c:v>2.5079600000000002E-10</c:v>
                </c:pt>
                <c:pt idx="15882">
                  <c:v>2.5081300000000001E-10</c:v>
                </c:pt>
                <c:pt idx="15883">
                  <c:v>2.5081499999999998E-10</c:v>
                </c:pt>
                <c:pt idx="15884">
                  <c:v>2.5082699999999998E-10</c:v>
                </c:pt>
                <c:pt idx="15885">
                  <c:v>2.5083200000000002E-10</c:v>
                </c:pt>
                <c:pt idx="15886">
                  <c:v>2.5083499999999999E-10</c:v>
                </c:pt>
                <c:pt idx="15887">
                  <c:v>2.5090599999999998E-10</c:v>
                </c:pt>
                <c:pt idx="15888">
                  <c:v>2.5092200000000002E-10</c:v>
                </c:pt>
                <c:pt idx="15889">
                  <c:v>2.5093099999999999E-10</c:v>
                </c:pt>
                <c:pt idx="15890">
                  <c:v>2.5095700000000001E-10</c:v>
                </c:pt>
                <c:pt idx="15891">
                  <c:v>2.5100999999999999E-10</c:v>
                </c:pt>
                <c:pt idx="15892">
                  <c:v>2.5102199999999999E-10</c:v>
                </c:pt>
                <c:pt idx="15893">
                  <c:v>2.5102699999999999E-10</c:v>
                </c:pt>
                <c:pt idx="15894">
                  <c:v>2.5103399999999999E-10</c:v>
                </c:pt>
                <c:pt idx="15895">
                  <c:v>2.5104999999999998E-10</c:v>
                </c:pt>
                <c:pt idx="15896">
                  <c:v>2.51071E-10</c:v>
                </c:pt>
                <c:pt idx="15897">
                  <c:v>2.5110499999999998E-10</c:v>
                </c:pt>
                <c:pt idx="15898">
                  <c:v>2.5111600000000002E-10</c:v>
                </c:pt>
                <c:pt idx="15899">
                  <c:v>2.5113300000000002E-10</c:v>
                </c:pt>
                <c:pt idx="15900">
                  <c:v>2.5115600000000001E-10</c:v>
                </c:pt>
                <c:pt idx="15901">
                  <c:v>2.51167E-10</c:v>
                </c:pt>
                <c:pt idx="15902">
                  <c:v>2.5116800000000001E-10</c:v>
                </c:pt>
                <c:pt idx="15903">
                  <c:v>2.5117199999999999E-10</c:v>
                </c:pt>
                <c:pt idx="15904">
                  <c:v>2.5121399999999999E-10</c:v>
                </c:pt>
                <c:pt idx="15905">
                  <c:v>2.5121899999999998E-10</c:v>
                </c:pt>
                <c:pt idx="15906">
                  <c:v>2.5122400000000002E-10</c:v>
                </c:pt>
                <c:pt idx="15907">
                  <c:v>2.5123199999999999E-10</c:v>
                </c:pt>
                <c:pt idx="15908">
                  <c:v>2.5124999999999999E-10</c:v>
                </c:pt>
                <c:pt idx="15909">
                  <c:v>2.5126099999999998E-10</c:v>
                </c:pt>
                <c:pt idx="15910">
                  <c:v>2.5126799999999998E-10</c:v>
                </c:pt>
                <c:pt idx="15911">
                  <c:v>2.5129099999999998E-10</c:v>
                </c:pt>
                <c:pt idx="15912">
                  <c:v>2.5136800000000002E-10</c:v>
                </c:pt>
                <c:pt idx="15913">
                  <c:v>2.5139399999999998E-10</c:v>
                </c:pt>
                <c:pt idx="15914">
                  <c:v>2.5141700000000002E-10</c:v>
                </c:pt>
                <c:pt idx="15915">
                  <c:v>2.5142499999999999E-10</c:v>
                </c:pt>
                <c:pt idx="15916">
                  <c:v>2.5146400000000001E-10</c:v>
                </c:pt>
                <c:pt idx="15917">
                  <c:v>2.5147000000000001E-10</c:v>
                </c:pt>
                <c:pt idx="15918">
                  <c:v>2.5147000000000001E-10</c:v>
                </c:pt>
                <c:pt idx="15919">
                  <c:v>2.5149099999999998E-10</c:v>
                </c:pt>
                <c:pt idx="15920">
                  <c:v>2.5150000000000001E-10</c:v>
                </c:pt>
                <c:pt idx="15921">
                  <c:v>2.5152599999999997E-10</c:v>
                </c:pt>
                <c:pt idx="15922">
                  <c:v>2.5153999999999999E-10</c:v>
                </c:pt>
                <c:pt idx="15923">
                  <c:v>2.5159399999999999E-10</c:v>
                </c:pt>
                <c:pt idx="15924">
                  <c:v>2.5160200000000001E-10</c:v>
                </c:pt>
                <c:pt idx="15925">
                  <c:v>2.5165399999999999E-10</c:v>
                </c:pt>
                <c:pt idx="15926">
                  <c:v>2.51698E-10</c:v>
                </c:pt>
                <c:pt idx="15927">
                  <c:v>2.5173099999999998E-10</c:v>
                </c:pt>
                <c:pt idx="15928">
                  <c:v>2.5173299999999999E-10</c:v>
                </c:pt>
                <c:pt idx="15929">
                  <c:v>2.5173799999999998E-10</c:v>
                </c:pt>
                <c:pt idx="15930">
                  <c:v>2.5177100000000001E-10</c:v>
                </c:pt>
                <c:pt idx="15931">
                  <c:v>2.5177900000000003E-10</c:v>
                </c:pt>
                <c:pt idx="15932">
                  <c:v>2.5178900000000001E-10</c:v>
                </c:pt>
                <c:pt idx="15933">
                  <c:v>2.5179199999999998E-10</c:v>
                </c:pt>
                <c:pt idx="15934">
                  <c:v>2.5179799999999998E-10</c:v>
                </c:pt>
                <c:pt idx="15935">
                  <c:v>2.5182700000000002E-10</c:v>
                </c:pt>
                <c:pt idx="15936">
                  <c:v>2.51836E-10</c:v>
                </c:pt>
                <c:pt idx="15937">
                  <c:v>2.5189499999999999E-10</c:v>
                </c:pt>
                <c:pt idx="15938">
                  <c:v>2.5191199999999998E-10</c:v>
                </c:pt>
                <c:pt idx="15939">
                  <c:v>2.5194700000000002E-10</c:v>
                </c:pt>
                <c:pt idx="15940">
                  <c:v>2.5194799999999998E-10</c:v>
                </c:pt>
                <c:pt idx="15941">
                  <c:v>2.5196099999999998E-10</c:v>
                </c:pt>
                <c:pt idx="15942">
                  <c:v>2.5197600000000001E-10</c:v>
                </c:pt>
                <c:pt idx="15943">
                  <c:v>2.5198999999999997E-10</c:v>
                </c:pt>
                <c:pt idx="15944">
                  <c:v>2.5199099999999998E-10</c:v>
                </c:pt>
                <c:pt idx="15945">
                  <c:v>2.5202400000000001E-10</c:v>
                </c:pt>
                <c:pt idx="15946">
                  <c:v>2.5206700000000001E-10</c:v>
                </c:pt>
                <c:pt idx="15947">
                  <c:v>2.5208400000000001E-10</c:v>
                </c:pt>
                <c:pt idx="15948">
                  <c:v>2.5209800000000002E-10</c:v>
                </c:pt>
                <c:pt idx="15949">
                  <c:v>2.5211799999999999E-10</c:v>
                </c:pt>
                <c:pt idx="15950">
                  <c:v>2.52132E-10</c:v>
                </c:pt>
                <c:pt idx="15951">
                  <c:v>2.5213400000000002E-10</c:v>
                </c:pt>
                <c:pt idx="15952">
                  <c:v>2.5213599999999999E-10</c:v>
                </c:pt>
                <c:pt idx="15953">
                  <c:v>2.52162E-10</c:v>
                </c:pt>
                <c:pt idx="15954">
                  <c:v>2.5216900000000001E-10</c:v>
                </c:pt>
                <c:pt idx="15955">
                  <c:v>2.5218399999999998E-10</c:v>
                </c:pt>
                <c:pt idx="15956">
                  <c:v>2.52198E-10</c:v>
                </c:pt>
                <c:pt idx="15957">
                  <c:v>2.5220699999999997E-10</c:v>
                </c:pt>
                <c:pt idx="15958">
                  <c:v>2.5222499999999997E-10</c:v>
                </c:pt>
                <c:pt idx="15959">
                  <c:v>2.5223799999999998E-10</c:v>
                </c:pt>
                <c:pt idx="15960">
                  <c:v>2.5224300000000003E-10</c:v>
                </c:pt>
                <c:pt idx="15961">
                  <c:v>2.52252E-10</c:v>
                </c:pt>
                <c:pt idx="15962">
                  <c:v>2.5225900000000001E-10</c:v>
                </c:pt>
                <c:pt idx="15963">
                  <c:v>2.5229199999999998E-10</c:v>
                </c:pt>
                <c:pt idx="15964">
                  <c:v>2.5229199999999998E-10</c:v>
                </c:pt>
                <c:pt idx="15965">
                  <c:v>2.5230700000000001E-10</c:v>
                </c:pt>
                <c:pt idx="15966">
                  <c:v>2.5231300000000001E-10</c:v>
                </c:pt>
                <c:pt idx="15967">
                  <c:v>2.5231900000000001E-10</c:v>
                </c:pt>
                <c:pt idx="15968">
                  <c:v>2.5235100000000002E-10</c:v>
                </c:pt>
                <c:pt idx="15969">
                  <c:v>2.5236800000000001E-10</c:v>
                </c:pt>
                <c:pt idx="15970">
                  <c:v>2.5238299999999999E-10</c:v>
                </c:pt>
                <c:pt idx="15971">
                  <c:v>2.5242200000000001E-10</c:v>
                </c:pt>
                <c:pt idx="15972">
                  <c:v>2.5242800000000001E-10</c:v>
                </c:pt>
                <c:pt idx="15973">
                  <c:v>2.52433E-10</c:v>
                </c:pt>
                <c:pt idx="15974">
                  <c:v>2.52439E-10</c:v>
                </c:pt>
                <c:pt idx="15975">
                  <c:v>2.5247700000000002E-10</c:v>
                </c:pt>
                <c:pt idx="15976">
                  <c:v>2.52493E-10</c:v>
                </c:pt>
                <c:pt idx="15977">
                  <c:v>2.52511E-10</c:v>
                </c:pt>
                <c:pt idx="15978">
                  <c:v>2.5258699999999998E-10</c:v>
                </c:pt>
                <c:pt idx="15979">
                  <c:v>2.5260900000000001E-10</c:v>
                </c:pt>
                <c:pt idx="15980">
                  <c:v>2.5262499999999999E-10</c:v>
                </c:pt>
                <c:pt idx="15981">
                  <c:v>2.5262899999999998E-10</c:v>
                </c:pt>
                <c:pt idx="15982">
                  <c:v>2.5265100000000001E-10</c:v>
                </c:pt>
                <c:pt idx="15983">
                  <c:v>2.5266599999999998E-10</c:v>
                </c:pt>
                <c:pt idx="15984">
                  <c:v>2.5266900000000001E-10</c:v>
                </c:pt>
                <c:pt idx="15985">
                  <c:v>2.5278400000000001E-10</c:v>
                </c:pt>
                <c:pt idx="15986">
                  <c:v>2.5280499999999999E-10</c:v>
                </c:pt>
                <c:pt idx="15987">
                  <c:v>2.5282999999999999E-10</c:v>
                </c:pt>
                <c:pt idx="15988">
                  <c:v>2.5284400000000001E-10</c:v>
                </c:pt>
                <c:pt idx="15989">
                  <c:v>2.5284699999999999E-10</c:v>
                </c:pt>
                <c:pt idx="15990">
                  <c:v>2.5288899999999998E-10</c:v>
                </c:pt>
                <c:pt idx="15991">
                  <c:v>2.5289900000000002E-10</c:v>
                </c:pt>
                <c:pt idx="15992">
                  <c:v>2.5291100000000002E-10</c:v>
                </c:pt>
                <c:pt idx="15993">
                  <c:v>2.5291399999999999E-10</c:v>
                </c:pt>
                <c:pt idx="15994">
                  <c:v>2.5293699999999998E-10</c:v>
                </c:pt>
                <c:pt idx="15995">
                  <c:v>2.52963E-10</c:v>
                </c:pt>
                <c:pt idx="15996">
                  <c:v>2.5297600000000001E-10</c:v>
                </c:pt>
                <c:pt idx="15997">
                  <c:v>2.5297899999999998E-10</c:v>
                </c:pt>
                <c:pt idx="15998">
                  <c:v>2.53017E-10</c:v>
                </c:pt>
                <c:pt idx="15999">
                  <c:v>2.5305199999999999E-10</c:v>
                </c:pt>
                <c:pt idx="16000">
                  <c:v>2.5306E-10</c:v>
                </c:pt>
                <c:pt idx="16001">
                  <c:v>2.5306800000000002E-10</c:v>
                </c:pt>
                <c:pt idx="16002">
                  <c:v>2.5307499999999998E-10</c:v>
                </c:pt>
                <c:pt idx="16003">
                  <c:v>2.5309800000000002E-10</c:v>
                </c:pt>
                <c:pt idx="16004">
                  <c:v>2.5312E-10</c:v>
                </c:pt>
                <c:pt idx="16005">
                  <c:v>2.5313099999999999E-10</c:v>
                </c:pt>
                <c:pt idx="16006">
                  <c:v>2.5314500000000001E-10</c:v>
                </c:pt>
                <c:pt idx="16007">
                  <c:v>2.5319400000000002E-10</c:v>
                </c:pt>
                <c:pt idx="16008">
                  <c:v>2.5320299999999999E-10</c:v>
                </c:pt>
                <c:pt idx="16009">
                  <c:v>2.5320899999999999E-10</c:v>
                </c:pt>
                <c:pt idx="16010">
                  <c:v>2.53235E-10</c:v>
                </c:pt>
                <c:pt idx="16011">
                  <c:v>2.53265E-10</c:v>
                </c:pt>
                <c:pt idx="16012">
                  <c:v>2.5326700000000002E-10</c:v>
                </c:pt>
                <c:pt idx="16013">
                  <c:v>2.5329100000000002E-10</c:v>
                </c:pt>
                <c:pt idx="16014">
                  <c:v>2.5331500000000002E-10</c:v>
                </c:pt>
                <c:pt idx="16015">
                  <c:v>2.5331799999999999E-10</c:v>
                </c:pt>
                <c:pt idx="16016">
                  <c:v>2.53325E-10</c:v>
                </c:pt>
                <c:pt idx="16017">
                  <c:v>2.53343E-10</c:v>
                </c:pt>
                <c:pt idx="16018">
                  <c:v>2.5341200000000002E-10</c:v>
                </c:pt>
                <c:pt idx="16019">
                  <c:v>2.5341600000000001E-10</c:v>
                </c:pt>
                <c:pt idx="16020">
                  <c:v>2.5341700000000002E-10</c:v>
                </c:pt>
                <c:pt idx="16021">
                  <c:v>2.5343500000000001E-10</c:v>
                </c:pt>
                <c:pt idx="16022">
                  <c:v>2.5344800000000002E-10</c:v>
                </c:pt>
                <c:pt idx="16023">
                  <c:v>2.5347E-10</c:v>
                </c:pt>
                <c:pt idx="16024">
                  <c:v>2.5348499999999998E-10</c:v>
                </c:pt>
                <c:pt idx="16025">
                  <c:v>2.5353E-10</c:v>
                </c:pt>
                <c:pt idx="16026">
                  <c:v>2.5353800000000002E-10</c:v>
                </c:pt>
                <c:pt idx="16027">
                  <c:v>2.5354099999999999E-10</c:v>
                </c:pt>
                <c:pt idx="16028">
                  <c:v>2.5354599999999998E-10</c:v>
                </c:pt>
                <c:pt idx="16029">
                  <c:v>2.5354599999999998E-10</c:v>
                </c:pt>
                <c:pt idx="16030">
                  <c:v>2.5357599999999998E-10</c:v>
                </c:pt>
                <c:pt idx="16031">
                  <c:v>2.5362499999999999E-10</c:v>
                </c:pt>
                <c:pt idx="16032">
                  <c:v>2.53698E-10</c:v>
                </c:pt>
                <c:pt idx="16033">
                  <c:v>2.5370199999999998E-10</c:v>
                </c:pt>
                <c:pt idx="16034">
                  <c:v>2.53704E-10</c:v>
                </c:pt>
                <c:pt idx="16035">
                  <c:v>2.5376700000000002E-10</c:v>
                </c:pt>
                <c:pt idx="16036">
                  <c:v>2.5376799999999998E-10</c:v>
                </c:pt>
                <c:pt idx="16037">
                  <c:v>2.5377200000000001E-10</c:v>
                </c:pt>
                <c:pt idx="16038">
                  <c:v>2.5377900000000002E-10</c:v>
                </c:pt>
                <c:pt idx="16039">
                  <c:v>2.5378400000000001E-10</c:v>
                </c:pt>
                <c:pt idx="16040">
                  <c:v>2.5384500000000002E-10</c:v>
                </c:pt>
                <c:pt idx="16041">
                  <c:v>2.5384799999999999E-10</c:v>
                </c:pt>
                <c:pt idx="16042">
                  <c:v>2.5387699999999998E-10</c:v>
                </c:pt>
                <c:pt idx="16043">
                  <c:v>2.5389499999999998E-10</c:v>
                </c:pt>
                <c:pt idx="16044">
                  <c:v>2.5389800000000001E-10</c:v>
                </c:pt>
                <c:pt idx="16045">
                  <c:v>2.5394700000000001E-10</c:v>
                </c:pt>
                <c:pt idx="16046">
                  <c:v>2.5397800000000002E-10</c:v>
                </c:pt>
                <c:pt idx="16047">
                  <c:v>2.53982E-10</c:v>
                </c:pt>
                <c:pt idx="16048">
                  <c:v>2.5398699999999999E-10</c:v>
                </c:pt>
                <c:pt idx="16049">
                  <c:v>2.5399099999999998E-10</c:v>
                </c:pt>
                <c:pt idx="16050">
                  <c:v>2.54006E-10</c:v>
                </c:pt>
                <c:pt idx="16051">
                  <c:v>2.54006E-10</c:v>
                </c:pt>
                <c:pt idx="16052">
                  <c:v>2.5402299999999999E-10</c:v>
                </c:pt>
                <c:pt idx="16053">
                  <c:v>2.5403299999999997E-10</c:v>
                </c:pt>
                <c:pt idx="16054">
                  <c:v>2.5405299999999999E-10</c:v>
                </c:pt>
                <c:pt idx="16055">
                  <c:v>2.5407099999999999E-10</c:v>
                </c:pt>
                <c:pt idx="16056">
                  <c:v>2.5408500000000001E-10</c:v>
                </c:pt>
                <c:pt idx="16057">
                  <c:v>2.5411299999999999E-10</c:v>
                </c:pt>
                <c:pt idx="16058">
                  <c:v>2.5412E-10</c:v>
                </c:pt>
                <c:pt idx="16059">
                  <c:v>2.5415499999999999E-10</c:v>
                </c:pt>
                <c:pt idx="16060">
                  <c:v>2.5421599999999999E-10</c:v>
                </c:pt>
                <c:pt idx="16061">
                  <c:v>2.54217E-10</c:v>
                </c:pt>
                <c:pt idx="16062">
                  <c:v>2.5422199999999999E-10</c:v>
                </c:pt>
                <c:pt idx="16063">
                  <c:v>2.5422799999999999E-10</c:v>
                </c:pt>
                <c:pt idx="16064">
                  <c:v>2.5423299999999998E-10</c:v>
                </c:pt>
                <c:pt idx="16065">
                  <c:v>2.5426100000000002E-10</c:v>
                </c:pt>
                <c:pt idx="16066">
                  <c:v>2.5426999999999999E-10</c:v>
                </c:pt>
                <c:pt idx="16067">
                  <c:v>2.5427200000000001E-10</c:v>
                </c:pt>
                <c:pt idx="16068">
                  <c:v>2.54289E-10</c:v>
                </c:pt>
                <c:pt idx="16069">
                  <c:v>2.5429000000000001E-10</c:v>
                </c:pt>
                <c:pt idx="16070">
                  <c:v>2.5429600000000001E-10</c:v>
                </c:pt>
                <c:pt idx="16071">
                  <c:v>2.5431400000000001E-10</c:v>
                </c:pt>
                <c:pt idx="16072">
                  <c:v>2.5431500000000002E-10</c:v>
                </c:pt>
                <c:pt idx="16073">
                  <c:v>2.5435899999999998E-10</c:v>
                </c:pt>
                <c:pt idx="16074">
                  <c:v>2.54379E-10</c:v>
                </c:pt>
                <c:pt idx="16075">
                  <c:v>2.5438399999999999E-10</c:v>
                </c:pt>
                <c:pt idx="16076">
                  <c:v>2.5438999999999999E-10</c:v>
                </c:pt>
                <c:pt idx="16077">
                  <c:v>2.5444899999999998E-10</c:v>
                </c:pt>
                <c:pt idx="16078">
                  <c:v>2.5450300000000003E-10</c:v>
                </c:pt>
                <c:pt idx="16079">
                  <c:v>2.5453100000000001E-10</c:v>
                </c:pt>
                <c:pt idx="16080">
                  <c:v>2.5453999999999998E-10</c:v>
                </c:pt>
                <c:pt idx="16081">
                  <c:v>2.5462399999999998E-10</c:v>
                </c:pt>
                <c:pt idx="16082">
                  <c:v>2.5468599999999999E-10</c:v>
                </c:pt>
                <c:pt idx="16083">
                  <c:v>2.5470299999999998E-10</c:v>
                </c:pt>
                <c:pt idx="16084">
                  <c:v>2.5470799999999997E-10</c:v>
                </c:pt>
                <c:pt idx="16085">
                  <c:v>2.5470799999999997E-10</c:v>
                </c:pt>
                <c:pt idx="16086">
                  <c:v>2.5472199999999999E-10</c:v>
                </c:pt>
                <c:pt idx="16087">
                  <c:v>2.5472599999999997E-10</c:v>
                </c:pt>
                <c:pt idx="16088">
                  <c:v>2.5473899999999998E-10</c:v>
                </c:pt>
                <c:pt idx="16089">
                  <c:v>2.5479100000000001E-10</c:v>
                </c:pt>
                <c:pt idx="16090">
                  <c:v>2.5479299999999998E-10</c:v>
                </c:pt>
                <c:pt idx="16091">
                  <c:v>2.5483900000000001E-10</c:v>
                </c:pt>
                <c:pt idx="16092">
                  <c:v>2.5491899999999998E-10</c:v>
                </c:pt>
                <c:pt idx="16093">
                  <c:v>2.5493899999999999E-10</c:v>
                </c:pt>
                <c:pt idx="16094">
                  <c:v>2.54946E-10</c:v>
                </c:pt>
                <c:pt idx="16095">
                  <c:v>2.5496500000000001E-10</c:v>
                </c:pt>
                <c:pt idx="16096">
                  <c:v>2.55E-10</c:v>
                </c:pt>
                <c:pt idx="16097">
                  <c:v>2.5500200000000002E-10</c:v>
                </c:pt>
                <c:pt idx="16098">
                  <c:v>2.5500800000000002E-10</c:v>
                </c:pt>
                <c:pt idx="16099">
                  <c:v>2.5502500000000001E-10</c:v>
                </c:pt>
                <c:pt idx="16100">
                  <c:v>2.5503499999999999E-10</c:v>
                </c:pt>
                <c:pt idx="16101">
                  <c:v>2.5504599999999998E-10</c:v>
                </c:pt>
                <c:pt idx="16102">
                  <c:v>2.55067E-10</c:v>
                </c:pt>
                <c:pt idx="16103">
                  <c:v>2.5506800000000001E-10</c:v>
                </c:pt>
                <c:pt idx="16104">
                  <c:v>2.55073E-10</c:v>
                </c:pt>
                <c:pt idx="16105">
                  <c:v>2.5508000000000001E-10</c:v>
                </c:pt>
                <c:pt idx="16106">
                  <c:v>2.55109E-10</c:v>
                </c:pt>
                <c:pt idx="16107">
                  <c:v>2.5511999999999999E-10</c:v>
                </c:pt>
                <c:pt idx="16108">
                  <c:v>2.5514199999999998E-10</c:v>
                </c:pt>
                <c:pt idx="16109">
                  <c:v>2.5514299999999998E-10</c:v>
                </c:pt>
                <c:pt idx="16110">
                  <c:v>2.5517100000000002E-10</c:v>
                </c:pt>
                <c:pt idx="16111">
                  <c:v>2.5517100000000002E-10</c:v>
                </c:pt>
                <c:pt idx="16112">
                  <c:v>2.5517199999999997E-10</c:v>
                </c:pt>
                <c:pt idx="16113">
                  <c:v>2.5520299999999998E-10</c:v>
                </c:pt>
                <c:pt idx="16114">
                  <c:v>2.5520600000000001E-10</c:v>
                </c:pt>
                <c:pt idx="16115">
                  <c:v>2.5523000000000001E-10</c:v>
                </c:pt>
                <c:pt idx="16116">
                  <c:v>2.5524900000000001E-10</c:v>
                </c:pt>
                <c:pt idx="16117">
                  <c:v>2.5525099999999998E-10</c:v>
                </c:pt>
                <c:pt idx="16118">
                  <c:v>2.5527200000000001E-10</c:v>
                </c:pt>
                <c:pt idx="16119">
                  <c:v>2.5530300000000001E-10</c:v>
                </c:pt>
                <c:pt idx="16120">
                  <c:v>2.5530900000000001E-10</c:v>
                </c:pt>
                <c:pt idx="16121">
                  <c:v>2.5534199999999999E-10</c:v>
                </c:pt>
                <c:pt idx="16122">
                  <c:v>2.5534299999999999E-10</c:v>
                </c:pt>
                <c:pt idx="16123">
                  <c:v>2.5547100000000001E-10</c:v>
                </c:pt>
                <c:pt idx="16124">
                  <c:v>2.5551599999999998E-10</c:v>
                </c:pt>
                <c:pt idx="16125">
                  <c:v>2.5552000000000001E-10</c:v>
                </c:pt>
                <c:pt idx="16126">
                  <c:v>2.5554199999999999E-10</c:v>
                </c:pt>
                <c:pt idx="16127">
                  <c:v>2.5556200000000001E-10</c:v>
                </c:pt>
                <c:pt idx="16128">
                  <c:v>2.5558000000000001E-10</c:v>
                </c:pt>
                <c:pt idx="16129">
                  <c:v>2.5561999999999999E-10</c:v>
                </c:pt>
                <c:pt idx="16130">
                  <c:v>2.5563500000000002E-10</c:v>
                </c:pt>
                <c:pt idx="16131">
                  <c:v>2.5565499999999998E-10</c:v>
                </c:pt>
                <c:pt idx="16132">
                  <c:v>2.5565900000000002E-10</c:v>
                </c:pt>
                <c:pt idx="16133">
                  <c:v>2.5566400000000001E-10</c:v>
                </c:pt>
                <c:pt idx="16134">
                  <c:v>2.5567899999999998E-10</c:v>
                </c:pt>
                <c:pt idx="16135">
                  <c:v>2.55699E-10</c:v>
                </c:pt>
                <c:pt idx="16136">
                  <c:v>2.5570399999999999E-10</c:v>
                </c:pt>
                <c:pt idx="16137">
                  <c:v>2.5570899999999998E-10</c:v>
                </c:pt>
                <c:pt idx="16138">
                  <c:v>2.5572199999999999E-10</c:v>
                </c:pt>
                <c:pt idx="16139">
                  <c:v>2.5572400000000001E-10</c:v>
                </c:pt>
                <c:pt idx="16140">
                  <c:v>2.5572500000000001E-10</c:v>
                </c:pt>
                <c:pt idx="16141">
                  <c:v>2.55735E-10</c:v>
                </c:pt>
                <c:pt idx="16142">
                  <c:v>2.5574499999999998E-10</c:v>
                </c:pt>
                <c:pt idx="16143">
                  <c:v>2.5577099999999999E-10</c:v>
                </c:pt>
                <c:pt idx="16144">
                  <c:v>2.5577900000000001E-10</c:v>
                </c:pt>
                <c:pt idx="16145">
                  <c:v>2.5579899999999998E-10</c:v>
                </c:pt>
                <c:pt idx="16146">
                  <c:v>2.5581699999999998E-10</c:v>
                </c:pt>
                <c:pt idx="16147">
                  <c:v>2.5582E-10</c:v>
                </c:pt>
                <c:pt idx="16148">
                  <c:v>2.55856E-10</c:v>
                </c:pt>
                <c:pt idx="16149">
                  <c:v>2.5591499999999999E-10</c:v>
                </c:pt>
                <c:pt idx="16150">
                  <c:v>2.5591700000000001E-10</c:v>
                </c:pt>
                <c:pt idx="16151">
                  <c:v>2.5592300000000001E-10</c:v>
                </c:pt>
                <c:pt idx="16152">
                  <c:v>2.5594E-10</c:v>
                </c:pt>
                <c:pt idx="16153">
                  <c:v>2.5597499999999999E-10</c:v>
                </c:pt>
                <c:pt idx="16154">
                  <c:v>2.5598599999999998E-10</c:v>
                </c:pt>
                <c:pt idx="16155">
                  <c:v>2.56019E-10</c:v>
                </c:pt>
                <c:pt idx="16156">
                  <c:v>2.5608899999999998E-10</c:v>
                </c:pt>
                <c:pt idx="16157">
                  <c:v>2.5610600000000003E-10</c:v>
                </c:pt>
                <c:pt idx="16158">
                  <c:v>2.5613699999999998E-10</c:v>
                </c:pt>
                <c:pt idx="16159">
                  <c:v>2.5614299999999998E-10</c:v>
                </c:pt>
                <c:pt idx="16160">
                  <c:v>2.56218E-10</c:v>
                </c:pt>
                <c:pt idx="16161">
                  <c:v>2.5622600000000002E-10</c:v>
                </c:pt>
                <c:pt idx="16162">
                  <c:v>2.5624699999999999E-10</c:v>
                </c:pt>
                <c:pt idx="16163">
                  <c:v>2.5629299999999998E-10</c:v>
                </c:pt>
                <c:pt idx="16164">
                  <c:v>2.5629499999999999E-10</c:v>
                </c:pt>
                <c:pt idx="16165">
                  <c:v>2.5631699999999997E-10</c:v>
                </c:pt>
                <c:pt idx="16166">
                  <c:v>2.5632E-10</c:v>
                </c:pt>
                <c:pt idx="16167">
                  <c:v>2.5634299999999999E-10</c:v>
                </c:pt>
                <c:pt idx="16168">
                  <c:v>2.5638100000000001E-10</c:v>
                </c:pt>
                <c:pt idx="16169">
                  <c:v>2.5639699999999999E-10</c:v>
                </c:pt>
                <c:pt idx="16170">
                  <c:v>2.56398E-10</c:v>
                </c:pt>
                <c:pt idx="16171">
                  <c:v>2.5641399999999998E-10</c:v>
                </c:pt>
                <c:pt idx="16172">
                  <c:v>2.5646299999999999E-10</c:v>
                </c:pt>
                <c:pt idx="16173">
                  <c:v>2.5647800000000001E-10</c:v>
                </c:pt>
                <c:pt idx="16174">
                  <c:v>2.5649100000000002E-10</c:v>
                </c:pt>
                <c:pt idx="16175">
                  <c:v>2.5650300000000002E-10</c:v>
                </c:pt>
                <c:pt idx="16176">
                  <c:v>2.5651400000000001E-10</c:v>
                </c:pt>
                <c:pt idx="16177">
                  <c:v>2.5652399999999999E-10</c:v>
                </c:pt>
                <c:pt idx="16178">
                  <c:v>2.5654599999999997E-10</c:v>
                </c:pt>
                <c:pt idx="16179">
                  <c:v>2.5654599999999997E-10</c:v>
                </c:pt>
                <c:pt idx="16180">
                  <c:v>2.5655100000000002E-10</c:v>
                </c:pt>
                <c:pt idx="16181">
                  <c:v>2.5655200000000003E-10</c:v>
                </c:pt>
                <c:pt idx="16182">
                  <c:v>2.5655600000000001E-10</c:v>
                </c:pt>
                <c:pt idx="16183">
                  <c:v>2.5658000000000001E-10</c:v>
                </c:pt>
                <c:pt idx="16184">
                  <c:v>2.5662200000000001E-10</c:v>
                </c:pt>
                <c:pt idx="16185">
                  <c:v>2.5664100000000001E-10</c:v>
                </c:pt>
                <c:pt idx="16186">
                  <c:v>2.5667399999999999E-10</c:v>
                </c:pt>
                <c:pt idx="16187">
                  <c:v>2.5667899999999998E-10</c:v>
                </c:pt>
                <c:pt idx="16188">
                  <c:v>2.5670100000000001E-10</c:v>
                </c:pt>
                <c:pt idx="16189">
                  <c:v>2.5670700000000001E-10</c:v>
                </c:pt>
                <c:pt idx="16190">
                  <c:v>2.56724E-10</c:v>
                </c:pt>
                <c:pt idx="16191">
                  <c:v>2.5676299999999997E-10</c:v>
                </c:pt>
                <c:pt idx="16192">
                  <c:v>2.5676800000000002E-10</c:v>
                </c:pt>
                <c:pt idx="16193">
                  <c:v>2.5677500000000003E-10</c:v>
                </c:pt>
                <c:pt idx="16194">
                  <c:v>2.5678000000000002E-10</c:v>
                </c:pt>
                <c:pt idx="16195">
                  <c:v>2.5678199999999998E-10</c:v>
                </c:pt>
                <c:pt idx="16196">
                  <c:v>2.56844E-10</c:v>
                </c:pt>
                <c:pt idx="16197">
                  <c:v>2.56868E-10</c:v>
                </c:pt>
                <c:pt idx="16198">
                  <c:v>2.5687799999999998E-10</c:v>
                </c:pt>
                <c:pt idx="16199">
                  <c:v>2.5689099999999999E-10</c:v>
                </c:pt>
                <c:pt idx="16200">
                  <c:v>2.5690899999999999E-10</c:v>
                </c:pt>
                <c:pt idx="16201">
                  <c:v>2.5698799999999999E-10</c:v>
                </c:pt>
                <c:pt idx="16202">
                  <c:v>2.5702299999999998E-10</c:v>
                </c:pt>
                <c:pt idx="16203">
                  <c:v>2.5705000000000001E-10</c:v>
                </c:pt>
                <c:pt idx="16204">
                  <c:v>2.57055E-10</c:v>
                </c:pt>
                <c:pt idx="16205">
                  <c:v>2.5706800000000001E-10</c:v>
                </c:pt>
                <c:pt idx="16206">
                  <c:v>2.5708899999999998E-10</c:v>
                </c:pt>
                <c:pt idx="16207">
                  <c:v>2.5709200000000001E-10</c:v>
                </c:pt>
                <c:pt idx="16208">
                  <c:v>2.5710099999999998E-10</c:v>
                </c:pt>
                <c:pt idx="16209">
                  <c:v>2.5711299999999998E-10</c:v>
                </c:pt>
                <c:pt idx="16210">
                  <c:v>2.57152E-10</c:v>
                </c:pt>
                <c:pt idx="16211">
                  <c:v>2.57164E-10</c:v>
                </c:pt>
                <c:pt idx="16212">
                  <c:v>2.5717700000000001E-10</c:v>
                </c:pt>
                <c:pt idx="16213">
                  <c:v>2.57254E-10</c:v>
                </c:pt>
                <c:pt idx="16214">
                  <c:v>2.5729300000000002E-10</c:v>
                </c:pt>
                <c:pt idx="16215">
                  <c:v>2.5734100000000002E-10</c:v>
                </c:pt>
                <c:pt idx="16216">
                  <c:v>2.5740999999999999E-10</c:v>
                </c:pt>
                <c:pt idx="16217">
                  <c:v>2.5744399999999997E-10</c:v>
                </c:pt>
                <c:pt idx="16218">
                  <c:v>2.5746000000000001E-10</c:v>
                </c:pt>
                <c:pt idx="16219">
                  <c:v>2.5746200000000003E-10</c:v>
                </c:pt>
                <c:pt idx="16220">
                  <c:v>2.5748400000000001E-10</c:v>
                </c:pt>
                <c:pt idx="16221">
                  <c:v>2.5750800000000001E-10</c:v>
                </c:pt>
                <c:pt idx="16222">
                  <c:v>2.5753900000000001E-10</c:v>
                </c:pt>
                <c:pt idx="16223">
                  <c:v>2.5753900000000001E-10</c:v>
                </c:pt>
                <c:pt idx="16224">
                  <c:v>2.5755000000000001E-10</c:v>
                </c:pt>
                <c:pt idx="16225">
                  <c:v>2.57561E-10</c:v>
                </c:pt>
                <c:pt idx="16226">
                  <c:v>2.5759400000000002E-10</c:v>
                </c:pt>
                <c:pt idx="16227">
                  <c:v>2.5759499999999998E-10</c:v>
                </c:pt>
                <c:pt idx="16228">
                  <c:v>2.5761E-10</c:v>
                </c:pt>
                <c:pt idx="16229">
                  <c:v>2.5762099999999999E-10</c:v>
                </c:pt>
                <c:pt idx="16230">
                  <c:v>2.5763099999999998E-10</c:v>
                </c:pt>
                <c:pt idx="16231">
                  <c:v>2.5765599999999998E-10</c:v>
                </c:pt>
                <c:pt idx="16232">
                  <c:v>2.5766099999999997E-10</c:v>
                </c:pt>
                <c:pt idx="16233">
                  <c:v>2.5766299999999999E-10</c:v>
                </c:pt>
                <c:pt idx="16234">
                  <c:v>2.5768500000000003E-10</c:v>
                </c:pt>
                <c:pt idx="16235">
                  <c:v>2.5768900000000001E-10</c:v>
                </c:pt>
                <c:pt idx="16236">
                  <c:v>2.5770100000000001E-10</c:v>
                </c:pt>
                <c:pt idx="16237">
                  <c:v>2.5770499999999999E-10</c:v>
                </c:pt>
                <c:pt idx="16238">
                  <c:v>2.5771699999999999E-10</c:v>
                </c:pt>
                <c:pt idx="16239">
                  <c:v>2.5772199999999998E-10</c:v>
                </c:pt>
                <c:pt idx="16240">
                  <c:v>2.5773700000000001E-10</c:v>
                </c:pt>
                <c:pt idx="16241">
                  <c:v>2.5773800000000002E-10</c:v>
                </c:pt>
                <c:pt idx="16242">
                  <c:v>2.5774400000000001E-10</c:v>
                </c:pt>
                <c:pt idx="16243">
                  <c:v>2.5776900000000002E-10</c:v>
                </c:pt>
                <c:pt idx="16244">
                  <c:v>2.5777099999999999E-10</c:v>
                </c:pt>
                <c:pt idx="16245">
                  <c:v>2.57815E-10</c:v>
                </c:pt>
                <c:pt idx="16246">
                  <c:v>2.5785599999999999E-10</c:v>
                </c:pt>
                <c:pt idx="16247">
                  <c:v>2.5786199999999999E-10</c:v>
                </c:pt>
                <c:pt idx="16248">
                  <c:v>2.5787399999999999E-10</c:v>
                </c:pt>
                <c:pt idx="16249">
                  <c:v>2.5789400000000001E-10</c:v>
                </c:pt>
                <c:pt idx="16250">
                  <c:v>2.5793600000000001E-10</c:v>
                </c:pt>
                <c:pt idx="16251">
                  <c:v>2.5795799999999999E-10</c:v>
                </c:pt>
                <c:pt idx="16252">
                  <c:v>2.5798199999999999E-10</c:v>
                </c:pt>
                <c:pt idx="16253">
                  <c:v>2.5800400000000002E-10</c:v>
                </c:pt>
                <c:pt idx="16254">
                  <c:v>2.5803900000000001E-10</c:v>
                </c:pt>
                <c:pt idx="16255">
                  <c:v>2.5805100000000001E-10</c:v>
                </c:pt>
                <c:pt idx="16256">
                  <c:v>2.5807299999999999E-10</c:v>
                </c:pt>
                <c:pt idx="16257">
                  <c:v>2.5808E-10</c:v>
                </c:pt>
                <c:pt idx="16258">
                  <c:v>2.5808399999999998E-10</c:v>
                </c:pt>
                <c:pt idx="16259">
                  <c:v>2.5810799999999998E-10</c:v>
                </c:pt>
                <c:pt idx="16260">
                  <c:v>2.5811700000000001E-10</c:v>
                </c:pt>
                <c:pt idx="16261">
                  <c:v>2.5811700000000001E-10</c:v>
                </c:pt>
                <c:pt idx="16262">
                  <c:v>2.5812599999999998E-10</c:v>
                </c:pt>
                <c:pt idx="16263">
                  <c:v>2.5813799999999998E-10</c:v>
                </c:pt>
                <c:pt idx="16264">
                  <c:v>2.5816100000000002E-10</c:v>
                </c:pt>
                <c:pt idx="16265">
                  <c:v>2.5816700000000002E-10</c:v>
                </c:pt>
                <c:pt idx="16266">
                  <c:v>2.5831799999999998E-10</c:v>
                </c:pt>
                <c:pt idx="16267">
                  <c:v>2.58327E-10</c:v>
                </c:pt>
                <c:pt idx="16268">
                  <c:v>2.58387E-10</c:v>
                </c:pt>
                <c:pt idx="16269">
                  <c:v>2.5841400000000002E-10</c:v>
                </c:pt>
                <c:pt idx="16270">
                  <c:v>2.58423E-10</c:v>
                </c:pt>
                <c:pt idx="16271">
                  <c:v>2.5846100000000001E-10</c:v>
                </c:pt>
                <c:pt idx="16272">
                  <c:v>2.5849399999999999E-10</c:v>
                </c:pt>
                <c:pt idx="16273">
                  <c:v>2.5851000000000002E-10</c:v>
                </c:pt>
                <c:pt idx="16274">
                  <c:v>2.5851600000000002E-10</c:v>
                </c:pt>
                <c:pt idx="16275">
                  <c:v>2.5852299999999998E-10</c:v>
                </c:pt>
                <c:pt idx="16276">
                  <c:v>2.5852700000000001E-10</c:v>
                </c:pt>
                <c:pt idx="16277">
                  <c:v>2.5855200000000002E-10</c:v>
                </c:pt>
                <c:pt idx="16278">
                  <c:v>2.5856499999999998E-10</c:v>
                </c:pt>
                <c:pt idx="16279">
                  <c:v>2.5856900000000001E-10</c:v>
                </c:pt>
                <c:pt idx="16280">
                  <c:v>2.5857799999999998E-10</c:v>
                </c:pt>
                <c:pt idx="16281">
                  <c:v>2.58586E-10</c:v>
                </c:pt>
                <c:pt idx="16282">
                  <c:v>2.5860600000000002E-10</c:v>
                </c:pt>
                <c:pt idx="16283">
                  <c:v>2.5862400000000002E-10</c:v>
                </c:pt>
                <c:pt idx="16284">
                  <c:v>2.5868500000000002E-10</c:v>
                </c:pt>
                <c:pt idx="16285">
                  <c:v>2.58701E-10</c:v>
                </c:pt>
                <c:pt idx="16286">
                  <c:v>2.58779E-10</c:v>
                </c:pt>
                <c:pt idx="16287">
                  <c:v>2.5879499999999998E-10</c:v>
                </c:pt>
                <c:pt idx="16288">
                  <c:v>2.5879499999999998E-10</c:v>
                </c:pt>
                <c:pt idx="16289">
                  <c:v>2.5879800000000001E-10</c:v>
                </c:pt>
                <c:pt idx="16290">
                  <c:v>2.5879900000000002E-10</c:v>
                </c:pt>
                <c:pt idx="16291">
                  <c:v>2.5881100000000002E-10</c:v>
                </c:pt>
                <c:pt idx="16292">
                  <c:v>2.5883600000000003E-10</c:v>
                </c:pt>
                <c:pt idx="16293">
                  <c:v>2.5884299999999998E-10</c:v>
                </c:pt>
                <c:pt idx="16294">
                  <c:v>2.5885200000000001E-10</c:v>
                </c:pt>
                <c:pt idx="16295">
                  <c:v>2.58863E-10</c:v>
                </c:pt>
                <c:pt idx="16296">
                  <c:v>2.58905E-10</c:v>
                </c:pt>
                <c:pt idx="16297">
                  <c:v>2.5890800000000002E-10</c:v>
                </c:pt>
                <c:pt idx="16298">
                  <c:v>2.5891200000000001E-10</c:v>
                </c:pt>
                <c:pt idx="16299">
                  <c:v>2.5892099999999998E-10</c:v>
                </c:pt>
                <c:pt idx="16300">
                  <c:v>2.5892699999999998E-10</c:v>
                </c:pt>
                <c:pt idx="16301">
                  <c:v>2.5893999999999999E-10</c:v>
                </c:pt>
                <c:pt idx="16302">
                  <c:v>2.5896100000000001E-10</c:v>
                </c:pt>
                <c:pt idx="16303">
                  <c:v>2.5897599999999999E-10</c:v>
                </c:pt>
                <c:pt idx="16304">
                  <c:v>2.58978E-10</c:v>
                </c:pt>
                <c:pt idx="16305">
                  <c:v>2.5901600000000002E-10</c:v>
                </c:pt>
                <c:pt idx="16306">
                  <c:v>2.5904700000000003E-10</c:v>
                </c:pt>
                <c:pt idx="16307">
                  <c:v>2.5908700000000001E-10</c:v>
                </c:pt>
                <c:pt idx="16308">
                  <c:v>2.5909500000000002E-10</c:v>
                </c:pt>
                <c:pt idx="16309">
                  <c:v>2.5911800000000001E-10</c:v>
                </c:pt>
                <c:pt idx="16310">
                  <c:v>2.5914900000000002E-10</c:v>
                </c:pt>
                <c:pt idx="16311">
                  <c:v>2.59165E-10</c:v>
                </c:pt>
                <c:pt idx="16312">
                  <c:v>2.5918199999999999E-10</c:v>
                </c:pt>
                <c:pt idx="16313">
                  <c:v>2.5922199999999998E-10</c:v>
                </c:pt>
                <c:pt idx="16314">
                  <c:v>2.5923800000000001E-10</c:v>
                </c:pt>
                <c:pt idx="16315">
                  <c:v>2.5925100000000002E-10</c:v>
                </c:pt>
                <c:pt idx="16316">
                  <c:v>2.5925999999999999E-10</c:v>
                </c:pt>
                <c:pt idx="16317">
                  <c:v>2.5927199999999999E-10</c:v>
                </c:pt>
                <c:pt idx="16318">
                  <c:v>2.5929400000000003E-10</c:v>
                </c:pt>
                <c:pt idx="16319">
                  <c:v>2.5930000000000002E-10</c:v>
                </c:pt>
                <c:pt idx="16320">
                  <c:v>2.5936600000000002E-10</c:v>
                </c:pt>
                <c:pt idx="16321">
                  <c:v>2.5937700000000001E-10</c:v>
                </c:pt>
                <c:pt idx="16322">
                  <c:v>2.5940999999999999E-10</c:v>
                </c:pt>
                <c:pt idx="16323">
                  <c:v>2.5942000000000002E-10</c:v>
                </c:pt>
                <c:pt idx="16324">
                  <c:v>2.5950599999999998E-10</c:v>
                </c:pt>
                <c:pt idx="16325">
                  <c:v>2.59514E-10</c:v>
                </c:pt>
                <c:pt idx="16326">
                  <c:v>2.5952100000000001E-10</c:v>
                </c:pt>
                <c:pt idx="16327">
                  <c:v>2.5952999999999998E-10</c:v>
                </c:pt>
                <c:pt idx="16328">
                  <c:v>2.5954700000000002E-10</c:v>
                </c:pt>
                <c:pt idx="16329">
                  <c:v>2.5955800000000002E-10</c:v>
                </c:pt>
                <c:pt idx="16330">
                  <c:v>2.5958300000000002E-10</c:v>
                </c:pt>
                <c:pt idx="16331">
                  <c:v>2.59635E-10</c:v>
                </c:pt>
                <c:pt idx="16332">
                  <c:v>2.5967399999999998E-10</c:v>
                </c:pt>
                <c:pt idx="16333">
                  <c:v>2.5969100000000002E-10</c:v>
                </c:pt>
                <c:pt idx="16334">
                  <c:v>2.5969399999999999E-10</c:v>
                </c:pt>
                <c:pt idx="16335">
                  <c:v>2.5972000000000001E-10</c:v>
                </c:pt>
                <c:pt idx="16336">
                  <c:v>2.59767E-10</c:v>
                </c:pt>
                <c:pt idx="16337">
                  <c:v>2.5977199999999999E-10</c:v>
                </c:pt>
                <c:pt idx="16338">
                  <c:v>2.5978700000000001E-10</c:v>
                </c:pt>
                <c:pt idx="16339">
                  <c:v>2.5985599999999999E-10</c:v>
                </c:pt>
                <c:pt idx="16340">
                  <c:v>2.5987200000000002E-10</c:v>
                </c:pt>
                <c:pt idx="16341">
                  <c:v>2.5987399999999999E-10</c:v>
                </c:pt>
                <c:pt idx="16342">
                  <c:v>2.59876E-10</c:v>
                </c:pt>
                <c:pt idx="16343">
                  <c:v>2.5987700000000001E-10</c:v>
                </c:pt>
                <c:pt idx="16344">
                  <c:v>2.5992299999999999E-10</c:v>
                </c:pt>
                <c:pt idx="16345">
                  <c:v>2.5994599999999998E-10</c:v>
                </c:pt>
                <c:pt idx="16346">
                  <c:v>2.5997300000000001E-10</c:v>
                </c:pt>
                <c:pt idx="16347">
                  <c:v>2.5998299999999999E-10</c:v>
                </c:pt>
                <c:pt idx="16348">
                  <c:v>2.6000099999999999E-10</c:v>
                </c:pt>
                <c:pt idx="16349">
                  <c:v>2.6009400000000001E-10</c:v>
                </c:pt>
                <c:pt idx="16350">
                  <c:v>2.60099E-10</c:v>
                </c:pt>
                <c:pt idx="16351">
                  <c:v>2.6010999999999999E-10</c:v>
                </c:pt>
                <c:pt idx="16352">
                  <c:v>2.60141E-10</c:v>
                </c:pt>
                <c:pt idx="16353">
                  <c:v>2.6014200000000001E-10</c:v>
                </c:pt>
                <c:pt idx="16354">
                  <c:v>2.6018099999999998E-10</c:v>
                </c:pt>
                <c:pt idx="16355">
                  <c:v>2.6023800000000001E-10</c:v>
                </c:pt>
                <c:pt idx="16356">
                  <c:v>2.6023800000000001E-10</c:v>
                </c:pt>
                <c:pt idx="16357">
                  <c:v>2.6024000000000002E-10</c:v>
                </c:pt>
                <c:pt idx="16358">
                  <c:v>2.60243E-10</c:v>
                </c:pt>
                <c:pt idx="16359">
                  <c:v>2.6028299999999998E-10</c:v>
                </c:pt>
                <c:pt idx="16360">
                  <c:v>2.60285E-10</c:v>
                </c:pt>
                <c:pt idx="16361">
                  <c:v>2.60316E-10</c:v>
                </c:pt>
                <c:pt idx="16362">
                  <c:v>2.6033799999999999E-10</c:v>
                </c:pt>
                <c:pt idx="16363">
                  <c:v>2.6035099999999999E-10</c:v>
                </c:pt>
                <c:pt idx="16364">
                  <c:v>2.6035599999999998E-10</c:v>
                </c:pt>
                <c:pt idx="16365">
                  <c:v>2.6037E-10</c:v>
                </c:pt>
                <c:pt idx="16366">
                  <c:v>2.60376E-10</c:v>
                </c:pt>
                <c:pt idx="16367">
                  <c:v>2.6038499999999998E-10</c:v>
                </c:pt>
                <c:pt idx="16368">
                  <c:v>2.6042100000000003E-10</c:v>
                </c:pt>
                <c:pt idx="16369">
                  <c:v>2.6048500000000001E-10</c:v>
                </c:pt>
                <c:pt idx="16370">
                  <c:v>2.60502E-10</c:v>
                </c:pt>
                <c:pt idx="16371">
                  <c:v>2.6052900000000002E-10</c:v>
                </c:pt>
                <c:pt idx="16372">
                  <c:v>2.6059500000000002E-10</c:v>
                </c:pt>
                <c:pt idx="16373">
                  <c:v>2.60653E-10</c:v>
                </c:pt>
                <c:pt idx="16374">
                  <c:v>2.60659E-10</c:v>
                </c:pt>
                <c:pt idx="16375">
                  <c:v>2.6068000000000002E-10</c:v>
                </c:pt>
                <c:pt idx="16376">
                  <c:v>2.6068699999999998E-10</c:v>
                </c:pt>
                <c:pt idx="16377">
                  <c:v>2.6069399999999999E-10</c:v>
                </c:pt>
                <c:pt idx="16378">
                  <c:v>2.6072600000000001E-10</c:v>
                </c:pt>
                <c:pt idx="16379">
                  <c:v>2.60732E-10</c:v>
                </c:pt>
                <c:pt idx="16380">
                  <c:v>2.6076900000000001E-10</c:v>
                </c:pt>
                <c:pt idx="16381">
                  <c:v>2.6077799999999999E-10</c:v>
                </c:pt>
                <c:pt idx="16382">
                  <c:v>2.6079099999999999E-10</c:v>
                </c:pt>
                <c:pt idx="16383">
                  <c:v>2.6079900000000001E-10</c:v>
                </c:pt>
                <c:pt idx="16384">
                  <c:v>2.6080699999999998E-10</c:v>
                </c:pt>
                <c:pt idx="16385">
                  <c:v>2.6081399999999998E-10</c:v>
                </c:pt>
                <c:pt idx="16386">
                  <c:v>2.6082300000000001E-10</c:v>
                </c:pt>
                <c:pt idx="16387">
                  <c:v>2.6085599999999998E-10</c:v>
                </c:pt>
                <c:pt idx="16388">
                  <c:v>2.60858E-10</c:v>
                </c:pt>
                <c:pt idx="16389">
                  <c:v>2.6091099999999999E-10</c:v>
                </c:pt>
                <c:pt idx="16390">
                  <c:v>2.6093900000000002E-10</c:v>
                </c:pt>
                <c:pt idx="16391">
                  <c:v>2.6093999999999998E-10</c:v>
                </c:pt>
                <c:pt idx="16392">
                  <c:v>2.6094699999999999E-10</c:v>
                </c:pt>
                <c:pt idx="16393">
                  <c:v>2.6098100000000002E-10</c:v>
                </c:pt>
                <c:pt idx="16394">
                  <c:v>2.6099300000000002E-10</c:v>
                </c:pt>
                <c:pt idx="16395">
                  <c:v>2.6100500000000002E-10</c:v>
                </c:pt>
                <c:pt idx="16396">
                  <c:v>2.6101299999999999E-10</c:v>
                </c:pt>
                <c:pt idx="16397">
                  <c:v>2.6101700000000002E-10</c:v>
                </c:pt>
                <c:pt idx="16398">
                  <c:v>2.6102399999999998E-10</c:v>
                </c:pt>
                <c:pt idx="16399">
                  <c:v>2.6106699999999998E-10</c:v>
                </c:pt>
                <c:pt idx="16400">
                  <c:v>2.6106799999999999E-10</c:v>
                </c:pt>
                <c:pt idx="16401">
                  <c:v>2.6109600000000003E-10</c:v>
                </c:pt>
                <c:pt idx="16402">
                  <c:v>2.6112600000000002E-10</c:v>
                </c:pt>
                <c:pt idx="16403">
                  <c:v>2.61147E-10</c:v>
                </c:pt>
                <c:pt idx="16404">
                  <c:v>2.6114900000000002E-10</c:v>
                </c:pt>
                <c:pt idx="16405">
                  <c:v>2.61153E-10</c:v>
                </c:pt>
                <c:pt idx="16406">
                  <c:v>2.6115600000000002E-10</c:v>
                </c:pt>
                <c:pt idx="16407">
                  <c:v>2.61207E-10</c:v>
                </c:pt>
                <c:pt idx="16408">
                  <c:v>2.6122200000000002E-10</c:v>
                </c:pt>
                <c:pt idx="16409">
                  <c:v>2.6122700000000001E-10</c:v>
                </c:pt>
                <c:pt idx="16410">
                  <c:v>2.6123900000000001E-10</c:v>
                </c:pt>
                <c:pt idx="16411">
                  <c:v>2.6124899999999999E-10</c:v>
                </c:pt>
                <c:pt idx="16412">
                  <c:v>2.6132699999999999E-10</c:v>
                </c:pt>
                <c:pt idx="16413">
                  <c:v>2.6135599999999998E-10</c:v>
                </c:pt>
                <c:pt idx="16414">
                  <c:v>2.6136199999999998E-10</c:v>
                </c:pt>
                <c:pt idx="16415">
                  <c:v>2.6141099999999999E-10</c:v>
                </c:pt>
                <c:pt idx="16416">
                  <c:v>2.6142199999999998E-10</c:v>
                </c:pt>
                <c:pt idx="16417">
                  <c:v>2.6143300000000002E-10</c:v>
                </c:pt>
                <c:pt idx="16418">
                  <c:v>2.6143800000000001E-10</c:v>
                </c:pt>
                <c:pt idx="16419">
                  <c:v>2.6148999999999999E-10</c:v>
                </c:pt>
                <c:pt idx="16420">
                  <c:v>2.6149900000000002E-10</c:v>
                </c:pt>
                <c:pt idx="16421">
                  <c:v>2.6149900000000002E-10</c:v>
                </c:pt>
                <c:pt idx="16422">
                  <c:v>2.6152399999999997E-10</c:v>
                </c:pt>
                <c:pt idx="16423">
                  <c:v>2.6152800000000001E-10</c:v>
                </c:pt>
                <c:pt idx="16424">
                  <c:v>2.6154800000000003E-10</c:v>
                </c:pt>
                <c:pt idx="16425">
                  <c:v>2.6155900000000002E-10</c:v>
                </c:pt>
                <c:pt idx="16426">
                  <c:v>2.6157800000000002E-10</c:v>
                </c:pt>
                <c:pt idx="16427">
                  <c:v>2.6160700000000001E-10</c:v>
                </c:pt>
                <c:pt idx="16428">
                  <c:v>2.6163899999999998E-10</c:v>
                </c:pt>
                <c:pt idx="16429">
                  <c:v>2.61762E-10</c:v>
                </c:pt>
                <c:pt idx="16430">
                  <c:v>2.6177899999999999E-10</c:v>
                </c:pt>
                <c:pt idx="16431">
                  <c:v>2.6178300000000003E-10</c:v>
                </c:pt>
                <c:pt idx="16432">
                  <c:v>2.6181900000000002E-10</c:v>
                </c:pt>
                <c:pt idx="16433">
                  <c:v>2.6182699999999999E-10</c:v>
                </c:pt>
                <c:pt idx="16434">
                  <c:v>2.61943E-10</c:v>
                </c:pt>
                <c:pt idx="16435">
                  <c:v>2.6194699999999998E-10</c:v>
                </c:pt>
                <c:pt idx="16436">
                  <c:v>2.62003E-10</c:v>
                </c:pt>
                <c:pt idx="16437">
                  <c:v>2.6201700000000002E-10</c:v>
                </c:pt>
                <c:pt idx="16438">
                  <c:v>2.6207800000000002E-10</c:v>
                </c:pt>
                <c:pt idx="16439">
                  <c:v>2.6208200000000001E-10</c:v>
                </c:pt>
                <c:pt idx="16440">
                  <c:v>2.6209099999999998E-10</c:v>
                </c:pt>
                <c:pt idx="16441">
                  <c:v>2.6209799999999999E-10</c:v>
                </c:pt>
                <c:pt idx="16442">
                  <c:v>2.6212000000000002E-10</c:v>
                </c:pt>
                <c:pt idx="16443">
                  <c:v>2.62136E-10</c:v>
                </c:pt>
                <c:pt idx="16444">
                  <c:v>2.6215099999999998E-10</c:v>
                </c:pt>
                <c:pt idx="16445">
                  <c:v>2.6219700000000001E-10</c:v>
                </c:pt>
                <c:pt idx="16446">
                  <c:v>2.6219800000000002E-10</c:v>
                </c:pt>
                <c:pt idx="16447">
                  <c:v>2.6220099999999999E-10</c:v>
                </c:pt>
                <c:pt idx="16448">
                  <c:v>2.6221699999999997E-10</c:v>
                </c:pt>
                <c:pt idx="16449">
                  <c:v>2.6222299999999997E-10</c:v>
                </c:pt>
                <c:pt idx="16450">
                  <c:v>2.6222700000000001E-10</c:v>
                </c:pt>
                <c:pt idx="16451">
                  <c:v>2.6225100000000001E-10</c:v>
                </c:pt>
                <c:pt idx="16452">
                  <c:v>2.6225900000000002E-10</c:v>
                </c:pt>
                <c:pt idx="16453">
                  <c:v>2.6228200000000002E-10</c:v>
                </c:pt>
                <c:pt idx="16454">
                  <c:v>2.6231700000000001E-10</c:v>
                </c:pt>
                <c:pt idx="16455">
                  <c:v>2.62322E-10</c:v>
                </c:pt>
                <c:pt idx="16456">
                  <c:v>2.6232500000000002E-10</c:v>
                </c:pt>
                <c:pt idx="16457">
                  <c:v>2.6233799999999998E-10</c:v>
                </c:pt>
                <c:pt idx="16458">
                  <c:v>2.6233799999999998E-10</c:v>
                </c:pt>
                <c:pt idx="16459">
                  <c:v>2.6240499999999998E-10</c:v>
                </c:pt>
                <c:pt idx="16460">
                  <c:v>2.6242000000000001E-10</c:v>
                </c:pt>
                <c:pt idx="16461">
                  <c:v>2.6244599999999997E-10</c:v>
                </c:pt>
                <c:pt idx="16462">
                  <c:v>2.6244599999999997E-10</c:v>
                </c:pt>
                <c:pt idx="16463">
                  <c:v>2.6248700000000002E-10</c:v>
                </c:pt>
                <c:pt idx="16464">
                  <c:v>2.6251999999999999E-10</c:v>
                </c:pt>
                <c:pt idx="16465">
                  <c:v>2.62545E-10</c:v>
                </c:pt>
                <c:pt idx="16466">
                  <c:v>2.6257700000000001E-10</c:v>
                </c:pt>
                <c:pt idx="16467">
                  <c:v>2.6261499999999998E-10</c:v>
                </c:pt>
                <c:pt idx="16468">
                  <c:v>2.6263899999999998E-10</c:v>
                </c:pt>
                <c:pt idx="16469">
                  <c:v>2.6264099999999999E-10</c:v>
                </c:pt>
                <c:pt idx="16470">
                  <c:v>2.6264499999999998E-10</c:v>
                </c:pt>
                <c:pt idx="16471">
                  <c:v>2.6266200000000002E-10</c:v>
                </c:pt>
                <c:pt idx="16472">
                  <c:v>2.6269200000000002E-10</c:v>
                </c:pt>
                <c:pt idx="16473">
                  <c:v>2.6269399999999998E-10</c:v>
                </c:pt>
                <c:pt idx="16474">
                  <c:v>2.6274199999999998E-10</c:v>
                </c:pt>
                <c:pt idx="16475">
                  <c:v>2.6277199999999998E-10</c:v>
                </c:pt>
                <c:pt idx="16476">
                  <c:v>2.62805E-10</c:v>
                </c:pt>
                <c:pt idx="16477">
                  <c:v>2.6284599999999999E-10</c:v>
                </c:pt>
                <c:pt idx="16478">
                  <c:v>2.6287599999999999E-10</c:v>
                </c:pt>
                <c:pt idx="16479">
                  <c:v>2.6291099999999998E-10</c:v>
                </c:pt>
                <c:pt idx="16480">
                  <c:v>2.6294400000000001E-10</c:v>
                </c:pt>
                <c:pt idx="16481">
                  <c:v>2.6295200000000002E-10</c:v>
                </c:pt>
                <c:pt idx="16482">
                  <c:v>2.6295600000000001E-10</c:v>
                </c:pt>
                <c:pt idx="16483">
                  <c:v>2.6295700000000002E-10</c:v>
                </c:pt>
                <c:pt idx="16484">
                  <c:v>2.6298600000000001E-10</c:v>
                </c:pt>
                <c:pt idx="16485">
                  <c:v>2.6301E-10</c:v>
                </c:pt>
                <c:pt idx="16486">
                  <c:v>2.6305499999999998E-10</c:v>
                </c:pt>
                <c:pt idx="16487">
                  <c:v>2.6307200000000002E-10</c:v>
                </c:pt>
                <c:pt idx="16488">
                  <c:v>2.6313900000000003E-10</c:v>
                </c:pt>
                <c:pt idx="16489">
                  <c:v>2.6314699999999999E-10</c:v>
                </c:pt>
                <c:pt idx="16490">
                  <c:v>2.6315299999999999E-10</c:v>
                </c:pt>
                <c:pt idx="16491">
                  <c:v>2.6317699999999999E-10</c:v>
                </c:pt>
                <c:pt idx="16492">
                  <c:v>2.6318199999999998E-10</c:v>
                </c:pt>
                <c:pt idx="16493">
                  <c:v>2.6319700000000001E-10</c:v>
                </c:pt>
                <c:pt idx="16494">
                  <c:v>2.6321700000000002E-10</c:v>
                </c:pt>
                <c:pt idx="16495">
                  <c:v>2.6321799999999998E-10</c:v>
                </c:pt>
                <c:pt idx="16496">
                  <c:v>2.6321799999999998E-10</c:v>
                </c:pt>
                <c:pt idx="16497">
                  <c:v>2.6322499999999999E-10</c:v>
                </c:pt>
                <c:pt idx="16498">
                  <c:v>2.6324000000000001E-10</c:v>
                </c:pt>
                <c:pt idx="16499">
                  <c:v>2.6328599999999999E-10</c:v>
                </c:pt>
                <c:pt idx="16500">
                  <c:v>2.6338699999999998E-10</c:v>
                </c:pt>
                <c:pt idx="16501">
                  <c:v>2.6342299999999998E-10</c:v>
                </c:pt>
                <c:pt idx="16502">
                  <c:v>2.6346499999999998E-10</c:v>
                </c:pt>
                <c:pt idx="16503">
                  <c:v>2.6348100000000001E-10</c:v>
                </c:pt>
                <c:pt idx="16504">
                  <c:v>2.6349300000000001E-10</c:v>
                </c:pt>
                <c:pt idx="16505">
                  <c:v>2.6349599999999999E-10</c:v>
                </c:pt>
                <c:pt idx="16506">
                  <c:v>2.6350199999999999E-10</c:v>
                </c:pt>
                <c:pt idx="16507">
                  <c:v>2.6351800000000002E-10</c:v>
                </c:pt>
                <c:pt idx="16508">
                  <c:v>2.6355099999999999E-10</c:v>
                </c:pt>
                <c:pt idx="16509">
                  <c:v>2.6356799999999998E-10</c:v>
                </c:pt>
                <c:pt idx="16510">
                  <c:v>2.6357200000000002E-10</c:v>
                </c:pt>
                <c:pt idx="16511">
                  <c:v>2.6361500000000002E-10</c:v>
                </c:pt>
                <c:pt idx="16512">
                  <c:v>2.6362600000000002E-10</c:v>
                </c:pt>
                <c:pt idx="16513">
                  <c:v>2.6364900000000001E-10</c:v>
                </c:pt>
                <c:pt idx="16514">
                  <c:v>2.6365199999999998E-10</c:v>
                </c:pt>
                <c:pt idx="16515">
                  <c:v>2.6369499999999999E-10</c:v>
                </c:pt>
                <c:pt idx="16516">
                  <c:v>2.6374999999999999E-10</c:v>
                </c:pt>
                <c:pt idx="16517">
                  <c:v>2.63775E-10</c:v>
                </c:pt>
                <c:pt idx="16518">
                  <c:v>2.6379599999999997E-10</c:v>
                </c:pt>
                <c:pt idx="16519">
                  <c:v>2.6379699999999998E-10</c:v>
                </c:pt>
                <c:pt idx="16520">
                  <c:v>2.6382099999999998E-10</c:v>
                </c:pt>
                <c:pt idx="16521">
                  <c:v>2.6382600000000003E-10</c:v>
                </c:pt>
                <c:pt idx="16522">
                  <c:v>2.6384300000000002E-10</c:v>
                </c:pt>
                <c:pt idx="16523">
                  <c:v>2.63871E-10</c:v>
                </c:pt>
                <c:pt idx="16524">
                  <c:v>2.6387300000000002E-10</c:v>
                </c:pt>
                <c:pt idx="16525">
                  <c:v>2.63877E-10</c:v>
                </c:pt>
                <c:pt idx="16526">
                  <c:v>2.6390599999999999E-10</c:v>
                </c:pt>
                <c:pt idx="16527">
                  <c:v>2.6394000000000002E-10</c:v>
                </c:pt>
                <c:pt idx="16528">
                  <c:v>2.6394600000000002E-10</c:v>
                </c:pt>
                <c:pt idx="16529">
                  <c:v>2.6395800000000002E-10</c:v>
                </c:pt>
                <c:pt idx="16530">
                  <c:v>2.6396699999999999E-10</c:v>
                </c:pt>
                <c:pt idx="16531">
                  <c:v>2.6397600000000002E-10</c:v>
                </c:pt>
                <c:pt idx="16532">
                  <c:v>2.6397699999999998E-10</c:v>
                </c:pt>
                <c:pt idx="16533">
                  <c:v>2.6399900000000001E-10</c:v>
                </c:pt>
                <c:pt idx="16534">
                  <c:v>2.6400899999999999E-10</c:v>
                </c:pt>
                <c:pt idx="16535">
                  <c:v>2.6405099999999999E-10</c:v>
                </c:pt>
                <c:pt idx="16536">
                  <c:v>2.6406100000000003E-10</c:v>
                </c:pt>
                <c:pt idx="16537">
                  <c:v>2.6409100000000002E-10</c:v>
                </c:pt>
                <c:pt idx="16538">
                  <c:v>2.6413800000000001E-10</c:v>
                </c:pt>
                <c:pt idx="16539">
                  <c:v>2.64161E-10</c:v>
                </c:pt>
                <c:pt idx="16540">
                  <c:v>2.64161E-10</c:v>
                </c:pt>
                <c:pt idx="16541">
                  <c:v>2.6418799999999998E-10</c:v>
                </c:pt>
                <c:pt idx="16542">
                  <c:v>2.64257E-10</c:v>
                </c:pt>
                <c:pt idx="16543">
                  <c:v>2.6430600000000001E-10</c:v>
                </c:pt>
                <c:pt idx="16544">
                  <c:v>2.6432500000000002E-10</c:v>
                </c:pt>
                <c:pt idx="16545">
                  <c:v>2.6440300000000001E-10</c:v>
                </c:pt>
                <c:pt idx="16546">
                  <c:v>2.6440699999999999E-10</c:v>
                </c:pt>
                <c:pt idx="16547">
                  <c:v>2.6441199999999999E-10</c:v>
                </c:pt>
                <c:pt idx="16548">
                  <c:v>2.64414E-10</c:v>
                </c:pt>
                <c:pt idx="16549">
                  <c:v>2.6444299999999999E-10</c:v>
                </c:pt>
                <c:pt idx="16550">
                  <c:v>2.6446400000000002E-10</c:v>
                </c:pt>
                <c:pt idx="16551">
                  <c:v>2.6447099999999998E-10</c:v>
                </c:pt>
                <c:pt idx="16552">
                  <c:v>2.6450100000000003E-10</c:v>
                </c:pt>
                <c:pt idx="16553">
                  <c:v>2.64504E-10</c:v>
                </c:pt>
                <c:pt idx="16554">
                  <c:v>2.6455599999999998E-10</c:v>
                </c:pt>
                <c:pt idx="16555">
                  <c:v>2.64564E-10</c:v>
                </c:pt>
                <c:pt idx="16556">
                  <c:v>2.6465600000000001E-10</c:v>
                </c:pt>
                <c:pt idx="16557">
                  <c:v>2.6465700000000002E-10</c:v>
                </c:pt>
                <c:pt idx="16558">
                  <c:v>2.6467699999999998E-10</c:v>
                </c:pt>
                <c:pt idx="16559">
                  <c:v>2.64679E-10</c:v>
                </c:pt>
                <c:pt idx="16560">
                  <c:v>2.6473199999999999E-10</c:v>
                </c:pt>
                <c:pt idx="16561">
                  <c:v>2.6473400000000001E-10</c:v>
                </c:pt>
                <c:pt idx="16562">
                  <c:v>2.6474600000000001E-10</c:v>
                </c:pt>
                <c:pt idx="16563">
                  <c:v>2.6480899999999998E-10</c:v>
                </c:pt>
                <c:pt idx="16564">
                  <c:v>2.6483399999999999E-10</c:v>
                </c:pt>
                <c:pt idx="16565">
                  <c:v>2.64841E-10</c:v>
                </c:pt>
                <c:pt idx="16566">
                  <c:v>2.6486100000000001E-10</c:v>
                </c:pt>
                <c:pt idx="16567">
                  <c:v>2.64878E-10</c:v>
                </c:pt>
                <c:pt idx="16568">
                  <c:v>2.6495100000000001E-10</c:v>
                </c:pt>
                <c:pt idx="16569">
                  <c:v>2.6498E-10</c:v>
                </c:pt>
                <c:pt idx="16570">
                  <c:v>2.6503700000000002E-10</c:v>
                </c:pt>
                <c:pt idx="16571">
                  <c:v>2.65052E-10</c:v>
                </c:pt>
                <c:pt idx="16572">
                  <c:v>2.65071E-10</c:v>
                </c:pt>
                <c:pt idx="16573">
                  <c:v>2.6510499999999999E-10</c:v>
                </c:pt>
                <c:pt idx="16574">
                  <c:v>2.6512100000000002E-10</c:v>
                </c:pt>
                <c:pt idx="16575">
                  <c:v>2.6516800000000001E-10</c:v>
                </c:pt>
                <c:pt idx="16576">
                  <c:v>2.65179E-10</c:v>
                </c:pt>
                <c:pt idx="16577">
                  <c:v>2.6523199999999999E-10</c:v>
                </c:pt>
                <c:pt idx="16578">
                  <c:v>2.6525499999999998E-10</c:v>
                </c:pt>
                <c:pt idx="16579">
                  <c:v>2.65287E-10</c:v>
                </c:pt>
                <c:pt idx="16580">
                  <c:v>2.6529699999999998E-10</c:v>
                </c:pt>
                <c:pt idx="16581">
                  <c:v>2.6530100000000001E-10</c:v>
                </c:pt>
                <c:pt idx="16582">
                  <c:v>2.6530100000000001E-10</c:v>
                </c:pt>
                <c:pt idx="16583">
                  <c:v>2.6532099999999998E-10</c:v>
                </c:pt>
                <c:pt idx="16584">
                  <c:v>2.65354E-10</c:v>
                </c:pt>
                <c:pt idx="16585">
                  <c:v>2.6536299999999998E-10</c:v>
                </c:pt>
                <c:pt idx="16586">
                  <c:v>2.6538799999999998E-10</c:v>
                </c:pt>
                <c:pt idx="16587">
                  <c:v>2.6546599999999998E-10</c:v>
                </c:pt>
                <c:pt idx="16588">
                  <c:v>2.6547700000000002E-10</c:v>
                </c:pt>
                <c:pt idx="16589">
                  <c:v>2.6548100000000001E-10</c:v>
                </c:pt>
                <c:pt idx="16590">
                  <c:v>2.6549300000000001E-10</c:v>
                </c:pt>
                <c:pt idx="16591">
                  <c:v>2.6549599999999998E-10</c:v>
                </c:pt>
                <c:pt idx="16592">
                  <c:v>2.6550199999999998E-10</c:v>
                </c:pt>
                <c:pt idx="16593">
                  <c:v>2.6553999999999999E-10</c:v>
                </c:pt>
                <c:pt idx="16594">
                  <c:v>2.6554200000000001E-10</c:v>
                </c:pt>
                <c:pt idx="16595">
                  <c:v>2.6557399999999998E-10</c:v>
                </c:pt>
                <c:pt idx="16596">
                  <c:v>2.6561599999999997E-10</c:v>
                </c:pt>
                <c:pt idx="16597">
                  <c:v>2.6562600000000001E-10</c:v>
                </c:pt>
                <c:pt idx="16598">
                  <c:v>2.6562600000000001E-10</c:v>
                </c:pt>
                <c:pt idx="16599">
                  <c:v>2.6563499999999998E-10</c:v>
                </c:pt>
                <c:pt idx="16600">
                  <c:v>2.6567400000000001E-10</c:v>
                </c:pt>
                <c:pt idx="16601">
                  <c:v>2.6567500000000002E-10</c:v>
                </c:pt>
                <c:pt idx="16602">
                  <c:v>2.6569800000000001E-10</c:v>
                </c:pt>
                <c:pt idx="16603">
                  <c:v>2.65721E-10</c:v>
                </c:pt>
                <c:pt idx="16604">
                  <c:v>2.6574899999999998E-10</c:v>
                </c:pt>
                <c:pt idx="16605">
                  <c:v>2.6580299999999998E-10</c:v>
                </c:pt>
                <c:pt idx="16606">
                  <c:v>2.6582600000000002E-10</c:v>
                </c:pt>
                <c:pt idx="16607">
                  <c:v>2.6587300000000001E-10</c:v>
                </c:pt>
                <c:pt idx="16608">
                  <c:v>2.65884E-10</c:v>
                </c:pt>
                <c:pt idx="16609">
                  <c:v>2.6589E-10</c:v>
                </c:pt>
                <c:pt idx="16610">
                  <c:v>2.6589300000000002E-10</c:v>
                </c:pt>
                <c:pt idx="16611">
                  <c:v>2.6589800000000002E-10</c:v>
                </c:pt>
                <c:pt idx="16612">
                  <c:v>2.6593300000000001E-10</c:v>
                </c:pt>
                <c:pt idx="16613">
                  <c:v>2.6596500000000002E-10</c:v>
                </c:pt>
                <c:pt idx="16614">
                  <c:v>2.6597000000000001E-10</c:v>
                </c:pt>
                <c:pt idx="16615">
                  <c:v>2.65974E-10</c:v>
                </c:pt>
                <c:pt idx="16616">
                  <c:v>2.65986E-10</c:v>
                </c:pt>
                <c:pt idx="16617">
                  <c:v>2.6600899999999999E-10</c:v>
                </c:pt>
                <c:pt idx="16618">
                  <c:v>2.66041E-10</c:v>
                </c:pt>
                <c:pt idx="16619">
                  <c:v>2.6606000000000001E-10</c:v>
                </c:pt>
                <c:pt idx="16620">
                  <c:v>2.6613599999999999E-10</c:v>
                </c:pt>
                <c:pt idx="16621">
                  <c:v>2.6614500000000002E-10</c:v>
                </c:pt>
                <c:pt idx="16622">
                  <c:v>2.6617400000000001E-10</c:v>
                </c:pt>
                <c:pt idx="16623">
                  <c:v>2.6617799999999999E-10</c:v>
                </c:pt>
                <c:pt idx="16624">
                  <c:v>2.6618800000000002E-10</c:v>
                </c:pt>
                <c:pt idx="16625">
                  <c:v>2.66204E-10</c:v>
                </c:pt>
                <c:pt idx="16626">
                  <c:v>2.6621200000000002E-10</c:v>
                </c:pt>
                <c:pt idx="16627">
                  <c:v>2.6622699999999999E-10</c:v>
                </c:pt>
                <c:pt idx="16628">
                  <c:v>2.66228E-10</c:v>
                </c:pt>
                <c:pt idx="16629">
                  <c:v>2.66294E-10</c:v>
                </c:pt>
                <c:pt idx="16630">
                  <c:v>2.6630499999999999E-10</c:v>
                </c:pt>
                <c:pt idx="16631">
                  <c:v>2.6631900000000001E-10</c:v>
                </c:pt>
                <c:pt idx="16632">
                  <c:v>2.6634599999999998E-10</c:v>
                </c:pt>
                <c:pt idx="16633">
                  <c:v>2.66421E-10</c:v>
                </c:pt>
                <c:pt idx="16634">
                  <c:v>2.66426E-10</c:v>
                </c:pt>
                <c:pt idx="16635">
                  <c:v>2.6645399999999998E-10</c:v>
                </c:pt>
                <c:pt idx="16636">
                  <c:v>2.66463E-10</c:v>
                </c:pt>
                <c:pt idx="16637">
                  <c:v>2.6647999999999999E-10</c:v>
                </c:pt>
                <c:pt idx="16638">
                  <c:v>2.6648300000000002E-10</c:v>
                </c:pt>
                <c:pt idx="16639">
                  <c:v>2.6650600000000001E-10</c:v>
                </c:pt>
                <c:pt idx="16640">
                  <c:v>2.6650799999999998E-10</c:v>
                </c:pt>
                <c:pt idx="16641">
                  <c:v>2.6651200000000001E-10</c:v>
                </c:pt>
                <c:pt idx="16642">
                  <c:v>2.6651999999999998E-10</c:v>
                </c:pt>
                <c:pt idx="16643">
                  <c:v>2.6653000000000001E-10</c:v>
                </c:pt>
                <c:pt idx="16644">
                  <c:v>2.6658199999999999E-10</c:v>
                </c:pt>
                <c:pt idx="16645">
                  <c:v>2.6658799999999999E-10</c:v>
                </c:pt>
                <c:pt idx="16646">
                  <c:v>2.6659700000000002E-10</c:v>
                </c:pt>
                <c:pt idx="16647">
                  <c:v>2.6662399999999999E-10</c:v>
                </c:pt>
                <c:pt idx="16648">
                  <c:v>2.66649E-10</c:v>
                </c:pt>
                <c:pt idx="16649">
                  <c:v>2.66674E-10</c:v>
                </c:pt>
                <c:pt idx="16650">
                  <c:v>2.66734E-10</c:v>
                </c:pt>
                <c:pt idx="16651">
                  <c:v>2.6674200000000002E-10</c:v>
                </c:pt>
                <c:pt idx="16652">
                  <c:v>2.66854E-10</c:v>
                </c:pt>
                <c:pt idx="16653">
                  <c:v>2.6687099999999999E-10</c:v>
                </c:pt>
                <c:pt idx="16654">
                  <c:v>2.6694299999999998E-10</c:v>
                </c:pt>
                <c:pt idx="16655">
                  <c:v>2.6694999999999999E-10</c:v>
                </c:pt>
                <c:pt idx="16656">
                  <c:v>2.6699500000000002E-10</c:v>
                </c:pt>
                <c:pt idx="16657">
                  <c:v>2.6703999999999999E-10</c:v>
                </c:pt>
                <c:pt idx="16658">
                  <c:v>2.6704499999999998E-10</c:v>
                </c:pt>
                <c:pt idx="16659">
                  <c:v>2.6704599999999999E-10</c:v>
                </c:pt>
                <c:pt idx="16660">
                  <c:v>2.6709700000000001E-10</c:v>
                </c:pt>
                <c:pt idx="16661">
                  <c:v>2.6709999999999999E-10</c:v>
                </c:pt>
                <c:pt idx="16662">
                  <c:v>2.67101E-10</c:v>
                </c:pt>
                <c:pt idx="16663">
                  <c:v>2.6711799999999999E-10</c:v>
                </c:pt>
                <c:pt idx="16664">
                  <c:v>2.6712700000000001E-10</c:v>
                </c:pt>
                <c:pt idx="16665">
                  <c:v>2.6717600000000002E-10</c:v>
                </c:pt>
                <c:pt idx="16666">
                  <c:v>2.6723100000000003E-10</c:v>
                </c:pt>
                <c:pt idx="16667">
                  <c:v>2.6723500000000001E-10</c:v>
                </c:pt>
                <c:pt idx="16668">
                  <c:v>2.6728599999999998E-10</c:v>
                </c:pt>
                <c:pt idx="16669">
                  <c:v>2.6730399999999998E-10</c:v>
                </c:pt>
                <c:pt idx="16670">
                  <c:v>2.6730900000000002E-10</c:v>
                </c:pt>
                <c:pt idx="16671">
                  <c:v>2.6731599999999998E-10</c:v>
                </c:pt>
                <c:pt idx="16672">
                  <c:v>2.6735299999999999E-10</c:v>
                </c:pt>
                <c:pt idx="16673">
                  <c:v>2.67354E-10</c:v>
                </c:pt>
                <c:pt idx="16674">
                  <c:v>2.6744799999999997E-10</c:v>
                </c:pt>
                <c:pt idx="16675">
                  <c:v>2.67451E-10</c:v>
                </c:pt>
                <c:pt idx="16676">
                  <c:v>2.6745800000000001E-10</c:v>
                </c:pt>
                <c:pt idx="16677">
                  <c:v>2.6746099999999998E-10</c:v>
                </c:pt>
                <c:pt idx="16678">
                  <c:v>2.6746500000000002E-10</c:v>
                </c:pt>
                <c:pt idx="16679">
                  <c:v>2.67499E-10</c:v>
                </c:pt>
                <c:pt idx="16680">
                  <c:v>2.6752699999999998E-10</c:v>
                </c:pt>
                <c:pt idx="16681">
                  <c:v>2.6757400000000002E-10</c:v>
                </c:pt>
                <c:pt idx="16682">
                  <c:v>2.6757499999999998E-10</c:v>
                </c:pt>
                <c:pt idx="16683">
                  <c:v>2.67698E-10</c:v>
                </c:pt>
                <c:pt idx="16684">
                  <c:v>2.6770000000000002E-10</c:v>
                </c:pt>
                <c:pt idx="16685">
                  <c:v>2.6770600000000002E-10</c:v>
                </c:pt>
                <c:pt idx="16686">
                  <c:v>2.6771100000000001E-10</c:v>
                </c:pt>
                <c:pt idx="16687">
                  <c:v>2.6772099999999999E-10</c:v>
                </c:pt>
                <c:pt idx="16688">
                  <c:v>2.6774E-10</c:v>
                </c:pt>
                <c:pt idx="16689">
                  <c:v>2.6779600000000001E-10</c:v>
                </c:pt>
                <c:pt idx="16690">
                  <c:v>2.6786800000000001E-10</c:v>
                </c:pt>
                <c:pt idx="16691">
                  <c:v>2.6789200000000001E-10</c:v>
                </c:pt>
                <c:pt idx="16692">
                  <c:v>2.6791600000000001E-10</c:v>
                </c:pt>
                <c:pt idx="16693">
                  <c:v>2.6797000000000001E-10</c:v>
                </c:pt>
                <c:pt idx="16694">
                  <c:v>2.6799099999999998E-10</c:v>
                </c:pt>
                <c:pt idx="16695">
                  <c:v>2.6805099999999998E-10</c:v>
                </c:pt>
                <c:pt idx="16696">
                  <c:v>2.68066E-10</c:v>
                </c:pt>
                <c:pt idx="16697">
                  <c:v>2.6809E-10</c:v>
                </c:pt>
                <c:pt idx="16698">
                  <c:v>2.6809399999999998E-10</c:v>
                </c:pt>
                <c:pt idx="16699">
                  <c:v>2.6810400000000002E-10</c:v>
                </c:pt>
                <c:pt idx="16700">
                  <c:v>2.6814100000000003E-10</c:v>
                </c:pt>
                <c:pt idx="16701">
                  <c:v>2.6814600000000002E-10</c:v>
                </c:pt>
                <c:pt idx="16702">
                  <c:v>2.6815399999999998E-10</c:v>
                </c:pt>
                <c:pt idx="16703">
                  <c:v>2.6820899999999999E-10</c:v>
                </c:pt>
                <c:pt idx="16704">
                  <c:v>2.6821999999999998E-10</c:v>
                </c:pt>
                <c:pt idx="16705">
                  <c:v>2.6828099999999999E-10</c:v>
                </c:pt>
                <c:pt idx="16706">
                  <c:v>2.6832999999999999E-10</c:v>
                </c:pt>
                <c:pt idx="16707">
                  <c:v>2.68367E-10</c:v>
                </c:pt>
                <c:pt idx="16708">
                  <c:v>2.6840000000000002E-10</c:v>
                </c:pt>
                <c:pt idx="16709">
                  <c:v>2.6841899999999998E-10</c:v>
                </c:pt>
                <c:pt idx="16710">
                  <c:v>2.6845499999999998E-10</c:v>
                </c:pt>
                <c:pt idx="16711">
                  <c:v>2.6845599999999999E-10</c:v>
                </c:pt>
                <c:pt idx="16712">
                  <c:v>2.6853899999999998E-10</c:v>
                </c:pt>
                <c:pt idx="16713">
                  <c:v>2.6856999999999998E-10</c:v>
                </c:pt>
                <c:pt idx="16714">
                  <c:v>2.6857400000000002E-10</c:v>
                </c:pt>
                <c:pt idx="16715">
                  <c:v>2.6858099999999997E-10</c:v>
                </c:pt>
                <c:pt idx="16716">
                  <c:v>2.6859300000000003E-10</c:v>
                </c:pt>
                <c:pt idx="16717">
                  <c:v>2.6860500000000003E-10</c:v>
                </c:pt>
                <c:pt idx="16718">
                  <c:v>2.6861500000000001E-10</c:v>
                </c:pt>
                <c:pt idx="16719">
                  <c:v>2.6862300000000002E-10</c:v>
                </c:pt>
                <c:pt idx="16720">
                  <c:v>2.6862900000000002E-10</c:v>
                </c:pt>
                <c:pt idx="16721">
                  <c:v>2.6862999999999998E-10</c:v>
                </c:pt>
                <c:pt idx="16722">
                  <c:v>2.6865100000000001E-10</c:v>
                </c:pt>
                <c:pt idx="16723">
                  <c:v>2.68656E-10</c:v>
                </c:pt>
                <c:pt idx="16724">
                  <c:v>2.6866599999999998E-10</c:v>
                </c:pt>
                <c:pt idx="16725">
                  <c:v>2.68698E-10</c:v>
                </c:pt>
                <c:pt idx="16726">
                  <c:v>2.6870299999999999E-10</c:v>
                </c:pt>
                <c:pt idx="16727">
                  <c:v>2.6877499999999998E-10</c:v>
                </c:pt>
                <c:pt idx="16728">
                  <c:v>2.6879399999999999E-10</c:v>
                </c:pt>
                <c:pt idx="16729">
                  <c:v>2.6880599999999999E-10</c:v>
                </c:pt>
                <c:pt idx="16730">
                  <c:v>2.6881599999999997E-10</c:v>
                </c:pt>
                <c:pt idx="16731">
                  <c:v>2.6887400000000001E-10</c:v>
                </c:pt>
                <c:pt idx="16732">
                  <c:v>2.6888200000000002E-10</c:v>
                </c:pt>
                <c:pt idx="16733">
                  <c:v>2.6888399999999999E-10</c:v>
                </c:pt>
                <c:pt idx="16734">
                  <c:v>2.6893000000000002E-10</c:v>
                </c:pt>
                <c:pt idx="16735">
                  <c:v>2.6896299999999999E-10</c:v>
                </c:pt>
                <c:pt idx="16736">
                  <c:v>2.68964E-10</c:v>
                </c:pt>
                <c:pt idx="16737">
                  <c:v>2.6897399999999999E-10</c:v>
                </c:pt>
                <c:pt idx="16738">
                  <c:v>2.68976E-10</c:v>
                </c:pt>
                <c:pt idx="16739">
                  <c:v>2.6900700000000001E-10</c:v>
                </c:pt>
                <c:pt idx="16740">
                  <c:v>2.6901300000000001E-10</c:v>
                </c:pt>
                <c:pt idx="16741">
                  <c:v>2.6901499999999998E-10</c:v>
                </c:pt>
                <c:pt idx="16742">
                  <c:v>2.6903200000000002E-10</c:v>
                </c:pt>
                <c:pt idx="16743">
                  <c:v>2.6905299999999999E-10</c:v>
                </c:pt>
                <c:pt idx="16744">
                  <c:v>2.6905299999999999E-10</c:v>
                </c:pt>
                <c:pt idx="16745">
                  <c:v>2.6909100000000001E-10</c:v>
                </c:pt>
                <c:pt idx="16746">
                  <c:v>2.6911700000000002E-10</c:v>
                </c:pt>
                <c:pt idx="16747">
                  <c:v>2.6912700000000001E-10</c:v>
                </c:pt>
                <c:pt idx="16748">
                  <c:v>2.6914799999999998E-10</c:v>
                </c:pt>
                <c:pt idx="16749">
                  <c:v>2.6915999999999998E-10</c:v>
                </c:pt>
                <c:pt idx="16750">
                  <c:v>2.6918599999999999E-10</c:v>
                </c:pt>
                <c:pt idx="16751">
                  <c:v>2.6920000000000001E-10</c:v>
                </c:pt>
                <c:pt idx="16752">
                  <c:v>2.6932299999999998E-10</c:v>
                </c:pt>
                <c:pt idx="16753">
                  <c:v>2.69373E-10</c:v>
                </c:pt>
                <c:pt idx="16754">
                  <c:v>2.69416E-10</c:v>
                </c:pt>
                <c:pt idx="16755">
                  <c:v>2.6943199999999999E-10</c:v>
                </c:pt>
                <c:pt idx="16756">
                  <c:v>2.6944800000000002E-10</c:v>
                </c:pt>
                <c:pt idx="16757">
                  <c:v>2.69536E-10</c:v>
                </c:pt>
                <c:pt idx="16758">
                  <c:v>2.6955700000000002E-10</c:v>
                </c:pt>
                <c:pt idx="16759">
                  <c:v>2.6956200000000001E-10</c:v>
                </c:pt>
                <c:pt idx="16760">
                  <c:v>2.6956800000000001E-10</c:v>
                </c:pt>
                <c:pt idx="16761">
                  <c:v>2.69603E-10</c:v>
                </c:pt>
                <c:pt idx="16762">
                  <c:v>2.6963400000000001E-10</c:v>
                </c:pt>
                <c:pt idx="16763">
                  <c:v>2.6965499999999999E-10</c:v>
                </c:pt>
                <c:pt idx="16764">
                  <c:v>2.69717E-10</c:v>
                </c:pt>
                <c:pt idx="16765">
                  <c:v>2.6973100000000002E-10</c:v>
                </c:pt>
                <c:pt idx="16766">
                  <c:v>2.6973700000000002E-10</c:v>
                </c:pt>
                <c:pt idx="16767">
                  <c:v>2.6975400000000001E-10</c:v>
                </c:pt>
                <c:pt idx="16768">
                  <c:v>2.6976100000000002E-10</c:v>
                </c:pt>
                <c:pt idx="16769">
                  <c:v>2.6985899999999998E-10</c:v>
                </c:pt>
                <c:pt idx="16770">
                  <c:v>2.6986099999999999E-10</c:v>
                </c:pt>
                <c:pt idx="16771">
                  <c:v>2.6987199999999999E-10</c:v>
                </c:pt>
                <c:pt idx="16772">
                  <c:v>2.6990199999999998E-10</c:v>
                </c:pt>
                <c:pt idx="16773">
                  <c:v>2.6995699999999999E-10</c:v>
                </c:pt>
                <c:pt idx="16774">
                  <c:v>2.6997200000000002E-10</c:v>
                </c:pt>
                <c:pt idx="16775">
                  <c:v>2.6997300000000003E-10</c:v>
                </c:pt>
                <c:pt idx="16776">
                  <c:v>2.69988E-10</c:v>
                </c:pt>
                <c:pt idx="16777">
                  <c:v>2.7001500000000002E-10</c:v>
                </c:pt>
                <c:pt idx="16778">
                  <c:v>2.7001699999999999E-10</c:v>
                </c:pt>
                <c:pt idx="16779">
                  <c:v>2.7001900000000001E-10</c:v>
                </c:pt>
                <c:pt idx="16780">
                  <c:v>2.7002700000000002E-10</c:v>
                </c:pt>
                <c:pt idx="16781">
                  <c:v>2.7010099999999999E-10</c:v>
                </c:pt>
                <c:pt idx="16782">
                  <c:v>2.7010699999999999E-10</c:v>
                </c:pt>
                <c:pt idx="16783">
                  <c:v>2.7013799999999999E-10</c:v>
                </c:pt>
                <c:pt idx="16784">
                  <c:v>2.7015900000000002E-10</c:v>
                </c:pt>
                <c:pt idx="16785">
                  <c:v>2.7016799999999999E-10</c:v>
                </c:pt>
                <c:pt idx="16786">
                  <c:v>2.7025699999999998E-10</c:v>
                </c:pt>
                <c:pt idx="16787">
                  <c:v>2.7029200000000002E-10</c:v>
                </c:pt>
                <c:pt idx="16788">
                  <c:v>2.70326E-10</c:v>
                </c:pt>
                <c:pt idx="16789">
                  <c:v>2.7034899999999999E-10</c:v>
                </c:pt>
                <c:pt idx="16790">
                  <c:v>2.7038899999999997E-10</c:v>
                </c:pt>
                <c:pt idx="16791">
                  <c:v>2.7039300000000001E-10</c:v>
                </c:pt>
                <c:pt idx="16792">
                  <c:v>2.7043299999999999E-10</c:v>
                </c:pt>
                <c:pt idx="16793">
                  <c:v>2.7045099999999999E-10</c:v>
                </c:pt>
                <c:pt idx="16794">
                  <c:v>2.7045500000000002E-10</c:v>
                </c:pt>
                <c:pt idx="16795">
                  <c:v>2.7054400000000001E-10</c:v>
                </c:pt>
                <c:pt idx="16796">
                  <c:v>2.7055399999999999E-10</c:v>
                </c:pt>
                <c:pt idx="16797">
                  <c:v>2.7055999999999999E-10</c:v>
                </c:pt>
                <c:pt idx="16798">
                  <c:v>2.70573E-10</c:v>
                </c:pt>
                <c:pt idx="16799">
                  <c:v>2.7059499999999998E-10</c:v>
                </c:pt>
                <c:pt idx="16800">
                  <c:v>2.7059999999999998E-10</c:v>
                </c:pt>
                <c:pt idx="16801">
                  <c:v>2.7060500000000002E-10</c:v>
                </c:pt>
                <c:pt idx="16802">
                  <c:v>2.7061999999999999E-10</c:v>
                </c:pt>
                <c:pt idx="16803">
                  <c:v>2.7068800000000001E-10</c:v>
                </c:pt>
                <c:pt idx="16804">
                  <c:v>2.7070000000000001E-10</c:v>
                </c:pt>
                <c:pt idx="16805">
                  <c:v>2.7073100000000001E-10</c:v>
                </c:pt>
                <c:pt idx="16806">
                  <c:v>2.7079700000000001E-10</c:v>
                </c:pt>
                <c:pt idx="16807">
                  <c:v>2.7080400000000002E-10</c:v>
                </c:pt>
                <c:pt idx="16808">
                  <c:v>2.7081899999999999E-10</c:v>
                </c:pt>
                <c:pt idx="16809">
                  <c:v>2.70856E-10</c:v>
                </c:pt>
                <c:pt idx="16810">
                  <c:v>2.70886E-10</c:v>
                </c:pt>
                <c:pt idx="16811">
                  <c:v>2.7091200000000002E-10</c:v>
                </c:pt>
                <c:pt idx="16812">
                  <c:v>2.71031E-10</c:v>
                </c:pt>
                <c:pt idx="16813">
                  <c:v>2.7104599999999998E-10</c:v>
                </c:pt>
                <c:pt idx="16814">
                  <c:v>2.7105999999999999E-10</c:v>
                </c:pt>
                <c:pt idx="16815">
                  <c:v>2.7106999999999997E-10</c:v>
                </c:pt>
                <c:pt idx="16816">
                  <c:v>2.7107500000000002E-10</c:v>
                </c:pt>
                <c:pt idx="16817">
                  <c:v>2.71109E-10</c:v>
                </c:pt>
                <c:pt idx="16818">
                  <c:v>2.7111100000000002E-10</c:v>
                </c:pt>
                <c:pt idx="16819">
                  <c:v>2.7111100000000002E-10</c:v>
                </c:pt>
                <c:pt idx="16820">
                  <c:v>2.7113600000000002E-10</c:v>
                </c:pt>
                <c:pt idx="16821">
                  <c:v>2.712E-10</c:v>
                </c:pt>
                <c:pt idx="16822">
                  <c:v>2.7121599999999999E-10</c:v>
                </c:pt>
                <c:pt idx="16823">
                  <c:v>2.7122299999999999E-10</c:v>
                </c:pt>
                <c:pt idx="16824">
                  <c:v>2.71224E-10</c:v>
                </c:pt>
                <c:pt idx="16825">
                  <c:v>2.7123200000000002E-10</c:v>
                </c:pt>
                <c:pt idx="16826">
                  <c:v>2.7124099999999999E-10</c:v>
                </c:pt>
                <c:pt idx="16827">
                  <c:v>2.7125199999999999E-10</c:v>
                </c:pt>
                <c:pt idx="16828">
                  <c:v>2.7126200000000002E-10</c:v>
                </c:pt>
                <c:pt idx="16829">
                  <c:v>2.71278E-10</c:v>
                </c:pt>
                <c:pt idx="16830">
                  <c:v>2.71302E-10</c:v>
                </c:pt>
                <c:pt idx="16831">
                  <c:v>2.7134500000000001E-10</c:v>
                </c:pt>
                <c:pt idx="16832">
                  <c:v>2.7137700000000002E-10</c:v>
                </c:pt>
                <c:pt idx="16833">
                  <c:v>2.71453E-10</c:v>
                </c:pt>
                <c:pt idx="16834">
                  <c:v>2.7147999999999998E-10</c:v>
                </c:pt>
                <c:pt idx="16835">
                  <c:v>2.7151699999999998E-10</c:v>
                </c:pt>
                <c:pt idx="16836">
                  <c:v>2.71531E-10</c:v>
                </c:pt>
                <c:pt idx="16837">
                  <c:v>2.7155200000000003E-10</c:v>
                </c:pt>
                <c:pt idx="16838">
                  <c:v>2.7156800000000001E-10</c:v>
                </c:pt>
                <c:pt idx="16839">
                  <c:v>2.7159300000000002E-10</c:v>
                </c:pt>
                <c:pt idx="16840">
                  <c:v>2.7164299999999998E-10</c:v>
                </c:pt>
                <c:pt idx="16841">
                  <c:v>2.7169799999999999E-10</c:v>
                </c:pt>
                <c:pt idx="16842">
                  <c:v>2.7170499999999999E-10</c:v>
                </c:pt>
                <c:pt idx="16843">
                  <c:v>2.7171499999999998E-10</c:v>
                </c:pt>
                <c:pt idx="16844">
                  <c:v>2.71754E-10</c:v>
                </c:pt>
                <c:pt idx="16845">
                  <c:v>2.7176899999999997E-10</c:v>
                </c:pt>
                <c:pt idx="16846">
                  <c:v>2.71899E-10</c:v>
                </c:pt>
                <c:pt idx="16847">
                  <c:v>2.7190399999999999E-10</c:v>
                </c:pt>
                <c:pt idx="16848">
                  <c:v>2.7191800000000001E-10</c:v>
                </c:pt>
                <c:pt idx="16849">
                  <c:v>2.71935E-10</c:v>
                </c:pt>
                <c:pt idx="16850">
                  <c:v>2.7194399999999998E-10</c:v>
                </c:pt>
                <c:pt idx="16851">
                  <c:v>2.7196600000000001E-10</c:v>
                </c:pt>
                <c:pt idx="16852">
                  <c:v>2.7201699999999998E-10</c:v>
                </c:pt>
                <c:pt idx="16853">
                  <c:v>2.72025E-10</c:v>
                </c:pt>
                <c:pt idx="16854">
                  <c:v>2.7204500000000002E-10</c:v>
                </c:pt>
                <c:pt idx="16855">
                  <c:v>2.7212499999999998E-10</c:v>
                </c:pt>
                <c:pt idx="16856">
                  <c:v>2.72128E-10</c:v>
                </c:pt>
                <c:pt idx="16857">
                  <c:v>2.7228000000000002E-10</c:v>
                </c:pt>
                <c:pt idx="16858">
                  <c:v>2.7228899999999999E-10</c:v>
                </c:pt>
                <c:pt idx="16859">
                  <c:v>2.7233699999999999E-10</c:v>
                </c:pt>
                <c:pt idx="16860">
                  <c:v>2.7239099999999999E-10</c:v>
                </c:pt>
                <c:pt idx="16861">
                  <c:v>2.72411E-10</c:v>
                </c:pt>
                <c:pt idx="16862">
                  <c:v>2.7246999999999999E-10</c:v>
                </c:pt>
                <c:pt idx="16863">
                  <c:v>2.7248099999999998E-10</c:v>
                </c:pt>
                <c:pt idx="16864">
                  <c:v>2.72495E-10</c:v>
                </c:pt>
                <c:pt idx="16865">
                  <c:v>2.7252700000000001E-10</c:v>
                </c:pt>
                <c:pt idx="16866">
                  <c:v>2.7252800000000002E-10</c:v>
                </c:pt>
                <c:pt idx="16867">
                  <c:v>2.7255200000000002E-10</c:v>
                </c:pt>
                <c:pt idx="16868">
                  <c:v>2.7256300000000001E-10</c:v>
                </c:pt>
                <c:pt idx="16869">
                  <c:v>2.7256599999999999E-10</c:v>
                </c:pt>
                <c:pt idx="16870">
                  <c:v>2.72573E-10</c:v>
                </c:pt>
                <c:pt idx="16871">
                  <c:v>2.72573E-10</c:v>
                </c:pt>
                <c:pt idx="16872">
                  <c:v>2.7257699999999998E-10</c:v>
                </c:pt>
                <c:pt idx="16873">
                  <c:v>2.7259400000000002E-10</c:v>
                </c:pt>
                <c:pt idx="16874">
                  <c:v>2.7262900000000001E-10</c:v>
                </c:pt>
                <c:pt idx="16875">
                  <c:v>2.7271599999999998E-10</c:v>
                </c:pt>
                <c:pt idx="16876">
                  <c:v>2.7275799999999998E-10</c:v>
                </c:pt>
                <c:pt idx="16877">
                  <c:v>2.7278700000000002E-10</c:v>
                </c:pt>
                <c:pt idx="16878">
                  <c:v>2.72808E-10</c:v>
                </c:pt>
                <c:pt idx="16879">
                  <c:v>2.7281299999999999E-10</c:v>
                </c:pt>
                <c:pt idx="16880">
                  <c:v>2.7288800000000001E-10</c:v>
                </c:pt>
                <c:pt idx="16881">
                  <c:v>2.7295199999999999E-10</c:v>
                </c:pt>
                <c:pt idx="16882">
                  <c:v>2.7296800000000002E-10</c:v>
                </c:pt>
                <c:pt idx="16883">
                  <c:v>2.7302E-10</c:v>
                </c:pt>
                <c:pt idx="16884">
                  <c:v>2.7302E-10</c:v>
                </c:pt>
                <c:pt idx="16885">
                  <c:v>2.7302100000000001E-10</c:v>
                </c:pt>
                <c:pt idx="16886">
                  <c:v>2.7302299999999998E-10</c:v>
                </c:pt>
                <c:pt idx="16887">
                  <c:v>2.7304799999999999E-10</c:v>
                </c:pt>
                <c:pt idx="16888">
                  <c:v>2.7305999999999999E-10</c:v>
                </c:pt>
                <c:pt idx="16889">
                  <c:v>2.7307000000000002E-10</c:v>
                </c:pt>
                <c:pt idx="16890">
                  <c:v>2.7309599999999998E-10</c:v>
                </c:pt>
                <c:pt idx="16891">
                  <c:v>2.7312400000000002E-10</c:v>
                </c:pt>
                <c:pt idx="16892">
                  <c:v>2.7314700000000001E-10</c:v>
                </c:pt>
                <c:pt idx="16893">
                  <c:v>2.7320399999999998E-10</c:v>
                </c:pt>
                <c:pt idx="16894">
                  <c:v>2.7321699999999999E-10</c:v>
                </c:pt>
                <c:pt idx="16895">
                  <c:v>2.7322199999999998E-10</c:v>
                </c:pt>
                <c:pt idx="16896">
                  <c:v>2.7328199999999998E-10</c:v>
                </c:pt>
                <c:pt idx="16897">
                  <c:v>2.7328899999999999E-10</c:v>
                </c:pt>
                <c:pt idx="16898">
                  <c:v>2.7330199999999999E-10</c:v>
                </c:pt>
                <c:pt idx="16899">
                  <c:v>2.7330400000000001E-10</c:v>
                </c:pt>
                <c:pt idx="16900">
                  <c:v>2.7334399999999999E-10</c:v>
                </c:pt>
                <c:pt idx="16901">
                  <c:v>2.7338400000000002E-10</c:v>
                </c:pt>
                <c:pt idx="16902">
                  <c:v>2.7338499999999998E-10</c:v>
                </c:pt>
                <c:pt idx="16903">
                  <c:v>2.7338800000000001E-10</c:v>
                </c:pt>
                <c:pt idx="16904">
                  <c:v>2.7340100000000002E-10</c:v>
                </c:pt>
                <c:pt idx="16905">
                  <c:v>2.7341300000000002E-10</c:v>
                </c:pt>
                <c:pt idx="16906">
                  <c:v>2.7341800000000001E-10</c:v>
                </c:pt>
                <c:pt idx="16907">
                  <c:v>2.7341800000000001E-10</c:v>
                </c:pt>
                <c:pt idx="16908">
                  <c:v>2.7347400000000002E-10</c:v>
                </c:pt>
                <c:pt idx="16909">
                  <c:v>2.7347400000000002E-10</c:v>
                </c:pt>
                <c:pt idx="16910">
                  <c:v>2.73483E-10</c:v>
                </c:pt>
                <c:pt idx="16911">
                  <c:v>2.7349399999999999E-10</c:v>
                </c:pt>
                <c:pt idx="16912">
                  <c:v>2.7349499999999999E-10</c:v>
                </c:pt>
                <c:pt idx="16913">
                  <c:v>2.7352800000000002E-10</c:v>
                </c:pt>
                <c:pt idx="16914">
                  <c:v>2.7352999999999998E-10</c:v>
                </c:pt>
                <c:pt idx="16915">
                  <c:v>2.7354600000000002E-10</c:v>
                </c:pt>
                <c:pt idx="16916">
                  <c:v>2.7357000000000002E-10</c:v>
                </c:pt>
                <c:pt idx="16917">
                  <c:v>2.7357000000000002E-10</c:v>
                </c:pt>
                <c:pt idx="16918">
                  <c:v>2.7363000000000002E-10</c:v>
                </c:pt>
                <c:pt idx="16919">
                  <c:v>2.7365300000000001E-10</c:v>
                </c:pt>
                <c:pt idx="16920">
                  <c:v>2.7371599999999998E-10</c:v>
                </c:pt>
                <c:pt idx="16921">
                  <c:v>2.7381700000000002E-10</c:v>
                </c:pt>
                <c:pt idx="16922">
                  <c:v>2.73857E-10</c:v>
                </c:pt>
                <c:pt idx="16923">
                  <c:v>2.7387600000000001E-10</c:v>
                </c:pt>
                <c:pt idx="16924">
                  <c:v>2.7389000000000002E-10</c:v>
                </c:pt>
                <c:pt idx="16925">
                  <c:v>2.7397300000000001E-10</c:v>
                </c:pt>
                <c:pt idx="16926">
                  <c:v>2.7398000000000002E-10</c:v>
                </c:pt>
                <c:pt idx="16927">
                  <c:v>2.7399800000000002E-10</c:v>
                </c:pt>
                <c:pt idx="16928">
                  <c:v>2.7399899999999998E-10</c:v>
                </c:pt>
                <c:pt idx="16929">
                  <c:v>2.7401899999999999E-10</c:v>
                </c:pt>
                <c:pt idx="16930">
                  <c:v>2.7410899999999999E-10</c:v>
                </c:pt>
                <c:pt idx="16931">
                  <c:v>2.74177E-10</c:v>
                </c:pt>
                <c:pt idx="16932">
                  <c:v>2.7419299999999999E-10</c:v>
                </c:pt>
                <c:pt idx="16933">
                  <c:v>2.7420599999999999E-10</c:v>
                </c:pt>
                <c:pt idx="16934">
                  <c:v>2.7427500000000002E-10</c:v>
                </c:pt>
                <c:pt idx="16935">
                  <c:v>2.7428299999999998E-10</c:v>
                </c:pt>
                <c:pt idx="16936">
                  <c:v>2.74303E-10</c:v>
                </c:pt>
                <c:pt idx="16937">
                  <c:v>2.7434200000000002E-10</c:v>
                </c:pt>
                <c:pt idx="16938">
                  <c:v>2.7438499999999998E-10</c:v>
                </c:pt>
                <c:pt idx="16939">
                  <c:v>2.7440200000000002E-10</c:v>
                </c:pt>
                <c:pt idx="16940">
                  <c:v>2.74418E-10</c:v>
                </c:pt>
                <c:pt idx="16941">
                  <c:v>2.7444300000000001E-10</c:v>
                </c:pt>
                <c:pt idx="16942">
                  <c:v>2.7445299999999999E-10</c:v>
                </c:pt>
                <c:pt idx="16943">
                  <c:v>2.7445699999999998E-10</c:v>
                </c:pt>
                <c:pt idx="16944">
                  <c:v>2.7446499999999999E-10</c:v>
                </c:pt>
                <c:pt idx="16945">
                  <c:v>2.7451199999999998E-10</c:v>
                </c:pt>
                <c:pt idx="16946">
                  <c:v>2.7458499999999999E-10</c:v>
                </c:pt>
                <c:pt idx="16947">
                  <c:v>2.7459699999999999E-10</c:v>
                </c:pt>
                <c:pt idx="16948">
                  <c:v>2.7469399999999999E-10</c:v>
                </c:pt>
                <c:pt idx="16949">
                  <c:v>2.7470800000000001E-10</c:v>
                </c:pt>
                <c:pt idx="16950">
                  <c:v>2.7480799999999999E-10</c:v>
                </c:pt>
                <c:pt idx="16951">
                  <c:v>2.7483099999999998E-10</c:v>
                </c:pt>
                <c:pt idx="16952">
                  <c:v>2.7485599999999999E-10</c:v>
                </c:pt>
                <c:pt idx="16953">
                  <c:v>2.7489699999999998E-10</c:v>
                </c:pt>
                <c:pt idx="16954">
                  <c:v>2.7498600000000002E-10</c:v>
                </c:pt>
                <c:pt idx="16955">
                  <c:v>2.7502E-10</c:v>
                </c:pt>
                <c:pt idx="16956">
                  <c:v>2.75038E-10</c:v>
                </c:pt>
                <c:pt idx="16957">
                  <c:v>2.75044E-10</c:v>
                </c:pt>
                <c:pt idx="16958">
                  <c:v>2.75063E-10</c:v>
                </c:pt>
                <c:pt idx="16959">
                  <c:v>2.7508999999999998E-10</c:v>
                </c:pt>
                <c:pt idx="16960">
                  <c:v>2.75105E-10</c:v>
                </c:pt>
                <c:pt idx="16961">
                  <c:v>2.7515199999999999E-10</c:v>
                </c:pt>
                <c:pt idx="16962">
                  <c:v>2.7516799999999997E-10</c:v>
                </c:pt>
                <c:pt idx="16963">
                  <c:v>2.7518799999999999E-10</c:v>
                </c:pt>
                <c:pt idx="16964">
                  <c:v>2.7519299999999998E-10</c:v>
                </c:pt>
                <c:pt idx="16965">
                  <c:v>2.7519800000000003E-10</c:v>
                </c:pt>
                <c:pt idx="16966">
                  <c:v>2.7520300000000002E-10</c:v>
                </c:pt>
                <c:pt idx="16967">
                  <c:v>2.7520499999999998E-10</c:v>
                </c:pt>
                <c:pt idx="16968">
                  <c:v>2.7523400000000002E-10</c:v>
                </c:pt>
                <c:pt idx="16969">
                  <c:v>2.7523900000000001E-10</c:v>
                </c:pt>
                <c:pt idx="16970">
                  <c:v>2.7526499999999998E-10</c:v>
                </c:pt>
                <c:pt idx="16971">
                  <c:v>2.7530099999999998E-10</c:v>
                </c:pt>
                <c:pt idx="16972">
                  <c:v>2.7532099999999999E-10</c:v>
                </c:pt>
                <c:pt idx="16973">
                  <c:v>2.7532300000000001E-10</c:v>
                </c:pt>
                <c:pt idx="16974">
                  <c:v>2.7534800000000002E-10</c:v>
                </c:pt>
                <c:pt idx="16975">
                  <c:v>2.7536199999999998E-10</c:v>
                </c:pt>
                <c:pt idx="16976">
                  <c:v>2.7539099999999997E-10</c:v>
                </c:pt>
                <c:pt idx="16977">
                  <c:v>2.7539099999999997E-10</c:v>
                </c:pt>
                <c:pt idx="16978">
                  <c:v>2.7554000000000001E-10</c:v>
                </c:pt>
                <c:pt idx="16979">
                  <c:v>2.7554600000000001E-10</c:v>
                </c:pt>
                <c:pt idx="16980">
                  <c:v>2.7565500000000002E-10</c:v>
                </c:pt>
                <c:pt idx="16981">
                  <c:v>2.75665E-10</c:v>
                </c:pt>
                <c:pt idx="16982">
                  <c:v>2.7568099999999998E-10</c:v>
                </c:pt>
                <c:pt idx="16983">
                  <c:v>2.7569999999999999E-10</c:v>
                </c:pt>
                <c:pt idx="16984">
                  <c:v>2.75756E-10</c:v>
                </c:pt>
                <c:pt idx="16985">
                  <c:v>2.75774E-10</c:v>
                </c:pt>
                <c:pt idx="16986">
                  <c:v>2.7578100000000001E-10</c:v>
                </c:pt>
                <c:pt idx="16987">
                  <c:v>2.7578399999999999E-10</c:v>
                </c:pt>
                <c:pt idx="16988">
                  <c:v>2.7581E-10</c:v>
                </c:pt>
                <c:pt idx="16989">
                  <c:v>2.7586899999999999E-10</c:v>
                </c:pt>
                <c:pt idx="16990">
                  <c:v>2.7587300000000003E-10</c:v>
                </c:pt>
                <c:pt idx="16991">
                  <c:v>2.7590100000000001E-10</c:v>
                </c:pt>
                <c:pt idx="16992">
                  <c:v>2.7592500000000001E-10</c:v>
                </c:pt>
                <c:pt idx="16993">
                  <c:v>2.7595799999999998E-10</c:v>
                </c:pt>
                <c:pt idx="16994">
                  <c:v>2.76015E-10</c:v>
                </c:pt>
                <c:pt idx="16995">
                  <c:v>2.7602800000000001E-10</c:v>
                </c:pt>
                <c:pt idx="16996">
                  <c:v>2.7602900000000002E-10</c:v>
                </c:pt>
                <c:pt idx="16997">
                  <c:v>2.76033E-10</c:v>
                </c:pt>
                <c:pt idx="16998">
                  <c:v>2.7617300000000001E-10</c:v>
                </c:pt>
                <c:pt idx="16999">
                  <c:v>2.7623499999999998E-10</c:v>
                </c:pt>
                <c:pt idx="17000">
                  <c:v>2.7625800000000002E-10</c:v>
                </c:pt>
                <c:pt idx="17001">
                  <c:v>2.7633299999999999E-10</c:v>
                </c:pt>
                <c:pt idx="17002">
                  <c:v>2.7635900000000001E-10</c:v>
                </c:pt>
                <c:pt idx="17003">
                  <c:v>2.7637900000000002E-10</c:v>
                </c:pt>
                <c:pt idx="17004">
                  <c:v>2.7640499999999999E-10</c:v>
                </c:pt>
                <c:pt idx="17005">
                  <c:v>2.76406E-10</c:v>
                </c:pt>
                <c:pt idx="17006">
                  <c:v>2.7647500000000002E-10</c:v>
                </c:pt>
                <c:pt idx="17007">
                  <c:v>2.7650199999999999E-10</c:v>
                </c:pt>
                <c:pt idx="17008">
                  <c:v>2.76503E-10</c:v>
                </c:pt>
                <c:pt idx="17009">
                  <c:v>2.7652900000000002E-10</c:v>
                </c:pt>
                <c:pt idx="17010">
                  <c:v>2.7653099999999998E-10</c:v>
                </c:pt>
                <c:pt idx="17011">
                  <c:v>2.7653799999999999E-10</c:v>
                </c:pt>
                <c:pt idx="17012">
                  <c:v>2.7655599999999999E-10</c:v>
                </c:pt>
                <c:pt idx="17013">
                  <c:v>2.76575E-10</c:v>
                </c:pt>
                <c:pt idx="17014">
                  <c:v>2.7665000000000002E-10</c:v>
                </c:pt>
                <c:pt idx="17015">
                  <c:v>2.7668199999999999E-10</c:v>
                </c:pt>
                <c:pt idx="17016">
                  <c:v>2.7670300000000001E-10</c:v>
                </c:pt>
                <c:pt idx="17017">
                  <c:v>2.7670400000000002E-10</c:v>
                </c:pt>
                <c:pt idx="17018">
                  <c:v>2.7673099999999999E-10</c:v>
                </c:pt>
                <c:pt idx="17019">
                  <c:v>2.7684300000000002E-10</c:v>
                </c:pt>
                <c:pt idx="17020">
                  <c:v>2.7684700000000001E-10</c:v>
                </c:pt>
                <c:pt idx="17021">
                  <c:v>2.7687999999999998E-10</c:v>
                </c:pt>
                <c:pt idx="17022">
                  <c:v>2.7690300000000002E-10</c:v>
                </c:pt>
                <c:pt idx="17023">
                  <c:v>2.7691599999999998E-10</c:v>
                </c:pt>
                <c:pt idx="17024">
                  <c:v>2.7695299999999998E-10</c:v>
                </c:pt>
                <c:pt idx="17025">
                  <c:v>2.7700600000000003E-10</c:v>
                </c:pt>
                <c:pt idx="17026">
                  <c:v>2.7702400000000002E-10</c:v>
                </c:pt>
                <c:pt idx="17027">
                  <c:v>2.77069E-10</c:v>
                </c:pt>
                <c:pt idx="17028">
                  <c:v>2.7707600000000001E-10</c:v>
                </c:pt>
                <c:pt idx="17029">
                  <c:v>2.7713E-10</c:v>
                </c:pt>
                <c:pt idx="17030">
                  <c:v>2.77214E-10</c:v>
                </c:pt>
                <c:pt idx="17031">
                  <c:v>2.7721500000000001E-10</c:v>
                </c:pt>
                <c:pt idx="17032">
                  <c:v>2.77226E-10</c:v>
                </c:pt>
                <c:pt idx="17033">
                  <c:v>2.7727299999999999E-10</c:v>
                </c:pt>
                <c:pt idx="17034">
                  <c:v>2.77292E-10</c:v>
                </c:pt>
                <c:pt idx="17035">
                  <c:v>2.7732599999999998E-10</c:v>
                </c:pt>
                <c:pt idx="17036">
                  <c:v>2.7737900000000002E-10</c:v>
                </c:pt>
                <c:pt idx="17037">
                  <c:v>2.77431E-10</c:v>
                </c:pt>
                <c:pt idx="17038">
                  <c:v>2.77503E-10</c:v>
                </c:pt>
                <c:pt idx="17039">
                  <c:v>2.7752400000000002E-10</c:v>
                </c:pt>
                <c:pt idx="17040">
                  <c:v>2.7753799999999999E-10</c:v>
                </c:pt>
                <c:pt idx="17041">
                  <c:v>2.7755599999999999E-10</c:v>
                </c:pt>
                <c:pt idx="17042">
                  <c:v>2.7762699999999998E-10</c:v>
                </c:pt>
                <c:pt idx="17043">
                  <c:v>2.77654E-10</c:v>
                </c:pt>
                <c:pt idx="17044">
                  <c:v>2.7767699999999999E-10</c:v>
                </c:pt>
                <c:pt idx="17045">
                  <c:v>2.7768199999999998E-10</c:v>
                </c:pt>
                <c:pt idx="17046">
                  <c:v>2.7779599999999998E-10</c:v>
                </c:pt>
                <c:pt idx="17047">
                  <c:v>2.7788799999999999E-10</c:v>
                </c:pt>
                <c:pt idx="17048">
                  <c:v>2.7793900000000002E-10</c:v>
                </c:pt>
                <c:pt idx="17049">
                  <c:v>2.7794500000000002E-10</c:v>
                </c:pt>
                <c:pt idx="17050">
                  <c:v>2.7794699999999998E-10</c:v>
                </c:pt>
                <c:pt idx="17051">
                  <c:v>2.7798399999999999E-10</c:v>
                </c:pt>
                <c:pt idx="17052">
                  <c:v>2.7798600000000001E-10</c:v>
                </c:pt>
                <c:pt idx="17053">
                  <c:v>2.7800099999999998E-10</c:v>
                </c:pt>
                <c:pt idx="17054">
                  <c:v>2.78022E-10</c:v>
                </c:pt>
                <c:pt idx="17055">
                  <c:v>2.78046E-10</c:v>
                </c:pt>
                <c:pt idx="17056">
                  <c:v>2.7805599999999999E-10</c:v>
                </c:pt>
                <c:pt idx="17057">
                  <c:v>2.7806000000000002E-10</c:v>
                </c:pt>
                <c:pt idx="17058">
                  <c:v>2.7806799999999999E-10</c:v>
                </c:pt>
                <c:pt idx="17059">
                  <c:v>2.7807E-10</c:v>
                </c:pt>
                <c:pt idx="17060">
                  <c:v>2.7810399999999998E-10</c:v>
                </c:pt>
                <c:pt idx="17061">
                  <c:v>2.7812500000000001E-10</c:v>
                </c:pt>
                <c:pt idx="17062">
                  <c:v>2.78178E-10</c:v>
                </c:pt>
                <c:pt idx="17063">
                  <c:v>2.7822200000000001E-10</c:v>
                </c:pt>
                <c:pt idx="17064">
                  <c:v>2.7822900000000002E-10</c:v>
                </c:pt>
                <c:pt idx="17065">
                  <c:v>2.7833299999999998E-10</c:v>
                </c:pt>
                <c:pt idx="17066">
                  <c:v>2.7834599999999999E-10</c:v>
                </c:pt>
                <c:pt idx="17067">
                  <c:v>2.7834599999999999E-10</c:v>
                </c:pt>
                <c:pt idx="17068">
                  <c:v>2.7838000000000003E-10</c:v>
                </c:pt>
                <c:pt idx="17069">
                  <c:v>2.7842999999999999E-10</c:v>
                </c:pt>
                <c:pt idx="17070">
                  <c:v>2.78479E-10</c:v>
                </c:pt>
                <c:pt idx="17071">
                  <c:v>2.7850199999999999E-10</c:v>
                </c:pt>
                <c:pt idx="17072">
                  <c:v>2.7851200000000002E-10</c:v>
                </c:pt>
                <c:pt idx="17073">
                  <c:v>2.7852400000000002E-10</c:v>
                </c:pt>
                <c:pt idx="17074">
                  <c:v>2.7859899999999999E-10</c:v>
                </c:pt>
                <c:pt idx="17075">
                  <c:v>2.7864400000000002E-10</c:v>
                </c:pt>
                <c:pt idx="17076">
                  <c:v>2.7866700000000001E-10</c:v>
                </c:pt>
                <c:pt idx="17077">
                  <c:v>2.7867400000000001E-10</c:v>
                </c:pt>
                <c:pt idx="17078">
                  <c:v>2.7868600000000001E-10</c:v>
                </c:pt>
                <c:pt idx="17079">
                  <c:v>2.7875900000000002E-10</c:v>
                </c:pt>
                <c:pt idx="17080">
                  <c:v>2.7876500000000002E-10</c:v>
                </c:pt>
                <c:pt idx="17081">
                  <c:v>2.7879199999999999E-10</c:v>
                </c:pt>
                <c:pt idx="17082">
                  <c:v>2.7889100000000001E-10</c:v>
                </c:pt>
                <c:pt idx="17083">
                  <c:v>2.78901E-10</c:v>
                </c:pt>
                <c:pt idx="17084">
                  <c:v>2.7894699999999998E-10</c:v>
                </c:pt>
                <c:pt idx="17085">
                  <c:v>2.78968E-10</c:v>
                </c:pt>
                <c:pt idx="17086">
                  <c:v>2.7896900000000001E-10</c:v>
                </c:pt>
                <c:pt idx="17087">
                  <c:v>2.7903799999999998E-10</c:v>
                </c:pt>
                <c:pt idx="17088">
                  <c:v>2.7904999999999998E-10</c:v>
                </c:pt>
                <c:pt idx="17089">
                  <c:v>2.7905900000000001E-10</c:v>
                </c:pt>
                <c:pt idx="17090">
                  <c:v>2.7918700000000002E-10</c:v>
                </c:pt>
                <c:pt idx="17091">
                  <c:v>2.7922200000000001E-10</c:v>
                </c:pt>
                <c:pt idx="17092">
                  <c:v>2.7925399999999997E-10</c:v>
                </c:pt>
                <c:pt idx="17093">
                  <c:v>2.7927200000000003E-10</c:v>
                </c:pt>
                <c:pt idx="17094">
                  <c:v>2.79359E-10</c:v>
                </c:pt>
                <c:pt idx="17095">
                  <c:v>2.7937400000000002E-10</c:v>
                </c:pt>
                <c:pt idx="17096">
                  <c:v>2.79389E-10</c:v>
                </c:pt>
                <c:pt idx="17097">
                  <c:v>2.7939399999999999E-10</c:v>
                </c:pt>
                <c:pt idx="17098">
                  <c:v>2.7939399999999999E-10</c:v>
                </c:pt>
                <c:pt idx="17099">
                  <c:v>2.7941299999999999E-10</c:v>
                </c:pt>
                <c:pt idx="17100">
                  <c:v>2.7942899999999998E-10</c:v>
                </c:pt>
                <c:pt idx="17101">
                  <c:v>2.7947000000000002E-10</c:v>
                </c:pt>
                <c:pt idx="17102">
                  <c:v>2.7948499999999999E-10</c:v>
                </c:pt>
                <c:pt idx="17103">
                  <c:v>2.7954200000000002E-10</c:v>
                </c:pt>
                <c:pt idx="17104">
                  <c:v>2.7958099999999999E-10</c:v>
                </c:pt>
                <c:pt idx="17105">
                  <c:v>2.7965600000000001E-10</c:v>
                </c:pt>
                <c:pt idx="17106">
                  <c:v>2.79673E-10</c:v>
                </c:pt>
                <c:pt idx="17107">
                  <c:v>2.7970199999999999E-10</c:v>
                </c:pt>
                <c:pt idx="17108">
                  <c:v>2.7970500000000002E-10</c:v>
                </c:pt>
                <c:pt idx="17109">
                  <c:v>2.7974299999999998E-10</c:v>
                </c:pt>
                <c:pt idx="17110">
                  <c:v>2.7974600000000001E-10</c:v>
                </c:pt>
                <c:pt idx="17111">
                  <c:v>2.79763E-10</c:v>
                </c:pt>
                <c:pt idx="17112">
                  <c:v>2.7980200000000002E-10</c:v>
                </c:pt>
                <c:pt idx="17113">
                  <c:v>2.7980299999999998E-10</c:v>
                </c:pt>
                <c:pt idx="17114">
                  <c:v>2.7991799999999998E-10</c:v>
                </c:pt>
                <c:pt idx="17115">
                  <c:v>2.79968E-10</c:v>
                </c:pt>
                <c:pt idx="17116">
                  <c:v>2.8000100000000002E-10</c:v>
                </c:pt>
                <c:pt idx="17117">
                  <c:v>2.8001100000000001E-10</c:v>
                </c:pt>
                <c:pt idx="17118">
                  <c:v>2.8001999999999998E-10</c:v>
                </c:pt>
                <c:pt idx="17119">
                  <c:v>2.8004100000000001E-10</c:v>
                </c:pt>
                <c:pt idx="17120">
                  <c:v>2.8008599999999998E-10</c:v>
                </c:pt>
                <c:pt idx="17121">
                  <c:v>2.80143E-10</c:v>
                </c:pt>
                <c:pt idx="17122">
                  <c:v>2.8018399999999999E-10</c:v>
                </c:pt>
                <c:pt idx="17123">
                  <c:v>2.8020000000000003E-10</c:v>
                </c:pt>
                <c:pt idx="17124">
                  <c:v>2.80221E-10</c:v>
                </c:pt>
                <c:pt idx="17125">
                  <c:v>2.8024999999999999E-10</c:v>
                </c:pt>
                <c:pt idx="17126">
                  <c:v>2.8027200000000002E-10</c:v>
                </c:pt>
                <c:pt idx="17127">
                  <c:v>2.8027800000000002E-10</c:v>
                </c:pt>
                <c:pt idx="17128">
                  <c:v>2.8032199999999999E-10</c:v>
                </c:pt>
                <c:pt idx="17129">
                  <c:v>2.8034099999999999E-10</c:v>
                </c:pt>
                <c:pt idx="17130">
                  <c:v>2.8036E-10</c:v>
                </c:pt>
                <c:pt idx="17131">
                  <c:v>2.8036700000000001E-10</c:v>
                </c:pt>
                <c:pt idx="17132">
                  <c:v>2.8040900000000001E-10</c:v>
                </c:pt>
                <c:pt idx="17133">
                  <c:v>2.8046900000000001E-10</c:v>
                </c:pt>
                <c:pt idx="17134">
                  <c:v>2.8058699999999998E-10</c:v>
                </c:pt>
                <c:pt idx="17135">
                  <c:v>2.8059299999999998E-10</c:v>
                </c:pt>
                <c:pt idx="17136">
                  <c:v>2.8061699999999998E-10</c:v>
                </c:pt>
                <c:pt idx="17137">
                  <c:v>2.8062199999999997E-10</c:v>
                </c:pt>
                <c:pt idx="17138">
                  <c:v>2.8063499999999998E-10</c:v>
                </c:pt>
                <c:pt idx="17139">
                  <c:v>2.80691E-10</c:v>
                </c:pt>
                <c:pt idx="17140">
                  <c:v>2.8070400000000001E-10</c:v>
                </c:pt>
                <c:pt idx="17141">
                  <c:v>2.80764E-10</c:v>
                </c:pt>
                <c:pt idx="17142">
                  <c:v>2.80764E-10</c:v>
                </c:pt>
                <c:pt idx="17143">
                  <c:v>2.808E-10</c:v>
                </c:pt>
                <c:pt idx="17144">
                  <c:v>2.80824E-10</c:v>
                </c:pt>
                <c:pt idx="17145">
                  <c:v>2.8083E-10</c:v>
                </c:pt>
                <c:pt idx="17146">
                  <c:v>2.8084400000000002E-10</c:v>
                </c:pt>
                <c:pt idx="17147">
                  <c:v>2.8095100000000001E-10</c:v>
                </c:pt>
                <c:pt idx="17148">
                  <c:v>2.8095499999999999E-10</c:v>
                </c:pt>
                <c:pt idx="17149">
                  <c:v>2.8100000000000001E-10</c:v>
                </c:pt>
                <c:pt idx="17150">
                  <c:v>2.8107399999999997E-10</c:v>
                </c:pt>
                <c:pt idx="17151">
                  <c:v>2.81131E-10</c:v>
                </c:pt>
                <c:pt idx="17152">
                  <c:v>2.8113499999999998E-10</c:v>
                </c:pt>
                <c:pt idx="17153">
                  <c:v>2.8118700000000001E-10</c:v>
                </c:pt>
                <c:pt idx="17154">
                  <c:v>2.8123699999999998E-10</c:v>
                </c:pt>
                <c:pt idx="17155">
                  <c:v>2.8128599999999998E-10</c:v>
                </c:pt>
                <c:pt idx="17156">
                  <c:v>2.8132500000000001E-10</c:v>
                </c:pt>
                <c:pt idx="17157">
                  <c:v>2.8139399999999998E-10</c:v>
                </c:pt>
                <c:pt idx="17158">
                  <c:v>2.8141199999999998E-10</c:v>
                </c:pt>
                <c:pt idx="17159">
                  <c:v>2.8142E-10</c:v>
                </c:pt>
                <c:pt idx="17160">
                  <c:v>2.8144299999999999E-10</c:v>
                </c:pt>
                <c:pt idx="17161">
                  <c:v>2.8147000000000001E-10</c:v>
                </c:pt>
                <c:pt idx="17162">
                  <c:v>2.8153999999999999E-10</c:v>
                </c:pt>
                <c:pt idx="17163">
                  <c:v>2.81541E-10</c:v>
                </c:pt>
                <c:pt idx="17164">
                  <c:v>2.8160900000000001E-10</c:v>
                </c:pt>
                <c:pt idx="17165">
                  <c:v>2.8162999999999999E-10</c:v>
                </c:pt>
                <c:pt idx="17166">
                  <c:v>2.8166599999999999E-10</c:v>
                </c:pt>
                <c:pt idx="17167">
                  <c:v>2.8182700000000002E-10</c:v>
                </c:pt>
                <c:pt idx="17168">
                  <c:v>2.8185500000000001E-10</c:v>
                </c:pt>
                <c:pt idx="17169">
                  <c:v>2.8188000000000001E-10</c:v>
                </c:pt>
                <c:pt idx="17170">
                  <c:v>2.8188799999999998E-10</c:v>
                </c:pt>
                <c:pt idx="17171">
                  <c:v>2.8197100000000002E-10</c:v>
                </c:pt>
                <c:pt idx="17172">
                  <c:v>2.81999E-10</c:v>
                </c:pt>
                <c:pt idx="17173">
                  <c:v>2.82035E-10</c:v>
                </c:pt>
                <c:pt idx="17174">
                  <c:v>2.82041E-10</c:v>
                </c:pt>
                <c:pt idx="17175">
                  <c:v>2.8208099999999998E-10</c:v>
                </c:pt>
                <c:pt idx="17176">
                  <c:v>2.8212299999999998E-10</c:v>
                </c:pt>
                <c:pt idx="17177">
                  <c:v>2.8212800000000002E-10</c:v>
                </c:pt>
                <c:pt idx="17178">
                  <c:v>2.8212999999999999E-10</c:v>
                </c:pt>
                <c:pt idx="17179">
                  <c:v>2.8214899999999999E-10</c:v>
                </c:pt>
                <c:pt idx="17180">
                  <c:v>2.82234E-10</c:v>
                </c:pt>
                <c:pt idx="17181">
                  <c:v>2.8227800000000002E-10</c:v>
                </c:pt>
                <c:pt idx="17182">
                  <c:v>2.8230100000000001E-10</c:v>
                </c:pt>
                <c:pt idx="17183">
                  <c:v>2.8239399999999998E-10</c:v>
                </c:pt>
                <c:pt idx="17184">
                  <c:v>2.8239900000000002E-10</c:v>
                </c:pt>
                <c:pt idx="17185">
                  <c:v>2.8243500000000002E-10</c:v>
                </c:pt>
                <c:pt idx="17186">
                  <c:v>2.8246199999999999E-10</c:v>
                </c:pt>
                <c:pt idx="17187">
                  <c:v>2.8246500000000002E-10</c:v>
                </c:pt>
                <c:pt idx="17188">
                  <c:v>2.8250399999999999E-10</c:v>
                </c:pt>
                <c:pt idx="17189">
                  <c:v>2.8250999999999999E-10</c:v>
                </c:pt>
                <c:pt idx="17190">
                  <c:v>2.8253899999999998E-10</c:v>
                </c:pt>
                <c:pt idx="17191">
                  <c:v>2.8258500000000001E-10</c:v>
                </c:pt>
                <c:pt idx="17192">
                  <c:v>2.8260300000000001E-10</c:v>
                </c:pt>
                <c:pt idx="17193">
                  <c:v>2.8263900000000001E-10</c:v>
                </c:pt>
                <c:pt idx="17194">
                  <c:v>2.8264600000000002E-10</c:v>
                </c:pt>
                <c:pt idx="17195">
                  <c:v>2.8269099999999999E-10</c:v>
                </c:pt>
                <c:pt idx="17196">
                  <c:v>2.8276100000000002E-10</c:v>
                </c:pt>
                <c:pt idx="17197">
                  <c:v>2.8287199999999999E-10</c:v>
                </c:pt>
                <c:pt idx="17198">
                  <c:v>2.8291700000000002E-10</c:v>
                </c:pt>
                <c:pt idx="17199">
                  <c:v>2.8293699999999998E-10</c:v>
                </c:pt>
                <c:pt idx="17200">
                  <c:v>2.8295400000000002E-10</c:v>
                </c:pt>
                <c:pt idx="17201">
                  <c:v>2.8296199999999999E-10</c:v>
                </c:pt>
                <c:pt idx="17202">
                  <c:v>2.8298900000000001E-10</c:v>
                </c:pt>
                <c:pt idx="17203">
                  <c:v>2.83036E-10</c:v>
                </c:pt>
                <c:pt idx="17204">
                  <c:v>2.8305500000000001E-10</c:v>
                </c:pt>
                <c:pt idx="17205">
                  <c:v>2.8314700000000003E-10</c:v>
                </c:pt>
                <c:pt idx="17206">
                  <c:v>2.8315999999999998E-10</c:v>
                </c:pt>
                <c:pt idx="17207">
                  <c:v>2.8318900000000002E-10</c:v>
                </c:pt>
                <c:pt idx="17208">
                  <c:v>2.8321999999999998E-10</c:v>
                </c:pt>
                <c:pt idx="17209">
                  <c:v>2.8325099999999999E-10</c:v>
                </c:pt>
                <c:pt idx="17210">
                  <c:v>2.8326199999999998E-10</c:v>
                </c:pt>
                <c:pt idx="17211">
                  <c:v>2.8329000000000001E-10</c:v>
                </c:pt>
                <c:pt idx="17212">
                  <c:v>2.8329999999999999E-10</c:v>
                </c:pt>
                <c:pt idx="17213">
                  <c:v>2.8336499999999998E-10</c:v>
                </c:pt>
                <c:pt idx="17214">
                  <c:v>2.8345900000000001E-10</c:v>
                </c:pt>
                <c:pt idx="17215">
                  <c:v>2.8350800000000002E-10</c:v>
                </c:pt>
                <c:pt idx="17216">
                  <c:v>2.8361100000000002E-10</c:v>
                </c:pt>
                <c:pt idx="17217">
                  <c:v>2.8370199999999998E-10</c:v>
                </c:pt>
                <c:pt idx="17218">
                  <c:v>2.8371300000000002E-10</c:v>
                </c:pt>
                <c:pt idx="17219">
                  <c:v>2.8372799999999999E-10</c:v>
                </c:pt>
                <c:pt idx="17220">
                  <c:v>2.8373700000000002E-10</c:v>
                </c:pt>
                <c:pt idx="17221">
                  <c:v>2.8376199999999998E-10</c:v>
                </c:pt>
                <c:pt idx="17222">
                  <c:v>2.8383400000000003E-10</c:v>
                </c:pt>
                <c:pt idx="17223">
                  <c:v>2.8386300000000002E-10</c:v>
                </c:pt>
                <c:pt idx="17224">
                  <c:v>2.8391899999999998E-10</c:v>
                </c:pt>
                <c:pt idx="17225">
                  <c:v>2.8394999999999999E-10</c:v>
                </c:pt>
                <c:pt idx="17226">
                  <c:v>2.8397200000000002E-10</c:v>
                </c:pt>
                <c:pt idx="17227">
                  <c:v>2.8407400000000002E-10</c:v>
                </c:pt>
                <c:pt idx="17228">
                  <c:v>2.84096E-10</c:v>
                </c:pt>
                <c:pt idx="17229">
                  <c:v>2.8409700000000001E-10</c:v>
                </c:pt>
                <c:pt idx="17230">
                  <c:v>2.8412200000000001E-10</c:v>
                </c:pt>
                <c:pt idx="17231">
                  <c:v>2.8417899999999999E-10</c:v>
                </c:pt>
                <c:pt idx="17232">
                  <c:v>2.84253E-10</c:v>
                </c:pt>
                <c:pt idx="17233">
                  <c:v>2.8425699999999998E-10</c:v>
                </c:pt>
                <c:pt idx="17234">
                  <c:v>2.8429100000000002E-10</c:v>
                </c:pt>
                <c:pt idx="17235">
                  <c:v>2.8429299999999998E-10</c:v>
                </c:pt>
                <c:pt idx="17236">
                  <c:v>2.8429600000000001E-10</c:v>
                </c:pt>
                <c:pt idx="17237">
                  <c:v>2.8432100000000002E-10</c:v>
                </c:pt>
                <c:pt idx="17238">
                  <c:v>2.8435100000000001E-10</c:v>
                </c:pt>
                <c:pt idx="17239">
                  <c:v>2.84416E-10</c:v>
                </c:pt>
                <c:pt idx="17240">
                  <c:v>2.8449799999999998E-10</c:v>
                </c:pt>
                <c:pt idx="17241">
                  <c:v>2.8458600000000001E-10</c:v>
                </c:pt>
                <c:pt idx="17242">
                  <c:v>2.8460599999999998E-10</c:v>
                </c:pt>
                <c:pt idx="17243">
                  <c:v>2.8461899999999999E-10</c:v>
                </c:pt>
                <c:pt idx="17244">
                  <c:v>2.8466099999999999E-10</c:v>
                </c:pt>
                <c:pt idx="17245">
                  <c:v>2.8470000000000001E-10</c:v>
                </c:pt>
                <c:pt idx="17246">
                  <c:v>2.8473700000000002E-10</c:v>
                </c:pt>
                <c:pt idx="17247">
                  <c:v>2.8474200000000001E-10</c:v>
                </c:pt>
                <c:pt idx="17248">
                  <c:v>2.84831E-10</c:v>
                </c:pt>
                <c:pt idx="17249">
                  <c:v>2.8491399999999998E-10</c:v>
                </c:pt>
                <c:pt idx="17250">
                  <c:v>2.8497800000000002E-10</c:v>
                </c:pt>
                <c:pt idx="17251">
                  <c:v>2.84994E-10</c:v>
                </c:pt>
                <c:pt idx="17252">
                  <c:v>2.8504099999999999E-10</c:v>
                </c:pt>
                <c:pt idx="17253">
                  <c:v>2.8506E-10</c:v>
                </c:pt>
                <c:pt idx="17254">
                  <c:v>2.8511799999999998E-10</c:v>
                </c:pt>
                <c:pt idx="17255">
                  <c:v>2.85121E-10</c:v>
                </c:pt>
                <c:pt idx="17256">
                  <c:v>2.8513799999999999E-10</c:v>
                </c:pt>
                <c:pt idx="17257">
                  <c:v>2.8515900000000002E-10</c:v>
                </c:pt>
                <c:pt idx="17258">
                  <c:v>2.8517600000000001E-10</c:v>
                </c:pt>
                <c:pt idx="17259">
                  <c:v>2.8518400000000003E-10</c:v>
                </c:pt>
                <c:pt idx="17260">
                  <c:v>2.8529200000000002E-10</c:v>
                </c:pt>
                <c:pt idx="17261">
                  <c:v>2.8536599999999998E-10</c:v>
                </c:pt>
                <c:pt idx="17262">
                  <c:v>2.8543899999999999E-10</c:v>
                </c:pt>
                <c:pt idx="17263">
                  <c:v>2.8552199999999998E-10</c:v>
                </c:pt>
                <c:pt idx="17264">
                  <c:v>2.8567700000000002E-10</c:v>
                </c:pt>
                <c:pt idx="17265">
                  <c:v>2.8576899999999998E-10</c:v>
                </c:pt>
                <c:pt idx="17266">
                  <c:v>2.8580699999999999E-10</c:v>
                </c:pt>
                <c:pt idx="17267">
                  <c:v>2.8581199999999998E-10</c:v>
                </c:pt>
                <c:pt idx="17268">
                  <c:v>2.8585100000000001E-10</c:v>
                </c:pt>
                <c:pt idx="17269">
                  <c:v>2.8591999999999998E-10</c:v>
                </c:pt>
                <c:pt idx="17270">
                  <c:v>2.8592099999999999E-10</c:v>
                </c:pt>
                <c:pt idx="17271">
                  <c:v>2.8592500000000002E-10</c:v>
                </c:pt>
                <c:pt idx="17272">
                  <c:v>2.8594900000000002E-10</c:v>
                </c:pt>
                <c:pt idx="17273">
                  <c:v>2.8598099999999999E-10</c:v>
                </c:pt>
                <c:pt idx="17274">
                  <c:v>2.85983E-10</c:v>
                </c:pt>
                <c:pt idx="17275">
                  <c:v>2.8601099999999999E-10</c:v>
                </c:pt>
                <c:pt idx="17276">
                  <c:v>2.8605000000000001E-10</c:v>
                </c:pt>
                <c:pt idx="17277">
                  <c:v>2.8607699999999998E-10</c:v>
                </c:pt>
                <c:pt idx="17278">
                  <c:v>2.86151E-10</c:v>
                </c:pt>
                <c:pt idx="17279">
                  <c:v>2.86193E-10</c:v>
                </c:pt>
                <c:pt idx="17280">
                  <c:v>2.8623E-10</c:v>
                </c:pt>
                <c:pt idx="17281">
                  <c:v>2.8625899999999999E-10</c:v>
                </c:pt>
                <c:pt idx="17282">
                  <c:v>2.8626E-10</c:v>
                </c:pt>
                <c:pt idx="17283">
                  <c:v>2.8630300000000001E-10</c:v>
                </c:pt>
                <c:pt idx="17284">
                  <c:v>2.8639900000000001E-10</c:v>
                </c:pt>
                <c:pt idx="17285">
                  <c:v>2.86404E-10</c:v>
                </c:pt>
                <c:pt idx="17286">
                  <c:v>2.8640600000000001E-10</c:v>
                </c:pt>
                <c:pt idx="17287">
                  <c:v>2.8644E-10</c:v>
                </c:pt>
                <c:pt idx="17288">
                  <c:v>2.8645799999999999E-10</c:v>
                </c:pt>
                <c:pt idx="17289">
                  <c:v>2.8653300000000002E-10</c:v>
                </c:pt>
                <c:pt idx="17290">
                  <c:v>2.8658399999999999E-10</c:v>
                </c:pt>
                <c:pt idx="17291">
                  <c:v>2.86603E-10</c:v>
                </c:pt>
                <c:pt idx="17292">
                  <c:v>2.8661700000000001E-10</c:v>
                </c:pt>
                <c:pt idx="17293">
                  <c:v>2.8664700000000001E-10</c:v>
                </c:pt>
                <c:pt idx="17294">
                  <c:v>2.8664999999999999E-10</c:v>
                </c:pt>
                <c:pt idx="17295">
                  <c:v>2.867E-10</c:v>
                </c:pt>
                <c:pt idx="17296">
                  <c:v>2.8672099999999998E-10</c:v>
                </c:pt>
                <c:pt idx="17297">
                  <c:v>2.8675600000000002E-10</c:v>
                </c:pt>
                <c:pt idx="17298">
                  <c:v>2.8675899999999999E-10</c:v>
                </c:pt>
                <c:pt idx="17299">
                  <c:v>2.8677400000000002E-10</c:v>
                </c:pt>
                <c:pt idx="17300">
                  <c:v>2.8694200000000001E-10</c:v>
                </c:pt>
                <c:pt idx="17301">
                  <c:v>2.8695099999999998E-10</c:v>
                </c:pt>
                <c:pt idx="17302">
                  <c:v>2.8696899999999998E-10</c:v>
                </c:pt>
                <c:pt idx="17303">
                  <c:v>2.8701500000000002E-10</c:v>
                </c:pt>
                <c:pt idx="17304">
                  <c:v>2.8707699999999998E-10</c:v>
                </c:pt>
                <c:pt idx="17305">
                  <c:v>2.8711899999999998E-10</c:v>
                </c:pt>
                <c:pt idx="17306">
                  <c:v>2.8715099999999999E-10</c:v>
                </c:pt>
                <c:pt idx="17307">
                  <c:v>2.8721900000000001E-10</c:v>
                </c:pt>
                <c:pt idx="17308">
                  <c:v>2.8734799999999998E-10</c:v>
                </c:pt>
                <c:pt idx="17309">
                  <c:v>2.8738399999999998E-10</c:v>
                </c:pt>
                <c:pt idx="17310">
                  <c:v>2.8742400000000001E-10</c:v>
                </c:pt>
                <c:pt idx="17311">
                  <c:v>2.8744399999999997E-10</c:v>
                </c:pt>
                <c:pt idx="17312">
                  <c:v>2.8746600000000001E-10</c:v>
                </c:pt>
                <c:pt idx="17313">
                  <c:v>2.8746800000000003E-10</c:v>
                </c:pt>
                <c:pt idx="17314">
                  <c:v>2.8747400000000002E-10</c:v>
                </c:pt>
                <c:pt idx="17315">
                  <c:v>2.8750599999999999E-10</c:v>
                </c:pt>
                <c:pt idx="17316">
                  <c:v>2.8767E-10</c:v>
                </c:pt>
                <c:pt idx="17317">
                  <c:v>2.87688E-10</c:v>
                </c:pt>
                <c:pt idx="17318">
                  <c:v>2.8768900000000001E-10</c:v>
                </c:pt>
                <c:pt idx="17319">
                  <c:v>2.8774400000000001E-10</c:v>
                </c:pt>
                <c:pt idx="17320">
                  <c:v>2.8775700000000002E-10</c:v>
                </c:pt>
                <c:pt idx="17321">
                  <c:v>2.8778199999999998E-10</c:v>
                </c:pt>
                <c:pt idx="17322">
                  <c:v>2.8794599999999999E-10</c:v>
                </c:pt>
                <c:pt idx="17323">
                  <c:v>2.88031E-10</c:v>
                </c:pt>
                <c:pt idx="17324">
                  <c:v>2.8804899999999999E-10</c:v>
                </c:pt>
                <c:pt idx="17325">
                  <c:v>2.8805399999999999E-10</c:v>
                </c:pt>
                <c:pt idx="17326">
                  <c:v>2.88056E-10</c:v>
                </c:pt>
                <c:pt idx="17327">
                  <c:v>2.8810899999999999E-10</c:v>
                </c:pt>
                <c:pt idx="17328">
                  <c:v>2.8812599999999998E-10</c:v>
                </c:pt>
                <c:pt idx="17329">
                  <c:v>2.8818400000000002E-10</c:v>
                </c:pt>
                <c:pt idx="17330">
                  <c:v>2.8826399999999998E-10</c:v>
                </c:pt>
                <c:pt idx="17331">
                  <c:v>2.88417E-10</c:v>
                </c:pt>
                <c:pt idx="17332">
                  <c:v>2.8849999999999999E-10</c:v>
                </c:pt>
                <c:pt idx="17333">
                  <c:v>2.8854199999999998E-10</c:v>
                </c:pt>
                <c:pt idx="17334">
                  <c:v>2.8858399999999998E-10</c:v>
                </c:pt>
                <c:pt idx="17335">
                  <c:v>2.8859400000000002E-10</c:v>
                </c:pt>
                <c:pt idx="17336">
                  <c:v>2.8860600000000002E-10</c:v>
                </c:pt>
                <c:pt idx="17337">
                  <c:v>2.8860700000000003E-10</c:v>
                </c:pt>
                <c:pt idx="17338">
                  <c:v>2.8863799999999998E-10</c:v>
                </c:pt>
                <c:pt idx="17339">
                  <c:v>2.8867100000000001E-10</c:v>
                </c:pt>
                <c:pt idx="17340">
                  <c:v>2.8873599999999999E-10</c:v>
                </c:pt>
                <c:pt idx="17341">
                  <c:v>2.8876800000000001E-10</c:v>
                </c:pt>
                <c:pt idx="17342">
                  <c:v>2.88845E-10</c:v>
                </c:pt>
                <c:pt idx="17343">
                  <c:v>2.8886400000000001E-10</c:v>
                </c:pt>
                <c:pt idx="17344">
                  <c:v>2.8891400000000002E-10</c:v>
                </c:pt>
                <c:pt idx="17345">
                  <c:v>2.8895000000000002E-10</c:v>
                </c:pt>
                <c:pt idx="17346">
                  <c:v>2.8900300000000001E-10</c:v>
                </c:pt>
                <c:pt idx="17347">
                  <c:v>2.8902E-10</c:v>
                </c:pt>
                <c:pt idx="17348">
                  <c:v>2.8902499999999999E-10</c:v>
                </c:pt>
                <c:pt idx="17349">
                  <c:v>2.8902700000000001E-10</c:v>
                </c:pt>
                <c:pt idx="17350">
                  <c:v>2.8909500000000002E-10</c:v>
                </c:pt>
                <c:pt idx="17351">
                  <c:v>2.8911399999999998E-10</c:v>
                </c:pt>
                <c:pt idx="17352">
                  <c:v>2.8926900000000002E-10</c:v>
                </c:pt>
                <c:pt idx="17353">
                  <c:v>2.8927699999999998E-10</c:v>
                </c:pt>
                <c:pt idx="17354">
                  <c:v>2.8941300000000001E-10</c:v>
                </c:pt>
                <c:pt idx="17355">
                  <c:v>2.8943E-10</c:v>
                </c:pt>
                <c:pt idx="17356">
                  <c:v>2.8943100000000001E-10</c:v>
                </c:pt>
                <c:pt idx="17357">
                  <c:v>2.8951799999999998E-10</c:v>
                </c:pt>
                <c:pt idx="17358">
                  <c:v>2.8952999999999998E-10</c:v>
                </c:pt>
                <c:pt idx="17359">
                  <c:v>2.8955999999999998E-10</c:v>
                </c:pt>
                <c:pt idx="17360">
                  <c:v>2.8968699999999998E-10</c:v>
                </c:pt>
                <c:pt idx="17361">
                  <c:v>2.8970999999999997E-10</c:v>
                </c:pt>
                <c:pt idx="17362">
                  <c:v>2.8984999999999999E-10</c:v>
                </c:pt>
                <c:pt idx="17363">
                  <c:v>2.8989899999999999E-10</c:v>
                </c:pt>
                <c:pt idx="17364">
                  <c:v>2.8993299999999997E-10</c:v>
                </c:pt>
                <c:pt idx="17365">
                  <c:v>2.8994300000000001E-10</c:v>
                </c:pt>
                <c:pt idx="17366">
                  <c:v>2.9002499999999999E-10</c:v>
                </c:pt>
                <c:pt idx="17367">
                  <c:v>2.9004000000000001E-10</c:v>
                </c:pt>
                <c:pt idx="17368">
                  <c:v>2.90062E-10</c:v>
                </c:pt>
                <c:pt idx="17369">
                  <c:v>2.9006500000000002E-10</c:v>
                </c:pt>
                <c:pt idx="17370">
                  <c:v>2.9008900000000002E-10</c:v>
                </c:pt>
                <c:pt idx="17371">
                  <c:v>2.9013199999999998E-10</c:v>
                </c:pt>
                <c:pt idx="17372">
                  <c:v>2.9017900000000002E-10</c:v>
                </c:pt>
                <c:pt idx="17373">
                  <c:v>2.9022700000000002E-10</c:v>
                </c:pt>
                <c:pt idx="17374">
                  <c:v>2.9030199999999999E-10</c:v>
                </c:pt>
                <c:pt idx="17375">
                  <c:v>2.9032300000000001E-10</c:v>
                </c:pt>
                <c:pt idx="17376">
                  <c:v>2.9043300000000002E-10</c:v>
                </c:pt>
                <c:pt idx="17377">
                  <c:v>2.9044300000000001E-10</c:v>
                </c:pt>
                <c:pt idx="17378">
                  <c:v>2.9047900000000001E-10</c:v>
                </c:pt>
                <c:pt idx="17379">
                  <c:v>2.9053599999999998E-10</c:v>
                </c:pt>
                <c:pt idx="17380">
                  <c:v>2.9057100000000002E-10</c:v>
                </c:pt>
                <c:pt idx="17381">
                  <c:v>2.9057199999999998E-10</c:v>
                </c:pt>
                <c:pt idx="17382">
                  <c:v>2.90641E-10</c:v>
                </c:pt>
                <c:pt idx="17383">
                  <c:v>2.9064300000000002E-10</c:v>
                </c:pt>
                <c:pt idx="17384">
                  <c:v>2.9080600000000002E-10</c:v>
                </c:pt>
                <c:pt idx="17385">
                  <c:v>2.90822E-10</c:v>
                </c:pt>
                <c:pt idx="17386">
                  <c:v>2.9082699999999999E-10</c:v>
                </c:pt>
                <c:pt idx="17387">
                  <c:v>2.9084800000000002E-10</c:v>
                </c:pt>
                <c:pt idx="17388">
                  <c:v>2.9088900000000001E-10</c:v>
                </c:pt>
                <c:pt idx="17389">
                  <c:v>2.9090300000000002E-10</c:v>
                </c:pt>
                <c:pt idx="17390">
                  <c:v>2.9096999999999998E-10</c:v>
                </c:pt>
                <c:pt idx="17391">
                  <c:v>2.9107000000000001E-10</c:v>
                </c:pt>
                <c:pt idx="17392">
                  <c:v>2.91105E-10</c:v>
                </c:pt>
                <c:pt idx="17393">
                  <c:v>2.9114400000000002E-10</c:v>
                </c:pt>
                <c:pt idx="17394">
                  <c:v>2.91147E-10</c:v>
                </c:pt>
                <c:pt idx="17395">
                  <c:v>2.9119700000000001E-10</c:v>
                </c:pt>
                <c:pt idx="17396">
                  <c:v>2.9126599999999998E-10</c:v>
                </c:pt>
                <c:pt idx="17397">
                  <c:v>2.91364E-10</c:v>
                </c:pt>
                <c:pt idx="17398">
                  <c:v>2.9137300000000002E-10</c:v>
                </c:pt>
                <c:pt idx="17399">
                  <c:v>2.91418E-10</c:v>
                </c:pt>
                <c:pt idx="17400">
                  <c:v>2.9145199999999998E-10</c:v>
                </c:pt>
                <c:pt idx="17401">
                  <c:v>2.9155499999999998E-10</c:v>
                </c:pt>
                <c:pt idx="17402">
                  <c:v>2.9158200000000001E-10</c:v>
                </c:pt>
                <c:pt idx="17403">
                  <c:v>2.9158800000000001E-10</c:v>
                </c:pt>
                <c:pt idx="17404">
                  <c:v>2.91666E-10</c:v>
                </c:pt>
                <c:pt idx="17405">
                  <c:v>2.91678E-10</c:v>
                </c:pt>
                <c:pt idx="17406">
                  <c:v>2.9175E-10</c:v>
                </c:pt>
                <c:pt idx="17407">
                  <c:v>2.9198299999999998E-10</c:v>
                </c:pt>
                <c:pt idx="17408">
                  <c:v>2.9206500000000001E-10</c:v>
                </c:pt>
                <c:pt idx="17409">
                  <c:v>2.9209000000000002E-10</c:v>
                </c:pt>
                <c:pt idx="17410">
                  <c:v>2.9216100000000001E-10</c:v>
                </c:pt>
                <c:pt idx="17411">
                  <c:v>2.9221000000000002E-10</c:v>
                </c:pt>
                <c:pt idx="17412">
                  <c:v>2.9225999999999998E-10</c:v>
                </c:pt>
                <c:pt idx="17413">
                  <c:v>2.92262E-10</c:v>
                </c:pt>
                <c:pt idx="17414">
                  <c:v>2.9227500000000001E-10</c:v>
                </c:pt>
                <c:pt idx="17415">
                  <c:v>2.9229699999999999E-10</c:v>
                </c:pt>
                <c:pt idx="17416">
                  <c:v>2.9237800000000001E-10</c:v>
                </c:pt>
                <c:pt idx="17417">
                  <c:v>2.9241199999999999E-10</c:v>
                </c:pt>
                <c:pt idx="17418">
                  <c:v>2.9243599999999999E-10</c:v>
                </c:pt>
                <c:pt idx="17419">
                  <c:v>2.9253199999999999E-10</c:v>
                </c:pt>
                <c:pt idx="17420">
                  <c:v>2.92546E-10</c:v>
                </c:pt>
                <c:pt idx="17421">
                  <c:v>2.9257E-10</c:v>
                </c:pt>
                <c:pt idx="17422">
                  <c:v>2.9258099999999999E-10</c:v>
                </c:pt>
                <c:pt idx="17423">
                  <c:v>2.9266800000000002E-10</c:v>
                </c:pt>
                <c:pt idx="17424">
                  <c:v>2.9267099999999999E-10</c:v>
                </c:pt>
                <c:pt idx="17425">
                  <c:v>2.9269100000000001E-10</c:v>
                </c:pt>
                <c:pt idx="17426">
                  <c:v>2.9274899999999999E-10</c:v>
                </c:pt>
                <c:pt idx="17427">
                  <c:v>2.9275100000000001E-10</c:v>
                </c:pt>
                <c:pt idx="17428">
                  <c:v>2.9280700000000002E-10</c:v>
                </c:pt>
                <c:pt idx="17429">
                  <c:v>2.9283100000000002E-10</c:v>
                </c:pt>
                <c:pt idx="17430">
                  <c:v>2.9287200000000001E-10</c:v>
                </c:pt>
                <c:pt idx="17431">
                  <c:v>2.9288199999999999E-10</c:v>
                </c:pt>
                <c:pt idx="17432">
                  <c:v>2.9290499999999998E-10</c:v>
                </c:pt>
                <c:pt idx="17433">
                  <c:v>2.9296599999999999E-10</c:v>
                </c:pt>
                <c:pt idx="17434">
                  <c:v>2.9312500000000001E-10</c:v>
                </c:pt>
                <c:pt idx="17435">
                  <c:v>2.93214E-10</c:v>
                </c:pt>
                <c:pt idx="17436">
                  <c:v>2.9324600000000001E-10</c:v>
                </c:pt>
                <c:pt idx="17437">
                  <c:v>2.9327199999999998E-10</c:v>
                </c:pt>
                <c:pt idx="17438">
                  <c:v>2.9331599999999999E-10</c:v>
                </c:pt>
                <c:pt idx="17439">
                  <c:v>2.9334499999999998E-10</c:v>
                </c:pt>
                <c:pt idx="17440">
                  <c:v>2.9335199999999999E-10</c:v>
                </c:pt>
                <c:pt idx="17441">
                  <c:v>2.9337900000000002E-10</c:v>
                </c:pt>
                <c:pt idx="17442">
                  <c:v>2.9338699999999998E-10</c:v>
                </c:pt>
                <c:pt idx="17443">
                  <c:v>2.9341199999999999E-10</c:v>
                </c:pt>
                <c:pt idx="17444">
                  <c:v>2.9345899999999998E-10</c:v>
                </c:pt>
                <c:pt idx="17445">
                  <c:v>2.9346499999999998E-10</c:v>
                </c:pt>
                <c:pt idx="17446">
                  <c:v>2.93474E-10</c:v>
                </c:pt>
                <c:pt idx="17447">
                  <c:v>2.9351E-10</c:v>
                </c:pt>
                <c:pt idx="17448">
                  <c:v>2.93691E-10</c:v>
                </c:pt>
                <c:pt idx="17449">
                  <c:v>2.93702E-10</c:v>
                </c:pt>
                <c:pt idx="17450">
                  <c:v>2.9371899999999999E-10</c:v>
                </c:pt>
                <c:pt idx="17451">
                  <c:v>2.9373500000000002E-10</c:v>
                </c:pt>
                <c:pt idx="17452">
                  <c:v>2.9396499999999998E-10</c:v>
                </c:pt>
                <c:pt idx="17453">
                  <c:v>2.9400500000000001E-10</c:v>
                </c:pt>
                <c:pt idx="17454">
                  <c:v>2.9407800000000002E-10</c:v>
                </c:pt>
                <c:pt idx="17455">
                  <c:v>2.9411699999999999E-10</c:v>
                </c:pt>
                <c:pt idx="17456">
                  <c:v>2.9432099999999998E-10</c:v>
                </c:pt>
                <c:pt idx="17457">
                  <c:v>2.94396E-10</c:v>
                </c:pt>
                <c:pt idx="17458">
                  <c:v>2.9441299999999999E-10</c:v>
                </c:pt>
                <c:pt idx="17459">
                  <c:v>2.9443599999999998E-10</c:v>
                </c:pt>
                <c:pt idx="17460">
                  <c:v>2.9445499999999999E-10</c:v>
                </c:pt>
                <c:pt idx="17461">
                  <c:v>2.94558E-10</c:v>
                </c:pt>
                <c:pt idx="17462">
                  <c:v>2.9456000000000001E-10</c:v>
                </c:pt>
                <c:pt idx="17463">
                  <c:v>2.9470500000000002E-10</c:v>
                </c:pt>
                <c:pt idx="17464">
                  <c:v>2.94727E-10</c:v>
                </c:pt>
                <c:pt idx="17465">
                  <c:v>2.9472900000000002E-10</c:v>
                </c:pt>
                <c:pt idx="17466">
                  <c:v>2.9474200000000003E-10</c:v>
                </c:pt>
                <c:pt idx="17467">
                  <c:v>2.9475900000000002E-10</c:v>
                </c:pt>
                <c:pt idx="17468">
                  <c:v>2.9477700000000002E-10</c:v>
                </c:pt>
                <c:pt idx="17469">
                  <c:v>2.9479199999999999E-10</c:v>
                </c:pt>
                <c:pt idx="17470">
                  <c:v>2.94824E-10</c:v>
                </c:pt>
                <c:pt idx="17471">
                  <c:v>2.9488099999999998E-10</c:v>
                </c:pt>
                <c:pt idx="17472">
                  <c:v>2.9509999999999999E-10</c:v>
                </c:pt>
                <c:pt idx="17473">
                  <c:v>2.9512199999999998E-10</c:v>
                </c:pt>
                <c:pt idx="17474">
                  <c:v>2.95306E-10</c:v>
                </c:pt>
                <c:pt idx="17475">
                  <c:v>2.9536399999999998E-10</c:v>
                </c:pt>
                <c:pt idx="17476">
                  <c:v>2.9549500000000002E-10</c:v>
                </c:pt>
                <c:pt idx="17477">
                  <c:v>2.9555799999999999E-10</c:v>
                </c:pt>
                <c:pt idx="17478">
                  <c:v>2.95565E-10</c:v>
                </c:pt>
                <c:pt idx="17479">
                  <c:v>2.9558500000000002E-10</c:v>
                </c:pt>
                <c:pt idx="17480">
                  <c:v>2.9581900000000001E-10</c:v>
                </c:pt>
                <c:pt idx="17481">
                  <c:v>2.9584699999999999E-10</c:v>
                </c:pt>
                <c:pt idx="17482">
                  <c:v>2.9588199999999998E-10</c:v>
                </c:pt>
                <c:pt idx="17483">
                  <c:v>2.9595300000000002E-10</c:v>
                </c:pt>
                <c:pt idx="17484">
                  <c:v>2.9604200000000001E-10</c:v>
                </c:pt>
                <c:pt idx="17485">
                  <c:v>2.9611500000000002E-10</c:v>
                </c:pt>
                <c:pt idx="17486">
                  <c:v>2.9619300000000001E-10</c:v>
                </c:pt>
                <c:pt idx="17487">
                  <c:v>2.9622300000000001E-10</c:v>
                </c:pt>
                <c:pt idx="17488">
                  <c:v>2.9631699999999999E-10</c:v>
                </c:pt>
                <c:pt idx="17489">
                  <c:v>2.9644999999999999E-10</c:v>
                </c:pt>
                <c:pt idx="17490">
                  <c:v>2.9648499999999998E-10</c:v>
                </c:pt>
                <c:pt idx="17491">
                  <c:v>2.9651399999999998E-10</c:v>
                </c:pt>
                <c:pt idx="17492">
                  <c:v>2.96631E-10</c:v>
                </c:pt>
                <c:pt idx="17493">
                  <c:v>2.9671399999999998E-10</c:v>
                </c:pt>
                <c:pt idx="17494">
                  <c:v>2.9675699999999999E-10</c:v>
                </c:pt>
                <c:pt idx="17495">
                  <c:v>2.96993E-10</c:v>
                </c:pt>
                <c:pt idx="17496">
                  <c:v>2.9703200000000002E-10</c:v>
                </c:pt>
                <c:pt idx="17497">
                  <c:v>2.97035E-10</c:v>
                </c:pt>
                <c:pt idx="17498">
                  <c:v>2.97113E-10</c:v>
                </c:pt>
                <c:pt idx="17499">
                  <c:v>2.97125E-10</c:v>
                </c:pt>
                <c:pt idx="17500">
                  <c:v>2.9715999999999999E-10</c:v>
                </c:pt>
                <c:pt idx="17501">
                  <c:v>2.9723100000000003E-10</c:v>
                </c:pt>
                <c:pt idx="17502">
                  <c:v>2.9729299999999999E-10</c:v>
                </c:pt>
                <c:pt idx="17503">
                  <c:v>2.9730100000000001E-10</c:v>
                </c:pt>
                <c:pt idx="17504">
                  <c:v>2.97373E-10</c:v>
                </c:pt>
                <c:pt idx="17505">
                  <c:v>2.9748200000000001E-10</c:v>
                </c:pt>
                <c:pt idx="17506">
                  <c:v>2.9751400000000002E-10</c:v>
                </c:pt>
                <c:pt idx="17507">
                  <c:v>2.97565E-10</c:v>
                </c:pt>
                <c:pt idx="17508">
                  <c:v>2.9762299999999998E-10</c:v>
                </c:pt>
                <c:pt idx="17509">
                  <c:v>2.9763599999999998E-10</c:v>
                </c:pt>
                <c:pt idx="17510">
                  <c:v>2.9765399999999998E-10</c:v>
                </c:pt>
                <c:pt idx="17511">
                  <c:v>2.9777999999999998E-10</c:v>
                </c:pt>
                <c:pt idx="17512">
                  <c:v>2.9781699999999999E-10</c:v>
                </c:pt>
                <c:pt idx="17513">
                  <c:v>2.9793000000000002E-10</c:v>
                </c:pt>
                <c:pt idx="17514">
                  <c:v>2.9793199999999999E-10</c:v>
                </c:pt>
                <c:pt idx="17515">
                  <c:v>2.9800700000000001E-10</c:v>
                </c:pt>
                <c:pt idx="17516">
                  <c:v>2.9802600000000002E-10</c:v>
                </c:pt>
                <c:pt idx="17517">
                  <c:v>2.9806100000000001E-10</c:v>
                </c:pt>
                <c:pt idx="17518">
                  <c:v>2.98114E-10</c:v>
                </c:pt>
                <c:pt idx="17519">
                  <c:v>2.9812700000000001E-10</c:v>
                </c:pt>
                <c:pt idx="17520">
                  <c:v>2.9827200000000001E-10</c:v>
                </c:pt>
                <c:pt idx="17521">
                  <c:v>2.9829100000000002E-10</c:v>
                </c:pt>
                <c:pt idx="17522">
                  <c:v>2.9832199999999998E-10</c:v>
                </c:pt>
                <c:pt idx="17523">
                  <c:v>2.9839800000000001E-10</c:v>
                </c:pt>
                <c:pt idx="17524">
                  <c:v>2.9841700000000001E-10</c:v>
                </c:pt>
                <c:pt idx="17525">
                  <c:v>2.9846799999999999E-10</c:v>
                </c:pt>
                <c:pt idx="17526">
                  <c:v>2.9859200000000002E-10</c:v>
                </c:pt>
                <c:pt idx="17527">
                  <c:v>2.9872500000000002E-10</c:v>
                </c:pt>
                <c:pt idx="17528">
                  <c:v>2.9877800000000001E-10</c:v>
                </c:pt>
                <c:pt idx="17529">
                  <c:v>2.9880300000000002E-10</c:v>
                </c:pt>
                <c:pt idx="17530">
                  <c:v>2.9887400000000001E-10</c:v>
                </c:pt>
                <c:pt idx="17531">
                  <c:v>2.9901499999999998E-10</c:v>
                </c:pt>
                <c:pt idx="17532">
                  <c:v>2.9928099999999998E-10</c:v>
                </c:pt>
                <c:pt idx="17533">
                  <c:v>2.99337E-10</c:v>
                </c:pt>
                <c:pt idx="17534">
                  <c:v>2.9956E-10</c:v>
                </c:pt>
                <c:pt idx="17535">
                  <c:v>2.9956300000000002E-10</c:v>
                </c:pt>
                <c:pt idx="17536">
                  <c:v>2.9957500000000002E-10</c:v>
                </c:pt>
                <c:pt idx="17537">
                  <c:v>2.9967899999999998E-10</c:v>
                </c:pt>
                <c:pt idx="17538">
                  <c:v>2.9976200000000002E-10</c:v>
                </c:pt>
                <c:pt idx="17539">
                  <c:v>2.9976399999999999E-10</c:v>
                </c:pt>
                <c:pt idx="17540">
                  <c:v>3.0013400000000001E-10</c:v>
                </c:pt>
                <c:pt idx="17541">
                  <c:v>3.0015999999999997E-10</c:v>
                </c:pt>
                <c:pt idx="17542">
                  <c:v>3.00247E-10</c:v>
                </c:pt>
                <c:pt idx="17543">
                  <c:v>3.00265E-10</c:v>
                </c:pt>
                <c:pt idx="17544">
                  <c:v>3.0037299999999999E-10</c:v>
                </c:pt>
                <c:pt idx="17545">
                  <c:v>3.0038299999999997E-10</c:v>
                </c:pt>
                <c:pt idx="17546">
                  <c:v>3.0045300000000001E-10</c:v>
                </c:pt>
                <c:pt idx="17547">
                  <c:v>3.0046700000000002E-10</c:v>
                </c:pt>
                <c:pt idx="17548">
                  <c:v>3.0050999999999998E-10</c:v>
                </c:pt>
                <c:pt idx="17549">
                  <c:v>3.0052199999999998E-10</c:v>
                </c:pt>
                <c:pt idx="17550">
                  <c:v>3.0055000000000001E-10</c:v>
                </c:pt>
                <c:pt idx="17551">
                  <c:v>3.0056800000000001E-10</c:v>
                </c:pt>
                <c:pt idx="17552">
                  <c:v>3.0061199999999997E-10</c:v>
                </c:pt>
                <c:pt idx="17553">
                  <c:v>3.0064299999999998E-10</c:v>
                </c:pt>
                <c:pt idx="17554">
                  <c:v>3.0068200000000001E-10</c:v>
                </c:pt>
                <c:pt idx="17555">
                  <c:v>3.0073800000000002E-10</c:v>
                </c:pt>
                <c:pt idx="17556">
                  <c:v>3.0077099999999999E-10</c:v>
                </c:pt>
                <c:pt idx="17557">
                  <c:v>3.0078299999999999E-10</c:v>
                </c:pt>
                <c:pt idx="17558">
                  <c:v>3.0108100000000002E-10</c:v>
                </c:pt>
                <c:pt idx="17559">
                  <c:v>3.0115400000000002E-10</c:v>
                </c:pt>
                <c:pt idx="17560">
                  <c:v>3.0123999999999999E-10</c:v>
                </c:pt>
                <c:pt idx="17561">
                  <c:v>3.0132499999999999E-10</c:v>
                </c:pt>
                <c:pt idx="17562">
                  <c:v>3.0135200000000002E-10</c:v>
                </c:pt>
                <c:pt idx="17563">
                  <c:v>3.0150800000000001E-10</c:v>
                </c:pt>
                <c:pt idx="17564">
                  <c:v>3.0152899999999998E-10</c:v>
                </c:pt>
                <c:pt idx="17565">
                  <c:v>3.0161700000000001E-10</c:v>
                </c:pt>
                <c:pt idx="17566">
                  <c:v>3.0166799999999999E-10</c:v>
                </c:pt>
                <c:pt idx="17567">
                  <c:v>3.0167200000000002E-10</c:v>
                </c:pt>
                <c:pt idx="17568">
                  <c:v>3.01814E-10</c:v>
                </c:pt>
                <c:pt idx="17569">
                  <c:v>3.0187100000000002E-10</c:v>
                </c:pt>
                <c:pt idx="17570">
                  <c:v>3.01886E-10</c:v>
                </c:pt>
                <c:pt idx="17571">
                  <c:v>3.0193299999999999E-10</c:v>
                </c:pt>
                <c:pt idx="17572">
                  <c:v>3.0215599999999999E-10</c:v>
                </c:pt>
                <c:pt idx="17573">
                  <c:v>3.0217800000000002E-10</c:v>
                </c:pt>
                <c:pt idx="17574">
                  <c:v>3.0240100000000002E-10</c:v>
                </c:pt>
                <c:pt idx="17575">
                  <c:v>3.0240700000000002E-10</c:v>
                </c:pt>
                <c:pt idx="17576">
                  <c:v>3.02435E-10</c:v>
                </c:pt>
                <c:pt idx="17577">
                  <c:v>3.0250200000000001E-10</c:v>
                </c:pt>
                <c:pt idx="17578">
                  <c:v>3.0250300000000002E-10</c:v>
                </c:pt>
                <c:pt idx="17579">
                  <c:v>3.02531E-10</c:v>
                </c:pt>
                <c:pt idx="17580">
                  <c:v>3.0277599999999998E-10</c:v>
                </c:pt>
                <c:pt idx="17581">
                  <c:v>3.0283099999999999E-10</c:v>
                </c:pt>
                <c:pt idx="17582">
                  <c:v>3.0286500000000002E-10</c:v>
                </c:pt>
                <c:pt idx="17583">
                  <c:v>3.0299100000000001E-10</c:v>
                </c:pt>
                <c:pt idx="17584">
                  <c:v>3.0317E-10</c:v>
                </c:pt>
                <c:pt idx="17585">
                  <c:v>3.0318300000000001E-10</c:v>
                </c:pt>
                <c:pt idx="17586">
                  <c:v>3.0319799999999998E-10</c:v>
                </c:pt>
                <c:pt idx="17587">
                  <c:v>3.03423E-10</c:v>
                </c:pt>
                <c:pt idx="17588">
                  <c:v>3.0348000000000002E-10</c:v>
                </c:pt>
                <c:pt idx="17589">
                  <c:v>3.0356599999999998E-10</c:v>
                </c:pt>
                <c:pt idx="17590">
                  <c:v>3.0371099999999999E-10</c:v>
                </c:pt>
                <c:pt idx="17591">
                  <c:v>3.0389600000000002E-10</c:v>
                </c:pt>
                <c:pt idx="17592">
                  <c:v>3.0395699999999998E-10</c:v>
                </c:pt>
                <c:pt idx="17593">
                  <c:v>3.0411200000000001E-10</c:v>
                </c:pt>
                <c:pt idx="17594">
                  <c:v>3.0411300000000002E-10</c:v>
                </c:pt>
                <c:pt idx="17595">
                  <c:v>3.0422600000000001E-10</c:v>
                </c:pt>
                <c:pt idx="17596">
                  <c:v>3.0422799999999998E-10</c:v>
                </c:pt>
                <c:pt idx="17597">
                  <c:v>3.0430000000000002E-10</c:v>
                </c:pt>
                <c:pt idx="17598">
                  <c:v>3.0436799999999999E-10</c:v>
                </c:pt>
                <c:pt idx="17599">
                  <c:v>3.0437100000000001E-10</c:v>
                </c:pt>
                <c:pt idx="17600">
                  <c:v>3.0449399999999998E-10</c:v>
                </c:pt>
                <c:pt idx="17601">
                  <c:v>3.0457700000000002E-10</c:v>
                </c:pt>
                <c:pt idx="17602">
                  <c:v>3.04701E-10</c:v>
                </c:pt>
                <c:pt idx="17603">
                  <c:v>3.0470300000000002E-10</c:v>
                </c:pt>
                <c:pt idx="17604">
                  <c:v>3.04966E-10</c:v>
                </c:pt>
                <c:pt idx="17605">
                  <c:v>3.0508200000000001E-10</c:v>
                </c:pt>
                <c:pt idx="17606">
                  <c:v>3.0508800000000001E-10</c:v>
                </c:pt>
                <c:pt idx="17607">
                  <c:v>3.0521400000000001E-10</c:v>
                </c:pt>
                <c:pt idx="17608">
                  <c:v>3.05255E-10</c:v>
                </c:pt>
                <c:pt idx="17609">
                  <c:v>3.0536199999999998E-10</c:v>
                </c:pt>
                <c:pt idx="17610">
                  <c:v>3.05527E-10</c:v>
                </c:pt>
                <c:pt idx="17611">
                  <c:v>3.0556199999999999E-10</c:v>
                </c:pt>
                <c:pt idx="17612">
                  <c:v>3.0559199999999999E-10</c:v>
                </c:pt>
                <c:pt idx="17613">
                  <c:v>3.0583299999999999E-10</c:v>
                </c:pt>
                <c:pt idx="17614">
                  <c:v>3.0585099999999999E-10</c:v>
                </c:pt>
                <c:pt idx="17615">
                  <c:v>3.0594099999999999E-10</c:v>
                </c:pt>
                <c:pt idx="17616">
                  <c:v>3.0596499999999999E-10</c:v>
                </c:pt>
                <c:pt idx="17617">
                  <c:v>3.06201E-10</c:v>
                </c:pt>
                <c:pt idx="17618">
                  <c:v>3.06207E-10</c:v>
                </c:pt>
                <c:pt idx="17619">
                  <c:v>3.06226E-10</c:v>
                </c:pt>
                <c:pt idx="17620">
                  <c:v>3.0627199999999998E-10</c:v>
                </c:pt>
                <c:pt idx="17621">
                  <c:v>3.0635400000000002E-10</c:v>
                </c:pt>
                <c:pt idx="17622">
                  <c:v>3.0636000000000002E-10</c:v>
                </c:pt>
                <c:pt idx="17623">
                  <c:v>3.0678900000000002E-10</c:v>
                </c:pt>
                <c:pt idx="17624">
                  <c:v>3.06931E-10</c:v>
                </c:pt>
                <c:pt idx="17625">
                  <c:v>3.0700000000000003E-10</c:v>
                </c:pt>
                <c:pt idx="17626">
                  <c:v>3.07106E-10</c:v>
                </c:pt>
                <c:pt idx="17627">
                  <c:v>3.0728900000000002E-10</c:v>
                </c:pt>
                <c:pt idx="17628">
                  <c:v>3.0733799999999998E-10</c:v>
                </c:pt>
                <c:pt idx="17629">
                  <c:v>3.0739600000000001E-10</c:v>
                </c:pt>
                <c:pt idx="17630">
                  <c:v>3.0743200000000001E-10</c:v>
                </c:pt>
                <c:pt idx="17631">
                  <c:v>3.0749599999999999E-10</c:v>
                </c:pt>
                <c:pt idx="17632">
                  <c:v>3.0775E-10</c:v>
                </c:pt>
                <c:pt idx="17633">
                  <c:v>3.0776500000000002E-10</c:v>
                </c:pt>
                <c:pt idx="17634">
                  <c:v>3.0787999999999997E-10</c:v>
                </c:pt>
                <c:pt idx="17635">
                  <c:v>3.0800199999999999E-10</c:v>
                </c:pt>
                <c:pt idx="17636">
                  <c:v>3.0803699999999998E-10</c:v>
                </c:pt>
                <c:pt idx="17637">
                  <c:v>3.0804200000000002E-10</c:v>
                </c:pt>
                <c:pt idx="17638">
                  <c:v>3.0819900000000002E-10</c:v>
                </c:pt>
                <c:pt idx="17639">
                  <c:v>3.08214E-10</c:v>
                </c:pt>
                <c:pt idx="17640">
                  <c:v>3.0824000000000001E-10</c:v>
                </c:pt>
                <c:pt idx="17641">
                  <c:v>3.0841799999999999E-10</c:v>
                </c:pt>
                <c:pt idx="17642">
                  <c:v>3.0842899999999998E-10</c:v>
                </c:pt>
                <c:pt idx="17643">
                  <c:v>3.0851200000000002E-10</c:v>
                </c:pt>
                <c:pt idx="17644">
                  <c:v>3.0866900000000002E-10</c:v>
                </c:pt>
                <c:pt idx="17645">
                  <c:v>3.0891699999999998E-10</c:v>
                </c:pt>
                <c:pt idx="17646">
                  <c:v>3.0892700000000001E-10</c:v>
                </c:pt>
                <c:pt idx="17647">
                  <c:v>3.08956E-10</c:v>
                </c:pt>
                <c:pt idx="17648">
                  <c:v>3.0915199999999998E-10</c:v>
                </c:pt>
                <c:pt idx="17649">
                  <c:v>3.0935500000000001E-10</c:v>
                </c:pt>
                <c:pt idx="17650">
                  <c:v>3.0945E-10</c:v>
                </c:pt>
                <c:pt idx="17651">
                  <c:v>3.0973699999999998E-10</c:v>
                </c:pt>
                <c:pt idx="17652">
                  <c:v>3.0974899999999998E-10</c:v>
                </c:pt>
                <c:pt idx="17653">
                  <c:v>3.1001800000000001E-10</c:v>
                </c:pt>
                <c:pt idx="17654">
                  <c:v>3.10052E-10</c:v>
                </c:pt>
                <c:pt idx="17655">
                  <c:v>3.1038899999999999E-10</c:v>
                </c:pt>
                <c:pt idx="17656">
                  <c:v>3.1048200000000001E-10</c:v>
                </c:pt>
                <c:pt idx="17657">
                  <c:v>3.1057399999999998E-10</c:v>
                </c:pt>
                <c:pt idx="17658">
                  <c:v>3.1061400000000001E-10</c:v>
                </c:pt>
                <c:pt idx="17659">
                  <c:v>3.1068899999999998E-10</c:v>
                </c:pt>
                <c:pt idx="17660">
                  <c:v>3.1098E-10</c:v>
                </c:pt>
                <c:pt idx="17661">
                  <c:v>3.1110300000000002E-10</c:v>
                </c:pt>
                <c:pt idx="17662">
                  <c:v>3.11125E-10</c:v>
                </c:pt>
                <c:pt idx="17663">
                  <c:v>3.1114199999999999E-10</c:v>
                </c:pt>
                <c:pt idx="17664">
                  <c:v>3.1159100000000002E-10</c:v>
                </c:pt>
                <c:pt idx="17665">
                  <c:v>3.1162600000000001E-10</c:v>
                </c:pt>
                <c:pt idx="17666">
                  <c:v>3.1182500000000001E-10</c:v>
                </c:pt>
                <c:pt idx="17667">
                  <c:v>3.11836E-10</c:v>
                </c:pt>
                <c:pt idx="17668">
                  <c:v>3.1186E-10</c:v>
                </c:pt>
                <c:pt idx="17669">
                  <c:v>3.11867E-10</c:v>
                </c:pt>
                <c:pt idx="17670">
                  <c:v>3.12023E-10</c:v>
                </c:pt>
                <c:pt idx="17671">
                  <c:v>3.1215499999999999E-10</c:v>
                </c:pt>
                <c:pt idx="17672">
                  <c:v>3.1224800000000002E-10</c:v>
                </c:pt>
                <c:pt idx="17673">
                  <c:v>3.1230700000000001E-10</c:v>
                </c:pt>
                <c:pt idx="17674">
                  <c:v>3.1238700000000002E-10</c:v>
                </c:pt>
                <c:pt idx="17675">
                  <c:v>3.12529E-10</c:v>
                </c:pt>
                <c:pt idx="17676">
                  <c:v>3.1324499999999999E-10</c:v>
                </c:pt>
                <c:pt idx="17677">
                  <c:v>3.1326399999999999E-10</c:v>
                </c:pt>
                <c:pt idx="17678">
                  <c:v>3.1328599999999998E-10</c:v>
                </c:pt>
                <c:pt idx="17679">
                  <c:v>3.1341100000000002E-10</c:v>
                </c:pt>
                <c:pt idx="17680">
                  <c:v>3.1388899999999998E-10</c:v>
                </c:pt>
                <c:pt idx="17681">
                  <c:v>3.14036E-10</c:v>
                </c:pt>
                <c:pt idx="17682">
                  <c:v>3.1434600000000002E-10</c:v>
                </c:pt>
                <c:pt idx="17683">
                  <c:v>3.14404E-10</c:v>
                </c:pt>
                <c:pt idx="17684">
                  <c:v>3.1455000000000001E-10</c:v>
                </c:pt>
                <c:pt idx="17685">
                  <c:v>3.1483300000000001E-10</c:v>
                </c:pt>
                <c:pt idx="17686">
                  <c:v>3.1502500000000001E-10</c:v>
                </c:pt>
                <c:pt idx="17687">
                  <c:v>3.1509999999999998E-10</c:v>
                </c:pt>
                <c:pt idx="17688">
                  <c:v>3.1529E-10</c:v>
                </c:pt>
                <c:pt idx="17689">
                  <c:v>3.1530699999999999E-10</c:v>
                </c:pt>
                <c:pt idx="17690">
                  <c:v>3.1536099999999999E-10</c:v>
                </c:pt>
                <c:pt idx="17691">
                  <c:v>3.1537799999999998E-10</c:v>
                </c:pt>
                <c:pt idx="17692">
                  <c:v>3.15392E-10</c:v>
                </c:pt>
                <c:pt idx="17693">
                  <c:v>3.1550900000000002E-10</c:v>
                </c:pt>
                <c:pt idx="17694">
                  <c:v>3.1570000000000001E-10</c:v>
                </c:pt>
                <c:pt idx="17695">
                  <c:v>3.15856E-10</c:v>
                </c:pt>
                <c:pt idx="17696">
                  <c:v>3.1594999999999998E-10</c:v>
                </c:pt>
                <c:pt idx="17697">
                  <c:v>3.1602799999999998E-10</c:v>
                </c:pt>
                <c:pt idx="17698">
                  <c:v>3.1613500000000002E-10</c:v>
                </c:pt>
                <c:pt idx="17699">
                  <c:v>3.1673800000000002E-10</c:v>
                </c:pt>
                <c:pt idx="17700">
                  <c:v>3.1681199999999998E-10</c:v>
                </c:pt>
                <c:pt idx="17701">
                  <c:v>3.1707699999999998E-10</c:v>
                </c:pt>
                <c:pt idx="17702">
                  <c:v>3.1710099999999998E-10</c:v>
                </c:pt>
                <c:pt idx="17703">
                  <c:v>3.1710199999999999E-10</c:v>
                </c:pt>
                <c:pt idx="17704">
                  <c:v>3.1716299999999999E-10</c:v>
                </c:pt>
                <c:pt idx="17705">
                  <c:v>3.1720200000000002E-10</c:v>
                </c:pt>
                <c:pt idx="17706">
                  <c:v>3.1765499999999997E-10</c:v>
                </c:pt>
                <c:pt idx="17707">
                  <c:v>3.1769600000000002E-10</c:v>
                </c:pt>
                <c:pt idx="17708">
                  <c:v>3.1779499999999999E-10</c:v>
                </c:pt>
                <c:pt idx="17709">
                  <c:v>3.1794200000000001E-10</c:v>
                </c:pt>
                <c:pt idx="17710">
                  <c:v>3.1875899999999998E-10</c:v>
                </c:pt>
                <c:pt idx="17711">
                  <c:v>3.1925799999999997E-10</c:v>
                </c:pt>
                <c:pt idx="17712">
                  <c:v>3.19592E-10</c:v>
                </c:pt>
                <c:pt idx="17713">
                  <c:v>3.1987100000000001E-10</c:v>
                </c:pt>
                <c:pt idx="17714">
                  <c:v>3.20051E-10</c:v>
                </c:pt>
                <c:pt idx="17715">
                  <c:v>3.2034E-10</c:v>
                </c:pt>
                <c:pt idx="17716">
                  <c:v>3.2049300000000002E-10</c:v>
                </c:pt>
                <c:pt idx="17717">
                  <c:v>3.20599E-10</c:v>
                </c:pt>
                <c:pt idx="17718">
                  <c:v>3.2084899999999997E-10</c:v>
                </c:pt>
                <c:pt idx="17719">
                  <c:v>3.2197699999999998E-10</c:v>
                </c:pt>
                <c:pt idx="17720">
                  <c:v>3.2210899999999998E-10</c:v>
                </c:pt>
                <c:pt idx="17721">
                  <c:v>3.2221799999999998E-10</c:v>
                </c:pt>
                <c:pt idx="17722">
                  <c:v>3.22317E-10</c:v>
                </c:pt>
                <c:pt idx="17723">
                  <c:v>3.2239799999999998E-10</c:v>
                </c:pt>
                <c:pt idx="17724">
                  <c:v>3.22413E-10</c:v>
                </c:pt>
                <c:pt idx="17725">
                  <c:v>3.22503E-10</c:v>
                </c:pt>
                <c:pt idx="17726">
                  <c:v>3.22955E-10</c:v>
                </c:pt>
                <c:pt idx="17727">
                  <c:v>3.2301700000000001E-10</c:v>
                </c:pt>
                <c:pt idx="17728">
                  <c:v>3.2341600000000002E-10</c:v>
                </c:pt>
                <c:pt idx="17729">
                  <c:v>3.2351E-10</c:v>
                </c:pt>
                <c:pt idx="17730">
                  <c:v>3.2375200000000001E-10</c:v>
                </c:pt>
                <c:pt idx="17731">
                  <c:v>3.2379799999999999E-10</c:v>
                </c:pt>
                <c:pt idx="17732">
                  <c:v>3.2401E-10</c:v>
                </c:pt>
                <c:pt idx="17733">
                  <c:v>3.24281E-10</c:v>
                </c:pt>
                <c:pt idx="17734">
                  <c:v>3.2447099999999997E-10</c:v>
                </c:pt>
                <c:pt idx="17735">
                  <c:v>3.2528599999999999E-10</c:v>
                </c:pt>
                <c:pt idx="17736">
                  <c:v>3.2544600000000002E-10</c:v>
                </c:pt>
                <c:pt idx="17737">
                  <c:v>3.2556299999999999E-10</c:v>
                </c:pt>
                <c:pt idx="17738">
                  <c:v>3.2572300000000001E-10</c:v>
                </c:pt>
                <c:pt idx="17739">
                  <c:v>3.2599400000000001E-10</c:v>
                </c:pt>
                <c:pt idx="17740">
                  <c:v>3.2654300000000002E-10</c:v>
                </c:pt>
                <c:pt idx="17741">
                  <c:v>3.2697799999999997E-10</c:v>
                </c:pt>
                <c:pt idx="17742">
                  <c:v>3.2746400000000001E-10</c:v>
                </c:pt>
                <c:pt idx="17743">
                  <c:v>3.2779100000000002E-10</c:v>
                </c:pt>
                <c:pt idx="17744">
                  <c:v>3.2781500000000002E-10</c:v>
                </c:pt>
                <c:pt idx="17745">
                  <c:v>3.2804599999999999E-10</c:v>
                </c:pt>
                <c:pt idx="17746">
                  <c:v>3.28247E-10</c:v>
                </c:pt>
                <c:pt idx="17747">
                  <c:v>3.2949100000000003E-10</c:v>
                </c:pt>
                <c:pt idx="17748">
                  <c:v>3.3032700000000001E-10</c:v>
                </c:pt>
                <c:pt idx="17749">
                  <c:v>3.3056800000000001E-10</c:v>
                </c:pt>
                <c:pt idx="17750">
                  <c:v>3.3082800000000002E-10</c:v>
                </c:pt>
                <c:pt idx="17751">
                  <c:v>3.3088399999999998E-10</c:v>
                </c:pt>
                <c:pt idx="17752">
                  <c:v>3.3117899999999998E-10</c:v>
                </c:pt>
                <c:pt idx="17753">
                  <c:v>3.3146000000000001E-10</c:v>
                </c:pt>
                <c:pt idx="17754">
                  <c:v>3.3166099999999998E-10</c:v>
                </c:pt>
                <c:pt idx="17755">
                  <c:v>3.3246899999999998E-10</c:v>
                </c:pt>
                <c:pt idx="17756">
                  <c:v>3.32772E-10</c:v>
                </c:pt>
                <c:pt idx="17757">
                  <c:v>3.32784E-10</c:v>
                </c:pt>
                <c:pt idx="17758">
                  <c:v>3.3290899999999998E-10</c:v>
                </c:pt>
                <c:pt idx="17759">
                  <c:v>3.33074E-10</c:v>
                </c:pt>
                <c:pt idx="17760">
                  <c:v>3.3345199999999999E-10</c:v>
                </c:pt>
                <c:pt idx="17761">
                  <c:v>3.33689E-10</c:v>
                </c:pt>
                <c:pt idx="17762">
                  <c:v>3.3437399999999999E-10</c:v>
                </c:pt>
                <c:pt idx="17763">
                  <c:v>3.3491400000000002E-10</c:v>
                </c:pt>
                <c:pt idx="17764">
                  <c:v>3.3504899999999999E-10</c:v>
                </c:pt>
                <c:pt idx="17765">
                  <c:v>3.3519700000000002E-10</c:v>
                </c:pt>
                <c:pt idx="17766">
                  <c:v>3.35225E-10</c:v>
                </c:pt>
                <c:pt idx="17767">
                  <c:v>3.3754700000000001E-10</c:v>
                </c:pt>
                <c:pt idx="17768">
                  <c:v>3.3812199999999998E-10</c:v>
                </c:pt>
                <c:pt idx="17769">
                  <c:v>3.39383E-10</c:v>
                </c:pt>
                <c:pt idx="17770">
                  <c:v>3.4091199999999998E-10</c:v>
                </c:pt>
                <c:pt idx="17771">
                  <c:v>3.4182000000000001E-10</c:v>
                </c:pt>
                <c:pt idx="17772">
                  <c:v>3.4276799999999998E-10</c:v>
                </c:pt>
                <c:pt idx="17773">
                  <c:v>3.4434099999999998E-10</c:v>
                </c:pt>
                <c:pt idx="17774">
                  <c:v>3.45687E-10</c:v>
                </c:pt>
                <c:pt idx="17775">
                  <c:v>3.52208E-10</c:v>
                </c:pt>
                <c:pt idx="17776">
                  <c:v>3.5539399999999998E-10</c:v>
                </c:pt>
                <c:pt idx="17777">
                  <c:v>3.5682500000000001E-10</c:v>
                </c:pt>
                <c:pt idx="17778">
                  <c:v>3.6444499999999998E-10</c:v>
                </c:pt>
                <c:pt idx="17779">
                  <c:v>3.7038299999999999E-10</c:v>
                </c:pt>
              </c:numCache>
            </c:numRef>
          </c:xVal>
          <c:yVal>
            <c:numRef>
              <c:f>slice!$Y$3:$Y$17782</c:f>
              <c:numCache>
                <c:formatCode>General</c:formatCode>
                <c:ptCount val="17780"/>
                <c:pt idx="0">
                  <c:v>7454762.8020753562</c:v>
                </c:pt>
                <c:pt idx="1">
                  <c:v>7455119.7646024646</c:v>
                </c:pt>
                <c:pt idx="2">
                  <c:v>7454966.8560442384</c:v>
                </c:pt>
                <c:pt idx="3">
                  <c:v>7455170.8346552914</c:v>
                </c:pt>
                <c:pt idx="4">
                  <c:v>7455119.9919219408</c:v>
                </c:pt>
                <c:pt idx="5">
                  <c:v>7455272.9758381965</c:v>
                </c:pt>
                <c:pt idx="6">
                  <c:v>7455935.6792060817</c:v>
                </c:pt>
                <c:pt idx="7">
                  <c:v>7455731.7759706341</c:v>
                </c:pt>
                <c:pt idx="8">
                  <c:v>7455986.6738798087</c:v>
                </c:pt>
                <c:pt idx="9">
                  <c:v>7455426.1891751643</c:v>
                </c:pt>
                <c:pt idx="10">
                  <c:v>7455833.9172145184</c:v>
                </c:pt>
                <c:pt idx="11">
                  <c:v>7456394.7068329239</c:v>
                </c:pt>
                <c:pt idx="12">
                  <c:v>7454256.0408502501</c:v>
                </c:pt>
                <c:pt idx="13">
                  <c:v>7455834.1463754838</c:v>
                </c:pt>
                <c:pt idx="14">
                  <c:v>7454561.435448139</c:v>
                </c:pt>
                <c:pt idx="15">
                  <c:v>7455681.458233146</c:v>
                </c:pt>
                <c:pt idx="16">
                  <c:v>7456751.5941585321</c:v>
                </c:pt>
                <c:pt idx="17">
                  <c:v>7455019.8383770557</c:v>
                </c:pt>
                <c:pt idx="18">
                  <c:v>7455274.3150744364</c:v>
                </c:pt>
                <c:pt idx="19">
                  <c:v>7455579.8457995225</c:v>
                </c:pt>
                <c:pt idx="20">
                  <c:v>7454256.6279126378</c:v>
                </c:pt>
                <c:pt idx="21">
                  <c:v>7455885.4362046104</c:v>
                </c:pt>
                <c:pt idx="22">
                  <c:v>7456191.1091544991</c:v>
                </c:pt>
                <c:pt idx="23">
                  <c:v>7454918.3924728483</c:v>
                </c:pt>
                <c:pt idx="24">
                  <c:v>7454612.9942655442</c:v>
                </c:pt>
                <c:pt idx="25">
                  <c:v>7455478.2923801504</c:v>
                </c:pt>
                <c:pt idx="26">
                  <c:v>7455834.817768842</c:v>
                </c:pt>
                <c:pt idx="27">
                  <c:v>7456649.8323145015</c:v>
                </c:pt>
                <c:pt idx="28">
                  <c:v>7455274.8075540131</c:v>
                </c:pt>
                <c:pt idx="29">
                  <c:v>7454817.5550576122</c:v>
                </c:pt>
                <c:pt idx="30">
                  <c:v>7457159.6273674415</c:v>
                </c:pt>
                <c:pt idx="31">
                  <c:v>7454665.2003984544</c:v>
                </c:pt>
                <c:pt idx="32">
                  <c:v>7457006.7952700965</c:v>
                </c:pt>
                <c:pt idx="33">
                  <c:v>7454919.5394291375</c:v>
                </c:pt>
                <c:pt idx="34">
                  <c:v>7455428.3297280194</c:v>
                </c:pt>
                <c:pt idx="35">
                  <c:v>7455835.7427361328</c:v>
                </c:pt>
                <c:pt idx="36">
                  <c:v>7455326.90379503</c:v>
                </c:pt>
                <c:pt idx="37">
                  <c:v>7456192.2127750823</c:v>
                </c:pt>
                <c:pt idx="38">
                  <c:v>7456497.7462222613</c:v>
                </c:pt>
                <c:pt idx="39">
                  <c:v>7456803.3395644166</c:v>
                </c:pt>
                <c:pt idx="40">
                  <c:v>7454563.8730887258</c:v>
                </c:pt>
                <c:pt idx="41">
                  <c:v>7454869.1677458584</c:v>
                </c:pt>
                <c:pt idx="42">
                  <c:v>7457160.0084164124</c:v>
                </c:pt>
                <c:pt idx="43">
                  <c:v>7457211.296823306</c:v>
                </c:pt>
                <c:pt idx="44">
                  <c:v>7454615.5483505493</c:v>
                </c:pt>
                <c:pt idx="45">
                  <c:v>7455887.833580588</c:v>
                </c:pt>
                <c:pt idx="46">
                  <c:v>7456396.6776136486</c:v>
                </c:pt>
                <c:pt idx="47">
                  <c:v>7454666.5373099847</c:v>
                </c:pt>
                <c:pt idx="48">
                  <c:v>7455328.1020989846</c:v>
                </c:pt>
                <c:pt idx="49">
                  <c:v>7455073.79681837</c:v>
                </c:pt>
                <c:pt idx="50">
                  <c:v>7456906.1336796042</c:v>
                </c:pt>
                <c:pt idx="51">
                  <c:v>7458434.4198313234</c:v>
                </c:pt>
                <c:pt idx="52">
                  <c:v>7457160.6749225259</c:v>
                </c:pt>
                <c:pt idx="53">
                  <c:v>7456550.1954365205</c:v>
                </c:pt>
                <c:pt idx="54">
                  <c:v>7457619.253956629</c:v>
                </c:pt>
                <c:pt idx="55">
                  <c:v>7456041.3884797981</c:v>
                </c:pt>
                <c:pt idx="56">
                  <c:v>7454871.241502936</c:v>
                </c:pt>
                <c:pt idx="57">
                  <c:v>7458587.4797665169</c:v>
                </c:pt>
                <c:pt idx="58">
                  <c:v>7458128.9081386458</c:v>
                </c:pt>
                <c:pt idx="59">
                  <c:v>7456805.1635443838</c:v>
                </c:pt>
                <c:pt idx="60">
                  <c:v>7455634.7127304738</c:v>
                </c:pt>
                <c:pt idx="61">
                  <c:v>7456703.7280483004</c:v>
                </c:pt>
                <c:pt idx="62">
                  <c:v>7458332.8870828012</c:v>
                </c:pt>
                <c:pt idx="63">
                  <c:v>7455126.1986667393</c:v>
                </c:pt>
                <c:pt idx="64">
                  <c:v>7456194.9797869176</c:v>
                </c:pt>
                <c:pt idx="65">
                  <c:v>7455533.4032763187</c:v>
                </c:pt>
                <c:pt idx="66">
                  <c:v>7458995.437775814</c:v>
                </c:pt>
                <c:pt idx="67">
                  <c:v>7457569.0594364107</c:v>
                </c:pt>
                <c:pt idx="68">
                  <c:v>7457365.5658055888</c:v>
                </c:pt>
                <c:pt idx="69">
                  <c:v>7457925.5927940104</c:v>
                </c:pt>
                <c:pt idx="70">
                  <c:v>7456042.6542003211</c:v>
                </c:pt>
                <c:pt idx="71">
                  <c:v>7455381.1564041069</c:v>
                </c:pt>
                <c:pt idx="72">
                  <c:v>7459403.3201214662</c:v>
                </c:pt>
                <c:pt idx="73">
                  <c:v>7456857.2783497004</c:v>
                </c:pt>
                <c:pt idx="74">
                  <c:v>7459046.5846016742</c:v>
                </c:pt>
                <c:pt idx="75">
                  <c:v>7455228.9604861727</c:v>
                </c:pt>
                <c:pt idx="76">
                  <c:v>7459148.5741210934</c:v>
                </c:pt>
                <c:pt idx="77">
                  <c:v>7456094.3138031103</c:v>
                </c:pt>
                <c:pt idx="78">
                  <c:v>7456806.8920660578</c:v>
                </c:pt>
                <c:pt idx="79">
                  <c:v>7458130.4774961527</c:v>
                </c:pt>
                <c:pt idx="80">
                  <c:v>7455687.8886448853</c:v>
                </c:pt>
                <c:pt idx="81">
                  <c:v>7459098.0995977148</c:v>
                </c:pt>
                <c:pt idx="82">
                  <c:v>7455789.865602063</c:v>
                </c:pt>
                <c:pt idx="83">
                  <c:v>7455586.7244168427</c:v>
                </c:pt>
                <c:pt idx="84">
                  <c:v>7457571.17906838</c:v>
                </c:pt>
                <c:pt idx="85">
                  <c:v>7459760.7400384359</c:v>
                </c:pt>
                <c:pt idx="86">
                  <c:v>7460576.2000721972</c:v>
                </c:pt>
                <c:pt idx="87">
                  <c:v>7456553.9568442572</c:v>
                </c:pt>
                <c:pt idx="88">
                  <c:v>7457266.4614765253</c:v>
                </c:pt>
                <c:pt idx="89">
                  <c:v>7457012.1647495031</c:v>
                </c:pt>
                <c:pt idx="90">
                  <c:v>7458640.9375189831</c:v>
                </c:pt>
                <c:pt idx="91">
                  <c:v>7456147.6282298788</c:v>
                </c:pt>
                <c:pt idx="92">
                  <c:v>7456452.7475307351</c:v>
                </c:pt>
                <c:pt idx="93">
                  <c:v>7459302.8671436682</c:v>
                </c:pt>
                <c:pt idx="94">
                  <c:v>7456859.9075436238</c:v>
                </c:pt>
                <c:pt idx="95">
                  <c:v>7459608.4127844628</c:v>
                </c:pt>
                <c:pt idx="96">
                  <c:v>7459965.0096151158</c:v>
                </c:pt>
                <c:pt idx="97">
                  <c:v>7457572.4160395395</c:v>
                </c:pt>
                <c:pt idx="98">
                  <c:v>7456249.6040403564</c:v>
                </c:pt>
                <c:pt idx="99">
                  <c:v>7459710.401715518</c:v>
                </c:pt>
                <c:pt idx="100">
                  <c:v>7458590.483358535</c:v>
                </c:pt>
                <c:pt idx="101">
                  <c:v>7458743.4622722529</c:v>
                </c:pt>
                <c:pt idx="102">
                  <c:v>7456148.4992026985</c:v>
                </c:pt>
                <c:pt idx="103">
                  <c:v>7457573.0754580731</c:v>
                </c:pt>
                <c:pt idx="104">
                  <c:v>7456403.4493397418</c:v>
                </c:pt>
                <c:pt idx="105">
                  <c:v>7459762.2868637787</c:v>
                </c:pt>
                <c:pt idx="106">
                  <c:v>7459354.8489486668</c:v>
                </c:pt>
                <c:pt idx="107">
                  <c:v>7461443.1876211083</c:v>
                </c:pt>
                <c:pt idx="108">
                  <c:v>7458591.6290687108</c:v>
                </c:pt>
                <c:pt idx="109">
                  <c:v>7458693.615764074</c:v>
                </c:pt>
                <c:pt idx="110">
                  <c:v>7457268.603487595</c:v>
                </c:pt>
                <c:pt idx="111">
                  <c:v>7457014.4680284113</c:v>
                </c:pt>
                <c:pt idx="112">
                  <c:v>7456607.407110462</c:v>
                </c:pt>
                <c:pt idx="113">
                  <c:v>7456404.3750162171</c:v>
                </c:pt>
                <c:pt idx="114">
                  <c:v>7459100.9654199835</c:v>
                </c:pt>
                <c:pt idx="115">
                  <c:v>7460424.7426374471</c:v>
                </c:pt>
                <c:pt idx="116">
                  <c:v>7456710.3141730214</c:v>
                </c:pt>
                <c:pt idx="117">
                  <c:v>7458134.6879646936</c:v>
                </c:pt>
                <c:pt idx="118">
                  <c:v>7457575.365263694</c:v>
                </c:pt>
                <c:pt idx="119">
                  <c:v>7462004.2826043097</c:v>
                </c:pt>
                <c:pt idx="120">
                  <c:v>7461392.8614743566</c:v>
                </c:pt>
                <c:pt idx="121">
                  <c:v>7457270.2830792516</c:v>
                </c:pt>
                <c:pt idx="122">
                  <c:v>7460120.2836074578</c:v>
                </c:pt>
                <c:pt idx="123">
                  <c:v>7456914.2652634159</c:v>
                </c:pt>
                <c:pt idx="124">
                  <c:v>7458745.8788852291</c:v>
                </c:pt>
                <c:pt idx="125">
                  <c:v>7461851.5261617498</c:v>
                </c:pt>
                <c:pt idx="126">
                  <c:v>7459255.1526090018</c:v>
                </c:pt>
                <c:pt idx="127">
                  <c:v>7456762.2813677089</c:v>
                </c:pt>
                <c:pt idx="128">
                  <c:v>7458186.4395198394</c:v>
                </c:pt>
                <c:pt idx="129">
                  <c:v>7461342.6408234714</c:v>
                </c:pt>
                <c:pt idx="130">
                  <c:v>7460629.6913073044</c:v>
                </c:pt>
                <c:pt idx="131">
                  <c:v>7461088.1306753792</c:v>
                </c:pt>
                <c:pt idx="132">
                  <c:v>7457017.2274026079</c:v>
                </c:pt>
                <c:pt idx="133">
                  <c:v>7459052.5277268048</c:v>
                </c:pt>
                <c:pt idx="134">
                  <c:v>7460172.396250709</c:v>
                </c:pt>
                <c:pt idx="135">
                  <c:v>7457984.1463497672</c:v>
                </c:pt>
                <c:pt idx="136">
                  <c:v>7457323.1575441137</c:v>
                </c:pt>
                <c:pt idx="137">
                  <c:v>7463380.915860896</c:v>
                </c:pt>
                <c:pt idx="138">
                  <c:v>7463075.174170645</c:v>
                </c:pt>
                <c:pt idx="139">
                  <c:v>7457069.3144167541</c:v>
                </c:pt>
                <c:pt idx="140">
                  <c:v>7457934.0597490249</c:v>
                </c:pt>
                <c:pt idx="141">
                  <c:v>7458748.1369717745</c:v>
                </c:pt>
                <c:pt idx="142">
                  <c:v>7462973.4119760189</c:v>
                </c:pt>
                <c:pt idx="143">
                  <c:v>7463533.9762464659</c:v>
                </c:pt>
                <c:pt idx="144">
                  <c:v>7460020.671190016</c:v>
                </c:pt>
                <c:pt idx="145">
                  <c:v>7462566.096903665</c:v>
                </c:pt>
                <c:pt idx="146">
                  <c:v>7463075.6876337305</c:v>
                </c:pt>
                <c:pt idx="147">
                  <c:v>7464145.8390507624</c:v>
                </c:pt>
                <c:pt idx="148">
                  <c:v>7458494.94096079</c:v>
                </c:pt>
                <c:pt idx="149">
                  <c:v>7459665.1707422463</c:v>
                </c:pt>
                <c:pt idx="150">
                  <c:v>7457325.4423430683</c:v>
                </c:pt>
                <c:pt idx="151">
                  <c:v>7460072.3491567075</c:v>
                </c:pt>
                <c:pt idx="152">
                  <c:v>7462057.5132274395</c:v>
                </c:pt>
                <c:pt idx="153">
                  <c:v>7457732.1693906756</c:v>
                </c:pt>
                <c:pt idx="154">
                  <c:v>7461446.6345295878</c:v>
                </c:pt>
                <c:pt idx="155">
                  <c:v>7459003.9421581673</c:v>
                </c:pt>
                <c:pt idx="156">
                  <c:v>7458291.9445061311</c:v>
                </c:pt>
                <c:pt idx="157">
                  <c:v>7460937.881970048</c:v>
                </c:pt>
                <c:pt idx="158">
                  <c:v>7462719.938486754</c:v>
                </c:pt>
                <c:pt idx="159">
                  <c:v>7457682.3542100396</c:v>
                </c:pt>
                <c:pt idx="160">
                  <c:v>7462160.0094469497</c:v>
                </c:pt>
                <c:pt idx="161">
                  <c:v>7461600.1790220048</c:v>
                </c:pt>
                <c:pt idx="162">
                  <c:v>7458242.0610208055</c:v>
                </c:pt>
                <c:pt idx="163">
                  <c:v>7459920.9245224856</c:v>
                </c:pt>
                <c:pt idx="164">
                  <c:v>7457377.6474401243</c:v>
                </c:pt>
                <c:pt idx="165">
                  <c:v>7464604.868837351</c:v>
                </c:pt>
                <c:pt idx="166">
                  <c:v>7463483.9983727001</c:v>
                </c:pt>
                <c:pt idx="167">
                  <c:v>7457886.2985400595</c:v>
                </c:pt>
                <c:pt idx="168">
                  <c:v>7458801.8432351081</c:v>
                </c:pt>
                <c:pt idx="169">
                  <c:v>7463382.4116865275</c:v>
                </c:pt>
                <c:pt idx="170">
                  <c:v>7459412.7553518964</c:v>
                </c:pt>
                <c:pt idx="171">
                  <c:v>7457378.9306063065</c:v>
                </c:pt>
                <c:pt idx="172">
                  <c:v>7462364.5014042882</c:v>
                </c:pt>
                <c:pt idx="173">
                  <c:v>7459972.758984955</c:v>
                </c:pt>
                <c:pt idx="174">
                  <c:v>7457887.5168420589</c:v>
                </c:pt>
                <c:pt idx="175">
                  <c:v>7462009.3363977456</c:v>
                </c:pt>
                <c:pt idx="176">
                  <c:v>7457431.2443538075</c:v>
                </c:pt>
                <c:pt idx="177">
                  <c:v>7459363.8112861067</c:v>
                </c:pt>
                <c:pt idx="178">
                  <c:v>7458855.0773337465</c:v>
                </c:pt>
                <c:pt idx="179">
                  <c:v>7462314.6557947751</c:v>
                </c:pt>
                <c:pt idx="180">
                  <c:v>7457990.7616159618</c:v>
                </c:pt>
                <c:pt idx="181">
                  <c:v>7461347.8581577083</c:v>
                </c:pt>
                <c:pt idx="182">
                  <c:v>7464554.8838777486</c:v>
                </c:pt>
                <c:pt idx="183">
                  <c:v>7460330.570549218</c:v>
                </c:pt>
                <c:pt idx="184">
                  <c:v>7464045.7792684259</c:v>
                </c:pt>
                <c:pt idx="185">
                  <c:v>7458550.3505582064</c:v>
                </c:pt>
                <c:pt idx="186">
                  <c:v>7459516.7641387936</c:v>
                </c:pt>
                <c:pt idx="187">
                  <c:v>7465675.9129371075</c:v>
                </c:pt>
                <c:pt idx="188">
                  <c:v>7463282.367141353</c:v>
                </c:pt>
                <c:pt idx="189">
                  <c:v>7464046.2603792949</c:v>
                </c:pt>
                <c:pt idx="190">
                  <c:v>7465523.1541283177</c:v>
                </c:pt>
                <c:pt idx="191">
                  <c:v>7460178.5450072745</c:v>
                </c:pt>
                <c:pt idx="192">
                  <c:v>7457432.664304913</c:v>
                </c:pt>
                <c:pt idx="193">
                  <c:v>7458551.6229064465</c:v>
                </c:pt>
                <c:pt idx="194">
                  <c:v>7458043.0740243727</c:v>
                </c:pt>
                <c:pt idx="195">
                  <c:v>7461654.5905676037</c:v>
                </c:pt>
                <c:pt idx="196">
                  <c:v>7458298.0209640237</c:v>
                </c:pt>
                <c:pt idx="197">
                  <c:v>7465676.4201604184</c:v>
                </c:pt>
                <c:pt idx="198">
                  <c:v>7466389.6910212776</c:v>
                </c:pt>
                <c:pt idx="199">
                  <c:v>7459366.1416343022</c:v>
                </c:pt>
                <c:pt idx="200">
                  <c:v>7463232.5036511058</c:v>
                </c:pt>
                <c:pt idx="201">
                  <c:v>7466797.5751084685</c:v>
                </c:pt>
                <c:pt idx="202">
                  <c:v>7457536.1153912293</c:v>
                </c:pt>
                <c:pt idx="203">
                  <c:v>7458095.4835351212</c:v>
                </c:pt>
                <c:pt idx="204">
                  <c:v>7462520.6407977184</c:v>
                </c:pt>
                <c:pt idx="205">
                  <c:v>7459163.4439984374</c:v>
                </c:pt>
                <c:pt idx="206">
                  <c:v>7464505.686215369</c:v>
                </c:pt>
                <c:pt idx="207">
                  <c:v>7462927.8251575921</c:v>
                </c:pt>
                <c:pt idx="208">
                  <c:v>7458401.3932359722</c:v>
                </c:pt>
                <c:pt idx="209">
                  <c:v>7460333.7089547683</c:v>
                </c:pt>
                <c:pt idx="210">
                  <c:v>7461656.2804730572</c:v>
                </c:pt>
                <c:pt idx="211">
                  <c:v>7457588.6142488327</c:v>
                </c:pt>
                <c:pt idx="212">
                  <c:v>7460486.670209514</c:v>
                </c:pt>
                <c:pt idx="213">
                  <c:v>7462165.3073660163</c:v>
                </c:pt>
                <c:pt idx="214">
                  <c:v>7458147.9360058308</c:v>
                </c:pt>
                <c:pt idx="215">
                  <c:v>7461453.2587294346</c:v>
                </c:pt>
                <c:pt idx="216">
                  <c:v>7465932.1239673011</c:v>
                </c:pt>
                <c:pt idx="217">
                  <c:v>7462623.3908359231</c:v>
                </c:pt>
                <c:pt idx="218">
                  <c:v>7467511.5046626357</c:v>
                </c:pt>
                <c:pt idx="219">
                  <c:v>7460232.9172447985</c:v>
                </c:pt>
                <c:pt idx="220">
                  <c:v>7461606.2257923167</c:v>
                </c:pt>
                <c:pt idx="221">
                  <c:v>7459368.7067960529</c:v>
                </c:pt>
                <c:pt idx="222">
                  <c:v>7464659.7027829103</c:v>
                </c:pt>
                <c:pt idx="223">
                  <c:v>7463539.7174139731</c:v>
                </c:pt>
                <c:pt idx="224">
                  <c:v>7467256.7554827454</c:v>
                </c:pt>
                <c:pt idx="225">
                  <c:v>7457996.4819874838</c:v>
                </c:pt>
                <c:pt idx="226">
                  <c:v>7461403.3261120943</c:v>
                </c:pt>
                <c:pt idx="227">
                  <c:v>7458657.7723199213</c:v>
                </c:pt>
                <c:pt idx="228">
                  <c:v>7460640.8185851369</c:v>
                </c:pt>
                <c:pt idx="229">
                  <c:v>7459217.1504526427</c:v>
                </c:pt>
                <c:pt idx="230">
                  <c:v>7460132.1865234757</c:v>
                </c:pt>
                <c:pt idx="231">
                  <c:v>7467715.5599417817</c:v>
                </c:pt>
                <c:pt idx="232">
                  <c:v>7457692.1154847872</c:v>
                </c:pt>
                <c:pt idx="233">
                  <c:v>7459827.5734964265</c:v>
                </c:pt>
                <c:pt idx="234">
                  <c:v>7458455.3603111003</c:v>
                </c:pt>
                <c:pt idx="235">
                  <c:v>7457896.0705387415</c:v>
                </c:pt>
                <c:pt idx="236">
                  <c:v>7464405.9125745045</c:v>
                </c:pt>
                <c:pt idx="237">
                  <c:v>7467613.9440201465</c:v>
                </c:pt>
                <c:pt idx="238">
                  <c:v>7467868.6948696086</c:v>
                </c:pt>
                <c:pt idx="239">
                  <c:v>7465017.2079312578</c:v>
                </c:pt>
                <c:pt idx="240">
                  <c:v>7466646.4668890014</c:v>
                </c:pt>
                <c:pt idx="241">
                  <c:v>7465780.9972815523</c:v>
                </c:pt>
                <c:pt idx="242">
                  <c:v>7463643.188160615</c:v>
                </c:pt>
                <c:pt idx="243">
                  <c:v>7464813.8398239668</c:v>
                </c:pt>
                <c:pt idx="244">
                  <c:v>7457948.6438665474</c:v>
                </c:pt>
                <c:pt idx="245">
                  <c:v>7457948.634174481</c:v>
                </c:pt>
                <c:pt idx="246">
                  <c:v>7466290.4388266811</c:v>
                </c:pt>
                <c:pt idx="247">
                  <c:v>7464305.2970375046</c:v>
                </c:pt>
                <c:pt idx="248">
                  <c:v>7459524.4968008548</c:v>
                </c:pt>
                <c:pt idx="249">
                  <c:v>7463593.0144615322</c:v>
                </c:pt>
                <c:pt idx="250">
                  <c:v>7466697.914522511</c:v>
                </c:pt>
                <c:pt idx="251">
                  <c:v>7467818.2004526323</c:v>
                </c:pt>
                <c:pt idx="252">
                  <c:v>7460185.8492056504</c:v>
                </c:pt>
                <c:pt idx="253">
                  <c:v>7459220.0866692718</c:v>
                </c:pt>
                <c:pt idx="254">
                  <c:v>7458762.7422672706</c:v>
                </c:pt>
                <c:pt idx="255">
                  <c:v>7467716.5454427358</c:v>
                </c:pt>
                <c:pt idx="256">
                  <c:v>7466036.4838496223</c:v>
                </c:pt>
                <c:pt idx="257">
                  <c:v>7467512.9453851748</c:v>
                </c:pt>
                <c:pt idx="258">
                  <c:v>7463949.938103497</c:v>
                </c:pt>
                <c:pt idx="259">
                  <c:v>7462830.975844658</c:v>
                </c:pt>
                <c:pt idx="260">
                  <c:v>7457899.2377940957</c:v>
                </c:pt>
                <c:pt idx="261">
                  <c:v>7461559.7726334371</c:v>
                </c:pt>
                <c:pt idx="262">
                  <c:v>7459119.6175767612</c:v>
                </c:pt>
                <c:pt idx="263">
                  <c:v>7463899.7997948257</c:v>
                </c:pt>
                <c:pt idx="264">
                  <c:v>7464917.1696602162</c:v>
                </c:pt>
                <c:pt idx="265">
                  <c:v>7462628.1176091246</c:v>
                </c:pt>
                <c:pt idx="266">
                  <c:v>7460238.2581283767</c:v>
                </c:pt>
                <c:pt idx="267">
                  <c:v>7458256.1058737002</c:v>
                </c:pt>
                <c:pt idx="268">
                  <c:v>7462374.3424515966</c:v>
                </c:pt>
                <c:pt idx="269">
                  <c:v>7460950.6038572323</c:v>
                </c:pt>
                <c:pt idx="270">
                  <c:v>7465579.3358611725</c:v>
                </c:pt>
                <c:pt idx="271">
                  <c:v>7459933.8134617582</c:v>
                </c:pt>
                <c:pt idx="272">
                  <c:v>7458968.245291641</c:v>
                </c:pt>
                <c:pt idx="273">
                  <c:v>7461510.0671208557</c:v>
                </c:pt>
                <c:pt idx="274">
                  <c:v>7458053.7848033402</c:v>
                </c:pt>
                <c:pt idx="275">
                  <c:v>7468226.8641340397</c:v>
                </c:pt>
                <c:pt idx="276">
                  <c:v>7469041.8016661676</c:v>
                </c:pt>
                <c:pt idx="277">
                  <c:v>7458663.9375867853</c:v>
                </c:pt>
                <c:pt idx="278">
                  <c:v>7458257.6976219835</c:v>
                </c:pt>
                <c:pt idx="279">
                  <c:v>7464053.6492280299</c:v>
                </c:pt>
                <c:pt idx="280">
                  <c:v>7459325.0968065504</c:v>
                </c:pt>
                <c:pt idx="281">
                  <c:v>7469857.2750489376</c:v>
                </c:pt>
                <c:pt idx="282">
                  <c:v>7463850.705648452</c:v>
                </c:pt>
                <c:pt idx="283">
                  <c:v>7462070.8815086205</c:v>
                </c:pt>
                <c:pt idx="284">
                  <c:v>7462630.4634388732</c:v>
                </c:pt>
                <c:pt idx="285">
                  <c:v>7459122.7566820988</c:v>
                </c:pt>
                <c:pt idx="286">
                  <c:v>7460190.2180723818</c:v>
                </c:pt>
                <c:pt idx="287">
                  <c:v>7460749.5264515011</c:v>
                </c:pt>
                <c:pt idx="288">
                  <c:v>7463698.8302252535</c:v>
                </c:pt>
                <c:pt idx="289">
                  <c:v>7461359.8759433338</c:v>
                </c:pt>
                <c:pt idx="290">
                  <c:v>7458259.2952771029</c:v>
                </c:pt>
                <c:pt idx="291">
                  <c:v>7458869.4321696656</c:v>
                </c:pt>
                <c:pt idx="292">
                  <c:v>7461919.2803431135</c:v>
                </c:pt>
                <c:pt idx="293">
                  <c:v>7468737.2123151598</c:v>
                </c:pt>
                <c:pt idx="294">
                  <c:v>7467922.6722146524</c:v>
                </c:pt>
                <c:pt idx="295">
                  <c:v>7458463.2026989767</c:v>
                </c:pt>
                <c:pt idx="296">
                  <c:v>7461563.7858429141</c:v>
                </c:pt>
                <c:pt idx="297">
                  <c:v>7465327.464478123</c:v>
                </c:pt>
                <c:pt idx="298">
                  <c:v>7460649.0251881983</c:v>
                </c:pt>
                <c:pt idx="299">
                  <c:v>7470214.4641174357</c:v>
                </c:pt>
                <c:pt idx="300">
                  <c:v>7469450.3593981462</c:v>
                </c:pt>
                <c:pt idx="301">
                  <c:v>7467210.4046946727</c:v>
                </c:pt>
                <c:pt idx="302">
                  <c:v>7465073.4123662999</c:v>
                </c:pt>
                <c:pt idx="303">
                  <c:v>7468432.1316624871</c:v>
                </c:pt>
                <c:pt idx="304">
                  <c:v>7463801.9368656371</c:v>
                </c:pt>
                <c:pt idx="305">
                  <c:v>7460344.680527064</c:v>
                </c:pt>
                <c:pt idx="306">
                  <c:v>7466650.8262825934</c:v>
                </c:pt>
                <c:pt idx="307">
                  <c:v>7458260.9159388524</c:v>
                </c:pt>
                <c:pt idx="308">
                  <c:v>7467058.0542078251</c:v>
                </c:pt>
                <c:pt idx="309">
                  <c:v>7464921.4389106212</c:v>
                </c:pt>
                <c:pt idx="310">
                  <c:v>7459583.1295486428</c:v>
                </c:pt>
                <c:pt idx="311">
                  <c:v>7468941.6150219273</c:v>
                </c:pt>
                <c:pt idx="312">
                  <c:v>7470826.2558900528</c:v>
                </c:pt>
                <c:pt idx="313">
                  <c:v>7465786.3555231262</c:v>
                </c:pt>
                <c:pt idx="314">
                  <c:v>7460650.5606862307</c:v>
                </c:pt>
                <c:pt idx="315">
                  <c:v>7468280.1167684328</c:v>
                </c:pt>
                <c:pt idx="316">
                  <c:v>7466295.43285653</c:v>
                </c:pt>
                <c:pt idx="317">
                  <c:v>7466651.5714740027</c:v>
                </c:pt>
                <c:pt idx="318">
                  <c:v>7470214.9566193456</c:v>
                </c:pt>
                <c:pt idx="319">
                  <c:v>7460244.2846095636</c:v>
                </c:pt>
                <c:pt idx="320">
                  <c:v>7464311.7789987689</c:v>
                </c:pt>
                <c:pt idx="321">
                  <c:v>7459329.829042769</c:v>
                </c:pt>
                <c:pt idx="322">
                  <c:v>7463854.0718401875</c:v>
                </c:pt>
                <c:pt idx="323">
                  <c:v>7468127.6678505559</c:v>
                </c:pt>
                <c:pt idx="324">
                  <c:v>7459939.956155953</c:v>
                </c:pt>
                <c:pt idx="325">
                  <c:v>7458923.6238506334</c:v>
                </c:pt>
                <c:pt idx="326">
                  <c:v>7463600.3906095801</c:v>
                </c:pt>
                <c:pt idx="327">
                  <c:v>7462075.0062531186</c:v>
                </c:pt>
                <c:pt idx="328">
                  <c:v>7458415.4668452796</c:v>
                </c:pt>
                <c:pt idx="329">
                  <c:v>7467059.4895992428</c:v>
                </c:pt>
                <c:pt idx="330">
                  <c:v>7469146.4811180169</c:v>
                </c:pt>
                <c:pt idx="331">
                  <c:v>7465788.2102775015</c:v>
                </c:pt>
                <c:pt idx="332">
                  <c:v>7462991.2772017187</c:v>
                </c:pt>
                <c:pt idx="333">
                  <c:v>7459433.3990748478</c:v>
                </c:pt>
                <c:pt idx="334">
                  <c:v>7465381.3647916364</c:v>
                </c:pt>
                <c:pt idx="335">
                  <c:v>7459941.5092428587</c:v>
                </c:pt>
                <c:pt idx="336">
                  <c:v>7462127.4393160474</c:v>
                </c:pt>
                <c:pt idx="337">
                  <c:v>7463601.6888703443</c:v>
                </c:pt>
                <c:pt idx="338">
                  <c:v>7469859.493993097</c:v>
                </c:pt>
                <c:pt idx="339">
                  <c:v>7464567.8380207336</c:v>
                </c:pt>
                <c:pt idx="340">
                  <c:v>7460094.4469391564</c:v>
                </c:pt>
                <c:pt idx="341">
                  <c:v>7466450.0673553413</c:v>
                </c:pt>
                <c:pt idx="342">
                  <c:v>7469095.977115538</c:v>
                </c:pt>
                <c:pt idx="343">
                  <c:v>7470674.2283183662</c:v>
                </c:pt>
                <c:pt idx="344">
                  <c:v>7459129.1208828418</c:v>
                </c:pt>
                <c:pt idx="345">
                  <c:v>7470470.6066532955</c:v>
                </c:pt>
                <c:pt idx="346">
                  <c:v>7462890.6948301308</c:v>
                </c:pt>
                <c:pt idx="347">
                  <c:v>7459180.086294434</c:v>
                </c:pt>
                <c:pt idx="348">
                  <c:v>7459790.1941240551</c:v>
                </c:pt>
                <c:pt idx="349">
                  <c:v>7458722.8941563647</c:v>
                </c:pt>
                <c:pt idx="350">
                  <c:v>7461467.7158632493</c:v>
                </c:pt>
                <c:pt idx="351">
                  <c:v>7470470.9974971479</c:v>
                </c:pt>
                <c:pt idx="352">
                  <c:v>7471387.5693884594</c:v>
                </c:pt>
                <c:pt idx="353">
                  <c:v>7470012.9023852451</c:v>
                </c:pt>
                <c:pt idx="354">
                  <c:v>7466095.1634203177</c:v>
                </c:pt>
                <c:pt idx="355">
                  <c:v>7461163.3800574113</c:v>
                </c:pt>
                <c:pt idx="356">
                  <c:v>7465688.3632029658</c:v>
                </c:pt>
                <c:pt idx="357">
                  <c:v>7467672.1137219286</c:v>
                </c:pt>
                <c:pt idx="358">
                  <c:v>7459130.6734636668</c:v>
                </c:pt>
                <c:pt idx="359">
                  <c:v>7461926.5045990311</c:v>
                </c:pt>
                <c:pt idx="360">
                  <c:v>7460910.0551990531</c:v>
                </c:pt>
                <c:pt idx="361">
                  <c:v>7462485.7486126889</c:v>
                </c:pt>
                <c:pt idx="362">
                  <c:v>7462994.0499649411</c:v>
                </c:pt>
                <c:pt idx="363">
                  <c:v>7465027.8989216639</c:v>
                </c:pt>
                <c:pt idx="364">
                  <c:v>7459842.7094531143</c:v>
                </c:pt>
                <c:pt idx="365">
                  <c:v>7469555.4153291034</c:v>
                </c:pt>
                <c:pt idx="366">
                  <c:v>7469301.0123738805</c:v>
                </c:pt>
                <c:pt idx="367">
                  <c:v>7459538.4467120776</c:v>
                </c:pt>
                <c:pt idx="368">
                  <c:v>7458979.2952130605</c:v>
                </c:pt>
                <c:pt idx="369">
                  <c:v>7472305.1131118769</c:v>
                </c:pt>
                <c:pt idx="370">
                  <c:v>7460656.7156842873</c:v>
                </c:pt>
                <c:pt idx="371">
                  <c:v>7467367.8130359054</c:v>
                </c:pt>
                <c:pt idx="372">
                  <c:v>7471846.7913463488</c:v>
                </c:pt>
                <c:pt idx="373">
                  <c:v>7465080.1403646637</c:v>
                </c:pt>
                <c:pt idx="374">
                  <c:v>7463199.4191860035</c:v>
                </c:pt>
                <c:pt idx="375">
                  <c:v>7462691.119852962</c:v>
                </c:pt>
                <c:pt idx="376">
                  <c:v>7471948.7810040005</c:v>
                </c:pt>
                <c:pt idx="377">
                  <c:v>7472152.4942571484</c:v>
                </c:pt>
                <c:pt idx="378">
                  <c:v>7459540.0065778401</c:v>
                </c:pt>
                <c:pt idx="379">
                  <c:v>7472712.9993589763</c:v>
                </c:pt>
                <c:pt idx="380">
                  <c:v>7468182.7841546638</c:v>
                </c:pt>
                <c:pt idx="381">
                  <c:v>7461166.4508050196</c:v>
                </c:pt>
                <c:pt idx="382">
                  <c:v>7465233.0644361116</c:v>
                </c:pt>
                <c:pt idx="383">
                  <c:v>7460607.291153186</c:v>
                </c:pt>
                <c:pt idx="384">
                  <c:v>7469454.5698946239</c:v>
                </c:pt>
                <c:pt idx="385">
                  <c:v>7460252.079635622</c:v>
                </c:pt>
                <c:pt idx="386">
                  <c:v>7459692.8892597202</c:v>
                </c:pt>
                <c:pt idx="387">
                  <c:v>7471439.8768475512</c:v>
                </c:pt>
                <c:pt idx="388">
                  <c:v>7472509.2410436859</c:v>
                </c:pt>
                <c:pt idx="389">
                  <c:v>7467267.8072321657</c:v>
                </c:pt>
                <c:pt idx="390">
                  <c:v>7463962.6029853839</c:v>
                </c:pt>
                <c:pt idx="391">
                  <c:v>7470472.7427209606</c:v>
                </c:pt>
                <c:pt idx="392">
                  <c:v>7467776.6718408596</c:v>
                </c:pt>
                <c:pt idx="393">
                  <c:v>7462488.6916520623</c:v>
                </c:pt>
                <c:pt idx="394">
                  <c:v>7465132.4373003887</c:v>
                </c:pt>
                <c:pt idx="395">
                  <c:v>7461980.4543962292</c:v>
                </c:pt>
                <c:pt idx="396">
                  <c:v>7469099.0325487349</c:v>
                </c:pt>
                <c:pt idx="397">
                  <c:v>7469506.2350620525</c:v>
                </c:pt>
                <c:pt idx="398">
                  <c:v>7464725.8968189871</c:v>
                </c:pt>
                <c:pt idx="399">
                  <c:v>7470422.2606706582</c:v>
                </c:pt>
                <c:pt idx="400">
                  <c:v>7471847.4493835736</c:v>
                </c:pt>
                <c:pt idx="401">
                  <c:v>7462743.5670992061</c:v>
                </c:pt>
                <c:pt idx="402">
                  <c:v>7466658.149516454</c:v>
                </c:pt>
                <c:pt idx="403">
                  <c:v>7466302.44105173</c:v>
                </c:pt>
                <c:pt idx="404">
                  <c:v>7459541.5545136034</c:v>
                </c:pt>
                <c:pt idx="405">
                  <c:v>7460863.6713903276</c:v>
                </c:pt>
                <c:pt idx="406">
                  <c:v>7464065.962574129</c:v>
                </c:pt>
                <c:pt idx="407">
                  <c:v>7459847.3530315952</c:v>
                </c:pt>
                <c:pt idx="408">
                  <c:v>7461575.7525371555</c:v>
                </c:pt>
                <c:pt idx="409">
                  <c:v>7460051.2370290048</c:v>
                </c:pt>
                <c:pt idx="410">
                  <c:v>7462185.8529970525</c:v>
                </c:pt>
                <c:pt idx="411">
                  <c:v>7460610.3336934336</c:v>
                </c:pt>
                <c:pt idx="412">
                  <c:v>7469456.698963224</c:v>
                </c:pt>
                <c:pt idx="413">
                  <c:v>7473121.0349284196</c:v>
                </c:pt>
                <c:pt idx="414">
                  <c:v>7469965.1308734063</c:v>
                </c:pt>
                <c:pt idx="415">
                  <c:v>7463965.4543167762</c:v>
                </c:pt>
                <c:pt idx="416">
                  <c:v>7467778.6795657072</c:v>
                </c:pt>
                <c:pt idx="417">
                  <c:v>7467320.9057684634</c:v>
                </c:pt>
                <c:pt idx="418">
                  <c:v>7459747.0051416736</c:v>
                </c:pt>
                <c:pt idx="419">
                  <c:v>7461932.507263436</c:v>
                </c:pt>
                <c:pt idx="420">
                  <c:v>7465592.5107318657</c:v>
                </c:pt>
                <c:pt idx="421">
                  <c:v>7460306.0292963181</c:v>
                </c:pt>
                <c:pt idx="422">
                  <c:v>7470677.7434662767</c:v>
                </c:pt>
                <c:pt idx="423">
                  <c:v>7466100.9711312847</c:v>
                </c:pt>
                <c:pt idx="424">
                  <c:v>7471899.212219811</c:v>
                </c:pt>
                <c:pt idx="425">
                  <c:v>7461577.2161145546</c:v>
                </c:pt>
                <c:pt idx="426">
                  <c:v>7472561.027620445</c:v>
                </c:pt>
                <c:pt idx="427">
                  <c:v>7461069.018514134</c:v>
                </c:pt>
                <c:pt idx="428">
                  <c:v>7471746.6403831327</c:v>
                </c:pt>
                <c:pt idx="429">
                  <c:v>7466711.4769830704</c:v>
                </c:pt>
                <c:pt idx="430">
                  <c:v>7460052.7982047098</c:v>
                </c:pt>
                <c:pt idx="431">
                  <c:v>7463356.6634607501</c:v>
                </c:pt>
                <c:pt idx="432">
                  <c:v>7469813.6043804409</c:v>
                </c:pt>
                <c:pt idx="433">
                  <c:v>7465542.8411113424</c:v>
                </c:pt>
                <c:pt idx="434">
                  <c:v>7463509.5678039761</c:v>
                </c:pt>
                <c:pt idx="435">
                  <c:v>7473528.9213930462</c:v>
                </c:pt>
                <c:pt idx="436">
                  <c:v>7460358.6020609681</c:v>
                </c:pt>
                <c:pt idx="437">
                  <c:v>7472917.6846622461</c:v>
                </c:pt>
                <c:pt idx="438">
                  <c:v>7460968.6004273528</c:v>
                </c:pt>
                <c:pt idx="439">
                  <c:v>7459799.5957742976</c:v>
                </c:pt>
                <c:pt idx="440">
                  <c:v>7472663.3571132496</c:v>
                </c:pt>
                <c:pt idx="441">
                  <c:v>7471798.0538188824</c:v>
                </c:pt>
                <c:pt idx="442">
                  <c:v>7464272.6887130467</c:v>
                </c:pt>
                <c:pt idx="443">
                  <c:v>7462697.019214985</c:v>
                </c:pt>
                <c:pt idx="444">
                  <c:v>7469763.382032292</c:v>
                </c:pt>
                <c:pt idx="445">
                  <c:v>7467627.8981864564</c:v>
                </c:pt>
                <c:pt idx="446">
                  <c:v>7463307.1645602901</c:v>
                </c:pt>
                <c:pt idx="447">
                  <c:v>7470882.2788773747</c:v>
                </c:pt>
                <c:pt idx="448">
                  <c:v>7472307.1592538804</c:v>
                </c:pt>
                <c:pt idx="449">
                  <c:v>7472459.7485824563</c:v>
                </c:pt>
                <c:pt idx="450">
                  <c:v>7460664.3652774673</c:v>
                </c:pt>
                <c:pt idx="451">
                  <c:v>7462239.7174535291</c:v>
                </c:pt>
                <c:pt idx="452">
                  <c:v>7466814.6439611595</c:v>
                </c:pt>
                <c:pt idx="453">
                  <c:v>7468848.2810516478</c:v>
                </c:pt>
                <c:pt idx="454">
                  <c:v>7473172.3956130939</c:v>
                </c:pt>
                <c:pt idx="455">
                  <c:v>7469611.2126304563</c:v>
                </c:pt>
                <c:pt idx="456">
                  <c:v>7463511.022260136</c:v>
                </c:pt>
                <c:pt idx="457">
                  <c:v>7461986.3930357564</c:v>
                </c:pt>
                <c:pt idx="458">
                  <c:v>7469916.3264778992</c:v>
                </c:pt>
                <c:pt idx="459">
                  <c:v>7460360.2494732663</c:v>
                </c:pt>
                <c:pt idx="460">
                  <c:v>7460411.199889631</c:v>
                </c:pt>
                <c:pt idx="461">
                  <c:v>7471747.5171754872</c:v>
                </c:pt>
                <c:pt idx="462">
                  <c:v>7461529.1818768447</c:v>
                </c:pt>
                <c:pt idx="463">
                  <c:v>7465188.7215256263</c:v>
                </c:pt>
                <c:pt idx="464">
                  <c:v>7468696.3235448329</c:v>
                </c:pt>
                <c:pt idx="465">
                  <c:v>7469459.1406713352</c:v>
                </c:pt>
                <c:pt idx="466">
                  <c:v>7465748.0334322294</c:v>
                </c:pt>
                <c:pt idx="467">
                  <c:v>7471595.0324730901</c:v>
                </c:pt>
                <c:pt idx="468">
                  <c:v>7460107.1208184827</c:v>
                </c:pt>
                <c:pt idx="469">
                  <c:v>7461224.9461985882</c:v>
                </c:pt>
                <c:pt idx="470">
                  <c:v>7468442.4532877328</c:v>
                </c:pt>
                <c:pt idx="471">
                  <c:v>7470628.6681065103</c:v>
                </c:pt>
                <c:pt idx="472">
                  <c:v>7468137.6815391928</c:v>
                </c:pt>
                <c:pt idx="473">
                  <c:v>7473478.148735174</c:v>
                </c:pt>
                <c:pt idx="474">
                  <c:v>7472103.9993980844</c:v>
                </c:pt>
                <c:pt idx="475">
                  <c:v>7460310.9440832678</c:v>
                </c:pt>
                <c:pt idx="476">
                  <c:v>7464579.8677162314</c:v>
                </c:pt>
                <c:pt idx="477">
                  <c:v>7462546.9638961619</c:v>
                </c:pt>
                <c:pt idx="478">
                  <c:v>7473732.9019869985</c:v>
                </c:pt>
                <c:pt idx="479">
                  <c:v>7467426.3238984253</c:v>
                </c:pt>
                <c:pt idx="480">
                  <c:v>7466104.833204357</c:v>
                </c:pt>
                <c:pt idx="481">
                  <c:v>7465190.075999408</c:v>
                </c:pt>
                <c:pt idx="482">
                  <c:v>7472307.5471550981</c:v>
                </c:pt>
                <c:pt idx="483">
                  <c:v>7461175.6036838824</c:v>
                </c:pt>
                <c:pt idx="484">
                  <c:v>7467223.6547718532</c:v>
                </c:pt>
                <c:pt idx="485">
                  <c:v>7470070.0593032427</c:v>
                </c:pt>
                <c:pt idx="486">
                  <c:v>7463818.1781261656</c:v>
                </c:pt>
                <c:pt idx="487">
                  <c:v>7471595.5524660684</c:v>
                </c:pt>
                <c:pt idx="488">
                  <c:v>7461226.5420726389</c:v>
                </c:pt>
                <c:pt idx="489">
                  <c:v>7461785.4700698918</c:v>
                </c:pt>
                <c:pt idx="490">
                  <c:v>7463411.8796646856</c:v>
                </c:pt>
                <c:pt idx="491">
                  <c:v>7471137.8615223281</c:v>
                </c:pt>
                <c:pt idx="492">
                  <c:v>7466868.0427996665</c:v>
                </c:pt>
                <c:pt idx="493">
                  <c:v>7460820.51284419</c:v>
                </c:pt>
                <c:pt idx="494">
                  <c:v>7473376.3774380637</c:v>
                </c:pt>
                <c:pt idx="495">
                  <c:v>7473630.9867926519</c:v>
                </c:pt>
                <c:pt idx="496">
                  <c:v>7471036.5734098963</c:v>
                </c:pt>
                <c:pt idx="497">
                  <c:v>7471392.1533478135</c:v>
                </c:pt>
                <c:pt idx="498">
                  <c:v>7460414.5375631088</c:v>
                </c:pt>
                <c:pt idx="499">
                  <c:v>7462497.3589146258</c:v>
                </c:pt>
                <c:pt idx="500">
                  <c:v>7463311.367230081</c:v>
                </c:pt>
                <c:pt idx="501">
                  <c:v>7467071.8990334319</c:v>
                </c:pt>
                <c:pt idx="502">
                  <c:v>7470019.9249585178</c:v>
                </c:pt>
                <c:pt idx="503">
                  <c:v>7461177.221962586</c:v>
                </c:pt>
                <c:pt idx="504">
                  <c:v>7468393.6402290538</c:v>
                </c:pt>
                <c:pt idx="505">
                  <c:v>7473121.9701976692</c:v>
                </c:pt>
                <c:pt idx="506">
                  <c:v>7465852.5907768048</c:v>
                </c:pt>
                <c:pt idx="507">
                  <c:v>7460720.2609427115</c:v>
                </c:pt>
                <c:pt idx="508">
                  <c:v>7462905.0706867054</c:v>
                </c:pt>
                <c:pt idx="509">
                  <c:v>7464835.9863699898</c:v>
                </c:pt>
                <c:pt idx="510">
                  <c:v>7460720.235377186</c:v>
                </c:pt>
                <c:pt idx="511">
                  <c:v>7470732.0971036386</c:v>
                </c:pt>
                <c:pt idx="512">
                  <c:v>7463921.38370788</c:v>
                </c:pt>
                <c:pt idx="513">
                  <c:v>7466411.8723409241</c:v>
                </c:pt>
                <c:pt idx="514">
                  <c:v>7469867.8885685327</c:v>
                </c:pt>
                <c:pt idx="515">
                  <c:v>7473478.1499535376</c:v>
                </c:pt>
                <c:pt idx="516">
                  <c:v>7467733.27180456</c:v>
                </c:pt>
                <c:pt idx="517">
                  <c:v>7461990.8158114329</c:v>
                </c:pt>
                <c:pt idx="518">
                  <c:v>7469258.0744975004</c:v>
                </c:pt>
                <c:pt idx="519">
                  <c:v>7461482.8944425741</c:v>
                </c:pt>
                <c:pt idx="520">
                  <c:v>7462651.6838448271</c:v>
                </c:pt>
                <c:pt idx="521">
                  <c:v>7460620.0389285469</c:v>
                </c:pt>
                <c:pt idx="522">
                  <c:v>7465243.6707500536</c:v>
                </c:pt>
                <c:pt idx="523">
                  <c:v>7469715.8876891872</c:v>
                </c:pt>
                <c:pt idx="524">
                  <c:v>7460772.9459055914</c:v>
                </c:pt>
                <c:pt idx="525">
                  <c:v>7463922.7380930949</c:v>
                </c:pt>
                <c:pt idx="526">
                  <c:v>7467124.0512267509</c:v>
                </c:pt>
                <c:pt idx="527">
                  <c:v>7461839.5452871164</c:v>
                </c:pt>
                <c:pt idx="528">
                  <c:v>7473223.659514728</c:v>
                </c:pt>
                <c:pt idx="529">
                  <c:v>7470274.8025106685</c:v>
                </c:pt>
                <c:pt idx="530">
                  <c:v>7471951.9375846433</c:v>
                </c:pt>
                <c:pt idx="531">
                  <c:v>7461382.5869590249</c:v>
                </c:pt>
                <c:pt idx="532">
                  <c:v>7464939.1655739322</c:v>
                </c:pt>
                <c:pt idx="533">
                  <c:v>7471037.2485053521</c:v>
                </c:pt>
                <c:pt idx="534">
                  <c:v>7460925.6972843409</c:v>
                </c:pt>
                <c:pt idx="535">
                  <c:v>7465955.7207073392</c:v>
                </c:pt>
                <c:pt idx="536">
                  <c:v>7469157.0889668213</c:v>
                </c:pt>
                <c:pt idx="537">
                  <c:v>7463059.2194775445</c:v>
                </c:pt>
                <c:pt idx="538">
                  <c:v>7461484.4268647246</c:v>
                </c:pt>
                <c:pt idx="539">
                  <c:v>7462704.1610352984</c:v>
                </c:pt>
                <c:pt idx="540">
                  <c:v>7472816.3367055841</c:v>
                </c:pt>
                <c:pt idx="541">
                  <c:v>7471799.4795286227</c:v>
                </c:pt>
                <c:pt idx="542">
                  <c:v>7472307.9428958595</c:v>
                </c:pt>
                <c:pt idx="543">
                  <c:v>7473325.0167550286</c:v>
                </c:pt>
                <c:pt idx="544">
                  <c:v>7465193.9223756446</c:v>
                </c:pt>
                <c:pt idx="545">
                  <c:v>7472562.1068936288</c:v>
                </c:pt>
                <c:pt idx="546">
                  <c:v>7472917.9925742419</c:v>
                </c:pt>
                <c:pt idx="547">
                  <c:v>7473426.9312841166</c:v>
                </c:pt>
                <c:pt idx="548">
                  <c:v>7462805.999981394</c:v>
                </c:pt>
                <c:pt idx="549">
                  <c:v>7460723.5728018759</c:v>
                </c:pt>
                <c:pt idx="550">
                  <c:v>7461333.3001166806</c:v>
                </c:pt>
                <c:pt idx="551">
                  <c:v>7471291.468003666</c:v>
                </c:pt>
                <c:pt idx="552">
                  <c:v>7467887.2466685418</c:v>
                </c:pt>
                <c:pt idx="553">
                  <c:v>7464838.4847096093</c:v>
                </c:pt>
                <c:pt idx="554">
                  <c:v>7468598.5137604596</c:v>
                </c:pt>
                <c:pt idx="555">
                  <c:v>7461841.0576014221</c:v>
                </c:pt>
                <c:pt idx="556">
                  <c:v>7470681.8151078671</c:v>
                </c:pt>
                <c:pt idx="557">
                  <c:v>7460927.3952627433</c:v>
                </c:pt>
                <c:pt idx="558">
                  <c:v>7468344.7927902276</c:v>
                </c:pt>
                <c:pt idx="559">
                  <c:v>7473172.1810436556</c:v>
                </c:pt>
                <c:pt idx="560">
                  <c:v>7464025.8432826726</c:v>
                </c:pt>
                <c:pt idx="561">
                  <c:v>7470173.6874569338</c:v>
                </c:pt>
                <c:pt idx="562">
                  <c:v>7466769.6919627143</c:v>
                </c:pt>
                <c:pt idx="563">
                  <c:v>7467176.1455558846</c:v>
                </c:pt>
                <c:pt idx="564">
                  <c:v>7464432.0458046552</c:v>
                </c:pt>
                <c:pt idx="565">
                  <c:v>7466363.283282442</c:v>
                </c:pt>
                <c:pt idx="566">
                  <c:v>7464076.805038386</c:v>
                </c:pt>
                <c:pt idx="567">
                  <c:v>7465042.2898875605</c:v>
                </c:pt>
                <c:pt idx="568">
                  <c:v>7469005.1557714976</c:v>
                </c:pt>
                <c:pt idx="569">
                  <c:v>7472561.7260715049</c:v>
                </c:pt>
                <c:pt idx="570">
                  <c:v>7467227.1097092684</c:v>
                </c:pt>
                <c:pt idx="571">
                  <c:v>7462603.6941146385</c:v>
                </c:pt>
                <c:pt idx="572">
                  <c:v>7472307.5243570069</c:v>
                </c:pt>
                <c:pt idx="573">
                  <c:v>7471647.0655505145</c:v>
                </c:pt>
                <c:pt idx="574">
                  <c:v>7463619.5889615845</c:v>
                </c:pt>
                <c:pt idx="575">
                  <c:v>7472104.4160357835</c:v>
                </c:pt>
                <c:pt idx="576">
                  <c:v>7471799.4672489911</c:v>
                </c:pt>
                <c:pt idx="577">
                  <c:v>7461233.0040032519</c:v>
                </c:pt>
                <c:pt idx="578">
                  <c:v>7467735.4972060733</c:v>
                </c:pt>
                <c:pt idx="579">
                  <c:v>7466058.7615622077</c:v>
                </c:pt>
                <c:pt idx="580">
                  <c:v>7461283.923291605</c:v>
                </c:pt>
                <c:pt idx="581">
                  <c:v>7462248.5294594364</c:v>
                </c:pt>
                <c:pt idx="582">
                  <c:v>7461893.6177690262</c:v>
                </c:pt>
                <c:pt idx="583">
                  <c:v>7462909.3580835294</c:v>
                </c:pt>
                <c:pt idx="584">
                  <c:v>7471341.7502319096</c:v>
                </c:pt>
                <c:pt idx="585">
                  <c:v>7460929.025442183</c:v>
                </c:pt>
                <c:pt idx="586">
                  <c:v>7471443.0795250321</c:v>
                </c:pt>
                <c:pt idx="587">
                  <c:v>7471341.7485936824</c:v>
                </c:pt>
                <c:pt idx="588">
                  <c:v>7469919.6484501753</c:v>
                </c:pt>
                <c:pt idx="589">
                  <c:v>7469107.031068516</c:v>
                </c:pt>
                <c:pt idx="590">
                  <c:v>7471747.9406187078</c:v>
                </c:pt>
                <c:pt idx="591">
                  <c:v>7465856.1532307295</c:v>
                </c:pt>
                <c:pt idx="592">
                  <c:v>7461132.793620253</c:v>
                </c:pt>
                <c:pt idx="593">
                  <c:v>7472357.3863320649</c:v>
                </c:pt>
                <c:pt idx="594">
                  <c:v>7468548.5180927431</c:v>
                </c:pt>
                <c:pt idx="595">
                  <c:v>7472459.0422316873</c:v>
                </c:pt>
                <c:pt idx="596">
                  <c:v>7469462.7859735843</c:v>
                </c:pt>
                <c:pt idx="597">
                  <c:v>7470782.9682481419</c:v>
                </c:pt>
                <c:pt idx="598">
                  <c:v>7461234.6383541888</c:v>
                </c:pt>
                <c:pt idx="599">
                  <c:v>7463569.9373025158</c:v>
                </c:pt>
                <c:pt idx="600">
                  <c:v>7462199.1850571539</c:v>
                </c:pt>
                <c:pt idx="601">
                  <c:v>7469665.6706282571</c:v>
                </c:pt>
                <c:pt idx="602">
                  <c:v>7470630.76151904</c:v>
                </c:pt>
                <c:pt idx="603">
                  <c:v>7470376.6502227699</c:v>
                </c:pt>
                <c:pt idx="604">
                  <c:v>7464077.8875079453</c:v>
                </c:pt>
                <c:pt idx="605">
                  <c:v>7472509.7357436428</c:v>
                </c:pt>
                <c:pt idx="606">
                  <c:v>7467177.1394856898</c:v>
                </c:pt>
                <c:pt idx="607">
                  <c:v>7465043.2333804136</c:v>
                </c:pt>
                <c:pt idx="608">
                  <c:v>7470884.1981025068</c:v>
                </c:pt>
                <c:pt idx="609">
                  <c:v>7465602.5134071717</c:v>
                </c:pt>
                <c:pt idx="610">
                  <c:v>7461895.1047889469</c:v>
                </c:pt>
                <c:pt idx="611">
                  <c:v>7461844.0964854266</c:v>
                </c:pt>
                <c:pt idx="612">
                  <c:v>7463367.6791986907</c:v>
                </c:pt>
                <c:pt idx="613">
                  <c:v>7466821.594086024</c:v>
                </c:pt>
                <c:pt idx="614">
                  <c:v>7461032.4675801685</c:v>
                </c:pt>
                <c:pt idx="615">
                  <c:v>7462402.7871584734</c:v>
                </c:pt>
                <c:pt idx="616">
                  <c:v>7469868.5755794207</c:v>
                </c:pt>
                <c:pt idx="617">
                  <c:v>7466517.0932713337</c:v>
                </c:pt>
                <c:pt idx="618">
                  <c:v>7469614.6132742781</c:v>
                </c:pt>
                <c:pt idx="619">
                  <c:v>7467939.0433170013</c:v>
                </c:pt>
                <c:pt idx="620">
                  <c:v>7461540.0671687061</c:v>
                </c:pt>
                <c:pt idx="621">
                  <c:v>7470883.4716683077</c:v>
                </c:pt>
                <c:pt idx="622">
                  <c:v>7463012.4659032961</c:v>
                </c:pt>
                <c:pt idx="623">
                  <c:v>7463875.3760186657</c:v>
                </c:pt>
                <c:pt idx="624">
                  <c:v>7461185.1670190711</c:v>
                </c:pt>
                <c:pt idx="625">
                  <c:v>7464840.5593657773</c:v>
                </c:pt>
                <c:pt idx="626">
                  <c:v>7464485.3063985491</c:v>
                </c:pt>
                <c:pt idx="627">
                  <c:v>7468904.0055465987</c:v>
                </c:pt>
                <c:pt idx="628">
                  <c:v>7461287.0197166102</c:v>
                </c:pt>
                <c:pt idx="629">
                  <c:v>7471390.4849439459</c:v>
                </c:pt>
                <c:pt idx="630">
                  <c:v>7465348.7512622597</c:v>
                </c:pt>
                <c:pt idx="631">
                  <c:v>7461743.7571620997</c:v>
                </c:pt>
                <c:pt idx="632">
                  <c:v>7462251.496982418</c:v>
                </c:pt>
                <c:pt idx="633">
                  <c:v>7472050.5148183256</c:v>
                </c:pt>
                <c:pt idx="634">
                  <c:v>7469360.6395051498</c:v>
                </c:pt>
                <c:pt idx="635">
                  <c:v>7468243.5068405736</c:v>
                </c:pt>
                <c:pt idx="636">
                  <c:v>7471593.2101608291</c:v>
                </c:pt>
                <c:pt idx="637">
                  <c:v>7461896.5655359114</c:v>
                </c:pt>
                <c:pt idx="638">
                  <c:v>7467634.2740394808</c:v>
                </c:pt>
                <c:pt idx="639">
                  <c:v>7463267.0397117836</c:v>
                </c:pt>
                <c:pt idx="640">
                  <c:v>7469867.5590020809</c:v>
                </c:pt>
                <c:pt idx="641">
                  <c:v>7461084.816087801</c:v>
                </c:pt>
                <c:pt idx="642">
                  <c:v>7471541.8378598131</c:v>
                </c:pt>
                <c:pt idx="643">
                  <c:v>7464180.8356919298</c:v>
                </c:pt>
                <c:pt idx="644">
                  <c:v>7469055.7388974642</c:v>
                </c:pt>
                <c:pt idx="645">
                  <c:v>7461592.4825998144</c:v>
                </c:pt>
                <c:pt idx="646">
                  <c:v>7467329.5901848366</c:v>
                </c:pt>
                <c:pt idx="647">
                  <c:v>7471236.6368993353</c:v>
                </c:pt>
                <c:pt idx="648">
                  <c:v>7463774.7193868086</c:v>
                </c:pt>
                <c:pt idx="649">
                  <c:v>7466923.0702643637</c:v>
                </c:pt>
                <c:pt idx="650">
                  <c:v>7462911.8466733629</c:v>
                </c:pt>
                <c:pt idx="651">
                  <c:v>7470881.5523183616</c:v>
                </c:pt>
                <c:pt idx="652">
                  <c:v>7471135.0600823844</c:v>
                </c:pt>
                <c:pt idx="653">
                  <c:v>7461135.5992108583</c:v>
                </c:pt>
                <c:pt idx="654">
                  <c:v>7470780.1400597505</c:v>
                </c:pt>
                <c:pt idx="655">
                  <c:v>7462962.7603049828</c:v>
                </c:pt>
                <c:pt idx="656">
                  <c:v>7470374.2342570126</c:v>
                </c:pt>
                <c:pt idx="657">
                  <c:v>7471846.0830033598</c:v>
                </c:pt>
                <c:pt idx="658">
                  <c:v>7461237.4613801334</c:v>
                </c:pt>
                <c:pt idx="659">
                  <c:v>7470272.9874281874</c:v>
                </c:pt>
                <c:pt idx="660">
                  <c:v>7471642.3323817244</c:v>
                </c:pt>
                <c:pt idx="661">
                  <c:v>7465196.8598036347</c:v>
                </c:pt>
                <c:pt idx="662">
                  <c:v>7461745.1499052979</c:v>
                </c:pt>
                <c:pt idx="663">
                  <c:v>7470880.5400607791</c:v>
                </c:pt>
                <c:pt idx="664">
                  <c:v>7462607.6551262885</c:v>
                </c:pt>
                <c:pt idx="665">
                  <c:v>7470779.038649966</c:v>
                </c:pt>
                <c:pt idx="666">
                  <c:v>7465907.5231582299</c:v>
                </c:pt>
                <c:pt idx="667">
                  <c:v>7471591.1851366777</c:v>
                </c:pt>
                <c:pt idx="668">
                  <c:v>7469714.5412831837</c:v>
                </c:pt>
                <c:pt idx="669">
                  <c:v>7467633.9880701005</c:v>
                </c:pt>
                <c:pt idx="670">
                  <c:v>7466313.9042662298</c:v>
                </c:pt>
                <c:pt idx="671">
                  <c:v>7470879.675602356</c:v>
                </c:pt>
                <c:pt idx="672">
                  <c:v>7469460.5067133261</c:v>
                </c:pt>
                <c:pt idx="673">
                  <c:v>7466669.3298806213</c:v>
                </c:pt>
                <c:pt idx="674">
                  <c:v>7461390.0713129751</c:v>
                </c:pt>
                <c:pt idx="675">
                  <c:v>7461897.7946710885</c:v>
                </c:pt>
                <c:pt idx="676">
                  <c:v>7460984.3700548355</c:v>
                </c:pt>
                <c:pt idx="677">
                  <c:v>7470119.2588251717</c:v>
                </c:pt>
                <c:pt idx="678">
                  <c:v>7468192.2251469307</c:v>
                </c:pt>
                <c:pt idx="679">
                  <c:v>7468394.9818286924</c:v>
                </c:pt>
                <c:pt idx="680">
                  <c:v>7469764.6325409347</c:v>
                </c:pt>
                <c:pt idx="681">
                  <c:v>7462354.488563966</c:v>
                </c:pt>
                <c:pt idx="682">
                  <c:v>7466262.7857949324</c:v>
                </c:pt>
                <c:pt idx="683">
                  <c:v>7470827.9141876381</c:v>
                </c:pt>
                <c:pt idx="684">
                  <c:v>7461086.2429495659</c:v>
                </c:pt>
                <c:pt idx="685">
                  <c:v>7465145.5006626612</c:v>
                </c:pt>
                <c:pt idx="686">
                  <c:v>7465551.8230742477</c:v>
                </c:pt>
                <c:pt idx="687">
                  <c:v>7463724.952692003</c:v>
                </c:pt>
                <c:pt idx="688">
                  <c:v>7468495.7665226599</c:v>
                </c:pt>
                <c:pt idx="689">
                  <c:v>7464841.1344818668</c:v>
                </c:pt>
                <c:pt idx="690">
                  <c:v>7461999.4405719144</c:v>
                </c:pt>
                <c:pt idx="691">
                  <c:v>7462913.003360576</c:v>
                </c:pt>
                <c:pt idx="692">
                  <c:v>7461238.9490474202</c:v>
                </c:pt>
                <c:pt idx="693">
                  <c:v>7468647.6171232313</c:v>
                </c:pt>
                <c:pt idx="694">
                  <c:v>7467836.4507066179</c:v>
                </c:pt>
                <c:pt idx="695">
                  <c:v>7461644.5112889092</c:v>
                </c:pt>
                <c:pt idx="696">
                  <c:v>7470928.6277898876</c:v>
                </c:pt>
                <c:pt idx="697">
                  <c:v>7469559.8154062601</c:v>
                </c:pt>
                <c:pt idx="698">
                  <c:v>7467278.1341491481</c:v>
                </c:pt>
                <c:pt idx="699">
                  <c:v>7465958.035796565</c:v>
                </c:pt>
                <c:pt idx="700">
                  <c:v>7464079.6694927076</c:v>
                </c:pt>
                <c:pt idx="701">
                  <c:v>7463318.65281168</c:v>
                </c:pt>
                <c:pt idx="702">
                  <c:v>7463775.5801314032</c:v>
                </c:pt>
                <c:pt idx="703">
                  <c:v>7462608.8619610257</c:v>
                </c:pt>
                <c:pt idx="704">
                  <c:v>7461289.5849102903</c:v>
                </c:pt>
                <c:pt idx="705">
                  <c:v>7460884.0166760022</c:v>
                </c:pt>
                <c:pt idx="706">
                  <c:v>7469710.5857100124</c:v>
                </c:pt>
                <c:pt idx="707">
                  <c:v>7465602.4735809965</c:v>
                </c:pt>
                <c:pt idx="708">
                  <c:v>7470317.6046026126</c:v>
                </c:pt>
                <c:pt idx="709">
                  <c:v>7469355.8337903004</c:v>
                </c:pt>
                <c:pt idx="710">
                  <c:v>7461797.124211411</c:v>
                </c:pt>
                <c:pt idx="711">
                  <c:v>7468798.4917778922</c:v>
                </c:pt>
                <c:pt idx="712">
                  <c:v>7470419.2566316575</c:v>
                </c:pt>
                <c:pt idx="713">
                  <c:v>7464587.4942487441</c:v>
                </c:pt>
                <c:pt idx="714">
                  <c:v>7460934.8140878826</c:v>
                </c:pt>
                <c:pt idx="715">
                  <c:v>7470367.9555342803</c:v>
                </c:pt>
                <c:pt idx="716">
                  <c:v>7470063.3747369219</c:v>
                </c:pt>
                <c:pt idx="717">
                  <c:v>7469607.9166403059</c:v>
                </c:pt>
                <c:pt idx="718">
                  <c:v>7469911.1921051815</c:v>
                </c:pt>
                <c:pt idx="719">
                  <c:v>7461442.1900260253</c:v>
                </c:pt>
                <c:pt idx="720">
                  <c:v>7467986.8090652227</c:v>
                </c:pt>
                <c:pt idx="721">
                  <c:v>7463116.1919441903</c:v>
                </c:pt>
                <c:pt idx="722">
                  <c:v>7461138.4957869649</c:v>
                </c:pt>
                <c:pt idx="723">
                  <c:v>7467276.5867449101</c:v>
                </c:pt>
                <c:pt idx="724">
                  <c:v>7462710.3111773422</c:v>
                </c:pt>
                <c:pt idx="725">
                  <c:v>7462304.4074963136</c:v>
                </c:pt>
                <c:pt idx="726">
                  <c:v>7464232.109645227</c:v>
                </c:pt>
                <c:pt idx="727">
                  <c:v>7461189.4039956164</c:v>
                </c:pt>
                <c:pt idx="728">
                  <c:v>7470163.4777717385</c:v>
                </c:pt>
                <c:pt idx="729">
                  <c:v>7468745.5928030387</c:v>
                </c:pt>
                <c:pt idx="730">
                  <c:v>7463470.9634636892</c:v>
                </c:pt>
                <c:pt idx="731">
                  <c:v>7463876.9492217088</c:v>
                </c:pt>
                <c:pt idx="732">
                  <c:v>7460732.7373189135</c:v>
                </c:pt>
                <c:pt idx="733">
                  <c:v>7470163.3240962671</c:v>
                </c:pt>
                <c:pt idx="734">
                  <c:v>7468289.4956281893</c:v>
                </c:pt>
                <c:pt idx="735">
                  <c:v>7461543.7961355876</c:v>
                </c:pt>
                <c:pt idx="736">
                  <c:v>7464942.2957685068</c:v>
                </c:pt>
                <c:pt idx="737">
                  <c:v>7469351.1897990275</c:v>
                </c:pt>
                <c:pt idx="738">
                  <c:v>7466718.1946394434</c:v>
                </c:pt>
                <c:pt idx="739">
                  <c:v>7470163.2458111309</c:v>
                </c:pt>
                <c:pt idx="740">
                  <c:v>7462000.3143068831</c:v>
                </c:pt>
                <c:pt idx="741">
                  <c:v>7468896.1198978163</c:v>
                </c:pt>
                <c:pt idx="742">
                  <c:v>7460834.5465806089</c:v>
                </c:pt>
                <c:pt idx="743">
                  <c:v>7469756.3238809928</c:v>
                </c:pt>
                <c:pt idx="744">
                  <c:v>7469300.7195260208</c:v>
                </c:pt>
                <c:pt idx="745">
                  <c:v>7467477.9450020287</c:v>
                </c:pt>
                <c:pt idx="746">
                  <c:v>7462811.8639300177</c:v>
                </c:pt>
                <c:pt idx="747">
                  <c:v>7462051.1977030803</c:v>
                </c:pt>
                <c:pt idx="748">
                  <c:v>7469806.7390411757</c:v>
                </c:pt>
                <c:pt idx="749">
                  <c:v>7464535.8887978699</c:v>
                </c:pt>
                <c:pt idx="750">
                  <c:v>7466108.9702837858</c:v>
                </c:pt>
                <c:pt idx="751">
                  <c:v>7465195.4240511954</c:v>
                </c:pt>
                <c:pt idx="752">
                  <c:v>7463166.5985576911</c:v>
                </c:pt>
                <c:pt idx="753">
                  <c:v>7468894.6694229487</c:v>
                </c:pt>
                <c:pt idx="754">
                  <c:v>7468034.4960129373</c:v>
                </c:pt>
                <c:pt idx="755">
                  <c:v>7467730.6245320225</c:v>
                </c:pt>
                <c:pt idx="756">
                  <c:v>7460936.231671067</c:v>
                </c:pt>
                <c:pt idx="757">
                  <c:v>7468692.1399782784</c:v>
                </c:pt>
                <c:pt idx="758">
                  <c:v>7466311.4855707111</c:v>
                </c:pt>
                <c:pt idx="759">
                  <c:v>7461341.7322329683</c:v>
                </c:pt>
                <c:pt idx="760">
                  <c:v>7461696.2802229561</c:v>
                </c:pt>
                <c:pt idx="761">
                  <c:v>7469247.4591090064</c:v>
                </c:pt>
                <c:pt idx="762">
                  <c:v>7460936.1571661271</c:v>
                </c:pt>
                <c:pt idx="763">
                  <c:v>7462456.6912755426</c:v>
                </c:pt>
                <c:pt idx="764">
                  <c:v>7465753.3423115378</c:v>
                </c:pt>
                <c:pt idx="765">
                  <c:v>7461290.6618360681</c:v>
                </c:pt>
                <c:pt idx="766">
                  <c:v>7460631.7716178773</c:v>
                </c:pt>
                <c:pt idx="767">
                  <c:v>7469602.3788332874</c:v>
                </c:pt>
                <c:pt idx="768">
                  <c:v>7468993.738610669</c:v>
                </c:pt>
                <c:pt idx="769">
                  <c:v>7467173.1296084486</c:v>
                </c:pt>
                <c:pt idx="770">
                  <c:v>7466463.0407363027</c:v>
                </c:pt>
                <c:pt idx="771">
                  <c:v>7468387.7425981397</c:v>
                </c:pt>
                <c:pt idx="772">
                  <c:v>7464484.6063545458</c:v>
                </c:pt>
                <c:pt idx="773">
                  <c:v>7468689.3584976252</c:v>
                </c:pt>
                <c:pt idx="774">
                  <c:v>7468386.9250851981</c:v>
                </c:pt>
                <c:pt idx="775">
                  <c:v>7460682.5605460247</c:v>
                </c:pt>
                <c:pt idx="776">
                  <c:v>7469093.7294467865</c:v>
                </c:pt>
                <c:pt idx="777">
                  <c:v>7468942.2918289155</c:v>
                </c:pt>
                <c:pt idx="778">
                  <c:v>7467475.6084196037</c:v>
                </c:pt>
                <c:pt idx="779">
                  <c:v>7467323.7168935463</c:v>
                </c:pt>
                <c:pt idx="780">
                  <c:v>7466563.6445650635</c:v>
                </c:pt>
                <c:pt idx="781">
                  <c:v>7463825.1911586206</c:v>
                </c:pt>
                <c:pt idx="782">
                  <c:v>7463521.0969650159</c:v>
                </c:pt>
                <c:pt idx="783">
                  <c:v>7461392.1911976207</c:v>
                </c:pt>
                <c:pt idx="784">
                  <c:v>7464788.6967042722</c:v>
                </c:pt>
                <c:pt idx="785">
                  <c:v>7464078.253568029</c:v>
                </c:pt>
                <c:pt idx="786">
                  <c:v>7461797.7357407026</c:v>
                </c:pt>
                <c:pt idx="787">
                  <c:v>7460733.2753603328</c:v>
                </c:pt>
                <c:pt idx="788">
                  <c:v>7468737.8986604093</c:v>
                </c:pt>
                <c:pt idx="789">
                  <c:v>7460784.1932705259</c:v>
                </c:pt>
                <c:pt idx="790">
                  <c:v>7460377.5006294874</c:v>
                </c:pt>
                <c:pt idx="791">
                  <c:v>7462152.2599521242</c:v>
                </c:pt>
                <c:pt idx="792">
                  <c:v>7461088.4689615136</c:v>
                </c:pt>
                <c:pt idx="793">
                  <c:v>7468940.0979368947</c:v>
                </c:pt>
                <c:pt idx="794">
                  <c:v>7467726.5775156412</c:v>
                </c:pt>
                <c:pt idx="795">
                  <c:v>7462456.0309642609</c:v>
                </c:pt>
                <c:pt idx="796">
                  <c:v>7466613.3011787431</c:v>
                </c:pt>
                <c:pt idx="797">
                  <c:v>7467423.5273702322</c:v>
                </c:pt>
                <c:pt idx="798">
                  <c:v>7468180.0592484344</c:v>
                </c:pt>
                <c:pt idx="799">
                  <c:v>7466865.8307256093</c:v>
                </c:pt>
                <c:pt idx="800">
                  <c:v>7460428.2432125863</c:v>
                </c:pt>
                <c:pt idx="801">
                  <c:v>7465903.2017301274</c:v>
                </c:pt>
                <c:pt idx="802">
                  <c:v>7468127.8353801733</c:v>
                </c:pt>
                <c:pt idx="803">
                  <c:v>7467421.5373734916</c:v>
                </c:pt>
                <c:pt idx="804">
                  <c:v>7463418.6702086739</c:v>
                </c:pt>
                <c:pt idx="805">
                  <c:v>7462810.6798136933</c:v>
                </c:pt>
                <c:pt idx="806">
                  <c:v>7465193.3883812232</c:v>
                </c:pt>
                <c:pt idx="807">
                  <c:v>7468431.1603710931</c:v>
                </c:pt>
                <c:pt idx="808">
                  <c:v>7467673.8033936927</c:v>
                </c:pt>
                <c:pt idx="809">
                  <c:v>7461848.1787153725</c:v>
                </c:pt>
                <c:pt idx="810">
                  <c:v>7460479.0192498956</c:v>
                </c:pt>
                <c:pt idx="811">
                  <c:v>7466612.0149281537</c:v>
                </c:pt>
                <c:pt idx="812">
                  <c:v>7460783.6724224593</c:v>
                </c:pt>
                <c:pt idx="813">
                  <c:v>7461138.9891985925</c:v>
                </c:pt>
                <c:pt idx="814">
                  <c:v>7467470.6868267721</c:v>
                </c:pt>
                <c:pt idx="815">
                  <c:v>7460123.3973194892</c:v>
                </c:pt>
                <c:pt idx="816">
                  <c:v>7464026.7638015514</c:v>
                </c:pt>
                <c:pt idx="817">
                  <c:v>7468633.3950215559</c:v>
                </c:pt>
                <c:pt idx="818">
                  <c:v>7462861.4031182295</c:v>
                </c:pt>
                <c:pt idx="819">
                  <c:v>7467722.4904836426</c:v>
                </c:pt>
                <c:pt idx="820">
                  <c:v>7461138.8229847234</c:v>
                </c:pt>
                <c:pt idx="821">
                  <c:v>7463216.3290750952</c:v>
                </c:pt>
                <c:pt idx="822">
                  <c:v>7464786.7111557284</c:v>
                </c:pt>
                <c:pt idx="823">
                  <c:v>7462455.4229415655</c:v>
                </c:pt>
                <c:pt idx="824">
                  <c:v>7460478.7144805547</c:v>
                </c:pt>
                <c:pt idx="825">
                  <c:v>7467064.5563489795</c:v>
                </c:pt>
                <c:pt idx="826">
                  <c:v>7465850.7399114026</c:v>
                </c:pt>
                <c:pt idx="827">
                  <c:v>7460225.0943339653</c:v>
                </c:pt>
                <c:pt idx="828">
                  <c:v>7461493.2202111892</c:v>
                </c:pt>
                <c:pt idx="829">
                  <c:v>7460174.0389382709</c:v>
                </c:pt>
                <c:pt idx="830">
                  <c:v>7467871.3962250995</c:v>
                </c:pt>
                <c:pt idx="831">
                  <c:v>7464533.1475318065</c:v>
                </c:pt>
                <c:pt idx="832">
                  <c:v>7465900.4225776317</c:v>
                </c:pt>
                <c:pt idx="833">
                  <c:v>7462202.2631816017</c:v>
                </c:pt>
                <c:pt idx="834">
                  <c:v>7465191.7311010007</c:v>
                </c:pt>
                <c:pt idx="835">
                  <c:v>7465394.3651144272</c:v>
                </c:pt>
                <c:pt idx="836">
                  <c:v>7460529.33578315</c:v>
                </c:pt>
                <c:pt idx="837">
                  <c:v>7461594.9132248005</c:v>
                </c:pt>
                <c:pt idx="838">
                  <c:v>7461796.520603464</c:v>
                </c:pt>
                <c:pt idx="839">
                  <c:v>7460834.0113191986</c:v>
                </c:pt>
                <c:pt idx="840">
                  <c:v>7467313.815979559</c:v>
                </c:pt>
                <c:pt idx="841">
                  <c:v>7459971.1225785809</c:v>
                </c:pt>
                <c:pt idx="842">
                  <c:v>7467768.2247535856</c:v>
                </c:pt>
                <c:pt idx="843">
                  <c:v>7467920.504993367</c:v>
                </c:pt>
                <c:pt idx="844">
                  <c:v>7466556.543024011</c:v>
                </c:pt>
                <c:pt idx="845">
                  <c:v>7466808.6359978886</c:v>
                </c:pt>
                <c:pt idx="846">
                  <c:v>7466455.5812744321</c:v>
                </c:pt>
                <c:pt idx="847">
                  <c:v>7459920.0166571243</c:v>
                </c:pt>
                <c:pt idx="848">
                  <c:v>7467716.8646344775</c:v>
                </c:pt>
                <c:pt idx="849">
                  <c:v>7465392.9730658643</c:v>
                </c:pt>
                <c:pt idx="850">
                  <c:v>7468072.4500236772</c:v>
                </c:pt>
                <c:pt idx="851">
                  <c:v>7461240.1751798214</c:v>
                </c:pt>
                <c:pt idx="852">
                  <c:v>7463113.8287566751</c:v>
                </c:pt>
                <c:pt idx="853">
                  <c:v>7460173.5388660114</c:v>
                </c:pt>
                <c:pt idx="854">
                  <c:v>7464075.5953984261</c:v>
                </c:pt>
                <c:pt idx="855">
                  <c:v>7467665.222754335</c:v>
                </c:pt>
                <c:pt idx="856">
                  <c:v>7467260.3919818979</c:v>
                </c:pt>
                <c:pt idx="857">
                  <c:v>7460579.950774068</c:v>
                </c:pt>
                <c:pt idx="858">
                  <c:v>7467766.7129474534</c:v>
                </c:pt>
                <c:pt idx="859">
                  <c:v>7467108.5061766272</c:v>
                </c:pt>
                <c:pt idx="860">
                  <c:v>7464582.3799725017</c:v>
                </c:pt>
                <c:pt idx="861">
                  <c:v>7460884.6326894807</c:v>
                </c:pt>
                <c:pt idx="862">
                  <c:v>7467310.0363017181</c:v>
                </c:pt>
                <c:pt idx="863">
                  <c:v>7467259.9051649254</c:v>
                </c:pt>
                <c:pt idx="864">
                  <c:v>7459970.6517630573</c:v>
                </c:pt>
                <c:pt idx="865">
                  <c:v>7463517.9399872562</c:v>
                </c:pt>
                <c:pt idx="866">
                  <c:v>7465746.117106569</c:v>
                </c:pt>
                <c:pt idx="867">
                  <c:v>7462150.7242944492</c:v>
                </c:pt>
                <c:pt idx="868">
                  <c:v>7459665.7380592991</c:v>
                </c:pt>
                <c:pt idx="869">
                  <c:v>7462403.5644054879</c:v>
                </c:pt>
                <c:pt idx="870">
                  <c:v>7465846.9197143121</c:v>
                </c:pt>
                <c:pt idx="871">
                  <c:v>7460579.6628908254</c:v>
                </c:pt>
                <c:pt idx="872">
                  <c:v>7464226.7865494629</c:v>
                </c:pt>
                <c:pt idx="873">
                  <c:v>7460173.0997207388</c:v>
                </c:pt>
                <c:pt idx="874">
                  <c:v>7459970.4237530427</c:v>
                </c:pt>
                <c:pt idx="875">
                  <c:v>7463162.6265622014</c:v>
                </c:pt>
                <c:pt idx="876">
                  <c:v>7459716.5631104829</c:v>
                </c:pt>
                <c:pt idx="877">
                  <c:v>7466551.8895800021</c:v>
                </c:pt>
                <c:pt idx="878">
                  <c:v>7466752.1860426618</c:v>
                </c:pt>
                <c:pt idx="879">
                  <c:v>7467409.9742174204</c:v>
                </c:pt>
                <c:pt idx="880">
                  <c:v>7466801.9567378415</c:v>
                </c:pt>
                <c:pt idx="881">
                  <c:v>7464580.820933803</c:v>
                </c:pt>
                <c:pt idx="882">
                  <c:v>7466751.5369268283</c:v>
                </c:pt>
                <c:pt idx="883">
                  <c:v>7459767.3464672072</c:v>
                </c:pt>
                <c:pt idx="884">
                  <c:v>7461188.4461973943</c:v>
                </c:pt>
                <c:pt idx="885">
                  <c:v>7465793.6353869932</c:v>
                </c:pt>
                <c:pt idx="886">
                  <c:v>7466096.5485885423</c:v>
                </c:pt>
                <c:pt idx="887">
                  <c:v>7464681.4418681683</c:v>
                </c:pt>
                <c:pt idx="888">
                  <c:v>7466347.096370128</c:v>
                </c:pt>
                <c:pt idx="889">
                  <c:v>7460833.0400774358</c:v>
                </c:pt>
                <c:pt idx="890">
                  <c:v>7466850.6915298887</c:v>
                </c:pt>
                <c:pt idx="891">
                  <c:v>7462048.2557257731</c:v>
                </c:pt>
                <c:pt idx="892">
                  <c:v>7460020.9450070178</c:v>
                </c:pt>
                <c:pt idx="893">
                  <c:v>7466345.6048086025</c:v>
                </c:pt>
                <c:pt idx="894">
                  <c:v>7460274.5334544862</c:v>
                </c:pt>
                <c:pt idx="895">
                  <c:v>7465539.7233554004</c:v>
                </c:pt>
                <c:pt idx="896">
                  <c:v>7467053.0090422248</c:v>
                </c:pt>
                <c:pt idx="897">
                  <c:v>7459715.9173307819</c:v>
                </c:pt>
                <c:pt idx="898">
                  <c:v>7461389.7453887463</c:v>
                </c:pt>
                <c:pt idx="899">
                  <c:v>7463515.7777832448</c:v>
                </c:pt>
                <c:pt idx="900">
                  <c:v>7461744.3141165441</c:v>
                </c:pt>
                <c:pt idx="901">
                  <c:v>7464123.0644779308</c:v>
                </c:pt>
                <c:pt idx="902">
                  <c:v>7462807.0480795596</c:v>
                </c:pt>
                <c:pt idx="903">
                  <c:v>7462604.9204238094</c:v>
                </c:pt>
                <c:pt idx="904">
                  <c:v>7464680.0372526897</c:v>
                </c:pt>
                <c:pt idx="905">
                  <c:v>7459715.7062970689</c:v>
                </c:pt>
                <c:pt idx="906">
                  <c:v>7466950.639031277</c:v>
                </c:pt>
                <c:pt idx="907">
                  <c:v>7464830.4621825842</c:v>
                </c:pt>
                <c:pt idx="908">
                  <c:v>7459969.4909117706</c:v>
                </c:pt>
                <c:pt idx="909">
                  <c:v>7460832.5736120511</c:v>
                </c:pt>
                <c:pt idx="910">
                  <c:v>7465889.793252252</c:v>
                </c:pt>
                <c:pt idx="911">
                  <c:v>7463160.3341733217</c:v>
                </c:pt>
                <c:pt idx="912">
                  <c:v>7461440.4620339349</c:v>
                </c:pt>
                <c:pt idx="913">
                  <c:v>7460274.1241957704</c:v>
                </c:pt>
                <c:pt idx="914">
                  <c:v>7461136.8641481586</c:v>
                </c:pt>
                <c:pt idx="915">
                  <c:v>7463009.0465752929</c:v>
                </c:pt>
                <c:pt idx="916">
                  <c:v>7465938.3719130959</c:v>
                </c:pt>
                <c:pt idx="917">
                  <c:v>7460578.6425611638</c:v>
                </c:pt>
                <c:pt idx="918">
                  <c:v>7464172.5734891491</c:v>
                </c:pt>
                <c:pt idx="919">
                  <c:v>7466695.8180190865</c:v>
                </c:pt>
                <c:pt idx="920">
                  <c:v>7465534.6291610589</c:v>
                </c:pt>
                <c:pt idx="921">
                  <c:v>7466138.4923616806</c:v>
                </c:pt>
                <c:pt idx="922">
                  <c:v>7463564.931655867</c:v>
                </c:pt>
                <c:pt idx="923">
                  <c:v>7459715.2703181282</c:v>
                </c:pt>
                <c:pt idx="924">
                  <c:v>7465885.2579578795</c:v>
                </c:pt>
                <c:pt idx="925">
                  <c:v>7460020.0885214778</c:v>
                </c:pt>
                <c:pt idx="926">
                  <c:v>7466695.5856931536</c:v>
                </c:pt>
                <c:pt idx="927">
                  <c:v>7465029.705837938</c:v>
                </c:pt>
                <c:pt idx="928">
                  <c:v>7463260.4479843825</c:v>
                </c:pt>
                <c:pt idx="929">
                  <c:v>7460273.6601670133</c:v>
                </c:pt>
                <c:pt idx="930">
                  <c:v>7462147.3341365205</c:v>
                </c:pt>
                <c:pt idx="931">
                  <c:v>7466186.6715030679</c:v>
                </c:pt>
                <c:pt idx="932">
                  <c:v>7463563.2380808387</c:v>
                </c:pt>
                <c:pt idx="933">
                  <c:v>7464321.6263296455</c:v>
                </c:pt>
                <c:pt idx="934">
                  <c:v>7465780.5904080551</c:v>
                </c:pt>
                <c:pt idx="935">
                  <c:v>7460983.2887125453</c:v>
                </c:pt>
                <c:pt idx="936">
                  <c:v>7464574.1547840005</c:v>
                </c:pt>
                <c:pt idx="937">
                  <c:v>7465730.0445771515</c:v>
                </c:pt>
                <c:pt idx="938">
                  <c:v>7465529.6639564699</c:v>
                </c:pt>
                <c:pt idx="939">
                  <c:v>7460476.0048256172</c:v>
                </c:pt>
                <c:pt idx="940">
                  <c:v>7462247.2599750077</c:v>
                </c:pt>
                <c:pt idx="941">
                  <c:v>7461590.4218816981</c:v>
                </c:pt>
                <c:pt idx="942">
                  <c:v>7465176.7235844946</c:v>
                </c:pt>
                <c:pt idx="943">
                  <c:v>7462904.900203798</c:v>
                </c:pt>
                <c:pt idx="944">
                  <c:v>7459714.5758618452</c:v>
                </c:pt>
                <c:pt idx="945">
                  <c:v>7459917.4054527804</c:v>
                </c:pt>
                <c:pt idx="946">
                  <c:v>7461943.0477180714</c:v>
                </c:pt>
                <c:pt idx="947">
                  <c:v>7461690.0489259874</c:v>
                </c:pt>
                <c:pt idx="948">
                  <c:v>7460678.5254681995</c:v>
                </c:pt>
                <c:pt idx="949">
                  <c:v>7465728.0536854202</c:v>
                </c:pt>
                <c:pt idx="950">
                  <c:v>7461235.5240041632</c:v>
                </c:pt>
                <c:pt idx="951">
                  <c:v>7464771.5728128674</c:v>
                </c:pt>
                <c:pt idx="952">
                  <c:v>7465626.4271286586</c:v>
                </c:pt>
                <c:pt idx="953">
                  <c:v>7463865.0702319117</c:v>
                </c:pt>
                <c:pt idx="954">
                  <c:v>7464821.5933732614</c:v>
                </c:pt>
                <c:pt idx="955">
                  <c:v>7465072.9847107148</c:v>
                </c:pt>
                <c:pt idx="956">
                  <c:v>7464469.8140648417</c:v>
                </c:pt>
                <c:pt idx="957">
                  <c:v>7464972.7301301695</c:v>
                </c:pt>
                <c:pt idx="958">
                  <c:v>7460119.9762405585</c:v>
                </c:pt>
                <c:pt idx="959">
                  <c:v>7462347.1488570319</c:v>
                </c:pt>
                <c:pt idx="960">
                  <c:v>7463914.7910790825</c:v>
                </c:pt>
                <c:pt idx="961">
                  <c:v>7464569.6035620635</c:v>
                </c:pt>
                <c:pt idx="962">
                  <c:v>7465676.4150645789</c:v>
                </c:pt>
                <c:pt idx="963">
                  <c:v>7464969.4393950636</c:v>
                </c:pt>
                <c:pt idx="964">
                  <c:v>7464968.0031244205</c:v>
                </c:pt>
                <c:pt idx="965">
                  <c:v>7464517.5754167093</c:v>
                </c:pt>
                <c:pt idx="966">
                  <c:v>7463913.5153773464</c:v>
                </c:pt>
                <c:pt idx="967">
                  <c:v>7462498.2834466733</c:v>
                </c:pt>
                <c:pt idx="968">
                  <c:v>7465218.8444721093</c:v>
                </c:pt>
                <c:pt idx="969">
                  <c:v>7461991.8134850813</c:v>
                </c:pt>
                <c:pt idx="970">
                  <c:v>7460373.3191121314</c:v>
                </c:pt>
                <c:pt idx="971">
                  <c:v>7463306.5537981382</c:v>
                </c:pt>
                <c:pt idx="972">
                  <c:v>7460119.6321210386</c:v>
                </c:pt>
                <c:pt idx="973">
                  <c:v>7459560.8112250427</c:v>
                </c:pt>
                <c:pt idx="974">
                  <c:v>7465117.2397614978</c:v>
                </c:pt>
                <c:pt idx="975">
                  <c:v>7459865.7145299446</c:v>
                </c:pt>
                <c:pt idx="976">
                  <c:v>7461334.7962716389</c:v>
                </c:pt>
                <c:pt idx="977">
                  <c:v>7462901.393014553</c:v>
                </c:pt>
                <c:pt idx="978">
                  <c:v>7463305.2097299127</c:v>
                </c:pt>
                <c:pt idx="979">
                  <c:v>7460524.8952557519</c:v>
                </c:pt>
                <c:pt idx="980">
                  <c:v>7464711.7111700345</c:v>
                </c:pt>
                <c:pt idx="981">
                  <c:v>7463960.9148567347</c:v>
                </c:pt>
                <c:pt idx="982">
                  <c:v>7462445.4551340751</c:v>
                </c:pt>
                <c:pt idx="983">
                  <c:v>7464661.35644003</c:v>
                </c:pt>
                <c:pt idx="984">
                  <c:v>7464611.0288888048</c:v>
                </c:pt>
                <c:pt idx="985">
                  <c:v>7461687.3724871436</c:v>
                </c:pt>
                <c:pt idx="986">
                  <c:v>7463758.0480609825</c:v>
                </c:pt>
                <c:pt idx="987">
                  <c:v>7464460.2222589767</c:v>
                </c:pt>
                <c:pt idx="988">
                  <c:v>7464209.6070359433</c:v>
                </c:pt>
                <c:pt idx="989">
                  <c:v>7459560.3143911911</c:v>
                </c:pt>
                <c:pt idx="990">
                  <c:v>7462797.7986814221</c:v>
                </c:pt>
                <c:pt idx="991">
                  <c:v>7465165.8157616146</c:v>
                </c:pt>
                <c:pt idx="992">
                  <c:v>7460168.7706713127</c:v>
                </c:pt>
                <c:pt idx="993">
                  <c:v>7464608.1475934004</c:v>
                </c:pt>
                <c:pt idx="994">
                  <c:v>7461685.361358624</c:v>
                </c:pt>
                <c:pt idx="995">
                  <c:v>7464007.5668955389</c:v>
                </c:pt>
                <c:pt idx="996">
                  <c:v>7461130.332088965</c:v>
                </c:pt>
                <c:pt idx="997">
                  <c:v>7464911.2187436046</c:v>
                </c:pt>
                <c:pt idx="998">
                  <c:v>7461938.5627939673</c:v>
                </c:pt>
                <c:pt idx="999">
                  <c:v>7461281.1400983725</c:v>
                </c:pt>
                <c:pt idx="1000">
                  <c:v>7460522.8315120982</c:v>
                </c:pt>
                <c:pt idx="1001">
                  <c:v>7463804.5912800292</c:v>
                </c:pt>
                <c:pt idx="1002">
                  <c:v>7464809.0043893689</c:v>
                </c:pt>
                <c:pt idx="1003">
                  <c:v>7464104.8863724219</c:v>
                </c:pt>
                <c:pt idx="1004">
                  <c:v>7463402.1815464068</c:v>
                </c:pt>
                <c:pt idx="1005">
                  <c:v>7463703.6446472174</c:v>
                </c:pt>
                <c:pt idx="1006">
                  <c:v>7460573.7382165827</c:v>
                </c:pt>
                <c:pt idx="1007">
                  <c:v>7460320.3116114875</c:v>
                </c:pt>
                <c:pt idx="1008">
                  <c:v>7464656.514901191</c:v>
                </c:pt>
                <c:pt idx="1009">
                  <c:v>7462290.6373581225</c:v>
                </c:pt>
                <c:pt idx="1010">
                  <c:v>7464050.7718761479</c:v>
                </c:pt>
                <c:pt idx="1011">
                  <c:v>7459660.7476962693</c:v>
                </c:pt>
                <c:pt idx="1012">
                  <c:v>7463950.2559254607</c:v>
                </c:pt>
                <c:pt idx="1013">
                  <c:v>7463350.0000817645</c:v>
                </c:pt>
                <c:pt idx="1014">
                  <c:v>7463951.0488086175</c:v>
                </c:pt>
                <c:pt idx="1015">
                  <c:v>7464401.8446193542</c:v>
                </c:pt>
                <c:pt idx="1016">
                  <c:v>7460673.2510675723</c:v>
                </c:pt>
                <c:pt idx="1017">
                  <c:v>7461076.8206927357</c:v>
                </c:pt>
                <c:pt idx="1018">
                  <c:v>7464199.7391956961</c:v>
                </c:pt>
                <c:pt idx="1019">
                  <c:v>7464048.1999688745</c:v>
                </c:pt>
                <c:pt idx="1020">
                  <c:v>7464047.6830518823</c:v>
                </c:pt>
                <c:pt idx="1021">
                  <c:v>7460673.1505389735</c:v>
                </c:pt>
                <c:pt idx="1022">
                  <c:v>7462945.5636538733</c:v>
                </c:pt>
                <c:pt idx="1023">
                  <c:v>7463647.6967382487</c:v>
                </c:pt>
                <c:pt idx="1024">
                  <c:v>7461732.5967969783</c:v>
                </c:pt>
                <c:pt idx="1025">
                  <c:v>7461632.212268685</c:v>
                </c:pt>
                <c:pt idx="1026">
                  <c:v>7459812.3606025707</c:v>
                </c:pt>
                <c:pt idx="1027">
                  <c:v>7463445.5845838869</c:v>
                </c:pt>
                <c:pt idx="1028">
                  <c:v>7464350.0500919204</c:v>
                </c:pt>
                <c:pt idx="1029">
                  <c:v>7459861.9982700488</c:v>
                </c:pt>
                <c:pt idx="1030">
                  <c:v>7463543.9171206914</c:v>
                </c:pt>
                <c:pt idx="1031">
                  <c:v>7462640.7363243802</c:v>
                </c:pt>
                <c:pt idx="1032">
                  <c:v>7461832.945288077</c:v>
                </c:pt>
                <c:pt idx="1033">
                  <c:v>7459253.2937697778</c:v>
                </c:pt>
                <c:pt idx="1034">
                  <c:v>7459253.2430117996</c:v>
                </c:pt>
                <c:pt idx="1035">
                  <c:v>7463691.8012555717</c:v>
                </c:pt>
                <c:pt idx="1036">
                  <c:v>7463994.2228903929</c:v>
                </c:pt>
                <c:pt idx="1037">
                  <c:v>7459456.1926891012</c:v>
                </c:pt>
                <c:pt idx="1038">
                  <c:v>7462084.9070597738</c:v>
                </c:pt>
                <c:pt idx="1039">
                  <c:v>7462488.9121323135</c:v>
                </c:pt>
                <c:pt idx="1040">
                  <c:v>7460670.5449963743</c:v>
                </c:pt>
                <c:pt idx="1041">
                  <c:v>7463637.6220864123</c:v>
                </c:pt>
                <c:pt idx="1042">
                  <c:v>7463637.9999977089</c:v>
                </c:pt>
                <c:pt idx="1043">
                  <c:v>7463235.5585459396</c:v>
                </c:pt>
                <c:pt idx="1044">
                  <c:v>7459911.4249502067</c:v>
                </c:pt>
                <c:pt idx="1045">
                  <c:v>7462838.8180142129</c:v>
                </c:pt>
                <c:pt idx="1046">
                  <c:v>7459556.8171150815</c:v>
                </c:pt>
                <c:pt idx="1047">
                  <c:v>7462837.7082482995</c:v>
                </c:pt>
                <c:pt idx="1048">
                  <c:v>7462283.6304803807</c:v>
                </c:pt>
                <c:pt idx="1049">
                  <c:v>7463737.9585135616</c:v>
                </c:pt>
                <c:pt idx="1050">
                  <c:v>7460819.2571639819</c:v>
                </c:pt>
                <c:pt idx="1051">
                  <c:v>7461576.1952924896</c:v>
                </c:pt>
                <c:pt idx="1052">
                  <c:v>7463636.3457874758</c:v>
                </c:pt>
                <c:pt idx="1053">
                  <c:v>7462835.5630920595</c:v>
                </c:pt>
                <c:pt idx="1054">
                  <c:v>7462484.0475755651</c:v>
                </c:pt>
                <c:pt idx="1055">
                  <c:v>7463081.1503668185</c:v>
                </c:pt>
                <c:pt idx="1056">
                  <c:v>7462633.6998754852</c:v>
                </c:pt>
                <c:pt idx="1057">
                  <c:v>7460919.3850780856</c:v>
                </c:pt>
                <c:pt idx="1058">
                  <c:v>7463128.4377799481</c:v>
                </c:pt>
                <c:pt idx="1059">
                  <c:v>7459707.0239292122</c:v>
                </c:pt>
                <c:pt idx="1060">
                  <c:v>7461574.6668415619</c:v>
                </c:pt>
                <c:pt idx="1061">
                  <c:v>7460111.2239630269</c:v>
                </c:pt>
                <c:pt idx="1062">
                  <c:v>7462779.8208776731</c:v>
                </c:pt>
                <c:pt idx="1063">
                  <c:v>7463027.7844718704</c:v>
                </c:pt>
                <c:pt idx="1064">
                  <c:v>7462628.6405385351</c:v>
                </c:pt>
                <c:pt idx="1065">
                  <c:v>7461826.9515986498</c:v>
                </c:pt>
                <c:pt idx="1066">
                  <c:v>7463329.9214434987</c:v>
                </c:pt>
                <c:pt idx="1067">
                  <c:v>7462128.1844188459</c:v>
                </c:pt>
                <c:pt idx="1068">
                  <c:v>7462824.3190949643</c:v>
                </c:pt>
                <c:pt idx="1069">
                  <c:v>7459453.0088080252</c:v>
                </c:pt>
                <c:pt idx="1070">
                  <c:v>7459807.2992764786</c:v>
                </c:pt>
                <c:pt idx="1071">
                  <c:v>7459047.1812089691</c:v>
                </c:pt>
                <c:pt idx="1072">
                  <c:v>7461017.9865437588</c:v>
                </c:pt>
                <c:pt idx="1073">
                  <c:v>7461471.1770389974</c:v>
                </c:pt>
                <c:pt idx="1074">
                  <c:v>7460259.7575349938</c:v>
                </c:pt>
                <c:pt idx="1075">
                  <c:v>7462323.5917741992</c:v>
                </c:pt>
                <c:pt idx="1076">
                  <c:v>7462922.6886154236</c:v>
                </c:pt>
                <c:pt idx="1077">
                  <c:v>7462372.7301299609</c:v>
                </c:pt>
                <c:pt idx="1078">
                  <c:v>7459148.0053766724</c:v>
                </c:pt>
                <c:pt idx="1079">
                  <c:v>7461822.1321625924</c:v>
                </c:pt>
                <c:pt idx="1080">
                  <c:v>7460611.3945545834</c:v>
                </c:pt>
                <c:pt idx="1081">
                  <c:v>7458690.7809403809</c:v>
                </c:pt>
                <c:pt idx="1082">
                  <c:v>7461267.1147480914</c:v>
                </c:pt>
                <c:pt idx="1083">
                  <c:v>7462317.6240857895</c:v>
                </c:pt>
                <c:pt idx="1084">
                  <c:v>7462069.5666187583</c:v>
                </c:pt>
                <c:pt idx="1085">
                  <c:v>7460308.6854953431</c:v>
                </c:pt>
                <c:pt idx="1086">
                  <c:v>7462268.1456253417</c:v>
                </c:pt>
                <c:pt idx="1087">
                  <c:v>7461619.2977849217</c:v>
                </c:pt>
                <c:pt idx="1088">
                  <c:v>7462217.9801332913</c:v>
                </c:pt>
                <c:pt idx="1089">
                  <c:v>7462365.9285067087</c:v>
                </c:pt>
                <c:pt idx="1090">
                  <c:v>7462366.5575668067</c:v>
                </c:pt>
                <c:pt idx="1091">
                  <c:v>7461367.8064734275</c:v>
                </c:pt>
                <c:pt idx="1092">
                  <c:v>7458842.7010935303</c:v>
                </c:pt>
                <c:pt idx="1093">
                  <c:v>7461417.6197529789</c:v>
                </c:pt>
                <c:pt idx="1094">
                  <c:v>7462414.5139105897</c:v>
                </c:pt>
                <c:pt idx="1095">
                  <c:v>7462363.9298720798</c:v>
                </c:pt>
                <c:pt idx="1096">
                  <c:v>7461818.7405595379</c:v>
                </c:pt>
                <c:pt idx="1097">
                  <c:v>7462464.0406426536</c:v>
                </c:pt>
                <c:pt idx="1098">
                  <c:v>7459904.4305583462</c:v>
                </c:pt>
                <c:pt idx="1099">
                  <c:v>7462014.8547993507</c:v>
                </c:pt>
                <c:pt idx="1100">
                  <c:v>7458588.4593204847</c:v>
                </c:pt>
                <c:pt idx="1101">
                  <c:v>7461964.7435736991</c:v>
                </c:pt>
                <c:pt idx="1102">
                  <c:v>7459347.7133297371</c:v>
                </c:pt>
                <c:pt idx="1103">
                  <c:v>7462260.4011642542</c:v>
                </c:pt>
                <c:pt idx="1104">
                  <c:v>7461564.8226510584</c:v>
                </c:pt>
                <c:pt idx="1105">
                  <c:v>7458993.3091640389</c:v>
                </c:pt>
                <c:pt idx="1106">
                  <c:v>7461908.939765038</c:v>
                </c:pt>
                <c:pt idx="1107">
                  <c:v>7461812.6575813284</c:v>
                </c:pt>
                <c:pt idx="1108">
                  <c:v>7462209.7715688124</c:v>
                </c:pt>
                <c:pt idx="1109">
                  <c:v>7459498.4254462291</c:v>
                </c:pt>
                <c:pt idx="1110">
                  <c:v>7461612.5775518389</c:v>
                </c:pt>
                <c:pt idx="1111">
                  <c:v>7460707.321023616</c:v>
                </c:pt>
                <c:pt idx="1112">
                  <c:v>7462006.1725094514</c:v>
                </c:pt>
                <c:pt idx="1113">
                  <c:v>7460606.7023100918</c:v>
                </c:pt>
                <c:pt idx="1114">
                  <c:v>7460153.6779101836</c:v>
                </c:pt>
                <c:pt idx="1115">
                  <c:v>7462259.260828753</c:v>
                </c:pt>
                <c:pt idx="1116">
                  <c:v>7458536.2462698603</c:v>
                </c:pt>
                <c:pt idx="1117">
                  <c:v>7461804.4248617552</c:v>
                </c:pt>
                <c:pt idx="1118">
                  <c:v>7458739.3355073584</c:v>
                </c:pt>
                <c:pt idx="1119">
                  <c:v>7461803.9135297509</c:v>
                </c:pt>
                <c:pt idx="1120">
                  <c:v>7460404.0772434352</c:v>
                </c:pt>
                <c:pt idx="1121">
                  <c:v>7462259.0295265829</c:v>
                </c:pt>
                <c:pt idx="1122">
                  <c:v>7460504.6670388104</c:v>
                </c:pt>
                <c:pt idx="1123">
                  <c:v>7461009.5031543206</c:v>
                </c:pt>
                <c:pt idx="1124">
                  <c:v>7461701.4473465066</c:v>
                </c:pt>
                <c:pt idx="1125">
                  <c:v>7461602.2810922936</c:v>
                </c:pt>
                <c:pt idx="1126">
                  <c:v>7461354.6081600077</c:v>
                </c:pt>
                <c:pt idx="1127">
                  <c:v>7461449.9786872435</c:v>
                </c:pt>
                <c:pt idx="1128">
                  <c:v>7458889.7065196102</c:v>
                </c:pt>
                <c:pt idx="1129">
                  <c:v>7461400.4277841207</c:v>
                </c:pt>
                <c:pt idx="1130">
                  <c:v>7461548.4648224674</c:v>
                </c:pt>
                <c:pt idx="1131">
                  <c:v>7459393.9137049373</c:v>
                </c:pt>
                <c:pt idx="1132">
                  <c:v>7460150.3662923379</c:v>
                </c:pt>
                <c:pt idx="1133">
                  <c:v>7460854.16093182</c:v>
                </c:pt>
                <c:pt idx="1134">
                  <c:v>7459947.8593146624</c:v>
                </c:pt>
                <c:pt idx="1135">
                  <c:v>7461348.6980173262</c:v>
                </c:pt>
                <c:pt idx="1136">
                  <c:v>7460851.8707649065</c:v>
                </c:pt>
                <c:pt idx="1137">
                  <c:v>7459442.8294212185</c:v>
                </c:pt>
                <c:pt idx="1138">
                  <c:v>7461196.4430567315</c:v>
                </c:pt>
                <c:pt idx="1139">
                  <c:v>7461193.6727829622</c:v>
                </c:pt>
                <c:pt idx="1140">
                  <c:v>7460651.2728793845</c:v>
                </c:pt>
                <c:pt idx="1141">
                  <c:v>7461596.5531405257</c:v>
                </c:pt>
                <c:pt idx="1142">
                  <c:v>7458381.7846771525</c:v>
                </c:pt>
                <c:pt idx="1143">
                  <c:v>7460799.7554201484</c:v>
                </c:pt>
                <c:pt idx="1144">
                  <c:v>7461291.5040047802</c:v>
                </c:pt>
                <c:pt idx="1145">
                  <c:v>7458734.9026363557</c:v>
                </c:pt>
                <c:pt idx="1146">
                  <c:v>7460845.5677316468</c:v>
                </c:pt>
                <c:pt idx="1147">
                  <c:v>7460847.550064764</c:v>
                </c:pt>
                <c:pt idx="1148">
                  <c:v>7458431.3443600889</c:v>
                </c:pt>
                <c:pt idx="1149">
                  <c:v>7461392.1174629703</c:v>
                </c:pt>
                <c:pt idx="1150">
                  <c:v>7460986.6707930537</c:v>
                </c:pt>
                <c:pt idx="1151">
                  <c:v>7460789.2467991346</c:v>
                </c:pt>
                <c:pt idx="1152">
                  <c:v>7458380.3166178465</c:v>
                </c:pt>
                <c:pt idx="1153">
                  <c:v>7457975.2858869266</c:v>
                </c:pt>
                <c:pt idx="1154">
                  <c:v>7458076.3587025013</c:v>
                </c:pt>
                <c:pt idx="1155">
                  <c:v>7458430.1851551197</c:v>
                </c:pt>
                <c:pt idx="1156">
                  <c:v>7461290.2061825506</c:v>
                </c:pt>
                <c:pt idx="1157">
                  <c:v>7460594.670473638</c:v>
                </c:pt>
                <c:pt idx="1158">
                  <c:v>7460395.0696188165</c:v>
                </c:pt>
                <c:pt idx="1159">
                  <c:v>7457873.1510104891</c:v>
                </c:pt>
                <c:pt idx="1160">
                  <c:v>7459236.6827108795</c:v>
                </c:pt>
                <c:pt idx="1161">
                  <c:v>7458530.4868599726</c:v>
                </c:pt>
                <c:pt idx="1162">
                  <c:v>7460438.5519343019</c:v>
                </c:pt>
                <c:pt idx="1163">
                  <c:v>7459183.9990737084</c:v>
                </c:pt>
                <c:pt idx="1164">
                  <c:v>7460581.733880789</c:v>
                </c:pt>
                <c:pt idx="1165">
                  <c:v>7459888.4110520538</c:v>
                </c:pt>
                <c:pt idx="1166">
                  <c:v>7460137.7968158135</c:v>
                </c:pt>
                <c:pt idx="1167">
                  <c:v>7458830.3213626724</c:v>
                </c:pt>
                <c:pt idx="1168">
                  <c:v>7459333.9599654553</c:v>
                </c:pt>
                <c:pt idx="1169">
                  <c:v>7459032.5057529267</c:v>
                </c:pt>
                <c:pt idx="1170">
                  <c:v>7458579.175604891</c:v>
                </c:pt>
                <c:pt idx="1171">
                  <c:v>7459383.5262480741</c:v>
                </c:pt>
                <c:pt idx="1172">
                  <c:v>7460376.5782689396</c:v>
                </c:pt>
                <c:pt idx="1173">
                  <c:v>7460476.3413215019</c:v>
                </c:pt>
                <c:pt idx="1174">
                  <c:v>7457718.7888219589</c:v>
                </c:pt>
                <c:pt idx="1175">
                  <c:v>7460134.5933712972</c:v>
                </c:pt>
                <c:pt idx="1176">
                  <c:v>7460474.9408903029</c:v>
                </c:pt>
                <c:pt idx="1177">
                  <c:v>7460373.2591494462</c:v>
                </c:pt>
                <c:pt idx="1178">
                  <c:v>7460076.1114093438</c:v>
                </c:pt>
                <c:pt idx="1179">
                  <c:v>7458978.24157767</c:v>
                </c:pt>
                <c:pt idx="1180">
                  <c:v>7460174.4160543196</c:v>
                </c:pt>
                <c:pt idx="1181">
                  <c:v>7460028.6413823813</c:v>
                </c:pt>
                <c:pt idx="1182">
                  <c:v>7460025.9591880469</c:v>
                </c:pt>
                <c:pt idx="1183">
                  <c:v>7460120.1786522632</c:v>
                </c:pt>
                <c:pt idx="1184">
                  <c:v>7459631.0569999218</c:v>
                </c:pt>
                <c:pt idx="1185">
                  <c:v>7460423.2946849409</c:v>
                </c:pt>
                <c:pt idx="1186">
                  <c:v>7460169.9925748045</c:v>
                </c:pt>
                <c:pt idx="1187">
                  <c:v>7459876.5847699</c:v>
                </c:pt>
                <c:pt idx="1188">
                  <c:v>7459328.4615001995</c:v>
                </c:pt>
                <c:pt idx="1189">
                  <c:v>7458372.8134399923</c:v>
                </c:pt>
                <c:pt idx="1190">
                  <c:v>7458370.9328175774</c:v>
                </c:pt>
                <c:pt idx="1191">
                  <c:v>7459125.6903693331</c:v>
                </c:pt>
                <c:pt idx="1192">
                  <c:v>7457817.2133020898</c:v>
                </c:pt>
                <c:pt idx="1193">
                  <c:v>7457564.4831994772</c:v>
                </c:pt>
                <c:pt idx="1194">
                  <c:v>7457716.3090365855</c:v>
                </c:pt>
                <c:pt idx="1195">
                  <c:v>7459225.2224513208</c:v>
                </c:pt>
                <c:pt idx="1196">
                  <c:v>7459326.106438064</c:v>
                </c:pt>
                <c:pt idx="1197">
                  <c:v>7459424.8162044846</c:v>
                </c:pt>
                <c:pt idx="1198">
                  <c:v>7457513.4496121053</c:v>
                </c:pt>
                <c:pt idx="1199">
                  <c:v>7459665.8406616431</c:v>
                </c:pt>
                <c:pt idx="1200">
                  <c:v>7459764.1370635144</c:v>
                </c:pt>
                <c:pt idx="1201">
                  <c:v>7459618.8514102893</c:v>
                </c:pt>
                <c:pt idx="1202">
                  <c:v>7458922.9053662019</c:v>
                </c:pt>
                <c:pt idx="1203">
                  <c:v>7459615.5666054711</c:v>
                </c:pt>
                <c:pt idx="1204">
                  <c:v>7458822.1835720818</c:v>
                </c:pt>
                <c:pt idx="1205">
                  <c:v>7459471.5741335433</c:v>
                </c:pt>
                <c:pt idx="1206">
                  <c:v>7459964.4955305932</c:v>
                </c:pt>
                <c:pt idx="1207">
                  <c:v>7458619.5008042241</c:v>
                </c:pt>
                <c:pt idx="1208">
                  <c:v>7458367.3717105929</c:v>
                </c:pt>
                <c:pt idx="1209">
                  <c:v>7458066.4554417487</c:v>
                </c:pt>
                <c:pt idx="1210">
                  <c:v>7459710.6731125629</c:v>
                </c:pt>
                <c:pt idx="1211">
                  <c:v>7459761.0149833271</c:v>
                </c:pt>
                <c:pt idx="1212">
                  <c:v>7459459.2291969266</c:v>
                </c:pt>
                <c:pt idx="1213">
                  <c:v>7457106.846376257</c:v>
                </c:pt>
                <c:pt idx="1214">
                  <c:v>7457561.8588415962</c:v>
                </c:pt>
                <c:pt idx="1215">
                  <c:v>7458818.2723168712</c:v>
                </c:pt>
                <c:pt idx="1216">
                  <c:v>7457762.2425533934</c:v>
                </c:pt>
                <c:pt idx="1217">
                  <c:v>7459607.3782771677</c:v>
                </c:pt>
                <c:pt idx="1218">
                  <c:v>7459211.7530509597</c:v>
                </c:pt>
                <c:pt idx="1219">
                  <c:v>7459455.3555481695</c:v>
                </c:pt>
                <c:pt idx="1220">
                  <c:v>7457054.787781667</c:v>
                </c:pt>
                <c:pt idx="1221">
                  <c:v>7459115.5871485863</c:v>
                </c:pt>
                <c:pt idx="1222">
                  <c:v>7459112.5518904245</c:v>
                </c:pt>
                <c:pt idx="1223">
                  <c:v>7457154.7348523689</c:v>
                </c:pt>
                <c:pt idx="1224">
                  <c:v>7459102.2655795757</c:v>
                </c:pt>
                <c:pt idx="1225">
                  <c:v>7457960.6540068276</c:v>
                </c:pt>
                <c:pt idx="1226">
                  <c:v>7458861.6017747391</c:v>
                </c:pt>
                <c:pt idx="1227">
                  <c:v>7458858.5397593165</c:v>
                </c:pt>
                <c:pt idx="1228">
                  <c:v>7459150.1024092594</c:v>
                </c:pt>
                <c:pt idx="1229">
                  <c:v>7459002.194470779</c:v>
                </c:pt>
                <c:pt idx="1230">
                  <c:v>7456851.4005282689</c:v>
                </c:pt>
                <c:pt idx="1231">
                  <c:v>7458762.7818696024</c:v>
                </c:pt>
                <c:pt idx="1232">
                  <c:v>7457758.2366007892</c:v>
                </c:pt>
                <c:pt idx="1233">
                  <c:v>7457253.9455917319</c:v>
                </c:pt>
                <c:pt idx="1234">
                  <c:v>7457957.5339593925</c:v>
                </c:pt>
                <c:pt idx="1235">
                  <c:v>7457253.886071302</c:v>
                </c:pt>
                <c:pt idx="1236">
                  <c:v>7458749.3936503641</c:v>
                </c:pt>
                <c:pt idx="1237">
                  <c:v>7458995.8209992377</c:v>
                </c:pt>
                <c:pt idx="1238">
                  <c:v>7458694.9200729681</c:v>
                </c:pt>
                <c:pt idx="1239">
                  <c:v>7458794.7673543468</c:v>
                </c:pt>
                <c:pt idx="1240">
                  <c:v>7456849.4927968848</c:v>
                </c:pt>
                <c:pt idx="1241">
                  <c:v>7458258.2990810359</c:v>
                </c:pt>
                <c:pt idx="1242">
                  <c:v>7458794.3236258784</c:v>
                </c:pt>
                <c:pt idx="1243">
                  <c:v>7458696.92049859</c:v>
                </c:pt>
                <c:pt idx="1244">
                  <c:v>7458649.0413798634</c:v>
                </c:pt>
                <c:pt idx="1245">
                  <c:v>7458652.6039389931</c:v>
                </c:pt>
                <c:pt idx="1246">
                  <c:v>7458106.5227241796</c:v>
                </c:pt>
                <c:pt idx="1247">
                  <c:v>7458553.5468448</c:v>
                </c:pt>
                <c:pt idx="1248">
                  <c:v>7458454.6010353602</c:v>
                </c:pt>
                <c:pt idx="1249">
                  <c:v>7458640.9281292316</c:v>
                </c:pt>
                <c:pt idx="1250">
                  <c:v>7458501.5254277615</c:v>
                </c:pt>
                <c:pt idx="1251">
                  <c:v>7457752.0252902638</c:v>
                </c:pt>
                <c:pt idx="1252">
                  <c:v>7458353.6396935442</c:v>
                </c:pt>
                <c:pt idx="1253">
                  <c:v>7458253.7629136443</c:v>
                </c:pt>
                <c:pt idx="1254">
                  <c:v>7457249.6606594762</c:v>
                </c:pt>
                <c:pt idx="1255">
                  <c:v>7458538.5504072225</c:v>
                </c:pt>
                <c:pt idx="1256">
                  <c:v>7458301.5718023255</c:v>
                </c:pt>
                <c:pt idx="1257">
                  <c:v>7457047.5088588633</c:v>
                </c:pt>
                <c:pt idx="1258">
                  <c:v>7457801.6651022881</c:v>
                </c:pt>
                <c:pt idx="1259">
                  <c:v>7458342.2279170332</c:v>
                </c:pt>
                <c:pt idx="1260">
                  <c:v>7457950.9914585305</c:v>
                </c:pt>
                <c:pt idx="1261">
                  <c:v>7458488.3558020703</c:v>
                </c:pt>
                <c:pt idx="1262">
                  <c:v>7458438.2772649592</c:v>
                </c:pt>
                <c:pt idx="1263">
                  <c:v>7458791.3835750185</c:v>
                </c:pt>
                <c:pt idx="1264">
                  <c:v>7458293.7939716736</c:v>
                </c:pt>
                <c:pt idx="1265">
                  <c:v>7458288.257420986</c:v>
                </c:pt>
                <c:pt idx="1266">
                  <c:v>7458289.6713879257</c:v>
                </c:pt>
                <c:pt idx="1267">
                  <c:v>7457600.2293779096</c:v>
                </c:pt>
                <c:pt idx="1268">
                  <c:v>7457348.1111648865</c:v>
                </c:pt>
                <c:pt idx="1269">
                  <c:v>7457448.6162875379</c:v>
                </c:pt>
                <c:pt idx="1270">
                  <c:v>7458141.6989797559</c:v>
                </c:pt>
                <c:pt idx="1271">
                  <c:v>7458283.5766731231</c:v>
                </c:pt>
                <c:pt idx="1272">
                  <c:v>7458334.1874234807</c:v>
                </c:pt>
                <c:pt idx="1273">
                  <c:v>7456592.8046384538</c:v>
                </c:pt>
                <c:pt idx="1274">
                  <c:v>7457846.7439370751</c:v>
                </c:pt>
                <c:pt idx="1275">
                  <c:v>7457745.7940715635</c:v>
                </c:pt>
                <c:pt idx="1276">
                  <c:v>7457986.9393702671</c:v>
                </c:pt>
                <c:pt idx="1277">
                  <c:v>7457646.0767243234</c:v>
                </c:pt>
                <c:pt idx="1278">
                  <c:v>7458182.8304982195</c:v>
                </c:pt>
                <c:pt idx="1279">
                  <c:v>7457894.5715248669</c:v>
                </c:pt>
                <c:pt idx="1280">
                  <c:v>7458030.8221952384</c:v>
                </c:pt>
                <c:pt idx="1281">
                  <c:v>7456238.4292178182</c:v>
                </c:pt>
                <c:pt idx="1282">
                  <c:v>7458333.4710355867</c:v>
                </c:pt>
                <c:pt idx="1283">
                  <c:v>7456641.0852355724</c:v>
                </c:pt>
                <c:pt idx="1284">
                  <c:v>7456288.5047392976</c:v>
                </c:pt>
                <c:pt idx="1285">
                  <c:v>7457930.6236475194</c:v>
                </c:pt>
                <c:pt idx="1286">
                  <c:v>7456591.4981820453</c:v>
                </c:pt>
                <c:pt idx="1287">
                  <c:v>7457933.4516834952</c:v>
                </c:pt>
                <c:pt idx="1288">
                  <c:v>7457827.3919191658</c:v>
                </c:pt>
                <c:pt idx="1289">
                  <c:v>7457443.2221045885</c:v>
                </c:pt>
                <c:pt idx="1290">
                  <c:v>7457841.4919788241</c:v>
                </c:pt>
                <c:pt idx="1291">
                  <c:v>7457878.9961540261</c:v>
                </c:pt>
                <c:pt idx="1292">
                  <c:v>7458281.6683655158</c:v>
                </c:pt>
                <c:pt idx="1293">
                  <c:v>7457877.8371381396</c:v>
                </c:pt>
                <c:pt idx="1294">
                  <c:v>7456890.4385398906</c:v>
                </c:pt>
                <c:pt idx="1295">
                  <c:v>7458230.8992007272</c:v>
                </c:pt>
                <c:pt idx="1296">
                  <c:v>7456186.3816416264</c:v>
                </c:pt>
                <c:pt idx="1297">
                  <c:v>7458383.4256165102</c:v>
                </c:pt>
                <c:pt idx="1298">
                  <c:v>7457291.39346126</c:v>
                </c:pt>
                <c:pt idx="1299">
                  <c:v>7457738.4985549469</c:v>
                </c:pt>
                <c:pt idx="1300">
                  <c:v>7457786.5495626517</c:v>
                </c:pt>
                <c:pt idx="1301">
                  <c:v>7457691.5701098032</c:v>
                </c:pt>
                <c:pt idx="1302">
                  <c:v>7457540.63651272</c:v>
                </c:pt>
                <c:pt idx="1303">
                  <c:v>7457037.573260569</c:v>
                </c:pt>
                <c:pt idx="1304">
                  <c:v>7457632.6161315376</c:v>
                </c:pt>
                <c:pt idx="1305">
                  <c:v>7457584.4990871325</c:v>
                </c:pt>
                <c:pt idx="1306">
                  <c:v>7457628.2688992489</c:v>
                </c:pt>
                <c:pt idx="1307">
                  <c:v>7457723.0203911364</c:v>
                </c:pt>
                <c:pt idx="1308">
                  <c:v>7457337.6286602886</c:v>
                </c:pt>
                <c:pt idx="1309">
                  <c:v>7457528.8221248463</c:v>
                </c:pt>
                <c:pt idx="1310">
                  <c:v>7457386.569283762</c:v>
                </c:pt>
                <c:pt idx="1311">
                  <c:v>7457471.6629542354</c:v>
                </c:pt>
                <c:pt idx="1312">
                  <c:v>7456434.7253917521</c:v>
                </c:pt>
                <c:pt idx="1313">
                  <c:v>7456083.2730413852</c:v>
                </c:pt>
                <c:pt idx="1314">
                  <c:v>7457134.6865824284</c:v>
                </c:pt>
                <c:pt idx="1315">
                  <c:v>7456383.6483195648</c:v>
                </c:pt>
                <c:pt idx="1316">
                  <c:v>7456234.0039997511</c:v>
                </c:pt>
                <c:pt idx="1317">
                  <c:v>7457721.2228871398</c:v>
                </c:pt>
                <c:pt idx="1318">
                  <c:v>7456133.0225825356</c:v>
                </c:pt>
                <c:pt idx="1319">
                  <c:v>7457670.8813303187</c:v>
                </c:pt>
                <c:pt idx="1320">
                  <c:v>7455829.7585629141</c:v>
                </c:pt>
                <c:pt idx="1321">
                  <c:v>7457276.5412299093</c:v>
                </c:pt>
                <c:pt idx="1322">
                  <c:v>7456581.005681362</c:v>
                </c:pt>
                <c:pt idx="1323">
                  <c:v>7457221.1145761618</c:v>
                </c:pt>
                <c:pt idx="1324">
                  <c:v>7456630.6147002634</c:v>
                </c:pt>
                <c:pt idx="1325">
                  <c:v>7457177.4421214005</c:v>
                </c:pt>
                <c:pt idx="1326">
                  <c:v>7457670.2270773547</c:v>
                </c:pt>
                <c:pt idx="1327">
                  <c:v>7456279.5967322001</c:v>
                </c:pt>
                <c:pt idx="1328">
                  <c:v>7457214.3938010875</c:v>
                </c:pt>
                <c:pt idx="1329">
                  <c:v>7457070.7149432991</c:v>
                </c:pt>
                <c:pt idx="1330">
                  <c:v>7457213.9204068789</c:v>
                </c:pt>
                <c:pt idx="1331">
                  <c:v>7457015.5067867609</c:v>
                </c:pt>
                <c:pt idx="1332">
                  <c:v>7457022.4739271477</c:v>
                </c:pt>
                <c:pt idx="1333">
                  <c:v>7456825.4362365576</c:v>
                </c:pt>
                <c:pt idx="1334">
                  <c:v>7456915.9719305718</c:v>
                </c:pt>
                <c:pt idx="1335">
                  <c:v>7456274.7882303037</c:v>
                </c:pt>
                <c:pt idx="1336">
                  <c:v>7456225.1625991901</c:v>
                </c:pt>
                <c:pt idx="1337">
                  <c:v>7456124.7090721903</c:v>
                </c:pt>
                <c:pt idx="1338">
                  <c:v>7457567.5878077121</c:v>
                </c:pt>
                <c:pt idx="1339">
                  <c:v>7456721.3821821306</c:v>
                </c:pt>
                <c:pt idx="1340">
                  <c:v>7457516.745790814</c:v>
                </c:pt>
                <c:pt idx="1341">
                  <c:v>7455774.4439139245</c:v>
                </c:pt>
                <c:pt idx="1342">
                  <c:v>7456911.3588284934</c:v>
                </c:pt>
                <c:pt idx="1343">
                  <c:v>7456722.3824799536</c:v>
                </c:pt>
                <c:pt idx="1344">
                  <c:v>7455522.3582536513</c:v>
                </c:pt>
                <c:pt idx="1345">
                  <c:v>7456861.053343066</c:v>
                </c:pt>
                <c:pt idx="1346">
                  <c:v>7455623.522915544</c:v>
                </c:pt>
                <c:pt idx="1347">
                  <c:v>7456719.3607994663</c:v>
                </c:pt>
                <c:pt idx="1348">
                  <c:v>7456958.4979081666</c:v>
                </c:pt>
                <c:pt idx="1349">
                  <c:v>7456711.9754647408</c:v>
                </c:pt>
                <c:pt idx="1350">
                  <c:v>7455772.8645529086</c:v>
                </c:pt>
                <c:pt idx="1351">
                  <c:v>7456567.333580221</c:v>
                </c:pt>
                <c:pt idx="1352">
                  <c:v>7456655.7196756434</c:v>
                </c:pt>
                <c:pt idx="1353">
                  <c:v>7455922.1747580189</c:v>
                </c:pt>
                <c:pt idx="1354">
                  <c:v>7456657.7748286212</c:v>
                </c:pt>
                <c:pt idx="1355">
                  <c:v>7456221.0510036247</c:v>
                </c:pt>
                <c:pt idx="1356">
                  <c:v>7455370.0295992764</c:v>
                </c:pt>
                <c:pt idx="1357">
                  <c:v>7456957.6957271928</c:v>
                </c:pt>
                <c:pt idx="1358">
                  <c:v>7456319.5342659224</c:v>
                </c:pt>
                <c:pt idx="1359">
                  <c:v>7456559.8306597089</c:v>
                </c:pt>
                <c:pt idx="1360">
                  <c:v>7456906.3177372823</c:v>
                </c:pt>
                <c:pt idx="1361">
                  <c:v>7456507.1350463368</c:v>
                </c:pt>
                <c:pt idx="1362">
                  <c:v>7456512.4428297766</c:v>
                </c:pt>
                <c:pt idx="1363">
                  <c:v>7457109.0101843383</c:v>
                </c:pt>
                <c:pt idx="1364">
                  <c:v>7456167.6296714768</c:v>
                </c:pt>
                <c:pt idx="1365">
                  <c:v>7456459.5886517558</c:v>
                </c:pt>
                <c:pt idx="1366">
                  <c:v>7456905.9463109802</c:v>
                </c:pt>
                <c:pt idx="1367">
                  <c:v>7456703.1017765841</c:v>
                </c:pt>
                <c:pt idx="1368">
                  <c:v>7457159.6295449659</c:v>
                </c:pt>
                <c:pt idx="1369">
                  <c:v>7456215.2508577602</c:v>
                </c:pt>
                <c:pt idx="1370">
                  <c:v>7455617.6560668843</c:v>
                </c:pt>
                <c:pt idx="1371">
                  <c:v>7456453.0659760535</c:v>
                </c:pt>
                <c:pt idx="1372">
                  <c:v>7456905.6042853147</c:v>
                </c:pt>
                <c:pt idx="1373">
                  <c:v>7455714.7748367656</c:v>
                </c:pt>
                <c:pt idx="1374">
                  <c:v>7456551.4366004374</c:v>
                </c:pt>
                <c:pt idx="1375">
                  <c:v>7457108.5574606331</c:v>
                </c:pt>
                <c:pt idx="1376">
                  <c:v>7455265.9618383916</c:v>
                </c:pt>
                <c:pt idx="1377">
                  <c:v>7455862.6740351105</c:v>
                </c:pt>
                <c:pt idx="1378">
                  <c:v>7456249.7873983048</c:v>
                </c:pt>
                <c:pt idx="1379">
                  <c:v>7456203.6935491422</c:v>
                </c:pt>
                <c:pt idx="1380">
                  <c:v>7456157.3360915678</c:v>
                </c:pt>
                <c:pt idx="1381">
                  <c:v>7455912.500174894</c:v>
                </c:pt>
                <c:pt idx="1382">
                  <c:v>7456010.216988408</c:v>
                </c:pt>
                <c:pt idx="1383">
                  <c:v>7456098.3237693394</c:v>
                </c:pt>
                <c:pt idx="1384">
                  <c:v>7455264.8257896192</c:v>
                </c:pt>
                <c:pt idx="1385">
                  <c:v>7456052.4859127849</c:v>
                </c:pt>
                <c:pt idx="1386">
                  <c:v>7455910.2275401996</c:v>
                </c:pt>
                <c:pt idx="1387">
                  <c:v>7456005.2704455275</c:v>
                </c:pt>
                <c:pt idx="1388">
                  <c:v>7455711.9636957645</c:v>
                </c:pt>
                <c:pt idx="1389">
                  <c:v>7456148.5204662681</c:v>
                </c:pt>
                <c:pt idx="1390">
                  <c:v>7455262.2182768602</c:v>
                </c:pt>
                <c:pt idx="1391">
                  <c:v>7455213.6754297167</c:v>
                </c:pt>
                <c:pt idx="1392">
                  <c:v>7455856.1990594249</c:v>
                </c:pt>
                <c:pt idx="1393">
                  <c:v>7455905.2128738621</c:v>
                </c:pt>
                <c:pt idx="1394">
                  <c:v>7456853.811792573</c:v>
                </c:pt>
                <c:pt idx="1395">
                  <c:v>7456247.0980364224</c:v>
                </c:pt>
                <c:pt idx="1396">
                  <c:v>7456144.5042840578</c:v>
                </c:pt>
                <c:pt idx="1397">
                  <c:v>7455707.2811450185</c:v>
                </c:pt>
                <c:pt idx="1398">
                  <c:v>7455360.5672365921</c:v>
                </c:pt>
                <c:pt idx="1399">
                  <c:v>7456295.1276344443</c:v>
                </c:pt>
                <c:pt idx="1400">
                  <c:v>7455509.14752034</c:v>
                </c:pt>
                <c:pt idx="1401">
                  <c:v>7455358.9600840276</c:v>
                </c:pt>
                <c:pt idx="1402">
                  <c:v>7455850.3404893586</c:v>
                </c:pt>
                <c:pt idx="1403">
                  <c:v>7454909.3457070524</c:v>
                </c:pt>
                <c:pt idx="1404">
                  <c:v>7456345.3562398944</c:v>
                </c:pt>
                <c:pt idx="1405">
                  <c:v>7454910.1940796189</c:v>
                </c:pt>
                <c:pt idx="1406">
                  <c:v>7455260.1836300828</c:v>
                </c:pt>
                <c:pt idx="1407">
                  <c:v>7455990.9675069405</c:v>
                </c:pt>
                <c:pt idx="1408">
                  <c:v>7455793.9529210078</c:v>
                </c:pt>
                <c:pt idx="1409">
                  <c:v>7456395.6475829687</c:v>
                </c:pt>
                <c:pt idx="1410">
                  <c:v>7456497.3349057809</c:v>
                </c:pt>
                <c:pt idx="1411">
                  <c:v>7455744.6651217034</c:v>
                </c:pt>
                <c:pt idx="1412">
                  <c:v>7456142.54275712</c:v>
                </c:pt>
                <c:pt idx="1413">
                  <c:v>7455890.1145095974</c:v>
                </c:pt>
                <c:pt idx="1414">
                  <c:v>7456040.990284781</c:v>
                </c:pt>
                <c:pt idx="1415">
                  <c:v>7455840.3875009082</c:v>
                </c:pt>
                <c:pt idx="1416">
                  <c:v>7455598.1629889812</c:v>
                </c:pt>
                <c:pt idx="1417">
                  <c:v>7455641.7916546529</c:v>
                </c:pt>
                <c:pt idx="1418">
                  <c:v>7456446.072749489</c:v>
                </c:pt>
                <c:pt idx="1419">
                  <c:v>7454808.0019975267</c:v>
                </c:pt>
                <c:pt idx="1420">
                  <c:v>7455549.1098703016</c:v>
                </c:pt>
                <c:pt idx="1421">
                  <c:v>7455837.9669129318</c:v>
                </c:pt>
                <c:pt idx="1422">
                  <c:v>7456141.005866562</c:v>
                </c:pt>
                <c:pt idx="1423">
                  <c:v>7454906.1029532794</c:v>
                </c:pt>
                <c:pt idx="1424">
                  <c:v>7455347.0461158492</c:v>
                </c:pt>
                <c:pt idx="1425">
                  <c:v>7455399.0080302069</c:v>
                </c:pt>
                <c:pt idx="1426">
                  <c:v>7456039.7500775242</c:v>
                </c:pt>
                <c:pt idx="1427">
                  <c:v>7455102.1923742024</c:v>
                </c:pt>
                <c:pt idx="1428">
                  <c:v>7455585.388216109</c:v>
                </c:pt>
                <c:pt idx="1429">
                  <c:v>7456292.8675435474</c:v>
                </c:pt>
                <c:pt idx="1430">
                  <c:v>7455199.2653057594</c:v>
                </c:pt>
                <c:pt idx="1431">
                  <c:v>7454803.9318658309</c:v>
                </c:pt>
                <c:pt idx="1432">
                  <c:v>7455195.9782762779</c:v>
                </c:pt>
                <c:pt idx="1433">
                  <c:v>7455200.3779584942</c:v>
                </c:pt>
                <c:pt idx="1434">
                  <c:v>7454704.0057766605</c:v>
                </c:pt>
                <c:pt idx="1435">
                  <c:v>7454704.7910517901</c:v>
                </c:pt>
                <c:pt idx="1436">
                  <c:v>7455147.1468979297</c:v>
                </c:pt>
                <c:pt idx="1437">
                  <c:v>7456394.6315892925</c:v>
                </c:pt>
                <c:pt idx="1438">
                  <c:v>7455189.1469422914</c:v>
                </c:pt>
                <c:pt idx="1439">
                  <c:v>7455433.0641589751</c:v>
                </c:pt>
                <c:pt idx="1440">
                  <c:v>7455289.2643712386</c:v>
                </c:pt>
                <c:pt idx="1441">
                  <c:v>7454751.4599624043</c:v>
                </c:pt>
                <c:pt idx="1442">
                  <c:v>7455333.2771678176</c:v>
                </c:pt>
                <c:pt idx="1443">
                  <c:v>7455785.5504561812</c:v>
                </c:pt>
                <c:pt idx="1444">
                  <c:v>7455048.495606673</c:v>
                </c:pt>
                <c:pt idx="1445">
                  <c:v>7455190.0735696601</c:v>
                </c:pt>
                <c:pt idx="1446">
                  <c:v>7455185.3811170245</c:v>
                </c:pt>
                <c:pt idx="1447">
                  <c:v>7456038.3735401435</c:v>
                </c:pt>
                <c:pt idx="1448">
                  <c:v>7454798.9616454989</c:v>
                </c:pt>
                <c:pt idx="1449">
                  <c:v>7455430.5124477614</c:v>
                </c:pt>
                <c:pt idx="1450">
                  <c:v>7455582.0003829487</c:v>
                </c:pt>
                <c:pt idx="1451">
                  <c:v>7454998.680974517</c:v>
                </c:pt>
                <c:pt idx="1452">
                  <c:v>7455035.1888574045</c:v>
                </c:pt>
                <c:pt idx="1453">
                  <c:v>7455089.030116505</c:v>
                </c:pt>
                <c:pt idx="1454">
                  <c:v>7455130.0748060662</c:v>
                </c:pt>
                <c:pt idx="1455">
                  <c:v>7455043.9748671101</c:v>
                </c:pt>
                <c:pt idx="1456">
                  <c:v>7456038.1095883679</c:v>
                </c:pt>
                <c:pt idx="1457">
                  <c:v>7455033.2821918698</c:v>
                </c:pt>
                <c:pt idx="1458">
                  <c:v>7455129.2596045844</c:v>
                </c:pt>
                <c:pt idx="1459">
                  <c:v>7454797.3325853562</c:v>
                </c:pt>
                <c:pt idx="1460">
                  <c:v>7454744.9003982777</c:v>
                </c:pt>
                <c:pt idx="1461">
                  <c:v>7454500.4633075492</c:v>
                </c:pt>
                <c:pt idx="1462">
                  <c:v>7456088.7389694583</c:v>
                </c:pt>
                <c:pt idx="1463">
                  <c:v>7454980.4581561889</c:v>
                </c:pt>
                <c:pt idx="1464">
                  <c:v>7455327.4753178842</c:v>
                </c:pt>
                <c:pt idx="1465">
                  <c:v>7454600.6026585707</c:v>
                </c:pt>
                <c:pt idx="1466">
                  <c:v>7454936.9667715579</c:v>
                </c:pt>
                <c:pt idx="1467">
                  <c:v>7455176.7234936841</c:v>
                </c:pt>
                <c:pt idx="1468">
                  <c:v>7455682.0336347856</c:v>
                </c:pt>
                <c:pt idx="1469">
                  <c:v>7454698.3658956811</c:v>
                </c:pt>
                <c:pt idx="1470">
                  <c:v>7454787.8429147648</c:v>
                </c:pt>
                <c:pt idx="1471">
                  <c:v>7454887.8610545611</c:v>
                </c:pt>
                <c:pt idx="1472">
                  <c:v>7454792.1701523578</c:v>
                </c:pt>
                <c:pt idx="1473">
                  <c:v>7454499.4988120049</c:v>
                </c:pt>
                <c:pt idx="1474">
                  <c:v>7455123.9712542947</c:v>
                </c:pt>
                <c:pt idx="1475">
                  <c:v>7455377.1581718335</c:v>
                </c:pt>
                <c:pt idx="1476">
                  <c:v>7455935.6793705076</c:v>
                </c:pt>
                <c:pt idx="1477">
                  <c:v>7455376.7804136295</c:v>
                </c:pt>
                <c:pt idx="1478">
                  <c:v>7455579.7077099215</c:v>
                </c:pt>
                <c:pt idx="1479">
                  <c:v>7454399.0504093505</c:v>
                </c:pt>
                <c:pt idx="1480">
                  <c:v>7454923.0337097915</c:v>
                </c:pt>
                <c:pt idx="1481">
                  <c:v>7454822.4604021506</c:v>
                </c:pt>
                <c:pt idx="1482">
                  <c:v>7454724.5423202785</c:v>
                </c:pt>
                <c:pt idx="1483">
                  <c:v>7455123.4713851353</c:v>
                </c:pt>
                <c:pt idx="1484">
                  <c:v>7454872.7234582575</c:v>
                </c:pt>
                <c:pt idx="1485">
                  <c:v>7454722.0219088495</c:v>
                </c:pt>
                <c:pt idx="1486">
                  <c:v>7454682.8339565983</c:v>
                </c:pt>
                <c:pt idx="1487">
                  <c:v>7454396.2613373976</c:v>
                </c:pt>
                <c:pt idx="1488">
                  <c:v>7454725.383637635</c:v>
                </c:pt>
                <c:pt idx="1489">
                  <c:v>7454495.7797668325</c:v>
                </c:pt>
                <c:pt idx="1490">
                  <c:v>7454586.9119011294</c:v>
                </c:pt>
                <c:pt idx="1491">
                  <c:v>7454590.3243466634</c:v>
                </c:pt>
                <c:pt idx="1492">
                  <c:v>7455223.4170752419</c:v>
                </c:pt>
                <c:pt idx="1493">
                  <c:v>7454635.7413755516</c:v>
                </c:pt>
                <c:pt idx="1494">
                  <c:v>7454585.8109043417</c:v>
                </c:pt>
                <c:pt idx="1495">
                  <c:v>7454245.8084401917</c:v>
                </c:pt>
                <c:pt idx="1496">
                  <c:v>7454346.1218931461</c:v>
                </c:pt>
                <c:pt idx="1497">
                  <c:v>7454439.9248276539</c:v>
                </c:pt>
                <c:pt idx="1498">
                  <c:v>7454487.0914921463</c:v>
                </c:pt>
                <c:pt idx="1499">
                  <c:v>7454570.6382269152</c:v>
                </c:pt>
                <c:pt idx="1500">
                  <c:v>7454769.3335736934</c:v>
                </c:pt>
                <c:pt idx="1501">
                  <c:v>7454576.027736444</c:v>
                </c:pt>
                <c:pt idx="1502">
                  <c:v>7455426.423971517</c:v>
                </c:pt>
                <c:pt idx="1503">
                  <c:v>7454575.0976171521</c:v>
                </c:pt>
                <c:pt idx="1504">
                  <c:v>7454484.8496105801</c:v>
                </c:pt>
                <c:pt idx="1505">
                  <c:v>7454478.7823644457</c:v>
                </c:pt>
                <c:pt idx="1506">
                  <c:v>7454569.8020635843</c:v>
                </c:pt>
                <c:pt idx="1507">
                  <c:v>7454576.9418005226</c:v>
                </c:pt>
                <c:pt idx="1508">
                  <c:v>7454818.4921499426</c:v>
                </c:pt>
                <c:pt idx="1509">
                  <c:v>7454292.980876185</c:v>
                </c:pt>
                <c:pt idx="1510">
                  <c:v>7454480.657598949</c:v>
                </c:pt>
                <c:pt idx="1511">
                  <c:v>7454492.3160789069</c:v>
                </c:pt>
                <c:pt idx="1512">
                  <c:v>7454666.6980786622</c:v>
                </c:pt>
                <c:pt idx="1513">
                  <c:v>7454387.481673466</c:v>
                </c:pt>
                <c:pt idx="1514">
                  <c:v>7454475.8753936235</c:v>
                </c:pt>
                <c:pt idx="1515">
                  <c:v>7455121.0690851565</c:v>
                </c:pt>
                <c:pt idx="1516">
                  <c:v>7454666.0833330043</c:v>
                </c:pt>
                <c:pt idx="1517">
                  <c:v>7454244.7580066938</c:v>
                </c:pt>
                <c:pt idx="1518">
                  <c:v>7454476.8124522287</c:v>
                </c:pt>
                <c:pt idx="1519">
                  <c:v>7454868.0016424209</c:v>
                </c:pt>
                <c:pt idx="1520">
                  <c:v>7455629.7112317011</c:v>
                </c:pt>
                <c:pt idx="1521">
                  <c:v>7455222.7313548978</c:v>
                </c:pt>
                <c:pt idx="1522">
                  <c:v>7455476.9462524448</c:v>
                </c:pt>
                <c:pt idx="1523">
                  <c:v>7454665.4818071164</c:v>
                </c:pt>
                <c:pt idx="1524">
                  <c:v>7454318.1921107257</c:v>
                </c:pt>
                <c:pt idx="1525">
                  <c:v>7455425.80647856</c:v>
                </c:pt>
                <c:pt idx="1526">
                  <c:v>7454264.586599106</c:v>
                </c:pt>
                <c:pt idx="1527">
                  <c:v>7454313.9416886503</c:v>
                </c:pt>
                <c:pt idx="1528">
                  <c:v>7454235.6727797873</c:v>
                </c:pt>
                <c:pt idx="1529">
                  <c:v>7454319.0810947819</c:v>
                </c:pt>
                <c:pt idx="1530">
                  <c:v>7454326.6119840425</c:v>
                </c:pt>
                <c:pt idx="1531">
                  <c:v>7454765.569690682</c:v>
                </c:pt>
                <c:pt idx="1532">
                  <c:v>7454363.3747850275</c:v>
                </c:pt>
                <c:pt idx="1533">
                  <c:v>7454138.2444587853</c:v>
                </c:pt>
                <c:pt idx="1534">
                  <c:v>7454362.6506672269</c:v>
                </c:pt>
                <c:pt idx="1535">
                  <c:v>7455171.1877544178</c:v>
                </c:pt>
                <c:pt idx="1536">
                  <c:v>7454214.4024719633</c:v>
                </c:pt>
                <c:pt idx="1537">
                  <c:v>7454215.2546564657</c:v>
                </c:pt>
                <c:pt idx="1538">
                  <c:v>7454225.5035502501</c:v>
                </c:pt>
                <c:pt idx="1539">
                  <c:v>7454187.523765211</c:v>
                </c:pt>
                <c:pt idx="1540">
                  <c:v>7454211.1241786014</c:v>
                </c:pt>
                <c:pt idx="1541">
                  <c:v>7454411.0573278731</c:v>
                </c:pt>
                <c:pt idx="1542">
                  <c:v>7454310.2952255979</c:v>
                </c:pt>
                <c:pt idx="1543">
                  <c:v>7454309.664749396</c:v>
                </c:pt>
                <c:pt idx="1544">
                  <c:v>7454088.4821094228</c:v>
                </c:pt>
                <c:pt idx="1545">
                  <c:v>7454815.428564379</c:v>
                </c:pt>
                <c:pt idx="1546">
                  <c:v>7454562.4479551045</c:v>
                </c:pt>
                <c:pt idx="1547">
                  <c:v>7454116.8711459944</c:v>
                </c:pt>
                <c:pt idx="1548">
                  <c:v>7454227.4727286249</c:v>
                </c:pt>
                <c:pt idx="1549">
                  <c:v>7454134.8769722208</c:v>
                </c:pt>
                <c:pt idx="1550">
                  <c:v>7454175.4280145848</c:v>
                </c:pt>
                <c:pt idx="1551">
                  <c:v>7454120.6275344063</c:v>
                </c:pt>
                <c:pt idx="1552">
                  <c:v>7454662.8004714902</c:v>
                </c:pt>
                <c:pt idx="1553">
                  <c:v>7454110.6921128193</c:v>
                </c:pt>
                <c:pt idx="1554">
                  <c:v>7454180.7224827511</c:v>
                </c:pt>
                <c:pt idx="1555">
                  <c:v>7454038.4386052266</c:v>
                </c:pt>
                <c:pt idx="1556">
                  <c:v>7454259.9331491739</c:v>
                </c:pt>
                <c:pt idx="1557">
                  <c:v>7454040.1744147604</c:v>
                </c:pt>
                <c:pt idx="1558">
                  <c:v>7454612.1660785163</c:v>
                </c:pt>
                <c:pt idx="1559">
                  <c:v>7454128.5763790105</c:v>
                </c:pt>
                <c:pt idx="1560">
                  <c:v>7454459.993442053</c:v>
                </c:pt>
                <c:pt idx="1561">
                  <c:v>7454114.9667344913</c:v>
                </c:pt>
                <c:pt idx="1562">
                  <c:v>7454115.9030158082</c:v>
                </c:pt>
                <c:pt idx="1563">
                  <c:v>7454159.319296483</c:v>
                </c:pt>
                <c:pt idx="1564">
                  <c:v>7454358.9305828167</c:v>
                </c:pt>
                <c:pt idx="1565">
                  <c:v>7454075.4380376544</c:v>
                </c:pt>
                <c:pt idx="1566">
                  <c:v>7453988.2720168307</c:v>
                </c:pt>
                <c:pt idx="1567">
                  <c:v>7454079.7830944294</c:v>
                </c:pt>
                <c:pt idx="1568">
                  <c:v>7454712.7674089186</c:v>
                </c:pt>
                <c:pt idx="1569">
                  <c:v>7454127.438880844</c:v>
                </c:pt>
                <c:pt idx="1570">
                  <c:v>7454560.4400798753</c:v>
                </c:pt>
                <c:pt idx="1571">
                  <c:v>7454109.814093384</c:v>
                </c:pt>
                <c:pt idx="1572">
                  <c:v>7454012.0115219224</c:v>
                </c:pt>
                <c:pt idx="1573">
                  <c:v>7454966.853086777</c:v>
                </c:pt>
                <c:pt idx="1574">
                  <c:v>7454056.579967998</c:v>
                </c:pt>
                <c:pt idx="1575">
                  <c:v>7453989.795320766</c:v>
                </c:pt>
                <c:pt idx="1576">
                  <c:v>7454077.428743057</c:v>
                </c:pt>
                <c:pt idx="1577">
                  <c:v>7453967.4962582132</c:v>
                </c:pt>
                <c:pt idx="1578">
                  <c:v>7454408.5557962395</c:v>
                </c:pt>
                <c:pt idx="1579">
                  <c:v>7453983.0866860878</c:v>
                </c:pt>
                <c:pt idx="1580">
                  <c:v>7454015.6473997589</c:v>
                </c:pt>
                <c:pt idx="1581">
                  <c:v>7453936.0967539903</c:v>
                </c:pt>
                <c:pt idx="1582">
                  <c:v>7453935.0264368942</c:v>
                </c:pt>
                <c:pt idx="1583">
                  <c:v>7453966.5117625007</c:v>
                </c:pt>
                <c:pt idx="1584">
                  <c:v>7454104.4418610232</c:v>
                </c:pt>
                <c:pt idx="1585">
                  <c:v>7454458.795793673</c:v>
                </c:pt>
                <c:pt idx="1586">
                  <c:v>7454814.0102929864</c:v>
                </c:pt>
                <c:pt idx="1587">
                  <c:v>7454712.2282162495</c:v>
                </c:pt>
                <c:pt idx="1588">
                  <c:v>7453958.3927279934</c:v>
                </c:pt>
                <c:pt idx="1589">
                  <c:v>7453918.2951751035</c:v>
                </c:pt>
                <c:pt idx="1590">
                  <c:v>7453885.9282244081</c:v>
                </c:pt>
                <c:pt idx="1591">
                  <c:v>7453917.3463392751</c:v>
                </c:pt>
                <c:pt idx="1592">
                  <c:v>7453971.1711988654</c:v>
                </c:pt>
                <c:pt idx="1593">
                  <c:v>7454054.593721319</c:v>
                </c:pt>
                <c:pt idx="1594">
                  <c:v>7453978.7114339182</c:v>
                </c:pt>
                <c:pt idx="1595">
                  <c:v>7454306.1635079663</c:v>
                </c:pt>
                <c:pt idx="1596">
                  <c:v>7453963.6525042066</c:v>
                </c:pt>
                <c:pt idx="1597">
                  <c:v>7453965.4787246482</c:v>
                </c:pt>
                <c:pt idx="1598">
                  <c:v>7453904.9851989085</c:v>
                </c:pt>
                <c:pt idx="1599">
                  <c:v>7453835.6444163527</c:v>
                </c:pt>
                <c:pt idx="1600">
                  <c:v>7453879.3458504071</c:v>
                </c:pt>
                <c:pt idx="1601">
                  <c:v>7453906.5389206726</c:v>
                </c:pt>
                <c:pt idx="1602">
                  <c:v>7454661.4796384946</c:v>
                </c:pt>
                <c:pt idx="1603">
                  <c:v>7453877.941850625</c:v>
                </c:pt>
                <c:pt idx="1604">
                  <c:v>7453860.7203647597</c:v>
                </c:pt>
                <c:pt idx="1605">
                  <c:v>7453836.4565617302</c:v>
                </c:pt>
                <c:pt idx="1606">
                  <c:v>7453831.368462597</c:v>
                </c:pt>
                <c:pt idx="1607">
                  <c:v>7454205.4025149513</c:v>
                </c:pt>
                <c:pt idx="1608">
                  <c:v>7453925.2409071596</c:v>
                </c:pt>
                <c:pt idx="1609">
                  <c:v>7453875.3550143624</c:v>
                </c:pt>
                <c:pt idx="1610">
                  <c:v>7454661.2288350547</c:v>
                </c:pt>
                <c:pt idx="1611">
                  <c:v>7453871.06481966</c:v>
                </c:pt>
                <c:pt idx="1612">
                  <c:v>7454864.8625286706</c:v>
                </c:pt>
                <c:pt idx="1613">
                  <c:v>7453857.9703166122</c:v>
                </c:pt>
                <c:pt idx="1614">
                  <c:v>7454509.0806781882</c:v>
                </c:pt>
                <c:pt idx="1615">
                  <c:v>7454053.9549738504</c:v>
                </c:pt>
                <c:pt idx="1616">
                  <c:v>7453918.9994594604</c:v>
                </c:pt>
                <c:pt idx="1617">
                  <c:v>7454864.7910681134</c:v>
                </c:pt>
                <c:pt idx="1618">
                  <c:v>7453858.8219719585</c:v>
                </c:pt>
                <c:pt idx="1619">
                  <c:v>7453915.2801780766</c:v>
                </c:pt>
                <c:pt idx="1620">
                  <c:v>7454205.8544979868</c:v>
                </c:pt>
                <c:pt idx="1621">
                  <c:v>7453924.0106928572</c:v>
                </c:pt>
                <c:pt idx="1622">
                  <c:v>7454004.150254922</c:v>
                </c:pt>
                <c:pt idx="1623">
                  <c:v>7453876.376383095</c:v>
                </c:pt>
                <c:pt idx="1624">
                  <c:v>7453969.0073760981</c:v>
                </c:pt>
                <c:pt idx="1625">
                  <c:v>7453869.9208145812</c:v>
                </c:pt>
                <c:pt idx="1626">
                  <c:v>7454712.0172409406</c:v>
                </c:pt>
                <c:pt idx="1627">
                  <c:v>7454306.1311161742</c:v>
                </c:pt>
                <c:pt idx="1628">
                  <c:v>7453914.2878414346</c:v>
                </c:pt>
                <c:pt idx="1629">
                  <c:v>7453908.070056499</c:v>
                </c:pt>
                <c:pt idx="1630">
                  <c:v>7453826.634622992</c:v>
                </c:pt>
                <c:pt idx="1631">
                  <c:v>7453955.8836858748</c:v>
                </c:pt>
                <c:pt idx="1632">
                  <c:v>7453829.4467520546</c:v>
                </c:pt>
                <c:pt idx="1633">
                  <c:v>7453910.6449885163</c:v>
                </c:pt>
                <c:pt idx="1634">
                  <c:v>7454458.0785810445</c:v>
                </c:pt>
                <c:pt idx="1635">
                  <c:v>7453881.9741727402</c:v>
                </c:pt>
                <c:pt idx="1636">
                  <c:v>7453953.7814743211</c:v>
                </c:pt>
                <c:pt idx="1637">
                  <c:v>7453964.3285806868</c:v>
                </c:pt>
                <c:pt idx="1638">
                  <c:v>7454864.8618927356</c:v>
                </c:pt>
                <c:pt idx="1639">
                  <c:v>7453784.1269000089</c:v>
                </c:pt>
                <c:pt idx="1640">
                  <c:v>7454104.9184260247</c:v>
                </c:pt>
                <c:pt idx="1641">
                  <c:v>7454019.0059693847</c:v>
                </c:pt>
                <c:pt idx="1642">
                  <c:v>7453781.2070982885</c:v>
                </c:pt>
                <c:pt idx="1643">
                  <c:v>7454057.1094184695</c:v>
                </c:pt>
                <c:pt idx="1644">
                  <c:v>7454255.9127820991</c:v>
                </c:pt>
                <c:pt idx="1645">
                  <c:v>7453970.7735246671</c:v>
                </c:pt>
                <c:pt idx="1646">
                  <c:v>7453960.7076175474</c:v>
                </c:pt>
                <c:pt idx="1647">
                  <c:v>7453931.2549922327</c:v>
                </c:pt>
                <c:pt idx="1648">
                  <c:v>7453962.495868342</c:v>
                </c:pt>
                <c:pt idx="1649">
                  <c:v>7453924.880879947</c:v>
                </c:pt>
                <c:pt idx="1650">
                  <c:v>7454458.7454343876</c:v>
                </c:pt>
                <c:pt idx="1651">
                  <c:v>7453973.7704412742</c:v>
                </c:pt>
                <c:pt idx="1652">
                  <c:v>7454056.4050467331</c:v>
                </c:pt>
                <c:pt idx="1653">
                  <c:v>7453878.7737701144</c:v>
                </c:pt>
                <c:pt idx="1654">
                  <c:v>7453967.0242665336</c:v>
                </c:pt>
                <c:pt idx="1655">
                  <c:v>7453886.8184731649</c:v>
                </c:pt>
                <c:pt idx="1656">
                  <c:v>7454661.4663073858</c:v>
                </c:pt>
                <c:pt idx="1657">
                  <c:v>7453935.0475863805</c:v>
                </c:pt>
                <c:pt idx="1658">
                  <c:v>7453966.9780911785</c:v>
                </c:pt>
                <c:pt idx="1659">
                  <c:v>7454307.7973229019</c:v>
                </c:pt>
                <c:pt idx="1660">
                  <c:v>7454358.3245081985</c:v>
                </c:pt>
                <c:pt idx="1661">
                  <c:v>7454257.3063845802</c:v>
                </c:pt>
                <c:pt idx="1662">
                  <c:v>7455017.7748764521</c:v>
                </c:pt>
                <c:pt idx="1663">
                  <c:v>7454007.551668616</c:v>
                </c:pt>
                <c:pt idx="1664">
                  <c:v>7454560.3816047246</c:v>
                </c:pt>
                <c:pt idx="1665">
                  <c:v>7454408.4653773298</c:v>
                </c:pt>
                <c:pt idx="1666">
                  <c:v>7454114.4819699572</c:v>
                </c:pt>
                <c:pt idx="1667">
                  <c:v>7454060.9229088081</c:v>
                </c:pt>
                <c:pt idx="1668">
                  <c:v>7453884.8987048464</c:v>
                </c:pt>
                <c:pt idx="1669">
                  <c:v>7454014.2665246278</c:v>
                </c:pt>
                <c:pt idx="1670">
                  <c:v>7454661.7344950307</c:v>
                </c:pt>
                <c:pt idx="1671">
                  <c:v>7454024.584208128</c:v>
                </c:pt>
                <c:pt idx="1672">
                  <c:v>7454111.0865441272</c:v>
                </c:pt>
                <c:pt idx="1673">
                  <c:v>7454118.0097119948</c:v>
                </c:pt>
                <c:pt idx="1674">
                  <c:v>7454157.6861196142</c:v>
                </c:pt>
                <c:pt idx="1675">
                  <c:v>7454712.7275728695</c:v>
                </c:pt>
                <c:pt idx="1676">
                  <c:v>7454122.5798399011</c:v>
                </c:pt>
                <c:pt idx="1677">
                  <c:v>7454078.7271802342</c:v>
                </c:pt>
                <c:pt idx="1678">
                  <c:v>7454611.3692542594</c:v>
                </c:pt>
                <c:pt idx="1679">
                  <c:v>7454079.8712857328</c:v>
                </c:pt>
                <c:pt idx="1680">
                  <c:v>7454713.0305265822</c:v>
                </c:pt>
                <c:pt idx="1681">
                  <c:v>7454161.2739076903</c:v>
                </c:pt>
                <c:pt idx="1682">
                  <c:v>7453933.722701774</c:v>
                </c:pt>
                <c:pt idx="1683">
                  <c:v>7454309.4145186888</c:v>
                </c:pt>
                <c:pt idx="1684">
                  <c:v>7454260.3193115769</c:v>
                </c:pt>
                <c:pt idx="1685">
                  <c:v>7454112.6967218667</c:v>
                </c:pt>
                <c:pt idx="1686">
                  <c:v>7454074.4845509157</c:v>
                </c:pt>
                <c:pt idx="1687">
                  <c:v>7454967.1860117838</c:v>
                </c:pt>
                <c:pt idx="1688">
                  <c:v>7454124.4724017596</c:v>
                </c:pt>
                <c:pt idx="1689">
                  <c:v>7454036.7217613626</c:v>
                </c:pt>
                <c:pt idx="1690">
                  <c:v>7454168.0527718812</c:v>
                </c:pt>
                <c:pt idx="1691">
                  <c:v>7454171.68543268</c:v>
                </c:pt>
                <c:pt idx="1692">
                  <c:v>7454128.5163126932</c:v>
                </c:pt>
                <c:pt idx="1693">
                  <c:v>7454038.4824873703</c:v>
                </c:pt>
                <c:pt idx="1694">
                  <c:v>7453986.6403310364</c:v>
                </c:pt>
                <c:pt idx="1695">
                  <c:v>7454212.2340338742</c:v>
                </c:pt>
                <c:pt idx="1696">
                  <c:v>7454361.0009135464</c:v>
                </c:pt>
                <c:pt idx="1697">
                  <c:v>7454714.0357618928</c:v>
                </c:pt>
                <c:pt idx="1698">
                  <c:v>7454080.9325639084</c:v>
                </c:pt>
                <c:pt idx="1699">
                  <c:v>7455018.4189208681</c:v>
                </c:pt>
                <c:pt idx="1700">
                  <c:v>7454271.7720562341</c:v>
                </c:pt>
                <c:pt idx="1701">
                  <c:v>7454511.7275661426</c:v>
                </c:pt>
                <c:pt idx="1702">
                  <c:v>7454083.6250129603</c:v>
                </c:pt>
                <c:pt idx="1703">
                  <c:v>7454034.1499808552</c:v>
                </c:pt>
                <c:pt idx="1704">
                  <c:v>7454223.4847646356</c:v>
                </c:pt>
                <c:pt idx="1705">
                  <c:v>7454612.4115291946</c:v>
                </c:pt>
                <c:pt idx="1706">
                  <c:v>7454363.670536737</c:v>
                </c:pt>
                <c:pt idx="1707">
                  <c:v>7455170.9636095287</c:v>
                </c:pt>
                <c:pt idx="1708">
                  <c:v>7454264.7793480298</c:v>
                </c:pt>
                <c:pt idx="1709">
                  <c:v>7454129.4321256056</c:v>
                </c:pt>
                <c:pt idx="1710">
                  <c:v>7454513.3530801162</c:v>
                </c:pt>
                <c:pt idx="1711">
                  <c:v>7454276.263750637</c:v>
                </c:pt>
                <c:pt idx="1712">
                  <c:v>7454277.2390761878</c:v>
                </c:pt>
                <c:pt idx="1713">
                  <c:v>7454090.1237785965</c:v>
                </c:pt>
                <c:pt idx="1714">
                  <c:v>7454765.7875734828</c:v>
                </c:pt>
                <c:pt idx="1715">
                  <c:v>7454418.5429272791</c:v>
                </c:pt>
                <c:pt idx="1716">
                  <c:v>7454614.7540783612</c:v>
                </c:pt>
                <c:pt idx="1717">
                  <c:v>7455374.8063761313</c:v>
                </c:pt>
                <c:pt idx="1718">
                  <c:v>7454566.8982720096</c:v>
                </c:pt>
                <c:pt idx="1719">
                  <c:v>7454377.242355641</c:v>
                </c:pt>
                <c:pt idx="1720">
                  <c:v>7454517.353295886</c:v>
                </c:pt>
                <c:pt idx="1721">
                  <c:v>7454280.1546309451</c:v>
                </c:pt>
                <c:pt idx="1722">
                  <c:v>7454135.9014934804</c:v>
                </c:pt>
                <c:pt idx="1723">
                  <c:v>7455273.149129834</c:v>
                </c:pt>
                <c:pt idx="1724">
                  <c:v>7455272.9516132195</c:v>
                </c:pt>
                <c:pt idx="1725">
                  <c:v>7454329.1163889803</c:v>
                </c:pt>
                <c:pt idx="1726">
                  <c:v>7455019.63388051</c:v>
                </c:pt>
                <c:pt idx="1727">
                  <c:v>7454183.8978586746</c:v>
                </c:pt>
                <c:pt idx="1728">
                  <c:v>7455476.7265918646</c:v>
                </c:pt>
                <c:pt idx="1729">
                  <c:v>7454423.6802296313</c:v>
                </c:pt>
                <c:pt idx="1730">
                  <c:v>7454471.1748567848</c:v>
                </c:pt>
                <c:pt idx="1731">
                  <c:v>7454918.7573288819</c:v>
                </c:pt>
                <c:pt idx="1732">
                  <c:v>7454572.2904441245</c:v>
                </c:pt>
                <c:pt idx="1733">
                  <c:v>7454523.8865198046</c:v>
                </c:pt>
                <c:pt idx="1734">
                  <c:v>7454527.4251975073</c:v>
                </c:pt>
                <c:pt idx="1735">
                  <c:v>7454524.7285106899</c:v>
                </c:pt>
                <c:pt idx="1736">
                  <c:v>7454242.8047997393</c:v>
                </c:pt>
                <c:pt idx="1737">
                  <c:v>7454818.1473225448</c:v>
                </c:pt>
                <c:pt idx="1738">
                  <c:v>7454668.8340961663</c:v>
                </c:pt>
                <c:pt idx="1739">
                  <c:v>7454334.2039050991</c:v>
                </c:pt>
                <c:pt idx="1740">
                  <c:v>7454620.8143762741</c:v>
                </c:pt>
                <c:pt idx="1741">
                  <c:v>7454624.9713419573</c:v>
                </c:pt>
                <c:pt idx="1742">
                  <c:v>7454528.2638868382</c:v>
                </c:pt>
                <c:pt idx="1743">
                  <c:v>7454336.667891359</c:v>
                </c:pt>
                <c:pt idx="1744">
                  <c:v>7454239.9352499498</c:v>
                </c:pt>
                <c:pt idx="1745">
                  <c:v>7454529.1128148735</c:v>
                </c:pt>
                <c:pt idx="1746">
                  <c:v>7454821.1276608137</c:v>
                </c:pt>
                <c:pt idx="1747">
                  <c:v>7454870.8485596878</c:v>
                </c:pt>
                <c:pt idx="1748">
                  <c:v>7454623.2110278718</c:v>
                </c:pt>
                <c:pt idx="1749">
                  <c:v>7454628.4148614062</c:v>
                </c:pt>
                <c:pt idx="1750">
                  <c:v>7455426.3663358269</c:v>
                </c:pt>
                <c:pt idx="1751">
                  <c:v>7454769.4817434652</c:v>
                </c:pt>
                <c:pt idx="1752">
                  <c:v>7454433.8748153951</c:v>
                </c:pt>
                <c:pt idx="1753">
                  <c:v>7454292.7335552052</c:v>
                </c:pt>
                <c:pt idx="1754">
                  <c:v>7454482.8309079269</c:v>
                </c:pt>
                <c:pt idx="1755">
                  <c:v>7455072.146956997</c:v>
                </c:pt>
                <c:pt idx="1756">
                  <c:v>7454721.2297321688</c:v>
                </c:pt>
                <c:pt idx="1757">
                  <c:v>7454920.1126901386</c:v>
                </c:pt>
                <c:pt idx="1758">
                  <c:v>7454625.7523556957</c:v>
                </c:pt>
                <c:pt idx="1759">
                  <c:v>7454673.3383013066</c:v>
                </c:pt>
                <c:pt idx="1760">
                  <c:v>7454340.6812681518</c:v>
                </c:pt>
                <c:pt idx="1761">
                  <c:v>7454921.820420892</c:v>
                </c:pt>
                <c:pt idx="1762">
                  <c:v>7455274.5863516545</c:v>
                </c:pt>
                <c:pt idx="1763">
                  <c:v>7454728.5636360552</c:v>
                </c:pt>
                <c:pt idx="1764">
                  <c:v>7454729.4277940216</c:v>
                </c:pt>
                <c:pt idx="1765">
                  <c:v>7454342.7483711904</c:v>
                </c:pt>
                <c:pt idx="1766">
                  <c:v>7454873.4572526338</c:v>
                </c:pt>
                <c:pt idx="1767">
                  <c:v>7455731.699836039</c:v>
                </c:pt>
                <c:pt idx="1768">
                  <c:v>7455477.6227426911</c:v>
                </c:pt>
                <c:pt idx="1769">
                  <c:v>7455173.2992254952</c:v>
                </c:pt>
                <c:pt idx="1770">
                  <c:v>7454344.4868707694</c:v>
                </c:pt>
                <c:pt idx="1771">
                  <c:v>7454388.8080742816</c:v>
                </c:pt>
                <c:pt idx="1772">
                  <c:v>7454629.2003025142</c:v>
                </c:pt>
                <c:pt idx="1773">
                  <c:v>7455427.2377642626</c:v>
                </c:pt>
                <c:pt idx="1774">
                  <c:v>7454342.6974384934</c:v>
                </c:pt>
                <c:pt idx="1775">
                  <c:v>7454435.9091456365</c:v>
                </c:pt>
                <c:pt idx="1776">
                  <c:v>7454386.1239375426</c:v>
                </c:pt>
                <c:pt idx="1777">
                  <c:v>7454534.6566309268</c:v>
                </c:pt>
                <c:pt idx="1778">
                  <c:v>7454632.741457562</c:v>
                </c:pt>
                <c:pt idx="1779">
                  <c:v>7454580.8193719937</c:v>
                </c:pt>
                <c:pt idx="1780">
                  <c:v>7454533.6380767236</c:v>
                </c:pt>
                <c:pt idx="1781">
                  <c:v>7454973.4136777846</c:v>
                </c:pt>
                <c:pt idx="1782">
                  <c:v>7455022.6234485088</c:v>
                </c:pt>
                <c:pt idx="1783">
                  <c:v>7455274.9174191738</c:v>
                </c:pt>
                <c:pt idx="1784">
                  <c:v>7454633.6703068074</c:v>
                </c:pt>
                <c:pt idx="1785">
                  <c:v>7454390.1768680131</c:v>
                </c:pt>
                <c:pt idx="1786">
                  <c:v>7454585.5871977173</c:v>
                </c:pt>
                <c:pt idx="1787">
                  <c:v>7455477.9131787969</c:v>
                </c:pt>
                <c:pt idx="1788">
                  <c:v>7454823.8919622079</c:v>
                </c:pt>
                <c:pt idx="1789">
                  <c:v>7454875.6445687171</c:v>
                </c:pt>
                <c:pt idx="1790">
                  <c:v>7454391.4264899222</c:v>
                </c:pt>
                <c:pt idx="1791">
                  <c:v>7455630.6036274182</c:v>
                </c:pt>
                <c:pt idx="1792">
                  <c:v>7454536.6375502991</c:v>
                </c:pt>
                <c:pt idx="1793">
                  <c:v>7454392.4813359249</c:v>
                </c:pt>
                <c:pt idx="1794">
                  <c:v>7454827.8621628601</c:v>
                </c:pt>
                <c:pt idx="1795">
                  <c:v>7454876.4045946775</c:v>
                </c:pt>
                <c:pt idx="1796">
                  <c:v>7455325.5684896009</c:v>
                </c:pt>
                <c:pt idx="1797">
                  <c:v>7454974.6915929224</c:v>
                </c:pt>
                <c:pt idx="1798">
                  <c:v>7454828.7177055925</c:v>
                </c:pt>
                <c:pt idx="1799">
                  <c:v>7454730.1641292479</c:v>
                </c:pt>
                <c:pt idx="1800">
                  <c:v>7455782.8953786334</c:v>
                </c:pt>
                <c:pt idx="1801">
                  <c:v>7455025.0176698631</c:v>
                </c:pt>
                <c:pt idx="1802">
                  <c:v>7455225.0932591846</c:v>
                </c:pt>
                <c:pt idx="1803">
                  <c:v>7454385.887347281</c:v>
                </c:pt>
                <c:pt idx="1804">
                  <c:v>7455376.8964381414</c:v>
                </c:pt>
                <c:pt idx="1805">
                  <c:v>7455074.1569907321</c:v>
                </c:pt>
                <c:pt idx="1806">
                  <c:v>7454731.8965324843</c:v>
                </c:pt>
                <c:pt idx="1807">
                  <c:v>7454683.558499719</c:v>
                </c:pt>
                <c:pt idx="1808">
                  <c:v>7454583.4957457222</c:v>
                </c:pt>
                <c:pt idx="1809">
                  <c:v>7455073.0455180649</c:v>
                </c:pt>
                <c:pt idx="1810">
                  <c:v>7455275.6609852817</c:v>
                </c:pt>
                <c:pt idx="1811">
                  <c:v>7454445.2220904808</c:v>
                </c:pt>
                <c:pt idx="1812">
                  <c:v>7455935.7463394087</c:v>
                </c:pt>
                <c:pt idx="1813">
                  <c:v>7455986.6731362585</c:v>
                </c:pt>
                <c:pt idx="1814">
                  <c:v>7455377.2520101108</c:v>
                </c:pt>
                <c:pt idx="1815">
                  <c:v>7454637.3851722004</c:v>
                </c:pt>
                <c:pt idx="1816">
                  <c:v>7455174.5382751739</c:v>
                </c:pt>
                <c:pt idx="1817">
                  <c:v>7455834.0830510473</c:v>
                </c:pt>
                <c:pt idx="1818">
                  <c:v>7454877.8954510083</c:v>
                </c:pt>
                <c:pt idx="1819">
                  <c:v>7454825.3029047335</c:v>
                </c:pt>
                <c:pt idx="1820">
                  <c:v>7454681.6237615468</c:v>
                </c:pt>
                <c:pt idx="1821">
                  <c:v>7455276.0639927555</c:v>
                </c:pt>
                <c:pt idx="1822">
                  <c:v>7455732.3268119227</c:v>
                </c:pt>
                <c:pt idx="1823">
                  <c:v>7455024.3231670866</c:v>
                </c:pt>
                <c:pt idx="1824">
                  <c:v>7455529.2087922273</c:v>
                </c:pt>
                <c:pt idx="1825">
                  <c:v>7454729.0869342051</c:v>
                </c:pt>
                <c:pt idx="1826">
                  <c:v>7454975.296409579</c:v>
                </c:pt>
                <c:pt idx="1827">
                  <c:v>7454441.9857177613</c:v>
                </c:pt>
                <c:pt idx="1828">
                  <c:v>7455124.5449809236</c:v>
                </c:pt>
                <c:pt idx="1829">
                  <c:v>7455125.1052536918</c:v>
                </c:pt>
                <c:pt idx="1830">
                  <c:v>7454488.8505512644</c:v>
                </c:pt>
                <c:pt idx="1831">
                  <c:v>7455225.5116047338</c:v>
                </c:pt>
                <c:pt idx="1832">
                  <c:v>7454634.2714076722</c:v>
                </c:pt>
                <c:pt idx="1833">
                  <c:v>7454491.6462556729</c:v>
                </c:pt>
                <c:pt idx="1834">
                  <c:v>7455833.8888551854</c:v>
                </c:pt>
                <c:pt idx="1835">
                  <c:v>7454496.8713116851</c:v>
                </c:pt>
                <c:pt idx="1836">
                  <c:v>7454587.2616616189</c:v>
                </c:pt>
                <c:pt idx="1837">
                  <c:v>7454726.5318859657</c:v>
                </c:pt>
                <c:pt idx="1838">
                  <c:v>7454585.1870027045</c:v>
                </c:pt>
                <c:pt idx="1839">
                  <c:v>7454776.6567855617</c:v>
                </c:pt>
                <c:pt idx="1840">
                  <c:v>7454490.099090552</c:v>
                </c:pt>
                <c:pt idx="1841">
                  <c:v>7455024.9263247065</c:v>
                </c:pt>
                <c:pt idx="1842">
                  <c:v>7454443.9942129189</c:v>
                </c:pt>
                <c:pt idx="1843">
                  <c:v>7455074.6762105757</c:v>
                </c:pt>
                <c:pt idx="1844">
                  <c:v>7454580.3848093376</c:v>
                </c:pt>
                <c:pt idx="1845">
                  <c:v>7455528.8935903683</c:v>
                </c:pt>
                <c:pt idx="1846">
                  <c:v>7454823.7099030428</c:v>
                </c:pt>
                <c:pt idx="1847">
                  <c:v>7454538.460379635</c:v>
                </c:pt>
                <c:pt idx="1848">
                  <c:v>7454679.7590226149</c:v>
                </c:pt>
                <c:pt idx="1849">
                  <c:v>7455377.6167461546</c:v>
                </c:pt>
                <c:pt idx="1850">
                  <c:v>7455884.7512223925</c:v>
                </c:pt>
                <c:pt idx="1851">
                  <c:v>7454633.2153441999</c:v>
                </c:pt>
                <c:pt idx="1852">
                  <c:v>7454875.4355406556</c:v>
                </c:pt>
                <c:pt idx="1853">
                  <c:v>7455326.2310412135</c:v>
                </c:pt>
                <c:pt idx="1854">
                  <c:v>7454778.2911121249</c:v>
                </c:pt>
                <c:pt idx="1855">
                  <c:v>7454586.0755003793</c:v>
                </c:pt>
                <c:pt idx="1856">
                  <c:v>7454442.8758010352</c:v>
                </c:pt>
                <c:pt idx="1857">
                  <c:v>7454873.9583316194</c:v>
                </c:pt>
                <c:pt idx="1858">
                  <c:v>7454728.1066463562</c:v>
                </c:pt>
                <c:pt idx="1859">
                  <c:v>7454495.7703385036</c:v>
                </c:pt>
                <c:pt idx="1860">
                  <c:v>7455732.323625383</c:v>
                </c:pt>
                <c:pt idx="1861">
                  <c:v>7454630.4270427013</c:v>
                </c:pt>
                <c:pt idx="1862">
                  <c:v>7454578.5718099633</c:v>
                </c:pt>
                <c:pt idx="1863">
                  <c:v>7454488.6052672425</c:v>
                </c:pt>
                <c:pt idx="1864">
                  <c:v>7454723.942247658</c:v>
                </c:pt>
                <c:pt idx="1865">
                  <c:v>7454974.5364255281</c:v>
                </c:pt>
                <c:pt idx="1866">
                  <c:v>7455579.5959816389</c:v>
                </c:pt>
                <c:pt idx="1867">
                  <c:v>7454584.0021857824</c:v>
                </c:pt>
                <c:pt idx="1868">
                  <c:v>7454486.1102652876</c:v>
                </c:pt>
                <c:pt idx="1869">
                  <c:v>7454530.1183252428</c:v>
                </c:pt>
                <c:pt idx="1870">
                  <c:v>7454771.9089950807</c:v>
                </c:pt>
                <c:pt idx="1871">
                  <c:v>7454582.0387396906</c:v>
                </c:pt>
                <c:pt idx="1872">
                  <c:v>7454773.3566552959</c:v>
                </c:pt>
                <c:pt idx="1873">
                  <c:v>7454772.6237505749</c:v>
                </c:pt>
                <c:pt idx="1874">
                  <c:v>7454440.2533426275</c:v>
                </c:pt>
                <c:pt idx="1875">
                  <c:v>7455732.089630805</c:v>
                </c:pt>
                <c:pt idx="1876">
                  <c:v>7454921.0540226735</c:v>
                </c:pt>
                <c:pt idx="1877">
                  <c:v>7454623.4890745934</c:v>
                </c:pt>
                <c:pt idx="1878">
                  <c:v>7454576.701888686</c:v>
                </c:pt>
                <c:pt idx="1879">
                  <c:v>7455325.8539578579</c:v>
                </c:pt>
                <c:pt idx="1880">
                  <c:v>7455427.1983030224</c:v>
                </c:pt>
                <c:pt idx="1881">
                  <c:v>7454574.9753059335</c:v>
                </c:pt>
                <c:pt idx="1882">
                  <c:v>7454429.9288602332</c:v>
                </c:pt>
                <c:pt idx="1883">
                  <c:v>7455782.7612892985</c:v>
                </c:pt>
                <c:pt idx="1884">
                  <c:v>7455123.0191720035</c:v>
                </c:pt>
                <c:pt idx="1885">
                  <c:v>7454971.4818834718</c:v>
                </c:pt>
                <c:pt idx="1886">
                  <c:v>7454547.3792901337</c:v>
                </c:pt>
                <c:pt idx="1887">
                  <c:v>7454525.6403960977</c:v>
                </c:pt>
                <c:pt idx="1888">
                  <c:v>7455375.8938838849</c:v>
                </c:pt>
                <c:pt idx="1889">
                  <c:v>7454493.4704460027</c:v>
                </c:pt>
                <c:pt idx="1890">
                  <c:v>7455274.5230486458</c:v>
                </c:pt>
                <c:pt idx="1891">
                  <c:v>7454574.0899773799</c:v>
                </c:pt>
                <c:pt idx="1892">
                  <c:v>7454494.5160062732</c:v>
                </c:pt>
                <c:pt idx="1893">
                  <c:v>7454444.4043668211</c:v>
                </c:pt>
                <c:pt idx="1894">
                  <c:v>7454870.6070759473</c:v>
                </c:pt>
                <c:pt idx="1895">
                  <c:v>7454481.7722236672</c:v>
                </c:pt>
                <c:pt idx="1896">
                  <c:v>7454476.3411109205</c:v>
                </c:pt>
                <c:pt idx="1897">
                  <c:v>7454478.0386371026</c:v>
                </c:pt>
                <c:pt idx="1898">
                  <c:v>7454437.2346322238</c:v>
                </c:pt>
                <c:pt idx="1899">
                  <c:v>7454526.4521229677</c:v>
                </c:pt>
                <c:pt idx="1900">
                  <c:v>7454438.5601260839</c:v>
                </c:pt>
                <c:pt idx="1901">
                  <c:v>7454720.1412076121</c:v>
                </c:pt>
                <c:pt idx="1902">
                  <c:v>7454770.4666313296</c:v>
                </c:pt>
                <c:pt idx="1903">
                  <c:v>7454570.0249630818</c:v>
                </c:pt>
                <c:pt idx="1904">
                  <c:v>7454431.6733456105</c:v>
                </c:pt>
                <c:pt idx="1905">
                  <c:v>7454433.7098998558</c:v>
                </c:pt>
                <c:pt idx="1906">
                  <c:v>7455021.4454028672</c:v>
                </c:pt>
                <c:pt idx="1907">
                  <c:v>7454492.2288787076</c:v>
                </c:pt>
                <c:pt idx="1908">
                  <c:v>7454718.201272022</c:v>
                </c:pt>
                <c:pt idx="1909">
                  <c:v>7454718.8202514583</c:v>
                </c:pt>
                <c:pt idx="1910">
                  <c:v>7454422.6855939375</c:v>
                </c:pt>
                <c:pt idx="1911">
                  <c:v>7455833.6889489526</c:v>
                </c:pt>
                <c:pt idx="1912">
                  <c:v>7455223.5141739147</c:v>
                </c:pt>
                <c:pt idx="1913">
                  <c:v>7455122.1950451015</c:v>
                </c:pt>
                <c:pt idx="1914">
                  <c:v>7454868.9213242158</c:v>
                </c:pt>
                <c:pt idx="1915">
                  <c:v>7454567.8047074582</c:v>
                </c:pt>
                <c:pt idx="1916">
                  <c:v>7454427.8173980527</c:v>
                </c:pt>
                <c:pt idx="1917">
                  <c:v>7454434.6812384836</c:v>
                </c:pt>
                <c:pt idx="1918">
                  <c:v>7454377.7544307737</c:v>
                </c:pt>
                <c:pt idx="1919">
                  <c:v>7454598.1209127614</c:v>
                </c:pt>
                <c:pt idx="1920">
                  <c:v>7454469.5160335694</c:v>
                </c:pt>
                <c:pt idx="1921">
                  <c:v>7455629.90583051</c:v>
                </c:pt>
                <c:pt idx="1922">
                  <c:v>7454519.7243668614</c:v>
                </c:pt>
                <c:pt idx="1923">
                  <c:v>7454420.1453212807</c:v>
                </c:pt>
                <c:pt idx="1924">
                  <c:v>7454495.144726974</c:v>
                </c:pt>
                <c:pt idx="1925">
                  <c:v>7454518.9517491544</c:v>
                </c:pt>
                <c:pt idx="1926">
                  <c:v>7454435.7756045861</c:v>
                </c:pt>
                <c:pt idx="1927">
                  <c:v>7454568.481472468</c:v>
                </c:pt>
                <c:pt idx="1928">
                  <c:v>7455528.1045887554</c:v>
                </c:pt>
                <c:pt idx="1929">
                  <c:v>7454467.2044601198</c:v>
                </c:pt>
                <c:pt idx="1930">
                  <c:v>7454420.0976967765</c:v>
                </c:pt>
                <c:pt idx="1931">
                  <c:v>7454421.7200821526</c:v>
                </c:pt>
                <c:pt idx="1932">
                  <c:v>7454378.5879560225</c:v>
                </c:pt>
                <c:pt idx="1933">
                  <c:v>7455680.7708170554</c:v>
                </c:pt>
                <c:pt idx="1934">
                  <c:v>7455223.1885193763</c:v>
                </c:pt>
                <c:pt idx="1935">
                  <c:v>7454420.9034883464</c:v>
                </c:pt>
                <c:pt idx="1936">
                  <c:v>7454375.8129051449</c:v>
                </c:pt>
                <c:pt idx="1937">
                  <c:v>7455375.8730243091</c:v>
                </c:pt>
                <c:pt idx="1938">
                  <c:v>7454419.2460519513</c:v>
                </c:pt>
                <c:pt idx="1939">
                  <c:v>7454374.9430204174</c:v>
                </c:pt>
                <c:pt idx="1940">
                  <c:v>7454717.5379230687</c:v>
                </c:pt>
                <c:pt idx="1941">
                  <c:v>7454817.8878844576</c:v>
                </c:pt>
                <c:pt idx="1942">
                  <c:v>7455020.5544873448</c:v>
                </c:pt>
                <c:pt idx="1943">
                  <c:v>7454383.4982652096</c:v>
                </c:pt>
                <c:pt idx="1944">
                  <c:v>7454418.4282461982</c:v>
                </c:pt>
                <c:pt idx="1945">
                  <c:v>7454542.8776827594</c:v>
                </c:pt>
                <c:pt idx="1946">
                  <c:v>7454372.3473179946</c:v>
                </c:pt>
                <c:pt idx="1947">
                  <c:v>7454868.4049764052</c:v>
                </c:pt>
                <c:pt idx="1948">
                  <c:v>7455528.101614031</c:v>
                </c:pt>
                <c:pt idx="1949">
                  <c:v>7454430.4190332834</c:v>
                </c:pt>
                <c:pt idx="1950">
                  <c:v>7455731.6995007331</c:v>
                </c:pt>
                <c:pt idx="1951">
                  <c:v>7455477.3316470785</c:v>
                </c:pt>
                <c:pt idx="1952">
                  <c:v>7454492.9531808589</c:v>
                </c:pt>
                <c:pt idx="1953">
                  <c:v>7454969.954654539</c:v>
                </c:pt>
                <c:pt idx="1954">
                  <c:v>7454667.7357713133</c:v>
                </c:pt>
                <c:pt idx="1955">
                  <c:v>7455121.8124183379</c:v>
                </c:pt>
                <c:pt idx="1956">
                  <c:v>7454540.0801519956</c:v>
                </c:pt>
                <c:pt idx="1957">
                  <c:v>7454483.298101523</c:v>
                </c:pt>
                <c:pt idx="1958">
                  <c:v>7454516.0241115708</c:v>
                </c:pt>
                <c:pt idx="1959">
                  <c:v>7454374.8458872763</c:v>
                </c:pt>
                <c:pt idx="1960">
                  <c:v>7454595.9528695969</c:v>
                </c:pt>
                <c:pt idx="1961">
                  <c:v>7454373.1431838721</c:v>
                </c:pt>
                <c:pt idx="1962">
                  <c:v>7455375.5868444042</c:v>
                </c:pt>
                <c:pt idx="1963">
                  <c:v>7454373.9789109724</c:v>
                </c:pt>
                <c:pt idx="1964">
                  <c:v>7454716.3899808945</c:v>
                </c:pt>
                <c:pt idx="1965">
                  <c:v>7455121.4860732332</c:v>
                </c:pt>
                <c:pt idx="1966">
                  <c:v>7454538.7084910972</c:v>
                </c:pt>
                <c:pt idx="1967">
                  <c:v>7455020.1511345673</c:v>
                </c:pt>
                <c:pt idx="1968">
                  <c:v>7455477.3271659855</c:v>
                </c:pt>
                <c:pt idx="1969">
                  <c:v>7454667.0930181751</c:v>
                </c:pt>
                <c:pt idx="1970">
                  <c:v>7454468.5654361192</c:v>
                </c:pt>
                <c:pt idx="1971">
                  <c:v>7454484.2408100907</c:v>
                </c:pt>
                <c:pt idx="1972">
                  <c:v>7454592.3894766141</c:v>
                </c:pt>
                <c:pt idx="1973">
                  <c:v>7454535.2169045052</c:v>
                </c:pt>
                <c:pt idx="1974">
                  <c:v>7454566.982796371</c:v>
                </c:pt>
                <c:pt idx="1975">
                  <c:v>7454478.4743757527</c:v>
                </c:pt>
                <c:pt idx="1976">
                  <c:v>7455020.5190698281</c:v>
                </c:pt>
                <c:pt idx="1977">
                  <c:v>7454533.1776258154</c:v>
                </c:pt>
                <c:pt idx="1978">
                  <c:v>7454422.3415124174</c:v>
                </c:pt>
                <c:pt idx="1979">
                  <c:v>7454590.9090013839</c:v>
                </c:pt>
                <c:pt idx="1980">
                  <c:v>7454767.9014527788</c:v>
                </c:pt>
                <c:pt idx="1981">
                  <c:v>7454516.6411802089</c:v>
                </c:pt>
                <c:pt idx="1982">
                  <c:v>7454569.0255040247</c:v>
                </c:pt>
                <c:pt idx="1983">
                  <c:v>7455273.8586886711</c:v>
                </c:pt>
                <c:pt idx="1984">
                  <c:v>7455782.6940554241</c:v>
                </c:pt>
                <c:pt idx="1985">
                  <c:v>7454748.7103162929</c:v>
                </c:pt>
                <c:pt idx="1986">
                  <c:v>7454639.2913939347</c:v>
                </c:pt>
                <c:pt idx="1987">
                  <c:v>7455731.8898567129</c:v>
                </c:pt>
                <c:pt idx="1988">
                  <c:v>7455477.5643183831</c:v>
                </c:pt>
                <c:pt idx="1989">
                  <c:v>7455325.1399731291</c:v>
                </c:pt>
                <c:pt idx="1990">
                  <c:v>7454970.3335098904</c:v>
                </c:pt>
                <c:pt idx="1991">
                  <c:v>7454903.4882189129</c:v>
                </c:pt>
                <c:pt idx="1992">
                  <c:v>7455172.7630794495</c:v>
                </c:pt>
                <c:pt idx="1993">
                  <c:v>7454851.524901215</c:v>
                </c:pt>
                <c:pt idx="1994">
                  <c:v>7454798.5158457626</c:v>
                </c:pt>
                <c:pt idx="1995">
                  <c:v>7454469.2102208426</c:v>
                </c:pt>
                <c:pt idx="1996">
                  <c:v>7454819.4247820005</c:v>
                </c:pt>
                <c:pt idx="1997">
                  <c:v>7454630.4028665926</c:v>
                </c:pt>
                <c:pt idx="1998">
                  <c:v>7454627.8536719978</c:v>
                </c:pt>
                <c:pt idx="1999">
                  <c:v>7454970.7733605476</c:v>
                </c:pt>
                <c:pt idx="2000">
                  <c:v>7454788.8799291775</c:v>
                </c:pt>
                <c:pt idx="2001">
                  <c:v>7454899.2668270515</c:v>
                </c:pt>
                <c:pt idx="2002">
                  <c:v>7454770.2150819348</c:v>
                </c:pt>
                <c:pt idx="2003">
                  <c:v>7455224.4448401742</c:v>
                </c:pt>
                <c:pt idx="2004">
                  <c:v>7454676.2968894327</c:v>
                </c:pt>
                <c:pt idx="2005">
                  <c:v>7454772.2053713789</c:v>
                </c:pt>
                <c:pt idx="2006">
                  <c:v>7454920.2777542444</c:v>
                </c:pt>
                <c:pt idx="2007">
                  <c:v>7454971.8100571288</c:v>
                </c:pt>
                <c:pt idx="2008">
                  <c:v>7454870.9706310946</c:v>
                </c:pt>
                <c:pt idx="2009">
                  <c:v>7454948.9245424168</c:v>
                </c:pt>
                <c:pt idx="2010">
                  <c:v>7454785.9930155668</c:v>
                </c:pt>
                <c:pt idx="2011">
                  <c:v>7454726.475329183</c:v>
                </c:pt>
                <c:pt idx="2012">
                  <c:v>7455122.8440501522</c:v>
                </c:pt>
                <c:pt idx="2013">
                  <c:v>7455884.7468034131</c:v>
                </c:pt>
                <c:pt idx="2014">
                  <c:v>7454824.5802326491</c:v>
                </c:pt>
                <c:pt idx="2015">
                  <c:v>7454922.5579762589</c:v>
                </c:pt>
                <c:pt idx="2016">
                  <c:v>7455326.0501831742</c:v>
                </c:pt>
                <c:pt idx="2017">
                  <c:v>7454887.0172181064</c:v>
                </c:pt>
                <c:pt idx="2018">
                  <c:v>7454884.379994872</c:v>
                </c:pt>
                <c:pt idx="2019">
                  <c:v>7454994.8004550412</c:v>
                </c:pt>
                <c:pt idx="2020">
                  <c:v>7454728.0337260719</c:v>
                </c:pt>
                <c:pt idx="2021">
                  <c:v>7454883.5301041408</c:v>
                </c:pt>
                <c:pt idx="2022">
                  <c:v>7455935.8645143583</c:v>
                </c:pt>
                <c:pt idx="2023">
                  <c:v>7454825.283884041</c:v>
                </c:pt>
                <c:pt idx="2024">
                  <c:v>7455579.7984366864</c:v>
                </c:pt>
                <c:pt idx="2025">
                  <c:v>7455043.6861101883</c:v>
                </c:pt>
                <c:pt idx="2026">
                  <c:v>7454886.0503607821</c:v>
                </c:pt>
                <c:pt idx="2027">
                  <c:v>7454936.1480175657</c:v>
                </c:pt>
                <c:pt idx="2028">
                  <c:v>7454929.5730345417</c:v>
                </c:pt>
                <c:pt idx="2029">
                  <c:v>7454979.7601633957</c:v>
                </c:pt>
                <c:pt idx="2030">
                  <c:v>7455042.6768739</c:v>
                </c:pt>
                <c:pt idx="2031">
                  <c:v>7456088.6618960239</c:v>
                </c:pt>
                <c:pt idx="2032">
                  <c:v>7455834.2688111579</c:v>
                </c:pt>
                <c:pt idx="2033">
                  <c:v>7455199.7957832422</c:v>
                </c:pt>
                <c:pt idx="2034">
                  <c:v>7455885.047708923</c:v>
                </c:pt>
                <c:pt idx="2035">
                  <c:v>7454979.7344304342</c:v>
                </c:pt>
                <c:pt idx="2036">
                  <c:v>7455083.3049662793</c:v>
                </c:pt>
                <c:pt idx="2037">
                  <c:v>7455463.9973113853</c:v>
                </c:pt>
                <c:pt idx="2038">
                  <c:v>7455143.6662779888</c:v>
                </c:pt>
                <c:pt idx="2039">
                  <c:v>7455082.5059749447</c:v>
                </c:pt>
                <c:pt idx="2040">
                  <c:v>7455885.4962009583</c:v>
                </c:pt>
                <c:pt idx="2041">
                  <c:v>7455085.701460666</c:v>
                </c:pt>
                <c:pt idx="2042">
                  <c:v>7455300.577294549</c:v>
                </c:pt>
                <c:pt idx="2043">
                  <c:v>7455178.7124152435</c:v>
                </c:pt>
                <c:pt idx="2044">
                  <c:v>7455186.8502572011</c:v>
                </c:pt>
                <c:pt idx="2045">
                  <c:v>7455305.5679711653</c:v>
                </c:pt>
                <c:pt idx="2046">
                  <c:v>7455347.5993559044</c:v>
                </c:pt>
                <c:pt idx="2047">
                  <c:v>7456139.8409638386</c:v>
                </c:pt>
                <c:pt idx="2048">
                  <c:v>7455404.8538915813</c:v>
                </c:pt>
                <c:pt idx="2049">
                  <c:v>7455460.9108168865</c:v>
                </c:pt>
                <c:pt idx="2050">
                  <c:v>7455379.1591311553</c:v>
                </c:pt>
                <c:pt idx="2051">
                  <c:v>7455479.7543030828</c:v>
                </c:pt>
                <c:pt idx="2052">
                  <c:v>7455331.043545261</c:v>
                </c:pt>
                <c:pt idx="2053">
                  <c:v>7455346.6530603701</c:v>
                </c:pt>
                <c:pt idx="2054">
                  <c:v>7455457.0809291722</c:v>
                </c:pt>
                <c:pt idx="2055">
                  <c:v>7455835.0311979391</c:v>
                </c:pt>
                <c:pt idx="2056">
                  <c:v>7455381.4160336172</c:v>
                </c:pt>
                <c:pt idx="2057">
                  <c:v>7455733.6320923371</c:v>
                </c:pt>
                <c:pt idx="2058">
                  <c:v>7456394.6921011182</c:v>
                </c:pt>
                <c:pt idx="2059">
                  <c:v>7455717.8238796918</c:v>
                </c:pt>
                <c:pt idx="2060">
                  <c:v>7455283.3706434388</c:v>
                </c:pt>
                <c:pt idx="2061">
                  <c:v>7455383.2996041253</c:v>
                </c:pt>
                <c:pt idx="2062">
                  <c:v>7455582.1534521971</c:v>
                </c:pt>
                <c:pt idx="2063">
                  <c:v>7455498.6549829496</c:v>
                </c:pt>
                <c:pt idx="2064">
                  <c:v>7455552.390822269</c:v>
                </c:pt>
                <c:pt idx="2065">
                  <c:v>7455937.3041779231</c:v>
                </c:pt>
                <c:pt idx="2066">
                  <c:v>7455494.3725276012</c:v>
                </c:pt>
                <c:pt idx="2067">
                  <c:v>7455383.9575370485</c:v>
                </c:pt>
                <c:pt idx="2068">
                  <c:v>7455871.7197130462</c:v>
                </c:pt>
                <c:pt idx="2069">
                  <c:v>7455767.8268953804</c:v>
                </c:pt>
                <c:pt idx="2070">
                  <c:v>7456038.7266240157</c:v>
                </c:pt>
                <c:pt idx="2071">
                  <c:v>7455533.2020032397</c:v>
                </c:pt>
                <c:pt idx="2072">
                  <c:v>7455835.6121418364</c:v>
                </c:pt>
                <c:pt idx="2073">
                  <c:v>7455785.3085701</c:v>
                </c:pt>
                <c:pt idx="2074">
                  <c:v>7455656.3061912833</c:v>
                </c:pt>
                <c:pt idx="2075">
                  <c:v>7455539.7634324562</c:v>
                </c:pt>
                <c:pt idx="2076">
                  <c:v>7455811.4149116632</c:v>
                </c:pt>
                <c:pt idx="2077">
                  <c:v>7455816.5187615706</c:v>
                </c:pt>
                <c:pt idx="2078">
                  <c:v>7455650.6501876786</c:v>
                </c:pt>
                <c:pt idx="2079">
                  <c:v>7455736.6117398571</c:v>
                </c:pt>
                <c:pt idx="2080">
                  <c:v>7455587.2361772433</c:v>
                </c:pt>
                <c:pt idx="2081">
                  <c:v>7455808.2214463679</c:v>
                </c:pt>
                <c:pt idx="2082">
                  <c:v>7455735.5712097585</c:v>
                </c:pt>
                <c:pt idx="2083">
                  <c:v>7455690.5614167228</c:v>
                </c:pt>
                <c:pt idx="2084">
                  <c:v>7455697.4336003531</c:v>
                </c:pt>
                <c:pt idx="2085">
                  <c:v>7455640.9727473687</c:v>
                </c:pt>
                <c:pt idx="2086">
                  <c:v>7456141.2687385185</c:v>
                </c:pt>
                <c:pt idx="2087">
                  <c:v>7455738.9256929271</c:v>
                </c:pt>
                <c:pt idx="2088">
                  <c:v>7456497.1853194321</c:v>
                </c:pt>
                <c:pt idx="2089">
                  <c:v>7455689.8647407386</c:v>
                </c:pt>
                <c:pt idx="2090">
                  <c:v>7455741.5335970204</c:v>
                </c:pt>
                <c:pt idx="2091">
                  <c:v>7456068.7033433923</c:v>
                </c:pt>
                <c:pt idx="2092">
                  <c:v>7456071.352983824</c:v>
                </c:pt>
                <c:pt idx="2093">
                  <c:v>7455844.9221801171</c:v>
                </c:pt>
                <c:pt idx="2094">
                  <c:v>7456065.1314878231</c:v>
                </c:pt>
                <c:pt idx="2095">
                  <c:v>7456060.3167414581</c:v>
                </c:pt>
                <c:pt idx="2096">
                  <c:v>7455953.9999453267</c:v>
                </c:pt>
                <c:pt idx="2097">
                  <c:v>7455890.6968177548</c:v>
                </c:pt>
                <c:pt idx="2098">
                  <c:v>7455848.7304507159</c:v>
                </c:pt>
                <c:pt idx="2099">
                  <c:v>7455955.6417816877</c:v>
                </c:pt>
                <c:pt idx="2100">
                  <c:v>7456118.3839509394</c:v>
                </c:pt>
                <c:pt idx="2101">
                  <c:v>7456059.3825790128</c:v>
                </c:pt>
                <c:pt idx="2102">
                  <c:v>7456395.9486468602</c:v>
                </c:pt>
                <c:pt idx="2103">
                  <c:v>7456853.5819761232</c:v>
                </c:pt>
                <c:pt idx="2104">
                  <c:v>7456700.952357227</c:v>
                </c:pt>
                <c:pt idx="2105">
                  <c:v>7455992.096323967</c:v>
                </c:pt>
                <c:pt idx="2106">
                  <c:v>7456276.3385541206</c:v>
                </c:pt>
                <c:pt idx="2107">
                  <c:v>7456328.4600129193</c:v>
                </c:pt>
                <c:pt idx="2108">
                  <c:v>7456094.6566522429</c:v>
                </c:pt>
                <c:pt idx="2109">
                  <c:v>7456599.3992381459</c:v>
                </c:pt>
                <c:pt idx="2110">
                  <c:v>7456431.3612415818</c:v>
                </c:pt>
                <c:pt idx="2111">
                  <c:v>7456158.7238509003</c:v>
                </c:pt>
                <c:pt idx="2112">
                  <c:v>7456153.0954663632</c:v>
                </c:pt>
                <c:pt idx="2113">
                  <c:v>7456259.8791710865</c:v>
                </c:pt>
                <c:pt idx="2114">
                  <c:v>7456245.0260685915</c:v>
                </c:pt>
                <c:pt idx="2115">
                  <c:v>7456096.4567510048</c:v>
                </c:pt>
                <c:pt idx="2116">
                  <c:v>7456194.483509833</c:v>
                </c:pt>
                <c:pt idx="2117">
                  <c:v>7456205.6119590709</c:v>
                </c:pt>
                <c:pt idx="2118">
                  <c:v>7456396.8433286967</c:v>
                </c:pt>
                <c:pt idx="2119">
                  <c:v>7456375.8311783923</c:v>
                </c:pt>
                <c:pt idx="2120">
                  <c:v>7456259.0310000526</c:v>
                </c:pt>
                <c:pt idx="2121">
                  <c:v>7456202.5320290253</c:v>
                </c:pt>
                <c:pt idx="2122">
                  <c:v>7456246.5011999756</c:v>
                </c:pt>
                <c:pt idx="2123">
                  <c:v>7456306.8099344568</c:v>
                </c:pt>
                <c:pt idx="2124">
                  <c:v>7456197.8120661713</c:v>
                </c:pt>
                <c:pt idx="2125">
                  <c:v>7456252.0794008989</c:v>
                </c:pt>
                <c:pt idx="2126">
                  <c:v>7456471.8575633122</c:v>
                </c:pt>
                <c:pt idx="2127">
                  <c:v>7456571.8842141116</c:v>
                </c:pt>
                <c:pt idx="2128">
                  <c:v>7456350.1892261887</c:v>
                </c:pt>
                <c:pt idx="2129">
                  <c:v>7456499.1829568334</c:v>
                </c:pt>
                <c:pt idx="2130">
                  <c:v>7456498.8247047942</c:v>
                </c:pt>
                <c:pt idx="2131">
                  <c:v>7456651.4857484857</c:v>
                </c:pt>
                <c:pt idx="2132">
                  <c:v>7456513.1157383602</c:v>
                </c:pt>
                <c:pt idx="2133">
                  <c:v>7457108.6161657646</c:v>
                </c:pt>
                <c:pt idx="2134">
                  <c:v>7456499.5678485585</c:v>
                </c:pt>
                <c:pt idx="2135">
                  <c:v>7456725.7440996813</c:v>
                </c:pt>
                <c:pt idx="2136">
                  <c:v>7456551.9211357534</c:v>
                </c:pt>
                <c:pt idx="2137">
                  <c:v>7456509.1742148455</c:v>
                </c:pt>
                <c:pt idx="2138">
                  <c:v>7456774.8565247469</c:v>
                </c:pt>
                <c:pt idx="2139">
                  <c:v>7456504.35705854</c:v>
                </c:pt>
                <c:pt idx="2140">
                  <c:v>7457058.1176108494</c:v>
                </c:pt>
                <c:pt idx="2141">
                  <c:v>7456889.0915845083</c:v>
                </c:pt>
                <c:pt idx="2142">
                  <c:v>7456830.7871903945</c:v>
                </c:pt>
                <c:pt idx="2143">
                  <c:v>7457159.9003592972</c:v>
                </c:pt>
                <c:pt idx="2144">
                  <c:v>7456855.161603109</c:v>
                </c:pt>
                <c:pt idx="2145">
                  <c:v>7456905.8763098139</c:v>
                </c:pt>
                <c:pt idx="2146">
                  <c:v>7456884.1755359927</c:v>
                </c:pt>
                <c:pt idx="2147">
                  <c:v>7456941.9813985461</c:v>
                </c:pt>
                <c:pt idx="2148">
                  <c:v>7456704.8922121339</c:v>
                </c:pt>
                <c:pt idx="2149">
                  <c:v>7456818.1790757254</c:v>
                </c:pt>
                <c:pt idx="2150">
                  <c:v>7457007.5961111346</c:v>
                </c:pt>
                <c:pt idx="2151">
                  <c:v>7456765.6319575924</c:v>
                </c:pt>
                <c:pt idx="2152">
                  <c:v>7456710.9406759804</c:v>
                </c:pt>
                <c:pt idx="2153">
                  <c:v>7456762.6334629757</c:v>
                </c:pt>
                <c:pt idx="2154">
                  <c:v>7457109.3355362238</c:v>
                </c:pt>
                <c:pt idx="2155">
                  <c:v>7456708.9434018917</c:v>
                </c:pt>
                <c:pt idx="2156">
                  <c:v>7457033.5722477883</c:v>
                </c:pt>
                <c:pt idx="2157">
                  <c:v>7457414.5839386927</c:v>
                </c:pt>
                <c:pt idx="2158">
                  <c:v>7457040.8001609128</c:v>
                </c:pt>
                <c:pt idx="2159">
                  <c:v>7457025.3655464724</c:v>
                </c:pt>
                <c:pt idx="2160">
                  <c:v>7457363.706614756</c:v>
                </c:pt>
                <c:pt idx="2161">
                  <c:v>7457086.7935997006</c:v>
                </c:pt>
                <c:pt idx="2162">
                  <c:v>7457085.6159769772</c:v>
                </c:pt>
                <c:pt idx="2163">
                  <c:v>7456908.359503719</c:v>
                </c:pt>
                <c:pt idx="2164">
                  <c:v>7457246.8018025979</c:v>
                </c:pt>
                <c:pt idx="2165">
                  <c:v>7457077.1274293521</c:v>
                </c:pt>
                <c:pt idx="2166">
                  <c:v>7456916.2911521867</c:v>
                </c:pt>
                <c:pt idx="2167">
                  <c:v>7457140.2950980766</c:v>
                </c:pt>
                <c:pt idx="2168">
                  <c:v>7457236.439420633</c:v>
                </c:pt>
                <c:pt idx="2169">
                  <c:v>7457125.6733097145</c:v>
                </c:pt>
                <c:pt idx="2170">
                  <c:v>7457400.7381404219</c:v>
                </c:pt>
                <c:pt idx="2171">
                  <c:v>7456964.5265472969</c:v>
                </c:pt>
                <c:pt idx="2172">
                  <c:v>7457180.8154595522</c:v>
                </c:pt>
                <c:pt idx="2173">
                  <c:v>7457341.641874521</c:v>
                </c:pt>
                <c:pt idx="2174">
                  <c:v>7457124.8341704709</c:v>
                </c:pt>
                <c:pt idx="2175">
                  <c:v>7457069.9807710461</c:v>
                </c:pt>
                <c:pt idx="2176">
                  <c:v>7457060.4746999368</c:v>
                </c:pt>
                <c:pt idx="2177">
                  <c:v>7457175.0141382515</c:v>
                </c:pt>
                <c:pt idx="2178">
                  <c:v>7457336.4445876963</c:v>
                </c:pt>
                <c:pt idx="2179">
                  <c:v>7457618.6793795247</c:v>
                </c:pt>
                <c:pt idx="2180">
                  <c:v>7457335.5322159724</c:v>
                </c:pt>
                <c:pt idx="2181">
                  <c:v>7457172.722764398</c:v>
                </c:pt>
                <c:pt idx="2182">
                  <c:v>7457332.8703608708</c:v>
                </c:pt>
                <c:pt idx="2183">
                  <c:v>7457397.5388747621</c:v>
                </c:pt>
                <c:pt idx="2184">
                  <c:v>7457447.3967461595</c:v>
                </c:pt>
                <c:pt idx="2185">
                  <c:v>7457771.4865775015</c:v>
                </c:pt>
                <c:pt idx="2186">
                  <c:v>7457568.0592233744</c:v>
                </c:pt>
                <c:pt idx="2187">
                  <c:v>7457334.6172460942</c:v>
                </c:pt>
                <c:pt idx="2188">
                  <c:v>7457466.539727807</c:v>
                </c:pt>
                <c:pt idx="2189">
                  <c:v>7457169.1270195739</c:v>
                </c:pt>
                <c:pt idx="2190">
                  <c:v>7457314.3883981649</c:v>
                </c:pt>
                <c:pt idx="2191">
                  <c:v>7457517.2870000973</c:v>
                </c:pt>
                <c:pt idx="2192">
                  <c:v>7457485.7989476323</c:v>
                </c:pt>
                <c:pt idx="2193">
                  <c:v>7457551.6051365007</c:v>
                </c:pt>
                <c:pt idx="2194">
                  <c:v>7457264.8558796402</c:v>
                </c:pt>
                <c:pt idx="2195">
                  <c:v>7457517.7967848396</c:v>
                </c:pt>
                <c:pt idx="2196">
                  <c:v>7457366.0493103527</c:v>
                </c:pt>
                <c:pt idx="2197">
                  <c:v>7457593.1859308388</c:v>
                </c:pt>
                <c:pt idx="2198">
                  <c:v>7457467.6852547694</c:v>
                </c:pt>
                <c:pt idx="2199">
                  <c:v>7457322.0799133517</c:v>
                </c:pt>
                <c:pt idx="2200">
                  <c:v>7457586.8890896747</c:v>
                </c:pt>
                <c:pt idx="2201">
                  <c:v>7457480.1145320712</c:v>
                </c:pt>
                <c:pt idx="2202">
                  <c:v>7457518.072076668</c:v>
                </c:pt>
                <c:pt idx="2203">
                  <c:v>7457771.832546629</c:v>
                </c:pt>
                <c:pt idx="2204">
                  <c:v>7457368.8280426478</c:v>
                </c:pt>
                <c:pt idx="2205">
                  <c:v>7457368.2888814369</c:v>
                </c:pt>
                <c:pt idx="2206">
                  <c:v>7458026.4601720572</c:v>
                </c:pt>
                <c:pt idx="2207">
                  <c:v>7457705.4346388094</c:v>
                </c:pt>
                <c:pt idx="2208">
                  <c:v>7457702.1678856192</c:v>
                </c:pt>
                <c:pt idx="2209">
                  <c:v>7457581.3273287695</c:v>
                </c:pt>
                <c:pt idx="2210">
                  <c:v>7457468.8247020748</c:v>
                </c:pt>
                <c:pt idx="2211">
                  <c:v>7457636.2389474679</c:v>
                </c:pt>
                <c:pt idx="2212">
                  <c:v>7457745.1192594096</c:v>
                </c:pt>
                <c:pt idx="2213">
                  <c:v>7457696.0863836668</c:v>
                </c:pt>
                <c:pt idx="2214">
                  <c:v>7457420.3719042037</c:v>
                </c:pt>
                <c:pt idx="2215">
                  <c:v>7457471.9420157662</c:v>
                </c:pt>
                <c:pt idx="2216">
                  <c:v>7457473.7469486278</c:v>
                </c:pt>
                <c:pt idx="2217">
                  <c:v>7457685.5956865307</c:v>
                </c:pt>
                <c:pt idx="2218">
                  <c:v>7457808.3188548926</c:v>
                </c:pt>
                <c:pt idx="2219">
                  <c:v>7457735.0173929241</c:v>
                </c:pt>
                <c:pt idx="2220">
                  <c:v>7457624.3421901111</c:v>
                </c:pt>
                <c:pt idx="2221">
                  <c:v>7457799.0779675758</c:v>
                </c:pt>
                <c:pt idx="2222">
                  <c:v>7457789.9639529102</c:v>
                </c:pt>
                <c:pt idx="2223">
                  <c:v>7457852.4181979168</c:v>
                </c:pt>
                <c:pt idx="2224">
                  <c:v>7458077.7995523512</c:v>
                </c:pt>
                <c:pt idx="2225">
                  <c:v>7458179.5039072679</c:v>
                </c:pt>
                <c:pt idx="2226">
                  <c:v>7457735.7616612883</c:v>
                </c:pt>
                <c:pt idx="2227">
                  <c:v>7457783.746942617</c:v>
                </c:pt>
                <c:pt idx="2228">
                  <c:v>7457675.9046888184</c:v>
                </c:pt>
                <c:pt idx="2229">
                  <c:v>7457676.4836402247</c:v>
                </c:pt>
                <c:pt idx="2230">
                  <c:v>7457851.1497140303</c:v>
                </c:pt>
                <c:pt idx="2231">
                  <c:v>7457891.905754555</c:v>
                </c:pt>
                <c:pt idx="2232">
                  <c:v>7457904.6563097397</c:v>
                </c:pt>
                <c:pt idx="2233">
                  <c:v>7457677.075537621</c:v>
                </c:pt>
                <c:pt idx="2234">
                  <c:v>7457724.7134091873</c:v>
                </c:pt>
                <c:pt idx="2235">
                  <c:v>7458007.8799611731</c:v>
                </c:pt>
                <c:pt idx="2236">
                  <c:v>7457725.2232093457</c:v>
                </c:pt>
                <c:pt idx="2237">
                  <c:v>7457977.0149565153</c:v>
                </c:pt>
                <c:pt idx="2238">
                  <c:v>7457959.182064116</c:v>
                </c:pt>
                <c:pt idx="2239">
                  <c:v>7458005.2523744125</c:v>
                </c:pt>
                <c:pt idx="2240">
                  <c:v>7458047.3316334011</c:v>
                </c:pt>
                <c:pt idx="2241">
                  <c:v>7457781.6054201396</c:v>
                </c:pt>
                <c:pt idx="2242">
                  <c:v>7457937.4357046336</c:v>
                </c:pt>
                <c:pt idx="2243">
                  <c:v>7457831.2943667425</c:v>
                </c:pt>
                <c:pt idx="2244">
                  <c:v>7457829.4478449775</c:v>
                </c:pt>
                <c:pt idx="2245">
                  <c:v>7458062.1110393526</c:v>
                </c:pt>
                <c:pt idx="2246">
                  <c:v>7457884.269040552</c:v>
                </c:pt>
                <c:pt idx="2247">
                  <c:v>7457977.9662798364</c:v>
                </c:pt>
                <c:pt idx="2248">
                  <c:v>7457935.9548690245</c:v>
                </c:pt>
                <c:pt idx="2249">
                  <c:v>7458049.9175815051</c:v>
                </c:pt>
                <c:pt idx="2250">
                  <c:v>7457882.2802922167</c:v>
                </c:pt>
                <c:pt idx="2251">
                  <c:v>7458099.1597443968</c:v>
                </c:pt>
                <c:pt idx="2252">
                  <c:v>7457993.0135363434</c:v>
                </c:pt>
                <c:pt idx="2253">
                  <c:v>7458099.9987530084</c:v>
                </c:pt>
                <c:pt idx="2254">
                  <c:v>7458149.259459679</c:v>
                </c:pt>
                <c:pt idx="2255">
                  <c:v>7457881.0242919875</c:v>
                </c:pt>
                <c:pt idx="2256">
                  <c:v>7457979.1873973683</c:v>
                </c:pt>
                <c:pt idx="2257">
                  <c:v>7457980.7136052214</c:v>
                </c:pt>
                <c:pt idx="2258">
                  <c:v>7457932.6304722866</c:v>
                </c:pt>
                <c:pt idx="2259">
                  <c:v>7458231.7100127945</c:v>
                </c:pt>
                <c:pt idx="2260">
                  <c:v>7458536.5821144087</c:v>
                </c:pt>
                <c:pt idx="2261">
                  <c:v>7458036.5373786902</c:v>
                </c:pt>
                <c:pt idx="2262">
                  <c:v>7458150.9329604739</c:v>
                </c:pt>
                <c:pt idx="2263">
                  <c:v>7458434.9623713642</c:v>
                </c:pt>
                <c:pt idx="2264">
                  <c:v>7458130.5950323511</c:v>
                </c:pt>
                <c:pt idx="2265">
                  <c:v>7458082.1644718023</c:v>
                </c:pt>
                <c:pt idx="2266">
                  <c:v>7458199.3267243905</c:v>
                </c:pt>
                <c:pt idx="2267">
                  <c:v>7458143.5648839381</c:v>
                </c:pt>
                <c:pt idx="2268">
                  <c:v>7458254.7045539757</c:v>
                </c:pt>
                <c:pt idx="2269">
                  <c:v>7458384.1874198169</c:v>
                </c:pt>
                <c:pt idx="2270">
                  <c:v>7458141.3393410752</c:v>
                </c:pt>
                <c:pt idx="2271">
                  <c:v>7458030.6588784177</c:v>
                </c:pt>
                <c:pt idx="2272">
                  <c:v>7458247.1195914475</c:v>
                </c:pt>
                <c:pt idx="2273">
                  <c:v>7458131.3196330313</c:v>
                </c:pt>
                <c:pt idx="2274">
                  <c:v>7458249.4733965369</c:v>
                </c:pt>
                <c:pt idx="2275">
                  <c:v>7458196.8860859107</c:v>
                </c:pt>
                <c:pt idx="2276">
                  <c:v>7458137.8394578891</c:v>
                </c:pt>
                <c:pt idx="2277">
                  <c:v>7458258.7562183775</c:v>
                </c:pt>
                <c:pt idx="2278">
                  <c:v>7458246.2840943532</c:v>
                </c:pt>
                <c:pt idx="2279">
                  <c:v>7458304.7060883455</c:v>
                </c:pt>
                <c:pt idx="2280">
                  <c:v>7458261.2447292749</c:v>
                </c:pt>
                <c:pt idx="2281">
                  <c:v>7458257.6152092665</c:v>
                </c:pt>
                <c:pt idx="2282">
                  <c:v>7458740.4455294367</c:v>
                </c:pt>
                <c:pt idx="2283">
                  <c:v>7458193.7523801047</c:v>
                </c:pt>
                <c:pt idx="2284">
                  <c:v>7458334.2564031528</c:v>
                </c:pt>
                <c:pt idx="2285">
                  <c:v>7458314.6426665718</c:v>
                </c:pt>
                <c:pt idx="2286">
                  <c:v>7458486.418926565</c:v>
                </c:pt>
                <c:pt idx="2287">
                  <c:v>7458299.6267541442</c:v>
                </c:pt>
                <c:pt idx="2288">
                  <c:v>7458306.5458482997</c:v>
                </c:pt>
                <c:pt idx="2289">
                  <c:v>7458242.5368547589</c:v>
                </c:pt>
                <c:pt idx="2290">
                  <c:v>7458419.7961741984</c:v>
                </c:pt>
                <c:pt idx="2291">
                  <c:v>7458689.7334598927</c:v>
                </c:pt>
                <c:pt idx="2292">
                  <c:v>7458842.3759063613</c:v>
                </c:pt>
                <c:pt idx="2293">
                  <c:v>7458284.2961380985</c:v>
                </c:pt>
                <c:pt idx="2294">
                  <c:v>7458358.4639258068</c:v>
                </c:pt>
                <c:pt idx="2295">
                  <c:v>7458537.6734952731</c:v>
                </c:pt>
                <c:pt idx="2296">
                  <c:v>7458343.1068783356</c:v>
                </c:pt>
                <c:pt idx="2297">
                  <c:v>7458345.965351996</c:v>
                </c:pt>
                <c:pt idx="2298">
                  <c:v>7458284.6971195508</c:v>
                </c:pt>
                <c:pt idx="2299">
                  <c:v>7458285.1332277134</c:v>
                </c:pt>
                <c:pt idx="2300">
                  <c:v>7458469.708615412</c:v>
                </c:pt>
                <c:pt idx="2301">
                  <c:v>7458364.3761550859</c:v>
                </c:pt>
                <c:pt idx="2302">
                  <c:v>7458407.4953389391</c:v>
                </c:pt>
                <c:pt idx="2303">
                  <c:v>7458403.1356390668</c:v>
                </c:pt>
                <c:pt idx="2304">
                  <c:v>7458690.1530101513</c:v>
                </c:pt>
                <c:pt idx="2305">
                  <c:v>7458403.9817609517</c:v>
                </c:pt>
                <c:pt idx="2306">
                  <c:v>7458404.8367688293</c:v>
                </c:pt>
                <c:pt idx="2307">
                  <c:v>7458389.1797646107</c:v>
                </c:pt>
                <c:pt idx="2308">
                  <c:v>7458445.7528557358</c:v>
                </c:pt>
                <c:pt idx="2309">
                  <c:v>7458389.7415961269</c:v>
                </c:pt>
                <c:pt idx="2310">
                  <c:v>7458792.3845552867</c:v>
                </c:pt>
                <c:pt idx="2311">
                  <c:v>7458390.8884532116</c:v>
                </c:pt>
                <c:pt idx="2312">
                  <c:v>7458589.8801303506</c:v>
                </c:pt>
                <c:pt idx="2313">
                  <c:v>7458459.3346848637</c:v>
                </c:pt>
                <c:pt idx="2314">
                  <c:v>7458506.7393341828</c:v>
                </c:pt>
                <c:pt idx="2315">
                  <c:v>7458461.325588149</c:v>
                </c:pt>
                <c:pt idx="2316">
                  <c:v>7458640.5276823482</c:v>
                </c:pt>
                <c:pt idx="2317">
                  <c:v>7458501.8674219018</c:v>
                </c:pt>
                <c:pt idx="2318">
                  <c:v>7458691.2112270733</c:v>
                </c:pt>
                <c:pt idx="2319">
                  <c:v>7458463.6097496217</c:v>
                </c:pt>
                <c:pt idx="2320">
                  <c:v>7458490.6003309544</c:v>
                </c:pt>
                <c:pt idx="2321">
                  <c:v>7459148.3443964273</c:v>
                </c:pt>
                <c:pt idx="2322">
                  <c:v>7458508.4159677802</c:v>
                </c:pt>
                <c:pt idx="2323">
                  <c:v>7458543.2686793869</c:v>
                </c:pt>
                <c:pt idx="2324">
                  <c:v>7458443.0823037913</c:v>
                </c:pt>
                <c:pt idx="2325">
                  <c:v>7458500.2935339604</c:v>
                </c:pt>
                <c:pt idx="2326">
                  <c:v>7459097.522995078</c:v>
                </c:pt>
                <c:pt idx="2327">
                  <c:v>7458545.6900567627</c:v>
                </c:pt>
                <c:pt idx="2328">
                  <c:v>7458570.4648371805</c:v>
                </c:pt>
                <c:pt idx="2329">
                  <c:v>7458548.3683995474</c:v>
                </c:pt>
                <c:pt idx="2330">
                  <c:v>7459199.5124513349</c:v>
                </c:pt>
                <c:pt idx="2331">
                  <c:v>7458546.3279616488</c:v>
                </c:pt>
                <c:pt idx="2332">
                  <c:v>7459046.8954654764</c:v>
                </c:pt>
                <c:pt idx="2333">
                  <c:v>7458544.4384728763</c:v>
                </c:pt>
                <c:pt idx="2334">
                  <c:v>7458562.1649662219</c:v>
                </c:pt>
                <c:pt idx="2335">
                  <c:v>7458550.5083804578</c:v>
                </c:pt>
                <c:pt idx="2336">
                  <c:v>7458515.7909214394</c:v>
                </c:pt>
                <c:pt idx="2337">
                  <c:v>7458620.1964077912</c:v>
                </c:pt>
                <c:pt idx="2338">
                  <c:v>7458843.9075937467</c:v>
                </c:pt>
                <c:pt idx="2339">
                  <c:v>7458692.6323196078</c:v>
                </c:pt>
                <c:pt idx="2340">
                  <c:v>7458643.5666772183</c:v>
                </c:pt>
                <c:pt idx="2341">
                  <c:v>7458600.7687287927</c:v>
                </c:pt>
                <c:pt idx="2342">
                  <c:v>7458656.3156056544</c:v>
                </c:pt>
                <c:pt idx="2343">
                  <c:v>7458643.0434086053</c:v>
                </c:pt>
                <c:pt idx="2344">
                  <c:v>7458657.0916086528</c:v>
                </c:pt>
                <c:pt idx="2345">
                  <c:v>7458668.7213907875</c:v>
                </c:pt>
                <c:pt idx="2346">
                  <c:v>7458600.0359301437</c:v>
                </c:pt>
                <c:pt idx="2347">
                  <c:v>7458672.3328270214</c:v>
                </c:pt>
                <c:pt idx="2348">
                  <c:v>7458552.7453151876</c:v>
                </c:pt>
                <c:pt idx="2349">
                  <c:v>7458844.1898679649</c:v>
                </c:pt>
                <c:pt idx="2350">
                  <c:v>7458996.3602103097</c:v>
                </c:pt>
                <c:pt idx="2351">
                  <c:v>7458660.3938904377</c:v>
                </c:pt>
                <c:pt idx="2352">
                  <c:v>7459199.8790853573</c:v>
                </c:pt>
                <c:pt idx="2353">
                  <c:v>7458666.207208652</c:v>
                </c:pt>
                <c:pt idx="2354">
                  <c:v>7458657.8431602577</c:v>
                </c:pt>
                <c:pt idx="2355">
                  <c:v>7458713.1310176486</c:v>
                </c:pt>
                <c:pt idx="2356">
                  <c:v>7458695.6490426231</c:v>
                </c:pt>
                <c:pt idx="2357">
                  <c:v>7458720.907146208</c:v>
                </c:pt>
                <c:pt idx="2358">
                  <c:v>7458794.2155531328</c:v>
                </c:pt>
                <c:pt idx="2359">
                  <c:v>7458706.4728134051</c:v>
                </c:pt>
                <c:pt idx="2360">
                  <c:v>7458826.2723043971</c:v>
                </c:pt>
                <c:pt idx="2361">
                  <c:v>7458795.042405759</c:v>
                </c:pt>
                <c:pt idx="2362">
                  <c:v>7458649.5794508178</c:v>
                </c:pt>
                <c:pt idx="2363">
                  <c:v>7458707.9957884606</c:v>
                </c:pt>
                <c:pt idx="2364">
                  <c:v>7458648.8941808678</c:v>
                </c:pt>
                <c:pt idx="2365">
                  <c:v>7459454.371570698</c:v>
                </c:pt>
                <c:pt idx="2366">
                  <c:v>7458696.7714188937</c:v>
                </c:pt>
                <c:pt idx="2367">
                  <c:v>7458929.2167122466</c:v>
                </c:pt>
                <c:pt idx="2368">
                  <c:v>7458697.3630012507</c:v>
                </c:pt>
                <c:pt idx="2369">
                  <c:v>7459098.6066142973</c:v>
                </c:pt>
                <c:pt idx="2370">
                  <c:v>7458696.1886571897</c:v>
                </c:pt>
                <c:pt idx="2371">
                  <c:v>7458846.5005715629</c:v>
                </c:pt>
                <c:pt idx="2372">
                  <c:v>7458997.4773371927</c:v>
                </c:pt>
                <c:pt idx="2373">
                  <c:v>7458701.2227495024</c:v>
                </c:pt>
                <c:pt idx="2374">
                  <c:v>7458746.0607045181</c:v>
                </c:pt>
                <c:pt idx="2375">
                  <c:v>7458648.8582865624</c:v>
                </c:pt>
                <c:pt idx="2376">
                  <c:v>7458648.2061643461</c:v>
                </c:pt>
                <c:pt idx="2377">
                  <c:v>7458755.8293556562</c:v>
                </c:pt>
                <c:pt idx="2378">
                  <c:v>7458871.1859680405</c:v>
                </c:pt>
                <c:pt idx="2379">
                  <c:v>7459607.2972311676</c:v>
                </c:pt>
                <c:pt idx="2380">
                  <c:v>7459454.6518220864</c:v>
                </c:pt>
                <c:pt idx="2381">
                  <c:v>7458752.8975338656</c:v>
                </c:pt>
                <c:pt idx="2382">
                  <c:v>7458653.0503809322</c:v>
                </c:pt>
                <c:pt idx="2383">
                  <c:v>7458748.9214815265</c:v>
                </c:pt>
                <c:pt idx="2384">
                  <c:v>7458866.8688927824</c:v>
                </c:pt>
                <c:pt idx="2385">
                  <c:v>7458751.4779589456</c:v>
                </c:pt>
                <c:pt idx="2386">
                  <c:v>7459200.8612792846</c:v>
                </c:pt>
                <c:pt idx="2387">
                  <c:v>7458698.5320305647</c:v>
                </c:pt>
                <c:pt idx="2388">
                  <c:v>7458976.7842306783</c:v>
                </c:pt>
                <c:pt idx="2389">
                  <c:v>7459079.9778189808</c:v>
                </c:pt>
                <c:pt idx="2390">
                  <c:v>7458948.4680908117</c:v>
                </c:pt>
                <c:pt idx="2391">
                  <c:v>7459082.0254586823</c:v>
                </c:pt>
                <c:pt idx="2392">
                  <c:v>7458755.760809171</c:v>
                </c:pt>
                <c:pt idx="2393">
                  <c:v>7459099.7980545498</c:v>
                </c:pt>
                <c:pt idx="2394">
                  <c:v>7458898.4790994637</c:v>
                </c:pt>
                <c:pt idx="2395">
                  <c:v>7459455.0669034719</c:v>
                </c:pt>
                <c:pt idx="2396">
                  <c:v>7459658.3503919356</c:v>
                </c:pt>
                <c:pt idx="2397">
                  <c:v>7458947.9947366035</c:v>
                </c:pt>
                <c:pt idx="2398">
                  <c:v>7459099.7939644912</c:v>
                </c:pt>
                <c:pt idx="2399">
                  <c:v>7459201.4426736422</c:v>
                </c:pt>
                <c:pt idx="2400">
                  <c:v>7458948.9490333935</c:v>
                </c:pt>
                <c:pt idx="2401">
                  <c:v>7458848.5572793605</c:v>
                </c:pt>
                <c:pt idx="2402">
                  <c:v>7458862.412945969</c:v>
                </c:pt>
                <c:pt idx="2403">
                  <c:v>7459020.6985041182</c:v>
                </c:pt>
                <c:pt idx="2404">
                  <c:v>7459607.4691401822</c:v>
                </c:pt>
                <c:pt idx="2405">
                  <c:v>7458900.1004676558</c:v>
                </c:pt>
                <c:pt idx="2406">
                  <c:v>7459284.899935768</c:v>
                </c:pt>
                <c:pt idx="2407">
                  <c:v>7459022.8121836334</c:v>
                </c:pt>
                <c:pt idx="2408">
                  <c:v>7458804.5118536511</c:v>
                </c:pt>
                <c:pt idx="2409">
                  <c:v>7458859.9995857067</c:v>
                </c:pt>
                <c:pt idx="2410">
                  <c:v>7458965.2211018968</c:v>
                </c:pt>
                <c:pt idx="2411">
                  <c:v>7459074.9526015855</c:v>
                </c:pt>
                <c:pt idx="2412">
                  <c:v>7459018.7859222153</c:v>
                </c:pt>
                <c:pt idx="2413">
                  <c:v>7459607.6345205149</c:v>
                </c:pt>
                <c:pt idx="2414">
                  <c:v>7458859.2244057879</c:v>
                </c:pt>
                <c:pt idx="2415">
                  <c:v>7459076.2131408677</c:v>
                </c:pt>
                <c:pt idx="2416">
                  <c:v>7458805.2006769134</c:v>
                </c:pt>
                <c:pt idx="2417">
                  <c:v>7459049.157419729</c:v>
                </c:pt>
                <c:pt idx="2418">
                  <c:v>7458949.9839858105</c:v>
                </c:pt>
                <c:pt idx="2419">
                  <c:v>7459123.66041122</c:v>
                </c:pt>
                <c:pt idx="2420">
                  <c:v>7459180.5999541078</c:v>
                </c:pt>
                <c:pt idx="2421">
                  <c:v>7459353.5692227706</c:v>
                </c:pt>
                <c:pt idx="2422">
                  <c:v>7459067.9853443634</c:v>
                </c:pt>
                <c:pt idx="2423">
                  <c:v>7458964.3291400885</c:v>
                </c:pt>
                <c:pt idx="2424">
                  <c:v>7459121.6480243951</c:v>
                </c:pt>
                <c:pt idx="2425">
                  <c:v>7459100.5364086619</c:v>
                </c:pt>
                <c:pt idx="2426">
                  <c:v>7458799.8311693836</c:v>
                </c:pt>
                <c:pt idx="2427">
                  <c:v>7459068.8284572829</c:v>
                </c:pt>
                <c:pt idx="2428">
                  <c:v>7458852.6937998338</c:v>
                </c:pt>
                <c:pt idx="2429">
                  <c:v>7458963.4659502078</c:v>
                </c:pt>
                <c:pt idx="2430">
                  <c:v>7458853.3366238661</c:v>
                </c:pt>
                <c:pt idx="2431">
                  <c:v>7459016.9377733748</c:v>
                </c:pt>
                <c:pt idx="2432">
                  <c:v>7459302.8354739621</c:v>
                </c:pt>
                <c:pt idx="2433">
                  <c:v>7459438.7518082671</c:v>
                </c:pt>
                <c:pt idx="2434">
                  <c:v>7458906.4034795621</c:v>
                </c:pt>
                <c:pt idx="2435">
                  <c:v>7458960.3393832827</c:v>
                </c:pt>
                <c:pt idx="2436">
                  <c:v>7459173.5080952682</c:v>
                </c:pt>
                <c:pt idx="2437">
                  <c:v>7459281.2880801922</c:v>
                </c:pt>
                <c:pt idx="2438">
                  <c:v>7459118.0546428366</c:v>
                </c:pt>
                <c:pt idx="2439">
                  <c:v>7459303.1084203925</c:v>
                </c:pt>
                <c:pt idx="2440">
                  <c:v>7459607.8294703914</c:v>
                </c:pt>
                <c:pt idx="2441">
                  <c:v>7459862.2710211677</c:v>
                </c:pt>
                <c:pt idx="2442">
                  <c:v>7459329.7132628849</c:v>
                </c:pt>
                <c:pt idx="2443">
                  <c:v>7459011.3033489464</c:v>
                </c:pt>
                <c:pt idx="2444">
                  <c:v>7458902.3703470873</c:v>
                </c:pt>
                <c:pt idx="2445">
                  <c:v>7459101.3958513532</c:v>
                </c:pt>
                <c:pt idx="2446">
                  <c:v>7459050.8875599857</c:v>
                </c:pt>
                <c:pt idx="2447">
                  <c:v>7459221.6916976077</c:v>
                </c:pt>
                <c:pt idx="2448">
                  <c:v>7459557.0480725486</c:v>
                </c:pt>
                <c:pt idx="2449">
                  <c:v>7459002.5757335396</c:v>
                </c:pt>
                <c:pt idx="2450">
                  <c:v>7458952.1592526566</c:v>
                </c:pt>
                <c:pt idx="2451">
                  <c:v>7459506.2884105304</c:v>
                </c:pt>
                <c:pt idx="2452">
                  <c:v>7459166.5425574752</c:v>
                </c:pt>
                <c:pt idx="2453">
                  <c:v>7459060.7547798594</c:v>
                </c:pt>
                <c:pt idx="2454">
                  <c:v>7459590.591118495</c:v>
                </c:pt>
                <c:pt idx="2455">
                  <c:v>7459325.453227778</c:v>
                </c:pt>
                <c:pt idx="2456">
                  <c:v>7459964.3183311522</c:v>
                </c:pt>
                <c:pt idx="2457">
                  <c:v>7459061.4840442976</c:v>
                </c:pt>
                <c:pt idx="2458">
                  <c:v>7459862.6046009185</c:v>
                </c:pt>
                <c:pt idx="2459">
                  <c:v>7459103.4407504434</c:v>
                </c:pt>
                <c:pt idx="2460">
                  <c:v>7459456.0820162855</c:v>
                </c:pt>
                <c:pt idx="2461">
                  <c:v>7459429.3653346198</c:v>
                </c:pt>
                <c:pt idx="2462">
                  <c:v>7459102.3677165359</c:v>
                </c:pt>
                <c:pt idx="2463">
                  <c:v>7459102.8944314243</c:v>
                </c:pt>
                <c:pt idx="2464">
                  <c:v>7459215.972285579</c:v>
                </c:pt>
                <c:pt idx="2465">
                  <c:v>7459109.5935896244</c:v>
                </c:pt>
                <c:pt idx="2466">
                  <c:v>7459055.9265901847</c:v>
                </c:pt>
                <c:pt idx="2467">
                  <c:v>7459608.2737482302</c:v>
                </c:pt>
                <c:pt idx="2468">
                  <c:v>7459659.0330312094</c:v>
                </c:pt>
                <c:pt idx="2469">
                  <c:v>7459165.7168202912</c:v>
                </c:pt>
                <c:pt idx="2470">
                  <c:v>7459104.5259904861</c:v>
                </c:pt>
                <c:pt idx="2471">
                  <c:v>7459913.4352760166</c:v>
                </c:pt>
                <c:pt idx="2472">
                  <c:v>7459159.8651952604</c:v>
                </c:pt>
                <c:pt idx="2473">
                  <c:v>7459426.420756245</c:v>
                </c:pt>
                <c:pt idx="2474">
                  <c:v>7459304.0808443427</c:v>
                </c:pt>
                <c:pt idx="2475">
                  <c:v>7459639.1836080421</c:v>
                </c:pt>
                <c:pt idx="2476">
                  <c:v>7459691.3920785598</c:v>
                </c:pt>
                <c:pt idx="2477">
                  <c:v>7459054.0991199668</c:v>
                </c:pt>
                <c:pt idx="2478">
                  <c:v>7459370.4295053445</c:v>
                </c:pt>
                <c:pt idx="2479">
                  <c:v>7459581.2599869492</c:v>
                </c:pt>
                <c:pt idx="2480">
                  <c:v>7459557.7880198285</c:v>
                </c:pt>
                <c:pt idx="2481">
                  <c:v>7459253.885594504</c:v>
                </c:pt>
                <c:pt idx="2482">
                  <c:v>7459161.942064533</c:v>
                </c:pt>
                <c:pt idx="2483">
                  <c:v>7459634.3300650176</c:v>
                </c:pt>
                <c:pt idx="2484">
                  <c:v>7459659.5146790715</c:v>
                </c:pt>
                <c:pt idx="2485">
                  <c:v>7459355.4527216703</c:v>
                </c:pt>
                <c:pt idx="2486">
                  <c:v>7459862.7968299864</c:v>
                </c:pt>
                <c:pt idx="2487">
                  <c:v>7459105.6616105763</c:v>
                </c:pt>
                <c:pt idx="2488">
                  <c:v>7460117.2448450811</c:v>
                </c:pt>
                <c:pt idx="2489">
                  <c:v>7459456.6970734792</c:v>
                </c:pt>
                <c:pt idx="2490">
                  <c:v>7459211.5194170959</c:v>
                </c:pt>
                <c:pt idx="2491">
                  <c:v>7459473.9791494161</c:v>
                </c:pt>
                <c:pt idx="2492">
                  <c:v>7459304.8670648895</c:v>
                </c:pt>
                <c:pt idx="2493">
                  <c:v>7459629.4442237001</c:v>
                </c:pt>
                <c:pt idx="2494">
                  <c:v>7459841.8877579514</c:v>
                </c:pt>
                <c:pt idx="2495">
                  <c:v>7459210.805276732</c:v>
                </c:pt>
                <c:pt idx="2496">
                  <c:v>7459999.3443276063</c:v>
                </c:pt>
                <c:pt idx="2497">
                  <c:v>7460049.2982201027</c:v>
                </c:pt>
                <c:pt idx="2498">
                  <c:v>7459735.1399368579</c:v>
                </c:pt>
                <c:pt idx="2499">
                  <c:v>7459307.8967057616</c:v>
                </c:pt>
                <c:pt idx="2500">
                  <c:v>7459314.1657303302</c:v>
                </c:pt>
                <c:pt idx="2501">
                  <c:v>7459312.1033385359</c:v>
                </c:pt>
                <c:pt idx="2502">
                  <c:v>7459524.0971776759</c:v>
                </c:pt>
                <c:pt idx="2503">
                  <c:v>7459891.5471429517</c:v>
                </c:pt>
                <c:pt idx="2504">
                  <c:v>7459467.8210370271</c:v>
                </c:pt>
                <c:pt idx="2505">
                  <c:v>7459572.7676169379</c:v>
                </c:pt>
                <c:pt idx="2506">
                  <c:v>7460046.9277532091</c:v>
                </c:pt>
                <c:pt idx="2507">
                  <c:v>7459781.4900905853</c:v>
                </c:pt>
                <c:pt idx="2508">
                  <c:v>7459609.3318907795</c:v>
                </c:pt>
                <c:pt idx="2509">
                  <c:v>7460066.5785658471</c:v>
                </c:pt>
                <c:pt idx="2510">
                  <c:v>7459940.1054171296</c:v>
                </c:pt>
                <c:pt idx="2511">
                  <c:v>7459361.1733105639</c:v>
                </c:pt>
                <c:pt idx="2512">
                  <c:v>7459459.2574664876</c:v>
                </c:pt>
                <c:pt idx="2513">
                  <c:v>7459885.1634082654</c:v>
                </c:pt>
                <c:pt idx="2514">
                  <c:v>7459622.9774216702</c:v>
                </c:pt>
                <c:pt idx="2515">
                  <c:v>7459711.6446696343</c:v>
                </c:pt>
                <c:pt idx="2516">
                  <c:v>7460219.4015903007</c:v>
                </c:pt>
                <c:pt idx="2517">
                  <c:v>7460201.0651111258</c:v>
                </c:pt>
                <c:pt idx="2518">
                  <c:v>7459560.2603735011</c:v>
                </c:pt>
                <c:pt idx="2519">
                  <c:v>7460198.6684026439</c:v>
                </c:pt>
                <c:pt idx="2520">
                  <c:v>7459560.7376225907</c:v>
                </c:pt>
                <c:pt idx="2521">
                  <c:v>7459882.6072255112</c:v>
                </c:pt>
                <c:pt idx="2522">
                  <c:v>7459673.1923573585</c:v>
                </c:pt>
                <c:pt idx="2523">
                  <c:v>7459762.3069594596</c:v>
                </c:pt>
                <c:pt idx="2524">
                  <c:v>7459914.4699139567</c:v>
                </c:pt>
                <c:pt idx="2525">
                  <c:v>7459561.7551958812</c:v>
                </c:pt>
                <c:pt idx="2526">
                  <c:v>7459566.3653745754</c:v>
                </c:pt>
                <c:pt idx="2527">
                  <c:v>7459562.8267441802</c:v>
                </c:pt>
                <c:pt idx="2528">
                  <c:v>7459880.9442824135</c:v>
                </c:pt>
                <c:pt idx="2529">
                  <c:v>7459562.2866503708</c:v>
                </c:pt>
                <c:pt idx="2530">
                  <c:v>7459616.7168014888</c:v>
                </c:pt>
                <c:pt idx="2531">
                  <c:v>7459774.4063652158</c:v>
                </c:pt>
                <c:pt idx="2532">
                  <c:v>7460423.2699609417</c:v>
                </c:pt>
                <c:pt idx="2533">
                  <c:v>7460140.9393986687</c:v>
                </c:pt>
                <c:pt idx="2534">
                  <c:v>7459814.3503101096</c:v>
                </c:pt>
                <c:pt idx="2535">
                  <c:v>7460138.3152288822</c:v>
                </c:pt>
                <c:pt idx="2536">
                  <c:v>7459772.3086666074</c:v>
                </c:pt>
                <c:pt idx="2537">
                  <c:v>7460032.3455543369</c:v>
                </c:pt>
                <c:pt idx="2538">
                  <c:v>7460298.024027233</c:v>
                </c:pt>
                <c:pt idx="2539">
                  <c:v>7460321.7406675369</c:v>
                </c:pt>
                <c:pt idx="2540">
                  <c:v>7459965.9793259297</c:v>
                </c:pt>
                <c:pt idx="2541">
                  <c:v>7459716.3261262812</c:v>
                </c:pt>
                <c:pt idx="2542">
                  <c:v>7459770.9357737834</c:v>
                </c:pt>
                <c:pt idx="2543">
                  <c:v>7460401.2139898371</c:v>
                </c:pt>
                <c:pt idx="2544">
                  <c:v>7459966.943925757</c:v>
                </c:pt>
                <c:pt idx="2545">
                  <c:v>7460186.041279505</c:v>
                </c:pt>
                <c:pt idx="2546">
                  <c:v>7460239.4403441306</c:v>
                </c:pt>
                <c:pt idx="2547">
                  <c:v>7460271.178559674</c:v>
                </c:pt>
                <c:pt idx="2548">
                  <c:v>7459769.6570550138</c:v>
                </c:pt>
                <c:pt idx="2549">
                  <c:v>7459870.4451915808</c:v>
                </c:pt>
                <c:pt idx="2550">
                  <c:v>7459924.5661817305</c:v>
                </c:pt>
                <c:pt idx="2551">
                  <c:v>7460081.0392275201</c:v>
                </c:pt>
                <c:pt idx="2552">
                  <c:v>7459967.7254262026</c:v>
                </c:pt>
                <c:pt idx="2553">
                  <c:v>7460068.9262354476</c:v>
                </c:pt>
                <c:pt idx="2554">
                  <c:v>7460423.9328957209</c:v>
                </c:pt>
                <c:pt idx="2555">
                  <c:v>7459968.1699859723</c:v>
                </c:pt>
                <c:pt idx="2556">
                  <c:v>7460220.6758479644</c:v>
                </c:pt>
                <c:pt idx="2557">
                  <c:v>7460129.8914121939</c:v>
                </c:pt>
                <c:pt idx="2558">
                  <c:v>7459970.1883410439</c:v>
                </c:pt>
                <c:pt idx="2559">
                  <c:v>7460762.8228572225</c:v>
                </c:pt>
                <c:pt idx="2560">
                  <c:v>7460130.5667784633</c:v>
                </c:pt>
                <c:pt idx="2561">
                  <c:v>7460440.9507625783</c:v>
                </c:pt>
                <c:pt idx="2562">
                  <c:v>7460601.64861238</c:v>
                </c:pt>
                <c:pt idx="2563">
                  <c:v>7460389.207046302</c:v>
                </c:pt>
                <c:pt idx="2564">
                  <c:v>7460076.2109644851</c:v>
                </c:pt>
                <c:pt idx="2565">
                  <c:v>7460022.8190291673</c:v>
                </c:pt>
                <c:pt idx="2566">
                  <c:v>7460831.2276664246</c:v>
                </c:pt>
                <c:pt idx="2567">
                  <c:v>7460020.1248924639</c:v>
                </c:pt>
                <c:pt idx="2568">
                  <c:v>7460651.6295668185</c:v>
                </c:pt>
                <c:pt idx="2569">
                  <c:v>7460442.5053821458</c:v>
                </c:pt>
                <c:pt idx="2570">
                  <c:v>7460650.6916710259</c:v>
                </c:pt>
                <c:pt idx="2571">
                  <c:v>7460863.6483376389</c:v>
                </c:pt>
                <c:pt idx="2572">
                  <c:v>7460074.9699294772</c:v>
                </c:pt>
                <c:pt idx="2573">
                  <c:v>7460072.6939946022</c:v>
                </c:pt>
                <c:pt idx="2574">
                  <c:v>7460121.6120211445</c:v>
                </c:pt>
                <c:pt idx="2575">
                  <c:v>7460272.5410538632</c:v>
                </c:pt>
                <c:pt idx="2576">
                  <c:v>7460831.4937463989</c:v>
                </c:pt>
                <c:pt idx="2577">
                  <c:v>7460984.1561462339</c:v>
                </c:pt>
                <c:pt idx="2578">
                  <c:v>7460963.1586946081</c:v>
                </c:pt>
                <c:pt idx="2579">
                  <c:v>7460577.3775108308</c:v>
                </c:pt>
                <c:pt idx="2580">
                  <c:v>7460526.633394869</c:v>
                </c:pt>
                <c:pt idx="2581">
                  <c:v>7460488.1673421403</c:v>
                </c:pt>
                <c:pt idx="2582">
                  <c:v>7460908.5536695756</c:v>
                </c:pt>
                <c:pt idx="2583">
                  <c:v>7460278.9221728751</c:v>
                </c:pt>
                <c:pt idx="2584">
                  <c:v>7460960.6602471611</c:v>
                </c:pt>
                <c:pt idx="2585">
                  <c:v>7460275.5911261132</c:v>
                </c:pt>
                <c:pt idx="2586">
                  <c:v>7461171.665407503</c:v>
                </c:pt>
                <c:pt idx="2587">
                  <c:v>7460278.3330413764</c:v>
                </c:pt>
                <c:pt idx="2588">
                  <c:v>7460526.8948594574</c:v>
                </c:pt>
                <c:pt idx="2589">
                  <c:v>7460955.650621946</c:v>
                </c:pt>
                <c:pt idx="2590">
                  <c:v>7460954.7882662443</c:v>
                </c:pt>
                <c:pt idx="2591">
                  <c:v>7460799.3678125385</c:v>
                </c:pt>
                <c:pt idx="2592">
                  <c:v>7460902.9613981955</c:v>
                </c:pt>
                <c:pt idx="2593">
                  <c:v>7460527.1800248232</c:v>
                </c:pt>
                <c:pt idx="2594">
                  <c:v>7460847.3028681353</c:v>
                </c:pt>
                <c:pt idx="2595">
                  <c:v>7460953.1408800995</c:v>
                </c:pt>
                <c:pt idx="2596">
                  <c:v>7460481.157248822</c:v>
                </c:pt>
                <c:pt idx="2597">
                  <c:v>7460528.2193320375</c:v>
                </c:pt>
                <c:pt idx="2598">
                  <c:v>7460743.8217912903</c:v>
                </c:pt>
                <c:pt idx="2599">
                  <c:v>7461165.7747234702</c:v>
                </c:pt>
                <c:pt idx="2600">
                  <c:v>7460744.5614533825</c:v>
                </c:pt>
                <c:pt idx="2601">
                  <c:v>7460528.6235736189</c:v>
                </c:pt>
                <c:pt idx="2602">
                  <c:v>7461056.7345283162</c:v>
                </c:pt>
                <c:pt idx="2603">
                  <c:v>7460743.0925174849</c:v>
                </c:pt>
                <c:pt idx="2604">
                  <c:v>7461168.2072497401</c:v>
                </c:pt>
                <c:pt idx="2605">
                  <c:v>7460637.7106767567</c:v>
                </c:pt>
                <c:pt idx="2606">
                  <c:v>7460832.1050403854</c:v>
                </c:pt>
                <c:pt idx="2607">
                  <c:v>7461322.3881385941</c:v>
                </c:pt>
                <c:pt idx="2608">
                  <c:v>7461188.2981798574</c:v>
                </c:pt>
                <c:pt idx="2609">
                  <c:v>7461053.4884174103</c:v>
                </c:pt>
                <c:pt idx="2610">
                  <c:v>7461215.5026884973</c:v>
                </c:pt>
                <c:pt idx="2611">
                  <c:v>7461213.3287414145</c:v>
                </c:pt>
                <c:pt idx="2612">
                  <c:v>7461268.9557428649</c:v>
                </c:pt>
                <c:pt idx="2613">
                  <c:v>7461212.3426996749</c:v>
                </c:pt>
                <c:pt idx="2614">
                  <c:v>7461086.6514612855</c:v>
                </c:pt>
                <c:pt idx="2615">
                  <c:v>7461420.6557674194</c:v>
                </c:pt>
                <c:pt idx="2616">
                  <c:v>7460683.5145535888</c:v>
                </c:pt>
                <c:pt idx="2617">
                  <c:v>7461086.8523770692</c:v>
                </c:pt>
                <c:pt idx="2618">
                  <c:v>7461392.2768080449</c:v>
                </c:pt>
                <c:pt idx="2619">
                  <c:v>7461367.3062148364</c:v>
                </c:pt>
                <c:pt idx="2620">
                  <c:v>7460738.4135508053</c:v>
                </c:pt>
                <c:pt idx="2621">
                  <c:v>7461312.4640954752</c:v>
                </c:pt>
                <c:pt idx="2622">
                  <c:v>7461048.3077994138</c:v>
                </c:pt>
                <c:pt idx="2623">
                  <c:v>7461681.4189816415</c:v>
                </c:pt>
                <c:pt idx="2624">
                  <c:v>7460786.0208666278</c:v>
                </c:pt>
                <c:pt idx="2625">
                  <c:v>7460986.116417639</c:v>
                </c:pt>
                <c:pt idx="2626">
                  <c:v>7460996.6264444236</c:v>
                </c:pt>
                <c:pt idx="2627">
                  <c:v>7460784.4863833673</c:v>
                </c:pt>
                <c:pt idx="2628">
                  <c:v>7460885.1592017384</c:v>
                </c:pt>
                <c:pt idx="2629">
                  <c:v>7461254.409101964</c:v>
                </c:pt>
                <c:pt idx="2630">
                  <c:v>7461626.973760305</c:v>
                </c:pt>
                <c:pt idx="2631">
                  <c:v>7461596.0938230194</c:v>
                </c:pt>
                <c:pt idx="2632">
                  <c:v>7460889.6258024685</c:v>
                </c:pt>
                <c:pt idx="2633">
                  <c:v>7460888.5257846825</c:v>
                </c:pt>
                <c:pt idx="2634">
                  <c:v>7461411.1387739647</c:v>
                </c:pt>
                <c:pt idx="2635">
                  <c:v>7461044.9729140643</c:v>
                </c:pt>
                <c:pt idx="2636">
                  <c:v>7461097.9290268458</c:v>
                </c:pt>
                <c:pt idx="2637">
                  <c:v>7461255.1354119908</c:v>
                </c:pt>
                <c:pt idx="2638">
                  <c:v>7461731.3065568693</c:v>
                </c:pt>
                <c:pt idx="2639">
                  <c:v>7461568.2551706629</c:v>
                </c:pt>
                <c:pt idx="2640">
                  <c:v>7460940.0566088706</c:v>
                </c:pt>
                <c:pt idx="2641">
                  <c:v>7461097.2430836717</c:v>
                </c:pt>
                <c:pt idx="2642">
                  <c:v>7461698.1383083072</c:v>
                </c:pt>
                <c:pt idx="2643">
                  <c:v>7461545.4155257447</c:v>
                </c:pt>
                <c:pt idx="2644">
                  <c:v>7461240.5376822427</c:v>
                </c:pt>
                <c:pt idx="2645">
                  <c:v>7461461.3065936184</c:v>
                </c:pt>
                <c:pt idx="2646">
                  <c:v>7461671.1152828755</c:v>
                </c:pt>
                <c:pt idx="2647">
                  <c:v>7461800.0730983708</c:v>
                </c:pt>
                <c:pt idx="2648">
                  <c:v>7461089.9674656475</c:v>
                </c:pt>
                <c:pt idx="2649">
                  <c:v>7461093.5827523544</c:v>
                </c:pt>
                <c:pt idx="2650">
                  <c:v>7461291.7886849288</c:v>
                </c:pt>
                <c:pt idx="2651">
                  <c:v>7461190.4004860092</c:v>
                </c:pt>
                <c:pt idx="2652">
                  <c:v>7461495.0259425258</c:v>
                </c:pt>
                <c:pt idx="2653">
                  <c:v>7461292.7293505901</c:v>
                </c:pt>
                <c:pt idx="2654">
                  <c:v>7461612.7484428529</c:v>
                </c:pt>
                <c:pt idx="2655">
                  <c:v>7461293.0970295044</c:v>
                </c:pt>
                <c:pt idx="2656">
                  <c:v>7461768.7921195375</c:v>
                </c:pt>
                <c:pt idx="2657">
                  <c:v>7461821.3858595993</c:v>
                </c:pt>
                <c:pt idx="2658">
                  <c:v>7461192.904007189</c:v>
                </c:pt>
                <c:pt idx="2659">
                  <c:v>7461698.5833412139</c:v>
                </c:pt>
                <c:pt idx="2660">
                  <c:v>7461664.4573913775</c:v>
                </c:pt>
                <c:pt idx="2661">
                  <c:v>7461141.4197302293</c:v>
                </c:pt>
                <c:pt idx="2662">
                  <c:v>7461769.5680341292</c:v>
                </c:pt>
                <c:pt idx="2663">
                  <c:v>7461546.2529153945</c:v>
                </c:pt>
                <c:pt idx="2664">
                  <c:v>7461344.4892564751</c:v>
                </c:pt>
                <c:pt idx="2665">
                  <c:v>7461662.2597868154</c:v>
                </c:pt>
                <c:pt idx="2666">
                  <c:v>7461344.9269941859</c:v>
                </c:pt>
                <c:pt idx="2667">
                  <c:v>7462085.7118905783</c:v>
                </c:pt>
                <c:pt idx="2668">
                  <c:v>7461504.4868621966</c:v>
                </c:pt>
                <c:pt idx="2669">
                  <c:v>7461660.7932914719</c:v>
                </c:pt>
                <c:pt idx="2670">
                  <c:v>7461953.2177694412</c:v>
                </c:pt>
                <c:pt idx="2671">
                  <c:v>7461975.141962924</c:v>
                </c:pt>
                <c:pt idx="2672">
                  <c:v>7461749.7749266829</c:v>
                </c:pt>
                <c:pt idx="2673">
                  <c:v>7461712.4850853197</c:v>
                </c:pt>
                <c:pt idx="2674">
                  <c:v>7462344.0623707958</c:v>
                </c:pt>
                <c:pt idx="2675">
                  <c:v>7462078.9068567771</c:v>
                </c:pt>
                <c:pt idx="2676">
                  <c:v>7461816.640199759</c:v>
                </c:pt>
                <c:pt idx="2677">
                  <c:v>7461605.8277615709</c:v>
                </c:pt>
                <c:pt idx="2678">
                  <c:v>7461502.6382430196</c:v>
                </c:pt>
                <c:pt idx="2679">
                  <c:v>7462128.9742509946</c:v>
                </c:pt>
                <c:pt idx="2680">
                  <c:v>7461953.7530162446</c:v>
                </c:pt>
                <c:pt idx="2681">
                  <c:v>7461750.2265392151</c:v>
                </c:pt>
                <c:pt idx="2682">
                  <c:v>7461761.4032675857</c:v>
                </c:pt>
                <c:pt idx="2683">
                  <c:v>7461649.0199128352</c:v>
                </c:pt>
                <c:pt idx="2684">
                  <c:v>7462183.9458126705</c:v>
                </c:pt>
                <c:pt idx="2685">
                  <c:v>7461917.8880473506</c:v>
                </c:pt>
                <c:pt idx="2686">
                  <c:v>7462181.8191909017</c:v>
                </c:pt>
                <c:pt idx="2687">
                  <c:v>7462022.856905398</c:v>
                </c:pt>
                <c:pt idx="2688">
                  <c:v>7461656.2037850963</c:v>
                </c:pt>
                <c:pt idx="2689">
                  <c:v>7462182.843599746</c:v>
                </c:pt>
                <c:pt idx="2690">
                  <c:v>7461655.0365952868</c:v>
                </c:pt>
                <c:pt idx="2691">
                  <c:v>7461602.9216022901</c:v>
                </c:pt>
                <c:pt idx="2692">
                  <c:v>7461811.7159407791</c:v>
                </c:pt>
                <c:pt idx="2693">
                  <c:v>7462181.7776681408</c:v>
                </c:pt>
                <c:pt idx="2694">
                  <c:v>7462124.0286772419</c:v>
                </c:pt>
                <c:pt idx="2695">
                  <c:v>7461811.0451264065</c:v>
                </c:pt>
                <c:pt idx="2696">
                  <c:v>7461758.1784827216</c:v>
                </c:pt>
                <c:pt idx="2697">
                  <c:v>7462106.537980414</c:v>
                </c:pt>
                <c:pt idx="2698">
                  <c:v>7461651.8255417766</c:v>
                </c:pt>
                <c:pt idx="2699">
                  <c:v>7461751.6599668935</c:v>
                </c:pt>
                <c:pt idx="2700">
                  <c:v>7461915.0093690446</c:v>
                </c:pt>
                <c:pt idx="2701">
                  <c:v>7462495.8958268901</c:v>
                </c:pt>
                <c:pt idx="2702">
                  <c:v>7461903.7068968881</c:v>
                </c:pt>
                <c:pt idx="2703">
                  <c:v>7462176.5723017491</c:v>
                </c:pt>
                <c:pt idx="2704">
                  <c:v>7462441.2813294474</c:v>
                </c:pt>
                <c:pt idx="2705">
                  <c:v>7462443.704219643</c:v>
                </c:pt>
                <c:pt idx="2706">
                  <c:v>7461754.3170091072</c:v>
                </c:pt>
                <c:pt idx="2707">
                  <c:v>7462259.0806540856</c:v>
                </c:pt>
                <c:pt idx="2708">
                  <c:v>7462389.0132658938</c:v>
                </c:pt>
                <c:pt idx="2709">
                  <c:v>7462546.8575903997</c:v>
                </c:pt>
                <c:pt idx="2710">
                  <c:v>7462068.6484977342</c:v>
                </c:pt>
                <c:pt idx="2711">
                  <c:v>7462123.2271720544</c:v>
                </c:pt>
                <c:pt idx="2712">
                  <c:v>7462310.0213601803</c:v>
                </c:pt>
                <c:pt idx="2713">
                  <c:v>7462004.961606917</c:v>
                </c:pt>
                <c:pt idx="2714">
                  <c:v>7462229.1231496353</c:v>
                </c:pt>
                <c:pt idx="2715">
                  <c:v>7461807.4310543677</c:v>
                </c:pt>
                <c:pt idx="2716">
                  <c:v>7462069.3333596867</c:v>
                </c:pt>
                <c:pt idx="2717">
                  <c:v>7461911.7374855252</c:v>
                </c:pt>
                <c:pt idx="2718">
                  <c:v>7462259.3381339125</c:v>
                </c:pt>
                <c:pt idx="2719">
                  <c:v>7461955.2921789251</c:v>
                </c:pt>
                <c:pt idx="2720">
                  <c:v>7461805.8228692673</c:v>
                </c:pt>
                <c:pt idx="2721">
                  <c:v>7462382.9130002363</c:v>
                </c:pt>
                <c:pt idx="2722">
                  <c:v>7462700.8295774451</c:v>
                </c:pt>
                <c:pt idx="2723">
                  <c:v>7462330.2727021817</c:v>
                </c:pt>
                <c:pt idx="2724">
                  <c:v>7461804.3122667549</c:v>
                </c:pt>
                <c:pt idx="2725">
                  <c:v>7462596.6026170403</c:v>
                </c:pt>
                <c:pt idx="2726">
                  <c:v>7461954.4401928196</c:v>
                </c:pt>
                <c:pt idx="2727">
                  <c:v>7462492.1765071955</c:v>
                </c:pt>
                <c:pt idx="2728">
                  <c:v>7461909.9685920225</c:v>
                </c:pt>
                <c:pt idx="2729">
                  <c:v>7461961.523924646</c:v>
                </c:pt>
                <c:pt idx="2730">
                  <c:v>7461959.3165965248</c:v>
                </c:pt>
                <c:pt idx="2731">
                  <c:v>7462117.5998191265</c:v>
                </c:pt>
                <c:pt idx="2732">
                  <c:v>7462434.7401222363</c:v>
                </c:pt>
                <c:pt idx="2733">
                  <c:v>7462006.2832815964</c:v>
                </c:pt>
                <c:pt idx="2734">
                  <c:v>7462169.2419598978</c:v>
                </c:pt>
                <c:pt idx="2735">
                  <c:v>7461956.3904389553</c:v>
                </c:pt>
                <c:pt idx="2736">
                  <c:v>7462065.3024969269</c:v>
                </c:pt>
                <c:pt idx="2737">
                  <c:v>7462057.6159357745</c:v>
                </c:pt>
                <c:pt idx="2738">
                  <c:v>7461955.9920947114</c:v>
                </c:pt>
                <c:pt idx="2739">
                  <c:v>7462643.8177047279</c:v>
                </c:pt>
                <c:pt idx="2740">
                  <c:v>7462220.8617128832</c:v>
                </c:pt>
                <c:pt idx="2741">
                  <c:v>7462376.6479807561</c:v>
                </c:pt>
                <c:pt idx="2742">
                  <c:v>7462009.7823487809</c:v>
                </c:pt>
                <c:pt idx="2743">
                  <c:v>7462565.0493012639</c:v>
                </c:pt>
                <c:pt idx="2744">
                  <c:v>7462007.8161807135</c:v>
                </c:pt>
                <c:pt idx="2745">
                  <c:v>7462324.9219578449</c:v>
                </c:pt>
                <c:pt idx="2746">
                  <c:v>7462539.5341366548</c:v>
                </c:pt>
                <c:pt idx="2747">
                  <c:v>7461959.299566837</c:v>
                </c:pt>
                <c:pt idx="2748">
                  <c:v>7462218.8844939005</c:v>
                </c:pt>
                <c:pt idx="2749">
                  <c:v>7462463.497326239</c:v>
                </c:pt>
                <c:pt idx="2750">
                  <c:v>7462377.3393177129</c:v>
                </c:pt>
                <c:pt idx="2751">
                  <c:v>7462748.2246441152</c:v>
                </c:pt>
                <c:pt idx="2752">
                  <c:v>7462534.1182766566</c:v>
                </c:pt>
                <c:pt idx="2753">
                  <c:v>7462642.571965077</c:v>
                </c:pt>
                <c:pt idx="2754">
                  <c:v>7462311.1550297206</c:v>
                </c:pt>
                <c:pt idx="2755">
                  <c:v>7462482.3372632917</c:v>
                </c:pt>
                <c:pt idx="2756">
                  <c:v>7462059.7485450227</c:v>
                </c:pt>
                <c:pt idx="2757">
                  <c:v>7462219.5205179481</c:v>
                </c:pt>
                <c:pt idx="2758">
                  <c:v>7462164.8958539441</c:v>
                </c:pt>
                <c:pt idx="2759">
                  <c:v>7462480.0127952788</c:v>
                </c:pt>
                <c:pt idx="2760">
                  <c:v>7462114.46020569</c:v>
                </c:pt>
                <c:pt idx="2761">
                  <c:v>7462260.9354682025</c:v>
                </c:pt>
                <c:pt idx="2762">
                  <c:v>7462585.8831179999</c:v>
                </c:pt>
                <c:pt idx="2763">
                  <c:v>7462429.7543526487</c:v>
                </c:pt>
                <c:pt idx="2764">
                  <c:v>7462463.6914847735</c:v>
                </c:pt>
                <c:pt idx="2765">
                  <c:v>7462323.4586643148</c:v>
                </c:pt>
                <c:pt idx="2766">
                  <c:v>7462260.3998018932</c:v>
                </c:pt>
                <c:pt idx="2767">
                  <c:v>7462743.4314645911</c:v>
                </c:pt>
                <c:pt idx="2768">
                  <c:v>7462481.5079036765</c:v>
                </c:pt>
                <c:pt idx="2769">
                  <c:v>7462412.911294003</c:v>
                </c:pt>
                <c:pt idx="2770">
                  <c:v>7462269.8351993402</c:v>
                </c:pt>
                <c:pt idx="2771">
                  <c:v>7462718.1375015313</c:v>
                </c:pt>
                <c:pt idx="2772">
                  <c:v>7462745.6700408934</c:v>
                </c:pt>
                <c:pt idx="2773">
                  <c:v>7462375.1205226341</c:v>
                </c:pt>
                <c:pt idx="2774">
                  <c:v>7462850.1236648103</c:v>
                </c:pt>
                <c:pt idx="2775">
                  <c:v>7462322.1078514466</c:v>
                </c:pt>
                <c:pt idx="2776">
                  <c:v>7462213.2203766573</c:v>
                </c:pt>
                <c:pt idx="2777">
                  <c:v>7462362.6413369477</c:v>
                </c:pt>
                <c:pt idx="2778">
                  <c:v>7463006.5590019338</c:v>
                </c:pt>
                <c:pt idx="2779">
                  <c:v>7462690.4034776846</c:v>
                </c:pt>
                <c:pt idx="2780">
                  <c:v>7462478.5112159261</c:v>
                </c:pt>
                <c:pt idx="2781">
                  <c:v>7462214.7683518641</c:v>
                </c:pt>
                <c:pt idx="2782">
                  <c:v>7462373.7289790381</c:v>
                </c:pt>
                <c:pt idx="2783">
                  <c:v>7462211.3446590574</c:v>
                </c:pt>
                <c:pt idx="2784">
                  <c:v>7462667.2931425953</c:v>
                </c:pt>
                <c:pt idx="2785">
                  <c:v>7462530.9175014067</c:v>
                </c:pt>
                <c:pt idx="2786">
                  <c:v>7463004.2704119831</c:v>
                </c:pt>
                <c:pt idx="2787">
                  <c:v>7462268.5626762938</c:v>
                </c:pt>
                <c:pt idx="2788">
                  <c:v>7462216.9790182458</c:v>
                </c:pt>
                <c:pt idx="2789">
                  <c:v>7462211.7748805266</c:v>
                </c:pt>
                <c:pt idx="2790">
                  <c:v>7462213.2116299467</c:v>
                </c:pt>
                <c:pt idx="2791">
                  <c:v>7462263.2264855141</c:v>
                </c:pt>
                <c:pt idx="2792">
                  <c:v>7462477.7535342174</c:v>
                </c:pt>
                <c:pt idx="2793">
                  <c:v>7462215.2953258464</c:v>
                </c:pt>
                <c:pt idx="2794">
                  <c:v>7462793.291918356</c:v>
                </c:pt>
                <c:pt idx="2795">
                  <c:v>7462718.4674599003</c:v>
                </c:pt>
                <c:pt idx="2796">
                  <c:v>7462921.9594326857</c:v>
                </c:pt>
                <c:pt idx="2797">
                  <c:v>7462897.3602981055</c:v>
                </c:pt>
                <c:pt idx="2798">
                  <c:v>7462515.6196295545</c:v>
                </c:pt>
                <c:pt idx="2799">
                  <c:v>7462414.2207528567</c:v>
                </c:pt>
                <c:pt idx="2800">
                  <c:v>7462320.1338749845</c:v>
                </c:pt>
                <c:pt idx="2801">
                  <c:v>7462363.925762251</c:v>
                </c:pt>
                <c:pt idx="2802">
                  <c:v>7462212.7033561217</c:v>
                </c:pt>
                <c:pt idx="2803">
                  <c:v>7462667.8793538054</c:v>
                </c:pt>
                <c:pt idx="2804">
                  <c:v>7462790.523278283</c:v>
                </c:pt>
                <c:pt idx="2805">
                  <c:v>7463158.3787398161</c:v>
                </c:pt>
                <c:pt idx="2806">
                  <c:v>7462266.270326566</c:v>
                </c:pt>
                <c:pt idx="2807">
                  <c:v>7462893.3615264725</c:v>
                </c:pt>
                <c:pt idx="2808">
                  <c:v>7462894.2509352555</c:v>
                </c:pt>
                <c:pt idx="2809">
                  <c:v>7462737.8663771544</c:v>
                </c:pt>
                <c:pt idx="2810">
                  <c:v>7462368.7988264803</c:v>
                </c:pt>
                <c:pt idx="2811">
                  <c:v>7463052.6988495998</c:v>
                </c:pt>
                <c:pt idx="2812">
                  <c:v>7462417.6815796942</c:v>
                </c:pt>
                <c:pt idx="2813">
                  <c:v>7462318.3522115406</c:v>
                </c:pt>
                <c:pt idx="2814">
                  <c:v>7462367.1931776274</c:v>
                </c:pt>
                <c:pt idx="2815">
                  <c:v>7462319.5014842525</c:v>
                </c:pt>
                <c:pt idx="2816">
                  <c:v>7463024.0020130677</c:v>
                </c:pt>
                <c:pt idx="2817">
                  <c:v>7462973.1100021163</c:v>
                </c:pt>
                <c:pt idx="2818">
                  <c:v>7462367.7110717557</c:v>
                </c:pt>
                <c:pt idx="2819">
                  <c:v>7462422.6978214364</c:v>
                </c:pt>
                <c:pt idx="2820">
                  <c:v>7462999.2409073459</c:v>
                </c:pt>
                <c:pt idx="2821">
                  <c:v>7462683.0315839462</c:v>
                </c:pt>
                <c:pt idx="2822">
                  <c:v>7462719.333768486</c:v>
                </c:pt>
                <c:pt idx="2823">
                  <c:v>7462578.9010515427</c:v>
                </c:pt>
                <c:pt idx="2824">
                  <c:v>7462922.6341007072</c:v>
                </c:pt>
                <c:pt idx="2825">
                  <c:v>7463075.2479330162</c:v>
                </c:pt>
                <c:pt idx="2826">
                  <c:v>7462787.2183495453</c:v>
                </c:pt>
                <c:pt idx="2827">
                  <c:v>7462618.5188800693</c:v>
                </c:pt>
                <c:pt idx="2828">
                  <c:v>7462889.9837117493</c:v>
                </c:pt>
                <c:pt idx="2829">
                  <c:v>7462719.8613696871</c:v>
                </c:pt>
                <c:pt idx="2830">
                  <c:v>7463278.9233854795</c:v>
                </c:pt>
                <c:pt idx="2831">
                  <c:v>7462682.2797642294</c:v>
                </c:pt>
                <c:pt idx="2832">
                  <c:v>7462942.5261631692</c:v>
                </c:pt>
                <c:pt idx="2833">
                  <c:v>7462872.076414329</c:v>
                </c:pt>
                <c:pt idx="2834">
                  <c:v>7463202.0536049362</c:v>
                </c:pt>
                <c:pt idx="2835">
                  <c:v>7462837.4012623699</c:v>
                </c:pt>
                <c:pt idx="2836">
                  <c:v>7463464.1712823818</c:v>
                </c:pt>
                <c:pt idx="2837">
                  <c:v>7462570.1201348333</c:v>
                </c:pt>
                <c:pt idx="2838">
                  <c:v>7462569.1500003105</c:v>
                </c:pt>
                <c:pt idx="2839">
                  <c:v>7463329.9706124226</c:v>
                </c:pt>
                <c:pt idx="2840">
                  <c:v>7463150.0074610477</c:v>
                </c:pt>
                <c:pt idx="2841">
                  <c:v>7463357.2364485255</c:v>
                </c:pt>
                <c:pt idx="2842">
                  <c:v>7462836.6387226526</c:v>
                </c:pt>
                <c:pt idx="2843">
                  <c:v>7462624.8144419342</c:v>
                </c:pt>
                <c:pt idx="2844">
                  <c:v>7462991.1218394693</c:v>
                </c:pt>
                <c:pt idx="2845">
                  <c:v>7462625.9800016778</c:v>
                </c:pt>
                <c:pt idx="2846">
                  <c:v>7463461.6824243441</c:v>
                </c:pt>
                <c:pt idx="2847">
                  <c:v>7462886.9125068923</c:v>
                </c:pt>
                <c:pt idx="2848">
                  <c:v>7463279.2251039008</c:v>
                </c:pt>
                <c:pt idx="2849">
                  <c:v>7463720.1629851302</c:v>
                </c:pt>
                <c:pt idx="2850">
                  <c:v>7462833.1093637003</c:v>
                </c:pt>
                <c:pt idx="2851">
                  <c:v>7463198.2610946978</c:v>
                </c:pt>
                <c:pt idx="2852">
                  <c:v>7462721.6693662582</c:v>
                </c:pt>
                <c:pt idx="2853">
                  <c:v>7463564.8653934337</c:v>
                </c:pt>
                <c:pt idx="2854">
                  <c:v>7462671.5990750799</c:v>
                </c:pt>
                <c:pt idx="2855">
                  <c:v>7462832.4408061169</c:v>
                </c:pt>
                <c:pt idx="2856">
                  <c:v>7463771.1244388465</c:v>
                </c:pt>
                <c:pt idx="2857">
                  <c:v>7463177.600749338</c:v>
                </c:pt>
                <c:pt idx="2858">
                  <c:v>7462974.5434951214</c:v>
                </c:pt>
                <c:pt idx="2859">
                  <c:v>7463352.0842059804</c:v>
                </c:pt>
                <c:pt idx="2860">
                  <c:v>7463352.9615398794</c:v>
                </c:pt>
                <c:pt idx="2861">
                  <c:v>7462831.1654494544</c:v>
                </c:pt>
                <c:pt idx="2862">
                  <c:v>7462831.7949758479</c:v>
                </c:pt>
                <c:pt idx="2863">
                  <c:v>7463127.0396021316</c:v>
                </c:pt>
                <c:pt idx="2864">
                  <c:v>7463092.2829971379</c:v>
                </c:pt>
                <c:pt idx="2865">
                  <c:v>7463613.3727180157</c:v>
                </c:pt>
                <c:pt idx="2866">
                  <c:v>7463196.5884945681</c:v>
                </c:pt>
                <c:pt idx="2867">
                  <c:v>7462825.5704779113</c:v>
                </c:pt>
                <c:pt idx="2868">
                  <c:v>7463228.8016772345</c:v>
                </c:pt>
                <c:pt idx="2869">
                  <c:v>7463297.7850109898</c:v>
                </c:pt>
                <c:pt idx="2870">
                  <c:v>7462985.3847606154</c:v>
                </c:pt>
                <c:pt idx="2871">
                  <c:v>7463229.2604070222</c:v>
                </c:pt>
                <c:pt idx="2872">
                  <c:v>7462777.7470356338</c:v>
                </c:pt>
                <c:pt idx="2873">
                  <c:v>7462976.197033463</c:v>
                </c:pt>
                <c:pt idx="2874">
                  <c:v>7463038.405470781</c:v>
                </c:pt>
                <c:pt idx="2875">
                  <c:v>7463585.0449380372</c:v>
                </c:pt>
                <c:pt idx="2876">
                  <c:v>7462933.1188149787</c:v>
                </c:pt>
                <c:pt idx="2877">
                  <c:v>7463077.1036442462</c:v>
                </c:pt>
                <c:pt idx="2878">
                  <c:v>7462975.8040484795</c:v>
                </c:pt>
                <c:pt idx="2879">
                  <c:v>7463026.4405199103</c:v>
                </c:pt>
                <c:pt idx="2880">
                  <c:v>7463686.9339903137</c:v>
                </c:pt>
                <c:pt idx="2881">
                  <c:v>7462878.6236756509</c:v>
                </c:pt>
                <c:pt idx="2882">
                  <c:v>7463608.8038234683</c:v>
                </c:pt>
                <c:pt idx="2883">
                  <c:v>7462879.1550035672</c:v>
                </c:pt>
                <c:pt idx="2884">
                  <c:v>7463033.2656145068</c:v>
                </c:pt>
                <c:pt idx="2885">
                  <c:v>7463280.7701062504</c:v>
                </c:pt>
                <c:pt idx="2886">
                  <c:v>7463711.774559563</c:v>
                </c:pt>
                <c:pt idx="2887">
                  <c:v>7463138.9766970128</c:v>
                </c:pt>
                <c:pt idx="2888">
                  <c:v>7463033.8487164909</c:v>
                </c:pt>
                <c:pt idx="2889">
                  <c:v>7463636.3588136807</c:v>
                </c:pt>
                <c:pt idx="2890">
                  <c:v>7463345.734369982</c:v>
                </c:pt>
                <c:pt idx="2891">
                  <c:v>7463294.0366442222</c:v>
                </c:pt>
                <c:pt idx="2892">
                  <c:v>7463030.0151803605</c:v>
                </c:pt>
                <c:pt idx="2893">
                  <c:v>7463137.6894950233</c:v>
                </c:pt>
                <c:pt idx="2894">
                  <c:v>7463079.5141109927</c:v>
                </c:pt>
                <c:pt idx="2895">
                  <c:v>7463656.2302059298</c:v>
                </c:pt>
                <c:pt idx="2896">
                  <c:v>7464073.3912209813</c:v>
                </c:pt>
                <c:pt idx="2897">
                  <c:v>7463231.5703421831</c:v>
                </c:pt>
                <c:pt idx="2898">
                  <c:v>7463130.9892480373</c:v>
                </c:pt>
                <c:pt idx="2899">
                  <c:v>7463292.6074360553</c:v>
                </c:pt>
                <c:pt idx="2900">
                  <c:v>7463810.0184091395</c:v>
                </c:pt>
                <c:pt idx="2901">
                  <c:v>7463383.7381275073</c:v>
                </c:pt>
                <c:pt idx="2902">
                  <c:v>7464227.5696967505</c:v>
                </c:pt>
                <c:pt idx="2903">
                  <c:v>7463132.4943599198</c:v>
                </c:pt>
                <c:pt idx="2904">
                  <c:v>7463434.0462298263</c:v>
                </c:pt>
                <c:pt idx="2905">
                  <c:v>7464225.111980957</c:v>
                </c:pt>
                <c:pt idx="2906">
                  <c:v>7463233.9702828685</c:v>
                </c:pt>
                <c:pt idx="2907">
                  <c:v>7464121.86564813</c:v>
                </c:pt>
                <c:pt idx="2908">
                  <c:v>7463497.2610814776</c:v>
                </c:pt>
                <c:pt idx="2909">
                  <c:v>7463340.3751111869</c:v>
                </c:pt>
                <c:pt idx="2910">
                  <c:v>7463184.0060590571</c:v>
                </c:pt>
                <c:pt idx="2911">
                  <c:v>7464330.7756629186</c:v>
                </c:pt>
                <c:pt idx="2912">
                  <c:v>7463963.8291264195</c:v>
                </c:pt>
                <c:pt idx="2913">
                  <c:v>7463807.5979478611</c:v>
                </c:pt>
                <c:pt idx="2914">
                  <c:v>7464171.6822173279</c:v>
                </c:pt>
                <c:pt idx="2915">
                  <c:v>7463891.5143502951</c:v>
                </c:pt>
                <c:pt idx="2916">
                  <c:v>7463435.1097474154</c:v>
                </c:pt>
                <c:pt idx="2917">
                  <c:v>7463789.9496970251</c:v>
                </c:pt>
                <c:pt idx="2918">
                  <c:v>7463587.3492215248</c:v>
                </c:pt>
                <c:pt idx="2919">
                  <c:v>7463857.7964850124</c:v>
                </c:pt>
                <c:pt idx="2920">
                  <c:v>7464298.8207846656</c:v>
                </c:pt>
                <c:pt idx="2921">
                  <c:v>7464222.6448146971</c:v>
                </c:pt>
                <c:pt idx="2922">
                  <c:v>7463907.2854186771</c:v>
                </c:pt>
                <c:pt idx="2923">
                  <c:v>7463588.9482067786</c:v>
                </c:pt>
                <c:pt idx="2924">
                  <c:v>7463648.1738355989</c:v>
                </c:pt>
                <c:pt idx="2925">
                  <c:v>7464063.2848139862</c:v>
                </c:pt>
                <c:pt idx="2926">
                  <c:v>7463541.4617019668</c:v>
                </c:pt>
                <c:pt idx="2927">
                  <c:v>7463751.4745692024</c:v>
                </c:pt>
                <c:pt idx="2928">
                  <c:v>7463841.680469159</c:v>
                </c:pt>
                <c:pt idx="2929">
                  <c:v>7463642.3917318778</c:v>
                </c:pt>
                <c:pt idx="2930">
                  <c:v>7463994.1502567427</c:v>
                </c:pt>
                <c:pt idx="2931">
                  <c:v>7464738.6272704918</c:v>
                </c:pt>
                <c:pt idx="2932">
                  <c:v>7464584.4023363041</c:v>
                </c:pt>
                <c:pt idx="2933">
                  <c:v>7464374.5156167494</c:v>
                </c:pt>
                <c:pt idx="2934">
                  <c:v>7463692.3772280551</c:v>
                </c:pt>
                <c:pt idx="2935">
                  <c:v>7464502.9490010515</c:v>
                </c:pt>
                <c:pt idx="2936">
                  <c:v>7464372.5685538687</c:v>
                </c:pt>
                <c:pt idx="2937">
                  <c:v>7464790.6914201463</c:v>
                </c:pt>
                <c:pt idx="2938">
                  <c:v>7464401.2723483285</c:v>
                </c:pt>
                <c:pt idx="2939">
                  <c:v>7463741.9146239189</c:v>
                </c:pt>
                <c:pt idx="2940">
                  <c:v>7463850.8672946868</c:v>
                </c:pt>
                <c:pt idx="2941">
                  <c:v>7464058.8132251715</c:v>
                </c:pt>
                <c:pt idx="2942">
                  <c:v>7464299.6681221314</c:v>
                </c:pt>
                <c:pt idx="2943">
                  <c:v>7464096.3786147907</c:v>
                </c:pt>
                <c:pt idx="2944">
                  <c:v>7464452.0960625987</c:v>
                </c:pt>
                <c:pt idx="2945">
                  <c:v>7464369.9830849413</c:v>
                </c:pt>
                <c:pt idx="2946">
                  <c:v>7464683.8875092696</c:v>
                </c:pt>
                <c:pt idx="2947">
                  <c:v>7464264.9051446691</c:v>
                </c:pt>
                <c:pt idx="2948">
                  <c:v>7464577.424042495</c:v>
                </c:pt>
                <c:pt idx="2949">
                  <c:v>7464838.0687841661</c:v>
                </c:pt>
                <c:pt idx="2950">
                  <c:v>7464198.9294342408</c:v>
                </c:pt>
                <c:pt idx="2951">
                  <c:v>7464859.8148210663</c:v>
                </c:pt>
                <c:pt idx="2952">
                  <c:v>7463949.8973998353</c:v>
                </c:pt>
                <c:pt idx="2953">
                  <c:v>7463999.8277933411</c:v>
                </c:pt>
                <c:pt idx="2954">
                  <c:v>7464049.3071769457</c:v>
                </c:pt>
                <c:pt idx="2955">
                  <c:v>7464402.6052141506</c:v>
                </c:pt>
                <c:pt idx="2956">
                  <c:v>7464148.6056013145</c:v>
                </c:pt>
                <c:pt idx="2957">
                  <c:v>7464417.8441532692</c:v>
                </c:pt>
                <c:pt idx="2958">
                  <c:v>7464469.6023554076</c:v>
                </c:pt>
                <c:pt idx="2959">
                  <c:v>7464155.5617698068</c:v>
                </c:pt>
                <c:pt idx="2960">
                  <c:v>7464809.058423697</c:v>
                </c:pt>
                <c:pt idx="2961">
                  <c:v>7464417.1138899708</c:v>
                </c:pt>
                <c:pt idx="2962">
                  <c:v>7464200.3949918533</c:v>
                </c:pt>
                <c:pt idx="2963">
                  <c:v>7464259.3863922944</c:v>
                </c:pt>
                <c:pt idx="2964">
                  <c:v>7464150.3058152488</c:v>
                </c:pt>
                <c:pt idx="2965">
                  <c:v>7464258.1361668715</c:v>
                </c:pt>
                <c:pt idx="2966">
                  <c:v>7464154.4020419791</c:v>
                </c:pt>
                <c:pt idx="2967">
                  <c:v>7464727.69037678</c:v>
                </c:pt>
                <c:pt idx="2968">
                  <c:v>7464988.4998756172</c:v>
                </c:pt>
                <c:pt idx="2969">
                  <c:v>7464860.221702829</c:v>
                </c:pt>
                <c:pt idx="2970">
                  <c:v>7464414.9902222781</c:v>
                </c:pt>
                <c:pt idx="2971">
                  <c:v>7464256.9486089358</c:v>
                </c:pt>
                <c:pt idx="2972">
                  <c:v>7465063.744221895</c:v>
                </c:pt>
                <c:pt idx="2973">
                  <c:v>7464303.7642373312</c:v>
                </c:pt>
                <c:pt idx="2974">
                  <c:v>7465012.8961859159</c:v>
                </c:pt>
                <c:pt idx="2975">
                  <c:v>7464809.4069459233</c:v>
                </c:pt>
                <c:pt idx="2976">
                  <c:v>7464515.5983384317</c:v>
                </c:pt>
                <c:pt idx="2977">
                  <c:v>7464828.0461740438</c:v>
                </c:pt>
                <c:pt idx="2978">
                  <c:v>7464671.3350402061</c:v>
                </c:pt>
                <c:pt idx="2979">
                  <c:v>7464461.4849104984</c:v>
                </c:pt>
                <c:pt idx="2980">
                  <c:v>7464556.198660695</c:v>
                </c:pt>
                <c:pt idx="2981">
                  <c:v>7464460.3388883853</c:v>
                </c:pt>
                <c:pt idx="2982">
                  <c:v>7465035.3371306304</c:v>
                </c:pt>
                <c:pt idx="2983">
                  <c:v>7465034.4614145346</c:v>
                </c:pt>
                <c:pt idx="2984">
                  <c:v>7464511.8867239654</c:v>
                </c:pt>
                <c:pt idx="2985">
                  <c:v>7464556.9214160899</c:v>
                </c:pt>
                <c:pt idx="2986">
                  <c:v>7465083.7621861659</c:v>
                </c:pt>
                <c:pt idx="2987">
                  <c:v>7464667.2791087637</c:v>
                </c:pt>
                <c:pt idx="2988">
                  <c:v>7465013.5833046231</c:v>
                </c:pt>
                <c:pt idx="2989">
                  <c:v>7465138.2113735061</c:v>
                </c:pt>
                <c:pt idx="2990">
                  <c:v>7465503.2965824734</c:v>
                </c:pt>
                <c:pt idx="2991">
                  <c:v>7464611.1840838278</c:v>
                </c:pt>
                <c:pt idx="2992">
                  <c:v>7465187.3992594173</c:v>
                </c:pt>
                <c:pt idx="2993">
                  <c:v>7465292.1709381705</c:v>
                </c:pt>
                <c:pt idx="2994">
                  <c:v>7464760.5154135469</c:v>
                </c:pt>
                <c:pt idx="2995">
                  <c:v>7465397.581869632</c:v>
                </c:pt>
                <c:pt idx="2996">
                  <c:v>7464977.2438936858</c:v>
                </c:pt>
                <c:pt idx="2997">
                  <c:v>7465502.0320842387</c:v>
                </c:pt>
                <c:pt idx="2998">
                  <c:v>7464662.6863881871</c:v>
                </c:pt>
                <c:pt idx="2999">
                  <c:v>7465133.1687614266</c:v>
                </c:pt>
                <c:pt idx="3000">
                  <c:v>7465708.3561182683</c:v>
                </c:pt>
                <c:pt idx="3001">
                  <c:v>7464763.6570952926</c:v>
                </c:pt>
                <c:pt idx="3002">
                  <c:v>7465369.9996521128</c:v>
                </c:pt>
                <c:pt idx="3003">
                  <c:v>7465116.0083836429</c:v>
                </c:pt>
                <c:pt idx="3004">
                  <c:v>7465065.2524363101</c:v>
                </c:pt>
                <c:pt idx="3005">
                  <c:v>7465115.7840799494</c:v>
                </c:pt>
                <c:pt idx="3006">
                  <c:v>7465446.1387069626</c:v>
                </c:pt>
                <c:pt idx="3007">
                  <c:v>7464863.7243369473</c:v>
                </c:pt>
                <c:pt idx="3008">
                  <c:v>7465653.7383045908</c:v>
                </c:pt>
                <c:pt idx="3009">
                  <c:v>7465024.8008310217</c:v>
                </c:pt>
                <c:pt idx="3010">
                  <c:v>7464918.1595292976</c:v>
                </c:pt>
                <c:pt idx="3011">
                  <c:v>7464969.6762995869</c:v>
                </c:pt>
                <c:pt idx="3012">
                  <c:v>7465268.554661883</c:v>
                </c:pt>
                <c:pt idx="3013">
                  <c:v>7464967.6188942827</c:v>
                </c:pt>
                <c:pt idx="3014">
                  <c:v>7465675.732829785</c:v>
                </c:pt>
                <c:pt idx="3015">
                  <c:v>7465073.9306490729</c:v>
                </c:pt>
                <c:pt idx="3016">
                  <c:v>7465421.1615362968</c:v>
                </c:pt>
                <c:pt idx="3017">
                  <c:v>7465370.3458239492</c:v>
                </c:pt>
                <c:pt idx="3018">
                  <c:v>7465386.5528288372</c:v>
                </c:pt>
                <c:pt idx="3019">
                  <c:v>7465176.5260151327</c:v>
                </c:pt>
                <c:pt idx="3020">
                  <c:v>7465282.4403375639</c:v>
                </c:pt>
                <c:pt idx="3021">
                  <c:v>7465370.7567420201</c:v>
                </c:pt>
                <c:pt idx="3022">
                  <c:v>7465168.114866144</c:v>
                </c:pt>
                <c:pt idx="3023">
                  <c:v>7465543.4035275718</c:v>
                </c:pt>
                <c:pt idx="3024">
                  <c:v>7465753.174361472</c:v>
                </c:pt>
                <c:pt idx="3025">
                  <c:v>7465119.6156485053</c:v>
                </c:pt>
                <c:pt idx="3026">
                  <c:v>7465383.7118436135</c:v>
                </c:pt>
                <c:pt idx="3027">
                  <c:v>7465540.2539302055</c:v>
                </c:pt>
                <c:pt idx="3028">
                  <c:v>7465382.3453313513</c:v>
                </c:pt>
                <c:pt idx="3029">
                  <c:v>7465277.2795748459</c:v>
                </c:pt>
                <c:pt idx="3030">
                  <c:v>7465644.5355863068</c:v>
                </c:pt>
                <c:pt idx="3031">
                  <c:v>7465270.8166727135</c:v>
                </c:pt>
                <c:pt idx="3032">
                  <c:v>7465484.9857471818</c:v>
                </c:pt>
                <c:pt idx="3033">
                  <c:v>7465421.9734800449</c:v>
                </c:pt>
                <c:pt idx="3034">
                  <c:v>7465322.2198379757</c:v>
                </c:pt>
                <c:pt idx="3035">
                  <c:v>7465275.0786124151</c:v>
                </c:pt>
                <c:pt idx="3036">
                  <c:v>7465879.662956804</c:v>
                </c:pt>
                <c:pt idx="3037">
                  <c:v>7465749.0485333102</c:v>
                </c:pt>
                <c:pt idx="3038">
                  <c:v>7465906.093753566</c:v>
                </c:pt>
                <c:pt idx="3039">
                  <c:v>7465274.0499188872</c:v>
                </c:pt>
                <c:pt idx="3040">
                  <c:v>7465371.4771865988</c:v>
                </c:pt>
                <c:pt idx="3041">
                  <c:v>7465908.5821205899</c:v>
                </c:pt>
                <c:pt idx="3042">
                  <c:v>7465326.5925875185</c:v>
                </c:pt>
                <c:pt idx="3043">
                  <c:v>7465483.0518435584</c:v>
                </c:pt>
                <c:pt idx="3044">
                  <c:v>7465742.7001214297</c:v>
                </c:pt>
                <c:pt idx="3045">
                  <c:v>7465795.9348485218</c:v>
                </c:pt>
                <c:pt idx="3046">
                  <c:v>7465585.6429371675</c:v>
                </c:pt>
                <c:pt idx="3047">
                  <c:v>7465422.7637433344</c:v>
                </c:pt>
                <c:pt idx="3048">
                  <c:v>7465473.2046245858</c:v>
                </c:pt>
                <c:pt idx="3049">
                  <c:v>7465374.095276162</c:v>
                </c:pt>
                <c:pt idx="3050">
                  <c:v>7465930.8036204865</c:v>
                </c:pt>
                <c:pt idx="3051">
                  <c:v>7465951.2557419101</c:v>
                </c:pt>
                <c:pt idx="3052">
                  <c:v>7465477.0397090884</c:v>
                </c:pt>
                <c:pt idx="3053">
                  <c:v>7465531.6376550328</c:v>
                </c:pt>
                <c:pt idx="3054">
                  <c:v>7465474.4165660078</c:v>
                </c:pt>
                <c:pt idx="3055">
                  <c:v>7465475.1946731703</c:v>
                </c:pt>
                <c:pt idx="3056">
                  <c:v>7465793.6629035324</c:v>
                </c:pt>
                <c:pt idx="3057">
                  <c:v>7466108.8636340434</c:v>
                </c:pt>
                <c:pt idx="3058">
                  <c:v>7465525.0682288539</c:v>
                </c:pt>
                <c:pt idx="3059">
                  <c:v>7466055.836908496</c:v>
                </c:pt>
                <c:pt idx="3060">
                  <c:v>7465792.2573924661</c:v>
                </c:pt>
                <c:pt idx="3061">
                  <c:v>7465736.7557639396</c:v>
                </c:pt>
                <c:pt idx="3062">
                  <c:v>7465737.3618967347</c:v>
                </c:pt>
                <c:pt idx="3063">
                  <c:v>7466318.9200275978</c:v>
                </c:pt>
                <c:pt idx="3064">
                  <c:v>7466051.5942614852</c:v>
                </c:pt>
                <c:pt idx="3065">
                  <c:v>7466156.8862545025</c:v>
                </c:pt>
                <c:pt idx="3066">
                  <c:v>7465684.0447001019</c:v>
                </c:pt>
                <c:pt idx="3067">
                  <c:v>7466264.1824844554</c:v>
                </c:pt>
                <c:pt idx="3068">
                  <c:v>7465779.172752169</c:v>
                </c:pt>
                <c:pt idx="3069">
                  <c:v>7465892.1825384554</c:v>
                </c:pt>
                <c:pt idx="3070">
                  <c:v>7465631.4789023139</c:v>
                </c:pt>
                <c:pt idx="3071">
                  <c:v>7466209.7621135255</c:v>
                </c:pt>
                <c:pt idx="3072">
                  <c:v>7465630.0081341993</c:v>
                </c:pt>
                <c:pt idx="3073">
                  <c:v>7466156.0053146724</c:v>
                </c:pt>
                <c:pt idx="3074">
                  <c:v>7466049.2986001382</c:v>
                </c:pt>
                <c:pt idx="3075">
                  <c:v>7465629.5230290117</c:v>
                </c:pt>
                <c:pt idx="3076">
                  <c:v>7466470.6158427782</c:v>
                </c:pt>
                <c:pt idx="3077">
                  <c:v>7466625.9971272787</c:v>
                </c:pt>
                <c:pt idx="3078">
                  <c:v>7465678.76052339</c:v>
                </c:pt>
                <c:pt idx="3079">
                  <c:v>7465931.9210438961</c:v>
                </c:pt>
                <c:pt idx="3080">
                  <c:v>7465931.6990411375</c:v>
                </c:pt>
                <c:pt idx="3081">
                  <c:v>7465994.800796546</c:v>
                </c:pt>
                <c:pt idx="3082">
                  <c:v>7465730.589078702</c:v>
                </c:pt>
                <c:pt idx="3083">
                  <c:v>7466287.6224821564</c:v>
                </c:pt>
                <c:pt idx="3084">
                  <c:v>7466097.4578208346</c:v>
                </c:pt>
                <c:pt idx="3085">
                  <c:v>7466307.2641283358</c:v>
                </c:pt>
                <c:pt idx="3086">
                  <c:v>7465941.8916143579</c:v>
                </c:pt>
                <c:pt idx="3087">
                  <c:v>7465783.941597322</c:v>
                </c:pt>
                <c:pt idx="3088">
                  <c:v>7466254.7264290471</c:v>
                </c:pt>
                <c:pt idx="3089">
                  <c:v>7466236.7733464865</c:v>
                </c:pt>
                <c:pt idx="3090">
                  <c:v>7466571.2873909362</c:v>
                </c:pt>
                <c:pt idx="3091">
                  <c:v>7466185.9181554941</c:v>
                </c:pt>
                <c:pt idx="3092">
                  <c:v>7466516.6544888094</c:v>
                </c:pt>
                <c:pt idx="3093">
                  <c:v>7465834.4452813845</c:v>
                </c:pt>
                <c:pt idx="3094">
                  <c:v>7465938.9762987792</c:v>
                </c:pt>
                <c:pt idx="3095">
                  <c:v>7465833.0214405125</c:v>
                </c:pt>
                <c:pt idx="3096">
                  <c:v>7465932.415534243</c:v>
                </c:pt>
                <c:pt idx="3097">
                  <c:v>7466287.6720605362</c:v>
                </c:pt>
                <c:pt idx="3098">
                  <c:v>7466829.8847162826</c:v>
                </c:pt>
                <c:pt idx="3099">
                  <c:v>7466251.7757747499</c:v>
                </c:pt>
                <c:pt idx="3100">
                  <c:v>7466042.0661332216</c:v>
                </c:pt>
                <c:pt idx="3101">
                  <c:v>7465932.7056417717</c:v>
                </c:pt>
                <c:pt idx="3102">
                  <c:v>7466514.6023016963</c:v>
                </c:pt>
                <c:pt idx="3103">
                  <c:v>7466144.6238661325</c:v>
                </c:pt>
                <c:pt idx="3104">
                  <c:v>7466186.4615635425</c:v>
                </c:pt>
                <c:pt idx="3105">
                  <c:v>7466615.6668814737</c:v>
                </c:pt>
                <c:pt idx="3106">
                  <c:v>7466440.6568644205</c:v>
                </c:pt>
                <c:pt idx="3107">
                  <c:v>7466288.0749422731</c:v>
                </c:pt>
                <c:pt idx="3108">
                  <c:v>7466668.5317276074</c:v>
                </c:pt>
                <c:pt idx="3109">
                  <c:v>7466508.8534116838</c:v>
                </c:pt>
                <c:pt idx="3110">
                  <c:v>7466143.4689049358</c:v>
                </c:pt>
                <c:pt idx="3111">
                  <c:v>7466456.3831681581</c:v>
                </c:pt>
                <c:pt idx="3112">
                  <c:v>7466039.8923660144</c:v>
                </c:pt>
                <c:pt idx="3113">
                  <c:v>7466351.6546099531</c:v>
                </c:pt>
                <c:pt idx="3114">
                  <c:v>7466339.2484466527</c:v>
                </c:pt>
                <c:pt idx="3115">
                  <c:v>7466142.391691898</c:v>
                </c:pt>
                <c:pt idx="3116">
                  <c:v>7466299.3818824599</c:v>
                </c:pt>
                <c:pt idx="3117">
                  <c:v>7466090.3774698582</c:v>
                </c:pt>
                <c:pt idx="3118">
                  <c:v>7466874.6134059457</c:v>
                </c:pt>
                <c:pt idx="3119">
                  <c:v>7466559.0707828552</c:v>
                </c:pt>
                <c:pt idx="3120">
                  <c:v>7466929.3614915293</c:v>
                </c:pt>
                <c:pt idx="3121">
                  <c:v>7466088.4455183176</c:v>
                </c:pt>
                <c:pt idx="3122">
                  <c:v>7466644.5871202517</c:v>
                </c:pt>
                <c:pt idx="3123">
                  <c:v>7466610.8030489245</c:v>
                </c:pt>
                <c:pt idx="3124">
                  <c:v>7466187.1288104877</c:v>
                </c:pt>
                <c:pt idx="3125">
                  <c:v>7466714.296374945</c:v>
                </c:pt>
                <c:pt idx="3126">
                  <c:v>7466875.8515590131</c:v>
                </c:pt>
                <c:pt idx="3127">
                  <c:v>7467083.5718413815</c:v>
                </c:pt>
                <c:pt idx="3128">
                  <c:v>7466349.1578623559</c:v>
                </c:pt>
                <c:pt idx="3129">
                  <c:v>7466136.6803617412</c:v>
                </c:pt>
                <c:pt idx="3130">
                  <c:v>7466452.9608654939</c:v>
                </c:pt>
                <c:pt idx="3131">
                  <c:v>7466818.6877567805</c:v>
                </c:pt>
                <c:pt idx="3132">
                  <c:v>7466556.2668697471</c:v>
                </c:pt>
                <c:pt idx="3133">
                  <c:v>7466868.8246262381</c:v>
                </c:pt>
                <c:pt idx="3134">
                  <c:v>7466138.5236464525</c:v>
                </c:pt>
                <c:pt idx="3135">
                  <c:v>7466188.6897747405</c:v>
                </c:pt>
                <c:pt idx="3136">
                  <c:v>7466659.6049001617</c:v>
                </c:pt>
                <c:pt idx="3137">
                  <c:v>7467287.4858255433</c:v>
                </c:pt>
                <c:pt idx="3138">
                  <c:v>7466190.9016874088</c:v>
                </c:pt>
                <c:pt idx="3139">
                  <c:v>7467235.2369135534</c:v>
                </c:pt>
                <c:pt idx="3140">
                  <c:v>7466867.2144203102</c:v>
                </c:pt>
                <c:pt idx="3141">
                  <c:v>7466240.9546460938</c:v>
                </c:pt>
                <c:pt idx="3142">
                  <c:v>7466502.109961044</c:v>
                </c:pt>
                <c:pt idx="3143">
                  <c:v>7466239.315276213</c:v>
                </c:pt>
                <c:pt idx="3144">
                  <c:v>7466502.7029012451</c:v>
                </c:pt>
                <c:pt idx="3145">
                  <c:v>7466291.0762936426</c:v>
                </c:pt>
                <c:pt idx="3146">
                  <c:v>7466760.8937195791</c:v>
                </c:pt>
                <c:pt idx="3147">
                  <c:v>7466657.5478803245</c:v>
                </c:pt>
                <c:pt idx="3148">
                  <c:v>7466970.7652574331</c:v>
                </c:pt>
                <c:pt idx="3149">
                  <c:v>7466293.8334853379</c:v>
                </c:pt>
                <c:pt idx="3150">
                  <c:v>7466346.3320483556</c:v>
                </c:pt>
                <c:pt idx="3151">
                  <c:v>7466340.3669004887</c:v>
                </c:pt>
                <c:pt idx="3152">
                  <c:v>7466543.4228652027</c:v>
                </c:pt>
                <c:pt idx="3153">
                  <c:v>7466866.4384216508</c:v>
                </c:pt>
                <c:pt idx="3154">
                  <c:v>7466605.2722785939</c:v>
                </c:pt>
                <c:pt idx="3155">
                  <c:v>7466391.9601428974</c:v>
                </c:pt>
                <c:pt idx="3156">
                  <c:v>7466543.854119435</c:v>
                </c:pt>
                <c:pt idx="3157">
                  <c:v>7466696.0322026042</c:v>
                </c:pt>
                <c:pt idx="3158">
                  <c:v>7466969.93175973</c:v>
                </c:pt>
                <c:pt idx="3159">
                  <c:v>7467075.3164481167</c:v>
                </c:pt>
                <c:pt idx="3160">
                  <c:v>7466848.7117278101</c:v>
                </c:pt>
                <c:pt idx="3161">
                  <c:v>7466797.8556615561</c:v>
                </c:pt>
                <c:pt idx="3162">
                  <c:v>7466500.3630709555</c:v>
                </c:pt>
                <c:pt idx="3163">
                  <c:v>7466811.8506545536</c:v>
                </c:pt>
                <c:pt idx="3164">
                  <c:v>7466696.2093063649</c:v>
                </c:pt>
                <c:pt idx="3165">
                  <c:v>7466395.3291464327</c:v>
                </c:pt>
                <c:pt idx="3166">
                  <c:v>7466603.4633874865</c:v>
                </c:pt>
                <c:pt idx="3167">
                  <c:v>7466707.8501122678</c:v>
                </c:pt>
                <c:pt idx="3168">
                  <c:v>7467280.221437199</c:v>
                </c:pt>
                <c:pt idx="3169">
                  <c:v>7467332.2258420475</c:v>
                </c:pt>
                <c:pt idx="3170">
                  <c:v>7467645.5166474879</c:v>
                </c:pt>
                <c:pt idx="3171">
                  <c:v>7466494.2786446782</c:v>
                </c:pt>
                <c:pt idx="3172">
                  <c:v>7467103.5417214632</c:v>
                </c:pt>
                <c:pt idx="3173">
                  <c:v>7466645.6197150657</c:v>
                </c:pt>
                <c:pt idx="3174">
                  <c:v>7467488.8228544779</c:v>
                </c:pt>
                <c:pt idx="3175">
                  <c:v>7466495.4652150953</c:v>
                </c:pt>
                <c:pt idx="3176">
                  <c:v>7466498.7758048438</c:v>
                </c:pt>
                <c:pt idx="3177">
                  <c:v>7467487.5466566067</c:v>
                </c:pt>
                <c:pt idx="3178">
                  <c:v>7466549.2643448422</c:v>
                </c:pt>
                <c:pt idx="3179">
                  <c:v>7467120.5730380155</c:v>
                </c:pt>
                <c:pt idx="3180">
                  <c:v>7466601.7796750972</c:v>
                </c:pt>
                <c:pt idx="3181">
                  <c:v>7466704.8551605698</c:v>
                </c:pt>
                <c:pt idx="3182">
                  <c:v>7466546.0301624276</c:v>
                </c:pt>
                <c:pt idx="3183">
                  <c:v>7466913.1078592548</c:v>
                </c:pt>
                <c:pt idx="3184">
                  <c:v>7467016.4508731533</c:v>
                </c:pt>
                <c:pt idx="3185">
                  <c:v>7466549.2579350639</c:v>
                </c:pt>
                <c:pt idx="3186">
                  <c:v>7466849.5957320407</c:v>
                </c:pt>
                <c:pt idx="3187">
                  <c:v>7467307.570450386</c:v>
                </c:pt>
                <c:pt idx="3188">
                  <c:v>7467695.2418054752</c:v>
                </c:pt>
                <c:pt idx="3189">
                  <c:v>7467486.2297514612</c:v>
                </c:pt>
                <c:pt idx="3190">
                  <c:v>7466700.3323272103</c:v>
                </c:pt>
                <c:pt idx="3191">
                  <c:v>7467379.4048208864</c:v>
                </c:pt>
                <c:pt idx="3192">
                  <c:v>7467743.6982250949</c:v>
                </c:pt>
                <c:pt idx="3193">
                  <c:v>7466850.585469028</c:v>
                </c:pt>
                <c:pt idx="3194">
                  <c:v>7466909.9635696122</c:v>
                </c:pt>
                <c:pt idx="3195">
                  <c:v>7466952.0335971601</c:v>
                </c:pt>
                <c:pt idx="3196">
                  <c:v>7466952.2888472825</c:v>
                </c:pt>
                <c:pt idx="3197">
                  <c:v>7466702.7225675778</c:v>
                </c:pt>
                <c:pt idx="3198">
                  <c:v>7466962.7531841062</c:v>
                </c:pt>
                <c:pt idx="3199">
                  <c:v>7466800.5950161982</c:v>
                </c:pt>
                <c:pt idx="3200">
                  <c:v>7467533.2134846933</c:v>
                </c:pt>
                <c:pt idx="3201">
                  <c:v>7466850.8927066242</c:v>
                </c:pt>
                <c:pt idx="3202">
                  <c:v>7467307.8021020098</c:v>
                </c:pt>
                <c:pt idx="3203">
                  <c:v>7467358.6596297398</c:v>
                </c:pt>
                <c:pt idx="3204">
                  <c:v>7467586.0488535911</c:v>
                </c:pt>
                <c:pt idx="3205">
                  <c:v>7467053.7886033095</c:v>
                </c:pt>
                <c:pt idx="3206">
                  <c:v>7467256.9709750582</c:v>
                </c:pt>
                <c:pt idx="3207">
                  <c:v>7466750.856080506</c:v>
                </c:pt>
                <c:pt idx="3208">
                  <c:v>7467638.0445355922</c:v>
                </c:pt>
                <c:pt idx="3209">
                  <c:v>7466853.7728766641</c:v>
                </c:pt>
                <c:pt idx="3210">
                  <c:v>7467323.0339638004</c:v>
                </c:pt>
                <c:pt idx="3211">
                  <c:v>7467741.1226575617</c:v>
                </c:pt>
                <c:pt idx="3212">
                  <c:v>7467427.941265462</c:v>
                </c:pt>
                <c:pt idx="3213">
                  <c:v>7467374.7188698249</c:v>
                </c:pt>
                <c:pt idx="3214">
                  <c:v>7467585.0560519211</c:v>
                </c:pt>
                <c:pt idx="3215">
                  <c:v>7466905.2253909474</c:v>
                </c:pt>
                <c:pt idx="3216">
                  <c:v>7467582.4778587501</c:v>
                </c:pt>
                <c:pt idx="3217">
                  <c:v>7467999.8613820961</c:v>
                </c:pt>
                <c:pt idx="3218">
                  <c:v>7467308.1397559512</c:v>
                </c:pt>
                <c:pt idx="3219">
                  <c:v>7466903.3917265981</c:v>
                </c:pt>
                <c:pt idx="3220">
                  <c:v>7466954.8261266639</c:v>
                </c:pt>
                <c:pt idx="3221">
                  <c:v>7467322.3324331539</c:v>
                </c:pt>
                <c:pt idx="3222">
                  <c:v>7467257.3376406981</c:v>
                </c:pt>
                <c:pt idx="3223">
                  <c:v>7467478.1727067167</c:v>
                </c:pt>
                <c:pt idx="3224">
                  <c:v>7467166.0702559156</c:v>
                </c:pt>
                <c:pt idx="3225">
                  <c:v>7467003.866116114</c:v>
                </c:pt>
                <c:pt idx="3226">
                  <c:v>7467009.6711091716</c:v>
                </c:pt>
                <c:pt idx="3227">
                  <c:v>7467167.3229514556</c:v>
                </c:pt>
                <c:pt idx="3228">
                  <c:v>7467010.198527134</c:v>
                </c:pt>
                <c:pt idx="3229">
                  <c:v>7467004.9529234776</c:v>
                </c:pt>
                <c:pt idx="3230">
                  <c:v>7467007.6729971925</c:v>
                </c:pt>
                <c:pt idx="3231">
                  <c:v>7467946.3097587405</c:v>
                </c:pt>
                <c:pt idx="3232">
                  <c:v>7467632.6312297564</c:v>
                </c:pt>
                <c:pt idx="3233">
                  <c:v>7467788.9749217713</c:v>
                </c:pt>
                <c:pt idx="3234">
                  <c:v>7468155.2586299684</c:v>
                </c:pt>
                <c:pt idx="3235">
                  <c:v>7467476.6580790831</c:v>
                </c:pt>
                <c:pt idx="3236">
                  <c:v>7467372.6130762836</c:v>
                </c:pt>
                <c:pt idx="3237">
                  <c:v>7467163.7067019986</c:v>
                </c:pt>
                <c:pt idx="3238">
                  <c:v>7467943.8937121341</c:v>
                </c:pt>
                <c:pt idx="3239">
                  <c:v>7467266.2520830473</c:v>
                </c:pt>
                <c:pt idx="3240">
                  <c:v>7467410.7395925177</c:v>
                </c:pt>
                <c:pt idx="3241">
                  <c:v>7467111.1144970898</c:v>
                </c:pt>
                <c:pt idx="3242">
                  <c:v>7467512.5113575654</c:v>
                </c:pt>
                <c:pt idx="3243">
                  <c:v>7467161.6060702875</c:v>
                </c:pt>
                <c:pt idx="3244">
                  <c:v>7467318.4094476178</c:v>
                </c:pt>
                <c:pt idx="3245">
                  <c:v>7467889.1818605112</c:v>
                </c:pt>
                <c:pt idx="3246">
                  <c:v>7467919.5092099607</c:v>
                </c:pt>
                <c:pt idx="3247">
                  <c:v>7467785.5660282811</c:v>
                </c:pt>
                <c:pt idx="3248">
                  <c:v>7467473.8905295692</c:v>
                </c:pt>
                <c:pt idx="3249">
                  <c:v>7467259.5133476118</c:v>
                </c:pt>
                <c:pt idx="3250">
                  <c:v>7468021.4512081575</c:v>
                </c:pt>
                <c:pt idx="3251">
                  <c:v>7467317.2260931712</c:v>
                </c:pt>
                <c:pt idx="3252">
                  <c:v>7467411.2170269098</c:v>
                </c:pt>
                <c:pt idx="3253">
                  <c:v>7467732.3165352438</c:v>
                </c:pt>
                <c:pt idx="3254">
                  <c:v>7467868.6070422828</c:v>
                </c:pt>
                <c:pt idx="3255">
                  <c:v>7468359.1728942208</c:v>
                </c:pt>
                <c:pt idx="3256">
                  <c:v>7467210.2177611124</c:v>
                </c:pt>
                <c:pt idx="3257">
                  <c:v>7467262.1389079839</c:v>
                </c:pt>
                <c:pt idx="3258">
                  <c:v>7467261.6786239929</c:v>
                </c:pt>
                <c:pt idx="3259">
                  <c:v>7467212.0924369609</c:v>
                </c:pt>
                <c:pt idx="3260">
                  <c:v>7467563.9467515247</c:v>
                </c:pt>
                <c:pt idx="3261">
                  <c:v>7467471.3698567711</c:v>
                </c:pt>
                <c:pt idx="3262">
                  <c:v>7467919.7363726227</c:v>
                </c:pt>
                <c:pt idx="3263">
                  <c:v>7467524.1972198291</c:v>
                </c:pt>
                <c:pt idx="3264">
                  <c:v>7468095.8068693643</c:v>
                </c:pt>
                <c:pt idx="3265">
                  <c:v>7467767.0840368457</c:v>
                </c:pt>
                <c:pt idx="3266">
                  <c:v>7467367.0924777277</c:v>
                </c:pt>
                <c:pt idx="3267">
                  <c:v>7467513.483301349</c:v>
                </c:pt>
                <c:pt idx="3268">
                  <c:v>7467919.8964040475</c:v>
                </c:pt>
                <c:pt idx="3269">
                  <c:v>7468250.8695960511</c:v>
                </c:pt>
                <c:pt idx="3270">
                  <c:v>7468093.9503225451</c:v>
                </c:pt>
                <c:pt idx="3271">
                  <c:v>7468174.4361564685</c:v>
                </c:pt>
                <c:pt idx="3272">
                  <c:v>7467364.5824093651</c:v>
                </c:pt>
                <c:pt idx="3273">
                  <c:v>7467463.1220138529</c:v>
                </c:pt>
                <c:pt idx="3274">
                  <c:v>7467781.8351705773</c:v>
                </c:pt>
                <c:pt idx="3275">
                  <c:v>7467988.7221311107</c:v>
                </c:pt>
                <c:pt idx="3276">
                  <c:v>7467936.9890362304</c:v>
                </c:pt>
                <c:pt idx="3277">
                  <c:v>7467883.8122131778</c:v>
                </c:pt>
                <c:pt idx="3278">
                  <c:v>7468303.1007841416</c:v>
                </c:pt>
                <c:pt idx="3279">
                  <c:v>7467832.1346198143</c:v>
                </c:pt>
                <c:pt idx="3280">
                  <c:v>7468195.0620223572</c:v>
                </c:pt>
                <c:pt idx="3281">
                  <c:v>7467468.0236334354</c:v>
                </c:pt>
                <c:pt idx="3282">
                  <c:v>7467920.2550605917</c:v>
                </c:pt>
                <c:pt idx="3283">
                  <c:v>7468123.714258099</c:v>
                </c:pt>
                <c:pt idx="3284">
                  <c:v>7467465.1648644516</c:v>
                </c:pt>
                <c:pt idx="3285">
                  <c:v>7468509.5861157002</c:v>
                </c:pt>
                <c:pt idx="3286">
                  <c:v>7468510.8368922602</c:v>
                </c:pt>
                <c:pt idx="3287">
                  <c:v>7468194.2102676183</c:v>
                </c:pt>
                <c:pt idx="3288">
                  <c:v>7467933.4256641772</c:v>
                </c:pt>
                <c:pt idx="3289">
                  <c:v>7467517.0729845287</c:v>
                </c:pt>
                <c:pt idx="3290">
                  <c:v>7467566.2600215627</c:v>
                </c:pt>
                <c:pt idx="3291">
                  <c:v>7468610.2705317559</c:v>
                </c:pt>
                <c:pt idx="3292">
                  <c:v>7467672.486364997</c:v>
                </c:pt>
                <c:pt idx="3293">
                  <c:v>7467616.8344028136</c:v>
                </c:pt>
                <c:pt idx="3294">
                  <c:v>7468429.4582022643</c:v>
                </c:pt>
                <c:pt idx="3295">
                  <c:v>7468817.9890242191</c:v>
                </c:pt>
                <c:pt idx="3296">
                  <c:v>7468139.4091268666</c:v>
                </c:pt>
                <c:pt idx="3297">
                  <c:v>7467880.4298303742</c:v>
                </c:pt>
                <c:pt idx="3298">
                  <c:v>7467827.6617771545</c:v>
                </c:pt>
                <c:pt idx="3299">
                  <c:v>7467826.522151948</c:v>
                </c:pt>
                <c:pt idx="3300">
                  <c:v>7467921.140000267</c:v>
                </c:pt>
                <c:pt idx="3301">
                  <c:v>7467870.7289541112</c:v>
                </c:pt>
                <c:pt idx="3302">
                  <c:v>7467930.8095535059</c:v>
                </c:pt>
                <c:pt idx="3303">
                  <c:v>7467721.9773669001</c:v>
                </c:pt>
                <c:pt idx="3304">
                  <c:v>7468501.7850458659</c:v>
                </c:pt>
                <c:pt idx="3305">
                  <c:v>7468429.5492301509</c:v>
                </c:pt>
                <c:pt idx="3306">
                  <c:v>7467718.4266885845</c:v>
                </c:pt>
                <c:pt idx="3307">
                  <c:v>7468226.029093056</c:v>
                </c:pt>
                <c:pt idx="3308">
                  <c:v>7467774.4543828182</c:v>
                </c:pt>
                <c:pt idx="3309">
                  <c:v>7468814.1940959096</c:v>
                </c:pt>
                <c:pt idx="3310">
                  <c:v>7468866.4544486646</c:v>
                </c:pt>
                <c:pt idx="3311">
                  <c:v>7467820.0569027122</c:v>
                </c:pt>
                <c:pt idx="3312">
                  <c:v>7467876.9616575483</c:v>
                </c:pt>
                <c:pt idx="3313">
                  <c:v>7468761.9158559041</c:v>
                </c:pt>
                <c:pt idx="3314">
                  <c:v>7468378.8436609209</c:v>
                </c:pt>
                <c:pt idx="3315">
                  <c:v>7468085.6696274951</c:v>
                </c:pt>
                <c:pt idx="3316">
                  <c:v>7468226.2134692306</c:v>
                </c:pt>
                <c:pt idx="3317">
                  <c:v>7468023.3997964421</c:v>
                </c:pt>
                <c:pt idx="3318">
                  <c:v>7467974.6242608633</c:v>
                </c:pt>
                <c:pt idx="3319">
                  <c:v>7468601.2561951876</c:v>
                </c:pt>
                <c:pt idx="3320">
                  <c:v>7468706.5778659526</c:v>
                </c:pt>
                <c:pt idx="3321">
                  <c:v>7468548.7677696683</c:v>
                </c:pt>
                <c:pt idx="3322">
                  <c:v>7468237.9646807471</c:v>
                </c:pt>
                <c:pt idx="3323">
                  <c:v>7468185.1515095476</c:v>
                </c:pt>
                <c:pt idx="3324">
                  <c:v>7468548.015919867</c:v>
                </c:pt>
                <c:pt idx="3325">
                  <c:v>7468600.4746328108</c:v>
                </c:pt>
                <c:pt idx="3326">
                  <c:v>7467975.5254874881</c:v>
                </c:pt>
                <c:pt idx="3327">
                  <c:v>7468339.3134705871</c:v>
                </c:pt>
                <c:pt idx="3328">
                  <c:v>7468860.4800636405</c:v>
                </c:pt>
                <c:pt idx="3329">
                  <c:v>7468235.5595234716</c:v>
                </c:pt>
                <c:pt idx="3330">
                  <c:v>7468807.6566675268</c:v>
                </c:pt>
                <c:pt idx="3331">
                  <c:v>7468277.6144103454</c:v>
                </c:pt>
                <c:pt idx="3332">
                  <c:v>7468028.3949032528</c:v>
                </c:pt>
                <c:pt idx="3333">
                  <c:v>7468129.4212222388</c:v>
                </c:pt>
                <c:pt idx="3334">
                  <c:v>7468430.3872089973</c:v>
                </c:pt>
                <c:pt idx="3335">
                  <c:v>7468227.369400111</c:v>
                </c:pt>
                <c:pt idx="3336">
                  <c:v>7468287.7022201922</c:v>
                </c:pt>
                <c:pt idx="3337">
                  <c:v>7468328.8315766435</c:v>
                </c:pt>
                <c:pt idx="3338">
                  <c:v>7468336.9552833661</c:v>
                </c:pt>
                <c:pt idx="3339">
                  <c:v>7468648.5366922738</c:v>
                </c:pt>
                <c:pt idx="3340">
                  <c:v>7468910.476906023</c:v>
                </c:pt>
                <c:pt idx="3341">
                  <c:v>7468278.9877281329</c:v>
                </c:pt>
                <c:pt idx="3342">
                  <c:v>7469066.4811972417</c:v>
                </c:pt>
                <c:pt idx="3343">
                  <c:v>7468804.3996353084</c:v>
                </c:pt>
                <c:pt idx="3344">
                  <c:v>7468179.4889165647</c:v>
                </c:pt>
                <c:pt idx="3345">
                  <c:v>7469116.3861598317</c:v>
                </c:pt>
                <c:pt idx="3346">
                  <c:v>7468888.4123713253</c:v>
                </c:pt>
                <c:pt idx="3347">
                  <c:v>7468336.3904601857</c:v>
                </c:pt>
                <c:pt idx="3348">
                  <c:v>7468698.8481107336</c:v>
                </c:pt>
                <c:pt idx="3349">
                  <c:v>7468279.7231713943</c:v>
                </c:pt>
                <c:pt idx="3350">
                  <c:v>7468837.5069485176</c:v>
                </c:pt>
                <c:pt idx="3351">
                  <c:v>7468283.8368052701</c:v>
                </c:pt>
                <c:pt idx="3352">
                  <c:v>7469377.4997057468</c:v>
                </c:pt>
                <c:pt idx="3353">
                  <c:v>7468939.3610633519</c:v>
                </c:pt>
                <c:pt idx="3354">
                  <c:v>7469009.8950139955</c:v>
                </c:pt>
                <c:pt idx="3355">
                  <c:v>7468282.385021016</c:v>
                </c:pt>
                <c:pt idx="3356">
                  <c:v>7468697.4992428944</c:v>
                </c:pt>
                <c:pt idx="3357">
                  <c:v>7469061.6992877861</c:v>
                </c:pt>
                <c:pt idx="3358">
                  <c:v>7468786.796858469</c:v>
                </c:pt>
                <c:pt idx="3359">
                  <c:v>7468332.0018526614</c:v>
                </c:pt>
                <c:pt idx="3360">
                  <c:v>7468280.1293220753</c:v>
                </c:pt>
                <c:pt idx="3361">
                  <c:v>7468956.6117878286</c:v>
                </c:pt>
                <c:pt idx="3362">
                  <c:v>7468331.5528958719</c:v>
                </c:pt>
                <c:pt idx="3363">
                  <c:v>7468800.1447786819</c:v>
                </c:pt>
                <c:pt idx="3364">
                  <c:v>7468939.626105817</c:v>
                </c:pt>
                <c:pt idx="3365">
                  <c:v>7469478.1909773825</c:v>
                </c:pt>
                <c:pt idx="3366">
                  <c:v>7468437.8242264511</c:v>
                </c:pt>
                <c:pt idx="3367">
                  <c:v>7468432.3117536707</c:v>
                </c:pt>
                <c:pt idx="3368">
                  <c:v>7468685.3527138503</c:v>
                </c:pt>
                <c:pt idx="3369">
                  <c:v>7468685.7845755192</c:v>
                </c:pt>
                <c:pt idx="3370">
                  <c:v>7469268.301242779</c:v>
                </c:pt>
                <c:pt idx="3371">
                  <c:v>7468747.8138354952</c:v>
                </c:pt>
                <c:pt idx="3372">
                  <c:v>7468694.441454038</c:v>
                </c:pt>
                <c:pt idx="3373">
                  <c:v>7468848.5747701265</c:v>
                </c:pt>
                <c:pt idx="3374">
                  <c:v>7468435.8251417875</c:v>
                </c:pt>
                <c:pt idx="3375">
                  <c:v>7468849.1719710091</c:v>
                </c:pt>
                <c:pt idx="3376">
                  <c:v>7468736.5538531123</c:v>
                </c:pt>
                <c:pt idx="3377">
                  <c:v>7469371.2448647907</c:v>
                </c:pt>
                <c:pt idx="3378">
                  <c:v>7469057.0938789016</c:v>
                </c:pt>
                <c:pt idx="3379">
                  <c:v>7469316.5991442157</c:v>
                </c:pt>
                <c:pt idx="3380">
                  <c:v>7468589.2832716936</c:v>
                </c:pt>
                <c:pt idx="3381">
                  <c:v>7468796.9892842108</c:v>
                </c:pt>
                <c:pt idx="3382">
                  <c:v>7468686.5995265935</c:v>
                </c:pt>
                <c:pt idx="3383">
                  <c:v>7468952.4142817492</c:v>
                </c:pt>
                <c:pt idx="3384">
                  <c:v>7469261.7760130586</c:v>
                </c:pt>
                <c:pt idx="3385">
                  <c:v>7468641.25816934</c:v>
                </c:pt>
                <c:pt idx="3386">
                  <c:v>7469680.8101481861</c:v>
                </c:pt>
                <c:pt idx="3387">
                  <c:v>7468990.9380920129</c:v>
                </c:pt>
                <c:pt idx="3388">
                  <c:v>7468795.8365221014</c:v>
                </c:pt>
                <c:pt idx="3389">
                  <c:v>7468991.1193768075</c:v>
                </c:pt>
                <c:pt idx="3390">
                  <c:v>7468689.8468264109</c:v>
                </c:pt>
                <c:pt idx="3391">
                  <c:v>7469312.0255717579</c:v>
                </c:pt>
                <c:pt idx="3392">
                  <c:v>7468839.0043775365</c:v>
                </c:pt>
                <c:pt idx="3393">
                  <c:v>7469260.345063759</c:v>
                </c:pt>
                <c:pt idx="3394">
                  <c:v>7469468.714413981</c:v>
                </c:pt>
                <c:pt idx="3395">
                  <c:v>7469678.2164712893</c:v>
                </c:pt>
                <c:pt idx="3396">
                  <c:v>7468739.4846194936</c:v>
                </c:pt>
                <c:pt idx="3397">
                  <c:v>7468738.6446295492</c:v>
                </c:pt>
                <c:pt idx="3398">
                  <c:v>7469990.5310449628</c:v>
                </c:pt>
                <c:pt idx="3399">
                  <c:v>7469989.263374174</c:v>
                </c:pt>
                <c:pt idx="3400">
                  <c:v>7469518.9044923335</c:v>
                </c:pt>
                <c:pt idx="3401">
                  <c:v>7469415.4438973125</c:v>
                </c:pt>
                <c:pt idx="3402">
                  <c:v>7468844.7163497647</c:v>
                </c:pt>
                <c:pt idx="3403">
                  <c:v>7469674.3066794612</c:v>
                </c:pt>
                <c:pt idx="3404">
                  <c:v>7469245.9097905662</c:v>
                </c:pt>
                <c:pt idx="3405">
                  <c:v>7468948.2431661561</c:v>
                </c:pt>
                <c:pt idx="3406">
                  <c:v>7469093.3011731682</c:v>
                </c:pt>
                <c:pt idx="3407">
                  <c:v>7469779.0791770658</c:v>
                </c:pt>
                <c:pt idx="3408">
                  <c:v>7469347.582762992</c:v>
                </c:pt>
                <c:pt idx="3409">
                  <c:v>7469042.5117631285</c:v>
                </c:pt>
                <c:pt idx="3410">
                  <c:v>7469934.4017334273</c:v>
                </c:pt>
                <c:pt idx="3411">
                  <c:v>7469602.3417201042</c:v>
                </c:pt>
                <c:pt idx="3412">
                  <c:v>7468890.8854374383</c:v>
                </c:pt>
                <c:pt idx="3413">
                  <c:v>7468946.6935969973</c:v>
                </c:pt>
                <c:pt idx="3414">
                  <c:v>7469411.9662020952</c:v>
                </c:pt>
                <c:pt idx="3415">
                  <c:v>7469050.2229461046</c:v>
                </c:pt>
                <c:pt idx="3416">
                  <c:v>7468947.1868615746</c:v>
                </c:pt>
                <c:pt idx="3417">
                  <c:v>7468942.2279554214</c:v>
                </c:pt>
                <c:pt idx="3418">
                  <c:v>7468943.8912729369</c:v>
                </c:pt>
                <c:pt idx="3419">
                  <c:v>7469449.724637704</c:v>
                </c:pt>
                <c:pt idx="3420">
                  <c:v>7469653.291296402</c:v>
                </c:pt>
                <c:pt idx="3421">
                  <c:v>7469514.5895369332</c:v>
                </c:pt>
                <c:pt idx="3422">
                  <c:v>7470295.1448509088</c:v>
                </c:pt>
                <c:pt idx="3423">
                  <c:v>7469653.424358313</c:v>
                </c:pt>
                <c:pt idx="3424">
                  <c:v>7470138.3232044112</c:v>
                </c:pt>
                <c:pt idx="3425">
                  <c:v>7470293.8699544398</c:v>
                </c:pt>
                <c:pt idx="3426">
                  <c:v>7469876.5646507675</c:v>
                </c:pt>
                <c:pt idx="3427">
                  <c:v>7469145.5278614275</c:v>
                </c:pt>
                <c:pt idx="3428">
                  <c:v>7469981.053222877</c:v>
                </c:pt>
                <c:pt idx="3429">
                  <c:v>7469720.607309117</c:v>
                </c:pt>
                <c:pt idx="3430">
                  <c:v>7469095.2019507699</c:v>
                </c:pt>
                <c:pt idx="3431">
                  <c:v>7469247.2202003226</c:v>
                </c:pt>
                <c:pt idx="3432">
                  <c:v>7469501.0606326722</c:v>
                </c:pt>
                <c:pt idx="3433">
                  <c:v>7470292.5684829028</c:v>
                </c:pt>
                <c:pt idx="3434">
                  <c:v>7469095.9890780021</c:v>
                </c:pt>
                <c:pt idx="3435">
                  <c:v>7469297.9406925822</c:v>
                </c:pt>
                <c:pt idx="3436">
                  <c:v>7469461.6120788502</c:v>
                </c:pt>
                <c:pt idx="3437">
                  <c:v>7469348.6926814616</c:v>
                </c:pt>
                <c:pt idx="3438">
                  <c:v>7469511.9845008226</c:v>
                </c:pt>
                <c:pt idx="3439">
                  <c:v>7470134.9475944554</c:v>
                </c:pt>
                <c:pt idx="3440">
                  <c:v>7469667.5387979457</c:v>
                </c:pt>
                <c:pt idx="3441">
                  <c:v>7469247.5120107401</c:v>
                </c:pt>
                <c:pt idx="3442">
                  <c:v>7469250.2923749276</c:v>
                </c:pt>
                <c:pt idx="3443">
                  <c:v>7470133.9978297148</c:v>
                </c:pt>
                <c:pt idx="3444">
                  <c:v>7469976.9912024485</c:v>
                </c:pt>
                <c:pt idx="3445">
                  <c:v>7469199.7396639278</c:v>
                </c:pt>
                <c:pt idx="3446">
                  <c:v>7470081.3095034556</c:v>
                </c:pt>
                <c:pt idx="3447">
                  <c:v>7469459.24395118</c:v>
                </c:pt>
                <c:pt idx="3448">
                  <c:v>7469355.6131161451</c:v>
                </c:pt>
                <c:pt idx="3449">
                  <c:v>7469302.6498363269</c:v>
                </c:pt>
                <c:pt idx="3450">
                  <c:v>7469302.1795013063</c:v>
                </c:pt>
                <c:pt idx="3451">
                  <c:v>7469303.1229058579</c:v>
                </c:pt>
                <c:pt idx="3452">
                  <c:v>7469561.7938142335</c:v>
                </c:pt>
                <c:pt idx="3453">
                  <c:v>7469450.6765746726</c:v>
                </c:pt>
                <c:pt idx="3454">
                  <c:v>7469975.5310668685</c:v>
                </c:pt>
                <c:pt idx="3455">
                  <c:v>7469768.8462523464</c:v>
                </c:pt>
                <c:pt idx="3456">
                  <c:v>7469351.3719558977</c:v>
                </c:pt>
                <c:pt idx="3457">
                  <c:v>7470704.2693007998</c:v>
                </c:pt>
                <c:pt idx="3458">
                  <c:v>7469560.6489647822</c:v>
                </c:pt>
                <c:pt idx="3459">
                  <c:v>7470390.838030234</c:v>
                </c:pt>
                <c:pt idx="3460">
                  <c:v>7469806.8469901737</c:v>
                </c:pt>
                <c:pt idx="3461">
                  <c:v>7470130.678182466</c:v>
                </c:pt>
                <c:pt idx="3462">
                  <c:v>7469403.2549193949</c:v>
                </c:pt>
                <c:pt idx="3463">
                  <c:v>7469768.1766066728</c:v>
                </c:pt>
                <c:pt idx="3464">
                  <c:v>7470338.8564480487</c:v>
                </c:pt>
                <c:pt idx="3465">
                  <c:v>7469404.6213508407</c:v>
                </c:pt>
                <c:pt idx="3466">
                  <c:v>7469405.0973348105</c:v>
                </c:pt>
                <c:pt idx="3467">
                  <c:v>7470442.8830677373</c:v>
                </c:pt>
                <c:pt idx="3468">
                  <c:v>7469352.7034732271</c:v>
                </c:pt>
                <c:pt idx="3469">
                  <c:v>7470702.9763074061</c:v>
                </c:pt>
                <c:pt idx="3470">
                  <c:v>7469401.5277769053</c:v>
                </c:pt>
                <c:pt idx="3471">
                  <c:v>7469715.3253929084</c:v>
                </c:pt>
                <c:pt idx="3472">
                  <c:v>7469959.5196094038</c:v>
                </c:pt>
                <c:pt idx="3473">
                  <c:v>7469923.1132533234</c:v>
                </c:pt>
                <c:pt idx="3474">
                  <c:v>7470286.0534512494</c:v>
                </c:pt>
                <c:pt idx="3475">
                  <c:v>7470546.1339680618</c:v>
                </c:pt>
                <c:pt idx="3476">
                  <c:v>7470493.8580217203</c:v>
                </c:pt>
                <c:pt idx="3477">
                  <c:v>7470112.3783209492</c:v>
                </c:pt>
                <c:pt idx="3478">
                  <c:v>7470214.2366882982</c:v>
                </c:pt>
                <c:pt idx="3479">
                  <c:v>7469959.6697694799</c:v>
                </c:pt>
                <c:pt idx="3480">
                  <c:v>7469604.7746546902</c:v>
                </c:pt>
                <c:pt idx="3481">
                  <c:v>7469756.4210842177</c:v>
                </c:pt>
                <c:pt idx="3482">
                  <c:v>7469506.1262584822</c:v>
                </c:pt>
                <c:pt idx="3483">
                  <c:v>7469756.8774207048</c:v>
                </c:pt>
                <c:pt idx="3484">
                  <c:v>7470751.3681576485</c:v>
                </c:pt>
                <c:pt idx="3485">
                  <c:v>7470023.1120115137</c:v>
                </c:pt>
                <c:pt idx="3486">
                  <c:v>7469554.9021981228</c:v>
                </c:pt>
                <c:pt idx="3487">
                  <c:v>7469757.1438215328</c:v>
                </c:pt>
                <c:pt idx="3488">
                  <c:v>7470265.2317239009</c:v>
                </c:pt>
                <c:pt idx="3489">
                  <c:v>7470908.1663910514</c:v>
                </c:pt>
                <c:pt idx="3490">
                  <c:v>7470265.2763890419</c:v>
                </c:pt>
                <c:pt idx="3491">
                  <c:v>7470126.3924120069</c:v>
                </c:pt>
                <c:pt idx="3492">
                  <c:v>7469971.4604583792</c:v>
                </c:pt>
                <c:pt idx="3493">
                  <c:v>7470074.7440816313</c:v>
                </c:pt>
                <c:pt idx="3494">
                  <c:v>7470540.9663482374</c:v>
                </c:pt>
                <c:pt idx="3495">
                  <c:v>7469606.7486946872</c:v>
                </c:pt>
                <c:pt idx="3496">
                  <c:v>7469763.506835008</c:v>
                </c:pt>
                <c:pt idx="3497">
                  <c:v>7470280.6991181402</c:v>
                </c:pt>
                <c:pt idx="3498">
                  <c:v>7469815.0248605423</c:v>
                </c:pt>
                <c:pt idx="3499">
                  <c:v>7470905.6017170809</c:v>
                </c:pt>
                <c:pt idx="3500">
                  <c:v>7470333.1209298177</c:v>
                </c:pt>
                <c:pt idx="3501">
                  <c:v>7470384.8280880023</c:v>
                </c:pt>
                <c:pt idx="3502">
                  <c:v>7470061.9936762936</c:v>
                </c:pt>
                <c:pt idx="3503">
                  <c:v>7469809.4593098834</c:v>
                </c:pt>
                <c:pt idx="3504">
                  <c:v>7469969.1050868621</c:v>
                </c:pt>
                <c:pt idx="3505">
                  <c:v>7470265.6370754298</c:v>
                </c:pt>
                <c:pt idx="3506">
                  <c:v>7470113.1771310829</c:v>
                </c:pt>
                <c:pt idx="3507">
                  <c:v>7470487.5317332149</c:v>
                </c:pt>
                <c:pt idx="3508">
                  <c:v>7470123.798934876</c:v>
                </c:pt>
                <c:pt idx="3509">
                  <c:v>7469960.8457761565</c:v>
                </c:pt>
                <c:pt idx="3510">
                  <c:v>7470113.1765643535</c:v>
                </c:pt>
                <c:pt idx="3511">
                  <c:v>7470695.6859523868</c:v>
                </c:pt>
                <c:pt idx="3512">
                  <c:v>7470642.0789874671</c:v>
                </c:pt>
                <c:pt idx="3513">
                  <c:v>7470537.7745067943</c:v>
                </c:pt>
                <c:pt idx="3514">
                  <c:v>7470214.8003454441</c:v>
                </c:pt>
                <c:pt idx="3515">
                  <c:v>7469961.4017677428</c:v>
                </c:pt>
                <c:pt idx="3516">
                  <c:v>7469915.9503576402</c:v>
                </c:pt>
                <c:pt idx="3517">
                  <c:v>7470433.6267801458</c:v>
                </c:pt>
                <c:pt idx="3518">
                  <c:v>7469915.4509844044</c:v>
                </c:pt>
                <c:pt idx="3519">
                  <c:v>7470070.4992735479</c:v>
                </c:pt>
                <c:pt idx="3520">
                  <c:v>7470692.244444075</c:v>
                </c:pt>
                <c:pt idx="3521">
                  <c:v>7469914.4970979197</c:v>
                </c:pt>
                <c:pt idx="3522">
                  <c:v>7470276.1674705809</c:v>
                </c:pt>
                <c:pt idx="3523">
                  <c:v>7471214.0394318122</c:v>
                </c:pt>
                <c:pt idx="3524">
                  <c:v>7470520.3373159282</c:v>
                </c:pt>
                <c:pt idx="3525">
                  <c:v>7470224.6048481772</c:v>
                </c:pt>
                <c:pt idx="3526">
                  <c:v>7471212.760441727</c:v>
                </c:pt>
                <c:pt idx="3527">
                  <c:v>7470215.5767249158</c:v>
                </c:pt>
                <c:pt idx="3528">
                  <c:v>7470012.7036081031</c:v>
                </c:pt>
                <c:pt idx="3529">
                  <c:v>7470014.23746501</c:v>
                </c:pt>
                <c:pt idx="3530">
                  <c:v>7470622.241375885</c:v>
                </c:pt>
                <c:pt idx="3531">
                  <c:v>7471055.885085064</c:v>
                </c:pt>
                <c:pt idx="3532">
                  <c:v>7470119.4077422973</c:v>
                </c:pt>
                <c:pt idx="3533">
                  <c:v>7470067.9347063154</c:v>
                </c:pt>
                <c:pt idx="3534">
                  <c:v>7470898.6568303397</c:v>
                </c:pt>
                <c:pt idx="3535">
                  <c:v>7470534.8976560272</c:v>
                </c:pt>
                <c:pt idx="3536">
                  <c:v>7470740.2587003149</c:v>
                </c:pt>
                <c:pt idx="3537">
                  <c:v>7470115.028306257</c:v>
                </c:pt>
                <c:pt idx="3538">
                  <c:v>7470844.4082990354</c:v>
                </c:pt>
                <c:pt idx="3539">
                  <c:v>7470168.0932593392</c:v>
                </c:pt>
                <c:pt idx="3540">
                  <c:v>7470115.7990566231</c:v>
                </c:pt>
                <c:pt idx="3541">
                  <c:v>7470377.5497189816</c:v>
                </c:pt>
                <c:pt idx="3542">
                  <c:v>7470219.9774141777</c:v>
                </c:pt>
                <c:pt idx="3543">
                  <c:v>7470378.1117074601</c:v>
                </c:pt>
                <c:pt idx="3544">
                  <c:v>7470520.9415637581</c:v>
                </c:pt>
                <c:pt idx="3545">
                  <c:v>7470585.2176597649</c:v>
                </c:pt>
                <c:pt idx="3546">
                  <c:v>7470116.6468412317</c:v>
                </c:pt>
                <c:pt idx="3547">
                  <c:v>7470267.0676289136</c:v>
                </c:pt>
                <c:pt idx="3548">
                  <c:v>7470217.3854229292</c:v>
                </c:pt>
                <c:pt idx="3549">
                  <c:v>7470419.3377136812</c:v>
                </c:pt>
                <c:pt idx="3550">
                  <c:v>7470634.898093896</c:v>
                </c:pt>
                <c:pt idx="3551">
                  <c:v>7470842.9226039425</c:v>
                </c:pt>
                <c:pt idx="3552">
                  <c:v>7470724.4406038281</c:v>
                </c:pt>
                <c:pt idx="3553">
                  <c:v>7470998.1148549132</c:v>
                </c:pt>
                <c:pt idx="3554">
                  <c:v>7471206.4603472846</c:v>
                </c:pt>
                <c:pt idx="3555">
                  <c:v>7470318.348642881</c:v>
                </c:pt>
                <c:pt idx="3556">
                  <c:v>7470426.3397661187</c:v>
                </c:pt>
                <c:pt idx="3557">
                  <c:v>7470321.4998112451</c:v>
                </c:pt>
                <c:pt idx="3558">
                  <c:v>7470685.2330640126</c:v>
                </c:pt>
                <c:pt idx="3559">
                  <c:v>7471309.4770235019</c:v>
                </c:pt>
                <c:pt idx="3560">
                  <c:v>7471414.0481035803</c:v>
                </c:pt>
                <c:pt idx="3561">
                  <c:v>7470682.3507147022</c:v>
                </c:pt>
                <c:pt idx="3562">
                  <c:v>7470579.8256242098</c:v>
                </c:pt>
                <c:pt idx="3563">
                  <c:v>7470631.9106391352</c:v>
                </c:pt>
                <c:pt idx="3564">
                  <c:v>7470839.480019371</c:v>
                </c:pt>
                <c:pt idx="3565">
                  <c:v>7471466.3255566061</c:v>
                </c:pt>
                <c:pt idx="3566">
                  <c:v>7470522.0362848276</c:v>
                </c:pt>
                <c:pt idx="3567">
                  <c:v>7470993.757029837</c:v>
                </c:pt>
                <c:pt idx="3568">
                  <c:v>7470422.1656457316</c:v>
                </c:pt>
                <c:pt idx="3569">
                  <c:v>7470578.7949868701</c:v>
                </c:pt>
                <c:pt idx="3570">
                  <c:v>7471046.125270525</c:v>
                </c:pt>
                <c:pt idx="3571">
                  <c:v>7471723.8356164899</c:v>
                </c:pt>
                <c:pt idx="3572">
                  <c:v>7470786.5827951236</c:v>
                </c:pt>
                <c:pt idx="3573">
                  <c:v>7470572.5311740264</c:v>
                </c:pt>
                <c:pt idx="3574">
                  <c:v>7470979.162474907</c:v>
                </c:pt>
                <c:pt idx="3575">
                  <c:v>7471045.4088860769</c:v>
                </c:pt>
                <c:pt idx="3576">
                  <c:v>7470523.7380916951</c:v>
                </c:pt>
                <c:pt idx="3577">
                  <c:v>7470877.4249146916</c:v>
                </c:pt>
                <c:pt idx="3578">
                  <c:v>7471304.8157084566</c:v>
                </c:pt>
                <c:pt idx="3579">
                  <c:v>7470724.9183948701</c:v>
                </c:pt>
                <c:pt idx="3580">
                  <c:v>7471409.3926154198</c:v>
                </c:pt>
                <c:pt idx="3581">
                  <c:v>7470877.5722050006</c:v>
                </c:pt>
                <c:pt idx="3582">
                  <c:v>7470623.313495663</c:v>
                </c:pt>
                <c:pt idx="3583">
                  <c:v>7470928.2964267042</c:v>
                </c:pt>
                <c:pt idx="3584">
                  <c:v>7470525.9047934776</c:v>
                </c:pt>
                <c:pt idx="3585">
                  <c:v>7471199.7977501107</c:v>
                </c:pt>
                <c:pt idx="3586">
                  <c:v>7471408.4455932612</c:v>
                </c:pt>
                <c:pt idx="3587">
                  <c:v>7470877.7289727777</c:v>
                </c:pt>
                <c:pt idx="3588">
                  <c:v>7470732.7731116833</c:v>
                </c:pt>
                <c:pt idx="3589">
                  <c:v>7470725.105021378</c:v>
                </c:pt>
                <c:pt idx="3590">
                  <c:v>7471512.3116166675</c:v>
                </c:pt>
                <c:pt idx="3591">
                  <c:v>7471773.5112207104</c:v>
                </c:pt>
                <c:pt idx="3592">
                  <c:v>7470624.9569661161</c:v>
                </c:pt>
                <c:pt idx="3593">
                  <c:v>7471353.461476705</c:v>
                </c:pt>
                <c:pt idx="3594">
                  <c:v>7471093.7420566604</c:v>
                </c:pt>
                <c:pt idx="3595">
                  <c:v>7470776.7441223357</c:v>
                </c:pt>
                <c:pt idx="3596">
                  <c:v>7471458.5602151239</c:v>
                </c:pt>
                <c:pt idx="3597">
                  <c:v>7470679.7998281186</c:v>
                </c:pt>
                <c:pt idx="3598">
                  <c:v>7471405.1769526564</c:v>
                </c:pt>
                <c:pt idx="3599">
                  <c:v>7471145.3789178133</c:v>
                </c:pt>
                <c:pt idx="3600">
                  <c:v>7471405.9393042149</c:v>
                </c:pt>
                <c:pt idx="3601">
                  <c:v>7470834.2350559486</c:v>
                </c:pt>
                <c:pt idx="3602">
                  <c:v>7471183.1865921784</c:v>
                </c:pt>
                <c:pt idx="3603">
                  <c:v>7471234.137822099</c:v>
                </c:pt>
                <c:pt idx="3604">
                  <c:v>7471768.301048317</c:v>
                </c:pt>
                <c:pt idx="3605">
                  <c:v>7470728.5479986481</c:v>
                </c:pt>
                <c:pt idx="3606">
                  <c:v>7470884.7240907503</c:v>
                </c:pt>
                <c:pt idx="3607">
                  <c:v>7470726.6079256842</c:v>
                </c:pt>
                <c:pt idx="3608">
                  <c:v>7470988.80616704</c:v>
                </c:pt>
                <c:pt idx="3609">
                  <c:v>7471092.4840208013</c:v>
                </c:pt>
                <c:pt idx="3610">
                  <c:v>7471350.618092916</c:v>
                </c:pt>
                <c:pt idx="3611">
                  <c:v>7471922.5374055924</c:v>
                </c:pt>
                <c:pt idx="3612">
                  <c:v>7470830.9738402255</c:v>
                </c:pt>
                <c:pt idx="3613">
                  <c:v>7470882.400875059</c:v>
                </c:pt>
                <c:pt idx="3614">
                  <c:v>7471183.394412051</c:v>
                </c:pt>
                <c:pt idx="3615">
                  <c:v>7470934.2907368904</c:v>
                </c:pt>
                <c:pt idx="3616">
                  <c:v>7470986.2155091725</c:v>
                </c:pt>
                <c:pt idx="3617">
                  <c:v>7471661.6493138159</c:v>
                </c:pt>
                <c:pt idx="3618">
                  <c:v>7471141.2124194028</c:v>
                </c:pt>
                <c:pt idx="3619">
                  <c:v>7472078.1071020188</c:v>
                </c:pt>
                <c:pt idx="3620">
                  <c:v>7471234.5363680562</c:v>
                </c:pt>
                <c:pt idx="3621">
                  <c:v>7471816.2867593812</c:v>
                </c:pt>
                <c:pt idx="3622">
                  <c:v>7471336.2564750258</c:v>
                </c:pt>
                <c:pt idx="3623">
                  <c:v>7470930.9203147637</c:v>
                </c:pt>
                <c:pt idx="3624">
                  <c:v>7471555.928670859</c:v>
                </c:pt>
                <c:pt idx="3625">
                  <c:v>7471348.0133852446</c:v>
                </c:pt>
                <c:pt idx="3626">
                  <c:v>7470931.2871351549</c:v>
                </c:pt>
                <c:pt idx="3627">
                  <c:v>7471032.5743295429</c:v>
                </c:pt>
                <c:pt idx="3628">
                  <c:v>7471346.8282645652</c:v>
                </c:pt>
                <c:pt idx="3629">
                  <c:v>7472025.7887713062</c:v>
                </c:pt>
                <c:pt idx="3630">
                  <c:v>7471133.4726661537</c:v>
                </c:pt>
                <c:pt idx="3631">
                  <c:v>7471919.1673715115</c:v>
                </c:pt>
                <c:pt idx="3632">
                  <c:v>7471346.2689252384</c:v>
                </c:pt>
                <c:pt idx="3633">
                  <c:v>7471234.8667068407</c:v>
                </c:pt>
                <c:pt idx="3634">
                  <c:v>7471968.382653092</c:v>
                </c:pt>
                <c:pt idx="3635">
                  <c:v>7471553.8810607623</c:v>
                </c:pt>
                <c:pt idx="3636">
                  <c:v>7472283.3236605469</c:v>
                </c:pt>
                <c:pt idx="3637">
                  <c:v>7471136.489152723</c:v>
                </c:pt>
                <c:pt idx="3638">
                  <c:v>7471448.2438884666</c:v>
                </c:pt>
                <c:pt idx="3639">
                  <c:v>7471966.7458298821</c:v>
                </c:pt>
                <c:pt idx="3640">
                  <c:v>7471863.9936981089</c:v>
                </c:pt>
                <c:pt idx="3641">
                  <c:v>7471135.6544023072</c:v>
                </c:pt>
                <c:pt idx="3642">
                  <c:v>7471235.6965095047</c:v>
                </c:pt>
                <c:pt idx="3643">
                  <c:v>7472227.1084780404</c:v>
                </c:pt>
                <c:pt idx="3644">
                  <c:v>7471810.1353802886</c:v>
                </c:pt>
                <c:pt idx="3645">
                  <c:v>7471291.2254252117</c:v>
                </c:pt>
                <c:pt idx="3646">
                  <c:v>7471342.6787430681</c:v>
                </c:pt>
                <c:pt idx="3647">
                  <c:v>7471600.6539393952</c:v>
                </c:pt>
                <c:pt idx="3648">
                  <c:v>7471795.1273574037</c:v>
                </c:pt>
                <c:pt idx="3649">
                  <c:v>7471392.321415009</c:v>
                </c:pt>
                <c:pt idx="3650">
                  <c:v>7471497.0855249465</c:v>
                </c:pt>
                <c:pt idx="3651">
                  <c:v>7471540.6628020098</c:v>
                </c:pt>
                <c:pt idx="3652">
                  <c:v>7471445.5992942136</c:v>
                </c:pt>
                <c:pt idx="3653">
                  <c:v>7471338.2319192123</c:v>
                </c:pt>
                <c:pt idx="3654">
                  <c:v>7471964.5012215413</c:v>
                </c:pt>
                <c:pt idx="3655">
                  <c:v>7472171.4728660183</c:v>
                </c:pt>
                <c:pt idx="3656">
                  <c:v>7472432.3278829558</c:v>
                </c:pt>
                <c:pt idx="3657">
                  <c:v>7471391.8887479249</c:v>
                </c:pt>
                <c:pt idx="3658">
                  <c:v>7471439.9371498339</c:v>
                </c:pt>
                <c:pt idx="3659">
                  <c:v>7471490.2258644477</c:v>
                </c:pt>
                <c:pt idx="3660">
                  <c:v>7471391.0287862252</c:v>
                </c:pt>
                <c:pt idx="3661">
                  <c:v>7472118.1739110416</c:v>
                </c:pt>
                <c:pt idx="3662">
                  <c:v>7471440.52773323</c:v>
                </c:pt>
                <c:pt idx="3663">
                  <c:v>7472743.4579503406</c:v>
                </c:pt>
                <c:pt idx="3664">
                  <c:v>7471496.1066873604</c:v>
                </c:pt>
                <c:pt idx="3665">
                  <c:v>7471493.0158645082</c:v>
                </c:pt>
                <c:pt idx="3666">
                  <c:v>7471494.7377936337</c:v>
                </c:pt>
                <c:pt idx="3667">
                  <c:v>7472063.7354635848</c:v>
                </c:pt>
                <c:pt idx="3668">
                  <c:v>7472167.729579905</c:v>
                </c:pt>
                <c:pt idx="3669">
                  <c:v>7471543.602209135</c:v>
                </c:pt>
                <c:pt idx="3670">
                  <c:v>7472480.938763422</c:v>
                </c:pt>
                <c:pt idx="3671">
                  <c:v>7471753.0577428984</c:v>
                </c:pt>
                <c:pt idx="3672">
                  <c:v>7472010.2330844374</c:v>
                </c:pt>
                <c:pt idx="3673">
                  <c:v>7471694.0079917973</c:v>
                </c:pt>
                <c:pt idx="3674">
                  <c:v>7471803.5279143043</c:v>
                </c:pt>
                <c:pt idx="3675">
                  <c:v>7472531.9105873015</c:v>
                </c:pt>
                <c:pt idx="3676">
                  <c:v>7472268.3277786439</c:v>
                </c:pt>
                <c:pt idx="3677">
                  <c:v>7472050.3096426092</c:v>
                </c:pt>
                <c:pt idx="3678">
                  <c:v>7472892.5194871221</c:v>
                </c:pt>
                <c:pt idx="3679">
                  <c:v>7472893.8223403003</c:v>
                </c:pt>
                <c:pt idx="3680">
                  <c:v>7472683.9072857983</c:v>
                </c:pt>
                <c:pt idx="3681">
                  <c:v>7472152.1772805396</c:v>
                </c:pt>
                <c:pt idx="3682">
                  <c:v>7472060.6312196162</c:v>
                </c:pt>
                <c:pt idx="3683">
                  <c:v>7472216.038597988</c:v>
                </c:pt>
                <c:pt idx="3684">
                  <c:v>7472050.4561068444</c:v>
                </c:pt>
                <c:pt idx="3685">
                  <c:v>7472163.7782743499</c:v>
                </c:pt>
                <c:pt idx="3686">
                  <c:v>7472997.0917268684</c:v>
                </c:pt>
                <c:pt idx="3687">
                  <c:v>7471999.7908776104</c:v>
                </c:pt>
                <c:pt idx="3688">
                  <c:v>7471852.1240287405</c:v>
                </c:pt>
                <c:pt idx="3689">
                  <c:v>7472840.1746480437</c:v>
                </c:pt>
                <c:pt idx="3690">
                  <c:v>7471949.6227804786</c:v>
                </c:pt>
                <c:pt idx="3691">
                  <c:v>7472007.4789529787</c:v>
                </c:pt>
                <c:pt idx="3692">
                  <c:v>7472629.5109951701</c:v>
                </c:pt>
                <c:pt idx="3693">
                  <c:v>7472266.3705871487</c:v>
                </c:pt>
                <c:pt idx="3694">
                  <c:v>7472161.5101561202</c:v>
                </c:pt>
                <c:pt idx="3695">
                  <c:v>7472000.8769227164</c:v>
                </c:pt>
                <c:pt idx="3696">
                  <c:v>7472458.0199873196</c:v>
                </c:pt>
                <c:pt idx="3697">
                  <c:v>7472005.5527900578</c:v>
                </c:pt>
                <c:pt idx="3698">
                  <c:v>7472679.0019151755</c:v>
                </c:pt>
                <c:pt idx="3699">
                  <c:v>7472784.9274501773</c:v>
                </c:pt>
                <c:pt idx="3700">
                  <c:v>7471901.3722725632</c:v>
                </c:pt>
                <c:pt idx="3701">
                  <c:v>7472627.2987897778</c:v>
                </c:pt>
                <c:pt idx="3702">
                  <c:v>7472509.0585687757</c:v>
                </c:pt>
                <c:pt idx="3703">
                  <c:v>7472937.0620245608</c:v>
                </c:pt>
                <c:pt idx="3704">
                  <c:v>7472367.1217319304</c:v>
                </c:pt>
                <c:pt idx="3705">
                  <c:v>7472002.1512399372</c:v>
                </c:pt>
                <c:pt idx="3706">
                  <c:v>7472625.8813101985</c:v>
                </c:pt>
                <c:pt idx="3707">
                  <c:v>7472001.7902679499</c:v>
                </c:pt>
                <c:pt idx="3708">
                  <c:v>7472159.9358928017</c:v>
                </c:pt>
                <c:pt idx="3709">
                  <c:v>7472156.7702769265</c:v>
                </c:pt>
                <c:pt idx="3710">
                  <c:v>7472458.5726245688</c:v>
                </c:pt>
                <c:pt idx="3711">
                  <c:v>7472469.6924451515</c:v>
                </c:pt>
                <c:pt idx="3712">
                  <c:v>7472154.1405607071</c:v>
                </c:pt>
                <c:pt idx="3713">
                  <c:v>7472356.9421781711</c:v>
                </c:pt>
                <c:pt idx="3714">
                  <c:v>7472713.0389943346</c:v>
                </c:pt>
                <c:pt idx="3715">
                  <c:v>7472357.1388571681</c:v>
                </c:pt>
                <c:pt idx="3716">
                  <c:v>7472623.9251231728</c:v>
                </c:pt>
                <c:pt idx="3717">
                  <c:v>7472208.1832275903</c:v>
                </c:pt>
                <c:pt idx="3718">
                  <c:v>7472662.1280772854</c:v>
                </c:pt>
                <c:pt idx="3719">
                  <c:v>7472208.611981432</c:v>
                </c:pt>
                <c:pt idx="3720">
                  <c:v>7472727.8431430329</c:v>
                </c:pt>
                <c:pt idx="3721">
                  <c:v>7473090.0036969697</c:v>
                </c:pt>
                <c:pt idx="3722">
                  <c:v>7472260.9552173754</c:v>
                </c:pt>
                <c:pt idx="3723">
                  <c:v>7472830.5251239305</c:v>
                </c:pt>
                <c:pt idx="3724">
                  <c:v>7472985.6386227235</c:v>
                </c:pt>
                <c:pt idx="3725">
                  <c:v>7472408.3425562903</c:v>
                </c:pt>
                <c:pt idx="3726">
                  <c:v>7473559.2040316341</c:v>
                </c:pt>
                <c:pt idx="3727">
                  <c:v>7473351.3455114821</c:v>
                </c:pt>
                <c:pt idx="3728">
                  <c:v>7473399.7079243762</c:v>
                </c:pt>
                <c:pt idx="3729">
                  <c:v>7472570.4912800575</c:v>
                </c:pt>
                <c:pt idx="3730">
                  <c:v>7472517.8781834021</c:v>
                </c:pt>
                <c:pt idx="3731">
                  <c:v>7472359.4871967966</c:v>
                </c:pt>
                <c:pt idx="3732">
                  <c:v>7472620.9367348086</c:v>
                </c:pt>
                <c:pt idx="3733">
                  <c:v>7473294.7833516793</c:v>
                </c:pt>
                <c:pt idx="3734">
                  <c:v>7473086.8784633251</c:v>
                </c:pt>
                <c:pt idx="3735">
                  <c:v>7472713.9069115855</c:v>
                </c:pt>
                <c:pt idx="3736">
                  <c:v>7472465.3822999774</c:v>
                </c:pt>
                <c:pt idx="3737">
                  <c:v>7473346.6847965308</c:v>
                </c:pt>
                <c:pt idx="3738">
                  <c:v>7473607.5973415188</c:v>
                </c:pt>
                <c:pt idx="3739">
                  <c:v>7472879.4926328575</c:v>
                </c:pt>
                <c:pt idx="3740">
                  <c:v>7472776.2309610881</c:v>
                </c:pt>
                <c:pt idx="3741">
                  <c:v>7472562.3952857666</c:v>
                </c:pt>
                <c:pt idx="3742">
                  <c:v>7472513.7091478659</c:v>
                </c:pt>
                <c:pt idx="3743">
                  <c:v>7472815.7107911445</c:v>
                </c:pt>
                <c:pt idx="3744">
                  <c:v>7473293.1166970544</c:v>
                </c:pt>
                <c:pt idx="3745">
                  <c:v>7473240.5625432692</c:v>
                </c:pt>
                <c:pt idx="3746">
                  <c:v>7472618.8323025731</c:v>
                </c:pt>
                <c:pt idx="3747">
                  <c:v>7472617.4271039357</c:v>
                </c:pt>
                <c:pt idx="3748">
                  <c:v>7473273.941881882</c:v>
                </c:pt>
                <c:pt idx="3749">
                  <c:v>7472765.7926660907</c:v>
                </c:pt>
                <c:pt idx="3750">
                  <c:v>7472715.7023018841</c:v>
                </c:pt>
                <c:pt idx="3751">
                  <c:v>7472816.3005695613</c:v>
                </c:pt>
                <c:pt idx="3752">
                  <c:v>7473655.902462624</c:v>
                </c:pt>
                <c:pt idx="3753">
                  <c:v>7472766.0707879243</c:v>
                </c:pt>
                <c:pt idx="3754">
                  <c:v>7472874.7974154856</c:v>
                </c:pt>
                <c:pt idx="3755">
                  <c:v>7473172.3473729445</c:v>
                </c:pt>
                <c:pt idx="3756">
                  <c:v>7473547.2482159948</c:v>
                </c:pt>
                <c:pt idx="3757">
                  <c:v>7472918.5198391778</c:v>
                </c:pt>
                <c:pt idx="3758">
                  <c:v>7472820.0767500913</c:v>
                </c:pt>
                <c:pt idx="3759">
                  <c:v>7473081.5312638506</c:v>
                </c:pt>
                <c:pt idx="3760">
                  <c:v>7473237.0386006832</c:v>
                </c:pt>
                <c:pt idx="3761">
                  <c:v>7472820.4998649787</c:v>
                </c:pt>
                <c:pt idx="3762">
                  <c:v>7472869.0363741843</c:v>
                </c:pt>
                <c:pt idx="3763">
                  <c:v>7473339.0228230003</c:v>
                </c:pt>
                <c:pt idx="3764">
                  <c:v>7473443.0671598548</c:v>
                </c:pt>
                <c:pt idx="3765">
                  <c:v>7473122.0622004624</c:v>
                </c:pt>
                <c:pt idx="3766">
                  <c:v>7473650.0188864125</c:v>
                </c:pt>
                <c:pt idx="3767">
                  <c:v>7474118.7590021808</c:v>
                </c:pt>
                <c:pt idx="3768">
                  <c:v>7472869.8106501494</c:v>
                </c:pt>
                <c:pt idx="3769">
                  <c:v>7472972.2111064484</c:v>
                </c:pt>
                <c:pt idx="3770">
                  <c:v>7473427.1769999871</c:v>
                </c:pt>
                <c:pt idx="3771">
                  <c:v>7472975.272845312</c:v>
                </c:pt>
                <c:pt idx="3772">
                  <c:v>7473752.7957728859</c:v>
                </c:pt>
                <c:pt idx="3773">
                  <c:v>7473376.4838885777</c:v>
                </c:pt>
                <c:pt idx="3774">
                  <c:v>7472971.7948336136</c:v>
                </c:pt>
                <c:pt idx="3775">
                  <c:v>7473579.9561405154</c:v>
                </c:pt>
                <c:pt idx="3776">
                  <c:v>7473960.5012604073</c:v>
                </c:pt>
                <c:pt idx="3777">
                  <c:v>7474116.1213975381</c:v>
                </c:pt>
                <c:pt idx="3778">
                  <c:v>7473959.4616478169</c:v>
                </c:pt>
                <c:pt idx="3779">
                  <c:v>7473181.2594998451</c:v>
                </c:pt>
                <c:pt idx="3780">
                  <c:v>7473124.0028558737</c:v>
                </c:pt>
                <c:pt idx="3781">
                  <c:v>7473491.3322333666</c:v>
                </c:pt>
                <c:pt idx="3782">
                  <c:v>7473388.0751406569</c:v>
                </c:pt>
                <c:pt idx="3783">
                  <c:v>7473697.295676739</c:v>
                </c:pt>
                <c:pt idx="3784">
                  <c:v>7473127.7757984186</c:v>
                </c:pt>
                <c:pt idx="3785">
                  <c:v>7473681.9029678768</c:v>
                </c:pt>
                <c:pt idx="3786">
                  <c:v>7473075.0257252054</c:v>
                </c:pt>
                <c:pt idx="3787">
                  <c:v>7473800.6863800846</c:v>
                </c:pt>
                <c:pt idx="3788">
                  <c:v>7474374.9619310163</c:v>
                </c:pt>
                <c:pt idx="3789">
                  <c:v>7473126.8778051389</c:v>
                </c:pt>
                <c:pt idx="3790">
                  <c:v>7473335.3030327065</c:v>
                </c:pt>
                <c:pt idx="3791">
                  <c:v>7474270.3923082156</c:v>
                </c:pt>
                <c:pt idx="3792">
                  <c:v>7473231.1940676682</c:v>
                </c:pt>
                <c:pt idx="3793">
                  <c:v>7473541.6821501246</c:v>
                </c:pt>
                <c:pt idx="3794">
                  <c:v>7473224.7407630133</c:v>
                </c:pt>
                <c:pt idx="3795">
                  <c:v>7473733.0257835621</c:v>
                </c:pt>
                <c:pt idx="3796">
                  <c:v>7473385.7531213956</c:v>
                </c:pt>
                <c:pt idx="3797">
                  <c:v>7473276.0108185913</c:v>
                </c:pt>
                <c:pt idx="3798">
                  <c:v>7473850.9609286236</c:v>
                </c:pt>
                <c:pt idx="3799">
                  <c:v>7473227.163703789</c:v>
                </c:pt>
                <c:pt idx="3800">
                  <c:v>7473590.8181813052</c:v>
                </c:pt>
                <c:pt idx="3801">
                  <c:v>7473798.5606167531</c:v>
                </c:pt>
                <c:pt idx="3802">
                  <c:v>7473276.3051752849</c:v>
                </c:pt>
                <c:pt idx="3803">
                  <c:v>7473327.6202440653</c:v>
                </c:pt>
                <c:pt idx="3804">
                  <c:v>7473631.4595071292</c:v>
                </c:pt>
                <c:pt idx="3805">
                  <c:v>7473433.2674976019</c:v>
                </c:pt>
                <c:pt idx="3806">
                  <c:v>7473733.2940119533</c:v>
                </c:pt>
                <c:pt idx="3807">
                  <c:v>7473631.6317619914</c:v>
                </c:pt>
                <c:pt idx="3808">
                  <c:v>7473682.8116950383</c:v>
                </c:pt>
                <c:pt idx="3809">
                  <c:v>7474731.864713381</c:v>
                </c:pt>
                <c:pt idx="3810">
                  <c:v>7473530.4536645329</c:v>
                </c:pt>
                <c:pt idx="3811">
                  <c:v>7473530.2263466241</c:v>
                </c:pt>
                <c:pt idx="3812">
                  <c:v>7474467.453072764</c:v>
                </c:pt>
                <c:pt idx="3813">
                  <c:v>7473431.5458661187</c:v>
                </c:pt>
                <c:pt idx="3814">
                  <c:v>7474417.3572305795</c:v>
                </c:pt>
                <c:pt idx="3815">
                  <c:v>7473480.5985927777</c:v>
                </c:pt>
                <c:pt idx="3816">
                  <c:v>7473481.3221542472</c:v>
                </c:pt>
                <c:pt idx="3817">
                  <c:v>7473897.9469984891</c:v>
                </c:pt>
                <c:pt idx="3818">
                  <c:v>7474140.8592887223</c:v>
                </c:pt>
                <c:pt idx="3819">
                  <c:v>7473949.5726333736</c:v>
                </c:pt>
                <c:pt idx="3820">
                  <c:v>7473582.267942152</c:v>
                </c:pt>
                <c:pt idx="3821">
                  <c:v>7474729.255580076</c:v>
                </c:pt>
                <c:pt idx="3822">
                  <c:v>7474571.2767680949</c:v>
                </c:pt>
                <c:pt idx="3823">
                  <c:v>7474155.4687451487</c:v>
                </c:pt>
                <c:pt idx="3824">
                  <c:v>7473587.1341445902</c:v>
                </c:pt>
                <c:pt idx="3825">
                  <c:v>7473531.9409604482</c:v>
                </c:pt>
                <c:pt idx="3826">
                  <c:v>7473792.5865914309</c:v>
                </c:pt>
                <c:pt idx="3827">
                  <c:v>7474467.4356540097</c:v>
                </c:pt>
                <c:pt idx="3828">
                  <c:v>7473988.1237879628</c:v>
                </c:pt>
                <c:pt idx="3829">
                  <c:v>7474414.8037847104</c:v>
                </c:pt>
                <c:pt idx="3830">
                  <c:v>7474832.5417592125</c:v>
                </c:pt>
                <c:pt idx="3831">
                  <c:v>7473897.3163048141</c:v>
                </c:pt>
                <c:pt idx="3832">
                  <c:v>7473733.9997706087</c:v>
                </c:pt>
                <c:pt idx="3833">
                  <c:v>7474362.2564689815</c:v>
                </c:pt>
                <c:pt idx="3834">
                  <c:v>7473635.0965940421</c:v>
                </c:pt>
                <c:pt idx="3835">
                  <c:v>7473844.0967936087</c:v>
                </c:pt>
                <c:pt idx="3836">
                  <c:v>7474568.5771260932</c:v>
                </c:pt>
                <c:pt idx="3837">
                  <c:v>7474776.2594383769</c:v>
                </c:pt>
                <c:pt idx="3838">
                  <c:v>7474828.5492087835</c:v>
                </c:pt>
                <c:pt idx="3839">
                  <c:v>7474360.8201797195</c:v>
                </c:pt>
                <c:pt idx="3840">
                  <c:v>7473687.3349309564</c:v>
                </c:pt>
                <c:pt idx="3841">
                  <c:v>7474089.9918779237</c:v>
                </c:pt>
                <c:pt idx="3842">
                  <c:v>7473946.6106649423</c:v>
                </c:pt>
                <c:pt idx="3843">
                  <c:v>7474724.2246407932</c:v>
                </c:pt>
                <c:pt idx="3844">
                  <c:v>7473739.6434543626</c:v>
                </c:pt>
                <c:pt idx="3845">
                  <c:v>7474515.972395868</c:v>
                </c:pt>
                <c:pt idx="3846">
                  <c:v>7473947.1430172641</c:v>
                </c:pt>
                <c:pt idx="3847">
                  <c:v>7474100.6839463096</c:v>
                </c:pt>
                <c:pt idx="3848">
                  <c:v>7473842.5596481878</c:v>
                </c:pt>
                <c:pt idx="3849">
                  <c:v>7474463.4956901316</c:v>
                </c:pt>
                <c:pt idx="3850">
                  <c:v>7474242.8930745572</c:v>
                </c:pt>
                <c:pt idx="3851">
                  <c:v>7473687.7588455398</c:v>
                </c:pt>
                <c:pt idx="3852">
                  <c:v>7473685.2907828018</c:v>
                </c:pt>
                <c:pt idx="3853">
                  <c:v>7473685.6806226447</c:v>
                </c:pt>
                <c:pt idx="3854">
                  <c:v>7474982.8611332783</c:v>
                </c:pt>
                <c:pt idx="3855">
                  <c:v>7473632.962876223</c:v>
                </c:pt>
                <c:pt idx="3856">
                  <c:v>7473738.7524632327</c:v>
                </c:pt>
                <c:pt idx="3857">
                  <c:v>7473894.0386599321</c:v>
                </c:pt>
                <c:pt idx="3858">
                  <c:v>7474929.1974532651</c:v>
                </c:pt>
                <c:pt idx="3859">
                  <c:v>7474825.230209657</c:v>
                </c:pt>
                <c:pt idx="3860">
                  <c:v>7475241.7164661037</c:v>
                </c:pt>
                <c:pt idx="3861">
                  <c:v>7473841.6149289422</c:v>
                </c:pt>
                <c:pt idx="3862">
                  <c:v>7473887.4124212563</c:v>
                </c:pt>
                <c:pt idx="3863">
                  <c:v>7474047.5145920413</c:v>
                </c:pt>
                <c:pt idx="3864">
                  <c:v>7473789.3081026552</c:v>
                </c:pt>
                <c:pt idx="3865">
                  <c:v>7474719.9115377935</c:v>
                </c:pt>
                <c:pt idx="3866">
                  <c:v>7474358.0863463525</c:v>
                </c:pt>
                <c:pt idx="3867">
                  <c:v>7474460.7092814911</c:v>
                </c:pt>
                <c:pt idx="3868">
                  <c:v>7473785.6723391814</c:v>
                </c:pt>
                <c:pt idx="3869">
                  <c:v>7473836.1909447201</c:v>
                </c:pt>
                <c:pt idx="3870">
                  <c:v>7474046.5131383352</c:v>
                </c:pt>
                <c:pt idx="3871">
                  <c:v>7474294.0942701027</c:v>
                </c:pt>
                <c:pt idx="3872">
                  <c:v>7473839.4719970003</c:v>
                </c:pt>
                <c:pt idx="3873">
                  <c:v>7475186.784130781</c:v>
                </c:pt>
                <c:pt idx="3874">
                  <c:v>7475188.1048127357</c:v>
                </c:pt>
                <c:pt idx="3875">
                  <c:v>7474150.5399293676</c:v>
                </c:pt>
                <c:pt idx="3876">
                  <c:v>7474039.965790892</c:v>
                </c:pt>
                <c:pt idx="3877">
                  <c:v>7475342.3945588451</c:v>
                </c:pt>
                <c:pt idx="3878">
                  <c:v>7474148.9794075387</c:v>
                </c:pt>
                <c:pt idx="3879">
                  <c:v>7474090.5843932787</c:v>
                </c:pt>
                <c:pt idx="3880">
                  <c:v>7474039.7725415854</c:v>
                </c:pt>
                <c:pt idx="3881">
                  <c:v>7474046.0286920434</c:v>
                </c:pt>
                <c:pt idx="3882">
                  <c:v>7473890.8683882495</c:v>
                </c:pt>
                <c:pt idx="3883">
                  <c:v>7474716.9900750928</c:v>
                </c:pt>
                <c:pt idx="3884">
                  <c:v>7474665.3039805703</c:v>
                </c:pt>
                <c:pt idx="3885">
                  <c:v>7474192.4033022057</c:v>
                </c:pt>
                <c:pt idx="3886">
                  <c:v>7474975.6290637599</c:v>
                </c:pt>
                <c:pt idx="3887">
                  <c:v>7474355.0343341213</c:v>
                </c:pt>
                <c:pt idx="3888">
                  <c:v>7474872.0888320794</c:v>
                </c:pt>
                <c:pt idx="3889">
                  <c:v>7474294.2388608502</c:v>
                </c:pt>
                <c:pt idx="3890">
                  <c:v>7474976.429844494</c:v>
                </c:pt>
                <c:pt idx="3891">
                  <c:v>7473888.8832245441</c:v>
                </c:pt>
                <c:pt idx="3892">
                  <c:v>7474716.9701482495</c:v>
                </c:pt>
                <c:pt idx="3893">
                  <c:v>7474446.9574026382</c:v>
                </c:pt>
                <c:pt idx="3894">
                  <c:v>7474045.1224262118</c:v>
                </c:pt>
                <c:pt idx="3895">
                  <c:v>7474560.7446374856</c:v>
                </c:pt>
                <c:pt idx="3896">
                  <c:v>7474458.1443489753</c:v>
                </c:pt>
                <c:pt idx="3897">
                  <c:v>7475080.1186885033</c:v>
                </c:pt>
                <c:pt idx="3898">
                  <c:v>7474457.5556897661</c:v>
                </c:pt>
                <c:pt idx="3899">
                  <c:v>7474548.8205135083</c:v>
                </c:pt>
                <c:pt idx="3900">
                  <c:v>7475338.3441553693</c:v>
                </c:pt>
                <c:pt idx="3901">
                  <c:v>7474040.9089755006</c:v>
                </c:pt>
                <c:pt idx="3902">
                  <c:v>7475286.0446238518</c:v>
                </c:pt>
                <c:pt idx="3903">
                  <c:v>7474353.9454596266</c:v>
                </c:pt>
                <c:pt idx="3904">
                  <c:v>7475130.1950616008</c:v>
                </c:pt>
                <c:pt idx="3905">
                  <c:v>7473939.5248480467</c:v>
                </c:pt>
                <c:pt idx="3906">
                  <c:v>7475287.328206311</c:v>
                </c:pt>
                <c:pt idx="3907">
                  <c:v>7475492.6684641857</c:v>
                </c:pt>
                <c:pt idx="3908">
                  <c:v>7474043.4299791651</c:v>
                </c:pt>
                <c:pt idx="3909">
                  <c:v>7474766.5758774411</c:v>
                </c:pt>
                <c:pt idx="3910">
                  <c:v>7474345.385600524</c:v>
                </c:pt>
                <c:pt idx="3911">
                  <c:v>7474096.1023185886</c:v>
                </c:pt>
                <c:pt idx="3912">
                  <c:v>7474302.4216186767</c:v>
                </c:pt>
                <c:pt idx="3913">
                  <c:v>7475025.0073896293</c:v>
                </c:pt>
                <c:pt idx="3914">
                  <c:v>7474249.9769128812</c:v>
                </c:pt>
                <c:pt idx="3915">
                  <c:v>7474094.8276249235</c:v>
                </c:pt>
                <c:pt idx="3916">
                  <c:v>7475127.7431564229</c:v>
                </c:pt>
                <c:pt idx="3917">
                  <c:v>7474095.2395526264</c:v>
                </c:pt>
                <c:pt idx="3918">
                  <c:v>7474663.3095124988</c:v>
                </c:pt>
                <c:pt idx="3919">
                  <c:v>7474042.6124232048</c:v>
                </c:pt>
                <c:pt idx="3920">
                  <c:v>7474301.9155108323</c:v>
                </c:pt>
                <c:pt idx="3921">
                  <c:v>7474042.2252975088</c:v>
                </c:pt>
                <c:pt idx="3922">
                  <c:v>7474447.2213431438</c:v>
                </c:pt>
                <c:pt idx="3923">
                  <c:v>7474250.437918297</c:v>
                </c:pt>
                <c:pt idx="3924">
                  <c:v>7474091.6264521964</c:v>
                </c:pt>
                <c:pt idx="3925">
                  <c:v>7474549.0676191533</c:v>
                </c:pt>
                <c:pt idx="3926">
                  <c:v>7474244.1383127077</c:v>
                </c:pt>
                <c:pt idx="3927">
                  <c:v>7474816.9113121098</c:v>
                </c:pt>
                <c:pt idx="3928">
                  <c:v>7474396.5478878468</c:v>
                </c:pt>
                <c:pt idx="3929">
                  <c:v>7474249.5181141859</c:v>
                </c:pt>
                <c:pt idx="3930">
                  <c:v>7474404.9169545071</c:v>
                </c:pt>
                <c:pt idx="3931">
                  <c:v>7474197.6488698935</c:v>
                </c:pt>
                <c:pt idx="3932">
                  <c:v>7474244.3610509411</c:v>
                </c:pt>
                <c:pt idx="3933">
                  <c:v>7475648.2592883473</c:v>
                </c:pt>
                <c:pt idx="3934">
                  <c:v>7474972.5611814894</c:v>
                </c:pt>
                <c:pt idx="3935">
                  <c:v>7474752.8440710735</c:v>
                </c:pt>
                <c:pt idx="3936">
                  <c:v>7474194.1764635975</c:v>
                </c:pt>
                <c:pt idx="3937">
                  <c:v>7475179.5097136647</c:v>
                </c:pt>
                <c:pt idx="3938">
                  <c:v>7474662.0589888012</c:v>
                </c:pt>
                <c:pt idx="3939">
                  <c:v>7474144.9981761072</c:v>
                </c:pt>
                <c:pt idx="3940">
                  <c:v>7474396.7279843418</c:v>
                </c:pt>
                <c:pt idx="3941">
                  <c:v>7475595.9417391736</c:v>
                </c:pt>
                <c:pt idx="3942">
                  <c:v>7475386.9420348508</c:v>
                </c:pt>
                <c:pt idx="3943">
                  <c:v>7474507.9424201585</c:v>
                </c:pt>
                <c:pt idx="3944">
                  <c:v>7475283.1134523936</c:v>
                </c:pt>
                <c:pt idx="3945">
                  <c:v>7474713.6464063767</c:v>
                </c:pt>
                <c:pt idx="3946">
                  <c:v>7474610.4777335655</c:v>
                </c:pt>
                <c:pt idx="3947">
                  <c:v>7474609.3974405564</c:v>
                </c:pt>
                <c:pt idx="3948">
                  <c:v>7474714.2595160808</c:v>
                </c:pt>
                <c:pt idx="3949">
                  <c:v>7475126.2102746461</c:v>
                </c:pt>
                <c:pt idx="3950">
                  <c:v>7474447.9092458086</c:v>
                </c:pt>
                <c:pt idx="3951">
                  <c:v>7474867.861234731</c:v>
                </c:pt>
                <c:pt idx="3952">
                  <c:v>7474397.336581328</c:v>
                </c:pt>
                <c:pt idx="3953">
                  <c:v>7474854.9164706524</c:v>
                </c:pt>
                <c:pt idx="3954">
                  <c:v>7475904.465849597</c:v>
                </c:pt>
                <c:pt idx="3955">
                  <c:v>7474349.3736070078</c:v>
                </c:pt>
                <c:pt idx="3956">
                  <c:v>7474350.6096783737</c:v>
                </c:pt>
                <c:pt idx="3957">
                  <c:v>7475435.2144176662</c:v>
                </c:pt>
                <c:pt idx="3958">
                  <c:v>7474347.4612950748</c:v>
                </c:pt>
                <c:pt idx="3959">
                  <c:v>7474651.6926955609</c:v>
                </c:pt>
                <c:pt idx="3960">
                  <c:v>7475007.8193037752</c:v>
                </c:pt>
                <c:pt idx="3961">
                  <c:v>7474855.03490113</c:v>
                </c:pt>
                <c:pt idx="3962">
                  <c:v>7475022.08685512</c:v>
                </c:pt>
                <c:pt idx="3963">
                  <c:v>7475955.436444805</c:v>
                </c:pt>
                <c:pt idx="3964">
                  <c:v>7475590.8419196121</c:v>
                </c:pt>
                <c:pt idx="3965">
                  <c:v>7474399.1678714091</c:v>
                </c:pt>
                <c:pt idx="3966">
                  <c:v>7475330.8549821069</c:v>
                </c:pt>
                <c:pt idx="3967">
                  <c:v>7474608.843563674</c:v>
                </c:pt>
                <c:pt idx="3968">
                  <c:v>7474402.4651284264</c:v>
                </c:pt>
                <c:pt idx="3969">
                  <c:v>7474550.8291125474</c:v>
                </c:pt>
                <c:pt idx="3970">
                  <c:v>7474398.7945705503</c:v>
                </c:pt>
                <c:pt idx="3971">
                  <c:v>7474804.3298403416</c:v>
                </c:pt>
                <c:pt idx="3972">
                  <c:v>7475072.4155080458</c:v>
                </c:pt>
                <c:pt idx="3973">
                  <c:v>7475485.3693033019</c:v>
                </c:pt>
                <c:pt idx="3974">
                  <c:v>7474500.12199168</c:v>
                </c:pt>
                <c:pt idx="3975">
                  <c:v>7475160.7624305114</c:v>
                </c:pt>
                <c:pt idx="3976">
                  <c:v>7475901.8052318012</c:v>
                </c:pt>
                <c:pt idx="3977">
                  <c:v>7474652.075732165</c:v>
                </c:pt>
                <c:pt idx="3978">
                  <c:v>7474710.3063052502</c:v>
                </c:pt>
                <c:pt idx="3979">
                  <c:v>7475744.8101723455</c:v>
                </c:pt>
                <c:pt idx="3980">
                  <c:v>7474658.3362256289</c:v>
                </c:pt>
                <c:pt idx="3981">
                  <c:v>7475226.7110054642</c:v>
                </c:pt>
                <c:pt idx="3982">
                  <c:v>7476056.092492071</c:v>
                </c:pt>
                <c:pt idx="3983">
                  <c:v>7475900.446543715</c:v>
                </c:pt>
                <c:pt idx="3984">
                  <c:v>7475123.3827424152</c:v>
                </c:pt>
                <c:pt idx="3985">
                  <c:v>7474603.5183475083</c:v>
                </c:pt>
                <c:pt idx="3986">
                  <c:v>7474967.9295175858</c:v>
                </c:pt>
                <c:pt idx="3987">
                  <c:v>7475691.8327759961</c:v>
                </c:pt>
                <c:pt idx="3988">
                  <c:v>7474605.9902076405</c:v>
                </c:pt>
                <c:pt idx="3989">
                  <c:v>7475110.1475980533</c:v>
                </c:pt>
                <c:pt idx="3990">
                  <c:v>7474916.3630645061</c:v>
                </c:pt>
                <c:pt idx="3991">
                  <c:v>7474754.5277611893</c:v>
                </c:pt>
                <c:pt idx="3992">
                  <c:v>7474552.9191853348</c:v>
                </c:pt>
                <c:pt idx="3993">
                  <c:v>7475329.3811724642</c:v>
                </c:pt>
                <c:pt idx="3994">
                  <c:v>7474915.2962450963</c:v>
                </c:pt>
                <c:pt idx="3995">
                  <c:v>7474811.7842093492</c:v>
                </c:pt>
                <c:pt idx="3996">
                  <c:v>7474957.8371808594</c:v>
                </c:pt>
                <c:pt idx="3997">
                  <c:v>7475432.0600344352</c:v>
                </c:pt>
                <c:pt idx="3998">
                  <c:v>7474915.8106219731</c:v>
                </c:pt>
                <c:pt idx="3999">
                  <c:v>7475950.0391376372</c:v>
                </c:pt>
                <c:pt idx="4000">
                  <c:v>7474758.1137250336</c:v>
                </c:pt>
                <c:pt idx="4001">
                  <c:v>7474706.7086305171</c:v>
                </c:pt>
                <c:pt idx="4002">
                  <c:v>7475161.4511039397</c:v>
                </c:pt>
                <c:pt idx="4003">
                  <c:v>7475637.4934942378</c:v>
                </c:pt>
                <c:pt idx="4004">
                  <c:v>7475121.489188781</c:v>
                </c:pt>
                <c:pt idx="4005">
                  <c:v>7475009.0265813731</c:v>
                </c:pt>
                <c:pt idx="4006">
                  <c:v>7475793.781310482</c:v>
                </c:pt>
                <c:pt idx="4007">
                  <c:v>7474810.8331977502</c:v>
                </c:pt>
                <c:pt idx="4008">
                  <c:v>7475263.2766308747</c:v>
                </c:pt>
                <c:pt idx="4009">
                  <c:v>7475429.9577325052</c:v>
                </c:pt>
                <c:pt idx="4010">
                  <c:v>7475326.6932853432</c:v>
                </c:pt>
                <c:pt idx="4011">
                  <c:v>7475998.680325862</c:v>
                </c:pt>
                <c:pt idx="4012">
                  <c:v>7474807.4765001563</c:v>
                </c:pt>
                <c:pt idx="4013">
                  <c:v>7475568.8452140028</c:v>
                </c:pt>
                <c:pt idx="4014">
                  <c:v>7474860.5095095104</c:v>
                </c:pt>
                <c:pt idx="4015">
                  <c:v>7474908.3684127675</c:v>
                </c:pt>
                <c:pt idx="4016">
                  <c:v>7475996.8427583957</c:v>
                </c:pt>
                <c:pt idx="4017">
                  <c:v>7475721.7093758946</c:v>
                </c:pt>
                <c:pt idx="4018">
                  <c:v>7475314.430768921</c:v>
                </c:pt>
                <c:pt idx="4019">
                  <c:v>7475009.7523415452</c:v>
                </c:pt>
                <c:pt idx="4020">
                  <c:v>7474959.0455465661</c:v>
                </c:pt>
                <c:pt idx="4021">
                  <c:v>7475060.4782610917</c:v>
                </c:pt>
                <c:pt idx="4022">
                  <c:v>7474911.9268911062</c:v>
                </c:pt>
                <c:pt idx="4023">
                  <c:v>7475721.7505783373</c:v>
                </c:pt>
                <c:pt idx="4024">
                  <c:v>7475314.6031193286</c:v>
                </c:pt>
                <c:pt idx="4025">
                  <c:v>7475788.9584452389</c:v>
                </c:pt>
                <c:pt idx="4026">
                  <c:v>7475314.7863221066</c:v>
                </c:pt>
                <c:pt idx="4027">
                  <c:v>7475569.0962318387</c:v>
                </c:pt>
                <c:pt idx="4028">
                  <c:v>7475061.6837489577</c:v>
                </c:pt>
                <c:pt idx="4029">
                  <c:v>7475063.2404539082</c:v>
                </c:pt>
                <c:pt idx="4030">
                  <c:v>7475479.0250347489</c:v>
                </c:pt>
                <c:pt idx="4031">
                  <c:v>7475116.3287623515</c:v>
                </c:pt>
                <c:pt idx="4032">
                  <c:v>7475995.1797789969</c:v>
                </c:pt>
                <c:pt idx="4033">
                  <c:v>7476618.2097032396</c:v>
                </c:pt>
                <c:pt idx="4034">
                  <c:v>7476097.96792896</c:v>
                </c:pt>
                <c:pt idx="4035">
                  <c:v>7475478.4024602054</c:v>
                </c:pt>
                <c:pt idx="4036">
                  <c:v>7475166.0351136755</c:v>
                </c:pt>
                <c:pt idx="4037">
                  <c:v>7476045.3684387095</c:v>
                </c:pt>
                <c:pt idx="4038">
                  <c:v>7475266.7997478861</c:v>
                </c:pt>
                <c:pt idx="4039">
                  <c:v>7475682.9870153293</c:v>
                </c:pt>
                <c:pt idx="4040">
                  <c:v>7475734.5987032056</c:v>
                </c:pt>
                <c:pt idx="4041">
                  <c:v>7476564.5768832266</c:v>
                </c:pt>
                <c:pt idx="4042">
                  <c:v>7475838.5303332293</c:v>
                </c:pt>
                <c:pt idx="4043">
                  <c:v>7475417.1830306388</c:v>
                </c:pt>
                <c:pt idx="4044">
                  <c:v>7476616.8915991522</c:v>
                </c:pt>
                <c:pt idx="4045">
                  <c:v>7475475.6532224854</c:v>
                </c:pt>
                <c:pt idx="4046">
                  <c:v>7475266.014954797</c:v>
                </c:pt>
                <c:pt idx="4047">
                  <c:v>7476148.9320196658</c:v>
                </c:pt>
                <c:pt idx="4048">
                  <c:v>7476043.1925751427</c:v>
                </c:pt>
                <c:pt idx="4049">
                  <c:v>7475579.20675088</c:v>
                </c:pt>
                <c:pt idx="4050">
                  <c:v>7475925.9229458263</c:v>
                </c:pt>
                <c:pt idx="4051">
                  <c:v>7475316.6392818037</c:v>
                </c:pt>
                <c:pt idx="4052">
                  <c:v>7475371.7214146173</c:v>
                </c:pt>
                <c:pt idx="4053">
                  <c:v>7476197.5742111467</c:v>
                </c:pt>
                <c:pt idx="4054">
                  <c:v>7476665.1966679944</c:v>
                </c:pt>
                <c:pt idx="4055">
                  <c:v>7475680.6490045665</c:v>
                </c:pt>
                <c:pt idx="4056">
                  <c:v>7475468.9666106459</c:v>
                </c:pt>
                <c:pt idx="4057">
                  <c:v>7476612.8170968443</c:v>
                </c:pt>
                <c:pt idx="4058">
                  <c:v>7475627.6223535193</c:v>
                </c:pt>
                <c:pt idx="4059">
                  <c:v>7475471.5675116181</c:v>
                </c:pt>
                <c:pt idx="4060">
                  <c:v>7476180.7845136505</c:v>
                </c:pt>
                <c:pt idx="4061">
                  <c:v>7475885.7187003633</c:v>
                </c:pt>
                <c:pt idx="4062">
                  <c:v>7476713.4828818636</c:v>
                </c:pt>
                <c:pt idx="4063">
                  <c:v>7476557.6619625157</c:v>
                </c:pt>
                <c:pt idx="4064">
                  <c:v>7475678.1292935805</c:v>
                </c:pt>
                <c:pt idx="4065">
                  <c:v>7475730.0868216455</c:v>
                </c:pt>
                <c:pt idx="4066">
                  <c:v>7475782.1024513077</c:v>
                </c:pt>
                <c:pt idx="4067">
                  <c:v>7476296.7519492237</c:v>
                </c:pt>
                <c:pt idx="4068">
                  <c:v>7476349.8057047641</c:v>
                </c:pt>
                <c:pt idx="4069">
                  <c:v>7477077.0746770455</c:v>
                </c:pt>
                <c:pt idx="4070">
                  <c:v>7475725.7166163875</c:v>
                </c:pt>
                <c:pt idx="4071">
                  <c:v>7475780.582273907</c:v>
                </c:pt>
                <c:pt idx="4072">
                  <c:v>7477075.772667231</c:v>
                </c:pt>
                <c:pt idx="4073">
                  <c:v>7475779.6491680192</c:v>
                </c:pt>
                <c:pt idx="4074">
                  <c:v>7477023.4500954486</c:v>
                </c:pt>
                <c:pt idx="4075">
                  <c:v>7476348.4107899209</c:v>
                </c:pt>
                <c:pt idx="4076">
                  <c:v>7476537.6325048516</c:v>
                </c:pt>
                <c:pt idx="4077">
                  <c:v>7476181.1718969783</c:v>
                </c:pt>
                <c:pt idx="4078">
                  <c:v>7476245.1031137919</c:v>
                </c:pt>
                <c:pt idx="4079">
                  <c:v>7476762.4902401026</c:v>
                </c:pt>
                <c:pt idx="4080">
                  <c:v>7477073.0929200994</c:v>
                </c:pt>
                <c:pt idx="4081">
                  <c:v>7476028.6936620753</c:v>
                </c:pt>
                <c:pt idx="4082">
                  <c:v>7476917.4166221526</c:v>
                </c:pt>
                <c:pt idx="4083">
                  <c:v>7476334.0150157372</c:v>
                </c:pt>
                <c:pt idx="4084">
                  <c:v>7476140.6620245343</c:v>
                </c:pt>
                <c:pt idx="4085">
                  <c:v>7475927.3512422433</c:v>
                </c:pt>
                <c:pt idx="4086">
                  <c:v>7475878.2943654582</c:v>
                </c:pt>
                <c:pt idx="4087">
                  <c:v>7475828.4968641605</c:v>
                </c:pt>
                <c:pt idx="4088">
                  <c:v>7477071.6891494375</c:v>
                </c:pt>
                <c:pt idx="4089">
                  <c:v>7476656.4508487973</c:v>
                </c:pt>
                <c:pt idx="4090">
                  <c:v>7476087.0147536593</c:v>
                </c:pt>
                <c:pt idx="4091">
                  <c:v>7476029.6018219125</c:v>
                </c:pt>
                <c:pt idx="4092">
                  <c:v>7476486.8662610808</c:v>
                </c:pt>
                <c:pt idx="4093">
                  <c:v>7475983.1588879675</c:v>
                </c:pt>
                <c:pt idx="4094">
                  <c:v>7475928.2026388803</c:v>
                </c:pt>
                <c:pt idx="4095">
                  <c:v>7476035.0536091877</c:v>
                </c:pt>
                <c:pt idx="4096">
                  <c:v>7476810.1739249015</c:v>
                </c:pt>
                <c:pt idx="4097">
                  <c:v>7476131.0873998748</c:v>
                </c:pt>
                <c:pt idx="4098">
                  <c:v>7476292.5239330288</c:v>
                </c:pt>
                <c:pt idx="4099">
                  <c:v>7476283.4850853402</c:v>
                </c:pt>
                <c:pt idx="4100">
                  <c:v>7476030.8903625961</c:v>
                </c:pt>
                <c:pt idx="4101">
                  <c:v>7476639.6627824176</c:v>
                </c:pt>
                <c:pt idx="4102">
                  <c:v>7475981.0702738753</c:v>
                </c:pt>
                <c:pt idx="4103">
                  <c:v>7476033.7137412438</c:v>
                </c:pt>
                <c:pt idx="4104">
                  <c:v>7477069.3529631374</c:v>
                </c:pt>
                <c:pt idx="4105">
                  <c:v>7476499.4177793935</c:v>
                </c:pt>
                <c:pt idx="4106">
                  <c:v>7476653.0197216766</c:v>
                </c:pt>
                <c:pt idx="4107">
                  <c:v>7476757.0140553135</c:v>
                </c:pt>
                <c:pt idx="4108">
                  <c:v>7476083.854728804</c:v>
                </c:pt>
                <c:pt idx="4109">
                  <c:v>7476741.7301143901</c:v>
                </c:pt>
                <c:pt idx="4110">
                  <c:v>7476342.9827260654</c:v>
                </c:pt>
                <c:pt idx="4111">
                  <c:v>7476385.8431697553</c:v>
                </c:pt>
                <c:pt idx="4112">
                  <c:v>7476843.6435192786</c:v>
                </c:pt>
                <c:pt idx="4113">
                  <c:v>7476538.2899434604</c:v>
                </c:pt>
                <c:pt idx="4114">
                  <c:v>7476497.0090097133</c:v>
                </c:pt>
                <c:pt idx="4115">
                  <c:v>7477168.6786922533</c:v>
                </c:pt>
                <c:pt idx="4116">
                  <c:v>7476690.9785849145</c:v>
                </c:pt>
                <c:pt idx="4117">
                  <c:v>7476288.2367599327</c:v>
                </c:pt>
                <c:pt idx="4118">
                  <c:v>7476651.1458399203</c:v>
                </c:pt>
                <c:pt idx="4119">
                  <c:v>7476753.7470383625</c:v>
                </c:pt>
                <c:pt idx="4120">
                  <c:v>7476336.4830585327</c:v>
                </c:pt>
                <c:pt idx="4121">
                  <c:v>7476335.5599100022</c:v>
                </c:pt>
                <c:pt idx="4122">
                  <c:v>7476843.8313841512</c:v>
                </c:pt>
                <c:pt idx="4123">
                  <c:v>7477323.3429176658</c:v>
                </c:pt>
                <c:pt idx="4124">
                  <c:v>7477047.5846694941</c:v>
                </c:pt>
                <c:pt idx="4125">
                  <c:v>7476387.1393390466</c:v>
                </c:pt>
                <c:pt idx="4126">
                  <c:v>7476495.4231491825</c:v>
                </c:pt>
                <c:pt idx="4127">
                  <c:v>7476439.9929271257</c:v>
                </c:pt>
                <c:pt idx="4128">
                  <c:v>7476488.2818371449</c:v>
                </c:pt>
                <c:pt idx="4129">
                  <c:v>7476335.8378619049</c:v>
                </c:pt>
                <c:pt idx="4130">
                  <c:v>7476539.0386388442</c:v>
                </c:pt>
                <c:pt idx="4131">
                  <c:v>7476691.2738750894</c:v>
                </c:pt>
                <c:pt idx="4132">
                  <c:v>7477114.6154001327</c:v>
                </c:pt>
                <c:pt idx="4133">
                  <c:v>7476388.5925892638</c:v>
                </c:pt>
                <c:pt idx="4134">
                  <c:v>7477010.5678083692</c:v>
                </c:pt>
                <c:pt idx="4135">
                  <c:v>7476442.4987563323</c:v>
                </c:pt>
                <c:pt idx="4136">
                  <c:v>7476490.193388408</c:v>
                </c:pt>
                <c:pt idx="4137">
                  <c:v>7476647.8908040579</c:v>
                </c:pt>
                <c:pt idx="4138">
                  <c:v>7477840.5793498289</c:v>
                </c:pt>
                <c:pt idx="4139">
                  <c:v>7476742.4362124922</c:v>
                </c:pt>
                <c:pt idx="4140">
                  <c:v>7477320.8252311917</c:v>
                </c:pt>
                <c:pt idx="4141">
                  <c:v>7477788.2480924996</c:v>
                </c:pt>
                <c:pt idx="4142">
                  <c:v>7476591.8017325308</c:v>
                </c:pt>
                <c:pt idx="4143">
                  <c:v>7477631.207003966</c:v>
                </c:pt>
                <c:pt idx="4144">
                  <c:v>7476593.7560875835</c:v>
                </c:pt>
                <c:pt idx="4145">
                  <c:v>7477215.191906915</c:v>
                </c:pt>
                <c:pt idx="4146">
                  <c:v>7476644.3455131818</c:v>
                </c:pt>
                <c:pt idx="4147">
                  <c:v>7477008.0515409894</c:v>
                </c:pt>
                <c:pt idx="4148">
                  <c:v>7477422.0027758488</c:v>
                </c:pt>
                <c:pt idx="4149">
                  <c:v>7477628.3731122212</c:v>
                </c:pt>
                <c:pt idx="4150">
                  <c:v>7477006.8919765148</c:v>
                </c:pt>
                <c:pt idx="4151">
                  <c:v>7477048.0837233551</c:v>
                </c:pt>
                <c:pt idx="4152">
                  <c:v>7476851.3473010464</c:v>
                </c:pt>
                <c:pt idx="4153">
                  <c:v>7477368.8466286734</c:v>
                </c:pt>
                <c:pt idx="4154">
                  <c:v>7477836.4645140143</c:v>
                </c:pt>
                <c:pt idx="4155">
                  <c:v>7477732.1559502911</c:v>
                </c:pt>
                <c:pt idx="4156">
                  <c:v>7476895.7873660056</c:v>
                </c:pt>
                <c:pt idx="4157">
                  <c:v>7476850.8744494831</c:v>
                </c:pt>
                <c:pt idx="4158">
                  <c:v>7477353.5560506368</c:v>
                </c:pt>
                <c:pt idx="4159">
                  <c:v>7476997.5878632609</c:v>
                </c:pt>
                <c:pt idx="4160">
                  <c:v>7476798.5461570267</c:v>
                </c:pt>
                <c:pt idx="4161">
                  <c:v>7476798.9729277613</c:v>
                </c:pt>
                <c:pt idx="4162">
                  <c:v>7477056.2941705305</c:v>
                </c:pt>
                <c:pt idx="4163">
                  <c:v>7477676.1836189758</c:v>
                </c:pt>
                <c:pt idx="4164">
                  <c:v>7476897.4003148396</c:v>
                </c:pt>
                <c:pt idx="4165">
                  <c:v>7476951.101244688</c:v>
                </c:pt>
                <c:pt idx="4166">
                  <c:v>7477159.3003994357</c:v>
                </c:pt>
                <c:pt idx="4167">
                  <c:v>7478351.7490225108</c:v>
                </c:pt>
                <c:pt idx="4168">
                  <c:v>7477830.683606443</c:v>
                </c:pt>
                <c:pt idx="4169">
                  <c:v>7476949.1163722342</c:v>
                </c:pt>
                <c:pt idx="4170">
                  <c:v>7477000.8881141972</c:v>
                </c:pt>
                <c:pt idx="4171">
                  <c:v>7478245.7576507321</c:v>
                </c:pt>
                <c:pt idx="4172">
                  <c:v>7477778.1478180066</c:v>
                </c:pt>
                <c:pt idx="4173">
                  <c:v>7477623.0727979094</c:v>
                </c:pt>
                <c:pt idx="4174">
                  <c:v>7477100.4677450014</c:v>
                </c:pt>
                <c:pt idx="4175">
                  <c:v>7477362.7437433517</c:v>
                </c:pt>
                <c:pt idx="4176">
                  <c:v>7477201.3893476408</c:v>
                </c:pt>
                <c:pt idx="4177">
                  <c:v>7477404.9094127351</c:v>
                </c:pt>
                <c:pt idx="4178">
                  <c:v>7478504.7089392906</c:v>
                </c:pt>
                <c:pt idx="4179">
                  <c:v>7477100.7442432977</c:v>
                </c:pt>
                <c:pt idx="4180">
                  <c:v>7477518.5278034052</c:v>
                </c:pt>
                <c:pt idx="4181">
                  <c:v>7478036.2392124748</c:v>
                </c:pt>
                <c:pt idx="4182">
                  <c:v>7477517.3267654935</c:v>
                </c:pt>
                <c:pt idx="4183">
                  <c:v>7478035.4252492879</c:v>
                </c:pt>
                <c:pt idx="4184">
                  <c:v>7477724.3673918098</c:v>
                </c:pt>
                <c:pt idx="4185">
                  <c:v>7478398.7121044938</c:v>
                </c:pt>
                <c:pt idx="4186">
                  <c:v>7477659.5669212425</c:v>
                </c:pt>
                <c:pt idx="4187">
                  <c:v>7478191.0169387897</c:v>
                </c:pt>
                <c:pt idx="4188">
                  <c:v>7477303.7443542648</c:v>
                </c:pt>
                <c:pt idx="4189">
                  <c:v>7477102.4728508377</c:v>
                </c:pt>
                <c:pt idx="4190">
                  <c:v>7477405.2033378743</c:v>
                </c:pt>
                <c:pt idx="4191">
                  <c:v>7478448.3053845512</c:v>
                </c:pt>
                <c:pt idx="4192">
                  <c:v>7477205.6420069188</c:v>
                </c:pt>
                <c:pt idx="4193">
                  <c:v>7477258.3243283406</c:v>
                </c:pt>
                <c:pt idx="4194">
                  <c:v>7477568.307161402</c:v>
                </c:pt>
                <c:pt idx="4195">
                  <c:v>7478190.0760966605</c:v>
                </c:pt>
                <c:pt idx="4196">
                  <c:v>7477659.7535894495</c:v>
                </c:pt>
                <c:pt idx="4197">
                  <c:v>7477876.6987298634</c:v>
                </c:pt>
                <c:pt idx="4198">
                  <c:v>7477254.0245493753</c:v>
                </c:pt>
                <c:pt idx="4199">
                  <c:v>7478446.9694183394</c:v>
                </c:pt>
                <c:pt idx="4200">
                  <c:v>7477876.0734630404</c:v>
                </c:pt>
                <c:pt idx="4201">
                  <c:v>7477354.9481800571</c:v>
                </c:pt>
                <c:pt idx="4202">
                  <c:v>7477761.6335450159</c:v>
                </c:pt>
                <c:pt idx="4203">
                  <c:v>7477410.8611773876</c:v>
                </c:pt>
                <c:pt idx="4204">
                  <c:v>7477514.6833880004</c:v>
                </c:pt>
                <c:pt idx="4205">
                  <c:v>7478082.6571632419</c:v>
                </c:pt>
                <c:pt idx="4206">
                  <c:v>7477305.6942147827</c:v>
                </c:pt>
                <c:pt idx="4207">
                  <c:v>7477461.0079925014</c:v>
                </c:pt>
                <c:pt idx="4208">
                  <c:v>7477925.8316802885</c:v>
                </c:pt>
                <c:pt idx="4209">
                  <c:v>7477719.662873813</c:v>
                </c:pt>
                <c:pt idx="4210">
                  <c:v>7477668.1587775759</c:v>
                </c:pt>
                <c:pt idx="4211">
                  <c:v>7477460.2029880751</c:v>
                </c:pt>
                <c:pt idx="4212">
                  <c:v>7477711.0190012753</c:v>
                </c:pt>
                <c:pt idx="4213">
                  <c:v>7478028.4184141941</c:v>
                </c:pt>
                <c:pt idx="4214">
                  <c:v>7478648.9687501807</c:v>
                </c:pt>
                <c:pt idx="4215">
                  <c:v>7477559.1591864582</c:v>
                </c:pt>
                <c:pt idx="4216">
                  <c:v>7478597.0986543037</c:v>
                </c:pt>
                <c:pt idx="4217">
                  <c:v>7477609.524136574</c:v>
                </c:pt>
                <c:pt idx="4218">
                  <c:v>7477563.404963837</c:v>
                </c:pt>
                <c:pt idx="4219">
                  <c:v>7477717.6990950629</c:v>
                </c:pt>
                <c:pt idx="4220">
                  <c:v>7478389.2788994797</c:v>
                </c:pt>
                <c:pt idx="4221">
                  <c:v>7478285.9113601586</c:v>
                </c:pt>
                <c:pt idx="4222">
                  <c:v>7478962.2594989054</c:v>
                </c:pt>
                <c:pt idx="4223">
                  <c:v>7478016.6094063837</c:v>
                </c:pt>
                <c:pt idx="4224">
                  <c:v>7478077.6438575443</c:v>
                </c:pt>
                <c:pt idx="4225">
                  <c:v>7477661.4014944686</c:v>
                </c:pt>
                <c:pt idx="4226">
                  <c:v>7477871.1380218687</c:v>
                </c:pt>
                <c:pt idx="4227">
                  <c:v>7477612.398613587</c:v>
                </c:pt>
                <c:pt idx="4228">
                  <c:v>7477763.1369324746</c:v>
                </c:pt>
                <c:pt idx="4229">
                  <c:v>7478594.6846545665</c:v>
                </c:pt>
                <c:pt idx="4230">
                  <c:v>7478387.2120396877</c:v>
                </c:pt>
                <c:pt idx="4231">
                  <c:v>7479164.8765507918</c:v>
                </c:pt>
                <c:pt idx="4232">
                  <c:v>7478067.8454826409</c:v>
                </c:pt>
                <c:pt idx="4233">
                  <c:v>7477767.7924987702</c:v>
                </c:pt>
                <c:pt idx="4234">
                  <c:v>7478488.5594966467</c:v>
                </c:pt>
                <c:pt idx="4235">
                  <c:v>7479268.1910100458</c:v>
                </c:pt>
                <c:pt idx="4236">
                  <c:v>7478128.0926137129</c:v>
                </c:pt>
                <c:pt idx="4237">
                  <c:v>7477915.6786340252</c:v>
                </c:pt>
                <c:pt idx="4238">
                  <c:v>7478487.9368632939</c:v>
                </c:pt>
                <c:pt idx="4239">
                  <c:v>7478850.4106136179</c:v>
                </c:pt>
                <c:pt idx="4240">
                  <c:v>7477972.6504002744</c:v>
                </c:pt>
                <c:pt idx="4241">
                  <c:v>7478424.4562567892</c:v>
                </c:pt>
                <c:pt idx="4242">
                  <c:v>7478169.9740624717</c:v>
                </c:pt>
                <c:pt idx="4243">
                  <c:v>7478281.0714693088</c:v>
                </c:pt>
                <c:pt idx="4244">
                  <c:v>7478953.1841027997</c:v>
                </c:pt>
                <c:pt idx="4245">
                  <c:v>7478229.5662511699</c:v>
                </c:pt>
                <c:pt idx="4246">
                  <c:v>7477919.1330301343</c:v>
                </c:pt>
                <c:pt idx="4247">
                  <c:v>7477918.7478944138</c:v>
                </c:pt>
                <c:pt idx="4248">
                  <c:v>7479108.7565608472</c:v>
                </c:pt>
                <c:pt idx="4249">
                  <c:v>7478322.6901326496</c:v>
                </c:pt>
                <c:pt idx="4250">
                  <c:v>7478017.8750532642</c:v>
                </c:pt>
                <c:pt idx="4251">
                  <c:v>7479315.0396786034</c:v>
                </c:pt>
                <c:pt idx="4252">
                  <c:v>7477916.9393186057</c:v>
                </c:pt>
                <c:pt idx="4253">
                  <c:v>7478229.0563526526</c:v>
                </c:pt>
                <c:pt idx="4254">
                  <c:v>7478119.470871591</c:v>
                </c:pt>
                <c:pt idx="4255">
                  <c:v>7478125.1761088995</c:v>
                </c:pt>
                <c:pt idx="4256">
                  <c:v>7479470.7904490912</c:v>
                </c:pt>
                <c:pt idx="4257">
                  <c:v>7478577.4810901871</c:v>
                </c:pt>
                <c:pt idx="4258">
                  <c:v>7478018.6310243057</c:v>
                </c:pt>
                <c:pt idx="4259">
                  <c:v>7479313.7070062663</c:v>
                </c:pt>
                <c:pt idx="4260">
                  <c:v>7477968.9685674254</c:v>
                </c:pt>
                <c:pt idx="4261">
                  <c:v>7479001.8340797741</c:v>
                </c:pt>
                <c:pt idx="4262">
                  <c:v>7478279.0669328729</c:v>
                </c:pt>
                <c:pt idx="4263">
                  <c:v>7478019.249548085</c:v>
                </c:pt>
                <c:pt idx="4264">
                  <c:v>7478072.903124311</c:v>
                </c:pt>
                <c:pt idx="4265">
                  <c:v>7479520.3900783071</c:v>
                </c:pt>
                <c:pt idx="4266">
                  <c:v>7478019.5955557749</c:v>
                </c:pt>
                <c:pt idx="4267">
                  <c:v>7479310.8959043035</c:v>
                </c:pt>
                <c:pt idx="4268">
                  <c:v>7478690.6686444012</c:v>
                </c:pt>
                <c:pt idx="4269">
                  <c:v>7479051.4287075372</c:v>
                </c:pt>
                <c:pt idx="4270">
                  <c:v>7478425.1004229868</c:v>
                </c:pt>
                <c:pt idx="4271">
                  <c:v>7478374.2689760625</c:v>
                </c:pt>
                <c:pt idx="4272">
                  <c:v>7478171.9068548847</c:v>
                </c:pt>
                <c:pt idx="4273">
                  <c:v>7478174.4833666747</c:v>
                </c:pt>
                <c:pt idx="4274">
                  <c:v>7478895.2427817201</c:v>
                </c:pt>
                <c:pt idx="4275">
                  <c:v>7478730.650982949</c:v>
                </c:pt>
                <c:pt idx="4276">
                  <c:v>7479256.0679733986</c:v>
                </c:pt>
                <c:pt idx="4277">
                  <c:v>7478274.2164525315</c:v>
                </c:pt>
                <c:pt idx="4278">
                  <c:v>7479983.3330320036</c:v>
                </c:pt>
                <c:pt idx="4279">
                  <c:v>7478327.068741519</c:v>
                </c:pt>
                <c:pt idx="4280">
                  <c:v>7478985.4042133251</c:v>
                </c:pt>
                <c:pt idx="4281">
                  <c:v>7478430.2666504374</c:v>
                </c:pt>
                <c:pt idx="4282">
                  <c:v>7478578.6057498762</c:v>
                </c:pt>
                <c:pt idx="4283">
                  <c:v>7479513.239419641</c:v>
                </c:pt>
                <c:pt idx="4284">
                  <c:v>7478376.9137951946</c:v>
                </c:pt>
                <c:pt idx="4285">
                  <c:v>7479357.3606131123</c:v>
                </c:pt>
                <c:pt idx="4286">
                  <c:v>7478687.4806051925</c:v>
                </c:pt>
                <c:pt idx="4287">
                  <c:v>7479254.6904803561</c:v>
                </c:pt>
                <c:pt idx="4288">
                  <c:v>7479099.8053995091</c:v>
                </c:pt>
                <c:pt idx="4289">
                  <c:v>7479512.4540673979</c:v>
                </c:pt>
                <c:pt idx="4290">
                  <c:v>7478832.7702044183</c:v>
                </c:pt>
                <c:pt idx="4291">
                  <c:v>7479202.4034619387</c:v>
                </c:pt>
                <c:pt idx="4292">
                  <c:v>7479877.2776911603</c:v>
                </c:pt>
                <c:pt idx="4293">
                  <c:v>7479668.6527443426</c:v>
                </c:pt>
                <c:pt idx="4294">
                  <c:v>7479615.9900038745</c:v>
                </c:pt>
                <c:pt idx="4295">
                  <c:v>7478630.2846885603</c:v>
                </c:pt>
                <c:pt idx="4296">
                  <c:v>7478629.8038336746</c:v>
                </c:pt>
                <c:pt idx="4297">
                  <c:v>7480034.2912544869</c:v>
                </c:pt>
                <c:pt idx="4298">
                  <c:v>7479047.0174841788</c:v>
                </c:pt>
                <c:pt idx="4299">
                  <c:v>7478995.4705044767</c:v>
                </c:pt>
                <c:pt idx="4300">
                  <c:v>7479138.4287229767</c:v>
                </c:pt>
                <c:pt idx="4301">
                  <c:v>7478630.0313604111</c:v>
                </c:pt>
                <c:pt idx="4302">
                  <c:v>7478833.2186875651</c:v>
                </c:pt>
                <c:pt idx="4303">
                  <c:v>7478633.4137724722</c:v>
                </c:pt>
                <c:pt idx="4304">
                  <c:v>7479096.9251544764</c:v>
                </c:pt>
                <c:pt idx="4305">
                  <c:v>7478986.0410876144</c:v>
                </c:pt>
                <c:pt idx="4306">
                  <c:v>7479873.4958423469</c:v>
                </c:pt>
                <c:pt idx="4307">
                  <c:v>7478783.5333736781</c:v>
                </c:pt>
                <c:pt idx="4308">
                  <c:v>7479087.8801736925</c:v>
                </c:pt>
                <c:pt idx="4309">
                  <c:v>7479199.983557025</c:v>
                </c:pt>
                <c:pt idx="4310">
                  <c:v>7479508.9647548506</c:v>
                </c:pt>
                <c:pt idx="4311">
                  <c:v>7480028.7821946023</c:v>
                </c:pt>
                <c:pt idx="4312">
                  <c:v>7479663.9588985303</c:v>
                </c:pt>
                <c:pt idx="4313">
                  <c:v>7478837.7882914683</c:v>
                </c:pt>
                <c:pt idx="4314">
                  <c:v>7479819.9181004632</c:v>
                </c:pt>
                <c:pt idx="4315">
                  <c:v>7478941.0447110729</c:v>
                </c:pt>
                <c:pt idx="4316">
                  <c:v>7479302.5460911393</c:v>
                </c:pt>
                <c:pt idx="4317">
                  <c:v>7479495.3570305584</c:v>
                </c:pt>
                <c:pt idx="4318">
                  <c:v>7478734.2349208416</c:v>
                </c:pt>
                <c:pt idx="4319">
                  <c:v>7478733.4972817414</c:v>
                </c:pt>
                <c:pt idx="4320">
                  <c:v>7479393.4792508427</c:v>
                </c:pt>
                <c:pt idx="4321">
                  <c:v>7478836.6106613716</c:v>
                </c:pt>
                <c:pt idx="4322">
                  <c:v>7479767.3642027341</c:v>
                </c:pt>
                <c:pt idx="4323">
                  <c:v>7480287.8787014131</c:v>
                </c:pt>
                <c:pt idx="4324">
                  <c:v>7478992.4808003809</c:v>
                </c:pt>
                <c:pt idx="4325">
                  <c:v>7479559.9424231527</c:v>
                </c:pt>
                <c:pt idx="4326">
                  <c:v>7480184.5409785248</c:v>
                </c:pt>
                <c:pt idx="4327">
                  <c:v>7479139.3562696474</c:v>
                </c:pt>
                <c:pt idx="4328">
                  <c:v>7479042.5943619823</c:v>
                </c:pt>
                <c:pt idx="4329">
                  <c:v>7479766.6204871628</c:v>
                </c:pt>
                <c:pt idx="4330">
                  <c:v>7479145.9212395782</c:v>
                </c:pt>
                <c:pt idx="4331">
                  <c:v>7480078.4211241966</c:v>
                </c:pt>
                <c:pt idx="4332">
                  <c:v>7478991.1741707195</c:v>
                </c:pt>
                <c:pt idx="4333">
                  <c:v>7479662.5786674982</c:v>
                </c:pt>
                <c:pt idx="4334">
                  <c:v>7479870.0975326244</c:v>
                </c:pt>
                <c:pt idx="4335">
                  <c:v>7479973.6622685073</c:v>
                </c:pt>
                <c:pt idx="4336">
                  <c:v>7479248.3812376969</c:v>
                </c:pt>
                <c:pt idx="4337">
                  <c:v>7479038.7905036872</c:v>
                </c:pt>
                <c:pt idx="4338">
                  <c:v>7479609.6893112296</c:v>
                </c:pt>
                <c:pt idx="4339">
                  <c:v>7479299.8668881319</c:v>
                </c:pt>
                <c:pt idx="4340">
                  <c:v>7479300.3650557883</c:v>
                </c:pt>
                <c:pt idx="4341">
                  <c:v>7479241.5246905284</c:v>
                </c:pt>
                <c:pt idx="4342">
                  <c:v>7480025.4961936027</c:v>
                </c:pt>
                <c:pt idx="4343">
                  <c:v>7479765.8990184683</c:v>
                </c:pt>
                <c:pt idx="4344">
                  <c:v>7479091.1824005367</c:v>
                </c:pt>
                <c:pt idx="4345">
                  <c:v>7479750.4451704668</c:v>
                </c:pt>
                <c:pt idx="4346">
                  <c:v>7480179.3756798441</c:v>
                </c:pt>
                <c:pt idx="4347">
                  <c:v>7479141.094847356</c:v>
                </c:pt>
                <c:pt idx="4348">
                  <c:v>7479852.3620924233</c:v>
                </c:pt>
                <c:pt idx="4349">
                  <c:v>7479505.3578442391</c:v>
                </c:pt>
                <c:pt idx="4350">
                  <c:v>7479750.5514144031</c:v>
                </c:pt>
                <c:pt idx="4351">
                  <c:v>7479192.7939020507</c:v>
                </c:pt>
                <c:pt idx="4352">
                  <c:v>7480283.6613560691</c:v>
                </c:pt>
                <c:pt idx="4353">
                  <c:v>7479343.9419208448</c:v>
                </c:pt>
                <c:pt idx="4354">
                  <c:v>7480388.4614779316</c:v>
                </c:pt>
                <c:pt idx="4355">
                  <c:v>7479244.9280520985</c:v>
                </c:pt>
                <c:pt idx="4356">
                  <c:v>7479711.0527403466</c:v>
                </c:pt>
                <c:pt idx="4357">
                  <c:v>7480387.0709532909</c:v>
                </c:pt>
                <c:pt idx="4358">
                  <c:v>7479344.4573713662</c:v>
                </c:pt>
                <c:pt idx="4359">
                  <c:v>7479648.968728493</c:v>
                </c:pt>
                <c:pt idx="4360">
                  <c:v>7480074.0242297957</c:v>
                </c:pt>
                <c:pt idx="4361">
                  <c:v>7479649.1283356128</c:v>
                </c:pt>
                <c:pt idx="4362">
                  <c:v>7479446.1768458337</c:v>
                </c:pt>
                <c:pt idx="4363">
                  <c:v>7479294.4156345883</c:v>
                </c:pt>
                <c:pt idx="4364">
                  <c:v>7480593.7675567139</c:v>
                </c:pt>
                <c:pt idx="4365">
                  <c:v>7479400.3976174509</c:v>
                </c:pt>
                <c:pt idx="4366">
                  <c:v>7479606.2972493041</c:v>
                </c:pt>
                <c:pt idx="4367">
                  <c:v>7479865.2139252741</c:v>
                </c:pt>
                <c:pt idx="4368">
                  <c:v>7479347.2924459586</c:v>
                </c:pt>
                <c:pt idx="4369">
                  <c:v>7479449.6830285657</c:v>
                </c:pt>
                <c:pt idx="4370">
                  <c:v>7479397.5172565179</c:v>
                </c:pt>
                <c:pt idx="4371">
                  <c:v>7479700.2902317392</c:v>
                </c:pt>
                <c:pt idx="4372">
                  <c:v>7480176.7610438438</c:v>
                </c:pt>
                <c:pt idx="4373">
                  <c:v>7480384.2841915004</c:v>
                </c:pt>
                <c:pt idx="4374">
                  <c:v>7479605.7928445116</c:v>
                </c:pt>
                <c:pt idx="4375">
                  <c:v>7480158.2958571361</c:v>
                </c:pt>
                <c:pt idx="4376">
                  <c:v>7479813.0018310975</c:v>
                </c:pt>
                <c:pt idx="4377">
                  <c:v>7479852.7987996964</c:v>
                </c:pt>
                <c:pt idx="4378">
                  <c:v>7480697.064815213</c:v>
                </c:pt>
                <c:pt idx="4379">
                  <c:v>7480020.1291513871</c:v>
                </c:pt>
                <c:pt idx="4380">
                  <c:v>7480123.483458275</c:v>
                </c:pt>
                <c:pt idx="4381">
                  <c:v>7479811.2839291086</c:v>
                </c:pt>
                <c:pt idx="4382">
                  <c:v>7479501.9299489362</c:v>
                </c:pt>
                <c:pt idx="4383">
                  <c:v>7480056.6462618317</c:v>
                </c:pt>
                <c:pt idx="4384">
                  <c:v>7479603.4848780734</c:v>
                </c:pt>
                <c:pt idx="4385">
                  <c:v>7479649.6751996735</c:v>
                </c:pt>
                <c:pt idx="4386">
                  <c:v>7479914.3771989672</c:v>
                </c:pt>
                <c:pt idx="4387">
                  <c:v>7479599.4198518395</c:v>
                </c:pt>
                <c:pt idx="4388">
                  <c:v>7479810.7411286281</c:v>
                </c:pt>
                <c:pt idx="4389">
                  <c:v>7480331.3506308617</c:v>
                </c:pt>
                <c:pt idx="4390">
                  <c:v>7480226.1685382444</c:v>
                </c:pt>
                <c:pt idx="4391">
                  <c:v>7479601.4817658626</c:v>
                </c:pt>
                <c:pt idx="4392">
                  <c:v>7480260.3964325618</c:v>
                </c:pt>
                <c:pt idx="4393">
                  <c:v>7479758.2559447838</c:v>
                </c:pt>
                <c:pt idx="4394">
                  <c:v>7479904.2657500217</c:v>
                </c:pt>
                <c:pt idx="4395">
                  <c:v>7480209.505905536</c:v>
                </c:pt>
                <c:pt idx="4396">
                  <c:v>7479706.7832568688</c:v>
                </c:pt>
                <c:pt idx="4397">
                  <c:v>7480056.9238829724</c:v>
                </c:pt>
                <c:pt idx="4398">
                  <c:v>7479654.0449378798</c:v>
                </c:pt>
                <c:pt idx="4399">
                  <c:v>7480381.4710131446</c:v>
                </c:pt>
                <c:pt idx="4400">
                  <c:v>7480362.3145173704</c:v>
                </c:pt>
                <c:pt idx="4401">
                  <c:v>7480006.0863332031</c:v>
                </c:pt>
                <c:pt idx="4402">
                  <c:v>7480209.6304962011</c:v>
                </c:pt>
                <c:pt idx="4403">
                  <c:v>7479756.4467273392</c:v>
                </c:pt>
                <c:pt idx="4404">
                  <c:v>7480068.5118579743</c:v>
                </c:pt>
                <c:pt idx="4405">
                  <c:v>7479755.2215810418</c:v>
                </c:pt>
                <c:pt idx="4406">
                  <c:v>7479964.7586128861</c:v>
                </c:pt>
                <c:pt idx="4407">
                  <c:v>7479860.712093493</c:v>
                </c:pt>
                <c:pt idx="4408">
                  <c:v>7479905.1156720212</c:v>
                </c:pt>
                <c:pt idx="4409">
                  <c:v>7480224.0305877887</c:v>
                </c:pt>
                <c:pt idx="4410">
                  <c:v>7479854.9930130718</c:v>
                </c:pt>
                <c:pt idx="4411">
                  <c:v>7479805.8235874837</c:v>
                </c:pt>
                <c:pt idx="4412">
                  <c:v>7480209.7620432489</c:v>
                </c:pt>
                <c:pt idx="4413">
                  <c:v>7479805.0639020186</c:v>
                </c:pt>
                <c:pt idx="4414">
                  <c:v>7480066.1904680831</c:v>
                </c:pt>
                <c:pt idx="4415">
                  <c:v>7480066.7305899989</c:v>
                </c:pt>
                <c:pt idx="4416">
                  <c:v>7479858.8514454216</c:v>
                </c:pt>
                <c:pt idx="4417">
                  <c:v>7480014.6711011166</c:v>
                </c:pt>
                <c:pt idx="4418">
                  <c:v>7480430.0769684054</c:v>
                </c:pt>
                <c:pt idx="4419">
                  <c:v>7480006.8573843809</c:v>
                </c:pt>
                <c:pt idx="4420">
                  <c:v>7480273.6735687517</c:v>
                </c:pt>
                <c:pt idx="4421">
                  <c:v>7480222.0589717366</c:v>
                </c:pt>
                <c:pt idx="4422">
                  <c:v>7479956.662525218</c:v>
                </c:pt>
                <c:pt idx="4423">
                  <c:v>7480108.4218145488</c:v>
                </c:pt>
                <c:pt idx="4424">
                  <c:v>7479908.9895444056</c:v>
                </c:pt>
                <c:pt idx="4425">
                  <c:v>7480480.3183450261</c:v>
                </c:pt>
                <c:pt idx="4426">
                  <c:v>7480271.8366823215</c:v>
                </c:pt>
                <c:pt idx="4427">
                  <c:v>7480478.2766341269</c:v>
                </c:pt>
                <c:pt idx="4428">
                  <c:v>7480058.6496974882</c:v>
                </c:pt>
                <c:pt idx="4429">
                  <c:v>7480008.3081330713</c:v>
                </c:pt>
                <c:pt idx="4430">
                  <c:v>7480738.3445451725</c:v>
                </c:pt>
                <c:pt idx="4431">
                  <c:v>7480167.1286007641</c:v>
                </c:pt>
                <c:pt idx="4432">
                  <c:v>7480946.3980598534</c:v>
                </c:pt>
                <c:pt idx="4433">
                  <c:v>7480010.563663994</c:v>
                </c:pt>
                <c:pt idx="4434">
                  <c:v>7480059.6570339268</c:v>
                </c:pt>
                <c:pt idx="4435">
                  <c:v>7480478.2581706969</c:v>
                </c:pt>
                <c:pt idx="4436">
                  <c:v>7480566.2957048202</c:v>
                </c:pt>
                <c:pt idx="4437">
                  <c:v>7480464.4817060158</c:v>
                </c:pt>
                <c:pt idx="4438">
                  <c:v>7480008.3059184225</c:v>
                </c:pt>
                <c:pt idx="4439">
                  <c:v>7480210.6124078296</c:v>
                </c:pt>
                <c:pt idx="4440">
                  <c:v>7480580.9119681958</c:v>
                </c:pt>
                <c:pt idx="4441">
                  <c:v>7480893.0724244276</c:v>
                </c:pt>
                <c:pt idx="4442">
                  <c:v>7480996.0502098417</c:v>
                </c:pt>
                <c:pt idx="4443">
                  <c:v>7480413.7424933016</c:v>
                </c:pt>
                <c:pt idx="4444">
                  <c:v>7480210.6120251585</c:v>
                </c:pt>
                <c:pt idx="4445">
                  <c:v>7481308.8569330322</c:v>
                </c:pt>
                <c:pt idx="4446">
                  <c:v>7480841.154405755</c:v>
                </c:pt>
                <c:pt idx="4447">
                  <c:v>7480683.556794866</c:v>
                </c:pt>
                <c:pt idx="4448">
                  <c:v>7481205.5290891221</c:v>
                </c:pt>
                <c:pt idx="4449">
                  <c:v>7480890.4953453988</c:v>
                </c:pt>
                <c:pt idx="4450">
                  <c:v>7480210.8347639572</c:v>
                </c:pt>
                <c:pt idx="4451">
                  <c:v>7480838.7105650688</c:v>
                </c:pt>
                <c:pt idx="4452">
                  <c:v>7480261.4060959704</c:v>
                </c:pt>
                <c:pt idx="4453">
                  <c:v>7480267.1988202296</c:v>
                </c:pt>
                <c:pt idx="4454">
                  <c:v>7480681.5416755518</c:v>
                </c:pt>
                <c:pt idx="4455">
                  <c:v>7480363.218143668</c:v>
                </c:pt>
                <c:pt idx="4456">
                  <c:v>7481306.1389209814</c:v>
                </c:pt>
                <c:pt idx="4457">
                  <c:v>7480318.6373197269</c:v>
                </c:pt>
                <c:pt idx="4458">
                  <c:v>7481253.7436356777</c:v>
                </c:pt>
                <c:pt idx="4459">
                  <c:v>7480370.0967268366</c:v>
                </c:pt>
                <c:pt idx="4460">
                  <c:v>7480770.2396400208</c:v>
                </c:pt>
                <c:pt idx="4461">
                  <c:v>7480617.363340795</c:v>
                </c:pt>
                <c:pt idx="4462">
                  <c:v>7480990.903945446</c:v>
                </c:pt>
                <c:pt idx="4463">
                  <c:v>7480212.6323219128</c:v>
                </c:pt>
                <c:pt idx="4464">
                  <c:v>7480577.1414789539</c:v>
                </c:pt>
                <c:pt idx="4465">
                  <c:v>7481250.9622136289</c:v>
                </c:pt>
                <c:pt idx="4466">
                  <c:v>7480939.1717523113</c:v>
                </c:pt>
                <c:pt idx="4467">
                  <c:v>7480680.3016396547</c:v>
                </c:pt>
                <c:pt idx="4468">
                  <c:v>7480782.8820048505</c:v>
                </c:pt>
                <c:pt idx="4469">
                  <c:v>7480575.0236241296</c:v>
                </c:pt>
                <c:pt idx="4470">
                  <c:v>7480316.1131752469</c:v>
                </c:pt>
                <c:pt idx="4471">
                  <c:v>7480315.7312117051</c:v>
                </c:pt>
                <c:pt idx="4472">
                  <c:v>7480566.5973678408</c:v>
                </c:pt>
                <c:pt idx="4473">
                  <c:v>7480364.0634877738</c:v>
                </c:pt>
                <c:pt idx="4474">
                  <c:v>7480781.0924879396</c:v>
                </c:pt>
                <c:pt idx="4475">
                  <c:v>7480566.8751221532</c:v>
                </c:pt>
                <c:pt idx="4476">
                  <c:v>7480465.0417618789</c:v>
                </c:pt>
                <c:pt idx="4477">
                  <c:v>7480313.3313390026</c:v>
                </c:pt>
                <c:pt idx="4478">
                  <c:v>7480367.8957239008</c:v>
                </c:pt>
                <c:pt idx="4479">
                  <c:v>7480470.7118281983</c:v>
                </c:pt>
                <c:pt idx="4480">
                  <c:v>7480364.9234904265</c:v>
                </c:pt>
                <c:pt idx="4481">
                  <c:v>7480416.9683701247</c:v>
                </c:pt>
                <c:pt idx="4482">
                  <c:v>7481504.880060357</c:v>
                </c:pt>
                <c:pt idx="4483">
                  <c:v>7480675.5605277615</c:v>
                </c:pt>
                <c:pt idx="4484">
                  <c:v>7480779.9705971992</c:v>
                </c:pt>
                <c:pt idx="4485">
                  <c:v>7480727.4918422718</c:v>
                </c:pt>
                <c:pt idx="4486">
                  <c:v>7481711.1631858526</c:v>
                </c:pt>
                <c:pt idx="4487">
                  <c:v>7481971.675960931</c:v>
                </c:pt>
                <c:pt idx="4488">
                  <c:v>7480466.3157831235</c:v>
                </c:pt>
                <c:pt idx="4489">
                  <c:v>7481397.3514712472</c:v>
                </c:pt>
                <c:pt idx="4490">
                  <c:v>7480416.6014868673</c:v>
                </c:pt>
                <c:pt idx="4491">
                  <c:v>7481294.0254308432</c:v>
                </c:pt>
                <c:pt idx="4492">
                  <c:v>7480923.2256356124</c:v>
                </c:pt>
                <c:pt idx="4493">
                  <c:v>7480623.2619677223</c:v>
                </c:pt>
                <c:pt idx="4494">
                  <c:v>7480519.328000458</c:v>
                </c:pt>
                <c:pt idx="4495">
                  <c:v>7481917.9588540886</c:v>
                </c:pt>
                <c:pt idx="4496">
                  <c:v>7480516.8054755824</c:v>
                </c:pt>
                <c:pt idx="4497">
                  <c:v>7481087.5965248318</c:v>
                </c:pt>
                <c:pt idx="4498">
                  <c:v>7480726.0952489031</c:v>
                </c:pt>
                <c:pt idx="4499">
                  <c:v>7480828.9871743619</c:v>
                </c:pt>
                <c:pt idx="4500">
                  <c:v>7480568.0434836876</c:v>
                </c:pt>
                <c:pt idx="4501">
                  <c:v>7482123.2931781989</c:v>
                </c:pt>
                <c:pt idx="4502">
                  <c:v>7480621.316682524</c:v>
                </c:pt>
                <c:pt idx="4503">
                  <c:v>7480467.244324537</c:v>
                </c:pt>
                <c:pt idx="4504">
                  <c:v>7480618.0290574776</c:v>
                </c:pt>
                <c:pt idx="4505">
                  <c:v>7481241.162076246</c:v>
                </c:pt>
                <c:pt idx="4506">
                  <c:v>7480568.9005767321</c:v>
                </c:pt>
                <c:pt idx="4507">
                  <c:v>7480622.4507926572</c:v>
                </c:pt>
                <c:pt idx="4508">
                  <c:v>7480821.4500247482</c:v>
                </c:pt>
                <c:pt idx="4509">
                  <c:v>7481137.431067517</c:v>
                </c:pt>
                <c:pt idx="4510">
                  <c:v>7480569.9451639485</c:v>
                </c:pt>
                <c:pt idx="4511">
                  <c:v>7482120.503993134</c:v>
                </c:pt>
                <c:pt idx="4512">
                  <c:v>7481187.3837667834</c:v>
                </c:pt>
                <c:pt idx="4513">
                  <c:v>7480821.7071229424</c:v>
                </c:pt>
                <c:pt idx="4514">
                  <c:v>7480568.5886453139</c:v>
                </c:pt>
                <c:pt idx="4515">
                  <c:v>7481911.8543011295</c:v>
                </c:pt>
                <c:pt idx="4516">
                  <c:v>7480930.0630715033</c:v>
                </c:pt>
                <c:pt idx="4517">
                  <c:v>7481548.3161060298</c:v>
                </c:pt>
                <c:pt idx="4518">
                  <c:v>7481858.4350203369</c:v>
                </c:pt>
                <c:pt idx="4519">
                  <c:v>7481496.704283868</c:v>
                </c:pt>
                <c:pt idx="4520">
                  <c:v>7482012.9824945489</c:v>
                </c:pt>
                <c:pt idx="4521">
                  <c:v>7482167.7121087238</c:v>
                </c:pt>
                <c:pt idx="4522">
                  <c:v>7481025.2538551921</c:v>
                </c:pt>
                <c:pt idx="4523">
                  <c:v>7481083.4775681412</c:v>
                </c:pt>
                <c:pt idx="4524">
                  <c:v>7482426.4303318933</c:v>
                </c:pt>
                <c:pt idx="4525">
                  <c:v>7482165.153237747</c:v>
                </c:pt>
                <c:pt idx="4526">
                  <c:v>7480974.5613874868</c:v>
                </c:pt>
                <c:pt idx="4527">
                  <c:v>7481288.8632487133</c:v>
                </c:pt>
                <c:pt idx="4528">
                  <c:v>7481906.5547088441</c:v>
                </c:pt>
                <c:pt idx="4529">
                  <c:v>7480873.3525544079</c:v>
                </c:pt>
                <c:pt idx="4530">
                  <c:v>7480873.551802868</c:v>
                </c:pt>
                <c:pt idx="4531">
                  <c:v>7482787.4851518478</c:v>
                </c:pt>
                <c:pt idx="4532">
                  <c:v>7481025.8358233841</c:v>
                </c:pt>
                <c:pt idx="4533">
                  <c:v>7481229.3079138864</c:v>
                </c:pt>
                <c:pt idx="4534">
                  <c:v>7482525.6120072939</c:v>
                </c:pt>
                <c:pt idx="4535">
                  <c:v>7481647.8947922839</c:v>
                </c:pt>
                <c:pt idx="4536">
                  <c:v>7482111.1824666532</c:v>
                </c:pt>
                <c:pt idx="4537">
                  <c:v>7481030.006269088</c:v>
                </c:pt>
                <c:pt idx="4538">
                  <c:v>7482577.9212575546</c:v>
                </c:pt>
                <c:pt idx="4539">
                  <c:v>7480978.634183431</c:v>
                </c:pt>
                <c:pt idx="4540">
                  <c:v>7481133.1791982586</c:v>
                </c:pt>
                <c:pt idx="4541">
                  <c:v>7481133.5896055205</c:v>
                </c:pt>
                <c:pt idx="4542">
                  <c:v>7482316.5576692494</c:v>
                </c:pt>
                <c:pt idx="4543">
                  <c:v>7481026.1613125168</c:v>
                </c:pt>
                <c:pt idx="4544">
                  <c:v>7481955.0183594851</c:v>
                </c:pt>
                <c:pt idx="4545">
                  <c:v>7481382.2212578245</c:v>
                </c:pt>
                <c:pt idx="4546">
                  <c:v>7481852.4392431201</c:v>
                </c:pt>
                <c:pt idx="4547">
                  <c:v>7482835.7331967484</c:v>
                </c:pt>
                <c:pt idx="4548">
                  <c:v>7482626.5810478898</c:v>
                </c:pt>
                <c:pt idx="4549">
                  <c:v>7482939.0814082157</c:v>
                </c:pt>
                <c:pt idx="4550">
                  <c:v>7482366.8110464225</c:v>
                </c:pt>
                <c:pt idx="4551">
                  <c:v>7481234.3637374183</c:v>
                </c:pt>
                <c:pt idx="4552">
                  <c:v>7481285.7532374123</c:v>
                </c:pt>
                <c:pt idx="4553">
                  <c:v>7481130.1700573517</c:v>
                </c:pt>
                <c:pt idx="4554">
                  <c:v>7481179.1476679826</c:v>
                </c:pt>
                <c:pt idx="4555">
                  <c:v>7481799.2640957898</c:v>
                </c:pt>
                <c:pt idx="4556">
                  <c:v>7481593.8525581006</c:v>
                </c:pt>
                <c:pt idx="4557">
                  <c:v>7481747.3081462411</c:v>
                </c:pt>
                <c:pt idx="4558">
                  <c:v>7481230.7388714505</c:v>
                </c:pt>
                <c:pt idx="4559">
                  <c:v>7482210.562046051</c:v>
                </c:pt>
                <c:pt idx="4560">
                  <c:v>7481484.284706912</c:v>
                </c:pt>
                <c:pt idx="4561">
                  <c:v>7482778.6376584796</c:v>
                </c:pt>
                <c:pt idx="4562">
                  <c:v>7482468.1029547229</c:v>
                </c:pt>
                <c:pt idx="4563">
                  <c:v>7481586.1650498854</c:v>
                </c:pt>
                <c:pt idx="4564">
                  <c:v>7481901.7527048783</c:v>
                </c:pt>
                <c:pt idx="4565">
                  <c:v>7482674.2452218691</c:v>
                </c:pt>
                <c:pt idx="4566">
                  <c:v>7481180.5251543839</c:v>
                </c:pt>
                <c:pt idx="4567">
                  <c:v>7481386.9610565566</c:v>
                </c:pt>
                <c:pt idx="4568">
                  <c:v>7482777.789429198</c:v>
                </c:pt>
                <c:pt idx="4569">
                  <c:v>7482106.256850956</c:v>
                </c:pt>
                <c:pt idx="4570">
                  <c:v>7482777.0011021215</c:v>
                </c:pt>
                <c:pt idx="4571">
                  <c:v>7482467.434339012</c:v>
                </c:pt>
                <c:pt idx="4572">
                  <c:v>7481382.9613962285</c:v>
                </c:pt>
                <c:pt idx="4573">
                  <c:v>7481281.3158335183</c:v>
                </c:pt>
                <c:pt idx="4574">
                  <c:v>7481386.5846804846</c:v>
                </c:pt>
                <c:pt idx="4575">
                  <c:v>7482517.1197734307</c:v>
                </c:pt>
                <c:pt idx="4576">
                  <c:v>7481333.8177019423</c:v>
                </c:pt>
                <c:pt idx="4577">
                  <c:v>7481434.5002472177</c:v>
                </c:pt>
                <c:pt idx="4578">
                  <c:v>7481485.9548969241</c:v>
                </c:pt>
                <c:pt idx="4579">
                  <c:v>7483086.4330611648</c:v>
                </c:pt>
                <c:pt idx="4580">
                  <c:v>7482105.2095819311</c:v>
                </c:pt>
                <c:pt idx="4581">
                  <c:v>7482001.7932409793</c:v>
                </c:pt>
                <c:pt idx="4582">
                  <c:v>7482310.7692360077</c:v>
                </c:pt>
                <c:pt idx="4583">
                  <c:v>7481841.3574026963</c:v>
                </c:pt>
                <c:pt idx="4584">
                  <c:v>7483240.7291557286</c:v>
                </c:pt>
                <c:pt idx="4585">
                  <c:v>7482053.2543565435</c:v>
                </c:pt>
                <c:pt idx="4586">
                  <c:v>7481589.4684398882</c:v>
                </c:pt>
                <c:pt idx="4587">
                  <c:v>7481639.198900532</c:v>
                </c:pt>
                <c:pt idx="4588">
                  <c:v>7481892.4777663369</c:v>
                </c:pt>
                <c:pt idx="4589">
                  <c:v>7483501.2962043267</c:v>
                </c:pt>
                <c:pt idx="4590">
                  <c:v>7482567.4852630515</c:v>
                </c:pt>
                <c:pt idx="4591">
                  <c:v>7481641.1894879071</c:v>
                </c:pt>
                <c:pt idx="4592">
                  <c:v>7482772.7048385376</c:v>
                </c:pt>
                <c:pt idx="4593">
                  <c:v>7482617.8870752612</c:v>
                </c:pt>
                <c:pt idx="4594">
                  <c:v>7481943.7518624458</c:v>
                </c:pt>
                <c:pt idx="4595">
                  <c:v>7482096.2287693033</c:v>
                </c:pt>
                <c:pt idx="4596">
                  <c:v>7482257.7010978013</c:v>
                </c:pt>
                <c:pt idx="4597">
                  <c:v>7482463.1859779889</c:v>
                </c:pt>
                <c:pt idx="4598">
                  <c:v>7482978.6759130405</c:v>
                </c:pt>
                <c:pt idx="4599">
                  <c:v>7481844.7999304412</c:v>
                </c:pt>
                <c:pt idx="4600">
                  <c:v>7482051.8880846528</c:v>
                </c:pt>
                <c:pt idx="4601">
                  <c:v>7482000.0618899222</c:v>
                </c:pt>
                <c:pt idx="4602">
                  <c:v>7482462.6574698612</c:v>
                </c:pt>
                <c:pt idx="4603">
                  <c:v>7481994.6004270613</c:v>
                </c:pt>
                <c:pt idx="4604">
                  <c:v>7483499.9187317314</c:v>
                </c:pt>
                <c:pt idx="4605">
                  <c:v>7481999.6597436946</c:v>
                </c:pt>
                <c:pt idx="4606">
                  <c:v>7483238.3858532282</c:v>
                </c:pt>
                <c:pt idx="4607">
                  <c:v>7483184.8843001723</c:v>
                </c:pt>
                <c:pt idx="4608">
                  <c:v>7483498.5337441396</c:v>
                </c:pt>
                <c:pt idx="4609">
                  <c:v>7483497.1123277266</c:v>
                </c:pt>
                <c:pt idx="4610">
                  <c:v>7482045.8992851805</c:v>
                </c:pt>
                <c:pt idx="4611">
                  <c:v>7482153.4501175461</c:v>
                </c:pt>
                <c:pt idx="4612">
                  <c:v>7482050.2613962637</c:v>
                </c:pt>
                <c:pt idx="4613">
                  <c:v>7482205.3004643209</c:v>
                </c:pt>
                <c:pt idx="4614">
                  <c:v>7481998.5120916376</c:v>
                </c:pt>
                <c:pt idx="4615">
                  <c:v>7482453.1236105207</c:v>
                </c:pt>
                <c:pt idx="4616">
                  <c:v>7483081.3570602946</c:v>
                </c:pt>
                <c:pt idx="4617">
                  <c:v>7482925.6595723266</c:v>
                </c:pt>
                <c:pt idx="4618">
                  <c:v>7483184.1019927515</c:v>
                </c:pt>
                <c:pt idx="4619">
                  <c:v>7482198.7273363639</c:v>
                </c:pt>
                <c:pt idx="4620">
                  <c:v>7482101.2533622347</c:v>
                </c:pt>
                <c:pt idx="4621">
                  <c:v>7483444.6359000299</c:v>
                </c:pt>
                <c:pt idx="4622">
                  <c:v>7482098.7399629634</c:v>
                </c:pt>
                <c:pt idx="4623">
                  <c:v>7482099.7695608623</c:v>
                </c:pt>
                <c:pt idx="4624">
                  <c:v>7482149.4275944252</c:v>
                </c:pt>
                <c:pt idx="4625">
                  <c:v>7483028.2909353236</c:v>
                </c:pt>
                <c:pt idx="4626">
                  <c:v>7483339.4472191306</c:v>
                </c:pt>
                <c:pt idx="4627">
                  <c:v>7482821.2446637712</c:v>
                </c:pt>
                <c:pt idx="4628">
                  <c:v>7483182.6108992752</c:v>
                </c:pt>
                <c:pt idx="4629">
                  <c:v>7482606.2867142847</c:v>
                </c:pt>
                <c:pt idx="4630">
                  <c:v>7482254.6241129069</c:v>
                </c:pt>
                <c:pt idx="4631">
                  <c:v>7483338.608366604</c:v>
                </c:pt>
                <c:pt idx="4632">
                  <c:v>7483754.8482093271</c:v>
                </c:pt>
                <c:pt idx="4633">
                  <c:v>7482861.0491312938</c:v>
                </c:pt>
                <c:pt idx="4634">
                  <c:v>7482252.0509028612</c:v>
                </c:pt>
                <c:pt idx="4635">
                  <c:v>7482303.3898599856</c:v>
                </c:pt>
                <c:pt idx="4636">
                  <c:v>7482459.4025216019</c:v>
                </c:pt>
                <c:pt idx="4637">
                  <c:v>7482759.3966182796</c:v>
                </c:pt>
                <c:pt idx="4638">
                  <c:v>7482454.4004543927</c:v>
                </c:pt>
                <c:pt idx="4639">
                  <c:v>7483232.9056977946</c:v>
                </c:pt>
                <c:pt idx="4640">
                  <c:v>7482406.1008739695</c:v>
                </c:pt>
                <c:pt idx="4641">
                  <c:v>7483439.8003512202</c:v>
                </c:pt>
                <c:pt idx="4642">
                  <c:v>7482768.5828984063</c:v>
                </c:pt>
                <c:pt idx="4643">
                  <c:v>7482403.8620452555</c:v>
                </c:pt>
                <c:pt idx="4644">
                  <c:v>7482613.6841226034</c:v>
                </c:pt>
                <c:pt idx="4645">
                  <c:v>7483753.4388059322</c:v>
                </c:pt>
                <c:pt idx="4646">
                  <c:v>7482510.8123786813</c:v>
                </c:pt>
                <c:pt idx="4647">
                  <c:v>7483128.9571214719</c:v>
                </c:pt>
                <c:pt idx="4648">
                  <c:v>7482455.1139380727</c:v>
                </c:pt>
                <c:pt idx="4649">
                  <c:v>7482709.0006725416</c:v>
                </c:pt>
                <c:pt idx="4650">
                  <c:v>7482715.219604807</c:v>
                </c:pt>
                <c:pt idx="4651">
                  <c:v>7483438.2605063813</c:v>
                </c:pt>
                <c:pt idx="4652">
                  <c:v>7482861.5176263936</c:v>
                </c:pt>
                <c:pt idx="4653">
                  <c:v>7483025.1892491486</c:v>
                </c:pt>
                <c:pt idx="4654">
                  <c:v>7482760.171830019</c:v>
                </c:pt>
                <c:pt idx="4655">
                  <c:v>7482869.5850534644</c:v>
                </c:pt>
                <c:pt idx="4656">
                  <c:v>7482559.809417503</c:v>
                </c:pt>
                <c:pt idx="4657">
                  <c:v>7482869.1091810437</c:v>
                </c:pt>
                <c:pt idx="4658">
                  <c:v>7482709.5899468744</c:v>
                </c:pt>
                <c:pt idx="4659">
                  <c:v>7483698.1841965616</c:v>
                </c:pt>
                <c:pt idx="4660">
                  <c:v>7483024.0491344305</c:v>
                </c:pt>
                <c:pt idx="4661">
                  <c:v>7483230.3133262144</c:v>
                </c:pt>
                <c:pt idx="4662">
                  <c:v>7483371.0400595004</c:v>
                </c:pt>
                <c:pt idx="4663">
                  <c:v>7483269.3478351012</c:v>
                </c:pt>
                <c:pt idx="4664">
                  <c:v>7483218.4827713165</c:v>
                </c:pt>
                <c:pt idx="4665">
                  <c:v>7483904.9306769213</c:v>
                </c:pt>
                <c:pt idx="4666">
                  <c:v>7483126.5752728041</c:v>
                </c:pt>
                <c:pt idx="4667">
                  <c:v>7483280.7102863705</c:v>
                </c:pt>
                <c:pt idx="4668">
                  <c:v>7483539.4947040435</c:v>
                </c:pt>
                <c:pt idx="4669">
                  <c:v>7483371.215184941</c:v>
                </c:pt>
                <c:pt idx="4670">
                  <c:v>7484062.0877831858</c:v>
                </c:pt>
                <c:pt idx="4671">
                  <c:v>7483642.9455596777</c:v>
                </c:pt>
                <c:pt idx="4672">
                  <c:v>7482866.9231353085</c:v>
                </c:pt>
                <c:pt idx="4673">
                  <c:v>7482812.9780979138</c:v>
                </c:pt>
                <c:pt idx="4674">
                  <c:v>7483218.7816816764</c:v>
                </c:pt>
                <c:pt idx="4675">
                  <c:v>7482969.7313114125</c:v>
                </c:pt>
                <c:pt idx="4676">
                  <c:v>7483015.7922243383</c:v>
                </c:pt>
                <c:pt idx="4677">
                  <c:v>7483175.9904733952</c:v>
                </c:pt>
                <c:pt idx="4678">
                  <c:v>7483320.6156829111</c:v>
                </c:pt>
                <c:pt idx="4679">
                  <c:v>7484164.0556099629</c:v>
                </c:pt>
                <c:pt idx="4680">
                  <c:v>7482967.7439846834</c:v>
                </c:pt>
                <c:pt idx="4681">
                  <c:v>7483017.293678076</c:v>
                </c:pt>
                <c:pt idx="4682">
                  <c:v>7483168.5378381191</c:v>
                </c:pt>
                <c:pt idx="4683">
                  <c:v>7483728.0789402537</c:v>
                </c:pt>
                <c:pt idx="4684">
                  <c:v>7483067.0389474789</c:v>
                </c:pt>
                <c:pt idx="4685">
                  <c:v>7483778.9661442619</c:v>
                </c:pt>
                <c:pt idx="4686">
                  <c:v>7483067.6180153815</c:v>
                </c:pt>
                <c:pt idx="4687">
                  <c:v>7483070.103144302</c:v>
                </c:pt>
                <c:pt idx="4688">
                  <c:v>7483536.833800354</c:v>
                </c:pt>
                <c:pt idx="4689">
                  <c:v>7483899.4092583228</c:v>
                </c:pt>
                <c:pt idx="4690">
                  <c:v>7483473.9188627964</c:v>
                </c:pt>
                <c:pt idx="4691">
                  <c:v>7483277.0123079456</c:v>
                </c:pt>
                <c:pt idx="4692">
                  <c:v>7483169.3010797855</c:v>
                </c:pt>
                <c:pt idx="4693">
                  <c:v>7483121.4764645053</c:v>
                </c:pt>
                <c:pt idx="4694">
                  <c:v>7483172.8622985035</c:v>
                </c:pt>
                <c:pt idx="4695">
                  <c:v>7483423.2928418051</c:v>
                </c:pt>
                <c:pt idx="4696">
                  <c:v>7484004.0463738441</c:v>
                </c:pt>
                <c:pt idx="4697">
                  <c:v>7483639.4405328427</c:v>
                </c:pt>
                <c:pt idx="4698">
                  <c:v>7483535.0566470958</c:v>
                </c:pt>
                <c:pt idx="4699">
                  <c:v>7483221.6116240695</c:v>
                </c:pt>
                <c:pt idx="4700">
                  <c:v>7483482.9414174305</c:v>
                </c:pt>
                <c:pt idx="4701">
                  <c:v>7483432.4928209092</c:v>
                </c:pt>
                <c:pt idx="4702">
                  <c:v>7483742.7341114357</c:v>
                </c:pt>
                <c:pt idx="4703">
                  <c:v>7484210.8163304105</c:v>
                </c:pt>
                <c:pt idx="4704">
                  <c:v>7484002.1994297309</c:v>
                </c:pt>
                <c:pt idx="4705">
                  <c:v>7484003.0780836595</c:v>
                </c:pt>
                <c:pt idx="4706">
                  <c:v>7483742.0746383872</c:v>
                </c:pt>
                <c:pt idx="4707">
                  <c:v>7483222.3252341002</c:v>
                </c:pt>
                <c:pt idx="4708">
                  <c:v>7483525.0846858323</c:v>
                </c:pt>
                <c:pt idx="4709">
                  <c:v>7483740.7819333412</c:v>
                </c:pt>
                <c:pt idx="4710">
                  <c:v>7483637.6094406825</c:v>
                </c:pt>
                <c:pt idx="4711">
                  <c:v>7483689.1876964411</c:v>
                </c:pt>
                <c:pt idx="4712">
                  <c:v>7483323.9548856532</c:v>
                </c:pt>
                <c:pt idx="4713">
                  <c:v>7483897.0890816674</c:v>
                </c:pt>
                <c:pt idx="4714">
                  <c:v>7483999.8254740201</c:v>
                </c:pt>
                <c:pt idx="4715">
                  <c:v>7483424.5682600522</c:v>
                </c:pt>
                <c:pt idx="4716">
                  <c:v>7483677.5779715767</c:v>
                </c:pt>
                <c:pt idx="4717">
                  <c:v>7484051.5800712183</c:v>
                </c:pt>
                <c:pt idx="4718">
                  <c:v>7484104.1660144702</c:v>
                </c:pt>
                <c:pt idx="4719">
                  <c:v>7483474.9849349726</c:v>
                </c:pt>
                <c:pt idx="4720">
                  <c:v>7483481.9031734839</c:v>
                </c:pt>
                <c:pt idx="4721">
                  <c:v>7484311.2967230566</c:v>
                </c:pt>
                <c:pt idx="4722">
                  <c:v>7484570.5669796551</c:v>
                </c:pt>
                <c:pt idx="4723">
                  <c:v>7484467.1801069584</c:v>
                </c:pt>
                <c:pt idx="4724">
                  <c:v>7483429.0531009259</c:v>
                </c:pt>
                <c:pt idx="4725">
                  <c:v>7483424.8836385822</c:v>
                </c:pt>
                <c:pt idx="4726">
                  <c:v>7483728.8887654841</c:v>
                </c:pt>
                <c:pt idx="4727">
                  <c:v>7483583.4120951733</c:v>
                </c:pt>
                <c:pt idx="4728">
                  <c:v>7483375.2919759238</c:v>
                </c:pt>
                <c:pt idx="4729">
                  <c:v>7483476.2150877658</c:v>
                </c:pt>
                <c:pt idx="4730">
                  <c:v>7483983.2785017751</c:v>
                </c:pt>
                <c:pt idx="4731">
                  <c:v>7483376.0300697871</c:v>
                </c:pt>
                <c:pt idx="4732">
                  <c:v>7484085.0457878858</c:v>
                </c:pt>
                <c:pt idx="4733">
                  <c:v>7483531.4816773199</c:v>
                </c:pt>
                <c:pt idx="4734">
                  <c:v>7483428.2029767325</c:v>
                </c:pt>
                <c:pt idx="4735">
                  <c:v>7483426.6483576261</c:v>
                </c:pt>
                <c:pt idx="4736">
                  <c:v>7483830.7150755543</c:v>
                </c:pt>
                <c:pt idx="4737">
                  <c:v>7483627.477151012</c:v>
                </c:pt>
                <c:pt idx="4738">
                  <c:v>7483997.0051824031</c:v>
                </c:pt>
                <c:pt idx="4739">
                  <c:v>7484186.9293831429</c:v>
                </c:pt>
                <c:pt idx="4740">
                  <c:v>7484515.2371095764</c:v>
                </c:pt>
                <c:pt idx="4741">
                  <c:v>7483737.3451013314</c:v>
                </c:pt>
                <c:pt idx="4742">
                  <c:v>7484567.7002086099</c:v>
                </c:pt>
                <c:pt idx="4743">
                  <c:v>7484462.9095071284</c:v>
                </c:pt>
                <c:pt idx="4744">
                  <c:v>7484358.273604719</c:v>
                </c:pt>
                <c:pt idx="4745">
                  <c:v>7484671.124041819</c:v>
                </c:pt>
                <c:pt idx="4746">
                  <c:v>7483983.4055825137</c:v>
                </c:pt>
                <c:pt idx="4747">
                  <c:v>7484099.6320527643</c:v>
                </c:pt>
                <c:pt idx="4748">
                  <c:v>7483729.2514533401</c:v>
                </c:pt>
                <c:pt idx="4749">
                  <c:v>7484186.9658219088</c:v>
                </c:pt>
                <c:pt idx="4750">
                  <c:v>7483839.8405301999</c:v>
                </c:pt>
                <c:pt idx="4751">
                  <c:v>7484202.2879107175</c:v>
                </c:pt>
                <c:pt idx="4752">
                  <c:v>7484407.7182853501</c:v>
                </c:pt>
                <c:pt idx="4753">
                  <c:v>7484098.310693115</c:v>
                </c:pt>
                <c:pt idx="4754">
                  <c:v>7483678.6987061361</c:v>
                </c:pt>
                <c:pt idx="4755">
                  <c:v>7483993.3572203433</c:v>
                </c:pt>
                <c:pt idx="4756">
                  <c:v>7483628.2249086387</c:v>
                </c:pt>
                <c:pt idx="4757">
                  <c:v>7483831.0456698723</c:v>
                </c:pt>
                <c:pt idx="4758">
                  <c:v>7483631.3571807845</c:v>
                </c:pt>
                <c:pt idx="4759">
                  <c:v>7483734.9800757617</c:v>
                </c:pt>
                <c:pt idx="4760">
                  <c:v>7484355.9619860975</c:v>
                </c:pt>
                <c:pt idx="4761">
                  <c:v>7484614.9012204111</c:v>
                </c:pt>
                <c:pt idx="4762">
                  <c:v>7484097.0695361746</c:v>
                </c:pt>
                <c:pt idx="4763">
                  <c:v>7483786.4164475854</c:v>
                </c:pt>
                <c:pt idx="4764">
                  <c:v>7483680.5191064132</c:v>
                </c:pt>
                <c:pt idx="4765">
                  <c:v>7484044.9119868996</c:v>
                </c:pt>
                <c:pt idx="4766">
                  <c:v>7484187.1376056848</c:v>
                </c:pt>
                <c:pt idx="4767">
                  <c:v>7483734.1282890439</c:v>
                </c:pt>
                <c:pt idx="4768">
                  <c:v>7483941.282082215</c:v>
                </c:pt>
                <c:pt idx="4769">
                  <c:v>7484238.1328698015</c:v>
                </c:pt>
                <c:pt idx="4770">
                  <c:v>7483782.8580636363</c:v>
                </c:pt>
                <c:pt idx="4771">
                  <c:v>7483831.4473073604</c:v>
                </c:pt>
                <c:pt idx="4772">
                  <c:v>7483780.6834491771</c:v>
                </c:pt>
                <c:pt idx="4773">
                  <c:v>7485081.7829340687</c:v>
                </c:pt>
                <c:pt idx="4774">
                  <c:v>7483832.1986144502</c:v>
                </c:pt>
                <c:pt idx="4775">
                  <c:v>7483887.5182136325</c:v>
                </c:pt>
                <c:pt idx="4776">
                  <c:v>7483781.8171763467</c:v>
                </c:pt>
                <c:pt idx="4777">
                  <c:v>7483731.156371234</c:v>
                </c:pt>
                <c:pt idx="4778">
                  <c:v>7484352.6143360157</c:v>
                </c:pt>
                <c:pt idx="4779">
                  <c:v>7483784.7123950562</c:v>
                </c:pt>
                <c:pt idx="4780">
                  <c:v>7485131.4025316667</c:v>
                </c:pt>
                <c:pt idx="4781">
                  <c:v>7484034.8528970899</c:v>
                </c:pt>
                <c:pt idx="4782">
                  <c:v>7483834.1978007257</c:v>
                </c:pt>
                <c:pt idx="4783">
                  <c:v>7483783.9357867045</c:v>
                </c:pt>
                <c:pt idx="4784">
                  <c:v>7484238.2528828774</c:v>
                </c:pt>
                <c:pt idx="4785">
                  <c:v>7484041.8183957022</c:v>
                </c:pt>
                <c:pt idx="4786">
                  <c:v>7484093.7495709425</c:v>
                </c:pt>
                <c:pt idx="4787">
                  <c:v>7483984.0278961668</c:v>
                </c:pt>
                <c:pt idx="4788">
                  <c:v>7484144.2723823115</c:v>
                </c:pt>
                <c:pt idx="4789">
                  <c:v>7484040.915075561</c:v>
                </c:pt>
                <c:pt idx="4790">
                  <c:v>7484974.0796108805</c:v>
                </c:pt>
                <c:pt idx="4791">
                  <c:v>7484868.1190973511</c:v>
                </c:pt>
                <c:pt idx="4792">
                  <c:v>7484441.9064419977</c:v>
                </c:pt>
                <c:pt idx="4793">
                  <c:v>7484816.3546270281</c:v>
                </c:pt>
                <c:pt idx="4794">
                  <c:v>7483832.4861403164</c:v>
                </c:pt>
                <c:pt idx="4795">
                  <c:v>7483886.2953833239</c:v>
                </c:pt>
                <c:pt idx="4796">
                  <c:v>7484143.7920556786</c:v>
                </c:pt>
                <c:pt idx="4797">
                  <c:v>7484659.8279818734</c:v>
                </c:pt>
                <c:pt idx="4798">
                  <c:v>7485335.3461013958</c:v>
                </c:pt>
                <c:pt idx="4799">
                  <c:v>7484453.3869530847</c:v>
                </c:pt>
                <c:pt idx="4800">
                  <c:v>7484763.1396766258</c:v>
                </c:pt>
                <c:pt idx="4801">
                  <c:v>7483933.9111557435</c:v>
                </c:pt>
                <c:pt idx="4802">
                  <c:v>7485231.9467772003</c:v>
                </c:pt>
                <c:pt idx="4803">
                  <c:v>7484187.384222554</c:v>
                </c:pt>
                <c:pt idx="4804">
                  <c:v>7484390.9472388038</c:v>
                </c:pt>
                <c:pt idx="4805">
                  <c:v>7485387.6886439156</c:v>
                </c:pt>
                <c:pt idx="4806">
                  <c:v>7485021.8856136193</c:v>
                </c:pt>
                <c:pt idx="4807">
                  <c:v>7484238.5203878591</c:v>
                </c:pt>
                <c:pt idx="4808">
                  <c:v>7484349.1803035447</c:v>
                </c:pt>
                <c:pt idx="4809">
                  <c:v>7485125.6844746852</c:v>
                </c:pt>
                <c:pt idx="4810">
                  <c:v>7485020.2973627029</c:v>
                </c:pt>
                <c:pt idx="4811">
                  <c:v>7484917.5490122</c:v>
                </c:pt>
                <c:pt idx="4812">
                  <c:v>7484142.0411660746</c:v>
                </c:pt>
                <c:pt idx="4813">
                  <c:v>7484137.2032315247</c:v>
                </c:pt>
                <c:pt idx="4814">
                  <c:v>7484761.1337657049</c:v>
                </c:pt>
                <c:pt idx="4815">
                  <c:v>7484967.7907105535</c:v>
                </c:pt>
                <c:pt idx="4816">
                  <c:v>7484492.9380577691</c:v>
                </c:pt>
                <c:pt idx="4817">
                  <c:v>7484442.0125906058</c:v>
                </c:pt>
                <c:pt idx="4818">
                  <c:v>7484037.4497758094</c:v>
                </c:pt>
                <c:pt idx="4819">
                  <c:v>7485175.7103556953</c:v>
                </c:pt>
                <c:pt idx="4820">
                  <c:v>7484605.7581242407</c:v>
                </c:pt>
                <c:pt idx="4821">
                  <c:v>7484136.6809424376</c:v>
                </c:pt>
                <c:pt idx="4822">
                  <c:v>7484347.2848061407</c:v>
                </c:pt>
                <c:pt idx="4823">
                  <c:v>7484966.3974067038</c:v>
                </c:pt>
                <c:pt idx="4824">
                  <c:v>7484089.5023918338</c:v>
                </c:pt>
                <c:pt idx="4825">
                  <c:v>7484604.6428592876</c:v>
                </c:pt>
                <c:pt idx="4826">
                  <c:v>7484088.7935771951</c:v>
                </c:pt>
                <c:pt idx="4827">
                  <c:v>7485434.4204688463</c:v>
                </c:pt>
                <c:pt idx="4828">
                  <c:v>7484244.4271309953</c:v>
                </c:pt>
                <c:pt idx="4829">
                  <c:v>7484914.7410166701</c:v>
                </c:pt>
                <c:pt idx="4830">
                  <c:v>7484289.5157859195</c:v>
                </c:pt>
                <c:pt idx="4831">
                  <c:v>7484442.1137024425</c:v>
                </c:pt>
                <c:pt idx="4832">
                  <c:v>7484656.172809463</c:v>
                </c:pt>
                <c:pt idx="4833">
                  <c:v>7484501.1765799941</c:v>
                </c:pt>
                <c:pt idx="4834">
                  <c:v>7484137.0122260703</c:v>
                </c:pt>
                <c:pt idx="4835">
                  <c:v>7484138.4479895597</c:v>
                </c:pt>
                <c:pt idx="4836">
                  <c:v>7484391.2384602884</c:v>
                </c:pt>
                <c:pt idx="4837">
                  <c:v>7484243.6112855216</c:v>
                </c:pt>
                <c:pt idx="4838">
                  <c:v>7484087.7649135459</c:v>
                </c:pt>
                <c:pt idx="4839">
                  <c:v>7484654.6168935793</c:v>
                </c:pt>
                <c:pt idx="4840">
                  <c:v>7484139.7829433475</c:v>
                </c:pt>
                <c:pt idx="4841">
                  <c:v>7485432.907393327</c:v>
                </c:pt>
                <c:pt idx="4842">
                  <c:v>7485224.9761281759</c:v>
                </c:pt>
                <c:pt idx="4843">
                  <c:v>7484239.1930892076</c:v>
                </c:pt>
                <c:pt idx="4844">
                  <c:v>7485015.4211275131</c:v>
                </c:pt>
                <c:pt idx="4845">
                  <c:v>7484499.8077745829</c:v>
                </c:pt>
                <c:pt idx="4846">
                  <c:v>7484289.8284554854</c:v>
                </c:pt>
                <c:pt idx="4847">
                  <c:v>7484294.2149065593</c:v>
                </c:pt>
                <c:pt idx="4848">
                  <c:v>7484242.8413317893</c:v>
                </c:pt>
                <c:pt idx="4849">
                  <c:v>7484544.0033320459</c:v>
                </c:pt>
                <c:pt idx="4850">
                  <c:v>7484594.8927070228</c:v>
                </c:pt>
                <c:pt idx="4851">
                  <c:v>7484500.6887811748</c:v>
                </c:pt>
                <c:pt idx="4852">
                  <c:v>7484654.1310349256</c:v>
                </c:pt>
                <c:pt idx="4853">
                  <c:v>7485482.5363153359</c:v>
                </c:pt>
                <c:pt idx="4854">
                  <c:v>7484340.6626025923</c:v>
                </c:pt>
                <c:pt idx="4855">
                  <c:v>7484190.4208326275</c:v>
                </c:pt>
                <c:pt idx="4856">
                  <c:v>7484239.8754380457</c:v>
                </c:pt>
                <c:pt idx="4857">
                  <c:v>7485376.4013286391</c:v>
                </c:pt>
                <c:pt idx="4858">
                  <c:v>7485481.585664575</c:v>
                </c:pt>
                <c:pt idx="4859">
                  <c:v>7485690.7735348223</c:v>
                </c:pt>
                <c:pt idx="4860">
                  <c:v>7484963.2261295291</c:v>
                </c:pt>
                <c:pt idx="4861">
                  <c:v>7485429.7220715052</c:v>
                </c:pt>
                <c:pt idx="4862">
                  <c:v>7484241.0743113458</c:v>
                </c:pt>
                <c:pt idx="4863">
                  <c:v>7484396.5792794432</c:v>
                </c:pt>
                <c:pt idx="4864">
                  <c:v>7485221.282678456</c:v>
                </c:pt>
                <c:pt idx="4865">
                  <c:v>7484291.1365817292</c:v>
                </c:pt>
                <c:pt idx="4866">
                  <c:v>7485014.7840224085</c:v>
                </c:pt>
                <c:pt idx="4867">
                  <c:v>7485689.3034484284</c:v>
                </c:pt>
                <c:pt idx="4868">
                  <c:v>7484544.3517464502</c:v>
                </c:pt>
                <c:pt idx="4869">
                  <c:v>7484341.3914748374</c:v>
                </c:pt>
                <c:pt idx="4870">
                  <c:v>7484290.6240678933</c:v>
                </c:pt>
                <c:pt idx="4871">
                  <c:v>7485219.97790631</c:v>
                </c:pt>
                <c:pt idx="4872">
                  <c:v>7485167.7650799723</c:v>
                </c:pt>
                <c:pt idx="4873">
                  <c:v>7485428.1204644563</c:v>
                </c:pt>
                <c:pt idx="4874">
                  <c:v>7484550.3584672855</c:v>
                </c:pt>
                <c:pt idx="4875">
                  <c:v>7485323.9217374399</c:v>
                </c:pt>
                <c:pt idx="4876">
                  <c:v>7484549.9503744803</c:v>
                </c:pt>
                <c:pt idx="4877">
                  <c:v>7484798.9105358878</c:v>
                </c:pt>
                <c:pt idx="4878">
                  <c:v>7484961.0214577178</c:v>
                </c:pt>
                <c:pt idx="4879">
                  <c:v>7484497.4369273856</c:v>
                </c:pt>
                <c:pt idx="4880">
                  <c:v>7484849.8698488148</c:v>
                </c:pt>
                <c:pt idx="4881">
                  <c:v>7484291.134677697</c:v>
                </c:pt>
                <c:pt idx="4882">
                  <c:v>7484798.9802937368</c:v>
                </c:pt>
                <c:pt idx="4883">
                  <c:v>7485065.1763930414</c:v>
                </c:pt>
                <c:pt idx="4884">
                  <c:v>7484497.0787913352</c:v>
                </c:pt>
                <c:pt idx="4885">
                  <c:v>7484961.5187080409</c:v>
                </c:pt>
                <c:pt idx="4886">
                  <c:v>7485999.4746224666</c:v>
                </c:pt>
                <c:pt idx="4887">
                  <c:v>7484393.4147871509</c:v>
                </c:pt>
                <c:pt idx="4888">
                  <c:v>7485998.0960293626</c:v>
                </c:pt>
                <c:pt idx="4889">
                  <c:v>7484496.383141702</c:v>
                </c:pt>
                <c:pt idx="4890">
                  <c:v>7485528.569160495</c:v>
                </c:pt>
                <c:pt idx="4891">
                  <c:v>7484799.0810546959</c:v>
                </c:pt>
                <c:pt idx="4892">
                  <c:v>7484857.1610118644</c:v>
                </c:pt>
                <c:pt idx="4893">
                  <c:v>7485270.296206411</c:v>
                </c:pt>
                <c:pt idx="4894">
                  <c:v>7484545.3700993983</c:v>
                </c:pt>
                <c:pt idx="4895">
                  <c:v>7485321.9117985312</c:v>
                </c:pt>
                <c:pt idx="4896">
                  <c:v>7485115.0150486408</c:v>
                </c:pt>
                <c:pt idx="4897">
                  <c:v>7484548.0680245152</c:v>
                </c:pt>
                <c:pt idx="4898">
                  <c:v>7485166.5606890069</c:v>
                </c:pt>
                <c:pt idx="4899">
                  <c:v>7485685.4547360707</c:v>
                </c:pt>
                <c:pt idx="4900">
                  <c:v>7486152.4158439077</c:v>
                </c:pt>
                <c:pt idx="4901">
                  <c:v>7485062.4844874088</c:v>
                </c:pt>
                <c:pt idx="4902">
                  <c:v>7485786.5710188691</c:v>
                </c:pt>
                <c:pt idx="4903">
                  <c:v>7484697.9571002666</c:v>
                </c:pt>
                <c:pt idx="4904">
                  <c:v>7484850.3224454168</c:v>
                </c:pt>
                <c:pt idx="4905">
                  <c:v>7485942.6905406844</c:v>
                </c:pt>
                <c:pt idx="4906">
                  <c:v>7484700.7051688489</c:v>
                </c:pt>
                <c:pt idx="4907">
                  <c:v>7485734.7603826076</c:v>
                </c:pt>
                <c:pt idx="4908">
                  <c:v>7484647.5853452943</c:v>
                </c:pt>
                <c:pt idx="4909">
                  <c:v>7485062.021288475</c:v>
                </c:pt>
                <c:pt idx="4910">
                  <c:v>7484698.8244966278</c:v>
                </c:pt>
                <c:pt idx="4911">
                  <c:v>7486151.023337163</c:v>
                </c:pt>
                <c:pt idx="4912">
                  <c:v>7485010.5648862151</c:v>
                </c:pt>
                <c:pt idx="4913">
                  <c:v>7485526.4837806132</c:v>
                </c:pt>
                <c:pt idx="4914">
                  <c:v>7484958.2800582759</c:v>
                </c:pt>
                <c:pt idx="4915">
                  <c:v>7485629.7798810871</c:v>
                </c:pt>
                <c:pt idx="4916">
                  <c:v>7486200.5758157205</c:v>
                </c:pt>
                <c:pt idx="4917">
                  <c:v>7484854.7441367861</c:v>
                </c:pt>
                <c:pt idx="4918">
                  <c:v>7484906.8810583726</c:v>
                </c:pt>
                <c:pt idx="4919">
                  <c:v>7484902.1241818741</c:v>
                </c:pt>
                <c:pt idx="4920">
                  <c:v>7484750.6814754931</c:v>
                </c:pt>
                <c:pt idx="4921">
                  <c:v>7485003.7573120045</c:v>
                </c:pt>
                <c:pt idx="4922">
                  <c:v>7485060.6756491968</c:v>
                </c:pt>
                <c:pt idx="4923">
                  <c:v>7485473.6155473916</c:v>
                </c:pt>
                <c:pt idx="4924">
                  <c:v>7485215.4385272646</c:v>
                </c:pt>
                <c:pt idx="4925">
                  <c:v>7485992.2953782864</c:v>
                </c:pt>
                <c:pt idx="4926">
                  <c:v>7484802.000653456</c:v>
                </c:pt>
                <c:pt idx="4927">
                  <c:v>7485369.9296005312</c:v>
                </c:pt>
                <c:pt idx="4928">
                  <c:v>7485731.0758347614</c:v>
                </c:pt>
                <c:pt idx="4929">
                  <c:v>7485112.0908913119</c:v>
                </c:pt>
                <c:pt idx="4930">
                  <c:v>7485886.1607845239</c:v>
                </c:pt>
                <c:pt idx="4931">
                  <c:v>7485309.1525782598</c:v>
                </c:pt>
                <c:pt idx="4932">
                  <c:v>7486199.0814378504</c:v>
                </c:pt>
                <c:pt idx="4933">
                  <c:v>7484852.6649432182</c:v>
                </c:pt>
                <c:pt idx="4934">
                  <c:v>7485156.5805828581</c:v>
                </c:pt>
                <c:pt idx="4935">
                  <c:v>7485207.42639527</c:v>
                </c:pt>
                <c:pt idx="4936">
                  <c:v>7485665.7968935324</c:v>
                </c:pt>
                <c:pt idx="4937">
                  <c:v>7485007.3537201704</c:v>
                </c:pt>
                <c:pt idx="4938">
                  <c:v>7485258.4211557377</c:v>
                </c:pt>
                <c:pt idx="4939">
                  <c:v>7485885.396941036</c:v>
                </c:pt>
                <c:pt idx="4940">
                  <c:v>7485524.0069420477</c:v>
                </c:pt>
                <c:pt idx="4941">
                  <c:v>7485522.3593833046</c:v>
                </c:pt>
                <c:pt idx="4942">
                  <c:v>7485055.5341520421</c:v>
                </c:pt>
                <c:pt idx="4943">
                  <c:v>7485161.4441131065</c:v>
                </c:pt>
                <c:pt idx="4944">
                  <c:v>7485057.3023116821</c:v>
                </c:pt>
                <c:pt idx="4945">
                  <c:v>7485110.0684765158</c:v>
                </c:pt>
                <c:pt idx="4946">
                  <c:v>7485470.8550813729</c:v>
                </c:pt>
                <c:pt idx="4947">
                  <c:v>7485884.6784462146</c:v>
                </c:pt>
                <c:pt idx="4948">
                  <c:v>7485935.0051902914</c:v>
                </c:pt>
                <c:pt idx="4949">
                  <c:v>7485310.076877499</c:v>
                </c:pt>
                <c:pt idx="4950">
                  <c:v>7485462.5492943767</c:v>
                </c:pt>
                <c:pt idx="4951">
                  <c:v>7485315.2073715152</c:v>
                </c:pt>
                <c:pt idx="4952">
                  <c:v>7485869.8141637454</c:v>
                </c:pt>
                <c:pt idx="4953">
                  <c:v>7485818.8873024257</c:v>
                </c:pt>
                <c:pt idx="4954">
                  <c:v>7485260.3039485943</c:v>
                </c:pt>
                <c:pt idx="4955">
                  <c:v>7485210.6249677511</c:v>
                </c:pt>
                <c:pt idx="4956">
                  <c:v>7486192.8111639936</c:v>
                </c:pt>
                <c:pt idx="4957">
                  <c:v>7485520.4552297015</c:v>
                </c:pt>
                <c:pt idx="4958">
                  <c:v>7486401.4852431472</c:v>
                </c:pt>
                <c:pt idx="4959">
                  <c:v>7486297.2199338851</c:v>
                </c:pt>
                <c:pt idx="4960">
                  <c:v>7485311.0078054611</c:v>
                </c:pt>
                <c:pt idx="4961">
                  <c:v>7486089.3212756608</c:v>
                </c:pt>
                <c:pt idx="4962">
                  <c:v>7485727.3830537805</c:v>
                </c:pt>
                <c:pt idx="4963">
                  <c:v>7485412.7321910262</c:v>
                </c:pt>
                <c:pt idx="4964">
                  <c:v>7485984.6820658045</c:v>
                </c:pt>
                <c:pt idx="4965">
                  <c:v>7485564.8602057202</c:v>
                </c:pt>
                <c:pt idx="4966">
                  <c:v>7485674.8055583695</c:v>
                </c:pt>
                <c:pt idx="4967">
                  <c:v>7485622.8820886835</c:v>
                </c:pt>
                <c:pt idx="4968">
                  <c:v>7486346.5307988869</c:v>
                </c:pt>
                <c:pt idx="4969">
                  <c:v>7485768.2320930781</c:v>
                </c:pt>
                <c:pt idx="4970">
                  <c:v>7485363.9419454001</c:v>
                </c:pt>
                <c:pt idx="4971">
                  <c:v>7485514.2548455326</c:v>
                </c:pt>
                <c:pt idx="4972">
                  <c:v>7485777.8170313574</c:v>
                </c:pt>
                <c:pt idx="4973">
                  <c:v>7485570.9929058012</c:v>
                </c:pt>
                <c:pt idx="4974">
                  <c:v>7485984.0537831374</c:v>
                </c:pt>
                <c:pt idx="4975">
                  <c:v>7485362.9146886636</c:v>
                </c:pt>
                <c:pt idx="4976">
                  <c:v>7486087.2957888637</c:v>
                </c:pt>
                <c:pt idx="4977">
                  <c:v>7485931.3453279501</c:v>
                </c:pt>
                <c:pt idx="4978">
                  <c:v>7485777.2805859046</c:v>
                </c:pt>
                <c:pt idx="4979">
                  <c:v>7486073.9623386003</c:v>
                </c:pt>
                <c:pt idx="4980">
                  <c:v>7486449.2991214702</c:v>
                </c:pt>
                <c:pt idx="4981">
                  <c:v>7485467.376162054</c:v>
                </c:pt>
                <c:pt idx="4982">
                  <c:v>7486863.3406973183</c:v>
                </c:pt>
                <c:pt idx="4983">
                  <c:v>7485569.7488051113</c:v>
                </c:pt>
                <c:pt idx="4984">
                  <c:v>7486448.4866066622</c:v>
                </c:pt>
                <c:pt idx="4985">
                  <c:v>7486074.0788027579</c:v>
                </c:pt>
                <c:pt idx="4986">
                  <c:v>7485621.5482285973</c:v>
                </c:pt>
                <c:pt idx="4987">
                  <c:v>7485921.6562863113</c:v>
                </c:pt>
                <c:pt idx="4988">
                  <c:v>7485517.9882800188</c:v>
                </c:pt>
                <c:pt idx="4989">
                  <c:v>7486498.7198545691</c:v>
                </c:pt>
                <c:pt idx="4990">
                  <c:v>7485619.2482153401</c:v>
                </c:pt>
                <c:pt idx="4991">
                  <c:v>7486810.8681263411</c:v>
                </c:pt>
                <c:pt idx="4992">
                  <c:v>7486706.0479721613</c:v>
                </c:pt>
                <c:pt idx="4993">
                  <c:v>7485619.6032784479</c:v>
                </c:pt>
                <c:pt idx="4994">
                  <c:v>7487019.1118499897</c:v>
                </c:pt>
                <c:pt idx="4995">
                  <c:v>7485718.6887625586</c:v>
                </c:pt>
                <c:pt idx="4996">
                  <c:v>7486966.7339401217</c:v>
                </c:pt>
                <c:pt idx="4997">
                  <c:v>7486239.610902573</c:v>
                </c:pt>
                <c:pt idx="4998">
                  <c:v>7486136.4238408888</c:v>
                </c:pt>
                <c:pt idx="4999">
                  <c:v>7485719.8650199808</c:v>
                </c:pt>
                <c:pt idx="5000">
                  <c:v>7485972.812918881</c:v>
                </c:pt>
                <c:pt idx="5001">
                  <c:v>7486227.1864132034</c:v>
                </c:pt>
                <c:pt idx="5002">
                  <c:v>7486705.0900329798</c:v>
                </c:pt>
                <c:pt idx="5003">
                  <c:v>7486599.9283357784</c:v>
                </c:pt>
                <c:pt idx="5004">
                  <c:v>7485822.5190033838</c:v>
                </c:pt>
                <c:pt idx="5005">
                  <c:v>7486289.9682218432</c:v>
                </c:pt>
                <c:pt idx="5006">
                  <c:v>7486074.9833237026</c:v>
                </c:pt>
                <c:pt idx="5007">
                  <c:v>7485927.0785464263</c:v>
                </c:pt>
                <c:pt idx="5008">
                  <c:v>7486583.8174064914</c:v>
                </c:pt>
                <c:pt idx="5009">
                  <c:v>7486288.8156460309</c:v>
                </c:pt>
                <c:pt idx="5010">
                  <c:v>7486634.7455001036</c:v>
                </c:pt>
                <c:pt idx="5011">
                  <c:v>7487067.2560899071</c:v>
                </c:pt>
                <c:pt idx="5012">
                  <c:v>7486133.2260074252</c:v>
                </c:pt>
                <c:pt idx="5013">
                  <c:v>7486380.3051651167</c:v>
                </c:pt>
                <c:pt idx="5014">
                  <c:v>7486584.0299783507</c:v>
                </c:pt>
                <c:pt idx="5015">
                  <c:v>7486597.8123811428</c:v>
                </c:pt>
                <c:pt idx="5016">
                  <c:v>7486132.3207027214</c:v>
                </c:pt>
                <c:pt idx="5017">
                  <c:v>7485925.186402306</c:v>
                </c:pt>
                <c:pt idx="5018">
                  <c:v>7486132.7658431577</c:v>
                </c:pt>
                <c:pt idx="5019">
                  <c:v>7486228.1666106628</c:v>
                </c:pt>
                <c:pt idx="5020">
                  <c:v>7485974.1933758669</c:v>
                </c:pt>
                <c:pt idx="5021">
                  <c:v>7487325.0277070059</c:v>
                </c:pt>
                <c:pt idx="5022">
                  <c:v>7486075.8995798538</c:v>
                </c:pt>
                <c:pt idx="5023">
                  <c:v>7486787.6970947962</c:v>
                </c:pt>
                <c:pt idx="5024">
                  <c:v>7486026.1447222419</c:v>
                </c:pt>
                <c:pt idx="5025">
                  <c:v>7486597.1672140444</c:v>
                </c:pt>
                <c:pt idx="5026">
                  <c:v>7486026.8224006081</c:v>
                </c:pt>
                <c:pt idx="5027">
                  <c:v>7486235.6746326713</c:v>
                </c:pt>
                <c:pt idx="5028">
                  <c:v>7486228.3852892341</c:v>
                </c:pt>
                <c:pt idx="5029">
                  <c:v>7486685.9050042862</c:v>
                </c:pt>
                <c:pt idx="5030">
                  <c:v>7486431.4428948741</c:v>
                </c:pt>
                <c:pt idx="5031">
                  <c:v>7487010.1412292384</c:v>
                </c:pt>
                <c:pt idx="5032">
                  <c:v>7486078.5095053064</c:v>
                </c:pt>
                <c:pt idx="5033">
                  <c:v>7486853.4138773307</c:v>
                </c:pt>
                <c:pt idx="5034">
                  <c:v>7486584.5793294003</c:v>
                </c:pt>
                <c:pt idx="5035">
                  <c:v>7487042.709105527</c:v>
                </c:pt>
                <c:pt idx="5036">
                  <c:v>7487266.8875715127</c:v>
                </c:pt>
                <c:pt idx="5037">
                  <c:v>7486386.8253852008</c:v>
                </c:pt>
                <c:pt idx="5038">
                  <c:v>7486280.451941086</c:v>
                </c:pt>
                <c:pt idx="5039">
                  <c:v>7487524.676928713</c:v>
                </c:pt>
                <c:pt idx="5040">
                  <c:v>7486991.7801437778</c:v>
                </c:pt>
                <c:pt idx="5041">
                  <c:v>7486385.2008958133</c:v>
                </c:pt>
                <c:pt idx="5042">
                  <c:v>7487263.5262169847</c:v>
                </c:pt>
                <c:pt idx="5043">
                  <c:v>7487472.1730927527</c:v>
                </c:pt>
                <c:pt idx="5044">
                  <c:v>7486383.4212279515</c:v>
                </c:pt>
                <c:pt idx="5045">
                  <c:v>7487418.9100186275</c:v>
                </c:pt>
                <c:pt idx="5046">
                  <c:v>7486487.5679861121</c:v>
                </c:pt>
                <c:pt idx="5047">
                  <c:v>7486686.7261682246</c:v>
                </c:pt>
                <c:pt idx="5048">
                  <c:v>7486384.8181442022</c:v>
                </c:pt>
                <c:pt idx="5049">
                  <c:v>7487417.2538460735</c:v>
                </c:pt>
                <c:pt idx="5050">
                  <c:v>7486534.8325878121</c:v>
                </c:pt>
                <c:pt idx="5051">
                  <c:v>7487262.0340213589</c:v>
                </c:pt>
                <c:pt idx="5052">
                  <c:v>7487782.5260076253</c:v>
                </c:pt>
                <c:pt idx="5053">
                  <c:v>7486991.9890034311</c:v>
                </c:pt>
                <c:pt idx="5054">
                  <c:v>7486686.5633090278</c:v>
                </c:pt>
                <c:pt idx="5055">
                  <c:v>7486484.4169089971</c:v>
                </c:pt>
                <c:pt idx="5056">
                  <c:v>7486848.0560521269</c:v>
                </c:pt>
                <c:pt idx="5057">
                  <c:v>7486641.3444311162</c:v>
                </c:pt>
                <c:pt idx="5058">
                  <c:v>7487571.0251205266</c:v>
                </c:pt>
                <c:pt idx="5059">
                  <c:v>7487157.4107540771</c:v>
                </c:pt>
                <c:pt idx="5060">
                  <c:v>7486796.0900366912</c:v>
                </c:pt>
                <c:pt idx="5061">
                  <c:v>7486485.0615338208</c:v>
                </c:pt>
                <c:pt idx="5062">
                  <c:v>7486839.3959685676</c:v>
                </c:pt>
                <c:pt idx="5063">
                  <c:v>7486686.9040122638</c:v>
                </c:pt>
                <c:pt idx="5064">
                  <c:v>7487466.7341461778</c:v>
                </c:pt>
                <c:pt idx="5065">
                  <c:v>7487002.1077700378</c:v>
                </c:pt>
                <c:pt idx="5066">
                  <c:v>7486636.3253211807</c:v>
                </c:pt>
                <c:pt idx="5067">
                  <c:v>7486890.2485889643</c:v>
                </c:pt>
                <c:pt idx="5068">
                  <c:v>7487311.6560833529</c:v>
                </c:pt>
                <c:pt idx="5069">
                  <c:v>7486637.7116083745</c:v>
                </c:pt>
                <c:pt idx="5070">
                  <c:v>7487001.5505277393</c:v>
                </c:pt>
                <c:pt idx="5071">
                  <c:v>7487258.7717896681</c:v>
                </c:pt>
                <c:pt idx="5072">
                  <c:v>7487399.6429360053</c:v>
                </c:pt>
                <c:pt idx="5073">
                  <c:v>7487094.0972249508</c:v>
                </c:pt>
                <c:pt idx="5074">
                  <c:v>7486637.0916029848</c:v>
                </c:pt>
                <c:pt idx="5075">
                  <c:v>7486949.057091794</c:v>
                </c:pt>
                <c:pt idx="5076">
                  <c:v>7486897.6077037156</c:v>
                </c:pt>
                <c:pt idx="5077">
                  <c:v>7486792.7482171226</c:v>
                </c:pt>
                <c:pt idx="5078">
                  <c:v>7487411.1634732066</c:v>
                </c:pt>
                <c:pt idx="5079">
                  <c:v>7487308.6056764945</c:v>
                </c:pt>
                <c:pt idx="5080">
                  <c:v>7486793.1162527502</c:v>
                </c:pt>
                <c:pt idx="5081">
                  <c:v>7487980.7063445281</c:v>
                </c:pt>
                <c:pt idx="5082">
                  <c:v>7488186.0056309365</c:v>
                </c:pt>
                <c:pt idx="5083">
                  <c:v>7487348.8419148428</c:v>
                </c:pt>
                <c:pt idx="5084">
                  <c:v>7486891.5240680194</c:v>
                </c:pt>
                <c:pt idx="5085">
                  <c:v>7487822.9128091075</c:v>
                </c:pt>
                <c:pt idx="5086">
                  <c:v>7487203.1093020458</c:v>
                </c:pt>
                <c:pt idx="5087">
                  <c:v>7487306.4678175282</c:v>
                </c:pt>
                <c:pt idx="5088">
                  <c:v>7488289.487728605</c:v>
                </c:pt>
                <c:pt idx="5089">
                  <c:v>7487100.2563677505</c:v>
                </c:pt>
                <c:pt idx="5090">
                  <c:v>7487408.9512252975</c:v>
                </c:pt>
                <c:pt idx="5091">
                  <c:v>7486993.0614752593</c:v>
                </c:pt>
                <c:pt idx="5092">
                  <c:v>7486841.3558138674</c:v>
                </c:pt>
                <c:pt idx="5093">
                  <c:v>7487099.8432071442</c:v>
                </c:pt>
                <c:pt idx="5094">
                  <c:v>7487820.9114866881</c:v>
                </c:pt>
                <c:pt idx="5095">
                  <c:v>7488548.7459130716</c:v>
                </c:pt>
                <c:pt idx="5096">
                  <c:v>7486995.6489890702</c:v>
                </c:pt>
                <c:pt idx="5097">
                  <c:v>7486995.9899848523</c:v>
                </c:pt>
                <c:pt idx="5098">
                  <c:v>7487047.3367187176</c:v>
                </c:pt>
                <c:pt idx="5099">
                  <c:v>7487099.445446142</c:v>
                </c:pt>
                <c:pt idx="5100">
                  <c:v>7487094.8533194279</c:v>
                </c:pt>
                <c:pt idx="5101">
                  <c:v>7487664.4353722548</c:v>
                </c:pt>
                <c:pt idx="5102">
                  <c:v>7486994.0390557935</c:v>
                </c:pt>
                <c:pt idx="5103">
                  <c:v>7486995.3119307747</c:v>
                </c:pt>
                <c:pt idx="5104">
                  <c:v>7487253.6484826123</c:v>
                </c:pt>
                <c:pt idx="5105">
                  <c:v>7488180.5727104722</c:v>
                </c:pt>
                <c:pt idx="5106">
                  <c:v>7488077.1624146095</c:v>
                </c:pt>
                <c:pt idx="5107">
                  <c:v>7487716.525197804</c:v>
                </c:pt>
                <c:pt idx="5108">
                  <c:v>7487870.069338711</c:v>
                </c:pt>
                <c:pt idx="5109">
                  <c:v>7487045.642512273</c:v>
                </c:pt>
                <c:pt idx="5110">
                  <c:v>7487817.9548837412</c:v>
                </c:pt>
                <c:pt idx="5111">
                  <c:v>7488751.2963276478</c:v>
                </c:pt>
                <c:pt idx="5112">
                  <c:v>7488542.8940458558</c:v>
                </c:pt>
                <c:pt idx="5113">
                  <c:v>7488179.1331726871</c:v>
                </c:pt>
                <c:pt idx="5114">
                  <c:v>7488647.8616396701</c:v>
                </c:pt>
                <c:pt idx="5115">
                  <c:v>7487400.1949596629</c:v>
                </c:pt>
                <c:pt idx="5116">
                  <c:v>7487502.0556922518</c:v>
                </c:pt>
                <c:pt idx="5117">
                  <c:v>7488489.633521202</c:v>
                </c:pt>
                <c:pt idx="5118">
                  <c:v>7487146.7408971963</c:v>
                </c:pt>
                <c:pt idx="5119">
                  <c:v>7487501.9380980134</c:v>
                </c:pt>
                <c:pt idx="5120">
                  <c:v>7488125.6028298968</c:v>
                </c:pt>
                <c:pt idx="5121">
                  <c:v>7488126.2093095332</c:v>
                </c:pt>
                <c:pt idx="5122">
                  <c:v>7487197.2501750179</c:v>
                </c:pt>
                <c:pt idx="5123">
                  <c:v>7487198.9474457409</c:v>
                </c:pt>
                <c:pt idx="5124">
                  <c:v>7488435.5062031802</c:v>
                </c:pt>
                <c:pt idx="5125">
                  <c:v>7487299.4731358755</c:v>
                </c:pt>
                <c:pt idx="5126">
                  <c:v>7488436.2467289474</c:v>
                </c:pt>
                <c:pt idx="5127">
                  <c:v>7487353.2886097087</c:v>
                </c:pt>
                <c:pt idx="5128">
                  <c:v>7488803.6622384237</c:v>
                </c:pt>
                <c:pt idx="5129">
                  <c:v>7488487.98516401</c:v>
                </c:pt>
                <c:pt idx="5130">
                  <c:v>7487807.6069045104</c:v>
                </c:pt>
                <c:pt idx="5131">
                  <c:v>7487756.7100789668</c:v>
                </c:pt>
                <c:pt idx="5132">
                  <c:v>7487807.640580127</c:v>
                </c:pt>
                <c:pt idx="5133">
                  <c:v>7487400.6418320704</c:v>
                </c:pt>
                <c:pt idx="5134">
                  <c:v>7488331.4335179143</c:v>
                </c:pt>
                <c:pt idx="5135">
                  <c:v>7487451.3292343281</c:v>
                </c:pt>
                <c:pt idx="5136">
                  <c:v>7488850.3223445071</c:v>
                </c:pt>
                <c:pt idx="5137">
                  <c:v>7488072.9000851056</c:v>
                </c:pt>
                <c:pt idx="5138">
                  <c:v>7487705.8082693554</c:v>
                </c:pt>
                <c:pt idx="5139">
                  <c:v>7488694.4877045928</c:v>
                </c:pt>
                <c:pt idx="5140">
                  <c:v>7488902.7856368609</c:v>
                </c:pt>
                <c:pt idx="5141">
                  <c:v>7487455.6329966607</c:v>
                </c:pt>
                <c:pt idx="5142">
                  <c:v>7487918.3548703743</c:v>
                </c:pt>
                <c:pt idx="5143">
                  <c:v>7487557.9926456064</c:v>
                </c:pt>
                <c:pt idx="5144">
                  <c:v>7487454.9209475666</c:v>
                </c:pt>
                <c:pt idx="5145">
                  <c:v>7488692.7155465987</c:v>
                </c:pt>
                <c:pt idx="5146">
                  <c:v>7487865.9924418004</c:v>
                </c:pt>
                <c:pt idx="5147">
                  <c:v>7487660.7500908943</c:v>
                </c:pt>
                <c:pt idx="5148">
                  <c:v>7488432.7696809825</c:v>
                </c:pt>
                <c:pt idx="5149">
                  <c:v>7487968.8715042342</c:v>
                </c:pt>
                <c:pt idx="5150">
                  <c:v>7487814.1355887875</c:v>
                </c:pt>
                <c:pt idx="5151">
                  <c:v>7488329.5367169715</c:v>
                </c:pt>
                <c:pt idx="5152">
                  <c:v>7487553.4686506661</c:v>
                </c:pt>
                <c:pt idx="5153">
                  <c:v>7487556.5659771301</c:v>
                </c:pt>
                <c:pt idx="5154">
                  <c:v>7488742.1500197602</c:v>
                </c:pt>
                <c:pt idx="5155">
                  <c:v>7487553.998174754</c:v>
                </c:pt>
                <c:pt idx="5156">
                  <c:v>7488483.1195333917</c:v>
                </c:pt>
                <c:pt idx="5157">
                  <c:v>7488328.3978301669</c:v>
                </c:pt>
                <c:pt idx="5158">
                  <c:v>7487555.2670179326</c:v>
                </c:pt>
                <c:pt idx="5159">
                  <c:v>7487606.5738225626</c:v>
                </c:pt>
                <c:pt idx="5160">
                  <c:v>7487807.9094675677</c:v>
                </c:pt>
                <c:pt idx="5161">
                  <c:v>7489159.1467374526</c:v>
                </c:pt>
                <c:pt idx="5162">
                  <c:v>7488845.6483403351</c:v>
                </c:pt>
                <c:pt idx="5163">
                  <c:v>7487554.6937380545</c:v>
                </c:pt>
                <c:pt idx="5164">
                  <c:v>7487967.5299572507</c:v>
                </c:pt>
                <c:pt idx="5165">
                  <c:v>7487859.0218956089</c:v>
                </c:pt>
                <c:pt idx="5166">
                  <c:v>7488011.7806177111</c:v>
                </c:pt>
                <c:pt idx="5167">
                  <c:v>7487554.4418554399</c:v>
                </c:pt>
                <c:pt idx="5168">
                  <c:v>7488224.7844146546</c:v>
                </c:pt>
                <c:pt idx="5169">
                  <c:v>7488070.3941380177</c:v>
                </c:pt>
                <c:pt idx="5170">
                  <c:v>7488062.5844437275</c:v>
                </c:pt>
                <c:pt idx="5171">
                  <c:v>7488949.3649933608</c:v>
                </c:pt>
                <c:pt idx="5172">
                  <c:v>7487864.3231230518</c:v>
                </c:pt>
                <c:pt idx="5173">
                  <c:v>7487656.9588877885</c:v>
                </c:pt>
                <c:pt idx="5174">
                  <c:v>7489156.1907534609</c:v>
                </c:pt>
                <c:pt idx="5175">
                  <c:v>7488897.4540835973</c:v>
                </c:pt>
                <c:pt idx="5176">
                  <c:v>7488895.8349818774</c:v>
                </c:pt>
                <c:pt idx="5177">
                  <c:v>7487706.7887807842</c:v>
                </c:pt>
                <c:pt idx="5178">
                  <c:v>7488791.6430012072</c:v>
                </c:pt>
                <c:pt idx="5179">
                  <c:v>7487811.875077066</c:v>
                </c:pt>
                <c:pt idx="5180">
                  <c:v>7488636.6930892998</c:v>
                </c:pt>
                <c:pt idx="5181">
                  <c:v>7487709.5439017564</c:v>
                </c:pt>
                <c:pt idx="5182">
                  <c:v>7488791.6302846707</c:v>
                </c:pt>
                <c:pt idx="5183">
                  <c:v>7487707.1959687499</c:v>
                </c:pt>
                <c:pt idx="5184">
                  <c:v>7487760.2094558887</c:v>
                </c:pt>
                <c:pt idx="5185">
                  <c:v>7487859.4403768023</c:v>
                </c:pt>
                <c:pt idx="5186">
                  <c:v>7488378.266556913</c:v>
                </c:pt>
                <c:pt idx="5187">
                  <c:v>7488532.8927677283</c:v>
                </c:pt>
                <c:pt idx="5188">
                  <c:v>7487961.2819512915</c:v>
                </c:pt>
                <c:pt idx="5189">
                  <c:v>7488215.6044423515</c:v>
                </c:pt>
                <c:pt idx="5190">
                  <c:v>7488164.6735182311</c:v>
                </c:pt>
                <c:pt idx="5191">
                  <c:v>7487910.5930605857</c:v>
                </c:pt>
                <c:pt idx="5192">
                  <c:v>7489103.6365158679</c:v>
                </c:pt>
                <c:pt idx="5193">
                  <c:v>7487808.9726109421</c:v>
                </c:pt>
                <c:pt idx="5194">
                  <c:v>7488894.304635616</c:v>
                </c:pt>
                <c:pt idx="5195">
                  <c:v>7488325.7829519492</c:v>
                </c:pt>
                <c:pt idx="5196">
                  <c:v>7489312.0467649326</c:v>
                </c:pt>
                <c:pt idx="5197">
                  <c:v>7488997.7582672024</c:v>
                </c:pt>
                <c:pt idx="5198">
                  <c:v>7487912.8588990876</c:v>
                </c:pt>
                <c:pt idx="5199">
                  <c:v>7489259.5857157744</c:v>
                </c:pt>
                <c:pt idx="5200">
                  <c:v>7488016.1914567742</c:v>
                </c:pt>
                <c:pt idx="5201">
                  <c:v>7488016.9130446129</c:v>
                </c:pt>
                <c:pt idx="5202">
                  <c:v>7488428.7133681001</c:v>
                </c:pt>
                <c:pt idx="5203">
                  <c:v>7488324.8921851777</c:v>
                </c:pt>
                <c:pt idx="5204">
                  <c:v>7488419.5865109125</c:v>
                </c:pt>
                <c:pt idx="5205">
                  <c:v>7488428.223205613</c:v>
                </c:pt>
                <c:pt idx="5206">
                  <c:v>7488531.7470593369</c:v>
                </c:pt>
                <c:pt idx="5207">
                  <c:v>7488317.7533565126</c:v>
                </c:pt>
                <c:pt idx="5208">
                  <c:v>7488841.2264272012</c:v>
                </c:pt>
                <c:pt idx="5209">
                  <c:v>7488325.3233546941</c:v>
                </c:pt>
                <c:pt idx="5210">
                  <c:v>7488216.1195811108</c:v>
                </c:pt>
                <c:pt idx="5211">
                  <c:v>7488165.413016839</c:v>
                </c:pt>
                <c:pt idx="5212">
                  <c:v>7488067.5378469881</c:v>
                </c:pt>
                <c:pt idx="5213">
                  <c:v>7488272.6441404056</c:v>
                </c:pt>
                <c:pt idx="5214">
                  <c:v>7488368.8594463198</c:v>
                </c:pt>
                <c:pt idx="5215">
                  <c:v>7488531.1984022735</c:v>
                </c:pt>
                <c:pt idx="5216">
                  <c:v>7488634.2682799799</c:v>
                </c:pt>
                <c:pt idx="5217">
                  <c:v>7488222.0439236369</c:v>
                </c:pt>
                <c:pt idx="5218">
                  <c:v>7488841.8575206958</c:v>
                </c:pt>
                <c:pt idx="5219">
                  <c:v>7488166.1527334144</c:v>
                </c:pt>
                <c:pt idx="5220">
                  <c:v>7488272.2524174955</c:v>
                </c:pt>
                <c:pt idx="5221">
                  <c:v>7488273.4492561845</c:v>
                </c:pt>
                <c:pt idx="5222">
                  <c:v>7488219.4817892909</c:v>
                </c:pt>
                <c:pt idx="5223">
                  <c:v>7488267.2546501802</c:v>
                </c:pt>
                <c:pt idx="5224">
                  <c:v>7489466.3779781936</c:v>
                </c:pt>
                <c:pt idx="5225">
                  <c:v>7488369.1060541756</c:v>
                </c:pt>
                <c:pt idx="5226">
                  <c:v>7488168.820706821</c:v>
                </c:pt>
                <c:pt idx="5227">
                  <c:v>7488685.7986215455</c:v>
                </c:pt>
                <c:pt idx="5228">
                  <c:v>7488841.8387536453</c:v>
                </c:pt>
                <c:pt idx="5229">
                  <c:v>7488168.1574984277</c:v>
                </c:pt>
                <c:pt idx="5230">
                  <c:v>7488788.3491915604</c:v>
                </c:pt>
                <c:pt idx="5231">
                  <c:v>7488892.1788610788</c:v>
                </c:pt>
                <c:pt idx="5232">
                  <c:v>7488271.5074049048</c:v>
                </c:pt>
                <c:pt idx="5233">
                  <c:v>7489202.4302075217</c:v>
                </c:pt>
                <c:pt idx="5234">
                  <c:v>7488827.5173387257</c:v>
                </c:pt>
                <c:pt idx="5235">
                  <c:v>7489098.9119937504</c:v>
                </c:pt>
                <c:pt idx="5236">
                  <c:v>7488369.7284897091</c:v>
                </c:pt>
                <c:pt idx="5237">
                  <c:v>7488776.6197129404</c:v>
                </c:pt>
                <c:pt idx="5238">
                  <c:v>7488522.5384986084</c:v>
                </c:pt>
                <c:pt idx="5239">
                  <c:v>7488370.8835960701</c:v>
                </c:pt>
                <c:pt idx="5240">
                  <c:v>7488476.9886719156</c:v>
                </c:pt>
                <c:pt idx="5241">
                  <c:v>7489515.9094633143</c:v>
                </c:pt>
                <c:pt idx="5242">
                  <c:v>7488269.1849786378</c:v>
                </c:pt>
                <c:pt idx="5243">
                  <c:v>7488735.1203459259</c:v>
                </c:pt>
                <c:pt idx="5244">
                  <c:v>7488528.391440982</c:v>
                </c:pt>
                <c:pt idx="5245">
                  <c:v>7488579.8135763733</c:v>
                </c:pt>
                <c:pt idx="5246">
                  <c:v>7489514.4470560402</c:v>
                </c:pt>
                <c:pt idx="5247">
                  <c:v>7489357.1178067252</c:v>
                </c:pt>
                <c:pt idx="5248">
                  <c:v>7488422.4783728663</c:v>
                </c:pt>
                <c:pt idx="5249">
                  <c:v>7488941.8805306619</c:v>
                </c:pt>
                <c:pt idx="5250">
                  <c:v>7488371.8015990388</c:v>
                </c:pt>
                <c:pt idx="5251">
                  <c:v>7488472.6006380003</c:v>
                </c:pt>
                <c:pt idx="5252">
                  <c:v>7488827.9359944547</c:v>
                </c:pt>
                <c:pt idx="5253">
                  <c:v>7489305.1910673156</c:v>
                </c:pt>
                <c:pt idx="5254">
                  <c:v>7488523.3470573416</c:v>
                </c:pt>
                <c:pt idx="5255">
                  <c:v>7488733.6472661272</c:v>
                </c:pt>
                <c:pt idx="5256">
                  <c:v>7488836.5718807513</c:v>
                </c:pt>
                <c:pt idx="5257">
                  <c:v>7488680.5543605601</c:v>
                </c:pt>
                <c:pt idx="5258">
                  <c:v>7489095.4517099354</c:v>
                </c:pt>
                <c:pt idx="5259">
                  <c:v>7489031.5973337619</c:v>
                </c:pt>
                <c:pt idx="5260">
                  <c:v>7488726.8887242954</c:v>
                </c:pt>
                <c:pt idx="5261">
                  <c:v>7489511.3928629626</c:v>
                </c:pt>
                <c:pt idx="5262">
                  <c:v>7489251.0966431694</c:v>
                </c:pt>
                <c:pt idx="5263">
                  <c:v>7488628.8051528735</c:v>
                </c:pt>
                <c:pt idx="5264">
                  <c:v>7488940.127442088</c:v>
                </c:pt>
                <c:pt idx="5265">
                  <c:v>7488628.0942775607</c:v>
                </c:pt>
                <c:pt idx="5266">
                  <c:v>7488625.5838916125</c:v>
                </c:pt>
                <c:pt idx="5267">
                  <c:v>7489509.1324730711</c:v>
                </c:pt>
                <c:pt idx="5268">
                  <c:v>7488675.7004365651</c:v>
                </c:pt>
                <c:pt idx="5269">
                  <c:v>7488782.148259744</c:v>
                </c:pt>
                <c:pt idx="5270">
                  <c:v>7488678.0864533037</c:v>
                </c:pt>
                <c:pt idx="5271">
                  <c:v>7489559.278105557</c:v>
                </c:pt>
                <c:pt idx="5272">
                  <c:v>7489403.321775225</c:v>
                </c:pt>
                <c:pt idx="5273">
                  <c:v>7489767.8416522779</c:v>
                </c:pt>
                <c:pt idx="5274">
                  <c:v>7489091.0246740673</c:v>
                </c:pt>
                <c:pt idx="5275">
                  <c:v>7489032.1867639571</c:v>
                </c:pt>
                <c:pt idx="5276">
                  <c:v>7489818.8258249806</c:v>
                </c:pt>
                <c:pt idx="5277">
                  <c:v>7489143.5251061376</c:v>
                </c:pt>
                <c:pt idx="5278">
                  <c:v>7488988.1409612037</c:v>
                </c:pt>
                <c:pt idx="5279">
                  <c:v>7488780.7249460137</c:v>
                </c:pt>
                <c:pt idx="5280">
                  <c:v>7489976.1645789249</c:v>
                </c:pt>
                <c:pt idx="5281">
                  <c:v>7489503.9622892365</c:v>
                </c:pt>
                <c:pt idx="5282">
                  <c:v>7489451.7289271243</c:v>
                </c:pt>
                <c:pt idx="5283">
                  <c:v>7488930.8682252066</c:v>
                </c:pt>
                <c:pt idx="5284">
                  <c:v>7489490.4594201483</c:v>
                </c:pt>
                <c:pt idx="5285">
                  <c:v>7488883.401767455</c:v>
                </c:pt>
                <c:pt idx="5286">
                  <c:v>7489439.497177965</c:v>
                </c:pt>
                <c:pt idx="5287">
                  <c:v>7488931.0783676011</c:v>
                </c:pt>
                <c:pt idx="5288">
                  <c:v>7489659.7038869923</c:v>
                </c:pt>
                <c:pt idx="5289">
                  <c:v>7489349.1252753837</c:v>
                </c:pt>
                <c:pt idx="5290">
                  <c:v>7490180.1140743895</c:v>
                </c:pt>
                <c:pt idx="5291">
                  <c:v>7489813.4088080889</c:v>
                </c:pt>
                <c:pt idx="5292">
                  <c:v>7488983.1023654202</c:v>
                </c:pt>
                <c:pt idx="5293">
                  <c:v>7488985.0346548865</c:v>
                </c:pt>
                <c:pt idx="5294">
                  <c:v>7488984.3653476108</c:v>
                </c:pt>
                <c:pt idx="5295">
                  <c:v>7489185.320874284</c:v>
                </c:pt>
                <c:pt idx="5296">
                  <c:v>7489490.6499206116</c:v>
                </c:pt>
                <c:pt idx="5297">
                  <c:v>7489139.4635386197</c:v>
                </c:pt>
                <c:pt idx="5298">
                  <c:v>7489084.2883977825</c:v>
                </c:pt>
                <c:pt idx="5299">
                  <c:v>7489033.8072795412</c:v>
                </c:pt>
                <c:pt idx="5300">
                  <c:v>7489346.4331701668</c:v>
                </c:pt>
                <c:pt idx="5301">
                  <c:v>7489293.6560197035</c:v>
                </c:pt>
                <c:pt idx="5302">
                  <c:v>7489439.7645554906</c:v>
                </c:pt>
                <c:pt idx="5303">
                  <c:v>7489552.5204765378</c:v>
                </c:pt>
                <c:pt idx="5304">
                  <c:v>7489389.015025625</c:v>
                </c:pt>
                <c:pt idx="5305">
                  <c:v>7489139.0831937836</c:v>
                </c:pt>
                <c:pt idx="5306">
                  <c:v>7489388.8855266245</c:v>
                </c:pt>
                <c:pt idx="5307">
                  <c:v>7490279.1938886214</c:v>
                </c:pt>
                <c:pt idx="5308">
                  <c:v>7490382.6445215307</c:v>
                </c:pt>
                <c:pt idx="5309">
                  <c:v>7489758.2522022258</c:v>
                </c:pt>
                <c:pt idx="5310">
                  <c:v>7489085.3911647107</c:v>
                </c:pt>
                <c:pt idx="5311">
                  <c:v>7489861.5015645577</c:v>
                </c:pt>
                <c:pt idx="5312">
                  <c:v>7489913.167599312</c:v>
                </c:pt>
                <c:pt idx="5313">
                  <c:v>7489447.0458812024</c:v>
                </c:pt>
                <c:pt idx="5314">
                  <c:v>7489389.4567664908</c:v>
                </c:pt>
                <c:pt idx="5315">
                  <c:v>7489859.606653139</c:v>
                </c:pt>
                <c:pt idx="5316">
                  <c:v>7489238.6870764876</c:v>
                </c:pt>
                <c:pt idx="5317">
                  <c:v>7489339.0348004103</c:v>
                </c:pt>
                <c:pt idx="5318">
                  <c:v>7489857.9008536395</c:v>
                </c:pt>
                <c:pt idx="5319">
                  <c:v>7489949.4525871882</c:v>
                </c:pt>
                <c:pt idx="5320">
                  <c:v>7489598.7775420137</c:v>
                </c:pt>
                <c:pt idx="5321">
                  <c:v>7489542.4412103621</c:v>
                </c:pt>
                <c:pt idx="5322">
                  <c:v>7490427.7578295683</c:v>
                </c:pt>
                <c:pt idx="5323">
                  <c:v>7489753.4235999305</c:v>
                </c:pt>
                <c:pt idx="5324">
                  <c:v>7489949.5165569233</c:v>
                </c:pt>
                <c:pt idx="5325">
                  <c:v>7489908.3492992334</c:v>
                </c:pt>
                <c:pt idx="5326">
                  <c:v>7489593.6103556091</c:v>
                </c:pt>
                <c:pt idx="5327">
                  <c:v>7490429.0848440677</c:v>
                </c:pt>
                <c:pt idx="5328">
                  <c:v>7490321.7836313564</c:v>
                </c:pt>
                <c:pt idx="5329">
                  <c:v>7489546.6550370241</c:v>
                </c:pt>
                <c:pt idx="5330">
                  <c:v>7490011.4061546298</c:v>
                </c:pt>
                <c:pt idx="5331">
                  <c:v>7489545.6181006422</c:v>
                </c:pt>
                <c:pt idx="5332">
                  <c:v>7489803.1474277284</c:v>
                </c:pt>
                <c:pt idx="5333">
                  <c:v>7489594.4749338571</c:v>
                </c:pt>
                <c:pt idx="5334">
                  <c:v>7489594.2312032357</c:v>
                </c:pt>
                <c:pt idx="5335">
                  <c:v>7489544.6487396471</c:v>
                </c:pt>
                <c:pt idx="5336">
                  <c:v>7489544.3350424906</c:v>
                </c:pt>
                <c:pt idx="5337">
                  <c:v>7489797.26156139</c:v>
                </c:pt>
                <c:pt idx="5338">
                  <c:v>7489957.8328996459</c:v>
                </c:pt>
                <c:pt idx="5339">
                  <c:v>7490526.4662931953</c:v>
                </c:pt>
                <c:pt idx="5340">
                  <c:v>7490738.0364719704</c:v>
                </c:pt>
                <c:pt idx="5341">
                  <c:v>7490060.7894228548</c:v>
                </c:pt>
                <c:pt idx="5342">
                  <c:v>7490421.7147970973</c:v>
                </c:pt>
                <c:pt idx="5343">
                  <c:v>7489647.2749423664</c:v>
                </c:pt>
                <c:pt idx="5344">
                  <c:v>7489645.734130743</c:v>
                </c:pt>
                <c:pt idx="5345">
                  <c:v>7490578.1838622894</c:v>
                </c:pt>
                <c:pt idx="5346">
                  <c:v>7490368.9040799122</c:v>
                </c:pt>
                <c:pt idx="5347">
                  <c:v>7490525.0108084092</c:v>
                </c:pt>
                <c:pt idx="5348">
                  <c:v>7490421.0914892601</c:v>
                </c:pt>
                <c:pt idx="5349">
                  <c:v>7490255.5817331942</c:v>
                </c:pt>
                <c:pt idx="5350">
                  <c:v>7490102.8198935688</c:v>
                </c:pt>
                <c:pt idx="5351">
                  <c:v>7490213.7585912589</c:v>
                </c:pt>
                <c:pt idx="5352">
                  <c:v>7490994.4433130138</c:v>
                </c:pt>
                <c:pt idx="5353">
                  <c:v>7490109.5118481619</c:v>
                </c:pt>
                <c:pt idx="5354">
                  <c:v>7490938.9477509353</c:v>
                </c:pt>
                <c:pt idx="5355">
                  <c:v>7490204.6951940758</c:v>
                </c:pt>
                <c:pt idx="5356">
                  <c:v>7490885.7070243601</c:v>
                </c:pt>
                <c:pt idx="5357">
                  <c:v>7490729.6718981797</c:v>
                </c:pt>
                <c:pt idx="5358">
                  <c:v>7490408.3795673791</c:v>
                </c:pt>
                <c:pt idx="5359">
                  <c:v>7490521.3027394842</c:v>
                </c:pt>
                <c:pt idx="5360">
                  <c:v>7490937.5882541025</c:v>
                </c:pt>
                <c:pt idx="5361">
                  <c:v>7489952.9179303162</c:v>
                </c:pt>
                <c:pt idx="5362">
                  <c:v>7489849.9933599066</c:v>
                </c:pt>
                <c:pt idx="5363">
                  <c:v>7490884.867779186</c:v>
                </c:pt>
                <c:pt idx="5364">
                  <c:v>7490520.7536417823</c:v>
                </c:pt>
                <c:pt idx="5365">
                  <c:v>7490001.7538281837</c:v>
                </c:pt>
                <c:pt idx="5366">
                  <c:v>7490469.2277400158</c:v>
                </c:pt>
                <c:pt idx="5367">
                  <c:v>7490056.2275045132</c:v>
                </c:pt>
                <c:pt idx="5368">
                  <c:v>7490674.8254084028</c:v>
                </c:pt>
                <c:pt idx="5369">
                  <c:v>7490306.9278619159</c:v>
                </c:pt>
                <c:pt idx="5370">
                  <c:v>7490108.304317195</c:v>
                </c:pt>
                <c:pt idx="5371">
                  <c:v>7490561.3991575325</c:v>
                </c:pt>
                <c:pt idx="5372">
                  <c:v>7490416.3027839661</c:v>
                </c:pt>
                <c:pt idx="5373">
                  <c:v>7490205.0735619385</c:v>
                </c:pt>
                <c:pt idx="5374">
                  <c:v>7490881.2426497284</c:v>
                </c:pt>
                <c:pt idx="5375">
                  <c:v>7490313.8879710715</c:v>
                </c:pt>
                <c:pt idx="5376">
                  <c:v>7490561.4625886148</c:v>
                </c:pt>
                <c:pt idx="5377">
                  <c:v>7490468.2047108421</c:v>
                </c:pt>
                <c:pt idx="5378">
                  <c:v>7490107.569909689</c:v>
                </c:pt>
                <c:pt idx="5379">
                  <c:v>7490261.6647858443</c:v>
                </c:pt>
                <c:pt idx="5380">
                  <c:v>7490054.2685692934</c:v>
                </c:pt>
                <c:pt idx="5381">
                  <c:v>7491087.304694864</c:v>
                </c:pt>
                <c:pt idx="5382">
                  <c:v>7490157.8669544226</c:v>
                </c:pt>
                <c:pt idx="5383">
                  <c:v>7490358.2051060973</c:v>
                </c:pt>
                <c:pt idx="5384">
                  <c:v>7490313.0513347238</c:v>
                </c:pt>
                <c:pt idx="5385">
                  <c:v>7490155.1656343238</c:v>
                </c:pt>
                <c:pt idx="5386">
                  <c:v>7491403.7414663751</c:v>
                </c:pt>
                <c:pt idx="5387">
                  <c:v>7490209.9146129061</c:v>
                </c:pt>
                <c:pt idx="5388">
                  <c:v>7491246.352246915</c:v>
                </c:pt>
                <c:pt idx="5389">
                  <c:v>7490518.7217699857</c:v>
                </c:pt>
                <c:pt idx="5390">
                  <c:v>7490156.5665869471</c:v>
                </c:pt>
                <c:pt idx="5391">
                  <c:v>7490157.5277555836</c:v>
                </c:pt>
                <c:pt idx="5392">
                  <c:v>7490612.65770372</c:v>
                </c:pt>
                <c:pt idx="5393">
                  <c:v>7491243.4698361559</c:v>
                </c:pt>
                <c:pt idx="5394">
                  <c:v>7490256.5377129959</c:v>
                </c:pt>
                <c:pt idx="5395">
                  <c:v>7490983.1914836178</c:v>
                </c:pt>
                <c:pt idx="5396">
                  <c:v>7490714.5403538868</c:v>
                </c:pt>
                <c:pt idx="5397">
                  <c:v>7490358.3561022813</c:v>
                </c:pt>
                <c:pt idx="5398">
                  <c:v>7490155.6681020996</c:v>
                </c:pt>
                <c:pt idx="5399">
                  <c:v>7491190.7500857962</c:v>
                </c:pt>
                <c:pt idx="5400">
                  <c:v>7490612.7716573607</c:v>
                </c:pt>
                <c:pt idx="5401">
                  <c:v>7490307.719171525</c:v>
                </c:pt>
                <c:pt idx="5402">
                  <c:v>7490260.1889352296</c:v>
                </c:pt>
                <c:pt idx="5403">
                  <c:v>7490362.8880331796</c:v>
                </c:pt>
                <c:pt idx="5404">
                  <c:v>7490460.0475305878</c:v>
                </c:pt>
                <c:pt idx="5405">
                  <c:v>7490465.6258308934</c:v>
                </c:pt>
                <c:pt idx="5406">
                  <c:v>7491607.6752856281</c:v>
                </c:pt>
                <c:pt idx="5407">
                  <c:v>7491450.2782330597</c:v>
                </c:pt>
                <c:pt idx="5408">
                  <c:v>7490466.0178358844</c:v>
                </c:pt>
                <c:pt idx="5409">
                  <c:v>7490258.8679717071</c:v>
                </c:pt>
                <c:pt idx="5410">
                  <c:v>7490981.3206179999</c:v>
                </c:pt>
                <c:pt idx="5411">
                  <c:v>7490311.5307192709</c:v>
                </c:pt>
                <c:pt idx="5412">
                  <c:v>7491291.9466513423</c:v>
                </c:pt>
                <c:pt idx="5413">
                  <c:v>7491242.525450604</c:v>
                </c:pt>
                <c:pt idx="5414">
                  <c:v>7490561.9016331919</c:v>
                </c:pt>
                <c:pt idx="5415">
                  <c:v>7491083.9083006717</c:v>
                </c:pt>
                <c:pt idx="5416">
                  <c:v>7490308.9325382831</c:v>
                </c:pt>
                <c:pt idx="5417">
                  <c:v>7490969.3309695302</c:v>
                </c:pt>
                <c:pt idx="5418">
                  <c:v>7490722.6709893085</c:v>
                </c:pt>
                <c:pt idx="5419">
                  <c:v>7490308.3843267523</c:v>
                </c:pt>
                <c:pt idx="5420">
                  <c:v>7490516.2326780306</c:v>
                </c:pt>
                <c:pt idx="5421">
                  <c:v>7491342.92005789</c:v>
                </c:pt>
                <c:pt idx="5422">
                  <c:v>7490619.395616767</c:v>
                </c:pt>
                <c:pt idx="5423">
                  <c:v>7490722.2184644705</c:v>
                </c:pt>
                <c:pt idx="5424">
                  <c:v>7490774.1167064328</c:v>
                </c:pt>
                <c:pt idx="5425">
                  <c:v>7491239.4716503816</c:v>
                </c:pt>
                <c:pt idx="5426">
                  <c:v>7490409.9102314292</c:v>
                </c:pt>
                <c:pt idx="5427">
                  <c:v>7491657.1876709498</c:v>
                </c:pt>
                <c:pt idx="5428">
                  <c:v>7490361.1624957025</c:v>
                </c:pt>
                <c:pt idx="5429">
                  <c:v>7490359.3753042761</c:v>
                </c:pt>
                <c:pt idx="5430">
                  <c:v>7490361.8175436994</c:v>
                </c:pt>
                <c:pt idx="5431">
                  <c:v>7490918.3679160848</c:v>
                </c:pt>
                <c:pt idx="5432">
                  <c:v>7491135.4703336749</c:v>
                </c:pt>
                <c:pt idx="5433">
                  <c:v>7490928.6148952544</c:v>
                </c:pt>
                <c:pt idx="5434">
                  <c:v>7491550.6507453658</c:v>
                </c:pt>
                <c:pt idx="5435">
                  <c:v>7490918.4306893926</c:v>
                </c:pt>
                <c:pt idx="5436">
                  <c:v>7491083.2599529307</c:v>
                </c:pt>
                <c:pt idx="5437">
                  <c:v>7490511.6932662092</c:v>
                </c:pt>
                <c:pt idx="5438">
                  <c:v>7491342.1524193091</c:v>
                </c:pt>
                <c:pt idx="5439">
                  <c:v>7490359.6357363118</c:v>
                </c:pt>
                <c:pt idx="5440">
                  <c:v>7491031.6814711671</c:v>
                </c:pt>
                <c:pt idx="5441">
                  <c:v>7490721.7827678677</c:v>
                </c:pt>
                <c:pt idx="5442">
                  <c:v>7490409.9066537544</c:v>
                </c:pt>
                <c:pt idx="5443">
                  <c:v>7491498.3062551664</c:v>
                </c:pt>
                <c:pt idx="5444">
                  <c:v>7490867.5255819941</c:v>
                </c:pt>
                <c:pt idx="5445">
                  <c:v>7491655.6595575921</c:v>
                </c:pt>
                <c:pt idx="5446">
                  <c:v>7490562.1772092627</c:v>
                </c:pt>
                <c:pt idx="5447">
                  <c:v>7490876.5653830292</c:v>
                </c:pt>
                <c:pt idx="5448">
                  <c:v>7490877.0770805273</c:v>
                </c:pt>
                <c:pt idx="5449">
                  <c:v>7490360.835909782</c:v>
                </c:pt>
                <c:pt idx="5450">
                  <c:v>7491186.4343610527</c:v>
                </c:pt>
                <c:pt idx="5451">
                  <c:v>7491071.3221333725</c:v>
                </c:pt>
                <c:pt idx="5452">
                  <c:v>7490511.503630925</c:v>
                </c:pt>
                <c:pt idx="5453">
                  <c:v>7491289.7137692757</c:v>
                </c:pt>
                <c:pt idx="5454">
                  <c:v>7490410.1242437847</c:v>
                </c:pt>
                <c:pt idx="5455">
                  <c:v>7491601.603008315</c:v>
                </c:pt>
                <c:pt idx="5456">
                  <c:v>7491134.8287832029</c:v>
                </c:pt>
                <c:pt idx="5457">
                  <c:v>7490980.1139623411</c:v>
                </c:pt>
                <c:pt idx="5458">
                  <c:v>7490412.465358777</c:v>
                </c:pt>
                <c:pt idx="5459">
                  <c:v>7490411.2031135224</c:v>
                </c:pt>
                <c:pt idx="5460">
                  <c:v>7490410.9051778875</c:v>
                </c:pt>
                <c:pt idx="5461">
                  <c:v>7490721.7588953748</c:v>
                </c:pt>
                <c:pt idx="5462">
                  <c:v>7491759.0970322387</c:v>
                </c:pt>
                <c:pt idx="5463">
                  <c:v>7490765.8782267524</c:v>
                </c:pt>
                <c:pt idx="5464">
                  <c:v>7491808.6040842542</c:v>
                </c:pt>
                <c:pt idx="5465">
                  <c:v>7490664.0211789897</c:v>
                </c:pt>
                <c:pt idx="5466">
                  <c:v>7490670.3473743787</c:v>
                </c:pt>
                <c:pt idx="5467">
                  <c:v>7490720.9339022133</c:v>
                </c:pt>
                <c:pt idx="5468">
                  <c:v>7490825.0539226066</c:v>
                </c:pt>
                <c:pt idx="5469">
                  <c:v>7491548.3419100838</c:v>
                </c:pt>
                <c:pt idx="5470">
                  <c:v>7490765.7521672724</c:v>
                </c:pt>
                <c:pt idx="5471">
                  <c:v>7490613.318625113</c:v>
                </c:pt>
                <c:pt idx="5472">
                  <c:v>7490816.6352036977</c:v>
                </c:pt>
                <c:pt idx="5473">
                  <c:v>7490618.5466924813</c:v>
                </c:pt>
                <c:pt idx="5474">
                  <c:v>7490462.4963648673</c:v>
                </c:pt>
                <c:pt idx="5475">
                  <c:v>7491444.062961245</c:v>
                </c:pt>
                <c:pt idx="5476">
                  <c:v>7491862.4922240963</c:v>
                </c:pt>
                <c:pt idx="5477">
                  <c:v>7490773.1472782167</c:v>
                </c:pt>
                <c:pt idx="5478">
                  <c:v>7491288.9936574837</c:v>
                </c:pt>
                <c:pt idx="5479">
                  <c:v>7490566.4512336161</c:v>
                </c:pt>
                <c:pt idx="5480">
                  <c:v>7490514.7694437746</c:v>
                </c:pt>
                <c:pt idx="5481">
                  <c:v>7491496.5202858308</c:v>
                </c:pt>
                <c:pt idx="5482">
                  <c:v>7491031.0612958129</c:v>
                </c:pt>
                <c:pt idx="5483">
                  <c:v>7491030.5290864129</c:v>
                </c:pt>
                <c:pt idx="5484">
                  <c:v>7491340.6399207963</c:v>
                </c:pt>
                <c:pt idx="5485">
                  <c:v>7490514.1110964464</c:v>
                </c:pt>
                <c:pt idx="5486">
                  <c:v>7490669.1539101079</c:v>
                </c:pt>
                <c:pt idx="5487">
                  <c:v>7490969.6205651267</c:v>
                </c:pt>
                <c:pt idx="5488">
                  <c:v>7491547.5008315099</c:v>
                </c:pt>
                <c:pt idx="5489">
                  <c:v>7490978.4878123794</c:v>
                </c:pt>
                <c:pt idx="5490">
                  <c:v>7491807.0162861953</c:v>
                </c:pt>
                <c:pt idx="5491">
                  <c:v>7490969.5141848819</c:v>
                </c:pt>
                <c:pt idx="5492">
                  <c:v>7490566.7904576715</c:v>
                </c:pt>
                <c:pt idx="5493">
                  <c:v>7490563.330847986</c:v>
                </c:pt>
                <c:pt idx="5494">
                  <c:v>7491173.3132751379</c:v>
                </c:pt>
                <c:pt idx="5495">
                  <c:v>7490875.5460981736</c:v>
                </c:pt>
                <c:pt idx="5496">
                  <c:v>7490664.3064828599</c:v>
                </c:pt>
                <c:pt idx="5497">
                  <c:v>7490515.0921819406</c:v>
                </c:pt>
                <c:pt idx="5498">
                  <c:v>7490918.734959295</c:v>
                </c:pt>
                <c:pt idx="5499">
                  <c:v>7490664.6573142512</c:v>
                </c:pt>
                <c:pt idx="5500">
                  <c:v>7491702.1190054119</c:v>
                </c:pt>
                <c:pt idx="5501">
                  <c:v>7491173.3451229902</c:v>
                </c:pt>
                <c:pt idx="5502">
                  <c:v>7491494.2699426115</c:v>
                </c:pt>
                <c:pt idx="5503">
                  <c:v>7490615.4578089751</c:v>
                </c:pt>
                <c:pt idx="5504">
                  <c:v>7490874.6766244192</c:v>
                </c:pt>
                <c:pt idx="5505">
                  <c:v>7491908.9557926757</c:v>
                </c:pt>
                <c:pt idx="5506">
                  <c:v>7491080.9511475489</c:v>
                </c:pt>
                <c:pt idx="5507">
                  <c:v>7491339.292397798</c:v>
                </c:pt>
                <c:pt idx="5508">
                  <c:v>7490565.4020588035</c:v>
                </c:pt>
                <c:pt idx="5509">
                  <c:v>7490771.4815155575</c:v>
                </c:pt>
                <c:pt idx="5510">
                  <c:v>7490564.1522497591</c:v>
                </c:pt>
                <c:pt idx="5511">
                  <c:v>7490867.9916542871</c:v>
                </c:pt>
                <c:pt idx="5512">
                  <c:v>7490614.5738362027</c:v>
                </c:pt>
                <c:pt idx="5513">
                  <c:v>7491287.6922843754</c:v>
                </c:pt>
                <c:pt idx="5514">
                  <c:v>7490715.4635213055</c:v>
                </c:pt>
                <c:pt idx="5515">
                  <c:v>7490667.0702884896</c:v>
                </c:pt>
                <c:pt idx="5516">
                  <c:v>7491545.2454836629</c:v>
                </c:pt>
                <c:pt idx="5517">
                  <c:v>7491287.0903323879</c:v>
                </c:pt>
                <c:pt idx="5518">
                  <c:v>7491648.6534364829</c:v>
                </c:pt>
                <c:pt idx="5519">
                  <c:v>7490766.8419989413</c:v>
                </c:pt>
                <c:pt idx="5520">
                  <c:v>7491286.5080701867</c:v>
                </c:pt>
                <c:pt idx="5521">
                  <c:v>7490770.7357593784</c:v>
                </c:pt>
                <c:pt idx="5522">
                  <c:v>7490716.0629452839</c:v>
                </c:pt>
                <c:pt idx="5523">
                  <c:v>7490925.2404262377</c:v>
                </c:pt>
                <c:pt idx="5524">
                  <c:v>7491752.1804295769</c:v>
                </c:pt>
                <c:pt idx="5525">
                  <c:v>7491275.3970647575</c:v>
                </c:pt>
                <c:pt idx="5526">
                  <c:v>7490873.8390460145</c:v>
                </c:pt>
                <c:pt idx="5527">
                  <c:v>7491079.0415214291</c:v>
                </c:pt>
                <c:pt idx="5528">
                  <c:v>7490767.8283985006</c:v>
                </c:pt>
                <c:pt idx="5529">
                  <c:v>7490719.3764099721</c:v>
                </c:pt>
                <c:pt idx="5530">
                  <c:v>7490970.1192745008</c:v>
                </c:pt>
                <c:pt idx="5531">
                  <c:v>7491234.4226106443</c:v>
                </c:pt>
                <c:pt idx="5532">
                  <c:v>7491594.849986542</c:v>
                </c:pt>
                <c:pt idx="5533">
                  <c:v>7491122.8337112069</c:v>
                </c:pt>
                <c:pt idx="5534">
                  <c:v>7490873.0720553426</c:v>
                </c:pt>
                <c:pt idx="5535">
                  <c:v>7491907.3506763298</c:v>
                </c:pt>
                <c:pt idx="5536">
                  <c:v>7491750.6052856781</c:v>
                </c:pt>
                <c:pt idx="5537">
                  <c:v>7491337.4762496613</c:v>
                </c:pt>
                <c:pt idx="5538">
                  <c:v>7491181.9094920158</c:v>
                </c:pt>
                <c:pt idx="5539">
                  <c:v>7492114.3750384646</c:v>
                </c:pt>
                <c:pt idx="5540">
                  <c:v>7490870.7177411122</c:v>
                </c:pt>
                <c:pt idx="5541">
                  <c:v>7490821.012237547</c:v>
                </c:pt>
                <c:pt idx="5542">
                  <c:v>7490820.675714843</c:v>
                </c:pt>
                <c:pt idx="5543">
                  <c:v>7492217.8453074191</c:v>
                </c:pt>
                <c:pt idx="5544">
                  <c:v>7491853.3336640941</c:v>
                </c:pt>
                <c:pt idx="5545">
                  <c:v>7491645.1965611372</c:v>
                </c:pt>
                <c:pt idx="5546">
                  <c:v>7491697.4691655813</c:v>
                </c:pt>
                <c:pt idx="5547">
                  <c:v>7491530.3138210019</c:v>
                </c:pt>
                <c:pt idx="5548">
                  <c:v>7491387.9061376499</c:v>
                </c:pt>
                <c:pt idx="5549">
                  <c:v>7491479.4661760638</c:v>
                </c:pt>
                <c:pt idx="5550">
                  <c:v>7491023.3815215146</c:v>
                </c:pt>
                <c:pt idx="5551">
                  <c:v>7491386.8536246456</c:v>
                </c:pt>
                <c:pt idx="5552">
                  <c:v>7491174.095922932</c:v>
                </c:pt>
                <c:pt idx="5553">
                  <c:v>7492423.2325164964</c:v>
                </c:pt>
                <c:pt idx="5554">
                  <c:v>7491632.3654316021</c:v>
                </c:pt>
                <c:pt idx="5555">
                  <c:v>7491326.9426454622</c:v>
                </c:pt>
                <c:pt idx="5556">
                  <c:v>7491022.2520111827</c:v>
                </c:pt>
                <c:pt idx="5557">
                  <c:v>7491283.4096685247</c:v>
                </c:pt>
                <c:pt idx="5558">
                  <c:v>7491225.4030872649</c:v>
                </c:pt>
                <c:pt idx="5559">
                  <c:v>7492007.9498290997</c:v>
                </c:pt>
                <c:pt idx="5560">
                  <c:v>7491530.5646812096</c:v>
                </c:pt>
                <c:pt idx="5561">
                  <c:v>7491734.2648443663</c:v>
                </c:pt>
                <c:pt idx="5562">
                  <c:v>7491850.4251358258</c:v>
                </c:pt>
                <c:pt idx="5563">
                  <c:v>7491074.6778410356</c:v>
                </c:pt>
                <c:pt idx="5564">
                  <c:v>7491174.586955185</c:v>
                </c:pt>
                <c:pt idx="5565">
                  <c:v>7491643.9718450643</c:v>
                </c:pt>
                <c:pt idx="5566">
                  <c:v>7491953.8124793964</c:v>
                </c:pt>
                <c:pt idx="5567">
                  <c:v>7491746.5567213474</c:v>
                </c:pt>
                <c:pt idx="5568">
                  <c:v>7491282.1479211617</c:v>
                </c:pt>
                <c:pt idx="5569">
                  <c:v>7492162.2419866873</c:v>
                </c:pt>
                <c:pt idx="5570">
                  <c:v>7491849.7560827471</c:v>
                </c:pt>
                <c:pt idx="5571">
                  <c:v>7491225.9939724077</c:v>
                </c:pt>
                <c:pt idx="5572">
                  <c:v>7491437.3164770361</c:v>
                </c:pt>
                <c:pt idx="5573">
                  <c:v>7491225.7790467739</c:v>
                </c:pt>
                <c:pt idx="5574">
                  <c:v>7491538.3557453798</c:v>
                </c:pt>
                <c:pt idx="5575">
                  <c:v>7491227.9561815457</c:v>
                </c:pt>
                <c:pt idx="5576">
                  <c:v>7491581.7877416713</c:v>
                </c:pt>
                <c:pt idx="5577">
                  <c:v>7491383.3326934837</c:v>
                </c:pt>
                <c:pt idx="5578">
                  <c:v>7491280.2636967441</c:v>
                </c:pt>
                <c:pt idx="5579">
                  <c:v>7492160.0136446264</c:v>
                </c:pt>
                <c:pt idx="5580">
                  <c:v>7491485.7009273879</c:v>
                </c:pt>
                <c:pt idx="5581">
                  <c:v>7491277.7440048149</c:v>
                </c:pt>
                <c:pt idx="5582">
                  <c:v>7492574.7070046552</c:v>
                </c:pt>
                <c:pt idx="5583">
                  <c:v>7491633.1955935471</c:v>
                </c:pt>
                <c:pt idx="5584">
                  <c:v>7491431.0146673704</c:v>
                </c:pt>
                <c:pt idx="5585">
                  <c:v>7491481.4482336622</c:v>
                </c:pt>
                <c:pt idx="5586">
                  <c:v>7491483.8842645679</c:v>
                </c:pt>
                <c:pt idx="5587">
                  <c:v>7491938.6354153976</c:v>
                </c:pt>
                <c:pt idx="5588">
                  <c:v>7491534.2229898674</c:v>
                </c:pt>
                <c:pt idx="5589">
                  <c:v>7491989.4206441203</c:v>
                </c:pt>
                <c:pt idx="5590">
                  <c:v>7492729.1006559972</c:v>
                </c:pt>
                <c:pt idx="5591">
                  <c:v>7492571.6660310933</c:v>
                </c:pt>
                <c:pt idx="5592">
                  <c:v>7492040.5184741523</c:v>
                </c:pt>
                <c:pt idx="5593">
                  <c:v>7492362.4021931691</c:v>
                </c:pt>
                <c:pt idx="5594">
                  <c:v>7491999.752783698</c:v>
                </c:pt>
                <c:pt idx="5595">
                  <c:v>7491583.4325849246</c:v>
                </c:pt>
                <c:pt idx="5596">
                  <c:v>7492675.164640395</c:v>
                </c:pt>
                <c:pt idx="5597">
                  <c:v>7492244.2521041138</c:v>
                </c:pt>
                <c:pt idx="5598">
                  <c:v>7491687.5199261662</c:v>
                </c:pt>
                <c:pt idx="5599">
                  <c:v>7491895.7240707185</c:v>
                </c:pt>
                <c:pt idx="5600">
                  <c:v>7491685.6921863705</c:v>
                </c:pt>
                <c:pt idx="5601">
                  <c:v>7492244.3120049583</c:v>
                </c:pt>
                <c:pt idx="5602">
                  <c:v>7492309.9734750874</c:v>
                </c:pt>
                <c:pt idx="5603">
                  <c:v>7492049.6880403617</c:v>
                </c:pt>
                <c:pt idx="5604">
                  <c:v>7491787.1558822226</c:v>
                </c:pt>
                <c:pt idx="5605">
                  <c:v>7491790.5108943935</c:v>
                </c:pt>
                <c:pt idx="5606">
                  <c:v>7491996.807661037</c:v>
                </c:pt>
                <c:pt idx="5607">
                  <c:v>7491789.1776656117</c:v>
                </c:pt>
                <c:pt idx="5608">
                  <c:v>7492255.8060052022</c:v>
                </c:pt>
                <c:pt idx="5609">
                  <c:v>7492463.6443130197</c:v>
                </c:pt>
                <c:pt idx="5610">
                  <c:v>7491892.8556989953</c:v>
                </c:pt>
                <c:pt idx="5611">
                  <c:v>7492092.0061771832</c:v>
                </c:pt>
                <c:pt idx="5612">
                  <c:v>7491996.3883805601</c:v>
                </c:pt>
                <c:pt idx="5613">
                  <c:v>7491939.9108355781</c:v>
                </c:pt>
                <c:pt idx="5614">
                  <c:v>7492567.0853817118</c:v>
                </c:pt>
                <c:pt idx="5615">
                  <c:v>7491941.2410930656</c:v>
                </c:pt>
                <c:pt idx="5616">
                  <c:v>7492513.2231988171</c:v>
                </c:pt>
                <c:pt idx="5617">
                  <c:v>7492097.9658363666</c:v>
                </c:pt>
                <c:pt idx="5618">
                  <c:v>7492092.4898875775</c:v>
                </c:pt>
                <c:pt idx="5619">
                  <c:v>7492143.308088568</c:v>
                </c:pt>
                <c:pt idx="5620">
                  <c:v>7492981.069939672</c:v>
                </c:pt>
                <c:pt idx="5621">
                  <c:v>7492202.1248545023</c:v>
                </c:pt>
                <c:pt idx="5622">
                  <c:v>7492092.6846435796</c:v>
                </c:pt>
                <c:pt idx="5623">
                  <c:v>7492460.3348859204</c:v>
                </c:pt>
                <c:pt idx="5624">
                  <c:v>7492346.8460555095</c:v>
                </c:pt>
                <c:pt idx="5625">
                  <c:v>7492096.1093919287</c:v>
                </c:pt>
                <c:pt idx="5626">
                  <c:v>7492448.5901896656</c:v>
                </c:pt>
                <c:pt idx="5627">
                  <c:v>7492094.5176420789</c:v>
                </c:pt>
                <c:pt idx="5628">
                  <c:v>7492407.100162806</c:v>
                </c:pt>
                <c:pt idx="5629">
                  <c:v>7492612.1384948418</c:v>
                </c:pt>
                <c:pt idx="5630">
                  <c:v>7492250.1472519059</c:v>
                </c:pt>
                <c:pt idx="5631">
                  <c:v>7493084.5133464299</c:v>
                </c:pt>
                <c:pt idx="5632">
                  <c:v>7492508.5639785621</c:v>
                </c:pt>
                <c:pt idx="5633">
                  <c:v>7492856.1686195862</c:v>
                </c:pt>
                <c:pt idx="5634">
                  <c:v>7493028.957945114</c:v>
                </c:pt>
                <c:pt idx="5635">
                  <c:v>7492871.5250137001</c:v>
                </c:pt>
                <c:pt idx="5636">
                  <c:v>7492500.113360025</c:v>
                </c:pt>
                <c:pt idx="5637">
                  <c:v>7492348.8936879793</c:v>
                </c:pt>
                <c:pt idx="5638">
                  <c:v>7492560.0557161653</c:v>
                </c:pt>
                <c:pt idx="5639">
                  <c:v>7493238.9199902052</c:v>
                </c:pt>
                <c:pt idx="5640">
                  <c:v>7492652.6918611191</c:v>
                </c:pt>
                <c:pt idx="5641">
                  <c:v>7492817.8394711725</c:v>
                </c:pt>
                <c:pt idx="5642">
                  <c:v>7492869.453130397</c:v>
                </c:pt>
                <c:pt idx="5643">
                  <c:v>7492453.743536409</c:v>
                </c:pt>
                <c:pt idx="5644">
                  <c:v>7492505.4763682876</c:v>
                </c:pt>
                <c:pt idx="5645">
                  <c:v>7492713.5501575842</c:v>
                </c:pt>
                <c:pt idx="5646">
                  <c:v>7493077.7256352184</c:v>
                </c:pt>
                <c:pt idx="5647">
                  <c:v>7492661.0140522411</c:v>
                </c:pt>
                <c:pt idx="5648">
                  <c:v>7492608.2547951853</c:v>
                </c:pt>
                <c:pt idx="5649">
                  <c:v>7493078.5826334758</c:v>
                </c:pt>
                <c:pt idx="5650">
                  <c:v>7493009.1555530736</c:v>
                </c:pt>
                <c:pt idx="5651">
                  <c:v>7492451.7642274629</c:v>
                </c:pt>
                <c:pt idx="5652">
                  <c:v>7493023.7566259559</c:v>
                </c:pt>
                <c:pt idx="5653">
                  <c:v>7492867.6211950229</c:v>
                </c:pt>
                <c:pt idx="5654">
                  <c:v>7492918.0419479096</c:v>
                </c:pt>
                <c:pt idx="5655">
                  <c:v>7492503.3784078695</c:v>
                </c:pt>
                <c:pt idx="5656">
                  <c:v>7492452.7062181281</c:v>
                </c:pt>
                <c:pt idx="5657">
                  <c:v>7492501.8714951174</c:v>
                </c:pt>
                <c:pt idx="5658">
                  <c:v>7492754.6835870221</c:v>
                </c:pt>
                <c:pt idx="5659">
                  <c:v>7492711.5078219865</c:v>
                </c:pt>
                <c:pt idx="5660">
                  <c:v>7492970.1887370963</c:v>
                </c:pt>
                <c:pt idx="5661">
                  <c:v>7492907.3416858902</c:v>
                </c:pt>
                <c:pt idx="5662">
                  <c:v>7492602.4415215682</c:v>
                </c:pt>
                <c:pt idx="5663">
                  <c:v>7492761.6203687219</c:v>
                </c:pt>
                <c:pt idx="5664">
                  <c:v>7492657.3512878176</c:v>
                </c:pt>
                <c:pt idx="5665">
                  <c:v>7493229.8785881465</c:v>
                </c:pt>
                <c:pt idx="5666">
                  <c:v>7493438.3864594009</c:v>
                </c:pt>
                <c:pt idx="5667">
                  <c:v>7492552.5846758746</c:v>
                </c:pt>
                <c:pt idx="5668">
                  <c:v>7492653.8372574244</c:v>
                </c:pt>
                <c:pt idx="5669">
                  <c:v>7492656.6761223106</c:v>
                </c:pt>
                <c:pt idx="5670">
                  <c:v>7492655.44003921</c:v>
                </c:pt>
                <c:pt idx="5671">
                  <c:v>7493229.0982299652</c:v>
                </c:pt>
                <c:pt idx="5672">
                  <c:v>7492606.0046793502</c:v>
                </c:pt>
                <c:pt idx="5673">
                  <c:v>7492654.3084098604</c:v>
                </c:pt>
                <c:pt idx="5674">
                  <c:v>7492864.0095316358</c:v>
                </c:pt>
                <c:pt idx="5675">
                  <c:v>7492863.5839772653</c:v>
                </c:pt>
                <c:pt idx="5676">
                  <c:v>7492706.7256209822</c:v>
                </c:pt>
                <c:pt idx="5677">
                  <c:v>7492862.7812741017</c:v>
                </c:pt>
                <c:pt idx="5678">
                  <c:v>7492857.0833789315</c:v>
                </c:pt>
                <c:pt idx="5679">
                  <c:v>7493264.1648997003</c:v>
                </c:pt>
                <c:pt idx="5680">
                  <c:v>7493434.5796961999</c:v>
                </c:pt>
                <c:pt idx="5681">
                  <c:v>7493111.5349256005</c:v>
                </c:pt>
                <c:pt idx="5682">
                  <c:v>7492862.008139519</c:v>
                </c:pt>
                <c:pt idx="5683">
                  <c:v>7493315.2205735315</c:v>
                </c:pt>
                <c:pt idx="5684">
                  <c:v>7492907.9364914764</c:v>
                </c:pt>
                <c:pt idx="5685">
                  <c:v>7492965.1508088382</c:v>
                </c:pt>
                <c:pt idx="5686">
                  <c:v>7493643.8051342443</c:v>
                </c:pt>
                <c:pt idx="5687">
                  <c:v>7492809.3207293786</c:v>
                </c:pt>
                <c:pt idx="5688">
                  <c:v>7492860.0056757824</c:v>
                </c:pt>
                <c:pt idx="5689">
                  <c:v>7493378.6395144789</c:v>
                </c:pt>
                <c:pt idx="5690">
                  <c:v>7493483.2978538927</c:v>
                </c:pt>
                <c:pt idx="5691">
                  <c:v>7493379.2522524726</c:v>
                </c:pt>
                <c:pt idx="5692">
                  <c:v>7492858.0403079242</c:v>
                </c:pt>
                <c:pt idx="5693">
                  <c:v>7493315.4099248489</c:v>
                </c:pt>
                <c:pt idx="5694">
                  <c:v>7492959.6014651684</c:v>
                </c:pt>
                <c:pt idx="5695">
                  <c:v>7493901.6946572084</c:v>
                </c:pt>
                <c:pt idx="5696">
                  <c:v>7493060.7870521322</c:v>
                </c:pt>
                <c:pt idx="5697">
                  <c:v>7493010.2312222049</c:v>
                </c:pt>
                <c:pt idx="5698">
                  <c:v>7493468.1475450424</c:v>
                </c:pt>
                <c:pt idx="5699">
                  <c:v>7493690.3648482077</c:v>
                </c:pt>
                <c:pt idx="5700">
                  <c:v>7493376.8662682166</c:v>
                </c:pt>
                <c:pt idx="5701">
                  <c:v>7493221.3594588004</c:v>
                </c:pt>
                <c:pt idx="5702">
                  <c:v>7493014.614280683</c:v>
                </c:pt>
                <c:pt idx="5703">
                  <c:v>7493795.2193041807</c:v>
                </c:pt>
                <c:pt idx="5704">
                  <c:v>7492910.1053644875</c:v>
                </c:pt>
                <c:pt idx="5705">
                  <c:v>7493324.8136552386</c:v>
                </c:pt>
                <c:pt idx="5706">
                  <c:v>7493272.8173282538</c:v>
                </c:pt>
                <c:pt idx="5707">
                  <c:v>7493532.8526998637</c:v>
                </c:pt>
                <c:pt idx="5708">
                  <c:v>7492909.0338054169</c:v>
                </c:pt>
                <c:pt idx="5709">
                  <c:v>7493417.2987364307</c:v>
                </c:pt>
                <c:pt idx="5710">
                  <c:v>7493220.9020617772</c:v>
                </c:pt>
                <c:pt idx="5711">
                  <c:v>7493844.6481120512</c:v>
                </c:pt>
                <c:pt idx="5712">
                  <c:v>7493688.6766242022</c:v>
                </c:pt>
                <c:pt idx="5713">
                  <c:v>7493375.2879891023</c:v>
                </c:pt>
                <c:pt idx="5714">
                  <c:v>7493621.1034063818</c:v>
                </c:pt>
                <c:pt idx="5715">
                  <c:v>7493162.9144645464</c:v>
                </c:pt>
                <c:pt idx="5716">
                  <c:v>7493168.3079149155</c:v>
                </c:pt>
                <c:pt idx="5717">
                  <c:v>7493014.2573828548</c:v>
                </c:pt>
                <c:pt idx="5718">
                  <c:v>7492960.2716085762</c:v>
                </c:pt>
                <c:pt idx="5719">
                  <c:v>7493737.4917891454</c:v>
                </c:pt>
                <c:pt idx="5720">
                  <c:v>7493112.3948975299</c:v>
                </c:pt>
                <c:pt idx="5721">
                  <c:v>7494002.1786710816</c:v>
                </c:pt>
                <c:pt idx="5722">
                  <c:v>7493061.795383743</c:v>
                </c:pt>
                <c:pt idx="5723">
                  <c:v>7493738.8977325</c:v>
                </c:pt>
                <c:pt idx="5724">
                  <c:v>7492961.0946370875</c:v>
                </c:pt>
                <c:pt idx="5725">
                  <c:v>7493478.2750234501</c:v>
                </c:pt>
                <c:pt idx="5726">
                  <c:v>7493061.5887616416</c:v>
                </c:pt>
                <c:pt idx="5727">
                  <c:v>7492961.6744751278</c:v>
                </c:pt>
                <c:pt idx="5728">
                  <c:v>7493219.6733350027</c:v>
                </c:pt>
                <c:pt idx="5729">
                  <c:v>7493219.2894497076</c:v>
                </c:pt>
                <c:pt idx="5730">
                  <c:v>7493115.905168578</c:v>
                </c:pt>
                <c:pt idx="5731">
                  <c:v>7493264.7680865442</c:v>
                </c:pt>
                <c:pt idx="5732">
                  <c:v>7493735.486064882</c:v>
                </c:pt>
                <c:pt idx="5733">
                  <c:v>7493163.2129369909</c:v>
                </c:pt>
                <c:pt idx="5734">
                  <c:v>7493787.7411419945</c:v>
                </c:pt>
                <c:pt idx="5735">
                  <c:v>7493373.8400431341</c:v>
                </c:pt>
                <c:pt idx="5736">
                  <c:v>7493519.3915035315</c:v>
                </c:pt>
                <c:pt idx="5737">
                  <c:v>7493373.4224661235</c:v>
                </c:pt>
                <c:pt idx="5738">
                  <c:v>7494152.0688156867</c:v>
                </c:pt>
                <c:pt idx="5739">
                  <c:v>7493621.1942501618</c:v>
                </c:pt>
                <c:pt idx="5740">
                  <c:v>7493632.311788368</c:v>
                </c:pt>
                <c:pt idx="5741">
                  <c:v>7493011.519405691</c:v>
                </c:pt>
                <c:pt idx="5742">
                  <c:v>7493167.2183475317</c:v>
                </c:pt>
                <c:pt idx="5743">
                  <c:v>7493113.7842858331</c:v>
                </c:pt>
                <c:pt idx="5744">
                  <c:v>7494099.5121258963</c:v>
                </c:pt>
                <c:pt idx="5745">
                  <c:v>7493315.6340528075</c:v>
                </c:pt>
                <c:pt idx="5746">
                  <c:v>7493064.2570782769</c:v>
                </c:pt>
                <c:pt idx="5747">
                  <c:v>7493941.3935610196</c:v>
                </c:pt>
                <c:pt idx="5748">
                  <c:v>7493163.0510808183</c:v>
                </c:pt>
                <c:pt idx="5749">
                  <c:v>7493889.0565953087</c:v>
                </c:pt>
                <c:pt idx="5750">
                  <c:v>7493373.0132141393</c:v>
                </c:pt>
                <c:pt idx="5751">
                  <c:v>7493115.5618601153</c:v>
                </c:pt>
                <c:pt idx="5752">
                  <c:v>7494098.1578361532</c:v>
                </c:pt>
                <c:pt idx="5753">
                  <c:v>7494046.2941196142</c:v>
                </c:pt>
                <c:pt idx="5754">
                  <c:v>7493114.3529575113</c:v>
                </c:pt>
                <c:pt idx="5755">
                  <c:v>7493570.2841838263</c:v>
                </c:pt>
                <c:pt idx="5756">
                  <c:v>7493672.1299278149</c:v>
                </c:pt>
                <c:pt idx="5757">
                  <c:v>7493417.5051336279</c:v>
                </c:pt>
                <c:pt idx="5758">
                  <c:v>7494410.0098564029</c:v>
                </c:pt>
                <c:pt idx="5759">
                  <c:v>7493836.8377897851</c:v>
                </c:pt>
                <c:pt idx="5760">
                  <c:v>7493112.7761996938</c:v>
                </c:pt>
                <c:pt idx="5761">
                  <c:v>7493113.499952252</c:v>
                </c:pt>
                <c:pt idx="5762">
                  <c:v>7493218.5336973034</c:v>
                </c:pt>
                <c:pt idx="5763">
                  <c:v>7493468.4998834021</c:v>
                </c:pt>
                <c:pt idx="5764">
                  <c:v>7493733.6989545235</c:v>
                </c:pt>
                <c:pt idx="5765">
                  <c:v>7493112.994484826</c:v>
                </c:pt>
                <c:pt idx="5766">
                  <c:v>7493836.8259700462</c:v>
                </c:pt>
                <c:pt idx="5767">
                  <c:v>7493063.9354746966</c:v>
                </c:pt>
                <c:pt idx="5768">
                  <c:v>7493578.2198983226</c:v>
                </c:pt>
                <c:pt idx="5769">
                  <c:v>7493630.1632720865</c:v>
                </c:pt>
                <c:pt idx="5770">
                  <c:v>7493682.1702259611</c:v>
                </c:pt>
                <c:pt idx="5771">
                  <c:v>7493165.0491948752</c:v>
                </c:pt>
                <c:pt idx="5772">
                  <c:v>7494095.0171267455</c:v>
                </c:pt>
                <c:pt idx="5773">
                  <c:v>7493113.2341321353</c:v>
                </c:pt>
                <c:pt idx="5774">
                  <c:v>7494248.6981545454</c:v>
                </c:pt>
                <c:pt idx="5775">
                  <c:v>7493774.0903471569</c:v>
                </c:pt>
                <c:pt idx="5776">
                  <c:v>7493269.8637549896</c:v>
                </c:pt>
                <c:pt idx="5777">
                  <c:v>7494510.4456051402</c:v>
                </c:pt>
                <c:pt idx="5778">
                  <c:v>7493417.6186740277</c:v>
                </c:pt>
                <c:pt idx="5779">
                  <c:v>7493681.645390749</c:v>
                </c:pt>
                <c:pt idx="5780">
                  <c:v>7493218.1774745276</c:v>
                </c:pt>
                <c:pt idx="5781">
                  <c:v>7493372.215228118</c:v>
                </c:pt>
                <c:pt idx="5782">
                  <c:v>7494564.3910680618</c:v>
                </c:pt>
                <c:pt idx="5783">
                  <c:v>7493265.0300355013</c:v>
                </c:pt>
                <c:pt idx="5784">
                  <c:v>7494249.4222443821</c:v>
                </c:pt>
                <c:pt idx="5785">
                  <c:v>7493165.6184633989</c:v>
                </c:pt>
                <c:pt idx="5786">
                  <c:v>7493163.5570948813</c:v>
                </c:pt>
                <c:pt idx="5787">
                  <c:v>7493366.8809314659</c:v>
                </c:pt>
                <c:pt idx="5788">
                  <c:v>7494613.9205040038</c:v>
                </c:pt>
                <c:pt idx="5789">
                  <c:v>7493474.9670062233</c:v>
                </c:pt>
                <c:pt idx="5790">
                  <c:v>7493214.3624952547</c:v>
                </c:pt>
                <c:pt idx="5791">
                  <c:v>7493519.3867048156</c:v>
                </c:pt>
                <c:pt idx="5792">
                  <c:v>7493938.2015274186</c:v>
                </c:pt>
                <c:pt idx="5793">
                  <c:v>7493366.7452685963</c:v>
                </c:pt>
                <c:pt idx="5794">
                  <c:v>7493680.6454506386</c:v>
                </c:pt>
                <c:pt idx="5795">
                  <c:v>7493269.503171565</c:v>
                </c:pt>
                <c:pt idx="5796">
                  <c:v>7493372.5855308892</c:v>
                </c:pt>
                <c:pt idx="5797">
                  <c:v>7494301.1675773636</c:v>
                </c:pt>
                <c:pt idx="5798">
                  <c:v>7494612.3959551826</c:v>
                </c:pt>
                <c:pt idx="5799">
                  <c:v>7494093.5935361795</c:v>
                </c:pt>
                <c:pt idx="5800">
                  <c:v>7494247.9577752287</c:v>
                </c:pt>
                <c:pt idx="5801">
                  <c:v>7493269.845969867</c:v>
                </c:pt>
                <c:pt idx="5802">
                  <c:v>7493114.3237799769</c:v>
                </c:pt>
                <c:pt idx="5803">
                  <c:v>7493990.3424626524</c:v>
                </c:pt>
                <c:pt idx="5804">
                  <c:v>7493214.1851956127</c:v>
                </c:pt>
                <c:pt idx="5805">
                  <c:v>7493113.7506424841</c:v>
                </c:pt>
                <c:pt idx="5806">
                  <c:v>7493723.1836000141</c:v>
                </c:pt>
                <c:pt idx="5807">
                  <c:v>7493577.746027912</c:v>
                </c:pt>
                <c:pt idx="5808">
                  <c:v>7493629.6384186978</c:v>
                </c:pt>
                <c:pt idx="5809">
                  <c:v>7493629.1755352179</c:v>
                </c:pt>
                <c:pt idx="5810">
                  <c:v>7493114.9014763031</c:v>
                </c:pt>
                <c:pt idx="5811">
                  <c:v>7493732.1058723433</c:v>
                </c:pt>
                <c:pt idx="5812">
                  <c:v>7493886.099196285</c:v>
                </c:pt>
                <c:pt idx="5813">
                  <c:v>7493989.1656238232</c:v>
                </c:pt>
                <c:pt idx="5814">
                  <c:v>7494556.9517399259</c:v>
                </c:pt>
                <c:pt idx="5815">
                  <c:v>7494143.9168462818</c:v>
                </c:pt>
                <c:pt idx="5816">
                  <c:v>7493570.3791903639</c:v>
                </c:pt>
                <c:pt idx="5817">
                  <c:v>7494609.2552700238</c:v>
                </c:pt>
                <c:pt idx="5818">
                  <c:v>7493216.0118016796</c:v>
                </c:pt>
                <c:pt idx="5819">
                  <c:v>7493834.5844304655</c:v>
                </c:pt>
                <c:pt idx="5820">
                  <c:v>7493988.6032133326</c:v>
                </c:pt>
                <c:pt idx="5821">
                  <c:v>7494349.2085283594</c:v>
                </c:pt>
                <c:pt idx="5822">
                  <c:v>7493215.1967663635</c:v>
                </c:pt>
                <c:pt idx="5823">
                  <c:v>7493570.4822443807</c:v>
                </c:pt>
                <c:pt idx="5824">
                  <c:v>7493268.4921548786</c:v>
                </c:pt>
                <c:pt idx="5825">
                  <c:v>7493316.167540621</c:v>
                </c:pt>
                <c:pt idx="5826">
                  <c:v>7493268.1792118745</c:v>
                </c:pt>
                <c:pt idx="5827">
                  <c:v>7493825.0859463559</c:v>
                </c:pt>
                <c:pt idx="5828">
                  <c:v>7493367.0065206047</c:v>
                </c:pt>
                <c:pt idx="5829">
                  <c:v>7494452.5783908134</c:v>
                </c:pt>
                <c:pt idx="5830">
                  <c:v>7493319.8034138083</c:v>
                </c:pt>
                <c:pt idx="5831">
                  <c:v>7494556.0628943881</c:v>
                </c:pt>
                <c:pt idx="5832">
                  <c:v>7494921.2423310578</c:v>
                </c:pt>
                <c:pt idx="5833">
                  <c:v>7494712.760985164</c:v>
                </c:pt>
                <c:pt idx="5834">
                  <c:v>7493628.2983961795</c:v>
                </c:pt>
                <c:pt idx="5835">
                  <c:v>7493267.8657601019</c:v>
                </c:pt>
                <c:pt idx="5836">
                  <c:v>7493825.1737276893</c:v>
                </c:pt>
                <c:pt idx="5837">
                  <c:v>7493267.2836234318</c:v>
                </c:pt>
                <c:pt idx="5838">
                  <c:v>7493268.167808935</c:v>
                </c:pt>
                <c:pt idx="5839">
                  <c:v>7493214.9457996543</c:v>
                </c:pt>
                <c:pt idx="5840">
                  <c:v>7494709.867369798</c:v>
                </c:pt>
                <c:pt idx="5841">
                  <c:v>7493525.1418271698</c:v>
                </c:pt>
                <c:pt idx="5842">
                  <c:v>7493825.1158178737</c:v>
                </c:pt>
                <c:pt idx="5843">
                  <c:v>7493774.2608370548</c:v>
                </c:pt>
                <c:pt idx="5844">
                  <c:v>7493524.7771428553</c:v>
                </c:pt>
                <c:pt idx="5845">
                  <c:v>7493679.2779169278</c:v>
                </c:pt>
                <c:pt idx="5846">
                  <c:v>7493421.4554342916</c:v>
                </c:pt>
                <c:pt idx="5847">
                  <c:v>7494245.2520891307</c:v>
                </c:pt>
                <c:pt idx="5848">
                  <c:v>7493266.7019053577</c:v>
                </c:pt>
                <c:pt idx="5849">
                  <c:v>7493469.3109787237</c:v>
                </c:pt>
                <c:pt idx="5850">
                  <c:v>7494244.6640949585</c:v>
                </c:pt>
                <c:pt idx="5851">
                  <c:v>7494813.1447849814</c:v>
                </c:pt>
                <c:pt idx="5852">
                  <c:v>7494657.2326293262</c:v>
                </c:pt>
                <c:pt idx="5853">
                  <c:v>7493473.086647179</c:v>
                </c:pt>
                <c:pt idx="5854">
                  <c:v>7493421.764329548</c:v>
                </c:pt>
                <c:pt idx="5855">
                  <c:v>7493570.711965587</c:v>
                </c:pt>
                <c:pt idx="5856">
                  <c:v>7494090.0213988163</c:v>
                </c:pt>
                <c:pt idx="5857">
                  <c:v>7493469.6936447406</c:v>
                </c:pt>
                <c:pt idx="5858">
                  <c:v>7493419.4104854865</c:v>
                </c:pt>
                <c:pt idx="5859">
                  <c:v>7493420.5341967577</c:v>
                </c:pt>
                <c:pt idx="5860">
                  <c:v>7493621.8364549419</c:v>
                </c:pt>
                <c:pt idx="5861">
                  <c:v>7495071.1706009107</c:v>
                </c:pt>
                <c:pt idx="5862">
                  <c:v>7494655.7948454367</c:v>
                </c:pt>
                <c:pt idx="5863">
                  <c:v>7493723.5763626443</c:v>
                </c:pt>
                <c:pt idx="5864">
                  <c:v>7493418.4955367399</c:v>
                </c:pt>
                <c:pt idx="5865">
                  <c:v>7493575.4035632936</c:v>
                </c:pt>
                <c:pt idx="5866">
                  <c:v>7495176.1250114795</c:v>
                </c:pt>
                <c:pt idx="5867">
                  <c:v>7493780.4709224356</c:v>
                </c:pt>
                <c:pt idx="5868">
                  <c:v>7493986.0708309179</c:v>
                </c:pt>
                <c:pt idx="5869">
                  <c:v>7493831.8456966821</c:v>
                </c:pt>
                <c:pt idx="5870">
                  <c:v>7493978.2421533233</c:v>
                </c:pt>
                <c:pt idx="5871">
                  <c:v>7494500.7925950661</c:v>
                </c:pt>
                <c:pt idx="5872">
                  <c:v>7493876.4494683444</c:v>
                </c:pt>
                <c:pt idx="5873">
                  <c:v>7493520.896702297</c:v>
                </c:pt>
                <c:pt idx="5874">
                  <c:v>7495069.608867663</c:v>
                </c:pt>
                <c:pt idx="5875">
                  <c:v>7494655.0802729623</c:v>
                </c:pt>
                <c:pt idx="5876">
                  <c:v>7493774.8193732575</c:v>
                </c:pt>
                <c:pt idx="5877">
                  <c:v>7494242.4701317633</c:v>
                </c:pt>
                <c:pt idx="5878">
                  <c:v>7494233.0512520885</c:v>
                </c:pt>
                <c:pt idx="5879">
                  <c:v>7494860.4272095216</c:v>
                </c:pt>
                <c:pt idx="5880">
                  <c:v>7493876.6811258858</c:v>
                </c:pt>
                <c:pt idx="5881">
                  <c:v>7494551.167697642</c:v>
                </c:pt>
                <c:pt idx="5882">
                  <c:v>7493674.1154143848</c:v>
                </c:pt>
                <c:pt idx="5883">
                  <c:v>7495225.6035415269</c:v>
                </c:pt>
                <c:pt idx="5884">
                  <c:v>7494705.3839569017</c:v>
                </c:pt>
                <c:pt idx="5885">
                  <c:v>7494912.1376248151</c:v>
                </c:pt>
                <c:pt idx="5886">
                  <c:v>7494182.1419210657</c:v>
                </c:pt>
                <c:pt idx="5887">
                  <c:v>7493777.7645300357</c:v>
                </c:pt>
                <c:pt idx="5888">
                  <c:v>7493826.4492020532</c:v>
                </c:pt>
                <c:pt idx="5889">
                  <c:v>7494035.0351540344</c:v>
                </c:pt>
                <c:pt idx="5890">
                  <c:v>7494912.882899859</c:v>
                </c:pt>
                <c:pt idx="5891">
                  <c:v>7493826.2651234251</c:v>
                </c:pt>
                <c:pt idx="5892">
                  <c:v>7494029.5464947782</c:v>
                </c:pt>
                <c:pt idx="5893">
                  <c:v>7494241.4739267658</c:v>
                </c:pt>
                <c:pt idx="5894">
                  <c:v>7494138.5879513696</c:v>
                </c:pt>
                <c:pt idx="5895">
                  <c:v>7493777.4678365942</c:v>
                </c:pt>
                <c:pt idx="5896">
                  <c:v>7494549.9986916846</c:v>
                </c:pt>
                <c:pt idx="5897">
                  <c:v>7495275.0643811869</c:v>
                </c:pt>
                <c:pt idx="5898">
                  <c:v>7494086.7874827683</c:v>
                </c:pt>
                <c:pt idx="5899">
                  <c:v>7494034.6681969017</c:v>
                </c:pt>
                <c:pt idx="5900">
                  <c:v>7494335.0720431581</c:v>
                </c:pt>
                <c:pt idx="5901">
                  <c:v>7494189.1633512387</c:v>
                </c:pt>
                <c:pt idx="5902">
                  <c:v>7494343.9366134461</c:v>
                </c:pt>
                <c:pt idx="5903">
                  <c:v>7494549.4367360566</c:v>
                </c:pt>
                <c:pt idx="5904">
                  <c:v>7493979.6269446155</c:v>
                </c:pt>
                <c:pt idx="5905">
                  <c:v>7493878.6052234387</c:v>
                </c:pt>
                <c:pt idx="5906">
                  <c:v>7494034.3091916107</c:v>
                </c:pt>
                <c:pt idx="5907">
                  <c:v>7493982.3355422821</c:v>
                </c:pt>
                <c:pt idx="5908">
                  <c:v>7493878.3370974092</c:v>
                </c:pt>
                <c:pt idx="5909">
                  <c:v>7493980.8720672131</c:v>
                </c:pt>
                <c:pt idx="5910">
                  <c:v>7494033.9698174968</c:v>
                </c:pt>
                <c:pt idx="5911">
                  <c:v>7494805.5250332123</c:v>
                </c:pt>
                <c:pt idx="5912">
                  <c:v>7494445.4325043121</c:v>
                </c:pt>
                <c:pt idx="5913">
                  <c:v>7494386.3019514419</c:v>
                </c:pt>
                <c:pt idx="5914">
                  <c:v>7495273.4938228009</c:v>
                </c:pt>
                <c:pt idx="5915">
                  <c:v>7494032.1447190465</c:v>
                </c:pt>
                <c:pt idx="5916">
                  <c:v>7495531.5005803518</c:v>
                </c:pt>
                <c:pt idx="5917">
                  <c:v>7494599.3885995159</c:v>
                </c:pt>
                <c:pt idx="5918">
                  <c:v>7494284.9024573937</c:v>
                </c:pt>
                <c:pt idx="5919">
                  <c:v>7495113.9663885739</c:v>
                </c:pt>
                <c:pt idx="5920">
                  <c:v>7494959.6740839845</c:v>
                </c:pt>
                <c:pt idx="5921">
                  <c:v>7495271.936610532</c:v>
                </c:pt>
                <c:pt idx="5922">
                  <c:v>7494234.0573707968</c:v>
                </c:pt>
                <c:pt idx="5923">
                  <c:v>7495165.6374678444</c:v>
                </c:pt>
                <c:pt idx="5924">
                  <c:v>7494185.9913229952</c:v>
                </c:pt>
                <c:pt idx="5925">
                  <c:v>7495062.2877335316</c:v>
                </c:pt>
                <c:pt idx="5926">
                  <c:v>7494234.5963743553</c:v>
                </c:pt>
                <c:pt idx="5927">
                  <c:v>7494135.614524154</c:v>
                </c:pt>
                <c:pt idx="5928">
                  <c:v>7495321.5908139227</c:v>
                </c:pt>
                <c:pt idx="5929">
                  <c:v>7494286.0354241803</c:v>
                </c:pt>
                <c:pt idx="5930">
                  <c:v>7495269.7606411399</c:v>
                </c:pt>
                <c:pt idx="5931">
                  <c:v>7494845.0850039423</c:v>
                </c:pt>
                <c:pt idx="5932">
                  <c:v>7494437.8854010263</c:v>
                </c:pt>
                <c:pt idx="5933">
                  <c:v>7495787.8912032908</c:v>
                </c:pt>
                <c:pt idx="5934">
                  <c:v>7495268.2772583999</c:v>
                </c:pt>
                <c:pt idx="5935">
                  <c:v>7495008.3360524885</c:v>
                </c:pt>
                <c:pt idx="5936">
                  <c:v>7494699.4742604038</c:v>
                </c:pt>
                <c:pt idx="5937">
                  <c:v>7494956.8197841635</c:v>
                </c:pt>
                <c:pt idx="5938">
                  <c:v>7494647.294424546</c:v>
                </c:pt>
                <c:pt idx="5939">
                  <c:v>7494540.3674074635</c:v>
                </c:pt>
                <c:pt idx="5940">
                  <c:v>7494440.0815002052</c:v>
                </c:pt>
                <c:pt idx="5941">
                  <c:v>7494852.8849844458</c:v>
                </c:pt>
                <c:pt idx="5942">
                  <c:v>7495784.8805507934</c:v>
                </c:pt>
                <c:pt idx="5943">
                  <c:v>7494896.3563686451</c:v>
                </c:pt>
                <c:pt idx="5944">
                  <c:v>7495006.7996480893</c:v>
                </c:pt>
                <c:pt idx="5945">
                  <c:v>7494693.1714685531</c:v>
                </c:pt>
                <c:pt idx="5946">
                  <c:v>7494542.343644985</c:v>
                </c:pt>
                <c:pt idx="5947">
                  <c:v>7494896.5842312602</c:v>
                </c:pt>
                <c:pt idx="5948">
                  <c:v>7495366.9621644886</c:v>
                </c:pt>
                <c:pt idx="5949">
                  <c:v>7495523.9222810287</c:v>
                </c:pt>
                <c:pt idx="5950">
                  <c:v>7494643.7747771731</c:v>
                </c:pt>
                <c:pt idx="5951">
                  <c:v>7494845.7143631727</c:v>
                </c:pt>
                <c:pt idx="5952">
                  <c:v>7494695.6142277243</c:v>
                </c:pt>
                <c:pt idx="5953">
                  <c:v>7495419.1826350791</c:v>
                </c:pt>
                <c:pt idx="5954">
                  <c:v>7495202.1351519357</c:v>
                </c:pt>
                <c:pt idx="5955">
                  <c:v>7495263.8246092275</c:v>
                </c:pt>
                <c:pt idx="5956">
                  <c:v>7494696.5261809109</c:v>
                </c:pt>
                <c:pt idx="5957">
                  <c:v>7494798.8368360018</c:v>
                </c:pt>
                <c:pt idx="5958">
                  <c:v>7494795.7407539561</c:v>
                </c:pt>
                <c:pt idx="5959">
                  <c:v>7495456.9768741494</c:v>
                </c:pt>
                <c:pt idx="5960">
                  <c:v>7495366.370185026</c:v>
                </c:pt>
                <c:pt idx="5961">
                  <c:v>7494747.2017379813</c:v>
                </c:pt>
                <c:pt idx="5962">
                  <c:v>7495210.2754094051</c:v>
                </c:pt>
                <c:pt idx="5963">
                  <c:v>7494847.2130066305</c:v>
                </c:pt>
                <c:pt idx="5964">
                  <c:v>7494848.8835217431</c:v>
                </c:pt>
                <c:pt idx="5965">
                  <c:v>7494901.1536327377</c:v>
                </c:pt>
                <c:pt idx="5966">
                  <c:v>7495507.9435485946</c:v>
                </c:pt>
                <c:pt idx="5967">
                  <c:v>7495151.4429975776</c:v>
                </c:pt>
                <c:pt idx="5968">
                  <c:v>7495780.4290592261</c:v>
                </c:pt>
                <c:pt idx="5969">
                  <c:v>7495364.7265249118</c:v>
                </c:pt>
                <c:pt idx="5970">
                  <c:v>7494898.4672006527</c:v>
                </c:pt>
                <c:pt idx="5971">
                  <c:v>7495571.4968012217</c:v>
                </c:pt>
                <c:pt idx="5972">
                  <c:v>7495355.2164415848</c:v>
                </c:pt>
                <c:pt idx="5973">
                  <c:v>7495049.9731908645</c:v>
                </c:pt>
                <c:pt idx="5974">
                  <c:v>7495609.9639169397</c:v>
                </c:pt>
                <c:pt idx="5975">
                  <c:v>7495208.1927332971</c:v>
                </c:pt>
                <c:pt idx="5976">
                  <c:v>7495518.206335701</c:v>
                </c:pt>
                <c:pt idx="5977">
                  <c:v>7495311.3537675953</c:v>
                </c:pt>
                <c:pt idx="5978">
                  <c:v>7496092.2550287088</c:v>
                </c:pt>
                <c:pt idx="5979">
                  <c:v>7495156.8167090556</c:v>
                </c:pt>
                <c:pt idx="5980">
                  <c:v>7495711.9263938703</c:v>
                </c:pt>
                <c:pt idx="5981">
                  <c:v>7495254.1145591754</c:v>
                </c:pt>
                <c:pt idx="5982">
                  <c:v>7496195.7039531954</c:v>
                </c:pt>
                <c:pt idx="5983">
                  <c:v>7495413.7645049458</c:v>
                </c:pt>
                <c:pt idx="5984">
                  <c:v>7495985.6600462999</c:v>
                </c:pt>
                <c:pt idx="5985">
                  <c:v>7495827.7271088278</c:v>
                </c:pt>
                <c:pt idx="5986">
                  <c:v>7495880.0737962825</c:v>
                </c:pt>
                <c:pt idx="5987">
                  <c:v>7495355.6658372553</c:v>
                </c:pt>
                <c:pt idx="5988">
                  <c:v>7495931.7827213937</c:v>
                </c:pt>
                <c:pt idx="5989">
                  <c:v>7495933.348622066</c:v>
                </c:pt>
                <c:pt idx="5990">
                  <c:v>7495516.6797081223</c:v>
                </c:pt>
                <c:pt idx="5991">
                  <c:v>7495412.9180745492</c:v>
                </c:pt>
                <c:pt idx="5992">
                  <c:v>7496089.1749070864</c:v>
                </c:pt>
                <c:pt idx="5993">
                  <c:v>7495153.9785144525</c:v>
                </c:pt>
                <c:pt idx="5994">
                  <c:v>7495619.1502896314</c:v>
                </c:pt>
                <c:pt idx="5995">
                  <c:v>7495256.5273271818</c:v>
                </c:pt>
                <c:pt idx="5996">
                  <c:v>7495411.4139001127</c:v>
                </c:pt>
                <c:pt idx="5997">
                  <c:v>7495305.9101405954</c:v>
                </c:pt>
                <c:pt idx="5998">
                  <c:v>7495610.4015548201</c:v>
                </c:pt>
                <c:pt idx="5999">
                  <c:v>7496191.1444863752</c:v>
                </c:pt>
                <c:pt idx="6000">
                  <c:v>7495514.509027876</c:v>
                </c:pt>
                <c:pt idx="6001">
                  <c:v>7495306.1542209322</c:v>
                </c:pt>
                <c:pt idx="6002">
                  <c:v>7495814.2749088081</c:v>
                </c:pt>
                <c:pt idx="6003">
                  <c:v>7495458.4579352057</c:v>
                </c:pt>
                <c:pt idx="6004">
                  <c:v>7495559.7756708367</c:v>
                </c:pt>
                <c:pt idx="6005">
                  <c:v>7495824.6562274862</c:v>
                </c:pt>
                <c:pt idx="6006">
                  <c:v>7495408.4015703304</c:v>
                </c:pt>
                <c:pt idx="6007">
                  <c:v>7496085.4507030239</c:v>
                </c:pt>
                <c:pt idx="6008">
                  <c:v>7495459.6651752247</c:v>
                </c:pt>
                <c:pt idx="6009">
                  <c:v>7495615.7320759837</c:v>
                </c:pt>
                <c:pt idx="6010">
                  <c:v>7496083.3034155518</c:v>
                </c:pt>
                <c:pt idx="6011">
                  <c:v>7495763.5036920849</c:v>
                </c:pt>
                <c:pt idx="6012">
                  <c:v>7495615.0315415552</c:v>
                </c:pt>
                <c:pt idx="6013">
                  <c:v>7496132.9476104677</c:v>
                </c:pt>
                <c:pt idx="6014">
                  <c:v>7496068.9804152716</c:v>
                </c:pt>
                <c:pt idx="6015">
                  <c:v>7495614.6984245051</c:v>
                </c:pt>
                <c:pt idx="6016">
                  <c:v>7495560.6510817381</c:v>
                </c:pt>
                <c:pt idx="6017">
                  <c:v>7495821.6632741969</c:v>
                </c:pt>
                <c:pt idx="6018">
                  <c:v>7496030.3185475161</c:v>
                </c:pt>
                <c:pt idx="6019">
                  <c:v>7495614.3766102139</c:v>
                </c:pt>
                <c:pt idx="6020">
                  <c:v>7495712.9062680574</c:v>
                </c:pt>
                <c:pt idx="6021">
                  <c:v>7496221.8835950978</c:v>
                </c:pt>
                <c:pt idx="6022">
                  <c:v>7496029.1566083152</c:v>
                </c:pt>
                <c:pt idx="6023">
                  <c:v>7495967.1624597525</c:v>
                </c:pt>
                <c:pt idx="6024">
                  <c:v>7495821.2288291035</c:v>
                </c:pt>
                <c:pt idx="6025">
                  <c:v>7496131.7030432448</c:v>
                </c:pt>
                <c:pt idx="6026">
                  <c:v>7495713.2400231073</c:v>
                </c:pt>
                <c:pt idx="6027">
                  <c:v>7496222.0469987746</c:v>
                </c:pt>
                <c:pt idx="6028">
                  <c:v>7495664.7551080519</c:v>
                </c:pt>
                <c:pt idx="6029">
                  <c:v>7495717.3447066015</c:v>
                </c:pt>
                <c:pt idx="6030">
                  <c:v>7496498.531184338</c:v>
                </c:pt>
                <c:pt idx="6031">
                  <c:v>7495814.749238072</c:v>
                </c:pt>
                <c:pt idx="6032">
                  <c:v>7495922.7974648401</c:v>
                </c:pt>
                <c:pt idx="6033">
                  <c:v>7495663.1075097471</c:v>
                </c:pt>
                <c:pt idx="6034">
                  <c:v>7495715.1726720026</c:v>
                </c:pt>
                <c:pt idx="6035">
                  <c:v>7496495.4273824953</c:v>
                </c:pt>
                <c:pt idx="6036">
                  <c:v>7496337.5175140304</c:v>
                </c:pt>
                <c:pt idx="6037">
                  <c:v>7495767.0364566185</c:v>
                </c:pt>
                <c:pt idx="6038">
                  <c:v>7495973.3981728554</c:v>
                </c:pt>
                <c:pt idx="6039">
                  <c:v>7496441.5512036737</c:v>
                </c:pt>
                <c:pt idx="6040">
                  <c:v>7495973.0231945757</c:v>
                </c:pt>
                <c:pt idx="6041">
                  <c:v>7496440.1620032229</c:v>
                </c:pt>
                <c:pt idx="6042">
                  <c:v>7495765.6187513936</c:v>
                </c:pt>
                <c:pt idx="6043">
                  <c:v>7496180.4684009682</c:v>
                </c:pt>
                <c:pt idx="6044">
                  <c:v>7495764.8514645621</c:v>
                </c:pt>
                <c:pt idx="6045">
                  <c:v>7495815.4148953743</c:v>
                </c:pt>
                <c:pt idx="6046">
                  <c:v>7496756.4320294252</c:v>
                </c:pt>
                <c:pt idx="6047">
                  <c:v>7496069.4731326476</c:v>
                </c:pt>
                <c:pt idx="6048">
                  <c:v>7496335.6139669511</c:v>
                </c:pt>
                <c:pt idx="6049">
                  <c:v>7495816.3447283776</c:v>
                </c:pt>
                <c:pt idx="6050">
                  <c:v>7496230.9549741149</c:v>
                </c:pt>
                <c:pt idx="6051">
                  <c:v>7496597.3656175323</c:v>
                </c:pt>
                <c:pt idx="6052">
                  <c:v>7496128.0102360845</c:v>
                </c:pt>
                <c:pt idx="6053">
                  <c:v>7496171.348540605</c:v>
                </c:pt>
                <c:pt idx="6054">
                  <c:v>7495765.8869365342</c:v>
                </c:pt>
                <c:pt idx="6055">
                  <c:v>7495920.9619723428</c:v>
                </c:pt>
                <c:pt idx="6056">
                  <c:v>7496542.7893618438</c:v>
                </c:pt>
                <c:pt idx="6057">
                  <c:v>7496754.9304462019</c:v>
                </c:pt>
                <c:pt idx="6058">
                  <c:v>7495972.6403182717</c:v>
                </c:pt>
                <c:pt idx="6059">
                  <c:v>7495917.214555027</c:v>
                </c:pt>
                <c:pt idx="6060">
                  <c:v>7495815.6166525437</c:v>
                </c:pt>
                <c:pt idx="6061">
                  <c:v>7496334.4645833531</c:v>
                </c:pt>
                <c:pt idx="6062">
                  <c:v>7496438.1614697557</c:v>
                </c:pt>
                <c:pt idx="6063">
                  <c:v>7495917.0391369639</c:v>
                </c:pt>
                <c:pt idx="6064">
                  <c:v>7496171.2401517313</c:v>
                </c:pt>
                <c:pt idx="6065">
                  <c:v>7495967.8764528874</c:v>
                </c:pt>
                <c:pt idx="6066">
                  <c:v>7496544.2130455896</c:v>
                </c:pt>
                <c:pt idx="6067">
                  <c:v>7496023.2796459934</c:v>
                </c:pt>
                <c:pt idx="6068">
                  <c:v>7496375.0326403826</c:v>
                </c:pt>
                <c:pt idx="6069">
                  <c:v>7496476.8905922491</c:v>
                </c:pt>
                <c:pt idx="6070">
                  <c:v>7496909.3660118552</c:v>
                </c:pt>
                <c:pt idx="6071">
                  <c:v>7495970.7006496405</c:v>
                </c:pt>
                <c:pt idx="6072">
                  <c:v>7496425.9493838698</c:v>
                </c:pt>
                <c:pt idx="6073">
                  <c:v>7496332.42660644</c:v>
                </c:pt>
                <c:pt idx="6074">
                  <c:v>7495971.3021309795</c:v>
                </c:pt>
                <c:pt idx="6075">
                  <c:v>7495919.1349646319</c:v>
                </c:pt>
                <c:pt idx="6076">
                  <c:v>7496384.8901219377</c:v>
                </c:pt>
                <c:pt idx="6077">
                  <c:v>7495919.4138119258</c:v>
                </c:pt>
                <c:pt idx="6078">
                  <c:v>7496591.7245437158</c:v>
                </c:pt>
                <c:pt idx="6079">
                  <c:v>7496125.9700685116</c:v>
                </c:pt>
                <c:pt idx="6080">
                  <c:v>7496487.9584610341</c:v>
                </c:pt>
                <c:pt idx="6081">
                  <c:v>7496280.5077143759</c:v>
                </c:pt>
                <c:pt idx="6082">
                  <c:v>7496426.1196356313</c:v>
                </c:pt>
                <c:pt idx="6083">
                  <c:v>7496171.5813904386</c:v>
                </c:pt>
                <c:pt idx="6084">
                  <c:v>7496629.8494157474</c:v>
                </c:pt>
                <c:pt idx="6085">
                  <c:v>7496022.60301896</c:v>
                </c:pt>
                <c:pt idx="6086">
                  <c:v>7496434.8636620026</c:v>
                </c:pt>
                <c:pt idx="6087">
                  <c:v>7496331.0721040219</c:v>
                </c:pt>
                <c:pt idx="6088">
                  <c:v>7496797.6589349648</c:v>
                </c:pt>
                <c:pt idx="6089">
                  <c:v>7496799.9069252154</c:v>
                </c:pt>
                <c:pt idx="6090">
                  <c:v>7496578.935923378</c:v>
                </c:pt>
                <c:pt idx="6091">
                  <c:v>7496434.3700025976</c:v>
                </c:pt>
                <c:pt idx="6092">
                  <c:v>7496222.5741010671</c:v>
                </c:pt>
                <c:pt idx="6093">
                  <c:v>7496955.7257001996</c:v>
                </c:pt>
                <c:pt idx="6094">
                  <c:v>7496279.669774944</c:v>
                </c:pt>
                <c:pt idx="6095">
                  <c:v>7497162.7495793262</c:v>
                </c:pt>
                <c:pt idx="6096">
                  <c:v>7496375.324473694</c:v>
                </c:pt>
                <c:pt idx="6097">
                  <c:v>7496020.5733200461</c:v>
                </c:pt>
                <c:pt idx="6098">
                  <c:v>7497059.2368725818</c:v>
                </c:pt>
                <c:pt idx="6099">
                  <c:v>7496020.3071319498</c:v>
                </c:pt>
                <c:pt idx="6100">
                  <c:v>7496021.9736275859</c:v>
                </c:pt>
                <c:pt idx="6101">
                  <c:v>7496382.8917602049</c:v>
                </c:pt>
                <c:pt idx="6102">
                  <c:v>7496796.9376262017</c:v>
                </c:pt>
                <c:pt idx="6103">
                  <c:v>7497005.1390529424</c:v>
                </c:pt>
                <c:pt idx="6104">
                  <c:v>7496279.2871659361</c:v>
                </c:pt>
                <c:pt idx="6105">
                  <c:v>7496952.021746221</c:v>
                </c:pt>
                <c:pt idx="6106">
                  <c:v>7496629.8773241043</c:v>
                </c:pt>
                <c:pt idx="6107">
                  <c:v>7496640.3149504904</c:v>
                </c:pt>
                <c:pt idx="6108">
                  <c:v>7496692.4085426629</c:v>
                </c:pt>
                <c:pt idx="6109">
                  <c:v>7496952.8108948655</c:v>
                </c:pt>
                <c:pt idx="6110">
                  <c:v>7496537.2796982909</c:v>
                </c:pt>
                <c:pt idx="6111">
                  <c:v>7496579.0122863119</c:v>
                </c:pt>
                <c:pt idx="6112">
                  <c:v>7496324.4385228185</c:v>
                </c:pt>
                <c:pt idx="6113">
                  <c:v>7496847.2270660456</c:v>
                </c:pt>
                <c:pt idx="6114">
                  <c:v>7496381.6320951395</c:v>
                </c:pt>
                <c:pt idx="6115">
                  <c:v>7496171.8427403783</c:v>
                </c:pt>
                <c:pt idx="6116">
                  <c:v>7496172.1732128095</c:v>
                </c:pt>
                <c:pt idx="6117">
                  <c:v>7496477.2065247325</c:v>
                </c:pt>
                <c:pt idx="6118">
                  <c:v>7496123.3706473047</c:v>
                </c:pt>
                <c:pt idx="6119">
                  <c:v>7496639.749751729</c:v>
                </c:pt>
                <c:pt idx="6120">
                  <c:v>7496123.6543250894</c:v>
                </c:pt>
                <c:pt idx="6121">
                  <c:v>7496123.9488524823</c:v>
                </c:pt>
                <c:pt idx="6122">
                  <c:v>7496124.5616702847</c:v>
                </c:pt>
                <c:pt idx="6123">
                  <c:v>7496070.5686903801</c:v>
                </c:pt>
                <c:pt idx="6124">
                  <c:v>7496846.5419012466</c:v>
                </c:pt>
                <c:pt idx="6125">
                  <c:v>7496171.9954812117</c:v>
                </c:pt>
                <c:pt idx="6126">
                  <c:v>7496898.1861097338</c:v>
                </c:pt>
                <c:pt idx="6127">
                  <c:v>7496121.7866555192</c:v>
                </c:pt>
                <c:pt idx="6128">
                  <c:v>7496226.8674582299</c:v>
                </c:pt>
                <c:pt idx="6129">
                  <c:v>7496278.1918414561</c:v>
                </c:pt>
                <c:pt idx="6130">
                  <c:v>7497317.0879913718</c:v>
                </c:pt>
                <c:pt idx="6131">
                  <c:v>7496433.8392629642</c:v>
                </c:pt>
                <c:pt idx="6132">
                  <c:v>7496124.244654512</c:v>
                </c:pt>
                <c:pt idx="6133">
                  <c:v>7496222.689522258</c:v>
                </c:pt>
                <c:pt idx="6134">
                  <c:v>7497053.188242225</c:v>
                </c:pt>
                <c:pt idx="6135">
                  <c:v>7496845.9153465591</c:v>
                </c:pt>
                <c:pt idx="6136">
                  <c:v>7496630.0967796454</c:v>
                </c:pt>
                <c:pt idx="6137">
                  <c:v>7496123.0817632275</c:v>
                </c:pt>
                <c:pt idx="6138">
                  <c:v>7496122.022850004</c:v>
                </c:pt>
                <c:pt idx="6139">
                  <c:v>7496121.3548705466</c:v>
                </c:pt>
                <c:pt idx="6140">
                  <c:v>7496484.3894103598</c:v>
                </c:pt>
                <c:pt idx="6141">
                  <c:v>7496223.5479825828</c:v>
                </c:pt>
                <c:pt idx="6142">
                  <c:v>7496380.8730003238</c:v>
                </c:pt>
                <c:pt idx="6143">
                  <c:v>7496793.7703177417</c:v>
                </c:pt>
                <c:pt idx="6144">
                  <c:v>7496224.8000349747</c:v>
                </c:pt>
                <c:pt idx="6145">
                  <c:v>7496223.157358937</c:v>
                </c:pt>
                <c:pt idx="6146">
                  <c:v>7497210.5197965996</c:v>
                </c:pt>
                <c:pt idx="6147">
                  <c:v>7496273.824172793</c:v>
                </c:pt>
                <c:pt idx="6148">
                  <c:v>7496793.2165497104</c:v>
                </c:pt>
                <c:pt idx="6149">
                  <c:v>7497365.022823967</c:v>
                </c:pt>
                <c:pt idx="6150">
                  <c:v>7496122.5333286664</c:v>
                </c:pt>
                <c:pt idx="6151">
                  <c:v>7496329.5081404494</c:v>
                </c:pt>
                <c:pt idx="6152">
                  <c:v>7496690.1931839501</c:v>
                </c:pt>
                <c:pt idx="6153">
                  <c:v>7496587.2520549111</c:v>
                </c:pt>
                <c:pt idx="6154">
                  <c:v>7496845.290440632</c:v>
                </c:pt>
                <c:pt idx="6155">
                  <c:v>7496381.2176510664</c:v>
                </c:pt>
                <c:pt idx="6156">
                  <c:v>7497051.7646010825</c:v>
                </c:pt>
                <c:pt idx="6157">
                  <c:v>7496630.0943800807</c:v>
                </c:pt>
                <c:pt idx="6158">
                  <c:v>7496483.9579688627</c:v>
                </c:pt>
                <c:pt idx="6159">
                  <c:v>7497052.4127891492</c:v>
                </c:pt>
                <c:pt idx="6160">
                  <c:v>7497155.8243457759</c:v>
                </c:pt>
                <c:pt idx="6161">
                  <c:v>7496681.1831774302</c:v>
                </c:pt>
                <c:pt idx="6162">
                  <c:v>7497417.5032320684</c:v>
                </c:pt>
                <c:pt idx="6163">
                  <c:v>7496689.6951116156</c:v>
                </c:pt>
                <c:pt idx="6164">
                  <c:v>7496174.0557391215</c:v>
                </c:pt>
                <c:pt idx="6165">
                  <c:v>7496833.9118120875</c:v>
                </c:pt>
                <c:pt idx="6166">
                  <c:v>7496477.5319803245</c:v>
                </c:pt>
                <c:pt idx="6167">
                  <c:v>7496324.9660120476</c:v>
                </c:pt>
                <c:pt idx="6168">
                  <c:v>7496329.4885731163</c:v>
                </c:pt>
                <c:pt idx="6169">
                  <c:v>7496528.4083856679</c:v>
                </c:pt>
                <c:pt idx="6170">
                  <c:v>7496172.3353391178</c:v>
                </c:pt>
                <c:pt idx="6171">
                  <c:v>7496225.3217649488</c:v>
                </c:pt>
                <c:pt idx="6172">
                  <c:v>7496947.8209874621</c:v>
                </c:pt>
                <c:pt idx="6173">
                  <c:v>7497206.0598675925</c:v>
                </c:pt>
                <c:pt idx="6174">
                  <c:v>7496224.7761686416</c:v>
                </c:pt>
                <c:pt idx="6175">
                  <c:v>7496275.2397275288</c:v>
                </c:pt>
                <c:pt idx="6176">
                  <c:v>7496225.8921822989</c:v>
                </c:pt>
                <c:pt idx="6177">
                  <c:v>7496380.1315482566</c:v>
                </c:pt>
                <c:pt idx="6178">
                  <c:v>7497258.5575326104</c:v>
                </c:pt>
                <c:pt idx="6179">
                  <c:v>7496935.8237269437</c:v>
                </c:pt>
                <c:pt idx="6180">
                  <c:v>7496782.990329396</c:v>
                </c:pt>
                <c:pt idx="6181">
                  <c:v>7496884.854948842</c:v>
                </c:pt>
                <c:pt idx="6182">
                  <c:v>7496843.6174016651</c:v>
                </c:pt>
                <c:pt idx="6183">
                  <c:v>7496274.9778826023</c:v>
                </c:pt>
                <c:pt idx="6184">
                  <c:v>7496946.664476797</c:v>
                </c:pt>
                <c:pt idx="6185">
                  <c:v>7496379.7924157791</c:v>
                </c:pt>
                <c:pt idx="6186">
                  <c:v>7496477.6489051953</c:v>
                </c:pt>
                <c:pt idx="6187">
                  <c:v>7497361.8079605168</c:v>
                </c:pt>
                <c:pt idx="6188">
                  <c:v>7496379.4716946371</c:v>
                </c:pt>
                <c:pt idx="6189">
                  <c:v>7496277.1709949123</c:v>
                </c:pt>
                <c:pt idx="6190">
                  <c:v>7497516.3343667705</c:v>
                </c:pt>
                <c:pt idx="6191">
                  <c:v>7496935.8505357997</c:v>
                </c:pt>
                <c:pt idx="6192">
                  <c:v>7497101.3645673776</c:v>
                </c:pt>
                <c:pt idx="6193">
                  <c:v>7496884.9064416606</c:v>
                </c:pt>
                <c:pt idx="6194">
                  <c:v>7496274.7335594716</c:v>
                </c:pt>
                <c:pt idx="6195">
                  <c:v>7496681.2790973522</c:v>
                </c:pt>
                <c:pt idx="6196">
                  <c:v>7497204.6430632081</c:v>
                </c:pt>
                <c:pt idx="6197">
                  <c:v>7497519.3693862027</c:v>
                </c:pt>
                <c:pt idx="6198">
                  <c:v>7496376.9585226318</c:v>
                </c:pt>
                <c:pt idx="6199">
                  <c:v>7496477.6450435128</c:v>
                </c:pt>
                <c:pt idx="6200">
                  <c:v>7497673.829827711</c:v>
                </c:pt>
                <c:pt idx="6201">
                  <c:v>7497205.2894221777</c:v>
                </c:pt>
                <c:pt idx="6202">
                  <c:v>7496636.8795381729</c:v>
                </c:pt>
                <c:pt idx="6203">
                  <c:v>7496783.0763820559</c:v>
                </c:pt>
                <c:pt idx="6204">
                  <c:v>7496945.5732491892</c:v>
                </c:pt>
                <c:pt idx="6205">
                  <c:v>7496842.6127076959</c:v>
                </c:pt>
                <c:pt idx="6206">
                  <c:v>7496325.5022953302</c:v>
                </c:pt>
                <c:pt idx="6207">
                  <c:v>7496585.4982076716</c:v>
                </c:pt>
                <c:pt idx="6208">
                  <c:v>7496533.7798784077</c:v>
                </c:pt>
                <c:pt idx="6209">
                  <c:v>7496276.5665860781</c:v>
                </c:pt>
                <c:pt idx="6210">
                  <c:v>7496630.5079015223</c:v>
                </c:pt>
                <c:pt idx="6211">
                  <c:v>7496884.9801894538</c:v>
                </c:pt>
                <c:pt idx="6212">
                  <c:v>7496534.1356792962</c:v>
                </c:pt>
                <c:pt idx="6213">
                  <c:v>7496477.9354271097</c:v>
                </c:pt>
                <c:pt idx="6214">
                  <c:v>7497049.1562953219</c:v>
                </c:pt>
                <c:pt idx="6215">
                  <c:v>7496326.2060081279</c:v>
                </c:pt>
                <c:pt idx="6216">
                  <c:v>7496843.0697497353</c:v>
                </c:pt>
                <c:pt idx="6217">
                  <c:v>7497307.941449902</c:v>
                </c:pt>
                <c:pt idx="6218">
                  <c:v>7496478.1011240976</c:v>
                </c:pt>
                <c:pt idx="6219">
                  <c:v>7496377.9868575251</c:v>
                </c:pt>
                <c:pt idx="6220">
                  <c:v>7496790.6732848296</c:v>
                </c:pt>
                <c:pt idx="6221">
                  <c:v>7497203.936463044</c:v>
                </c:pt>
                <c:pt idx="6222">
                  <c:v>7497619.7769089276</c:v>
                </c:pt>
                <c:pt idx="6223">
                  <c:v>7496431.0738292709</c:v>
                </c:pt>
                <c:pt idx="6224">
                  <c:v>7496688.2478788821</c:v>
                </c:pt>
                <c:pt idx="6225">
                  <c:v>7497037.8151724711</c:v>
                </c:pt>
                <c:pt idx="6226">
                  <c:v>7496427.2837867551</c:v>
                </c:pt>
                <c:pt idx="6227">
                  <c:v>7496376.7059047995</c:v>
                </c:pt>
                <c:pt idx="6228">
                  <c:v>7496783.1651567835</c:v>
                </c:pt>
                <c:pt idx="6229">
                  <c:v>7497048.5788606247</c:v>
                </c:pt>
                <c:pt idx="6230">
                  <c:v>7496630.3865683386</c:v>
                </c:pt>
                <c:pt idx="6231">
                  <c:v>7497410.6152051166</c:v>
                </c:pt>
                <c:pt idx="6232">
                  <c:v>7497099.0267206337</c:v>
                </c:pt>
                <c:pt idx="6233">
                  <c:v>7496428.709303258</c:v>
                </c:pt>
                <c:pt idx="6234">
                  <c:v>7496842.1015337696</c:v>
                </c:pt>
                <c:pt idx="6235">
                  <c:v>7497202.6695871633</c:v>
                </c:pt>
                <c:pt idx="6236">
                  <c:v>7497774.2491641222</c:v>
                </c:pt>
                <c:pt idx="6237">
                  <c:v>7497514.6722850474</c:v>
                </c:pt>
                <c:pt idx="6238">
                  <c:v>7496481.415117708</c:v>
                </c:pt>
                <c:pt idx="6239">
                  <c:v>7496480.520830513</c:v>
                </c:pt>
                <c:pt idx="6240">
                  <c:v>7497618.2023981418</c:v>
                </c:pt>
                <c:pt idx="6241">
                  <c:v>7496841.216771421</c:v>
                </c:pt>
                <c:pt idx="6242">
                  <c:v>7496481.1054235045</c:v>
                </c:pt>
                <c:pt idx="6243">
                  <c:v>7496429.2384565445</c:v>
                </c:pt>
                <c:pt idx="6244">
                  <c:v>7496686.7173574427</c:v>
                </c:pt>
                <c:pt idx="6245">
                  <c:v>7496789.802908767</c:v>
                </c:pt>
                <c:pt idx="6246">
                  <c:v>7497721.6909915404</c:v>
                </c:pt>
                <c:pt idx="6247">
                  <c:v>7497459.5007266086</c:v>
                </c:pt>
                <c:pt idx="6248">
                  <c:v>7496783.2629021788</c:v>
                </c:pt>
                <c:pt idx="6249">
                  <c:v>7496738.4192939969</c:v>
                </c:pt>
                <c:pt idx="6250">
                  <c:v>7497877.6684403019</c:v>
                </c:pt>
                <c:pt idx="6251">
                  <c:v>7497254.2193712508</c:v>
                </c:pt>
                <c:pt idx="6252">
                  <c:v>7496530.4193829168</c:v>
                </c:pt>
                <c:pt idx="6253">
                  <c:v>7496943.6034173639</c:v>
                </c:pt>
                <c:pt idx="6254">
                  <c:v>7497097.971431152</c:v>
                </c:pt>
                <c:pt idx="6255">
                  <c:v>7496634.6949554002</c:v>
                </c:pt>
                <c:pt idx="6256">
                  <c:v>7496630.7560103247</c:v>
                </c:pt>
                <c:pt idx="6257">
                  <c:v>7497511.810212817</c:v>
                </c:pt>
                <c:pt idx="6258">
                  <c:v>7496682.0681731496</c:v>
                </c:pt>
                <c:pt idx="6259">
                  <c:v>7496783.484177663</c:v>
                </c:pt>
                <c:pt idx="6260">
                  <c:v>7497615.2972715544</c:v>
                </c:pt>
                <c:pt idx="6261">
                  <c:v>7496834.364590087</c:v>
                </c:pt>
                <c:pt idx="6262">
                  <c:v>7496633.7697016262</c:v>
                </c:pt>
                <c:pt idx="6263">
                  <c:v>7497139.8330213372</c:v>
                </c:pt>
                <c:pt idx="6264">
                  <c:v>7497038.0510249492</c:v>
                </c:pt>
                <c:pt idx="6265">
                  <c:v>7497088.8879405418</c:v>
                </c:pt>
                <c:pt idx="6266">
                  <c:v>7496936.2486177431</c:v>
                </c:pt>
                <c:pt idx="6267">
                  <c:v>7496783.8899456915</c:v>
                </c:pt>
                <c:pt idx="6268">
                  <c:v>7497458.7834584415</c:v>
                </c:pt>
                <c:pt idx="6269">
                  <c:v>7496890.3049498843</c:v>
                </c:pt>
                <c:pt idx="6270">
                  <c:v>7497665.4594776435</c:v>
                </c:pt>
                <c:pt idx="6271">
                  <c:v>7497354.4394071084</c:v>
                </c:pt>
                <c:pt idx="6272">
                  <c:v>7496889.9649619088</c:v>
                </c:pt>
                <c:pt idx="6273">
                  <c:v>7496992.9928075373</c:v>
                </c:pt>
                <c:pt idx="6274">
                  <c:v>7497822.0431597047</c:v>
                </c:pt>
                <c:pt idx="6275">
                  <c:v>7497089.1362263113</c:v>
                </c:pt>
                <c:pt idx="6276">
                  <c:v>7496785.9004196292</c:v>
                </c:pt>
                <c:pt idx="6277">
                  <c:v>7497198.9651145516</c:v>
                </c:pt>
                <c:pt idx="6278">
                  <c:v>7497343.789678161</c:v>
                </c:pt>
                <c:pt idx="6279">
                  <c:v>7497301.4057835378</c:v>
                </c:pt>
                <c:pt idx="6280">
                  <c:v>7497404.8631324368</c:v>
                </c:pt>
                <c:pt idx="6281">
                  <c:v>7496887.6284453813</c:v>
                </c:pt>
                <c:pt idx="6282">
                  <c:v>7496836.115736383</c:v>
                </c:pt>
                <c:pt idx="6283">
                  <c:v>7497664.0125961369</c:v>
                </c:pt>
                <c:pt idx="6284">
                  <c:v>7498027.5228813002</c:v>
                </c:pt>
                <c:pt idx="6285">
                  <c:v>7497249.4999619434</c:v>
                </c:pt>
                <c:pt idx="6286">
                  <c:v>7496835.6380041055</c:v>
                </c:pt>
                <c:pt idx="6287">
                  <c:v>7496889.3128822483</c:v>
                </c:pt>
                <c:pt idx="6288">
                  <c:v>7497768.1829749262</c:v>
                </c:pt>
                <c:pt idx="6289">
                  <c:v>7497292.9438042799</c:v>
                </c:pt>
                <c:pt idx="6290">
                  <c:v>7496988.2139953207</c:v>
                </c:pt>
                <c:pt idx="6291">
                  <c:v>7497559.4746374693</c:v>
                </c:pt>
                <c:pt idx="6292">
                  <c:v>7497455.3248062646</c:v>
                </c:pt>
                <c:pt idx="6293">
                  <c:v>7497089.7127252501</c:v>
                </c:pt>
                <c:pt idx="6294">
                  <c:v>7497249.9306347417</c:v>
                </c:pt>
                <c:pt idx="6295">
                  <c:v>7496937.4115611371</c:v>
                </c:pt>
                <c:pt idx="6296">
                  <c:v>7497662.686556532</c:v>
                </c:pt>
                <c:pt idx="6297">
                  <c:v>7496990.4140479052</c:v>
                </c:pt>
                <c:pt idx="6298">
                  <c:v>7496989.3515675887</c:v>
                </c:pt>
                <c:pt idx="6299">
                  <c:v>7496937.8567920951</c:v>
                </c:pt>
                <c:pt idx="6300">
                  <c:v>7497713.0356721934</c:v>
                </c:pt>
                <c:pt idx="6301">
                  <c:v>7497403.357287949</c:v>
                </c:pt>
                <c:pt idx="6302">
                  <c:v>7497247.918559148</c:v>
                </c:pt>
                <c:pt idx="6303">
                  <c:v>7497247.5677599553</c:v>
                </c:pt>
                <c:pt idx="6304">
                  <c:v>7497140.572322174</c:v>
                </c:pt>
                <c:pt idx="6305">
                  <c:v>7497195.5716112787</c:v>
                </c:pt>
                <c:pt idx="6306">
                  <c:v>7497194.1115037203</c:v>
                </c:pt>
                <c:pt idx="6307">
                  <c:v>7497141.1985078361</c:v>
                </c:pt>
                <c:pt idx="6308">
                  <c:v>7497143.6726832204</c:v>
                </c:pt>
                <c:pt idx="6309">
                  <c:v>7497556.7873682203</c:v>
                </c:pt>
                <c:pt idx="6310">
                  <c:v>7497191.8525429238</c:v>
                </c:pt>
                <c:pt idx="6311">
                  <c:v>7497497.1029908676</c:v>
                </c:pt>
                <c:pt idx="6312">
                  <c:v>7498024.3675079383</c:v>
                </c:pt>
                <c:pt idx="6313">
                  <c:v>7497547.9230149491</c:v>
                </c:pt>
                <c:pt idx="6314">
                  <c:v>7497452.2323075291</c:v>
                </c:pt>
                <c:pt idx="6315">
                  <c:v>7497813.8201204939</c:v>
                </c:pt>
                <c:pt idx="6316">
                  <c:v>7497245.9485301329</c:v>
                </c:pt>
                <c:pt idx="6317">
                  <c:v>7497446.2070544893</c:v>
                </c:pt>
                <c:pt idx="6318">
                  <c:v>7497295.572514277</c:v>
                </c:pt>
                <c:pt idx="6319">
                  <c:v>7497244.0660923617</c:v>
                </c:pt>
                <c:pt idx="6320">
                  <c:v>7497451.1704595964</c:v>
                </c:pt>
                <c:pt idx="6321">
                  <c:v>7497296.6450220821</c:v>
                </c:pt>
                <c:pt idx="6322">
                  <c:v>7497395.6878634654</c:v>
                </c:pt>
                <c:pt idx="6323">
                  <c:v>7497605.9613288324</c:v>
                </c:pt>
                <c:pt idx="6324">
                  <c:v>7497395.5521584498</c:v>
                </c:pt>
                <c:pt idx="6325">
                  <c:v>7497397.3022944424</c:v>
                </c:pt>
                <c:pt idx="6326">
                  <c:v>7498280.8231064426</c:v>
                </c:pt>
                <c:pt idx="6327">
                  <c:v>7497707.5476942863</c:v>
                </c:pt>
                <c:pt idx="6328">
                  <c:v>7498540.3257203186</c:v>
                </c:pt>
                <c:pt idx="6329">
                  <c:v>7498436.8521897495</c:v>
                </c:pt>
                <c:pt idx="6330">
                  <c:v>7497655.4789615059</c:v>
                </c:pt>
                <c:pt idx="6331">
                  <c:v>7498224.8244376034</c:v>
                </c:pt>
                <c:pt idx="6332">
                  <c:v>7497548.4208689267</c:v>
                </c:pt>
                <c:pt idx="6333">
                  <c:v>7497656.1727124974</c:v>
                </c:pt>
                <c:pt idx="6334">
                  <c:v>7497550.7954367651</c:v>
                </c:pt>
                <c:pt idx="6335">
                  <c:v>7497965.1626473023</c:v>
                </c:pt>
                <c:pt idx="6336">
                  <c:v>7498381.2415596703</c:v>
                </c:pt>
                <c:pt idx="6337">
                  <c:v>7497548.9865564164</c:v>
                </c:pt>
                <c:pt idx="6338">
                  <c:v>7498224.1531288018</c:v>
                </c:pt>
                <c:pt idx="6339">
                  <c:v>7498067.6550508998</c:v>
                </c:pt>
                <c:pt idx="6340">
                  <c:v>7497955.7389043923</c:v>
                </c:pt>
                <c:pt idx="6341">
                  <c:v>7497498.7969015278</c:v>
                </c:pt>
                <c:pt idx="6342">
                  <c:v>7497650.2986271121</c:v>
                </c:pt>
                <c:pt idx="6343">
                  <c:v>7497498.5696336431</c:v>
                </c:pt>
                <c:pt idx="6344">
                  <c:v>7497955.8165094443</c:v>
                </c:pt>
                <c:pt idx="6345">
                  <c:v>7498170.1656148182</c:v>
                </c:pt>
                <c:pt idx="6346">
                  <c:v>7498222.2542763026</c:v>
                </c:pt>
                <c:pt idx="6347">
                  <c:v>7497600.3488361435</c:v>
                </c:pt>
                <c:pt idx="6348">
                  <c:v>7498640.7623708388</c:v>
                </c:pt>
                <c:pt idx="6349">
                  <c:v>7498429.4189383714</c:v>
                </c:pt>
                <c:pt idx="6350">
                  <c:v>7497704.0347005632</c:v>
                </c:pt>
                <c:pt idx="6351">
                  <c:v>7498690.2295326032</c:v>
                </c:pt>
                <c:pt idx="6352">
                  <c:v>7498323.6629568571</c:v>
                </c:pt>
                <c:pt idx="6353">
                  <c:v>7497807.1499474701</c:v>
                </c:pt>
                <c:pt idx="6354">
                  <c:v>7498057.7570680166</c:v>
                </c:pt>
                <c:pt idx="6355">
                  <c:v>7498064.4598348206</c:v>
                </c:pt>
                <c:pt idx="6356">
                  <c:v>7498478.4237102391</c:v>
                </c:pt>
                <c:pt idx="6357">
                  <c:v>7498583.0874843672</c:v>
                </c:pt>
                <c:pt idx="6358">
                  <c:v>7498634.8503098879</c:v>
                </c:pt>
                <c:pt idx="6359">
                  <c:v>7497857.8451961931</c:v>
                </c:pt>
                <c:pt idx="6360">
                  <c:v>7498006.9732060572</c:v>
                </c:pt>
                <c:pt idx="6361">
                  <c:v>7498321.5836511496</c:v>
                </c:pt>
                <c:pt idx="6362">
                  <c:v>7497753.5463898461</c:v>
                </c:pt>
                <c:pt idx="6363">
                  <c:v>7497803.6579526681</c:v>
                </c:pt>
                <c:pt idx="6364">
                  <c:v>7498159.7487270404</c:v>
                </c:pt>
                <c:pt idx="6365">
                  <c:v>7497908.2750892714</c:v>
                </c:pt>
                <c:pt idx="6366">
                  <c:v>7497956.1689623836</c:v>
                </c:pt>
                <c:pt idx="6367">
                  <c:v>7498159.9611849673</c:v>
                </c:pt>
                <c:pt idx="6368">
                  <c:v>7497854.9636542061</c:v>
                </c:pt>
                <c:pt idx="6369">
                  <c:v>7498320.2043312499</c:v>
                </c:pt>
                <c:pt idx="6370">
                  <c:v>7498733.9917290499</c:v>
                </c:pt>
                <c:pt idx="6371">
                  <c:v>7498113.709881613</c:v>
                </c:pt>
                <c:pt idx="6372">
                  <c:v>7498159.8744060313</c:v>
                </c:pt>
                <c:pt idx="6373">
                  <c:v>7498216.6971475575</c:v>
                </c:pt>
                <c:pt idx="6374">
                  <c:v>7498837.2914083162</c:v>
                </c:pt>
                <c:pt idx="6375">
                  <c:v>7498940.7548289504</c:v>
                </c:pt>
                <c:pt idx="6376">
                  <c:v>7498113.3978620078</c:v>
                </c:pt>
                <c:pt idx="6377">
                  <c:v>7498421.7748711742</c:v>
                </c:pt>
                <c:pt idx="6378">
                  <c:v>7498629.0264844447</c:v>
                </c:pt>
                <c:pt idx="6379">
                  <c:v>7498058.2693497567</c:v>
                </c:pt>
                <c:pt idx="6380">
                  <c:v>7497907.4926467715</c:v>
                </c:pt>
                <c:pt idx="6381">
                  <c:v>7498216.01371051</c:v>
                </c:pt>
                <c:pt idx="6382">
                  <c:v>7498783.6913506258</c:v>
                </c:pt>
                <c:pt idx="6383">
                  <c:v>7497956.3931997288</c:v>
                </c:pt>
                <c:pt idx="6384">
                  <c:v>7499203.0690912493</c:v>
                </c:pt>
                <c:pt idx="6385">
                  <c:v>7498009.9919413514</c:v>
                </c:pt>
                <c:pt idx="6386">
                  <c:v>7498112.5226238417</c:v>
                </c:pt>
                <c:pt idx="6387">
                  <c:v>7498009.732461229</c:v>
                </c:pt>
                <c:pt idx="6388">
                  <c:v>7497905.7999654002</c:v>
                </c:pt>
                <c:pt idx="6389">
                  <c:v>7498627.9670119695</c:v>
                </c:pt>
                <c:pt idx="6390">
                  <c:v>7498312.7879381254</c:v>
                </c:pt>
                <c:pt idx="6391">
                  <c:v>7497957.988942354</c:v>
                </c:pt>
                <c:pt idx="6392">
                  <c:v>7498008.1279738471</c:v>
                </c:pt>
                <c:pt idx="6393">
                  <c:v>7499201.5440966031</c:v>
                </c:pt>
                <c:pt idx="6394">
                  <c:v>7499094.9633426238</c:v>
                </c:pt>
                <c:pt idx="6395">
                  <c:v>7498626.574508355</c:v>
                </c:pt>
                <c:pt idx="6396">
                  <c:v>7499254.0220014565</c:v>
                </c:pt>
                <c:pt idx="6397">
                  <c:v>7497906.3253129153</c:v>
                </c:pt>
                <c:pt idx="6398">
                  <c:v>7498781.4416358955</c:v>
                </c:pt>
                <c:pt idx="6399">
                  <c:v>7498312.7094090208</c:v>
                </c:pt>
                <c:pt idx="6400">
                  <c:v>7498420.3113806313</c:v>
                </c:pt>
                <c:pt idx="6401">
                  <c:v>7498627.0082485862</c:v>
                </c:pt>
                <c:pt idx="6402">
                  <c:v>7498266.3665279932</c:v>
                </c:pt>
                <c:pt idx="6403">
                  <c:v>7499041.8868649425</c:v>
                </c:pt>
                <c:pt idx="6404">
                  <c:v>7498211.0504765026</c:v>
                </c:pt>
                <c:pt idx="6405">
                  <c:v>7498936.6137934793</c:v>
                </c:pt>
                <c:pt idx="6406">
                  <c:v>7498061.2440795163</c:v>
                </c:pt>
                <c:pt idx="6407">
                  <c:v>7499040.5025670221</c:v>
                </c:pt>
                <c:pt idx="6408">
                  <c:v>7498007.5123753985</c:v>
                </c:pt>
                <c:pt idx="6409">
                  <c:v>7498420.6422811551</c:v>
                </c:pt>
                <c:pt idx="6410">
                  <c:v>7498419.9717601296</c:v>
                </c:pt>
                <c:pt idx="6411">
                  <c:v>7498214.7828872399</c:v>
                </c:pt>
                <c:pt idx="6412">
                  <c:v>7498833.4626877187</c:v>
                </c:pt>
                <c:pt idx="6413">
                  <c:v>7498574.7128715739</c:v>
                </c:pt>
                <c:pt idx="6414">
                  <c:v>7499198.4265425336</c:v>
                </c:pt>
                <c:pt idx="6415">
                  <c:v>7498677.5394323487</c:v>
                </c:pt>
                <c:pt idx="6416">
                  <c:v>7498729.4335719934</c:v>
                </c:pt>
                <c:pt idx="6417">
                  <c:v>7499039.8352230266</c:v>
                </c:pt>
                <c:pt idx="6418">
                  <c:v>7498009.2284710407</c:v>
                </c:pt>
                <c:pt idx="6419">
                  <c:v>7498215.0658795182</c:v>
                </c:pt>
                <c:pt idx="6420">
                  <c:v>7499091.4602907179</c:v>
                </c:pt>
                <c:pt idx="6421">
                  <c:v>7498574.3210626822</c:v>
                </c:pt>
                <c:pt idx="6422">
                  <c:v>7498471.9672064083</c:v>
                </c:pt>
                <c:pt idx="6423">
                  <c:v>7498312.8632878382</c:v>
                </c:pt>
                <c:pt idx="6424">
                  <c:v>7498059.7450794885</c:v>
                </c:pt>
                <c:pt idx="6425">
                  <c:v>7498059.1279096836</c:v>
                </c:pt>
                <c:pt idx="6426">
                  <c:v>7499301.9095665468</c:v>
                </c:pt>
                <c:pt idx="6427">
                  <c:v>7498261.9556021914</c:v>
                </c:pt>
                <c:pt idx="6428">
                  <c:v>7498831.8803675249</c:v>
                </c:pt>
                <c:pt idx="6429">
                  <c:v>7498935.9680182897</c:v>
                </c:pt>
                <c:pt idx="6430">
                  <c:v>7498058.3916644668</c:v>
                </c:pt>
                <c:pt idx="6431">
                  <c:v>7498317.6491264887</c:v>
                </c:pt>
                <c:pt idx="6432">
                  <c:v>7498516.6925761783</c:v>
                </c:pt>
                <c:pt idx="6433">
                  <c:v>7498008.3208935652</c:v>
                </c:pt>
                <c:pt idx="6434">
                  <c:v>7498008.9831323158</c:v>
                </c:pt>
                <c:pt idx="6435">
                  <c:v>7498060.7165076416</c:v>
                </c:pt>
                <c:pt idx="6436">
                  <c:v>7498109.2719211234</c:v>
                </c:pt>
                <c:pt idx="6437">
                  <c:v>7499092.064620492</c:v>
                </c:pt>
                <c:pt idx="6438">
                  <c:v>7499145.7880546767</c:v>
                </c:pt>
                <c:pt idx="6439">
                  <c:v>7499039.1162722828</c:v>
                </c:pt>
                <c:pt idx="6440">
                  <c:v>7498266.6437843107</c:v>
                </c:pt>
                <c:pt idx="6441">
                  <c:v>7498112.4973794939</c:v>
                </c:pt>
                <c:pt idx="6442">
                  <c:v>7498211.0526606441</c:v>
                </c:pt>
                <c:pt idx="6443">
                  <c:v>7498781.3353569657</c:v>
                </c:pt>
                <c:pt idx="6444">
                  <c:v>7498524.0734024076</c:v>
                </c:pt>
                <c:pt idx="6445">
                  <c:v>7498575.933998229</c:v>
                </c:pt>
                <c:pt idx="6446">
                  <c:v>7498007.653078828</c:v>
                </c:pt>
                <c:pt idx="6447">
                  <c:v>7498420.6008889982</c:v>
                </c:pt>
                <c:pt idx="6448">
                  <c:v>7498061.2278639851</c:v>
                </c:pt>
                <c:pt idx="6449">
                  <c:v>7499303.3191688564</c:v>
                </c:pt>
                <c:pt idx="6450">
                  <c:v>7499041.7080684779</c:v>
                </c:pt>
                <c:pt idx="6451">
                  <c:v>7497957.5312125301</c:v>
                </c:pt>
                <c:pt idx="6452">
                  <c:v>7498113.3473694278</c:v>
                </c:pt>
                <c:pt idx="6453">
                  <c:v>7499304.7973782029</c:v>
                </c:pt>
                <c:pt idx="6454">
                  <c:v>7498465.7237908999</c:v>
                </c:pt>
                <c:pt idx="6455">
                  <c:v>7498524.0600858536</c:v>
                </c:pt>
                <c:pt idx="6456">
                  <c:v>7498730.8353548506</c:v>
                </c:pt>
                <c:pt idx="6457">
                  <c:v>7498061.7708374979</c:v>
                </c:pt>
                <c:pt idx="6458">
                  <c:v>7498113.0501711685</c:v>
                </c:pt>
                <c:pt idx="6459">
                  <c:v>7498007.9594092378</c:v>
                </c:pt>
                <c:pt idx="6460">
                  <c:v>7498109.5080969604</c:v>
                </c:pt>
                <c:pt idx="6461">
                  <c:v>7498782.891953853</c:v>
                </c:pt>
                <c:pt idx="6462">
                  <c:v>7498465.7756826878</c:v>
                </c:pt>
                <c:pt idx="6463">
                  <c:v>7498731.3428973584</c:v>
                </c:pt>
                <c:pt idx="6464">
                  <c:v>7498938.3222664958</c:v>
                </c:pt>
                <c:pt idx="6465">
                  <c:v>7498058.7934917472</c:v>
                </c:pt>
                <c:pt idx="6466">
                  <c:v>7498009.2175474176</c:v>
                </c:pt>
                <c:pt idx="6467">
                  <c:v>7499096.225449305</c:v>
                </c:pt>
                <c:pt idx="6468">
                  <c:v>7498008.7425737521</c:v>
                </c:pt>
                <c:pt idx="6469">
                  <c:v>7498525.355725999</c:v>
                </c:pt>
                <c:pt idx="6470">
                  <c:v>7498991.4173524352</c:v>
                </c:pt>
                <c:pt idx="6471">
                  <c:v>7498524.4621048411</c:v>
                </c:pt>
                <c:pt idx="6472">
                  <c:v>7498370.6507154396</c:v>
                </c:pt>
                <c:pt idx="6473">
                  <c:v>7498262.1486932086</c:v>
                </c:pt>
                <c:pt idx="6474">
                  <c:v>7499148.7355178837</c:v>
                </c:pt>
                <c:pt idx="6475">
                  <c:v>7498732.439448419</c:v>
                </c:pt>
                <c:pt idx="6476">
                  <c:v>7498784.0498230085</c:v>
                </c:pt>
                <c:pt idx="6477">
                  <c:v>7498009.957404322</c:v>
                </c:pt>
                <c:pt idx="6478">
                  <c:v>7498267.9189625084</c:v>
                </c:pt>
                <c:pt idx="6479">
                  <c:v>7498009.4561853753</c:v>
                </c:pt>
                <c:pt idx="6480">
                  <c:v>7498516.845229662</c:v>
                </c:pt>
                <c:pt idx="6481">
                  <c:v>7498109.9428068046</c:v>
                </c:pt>
                <c:pt idx="6482">
                  <c:v>7498466.0281837648</c:v>
                </c:pt>
                <c:pt idx="6483">
                  <c:v>7498009.2045590263</c:v>
                </c:pt>
                <c:pt idx="6484">
                  <c:v>7498009.6937901024</c:v>
                </c:pt>
                <c:pt idx="6485">
                  <c:v>7498165.2444136757</c:v>
                </c:pt>
                <c:pt idx="6486">
                  <c:v>7498669.7577960072</c:v>
                </c:pt>
                <c:pt idx="6487">
                  <c:v>7498268.2495944202</c:v>
                </c:pt>
                <c:pt idx="6488">
                  <c:v>7498771.6980676847</c:v>
                </c:pt>
                <c:pt idx="6489">
                  <c:v>7498060.4394822689</c:v>
                </c:pt>
                <c:pt idx="6490">
                  <c:v>7498475.2630103603</c:v>
                </c:pt>
                <c:pt idx="6491">
                  <c:v>7498113.9134438438</c:v>
                </c:pt>
                <c:pt idx="6492">
                  <c:v>7498059.7197307125</c:v>
                </c:pt>
                <c:pt idx="6493">
                  <c:v>7498062.0162586141</c:v>
                </c:pt>
                <c:pt idx="6494">
                  <c:v>7498216.2266619587</c:v>
                </c:pt>
                <c:pt idx="6495">
                  <c:v>7498215.8986572335</c:v>
                </c:pt>
                <c:pt idx="6496">
                  <c:v>7498681.3794369446</c:v>
                </c:pt>
                <c:pt idx="6497">
                  <c:v>7498111.9214582304</c:v>
                </c:pt>
                <c:pt idx="6498">
                  <c:v>7498938.8760172259</c:v>
                </c:pt>
                <c:pt idx="6499">
                  <c:v>7498422.8469832819</c:v>
                </c:pt>
                <c:pt idx="6500">
                  <c:v>7498783.9743748493</c:v>
                </c:pt>
                <c:pt idx="6501">
                  <c:v>7498835.5871061785</c:v>
                </c:pt>
                <c:pt idx="6502">
                  <c:v>7498474.7390087452</c:v>
                </c:pt>
                <c:pt idx="6503">
                  <c:v>7498517.4565329207</c:v>
                </c:pt>
                <c:pt idx="6504">
                  <c:v>7498212.4738914575</c:v>
                </c:pt>
                <c:pt idx="6505">
                  <c:v>7498873.8987231553</c:v>
                </c:pt>
                <c:pt idx="6506">
                  <c:v>7498314.2587674931</c:v>
                </c:pt>
                <c:pt idx="6507">
                  <c:v>7498991.2707853541</c:v>
                </c:pt>
                <c:pt idx="6508">
                  <c:v>7498163.6977500264</c:v>
                </c:pt>
                <c:pt idx="6509">
                  <c:v>7499128.6420313297</c:v>
                </c:pt>
                <c:pt idx="6510">
                  <c:v>7498314.0719939945</c:v>
                </c:pt>
                <c:pt idx="6511">
                  <c:v>7498629.7636517007</c:v>
                </c:pt>
                <c:pt idx="6512">
                  <c:v>7498680.216120013</c:v>
                </c:pt>
                <c:pt idx="6513">
                  <c:v>7499230.6336366357</c:v>
                </c:pt>
                <c:pt idx="6514">
                  <c:v>7499199.56248572</c:v>
                </c:pt>
                <c:pt idx="6515">
                  <c:v>7498369.8319957005</c:v>
                </c:pt>
                <c:pt idx="6516">
                  <c:v>7498568.7184413588</c:v>
                </c:pt>
                <c:pt idx="6517">
                  <c:v>7499094.5006033666</c:v>
                </c:pt>
                <c:pt idx="6518">
                  <c:v>7498874.0840827199</c:v>
                </c:pt>
                <c:pt idx="6519">
                  <c:v>7498524.7925973805</c:v>
                </c:pt>
                <c:pt idx="6520">
                  <c:v>7498619.5707005048</c:v>
                </c:pt>
                <c:pt idx="6521">
                  <c:v>7498628.6896568239</c:v>
                </c:pt>
                <c:pt idx="6522">
                  <c:v>7498990.4832430677</c:v>
                </c:pt>
                <c:pt idx="6523">
                  <c:v>7498467.2301803455</c:v>
                </c:pt>
                <c:pt idx="6524">
                  <c:v>7498416.8815824268</c:v>
                </c:pt>
                <c:pt idx="6525">
                  <c:v>7498823.191597024</c:v>
                </c:pt>
                <c:pt idx="6526">
                  <c:v>7498472.5355204707</c:v>
                </c:pt>
                <c:pt idx="6527">
                  <c:v>7498772.3078313274</c:v>
                </c:pt>
                <c:pt idx="6528">
                  <c:v>7498316.3870342756</c:v>
                </c:pt>
                <c:pt idx="6529">
                  <c:v>7498367.1154409861</c:v>
                </c:pt>
                <c:pt idx="6530">
                  <c:v>7499091.7784493985</c:v>
                </c:pt>
                <c:pt idx="6531">
                  <c:v>7498619.8640416013</c:v>
                </c:pt>
                <c:pt idx="6532">
                  <c:v>7498523.9197516469</c:v>
                </c:pt>
                <c:pt idx="6533">
                  <c:v>7499354.0190229882</c:v>
                </c:pt>
                <c:pt idx="6534">
                  <c:v>7498925.1811737083</c:v>
                </c:pt>
                <c:pt idx="6535">
                  <c:v>7498419.5093527688</c:v>
                </c:pt>
                <c:pt idx="6536">
                  <c:v>7498523.1428634524</c:v>
                </c:pt>
                <c:pt idx="6537">
                  <c:v>7498419.2088686423</c:v>
                </c:pt>
                <c:pt idx="6538">
                  <c:v>7498467.8661250556</c:v>
                </c:pt>
                <c:pt idx="6539">
                  <c:v>7499457.4801966632</c:v>
                </c:pt>
                <c:pt idx="6540">
                  <c:v>7499128.9608917609</c:v>
                </c:pt>
                <c:pt idx="6541">
                  <c:v>7499246.1706003435</c:v>
                </c:pt>
                <c:pt idx="6542">
                  <c:v>7498573.4427575869</c:v>
                </c:pt>
                <c:pt idx="6543">
                  <c:v>7498728.3019385086</c:v>
                </c:pt>
                <c:pt idx="6544">
                  <c:v>7498986.6693122741</c:v>
                </c:pt>
                <c:pt idx="6545">
                  <c:v>7499299.9514294071</c:v>
                </c:pt>
                <c:pt idx="6546">
                  <c:v>7498519.8242717544</c:v>
                </c:pt>
                <c:pt idx="6547">
                  <c:v>7498570.0847888356</c:v>
                </c:pt>
                <c:pt idx="6548">
                  <c:v>7499485.6382885454</c:v>
                </c:pt>
                <c:pt idx="6549">
                  <c:v>7498671.3944660658</c:v>
                </c:pt>
                <c:pt idx="6550">
                  <c:v>7498823.6792987352</c:v>
                </c:pt>
                <c:pt idx="6551">
                  <c:v>7498976.3956022719</c:v>
                </c:pt>
                <c:pt idx="6552">
                  <c:v>7499078.2725610193</c:v>
                </c:pt>
                <c:pt idx="6553">
                  <c:v>7498624.0935508823</c:v>
                </c:pt>
                <c:pt idx="6554">
                  <c:v>7499129.0543097304</c:v>
                </c:pt>
                <c:pt idx="6555">
                  <c:v>7499332.8537131511</c:v>
                </c:pt>
                <c:pt idx="6556">
                  <c:v>7499035.5905852439</c:v>
                </c:pt>
                <c:pt idx="6557">
                  <c:v>7499485.6871989528</c:v>
                </c:pt>
                <c:pt idx="6558">
                  <c:v>7498777.7297350653</c:v>
                </c:pt>
                <c:pt idx="6559">
                  <c:v>7498622.315521894</c:v>
                </c:pt>
                <c:pt idx="6560">
                  <c:v>7499345.4000739753</c:v>
                </c:pt>
                <c:pt idx="6561">
                  <c:v>7499138.5630947622</c:v>
                </c:pt>
                <c:pt idx="6562">
                  <c:v>7499398.3401903985</c:v>
                </c:pt>
                <c:pt idx="6563">
                  <c:v>7499605.8591071917</c:v>
                </c:pt>
                <c:pt idx="6564">
                  <c:v>7499396.9957761848</c:v>
                </c:pt>
                <c:pt idx="6565">
                  <c:v>7499137.0959665664</c:v>
                </c:pt>
                <c:pt idx="6566">
                  <c:v>7499604.3053507432</c:v>
                </c:pt>
                <c:pt idx="6567">
                  <c:v>7498925.9723510845</c:v>
                </c:pt>
                <c:pt idx="6568">
                  <c:v>7499863.8402332962</c:v>
                </c:pt>
                <c:pt idx="6569">
                  <c:v>7498878.4043474393</c:v>
                </c:pt>
                <c:pt idx="6570">
                  <c:v>7499078.503273977</c:v>
                </c:pt>
                <c:pt idx="6571">
                  <c:v>7499240.0167819811</c:v>
                </c:pt>
                <c:pt idx="6572">
                  <c:v>7498878.1054709796</c:v>
                </c:pt>
                <c:pt idx="6573">
                  <c:v>7498926.5564795826</c:v>
                </c:pt>
                <c:pt idx="6574">
                  <c:v>7499536.7522187317</c:v>
                </c:pt>
                <c:pt idx="6575">
                  <c:v>7499549.9484314919</c:v>
                </c:pt>
                <c:pt idx="6576">
                  <c:v>7499497.715186567</c:v>
                </c:pt>
                <c:pt idx="6577">
                  <c:v>7498876.2583976621</c:v>
                </c:pt>
                <c:pt idx="6578">
                  <c:v>7499446.1112736044</c:v>
                </c:pt>
                <c:pt idx="6579">
                  <c:v>7498927.4898020532</c:v>
                </c:pt>
                <c:pt idx="6580">
                  <c:v>7499862.3006771998</c:v>
                </c:pt>
                <c:pt idx="6581">
                  <c:v>7499083.3294542786</c:v>
                </c:pt>
                <c:pt idx="6582">
                  <c:v>7499587.7477273</c:v>
                </c:pt>
                <c:pt idx="6583">
                  <c:v>7499392.9817518266</c:v>
                </c:pt>
                <c:pt idx="6584">
                  <c:v>7498979.7967311097</c:v>
                </c:pt>
                <c:pt idx="6585">
                  <c:v>7499638.6737789689</c:v>
                </c:pt>
                <c:pt idx="6586">
                  <c:v>7499282.3537156926</c:v>
                </c:pt>
                <c:pt idx="6587">
                  <c:v>7499282.4800470797</c:v>
                </c:pt>
                <c:pt idx="6588">
                  <c:v>7499289.1637502424</c:v>
                </c:pt>
                <c:pt idx="6589">
                  <c:v>7499185.9910992663</c:v>
                </c:pt>
                <c:pt idx="6590">
                  <c:v>7499079.530811226</c:v>
                </c:pt>
                <c:pt idx="6591">
                  <c:v>7499028.1273633866</c:v>
                </c:pt>
                <c:pt idx="6592">
                  <c:v>7499597.956779317</c:v>
                </c:pt>
                <c:pt idx="6593">
                  <c:v>7499028.7575847404</c:v>
                </c:pt>
                <c:pt idx="6594">
                  <c:v>7499029.9679020643</c:v>
                </c:pt>
                <c:pt idx="6595">
                  <c:v>7499030.4990646588</c:v>
                </c:pt>
                <c:pt idx="6596">
                  <c:v>7499184.6474146666</c:v>
                </c:pt>
                <c:pt idx="6597">
                  <c:v>7499390.7213340392</c:v>
                </c:pt>
                <c:pt idx="6598">
                  <c:v>7499079.3144664662</c:v>
                </c:pt>
                <c:pt idx="6599">
                  <c:v>7499231.9288824517</c:v>
                </c:pt>
                <c:pt idx="6600">
                  <c:v>7499699.4134929497</c:v>
                </c:pt>
                <c:pt idx="6601">
                  <c:v>7499595.5292501468</c:v>
                </c:pt>
                <c:pt idx="6602">
                  <c:v>7499486.0147883156</c:v>
                </c:pt>
                <c:pt idx="6603">
                  <c:v>7499282.6087073237</c:v>
                </c:pt>
                <c:pt idx="6604">
                  <c:v>7499492.2994569084</c:v>
                </c:pt>
                <c:pt idx="6605">
                  <c:v>7500375.13172621</c:v>
                </c:pt>
                <c:pt idx="6606">
                  <c:v>7499439.9249218367</c:v>
                </c:pt>
                <c:pt idx="6607">
                  <c:v>7500060.4356635064</c:v>
                </c:pt>
                <c:pt idx="6608">
                  <c:v>7500219.1406543907</c:v>
                </c:pt>
                <c:pt idx="6609">
                  <c:v>7500112.8422628436</c:v>
                </c:pt>
                <c:pt idx="6610">
                  <c:v>7499740.6167633459</c:v>
                </c:pt>
                <c:pt idx="6611">
                  <c:v>7499904.9654578464</c:v>
                </c:pt>
                <c:pt idx="6612">
                  <c:v>7499491.921124435</c:v>
                </c:pt>
                <c:pt idx="6613">
                  <c:v>7499957.1759244781</c:v>
                </c:pt>
                <c:pt idx="6614">
                  <c:v>7499748.9379835883</c:v>
                </c:pt>
                <c:pt idx="6615">
                  <c:v>7499282.7563648447</c:v>
                </c:pt>
                <c:pt idx="6616">
                  <c:v>7499842.5833090171</c:v>
                </c:pt>
                <c:pt idx="6617">
                  <c:v>7500166.6079232814</c:v>
                </c:pt>
                <c:pt idx="6618">
                  <c:v>7499903.8583162278</c:v>
                </c:pt>
                <c:pt idx="6619">
                  <c:v>7499486.113528531</c:v>
                </c:pt>
                <c:pt idx="6620">
                  <c:v>7499234.1810243493</c:v>
                </c:pt>
                <c:pt idx="6621">
                  <c:v>7499284.6621176647</c:v>
                </c:pt>
                <c:pt idx="6622">
                  <c:v>7500165.0672186781</c:v>
                </c:pt>
                <c:pt idx="6623">
                  <c:v>7499233.185826594</c:v>
                </c:pt>
                <c:pt idx="6624">
                  <c:v>7499800.3679804383</c:v>
                </c:pt>
                <c:pt idx="6625">
                  <c:v>7499490.5832332382</c:v>
                </c:pt>
                <c:pt idx="6626">
                  <c:v>7499638.8235110594</c:v>
                </c:pt>
                <c:pt idx="6627">
                  <c:v>7499284.9085976733</c:v>
                </c:pt>
                <c:pt idx="6628">
                  <c:v>7499955.3553719856</c:v>
                </c:pt>
                <c:pt idx="6629">
                  <c:v>7499748.0374538675</c:v>
                </c:pt>
                <c:pt idx="6630">
                  <c:v>7499486.2183010662</c:v>
                </c:pt>
                <c:pt idx="6631">
                  <c:v>7499696.2400280237</c:v>
                </c:pt>
                <c:pt idx="6632">
                  <c:v>7499850.8887736592</c:v>
                </c:pt>
                <c:pt idx="6633">
                  <c:v>7499587.9119311739</c:v>
                </c:pt>
                <c:pt idx="6634">
                  <c:v>7499335.4033907885</c:v>
                </c:pt>
                <c:pt idx="6635">
                  <c:v>7499851.3328254791</c:v>
                </c:pt>
                <c:pt idx="6636">
                  <c:v>7499336.4252532227</c:v>
                </c:pt>
                <c:pt idx="6637">
                  <c:v>7499387.6949469559</c:v>
                </c:pt>
                <c:pt idx="6638">
                  <c:v>7499334.932160411</c:v>
                </c:pt>
                <c:pt idx="6639">
                  <c:v>7500213.9983564653</c:v>
                </c:pt>
                <c:pt idx="6640">
                  <c:v>7499644.1897869548</c:v>
                </c:pt>
                <c:pt idx="6641">
                  <c:v>7499435.330805934</c:v>
                </c:pt>
                <c:pt idx="6642">
                  <c:v>7499334.478902611</c:v>
                </c:pt>
                <c:pt idx="6643">
                  <c:v>7500160.4419101663</c:v>
                </c:pt>
                <c:pt idx="6644">
                  <c:v>7499435.5881110532</c:v>
                </c:pt>
                <c:pt idx="6645">
                  <c:v>7500004.7649725256</c:v>
                </c:pt>
                <c:pt idx="6646">
                  <c:v>7499334.270750274</c:v>
                </c:pt>
                <c:pt idx="6647">
                  <c:v>7499437.3861293457</c:v>
                </c:pt>
                <c:pt idx="6648">
                  <c:v>7499333.9034699304</c:v>
                </c:pt>
                <c:pt idx="6649">
                  <c:v>7499489.9547121357</c:v>
                </c:pt>
                <c:pt idx="6650">
                  <c:v>7499643.2302310271</c:v>
                </c:pt>
                <c:pt idx="6651">
                  <c:v>7500526.4623918179</c:v>
                </c:pt>
                <c:pt idx="6652">
                  <c:v>7499689.8189912187</c:v>
                </c:pt>
                <c:pt idx="6653">
                  <c:v>7499385.6903675543</c:v>
                </c:pt>
                <c:pt idx="6654">
                  <c:v>7500107.2265747627</c:v>
                </c:pt>
                <c:pt idx="6655">
                  <c:v>7499952.3839732381</c:v>
                </c:pt>
                <c:pt idx="6656">
                  <c:v>7500314.5995010547</c:v>
                </c:pt>
                <c:pt idx="6657">
                  <c:v>7500421.4074389273</c:v>
                </c:pt>
                <c:pt idx="6658">
                  <c:v>7499746.471049753</c:v>
                </c:pt>
                <c:pt idx="6659">
                  <c:v>7499540.6566768568</c:v>
                </c:pt>
                <c:pt idx="6660">
                  <c:v>7500629.8970097704</c:v>
                </c:pt>
                <c:pt idx="6661">
                  <c:v>7499588.2085873801</c:v>
                </c:pt>
                <c:pt idx="6662">
                  <c:v>7500261.7809360716</c:v>
                </c:pt>
                <c:pt idx="6663">
                  <c:v>7499791.7296115812</c:v>
                </c:pt>
                <c:pt idx="6664">
                  <c:v>7500262.97519363</c:v>
                </c:pt>
                <c:pt idx="6665">
                  <c:v>7500470.8505408196</c:v>
                </c:pt>
                <c:pt idx="6666">
                  <c:v>7499951.5284245498</c:v>
                </c:pt>
                <c:pt idx="6667">
                  <c:v>7500158.6884241812</c:v>
                </c:pt>
                <c:pt idx="6668">
                  <c:v>7499689.9959257459</c:v>
                </c:pt>
                <c:pt idx="6669">
                  <c:v>7499590.8512358265</c:v>
                </c:pt>
                <c:pt idx="6670">
                  <c:v>7499537.4438793994</c:v>
                </c:pt>
                <c:pt idx="6671">
                  <c:v>7500366.8547762521</c:v>
                </c:pt>
                <c:pt idx="6672">
                  <c:v>7499740.8987958636</c:v>
                </c:pt>
                <c:pt idx="6673">
                  <c:v>7499995.59573304</c:v>
                </c:pt>
                <c:pt idx="6674">
                  <c:v>7499694.4965262059</c:v>
                </c:pt>
                <c:pt idx="6675">
                  <c:v>7500046.5665947162</c:v>
                </c:pt>
                <c:pt idx="6676">
                  <c:v>7499900.5199205913</c:v>
                </c:pt>
                <c:pt idx="6677">
                  <c:v>7499796.7971330732</c:v>
                </c:pt>
                <c:pt idx="6678">
                  <c:v>7499537.7235401524</c:v>
                </c:pt>
                <c:pt idx="6679">
                  <c:v>7500366.1642773366</c:v>
                </c:pt>
                <c:pt idx="6680">
                  <c:v>7500679.3298352491</c:v>
                </c:pt>
                <c:pt idx="6681">
                  <c:v>7499538.0540415011</c:v>
                </c:pt>
                <c:pt idx="6682">
                  <c:v>7499944.6478127493</c:v>
                </c:pt>
                <c:pt idx="6683">
                  <c:v>7499538.896919515</c:v>
                </c:pt>
                <c:pt idx="6684">
                  <c:v>7499797.102937906</c:v>
                </c:pt>
                <c:pt idx="6685">
                  <c:v>7499488.1330646751</c:v>
                </c:pt>
                <c:pt idx="6686">
                  <c:v>7499539.5991004659</c:v>
                </c:pt>
                <c:pt idx="6687">
                  <c:v>7499690.0942035764</c:v>
                </c:pt>
                <c:pt idx="6688">
                  <c:v>7500782.7919405419</c:v>
                </c:pt>
                <c:pt idx="6689">
                  <c:v>7500626.8069396336</c:v>
                </c:pt>
                <c:pt idx="6690">
                  <c:v>7500313.9047010439</c:v>
                </c:pt>
                <c:pt idx="6691">
                  <c:v>7499642.3517016405</c:v>
                </c:pt>
                <c:pt idx="6692">
                  <c:v>7499693.8931722408</c:v>
                </c:pt>
                <c:pt idx="6693">
                  <c:v>7500469.5150591359</c:v>
                </c:pt>
                <c:pt idx="6694">
                  <c:v>7500312.1335729621</c:v>
                </c:pt>
                <c:pt idx="6695">
                  <c:v>7499950.7346423017</c:v>
                </c:pt>
                <c:pt idx="6696">
                  <c:v>7499899.3989853691</c:v>
                </c:pt>
                <c:pt idx="6697">
                  <c:v>7499642.0847479431</c:v>
                </c:pt>
                <c:pt idx="6698">
                  <c:v>7499589.4441961283</c:v>
                </c:pt>
                <c:pt idx="6699">
                  <c:v>7500468.1112397965</c:v>
                </c:pt>
                <c:pt idx="6700">
                  <c:v>7499640.0431327764</c:v>
                </c:pt>
                <c:pt idx="6701">
                  <c:v>7500208.614901307</c:v>
                </c:pt>
                <c:pt idx="6702">
                  <c:v>7499640.6556174438</c:v>
                </c:pt>
                <c:pt idx="6703">
                  <c:v>7499796.1517787026</c:v>
                </c:pt>
                <c:pt idx="6704">
                  <c:v>7499691.8754100408</c:v>
                </c:pt>
                <c:pt idx="6705">
                  <c:v>7500415.2377099041</c:v>
                </c:pt>
                <c:pt idx="6706">
                  <c:v>7500250.6223490899</c:v>
                </c:pt>
                <c:pt idx="6707">
                  <c:v>7499945.0709730377</c:v>
                </c:pt>
                <c:pt idx="6708">
                  <c:v>7500053.8403774137</c:v>
                </c:pt>
                <c:pt idx="6709">
                  <c:v>7500467.4277419588</c:v>
                </c:pt>
                <c:pt idx="6710">
                  <c:v>7499690.8638864635</c:v>
                </c:pt>
                <c:pt idx="6711">
                  <c:v>7500002.0576705523</c:v>
                </c:pt>
                <c:pt idx="6712">
                  <c:v>7500312.0822022893</c:v>
                </c:pt>
                <c:pt idx="6713">
                  <c:v>7499743.8068564553</c:v>
                </c:pt>
                <c:pt idx="6714">
                  <c:v>7500156.2349923169</c:v>
                </c:pt>
                <c:pt idx="6715">
                  <c:v>7499792.4171959832</c:v>
                </c:pt>
                <c:pt idx="6716">
                  <c:v>7499843.6911504772</c:v>
                </c:pt>
                <c:pt idx="6717">
                  <c:v>7500403.5373977339</c:v>
                </c:pt>
                <c:pt idx="6718">
                  <c:v>7500570.6773807928</c:v>
                </c:pt>
                <c:pt idx="6719">
                  <c:v>7500466.1877510212</c:v>
                </c:pt>
                <c:pt idx="6720">
                  <c:v>7500199.7744891616</c:v>
                </c:pt>
                <c:pt idx="6721">
                  <c:v>7499996.1688401448</c:v>
                </c:pt>
                <c:pt idx="6722">
                  <c:v>7500001.0175168281</c:v>
                </c:pt>
                <c:pt idx="6723">
                  <c:v>7499795.0438764878</c:v>
                </c:pt>
                <c:pt idx="6724">
                  <c:v>7500311.5247220527</c:v>
                </c:pt>
                <c:pt idx="6725">
                  <c:v>7500053.0211058967</c:v>
                </c:pt>
                <c:pt idx="6726">
                  <c:v>7499794.0835626712</c:v>
                </c:pt>
                <c:pt idx="6727">
                  <c:v>7500310.0608637137</c:v>
                </c:pt>
                <c:pt idx="6728">
                  <c:v>7500517.7639043052</c:v>
                </c:pt>
                <c:pt idx="6729">
                  <c:v>7499898.1051428309</c:v>
                </c:pt>
                <c:pt idx="6730">
                  <c:v>7500250.8524500253</c:v>
                </c:pt>
                <c:pt idx="6731">
                  <c:v>7500155.7782543721</c:v>
                </c:pt>
                <c:pt idx="6732">
                  <c:v>7499945.5316360099</c:v>
                </c:pt>
                <c:pt idx="6733">
                  <c:v>7500352.6811254891</c:v>
                </c:pt>
                <c:pt idx="6734">
                  <c:v>7500207.6122460151</c:v>
                </c:pt>
                <c:pt idx="6735">
                  <c:v>7499896.2971008588</c:v>
                </c:pt>
                <c:pt idx="6736">
                  <c:v>7499895.1991451522</c:v>
                </c:pt>
                <c:pt idx="6737">
                  <c:v>7500556.549408623</c:v>
                </c:pt>
                <c:pt idx="6738">
                  <c:v>7499949.382247569</c:v>
                </c:pt>
                <c:pt idx="6739">
                  <c:v>7500623.586648738</c:v>
                </c:pt>
                <c:pt idx="6740">
                  <c:v>7499845.5346294055</c:v>
                </c:pt>
                <c:pt idx="6741">
                  <c:v>7500199.9468318811</c:v>
                </c:pt>
                <c:pt idx="6742">
                  <c:v>7500607.5207369328</c:v>
                </c:pt>
                <c:pt idx="6743">
                  <c:v>7499897.5392791927</c:v>
                </c:pt>
                <c:pt idx="6744">
                  <c:v>7500361.9821663611</c:v>
                </c:pt>
                <c:pt idx="6745">
                  <c:v>7500569.3229813147</c:v>
                </c:pt>
                <c:pt idx="6746">
                  <c:v>7500830.5833982443</c:v>
                </c:pt>
                <c:pt idx="6747">
                  <c:v>7500673.3223494943</c:v>
                </c:pt>
                <c:pt idx="6748">
                  <c:v>7500098.2618977455</c:v>
                </c:pt>
                <c:pt idx="6749">
                  <c:v>7500778.0631234134</c:v>
                </c:pt>
                <c:pt idx="6750">
                  <c:v>7500098.5136558833</c:v>
                </c:pt>
                <c:pt idx="6751">
                  <c:v>7500103.6123421667</c:v>
                </c:pt>
                <c:pt idx="6752">
                  <c:v>7500258.1427336158</c:v>
                </c:pt>
                <c:pt idx="6753">
                  <c:v>7499948.7913663806</c:v>
                </c:pt>
                <c:pt idx="6754">
                  <c:v>7500454.7502786322</c:v>
                </c:pt>
                <c:pt idx="6755">
                  <c:v>7500465.5140725467</c:v>
                </c:pt>
                <c:pt idx="6756">
                  <c:v>7500309.9965277277</c:v>
                </c:pt>
                <c:pt idx="6757">
                  <c:v>7500047.6601845026</c:v>
                </c:pt>
                <c:pt idx="6758">
                  <c:v>7499997.1784434356</c:v>
                </c:pt>
                <c:pt idx="6759">
                  <c:v>7499999.2444374869</c:v>
                </c:pt>
                <c:pt idx="6760">
                  <c:v>7500412.4373904932</c:v>
                </c:pt>
                <c:pt idx="6761">
                  <c:v>7500658.5870981701</c:v>
                </c:pt>
                <c:pt idx="6762">
                  <c:v>7500154.2476347648</c:v>
                </c:pt>
                <c:pt idx="6763">
                  <c:v>7500047.9823984131</c:v>
                </c:pt>
                <c:pt idx="6764">
                  <c:v>7500811.5282095317</c:v>
                </c:pt>
                <c:pt idx="6765">
                  <c:v>7501088.4669841584</c:v>
                </c:pt>
                <c:pt idx="6766">
                  <c:v>7500204.6133201728</c:v>
                </c:pt>
                <c:pt idx="6767">
                  <c:v>7499998.7325552525</c:v>
                </c:pt>
                <c:pt idx="6768">
                  <c:v>7500454.9191246834</c:v>
                </c:pt>
                <c:pt idx="6769">
                  <c:v>7500933.984928363</c:v>
                </c:pt>
                <c:pt idx="6770">
                  <c:v>7500983.4641174823</c:v>
                </c:pt>
                <c:pt idx="6771">
                  <c:v>7500100.9675594345</c:v>
                </c:pt>
                <c:pt idx="6772">
                  <c:v>7500048.8028901434</c:v>
                </c:pt>
                <c:pt idx="6773">
                  <c:v>7500404.1205890859</c:v>
                </c:pt>
                <c:pt idx="6774">
                  <c:v>7500101.7473623557</c:v>
                </c:pt>
                <c:pt idx="6775">
                  <c:v>7500566.8888719911</c:v>
                </c:pt>
                <c:pt idx="6776">
                  <c:v>7500099.5726740612</c:v>
                </c:pt>
                <c:pt idx="6777">
                  <c:v>7500607.8151481403</c:v>
                </c:pt>
                <c:pt idx="6778">
                  <c:v>7500204.0066735875</c:v>
                </c:pt>
                <c:pt idx="6779">
                  <c:v>7500308.262856571</c:v>
                </c:pt>
                <c:pt idx="6780">
                  <c:v>7500149.7958206637</c:v>
                </c:pt>
                <c:pt idx="6781">
                  <c:v>7500049.245335185</c:v>
                </c:pt>
                <c:pt idx="6782">
                  <c:v>7500617.3499899087</c:v>
                </c:pt>
                <c:pt idx="6783">
                  <c:v>7500824.8071790868</c:v>
                </c:pt>
                <c:pt idx="6784">
                  <c:v>7500455.217602998</c:v>
                </c:pt>
                <c:pt idx="6785">
                  <c:v>7500307.5243733134</c:v>
                </c:pt>
                <c:pt idx="6786">
                  <c:v>7500772.5762909884</c:v>
                </c:pt>
                <c:pt idx="6787">
                  <c:v>7500100.0125049222</c:v>
                </c:pt>
                <c:pt idx="6788">
                  <c:v>7501086.9003915051</c:v>
                </c:pt>
                <c:pt idx="6789">
                  <c:v>7500306.8777553225</c:v>
                </c:pt>
                <c:pt idx="6790">
                  <c:v>7500811.6392628793</c:v>
                </c:pt>
                <c:pt idx="6791">
                  <c:v>7500513.4533429844</c:v>
                </c:pt>
                <c:pt idx="6792">
                  <c:v>7500877.1329525728</c:v>
                </c:pt>
                <c:pt idx="6793">
                  <c:v>7500667.8213751307</c:v>
                </c:pt>
                <c:pt idx="6794">
                  <c:v>7500151.4570565764</c:v>
                </c:pt>
                <c:pt idx="6795">
                  <c:v>7500353.3421242954</c:v>
                </c:pt>
                <c:pt idx="6796">
                  <c:v>7500201.3391225953</c:v>
                </c:pt>
                <c:pt idx="6797">
                  <c:v>7500203.4412989123</c:v>
                </c:pt>
                <c:pt idx="6798">
                  <c:v>7501241.3244434642</c:v>
                </c:pt>
                <c:pt idx="6799">
                  <c:v>7500978.3890912393</c:v>
                </c:pt>
                <c:pt idx="6800">
                  <c:v>7501015.4874308389</c:v>
                </c:pt>
                <c:pt idx="6801">
                  <c:v>7500607.9939472722</c:v>
                </c:pt>
                <c:pt idx="6802">
                  <c:v>7500461.5978008313</c:v>
                </c:pt>
                <c:pt idx="6803">
                  <c:v>7500506.1029342515</c:v>
                </c:pt>
                <c:pt idx="6804">
                  <c:v>7500771.3404690158</c:v>
                </c:pt>
                <c:pt idx="6805">
                  <c:v>7500254.1720088078</c:v>
                </c:pt>
                <c:pt idx="6806">
                  <c:v>7500718.2974475063</c:v>
                </c:pt>
                <c:pt idx="6807">
                  <c:v>7501083.8100172728</c:v>
                </c:pt>
                <c:pt idx="6808">
                  <c:v>7500460.1412207326</c:v>
                </c:pt>
                <c:pt idx="6809">
                  <c:v>7500252.5379507877</c:v>
                </c:pt>
                <c:pt idx="6810">
                  <c:v>7500252.7583942227</c:v>
                </c:pt>
                <c:pt idx="6811">
                  <c:v>7500563.1784513621</c:v>
                </c:pt>
                <c:pt idx="6812">
                  <c:v>7500862.5686324472</c:v>
                </c:pt>
                <c:pt idx="6813">
                  <c:v>7500408.2285872484</c:v>
                </c:pt>
                <c:pt idx="6814">
                  <c:v>7500302.6131441798</c:v>
                </c:pt>
                <c:pt idx="6815">
                  <c:v>7500459.5231297081</c:v>
                </c:pt>
                <c:pt idx="6816">
                  <c:v>7501082.2757846834</c:v>
                </c:pt>
                <c:pt idx="6817">
                  <c:v>7500709.8015178908</c:v>
                </c:pt>
                <c:pt idx="6818">
                  <c:v>7500709.8885558294</c:v>
                </c:pt>
                <c:pt idx="6819">
                  <c:v>7500811.6373450262</c:v>
                </c:pt>
                <c:pt idx="6820">
                  <c:v>7500613.7815613477</c:v>
                </c:pt>
                <c:pt idx="6821">
                  <c:v>7500304.6568040261</c:v>
                </c:pt>
                <c:pt idx="6822">
                  <c:v>7501081.0069021853</c:v>
                </c:pt>
                <c:pt idx="6823">
                  <c:v>7501130.015082147</c:v>
                </c:pt>
                <c:pt idx="6824">
                  <c:v>7501077.827754952</c:v>
                </c:pt>
                <c:pt idx="6825">
                  <c:v>7500767.925215791</c:v>
                </c:pt>
                <c:pt idx="6826">
                  <c:v>7500355.8895455152</c:v>
                </c:pt>
                <c:pt idx="6827">
                  <c:v>7500509.9159671869</c:v>
                </c:pt>
                <c:pt idx="6828">
                  <c:v>7500455.7478352403</c:v>
                </c:pt>
                <c:pt idx="6829">
                  <c:v>7500354.1078235665</c:v>
                </c:pt>
                <c:pt idx="6830">
                  <c:v>7500506.4472483238</c:v>
                </c:pt>
                <c:pt idx="6831">
                  <c:v>7500354.9572071806</c:v>
                </c:pt>
                <c:pt idx="6832">
                  <c:v>7501286.1747127362</c:v>
                </c:pt>
                <c:pt idx="6833">
                  <c:v>7500612.7796003632</c:v>
                </c:pt>
                <c:pt idx="6834">
                  <c:v>7500509.3742893245</c:v>
                </c:pt>
                <c:pt idx="6835">
                  <c:v>7500870.3157401951</c:v>
                </c:pt>
                <c:pt idx="6836">
                  <c:v>7501232.5854249988</c:v>
                </c:pt>
                <c:pt idx="6837">
                  <c:v>7501179.7742189988</c:v>
                </c:pt>
                <c:pt idx="6838">
                  <c:v>7501338.6562745208</c:v>
                </c:pt>
                <c:pt idx="6839">
                  <c:v>7500972.729305407</c:v>
                </c:pt>
                <c:pt idx="6840">
                  <c:v>7501126.6534194564</c:v>
                </c:pt>
                <c:pt idx="6841">
                  <c:v>7501127.6494912663</c:v>
                </c:pt>
                <c:pt idx="6842">
                  <c:v>7500607.9875948476</c:v>
                </c:pt>
                <c:pt idx="6843">
                  <c:v>7501127.1340500629</c:v>
                </c:pt>
                <c:pt idx="6844">
                  <c:v>7500560.6251789536</c:v>
                </c:pt>
                <c:pt idx="6845">
                  <c:v>7500354.2999272114</c:v>
                </c:pt>
                <c:pt idx="6846">
                  <c:v>7501494.6328393826</c:v>
                </c:pt>
                <c:pt idx="6847">
                  <c:v>7500811.7122004982</c:v>
                </c:pt>
                <c:pt idx="6848">
                  <c:v>7500964.5148917641</c:v>
                </c:pt>
                <c:pt idx="6849">
                  <c:v>7500557.3113737982</c:v>
                </c:pt>
                <c:pt idx="6850">
                  <c:v>7500404.9118789183</c:v>
                </c:pt>
                <c:pt idx="6851">
                  <c:v>7500406.3931127973</c:v>
                </c:pt>
                <c:pt idx="6852">
                  <c:v>7500971.8568475666</c:v>
                </c:pt>
                <c:pt idx="6853">
                  <c:v>7500608.1887651058</c:v>
                </c:pt>
                <c:pt idx="6854">
                  <c:v>7500817.3662854899</c:v>
                </c:pt>
                <c:pt idx="6855">
                  <c:v>7501437.1432658825</c:v>
                </c:pt>
                <c:pt idx="6856">
                  <c:v>7501595.0724742375</c:v>
                </c:pt>
                <c:pt idx="6857">
                  <c:v>7500868.7016324513</c:v>
                </c:pt>
                <c:pt idx="6858">
                  <c:v>7500816.436026834</c:v>
                </c:pt>
                <c:pt idx="6859">
                  <c:v>7501125.6780624706</c:v>
                </c:pt>
                <c:pt idx="6860">
                  <c:v>7500506.7344247121</c:v>
                </c:pt>
                <c:pt idx="6861">
                  <c:v>7500964.5596821606</c:v>
                </c:pt>
                <c:pt idx="6862">
                  <c:v>7500508.1471684556</c:v>
                </c:pt>
                <c:pt idx="6863">
                  <c:v>7500507.0823175516</c:v>
                </c:pt>
                <c:pt idx="6864">
                  <c:v>7500919.0195267061</c:v>
                </c:pt>
                <c:pt idx="6865">
                  <c:v>7501383.0950795179</c:v>
                </c:pt>
                <c:pt idx="6866">
                  <c:v>7500611.0843827147</c:v>
                </c:pt>
                <c:pt idx="6867">
                  <c:v>7500811.790508436</c:v>
                </c:pt>
                <c:pt idx="6868">
                  <c:v>7501486.2411931902</c:v>
                </c:pt>
                <c:pt idx="6869">
                  <c:v>7500709.9780043652</c:v>
                </c:pt>
                <c:pt idx="6870">
                  <c:v>7501801.9670613892</c:v>
                </c:pt>
                <c:pt idx="6871">
                  <c:v>7501124.4066795576</c:v>
                </c:pt>
                <c:pt idx="6872">
                  <c:v>7500816.1262103608</c:v>
                </c:pt>
                <c:pt idx="6873">
                  <c:v>7500608.1874124678</c:v>
                </c:pt>
                <c:pt idx="6874">
                  <c:v>7501066.4832455683</c:v>
                </c:pt>
                <c:pt idx="6875">
                  <c:v>7500557.4354102481</c:v>
                </c:pt>
                <c:pt idx="6876">
                  <c:v>7500558.2711321767</c:v>
                </c:pt>
                <c:pt idx="6877">
                  <c:v>7500608.3040548908</c:v>
                </c:pt>
                <c:pt idx="6878">
                  <c:v>7501641.7356171291</c:v>
                </c:pt>
                <c:pt idx="6879">
                  <c:v>7500713.0679800911</c:v>
                </c:pt>
                <c:pt idx="6880">
                  <c:v>7501015.6201353231</c:v>
                </c:pt>
                <c:pt idx="6881">
                  <c:v>7500811.8773796987</c:v>
                </c:pt>
                <c:pt idx="6882">
                  <c:v>7501640.3765890971</c:v>
                </c:pt>
                <c:pt idx="6883">
                  <c:v>7500764.5746505577</c:v>
                </c:pt>
                <c:pt idx="6884">
                  <c:v>7500661.1241183793</c:v>
                </c:pt>
                <c:pt idx="6885">
                  <c:v>7501329.1773867998</c:v>
                </c:pt>
                <c:pt idx="6886">
                  <c:v>7500917.8283899883</c:v>
                </c:pt>
                <c:pt idx="6887">
                  <c:v>7500712.8184982799</c:v>
                </c:pt>
                <c:pt idx="6888">
                  <c:v>7501174.9971970879</c:v>
                </c:pt>
                <c:pt idx="6889">
                  <c:v>7500557.8898645928</c:v>
                </c:pt>
                <c:pt idx="6890">
                  <c:v>7500712.5776347816</c:v>
                </c:pt>
                <c:pt idx="6891">
                  <c:v>7500710.0768411728</c:v>
                </c:pt>
                <c:pt idx="6892">
                  <c:v>7500660.6832453972</c:v>
                </c:pt>
                <c:pt idx="6893">
                  <c:v>7501746.4012678498</c:v>
                </c:pt>
                <c:pt idx="6894">
                  <c:v>7501483.0308609754</c:v>
                </c:pt>
                <c:pt idx="6895">
                  <c:v>7501586.4682236277</c:v>
                </c:pt>
                <c:pt idx="6896">
                  <c:v>7500969.3879329339</c:v>
                </c:pt>
                <c:pt idx="6897">
                  <c:v>7501741.704259702</c:v>
                </c:pt>
                <c:pt idx="6898">
                  <c:v>7500710.5611887136</c:v>
                </c:pt>
                <c:pt idx="6899">
                  <c:v>7501900.8433611868</c:v>
                </c:pt>
                <c:pt idx="6900">
                  <c:v>7501328.3423726074</c:v>
                </c:pt>
                <c:pt idx="6901">
                  <c:v>7501431.1356468601</c:v>
                </c:pt>
                <c:pt idx="6902">
                  <c:v>7501117.5025396217</c:v>
                </c:pt>
                <c:pt idx="6903">
                  <c:v>7501534.4649833757</c:v>
                </c:pt>
                <c:pt idx="6904">
                  <c:v>7500660.4626413016</c:v>
                </c:pt>
                <c:pt idx="6905">
                  <c:v>7501015.6961935451</c:v>
                </c:pt>
                <c:pt idx="6906">
                  <c:v>7501168.4749694234</c:v>
                </c:pt>
                <c:pt idx="6907">
                  <c:v>7501276.9584786529</c:v>
                </c:pt>
                <c:pt idx="6908">
                  <c:v>7501688.9417787474</c:v>
                </c:pt>
                <c:pt idx="6909">
                  <c:v>7500814.3272205386</c:v>
                </c:pt>
                <c:pt idx="6910">
                  <c:v>7501793.8845971646</c:v>
                </c:pt>
                <c:pt idx="6911">
                  <c:v>7500762.8878667224</c:v>
                </c:pt>
                <c:pt idx="6912">
                  <c:v>7502005.7602559151</c:v>
                </c:pt>
                <c:pt idx="6913">
                  <c:v>7501793.8711120253</c:v>
                </c:pt>
                <c:pt idx="6914">
                  <c:v>7501636.9048820287</c:v>
                </c:pt>
                <c:pt idx="6915">
                  <c:v>7501533.5267466605</c:v>
                </c:pt>
                <c:pt idx="6916">
                  <c:v>7501793.2360668341</c:v>
                </c:pt>
                <c:pt idx="6917">
                  <c:v>7500762.4515304631</c:v>
                </c:pt>
                <c:pt idx="6918">
                  <c:v>7500917.2815972175</c:v>
                </c:pt>
                <c:pt idx="6919">
                  <c:v>7502055.244330978</c:v>
                </c:pt>
                <c:pt idx="6920">
                  <c:v>7501327.5826018965</c:v>
                </c:pt>
                <c:pt idx="6921">
                  <c:v>7501845.5306283394</c:v>
                </c:pt>
                <c:pt idx="6922">
                  <c:v>7501066.551798312</c:v>
                </c:pt>
                <c:pt idx="6923">
                  <c:v>7501846.7359119756</c:v>
                </c:pt>
                <c:pt idx="6924">
                  <c:v>7501739.3642523997</c:v>
                </c:pt>
                <c:pt idx="6925">
                  <c:v>7501740.4502346655</c:v>
                </c:pt>
                <c:pt idx="6926">
                  <c:v>7500761.7050531385</c:v>
                </c:pt>
                <c:pt idx="6927">
                  <c:v>7501843.5837554419</c:v>
                </c:pt>
                <c:pt idx="6928">
                  <c:v>7501173.0566048706</c:v>
                </c:pt>
                <c:pt idx="6929">
                  <c:v>7501173.638107677</c:v>
                </c:pt>
                <c:pt idx="6930">
                  <c:v>7501792.0120505728</c:v>
                </c:pt>
                <c:pt idx="6931">
                  <c:v>7500914.2778158803</c:v>
                </c:pt>
                <c:pt idx="6932">
                  <c:v>7501224.9305963777</c:v>
                </c:pt>
                <c:pt idx="6933">
                  <c:v>7500710.8713169936</c:v>
                </c:pt>
                <c:pt idx="6934">
                  <c:v>7500964.8662071824</c:v>
                </c:pt>
                <c:pt idx="6935">
                  <c:v>7501635.9246896589</c:v>
                </c:pt>
                <c:pt idx="6936">
                  <c:v>7500864.2334379144</c:v>
                </c:pt>
                <c:pt idx="6937">
                  <c:v>7501276.2360864086</c:v>
                </c:pt>
                <c:pt idx="6938">
                  <c:v>7501173.3394120336</c:v>
                </c:pt>
                <c:pt idx="6939">
                  <c:v>7500916.3091511428</c:v>
                </c:pt>
                <c:pt idx="6940">
                  <c:v>7500863.4071563985</c:v>
                </c:pt>
                <c:pt idx="6941">
                  <c:v>7501070.5180971744</c:v>
                </c:pt>
                <c:pt idx="6942">
                  <c:v>7500762.0469756136</c:v>
                </c:pt>
                <c:pt idx="6943">
                  <c:v>7501481.6619386841</c:v>
                </c:pt>
                <c:pt idx="6944">
                  <c:v>7501791.3942243736</c:v>
                </c:pt>
                <c:pt idx="6945">
                  <c:v>7500865.08636571</c:v>
                </c:pt>
                <c:pt idx="6946">
                  <c:v>7501950.134305818</c:v>
                </c:pt>
                <c:pt idx="6947">
                  <c:v>7501015.9541202942</c:v>
                </c:pt>
                <c:pt idx="6948">
                  <c:v>7500812.5486361366</c:v>
                </c:pt>
                <c:pt idx="6949">
                  <c:v>7501951.6211279556</c:v>
                </c:pt>
                <c:pt idx="6950">
                  <c:v>7501173.0429486772</c:v>
                </c:pt>
                <c:pt idx="6951">
                  <c:v>7500864.8683950575</c:v>
                </c:pt>
                <c:pt idx="6952">
                  <c:v>7501372.4818432769</c:v>
                </c:pt>
                <c:pt idx="6953">
                  <c:v>7501791.9413256152</c:v>
                </c:pt>
                <c:pt idx="6954">
                  <c:v>7501168.6840213779</c:v>
                </c:pt>
                <c:pt idx="6955">
                  <c:v>7501117.7668175614</c:v>
                </c:pt>
                <c:pt idx="6956">
                  <c:v>7501430.258202306</c:v>
                </c:pt>
                <c:pt idx="6957">
                  <c:v>7500968.0099847717</c:v>
                </c:pt>
                <c:pt idx="6958">
                  <c:v>7500967.766044328</c:v>
                </c:pt>
                <c:pt idx="6959">
                  <c:v>7501792.4931321237</c:v>
                </c:pt>
                <c:pt idx="6960">
                  <c:v>7501219.6040231446</c:v>
                </c:pt>
                <c:pt idx="6961">
                  <c:v>7501534.3442304041</c:v>
                </c:pt>
                <c:pt idx="6962">
                  <c:v>7500965.1564292517</c:v>
                </c:pt>
                <c:pt idx="6963">
                  <c:v>7501372.4817972053</c:v>
                </c:pt>
                <c:pt idx="6964">
                  <c:v>7501688.792499356</c:v>
                </c:pt>
                <c:pt idx="6965">
                  <c:v>7501585.7921382841</c:v>
                </c:pt>
                <c:pt idx="6966">
                  <c:v>7501016.0510964887</c:v>
                </c:pt>
                <c:pt idx="6967">
                  <c:v>7500917.2587218061</c:v>
                </c:pt>
                <c:pt idx="6968">
                  <c:v>7501431.4421105403</c:v>
                </c:pt>
                <c:pt idx="6969">
                  <c:v>7501954.541069096</c:v>
                </c:pt>
                <c:pt idx="6970">
                  <c:v>7501174.2097740211</c:v>
                </c:pt>
                <c:pt idx="6971">
                  <c:v>7500864.6437021</c:v>
                </c:pt>
                <c:pt idx="6972">
                  <c:v>7501482.8715396039</c:v>
                </c:pt>
                <c:pt idx="6973">
                  <c:v>7500916.5268818792</c:v>
                </c:pt>
                <c:pt idx="6974">
                  <c:v>7500914.2741530379</c:v>
                </c:pt>
                <c:pt idx="6975">
                  <c:v>7501423.454265493</c:v>
                </c:pt>
                <c:pt idx="6976">
                  <c:v>7501379.6218302622</c:v>
                </c:pt>
                <c:pt idx="6977">
                  <c:v>7501276.8726196503</c:v>
                </c:pt>
                <c:pt idx="6978">
                  <c:v>7501270.5995231345</c:v>
                </c:pt>
                <c:pt idx="6979">
                  <c:v>7501122.8936326662</c:v>
                </c:pt>
                <c:pt idx="6980">
                  <c:v>7501329.0201028837</c:v>
                </c:pt>
                <c:pt idx="6981">
                  <c:v>7501744.5435855789</c:v>
                </c:pt>
                <c:pt idx="6982">
                  <c:v>7501902.0341254165</c:v>
                </c:pt>
                <c:pt idx="6983">
                  <c:v>7501174.5270348145</c:v>
                </c:pt>
                <c:pt idx="6984">
                  <c:v>7501019.7604416311</c:v>
                </c:pt>
                <c:pt idx="6985">
                  <c:v>7501168.8477330096</c:v>
                </c:pt>
                <c:pt idx="6986">
                  <c:v>7501020.5985993352</c:v>
                </c:pt>
                <c:pt idx="6987">
                  <c:v>7501066.9470427074</c:v>
                </c:pt>
                <c:pt idx="6988">
                  <c:v>7500812.8510260107</c:v>
                </c:pt>
                <c:pt idx="6989">
                  <c:v>7501589.64304402</c:v>
                </c:pt>
                <c:pt idx="6990">
                  <c:v>7500815.2479182975</c:v>
                </c:pt>
                <c:pt idx="6991">
                  <c:v>7500813.4242475955</c:v>
                </c:pt>
                <c:pt idx="6992">
                  <c:v>7501433.7498110076</c:v>
                </c:pt>
                <c:pt idx="6993">
                  <c:v>7500814.0670849439</c:v>
                </c:pt>
                <c:pt idx="6994">
                  <c:v>7500815.497206945</c:v>
                </c:pt>
                <c:pt idx="6995">
                  <c:v>7501645.4888343122</c:v>
                </c:pt>
                <c:pt idx="6996">
                  <c:v>7500814.9908047859</c:v>
                </c:pt>
                <c:pt idx="6997">
                  <c:v>7500762.6357514085</c:v>
                </c:pt>
                <c:pt idx="6998">
                  <c:v>7501228.2870845543</c:v>
                </c:pt>
                <c:pt idx="6999">
                  <c:v>7500918.8717944054</c:v>
                </c:pt>
                <c:pt idx="7000">
                  <c:v>7500863.5317110913</c:v>
                </c:pt>
                <c:pt idx="7001">
                  <c:v>7500763.2854372812</c:v>
                </c:pt>
                <c:pt idx="7002">
                  <c:v>7501801.4292771313</c:v>
                </c:pt>
                <c:pt idx="7003">
                  <c:v>7500764.7452851431</c:v>
                </c:pt>
                <c:pt idx="7004">
                  <c:v>7500765.0142838331</c:v>
                </c:pt>
                <c:pt idx="7005">
                  <c:v>7500762.8450640207</c:v>
                </c:pt>
                <c:pt idx="7006">
                  <c:v>7501281.842570683</c:v>
                </c:pt>
                <c:pt idx="7007">
                  <c:v>7500970.4873549398</c:v>
                </c:pt>
                <c:pt idx="7008">
                  <c:v>7501541.9593846919</c:v>
                </c:pt>
                <c:pt idx="7009">
                  <c:v>7501127.2190529956</c:v>
                </c:pt>
                <c:pt idx="7010">
                  <c:v>7501384.986935582</c:v>
                </c:pt>
                <c:pt idx="7011">
                  <c:v>7501270.7495084237</c:v>
                </c:pt>
                <c:pt idx="7012">
                  <c:v>7501335.2689154092</c:v>
                </c:pt>
                <c:pt idx="7013">
                  <c:v>7500868.8358392352</c:v>
                </c:pt>
                <c:pt idx="7014">
                  <c:v>7500661.5088129453</c:v>
                </c:pt>
                <c:pt idx="7015">
                  <c:v>7500863.3898370722</c:v>
                </c:pt>
                <c:pt idx="7016">
                  <c:v>7501438.4575800039</c:v>
                </c:pt>
                <c:pt idx="7017">
                  <c:v>7501016.1389981918</c:v>
                </c:pt>
                <c:pt idx="7018">
                  <c:v>7500762.0162739716</c:v>
                </c:pt>
                <c:pt idx="7019">
                  <c:v>7501024.7205445552</c:v>
                </c:pt>
                <c:pt idx="7020">
                  <c:v>7501423.5211643595</c:v>
                </c:pt>
                <c:pt idx="7021">
                  <c:v>7500612.2811781922</c:v>
                </c:pt>
                <c:pt idx="7022">
                  <c:v>7501270.6705736658</c:v>
                </c:pt>
                <c:pt idx="7023">
                  <c:v>7501077.2570906868</c:v>
                </c:pt>
                <c:pt idx="7024">
                  <c:v>7500812.6702529881</c:v>
                </c:pt>
                <c:pt idx="7025">
                  <c:v>7500715.1492041592</c:v>
                </c:pt>
                <c:pt idx="7026">
                  <c:v>7500610.7305825986</c:v>
                </c:pt>
                <c:pt idx="7027">
                  <c:v>7500762.1995271733</c:v>
                </c:pt>
                <c:pt idx="7028">
                  <c:v>7501016.0367125701</c:v>
                </c:pt>
                <c:pt idx="7029">
                  <c:v>7500812.6671877848</c:v>
                </c:pt>
                <c:pt idx="7030">
                  <c:v>7501067.0311857555</c:v>
                </c:pt>
                <c:pt idx="7031">
                  <c:v>7500819.3597554145</c:v>
                </c:pt>
                <c:pt idx="7032">
                  <c:v>7501627.4376590755</c:v>
                </c:pt>
                <c:pt idx="7033">
                  <c:v>7500761.8278115848</c:v>
                </c:pt>
                <c:pt idx="7034">
                  <c:v>7501270.6690979609</c:v>
                </c:pt>
                <c:pt idx="7035">
                  <c:v>7500863.3786797393</c:v>
                </c:pt>
                <c:pt idx="7036">
                  <c:v>7500609.6118143257</c:v>
                </c:pt>
                <c:pt idx="7037">
                  <c:v>7501423.5203526393</c:v>
                </c:pt>
                <c:pt idx="7038">
                  <c:v>7501131.2247005366</c:v>
                </c:pt>
                <c:pt idx="7039">
                  <c:v>7500457.4829843175</c:v>
                </c:pt>
                <c:pt idx="7040">
                  <c:v>7500457.7135302778</c:v>
                </c:pt>
                <c:pt idx="7041">
                  <c:v>7500769.2232174855</c:v>
                </c:pt>
                <c:pt idx="7042">
                  <c:v>7501391.8591282563</c:v>
                </c:pt>
                <c:pt idx="7043">
                  <c:v>7501168.8323939908</c:v>
                </c:pt>
                <c:pt idx="7044">
                  <c:v>7500459.522787408</c:v>
                </c:pt>
                <c:pt idx="7045">
                  <c:v>7501474.4723808374</c:v>
                </c:pt>
                <c:pt idx="7046">
                  <c:v>7500406.9410236329</c:v>
                </c:pt>
                <c:pt idx="7047">
                  <c:v>7500408.2389928596</c:v>
                </c:pt>
                <c:pt idx="7048">
                  <c:v>7501078.3180823652</c:v>
                </c:pt>
                <c:pt idx="7049">
                  <c:v>7500614.9135671742</c:v>
                </c:pt>
                <c:pt idx="7050">
                  <c:v>7501079.516947804</c:v>
                </c:pt>
                <c:pt idx="7051">
                  <c:v>7500609.1803983878</c:v>
                </c:pt>
                <c:pt idx="7052">
                  <c:v>7500914.1260925941</c:v>
                </c:pt>
                <c:pt idx="7053">
                  <c:v>7500563.5119570727</c:v>
                </c:pt>
                <c:pt idx="7054">
                  <c:v>7500761.5017106496</c:v>
                </c:pt>
                <c:pt idx="7055">
                  <c:v>7500563.1285477709</c:v>
                </c:pt>
                <c:pt idx="7056">
                  <c:v>7501235.8501180811</c:v>
                </c:pt>
                <c:pt idx="7057">
                  <c:v>7501027.8988099508</c:v>
                </c:pt>
                <c:pt idx="7058">
                  <c:v>7501339.3209903855</c:v>
                </c:pt>
                <c:pt idx="7059">
                  <c:v>7501423.5795309208</c:v>
                </c:pt>
                <c:pt idx="7060">
                  <c:v>7501495.2579161972</c:v>
                </c:pt>
                <c:pt idx="7061">
                  <c:v>7500769.6321911365</c:v>
                </c:pt>
                <c:pt idx="7062">
                  <c:v>7501117.9147747494</c:v>
                </c:pt>
                <c:pt idx="7063">
                  <c:v>7500460.4010151103</c:v>
                </c:pt>
                <c:pt idx="7064">
                  <c:v>7500821.6244955948</c:v>
                </c:pt>
                <c:pt idx="7065">
                  <c:v>7500659.970941497</c:v>
                </c:pt>
                <c:pt idx="7066">
                  <c:v>7500456.9954150748</c:v>
                </c:pt>
                <c:pt idx="7067">
                  <c:v>7501391.7776807277</c:v>
                </c:pt>
                <c:pt idx="7068">
                  <c:v>7500356.9207794555</c:v>
                </c:pt>
                <c:pt idx="7069">
                  <c:v>7500563.0987219326</c:v>
                </c:pt>
                <c:pt idx="7070">
                  <c:v>7500408.473383911</c:v>
                </c:pt>
                <c:pt idx="7071">
                  <c:v>7500863.2259209827</c:v>
                </c:pt>
                <c:pt idx="7072">
                  <c:v>7500305.1434099013</c:v>
                </c:pt>
                <c:pt idx="7073">
                  <c:v>7500770.0923120594</c:v>
                </c:pt>
                <c:pt idx="7074">
                  <c:v>7500407.3835098064</c:v>
                </c:pt>
                <c:pt idx="7075">
                  <c:v>7500459.7481656168</c:v>
                </c:pt>
                <c:pt idx="7076">
                  <c:v>7500768.6849539457</c:v>
                </c:pt>
                <c:pt idx="7077">
                  <c:v>7501576.441668665</c:v>
                </c:pt>
                <c:pt idx="7078">
                  <c:v>7501270.7317787474</c:v>
                </c:pt>
                <c:pt idx="7079">
                  <c:v>7501078.2439728258</c:v>
                </c:pt>
                <c:pt idx="7080">
                  <c:v>7501285.2914078012</c:v>
                </c:pt>
                <c:pt idx="7081">
                  <c:v>7500609.3333303099</c:v>
                </c:pt>
                <c:pt idx="7082">
                  <c:v>7500511.0228839237</c:v>
                </c:pt>
                <c:pt idx="7083">
                  <c:v>7500558.7442524564</c:v>
                </c:pt>
                <c:pt idx="7084">
                  <c:v>7501117.9035032839</c:v>
                </c:pt>
                <c:pt idx="7085">
                  <c:v>7500716.8096561357</c:v>
                </c:pt>
                <c:pt idx="7086">
                  <c:v>7501180.7988616778</c:v>
                </c:pt>
                <c:pt idx="7087">
                  <c:v>7500965.0959564997</c:v>
                </c:pt>
                <c:pt idx="7088">
                  <c:v>7500457.165666502</c:v>
                </c:pt>
                <c:pt idx="7089">
                  <c:v>7500761.925790254</c:v>
                </c:pt>
                <c:pt idx="7090">
                  <c:v>7501168.8127624942</c:v>
                </c:pt>
                <c:pt idx="7091">
                  <c:v>7500819.1950796843</c:v>
                </c:pt>
                <c:pt idx="7092">
                  <c:v>7500914.3192525618</c:v>
                </c:pt>
                <c:pt idx="7093">
                  <c:v>7501117.9877935769</c:v>
                </c:pt>
                <c:pt idx="7094">
                  <c:v>7500560.5725950692</c:v>
                </c:pt>
                <c:pt idx="7095">
                  <c:v>7501128.0605580285</c:v>
                </c:pt>
                <c:pt idx="7096">
                  <c:v>7500560.3053699974</c:v>
                </c:pt>
                <c:pt idx="7097">
                  <c:v>7501474.5697912592</c:v>
                </c:pt>
                <c:pt idx="7098">
                  <c:v>7500914.5781540256</c:v>
                </c:pt>
                <c:pt idx="7099">
                  <c:v>7500868.6118435683</c:v>
                </c:pt>
                <c:pt idx="7100">
                  <c:v>7500763.5562240798</c:v>
                </c:pt>
                <c:pt idx="7101">
                  <c:v>7501487.3243779456</c:v>
                </c:pt>
                <c:pt idx="7102">
                  <c:v>7500971.3473139564</c:v>
                </c:pt>
                <c:pt idx="7103">
                  <c:v>7501332.5726135066</c:v>
                </c:pt>
                <c:pt idx="7104">
                  <c:v>7501321.7186899316</c:v>
                </c:pt>
                <c:pt idx="7105">
                  <c:v>7501801.0461930353</c:v>
                </c:pt>
                <c:pt idx="7106">
                  <c:v>7501126.0179248461</c:v>
                </c:pt>
                <c:pt idx="7107">
                  <c:v>7501576.5029958626</c:v>
                </c:pt>
                <c:pt idx="7108">
                  <c:v>7501592.6431945758</c:v>
                </c:pt>
                <c:pt idx="7109">
                  <c:v>7500864.0765851373</c:v>
                </c:pt>
                <c:pt idx="7110">
                  <c:v>7501423.6401467994</c:v>
                </c:pt>
                <c:pt idx="7111">
                  <c:v>7500969.6121934606</c:v>
                </c:pt>
                <c:pt idx="7112">
                  <c:v>7501021.5816200767</c:v>
                </c:pt>
                <c:pt idx="7113">
                  <c:v>7501118.1737683825</c:v>
                </c:pt>
                <c:pt idx="7114">
                  <c:v>7501067.4183789529</c:v>
                </c:pt>
                <c:pt idx="7115">
                  <c:v>7500864.6698551308</c:v>
                </c:pt>
                <c:pt idx="7116">
                  <c:v>7500815.0070877047</c:v>
                </c:pt>
                <c:pt idx="7117">
                  <c:v>7501434.5374071524</c:v>
                </c:pt>
                <c:pt idx="7118">
                  <c:v>7500866.4995669872</c:v>
                </c:pt>
                <c:pt idx="7119">
                  <c:v>7501678.4542524936</c:v>
                </c:pt>
                <c:pt idx="7120">
                  <c:v>7501586.9391658967</c:v>
                </c:pt>
                <c:pt idx="7121">
                  <c:v>7501952.5136030586</c:v>
                </c:pt>
                <c:pt idx="7122">
                  <c:v>7501534.8784132972</c:v>
                </c:pt>
                <c:pt idx="7123">
                  <c:v>7501017.4398539495</c:v>
                </c:pt>
                <c:pt idx="7124">
                  <c:v>7500967.2787393769</c:v>
                </c:pt>
                <c:pt idx="7125">
                  <c:v>7501068.2346501676</c:v>
                </c:pt>
                <c:pt idx="7126">
                  <c:v>7501118.6921839481</c:v>
                </c:pt>
                <c:pt idx="7127">
                  <c:v>7501533.4731941232</c:v>
                </c:pt>
                <c:pt idx="7128">
                  <c:v>7501844.8763591405</c:v>
                </c:pt>
                <c:pt idx="7129">
                  <c:v>7501378.8718919801</c:v>
                </c:pt>
                <c:pt idx="7130">
                  <c:v>7501171.0350862136</c:v>
                </c:pt>
                <c:pt idx="7131">
                  <c:v>7501893.9932277268</c:v>
                </c:pt>
                <c:pt idx="7132">
                  <c:v>7501326.2484765798</c:v>
                </c:pt>
                <c:pt idx="7133">
                  <c:v>7501533.4543952281</c:v>
                </c:pt>
                <c:pt idx="7134">
                  <c:v>7501790.3281382127</c:v>
                </c:pt>
                <c:pt idx="7135">
                  <c:v>7501738.3373140311</c:v>
                </c:pt>
                <c:pt idx="7136">
                  <c:v>7501220.6759142587</c:v>
                </c:pt>
                <c:pt idx="7137">
                  <c:v>7501475.0319894142</c:v>
                </c:pt>
                <c:pt idx="7138">
                  <c:v>7501170.412207257</c:v>
                </c:pt>
                <c:pt idx="7139">
                  <c:v>7501170.8154043984</c:v>
                </c:pt>
                <c:pt idx="7140">
                  <c:v>7501322.5183452247</c:v>
                </c:pt>
                <c:pt idx="7141">
                  <c:v>7501272.8042422161</c:v>
                </c:pt>
                <c:pt idx="7142">
                  <c:v>7501525.9383730702</c:v>
                </c:pt>
                <c:pt idx="7143">
                  <c:v>7501882.4167781444</c:v>
                </c:pt>
                <c:pt idx="7144">
                  <c:v>7501479.8062889408</c:v>
                </c:pt>
                <c:pt idx="7145">
                  <c:v>7501324.6797512863</c:v>
                </c:pt>
                <c:pt idx="7146">
                  <c:v>7501323.5967230331</c:v>
                </c:pt>
                <c:pt idx="7147">
                  <c:v>7502049.988398362</c:v>
                </c:pt>
                <c:pt idx="7148">
                  <c:v>7501272.1989186965</c:v>
                </c:pt>
                <c:pt idx="7149">
                  <c:v>7501780.542105847</c:v>
                </c:pt>
                <c:pt idx="7150">
                  <c:v>7501942.7625260567</c:v>
                </c:pt>
                <c:pt idx="7151">
                  <c:v>7501580.9162833057</c:v>
                </c:pt>
                <c:pt idx="7152">
                  <c:v>7502307.8854645593</c:v>
                </c:pt>
                <c:pt idx="7153">
                  <c:v>7501529.6439903639</c:v>
                </c:pt>
                <c:pt idx="7154">
                  <c:v>7501729.6122288229</c:v>
                </c:pt>
                <c:pt idx="7155">
                  <c:v>7501526.1267993432</c:v>
                </c:pt>
                <c:pt idx="7156">
                  <c:v>7501838.1546003465</c:v>
                </c:pt>
                <c:pt idx="7157">
                  <c:v>7501373.8200592184</c:v>
                </c:pt>
                <c:pt idx="7158">
                  <c:v>7501991.927245439</c:v>
                </c:pt>
                <c:pt idx="7159">
                  <c:v>7501786.0678290324</c:v>
                </c:pt>
                <c:pt idx="7160">
                  <c:v>7501526.2373516876</c:v>
                </c:pt>
                <c:pt idx="7161">
                  <c:v>7501683.1699076314</c:v>
                </c:pt>
                <c:pt idx="7162">
                  <c:v>7501476.9787479425</c:v>
                </c:pt>
                <c:pt idx="7163">
                  <c:v>7502043.7844152479</c:v>
                </c:pt>
                <c:pt idx="7164">
                  <c:v>7501831.6718134657</c:v>
                </c:pt>
                <c:pt idx="7165">
                  <c:v>7502198.2006502179</c:v>
                </c:pt>
                <c:pt idx="7166">
                  <c:v>7502302.4315821463</c:v>
                </c:pt>
                <c:pt idx="7167">
                  <c:v>7501984.4687127965</c:v>
                </c:pt>
                <c:pt idx="7168">
                  <c:v>7501577.354773635</c:v>
                </c:pt>
                <c:pt idx="7169">
                  <c:v>7502408.3321817238</c:v>
                </c:pt>
                <c:pt idx="7170">
                  <c:v>7501780.7508845069</c:v>
                </c:pt>
                <c:pt idx="7171">
                  <c:v>7501526.9770828579</c:v>
                </c:pt>
                <c:pt idx="7172">
                  <c:v>7501990.3622913258</c:v>
                </c:pt>
                <c:pt idx="7173">
                  <c:v>7502093.4688077644</c:v>
                </c:pt>
                <c:pt idx="7174">
                  <c:v>7502249.7094169511</c:v>
                </c:pt>
                <c:pt idx="7175">
                  <c:v>7502086.4209416499</c:v>
                </c:pt>
                <c:pt idx="7176">
                  <c:v>7502404.9807178425</c:v>
                </c:pt>
                <c:pt idx="7177">
                  <c:v>7502405.6417177469</c:v>
                </c:pt>
                <c:pt idx="7178">
                  <c:v>7502559.7885408187</c:v>
                </c:pt>
                <c:pt idx="7179">
                  <c:v>7501886.5665976666</c:v>
                </c:pt>
                <c:pt idx="7180">
                  <c:v>7502506.3397181686</c:v>
                </c:pt>
                <c:pt idx="7181">
                  <c:v>7501834.8253148803</c:v>
                </c:pt>
                <c:pt idx="7182">
                  <c:v>7501988.8266189946</c:v>
                </c:pt>
                <c:pt idx="7183">
                  <c:v>7502195.0404597251</c:v>
                </c:pt>
                <c:pt idx="7184">
                  <c:v>7501882.8226070609</c:v>
                </c:pt>
                <c:pt idx="7185">
                  <c:v>7502350.1206513206</c:v>
                </c:pt>
                <c:pt idx="7186">
                  <c:v>7502298.2290491052</c:v>
                </c:pt>
                <c:pt idx="7187">
                  <c:v>7502664.6846140474</c:v>
                </c:pt>
                <c:pt idx="7188">
                  <c:v>7501937.0499384813</c:v>
                </c:pt>
                <c:pt idx="7189">
                  <c:v>7501988.2898765663</c:v>
                </c:pt>
                <c:pt idx="7190">
                  <c:v>7501834.1384716695</c:v>
                </c:pt>
                <c:pt idx="7191">
                  <c:v>7501782.3296689726</c:v>
                </c:pt>
                <c:pt idx="7192">
                  <c:v>7502188.4127369588</c:v>
                </c:pt>
                <c:pt idx="7193">
                  <c:v>7502556.1621450037</c:v>
                </c:pt>
                <c:pt idx="7194">
                  <c:v>7501834.582908988</c:v>
                </c:pt>
                <c:pt idx="7195">
                  <c:v>7501834.3565325467</c:v>
                </c:pt>
                <c:pt idx="7196">
                  <c:v>7501781.7754054535</c:v>
                </c:pt>
                <c:pt idx="7197">
                  <c:v>7501933.7394668069</c:v>
                </c:pt>
                <c:pt idx="7198">
                  <c:v>7502142.6369601265</c:v>
                </c:pt>
                <c:pt idx="7199">
                  <c:v>7502244.9419795228</c:v>
                </c:pt>
                <c:pt idx="7200">
                  <c:v>7502399.3682335801</c:v>
                </c:pt>
                <c:pt idx="7201">
                  <c:v>7501781.9488798603</c:v>
                </c:pt>
                <c:pt idx="7202">
                  <c:v>7502193.3343734145</c:v>
                </c:pt>
                <c:pt idx="7203">
                  <c:v>7502819.0854201652</c:v>
                </c:pt>
                <c:pt idx="7204">
                  <c:v>7501885.3462232416</c:v>
                </c:pt>
                <c:pt idx="7205">
                  <c:v>7501933.9918212155</c:v>
                </c:pt>
                <c:pt idx="7206">
                  <c:v>7501984.8156831563</c:v>
                </c:pt>
                <c:pt idx="7207">
                  <c:v>7502239.5051599964</c:v>
                </c:pt>
                <c:pt idx="7208">
                  <c:v>7502871.511714248</c:v>
                </c:pt>
                <c:pt idx="7209">
                  <c:v>7502555.0102687292</c:v>
                </c:pt>
                <c:pt idx="7210">
                  <c:v>7501883.0970786102</c:v>
                </c:pt>
                <c:pt idx="7211">
                  <c:v>7501832.4651216529</c:v>
                </c:pt>
                <c:pt idx="7212">
                  <c:v>7502710.7932451926</c:v>
                </c:pt>
                <c:pt idx="7213">
                  <c:v>7502090.5058586448</c:v>
                </c:pt>
                <c:pt idx="7214">
                  <c:v>7501832.2118312409</c:v>
                </c:pt>
                <c:pt idx="7215">
                  <c:v>7502503.4908932364</c:v>
                </c:pt>
                <c:pt idx="7216">
                  <c:v>7502399.7213186603</c:v>
                </c:pt>
                <c:pt idx="7217">
                  <c:v>7501933.9059945652</c:v>
                </c:pt>
                <c:pt idx="7218">
                  <c:v>7502452.0177671397</c:v>
                </c:pt>
                <c:pt idx="7219">
                  <c:v>7501781.6132518006</c:v>
                </c:pt>
                <c:pt idx="7220">
                  <c:v>7501883.3295647595</c:v>
                </c:pt>
                <c:pt idx="7221">
                  <c:v>7501833.9121789848</c:v>
                </c:pt>
                <c:pt idx="7222">
                  <c:v>7502244.8987356313</c:v>
                </c:pt>
                <c:pt idx="7223">
                  <c:v>7502658.5958513236</c:v>
                </c:pt>
                <c:pt idx="7224">
                  <c:v>7502142.0259935986</c:v>
                </c:pt>
                <c:pt idx="7225">
                  <c:v>7502245.5787832914</c:v>
                </c:pt>
                <c:pt idx="7226">
                  <c:v>7501988.010131808</c:v>
                </c:pt>
                <c:pt idx="7227">
                  <c:v>7502296.569739908</c:v>
                </c:pt>
                <c:pt idx="7228">
                  <c:v>7502869.9746980667</c:v>
                </c:pt>
                <c:pt idx="7229">
                  <c:v>7502193.2913227146</c:v>
                </c:pt>
                <c:pt idx="7230">
                  <c:v>7502922.4168919269</c:v>
                </c:pt>
                <c:pt idx="7231">
                  <c:v>7501936.7740450827</c:v>
                </c:pt>
                <c:pt idx="7232">
                  <c:v>7501885.1105510378</c:v>
                </c:pt>
                <c:pt idx="7233">
                  <c:v>7502239.4485301711</c:v>
                </c:pt>
                <c:pt idx="7234">
                  <c:v>7501936.5419632597</c:v>
                </c:pt>
                <c:pt idx="7235">
                  <c:v>7502290.3838399062</c:v>
                </c:pt>
                <c:pt idx="7236">
                  <c:v>7502763.5482579749</c:v>
                </c:pt>
                <c:pt idx="7237">
                  <c:v>7502451.5306690326</c:v>
                </c:pt>
                <c:pt idx="7238">
                  <c:v>7502137.5806437079</c:v>
                </c:pt>
                <c:pt idx="7239">
                  <c:v>7502290.4046141608</c:v>
                </c:pt>
                <c:pt idx="7240">
                  <c:v>7501833.1236839341</c:v>
                </c:pt>
                <c:pt idx="7241">
                  <c:v>7502297.2783119427</c:v>
                </c:pt>
                <c:pt idx="7242">
                  <c:v>7502035.6580587933</c:v>
                </c:pt>
                <c:pt idx="7243">
                  <c:v>7501833.5077383351</c:v>
                </c:pt>
                <c:pt idx="7244">
                  <c:v>7501937.2333818041</c:v>
                </c:pt>
                <c:pt idx="7245">
                  <c:v>7502764.9781706948</c:v>
                </c:pt>
                <c:pt idx="7246">
                  <c:v>7502194.1925866622</c:v>
                </c:pt>
                <c:pt idx="7247">
                  <c:v>7501984.991574388</c:v>
                </c:pt>
                <c:pt idx="7248">
                  <c:v>7502660.3378375536</c:v>
                </c:pt>
                <c:pt idx="7249">
                  <c:v>7501782.7010457059</c:v>
                </c:pt>
                <c:pt idx="7250">
                  <c:v>7502086.6540190764</c:v>
                </c:pt>
                <c:pt idx="7251">
                  <c:v>7501781.2187268361</c:v>
                </c:pt>
                <c:pt idx="7252">
                  <c:v>7502400.4942569807</c:v>
                </c:pt>
                <c:pt idx="7253">
                  <c:v>7501883.10061925</c:v>
                </c:pt>
                <c:pt idx="7254">
                  <c:v>7501781.6130957901</c:v>
                </c:pt>
                <c:pt idx="7255">
                  <c:v>7501782.8976074802</c:v>
                </c:pt>
                <c:pt idx="7256">
                  <c:v>7501833.502722499</c:v>
                </c:pt>
                <c:pt idx="7257">
                  <c:v>7502040.5473956456</c:v>
                </c:pt>
                <c:pt idx="7258">
                  <c:v>7501782.1235880824</c:v>
                </c:pt>
                <c:pt idx="7259">
                  <c:v>7502607.4970302982</c:v>
                </c:pt>
                <c:pt idx="7260">
                  <c:v>7501781.4705622653</c:v>
                </c:pt>
                <c:pt idx="7261">
                  <c:v>7501883.3311507311</c:v>
                </c:pt>
                <c:pt idx="7262">
                  <c:v>7501933.9083275106</c:v>
                </c:pt>
                <c:pt idx="7263">
                  <c:v>7502766.3836842114</c:v>
                </c:pt>
                <c:pt idx="7264">
                  <c:v>7501937.7238003612</c:v>
                </c:pt>
                <c:pt idx="7265">
                  <c:v>7501783.5295482725</c:v>
                </c:pt>
                <c:pt idx="7266">
                  <c:v>7502555.3956373455</c:v>
                </c:pt>
                <c:pt idx="7267">
                  <c:v>7502239.4485558579</c:v>
                </c:pt>
                <c:pt idx="7268">
                  <c:v>7502452.3679470364</c:v>
                </c:pt>
                <c:pt idx="7269">
                  <c:v>7502555.9296625555</c:v>
                </c:pt>
                <c:pt idx="7270">
                  <c:v>7502188.509766994</c:v>
                </c:pt>
                <c:pt idx="7271">
                  <c:v>7502711.2515429351</c:v>
                </c:pt>
                <c:pt idx="7272">
                  <c:v>7502763.4092866518</c:v>
                </c:pt>
                <c:pt idx="7273">
                  <c:v>7501984.8176794685</c:v>
                </c:pt>
                <c:pt idx="7274">
                  <c:v>7501781.9370711679</c:v>
                </c:pt>
                <c:pt idx="7275">
                  <c:v>7502348.5962927602</c:v>
                </c:pt>
                <c:pt idx="7276">
                  <c:v>7501885.9575620629</c:v>
                </c:pt>
                <c:pt idx="7277">
                  <c:v>7502709.9934948729</c:v>
                </c:pt>
                <c:pt idx="7278">
                  <c:v>7502659.5812464198</c:v>
                </c:pt>
                <c:pt idx="7279">
                  <c:v>7502194.1256243484</c:v>
                </c:pt>
                <c:pt idx="7280">
                  <c:v>7502296.8234606236</c:v>
                </c:pt>
                <c:pt idx="7281">
                  <c:v>7502709.410940717</c:v>
                </c:pt>
                <c:pt idx="7282">
                  <c:v>7502091.2061271686</c:v>
                </c:pt>
                <c:pt idx="7283">
                  <c:v>7502502.851827574</c:v>
                </c:pt>
                <c:pt idx="7284">
                  <c:v>7502392.3756053355</c:v>
                </c:pt>
                <c:pt idx="7285">
                  <c:v>7502035.7317880755</c:v>
                </c:pt>
                <c:pt idx="7286">
                  <c:v>7502450.9763567811</c:v>
                </c:pt>
                <c:pt idx="7287">
                  <c:v>7502091.793491492</c:v>
                </c:pt>
                <c:pt idx="7288">
                  <c:v>7502137.5794264376</c:v>
                </c:pt>
                <c:pt idx="7289">
                  <c:v>7501937.4232778987</c:v>
                </c:pt>
                <c:pt idx="7290">
                  <c:v>7502917.7885361407</c:v>
                </c:pt>
                <c:pt idx="7291">
                  <c:v>7501834.7182109999</c:v>
                </c:pt>
                <c:pt idx="7292">
                  <c:v>7501731.6800521817</c:v>
                </c:pt>
                <c:pt idx="7293">
                  <c:v>7501781.7608845271</c:v>
                </c:pt>
                <c:pt idx="7294">
                  <c:v>7501834.0694399457</c:v>
                </c:pt>
                <c:pt idx="7295">
                  <c:v>7501731.2974198861</c:v>
                </c:pt>
                <c:pt idx="7296">
                  <c:v>7501781.4601254007</c:v>
                </c:pt>
                <c:pt idx="7297">
                  <c:v>7503021.2085297024</c:v>
                </c:pt>
                <c:pt idx="7298">
                  <c:v>7502239.5043745693</c:v>
                </c:pt>
                <c:pt idx="7299">
                  <c:v>7501832.9197126525</c:v>
                </c:pt>
                <c:pt idx="7300">
                  <c:v>7501834.2696184199</c:v>
                </c:pt>
                <c:pt idx="7301">
                  <c:v>7502708.2744216593</c:v>
                </c:pt>
                <c:pt idx="7302">
                  <c:v>7501833.0967524908</c:v>
                </c:pt>
                <c:pt idx="7303">
                  <c:v>7502296.4177585747</c:v>
                </c:pt>
                <c:pt idx="7304">
                  <c:v>7502039.148555669</c:v>
                </c:pt>
                <c:pt idx="7305">
                  <c:v>7502707.739658935</c:v>
                </c:pt>
                <c:pt idx="7306">
                  <c:v>7502494.367364794</c:v>
                </c:pt>
                <c:pt idx="7307">
                  <c:v>7502707.2435938688</c:v>
                </c:pt>
                <c:pt idx="7308">
                  <c:v>7501885.2603060091</c:v>
                </c:pt>
                <c:pt idx="7309">
                  <c:v>7502086.8026899826</c:v>
                </c:pt>
                <c:pt idx="7310">
                  <c:v>7501934.1931731226</c:v>
                </c:pt>
                <c:pt idx="7311">
                  <c:v>7502861.7728600269</c:v>
                </c:pt>
                <c:pt idx="7312">
                  <c:v>7502192.626322329</c:v>
                </c:pt>
                <c:pt idx="7313">
                  <c:v>7502966.0744068231</c:v>
                </c:pt>
                <c:pt idx="7314">
                  <c:v>7502443.3918539686</c:v>
                </c:pt>
                <c:pt idx="7315">
                  <c:v>7502290.5645875745</c:v>
                </c:pt>
                <c:pt idx="7316">
                  <c:v>7501936.0424464308</c:v>
                </c:pt>
                <c:pt idx="7317">
                  <c:v>7502035.9758739742</c:v>
                </c:pt>
                <c:pt idx="7318">
                  <c:v>7502243.8780568764</c:v>
                </c:pt>
                <c:pt idx="7319">
                  <c:v>7503015.8482140368</c:v>
                </c:pt>
                <c:pt idx="7320">
                  <c:v>7503226.5632390333</c:v>
                </c:pt>
                <c:pt idx="7321">
                  <c:v>7503329.9952712953</c:v>
                </c:pt>
                <c:pt idx="7322">
                  <c:v>7502038.6749826837</c:v>
                </c:pt>
                <c:pt idx="7323">
                  <c:v>7501935.2657860126</c:v>
                </c:pt>
                <c:pt idx="7324">
                  <c:v>7502346.4153640158</c:v>
                </c:pt>
                <c:pt idx="7325">
                  <c:v>7501884.4570703898</c:v>
                </c:pt>
                <c:pt idx="7326">
                  <c:v>7502192.1145701464</c:v>
                </c:pt>
                <c:pt idx="7327">
                  <c:v>7502705.8733633487</c:v>
                </c:pt>
                <c:pt idx="7328">
                  <c:v>7501883.7357630692</c:v>
                </c:pt>
                <c:pt idx="7329">
                  <c:v>7502654.465180763</c:v>
                </c:pt>
                <c:pt idx="7330">
                  <c:v>7502603.0831035785</c:v>
                </c:pt>
                <c:pt idx="7331">
                  <c:v>7503225.0596201196</c:v>
                </c:pt>
                <c:pt idx="7332">
                  <c:v>7503380.9421503376</c:v>
                </c:pt>
                <c:pt idx="7333">
                  <c:v>7502602.7082372662</c:v>
                </c:pt>
                <c:pt idx="7334">
                  <c:v>7502911.6592189651</c:v>
                </c:pt>
                <c:pt idx="7335">
                  <c:v>7502448.1107944204</c:v>
                </c:pt>
                <c:pt idx="7336">
                  <c:v>7502188.8742070338</c:v>
                </c:pt>
                <c:pt idx="7337">
                  <c:v>7502087.0664053094</c:v>
                </c:pt>
                <c:pt idx="7338">
                  <c:v>7501985.5679902826</c:v>
                </c:pt>
                <c:pt idx="7339">
                  <c:v>7501985.3005229374</c:v>
                </c:pt>
                <c:pt idx="7340">
                  <c:v>7502140.4333418477</c:v>
                </c:pt>
                <c:pt idx="7341">
                  <c:v>7502345.335253939</c:v>
                </c:pt>
                <c:pt idx="7342">
                  <c:v>7503065.6895216601</c:v>
                </c:pt>
                <c:pt idx="7343">
                  <c:v>7503171.1266751261</c:v>
                </c:pt>
                <c:pt idx="7344">
                  <c:v>7502494.4262372898</c:v>
                </c:pt>
                <c:pt idx="7345">
                  <c:v>7502910.6983133508</c:v>
                </c:pt>
                <c:pt idx="7346">
                  <c:v>7502341.6254470665</c:v>
                </c:pt>
                <c:pt idx="7347">
                  <c:v>7502396.5809138995</c:v>
                </c:pt>
                <c:pt idx="7348">
                  <c:v>7503220.3117779931</c:v>
                </c:pt>
                <c:pt idx="7349">
                  <c:v>7502139.8082562238</c:v>
                </c:pt>
                <c:pt idx="7350">
                  <c:v>7502293.8597694999</c:v>
                </c:pt>
                <c:pt idx="7351">
                  <c:v>7502341.6985548548</c:v>
                </c:pt>
                <c:pt idx="7352">
                  <c:v>7502601.3639994068</c:v>
                </c:pt>
                <c:pt idx="7353">
                  <c:v>7502601.9831133652</c:v>
                </c:pt>
                <c:pt idx="7354">
                  <c:v>7503012.2307326179</c:v>
                </c:pt>
                <c:pt idx="7355">
                  <c:v>7503271.2870150637</c:v>
                </c:pt>
                <c:pt idx="7356">
                  <c:v>7502443.5499861175</c:v>
                </c:pt>
                <c:pt idx="7357">
                  <c:v>7502494.4813871067</c:v>
                </c:pt>
                <c:pt idx="7358">
                  <c:v>7502189.4078422282</c:v>
                </c:pt>
                <c:pt idx="7359">
                  <c:v>7502138.5506292786</c:v>
                </c:pt>
                <c:pt idx="7360">
                  <c:v>7502341.7761455514</c:v>
                </c:pt>
                <c:pt idx="7361">
                  <c:v>7502549.8156464742</c:v>
                </c:pt>
                <c:pt idx="7362">
                  <c:v>7502139.0490591815</c:v>
                </c:pt>
                <c:pt idx="7363">
                  <c:v>7502190.6049413839</c:v>
                </c:pt>
                <c:pt idx="7364">
                  <c:v>7503376.4766860809</c:v>
                </c:pt>
                <c:pt idx="7365">
                  <c:v>7502189.868215614</c:v>
                </c:pt>
                <c:pt idx="7366">
                  <c:v>7502698.3509041583</c:v>
                </c:pt>
                <c:pt idx="7367">
                  <c:v>7502647.3751388788</c:v>
                </c:pt>
                <c:pt idx="7368">
                  <c:v>7502443.6163869156</c:v>
                </c:pt>
                <c:pt idx="7369">
                  <c:v>7503270.6864900617</c:v>
                </c:pt>
                <c:pt idx="7370">
                  <c:v>7502960.7856967468</c:v>
                </c:pt>
                <c:pt idx="7371">
                  <c:v>7502703.6392600778</c:v>
                </c:pt>
                <c:pt idx="7372">
                  <c:v>7502292.218672228</c:v>
                </c:pt>
                <c:pt idx="7373">
                  <c:v>7502446.8326279297</c:v>
                </c:pt>
                <c:pt idx="7374">
                  <c:v>7503481.3175965026</c:v>
                </c:pt>
                <c:pt idx="7375">
                  <c:v>7503218.0410017166</c:v>
                </c:pt>
                <c:pt idx="7376">
                  <c:v>7503115.0469834078</c:v>
                </c:pt>
                <c:pt idx="7377">
                  <c:v>7503323.9637945471</c:v>
                </c:pt>
                <c:pt idx="7378">
                  <c:v>7503427.3984971456</c:v>
                </c:pt>
                <c:pt idx="7379">
                  <c:v>7502291.1522170193</c:v>
                </c:pt>
                <c:pt idx="7380">
                  <c:v>7502392.854257334</c:v>
                </c:pt>
                <c:pt idx="7381">
                  <c:v>7503322.8090836061</c:v>
                </c:pt>
                <c:pt idx="7382">
                  <c:v>7502959.604527358</c:v>
                </c:pt>
                <c:pt idx="7383">
                  <c:v>7503321.0562658682</c:v>
                </c:pt>
                <c:pt idx="7384">
                  <c:v>7502446.6026757155</c:v>
                </c:pt>
                <c:pt idx="7385">
                  <c:v>7502908.2544386517</c:v>
                </c:pt>
                <c:pt idx="7386">
                  <c:v>7502291.269690318</c:v>
                </c:pt>
                <c:pt idx="7387">
                  <c:v>7502443.6896747025</c:v>
                </c:pt>
                <c:pt idx="7388">
                  <c:v>7502754.3111773999</c:v>
                </c:pt>
                <c:pt idx="7389">
                  <c:v>7502394.3947426267</c:v>
                </c:pt>
                <c:pt idx="7390">
                  <c:v>7502754.0276882639</c:v>
                </c:pt>
                <c:pt idx="7391">
                  <c:v>7502959.2319926731</c:v>
                </c:pt>
                <c:pt idx="7392">
                  <c:v>7503011.3130118577</c:v>
                </c:pt>
                <c:pt idx="7393">
                  <c:v>7503166.4609351074</c:v>
                </c:pt>
                <c:pt idx="7394">
                  <c:v>7503010.9307357045</c:v>
                </c:pt>
                <c:pt idx="7395">
                  <c:v>7503481.1965082139</c:v>
                </c:pt>
                <c:pt idx="7396">
                  <c:v>7502494.9318747427</c:v>
                </c:pt>
                <c:pt idx="7397">
                  <c:v>7503114.5311184917</c:v>
                </c:pt>
                <c:pt idx="7398">
                  <c:v>7502698.4098431682</c:v>
                </c:pt>
                <c:pt idx="7399">
                  <c:v>7503269.4696316952</c:v>
                </c:pt>
                <c:pt idx="7400">
                  <c:v>7503063.1064558439</c:v>
                </c:pt>
                <c:pt idx="7401">
                  <c:v>7502342.6859815316</c:v>
                </c:pt>
                <c:pt idx="7402">
                  <c:v>7503482.6086608749</c:v>
                </c:pt>
                <c:pt idx="7403">
                  <c:v>7502445.7634595158</c:v>
                </c:pt>
                <c:pt idx="7404">
                  <c:v>7502393.0381872104</c:v>
                </c:pt>
                <c:pt idx="7405">
                  <c:v>7503217.9263383327</c:v>
                </c:pt>
                <c:pt idx="7406">
                  <c:v>7502445.9592579193</c:v>
                </c:pt>
                <c:pt idx="7407">
                  <c:v>7502702.5000145389</c:v>
                </c:pt>
                <c:pt idx="7408">
                  <c:v>7503270.4970320864</c:v>
                </c:pt>
                <c:pt idx="7409">
                  <c:v>7502394.02096128</c:v>
                </c:pt>
                <c:pt idx="7410">
                  <c:v>7503114.0739893094</c:v>
                </c:pt>
                <c:pt idx="7411">
                  <c:v>7502702.248243995</c:v>
                </c:pt>
                <c:pt idx="7412">
                  <c:v>7502596.6789103597</c:v>
                </c:pt>
                <c:pt idx="7413">
                  <c:v>7502548.360949249</c:v>
                </c:pt>
                <c:pt idx="7414">
                  <c:v>7502445.5694805905</c:v>
                </c:pt>
                <c:pt idx="7415">
                  <c:v>7502444.3854286401</c:v>
                </c:pt>
                <c:pt idx="7416">
                  <c:v>7502902.3345244071</c:v>
                </c:pt>
                <c:pt idx="7417">
                  <c:v>7502749.4616074804</c:v>
                </c:pt>
                <c:pt idx="7418">
                  <c:v>7502494.9334099712</c:v>
                </c:pt>
                <c:pt idx="7419">
                  <c:v>7503011.6467858106</c:v>
                </c:pt>
                <c:pt idx="7420">
                  <c:v>7502753.73464482</c:v>
                </c:pt>
                <c:pt idx="7421">
                  <c:v>7502497.1521420581</c:v>
                </c:pt>
                <c:pt idx="7422">
                  <c:v>7502651.0079855686</c:v>
                </c:pt>
                <c:pt idx="7423">
                  <c:v>7503326.6329251546</c:v>
                </c:pt>
                <c:pt idx="7424">
                  <c:v>7502445.7559595676</c:v>
                </c:pt>
                <c:pt idx="7425">
                  <c:v>7502444.6765718004</c:v>
                </c:pt>
                <c:pt idx="7426">
                  <c:v>7502599.561941185</c:v>
                </c:pt>
                <c:pt idx="7427">
                  <c:v>7503116.8901488557</c:v>
                </c:pt>
                <c:pt idx="7428">
                  <c:v>7502547.9403393753</c:v>
                </c:pt>
                <c:pt idx="7429">
                  <c:v>7502953.3896690467</c:v>
                </c:pt>
                <c:pt idx="7430">
                  <c:v>7502908.8538523084</c:v>
                </c:pt>
                <c:pt idx="7431">
                  <c:v>7503328.0350563778</c:v>
                </c:pt>
                <c:pt idx="7432">
                  <c:v>7502856.8267721664</c:v>
                </c:pt>
                <c:pt idx="7433">
                  <c:v>7502548.3450956671</c:v>
                </c:pt>
                <c:pt idx="7434">
                  <c:v>7502851.5188508369</c:v>
                </c:pt>
                <c:pt idx="7435">
                  <c:v>7502754.5219968706</c:v>
                </c:pt>
                <c:pt idx="7436">
                  <c:v>7502496.1881988468</c:v>
                </c:pt>
                <c:pt idx="7437">
                  <c:v>7502495.254396704</c:v>
                </c:pt>
                <c:pt idx="7438">
                  <c:v>7502599.7692154255</c:v>
                </c:pt>
                <c:pt idx="7439">
                  <c:v>7502753.4574851608</c:v>
                </c:pt>
                <c:pt idx="7440">
                  <c:v>7502754.5137515999</c:v>
                </c:pt>
                <c:pt idx="7441">
                  <c:v>7502495.5158343492</c:v>
                </c:pt>
                <c:pt idx="7442">
                  <c:v>7502806.4747456182</c:v>
                </c:pt>
                <c:pt idx="7443">
                  <c:v>7502650.9827463217</c:v>
                </c:pt>
                <c:pt idx="7444">
                  <c:v>7503066.9326972133</c:v>
                </c:pt>
                <c:pt idx="7445">
                  <c:v>7502910.4044059068</c:v>
                </c:pt>
                <c:pt idx="7446">
                  <c:v>7502597.0230381461</c:v>
                </c:pt>
                <c:pt idx="7447">
                  <c:v>7503013.2972595338</c:v>
                </c:pt>
                <c:pt idx="7448">
                  <c:v>7503172.0945361871</c:v>
                </c:pt>
                <c:pt idx="7449">
                  <c:v>7502749.7461526301</c:v>
                </c:pt>
                <c:pt idx="7450">
                  <c:v>7502749.8289003493</c:v>
                </c:pt>
                <c:pt idx="7451">
                  <c:v>7503014.3089796361</c:v>
                </c:pt>
                <c:pt idx="7452">
                  <c:v>7502648.1241669506</c:v>
                </c:pt>
                <c:pt idx="7453">
                  <c:v>7502909.1668615201</c:v>
                </c:pt>
                <c:pt idx="7454">
                  <c:v>7502495.828663988</c:v>
                </c:pt>
                <c:pt idx="7455">
                  <c:v>7502961.812127294</c:v>
                </c:pt>
                <c:pt idx="7456">
                  <c:v>7502496.3649963569</c:v>
                </c:pt>
                <c:pt idx="7457">
                  <c:v>7503055.3425170099</c:v>
                </c:pt>
                <c:pt idx="7458">
                  <c:v>7502548.1221222989</c:v>
                </c:pt>
                <c:pt idx="7459">
                  <c:v>7502600.2033937862</c:v>
                </c:pt>
                <c:pt idx="7460">
                  <c:v>7503068.6248059152</c:v>
                </c:pt>
                <c:pt idx="7461">
                  <c:v>7503224.4807598172</c:v>
                </c:pt>
                <c:pt idx="7462">
                  <c:v>7503016.4942363948</c:v>
                </c:pt>
                <c:pt idx="7463">
                  <c:v>7502702.9262918066</c:v>
                </c:pt>
                <c:pt idx="7464">
                  <c:v>7502496.541038054</c:v>
                </c:pt>
                <c:pt idx="7465">
                  <c:v>7503066.3136112615</c:v>
                </c:pt>
                <c:pt idx="7466">
                  <c:v>7502902.5815863777</c:v>
                </c:pt>
                <c:pt idx="7467">
                  <c:v>7502755.0777159045</c:v>
                </c:pt>
                <c:pt idx="7468">
                  <c:v>7503278.2931078309</c:v>
                </c:pt>
                <c:pt idx="7469">
                  <c:v>7503310.3219651766</c:v>
                </c:pt>
                <c:pt idx="7470">
                  <c:v>7502600.6614435585</c:v>
                </c:pt>
                <c:pt idx="7471">
                  <c:v>7502910.3070037914</c:v>
                </c:pt>
                <c:pt idx="7472">
                  <c:v>7502962.7042452237</c:v>
                </c:pt>
                <c:pt idx="7473">
                  <c:v>7502703.1596918143</c:v>
                </c:pt>
                <c:pt idx="7474">
                  <c:v>7502597.9751224741</c:v>
                </c:pt>
                <c:pt idx="7475">
                  <c:v>7502806.7217495209</c:v>
                </c:pt>
                <c:pt idx="7476">
                  <c:v>7503310.3604715969</c:v>
                </c:pt>
                <c:pt idx="7477">
                  <c:v>7502598.1516698655</c:v>
                </c:pt>
                <c:pt idx="7478">
                  <c:v>7502703.7215506202</c:v>
                </c:pt>
                <c:pt idx="7479">
                  <c:v>7502598.5122103365</c:v>
                </c:pt>
                <c:pt idx="7480">
                  <c:v>7502648.6367560085</c:v>
                </c:pt>
                <c:pt idx="7481">
                  <c:v>7502699.4804339875</c:v>
                </c:pt>
                <c:pt idx="7482">
                  <c:v>7502800.9965635119</c:v>
                </c:pt>
                <c:pt idx="7483">
                  <c:v>7503310.415497967</c:v>
                </c:pt>
                <c:pt idx="7484">
                  <c:v>7502750.3409398627</c:v>
                </c:pt>
                <c:pt idx="7485">
                  <c:v>7502755.3543931311</c:v>
                </c:pt>
                <c:pt idx="7486">
                  <c:v>7502548.4958406119</c:v>
                </c:pt>
                <c:pt idx="7487">
                  <c:v>7502858.8329359619</c:v>
                </c:pt>
                <c:pt idx="7488">
                  <c:v>7502858.4277807185</c:v>
                </c:pt>
                <c:pt idx="7489">
                  <c:v>7503171.8799803099</c:v>
                </c:pt>
                <c:pt idx="7490">
                  <c:v>7502954.0832949514</c:v>
                </c:pt>
                <c:pt idx="7491">
                  <c:v>7503118.3280717507</c:v>
                </c:pt>
                <c:pt idx="7492">
                  <c:v>7502754.6842698408</c:v>
                </c:pt>
                <c:pt idx="7493">
                  <c:v>7502649.3159146244</c:v>
                </c:pt>
                <c:pt idx="7494">
                  <c:v>7503014.6281028651</c:v>
                </c:pt>
                <c:pt idx="7495">
                  <c:v>7503065.1127238227</c:v>
                </c:pt>
                <c:pt idx="7496">
                  <c:v>7502754.105407862</c:v>
                </c:pt>
                <c:pt idx="7497">
                  <c:v>7502962.1090587499</c:v>
                </c:pt>
                <c:pt idx="7498">
                  <c:v>7502702.3619879177</c:v>
                </c:pt>
                <c:pt idx="7499">
                  <c:v>7502858.018098888</c:v>
                </c:pt>
                <c:pt idx="7500">
                  <c:v>7502852.2021841053</c:v>
                </c:pt>
                <c:pt idx="7501">
                  <c:v>7502699.7798447162</c:v>
                </c:pt>
                <c:pt idx="7502">
                  <c:v>7503157.7037840988</c:v>
                </c:pt>
                <c:pt idx="7503">
                  <c:v>7503310.5433892803</c:v>
                </c:pt>
                <c:pt idx="7504">
                  <c:v>7503616.2772480976</c:v>
                </c:pt>
                <c:pt idx="7505">
                  <c:v>7503361.4737384319</c:v>
                </c:pt>
                <c:pt idx="7506">
                  <c:v>7502650.2617815221</c:v>
                </c:pt>
                <c:pt idx="7507">
                  <c:v>7502702.1164858146</c:v>
                </c:pt>
                <c:pt idx="7508">
                  <c:v>7503119.4219263215</c:v>
                </c:pt>
                <c:pt idx="7509">
                  <c:v>7502701.8913570102</c:v>
                </c:pt>
                <c:pt idx="7510">
                  <c:v>7503066.6848007906</c:v>
                </c:pt>
                <c:pt idx="7511">
                  <c:v>7502754.3649157081</c:v>
                </c:pt>
                <c:pt idx="7512">
                  <c:v>7503055.8720933488</c:v>
                </c:pt>
                <c:pt idx="7513">
                  <c:v>7502751.6588343754</c:v>
                </c:pt>
                <c:pt idx="7514">
                  <c:v>7502961.609686642</c:v>
                </c:pt>
                <c:pt idx="7515">
                  <c:v>7502701.043432449</c:v>
                </c:pt>
                <c:pt idx="7516">
                  <c:v>7503310.6121874759</c:v>
                </c:pt>
                <c:pt idx="7517">
                  <c:v>7503106.7829208439</c:v>
                </c:pt>
                <c:pt idx="7518">
                  <c:v>7502907.9412338259</c:v>
                </c:pt>
                <c:pt idx="7519">
                  <c:v>7503377.1961700087</c:v>
                </c:pt>
                <c:pt idx="7520">
                  <c:v>7502804.8017846709</c:v>
                </c:pt>
                <c:pt idx="7521">
                  <c:v>7502852.44471067</c:v>
                </c:pt>
                <c:pt idx="7522">
                  <c:v>7502751.8362603476</c:v>
                </c:pt>
                <c:pt idx="7523">
                  <c:v>7503005.1766175972</c:v>
                </c:pt>
                <c:pt idx="7524">
                  <c:v>7503412.5305171087</c:v>
                </c:pt>
                <c:pt idx="7525">
                  <c:v>7503667.2926176386</c:v>
                </c:pt>
                <c:pt idx="7526">
                  <c:v>7503270.0332275452</c:v>
                </c:pt>
                <c:pt idx="7527">
                  <c:v>7503259.7629264649</c:v>
                </c:pt>
                <c:pt idx="7528">
                  <c:v>7502752.6288513532</c:v>
                </c:pt>
                <c:pt idx="7529">
                  <c:v>7502903.7362643117</c:v>
                </c:pt>
                <c:pt idx="7530">
                  <c:v>7503820.2608896783</c:v>
                </c:pt>
                <c:pt idx="7531">
                  <c:v>7503310.6796317995</c:v>
                </c:pt>
                <c:pt idx="7532">
                  <c:v>7502954.5710507566</c:v>
                </c:pt>
                <c:pt idx="7533">
                  <c:v>7503320.4624692854</c:v>
                </c:pt>
                <c:pt idx="7534">
                  <c:v>7503531.5265742941</c:v>
                </c:pt>
                <c:pt idx="7535">
                  <c:v>7503217.4480645973</c:v>
                </c:pt>
                <c:pt idx="7536">
                  <c:v>7503667.3820852572</c:v>
                </c:pt>
                <c:pt idx="7537">
                  <c:v>7503565.4516067952</c:v>
                </c:pt>
                <c:pt idx="7538">
                  <c:v>7502855.5141016319</c:v>
                </c:pt>
                <c:pt idx="7539">
                  <c:v>7503634.9279159447</c:v>
                </c:pt>
                <c:pt idx="7540">
                  <c:v>7503010.2005998911</c:v>
                </c:pt>
                <c:pt idx="7541">
                  <c:v>7503372.5197417429</c:v>
                </c:pt>
                <c:pt idx="7542">
                  <c:v>7503463.5896405904</c:v>
                </c:pt>
                <c:pt idx="7543">
                  <c:v>7503216.4673938146</c:v>
                </c:pt>
                <c:pt idx="7544">
                  <c:v>7502855.2619773941</c:v>
                </c:pt>
                <c:pt idx="7545">
                  <c:v>7502957.984147503</c:v>
                </c:pt>
                <c:pt idx="7546">
                  <c:v>7502957.7277219715</c:v>
                </c:pt>
                <c:pt idx="7547">
                  <c:v>7503164.6348543987</c:v>
                </c:pt>
                <c:pt idx="7548">
                  <c:v>7503208.9281917829</c:v>
                </c:pt>
                <c:pt idx="7549">
                  <c:v>7503581.0271206899</c:v>
                </c:pt>
                <c:pt idx="7550">
                  <c:v>7503163.8595433002</c:v>
                </c:pt>
                <c:pt idx="7551">
                  <c:v>7503060.5376696009</c:v>
                </c:pt>
                <c:pt idx="7552">
                  <c:v>7503164.2352272226</c:v>
                </c:pt>
                <c:pt idx="7553">
                  <c:v>7503009.2478437629</c:v>
                </c:pt>
                <c:pt idx="7554">
                  <c:v>7503112.504499278</c:v>
                </c:pt>
                <c:pt idx="7555">
                  <c:v>7502904.5901781535</c:v>
                </c:pt>
                <c:pt idx="7556">
                  <c:v>7503158.0296858149</c:v>
                </c:pt>
                <c:pt idx="7557">
                  <c:v>7502905.368253598</c:v>
                </c:pt>
                <c:pt idx="7558">
                  <c:v>7503267.0147170871</c:v>
                </c:pt>
                <c:pt idx="7559">
                  <c:v>7503718.3243146297</c:v>
                </c:pt>
                <c:pt idx="7560">
                  <c:v>7502956.5663210358</c:v>
                </c:pt>
                <c:pt idx="7561">
                  <c:v>7503310.823301699</c:v>
                </c:pt>
                <c:pt idx="7562">
                  <c:v>7503526.0236529922</c:v>
                </c:pt>
                <c:pt idx="7563">
                  <c:v>7503006.3877647007</c:v>
                </c:pt>
                <c:pt idx="7564">
                  <c:v>7502905.1520143598</c:v>
                </c:pt>
                <c:pt idx="7565">
                  <c:v>7503057.2073373944</c:v>
                </c:pt>
                <c:pt idx="7566">
                  <c:v>7503630.5347931702</c:v>
                </c:pt>
                <c:pt idx="7567">
                  <c:v>7502955.9485272877</c:v>
                </c:pt>
                <c:pt idx="7568">
                  <c:v>7503158.251124491</c:v>
                </c:pt>
                <c:pt idx="7569">
                  <c:v>7503056.8556169467</c:v>
                </c:pt>
                <c:pt idx="7570">
                  <c:v>7502956.760720863</c:v>
                </c:pt>
                <c:pt idx="7571">
                  <c:v>7503575.320033771</c:v>
                </c:pt>
                <c:pt idx="7572">
                  <c:v>7503463.5842254525</c:v>
                </c:pt>
                <c:pt idx="7573">
                  <c:v>7503006.0281285094</c:v>
                </c:pt>
                <c:pt idx="7574">
                  <c:v>7503578.097947401</c:v>
                </c:pt>
                <c:pt idx="7575">
                  <c:v>7503317.5638507623</c:v>
                </c:pt>
                <c:pt idx="7576">
                  <c:v>7503209.0156920925</c:v>
                </c:pt>
                <c:pt idx="7577">
                  <c:v>7503266.1725949459</c:v>
                </c:pt>
                <c:pt idx="7578">
                  <c:v>7503361.7377341539</c:v>
                </c:pt>
                <c:pt idx="7579">
                  <c:v>7503420.8230884736</c:v>
                </c:pt>
                <c:pt idx="7580">
                  <c:v>7503059.4265913712</c:v>
                </c:pt>
                <c:pt idx="7581">
                  <c:v>7502904.7436553314</c:v>
                </c:pt>
                <c:pt idx="7582">
                  <c:v>7503056.5242230799</c:v>
                </c:pt>
                <c:pt idx="7583">
                  <c:v>7503310.8175570611</c:v>
                </c:pt>
                <c:pt idx="7584">
                  <c:v>7503523.2884980226</c:v>
                </c:pt>
                <c:pt idx="7585">
                  <c:v>7503162.7720138794</c:v>
                </c:pt>
                <c:pt idx="7586">
                  <c:v>7503368.9320547385</c:v>
                </c:pt>
                <c:pt idx="7587">
                  <c:v>7503523.777414117</c:v>
                </c:pt>
                <c:pt idx="7588">
                  <c:v>7503007.9492284236</c:v>
                </c:pt>
                <c:pt idx="7589">
                  <c:v>7503006.7224094272</c:v>
                </c:pt>
                <c:pt idx="7590">
                  <c:v>7503006.1859255582</c:v>
                </c:pt>
                <c:pt idx="7591">
                  <c:v>7503837.2669458585</c:v>
                </c:pt>
                <c:pt idx="7592">
                  <c:v>7503006.3563082656</c:v>
                </c:pt>
                <c:pt idx="7593">
                  <c:v>7503265.7613195488</c:v>
                </c:pt>
                <c:pt idx="7594">
                  <c:v>7503007.9425723795</c:v>
                </c:pt>
                <c:pt idx="7595">
                  <c:v>7503005.3758889576</c:v>
                </c:pt>
                <c:pt idx="7596">
                  <c:v>7503940.6621085573</c:v>
                </c:pt>
                <c:pt idx="7597">
                  <c:v>7503059.1674399422</c:v>
                </c:pt>
                <c:pt idx="7598">
                  <c:v>7503259.9066312145</c:v>
                </c:pt>
                <c:pt idx="7599">
                  <c:v>7503718.2689549597</c:v>
                </c:pt>
                <c:pt idx="7600">
                  <c:v>7503732.399694697</c:v>
                </c:pt>
                <c:pt idx="7601">
                  <c:v>7503463.514425749</c:v>
                </c:pt>
                <c:pt idx="7602">
                  <c:v>7503838.6467245826</c:v>
                </c:pt>
                <c:pt idx="7603">
                  <c:v>7503837.2302250629</c:v>
                </c:pt>
                <c:pt idx="7604">
                  <c:v>7503667.2917158529</c:v>
                </c:pt>
                <c:pt idx="7605">
                  <c:v>7503214.0615836559</c:v>
                </c:pt>
                <c:pt idx="7606">
                  <c:v>7503005.830130415</c:v>
                </c:pt>
                <c:pt idx="7607">
                  <c:v>7503007.2931406833</c:v>
                </c:pt>
                <c:pt idx="7608">
                  <c:v>7503463.4538225718</c:v>
                </c:pt>
                <c:pt idx="7609">
                  <c:v>7502955.5251441477</c:v>
                </c:pt>
                <c:pt idx="7610">
                  <c:v>7503524.7534195976</c:v>
                </c:pt>
                <c:pt idx="7611">
                  <c:v>7503059.382015476</c:v>
                </c:pt>
                <c:pt idx="7612">
                  <c:v>7503316.3757806271</c:v>
                </c:pt>
                <c:pt idx="7613">
                  <c:v>7503420.2997322306</c:v>
                </c:pt>
                <c:pt idx="7614">
                  <c:v>7502955.8919713628</c:v>
                </c:pt>
                <c:pt idx="7615">
                  <c:v>7503627.8547855653</c:v>
                </c:pt>
                <c:pt idx="7616">
                  <c:v>7503514.3395396611</c:v>
                </c:pt>
                <c:pt idx="7617">
                  <c:v>7503733.768088175</c:v>
                </c:pt>
                <c:pt idx="7618">
                  <c:v>7502954.6637523817</c:v>
                </c:pt>
                <c:pt idx="7619">
                  <c:v>7503259.6661177231</c:v>
                </c:pt>
                <c:pt idx="7620">
                  <c:v>7503514.3904207535</c:v>
                </c:pt>
                <c:pt idx="7621">
                  <c:v>7503628.9373425553</c:v>
                </c:pt>
                <c:pt idx="7622">
                  <c:v>7503005.1239909548</c:v>
                </c:pt>
                <c:pt idx="7623">
                  <c:v>7502954.2425659476</c:v>
                </c:pt>
                <c:pt idx="7624">
                  <c:v>7503420.7173144622</c:v>
                </c:pt>
                <c:pt idx="7625">
                  <c:v>7503112.0255262041</c:v>
                </c:pt>
                <c:pt idx="7626">
                  <c:v>7503525.2361223903</c:v>
                </c:pt>
                <c:pt idx="7627">
                  <c:v>7503472.682941407</c:v>
                </c:pt>
                <c:pt idx="7628">
                  <c:v>7503008.5841626944</c:v>
                </c:pt>
                <c:pt idx="7629">
                  <c:v>7502905.6720130453</c:v>
                </c:pt>
                <c:pt idx="7630">
                  <c:v>7502801.9929621657</c:v>
                </c:pt>
                <c:pt idx="7631">
                  <c:v>7502954.0198451187</c:v>
                </c:pt>
                <c:pt idx="7632">
                  <c:v>7502854.4618517244</c:v>
                </c:pt>
                <c:pt idx="7633">
                  <c:v>7502953.9246273059</c:v>
                </c:pt>
                <c:pt idx="7634">
                  <c:v>7502852.8189610271</c:v>
                </c:pt>
                <c:pt idx="7635">
                  <c:v>7503009.0935760457</c:v>
                </c:pt>
                <c:pt idx="7636">
                  <c:v>7503370.1758739743</c:v>
                </c:pt>
                <c:pt idx="7637">
                  <c:v>7502803.0621699402</c:v>
                </c:pt>
                <c:pt idx="7638">
                  <c:v>7503009.3772139437</c:v>
                </c:pt>
                <c:pt idx="7639">
                  <c:v>7502852.9820666462</c:v>
                </c:pt>
                <c:pt idx="7640">
                  <c:v>7503266.8256279249</c:v>
                </c:pt>
                <c:pt idx="7641">
                  <c:v>7503009.6763641965</c:v>
                </c:pt>
                <c:pt idx="7642">
                  <c:v>7502751.324858008</c:v>
                </c:pt>
                <c:pt idx="7643">
                  <c:v>7502953.7625632631</c:v>
                </c:pt>
                <c:pt idx="7644">
                  <c:v>7502750.3747025291</c:v>
                </c:pt>
                <c:pt idx="7645">
                  <c:v>7503371.1402925216</c:v>
                </c:pt>
                <c:pt idx="7646">
                  <c:v>7503165.2358306982</c:v>
                </c:pt>
                <c:pt idx="7647">
                  <c:v>7503259.3242398035</c:v>
                </c:pt>
                <c:pt idx="7648">
                  <c:v>7503010.6692687068</c:v>
                </c:pt>
                <c:pt idx="7649">
                  <c:v>7503310.3015804831</c:v>
                </c:pt>
                <c:pt idx="7650">
                  <c:v>7502906.8022720218</c:v>
                </c:pt>
                <c:pt idx="7651">
                  <c:v>7502649.8637149744</c:v>
                </c:pt>
                <c:pt idx="7652">
                  <c:v>7503216.670634076</c:v>
                </c:pt>
                <c:pt idx="7653">
                  <c:v>7503062.0265811896</c:v>
                </c:pt>
                <c:pt idx="7654">
                  <c:v>7502902.6929130591</c:v>
                </c:pt>
                <c:pt idx="7655">
                  <c:v>7503004.4307916928</c:v>
                </c:pt>
                <c:pt idx="7656">
                  <c:v>7502800.8483193209</c:v>
                </c:pt>
                <c:pt idx="7657">
                  <c:v>7502650.2407014063</c:v>
                </c:pt>
                <c:pt idx="7658">
                  <c:v>7503106.3719148478</c:v>
                </c:pt>
                <c:pt idx="7659">
                  <c:v>7502649.668854082</c:v>
                </c:pt>
                <c:pt idx="7660">
                  <c:v>7502953.553588911</c:v>
                </c:pt>
                <c:pt idx="7661">
                  <c:v>7503477.222391624</c:v>
                </c:pt>
                <c:pt idx="7662">
                  <c:v>7502752.8500915887</c:v>
                </c:pt>
                <c:pt idx="7663">
                  <c:v>7502598.1558793895</c:v>
                </c:pt>
                <c:pt idx="7664">
                  <c:v>7503004.4893862568</c:v>
                </c:pt>
                <c:pt idx="7665">
                  <c:v>7503372.7312885849</c:v>
                </c:pt>
                <c:pt idx="7666">
                  <c:v>7503320.6212060507</c:v>
                </c:pt>
                <c:pt idx="7667">
                  <c:v>7502495.5273061236</c:v>
                </c:pt>
                <c:pt idx="7668">
                  <c:v>7502651.0805301797</c:v>
                </c:pt>
                <c:pt idx="7669">
                  <c:v>7502599.041414639</c:v>
                </c:pt>
                <c:pt idx="7670">
                  <c:v>7502851.627431687</c:v>
                </c:pt>
                <c:pt idx="7671">
                  <c:v>7502597.2583851721</c:v>
                </c:pt>
                <c:pt idx="7672">
                  <c:v>7502547.4909168398</c:v>
                </c:pt>
                <c:pt idx="7673">
                  <c:v>7502546.1503494848</c:v>
                </c:pt>
                <c:pt idx="7674">
                  <c:v>7503270.1380891716</c:v>
                </c:pt>
                <c:pt idx="7675">
                  <c:v>7502908.2814938687</c:v>
                </c:pt>
                <c:pt idx="7676">
                  <c:v>7502909.3788419198</c:v>
                </c:pt>
                <c:pt idx="7677">
                  <c:v>7503220.794674552</c:v>
                </c:pt>
                <c:pt idx="7678">
                  <c:v>7502548.418530575</c:v>
                </c:pt>
                <c:pt idx="7679">
                  <c:v>7502754.938289335</c:v>
                </c:pt>
                <c:pt idx="7680">
                  <c:v>7502548.6210093675</c:v>
                </c:pt>
                <c:pt idx="7681">
                  <c:v>7502393.6751423106</c:v>
                </c:pt>
                <c:pt idx="7682">
                  <c:v>7502600.5199331352</c:v>
                </c:pt>
                <c:pt idx="7683">
                  <c:v>7503004.3261051206</c:v>
                </c:pt>
                <c:pt idx="7684">
                  <c:v>7502755.2618777156</c:v>
                </c:pt>
                <c:pt idx="7685">
                  <c:v>7502549.2790524205</c:v>
                </c:pt>
                <c:pt idx="7686">
                  <c:v>7503377.9519950915</c:v>
                </c:pt>
                <c:pt idx="7687">
                  <c:v>7502600.7582758805</c:v>
                </c:pt>
                <c:pt idx="7688">
                  <c:v>7502342.830864911</c:v>
                </c:pt>
                <c:pt idx="7689">
                  <c:v>7503064.0703008277</c:v>
                </c:pt>
                <c:pt idx="7690">
                  <c:v>7502291.6798523329</c:v>
                </c:pt>
                <c:pt idx="7691">
                  <c:v>7503325.5332303839</c:v>
                </c:pt>
                <c:pt idx="7692">
                  <c:v>7502342.1622198392</c:v>
                </c:pt>
                <c:pt idx="7693">
                  <c:v>7502703.2956442116</c:v>
                </c:pt>
                <c:pt idx="7694">
                  <c:v>7502392.9622942107</c:v>
                </c:pt>
                <c:pt idx="7695">
                  <c:v>7503532.316002165</c:v>
                </c:pt>
                <c:pt idx="7696">
                  <c:v>7502851.3567612879</c:v>
                </c:pt>
                <c:pt idx="7697">
                  <c:v>7502443.7992017902</c:v>
                </c:pt>
                <c:pt idx="7698">
                  <c:v>7502292.1574205039</c:v>
                </c:pt>
                <c:pt idx="7699">
                  <c:v>7502342.0583912712</c:v>
                </c:pt>
                <c:pt idx="7700">
                  <c:v>7502806.9345655469</c:v>
                </c:pt>
                <c:pt idx="7701">
                  <c:v>7502291.394607598</c:v>
                </c:pt>
                <c:pt idx="7702">
                  <c:v>7503013.5205479115</c:v>
                </c:pt>
                <c:pt idx="7703">
                  <c:v>7502290.8834650349</c:v>
                </c:pt>
                <c:pt idx="7704">
                  <c:v>7502242.2169421334</c:v>
                </c:pt>
                <c:pt idx="7705">
                  <c:v>7502190.663731006</c:v>
                </c:pt>
                <c:pt idx="7706">
                  <c:v>7502601.5798116503</c:v>
                </c:pt>
                <c:pt idx="7707">
                  <c:v>7503115.9874414019</c:v>
                </c:pt>
                <c:pt idx="7708">
                  <c:v>7503168.6028420022</c:v>
                </c:pt>
                <c:pt idx="7709">
                  <c:v>7502189.2810791982</c:v>
                </c:pt>
                <c:pt idx="7710">
                  <c:v>7502341.7329992503</c:v>
                </c:pt>
                <c:pt idx="7711">
                  <c:v>7502190.3203758011</c:v>
                </c:pt>
                <c:pt idx="7712">
                  <c:v>7502191.0257907826</c:v>
                </c:pt>
                <c:pt idx="7713">
                  <c:v>7502341.6645034524</c:v>
                </c:pt>
                <c:pt idx="7714">
                  <c:v>7503273.0570026767</c:v>
                </c:pt>
                <c:pt idx="7715">
                  <c:v>7502647.4078195328</c:v>
                </c:pt>
                <c:pt idx="7716">
                  <c:v>7502498.4797394928</c:v>
                </c:pt>
                <c:pt idx="7717">
                  <c:v>7502961.0819375739</c:v>
                </c:pt>
                <c:pt idx="7718">
                  <c:v>7502447.0246476056</c:v>
                </c:pt>
                <c:pt idx="7719">
                  <c:v>7502549.9851813111</c:v>
                </c:pt>
                <c:pt idx="7720">
                  <c:v>7503220.6581161357</c:v>
                </c:pt>
                <c:pt idx="7721">
                  <c:v>7502596.4614142086</c:v>
                </c:pt>
                <c:pt idx="7722">
                  <c:v>7502395.8015000625</c:v>
                </c:pt>
                <c:pt idx="7723">
                  <c:v>7502545.5229658335</c:v>
                </c:pt>
                <c:pt idx="7724">
                  <c:v>7502447.2432235908</c:v>
                </c:pt>
                <c:pt idx="7725">
                  <c:v>7502190.4832019955</c:v>
                </c:pt>
                <c:pt idx="7726">
                  <c:v>7502600.9701286824</c:v>
                </c:pt>
                <c:pt idx="7727">
                  <c:v>7503218.4414154096</c:v>
                </c:pt>
                <c:pt idx="7728">
                  <c:v>7502806.5169912623</c:v>
                </c:pt>
                <c:pt idx="7729">
                  <c:v>7502087.5400126437</c:v>
                </c:pt>
                <c:pt idx="7730">
                  <c:v>7503063.9581461418</c:v>
                </c:pt>
                <c:pt idx="7731">
                  <c:v>7502392.5935478015</c:v>
                </c:pt>
                <c:pt idx="7732">
                  <c:v>7502087.9959013909</c:v>
                </c:pt>
                <c:pt idx="7733">
                  <c:v>7503114.4511938775</c:v>
                </c:pt>
                <c:pt idx="7734">
                  <c:v>7503478.3281133976</c:v>
                </c:pt>
                <c:pt idx="7735">
                  <c:v>7502293.5897763977</c:v>
                </c:pt>
                <c:pt idx="7736">
                  <c:v>7503062.6027722051</c:v>
                </c:pt>
                <c:pt idx="7737">
                  <c:v>7503269.9104110431</c:v>
                </c:pt>
                <c:pt idx="7738">
                  <c:v>7503011.2106724577</c:v>
                </c:pt>
                <c:pt idx="7739">
                  <c:v>7502600.688286528</c:v>
                </c:pt>
                <c:pt idx="7740">
                  <c:v>7503632.670698042</c:v>
                </c:pt>
                <c:pt idx="7741">
                  <c:v>7502647.3547265437</c:v>
                </c:pt>
                <c:pt idx="7742">
                  <c:v>7502087.6780201979</c:v>
                </c:pt>
                <c:pt idx="7743">
                  <c:v>7502290.7307946263</c:v>
                </c:pt>
                <c:pt idx="7744">
                  <c:v>7502703.2105012536</c:v>
                </c:pt>
                <c:pt idx="7745">
                  <c:v>7502443.4721321883</c:v>
                </c:pt>
                <c:pt idx="7746">
                  <c:v>7502188.9660898335</c:v>
                </c:pt>
                <c:pt idx="7747">
                  <c:v>7502959.4495722381</c:v>
                </c:pt>
                <c:pt idx="7748">
                  <c:v>7502139.1507268539</c:v>
                </c:pt>
                <c:pt idx="7749">
                  <c:v>7502190.8250370501</c:v>
                </c:pt>
                <c:pt idx="7750">
                  <c:v>7502959.108894188</c:v>
                </c:pt>
                <c:pt idx="7751">
                  <c:v>7502395.3749657599</c:v>
                </c:pt>
                <c:pt idx="7752">
                  <c:v>7502856.4862939222</c:v>
                </c:pt>
                <c:pt idx="7753">
                  <c:v>7503473.2956695445</c:v>
                </c:pt>
                <c:pt idx="7754">
                  <c:v>7502087.1660712184</c:v>
                </c:pt>
                <c:pt idx="7755">
                  <c:v>7502138.0603960752</c:v>
                </c:pt>
                <c:pt idx="7756">
                  <c:v>7502907.7837084569</c:v>
                </c:pt>
                <c:pt idx="7757">
                  <c:v>7502596.3766372632</c:v>
                </c:pt>
                <c:pt idx="7758">
                  <c:v>7502545.4147549905</c:v>
                </c:pt>
                <c:pt idx="7759">
                  <c:v>7503837.9526329041</c:v>
                </c:pt>
                <c:pt idx="7760">
                  <c:v>7503317.9153215233</c:v>
                </c:pt>
                <c:pt idx="7761">
                  <c:v>7502497.9895876041</c:v>
                </c:pt>
                <c:pt idx="7762">
                  <c:v>7502087.9881584011</c:v>
                </c:pt>
                <c:pt idx="7763">
                  <c:v>7502446.5667385776</c:v>
                </c:pt>
                <c:pt idx="7764">
                  <c:v>7502239.8030089531</c:v>
                </c:pt>
                <c:pt idx="7765">
                  <c:v>7502443.5277521284</c:v>
                </c:pt>
                <c:pt idx="7766">
                  <c:v>7502341.6571436021</c:v>
                </c:pt>
                <c:pt idx="7767">
                  <c:v>7502292.8140704101</c:v>
                </c:pt>
                <c:pt idx="7768">
                  <c:v>7503420.7950756224</c:v>
                </c:pt>
                <c:pt idx="7769">
                  <c:v>7502087.5281359488</c:v>
                </c:pt>
                <c:pt idx="7770">
                  <c:v>7503472.2676040744</c:v>
                </c:pt>
                <c:pt idx="7771">
                  <c:v>7502702.1889828052</c:v>
                </c:pt>
                <c:pt idx="7772">
                  <c:v>7503785.5092449374</c:v>
                </c:pt>
                <c:pt idx="7773">
                  <c:v>7503214.7412090795</c:v>
                </c:pt>
                <c:pt idx="7774">
                  <c:v>7502190.3027496394</c:v>
                </c:pt>
                <c:pt idx="7775">
                  <c:v>7502804.4048875021</c:v>
                </c:pt>
                <c:pt idx="7776">
                  <c:v>7503523.2400727086</c:v>
                </c:pt>
                <c:pt idx="7777">
                  <c:v>7503574.7090424215</c:v>
                </c:pt>
                <c:pt idx="7778">
                  <c:v>7503368.4758170927</c:v>
                </c:pt>
                <c:pt idx="7779">
                  <c:v>7502239.8731893571</c:v>
                </c:pt>
                <c:pt idx="7780">
                  <c:v>7502138.3863254124</c:v>
                </c:pt>
                <c:pt idx="7781">
                  <c:v>7502241.638476694</c:v>
                </c:pt>
                <c:pt idx="7782">
                  <c:v>7503009.4459651299</c:v>
                </c:pt>
                <c:pt idx="7783">
                  <c:v>7502189.2619218025</c:v>
                </c:pt>
                <c:pt idx="7784">
                  <c:v>7502189.8141237125</c:v>
                </c:pt>
                <c:pt idx="7785">
                  <c:v>7503833.6763179367</c:v>
                </c:pt>
                <c:pt idx="7786">
                  <c:v>7503729.2409163602</c:v>
                </c:pt>
                <c:pt idx="7787">
                  <c:v>7503728.6752319224</c:v>
                </c:pt>
                <c:pt idx="7788">
                  <c:v>7502752.7413456906</c:v>
                </c:pt>
                <c:pt idx="7789">
                  <c:v>7502650.345410849</c:v>
                </c:pt>
                <c:pt idx="7790">
                  <c:v>7502545.5759574808</c:v>
                </c:pt>
                <c:pt idx="7791">
                  <c:v>7502548.160519938</c:v>
                </c:pt>
                <c:pt idx="7792">
                  <c:v>7503471.2669452056</c:v>
                </c:pt>
                <c:pt idx="7793">
                  <c:v>7503368.0689957896</c:v>
                </c:pt>
                <c:pt idx="7794">
                  <c:v>7503316.3519549547</c:v>
                </c:pt>
                <c:pt idx="7795">
                  <c:v>7502596.571674658</c:v>
                </c:pt>
                <c:pt idx="7796">
                  <c:v>7503728.1305270223</c:v>
                </c:pt>
                <c:pt idx="7797">
                  <c:v>7502393.7946385611</c:v>
                </c:pt>
                <c:pt idx="7798">
                  <c:v>7503936.9950505374</c:v>
                </c:pt>
                <c:pt idx="7799">
                  <c:v>7502800.3600616585</c:v>
                </c:pt>
                <c:pt idx="7800">
                  <c:v>7502698.4502839698</c:v>
                </c:pt>
                <c:pt idx="7801">
                  <c:v>7502494.7088219095</c:v>
                </c:pt>
                <c:pt idx="7802">
                  <c:v>7503781.2515457263</c:v>
                </c:pt>
                <c:pt idx="7803">
                  <c:v>7502496.4400644125</c:v>
                </c:pt>
                <c:pt idx="7804">
                  <c:v>7503990.7550293636</c:v>
                </c:pt>
                <c:pt idx="7805">
                  <c:v>7502392.9411506709</c:v>
                </c:pt>
                <c:pt idx="7806">
                  <c:v>7502444.6360603347</c:v>
                </c:pt>
                <c:pt idx="7807">
                  <c:v>7503111.1246604482</c:v>
                </c:pt>
                <c:pt idx="7808">
                  <c:v>7502444.0281053707</c:v>
                </c:pt>
                <c:pt idx="7809">
                  <c:v>7502547.9674719572</c:v>
                </c:pt>
                <c:pt idx="7810">
                  <c:v>7502393.2415132606</c:v>
                </c:pt>
                <c:pt idx="7811">
                  <c:v>7503367.6762938453</c:v>
                </c:pt>
                <c:pt idx="7812">
                  <c:v>7503316.0020146156</c:v>
                </c:pt>
                <c:pt idx="7813">
                  <c:v>7503832.2061559148</c:v>
                </c:pt>
                <c:pt idx="7814">
                  <c:v>7503213.6941725146</c:v>
                </c:pt>
                <c:pt idx="7815">
                  <c:v>7502496.1075485572</c:v>
                </c:pt>
                <c:pt idx="7816">
                  <c:v>7502444.3548999522</c:v>
                </c:pt>
                <c:pt idx="7817">
                  <c:v>7502905.9301988548</c:v>
                </c:pt>
                <c:pt idx="7818">
                  <c:v>7503161.8378632823</c:v>
                </c:pt>
                <c:pt idx="7819">
                  <c:v>7502598.4263139954</c:v>
                </c:pt>
                <c:pt idx="7820">
                  <c:v>7503004.3260027803</c:v>
                </c:pt>
                <c:pt idx="7821">
                  <c:v>7503110.5855187625</c:v>
                </c:pt>
                <c:pt idx="7822">
                  <c:v>7503470.3781623375</c:v>
                </c:pt>
                <c:pt idx="7823">
                  <c:v>7502701.1322026942</c:v>
                </c:pt>
                <c:pt idx="7824">
                  <c:v>7502953.3815392619</c:v>
                </c:pt>
                <c:pt idx="7825">
                  <c:v>7503008.1303068772</c:v>
                </c:pt>
                <c:pt idx="7826">
                  <c:v>7502597.9302059319</c:v>
                </c:pt>
                <c:pt idx="7827">
                  <c:v>7502803.3142665317</c:v>
                </c:pt>
                <c:pt idx="7828">
                  <c:v>7503625.0931455232</c:v>
                </c:pt>
                <c:pt idx="7829">
                  <c:v>7503470.7612870634</c:v>
                </c:pt>
                <c:pt idx="7830">
                  <c:v>7503520.9929233706</c:v>
                </c:pt>
                <c:pt idx="7831">
                  <c:v>7503110.8277100101</c:v>
                </c:pt>
                <c:pt idx="7832">
                  <c:v>7502597.1132361395</c:v>
                </c:pt>
                <c:pt idx="7833">
                  <c:v>7503727.5333565129</c:v>
                </c:pt>
                <c:pt idx="7834">
                  <c:v>7503110.5733422516</c:v>
                </c:pt>
                <c:pt idx="7835">
                  <c:v>7503729.0663172211</c:v>
                </c:pt>
                <c:pt idx="7836">
                  <c:v>7503522.160387042</c:v>
                </c:pt>
                <c:pt idx="7837">
                  <c:v>7502751.5741789769</c:v>
                </c:pt>
                <c:pt idx="7838">
                  <c:v>7502700.9352005143</c:v>
                </c:pt>
                <c:pt idx="7839">
                  <c:v>7502749.7571876654</c:v>
                </c:pt>
                <c:pt idx="7840">
                  <c:v>7502597.4705042336</c:v>
                </c:pt>
                <c:pt idx="7841">
                  <c:v>7503728.4926357577</c:v>
                </c:pt>
                <c:pt idx="7842">
                  <c:v>7503055.4775949931</c:v>
                </c:pt>
                <c:pt idx="7843">
                  <c:v>7503990.5586254969</c:v>
                </c:pt>
                <c:pt idx="7844">
                  <c:v>7503938.1846302506</c:v>
                </c:pt>
                <c:pt idx="7845">
                  <c:v>7503885.8031483339</c:v>
                </c:pt>
                <c:pt idx="7846">
                  <c:v>7502803.4931088584</c:v>
                </c:pt>
                <c:pt idx="7847">
                  <c:v>7502800.8235685006</c:v>
                </c:pt>
                <c:pt idx="7848">
                  <c:v>7503782.4381876355</c:v>
                </c:pt>
                <c:pt idx="7849">
                  <c:v>7502953.605399319</c:v>
                </c:pt>
                <c:pt idx="7850">
                  <c:v>7503111.071959557</c:v>
                </c:pt>
                <c:pt idx="7851">
                  <c:v>7502956.6781678945</c:v>
                </c:pt>
                <c:pt idx="7852">
                  <c:v>7502648.4635930862</c:v>
                </c:pt>
                <c:pt idx="7853">
                  <c:v>7502751.7367674727</c:v>
                </c:pt>
                <c:pt idx="7854">
                  <c:v>7502953.6052527372</c:v>
                </c:pt>
                <c:pt idx="7855">
                  <c:v>7503677.4560839832</c:v>
                </c:pt>
                <c:pt idx="7856">
                  <c:v>7503213.6322599342</c:v>
                </c:pt>
                <c:pt idx="7857">
                  <c:v>7502700.2281470541</c:v>
                </c:pt>
                <c:pt idx="7858">
                  <c:v>7503470.3142053885</c:v>
                </c:pt>
                <c:pt idx="7859">
                  <c:v>7503310.3014574274</c:v>
                </c:pt>
                <c:pt idx="7860">
                  <c:v>7503367.5904340539</c:v>
                </c:pt>
                <c:pt idx="7861">
                  <c:v>7502802.547440757</c:v>
                </c:pt>
                <c:pt idx="7862">
                  <c:v>7502801.7363122767</c:v>
                </c:pt>
                <c:pt idx="7863">
                  <c:v>7502801.1977275852</c:v>
                </c:pt>
                <c:pt idx="7864">
                  <c:v>7502802.2124747355</c:v>
                </c:pt>
                <c:pt idx="7865">
                  <c:v>7502902.8947038148</c:v>
                </c:pt>
                <c:pt idx="7866">
                  <c:v>7503522.5413116775</c:v>
                </c:pt>
                <c:pt idx="7867">
                  <c:v>7503265.2358495453</c:v>
                </c:pt>
                <c:pt idx="7868">
                  <c:v>7503470.6744445842</c:v>
                </c:pt>
                <c:pt idx="7869">
                  <c:v>7502854.46112963</c:v>
                </c:pt>
                <c:pt idx="7870">
                  <c:v>7503259.4049975341</c:v>
                </c:pt>
                <c:pt idx="7871">
                  <c:v>7502957.3005083622</c:v>
                </c:pt>
                <c:pt idx="7872">
                  <c:v>7502802.3708897159</c:v>
                </c:pt>
                <c:pt idx="7873">
                  <c:v>7503626.9425535062</c:v>
                </c:pt>
                <c:pt idx="7874">
                  <c:v>7503004.733799004</c:v>
                </c:pt>
                <c:pt idx="7875">
                  <c:v>7502852.3048262531</c:v>
                </c:pt>
                <c:pt idx="7876">
                  <c:v>7503060.3113592621</c:v>
                </c:pt>
                <c:pt idx="7877">
                  <c:v>7503574.9057962857</c:v>
                </c:pt>
                <c:pt idx="7878">
                  <c:v>7502904.6993403854</c:v>
                </c:pt>
                <c:pt idx="7879">
                  <c:v>7503162.9026484117</c:v>
                </c:pt>
                <c:pt idx="7880">
                  <c:v>7503004.9726379151</c:v>
                </c:pt>
                <c:pt idx="7881">
                  <c:v>7502802.042624874</c:v>
                </c:pt>
                <c:pt idx="7882">
                  <c:v>7503310.5126397824</c:v>
                </c:pt>
                <c:pt idx="7883">
                  <c:v>7503471.963089251</c:v>
                </c:pt>
                <c:pt idx="7884">
                  <c:v>7503316.8982704123</c:v>
                </c:pt>
                <c:pt idx="7885">
                  <c:v>7503060.0117744785</c:v>
                </c:pt>
                <c:pt idx="7886">
                  <c:v>7503576.9616669845</c:v>
                </c:pt>
                <c:pt idx="7887">
                  <c:v>7503785.0269298078</c:v>
                </c:pt>
                <c:pt idx="7888">
                  <c:v>7503472.4021292264</c:v>
                </c:pt>
                <c:pt idx="7889">
                  <c:v>7503514.3359407252</c:v>
                </c:pt>
                <c:pt idx="7890">
                  <c:v>7503005.0653433893</c:v>
                </c:pt>
                <c:pt idx="7891">
                  <c:v>7503565.2984282169</c:v>
                </c:pt>
                <c:pt idx="7892">
                  <c:v>7502853.8620776143</c:v>
                </c:pt>
                <c:pt idx="7893">
                  <c:v>7503008.7349587688</c:v>
                </c:pt>
                <c:pt idx="7894">
                  <c:v>7503157.7866962757</c:v>
                </c:pt>
                <c:pt idx="7895">
                  <c:v>7502956.8279259996</c:v>
                </c:pt>
                <c:pt idx="7896">
                  <c:v>7503412.4465782838</c:v>
                </c:pt>
                <c:pt idx="7897">
                  <c:v>7503259.6410022397</c:v>
                </c:pt>
                <c:pt idx="7898">
                  <c:v>7502903.5589009402</c:v>
                </c:pt>
                <c:pt idx="7899">
                  <c:v>7502852.8641872611</c:v>
                </c:pt>
                <c:pt idx="7900">
                  <c:v>7503472.3662503678</c:v>
                </c:pt>
                <c:pt idx="7901">
                  <c:v>7503060.2636223249</c:v>
                </c:pt>
                <c:pt idx="7902">
                  <c:v>7503318.4626892461</c:v>
                </c:pt>
                <c:pt idx="7903">
                  <c:v>7503463.4418209819</c:v>
                </c:pt>
                <c:pt idx="7904">
                  <c:v>7503422.3343294067</c:v>
                </c:pt>
                <c:pt idx="7905">
                  <c:v>7503163.1632998995</c:v>
                </c:pt>
                <c:pt idx="7906">
                  <c:v>7503578.2509402381</c:v>
                </c:pt>
                <c:pt idx="7907">
                  <c:v>7503259.7064127102</c:v>
                </c:pt>
                <c:pt idx="7908">
                  <c:v>7502854.0300762635</c:v>
                </c:pt>
                <c:pt idx="7909">
                  <c:v>7502854.2128278008</c:v>
                </c:pt>
                <c:pt idx="7910">
                  <c:v>7503008.2265342502</c:v>
                </c:pt>
                <c:pt idx="7911">
                  <c:v>7503111.5274819564</c:v>
                </c:pt>
                <c:pt idx="7912">
                  <c:v>7502954.6914379289</c:v>
                </c:pt>
                <c:pt idx="7913">
                  <c:v>7503266.9926867532</c:v>
                </c:pt>
                <c:pt idx="7914">
                  <c:v>7502957.0109778307</c:v>
                </c:pt>
                <c:pt idx="7915">
                  <c:v>7503157.9469225788</c:v>
                </c:pt>
                <c:pt idx="7916">
                  <c:v>7503214.8291141596</c:v>
                </c:pt>
                <c:pt idx="7917">
                  <c:v>7503158.0408292841</c:v>
                </c:pt>
                <c:pt idx="7918">
                  <c:v>7503266.1809606515</c:v>
                </c:pt>
                <c:pt idx="7919">
                  <c:v>7503630.5502205417</c:v>
                </c:pt>
                <c:pt idx="7920">
                  <c:v>7503059.4355978854</c:v>
                </c:pt>
                <c:pt idx="7921">
                  <c:v>7503523.7809539828</c:v>
                </c:pt>
                <c:pt idx="7922">
                  <c:v>7502956.1862694854</c:v>
                </c:pt>
                <c:pt idx="7923">
                  <c:v>7503007.5681808768</c:v>
                </c:pt>
                <c:pt idx="7924">
                  <c:v>7503111.7976350058</c:v>
                </c:pt>
                <c:pt idx="7925">
                  <c:v>7503007.3654540945</c:v>
                </c:pt>
                <c:pt idx="7926">
                  <c:v>7503837.220341431</c:v>
                </c:pt>
                <c:pt idx="7927">
                  <c:v>7503006.8071198585</c:v>
                </c:pt>
                <c:pt idx="7928">
                  <c:v>7503820.3098994019</c:v>
                </c:pt>
                <c:pt idx="7929">
                  <c:v>7502955.6348952008</c:v>
                </c:pt>
                <c:pt idx="7930">
                  <c:v>7503260.1284728823</c:v>
                </c:pt>
                <c:pt idx="7931">
                  <c:v>7503463.6149635697</c:v>
                </c:pt>
                <c:pt idx="7932">
                  <c:v>7503316.4110704493</c:v>
                </c:pt>
                <c:pt idx="7933">
                  <c:v>7504024.2442867011</c:v>
                </c:pt>
                <c:pt idx="7934">
                  <c:v>7503871.3515445469</c:v>
                </c:pt>
                <c:pt idx="7935">
                  <c:v>7503616.5377244074</c:v>
                </c:pt>
                <c:pt idx="7936">
                  <c:v>7503161.6282650977</c:v>
                </c:pt>
                <c:pt idx="7937">
                  <c:v>7503107.8064106693</c:v>
                </c:pt>
                <c:pt idx="7938">
                  <c:v>7503412.8250729339</c:v>
                </c:pt>
                <c:pt idx="7939">
                  <c:v>7503973.2650575023</c:v>
                </c:pt>
                <c:pt idx="7940">
                  <c:v>7503161.1497507133</c:v>
                </c:pt>
                <c:pt idx="7941">
                  <c:v>7503108.954205337</c:v>
                </c:pt>
                <c:pt idx="7942">
                  <c:v>7503769.4648800781</c:v>
                </c:pt>
                <c:pt idx="7943">
                  <c:v>7503159.2634322457</c:v>
                </c:pt>
                <c:pt idx="7944">
                  <c:v>7503260.22910487</c:v>
                </c:pt>
                <c:pt idx="7945">
                  <c:v>7503523.2115225801</c:v>
                </c:pt>
                <c:pt idx="7946">
                  <c:v>7503209.4959842451</c:v>
                </c:pt>
                <c:pt idx="7947">
                  <c:v>7503626.7038691947</c:v>
                </c:pt>
                <c:pt idx="7948">
                  <c:v>7503209.9451318346</c:v>
                </c:pt>
                <c:pt idx="7949">
                  <c:v>7503463.7401253674</c:v>
                </c:pt>
                <c:pt idx="7950">
                  <c:v>7503521.8509670459</c:v>
                </c:pt>
                <c:pt idx="7951">
                  <c:v>7503311.3473863937</c:v>
                </c:pt>
                <c:pt idx="7952">
                  <c:v>7503973.3414364494</c:v>
                </c:pt>
                <c:pt idx="7953">
                  <c:v>7503210.0906646037</c:v>
                </c:pt>
                <c:pt idx="7954">
                  <c:v>7504024.2607621606</c:v>
                </c:pt>
                <c:pt idx="7955">
                  <c:v>7503769.4625279829</c:v>
                </c:pt>
                <c:pt idx="7956">
                  <c:v>7503729.6885857685</c:v>
                </c:pt>
                <c:pt idx="7957">
                  <c:v>7503313.6832053363</c:v>
                </c:pt>
                <c:pt idx="7958">
                  <c:v>7503313.887802789</c:v>
                </c:pt>
                <c:pt idx="7959">
                  <c:v>7503514.8072664058</c:v>
                </c:pt>
                <c:pt idx="7960">
                  <c:v>7503883.9867870305</c:v>
                </c:pt>
                <c:pt idx="7961">
                  <c:v>7503936.317961867</c:v>
                </c:pt>
                <c:pt idx="7962">
                  <c:v>7503261.3944010623</c:v>
                </c:pt>
                <c:pt idx="7963">
                  <c:v>7503570.3505184008</c:v>
                </c:pt>
                <c:pt idx="7964">
                  <c:v>7503413.3296059789</c:v>
                </c:pt>
                <c:pt idx="7965">
                  <c:v>7503468.0728615932</c:v>
                </c:pt>
                <c:pt idx="7966">
                  <c:v>7503312.0701828543</c:v>
                </c:pt>
                <c:pt idx="7967">
                  <c:v>7504039.6550569581</c:v>
                </c:pt>
                <c:pt idx="7968">
                  <c:v>7504041.0079258904</c:v>
                </c:pt>
                <c:pt idx="7969">
                  <c:v>7503519.9615445277</c:v>
                </c:pt>
                <c:pt idx="7970">
                  <c:v>7504177.2320307977</c:v>
                </c:pt>
                <c:pt idx="7971">
                  <c:v>7503623.3768718392</c:v>
                </c:pt>
                <c:pt idx="7972">
                  <c:v>7503313.461419262</c:v>
                </c:pt>
                <c:pt idx="7973">
                  <c:v>7503777.6590730883</c:v>
                </c:pt>
                <c:pt idx="7974">
                  <c:v>7503413.2010108838</c:v>
                </c:pt>
                <c:pt idx="7975">
                  <c:v>7503777.1940782405</c:v>
                </c:pt>
                <c:pt idx="7976">
                  <c:v>7503362.909116012</c:v>
                </c:pt>
                <c:pt idx="7977">
                  <c:v>7503724.9620343596</c:v>
                </c:pt>
                <c:pt idx="7978">
                  <c:v>7503673.2517371261</c:v>
                </c:pt>
                <c:pt idx="7979">
                  <c:v>7503569.2645518491</c:v>
                </c:pt>
                <c:pt idx="7980">
                  <c:v>7503565.8795049107</c:v>
                </c:pt>
                <c:pt idx="7981">
                  <c:v>7503620.7486491371</c:v>
                </c:pt>
                <c:pt idx="7982">
                  <c:v>7503414.8736137273</c:v>
                </c:pt>
                <c:pt idx="7983">
                  <c:v>7503718.707267629</c:v>
                </c:pt>
                <c:pt idx="7984">
                  <c:v>7503464.7383201476</c:v>
                </c:pt>
                <c:pt idx="7985">
                  <c:v>7504244.9031453244</c:v>
                </c:pt>
                <c:pt idx="7986">
                  <c:v>7503769.638128289</c:v>
                </c:pt>
                <c:pt idx="7987">
                  <c:v>7503827.2994339243</c:v>
                </c:pt>
                <c:pt idx="7988">
                  <c:v>7503826.5650929129</c:v>
                </c:pt>
                <c:pt idx="7989">
                  <c:v>7503871.5064691957</c:v>
                </c:pt>
                <c:pt idx="7990">
                  <c:v>7503569.0252158735</c:v>
                </c:pt>
                <c:pt idx="7991">
                  <c:v>7503671.730354635</c:v>
                </c:pt>
                <c:pt idx="7992">
                  <c:v>7504075.2870046627</c:v>
                </c:pt>
                <c:pt idx="7993">
                  <c:v>7503973.3896677596</c:v>
                </c:pt>
                <c:pt idx="7994">
                  <c:v>7503981.5603053747</c:v>
                </c:pt>
                <c:pt idx="7995">
                  <c:v>7503722.9869819712</c:v>
                </c:pt>
                <c:pt idx="7996">
                  <c:v>7503820.5692205708</c:v>
                </c:pt>
                <c:pt idx="7997">
                  <c:v>7504084.9339608476</c:v>
                </c:pt>
                <c:pt idx="7998">
                  <c:v>7503515.4352764441</c:v>
                </c:pt>
                <c:pt idx="7999">
                  <c:v>7504136.4562099157</c:v>
                </c:pt>
                <c:pt idx="8000">
                  <c:v>7503825.5446117986</c:v>
                </c:pt>
                <c:pt idx="8001">
                  <c:v>7503619.3898659982</c:v>
                </c:pt>
                <c:pt idx="8002">
                  <c:v>7504033.4487631544</c:v>
                </c:pt>
                <c:pt idx="8003">
                  <c:v>7503616.9606849151</c:v>
                </c:pt>
                <c:pt idx="8004">
                  <c:v>7504138.8003618475</c:v>
                </c:pt>
                <c:pt idx="8005">
                  <c:v>7503516.1776127703</c:v>
                </c:pt>
                <c:pt idx="8006">
                  <c:v>7503825.2432608558</c:v>
                </c:pt>
                <c:pt idx="8007">
                  <c:v>7504134.9570769835</c:v>
                </c:pt>
                <c:pt idx="8008">
                  <c:v>7503978.8224576106</c:v>
                </c:pt>
                <c:pt idx="8009">
                  <c:v>7503617.0577577334</c:v>
                </c:pt>
                <c:pt idx="8010">
                  <c:v>7504242.082056067</c:v>
                </c:pt>
                <c:pt idx="8011">
                  <c:v>7503567.4848321788</c:v>
                </c:pt>
                <c:pt idx="8012">
                  <c:v>7503566.5632908531</c:v>
                </c:pt>
                <c:pt idx="8013">
                  <c:v>7503619.178315945</c:v>
                </c:pt>
                <c:pt idx="8014">
                  <c:v>7503567.3173337299</c:v>
                </c:pt>
                <c:pt idx="8015">
                  <c:v>7503769.696833075</c:v>
                </c:pt>
                <c:pt idx="8016">
                  <c:v>7504187.3680317048</c:v>
                </c:pt>
                <c:pt idx="8017">
                  <c:v>7504134.0120057501</c:v>
                </c:pt>
                <c:pt idx="8018">
                  <c:v>7503669.9861965645</c:v>
                </c:pt>
                <c:pt idx="8019">
                  <c:v>7503772.5456738966</c:v>
                </c:pt>
                <c:pt idx="8020">
                  <c:v>7504126.2520304052</c:v>
                </c:pt>
                <c:pt idx="8021">
                  <c:v>7504239.3770548953</c:v>
                </c:pt>
                <c:pt idx="8022">
                  <c:v>7504228.2279191399</c:v>
                </c:pt>
                <c:pt idx="8023">
                  <c:v>7503618.6381413443</c:v>
                </c:pt>
                <c:pt idx="8024">
                  <c:v>7503772.7403814942</c:v>
                </c:pt>
                <c:pt idx="8025">
                  <c:v>7504133.5629283329</c:v>
                </c:pt>
                <c:pt idx="8026">
                  <c:v>7504396.3416605555</c:v>
                </c:pt>
                <c:pt idx="8027">
                  <c:v>7504081.4321667319</c:v>
                </c:pt>
                <c:pt idx="8028">
                  <c:v>7503669.2997598676</c:v>
                </c:pt>
                <c:pt idx="8029">
                  <c:v>7504030.0888261963</c:v>
                </c:pt>
                <c:pt idx="8030">
                  <c:v>7503617.2813681997</c:v>
                </c:pt>
                <c:pt idx="8031">
                  <c:v>7503617.8468365911</c:v>
                </c:pt>
                <c:pt idx="8032">
                  <c:v>7503824.1495701363</c:v>
                </c:pt>
                <c:pt idx="8033">
                  <c:v>7503820.5665366054</c:v>
                </c:pt>
                <c:pt idx="8034">
                  <c:v>7504029.4492657427</c:v>
                </c:pt>
                <c:pt idx="8035">
                  <c:v>7503617.6944258967</c:v>
                </c:pt>
                <c:pt idx="8036">
                  <c:v>7503670.1462323675</c:v>
                </c:pt>
                <c:pt idx="8037">
                  <c:v>7503875.3680061465</c:v>
                </c:pt>
                <c:pt idx="8038">
                  <c:v>7503618.6239174232</c:v>
                </c:pt>
                <c:pt idx="8039">
                  <c:v>7504031.1336804675</c:v>
                </c:pt>
                <c:pt idx="8040">
                  <c:v>7503667.8581999512</c:v>
                </c:pt>
                <c:pt idx="8041">
                  <c:v>7504396.293547933</c:v>
                </c:pt>
                <c:pt idx="8042">
                  <c:v>7503772.517750497</c:v>
                </c:pt>
                <c:pt idx="8043">
                  <c:v>7504177.2782729203</c:v>
                </c:pt>
                <c:pt idx="8044">
                  <c:v>7503617.5460944409</c:v>
                </c:pt>
                <c:pt idx="8045">
                  <c:v>7504024.3841377711</c:v>
                </c:pt>
                <c:pt idx="8046">
                  <c:v>7503617.405768482</c:v>
                </c:pt>
                <c:pt idx="8047">
                  <c:v>7503824.5970499059</c:v>
                </c:pt>
                <c:pt idx="8048">
                  <c:v>7503566.0509552257</c:v>
                </c:pt>
                <c:pt idx="8049">
                  <c:v>7504186.2581198439</c:v>
                </c:pt>
                <c:pt idx="8050">
                  <c:v>7504186.7289649034</c:v>
                </c:pt>
                <c:pt idx="8051">
                  <c:v>7503718.77101532</c:v>
                </c:pt>
                <c:pt idx="8052">
                  <c:v>7503465.1414431222</c:v>
                </c:pt>
                <c:pt idx="8053">
                  <c:v>7503566.1564938799</c:v>
                </c:pt>
                <c:pt idx="8054">
                  <c:v>7503516.451850892</c:v>
                </c:pt>
                <c:pt idx="8055">
                  <c:v>7503769.6311331149</c:v>
                </c:pt>
                <c:pt idx="8056">
                  <c:v>7504024.3336245175</c:v>
                </c:pt>
                <c:pt idx="8057">
                  <c:v>7503979.7104675183</c:v>
                </c:pt>
                <c:pt idx="8058">
                  <c:v>7503824.8406514525</c:v>
                </c:pt>
                <c:pt idx="8059">
                  <c:v>7503722.3358991398</c:v>
                </c:pt>
                <c:pt idx="8060">
                  <c:v>7503565.9508803943</c:v>
                </c:pt>
                <c:pt idx="8061">
                  <c:v>7503515.9781300332</c:v>
                </c:pt>
                <c:pt idx="8062">
                  <c:v>7503876.7005716413</c:v>
                </c:pt>
                <c:pt idx="8063">
                  <c:v>7503619.3021411458</c:v>
                </c:pt>
                <c:pt idx="8064">
                  <c:v>7503820.5066012051</c:v>
                </c:pt>
                <c:pt idx="8065">
                  <c:v>7503465.7773935767</c:v>
                </c:pt>
                <c:pt idx="8066">
                  <c:v>7503871.4466625797</c:v>
                </c:pt>
                <c:pt idx="8067">
                  <c:v>7504024.2599687967</c:v>
                </c:pt>
                <c:pt idx="8068">
                  <c:v>7504240.5092885476</c:v>
                </c:pt>
                <c:pt idx="8069">
                  <c:v>7504137.2013732614</c:v>
                </c:pt>
                <c:pt idx="8070">
                  <c:v>7503568.6906828014</c:v>
                </c:pt>
                <c:pt idx="8071">
                  <c:v>7503565.8608677089</c:v>
                </c:pt>
                <c:pt idx="8072">
                  <c:v>7503465.9443414761</c:v>
                </c:pt>
                <c:pt idx="8073">
                  <c:v>7503877.3473037947</c:v>
                </c:pt>
                <c:pt idx="8074">
                  <c:v>7504346.4879739787</c:v>
                </c:pt>
                <c:pt idx="8075">
                  <c:v>7504190.8182367682</c:v>
                </c:pt>
                <c:pt idx="8076">
                  <c:v>7503922.3414402679</c:v>
                </c:pt>
                <c:pt idx="8077">
                  <c:v>7503929.8655948639</c:v>
                </c:pt>
                <c:pt idx="8078">
                  <c:v>7503464.0513260653</c:v>
                </c:pt>
                <c:pt idx="8079">
                  <c:v>7503568.87981153</c:v>
                </c:pt>
                <c:pt idx="8080">
                  <c:v>7503667.5756691061</c:v>
                </c:pt>
                <c:pt idx="8081">
                  <c:v>7503929.4335441114</c:v>
                </c:pt>
                <c:pt idx="8082">
                  <c:v>7503463.9541929737</c:v>
                </c:pt>
                <c:pt idx="8083">
                  <c:v>7503362.6875462718</c:v>
                </c:pt>
                <c:pt idx="8084">
                  <c:v>7503718.4579699831</c:v>
                </c:pt>
                <c:pt idx="8085">
                  <c:v>7504024.2441462195</c:v>
                </c:pt>
                <c:pt idx="8086">
                  <c:v>7503973.294038293</c:v>
                </c:pt>
                <c:pt idx="8087">
                  <c:v>7503518.0908374153</c:v>
                </c:pt>
                <c:pt idx="8088">
                  <c:v>7503672.088138666</c:v>
                </c:pt>
                <c:pt idx="8089">
                  <c:v>7503820.3988216873</c:v>
                </c:pt>
                <c:pt idx="8090">
                  <c:v>7503311.5444440302</c:v>
                </c:pt>
                <c:pt idx="8091">
                  <c:v>7503261.1268451707</c:v>
                </c:pt>
                <c:pt idx="8092">
                  <c:v>7503672.3658952136</c:v>
                </c:pt>
                <c:pt idx="8093">
                  <c:v>7503981.6928724069</c:v>
                </c:pt>
                <c:pt idx="8094">
                  <c:v>7503364.1068148138</c:v>
                </c:pt>
                <c:pt idx="8095">
                  <c:v>7503878.4097059527</c:v>
                </c:pt>
                <c:pt idx="8096">
                  <c:v>7503667.5162114399</c:v>
                </c:pt>
                <c:pt idx="8097">
                  <c:v>7503261.274787969</c:v>
                </c:pt>
                <c:pt idx="8098">
                  <c:v>7503775.6533342982</c:v>
                </c:pt>
                <c:pt idx="8099">
                  <c:v>7503776.8242323641</c:v>
                </c:pt>
                <c:pt idx="8100">
                  <c:v>7503723.9629864888</c:v>
                </c:pt>
                <c:pt idx="8101">
                  <c:v>7503931.5816712836</c:v>
                </c:pt>
                <c:pt idx="8102">
                  <c:v>7503828.2430980057</c:v>
                </c:pt>
                <c:pt idx="8103">
                  <c:v>7503260.278687357</c:v>
                </c:pt>
                <c:pt idx="8104">
                  <c:v>7503107.9798023002</c:v>
                </c:pt>
                <c:pt idx="8105">
                  <c:v>7503932.0805837894</c:v>
                </c:pt>
                <c:pt idx="8106">
                  <c:v>7503108.4306604359</c:v>
                </c:pt>
                <c:pt idx="8107">
                  <c:v>7503931.0886920812</c:v>
                </c:pt>
                <c:pt idx="8108">
                  <c:v>7503673.986644526</c:v>
                </c:pt>
                <c:pt idx="8109">
                  <c:v>7503361.7141194688</c:v>
                </c:pt>
                <c:pt idx="8110">
                  <c:v>7503107.4095175136</c:v>
                </c:pt>
                <c:pt idx="8111">
                  <c:v>7503160.2798411492</c:v>
                </c:pt>
                <c:pt idx="8112">
                  <c:v>7503412.6490783906</c:v>
                </c:pt>
                <c:pt idx="8113">
                  <c:v>7503209.1570284571</c:v>
                </c:pt>
                <c:pt idx="8114">
                  <c:v>7503820.2604072019</c:v>
                </c:pt>
                <c:pt idx="8115">
                  <c:v>7503211.6616689172</c:v>
                </c:pt>
                <c:pt idx="8116">
                  <c:v>7504089.9733533906</c:v>
                </c:pt>
                <c:pt idx="8117">
                  <c:v>7503934.3363433648</c:v>
                </c:pt>
                <c:pt idx="8118">
                  <c:v>7503468.6246908056</c:v>
                </c:pt>
                <c:pt idx="8119">
                  <c:v>7503259.7895153295</c:v>
                </c:pt>
                <c:pt idx="8120">
                  <c:v>7503416.7765390733</c:v>
                </c:pt>
                <c:pt idx="8121">
                  <c:v>7503056.824552428</c:v>
                </c:pt>
                <c:pt idx="8122">
                  <c:v>7503259.7175655672</c:v>
                </c:pt>
                <c:pt idx="8123">
                  <c:v>7503769.2799652331</c:v>
                </c:pt>
                <c:pt idx="8124">
                  <c:v>7503829.0368694356</c:v>
                </c:pt>
                <c:pt idx="8125">
                  <c:v>7503777.5906451335</c:v>
                </c:pt>
                <c:pt idx="8126">
                  <c:v>7503881.9889776725</c:v>
                </c:pt>
                <c:pt idx="8127">
                  <c:v>7503108.9064874146</c:v>
                </c:pt>
                <c:pt idx="8128">
                  <c:v>7503571.2396342047</c:v>
                </c:pt>
                <c:pt idx="8129">
                  <c:v>7503057.7393407784</c:v>
                </c:pt>
                <c:pt idx="8130">
                  <c:v>7503211.4434047714</c:v>
                </c:pt>
                <c:pt idx="8131">
                  <c:v>7503263.2671655919</c:v>
                </c:pt>
                <c:pt idx="8132">
                  <c:v>7503616.3214825233</c:v>
                </c:pt>
                <c:pt idx="8133">
                  <c:v>7503622.5693798019</c:v>
                </c:pt>
                <c:pt idx="8134">
                  <c:v>7503211.8346305536</c:v>
                </c:pt>
                <c:pt idx="8135">
                  <c:v>7503057.5703776563</c:v>
                </c:pt>
                <c:pt idx="8136">
                  <c:v>7503161.0476142252</c:v>
                </c:pt>
                <c:pt idx="8137">
                  <c:v>7503514.419381734</c:v>
                </c:pt>
                <c:pt idx="8138">
                  <c:v>7503005.3990606749</c:v>
                </c:pt>
                <c:pt idx="8139">
                  <c:v>7503157.9527763743</c:v>
                </c:pt>
                <c:pt idx="8140">
                  <c:v>7503366.0188018158</c:v>
                </c:pt>
                <c:pt idx="8141">
                  <c:v>7503986.539780342</c:v>
                </c:pt>
                <c:pt idx="8142">
                  <c:v>7503880.4477519263</c:v>
                </c:pt>
                <c:pt idx="8143">
                  <c:v>7503412.4760518447</c:v>
                </c:pt>
                <c:pt idx="8144">
                  <c:v>7503107.1487197736</c:v>
                </c:pt>
                <c:pt idx="8145">
                  <c:v>7503157.8669898659</c:v>
                </c:pt>
                <c:pt idx="8146">
                  <c:v>7503570.8830958297</c:v>
                </c:pt>
                <c:pt idx="8147">
                  <c:v>7504037.5116270762</c:v>
                </c:pt>
                <c:pt idx="8148">
                  <c:v>7504142.1477875346</c:v>
                </c:pt>
                <c:pt idx="8149">
                  <c:v>7503056.6624877425</c:v>
                </c:pt>
                <c:pt idx="8150">
                  <c:v>7503259.6538780583</c:v>
                </c:pt>
                <c:pt idx="8151">
                  <c:v>7503310.536652023</c:v>
                </c:pt>
                <c:pt idx="8152">
                  <c:v>7503725.2756015006</c:v>
                </c:pt>
                <c:pt idx="8153">
                  <c:v>7503777.1121919807</c:v>
                </c:pt>
                <c:pt idx="8154">
                  <c:v>7503673.8928388748</c:v>
                </c:pt>
                <c:pt idx="8155">
                  <c:v>7503211.6197698852</c:v>
                </c:pt>
                <c:pt idx="8156">
                  <c:v>7503365.4706296707</c:v>
                </c:pt>
                <c:pt idx="8157">
                  <c:v>7503057.8869816</c:v>
                </c:pt>
                <c:pt idx="8158">
                  <c:v>7503263.012645334</c:v>
                </c:pt>
                <c:pt idx="8159">
                  <c:v>7503777.0876089884</c:v>
                </c:pt>
                <c:pt idx="8160">
                  <c:v>7503883.1702654632</c:v>
                </c:pt>
                <c:pt idx="8161">
                  <c:v>7503006.086373725</c:v>
                </c:pt>
                <c:pt idx="8162">
                  <c:v>7503208.7831815714</c:v>
                </c:pt>
                <c:pt idx="8163">
                  <c:v>7503057.5450959429</c:v>
                </c:pt>
                <c:pt idx="8164">
                  <c:v>7503519.2457639845</c:v>
                </c:pt>
                <c:pt idx="8165">
                  <c:v>7503057.3832184402</c:v>
                </c:pt>
                <c:pt idx="8166">
                  <c:v>7503056.0449038027</c:v>
                </c:pt>
                <c:pt idx="8167">
                  <c:v>7503881.8547498798</c:v>
                </c:pt>
                <c:pt idx="8168">
                  <c:v>7503416.700097044</c:v>
                </c:pt>
                <c:pt idx="8169">
                  <c:v>7503056.7911564149</c:v>
                </c:pt>
                <c:pt idx="8170">
                  <c:v>7503514.3708076347</c:v>
                </c:pt>
                <c:pt idx="8171">
                  <c:v>7503880.8548595309</c:v>
                </c:pt>
                <c:pt idx="8172">
                  <c:v>7503570.51632379</c:v>
                </c:pt>
                <c:pt idx="8173">
                  <c:v>7503259.5944958627</c:v>
                </c:pt>
                <c:pt idx="8174">
                  <c:v>7503056.5094696321</c:v>
                </c:pt>
                <c:pt idx="8175">
                  <c:v>7503056.2561093038</c:v>
                </c:pt>
                <c:pt idx="8176">
                  <c:v>7503057.6959364507</c:v>
                </c:pt>
                <c:pt idx="8177">
                  <c:v>7503157.7856690893</c:v>
                </c:pt>
                <c:pt idx="8178">
                  <c:v>7503365.947337593</c:v>
                </c:pt>
                <c:pt idx="8179">
                  <c:v>7503107.91676288</c:v>
                </c:pt>
                <c:pt idx="8180">
                  <c:v>7503365.186448954</c:v>
                </c:pt>
                <c:pt idx="8181">
                  <c:v>7503107.0377019653</c:v>
                </c:pt>
                <c:pt idx="8182">
                  <c:v>7503778.3315175893</c:v>
                </c:pt>
                <c:pt idx="8183">
                  <c:v>7503208.7136047827</c:v>
                </c:pt>
                <c:pt idx="8184">
                  <c:v>7503108.2057246706</c:v>
                </c:pt>
                <c:pt idx="8185">
                  <c:v>7503829.8118321123</c:v>
                </c:pt>
                <c:pt idx="8186">
                  <c:v>7503107.7761629717</c:v>
                </c:pt>
                <c:pt idx="8187">
                  <c:v>7503365.4134482527</c:v>
                </c:pt>
                <c:pt idx="8188">
                  <c:v>7503262.3686808757</c:v>
                </c:pt>
                <c:pt idx="8189">
                  <c:v>7503211.0069641871</c:v>
                </c:pt>
                <c:pt idx="8190">
                  <c:v>7503987.6742466092</c:v>
                </c:pt>
                <c:pt idx="8191">
                  <c:v>7503262.751337084</c:v>
                </c:pt>
                <c:pt idx="8192">
                  <c:v>7503468.1962819379</c:v>
                </c:pt>
                <c:pt idx="8193">
                  <c:v>7503211.1817973237</c:v>
                </c:pt>
                <c:pt idx="8194">
                  <c:v>7503108.3485343708</c:v>
                </c:pt>
                <c:pt idx="8195">
                  <c:v>7503623.5744892899</c:v>
                </c:pt>
                <c:pt idx="8196">
                  <c:v>7503570.7722755782</c:v>
                </c:pt>
                <c:pt idx="8197">
                  <c:v>7503616.2920545088</c:v>
                </c:pt>
                <c:pt idx="8198">
                  <c:v>7503056.1375572914</c:v>
                </c:pt>
                <c:pt idx="8199">
                  <c:v>7503565.3254531277</c:v>
                </c:pt>
                <c:pt idx="8200">
                  <c:v>7503988.9341218136</c:v>
                </c:pt>
                <c:pt idx="8201">
                  <c:v>7503107.2453560233</c:v>
                </c:pt>
                <c:pt idx="8202">
                  <c:v>7503056.4974181391</c:v>
                </c:pt>
                <c:pt idx="8203">
                  <c:v>7503726.3849111237</c:v>
                </c:pt>
                <c:pt idx="8204">
                  <c:v>7503520.4144141329</c:v>
                </c:pt>
                <c:pt idx="8205">
                  <c:v>7503259.65246619</c:v>
                </c:pt>
                <c:pt idx="8206">
                  <c:v>7503157.9414116563</c:v>
                </c:pt>
                <c:pt idx="8207">
                  <c:v>7503412.4759332696</c:v>
                </c:pt>
                <c:pt idx="8208">
                  <c:v>7503157.8596300501</c:v>
                </c:pt>
                <c:pt idx="8209">
                  <c:v>7503616.2766840542</c:v>
                </c:pt>
                <c:pt idx="8210">
                  <c:v>7503728.7083648639</c:v>
                </c:pt>
                <c:pt idx="8211">
                  <c:v>7503313.5017206548</c:v>
                </c:pt>
                <c:pt idx="8212">
                  <c:v>7503107.6222688993</c:v>
                </c:pt>
                <c:pt idx="8213">
                  <c:v>7503521.1165445931</c:v>
                </c:pt>
                <c:pt idx="8214">
                  <c:v>7503211.3215166321</c:v>
                </c:pt>
                <c:pt idx="8215">
                  <c:v>7503361.5874637663</c:v>
                </c:pt>
                <c:pt idx="8216">
                  <c:v>7503108.0304695508</c:v>
                </c:pt>
                <c:pt idx="8217">
                  <c:v>7503571.7228293782</c:v>
                </c:pt>
                <c:pt idx="8218">
                  <c:v>7503624.7809939776</c:v>
                </c:pt>
                <c:pt idx="8219">
                  <c:v>7503780.9607737064</c:v>
                </c:pt>
                <c:pt idx="8220">
                  <c:v>7503211.1285098987</c:v>
                </c:pt>
                <c:pt idx="8221">
                  <c:v>7503056.8935476877</c:v>
                </c:pt>
                <c:pt idx="8222">
                  <c:v>7503310.5371486321</c:v>
                </c:pt>
                <c:pt idx="8223">
                  <c:v>7503108.1708608512</c:v>
                </c:pt>
                <c:pt idx="8224">
                  <c:v>7503469.0324668474</c:v>
                </c:pt>
                <c:pt idx="8225">
                  <c:v>7503262.8810880203</c:v>
                </c:pt>
                <c:pt idx="8226">
                  <c:v>7503463.3757575899</c:v>
                </c:pt>
                <c:pt idx="8227">
                  <c:v>7503572.9073524801</c:v>
                </c:pt>
                <c:pt idx="8228">
                  <c:v>7503463.4238564093</c:v>
                </c:pt>
                <c:pt idx="8229">
                  <c:v>7503108.9460841017</c:v>
                </c:pt>
                <c:pt idx="8230">
                  <c:v>7503366.0948365405</c:v>
                </c:pt>
                <c:pt idx="8231">
                  <c:v>7503057.6223765276</c:v>
                </c:pt>
                <c:pt idx="8232">
                  <c:v>7503675.7341081537</c:v>
                </c:pt>
                <c:pt idx="8233">
                  <c:v>7503731.2064866284</c:v>
                </c:pt>
                <c:pt idx="8234">
                  <c:v>7503783.5085125826</c:v>
                </c:pt>
                <c:pt idx="8235">
                  <c:v>7503056.359913989</c:v>
                </c:pt>
                <c:pt idx="8236">
                  <c:v>7503106.8618128672</c:v>
                </c:pt>
                <c:pt idx="8237">
                  <c:v>7503106.7878096933</c:v>
                </c:pt>
                <c:pt idx="8238">
                  <c:v>7503005.1344980719</c:v>
                </c:pt>
                <c:pt idx="8239">
                  <c:v>7503310.4842735995</c:v>
                </c:pt>
                <c:pt idx="8240">
                  <c:v>7503057.769813682</c:v>
                </c:pt>
                <c:pt idx="8241">
                  <c:v>7502954.7541320585</c:v>
                </c:pt>
                <c:pt idx="8242">
                  <c:v>7502903.368122749</c:v>
                </c:pt>
                <c:pt idx="8243">
                  <c:v>7503412.3797052316</c:v>
                </c:pt>
                <c:pt idx="8244">
                  <c:v>7503212.5326183559</c:v>
                </c:pt>
                <c:pt idx="8245">
                  <c:v>7503470.4309419459</c:v>
                </c:pt>
                <c:pt idx="8246">
                  <c:v>7503366.972805379</c:v>
                </c:pt>
                <c:pt idx="8247">
                  <c:v>7503109.6422236571</c:v>
                </c:pt>
                <c:pt idx="8248">
                  <c:v>7502955.4564411296</c:v>
                </c:pt>
                <c:pt idx="8249">
                  <c:v>7502904.0234669112</c:v>
                </c:pt>
                <c:pt idx="8250">
                  <c:v>7503835.7330213562</c:v>
                </c:pt>
                <c:pt idx="8251">
                  <c:v>7503575.5883313771</c:v>
                </c:pt>
                <c:pt idx="8252">
                  <c:v>7503208.5981695773</c:v>
                </c:pt>
                <c:pt idx="8253">
                  <c:v>7503471.2371193087</c:v>
                </c:pt>
                <c:pt idx="8254">
                  <c:v>7503110.0364970798</c:v>
                </c:pt>
                <c:pt idx="8255">
                  <c:v>7503316.2764516864</c:v>
                </c:pt>
                <c:pt idx="8256">
                  <c:v>7503565.2807584954</c:v>
                </c:pt>
                <c:pt idx="8257">
                  <c:v>7503161.7669961257</c:v>
                </c:pt>
                <c:pt idx="8258">
                  <c:v>7503418.9905965216</c:v>
                </c:pt>
                <c:pt idx="8259">
                  <c:v>7503627.8152953004</c:v>
                </c:pt>
                <c:pt idx="8260">
                  <c:v>7502903.8780703228</c:v>
                </c:pt>
                <c:pt idx="8261">
                  <c:v>7503110.2532757754</c:v>
                </c:pt>
                <c:pt idx="8262">
                  <c:v>7502956.6216364708</c:v>
                </c:pt>
                <c:pt idx="8263">
                  <c:v>7503472.0801768722</c:v>
                </c:pt>
                <c:pt idx="8264">
                  <c:v>7503110.0157950856</c:v>
                </c:pt>
                <c:pt idx="8265">
                  <c:v>7502902.9524500417</c:v>
                </c:pt>
                <c:pt idx="8266">
                  <c:v>7503055.6647113804</c:v>
                </c:pt>
                <c:pt idx="8267">
                  <c:v>7503523.5551108308</c:v>
                </c:pt>
                <c:pt idx="8268">
                  <c:v>7502903.6116527775</c:v>
                </c:pt>
                <c:pt idx="8269">
                  <c:v>7502802.4462620774</c:v>
                </c:pt>
                <c:pt idx="8270">
                  <c:v>7503157.5460375445</c:v>
                </c:pt>
                <c:pt idx="8271">
                  <c:v>7503259.4383317884</c:v>
                </c:pt>
                <c:pt idx="8272">
                  <c:v>7503412.3082461879</c:v>
                </c:pt>
                <c:pt idx="8273">
                  <c:v>7503412.3372500334</c:v>
                </c:pt>
                <c:pt idx="8274">
                  <c:v>7503110.2272816068</c:v>
                </c:pt>
                <c:pt idx="8275">
                  <c:v>7503110.7278438359</c:v>
                </c:pt>
                <c:pt idx="8276">
                  <c:v>7503162.2764576655</c:v>
                </c:pt>
                <c:pt idx="8277">
                  <c:v>7502853.2889251532</c:v>
                </c:pt>
                <c:pt idx="8278">
                  <c:v>7502903.0352633744</c:v>
                </c:pt>
                <c:pt idx="8279">
                  <c:v>7503110.4622484846</c:v>
                </c:pt>
                <c:pt idx="8280">
                  <c:v>7503732.2866835594</c:v>
                </c:pt>
                <c:pt idx="8281">
                  <c:v>7503007.398757915</c:v>
                </c:pt>
                <c:pt idx="8282">
                  <c:v>7502953.7251539463</c:v>
                </c:pt>
                <c:pt idx="8283">
                  <c:v>7503264.5478015952</c:v>
                </c:pt>
                <c:pt idx="8284">
                  <c:v>7502750.247470052</c:v>
                </c:pt>
                <c:pt idx="8285">
                  <c:v>7502801.4809574299</c:v>
                </c:pt>
                <c:pt idx="8286">
                  <c:v>7503007.7722780369</c:v>
                </c:pt>
                <c:pt idx="8287">
                  <c:v>7502751.1449765619</c:v>
                </c:pt>
                <c:pt idx="8288">
                  <c:v>7502802.7335213488</c:v>
                </c:pt>
                <c:pt idx="8289">
                  <c:v>7503157.4914274504</c:v>
                </c:pt>
                <c:pt idx="8290">
                  <c:v>7502751.5797863295</c:v>
                </c:pt>
                <c:pt idx="8291">
                  <c:v>7503264.8442932051</c:v>
                </c:pt>
                <c:pt idx="8292">
                  <c:v>7502851.7953809518</c:v>
                </c:pt>
                <c:pt idx="8293">
                  <c:v>7503213.5241326177</c:v>
                </c:pt>
                <c:pt idx="8294">
                  <c:v>7502802.881307858</c:v>
                </c:pt>
                <c:pt idx="8295">
                  <c:v>7502803.0446351534</c:v>
                </c:pt>
                <c:pt idx="8296">
                  <c:v>7503471.0837658858</c:v>
                </c:pt>
                <c:pt idx="8297">
                  <c:v>7503470.6696580015</c:v>
                </c:pt>
                <c:pt idx="8298">
                  <c:v>7503522.5052591069</c:v>
                </c:pt>
                <c:pt idx="8299">
                  <c:v>7503367.4855783423</c:v>
                </c:pt>
                <c:pt idx="8300">
                  <c:v>7502699.6102589387</c:v>
                </c:pt>
                <c:pt idx="8301">
                  <c:v>7503463.288858952</c:v>
                </c:pt>
                <c:pt idx="8302">
                  <c:v>7503368.2579846922</c:v>
                </c:pt>
                <c:pt idx="8303">
                  <c:v>7503679.8912538653</c:v>
                </c:pt>
                <c:pt idx="8304">
                  <c:v>7502905.199756749</c:v>
                </c:pt>
                <c:pt idx="8305">
                  <c:v>7502750.995792632</c:v>
                </c:pt>
                <c:pt idx="8306">
                  <c:v>7503004.6033904478</c:v>
                </c:pt>
                <c:pt idx="8307">
                  <c:v>7502800.9448027955</c:v>
                </c:pt>
                <c:pt idx="8308">
                  <c:v>7503522.9102983624</c:v>
                </c:pt>
                <c:pt idx="8309">
                  <c:v>7503259.3880944829</c:v>
                </c:pt>
                <c:pt idx="8310">
                  <c:v>7502851.7248848006</c:v>
                </c:pt>
                <c:pt idx="8311">
                  <c:v>7502750.731686864</c:v>
                </c:pt>
                <c:pt idx="8312">
                  <c:v>7502699.0378615689</c:v>
                </c:pt>
                <c:pt idx="8313">
                  <c:v>7503835.4167408869</c:v>
                </c:pt>
                <c:pt idx="8314">
                  <c:v>7502956.5416528443</c:v>
                </c:pt>
                <c:pt idx="8315">
                  <c:v>7502750.1266114358</c:v>
                </c:pt>
                <c:pt idx="8316">
                  <c:v>7502905.3639403312</c:v>
                </c:pt>
                <c:pt idx="8317">
                  <c:v>7503361.3396593165</c:v>
                </c:pt>
                <c:pt idx="8318">
                  <c:v>7502953.6602064027</c:v>
                </c:pt>
                <c:pt idx="8319">
                  <c:v>7503418.432836825</c:v>
                </c:pt>
                <c:pt idx="8320">
                  <c:v>7503263.8863965282</c:v>
                </c:pt>
                <c:pt idx="8321">
                  <c:v>7503157.4408608442</c:v>
                </c:pt>
                <c:pt idx="8322">
                  <c:v>7503729.5472829947</c:v>
                </c:pt>
                <c:pt idx="8323">
                  <c:v>7502751.4079120867</c:v>
                </c:pt>
                <c:pt idx="8324">
                  <c:v>7502800.8619291168</c:v>
                </c:pt>
                <c:pt idx="8325">
                  <c:v>7503730.8124848641</c:v>
                </c:pt>
                <c:pt idx="8326">
                  <c:v>7503367.0777847758</c:v>
                </c:pt>
                <c:pt idx="8327">
                  <c:v>7502853.847209245</c:v>
                </c:pt>
                <c:pt idx="8328">
                  <c:v>7503419.1699799616</c:v>
                </c:pt>
                <c:pt idx="8329">
                  <c:v>7502699.3449121304</c:v>
                </c:pt>
                <c:pt idx="8330">
                  <c:v>7502750.8489845162</c:v>
                </c:pt>
                <c:pt idx="8331">
                  <c:v>7503412.3073785193</c:v>
                </c:pt>
                <c:pt idx="8332">
                  <c:v>7502699.2304433752</c:v>
                </c:pt>
                <c:pt idx="8333">
                  <c:v>7503834.0496224463</c:v>
                </c:pt>
                <c:pt idx="8334">
                  <c:v>7502699.4658758808</c:v>
                </c:pt>
                <c:pt idx="8335">
                  <c:v>7502802.6946608154</c:v>
                </c:pt>
                <c:pt idx="8336">
                  <c:v>7502802.1114912461</c:v>
                </c:pt>
                <c:pt idx="8337">
                  <c:v>7503264.1340461504</c:v>
                </c:pt>
                <c:pt idx="8338">
                  <c:v>7503677.2425490776</c:v>
                </c:pt>
                <c:pt idx="8339">
                  <c:v>7502751.5413637906</c:v>
                </c:pt>
                <c:pt idx="8340">
                  <c:v>7503625.2677431013</c:v>
                </c:pt>
                <c:pt idx="8341">
                  <c:v>7503106.5362013485</c:v>
                </c:pt>
                <c:pt idx="8342">
                  <c:v>7503006.9802847728</c:v>
                </c:pt>
                <c:pt idx="8343">
                  <c:v>7503572.9207542175</c:v>
                </c:pt>
                <c:pt idx="8344">
                  <c:v>7502802.2415093901</c:v>
                </c:pt>
                <c:pt idx="8345">
                  <c:v>7503366.1014380138</c:v>
                </c:pt>
                <c:pt idx="8346">
                  <c:v>7503160.8772973483</c:v>
                </c:pt>
                <c:pt idx="8347">
                  <c:v>7503514.298927539</c:v>
                </c:pt>
                <c:pt idx="8348">
                  <c:v>7503055.6422937885</c:v>
                </c:pt>
                <c:pt idx="8349">
                  <c:v>7503007.1433597198</c:v>
                </c:pt>
                <c:pt idx="8350">
                  <c:v>7503417.3815596346</c:v>
                </c:pt>
                <c:pt idx="8351">
                  <c:v>7503520.6887746667</c:v>
                </c:pt>
                <c:pt idx="8352">
                  <c:v>7502953.8357947227</c:v>
                </c:pt>
                <c:pt idx="8353">
                  <c:v>7503937.1928228335</c:v>
                </c:pt>
                <c:pt idx="8354">
                  <c:v>7502903.0008178744</c:v>
                </c:pt>
                <c:pt idx="8355">
                  <c:v>7503365.8047963819</c:v>
                </c:pt>
                <c:pt idx="8356">
                  <c:v>7503314.5498775644</c:v>
                </c:pt>
                <c:pt idx="8357">
                  <c:v>7502953.9114111643</c:v>
                </c:pt>
                <c:pt idx="8358">
                  <c:v>7503565.2805964919</c:v>
                </c:pt>
                <c:pt idx="8359">
                  <c:v>7503157.5784214651</c:v>
                </c:pt>
                <c:pt idx="8360">
                  <c:v>7503361.3758550193</c:v>
                </c:pt>
                <c:pt idx="8361">
                  <c:v>7503726.2646249598</c:v>
                </c:pt>
                <c:pt idx="8362">
                  <c:v>7503417.6554979607</c:v>
                </c:pt>
                <c:pt idx="8363">
                  <c:v>7503160.6470575742</c:v>
                </c:pt>
                <c:pt idx="8364">
                  <c:v>7503726.6771127721</c:v>
                </c:pt>
                <c:pt idx="8365">
                  <c:v>7503314.2820846075</c:v>
                </c:pt>
                <c:pt idx="8366">
                  <c:v>7503412.4147100272</c:v>
                </c:pt>
                <c:pt idx="8367">
                  <c:v>7503108.9418626968</c:v>
                </c:pt>
                <c:pt idx="8368">
                  <c:v>7503623.0232186345</c:v>
                </c:pt>
                <c:pt idx="8369">
                  <c:v>7503212.0536233345</c:v>
                </c:pt>
                <c:pt idx="8370">
                  <c:v>7503160.6381586464</c:v>
                </c:pt>
                <c:pt idx="8371">
                  <c:v>7503157.6810935745</c:v>
                </c:pt>
                <c:pt idx="8372">
                  <c:v>7502904.2074355669</c:v>
                </c:pt>
                <c:pt idx="8373">
                  <c:v>7503727.1308005229</c:v>
                </c:pt>
                <c:pt idx="8374">
                  <c:v>7503674.4158081571</c:v>
                </c:pt>
                <c:pt idx="8375">
                  <c:v>7503005.1807813831</c:v>
                </c:pt>
                <c:pt idx="8376">
                  <c:v>7503365.2613326507</c:v>
                </c:pt>
                <c:pt idx="8377">
                  <c:v>7503622.611912813</c:v>
                </c:pt>
                <c:pt idx="8378">
                  <c:v>7503006.3347112145</c:v>
                </c:pt>
                <c:pt idx="8379">
                  <c:v>7503570.9242033064</c:v>
                </c:pt>
                <c:pt idx="8380">
                  <c:v>7503616.3168103648</c:v>
                </c:pt>
                <c:pt idx="8381">
                  <c:v>7503412.4574350463</c:v>
                </c:pt>
                <c:pt idx="8382">
                  <c:v>7503831.2656329563</c:v>
                </c:pt>
                <c:pt idx="8383">
                  <c:v>7503160.4340116736</c:v>
                </c:pt>
                <c:pt idx="8384">
                  <c:v>7503005.9171280693</c:v>
                </c:pt>
                <c:pt idx="8385">
                  <c:v>7503779.0320154699</c:v>
                </c:pt>
                <c:pt idx="8386">
                  <c:v>7503310.5127435839</c:v>
                </c:pt>
                <c:pt idx="8387">
                  <c:v>7503467.7398332143</c:v>
                </c:pt>
                <c:pt idx="8388">
                  <c:v>7503005.5309841512</c:v>
                </c:pt>
                <c:pt idx="8389">
                  <c:v>7503208.7350887274</c:v>
                </c:pt>
                <c:pt idx="8390">
                  <c:v>7503725.3671999667</c:v>
                </c:pt>
                <c:pt idx="8391">
                  <c:v>7503263.0211064974</c:v>
                </c:pt>
                <c:pt idx="8392">
                  <c:v>7503056.0652542599</c:v>
                </c:pt>
                <c:pt idx="8393">
                  <c:v>7503107.3949453458</c:v>
                </c:pt>
                <c:pt idx="8394">
                  <c:v>7503005.6558960909</c:v>
                </c:pt>
                <c:pt idx="8395">
                  <c:v>7503006.042221576</c:v>
                </c:pt>
                <c:pt idx="8396">
                  <c:v>7503057.4605722316</c:v>
                </c:pt>
                <c:pt idx="8397">
                  <c:v>7503935.7333491556</c:v>
                </c:pt>
                <c:pt idx="8398">
                  <c:v>7503157.8816909362</c:v>
                </c:pt>
                <c:pt idx="8399">
                  <c:v>7503056.2775773415</c:v>
                </c:pt>
                <c:pt idx="8400">
                  <c:v>7503005.7767465925</c:v>
                </c:pt>
                <c:pt idx="8401">
                  <c:v>7503159.7476350339</c:v>
                </c:pt>
                <c:pt idx="8402">
                  <c:v>7503616.3164971117</c:v>
                </c:pt>
                <c:pt idx="8403">
                  <c:v>7503057.6025470048</c:v>
                </c:pt>
                <c:pt idx="8404">
                  <c:v>7503412.4561016159</c:v>
                </c:pt>
                <c:pt idx="8405">
                  <c:v>7503211.0621462306</c:v>
                </c:pt>
                <c:pt idx="8406">
                  <c:v>7503106.9666182268</c:v>
                </c:pt>
                <c:pt idx="8407">
                  <c:v>7503565.3578012781</c:v>
                </c:pt>
                <c:pt idx="8408">
                  <c:v>7503571.2052192939</c:v>
                </c:pt>
                <c:pt idx="8409">
                  <c:v>7503208.6195934601</c:v>
                </c:pt>
                <c:pt idx="8410">
                  <c:v>7503005.0644225506</c:v>
                </c:pt>
                <c:pt idx="8411">
                  <c:v>7503674.7272740211</c:v>
                </c:pt>
                <c:pt idx="8412">
                  <c:v>7503570.8706540419</c:v>
                </c:pt>
                <c:pt idx="8413">
                  <c:v>7503005.6457797382</c:v>
                </c:pt>
                <c:pt idx="8414">
                  <c:v>7503211.2217959054</c:v>
                </c:pt>
                <c:pt idx="8415">
                  <c:v>7503361.5068583507</c:v>
                </c:pt>
                <c:pt idx="8416">
                  <c:v>7503832.4154711133</c:v>
                </c:pt>
                <c:pt idx="8417">
                  <c:v>7503667.272395866</c:v>
                </c:pt>
                <c:pt idx="8418">
                  <c:v>7503005.7655305816</c:v>
                </c:pt>
                <c:pt idx="8419">
                  <c:v>7503777.1107616816</c:v>
                </c:pt>
                <c:pt idx="8420">
                  <c:v>7503005.8915205346</c:v>
                </c:pt>
                <c:pt idx="8421">
                  <c:v>7503314.4431386469</c:v>
                </c:pt>
                <c:pt idx="8422">
                  <c:v>7502954.2763184356</c:v>
                </c:pt>
                <c:pt idx="8423">
                  <c:v>7503262.7552250987</c:v>
                </c:pt>
                <c:pt idx="8424">
                  <c:v>7503987.882582265</c:v>
                </c:pt>
                <c:pt idx="8425">
                  <c:v>7503468.2250564983</c:v>
                </c:pt>
                <c:pt idx="8426">
                  <c:v>7503468.5266547268</c:v>
                </c:pt>
                <c:pt idx="8427">
                  <c:v>7503006.4274156587</c:v>
                </c:pt>
                <c:pt idx="8428">
                  <c:v>7503160.0250134403</c:v>
                </c:pt>
                <c:pt idx="8429">
                  <c:v>7503726.4782749247</c:v>
                </c:pt>
                <c:pt idx="8430">
                  <c:v>7503005.1571155619</c:v>
                </c:pt>
                <c:pt idx="8431">
                  <c:v>7503571.4893067153</c:v>
                </c:pt>
                <c:pt idx="8432">
                  <c:v>7503883.3178720996</c:v>
                </c:pt>
                <c:pt idx="8433">
                  <c:v>7503157.6720652385</c:v>
                </c:pt>
                <c:pt idx="8434">
                  <c:v>7503571.1284124218</c:v>
                </c:pt>
                <c:pt idx="8435">
                  <c:v>7503729.0770575088</c:v>
                </c:pt>
                <c:pt idx="8436">
                  <c:v>7503676.857088523</c:v>
                </c:pt>
                <c:pt idx="8437">
                  <c:v>7503108.8538742326</c:v>
                </c:pt>
                <c:pt idx="8438">
                  <c:v>7503106.7360253595</c:v>
                </c:pt>
                <c:pt idx="8439">
                  <c:v>7503106.8032882772</c:v>
                </c:pt>
                <c:pt idx="8440">
                  <c:v>7503416.9079434136</c:v>
                </c:pt>
                <c:pt idx="8441">
                  <c:v>7502955.1374918781</c:v>
                </c:pt>
                <c:pt idx="8442">
                  <c:v>7503884.5445528226</c:v>
                </c:pt>
                <c:pt idx="8443">
                  <c:v>7503463.3024402019</c:v>
                </c:pt>
                <c:pt idx="8444">
                  <c:v>7502954.3806866743</c:v>
                </c:pt>
                <c:pt idx="8445">
                  <c:v>7503208.5662193717</c:v>
                </c:pt>
                <c:pt idx="8446">
                  <c:v>7503006.2663046569</c:v>
                </c:pt>
                <c:pt idx="8447">
                  <c:v>7503361.4163431991</c:v>
                </c:pt>
                <c:pt idx="8448">
                  <c:v>7502903.5024238415</c:v>
                </c:pt>
                <c:pt idx="8449">
                  <c:v>7503211.9187385486</c:v>
                </c:pt>
                <c:pt idx="8450">
                  <c:v>7503675.8727242881</c:v>
                </c:pt>
                <c:pt idx="8451">
                  <c:v>7503314.3730253549</c:v>
                </c:pt>
                <c:pt idx="8452">
                  <c:v>7503463.3024612926</c:v>
                </c:pt>
                <c:pt idx="8453">
                  <c:v>7503463.2887135111</c:v>
                </c:pt>
                <c:pt idx="8454">
                  <c:v>7503361.3367606672</c:v>
                </c:pt>
                <c:pt idx="8455">
                  <c:v>7503157.4756109454</c:v>
                </c:pt>
                <c:pt idx="8456">
                  <c:v>7502953.8142529717</c:v>
                </c:pt>
                <c:pt idx="8457">
                  <c:v>7503417.4581004148</c:v>
                </c:pt>
                <c:pt idx="8458">
                  <c:v>7503520.8110094387</c:v>
                </c:pt>
                <c:pt idx="8459">
                  <c:v>7503417.153956729</c:v>
                </c:pt>
                <c:pt idx="8460">
                  <c:v>7503006.5351350103</c:v>
                </c:pt>
                <c:pt idx="8461">
                  <c:v>7502954.9881307473</c:v>
                </c:pt>
                <c:pt idx="8462">
                  <c:v>7503004.7433369476</c:v>
                </c:pt>
                <c:pt idx="8463">
                  <c:v>7502953.8866243856</c:v>
                </c:pt>
                <c:pt idx="8464">
                  <c:v>7503160.4965722272</c:v>
                </c:pt>
                <c:pt idx="8465">
                  <c:v>7503160.6904634247</c:v>
                </c:pt>
                <c:pt idx="8466">
                  <c:v>7503625.7633940326</c:v>
                </c:pt>
                <c:pt idx="8467">
                  <c:v>7503109.1418299498</c:v>
                </c:pt>
                <c:pt idx="8468">
                  <c:v>7503006.6723435083</c:v>
                </c:pt>
                <c:pt idx="8469">
                  <c:v>7503366.7474170765</c:v>
                </c:pt>
                <c:pt idx="8470">
                  <c:v>7503208.4290968683</c:v>
                </c:pt>
                <c:pt idx="8471">
                  <c:v>7503885.6778193023</c:v>
                </c:pt>
                <c:pt idx="8472">
                  <c:v>7503674.5375051172</c:v>
                </c:pt>
                <c:pt idx="8473">
                  <c:v>7502801.2683058092</c:v>
                </c:pt>
                <c:pt idx="8474">
                  <c:v>7502852.8578696791</c:v>
                </c:pt>
                <c:pt idx="8475">
                  <c:v>7502801.620095484</c:v>
                </c:pt>
                <c:pt idx="8476">
                  <c:v>7503058.2989345016</c:v>
                </c:pt>
                <c:pt idx="8477">
                  <c:v>7503314.8360557798</c:v>
                </c:pt>
                <c:pt idx="8478">
                  <c:v>7502904.5205590185</c:v>
                </c:pt>
                <c:pt idx="8479">
                  <c:v>7503521.1371130329</c:v>
                </c:pt>
                <c:pt idx="8480">
                  <c:v>7502801.4966209885</c:v>
                </c:pt>
                <c:pt idx="8481">
                  <c:v>7503212.0875944458</c:v>
                </c:pt>
                <c:pt idx="8482">
                  <c:v>7502902.6930894703</c:v>
                </c:pt>
                <c:pt idx="8483">
                  <c:v>7503004.5361497095</c:v>
                </c:pt>
                <c:pt idx="8484">
                  <c:v>7503212.5682696039</c:v>
                </c:pt>
                <c:pt idx="8485">
                  <c:v>7503007.1216688054</c:v>
                </c:pt>
                <c:pt idx="8486">
                  <c:v>7503623.904424075</c:v>
                </c:pt>
                <c:pt idx="8487">
                  <c:v>7503885.6035589669</c:v>
                </c:pt>
                <c:pt idx="8488">
                  <c:v>7502853.238138224</c:v>
                </c:pt>
                <c:pt idx="8489">
                  <c:v>7503006.7955475533</c:v>
                </c:pt>
                <c:pt idx="8490">
                  <c:v>7502902.643559454</c:v>
                </c:pt>
                <c:pt idx="8491">
                  <c:v>7503469.0012425398</c:v>
                </c:pt>
                <c:pt idx="8492">
                  <c:v>7503782.3354472257</c:v>
                </c:pt>
                <c:pt idx="8493">
                  <c:v>7502801.1601179317</c:v>
                </c:pt>
                <c:pt idx="8494">
                  <c:v>7502853.0983216809</c:v>
                </c:pt>
                <c:pt idx="8495">
                  <c:v>7503160.4383887714</c:v>
                </c:pt>
                <c:pt idx="8496">
                  <c:v>7502750.3787543448</c:v>
                </c:pt>
                <c:pt idx="8497">
                  <c:v>7502749.9813361969</c:v>
                </c:pt>
                <c:pt idx="8498">
                  <c:v>7503573.2713069133</c:v>
                </c:pt>
                <c:pt idx="8499">
                  <c:v>7503470.0847485783</c:v>
                </c:pt>
                <c:pt idx="8500">
                  <c:v>7503055.3997608162</c:v>
                </c:pt>
                <c:pt idx="8501">
                  <c:v>7503259.3050795719</c:v>
                </c:pt>
                <c:pt idx="8502">
                  <c:v>7502902.5947184041</c:v>
                </c:pt>
                <c:pt idx="8503">
                  <c:v>7502904.9406275591</c:v>
                </c:pt>
                <c:pt idx="8504">
                  <c:v>7502699.0703859869</c:v>
                </c:pt>
                <c:pt idx="8505">
                  <c:v>7503624.6949254032</c:v>
                </c:pt>
                <c:pt idx="8506">
                  <c:v>7503626.8089917284</c:v>
                </c:pt>
                <c:pt idx="8507">
                  <c:v>7502904.6284322804</c:v>
                </c:pt>
                <c:pt idx="8508">
                  <c:v>7503058.2464253725</c:v>
                </c:pt>
                <c:pt idx="8509">
                  <c:v>7503730.016228511</c:v>
                </c:pt>
                <c:pt idx="8510">
                  <c:v>7502853.3517818786</c:v>
                </c:pt>
                <c:pt idx="8511">
                  <c:v>7503366.3292173976</c:v>
                </c:pt>
                <c:pt idx="8512">
                  <c:v>7502851.7003638661</c:v>
                </c:pt>
                <c:pt idx="8513">
                  <c:v>7503469.6605041074</c:v>
                </c:pt>
                <c:pt idx="8514">
                  <c:v>7503521.4202669207</c:v>
                </c:pt>
                <c:pt idx="8515">
                  <c:v>7502750.7236188436</c:v>
                </c:pt>
                <c:pt idx="8516">
                  <c:v>7503161.0258367425</c:v>
                </c:pt>
                <c:pt idx="8517">
                  <c:v>7502699.7272459455</c:v>
                </c:pt>
                <c:pt idx="8518">
                  <c:v>7502750.9636128834</c:v>
                </c:pt>
                <c:pt idx="8519">
                  <c:v>7502699.611397692</c:v>
                </c:pt>
                <c:pt idx="8520">
                  <c:v>7503055.4003987517</c:v>
                </c:pt>
                <c:pt idx="8521">
                  <c:v>7502699.0701864278</c:v>
                </c:pt>
                <c:pt idx="8522">
                  <c:v>7503522.2032177271</c:v>
                </c:pt>
                <c:pt idx="8523">
                  <c:v>7503263.4823499927</c:v>
                </c:pt>
                <c:pt idx="8524">
                  <c:v>7503418.2620298313</c:v>
                </c:pt>
                <c:pt idx="8525">
                  <c:v>7503625.5478450526</c:v>
                </c:pt>
                <c:pt idx="8526">
                  <c:v>7503315.0086137028</c:v>
                </c:pt>
                <c:pt idx="8527">
                  <c:v>7503626.7460366758</c:v>
                </c:pt>
                <c:pt idx="8528">
                  <c:v>7502648.1702349912</c:v>
                </c:pt>
                <c:pt idx="8529">
                  <c:v>7502851.6515138913</c:v>
                </c:pt>
                <c:pt idx="8530">
                  <c:v>7502749.9817601033</c:v>
                </c:pt>
                <c:pt idx="8531">
                  <c:v>7503521.768817544</c:v>
                </c:pt>
                <c:pt idx="8532">
                  <c:v>7503106.3583065234</c:v>
                </c:pt>
                <c:pt idx="8533">
                  <c:v>7503109.5743627539</c:v>
                </c:pt>
                <c:pt idx="8534">
                  <c:v>7502956.0574975824</c:v>
                </c:pt>
                <c:pt idx="8535">
                  <c:v>7503109.7761007426</c:v>
                </c:pt>
                <c:pt idx="8536">
                  <c:v>7503004.4922737936</c:v>
                </c:pt>
                <c:pt idx="8537">
                  <c:v>7502699.8371884376</c:v>
                </c:pt>
                <c:pt idx="8538">
                  <c:v>7502648.4939721748</c:v>
                </c:pt>
                <c:pt idx="8539">
                  <c:v>7503629.1669158759</c:v>
                </c:pt>
                <c:pt idx="8540">
                  <c:v>7503263.7120613158</c:v>
                </c:pt>
                <c:pt idx="8541">
                  <c:v>7502800.8300725715</c:v>
                </c:pt>
                <c:pt idx="8542">
                  <c:v>7502802.4689590745</c:v>
                </c:pt>
                <c:pt idx="8543">
                  <c:v>7503055.4444601042</c:v>
                </c:pt>
                <c:pt idx="8544">
                  <c:v>7503420.5949046733</c:v>
                </c:pt>
                <c:pt idx="8545">
                  <c:v>7503627.8966927808</c:v>
                </c:pt>
                <c:pt idx="8546">
                  <c:v>7502853.596476729</c:v>
                </c:pt>
                <c:pt idx="8547">
                  <c:v>7502956.2051613601</c:v>
                </c:pt>
                <c:pt idx="8548">
                  <c:v>7503110.2011219198</c:v>
                </c:pt>
                <c:pt idx="8549">
                  <c:v>7503208.3232934959</c:v>
                </c:pt>
                <c:pt idx="8550">
                  <c:v>7503213.5507535832</c:v>
                </c:pt>
                <c:pt idx="8551">
                  <c:v>7502751.3266907148</c:v>
                </c:pt>
                <c:pt idx="8552">
                  <c:v>7502904.8805325972</c:v>
                </c:pt>
                <c:pt idx="8553">
                  <c:v>7502749.7678153394</c:v>
                </c:pt>
                <c:pt idx="8554">
                  <c:v>7502902.5961428843</c:v>
                </c:pt>
                <c:pt idx="8555">
                  <c:v>7502699.2614809247</c:v>
                </c:pt>
                <c:pt idx="8556">
                  <c:v>7502751.1883988371</c:v>
                </c:pt>
                <c:pt idx="8557">
                  <c:v>7502698.9057264375</c:v>
                </c:pt>
                <c:pt idx="8558">
                  <c:v>7502953.5430490552</c:v>
                </c:pt>
                <c:pt idx="8559">
                  <c:v>7503059.1763583552</c:v>
                </c:pt>
                <c:pt idx="8560">
                  <c:v>7503317.2915812554</c:v>
                </c:pt>
                <c:pt idx="8561">
                  <c:v>7502751.7279700693</c:v>
                </c:pt>
                <c:pt idx="8562">
                  <c:v>7503265.5277278116</c:v>
                </c:pt>
                <c:pt idx="8563">
                  <c:v>7503110.6574002346</c:v>
                </c:pt>
                <c:pt idx="8564">
                  <c:v>7502597.9460561434</c:v>
                </c:pt>
                <c:pt idx="8565">
                  <c:v>7502648.3691063356</c:v>
                </c:pt>
                <c:pt idx="8566">
                  <c:v>7503579.2728145029</c:v>
                </c:pt>
                <c:pt idx="8567">
                  <c:v>7502956.9446990062</c:v>
                </c:pt>
                <c:pt idx="8568">
                  <c:v>7502649.0612617368</c:v>
                </c:pt>
                <c:pt idx="8569">
                  <c:v>7502648.5912813526</c:v>
                </c:pt>
                <c:pt idx="8570">
                  <c:v>7503259.3456087261</c:v>
                </c:pt>
                <c:pt idx="8571">
                  <c:v>7502597.4806636674</c:v>
                </c:pt>
                <c:pt idx="8572">
                  <c:v>7503162.7982923072</c:v>
                </c:pt>
                <c:pt idx="8573">
                  <c:v>7503463.2887348598</c:v>
                </c:pt>
                <c:pt idx="8574">
                  <c:v>7502749.8265695916</c:v>
                </c:pt>
                <c:pt idx="8575">
                  <c:v>7502803.5222773775</c:v>
                </c:pt>
                <c:pt idx="8576">
                  <c:v>7502752.3372577606</c:v>
                </c:pt>
                <c:pt idx="8577">
                  <c:v>7503061.1293321028</c:v>
                </c:pt>
                <c:pt idx="8578">
                  <c:v>7502547.0585969752</c:v>
                </c:pt>
                <c:pt idx="8579">
                  <c:v>7503112.8682487821</c:v>
                </c:pt>
                <c:pt idx="8580">
                  <c:v>7503165.0357572958</c:v>
                </c:pt>
                <c:pt idx="8581">
                  <c:v>7502752.7131733904</c:v>
                </c:pt>
                <c:pt idx="8582">
                  <c:v>7502546.2575110188</c:v>
                </c:pt>
                <c:pt idx="8583">
                  <c:v>7502851.6912271474</c:v>
                </c:pt>
                <c:pt idx="8584">
                  <c:v>7502698.893736437</c:v>
                </c:pt>
                <c:pt idx="8585">
                  <c:v>7502647.9716436155</c:v>
                </c:pt>
                <c:pt idx="8586">
                  <c:v>7503320.5178015558</c:v>
                </c:pt>
                <c:pt idx="8587">
                  <c:v>7502649.9992393171</c:v>
                </c:pt>
                <c:pt idx="8588">
                  <c:v>7502855.3651746437</c:v>
                </c:pt>
                <c:pt idx="8589">
                  <c:v>7502547.1718637543</c:v>
                </c:pt>
                <c:pt idx="8590">
                  <c:v>7502648.0522324322</c:v>
                </c:pt>
                <c:pt idx="8591">
                  <c:v>7502648.1457692981</c:v>
                </c:pt>
                <c:pt idx="8592">
                  <c:v>7502598.8492597407</c:v>
                </c:pt>
                <c:pt idx="8593">
                  <c:v>7502547.7040572651</c:v>
                </c:pt>
                <c:pt idx="8594">
                  <c:v>7503114.440057436</c:v>
                </c:pt>
                <c:pt idx="8595">
                  <c:v>7503208.4281048598</c:v>
                </c:pt>
                <c:pt idx="8596">
                  <c:v>7503010.4523885548</c:v>
                </c:pt>
                <c:pt idx="8597">
                  <c:v>7502906.870320363</c:v>
                </c:pt>
                <c:pt idx="8598">
                  <c:v>7503106.477094925</c:v>
                </c:pt>
                <c:pt idx="8599">
                  <c:v>7502959.0715751126</c:v>
                </c:pt>
                <c:pt idx="8600">
                  <c:v>7502546.3508250704</c:v>
                </c:pt>
                <c:pt idx="8601">
                  <c:v>7503055.5247722212</c:v>
                </c:pt>
                <c:pt idx="8602">
                  <c:v>7502856.4254705282</c:v>
                </c:pt>
                <c:pt idx="8603">
                  <c:v>7503412.3061300348</c:v>
                </c:pt>
                <c:pt idx="8604">
                  <c:v>7502495.9144879486</c:v>
                </c:pt>
                <c:pt idx="8605">
                  <c:v>7503113.5413605748</c:v>
                </c:pt>
                <c:pt idx="8606">
                  <c:v>7503219.6432438344</c:v>
                </c:pt>
                <c:pt idx="8607">
                  <c:v>7502495.6819697097</c:v>
                </c:pt>
                <c:pt idx="8608">
                  <c:v>7503055.5682370719</c:v>
                </c:pt>
                <c:pt idx="8609">
                  <c:v>7502650.8839588184</c:v>
                </c:pt>
                <c:pt idx="8610">
                  <c:v>7502851.7351495968</c:v>
                </c:pt>
                <c:pt idx="8611">
                  <c:v>7502599.4800644964</c:v>
                </c:pt>
                <c:pt idx="8612">
                  <c:v>7503259.3795316126</c:v>
                </c:pt>
                <c:pt idx="8613">
                  <c:v>7502445.2852041014</c:v>
                </c:pt>
                <c:pt idx="8614">
                  <c:v>7502599.1284454763</c:v>
                </c:pt>
                <c:pt idx="8615">
                  <c:v>7502805.12191003</c:v>
                </c:pt>
                <c:pt idx="8616">
                  <c:v>7502907.7064972324</c:v>
                </c:pt>
                <c:pt idx="8617">
                  <c:v>7503011.1360455211</c:v>
                </c:pt>
                <c:pt idx="8618">
                  <c:v>7502902.6252487479</c:v>
                </c:pt>
                <c:pt idx="8619">
                  <c:v>7503115.2387143709</c:v>
                </c:pt>
                <c:pt idx="8620">
                  <c:v>7502444.7903288044</c:v>
                </c:pt>
                <c:pt idx="8621">
                  <c:v>7503463.2886281786</c:v>
                </c:pt>
                <c:pt idx="8622">
                  <c:v>7502394.4092883738</c:v>
                </c:pt>
                <c:pt idx="8623">
                  <c:v>7502496.5323471818</c:v>
                </c:pt>
                <c:pt idx="8624">
                  <c:v>7503055.5175162219</c:v>
                </c:pt>
                <c:pt idx="8625">
                  <c:v>7502805.0943176486</c:v>
                </c:pt>
                <c:pt idx="8626">
                  <c:v>7503157.46527333</c:v>
                </c:pt>
                <c:pt idx="8627">
                  <c:v>7503322.76731533</c:v>
                </c:pt>
                <c:pt idx="8628">
                  <c:v>7502907.3562434576</c:v>
                </c:pt>
                <c:pt idx="8629">
                  <c:v>7503310.3723860234</c:v>
                </c:pt>
                <c:pt idx="8630">
                  <c:v>7503062.4609322194</c:v>
                </c:pt>
                <c:pt idx="8631">
                  <c:v>7503374.9374564067</c:v>
                </c:pt>
                <c:pt idx="8632">
                  <c:v>7503412.3295164257</c:v>
                </c:pt>
                <c:pt idx="8633">
                  <c:v>7502597.0141705275</c:v>
                </c:pt>
                <c:pt idx="8634">
                  <c:v>7502546.6447640052</c:v>
                </c:pt>
                <c:pt idx="8635">
                  <c:v>7502445.382896523</c:v>
                </c:pt>
                <c:pt idx="8636">
                  <c:v>7503061.6879195217</c:v>
                </c:pt>
                <c:pt idx="8637">
                  <c:v>7502650.6250781873</c:v>
                </c:pt>
                <c:pt idx="8638">
                  <c:v>7502546.4205250852</c:v>
                </c:pt>
                <c:pt idx="8639">
                  <c:v>7502855.7730498035</c:v>
                </c:pt>
                <c:pt idx="8640">
                  <c:v>7502394.0037028361</c:v>
                </c:pt>
                <c:pt idx="8641">
                  <c:v>7502902.6548876734</c:v>
                </c:pt>
                <c:pt idx="8642">
                  <c:v>7503514.2970118783</c:v>
                </c:pt>
                <c:pt idx="8643">
                  <c:v>7502546.3068188392</c:v>
                </c:pt>
                <c:pt idx="8644">
                  <c:v>7502548.2562401872</c:v>
                </c:pt>
                <c:pt idx="8645">
                  <c:v>7503259.4130259659</c:v>
                </c:pt>
                <c:pt idx="8646">
                  <c:v>7502958.9478088897</c:v>
                </c:pt>
                <c:pt idx="8647">
                  <c:v>7502597.0964901587</c:v>
                </c:pt>
                <c:pt idx="8648">
                  <c:v>7502804.2533645583</c:v>
                </c:pt>
                <c:pt idx="8649">
                  <c:v>7502953.6018692805</c:v>
                </c:pt>
                <c:pt idx="8650">
                  <c:v>7502855.4896130385</c:v>
                </c:pt>
                <c:pt idx="8651">
                  <c:v>7502958.6074494272</c:v>
                </c:pt>
                <c:pt idx="8652">
                  <c:v>7502445.1107574413</c:v>
                </c:pt>
                <c:pt idx="8653">
                  <c:v>7502546.5189903369</c:v>
                </c:pt>
                <c:pt idx="8654">
                  <c:v>7502650.0692205522</c:v>
                </c:pt>
                <c:pt idx="8655">
                  <c:v>7503217.0874130251</c:v>
                </c:pt>
                <c:pt idx="8656">
                  <c:v>7502753.0189914349</c:v>
                </c:pt>
                <c:pt idx="8657">
                  <c:v>7502698.9107829211</c:v>
                </c:pt>
                <c:pt idx="8658">
                  <c:v>7502800.8305587303</c:v>
                </c:pt>
                <c:pt idx="8659">
                  <c:v>7503215.7596339984</c:v>
                </c:pt>
                <c:pt idx="8660">
                  <c:v>7502650.2267915634</c:v>
                </c:pt>
                <c:pt idx="8661">
                  <c:v>7503112.253391888</c:v>
                </c:pt>
                <c:pt idx="8662">
                  <c:v>7503423.3876683209</c:v>
                </c:pt>
                <c:pt idx="8663">
                  <c:v>7502546.8444609111</c:v>
                </c:pt>
                <c:pt idx="8664">
                  <c:v>7502547.475184978</c:v>
                </c:pt>
                <c:pt idx="8665">
                  <c:v>7502800.7593891891</c:v>
                </c:pt>
                <c:pt idx="8666">
                  <c:v>7503055.5431131143</c:v>
                </c:pt>
                <c:pt idx="8667">
                  <c:v>7503412.3275401406</c:v>
                </c:pt>
                <c:pt idx="8668">
                  <c:v>7503422.1819339143</c:v>
                </c:pt>
                <c:pt idx="8669">
                  <c:v>7502649.7463834956</c:v>
                </c:pt>
                <c:pt idx="8670">
                  <c:v>7502752.3810069803</c:v>
                </c:pt>
                <c:pt idx="8671">
                  <c:v>7502902.6908820821</c:v>
                </c:pt>
                <c:pt idx="8672">
                  <c:v>7502699.1624424681</c:v>
                </c:pt>
                <c:pt idx="8673">
                  <c:v>7503318.1355620325</c:v>
                </c:pt>
                <c:pt idx="8674">
                  <c:v>7502800.8186130077</c:v>
                </c:pt>
                <c:pt idx="8675">
                  <c:v>7502598.1986615248</c:v>
                </c:pt>
                <c:pt idx="8676">
                  <c:v>7503578.7294969168</c:v>
                </c:pt>
                <c:pt idx="8677">
                  <c:v>7503008.6923840195</c:v>
                </c:pt>
                <c:pt idx="8678">
                  <c:v>7502597.7095181495</c:v>
                </c:pt>
                <c:pt idx="8679">
                  <c:v>7503157.5312757092</c:v>
                </c:pt>
                <c:pt idx="8680">
                  <c:v>7502800.8850312065</c:v>
                </c:pt>
                <c:pt idx="8681">
                  <c:v>7503310.4034757521</c:v>
                </c:pt>
                <c:pt idx="8682">
                  <c:v>7503317.2961046034</c:v>
                </c:pt>
                <c:pt idx="8683">
                  <c:v>7502905.7469829218</c:v>
                </c:pt>
                <c:pt idx="8684">
                  <c:v>7503208.486171646</c:v>
                </c:pt>
                <c:pt idx="8685">
                  <c:v>7502648.3660892108</c:v>
                </c:pt>
                <c:pt idx="8686">
                  <c:v>7502905.5371710658</c:v>
                </c:pt>
                <c:pt idx="8687">
                  <c:v>7503004.6251176409</c:v>
                </c:pt>
                <c:pt idx="8688">
                  <c:v>7503514.2962330757</c:v>
                </c:pt>
                <c:pt idx="8689">
                  <c:v>7502749.9595193667</c:v>
                </c:pt>
                <c:pt idx="8690">
                  <c:v>7503007.9368928634</c:v>
                </c:pt>
                <c:pt idx="8691">
                  <c:v>7502700.5644015092</c:v>
                </c:pt>
                <c:pt idx="8692">
                  <c:v>7502853.8430038467</c:v>
                </c:pt>
                <c:pt idx="8693">
                  <c:v>7503577.4418450324</c:v>
                </c:pt>
                <c:pt idx="8694">
                  <c:v>7502699.5697779227</c:v>
                </c:pt>
                <c:pt idx="8695">
                  <c:v>7502751.5557664316</c:v>
                </c:pt>
                <c:pt idx="8696">
                  <c:v>7503316.5125251543</c:v>
                </c:pt>
                <c:pt idx="8697">
                  <c:v>7502648.683459647</c:v>
                </c:pt>
                <c:pt idx="8698">
                  <c:v>7503418.859691239</c:v>
                </c:pt>
                <c:pt idx="8699">
                  <c:v>7503367.141184628</c:v>
                </c:pt>
                <c:pt idx="8700">
                  <c:v>7502851.7400270253</c:v>
                </c:pt>
                <c:pt idx="8701">
                  <c:v>7503264.1770064924</c:v>
                </c:pt>
                <c:pt idx="8702">
                  <c:v>7502904.9815231198</c:v>
                </c:pt>
                <c:pt idx="8703">
                  <c:v>7503212.8946130844</c:v>
                </c:pt>
                <c:pt idx="8704">
                  <c:v>7503004.5798569042</c:v>
                </c:pt>
                <c:pt idx="8705">
                  <c:v>7502801.4462532233</c:v>
                </c:pt>
                <c:pt idx="8706">
                  <c:v>7502750.7812438319</c:v>
                </c:pt>
                <c:pt idx="8707">
                  <c:v>7503522.0136296609</c:v>
                </c:pt>
                <c:pt idx="8708">
                  <c:v>7503521.5875691082</c:v>
                </c:pt>
                <c:pt idx="8709">
                  <c:v>7503161.1157679399</c:v>
                </c:pt>
                <c:pt idx="8710">
                  <c:v>7502801.0323957754</c:v>
                </c:pt>
                <c:pt idx="8711">
                  <c:v>7503212.3446488511</c:v>
                </c:pt>
                <c:pt idx="8712">
                  <c:v>7503106.4529828299</c:v>
                </c:pt>
                <c:pt idx="8713">
                  <c:v>7502851.6810958227</c:v>
                </c:pt>
                <c:pt idx="8714">
                  <c:v>7503259.3699651686</c:v>
                </c:pt>
                <c:pt idx="8715">
                  <c:v>7503573.8484523455</c:v>
                </c:pt>
                <c:pt idx="8716">
                  <c:v>7503412.2925365465</c:v>
                </c:pt>
                <c:pt idx="8717">
                  <c:v>7503315.4305367842</c:v>
                </c:pt>
                <c:pt idx="8718">
                  <c:v>7502751.1311633885</c:v>
                </c:pt>
                <c:pt idx="8719">
                  <c:v>7502904.6480100406</c:v>
                </c:pt>
                <c:pt idx="8720">
                  <c:v>7502801.1216128496</c:v>
                </c:pt>
                <c:pt idx="8721">
                  <c:v>7503574.9617152745</c:v>
                </c:pt>
                <c:pt idx="8722">
                  <c:v>7503157.4138860954</c:v>
                </c:pt>
                <c:pt idx="8723">
                  <c:v>7502904.2360012131</c:v>
                </c:pt>
                <c:pt idx="8724">
                  <c:v>7503731.4879727466</c:v>
                </c:pt>
                <c:pt idx="8725">
                  <c:v>7502699.2279539593</c:v>
                </c:pt>
                <c:pt idx="8726">
                  <c:v>7502801.9925355362</c:v>
                </c:pt>
                <c:pt idx="8727">
                  <c:v>7503469.4105724217</c:v>
                </c:pt>
                <c:pt idx="8728">
                  <c:v>7503730.2743532779</c:v>
                </c:pt>
                <c:pt idx="8729">
                  <c:v>7503160.8490093928</c:v>
                </c:pt>
                <c:pt idx="8730">
                  <c:v>7503678.088337346</c:v>
                </c:pt>
                <c:pt idx="8731">
                  <c:v>7502852.862590869</c:v>
                </c:pt>
                <c:pt idx="8732">
                  <c:v>7502800.7399087902</c:v>
                </c:pt>
                <c:pt idx="8733">
                  <c:v>7502750.3251073631</c:v>
                </c:pt>
                <c:pt idx="8734">
                  <c:v>7503469.7498133574</c:v>
                </c:pt>
                <c:pt idx="8735">
                  <c:v>7503157.3247360624</c:v>
                </c:pt>
                <c:pt idx="8736">
                  <c:v>7503160.6216967748</c:v>
                </c:pt>
                <c:pt idx="8737">
                  <c:v>7502851.5922974991</c:v>
                </c:pt>
                <c:pt idx="8738">
                  <c:v>7502801.7466596002</c:v>
                </c:pt>
                <c:pt idx="8739">
                  <c:v>7502699.1254446916</c:v>
                </c:pt>
                <c:pt idx="8740">
                  <c:v>7503160.4150047218</c:v>
                </c:pt>
                <c:pt idx="8741">
                  <c:v>7502955.3406288391</c:v>
                </c:pt>
                <c:pt idx="8742">
                  <c:v>7503468.6687185578</c:v>
                </c:pt>
                <c:pt idx="8743">
                  <c:v>7503004.3910895316</c:v>
                </c:pt>
                <c:pt idx="8744">
                  <c:v>7502749.870985996</c:v>
                </c:pt>
                <c:pt idx="8745">
                  <c:v>7503521.0842186324</c:v>
                </c:pt>
                <c:pt idx="8746">
                  <c:v>7503006.7498864392</c:v>
                </c:pt>
                <c:pt idx="8747">
                  <c:v>7502749.8049076814</c:v>
                </c:pt>
                <c:pt idx="8748">
                  <c:v>7502800.5570768835</c:v>
                </c:pt>
                <c:pt idx="8749">
                  <c:v>7502802.0939691598</c:v>
                </c:pt>
                <c:pt idx="8750">
                  <c:v>7502750.8586701751</c:v>
                </c:pt>
                <c:pt idx="8751">
                  <c:v>7503006.46169178</c:v>
                </c:pt>
                <c:pt idx="8752">
                  <c:v>7503314.2501046164</c:v>
                </c:pt>
                <c:pt idx="8753">
                  <c:v>7503058.047419996</c:v>
                </c:pt>
                <c:pt idx="8754">
                  <c:v>7502953.4675387926</c:v>
                </c:pt>
                <c:pt idx="8755">
                  <c:v>7503521.4336398412</c:v>
                </c:pt>
                <c:pt idx="8756">
                  <c:v>7503314.4953187136</c:v>
                </c:pt>
                <c:pt idx="8757">
                  <c:v>7502750.4239206268</c:v>
                </c:pt>
                <c:pt idx="8758">
                  <c:v>7503109.2087841807</c:v>
                </c:pt>
                <c:pt idx="8759">
                  <c:v>7502801.6274071503</c:v>
                </c:pt>
                <c:pt idx="8760">
                  <c:v>7503106.3170848573</c:v>
                </c:pt>
                <c:pt idx="8761">
                  <c:v>7503314.7517924914</c:v>
                </c:pt>
                <c:pt idx="8762">
                  <c:v>7502749.6917229248</c:v>
                </c:pt>
                <c:pt idx="8763">
                  <c:v>7503625.8163868533</c:v>
                </c:pt>
                <c:pt idx="8764">
                  <c:v>7502647.9530407563</c:v>
                </c:pt>
                <c:pt idx="8765">
                  <c:v>7503313.9956653938</c:v>
                </c:pt>
                <c:pt idx="8766">
                  <c:v>7503057.7289877664</c:v>
                </c:pt>
                <c:pt idx="8767">
                  <c:v>7503366.0122019164</c:v>
                </c:pt>
                <c:pt idx="8768">
                  <c:v>7503521.8038495705</c:v>
                </c:pt>
                <c:pt idx="8769">
                  <c:v>7502853.1997464783</c:v>
                </c:pt>
                <c:pt idx="8770">
                  <c:v>7502648.0375850275</c:v>
                </c:pt>
                <c:pt idx="8771">
                  <c:v>7502953.3643571092</c:v>
                </c:pt>
                <c:pt idx="8772">
                  <c:v>7503624.6137904534</c:v>
                </c:pt>
                <c:pt idx="8773">
                  <c:v>7502800.5213948572</c:v>
                </c:pt>
                <c:pt idx="8774">
                  <c:v>7502698.6502410844</c:v>
                </c:pt>
                <c:pt idx="8775">
                  <c:v>7503570.8962169392</c:v>
                </c:pt>
                <c:pt idx="8776">
                  <c:v>7503211.5435088016</c:v>
                </c:pt>
                <c:pt idx="8777">
                  <c:v>7503004.3252923787</c:v>
                </c:pt>
                <c:pt idx="8778">
                  <c:v>7502699.2196987867</c:v>
                </c:pt>
                <c:pt idx="8779">
                  <c:v>7502699.5244631357</c:v>
                </c:pt>
                <c:pt idx="8780">
                  <c:v>7502801.9544974659</c:v>
                </c:pt>
                <c:pt idx="8781">
                  <c:v>7502800.4828392081</c:v>
                </c:pt>
                <c:pt idx="8782">
                  <c:v>7503006.5663349498</c:v>
                </c:pt>
                <c:pt idx="8783">
                  <c:v>7503160.157841688</c:v>
                </c:pt>
                <c:pt idx="8784">
                  <c:v>7503520.2179778926</c:v>
                </c:pt>
                <c:pt idx="8785">
                  <c:v>7503365.4088389948</c:v>
                </c:pt>
                <c:pt idx="8786">
                  <c:v>7502647.9560696306</c:v>
                </c:pt>
                <c:pt idx="8787">
                  <c:v>7503728.8024445977</c:v>
                </c:pt>
                <c:pt idx="8788">
                  <c:v>7503468.2062981753</c:v>
                </c:pt>
                <c:pt idx="8789">
                  <c:v>7503729.9726070045</c:v>
                </c:pt>
                <c:pt idx="8790">
                  <c:v>7503159.9824994411</c:v>
                </c:pt>
                <c:pt idx="8791">
                  <c:v>7503570.503420989</c:v>
                </c:pt>
                <c:pt idx="8792">
                  <c:v>7502647.7598013189</c:v>
                </c:pt>
                <c:pt idx="8793">
                  <c:v>7503211.3198770573</c:v>
                </c:pt>
                <c:pt idx="8794">
                  <c:v>7503159.8251811471</c:v>
                </c:pt>
                <c:pt idx="8795">
                  <c:v>7502904.300328997</c:v>
                </c:pt>
                <c:pt idx="8796">
                  <c:v>7502750.5189790931</c:v>
                </c:pt>
                <c:pt idx="8797">
                  <c:v>7502698.6528304825</c:v>
                </c:pt>
                <c:pt idx="8798">
                  <c:v>7502749.6088315547</c:v>
                </c:pt>
                <c:pt idx="8799">
                  <c:v>7503313.6967430459</c:v>
                </c:pt>
                <c:pt idx="8800">
                  <c:v>7503833.0894099465</c:v>
                </c:pt>
                <c:pt idx="8801">
                  <c:v>7503314.1354139922</c:v>
                </c:pt>
                <c:pt idx="8802">
                  <c:v>7503467.6278572204</c:v>
                </c:pt>
                <c:pt idx="8803">
                  <c:v>7502597.0440617902</c:v>
                </c:pt>
                <c:pt idx="8804">
                  <c:v>7503055.3334632786</c:v>
                </c:pt>
                <c:pt idx="8805">
                  <c:v>7503622.4944799226</c:v>
                </c:pt>
                <c:pt idx="8806">
                  <c:v>7503623.2173669217</c:v>
                </c:pt>
                <c:pt idx="8807">
                  <c:v>7502597.1332847718</c:v>
                </c:pt>
                <c:pt idx="8808">
                  <c:v>7502647.8198697185</c:v>
                </c:pt>
                <c:pt idx="8809">
                  <c:v>7502801.8323909389</c:v>
                </c:pt>
                <c:pt idx="8810">
                  <c:v>7503106.3526195101</c:v>
                </c:pt>
                <c:pt idx="8811">
                  <c:v>7503673.8106554514</c:v>
                </c:pt>
                <c:pt idx="8812">
                  <c:v>7503364.8796339734</c:v>
                </c:pt>
                <c:pt idx="8813">
                  <c:v>7503833.0023280354</c:v>
                </c:pt>
                <c:pt idx="8814">
                  <c:v>7502698.8807678474</c:v>
                </c:pt>
                <c:pt idx="8815">
                  <c:v>7503106.3855257165</c:v>
                </c:pt>
                <c:pt idx="8816">
                  <c:v>7503831.8183069164</c:v>
                </c:pt>
                <c:pt idx="8817">
                  <c:v>7502750.6197190192</c:v>
                </c:pt>
                <c:pt idx="8818">
                  <c:v>7503623.5585663235</c:v>
                </c:pt>
                <c:pt idx="8819">
                  <c:v>7502902.5153841339</c:v>
                </c:pt>
                <c:pt idx="8820">
                  <c:v>7502904.167031657</c:v>
                </c:pt>
                <c:pt idx="8821">
                  <c:v>7502801.9420177722</c:v>
                </c:pt>
                <c:pt idx="8822">
                  <c:v>7502749.6975576729</c:v>
                </c:pt>
                <c:pt idx="8823">
                  <c:v>7502699.2193151629</c:v>
                </c:pt>
                <c:pt idx="8824">
                  <c:v>7503728.632369305</c:v>
                </c:pt>
                <c:pt idx="8825">
                  <c:v>7502853.0518318685</c:v>
                </c:pt>
                <c:pt idx="8826">
                  <c:v>7503057.5293578971</c:v>
                </c:pt>
                <c:pt idx="8827">
                  <c:v>7503518.8255362445</c:v>
                </c:pt>
                <c:pt idx="8828">
                  <c:v>7503006.4006577097</c:v>
                </c:pt>
                <c:pt idx="8829">
                  <c:v>7503313.4544324307</c:v>
                </c:pt>
                <c:pt idx="8830">
                  <c:v>7503055.4265100909</c:v>
                </c:pt>
                <c:pt idx="8831">
                  <c:v>7503520.0702159926</c:v>
                </c:pt>
                <c:pt idx="8832">
                  <c:v>7502953.5504027903</c:v>
                </c:pt>
                <c:pt idx="8833">
                  <c:v>7503519.0912816999</c:v>
                </c:pt>
                <c:pt idx="8834">
                  <c:v>7502750.7215807978</c:v>
                </c:pt>
                <c:pt idx="8835">
                  <c:v>7503521.106005244</c:v>
                </c:pt>
                <c:pt idx="8836">
                  <c:v>7502801.4108510772</c:v>
                </c:pt>
                <c:pt idx="8837">
                  <c:v>7503262.6456952132</c:v>
                </c:pt>
                <c:pt idx="8838">
                  <c:v>7503675.3219729364</c:v>
                </c:pt>
                <c:pt idx="8839">
                  <c:v>7502750.3124110457</c:v>
                </c:pt>
                <c:pt idx="8840">
                  <c:v>7502801.1134669883</c:v>
                </c:pt>
                <c:pt idx="8841">
                  <c:v>7503571.3785423711</c:v>
                </c:pt>
                <c:pt idx="8842">
                  <c:v>7503058.1037402516</c:v>
                </c:pt>
                <c:pt idx="8843">
                  <c:v>7502851.6384218298</c:v>
                </c:pt>
                <c:pt idx="8844">
                  <c:v>7503417.3750535278</c:v>
                </c:pt>
                <c:pt idx="8845">
                  <c:v>7503521.4737652503</c:v>
                </c:pt>
                <c:pt idx="8846">
                  <c:v>7503314.2922801357</c:v>
                </c:pt>
                <c:pt idx="8847">
                  <c:v>7503574.4077298446</c:v>
                </c:pt>
                <c:pt idx="8848">
                  <c:v>7503160.2588553382</c:v>
                </c:pt>
                <c:pt idx="8849">
                  <c:v>7502955.6579456357</c:v>
                </c:pt>
                <c:pt idx="8850">
                  <c:v>7502750.3088574586</c:v>
                </c:pt>
                <c:pt idx="8851">
                  <c:v>7502955.7958463104</c:v>
                </c:pt>
                <c:pt idx="8852">
                  <c:v>7503365.7941234512</c:v>
                </c:pt>
                <c:pt idx="8853">
                  <c:v>7503315.6927453242</c:v>
                </c:pt>
                <c:pt idx="8854">
                  <c:v>7502750.8233131738</c:v>
                </c:pt>
                <c:pt idx="8855">
                  <c:v>7503161.0549204592</c:v>
                </c:pt>
                <c:pt idx="8856">
                  <c:v>7502853.2743971003</c:v>
                </c:pt>
                <c:pt idx="8857">
                  <c:v>7503412.3273131177</c:v>
                </c:pt>
                <c:pt idx="8858">
                  <c:v>7502955.9377935771</c:v>
                </c:pt>
                <c:pt idx="8859">
                  <c:v>7503421.3820089027</c:v>
                </c:pt>
                <c:pt idx="8860">
                  <c:v>7502750.4071948836</c:v>
                </c:pt>
                <c:pt idx="8861">
                  <c:v>7503514.2844003402</c:v>
                </c:pt>
                <c:pt idx="8862">
                  <c:v>7503208.4866782846</c:v>
                </c:pt>
                <c:pt idx="8863">
                  <c:v>7503109.8319322625</c:v>
                </c:pt>
                <c:pt idx="8864">
                  <c:v>7502853.5235748868</c:v>
                </c:pt>
                <c:pt idx="8865">
                  <c:v>7502802.2732866714</c:v>
                </c:pt>
                <c:pt idx="8866">
                  <c:v>7503310.4036943391</c:v>
                </c:pt>
                <c:pt idx="8867">
                  <c:v>7503318.260682784</c:v>
                </c:pt>
                <c:pt idx="8868">
                  <c:v>7503514.2962740222</c:v>
                </c:pt>
                <c:pt idx="8869">
                  <c:v>7502800.8604180617</c:v>
                </c:pt>
                <c:pt idx="8870">
                  <c:v>7503265.6735244533</c:v>
                </c:pt>
                <c:pt idx="8871">
                  <c:v>7502852.0095245261</c:v>
                </c:pt>
                <c:pt idx="8872">
                  <c:v>7503412.3588320883</c:v>
                </c:pt>
                <c:pt idx="8873">
                  <c:v>7502750.1992648505</c:v>
                </c:pt>
                <c:pt idx="8874">
                  <c:v>7502953.7241761843</c:v>
                </c:pt>
                <c:pt idx="8875">
                  <c:v>7502700.0370186549</c:v>
                </c:pt>
                <c:pt idx="8876">
                  <c:v>7502751.6488249768</c:v>
                </c:pt>
                <c:pt idx="8877">
                  <c:v>7502648.925893723</c:v>
                </c:pt>
                <c:pt idx="8878">
                  <c:v>7503060.3276272155</c:v>
                </c:pt>
                <c:pt idx="8879">
                  <c:v>7503321.5966257928</c:v>
                </c:pt>
                <c:pt idx="8880">
                  <c:v>7502802.7765237298</c:v>
                </c:pt>
                <c:pt idx="8881">
                  <c:v>7503106.5289811874</c:v>
                </c:pt>
                <c:pt idx="8882">
                  <c:v>7503106.568440171</c:v>
                </c:pt>
                <c:pt idx="8883">
                  <c:v>7502906.5085692881</c:v>
                </c:pt>
                <c:pt idx="8884">
                  <c:v>7502648.7028000057</c:v>
                </c:pt>
                <c:pt idx="8885">
                  <c:v>7502907.9765373934</c:v>
                </c:pt>
                <c:pt idx="8886">
                  <c:v>7502803.8109733276</c:v>
                </c:pt>
                <c:pt idx="8887">
                  <c:v>7502902.6685120463</c:v>
                </c:pt>
                <c:pt idx="8888">
                  <c:v>7502902.7788994163</c:v>
                </c:pt>
                <c:pt idx="8889">
                  <c:v>7503259.4397436678</c:v>
                </c:pt>
                <c:pt idx="8890">
                  <c:v>7503463.3221155182</c:v>
                </c:pt>
                <c:pt idx="8891">
                  <c:v>7502752.2340233773</c:v>
                </c:pt>
                <c:pt idx="8892">
                  <c:v>7502749.9246111382</c:v>
                </c:pt>
                <c:pt idx="8893">
                  <c:v>7502547.1469383696</c:v>
                </c:pt>
                <c:pt idx="8894">
                  <c:v>7502908.2879090747</c:v>
                </c:pt>
                <c:pt idx="8895">
                  <c:v>7502856.6300900718</c:v>
                </c:pt>
                <c:pt idx="8896">
                  <c:v>7503157.484220027</c:v>
                </c:pt>
                <c:pt idx="8897">
                  <c:v>7502953.6620855685</c:v>
                </c:pt>
                <c:pt idx="8898">
                  <c:v>7502546.4948808122</c:v>
                </c:pt>
                <c:pt idx="8899">
                  <c:v>7503055.5287537919</c:v>
                </c:pt>
                <c:pt idx="8900">
                  <c:v>7502546.5899004415</c:v>
                </c:pt>
                <c:pt idx="8901">
                  <c:v>7502963.3882981697</c:v>
                </c:pt>
                <c:pt idx="8902">
                  <c:v>7502496.3737433515</c:v>
                </c:pt>
                <c:pt idx="8903">
                  <c:v>7502597.2870593229</c:v>
                </c:pt>
                <c:pt idx="8904">
                  <c:v>7502496.9076916287</c:v>
                </c:pt>
                <c:pt idx="8905">
                  <c:v>7502703.0020334795</c:v>
                </c:pt>
                <c:pt idx="8906">
                  <c:v>7502698.7876762683</c:v>
                </c:pt>
                <c:pt idx="8907">
                  <c:v>7503016.6668114709</c:v>
                </c:pt>
                <c:pt idx="8908">
                  <c:v>7502800.7204287555</c:v>
                </c:pt>
                <c:pt idx="8909">
                  <c:v>7502902.6139407922</c:v>
                </c:pt>
                <c:pt idx="8910">
                  <c:v>7502497.5727532879</c:v>
                </c:pt>
                <c:pt idx="8911">
                  <c:v>7502549.2118805759</c:v>
                </c:pt>
                <c:pt idx="8912">
                  <c:v>7502444.0142290974</c:v>
                </c:pt>
                <c:pt idx="8913">
                  <c:v>7502444.1915708231</c:v>
                </c:pt>
                <c:pt idx="8914">
                  <c:v>7503106.4476930667</c:v>
                </c:pt>
                <c:pt idx="8915">
                  <c:v>7502291.7948417226</c:v>
                </c:pt>
                <c:pt idx="8916">
                  <c:v>7502344.0361238793</c:v>
                </c:pt>
                <c:pt idx="8917">
                  <c:v>7502241.0146020539</c:v>
                </c:pt>
                <c:pt idx="8918">
                  <c:v>7502444.0948656816</c:v>
                </c:pt>
                <c:pt idx="8919">
                  <c:v>7502342.4827324711</c:v>
                </c:pt>
                <c:pt idx="8920">
                  <c:v>7502241.6097517777</c:v>
                </c:pt>
                <c:pt idx="8921">
                  <c:v>7502447.4402819322</c:v>
                </c:pt>
                <c:pt idx="8922">
                  <c:v>7502344.3701669099</c:v>
                </c:pt>
                <c:pt idx="8923">
                  <c:v>7503208.3088169834</c:v>
                </c:pt>
                <c:pt idx="8924">
                  <c:v>7503157.3241290227</c:v>
                </c:pt>
                <c:pt idx="8925">
                  <c:v>7502698.588134353</c:v>
                </c:pt>
                <c:pt idx="8926">
                  <c:v>7502291.3863260858</c:v>
                </c:pt>
                <c:pt idx="8927">
                  <c:v>7502551.5496333148</c:v>
                </c:pt>
                <c:pt idx="8928">
                  <c:v>7502851.4330834337</c:v>
                </c:pt>
                <c:pt idx="8929">
                  <c:v>7502392.8611965925</c:v>
                </c:pt>
                <c:pt idx="8930">
                  <c:v>7502603.2748018866</c:v>
                </c:pt>
                <c:pt idx="8931">
                  <c:v>7502602.8821591819</c:v>
                </c:pt>
                <c:pt idx="8932">
                  <c:v>7502241.8617554838</c:v>
                </c:pt>
                <c:pt idx="8933">
                  <c:v>7502242.1781978235</c:v>
                </c:pt>
                <c:pt idx="8934">
                  <c:v>7502396.9358734079</c:v>
                </c:pt>
                <c:pt idx="8935">
                  <c:v>7502655.0679914979</c:v>
                </c:pt>
                <c:pt idx="8936">
                  <c:v>7502396.6585107381</c:v>
                </c:pt>
                <c:pt idx="8937">
                  <c:v>7502239.938353559</c:v>
                </c:pt>
                <c:pt idx="8938">
                  <c:v>7502344.9325713757</c:v>
                </c:pt>
                <c:pt idx="8939">
                  <c:v>7502800.4030941064</c:v>
                </c:pt>
                <c:pt idx="8940">
                  <c:v>7502087.8891823972</c:v>
                </c:pt>
                <c:pt idx="8941">
                  <c:v>7502863.4885947984</c:v>
                </c:pt>
                <c:pt idx="8942">
                  <c:v>7502499.8356517348</c:v>
                </c:pt>
                <c:pt idx="8943">
                  <c:v>7502293.5139542455</c:v>
                </c:pt>
                <c:pt idx="8944">
                  <c:v>7502545.5241436837</c:v>
                </c:pt>
                <c:pt idx="8945">
                  <c:v>7502341.6127339741</c:v>
                </c:pt>
                <c:pt idx="8946">
                  <c:v>7502139.4451742973</c:v>
                </c:pt>
                <c:pt idx="8947">
                  <c:v>7502036.6794787468</c:v>
                </c:pt>
                <c:pt idx="8948">
                  <c:v>7502344.9072483582</c:v>
                </c:pt>
                <c:pt idx="8949">
                  <c:v>7502190.6915742159</c:v>
                </c:pt>
                <c:pt idx="8950">
                  <c:v>7502653.4666334093</c:v>
                </c:pt>
                <c:pt idx="8951">
                  <c:v>7501985.5806153221</c:v>
                </c:pt>
                <c:pt idx="8952">
                  <c:v>7502188.7546070218</c:v>
                </c:pt>
                <c:pt idx="8953">
                  <c:v>7501985.4835565863</c:v>
                </c:pt>
                <c:pt idx="8954">
                  <c:v>7502392.5008399859</c:v>
                </c:pt>
                <c:pt idx="8955">
                  <c:v>7502494.460300155</c:v>
                </c:pt>
                <c:pt idx="8956">
                  <c:v>7502088.3166961204</c:v>
                </c:pt>
                <c:pt idx="8957">
                  <c:v>7502707.0669273213</c:v>
                </c:pt>
                <c:pt idx="8958">
                  <c:v>7502242.302508587</c:v>
                </c:pt>
                <c:pt idx="8959">
                  <c:v>7502811.2780540148</c:v>
                </c:pt>
                <c:pt idx="8960">
                  <c:v>7502396.3465735689</c:v>
                </c:pt>
                <c:pt idx="8961">
                  <c:v>7502086.6675996315</c:v>
                </c:pt>
                <c:pt idx="8962">
                  <c:v>7502037.088900364</c:v>
                </c:pt>
                <c:pt idx="8963">
                  <c:v>7502392.435342419</c:v>
                </c:pt>
                <c:pt idx="8964">
                  <c:v>7502601.4429703876</c:v>
                </c:pt>
                <c:pt idx="8965">
                  <c:v>7502550.1296312688</c:v>
                </c:pt>
                <c:pt idx="8966">
                  <c:v>7501882.8921262082</c:v>
                </c:pt>
                <c:pt idx="8967">
                  <c:v>7501986.2007094659</c:v>
                </c:pt>
                <c:pt idx="8968">
                  <c:v>7502086.5951907085</c:v>
                </c:pt>
                <c:pt idx="8969">
                  <c:v>7501883.6799981622</c:v>
                </c:pt>
                <c:pt idx="8970">
                  <c:v>7502861.1212862609</c:v>
                </c:pt>
                <c:pt idx="8971">
                  <c:v>7501986.0891862512</c:v>
                </c:pt>
                <c:pt idx="8972">
                  <c:v>7502190.9540360672</c:v>
                </c:pt>
                <c:pt idx="8973">
                  <c:v>7501883.7779230522</c:v>
                </c:pt>
                <c:pt idx="8974">
                  <c:v>7502756.9262547614</c:v>
                </c:pt>
                <c:pt idx="8975">
                  <c:v>7501882.8309283173</c:v>
                </c:pt>
                <c:pt idx="8976">
                  <c:v>7501832.037389488</c:v>
                </c:pt>
                <c:pt idx="8977">
                  <c:v>7502037.3014597921</c:v>
                </c:pt>
                <c:pt idx="8978">
                  <c:v>7501832.882043574</c:v>
                </c:pt>
                <c:pt idx="8979">
                  <c:v>7501831.7313281298</c:v>
                </c:pt>
                <c:pt idx="8980">
                  <c:v>7502139.6620896831</c:v>
                </c:pt>
                <c:pt idx="8981">
                  <c:v>7501832.3937988905</c:v>
                </c:pt>
                <c:pt idx="8982">
                  <c:v>7502704.0377440164</c:v>
                </c:pt>
                <c:pt idx="8983">
                  <c:v>7502652.394942929</c:v>
                </c:pt>
                <c:pt idx="8984">
                  <c:v>7502913.1831854293</c:v>
                </c:pt>
                <c:pt idx="8985">
                  <c:v>7501781.583702324</c:v>
                </c:pt>
                <c:pt idx="8986">
                  <c:v>7502549.5361581184</c:v>
                </c:pt>
                <c:pt idx="8987">
                  <c:v>7501730.2140134238</c:v>
                </c:pt>
                <c:pt idx="8988">
                  <c:v>7503067.2780651245</c:v>
                </c:pt>
                <c:pt idx="8989">
                  <c:v>7502137.4266133122</c:v>
                </c:pt>
                <c:pt idx="8990">
                  <c:v>7502806.6911542565</c:v>
                </c:pt>
                <c:pt idx="8991">
                  <c:v>7502137.3949317671</c:v>
                </c:pt>
                <c:pt idx="8992">
                  <c:v>7502446.6116798809</c:v>
                </c:pt>
                <c:pt idx="8993">
                  <c:v>7502754.6682950705</c:v>
                </c:pt>
                <c:pt idx="8994">
                  <c:v>7502293.0734085981</c:v>
                </c:pt>
                <c:pt idx="8995">
                  <c:v>7502498.0258878656</c:v>
                </c:pt>
                <c:pt idx="8996">
                  <c:v>7502086.4100326775</c:v>
                </c:pt>
                <c:pt idx="8997">
                  <c:v>7501832.9779710835</c:v>
                </c:pt>
                <c:pt idx="8998">
                  <c:v>7501627.9756227471</c:v>
                </c:pt>
                <c:pt idx="8999">
                  <c:v>7501577.137231118</c:v>
                </c:pt>
                <c:pt idx="9000">
                  <c:v>7502344.2319265576</c:v>
                </c:pt>
                <c:pt idx="9001">
                  <c:v>7502037.4034995688</c:v>
                </c:pt>
                <c:pt idx="9002">
                  <c:v>7502395.5961175309</c:v>
                </c:pt>
                <c:pt idx="9003">
                  <c:v>7502395.4048519982</c:v>
                </c:pt>
                <c:pt idx="9004">
                  <c:v>7502910.8631120706</c:v>
                </c:pt>
                <c:pt idx="9005">
                  <c:v>7501628.3114888044</c:v>
                </c:pt>
                <c:pt idx="9006">
                  <c:v>7502806.9990975969</c:v>
                </c:pt>
                <c:pt idx="9007">
                  <c:v>7501831.4808650762</c:v>
                </c:pt>
                <c:pt idx="9008">
                  <c:v>7501933.4114115415</c:v>
                </c:pt>
                <c:pt idx="9009">
                  <c:v>7501525.9185578879</c:v>
                </c:pt>
                <c:pt idx="9010">
                  <c:v>7501678.5589261362</c:v>
                </c:pt>
                <c:pt idx="9011">
                  <c:v>7502600.7194243809</c:v>
                </c:pt>
                <c:pt idx="9012">
                  <c:v>7502037.51640506</c:v>
                </c:pt>
                <c:pt idx="9013">
                  <c:v>7501884.1801566537</c:v>
                </c:pt>
                <c:pt idx="9014">
                  <c:v>7501577.3150317911</c:v>
                </c:pt>
                <c:pt idx="9015">
                  <c:v>7501526.140968129</c:v>
                </c:pt>
                <c:pt idx="9016">
                  <c:v>7502702.9785480713</c:v>
                </c:pt>
                <c:pt idx="9017">
                  <c:v>7502190.8989786832</c:v>
                </c:pt>
                <c:pt idx="9018">
                  <c:v>7502962.8785815714</c:v>
                </c:pt>
                <c:pt idx="9019">
                  <c:v>7502088.7599534867</c:v>
                </c:pt>
                <c:pt idx="9020">
                  <c:v>7501474.7617485691</c:v>
                </c:pt>
                <c:pt idx="9021">
                  <c:v>7501576.6745014628</c:v>
                </c:pt>
                <c:pt idx="9022">
                  <c:v>7502859.777058729</c:v>
                </c:pt>
                <c:pt idx="9023">
                  <c:v>7502755.2223860277</c:v>
                </c:pt>
                <c:pt idx="9024">
                  <c:v>7502600.9663459789</c:v>
                </c:pt>
                <c:pt idx="9025">
                  <c:v>7501475.0638904441</c:v>
                </c:pt>
                <c:pt idx="9026">
                  <c:v>7502498.2014464298</c:v>
                </c:pt>
                <c:pt idx="9027">
                  <c:v>7501729.5225615194</c:v>
                </c:pt>
                <c:pt idx="9028">
                  <c:v>7502395.7580089075</c:v>
                </c:pt>
                <c:pt idx="9029">
                  <c:v>7501628.682340893</c:v>
                </c:pt>
                <c:pt idx="9030">
                  <c:v>7502446.9665510887</c:v>
                </c:pt>
                <c:pt idx="9031">
                  <c:v>7501831.4515354736</c:v>
                </c:pt>
                <c:pt idx="9032">
                  <c:v>7502704.5276817465</c:v>
                </c:pt>
                <c:pt idx="9033">
                  <c:v>7501986.5023122467</c:v>
                </c:pt>
                <c:pt idx="9034">
                  <c:v>7502140.0367670888</c:v>
                </c:pt>
                <c:pt idx="9035">
                  <c:v>7502652.8606746085</c:v>
                </c:pt>
                <c:pt idx="9036">
                  <c:v>7501474.9885139316</c:v>
                </c:pt>
                <c:pt idx="9037">
                  <c:v>7501628.4919336559</c:v>
                </c:pt>
                <c:pt idx="9038">
                  <c:v>7501576.7105394481</c:v>
                </c:pt>
                <c:pt idx="9039">
                  <c:v>7501475.2307903487</c:v>
                </c:pt>
                <c:pt idx="9040">
                  <c:v>7502654.670136705</c:v>
                </c:pt>
                <c:pt idx="9041">
                  <c:v>7501627.6344107892</c:v>
                </c:pt>
                <c:pt idx="9042">
                  <c:v>7501730.9686503261</c:v>
                </c:pt>
                <c:pt idx="9043">
                  <c:v>7501525.8607398802</c:v>
                </c:pt>
                <c:pt idx="9044">
                  <c:v>7501627.5988955377</c:v>
                </c:pt>
                <c:pt idx="9045">
                  <c:v>7502396.4151082486</c:v>
                </c:pt>
                <c:pt idx="9046">
                  <c:v>7501882.4265477583</c:v>
                </c:pt>
                <c:pt idx="9047">
                  <c:v>7501986.616568733</c:v>
                </c:pt>
                <c:pt idx="9048">
                  <c:v>7501782.1695468221</c:v>
                </c:pt>
                <c:pt idx="9049">
                  <c:v>7502396.6560272267</c:v>
                </c:pt>
                <c:pt idx="9050">
                  <c:v>7502089.1916645952</c:v>
                </c:pt>
                <c:pt idx="9051">
                  <c:v>7502811.9687743904</c:v>
                </c:pt>
                <c:pt idx="9052">
                  <c:v>7501628.7720168959</c:v>
                </c:pt>
                <c:pt idx="9053">
                  <c:v>7502551.1603588732</c:v>
                </c:pt>
                <c:pt idx="9054">
                  <c:v>7502551.8553010914</c:v>
                </c:pt>
                <c:pt idx="9055">
                  <c:v>7501627.7994894143</c:v>
                </c:pt>
                <c:pt idx="9056">
                  <c:v>7501731.0629546009</c:v>
                </c:pt>
                <c:pt idx="9057">
                  <c:v>7501628.3990091402</c:v>
                </c:pt>
                <c:pt idx="9058">
                  <c:v>7501679.8634129101</c:v>
                </c:pt>
                <c:pt idx="9059">
                  <c:v>7501780.5866568089</c:v>
                </c:pt>
                <c:pt idx="9060">
                  <c:v>7502397.2096290346</c:v>
                </c:pt>
                <c:pt idx="9061">
                  <c:v>7501984.4391104747</c:v>
                </c:pt>
                <c:pt idx="9062">
                  <c:v>7501986.8705009986</c:v>
                </c:pt>
                <c:pt idx="9063">
                  <c:v>7501882.5102650719</c:v>
                </c:pt>
                <c:pt idx="9064">
                  <c:v>7502191.9289181018</c:v>
                </c:pt>
                <c:pt idx="9065">
                  <c:v>7501935.7274870956</c:v>
                </c:pt>
                <c:pt idx="9066">
                  <c:v>7501679.5715697603</c:v>
                </c:pt>
                <c:pt idx="9067">
                  <c:v>7502192.1489923717</c:v>
                </c:pt>
                <c:pt idx="9068">
                  <c:v>7502605.7016497813</c:v>
                </c:pt>
                <c:pt idx="9069">
                  <c:v>7501833.2535927156</c:v>
                </c:pt>
                <c:pt idx="9070">
                  <c:v>7501678.7463797089</c:v>
                </c:pt>
                <c:pt idx="9071">
                  <c:v>7501628.3933566986</c:v>
                </c:pt>
                <c:pt idx="9072">
                  <c:v>7502398.4406100828</c:v>
                </c:pt>
                <c:pt idx="9073">
                  <c:v>7502089.3257348007</c:v>
                </c:pt>
                <c:pt idx="9074">
                  <c:v>7501679.043987765</c:v>
                </c:pt>
                <c:pt idx="9075">
                  <c:v>7502346.7860992141</c:v>
                </c:pt>
                <c:pt idx="9076">
                  <c:v>7501833.3546238458</c:v>
                </c:pt>
                <c:pt idx="9077">
                  <c:v>7502555.7574955132</c:v>
                </c:pt>
                <c:pt idx="9078">
                  <c:v>7501884.3474695235</c:v>
                </c:pt>
                <c:pt idx="9079">
                  <c:v>7502089.6892520087</c:v>
                </c:pt>
                <c:pt idx="9080">
                  <c:v>7502035.6017312147</c:v>
                </c:pt>
                <c:pt idx="9081">
                  <c:v>7501882.6860115919</c:v>
                </c:pt>
                <c:pt idx="9082">
                  <c:v>7502341.3784776796</c:v>
                </c:pt>
                <c:pt idx="9083">
                  <c:v>7501831.8346375935</c:v>
                </c:pt>
                <c:pt idx="9084">
                  <c:v>7501935.5687815063</c:v>
                </c:pt>
                <c:pt idx="9085">
                  <c:v>7502346.4552677106</c:v>
                </c:pt>
                <c:pt idx="9086">
                  <c:v>7501781.6411367347</c:v>
                </c:pt>
                <c:pt idx="9087">
                  <c:v>7501781.734550613</c:v>
                </c:pt>
                <c:pt idx="9088">
                  <c:v>7501986.6865391498</c:v>
                </c:pt>
                <c:pt idx="9089">
                  <c:v>7501832.5438332036</c:v>
                </c:pt>
                <c:pt idx="9090">
                  <c:v>7502392.3853534339</c:v>
                </c:pt>
                <c:pt idx="9091">
                  <c:v>7502140.4714275813</c:v>
                </c:pt>
                <c:pt idx="9092">
                  <c:v>7501831.8910511034</c:v>
                </c:pt>
                <c:pt idx="9093">
                  <c:v>7501782.0227095429</c:v>
                </c:pt>
                <c:pt idx="9094">
                  <c:v>7501833.2229056582</c:v>
                </c:pt>
                <c:pt idx="9095">
                  <c:v>7501884.113220905</c:v>
                </c:pt>
                <c:pt idx="9096">
                  <c:v>7501933.7729391353</c:v>
                </c:pt>
                <c:pt idx="9097">
                  <c:v>7502294.8299769079</c:v>
                </c:pt>
                <c:pt idx="9098">
                  <c:v>7501781.4528379682</c:v>
                </c:pt>
                <c:pt idx="9099">
                  <c:v>7501935.4312089495</c:v>
                </c:pt>
                <c:pt idx="9100">
                  <c:v>7501934.1764473394</c:v>
                </c:pt>
                <c:pt idx="9101">
                  <c:v>7502290.5098764542</c:v>
                </c:pt>
                <c:pt idx="9102">
                  <c:v>7502494.3771149721</c:v>
                </c:pt>
                <c:pt idx="9103">
                  <c:v>7502243.5438819872</c:v>
                </c:pt>
                <c:pt idx="9104">
                  <c:v>7501883.2659455398</c:v>
                </c:pt>
                <c:pt idx="9105">
                  <c:v>7502443.4314117711</c:v>
                </c:pt>
                <c:pt idx="9106">
                  <c:v>7501883.0961737959</c:v>
                </c:pt>
                <c:pt idx="9107">
                  <c:v>7502449.6995917121</c:v>
                </c:pt>
                <c:pt idx="9108">
                  <c:v>7502647.3538313601</c:v>
                </c:pt>
                <c:pt idx="9109">
                  <c:v>7502188.6248071399</c:v>
                </c:pt>
                <c:pt idx="9110">
                  <c:v>7501984.9377314812</c:v>
                </c:pt>
                <c:pt idx="9111">
                  <c:v>7501883.8015026385</c:v>
                </c:pt>
                <c:pt idx="9112">
                  <c:v>7502243.2797913942</c:v>
                </c:pt>
                <c:pt idx="9113">
                  <c:v>7502088.9236491099</c:v>
                </c:pt>
                <c:pt idx="9114">
                  <c:v>7501883.0157698337</c:v>
                </c:pt>
                <c:pt idx="9115">
                  <c:v>7502604.4550131252</c:v>
                </c:pt>
                <c:pt idx="9116">
                  <c:v>7502191.4178674975</c:v>
                </c:pt>
                <c:pt idx="9117">
                  <c:v>7502760.6610679412</c:v>
                </c:pt>
                <c:pt idx="9118">
                  <c:v>7502035.759970855</c:v>
                </c:pt>
                <c:pt idx="9119">
                  <c:v>7502552.4072529282</c:v>
                </c:pt>
                <c:pt idx="9120">
                  <c:v>7502294.0211528437</c:v>
                </c:pt>
                <c:pt idx="9121">
                  <c:v>7502499.6421387605</c:v>
                </c:pt>
                <c:pt idx="9122">
                  <c:v>7501832.884280703</c:v>
                </c:pt>
                <c:pt idx="9123">
                  <c:v>7501934.0816589072</c:v>
                </c:pt>
                <c:pt idx="9124">
                  <c:v>7502656.4701542445</c:v>
                </c:pt>
                <c:pt idx="9125">
                  <c:v>7502140.223704624</c:v>
                </c:pt>
                <c:pt idx="9126">
                  <c:v>7502545.4225962404</c:v>
                </c:pt>
                <c:pt idx="9127">
                  <c:v>7502191.0480138911</c:v>
                </c:pt>
                <c:pt idx="9128">
                  <c:v>7501934.4157369984</c:v>
                </c:pt>
                <c:pt idx="9129">
                  <c:v>7502499.0178532852</c:v>
                </c:pt>
                <c:pt idx="9130">
                  <c:v>7502759.5133322375</c:v>
                </c:pt>
                <c:pt idx="9131">
                  <c:v>7502447.7282546395</c:v>
                </c:pt>
                <c:pt idx="9132">
                  <c:v>7502086.8020013552</c:v>
                </c:pt>
                <c:pt idx="9133">
                  <c:v>7502601.9168814449</c:v>
                </c:pt>
                <c:pt idx="9134">
                  <c:v>7502551.2395665646</c:v>
                </c:pt>
                <c:pt idx="9135">
                  <c:v>7502810.4810209051</c:v>
                </c:pt>
                <c:pt idx="9136">
                  <c:v>7501883.586732625</c:v>
                </c:pt>
                <c:pt idx="9137">
                  <c:v>7501883.3291446706</c:v>
                </c:pt>
                <c:pt idx="9138">
                  <c:v>7502088.4776680144</c:v>
                </c:pt>
                <c:pt idx="9139">
                  <c:v>7502188.619446029</c:v>
                </c:pt>
                <c:pt idx="9140">
                  <c:v>7502290.5755525492</c:v>
                </c:pt>
                <c:pt idx="9141">
                  <c:v>7502139.7282009516</c:v>
                </c:pt>
                <c:pt idx="9142">
                  <c:v>7502647.3848798592</c:v>
                </c:pt>
                <c:pt idx="9143">
                  <c:v>7501832.8652182082</c:v>
                </c:pt>
                <c:pt idx="9144">
                  <c:v>7502550.2877991069</c:v>
                </c:pt>
                <c:pt idx="9145">
                  <c:v>7501986.0436241357</c:v>
                </c:pt>
                <c:pt idx="9146">
                  <c:v>7502549.9839187386</c:v>
                </c:pt>
                <c:pt idx="9147">
                  <c:v>7502137.6971183112</c:v>
                </c:pt>
                <c:pt idx="9148">
                  <c:v>7502395.7488561561</c:v>
                </c:pt>
                <c:pt idx="9149">
                  <c:v>7502293.5488888565</c:v>
                </c:pt>
                <c:pt idx="9150">
                  <c:v>7502443.4936601687</c:v>
                </c:pt>
                <c:pt idx="9151">
                  <c:v>7501933.8621796165</c:v>
                </c:pt>
                <c:pt idx="9152">
                  <c:v>7502290.5398326721</c:v>
                </c:pt>
                <c:pt idx="9153">
                  <c:v>7501883.1507417513</c:v>
                </c:pt>
                <c:pt idx="9154">
                  <c:v>7502191.0166379903</c:v>
                </c:pt>
                <c:pt idx="9155">
                  <c:v>7501986.246070886</c:v>
                </c:pt>
                <c:pt idx="9156">
                  <c:v>7502706.3080384042</c:v>
                </c:pt>
                <c:pt idx="9157">
                  <c:v>7502037.1324853487</c:v>
                </c:pt>
                <c:pt idx="9158">
                  <c:v>7502654.2852324881</c:v>
                </c:pt>
                <c:pt idx="9159">
                  <c:v>7502139.8581794212</c:v>
                </c:pt>
                <c:pt idx="9160">
                  <c:v>7501882.921222968</c:v>
                </c:pt>
                <c:pt idx="9161">
                  <c:v>7501883.9400159605</c:v>
                </c:pt>
                <c:pt idx="9162">
                  <c:v>7502037.583568125</c:v>
                </c:pt>
                <c:pt idx="9163">
                  <c:v>7502392.4648552136</c:v>
                </c:pt>
                <c:pt idx="9164">
                  <c:v>7501781.4883427992</c:v>
                </c:pt>
                <c:pt idx="9165">
                  <c:v>7501781.7566523412</c:v>
                </c:pt>
                <c:pt idx="9166">
                  <c:v>7502652.5330547504</c:v>
                </c:pt>
                <c:pt idx="9167">
                  <c:v>7502137.6495955586</c:v>
                </c:pt>
                <c:pt idx="9168">
                  <c:v>7502498.4030430699</c:v>
                </c:pt>
                <c:pt idx="9169">
                  <c:v>7502601.2414809223</c:v>
                </c:pt>
                <c:pt idx="9170">
                  <c:v>7502647.3537735753</c:v>
                </c:pt>
                <c:pt idx="9171">
                  <c:v>7502494.4245420285</c:v>
                </c:pt>
                <c:pt idx="9172">
                  <c:v>7502602.4990248792</c:v>
                </c:pt>
                <c:pt idx="9173">
                  <c:v>7501781.2306110002</c:v>
                </c:pt>
                <c:pt idx="9174">
                  <c:v>7501882.984786287</c:v>
                </c:pt>
                <c:pt idx="9175">
                  <c:v>7501986.3417584738</c:v>
                </c:pt>
                <c:pt idx="9176">
                  <c:v>7502392.463784812</c:v>
                </c:pt>
                <c:pt idx="9177">
                  <c:v>7502345.1649981709</c:v>
                </c:pt>
                <c:pt idx="9178">
                  <c:v>7501984.7926009083</c:v>
                </c:pt>
                <c:pt idx="9179">
                  <c:v>7502653.4763582842</c:v>
                </c:pt>
                <c:pt idx="9180">
                  <c:v>7501679.664009654</c:v>
                </c:pt>
                <c:pt idx="9181">
                  <c:v>7502811.4160185736</c:v>
                </c:pt>
                <c:pt idx="9182">
                  <c:v>7502707.2768970495</c:v>
                </c:pt>
                <c:pt idx="9183">
                  <c:v>7502392.4039905351</c:v>
                </c:pt>
                <c:pt idx="9184">
                  <c:v>7502086.5815705378</c:v>
                </c:pt>
                <c:pt idx="9185">
                  <c:v>7501679.3924264321</c:v>
                </c:pt>
                <c:pt idx="9186">
                  <c:v>7502499.7972653937</c:v>
                </c:pt>
                <c:pt idx="9187">
                  <c:v>7501628.6571387425</c:v>
                </c:pt>
                <c:pt idx="9188">
                  <c:v>7501884.7079386581</c:v>
                </c:pt>
                <c:pt idx="9189">
                  <c:v>7501984.6210358813</c:v>
                </c:pt>
                <c:pt idx="9190">
                  <c:v>7501679.139873459</c:v>
                </c:pt>
                <c:pt idx="9191">
                  <c:v>7501577.750982631</c:v>
                </c:pt>
                <c:pt idx="9192">
                  <c:v>7501629.0322333388</c:v>
                </c:pt>
                <c:pt idx="9193">
                  <c:v>7502191.9260369362</c:v>
                </c:pt>
                <c:pt idx="9194">
                  <c:v>7502089.3283127649</c:v>
                </c:pt>
                <c:pt idx="9195">
                  <c:v>7502450.1749717519</c:v>
                </c:pt>
                <c:pt idx="9196">
                  <c:v>7502502.1790490923</c:v>
                </c:pt>
                <c:pt idx="9197">
                  <c:v>7502443.3802667065</c:v>
                </c:pt>
                <c:pt idx="9198">
                  <c:v>7501526.8443850111</c:v>
                </c:pt>
                <c:pt idx="9199">
                  <c:v>7501731.3417132748</c:v>
                </c:pt>
                <c:pt idx="9200">
                  <c:v>7502347.0884403875</c:v>
                </c:pt>
                <c:pt idx="9201">
                  <c:v>7501678.7553079743</c:v>
                </c:pt>
                <c:pt idx="9202">
                  <c:v>7501885.1637155274</c:v>
                </c:pt>
                <c:pt idx="9203">
                  <c:v>7502453.2513957927</c:v>
                </c:pt>
                <c:pt idx="9204">
                  <c:v>7502192.6202814328</c:v>
                </c:pt>
                <c:pt idx="9205">
                  <c:v>7502401.1825094633</c:v>
                </c:pt>
                <c:pt idx="9206">
                  <c:v>7501782.7028573435</c:v>
                </c:pt>
                <c:pt idx="9207">
                  <c:v>7502035.5172705557</c:v>
                </c:pt>
                <c:pt idx="9208">
                  <c:v>7501936.5127548231</c:v>
                </c:pt>
                <c:pt idx="9209">
                  <c:v>7502193.4735731669</c:v>
                </c:pt>
                <c:pt idx="9210">
                  <c:v>7501678.6699432936</c:v>
                </c:pt>
                <c:pt idx="9211">
                  <c:v>7502090.1344382679</c:v>
                </c:pt>
                <c:pt idx="9212">
                  <c:v>7501475.2248396697</c:v>
                </c:pt>
                <c:pt idx="9213">
                  <c:v>7501933.5560862953</c:v>
                </c:pt>
                <c:pt idx="9214">
                  <c:v>7501525.9184064893</c:v>
                </c:pt>
                <c:pt idx="9215">
                  <c:v>7501476.1333122598</c:v>
                </c:pt>
                <c:pt idx="9216">
                  <c:v>7501525.86010978</c:v>
                </c:pt>
                <c:pt idx="9217">
                  <c:v>7502142.7591981729</c:v>
                </c:pt>
                <c:pt idx="9218">
                  <c:v>7501373.0682083229</c:v>
                </c:pt>
                <c:pt idx="9219">
                  <c:v>7501373.5657146676</c:v>
                </c:pt>
                <c:pt idx="9220">
                  <c:v>7501834.7088958966</c:v>
                </c:pt>
                <c:pt idx="9221">
                  <c:v>7501576.711351783</c:v>
                </c:pt>
                <c:pt idx="9222">
                  <c:v>7501835.3667830173</c:v>
                </c:pt>
                <c:pt idx="9223">
                  <c:v>7501629.9994780682</c:v>
                </c:pt>
                <c:pt idx="9224">
                  <c:v>7501780.5960354842</c:v>
                </c:pt>
                <c:pt idx="9225">
                  <c:v>7501988.8829972055</c:v>
                </c:pt>
                <c:pt idx="9226">
                  <c:v>7501630.3342516823</c:v>
                </c:pt>
                <c:pt idx="9227">
                  <c:v>7502086.408665115</c:v>
                </c:pt>
                <c:pt idx="9228">
                  <c:v>7501783.9156703493</c:v>
                </c:pt>
                <c:pt idx="9229">
                  <c:v>7501525.7564720483</c:v>
                </c:pt>
                <c:pt idx="9230">
                  <c:v>7501271.3137998721</c:v>
                </c:pt>
                <c:pt idx="9231">
                  <c:v>7502199.2459206488</c:v>
                </c:pt>
                <c:pt idx="9232">
                  <c:v>7501681.5072705681</c:v>
                </c:pt>
                <c:pt idx="9233">
                  <c:v>7501527.847468405</c:v>
                </c:pt>
                <c:pt idx="9234">
                  <c:v>7501729.568862455</c:v>
                </c:pt>
                <c:pt idx="9235">
                  <c:v>7501220.4814930502</c:v>
                </c:pt>
                <c:pt idx="9236">
                  <c:v>7501272.2423353996</c:v>
                </c:pt>
                <c:pt idx="9237">
                  <c:v>7501425.5759015726</c:v>
                </c:pt>
                <c:pt idx="9238">
                  <c:v>7501477.1587011814</c:v>
                </c:pt>
                <c:pt idx="9239">
                  <c:v>7501270.9257777967</c:v>
                </c:pt>
                <c:pt idx="9240">
                  <c:v>7501169.3141529737</c:v>
                </c:pt>
                <c:pt idx="9241">
                  <c:v>7501323.4548311783</c:v>
                </c:pt>
                <c:pt idx="9242">
                  <c:v>7501067.9440253982</c:v>
                </c:pt>
                <c:pt idx="9243">
                  <c:v>7501882.4430362359</c:v>
                </c:pt>
                <c:pt idx="9244">
                  <c:v>7501372.6837237291</c:v>
                </c:pt>
                <c:pt idx="9245">
                  <c:v>7501118.0716306102</c:v>
                </c:pt>
                <c:pt idx="9246">
                  <c:v>7501067.8431838406</c:v>
                </c:pt>
                <c:pt idx="9247">
                  <c:v>7501984.4071003869</c:v>
                </c:pt>
                <c:pt idx="9248">
                  <c:v>7501632.1493110517</c:v>
                </c:pt>
                <c:pt idx="9249">
                  <c:v>7501016.4837613124</c:v>
                </c:pt>
                <c:pt idx="9250">
                  <c:v>7501789.0846210048</c:v>
                </c:pt>
                <c:pt idx="9251">
                  <c:v>7501478.3401520979</c:v>
                </c:pt>
                <c:pt idx="9252">
                  <c:v>7501017.0343155907</c:v>
                </c:pt>
                <c:pt idx="9253">
                  <c:v>7501576.5479038041</c:v>
                </c:pt>
                <c:pt idx="9254">
                  <c:v>7501119.3403765587</c:v>
                </c:pt>
                <c:pt idx="9255">
                  <c:v>7500914.6625191765</c:v>
                </c:pt>
                <c:pt idx="9256">
                  <c:v>7501117.9949501287</c:v>
                </c:pt>
                <c:pt idx="9257">
                  <c:v>7501376.5877356976</c:v>
                </c:pt>
                <c:pt idx="9258">
                  <c:v>7501584.0524242148</c:v>
                </c:pt>
                <c:pt idx="9259">
                  <c:v>7501068.7016525753</c:v>
                </c:pt>
                <c:pt idx="9260">
                  <c:v>7501017.1258763149</c:v>
                </c:pt>
                <c:pt idx="9261">
                  <c:v>7501270.6586373514</c:v>
                </c:pt>
                <c:pt idx="9262">
                  <c:v>7501525.5240101209</c:v>
                </c:pt>
                <c:pt idx="9263">
                  <c:v>7501525.4959385917</c:v>
                </c:pt>
                <c:pt idx="9264">
                  <c:v>7501273.6717348006</c:v>
                </c:pt>
                <c:pt idx="9265">
                  <c:v>7500863.5677527161</c:v>
                </c:pt>
                <c:pt idx="9266">
                  <c:v>7501326.9966115123</c:v>
                </c:pt>
                <c:pt idx="9267">
                  <c:v>7500863.1555493372</c:v>
                </c:pt>
                <c:pt idx="9268">
                  <c:v>7501117.7328670379</c:v>
                </c:pt>
                <c:pt idx="9269">
                  <c:v>7501429.3188452879</c:v>
                </c:pt>
                <c:pt idx="9270">
                  <c:v>7501015.8258837117</c:v>
                </c:pt>
                <c:pt idx="9271">
                  <c:v>7500863.3963873927</c:v>
                </c:pt>
                <c:pt idx="9272">
                  <c:v>7501121.0917685758</c:v>
                </c:pt>
                <c:pt idx="9273">
                  <c:v>7501525.4534392022</c:v>
                </c:pt>
                <c:pt idx="9274">
                  <c:v>7500916.3049537037</c:v>
                </c:pt>
                <c:pt idx="9275">
                  <c:v>7500862.8840827374</c:v>
                </c:pt>
                <c:pt idx="9276">
                  <c:v>7501224.3874245994</c:v>
                </c:pt>
                <c:pt idx="9277">
                  <c:v>7500863.2293542083</c:v>
                </c:pt>
                <c:pt idx="9278">
                  <c:v>7500967.1307668928</c:v>
                </c:pt>
                <c:pt idx="9279">
                  <c:v>7501535.0507778479</c:v>
                </c:pt>
                <c:pt idx="9280">
                  <c:v>7501275.6692379257</c:v>
                </c:pt>
                <c:pt idx="9281">
                  <c:v>7500709.9476382686</c:v>
                </c:pt>
                <c:pt idx="9282">
                  <c:v>7500813.8179511968</c:v>
                </c:pt>
                <c:pt idx="9283">
                  <c:v>7500913.743863266</c:v>
                </c:pt>
                <c:pt idx="9284">
                  <c:v>7500659.7412793608</c:v>
                </c:pt>
                <c:pt idx="9285">
                  <c:v>7500660.2237118687</c:v>
                </c:pt>
                <c:pt idx="9286">
                  <c:v>7501270.5154990582</c:v>
                </c:pt>
                <c:pt idx="9287">
                  <c:v>7501175.011356771</c:v>
                </c:pt>
                <c:pt idx="9288">
                  <c:v>7501372.482959778</c:v>
                </c:pt>
                <c:pt idx="9289">
                  <c:v>7501173.9537639879</c:v>
                </c:pt>
                <c:pt idx="9290">
                  <c:v>7501117.5810762709</c:v>
                </c:pt>
                <c:pt idx="9291">
                  <c:v>7500760.795725951</c:v>
                </c:pt>
                <c:pt idx="9292">
                  <c:v>7500913.708672123</c:v>
                </c:pt>
                <c:pt idx="9293">
                  <c:v>7500865.4578940766</c:v>
                </c:pt>
                <c:pt idx="9294">
                  <c:v>7500557.9275120981</c:v>
                </c:pt>
                <c:pt idx="9295">
                  <c:v>7500658.8943839679</c:v>
                </c:pt>
                <c:pt idx="9296">
                  <c:v>7500865.8507639384</c:v>
                </c:pt>
                <c:pt idx="9297">
                  <c:v>7500913.6802636981</c:v>
                </c:pt>
                <c:pt idx="9298">
                  <c:v>7501383.0390256904</c:v>
                </c:pt>
                <c:pt idx="9299">
                  <c:v>7500659.2327680914</c:v>
                </c:pt>
                <c:pt idx="9300">
                  <c:v>7500917.2792121656</c:v>
                </c:pt>
                <c:pt idx="9301">
                  <c:v>7500609.5410759142</c:v>
                </c:pt>
                <c:pt idx="9302">
                  <c:v>7501175.9491480635</c:v>
                </c:pt>
                <c:pt idx="9303">
                  <c:v>7501072.2486286582</c:v>
                </c:pt>
                <c:pt idx="9304">
                  <c:v>7500969.0579493549</c:v>
                </c:pt>
                <c:pt idx="9305">
                  <c:v>7500811.6592479991</c:v>
                </c:pt>
                <c:pt idx="9306">
                  <c:v>7500506.3181458032</c:v>
                </c:pt>
                <c:pt idx="9307">
                  <c:v>7500558.3059850084</c:v>
                </c:pt>
                <c:pt idx="9308">
                  <c:v>7500609.4101580717</c:v>
                </c:pt>
                <c:pt idx="9309">
                  <c:v>7500917.7692118827</c:v>
                </c:pt>
                <c:pt idx="9310">
                  <c:v>7500506.6399350706</c:v>
                </c:pt>
                <c:pt idx="9311">
                  <c:v>7500607.8447899427</c:v>
                </c:pt>
                <c:pt idx="9312">
                  <c:v>7500811.6315001855</c:v>
                </c:pt>
                <c:pt idx="9313">
                  <c:v>7501123.9308120366</c:v>
                </c:pt>
                <c:pt idx="9314">
                  <c:v>7500866.4821677981</c:v>
                </c:pt>
                <c:pt idx="9315">
                  <c:v>7500711.914155609</c:v>
                </c:pt>
                <c:pt idx="9316">
                  <c:v>7501117.4772750922</c:v>
                </c:pt>
                <c:pt idx="9317">
                  <c:v>7500455.4697544063</c:v>
                </c:pt>
                <c:pt idx="9318">
                  <c:v>7500558.0790989893</c:v>
                </c:pt>
                <c:pt idx="9319">
                  <c:v>7500913.5702878227</c:v>
                </c:pt>
                <c:pt idx="9320">
                  <c:v>7500506.0810704427</c:v>
                </c:pt>
                <c:pt idx="9321">
                  <c:v>7501020.0021293173</c:v>
                </c:pt>
                <c:pt idx="9322">
                  <c:v>7500865.558283506</c:v>
                </c:pt>
                <c:pt idx="9323">
                  <c:v>7500557.9699044004</c:v>
                </c:pt>
                <c:pt idx="9324">
                  <c:v>7500506.0114576407</c:v>
                </c:pt>
                <c:pt idx="9325">
                  <c:v>7501015.4855641592</c:v>
                </c:pt>
                <c:pt idx="9326">
                  <c:v>7500660.6005208576</c:v>
                </c:pt>
                <c:pt idx="9327">
                  <c:v>7500967.9540579757</c:v>
                </c:pt>
                <c:pt idx="9328">
                  <c:v>7500609.1532173334</c:v>
                </c:pt>
                <c:pt idx="9329">
                  <c:v>7500762.8663972644</c:v>
                </c:pt>
                <c:pt idx="9330">
                  <c:v>7500760.5829451261</c:v>
                </c:pt>
                <c:pt idx="9331">
                  <c:v>7500557.7797158789</c:v>
                </c:pt>
                <c:pt idx="9332">
                  <c:v>7500557.3696145881</c:v>
                </c:pt>
                <c:pt idx="9333">
                  <c:v>7500506.1469040718</c:v>
                </c:pt>
                <c:pt idx="9334">
                  <c:v>7500811.5521903103</c:v>
                </c:pt>
                <c:pt idx="9335">
                  <c:v>7500658.6983478237</c:v>
                </c:pt>
                <c:pt idx="9336">
                  <c:v>7500455.1506609861</c:v>
                </c:pt>
                <c:pt idx="9337">
                  <c:v>7500557.523269834</c:v>
                </c:pt>
                <c:pt idx="9338">
                  <c:v>7501380.7806920409</c:v>
                </c:pt>
                <c:pt idx="9339">
                  <c:v>7501432.791758527</c:v>
                </c:pt>
                <c:pt idx="9340">
                  <c:v>7500658.6714156726</c:v>
                </c:pt>
                <c:pt idx="9341">
                  <c:v>7500813.3207668923</c:v>
                </c:pt>
                <c:pt idx="9342">
                  <c:v>7500659.845374248</c:v>
                </c:pt>
                <c:pt idx="9343">
                  <c:v>7500608.6764669921</c:v>
                </c:pt>
                <c:pt idx="9344">
                  <c:v>7501377.7435274366</c:v>
                </c:pt>
                <c:pt idx="9345">
                  <c:v>7500556.8931206912</c:v>
                </c:pt>
                <c:pt idx="9346">
                  <c:v>7501586.7572981082</c:v>
                </c:pt>
                <c:pt idx="9347">
                  <c:v>7500659.2808224931</c:v>
                </c:pt>
                <c:pt idx="9348">
                  <c:v>7501172.0912453486</c:v>
                </c:pt>
                <c:pt idx="9349">
                  <c:v>7501171.0933730723</c:v>
                </c:pt>
                <c:pt idx="9350">
                  <c:v>7500607.9409161881</c:v>
                </c:pt>
                <c:pt idx="9351">
                  <c:v>7501017.3937169416</c:v>
                </c:pt>
                <c:pt idx="9352">
                  <c:v>7500812.9088291349</c:v>
                </c:pt>
                <c:pt idx="9353">
                  <c:v>7501017.6427935725</c:v>
                </c:pt>
                <c:pt idx="9354">
                  <c:v>7501428.1242546663</c:v>
                </c:pt>
                <c:pt idx="9355">
                  <c:v>7501325.5752043342</c:v>
                </c:pt>
                <c:pt idx="9356">
                  <c:v>7501429.0295566292</c:v>
                </c:pt>
                <c:pt idx="9357">
                  <c:v>7501017.1703322297</c:v>
                </c:pt>
                <c:pt idx="9358">
                  <c:v>7500710.4975779755</c:v>
                </c:pt>
                <c:pt idx="9359">
                  <c:v>7500966.0749215987</c:v>
                </c:pt>
                <c:pt idx="9360">
                  <c:v>7500964.4989723926</c:v>
                </c:pt>
                <c:pt idx="9361">
                  <c:v>7500862.6025391826</c:v>
                </c:pt>
                <c:pt idx="9362">
                  <c:v>7501324.8220766913</c:v>
                </c:pt>
                <c:pt idx="9363">
                  <c:v>7500862.6304857098</c:v>
                </c:pt>
                <c:pt idx="9364">
                  <c:v>7500812.5657991599</c:v>
                </c:pt>
                <c:pt idx="9365">
                  <c:v>7501324.2193824593</c:v>
                </c:pt>
                <c:pt idx="9366">
                  <c:v>7500760.7206768738</c:v>
                </c:pt>
                <c:pt idx="9367">
                  <c:v>7501324.6036057053</c:v>
                </c:pt>
                <c:pt idx="9368">
                  <c:v>7501529.8048372082</c:v>
                </c:pt>
                <c:pt idx="9369">
                  <c:v>7500761.054322686</c:v>
                </c:pt>
                <c:pt idx="9370">
                  <c:v>7501272.8858715883</c:v>
                </c:pt>
                <c:pt idx="9371">
                  <c:v>7500812.3368377704</c:v>
                </c:pt>
                <c:pt idx="9372">
                  <c:v>7501375.388797828</c:v>
                </c:pt>
                <c:pt idx="9373">
                  <c:v>7501066.5083385743</c:v>
                </c:pt>
                <c:pt idx="9374">
                  <c:v>7501529.2388355453</c:v>
                </c:pt>
                <c:pt idx="9375">
                  <c:v>7500760.9911281373</c:v>
                </c:pt>
                <c:pt idx="9376">
                  <c:v>7501221.2347585503</c:v>
                </c:pt>
                <c:pt idx="9377">
                  <c:v>7500863.1872444311</c:v>
                </c:pt>
                <c:pt idx="9378">
                  <c:v>7500760.7564346371</c:v>
                </c:pt>
                <c:pt idx="9379">
                  <c:v>7501632.3226630809</c:v>
                </c:pt>
                <c:pt idx="9380">
                  <c:v>7501633.646772678</c:v>
                </c:pt>
                <c:pt idx="9381">
                  <c:v>7500709.8406151598</c:v>
                </c:pt>
                <c:pt idx="9382">
                  <c:v>7501272.4481777167</c:v>
                </c:pt>
                <c:pt idx="9383">
                  <c:v>7500709.7998777386</c:v>
                </c:pt>
                <c:pt idx="9384">
                  <c:v>7501169.9415464569</c:v>
                </c:pt>
                <c:pt idx="9385">
                  <c:v>7501016.7017689496</c:v>
                </c:pt>
                <c:pt idx="9386">
                  <c:v>7501528.160734483</c:v>
                </c:pt>
                <c:pt idx="9387">
                  <c:v>7501219.4690412898</c:v>
                </c:pt>
                <c:pt idx="9388">
                  <c:v>7501630.3282122035</c:v>
                </c:pt>
                <c:pt idx="9389">
                  <c:v>7501682.4524732521</c:v>
                </c:pt>
                <c:pt idx="9390">
                  <c:v>7501067.6145097082</c:v>
                </c:pt>
                <c:pt idx="9391">
                  <c:v>7501891.5185392769</c:v>
                </c:pt>
                <c:pt idx="9392">
                  <c:v>7500965.3948144214</c:v>
                </c:pt>
                <c:pt idx="9393">
                  <c:v>7501838.5307692317</c:v>
                </c:pt>
                <c:pt idx="9394">
                  <c:v>7501476.5366963232</c:v>
                </c:pt>
                <c:pt idx="9395">
                  <c:v>7500964.6546426537</c:v>
                </c:pt>
                <c:pt idx="9396">
                  <c:v>7500965.2532789772</c:v>
                </c:pt>
                <c:pt idx="9397">
                  <c:v>7501578.8069997411</c:v>
                </c:pt>
                <c:pt idx="9398">
                  <c:v>7501270.4744598279</c:v>
                </c:pt>
                <c:pt idx="9399">
                  <c:v>7500914.1139011597</c:v>
                </c:pt>
                <c:pt idx="9400">
                  <c:v>7501015.6229635393</c:v>
                </c:pt>
                <c:pt idx="9401">
                  <c:v>7501941.4581559626</c:v>
                </c:pt>
                <c:pt idx="9402">
                  <c:v>7501476.2836486679</c:v>
                </c:pt>
                <c:pt idx="9403">
                  <c:v>7500965.043069181</c:v>
                </c:pt>
                <c:pt idx="9404">
                  <c:v>7501732.8931963304</c:v>
                </c:pt>
                <c:pt idx="9405">
                  <c:v>7501220.7540900307</c:v>
                </c:pt>
                <c:pt idx="9406">
                  <c:v>7500913.9255310288</c:v>
                </c:pt>
                <c:pt idx="9407">
                  <c:v>7501169.757245996</c:v>
                </c:pt>
                <c:pt idx="9408">
                  <c:v>7501994.4296969986</c:v>
                </c:pt>
                <c:pt idx="9409">
                  <c:v>7501219.5224712025</c:v>
                </c:pt>
                <c:pt idx="9410">
                  <c:v>7500913.9850937687</c:v>
                </c:pt>
                <c:pt idx="9411">
                  <c:v>7501270.4927299973</c:v>
                </c:pt>
                <c:pt idx="9412">
                  <c:v>7501835.9003663706</c:v>
                </c:pt>
                <c:pt idx="9413">
                  <c:v>7501732.4537517047</c:v>
                </c:pt>
                <c:pt idx="9414">
                  <c:v>7501938.1715562763</c:v>
                </c:pt>
                <c:pt idx="9415">
                  <c:v>7500913.831285717</c:v>
                </c:pt>
                <c:pt idx="9416">
                  <c:v>7501118.6016503703</c:v>
                </c:pt>
                <c:pt idx="9417">
                  <c:v>7501168.5832439791</c:v>
                </c:pt>
                <c:pt idx="9418">
                  <c:v>7500964.7865671488</c:v>
                </c:pt>
                <c:pt idx="9419">
                  <c:v>7501578.6226650244</c:v>
                </c:pt>
                <c:pt idx="9420">
                  <c:v>7501732.6361850593</c:v>
                </c:pt>
                <c:pt idx="9421">
                  <c:v>7501016.3184862547</c:v>
                </c:pt>
                <c:pt idx="9422">
                  <c:v>7501887.4250641968</c:v>
                </c:pt>
                <c:pt idx="9423">
                  <c:v>7501476.3690732056</c:v>
                </c:pt>
                <c:pt idx="9424">
                  <c:v>7501271.9875521483</c:v>
                </c:pt>
                <c:pt idx="9425">
                  <c:v>7501219.5517666172</c:v>
                </c:pt>
                <c:pt idx="9426">
                  <c:v>7501887.7341154572</c:v>
                </c:pt>
                <c:pt idx="9427">
                  <c:v>7501994.3317331318</c:v>
                </c:pt>
                <c:pt idx="9428">
                  <c:v>7501578.9029092081</c:v>
                </c:pt>
                <c:pt idx="9429">
                  <c:v>7501118.6743660495</c:v>
                </c:pt>
                <c:pt idx="9430">
                  <c:v>7501066.6791975778</c:v>
                </c:pt>
                <c:pt idx="9431">
                  <c:v>7501682.065419998</c:v>
                </c:pt>
                <c:pt idx="9432">
                  <c:v>7501015.7101716781</c:v>
                </c:pt>
                <c:pt idx="9433">
                  <c:v>7501169.824136476</c:v>
                </c:pt>
                <c:pt idx="9434">
                  <c:v>7501784.3117516795</c:v>
                </c:pt>
                <c:pt idx="9435">
                  <c:v>7500965.1817468768</c:v>
                </c:pt>
                <c:pt idx="9436">
                  <c:v>7500862.8818615908</c:v>
                </c:pt>
                <c:pt idx="9437">
                  <c:v>7501941.3078583786</c:v>
                </c:pt>
                <c:pt idx="9438">
                  <c:v>7500914.395138667</c:v>
                </c:pt>
                <c:pt idx="9439">
                  <c:v>7500964.7488958305</c:v>
                </c:pt>
                <c:pt idx="9440">
                  <c:v>7501837.3936657431</c:v>
                </c:pt>
                <c:pt idx="9441">
                  <c:v>7501221.2684472045</c:v>
                </c:pt>
                <c:pt idx="9442">
                  <c:v>7501221.1664384622</c:v>
                </c:pt>
                <c:pt idx="9443">
                  <c:v>7501170.0764732864</c:v>
                </c:pt>
                <c:pt idx="9444">
                  <c:v>7500914.4629161349</c:v>
                </c:pt>
                <c:pt idx="9445">
                  <c:v>7500913.8765057633</c:v>
                </c:pt>
                <c:pt idx="9446">
                  <c:v>7501423.462207553</c:v>
                </c:pt>
                <c:pt idx="9447">
                  <c:v>7501272.4870287692</c:v>
                </c:pt>
                <c:pt idx="9448">
                  <c:v>7501477.2200443186</c:v>
                </c:pt>
                <c:pt idx="9449">
                  <c:v>7501474.4483850999</c:v>
                </c:pt>
                <c:pt idx="9450">
                  <c:v>7501375.0519266417</c:v>
                </c:pt>
                <c:pt idx="9451">
                  <c:v>7501736.2836046303</c:v>
                </c:pt>
                <c:pt idx="9452">
                  <c:v>7500761.5438602278</c:v>
                </c:pt>
                <c:pt idx="9453">
                  <c:v>7501580.5432232451</c:v>
                </c:pt>
                <c:pt idx="9454">
                  <c:v>7500812.9178862702</c:v>
                </c:pt>
                <c:pt idx="9455">
                  <c:v>7500761.4673338253</c:v>
                </c:pt>
                <c:pt idx="9456">
                  <c:v>7500964.7107255831</c:v>
                </c:pt>
                <c:pt idx="9457">
                  <c:v>7501219.5506385658</c:v>
                </c:pt>
                <c:pt idx="9458">
                  <c:v>7501529.7883770624</c:v>
                </c:pt>
                <c:pt idx="9459">
                  <c:v>7501066.618710543</c:v>
                </c:pt>
                <c:pt idx="9460">
                  <c:v>7500710.6141903885</c:v>
                </c:pt>
                <c:pt idx="9461">
                  <c:v>7501687.1772693656</c:v>
                </c:pt>
                <c:pt idx="9462">
                  <c:v>7500659.693275773</c:v>
                </c:pt>
                <c:pt idx="9463">
                  <c:v>7501017.619302379</c:v>
                </c:pt>
                <c:pt idx="9464">
                  <c:v>7501117.5852110758</c:v>
                </c:pt>
                <c:pt idx="9465">
                  <c:v>7501428.0501015298</c:v>
                </c:pt>
                <c:pt idx="9466">
                  <c:v>7500710.1872959435</c:v>
                </c:pt>
                <c:pt idx="9467">
                  <c:v>7501015.6776610063</c:v>
                </c:pt>
                <c:pt idx="9468">
                  <c:v>7500659.7651444469</c:v>
                </c:pt>
                <c:pt idx="9469">
                  <c:v>7500811.7910128422</c:v>
                </c:pt>
                <c:pt idx="9470">
                  <c:v>7500864.3802835727</c:v>
                </c:pt>
                <c:pt idx="9471">
                  <c:v>7500710.9176540356</c:v>
                </c:pt>
                <c:pt idx="9472">
                  <c:v>7501533.1772562712</c:v>
                </c:pt>
                <c:pt idx="9473">
                  <c:v>7501017.7508247672</c:v>
                </c:pt>
                <c:pt idx="9474">
                  <c:v>7500659.1197979059</c:v>
                </c:pt>
                <c:pt idx="9475">
                  <c:v>7501481.221226722</c:v>
                </c:pt>
                <c:pt idx="9476">
                  <c:v>7500557.5453281254</c:v>
                </c:pt>
                <c:pt idx="9477">
                  <c:v>7501321.5129436608</c:v>
                </c:pt>
                <c:pt idx="9478">
                  <c:v>7500915.4908887949</c:v>
                </c:pt>
                <c:pt idx="9479">
                  <c:v>7501120.3954377482</c:v>
                </c:pt>
                <c:pt idx="9480">
                  <c:v>7501120.5858447682</c:v>
                </c:pt>
                <c:pt idx="9481">
                  <c:v>7500711.1787908198</c:v>
                </c:pt>
                <c:pt idx="9482">
                  <c:v>7500608.054120169</c:v>
                </c:pt>
                <c:pt idx="9483">
                  <c:v>7501172.2583183059</c:v>
                </c:pt>
                <c:pt idx="9484">
                  <c:v>7500607.9923485722</c:v>
                </c:pt>
                <c:pt idx="9485">
                  <c:v>7500862.7453857819</c:v>
                </c:pt>
                <c:pt idx="9486">
                  <c:v>7500966.8911122493</c:v>
                </c:pt>
                <c:pt idx="9487">
                  <c:v>7501121.0126388948</c:v>
                </c:pt>
                <c:pt idx="9488">
                  <c:v>7501120.7872820664</c:v>
                </c:pt>
                <c:pt idx="9489">
                  <c:v>7501326.606691014</c:v>
                </c:pt>
                <c:pt idx="9490">
                  <c:v>7501483.1179961991</c:v>
                </c:pt>
                <c:pt idx="9491">
                  <c:v>7501321.4874160169</c:v>
                </c:pt>
                <c:pt idx="9492">
                  <c:v>7500658.835051327</c:v>
                </c:pt>
                <c:pt idx="9493">
                  <c:v>7501275.2954249512</c:v>
                </c:pt>
                <c:pt idx="9494">
                  <c:v>7501015.6443117214</c:v>
                </c:pt>
                <c:pt idx="9495">
                  <c:v>7500660.2742981091</c:v>
                </c:pt>
                <c:pt idx="9496">
                  <c:v>7500455.3977892604</c:v>
                </c:pt>
                <c:pt idx="9497">
                  <c:v>7500864.8882130357</c:v>
                </c:pt>
                <c:pt idx="9498">
                  <c:v>7500556.9321993822</c:v>
                </c:pt>
                <c:pt idx="9499">
                  <c:v>7500455.8399416059</c:v>
                </c:pt>
                <c:pt idx="9500">
                  <c:v>7501433.072070376</c:v>
                </c:pt>
                <c:pt idx="9501">
                  <c:v>7501173.287561669</c:v>
                </c:pt>
                <c:pt idx="9502">
                  <c:v>7500455.2579359664</c:v>
                </c:pt>
                <c:pt idx="9503">
                  <c:v>7500506.9990532063</c:v>
                </c:pt>
                <c:pt idx="9504">
                  <c:v>7500814.0403663088</c:v>
                </c:pt>
                <c:pt idx="9505">
                  <c:v>7501270.5150414603</c:v>
                </c:pt>
                <c:pt idx="9506">
                  <c:v>7501174.2524169944</c:v>
                </c:pt>
                <c:pt idx="9507">
                  <c:v>7500455.3205249542</c:v>
                </c:pt>
                <c:pt idx="9508">
                  <c:v>7500507.0831776848</c:v>
                </c:pt>
                <c:pt idx="9509">
                  <c:v>7501117.5786631536</c:v>
                </c:pt>
                <c:pt idx="9510">
                  <c:v>7500968.4936210029</c:v>
                </c:pt>
                <c:pt idx="9511">
                  <c:v>7500913.6740102908</c:v>
                </c:pt>
                <c:pt idx="9512">
                  <c:v>7500609.610964614</c:v>
                </c:pt>
                <c:pt idx="9513">
                  <c:v>7500763.1985992705</c:v>
                </c:pt>
                <c:pt idx="9514">
                  <c:v>7500814.767884518</c:v>
                </c:pt>
                <c:pt idx="9515">
                  <c:v>7500506.037489499</c:v>
                </c:pt>
                <c:pt idx="9516">
                  <c:v>7500404.1763536911</c:v>
                </c:pt>
                <c:pt idx="9517">
                  <c:v>7500712.3803757848</c:v>
                </c:pt>
                <c:pt idx="9518">
                  <c:v>7500913.6439834889</c:v>
                </c:pt>
                <c:pt idx="9519">
                  <c:v>7500353.8231378542</c:v>
                </c:pt>
                <c:pt idx="9520">
                  <c:v>7501372.4652925059</c:v>
                </c:pt>
                <c:pt idx="9521">
                  <c:v>7501176.0559901334</c:v>
                </c:pt>
                <c:pt idx="9522">
                  <c:v>7500760.7342600906</c:v>
                </c:pt>
                <c:pt idx="9523">
                  <c:v>7500251.6703651045</c:v>
                </c:pt>
                <c:pt idx="9524">
                  <c:v>7500353.8941232441</c:v>
                </c:pt>
                <c:pt idx="9525">
                  <c:v>7500302.3771645594</c:v>
                </c:pt>
                <c:pt idx="9526">
                  <c:v>7500661.559576815</c:v>
                </c:pt>
                <c:pt idx="9527">
                  <c:v>7501525.4441207834</c:v>
                </c:pt>
                <c:pt idx="9528">
                  <c:v>7500456.7344790343</c:v>
                </c:pt>
                <c:pt idx="9529">
                  <c:v>7500866.7128858399</c:v>
                </c:pt>
                <c:pt idx="9530">
                  <c:v>7501015.6068386612</c:v>
                </c:pt>
                <c:pt idx="9531">
                  <c:v>7500658.8094831044</c:v>
                </c:pt>
                <c:pt idx="9532">
                  <c:v>7501321.485261403</c:v>
                </c:pt>
                <c:pt idx="9533">
                  <c:v>7500866.971618697</c:v>
                </c:pt>
                <c:pt idx="9534">
                  <c:v>7500353.4331244277</c:v>
                </c:pt>
                <c:pt idx="9535">
                  <c:v>7500709.7665304905</c:v>
                </c:pt>
                <c:pt idx="9536">
                  <c:v>7500302.506036019</c:v>
                </c:pt>
                <c:pt idx="9537">
                  <c:v>7500920.0985283628</c:v>
                </c:pt>
                <c:pt idx="9538">
                  <c:v>7500404.224870895</c:v>
                </c:pt>
                <c:pt idx="9539">
                  <c:v>7500816.5304548582</c:v>
                </c:pt>
                <c:pt idx="9540">
                  <c:v>7500505.9035606673</c:v>
                </c:pt>
                <c:pt idx="9541">
                  <c:v>7500303.053697749</c:v>
                </c:pt>
                <c:pt idx="9542">
                  <c:v>7500303.2430339009</c:v>
                </c:pt>
                <c:pt idx="9543">
                  <c:v>7500811.6900084876</c:v>
                </c:pt>
                <c:pt idx="9544">
                  <c:v>7500505.8538496494</c:v>
                </c:pt>
                <c:pt idx="9545">
                  <c:v>7501117.5476271287</c:v>
                </c:pt>
                <c:pt idx="9546">
                  <c:v>7500404.0813153302</c:v>
                </c:pt>
                <c:pt idx="9547">
                  <c:v>7500149.7250946919</c:v>
                </c:pt>
                <c:pt idx="9548">
                  <c:v>7500354.337297067</c:v>
                </c:pt>
                <c:pt idx="9549">
                  <c:v>7500454.9548830194</c:v>
                </c:pt>
                <c:pt idx="9550">
                  <c:v>7500200.9592526145</c:v>
                </c:pt>
                <c:pt idx="9551">
                  <c:v>7500817.1603080509</c:v>
                </c:pt>
                <c:pt idx="9552">
                  <c:v>7500454.9510161076</c:v>
                </c:pt>
                <c:pt idx="9553">
                  <c:v>7501117.5464127194</c:v>
                </c:pt>
                <c:pt idx="9554">
                  <c:v>7500354.8509878255</c:v>
                </c:pt>
                <c:pt idx="9555">
                  <c:v>7500302.2738837516</c:v>
                </c:pt>
                <c:pt idx="9556">
                  <c:v>7500662.432892113</c:v>
                </c:pt>
                <c:pt idx="9557">
                  <c:v>7500870.9264753349</c:v>
                </c:pt>
                <c:pt idx="9558">
                  <c:v>7500913.6085565472</c:v>
                </c:pt>
                <c:pt idx="9559">
                  <c:v>7500353.1372156879</c:v>
                </c:pt>
                <c:pt idx="9560">
                  <c:v>7500200.5528264735</c:v>
                </c:pt>
                <c:pt idx="9561">
                  <c:v>7501066.5260964045</c:v>
                </c:pt>
                <c:pt idx="9562">
                  <c:v>7500353.0692802137</c:v>
                </c:pt>
                <c:pt idx="9563">
                  <c:v>7500457.1530395439</c:v>
                </c:pt>
                <c:pt idx="9564">
                  <c:v>7500760.6656050645</c:v>
                </c:pt>
                <c:pt idx="9565">
                  <c:v>7500252.5657531479</c:v>
                </c:pt>
                <c:pt idx="9566">
                  <c:v>7501024.8570618266</c:v>
                </c:pt>
                <c:pt idx="9567">
                  <c:v>7500662.9263386494</c:v>
                </c:pt>
                <c:pt idx="9568">
                  <c:v>7500663.4835795145</c:v>
                </c:pt>
                <c:pt idx="9569">
                  <c:v>7501270.4647284821</c:v>
                </c:pt>
                <c:pt idx="9570">
                  <c:v>7500508.9329430498</c:v>
                </c:pt>
                <c:pt idx="9571">
                  <c:v>7500505.7337799054</c:v>
                </c:pt>
                <c:pt idx="9572">
                  <c:v>7500715.1251585362</c:v>
                </c:pt>
                <c:pt idx="9573">
                  <c:v>7500098.6166194761</c:v>
                </c:pt>
                <c:pt idx="9574">
                  <c:v>7500454.7683670167</c:v>
                </c:pt>
                <c:pt idx="9575">
                  <c:v>7500352.8489427101</c:v>
                </c:pt>
                <c:pt idx="9576">
                  <c:v>7500607.6960304659</c:v>
                </c:pt>
                <c:pt idx="9577">
                  <c:v>7500201.0971477749</c:v>
                </c:pt>
                <c:pt idx="9578">
                  <c:v>7500611.6503730742</c:v>
                </c:pt>
                <c:pt idx="9579">
                  <c:v>7501015.4934133096</c:v>
                </c:pt>
                <c:pt idx="9580">
                  <c:v>7500560.1527868919</c:v>
                </c:pt>
                <c:pt idx="9581">
                  <c:v>7500098.462280984</c:v>
                </c:pt>
                <c:pt idx="9582">
                  <c:v>7500252.6756477943</c:v>
                </c:pt>
                <c:pt idx="9583">
                  <c:v>7500871.8098274078</c:v>
                </c:pt>
                <c:pt idx="9584">
                  <c:v>7500760.594316381</c:v>
                </c:pt>
                <c:pt idx="9585">
                  <c:v>7500403.8028584104</c:v>
                </c:pt>
                <c:pt idx="9586">
                  <c:v>7500561.1652656589</c:v>
                </c:pt>
                <c:pt idx="9587">
                  <c:v>7500149.7449860992</c:v>
                </c:pt>
                <c:pt idx="9588">
                  <c:v>7500250.8952412037</c:v>
                </c:pt>
                <c:pt idx="9589">
                  <c:v>7500406.3076376803</c:v>
                </c:pt>
                <c:pt idx="9590">
                  <c:v>7500862.5206530625</c:v>
                </c:pt>
                <c:pt idx="9591">
                  <c:v>7500150.4130745782</c:v>
                </c:pt>
                <c:pt idx="9592">
                  <c:v>7500457.9051999627</c:v>
                </c:pt>
                <c:pt idx="9593">
                  <c:v>7500457.6809968967</c:v>
                </c:pt>
                <c:pt idx="9594">
                  <c:v>7500716.8896187935</c:v>
                </c:pt>
                <c:pt idx="9595">
                  <c:v>7500454.6627534498</c:v>
                </c:pt>
                <c:pt idx="9596">
                  <c:v>7500098.2525141761</c:v>
                </c:pt>
                <c:pt idx="9597">
                  <c:v>7500047.6660295343</c:v>
                </c:pt>
                <c:pt idx="9598">
                  <c:v>7500715.9534969181</c:v>
                </c:pt>
                <c:pt idx="9599">
                  <c:v>7500098.5122321146</c:v>
                </c:pt>
                <c:pt idx="9600">
                  <c:v>7500149.000691154</c:v>
                </c:pt>
                <c:pt idx="9601">
                  <c:v>7500405.9317534184</c:v>
                </c:pt>
                <c:pt idx="9602">
                  <c:v>7500201.2673717281</c:v>
                </c:pt>
                <c:pt idx="9603">
                  <c:v>7500047.3718173793</c:v>
                </c:pt>
                <c:pt idx="9604">
                  <c:v>7499996.1895928783</c:v>
                </c:pt>
                <c:pt idx="9605">
                  <c:v>7499996.311196046</c:v>
                </c:pt>
                <c:pt idx="9606">
                  <c:v>7500098.8847506577</c:v>
                </c:pt>
                <c:pt idx="9607">
                  <c:v>7500406.0821321299</c:v>
                </c:pt>
                <c:pt idx="9608">
                  <c:v>7500150.0568981878</c:v>
                </c:pt>
                <c:pt idx="9609">
                  <c:v>7500457.4320054697</c:v>
                </c:pt>
                <c:pt idx="9610">
                  <c:v>7499945.0674091652</c:v>
                </c:pt>
                <c:pt idx="9611">
                  <c:v>7500612.0786478147</c:v>
                </c:pt>
                <c:pt idx="9612">
                  <c:v>7500301.6299249427</c:v>
                </c:pt>
                <c:pt idx="9613">
                  <c:v>7499996.1223630104</c:v>
                </c:pt>
                <c:pt idx="9614">
                  <c:v>7500509.0736254435</c:v>
                </c:pt>
                <c:pt idx="9615">
                  <c:v>7500201.1363973645</c:v>
                </c:pt>
                <c:pt idx="9616">
                  <c:v>7500047.7908579865</c:v>
                </c:pt>
                <c:pt idx="9617">
                  <c:v>7499945.306178607</c:v>
                </c:pt>
                <c:pt idx="9618">
                  <c:v>7500403.5352461617</c:v>
                </c:pt>
                <c:pt idx="9619">
                  <c:v>7499894.1897762669</c:v>
                </c:pt>
                <c:pt idx="9620">
                  <c:v>7500611.5310386233</c:v>
                </c:pt>
                <c:pt idx="9621">
                  <c:v>7499944.8306038529</c:v>
                </c:pt>
                <c:pt idx="9622">
                  <c:v>7499995.7199302195</c:v>
                </c:pt>
                <c:pt idx="9623">
                  <c:v>7500768.6766317626</c:v>
                </c:pt>
                <c:pt idx="9624">
                  <c:v>7500148.6214080667</c:v>
                </c:pt>
                <c:pt idx="9625">
                  <c:v>7499894.3711060286</c:v>
                </c:pt>
                <c:pt idx="9626">
                  <c:v>7500149.9444102701</c:v>
                </c:pt>
                <c:pt idx="9627">
                  <c:v>7500354.7229728606</c:v>
                </c:pt>
                <c:pt idx="9628">
                  <c:v>7499843.2509754281</c:v>
                </c:pt>
                <c:pt idx="9629">
                  <c:v>7499842.962995681</c:v>
                </c:pt>
                <c:pt idx="9630">
                  <c:v>7500663.9420431489</c:v>
                </c:pt>
                <c:pt idx="9631">
                  <c:v>7499842.7776304996</c:v>
                </c:pt>
                <c:pt idx="9632">
                  <c:v>7500199.5743441461</c:v>
                </c:pt>
                <c:pt idx="9633">
                  <c:v>7500611.74963059</c:v>
                </c:pt>
                <c:pt idx="9634">
                  <c:v>7500148.5989692025</c:v>
                </c:pt>
                <c:pt idx="9635">
                  <c:v>7499893.7072843574</c:v>
                </c:pt>
                <c:pt idx="9636">
                  <c:v>7500199.5597308939</c:v>
                </c:pt>
                <c:pt idx="9637">
                  <c:v>7500560.2547355304</c:v>
                </c:pt>
                <c:pt idx="9638">
                  <c:v>7500559.1801202744</c:v>
                </c:pt>
                <c:pt idx="9639">
                  <c:v>7500201.0213687271</c:v>
                </c:pt>
                <c:pt idx="9640">
                  <c:v>7500354.4406865947</c:v>
                </c:pt>
                <c:pt idx="9641">
                  <c:v>7499842.7520293631</c:v>
                </c:pt>
                <c:pt idx="9642">
                  <c:v>7499740.9235758139</c:v>
                </c:pt>
                <c:pt idx="9643">
                  <c:v>7499741.0236279648</c:v>
                </c:pt>
                <c:pt idx="9644">
                  <c:v>7500303.3173764311</c:v>
                </c:pt>
                <c:pt idx="9645">
                  <c:v>7500508.5423664218</c:v>
                </c:pt>
                <c:pt idx="9646">
                  <c:v>7499740.8163304608</c:v>
                </c:pt>
                <c:pt idx="9647">
                  <c:v>7500611.2211637516</c:v>
                </c:pt>
                <c:pt idx="9648">
                  <c:v>7499791.6949310163</c:v>
                </c:pt>
                <c:pt idx="9649">
                  <c:v>7500610.333485337</c:v>
                </c:pt>
                <c:pt idx="9650">
                  <c:v>7500405.5510123139</c:v>
                </c:pt>
                <c:pt idx="9651">
                  <c:v>7499689.8879529433</c:v>
                </c:pt>
                <c:pt idx="9652">
                  <c:v>7500252.203577308</c:v>
                </c:pt>
                <c:pt idx="9653">
                  <c:v>7500252.0993950674</c:v>
                </c:pt>
                <c:pt idx="9654">
                  <c:v>7500612.2332651634</c:v>
                </c:pt>
                <c:pt idx="9655">
                  <c:v>7500559.7269386705</c:v>
                </c:pt>
                <c:pt idx="9656">
                  <c:v>7500354.4153466122</c:v>
                </c:pt>
                <c:pt idx="9657">
                  <c:v>7500558.8004025221</c:v>
                </c:pt>
                <c:pt idx="9658">
                  <c:v>7499893.5848640436</c:v>
                </c:pt>
                <c:pt idx="9659">
                  <c:v>7500149.9198567206</c:v>
                </c:pt>
                <c:pt idx="9660">
                  <c:v>7499945.6340425881</c:v>
                </c:pt>
                <c:pt idx="9661">
                  <c:v>7499587.8996936986</c:v>
                </c:pt>
                <c:pt idx="9662">
                  <c:v>7500768.4780258471</c:v>
                </c:pt>
                <c:pt idx="9663">
                  <c:v>7500354.5217870846</c:v>
                </c:pt>
                <c:pt idx="9664">
                  <c:v>7499996.6996009536</c:v>
                </c:pt>
                <c:pt idx="9665">
                  <c:v>7499843.4407499414</c:v>
                </c:pt>
                <c:pt idx="9666">
                  <c:v>7500405.6469060192</c:v>
                </c:pt>
                <c:pt idx="9667">
                  <c:v>7499842.6249039145</c:v>
                </c:pt>
                <c:pt idx="9668">
                  <c:v>7499791.6522032078</c:v>
                </c:pt>
                <c:pt idx="9669">
                  <c:v>7500661.8901265608</c:v>
                </c:pt>
                <c:pt idx="9670">
                  <c:v>7499485.8114493312</c:v>
                </c:pt>
                <c:pt idx="9671">
                  <c:v>7499894.5704112407</c:v>
                </c:pt>
                <c:pt idx="9672">
                  <c:v>7499843.5069826292</c:v>
                </c:pt>
                <c:pt idx="9673">
                  <c:v>7500098.8397115273</c:v>
                </c:pt>
                <c:pt idx="9674">
                  <c:v>7500405.7798991054</c:v>
                </c:pt>
                <c:pt idx="9675">
                  <c:v>7500252.2801962588</c:v>
                </c:pt>
                <c:pt idx="9676">
                  <c:v>7500820.3622203805</c:v>
                </c:pt>
                <c:pt idx="9677">
                  <c:v>7500611.8536272319</c:v>
                </c:pt>
                <c:pt idx="9678">
                  <c:v>7500664.6218536654</c:v>
                </c:pt>
                <c:pt idx="9679">
                  <c:v>7499944.5727734556</c:v>
                </c:pt>
                <c:pt idx="9680">
                  <c:v>7500716.48950582</c:v>
                </c:pt>
                <c:pt idx="9681">
                  <c:v>7499945.7737726159</c:v>
                </c:pt>
                <c:pt idx="9682">
                  <c:v>7499536.8722368637</c:v>
                </c:pt>
                <c:pt idx="9683">
                  <c:v>7500457.2409298448</c:v>
                </c:pt>
                <c:pt idx="9684">
                  <c:v>7500612.7179355863</c:v>
                </c:pt>
                <c:pt idx="9685">
                  <c:v>7500560.5646853969</c:v>
                </c:pt>
                <c:pt idx="9686">
                  <c:v>7499536.9992409805</c:v>
                </c:pt>
                <c:pt idx="9687">
                  <c:v>7499843.5099840481</c:v>
                </c:pt>
                <c:pt idx="9688">
                  <c:v>7499690.2754831193</c:v>
                </c:pt>
                <c:pt idx="9689">
                  <c:v>7500560.3093937505</c:v>
                </c:pt>
                <c:pt idx="9690">
                  <c:v>7499536.9506838284</c:v>
                </c:pt>
                <c:pt idx="9691">
                  <c:v>7500457.0587962726</c:v>
                </c:pt>
                <c:pt idx="9692">
                  <c:v>7500354.8973834664</c:v>
                </c:pt>
                <c:pt idx="9693">
                  <c:v>7499588.2274139868</c:v>
                </c:pt>
                <c:pt idx="9694">
                  <c:v>7499537.0539864758</c:v>
                </c:pt>
                <c:pt idx="9695">
                  <c:v>7499587.7602823311</c:v>
                </c:pt>
                <c:pt idx="9696">
                  <c:v>7499639.3414122174</c:v>
                </c:pt>
                <c:pt idx="9697">
                  <c:v>7499690.3981372146</c:v>
                </c:pt>
                <c:pt idx="9698">
                  <c:v>7499893.6002518544</c:v>
                </c:pt>
                <c:pt idx="9699">
                  <c:v>7500047.988192251</c:v>
                </c:pt>
                <c:pt idx="9700">
                  <c:v>7499741.4565170091</c:v>
                </c:pt>
                <c:pt idx="9701">
                  <c:v>7499741.5849495661</c:v>
                </c:pt>
                <c:pt idx="9702">
                  <c:v>7499792.6455493271</c:v>
                </c:pt>
                <c:pt idx="9703">
                  <c:v>7499792.779193433</c:v>
                </c:pt>
                <c:pt idx="9704">
                  <c:v>7499587.7387249386</c:v>
                </c:pt>
                <c:pt idx="9705">
                  <c:v>7499537.1731446246</c:v>
                </c:pt>
                <c:pt idx="9706">
                  <c:v>7499485.8475577319</c:v>
                </c:pt>
                <c:pt idx="9707">
                  <c:v>7499689.7080395352</c:v>
                </c:pt>
                <c:pt idx="9708">
                  <c:v>7500252.7203607839</c:v>
                </c:pt>
                <c:pt idx="9709">
                  <c:v>7499740.6803218331</c:v>
                </c:pt>
                <c:pt idx="9710">
                  <c:v>7499486.1178728053</c:v>
                </c:pt>
                <c:pt idx="9711">
                  <c:v>7499997.0677662147</c:v>
                </c:pt>
                <c:pt idx="9712">
                  <c:v>7499792.7086421205</c:v>
                </c:pt>
                <c:pt idx="9713">
                  <c:v>7500048.3606535839</c:v>
                </c:pt>
                <c:pt idx="9714">
                  <c:v>7499536.7857552441</c:v>
                </c:pt>
                <c:pt idx="9715">
                  <c:v>7499894.9134044386</c:v>
                </c:pt>
                <c:pt idx="9716">
                  <c:v>7500355.3633761499</c:v>
                </c:pt>
                <c:pt idx="9717">
                  <c:v>7499842.6045153886</c:v>
                </c:pt>
                <c:pt idx="9718">
                  <c:v>7500201.5836324748</c:v>
                </c:pt>
                <c:pt idx="9719">
                  <c:v>7499689.6845883429</c:v>
                </c:pt>
                <c:pt idx="9720">
                  <c:v>7499434.8853250118</c:v>
                </c:pt>
                <c:pt idx="9721">
                  <c:v>7499536.7858789666</c:v>
                </c:pt>
                <c:pt idx="9722">
                  <c:v>7500458.9812971242</c:v>
                </c:pt>
                <c:pt idx="9723">
                  <c:v>7500615.220744119</c:v>
                </c:pt>
                <c:pt idx="9724">
                  <c:v>7500667.1310612839</c:v>
                </c:pt>
                <c:pt idx="9725">
                  <c:v>7499333.073972581</c:v>
                </c:pt>
                <c:pt idx="9726">
                  <c:v>7500512.308665161</c:v>
                </c:pt>
                <c:pt idx="9727">
                  <c:v>7500407.4562334912</c:v>
                </c:pt>
                <c:pt idx="9728">
                  <c:v>7499895.1538484776</c:v>
                </c:pt>
                <c:pt idx="9729">
                  <c:v>7499997.4639954213</c:v>
                </c:pt>
                <c:pt idx="9730">
                  <c:v>7500355.757388006</c:v>
                </c:pt>
                <c:pt idx="9731">
                  <c:v>7500562.4153485792</c:v>
                </c:pt>
                <c:pt idx="9732">
                  <c:v>7499383.8256728025</c:v>
                </c:pt>
                <c:pt idx="9733">
                  <c:v>7500304.9844020763</c:v>
                </c:pt>
                <c:pt idx="9734">
                  <c:v>7500151.171387489</c:v>
                </c:pt>
                <c:pt idx="9735">
                  <c:v>7500253.5353556992</c:v>
                </c:pt>
                <c:pt idx="9736">
                  <c:v>7499282.1922142357</c:v>
                </c:pt>
                <c:pt idx="9737">
                  <c:v>7500357.555391985</c:v>
                </c:pt>
                <c:pt idx="9738">
                  <c:v>7499588.8516699979</c:v>
                </c:pt>
                <c:pt idx="9739">
                  <c:v>7499435.7277729055</c:v>
                </c:pt>
                <c:pt idx="9740">
                  <c:v>7499638.6661962271</c:v>
                </c:pt>
                <c:pt idx="9741">
                  <c:v>7499281.8637720756</c:v>
                </c:pt>
                <c:pt idx="9742">
                  <c:v>7499384.6044489527</c:v>
                </c:pt>
                <c:pt idx="9743">
                  <c:v>7499485.7242708392</c:v>
                </c:pt>
                <c:pt idx="9744">
                  <c:v>7499740.5975612858</c:v>
                </c:pt>
                <c:pt idx="9745">
                  <c:v>7499588.9966843231</c:v>
                </c:pt>
                <c:pt idx="9746">
                  <c:v>7499742.2482626084</c:v>
                </c:pt>
                <c:pt idx="9747">
                  <c:v>7500307.3777865153</c:v>
                </c:pt>
                <c:pt idx="9748">
                  <c:v>7499383.7767500216</c:v>
                </c:pt>
                <c:pt idx="9749">
                  <c:v>7499434.7501754882</c:v>
                </c:pt>
                <c:pt idx="9750">
                  <c:v>7499486.8554177117</c:v>
                </c:pt>
                <c:pt idx="9751">
                  <c:v>7499587.6465282589</c:v>
                </c:pt>
                <c:pt idx="9752">
                  <c:v>7499129.318074719</c:v>
                </c:pt>
                <c:pt idx="9753">
                  <c:v>7499180.1371246977</c:v>
                </c:pt>
                <c:pt idx="9754">
                  <c:v>7499947.3359975638</c:v>
                </c:pt>
                <c:pt idx="9755">
                  <c:v>7499078.2639629608</c:v>
                </c:pt>
                <c:pt idx="9756">
                  <c:v>7499078.4991908232</c:v>
                </c:pt>
                <c:pt idx="9757">
                  <c:v>7500049.7363178749</c:v>
                </c:pt>
                <c:pt idx="9758">
                  <c:v>7499129.3750805054</c:v>
                </c:pt>
                <c:pt idx="9759">
                  <c:v>7500101.1800115518</c:v>
                </c:pt>
                <c:pt idx="9760">
                  <c:v>7499078.0358362887</c:v>
                </c:pt>
                <c:pt idx="9761">
                  <c:v>7499180.6767623369</c:v>
                </c:pt>
                <c:pt idx="9762">
                  <c:v>7500308.2142965645</c:v>
                </c:pt>
                <c:pt idx="9763">
                  <c:v>7500203.6420402229</c:v>
                </c:pt>
                <c:pt idx="9764">
                  <c:v>7499895.9963327115</c:v>
                </c:pt>
                <c:pt idx="9765">
                  <c:v>7499436.0807101624</c:v>
                </c:pt>
                <c:pt idx="9766">
                  <c:v>7499689.5936548077</c:v>
                </c:pt>
                <c:pt idx="9767">
                  <c:v>7498975.9939796226</c:v>
                </c:pt>
                <c:pt idx="9768">
                  <c:v>7500360.9894156838</c:v>
                </c:pt>
                <c:pt idx="9769">
                  <c:v>7499589.4665880557</c:v>
                </c:pt>
                <c:pt idx="9770">
                  <c:v>7500050.4010797627</c:v>
                </c:pt>
                <c:pt idx="9771">
                  <c:v>7499538.5887969853</c:v>
                </c:pt>
                <c:pt idx="9772">
                  <c:v>7498924.9553573104</c:v>
                </c:pt>
                <c:pt idx="9773">
                  <c:v>7498976.4408059018</c:v>
                </c:pt>
                <c:pt idx="9774">
                  <c:v>7499896.5174151929</c:v>
                </c:pt>
                <c:pt idx="9775">
                  <c:v>7500258.0709172655</c:v>
                </c:pt>
                <c:pt idx="9776">
                  <c:v>7499640.8497285666</c:v>
                </c:pt>
                <c:pt idx="9777">
                  <c:v>7499078.8075662823</c:v>
                </c:pt>
                <c:pt idx="9778">
                  <c:v>7498976.5606630929</c:v>
                </c:pt>
                <c:pt idx="9779">
                  <c:v>7499536.629052883</c:v>
                </c:pt>
                <c:pt idx="9780">
                  <c:v>7499999.8953700727</c:v>
                </c:pt>
                <c:pt idx="9781">
                  <c:v>7499536.6140997168</c:v>
                </c:pt>
                <c:pt idx="9782">
                  <c:v>7499078.9455626355</c:v>
                </c:pt>
                <c:pt idx="9783">
                  <c:v>7499181.1803484606</c:v>
                </c:pt>
                <c:pt idx="9784">
                  <c:v>7498874.1506710593</c:v>
                </c:pt>
                <c:pt idx="9785">
                  <c:v>7499539.0080894176</c:v>
                </c:pt>
                <c:pt idx="9786">
                  <c:v>7499128.7491905671</c:v>
                </c:pt>
                <c:pt idx="9787">
                  <c:v>7499743.9502335181</c:v>
                </c:pt>
                <c:pt idx="9788">
                  <c:v>7498823.0463142833</c:v>
                </c:pt>
                <c:pt idx="9789">
                  <c:v>7499897.881862225</c:v>
                </c:pt>
                <c:pt idx="9790">
                  <c:v>7499230.7179646194</c:v>
                </c:pt>
                <c:pt idx="9791">
                  <c:v>7499536.6061782567</c:v>
                </c:pt>
                <c:pt idx="9792">
                  <c:v>7499539.3362151701</c:v>
                </c:pt>
                <c:pt idx="9793">
                  <c:v>7499334.7207140028</c:v>
                </c:pt>
                <c:pt idx="9794">
                  <c:v>7498772.2113101836</c:v>
                </c:pt>
                <c:pt idx="9795">
                  <c:v>7499130.3782175919</c:v>
                </c:pt>
                <c:pt idx="9796">
                  <c:v>7498924.8049081471</c:v>
                </c:pt>
                <c:pt idx="9797">
                  <c:v>7499028.2779878993</c:v>
                </c:pt>
                <c:pt idx="9798">
                  <c:v>7498873.8272536946</c:v>
                </c:pt>
                <c:pt idx="9799">
                  <c:v>7499386.167823243</c:v>
                </c:pt>
                <c:pt idx="9800">
                  <c:v>7499850.8914969843</c:v>
                </c:pt>
                <c:pt idx="9801">
                  <c:v>7498824.1052986663</c:v>
                </c:pt>
                <c:pt idx="9802">
                  <c:v>7498721.9569038479</c:v>
                </c:pt>
                <c:pt idx="9803">
                  <c:v>7498822.8540466204</c:v>
                </c:pt>
                <c:pt idx="9804">
                  <c:v>7499128.7033729916</c:v>
                </c:pt>
                <c:pt idx="9805">
                  <c:v>7499438.1583580142</c:v>
                </c:pt>
                <c:pt idx="9806">
                  <c:v>7499079.8687915802</c:v>
                </c:pt>
                <c:pt idx="9807">
                  <c:v>7498721.0919027599</c:v>
                </c:pt>
                <c:pt idx="9808">
                  <c:v>7498568.5073787812</c:v>
                </c:pt>
                <c:pt idx="9809">
                  <c:v>7499284.5257209307</c:v>
                </c:pt>
                <c:pt idx="9810">
                  <c:v>7499645.1137626078</c:v>
                </c:pt>
                <c:pt idx="9811">
                  <c:v>7499281.6685542408</c:v>
                </c:pt>
                <c:pt idx="9812">
                  <c:v>7499491.2658455437</c:v>
                </c:pt>
                <c:pt idx="9813">
                  <c:v>7498720.9178670449</c:v>
                </c:pt>
                <c:pt idx="9814">
                  <c:v>7498669.9935127208</c:v>
                </c:pt>
                <c:pt idx="9815">
                  <c:v>7498670.3129472379</c:v>
                </c:pt>
                <c:pt idx="9816">
                  <c:v>7498568.5563428625</c:v>
                </c:pt>
                <c:pt idx="9817">
                  <c:v>7498568.3771269731</c:v>
                </c:pt>
                <c:pt idx="9818">
                  <c:v>7499336.5992435217</c:v>
                </c:pt>
                <c:pt idx="9819">
                  <c:v>7499234.1504418058</c:v>
                </c:pt>
                <c:pt idx="9820">
                  <c:v>7498975.7743846569</c:v>
                </c:pt>
                <c:pt idx="9821">
                  <c:v>7498670.2524141641</c:v>
                </c:pt>
                <c:pt idx="9822">
                  <c:v>7498822.8754441245</c:v>
                </c:pt>
                <c:pt idx="9823">
                  <c:v>7498773.3746736441</c:v>
                </c:pt>
                <c:pt idx="9824">
                  <c:v>7498771.9424329251</c:v>
                </c:pt>
                <c:pt idx="9825">
                  <c:v>7498517.6776155364</c:v>
                </c:pt>
                <c:pt idx="9826">
                  <c:v>7499383.6261136476</c:v>
                </c:pt>
                <c:pt idx="9827">
                  <c:v>7498824.7253884822</c:v>
                </c:pt>
                <c:pt idx="9828">
                  <c:v>7499026.7696732199</c:v>
                </c:pt>
                <c:pt idx="9829">
                  <c:v>7499441.9568675542</c:v>
                </c:pt>
                <c:pt idx="9830">
                  <c:v>7498875.8612513579</c:v>
                </c:pt>
                <c:pt idx="9831">
                  <c:v>7499131.7192278523</c:v>
                </c:pt>
                <c:pt idx="9832">
                  <c:v>7498619.7940405402</c:v>
                </c:pt>
                <c:pt idx="9833">
                  <c:v>7499235.4361366117</c:v>
                </c:pt>
                <c:pt idx="9834">
                  <c:v>7498568.606560749</c:v>
                </c:pt>
                <c:pt idx="9835">
                  <c:v>7498568.4244159656</c:v>
                </c:pt>
                <c:pt idx="9836">
                  <c:v>7499128.7413279898</c:v>
                </c:pt>
                <c:pt idx="9837">
                  <c:v>7498669.9858119134</c:v>
                </c:pt>
                <c:pt idx="9838">
                  <c:v>7499131.9293386061</c:v>
                </c:pt>
                <c:pt idx="9839">
                  <c:v>7498619.8574980218</c:v>
                </c:pt>
                <c:pt idx="9840">
                  <c:v>7498619.7223702632</c:v>
                </c:pt>
                <c:pt idx="9841">
                  <c:v>7498772.0177701199</c:v>
                </c:pt>
                <c:pt idx="9842">
                  <c:v>7498722.1515238406</c:v>
                </c:pt>
                <c:pt idx="9843">
                  <c:v>7498722.4605349675</c:v>
                </c:pt>
                <c:pt idx="9844">
                  <c:v>7498927.3119195057</c:v>
                </c:pt>
                <c:pt idx="9845">
                  <c:v>7498619.9867836544</c:v>
                </c:pt>
                <c:pt idx="9846">
                  <c:v>7499638.597748274</c:v>
                </c:pt>
                <c:pt idx="9847">
                  <c:v>7499077.7986227265</c:v>
                </c:pt>
                <c:pt idx="9848">
                  <c:v>7498924.9210014734</c:v>
                </c:pt>
                <c:pt idx="9849">
                  <c:v>7498670.6951529142</c:v>
                </c:pt>
                <c:pt idx="9850">
                  <c:v>7499536.6270203544</c:v>
                </c:pt>
                <c:pt idx="9851">
                  <c:v>7498978.4875196759</c:v>
                </c:pt>
                <c:pt idx="9852">
                  <c:v>7498772.4414571933</c:v>
                </c:pt>
                <c:pt idx="9853">
                  <c:v>7498772.3815640984</c:v>
                </c:pt>
                <c:pt idx="9854">
                  <c:v>7498874.3138876855</c:v>
                </c:pt>
                <c:pt idx="9855">
                  <c:v>7498876.1169252349</c:v>
                </c:pt>
                <c:pt idx="9856">
                  <c:v>7498824.2053729519</c:v>
                </c:pt>
                <c:pt idx="9857">
                  <c:v>7498875.9525006022</c:v>
                </c:pt>
                <c:pt idx="9858">
                  <c:v>7498925.1984461183</c:v>
                </c:pt>
                <c:pt idx="9859">
                  <c:v>7499081.5409856699</c:v>
                </c:pt>
                <c:pt idx="9860">
                  <c:v>7499077.8716391139</c:v>
                </c:pt>
                <c:pt idx="9861">
                  <c:v>7499128.8398182504</c:v>
                </c:pt>
                <c:pt idx="9862">
                  <c:v>7499236.9947226262</c:v>
                </c:pt>
                <c:pt idx="9863">
                  <c:v>7499027.0298876809</c:v>
                </c:pt>
                <c:pt idx="9864">
                  <c:v>7498926.5088663111</c:v>
                </c:pt>
                <c:pt idx="9865">
                  <c:v>7499132.2952181697</c:v>
                </c:pt>
                <c:pt idx="9866">
                  <c:v>7499027.2351508187</c:v>
                </c:pt>
                <c:pt idx="9867">
                  <c:v>7498925.8393461267</c:v>
                </c:pt>
                <c:pt idx="9868">
                  <c:v>7499184.3534340197</c:v>
                </c:pt>
                <c:pt idx="9869">
                  <c:v>7499383.7540267659</c:v>
                </c:pt>
                <c:pt idx="9870">
                  <c:v>7498875.3875616342</c:v>
                </c:pt>
                <c:pt idx="9871">
                  <c:v>7499689.6329791741</c:v>
                </c:pt>
                <c:pt idx="9872">
                  <c:v>7499281.8000295153</c:v>
                </c:pt>
                <c:pt idx="9873">
                  <c:v>7499689.6533887908</c:v>
                </c:pt>
                <c:pt idx="9874">
                  <c:v>7499029.6276471699</c:v>
                </c:pt>
                <c:pt idx="9875">
                  <c:v>7498926.25987578</c:v>
                </c:pt>
                <c:pt idx="9876">
                  <c:v>7499129.0645303959</c:v>
                </c:pt>
                <c:pt idx="9877">
                  <c:v>7499183.7496410822</c:v>
                </c:pt>
                <c:pt idx="9878">
                  <c:v>7499027.4975569537</c:v>
                </c:pt>
                <c:pt idx="9879">
                  <c:v>7499638.6762124365</c:v>
                </c:pt>
                <c:pt idx="9880">
                  <c:v>7499180.108002482</c:v>
                </c:pt>
                <c:pt idx="9881">
                  <c:v>7499944.5726647312</c:v>
                </c:pt>
                <c:pt idx="9882">
                  <c:v>7499078.6593723958</c:v>
                </c:pt>
                <c:pt idx="9883">
                  <c:v>7499281.8800142817</c:v>
                </c:pt>
                <c:pt idx="9884">
                  <c:v>7499338.0902127773</c:v>
                </c:pt>
                <c:pt idx="9885">
                  <c:v>7499130.8601654302</c:v>
                </c:pt>
                <c:pt idx="9886">
                  <c:v>7499078.9351705164</c:v>
                </c:pt>
                <c:pt idx="9887">
                  <c:v>7499129.206977468</c:v>
                </c:pt>
                <c:pt idx="9888">
                  <c:v>7499129.4142558137</c:v>
                </c:pt>
                <c:pt idx="9889">
                  <c:v>7499129.5254896963</c:v>
                </c:pt>
                <c:pt idx="9890">
                  <c:v>7499544.6008475339</c:v>
                </c:pt>
                <c:pt idx="9891">
                  <c:v>7499842.620049133</c:v>
                </c:pt>
                <c:pt idx="9892">
                  <c:v>7499284.9882272603</c:v>
                </c:pt>
                <c:pt idx="9893">
                  <c:v>7499383.7887792727</c:v>
                </c:pt>
                <c:pt idx="9894">
                  <c:v>7499485.7584883934</c:v>
                </c:pt>
                <c:pt idx="9895">
                  <c:v>7499180.0983652789</c:v>
                </c:pt>
                <c:pt idx="9896">
                  <c:v>7499791.6443116488</c:v>
                </c:pt>
                <c:pt idx="9897">
                  <c:v>7499492.7070192881</c:v>
                </c:pt>
                <c:pt idx="9898">
                  <c:v>7499231.6817750344</c:v>
                </c:pt>
                <c:pt idx="9899">
                  <c:v>7499180.1462863404</c:v>
                </c:pt>
                <c:pt idx="9900">
                  <c:v>7499386.7322819829</c:v>
                </c:pt>
                <c:pt idx="9901">
                  <c:v>7499231.0413904395</c:v>
                </c:pt>
                <c:pt idx="9902">
                  <c:v>7499587.7162481751</c:v>
                </c:pt>
                <c:pt idx="9903">
                  <c:v>7499231.3888794277</c:v>
                </c:pt>
                <c:pt idx="9904">
                  <c:v>7499485.7423054045</c:v>
                </c:pt>
                <c:pt idx="9905">
                  <c:v>7499230.9126200499</c:v>
                </c:pt>
                <c:pt idx="9906">
                  <c:v>7499231.8100318629</c:v>
                </c:pt>
                <c:pt idx="9907">
                  <c:v>7499334.0498169139</c:v>
                </c:pt>
                <c:pt idx="9908">
                  <c:v>7499333.9580047904</c:v>
                </c:pt>
                <c:pt idx="9909">
                  <c:v>7499180.2382935304</c:v>
                </c:pt>
                <c:pt idx="9910">
                  <c:v>7499385.6258857995</c:v>
                </c:pt>
                <c:pt idx="9911">
                  <c:v>7499282.729052077</c:v>
                </c:pt>
                <c:pt idx="9912">
                  <c:v>7499332.8150612609</c:v>
                </c:pt>
                <c:pt idx="9913">
                  <c:v>7499842.6012101406</c:v>
                </c:pt>
                <c:pt idx="9914">
                  <c:v>7499231.4361562207</c:v>
                </c:pt>
                <c:pt idx="9915">
                  <c:v>7499436.3489358341</c:v>
                </c:pt>
                <c:pt idx="9916">
                  <c:v>7499231.5424461802</c:v>
                </c:pt>
                <c:pt idx="9917">
                  <c:v>7499282.5951473862</c:v>
                </c:pt>
                <c:pt idx="9918">
                  <c:v>7499129.3368563671</c:v>
                </c:pt>
                <c:pt idx="9919">
                  <c:v>7499179.9534472786</c:v>
                </c:pt>
                <c:pt idx="9920">
                  <c:v>7499643.1593300616</c:v>
                </c:pt>
                <c:pt idx="9921">
                  <c:v>7499642.5859047566</c:v>
                </c:pt>
                <c:pt idx="9922">
                  <c:v>7499179.9956607539</c:v>
                </c:pt>
                <c:pt idx="9923">
                  <c:v>7499642.1035135603</c:v>
                </c:pt>
                <c:pt idx="9924">
                  <c:v>7499281.8436104041</c:v>
                </c:pt>
                <c:pt idx="9925">
                  <c:v>7499587.6784317717</c:v>
                </c:pt>
                <c:pt idx="9926">
                  <c:v>7499694.9351286022</c:v>
                </c:pt>
                <c:pt idx="9927">
                  <c:v>7499791.5921766087</c:v>
                </c:pt>
                <c:pt idx="9928">
                  <c:v>7499538.441187717</c:v>
                </c:pt>
                <c:pt idx="9929">
                  <c:v>7499798.5669000065</c:v>
                </c:pt>
                <c:pt idx="9930">
                  <c:v>7499384.771745041</c:v>
                </c:pt>
                <c:pt idx="9931">
                  <c:v>7499795.2938599875</c:v>
                </c:pt>
                <c:pt idx="9932">
                  <c:v>7499689.6005000332</c:v>
                </c:pt>
                <c:pt idx="9933">
                  <c:v>7499078.2861278895</c:v>
                </c:pt>
                <c:pt idx="9934">
                  <c:v>7499538.0935486648</c:v>
                </c:pt>
                <c:pt idx="9935">
                  <c:v>7499537.9956898168</c:v>
                </c:pt>
                <c:pt idx="9936">
                  <c:v>7499692.0216514235</c:v>
                </c:pt>
                <c:pt idx="9937">
                  <c:v>7499332.7174311867</c:v>
                </c:pt>
                <c:pt idx="9938">
                  <c:v>7499383.6941509498</c:v>
                </c:pt>
                <c:pt idx="9939">
                  <c:v>7499742.8394626435</c:v>
                </c:pt>
                <c:pt idx="9940">
                  <c:v>7499845.8079497032</c:v>
                </c:pt>
                <c:pt idx="9941">
                  <c:v>7499486.9025881747</c:v>
                </c:pt>
                <c:pt idx="9942">
                  <c:v>7499950.6461598594</c:v>
                </c:pt>
                <c:pt idx="9943">
                  <c:v>7499180.4788861759</c:v>
                </c:pt>
                <c:pt idx="9944">
                  <c:v>7499587.6216890719</c:v>
                </c:pt>
                <c:pt idx="9945">
                  <c:v>7498925.0578813208</c:v>
                </c:pt>
                <c:pt idx="9946">
                  <c:v>7499077.7862012461</c:v>
                </c:pt>
                <c:pt idx="9947">
                  <c:v>7499179.7290004911</c:v>
                </c:pt>
                <c:pt idx="9948">
                  <c:v>7499845.1541526411</c:v>
                </c:pt>
                <c:pt idx="9949">
                  <c:v>7499742.8163459264</c:v>
                </c:pt>
                <c:pt idx="9950">
                  <c:v>7499794.5695820618</c:v>
                </c:pt>
                <c:pt idx="9951">
                  <c:v>7499231.6407514121</c:v>
                </c:pt>
                <c:pt idx="9952">
                  <c:v>7499384.8265625676</c:v>
                </c:pt>
                <c:pt idx="9953">
                  <c:v>7499897.4470054442</c:v>
                </c:pt>
                <c:pt idx="9954">
                  <c:v>7499640.3891238514</c:v>
                </c:pt>
                <c:pt idx="9955">
                  <c:v>7499691.5120476717</c:v>
                </c:pt>
                <c:pt idx="9956">
                  <c:v>7498771.9417432006</c:v>
                </c:pt>
                <c:pt idx="9957">
                  <c:v>7499383.6186107732</c:v>
                </c:pt>
                <c:pt idx="9958">
                  <c:v>7498720.8841151623</c:v>
                </c:pt>
                <c:pt idx="9959">
                  <c:v>7499230.6684405459</c:v>
                </c:pt>
                <c:pt idx="9960">
                  <c:v>7499794.3326796973</c:v>
                </c:pt>
                <c:pt idx="9961">
                  <c:v>7498822.8498165216</c:v>
                </c:pt>
                <c:pt idx="9962">
                  <c:v>7498823.1135006286</c:v>
                </c:pt>
                <c:pt idx="9963">
                  <c:v>7500054.2251840523</c:v>
                </c:pt>
                <c:pt idx="9964">
                  <c:v>7499077.7001088783</c:v>
                </c:pt>
                <c:pt idx="9965">
                  <c:v>7499948.9642402614</c:v>
                </c:pt>
                <c:pt idx="9966">
                  <c:v>7499742.6408251915</c:v>
                </c:pt>
                <c:pt idx="9967">
                  <c:v>7499845.9425853416</c:v>
                </c:pt>
                <c:pt idx="9968">
                  <c:v>7498823.2100039208</c:v>
                </c:pt>
                <c:pt idx="9969">
                  <c:v>7498720.9842071831</c:v>
                </c:pt>
                <c:pt idx="9970">
                  <c:v>7499487.1634384496</c:v>
                </c:pt>
                <c:pt idx="9971">
                  <c:v>7498823.3557830658</c:v>
                </c:pt>
                <c:pt idx="9972">
                  <c:v>7499333.9016668564</c:v>
                </c:pt>
                <c:pt idx="9973">
                  <c:v>7499487.2660682397</c:v>
                </c:pt>
                <c:pt idx="9974">
                  <c:v>7499743.3018118562</c:v>
                </c:pt>
                <c:pt idx="9975">
                  <c:v>7499078.7147823926</c:v>
                </c:pt>
                <c:pt idx="9976">
                  <c:v>7499846.1189616956</c:v>
                </c:pt>
                <c:pt idx="9977">
                  <c:v>7498721.4160422916</c:v>
                </c:pt>
                <c:pt idx="9978">
                  <c:v>7499334.0735365255</c:v>
                </c:pt>
                <c:pt idx="9979">
                  <c:v>7498976.6050911034</c:v>
                </c:pt>
                <c:pt idx="9980">
                  <c:v>7498567.8448398542</c:v>
                </c:pt>
                <c:pt idx="9981">
                  <c:v>7498720.7805452347</c:v>
                </c:pt>
                <c:pt idx="9982">
                  <c:v>7498823.5112744719</c:v>
                </c:pt>
                <c:pt idx="9983">
                  <c:v>7499282.9859516891</c:v>
                </c:pt>
                <c:pt idx="9984">
                  <c:v>7498669.8011138672</c:v>
                </c:pt>
                <c:pt idx="9985">
                  <c:v>7499385.1650808621</c:v>
                </c:pt>
                <c:pt idx="9986">
                  <c:v>7499027.6586692985</c:v>
                </c:pt>
                <c:pt idx="9987">
                  <c:v>7498568.1853898875</c:v>
                </c:pt>
                <c:pt idx="9988">
                  <c:v>7498568.0391312614</c:v>
                </c:pt>
                <c:pt idx="9989">
                  <c:v>7498465.9308956573</c:v>
                </c:pt>
                <c:pt idx="9990">
                  <c:v>7498924.6755327433</c:v>
                </c:pt>
                <c:pt idx="9991">
                  <c:v>7499848.4428205295</c:v>
                </c:pt>
                <c:pt idx="9992">
                  <c:v>7498669.7676052107</c:v>
                </c:pt>
                <c:pt idx="9993">
                  <c:v>7499796.6357568223</c:v>
                </c:pt>
                <c:pt idx="9994">
                  <c:v>7499487.9250689372</c:v>
                </c:pt>
                <c:pt idx="9995">
                  <c:v>7498568.3307906287</c:v>
                </c:pt>
                <c:pt idx="9996">
                  <c:v>7499487.62578166</c:v>
                </c:pt>
                <c:pt idx="9997">
                  <c:v>7499027.8493192373</c:v>
                </c:pt>
                <c:pt idx="9998">
                  <c:v>7498517.2859940501</c:v>
                </c:pt>
                <c:pt idx="9999">
                  <c:v>7499799.0717448881</c:v>
                </c:pt>
                <c:pt idx="10000">
                  <c:v>7498568.4829119872</c:v>
                </c:pt>
                <c:pt idx="10001">
                  <c:v>7498670.5774289202</c:v>
                </c:pt>
                <c:pt idx="10002">
                  <c:v>7498618.7535314988</c:v>
                </c:pt>
                <c:pt idx="10003">
                  <c:v>7499539.8658052906</c:v>
                </c:pt>
                <c:pt idx="10004">
                  <c:v>7499181.2736643767</c:v>
                </c:pt>
                <c:pt idx="10005">
                  <c:v>7499696.2065625731</c:v>
                </c:pt>
                <c:pt idx="10006">
                  <c:v>7498772.8009178499</c:v>
                </c:pt>
                <c:pt idx="10007">
                  <c:v>7499386.0833165487</c:v>
                </c:pt>
                <c:pt idx="10008">
                  <c:v>7498363.969817197</c:v>
                </c:pt>
                <c:pt idx="10009">
                  <c:v>7498312.8863355117</c:v>
                </c:pt>
                <c:pt idx="10010">
                  <c:v>7499489.0574224601</c:v>
                </c:pt>
                <c:pt idx="10011">
                  <c:v>7499491.3702260852</c:v>
                </c:pt>
                <c:pt idx="10012">
                  <c:v>7498313.0128961615</c:v>
                </c:pt>
                <c:pt idx="10013">
                  <c:v>7498312.9110445501</c:v>
                </c:pt>
                <c:pt idx="10014">
                  <c:v>7498873.6605242761</c:v>
                </c:pt>
                <c:pt idx="10015">
                  <c:v>7498312.9394565476</c:v>
                </c:pt>
                <c:pt idx="10016">
                  <c:v>7499233.0837996127</c:v>
                </c:pt>
                <c:pt idx="10017">
                  <c:v>7499079.3807066791</c:v>
                </c:pt>
                <c:pt idx="10018">
                  <c:v>7498364.394265566</c:v>
                </c:pt>
                <c:pt idx="10019">
                  <c:v>7498619.6315350607</c:v>
                </c:pt>
                <c:pt idx="10020">
                  <c:v>7498364.2947624205</c:v>
                </c:pt>
                <c:pt idx="10021">
                  <c:v>7498313.151231667</c:v>
                </c:pt>
                <c:pt idx="10022">
                  <c:v>7499284.4520195769</c:v>
                </c:pt>
                <c:pt idx="10023">
                  <c:v>7498313.0544013148</c:v>
                </c:pt>
                <c:pt idx="10024">
                  <c:v>7498516.7948445408</c:v>
                </c:pt>
                <c:pt idx="10025">
                  <c:v>7498721.9371268414</c:v>
                </c:pt>
                <c:pt idx="10026">
                  <c:v>7498414.8329141242</c:v>
                </c:pt>
                <c:pt idx="10027">
                  <c:v>7498670.8682277482</c:v>
                </c:pt>
                <c:pt idx="10028">
                  <c:v>7498313.1002785843</c:v>
                </c:pt>
                <c:pt idx="10029">
                  <c:v>7498619.80517691</c:v>
                </c:pt>
                <c:pt idx="10030">
                  <c:v>7499182.6421326268</c:v>
                </c:pt>
                <c:pt idx="10031">
                  <c:v>7499182.2569612637</c:v>
                </c:pt>
                <c:pt idx="10032">
                  <c:v>7499182.633592247</c:v>
                </c:pt>
                <c:pt idx="10033">
                  <c:v>7498669.7318073539</c:v>
                </c:pt>
                <c:pt idx="10034">
                  <c:v>7498312.8605779633</c:v>
                </c:pt>
                <c:pt idx="10035">
                  <c:v>7498926.4978284165</c:v>
                </c:pt>
                <c:pt idx="10036">
                  <c:v>7498669.7132979203</c:v>
                </c:pt>
                <c:pt idx="10037">
                  <c:v>7498313.2427230682</c:v>
                </c:pt>
                <c:pt idx="10038">
                  <c:v>7498822.6712962529</c:v>
                </c:pt>
                <c:pt idx="10039">
                  <c:v>7498414.8185366392</c:v>
                </c:pt>
                <c:pt idx="10040">
                  <c:v>7498211.2034896305</c:v>
                </c:pt>
                <c:pt idx="10041">
                  <c:v>7499030.2513560466</c:v>
                </c:pt>
                <c:pt idx="10042">
                  <c:v>7498518.0162849994</c:v>
                </c:pt>
                <c:pt idx="10043">
                  <c:v>7498978.441139224</c:v>
                </c:pt>
                <c:pt idx="10044">
                  <c:v>7499288.9035048904</c:v>
                </c:pt>
                <c:pt idx="10045">
                  <c:v>7498211.4420121145</c:v>
                </c:pt>
                <c:pt idx="10046">
                  <c:v>7498414.78682514</c:v>
                </c:pt>
                <c:pt idx="10047">
                  <c:v>7498516.7443951704</c:v>
                </c:pt>
                <c:pt idx="10048">
                  <c:v>7499030.0201743571</c:v>
                </c:pt>
                <c:pt idx="10049">
                  <c:v>7498262.5389322769</c:v>
                </c:pt>
                <c:pt idx="10050">
                  <c:v>7499030.7731899181</c:v>
                </c:pt>
                <c:pt idx="10051">
                  <c:v>7498720.6731286291</c:v>
                </c:pt>
                <c:pt idx="10052">
                  <c:v>7498211.4906359082</c:v>
                </c:pt>
                <c:pt idx="10053">
                  <c:v>7498722.7687249761</c:v>
                </c:pt>
                <c:pt idx="10054">
                  <c:v>7498159.9787956541</c:v>
                </c:pt>
                <c:pt idx="10055">
                  <c:v>7499135.076836749</c:v>
                </c:pt>
                <c:pt idx="10056">
                  <c:v>7498363.806645832</c:v>
                </c:pt>
                <c:pt idx="10057">
                  <c:v>7498773.9096841486</c:v>
                </c:pt>
                <c:pt idx="10058">
                  <c:v>7498618.7003950886</c:v>
                </c:pt>
                <c:pt idx="10059">
                  <c:v>7498109.3460320542</c:v>
                </c:pt>
                <c:pt idx="10060">
                  <c:v>7498261.8634326942</c:v>
                </c:pt>
                <c:pt idx="10061">
                  <c:v>7498312.8263715878</c:v>
                </c:pt>
                <c:pt idx="10062">
                  <c:v>7498262.6905775284</c:v>
                </c:pt>
                <c:pt idx="10063">
                  <c:v>7498160.5899234395</c:v>
                </c:pt>
                <c:pt idx="10064">
                  <c:v>7498620.630492839</c:v>
                </c:pt>
                <c:pt idx="10065">
                  <c:v>7498878.5005511837</c:v>
                </c:pt>
                <c:pt idx="10066">
                  <c:v>7498160.1010312038</c:v>
                </c:pt>
                <c:pt idx="10067">
                  <c:v>7498416.0967100365</c:v>
                </c:pt>
                <c:pt idx="10068">
                  <c:v>7498211.7476407206</c:v>
                </c:pt>
                <c:pt idx="10069">
                  <c:v>7498518.5027008327</c:v>
                </c:pt>
                <c:pt idx="10070">
                  <c:v>7498774.8100125073</c:v>
                </c:pt>
                <c:pt idx="10071">
                  <c:v>7498724.7603121158</c:v>
                </c:pt>
                <c:pt idx="10072">
                  <c:v>7498416.281375804</c:v>
                </c:pt>
                <c:pt idx="10073">
                  <c:v>7498416.1826077159</c:v>
                </c:pt>
                <c:pt idx="10074">
                  <c:v>7498414.7694843737</c:v>
                </c:pt>
                <c:pt idx="10075">
                  <c:v>7498828.2543462403</c:v>
                </c:pt>
                <c:pt idx="10076">
                  <c:v>7498007.156836208</c:v>
                </c:pt>
                <c:pt idx="10077">
                  <c:v>7498467.9100443861</c:v>
                </c:pt>
                <c:pt idx="10078">
                  <c:v>7498007.0244443566</c:v>
                </c:pt>
                <c:pt idx="10079">
                  <c:v>7498109.8040232752</c:v>
                </c:pt>
                <c:pt idx="10080">
                  <c:v>7498467.7593685836</c:v>
                </c:pt>
                <c:pt idx="10081">
                  <c:v>7498007.5349031799</c:v>
                </c:pt>
                <c:pt idx="10082">
                  <c:v>7498465.7302057138</c:v>
                </c:pt>
                <c:pt idx="10083">
                  <c:v>7498006.9290664168</c:v>
                </c:pt>
                <c:pt idx="10084">
                  <c:v>7497956.5858814325</c:v>
                </c:pt>
                <c:pt idx="10085">
                  <c:v>7498058.6832109429</c:v>
                </c:pt>
                <c:pt idx="10086">
                  <c:v>7498212.3872903856</c:v>
                </c:pt>
                <c:pt idx="10087">
                  <c:v>7498468.4299270678</c:v>
                </c:pt>
                <c:pt idx="10088">
                  <c:v>7498414.7049867893</c:v>
                </c:pt>
                <c:pt idx="10089">
                  <c:v>7498520.2153705861</c:v>
                </c:pt>
                <c:pt idx="10090">
                  <c:v>7497955.9585079318</c:v>
                </c:pt>
                <c:pt idx="10091">
                  <c:v>7497803.4938278357</c:v>
                </c:pt>
                <c:pt idx="10092">
                  <c:v>7497854.0735539198</c:v>
                </c:pt>
                <c:pt idx="10093">
                  <c:v>7498829.7991826832</c:v>
                </c:pt>
                <c:pt idx="10094">
                  <c:v>7497752.4455178762</c:v>
                </c:pt>
                <c:pt idx="10095">
                  <c:v>7497904.9125940735</c:v>
                </c:pt>
                <c:pt idx="10096">
                  <c:v>7497752.3966054004</c:v>
                </c:pt>
                <c:pt idx="10097">
                  <c:v>7497752.3041244615</c:v>
                </c:pt>
                <c:pt idx="10098">
                  <c:v>7497955.8673616359</c:v>
                </c:pt>
                <c:pt idx="10099">
                  <c:v>7497752.2561749853</c:v>
                </c:pt>
                <c:pt idx="10100">
                  <c:v>7497701.3499700902</c:v>
                </c:pt>
                <c:pt idx="10101">
                  <c:v>7498573.9880327983</c:v>
                </c:pt>
                <c:pt idx="10102">
                  <c:v>7497752.2108404823</c:v>
                </c:pt>
                <c:pt idx="10103">
                  <c:v>7497957.2731234413</c:v>
                </c:pt>
                <c:pt idx="10104">
                  <c:v>7498315.5899935719</c:v>
                </c:pt>
                <c:pt idx="10105">
                  <c:v>7498315.9782670364</c:v>
                </c:pt>
                <c:pt idx="10106">
                  <c:v>7497904.8703539744</c:v>
                </c:pt>
                <c:pt idx="10107">
                  <c:v>7497701.6293801907</c:v>
                </c:pt>
                <c:pt idx="10108">
                  <c:v>7497855.0806198455</c:v>
                </c:pt>
                <c:pt idx="10109">
                  <c:v>7498060.2225376265</c:v>
                </c:pt>
                <c:pt idx="10110">
                  <c:v>7497955.8230751725</c:v>
                </c:pt>
                <c:pt idx="10111">
                  <c:v>7498060.034683953</c:v>
                </c:pt>
                <c:pt idx="10112">
                  <c:v>7497599.2568323119</c:v>
                </c:pt>
                <c:pt idx="10113">
                  <c:v>7498266.4115438713</c:v>
                </c:pt>
                <c:pt idx="10114">
                  <c:v>7497700.9476472074</c:v>
                </c:pt>
                <c:pt idx="10115">
                  <c:v>7497803.9845862826</c:v>
                </c:pt>
                <c:pt idx="10116">
                  <c:v>7497701.8464879449</c:v>
                </c:pt>
                <c:pt idx="10117">
                  <c:v>7497804.1591046667</c:v>
                </c:pt>
                <c:pt idx="10118">
                  <c:v>7497548.4823976234</c:v>
                </c:pt>
                <c:pt idx="10119">
                  <c:v>7498108.7589460239</c:v>
                </c:pt>
                <c:pt idx="10120">
                  <c:v>7497599.7299724789</c:v>
                </c:pt>
                <c:pt idx="10121">
                  <c:v>7497803.9033689639</c:v>
                </c:pt>
                <c:pt idx="10122">
                  <c:v>7497650.0397302127</c:v>
                </c:pt>
                <c:pt idx="10123">
                  <c:v>7498163.1649332149</c:v>
                </c:pt>
                <c:pt idx="10124">
                  <c:v>7498008.8587146429</c:v>
                </c:pt>
                <c:pt idx="10125">
                  <c:v>7497599.0081869923</c:v>
                </c:pt>
                <c:pt idx="10126">
                  <c:v>7498266.3765066778</c:v>
                </c:pt>
                <c:pt idx="10127">
                  <c:v>7498111.7403240632</c:v>
                </c:pt>
                <c:pt idx="10128">
                  <c:v>7497599.7186180372</c:v>
                </c:pt>
                <c:pt idx="10129">
                  <c:v>7498006.8006147845</c:v>
                </c:pt>
                <c:pt idx="10130">
                  <c:v>7497599.3754148018</c:v>
                </c:pt>
                <c:pt idx="10131">
                  <c:v>7498210.7333784634</c:v>
                </c:pt>
                <c:pt idx="10132">
                  <c:v>7497855.3310069451</c:v>
                </c:pt>
                <c:pt idx="10133">
                  <c:v>7498363.7025610423</c:v>
                </c:pt>
                <c:pt idx="10134">
                  <c:v>7497649.9708604272</c:v>
                </c:pt>
                <c:pt idx="10135">
                  <c:v>7497599.3276755735</c:v>
                </c:pt>
                <c:pt idx="10136">
                  <c:v>7497855.434344315</c:v>
                </c:pt>
                <c:pt idx="10137">
                  <c:v>7497650.0704139443</c:v>
                </c:pt>
                <c:pt idx="10138">
                  <c:v>7498008.9834005581</c:v>
                </c:pt>
                <c:pt idx="10139">
                  <c:v>7498108.7752739126</c:v>
                </c:pt>
                <c:pt idx="10140">
                  <c:v>7497751.915327087</c:v>
                </c:pt>
                <c:pt idx="10141">
                  <c:v>7497904.838348873</c:v>
                </c:pt>
                <c:pt idx="10142">
                  <c:v>7497701.6392173897</c:v>
                </c:pt>
                <c:pt idx="10143">
                  <c:v>7498363.7087954646</c:v>
                </c:pt>
                <c:pt idx="10144">
                  <c:v>7498267.0786943696</c:v>
                </c:pt>
                <c:pt idx="10145">
                  <c:v>7497599.1563107092</c:v>
                </c:pt>
                <c:pt idx="10146">
                  <c:v>7498111.5114285825</c:v>
                </c:pt>
                <c:pt idx="10147">
                  <c:v>7497855.2058098912</c:v>
                </c:pt>
                <c:pt idx="10148">
                  <c:v>7497955.8479327383</c:v>
                </c:pt>
                <c:pt idx="10149">
                  <c:v>7497752.9462246671</c:v>
                </c:pt>
                <c:pt idx="10150">
                  <c:v>7497752.8716285331</c:v>
                </c:pt>
                <c:pt idx="10151">
                  <c:v>7497802.8895727154</c:v>
                </c:pt>
                <c:pt idx="10152">
                  <c:v>7497599.1118928697</c:v>
                </c:pt>
                <c:pt idx="10153">
                  <c:v>7497599.4962577643</c:v>
                </c:pt>
                <c:pt idx="10154">
                  <c:v>7498363.72014332</c:v>
                </c:pt>
                <c:pt idx="10155">
                  <c:v>7497957.5211321153</c:v>
                </c:pt>
                <c:pt idx="10156">
                  <c:v>7498163.5832633162</c:v>
                </c:pt>
                <c:pt idx="10157">
                  <c:v>7497853.9030267596</c:v>
                </c:pt>
                <c:pt idx="10158">
                  <c:v>7498008.6424505226</c:v>
                </c:pt>
                <c:pt idx="10159">
                  <c:v>7497752.1782562351</c:v>
                </c:pt>
                <c:pt idx="10160">
                  <c:v>7497906.0805740003</c:v>
                </c:pt>
                <c:pt idx="10161">
                  <c:v>7497752.2586647719</c:v>
                </c:pt>
                <c:pt idx="10162">
                  <c:v>7498618.6814766331</c:v>
                </c:pt>
                <c:pt idx="10163">
                  <c:v>7498363.7355661569</c:v>
                </c:pt>
                <c:pt idx="10164">
                  <c:v>7498210.7956749517</c:v>
                </c:pt>
                <c:pt idx="10165">
                  <c:v>7497905.7065564841</c:v>
                </c:pt>
                <c:pt idx="10166">
                  <c:v>7497752.3796131108</c:v>
                </c:pt>
                <c:pt idx="10167">
                  <c:v>7498421.5154185034</c:v>
                </c:pt>
                <c:pt idx="10168">
                  <c:v>7498108.8308110861</c:v>
                </c:pt>
                <c:pt idx="10169">
                  <c:v>7497752.5088240858</c:v>
                </c:pt>
                <c:pt idx="10170">
                  <c:v>7497854.5459435275</c:v>
                </c:pt>
                <c:pt idx="10171">
                  <c:v>7498059.2433480443</c:v>
                </c:pt>
                <c:pt idx="10172">
                  <c:v>7498264.2443072433</c:v>
                </c:pt>
                <c:pt idx="10173">
                  <c:v>7498161.4692922207</c:v>
                </c:pt>
                <c:pt idx="10174">
                  <c:v>7498213.0636317069</c:v>
                </c:pt>
                <c:pt idx="10175">
                  <c:v>7497904.9995348016</c:v>
                </c:pt>
                <c:pt idx="10176">
                  <c:v>7497803.4136156337</c:v>
                </c:pt>
                <c:pt idx="10177">
                  <c:v>7498264.6064267913</c:v>
                </c:pt>
                <c:pt idx="10178">
                  <c:v>7498264.7944214297</c:v>
                </c:pt>
                <c:pt idx="10179">
                  <c:v>7497956.7472469639</c:v>
                </c:pt>
                <c:pt idx="10180">
                  <c:v>7497854.2809434552</c:v>
                </c:pt>
                <c:pt idx="10181">
                  <c:v>7498420.6907547712</c:v>
                </c:pt>
                <c:pt idx="10182">
                  <c:v>7497956.4367151987</c:v>
                </c:pt>
                <c:pt idx="10183">
                  <c:v>7498574.4248705758</c:v>
                </c:pt>
                <c:pt idx="10184">
                  <c:v>7498109.0512807658</c:v>
                </c:pt>
                <c:pt idx="10185">
                  <c:v>7498159.9127835184</c:v>
                </c:pt>
                <c:pt idx="10186">
                  <c:v>7498516.752458482</c:v>
                </c:pt>
                <c:pt idx="10187">
                  <c:v>7498160.9274605466</c:v>
                </c:pt>
                <c:pt idx="10188">
                  <c:v>7498312.8209194019</c:v>
                </c:pt>
                <c:pt idx="10189">
                  <c:v>7498567.7337921401</c:v>
                </c:pt>
                <c:pt idx="10190">
                  <c:v>7498366.1834363583</c:v>
                </c:pt>
                <c:pt idx="10191">
                  <c:v>7498210.8457479011</c:v>
                </c:pt>
                <c:pt idx="10192">
                  <c:v>7498465.7843297264</c:v>
                </c:pt>
                <c:pt idx="10193">
                  <c:v>7498210.8845398407</c:v>
                </c:pt>
                <c:pt idx="10194">
                  <c:v>7498822.6704891408</c:v>
                </c:pt>
                <c:pt idx="10195">
                  <c:v>7498313.987834923</c:v>
                </c:pt>
                <c:pt idx="10196">
                  <c:v>7498468.3333846545</c:v>
                </c:pt>
                <c:pt idx="10197">
                  <c:v>7498365.2765405066</c:v>
                </c:pt>
                <c:pt idx="10198">
                  <c:v>7498210.9327119207</c:v>
                </c:pt>
                <c:pt idx="10199">
                  <c:v>7498467.9756091917</c:v>
                </c:pt>
                <c:pt idx="10200">
                  <c:v>7498416.807984395</c:v>
                </c:pt>
                <c:pt idx="10201">
                  <c:v>7498467.6442290926</c:v>
                </c:pt>
                <c:pt idx="10202">
                  <c:v>7498467.5067514973</c:v>
                </c:pt>
                <c:pt idx="10203">
                  <c:v>7498160.121190398</c:v>
                </c:pt>
                <c:pt idx="10204">
                  <c:v>7498160.0017959327</c:v>
                </c:pt>
                <c:pt idx="10205">
                  <c:v>7498262.5735754324</c:v>
                </c:pt>
                <c:pt idx="10206">
                  <c:v>7498109.2790646115</c:v>
                </c:pt>
                <c:pt idx="10207">
                  <c:v>7498519.8879807424</c:v>
                </c:pt>
                <c:pt idx="10208">
                  <c:v>7498624.5516183767</c:v>
                </c:pt>
                <c:pt idx="10209">
                  <c:v>7498262.1467439802</c:v>
                </c:pt>
                <c:pt idx="10210">
                  <c:v>7498771.716012205</c:v>
                </c:pt>
                <c:pt idx="10211">
                  <c:v>7498572.0529842144</c:v>
                </c:pt>
                <c:pt idx="10212">
                  <c:v>7498211.0716923019</c:v>
                </c:pt>
                <c:pt idx="10213">
                  <c:v>7498160.3095531836</c:v>
                </c:pt>
                <c:pt idx="10214">
                  <c:v>7498109.1955062319</c:v>
                </c:pt>
                <c:pt idx="10215">
                  <c:v>7498262.5130526926</c:v>
                </c:pt>
                <c:pt idx="10216">
                  <c:v>7498414.8089121124</c:v>
                </c:pt>
                <c:pt idx="10217">
                  <c:v>7498262.4657799955</c:v>
                </c:pt>
                <c:pt idx="10218">
                  <c:v>7498313.7976542134</c:v>
                </c:pt>
                <c:pt idx="10219">
                  <c:v>7498519.8563188016</c:v>
                </c:pt>
                <c:pt idx="10220">
                  <c:v>7498822.6958117317</c:v>
                </c:pt>
                <c:pt idx="10221">
                  <c:v>7498415.8617111566</c:v>
                </c:pt>
                <c:pt idx="10222">
                  <c:v>7498520.3397279317</c:v>
                </c:pt>
                <c:pt idx="10223">
                  <c:v>7498210.9007807178</c:v>
                </c:pt>
                <c:pt idx="10224">
                  <c:v>7498211.0673750499</c:v>
                </c:pt>
                <c:pt idx="10225">
                  <c:v>7498467.3459451199</c:v>
                </c:pt>
                <c:pt idx="10226">
                  <c:v>7498364.7167050764</c:v>
                </c:pt>
                <c:pt idx="10227">
                  <c:v>7498210.9258052846</c:v>
                </c:pt>
                <c:pt idx="10228">
                  <c:v>7498160.1097258553</c:v>
                </c:pt>
                <c:pt idx="10229">
                  <c:v>7498160.031204504</c:v>
                </c:pt>
                <c:pt idx="10230">
                  <c:v>7498160.4210701641</c:v>
                </c:pt>
                <c:pt idx="10231">
                  <c:v>7498313.6555199381</c:v>
                </c:pt>
                <c:pt idx="10232">
                  <c:v>7498468.4415558465</c:v>
                </c:pt>
                <c:pt idx="10233">
                  <c:v>7498567.7462625401</c:v>
                </c:pt>
                <c:pt idx="10234">
                  <c:v>7498623.715834423</c:v>
                </c:pt>
                <c:pt idx="10235">
                  <c:v>7498210.8772823419</c:v>
                </c:pt>
                <c:pt idx="10236">
                  <c:v>7498416.0175835909</c:v>
                </c:pt>
                <c:pt idx="10237">
                  <c:v>7498313.5961638102</c:v>
                </c:pt>
                <c:pt idx="10238">
                  <c:v>7498571.9945832342</c:v>
                </c:pt>
                <c:pt idx="10239">
                  <c:v>7498109.4633997679</c:v>
                </c:pt>
                <c:pt idx="10240">
                  <c:v>7498519.6063802876</c:v>
                </c:pt>
                <c:pt idx="10241">
                  <c:v>7498418.3059718478</c:v>
                </c:pt>
                <c:pt idx="10242">
                  <c:v>7498720.6892688321</c:v>
                </c:pt>
                <c:pt idx="10243">
                  <c:v>7498211.5437504631</c:v>
                </c:pt>
                <c:pt idx="10244">
                  <c:v>7498822.6646065442</c:v>
                </c:pt>
                <c:pt idx="10245">
                  <c:v>7498007.1881069178</c:v>
                </c:pt>
                <c:pt idx="10246">
                  <c:v>7498006.969129933</c:v>
                </c:pt>
                <c:pt idx="10247">
                  <c:v>7498058.2580808997</c:v>
                </c:pt>
                <c:pt idx="10248">
                  <c:v>7498159.8431251515</c:v>
                </c:pt>
                <c:pt idx="10249">
                  <c:v>7498058.5017691404</c:v>
                </c:pt>
                <c:pt idx="10250">
                  <c:v>7497956.0057624085</c:v>
                </c:pt>
                <c:pt idx="10251">
                  <c:v>7498720.6786787407</c:v>
                </c:pt>
                <c:pt idx="10252">
                  <c:v>7498363.7767162835</c:v>
                </c:pt>
                <c:pt idx="10253">
                  <c:v>7497905.2294604406</c:v>
                </c:pt>
                <c:pt idx="10254">
                  <c:v>7498058.5952734537</c:v>
                </c:pt>
                <c:pt idx="10255">
                  <c:v>7498212.19992535</c:v>
                </c:pt>
                <c:pt idx="10256">
                  <c:v>7498161.0981606394</c:v>
                </c:pt>
                <c:pt idx="10257">
                  <c:v>7498159.8056109548</c:v>
                </c:pt>
                <c:pt idx="10258">
                  <c:v>7498263.8744642958</c:v>
                </c:pt>
                <c:pt idx="10259">
                  <c:v>7497854.3035648093</c:v>
                </c:pt>
                <c:pt idx="10260">
                  <c:v>7498266.6516145114</c:v>
                </c:pt>
                <c:pt idx="10261">
                  <c:v>7497803.422745687</c:v>
                </c:pt>
                <c:pt idx="10262">
                  <c:v>7498110.4353854656</c:v>
                </c:pt>
                <c:pt idx="10263">
                  <c:v>7498059.5711412039</c:v>
                </c:pt>
                <c:pt idx="10264">
                  <c:v>7498057.8256547693</c:v>
                </c:pt>
                <c:pt idx="10265">
                  <c:v>7497803.1589715891</c:v>
                </c:pt>
                <c:pt idx="10266">
                  <c:v>7498161.70416856</c:v>
                </c:pt>
                <c:pt idx="10267">
                  <c:v>7497701.3877715459</c:v>
                </c:pt>
                <c:pt idx="10268">
                  <c:v>7497751.8922347175</c:v>
                </c:pt>
                <c:pt idx="10269">
                  <c:v>7498159.7653545029</c:v>
                </c:pt>
                <c:pt idx="10270">
                  <c:v>7498319.1064079022</c:v>
                </c:pt>
                <c:pt idx="10271">
                  <c:v>7497700.9348349189</c:v>
                </c:pt>
                <c:pt idx="10272">
                  <c:v>7498210.720749612</c:v>
                </c:pt>
                <c:pt idx="10273">
                  <c:v>7497803.8482314795</c:v>
                </c:pt>
                <c:pt idx="10274">
                  <c:v>7498009.0396587308</c:v>
                </c:pt>
                <c:pt idx="10275">
                  <c:v>7497855.0044969711</c:v>
                </c:pt>
                <c:pt idx="10276">
                  <c:v>7497548.3562791906</c:v>
                </c:pt>
                <c:pt idx="10277">
                  <c:v>7497955.7957166806</c:v>
                </c:pt>
                <c:pt idx="10278">
                  <c:v>7498165.3445666414</c:v>
                </c:pt>
                <c:pt idx="10279">
                  <c:v>7497701.7098632278</c:v>
                </c:pt>
                <c:pt idx="10280">
                  <c:v>7497650.7775843544</c:v>
                </c:pt>
                <c:pt idx="10281">
                  <c:v>7497804.3093137955</c:v>
                </c:pt>
                <c:pt idx="10282">
                  <c:v>7497856.5590119511</c:v>
                </c:pt>
                <c:pt idx="10283">
                  <c:v>7497700.8424988324</c:v>
                </c:pt>
                <c:pt idx="10284">
                  <c:v>7497548.9337967411</c:v>
                </c:pt>
                <c:pt idx="10285">
                  <c:v>7497446.2151093381</c:v>
                </c:pt>
                <c:pt idx="10286">
                  <c:v>7497649.8582808925</c:v>
                </c:pt>
                <c:pt idx="10287">
                  <c:v>7497547.8754816446</c:v>
                </c:pt>
                <c:pt idx="10288">
                  <c:v>7497955.7522117468</c:v>
                </c:pt>
                <c:pt idx="10289">
                  <c:v>7497242.0228579249</c:v>
                </c:pt>
                <c:pt idx="10290">
                  <c:v>7497241.9936597869</c:v>
                </c:pt>
                <c:pt idx="10291">
                  <c:v>7497089.3824851438</c:v>
                </c:pt>
                <c:pt idx="10292">
                  <c:v>7497140.2701383736</c:v>
                </c:pt>
                <c:pt idx="10293">
                  <c:v>7497802.7489074748</c:v>
                </c:pt>
                <c:pt idx="10294">
                  <c:v>7497601.1917911991</c:v>
                </c:pt>
                <c:pt idx="10295">
                  <c:v>7497549.6981066493</c:v>
                </c:pt>
                <c:pt idx="10296">
                  <c:v>7497089.4926487189</c:v>
                </c:pt>
                <c:pt idx="10297">
                  <c:v>7497601.3620309141</c:v>
                </c:pt>
                <c:pt idx="10298">
                  <c:v>7497191.6727490788</c:v>
                </c:pt>
                <c:pt idx="10299">
                  <c:v>7497808.2948994059</c:v>
                </c:pt>
                <c:pt idx="10300">
                  <c:v>7497550.7399876593</c:v>
                </c:pt>
                <c:pt idx="10301">
                  <c:v>7497190.9350397428</c:v>
                </c:pt>
                <c:pt idx="10302">
                  <c:v>7497294.1013658224</c:v>
                </c:pt>
                <c:pt idx="10303">
                  <c:v>7497705.5610550493</c:v>
                </c:pt>
                <c:pt idx="10304">
                  <c:v>7497294.1995947016</c:v>
                </c:pt>
                <c:pt idx="10305">
                  <c:v>7496936.2135674087</c:v>
                </c:pt>
                <c:pt idx="10306">
                  <c:v>7496987.1044155201</c:v>
                </c:pt>
                <c:pt idx="10307">
                  <c:v>7497397.0154596316</c:v>
                </c:pt>
                <c:pt idx="10308">
                  <c:v>7497343.8168999944</c:v>
                </c:pt>
                <c:pt idx="10309">
                  <c:v>7496834.3196048485</c:v>
                </c:pt>
                <c:pt idx="10310">
                  <c:v>7496834.1496247798</c:v>
                </c:pt>
                <c:pt idx="10311">
                  <c:v>7497496.7742950153</c:v>
                </c:pt>
                <c:pt idx="10312">
                  <c:v>7496783.3575909473</c:v>
                </c:pt>
                <c:pt idx="10313">
                  <c:v>7496834.0808883738</c:v>
                </c:pt>
                <c:pt idx="10314">
                  <c:v>7496884.975152405</c:v>
                </c:pt>
                <c:pt idx="10315">
                  <c:v>7496935.9376397533</c:v>
                </c:pt>
                <c:pt idx="10316">
                  <c:v>7497192.415349016</c:v>
                </c:pt>
                <c:pt idx="10317">
                  <c:v>7497037.8834582223</c:v>
                </c:pt>
                <c:pt idx="10318">
                  <c:v>7497190.8442586288</c:v>
                </c:pt>
                <c:pt idx="10319">
                  <c:v>7497192.5378749557</c:v>
                </c:pt>
                <c:pt idx="10320">
                  <c:v>7497347.1700620502</c:v>
                </c:pt>
                <c:pt idx="10321">
                  <c:v>7497346.3248675847</c:v>
                </c:pt>
                <c:pt idx="10322">
                  <c:v>7496834.6260773195</c:v>
                </c:pt>
                <c:pt idx="10323">
                  <c:v>7496681.192770279</c:v>
                </c:pt>
                <c:pt idx="10324">
                  <c:v>7496681.1228707004</c:v>
                </c:pt>
                <c:pt idx="10325">
                  <c:v>7497292.8067389932</c:v>
                </c:pt>
                <c:pt idx="10326">
                  <c:v>7497604.9379386436</c:v>
                </c:pt>
                <c:pt idx="10327">
                  <c:v>7496732.4618792403</c:v>
                </c:pt>
                <c:pt idx="10328">
                  <c:v>7497090.2884624349</c:v>
                </c:pt>
                <c:pt idx="10329">
                  <c:v>7496732.5381788546</c:v>
                </c:pt>
                <c:pt idx="10330">
                  <c:v>7497039.0796045754</c:v>
                </c:pt>
                <c:pt idx="10331">
                  <c:v>7496834.6690130178</c:v>
                </c:pt>
                <c:pt idx="10332">
                  <c:v>7496680.9721813537</c:v>
                </c:pt>
                <c:pt idx="10333">
                  <c:v>7496732.5793788219</c:v>
                </c:pt>
                <c:pt idx="10334">
                  <c:v>7496681.4267333606</c:v>
                </c:pt>
                <c:pt idx="10335">
                  <c:v>7496884.8951222189</c:v>
                </c:pt>
                <c:pt idx="10336">
                  <c:v>7497347.7931411443</c:v>
                </c:pt>
                <c:pt idx="10337">
                  <c:v>7496834.7192837624</c:v>
                </c:pt>
                <c:pt idx="10338">
                  <c:v>7496935.8775730245</c:v>
                </c:pt>
                <c:pt idx="10339">
                  <c:v>7496782.9253294226</c:v>
                </c:pt>
                <c:pt idx="10340">
                  <c:v>7497241.8008708581</c:v>
                </c:pt>
                <c:pt idx="10341">
                  <c:v>7496936.8386223819</c:v>
                </c:pt>
                <c:pt idx="10342">
                  <c:v>7496936.9124804772</c:v>
                </c:pt>
                <c:pt idx="10343">
                  <c:v>7496528.2315675672</c:v>
                </c:pt>
                <c:pt idx="10344">
                  <c:v>7496834.7718083523</c:v>
                </c:pt>
                <c:pt idx="10345">
                  <c:v>7496477.2032094775</c:v>
                </c:pt>
                <c:pt idx="10346">
                  <c:v>7497037.8414199734</c:v>
                </c:pt>
                <c:pt idx="10347">
                  <c:v>7496680.9547511013</c:v>
                </c:pt>
                <c:pt idx="10348">
                  <c:v>7497192.7919539483</c:v>
                </c:pt>
                <c:pt idx="10349">
                  <c:v>7496528.2633333057</c:v>
                </c:pt>
                <c:pt idx="10350">
                  <c:v>7497141.4966023425</c:v>
                </c:pt>
                <c:pt idx="10351">
                  <c:v>7496579.4271745179</c:v>
                </c:pt>
                <c:pt idx="10352">
                  <c:v>7496630.0088387532</c:v>
                </c:pt>
                <c:pt idx="10353">
                  <c:v>7496528.0666904086</c:v>
                </c:pt>
                <c:pt idx="10354">
                  <c:v>7497244.1005518595</c:v>
                </c:pt>
                <c:pt idx="10355">
                  <c:v>7496578.9940439407</c:v>
                </c:pt>
                <c:pt idx="10356">
                  <c:v>7496477.3304329682</c:v>
                </c:pt>
                <c:pt idx="10357">
                  <c:v>7496579.3894843804</c:v>
                </c:pt>
                <c:pt idx="10358">
                  <c:v>7497090.1390492385</c:v>
                </c:pt>
                <c:pt idx="10359">
                  <c:v>7496579.3546420531</c:v>
                </c:pt>
                <c:pt idx="10360">
                  <c:v>7497502.110412132</c:v>
                </c:pt>
                <c:pt idx="10361">
                  <c:v>7497141.3546048868</c:v>
                </c:pt>
                <c:pt idx="10362">
                  <c:v>7496681.5215351768</c:v>
                </c:pt>
                <c:pt idx="10363">
                  <c:v>7496680.939474022</c:v>
                </c:pt>
                <c:pt idx="10364">
                  <c:v>7496987.9596154988</c:v>
                </c:pt>
                <c:pt idx="10365">
                  <c:v>7496834.5918178223</c:v>
                </c:pt>
                <c:pt idx="10366">
                  <c:v>7496885.6879012538</c:v>
                </c:pt>
                <c:pt idx="10367">
                  <c:v>7497397.3995379666</c:v>
                </c:pt>
                <c:pt idx="10368">
                  <c:v>7496528.1577306539</c:v>
                </c:pt>
                <c:pt idx="10369">
                  <c:v>7497346.5941691119</c:v>
                </c:pt>
                <c:pt idx="10370">
                  <c:v>7496834.6376137976</c:v>
                </c:pt>
                <c:pt idx="10371">
                  <c:v>7496731.9167584563</c:v>
                </c:pt>
                <c:pt idx="10372">
                  <c:v>7496579.0877895663</c:v>
                </c:pt>
                <c:pt idx="10373">
                  <c:v>7496732.4726016633</c:v>
                </c:pt>
                <c:pt idx="10374">
                  <c:v>7496477.0398905734</c:v>
                </c:pt>
                <c:pt idx="10375">
                  <c:v>7497038.8612552453</c:v>
                </c:pt>
                <c:pt idx="10376">
                  <c:v>7497140.9285547491</c:v>
                </c:pt>
                <c:pt idx="10377">
                  <c:v>7497655.7255117027</c:v>
                </c:pt>
                <c:pt idx="10378">
                  <c:v>7496579.0304256072</c:v>
                </c:pt>
                <c:pt idx="10379">
                  <c:v>7496782.9017922916</c:v>
                </c:pt>
                <c:pt idx="10380">
                  <c:v>7497550.9860307649</c:v>
                </c:pt>
                <c:pt idx="10381">
                  <c:v>7497088.8082146943</c:v>
                </c:pt>
                <c:pt idx="10382">
                  <c:v>7496528.2812063526</c:v>
                </c:pt>
                <c:pt idx="10383">
                  <c:v>7497396.697049493</c:v>
                </c:pt>
                <c:pt idx="10384">
                  <c:v>7496782.9122837521</c:v>
                </c:pt>
                <c:pt idx="10385">
                  <c:v>7497602.6061711879</c:v>
                </c:pt>
                <c:pt idx="10386">
                  <c:v>7497396.538822189</c:v>
                </c:pt>
                <c:pt idx="10387">
                  <c:v>7496578.9901420334</c:v>
                </c:pt>
                <c:pt idx="10388">
                  <c:v>7497654.2572531402</c:v>
                </c:pt>
                <c:pt idx="10389">
                  <c:v>7496681.3620647239</c:v>
                </c:pt>
                <c:pt idx="10390">
                  <c:v>7496732.4232909624</c:v>
                </c:pt>
                <c:pt idx="10391">
                  <c:v>7497396.3929184256</c:v>
                </c:pt>
                <c:pt idx="10392">
                  <c:v>7496528.0874503488</c:v>
                </c:pt>
                <c:pt idx="10393">
                  <c:v>7497550.1402362585</c:v>
                </c:pt>
                <c:pt idx="10394">
                  <c:v>7497243.0722786067</c:v>
                </c:pt>
                <c:pt idx="10395">
                  <c:v>7496681.3276261371</c:v>
                </c:pt>
                <c:pt idx="10396">
                  <c:v>7496987.514560461</c:v>
                </c:pt>
                <c:pt idx="10397">
                  <c:v>7496579.1459698593</c:v>
                </c:pt>
                <c:pt idx="10398">
                  <c:v>7497602.5649928851</c:v>
                </c:pt>
                <c:pt idx="10399">
                  <c:v>7497549.8135194154</c:v>
                </c:pt>
                <c:pt idx="10400">
                  <c:v>7496731.9270395413</c:v>
                </c:pt>
                <c:pt idx="10401">
                  <c:v>7497191.7570972731</c:v>
                </c:pt>
                <c:pt idx="10402">
                  <c:v>7496578.9745552465</c:v>
                </c:pt>
                <c:pt idx="10403">
                  <c:v>7496630.1743073193</c:v>
                </c:pt>
                <c:pt idx="10404">
                  <c:v>7496986.8320879946</c:v>
                </c:pt>
                <c:pt idx="10405">
                  <c:v>7496579.2088211225</c:v>
                </c:pt>
                <c:pt idx="10406">
                  <c:v>7496935.8500881633</c:v>
                </c:pt>
                <c:pt idx="10407">
                  <c:v>7496528.0580923725</c:v>
                </c:pt>
                <c:pt idx="10408">
                  <c:v>7496884.881426421</c:v>
                </c:pt>
                <c:pt idx="10409">
                  <c:v>7496884.8689736938</c:v>
                </c:pt>
                <c:pt idx="10410">
                  <c:v>7497191.6887961272</c:v>
                </c:pt>
                <c:pt idx="10411">
                  <c:v>7497038.5486418791</c:v>
                </c:pt>
                <c:pt idx="10412">
                  <c:v>7497037.8178913733</c:v>
                </c:pt>
                <c:pt idx="10413">
                  <c:v>7497600.9388665045</c:v>
                </c:pt>
                <c:pt idx="10414">
                  <c:v>7496578.9604195748</c:v>
                </c:pt>
                <c:pt idx="10415">
                  <c:v>7497344.9555820758</c:v>
                </c:pt>
                <c:pt idx="10416">
                  <c:v>7496629.9431604622</c:v>
                </c:pt>
                <c:pt idx="10417">
                  <c:v>7497757.5545717543</c:v>
                </c:pt>
                <c:pt idx="10418">
                  <c:v>7496579.1114152065</c:v>
                </c:pt>
                <c:pt idx="10419">
                  <c:v>7497447.1371589433</c:v>
                </c:pt>
                <c:pt idx="10420">
                  <c:v>7497601.2497344222</c:v>
                </c:pt>
                <c:pt idx="10421">
                  <c:v>7496528.0114068547</c:v>
                </c:pt>
                <c:pt idx="10422">
                  <c:v>7497654.1576896952</c:v>
                </c:pt>
                <c:pt idx="10423">
                  <c:v>7497652.8650318524</c:v>
                </c:pt>
                <c:pt idx="10424">
                  <c:v>7497600.7695965478</c:v>
                </c:pt>
                <c:pt idx="10425">
                  <c:v>7497549.6198305376</c:v>
                </c:pt>
                <c:pt idx="10426">
                  <c:v>7497705.8247371046</c:v>
                </c:pt>
                <c:pt idx="10427">
                  <c:v>7497601.410733805</c:v>
                </c:pt>
                <c:pt idx="10428">
                  <c:v>7497549.9151564185</c:v>
                </c:pt>
                <c:pt idx="10429">
                  <c:v>7497191.8104901761</c:v>
                </c:pt>
                <c:pt idx="10430">
                  <c:v>7496528.2398761092</c:v>
                </c:pt>
                <c:pt idx="10431">
                  <c:v>7497396.2373591186</c:v>
                </c:pt>
                <c:pt idx="10432">
                  <c:v>7496833.8591046128</c:v>
                </c:pt>
                <c:pt idx="10433">
                  <c:v>7496732.3811820941</c:v>
                </c:pt>
                <c:pt idx="10434">
                  <c:v>7496477.0155654242</c:v>
                </c:pt>
                <c:pt idx="10435">
                  <c:v>7496579.2964846175</c:v>
                </c:pt>
                <c:pt idx="10436">
                  <c:v>7496579.265472007</c:v>
                </c:pt>
                <c:pt idx="10437">
                  <c:v>7496426.0654063355</c:v>
                </c:pt>
                <c:pt idx="10438">
                  <c:v>7496834.4763481924</c:v>
                </c:pt>
                <c:pt idx="10439">
                  <c:v>7497038.6360828308</c:v>
                </c:pt>
                <c:pt idx="10440">
                  <c:v>7496527.9454131098</c:v>
                </c:pt>
                <c:pt idx="10441">
                  <c:v>7496324.0488472488</c:v>
                </c:pt>
                <c:pt idx="10442">
                  <c:v>7496476.9694787711</c:v>
                </c:pt>
                <c:pt idx="10443">
                  <c:v>7497294.1297820779</c:v>
                </c:pt>
                <c:pt idx="10444">
                  <c:v>7496987.6934654694</c:v>
                </c:pt>
                <c:pt idx="10445">
                  <c:v>7496987.5894660614</c:v>
                </c:pt>
                <c:pt idx="10446">
                  <c:v>7497397.2170423968</c:v>
                </c:pt>
                <c:pt idx="10447">
                  <c:v>7497397.0573284943</c:v>
                </c:pt>
                <c:pt idx="10448">
                  <c:v>7496630.4211000642</c:v>
                </c:pt>
                <c:pt idx="10449">
                  <c:v>7497345.4663520874</c:v>
                </c:pt>
                <c:pt idx="10450">
                  <c:v>7496323.9963941658</c:v>
                </c:pt>
                <c:pt idx="10451">
                  <c:v>7496681.4511170434</c:v>
                </c:pt>
                <c:pt idx="10452">
                  <c:v>7496834.5145359468</c:v>
                </c:pt>
                <c:pt idx="10453">
                  <c:v>7497397.8206140948</c:v>
                </c:pt>
                <c:pt idx="10454">
                  <c:v>7497243.3432435812</c:v>
                </c:pt>
                <c:pt idx="10455">
                  <c:v>7497295.3888356145</c:v>
                </c:pt>
                <c:pt idx="10456">
                  <c:v>7496273.1353325071</c:v>
                </c:pt>
                <c:pt idx="10457">
                  <c:v>7497090.0398613373</c:v>
                </c:pt>
                <c:pt idx="10458">
                  <c:v>7496273.0155795608</c:v>
                </c:pt>
                <c:pt idx="10459">
                  <c:v>7496426.3077352783</c:v>
                </c:pt>
                <c:pt idx="10460">
                  <c:v>7497090.2370578507</c:v>
                </c:pt>
                <c:pt idx="10461">
                  <c:v>7496834.7596439347</c:v>
                </c:pt>
                <c:pt idx="10462">
                  <c:v>7496171.1752246488</c:v>
                </c:pt>
                <c:pt idx="10463">
                  <c:v>7496426.4036833439</c:v>
                </c:pt>
                <c:pt idx="10464">
                  <c:v>7496273.2895949939</c:v>
                </c:pt>
                <c:pt idx="10465">
                  <c:v>7496680.8477970269</c:v>
                </c:pt>
                <c:pt idx="10466">
                  <c:v>7496936.8832856659</c:v>
                </c:pt>
                <c:pt idx="10467">
                  <c:v>7496477.4316526754</c:v>
                </c:pt>
                <c:pt idx="10468">
                  <c:v>7496222.1097103525</c:v>
                </c:pt>
                <c:pt idx="10469">
                  <c:v>7496171.2676357096</c:v>
                </c:pt>
                <c:pt idx="10470">
                  <c:v>7496272.957013052</c:v>
                </c:pt>
                <c:pt idx="10471">
                  <c:v>7496323.9423280936</c:v>
                </c:pt>
                <c:pt idx="10472">
                  <c:v>7496426.468732873</c:v>
                </c:pt>
                <c:pt idx="10473">
                  <c:v>7496528.5755764637</c:v>
                </c:pt>
                <c:pt idx="10474">
                  <c:v>7496018.2202265449</c:v>
                </c:pt>
                <c:pt idx="10475">
                  <c:v>7496835.7644164991</c:v>
                </c:pt>
                <c:pt idx="10476">
                  <c:v>7496323.9168046704</c:v>
                </c:pt>
                <c:pt idx="10477">
                  <c:v>7496426.6248890348</c:v>
                </c:pt>
                <c:pt idx="10478">
                  <c:v>7496068.9909616066</c:v>
                </c:pt>
                <c:pt idx="10479">
                  <c:v>7496069.367293641</c:v>
                </c:pt>
                <c:pt idx="10480">
                  <c:v>7496835.6123333331</c:v>
                </c:pt>
                <c:pt idx="10481">
                  <c:v>7496476.8593027322</c:v>
                </c:pt>
                <c:pt idx="10482">
                  <c:v>7496324.679791362</c:v>
                </c:pt>
                <c:pt idx="10483">
                  <c:v>7496940.05613368</c:v>
                </c:pt>
                <c:pt idx="10484">
                  <c:v>7496888.4102549786</c:v>
                </c:pt>
                <c:pt idx="10485">
                  <c:v>7496579.9735619854</c:v>
                </c:pt>
                <c:pt idx="10486">
                  <c:v>7496119.9464991018</c:v>
                </c:pt>
                <c:pt idx="10487">
                  <c:v>7496272.8920975141</c:v>
                </c:pt>
                <c:pt idx="10488">
                  <c:v>7496631.9029732496</c:v>
                </c:pt>
                <c:pt idx="10489">
                  <c:v>7496324.9140178403</c:v>
                </c:pt>
                <c:pt idx="10490">
                  <c:v>7495712.2743485002</c:v>
                </c:pt>
                <c:pt idx="10491">
                  <c:v>7495915.9762380393</c:v>
                </c:pt>
                <c:pt idx="10492">
                  <c:v>7495813.9951988161</c:v>
                </c:pt>
                <c:pt idx="10493">
                  <c:v>7496018.7470159568</c:v>
                </c:pt>
                <c:pt idx="10494">
                  <c:v>7496119.9048584709</c:v>
                </c:pt>
                <c:pt idx="10495">
                  <c:v>7496634.7099821102</c:v>
                </c:pt>
                <c:pt idx="10496">
                  <c:v>7495763.4213038413</c:v>
                </c:pt>
                <c:pt idx="10497">
                  <c:v>7495661.0378393186</c:v>
                </c:pt>
                <c:pt idx="10498">
                  <c:v>7495814.545561525</c:v>
                </c:pt>
                <c:pt idx="10499">
                  <c:v>7495865.5779846823</c:v>
                </c:pt>
                <c:pt idx="10500">
                  <c:v>7496120.9955698438</c:v>
                </c:pt>
                <c:pt idx="10501">
                  <c:v>7495559.2569884928</c:v>
                </c:pt>
                <c:pt idx="10502">
                  <c:v>7496121.4971848838</c:v>
                </c:pt>
                <c:pt idx="10503">
                  <c:v>7495968.084677496</c:v>
                </c:pt>
                <c:pt idx="10504">
                  <c:v>7496224.3842926165</c:v>
                </c:pt>
                <c:pt idx="10505">
                  <c:v>7495610.0289676022</c:v>
                </c:pt>
                <c:pt idx="10506">
                  <c:v>7495814.8744344627</c:v>
                </c:pt>
                <c:pt idx="10507">
                  <c:v>7495406.1044142572</c:v>
                </c:pt>
                <c:pt idx="10508">
                  <c:v>7495355.4189288244</c:v>
                </c:pt>
                <c:pt idx="10509">
                  <c:v>7496071.8061465556</c:v>
                </c:pt>
                <c:pt idx="10510">
                  <c:v>7495864.9105505124</c:v>
                </c:pt>
                <c:pt idx="10511">
                  <c:v>7495609.9760390092</c:v>
                </c:pt>
                <c:pt idx="10512">
                  <c:v>7496329.3543482553</c:v>
                </c:pt>
                <c:pt idx="10513">
                  <c:v>7495253.5160819748</c:v>
                </c:pt>
                <c:pt idx="10514">
                  <c:v>7495508.8264852976</c:v>
                </c:pt>
                <c:pt idx="10515">
                  <c:v>7495253.3375698263</c:v>
                </c:pt>
                <c:pt idx="10516">
                  <c:v>7495151.1968163736</c:v>
                </c:pt>
                <c:pt idx="10517">
                  <c:v>7496022.0246286467</c:v>
                </c:pt>
                <c:pt idx="10518">
                  <c:v>7495662.3875127835</c:v>
                </c:pt>
                <c:pt idx="10519">
                  <c:v>7495253.0507535329</c:v>
                </c:pt>
                <c:pt idx="10520">
                  <c:v>7495100.1119305305</c:v>
                </c:pt>
                <c:pt idx="10521">
                  <c:v>7495406.0052182237</c:v>
                </c:pt>
                <c:pt idx="10522">
                  <c:v>7494998.4122792352</c:v>
                </c:pt>
                <c:pt idx="10523">
                  <c:v>7495407.1955618681</c:v>
                </c:pt>
                <c:pt idx="10524">
                  <c:v>7495509.6487303097</c:v>
                </c:pt>
                <c:pt idx="10525">
                  <c:v>7495663.2199118817</c:v>
                </c:pt>
                <c:pt idx="10526">
                  <c:v>7494998.1563633149</c:v>
                </c:pt>
                <c:pt idx="10527">
                  <c:v>7495612.0708204685</c:v>
                </c:pt>
                <c:pt idx="10528">
                  <c:v>7494998.2358628102</c:v>
                </c:pt>
                <c:pt idx="10529">
                  <c:v>7495817.3877249509</c:v>
                </c:pt>
                <c:pt idx="10530">
                  <c:v>7494998.556714532</c:v>
                </c:pt>
                <c:pt idx="10531">
                  <c:v>7494998.1044550585</c:v>
                </c:pt>
                <c:pt idx="10532">
                  <c:v>7495558.9415984619</c:v>
                </c:pt>
                <c:pt idx="10533">
                  <c:v>7495100.8402656512</c:v>
                </c:pt>
                <c:pt idx="10534">
                  <c:v>7494845.3352671787</c:v>
                </c:pt>
                <c:pt idx="10535">
                  <c:v>7495405.9776803404</c:v>
                </c:pt>
                <c:pt idx="10536">
                  <c:v>7494845.1903262371</c:v>
                </c:pt>
                <c:pt idx="10537">
                  <c:v>7494692.3988302313</c:v>
                </c:pt>
                <c:pt idx="10538">
                  <c:v>7494998.7774892636</c:v>
                </c:pt>
                <c:pt idx="10539">
                  <c:v>7494845.5865302831</c:v>
                </c:pt>
                <c:pt idx="10540">
                  <c:v>7494845.6579224654</c:v>
                </c:pt>
                <c:pt idx="10541">
                  <c:v>7495253.0040062647</c:v>
                </c:pt>
                <c:pt idx="10542">
                  <c:v>7494794.1483546132</c:v>
                </c:pt>
                <c:pt idx="10543">
                  <c:v>7494743.5044137472</c:v>
                </c:pt>
                <c:pt idx="10544">
                  <c:v>7494794.274824338</c:v>
                </c:pt>
                <c:pt idx="10545">
                  <c:v>7495203.2784384154</c:v>
                </c:pt>
                <c:pt idx="10546">
                  <c:v>7495152.1827028086</c:v>
                </c:pt>
                <c:pt idx="10547">
                  <c:v>7494692.4785511382</c:v>
                </c:pt>
                <c:pt idx="10548">
                  <c:v>7495767.6146505624</c:v>
                </c:pt>
                <c:pt idx="10549">
                  <c:v>7494692.3111440931</c:v>
                </c:pt>
                <c:pt idx="10550">
                  <c:v>7495049.9411961148</c:v>
                </c:pt>
                <c:pt idx="10551">
                  <c:v>7495101.0881558312</c:v>
                </c:pt>
                <c:pt idx="10552">
                  <c:v>7494641.3415387804</c:v>
                </c:pt>
                <c:pt idx="10553">
                  <c:v>7495407.8973564534</c:v>
                </c:pt>
                <c:pt idx="10554">
                  <c:v>7495101.0068270592</c:v>
                </c:pt>
                <c:pt idx="10555">
                  <c:v>7494947.0769998124</c:v>
                </c:pt>
                <c:pt idx="10556">
                  <c:v>7494692.2795066684</c:v>
                </c:pt>
                <c:pt idx="10557">
                  <c:v>7495459.1897976603</c:v>
                </c:pt>
                <c:pt idx="10558">
                  <c:v>7495354.967843052</c:v>
                </c:pt>
                <c:pt idx="10559">
                  <c:v>7495356.4797482472</c:v>
                </c:pt>
                <c:pt idx="10560">
                  <c:v>7494743.2441580128</c:v>
                </c:pt>
                <c:pt idx="10561">
                  <c:v>7494743.2159236819</c:v>
                </c:pt>
                <c:pt idx="10562">
                  <c:v>7494845.108987974</c:v>
                </c:pt>
                <c:pt idx="10563">
                  <c:v>7494794.6084945025</c:v>
                </c:pt>
                <c:pt idx="10564">
                  <c:v>7495612.7450884152</c:v>
                </c:pt>
                <c:pt idx="10565">
                  <c:v>7494896.6719156802</c:v>
                </c:pt>
                <c:pt idx="10566">
                  <c:v>7495254.2516396223</c:v>
                </c:pt>
                <c:pt idx="10567">
                  <c:v>7495921.224112724</c:v>
                </c:pt>
                <c:pt idx="10568">
                  <c:v>7494947.7092391951</c:v>
                </c:pt>
                <c:pt idx="10569">
                  <c:v>7495049.8624272384</c:v>
                </c:pt>
                <c:pt idx="10570">
                  <c:v>7494641.3880707296</c:v>
                </c:pt>
                <c:pt idx="10571">
                  <c:v>7495561.3281908268</c:v>
                </c:pt>
                <c:pt idx="10572">
                  <c:v>7494692.4619685104</c:v>
                </c:pt>
                <c:pt idx="10573">
                  <c:v>7494692.3534734612</c:v>
                </c:pt>
                <c:pt idx="10574">
                  <c:v>7494692.4337272178</c:v>
                </c:pt>
                <c:pt idx="10575">
                  <c:v>7495509.7233455032</c:v>
                </c:pt>
                <c:pt idx="10576">
                  <c:v>7495100.0358261261</c:v>
                </c:pt>
                <c:pt idx="10577">
                  <c:v>7495611.9973455416</c:v>
                </c:pt>
                <c:pt idx="10578">
                  <c:v>7494794.5329394722</c:v>
                </c:pt>
                <c:pt idx="10579">
                  <c:v>7495202.0159465009</c:v>
                </c:pt>
                <c:pt idx="10580">
                  <c:v>7494794.1215263065</c:v>
                </c:pt>
                <c:pt idx="10581">
                  <c:v>7494896.6603391059</c:v>
                </c:pt>
                <c:pt idx="10582">
                  <c:v>7494794.561238504</c:v>
                </c:pt>
                <c:pt idx="10583">
                  <c:v>7495972.1778904116</c:v>
                </c:pt>
                <c:pt idx="10584">
                  <c:v>7494947.0814851904</c:v>
                </c:pt>
                <c:pt idx="10585">
                  <c:v>7495609.9318769891</c:v>
                </c:pt>
                <c:pt idx="10586">
                  <c:v>7495049.055595004</c:v>
                </c:pt>
                <c:pt idx="10587">
                  <c:v>7494896.5833328869</c:v>
                </c:pt>
                <c:pt idx="10588">
                  <c:v>7494743.1568442164</c:v>
                </c:pt>
                <c:pt idx="10589">
                  <c:v>7495151.0378168467</c:v>
                </c:pt>
                <c:pt idx="10590">
                  <c:v>7495558.9408660103</c:v>
                </c:pt>
                <c:pt idx="10591">
                  <c:v>7494743.1778646475</c:v>
                </c:pt>
                <c:pt idx="10592">
                  <c:v>7495509.307421796</c:v>
                </c:pt>
                <c:pt idx="10593">
                  <c:v>7494743.4733148133</c:v>
                </c:pt>
                <c:pt idx="10594">
                  <c:v>7495456.9699344607</c:v>
                </c:pt>
                <c:pt idx="10595">
                  <c:v>7495611.5494116712</c:v>
                </c:pt>
                <c:pt idx="10596">
                  <c:v>7495713.9609809853</c:v>
                </c:pt>
                <c:pt idx="10597">
                  <c:v>7495100.6725951917</c:v>
                </c:pt>
                <c:pt idx="10598">
                  <c:v>7495456.9695146251</c:v>
                </c:pt>
                <c:pt idx="10599">
                  <c:v>7494845.4868705226</c:v>
                </c:pt>
                <c:pt idx="10600">
                  <c:v>7495202.7099927058</c:v>
                </c:pt>
                <c:pt idx="10601">
                  <c:v>7495971.4677092591</c:v>
                </c:pt>
                <c:pt idx="10602">
                  <c:v>7494845.377788594</c:v>
                </c:pt>
                <c:pt idx="10603">
                  <c:v>7494947.0877194693</c:v>
                </c:pt>
                <c:pt idx="10604">
                  <c:v>7495304.8101987224</c:v>
                </c:pt>
                <c:pt idx="10605">
                  <c:v>7495868.2199405078</c:v>
                </c:pt>
                <c:pt idx="10606">
                  <c:v>7495558.9490047591</c:v>
                </c:pt>
                <c:pt idx="10607">
                  <c:v>7495764.7814834546</c:v>
                </c:pt>
                <c:pt idx="10608">
                  <c:v>7495355.008474933</c:v>
                </c:pt>
                <c:pt idx="10609">
                  <c:v>7495457.8518969771</c:v>
                </c:pt>
                <c:pt idx="10610">
                  <c:v>7495202.0410789289</c:v>
                </c:pt>
                <c:pt idx="10611">
                  <c:v>7495867.2247434147</c:v>
                </c:pt>
                <c:pt idx="10612">
                  <c:v>7495202.0511177825</c:v>
                </c:pt>
                <c:pt idx="10613">
                  <c:v>7494998.1067483565</c:v>
                </c:pt>
                <c:pt idx="10614">
                  <c:v>7494947.1504405551</c:v>
                </c:pt>
                <c:pt idx="10615">
                  <c:v>7495816.0629441459</c:v>
                </c:pt>
                <c:pt idx="10616">
                  <c:v>7495713.3768281033</c:v>
                </c:pt>
                <c:pt idx="10617">
                  <c:v>7495662.263505891</c:v>
                </c:pt>
                <c:pt idx="10618">
                  <c:v>7496021.7798862746</c:v>
                </c:pt>
                <c:pt idx="10619">
                  <c:v>7495864.9104148457</c:v>
                </c:pt>
                <c:pt idx="10620">
                  <c:v>7495202.572325333</c:v>
                </c:pt>
                <c:pt idx="10621">
                  <c:v>7495558.9709018655</c:v>
                </c:pt>
                <c:pt idx="10622">
                  <c:v>7495049.1878903564</c:v>
                </c:pt>
                <c:pt idx="10623">
                  <c:v>7495816.601709675</c:v>
                </c:pt>
                <c:pt idx="10624">
                  <c:v>7495713.3617642866</c:v>
                </c:pt>
                <c:pt idx="10625">
                  <c:v>7495406.7284580953</c:v>
                </c:pt>
                <c:pt idx="10626">
                  <c:v>7495611.0597175462</c:v>
                </c:pt>
                <c:pt idx="10627">
                  <c:v>7495815.6166525437</c:v>
                </c:pt>
                <c:pt idx="10628">
                  <c:v>7495202.0709132794</c:v>
                </c:pt>
                <c:pt idx="10629">
                  <c:v>7495100.2616771664</c:v>
                </c:pt>
                <c:pt idx="10630">
                  <c:v>7495762.923246434</c:v>
                </c:pt>
                <c:pt idx="10631">
                  <c:v>7495662.1403474547</c:v>
                </c:pt>
                <c:pt idx="10632">
                  <c:v>7495253.5598349869</c:v>
                </c:pt>
                <c:pt idx="10633">
                  <c:v>7495559.8904170683</c:v>
                </c:pt>
                <c:pt idx="10634">
                  <c:v>7495355.5866588345</c:v>
                </c:pt>
                <c:pt idx="10635">
                  <c:v>7495049.2885540919</c:v>
                </c:pt>
                <c:pt idx="10636">
                  <c:v>7495202.435431785</c:v>
                </c:pt>
                <c:pt idx="10637">
                  <c:v>7495610.9611032149</c:v>
                </c:pt>
                <c:pt idx="10638">
                  <c:v>7495202.0987930885</c:v>
                </c:pt>
                <c:pt idx="10639">
                  <c:v>7495764.6008765874</c:v>
                </c:pt>
                <c:pt idx="10640">
                  <c:v>7495151.2264622571</c:v>
                </c:pt>
                <c:pt idx="10641">
                  <c:v>7495559.8801923338</c:v>
                </c:pt>
                <c:pt idx="10642">
                  <c:v>7495711.9648106061</c:v>
                </c:pt>
                <c:pt idx="10643">
                  <c:v>7495253.1351720011</c:v>
                </c:pt>
                <c:pt idx="10644">
                  <c:v>7495202.3479763605</c:v>
                </c:pt>
                <c:pt idx="10645">
                  <c:v>7495558.9930206221</c:v>
                </c:pt>
                <c:pt idx="10646">
                  <c:v>7495762.9515841315</c:v>
                </c:pt>
                <c:pt idx="10647">
                  <c:v>7495508.0035411967</c:v>
                </c:pt>
                <c:pt idx="10648">
                  <c:v>7495202.2947136322</c:v>
                </c:pt>
                <c:pt idx="10649">
                  <c:v>7495151.3785512913</c:v>
                </c:pt>
                <c:pt idx="10650">
                  <c:v>7495508.0034599872</c:v>
                </c:pt>
                <c:pt idx="10651">
                  <c:v>7495304.4764782377</c:v>
                </c:pt>
                <c:pt idx="10652">
                  <c:v>7495253.1852127202</c:v>
                </c:pt>
                <c:pt idx="10653">
                  <c:v>7495202.3185555022</c:v>
                </c:pt>
                <c:pt idx="10654">
                  <c:v>7495253.0726174666</c:v>
                </c:pt>
                <c:pt idx="10655">
                  <c:v>7495609.9879663344</c:v>
                </c:pt>
                <c:pt idx="10656">
                  <c:v>7496073.9014382279</c:v>
                </c:pt>
                <c:pt idx="10657">
                  <c:v>7495304.0841101194</c:v>
                </c:pt>
                <c:pt idx="10658">
                  <c:v>7495304.3879438285</c:v>
                </c:pt>
                <c:pt idx="10659">
                  <c:v>7495661.9342606058</c:v>
                </c:pt>
                <c:pt idx="10660">
                  <c:v>7495559.0015502302</c:v>
                </c:pt>
                <c:pt idx="10661">
                  <c:v>7495304.1506842077</c:v>
                </c:pt>
                <c:pt idx="10662">
                  <c:v>7496021.0541732479</c:v>
                </c:pt>
                <c:pt idx="10663">
                  <c:v>7495202.2375444537</c:v>
                </c:pt>
                <c:pt idx="10664">
                  <c:v>7495711.9636599254</c:v>
                </c:pt>
                <c:pt idx="10665">
                  <c:v>7496022.2484622216</c:v>
                </c:pt>
                <c:pt idx="10666">
                  <c:v>7496021.6350704217</c:v>
                </c:pt>
                <c:pt idx="10667">
                  <c:v>7495610.7909633359</c:v>
                </c:pt>
                <c:pt idx="10668">
                  <c:v>7495866.9582101339</c:v>
                </c:pt>
                <c:pt idx="10669">
                  <c:v>7495815.6835107384</c:v>
                </c:pt>
                <c:pt idx="10670">
                  <c:v>7495406.4274882739</c:v>
                </c:pt>
                <c:pt idx="10671">
                  <c:v>7495559.63034862</c:v>
                </c:pt>
                <c:pt idx="10672">
                  <c:v>7495406.4865321638</c:v>
                </c:pt>
                <c:pt idx="10673">
                  <c:v>7495406.0433245292</c:v>
                </c:pt>
                <c:pt idx="10674">
                  <c:v>7495970.0327921687</c:v>
                </c:pt>
                <c:pt idx="10675">
                  <c:v>7495355.1956044473</c:v>
                </c:pt>
                <c:pt idx="10676">
                  <c:v>7495610.6695720907</c:v>
                </c:pt>
                <c:pt idx="10677">
                  <c:v>7495508.5835586013</c:v>
                </c:pt>
                <c:pt idx="10678">
                  <c:v>7495661.7167654224</c:v>
                </c:pt>
                <c:pt idx="10679">
                  <c:v>7495508.4406914478</c:v>
                </c:pt>
                <c:pt idx="10680">
                  <c:v>7495763.9866691204</c:v>
                </c:pt>
                <c:pt idx="10681">
                  <c:v>7495815.4032230489</c:v>
                </c:pt>
                <c:pt idx="10682">
                  <c:v>7495457.1579047246</c:v>
                </c:pt>
                <c:pt idx="10683">
                  <c:v>7495508.5023274515</c:v>
                </c:pt>
                <c:pt idx="10684">
                  <c:v>7495457.0270713726</c:v>
                </c:pt>
                <c:pt idx="10685">
                  <c:v>7496068.8932557497</c:v>
                </c:pt>
                <c:pt idx="10686">
                  <c:v>7495711.9712589886</c:v>
                </c:pt>
                <c:pt idx="10687">
                  <c:v>7495966.9131118879</c:v>
                </c:pt>
                <c:pt idx="10688">
                  <c:v>7495457.4082219675</c:v>
                </c:pt>
                <c:pt idx="10689">
                  <c:v>7495815.0568869077</c:v>
                </c:pt>
                <c:pt idx="10690">
                  <c:v>7496017.9015343655</c:v>
                </c:pt>
                <c:pt idx="10691">
                  <c:v>7495406.088428881</c:v>
                </c:pt>
                <c:pt idx="10692">
                  <c:v>7495457.1056545489</c:v>
                </c:pt>
                <c:pt idx="10693">
                  <c:v>7496124.14828871</c:v>
                </c:pt>
                <c:pt idx="10694">
                  <c:v>7495864.9316835562</c:v>
                </c:pt>
                <c:pt idx="10695">
                  <c:v>7495661.6939539816</c:v>
                </c:pt>
                <c:pt idx="10696">
                  <c:v>7495457.2752481466</c:v>
                </c:pt>
                <c:pt idx="10697">
                  <c:v>7495917.3636681829</c:v>
                </c:pt>
                <c:pt idx="10698">
                  <c:v>7495968.7500535678</c:v>
                </c:pt>
                <c:pt idx="10699">
                  <c:v>7495969.0355658727</c:v>
                </c:pt>
                <c:pt idx="10700">
                  <c:v>7495915.9174797265</c:v>
                </c:pt>
                <c:pt idx="10701">
                  <c:v>7495866.1251216428</c:v>
                </c:pt>
                <c:pt idx="10702">
                  <c:v>7495508.0124196364</c:v>
                </c:pt>
                <c:pt idx="10703">
                  <c:v>7495763.7297964767</c:v>
                </c:pt>
                <c:pt idx="10704">
                  <c:v>7495712.4950341079</c:v>
                </c:pt>
                <c:pt idx="10705">
                  <c:v>7495610.4372657537</c:v>
                </c:pt>
                <c:pt idx="10706">
                  <c:v>7495406.0531111881</c:v>
                </c:pt>
                <c:pt idx="10707">
                  <c:v>7495969.3901631348</c:v>
                </c:pt>
                <c:pt idx="10708">
                  <c:v>7495457.1510277623</c:v>
                </c:pt>
                <c:pt idx="10709">
                  <c:v>7495609.9924406093</c:v>
                </c:pt>
                <c:pt idx="10710">
                  <c:v>7495508.240917732</c:v>
                </c:pt>
                <c:pt idx="10711">
                  <c:v>7495711.9553115051</c:v>
                </c:pt>
                <c:pt idx="10712">
                  <c:v>7496175.6909188405</c:v>
                </c:pt>
                <c:pt idx="10713">
                  <c:v>7496072.4857069831</c:v>
                </c:pt>
                <c:pt idx="10714">
                  <c:v>7495457.2215409772</c:v>
                </c:pt>
                <c:pt idx="10715">
                  <c:v>7495508.3101103967</c:v>
                </c:pt>
                <c:pt idx="10716">
                  <c:v>7495457.126318017</c:v>
                </c:pt>
                <c:pt idx="10717">
                  <c:v>7495559.2806149032</c:v>
                </c:pt>
                <c:pt idx="10718">
                  <c:v>7496019.4461756358</c:v>
                </c:pt>
                <c:pt idx="10719">
                  <c:v>7495762.9408276286</c:v>
                </c:pt>
                <c:pt idx="10720">
                  <c:v>7495610.3448104141</c:v>
                </c:pt>
                <c:pt idx="10721">
                  <c:v>7495508.3300071862</c:v>
                </c:pt>
                <c:pt idx="10722">
                  <c:v>7495406.031698416</c:v>
                </c:pt>
                <c:pt idx="10723">
                  <c:v>7495917.19479883</c:v>
                </c:pt>
                <c:pt idx="10724">
                  <c:v>7495763.5504823439</c:v>
                </c:pt>
                <c:pt idx="10725">
                  <c:v>7495968.6930642668</c:v>
                </c:pt>
                <c:pt idx="10726">
                  <c:v>7495406.0873271916</c:v>
                </c:pt>
                <c:pt idx="10727">
                  <c:v>7496019.8154078759</c:v>
                </c:pt>
                <c:pt idx="10728">
                  <c:v>7495355.0469738003</c:v>
                </c:pt>
                <c:pt idx="10729">
                  <c:v>7495457.2826789366</c:v>
                </c:pt>
                <c:pt idx="10730">
                  <c:v>7495406.1991049852</c:v>
                </c:pt>
                <c:pt idx="10731">
                  <c:v>7495406.01479162</c:v>
                </c:pt>
                <c:pt idx="10732">
                  <c:v>7495762.9231359782</c:v>
                </c:pt>
                <c:pt idx="10733">
                  <c:v>7495508.3445265712</c:v>
                </c:pt>
                <c:pt idx="10734">
                  <c:v>7495304.0321913632</c:v>
                </c:pt>
                <c:pt idx="10735">
                  <c:v>7495661.5077849021</c:v>
                </c:pt>
                <c:pt idx="10736">
                  <c:v>7495918.3258371437</c:v>
                </c:pt>
                <c:pt idx="10737">
                  <c:v>7495763.7503304025</c:v>
                </c:pt>
                <c:pt idx="10738">
                  <c:v>7496019.5300418269</c:v>
                </c:pt>
                <c:pt idx="10739">
                  <c:v>7496123.9928159444</c:v>
                </c:pt>
                <c:pt idx="10740">
                  <c:v>7495661.5921501359</c:v>
                </c:pt>
                <c:pt idx="10741">
                  <c:v>7495969.8448905917</c:v>
                </c:pt>
                <c:pt idx="10742">
                  <c:v>7495711.9232363347</c:v>
                </c:pt>
                <c:pt idx="10743">
                  <c:v>7496124.5847758772</c:v>
                </c:pt>
                <c:pt idx="10744">
                  <c:v>7495406.0001570918</c:v>
                </c:pt>
                <c:pt idx="10745">
                  <c:v>7495661.5018170495</c:v>
                </c:pt>
                <c:pt idx="10746">
                  <c:v>7495712.8174532969</c:v>
                </c:pt>
                <c:pt idx="10747">
                  <c:v>7495202.0875960058</c:v>
                </c:pt>
                <c:pt idx="10748">
                  <c:v>7495304.2266707979</c:v>
                </c:pt>
                <c:pt idx="10749">
                  <c:v>7495815.4093376864</c:v>
                </c:pt>
                <c:pt idx="10750">
                  <c:v>7495253.3153536273</c:v>
                </c:pt>
                <c:pt idx="10751">
                  <c:v>7495763.8881076146</c:v>
                </c:pt>
                <c:pt idx="10752">
                  <c:v>7495763.9714872781</c:v>
                </c:pt>
                <c:pt idx="10753">
                  <c:v>7495764.1679160073</c:v>
                </c:pt>
                <c:pt idx="10754">
                  <c:v>7495457.4461650299</c:v>
                </c:pt>
                <c:pt idx="10755">
                  <c:v>7495304.0158275068</c:v>
                </c:pt>
                <c:pt idx="10756">
                  <c:v>7495253.3343836721</c:v>
                </c:pt>
                <c:pt idx="10757">
                  <c:v>7495764.0568251349</c:v>
                </c:pt>
                <c:pt idx="10758">
                  <c:v>7495202.1919691674</c:v>
                </c:pt>
                <c:pt idx="10759">
                  <c:v>7495202.2539710281</c:v>
                </c:pt>
                <c:pt idx="10760">
                  <c:v>7495304.3726271382</c:v>
                </c:pt>
                <c:pt idx="10761">
                  <c:v>7495304.0008319886</c:v>
                </c:pt>
                <c:pt idx="10762">
                  <c:v>7495355.4197418392</c:v>
                </c:pt>
                <c:pt idx="10763">
                  <c:v>7495817.362875375</c:v>
                </c:pt>
                <c:pt idx="10764">
                  <c:v>7495100.1340434421</c:v>
                </c:pt>
                <c:pt idx="10765">
                  <c:v>7495151.0357758906</c:v>
                </c:pt>
                <c:pt idx="10766">
                  <c:v>7495457.5447431952</c:v>
                </c:pt>
                <c:pt idx="10767">
                  <c:v>7495815.9076814167</c:v>
                </c:pt>
                <c:pt idx="10768">
                  <c:v>7495049.1188200591</c:v>
                </c:pt>
                <c:pt idx="10769">
                  <c:v>7495049.0659483681</c:v>
                </c:pt>
                <c:pt idx="10770">
                  <c:v>7495764.6340997834</c:v>
                </c:pt>
                <c:pt idx="10771">
                  <c:v>7495662.5103960931</c:v>
                </c:pt>
                <c:pt idx="10772">
                  <c:v>7495202.3992554778</c:v>
                </c:pt>
                <c:pt idx="10773">
                  <c:v>7495406.686263077</c:v>
                </c:pt>
                <c:pt idx="10774">
                  <c:v>7494947.290630335</c:v>
                </c:pt>
                <c:pt idx="10775">
                  <c:v>7494947.1886921935</c:v>
                </c:pt>
                <c:pt idx="10776">
                  <c:v>7495405.9489781531</c:v>
                </c:pt>
                <c:pt idx="10777">
                  <c:v>7495354.9656709321</c:v>
                </c:pt>
                <c:pt idx="10778">
                  <c:v>7494896.1709933989</c:v>
                </c:pt>
                <c:pt idx="10779">
                  <c:v>7495253.5929023055</c:v>
                </c:pt>
                <c:pt idx="10780">
                  <c:v>7495151.4842181699</c:v>
                </c:pt>
                <c:pt idx="10781">
                  <c:v>7494896.2345382571</c:v>
                </c:pt>
                <c:pt idx="10782">
                  <c:v>7494845.2188699832</c:v>
                </c:pt>
                <c:pt idx="10783">
                  <c:v>7495202.0101741692</c:v>
                </c:pt>
                <c:pt idx="10784">
                  <c:v>7495458.2629530914</c:v>
                </c:pt>
                <c:pt idx="10785">
                  <c:v>7495458.7493362818</c:v>
                </c:pt>
                <c:pt idx="10786">
                  <c:v>7494794.2807785068</c:v>
                </c:pt>
                <c:pt idx="10787">
                  <c:v>7495511.3053221274</c:v>
                </c:pt>
                <c:pt idx="10788">
                  <c:v>7495459.2388992328</c:v>
                </c:pt>
                <c:pt idx="10789">
                  <c:v>7495100.6454807594</c:v>
                </c:pt>
                <c:pt idx="10790">
                  <c:v>7495303.9619363965</c:v>
                </c:pt>
                <c:pt idx="10791">
                  <c:v>7494998.0365260961</c:v>
                </c:pt>
                <c:pt idx="10792">
                  <c:v>7494692.1169698332</c:v>
                </c:pt>
                <c:pt idx="10793">
                  <c:v>7494743.101705417</c:v>
                </c:pt>
                <c:pt idx="10794">
                  <c:v>7494794.3169930317</c:v>
                </c:pt>
                <c:pt idx="10795">
                  <c:v>7494794.078714557</c:v>
                </c:pt>
                <c:pt idx="10796">
                  <c:v>7494947.0473985393</c:v>
                </c:pt>
                <c:pt idx="10797">
                  <c:v>7495512.4368152469</c:v>
                </c:pt>
                <c:pt idx="10798">
                  <c:v>7495409.8539113319</c:v>
                </c:pt>
                <c:pt idx="10799">
                  <c:v>7495049.8123440454</c:v>
                </c:pt>
                <c:pt idx="10800">
                  <c:v>7495049.7447782038</c:v>
                </c:pt>
                <c:pt idx="10801">
                  <c:v>7494590.1737621445</c:v>
                </c:pt>
                <c:pt idx="10802">
                  <c:v>7494641.3079596544</c:v>
                </c:pt>
                <c:pt idx="10803">
                  <c:v>7494641.3853801396</c:v>
                </c:pt>
                <c:pt idx="10804">
                  <c:v>7494692.078097404</c:v>
                </c:pt>
                <c:pt idx="10805">
                  <c:v>7495049.9597892025</c:v>
                </c:pt>
                <c:pt idx="10806">
                  <c:v>7495101.2542948201</c:v>
                </c:pt>
                <c:pt idx="10807">
                  <c:v>7495099.9979474489</c:v>
                </c:pt>
                <c:pt idx="10808">
                  <c:v>7495049.0134626776</c:v>
                </c:pt>
                <c:pt idx="10809">
                  <c:v>7494845.5243012914</c:v>
                </c:pt>
                <c:pt idx="10810">
                  <c:v>7494539.1421351722</c:v>
                </c:pt>
                <c:pt idx="10811">
                  <c:v>7495050.372774533</c:v>
                </c:pt>
                <c:pt idx="10812">
                  <c:v>7494590.4075360131</c:v>
                </c:pt>
                <c:pt idx="10813">
                  <c:v>7495050.4834856661</c:v>
                </c:pt>
                <c:pt idx="10814">
                  <c:v>7494998.8776962729</c:v>
                </c:pt>
                <c:pt idx="10815">
                  <c:v>7494947.7427132353</c:v>
                </c:pt>
                <c:pt idx="10816">
                  <c:v>7494896.6915852409</c:v>
                </c:pt>
                <c:pt idx="10817">
                  <c:v>7494539.3714711415</c:v>
                </c:pt>
                <c:pt idx="10818">
                  <c:v>7494794.6031429106</c:v>
                </c:pt>
                <c:pt idx="10819">
                  <c:v>7495051.7230677214</c:v>
                </c:pt>
                <c:pt idx="10820">
                  <c:v>7494488.2807779685</c:v>
                </c:pt>
                <c:pt idx="10821">
                  <c:v>7494437.1661833869</c:v>
                </c:pt>
                <c:pt idx="10822">
                  <c:v>7494846.142695996</c:v>
                </c:pt>
                <c:pt idx="10823">
                  <c:v>7494539.1269800533</c:v>
                </c:pt>
                <c:pt idx="10824">
                  <c:v>7494998.0061924439</c:v>
                </c:pt>
                <c:pt idx="10825">
                  <c:v>7494948.8574406728</c:v>
                </c:pt>
                <c:pt idx="10826">
                  <c:v>7494743.0564149478</c:v>
                </c:pt>
                <c:pt idx="10827">
                  <c:v>7494437.1835970432</c:v>
                </c:pt>
                <c:pt idx="10828">
                  <c:v>7494437.203245231</c:v>
                </c:pt>
                <c:pt idx="10829">
                  <c:v>7494846.0371803045</c:v>
                </c:pt>
                <c:pt idx="10830">
                  <c:v>7494896.0254189996</c:v>
                </c:pt>
                <c:pt idx="10831">
                  <c:v>7494539.4750799369</c:v>
                </c:pt>
                <c:pt idx="10832">
                  <c:v>7494590.5646547433</c:v>
                </c:pt>
                <c:pt idx="10833">
                  <c:v>7494488.1007294767</c:v>
                </c:pt>
                <c:pt idx="10834">
                  <c:v>7494437.4315446047</c:v>
                </c:pt>
                <c:pt idx="10835">
                  <c:v>7494437.4552423414</c:v>
                </c:pt>
                <c:pt idx="10836">
                  <c:v>7494284.3668318465</c:v>
                </c:pt>
                <c:pt idx="10837">
                  <c:v>7494335.1217158334</c:v>
                </c:pt>
                <c:pt idx="10838">
                  <c:v>7494284.2555508176</c:v>
                </c:pt>
                <c:pt idx="10839">
                  <c:v>7494182.3372220593</c:v>
                </c:pt>
                <c:pt idx="10840">
                  <c:v>7494488.4991393238</c:v>
                </c:pt>
                <c:pt idx="10841">
                  <c:v>7494284.1342479736</c:v>
                </c:pt>
                <c:pt idx="10842">
                  <c:v>7494233.296140003</c:v>
                </c:pt>
                <c:pt idx="10843">
                  <c:v>7494488.642297212</c:v>
                </c:pt>
                <c:pt idx="10844">
                  <c:v>7494693.1109916344</c:v>
                </c:pt>
                <c:pt idx="10845">
                  <c:v>7494539.7969937492</c:v>
                </c:pt>
                <c:pt idx="10846">
                  <c:v>7494233.3848169129</c:v>
                </c:pt>
                <c:pt idx="10847">
                  <c:v>7494590.8607842596</c:v>
                </c:pt>
                <c:pt idx="10848">
                  <c:v>7494895.9959698059</c:v>
                </c:pt>
                <c:pt idx="10849">
                  <c:v>7494182.2803809009</c:v>
                </c:pt>
                <c:pt idx="10850">
                  <c:v>7494794.0119725745</c:v>
                </c:pt>
                <c:pt idx="10851">
                  <c:v>7494745.6544954525</c:v>
                </c:pt>
                <c:pt idx="10852">
                  <c:v>7494335.4769245014</c:v>
                </c:pt>
                <c:pt idx="10853">
                  <c:v>7494895.9919129172</c:v>
                </c:pt>
                <c:pt idx="10854">
                  <c:v>7494744.8015982909</c:v>
                </c:pt>
                <c:pt idx="10855">
                  <c:v>7494539.0618247297</c:v>
                </c:pt>
                <c:pt idx="10856">
                  <c:v>7494849.2863572212</c:v>
                </c:pt>
                <c:pt idx="10857">
                  <c:v>7494233.4585621357</c:v>
                </c:pt>
                <c:pt idx="10858">
                  <c:v>7494182.4401121987</c:v>
                </c:pt>
                <c:pt idx="10859">
                  <c:v>7494335.0978404162</c:v>
                </c:pt>
                <c:pt idx="10860">
                  <c:v>7494131.3188595315</c:v>
                </c:pt>
                <c:pt idx="10861">
                  <c:v>7494539.9230504725</c:v>
                </c:pt>
                <c:pt idx="10862">
                  <c:v>7494694.1259605335</c:v>
                </c:pt>
                <c:pt idx="10863">
                  <c:v>7494131.1665264573</c:v>
                </c:pt>
                <c:pt idx="10864">
                  <c:v>7494233.1084319819</c:v>
                </c:pt>
                <c:pt idx="10865">
                  <c:v>7494693.5265078265</c:v>
                </c:pt>
                <c:pt idx="10866">
                  <c:v>7494590.0287622306</c:v>
                </c:pt>
                <c:pt idx="10867">
                  <c:v>7494080.4073252566</c:v>
                </c:pt>
                <c:pt idx="10868">
                  <c:v>7494386.0866471557</c:v>
                </c:pt>
                <c:pt idx="10869">
                  <c:v>7494080.2446944956</c:v>
                </c:pt>
                <c:pt idx="10870">
                  <c:v>7494794.0005061934</c:v>
                </c:pt>
                <c:pt idx="10871">
                  <c:v>7494693.631926951</c:v>
                </c:pt>
                <c:pt idx="10872">
                  <c:v>7494284.521953268</c:v>
                </c:pt>
                <c:pt idx="10873">
                  <c:v>7494437.0684718359</c:v>
                </c:pt>
                <c:pt idx="10874">
                  <c:v>7494080.3712318409</c:v>
                </c:pt>
                <c:pt idx="10875">
                  <c:v>7494080.1445228066</c:v>
                </c:pt>
                <c:pt idx="10876">
                  <c:v>7494131.416357954</c:v>
                </c:pt>
                <c:pt idx="10877">
                  <c:v>7494693.379019551</c:v>
                </c:pt>
                <c:pt idx="10878">
                  <c:v>7494488.6998972064</c:v>
                </c:pt>
                <c:pt idx="10879">
                  <c:v>7494335.6205045655</c:v>
                </c:pt>
                <c:pt idx="10880">
                  <c:v>7493978.3611196633</c:v>
                </c:pt>
                <c:pt idx="10881">
                  <c:v>7494539.0421805438</c:v>
                </c:pt>
                <c:pt idx="10882">
                  <c:v>7494335.5424414435</c:v>
                </c:pt>
                <c:pt idx="10883">
                  <c:v>7494080.1541016251</c:v>
                </c:pt>
                <c:pt idx="10884">
                  <c:v>7494284.48793016</c:v>
                </c:pt>
                <c:pt idx="10885">
                  <c:v>7494488.0559709137</c:v>
                </c:pt>
                <c:pt idx="10886">
                  <c:v>7494590.9603592968</c:v>
                </c:pt>
                <c:pt idx="10887">
                  <c:v>7494848.0511832424</c:v>
                </c:pt>
                <c:pt idx="10888">
                  <c:v>7494899.5903139813</c:v>
                </c:pt>
                <c:pt idx="10889">
                  <c:v>7494693.2471267935</c:v>
                </c:pt>
                <c:pt idx="10890">
                  <c:v>7494642.1391589828</c:v>
                </c:pt>
                <c:pt idx="10891">
                  <c:v>7493978.2479984444</c:v>
                </c:pt>
                <c:pt idx="10892">
                  <c:v>7494539.7372396151</c:v>
                </c:pt>
                <c:pt idx="10893">
                  <c:v>7494437.5605453467</c:v>
                </c:pt>
                <c:pt idx="10894">
                  <c:v>7494847.5132501582</c:v>
                </c:pt>
                <c:pt idx="10895">
                  <c:v>7494744.4541506013</c:v>
                </c:pt>
                <c:pt idx="10896">
                  <c:v>7494029.2224477809</c:v>
                </c:pt>
                <c:pt idx="10897">
                  <c:v>7494744.1201485293</c:v>
                </c:pt>
                <c:pt idx="10898">
                  <c:v>7494029.1848094203</c:v>
                </c:pt>
                <c:pt idx="10899">
                  <c:v>7494233.3989790333</c:v>
                </c:pt>
                <c:pt idx="10900">
                  <c:v>7494335.450302247</c:v>
                </c:pt>
                <c:pt idx="10901">
                  <c:v>7494284.0922014983</c:v>
                </c:pt>
                <c:pt idx="10902">
                  <c:v>7494131.1199087976</c:v>
                </c:pt>
                <c:pt idx="10903">
                  <c:v>7494590.0214222502</c:v>
                </c:pt>
                <c:pt idx="10904">
                  <c:v>7494847.0183070973</c:v>
                </c:pt>
                <c:pt idx="10905">
                  <c:v>7494233.1013163598</c:v>
                </c:pt>
                <c:pt idx="10906">
                  <c:v>7494488.6313728383</c:v>
                </c:pt>
                <c:pt idx="10907">
                  <c:v>7494131.3888888033</c:v>
                </c:pt>
                <c:pt idx="10908">
                  <c:v>7493978.171752275</c:v>
                </c:pt>
                <c:pt idx="10909">
                  <c:v>7494029.2790366467</c:v>
                </c:pt>
                <c:pt idx="10910">
                  <c:v>7494029.3308205931</c:v>
                </c:pt>
                <c:pt idx="10911">
                  <c:v>7494692.8410637965</c:v>
                </c:pt>
                <c:pt idx="10912">
                  <c:v>7494335.0824859338</c:v>
                </c:pt>
                <c:pt idx="10913">
                  <c:v>7494744.0012717973</c:v>
                </c:pt>
                <c:pt idx="10914">
                  <c:v>7494029.200727256</c:v>
                </c:pt>
                <c:pt idx="10915">
                  <c:v>7494080.131370726</c:v>
                </c:pt>
                <c:pt idx="10916">
                  <c:v>7494846.6567973066</c:v>
                </c:pt>
                <c:pt idx="10917">
                  <c:v>7494029.2595654288</c:v>
                </c:pt>
                <c:pt idx="10918">
                  <c:v>7494692.7677426087</c:v>
                </c:pt>
                <c:pt idx="10919">
                  <c:v>7494590.0214003753</c:v>
                </c:pt>
                <c:pt idx="10920">
                  <c:v>7494335.4647750463</c:v>
                </c:pt>
                <c:pt idx="10921">
                  <c:v>7494795.5276952144</c:v>
                </c:pt>
                <c:pt idx="10922">
                  <c:v>7494182.1072030822</c:v>
                </c:pt>
                <c:pt idx="10923">
                  <c:v>7494080.3404004965</c:v>
                </c:pt>
                <c:pt idx="10924">
                  <c:v>7494080.2902228357</c:v>
                </c:pt>
                <c:pt idx="10925">
                  <c:v>7494437.508484683</c:v>
                </c:pt>
                <c:pt idx="10926">
                  <c:v>7494795.1918042125</c:v>
                </c:pt>
                <c:pt idx="10927">
                  <c:v>7494080.3709528046</c:v>
                </c:pt>
                <c:pt idx="10928">
                  <c:v>7494080.3552243905</c:v>
                </c:pt>
                <c:pt idx="10929">
                  <c:v>7494284.0867357301</c:v>
                </c:pt>
                <c:pt idx="10930">
                  <c:v>7494233.4251348991</c:v>
                </c:pt>
                <c:pt idx="10931">
                  <c:v>7494539.6538290698</c:v>
                </c:pt>
                <c:pt idx="10932">
                  <c:v>7494590.0177224595</c:v>
                </c:pt>
                <c:pt idx="10933">
                  <c:v>7493978.1853094809</c:v>
                </c:pt>
                <c:pt idx="10934">
                  <c:v>7494846.2821332654</c:v>
                </c:pt>
                <c:pt idx="10935">
                  <c:v>7494641.7593912603</c:v>
                </c:pt>
                <c:pt idx="10936">
                  <c:v>7494949.9178908719</c:v>
                </c:pt>
                <c:pt idx="10937">
                  <c:v>7494846.4993872019</c:v>
                </c:pt>
                <c:pt idx="10938">
                  <c:v>7494335.4822303569</c:v>
                </c:pt>
                <c:pt idx="10939">
                  <c:v>7494131.1260801768</c:v>
                </c:pt>
                <c:pt idx="10940">
                  <c:v>7493978.3116624877</c:v>
                </c:pt>
                <c:pt idx="10941">
                  <c:v>7494233.4013788383</c:v>
                </c:pt>
                <c:pt idx="10942">
                  <c:v>7493978.239434219</c:v>
                </c:pt>
                <c:pt idx="10943">
                  <c:v>7495001.4356372021</c:v>
                </c:pt>
                <c:pt idx="10944">
                  <c:v>7494386.5386000667</c:v>
                </c:pt>
                <c:pt idx="10945">
                  <c:v>7494590.900668825</c:v>
                </c:pt>
                <c:pt idx="10946">
                  <c:v>7493927.2801856156</c:v>
                </c:pt>
                <c:pt idx="10947">
                  <c:v>7494437.0503596216</c:v>
                </c:pt>
                <c:pt idx="10948">
                  <c:v>7493978.3088226737</c:v>
                </c:pt>
                <c:pt idx="10949">
                  <c:v>7493927.2228053659</c:v>
                </c:pt>
                <c:pt idx="10950">
                  <c:v>7493978.2002541721</c:v>
                </c:pt>
                <c:pt idx="10951">
                  <c:v>7494131.1092215842</c:v>
                </c:pt>
                <c:pt idx="10952">
                  <c:v>7494950.9566694433</c:v>
                </c:pt>
                <c:pt idx="10953">
                  <c:v>7494080.4079754539</c:v>
                </c:pt>
                <c:pt idx="10954">
                  <c:v>7494642.3839639006</c:v>
                </c:pt>
                <c:pt idx="10955">
                  <c:v>7494284.0727570243</c:v>
                </c:pt>
                <c:pt idx="10956">
                  <c:v>7493978.1242187386</c:v>
                </c:pt>
                <c:pt idx="10957">
                  <c:v>7494335.0498499339</c:v>
                </c:pt>
                <c:pt idx="10958">
                  <c:v>7493876.2977775354</c:v>
                </c:pt>
                <c:pt idx="10959">
                  <c:v>7494335.5689462321</c:v>
                </c:pt>
                <c:pt idx="10960">
                  <c:v>7494080.1092426758</c:v>
                </c:pt>
                <c:pt idx="10961">
                  <c:v>7493927.1353753386</c:v>
                </c:pt>
                <c:pt idx="10962">
                  <c:v>7493876.3270248352</c:v>
                </c:pt>
                <c:pt idx="10963">
                  <c:v>7494284.6090888847</c:v>
                </c:pt>
                <c:pt idx="10964">
                  <c:v>7493927.3536032075</c:v>
                </c:pt>
                <c:pt idx="10965">
                  <c:v>7493825.1679222835</c:v>
                </c:pt>
                <c:pt idx="10966">
                  <c:v>7493927.3984586131</c:v>
                </c:pt>
                <c:pt idx="10967">
                  <c:v>7493774.1839603027</c:v>
                </c:pt>
                <c:pt idx="10968">
                  <c:v>7494746.9217026997</c:v>
                </c:pt>
                <c:pt idx="10969">
                  <c:v>7494437.8926440878</c:v>
                </c:pt>
                <c:pt idx="10970">
                  <c:v>7494746.3786106063</c:v>
                </c:pt>
                <c:pt idx="10971">
                  <c:v>7494080.097664658</c:v>
                </c:pt>
                <c:pt idx="10972">
                  <c:v>7494284.8285239916</c:v>
                </c:pt>
                <c:pt idx="10973">
                  <c:v>7493723.1671718396</c:v>
                </c:pt>
                <c:pt idx="10974">
                  <c:v>7494489.9120488968</c:v>
                </c:pt>
                <c:pt idx="10975">
                  <c:v>7494541.368897032</c:v>
                </c:pt>
                <c:pt idx="10976">
                  <c:v>7493876.4333863081</c:v>
                </c:pt>
                <c:pt idx="10977">
                  <c:v>7494233.9816025486</c:v>
                </c:pt>
                <c:pt idx="10978">
                  <c:v>7493978.5854029143</c:v>
                </c:pt>
                <c:pt idx="10979">
                  <c:v>7494080.710491173</c:v>
                </c:pt>
                <c:pt idx="10980">
                  <c:v>7493876.4973724661</c:v>
                </c:pt>
                <c:pt idx="10981">
                  <c:v>7493927.5532913357</c:v>
                </c:pt>
                <c:pt idx="10982">
                  <c:v>7493519.3656513309</c:v>
                </c:pt>
                <c:pt idx="10983">
                  <c:v>7493774.4591761399</c:v>
                </c:pt>
                <c:pt idx="10984">
                  <c:v>7493519.2177386638</c:v>
                </c:pt>
                <c:pt idx="10985">
                  <c:v>7493468.2914486621</c:v>
                </c:pt>
                <c:pt idx="10986">
                  <c:v>7494336.5898216255</c:v>
                </c:pt>
                <c:pt idx="10987">
                  <c:v>7494285.1657347847</c:v>
                </c:pt>
                <c:pt idx="10988">
                  <c:v>7493876.5230987687</c:v>
                </c:pt>
                <c:pt idx="10989">
                  <c:v>7494132.077469429</c:v>
                </c:pt>
                <c:pt idx="10990">
                  <c:v>7493978.0695798993</c:v>
                </c:pt>
                <c:pt idx="10991">
                  <c:v>7493417.258399752</c:v>
                </c:pt>
                <c:pt idx="10992">
                  <c:v>7493876.0982819693</c:v>
                </c:pt>
                <c:pt idx="10993">
                  <c:v>7493366.2044357928</c:v>
                </c:pt>
                <c:pt idx="10994">
                  <c:v>7493825.6310232189</c:v>
                </c:pt>
                <c:pt idx="10995">
                  <c:v>7493927.0776764788</c:v>
                </c:pt>
                <c:pt idx="10996">
                  <c:v>7493825.0932274107</c:v>
                </c:pt>
                <c:pt idx="10997">
                  <c:v>7493621.4895016663</c:v>
                </c:pt>
                <c:pt idx="10998">
                  <c:v>7493315.4089692831</c:v>
                </c:pt>
                <c:pt idx="10999">
                  <c:v>7494081.2637196667</c:v>
                </c:pt>
                <c:pt idx="11000">
                  <c:v>7493264.3674069615</c:v>
                </c:pt>
                <c:pt idx="11001">
                  <c:v>7494184.8266254868</c:v>
                </c:pt>
                <c:pt idx="11002">
                  <c:v>7493213.2079423741</c:v>
                </c:pt>
                <c:pt idx="11003">
                  <c:v>7493264.4252917366</c:v>
                </c:pt>
                <c:pt idx="11004">
                  <c:v>7493468.1493114736</c:v>
                </c:pt>
                <c:pt idx="11005">
                  <c:v>7493111.2355366126</c:v>
                </c:pt>
                <c:pt idx="11006">
                  <c:v>7493264.1831044257</c:v>
                </c:pt>
                <c:pt idx="11007">
                  <c:v>7493672.7876812564</c:v>
                </c:pt>
                <c:pt idx="11008">
                  <c:v>7494082.8208202822</c:v>
                </c:pt>
                <c:pt idx="11009">
                  <c:v>7493162.2045335202</c:v>
                </c:pt>
                <c:pt idx="11010">
                  <c:v>7493774.9924880965</c:v>
                </c:pt>
                <c:pt idx="11011">
                  <c:v>7493264.1775031276</c:v>
                </c:pt>
                <c:pt idx="11012">
                  <c:v>7493570.6840387424</c:v>
                </c:pt>
                <c:pt idx="11013">
                  <c:v>7493111.2018107604</c:v>
                </c:pt>
                <c:pt idx="11014">
                  <c:v>7493009.4006456425</c:v>
                </c:pt>
                <c:pt idx="11015">
                  <c:v>7492907.3491574246</c:v>
                </c:pt>
                <c:pt idx="11016">
                  <c:v>7493826.4745244365</c:v>
                </c:pt>
                <c:pt idx="11017">
                  <c:v>7493060.4393784022</c:v>
                </c:pt>
                <c:pt idx="11018">
                  <c:v>7493621.9199095936</c:v>
                </c:pt>
                <c:pt idx="11019">
                  <c:v>7493775.3710752372</c:v>
                </c:pt>
                <c:pt idx="11020">
                  <c:v>7493162.4993151091</c:v>
                </c:pt>
                <c:pt idx="11021">
                  <c:v>7493060.4532835614</c:v>
                </c:pt>
                <c:pt idx="11022">
                  <c:v>7492907.3638007334</c:v>
                </c:pt>
                <c:pt idx="11023">
                  <c:v>7493111.4837108068</c:v>
                </c:pt>
                <c:pt idx="11024">
                  <c:v>7493570.8514720453</c:v>
                </c:pt>
                <c:pt idx="11025">
                  <c:v>7492856.2838432826</c:v>
                </c:pt>
                <c:pt idx="11026">
                  <c:v>7493622.0860327417</c:v>
                </c:pt>
                <c:pt idx="11027">
                  <c:v>7493878.3270496698</c:v>
                </c:pt>
                <c:pt idx="11028">
                  <c:v>7493162.5685501061</c:v>
                </c:pt>
                <c:pt idx="11029">
                  <c:v>7493264.1586757498</c:v>
                </c:pt>
                <c:pt idx="11030">
                  <c:v>7493060.189422505</c:v>
                </c:pt>
                <c:pt idx="11031">
                  <c:v>7493930.8134937901</c:v>
                </c:pt>
                <c:pt idx="11032">
                  <c:v>7493060.5488413535</c:v>
                </c:pt>
                <c:pt idx="11033">
                  <c:v>7493162.6679121722</c:v>
                </c:pt>
                <c:pt idx="11034">
                  <c:v>7492907.2093103491</c:v>
                </c:pt>
                <c:pt idx="11035">
                  <c:v>7493417.1172500886</c:v>
                </c:pt>
                <c:pt idx="11036">
                  <c:v>7493828.2890482508</c:v>
                </c:pt>
                <c:pt idx="11037">
                  <c:v>7493213.7500896957</c:v>
                </c:pt>
                <c:pt idx="11038">
                  <c:v>7492550.3400487667</c:v>
                </c:pt>
                <c:pt idx="11039">
                  <c:v>7492550.4613774037</c:v>
                </c:pt>
                <c:pt idx="11040">
                  <c:v>7492805.5426528743</c:v>
                </c:pt>
                <c:pt idx="11041">
                  <c:v>7492754.2219369793</c:v>
                </c:pt>
                <c:pt idx="11042">
                  <c:v>7492550.3563475795</c:v>
                </c:pt>
                <c:pt idx="11043">
                  <c:v>7493469.8813304557</c:v>
                </c:pt>
                <c:pt idx="11044">
                  <c:v>7493469.5805194611</c:v>
                </c:pt>
                <c:pt idx="11045">
                  <c:v>7492499.4064053074</c:v>
                </c:pt>
                <c:pt idx="11046">
                  <c:v>7492601.2401377987</c:v>
                </c:pt>
                <c:pt idx="11047">
                  <c:v>7492448.2971513392</c:v>
                </c:pt>
                <c:pt idx="11048">
                  <c:v>7492499.4493987579</c:v>
                </c:pt>
                <c:pt idx="11049">
                  <c:v>7492907.6112338444</c:v>
                </c:pt>
                <c:pt idx="11050">
                  <c:v>7492754.2193560638</c:v>
                </c:pt>
                <c:pt idx="11051">
                  <c:v>7492958.638736017</c:v>
                </c:pt>
                <c:pt idx="11052">
                  <c:v>7493367.3663965743</c:v>
                </c:pt>
                <c:pt idx="11053">
                  <c:v>7492754.2157618096</c:v>
                </c:pt>
                <c:pt idx="11054">
                  <c:v>7492499.3392985417</c:v>
                </c:pt>
                <c:pt idx="11055">
                  <c:v>7492958.1825994961</c:v>
                </c:pt>
                <c:pt idx="11056">
                  <c:v>7492448.3612278113</c:v>
                </c:pt>
                <c:pt idx="11057">
                  <c:v>7492448.3262941837</c:v>
                </c:pt>
                <c:pt idx="11058">
                  <c:v>7493060.1572212055</c:v>
                </c:pt>
                <c:pt idx="11059">
                  <c:v>7492397.4678461803</c:v>
                </c:pt>
                <c:pt idx="11060">
                  <c:v>7492499.5033428175</c:v>
                </c:pt>
                <c:pt idx="11061">
                  <c:v>7493009.8706065947</c:v>
                </c:pt>
                <c:pt idx="11062">
                  <c:v>7492754.2112833345</c:v>
                </c:pt>
                <c:pt idx="11063">
                  <c:v>7493316.5723200832</c:v>
                </c:pt>
                <c:pt idx="11064">
                  <c:v>7492448.2621965036</c:v>
                </c:pt>
                <c:pt idx="11065">
                  <c:v>7492907.7131140325</c:v>
                </c:pt>
                <c:pt idx="11066">
                  <c:v>7492397.2840090776</c:v>
                </c:pt>
                <c:pt idx="11067">
                  <c:v>7492856.1965817949</c:v>
                </c:pt>
                <c:pt idx="11068">
                  <c:v>7493163.1767589515</c:v>
                </c:pt>
                <c:pt idx="11069">
                  <c:v>7493111.1465578014</c:v>
                </c:pt>
                <c:pt idx="11070">
                  <c:v>7493111.9980565868</c:v>
                </c:pt>
                <c:pt idx="11071">
                  <c:v>7493111.9201008473</c:v>
                </c:pt>
                <c:pt idx="11072">
                  <c:v>7493265.2554511512</c:v>
                </c:pt>
                <c:pt idx="11073">
                  <c:v>7493367.8464864409</c:v>
                </c:pt>
                <c:pt idx="11074">
                  <c:v>7493265.4472262049</c:v>
                </c:pt>
                <c:pt idx="11075">
                  <c:v>7493009.1688868431</c:v>
                </c:pt>
                <c:pt idx="11076">
                  <c:v>7492397.4458879465</c:v>
                </c:pt>
                <c:pt idx="11077">
                  <c:v>7492601.5425754981</c:v>
                </c:pt>
                <c:pt idx="11078">
                  <c:v>7493009.7960416172</c:v>
                </c:pt>
                <c:pt idx="11079">
                  <c:v>7492499.2964968896</c:v>
                </c:pt>
                <c:pt idx="11080">
                  <c:v>7492397.3693429912</c:v>
                </c:pt>
                <c:pt idx="11081">
                  <c:v>7492550.4709302569</c:v>
                </c:pt>
                <c:pt idx="11082">
                  <c:v>7492958.7401459292</c:v>
                </c:pt>
                <c:pt idx="11083">
                  <c:v>7493265.3368448121</c:v>
                </c:pt>
                <c:pt idx="11084">
                  <c:v>7492601.2372468784</c:v>
                </c:pt>
                <c:pt idx="11085">
                  <c:v>7492499.2586777918</c:v>
                </c:pt>
                <c:pt idx="11086">
                  <c:v>7493009.1684501357</c:v>
                </c:pt>
                <c:pt idx="11087">
                  <c:v>7492703.4895877624</c:v>
                </c:pt>
                <c:pt idx="11088">
                  <c:v>7492448.4207913009</c:v>
                </c:pt>
                <c:pt idx="11089">
                  <c:v>7492703.5078931386</c:v>
                </c:pt>
                <c:pt idx="11090">
                  <c:v>7492448.377902328</c:v>
                </c:pt>
                <c:pt idx="11091">
                  <c:v>7493265.2373940023</c:v>
                </c:pt>
                <c:pt idx="11092">
                  <c:v>7492907.1898808461</c:v>
                </c:pt>
                <c:pt idx="11093">
                  <c:v>7492703.2177070295</c:v>
                </c:pt>
                <c:pt idx="11094">
                  <c:v>7493521.6908478485</c:v>
                </c:pt>
                <c:pt idx="11095">
                  <c:v>7492856.5903319651</c:v>
                </c:pt>
                <c:pt idx="11096">
                  <c:v>7492550.2883383967</c:v>
                </c:pt>
                <c:pt idx="11097">
                  <c:v>7493264.1302229092</c:v>
                </c:pt>
                <c:pt idx="11098">
                  <c:v>7493418.5123234568</c:v>
                </c:pt>
                <c:pt idx="11099">
                  <c:v>7493264.133307416</c:v>
                </c:pt>
                <c:pt idx="11100">
                  <c:v>7492652.4394404311</c:v>
                </c:pt>
                <c:pt idx="11101">
                  <c:v>7492856.5557627529</c:v>
                </c:pt>
                <c:pt idx="11102">
                  <c:v>7492601.3741615061</c:v>
                </c:pt>
                <c:pt idx="11103">
                  <c:v>7492856.5301671382</c:v>
                </c:pt>
                <c:pt idx="11104">
                  <c:v>7493316.1306868233</c:v>
                </c:pt>
                <c:pt idx="11105">
                  <c:v>7492907.1989540644</c:v>
                </c:pt>
                <c:pt idx="11106">
                  <c:v>7492652.2641585432</c:v>
                </c:pt>
                <c:pt idx="11107">
                  <c:v>7493316.0372244837</c:v>
                </c:pt>
                <c:pt idx="11108">
                  <c:v>7492652.3823237764</c:v>
                </c:pt>
                <c:pt idx="11109">
                  <c:v>7493573.1386066917</c:v>
                </c:pt>
                <c:pt idx="11110">
                  <c:v>7492652.3540425552</c:v>
                </c:pt>
                <c:pt idx="11111">
                  <c:v>7493111.6272943905</c:v>
                </c:pt>
                <c:pt idx="11112">
                  <c:v>7493521.20387825</c:v>
                </c:pt>
                <c:pt idx="11113">
                  <c:v>7493111.6649133042</c:v>
                </c:pt>
                <c:pt idx="11114">
                  <c:v>7492856.4458149225</c:v>
                </c:pt>
                <c:pt idx="11115">
                  <c:v>7493726.6012036791</c:v>
                </c:pt>
                <c:pt idx="11116">
                  <c:v>7493264.7469573421</c:v>
                </c:pt>
                <c:pt idx="11117">
                  <c:v>7492856.2071608575</c:v>
                </c:pt>
                <c:pt idx="11118">
                  <c:v>7493469.377824435</c:v>
                </c:pt>
                <c:pt idx="11119">
                  <c:v>7492856.2173116393</c:v>
                </c:pt>
                <c:pt idx="11120">
                  <c:v>7492805.2370332908</c:v>
                </c:pt>
                <c:pt idx="11121">
                  <c:v>7493315.6821021587</c:v>
                </c:pt>
                <c:pt idx="11122">
                  <c:v>7493417.8495659428</c:v>
                </c:pt>
                <c:pt idx="11123">
                  <c:v>7492907.2823591679</c:v>
                </c:pt>
                <c:pt idx="11124">
                  <c:v>7493111.4145148052</c:v>
                </c:pt>
                <c:pt idx="11125">
                  <c:v>7493162.1742022587</c:v>
                </c:pt>
                <c:pt idx="11126">
                  <c:v>7493315.5588734057</c:v>
                </c:pt>
                <c:pt idx="11127">
                  <c:v>7492958.2927790824</c:v>
                </c:pt>
                <c:pt idx="11128">
                  <c:v>7493162.1718005072</c:v>
                </c:pt>
                <c:pt idx="11129">
                  <c:v>7493571.7325464142</c:v>
                </c:pt>
                <c:pt idx="11130">
                  <c:v>7493726.0537046511</c:v>
                </c:pt>
                <c:pt idx="11131">
                  <c:v>7493162.422973888</c:v>
                </c:pt>
                <c:pt idx="11132">
                  <c:v>7493060.2964939466</c:v>
                </c:pt>
                <c:pt idx="11133">
                  <c:v>7493674.1298534907</c:v>
                </c:pt>
                <c:pt idx="11134">
                  <c:v>7493417.1257830523</c:v>
                </c:pt>
                <c:pt idx="11135">
                  <c:v>7493417.140450839</c:v>
                </c:pt>
                <c:pt idx="11136">
                  <c:v>7493009.2101375787</c:v>
                </c:pt>
                <c:pt idx="11137">
                  <c:v>7493111.3412229773</c:v>
                </c:pt>
                <c:pt idx="11138">
                  <c:v>7493725.558970429</c:v>
                </c:pt>
                <c:pt idx="11139">
                  <c:v>7493111.190305925</c:v>
                </c:pt>
                <c:pt idx="11140">
                  <c:v>7493570.104163764</c:v>
                </c:pt>
                <c:pt idx="11141">
                  <c:v>7493366.4800951397</c:v>
                </c:pt>
                <c:pt idx="11142">
                  <c:v>7493519.1171691222</c:v>
                </c:pt>
                <c:pt idx="11143">
                  <c:v>7493060.2059541568</c:v>
                </c:pt>
                <c:pt idx="11144">
                  <c:v>7493264.3495967351</c:v>
                </c:pt>
                <c:pt idx="11145">
                  <c:v>7493111.2472783905</c:v>
                </c:pt>
                <c:pt idx="11146">
                  <c:v>7493519.7406072142</c:v>
                </c:pt>
                <c:pt idx="11147">
                  <c:v>7493468.1291864952</c:v>
                </c:pt>
                <c:pt idx="11148">
                  <c:v>7493673.1170609249</c:v>
                </c:pt>
                <c:pt idx="11149">
                  <c:v>7493417.1462148717</c:v>
                </c:pt>
                <c:pt idx="11150">
                  <c:v>7493622.2099567885</c:v>
                </c:pt>
                <c:pt idx="11151">
                  <c:v>7493777.4674138874</c:v>
                </c:pt>
                <c:pt idx="11152">
                  <c:v>7493213.304112698</c:v>
                </c:pt>
                <c:pt idx="11153">
                  <c:v>7493366.4082707101</c:v>
                </c:pt>
                <c:pt idx="11154">
                  <c:v>7493162.3197825653</c:v>
                </c:pt>
                <c:pt idx="11155">
                  <c:v>7493622.2974076979</c:v>
                </c:pt>
                <c:pt idx="11156">
                  <c:v>7493519.5469650589</c:v>
                </c:pt>
                <c:pt idx="11157">
                  <c:v>7493570.6745012132</c:v>
                </c:pt>
                <c:pt idx="11158">
                  <c:v>7493264.1692618327</c:v>
                </c:pt>
                <c:pt idx="11159">
                  <c:v>7493111.2107364591</c:v>
                </c:pt>
                <c:pt idx="11160">
                  <c:v>7493519.5119997375</c:v>
                </c:pt>
                <c:pt idx="11161">
                  <c:v>7493213.3370249709</c:v>
                </c:pt>
                <c:pt idx="11162">
                  <c:v>7493570.9425679203</c:v>
                </c:pt>
                <c:pt idx="11163">
                  <c:v>7493111.2214790527</c:v>
                </c:pt>
                <c:pt idx="11164">
                  <c:v>7493417.4166948749</c:v>
                </c:pt>
                <c:pt idx="11165">
                  <c:v>7493162.2703946</c:v>
                </c:pt>
                <c:pt idx="11166">
                  <c:v>7493264.3531399742</c:v>
                </c:pt>
                <c:pt idx="11167">
                  <c:v>7493366.4391256748</c:v>
                </c:pt>
                <c:pt idx="11168">
                  <c:v>7493264.3302475242</c:v>
                </c:pt>
                <c:pt idx="11169">
                  <c:v>7493060.2013619756</c:v>
                </c:pt>
                <c:pt idx="11170">
                  <c:v>7493519.8537220946</c:v>
                </c:pt>
                <c:pt idx="11171">
                  <c:v>7493264.3626153665</c:v>
                </c:pt>
                <c:pt idx="11172">
                  <c:v>7493520.0204479955</c:v>
                </c:pt>
                <c:pt idx="11173">
                  <c:v>7493162.1790146325</c:v>
                </c:pt>
                <c:pt idx="11174">
                  <c:v>7493417.478419885</c:v>
                </c:pt>
                <c:pt idx="11175">
                  <c:v>7493469.382627409</c:v>
                </c:pt>
                <c:pt idx="11176">
                  <c:v>7493468.612955749</c:v>
                </c:pt>
                <c:pt idx="11177">
                  <c:v>7493009.2552612778</c:v>
                </c:pt>
                <c:pt idx="11178">
                  <c:v>7493519.713165991</c:v>
                </c:pt>
                <c:pt idx="11179">
                  <c:v>7493213.2770856498</c:v>
                </c:pt>
                <c:pt idx="11180">
                  <c:v>7493519.1117504239</c:v>
                </c:pt>
                <c:pt idx="11181">
                  <c:v>7493111.3286096826</c:v>
                </c:pt>
                <c:pt idx="11182">
                  <c:v>7493264.4004524834</c:v>
                </c:pt>
                <c:pt idx="11183">
                  <c:v>7493162.3438774319</c:v>
                </c:pt>
                <c:pt idx="11184">
                  <c:v>7493469.6421155278</c:v>
                </c:pt>
                <c:pt idx="11185">
                  <c:v>7493264.4163313471</c:v>
                </c:pt>
                <c:pt idx="11186">
                  <c:v>7493009.2426146381</c:v>
                </c:pt>
                <c:pt idx="11187">
                  <c:v>7493009.314784918</c:v>
                </c:pt>
                <c:pt idx="11188">
                  <c:v>7493366.8433002029</c:v>
                </c:pt>
                <c:pt idx="11189">
                  <c:v>7493009.2681100005</c:v>
                </c:pt>
                <c:pt idx="11190">
                  <c:v>7492958.328973745</c:v>
                </c:pt>
                <c:pt idx="11191">
                  <c:v>7493213.1707718065</c:v>
                </c:pt>
                <c:pt idx="11192">
                  <c:v>7493264.5723901</c:v>
                </c:pt>
                <c:pt idx="11193">
                  <c:v>7493264.1554378849</c:v>
                </c:pt>
                <c:pt idx="11194">
                  <c:v>7493470.9185497528</c:v>
                </c:pt>
                <c:pt idx="11195">
                  <c:v>7492958.2068934692</c:v>
                </c:pt>
                <c:pt idx="11196">
                  <c:v>7493368.4576338958</c:v>
                </c:pt>
                <c:pt idx="11197">
                  <c:v>7492907.2069693319</c:v>
                </c:pt>
                <c:pt idx="11198">
                  <c:v>7493162.7788075339</c:v>
                </c:pt>
                <c:pt idx="11199">
                  <c:v>7493060.1870865878</c:v>
                </c:pt>
                <c:pt idx="11200">
                  <c:v>7493111.5108363302</c:v>
                </c:pt>
                <c:pt idx="11201">
                  <c:v>7492805.3750610454</c:v>
                </c:pt>
                <c:pt idx="11202">
                  <c:v>7493009.9278972577</c:v>
                </c:pt>
                <c:pt idx="11203">
                  <c:v>7493164.018698602</c:v>
                </c:pt>
                <c:pt idx="11204">
                  <c:v>7493009.5426078727</c:v>
                </c:pt>
                <c:pt idx="11205">
                  <c:v>7493111.1609787317</c:v>
                </c:pt>
                <c:pt idx="11206">
                  <c:v>7493112.0819314448</c:v>
                </c:pt>
                <c:pt idx="11207">
                  <c:v>7492652.3313257825</c:v>
                </c:pt>
                <c:pt idx="11208">
                  <c:v>7493216.3477417501</c:v>
                </c:pt>
                <c:pt idx="11209">
                  <c:v>7493111.1433059266</c:v>
                </c:pt>
                <c:pt idx="11210">
                  <c:v>7492856.2022660756</c:v>
                </c:pt>
                <c:pt idx="11211">
                  <c:v>7492703.220699694</c:v>
                </c:pt>
                <c:pt idx="11212">
                  <c:v>7492856.7215390354</c:v>
                </c:pt>
                <c:pt idx="11213">
                  <c:v>7492550.4018414589</c:v>
                </c:pt>
                <c:pt idx="11214">
                  <c:v>7492499.2971525379</c:v>
                </c:pt>
                <c:pt idx="11215">
                  <c:v>7492550.4122092109</c:v>
                </c:pt>
                <c:pt idx="11216">
                  <c:v>7492448.255879485</c:v>
                </c:pt>
                <c:pt idx="11217">
                  <c:v>7492959.3518572031</c:v>
                </c:pt>
                <c:pt idx="11218">
                  <c:v>7492499.2644828092</c:v>
                </c:pt>
                <c:pt idx="11219">
                  <c:v>7492652.4625628656</c:v>
                </c:pt>
                <c:pt idx="11220">
                  <c:v>7492550.238234438</c:v>
                </c:pt>
                <c:pt idx="11221">
                  <c:v>7492601.2270400263</c:v>
                </c:pt>
                <c:pt idx="11222">
                  <c:v>7492346.4381754017</c:v>
                </c:pt>
                <c:pt idx="11223">
                  <c:v>7492448.5176023804</c:v>
                </c:pt>
                <c:pt idx="11224">
                  <c:v>7492806.6102433102</c:v>
                </c:pt>
                <c:pt idx="11225">
                  <c:v>7492193.4097509934</c:v>
                </c:pt>
                <c:pt idx="11226">
                  <c:v>7492193.3665286284</c:v>
                </c:pt>
                <c:pt idx="11227">
                  <c:v>7492193.3840404619</c:v>
                </c:pt>
                <c:pt idx="11228">
                  <c:v>7492805.1728095366</c:v>
                </c:pt>
                <c:pt idx="11229">
                  <c:v>7492346.4995621955</c:v>
                </c:pt>
                <c:pt idx="11230">
                  <c:v>7492652.1920065302</c:v>
                </c:pt>
                <c:pt idx="11231">
                  <c:v>7492040.3463158701</c:v>
                </c:pt>
                <c:pt idx="11232">
                  <c:v>7492040.4129223116</c:v>
                </c:pt>
                <c:pt idx="11233">
                  <c:v>7492602.0044460548</c:v>
                </c:pt>
                <c:pt idx="11234">
                  <c:v>7491989.4081436796</c:v>
                </c:pt>
                <c:pt idx="11235">
                  <c:v>7492346.6902987044</c:v>
                </c:pt>
                <c:pt idx="11236">
                  <c:v>7492654.4069298888</c:v>
                </c:pt>
                <c:pt idx="11237">
                  <c:v>7492142.2678989628</c:v>
                </c:pt>
                <c:pt idx="11238">
                  <c:v>7492500.2525414312</c:v>
                </c:pt>
                <c:pt idx="11239">
                  <c:v>7491887.3070968958</c:v>
                </c:pt>
                <c:pt idx="11240">
                  <c:v>7492040.5184986554</c:v>
                </c:pt>
                <c:pt idx="11241">
                  <c:v>7492449.1686558239</c:v>
                </c:pt>
                <c:pt idx="11242">
                  <c:v>7492193.6119765118</c:v>
                </c:pt>
                <c:pt idx="11243">
                  <c:v>7491836.3275279151</c:v>
                </c:pt>
                <c:pt idx="11244">
                  <c:v>7492295.7945150705</c:v>
                </c:pt>
                <c:pt idx="11245">
                  <c:v>7492091.5358304502</c:v>
                </c:pt>
                <c:pt idx="11246">
                  <c:v>7492706.2797898725</c:v>
                </c:pt>
                <c:pt idx="11247">
                  <c:v>7491836.4501519306</c:v>
                </c:pt>
                <c:pt idx="11248">
                  <c:v>7491734.3815586064</c:v>
                </c:pt>
                <c:pt idx="11249">
                  <c:v>7491683.3505660538</c:v>
                </c:pt>
                <c:pt idx="11250">
                  <c:v>7492142.6488323901</c:v>
                </c:pt>
                <c:pt idx="11251">
                  <c:v>7492398.1593693905</c:v>
                </c:pt>
                <c:pt idx="11252">
                  <c:v>7491734.3094135243</c:v>
                </c:pt>
                <c:pt idx="11253">
                  <c:v>7492142.2568043992</c:v>
                </c:pt>
                <c:pt idx="11254">
                  <c:v>7491632.3985479726</c:v>
                </c:pt>
                <c:pt idx="11255">
                  <c:v>7492193.246770774</c:v>
                </c:pt>
                <c:pt idx="11256">
                  <c:v>7492244.2266260311</c:v>
                </c:pt>
                <c:pt idx="11257">
                  <c:v>7491785.485335296</c:v>
                </c:pt>
                <c:pt idx="11258">
                  <c:v>7491530.4237897107</c:v>
                </c:pt>
                <c:pt idx="11259">
                  <c:v>7491734.475608876</c:v>
                </c:pt>
                <c:pt idx="11260">
                  <c:v>7491632.3329877676</c:v>
                </c:pt>
                <c:pt idx="11261">
                  <c:v>7492398.9660476558</c:v>
                </c:pt>
                <c:pt idx="11262">
                  <c:v>7491530.3504319843</c:v>
                </c:pt>
                <c:pt idx="11263">
                  <c:v>7492245.0007048137</c:v>
                </c:pt>
                <c:pt idx="11264">
                  <c:v>7491632.4532916918</c:v>
                </c:pt>
                <c:pt idx="11265">
                  <c:v>7491989.2690809211</c:v>
                </c:pt>
                <c:pt idx="11266">
                  <c:v>7491581.32944737</c:v>
                </c:pt>
                <c:pt idx="11267">
                  <c:v>7491785.5106377713</c:v>
                </c:pt>
                <c:pt idx="11268">
                  <c:v>7491938.6189960977</c:v>
                </c:pt>
                <c:pt idx="11269">
                  <c:v>7492347.3208441846</c:v>
                </c:pt>
                <c:pt idx="11270">
                  <c:v>7491581.3155553648</c:v>
                </c:pt>
                <c:pt idx="11271">
                  <c:v>7492193.839788937</c:v>
                </c:pt>
                <c:pt idx="11272">
                  <c:v>7492244.2174377758</c:v>
                </c:pt>
                <c:pt idx="11273">
                  <c:v>7491632.3069773186</c:v>
                </c:pt>
                <c:pt idx="11274">
                  <c:v>7491479.4232455706</c:v>
                </c:pt>
                <c:pt idx="11275">
                  <c:v>7492142.9145006454</c:v>
                </c:pt>
                <c:pt idx="11276">
                  <c:v>7491734.2983834408</c:v>
                </c:pt>
                <c:pt idx="11277">
                  <c:v>7492501.7567451373</c:v>
                </c:pt>
                <c:pt idx="11278">
                  <c:v>7491632.4654921209</c:v>
                </c:pt>
                <c:pt idx="11279">
                  <c:v>7491428.387607486</c:v>
                </c:pt>
                <c:pt idx="11280">
                  <c:v>7491734.4939222001</c:v>
                </c:pt>
                <c:pt idx="11281">
                  <c:v>7491938.5545843113</c:v>
                </c:pt>
                <c:pt idx="11282">
                  <c:v>7492193.8329918375</c:v>
                </c:pt>
                <c:pt idx="11283">
                  <c:v>7492142.7744232267</c:v>
                </c:pt>
                <c:pt idx="11284">
                  <c:v>7491785.2895868141</c:v>
                </c:pt>
                <c:pt idx="11285">
                  <c:v>7491530.3667877438</c:v>
                </c:pt>
                <c:pt idx="11286">
                  <c:v>7492193.2248562211</c:v>
                </c:pt>
                <c:pt idx="11287">
                  <c:v>7492040.5690487493</c:v>
                </c:pt>
                <c:pt idx="11288">
                  <c:v>7492347.5447724005</c:v>
                </c:pt>
                <c:pt idx="11289">
                  <c:v>7492450.3080852311</c:v>
                </c:pt>
                <c:pt idx="11290">
                  <c:v>7492142.7125086756</c:v>
                </c:pt>
                <c:pt idx="11291">
                  <c:v>7491479.3584635546</c:v>
                </c:pt>
                <c:pt idx="11292">
                  <c:v>7491632.311506521</c:v>
                </c:pt>
                <c:pt idx="11293">
                  <c:v>7492296.0351371579</c:v>
                </c:pt>
                <c:pt idx="11294">
                  <c:v>7491530.4384876573</c:v>
                </c:pt>
                <c:pt idx="11295">
                  <c:v>7491836.4660338424</c:v>
                </c:pt>
                <c:pt idx="11296">
                  <c:v>7492347.1860752553</c:v>
                </c:pt>
                <c:pt idx="11297">
                  <c:v>7492347.0213053012</c:v>
                </c:pt>
                <c:pt idx="11298">
                  <c:v>7492142.6139955679</c:v>
                </c:pt>
                <c:pt idx="11299">
                  <c:v>7491734.4500876358</c:v>
                </c:pt>
                <c:pt idx="11300">
                  <c:v>7491938.4993305653</c:v>
                </c:pt>
                <c:pt idx="11301">
                  <c:v>7491581.3816335844</c:v>
                </c:pt>
                <c:pt idx="11302">
                  <c:v>7492142.2413830152</c:v>
                </c:pt>
                <c:pt idx="11303">
                  <c:v>7491581.3178979196</c:v>
                </c:pt>
                <c:pt idx="11304">
                  <c:v>7491632.4196735444</c:v>
                </c:pt>
                <c:pt idx="11305">
                  <c:v>7492091.2523790766</c:v>
                </c:pt>
                <c:pt idx="11306">
                  <c:v>7491836.2841847176</c:v>
                </c:pt>
                <c:pt idx="11307">
                  <c:v>7491785.4199661678</c:v>
                </c:pt>
                <c:pt idx="11308">
                  <c:v>7492193.6423629699</c:v>
                </c:pt>
                <c:pt idx="11309">
                  <c:v>7491683.4057618892</c:v>
                </c:pt>
                <c:pt idx="11310">
                  <c:v>7491683.3894509124</c:v>
                </c:pt>
                <c:pt idx="11311">
                  <c:v>7492142.5393301686</c:v>
                </c:pt>
                <c:pt idx="11312">
                  <c:v>7491734.3753515137</c:v>
                </c:pt>
                <c:pt idx="11313">
                  <c:v>7491683.3181016063</c:v>
                </c:pt>
                <c:pt idx="11314">
                  <c:v>7492655.0610011034</c:v>
                </c:pt>
                <c:pt idx="11315">
                  <c:v>7491887.4151704069</c:v>
                </c:pt>
                <c:pt idx="11316">
                  <c:v>7492295.2158269482</c:v>
                </c:pt>
                <c:pt idx="11317">
                  <c:v>7491887.2798112705</c:v>
                </c:pt>
                <c:pt idx="11318">
                  <c:v>7491938.4168109689</c:v>
                </c:pt>
                <c:pt idx="11319">
                  <c:v>7491785.3870580727</c:v>
                </c:pt>
                <c:pt idx="11320">
                  <c:v>7491989.26966553</c:v>
                </c:pt>
                <c:pt idx="11321">
                  <c:v>7492551.8119435776</c:v>
                </c:pt>
                <c:pt idx="11322">
                  <c:v>7492040.2637408106</c:v>
                </c:pt>
                <c:pt idx="11323">
                  <c:v>7492449.0496865939</c:v>
                </c:pt>
                <c:pt idx="11324">
                  <c:v>7492346.6116736978</c:v>
                </c:pt>
                <c:pt idx="11325">
                  <c:v>7491785.3483245345</c:v>
                </c:pt>
                <c:pt idx="11326">
                  <c:v>7492603.6044647591</c:v>
                </c:pt>
                <c:pt idx="11327">
                  <c:v>7491836.2893223437</c:v>
                </c:pt>
                <c:pt idx="11328">
                  <c:v>7492448.199904006</c:v>
                </c:pt>
                <c:pt idx="11329">
                  <c:v>7492040.4234529296</c:v>
                </c:pt>
                <c:pt idx="11330">
                  <c:v>7492295.5392985838</c:v>
                </c:pt>
                <c:pt idx="11331">
                  <c:v>7492142.4358741567</c:v>
                </c:pt>
                <c:pt idx="11332">
                  <c:v>7491887.2783623058</c:v>
                </c:pt>
                <c:pt idx="11333">
                  <c:v>7492193.2423255509</c:v>
                </c:pt>
                <c:pt idx="11334">
                  <c:v>7492142.4471066752</c:v>
                </c:pt>
                <c:pt idx="11335">
                  <c:v>7492346.5640433738</c:v>
                </c:pt>
                <c:pt idx="11336">
                  <c:v>7492244.4712721081</c:v>
                </c:pt>
                <c:pt idx="11337">
                  <c:v>7492499.8076668903</c:v>
                </c:pt>
                <c:pt idx="11338">
                  <c:v>7492244.490555224</c:v>
                </c:pt>
                <c:pt idx="11339">
                  <c:v>7491785.2966011157</c:v>
                </c:pt>
                <c:pt idx="11340">
                  <c:v>7492040.411146461</c:v>
                </c:pt>
                <c:pt idx="11341">
                  <c:v>7491785.3255873406</c:v>
                </c:pt>
                <c:pt idx="11342">
                  <c:v>7491836.3950864673</c:v>
                </c:pt>
                <c:pt idx="11343">
                  <c:v>7492346.2228007363</c:v>
                </c:pt>
                <c:pt idx="11344">
                  <c:v>7492550.869478588</c:v>
                </c:pt>
                <c:pt idx="11345">
                  <c:v>7492550.7972898409</c:v>
                </c:pt>
                <c:pt idx="11346">
                  <c:v>7491887.306837487</c:v>
                </c:pt>
                <c:pt idx="11347">
                  <c:v>7492142.4208071548</c:v>
                </c:pt>
                <c:pt idx="11348">
                  <c:v>7492193.2462203084</c:v>
                </c:pt>
                <c:pt idx="11349">
                  <c:v>7492142.4107089797</c:v>
                </c:pt>
                <c:pt idx="11350">
                  <c:v>7491938.3986046268</c:v>
                </c:pt>
                <c:pt idx="11351">
                  <c:v>7492193.4518727846</c:v>
                </c:pt>
                <c:pt idx="11352">
                  <c:v>7492193.4248078391</c:v>
                </c:pt>
                <c:pt idx="11353">
                  <c:v>7492448.6748530632</c:v>
                </c:pt>
                <c:pt idx="11354">
                  <c:v>7491887.3578621857</c:v>
                </c:pt>
                <c:pt idx="11355">
                  <c:v>7492602.3969297316</c:v>
                </c:pt>
                <c:pt idx="11356">
                  <c:v>7491938.2759967623</c:v>
                </c:pt>
                <c:pt idx="11357">
                  <c:v>7492654.5329528563</c:v>
                </c:pt>
                <c:pt idx="11358">
                  <c:v>7491836.352437322</c:v>
                </c:pt>
                <c:pt idx="11359">
                  <c:v>7491989.3983786823</c:v>
                </c:pt>
                <c:pt idx="11360">
                  <c:v>7492448.2073942376</c:v>
                </c:pt>
                <c:pt idx="11361">
                  <c:v>7492500.1627359213</c:v>
                </c:pt>
                <c:pt idx="11362">
                  <c:v>7492142.4374661008</c:v>
                </c:pt>
                <c:pt idx="11363">
                  <c:v>7492346.6249340577</c:v>
                </c:pt>
                <c:pt idx="11364">
                  <c:v>7492603.1113301264</c:v>
                </c:pt>
                <c:pt idx="11365">
                  <c:v>7492397.7229050528</c:v>
                </c:pt>
                <c:pt idx="11366">
                  <c:v>7492244.4574309904</c:v>
                </c:pt>
                <c:pt idx="11367">
                  <c:v>7491836.2949618585</c:v>
                </c:pt>
                <c:pt idx="11368">
                  <c:v>7492449.0687619811</c:v>
                </c:pt>
                <c:pt idx="11369">
                  <c:v>7491785.3334824443</c:v>
                </c:pt>
                <c:pt idx="11370">
                  <c:v>7492091.2590008602</c:v>
                </c:pt>
                <c:pt idx="11371">
                  <c:v>7492500.725396716</c:v>
                </c:pt>
                <c:pt idx="11372">
                  <c:v>7492244.492805684</c:v>
                </c:pt>
                <c:pt idx="11373">
                  <c:v>7491785.3997276593</c:v>
                </c:pt>
                <c:pt idx="11374">
                  <c:v>7491785.3323802371</c:v>
                </c:pt>
                <c:pt idx="11375">
                  <c:v>7491887.4067476811</c:v>
                </c:pt>
                <c:pt idx="11376">
                  <c:v>7492142.2529833298</c:v>
                </c:pt>
                <c:pt idx="11377">
                  <c:v>7491734.3755556336</c:v>
                </c:pt>
                <c:pt idx="11378">
                  <c:v>7491836.3810338946</c:v>
                </c:pt>
                <c:pt idx="11379">
                  <c:v>7492397.2042558389</c:v>
                </c:pt>
                <c:pt idx="11380">
                  <c:v>7491836.2862468688</c:v>
                </c:pt>
                <c:pt idx="11381">
                  <c:v>7492346.8421060229</c:v>
                </c:pt>
                <c:pt idx="11382">
                  <c:v>7492244.2368150633</c:v>
                </c:pt>
                <c:pt idx="11383">
                  <c:v>7492142.5177366361</c:v>
                </c:pt>
                <c:pt idx="11384">
                  <c:v>7492347.1294957874</c:v>
                </c:pt>
                <c:pt idx="11385">
                  <c:v>7492397.2068522917</c:v>
                </c:pt>
                <c:pt idx="11386">
                  <c:v>7492501.8696149299</c:v>
                </c:pt>
                <c:pt idx="11387">
                  <c:v>7491683.3195847766</c:v>
                </c:pt>
                <c:pt idx="11388">
                  <c:v>7491734.403508367</c:v>
                </c:pt>
                <c:pt idx="11389">
                  <c:v>7491683.3115564641</c:v>
                </c:pt>
                <c:pt idx="11390">
                  <c:v>7491989.484541622</c:v>
                </c:pt>
                <c:pt idx="11391">
                  <c:v>7491938.2715158043</c:v>
                </c:pt>
                <c:pt idx="11392">
                  <c:v>7491683.3012605105</c:v>
                </c:pt>
                <c:pt idx="11393">
                  <c:v>7492295.2201654231</c:v>
                </c:pt>
                <c:pt idx="11394">
                  <c:v>7492244.9732476696</c:v>
                </c:pt>
                <c:pt idx="11395">
                  <c:v>7491632.3088731747</c:v>
                </c:pt>
                <c:pt idx="11396">
                  <c:v>7492193.2349537807</c:v>
                </c:pt>
                <c:pt idx="11397">
                  <c:v>7492143.0503580123</c:v>
                </c:pt>
                <c:pt idx="11398">
                  <c:v>7491938.5573970247</c:v>
                </c:pt>
                <c:pt idx="11399">
                  <c:v>7492193.9017130639</c:v>
                </c:pt>
                <c:pt idx="11400">
                  <c:v>7492040.6681578783</c:v>
                </c:pt>
                <c:pt idx="11401">
                  <c:v>7491581.3811831325</c:v>
                </c:pt>
                <c:pt idx="11402">
                  <c:v>7491530.4039780209</c:v>
                </c:pt>
                <c:pt idx="11403">
                  <c:v>7491581.3345097452</c:v>
                </c:pt>
                <c:pt idx="11404">
                  <c:v>7491785.4483990241</c:v>
                </c:pt>
                <c:pt idx="11405">
                  <c:v>7492040.7191803819</c:v>
                </c:pt>
                <c:pt idx="11406">
                  <c:v>7491938.2659152588</c:v>
                </c:pt>
                <c:pt idx="11407">
                  <c:v>7491734.2869083602</c:v>
                </c:pt>
                <c:pt idx="11408">
                  <c:v>7491683.2937707035</c:v>
                </c:pt>
                <c:pt idx="11409">
                  <c:v>7491479.378400038</c:v>
                </c:pt>
                <c:pt idx="11410">
                  <c:v>7492091.8999343868</c:v>
                </c:pt>
                <c:pt idx="11411">
                  <c:v>7491989.6211292865</c:v>
                </c:pt>
                <c:pt idx="11412">
                  <c:v>7491989.7787118359</c:v>
                </c:pt>
                <c:pt idx="11413">
                  <c:v>7491479.3585662013</c:v>
                </c:pt>
                <c:pt idx="11414">
                  <c:v>7492142.9602167532</c:v>
                </c:pt>
                <c:pt idx="11415">
                  <c:v>7491428.3721644627</c:v>
                </c:pt>
                <c:pt idx="11416">
                  <c:v>7491887.5878470382</c:v>
                </c:pt>
                <c:pt idx="11417">
                  <c:v>7491581.4381227558</c:v>
                </c:pt>
                <c:pt idx="11418">
                  <c:v>7491683.4384782109</c:v>
                </c:pt>
                <c:pt idx="11419">
                  <c:v>7491428.4211625233</c:v>
                </c:pt>
                <c:pt idx="11420">
                  <c:v>7491479.3391256751</c:v>
                </c:pt>
                <c:pt idx="11421">
                  <c:v>7491683.4625006197</c:v>
                </c:pt>
                <c:pt idx="11422">
                  <c:v>7491734.2857005</c:v>
                </c:pt>
                <c:pt idx="11423">
                  <c:v>7491428.3926093709</c:v>
                </c:pt>
                <c:pt idx="11424">
                  <c:v>7491989.2519823173</c:v>
                </c:pt>
                <c:pt idx="11425">
                  <c:v>7492092.324427316</c:v>
                </c:pt>
                <c:pt idx="11426">
                  <c:v>7491785.530174721</c:v>
                </c:pt>
                <c:pt idx="11427">
                  <c:v>7492194.6459379783</c:v>
                </c:pt>
                <c:pt idx="11428">
                  <c:v>7491428.3699293574</c:v>
                </c:pt>
                <c:pt idx="11429">
                  <c:v>7491428.4089443553</c:v>
                </c:pt>
                <c:pt idx="11430">
                  <c:v>7491428.3776814193</c:v>
                </c:pt>
                <c:pt idx="11431">
                  <c:v>7492297.7767433263</c:v>
                </c:pt>
                <c:pt idx="11432">
                  <c:v>7491377.4004410766</c:v>
                </c:pt>
                <c:pt idx="11433">
                  <c:v>7492040.8275747253</c:v>
                </c:pt>
                <c:pt idx="11434">
                  <c:v>7491836.2738249218</c:v>
                </c:pt>
                <c:pt idx="11435">
                  <c:v>7491479.4179387055</c:v>
                </c:pt>
                <c:pt idx="11436">
                  <c:v>7491479.4325193437</c:v>
                </c:pt>
                <c:pt idx="11437">
                  <c:v>7491377.3373135775</c:v>
                </c:pt>
                <c:pt idx="11438">
                  <c:v>7491734.5063100848</c:v>
                </c:pt>
                <c:pt idx="11439">
                  <c:v>7491428.3159991512</c:v>
                </c:pt>
                <c:pt idx="11440">
                  <c:v>7491326.3961394466</c:v>
                </c:pt>
                <c:pt idx="11441">
                  <c:v>7491428.3182746097</c:v>
                </c:pt>
                <c:pt idx="11442">
                  <c:v>7491632.2948201559</c:v>
                </c:pt>
                <c:pt idx="11443">
                  <c:v>7491785.2747487566</c:v>
                </c:pt>
                <c:pt idx="11444">
                  <c:v>7492143.9865116207</c:v>
                </c:pt>
                <c:pt idx="11445">
                  <c:v>7492195.3619581014</c:v>
                </c:pt>
                <c:pt idx="11446">
                  <c:v>7491428.4256440513</c:v>
                </c:pt>
                <c:pt idx="11447">
                  <c:v>7492092.6312594637</c:v>
                </c:pt>
                <c:pt idx="11448">
                  <c:v>7491836.5466562957</c:v>
                </c:pt>
                <c:pt idx="11449">
                  <c:v>7491836.5812278166</c:v>
                </c:pt>
                <c:pt idx="11450">
                  <c:v>7491938.2460665349</c:v>
                </c:pt>
                <c:pt idx="11451">
                  <c:v>7491377.4168252973</c:v>
                </c:pt>
                <c:pt idx="11452">
                  <c:v>7491632.4917024961</c:v>
                </c:pt>
                <c:pt idx="11453">
                  <c:v>7491428.4234728152</c:v>
                </c:pt>
                <c:pt idx="11454">
                  <c:v>7491326.4140171213</c:v>
                </c:pt>
                <c:pt idx="11455">
                  <c:v>7491224.3378284993</c:v>
                </c:pt>
                <c:pt idx="11456">
                  <c:v>7492143.9618205512</c:v>
                </c:pt>
                <c:pt idx="11457">
                  <c:v>7491581.4743170664</c:v>
                </c:pt>
                <c:pt idx="11458">
                  <c:v>7491836.6555081271</c:v>
                </c:pt>
                <c:pt idx="11459">
                  <c:v>7491275.4066146538</c:v>
                </c:pt>
                <c:pt idx="11460">
                  <c:v>7491785.2636014679</c:v>
                </c:pt>
                <c:pt idx="11461">
                  <c:v>7491275.3892545942</c:v>
                </c:pt>
                <c:pt idx="11462">
                  <c:v>7491275.337605685</c:v>
                </c:pt>
                <c:pt idx="11463">
                  <c:v>7491939.2921569524</c:v>
                </c:pt>
                <c:pt idx="11464">
                  <c:v>7491377.3155862521</c:v>
                </c:pt>
                <c:pt idx="11465">
                  <c:v>7491785.6124233287</c:v>
                </c:pt>
                <c:pt idx="11466">
                  <c:v>7491377.3170340946</c:v>
                </c:pt>
                <c:pt idx="11467">
                  <c:v>7491785.7629769668</c:v>
                </c:pt>
                <c:pt idx="11468">
                  <c:v>7491785.256768384</c:v>
                </c:pt>
                <c:pt idx="11469">
                  <c:v>7491939.0020801732</c:v>
                </c:pt>
                <c:pt idx="11470">
                  <c:v>7491581.488116594</c:v>
                </c:pt>
                <c:pt idx="11471">
                  <c:v>7491428.4540154748</c:v>
                </c:pt>
                <c:pt idx="11472">
                  <c:v>7491326.3220267929</c:v>
                </c:pt>
                <c:pt idx="11473">
                  <c:v>7491224.3701756941</c:v>
                </c:pt>
                <c:pt idx="11474">
                  <c:v>7491122.421428998</c:v>
                </c:pt>
                <c:pt idx="11475">
                  <c:v>7492042.310371723</c:v>
                </c:pt>
                <c:pt idx="11476">
                  <c:v>7491734.7011400238</c:v>
                </c:pt>
                <c:pt idx="11477">
                  <c:v>7491173.3660876425</c:v>
                </c:pt>
                <c:pt idx="11478">
                  <c:v>7491275.4354789723</c:v>
                </c:pt>
                <c:pt idx="11479">
                  <c:v>7491122.3459047191</c:v>
                </c:pt>
                <c:pt idx="11480">
                  <c:v>7491479.4741499322</c:v>
                </c:pt>
                <c:pt idx="11481">
                  <c:v>7491122.3433719594</c:v>
                </c:pt>
                <c:pt idx="11482">
                  <c:v>7491786.0732219592</c:v>
                </c:pt>
                <c:pt idx="11483">
                  <c:v>7491122.4096067976</c:v>
                </c:pt>
                <c:pt idx="11484">
                  <c:v>7491734.9352992065</c:v>
                </c:pt>
                <c:pt idx="11485">
                  <c:v>7491377.441744728</c:v>
                </c:pt>
                <c:pt idx="11486">
                  <c:v>7491377.4326711316</c:v>
                </c:pt>
                <c:pt idx="11487">
                  <c:v>7491071.3458095035</c:v>
                </c:pt>
                <c:pt idx="11488">
                  <c:v>7491122.3396620899</c:v>
                </c:pt>
                <c:pt idx="11489">
                  <c:v>7491428.3056481993</c:v>
                </c:pt>
                <c:pt idx="11490">
                  <c:v>7491224.3295116341</c:v>
                </c:pt>
                <c:pt idx="11491">
                  <c:v>7491581.6118473802</c:v>
                </c:pt>
                <c:pt idx="11492">
                  <c:v>7491940.6651320932</c:v>
                </c:pt>
                <c:pt idx="11493">
                  <c:v>7491632.8714059656</c:v>
                </c:pt>
                <c:pt idx="11494">
                  <c:v>7491632.8116769223</c:v>
                </c:pt>
                <c:pt idx="11495">
                  <c:v>7491530.5781844882</c:v>
                </c:pt>
                <c:pt idx="11496">
                  <c:v>7491071.4338210952</c:v>
                </c:pt>
                <c:pt idx="11497">
                  <c:v>7490918.3797936635</c:v>
                </c:pt>
                <c:pt idx="11498">
                  <c:v>7490969.4147078665</c:v>
                </c:pt>
                <c:pt idx="11499">
                  <c:v>7491275.3075778754</c:v>
                </c:pt>
                <c:pt idx="11500">
                  <c:v>7491531.0617425451</c:v>
                </c:pt>
                <c:pt idx="11501">
                  <c:v>7490816.3817448691</c:v>
                </c:pt>
                <c:pt idx="11502">
                  <c:v>7491275.313420522</c:v>
                </c:pt>
                <c:pt idx="11503">
                  <c:v>7491071.3432986569</c:v>
                </c:pt>
                <c:pt idx="11504">
                  <c:v>7490816.4220991526</c:v>
                </c:pt>
                <c:pt idx="11505">
                  <c:v>7491071.3398115756</c:v>
                </c:pt>
                <c:pt idx="11506">
                  <c:v>7491071.4804752786</c:v>
                </c:pt>
                <c:pt idx="11507">
                  <c:v>7490816.4355965257</c:v>
                </c:pt>
                <c:pt idx="11508">
                  <c:v>7490816.4163886197</c:v>
                </c:pt>
                <c:pt idx="11509">
                  <c:v>7491275.5556716407</c:v>
                </c:pt>
                <c:pt idx="11510">
                  <c:v>7491377.700254458</c:v>
                </c:pt>
                <c:pt idx="11511">
                  <c:v>7490816.4439160088</c:v>
                </c:pt>
                <c:pt idx="11512">
                  <c:v>7491326.2962940745</c:v>
                </c:pt>
                <c:pt idx="11513">
                  <c:v>7491071.4787241202</c:v>
                </c:pt>
                <c:pt idx="11514">
                  <c:v>7491224.3075465141</c:v>
                </c:pt>
                <c:pt idx="11515">
                  <c:v>7490765.3682989115</c:v>
                </c:pt>
                <c:pt idx="11516">
                  <c:v>7491173.5159112401</c:v>
                </c:pt>
                <c:pt idx="11517">
                  <c:v>7490714.4476796165</c:v>
                </c:pt>
                <c:pt idx="11518">
                  <c:v>7491326.9858992603</c:v>
                </c:pt>
                <c:pt idx="11519">
                  <c:v>7491377.8589583607</c:v>
                </c:pt>
                <c:pt idx="11520">
                  <c:v>7491481.2424401911</c:v>
                </c:pt>
                <c:pt idx="11521">
                  <c:v>7490765.3696240624</c:v>
                </c:pt>
                <c:pt idx="11522">
                  <c:v>7491275.8098595971</c:v>
                </c:pt>
                <c:pt idx="11523">
                  <c:v>7491173.6604326675</c:v>
                </c:pt>
                <c:pt idx="11524">
                  <c:v>7490612.4190920461</c:v>
                </c:pt>
                <c:pt idx="11525">
                  <c:v>7490612.4469490033</c:v>
                </c:pt>
                <c:pt idx="11526">
                  <c:v>7490816.4610471716</c:v>
                </c:pt>
                <c:pt idx="11527">
                  <c:v>7491071.5395637071</c:v>
                </c:pt>
                <c:pt idx="11528">
                  <c:v>7491071.3308465509</c:v>
                </c:pt>
                <c:pt idx="11529">
                  <c:v>7490510.4015730871</c:v>
                </c:pt>
                <c:pt idx="11530">
                  <c:v>7491430.6035610056</c:v>
                </c:pt>
                <c:pt idx="11531">
                  <c:v>7490510.4202068541</c:v>
                </c:pt>
                <c:pt idx="11532">
                  <c:v>7490663.4572460996</c:v>
                </c:pt>
                <c:pt idx="11533">
                  <c:v>7490918.4985311674</c:v>
                </c:pt>
                <c:pt idx="11534">
                  <c:v>7491327.5409438508</c:v>
                </c:pt>
                <c:pt idx="11535">
                  <c:v>7490663.4646772947</c:v>
                </c:pt>
                <c:pt idx="11536">
                  <c:v>7490459.4388418151</c:v>
                </c:pt>
                <c:pt idx="11537">
                  <c:v>7490408.4058356443</c:v>
                </c:pt>
                <c:pt idx="11538">
                  <c:v>7490765.4850638751</c:v>
                </c:pt>
                <c:pt idx="11539">
                  <c:v>7490561.3869735049</c:v>
                </c:pt>
                <c:pt idx="11540">
                  <c:v>7491327.8597777933</c:v>
                </c:pt>
                <c:pt idx="11541">
                  <c:v>7491225.2358306656</c:v>
                </c:pt>
                <c:pt idx="11542">
                  <c:v>7490612.4630794283</c:v>
                </c:pt>
                <c:pt idx="11543">
                  <c:v>7491071.5839007627</c:v>
                </c:pt>
                <c:pt idx="11544">
                  <c:v>7490867.5287396349</c:v>
                </c:pt>
                <c:pt idx="11545">
                  <c:v>7490714.4784388812</c:v>
                </c:pt>
                <c:pt idx="11546">
                  <c:v>7490765.3623241307</c:v>
                </c:pt>
                <c:pt idx="11547">
                  <c:v>7490357.4322839193</c:v>
                </c:pt>
                <c:pt idx="11548">
                  <c:v>7490612.3814706989</c:v>
                </c:pt>
                <c:pt idx="11549">
                  <c:v>7490510.3892758274</c:v>
                </c:pt>
                <c:pt idx="11550">
                  <c:v>7490408.4652123973</c:v>
                </c:pt>
                <c:pt idx="11551">
                  <c:v>7490357.4135628846</c:v>
                </c:pt>
                <c:pt idx="11552">
                  <c:v>7490867.5444836281</c:v>
                </c:pt>
                <c:pt idx="11553">
                  <c:v>7490306.4508311599</c:v>
                </c:pt>
                <c:pt idx="11554">
                  <c:v>7490816.5143566178</c:v>
                </c:pt>
                <c:pt idx="11555">
                  <c:v>7491174.2292392757</c:v>
                </c:pt>
                <c:pt idx="11556">
                  <c:v>7490510.3906645393</c:v>
                </c:pt>
                <c:pt idx="11557">
                  <c:v>7490357.4653958539</c:v>
                </c:pt>
                <c:pt idx="11558">
                  <c:v>7490612.4777196199</c:v>
                </c:pt>
                <c:pt idx="11559">
                  <c:v>7490918.3315092567</c:v>
                </c:pt>
                <c:pt idx="11560">
                  <c:v>7490306.4294043574</c:v>
                </c:pt>
                <c:pt idx="11561">
                  <c:v>7491020.7481837561</c:v>
                </c:pt>
                <c:pt idx="11562">
                  <c:v>7490969.6172498735</c:v>
                </c:pt>
                <c:pt idx="11563">
                  <c:v>7490255.4158893218</c:v>
                </c:pt>
                <c:pt idx="11564">
                  <c:v>7490969.6543076932</c:v>
                </c:pt>
                <c:pt idx="11565">
                  <c:v>7490510.3902906459</c:v>
                </c:pt>
                <c:pt idx="11566">
                  <c:v>7490816.3427002141</c:v>
                </c:pt>
                <c:pt idx="11567">
                  <c:v>7490357.4713406274</c:v>
                </c:pt>
                <c:pt idx="11568">
                  <c:v>7491020.906303281</c:v>
                </c:pt>
                <c:pt idx="11569">
                  <c:v>7490459.4753897358</c:v>
                </c:pt>
                <c:pt idx="11570">
                  <c:v>7490969.9666801943</c:v>
                </c:pt>
                <c:pt idx="11571">
                  <c:v>7490714.3557107234</c:v>
                </c:pt>
                <c:pt idx="11572">
                  <c:v>7490255.4461001735</c:v>
                </c:pt>
                <c:pt idx="11573">
                  <c:v>7490459.480174155</c:v>
                </c:pt>
                <c:pt idx="11574">
                  <c:v>7491123.8227709495</c:v>
                </c:pt>
                <c:pt idx="11575">
                  <c:v>7490918.6918336963</c:v>
                </c:pt>
                <c:pt idx="11576">
                  <c:v>7491072.5017148349</c:v>
                </c:pt>
                <c:pt idx="11577">
                  <c:v>7490255.4811680689</c:v>
                </c:pt>
                <c:pt idx="11578">
                  <c:v>7491226.1533161215</c:v>
                </c:pt>
                <c:pt idx="11579">
                  <c:v>7490204.4178888518</c:v>
                </c:pt>
                <c:pt idx="11580">
                  <c:v>7490204.4303838611</c:v>
                </c:pt>
                <c:pt idx="11581">
                  <c:v>7490153.4716540948</c:v>
                </c:pt>
                <c:pt idx="11582">
                  <c:v>7490459.490218699</c:v>
                </c:pt>
                <c:pt idx="11583">
                  <c:v>7490765.5607815087</c:v>
                </c:pt>
                <c:pt idx="11584">
                  <c:v>7490510.3868929502</c:v>
                </c:pt>
                <c:pt idx="11585">
                  <c:v>7491226.4967212165</c:v>
                </c:pt>
                <c:pt idx="11586">
                  <c:v>7490102.4707460823</c:v>
                </c:pt>
                <c:pt idx="11587">
                  <c:v>7490970.0117796548</c:v>
                </c:pt>
                <c:pt idx="11588">
                  <c:v>7490714.3491454534</c:v>
                </c:pt>
                <c:pt idx="11589">
                  <c:v>7490255.4847044041</c:v>
                </c:pt>
                <c:pt idx="11590">
                  <c:v>7490867.8415982453</c:v>
                </c:pt>
                <c:pt idx="11591">
                  <c:v>7490408.3955962462</c:v>
                </c:pt>
                <c:pt idx="11592">
                  <c:v>7490255.4814076256</c:v>
                </c:pt>
                <c:pt idx="11593">
                  <c:v>7490561.5351084648</c:v>
                </c:pt>
                <c:pt idx="11594">
                  <c:v>7490051.4826867096</c:v>
                </c:pt>
                <c:pt idx="11595">
                  <c:v>7490510.3732080376</c:v>
                </c:pt>
                <c:pt idx="11596">
                  <c:v>7490765.9540498331</c:v>
                </c:pt>
                <c:pt idx="11597">
                  <c:v>7490714.7944772011</c:v>
                </c:pt>
                <c:pt idx="11598">
                  <c:v>7490051.4734627036</c:v>
                </c:pt>
                <c:pt idx="11599">
                  <c:v>7490459.5255382508</c:v>
                </c:pt>
                <c:pt idx="11600">
                  <c:v>7490765.7348845201</c:v>
                </c:pt>
                <c:pt idx="11601">
                  <c:v>7490204.4155388335</c:v>
                </c:pt>
                <c:pt idx="11602">
                  <c:v>7490051.4334327858</c:v>
                </c:pt>
                <c:pt idx="11603">
                  <c:v>7490561.5676813247</c:v>
                </c:pt>
                <c:pt idx="11604">
                  <c:v>7490357.4999822397</c:v>
                </c:pt>
                <c:pt idx="11605">
                  <c:v>7490561.5941532124</c:v>
                </c:pt>
                <c:pt idx="11606">
                  <c:v>7490510.3690749649</c:v>
                </c:pt>
                <c:pt idx="11607">
                  <c:v>7490255.5162034221</c:v>
                </c:pt>
                <c:pt idx="11608">
                  <c:v>7490102.4223396303</c:v>
                </c:pt>
                <c:pt idx="11609">
                  <c:v>7490204.4983083</c:v>
                </c:pt>
                <c:pt idx="11610">
                  <c:v>7490664.1975534819</c:v>
                </c:pt>
                <c:pt idx="11611">
                  <c:v>7490459.5521675255</c:v>
                </c:pt>
                <c:pt idx="11612">
                  <c:v>7489949.4915453196</c:v>
                </c:pt>
                <c:pt idx="11613">
                  <c:v>7490000.4636543309</c:v>
                </c:pt>
                <c:pt idx="11614">
                  <c:v>7489949.4615323944</c:v>
                </c:pt>
                <c:pt idx="11615">
                  <c:v>7490715.0041076168</c:v>
                </c:pt>
                <c:pt idx="11616">
                  <c:v>7490000.4975962052</c:v>
                </c:pt>
                <c:pt idx="11617">
                  <c:v>7490664.4722517831</c:v>
                </c:pt>
                <c:pt idx="11618">
                  <c:v>7489898.4594617244</c:v>
                </c:pt>
                <c:pt idx="11619">
                  <c:v>7490306.4007798806</c:v>
                </c:pt>
                <c:pt idx="11620">
                  <c:v>7490255.5235823579</c:v>
                </c:pt>
                <c:pt idx="11621">
                  <c:v>7490000.4321147213</c:v>
                </c:pt>
                <c:pt idx="11622">
                  <c:v>7490153.5121269347</c:v>
                </c:pt>
                <c:pt idx="11623">
                  <c:v>7490153.4192028427</c:v>
                </c:pt>
                <c:pt idx="11624">
                  <c:v>7489898.4433722263</c:v>
                </c:pt>
                <c:pt idx="11625">
                  <c:v>7489898.4966721833</c:v>
                </c:pt>
                <c:pt idx="11626">
                  <c:v>7489847.4526576223</c:v>
                </c:pt>
                <c:pt idx="11627">
                  <c:v>7489847.4942668201</c:v>
                </c:pt>
                <c:pt idx="11628">
                  <c:v>7489898.4525764287</c:v>
                </c:pt>
                <c:pt idx="11629">
                  <c:v>7490153.4187281411</c:v>
                </c:pt>
                <c:pt idx="11630">
                  <c:v>7490153.5404444877</c:v>
                </c:pt>
                <c:pt idx="11631">
                  <c:v>7489847.5093680052</c:v>
                </c:pt>
                <c:pt idx="11632">
                  <c:v>7490716.4304740755</c:v>
                </c:pt>
                <c:pt idx="11633">
                  <c:v>7490357.6607303564</c:v>
                </c:pt>
                <c:pt idx="11634">
                  <c:v>7490459.8931428511</c:v>
                </c:pt>
                <c:pt idx="11635">
                  <c:v>7490306.3956601145</c:v>
                </c:pt>
                <c:pt idx="11636">
                  <c:v>7490306.7023427552</c:v>
                </c:pt>
                <c:pt idx="11637">
                  <c:v>7489796.4834012315</c:v>
                </c:pt>
                <c:pt idx="11638">
                  <c:v>7489898.5106828101</c:v>
                </c:pt>
                <c:pt idx="11639">
                  <c:v>7489898.4406909477</c:v>
                </c:pt>
                <c:pt idx="11640">
                  <c:v>7489949.4336332036</c:v>
                </c:pt>
                <c:pt idx="11641">
                  <c:v>7490408.3777874112</c:v>
                </c:pt>
                <c:pt idx="11642">
                  <c:v>7490357.3860365152</c:v>
                </c:pt>
                <c:pt idx="11643">
                  <c:v>7489796.5057303524</c:v>
                </c:pt>
                <c:pt idx="11644">
                  <c:v>7489898.4403283112</c:v>
                </c:pt>
                <c:pt idx="11645">
                  <c:v>7489847.5085104983</c:v>
                </c:pt>
                <c:pt idx="11646">
                  <c:v>7490255.6271377308</c:v>
                </c:pt>
                <c:pt idx="11647">
                  <c:v>7490357.8889614213</c:v>
                </c:pt>
                <c:pt idx="11648">
                  <c:v>7489949.5138269225</c:v>
                </c:pt>
                <c:pt idx="11649">
                  <c:v>7489745.4588433057</c:v>
                </c:pt>
                <c:pt idx="11650">
                  <c:v>7489796.4897319907</c:v>
                </c:pt>
                <c:pt idx="11651">
                  <c:v>7489898.5116870683</c:v>
                </c:pt>
                <c:pt idx="11652">
                  <c:v>7489694.5100139771</c:v>
                </c:pt>
                <c:pt idx="11653">
                  <c:v>7489643.4643718973</c:v>
                </c:pt>
                <c:pt idx="11654">
                  <c:v>7490357.9933746625</c:v>
                </c:pt>
                <c:pt idx="11655">
                  <c:v>7489745.478951145</c:v>
                </c:pt>
                <c:pt idx="11656">
                  <c:v>7489796.4492505575</c:v>
                </c:pt>
                <c:pt idx="11657">
                  <c:v>7490357.7775501991</c:v>
                </c:pt>
                <c:pt idx="11658">
                  <c:v>7490512.0507162753</c:v>
                </c:pt>
                <c:pt idx="11659">
                  <c:v>7490306.7317366581</c:v>
                </c:pt>
                <c:pt idx="11660">
                  <c:v>7490409.1600043951</c:v>
                </c:pt>
                <c:pt idx="11661">
                  <c:v>7489949.4348147931</c:v>
                </c:pt>
                <c:pt idx="11662">
                  <c:v>7489745.492605879</c:v>
                </c:pt>
                <c:pt idx="11663">
                  <c:v>7490000.5185128562</c:v>
                </c:pt>
                <c:pt idx="11664">
                  <c:v>7490408.3756207274</c:v>
                </c:pt>
                <c:pt idx="11665">
                  <c:v>7490153.4126979895</c:v>
                </c:pt>
                <c:pt idx="11666">
                  <c:v>7490255.6150092743</c:v>
                </c:pt>
                <c:pt idx="11667">
                  <c:v>7490409.7201975454</c:v>
                </c:pt>
                <c:pt idx="11668">
                  <c:v>7489694.476148135</c:v>
                </c:pt>
                <c:pt idx="11669">
                  <c:v>7490204.5888998248</c:v>
                </c:pt>
                <c:pt idx="11670">
                  <c:v>7490000.5256357016</c:v>
                </c:pt>
                <c:pt idx="11671">
                  <c:v>7490153.5686921468</c:v>
                </c:pt>
                <c:pt idx="11672">
                  <c:v>7490306.8158052647</c:v>
                </c:pt>
                <c:pt idx="11673">
                  <c:v>7489898.5057568736</c:v>
                </c:pt>
                <c:pt idx="11674">
                  <c:v>7489949.4343762463</c:v>
                </c:pt>
                <c:pt idx="11675">
                  <c:v>7490102.5381598221</c:v>
                </c:pt>
                <c:pt idx="11676">
                  <c:v>7490357.9093184303</c:v>
                </c:pt>
                <c:pt idx="11677">
                  <c:v>7490306.6719855582</c:v>
                </c:pt>
                <c:pt idx="11678">
                  <c:v>7489694.4996367842</c:v>
                </c:pt>
                <c:pt idx="11679">
                  <c:v>7489949.517734942</c:v>
                </c:pt>
                <c:pt idx="11680">
                  <c:v>7489796.5042780805</c:v>
                </c:pt>
                <c:pt idx="11681">
                  <c:v>7490204.4036914539</c:v>
                </c:pt>
                <c:pt idx="11682">
                  <c:v>7489694.5016210712</c:v>
                </c:pt>
                <c:pt idx="11683">
                  <c:v>7489694.4692264255</c:v>
                </c:pt>
                <c:pt idx="11684">
                  <c:v>7490000.4278070126</c:v>
                </c:pt>
                <c:pt idx="11685">
                  <c:v>7490153.5436141258</c:v>
                </c:pt>
                <c:pt idx="11686">
                  <c:v>7489745.4497485161</c:v>
                </c:pt>
                <c:pt idx="11687">
                  <c:v>7489847.4417118672</c:v>
                </c:pt>
                <c:pt idx="11688">
                  <c:v>7489643.4680908248</c:v>
                </c:pt>
                <c:pt idx="11689">
                  <c:v>7489796.4991063038</c:v>
                </c:pt>
                <c:pt idx="11690">
                  <c:v>7490306.7519749468</c:v>
                </c:pt>
                <c:pt idx="11691">
                  <c:v>7489847.5096944263</c:v>
                </c:pt>
                <c:pt idx="11692">
                  <c:v>7489694.4836540231</c:v>
                </c:pt>
                <c:pt idx="11693">
                  <c:v>7490563.2953778869</c:v>
                </c:pt>
                <c:pt idx="11694">
                  <c:v>7489643.5078662923</c:v>
                </c:pt>
                <c:pt idx="11695">
                  <c:v>7490153.6369403172</c:v>
                </c:pt>
                <c:pt idx="11696">
                  <c:v>7490460.3695845259</c:v>
                </c:pt>
                <c:pt idx="11697">
                  <c:v>7490306.7010097411</c:v>
                </c:pt>
                <c:pt idx="11698">
                  <c:v>7490306.79241456</c:v>
                </c:pt>
                <c:pt idx="11699">
                  <c:v>7490511.9632846573</c:v>
                </c:pt>
                <c:pt idx="11700">
                  <c:v>7489643.4915340841</c:v>
                </c:pt>
                <c:pt idx="11701">
                  <c:v>7489898.4378873035</c:v>
                </c:pt>
                <c:pt idx="11702">
                  <c:v>7489643.4765429534</c:v>
                </c:pt>
                <c:pt idx="11703">
                  <c:v>7489643.5044069504</c:v>
                </c:pt>
                <c:pt idx="11704">
                  <c:v>7490102.4076725859</c:v>
                </c:pt>
                <c:pt idx="11705">
                  <c:v>7490102.5799648622</c:v>
                </c:pt>
                <c:pt idx="11706">
                  <c:v>7489592.4676205534</c:v>
                </c:pt>
                <c:pt idx="11707">
                  <c:v>7489847.5114695271</c:v>
                </c:pt>
                <c:pt idx="11708">
                  <c:v>7490358.6454244507</c:v>
                </c:pt>
                <c:pt idx="11709">
                  <c:v>7489541.5052827718</c:v>
                </c:pt>
                <c:pt idx="11710">
                  <c:v>7489745.5054121092</c:v>
                </c:pt>
                <c:pt idx="11711">
                  <c:v>7489796.4460774213</c:v>
                </c:pt>
                <c:pt idx="11712">
                  <c:v>7490306.829456619</c:v>
                </c:pt>
                <c:pt idx="11713">
                  <c:v>7489643.5062595094</c:v>
                </c:pt>
                <c:pt idx="11714">
                  <c:v>7490102.5994224083</c:v>
                </c:pt>
                <c:pt idx="11715">
                  <c:v>7490153.8882799381</c:v>
                </c:pt>
                <c:pt idx="11716">
                  <c:v>7490000.4210262969</c:v>
                </c:pt>
                <c:pt idx="11717">
                  <c:v>7489592.4748188686</c:v>
                </c:pt>
                <c:pt idx="11718">
                  <c:v>7489847.53208734</c:v>
                </c:pt>
                <c:pt idx="11719">
                  <c:v>7489592.5086440202</c:v>
                </c:pt>
                <c:pt idx="11720">
                  <c:v>7489643.4571926882</c:v>
                </c:pt>
                <c:pt idx="11721">
                  <c:v>7489490.4717101483</c:v>
                </c:pt>
                <c:pt idx="11722">
                  <c:v>7489847.5407623108</c:v>
                </c:pt>
                <c:pt idx="11723">
                  <c:v>7489592.5105712982</c:v>
                </c:pt>
                <c:pt idx="11724">
                  <c:v>7489490.5065667313</c:v>
                </c:pt>
                <c:pt idx="11725">
                  <c:v>7489388.4812817369</c:v>
                </c:pt>
                <c:pt idx="11726">
                  <c:v>7489541.496060879</c:v>
                </c:pt>
                <c:pt idx="11727">
                  <c:v>7489643.4560080208</c:v>
                </c:pt>
                <c:pt idx="11728">
                  <c:v>7489490.5159551343</c:v>
                </c:pt>
                <c:pt idx="11729">
                  <c:v>7490102.4040929042</c:v>
                </c:pt>
                <c:pt idx="11730">
                  <c:v>7489745.5752842864</c:v>
                </c:pt>
                <c:pt idx="11731">
                  <c:v>7489643.5204402441</c:v>
                </c:pt>
                <c:pt idx="11732">
                  <c:v>7489643.5153852822</c:v>
                </c:pt>
                <c:pt idx="11733">
                  <c:v>7490205.9211545512</c:v>
                </c:pt>
                <c:pt idx="11734">
                  <c:v>7489439.4954656251</c:v>
                </c:pt>
                <c:pt idx="11735">
                  <c:v>7490052.0960546117</c:v>
                </c:pt>
                <c:pt idx="11736">
                  <c:v>7489643.5341431359</c:v>
                </c:pt>
                <c:pt idx="11737">
                  <c:v>7489439.4819491366</c:v>
                </c:pt>
                <c:pt idx="11738">
                  <c:v>7489847.6723361034</c:v>
                </c:pt>
                <c:pt idx="11739">
                  <c:v>7489898.70835541</c:v>
                </c:pt>
                <c:pt idx="11740">
                  <c:v>7490052.6238185093</c:v>
                </c:pt>
                <c:pt idx="11741">
                  <c:v>7489847.4398945933</c:v>
                </c:pt>
                <c:pt idx="11742">
                  <c:v>7489439.4993244596</c:v>
                </c:pt>
                <c:pt idx="11743">
                  <c:v>7490153.39772222</c:v>
                </c:pt>
                <c:pt idx="11744">
                  <c:v>7489643.5636582552</c:v>
                </c:pt>
                <c:pt idx="11745">
                  <c:v>7489898.4334173752</c:v>
                </c:pt>
                <c:pt idx="11746">
                  <c:v>7489439.5055966424</c:v>
                </c:pt>
                <c:pt idx="11747">
                  <c:v>7490104.2266765879</c:v>
                </c:pt>
                <c:pt idx="11748">
                  <c:v>7489847.9418772953</c:v>
                </c:pt>
                <c:pt idx="11749">
                  <c:v>7489796.7558142496</c:v>
                </c:pt>
                <c:pt idx="11750">
                  <c:v>7489592.4616415845</c:v>
                </c:pt>
                <c:pt idx="11751">
                  <c:v>7489337.5182298953</c:v>
                </c:pt>
                <c:pt idx="11752">
                  <c:v>7489643.6496044686</c:v>
                </c:pt>
                <c:pt idx="11753">
                  <c:v>7489490.469393922</c:v>
                </c:pt>
                <c:pt idx="11754">
                  <c:v>7490102.4040288981</c:v>
                </c:pt>
                <c:pt idx="11755">
                  <c:v>7489848.3461404946</c:v>
                </c:pt>
                <c:pt idx="11756">
                  <c:v>7489235.5273538567</c:v>
                </c:pt>
                <c:pt idx="11757">
                  <c:v>7489439.4740418224</c:v>
                </c:pt>
                <c:pt idx="11758">
                  <c:v>7489490.4690227918</c:v>
                </c:pt>
                <c:pt idx="11759">
                  <c:v>7489337.5285887448</c:v>
                </c:pt>
                <c:pt idx="11760">
                  <c:v>7489694.8921879521</c:v>
                </c:pt>
                <c:pt idx="11761">
                  <c:v>7489337.5240133628</c:v>
                </c:pt>
                <c:pt idx="11762">
                  <c:v>7489286.5212172261</c:v>
                </c:pt>
                <c:pt idx="11763">
                  <c:v>7489235.5217282353</c:v>
                </c:pt>
                <c:pt idx="11764">
                  <c:v>7490153.3977133418</c:v>
                </c:pt>
                <c:pt idx="11765">
                  <c:v>7489286.5129190832</c:v>
                </c:pt>
                <c:pt idx="11766">
                  <c:v>7489745.4487882173</c:v>
                </c:pt>
                <c:pt idx="11767">
                  <c:v>7489337.4903619513</c:v>
                </c:pt>
                <c:pt idx="11768">
                  <c:v>7489949.4245670326</c:v>
                </c:pt>
                <c:pt idx="11769">
                  <c:v>7489898.4325256255</c:v>
                </c:pt>
                <c:pt idx="11770">
                  <c:v>7490000.4159701224</c:v>
                </c:pt>
                <c:pt idx="11771">
                  <c:v>7489184.5227243518</c:v>
                </c:pt>
                <c:pt idx="11772">
                  <c:v>7489439.5645719245</c:v>
                </c:pt>
                <c:pt idx="11773">
                  <c:v>7489184.5247857254</c:v>
                </c:pt>
                <c:pt idx="11774">
                  <c:v>7489592.4599178787</c:v>
                </c:pt>
                <c:pt idx="11775">
                  <c:v>7489286.5047254227</c:v>
                </c:pt>
                <c:pt idx="11776">
                  <c:v>7489541.8441937175</c:v>
                </c:pt>
                <c:pt idx="11777">
                  <c:v>7489286.4877809007</c:v>
                </c:pt>
                <c:pt idx="11778">
                  <c:v>7489439.5973078832</c:v>
                </c:pt>
                <c:pt idx="11779">
                  <c:v>7489184.5225726049</c:v>
                </c:pt>
                <c:pt idx="11780">
                  <c:v>7489286.4899318554</c:v>
                </c:pt>
                <c:pt idx="11781">
                  <c:v>7489439.5764019955</c:v>
                </c:pt>
                <c:pt idx="11782">
                  <c:v>7489388.5534497621</c:v>
                </c:pt>
                <c:pt idx="11783">
                  <c:v>7489337.5395460268</c:v>
                </c:pt>
                <c:pt idx="11784">
                  <c:v>7489337.4953907821</c:v>
                </c:pt>
                <c:pt idx="11785">
                  <c:v>7489388.5434376337</c:v>
                </c:pt>
                <c:pt idx="11786">
                  <c:v>7489541.7927654944</c:v>
                </c:pt>
                <c:pt idx="11787">
                  <c:v>7489286.5358412471</c:v>
                </c:pt>
                <c:pt idx="11788">
                  <c:v>7489745.4469437599</c:v>
                </c:pt>
                <c:pt idx="11789">
                  <c:v>7489439.6425826475</c:v>
                </c:pt>
                <c:pt idx="11790">
                  <c:v>7489286.5202486338</c:v>
                </c:pt>
                <c:pt idx="11791">
                  <c:v>7489439.4707524152</c:v>
                </c:pt>
                <c:pt idx="11792">
                  <c:v>7489439.4703396363</c:v>
                </c:pt>
                <c:pt idx="11793">
                  <c:v>7489695.3095548162</c:v>
                </c:pt>
                <c:pt idx="11794">
                  <c:v>7489184.5211769966</c:v>
                </c:pt>
                <c:pt idx="11795">
                  <c:v>7489286.516358397</c:v>
                </c:pt>
                <c:pt idx="11796">
                  <c:v>7489286.484579917</c:v>
                </c:pt>
                <c:pt idx="11797">
                  <c:v>7489235.5080736307</c:v>
                </c:pt>
                <c:pt idx="11798">
                  <c:v>7489592.6539014056</c:v>
                </c:pt>
                <c:pt idx="11799">
                  <c:v>7489490.603728978</c:v>
                </c:pt>
                <c:pt idx="11800">
                  <c:v>7489286.5097181154</c:v>
                </c:pt>
                <c:pt idx="11801">
                  <c:v>7489184.5027775364</c:v>
                </c:pt>
                <c:pt idx="11802">
                  <c:v>7489951.1257869909</c:v>
                </c:pt>
                <c:pt idx="11803">
                  <c:v>7489541.4642088329</c:v>
                </c:pt>
                <c:pt idx="11804">
                  <c:v>7489388.474281393</c:v>
                </c:pt>
                <c:pt idx="11805">
                  <c:v>7489184.513913542</c:v>
                </c:pt>
                <c:pt idx="11806">
                  <c:v>7489643.7222762965</c:v>
                </c:pt>
                <c:pt idx="11807">
                  <c:v>7489592.4597435584</c:v>
                </c:pt>
                <c:pt idx="11808">
                  <c:v>7489490.4685106305</c:v>
                </c:pt>
                <c:pt idx="11809">
                  <c:v>7489184.4926076224</c:v>
                </c:pt>
                <c:pt idx="11810">
                  <c:v>7489286.4832592234</c:v>
                </c:pt>
                <c:pt idx="11811">
                  <c:v>7489184.5147652039</c:v>
                </c:pt>
                <c:pt idx="11812">
                  <c:v>7489133.500607607</c:v>
                </c:pt>
                <c:pt idx="11813">
                  <c:v>7489133.4984148741</c:v>
                </c:pt>
                <c:pt idx="11814">
                  <c:v>7489745.8894389551</c:v>
                </c:pt>
                <c:pt idx="11815">
                  <c:v>7489439.5038999729</c:v>
                </c:pt>
                <c:pt idx="11816">
                  <c:v>7489592.5465030354</c:v>
                </c:pt>
                <c:pt idx="11817">
                  <c:v>7489950.514502475</c:v>
                </c:pt>
                <c:pt idx="11818">
                  <c:v>7489184.5115029104</c:v>
                </c:pt>
                <c:pt idx="11819">
                  <c:v>7489950.7913961811</c:v>
                </c:pt>
                <c:pt idx="11820">
                  <c:v>7489848.0244082632</c:v>
                </c:pt>
                <c:pt idx="11821">
                  <c:v>7489694.5751619842</c:v>
                </c:pt>
                <c:pt idx="11822">
                  <c:v>7489899.0129461465</c:v>
                </c:pt>
                <c:pt idx="11823">
                  <c:v>7489082.5008464083</c:v>
                </c:pt>
                <c:pt idx="11824">
                  <c:v>7489235.4894302934</c:v>
                </c:pt>
                <c:pt idx="11825">
                  <c:v>7489337.5032487297</c:v>
                </c:pt>
                <c:pt idx="11826">
                  <c:v>7489847.6498687994</c:v>
                </c:pt>
                <c:pt idx="11827">
                  <c:v>7489184.514347421</c:v>
                </c:pt>
                <c:pt idx="11828">
                  <c:v>7489796.5869625462</c:v>
                </c:pt>
                <c:pt idx="11829">
                  <c:v>7489082.5099900048</c:v>
                </c:pt>
                <c:pt idx="11830">
                  <c:v>7489541.5003586346</c:v>
                </c:pt>
                <c:pt idx="11831">
                  <c:v>7489490.4600985805</c:v>
                </c:pt>
                <c:pt idx="11832">
                  <c:v>7489133.4963960126</c:v>
                </c:pt>
                <c:pt idx="11833">
                  <c:v>7489184.513141714</c:v>
                </c:pt>
                <c:pt idx="11834">
                  <c:v>7489184.4961035671</c:v>
                </c:pt>
                <c:pt idx="11835">
                  <c:v>7489694.517210545</c:v>
                </c:pt>
                <c:pt idx="11836">
                  <c:v>7489490.4996919427</c:v>
                </c:pt>
                <c:pt idx="11837">
                  <c:v>7489235.5103078382</c:v>
                </c:pt>
                <c:pt idx="11838">
                  <c:v>7490205.7241521748</c:v>
                </c:pt>
                <c:pt idx="11839">
                  <c:v>7489439.4598263679</c:v>
                </c:pt>
                <c:pt idx="11840">
                  <c:v>7489235.4894747799</c:v>
                </c:pt>
                <c:pt idx="11841">
                  <c:v>7489439.49558526</c:v>
                </c:pt>
                <c:pt idx="11842">
                  <c:v>7489643.5023976322</c:v>
                </c:pt>
                <c:pt idx="11843">
                  <c:v>7488980.5302276462</c:v>
                </c:pt>
                <c:pt idx="11844">
                  <c:v>7489439.5002274504</c:v>
                </c:pt>
                <c:pt idx="11845">
                  <c:v>7489643.4953204021</c:v>
                </c:pt>
                <c:pt idx="11846">
                  <c:v>7489337.4704585783</c:v>
                </c:pt>
                <c:pt idx="11847">
                  <c:v>7489949.702193425</c:v>
                </c:pt>
                <c:pt idx="11848">
                  <c:v>7490000.780576163</c:v>
                </c:pt>
                <c:pt idx="11849">
                  <c:v>7489949.5921911094</c:v>
                </c:pt>
                <c:pt idx="11850">
                  <c:v>7489031.5270130513</c:v>
                </c:pt>
                <c:pt idx="11851">
                  <c:v>7490000.6578305932</c:v>
                </c:pt>
                <c:pt idx="11852">
                  <c:v>7489337.5064808996</c:v>
                </c:pt>
                <c:pt idx="11853">
                  <c:v>7489949.8286352605</c:v>
                </c:pt>
                <c:pt idx="11854">
                  <c:v>7489898.6292292429</c:v>
                </c:pt>
                <c:pt idx="11855">
                  <c:v>7488929.5296744211</c:v>
                </c:pt>
                <c:pt idx="11856">
                  <c:v>7489133.4952294258</c:v>
                </c:pt>
                <c:pt idx="11857">
                  <c:v>7489949.7395957913</c:v>
                </c:pt>
                <c:pt idx="11858">
                  <c:v>7489745.4993016599</c:v>
                </c:pt>
                <c:pt idx="11859">
                  <c:v>7488827.5298546329</c:v>
                </c:pt>
                <c:pt idx="11860">
                  <c:v>7489133.5189033728</c:v>
                </c:pt>
                <c:pt idx="11861">
                  <c:v>7489184.4820799436</c:v>
                </c:pt>
                <c:pt idx="11862">
                  <c:v>7488929.5345295612</c:v>
                </c:pt>
                <c:pt idx="11863">
                  <c:v>7489490.5020803018</c:v>
                </c:pt>
                <c:pt idx="11864">
                  <c:v>7489745.5351289548</c:v>
                </c:pt>
                <c:pt idx="11865">
                  <c:v>7490154.4121384174</c:v>
                </c:pt>
                <c:pt idx="11866">
                  <c:v>7488776.5404926678</c:v>
                </c:pt>
                <c:pt idx="11867">
                  <c:v>7490052.9685976868</c:v>
                </c:pt>
                <c:pt idx="11868">
                  <c:v>7488674.540997114</c:v>
                </c:pt>
                <c:pt idx="11869">
                  <c:v>7489847.6955424733</c:v>
                </c:pt>
                <c:pt idx="11870">
                  <c:v>7488929.5092131207</c:v>
                </c:pt>
                <c:pt idx="11871">
                  <c:v>7488725.5507088248</c:v>
                </c:pt>
                <c:pt idx="11872">
                  <c:v>7488572.5460370183</c:v>
                </c:pt>
                <c:pt idx="11873">
                  <c:v>7488674.5498280646</c:v>
                </c:pt>
                <c:pt idx="11874">
                  <c:v>7488521.5508858953</c:v>
                </c:pt>
                <c:pt idx="11875">
                  <c:v>7489439.5109097259</c:v>
                </c:pt>
                <c:pt idx="11876">
                  <c:v>7489848.169605908</c:v>
                </c:pt>
                <c:pt idx="11877">
                  <c:v>7488572.5458944142</c:v>
                </c:pt>
                <c:pt idx="11878">
                  <c:v>7488827.5221827291</c:v>
                </c:pt>
                <c:pt idx="11879">
                  <c:v>7488572.5661938572</c:v>
                </c:pt>
                <c:pt idx="11880">
                  <c:v>7489184.5242383992</c:v>
                </c:pt>
                <c:pt idx="11881">
                  <c:v>7488878.5430995123</c:v>
                </c:pt>
                <c:pt idx="11882">
                  <c:v>7489643.7386295637</c:v>
                </c:pt>
                <c:pt idx="11883">
                  <c:v>7488521.5538328597</c:v>
                </c:pt>
                <c:pt idx="11884">
                  <c:v>7489643.8163088886</c:v>
                </c:pt>
                <c:pt idx="11885">
                  <c:v>7488572.5676729623</c:v>
                </c:pt>
                <c:pt idx="11886">
                  <c:v>7488368.5662559671</c:v>
                </c:pt>
                <c:pt idx="11887">
                  <c:v>7488980.5390985832</c:v>
                </c:pt>
                <c:pt idx="11888">
                  <c:v>7488623.5449679997</c:v>
                </c:pt>
                <c:pt idx="11889">
                  <c:v>7488419.570057407</c:v>
                </c:pt>
                <c:pt idx="11890">
                  <c:v>7488623.5434584944</c:v>
                </c:pt>
                <c:pt idx="11891">
                  <c:v>7488776.551864217</c:v>
                </c:pt>
                <c:pt idx="11892">
                  <c:v>7488725.5557052484</c:v>
                </c:pt>
                <c:pt idx="11893">
                  <c:v>7489184.5420808587</c:v>
                </c:pt>
                <c:pt idx="11894">
                  <c:v>7489593.3985026125</c:v>
                </c:pt>
                <c:pt idx="11895">
                  <c:v>7488929.5415090844</c:v>
                </c:pt>
                <c:pt idx="11896">
                  <c:v>7489439.6446992178</c:v>
                </c:pt>
                <c:pt idx="11897">
                  <c:v>7489541.7763727074</c:v>
                </c:pt>
                <c:pt idx="11898">
                  <c:v>7488929.5453102347</c:v>
                </c:pt>
                <c:pt idx="11899">
                  <c:v>7489235.585175762</c:v>
                </c:pt>
                <c:pt idx="11900">
                  <c:v>7489184.5729007572</c:v>
                </c:pt>
                <c:pt idx="11901">
                  <c:v>7488572.5502914116</c:v>
                </c:pt>
                <c:pt idx="11902">
                  <c:v>7489031.548312718</c:v>
                </c:pt>
                <c:pt idx="11903">
                  <c:v>7488470.5570687773</c:v>
                </c:pt>
                <c:pt idx="11904">
                  <c:v>7488470.5721164066</c:v>
                </c:pt>
                <c:pt idx="11905">
                  <c:v>7489235.5534331864</c:v>
                </c:pt>
                <c:pt idx="11906">
                  <c:v>7488878.5105970884</c:v>
                </c:pt>
                <c:pt idx="11907">
                  <c:v>7488368.5641213618</c:v>
                </c:pt>
                <c:pt idx="11908">
                  <c:v>7488368.583355261</c:v>
                </c:pt>
                <c:pt idx="11909">
                  <c:v>7489133.612048096</c:v>
                </c:pt>
                <c:pt idx="11910">
                  <c:v>7489235.6273923609</c:v>
                </c:pt>
                <c:pt idx="11911">
                  <c:v>7488776.5195194017</c:v>
                </c:pt>
                <c:pt idx="11912">
                  <c:v>7489031.5599700902</c:v>
                </c:pt>
                <c:pt idx="11913">
                  <c:v>7488470.5774350176</c:v>
                </c:pt>
                <c:pt idx="11914">
                  <c:v>7488419.5819826266</c:v>
                </c:pt>
                <c:pt idx="11915">
                  <c:v>7488980.5640003756</c:v>
                </c:pt>
                <c:pt idx="11916">
                  <c:v>7488317.5685805548</c:v>
                </c:pt>
                <c:pt idx="11917">
                  <c:v>7488368.5860256329</c:v>
                </c:pt>
                <c:pt idx="11918">
                  <c:v>7488419.5670672506</c:v>
                </c:pt>
                <c:pt idx="11919">
                  <c:v>7489287.1648443285</c:v>
                </c:pt>
                <c:pt idx="11920">
                  <c:v>7489389.6429654732</c:v>
                </c:pt>
                <c:pt idx="11921">
                  <c:v>7488266.5774736069</c:v>
                </c:pt>
                <c:pt idx="11922">
                  <c:v>7488419.5813442776</c:v>
                </c:pt>
                <c:pt idx="11923">
                  <c:v>7489440.8989684358</c:v>
                </c:pt>
                <c:pt idx="11924">
                  <c:v>7488725.5628412701</c:v>
                </c:pt>
                <c:pt idx="11925">
                  <c:v>7489235.9544202015</c:v>
                </c:pt>
                <c:pt idx="11926">
                  <c:v>7489082.6951177223</c:v>
                </c:pt>
                <c:pt idx="11927">
                  <c:v>7488419.5805839784</c:v>
                </c:pt>
                <c:pt idx="11928">
                  <c:v>7488419.5589960422</c:v>
                </c:pt>
                <c:pt idx="11929">
                  <c:v>7488878.5927125216</c:v>
                </c:pt>
                <c:pt idx="11930">
                  <c:v>7488929.5043626241</c:v>
                </c:pt>
                <c:pt idx="11931">
                  <c:v>7488776.5264515039</c:v>
                </c:pt>
                <c:pt idx="11932">
                  <c:v>7488521.5543169929</c:v>
                </c:pt>
                <c:pt idx="11933">
                  <c:v>7488317.5814009141</c:v>
                </c:pt>
                <c:pt idx="11934">
                  <c:v>7488317.5754243769</c:v>
                </c:pt>
                <c:pt idx="11935">
                  <c:v>7488674.5696445042</c:v>
                </c:pt>
                <c:pt idx="11936">
                  <c:v>7488266.5929467082</c:v>
                </c:pt>
                <c:pt idx="11937">
                  <c:v>7488470.5564140454</c:v>
                </c:pt>
                <c:pt idx="11938">
                  <c:v>7488674.5787475985</c:v>
                </c:pt>
                <c:pt idx="11939">
                  <c:v>7488572.5486071017</c:v>
                </c:pt>
                <c:pt idx="11940">
                  <c:v>7488266.5823315224</c:v>
                </c:pt>
                <c:pt idx="11941">
                  <c:v>7488215.594963856</c:v>
                </c:pt>
                <c:pt idx="11942">
                  <c:v>7488368.5833384199</c:v>
                </c:pt>
                <c:pt idx="11943">
                  <c:v>7488419.57967351</c:v>
                </c:pt>
                <c:pt idx="11944">
                  <c:v>7488929.7308274591</c:v>
                </c:pt>
                <c:pt idx="11945">
                  <c:v>7488317.5676012821</c:v>
                </c:pt>
                <c:pt idx="11946">
                  <c:v>7488776.6303558657</c:v>
                </c:pt>
                <c:pt idx="11947">
                  <c:v>7488266.5916694328</c:v>
                </c:pt>
                <c:pt idx="11948">
                  <c:v>7488368.5629176004</c:v>
                </c:pt>
                <c:pt idx="11949">
                  <c:v>7488266.591255649</c:v>
                </c:pt>
                <c:pt idx="11950">
                  <c:v>7488776.6520122848</c:v>
                </c:pt>
                <c:pt idx="11951">
                  <c:v>7488164.5993080726</c:v>
                </c:pt>
                <c:pt idx="11952">
                  <c:v>7488827.8032649457</c:v>
                </c:pt>
                <c:pt idx="11953">
                  <c:v>7488674.6184891928</c:v>
                </c:pt>
                <c:pt idx="11954">
                  <c:v>7488980.9527574573</c:v>
                </c:pt>
                <c:pt idx="11955">
                  <c:v>7488674.5394107969</c:v>
                </c:pt>
                <c:pt idx="11956">
                  <c:v>7488470.5879329741</c:v>
                </c:pt>
                <c:pt idx="11957">
                  <c:v>7488827.517807669</c:v>
                </c:pt>
                <c:pt idx="11958">
                  <c:v>7488113.5988862114</c:v>
                </c:pt>
                <c:pt idx="11959">
                  <c:v>7488776.7696578391</c:v>
                </c:pt>
                <c:pt idx="11960">
                  <c:v>7488266.5913872877</c:v>
                </c:pt>
                <c:pt idx="11961">
                  <c:v>7488215.5769681931</c:v>
                </c:pt>
                <c:pt idx="11962">
                  <c:v>7488215.5754089989</c:v>
                </c:pt>
                <c:pt idx="11963">
                  <c:v>7488368.5953585804</c:v>
                </c:pt>
                <c:pt idx="11964">
                  <c:v>7488113.6026553307</c:v>
                </c:pt>
                <c:pt idx="11965">
                  <c:v>7489083.5996502917</c:v>
                </c:pt>
                <c:pt idx="11966">
                  <c:v>7488215.5982335191</c:v>
                </c:pt>
                <c:pt idx="11967">
                  <c:v>7488113.5843300214</c:v>
                </c:pt>
                <c:pt idx="11968">
                  <c:v>7488674.5376377339</c:v>
                </c:pt>
                <c:pt idx="11969">
                  <c:v>7488215.5962796034</c:v>
                </c:pt>
                <c:pt idx="11970">
                  <c:v>7488011.6108198538</c:v>
                </c:pt>
                <c:pt idx="11971">
                  <c:v>7489032.8549157353</c:v>
                </c:pt>
                <c:pt idx="11972">
                  <c:v>7488011.6093317112</c:v>
                </c:pt>
                <c:pt idx="11973">
                  <c:v>7488930.3618242275</c:v>
                </c:pt>
                <c:pt idx="11974">
                  <c:v>7488776.8353271876</c:v>
                </c:pt>
                <c:pt idx="11975">
                  <c:v>7488113.601243088</c:v>
                </c:pt>
                <c:pt idx="11976">
                  <c:v>7488879.1426498303</c:v>
                </c:pt>
                <c:pt idx="11977">
                  <c:v>7488470.6048692595</c:v>
                </c:pt>
                <c:pt idx="11978">
                  <c:v>7488674.7098441729</c:v>
                </c:pt>
                <c:pt idx="11979">
                  <c:v>7488725.5300341193</c:v>
                </c:pt>
                <c:pt idx="11980">
                  <c:v>7488113.6017160825</c:v>
                </c:pt>
                <c:pt idx="11981">
                  <c:v>7488011.5997820664</c:v>
                </c:pt>
                <c:pt idx="11982">
                  <c:v>7488776.5192689989</c:v>
                </c:pt>
                <c:pt idx="11983">
                  <c:v>7488623.683123596</c:v>
                </c:pt>
                <c:pt idx="11984">
                  <c:v>7488317.6019322062</c:v>
                </c:pt>
                <c:pt idx="11985">
                  <c:v>7487960.5989861675</c:v>
                </c:pt>
                <c:pt idx="11986">
                  <c:v>7488317.5668285759</c:v>
                </c:pt>
                <c:pt idx="11987">
                  <c:v>7487960.5969942119</c:v>
                </c:pt>
                <c:pt idx="11988">
                  <c:v>7488623.7709037708</c:v>
                </c:pt>
                <c:pt idx="11989">
                  <c:v>7488368.5642715394</c:v>
                </c:pt>
                <c:pt idx="11990">
                  <c:v>7488215.5766978906</c:v>
                </c:pt>
                <c:pt idx="11991">
                  <c:v>7487858.6089627836</c:v>
                </c:pt>
                <c:pt idx="11992">
                  <c:v>7487858.6159485579</c:v>
                </c:pt>
                <c:pt idx="11993">
                  <c:v>7488215.6154304063</c:v>
                </c:pt>
                <c:pt idx="11994">
                  <c:v>7488011.5906275278</c:v>
                </c:pt>
                <c:pt idx="11995">
                  <c:v>7487807.6170409918</c:v>
                </c:pt>
                <c:pt idx="11996">
                  <c:v>7488674.9473527418</c:v>
                </c:pt>
                <c:pt idx="11997">
                  <c:v>7487807.6079321746</c:v>
                </c:pt>
                <c:pt idx="11998">
                  <c:v>7488419.6480565583</c:v>
                </c:pt>
                <c:pt idx="11999">
                  <c:v>7487705.6308028009</c:v>
                </c:pt>
                <c:pt idx="12000">
                  <c:v>7488623.7967052832</c:v>
                </c:pt>
                <c:pt idx="12001">
                  <c:v>7488113.6086270316</c:v>
                </c:pt>
                <c:pt idx="12002">
                  <c:v>7488113.5856198426</c:v>
                </c:pt>
                <c:pt idx="12003">
                  <c:v>7488521.7412203029</c:v>
                </c:pt>
                <c:pt idx="12004">
                  <c:v>7487858.6219322728</c:v>
                </c:pt>
                <c:pt idx="12005">
                  <c:v>7488062.60934716</c:v>
                </c:pt>
                <c:pt idx="12006">
                  <c:v>7487654.6359717362</c:v>
                </c:pt>
                <c:pt idx="12007">
                  <c:v>7487858.6026103282</c:v>
                </c:pt>
                <c:pt idx="12008">
                  <c:v>7487909.5982323298</c:v>
                </c:pt>
                <c:pt idx="12009">
                  <c:v>7488470.5481319036</c:v>
                </c:pt>
                <c:pt idx="12010">
                  <c:v>7487909.5984502826</c:v>
                </c:pt>
                <c:pt idx="12011">
                  <c:v>7488215.621550913</c:v>
                </c:pt>
                <c:pt idx="12012">
                  <c:v>7487807.6244955715</c:v>
                </c:pt>
                <c:pt idx="12013">
                  <c:v>7488726.3327807719</c:v>
                </c:pt>
                <c:pt idx="12014">
                  <c:v>7488470.5445044544</c:v>
                </c:pt>
                <c:pt idx="12015">
                  <c:v>7487705.6310474807</c:v>
                </c:pt>
                <c:pt idx="12016">
                  <c:v>7488777.560958202</c:v>
                </c:pt>
                <c:pt idx="12017">
                  <c:v>7488266.6277466631</c:v>
                </c:pt>
                <c:pt idx="12018">
                  <c:v>7488368.6691011321</c:v>
                </c:pt>
                <c:pt idx="12019">
                  <c:v>7488164.610900878</c:v>
                </c:pt>
                <c:pt idx="12020">
                  <c:v>7487654.633374542</c:v>
                </c:pt>
                <c:pt idx="12021">
                  <c:v>7488164.5796224652</c:v>
                </c:pt>
                <c:pt idx="12022">
                  <c:v>7488317.5613544257</c:v>
                </c:pt>
                <c:pt idx="12023">
                  <c:v>7488675.1166115683</c:v>
                </c:pt>
                <c:pt idx="12024">
                  <c:v>7487858.6021218216</c:v>
                </c:pt>
                <c:pt idx="12025">
                  <c:v>7488419.5489685852</c:v>
                </c:pt>
                <c:pt idx="12026">
                  <c:v>7487960.6120436452</c:v>
                </c:pt>
                <c:pt idx="12027">
                  <c:v>7487756.610831216</c:v>
                </c:pt>
                <c:pt idx="12028">
                  <c:v>7487858.6160885189</c:v>
                </c:pt>
                <c:pt idx="12029">
                  <c:v>7488113.5837601377</c:v>
                </c:pt>
                <c:pt idx="12030">
                  <c:v>7488368.6290283166</c:v>
                </c:pt>
                <c:pt idx="12031">
                  <c:v>7487705.6259888178</c:v>
                </c:pt>
                <c:pt idx="12032">
                  <c:v>7487960.5960549787</c:v>
                </c:pt>
                <c:pt idx="12033">
                  <c:v>7487705.6283958741</c:v>
                </c:pt>
                <c:pt idx="12034">
                  <c:v>7488521.7298453376</c:v>
                </c:pt>
                <c:pt idx="12035">
                  <c:v>7487705.6278857989</c:v>
                </c:pt>
                <c:pt idx="12036">
                  <c:v>7488164.6042842679</c:v>
                </c:pt>
                <c:pt idx="12037">
                  <c:v>7488572.818314041</c:v>
                </c:pt>
                <c:pt idx="12038">
                  <c:v>7488113.6049582101</c:v>
                </c:pt>
                <c:pt idx="12039">
                  <c:v>7487654.6198953977</c:v>
                </c:pt>
                <c:pt idx="12040">
                  <c:v>7487807.6197439935</c:v>
                </c:pt>
                <c:pt idx="12041">
                  <c:v>7487960.5972229745</c:v>
                </c:pt>
                <c:pt idx="12042">
                  <c:v>7488572.8157701446</c:v>
                </c:pt>
                <c:pt idx="12043">
                  <c:v>7488419.6821098411</c:v>
                </c:pt>
                <c:pt idx="12044">
                  <c:v>7488828.7591529312</c:v>
                </c:pt>
                <c:pt idx="12045">
                  <c:v>7487705.6262230501</c:v>
                </c:pt>
                <c:pt idx="12046">
                  <c:v>7487705.6236342387</c:v>
                </c:pt>
                <c:pt idx="12047">
                  <c:v>7487654.6189275635</c:v>
                </c:pt>
                <c:pt idx="12048">
                  <c:v>7488113.5815913323</c:v>
                </c:pt>
                <c:pt idx="12049">
                  <c:v>7487756.6100664567</c:v>
                </c:pt>
                <c:pt idx="12050">
                  <c:v>7488062.6025217157</c:v>
                </c:pt>
                <c:pt idx="12051">
                  <c:v>7487705.6250376627</c:v>
                </c:pt>
                <c:pt idx="12052">
                  <c:v>7487909.610597536</c:v>
                </c:pt>
                <c:pt idx="12053">
                  <c:v>7488470.7854584232</c:v>
                </c:pt>
                <c:pt idx="12054">
                  <c:v>7488215.568052927</c:v>
                </c:pt>
                <c:pt idx="12055">
                  <c:v>7488572.7465878259</c:v>
                </c:pt>
                <c:pt idx="12056">
                  <c:v>7488521.6944596367</c:v>
                </c:pt>
                <c:pt idx="12057">
                  <c:v>7488419.63313221</c:v>
                </c:pt>
                <c:pt idx="12058">
                  <c:v>7488675.2858363073</c:v>
                </c:pt>
                <c:pt idx="12059">
                  <c:v>7487705.6143072089</c:v>
                </c:pt>
                <c:pt idx="12060">
                  <c:v>7488113.5949232513</c:v>
                </c:pt>
                <c:pt idx="12061">
                  <c:v>7488215.5889383573</c:v>
                </c:pt>
                <c:pt idx="12062">
                  <c:v>7487858.6134471083</c:v>
                </c:pt>
                <c:pt idx="12063">
                  <c:v>7487858.6132863183</c:v>
                </c:pt>
                <c:pt idx="12064">
                  <c:v>7487858.613312101</c:v>
                </c:pt>
                <c:pt idx="12065">
                  <c:v>7488011.5926524382</c:v>
                </c:pt>
                <c:pt idx="12066">
                  <c:v>7487756.6165271262</c:v>
                </c:pt>
                <c:pt idx="12067">
                  <c:v>7488624.0750122685</c:v>
                </c:pt>
                <c:pt idx="12068">
                  <c:v>7488419.5912364982</c:v>
                </c:pt>
                <c:pt idx="12069">
                  <c:v>7488470.6411492331</c:v>
                </c:pt>
                <c:pt idx="12070">
                  <c:v>7487909.5986405909</c:v>
                </c:pt>
                <c:pt idx="12071">
                  <c:v>7488675.4770793645</c:v>
                </c:pt>
                <c:pt idx="12072">
                  <c:v>7488419.5817549275</c:v>
                </c:pt>
                <c:pt idx="12073">
                  <c:v>7488521.8974778391</c:v>
                </c:pt>
                <c:pt idx="12074">
                  <c:v>7487807.6070672097</c:v>
                </c:pt>
                <c:pt idx="12075">
                  <c:v>7488266.5843643863</c:v>
                </c:pt>
                <c:pt idx="12076">
                  <c:v>7487807.6085528666</c:v>
                </c:pt>
                <c:pt idx="12077">
                  <c:v>7488266.5816069208</c:v>
                </c:pt>
                <c:pt idx="12078">
                  <c:v>7488419.5970844766</c:v>
                </c:pt>
                <c:pt idx="12079">
                  <c:v>7488521.6768901292</c:v>
                </c:pt>
                <c:pt idx="12080">
                  <c:v>7487909.6011833204</c:v>
                </c:pt>
                <c:pt idx="12081">
                  <c:v>7487960.6031648275</c:v>
                </c:pt>
                <c:pt idx="12082">
                  <c:v>7488419.6058832742</c:v>
                </c:pt>
                <c:pt idx="12083">
                  <c:v>7488164.5791397626</c:v>
                </c:pt>
                <c:pt idx="12084">
                  <c:v>7488113.5891170967</c:v>
                </c:pt>
                <c:pt idx="12085">
                  <c:v>7488266.5765543059</c:v>
                </c:pt>
                <c:pt idx="12086">
                  <c:v>7488419.5777168656</c:v>
                </c:pt>
                <c:pt idx="12087">
                  <c:v>7487960.602616393</c:v>
                </c:pt>
                <c:pt idx="12088">
                  <c:v>7488164.583803053</c:v>
                </c:pt>
                <c:pt idx="12089">
                  <c:v>7488368.5546655469</c:v>
                </c:pt>
                <c:pt idx="12090">
                  <c:v>7488062.593478146</c:v>
                </c:pt>
                <c:pt idx="12091">
                  <c:v>7488062.5934829572</c:v>
                </c:pt>
                <c:pt idx="12092">
                  <c:v>7488011.5956104659</c:v>
                </c:pt>
                <c:pt idx="12093">
                  <c:v>7488215.5792339882</c:v>
                </c:pt>
                <c:pt idx="12094">
                  <c:v>7488011.5978623526</c:v>
                </c:pt>
                <c:pt idx="12095">
                  <c:v>7488470.5478627328</c:v>
                </c:pt>
                <c:pt idx="12096">
                  <c:v>7488164.5767679429</c:v>
                </c:pt>
                <c:pt idx="12097">
                  <c:v>7488521.6843186403</c:v>
                </c:pt>
                <c:pt idx="12098">
                  <c:v>7488470.6419483386</c:v>
                </c:pt>
                <c:pt idx="12099">
                  <c:v>7488062.5847227424</c:v>
                </c:pt>
                <c:pt idx="12100">
                  <c:v>7488368.5595477223</c:v>
                </c:pt>
                <c:pt idx="12101">
                  <c:v>7488470.7693771413</c:v>
                </c:pt>
                <c:pt idx="12102">
                  <c:v>7488317.57075918</c:v>
                </c:pt>
                <c:pt idx="12103">
                  <c:v>7488624.6423245249</c:v>
                </c:pt>
                <c:pt idx="12104">
                  <c:v>7488266.5693908026</c:v>
                </c:pt>
                <c:pt idx="12105">
                  <c:v>7488419.5688850628</c:v>
                </c:pt>
                <c:pt idx="12106">
                  <c:v>7488062.5832043989</c:v>
                </c:pt>
                <c:pt idx="12107">
                  <c:v>7488419.5657546185</c:v>
                </c:pt>
                <c:pt idx="12108">
                  <c:v>7488470.5896305572</c:v>
                </c:pt>
                <c:pt idx="12109">
                  <c:v>7488113.579583941</c:v>
                </c:pt>
                <c:pt idx="12110">
                  <c:v>7488419.5835017683</c:v>
                </c:pt>
                <c:pt idx="12111">
                  <c:v>7488164.5826351671</c:v>
                </c:pt>
                <c:pt idx="12112">
                  <c:v>7488113.5792140011</c:v>
                </c:pt>
                <c:pt idx="12113">
                  <c:v>7488368.5621324601</c:v>
                </c:pt>
                <c:pt idx="12114">
                  <c:v>7488164.5745692644</c:v>
                </c:pt>
                <c:pt idx="12115">
                  <c:v>7488164.5783445658</c:v>
                </c:pt>
                <c:pt idx="12116">
                  <c:v>7488266.5723949205</c:v>
                </c:pt>
                <c:pt idx="12117">
                  <c:v>7488419.5578006739</c:v>
                </c:pt>
                <c:pt idx="12118">
                  <c:v>7488113.5786814652</c:v>
                </c:pt>
                <c:pt idx="12119">
                  <c:v>7488470.6994641842</c:v>
                </c:pt>
                <c:pt idx="12120">
                  <c:v>7488470.569219646</c:v>
                </c:pt>
                <c:pt idx="12121">
                  <c:v>7488674.5266220169</c:v>
                </c:pt>
                <c:pt idx="12122">
                  <c:v>7488573.187026279</c:v>
                </c:pt>
                <c:pt idx="12123">
                  <c:v>7488419.634257894</c:v>
                </c:pt>
                <c:pt idx="12124">
                  <c:v>7488470.610776538</c:v>
                </c:pt>
                <c:pt idx="12125">
                  <c:v>7488215.5705365129</c:v>
                </c:pt>
                <c:pt idx="12126">
                  <c:v>7488317.5692613982</c:v>
                </c:pt>
                <c:pt idx="12127">
                  <c:v>7488164.5811190186</c:v>
                </c:pt>
                <c:pt idx="12128">
                  <c:v>7488266.5704472037</c:v>
                </c:pt>
                <c:pt idx="12129">
                  <c:v>7488368.568218193</c:v>
                </c:pt>
                <c:pt idx="12130">
                  <c:v>7488624.5852917517</c:v>
                </c:pt>
                <c:pt idx="12131">
                  <c:v>7488215.5721983006</c:v>
                </c:pt>
                <c:pt idx="12132">
                  <c:v>7488521.9888617434</c:v>
                </c:pt>
                <c:pt idx="12133">
                  <c:v>7488368.5593953226</c:v>
                </c:pt>
                <c:pt idx="12134">
                  <c:v>7488368.5649124151</c:v>
                </c:pt>
                <c:pt idx="12135">
                  <c:v>7488266.5657154676</c:v>
                </c:pt>
                <c:pt idx="12136">
                  <c:v>7488419.715860338</c:v>
                </c:pt>
                <c:pt idx="12137">
                  <c:v>7488317.565384604</c:v>
                </c:pt>
                <c:pt idx="12138">
                  <c:v>7488266.5664412742</c:v>
                </c:pt>
                <c:pt idx="12139">
                  <c:v>7488164.5802551201</c:v>
                </c:pt>
                <c:pt idx="12140">
                  <c:v>7488215.5767239444</c:v>
                </c:pt>
                <c:pt idx="12141">
                  <c:v>7488470.5520708347</c:v>
                </c:pt>
                <c:pt idx="12142">
                  <c:v>7488368.598380629</c:v>
                </c:pt>
                <c:pt idx="12143">
                  <c:v>7488113.5828042505</c:v>
                </c:pt>
                <c:pt idx="12144">
                  <c:v>7488164.5745406179</c:v>
                </c:pt>
                <c:pt idx="12145">
                  <c:v>7488827.5132337417</c:v>
                </c:pt>
                <c:pt idx="12146">
                  <c:v>7488266.5674573611</c:v>
                </c:pt>
                <c:pt idx="12147">
                  <c:v>7488624.3473854288</c:v>
                </c:pt>
                <c:pt idx="12148">
                  <c:v>7488368.5680708699</c:v>
                </c:pt>
                <c:pt idx="12149">
                  <c:v>7488419.5581835601</c:v>
                </c:pt>
                <c:pt idx="12150">
                  <c:v>7488368.5860723574</c:v>
                </c:pt>
                <c:pt idx="12151">
                  <c:v>7488419.6425687186</c:v>
                </c:pt>
                <c:pt idx="12152">
                  <c:v>7488215.5725204684</c:v>
                </c:pt>
                <c:pt idx="12153">
                  <c:v>7488572.5443560267</c:v>
                </c:pt>
                <c:pt idx="12154">
                  <c:v>7488164.5740626669</c:v>
                </c:pt>
                <c:pt idx="12155">
                  <c:v>7488062.5856026355</c:v>
                </c:pt>
                <c:pt idx="12156">
                  <c:v>7488419.8267172026</c:v>
                </c:pt>
                <c:pt idx="12157">
                  <c:v>7488113.5823336234</c:v>
                </c:pt>
                <c:pt idx="12158">
                  <c:v>7488062.5889577596</c:v>
                </c:pt>
                <c:pt idx="12159">
                  <c:v>7488317.5750811966</c:v>
                </c:pt>
                <c:pt idx="12160">
                  <c:v>7488113.5810544752</c:v>
                </c:pt>
                <c:pt idx="12161">
                  <c:v>7488113.5808894681</c:v>
                </c:pt>
                <c:pt idx="12162">
                  <c:v>7488623.5324581563</c:v>
                </c:pt>
                <c:pt idx="12163">
                  <c:v>7488113.5824888591</c:v>
                </c:pt>
                <c:pt idx="12164">
                  <c:v>7488062.5851982841</c:v>
                </c:pt>
                <c:pt idx="12165">
                  <c:v>7488368.8249849146</c:v>
                </c:pt>
                <c:pt idx="12166">
                  <c:v>7488164.5751157319</c:v>
                </c:pt>
                <c:pt idx="12167">
                  <c:v>7488266.5837898236</c:v>
                </c:pt>
                <c:pt idx="12168">
                  <c:v>7488011.5903319269</c:v>
                </c:pt>
                <c:pt idx="12169">
                  <c:v>7487909.6017379658</c:v>
                </c:pt>
                <c:pt idx="12170">
                  <c:v>7488266.6903156321</c:v>
                </c:pt>
                <c:pt idx="12171">
                  <c:v>7488113.5808902998</c:v>
                </c:pt>
                <c:pt idx="12172">
                  <c:v>7488215.6718832217</c:v>
                </c:pt>
                <c:pt idx="12173">
                  <c:v>7487960.5968604591</c:v>
                </c:pt>
                <c:pt idx="12174">
                  <c:v>7487960.5930860462</c:v>
                </c:pt>
                <c:pt idx="12175">
                  <c:v>7488266.7104649004</c:v>
                </c:pt>
                <c:pt idx="12176">
                  <c:v>7487858.6038027043</c:v>
                </c:pt>
                <c:pt idx="12177">
                  <c:v>7487807.6084706858</c:v>
                </c:pt>
                <c:pt idx="12178">
                  <c:v>7488369.3251867956</c:v>
                </c:pt>
                <c:pt idx="12179">
                  <c:v>7488419.5526737329</c:v>
                </c:pt>
                <c:pt idx="12180">
                  <c:v>7488164.7416757038</c:v>
                </c:pt>
                <c:pt idx="12181">
                  <c:v>7488267.1400036095</c:v>
                </c:pt>
                <c:pt idx="12182">
                  <c:v>7487807.605378137</c:v>
                </c:pt>
                <c:pt idx="12183">
                  <c:v>7488113.5851187743</c:v>
                </c:pt>
                <c:pt idx="12184">
                  <c:v>7487705.6178592192</c:v>
                </c:pt>
                <c:pt idx="12185">
                  <c:v>7487654.6196522806</c:v>
                </c:pt>
                <c:pt idx="12186">
                  <c:v>7488164.5779412715</c:v>
                </c:pt>
                <c:pt idx="12187">
                  <c:v>7488317.5579308355</c:v>
                </c:pt>
                <c:pt idx="12188">
                  <c:v>7487705.6142796576</c:v>
                </c:pt>
                <c:pt idx="12189">
                  <c:v>7487603.6235813256</c:v>
                </c:pt>
                <c:pt idx="12190">
                  <c:v>7487552.629471235</c:v>
                </c:pt>
                <c:pt idx="12191">
                  <c:v>7487603.6230229745</c:v>
                </c:pt>
                <c:pt idx="12192">
                  <c:v>7487552.6303701019</c:v>
                </c:pt>
                <c:pt idx="12193">
                  <c:v>7487654.618747063</c:v>
                </c:pt>
                <c:pt idx="12194">
                  <c:v>7488216.5189632401</c:v>
                </c:pt>
                <c:pt idx="12195">
                  <c:v>7487909.6523421118</c:v>
                </c:pt>
                <c:pt idx="12196">
                  <c:v>7487807.610095677</c:v>
                </c:pt>
                <c:pt idx="12197">
                  <c:v>7488062.9705652539</c:v>
                </c:pt>
                <c:pt idx="12198">
                  <c:v>7487756.6161793647</c:v>
                </c:pt>
                <c:pt idx="12199">
                  <c:v>7487909.6023506233</c:v>
                </c:pt>
                <c:pt idx="12200">
                  <c:v>7487552.6273795785</c:v>
                </c:pt>
                <c:pt idx="12201">
                  <c:v>7487807.6337334439</c:v>
                </c:pt>
                <c:pt idx="12202">
                  <c:v>7487348.6475299699</c:v>
                </c:pt>
                <c:pt idx="12203">
                  <c:v>7487297.6527553853</c:v>
                </c:pt>
                <c:pt idx="12204">
                  <c:v>7487552.6291480549</c:v>
                </c:pt>
                <c:pt idx="12205">
                  <c:v>7487450.6364872446</c:v>
                </c:pt>
                <c:pt idx="12206">
                  <c:v>7487807.7126862835</c:v>
                </c:pt>
                <c:pt idx="12207">
                  <c:v>7487756.6787079135</c:v>
                </c:pt>
                <c:pt idx="12208">
                  <c:v>7487654.6302943053</c:v>
                </c:pt>
                <c:pt idx="12209">
                  <c:v>7487807.6917465376</c:v>
                </c:pt>
                <c:pt idx="12210">
                  <c:v>7487144.6636752263</c:v>
                </c:pt>
                <c:pt idx="12211">
                  <c:v>7487654.6196942767</c:v>
                </c:pt>
                <c:pt idx="12212">
                  <c:v>7487603.6591885267</c:v>
                </c:pt>
                <c:pt idx="12213">
                  <c:v>7487042.6749013839</c:v>
                </c:pt>
                <c:pt idx="12214">
                  <c:v>7487399.6412234558</c:v>
                </c:pt>
                <c:pt idx="12215">
                  <c:v>7486991.6764667695</c:v>
                </c:pt>
                <c:pt idx="12216">
                  <c:v>7487297.6526936591</c:v>
                </c:pt>
                <c:pt idx="12217">
                  <c:v>7487399.6471103635</c:v>
                </c:pt>
                <c:pt idx="12218">
                  <c:v>7487552.6519655697</c:v>
                </c:pt>
                <c:pt idx="12219">
                  <c:v>7487246.6536858911</c:v>
                </c:pt>
                <c:pt idx="12220">
                  <c:v>7487093.6683494886</c:v>
                </c:pt>
                <c:pt idx="12221">
                  <c:v>7487042.672852003</c:v>
                </c:pt>
                <c:pt idx="12222">
                  <c:v>7487399.6427755654</c:v>
                </c:pt>
                <c:pt idx="12223">
                  <c:v>7487348.6487272447</c:v>
                </c:pt>
                <c:pt idx="12224">
                  <c:v>7487552.7477675965</c:v>
                </c:pt>
                <c:pt idx="12225">
                  <c:v>7486889.685676205</c:v>
                </c:pt>
                <c:pt idx="12226">
                  <c:v>7486940.6820575995</c:v>
                </c:pt>
                <c:pt idx="12227">
                  <c:v>7487757.1318446714</c:v>
                </c:pt>
                <c:pt idx="12228">
                  <c:v>7487348.6491275076</c:v>
                </c:pt>
                <c:pt idx="12229">
                  <c:v>7486838.6894607516</c:v>
                </c:pt>
                <c:pt idx="12230">
                  <c:v>7487399.6557003921</c:v>
                </c:pt>
                <c:pt idx="12231">
                  <c:v>7487501.6647159373</c:v>
                </c:pt>
                <c:pt idx="12232">
                  <c:v>7486787.6943892119</c:v>
                </c:pt>
                <c:pt idx="12233">
                  <c:v>7486787.6948708622</c:v>
                </c:pt>
                <c:pt idx="12234">
                  <c:v>7487297.6546427282</c:v>
                </c:pt>
                <c:pt idx="12235">
                  <c:v>7487399.7014068561</c:v>
                </c:pt>
                <c:pt idx="12236">
                  <c:v>7486736.699811209</c:v>
                </c:pt>
                <c:pt idx="12237">
                  <c:v>7487246.6533981841</c:v>
                </c:pt>
                <c:pt idx="12238">
                  <c:v>7486685.7055058861</c:v>
                </c:pt>
                <c:pt idx="12239">
                  <c:v>7486838.6890117154</c:v>
                </c:pt>
                <c:pt idx="12240">
                  <c:v>7486940.6799424356</c:v>
                </c:pt>
                <c:pt idx="12241">
                  <c:v>7486889.6844344605</c:v>
                </c:pt>
                <c:pt idx="12242">
                  <c:v>7486889.6844112463</c:v>
                </c:pt>
                <c:pt idx="12243">
                  <c:v>7487144.6638558209</c:v>
                </c:pt>
                <c:pt idx="12244">
                  <c:v>7486991.6754071387</c:v>
                </c:pt>
                <c:pt idx="12245">
                  <c:v>7486634.708643035</c:v>
                </c:pt>
                <c:pt idx="12246">
                  <c:v>7486736.6995523227</c:v>
                </c:pt>
                <c:pt idx="12247">
                  <c:v>7487297.6916350815</c:v>
                </c:pt>
                <c:pt idx="12248">
                  <c:v>7487501.7637101058</c:v>
                </c:pt>
                <c:pt idx="12249">
                  <c:v>7486583.711664523</c:v>
                </c:pt>
                <c:pt idx="12250">
                  <c:v>7486838.6955719823</c:v>
                </c:pt>
                <c:pt idx="12251">
                  <c:v>7486991.6754599446</c:v>
                </c:pt>
                <c:pt idx="12252">
                  <c:v>7486787.6934338091</c:v>
                </c:pt>
                <c:pt idx="12253">
                  <c:v>7486583.7120764023</c:v>
                </c:pt>
                <c:pt idx="12254">
                  <c:v>7486481.7207722561</c:v>
                </c:pt>
                <c:pt idx="12255">
                  <c:v>7486991.6801576177</c:v>
                </c:pt>
                <c:pt idx="12256">
                  <c:v>7487042.6732785171</c:v>
                </c:pt>
                <c:pt idx="12257">
                  <c:v>7486481.7215810809</c:v>
                </c:pt>
                <c:pt idx="12258">
                  <c:v>7486583.713428691</c:v>
                </c:pt>
                <c:pt idx="12259">
                  <c:v>7486532.7163125193</c:v>
                </c:pt>
                <c:pt idx="12260">
                  <c:v>7486634.707223108</c:v>
                </c:pt>
                <c:pt idx="12261">
                  <c:v>7486583.7138145706</c:v>
                </c:pt>
                <c:pt idx="12262">
                  <c:v>7487450.8401057441</c:v>
                </c:pt>
                <c:pt idx="12263">
                  <c:v>7487042.6716620689</c:v>
                </c:pt>
                <c:pt idx="12264">
                  <c:v>7486481.7231098544</c:v>
                </c:pt>
                <c:pt idx="12265">
                  <c:v>7486481.723334671</c:v>
                </c:pt>
                <c:pt idx="12266">
                  <c:v>7487655.4640632719</c:v>
                </c:pt>
                <c:pt idx="12267">
                  <c:v>7486838.695195972</c:v>
                </c:pt>
                <c:pt idx="12268">
                  <c:v>7487604.2794027356</c:v>
                </c:pt>
                <c:pt idx="12269">
                  <c:v>7487144.6692576772</c:v>
                </c:pt>
                <c:pt idx="12270">
                  <c:v>7487093.668519157</c:v>
                </c:pt>
                <c:pt idx="12271">
                  <c:v>7487450.9631870398</c:v>
                </c:pt>
                <c:pt idx="12272">
                  <c:v>7486685.7068499736</c:v>
                </c:pt>
                <c:pt idx="12273">
                  <c:v>7486991.6758424826</c:v>
                </c:pt>
                <c:pt idx="12274">
                  <c:v>7487246.6707284376</c:v>
                </c:pt>
                <c:pt idx="12275">
                  <c:v>7487195.6685436256</c:v>
                </c:pt>
                <c:pt idx="12276">
                  <c:v>7486430.7255529854</c:v>
                </c:pt>
                <c:pt idx="12277">
                  <c:v>7487399.7612853562</c:v>
                </c:pt>
                <c:pt idx="12278">
                  <c:v>7487348.7104268791</c:v>
                </c:pt>
                <c:pt idx="12279">
                  <c:v>7486430.7274152786</c:v>
                </c:pt>
                <c:pt idx="12280">
                  <c:v>7486889.6843690025</c:v>
                </c:pt>
                <c:pt idx="12281">
                  <c:v>7487093.6699408898</c:v>
                </c:pt>
                <c:pt idx="12282">
                  <c:v>7486532.7188385297</c:v>
                </c:pt>
                <c:pt idx="12283">
                  <c:v>7486430.7257516608</c:v>
                </c:pt>
                <c:pt idx="12284">
                  <c:v>7486634.7128912453</c:v>
                </c:pt>
                <c:pt idx="12285">
                  <c:v>7486481.7207759982</c:v>
                </c:pt>
                <c:pt idx="12286">
                  <c:v>7487297.7290575765</c:v>
                </c:pt>
                <c:pt idx="12287">
                  <c:v>7486940.6792444373</c:v>
                </c:pt>
                <c:pt idx="12288">
                  <c:v>7486379.7309566541</c:v>
                </c:pt>
                <c:pt idx="12289">
                  <c:v>7486532.7155109607</c:v>
                </c:pt>
                <c:pt idx="12290">
                  <c:v>7486787.6928689899</c:v>
                </c:pt>
                <c:pt idx="12291">
                  <c:v>7486328.7351292064</c:v>
                </c:pt>
                <c:pt idx="12292">
                  <c:v>7486379.7304280717</c:v>
                </c:pt>
                <c:pt idx="12293">
                  <c:v>7487297.7424889682</c:v>
                </c:pt>
                <c:pt idx="12294">
                  <c:v>7486328.7357203476</c:v>
                </c:pt>
                <c:pt idx="12295">
                  <c:v>7487502.2515160395</c:v>
                </c:pt>
                <c:pt idx="12296">
                  <c:v>7487451.0888467142</c:v>
                </c:pt>
                <c:pt idx="12297">
                  <c:v>7487144.6843992248</c:v>
                </c:pt>
                <c:pt idx="12298">
                  <c:v>7486277.7394769173</c:v>
                </c:pt>
                <c:pt idx="12299">
                  <c:v>7487093.6992302472</c:v>
                </c:pt>
                <c:pt idx="12300">
                  <c:v>7487451.429716887</c:v>
                </c:pt>
                <c:pt idx="12301">
                  <c:v>7486226.7444161847</c:v>
                </c:pt>
                <c:pt idx="12302">
                  <c:v>7486634.706285242</c:v>
                </c:pt>
                <c:pt idx="12303">
                  <c:v>7486481.7198358206</c:v>
                </c:pt>
                <c:pt idx="12304">
                  <c:v>7486940.683995747</c:v>
                </c:pt>
                <c:pt idx="12305">
                  <c:v>7486379.7291577756</c:v>
                </c:pt>
                <c:pt idx="12306">
                  <c:v>7486379.728965614</c:v>
                </c:pt>
                <c:pt idx="12307">
                  <c:v>7486685.7018364547</c:v>
                </c:pt>
                <c:pt idx="12308">
                  <c:v>7486277.7415841436</c:v>
                </c:pt>
                <c:pt idx="12309">
                  <c:v>7486736.6974928994</c:v>
                </c:pt>
                <c:pt idx="12310">
                  <c:v>7486379.7357365647</c:v>
                </c:pt>
                <c:pt idx="12311">
                  <c:v>7486226.7443355024</c:v>
                </c:pt>
                <c:pt idx="12312">
                  <c:v>7487195.8318736199</c:v>
                </c:pt>
                <c:pt idx="12313">
                  <c:v>7486838.6903644037</c:v>
                </c:pt>
                <c:pt idx="12314">
                  <c:v>7486277.7393619893</c:v>
                </c:pt>
                <c:pt idx="12315">
                  <c:v>7486787.6931557106</c:v>
                </c:pt>
                <c:pt idx="12316">
                  <c:v>7487246.9433727777</c:v>
                </c:pt>
                <c:pt idx="12317">
                  <c:v>7486889.6912189359</c:v>
                </c:pt>
                <c:pt idx="12318">
                  <c:v>7486583.7139070295</c:v>
                </c:pt>
                <c:pt idx="12319">
                  <c:v>7486379.7361795446</c:v>
                </c:pt>
                <c:pt idx="12320">
                  <c:v>7486583.7119949684</c:v>
                </c:pt>
                <c:pt idx="12321">
                  <c:v>7486175.7490611728</c:v>
                </c:pt>
                <c:pt idx="12322">
                  <c:v>7486124.7528791502</c:v>
                </c:pt>
                <c:pt idx="12323">
                  <c:v>7486226.7441118481</c:v>
                </c:pt>
                <c:pt idx="12324">
                  <c:v>7486124.753203121</c:v>
                </c:pt>
                <c:pt idx="12325">
                  <c:v>7486277.7432638817</c:v>
                </c:pt>
                <c:pt idx="12326">
                  <c:v>7486124.7522846777</c:v>
                </c:pt>
                <c:pt idx="12327">
                  <c:v>7486124.7536831088</c:v>
                </c:pt>
                <c:pt idx="12328">
                  <c:v>7486532.7208215091</c:v>
                </c:pt>
                <c:pt idx="12329">
                  <c:v>7487042.7246326534</c:v>
                </c:pt>
                <c:pt idx="12330">
                  <c:v>7486124.7520307312</c:v>
                </c:pt>
                <c:pt idx="12331">
                  <c:v>7486430.7242795425</c:v>
                </c:pt>
                <c:pt idx="12332">
                  <c:v>7486124.7534488887</c:v>
                </c:pt>
                <c:pt idx="12333">
                  <c:v>7486481.7197518125</c:v>
                </c:pt>
                <c:pt idx="12334">
                  <c:v>7486073.7572363326</c:v>
                </c:pt>
                <c:pt idx="12335">
                  <c:v>7487195.9433718901</c:v>
                </c:pt>
                <c:pt idx="12336">
                  <c:v>7486226.7432517745</c:v>
                </c:pt>
                <c:pt idx="12337">
                  <c:v>7486379.7361056795</c:v>
                </c:pt>
                <c:pt idx="12338">
                  <c:v>7486073.7567646317</c:v>
                </c:pt>
                <c:pt idx="12339">
                  <c:v>7486379.7288030339</c:v>
                </c:pt>
                <c:pt idx="12340">
                  <c:v>7486073.756580173</c:v>
                </c:pt>
                <c:pt idx="12341">
                  <c:v>7486991.714404081</c:v>
                </c:pt>
                <c:pt idx="12342">
                  <c:v>7486634.7063455908</c:v>
                </c:pt>
                <c:pt idx="12343">
                  <c:v>7486481.7197702434</c:v>
                </c:pt>
                <c:pt idx="12344">
                  <c:v>7486175.7470136825</c:v>
                </c:pt>
                <c:pt idx="12345">
                  <c:v>7486226.7426263522</c:v>
                </c:pt>
                <c:pt idx="12346">
                  <c:v>7486736.6976643763</c:v>
                </c:pt>
                <c:pt idx="12347">
                  <c:v>7486073.7569976551</c:v>
                </c:pt>
                <c:pt idx="12348">
                  <c:v>7486124.7518324805</c:v>
                </c:pt>
                <c:pt idx="12349">
                  <c:v>7486073.7578009469</c:v>
                </c:pt>
                <c:pt idx="12350">
                  <c:v>7487247.3938206192</c:v>
                </c:pt>
                <c:pt idx="12351">
                  <c:v>7486787.7098404579</c:v>
                </c:pt>
                <c:pt idx="12352">
                  <c:v>7486991.7715121917</c:v>
                </c:pt>
                <c:pt idx="12353">
                  <c:v>7486991.7390319584</c:v>
                </c:pt>
                <c:pt idx="12354">
                  <c:v>7486583.7107162075</c:v>
                </c:pt>
                <c:pt idx="12355">
                  <c:v>7486940.7567854617</c:v>
                </c:pt>
                <c:pt idx="12356">
                  <c:v>7486940.7160631372</c:v>
                </c:pt>
                <c:pt idx="12357">
                  <c:v>7486532.715301821</c:v>
                </c:pt>
                <c:pt idx="12358">
                  <c:v>7486379.7320382837</c:v>
                </c:pt>
                <c:pt idx="12359">
                  <c:v>7485869.7749108626</c:v>
                </c:pt>
                <c:pt idx="12360">
                  <c:v>7486430.7244121525</c:v>
                </c:pt>
                <c:pt idx="12361">
                  <c:v>7486736.7065431168</c:v>
                </c:pt>
                <c:pt idx="12362">
                  <c:v>7487196.211707334</c:v>
                </c:pt>
                <c:pt idx="12363">
                  <c:v>7486073.7613714961</c:v>
                </c:pt>
                <c:pt idx="12364">
                  <c:v>7486481.7199133663</c:v>
                </c:pt>
                <c:pt idx="12365">
                  <c:v>7486175.7543074396</c:v>
                </c:pt>
                <c:pt idx="12366">
                  <c:v>7485971.7664293367</c:v>
                </c:pt>
                <c:pt idx="12367">
                  <c:v>7486940.7387820063</c:v>
                </c:pt>
                <c:pt idx="12368">
                  <c:v>7485869.774604273</c:v>
                </c:pt>
                <c:pt idx="12369">
                  <c:v>7486175.7469537938</c:v>
                </c:pt>
                <c:pt idx="12370">
                  <c:v>7486022.7625818243</c:v>
                </c:pt>
                <c:pt idx="12371">
                  <c:v>7487093.817830082</c:v>
                </c:pt>
                <c:pt idx="12372">
                  <c:v>7486022.764230594</c:v>
                </c:pt>
                <c:pt idx="12373">
                  <c:v>7486634.7063496215</c:v>
                </c:pt>
                <c:pt idx="12374">
                  <c:v>7487145.0548809906</c:v>
                </c:pt>
                <c:pt idx="12375">
                  <c:v>7486226.7424915954</c:v>
                </c:pt>
                <c:pt idx="12376">
                  <c:v>7486889.7065326497</c:v>
                </c:pt>
                <c:pt idx="12377">
                  <c:v>7485869.7753703604</c:v>
                </c:pt>
                <c:pt idx="12378">
                  <c:v>7486022.760563517</c:v>
                </c:pt>
                <c:pt idx="12379">
                  <c:v>7485869.7756252056</c:v>
                </c:pt>
                <c:pt idx="12380">
                  <c:v>7486583.7107068328</c:v>
                </c:pt>
                <c:pt idx="12381">
                  <c:v>7486328.7335348921</c:v>
                </c:pt>
                <c:pt idx="12382">
                  <c:v>7485818.7792293159</c:v>
                </c:pt>
                <c:pt idx="12383">
                  <c:v>7486226.7495195037</c:v>
                </c:pt>
                <c:pt idx="12384">
                  <c:v>7485920.7705276366</c:v>
                </c:pt>
                <c:pt idx="12385">
                  <c:v>7486685.7021866264</c:v>
                </c:pt>
                <c:pt idx="12386">
                  <c:v>7485869.7751561441</c:v>
                </c:pt>
                <c:pt idx="12387">
                  <c:v>7487042.8139764117</c:v>
                </c:pt>
                <c:pt idx="12388">
                  <c:v>7486073.7559890365</c:v>
                </c:pt>
                <c:pt idx="12389">
                  <c:v>7485869.7750951285</c:v>
                </c:pt>
                <c:pt idx="12390">
                  <c:v>7485818.7801562576</c:v>
                </c:pt>
                <c:pt idx="12391">
                  <c:v>7486736.7046440477</c:v>
                </c:pt>
                <c:pt idx="12392">
                  <c:v>7486889.72549251</c:v>
                </c:pt>
                <c:pt idx="12393">
                  <c:v>7485716.7881419826</c:v>
                </c:pt>
                <c:pt idx="12394">
                  <c:v>7485920.7699370617</c:v>
                </c:pt>
                <c:pt idx="12395">
                  <c:v>7486940.7462471891</c:v>
                </c:pt>
                <c:pt idx="12396">
                  <c:v>7486328.7346061813</c:v>
                </c:pt>
                <c:pt idx="12397">
                  <c:v>7485767.7839528043</c:v>
                </c:pt>
                <c:pt idx="12398">
                  <c:v>7486481.7198891789</c:v>
                </c:pt>
                <c:pt idx="12399">
                  <c:v>7487247.3322262559</c:v>
                </c:pt>
                <c:pt idx="12400">
                  <c:v>7486175.7523436286</c:v>
                </c:pt>
                <c:pt idx="12401">
                  <c:v>7486532.7153001716</c:v>
                </c:pt>
                <c:pt idx="12402">
                  <c:v>7486481.720038278</c:v>
                </c:pt>
                <c:pt idx="12403">
                  <c:v>7485971.7716633566</c:v>
                </c:pt>
                <c:pt idx="12404">
                  <c:v>7486685.7029331485</c:v>
                </c:pt>
                <c:pt idx="12405">
                  <c:v>7486991.7523153964</c:v>
                </c:pt>
                <c:pt idx="12406">
                  <c:v>7486175.7500159759</c:v>
                </c:pt>
                <c:pt idx="12407">
                  <c:v>7485920.7702222457</c:v>
                </c:pt>
                <c:pt idx="12408">
                  <c:v>7485818.7800442586</c:v>
                </c:pt>
                <c:pt idx="12409">
                  <c:v>7486277.7391028861</c:v>
                </c:pt>
                <c:pt idx="12410">
                  <c:v>7486787.7034707749</c:v>
                </c:pt>
                <c:pt idx="12411">
                  <c:v>7487145.0190451806</c:v>
                </c:pt>
                <c:pt idx="12412">
                  <c:v>7486226.7425516555</c:v>
                </c:pt>
                <c:pt idx="12413">
                  <c:v>7486634.7061887216</c:v>
                </c:pt>
                <c:pt idx="12414">
                  <c:v>7486736.6998849111</c:v>
                </c:pt>
                <c:pt idx="12415">
                  <c:v>7485716.7882606555</c:v>
                </c:pt>
                <c:pt idx="12416">
                  <c:v>7485818.7803590782</c:v>
                </c:pt>
                <c:pt idx="12417">
                  <c:v>7486481.7199943261</c:v>
                </c:pt>
                <c:pt idx="12418">
                  <c:v>7486277.7380935661</c:v>
                </c:pt>
                <c:pt idx="12419">
                  <c:v>7486685.7024377119</c:v>
                </c:pt>
                <c:pt idx="12420">
                  <c:v>7486634.7062674826</c:v>
                </c:pt>
                <c:pt idx="12421">
                  <c:v>7486328.7336720135</c:v>
                </c:pt>
                <c:pt idx="12422">
                  <c:v>7486175.7470359309</c:v>
                </c:pt>
                <c:pt idx="12423">
                  <c:v>7485818.780041758</c:v>
                </c:pt>
                <c:pt idx="12424">
                  <c:v>7485818.7801091326</c:v>
                </c:pt>
                <c:pt idx="12425">
                  <c:v>7486073.7560244594</c:v>
                </c:pt>
                <c:pt idx="12426">
                  <c:v>7486889.7387472456</c:v>
                </c:pt>
                <c:pt idx="12427">
                  <c:v>7485971.7652574684</c:v>
                </c:pt>
                <c:pt idx="12428">
                  <c:v>7487043.150884049</c:v>
                </c:pt>
                <c:pt idx="12429">
                  <c:v>7485971.7697103322</c:v>
                </c:pt>
                <c:pt idx="12430">
                  <c:v>7486991.8939703917</c:v>
                </c:pt>
                <c:pt idx="12431">
                  <c:v>7485971.7652587807</c:v>
                </c:pt>
                <c:pt idx="12432">
                  <c:v>7486787.7077193493</c:v>
                </c:pt>
                <c:pt idx="12433">
                  <c:v>7485767.7834951319</c:v>
                </c:pt>
                <c:pt idx="12434">
                  <c:v>7486787.7158329273</c:v>
                </c:pt>
                <c:pt idx="12435">
                  <c:v>7486430.7247439288</c:v>
                </c:pt>
                <c:pt idx="12436">
                  <c:v>7485869.7748697689</c:v>
                </c:pt>
                <c:pt idx="12437">
                  <c:v>7485818.7789089009</c:v>
                </c:pt>
                <c:pt idx="12438">
                  <c:v>7485869.7751205424</c:v>
                </c:pt>
                <c:pt idx="12439">
                  <c:v>7486226.7490402116</c:v>
                </c:pt>
                <c:pt idx="12440">
                  <c:v>7486226.742618314</c:v>
                </c:pt>
                <c:pt idx="12441">
                  <c:v>7486941.0067688795</c:v>
                </c:pt>
                <c:pt idx="12442">
                  <c:v>7486277.7430242775</c:v>
                </c:pt>
                <c:pt idx="12443">
                  <c:v>7486175.7534879418</c:v>
                </c:pt>
                <c:pt idx="12444">
                  <c:v>7486941.283962314</c:v>
                </c:pt>
                <c:pt idx="12445">
                  <c:v>7485920.7699521603</c:v>
                </c:pt>
                <c:pt idx="12446">
                  <c:v>7486022.7634251937</c:v>
                </c:pt>
                <c:pt idx="12447">
                  <c:v>7486022.7609017128</c:v>
                </c:pt>
                <c:pt idx="12448">
                  <c:v>7486736.7040664451</c:v>
                </c:pt>
                <c:pt idx="12449">
                  <c:v>7486634.7061855746</c:v>
                </c:pt>
                <c:pt idx="12450">
                  <c:v>7486736.7252701493</c:v>
                </c:pt>
                <c:pt idx="12451">
                  <c:v>7485920.7706453791</c:v>
                </c:pt>
                <c:pt idx="12452">
                  <c:v>7485920.7702366272</c:v>
                </c:pt>
                <c:pt idx="12453">
                  <c:v>7486481.7198986774</c:v>
                </c:pt>
                <c:pt idx="12454">
                  <c:v>7486583.711748248</c:v>
                </c:pt>
                <c:pt idx="12455">
                  <c:v>7486124.7515440658</c:v>
                </c:pt>
                <c:pt idx="12456">
                  <c:v>7486736.7333524786</c:v>
                </c:pt>
                <c:pt idx="12457">
                  <c:v>7485971.7655747002</c:v>
                </c:pt>
                <c:pt idx="12458">
                  <c:v>7486787.892556347</c:v>
                </c:pt>
                <c:pt idx="12459">
                  <c:v>7486277.7437035227</c:v>
                </c:pt>
                <c:pt idx="12460">
                  <c:v>7486328.7340882262</c:v>
                </c:pt>
                <c:pt idx="12461">
                  <c:v>7486583.7135817381</c:v>
                </c:pt>
                <c:pt idx="12462">
                  <c:v>7486022.7614008933</c:v>
                </c:pt>
                <c:pt idx="12463">
                  <c:v>7485971.765713281</c:v>
                </c:pt>
                <c:pt idx="12464">
                  <c:v>7486787.7970565455</c:v>
                </c:pt>
                <c:pt idx="12465">
                  <c:v>7485971.766101961</c:v>
                </c:pt>
                <c:pt idx="12466">
                  <c:v>7486277.7388967304</c:v>
                </c:pt>
                <c:pt idx="12467">
                  <c:v>7486430.7252963334</c:v>
                </c:pt>
                <c:pt idx="12468">
                  <c:v>7486634.7397766812</c:v>
                </c:pt>
                <c:pt idx="12469">
                  <c:v>7486073.7559938319</c:v>
                </c:pt>
                <c:pt idx="12470">
                  <c:v>7486685.7556259893</c:v>
                </c:pt>
                <c:pt idx="12471">
                  <c:v>7486532.7172697894</c:v>
                </c:pt>
                <c:pt idx="12472">
                  <c:v>7486022.7609200487</c:v>
                </c:pt>
                <c:pt idx="12473">
                  <c:v>7486226.7431352204</c:v>
                </c:pt>
                <c:pt idx="12474">
                  <c:v>7486226.7435611151</c:v>
                </c:pt>
                <c:pt idx="12475">
                  <c:v>7486634.7471169969</c:v>
                </c:pt>
                <c:pt idx="12476">
                  <c:v>7486430.7250110647</c:v>
                </c:pt>
                <c:pt idx="12477">
                  <c:v>7486430.728086628</c:v>
                </c:pt>
                <c:pt idx="12478">
                  <c:v>7486124.7515431168</c:v>
                </c:pt>
                <c:pt idx="12479">
                  <c:v>7486430.7254524287</c:v>
                </c:pt>
                <c:pt idx="12480">
                  <c:v>7486532.7297365535</c:v>
                </c:pt>
                <c:pt idx="12481">
                  <c:v>7486328.7350924732</c:v>
                </c:pt>
                <c:pt idx="12482">
                  <c:v>7486481.7199344439</c:v>
                </c:pt>
                <c:pt idx="12483">
                  <c:v>7486481.7276605824</c:v>
                </c:pt>
                <c:pt idx="12484">
                  <c:v>7486532.7204286605</c:v>
                </c:pt>
                <c:pt idx="12485">
                  <c:v>7486940.67922296</c:v>
                </c:pt>
                <c:pt idx="12486">
                  <c:v>7486686.1187898936</c:v>
                </c:pt>
                <c:pt idx="12487">
                  <c:v>7486226.74329245</c:v>
                </c:pt>
                <c:pt idx="12488">
                  <c:v>7486277.7378923353</c:v>
                </c:pt>
                <c:pt idx="12489">
                  <c:v>7486073.7561588921</c:v>
                </c:pt>
                <c:pt idx="12490">
                  <c:v>7486073.7568744738</c:v>
                </c:pt>
                <c:pt idx="12491">
                  <c:v>7486328.7339793108</c:v>
                </c:pt>
                <c:pt idx="12492">
                  <c:v>7486328.7333314558</c:v>
                </c:pt>
                <c:pt idx="12493">
                  <c:v>7486277.7378601097</c:v>
                </c:pt>
                <c:pt idx="12494">
                  <c:v>7486379.7347550606</c:v>
                </c:pt>
                <c:pt idx="12495">
                  <c:v>7486277.7407084554</c:v>
                </c:pt>
                <c:pt idx="12496">
                  <c:v>7486379.7289104136</c:v>
                </c:pt>
                <c:pt idx="12497">
                  <c:v>7486379.7462215722</c:v>
                </c:pt>
                <c:pt idx="12498">
                  <c:v>7486175.7469334891</c:v>
                </c:pt>
                <c:pt idx="12499">
                  <c:v>7486124.7539655622</c:v>
                </c:pt>
                <c:pt idx="12500">
                  <c:v>7486175.7504087891</c:v>
                </c:pt>
                <c:pt idx="12501">
                  <c:v>7486685.7031239187</c:v>
                </c:pt>
                <c:pt idx="12502">
                  <c:v>7486124.751487569</c:v>
                </c:pt>
                <c:pt idx="12503">
                  <c:v>7486226.7425379148</c:v>
                </c:pt>
                <c:pt idx="12504">
                  <c:v>7487144.6620192798</c:v>
                </c:pt>
                <c:pt idx="12505">
                  <c:v>7486889.6886882922</c:v>
                </c:pt>
                <c:pt idx="12506">
                  <c:v>7486838.6929015294</c:v>
                </c:pt>
                <c:pt idx="12507">
                  <c:v>7486175.7471810374</c:v>
                </c:pt>
                <c:pt idx="12508">
                  <c:v>7486532.7153999023</c:v>
                </c:pt>
                <c:pt idx="12509">
                  <c:v>7487042.674128389</c:v>
                </c:pt>
                <c:pt idx="12510">
                  <c:v>7486175.7469755486</c:v>
                </c:pt>
                <c:pt idx="12511">
                  <c:v>7486481.988681796</c:v>
                </c:pt>
                <c:pt idx="12512">
                  <c:v>7486277.7378615895</c:v>
                </c:pt>
                <c:pt idx="12513">
                  <c:v>7486124.7542673275</c:v>
                </c:pt>
                <c:pt idx="12514">
                  <c:v>7486277.7378771715</c:v>
                </c:pt>
                <c:pt idx="12515">
                  <c:v>7486277.7385889739</c:v>
                </c:pt>
                <c:pt idx="12516">
                  <c:v>7486379.7288338961</c:v>
                </c:pt>
                <c:pt idx="12517">
                  <c:v>7487195.657460249</c:v>
                </c:pt>
                <c:pt idx="12518">
                  <c:v>7486481.7197520249</c:v>
                </c:pt>
                <c:pt idx="12519">
                  <c:v>7486226.7446944397</c:v>
                </c:pt>
                <c:pt idx="12520">
                  <c:v>7486073.757763328</c:v>
                </c:pt>
                <c:pt idx="12521">
                  <c:v>7486430.8044139864</c:v>
                </c:pt>
                <c:pt idx="12522">
                  <c:v>7486277.7378600398</c:v>
                </c:pt>
                <c:pt idx="12523">
                  <c:v>7486175.7524277838</c:v>
                </c:pt>
                <c:pt idx="12524">
                  <c:v>7486175.7519324487</c:v>
                </c:pt>
                <c:pt idx="12525">
                  <c:v>7486379.7666184101</c:v>
                </c:pt>
                <c:pt idx="12526">
                  <c:v>7486635.2169601144</c:v>
                </c:pt>
                <c:pt idx="12527">
                  <c:v>7486175.7471746467</c:v>
                </c:pt>
                <c:pt idx="12528">
                  <c:v>7486379.7289729603</c:v>
                </c:pt>
                <c:pt idx="12529">
                  <c:v>7486175.7522205366</c:v>
                </c:pt>
                <c:pt idx="12530">
                  <c:v>7486379.8838135591</c:v>
                </c:pt>
                <c:pt idx="12531">
                  <c:v>7486838.6919440702</c:v>
                </c:pt>
                <c:pt idx="12532">
                  <c:v>7487093.6690392904</c:v>
                </c:pt>
                <c:pt idx="12533">
                  <c:v>7487144.6630818816</c:v>
                </c:pt>
                <c:pt idx="12534">
                  <c:v>7486379.7410089662</c:v>
                </c:pt>
                <c:pt idx="12535">
                  <c:v>7486277.7379673766</c:v>
                </c:pt>
                <c:pt idx="12536">
                  <c:v>7486634.7062189467</c:v>
                </c:pt>
                <c:pt idx="12537">
                  <c:v>7486481.7200812716</c:v>
                </c:pt>
                <c:pt idx="12538">
                  <c:v>7486226.7429783819</c:v>
                </c:pt>
                <c:pt idx="12539">
                  <c:v>7486124.7567691905</c:v>
                </c:pt>
                <c:pt idx="12540">
                  <c:v>7486124.7516845362</c:v>
                </c:pt>
                <c:pt idx="12541">
                  <c:v>7486226.7500757081</c:v>
                </c:pt>
                <c:pt idx="12542">
                  <c:v>7486328.7337348182</c:v>
                </c:pt>
                <c:pt idx="12543">
                  <c:v>7486277.7387138056</c:v>
                </c:pt>
                <c:pt idx="12544">
                  <c:v>7486124.7593240468</c:v>
                </c:pt>
                <c:pt idx="12545">
                  <c:v>7486328.7338949544</c:v>
                </c:pt>
                <c:pt idx="12546">
                  <c:v>7486430.7298519239</c:v>
                </c:pt>
                <c:pt idx="12547">
                  <c:v>7486736.6996860178</c:v>
                </c:pt>
                <c:pt idx="12548">
                  <c:v>7486634.7065531425</c:v>
                </c:pt>
                <c:pt idx="12549">
                  <c:v>7486584.066441942</c:v>
                </c:pt>
                <c:pt idx="12550">
                  <c:v>7486328.7381912535</c:v>
                </c:pt>
                <c:pt idx="12551">
                  <c:v>7486124.7594504124</c:v>
                </c:pt>
                <c:pt idx="12552">
                  <c:v>7486787.6962952996</c:v>
                </c:pt>
                <c:pt idx="12553">
                  <c:v>7486430.7243554732</c:v>
                </c:pt>
                <c:pt idx="12554">
                  <c:v>7487042.6701633185</c:v>
                </c:pt>
                <c:pt idx="12555">
                  <c:v>7486277.7452079849</c:v>
                </c:pt>
                <c:pt idx="12556">
                  <c:v>7486532.7162452219</c:v>
                </c:pt>
                <c:pt idx="12557">
                  <c:v>7486073.7579852166</c:v>
                </c:pt>
                <c:pt idx="12558">
                  <c:v>7486073.7569826534</c:v>
                </c:pt>
                <c:pt idx="12559">
                  <c:v>7486584.0502016256</c:v>
                </c:pt>
                <c:pt idx="12560">
                  <c:v>7486277.7486384492</c:v>
                </c:pt>
                <c:pt idx="12561">
                  <c:v>7486430.7242942946</c:v>
                </c:pt>
                <c:pt idx="12562">
                  <c:v>7486175.7487386344</c:v>
                </c:pt>
                <c:pt idx="12563">
                  <c:v>7486481.7324513244</c:v>
                </c:pt>
                <c:pt idx="12564">
                  <c:v>7486175.7566427765</c:v>
                </c:pt>
                <c:pt idx="12565">
                  <c:v>7486532.7762467125</c:v>
                </c:pt>
                <c:pt idx="12566">
                  <c:v>7486635.161605292</c:v>
                </c:pt>
                <c:pt idx="12567">
                  <c:v>7486073.7581957085</c:v>
                </c:pt>
                <c:pt idx="12568">
                  <c:v>7486022.7624958251</c:v>
                </c:pt>
                <c:pt idx="12569">
                  <c:v>7486685.7023899024</c:v>
                </c:pt>
                <c:pt idx="12570">
                  <c:v>7486022.7622619942</c:v>
                </c:pt>
                <c:pt idx="12571">
                  <c:v>7486073.7646506</c:v>
                </c:pt>
                <c:pt idx="12572">
                  <c:v>7486430.7250305535</c:v>
                </c:pt>
                <c:pt idx="12573">
                  <c:v>7486379.7335578306</c:v>
                </c:pt>
                <c:pt idx="12574">
                  <c:v>7486481.7227591649</c:v>
                </c:pt>
                <c:pt idx="12575">
                  <c:v>7486379.7315417388</c:v>
                </c:pt>
                <c:pt idx="12576">
                  <c:v>7486481.7262442652</c:v>
                </c:pt>
                <c:pt idx="12577">
                  <c:v>7485971.7671639491</c:v>
                </c:pt>
                <c:pt idx="12578">
                  <c:v>7486277.7507790523</c:v>
                </c:pt>
                <c:pt idx="12579">
                  <c:v>7486277.7398399208</c:v>
                </c:pt>
                <c:pt idx="12580">
                  <c:v>7486022.7669557855</c:v>
                </c:pt>
                <c:pt idx="12581">
                  <c:v>7485920.7715813294</c:v>
                </c:pt>
                <c:pt idx="12582">
                  <c:v>7486532.7311846763</c:v>
                </c:pt>
                <c:pt idx="12583">
                  <c:v>7485920.7738710903</c:v>
                </c:pt>
                <c:pt idx="12584">
                  <c:v>7486379.7368531479</c:v>
                </c:pt>
                <c:pt idx="12585">
                  <c:v>7486175.7603418874</c:v>
                </c:pt>
                <c:pt idx="12586">
                  <c:v>7486634.8300404679</c:v>
                </c:pt>
                <c:pt idx="12587">
                  <c:v>7486532.7378464462</c:v>
                </c:pt>
                <c:pt idx="12588">
                  <c:v>7486277.7411421565</c:v>
                </c:pt>
                <c:pt idx="12589">
                  <c:v>7485869.7759066876</c:v>
                </c:pt>
                <c:pt idx="12590">
                  <c:v>7486328.7460974231</c:v>
                </c:pt>
                <c:pt idx="12591">
                  <c:v>7485869.7797542689</c:v>
                </c:pt>
                <c:pt idx="12592">
                  <c:v>7486532.7249913029</c:v>
                </c:pt>
                <c:pt idx="12593">
                  <c:v>7485818.7804288827</c:v>
                </c:pt>
                <c:pt idx="12594">
                  <c:v>7485818.7811004203</c:v>
                </c:pt>
                <c:pt idx="12595">
                  <c:v>7486379.7322296388</c:v>
                </c:pt>
                <c:pt idx="12596">
                  <c:v>7485920.7781659346</c:v>
                </c:pt>
                <c:pt idx="12597">
                  <c:v>7486481.7200091463</c:v>
                </c:pt>
                <c:pt idx="12598">
                  <c:v>7486022.7613321887</c:v>
                </c:pt>
                <c:pt idx="12599">
                  <c:v>7485869.7789260522</c:v>
                </c:pt>
                <c:pt idx="12600">
                  <c:v>7486226.7452296568</c:v>
                </c:pt>
                <c:pt idx="12601">
                  <c:v>7486328.7334238747</c:v>
                </c:pt>
                <c:pt idx="12602">
                  <c:v>7485665.7937993426</c:v>
                </c:pt>
                <c:pt idx="12603">
                  <c:v>7485665.7945083249</c:v>
                </c:pt>
                <c:pt idx="12604">
                  <c:v>7486073.7701488538</c:v>
                </c:pt>
                <c:pt idx="12605">
                  <c:v>7485716.7898889352</c:v>
                </c:pt>
                <c:pt idx="12606">
                  <c:v>7485971.7769087022</c:v>
                </c:pt>
                <c:pt idx="12607">
                  <c:v>7486634.906233808</c:v>
                </c:pt>
                <c:pt idx="12608">
                  <c:v>7486226.7547758631</c:v>
                </c:pt>
                <c:pt idx="12609">
                  <c:v>7485512.8079827605</c:v>
                </c:pt>
                <c:pt idx="12610">
                  <c:v>7485461.8105320465</c:v>
                </c:pt>
                <c:pt idx="12611">
                  <c:v>7485869.7879479453</c:v>
                </c:pt>
                <c:pt idx="12612">
                  <c:v>7486328.7435877509</c:v>
                </c:pt>
                <c:pt idx="12613">
                  <c:v>7485461.8106970862</c:v>
                </c:pt>
                <c:pt idx="12614">
                  <c:v>7486124.7671118155</c:v>
                </c:pt>
                <c:pt idx="12615">
                  <c:v>7485563.8039371641</c:v>
                </c:pt>
                <c:pt idx="12616">
                  <c:v>7486328.7340571322</c:v>
                </c:pt>
                <c:pt idx="12617">
                  <c:v>7485461.8107622452</c:v>
                </c:pt>
                <c:pt idx="12618">
                  <c:v>7485308.824731308</c:v>
                </c:pt>
                <c:pt idx="12619">
                  <c:v>7485716.7896366064</c:v>
                </c:pt>
                <c:pt idx="12620">
                  <c:v>7486328.7486038562</c:v>
                </c:pt>
                <c:pt idx="12621">
                  <c:v>7486482.0053474074</c:v>
                </c:pt>
                <c:pt idx="12622">
                  <c:v>7485563.8115440635</c:v>
                </c:pt>
                <c:pt idx="12623">
                  <c:v>7485971.7831616309</c:v>
                </c:pt>
                <c:pt idx="12624">
                  <c:v>7486482.1136468854</c:v>
                </c:pt>
                <c:pt idx="12625">
                  <c:v>7485716.7878673896</c:v>
                </c:pt>
                <c:pt idx="12626">
                  <c:v>7485920.7878989279</c:v>
                </c:pt>
                <c:pt idx="12627">
                  <c:v>7486073.7573342081</c:v>
                </c:pt>
                <c:pt idx="12628">
                  <c:v>7485563.8138592094</c:v>
                </c:pt>
                <c:pt idx="12629">
                  <c:v>7485614.810855316</c:v>
                </c:pt>
                <c:pt idx="12630">
                  <c:v>7486277.8359480593</c:v>
                </c:pt>
                <c:pt idx="12631">
                  <c:v>7485308.825939565</c:v>
                </c:pt>
                <c:pt idx="12632">
                  <c:v>7485206.8333564354</c:v>
                </c:pt>
                <c:pt idx="12633">
                  <c:v>7485461.8175467113</c:v>
                </c:pt>
                <c:pt idx="12634">
                  <c:v>7485716.804255099</c:v>
                </c:pt>
                <c:pt idx="12635">
                  <c:v>7486073.7600691589</c:v>
                </c:pt>
                <c:pt idx="12636">
                  <c:v>7485359.823898905</c:v>
                </c:pt>
                <c:pt idx="12637">
                  <c:v>7485461.8125223517</c:v>
                </c:pt>
                <c:pt idx="12638">
                  <c:v>7486022.7715026652</c:v>
                </c:pt>
                <c:pt idx="12639">
                  <c:v>7485512.8147798283</c:v>
                </c:pt>
                <c:pt idx="12640">
                  <c:v>7485818.7980332524</c:v>
                </c:pt>
                <c:pt idx="12641">
                  <c:v>7485359.8228433225</c:v>
                </c:pt>
                <c:pt idx="12642">
                  <c:v>7485920.7867849553</c:v>
                </c:pt>
                <c:pt idx="12643">
                  <c:v>7486175.9207317075</c:v>
                </c:pt>
                <c:pt idx="12644">
                  <c:v>7485308.8271083413</c:v>
                </c:pt>
                <c:pt idx="12645">
                  <c:v>7485818.7979164654</c:v>
                </c:pt>
                <c:pt idx="12646">
                  <c:v>7485410.8185501713</c:v>
                </c:pt>
                <c:pt idx="12647">
                  <c:v>7486073.7929112893</c:v>
                </c:pt>
                <c:pt idx="12648">
                  <c:v>7485920.7700182153</c:v>
                </c:pt>
                <c:pt idx="12649">
                  <c:v>7485155.8380623646</c:v>
                </c:pt>
                <c:pt idx="12650">
                  <c:v>7485308.8280941118</c:v>
                </c:pt>
                <c:pt idx="12651">
                  <c:v>7485512.8068290204</c:v>
                </c:pt>
                <c:pt idx="12652">
                  <c:v>7485206.8364711814</c:v>
                </c:pt>
                <c:pt idx="12653">
                  <c:v>7485767.8048512302</c:v>
                </c:pt>
                <c:pt idx="12654">
                  <c:v>7485053.8475706652</c:v>
                </c:pt>
                <c:pt idx="12655">
                  <c:v>7485206.834716849</c:v>
                </c:pt>
                <c:pt idx="12656">
                  <c:v>7485002.8526107799</c:v>
                </c:pt>
                <c:pt idx="12657">
                  <c:v>7485563.8219319284</c:v>
                </c:pt>
                <c:pt idx="12658">
                  <c:v>7485767.7892660722</c:v>
                </c:pt>
                <c:pt idx="12659">
                  <c:v>7485920.7793573923</c:v>
                </c:pt>
                <c:pt idx="12660">
                  <c:v>7485155.8391712168</c:v>
                </c:pt>
                <c:pt idx="12661">
                  <c:v>7485155.8401203956</c:v>
                </c:pt>
                <c:pt idx="12662">
                  <c:v>7485716.8057604097</c:v>
                </c:pt>
                <c:pt idx="12663">
                  <c:v>7485818.7792488653</c:v>
                </c:pt>
                <c:pt idx="12664">
                  <c:v>7485818.7809839966</c:v>
                </c:pt>
                <c:pt idx="12665">
                  <c:v>7485359.8242045781</c:v>
                </c:pt>
                <c:pt idx="12666">
                  <c:v>7485665.807154784</c:v>
                </c:pt>
                <c:pt idx="12667">
                  <c:v>7485002.8526977701</c:v>
                </c:pt>
                <c:pt idx="12668">
                  <c:v>7485461.8341471078</c:v>
                </c:pt>
                <c:pt idx="12669">
                  <c:v>7485155.8457958857</c:v>
                </c:pt>
                <c:pt idx="12670">
                  <c:v>7485308.8391883764</c:v>
                </c:pt>
                <c:pt idx="12671">
                  <c:v>7485359.8407837832</c:v>
                </c:pt>
                <c:pt idx="12672">
                  <c:v>7485053.8515942069</c:v>
                </c:pt>
                <c:pt idx="12673">
                  <c:v>7485818.8081367621</c:v>
                </c:pt>
                <c:pt idx="12674">
                  <c:v>7485053.847065717</c:v>
                </c:pt>
                <c:pt idx="12675">
                  <c:v>7485767.7868140526</c:v>
                </c:pt>
                <c:pt idx="12676">
                  <c:v>7485155.8387001129</c:v>
                </c:pt>
                <c:pt idx="12677">
                  <c:v>7485359.8462212915</c:v>
                </c:pt>
                <c:pt idx="12678">
                  <c:v>7484951.8577773515</c:v>
                </c:pt>
                <c:pt idx="12679">
                  <c:v>7485155.8511727722</c:v>
                </c:pt>
                <c:pt idx="12680">
                  <c:v>7485053.8578261817</c:v>
                </c:pt>
                <c:pt idx="12681">
                  <c:v>7485155.8399417726</c:v>
                </c:pt>
                <c:pt idx="12682">
                  <c:v>7485053.8483707123</c:v>
                </c:pt>
                <c:pt idx="12683">
                  <c:v>7484951.8572521582</c:v>
                </c:pt>
                <c:pt idx="12684">
                  <c:v>7485053.8537019296</c:v>
                </c:pt>
                <c:pt idx="12685">
                  <c:v>7485563.8023527237</c:v>
                </c:pt>
                <c:pt idx="12686">
                  <c:v>7484951.8573081363</c:v>
                </c:pt>
                <c:pt idx="12687">
                  <c:v>7485767.9267305946</c:v>
                </c:pt>
                <c:pt idx="12688">
                  <c:v>7485614.7992206123</c:v>
                </c:pt>
                <c:pt idx="12689">
                  <c:v>7485206.8377277395</c:v>
                </c:pt>
                <c:pt idx="12690">
                  <c:v>7485257.8550313283</c:v>
                </c:pt>
                <c:pt idx="12691">
                  <c:v>7485155.8399416553</c:v>
                </c:pt>
                <c:pt idx="12692">
                  <c:v>7485461.8256867873</c:v>
                </c:pt>
                <c:pt idx="12693">
                  <c:v>7485665.7929845508</c:v>
                </c:pt>
                <c:pt idx="12694">
                  <c:v>7484951.857612269</c:v>
                </c:pt>
                <c:pt idx="12695">
                  <c:v>7485972.0865261462</c:v>
                </c:pt>
                <c:pt idx="12696">
                  <c:v>7485614.8033923376</c:v>
                </c:pt>
                <c:pt idx="12697">
                  <c:v>7484951.8561819615</c:v>
                </c:pt>
                <c:pt idx="12698">
                  <c:v>7485104.8634910695</c:v>
                </c:pt>
                <c:pt idx="12699">
                  <c:v>7485104.8655914534</c:v>
                </c:pt>
                <c:pt idx="12700">
                  <c:v>7485767.8528693551</c:v>
                </c:pt>
                <c:pt idx="12701">
                  <c:v>7484900.861952452</c:v>
                </c:pt>
                <c:pt idx="12702">
                  <c:v>7484900.8621938322</c:v>
                </c:pt>
                <c:pt idx="12703">
                  <c:v>7484951.8565933639</c:v>
                </c:pt>
                <c:pt idx="12704">
                  <c:v>7484900.8628727999</c:v>
                </c:pt>
                <c:pt idx="12705">
                  <c:v>7484951.8620764948</c:v>
                </c:pt>
                <c:pt idx="12706">
                  <c:v>7485563.8015227709</c:v>
                </c:pt>
                <c:pt idx="12707">
                  <c:v>7485461.8127863733</c:v>
                </c:pt>
                <c:pt idx="12708">
                  <c:v>7485053.8693079008</c:v>
                </c:pt>
                <c:pt idx="12709">
                  <c:v>7485410.8469622536</c:v>
                </c:pt>
                <c:pt idx="12710">
                  <c:v>7485716.787866869</c:v>
                </c:pt>
                <c:pt idx="12711">
                  <c:v>7485920.9815877788</c:v>
                </c:pt>
                <c:pt idx="12712">
                  <c:v>7485308.8568122694</c:v>
                </c:pt>
                <c:pt idx="12713">
                  <c:v>7485206.8367218785</c:v>
                </c:pt>
                <c:pt idx="12714">
                  <c:v>7485614.8147101793</c:v>
                </c:pt>
                <c:pt idx="12715">
                  <c:v>7485512.8335114373</c:v>
                </c:pt>
                <c:pt idx="12716">
                  <c:v>7485818.7983846562</c:v>
                </c:pt>
                <c:pt idx="12717">
                  <c:v>7485461.8413233971</c:v>
                </c:pt>
                <c:pt idx="12718">
                  <c:v>7485257.8333670162</c:v>
                </c:pt>
                <c:pt idx="12719">
                  <c:v>7484900.8693588562</c:v>
                </c:pt>
                <c:pt idx="12720">
                  <c:v>7485053.8476062603</c:v>
                </c:pt>
                <c:pt idx="12721">
                  <c:v>7485257.8603000836</c:v>
                </c:pt>
                <c:pt idx="12722">
                  <c:v>7485716.7891815966</c:v>
                </c:pt>
                <c:pt idx="12723">
                  <c:v>7485512.8291454054</c:v>
                </c:pt>
                <c:pt idx="12724">
                  <c:v>7485002.8684612224</c:v>
                </c:pt>
                <c:pt idx="12725">
                  <c:v>7485002.8515370525</c:v>
                </c:pt>
                <c:pt idx="12726">
                  <c:v>7484900.8720851932</c:v>
                </c:pt>
                <c:pt idx="12727">
                  <c:v>7485308.8279069075</c:v>
                </c:pt>
                <c:pt idx="12728">
                  <c:v>7484900.8606645707</c:v>
                </c:pt>
                <c:pt idx="12729">
                  <c:v>7485614.8105560252</c:v>
                </c:pt>
                <c:pt idx="12730">
                  <c:v>7485461.8439855929</c:v>
                </c:pt>
                <c:pt idx="12731">
                  <c:v>7484798.8714246545</c:v>
                </c:pt>
                <c:pt idx="12732">
                  <c:v>7485869.7764583286</c:v>
                </c:pt>
                <c:pt idx="12733">
                  <c:v>7484798.8719986584</c:v>
                </c:pt>
                <c:pt idx="12734">
                  <c:v>7486074.0437482763</c:v>
                </c:pt>
                <c:pt idx="12735">
                  <c:v>7484798.8725177506</c:v>
                </c:pt>
                <c:pt idx="12736">
                  <c:v>7485818.7791594723</c:v>
                </c:pt>
                <c:pt idx="12737">
                  <c:v>7484849.8693660423</c:v>
                </c:pt>
                <c:pt idx="12738">
                  <c:v>7485308.8573729424</c:v>
                </c:pt>
                <c:pt idx="12739">
                  <c:v>7485155.863188982</c:v>
                </c:pt>
                <c:pt idx="12740">
                  <c:v>7485410.8151663272</c:v>
                </c:pt>
                <c:pt idx="12741">
                  <c:v>7484900.8752034456</c:v>
                </c:pt>
                <c:pt idx="12742">
                  <c:v>7485512.8380089803</c:v>
                </c:pt>
                <c:pt idx="12743">
                  <c:v>7485971.9577029068</c:v>
                </c:pt>
                <c:pt idx="12744">
                  <c:v>7485767.7832230739</c:v>
                </c:pt>
                <c:pt idx="12745">
                  <c:v>7484849.8653178792</c:v>
                </c:pt>
                <c:pt idx="12746">
                  <c:v>7484798.8723257603</c:v>
                </c:pt>
                <c:pt idx="12747">
                  <c:v>7484747.8756021643</c:v>
                </c:pt>
                <c:pt idx="12748">
                  <c:v>7485818.7794380039</c:v>
                </c:pt>
                <c:pt idx="12749">
                  <c:v>7484747.8774515502</c:v>
                </c:pt>
                <c:pt idx="12750">
                  <c:v>7485716.7980140261</c:v>
                </c:pt>
                <c:pt idx="12751">
                  <c:v>7484747.8802437577</c:v>
                </c:pt>
                <c:pt idx="12752">
                  <c:v>7484696.8817542177</c:v>
                </c:pt>
                <c:pt idx="12753">
                  <c:v>7485155.8419103818</c:v>
                </c:pt>
                <c:pt idx="12754">
                  <c:v>7485971.8732667491</c:v>
                </c:pt>
                <c:pt idx="12755">
                  <c:v>7485767.789293441</c:v>
                </c:pt>
                <c:pt idx="12756">
                  <c:v>7484747.8803176777</c:v>
                </c:pt>
                <c:pt idx="12757">
                  <c:v>7484798.8697920013</c:v>
                </c:pt>
                <c:pt idx="12758">
                  <c:v>7485104.8694026424</c:v>
                </c:pt>
                <c:pt idx="12759">
                  <c:v>7485869.7864412963</c:v>
                </c:pt>
                <c:pt idx="12760">
                  <c:v>7484900.8811162384</c:v>
                </c:pt>
                <c:pt idx="12761">
                  <c:v>7485155.867028676</c:v>
                </c:pt>
                <c:pt idx="12762">
                  <c:v>7485869.8224405935</c:v>
                </c:pt>
                <c:pt idx="12763">
                  <c:v>7484951.8585129026</c:v>
                </c:pt>
                <c:pt idx="12764">
                  <c:v>7484747.8751668837</c:v>
                </c:pt>
                <c:pt idx="12765">
                  <c:v>7484747.8864672286</c:v>
                </c:pt>
                <c:pt idx="12766">
                  <c:v>7485206.8351983931</c:v>
                </c:pt>
                <c:pt idx="12767">
                  <c:v>7485359.8531059735</c:v>
                </c:pt>
                <c:pt idx="12768">
                  <c:v>7485461.8405118342</c:v>
                </c:pt>
                <c:pt idx="12769">
                  <c:v>7485410.8485963456</c:v>
                </c:pt>
                <c:pt idx="12770">
                  <c:v>7485716.7877678322</c:v>
                </c:pt>
                <c:pt idx="12771">
                  <c:v>7485716.8329221187</c:v>
                </c:pt>
                <c:pt idx="12772">
                  <c:v>7485104.845548478</c:v>
                </c:pt>
                <c:pt idx="12773">
                  <c:v>7485665.7959516579</c:v>
                </c:pt>
                <c:pt idx="12774">
                  <c:v>7484594.890909262</c:v>
                </c:pt>
                <c:pt idx="12775">
                  <c:v>7485563.8132071383</c:v>
                </c:pt>
                <c:pt idx="12776">
                  <c:v>7485257.8618249716</c:v>
                </c:pt>
                <c:pt idx="12777">
                  <c:v>7484900.8832673896</c:v>
                </c:pt>
                <c:pt idx="12778">
                  <c:v>7485461.8323260974</c:v>
                </c:pt>
                <c:pt idx="12779">
                  <c:v>7484798.8698977893</c:v>
                </c:pt>
                <c:pt idx="12780">
                  <c:v>7484594.8915614095</c:v>
                </c:pt>
                <c:pt idx="12781">
                  <c:v>7485257.8294715378</c:v>
                </c:pt>
                <c:pt idx="12782">
                  <c:v>7485768.0300555024</c:v>
                </c:pt>
                <c:pt idx="12783">
                  <c:v>7484645.8872966385</c:v>
                </c:pt>
                <c:pt idx="12784">
                  <c:v>7484594.8922824766</c:v>
                </c:pt>
                <c:pt idx="12785">
                  <c:v>7485410.8232118469</c:v>
                </c:pt>
                <c:pt idx="12786">
                  <c:v>7485461.8106919108</c:v>
                </c:pt>
                <c:pt idx="12787">
                  <c:v>7485614.8894385174</c:v>
                </c:pt>
                <c:pt idx="12788">
                  <c:v>7485257.8562761014</c:v>
                </c:pt>
                <c:pt idx="12789">
                  <c:v>7484951.8588530039</c:v>
                </c:pt>
                <c:pt idx="12790">
                  <c:v>7484798.8704913659</c:v>
                </c:pt>
                <c:pt idx="12791">
                  <c:v>7484594.8961929027</c:v>
                </c:pt>
                <c:pt idx="12792">
                  <c:v>7484645.8936638581</c:v>
                </c:pt>
                <c:pt idx="12793">
                  <c:v>7485053.8809523527</c:v>
                </c:pt>
                <c:pt idx="12794">
                  <c:v>7484594.893411085</c:v>
                </c:pt>
                <c:pt idx="12795">
                  <c:v>7484645.8848616714</c:v>
                </c:pt>
                <c:pt idx="12796">
                  <c:v>7484900.8902990324</c:v>
                </c:pt>
                <c:pt idx="12797">
                  <c:v>7484747.8950758185</c:v>
                </c:pt>
                <c:pt idx="12798">
                  <c:v>7485104.8440797469</c:v>
                </c:pt>
                <c:pt idx="12799">
                  <c:v>7484798.8949812781</c:v>
                </c:pt>
                <c:pt idx="12800">
                  <c:v>7484594.8921552598</c:v>
                </c:pt>
                <c:pt idx="12801">
                  <c:v>7485308.8251960948</c:v>
                </c:pt>
                <c:pt idx="12802">
                  <c:v>7484849.8657943923</c:v>
                </c:pt>
                <c:pt idx="12803">
                  <c:v>7484900.8952872111</c:v>
                </c:pt>
                <c:pt idx="12804">
                  <c:v>7484594.9063326102</c:v>
                </c:pt>
                <c:pt idx="12805">
                  <c:v>7484951.8903539265</c:v>
                </c:pt>
                <c:pt idx="12806">
                  <c:v>7485053.8473912217</c:v>
                </c:pt>
                <c:pt idx="12807">
                  <c:v>7485155.8385077817</c:v>
                </c:pt>
                <c:pt idx="12808">
                  <c:v>7485002.8552178741</c:v>
                </c:pt>
                <c:pt idx="12809">
                  <c:v>7484951.8779680384</c:v>
                </c:pt>
                <c:pt idx="12810">
                  <c:v>7484543.9090770418</c:v>
                </c:pt>
                <c:pt idx="12811">
                  <c:v>7484849.8975469284</c:v>
                </c:pt>
                <c:pt idx="12812">
                  <c:v>7484543.8977533421</c:v>
                </c:pt>
                <c:pt idx="12813">
                  <c:v>7484798.892649767</c:v>
                </c:pt>
                <c:pt idx="12814">
                  <c:v>7484492.9035737803</c:v>
                </c:pt>
                <c:pt idx="12815">
                  <c:v>7484492.9014517954</c:v>
                </c:pt>
                <c:pt idx="12816">
                  <c:v>7484798.8712491617</c:v>
                </c:pt>
                <c:pt idx="12817">
                  <c:v>7485104.9851599885</c:v>
                </c:pt>
                <c:pt idx="12818">
                  <c:v>7484594.9255497362</c:v>
                </c:pt>
                <c:pt idx="12819">
                  <c:v>7484441.9117784696</c:v>
                </c:pt>
                <c:pt idx="12820">
                  <c:v>7484492.9021820715</c:v>
                </c:pt>
                <c:pt idx="12821">
                  <c:v>7485053.8494965201</c:v>
                </c:pt>
                <c:pt idx="12822">
                  <c:v>7484900.8628686387</c:v>
                </c:pt>
                <c:pt idx="12823">
                  <c:v>7484441.9100494003</c:v>
                </c:pt>
                <c:pt idx="12824">
                  <c:v>7484492.9296558117</c:v>
                </c:pt>
                <c:pt idx="12825">
                  <c:v>7484492.9024379225</c:v>
                </c:pt>
                <c:pt idx="12826">
                  <c:v>7484645.9263485391</c:v>
                </c:pt>
                <c:pt idx="12827">
                  <c:v>7484798.8781627007</c:v>
                </c:pt>
                <c:pt idx="12828">
                  <c:v>7484492.9024330089</c:v>
                </c:pt>
                <c:pt idx="12829">
                  <c:v>7484645.9031868409</c:v>
                </c:pt>
                <c:pt idx="12830">
                  <c:v>7484645.9282652363</c:v>
                </c:pt>
                <c:pt idx="12831">
                  <c:v>7484492.9345433814</c:v>
                </c:pt>
                <c:pt idx="12832">
                  <c:v>7484645.8836844675</c:v>
                </c:pt>
                <c:pt idx="12833">
                  <c:v>7484543.9382851971</c:v>
                </c:pt>
                <c:pt idx="12834">
                  <c:v>7484441.905215485</c:v>
                </c:pt>
                <c:pt idx="12835">
                  <c:v>7484492.9387903493</c:v>
                </c:pt>
                <c:pt idx="12836">
                  <c:v>7484492.9027837608</c:v>
                </c:pt>
                <c:pt idx="12837">
                  <c:v>7484390.9121013638</c:v>
                </c:pt>
                <c:pt idx="12838">
                  <c:v>7484492.9306727229</c:v>
                </c:pt>
                <c:pt idx="12839">
                  <c:v>7484900.8633855022</c:v>
                </c:pt>
                <c:pt idx="12840">
                  <c:v>7484645.887271055</c:v>
                </c:pt>
                <c:pt idx="12841">
                  <c:v>7484390.9118530061</c:v>
                </c:pt>
                <c:pt idx="12842">
                  <c:v>7484492.8984131776</c:v>
                </c:pt>
                <c:pt idx="12843">
                  <c:v>7485053.8470339356</c:v>
                </c:pt>
                <c:pt idx="12844">
                  <c:v>7484288.9331345232</c:v>
                </c:pt>
                <c:pt idx="12845">
                  <c:v>7484339.9359131074</c:v>
                </c:pt>
                <c:pt idx="12846">
                  <c:v>7484543.8931945898</c:v>
                </c:pt>
                <c:pt idx="12847">
                  <c:v>7484543.8926457753</c:v>
                </c:pt>
                <c:pt idx="12848">
                  <c:v>7485002.8521226784</c:v>
                </c:pt>
                <c:pt idx="12849">
                  <c:v>7484492.9089228082</c:v>
                </c:pt>
                <c:pt idx="12850">
                  <c:v>7484390.9567430168</c:v>
                </c:pt>
                <c:pt idx="12851">
                  <c:v>7484697.0075064525</c:v>
                </c:pt>
                <c:pt idx="12852">
                  <c:v>7484441.9024194535</c:v>
                </c:pt>
                <c:pt idx="12853">
                  <c:v>7484696.8808566285</c:v>
                </c:pt>
                <c:pt idx="12854">
                  <c:v>7484186.960692415</c:v>
                </c:pt>
                <c:pt idx="12855">
                  <c:v>7484747.876664225</c:v>
                </c:pt>
                <c:pt idx="12856">
                  <c:v>7484288.9180364208</c:v>
                </c:pt>
                <c:pt idx="12857">
                  <c:v>7484288.9587235115</c:v>
                </c:pt>
                <c:pt idx="12858">
                  <c:v>7484339.9627334746</c:v>
                </c:pt>
                <c:pt idx="12859">
                  <c:v>7484186.9580565766</c:v>
                </c:pt>
                <c:pt idx="12860">
                  <c:v>7484799.0654733935</c:v>
                </c:pt>
                <c:pt idx="12861">
                  <c:v>7484135.947200424</c:v>
                </c:pt>
                <c:pt idx="12862">
                  <c:v>7484186.932309798</c:v>
                </c:pt>
                <c:pt idx="12863">
                  <c:v>7484237.9242722327</c:v>
                </c:pt>
                <c:pt idx="12864">
                  <c:v>7484186.9673382174</c:v>
                </c:pt>
                <c:pt idx="12865">
                  <c:v>7484594.9113713568</c:v>
                </c:pt>
                <c:pt idx="12866">
                  <c:v>7484135.9381352952</c:v>
                </c:pt>
                <c:pt idx="12867">
                  <c:v>7484135.935859968</c:v>
                </c:pt>
                <c:pt idx="12868">
                  <c:v>7484084.9609083319</c:v>
                </c:pt>
                <c:pt idx="12869">
                  <c:v>7484237.9793958431</c:v>
                </c:pt>
                <c:pt idx="12870">
                  <c:v>7484696.8803010695</c:v>
                </c:pt>
                <c:pt idx="12871">
                  <c:v>7484645.9471375505</c:v>
                </c:pt>
                <c:pt idx="12872">
                  <c:v>7484084.9446836775</c:v>
                </c:pt>
                <c:pt idx="12873">
                  <c:v>7484033.9443281014</c:v>
                </c:pt>
                <c:pt idx="12874">
                  <c:v>7483982.9629287012</c:v>
                </c:pt>
                <c:pt idx="12875">
                  <c:v>7484747.8744243216</c:v>
                </c:pt>
                <c:pt idx="12876">
                  <c:v>7484492.8985381396</c:v>
                </c:pt>
                <c:pt idx="12877">
                  <c:v>7484339.9631174589</c:v>
                </c:pt>
                <c:pt idx="12878">
                  <c:v>7484033.9467306342</c:v>
                </c:pt>
                <c:pt idx="12879">
                  <c:v>7484033.9458423359</c:v>
                </c:pt>
                <c:pt idx="12880">
                  <c:v>7484390.9388183327</c:v>
                </c:pt>
                <c:pt idx="12881">
                  <c:v>7484390.9309031246</c:v>
                </c:pt>
                <c:pt idx="12882">
                  <c:v>7484339.913408963</c:v>
                </c:pt>
                <c:pt idx="12883">
                  <c:v>7484237.9873719756</c:v>
                </c:pt>
                <c:pt idx="12884">
                  <c:v>7484084.9340294367</c:v>
                </c:pt>
                <c:pt idx="12885">
                  <c:v>7484237.9875530517</c:v>
                </c:pt>
                <c:pt idx="12886">
                  <c:v>7484492.9100112012</c:v>
                </c:pt>
                <c:pt idx="12887">
                  <c:v>7484543.8978135176</c:v>
                </c:pt>
                <c:pt idx="12888">
                  <c:v>7484084.9348870907</c:v>
                </c:pt>
                <c:pt idx="12889">
                  <c:v>7483931.9476892939</c:v>
                </c:pt>
                <c:pt idx="12890">
                  <c:v>7484135.9808376413</c:v>
                </c:pt>
                <c:pt idx="12891">
                  <c:v>7483829.9585629934</c:v>
                </c:pt>
                <c:pt idx="12892">
                  <c:v>7484594.8969127657</c:v>
                </c:pt>
                <c:pt idx="12893">
                  <c:v>7483829.9729769267</c:v>
                </c:pt>
                <c:pt idx="12894">
                  <c:v>7484186.9927377645</c:v>
                </c:pt>
                <c:pt idx="12895">
                  <c:v>7483880.9805645775</c:v>
                </c:pt>
                <c:pt idx="12896">
                  <c:v>7484390.978179059</c:v>
                </c:pt>
                <c:pt idx="12897">
                  <c:v>7484850.0335783856</c:v>
                </c:pt>
                <c:pt idx="12898">
                  <c:v>7484543.9127500327</c:v>
                </c:pt>
                <c:pt idx="12899">
                  <c:v>7484849.9169842936</c:v>
                </c:pt>
                <c:pt idx="12900">
                  <c:v>7484747.8907711813</c:v>
                </c:pt>
                <c:pt idx="12901">
                  <c:v>7483727.9751292663</c:v>
                </c:pt>
                <c:pt idx="12902">
                  <c:v>7484084.9363785777</c:v>
                </c:pt>
                <c:pt idx="12903">
                  <c:v>7483931.9919327004</c:v>
                </c:pt>
                <c:pt idx="12904">
                  <c:v>7483727.9746244773</c:v>
                </c:pt>
                <c:pt idx="12905">
                  <c:v>7484084.9361565309</c:v>
                </c:pt>
                <c:pt idx="12906">
                  <c:v>7484441.9755175952</c:v>
                </c:pt>
                <c:pt idx="12907">
                  <c:v>7484492.9672330292</c:v>
                </c:pt>
                <c:pt idx="12908">
                  <c:v>7483778.9815717349</c:v>
                </c:pt>
                <c:pt idx="12909">
                  <c:v>7483676.9723222433</c:v>
                </c:pt>
                <c:pt idx="12910">
                  <c:v>7483625.9782352233</c:v>
                </c:pt>
                <c:pt idx="12911">
                  <c:v>7483829.9960554037</c:v>
                </c:pt>
                <c:pt idx="12912">
                  <c:v>7483829.9906646451</c:v>
                </c:pt>
                <c:pt idx="12913">
                  <c:v>7484339.983949543</c:v>
                </c:pt>
                <c:pt idx="12914">
                  <c:v>7484594.9368738504</c:v>
                </c:pt>
                <c:pt idx="12915">
                  <c:v>7484696.8953703856</c:v>
                </c:pt>
                <c:pt idx="12916">
                  <c:v>7483625.9817855172</c:v>
                </c:pt>
                <c:pt idx="12917">
                  <c:v>7484543.950220461</c:v>
                </c:pt>
                <c:pt idx="12918">
                  <c:v>7484135.9927473227</c:v>
                </c:pt>
                <c:pt idx="12919">
                  <c:v>7484747.8862219313</c:v>
                </c:pt>
                <c:pt idx="12920">
                  <c:v>7484288.9838486388</c:v>
                </c:pt>
                <c:pt idx="12921">
                  <c:v>7483625.9849289125</c:v>
                </c:pt>
                <c:pt idx="12922">
                  <c:v>7483574.9878672073</c:v>
                </c:pt>
                <c:pt idx="12923">
                  <c:v>7483727.9859311953</c:v>
                </c:pt>
                <c:pt idx="12924">
                  <c:v>7484084.9839630201</c:v>
                </c:pt>
                <c:pt idx="12925">
                  <c:v>7484798.8785391944</c:v>
                </c:pt>
                <c:pt idx="12926">
                  <c:v>7484186.9838809213</c:v>
                </c:pt>
                <c:pt idx="12927">
                  <c:v>7484033.9385322602</c:v>
                </c:pt>
                <c:pt idx="12928">
                  <c:v>7484900.8606902445</c:v>
                </c:pt>
                <c:pt idx="12929">
                  <c:v>7484696.9121753564</c:v>
                </c:pt>
                <c:pt idx="12930">
                  <c:v>7483676.9868810913</c:v>
                </c:pt>
                <c:pt idx="12931">
                  <c:v>7484441.9787124442</c:v>
                </c:pt>
                <c:pt idx="12932">
                  <c:v>7483625.9840697413</c:v>
                </c:pt>
                <c:pt idx="12933">
                  <c:v>7485002.939486309</c:v>
                </c:pt>
                <c:pt idx="12934">
                  <c:v>7483574.9896357665</c:v>
                </c:pt>
                <c:pt idx="12935">
                  <c:v>7483574.9805107135</c:v>
                </c:pt>
                <c:pt idx="12936">
                  <c:v>7483472.9961748766</c:v>
                </c:pt>
                <c:pt idx="12937">
                  <c:v>7484900.8606463084</c:v>
                </c:pt>
                <c:pt idx="12938">
                  <c:v>7483880.9910421176</c:v>
                </c:pt>
                <c:pt idx="12939">
                  <c:v>7483727.9672401305</c:v>
                </c:pt>
                <c:pt idx="12940">
                  <c:v>7484033.9931093333</c:v>
                </c:pt>
                <c:pt idx="12941">
                  <c:v>7483778.9845464192</c:v>
                </c:pt>
                <c:pt idx="12942">
                  <c:v>7484594.9346816894</c:v>
                </c:pt>
                <c:pt idx="12943">
                  <c:v>7483727.9680722142</c:v>
                </c:pt>
                <c:pt idx="12944">
                  <c:v>7483931.9491197243</c:v>
                </c:pt>
                <c:pt idx="12945">
                  <c:v>7484237.9905118356</c:v>
                </c:pt>
                <c:pt idx="12946">
                  <c:v>7484492.9783484638</c:v>
                </c:pt>
                <c:pt idx="12947">
                  <c:v>7483982.9876860119</c:v>
                </c:pt>
                <c:pt idx="12948">
                  <c:v>7484696.8862254191</c:v>
                </c:pt>
                <c:pt idx="12949">
                  <c:v>7483727.9937104685</c:v>
                </c:pt>
                <c:pt idx="12950">
                  <c:v>7484084.9992992962</c:v>
                </c:pt>
                <c:pt idx="12951">
                  <c:v>7483625.9752161447</c:v>
                </c:pt>
                <c:pt idx="12952">
                  <c:v>7483931.9482578058</c:v>
                </c:pt>
                <c:pt idx="12953">
                  <c:v>7483778.9940887084</c:v>
                </c:pt>
                <c:pt idx="12954">
                  <c:v>7483421.9979243139</c:v>
                </c:pt>
                <c:pt idx="12955">
                  <c:v>7484492.9550979463</c:v>
                </c:pt>
                <c:pt idx="12956">
                  <c:v>7484747.882579362</c:v>
                </c:pt>
                <c:pt idx="12957">
                  <c:v>7484594.926998971</c:v>
                </c:pt>
                <c:pt idx="12958">
                  <c:v>7484390.9803408096</c:v>
                </c:pt>
                <c:pt idx="12959">
                  <c:v>7484543.9228582298</c:v>
                </c:pt>
                <c:pt idx="12960">
                  <c:v>7483523.992041043</c:v>
                </c:pt>
                <c:pt idx="12961">
                  <c:v>7483727.9662779225</c:v>
                </c:pt>
                <c:pt idx="12962">
                  <c:v>7483931.9491211642</c:v>
                </c:pt>
                <c:pt idx="12963">
                  <c:v>7484696.9121301631</c:v>
                </c:pt>
                <c:pt idx="12964">
                  <c:v>7484339.9795882944</c:v>
                </c:pt>
                <c:pt idx="12965">
                  <c:v>7483778.9634657986</c:v>
                </c:pt>
                <c:pt idx="12966">
                  <c:v>7484238.0047416966</c:v>
                </c:pt>
                <c:pt idx="12967">
                  <c:v>7483881.0130222747</c:v>
                </c:pt>
                <c:pt idx="12968">
                  <c:v>7483574.9804582549</c:v>
                </c:pt>
                <c:pt idx="12969">
                  <c:v>7484645.957222227</c:v>
                </c:pt>
                <c:pt idx="12970">
                  <c:v>7483574.9899107972</c:v>
                </c:pt>
                <c:pt idx="12971">
                  <c:v>7483574.9919468686</c:v>
                </c:pt>
                <c:pt idx="12972">
                  <c:v>7484646.0070365528</c:v>
                </c:pt>
                <c:pt idx="12973">
                  <c:v>7484237.9986257711</c:v>
                </c:pt>
                <c:pt idx="12974">
                  <c:v>7483727.9671935225</c:v>
                </c:pt>
                <c:pt idx="12975">
                  <c:v>7483574.9813496564</c:v>
                </c:pt>
                <c:pt idx="12976">
                  <c:v>7483932.0272131972</c:v>
                </c:pt>
                <c:pt idx="12977">
                  <c:v>7483523.9932397585</c:v>
                </c:pt>
                <c:pt idx="12978">
                  <c:v>7483728.0182198603</c:v>
                </c:pt>
                <c:pt idx="12979">
                  <c:v>7483524.0129669327</c:v>
                </c:pt>
                <c:pt idx="12980">
                  <c:v>7484186.9247711403</c:v>
                </c:pt>
                <c:pt idx="12981">
                  <c:v>7484135.9298764477</c:v>
                </c:pt>
                <c:pt idx="12982">
                  <c:v>7484034.0261962553</c:v>
                </c:pt>
                <c:pt idx="12983">
                  <c:v>7483830.041596516</c:v>
                </c:pt>
                <c:pt idx="12984">
                  <c:v>7483523.9909282662</c:v>
                </c:pt>
                <c:pt idx="12985">
                  <c:v>7483523.9892478408</c:v>
                </c:pt>
                <c:pt idx="12986">
                  <c:v>7483677.0299036093</c:v>
                </c:pt>
                <c:pt idx="12987">
                  <c:v>7484084.9632566478</c:v>
                </c:pt>
                <c:pt idx="12988">
                  <c:v>7483524.0007680207</c:v>
                </c:pt>
                <c:pt idx="12989">
                  <c:v>7483932.0370462369</c:v>
                </c:pt>
                <c:pt idx="12990">
                  <c:v>7483830.0489221672</c:v>
                </c:pt>
                <c:pt idx="12991">
                  <c:v>7483523.992545221</c:v>
                </c:pt>
                <c:pt idx="12992">
                  <c:v>7484084.9360962482</c:v>
                </c:pt>
                <c:pt idx="12993">
                  <c:v>7483472.9979429906</c:v>
                </c:pt>
                <c:pt idx="12994">
                  <c:v>7483472.9996281657</c:v>
                </c:pt>
                <c:pt idx="12995">
                  <c:v>7483932.0260823937</c:v>
                </c:pt>
                <c:pt idx="12996">
                  <c:v>7483727.9661444211</c:v>
                </c:pt>
                <c:pt idx="12997">
                  <c:v>7484084.9528998239</c:v>
                </c:pt>
                <c:pt idx="12998">
                  <c:v>7483574.9834560836</c:v>
                </c:pt>
                <c:pt idx="12999">
                  <c:v>7483473.0015991339</c:v>
                </c:pt>
                <c:pt idx="13000">
                  <c:v>7483728.0526852543</c:v>
                </c:pt>
                <c:pt idx="13001">
                  <c:v>7483677.0526179438</c:v>
                </c:pt>
                <c:pt idx="13002">
                  <c:v>7483575.0378898634</c:v>
                </c:pt>
                <c:pt idx="13003">
                  <c:v>7483677.0468026511</c:v>
                </c:pt>
                <c:pt idx="13004">
                  <c:v>7483473.0041837776</c:v>
                </c:pt>
                <c:pt idx="13005">
                  <c:v>7483574.9886318576</c:v>
                </c:pt>
                <c:pt idx="13006">
                  <c:v>7483473.0280090356</c:v>
                </c:pt>
                <c:pt idx="13007">
                  <c:v>7483473.0167332571</c:v>
                </c:pt>
                <c:pt idx="13008">
                  <c:v>7483982.9451729152</c:v>
                </c:pt>
                <c:pt idx="13009">
                  <c:v>7484237.9233219782</c:v>
                </c:pt>
                <c:pt idx="13010">
                  <c:v>7483829.9568454996</c:v>
                </c:pt>
                <c:pt idx="13011">
                  <c:v>7483523.9954461791</c:v>
                </c:pt>
                <c:pt idx="13012">
                  <c:v>7484135.9437438892</c:v>
                </c:pt>
                <c:pt idx="13013">
                  <c:v>7483473.0360589633</c:v>
                </c:pt>
                <c:pt idx="13014">
                  <c:v>7484390.9640652658</c:v>
                </c:pt>
                <c:pt idx="13015">
                  <c:v>7484033.9404934356</c:v>
                </c:pt>
                <c:pt idx="13016">
                  <c:v>7483727.9687845446</c:v>
                </c:pt>
                <c:pt idx="13017">
                  <c:v>7484084.9602072574</c:v>
                </c:pt>
                <c:pt idx="13018">
                  <c:v>7484339.9110128442</c:v>
                </c:pt>
                <c:pt idx="13019">
                  <c:v>7483574.9909927323</c:v>
                </c:pt>
                <c:pt idx="13020">
                  <c:v>7483473.0139735816</c:v>
                </c:pt>
                <c:pt idx="13021">
                  <c:v>7483524.0403587883</c:v>
                </c:pt>
                <c:pt idx="13022">
                  <c:v>7484339.9325933075</c:v>
                </c:pt>
                <c:pt idx="13023">
                  <c:v>7484033.9910233906</c:v>
                </c:pt>
                <c:pt idx="13024">
                  <c:v>7483574.9913094575</c:v>
                </c:pt>
                <c:pt idx="13025">
                  <c:v>7484135.9310094323</c:v>
                </c:pt>
                <c:pt idx="13026">
                  <c:v>7484034.0376626914</c:v>
                </c:pt>
                <c:pt idx="13027">
                  <c:v>7484085.0090683615</c:v>
                </c:pt>
                <c:pt idx="13028">
                  <c:v>7483982.9441193016</c:v>
                </c:pt>
                <c:pt idx="13029">
                  <c:v>7483574.9876018865</c:v>
                </c:pt>
                <c:pt idx="13030">
                  <c:v>7483983.0459915455</c:v>
                </c:pt>
                <c:pt idx="13031">
                  <c:v>7483523.9946651692</c:v>
                </c:pt>
                <c:pt idx="13032">
                  <c:v>7483881.0503612095</c:v>
                </c:pt>
                <c:pt idx="13033">
                  <c:v>7484339.9140876345</c:v>
                </c:pt>
                <c:pt idx="13034">
                  <c:v>7483575.0137638785</c:v>
                </c:pt>
                <c:pt idx="13035">
                  <c:v>7484136.0160978213</c:v>
                </c:pt>
                <c:pt idx="13036">
                  <c:v>7484594.9813177651</c:v>
                </c:pt>
                <c:pt idx="13037">
                  <c:v>7484339.9113752348</c:v>
                </c:pt>
                <c:pt idx="13038">
                  <c:v>7484237.9210853782</c:v>
                </c:pt>
                <c:pt idx="13039">
                  <c:v>7484288.9938283078</c:v>
                </c:pt>
                <c:pt idx="13040">
                  <c:v>7483830.0360947913</c:v>
                </c:pt>
                <c:pt idx="13041">
                  <c:v>7484288.9835663559</c:v>
                </c:pt>
                <c:pt idx="13042">
                  <c:v>7484339.9575623283</c:v>
                </c:pt>
                <c:pt idx="13043">
                  <c:v>7484034.0439481549</c:v>
                </c:pt>
                <c:pt idx="13044">
                  <c:v>7483575.0049812924</c:v>
                </c:pt>
                <c:pt idx="13045">
                  <c:v>7483625.9944353951</c:v>
                </c:pt>
                <c:pt idx="13046">
                  <c:v>7484390.9460035861</c:v>
                </c:pt>
                <c:pt idx="13047">
                  <c:v>7483626.0174629008</c:v>
                </c:pt>
                <c:pt idx="13048">
                  <c:v>7484441.9341561198</c:v>
                </c:pt>
                <c:pt idx="13049">
                  <c:v>7484492.9171186071</c:v>
                </c:pt>
                <c:pt idx="13050">
                  <c:v>7484339.9809657913</c:v>
                </c:pt>
                <c:pt idx="13051">
                  <c:v>7483982.9432247579</c:v>
                </c:pt>
                <c:pt idx="13052">
                  <c:v>7483727.9691092744</c:v>
                </c:pt>
                <c:pt idx="13053">
                  <c:v>7484645.9282106338</c:v>
                </c:pt>
                <c:pt idx="13054">
                  <c:v>7483932.0286406279</c:v>
                </c:pt>
                <c:pt idx="13055">
                  <c:v>7483931.9477153029</c:v>
                </c:pt>
                <c:pt idx="13056">
                  <c:v>7483625.9897761708</c:v>
                </c:pt>
                <c:pt idx="13057">
                  <c:v>7484289.0143287331</c:v>
                </c:pt>
                <c:pt idx="13058">
                  <c:v>7483727.9735291386</c:v>
                </c:pt>
                <c:pt idx="13059">
                  <c:v>7484543.9206583221</c:v>
                </c:pt>
                <c:pt idx="13060">
                  <c:v>7483676.9880264802</c:v>
                </c:pt>
                <c:pt idx="13061">
                  <c:v>7484136.0350827901</c:v>
                </c:pt>
                <c:pt idx="13062">
                  <c:v>7483676.9900994748</c:v>
                </c:pt>
                <c:pt idx="13063">
                  <c:v>7483983.0313035958</c:v>
                </c:pt>
                <c:pt idx="13064">
                  <c:v>7483829.9580105059</c:v>
                </c:pt>
                <c:pt idx="13065">
                  <c:v>7483830.0211317688</c:v>
                </c:pt>
                <c:pt idx="13066">
                  <c:v>7484696.8920587227</c:v>
                </c:pt>
                <c:pt idx="13067">
                  <c:v>7483677.0210091705</c:v>
                </c:pt>
                <c:pt idx="13068">
                  <c:v>7483676.9897050057</c:v>
                </c:pt>
                <c:pt idx="13069">
                  <c:v>7484187.0279094856</c:v>
                </c:pt>
                <c:pt idx="13070">
                  <c:v>7484186.9255390707</c:v>
                </c:pt>
                <c:pt idx="13071">
                  <c:v>7483779.0190123152</c:v>
                </c:pt>
                <c:pt idx="13072">
                  <c:v>7483676.995235729</c:v>
                </c:pt>
                <c:pt idx="13073">
                  <c:v>7484340.0210957937</c:v>
                </c:pt>
                <c:pt idx="13074">
                  <c:v>7483727.9741727412</c:v>
                </c:pt>
                <c:pt idx="13075">
                  <c:v>7484339.91099755</c:v>
                </c:pt>
                <c:pt idx="13076">
                  <c:v>7483881.0288773645</c:v>
                </c:pt>
                <c:pt idx="13077">
                  <c:v>7484033.9396730568</c:v>
                </c:pt>
                <c:pt idx="13078">
                  <c:v>7483727.9775375761</c:v>
                </c:pt>
                <c:pt idx="13079">
                  <c:v>7483982.9436197476</c:v>
                </c:pt>
                <c:pt idx="13080">
                  <c:v>7484238.0306305429</c:v>
                </c:pt>
                <c:pt idx="13081">
                  <c:v>7484391.009499169</c:v>
                </c:pt>
                <c:pt idx="13082">
                  <c:v>7483728.0002705017</c:v>
                </c:pt>
                <c:pt idx="13083">
                  <c:v>7484543.9315538211</c:v>
                </c:pt>
                <c:pt idx="13084">
                  <c:v>7484594.8959602918</c:v>
                </c:pt>
                <c:pt idx="13085">
                  <c:v>7483880.9523828393</c:v>
                </c:pt>
                <c:pt idx="13086">
                  <c:v>7483727.9919982729</c:v>
                </c:pt>
                <c:pt idx="13087">
                  <c:v>7484390.9724230161</c:v>
                </c:pt>
                <c:pt idx="13088">
                  <c:v>7484238.029152873</c:v>
                </c:pt>
                <c:pt idx="13089">
                  <c:v>7483676.9901005449</c:v>
                </c:pt>
                <c:pt idx="13090">
                  <c:v>7483881.0248136735</c:v>
                </c:pt>
                <c:pt idx="13091">
                  <c:v>7483880.9523253506</c:v>
                </c:pt>
                <c:pt idx="13092">
                  <c:v>7483982.9443303235</c:v>
                </c:pt>
                <c:pt idx="13093">
                  <c:v>7483727.9697701205</c:v>
                </c:pt>
                <c:pt idx="13094">
                  <c:v>7484289.0267061722</c:v>
                </c:pt>
                <c:pt idx="13095">
                  <c:v>7484543.8926472543</c:v>
                </c:pt>
                <c:pt idx="13096">
                  <c:v>7483779.0287651587</c:v>
                </c:pt>
                <c:pt idx="13097">
                  <c:v>7484696.9462134941</c:v>
                </c:pt>
                <c:pt idx="13098">
                  <c:v>7484085.0316555034</c:v>
                </c:pt>
                <c:pt idx="13099">
                  <c:v>7484390.955568851</c:v>
                </c:pt>
                <c:pt idx="13100">
                  <c:v>7483677.0062649902</c:v>
                </c:pt>
                <c:pt idx="13101">
                  <c:v>7484034.0420211898</c:v>
                </c:pt>
                <c:pt idx="13102">
                  <c:v>7483625.9922657562</c:v>
                </c:pt>
                <c:pt idx="13103">
                  <c:v>7484339.9700658461</c:v>
                </c:pt>
                <c:pt idx="13104">
                  <c:v>7483625.9811178911</c:v>
                </c:pt>
                <c:pt idx="13105">
                  <c:v>7484441.9387663547</c:v>
                </c:pt>
                <c:pt idx="13106">
                  <c:v>7483727.9673349177</c:v>
                </c:pt>
                <c:pt idx="13107">
                  <c:v>7484441.9018088952</c:v>
                </c:pt>
                <c:pt idx="13108">
                  <c:v>7483575.0041830661</c:v>
                </c:pt>
                <c:pt idx="13109">
                  <c:v>7483575.0023530014</c:v>
                </c:pt>
                <c:pt idx="13110">
                  <c:v>7483574.9992858442</c:v>
                </c:pt>
                <c:pt idx="13111">
                  <c:v>7484441.9307224955</c:v>
                </c:pt>
                <c:pt idx="13112">
                  <c:v>7484441.9088579398</c:v>
                </c:pt>
                <c:pt idx="13113">
                  <c:v>7483575.0292312382</c:v>
                </c:pt>
                <c:pt idx="13114">
                  <c:v>7484084.9342475161</c:v>
                </c:pt>
                <c:pt idx="13115">
                  <c:v>7483473.0077025425</c:v>
                </c:pt>
                <c:pt idx="13116">
                  <c:v>7483524.0286014294</c:v>
                </c:pt>
                <c:pt idx="13117">
                  <c:v>7483983.0383492503</c:v>
                </c:pt>
                <c:pt idx="13118">
                  <c:v>7483728.0629716637</c:v>
                </c:pt>
                <c:pt idx="13119">
                  <c:v>7484034.0124300374</c:v>
                </c:pt>
                <c:pt idx="13120">
                  <c:v>7484186.9576294087</c:v>
                </c:pt>
                <c:pt idx="13121">
                  <c:v>7483677.0614584507</c:v>
                </c:pt>
                <c:pt idx="13122">
                  <c:v>7483524.0000374978</c:v>
                </c:pt>
                <c:pt idx="13123">
                  <c:v>7484288.9735197444</c:v>
                </c:pt>
                <c:pt idx="13124">
                  <c:v>7483524.0425170586</c:v>
                </c:pt>
                <c:pt idx="13125">
                  <c:v>7483473.0117349708</c:v>
                </c:pt>
                <c:pt idx="13126">
                  <c:v>7483626.0611419762</c:v>
                </c:pt>
                <c:pt idx="13127">
                  <c:v>7483524.0506114354</c:v>
                </c:pt>
                <c:pt idx="13128">
                  <c:v>7483982.9988422152</c:v>
                </c:pt>
                <c:pt idx="13129">
                  <c:v>7483422.0278574247</c:v>
                </c:pt>
                <c:pt idx="13130">
                  <c:v>7483677.076482363</c:v>
                </c:pt>
                <c:pt idx="13131">
                  <c:v>7483472.9978380622</c:v>
                </c:pt>
                <c:pt idx="13132">
                  <c:v>7483524.0655241543</c:v>
                </c:pt>
                <c:pt idx="13133">
                  <c:v>7483676.9707324691</c:v>
                </c:pt>
                <c:pt idx="13134">
                  <c:v>7483473.0069254711</c:v>
                </c:pt>
                <c:pt idx="13135">
                  <c:v>7483881.0602773549</c:v>
                </c:pt>
                <c:pt idx="13136">
                  <c:v>7483881.0180771789</c:v>
                </c:pt>
                <c:pt idx="13137">
                  <c:v>7483779.0845780382</c:v>
                </c:pt>
                <c:pt idx="13138">
                  <c:v>7483728.0907536661</c:v>
                </c:pt>
                <c:pt idx="13139">
                  <c:v>7483728.0878736796</c:v>
                </c:pt>
                <c:pt idx="13140">
                  <c:v>7483625.9753383389</c:v>
                </c:pt>
                <c:pt idx="13141">
                  <c:v>7483880.9664863935</c:v>
                </c:pt>
                <c:pt idx="13142">
                  <c:v>7483472.995047546</c:v>
                </c:pt>
                <c:pt idx="13143">
                  <c:v>7483575.1027026828</c:v>
                </c:pt>
                <c:pt idx="13144">
                  <c:v>7483422.0150470659</c:v>
                </c:pt>
                <c:pt idx="13145">
                  <c:v>7483626.0981255798</c:v>
                </c:pt>
                <c:pt idx="13146">
                  <c:v>7483931.9480251251</c:v>
                </c:pt>
                <c:pt idx="13147">
                  <c:v>7483422.0320741562</c:v>
                </c:pt>
                <c:pt idx="13148">
                  <c:v>7483574.9811242567</c:v>
                </c:pt>
                <c:pt idx="13149">
                  <c:v>7483524.0795188537</c:v>
                </c:pt>
                <c:pt idx="13150">
                  <c:v>7483320.0193784116</c:v>
                </c:pt>
                <c:pt idx="13151">
                  <c:v>7483422.1168544115</c:v>
                </c:pt>
                <c:pt idx="13152">
                  <c:v>7483880.9531087428</c:v>
                </c:pt>
                <c:pt idx="13153">
                  <c:v>7483677.0179209011</c:v>
                </c:pt>
                <c:pt idx="13154">
                  <c:v>7483473.1268887576</c:v>
                </c:pt>
                <c:pt idx="13155">
                  <c:v>7483727.9673068384</c:v>
                </c:pt>
                <c:pt idx="13156">
                  <c:v>7483523.9882676713</c:v>
                </c:pt>
                <c:pt idx="13157">
                  <c:v>7483320.0274961619</c:v>
                </c:pt>
                <c:pt idx="13158">
                  <c:v>7483320.0736038014</c:v>
                </c:pt>
                <c:pt idx="13159">
                  <c:v>7483269.087528294</c:v>
                </c:pt>
                <c:pt idx="13160">
                  <c:v>7483524.0718245348</c:v>
                </c:pt>
                <c:pt idx="13161">
                  <c:v>7483676.9712192472</c:v>
                </c:pt>
                <c:pt idx="13162">
                  <c:v>7483371.0200404869</c:v>
                </c:pt>
                <c:pt idx="13163">
                  <c:v>7483982.9430934982</c:v>
                </c:pt>
                <c:pt idx="13164">
                  <c:v>7483269.0659813602</c:v>
                </c:pt>
                <c:pt idx="13165">
                  <c:v>7483626.0168305729</c:v>
                </c:pt>
                <c:pt idx="13166">
                  <c:v>7483829.9581569163</c:v>
                </c:pt>
                <c:pt idx="13167">
                  <c:v>7483218.0502247419</c:v>
                </c:pt>
                <c:pt idx="13168">
                  <c:v>7483371.0118414583</c:v>
                </c:pt>
                <c:pt idx="13169">
                  <c:v>7483320.1059804056</c:v>
                </c:pt>
                <c:pt idx="13170">
                  <c:v>7483727.9683159925</c:v>
                </c:pt>
                <c:pt idx="13171">
                  <c:v>7483371.0269648228</c:v>
                </c:pt>
                <c:pt idx="13172">
                  <c:v>7483626.0348694259</c:v>
                </c:pt>
                <c:pt idx="13173">
                  <c:v>7483320.0232841587</c:v>
                </c:pt>
                <c:pt idx="13174">
                  <c:v>7483778.9781334326</c:v>
                </c:pt>
                <c:pt idx="13175">
                  <c:v>7483320.0375618516</c:v>
                </c:pt>
                <c:pt idx="13176">
                  <c:v>7484033.938504274</c:v>
                </c:pt>
                <c:pt idx="13177">
                  <c:v>7483625.975301113</c:v>
                </c:pt>
                <c:pt idx="13178">
                  <c:v>7483676.972488516</c:v>
                </c:pt>
                <c:pt idx="13179">
                  <c:v>7483422.0114560565</c:v>
                </c:pt>
                <c:pt idx="13180">
                  <c:v>7483829.9581330847</c:v>
                </c:pt>
                <c:pt idx="13181">
                  <c:v>7483422.0258481754</c:v>
                </c:pt>
                <c:pt idx="13182">
                  <c:v>7483676.9711767426</c:v>
                </c:pt>
                <c:pt idx="13183">
                  <c:v>7483422.133276605</c:v>
                </c:pt>
                <c:pt idx="13184">
                  <c:v>7483371.1001147507</c:v>
                </c:pt>
                <c:pt idx="13185">
                  <c:v>7483626.0998124061</c:v>
                </c:pt>
                <c:pt idx="13186">
                  <c:v>7483626.0877653155</c:v>
                </c:pt>
                <c:pt idx="13187">
                  <c:v>7483371.073498711</c:v>
                </c:pt>
                <c:pt idx="13188">
                  <c:v>7483371.0554537093</c:v>
                </c:pt>
                <c:pt idx="13189">
                  <c:v>7483626.1134089874</c:v>
                </c:pt>
                <c:pt idx="13190">
                  <c:v>7483371.0124589037</c:v>
                </c:pt>
                <c:pt idx="13191">
                  <c:v>7483626.1369882105</c:v>
                </c:pt>
                <c:pt idx="13192">
                  <c:v>7483524.1146767316</c:v>
                </c:pt>
                <c:pt idx="13193">
                  <c:v>7483371.0241196183</c:v>
                </c:pt>
                <c:pt idx="13194">
                  <c:v>7483371.0565794567</c:v>
                </c:pt>
                <c:pt idx="13195">
                  <c:v>7483880.974971015</c:v>
                </c:pt>
                <c:pt idx="13196">
                  <c:v>7483677.1255814657</c:v>
                </c:pt>
                <c:pt idx="13197">
                  <c:v>7483575.1045554075</c:v>
                </c:pt>
                <c:pt idx="13198">
                  <c:v>7483371.0418816889</c:v>
                </c:pt>
                <c:pt idx="13199">
                  <c:v>7483371.0664673438</c:v>
                </c:pt>
                <c:pt idx="13200">
                  <c:v>7483421.9978404948</c:v>
                </c:pt>
                <c:pt idx="13201">
                  <c:v>7483422.0174470777</c:v>
                </c:pt>
                <c:pt idx="13202">
                  <c:v>7483575.1231503217</c:v>
                </c:pt>
                <c:pt idx="13203">
                  <c:v>7483473.0775828669</c:v>
                </c:pt>
                <c:pt idx="13204">
                  <c:v>7483371.0365586402</c:v>
                </c:pt>
                <c:pt idx="13205">
                  <c:v>7483422.0004343167</c:v>
                </c:pt>
                <c:pt idx="13206">
                  <c:v>7483830.1267399611</c:v>
                </c:pt>
                <c:pt idx="13207">
                  <c:v>7483830.1067255437</c:v>
                </c:pt>
                <c:pt idx="13208">
                  <c:v>7483830.1302004224</c:v>
                </c:pt>
                <c:pt idx="13209">
                  <c:v>7483881.0476246895</c:v>
                </c:pt>
                <c:pt idx="13210">
                  <c:v>7483779.1285349987</c:v>
                </c:pt>
                <c:pt idx="13211">
                  <c:v>7483269.017594086</c:v>
                </c:pt>
                <c:pt idx="13212">
                  <c:v>7483829.9571907921</c:v>
                </c:pt>
                <c:pt idx="13213">
                  <c:v>7483523.9846130805</c:v>
                </c:pt>
                <c:pt idx="13214">
                  <c:v>7483677.1197739784</c:v>
                </c:pt>
                <c:pt idx="13215">
                  <c:v>7483320.0346722854</c:v>
                </c:pt>
                <c:pt idx="13216">
                  <c:v>7483983.1087624244</c:v>
                </c:pt>
                <c:pt idx="13217">
                  <c:v>7484084.9618207971</c:v>
                </c:pt>
                <c:pt idx="13218">
                  <c:v>7483778.9622452073</c:v>
                </c:pt>
                <c:pt idx="13219">
                  <c:v>7484237.9493612275</c:v>
                </c:pt>
                <c:pt idx="13220">
                  <c:v>7483371.0504270876</c:v>
                </c:pt>
                <c:pt idx="13221">
                  <c:v>7484034.016573946</c:v>
                </c:pt>
                <c:pt idx="13222">
                  <c:v>7483676.9717941359</c:v>
                </c:pt>
                <c:pt idx="13223">
                  <c:v>7483524.0867184671</c:v>
                </c:pt>
                <c:pt idx="13224">
                  <c:v>7483830.1241131434</c:v>
                </c:pt>
                <c:pt idx="13225">
                  <c:v>7484085.0808448754</c:v>
                </c:pt>
                <c:pt idx="13226">
                  <c:v>7483677.1034488035</c:v>
                </c:pt>
                <c:pt idx="13227">
                  <c:v>7483778.9614609387</c:v>
                </c:pt>
                <c:pt idx="13228">
                  <c:v>7483983.1239115372</c:v>
                </c:pt>
                <c:pt idx="13229">
                  <c:v>7484085.0274036899</c:v>
                </c:pt>
                <c:pt idx="13230">
                  <c:v>7484136.0510453712</c:v>
                </c:pt>
                <c:pt idx="13231">
                  <c:v>7483269.0415781522</c:v>
                </c:pt>
                <c:pt idx="13232">
                  <c:v>7483626.0994661916</c:v>
                </c:pt>
                <c:pt idx="13233">
                  <c:v>7483320.0043778745</c:v>
                </c:pt>
                <c:pt idx="13234">
                  <c:v>7484339.9171323702</c:v>
                </c:pt>
                <c:pt idx="13235">
                  <c:v>7483218.0404589381</c:v>
                </c:pt>
                <c:pt idx="13236">
                  <c:v>7483523.9856828935</c:v>
                </c:pt>
                <c:pt idx="13237">
                  <c:v>7483932.1250231247</c:v>
                </c:pt>
                <c:pt idx="13238">
                  <c:v>7484187.0034313211</c:v>
                </c:pt>
                <c:pt idx="13239">
                  <c:v>7483116.0446276786</c:v>
                </c:pt>
                <c:pt idx="13240">
                  <c:v>7483421.9941609316</c:v>
                </c:pt>
                <c:pt idx="13241">
                  <c:v>7483371.0781911602</c:v>
                </c:pt>
                <c:pt idx="13242">
                  <c:v>7484288.9838439627</c:v>
                </c:pt>
                <c:pt idx="13243">
                  <c:v>7483677.113964146</c:v>
                </c:pt>
                <c:pt idx="13244">
                  <c:v>7483932.1346135084</c:v>
                </c:pt>
                <c:pt idx="13245">
                  <c:v>7483014.0445817849</c:v>
                </c:pt>
                <c:pt idx="13246">
                  <c:v>7483269.0076185251</c:v>
                </c:pt>
                <c:pt idx="13247">
                  <c:v>7484288.925519228</c:v>
                </c:pt>
                <c:pt idx="13248">
                  <c:v>7484136.0734153418</c:v>
                </c:pt>
                <c:pt idx="13249">
                  <c:v>7483167.0540056974</c:v>
                </c:pt>
                <c:pt idx="13250">
                  <c:v>7483881.1413642718</c:v>
                </c:pt>
                <c:pt idx="13251">
                  <c:v>7484288.9159168564</c:v>
                </c:pt>
                <c:pt idx="13252">
                  <c:v>7484085.0273677371</c:v>
                </c:pt>
                <c:pt idx="13253">
                  <c:v>7483575.1426370963</c:v>
                </c:pt>
                <c:pt idx="13254">
                  <c:v>7483881.1436106395</c:v>
                </c:pt>
                <c:pt idx="13255">
                  <c:v>7484034.0447724098</c:v>
                </c:pt>
                <c:pt idx="13256">
                  <c:v>7483269.1191457435</c:v>
                </c:pt>
                <c:pt idx="13257">
                  <c:v>7482963.0625565667</c:v>
                </c:pt>
                <c:pt idx="13258">
                  <c:v>7482912.0463087792</c:v>
                </c:pt>
                <c:pt idx="13259">
                  <c:v>7484237.93653752</c:v>
                </c:pt>
                <c:pt idx="13260">
                  <c:v>7483014.0801455574</c:v>
                </c:pt>
                <c:pt idx="13261">
                  <c:v>7482861.0541594736</c:v>
                </c:pt>
                <c:pt idx="13262">
                  <c:v>7482963.0391987376</c:v>
                </c:pt>
                <c:pt idx="13263">
                  <c:v>7483269.0082438225</c:v>
                </c:pt>
                <c:pt idx="13264">
                  <c:v>7483830.1299567996</c:v>
                </c:pt>
                <c:pt idx="13265">
                  <c:v>7483983.0627944209</c:v>
                </c:pt>
                <c:pt idx="13266">
                  <c:v>7482912.1068751924</c:v>
                </c:pt>
                <c:pt idx="13267">
                  <c:v>7482912.0819091965</c:v>
                </c:pt>
                <c:pt idx="13268">
                  <c:v>7482708.0761959311</c:v>
                </c:pt>
                <c:pt idx="13269">
                  <c:v>7483116.0224213935</c:v>
                </c:pt>
                <c:pt idx="13270">
                  <c:v>7483932.0373812886</c:v>
                </c:pt>
                <c:pt idx="13271">
                  <c:v>7482810.0790487472</c:v>
                </c:pt>
                <c:pt idx="13272">
                  <c:v>7483065.1247123163</c:v>
                </c:pt>
                <c:pt idx="13273">
                  <c:v>7482708.0789920148</c:v>
                </c:pt>
                <c:pt idx="13274">
                  <c:v>7482963.122402274</c:v>
                </c:pt>
                <c:pt idx="13275">
                  <c:v>7482912.03978597</c:v>
                </c:pt>
                <c:pt idx="13276">
                  <c:v>7482810.0505775968</c:v>
                </c:pt>
                <c:pt idx="13277">
                  <c:v>7483167.0169983283</c:v>
                </c:pt>
                <c:pt idx="13278">
                  <c:v>7483014.1593639078</c:v>
                </c:pt>
                <c:pt idx="13279">
                  <c:v>7482810.1065211892</c:v>
                </c:pt>
                <c:pt idx="13280">
                  <c:v>7483371.1802497478</c:v>
                </c:pt>
                <c:pt idx="13281">
                  <c:v>7483575.1422505639</c:v>
                </c:pt>
                <c:pt idx="13282">
                  <c:v>7482606.0929353312</c:v>
                </c:pt>
                <c:pt idx="13283">
                  <c:v>7482606.1004628399</c:v>
                </c:pt>
                <c:pt idx="13284">
                  <c:v>7482912.1590384133</c:v>
                </c:pt>
                <c:pt idx="13285">
                  <c:v>7483779.0428237878</c:v>
                </c:pt>
                <c:pt idx="13286">
                  <c:v>7483269.0074733291</c:v>
                </c:pt>
                <c:pt idx="13287">
                  <c:v>7483880.9535199255</c:v>
                </c:pt>
                <c:pt idx="13288">
                  <c:v>7483778.9633634351</c:v>
                </c:pt>
                <c:pt idx="13289">
                  <c:v>7482657.0646408405</c:v>
                </c:pt>
                <c:pt idx="13290">
                  <c:v>7483524.1211254429</c:v>
                </c:pt>
                <c:pt idx="13291">
                  <c:v>7482606.0748397345</c:v>
                </c:pt>
                <c:pt idx="13292">
                  <c:v>7482963.0361200478</c:v>
                </c:pt>
                <c:pt idx="13293">
                  <c:v>7483320.185087366</c:v>
                </c:pt>
                <c:pt idx="13294">
                  <c:v>7482708.1679140944</c:v>
                </c:pt>
                <c:pt idx="13295">
                  <c:v>7483677.0195096219</c:v>
                </c:pt>
                <c:pt idx="13296">
                  <c:v>7482504.0961508621</c:v>
                </c:pt>
                <c:pt idx="13297">
                  <c:v>7483727.9833357614</c:v>
                </c:pt>
                <c:pt idx="13298">
                  <c:v>7483014.1797362166</c:v>
                </c:pt>
                <c:pt idx="13299">
                  <c:v>7483167.2054393636</c:v>
                </c:pt>
                <c:pt idx="13300">
                  <c:v>7483422.1450805124</c:v>
                </c:pt>
                <c:pt idx="13301">
                  <c:v>7482504.0922342837</c:v>
                </c:pt>
                <c:pt idx="13302">
                  <c:v>7482963.1944008106</c:v>
                </c:pt>
                <c:pt idx="13303">
                  <c:v>7482555.1163493712</c:v>
                </c:pt>
                <c:pt idx="13304">
                  <c:v>7482810.0493283896</c:v>
                </c:pt>
                <c:pt idx="13305">
                  <c:v>7482555.1069832668</c:v>
                </c:pt>
                <c:pt idx="13306">
                  <c:v>7483014.1987630762</c:v>
                </c:pt>
                <c:pt idx="13307">
                  <c:v>7482504.1092880825</c:v>
                </c:pt>
                <c:pt idx="13308">
                  <c:v>7482963.0358115658</c:v>
                </c:pt>
                <c:pt idx="13309">
                  <c:v>7482657.1416273667</c:v>
                </c:pt>
                <c:pt idx="13310">
                  <c:v>7482912.0407954715</c:v>
                </c:pt>
                <c:pt idx="13311">
                  <c:v>7483218.2036222871</c:v>
                </c:pt>
                <c:pt idx="13312">
                  <c:v>7482606.1368382191</c:v>
                </c:pt>
                <c:pt idx="13313">
                  <c:v>7483524.089890223</c:v>
                </c:pt>
                <c:pt idx="13314">
                  <c:v>7482657.1156022847</c:v>
                </c:pt>
                <c:pt idx="13315">
                  <c:v>7482861.185766927</c:v>
                </c:pt>
                <c:pt idx="13316">
                  <c:v>7483829.9646976329</c:v>
                </c:pt>
                <c:pt idx="13317">
                  <c:v>7482810.0494150249</c:v>
                </c:pt>
                <c:pt idx="13318">
                  <c:v>7483014.1728771394</c:v>
                </c:pt>
                <c:pt idx="13319">
                  <c:v>7482606.0792669272</c:v>
                </c:pt>
                <c:pt idx="13320">
                  <c:v>7482555.0958258724</c:v>
                </c:pt>
                <c:pt idx="13321">
                  <c:v>7483065.0261851512</c:v>
                </c:pt>
                <c:pt idx="13322">
                  <c:v>7483575.0810641423</c:v>
                </c:pt>
                <c:pt idx="13323">
                  <c:v>7482759.1442811647</c:v>
                </c:pt>
                <c:pt idx="13324">
                  <c:v>7483218.1928198207</c:v>
                </c:pt>
                <c:pt idx="13325">
                  <c:v>7483422.1264046952</c:v>
                </c:pt>
                <c:pt idx="13326">
                  <c:v>7482606.0936254952</c:v>
                </c:pt>
                <c:pt idx="13327">
                  <c:v>7483269.1973811239</c:v>
                </c:pt>
                <c:pt idx="13328">
                  <c:v>7483269.2034158539</c:v>
                </c:pt>
                <c:pt idx="13329">
                  <c:v>7482759.0939477412</c:v>
                </c:pt>
                <c:pt idx="13330">
                  <c:v>7483575.1027304614</c:v>
                </c:pt>
                <c:pt idx="13331">
                  <c:v>7483473.1632208582</c:v>
                </c:pt>
                <c:pt idx="13332">
                  <c:v>7482657.0912148058</c:v>
                </c:pt>
                <c:pt idx="13333">
                  <c:v>7482657.0681079375</c:v>
                </c:pt>
                <c:pt idx="13334">
                  <c:v>7483116.0215748614</c:v>
                </c:pt>
                <c:pt idx="13335">
                  <c:v>7483473.1825958295</c:v>
                </c:pt>
                <c:pt idx="13336">
                  <c:v>7483116.176993344</c:v>
                </c:pt>
                <c:pt idx="13337">
                  <c:v>7483524.1697721379</c:v>
                </c:pt>
                <c:pt idx="13338">
                  <c:v>7482810.0489652473</c:v>
                </c:pt>
                <c:pt idx="13339">
                  <c:v>7483371.1835964462</c:v>
                </c:pt>
                <c:pt idx="13340">
                  <c:v>7483778.9858111488</c:v>
                </c:pt>
                <c:pt idx="13341">
                  <c:v>7483626.113893047</c:v>
                </c:pt>
                <c:pt idx="13342">
                  <c:v>7483677.0983472476</c:v>
                </c:pt>
                <c:pt idx="13343">
                  <c:v>7483065.1509771226</c:v>
                </c:pt>
                <c:pt idx="13344">
                  <c:v>7482963.1158161145</c:v>
                </c:pt>
                <c:pt idx="13345">
                  <c:v>7482759.0838244092</c:v>
                </c:pt>
                <c:pt idx="13346">
                  <c:v>7482759.081253388</c:v>
                </c:pt>
                <c:pt idx="13347">
                  <c:v>7482861.0447281832</c:v>
                </c:pt>
                <c:pt idx="13348">
                  <c:v>7482759.0585891046</c:v>
                </c:pt>
                <c:pt idx="13349">
                  <c:v>7483473.1916600252</c:v>
                </c:pt>
                <c:pt idx="13350">
                  <c:v>7483065.1403533546</c:v>
                </c:pt>
                <c:pt idx="13351">
                  <c:v>7482912.1000544839</c:v>
                </c:pt>
                <c:pt idx="13352">
                  <c:v>7483779.0657877121</c:v>
                </c:pt>
                <c:pt idx="13353">
                  <c:v>7483422.1644834504</c:v>
                </c:pt>
                <c:pt idx="13354">
                  <c:v>7483881.0193113573</c:v>
                </c:pt>
                <c:pt idx="13355">
                  <c:v>7483931.9507429143</c:v>
                </c:pt>
                <c:pt idx="13356">
                  <c:v>7483982.9433021313</c:v>
                </c:pt>
                <c:pt idx="13357">
                  <c:v>7482759.0608274797</c:v>
                </c:pt>
                <c:pt idx="13358">
                  <c:v>7483473.1710966546</c:v>
                </c:pt>
                <c:pt idx="13359">
                  <c:v>7483065.1281046616</c:v>
                </c:pt>
                <c:pt idx="13360">
                  <c:v>7482708.0771582909</c:v>
                </c:pt>
                <c:pt idx="13361">
                  <c:v>7483830.0851066401</c:v>
                </c:pt>
                <c:pt idx="13362">
                  <c:v>7483320.1390135661</c:v>
                </c:pt>
                <c:pt idx="13363">
                  <c:v>7482759.0751699312</c:v>
                </c:pt>
                <c:pt idx="13364">
                  <c:v>7483014.031582227</c:v>
                </c:pt>
                <c:pt idx="13365">
                  <c:v>7483779.1400702987</c:v>
                </c:pt>
                <c:pt idx="13366">
                  <c:v>7483065.1158942385</c:v>
                </c:pt>
                <c:pt idx="13367">
                  <c:v>7483830.0279504834</c:v>
                </c:pt>
                <c:pt idx="13368">
                  <c:v>7483116.0224777777</c:v>
                </c:pt>
                <c:pt idx="13369">
                  <c:v>7482861.0815320751</c:v>
                </c:pt>
                <c:pt idx="13370">
                  <c:v>7483014.0890902309</c:v>
                </c:pt>
                <c:pt idx="13371">
                  <c:v>7483167.017442029</c:v>
                </c:pt>
                <c:pt idx="13372">
                  <c:v>7483677.138331024</c:v>
                </c:pt>
                <c:pt idx="13373">
                  <c:v>7483931.9581004707</c:v>
                </c:pt>
                <c:pt idx="13374">
                  <c:v>7482861.0673476942</c:v>
                </c:pt>
                <c:pt idx="13375">
                  <c:v>7482912.0397875281</c:v>
                </c:pt>
                <c:pt idx="13376">
                  <c:v>7483575.1961121224</c:v>
                </c:pt>
                <c:pt idx="13377">
                  <c:v>7482861.0459101498</c:v>
                </c:pt>
                <c:pt idx="13378">
                  <c:v>7482912.0821989737</c:v>
                </c:pt>
                <c:pt idx="13379">
                  <c:v>7483880.9870842705</c:v>
                </c:pt>
                <c:pt idx="13380">
                  <c:v>7483677.1548468433</c:v>
                </c:pt>
                <c:pt idx="13381">
                  <c:v>7483116.1230477719</c:v>
                </c:pt>
                <c:pt idx="13382">
                  <c:v>7483065.0264286781</c:v>
                </c:pt>
                <c:pt idx="13383">
                  <c:v>7482912.1077063791</c:v>
                </c:pt>
                <c:pt idx="13384">
                  <c:v>7483320.1767990999</c:v>
                </c:pt>
                <c:pt idx="13385">
                  <c:v>7483779.078264758</c:v>
                </c:pt>
                <c:pt idx="13386">
                  <c:v>7483269.0074759144</c:v>
                </c:pt>
                <c:pt idx="13387">
                  <c:v>7483422.1985356323</c:v>
                </c:pt>
                <c:pt idx="13388">
                  <c:v>7483575.199131215</c:v>
                </c:pt>
                <c:pt idx="13389">
                  <c:v>7483167.1539081736</c:v>
                </c:pt>
                <c:pt idx="13390">
                  <c:v>7482810.0759963999</c:v>
                </c:pt>
                <c:pt idx="13391">
                  <c:v>7483880.9532283535</c:v>
                </c:pt>
                <c:pt idx="13392">
                  <c:v>7482759.0832800977</c:v>
                </c:pt>
                <c:pt idx="13393">
                  <c:v>7482708.0676563969</c:v>
                </c:pt>
                <c:pt idx="13394">
                  <c:v>7483626.1075518737</c:v>
                </c:pt>
                <c:pt idx="13395">
                  <c:v>7483524.1465632077</c:v>
                </c:pt>
                <c:pt idx="13396">
                  <c:v>7482861.1230283519</c:v>
                </c:pt>
                <c:pt idx="13397">
                  <c:v>7483218.0124116708</c:v>
                </c:pt>
                <c:pt idx="13398">
                  <c:v>7483320.1901093125</c:v>
                </c:pt>
                <c:pt idx="13399">
                  <c:v>7483422.2044413704</c:v>
                </c:pt>
                <c:pt idx="13400">
                  <c:v>7482759.0671009654</c:v>
                </c:pt>
                <c:pt idx="13401">
                  <c:v>7482810.0986429881</c:v>
                </c:pt>
                <c:pt idx="13402">
                  <c:v>7483116.1855616281</c:v>
                </c:pt>
                <c:pt idx="13403">
                  <c:v>7482759.0861003753</c:v>
                </c:pt>
                <c:pt idx="13404">
                  <c:v>7483065.177640589</c:v>
                </c:pt>
                <c:pt idx="13405">
                  <c:v>7483625.9774085935</c:v>
                </c:pt>
                <c:pt idx="13406">
                  <c:v>7483320.2091716314</c:v>
                </c:pt>
                <c:pt idx="13407">
                  <c:v>7483218.2354656793</c:v>
                </c:pt>
                <c:pt idx="13408">
                  <c:v>7482657.0831102617</c:v>
                </c:pt>
                <c:pt idx="13409">
                  <c:v>7483218.194257169</c:v>
                </c:pt>
                <c:pt idx="13410">
                  <c:v>7482861.1744986502</c:v>
                </c:pt>
                <c:pt idx="13411">
                  <c:v>7483014.254233581</c:v>
                </c:pt>
                <c:pt idx="13412">
                  <c:v>7482708.1785481703</c:v>
                </c:pt>
                <c:pt idx="13413">
                  <c:v>7482657.0917561548</c:v>
                </c:pt>
                <c:pt idx="13414">
                  <c:v>7483014.0306985993</c:v>
                </c:pt>
                <c:pt idx="13415">
                  <c:v>7482606.1218995228</c:v>
                </c:pt>
                <c:pt idx="13416">
                  <c:v>7483421.9936553054</c:v>
                </c:pt>
                <c:pt idx="13417">
                  <c:v>7483320.0036133779</c:v>
                </c:pt>
                <c:pt idx="13418">
                  <c:v>7482606.1312117856</c:v>
                </c:pt>
                <c:pt idx="13419">
                  <c:v>7482606.1148604043</c:v>
                </c:pt>
                <c:pt idx="13420">
                  <c:v>7483065.0263288226</c:v>
                </c:pt>
                <c:pt idx="13421">
                  <c:v>7482657.0823879438</c:v>
                </c:pt>
                <c:pt idx="13422">
                  <c:v>7482657.0782307535</c:v>
                </c:pt>
                <c:pt idx="13423">
                  <c:v>7483218.0307195513</c:v>
                </c:pt>
                <c:pt idx="13424">
                  <c:v>7482810.2864610301</c:v>
                </c:pt>
                <c:pt idx="13425">
                  <c:v>7483167.0176770659</c:v>
                </c:pt>
                <c:pt idx="13426">
                  <c:v>7482606.1021526353</c:v>
                </c:pt>
                <c:pt idx="13427">
                  <c:v>7482759.2774313698</c:v>
                </c:pt>
                <c:pt idx="13428">
                  <c:v>7482963.1913641663</c:v>
                </c:pt>
                <c:pt idx="13429">
                  <c:v>7482657.2282597627</c:v>
                </c:pt>
                <c:pt idx="13430">
                  <c:v>7482861.0493902909</c:v>
                </c:pt>
                <c:pt idx="13431">
                  <c:v>7482912.2332461523</c:v>
                </c:pt>
                <c:pt idx="13432">
                  <c:v>7482504.1684666453</c:v>
                </c:pt>
                <c:pt idx="13433">
                  <c:v>7482810.2908609165</c:v>
                </c:pt>
                <c:pt idx="13434">
                  <c:v>7482657.2809165474</c:v>
                </c:pt>
                <c:pt idx="13435">
                  <c:v>7482657.1035668822</c:v>
                </c:pt>
                <c:pt idx="13436">
                  <c:v>7483014.0329550002</c:v>
                </c:pt>
                <c:pt idx="13437">
                  <c:v>7482657.0941837048</c:v>
                </c:pt>
                <c:pt idx="13438">
                  <c:v>7483320.0037790183</c:v>
                </c:pt>
                <c:pt idx="13439">
                  <c:v>7483472.9892903203</c:v>
                </c:pt>
                <c:pt idx="13440">
                  <c:v>7482912.2507357961</c:v>
                </c:pt>
                <c:pt idx="13441">
                  <c:v>7482810.0580966529</c:v>
                </c:pt>
                <c:pt idx="13442">
                  <c:v>7482657.0922477841</c:v>
                </c:pt>
                <c:pt idx="13443">
                  <c:v>7482708.2815317661</c:v>
                </c:pt>
                <c:pt idx="13444">
                  <c:v>7483014.204281792</c:v>
                </c:pt>
                <c:pt idx="13445">
                  <c:v>7483065.0258771796</c:v>
                </c:pt>
                <c:pt idx="13446">
                  <c:v>7483269.007563645</c:v>
                </c:pt>
                <c:pt idx="13447">
                  <c:v>7482606.2039257111</c:v>
                </c:pt>
                <c:pt idx="13448">
                  <c:v>7482708.0722829886</c:v>
                </c:pt>
                <c:pt idx="13449">
                  <c:v>7482912.2843112862</c:v>
                </c:pt>
                <c:pt idx="13450">
                  <c:v>7482606.1167091727</c:v>
                </c:pt>
                <c:pt idx="13451">
                  <c:v>7483320.0036436943</c:v>
                </c:pt>
                <c:pt idx="13452">
                  <c:v>7483116.1777649121</c:v>
                </c:pt>
                <c:pt idx="13453">
                  <c:v>7483065.2021923112</c:v>
                </c:pt>
                <c:pt idx="13454">
                  <c:v>7482657.1015503863</c:v>
                </c:pt>
                <c:pt idx="13455">
                  <c:v>7482555.1977846371</c:v>
                </c:pt>
                <c:pt idx="13456">
                  <c:v>7483167.0167608578</c:v>
                </c:pt>
                <c:pt idx="13457">
                  <c:v>7482708.0841232454</c:v>
                </c:pt>
                <c:pt idx="13458">
                  <c:v>7483167.0413914053</c:v>
                </c:pt>
                <c:pt idx="13459">
                  <c:v>7483320.0033264924</c:v>
                </c:pt>
                <c:pt idx="13460">
                  <c:v>7482657.1519165915</c:v>
                </c:pt>
                <c:pt idx="13461">
                  <c:v>7482810.2670502355</c:v>
                </c:pt>
                <c:pt idx="13462">
                  <c:v>7482555.1862421716</c:v>
                </c:pt>
                <c:pt idx="13463">
                  <c:v>7482708.0921317702</c:v>
                </c:pt>
                <c:pt idx="13464">
                  <c:v>7482963.036258501</c:v>
                </c:pt>
                <c:pt idx="13465">
                  <c:v>7483065.277921943</c:v>
                </c:pt>
                <c:pt idx="13466">
                  <c:v>7483269.1116801072</c:v>
                </c:pt>
                <c:pt idx="13467">
                  <c:v>7483065.2607092708</c:v>
                </c:pt>
                <c:pt idx="13468">
                  <c:v>7483065.2709656022</c:v>
                </c:pt>
                <c:pt idx="13469">
                  <c:v>7483320.1535376264</c:v>
                </c:pt>
                <c:pt idx="13470">
                  <c:v>7482810.0609603366</c:v>
                </c:pt>
                <c:pt idx="13471">
                  <c:v>7483269.1722252714</c:v>
                </c:pt>
                <c:pt idx="13472">
                  <c:v>7482759.20966624</c:v>
                </c:pt>
                <c:pt idx="13473">
                  <c:v>7482657.0949217388</c:v>
                </c:pt>
                <c:pt idx="13474">
                  <c:v>7482810.2174214404</c:v>
                </c:pt>
                <c:pt idx="13475">
                  <c:v>7483065.2843203181</c:v>
                </c:pt>
                <c:pt idx="13476">
                  <c:v>7483218.2608373249</c:v>
                </c:pt>
                <c:pt idx="13477">
                  <c:v>7483014.2751413062</c:v>
                </c:pt>
                <c:pt idx="13478">
                  <c:v>7483422.0542981643</c:v>
                </c:pt>
                <c:pt idx="13479">
                  <c:v>7483269.1846337318</c:v>
                </c:pt>
                <c:pt idx="13480">
                  <c:v>7482963.2457102612</c:v>
                </c:pt>
                <c:pt idx="13481">
                  <c:v>7482912.2368326457</c:v>
                </c:pt>
                <c:pt idx="13482">
                  <c:v>7482657.0867981687</c:v>
                </c:pt>
                <c:pt idx="13483">
                  <c:v>7482606.1852458175</c:v>
                </c:pt>
                <c:pt idx="13484">
                  <c:v>7482657.1029798109</c:v>
                </c:pt>
                <c:pt idx="13485">
                  <c:v>7482606.1608626908</c:v>
                </c:pt>
                <c:pt idx="13486">
                  <c:v>7483370.9982422162</c:v>
                </c:pt>
                <c:pt idx="13487">
                  <c:v>7483065.026238515</c:v>
                </c:pt>
                <c:pt idx="13488">
                  <c:v>7482657.1141676186</c:v>
                </c:pt>
                <c:pt idx="13489">
                  <c:v>7482861.2153110374</c:v>
                </c:pt>
                <c:pt idx="13490">
                  <c:v>7482810.0536215166</c:v>
                </c:pt>
                <c:pt idx="13491">
                  <c:v>7482606.1312737633</c:v>
                </c:pt>
                <c:pt idx="13492">
                  <c:v>7483320.235507546</c:v>
                </c:pt>
                <c:pt idx="13493">
                  <c:v>7483473.000703997</c:v>
                </c:pt>
                <c:pt idx="13494">
                  <c:v>7483116.2809546189</c:v>
                </c:pt>
                <c:pt idx="13495">
                  <c:v>7483473.0557498997</c:v>
                </c:pt>
                <c:pt idx="13496">
                  <c:v>7482861.0445546927</c:v>
                </c:pt>
                <c:pt idx="13497">
                  <c:v>7483371.2081098473</c:v>
                </c:pt>
                <c:pt idx="13498">
                  <c:v>7482810.1963500744</c:v>
                </c:pt>
                <c:pt idx="13499">
                  <c:v>7483320.2274269378</c:v>
                </c:pt>
                <c:pt idx="13500">
                  <c:v>7482504.0960241659</c:v>
                </c:pt>
                <c:pt idx="13501">
                  <c:v>7483371.1193338567</c:v>
                </c:pt>
                <c:pt idx="13502">
                  <c:v>7482606.0771855107</c:v>
                </c:pt>
                <c:pt idx="13503">
                  <c:v>7483371.1670774678</c:v>
                </c:pt>
                <c:pt idx="13504">
                  <c:v>7483065.0258982079</c:v>
                </c:pt>
                <c:pt idx="13505">
                  <c:v>7482963.2652454944</c:v>
                </c:pt>
                <c:pt idx="13506">
                  <c:v>7482504.1266428856</c:v>
                </c:pt>
                <c:pt idx="13507">
                  <c:v>7483218.2663534284</c:v>
                </c:pt>
                <c:pt idx="13508">
                  <c:v>7482504.1615759265</c:v>
                </c:pt>
                <c:pt idx="13509">
                  <c:v>7483065.3018105309</c:v>
                </c:pt>
                <c:pt idx="13510">
                  <c:v>7482504.1515030265</c:v>
                </c:pt>
                <c:pt idx="13511">
                  <c:v>7482453.1277862601</c:v>
                </c:pt>
                <c:pt idx="13512">
                  <c:v>7482453.1402575644</c:v>
                </c:pt>
                <c:pt idx="13513">
                  <c:v>7482453.0910691814</c:v>
                </c:pt>
                <c:pt idx="13514">
                  <c:v>7482912.3072885843</c:v>
                </c:pt>
                <c:pt idx="13515">
                  <c:v>7482912.039906892</c:v>
                </c:pt>
                <c:pt idx="13516">
                  <c:v>7482402.1362799574</c:v>
                </c:pt>
                <c:pt idx="13517">
                  <c:v>7483472.9931048043</c:v>
                </c:pt>
                <c:pt idx="13518">
                  <c:v>7482759.2438984141</c:v>
                </c:pt>
                <c:pt idx="13519">
                  <c:v>7483320.0427916748</c:v>
                </c:pt>
                <c:pt idx="13520">
                  <c:v>7482810.2695977418</c:v>
                </c:pt>
                <c:pt idx="13521">
                  <c:v>7482708.2642327109</c:v>
                </c:pt>
                <c:pt idx="13522">
                  <c:v>7482606.0677942298</c:v>
                </c:pt>
                <c:pt idx="13523">
                  <c:v>7482555.0720875766</c:v>
                </c:pt>
                <c:pt idx="13524">
                  <c:v>7482555.2369677937</c:v>
                </c:pt>
                <c:pt idx="13525">
                  <c:v>7482453.0815289076</c:v>
                </c:pt>
                <c:pt idx="13526">
                  <c:v>7482759.3339105798</c:v>
                </c:pt>
                <c:pt idx="13527">
                  <c:v>7482351.2019006321</c:v>
                </c:pt>
                <c:pt idx="13528">
                  <c:v>7482708.3210340552</c:v>
                </c:pt>
                <c:pt idx="13529">
                  <c:v>7482351.1775972834</c:v>
                </c:pt>
                <c:pt idx="13530">
                  <c:v>7482351.2304573618</c:v>
                </c:pt>
                <c:pt idx="13531">
                  <c:v>7482657.0632393677</c:v>
                </c:pt>
                <c:pt idx="13532">
                  <c:v>7482147.1450353237</c:v>
                </c:pt>
                <c:pt idx="13533">
                  <c:v>7482963.240146487</c:v>
                </c:pt>
                <c:pt idx="13534">
                  <c:v>7482147.1281406181</c:v>
                </c:pt>
                <c:pt idx="13535">
                  <c:v>7482861.2600425016</c:v>
                </c:pt>
                <c:pt idx="13536">
                  <c:v>7483065.0456909444</c:v>
                </c:pt>
                <c:pt idx="13537">
                  <c:v>7482096.1394166574</c:v>
                </c:pt>
                <c:pt idx="13538">
                  <c:v>7482759.3117242325</c:v>
                </c:pt>
                <c:pt idx="13539">
                  <c:v>7482147.1522756414</c:v>
                </c:pt>
                <c:pt idx="13540">
                  <c:v>7482198.182653076</c:v>
                </c:pt>
                <c:pt idx="13541">
                  <c:v>7482198.1090412484</c:v>
                </c:pt>
                <c:pt idx="13542">
                  <c:v>7482096.1450878829</c:v>
                </c:pt>
                <c:pt idx="13543">
                  <c:v>7482198.2341280328</c:v>
                </c:pt>
                <c:pt idx="13544">
                  <c:v>7482147.170412844</c:v>
                </c:pt>
                <c:pt idx="13545">
                  <c:v>7482606.3582120435</c:v>
                </c:pt>
                <c:pt idx="13546">
                  <c:v>7482198.250585082</c:v>
                </c:pt>
                <c:pt idx="13547">
                  <c:v>7482453.3444623575</c:v>
                </c:pt>
                <c:pt idx="13548">
                  <c:v>7482810.2360286303</c:v>
                </c:pt>
                <c:pt idx="13549">
                  <c:v>7482402.3068567347</c:v>
                </c:pt>
                <c:pt idx="13550">
                  <c:v>7482708.291571212</c:v>
                </c:pt>
                <c:pt idx="13551">
                  <c:v>7482606.3526240755</c:v>
                </c:pt>
                <c:pt idx="13552">
                  <c:v>7482351.3276308402</c:v>
                </c:pt>
                <c:pt idx="13553">
                  <c:v>7482402.0866327621</c:v>
                </c:pt>
                <c:pt idx="13554">
                  <c:v>7482096.1836264692</c:v>
                </c:pt>
                <c:pt idx="13555">
                  <c:v>7482861.1300112642</c:v>
                </c:pt>
                <c:pt idx="13556">
                  <c:v>7482249.1012550164</c:v>
                </c:pt>
                <c:pt idx="13557">
                  <c:v>7482861.0927555682</c:v>
                </c:pt>
                <c:pt idx="13558">
                  <c:v>7482045.157869936</c:v>
                </c:pt>
                <c:pt idx="13559">
                  <c:v>7482096.1268601846</c:v>
                </c:pt>
                <c:pt idx="13560">
                  <c:v>7482096.1699515246</c:v>
                </c:pt>
                <c:pt idx="13561">
                  <c:v>7482300.275250515</c:v>
                </c:pt>
                <c:pt idx="13562">
                  <c:v>7482402.0866620308</c:v>
                </c:pt>
                <c:pt idx="13563">
                  <c:v>7482504.360578239</c:v>
                </c:pt>
                <c:pt idx="13564">
                  <c:v>7482912.0637499774</c:v>
                </c:pt>
                <c:pt idx="13565">
                  <c:v>7482147.2304648235</c:v>
                </c:pt>
                <c:pt idx="13566">
                  <c:v>7482198.1057808418</c:v>
                </c:pt>
                <c:pt idx="13567">
                  <c:v>7482657.3056787634</c:v>
                </c:pt>
                <c:pt idx="13568">
                  <c:v>7482555.3809045982</c:v>
                </c:pt>
                <c:pt idx="13569">
                  <c:v>7482810.1935481858</c:v>
                </c:pt>
                <c:pt idx="13570">
                  <c:v>7482045.1491451366</c:v>
                </c:pt>
                <c:pt idx="13571">
                  <c:v>7482198.213416365</c:v>
                </c:pt>
                <c:pt idx="13572">
                  <c:v>7482504.0772187551</c:v>
                </c:pt>
                <c:pt idx="13573">
                  <c:v>7482759.2646140018</c:v>
                </c:pt>
                <c:pt idx="13574">
                  <c:v>7482708.3508413145</c:v>
                </c:pt>
                <c:pt idx="13575">
                  <c:v>7482198.1574238753</c:v>
                </c:pt>
                <c:pt idx="13576">
                  <c:v>7483014.0415799338</c:v>
                </c:pt>
                <c:pt idx="13577">
                  <c:v>7482045.1535564223</c:v>
                </c:pt>
                <c:pt idx="13578">
                  <c:v>7482300.2702534935</c:v>
                </c:pt>
                <c:pt idx="13579">
                  <c:v>7482147.1667867405</c:v>
                </c:pt>
                <c:pt idx="13580">
                  <c:v>7482453.2888912018</c:v>
                </c:pt>
                <c:pt idx="13581">
                  <c:v>7482147.1173128206</c:v>
                </c:pt>
                <c:pt idx="13582">
                  <c:v>7482555.359264981</c:v>
                </c:pt>
                <c:pt idx="13583">
                  <c:v>7482147.1525420453</c:v>
                </c:pt>
                <c:pt idx="13584">
                  <c:v>7482810.3176257908</c:v>
                </c:pt>
                <c:pt idx="13585">
                  <c:v>7482504.301540399</c:v>
                </c:pt>
                <c:pt idx="13586">
                  <c:v>7482351.090706002</c:v>
                </c:pt>
                <c:pt idx="13587">
                  <c:v>7482555.072336968</c:v>
                </c:pt>
                <c:pt idx="13588">
                  <c:v>7482453.0819649212</c:v>
                </c:pt>
                <c:pt idx="13589">
                  <c:v>7482657.3406445188</c:v>
                </c:pt>
                <c:pt idx="13590">
                  <c:v>7482147.1331000105</c:v>
                </c:pt>
                <c:pt idx="13591">
                  <c:v>7482861.3697375553</c:v>
                </c:pt>
                <c:pt idx="13592">
                  <c:v>7482300.1803703103</c:v>
                </c:pt>
                <c:pt idx="13593">
                  <c:v>7482249.1476204284</c:v>
                </c:pt>
                <c:pt idx="13594">
                  <c:v>7482912.2908697929</c:v>
                </c:pt>
                <c:pt idx="13595">
                  <c:v>7482810.3808401292</c:v>
                </c:pt>
                <c:pt idx="13596">
                  <c:v>7482708.3068058463</c:v>
                </c:pt>
                <c:pt idx="13597">
                  <c:v>7482198.116229305</c:v>
                </c:pt>
                <c:pt idx="13598">
                  <c:v>7482249.1034551356</c:v>
                </c:pt>
                <c:pt idx="13599">
                  <c:v>7482606.2982148537</c:v>
                </c:pt>
                <c:pt idx="13600">
                  <c:v>7482810.3716398934</c:v>
                </c:pt>
                <c:pt idx="13601">
                  <c:v>7482198.1212623185</c:v>
                </c:pt>
                <c:pt idx="13602">
                  <c:v>7482657.0628620377</c:v>
                </c:pt>
                <c:pt idx="13603">
                  <c:v>7482912.3233566908</c:v>
                </c:pt>
                <c:pt idx="13604">
                  <c:v>7483014.2643624051</c:v>
                </c:pt>
                <c:pt idx="13605">
                  <c:v>7482759.3386576232</c:v>
                </c:pt>
                <c:pt idx="13606">
                  <c:v>7482402.0859745182</c:v>
                </c:pt>
                <c:pt idx="13607">
                  <c:v>7482249.1378560904</c:v>
                </c:pt>
                <c:pt idx="13608">
                  <c:v>7482300.1936356528</c:v>
                </c:pt>
                <c:pt idx="13609">
                  <c:v>7483116.1889219163</c:v>
                </c:pt>
                <c:pt idx="13610">
                  <c:v>7483014.3348712157</c:v>
                </c:pt>
                <c:pt idx="13611">
                  <c:v>7482504.2412209688</c:v>
                </c:pt>
                <c:pt idx="13612">
                  <c:v>7483065.248763904</c:v>
                </c:pt>
                <c:pt idx="13613">
                  <c:v>7482912.3787704138</c:v>
                </c:pt>
                <c:pt idx="13614">
                  <c:v>7483014.2819427876</c:v>
                </c:pt>
                <c:pt idx="13615">
                  <c:v>7482402.1996584935</c:v>
                </c:pt>
                <c:pt idx="13616">
                  <c:v>7482453.2278672028</c:v>
                </c:pt>
                <c:pt idx="13617">
                  <c:v>7482402.2157309605</c:v>
                </c:pt>
                <c:pt idx="13618">
                  <c:v>7482657.2803391935</c:v>
                </c:pt>
                <c:pt idx="13619">
                  <c:v>7482912.3754818533</c:v>
                </c:pt>
                <c:pt idx="13620">
                  <c:v>7483116.1373547241</c:v>
                </c:pt>
                <c:pt idx="13621">
                  <c:v>7483116.0416245703</c:v>
                </c:pt>
                <c:pt idx="13622">
                  <c:v>7482555.2555069402</c:v>
                </c:pt>
                <c:pt idx="13623">
                  <c:v>7482963.3185732299</c:v>
                </c:pt>
                <c:pt idx="13624">
                  <c:v>7482300.1680497164</c:v>
                </c:pt>
                <c:pt idx="13625">
                  <c:v>7482351.1538466066</c:v>
                </c:pt>
                <c:pt idx="13626">
                  <c:v>7482912.3864137363</c:v>
                </c:pt>
                <c:pt idx="13627">
                  <c:v>7482249.1322359126</c:v>
                </c:pt>
                <c:pt idx="13628">
                  <c:v>7482810.3743928019</c:v>
                </c:pt>
                <c:pt idx="13629">
                  <c:v>7482249.162913017</c:v>
                </c:pt>
                <c:pt idx="13630">
                  <c:v>7483014.3053883575</c:v>
                </c:pt>
                <c:pt idx="13631">
                  <c:v>7482861.3835084606</c:v>
                </c:pt>
                <c:pt idx="13632">
                  <c:v>7482708.0585163627</c:v>
                </c:pt>
                <c:pt idx="13633">
                  <c:v>7482708.335130644</c:v>
                </c:pt>
                <c:pt idx="13634">
                  <c:v>7483167.0623446163</c:v>
                </c:pt>
                <c:pt idx="13635">
                  <c:v>7482555.2745214021</c:v>
                </c:pt>
                <c:pt idx="13636">
                  <c:v>7482861.3813549634</c:v>
                </c:pt>
                <c:pt idx="13637">
                  <c:v>7482300.1929664481</c:v>
                </c:pt>
                <c:pt idx="13638">
                  <c:v>7482351.0934868809</c:v>
                </c:pt>
                <c:pt idx="13639">
                  <c:v>7482402.25265738</c:v>
                </c:pt>
                <c:pt idx="13640">
                  <c:v>7482300.1678629061</c:v>
                </c:pt>
                <c:pt idx="13641">
                  <c:v>7482759.4156433698</c:v>
                </c:pt>
                <c:pt idx="13642">
                  <c:v>7482810.0489983922</c:v>
                </c:pt>
                <c:pt idx="13643">
                  <c:v>7482249.1152090831</c:v>
                </c:pt>
                <c:pt idx="13644">
                  <c:v>7482708.0589020709</c:v>
                </c:pt>
                <c:pt idx="13645">
                  <c:v>7482198.1320496351</c:v>
                </c:pt>
                <c:pt idx="13646">
                  <c:v>7482300.1056709876</c:v>
                </c:pt>
                <c:pt idx="13647">
                  <c:v>7482657.0630968921</c:v>
                </c:pt>
                <c:pt idx="13648">
                  <c:v>7482759.4001017055</c:v>
                </c:pt>
                <c:pt idx="13649">
                  <c:v>7482555.3920820225</c:v>
                </c:pt>
                <c:pt idx="13650">
                  <c:v>7483014.1165144611</c:v>
                </c:pt>
                <c:pt idx="13651">
                  <c:v>7482198.1507116631</c:v>
                </c:pt>
                <c:pt idx="13652">
                  <c:v>7482657.0636930792</c:v>
                </c:pt>
                <c:pt idx="13653">
                  <c:v>7482708.4168754462</c:v>
                </c:pt>
                <c:pt idx="13654">
                  <c:v>7482198.1460092543</c:v>
                </c:pt>
                <c:pt idx="13655">
                  <c:v>7482198.1562089426</c:v>
                </c:pt>
                <c:pt idx="13656">
                  <c:v>7482861.2424202356</c:v>
                </c:pt>
                <c:pt idx="13657">
                  <c:v>7482147.2254628977</c:v>
                </c:pt>
                <c:pt idx="13658">
                  <c:v>7482249.1069306331</c:v>
                </c:pt>
                <c:pt idx="13659">
                  <c:v>7482147.1472404106</c:v>
                </c:pt>
                <c:pt idx="13660">
                  <c:v>7482147.1321779164</c:v>
                </c:pt>
                <c:pt idx="13661">
                  <c:v>7482708.3325286787</c:v>
                </c:pt>
                <c:pt idx="13662">
                  <c:v>7482504.0767098777</c:v>
                </c:pt>
                <c:pt idx="13663">
                  <c:v>7482147.2442591256</c:v>
                </c:pt>
                <c:pt idx="13664">
                  <c:v>7482402.3958153417</c:v>
                </c:pt>
                <c:pt idx="13665">
                  <c:v>7482759.0545054162</c:v>
                </c:pt>
                <c:pt idx="13666">
                  <c:v>7482198.3165916214</c:v>
                </c:pt>
                <c:pt idx="13667">
                  <c:v>7482606.0681581842</c:v>
                </c:pt>
                <c:pt idx="13668">
                  <c:v>7482402.0869723512</c:v>
                </c:pt>
                <c:pt idx="13669">
                  <c:v>7482504.3787395991</c:v>
                </c:pt>
                <c:pt idx="13670">
                  <c:v>7482402.4612148665</c:v>
                </c:pt>
                <c:pt idx="13671">
                  <c:v>7482351.4394653672</c:v>
                </c:pt>
                <c:pt idx="13672">
                  <c:v>7482198.3790649325</c:v>
                </c:pt>
                <c:pt idx="13673">
                  <c:v>7482096.175044599</c:v>
                </c:pt>
                <c:pt idx="13674">
                  <c:v>7482147.3430238971</c:v>
                </c:pt>
                <c:pt idx="13675">
                  <c:v>7482606.3585153418</c:v>
                </c:pt>
                <c:pt idx="13676">
                  <c:v>7482708.2005655281</c:v>
                </c:pt>
                <c:pt idx="13677">
                  <c:v>7481994.3204227798</c:v>
                </c:pt>
                <c:pt idx="13678">
                  <c:v>7481943.2865022998</c:v>
                </c:pt>
                <c:pt idx="13679">
                  <c:v>7482249.4340923615</c:v>
                </c:pt>
                <c:pt idx="13680">
                  <c:v>7482096.3696822319</c:v>
                </c:pt>
                <c:pt idx="13681">
                  <c:v>7482351.0918299044</c:v>
                </c:pt>
                <c:pt idx="13682">
                  <c:v>7482453.3983307183</c:v>
                </c:pt>
                <c:pt idx="13683">
                  <c:v>7482453.4145608144</c:v>
                </c:pt>
                <c:pt idx="13684">
                  <c:v>7482045.1822991977</c:v>
                </c:pt>
                <c:pt idx="13685">
                  <c:v>7481943.2231036862</c:v>
                </c:pt>
                <c:pt idx="13686">
                  <c:v>7482249.4791496349</c:v>
                </c:pt>
                <c:pt idx="13687">
                  <c:v>7482504.3423393182</c:v>
                </c:pt>
                <c:pt idx="13688">
                  <c:v>7481943.1674809307</c:v>
                </c:pt>
                <c:pt idx="13689">
                  <c:v>7482606.0681170654</c:v>
                </c:pt>
                <c:pt idx="13690">
                  <c:v>7481892.1935002329</c:v>
                </c:pt>
                <c:pt idx="13691">
                  <c:v>7482198.4858322032</c:v>
                </c:pt>
                <c:pt idx="13692">
                  <c:v>7481943.1562618762</c:v>
                </c:pt>
                <c:pt idx="13693">
                  <c:v>7481841.2506458061</c:v>
                </c:pt>
                <c:pt idx="13694">
                  <c:v>7482096.1286666393</c:v>
                </c:pt>
                <c:pt idx="13695">
                  <c:v>7482402.0859818961</c:v>
                </c:pt>
                <c:pt idx="13696">
                  <c:v>7482504.3616619473</c:v>
                </c:pt>
                <c:pt idx="13697">
                  <c:v>7482657.1010425128</c:v>
                </c:pt>
                <c:pt idx="13698">
                  <c:v>7481994.1447260603</c:v>
                </c:pt>
                <c:pt idx="13699">
                  <c:v>7481790.3511911724</c:v>
                </c:pt>
                <c:pt idx="13700">
                  <c:v>7481994.1337612439</c:v>
                </c:pt>
                <c:pt idx="13701">
                  <c:v>7482606.1677974975</c:v>
                </c:pt>
                <c:pt idx="13702">
                  <c:v>7482606.0674763797</c:v>
                </c:pt>
                <c:pt idx="13703">
                  <c:v>7482096.4867424471</c:v>
                </c:pt>
                <c:pt idx="13704">
                  <c:v>7481994.4309087759</c:v>
                </c:pt>
                <c:pt idx="13705">
                  <c:v>7481790.2005197173</c:v>
                </c:pt>
                <c:pt idx="13706">
                  <c:v>7482045.124191381</c:v>
                </c:pt>
                <c:pt idx="13707">
                  <c:v>7481790.2321595429</c:v>
                </c:pt>
                <c:pt idx="13708">
                  <c:v>7481841.1748840408</c:v>
                </c:pt>
                <c:pt idx="13709">
                  <c:v>7482249.4531003172</c:v>
                </c:pt>
                <c:pt idx="13710">
                  <c:v>7482555.0722608948</c:v>
                </c:pt>
                <c:pt idx="13711">
                  <c:v>7482606.1333509823</c:v>
                </c:pt>
                <c:pt idx="13712">
                  <c:v>7482402.0863239784</c:v>
                </c:pt>
                <c:pt idx="13713">
                  <c:v>7482096.5019904971</c:v>
                </c:pt>
                <c:pt idx="13714">
                  <c:v>7482096.1141912248</c:v>
                </c:pt>
                <c:pt idx="13715">
                  <c:v>7481790.3944854923</c:v>
                </c:pt>
                <c:pt idx="13716">
                  <c:v>7481841.4095039712</c:v>
                </c:pt>
                <c:pt idx="13717">
                  <c:v>7482198.4821020355</c:v>
                </c:pt>
                <c:pt idx="13718">
                  <c:v>7481637.2127193119</c:v>
                </c:pt>
                <c:pt idx="13719">
                  <c:v>7482657.1303098025</c:v>
                </c:pt>
                <c:pt idx="13720">
                  <c:v>7481535.2173479265</c:v>
                </c:pt>
                <c:pt idx="13721">
                  <c:v>7481586.2699181521</c:v>
                </c:pt>
                <c:pt idx="13722">
                  <c:v>7481841.4315263079</c:v>
                </c:pt>
                <c:pt idx="13723">
                  <c:v>7481535.326232479</c:v>
                </c:pt>
                <c:pt idx="13724">
                  <c:v>7481535.3087339113</c:v>
                </c:pt>
                <c:pt idx="13725">
                  <c:v>7482504.2923618136</c:v>
                </c:pt>
                <c:pt idx="13726">
                  <c:v>7481892.4471014207</c:v>
                </c:pt>
                <c:pt idx="13727">
                  <c:v>7482759.0970223835</c:v>
                </c:pt>
                <c:pt idx="13728">
                  <c:v>7481433.2616847362</c:v>
                </c:pt>
                <c:pt idx="13729">
                  <c:v>7481484.3525087954</c:v>
                </c:pt>
                <c:pt idx="13730">
                  <c:v>7482402.3872993682</c:v>
                </c:pt>
                <c:pt idx="13731">
                  <c:v>7482249.4681653036</c:v>
                </c:pt>
                <c:pt idx="13732">
                  <c:v>7482606.1752195945</c:v>
                </c:pt>
                <c:pt idx="13733">
                  <c:v>7481739.146297113</c:v>
                </c:pt>
                <c:pt idx="13734">
                  <c:v>7482147.4988482101</c:v>
                </c:pt>
                <c:pt idx="13735">
                  <c:v>7481382.2288158415</c:v>
                </c:pt>
                <c:pt idx="13736">
                  <c:v>7481331.2516746521</c:v>
                </c:pt>
                <c:pt idx="13737">
                  <c:v>7481331.2454473302</c:v>
                </c:pt>
                <c:pt idx="13738">
                  <c:v>7481484.177029402</c:v>
                </c:pt>
                <c:pt idx="13739">
                  <c:v>7481637.3982878132</c:v>
                </c:pt>
                <c:pt idx="13740">
                  <c:v>7481892.4661195567</c:v>
                </c:pt>
                <c:pt idx="13741">
                  <c:v>7481484.3753367513</c:v>
                </c:pt>
                <c:pt idx="13742">
                  <c:v>7481229.2289616028</c:v>
                </c:pt>
                <c:pt idx="13743">
                  <c:v>7482300.4366807407</c:v>
                </c:pt>
                <c:pt idx="13744">
                  <c:v>7482300.4516444169</c:v>
                </c:pt>
                <c:pt idx="13745">
                  <c:v>7481484.170189769</c:v>
                </c:pt>
                <c:pt idx="13746">
                  <c:v>7481739.1465553679</c:v>
                </c:pt>
                <c:pt idx="13747">
                  <c:v>7482096.4909440605</c:v>
                </c:pt>
                <c:pt idx="13748">
                  <c:v>7481280.2638887595</c:v>
                </c:pt>
                <c:pt idx="13749">
                  <c:v>7481535.1650257204</c:v>
                </c:pt>
                <c:pt idx="13750">
                  <c:v>7482555.3506840048</c:v>
                </c:pt>
                <c:pt idx="13751">
                  <c:v>7481331.3157461621</c:v>
                </c:pt>
                <c:pt idx="13752">
                  <c:v>7481280.2704948327</c:v>
                </c:pt>
                <c:pt idx="13753">
                  <c:v>7481229.2065986618</c:v>
                </c:pt>
                <c:pt idx="13754">
                  <c:v>7481994.4872908331</c:v>
                </c:pt>
                <c:pt idx="13755">
                  <c:v>7481688.1509467233</c:v>
                </c:pt>
                <c:pt idx="13756">
                  <c:v>7481280.2910467889</c:v>
                </c:pt>
                <c:pt idx="13757">
                  <c:v>7481178.288799773</c:v>
                </c:pt>
                <c:pt idx="13758">
                  <c:v>7481076.2513032695</c:v>
                </c:pt>
                <c:pt idx="13759">
                  <c:v>7482453.3784125708</c:v>
                </c:pt>
                <c:pt idx="13760">
                  <c:v>7481433.1745416578</c:v>
                </c:pt>
                <c:pt idx="13761">
                  <c:v>7482351.408371456</c:v>
                </c:pt>
                <c:pt idx="13762">
                  <c:v>7482147.4953217553</c:v>
                </c:pt>
                <c:pt idx="13763">
                  <c:v>7482147.48855149</c:v>
                </c:pt>
                <c:pt idx="13764">
                  <c:v>7482504.3017270854</c:v>
                </c:pt>
                <c:pt idx="13765">
                  <c:v>7482555.2350047175</c:v>
                </c:pt>
                <c:pt idx="13766">
                  <c:v>7482351.4198212912</c:v>
                </c:pt>
                <c:pt idx="13767">
                  <c:v>7481076.2637582468</c:v>
                </c:pt>
                <c:pt idx="13768">
                  <c:v>7481280.3378650462</c:v>
                </c:pt>
                <c:pt idx="13769">
                  <c:v>7482402.3954071291</c:v>
                </c:pt>
                <c:pt idx="13770">
                  <c:v>7481943.4758148389</c:v>
                </c:pt>
                <c:pt idx="13771">
                  <c:v>7481382.178990677</c:v>
                </c:pt>
                <c:pt idx="13772">
                  <c:v>7482606.1846885337</c:v>
                </c:pt>
                <c:pt idx="13773">
                  <c:v>7481688.4468736174</c:v>
                </c:pt>
                <c:pt idx="13774">
                  <c:v>7481535.4056701306</c:v>
                </c:pt>
                <c:pt idx="13775">
                  <c:v>7481025.231127074</c:v>
                </c:pt>
                <c:pt idx="13776">
                  <c:v>7481127.3169736024</c:v>
                </c:pt>
                <c:pt idx="13777">
                  <c:v>7481331.3671509633</c:v>
                </c:pt>
                <c:pt idx="13778">
                  <c:v>7481892.4795820173</c:v>
                </c:pt>
                <c:pt idx="13779">
                  <c:v>7480872.2524405178</c:v>
                </c:pt>
                <c:pt idx="13780">
                  <c:v>7481076.2097853385</c:v>
                </c:pt>
                <c:pt idx="13781">
                  <c:v>7481790.4540092284</c:v>
                </c:pt>
                <c:pt idx="13782">
                  <c:v>7482198.4527577749</c:v>
                </c:pt>
                <c:pt idx="13783">
                  <c:v>7482045.5047381092</c:v>
                </c:pt>
                <c:pt idx="13784">
                  <c:v>7481229.3558122702</c:v>
                </c:pt>
                <c:pt idx="13785">
                  <c:v>7481178.1976487627</c:v>
                </c:pt>
                <c:pt idx="13786">
                  <c:v>7482147.4830311378</c:v>
                </c:pt>
                <c:pt idx="13787">
                  <c:v>7482453.253729186</c:v>
                </c:pt>
                <c:pt idx="13788">
                  <c:v>7480974.2355409944</c:v>
                </c:pt>
                <c:pt idx="13789">
                  <c:v>7481943.5037354175</c:v>
                </c:pt>
                <c:pt idx="13790">
                  <c:v>7482249.4369341582</c:v>
                </c:pt>
                <c:pt idx="13791">
                  <c:v>7481178.1981075993</c:v>
                </c:pt>
                <c:pt idx="13792">
                  <c:v>7482351.3833045838</c:v>
                </c:pt>
                <c:pt idx="13793">
                  <c:v>7481637.4277280979</c:v>
                </c:pt>
                <c:pt idx="13794">
                  <c:v>7481433.3910803394</c:v>
                </c:pt>
                <c:pt idx="13795">
                  <c:v>7481025.2718054624</c:v>
                </c:pt>
                <c:pt idx="13796">
                  <c:v>7481892.5196915762</c:v>
                </c:pt>
                <c:pt idx="13797">
                  <c:v>7482504.1667772401</c:v>
                </c:pt>
                <c:pt idx="13798">
                  <c:v>7481178.2941350536</c:v>
                </c:pt>
                <c:pt idx="13799">
                  <c:v>7481790.4705683095</c:v>
                </c:pt>
                <c:pt idx="13800">
                  <c:v>7482096.4819189012</c:v>
                </c:pt>
                <c:pt idx="13801">
                  <c:v>7481025.2470083702</c:v>
                </c:pt>
                <c:pt idx="13802">
                  <c:v>7482147.4419255834</c:v>
                </c:pt>
                <c:pt idx="13803">
                  <c:v>7481382.3746099016</c:v>
                </c:pt>
                <c:pt idx="13804">
                  <c:v>7481535.4161731051</c:v>
                </c:pt>
                <c:pt idx="13805">
                  <c:v>7481178.2688955152</c:v>
                </c:pt>
                <c:pt idx="13806">
                  <c:v>7481280.3286473276</c:v>
                </c:pt>
                <c:pt idx="13807">
                  <c:v>7481535.1652106578</c:v>
                </c:pt>
                <c:pt idx="13808">
                  <c:v>7482453.1462532673</c:v>
                </c:pt>
                <c:pt idx="13809">
                  <c:v>7481739.1462954981</c:v>
                </c:pt>
                <c:pt idx="13810">
                  <c:v>7481535.3978080079</c:v>
                </c:pt>
                <c:pt idx="13811">
                  <c:v>7481280.2019369779</c:v>
                </c:pt>
                <c:pt idx="13812">
                  <c:v>7481178.2464935463</c:v>
                </c:pt>
                <c:pt idx="13813">
                  <c:v>7481790.1417533392</c:v>
                </c:pt>
                <c:pt idx="13814">
                  <c:v>7482300.3439227743</c:v>
                </c:pt>
                <c:pt idx="13815">
                  <c:v>7482198.4094797531</c:v>
                </c:pt>
                <c:pt idx="13816">
                  <c:v>7481331.306431843</c:v>
                </c:pt>
                <c:pt idx="13817">
                  <c:v>7481280.2153549483</c:v>
                </c:pt>
                <c:pt idx="13818">
                  <c:v>7481331.2605674285</c:v>
                </c:pt>
                <c:pt idx="13819">
                  <c:v>7481841.5046446016</c:v>
                </c:pt>
                <c:pt idx="13820">
                  <c:v>7481484.1728786482</c:v>
                </c:pt>
                <c:pt idx="13821">
                  <c:v>7481688.4231587024</c:v>
                </c:pt>
                <c:pt idx="13822">
                  <c:v>7482096.4472476309</c:v>
                </c:pt>
                <c:pt idx="13823">
                  <c:v>7481943.1279031718</c:v>
                </c:pt>
                <c:pt idx="13824">
                  <c:v>7482045.507499516</c:v>
                </c:pt>
                <c:pt idx="13825">
                  <c:v>7481433.3324524295</c:v>
                </c:pt>
                <c:pt idx="13826">
                  <c:v>7481484.3461971665</c:v>
                </c:pt>
                <c:pt idx="13827">
                  <c:v>7481790.4565516748</c:v>
                </c:pt>
                <c:pt idx="13828">
                  <c:v>7481382.2340031452</c:v>
                </c:pt>
                <c:pt idx="13829">
                  <c:v>7481994.5024761548</c:v>
                </c:pt>
                <c:pt idx="13830">
                  <c:v>7482453.1527387034</c:v>
                </c:pt>
                <c:pt idx="13831">
                  <c:v>7481841.1370685613</c:v>
                </c:pt>
                <c:pt idx="13832">
                  <c:v>7481484.2556120371</c:v>
                </c:pt>
                <c:pt idx="13833">
                  <c:v>7481433.2188289715</c:v>
                </c:pt>
                <c:pt idx="13834">
                  <c:v>7481892.487885396</c:v>
                </c:pt>
                <c:pt idx="13835">
                  <c:v>7481688.1593866842</c:v>
                </c:pt>
                <c:pt idx="13836">
                  <c:v>7481994.5241461769</c:v>
                </c:pt>
                <c:pt idx="13837">
                  <c:v>7481841.4746723296</c:v>
                </c:pt>
                <c:pt idx="13838">
                  <c:v>7481637.1707046079</c:v>
                </c:pt>
                <c:pt idx="13839">
                  <c:v>7482198.4338214882</c:v>
                </c:pt>
                <c:pt idx="13840">
                  <c:v>7481535.2327761501</c:v>
                </c:pt>
                <c:pt idx="13841">
                  <c:v>7481943.5382992225</c:v>
                </c:pt>
                <c:pt idx="13842">
                  <c:v>7481586.2715138244</c:v>
                </c:pt>
                <c:pt idx="13843">
                  <c:v>7481943.5374675794</c:v>
                </c:pt>
                <c:pt idx="13844">
                  <c:v>7482249.2947097197</c:v>
                </c:pt>
                <c:pt idx="13845">
                  <c:v>7481688.1727063982</c:v>
                </c:pt>
                <c:pt idx="13846">
                  <c:v>7482096.1139165452</c:v>
                </c:pt>
                <c:pt idx="13847">
                  <c:v>7482147.1091671661</c:v>
                </c:pt>
                <c:pt idx="13848">
                  <c:v>7482453.0813441873</c:v>
                </c:pt>
                <c:pt idx="13849">
                  <c:v>7481637.3591129864</c:v>
                </c:pt>
                <c:pt idx="13850">
                  <c:v>7481841.4416486816</c:v>
                </c:pt>
                <c:pt idx="13851">
                  <c:v>7482147.1103559732</c:v>
                </c:pt>
                <c:pt idx="13852">
                  <c:v>7481739.3724915348</c:v>
                </c:pt>
                <c:pt idx="13853">
                  <c:v>7482045.4979823316</c:v>
                </c:pt>
                <c:pt idx="13854">
                  <c:v>7481790.2336050291</c:v>
                </c:pt>
                <c:pt idx="13855">
                  <c:v>7482351.1998118432</c:v>
                </c:pt>
                <c:pt idx="13856">
                  <c:v>7482147.4671026785</c:v>
                </c:pt>
                <c:pt idx="13857">
                  <c:v>7481841.2094732122</c:v>
                </c:pt>
                <c:pt idx="13858">
                  <c:v>7482300.2456732597</c:v>
                </c:pt>
                <c:pt idx="13859">
                  <c:v>7482504.0768399509</c:v>
                </c:pt>
                <c:pt idx="13860">
                  <c:v>7481841.2559801871</c:v>
                </c:pt>
                <c:pt idx="13861">
                  <c:v>7481943.4011934791</c:v>
                </c:pt>
                <c:pt idx="13862">
                  <c:v>7482096.5385251027</c:v>
                </c:pt>
                <c:pt idx="13863">
                  <c:v>7481994.1553421542</c:v>
                </c:pt>
                <c:pt idx="13864">
                  <c:v>7482249.4427226903</c:v>
                </c:pt>
                <c:pt idx="13865">
                  <c:v>7482096.5169514008</c:v>
                </c:pt>
                <c:pt idx="13866">
                  <c:v>7481943.3502452755</c:v>
                </c:pt>
                <c:pt idx="13867">
                  <c:v>7481943.3288098574</c:v>
                </c:pt>
                <c:pt idx="13868">
                  <c:v>7481994.2666301373</c:v>
                </c:pt>
                <c:pt idx="13869">
                  <c:v>7482708.0583132207</c:v>
                </c:pt>
                <c:pt idx="13870">
                  <c:v>7482147.5447627446</c:v>
                </c:pt>
                <c:pt idx="13871">
                  <c:v>7481994.3052273681</c:v>
                </c:pt>
                <c:pt idx="13872">
                  <c:v>7482402.2939854078</c:v>
                </c:pt>
                <c:pt idx="13873">
                  <c:v>7482810.0490248529</c:v>
                </c:pt>
                <c:pt idx="13874">
                  <c:v>7482198.4839577414</c:v>
                </c:pt>
                <c:pt idx="13875">
                  <c:v>7482147.1697087204</c:v>
                </c:pt>
                <c:pt idx="13876">
                  <c:v>7482147.1543341372</c:v>
                </c:pt>
                <c:pt idx="13877">
                  <c:v>7482147.1774846008</c:v>
                </c:pt>
                <c:pt idx="13878">
                  <c:v>7482147.1985069709</c:v>
                </c:pt>
                <c:pt idx="13879">
                  <c:v>7482402.0971795572</c:v>
                </c:pt>
                <c:pt idx="13880">
                  <c:v>7482249.5283490736</c:v>
                </c:pt>
                <c:pt idx="13881">
                  <c:v>7482147.1850409852</c:v>
                </c:pt>
                <c:pt idx="13882">
                  <c:v>7482249.5408964576</c:v>
                </c:pt>
                <c:pt idx="13883">
                  <c:v>7482300.5329993945</c:v>
                </c:pt>
                <c:pt idx="13884">
                  <c:v>7482453.0866258293</c:v>
                </c:pt>
                <c:pt idx="13885">
                  <c:v>7482198.4447746268</c:v>
                </c:pt>
                <c:pt idx="13886">
                  <c:v>7482555.2362959012</c:v>
                </c:pt>
                <c:pt idx="13887">
                  <c:v>7482198.1598780127</c:v>
                </c:pt>
                <c:pt idx="13888">
                  <c:v>7482198.4247376816</c:v>
                </c:pt>
                <c:pt idx="13889">
                  <c:v>7482402.4545106404</c:v>
                </c:pt>
                <c:pt idx="13890">
                  <c:v>7482147.2092970889</c:v>
                </c:pt>
                <c:pt idx="13891">
                  <c:v>7482300.480988171</c:v>
                </c:pt>
                <c:pt idx="13892">
                  <c:v>7482300.106573984</c:v>
                </c:pt>
                <c:pt idx="13893">
                  <c:v>7482810.0489670485</c:v>
                </c:pt>
                <c:pt idx="13894">
                  <c:v>7482249.1639590291</c:v>
                </c:pt>
                <c:pt idx="13895">
                  <c:v>7482147.3924623299</c:v>
                </c:pt>
                <c:pt idx="13896">
                  <c:v>7482249.1263383124</c:v>
                </c:pt>
                <c:pt idx="13897">
                  <c:v>7482759.0536450213</c:v>
                </c:pt>
                <c:pt idx="13898">
                  <c:v>7482096.2930993736</c:v>
                </c:pt>
                <c:pt idx="13899">
                  <c:v>7482198.160929027</c:v>
                </c:pt>
                <c:pt idx="13900">
                  <c:v>7482657.1592356693</c:v>
                </c:pt>
                <c:pt idx="13901">
                  <c:v>7482453.4791680779</c:v>
                </c:pt>
                <c:pt idx="13902">
                  <c:v>7482402.513061014</c:v>
                </c:pt>
                <c:pt idx="13903">
                  <c:v>7482198.3719050679</c:v>
                </c:pt>
                <c:pt idx="13904">
                  <c:v>7482147.205285131</c:v>
                </c:pt>
                <c:pt idx="13905">
                  <c:v>7482555.4203659361</c:v>
                </c:pt>
                <c:pt idx="13906">
                  <c:v>7482198.123499278</c:v>
                </c:pt>
                <c:pt idx="13907">
                  <c:v>7482147.2374558877</c:v>
                </c:pt>
                <c:pt idx="13908">
                  <c:v>7482147.1817409489</c:v>
                </c:pt>
                <c:pt idx="13909">
                  <c:v>7482351.5042224787</c:v>
                </c:pt>
                <c:pt idx="13910">
                  <c:v>7482096.2186375437</c:v>
                </c:pt>
                <c:pt idx="13911">
                  <c:v>7482351.0922093857</c:v>
                </c:pt>
                <c:pt idx="13912">
                  <c:v>7482147.1449486818</c:v>
                </c:pt>
                <c:pt idx="13913">
                  <c:v>7482606.4504192304</c:v>
                </c:pt>
                <c:pt idx="13914">
                  <c:v>7482453.0813346663</c:v>
                </c:pt>
                <c:pt idx="13915">
                  <c:v>7482300.4110599076</c:v>
                </c:pt>
                <c:pt idx="13916">
                  <c:v>7482606.5198934637</c:v>
                </c:pt>
                <c:pt idx="13917">
                  <c:v>7482147.2268374246</c:v>
                </c:pt>
                <c:pt idx="13918">
                  <c:v>7482504.5446980223</c:v>
                </c:pt>
                <c:pt idx="13919">
                  <c:v>7482555.5262573659</c:v>
                </c:pt>
                <c:pt idx="13920">
                  <c:v>7482045.1996907908</c:v>
                </c:pt>
                <c:pt idx="13921">
                  <c:v>7482045.2082267972</c:v>
                </c:pt>
                <c:pt idx="13922">
                  <c:v>7482759.3567763446</c:v>
                </c:pt>
                <c:pt idx="13923">
                  <c:v>7482045.327679581</c:v>
                </c:pt>
                <c:pt idx="13924">
                  <c:v>7482810.1905730441</c:v>
                </c:pt>
                <c:pt idx="13925">
                  <c:v>7482504.4603347993</c:v>
                </c:pt>
                <c:pt idx="13926">
                  <c:v>7482198.1047119172</c:v>
                </c:pt>
                <c:pt idx="13927">
                  <c:v>7482300.0953849619</c:v>
                </c:pt>
                <c:pt idx="13928">
                  <c:v>7482096.1184711969</c:v>
                </c:pt>
                <c:pt idx="13929">
                  <c:v>7482096.3452704139</c:v>
                </c:pt>
                <c:pt idx="13930">
                  <c:v>7482657.4981552707</c:v>
                </c:pt>
                <c:pt idx="13931">
                  <c:v>7482300.0953851603</c:v>
                </c:pt>
                <c:pt idx="13932">
                  <c:v>7482606.5460837865</c:v>
                </c:pt>
                <c:pt idx="13933">
                  <c:v>7482657.5164785031</c:v>
                </c:pt>
                <c:pt idx="13934">
                  <c:v>7482657.5293913893</c:v>
                </c:pt>
                <c:pt idx="13935">
                  <c:v>7481688.1966048684</c:v>
                </c:pt>
                <c:pt idx="13936">
                  <c:v>7482708.4768542666</c:v>
                </c:pt>
                <c:pt idx="13937">
                  <c:v>7482861.3608353147</c:v>
                </c:pt>
                <c:pt idx="13938">
                  <c:v>7482198.402388609</c:v>
                </c:pt>
                <c:pt idx="13939">
                  <c:v>7482096.3680568431</c:v>
                </c:pt>
                <c:pt idx="13940">
                  <c:v>7481994.3109857542</c:v>
                </c:pt>
                <c:pt idx="13941">
                  <c:v>7482504.5540644052</c:v>
                </c:pt>
                <c:pt idx="13942">
                  <c:v>7482504.5247248355</c:v>
                </c:pt>
                <c:pt idx="13943">
                  <c:v>7482096.3892848035</c:v>
                </c:pt>
                <c:pt idx="13944">
                  <c:v>7481841.302263882</c:v>
                </c:pt>
                <c:pt idx="13945">
                  <c:v>7482912.1619671024</c:v>
                </c:pt>
                <c:pt idx="13946">
                  <c:v>7482198.4441427141</c:v>
                </c:pt>
                <c:pt idx="13947">
                  <c:v>7481484.2021568734</c:v>
                </c:pt>
                <c:pt idx="13948">
                  <c:v>7482096.4291164111</c:v>
                </c:pt>
                <c:pt idx="13949">
                  <c:v>7482402.5538985888</c:v>
                </c:pt>
                <c:pt idx="13950">
                  <c:v>7481433.2350720298</c:v>
                </c:pt>
                <c:pt idx="13951">
                  <c:v>7481433.2426510444</c:v>
                </c:pt>
                <c:pt idx="13952">
                  <c:v>7482708.4751063483</c:v>
                </c:pt>
                <c:pt idx="13953">
                  <c:v>7482555.5313497437</c:v>
                </c:pt>
                <c:pt idx="13954">
                  <c:v>7481688.1510185152</c:v>
                </c:pt>
                <c:pt idx="13955">
                  <c:v>7482351.5398279214</c:v>
                </c:pt>
                <c:pt idx="13956">
                  <c:v>7481535.2905383464</c:v>
                </c:pt>
                <c:pt idx="13957">
                  <c:v>7481433.2667703442</c:v>
                </c:pt>
                <c:pt idx="13958">
                  <c:v>7482453.5709668286</c:v>
                </c:pt>
                <c:pt idx="13959">
                  <c:v>7481484.309935404</c:v>
                </c:pt>
                <c:pt idx="13960">
                  <c:v>7481331.2059867438</c:v>
                </c:pt>
                <c:pt idx="13961">
                  <c:v>7482402.5776180653</c:v>
                </c:pt>
                <c:pt idx="13962">
                  <c:v>7482402.5790870208</c:v>
                </c:pt>
                <c:pt idx="13963">
                  <c:v>7481382.2620412754</c:v>
                </c:pt>
                <c:pt idx="13964">
                  <c:v>7482351.5735241575</c:v>
                </c:pt>
                <c:pt idx="13965">
                  <c:v>7481586.1604748219</c:v>
                </c:pt>
                <c:pt idx="13966">
                  <c:v>7482657.4889492327</c:v>
                </c:pt>
                <c:pt idx="13967">
                  <c:v>7481178.2485328186</c:v>
                </c:pt>
                <c:pt idx="13968">
                  <c:v>7482708.3345995927</c:v>
                </c:pt>
                <c:pt idx="13969">
                  <c:v>7482504.5313496804</c:v>
                </c:pt>
                <c:pt idx="13970">
                  <c:v>7481994.4772411902</c:v>
                </c:pt>
                <c:pt idx="13971">
                  <c:v>7482657.4725320507</c:v>
                </c:pt>
                <c:pt idx="13972">
                  <c:v>7481331.281255478</c:v>
                </c:pt>
                <c:pt idx="13973">
                  <c:v>7482351.5830686726</c:v>
                </c:pt>
                <c:pt idx="13974">
                  <c:v>7481739.1464042692</c:v>
                </c:pt>
                <c:pt idx="13975">
                  <c:v>7482504.5256234929</c:v>
                </c:pt>
                <c:pt idx="13976">
                  <c:v>7481382.3141553812</c:v>
                </c:pt>
                <c:pt idx="13977">
                  <c:v>7481280.196629568</c:v>
                </c:pt>
                <c:pt idx="13978">
                  <c:v>7481892.5063074352</c:v>
                </c:pt>
                <c:pt idx="13979">
                  <c:v>7481994.5213762838</c:v>
                </c:pt>
                <c:pt idx="13980">
                  <c:v>7481433.3445138028</c:v>
                </c:pt>
                <c:pt idx="13981">
                  <c:v>7482606.2966997065</c:v>
                </c:pt>
                <c:pt idx="13982">
                  <c:v>7481178.2128305519</c:v>
                </c:pt>
                <c:pt idx="13983">
                  <c:v>7481535.1651687026</c:v>
                </c:pt>
                <c:pt idx="13984">
                  <c:v>7481484.1696003387</c:v>
                </c:pt>
                <c:pt idx="13985">
                  <c:v>7481280.2929776441</c:v>
                </c:pt>
                <c:pt idx="13986">
                  <c:v>7481586.4366211481</c:v>
                </c:pt>
                <c:pt idx="13987">
                  <c:v>7481739.146294469</c:v>
                </c:pt>
                <c:pt idx="13988">
                  <c:v>7482198.5940650934</c:v>
                </c:pt>
                <c:pt idx="13989">
                  <c:v>7482504.2627912592</c:v>
                </c:pt>
                <c:pt idx="13990">
                  <c:v>7481382.1797418417</c:v>
                </c:pt>
                <c:pt idx="13991">
                  <c:v>7482351.5376718845</c:v>
                </c:pt>
                <c:pt idx="13992">
                  <c:v>7481892.552788835</c:v>
                </c:pt>
                <c:pt idx="13993">
                  <c:v>7481127.2437522486</c:v>
                </c:pt>
                <c:pt idx="13994">
                  <c:v>7481178.2694622269</c:v>
                </c:pt>
                <c:pt idx="13995">
                  <c:v>7481433.1779033374</c:v>
                </c:pt>
                <c:pt idx="13996">
                  <c:v>7482147.5921155065</c:v>
                </c:pt>
                <c:pt idx="13997">
                  <c:v>7481382.3660909701</c:v>
                </c:pt>
                <c:pt idx="13998">
                  <c:v>7481790.5378596196</c:v>
                </c:pt>
                <c:pt idx="13999">
                  <c:v>7481892.5755693465</c:v>
                </c:pt>
                <c:pt idx="14000">
                  <c:v>7482300.4564905465</c:v>
                </c:pt>
                <c:pt idx="14001">
                  <c:v>7481331.1994799422</c:v>
                </c:pt>
                <c:pt idx="14002">
                  <c:v>7481535.4182416713</c:v>
                </c:pt>
                <c:pt idx="14003">
                  <c:v>7482453.2733325372</c:v>
                </c:pt>
                <c:pt idx="14004">
                  <c:v>7481586.1612854153</c:v>
                </c:pt>
                <c:pt idx="14005">
                  <c:v>7481484.1786998278</c:v>
                </c:pt>
                <c:pt idx="14006">
                  <c:v>7481433.2907432998</c:v>
                </c:pt>
                <c:pt idx="14007">
                  <c:v>7481688.1509796903</c:v>
                </c:pt>
                <c:pt idx="14008">
                  <c:v>7482096.5791124869</c:v>
                </c:pt>
                <c:pt idx="14009">
                  <c:v>7482045.5935832737</c:v>
                </c:pt>
                <c:pt idx="14010">
                  <c:v>7481382.2831540592</c:v>
                </c:pt>
                <c:pt idx="14011">
                  <c:v>7481433.3228051215</c:v>
                </c:pt>
                <c:pt idx="14012">
                  <c:v>7481484.4028661987</c:v>
                </c:pt>
                <c:pt idx="14013">
                  <c:v>7481586.1642691968</c:v>
                </c:pt>
                <c:pt idx="14014">
                  <c:v>7481637.4585280819</c:v>
                </c:pt>
                <c:pt idx="14015">
                  <c:v>7481892.6189648844</c:v>
                </c:pt>
                <c:pt idx="14016">
                  <c:v>7481382.2591247372</c:v>
                </c:pt>
                <c:pt idx="14017">
                  <c:v>7481433.2329483079</c:v>
                </c:pt>
                <c:pt idx="14018">
                  <c:v>7481484.1926587019</c:v>
                </c:pt>
                <c:pt idx="14019">
                  <c:v>7482198.5306181572</c:v>
                </c:pt>
                <c:pt idx="14020">
                  <c:v>7481790.4959751386</c:v>
                </c:pt>
                <c:pt idx="14021">
                  <c:v>7481484.3828111244</c:v>
                </c:pt>
                <c:pt idx="14022">
                  <c:v>7482300.3927006396</c:v>
                </c:pt>
                <c:pt idx="14023">
                  <c:v>7481739.5276966318</c:v>
                </c:pt>
                <c:pt idx="14024">
                  <c:v>7481892.1325366264</c:v>
                </c:pt>
                <c:pt idx="14025">
                  <c:v>7481739.1463970514</c:v>
                </c:pt>
                <c:pt idx="14026">
                  <c:v>7481484.212110566</c:v>
                </c:pt>
                <c:pt idx="14027">
                  <c:v>7481535.3797876062</c:v>
                </c:pt>
                <c:pt idx="14028">
                  <c:v>7481994.6251082355</c:v>
                </c:pt>
                <c:pt idx="14029">
                  <c:v>7481433.2400569487</c:v>
                </c:pt>
                <c:pt idx="14030">
                  <c:v>7482402.2479520859</c:v>
                </c:pt>
                <c:pt idx="14031">
                  <c:v>7481535.3171845544</c:v>
                </c:pt>
                <c:pt idx="14032">
                  <c:v>7482147.5638611969</c:v>
                </c:pt>
                <c:pt idx="14033">
                  <c:v>7481433.2473119581</c:v>
                </c:pt>
                <c:pt idx="14034">
                  <c:v>7482096.1137876865</c:v>
                </c:pt>
                <c:pt idx="14035">
                  <c:v>7481688.4861664129</c:v>
                </c:pt>
                <c:pt idx="14036">
                  <c:v>7481535.2617377285</c:v>
                </c:pt>
                <c:pt idx="14037">
                  <c:v>7481994.623079977</c:v>
                </c:pt>
                <c:pt idx="14038">
                  <c:v>7482300.3406512532</c:v>
                </c:pt>
                <c:pt idx="14039">
                  <c:v>7481790.4804670429</c:v>
                </c:pt>
                <c:pt idx="14040">
                  <c:v>7481688.4428159958</c:v>
                </c:pt>
                <c:pt idx="14041">
                  <c:v>7482198.5349322418</c:v>
                </c:pt>
                <c:pt idx="14042">
                  <c:v>7482147.5760470489</c:v>
                </c:pt>
                <c:pt idx="14043">
                  <c:v>7481484.220404203</c:v>
                </c:pt>
                <c:pt idx="14044">
                  <c:v>7481535.1962848762</c:v>
                </c:pt>
                <c:pt idx="14045">
                  <c:v>7481739.4653360667</c:v>
                </c:pt>
                <c:pt idx="14046">
                  <c:v>7481484.259442538</c:v>
                </c:pt>
                <c:pt idx="14047">
                  <c:v>7481943.6159813944</c:v>
                </c:pt>
                <c:pt idx="14048">
                  <c:v>7482045.118529601</c:v>
                </c:pt>
                <c:pt idx="14049">
                  <c:v>7481943.5759623693</c:v>
                </c:pt>
                <c:pt idx="14050">
                  <c:v>7482351.2964892518</c:v>
                </c:pt>
                <c:pt idx="14051">
                  <c:v>7481892.1326184236</c:v>
                </c:pt>
                <c:pt idx="14052">
                  <c:v>7481994.6418005368</c:v>
                </c:pt>
                <c:pt idx="14053">
                  <c:v>7481586.3413700433</c:v>
                </c:pt>
                <c:pt idx="14054">
                  <c:v>7481586.2840743288</c:v>
                </c:pt>
                <c:pt idx="14055">
                  <c:v>7481637.4086816302</c:v>
                </c:pt>
                <c:pt idx="14056">
                  <c:v>7481535.3700530557</c:v>
                </c:pt>
                <c:pt idx="14057">
                  <c:v>7481535.3058515918</c:v>
                </c:pt>
                <c:pt idx="14058">
                  <c:v>7482045.615566019</c:v>
                </c:pt>
                <c:pt idx="14059">
                  <c:v>7481433.2238903046</c:v>
                </c:pt>
                <c:pt idx="14060">
                  <c:v>7481535.2377703097</c:v>
                </c:pt>
                <c:pt idx="14061">
                  <c:v>7481433.2316414295</c:v>
                </c:pt>
                <c:pt idx="14062">
                  <c:v>7481994.6534061013</c:v>
                </c:pt>
                <c:pt idx="14063">
                  <c:v>7481535.1732210973</c:v>
                </c:pt>
                <c:pt idx="14064">
                  <c:v>7482249.4815446083</c:v>
                </c:pt>
                <c:pt idx="14065">
                  <c:v>7481892.5720011573</c:v>
                </c:pt>
                <c:pt idx="14066">
                  <c:v>7481943.6515435725</c:v>
                </c:pt>
                <c:pt idx="14067">
                  <c:v>7481382.2087148596</c:v>
                </c:pt>
                <c:pt idx="14068">
                  <c:v>7482249.5630347598</c:v>
                </c:pt>
                <c:pt idx="14069">
                  <c:v>7481841.1371163633</c:v>
                </c:pt>
                <c:pt idx="14070">
                  <c:v>7481994.6580177173</c:v>
                </c:pt>
                <c:pt idx="14071">
                  <c:v>7482402.2651527291</c:v>
                </c:pt>
                <c:pt idx="14072">
                  <c:v>7482096.6074598497</c:v>
                </c:pt>
                <c:pt idx="14073">
                  <c:v>7482096.6324322624</c:v>
                </c:pt>
                <c:pt idx="14074">
                  <c:v>7481892.1323576244</c:v>
                </c:pt>
                <c:pt idx="14075">
                  <c:v>7481586.4460467473</c:v>
                </c:pt>
                <c:pt idx="14076">
                  <c:v>7481739.1465465175</c:v>
                </c:pt>
                <c:pt idx="14077">
                  <c:v>7482300.416264019</c:v>
                </c:pt>
                <c:pt idx="14078">
                  <c:v>7481331.2040866371</c:v>
                </c:pt>
                <c:pt idx="14079">
                  <c:v>7481280.227490834</c:v>
                </c:pt>
                <c:pt idx="14080">
                  <c:v>7481943.6009065239</c:v>
                </c:pt>
                <c:pt idx="14081">
                  <c:v>7481637.1559291556</c:v>
                </c:pt>
                <c:pt idx="14082">
                  <c:v>7481943.6458884925</c:v>
                </c:pt>
                <c:pt idx="14083">
                  <c:v>7481892.6304311547</c:v>
                </c:pt>
                <c:pt idx="14084">
                  <c:v>7481433.3156994777</c:v>
                </c:pt>
                <c:pt idx="14085">
                  <c:v>7481331.2624780377</c:v>
                </c:pt>
                <c:pt idx="14086">
                  <c:v>7481382.1929587573</c:v>
                </c:pt>
                <c:pt idx="14087">
                  <c:v>7481331.2710178606</c:v>
                </c:pt>
                <c:pt idx="14088">
                  <c:v>7482045.6561738355</c:v>
                </c:pt>
                <c:pt idx="14089">
                  <c:v>7481841.5615604045</c:v>
                </c:pt>
                <c:pt idx="14090">
                  <c:v>7481484.4048571493</c:v>
                </c:pt>
                <c:pt idx="14091">
                  <c:v>7482096.6099990476</c:v>
                </c:pt>
                <c:pt idx="14092">
                  <c:v>7481637.47022219</c:v>
                </c:pt>
                <c:pt idx="14093">
                  <c:v>7481790.5387853431</c:v>
                </c:pt>
                <c:pt idx="14094">
                  <c:v>7482300.3674219158</c:v>
                </c:pt>
                <c:pt idx="14095">
                  <c:v>7481433.1772691756</c:v>
                </c:pt>
                <c:pt idx="14096">
                  <c:v>7481484.1701941099</c:v>
                </c:pt>
                <c:pt idx="14097">
                  <c:v>7481943.6792461416</c:v>
                </c:pt>
                <c:pt idx="14098">
                  <c:v>7481331.2787415776</c:v>
                </c:pt>
                <c:pt idx="14099">
                  <c:v>7481637.4984918498</c:v>
                </c:pt>
                <c:pt idx="14100">
                  <c:v>7482249.43221974</c:v>
                </c:pt>
                <c:pt idx="14101">
                  <c:v>7481688.5508740079</c:v>
                </c:pt>
                <c:pt idx="14102">
                  <c:v>7481484.1695517693</c:v>
                </c:pt>
                <c:pt idx="14103">
                  <c:v>7481433.3844767027</c:v>
                </c:pt>
                <c:pt idx="14104">
                  <c:v>7481382.340272448</c:v>
                </c:pt>
                <c:pt idx="14105">
                  <c:v>7481586.1604019385</c:v>
                </c:pt>
                <c:pt idx="14106">
                  <c:v>7482351.3258298114</c:v>
                </c:pt>
                <c:pt idx="14107">
                  <c:v>7482147.5940323714</c:v>
                </c:pt>
                <c:pt idx="14108">
                  <c:v>7481535.4560906403</c:v>
                </c:pt>
                <c:pt idx="14109">
                  <c:v>7482198.5698940111</c:v>
                </c:pt>
                <c:pt idx="14110">
                  <c:v>7481892.6170552531</c:v>
                </c:pt>
                <c:pt idx="14111">
                  <c:v>7481331.2435891563</c:v>
                </c:pt>
                <c:pt idx="14112">
                  <c:v>7481994.6781349387</c:v>
                </c:pt>
                <c:pt idx="14113">
                  <c:v>7481433.3603194589</c:v>
                </c:pt>
                <c:pt idx="14114">
                  <c:v>7481382.3010129854</c:v>
                </c:pt>
                <c:pt idx="14115">
                  <c:v>7482198.6052073631</c:v>
                </c:pt>
                <c:pt idx="14116">
                  <c:v>7481535.1719929092</c:v>
                </c:pt>
                <c:pt idx="14117">
                  <c:v>7481739.1466783844</c:v>
                </c:pt>
                <c:pt idx="14118">
                  <c:v>7481433.2809485095</c:v>
                </c:pt>
                <c:pt idx="14119">
                  <c:v>7481433.2687650826</c:v>
                </c:pt>
                <c:pt idx="14120">
                  <c:v>7481280.2331360308</c:v>
                </c:pt>
                <c:pt idx="14121">
                  <c:v>7481433.1931774579</c:v>
                </c:pt>
                <c:pt idx="14122">
                  <c:v>7481943.1277156686</c:v>
                </c:pt>
                <c:pt idx="14123">
                  <c:v>7482096.6582037117</c:v>
                </c:pt>
                <c:pt idx="14124">
                  <c:v>7481433.2969437828</c:v>
                </c:pt>
                <c:pt idx="14125">
                  <c:v>7481382.2859982857</c:v>
                </c:pt>
                <c:pt idx="14126">
                  <c:v>7481433.2509476636</c:v>
                </c:pt>
                <c:pt idx="14127">
                  <c:v>7481943.6450332245</c:v>
                </c:pt>
                <c:pt idx="14128">
                  <c:v>7482147.644640157</c:v>
                </c:pt>
                <c:pt idx="14129">
                  <c:v>7481841.6047851425</c:v>
                </c:pt>
                <c:pt idx="14130">
                  <c:v>7481433.2606586935</c:v>
                </c:pt>
                <c:pt idx="14131">
                  <c:v>7481586.4297342785</c:v>
                </c:pt>
                <c:pt idx="14132">
                  <c:v>7481535.3539576214</c:v>
                </c:pt>
                <c:pt idx="14133">
                  <c:v>7481841.518892034</c:v>
                </c:pt>
                <c:pt idx="14134">
                  <c:v>7482249.5992851611</c:v>
                </c:pt>
                <c:pt idx="14135">
                  <c:v>7482147.6768145151</c:v>
                </c:pt>
                <c:pt idx="14136">
                  <c:v>7482045.1186817205</c:v>
                </c:pt>
                <c:pt idx="14137">
                  <c:v>7482402.506244584</c:v>
                </c:pt>
                <c:pt idx="14138">
                  <c:v>7481535.3301173337</c:v>
                </c:pt>
                <c:pt idx="14139">
                  <c:v>7481739.1494210986</c:v>
                </c:pt>
                <c:pt idx="14140">
                  <c:v>7482453.3805423621</c:v>
                </c:pt>
                <c:pt idx="14141">
                  <c:v>7481637.4268380422</c:v>
                </c:pt>
                <c:pt idx="14142">
                  <c:v>7481790.1423578896</c:v>
                </c:pt>
                <c:pt idx="14143">
                  <c:v>7482096.6865773452</c:v>
                </c:pt>
                <c:pt idx="14144">
                  <c:v>7482300.6269643093</c:v>
                </c:pt>
                <c:pt idx="14145">
                  <c:v>7481586.3768584663</c:v>
                </c:pt>
                <c:pt idx="14146">
                  <c:v>7481841.4926241217</c:v>
                </c:pt>
                <c:pt idx="14147">
                  <c:v>7481535.3095484832</c:v>
                </c:pt>
                <c:pt idx="14148">
                  <c:v>7482147.1092604231</c:v>
                </c:pt>
                <c:pt idx="14149">
                  <c:v>7481892.1323827812</c:v>
                </c:pt>
                <c:pt idx="14150">
                  <c:v>7482402.5098813996</c:v>
                </c:pt>
                <c:pt idx="14151">
                  <c:v>7482045.6643265095</c:v>
                </c:pt>
                <c:pt idx="14152">
                  <c:v>7481892.5767511576</c:v>
                </c:pt>
                <c:pt idx="14153">
                  <c:v>7481484.1986742541</c:v>
                </c:pt>
                <c:pt idx="14154">
                  <c:v>7481943.5726143029</c:v>
                </c:pt>
                <c:pt idx="14155">
                  <c:v>7482300.6134449234</c:v>
                </c:pt>
                <c:pt idx="14156">
                  <c:v>7481535.2205205653</c:v>
                </c:pt>
                <c:pt idx="14157">
                  <c:v>7482249.099877622</c:v>
                </c:pt>
                <c:pt idx="14158">
                  <c:v>7481535.2283823481</c:v>
                </c:pt>
                <c:pt idx="14159">
                  <c:v>7482555.2961544637</c:v>
                </c:pt>
                <c:pt idx="14160">
                  <c:v>7481586.4049474979</c:v>
                </c:pt>
                <c:pt idx="14161">
                  <c:v>7482504.3839410981</c:v>
                </c:pt>
                <c:pt idx="14162">
                  <c:v>7481943.127774179</c:v>
                </c:pt>
                <c:pt idx="14163">
                  <c:v>7481586.1753709735</c:v>
                </c:pt>
                <c:pt idx="14164">
                  <c:v>7481739.4750758894</c:v>
                </c:pt>
                <c:pt idx="14165">
                  <c:v>7482249.6472208956</c:v>
                </c:pt>
                <c:pt idx="14166">
                  <c:v>7481535.2373292996</c:v>
                </c:pt>
                <c:pt idx="14167">
                  <c:v>7482045.6192657733</c:v>
                </c:pt>
                <c:pt idx="14168">
                  <c:v>7482147.6837572195</c:v>
                </c:pt>
                <c:pt idx="14169">
                  <c:v>7481484.2102463413</c:v>
                </c:pt>
                <c:pt idx="14170">
                  <c:v>7482147.6741714422</c:v>
                </c:pt>
                <c:pt idx="14171">
                  <c:v>7481892.1323978351</c:v>
                </c:pt>
                <c:pt idx="14172">
                  <c:v>7482300.6264090147</c:v>
                </c:pt>
                <c:pt idx="14173">
                  <c:v>7482453.5737699335</c:v>
                </c:pt>
                <c:pt idx="14174">
                  <c:v>7482249.6607509758</c:v>
                </c:pt>
                <c:pt idx="14175">
                  <c:v>7482147.6786764367</c:v>
                </c:pt>
                <c:pt idx="14176">
                  <c:v>7481586.4607693655</c:v>
                </c:pt>
                <c:pt idx="14177">
                  <c:v>7481382.2379382933</c:v>
                </c:pt>
                <c:pt idx="14178">
                  <c:v>7481994.1232244018</c:v>
                </c:pt>
                <c:pt idx="14179">
                  <c:v>7481790.1417974839</c:v>
                </c:pt>
                <c:pt idx="14180">
                  <c:v>7482606.3023651186</c:v>
                </c:pt>
                <c:pt idx="14181">
                  <c:v>7481331.2674220661</c:v>
                </c:pt>
                <c:pt idx="14182">
                  <c:v>7481484.1863651238</c:v>
                </c:pt>
                <c:pt idx="14183">
                  <c:v>7481433.2068792833</c:v>
                </c:pt>
                <c:pt idx="14184">
                  <c:v>7481331.2983368924</c:v>
                </c:pt>
                <c:pt idx="14185">
                  <c:v>7481841.5483387336</c:v>
                </c:pt>
                <c:pt idx="14186">
                  <c:v>7481790.1417919165</c:v>
                </c:pt>
                <c:pt idx="14187">
                  <c:v>7481688.5314377202</c:v>
                </c:pt>
                <c:pt idx="14188">
                  <c:v>7481586.1616775161</c:v>
                </c:pt>
                <c:pt idx="14189">
                  <c:v>7482249.6369274203</c:v>
                </c:pt>
                <c:pt idx="14190">
                  <c:v>7481229.2461302215</c:v>
                </c:pt>
                <c:pt idx="14191">
                  <c:v>7481229.341445988</c:v>
                </c:pt>
                <c:pt idx="14192">
                  <c:v>7481178.3011362553</c:v>
                </c:pt>
                <c:pt idx="14193">
                  <c:v>7481739.6087748837</c:v>
                </c:pt>
                <c:pt idx="14194">
                  <c:v>7481229.3854005281</c:v>
                </c:pt>
                <c:pt idx="14195">
                  <c:v>7481127.2718824102</c:v>
                </c:pt>
                <c:pt idx="14196">
                  <c:v>7482351.470650808</c:v>
                </c:pt>
                <c:pt idx="14197">
                  <c:v>7482402.3678712258</c:v>
                </c:pt>
                <c:pt idx="14198">
                  <c:v>7481331.1887173122</c:v>
                </c:pt>
                <c:pt idx="14199">
                  <c:v>7481076.2326123714</c:v>
                </c:pt>
                <c:pt idx="14200">
                  <c:v>7481229.2040045923</c:v>
                </c:pt>
                <c:pt idx="14201">
                  <c:v>7482249.6072029462</c:v>
                </c:pt>
                <c:pt idx="14202">
                  <c:v>7481739.6542256381</c:v>
                </c:pt>
                <c:pt idx="14203">
                  <c:v>7481433.5147259422</c:v>
                </c:pt>
                <c:pt idx="14204">
                  <c:v>7481841.6994482111</c:v>
                </c:pt>
                <c:pt idx="14205">
                  <c:v>7481994.691347328</c:v>
                </c:pt>
                <c:pt idx="14206">
                  <c:v>7481025.342029077</c:v>
                </c:pt>
                <c:pt idx="14207">
                  <c:v>7481484.1696028039</c:v>
                </c:pt>
                <c:pt idx="14208">
                  <c:v>7481178.5106281489</c:v>
                </c:pt>
                <c:pt idx="14209">
                  <c:v>7482096.6414378239</c:v>
                </c:pt>
                <c:pt idx="14210">
                  <c:v>7481943.6872269725</c:v>
                </c:pt>
                <c:pt idx="14211">
                  <c:v>7481994.66801765</c:v>
                </c:pt>
                <c:pt idx="14212">
                  <c:v>7481637.6830280451</c:v>
                </c:pt>
                <c:pt idx="14213">
                  <c:v>7480821.326108871</c:v>
                </c:pt>
                <c:pt idx="14214">
                  <c:v>7482198.4920018427</c:v>
                </c:pt>
                <c:pt idx="14215">
                  <c:v>7480770.2827552259</c:v>
                </c:pt>
                <c:pt idx="14216">
                  <c:v>7481688.6963352971</c:v>
                </c:pt>
                <c:pt idx="14217">
                  <c:v>7481025.4698681636</c:v>
                </c:pt>
                <c:pt idx="14218">
                  <c:v>7482045.6562413182</c:v>
                </c:pt>
                <c:pt idx="14219">
                  <c:v>7482198.4407799635</c:v>
                </c:pt>
                <c:pt idx="14220">
                  <c:v>7481484.6143649686</c:v>
                </c:pt>
                <c:pt idx="14221">
                  <c:v>7481841.689660551</c:v>
                </c:pt>
                <c:pt idx="14222">
                  <c:v>7482147.4040397285</c:v>
                </c:pt>
                <c:pt idx="14223">
                  <c:v>7481076.4852985162</c:v>
                </c:pt>
                <c:pt idx="14224">
                  <c:v>7480719.3192814589</c:v>
                </c:pt>
                <c:pt idx="14225">
                  <c:v>7481739.7093898784</c:v>
                </c:pt>
                <c:pt idx="14226">
                  <c:v>7480821.392553689</c:v>
                </c:pt>
                <c:pt idx="14227">
                  <c:v>7480923.2212517541</c:v>
                </c:pt>
                <c:pt idx="14228">
                  <c:v>7481484.6904088166</c:v>
                </c:pt>
                <c:pt idx="14229">
                  <c:v>7481229.5457445765</c:v>
                </c:pt>
                <c:pt idx="14230">
                  <c:v>7480872.4291251302</c:v>
                </c:pt>
                <c:pt idx="14231">
                  <c:v>7480770.2468445683</c:v>
                </c:pt>
                <c:pt idx="14232">
                  <c:v>7482096.3782547936</c:v>
                </c:pt>
                <c:pt idx="14233">
                  <c:v>7481127.2022452401</c:v>
                </c:pt>
                <c:pt idx="14234">
                  <c:v>7480770.3478750437</c:v>
                </c:pt>
                <c:pt idx="14235">
                  <c:v>7481433.6423406014</c:v>
                </c:pt>
                <c:pt idx="14236">
                  <c:v>7480668.3163217185</c:v>
                </c:pt>
                <c:pt idx="14237">
                  <c:v>7480719.2594428426</c:v>
                </c:pt>
                <c:pt idx="14238">
                  <c:v>7480821.2359037008</c:v>
                </c:pt>
                <c:pt idx="14239">
                  <c:v>7481229.1928363293</c:v>
                </c:pt>
                <c:pt idx="14240">
                  <c:v>7480923.4433416119</c:v>
                </c:pt>
                <c:pt idx="14241">
                  <c:v>7481535.7108842572</c:v>
                </c:pt>
                <c:pt idx="14242">
                  <c:v>7481433.6726340139</c:v>
                </c:pt>
                <c:pt idx="14243">
                  <c:v>7481382.5890527451</c:v>
                </c:pt>
                <c:pt idx="14244">
                  <c:v>7480770.3286181483</c:v>
                </c:pt>
                <c:pt idx="14245">
                  <c:v>7481637.7282991633</c:v>
                </c:pt>
                <c:pt idx="14246">
                  <c:v>7481229.1928884415</c:v>
                </c:pt>
                <c:pt idx="14247">
                  <c:v>7480974.3396152742</c:v>
                </c:pt>
                <c:pt idx="14248">
                  <c:v>7481586.7359161396</c:v>
                </c:pt>
                <c:pt idx="14249">
                  <c:v>7480821.2863380378</c:v>
                </c:pt>
                <c:pt idx="14250">
                  <c:v>7481178.1975950813</c:v>
                </c:pt>
                <c:pt idx="14251">
                  <c:v>7481127.2021532487</c:v>
                </c:pt>
                <c:pt idx="14252">
                  <c:v>7481178.4938107375</c:v>
                </c:pt>
                <c:pt idx="14253">
                  <c:v>7481637.7329124603</c:v>
                </c:pt>
                <c:pt idx="14254">
                  <c:v>7481892.6025003251</c:v>
                </c:pt>
                <c:pt idx="14255">
                  <c:v>7481382.5613242676</c:v>
                </c:pt>
                <c:pt idx="14256">
                  <c:v>7481739.7094455063</c:v>
                </c:pt>
                <c:pt idx="14257">
                  <c:v>7480923.2469277084</c:v>
                </c:pt>
                <c:pt idx="14258">
                  <c:v>7481178.444158854</c:v>
                </c:pt>
                <c:pt idx="14259">
                  <c:v>7481790.7051817942</c:v>
                </c:pt>
                <c:pt idx="14260">
                  <c:v>7481382.5042114882</c:v>
                </c:pt>
                <c:pt idx="14261">
                  <c:v>7481484.5873845937</c:v>
                </c:pt>
                <c:pt idx="14262">
                  <c:v>7481433.5610754378</c:v>
                </c:pt>
                <c:pt idx="14263">
                  <c:v>7481178.199052304</c:v>
                </c:pt>
                <c:pt idx="14264">
                  <c:v>7481025.2739161775</c:v>
                </c:pt>
                <c:pt idx="14265">
                  <c:v>7481076.2910456285</c:v>
                </c:pt>
                <c:pt idx="14266">
                  <c:v>7481178.353596231</c:v>
                </c:pt>
                <c:pt idx="14267">
                  <c:v>7480974.2622262035</c:v>
                </c:pt>
                <c:pt idx="14268">
                  <c:v>7481127.3016290134</c:v>
                </c:pt>
                <c:pt idx="14269">
                  <c:v>7481229.3308748044</c:v>
                </c:pt>
                <c:pt idx="14270">
                  <c:v>7481025.2461821167</c:v>
                </c:pt>
                <c:pt idx="14271">
                  <c:v>7481943.6074029831</c:v>
                </c:pt>
                <c:pt idx="14272">
                  <c:v>7481943.6862579929</c:v>
                </c:pt>
                <c:pt idx="14273">
                  <c:v>7481790.7303526131</c:v>
                </c:pt>
                <c:pt idx="14274">
                  <c:v>7481586.1603726437</c:v>
                </c:pt>
                <c:pt idx="14275">
                  <c:v>7481178.2734482419</c:v>
                </c:pt>
                <c:pt idx="14276">
                  <c:v>7481229.2031044168</c:v>
                </c:pt>
                <c:pt idx="14277">
                  <c:v>7481790.7258385662</c:v>
                </c:pt>
                <c:pt idx="14278">
                  <c:v>7481586.5230767392</c:v>
                </c:pt>
                <c:pt idx="14279">
                  <c:v>7481688.6409950228</c:v>
                </c:pt>
                <c:pt idx="14280">
                  <c:v>7481433.4535309803</c:v>
                </c:pt>
                <c:pt idx="14281">
                  <c:v>7481790.736294549</c:v>
                </c:pt>
                <c:pt idx="14282">
                  <c:v>7481994.668004442</c:v>
                </c:pt>
                <c:pt idx="14283">
                  <c:v>7481586.1604118738</c:v>
                </c:pt>
                <c:pt idx="14284">
                  <c:v>7481688.702540976</c:v>
                </c:pt>
                <c:pt idx="14285">
                  <c:v>7481688.7409127131</c:v>
                </c:pt>
                <c:pt idx="14286">
                  <c:v>7482198.4008796308</c:v>
                </c:pt>
                <c:pt idx="14287">
                  <c:v>7481382.3619561624</c:v>
                </c:pt>
                <c:pt idx="14288">
                  <c:v>7481994.7001273511</c:v>
                </c:pt>
                <c:pt idx="14289">
                  <c:v>7481280.2215075502</c:v>
                </c:pt>
                <c:pt idx="14290">
                  <c:v>7481382.3858587136</c:v>
                </c:pt>
                <c:pt idx="14291">
                  <c:v>7481637.6221464407</c:v>
                </c:pt>
                <c:pt idx="14292">
                  <c:v>7481382.4111347338</c:v>
                </c:pt>
                <c:pt idx="14293">
                  <c:v>7481841.7299760273</c:v>
                </c:pt>
                <c:pt idx="14294">
                  <c:v>7482147.4852742422</c:v>
                </c:pt>
                <c:pt idx="14295">
                  <c:v>7481331.2442142209</c:v>
                </c:pt>
                <c:pt idx="14296">
                  <c:v>7481637.1557372799</c:v>
                </c:pt>
                <c:pt idx="14297">
                  <c:v>7481433.1979576005</c:v>
                </c:pt>
                <c:pt idx="14298">
                  <c:v>7482096.5423652921</c:v>
                </c:pt>
                <c:pt idx="14299">
                  <c:v>7481433.191137515</c:v>
                </c:pt>
                <c:pt idx="14300">
                  <c:v>7481331.2769764792</c:v>
                </c:pt>
                <c:pt idx="14301">
                  <c:v>7481331.2519692965</c:v>
                </c:pt>
                <c:pt idx="14302">
                  <c:v>7481943.1277940106</c:v>
                </c:pt>
                <c:pt idx="14303">
                  <c:v>7481433.3200831264</c:v>
                </c:pt>
                <c:pt idx="14304">
                  <c:v>7481382.368963425</c:v>
                </c:pt>
                <c:pt idx="14305">
                  <c:v>7482045.6910542957</c:v>
                </c:pt>
                <c:pt idx="14306">
                  <c:v>7481382.2560441773</c:v>
                </c:pt>
                <c:pt idx="14307">
                  <c:v>7481892.7410291675</c:v>
                </c:pt>
                <c:pt idx="14308">
                  <c:v>7482045.7017227737</c:v>
                </c:pt>
                <c:pt idx="14309">
                  <c:v>7482249.4413336674</c:v>
                </c:pt>
                <c:pt idx="14310">
                  <c:v>7481790.6773399729</c:v>
                </c:pt>
                <c:pt idx="14311">
                  <c:v>7481943.127709684</c:v>
                </c:pt>
                <c:pt idx="14312">
                  <c:v>7481382.3113213172</c:v>
                </c:pt>
                <c:pt idx="14313">
                  <c:v>7481586.1613619197</c:v>
                </c:pt>
                <c:pt idx="14314">
                  <c:v>7481382.2662546262</c:v>
                </c:pt>
                <c:pt idx="14315">
                  <c:v>7481943.7199812345</c:v>
                </c:pt>
                <c:pt idx="14316">
                  <c:v>7481892.7366914302</c:v>
                </c:pt>
                <c:pt idx="14317">
                  <c:v>7481586.5442721676</c:v>
                </c:pt>
                <c:pt idx="14318">
                  <c:v>7481280.2415751396</c:v>
                </c:pt>
                <c:pt idx="14319">
                  <c:v>7482096.7036592262</c:v>
                </c:pt>
                <c:pt idx="14320">
                  <c:v>7481433.4769057687</c:v>
                </c:pt>
                <c:pt idx="14321">
                  <c:v>7481637.604155967</c:v>
                </c:pt>
                <c:pt idx="14322">
                  <c:v>7481331.4328928385</c:v>
                </c:pt>
                <c:pt idx="14323">
                  <c:v>7481331.3046379043</c:v>
                </c:pt>
                <c:pt idx="14324">
                  <c:v>7481484.1736839572</c:v>
                </c:pt>
                <c:pt idx="14325">
                  <c:v>7481841.7451317431</c:v>
                </c:pt>
                <c:pt idx="14326">
                  <c:v>7481688.1509822998</c:v>
                </c:pt>
                <c:pt idx="14327">
                  <c:v>7481790.1418329254</c:v>
                </c:pt>
                <c:pt idx="14328">
                  <c:v>7481280.2331658509</c:v>
                </c:pt>
                <c:pt idx="14329">
                  <c:v>7481841.1370906644</c:v>
                </c:pt>
                <c:pt idx="14330">
                  <c:v>7481331.293717117</c:v>
                </c:pt>
                <c:pt idx="14331">
                  <c:v>7481484.5040580323</c:v>
                </c:pt>
                <c:pt idx="14332">
                  <c:v>7482351.4077536101</c:v>
                </c:pt>
                <c:pt idx="14333">
                  <c:v>7481688.6329791602</c:v>
                </c:pt>
                <c:pt idx="14334">
                  <c:v>7482249.4907379057</c:v>
                </c:pt>
                <c:pt idx="14335">
                  <c:v>7481790.7266574763</c:v>
                </c:pt>
                <c:pt idx="14336">
                  <c:v>7482249.5399548458</c:v>
                </c:pt>
                <c:pt idx="14337">
                  <c:v>7481382.4089236557</c:v>
                </c:pt>
                <c:pt idx="14338">
                  <c:v>7481790.7267219974</c:v>
                </c:pt>
                <c:pt idx="14339">
                  <c:v>7481229.2385151964</c:v>
                </c:pt>
                <c:pt idx="14340">
                  <c:v>7481688.6626742911</c:v>
                </c:pt>
                <c:pt idx="14341">
                  <c:v>7481892.7383876508</c:v>
                </c:pt>
                <c:pt idx="14342">
                  <c:v>7481331.2969077704</c:v>
                </c:pt>
                <c:pt idx="14343">
                  <c:v>7481688.1511735851</c:v>
                </c:pt>
                <c:pt idx="14344">
                  <c:v>7481331.3678077189</c:v>
                </c:pt>
                <c:pt idx="14345">
                  <c:v>7482249.4537675502</c:v>
                </c:pt>
                <c:pt idx="14346">
                  <c:v>7481892.1323540462</c:v>
                </c:pt>
                <c:pt idx="14347">
                  <c:v>7481943.7199773006</c:v>
                </c:pt>
                <c:pt idx="14348">
                  <c:v>7481688.6918554055</c:v>
                </c:pt>
                <c:pt idx="14349">
                  <c:v>7481535.1690869676</c:v>
                </c:pt>
                <c:pt idx="14350">
                  <c:v>7481382.3435258726</c:v>
                </c:pt>
                <c:pt idx="14351">
                  <c:v>7481535.5349786617</c:v>
                </c:pt>
                <c:pt idx="14352">
                  <c:v>7482096.6717742784</c:v>
                </c:pt>
                <c:pt idx="14353">
                  <c:v>7481331.2182021393</c:v>
                </c:pt>
                <c:pt idx="14354">
                  <c:v>7481382.4702784959</c:v>
                </c:pt>
                <c:pt idx="14355">
                  <c:v>7481331.4216148453</c:v>
                </c:pt>
                <c:pt idx="14356">
                  <c:v>7481943.7189685619</c:v>
                </c:pt>
                <c:pt idx="14357">
                  <c:v>7481586.1613677908</c:v>
                </c:pt>
                <c:pt idx="14358">
                  <c:v>7482096.6913268138</c:v>
                </c:pt>
                <c:pt idx="14359">
                  <c:v>7482147.6122741653</c:v>
                </c:pt>
                <c:pt idx="14360">
                  <c:v>7481841.7385356985</c:v>
                </c:pt>
                <c:pt idx="14361">
                  <c:v>7482096.6726070857</c:v>
                </c:pt>
                <c:pt idx="14362">
                  <c:v>7481280.2551539401</c:v>
                </c:pt>
                <c:pt idx="14363">
                  <c:v>7481382.2033870462</c:v>
                </c:pt>
                <c:pt idx="14364">
                  <c:v>7481637.5876156446</c:v>
                </c:pt>
                <c:pt idx="14365">
                  <c:v>7481841.7465418782</c:v>
                </c:pt>
                <c:pt idx="14366">
                  <c:v>7481841.7487930926</c:v>
                </c:pt>
                <c:pt idx="14367">
                  <c:v>7481790.7521324409</c:v>
                </c:pt>
                <c:pt idx="14368">
                  <c:v>7481892.7325394982</c:v>
                </c:pt>
                <c:pt idx="14369">
                  <c:v>7481331.26051067</c:v>
                </c:pt>
                <c:pt idx="14370">
                  <c:v>7481331.3337984057</c:v>
                </c:pt>
                <c:pt idx="14371">
                  <c:v>7481382.2661669822</c:v>
                </c:pt>
                <c:pt idx="14372">
                  <c:v>7481382.2881950196</c:v>
                </c:pt>
                <c:pt idx="14373">
                  <c:v>7481382.3724072929</c:v>
                </c:pt>
                <c:pt idx="14374">
                  <c:v>7481382.3979155943</c:v>
                </c:pt>
                <c:pt idx="14375">
                  <c:v>7481382.4782364778</c:v>
                </c:pt>
                <c:pt idx="14376">
                  <c:v>7481433.1916579138</c:v>
                </c:pt>
                <c:pt idx="14377">
                  <c:v>7481484.1793590747</c:v>
                </c:pt>
                <c:pt idx="14378">
                  <c:v>7481688.619910975</c:v>
                </c:pt>
                <c:pt idx="14379">
                  <c:v>7481688.1510703471</c:v>
                </c:pt>
                <c:pt idx="14380">
                  <c:v>7481790.1416754425</c:v>
                </c:pt>
                <c:pt idx="14381">
                  <c:v>7481790.7533913478</c:v>
                </c:pt>
                <c:pt idx="14382">
                  <c:v>7481382.2376286304</c:v>
                </c:pt>
                <c:pt idx="14383">
                  <c:v>7481688.7329799123</c:v>
                </c:pt>
                <c:pt idx="14384">
                  <c:v>7481433.2754348675</c:v>
                </c:pt>
                <c:pt idx="14385">
                  <c:v>7481484.4486209331</c:v>
                </c:pt>
                <c:pt idx="14386">
                  <c:v>7481841.1382613238</c:v>
                </c:pt>
                <c:pt idx="14387">
                  <c:v>7481688.6034146482</c:v>
                </c:pt>
                <c:pt idx="14388">
                  <c:v>7481535.3054899983</c:v>
                </c:pt>
                <c:pt idx="14389">
                  <c:v>7481943.7245776225</c:v>
                </c:pt>
                <c:pt idx="14390">
                  <c:v>7481688.6646455806</c:v>
                </c:pt>
                <c:pt idx="14391">
                  <c:v>7481535.269757079</c:v>
                </c:pt>
                <c:pt idx="14392">
                  <c:v>7482300.0952393301</c:v>
                </c:pt>
                <c:pt idx="14393">
                  <c:v>7482198.4472886929</c:v>
                </c:pt>
                <c:pt idx="14394">
                  <c:v>7481892.7423341125</c:v>
                </c:pt>
                <c:pt idx="14395">
                  <c:v>7482147.5662395069</c:v>
                </c:pt>
                <c:pt idx="14396">
                  <c:v>7481484.3531895392</c:v>
                </c:pt>
                <c:pt idx="14397">
                  <c:v>7481586.5642214082</c:v>
                </c:pt>
                <c:pt idx="14398">
                  <c:v>7481637.5893984539</c:v>
                </c:pt>
                <c:pt idx="14399">
                  <c:v>7481586.2351298202</c:v>
                </c:pt>
                <c:pt idx="14400">
                  <c:v>7481994.7265852671</c:v>
                </c:pt>
                <c:pt idx="14401">
                  <c:v>7482096.6293791085</c:v>
                </c:pt>
                <c:pt idx="14402">
                  <c:v>7481535.250831943</c:v>
                </c:pt>
                <c:pt idx="14403">
                  <c:v>7481484.3821151992</c:v>
                </c:pt>
                <c:pt idx="14404">
                  <c:v>7481790.7675372493</c:v>
                </c:pt>
                <c:pt idx="14405">
                  <c:v>7481586.5423198761</c:v>
                </c:pt>
                <c:pt idx="14406">
                  <c:v>7481586.5146224396</c:v>
                </c:pt>
                <c:pt idx="14407">
                  <c:v>7481994.1233666064</c:v>
                </c:pt>
                <c:pt idx="14408">
                  <c:v>7481637.1960701952</c:v>
                </c:pt>
                <c:pt idx="14409">
                  <c:v>7481790.7013964169</c:v>
                </c:pt>
                <c:pt idx="14410">
                  <c:v>7481535.3331003515</c:v>
                </c:pt>
                <c:pt idx="14411">
                  <c:v>7482096.1137729753</c:v>
                </c:pt>
                <c:pt idx="14412">
                  <c:v>7481790.1537233163</c:v>
                </c:pt>
                <c:pt idx="14413">
                  <c:v>7482249.0999772502</c:v>
                </c:pt>
                <c:pt idx="14414">
                  <c:v>7482198.4844932808</c:v>
                </c:pt>
                <c:pt idx="14415">
                  <c:v>7481535.4359412044</c:v>
                </c:pt>
                <c:pt idx="14416">
                  <c:v>7481790.7310706647</c:v>
                </c:pt>
                <c:pt idx="14417">
                  <c:v>7481637.2555074766</c:v>
                </c:pt>
                <c:pt idx="14418">
                  <c:v>7481484.4140746584</c:v>
                </c:pt>
                <c:pt idx="14419">
                  <c:v>7482351.0906544672</c:v>
                </c:pt>
                <c:pt idx="14420">
                  <c:v>7482096.6871868921</c:v>
                </c:pt>
                <c:pt idx="14421">
                  <c:v>7481739.1681184117</c:v>
                </c:pt>
                <c:pt idx="14422">
                  <c:v>7481535.2911234759</c:v>
                </c:pt>
                <c:pt idx="14423">
                  <c:v>7481892.7778739864</c:v>
                </c:pt>
                <c:pt idx="14424">
                  <c:v>7481535.3035242846</c:v>
                </c:pt>
                <c:pt idx="14425">
                  <c:v>7482147.5286957994</c:v>
                </c:pt>
                <c:pt idx="14426">
                  <c:v>7481892.782119845</c:v>
                </c:pt>
                <c:pt idx="14427">
                  <c:v>7481994.7527758488</c:v>
                </c:pt>
                <c:pt idx="14428">
                  <c:v>7482249.099929966</c:v>
                </c:pt>
                <c:pt idx="14429">
                  <c:v>7481535.2238744609</c:v>
                </c:pt>
                <c:pt idx="14430">
                  <c:v>7481688.1832206128</c:v>
                </c:pt>
                <c:pt idx="14431">
                  <c:v>7482096.7349746004</c:v>
                </c:pt>
                <c:pt idx="14432">
                  <c:v>7481739.6014352813</c:v>
                </c:pt>
                <c:pt idx="14433">
                  <c:v>7481841.7605190659</c:v>
                </c:pt>
                <c:pt idx="14434">
                  <c:v>7481535.2369376514</c:v>
                </c:pt>
                <c:pt idx="14435">
                  <c:v>7481484.4788659047</c:v>
                </c:pt>
                <c:pt idx="14436">
                  <c:v>7482096.7150907721</c:v>
                </c:pt>
                <c:pt idx="14437">
                  <c:v>7481943.7860842645</c:v>
                </c:pt>
                <c:pt idx="14438">
                  <c:v>7481790.6298417933</c:v>
                </c:pt>
                <c:pt idx="14439">
                  <c:v>7481892.1398642613</c:v>
                </c:pt>
                <c:pt idx="14440">
                  <c:v>7482300.0952616101</c:v>
                </c:pt>
                <c:pt idx="14441">
                  <c:v>7481484.2436844809</c:v>
                </c:pt>
                <c:pt idx="14442">
                  <c:v>7481994.7778813923</c:v>
                </c:pt>
                <c:pt idx="14443">
                  <c:v>7481892.6828345517</c:v>
                </c:pt>
                <c:pt idx="14444">
                  <c:v>7481484.33137081</c:v>
                </c:pt>
                <c:pt idx="14445">
                  <c:v>7481943.1277538221</c:v>
                </c:pt>
                <c:pt idx="14446">
                  <c:v>7481535.1914450098</c:v>
                </c:pt>
                <c:pt idx="14447">
                  <c:v>7481586.5020224797</c:v>
                </c:pt>
                <c:pt idx="14448">
                  <c:v>7482453.5146764014</c:v>
                </c:pt>
                <c:pt idx="14449">
                  <c:v>7481841.1379656633</c:v>
                </c:pt>
                <c:pt idx="14450">
                  <c:v>7481943.1277001221</c:v>
                </c:pt>
                <c:pt idx="14451">
                  <c:v>7481484.269831581</c:v>
                </c:pt>
                <c:pt idx="14452">
                  <c:v>7481892.6542922817</c:v>
                </c:pt>
                <c:pt idx="14453">
                  <c:v>7482402.6191868996</c:v>
                </c:pt>
                <c:pt idx="14454">
                  <c:v>7481484.2066603275</c:v>
                </c:pt>
                <c:pt idx="14455">
                  <c:v>7482198.7426496288</c:v>
                </c:pt>
                <c:pt idx="14456">
                  <c:v>7481790.5701593617</c:v>
                </c:pt>
                <c:pt idx="14457">
                  <c:v>7481892.1323575359</c:v>
                </c:pt>
                <c:pt idx="14458">
                  <c:v>7481637.1591988383</c:v>
                </c:pt>
                <c:pt idx="14459">
                  <c:v>7481739.5435628202</c:v>
                </c:pt>
                <c:pt idx="14460">
                  <c:v>7481688.5190644348</c:v>
                </c:pt>
                <c:pt idx="14461">
                  <c:v>7481994.1230558027</c:v>
                </c:pt>
                <c:pt idx="14462">
                  <c:v>7482708.4384357445</c:v>
                </c:pt>
                <c:pt idx="14463">
                  <c:v>7481433.2867206344</c:v>
                </c:pt>
                <c:pt idx="14464">
                  <c:v>7481484.1870731385</c:v>
                </c:pt>
                <c:pt idx="14465">
                  <c:v>7482147.689982119</c:v>
                </c:pt>
                <c:pt idx="14466">
                  <c:v>7481382.3150378615</c:v>
                </c:pt>
                <c:pt idx="14467">
                  <c:v>7481331.2351494106</c:v>
                </c:pt>
                <c:pt idx="14468">
                  <c:v>7481433.3357849298</c:v>
                </c:pt>
                <c:pt idx="14469">
                  <c:v>7482504.7297142772</c:v>
                </c:pt>
                <c:pt idx="14470">
                  <c:v>7482453.7429869762</c:v>
                </c:pt>
                <c:pt idx="14471">
                  <c:v>7481280.254835424</c:v>
                </c:pt>
                <c:pt idx="14472">
                  <c:v>7481790.5340121957</c:v>
                </c:pt>
                <c:pt idx="14473">
                  <c:v>7482351.7617912004</c:v>
                </c:pt>
                <c:pt idx="14474">
                  <c:v>7481433.2963730562</c:v>
                </c:pt>
                <c:pt idx="14475">
                  <c:v>7482708.5561643327</c:v>
                </c:pt>
                <c:pt idx="14476">
                  <c:v>7482810.4697931753</c:v>
                </c:pt>
                <c:pt idx="14477">
                  <c:v>7482045.5680246176</c:v>
                </c:pt>
                <c:pt idx="14478">
                  <c:v>7481382.1878647003</c:v>
                </c:pt>
                <c:pt idx="14479">
                  <c:v>7481535.3611336555</c:v>
                </c:pt>
                <c:pt idx="14480">
                  <c:v>7482708.6877130438</c:v>
                </c:pt>
                <c:pt idx="14481">
                  <c:v>7482606.7170463307</c:v>
                </c:pt>
                <c:pt idx="14482">
                  <c:v>7482300.6994572515</c:v>
                </c:pt>
                <c:pt idx="14483">
                  <c:v>7481688.450000911</c:v>
                </c:pt>
                <c:pt idx="14484">
                  <c:v>7481433.3160612658</c:v>
                </c:pt>
                <c:pt idx="14485">
                  <c:v>7482453.7318257904</c:v>
                </c:pt>
                <c:pt idx="14486">
                  <c:v>7481280.2754098643</c:v>
                </c:pt>
                <c:pt idx="14487">
                  <c:v>7482453.7099057669</c:v>
                </c:pt>
                <c:pt idx="14488">
                  <c:v>7482300.636554027</c:v>
                </c:pt>
                <c:pt idx="14489">
                  <c:v>7481637.3954676203</c:v>
                </c:pt>
                <c:pt idx="14490">
                  <c:v>7482402.6584360255</c:v>
                </c:pt>
                <c:pt idx="14491">
                  <c:v>7481637.4205484595</c:v>
                </c:pt>
                <c:pt idx="14492">
                  <c:v>7482810.6639150707</c:v>
                </c:pt>
                <c:pt idx="14493">
                  <c:v>7481535.3350465586</c:v>
                </c:pt>
                <c:pt idx="14494">
                  <c:v>7482759.7061472964</c:v>
                </c:pt>
                <c:pt idx="14495">
                  <c:v>7481535.1648988137</c:v>
                </c:pt>
                <c:pt idx="14496">
                  <c:v>7482555.7465954395</c:v>
                </c:pt>
                <c:pt idx="14497">
                  <c:v>7481943.4724582667</c:v>
                </c:pt>
                <c:pt idx="14498">
                  <c:v>7481229.2400356922</c:v>
                </c:pt>
                <c:pt idx="14499">
                  <c:v>7482657.735028388</c:v>
                </c:pt>
                <c:pt idx="14500">
                  <c:v>7481688.1509318464</c:v>
                </c:pt>
                <c:pt idx="14501">
                  <c:v>7482555.7355319792</c:v>
                </c:pt>
                <c:pt idx="14502">
                  <c:v>7482504.7013556222</c:v>
                </c:pt>
                <c:pt idx="14503">
                  <c:v>7481382.2912712088</c:v>
                </c:pt>
                <c:pt idx="14504">
                  <c:v>7482606.7395130582</c:v>
                </c:pt>
                <c:pt idx="14505">
                  <c:v>7483014.4471043348</c:v>
                </c:pt>
                <c:pt idx="14506">
                  <c:v>7481892.4424593113</c:v>
                </c:pt>
                <c:pt idx="14507">
                  <c:v>7482555.7338591404</c:v>
                </c:pt>
                <c:pt idx="14508">
                  <c:v>7481637.3562023602</c:v>
                </c:pt>
                <c:pt idx="14509">
                  <c:v>7482504.6692268346</c:v>
                </c:pt>
                <c:pt idx="14510">
                  <c:v>7481739.1463220837</c:v>
                </c:pt>
                <c:pt idx="14511">
                  <c:v>7481331.2157111336</c:v>
                </c:pt>
                <c:pt idx="14512">
                  <c:v>7482504.7202864503</c:v>
                </c:pt>
                <c:pt idx="14513">
                  <c:v>7481586.3018731875</c:v>
                </c:pt>
                <c:pt idx="14514">
                  <c:v>7482045.5102483565</c:v>
                </c:pt>
                <c:pt idx="14515">
                  <c:v>7482810.6332336133</c:v>
                </c:pt>
                <c:pt idx="14516">
                  <c:v>7482708.7289866675</c:v>
                </c:pt>
                <c:pt idx="14517">
                  <c:v>7482198.5589490095</c:v>
                </c:pt>
                <c:pt idx="14518">
                  <c:v>7481841.1370734749</c:v>
                </c:pt>
                <c:pt idx="14519">
                  <c:v>7482810.7170224702</c:v>
                </c:pt>
                <c:pt idx="14520">
                  <c:v>7482963.4951295331</c:v>
                </c:pt>
                <c:pt idx="14521">
                  <c:v>7481841.3804709129</c:v>
                </c:pt>
                <c:pt idx="14522">
                  <c:v>7481688.2765691308</c:v>
                </c:pt>
                <c:pt idx="14523">
                  <c:v>7481586.2460315609</c:v>
                </c:pt>
                <c:pt idx="14524">
                  <c:v>7482300.5806894237</c:v>
                </c:pt>
                <c:pt idx="14525">
                  <c:v>7481535.2309410619</c:v>
                </c:pt>
                <c:pt idx="14526">
                  <c:v>7482810.6376201576</c:v>
                </c:pt>
                <c:pt idx="14527">
                  <c:v>7482810.5865121176</c:v>
                </c:pt>
                <c:pt idx="14528">
                  <c:v>7481892.1327623418</c:v>
                </c:pt>
                <c:pt idx="14529">
                  <c:v>7482504.7405990576</c:v>
                </c:pt>
                <c:pt idx="14530">
                  <c:v>7482606.7376661757</c:v>
                </c:pt>
                <c:pt idx="14531">
                  <c:v>7481688.1636548834</c:v>
                </c:pt>
                <c:pt idx="14532">
                  <c:v>7482708.7298305752</c:v>
                </c:pt>
                <c:pt idx="14533">
                  <c:v>7482912.5373151656</c:v>
                </c:pt>
                <c:pt idx="14534">
                  <c:v>7481739.2997530205</c:v>
                </c:pt>
                <c:pt idx="14535">
                  <c:v>7481892.4012888242</c:v>
                </c:pt>
                <c:pt idx="14536">
                  <c:v>7481637.2109832708</c:v>
                </c:pt>
                <c:pt idx="14537">
                  <c:v>7481994.1230510222</c:v>
                </c:pt>
                <c:pt idx="14538">
                  <c:v>7481892.134357403</c:v>
                </c:pt>
                <c:pt idx="14539">
                  <c:v>7481841.3089381754</c:v>
                </c:pt>
                <c:pt idx="14540">
                  <c:v>7481790.2369371075</c:v>
                </c:pt>
                <c:pt idx="14541">
                  <c:v>7481739.2223163657</c:v>
                </c:pt>
                <c:pt idx="14542">
                  <c:v>7481892.1385258706</c:v>
                </c:pt>
                <c:pt idx="14543">
                  <c:v>7482351.0906513855</c:v>
                </c:pt>
                <c:pt idx="14544">
                  <c:v>7481892.1542527154</c:v>
                </c:pt>
                <c:pt idx="14545">
                  <c:v>7481790.1975200027</c:v>
                </c:pt>
                <c:pt idx="14546">
                  <c:v>7481790.2589315427</c:v>
                </c:pt>
                <c:pt idx="14547">
                  <c:v>7482096.1201252351</c:v>
                </c:pt>
                <c:pt idx="14548">
                  <c:v>7481892.2291887691</c:v>
                </c:pt>
                <c:pt idx="14549">
                  <c:v>7482198.1066631144</c:v>
                </c:pt>
                <c:pt idx="14550">
                  <c:v>7482708.7166675357</c:v>
                </c:pt>
                <c:pt idx="14551">
                  <c:v>7481994.4234729148</c:v>
                </c:pt>
                <c:pt idx="14552">
                  <c:v>7482504.7355561545</c:v>
                </c:pt>
                <c:pt idx="14553">
                  <c:v>7482198.5842708256</c:v>
                </c:pt>
                <c:pt idx="14554">
                  <c:v>7482096.5300880345</c:v>
                </c:pt>
                <c:pt idx="14555">
                  <c:v>7482810.5526360264</c:v>
                </c:pt>
                <c:pt idx="14556">
                  <c:v>7481943.1712835887</c:v>
                </c:pt>
                <c:pt idx="14557">
                  <c:v>7481994.1544205258</c:v>
                </c:pt>
                <c:pt idx="14558">
                  <c:v>7482657.7290273989</c:v>
                </c:pt>
                <c:pt idx="14559">
                  <c:v>7482504.7380398661</c:v>
                </c:pt>
                <c:pt idx="14560">
                  <c:v>7482759.5961216558</c:v>
                </c:pt>
                <c:pt idx="14561">
                  <c:v>7482096.5001182277</c:v>
                </c:pt>
                <c:pt idx="14562">
                  <c:v>7482351.663901302</c:v>
                </c:pt>
                <c:pt idx="14563">
                  <c:v>7482351.0911324127</c:v>
                </c:pt>
                <c:pt idx="14564">
                  <c:v>7482453.7053019153</c:v>
                </c:pt>
                <c:pt idx="14565">
                  <c:v>7482810.5233592633</c:v>
                </c:pt>
                <c:pt idx="14566">
                  <c:v>7482045.319086317</c:v>
                </c:pt>
                <c:pt idx="14567">
                  <c:v>7482402.0859657731</c:v>
                </c:pt>
                <c:pt idx="14568">
                  <c:v>7482708.6975156348</c:v>
                </c:pt>
                <c:pt idx="14569">
                  <c:v>7482096.1370700821</c:v>
                </c:pt>
                <c:pt idx="14570">
                  <c:v>7482045.3441454284</c:v>
                </c:pt>
                <c:pt idx="14571">
                  <c:v>7482045.320332923</c:v>
                </c:pt>
                <c:pt idx="14572">
                  <c:v>7482504.7386178523</c:v>
                </c:pt>
                <c:pt idx="14573">
                  <c:v>7482096.4738844875</c:v>
                </c:pt>
                <c:pt idx="14574">
                  <c:v>7482555.072151769</c:v>
                </c:pt>
                <c:pt idx="14575">
                  <c:v>7482045.2815404981</c:v>
                </c:pt>
                <c:pt idx="14576">
                  <c:v>7482453.5986792911</c:v>
                </c:pt>
                <c:pt idx="14577">
                  <c:v>7482147.4438068299</c:v>
                </c:pt>
                <c:pt idx="14578">
                  <c:v>7482351.5445446828</c:v>
                </c:pt>
                <c:pt idx="14579">
                  <c:v>7482045.3716139719</c:v>
                </c:pt>
                <c:pt idx="14580">
                  <c:v>7482708.7246707482</c:v>
                </c:pt>
                <c:pt idx="14581">
                  <c:v>7482759.7124953335</c:v>
                </c:pt>
                <c:pt idx="14582">
                  <c:v>7482606.0674561514</c:v>
                </c:pt>
                <c:pt idx="14583">
                  <c:v>7482453.081388738</c:v>
                </c:pt>
                <c:pt idx="14584">
                  <c:v>7482045.199291205</c:v>
                </c:pt>
                <c:pt idx="14585">
                  <c:v>7482708.7261113217</c:v>
                </c:pt>
                <c:pt idx="14586">
                  <c:v>7482045.2303565023</c:v>
                </c:pt>
                <c:pt idx="14587">
                  <c:v>7482657.7333236309</c:v>
                </c:pt>
                <c:pt idx="14588">
                  <c:v>7481994.1925659077</c:v>
                </c:pt>
                <c:pt idx="14589">
                  <c:v>7482606.6257745204</c:v>
                </c:pt>
                <c:pt idx="14590">
                  <c:v>7482606.723057094</c:v>
                </c:pt>
                <c:pt idx="14591">
                  <c:v>7482147.1231598174</c:v>
                </c:pt>
                <c:pt idx="14592">
                  <c:v>7481994.2130055409</c:v>
                </c:pt>
                <c:pt idx="14593">
                  <c:v>7482606.684494976</c:v>
                </c:pt>
                <c:pt idx="14594">
                  <c:v>7482453.5114585031</c:v>
                </c:pt>
                <c:pt idx="14595">
                  <c:v>7482351.4294754546</c:v>
                </c:pt>
                <c:pt idx="14596">
                  <c:v>7482810.7015159689</c:v>
                </c:pt>
                <c:pt idx="14597">
                  <c:v>7482300.4057117151</c:v>
                </c:pt>
                <c:pt idx="14598">
                  <c:v>7482045.2502525328</c:v>
                </c:pt>
                <c:pt idx="14599">
                  <c:v>7482096.2951118266</c:v>
                </c:pt>
                <c:pt idx="14600">
                  <c:v>7482963.5066493964</c:v>
                </c:pt>
                <c:pt idx="14601">
                  <c:v>7482045.2395325387</c:v>
                </c:pt>
                <c:pt idx="14602">
                  <c:v>7482504.0767557342</c:v>
                </c:pt>
                <c:pt idx="14603">
                  <c:v>7482759.7344249105</c:v>
                </c:pt>
                <c:pt idx="14604">
                  <c:v>7482657.7358983532</c:v>
                </c:pt>
                <c:pt idx="14605">
                  <c:v>7482963.5314751538</c:v>
                </c:pt>
                <c:pt idx="14606">
                  <c:v>7482810.7327047102</c:v>
                </c:pt>
                <c:pt idx="14607">
                  <c:v>7482096.1273509199</c:v>
                </c:pt>
                <c:pt idx="14608">
                  <c:v>7482606.6322966283</c:v>
                </c:pt>
                <c:pt idx="14609">
                  <c:v>7482606.6002140641</c:v>
                </c:pt>
                <c:pt idx="14610">
                  <c:v>7482402.0860510804</c:v>
                </c:pt>
                <c:pt idx="14611">
                  <c:v>7482504.5425096033</c:v>
                </c:pt>
                <c:pt idx="14612">
                  <c:v>7482096.3402664252</c:v>
                </c:pt>
                <c:pt idx="14613">
                  <c:v>7482045.2608813765</c:v>
                </c:pt>
                <c:pt idx="14614">
                  <c:v>7482198.3845662288</c:v>
                </c:pt>
                <c:pt idx="14615">
                  <c:v>7482810.6674880525</c:v>
                </c:pt>
                <c:pt idx="14616">
                  <c:v>7482402.0859710006</c:v>
                </c:pt>
                <c:pt idx="14617">
                  <c:v>7482300.4644925743</c:v>
                </c:pt>
                <c:pt idx="14618">
                  <c:v>7482810.624538823</c:v>
                </c:pt>
                <c:pt idx="14619">
                  <c:v>7482912.5281409351</c:v>
                </c:pt>
                <c:pt idx="14620">
                  <c:v>7482504.5808384288</c:v>
                </c:pt>
                <c:pt idx="14621">
                  <c:v>7482759.7542487038</c:v>
                </c:pt>
                <c:pt idx="14622">
                  <c:v>7482198.1044965377</c:v>
                </c:pt>
                <c:pt idx="14623">
                  <c:v>7482402.4880831549</c:v>
                </c:pt>
                <c:pt idx="14624">
                  <c:v>7481892.1732767038</c:v>
                </c:pt>
                <c:pt idx="14625">
                  <c:v>7481943.1914961422</c:v>
                </c:pt>
                <c:pt idx="14626">
                  <c:v>7482606.7699228469</c:v>
                </c:pt>
                <c:pt idx="14627">
                  <c:v>7482096.2387954323</c:v>
                </c:pt>
                <c:pt idx="14628">
                  <c:v>7482708.7666936368</c:v>
                </c:pt>
                <c:pt idx="14629">
                  <c:v>7481943.1564652966</c:v>
                </c:pt>
                <c:pt idx="14630">
                  <c:v>7482555.777410089</c:v>
                </c:pt>
                <c:pt idx="14631">
                  <c:v>7482555.7745772023</c:v>
                </c:pt>
                <c:pt idx="14632">
                  <c:v>7481892.184787319</c:v>
                </c:pt>
                <c:pt idx="14633">
                  <c:v>7482759.6051601032</c:v>
                </c:pt>
                <c:pt idx="14634">
                  <c:v>7482249.100017922</c:v>
                </c:pt>
                <c:pt idx="14635">
                  <c:v>7482096.3933542836</c:v>
                </c:pt>
                <c:pt idx="14636">
                  <c:v>7482504.7658770252</c:v>
                </c:pt>
                <c:pt idx="14637">
                  <c:v>7481994.2602718724</c:v>
                </c:pt>
                <c:pt idx="14638">
                  <c:v>7482045.1381733064</c:v>
                </c:pt>
                <c:pt idx="14639">
                  <c:v>7482198.1060933294</c:v>
                </c:pt>
                <c:pt idx="14640">
                  <c:v>7482504.7943010246</c:v>
                </c:pt>
                <c:pt idx="14641">
                  <c:v>7482402.7928569959</c:v>
                </c:pt>
                <c:pt idx="14642">
                  <c:v>7482657.6589228036</c:v>
                </c:pt>
                <c:pt idx="14643">
                  <c:v>7482606.7571448581</c:v>
                </c:pt>
                <c:pt idx="14644">
                  <c:v>7482351.7134880582</c:v>
                </c:pt>
                <c:pt idx="14645">
                  <c:v>7482045.1992490478</c:v>
                </c:pt>
                <c:pt idx="14646">
                  <c:v>7482351.0908003012</c:v>
                </c:pt>
                <c:pt idx="14647">
                  <c:v>7482300.7492012354</c:v>
                </c:pt>
                <c:pt idx="14648">
                  <c:v>7482096.2911724271</c:v>
                </c:pt>
                <c:pt idx="14649">
                  <c:v>7482045.2095399778</c:v>
                </c:pt>
                <c:pt idx="14650">
                  <c:v>7482198.1094432268</c:v>
                </c:pt>
                <c:pt idx="14651">
                  <c:v>7481994.2256080732</c:v>
                </c:pt>
                <c:pt idx="14652">
                  <c:v>7482045.1893040491</c:v>
                </c:pt>
                <c:pt idx="14653">
                  <c:v>7482555.0721744075</c:v>
                </c:pt>
                <c:pt idx="14654">
                  <c:v>7482045.4720368227</c:v>
                </c:pt>
                <c:pt idx="14655">
                  <c:v>7482147.5640094439</c:v>
                </c:pt>
                <c:pt idx="14656">
                  <c:v>7482096.2289947839</c:v>
                </c:pt>
                <c:pt idx="14657">
                  <c:v>7482249.6989464546</c:v>
                </c:pt>
                <c:pt idx="14658">
                  <c:v>7482147.1354285954</c:v>
                </c:pt>
                <c:pt idx="14659">
                  <c:v>7482198.7925836975</c:v>
                </c:pt>
                <c:pt idx="14660">
                  <c:v>7482096.2745687896</c:v>
                </c:pt>
                <c:pt idx="14661">
                  <c:v>7482555.6385990679</c:v>
                </c:pt>
                <c:pt idx="14662">
                  <c:v>7482147.6051649135</c:v>
                </c:pt>
                <c:pt idx="14663">
                  <c:v>7482249.8301352579</c:v>
                </c:pt>
                <c:pt idx="14664">
                  <c:v>7481994.1734872684</c:v>
                </c:pt>
                <c:pt idx="14665">
                  <c:v>7482147.6448272243</c:v>
                </c:pt>
                <c:pt idx="14666">
                  <c:v>7482096.4445048291</c:v>
                </c:pt>
                <c:pt idx="14667">
                  <c:v>7482045.3287813542</c:v>
                </c:pt>
                <c:pt idx="14668">
                  <c:v>7482453.0814921409</c:v>
                </c:pt>
                <c:pt idx="14669">
                  <c:v>7482198.1230199439</c:v>
                </c:pt>
                <c:pt idx="14670">
                  <c:v>7482096.3541323245</c:v>
                </c:pt>
                <c:pt idx="14671">
                  <c:v>7482351.8083053054</c:v>
                </c:pt>
                <c:pt idx="14672">
                  <c:v>7482606.0677018166</c:v>
                </c:pt>
                <c:pt idx="14673">
                  <c:v>7482045.3915739125</c:v>
                </c:pt>
                <c:pt idx="14674">
                  <c:v>7482402.7336863158</c:v>
                </c:pt>
                <c:pt idx="14675">
                  <c:v>7482759.053593128</c:v>
                </c:pt>
                <c:pt idx="14676">
                  <c:v>7482198.7631429126</c:v>
                </c:pt>
                <c:pt idx="14677">
                  <c:v>7482096.5259586759</c:v>
                </c:pt>
                <c:pt idx="14678">
                  <c:v>7482096.2856161231</c:v>
                </c:pt>
                <c:pt idx="14679">
                  <c:v>7482096.5618511299</c:v>
                </c:pt>
                <c:pt idx="14680">
                  <c:v>7482096.2658168934</c:v>
                </c:pt>
                <c:pt idx="14681">
                  <c:v>7482249.8386789598</c:v>
                </c:pt>
                <c:pt idx="14682">
                  <c:v>7482045.1568238707</c:v>
                </c:pt>
                <c:pt idx="14683">
                  <c:v>7482045.3687180234</c:v>
                </c:pt>
                <c:pt idx="14684">
                  <c:v>7482249.8399516074</c:v>
                </c:pt>
                <c:pt idx="14685">
                  <c:v>7482198.8181048455</c:v>
                </c:pt>
                <c:pt idx="14686">
                  <c:v>7482351.8308309931</c:v>
                </c:pt>
                <c:pt idx="14687">
                  <c:v>7482657.0630301805</c:v>
                </c:pt>
                <c:pt idx="14688">
                  <c:v>7482045.2430872601</c:v>
                </c:pt>
                <c:pt idx="14689">
                  <c:v>7482045.1932273749</c:v>
                </c:pt>
                <c:pt idx="14690">
                  <c:v>7482249.8469873108</c:v>
                </c:pt>
                <c:pt idx="14691">
                  <c:v>7481994.2629760709</c:v>
                </c:pt>
                <c:pt idx="14692">
                  <c:v>7482147.7174279345</c:v>
                </c:pt>
                <c:pt idx="14693">
                  <c:v>7482351.8368888227</c:v>
                </c:pt>
                <c:pt idx="14694">
                  <c:v>7482045.5475718137</c:v>
                </c:pt>
                <c:pt idx="14695">
                  <c:v>7481943.2284718612</c:v>
                </c:pt>
                <c:pt idx="14696">
                  <c:v>7481943.2418310214</c:v>
                </c:pt>
                <c:pt idx="14697">
                  <c:v>7481892.4583691722</c:v>
                </c:pt>
                <c:pt idx="14698">
                  <c:v>7481943.3588277837</c:v>
                </c:pt>
                <c:pt idx="14699">
                  <c:v>7482045.6224237988</c:v>
                </c:pt>
                <c:pt idx="14700">
                  <c:v>7482453.8070380846</c:v>
                </c:pt>
                <c:pt idx="14701">
                  <c:v>7482402.0859937845</c:v>
                </c:pt>
                <c:pt idx="14702">
                  <c:v>7482096.1249273671</c:v>
                </c:pt>
                <c:pt idx="14703">
                  <c:v>7482606.6225514738</c:v>
                </c:pt>
                <c:pt idx="14704">
                  <c:v>7482198.8548591463</c:v>
                </c:pt>
                <c:pt idx="14705">
                  <c:v>7481943.1932375794</c:v>
                </c:pt>
                <c:pt idx="14706">
                  <c:v>7482657.6014843136</c:v>
                </c:pt>
                <c:pt idx="14707">
                  <c:v>7481841.2270770762</c:v>
                </c:pt>
                <c:pt idx="14708">
                  <c:v>7481994.5957303001</c:v>
                </c:pt>
                <c:pt idx="14709">
                  <c:v>7482453.8242934253</c:v>
                </c:pt>
                <c:pt idx="14710">
                  <c:v>7482249.1014594035</c:v>
                </c:pt>
                <c:pt idx="14711">
                  <c:v>7482147.1144977566</c:v>
                </c:pt>
                <c:pt idx="14712">
                  <c:v>7482555.0720876371</c:v>
                </c:pt>
                <c:pt idx="14713">
                  <c:v>7482606.6825128514</c:v>
                </c:pt>
                <c:pt idx="14714">
                  <c:v>7482249.0998722129</c:v>
                </c:pt>
                <c:pt idx="14715">
                  <c:v>7482198.825443509</c:v>
                </c:pt>
                <c:pt idx="14716">
                  <c:v>7481841.5095134126</c:v>
                </c:pt>
                <c:pt idx="14717">
                  <c:v>7482402.0860424805</c:v>
                </c:pt>
                <c:pt idx="14718">
                  <c:v>7482147.7725806469</c:v>
                </c:pt>
                <c:pt idx="14719">
                  <c:v>7481943.5354476487</c:v>
                </c:pt>
                <c:pt idx="14720">
                  <c:v>7482453.8387120692</c:v>
                </c:pt>
                <c:pt idx="14721">
                  <c:v>7481994.1355545213</c:v>
                </c:pt>
                <c:pt idx="14722">
                  <c:v>7481841.3493235661</c:v>
                </c:pt>
                <c:pt idx="14723">
                  <c:v>7482300.0953490371</c:v>
                </c:pt>
                <c:pt idx="14724">
                  <c:v>7482045.1205110969</c:v>
                </c:pt>
                <c:pt idx="14725">
                  <c:v>7482351.8330427976</c:v>
                </c:pt>
                <c:pt idx="14726">
                  <c:v>7482198.1046016505</c:v>
                </c:pt>
                <c:pt idx="14727">
                  <c:v>7481841.4423178164</c:v>
                </c:pt>
                <c:pt idx="14728">
                  <c:v>7482810.75536888</c:v>
                </c:pt>
                <c:pt idx="14729">
                  <c:v>7482912.609436838</c:v>
                </c:pt>
                <c:pt idx="14730">
                  <c:v>7482555.8398919143</c:v>
                </c:pt>
                <c:pt idx="14731">
                  <c:v>7481688.2102664905</c:v>
                </c:pt>
                <c:pt idx="14732">
                  <c:v>7481739.3147175005</c:v>
                </c:pt>
                <c:pt idx="14733">
                  <c:v>7481943.1343530389</c:v>
                </c:pt>
                <c:pt idx="14734">
                  <c:v>7482198.6573351454</c:v>
                </c:pt>
                <c:pt idx="14735">
                  <c:v>7481790.3317115614</c:v>
                </c:pt>
                <c:pt idx="14736">
                  <c:v>7482555.8377522314</c:v>
                </c:pt>
                <c:pt idx="14737">
                  <c:v>7482351.7140934058</c:v>
                </c:pt>
                <c:pt idx="14738">
                  <c:v>7481841.1603468992</c:v>
                </c:pt>
                <c:pt idx="14739">
                  <c:v>7482759.8086376358</c:v>
                </c:pt>
                <c:pt idx="14740">
                  <c:v>7481841.234133726</c:v>
                </c:pt>
                <c:pt idx="14741">
                  <c:v>7482963.6969832722</c:v>
                </c:pt>
                <c:pt idx="14742">
                  <c:v>7481994.5292307781</c:v>
                </c:pt>
                <c:pt idx="14743">
                  <c:v>7481790.2936727237</c:v>
                </c:pt>
                <c:pt idx="14744">
                  <c:v>7481790.252218416</c:v>
                </c:pt>
                <c:pt idx="14745">
                  <c:v>7481994.3956131293</c:v>
                </c:pt>
                <c:pt idx="14746">
                  <c:v>7482810.8070999645</c:v>
                </c:pt>
                <c:pt idx="14747">
                  <c:v>7482504.6555964323</c:v>
                </c:pt>
                <c:pt idx="14748">
                  <c:v>7483116.7297336338</c:v>
                </c:pt>
                <c:pt idx="14749">
                  <c:v>7481841.1837640153</c:v>
                </c:pt>
                <c:pt idx="14750">
                  <c:v>7482198.1050648186</c:v>
                </c:pt>
                <c:pt idx="14751">
                  <c:v>7483218.6116119958</c:v>
                </c:pt>
                <c:pt idx="14752">
                  <c:v>7483269.572235005</c:v>
                </c:pt>
                <c:pt idx="14753">
                  <c:v>7482963.7892787978</c:v>
                </c:pt>
                <c:pt idx="14754">
                  <c:v>7482708.7336903932</c:v>
                </c:pt>
                <c:pt idx="14755">
                  <c:v>7483218.6783004329</c:v>
                </c:pt>
                <c:pt idx="14756">
                  <c:v>7481943.2141744792</c:v>
                </c:pt>
                <c:pt idx="14757">
                  <c:v>7481892.2060891828</c:v>
                </c:pt>
                <c:pt idx="14758">
                  <c:v>7482045.2439923519</c:v>
                </c:pt>
                <c:pt idx="14759">
                  <c:v>7482912.7368912408</c:v>
                </c:pt>
                <c:pt idx="14760">
                  <c:v>7482504.5062419344</c:v>
                </c:pt>
                <c:pt idx="14761">
                  <c:v>7483269.7444219105</c:v>
                </c:pt>
                <c:pt idx="14762">
                  <c:v>7482045.1517123757</c:v>
                </c:pt>
                <c:pt idx="14763">
                  <c:v>7483065.7784153381</c:v>
                </c:pt>
                <c:pt idx="14764">
                  <c:v>7482147.2487734528</c:v>
                </c:pt>
                <c:pt idx="14765">
                  <c:v>7482249.3396268887</c:v>
                </c:pt>
                <c:pt idx="14766">
                  <c:v>7482708.058209884</c:v>
                </c:pt>
                <c:pt idx="14767">
                  <c:v>7482861.6446931493</c:v>
                </c:pt>
                <c:pt idx="14768">
                  <c:v>7482657.5218605166</c:v>
                </c:pt>
                <c:pt idx="14769">
                  <c:v>7483320.7563823201</c:v>
                </c:pt>
                <c:pt idx="14770">
                  <c:v>7482657.0628910596</c:v>
                </c:pt>
                <c:pt idx="14771">
                  <c:v>7482402.3828915488</c:v>
                </c:pt>
                <c:pt idx="14772">
                  <c:v>7482198.1780550173</c:v>
                </c:pt>
                <c:pt idx="14773">
                  <c:v>7482402.298245878</c:v>
                </c:pt>
                <c:pt idx="14774">
                  <c:v>7482504.0789277824</c:v>
                </c:pt>
                <c:pt idx="14775">
                  <c:v>7483167.7493123766</c:v>
                </c:pt>
                <c:pt idx="14776">
                  <c:v>7482606.3937786929</c:v>
                </c:pt>
                <c:pt idx="14777">
                  <c:v>7483116.6823648037</c:v>
                </c:pt>
                <c:pt idx="14778">
                  <c:v>7482861.5693214377</c:v>
                </c:pt>
                <c:pt idx="14779">
                  <c:v>7482351.1041037347</c:v>
                </c:pt>
                <c:pt idx="14780">
                  <c:v>7483218.7666050633</c:v>
                </c:pt>
                <c:pt idx="14781">
                  <c:v>7482861.5332697928</c:v>
                </c:pt>
                <c:pt idx="14782">
                  <c:v>7483422.6376400795</c:v>
                </c:pt>
                <c:pt idx="14783">
                  <c:v>7482657.4190669712</c:v>
                </c:pt>
                <c:pt idx="14784">
                  <c:v>7483269.7522297287</c:v>
                </c:pt>
                <c:pt idx="14785">
                  <c:v>7482402.2240990018</c:v>
                </c:pt>
                <c:pt idx="14786">
                  <c:v>7483218.7438378753</c:v>
                </c:pt>
                <c:pt idx="14787">
                  <c:v>7482351.136019933</c:v>
                </c:pt>
                <c:pt idx="14788">
                  <c:v>7482453.2326411949</c:v>
                </c:pt>
                <c:pt idx="14789">
                  <c:v>7482300.1551681245</c:v>
                </c:pt>
                <c:pt idx="14790">
                  <c:v>7483218.7236794401</c:v>
                </c:pt>
                <c:pt idx="14791">
                  <c:v>7483269.7657703692</c:v>
                </c:pt>
                <c:pt idx="14792">
                  <c:v>7482504.243816792</c:v>
                </c:pt>
                <c:pt idx="14793">
                  <c:v>7482351.2006115774</c:v>
                </c:pt>
                <c:pt idx="14794">
                  <c:v>7483269.7716622297</c:v>
                </c:pt>
                <c:pt idx="14795">
                  <c:v>7482708.0582092423</c:v>
                </c:pt>
                <c:pt idx="14796">
                  <c:v>7483269.7691840678</c:v>
                </c:pt>
                <c:pt idx="14797">
                  <c:v>7482555.3620592467</c:v>
                </c:pt>
                <c:pt idx="14798">
                  <c:v>7483014.5834394982</c:v>
                </c:pt>
                <c:pt idx="14799">
                  <c:v>7482351.1864742339</c:v>
                </c:pt>
                <c:pt idx="14800">
                  <c:v>7483524.5870743673</c:v>
                </c:pt>
                <c:pt idx="14801">
                  <c:v>7483065.6480050217</c:v>
                </c:pt>
                <c:pt idx="14802">
                  <c:v>7482606.0676868632</c:v>
                </c:pt>
                <c:pt idx="14803">
                  <c:v>7482504.2834732849</c:v>
                </c:pt>
                <c:pt idx="14804">
                  <c:v>7483473.6078112889</c:v>
                </c:pt>
                <c:pt idx="14805">
                  <c:v>7482351.1202181792</c:v>
                </c:pt>
                <c:pt idx="14806">
                  <c:v>7483116.7048645206</c:v>
                </c:pt>
                <c:pt idx="14807">
                  <c:v>7483473.6272774981</c:v>
                </c:pt>
                <c:pt idx="14808">
                  <c:v>7482402.1064242618</c:v>
                </c:pt>
                <c:pt idx="14809">
                  <c:v>7482708.0584081542</c:v>
                </c:pt>
                <c:pt idx="14810">
                  <c:v>7483116.7804373</c:v>
                </c:pt>
                <c:pt idx="14811">
                  <c:v>7482708.0584665509</c:v>
                </c:pt>
                <c:pt idx="14812">
                  <c:v>7482351.1719105663</c:v>
                </c:pt>
                <c:pt idx="14813">
                  <c:v>7483269.783710259</c:v>
                </c:pt>
                <c:pt idx="14814">
                  <c:v>7482402.0908647217</c:v>
                </c:pt>
                <c:pt idx="14815">
                  <c:v>7483167.7955155391</c:v>
                </c:pt>
                <c:pt idx="14816">
                  <c:v>7482555.3867057115</c:v>
                </c:pt>
                <c:pt idx="14817">
                  <c:v>7482555.4478031574</c:v>
                </c:pt>
                <c:pt idx="14818">
                  <c:v>7482555.4172248691</c:v>
                </c:pt>
                <c:pt idx="14819">
                  <c:v>7483065.7894777134</c:v>
                </c:pt>
                <c:pt idx="14820">
                  <c:v>7482300.2147274856</c:v>
                </c:pt>
                <c:pt idx="14821">
                  <c:v>7482249.2819110407</c:v>
                </c:pt>
                <c:pt idx="14822">
                  <c:v>7482555.5110150846</c:v>
                </c:pt>
                <c:pt idx="14823">
                  <c:v>7482555.0723963361</c:v>
                </c:pt>
                <c:pt idx="14824">
                  <c:v>7482810.790859147</c:v>
                </c:pt>
                <c:pt idx="14825">
                  <c:v>7482861.7949320376</c:v>
                </c:pt>
                <c:pt idx="14826">
                  <c:v>7482555.5798000665</c:v>
                </c:pt>
                <c:pt idx="14827">
                  <c:v>7483218.6441082368</c:v>
                </c:pt>
                <c:pt idx="14828">
                  <c:v>7482096.2058769055</c:v>
                </c:pt>
                <c:pt idx="14829">
                  <c:v>7482912.8055363698</c:v>
                </c:pt>
                <c:pt idx="14830">
                  <c:v>7482045.2232191106</c:v>
                </c:pt>
                <c:pt idx="14831">
                  <c:v>7483116.69271491</c:v>
                </c:pt>
                <c:pt idx="14832">
                  <c:v>7482198.3586481195</c:v>
                </c:pt>
                <c:pt idx="14833">
                  <c:v>7482045.1373896031</c:v>
                </c:pt>
                <c:pt idx="14834">
                  <c:v>7482606.0674671223</c:v>
                </c:pt>
                <c:pt idx="14835">
                  <c:v>7482045.145904066</c:v>
                </c:pt>
                <c:pt idx="14836">
                  <c:v>7482912.8030890813</c:v>
                </c:pt>
                <c:pt idx="14837">
                  <c:v>7482096.3408592418</c:v>
                </c:pt>
                <c:pt idx="14838">
                  <c:v>7482810.8181294734</c:v>
                </c:pt>
                <c:pt idx="14839">
                  <c:v>7481943.181948754</c:v>
                </c:pt>
                <c:pt idx="14840">
                  <c:v>7482198.5081791077</c:v>
                </c:pt>
                <c:pt idx="14841">
                  <c:v>7482759.8250727467</c:v>
                </c:pt>
                <c:pt idx="14842">
                  <c:v>7481892.2109453082</c:v>
                </c:pt>
                <c:pt idx="14843">
                  <c:v>7481943.2881864728</c:v>
                </c:pt>
                <c:pt idx="14844">
                  <c:v>7481943.1381805688</c:v>
                </c:pt>
                <c:pt idx="14845">
                  <c:v>7481892.1982164951</c:v>
                </c:pt>
                <c:pt idx="14846">
                  <c:v>7482402.6272749659</c:v>
                </c:pt>
                <c:pt idx="14847">
                  <c:v>7482912.7373821829</c:v>
                </c:pt>
                <c:pt idx="14848">
                  <c:v>7481943.3539103847</c:v>
                </c:pt>
                <c:pt idx="14849">
                  <c:v>7481790.1819046009</c:v>
                </c:pt>
                <c:pt idx="14850">
                  <c:v>7482249.5706889918</c:v>
                </c:pt>
                <c:pt idx="14851">
                  <c:v>7482453.7553611333</c:v>
                </c:pt>
                <c:pt idx="14852">
                  <c:v>7481943.1289592199</c:v>
                </c:pt>
                <c:pt idx="14853">
                  <c:v>7482912.6839425545</c:v>
                </c:pt>
                <c:pt idx="14854">
                  <c:v>7482759.8188955523</c:v>
                </c:pt>
                <c:pt idx="14855">
                  <c:v>7482045.1185412081</c:v>
                </c:pt>
                <c:pt idx="14856">
                  <c:v>7482096.113843401</c:v>
                </c:pt>
                <c:pt idx="14857">
                  <c:v>7482810.7810026649</c:v>
                </c:pt>
                <c:pt idx="14858">
                  <c:v>7482045.490281635</c:v>
                </c:pt>
                <c:pt idx="14859">
                  <c:v>7482504.809579365</c:v>
                </c:pt>
                <c:pt idx="14860">
                  <c:v>7481994.464098664</c:v>
                </c:pt>
                <c:pt idx="14861">
                  <c:v>7483065.6465039989</c:v>
                </c:pt>
                <c:pt idx="14862">
                  <c:v>7481688.265800708</c:v>
                </c:pt>
                <c:pt idx="14863">
                  <c:v>7482147.1093535898</c:v>
                </c:pt>
                <c:pt idx="14864">
                  <c:v>7482351.7023941334</c:v>
                </c:pt>
                <c:pt idx="14865">
                  <c:v>7482147.1092456048</c:v>
                </c:pt>
                <c:pt idx="14866">
                  <c:v>7482300.6728483802</c:v>
                </c:pt>
                <c:pt idx="14867">
                  <c:v>7481790.1465867953</c:v>
                </c:pt>
                <c:pt idx="14868">
                  <c:v>7482198.5758346673</c:v>
                </c:pt>
                <c:pt idx="14869">
                  <c:v>7481637.2829823755</c:v>
                </c:pt>
                <c:pt idx="14870">
                  <c:v>7482249.6063476056</c:v>
                </c:pt>
                <c:pt idx="14871">
                  <c:v>7482147.5460441792</c:v>
                </c:pt>
                <c:pt idx="14872">
                  <c:v>7482096.113882008</c:v>
                </c:pt>
                <c:pt idx="14873">
                  <c:v>7481892.410374552</c:v>
                </c:pt>
                <c:pt idx="14874">
                  <c:v>7481739.2853710763</c:v>
                </c:pt>
                <c:pt idx="14875">
                  <c:v>7481841.3852340085</c:v>
                </c:pt>
                <c:pt idx="14876">
                  <c:v>7481892.4401107719</c:v>
                </c:pt>
                <c:pt idx="14877">
                  <c:v>7482402.7295354996</c:v>
                </c:pt>
                <c:pt idx="14878">
                  <c:v>7481790.337393594</c:v>
                </c:pt>
                <c:pt idx="14879">
                  <c:v>7482096.1139708152</c:v>
                </c:pt>
                <c:pt idx="14880">
                  <c:v>7482504.7736075614</c:v>
                </c:pt>
                <c:pt idx="14881">
                  <c:v>7482708.8067711778</c:v>
                </c:pt>
                <c:pt idx="14882">
                  <c:v>7481790.3131767008</c:v>
                </c:pt>
                <c:pt idx="14883">
                  <c:v>7483116.6496716226</c:v>
                </c:pt>
                <c:pt idx="14884">
                  <c:v>7482963.7193757696</c:v>
                </c:pt>
                <c:pt idx="14885">
                  <c:v>7482861.7867830675</c:v>
                </c:pt>
                <c:pt idx="14886">
                  <c:v>7482555.7887943154</c:v>
                </c:pt>
                <c:pt idx="14887">
                  <c:v>7481994.1230872683</c:v>
                </c:pt>
                <c:pt idx="14888">
                  <c:v>7483014.6884909878</c:v>
                </c:pt>
                <c:pt idx="14889">
                  <c:v>7481637.2181833675</c:v>
                </c:pt>
                <c:pt idx="14890">
                  <c:v>7482657.8000582419</c:v>
                </c:pt>
                <c:pt idx="14891">
                  <c:v>7482861.7987789735</c:v>
                </c:pt>
                <c:pt idx="14892">
                  <c:v>7481790.2620236762</c:v>
                </c:pt>
                <c:pt idx="14893">
                  <c:v>7481739.1736995308</c:v>
                </c:pt>
                <c:pt idx="14894">
                  <c:v>7482963.7558258194</c:v>
                </c:pt>
                <c:pt idx="14895">
                  <c:v>7482759.7959230291</c:v>
                </c:pt>
                <c:pt idx="14896">
                  <c:v>7482453.6176185971</c:v>
                </c:pt>
                <c:pt idx="14897">
                  <c:v>7482708.7734112199</c:v>
                </c:pt>
                <c:pt idx="14898">
                  <c:v>7483218.641169278</c:v>
                </c:pt>
                <c:pt idx="14899">
                  <c:v>7481943.3381271595</c:v>
                </c:pt>
                <c:pt idx="14900">
                  <c:v>7482759.7826789562</c:v>
                </c:pt>
                <c:pt idx="14901">
                  <c:v>7482300.4862976782</c:v>
                </c:pt>
                <c:pt idx="14902">
                  <c:v>7481841.1564847026</c:v>
                </c:pt>
                <c:pt idx="14903">
                  <c:v>7481892.2625120692</c:v>
                </c:pt>
                <c:pt idx="14904">
                  <c:v>7482402.0859761406</c:v>
                </c:pt>
                <c:pt idx="14905">
                  <c:v>7482096.1139913518</c:v>
                </c:pt>
                <c:pt idx="14906">
                  <c:v>7481943.2722251173</c:v>
                </c:pt>
                <c:pt idx="14907">
                  <c:v>7482861.7904655747</c:v>
                </c:pt>
                <c:pt idx="14908">
                  <c:v>7483116.6680351989</c:v>
                </c:pt>
                <c:pt idx="14909">
                  <c:v>7481892.2264394481</c:v>
                </c:pt>
                <c:pt idx="14910">
                  <c:v>7482606.6684815269</c:v>
                </c:pt>
                <c:pt idx="14911">
                  <c:v>7482147.1107068602</c:v>
                </c:pt>
                <c:pt idx="14912">
                  <c:v>7482045.351011117</c:v>
                </c:pt>
                <c:pt idx="14913">
                  <c:v>7482351.090806324</c:v>
                </c:pt>
                <c:pt idx="14914">
                  <c:v>7481943.1796748778</c:v>
                </c:pt>
                <c:pt idx="14915">
                  <c:v>7483065.7489798758</c:v>
                </c:pt>
                <c:pt idx="14916">
                  <c:v>7482657.6953660343</c:v>
                </c:pt>
                <c:pt idx="14917">
                  <c:v>7482606.63039451</c:v>
                </c:pt>
                <c:pt idx="14918">
                  <c:v>7482096.125027461</c:v>
                </c:pt>
                <c:pt idx="14919">
                  <c:v>7481892.216124123</c:v>
                </c:pt>
                <c:pt idx="14920">
                  <c:v>7482453.5338074053</c:v>
                </c:pt>
                <c:pt idx="14921">
                  <c:v>7482912.7973739514</c:v>
                </c:pt>
                <c:pt idx="14922">
                  <c:v>7481994.162844467</c:v>
                </c:pt>
                <c:pt idx="14923">
                  <c:v>7481943.2011018312</c:v>
                </c:pt>
                <c:pt idx="14924">
                  <c:v>7482657.7234666795</c:v>
                </c:pt>
                <c:pt idx="14925">
                  <c:v>7482555.0720883105</c:v>
                </c:pt>
                <c:pt idx="14926">
                  <c:v>7482657.7501867209</c:v>
                </c:pt>
                <c:pt idx="14927">
                  <c:v>7481994.2293131109</c:v>
                </c:pt>
                <c:pt idx="14928">
                  <c:v>7482096.2956423108</c:v>
                </c:pt>
                <c:pt idx="14929">
                  <c:v>7482300.1006542575</c:v>
                </c:pt>
                <c:pt idx="14930">
                  <c:v>7482045.2800736781</c:v>
                </c:pt>
                <c:pt idx="14931">
                  <c:v>7482810.7877757614</c:v>
                </c:pt>
                <c:pt idx="14932">
                  <c:v>7482351.5049082702</c:v>
                </c:pt>
                <c:pt idx="14933">
                  <c:v>7482504.0767230373</c:v>
                </c:pt>
                <c:pt idx="14934">
                  <c:v>7481994.1973711699</c:v>
                </c:pt>
                <c:pt idx="14935">
                  <c:v>7482300.4754847921</c:v>
                </c:pt>
                <c:pt idx="14936">
                  <c:v>7482453.5662314817</c:v>
                </c:pt>
                <c:pt idx="14937">
                  <c:v>7482147.3966272781</c:v>
                </c:pt>
                <c:pt idx="14938">
                  <c:v>7483065.714548259</c:v>
                </c:pt>
                <c:pt idx="14939">
                  <c:v>7482759.7961410657</c:v>
                </c:pt>
                <c:pt idx="14940">
                  <c:v>7482912.7834445592</c:v>
                </c:pt>
                <c:pt idx="14941">
                  <c:v>7482147.3676193431</c:v>
                </c:pt>
                <c:pt idx="14942">
                  <c:v>7482198.4526190124</c:v>
                </c:pt>
                <c:pt idx="14943">
                  <c:v>7482555.6286105281</c:v>
                </c:pt>
                <c:pt idx="14944">
                  <c:v>7482249.1054480467</c:v>
                </c:pt>
                <c:pt idx="14945">
                  <c:v>7482096.1548513593</c:v>
                </c:pt>
                <c:pt idx="14946">
                  <c:v>7483065.6705326866</c:v>
                </c:pt>
                <c:pt idx="14947">
                  <c:v>7482708.8042191267</c:v>
                </c:pt>
                <c:pt idx="14948">
                  <c:v>7482453.5999946408</c:v>
                </c:pt>
                <c:pt idx="14949">
                  <c:v>7482759.8104088195</c:v>
                </c:pt>
                <c:pt idx="14950">
                  <c:v>7482147.1298956051</c:v>
                </c:pt>
                <c:pt idx="14951">
                  <c:v>7482963.7000373127</c:v>
                </c:pt>
                <c:pt idx="14952">
                  <c:v>7482096.2238433845</c:v>
                </c:pt>
                <c:pt idx="14953">
                  <c:v>7482759.8082334669</c:v>
                </c:pt>
                <c:pt idx="14954">
                  <c:v>7482504.8021606244</c:v>
                </c:pt>
                <c:pt idx="14955">
                  <c:v>7482096.4351637354</c:v>
                </c:pt>
                <c:pt idx="14956">
                  <c:v>7482402.6746317977</c:v>
                </c:pt>
                <c:pt idx="14957">
                  <c:v>7482096.2404021081</c:v>
                </c:pt>
                <c:pt idx="14958">
                  <c:v>7482198.1347288508</c:v>
                </c:pt>
                <c:pt idx="14959">
                  <c:v>7482096.328218719</c:v>
                </c:pt>
                <c:pt idx="14960">
                  <c:v>7482861.6929071294</c:v>
                </c:pt>
                <c:pt idx="14961">
                  <c:v>7483014.6732542058</c:v>
                </c:pt>
                <c:pt idx="14962">
                  <c:v>7482555.0722461278</c:v>
                </c:pt>
                <c:pt idx="14963">
                  <c:v>7482096.3093879065</c:v>
                </c:pt>
                <c:pt idx="14964">
                  <c:v>7482249.1125289397</c:v>
                </c:pt>
                <c:pt idx="14965">
                  <c:v>7482708.0582832685</c:v>
                </c:pt>
                <c:pt idx="14966">
                  <c:v>7482045.261664913</c:v>
                </c:pt>
                <c:pt idx="14967">
                  <c:v>7482300.7469665892</c:v>
                </c:pt>
                <c:pt idx="14968">
                  <c:v>7482657.0629725438</c:v>
                </c:pt>
                <c:pt idx="14969">
                  <c:v>7482096.1722681085</c:v>
                </c:pt>
                <c:pt idx="14970">
                  <c:v>7482351.7135828761</c:v>
                </c:pt>
                <c:pt idx="14971">
                  <c:v>7482300.7736199442</c:v>
                </c:pt>
                <c:pt idx="14972">
                  <c:v>7482402.0879769996</c:v>
                </c:pt>
                <c:pt idx="14973">
                  <c:v>7482657.790943671</c:v>
                </c:pt>
                <c:pt idx="14974">
                  <c:v>7482096.1847320115</c:v>
                </c:pt>
                <c:pt idx="14975">
                  <c:v>7482147.2063079216</c:v>
                </c:pt>
                <c:pt idx="14976">
                  <c:v>7482402.8021648973</c:v>
                </c:pt>
                <c:pt idx="14977">
                  <c:v>7482453.0817287955</c:v>
                </c:pt>
                <c:pt idx="14978">
                  <c:v>7482096.4520041728</c:v>
                </c:pt>
                <c:pt idx="14979">
                  <c:v>7482045.3021059483</c:v>
                </c:pt>
                <c:pt idx="14980">
                  <c:v>7482045.2834290238</c:v>
                </c:pt>
                <c:pt idx="14981">
                  <c:v>7482147.2191628087</c:v>
                </c:pt>
                <c:pt idx="14982">
                  <c:v>7482555.0722183557</c:v>
                </c:pt>
                <c:pt idx="14983">
                  <c:v>7482810.7442186279</c:v>
                </c:pt>
                <c:pt idx="14984">
                  <c:v>7482657.8019116893</c:v>
                </c:pt>
                <c:pt idx="14985">
                  <c:v>7483014.6662345426</c:v>
                </c:pt>
                <c:pt idx="14986">
                  <c:v>7482606.7781841168</c:v>
                </c:pt>
                <c:pt idx="14987">
                  <c:v>7482555.5448988806</c:v>
                </c:pt>
                <c:pt idx="14988">
                  <c:v>7482555.5116927195</c:v>
                </c:pt>
                <c:pt idx="14989">
                  <c:v>7482453.0835255263</c:v>
                </c:pt>
                <c:pt idx="14990">
                  <c:v>7482708.7929498544</c:v>
                </c:pt>
                <c:pt idx="14991">
                  <c:v>7482912.0397299519</c:v>
                </c:pt>
                <c:pt idx="14992">
                  <c:v>7482861.0444693044</c:v>
                </c:pt>
                <c:pt idx="14993">
                  <c:v>7482351.3514433466</c:v>
                </c:pt>
                <c:pt idx="14994">
                  <c:v>7482351.2158446498</c:v>
                </c:pt>
                <c:pt idx="14995">
                  <c:v>7482300.1813996946</c:v>
                </c:pt>
                <c:pt idx="14996">
                  <c:v>7482351.1139191715</c:v>
                </c:pt>
                <c:pt idx="14997">
                  <c:v>7483065.7617856357</c:v>
                </c:pt>
                <c:pt idx="14998">
                  <c:v>7482912.6916669486</c:v>
                </c:pt>
                <c:pt idx="14999">
                  <c:v>7482759.4683172815</c:v>
                </c:pt>
                <c:pt idx="15000">
                  <c:v>7482555.2593452064</c:v>
                </c:pt>
                <c:pt idx="15001">
                  <c:v>7482555.2236462347</c:v>
                </c:pt>
                <c:pt idx="15002">
                  <c:v>7483065.7658761693</c:v>
                </c:pt>
                <c:pt idx="15003">
                  <c:v>7482708.3797499565</c:v>
                </c:pt>
                <c:pt idx="15004">
                  <c:v>7483014.7138131214</c:v>
                </c:pt>
                <c:pt idx="15005">
                  <c:v>7482708.3490906693</c:v>
                </c:pt>
                <c:pt idx="15006">
                  <c:v>7482810.4336626362</c:v>
                </c:pt>
                <c:pt idx="15007">
                  <c:v>7483218.7566383099</c:v>
                </c:pt>
                <c:pt idx="15008">
                  <c:v>7482861.0443375651</c:v>
                </c:pt>
                <c:pt idx="15009">
                  <c:v>7482555.1821469963</c:v>
                </c:pt>
                <c:pt idx="15010">
                  <c:v>7483218.7226384021</c:v>
                </c:pt>
                <c:pt idx="15011">
                  <c:v>7482555.1693440555</c:v>
                </c:pt>
                <c:pt idx="15012">
                  <c:v>7483167.6468666354</c:v>
                </c:pt>
                <c:pt idx="15013">
                  <c:v>7483065.5510447305</c:v>
                </c:pt>
                <c:pt idx="15014">
                  <c:v>7482810.2570745917</c:v>
                </c:pt>
                <c:pt idx="15015">
                  <c:v>7482810.3707765713</c:v>
                </c:pt>
                <c:pt idx="15016">
                  <c:v>7483167.57906482</c:v>
                </c:pt>
                <c:pt idx="15017">
                  <c:v>7482861.3043198744</c:v>
                </c:pt>
                <c:pt idx="15018">
                  <c:v>7483473.7437937958</c:v>
                </c:pt>
                <c:pt idx="15019">
                  <c:v>7483116.4413136113</c:v>
                </c:pt>
                <c:pt idx="15020">
                  <c:v>7483575.7081463085</c:v>
                </c:pt>
                <c:pt idx="15021">
                  <c:v>7482963.2662926158</c:v>
                </c:pt>
                <c:pt idx="15022">
                  <c:v>7482912.0460623614</c:v>
                </c:pt>
                <c:pt idx="15023">
                  <c:v>7483167.4025799055</c:v>
                </c:pt>
                <c:pt idx="15024">
                  <c:v>7483677.7300302014</c:v>
                </c:pt>
                <c:pt idx="15025">
                  <c:v>7483524.5878444724</c:v>
                </c:pt>
                <c:pt idx="15026">
                  <c:v>7483830.6316105332</c:v>
                </c:pt>
                <c:pt idx="15027">
                  <c:v>7483320.0029002316</c:v>
                </c:pt>
                <c:pt idx="15028">
                  <c:v>7482861.1765975533</c:v>
                </c:pt>
                <c:pt idx="15029">
                  <c:v>7483422.4854070032</c:v>
                </c:pt>
                <c:pt idx="15030">
                  <c:v>7483728.7293467829</c:v>
                </c:pt>
                <c:pt idx="15031">
                  <c:v>7483932.6107427459</c:v>
                </c:pt>
                <c:pt idx="15032">
                  <c:v>7483065.0262304889</c:v>
                </c:pt>
                <c:pt idx="15033">
                  <c:v>7483932.6045986759</c:v>
                </c:pt>
                <c:pt idx="15034">
                  <c:v>7483728.7107311245</c:v>
                </c:pt>
                <c:pt idx="15035">
                  <c:v>7482963.0478316508</c:v>
                </c:pt>
                <c:pt idx="15036">
                  <c:v>7482810.1176246693</c:v>
                </c:pt>
                <c:pt idx="15037">
                  <c:v>7482861.0751367025</c:v>
                </c:pt>
                <c:pt idx="15038">
                  <c:v>7482810.1061422108</c:v>
                </c:pt>
                <c:pt idx="15039">
                  <c:v>7483524.5484184073</c:v>
                </c:pt>
                <c:pt idx="15040">
                  <c:v>7483014.1885420252</c:v>
                </c:pt>
                <c:pt idx="15041">
                  <c:v>7482861.0879919194</c:v>
                </c:pt>
                <c:pt idx="15042">
                  <c:v>7483269.0074339928</c:v>
                </c:pt>
                <c:pt idx="15043">
                  <c:v>7483065.0319630699</c:v>
                </c:pt>
                <c:pt idx="15044">
                  <c:v>7484136.596418458</c:v>
                </c:pt>
                <c:pt idx="15045">
                  <c:v>7483014.0430685673</c:v>
                </c:pt>
                <c:pt idx="15046">
                  <c:v>7483728.6319238795</c:v>
                </c:pt>
                <c:pt idx="15047">
                  <c:v>7483881.720252512</c:v>
                </c:pt>
                <c:pt idx="15048">
                  <c:v>7483421.9936897419</c:v>
                </c:pt>
                <c:pt idx="15049">
                  <c:v>7484187.5945123127</c:v>
                </c:pt>
                <c:pt idx="15050">
                  <c:v>7482810.1288786316</c:v>
                </c:pt>
                <c:pt idx="15051">
                  <c:v>7484085.6246749135</c:v>
                </c:pt>
                <c:pt idx="15052">
                  <c:v>7483116.3592178393</c:v>
                </c:pt>
                <c:pt idx="15053">
                  <c:v>7483524.5711390888</c:v>
                </c:pt>
                <c:pt idx="15054">
                  <c:v>7484238.5968216574</c:v>
                </c:pt>
                <c:pt idx="15055">
                  <c:v>7483983.7085632291</c:v>
                </c:pt>
                <c:pt idx="15056">
                  <c:v>7482810.1523688845</c:v>
                </c:pt>
                <c:pt idx="15057">
                  <c:v>7483065.0278868675</c:v>
                </c:pt>
                <c:pt idx="15058">
                  <c:v>7482810.1649925131</c:v>
                </c:pt>
                <c:pt idx="15059">
                  <c:v>7483830.72120596</c:v>
                </c:pt>
                <c:pt idx="15060">
                  <c:v>7483269.438762472</c:v>
                </c:pt>
                <c:pt idx="15061">
                  <c:v>7483677.713457007</c:v>
                </c:pt>
                <c:pt idx="15062">
                  <c:v>7482861.3159563132</c:v>
                </c:pt>
                <c:pt idx="15063">
                  <c:v>7484085.6076156013</c:v>
                </c:pt>
                <c:pt idx="15064">
                  <c:v>7482759.0851618191</c:v>
                </c:pt>
                <c:pt idx="15065">
                  <c:v>7483167.0167841315</c:v>
                </c:pt>
                <c:pt idx="15066">
                  <c:v>7483524.7006204706</c:v>
                </c:pt>
                <c:pt idx="15067">
                  <c:v>7483167.0167889362</c:v>
                </c:pt>
                <c:pt idx="15068">
                  <c:v>7483575.7165902769</c:v>
                </c:pt>
                <c:pt idx="15069">
                  <c:v>7483626.7172319768</c:v>
                </c:pt>
                <c:pt idx="15070">
                  <c:v>7482657.1336700013</c:v>
                </c:pt>
                <c:pt idx="15071">
                  <c:v>7482606.2248080457</c:v>
                </c:pt>
                <c:pt idx="15072">
                  <c:v>7482657.1227069162</c:v>
                </c:pt>
                <c:pt idx="15073">
                  <c:v>7483473.7086793566</c:v>
                </c:pt>
                <c:pt idx="15074">
                  <c:v>7483218.5999000082</c:v>
                </c:pt>
                <c:pt idx="15075">
                  <c:v>7483626.7254446866</c:v>
                </c:pt>
                <c:pt idx="15076">
                  <c:v>7483269.6541220602</c:v>
                </c:pt>
                <c:pt idx="15077">
                  <c:v>7483779.669197686</c:v>
                </c:pt>
                <c:pt idx="15078">
                  <c:v>7482555.313465382</c:v>
                </c:pt>
                <c:pt idx="15079">
                  <c:v>7482912.5149536273</c:v>
                </c:pt>
                <c:pt idx="15080">
                  <c:v>7482657.0867586071</c:v>
                </c:pt>
                <c:pt idx="15081">
                  <c:v>7482861.0448187487</c:v>
                </c:pt>
                <c:pt idx="15082">
                  <c:v>7482606.3608241929</c:v>
                </c:pt>
                <c:pt idx="15083">
                  <c:v>7483116.0212695403</c:v>
                </c:pt>
                <c:pt idx="15084">
                  <c:v>7482555.2918881131</c:v>
                </c:pt>
                <c:pt idx="15085">
                  <c:v>7483473.7177777002</c:v>
                </c:pt>
                <c:pt idx="15086">
                  <c:v>7482402.1874159137</c:v>
                </c:pt>
                <c:pt idx="15087">
                  <c:v>7482504.1257150164</c:v>
                </c:pt>
                <c:pt idx="15088">
                  <c:v>7482402.2364394283</c:v>
                </c:pt>
                <c:pt idx="15089">
                  <c:v>7483065.6702638781</c:v>
                </c:pt>
                <c:pt idx="15090">
                  <c:v>7483677.6286355378</c:v>
                </c:pt>
                <c:pt idx="15091">
                  <c:v>7482402.2268169103</c:v>
                </c:pt>
                <c:pt idx="15092">
                  <c:v>7483524.6357197436</c:v>
                </c:pt>
                <c:pt idx="15093">
                  <c:v>7482300.1602087365</c:v>
                </c:pt>
                <c:pt idx="15094">
                  <c:v>7482351.3607267663</c:v>
                </c:pt>
                <c:pt idx="15095">
                  <c:v>7482504.0912095523</c:v>
                </c:pt>
                <c:pt idx="15096">
                  <c:v>7482555.0744884079</c:v>
                </c:pt>
                <c:pt idx="15097">
                  <c:v>7482453.1062538726</c:v>
                </c:pt>
                <c:pt idx="15098">
                  <c:v>7482402.2903928785</c:v>
                </c:pt>
                <c:pt idx="15099">
                  <c:v>7482708.4578218143</c:v>
                </c:pt>
                <c:pt idx="15100">
                  <c:v>7483371.7061865972</c:v>
                </c:pt>
                <c:pt idx="15101">
                  <c:v>7482708.4302903414</c:v>
                </c:pt>
                <c:pt idx="15102">
                  <c:v>7483218.6962827975</c:v>
                </c:pt>
                <c:pt idx="15103">
                  <c:v>7482453.2259537578</c:v>
                </c:pt>
                <c:pt idx="15104">
                  <c:v>7483422.6833305759</c:v>
                </c:pt>
                <c:pt idx="15105">
                  <c:v>7482351.2092302563</c:v>
                </c:pt>
                <c:pt idx="15106">
                  <c:v>7482453.2699550185</c:v>
                </c:pt>
                <c:pt idx="15107">
                  <c:v>7482912.039730574</c:v>
                </c:pt>
                <c:pt idx="15108">
                  <c:v>7482861.044479344</c:v>
                </c:pt>
                <c:pt idx="15109">
                  <c:v>7483014.6280574519</c:v>
                </c:pt>
                <c:pt idx="15110">
                  <c:v>7482402.1784455134</c:v>
                </c:pt>
                <c:pt idx="15111">
                  <c:v>7483575.6231831675</c:v>
                </c:pt>
                <c:pt idx="15112">
                  <c:v>7482555.3956750538</c:v>
                </c:pt>
                <c:pt idx="15113">
                  <c:v>7482351.1401892202</c:v>
                </c:pt>
                <c:pt idx="15114">
                  <c:v>7483014.6023481442</c:v>
                </c:pt>
                <c:pt idx="15115">
                  <c:v>7482861.4733984163</c:v>
                </c:pt>
                <c:pt idx="15116">
                  <c:v>7483218.6725983918</c:v>
                </c:pt>
                <c:pt idx="15117">
                  <c:v>7482402.1911433544</c:v>
                </c:pt>
                <c:pt idx="15118">
                  <c:v>7482912.4978686664</c:v>
                </c:pt>
                <c:pt idx="15119">
                  <c:v>7482402.2585644294</c:v>
                </c:pt>
                <c:pt idx="15120">
                  <c:v>7482453.2392521594</c:v>
                </c:pt>
                <c:pt idx="15121">
                  <c:v>7483677.6038265778</c:v>
                </c:pt>
                <c:pt idx="15122">
                  <c:v>7483524.6405429719</c:v>
                </c:pt>
                <c:pt idx="15123">
                  <c:v>7482351.1236705864</c:v>
                </c:pt>
                <c:pt idx="15124">
                  <c:v>7483728.6062821243</c:v>
                </c:pt>
                <c:pt idx="15125">
                  <c:v>7483269.6736329831</c:v>
                </c:pt>
                <c:pt idx="15126">
                  <c:v>7483422.6796823293</c:v>
                </c:pt>
                <c:pt idx="15127">
                  <c:v>7482759.0538047906</c:v>
                </c:pt>
                <c:pt idx="15128">
                  <c:v>7482810.3999676844</c:v>
                </c:pt>
                <c:pt idx="15129">
                  <c:v>7483065.5142096775</c:v>
                </c:pt>
                <c:pt idx="15130">
                  <c:v>7482606.2962666759</c:v>
                </c:pt>
                <c:pt idx="15131">
                  <c:v>7482708.0582329622</c:v>
                </c:pt>
                <c:pt idx="15132">
                  <c:v>7482759.3049615631</c:v>
                </c:pt>
                <c:pt idx="15133">
                  <c:v>7482504.0822977871</c:v>
                </c:pt>
                <c:pt idx="15134">
                  <c:v>7483575.6531143337</c:v>
                </c:pt>
                <c:pt idx="15135">
                  <c:v>7483320.6426063096</c:v>
                </c:pt>
                <c:pt idx="15136">
                  <c:v>7482402.1591778556</c:v>
                </c:pt>
                <c:pt idx="15137">
                  <c:v>7483473.6669753846</c:v>
                </c:pt>
                <c:pt idx="15138">
                  <c:v>7483830.607121517</c:v>
                </c:pt>
                <c:pt idx="15139">
                  <c:v>7483575.669485053</c:v>
                </c:pt>
                <c:pt idx="15140">
                  <c:v>7482810.049069765</c:v>
                </c:pt>
                <c:pt idx="15141">
                  <c:v>7483116.4543575803</c:v>
                </c:pt>
                <c:pt idx="15142">
                  <c:v>7482708.2409755541</c:v>
                </c:pt>
                <c:pt idx="15143">
                  <c:v>7483320.5522554051</c:v>
                </c:pt>
                <c:pt idx="15144">
                  <c:v>7482555.1944869282</c:v>
                </c:pt>
                <c:pt idx="15145">
                  <c:v>7483320.5237804344</c:v>
                </c:pt>
                <c:pt idx="15146">
                  <c:v>7482861.3399419989</c:v>
                </c:pt>
                <c:pt idx="15147">
                  <c:v>7483524.6418479215</c:v>
                </c:pt>
                <c:pt idx="15148">
                  <c:v>7482708.0583334286</c:v>
                </c:pt>
                <c:pt idx="15149">
                  <c:v>7482861.241405678</c:v>
                </c:pt>
                <c:pt idx="15150">
                  <c:v>7483371.5197520908</c:v>
                </c:pt>
                <c:pt idx="15151">
                  <c:v>7483728.6532022431</c:v>
                </c:pt>
                <c:pt idx="15152">
                  <c:v>7482657.1551520573</c:v>
                </c:pt>
                <c:pt idx="15153">
                  <c:v>7482606.0956645096</c:v>
                </c:pt>
                <c:pt idx="15154">
                  <c:v>7483728.6492565107</c:v>
                </c:pt>
                <c:pt idx="15155">
                  <c:v>7483116.0215059007</c:v>
                </c:pt>
                <c:pt idx="15156">
                  <c:v>7483677.6395673659</c:v>
                </c:pt>
                <c:pt idx="15157">
                  <c:v>7483218.0121597173</c:v>
                </c:pt>
                <c:pt idx="15158">
                  <c:v>7483575.5600078814</c:v>
                </c:pt>
                <c:pt idx="15159">
                  <c:v>7482810.0593656618</c:v>
                </c:pt>
                <c:pt idx="15160">
                  <c:v>7482861.0455986839</c:v>
                </c:pt>
                <c:pt idx="15161">
                  <c:v>7483677.5998506146</c:v>
                </c:pt>
                <c:pt idx="15162">
                  <c:v>7483371.3625302045</c:v>
                </c:pt>
                <c:pt idx="15163">
                  <c:v>7483626.5266304305</c:v>
                </c:pt>
                <c:pt idx="15164">
                  <c:v>7483014.0351657383</c:v>
                </c:pt>
                <c:pt idx="15165">
                  <c:v>7482810.1011890899</c:v>
                </c:pt>
                <c:pt idx="15166">
                  <c:v>7483320.3362541068</c:v>
                </c:pt>
                <c:pt idx="15167">
                  <c:v>7483218.2625191929</c:v>
                </c:pt>
                <c:pt idx="15168">
                  <c:v>7483371.3011799455</c:v>
                </c:pt>
                <c:pt idx="15169">
                  <c:v>7484136.5773926452</c:v>
                </c:pt>
                <c:pt idx="15170">
                  <c:v>7483574.9798183367</c:v>
                </c:pt>
                <c:pt idx="15171">
                  <c:v>7483269.2038902463</c:v>
                </c:pt>
                <c:pt idx="15172">
                  <c:v>7484187.5638209004</c:v>
                </c:pt>
                <c:pt idx="15173">
                  <c:v>7483983.626939849</c:v>
                </c:pt>
                <c:pt idx="15174">
                  <c:v>7484085.5875193477</c:v>
                </c:pt>
                <c:pt idx="15175">
                  <c:v>7483626.3629778381</c:v>
                </c:pt>
                <c:pt idx="15176">
                  <c:v>7483932.6273664767</c:v>
                </c:pt>
                <c:pt idx="15177">
                  <c:v>7484238.5546748163</c:v>
                </c:pt>
                <c:pt idx="15178">
                  <c:v>7483218.0837224359</c:v>
                </c:pt>
                <c:pt idx="15179">
                  <c:v>7483625.9754600534</c:v>
                </c:pt>
                <c:pt idx="15180">
                  <c:v>7483983.6402541613</c:v>
                </c:pt>
                <c:pt idx="15181">
                  <c:v>7484187.5602624966</c:v>
                </c:pt>
                <c:pt idx="15182">
                  <c:v>7483371.1230263757</c:v>
                </c:pt>
                <c:pt idx="15183">
                  <c:v>7483371.1356770713</c:v>
                </c:pt>
                <c:pt idx="15184">
                  <c:v>7483269.0680080466</c:v>
                </c:pt>
                <c:pt idx="15185">
                  <c:v>7483676.9707953976</c:v>
                </c:pt>
                <c:pt idx="15186">
                  <c:v>7483779.4124642536</c:v>
                </c:pt>
                <c:pt idx="15187">
                  <c:v>7484034.5706109209</c:v>
                </c:pt>
                <c:pt idx="15188">
                  <c:v>7483371.0896944217</c:v>
                </c:pt>
                <c:pt idx="15189">
                  <c:v>7483371.1003498631</c:v>
                </c:pt>
                <c:pt idx="15190">
                  <c:v>7484034.591697922</c:v>
                </c:pt>
                <c:pt idx="15191">
                  <c:v>7483473.008034627</c:v>
                </c:pt>
                <c:pt idx="15192">
                  <c:v>7484238.5750358142</c:v>
                </c:pt>
                <c:pt idx="15193">
                  <c:v>7483626.2693013484</c:v>
                </c:pt>
                <c:pt idx="15194">
                  <c:v>7483575.2186222617</c:v>
                </c:pt>
                <c:pt idx="15195">
                  <c:v>7483983.4269445734</c:v>
                </c:pt>
                <c:pt idx="15196">
                  <c:v>7484238.6157521391</c:v>
                </c:pt>
                <c:pt idx="15197">
                  <c:v>7483626.2406165218</c:v>
                </c:pt>
                <c:pt idx="15198">
                  <c:v>7483880.9522565063</c:v>
                </c:pt>
                <c:pt idx="15199">
                  <c:v>7483677.1834850553</c:v>
                </c:pt>
                <c:pt idx="15200">
                  <c:v>7484187.6265249792</c:v>
                </c:pt>
                <c:pt idx="15201">
                  <c:v>7484442.5721113747</c:v>
                </c:pt>
                <c:pt idx="15202">
                  <c:v>7484084.9339648113</c:v>
                </c:pt>
                <c:pt idx="15203">
                  <c:v>7484033.9386811526</c:v>
                </c:pt>
                <c:pt idx="15204">
                  <c:v>7483881.3372294493</c:v>
                </c:pt>
                <c:pt idx="15205">
                  <c:v>7483626.0878090523</c:v>
                </c:pt>
                <c:pt idx="15206">
                  <c:v>7483524.0230650166</c:v>
                </c:pt>
                <c:pt idx="15207">
                  <c:v>7483676.9814558048</c:v>
                </c:pt>
                <c:pt idx="15208">
                  <c:v>7484034.4579939786</c:v>
                </c:pt>
                <c:pt idx="15209">
                  <c:v>7483575.0607269844</c:v>
                </c:pt>
                <c:pt idx="15210">
                  <c:v>7484136.6067664465</c:v>
                </c:pt>
                <c:pt idx="15211">
                  <c:v>7484135.9294730639</c:v>
                </c:pt>
                <c:pt idx="15212">
                  <c:v>7483830.3111243155</c:v>
                </c:pt>
                <c:pt idx="15213">
                  <c:v>7484085.5445990888</c:v>
                </c:pt>
                <c:pt idx="15214">
                  <c:v>7483880.9573303889</c:v>
                </c:pt>
                <c:pt idx="15215">
                  <c:v>7483932.3679298116</c:v>
                </c:pt>
                <c:pt idx="15216">
                  <c:v>7483677.1227799924</c:v>
                </c:pt>
                <c:pt idx="15217">
                  <c:v>7484085.6041711606</c:v>
                </c:pt>
                <c:pt idx="15218">
                  <c:v>7483626.0458664745</c:v>
                </c:pt>
                <c:pt idx="15219">
                  <c:v>7484493.5534267724</c:v>
                </c:pt>
                <c:pt idx="15220">
                  <c:v>7484136.5404304266</c:v>
                </c:pt>
                <c:pt idx="15221">
                  <c:v>7484237.9201265434</c:v>
                </c:pt>
                <c:pt idx="15222">
                  <c:v>7484136.6173869856</c:v>
                </c:pt>
                <c:pt idx="15223">
                  <c:v>7484442.5731789498</c:v>
                </c:pt>
                <c:pt idx="15224">
                  <c:v>7483677.0304882247</c:v>
                </c:pt>
                <c:pt idx="15225">
                  <c:v>7483677.1424646229</c:v>
                </c:pt>
                <c:pt idx="15226">
                  <c:v>7484187.6237314884</c:v>
                </c:pt>
                <c:pt idx="15227">
                  <c:v>7483830.2831313219</c:v>
                </c:pt>
                <c:pt idx="15228">
                  <c:v>7483676.9971817154</c:v>
                </c:pt>
                <c:pt idx="15229">
                  <c:v>7483931.947800477</c:v>
                </c:pt>
                <c:pt idx="15230">
                  <c:v>7483626.0666082054</c:v>
                </c:pt>
                <c:pt idx="15231">
                  <c:v>7483575.0295550972</c:v>
                </c:pt>
                <c:pt idx="15232">
                  <c:v>7483676.9890338406</c:v>
                </c:pt>
                <c:pt idx="15233">
                  <c:v>7483932.4052177938</c:v>
                </c:pt>
                <c:pt idx="15234">
                  <c:v>7483626.1501964368</c:v>
                </c:pt>
                <c:pt idx="15235">
                  <c:v>7484238.5920408005</c:v>
                </c:pt>
                <c:pt idx="15236">
                  <c:v>7483727.9661107697</c:v>
                </c:pt>
                <c:pt idx="15237">
                  <c:v>7484085.612554552</c:v>
                </c:pt>
                <c:pt idx="15238">
                  <c:v>7483524.0995632298</c:v>
                </c:pt>
                <c:pt idx="15239">
                  <c:v>7483524.1415733779</c:v>
                </c:pt>
                <c:pt idx="15240">
                  <c:v>7484340.5380538376</c:v>
                </c:pt>
                <c:pt idx="15241">
                  <c:v>7483524.2600388555</c:v>
                </c:pt>
                <c:pt idx="15242">
                  <c:v>7483881.5848897742</c:v>
                </c:pt>
                <c:pt idx="15243">
                  <c:v>7483625.9762444291</c:v>
                </c:pt>
                <c:pt idx="15244">
                  <c:v>7483371.1014678869</c:v>
                </c:pt>
                <c:pt idx="15245">
                  <c:v>7483371.034362793</c:v>
                </c:pt>
                <c:pt idx="15246">
                  <c:v>7484289.5421146918</c:v>
                </c:pt>
                <c:pt idx="15247">
                  <c:v>7483932.5967708873</c:v>
                </c:pt>
                <c:pt idx="15248">
                  <c:v>7483728.4560262011</c:v>
                </c:pt>
                <c:pt idx="15249">
                  <c:v>7483983.6250642622</c:v>
                </c:pt>
                <c:pt idx="15250">
                  <c:v>7483320.1298919981</c:v>
                </c:pt>
                <c:pt idx="15251">
                  <c:v>7484187.5865791179</c:v>
                </c:pt>
                <c:pt idx="15252">
                  <c:v>7483422.3264912926</c:v>
                </c:pt>
                <c:pt idx="15253">
                  <c:v>7483320.2017382924</c:v>
                </c:pt>
                <c:pt idx="15254">
                  <c:v>7483779.5115487035</c:v>
                </c:pt>
                <c:pt idx="15255">
                  <c:v>7483983.6158339716</c:v>
                </c:pt>
                <c:pt idx="15256">
                  <c:v>7483932.6106012305</c:v>
                </c:pt>
                <c:pt idx="15257">
                  <c:v>7483218.1521573002</c:v>
                </c:pt>
                <c:pt idx="15258">
                  <c:v>7483779.53854049</c:v>
                </c:pt>
                <c:pt idx="15259">
                  <c:v>7483320.2244846653</c:v>
                </c:pt>
                <c:pt idx="15260">
                  <c:v>7483167.0243870439</c:v>
                </c:pt>
                <c:pt idx="15261">
                  <c:v>7484289.5459522232</c:v>
                </c:pt>
                <c:pt idx="15262">
                  <c:v>7484136.6102967449</c:v>
                </c:pt>
                <c:pt idx="15263">
                  <c:v>7483983.5965100108</c:v>
                </c:pt>
                <c:pt idx="15264">
                  <c:v>7483728.4493328491</c:v>
                </c:pt>
                <c:pt idx="15265">
                  <c:v>7483472.9890338155</c:v>
                </c:pt>
                <c:pt idx="15266">
                  <c:v>7483320.0031816289</c:v>
                </c:pt>
                <c:pt idx="15267">
                  <c:v>7483065.1249149181</c:v>
                </c:pt>
                <c:pt idx="15268">
                  <c:v>7483626.3934386028</c:v>
                </c:pt>
                <c:pt idx="15269">
                  <c:v>7483065.1126516806</c:v>
                </c:pt>
                <c:pt idx="15270">
                  <c:v>7483524.33946029</c:v>
                </c:pt>
                <c:pt idx="15271">
                  <c:v>7483421.9940968351</c:v>
                </c:pt>
                <c:pt idx="15272">
                  <c:v>7484340.533617245</c:v>
                </c:pt>
                <c:pt idx="15273">
                  <c:v>7483422.2891294528</c:v>
                </c:pt>
                <c:pt idx="15274">
                  <c:v>7483728.4129422521</c:v>
                </c:pt>
                <c:pt idx="15275">
                  <c:v>7483218.0145657258</c:v>
                </c:pt>
                <c:pt idx="15276">
                  <c:v>7483320.0028270073</c:v>
                </c:pt>
                <c:pt idx="15277">
                  <c:v>7483065.0890724389</c:v>
                </c:pt>
                <c:pt idx="15278">
                  <c:v>7483932.5400810223</c:v>
                </c:pt>
                <c:pt idx="15279">
                  <c:v>7483065.0566940568</c:v>
                </c:pt>
                <c:pt idx="15280">
                  <c:v>7483218.1321896203</c:v>
                </c:pt>
                <c:pt idx="15281">
                  <c:v>7483626.3570687287</c:v>
                </c:pt>
                <c:pt idx="15282">
                  <c:v>7484289.5868217107</c:v>
                </c:pt>
                <c:pt idx="15283">
                  <c:v>7483523.9851706428</c:v>
                </c:pt>
                <c:pt idx="15284">
                  <c:v>7483218.1199021442</c:v>
                </c:pt>
                <c:pt idx="15285">
                  <c:v>7484238.5769586824</c:v>
                </c:pt>
                <c:pt idx="15286">
                  <c:v>7483983.4808172854</c:v>
                </c:pt>
                <c:pt idx="15287">
                  <c:v>7484391.5692862431</c:v>
                </c:pt>
                <c:pt idx="15288">
                  <c:v>7483371.2347635729</c:v>
                </c:pt>
                <c:pt idx="15289">
                  <c:v>7483625.9754531076</c:v>
                </c:pt>
                <c:pt idx="15290">
                  <c:v>7484289.5231824555</c:v>
                </c:pt>
                <c:pt idx="15291">
                  <c:v>7483371.0688944198</c:v>
                </c:pt>
                <c:pt idx="15292">
                  <c:v>7483523.9846394639</c:v>
                </c:pt>
                <c:pt idx="15293">
                  <c:v>7483728.2514323601</c:v>
                </c:pt>
                <c:pt idx="15294">
                  <c:v>7483626.1583410185</c:v>
                </c:pt>
                <c:pt idx="15295">
                  <c:v>7483626.1806935705</c:v>
                </c:pt>
                <c:pt idx="15296">
                  <c:v>7484799.4910163861</c:v>
                </c:pt>
                <c:pt idx="15297">
                  <c:v>7483881.2936457582</c:v>
                </c:pt>
                <c:pt idx="15298">
                  <c:v>7483473.0071299765</c:v>
                </c:pt>
                <c:pt idx="15299">
                  <c:v>7484952.514913395</c:v>
                </c:pt>
                <c:pt idx="15300">
                  <c:v>7483524.0321446955</c:v>
                </c:pt>
                <c:pt idx="15301">
                  <c:v>7484391.3980333451</c:v>
                </c:pt>
                <c:pt idx="15302">
                  <c:v>7483779.1209231941</c:v>
                </c:pt>
                <c:pt idx="15303">
                  <c:v>7485003.4485174213</c:v>
                </c:pt>
                <c:pt idx="15304">
                  <c:v>7485003.4898407795</c:v>
                </c:pt>
                <c:pt idx="15305">
                  <c:v>7483575.0174463941</c:v>
                </c:pt>
                <c:pt idx="15306">
                  <c:v>7484748.5234265141</c:v>
                </c:pt>
                <c:pt idx="15307">
                  <c:v>7483779.1018956974</c:v>
                </c:pt>
                <c:pt idx="15308">
                  <c:v>7483727.977175327</c:v>
                </c:pt>
                <c:pt idx="15309">
                  <c:v>7484544.4368974287</c:v>
                </c:pt>
                <c:pt idx="15310">
                  <c:v>7485054.4513016501</c:v>
                </c:pt>
                <c:pt idx="15311">
                  <c:v>7484850.5145061547</c:v>
                </c:pt>
                <c:pt idx="15312">
                  <c:v>7484289.3393603079</c:v>
                </c:pt>
                <c:pt idx="15313">
                  <c:v>7483728.0327054616</c:v>
                </c:pt>
                <c:pt idx="15314">
                  <c:v>7484748.5115556214</c:v>
                </c:pt>
                <c:pt idx="15315">
                  <c:v>7483932.1707277922</c:v>
                </c:pt>
                <c:pt idx="15316">
                  <c:v>7485003.4799580825</c:v>
                </c:pt>
                <c:pt idx="15317">
                  <c:v>7484748.498564004</c:v>
                </c:pt>
                <c:pt idx="15318">
                  <c:v>7483931.9477528436</c:v>
                </c:pt>
                <c:pt idx="15319">
                  <c:v>7483779.0070811193</c:v>
                </c:pt>
                <c:pt idx="15320">
                  <c:v>7484697.4784266325</c:v>
                </c:pt>
                <c:pt idx="15321">
                  <c:v>7483931.9492361657</c:v>
                </c:pt>
                <c:pt idx="15322">
                  <c:v>7483881.0749554988</c:v>
                </c:pt>
                <c:pt idx="15323">
                  <c:v>7483728.002361834</c:v>
                </c:pt>
                <c:pt idx="15324">
                  <c:v>7485207.4685448278</c:v>
                </c:pt>
                <c:pt idx="15325">
                  <c:v>7483778.9719855748</c:v>
                </c:pt>
                <c:pt idx="15326">
                  <c:v>7484187.2218411872</c:v>
                </c:pt>
                <c:pt idx="15327">
                  <c:v>7485105.4317536457</c:v>
                </c:pt>
                <c:pt idx="15328">
                  <c:v>7483779.0168751562</c:v>
                </c:pt>
                <c:pt idx="15329">
                  <c:v>7484339.9109890703</c:v>
                </c:pt>
                <c:pt idx="15330">
                  <c:v>7484952.4991502101</c:v>
                </c:pt>
                <c:pt idx="15331">
                  <c:v>7485156.4363189172</c:v>
                </c:pt>
                <c:pt idx="15332">
                  <c:v>7484799.4878980797</c:v>
                </c:pt>
                <c:pt idx="15333">
                  <c:v>7484493.3330944711</c:v>
                </c:pt>
                <c:pt idx="15334">
                  <c:v>7483881.0496762441</c:v>
                </c:pt>
                <c:pt idx="15335">
                  <c:v>7484288.9162517656</c:v>
                </c:pt>
                <c:pt idx="15336">
                  <c:v>7483778.9870227445</c:v>
                </c:pt>
                <c:pt idx="15337">
                  <c:v>7484697.4427918987</c:v>
                </c:pt>
                <c:pt idx="15338">
                  <c:v>7484135.9300827868</c:v>
                </c:pt>
                <c:pt idx="15339">
                  <c:v>7484034.1775161577</c:v>
                </c:pt>
                <c:pt idx="15340">
                  <c:v>7484799.4622599352</c:v>
                </c:pt>
                <c:pt idx="15341">
                  <c:v>7483779.0462307809</c:v>
                </c:pt>
                <c:pt idx="15342">
                  <c:v>7483727.9819655586</c:v>
                </c:pt>
                <c:pt idx="15343">
                  <c:v>7484238.2591961129</c:v>
                </c:pt>
                <c:pt idx="15344">
                  <c:v>7483830.0907674609</c:v>
                </c:pt>
                <c:pt idx="15345">
                  <c:v>7485207.4829697255</c:v>
                </c:pt>
                <c:pt idx="15346">
                  <c:v>7483983.1772133438</c:v>
                </c:pt>
                <c:pt idx="15347">
                  <c:v>7484850.4898193693</c:v>
                </c:pt>
                <c:pt idx="15348">
                  <c:v>7484901.4795341622</c:v>
                </c:pt>
                <c:pt idx="15349">
                  <c:v>7483830.1059112493</c:v>
                </c:pt>
                <c:pt idx="15350">
                  <c:v>7483881.1619501058</c:v>
                </c:pt>
                <c:pt idx="15351">
                  <c:v>7484748.4827064862</c:v>
                </c:pt>
                <c:pt idx="15352">
                  <c:v>7484697.4632826801</c:v>
                </c:pt>
                <c:pt idx="15353">
                  <c:v>7484033.9387858203</c:v>
                </c:pt>
                <c:pt idx="15354">
                  <c:v>7484544.462945763</c:v>
                </c:pt>
                <c:pt idx="15355">
                  <c:v>7483931.9488196056</c:v>
                </c:pt>
                <c:pt idx="15356">
                  <c:v>7484646.4924961533</c:v>
                </c:pt>
                <c:pt idx="15357">
                  <c:v>7484085.2879426135</c:v>
                </c:pt>
                <c:pt idx="15358">
                  <c:v>7484442.3894977253</c:v>
                </c:pt>
                <c:pt idx="15359">
                  <c:v>7483983.2418372054</c:v>
                </c:pt>
                <c:pt idx="15360">
                  <c:v>7483676.97078883</c:v>
                </c:pt>
                <c:pt idx="15361">
                  <c:v>7484085.2575643882</c:v>
                </c:pt>
                <c:pt idx="15362">
                  <c:v>7484289.4215630721</c:v>
                </c:pt>
                <c:pt idx="15363">
                  <c:v>7483473.1024716534</c:v>
                </c:pt>
                <c:pt idx="15364">
                  <c:v>7484340.4570276327</c:v>
                </c:pt>
                <c:pt idx="15365">
                  <c:v>7484850.4383079736</c:v>
                </c:pt>
                <c:pt idx="15366">
                  <c:v>7483473.0898429304</c:v>
                </c:pt>
                <c:pt idx="15367">
                  <c:v>7484136.3553667832</c:v>
                </c:pt>
                <c:pt idx="15368">
                  <c:v>7483472.9932254003</c:v>
                </c:pt>
                <c:pt idx="15369">
                  <c:v>7483524.1429554652</c:v>
                </c:pt>
                <c:pt idx="15370">
                  <c:v>7483677.2145369211</c:v>
                </c:pt>
                <c:pt idx="15371">
                  <c:v>7484136.379697918</c:v>
                </c:pt>
                <c:pt idx="15372">
                  <c:v>7483625.9760809476</c:v>
                </c:pt>
                <c:pt idx="15373">
                  <c:v>7483524.1596933855</c:v>
                </c:pt>
                <c:pt idx="15374">
                  <c:v>7483269.0761342682</c:v>
                </c:pt>
                <c:pt idx="15375">
                  <c:v>7483778.9614541959</c:v>
                </c:pt>
                <c:pt idx="15376">
                  <c:v>7483574.9809780521</c:v>
                </c:pt>
                <c:pt idx="15377">
                  <c:v>7484646.4640857112</c:v>
                </c:pt>
                <c:pt idx="15378">
                  <c:v>7484646.4623616347</c:v>
                </c:pt>
                <c:pt idx="15379">
                  <c:v>7483320.0028762305</c:v>
                </c:pt>
                <c:pt idx="15380">
                  <c:v>7484442.4698977889</c:v>
                </c:pt>
                <c:pt idx="15381">
                  <c:v>7483218.108956431</c:v>
                </c:pt>
                <c:pt idx="15382">
                  <c:v>7483116.0888448507</c:v>
                </c:pt>
                <c:pt idx="15383">
                  <c:v>7483473.2481260095</c:v>
                </c:pt>
                <c:pt idx="15384">
                  <c:v>7484238.4965780089</c:v>
                </c:pt>
                <c:pt idx="15385">
                  <c:v>7483167.0261704763</c:v>
                </c:pt>
                <c:pt idx="15386">
                  <c:v>7483167.0209286921</c:v>
                </c:pt>
                <c:pt idx="15387">
                  <c:v>7483065.0585909206</c:v>
                </c:pt>
                <c:pt idx="15388">
                  <c:v>7483167.1030221302</c:v>
                </c:pt>
                <c:pt idx="15389">
                  <c:v>7483218.131693108</c:v>
                </c:pt>
                <c:pt idx="15390">
                  <c:v>7484034.4925059676</c:v>
                </c:pt>
                <c:pt idx="15391">
                  <c:v>7484085.4940115241</c:v>
                </c:pt>
                <c:pt idx="15392">
                  <c:v>7483574.980513433</c:v>
                </c:pt>
                <c:pt idx="15393">
                  <c:v>7483218.1462638648</c:v>
                </c:pt>
                <c:pt idx="15394">
                  <c:v>7483269.1571071139</c:v>
                </c:pt>
                <c:pt idx="15395">
                  <c:v>7483320.0042364765</c:v>
                </c:pt>
                <c:pt idx="15396">
                  <c:v>7484391.4316895837</c:v>
                </c:pt>
                <c:pt idx="15397">
                  <c:v>7484442.4370517395</c:v>
                </c:pt>
                <c:pt idx="15398">
                  <c:v>7483626.2998304218</c:v>
                </c:pt>
                <c:pt idx="15399">
                  <c:v>7483625.9755076366</c:v>
                </c:pt>
                <c:pt idx="15400">
                  <c:v>7484595.4931860352</c:v>
                </c:pt>
                <c:pt idx="15401">
                  <c:v>7484544.4055912457</c:v>
                </c:pt>
                <c:pt idx="15402">
                  <c:v>7483269.1129980618</c:v>
                </c:pt>
                <c:pt idx="15403">
                  <c:v>7483932.4147690283</c:v>
                </c:pt>
                <c:pt idx="15404">
                  <c:v>7484085.4399457965</c:v>
                </c:pt>
                <c:pt idx="15405">
                  <c:v>7483779.3061172478</c:v>
                </c:pt>
                <c:pt idx="15406">
                  <c:v>7484187.4556367351</c:v>
                </c:pt>
                <c:pt idx="15407">
                  <c:v>7484034.4245988326</c:v>
                </c:pt>
                <c:pt idx="15408">
                  <c:v>7483218.0536753293</c:v>
                </c:pt>
                <c:pt idx="15409">
                  <c:v>7483830.325013618</c:v>
                </c:pt>
                <c:pt idx="15410">
                  <c:v>7483320.0623016404</c:v>
                </c:pt>
                <c:pt idx="15411">
                  <c:v>7484034.381045592</c:v>
                </c:pt>
                <c:pt idx="15412">
                  <c:v>7484493.4410768561</c:v>
                </c:pt>
                <c:pt idx="15413">
                  <c:v>7483625.9753064094</c:v>
                </c:pt>
                <c:pt idx="15414">
                  <c:v>7484442.449860869</c:v>
                </c:pt>
                <c:pt idx="15415">
                  <c:v>7484085.3499322115</c:v>
                </c:pt>
                <c:pt idx="15416">
                  <c:v>7483473.0049777096</c:v>
                </c:pt>
                <c:pt idx="15417">
                  <c:v>7484340.4287180882</c:v>
                </c:pt>
                <c:pt idx="15418">
                  <c:v>7483830.2002937216</c:v>
                </c:pt>
                <c:pt idx="15419">
                  <c:v>7484136.3181515457</c:v>
                </c:pt>
                <c:pt idx="15420">
                  <c:v>7484033.9391267495</c:v>
                </c:pt>
                <c:pt idx="15421">
                  <c:v>7483524.0357909519</c:v>
                </c:pt>
                <c:pt idx="15422">
                  <c:v>7483524.0092747062</c:v>
                </c:pt>
                <c:pt idx="15423">
                  <c:v>7483575.0139152436</c:v>
                </c:pt>
                <c:pt idx="15424">
                  <c:v>7483626.0528709926</c:v>
                </c:pt>
                <c:pt idx="15425">
                  <c:v>7483727.9762831796</c:v>
                </c:pt>
                <c:pt idx="15426">
                  <c:v>7484544.4000964789</c:v>
                </c:pt>
                <c:pt idx="15427">
                  <c:v>7485003.4110649312</c:v>
                </c:pt>
                <c:pt idx="15428">
                  <c:v>7484034.0993789695</c:v>
                </c:pt>
                <c:pt idx="15429">
                  <c:v>7485003.3582026716</c:v>
                </c:pt>
                <c:pt idx="15430">
                  <c:v>7484136.1271655047</c:v>
                </c:pt>
                <c:pt idx="15431">
                  <c:v>7484493.2054189127</c:v>
                </c:pt>
                <c:pt idx="15432">
                  <c:v>7484136.0071884831</c:v>
                </c:pt>
                <c:pt idx="15433">
                  <c:v>7484084.9943501232</c:v>
                </c:pt>
                <c:pt idx="15434">
                  <c:v>7485309.3776465366</c:v>
                </c:pt>
                <c:pt idx="15435">
                  <c:v>7485207.3592904517</c:v>
                </c:pt>
                <c:pt idx="15436">
                  <c:v>7484544.1515167402</c:v>
                </c:pt>
                <c:pt idx="15437">
                  <c:v>7484135.9981530048</c:v>
                </c:pt>
                <c:pt idx="15438">
                  <c:v>7484442.1183941374</c:v>
                </c:pt>
                <c:pt idx="15439">
                  <c:v>7485156.3466681344</c:v>
                </c:pt>
                <c:pt idx="15440">
                  <c:v>7484901.2159723183</c:v>
                </c:pt>
                <c:pt idx="15441">
                  <c:v>7484952.3074054001</c:v>
                </c:pt>
                <c:pt idx="15442">
                  <c:v>7484696.8789922334</c:v>
                </c:pt>
                <c:pt idx="15443">
                  <c:v>7484748.1559665203</c:v>
                </c:pt>
                <c:pt idx="15444">
                  <c:v>7485156.3616265068</c:v>
                </c:pt>
                <c:pt idx="15445">
                  <c:v>7484595.0655659363</c:v>
                </c:pt>
                <c:pt idx="15446">
                  <c:v>7484492.9842036916</c:v>
                </c:pt>
                <c:pt idx="15447">
                  <c:v>7485156.3112237221</c:v>
                </c:pt>
                <c:pt idx="15448">
                  <c:v>7485308.8242053343</c:v>
                </c:pt>
                <c:pt idx="15449">
                  <c:v>7485104.8435488259</c:v>
                </c:pt>
                <c:pt idx="15450">
                  <c:v>7485411.3001438668</c:v>
                </c:pt>
                <c:pt idx="15451">
                  <c:v>7485105.2243759781</c:v>
                </c:pt>
                <c:pt idx="15452">
                  <c:v>7485105.1739071906</c:v>
                </c:pt>
                <c:pt idx="15453">
                  <c:v>7484952.033810297</c:v>
                </c:pt>
                <c:pt idx="15454">
                  <c:v>7485309.3411375862</c:v>
                </c:pt>
                <c:pt idx="15455">
                  <c:v>7484951.8603366958</c:v>
                </c:pt>
                <c:pt idx="15456">
                  <c:v>7485461.8108328553</c:v>
                </c:pt>
                <c:pt idx="15457">
                  <c:v>7484951.8981772661</c:v>
                </c:pt>
                <c:pt idx="15458">
                  <c:v>7485360.3419353757</c:v>
                </c:pt>
                <c:pt idx="15459">
                  <c:v>7485411.328529356</c:v>
                </c:pt>
                <c:pt idx="15460">
                  <c:v>7485308.8243543049</c:v>
                </c:pt>
                <c:pt idx="15461">
                  <c:v>7485564.2809571065</c:v>
                </c:pt>
                <c:pt idx="15462">
                  <c:v>7485105.0028194394</c:v>
                </c:pt>
                <c:pt idx="15463">
                  <c:v>7485053.9531743722</c:v>
                </c:pt>
                <c:pt idx="15464">
                  <c:v>7485462.3437798871</c:v>
                </c:pt>
                <c:pt idx="15465">
                  <c:v>7485359.8208274432</c:v>
                </c:pt>
                <c:pt idx="15466">
                  <c:v>7485155.9348260639</c:v>
                </c:pt>
                <c:pt idx="15467">
                  <c:v>7485614.7977523766</c:v>
                </c:pt>
                <c:pt idx="15468">
                  <c:v>7485104.8942257389</c:v>
                </c:pt>
                <c:pt idx="15469">
                  <c:v>7485155.8622053647</c:v>
                </c:pt>
                <c:pt idx="15470">
                  <c:v>7485462.2269462273</c:v>
                </c:pt>
                <c:pt idx="15471">
                  <c:v>7485308.9558296623</c:v>
                </c:pt>
                <c:pt idx="15472">
                  <c:v>7485308.8396500517</c:v>
                </c:pt>
                <c:pt idx="15473">
                  <c:v>7485564.3026494095</c:v>
                </c:pt>
                <c:pt idx="15474">
                  <c:v>7485411.1022468945</c:v>
                </c:pt>
                <c:pt idx="15475">
                  <c:v>7485257.9476839025</c:v>
                </c:pt>
                <c:pt idx="15476">
                  <c:v>7485308.9702493874</c:v>
                </c:pt>
                <c:pt idx="15477">
                  <c:v>7485666.2370466413</c:v>
                </c:pt>
                <c:pt idx="15478">
                  <c:v>7485308.9047354758</c:v>
                </c:pt>
                <c:pt idx="15479">
                  <c:v>7486073.7560324492</c:v>
                </c:pt>
                <c:pt idx="15480">
                  <c:v>7485666.2145677041</c:v>
                </c:pt>
                <c:pt idx="15481">
                  <c:v>7485563.8057933878</c:v>
                </c:pt>
                <c:pt idx="15482">
                  <c:v>7486073.7563211443</c:v>
                </c:pt>
                <c:pt idx="15483">
                  <c:v>7485359.9194283867</c:v>
                </c:pt>
                <c:pt idx="15484">
                  <c:v>7485359.8634860283</c:v>
                </c:pt>
                <c:pt idx="15485">
                  <c:v>7485615.1404441651</c:v>
                </c:pt>
                <c:pt idx="15486">
                  <c:v>7485870.308672606</c:v>
                </c:pt>
                <c:pt idx="15487">
                  <c:v>7486074.3345729681</c:v>
                </c:pt>
                <c:pt idx="15488">
                  <c:v>7485870.2993493564</c:v>
                </c:pt>
                <c:pt idx="15489">
                  <c:v>7485819.2949644541</c:v>
                </c:pt>
                <c:pt idx="15490">
                  <c:v>7485665.7923759259</c:v>
                </c:pt>
                <c:pt idx="15491">
                  <c:v>7485359.8453177419</c:v>
                </c:pt>
                <c:pt idx="15492">
                  <c:v>7485410.8881470002</c:v>
                </c:pt>
                <c:pt idx="15493">
                  <c:v>7485716.7879223349</c:v>
                </c:pt>
                <c:pt idx="15494">
                  <c:v>7485768.1529507963</c:v>
                </c:pt>
                <c:pt idx="15495">
                  <c:v>7485410.8316590283</c:v>
                </c:pt>
                <c:pt idx="15496">
                  <c:v>7486227.3211108549</c:v>
                </c:pt>
                <c:pt idx="15497">
                  <c:v>7485461.9323091656</c:v>
                </c:pt>
                <c:pt idx="15498">
                  <c:v>7485972.2693317533</c:v>
                </c:pt>
                <c:pt idx="15499">
                  <c:v>7485920.7707398925</c:v>
                </c:pt>
                <c:pt idx="15500">
                  <c:v>7485513.0292227631</c:v>
                </c:pt>
                <c:pt idx="15501">
                  <c:v>7485308.8602882074</c:v>
                </c:pt>
                <c:pt idx="15502">
                  <c:v>7485513.0084333699</c:v>
                </c:pt>
                <c:pt idx="15503">
                  <c:v>7485564.06797974</c:v>
                </c:pt>
                <c:pt idx="15504">
                  <c:v>7486227.2374465642</c:v>
                </c:pt>
                <c:pt idx="15505">
                  <c:v>7486125.2723067719</c:v>
                </c:pt>
                <c:pt idx="15506">
                  <c:v>7486176.2248654393</c:v>
                </c:pt>
                <c:pt idx="15507">
                  <c:v>7486023.2835913841</c:v>
                </c:pt>
                <c:pt idx="15508">
                  <c:v>7485257.8844635282</c:v>
                </c:pt>
                <c:pt idx="15509">
                  <c:v>7485615.0396891013</c:v>
                </c:pt>
                <c:pt idx="15510">
                  <c:v>7485870.2350238645</c:v>
                </c:pt>
                <c:pt idx="15511">
                  <c:v>7485206.898474291</c:v>
                </c:pt>
                <c:pt idx="15512">
                  <c:v>7485359.830614836</c:v>
                </c:pt>
                <c:pt idx="15513">
                  <c:v>7486278.210484135</c:v>
                </c:pt>
                <c:pt idx="15514">
                  <c:v>7486125.2783679897</c:v>
                </c:pt>
                <c:pt idx="15515">
                  <c:v>7485615.1085203113</c:v>
                </c:pt>
                <c:pt idx="15516">
                  <c:v>7486074.277892435</c:v>
                </c:pt>
                <c:pt idx="15517">
                  <c:v>7485665.7930020429</c:v>
                </c:pt>
                <c:pt idx="15518">
                  <c:v>7485563.802119582</c:v>
                </c:pt>
                <c:pt idx="15519">
                  <c:v>7485921.1484181201</c:v>
                </c:pt>
                <c:pt idx="15520">
                  <c:v>7486278.2342031533</c:v>
                </c:pt>
                <c:pt idx="15521">
                  <c:v>7485359.9628878636</c:v>
                </c:pt>
                <c:pt idx="15522">
                  <c:v>7485717.111304733</c:v>
                </c:pt>
                <c:pt idx="15523">
                  <c:v>7485206.8349963464</c:v>
                </c:pt>
                <c:pt idx="15524">
                  <c:v>7486431.271529736</c:v>
                </c:pt>
                <c:pt idx="15525">
                  <c:v>7486023.2361763585</c:v>
                </c:pt>
                <c:pt idx="15526">
                  <c:v>7486431.2404594049</c:v>
                </c:pt>
                <c:pt idx="15527">
                  <c:v>7485002.905574061</c:v>
                </c:pt>
                <c:pt idx="15528">
                  <c:v>7485257.9802216487</c:v>
                </c:pt>
                <c:pt idx="15529">
                  <c:v>7485155.8379300432</c:v>
                </c:pt>
                <c:pt idx="15530">
                  <c:v>7485053.9498114493</c:v>
                </c:pt>
                <c:pt idx="15531">
                  <c:v>7485002.9377845805</c:v>
                </c:pt>
                <c:pt idx="15532">
                  <c:v>7485462.0300611285</c:v>
                </c:pt>
                <c:pt idx="15533">
                  <c:v>7484849.9090347122</c:v>
                </c:pt>
                <c:pt idx="15534">
                  <c:v>7486176.2385870889</c:v>
                </c:pt>
                <c:pt idx="15535">
                  <c:v>7486176.2580892965</c:v>
                </c:pt>
                <c:pt idx="15536">
                  <c:v>7485921.1738506695</c:v>
                </c:pt>
                <c:pt idx="15537">
                  <c:v>7485564.058481399</c:v>
                </c:pt>
                <c:pt idx="15538">
                  <c:v>7485257.989424224</c:v>
                </c:pt>
                <c:pt idx="15539">
                  <c:v>7486074.2368493481</c:v>
                </c:pt>
                <c:pt idx="15540">
                  <c:v>7485309.0179222273</c:v>
                </c:pt>
                <c:pt idx="15541">
                  <c:v>7485921.2087845523</c:v>
                </c:pt>
                <c:pt idx="15542">
                  <c:v>7484747.8995698476</c:v>
                </c:pt>
                <c:pt idx="15543">
                  <c:v>7486074.2508804202</c:v>
                </c:pt>
                <c:pt idx="15544">
                  <c:v>7485308.9962835945</c:v>
                </c:pt>
                <c:pt idx="15545">
                  <c:v>7486227.2023836793</c:v>
                </c:pt>
                <c:pt idx="15546">
                  <c:v>7486125.2513388274</c:v>
                </c:pt>
                <c:pt idx="15547">
                  <c:v>7485972.2292353082</c:v>
                </c:pt>
                <c:pt idx="15548">
                  <c:v>7485053.9590454344</c:v>
                </c:pt>
                <c:pt idx="15549">
                  <c:v>7484798.933480354</c:v>
                </c:pt>
                <c:pt idx="15550">
                  <c:v>7486278.2469675932</c:v>
                </c:pt>
                <c:pt idx="15551">
                  <c:v>7484747.8842042368</c:v>
                </c:pt>
                <c:pt idx="15552">
                  <c:v>7485206.8335997676</c:v>
                </c:pt>
                <c:pt idx="15553">
                  <c:v>7485819.2070435062</c:v>
                </c:pt>
                <c:pt idx="15554">
                  <c:v>7485104.8435701942</c:v>
                </c:pt>
                <c:pt idx="15555">
                  <c:v>7485513.0710690944</c:v>
                </c:pt>
                <c:pt idx="15556">
                  <c:v>7486074.2471983517</c:v>
                </c:pt>
                <c:pt idx="15557">
                  <c:v>7486278.2756910035</c:v>
                </c:pt>
                <c:pt idx="15558">
                  <c:v>7485768.1661265492</c:v>
                </c:pt>
                <c:pt idx="15559">
                  <c:v>7485921.2490615388</c:v>
                </c:pt>
                <c:pt idx="15560">
                  <c:v>7485666.1506345272</c:v>
                </c:pt>
                <c:pt idx="15561">
                  <c:v>7485206.8333190558</c:v>
                </c:pt>
                <c:pt idx="15562">
                  <c:v>7484798.8738664761</c:v>
                </c:pt>
                <c:pt idx="15563">
                  <c:v>7484798.923129485</c:v>
                </c:pt>
                <c:pt idx="15564">
                  <c:v>7485921.2618596861</c:v>
                </c:pt>
                <c:pt idx="15565">
                  <c:v>7484951.8561035339</c:v>
                </c:pt>
                <c:pt idx="15566">
                  <c:v>7485360.0319646569</c:v>
                </c:pt>
                <c:pt idx="15567">
                  <c:v>7485615.1247272799</c:v>
                </c:pt>
                <c:pt idx="15568">
                  <c:v>7485155.8386604954</c:v>
                </c:pt>
                <c:pt idx="15569">
                  <c:v>7484798.8989022654</c:v>
                </c:pt>
                <c:pt idx="15570">
                  <c:v>7484900.8615733171</c:v>
                </c:pt>
                <c:pt idx="15571">
                  <c:v>7485921.2120030886</c:v>
                </c:pt>
                <c:pt idx="15572">
                  <c:v>7485104.8434682721</c:v>
                </c:pt>
                <c:pt idx="15573">
                  <c:v>7484951.9374875501</c:v>
                </c:pt>
                <c:pt idx="15574">
                  <c:v>7485359.8196570147</c:v>
                </c:pt>
                <c:pt idx="15575">
                  <c:v>7484951.9172839196</c:v>
                </c:pt>
                <c:pt idx="15576">
                  <c:v>7485206.9877613541</c:v>
                </c:pt>
                <c:pt idx="15577">
                  <c:v>7485104.9412158793</c:v>
                </c:pt>
                <c:pt idx="15578">
                  <c:v>7485002.9254033668</c:v>
                </c:pt>
                <c:pt idx="15579">
                  <c:v>7485870.2480816124</c:v>
                </c:pt>
                <c:pt idx="15580">
                  <c:v>7485462.1124009285</c:v>
                </c:pt>
                <c:pt idx="15581">
                  <c:v>7485564.1948941872</c:v>
                </c:pt>
                <c:pt idx="15582">
                  <c:v>7485104.9301082548</c:v>
                </c:pt>
                <c:pt idx="15583">
                  <c:v>7485615.2404341958</c:v>
                </c:pt>
                <c:pt idx="15584">
                  <c:v>7485206.970675542</c:v>
                </c:pt>
                <c:pt idx="15585">
                  <c:v>7485053.8583180234</c:v>
                </c:pt>
                <c:pt idx="15586">
                  <c:v>7484951.8813652489</c:v>
                </c:pt>
                <c:pt idx="15587">
                  <c:v>7485155.8378409138</c:v>
                </c:pt>
                <c:pt idx="15588">
                  <c:v>7485104.9068894684</c:v>
                </c:pt>
                <c:pt idx="15589">
                  <c:v>7485921.1935018105</c:v>
                </c:pt>
                <c:pt idx="15590">
                  <c:v>7485461.8121544374</c:v>
                </c:pt>
                <c:pt idx="15591">
                  <c:v>7485870.2226446951</c:v>
                </c:pt>
                <c:pt idx="15592">
                  <c:v>7485462.0936050219</c:v>
                </c:pt>
                <c:pt idx="15593">
                  <c:v>7486125.2895922242</c:v>
                </c:pt>
                <c:pt idx="15594">
                  <c:v>7485257.9363104841</c:v>
                </c:pt>
                <c:pt idx="15595">
                  <c:v>7485666.222827754</c:v>
                </c:pt>
                <c:pt idx="15596">
                  <c:v>7485104.852640816</c:v>
                </c:pt>
                <c:pt idx="15597">
                  <c:v>7485155.9074224159</c:v>
                </c:pt>
                <c:pt idx="15598">
                  <c:v>7485666.1693238262</c:v>
                </c:pt>
                <c:pt idx="15599">
                  <c:v>7485462.0491363099</c:v>
                </c:pt>
                <c:pt idx="15600">
                  <c:v>7485564.0644120872</c:v>
                </c:pt>
                <c:pt idx="15601">
                  <c:v>7486125.251454467</c:v>
                </c:pt>
                <c:pt idx="15602">
                  <c:v>7485563.8025191994</c:v>
                </c:pt>
                <c:pt idx="15603">
                  <c:v>7485411.0111639658</c:v>
                </c:pt>
                <c:pt idx="15604">
                  <c:v>7485155.8433083408</c:v>
                </c:pt>
                <c:pt idx="15605">
                  <c:v>7485104.8903985126</c:v>
                </c:pt>
                <c:pt idx="15606">
                  <c:v>7485359.9415303245</c:v>
                </c:pt>
                <c:pt idx="15607">
                  <c:v>7485359.9959770786</c:v>
                </c:pt>
                <c:pt idx="15608">
                  <c:v>7485462.028183952</c:v>
                </c:pt>
                <c:pt idx="15609">
                  <c:v>7485308.8998570731</c:v>
                </c:pt>
                <c:pt idx="15610">
                  <c:v>7485564.1135537233</c:v>
                </c:pt>
                <c:pt idx="15611">
                  <c:v>7485972.1950890217</c:v>
                </c:pt>
                <c:pt idx="15612">
                  <c:v>7485155.8788410611</c:v>
                </c:pt>
                <c:pt idx="15613">
                  <c:v>7485768.2324938076</c:v>
                </c:pt>
                <c:pt idx="15614">
                  <c:v>7485666.1919152932</c:v>
                </c:pt>
                <c:pt idx="15615">
                  <c:v>7486023.1653538356</c:v>
                </c:pt>
                <c:pt idx="15616">
                  <c:v>7485666.1532966169</c:v>
                </c:pt>
                <c:pt idx="15617">
                  <c:v>7485870.23027045</c:v>
                </c:pt>
                <c:pt idx="15618">
                  <c:v>7485921.2242586613</c:v>
                </c:pt>
                <c:pt idx="15619">
                  <c:v>7485767.7837226018</c:v>
                </c:pt>
                <c:pt idx="15620">
                  <c:v>7486227.2631194284</c:v>
                </c:pt>
                <c:pt idx="15621">
                  <c:v>7485972.2158916574</c:v>
                </c:pt>
                <c:pt idx="15622">
                  <c:v>7485206.885637451</c:v>
                </c:pt>
                <c:pt idx="15623">
                  <c:v>7485359.8197716847</c:v>
                </c:pt>
                <c:pt idx="15624">
                  <c:v>7485257.8617599038</c:v>
                </c:pt>
                <c:pt idx="15625">
                  <c:v>7485870.2189880097</c:v>
                </c:pt>
                <c:pt idx="15626">
                  <c:v>7486023.1996698966</c:v>
                </c:pt>
                <c:pt idx="15627">
                  <c:v>7485512.8078450961</c:v>
                </c:pt>
                <c:pt idx="15628">
                  <c:v>7485921.2171717146</c:v>
                </c:pt>
                <c:pt idx="15629">
                  <c:v>7485564.0219877493</c:v>
                </c:pt>
                <c:pt idx="15630">
                  <c:v>7485359.8210068094</c:v>
                </c:pt>
                <c:pt idx="15631">
                  <c:v>7485818.7787463265</c:v>
                </c:pt>
                <c:pt idx="15632">
                  <c:v>7485461.9489248162</c:v>
                </c:pt>
                <c:pt idx="15633">
                  <c:v>7485564.0457252543</c:v>
                </c:pt>
                <c:pt idx="15634">
                  <c:v>7485768.1225826954</c:v>
                </c:pt>
                <c:pt idx="15635">
                  <c:v>7485870.2038054336</c:v>
                </c:pt>
                <c:pt idx="15636">
                  <c:v>7485513.0041429121</c:v>
                </c:pt>
                <c:pt idx="15637">
                  <c:v>7485614.7978765862</c:v>
                </c:pt>
                <c:pt idx="15638">
                  <c:v>7485257.8533900101</c:v>
                </c:pt>
                <c:pt idx="15639">
                  <c:v>7485410.9068052182</c:v>
                </c:pt>
                <c:pt idx="15640">
                  <c:v>7485257.8418396553</c:v>
                </c:pt>
                <c:pt idx="15641">
                  <c:v>7486278.1743704034</c:v>
                </c:pt>
                <c:pt idx="15642">
                  <c:v>7485717.1026419578</c:v>
                </c:pt>
                <c:pt idx="15643">
                  <c:v>7486278.1418994879</c:v>
                </c:pt>
                <c:pt idx="15644">
                  <c:v>7485359.9390763706</c:v>
                </c:pt>
                <c:pt idx="15645">
                  <c:v>7485921.2041160595</c:v>
                </c:pt>
                <c:pt idx="15646">
                  <c:v>7485308.8804398216</c:v>
                </c:pt>
                <c:pt idx="15647">
                  <c:v>7485461.9869593987</c:v>
                </c:pt>
                <c:pt idx="15648">
                  <c:v>7485716.7899105037</c:v>
                </c:pt>
                <c:pt idx="15649">
                  <c:v>7485359.8999031093</c:v>
                </c:pt>
                <c:pt idx="15650">
                  <c:v>7485614.797871232</c:v>
                </c:pt>
                <c:pt idx="15651">
                  <c:v>7486227.1384382416</c:v>
                </c:pt>
                <c:pt idx="15652">
                  <c:v>7485461.9665267533</c:v>
                </c:pt>
                <c:pt idx="15653">
                  <c:v>7485308.8806394571</c:v>
                </c:pt>
                <c:pt idx="15654">
                  <c:v>7485920.7701325836</c:v>
                </c:pt>
                <c:pt idx="15655">
                  <c:v>7485717.0756260138</c:v>
                </c:pt>
                <c:pt idx="15656">
                  <c:v>7485410.9200354312</c:v>
                </c:pt>
                <c:pt idx="15657">
                  <c:v>7485410.8229635525</c:v>
                </c:pt>
                <c:pt idx="15658">
                  <c:v>7485870.174659566</c:v>
                </c:pt>
                <c:pt idx="15659">
                  <c:v>7486380.1428562161</c:v>
                </c:pt>
                <c:pt idx="15660">
                  <c:v>7485665.7924845526</c:v>
                </c:pt>
                <c:pt idx="15661">
                  <c:v>7485971.7663273504</c:v>
                </c:pt>
                <c:pt idx="15662">
                  <c:v>7485359.8927632803</c:v>
                </c:pt>
                <c:pt idx="15663">
                  <c:v>7485512.8104429878</c:v>
                </c:pt>
                <c:pt idx="15664">
                  <c:v>7486227.096258726</c:v>
                </c:pt>
                <c:pt idx="15665">
                  <c:v>7485870.1204994917</c:v>
                </c:pt>
                <c:pt idx="15666">
                  <c:v>7485359.8648589859</c:v>
                </c:pt>
                <c:pt idx="15667">
                  <c:v>7486125.1659171116</c:v>
                </c:pt>
                <c:pt idx="15668">
                  <c:v>7485869.7760170177</c:v>
                </c:pt>
                <c:pt idx="15669">
                  <c:v>7485359.8529420001</c:v>
                </c:pt>
                <c:pt idx="15670">
                  <c:v>7486125.1623220192</c:v>
                </c:pt>
                <c:pt idx="15671">
                  <c:v>7485410.8294725446</c:v>
                </c:pt>
                <c:pt idx="15672">
                  <c:v>7485921.1443741443</c:v>
                </c:pt>
                <c:pt idx="15673">
                  <c:v>7485666.0508193271</c:v>
                </c:pt>
                <c:pt idx="15674">
                  <c:v>7485870.1324445056</c:v>
                </c:pt>
                <c:pt idx="15675">
                  <c:v>7486074.1623552591</c:v>
                </c:pt>
                <c:pt idx="15676">
                  <c:v>7485410.8425017549</c:v>
                </c:pt>
                <c:pt idx="15677">
                  <c:v>7486176.1506709158</c:v>
                </c:pt>
                <c:pt idx="15678">
                  <c:v>7485512.9152017795</c:v>
                </c:pt>
                <c:pt idx="15679">
                  <c:v>7486329.1000313433</c:v>
                </c:pt>
                <c:pt idx="15680">
                  <c:v>7485972.1471892027</c:v>
                </c:pt>
                <c:pt idx="15681">
                  <c:v>7485461.9346427619</c:v>
                </c:pt>
                <c:pt idx="15682">
                  <c:v>7485410.8571541728</c:v>
                </c:pt>
                <c:pt idx="15683">
                  <c:v>7486584.1704765689</c:v>
                </c:pt>
                <c:pt idx="15684">
                  <c:v>7485665.792516347</c:v>
                </c:pt>
                <c:pt idx="15685">
                  <c:v>7485410.837068514</c:v>
                </c:pt>
                <c:pt idx="15686">
                  <c:v>7485512.946985337</c:v>
                </c:pt>
                <c:pt idx="15687">
                  <c:v>7485512.9636353608</c:v>
                </c:pt>
                <c:pt idx="15688">
                  <c:v>7486533.047718443</c:v>
                </c:pt>
                <c:pt idx="15689">
                  <c:v>7486176.1371991802</c:v>
                </c:pt>
                <c:pt idx="15690">
                  <c:v>7485870.0807074187</c:v>
                </c:pt>
                <c:pt idx="15691">
                  <c:v>7486227.1305319928</c:v>
                </c:pt>
                <c:pt idx="15692">
                  <c:v>7485615.0062107481</c:v>
                </c:pt>
                <c:pt idx="15693">
                  <c:v>7485410.9161188612</c:v>
                </c:pt>
                <c:pt idx="15694">
                  <c:v>7485410.8742826441</c:v>
                </c:pt>
                <c:pt idx="15695">
                  <c:v>7486380.0937672304</c:v>
                </c:pt>
                <c:pt idx="15696">
                  <c:v>7485512.807805514</c:v>
                </c:pt>
                <c:pt idx="15697">
                  <c:v>7485308.8996933382</c:v>
                </c:pt>
                <c:pt idx="15698">
                  <c:v>7485614.7969608726</c:v>
                </c:pt>
                <c:pt idx="15699">
                  <c:v>7486329.1065204302</c:v>
                </c:pt>
                <c:pt idx="15700">
                  <c:v>7485257.8747030124</c:v>
                </c:pt>
                <c:pt idx="15701">
                  <c:v>7485308.8629527427</c:v>
                </c:pt>
                <c:pt idx="15702">
                  <c:v>7486431.0650412198</c:v>
                </c:pt>
                <c:pt idx="15703">
                  <c:v>7485768.0417768881</c:v>
                </c:pt>
                <c:pt idx="15704">
                  <c:v>7486125.1215363769</c:v>
                </c:pt>
                <c:pt idx="15705">
                  <c:v>7485461.9819711568</c:v>
                </c:pt>
                <c:pt idx="15706">
                  <c:v>7485257.9221814638</c:v>
                </c:pt>
                <c:pt idx="15707">
                  <c:v>7486125.1129740309</c:v>
                </c:pt>
                <c:pt idx="15708">
                  <c:v>7485716.7895895187</c:v>
                </c:pt>
                <c:pt idx="15709">
                  <c:v>7485666.012667899</c:v>
                </c:pt>
                <c:pt idx="15710">
                  <c:v>7486176.1136616375</c:v>
                </c:pt>
                <c:pt idx="15711">
                  <c:v>7485155.8698691884</c:v>
                </c:pt>
                <c:pt idx="15712">
                  <c:v>7485206.9043786135</c:v>
                </c:pt>
                <c:pt idx="15713">
                  <c:v>7485053.9024848519</c:v>
                </c:pt>
                <c:pt idx="15714">
                  <c:v>7485308.8244133452</c:v>
                </c:pt>
                <c:pt idx="15715">
                  <c:v>7486227.0987973521</c:v>
                </c:pt>
                <c:pt idx="15716">
                  <c:v>7486584.0414679181</c:v>
                </c:pt>
                <c:pt idx="15717">
                  <c:v>7486635.0964547982</c:v>
                </c:pt>
                <c:pt idx="15718">
                  <c:v>7485665.7928375192</c:v>
                </c:pt>
                <c:pt idx="15719">
                  <c:v>7485002.877052851</c:v>
                </c:pt>
                <c:pt idx="15720">
                  <c:v>7485768.0682248604</c:v>
                </c:pt>
                <c:pt idx="15721">
                  <c:v>7485309.0022775773</c:v>
                </c:pt>
                <c:pt idx="15722">
                  <c:v>7484900.8785924278</c:v>
                </c:pt>
                <c:pt idx="15723">
                  <c:v>7485615.0447843019</c:v>
                </c:pt>
                <c:pt idx="15724">
                  <c:v>7485053.8489441499</c:v>
                </c:pt>
                <c:pt idx="15725">
                  <c:v>7485921.0850758497</c:v>
                </c:pt>
                <c:pt idx="15726">
                  <c:v>7485512.8060202561</c:v>
                </c:pt>
                <c:pt idx="15727">
                  <c:v>7486533.0013657678</c:v>
                </c:pt>
                <c:pt idx="15728">
                  <c:v>7485257.8307788586</c:v>
                </c:pt>
                <c:pt idx="15729">
                  <c:v>7486431.0001691142</c:v>
                </c:pt>
                <c:pt idx="15730">
                  <c:v>7484951.9685426615</c:v>
                </c:pt>
                <c:pt idx="15731">
                  <c:v>7484849.9304306563</c:v>
                </c:pt>
                <c:pt idx="15732">
                  <c:v>7485308.8254167791</c:v>
                </c:pt>
                <c:pt idx="15733">
                  <c:v>7484849.8761986401</c:v>
                </c:pt>
                <c:pt idx="15734">
                  <c:v>7484900.9475971311</c:v>
                </c:pt>
                <c:pt idx="15735">
                  <c:v>7484849.9444879256</c:v>
                </c:pt>
                <c:pt idx="15736">
                  <c:v>7485002.8523494219</c:v>
                </c:pt>
                <c:pt idx="15737">
                  <c:v>7485411.0156894634</c:v>
                </c:pt>
                <c:pt idx="15738">
                  <c:v>7486737.0838633729</c:v>
                </c:pt>
                <c:pt idx="15739">
                  <c:v>7484798.8758836845</c:v>
                </c:pt>
                <c:pt idx="15740">
                  <c:v>7485819.0482421219</c:v>
                </c:pt>
                <c:pt idx="15741">
                  <c:v>7485972.0549449492</c:v>
                </c:pt>
                <c:pt idx="15742">
                  <c:v>7486176.0352754062</c:v>
                </c:pt>
                <c:pt idx="15743">
                  <c:v>7485053.9431987228</c:v>
                </c:pt>
                <c:pt idx="15744">
                  <c:v>7485257.8292418914</c:v>
                </c:pt>
                <c:pt idx="15745">
                  <c:v>7485410.9684427967</c:v>
                </c:pt>
                <c:pt idx="15746">
                  <c:v>7485768.0056350799</c:v>
                </c:pt>
                <c:pt idx="15747">
                  <c:v>7485053.9347727103</c:v>
                </c:pt>
                <c:pt idx="15748">
                  <c:v>7485053.8477911446</c:v>
                </c:pt>
                <c:pt idx="15749">
                  <c:v>7484951.8580468977</c:v>
                </c:pt>
                <c:pt idx="15750">
                  <c:v>7486787.991033664</c:v>
                </c:pt>
                <c:pt idx="15751">
                  <c:v>7486380.0079684332</c:v>
                </c:pt>
                <c:pt idx="15752">
                  <c:v>7486481.9896620018</c:v>
                </c:pt>
                <c:pt idx="15753">
                  <c:v>7486890.0136945676</c:v>
                </c:pt>
                <c:pt idx="15754">
                  <c:v>7486227.0184341781</c:v>
                </c:pt>
                <c:pt idx="15755">
                  <c:v>7484951.8954420006</c:v>
                </c:pt>
                <c:pt idx="15756">
                  <c:v>7486175.983396708</c:v>
                </c:pt>
                <c:pt idx="15757">
                  <c:v>7486634.9779212214</c:v>
                </c:pt>
                <c:pt idx="15758">
                  <c:v>7486583.9838430332</c:v>
                </c:pt>
                <c:pt idx="15759">
                  <c:v>7485665.9145397153</c:v>
                </c:pt>
                <c:pt idx="15760">
                  <c:v>7485665.9023659034</c:v>
                </c:pt>
                <c:pt idx="15761">
                  <c:v>7485665.8919623708</c:v>
                </c:pt>
                <c:pt idx="15762">
                  <c:v>7487093.8890837803</c:v>
                </c:pt>
                <c:pt idx="15763">
                  <c:v>7485869.7742075017</c:v>
                </c:pt>
                <c:pt idx="15764">
                  <c:v>7485410.8632839033</c:v>
                </c:pt>
                <c:pt idx="15765">
                  <c:v>7485869.7754537538</c:v>
                </c:pt>
                <c:pt idx="15766">
                  <c:v>7486022.8845555186</c:v>
                </c:pt>
                <c:pt idx="15767">
                  <c:v>7486277.8812543191</c:v>
                </c:pt>
                <c:pt idx="15768">
                  <c:v>7487297.9247821299</c:v>
                </c:pt>
                <c:pt idx="15769">
                  <c:v>7486940.9353524297</c:v>
                </c:pt>
                <c:pt idx="15770">
                  <c:v>7485665.7969630817</c:v>
                </c:pt>
                <c:pt idx="15771">
                  <c:v>7487042.9256705912</c:v>
                </c:pt>
                <c:pt idx="15772">
                  <c:v>7485767.8334929598</c:v>
                </c:pt>
                <c:pt idx="15773">
                  <c:v>7486073.8388541713</c:v>
                </c:pt>
                <c:pt idx="15774">
                  <c:v>7485920.8304641582</c:v>
                </c:pt>
                <c:pt idx="15775">
                  <c:v>7485767.7970706122</c:v>
                </c:pt>
                <c:pt idx="15776">
                  <c:v>7487399.8476897106</c:v>
                </c:pt>
                <c:pt idx="15777">
                  <c:v>7485869.7937604701</c:v>
                </c:pt>
                <c:pt idx="15778">
                  <c:v>7487297.900616901</c:v>
                </c:pt>
                <c:pt idx="15779">
                  <c:v>7485971.8017675551</c:v>
                </c:pt>
                <c:pt idx="15780">
                  <c:v>7486481.8148359759</c:v>
                </c:pt>
                <c:pt idx="15781">
                  <c:v>7486022.7680598395</c:v>
                </c:pt>
                <c:pt idx="15782">
                  <c:v>7487093.859328283</c:v>
                </c:pt>
                <c:pt idx="15783">
                  <c:v>7487654.9176993873</c:v>
                </c:pt>
                <c:pt idx="15784">
                  <c:v>7487348.8939759405</c:v>
                </c:pt>
                <c:pt idx="15785">
                  <c:v>7486889.8289298294</c:v>
                </c:pt>
                <c:pt idx="15786">
                  <c:v>7487297.8741712179</c:v>
                </c:pt>
                <c:pt idx="15787">
                  <c:v>7487195.8357801707</c:v>
                </c:pt>
                <c:pt idx="15788">
                  <c:v>7487705.8485180214</c:v>
                </c:pt>
                <c:pt idx="15789">
                  <c:v>7486532.717677271</c:v>
                </c:pt>
                <c:pt idx="15790">
                  <c:v>7486634.7087392043</c:v>
                </c:pt>
                <c:pt idx="15791">
                  <c:v>7487450.8827753849</c:v>
                </c:pt>
                <c:pt idx="15792">
                  <c:v>7487246.8055262724</c:v>
                </c:pt>
                <c:pt idx="15793">
                  <c:v>7487246.8174240887</c:v>
                </c:pt>
                <c:pt idx="15794">
                  <c:v>7487654.8382008132</c:v>
                </c:pt>
                <c:pt idx="15795">
                  <c:v>7487297.7991891922</c:v>
                </c:pt>
                <c:pt idx="15796">
                  <c:v>7487705.8328786362</c:v>
                </c:pt>
                <c:pt idx="15797">
                  <c:v>7487093.7594866492</c:v>
                </c:pt>
                <c:pt idx="15798">
                  <c:v>7486838.688687643</c:v>
                </c:pt>
                <c:pt idx="15799">
                  <c:v>7486634.7264062567</c:v>
                </c:pt>
                <c:pt idx="15800">
                  <c:v>7487654.8640097259</c:v>
                </c:pt>
                <c:pt idx="15801">
                  <c:v>7487501.8307872098</c:v>
                </c:pt>
                <c:pt idx="15802">
                  <c:v>7486889.6836052788</c:v>
                </c:pt>
                <c:pt idx="15803">
                  <c:v>7487501.8418468637</c:v>
                </c:pt>
                <c:pt idx="15804">
                  <c:v>7487042.7298399443</c:v>
                </c:pt>
                <c:pt idx="15805">
                  <c:v>7487603.8526684837</c:v>
                </c:pt>
                <c:pt idx="15806">
                  <c:v>7486838.6933608111</c:v>
                </c:pt>
                <c:pt idx="15807">
                  <c:v>7487399.6386150466</c:v>
                </c:pt>
                <c:pt idx="15808">
                  <c:v>7486940.7192931799</c:v>
                </c:pt>
                <c:pt idx="15809">
                  <c:v>7486889.697302998</c:v>
                </c:pt>
                <c:pt idx="15810">
                  <c:v>7487705.8576166369</c:v>
                </c:pt>
                <c:pt idx="15811">
                  <c:v>7487093.6659197072</c:v>
                </c:pt>
                <c:pt idx="15812">
                  <c:v>7486940.7055217447</c:v>
                </c:pt>
                <c:pt idx="15813">
                  <c:v>7487144.7076785611</c:v>
                </c:pt>
                <c:pt idx="15814">
                  <c:v>7487450.7930925991</c:v>
                </c:pt>
                <c:pt idx="15815">
                  <c:v>7486991.6834225729</c:v>
                </c:pt>
                <c:pt idx="15816">
                  <c:v>7487042.7125726398</c:v>
                </c:pt>
                <c:pt idx="15817">
                  <c:v>7487399.6415914623</c:v>
                </c:pt>
                <c:pt idx="15818">
                  <c:v>7487705.8519283952</c:v>
                </c:pt>
                <c:pt idx="15819">
                  <c:v>7487450.6370911878</c:v>
                </c:pt>
                <c:pt idx="15820">
                  <c:v>7487093.7156096892</c:v>
                </c:pt>
                <c:pt idx="15821">
                  <c:v>7487297.7443642709</c:v>
                </c:pt>
                <c:pt idx="15822">
                  <c:v>7487960.9057759279</c:v>
                </c:pt>
                <c:pt idx="15823">
                  <c:v>7487603.8592004394</c:v>
                </c:pt>
                <c:pt idx="15824">
                  <c:v>7487246.7192711867</c:v>
                </c:pt>
                <c:pt idx="15825">
                  <c:v>7487654.8587712655</c:v>
                </c:pt>
                <c:pt idx="15826">
                  <c:v>7487756.7975124568</c:v>
                </c:pt>
                <c:pt idx="15827">
                  <c:v>7487297.6476130532</c:v>
                </c:pt>
                <c:pt idx="15828">
                  <c:v>7487297.7539958367</c:v>
                </c:pt>
                <c:pt idx="15829">
                  <c:v>7487705.612304748</c:v>
                </c:pt>
                <c:pt idx="15830">
                  <c:v>7487909.8414779063</c:v>
                </c:pt>
                <c:pt idx="15831">
                  <c:v>7487756.8312933473</c:v>
                </c:pt>
                <c:pt idx="15832">
                  <c:v>7487603.8483467167</c:v>
                </c:pt>
                <c:pt idx="15833">
                  <c:v>7487603.8581480402</c:v>
                </c:pt>
                <c:pt idx="15834">
                  <c:v>7487399.7553717056</c:v>
                </c:pt>
                <c:pt idx="15835">
                  <c:v>7487144.6817018446</c:v>
                </c:pt>
                <c:pt idx="15836">
                  <c:v>7487450.7637209501</c:v>
                </c:pt>
                <c:pt idx="15837">
                  <c:v>7487603.8282427527</c:v>
                </c:pt>
                <c:pt idx="15838">
                  <c:v>7487144.6772776581</c:v>
                </c:pt>
                <c:pt idx="15839">
                  <c:v>7487195.6996761309</c:v>
                </c:pt>
                <c:pt idx="15840">
                  <c:v>7487705.6134750871</c:v>
                </c:pt>
                <c:pt idx="15841">
                  <c:v>7487246.6989120729</c:v>
                </c:pt>
                <c:pt idx="15842">
                  <c:v>7487399.6395943193</c:v>
                </c:pt>
                <c:pt idx="15843">
                  <c:v>7487144.6886230716</c:v>
                </c:pt>
                <c:pt idx="15844">
                  <c:v>7488011.7910792725</c:v>
                </c:pt>
                <c:pt idx="15845">
                  <c:v>7488113.8705938468</c:v>
                </c:pt>
                <c:pt idx="15846">
                  <c:v>7487195.6918334011</c:v>
                </c:pt>
                <c:pt idx="15847">
                  <c:v>7487297.7119353451</c:v>
                </c:pt>
                <c:pt idx="15848">
                  <c:v>7487450.6363508021</c:v>
                </c:pt>
                <c:pt idx="15849">
                  <c:v>7487756.8022698388</c:v>
                </c:pt>
                <c:pt idx="15850">
                  <c:v>7487654.7846621368</c:v>
                </c:pt>
                <c:pt idx="15851">
                  <c:v>7487756.7890229402</c:v>
                </c:pt>
                <c:pt idx="15852">
                  <c:v>7487807.8182422062</c:v>
                </c:pt>
                <c:pt idx="15853">
                  <c:v>7487960.8137061084</c:v>
                </c:pt>
                <c:pt idx="15854">
                  <c:v>7487246.6536673019</c:v>
                </c:pt>
                <c:pt idx="15855">
                  <c:v>7487297.6975202821</c:v>
                </c:pt>
                <c:pt idx="15856">
                  <c:v>7487450.6364153605</c:v>
                </c:pt>
                <c:pt idx="15857">
                  <c:v>7487195.6866232557</c:v>
                </c:pt>
                <c:pt idx="15858">
                  <c:v>7487399.7201044057</c:v>
                </c:pt>
                <c:pt idx="15859">
                  <c:v>7487654.7436996112</c:v>
                </c:pt>
                <c:pt idx="15860">
                  <c:v>7488062.8055806933</c:v>
                </c:pt>
                <c:pt idx="15861">
                  <c:v>7488113.7905970458</c:v>
                </c:pt>
                <c:pt idx="15862">
                  <c:v>7487246.6534683956</c:v>
                </c:pt>
                <c:pt idx="15863">
                  <c:v>7487399.6924173394</c:v>
                </c:pt>
                <c:pt idx="15864">
                  <c:v>7488266.7310989322</c:v>
                </c:pt>
                <c:pt idx="15865">
                  <c:v>7487297.6476218402</c:v>
                </c:pt>
                <c:pt idx="15866">
                  <c:v>7487603.7223169319</c:v>
                </c:pt>
                <c:pt idx="15867">
                  <c:v>7487705.7517389655</c:v>
                </c:pt>
                <c:pt idx="15868">
                  <c:v>7488062.8096509809</c:v>
                </c:pt>
                <c:pt idx="15869">
                  <c:v>7487348.6443638299</c:v>
                </c:pt>
                <c:pt idx="15870">
                  <c:v>7488419.7986591421</c:v>
                </c:pt>
                <c:pt idx="15871">
                  <c:v>7487552.7143133255</c:v>
                </c:pt>
                <c:pt idx="15872">
                  <c:v>7487501.6331051467</c:v>
                </c:pt>
                <c:pt idx="15873">
                  <c:v>7488215.7834916022</c:v>
                </c:pt>
                <c:pt idx="15874">
                  <c:v>7487960.7517050598</c:v>
                </c:pt>
                <c:pt idx="15875">
                  <c:v>7488113.7965392368</c:v>
                </c:pt>
                <c:pt idx="15876">
                  <c:v>7487705.7213797839</c:v>
                </c:pt>
                <c:pt idx="15877">
                  <c:v>7488419.736426387</c:v>
                </c:pt>
                <c:pt idx="15878">
                  <c:v>7487501.6964182826</c:v>
                </c:pt>
                <c:pt idx="15879">
                  <c:v>7488419.7104152106</c:v>
                </c:pt>
                <c:pt idx="15880">
                  <c:v>7487195.661985158</c:v>
                </c:pt>
                <c:pt idx="15881">
                  <c:v>7487654.6169214919</c:v>
                </c:pt>
                <c:pt idx="15882">
                  <c:v>7488368.7092125351</c:v>
                </c:pt>
                <c:pt idx="15883">
                  <c:v>7487297.6829767432</c:v>
                </c:pt>
                <c:pt idx="15884">
                  <c:v>7487501.6335713109</c:v>
                </c:pt>
                <c:pt idx="15885">
                  <c:v>7488113.7939947713</c:v>
                </c:pt>
                <c:pt idx="15886">
                  <c:v>7487348.6750344364</c:v>
                </c:pt>
                <c:pt idx="15887">
                  <c:v>7488215.7726892019</c:v>
                </c:pt>
                <c:pt idx="15888">
                  <c:v>7487858.7413619244</c:v>
                </c:pt>
                <c:pt idx="15889">
                  <c:v>7487246.6693703094</c:v>
                </c:pt>
                <c:pt idx="15890">
                  <c:v>7488317.7454273999</c:v>
                </c:pt>
                <c:pt idx="15891">
                  <c:v>7487705.6116678352</c:v>
                </c:pt>
                <c:pt idx="15892">
                  <c:v>7487960.7657765541</c:v>
                </c:pt>
                <c:pt idx="15893">
                  <c:v>7488164.7828071313</c:v>
                </c:pt>
                <c:pt idx="15894">
                  <c:v>7488470.7787813805</c:v>
                </c:pt>
                <c:pt idx="15895">
                  <c:v>7487399.679497337</c:v>
                </c:pt>
                <c:pt idx="15896">
                  <c:v>7487144.6680142069</c:v>
                </c:pt>
                <c:pt idx="15897">
                  <c:v>7487960.7962162122</c:v>
                </c:pt>
                <c:pt idx="15898">
                  <c:v>7488317.7222582716</c:v>
                </c:pt>
                <c:pt idx="15899">
                  <c:v>7487195.6753072767</c:v>
                </c:pt>
                <c:pt idx="15900">
                  <c:v>7487960.7795310626</c:v>
                </c:pt>
                <c:pt idx="15901">
                  <c:v>7487144.6735434746</c:v>
                </c:pt>
                <c:pt idx="15902">
                  <c:v>7487246.6774936523</c:v>
                </c:pt>
                <c:pt idx="15903">
                  <c:v>7487195.6658990616</c:v>
                </c:pt>
                <c:pt idx="15904">
                  <c:v>7487603.6230292795</c:v>
                </c:pt>
                <c:pt idx="15905">
                  <c:v>7487297.6827538833</c:v>
                </c:pt>
                <c:pt idx="15906">
                  <c:v>7487297.6484658839</c:v>
                </c:pt>
                <c:pt idx="15907">
                  <c:v>7487246.6534259198</c:v>
                </c:pt>
                <c:pt idx="15908">
                  <c:v>7487195.6780936783</c:v>
                </c:pt>
                <c:pt idx="15909">
                  <c:v>7487603.7286115894</c:v>
                </c:pt>
                <c:pt idx="15910">
                  <c:v>7487807.7580154166</c:v>
                </c:pt>
                <c:pt idx="15911">
                  <c:v>7487909.7854719516</c:v>
                </c:pt>
                <c:pt idx="15912">
                  <c:v>7487144.6697423793</c:v>
                </c:pt>
                <c:pt idx="15913">
                  <c:v>7487756.7793168193</c:v>
                </c:pt>
                <c:pt idx="15914">
                  <c:v>7488317.7439448265</c:v>
                </c:pt>
                <c:pt idx="15915">
                  <c:v>7487858.7927680323</c:v>
                </c:pt>
                <c:pt idx="15916">
                  <c:v>7487450.72725219</c:v>
                </c:pt>
                <c:pt idx="15917">
                  <c:v>7487246.6954888571</c:v>
                </c:pt>
                <c:pt idx="15918">
                  <c:v>7487603.6250722473</c:v>
                </c:pt>
                <c:pt idx="15919">
                  <c:v>7487297.697433481</c:v>
                </c:pt>
                <c:pt idx="15920">
                  <c:v>7487858.7835558588</c:v>
                </c:pt>
                <c:pt idx="15921">
                  <c:v>7487858.7850985527</c:v>
                </c:pt>
                <c:pt idx="15922">
                  <c:v>7487297.7133043092</c:v>
                </c:pt>
                <c:pt idx="15923">
                  <c:v>7487144.6859243046</c:v>
                </c:pt>
                <c:pt idx="15924">
                  <c:v>7487909.75878256</c:v>
                </c:pt>
                <c:pt idx="15925">
                  <c:v>7487297.7215163969</c:v>
                </c:pt>
                <c:pt idx="15926">
                  <c:v>7487348.7259461498</c:v>
                </c:pt>
                <c:pt idx="15927">
                  <c:v>7487450.6382052284</c:v>
                </c:pt>
                <c:pt idx="15928">
                  <c:v>7488317.7766002072</c:v>
                </c:pt>
                <c:pt idx="15929">
                  <c:v>7487399.7516504144</c:v>
                </c:pt>
                <c:pt idx="15930">
                  <c:v>7487552.6301225824</c:v>
                </c:pt>
                <c:pt idx="15931">
                  <c:v>7487144.6760616768</c:v>
                </c:pt>
                <c:pt idx="15932">
                  <c:v>7487246.7101912638</c:v>
                </c:pt>
                <c:pt idx="15933">
                  <c:v>7487858.7609294355</c:v>
                </c:pt>
                <c:pt idx="15934">
                  <c:v>7488215.7029951066</c:v>
                </c:pt>
                <c:pt idx="15935">
                  <c:v>7487654.6186598307</c:v>
                </c:pt>
                <c:pt idx="15936">
                  <c:v>7487297.6477251789</c:v>
                </c:pt>
                <c:pt idx="15937">
                  <c:v>7487195.7013526596</c:v>
                </c:pt>
                <c:pt idx="15938">
                  <c:v>7487144.6668187818</c:v>
                </c:pt>
                <c:pt idx="15939">
                  <c:v>7487195.6752593527</c:v>
                </c:pt>
                <c:pt idx="15940">
                  <c:v>7488113.6936323047</c:v>
                </c:pt>
                <c:pt idx="15941">
                  <c:v>7487603.7503979374</c:v>
                </c:pt>
                <c:pt idx="15942">
                  <c:v>7487807.6026970241</c:v>
                </c:pt>
                <c:pt idx="15943">
                  <c:v>7487705.7591650421</c:v>
                </c:pt>
                <c:pt idx="15944">
                  <c:v>7487246.6531208595</c:v>
                </c:pt>
                <c:pt idx="15945">
                  <c:v>7487195.6898428043</c:v>
                </c:pt>
                <c:pt idx="15946">
                  <c:v>7487654.7535289163</c:v>
                </c:pt>
                <c:pt idx="15947">
                  <c:v>7488113.7009023903</c:v>
                </c:pt>
                <c:pt idx="15948">
                  <c:v>7487399.6397975497</c:v>
                </c:pt>
                <c:pt idx="15949">
                  <c:v>7487246.6521847332</c:v>
                </c:pt>
                <c:pt idx="15950">
                  <c:v>7488317.6526279123</c:v>
                </c:pt>
                <c:pt idx="15951">
                  <c:v>7488572.7251544893</c:v>
                </c:pt>
                <c:pt idx="15952">
                  <c:v>7487195.6687847516</c:v>
                </c:pt>
                <c:pt idx="15953">
                  <c:v>7487909.7556755627</c:v>
                </c:pt>
                <c:pt idx="15954">
                  <c:v>7488011.7316520689</c:v>
                </c:pt>
                <c:pt idx="15955">
                  <c:v>7487807.6036054753</c:v>
                </c:pt>
                <c:pt idx="15956">
                  <c:v>7487501.6323351702</c:v>
                </c:pt>
                <c:pt idx="15957">
                  <c:v>7487654.7336943261</c:v>
                </c:pt>
                <c:pt idx="15958">
                  <c:v>7487603.7097675297</c:v>
                </c:pt>
                <c:pt idx="15959">
                  <c:v>7488470.6781991785</c:v>
                </c:pt>
                <c:pt idx="15960">
                  <c:v>7487297.6846784772</c:v>
                </c:pt>
                <c:pt idx="15961">
                  <c:v>7487297.6704823654</c:v>
                </c:pt>
                <c:pt idx="15962">
                  <c:v>7487195.6597124338</c:v>
                </c:pt>
                <c:pt idx="15963">
                  <c:v>7487909.7478132788</c:v>
                </c:pt>
                <c:pt idx="15964">
                  <c:v>7487399.6970882621</c:v>
                </c:pt>
                <c:pt idx="15965">
                  <c:v>7488266.6857732087</c:v>
                </c:pt>
                <c:pt idx="15966">
                  <c:v>7487348.6734153181</c:v>
                </c:pt>
                <c:pt idx="15967">
                  <c:v>7487807.6071265116</c:v>
                </c:pt>
                <c:pt idx="15968">
                  <c:v>7487399.6895748619</c:v>
                </c:pt>
                <c:pt idx="15969">
                  <c:v>7487960.7331512934</c:v>
                </c:pt>
                <c:pt idx="15970">
                  <c:v>7487756.7130126357</c:v>
                </c:pt>
                <c:pt idx="15971">
                  <c:v>7488419.6254231688</c:v>
                </c:pt>
                <c:pt idx="15972">
                  <c:v>7487246.6643180465</c:v>
                </c:pt>
                <c:pt idx="15973">
                  <c:v>7487654.6210946003</c:v>
                </c:pt>
                <c:pt idx="15974">
                  <c:v>7487552.7042081384</c:v>
                </c:pt>
                <c:pt idx="15975">
                  <c:v>7488419.6524684951</c:v>
                </c:pt>
                <c:pt idx="15976">
                  <c:v>7488623.6736994265</c:v>
                </c:pt>
                <c:pt idx="15977">
                  <c:v>7487858.5991135081</c:v>
                </c:pt>
                <c:pt idx="15978">
                  <c:v>7488113.714947951</c:v>
                </c:pt>
                <c:pt idx="15979">
                  <c:v>7487501.6679708743</c:v>
                </c:pt>
                <c:pt idx="15980">
                  <c:v>7487195.6624244833</c:v>
                </c:pt>
                <c:pt idx="15981">
                  <c:v>7487603.6822757144</c:v>
                </c:pt>
                <c:pt idx="15982">
                  <c:v>7487450.6627233699</c:v>
                </c:pt>
                <c:pt idx="15983">
                  <c:v>7488572.6159259984</c:v>
                </c:pt>
                <c:pt idx="15984">
                  <c:v>7487348.6683270773</c:v>
                </c:pt>
                <c:pt idx="15985">
                  <c:v>7488521.6452898011</c:v>
                </c:pt>
                <c:pt idx="15986">
                  <c:v>7487399.6595316399</c:v>
                </c:pt>
                <c:pt idx="15987">
                  <c:v>7488164.6862835037</c:v>
                </c:pt>
                <c:pt idx="15988">
                  <c:v>7487756.671059723</c:v>
                </c:pt>
                <c:pt idx="15989">
                  <c:v>7487909.6792254085</c:v>
                </c:pt>
                <c:pt idx="15990">
                  <c:v>7488011.6842050655</c:v>
                </c:pt>
                <c:pt idx="15991">
                  <c:v>7487297.648514308</c:v>
                </c:pt>
                <c:pt idx="15992">
                  <c:v>7488470.6545689357</c:v>
                </c:pt>
                <c:pt idx="15993">
                  <c:v>7488878.607160721</c:v>
                </c:pt>
                <c:pt idx="15994">
                  <c:v>7487297.6556617673</c:v>
                </c:pt>
                <c:pt idx="15995">
                  <c:v>7487552.6294984343</c:v>
                </c:pt>
                <c:pt idx="15996">
                  <c:v>7487909.593725183</c:v>
                </c:pt>
                <c:pt idx="15997">
                  <c:v>7487450.6355469776</c:v>
                </c:pt>
                <c:pt idx="15998">
                  <c:v>7487450.6343533127</c:v>
                </c:pt>
                <c:pt idx="15999">
                  <c:v>7487552.628276688</c:v>
                </c:pt>
                <c:pt idx="16000">
                  <c:v>7488878.5606229287</c:v>
                </c:pt>
                <c:pt idx="16001">
                  <c:v>7487705.6143242521</c:v>
                </c:pt>
                <c:pt idx="16002">
                  <c:v>7488572.6438865596</c:v>
                </c:pt>
                <c:pt idx="16003">
                  <c:v>7488215.6639809972</c:v>
                </c:pt>
                <c:pt idx="16004">
                  <c:v>7488521.6576063093</c:v>
                </c:pt>
                <c:pt idx="16005">
                  <c:v>7487501.6552472701</c:v>
                </c:pt>
                <c:pt idx="16006">
                  <c:v>7487705.6495316233</c:v>
                </c:pt>
                <c:pt idx="16007">
                  <c:v>7488623.6401258865</c:v>
                </c:pt>
                <c:pt idx="16008">
                  <c:v>7488368.6579115652</c:v>
                </c:pt>
                <c:pt idx="16009">
                  <c:v>7487756.6390991816</c:v>
                </c:pt>
                <c:pt idx="16010">
                  <c:v>7488776.6101841573</c:v>
                </c:pt>
                <c:pt idx="16011">
                  <c:v>7487960.6348029077</c:v>
                </c:pt>
                <c:pt idx="16012">
                  <c:v>7487450.6340333838</c:v>
                </c:pt>
                <c:pt idx="16013">
                  <c:v>7488113.6444122</c:v>
                </c:pt>
                <c:pt idx="16014">
                  <c:v>7488572.6394798663</c:v>
                </c:pt>
                <c:pt idx="16015">
                  <c:v>7487501.6313396534</c:v>
                </c:pt>
                <c:pt idx="16016">
                  <c:v>7487552.6384176584</c:v>
                </c:pt>
                <c:pt idx="16017">
                  <c:v>7488674.6323543265</c:v>
                </c:pt>
                <c:pt idx="16018">
                  <c:v>7489235.5398448845</c:v>
                </c:pt>
                <c:pt idx="16019">
                  <c:v>7488674.6312033143</c:v>
                </c:pt>
                <c:pt idx="16020">
                  <c:v>7487603.6307090903</c:v>
                </c:pt>
                <c:pt idx="16021">
                  <c:v>7489337.5684912791</c:v>
                </c:pt>
                <c:pt idx="16022">
                  <c:v>7487501.6371626742</c:v>
                </c:pt>
                <c:pt idx="16023">
                  <c:v>7487858.6197447032</c:v>
                </c:pt>
                <c:pt idx="16024">
                  <c:v>7488113.6189561617</c:v>
                </c:pt>
                <c:pt idx="16025">
                  <c:v>7487705.6227892004</c:v>
                </c:pt>
                <c:pt idx="16026">
                  <c:v>7488062.5814038478</c:v>
                </c:pt>
                <c:pt idx="16027">
                  <c:v>7488317.604280821</c:v>
                </c:pt>
                <c:pt idx="16028">
                  <c:v>7489082.5686919102</c:v>
                </c:pt>
                <c:pt idx="16029">
                  <c:v>7489031.5860983552</c:v>
                </c:pt>
                <c:pt idx="16030">
                  <c:v>7489490.5692946799</c:v>
                </c:pt>
                <c:pt idx="16031">
                  <c:v>7489337.5098011242</c:v>
                </c:pt>
                <c:pt idx="16032">
                  <c:v>7488572.5932053104</c:v>
                </c:pt>
                <c:pt idx="16033">
                  <c:v>7487705.6116302628</c:v>
                </c:pt>
                <c:pt idx="16034">
                  <c:v>7488062.5988448346</c:v>
                </c:pt>
                <c:pt idx="16035">
                  <c:v>7487960.5956599088</c:v>
                </c:pt>
                <c:pt idx="16036">
                  <c:v>7487756.610809817</c:v>
                </c:pt>
                <c:pt idx="16037">
                  <c:v>7487756.6091890186</c:v>
                </c:pt>
                <c:pt idx="16038">
                  <c:v>7488674.5864722393</c:v>
                </c:pt>
                <c:pt idx="16039">
                  <c:v>7488266.5623764386</c:v>
                </c:pt>
                <c:pt idx="16040">
                  <c:v>7488929.572240158</c:v>
                </c:pt>
                <c:pt idx="16041">
                  <c:v>7488011.5978003033</c:v>
                </c:pt>
                <c:pt idx="16042">
                  <c:v>7489286.5439859033</c:v>
                </c:pt>
                <c:pt idx="16043">
                  <c:v>7488317.5802365663</c:v>
                </c:pt>
                <c:pt idx="16044">
                  <c:v>7489235.551157074</c:v>
                </c:pt>
                <c:pt idx="16045">
                  <c:v>7487960.5926812924</c:v>
                </c:pt>
                <c:pt idx="16046">
                  <c:v>7489235.5577389626</c:v>
                </c:pt>
                <c:pt idx="16047">
                  <c:v>7488011.586210547</c:v>
                </c:pt>
                <c:pt idx="16048">
                  <c:v>7489082.5653335154</c:v>
                </c:pt>
                <c:pt idx="16049">
                  <c:v>7489643.4898390481</c:v>
                </c:pt>
                <c:pt idx="16050">
                  <c:v>7488317.5650339806</c:v>
                </c:pt>
                <c:pt idx="16051">
                  <c:v>7489031.5651519233</c:v>
                </c:pt>
                <c:pt idx="16052">
                  <c:v>7488164.5843198672</c:v>
                </c:pt>
                <c:pt idx="16053">
                  <c:v>7489490.5120797651</c:v>
                </c:pt>
                <c:pt idx="16054">
                  <c:v>7489541.4992967974</c:v>
                </c:pt>
                <c:pt idx="16055">
                  <c:v>7488368.5567159671</c:v>
                </c:pt>
                <c:pt idx="16056">
                  <c:v>7489286.544887037</c:v>
                </c:pt>
                <c:pt idx="16057">
                  <c:v>7489235.5511334809</c:v>
                </c:pt>
                <c:pt idx="16058">
                  <c:v>7488215.579578517</c:v>
                </c:pt>
                <c:pt idx="16059">
                  <c:v>7488164.5815926241</c:v>
                </c:pt>
                <c:pt idx="16060">
                  <c:v>7489235.5458889799</c:v>
                </c:pt>
                <c:pt idx="16061">
                  <c:v>7488521.5640798835</c:v>
                </c:pt>
                <c:pt idx="16062">
                  <c:v>7488572.5625948459</c:v>
                </c:pt>
                <c:pt idx="16063">
                  <c:v>7489031.5498176143</c:v>
                </c:pt>
                <c:pt idx="16064">
                  <c:v>7488215.5721814083</c:v>
                </c:pt>
                <c:pt idx="16065">
                  <c:v>7488062.587163711</c:v>
                </c:pt>
                <c:pt idx="16066">
                  <c:v>7489592.4725233847</c:v>
                </c:pt>
                <c:pt idx="16067">
                  <c:v>7488776.5609136615</c:v>
                </c:pt>
                <c:pt idx="16068">
                  <c:v>7489847.5117386486</c:v>
                </c:pt>
                <c:pt idx="16069">
                  <c:v>7488470.5638959603</c:v>
                </c:pt>
                <c:pt idx="16070">
                  <c:v>7488521.546039572</c:v>
                </c:pt>
                <c:pt idx="16071">
                  <c:v>7489643.4641555874</c:v>
                </c:pt>
                <c:pt idx="16072">
                  <c:v>7489490.4943995588</c:v>
                </c:pt>
                <c:pt idx="16073">
                  <c:v>7489541.4802079182</c:v>
                </c:pt>
                <c:pt idx="16074">
                  <c:v>7488113.5801233575</c:v>
                </c:pt>
                <c:pt idx="16075">
                  <c:v>7488113.5759980157</c:v>
                </c:pt>
                <c:pt idx="16076">
                  <c:v>7488521.5460397936</c:v>
                </c:pt>
                <c:pt idx="16077">
                  <c:v>7488164.5715174284</c:v>
                </c:pt>
                <c:pt idx="16078">
                  <c:v>7489082.5428329157</c:v>
                </c:pt>
                <c:pt idx="16079">
                  <c:v>7488368.5635066452</c:v>
                </c:pt>
                <c:pt idx="16080">
                  <c:v>7489694.4815066969</c:v>
                </c:pt>
                <c:pt idx="16081">
                  <c:v>7488266.5691115614</c:v>
                </c:pt>
                <c:pt idx="16082">
                  <c:v>7488368.5549978502</c:v>
                </c:pt>
                <c:pt idx="16083">
                  <c:v>7489133.526362123</c:v>
                </c:pt>
                <c:pt idx="16084">
                  <c:v>7488674.5337626962</c:v>
                </c:pt>
                <c:pt idx="16085">
                  <c:v>7488470.5558672491</c:v>
                </c:pt>
                <c:pt idx="16086">
                  <c:v>7489184.5141432043</c:v>
                </c:pt>
                <c:pt idx="16087">
                  <c:v>7488317.5655111037</c:v>
                </c:pt>
                <c:pt idx="16088">
                  <c:v>7488572.5545848161</c:v>
                </c:pt>
                <c:pt idx="16089">
                  <c:v>7488674.5513824327</c:v>
                </c:pt>
                <c:pt idx="16090">
                  <c:v>7488980.5422838824</c:v>
                </c:pt>
                <c:pt idx="16091">
                  <c:v>7488317.5653814087</c:v>
                </c:pt>
                <c:pt idx="16092">
                  <c:v>7489694.4786256524</c:v>
                </c:pt>
                <c:pt idx="16093">
                  <c:v>7489439.4712086935</c:v>
                </c:pt>
                <c:pt idx="16094">
                  <c:v>7488419.5548496274</c:v>
                </c:pt>
                <c:pt idx="16095">
                  <c:v>7488470.5524186147</c:v>
                </c:pt>
                <c:pt idx="16096">
                  <c:v>7488623.5445831791</c:v>
                </c:pt>
                <c:pt idx="16097">
                  <c:v>7488470.5494569428</c:v>
                </c:pt>
                <c:pt idx="16098">
                  <c:v>7488419.5509020472</c:v>
                </c:pt>
                <c:pt idx="16099">
                  <c:v>7488419.5491009373</c:v>
                </c:pt>
                <c:pt idx="16100">
                  <c:v>7489133.4864508668</c:v>
                </c:pt>
                <c:pt idx="16101">
                  <c:v>7488521.5481712157</c:v>
                </c:pt>
                <c:pt idx="16102">
                  <c:v>7488521.5471202955</c:v>
                </c:pt>
                <c:pt idx="16103">
                  <c:v>7489694.4605913823</c:v>
                </c:pt>
                <c:pt idx="16104">
                  <c:v>7488572.5353772342</c:v>
                </c:pt>
                <c:pt idx="16105">
                  <c:v>7489592.4519711789</c:v>
                </c:pt>
                <c:pt idx="16106">
                  <c:v>7489337.4852755237</c:v>
                </c:pt>
                <c:pt idx="16107">
                  <c:v>7488929.510914851</c:v>
                </c:pt>
                <c:pt idx="16108">
                  <c:v>7488623.5396079021</c:v>
                </c:pt>
                <c:pt idx="16109">
                  <c:v>7488572.5397218699</c:v>
                </c:pt>
                <c:pt idx="16110">
                  <c:v>7489031.5207855552</c:v>
                </c:pt>
                <c:pt idx="16111">
                  <c:v>7489133.4897286575</c:v>
                </c:pt>
                <c:pt idx="16112">
                  <c:v>7489082.5199669572</c:v>
                </c:pt>
                <c:pt idx="16113">
                  <c:v>7488929.5250335308</c:v>
                </c:pt>
                <c:pt idx="16114">
                  <c:v>7488674.526769585</c:v>
                </c:pt>
                <c:pt idx="16115">
                  <c:v>7489031.5222043181</c:v>
                </c:pt>
                <c:pt idx="16116">
                  <c:v>7489235.5087423455</c:v>
                </c:pt>
                <c:pt idx="16117">
                  <c:v>7489184.4831594741</c:v>
                </c:pt>
                <c:pt idx="16118">
                  <c:v>7488878.5139072742</c:v>
                </c:pt>
                <c:pt idx="16119">
                  <c:v>7489949.4526662901</c:v>
                </c:pt>
                <c:pt idx="16120">
                  <c:v>7488572.5366457067</c:v>
                </c:pt>
                <c:pt idx="16121">
                  <c:v>7489490.4809625112</c:v>
                </c:pt>
                <c:pt idx="16122">
                  <c:v>7489031.5117812371</c:v>
                </c:pt>
                <c:pt idx="16123">
                  <c:v>7489694.4554789141</c:v>
                </c:pt>
                <c:pt idx="16124">
                  <c:v>7488776.5209450517</c:v>
                </c:pt>
                <c:pt idx="16125">
                  <c:v>7489847.4367310395</c:v>
                </c:pt>
                <c:pt idx="16126">
                  <c:v>7488980.5028921254</c:v>
                </c:pt>
                <c:pt idx="16127">
                  <c:v>7489745.460551084</c:v>
                </c:pt>
                <c:pt idx="16128">
                  <c:v>7489439.459735997</c:v>
                </c:pt>
                <c:pt idx="16129">
                  <c:v>7489133.4951686366</c:v>
                </c:pt>
                <c:pt idx="16130">
                  <c:v>7489235.4831587533</c:v>
                </c:pt>
                <c:pt idx="16131">
                  <c:v>7489337.482040517</c:v>
                </c:pt>
                <c:pt idx="16132">
                  <c:v>7489694.4585030461</c:v>
                </c:pt>
                <c:pt idx="16133">
                  <c:v>7489847.4482555008</c:v>
                </c:pt>
                <c:pt idx="16134">
                  <c:v>7488827.517082124</c:v>
                </c:pt>
                <c:pt idx="16135">
                  <c:v>7489388.4672194943</c:v>
                </c:pt>
                <c:pt idx="16136">
                  <c:v>7490153.4057309888</c:v>
                </c:pt>
                <c:pt idx="16137">
                  <c:v>7490000.4345092913</c:v>
                </c:pt>
                <c:pt idx="16138">
                  <c:v>7489643.4580526007</c:v>
                </c:pt>
                <c:pt idx="16139">
                  <c:v>7488827.5130806128</c:v>
                </c:pt>
                <c:pt idx="16140">
                  <c:v>7490051.4266879857</c:v>
                </c:pt>
                <c:pt idx="16141">
                  <c:v>7490459.3891703989</c:v>
                </c:pt>
                <c:pt idx="16142">
                  <c:v>7489337.4697152078</c:v>
                </c:pt>
                <c:pt idx="16143">
                  <c:v>7488980.500831278</c:v>
                </c:pt>
                <c:pt idx="16144">
                  <c:v>7490357.3800075669</c:v>
                </c:pt>
                <c:pt idx="16145">
                  <c:v>7489184.4877329506</c:v>
                </c:pt>
                <c:pt idx="16146">
                  <c:v>7489184.4860811485</c:v>
                </c:pt>
                <c:pt idx="16147">
                  <c:v>7490408.3797713248</c:v>
                </c:pt>
                <c:pt idx="16148">
                  <c:v>7489082.4952532072</c:v>
                </c:pt>
                <c:pt idx="16149">
                  <c:v>7490561.3654541941</c:v>
                </c:pt>
                <c:pt idx="16150">
                  <c:v>7489592.4519876735</c:v>
                </c:pt>
                <c:pt idx="16151">
                  <c:v>7490204.4141634246</c:v>
                </c:pt>
                <c:pt idx="16152">
                  <c:v>7490357.3907079026</c:v>
                </c:pt>
                <c:pt idx="16153">
                  <c:v>7490255.4084559716</c:v>
                </c:pt>
                <c:pt idx="16154">
                  <c:v>7489490.4590274571</c:v>
                </c:pt>
                <c:pt idx="16155">
                  <c:v>7490204.4104598761</c:v>
                </c:pt>
                <c:pt idx="16156">
                  <c:v>7489847.430047988</c:v>
                </c:pt>
                <c:pt idx="16157">
                  <c:v>7489490.4565461092</c:v>
                </c:pt>
                <c:pt idx="16158">
                  <c:v>7490561.3711493397</c:v>
                </c:pt>
                <c:pt idx="16159">
                  <c:v>7489439.4660489541</c:v>
                </c:pt>
                <c:pt idx="16160">
                  <c:v>7490765.3464437416</c:v>
                </c:pt>
                <c:pt idx="16161">
                  <c:v>7489235.4793308983</c:v>
                </c:pt>
                <c:pt idx="16162">
                  <c:v>7490816.3400303042</c:v>
                </c:pt>
                <c:pt idx="16163">
                  <c:v>7489337.4702090342</c:v>
                </c:pt>
                <c:pt idx="16164">
                  <c:v>7490102.4078273131</c:v>
                </c:pt>
                <c:pt idx="16165">
                  <c:v>7490408.3893084759</c:v>
                </c:pt>
                <c:pt idx="16166">
                  <c:v>7490510.3765010471</c:v>
                </c:pt>
                <c:pt idx="16167">
                  <c:v>7489337.4689927567</c:v>
                </c:pt>
                <c:pt idx="16168">
                  <c:v>7489337.4689447433</c:v>
                </c:pt>
                <c:pt idx="16169">
                  <c:v>7489745.4331205059</c:v>
                </c:pt>
                <c:pt idx="16170">
                  <c:v>7490561.3671389855</c:v>
                </c:pt>
                <c:pt idx="16171">
                  <c:v>7490306.3915972849</c:v>
                </c:pt>
                <c:pt idx="16172">
                  <c:v>7490561.3649917096</c:v>
                </c:pt>
                <c:pt idx="16173">
                  <c:v>7489592.4503778992</c:v>
                </c:pt>
                <c:pt idx="16174">
                  <c:v>7490000.4120603828</c:v>
                </c:pt>
                <c:pt idx="16175">
                  <c:v>7489439.4601046331</c:v>
                </c:pt>
                <c:pt idx="16176">
                  <c:v>7489796.4285494862</c:v>
                </c:pt>
                <c:pt idx="16177">
                  <c:v>7489490.4551469823</c:v>
                </c:pt>
                <c:pt idx="16178">
                  <c:v>7490408.3850707049</c:v>
                </c:pt>
                <c:pt idx="16179">
                  <c:v>7489541.4513386004</c:v>
                </c:pt>
                <c:pt idx="16180">
                  <c:v>7489898.4232095471</c:v>
                </c:pt>
                <c:pt idx="16181">
                  <c:v>7490612.3636627393</c:v>
                </c:pt>
                <c:pt idx="16182">
                  <c:v>7490663.3532572184</c:v>
                </c:pt>
                <c:pt idx="16183">
                  <c:v>7489745.433132072</c:v>
                </c:pt>
                <c:pt idx="16184">
                  <c:v>7490765.3453081194</c:v>
                </c:pt>
                <c:pt idx="16185">
                  <c:v>7490051.4080370795</c:v>
                </c:pt>
                <c:pt idx="16186">
                  <c:v>7489745.4336394491</c:v>
                </c:pt>
                <c:pt idx="16187">
                  <c:v>7489898.4278549124</c:v>
                </c:pt>
                <c:pt idx="16188">
                  <c:v>7489796.4288708344</c:v>
                </c:pt>
                <c:pt idx="16189">
                  <c:v>7489949.415334004</c:v>
                </c:pt>
                <c:pt idx="16190">
                  <c:v>7490204.3965017758</c:v>
                </c:pt>
                <c:pt idx="16191">
                  <c:v>7489847.424633543</c:v>
                </c:pt>
                <c:pt idx="16192">
                  <c:v>7489796.4322024658</c:v>
                </c:pt>
                <c:pt idx="16193">
                  <c:v>7490663.3534625247</c:v>
                </c:pt>
                <c:pt idx="16194">
                  <c:v>7490255.3949177749</c:v>
                </c:pt>
                <c:pt idx="16195">
                  <c:v>7489796.4347861316</c:v>
                </c:pt>
                <c:pt idx="16196">
                  <c:v>7489949.4152629385</c:v>
                </c:pt>
                <c:pt idx="16197">
                  <c:v>7489796.4287708681</c:v>
                </c:pt>
                <c:pt idx="16198">
                  <c:v>7490357.387125127</c:v>
                </c:pt>
                <c:pt idx="16199">
                  <c:v>7490816.3407961149</c:v>
                </c:pt>
                <c:pt idx="16200">
                  <c:v>7489847.4240662986</c:v>
                </c:pt>
                <c:pt idx="16201">
                  <c:v>7490255.3936402844</c:v>
                </c:pt>
                <c:pt idx="16202">
                  <c:v>7490867.3377807289</c:v>
                </c:pt>
                <c:pt idx="16203">
                  <c:v>7490357.385820766</c:v>
                </c:pt>
                <c:pt idx="16204">
                  <c:v>7490408.3755464945</c:v>
                </c:pt>
                <c:pt idx="16205">
                  <c:v>7490408.3771681283</c:v>
                </c:pt>
                <c:pt idx="16206">
                  <c:v>7490000.4113080101</c:v>
                </c:pt>
                <c:pt idx="16207">
                  <c:v>7490051.4071673276</c:v>
                </c:pt>
                <c:pt idx="16208">
                  <c:v>7490357.3846466662</c:v>
                </c:pt>
                <c:pt idx="16209">
                  <c:v>7490153.3985987306</c:v>
                </c:pt>
                <c:pt idx="16210">
                  <c:v>7490714.3555600066</c:v>
                </c:pt>
                <c:pt idx="16211">
                  <c:v>7490051.4079402396</c:v>
                </c:pt>
                <c:pt idx="16212">
                  <c:v>7490969.3302358659</c:v>
                </c:pt>
                <c:pt idx="16213">
                  <c:v>7490816.3470477285</c:v>
                </c:pt>
                <c:pt idx="16214">
                  <c:v>7490000.413294469</c:v>
                </c:pt>
                <c:pt idx="16215">
                  <c:v>7490561.3629265567</c:v>
                </c:pt>
                <c:pt idx="16216">
                  <c:v>7490051.4077591496</c:v>
                </c:pt>
                <c:pt idx="16217">
                  <c:v>7490204.3942541527</c:v>
                </c:pt>
                <c:pt idx="16218">
                  <c:v>7490612.358832051</c:v>
                </c:pt>
                <c:pt idx="16219">
                  <c:v>7490357.3831252437</c:v>
                </c:pt>
                <c:pt idx="16220">
                  <c:v>7490102.4018910481</c:v>
                </c:pt>
                <c:pt idx="16221">
                  <c:v>7490153.4031056175</c:v>
                </c:pt>
                <c:pt idx="16222">
                  <c:v>7490204.3940205602</c:v>
                </c:pt>
                <c:pt idx="16223">
                  <c:v>7490204.3938724063</c:v>
                </c:pt>
                <c:pt idx="16224">
                  <c:v>7490459.3839750215</c:v>
                </c:pt>
                <c:pt idx="16225">
                  <c:v>7490459.3745722724</c:v>
                </c:pt>
                <c:pt idx="16226">
                  <c:v>7491173.3109847214</c:v>
                </c:pt>
                <c:pt idx="16227">
                  <c:v>7490561.3723917641</c:v>
                </c:pt>
                <c:pt idx="16228">
                  <c:v>7490969.3316925103</c:v>
                </c:pt>
                <c:pt idx="16229">
                  <c:v>7490765.3458817285</c:v>
                </c:pt>
                <c:pt idx="16230">
                  <c:v>7490663.3588919574</c:v>
                </c:pt>
                <c:pt idx="16231">
                  <c:v>7490663.3565922352</c:v>
                </c:pt>
                <c:pt idx="16232">
                  <c:v>7490816.3400510726</c:v>
                </c:pt>
                <c:pt idx="16233">
                  <c:v>7490153.3976614904</c:v>
                </c:pt>
                <c:pt idx="16234">
                  <c:v>7490204.393497033</c:v>
                </c:pt>
                <c:pt idx="16235">
                  <c:v>7490153.3982210876</c:v>
                </c:pt>
                <c:pt idx="16236">
                  <c:v>7490255.389515792</c:v>
                </c:pt>
                <c:pt idx="16237">
                  <c:v>7490969.3297424177</c:v>
                </c:pt>
                <c:pt idx="16238">
                  <c:v>7490969.3330629589</c:v>
                </c:pt>
                <c:pt idx="16239">
                  <c:v>7490408.3892659238</c:v>
                </c:pt>
                <c:pt idx="16240">
                  <c:v>7490918.3318437012</c:v>
                </c:pt>
                <c:pt idx="16241">
                  <c:v>7490255.3895009281</c:v>
                </c:pt>
                <c:pt idx="16242">
                  <c:v>7490255.3896919796</c:v>
                </c:pt>
                <c:pt idx="16243">
                  <c:v>7490306.3904571533</c:v>
                </c:pt>
                <c:pt idx="16244">
                  <c:v>7490153.3974769386</c:v>
                </c:pt>
                <c:pt idx="16245">
                  <c:v>7490255.3897213424</c:v>
                </c:pt>
                <c:pt idx="16246">
                  <c:v>7490969.327886017</c:v>
                </c:pt>
                <c:pt idx="16247">
                  <c:v>7490969.3268250274</c:v>
                </c:pt>
                <c:pt idx="16248">
                  <c:v>7490918.3314384595</c:v>
                </c:pt>
                <c:pt idx="16249">
                  <c:v>7490459.37255676</c:v>
                </c:pt>
                <c:pt idx="16250">
                  <c:v>7490612.3711712845</c:v>
                </c:pt>
                <c:pt idx="16251">
                  <c:v>7491275.3123444878</c:v>
                </c:pt>
                <c:pt idx="16252">
                  <c:v>7491020.3223705348</c:v>
                </c:pt>
                <c:pt idx="16253">
                  <c:v>7491275.3167076837</c:v>
                </c:pt>
                <c:pt idx="16254">
                  <c:v>7491071.3216838641</c:v>
                </c:pt>
                <c:pt idx="16255">
                  <c:v>7490561.3633603565</c:v>
                </c:pt>
                <c:pt idx="16256">
                  <c:v>7490918.3323715869</c:v>
                </c:pt>
                <c:pt idx="16257">
                  <c:v>7490357.3806920694</c:v>
                </c:pt>
                <c:pt idx="16258">
                  <c:v>7490204.3933190396</c:v>
                </c:pt>
                <c:pt idx="16259">
                  <c:v>7490204.3930410389</c:v>
                </c:pt>
                <c:pt idx="16260">
                  <c:v>7490663.3545085499</c:v>
                </c:pt>
                <c:pt idx="16261">
                  <c:v>7490255.3895088015</c:v>
                </c:pt>
                <c:pt idx="16262">
                  <c:v>7491020.3230669703</c:v>
                </c:pt>
                <c:pt idx="16263">
                  <c:v>7490306.384296881</c:v>
                </c:pt>
                <c:pt idx="16264">
                  <c:v>7490867.3377997251</c:v>
                </c:pt>
                <c:pt idx="16265">
                  <c:v>7490714.3500020895</c:v>
                </c:pt>
                <c:pt idx="16266">
                  <c:v>7490867.3368159831</c:v>
                </c:pt>
                <c:pt idx="16267">
                  <c:v>7490969.3279715674</c:v>
                </c:pt>
                <c:pt idx="16268">
                  <c:v>7490969.3277682131</c:v>
                </c:pt>
                <c:pt idx="16269">
                  <c:v>7490612.3718775781</c:v>
                </c:pt>
                <c:pt idx="16270">
                  <c:v>7491071.3184178257</c:v>
                </c:pt>
                <c:pt idx="16271">
                  <c:v>7491581.2818037467</c:v>
                </c:pt>
                <c:pt idx="16272">
                  <c:v>7490459.3710066965</c:v>
                </c:pt>
                <c:pt idx="16273">
                  <c:v>7491632.2739566695</c:v>
                </c:pt>
                <c:pt idx="16274">
                  <c:v>7490204.3951158253</c:v>
                </c:pt>
                <c:pt idx="16275">
                  <c:v>7490306.3844023272</c:v>
                </c:pt>
                <c:pt idx="16276">
                  <c:v>7491428.3280414436</c:v>
                </c:pt>
                <c:pt idx="16277">
                  <c:v>7490357.3797832998</c:v>
                </c:pt>
                <c:pt idx="16278">
                  <c:v>7491224.3085539266</c:v>
                </c:pt>
                <c:pt idx="16279">
                  <c:v>7490765.3447829839</c:v>
                </c:pt>
                <c:pt idx="16280">
                  <c:v>7490306.3842631532</c:v>
                </c:pt>
                <c:pt idx="16281">
                  <c:v>7490663.3634608202</c:v>
                </c:pt>
                <c:pt idx="16282">
                  <c:v>7490204.3966368744</c:v>
                </c:pt>
                <c:pt idx="16283">
                  <c:v>7490459.3709124718</c:v>
                </c:pt>
                <c:pt idx="16284">
                  <c:v>7490816.3402991453</c:v>
                </c:pt>
                <c:pt idx="16285">
                  <c:v>7490357.3916482851</c:v>
                </c:pt>
                <c:pt idx="16286">
                  <c:v>7491071.3179653706</c:v>
                </c:pt>
                <c:pt idx="16287">
                  <c:v>7490663.3534821989</c:v>
                </c:pt>
                <c:pt idx="16288">
                  <c:v>7491020.3224676019</c:v>
                </c:pt>
                <c:pt idx="16289">
                  <c:v>7490459.3808896299</c:v>
                </c:pt>
                <c:pt idx="16290">
                  <c:v>7490459.3836019626</c:v>
                </c:pt>
                <c:pt idx="16291">
                  <c:v>7490306.3972291714</c:v>
                </c:pt>
                <c:pt idx="16292">
                  <c:v>7490357.3932590606</c:v>
                </c:pt>
                <c:pt idx="16293">
                  <c:v>7490204.4017625451</c:v>
                </c:pt>
                <c:pt idx="16294">
                  <c:v>7490612.3576715486</c:v>
                </c:pt>
                <c:pt idx="16295">
                  <c:v>7490153.3975348976</c:v>
                </c:pt>
                <c:pt idx="16296">
                  <c:v>7490867.3356270734</c:v>
                </c:pt>
                <c:pt idx="16297">
                  <c:v>7490663.3532783436</c:v>
                </c:pt>
                <c:pt idx="16298">
                  <c:v>7491377.3060965715</c:v>
                </c:pt>
                <c:pt idx="16299">
                  <c:v>7491683.3030641349</c:v>
                </c:pt>
                <c:pt idx="16300">
                  <c:v>7490255.3889448605</c:v>
                </c:pt>
                <c:pt idx="16301">
                  <c:v>7490051.4121947037</c:v>
                </c:pt>
                <c:pt idx="16302">
                  <c:v>7490102.4021526659</c:v>
                </c:pt>
                <c:pt idx="16303">
                  <c:v>7491071.3179666065</c:v>
                </c:pt>
                <c:pt idx="16304">
                  <c:v>7490459.3712930335</c:v>
                </c:pt>
                <c:pt idx="16305">
                  <c:v>7490102.4021686343</c:v>
                </c:pt>
                <c:pt idx="16306">
                  <c:v>7491683.3247143831</c:v>
                </c:pt>
                <c:pt idx="16307">
                  <c:v>7491836.2840022547</c:v>
                </c:pt>
                <c:pt idx="16308">
                  <c:v>7490357.385152244</c:v>
                </c:pt>
                <c:pt idx="16309">
                  <c:v>7490816.340217703</c:v>
                </c:pt>
                <c:pt idx="16310">
                  <c:v>7492040.251586142</c:v>
                </c:pt>
                <c:pt idx="16311">
                  <c:v>7491530.2937642857</c:v>
                </c:pt>
                <c:pt idx="16312">
                  <c:v>7490408.3772699749</c:v>
                </c:pt>
                <c:pt idx="16313">
                  <c:v>7491326.2977645928</c:v>
                </c:pt>
                <c:pt idx="16314">
                  <c:v>7491122.3139560511</c:v>
                </c:pt>
                <c:pt idx="16315">
                  <c:v>7490561.3641181504</c:v>
                </c:pt>
                <c:pt idx="16316">
                  <c:v>7489847.4259515097</c:v>
                </c:pt>
                <c:pt idx="16317">
                  <c:v>7492040.2633109745</c:v>
                </c:pt>
                <c:pt idx="16318">
                  <c:v>7489898.4211269729</c:v>
                </c:pt>
                <c:pt idx="16319">
                  <c:v>7490000.422719826</c:v>
                </c:pt>
                <c:pt idx="16320">
                  <c:v>7491428.2920874078</c:v>
                </c:pt>
                <c:pt idx="16321">
                  <c:v>7490000.4201516649</c:v>
                </c:pt>
                <c:pt idx="16322">
                  <c:v>7491887.3107676832</c:v>
                </c:pt>
                <c:pt idx="16323">
                  <c:v>7491275.3023020336</c:v>
                </c:pt>
                <c:pt idx="16324">
                  <c:v>7491581.2852996783</c:v>
                </c:pt>
                <c:pt idx="16325">
                  <c:v>7490204.3988749292</c:v>
                </c:pt>
                <c:pt idx="16326">
                  <c:v>7490816.3443412501</c:v>
                </c:pt>
                <c:pt idx="16327">
                  <c:v>7490306.3909770083</c:v>
                </c:pt>
                <c:pt idx="16328">
                  <c:v>7491683.2871341873</c:v>
                </c:pt>
                <c:pt idx="16329">
                  <c:v>7491785.3000934441</c:v>
                </c:pt>
                <c:pt idx="16330">
                  <c:v>7491989.3324496634</c:v>
                </c:pt>
                <c:pt idx="16331">
                  <c:v>7490306.3864398664</c:v>
                </c:pt>
                <c:pt idx="16332">
                  <c:v>7491785.2966303043</c:v>
                </c:pt>
                <c:pt idx="16333">
                  <c:v>7490408.3849481177</c:v>
                </c:pt>
                <c:pt idx="16334">
                  <c:v>7490051.4219117239</c:v>
                </c:pt>
                <c:pt idx="16335">
                  <c:v>7491428.2963209972</c:v>
                </c:pt>
                <c:pt idx="16336">
                  <c:v>7491887.3168632668</c:v>
                </c:pt>
                <c:pt idx="16337">
                  <c:v>7490051.4099488845</c:v>
                </c:pt>
                <c:pt idx="16338">
                  <c:v>7490102.4055103399</c:v>
                </c:pt>
                <c:pt idx="16339">
                  <c:v>7491581.2918873392</c:v>
                </c:pt>
                <c:pt idx="16340">
                  <c:v>7490765.3566684434</c:v>
                </c:pt>
                <c:pt idx="16341">
                  <c:v>7490612.3699487476</c:v>
                </c:pt>
                <c:pt idx="16342">
                  <c:v>7490306.3895676825</c:v>
                </c:pt>
                <c:pt idx="16343">
                  <c:v>7490051.4141947059</c:v>
                </c:pt>
                <c:pt idx="16344">
                  <c:v>7492193.2788107703</c:v>
                </c:pt>
                <c:pt idx="16345">
                  <c:v>7490306.3915879587</c:v>
                </c:pt>
                <c:pt idx="16346">
                  <c:v>7490102.4091112372</c:v>
                </c:pt>
                <c:pt idx="16347">
                  <c:v>7490918.3454038678</c:v>
                </c:pt>
                <c:pt idx="16348">
                  <c:v>7491734.3107538847</c:v>
                </c:pt>
                <c:pt idx="16349">
                  <c:v>7492142.3283847701</c:v>
                </c:pt>
                <c:pt idx="16350">
                  <c:v>7491734.3011507858</c:v>
                </c:pt>
                <c:pt idx="16351">
                  <c:v>7491224.3207726656</c:v>
                </c:pt>
                <c:pt idx="16352">
                  <c:v>7490510.3732443461</c:v>
                </c:pt>
                <c:pt idx="16353">
                  <c:v>7490255.3960311841</c:v>
                </c:pt>
                <c:pt idx="16354">
                  <c:v>7490306.3932465957</c:v>
                </c:pt>
                <c:pt idx="16355">
                  <c:v>7491887.3322538044</c:v>
                </c:pt>
                <c:pt idx="16356">
                  <c:v>7492193.3616785957</c:v>
                </c:pt>
                <c:pt idx="16357">
                  <c:v>7491275.319547303</c:v>
                </c:pt>
                <c:pt idx="16358">
                  <c:v>7490867.3540460579</c:v>
                </c:pt>
                <c:pt idx="16359">
                  <c:v>7490510.3737913063</c:v>
                </c:pt>
                <c:pt idx="16360">
                  <c:v>7491479.3042969648</c:v>
                </c:pt>
                <c:pt idx="16361">
                  <c:v>7491122.3351257928</c:v>
                </c:pt>
                <c:pt idx="16362">
                  <c:v>7490765.3575996039</c:v>
                </c:pt>
                <c:pt idx="16363">
                  <c:v>7490714.3701183926</c:v>
                </c:pt>
                <c:pt idx="16364">
                  <c:v>7491479.3053634288</c:v>
                </c:pt>
                <c:pt idx="16365">
                  <c:v>7490867.3572117565</c:v>
                </c:pt>
                <c:pt idx="16366">
                  <c:v>7491632.2963624643</c:v>
                </c:pt>
                <c:pt idx="16367">
                  <c:v>7491275.3227588395</c:v>
                </c:pt>
                <c:pt idx="16368">
                  <c:v>7491836.3155548582</c:v>
                </c:pt>
                <c:pt idx="16369">
                  <c:v>7491785.2924456</c:v>
                </c:pt>
                <c:pt idx="16370">
                  <c:v>7490918.3501621764</c:v>
                </c:pt>
                <c:pt idx="16371">
                  <c:v>7491275.3140996741</c:v>
                </c:pt>
                <c:pt idx="16372">
                  <c:v>7490918.3395991921</c:v>
                </c:pt>
                <c:pt idx="16373">
                  <c:v>7492448.3240045328</c:v>
                </c:pt>
                <c:pt idx="16374">
                  <c:v>7491887.3038105713</c:v>
                </c:pt>
                <c:pt idx="16375">
                  <c:v>7491683.2655164795</c:v>
                </c:pt>
                <c:pt idx="16376">
                  <c:v>7491020.3314553201</c:v>
                </c:pt>
                <c:pt idx="16377">
                  <c:v>7492142.3613986308</c:v>
                </c:pt>
                <c:pt idx="16378">
                  <c:v>7491122.3293165285</c:v>
                </c:pt>
                <c:pt idx="16379">
                  <c:v>7491173.3280859636</c:v>
                </c:pt>
                <c:pt idx="16380">
                  <c:v>7491785.292247599</c:v>
                </c:pt>
                <c:pt idx="16381">
                  <c:v>7492550.2887313068</c:v>
                </c:pt>
                <c:pt idx="16382">
                  <c:v>7491275.3279661853</c:v>
                </c:pt>
                <c:pt idx="16383">
                  <c:v>7491836.2913293391</c:v>
                </c:pt>
                <c:pt idx="16384">
                  <c:v>7491887.2906958992</c:v>
                </c:pt>
                <c:pt idx="16385">
                  <c:v>7491785.2590599041</c:v>
                </c:pt>
                <c:pt idx="16386">
                  <c:v>7491785.2634332608</c:v>
                </c:pt>
                <c:pt idx="16387">
                  <c:v>7491224.327303106</c:v>
                </c:pt>
                <c:pt idx="16388">
                  <c:v>7492091.3285874557</c:v>
                </c:pt>
                <c:pt idx="16389">
                  <c:v>7491122.3217214625</c:v>
                </c:pt>
                <c:pt idx="16390">
                  <c:v>7491479.3140035728</c:v>
                </c:pt>
                <c:pt idx="16391">
                  <c:v>7491173.3188515147</c:v>
                </c:pt>
                <c:pt idx="16392">
                  <c:v>7491581.2928206641</c:v>
                </c:pt>
                <c:pt idx="16393">
                  <c:v>7491326.3241534829</c:v>
                </c:pt>
                <c:pt idx="16394">
                  <c:v>7491683.2814465417</c:v>
                </c:pt>
                <c:pt idx="16395">
                  <c:v>7491326.3090917012</c:v>
                </c:pt>
                <c:pt idx="16396">
                  <c:v>7492448.421827062</c:v>
                </c:pt>
                <c:pt idx="16397">
                  <c:v>7492397.3941212017</c:v>
                </c:pt>
                <c:pt idx="16398">
                  <c:v>7491173.317375998</c:v>
                </c:pt>
                <c:pt idx="16399">
                  <c:v>7491326.3056956436</c:v>
                </c:pt>
                <c:pt idx="16400">
                  <c:v>7492193.3497785954</c:v>
                </c:pt>
                <c:pt idx="16401">
                  <c:v>7491785.2682989221</c:v>
                </c:pt>
                <c:pt idx="16402">
                  <c:v>7491989.2412708281</c:v>
                </c:pt>
                <c:pt idx="16403">
                  <c:v>7492091.2304132069</c:v>
                </c:pt>
                <c:pt idx="16404">
                  <c:v>7492142.3207139168</c:v>
                </c:pt>
                <c:pt idx="16405">
                  <c:v>7491785.2977047553</c:v>
                </c:pt>
                <c:pt idx="16406">
                  <c:v>7491887.2538968436</c:v>
                </c:pt>
                <c:pt idx="16407">
                  <c:v>7492754.3302320167</c:v>
                </c:pt>
                <c:pt idx="16408">
                  <c:v>7491377.3205279754</c:v>
                </c:pt>
                <c:pt idx="16409">
                  <c:v>7492805.306665252</c:v>
                </c:pt>
                <c:pt idx="16410">
                  <c:v>7491632.3092599064</c:v>
                </c:pt>
                <c:pt idx="16411">
                  <c:v>7491683.2814292256</c:v>
                </c:pt>
                <c:pt idx="16412">
                  <c:v>7491377.319041878</c:v>
                </c:pt>
                <c:pt idx="16413">
                  <c:v>7491938.2962913709</c:v>
                </c:pt>
                <c:pt idx="16414">
                  <c:v>7491479.2976680491</c:v>
                </c:pt>
                <c:pt idx="16415">
                  <c:v>7492346.3910065135</c:v>
                </c:pt>
                <c:pt idx="16416">
                  <c:v>7491326.3057264723</c:v>
                </c:pt>
                <c:pt idx="16417">
                  <c:v>7491326.3085101852</c:v>
                </c:pt>
                <c:pt idx="16418">
                  <c:v>7492091.3090032302</c:v>
                </c:pt>
                <c:pt idx="16419">
                  <c:v>7492754.4168451391</c:v>
                </c:pt>
                <c:pt idx="16420">
                  <c:v>7492754.388796214</c:v>
                </c:pt>
                <c:pt idx="16421">
                  <c:v>7491785.269848587</c:v>
                </c:pt>
                <c:pt idx="16422">
                  <c:v>7491377.2997063994</c:v>
                </c:pt>
                <c:pt idx="16423">
                  <c:v>7491734.3073241739</c:v>
                </c:pt>
                <c:pt idx="16424">
                  <c:v>7491377.2981045023</c:v>
                </c:pt>
                <c:pt idx="16425">
                  <c:v>7491326.3012156496</c:v>
                </c:pt>
                <c:pt idx="16426">
                  <c:v>7492703.4723948007</c:v>
                </c:pt>
                <c:pt idx="16427">
                  <c:v>7491479.2938438067</c:v>
                </c:pt>
                <c:pt idx="16428">
                  <c:v>7491377.301003539</c:v>
                </c:pt>
                <c:pt idx="16429">
                  <c:v>7491530.2844842896</c:v>
                </c:pt>
                <c:pt idx="16430">
                  <c:v>7492091.2891024742</c:v>
                </c:pt>
                <c:pt idx="16431">
                  <c:v>7492550.448271187</c:v>
                </c:pt>
                <c:pt idx="16432">
                  <c:v>7492091.2947898461</c:v>
                </c:pt>
                <c:pt idx="16433">
                  <c:v>7491479.2882693149</c:v>
                </c:pt>
                <c:pt idx="16434">
                  <c:v>7492346.2820967026</c:v>
                </c:pt>
                <c:pt idx="16435">
                  <c:v>7492550.3475571442</c:v>
                </c:pt>
                <c:pt idx="16436">
                  <c:v>7491989.2807994997</c:v>
                </c:pt>
                <c:pt idx="16437">
                  <c:v>7492040.2851682436</c:v>
                </c:pt>
                <c:pt idx="16438">
                  <c:v>7491785.2643750161</c:v>
                </c:pt>
                <c:pt idx="16439">
                  <c:v>7492601.31184173</c:v>
                </c:pt>
                <c:pt idx="16440">
                  <c:v>7492703.3228054019</c:v>
                </c:pt>
                <c:pt idx="16441">
                  <c:v>7492040.2781360717</c:v>
                </c:pt>
                <c:pt idx="16442">
                  <c:v>7492703.3870057706</c:v>
                </c:pt>
                <c:pt idx="16443">
                  <c:v>7491887.2642158112</c:v>
                </c:pt>
                <c:pt idx="16444">
                  <c:v>7491734.2676567184</c:v>
                </c:pt>
                <c:pt idx="16445">
                  <c:v>7493060.5292840805</c:v>
                </c:pt>
                <c:pt idx="16446">
                  <c:v>7492040.2543544872</c:v>
                </c:pt>
                <c:pt idx="16447">
                  <c:v>7492652.2784230988</c:v>
                </c:pt>
                <c:pt idx="16448">
                  <c:v>7491887.2588075949</c:v>
                </c:pt>
                <c:pt idx="16449">
                  <c:v>7492856.3587865392</c:v>
                </c:pt>
                <c:pt idx="16450">
                  <c:v>7493009.4958363781</c:v>
                </c:pt>
                <c:pt idx="16451">
                  <c:v>7493162.5338148549</c:v>
                </c:pt>
                <c:pt idx="16452">
                  <c:v>7491887.2542650532</c:v>
                </c:pt>
                <c:pt idx="16453">
                  <c:v>7492805.289061375</c:v>
                </c:pt>
                <c:pt idx="16454">
                  <c:v>7492295.256066001</c:v>
                </c:pt>
                <c:pt idx="16455">
                  <c:v>7492346.220299243</c:v>
                </c:pt>
                <c:pt idx="16456">
                  <c:v>7492652.25051782</c:v>
                </c:pt>
                <c:pt idx="16457">
                  <c:v>7492244.2328755436</c:v>
                </c:pt>
                <c:pt idx="16458">
                  <c:v>7491989.2463894282</c:v>
                </c:pt>
                <c:pt idx="16459">
                  <c:v>7492856.2585284933</c:v>
                </c:pt>
                <c:pt idx="16460">
                  <c:v>7492295.2411004668</c:v>
                </c:pt>
                <c:pt idx="16461">
                  <c:v>7492958.2697129156</c:v>
                </c:pt>
                <c:pt idx="16462">
                  <c:v>7492448.2420788342</c:v>
                </c:pt>
                <c:pt idx="16463">
                  <c:v>7492193.2356080795</c:v>
                </c:pt>
                <c:pt idx="16464">
                  <c:v>7492244.2375082988</c:v>
                </c:pt>
                <c:pt idx="16465">
                  <c:v>7492244.2350712838</c:v>
                </c:pt>
                <c:pt idx="16466">
                  <c:v>7492856.2391804317</c:v>
                </c:pt>
                <c:pt idx="16467">
                  <c:v>7492397.2256957665</c:v>
                </c:pt>
                <c:pt idx="16468">
                  <c:v>7492958.2279465701</c:v>
                </c:pt>
                <c:pt idx="16469">
                  <c:v>7492601.2241385421</c:v>
                </c:pt>
                <c:pt idx="16470">
                  <c:v>7492244.2273533931</c:v>
                </c:pt>
                <c:pt idx="16471">
                  <c:v>7492244.2302495604</c:v>
                </c:pt>
                <c:pt idx="16472">
                  <c:v>7492499.2386751324</c:v>
                </c:pt>
                <c:pt idx="16473">
                  <c:v>7492448.2203274919</c:v>
                </c:pt>
                <c:pt idx="16474">
                  <c:v>7492754.2361793006</c:v>
                </c:pt>
                <c:pt idx="16475">
                  <c:v>7492550.2125937939</c:v>
                </c:pt>
                <c:pt idx="16476">
                  <c:v>7493825.4363493565</c:v>
                </c:pt>
                <c:pt idx="16477">
                  <c:v>7492550.2138189003</c:v>
                </c:pt>
                <c:pt idx="16478">
                  <c:v>7493876.4998447755</c:v>
                </c:pt>
                <c:pt idx="16479">
                  <c:v>7492397.2180934232</c:v>
                </c:pt>
                <c:pt idx="16480">
                  <c:v>7492805.1693316214</c:v>
                </c:pt>
                <c:pt idx="16481">
                  <c:v>7492397.2183414074</c:v>
                </c:pt>
                <c:pt idx="16482">
                  <c:v>7493468.2804837702</c:v>
                </c:pt>
                <c:pt idx="16483">
                  <c:v>7492550.2214125674</c:v>
                </c:pt>
                <c:pt idx="16484">
                  <c:v>7493519.3034528224</c:v>
                </c:pt>
                <c:pt idx="16485">
                  <c:v>7494029.4729447234</c:v>
                </c:pt>
                <c:pt idx="16486">
                  <c:v>7492652.1904515103</c:v>
                </c:pt>
                <c:pt idx="16487">
                  <c:v>7493723.4067993537</c:v>
                </c:pt>
                <c:pt idx="16488">
                  <c:v>7492601.2274870332</c:v>
                </c:pt>
                <c:pt idx="16489">
                  <c:v>7493009.2331805527</c:v>
                </c:pt>
                <c:pt idx="16490">
                  <c:v>7492652.1852776809</c:v>
                </c:pt>
                <c:pt idx="16491">
                  <c:v>7493876.4878665861</c:v>
                </c:pt>
                <c:pt idx="16492">
                  <c:v>7494233.4225931512</c:v>
                </c:pt>
                <c:pt idx="16493">
                  <c:v>7492397.2227834659</c:v>
                </c:pt>
                <c:pt idx="16494">
                  <c:v>7492499.2156037493</c:v>
                </c:pt>
                <c:pt idx="16495">
                  <c:v>7493723.3384110294</c:v>
                </c:pt>
                <c:pt idx="16496">
                  <c:v>7493519.2318241056</c:v>
                </c:pt>
                <c:pt idx="16497">
                  <c:v>7493366.236929086</c:v>
                </c:pt>
                <c:pt idx="16498">
                  <c:v>7493927.448162687</c:v>
                </c:pt>
                <c:pt idx="16499">
                  <c:v>7493111.2376819691</c:v>
                </c:pt>
                <c:pt idx="16500">
                  <c:v>7492244.2389335809</c:v>
                </c:pt>
                <c:pt idx="16501">
                  <c:v>7492295.2341477694</c:v>
                </c:pt>
                <c:pt idx="16502">
                  <c:v>7493978.4118489651</c:v>
                </c:pt>
                <c:pt idx="16503">
                  <c:v>7494488.4448921541</c:v>
                </c:pt>
                <c:pt idx="16504">
                  <c:v>7493468.2431222517</c:v>
                </c:pt>
                <c:pt idx="16505">
                  <c:v>7494131.4730813047</c:v>
                </c:pt>
                <c:pt idx="16506">
                  <c:v>7494284.6235373924</c:v>
                </c:pt>
                <c:pt idx="16507">
                  <c:v>7492601.2038799906</c:v>
                </c:pt>
                <c:pt idx="16508">
                  <c:v>7493060.2447883589</c:v>
                </c:pt>
                <c:pt idx="16509">
                  <c:v>7494437.5274948673</c:v>
                </c:pt>
                <c:pt idx="16510">
                  <c:v>7493672.2660038751</c:v>
                </c:pt>
                <c:pt idx="16511">
                  <c:v>7494284.5813770061</c:v>
                </c:pt>
                <c:pt idx="16512">
                  <c:v>7493978.3439035174</c:v>
                </c:pt>
                <c:pt idx="16513">
                  <c:v>7493927.3009196892</c:v>
                </c:pt>
                <c:pt idx="16514">
                  <c:v>7492499.2225259207</c:v>
                </c:pt>
                <c:pt idx="16515">
                  <c:v>7494131.4701539204</c:v>
                </c:pt>
                <c:pt idx="16516">
                  <c:v>7492652.2155666007</c:v>
                </c:pt>
                <c:pt idx="16517">
                  <c:v>7493876.3038102901</c:v>
                </c:pt>
                <c:pt idx="16518">
                  <c:v>7492550.228693163</c:v>
                </c:pt>
                <c:pt idx="16519">
                  <c:v>7493009.238575995</c:v>
                </c:pt>
                <c:pt idx="16520">
                  <c:v>7492907.2326680636</c:v>
                </c:pt>
                <c:pt idx="16521">
                  <c:v>7492703.216153943</c:v>
                </c:pt>
                <c:pt idx="16522">
                  <c:v>7494437.6683773687</c:v>
                </c:pt>
                <c:pt idx="16523">
                  <c:v>7492907.1639663186</c:v>
                </c:pt>
                <c:pt idx="16524">
                  <c:v>7492499.2245790642</c:v>
                </c:pt>
                <c:pt idx="16525">
                  <c:v>7493876.2990337899</c:v>
                </c:pt>
                <c:pt idx="16526">
                  <c:v>7492550.2215736862</c:v>
                </c:pt>
                <c:pt idx="16527">
                  <c:v>7493570.2663162211</c:v>
                </c:pt>
                <c:pt idx="16528">
                  <c:v>7494029.4524303693</c:v>
                </c:pt>
                <c:pt idx="16529">
                  <c:v>7492907.1867285706</c:v>
                </c:pt>
                <c:pt idx="16530">
                  <c:v>7492805.2052499615</c:v>
                </c:pt>
                <c:pt idx="16531">
                  <c:v>7492601.2194303842</c:v>
                </c:pt>
                <c:pt idx="16532">
                  <c:v>7493315.2619245872</c:v>
                </c:pt>
                <c:pt idx="16533">
                  <c:v>7492601.2183685433</c:v>
                </c:pt>
                <c:pt idx="16534">
                  <c:v>7494182.6642341865</c:v>
                </c:pt>
                <c:pt idx="16535">
                  <c:v>7492652.2205136772</c:v>
                </c:pt>
                <c:pt idx="16536">
                  <c:v>7493009.2423650716</c:v>
                </c:pt>
                <c:pt idx="16537">
                  <c:v>7492805.2138800742</c:v>
                </c:pt>
                <c:pt idx="16538">
                  <c:v>7493162.2492793854</c:v>
                </c:pt>
                <c:pt idx="16539">
                  <c:v>7493162.1389415944</c:v>
                </c:pt>
                <c:pt idx="16540">
                  <c:v>7493162.2614154238</c:v>
                </c:pt>
                <c:pt idx="16541">
                  <c:v>7492652.2183983894</c:v>
                </c:pt>
                <c:pt idx="16542">
                  <c:v>7494284.6424689172</c:v>
                </c:pt>
                <c:pt idx="16543">
                  <c:v>7494233.7284770496</c:v>
                </c:pt>
                <c:pt idx="16544">
                  <c:v>7493978.6830736604</c:v>
                </c:pt>
                <c:pt idx="16545">
                  <c:v>7493621.3465295797</c:v>
                </c:pt>
                <c:pt idx="16546">
                  <c:v>7493468.3143214928</c:v>
                </c:pt>
                <c:pt idx="16547">
                  <c:v>7492703.2162100635</c:v>
                </c:pt>
                <c:pt idx="16548">
                  <c:v>7492958.2383461855</c:v>
                </c:pt>
                <c:pt idx="16549">
                  <c:v>7492856.2101932969</c:v>
                </c:pt>
                <c:pt idx="16550">
                  <c:v>7493213.1449735621</c:v>
                </c:pt>
                <c:pt idx="16551">
                  <c:v>7492958.1975251511</c:v>
                </c:pt>
                <c:pt idx="16552">
                  <c:v>7493468.3323447052</c:v>
                </c:pt>
                <c:pt idx="16553">
                  <c:v>7493672.3300821399</c:v>
                </c:pt>
                <c:pt idx="16554">
                  <c:v>7493315.1259137765</c:v>
                </c:pt>
                <c:pt idx="16555">
                  <c:v>7494182.7923563169</c:v>
                </c:pt>
                <c:pt idx="16556">
                  <c:v>7493060.1837869436</c:v>
                </c:pt>
                <c:pt idx="16557">
                  <c:v>7492907.2144949399</c:v>
                </c:pt>
                <c:pt idx="16558">
                  <c:v>7493825.4376199599</c:v>
                </c:pt>
                <c:pt idx="16559">
                  <c:v>7493876.5158110932</c:v>
                </c:pt>
                <c:pt idx="16560">
                  <c:v>7494182.8932069913</c:v>
                </c:pt>
                <c:pt idx="16561">
                  <c:v>7493417.2979136249</c:v>
                </c:pt>
                <c:pt idx="16562">
                  <c:v>7493468.3034962332</c:v>
                </c:pt>
                <c:pt idx="16563">
                  <c:v>7493162.2490924271</c:v>
                </c:pt>
                <c:pt idx="16564">
                  <c:v>7493060.233533415</c:v>
                </c:pt>
                <c:pt idx="16565">
                  <c:v>7494029.5632005753</c:v>
                </c:pt>
                <c:pt idx="16566">
                  <c:v>7493111.2179441843</c:v>
                </c:pt>
                <c:pt idx="16567">
                  <c:v>7493264.255165562</c:v>
                </c:pt>
                <c:pt idx="16568">
                  <c:v>7494692.7283839118</c:v>
                </c:pt>
                <c:pt idx="16569">
                  <c:v>7494080.3578889156</c:v>
                </c:pt>
                <c:pt idx="16570">
                  <c:v>7494233.4310014658</c:v>
                </c:pt>
                <c:pt idx="16571">
                  <c:v>7493468.1331597678</c:v>
                </c:pt>
                <c:pt idx="16572">
                  <c:v>7493519.2641659668</c:v>
                </c:pt>
                <c:pt idx="16573">
                  <c:v>7493315.1625895053</c:v>
                </c:pt>
                <c:pt idx="16574">
                  <c:v>7493111.1882667243</c:v>
                </c:pt>
                <c:pt idx="16575">
                  <c:v>7493672.249922649</c:v>
                </c:pt>
                <c:pt idx="16576">
                  <c:v>7493162.1871769959</c:v>
                </c:pt>
                <c:pt idx="16577">
                  <c:v>7494641.6022417527</c:v>
                </c:pt>
                <c:pt idx="16578">
                  <c:v>7493417.1861253316</c:v>
                </c:pt>
                <c:pt idx="16579">
                  <c:v>7494743.5013262769</c:v>
                </c:pt>
                <c:pt idx="16580">
                  <c:v>7493774.0973242223</c:v>
                </c:pt>
                <c:pt idx="16581">
                  <c:v>7494437.2954100249</c:v>
                </c:pt>
                <c:pt idx="16582">
                  <c:v>7493468.1778461104</c:v>
                </c:pt>
                <c:pt idx="16583">
                  <c:v>7494998.9362736773</c:v>
                </c:pt>
                <c:pt idx="16584">
                  <c:v>7494641.2983964551</c:v>
                </c:pt>
                <c:pt idx="16585">
                  <c:v>7494233.2615743708</c:v>
                </c:pt>
                <c:pt idx="16586">
                  <c:v>7494896.65027293</c:v>
                </c:pt>
                <c:pt idx="16587">
                  <c:v>7494845.3100840179</c:v>
                </c:pt>
                <c:pt idx="16588">
                  <c:v>7493672.1453071907</c:v>
                </c:pt>
                <c:pt idx="16589">
                  <c:v>7494845.358654649</c:v>
                </c:pt>
                <c:pt idx="16590">
                  <c:v>7493876.1221115151</c:v>
                </c:pt>
                <c:pt idx="16591">
                  <c:v>7495100.7750713676</c:v>
                </c:pt>
                <c:pt idx="16592">
                  <c:v>7495100.7046666369</c:v>
                </c:pt>
                <c:pt idx="16593">
                  <c:v>7493825.1491789138</c:v>
                </c:pt>
                <c:pt idx="16594">
                  <c:v>7495100.4496738985</c:v>
                </c:pt>
                <c:pt idx="16595">
                  <c:v>7494692.2597117564</c:v>
                </c:pt>
                <c:pt idx="16596">
                  <c:v>7494080.1724154558</c:v>
                </c:pt>
                <c:pt idx="16597">
                  <c:v>7495100.380133695</c:v>
                </c:pt>
                <c:pt idx="16598">
                  <c:v>7494488.2505084546</c:v>
                </c:pt>
                <c:pt idx="16599">
                  <c:v>7495457.8616492124</c:v>
                </c:pt>
                <c:pt idx="16600">
                  <c:v>7494437.0342714647</c:v>
                </c:pt>
                <c:pt idx="16601">
                  <c:v>7494437.2457111841</c:v>
                </c:pt>
                <c:pt idx="16602">
                  <c:v>7494284.1956198392</c:v>
                </c:pt>
                <c:pt idx="16603">
                  <c:v>7494386.0646870555</c:v>
                </c:pt>
                <c:pt idx="16604">
                  <c:v>7494590.0176924914</c:v>
                </c:pt>
                <c:pt idx="16605">
                  <c:v>7494743.2671996504</c:v>
                </c:pt>
                <c:pt idx="16606">
                  <c:v>7494029.1335132271</c:v>
                </c:pt>
                <c:pt idx="16607">
                  <c:v>7495712.862699328</c:v>
                </c:pt>
                <c:pt idx="16608">
                  <c:v>7495355.5729544396</c:v>
                </c:pt>
                <c:pt idx="16609">
                  <c:v>7494233.1028783144</c:v>
                </c:pt>
                <c:pt idx="16610">
                  <c:v>7494080.1250396613</c:v>
                </c:pt>
                <c:pt idx="16611">
                  <c:v>7494284.1516996427</c:v>
                </c:pt>
                <c:pt idx="16612">
                  <c:v>7494233.1032976406</c:v>
                </c:pt>
                <c:pt idx="16613">
                  <c:v>7495253.4082705155</c:v>
                </c:pt>
                <c:pt idx="16614">
                  <c:v>7494488.2261365652</c:v>
                </c:pt>
                <c:pt idx="16615">
                  <c:v>7495610.9511283431</c:v>
                </c:pt>
                <c:pt idx="16616">
                  <c:v>7495253.3541022697</c:v>
                </c:pt>
                <c:pt idx="16617">
                  <c:v>7494335.1410084441</c:v>
                </c:pt>
                <c:pt idx="16618">
                  <c:v>7494539.2387399282</c:v>
                </c:pt>
                <c:pt idx="16619">
                  <c:v>7494284.0979007678</c:v>
                </c:pt>
                <c:pt idx="16620">
                  <c:v>7494590.2822230207</c:v>
                </c:pt>
                <c:pt idx="16621">
                  <c:v>7495355.6734970706</c:v>
                </c:pt>
                <c:pt idx="16622">
                  <c:v>7495406.7949862797</c:v>
                </c:pt>
                <c:pt idx="16623">
                  <c:v>7494131.1137863947</c:v>
                </c:pt>
                <c:pt idx="16624">
                  <c:v>7494845.317443219</c:v>
                </c:pt>
                <c:pt idx="16625">
                  <c:v>7494284.1979727522</c:v>
                </c:pt>
                <c:pt idx="16626">
                  <c:v>7495304.749084169</c:v>
                </c:pt>
                <c:pt idx="16627">
                  <c:v>7494692.3092211215</c:v>
                </c:pt>
                <c:pt idx="16628">
                  <c:v>7495457.9712467296</c:v>
                </c:pt>
                <c:pt idx="16629">
                  <c:v>7495202.5486480109</c:v>
                </c:pt>
                <c:pt idx="16630">
                  <c:v>7494743.3546008347</c:v>
                </c:pt>
                <c:pt idx="16631">
                  <c:v>7494437.052999597</c:v>
                </c:pt>
                <c:pt idx="16632">
                  <c:v>7494284.0758346021</c:v>
                </c:pt>
                <c:pt idx="16633">
                  <c:v>7494590.3810118856</c:v>
                </c:pt>
                <c:pt idx="16634">
                  <c:v>7495304.9477052577</c:v>
                </c:pt>
                <c:pt idx="16635">
                  <c:v>7493825.1679148003</c:v>
                </c:pt>
                <c:pt idx="16636">
                  <c:v>7495049.6531814728</c:v>
                </c:pt>
                <c:pt idx="16637">
                  <c:v>7494284.0475502219</c:v>
                </c:pt>
                <c:pt idx="16638">
                  <c:v>7494284.3524275497</c:v>
                </c:pt>
                <c:pt idx="16639">
                  <c:v>7493927.1352120321</c:v>
                </c:pt>
                <c:pt idx="16640">
                  <c:v>7494794.4985865057</c:v>
                </c:pt>
                <c:pt idx="16641">
                  <c:v>7493825.2067469759</c:v>
                </c:pt>
                <c:pt idx="16642">
                  <c:v>7493825.1854215162</c:v>
                </c:pt>
                <c:pt idx="16643">
                  <c:v>7495254.1946793031</c:v>
                </c:pt>
                <c:pt idx="16644">
                  <c:v>7493723.1708223037</c:v>
                </c:pt>
                <c:pt idx="16645">
                  <c:v>7495458.1108290339</c:v>
                </c:pt>
                <c:pt idx="16646">
                  <c:v>7494029.346590288</c:v>
                </c:pt>
                <c:pt idx="16647">
                  <c:v>7495305.2325860094</c:v>
                </c:pt>
                <c:pt idx="16648">
                  <c:v>7493774.3021995015</c:v>
                </c:pt>
                <c:pt idx="16649">
                  <c:v>7494692.6161874896</c:v>
                </c:pt>
                <c:pt idx="16650">
                  <c:v>7495407.1483039362</c:v>
                </c:pt>
                <c:pt idx="16651">
                  <c:v>7494131.4371970585</c:v>
                </c:pt>
                <c:pt idx="16652">
                  <c:v>7493366.1844395055</c:v>
                </c:pt>
                <c:pt idx="16653">
                  <c:v>7493621.3784733089</c:v>
                </c:pt>
                <c:pt idx="16654">
                  <c:v>7493876.089684613</c:v>
                </c:pt>
                <c:pt idx="16655">
                  <c:v>7493672.1373671936</c:v>
                </c:pt>
                <c:pt idx="16656">
                  <c:v>7493570.1541033499</c:v>
                </c:pt>
                <c:pt idx="16657">
                  <c:v>7495305.249452523</c:v>
                </c:pt>
                <c:pt idx="16658">
                  <c:v>7494948.4490501443</c:v>
                </c:pt>
                <c:pt idx="16659">
                  <c:v>7493264.2033146759</c:v>
                </c:pt>
                <c:pt idx="16660">
                  <c:v>7494080.5590619687</c:v>
                </c:pt>
                <c:pt idx="16661">
                  <c:v>7494182.6636126889</c:v>
                </c:pt>
                <c:pt idx="16662">
                  <c:v>7494540.0140869999</c:v>
                </c:pt>
                <c:pt idx="16663">
                  <c:v>7493978.0695622228</c:v>
                </c:pt>
                <c:pt idx="16664">
                  <c:v>7494131.5922602639</c:v>
                </c:pt>
                <c:pt idx="16665">
                  <c:v>7493315.2220825311</c:v>
                </c:pt>
                <c:pt idx="16666">
                  <c:v>7493825.4856695179</c:v>
                </c:pt>
                <c:pt idx="16667">
                  <c:v>7493570.3561776038</c:v>
                </c:pt>
                <c:pt idx="16668">
                  <c:v>7493468.2890907321</c:v>
                </c:pt>
                <c:pt idx="16669">
                  <c:v>7493672.1516731875</c:v>
                </c:pt>
                <c:pt idx="16670">
                  <c:v>7494335.7384890905</c:v>
                </c:pt>
                <c:pt idx="16671">
                  <c:v>7494591.1622175165</c:v>
                </c:pt>
                <c:pt idx="16672">
                  <c:v>7493621.1591480989</c:v>
                </c:pt>
                <c:pt idx="16673">
                  <c:v>7493417.1836303128</c:v>
                </c:pt>
                <c:pt idx="16674">
                  <c:v>7494131.0603832174</c:v>
                </c:pt>
                <c:pt idx="16675">
                  <c:v>7494182.5559951216</c:v>
                </c:pt>
                <c:pt idx="16676">
                  <c:v>7493570.1906984728</c:v>
                </c:pt>
                <c:pt idx="16677">
                  <c:v>7495152.5381877413</c:v>
                </c:pt>
                <c:pt idx="16678">
                  <c:v>7493621.21639226</c:v>
                </c:pt>
                <c:pt idx="16679">
                  <c:v>7493825.3764419723</c:v>
                </c:pt>
                <c:pt idx="16680">
                  <c:v>7493825.3567023799</c:v>
                </c:pt>
                <c:pt idx="16681">
                  <c:v>7493876.3961774474</c:v>
                </c:pt>
                <c:pt idx="16682">
                  <c:v>7494693.0711732572</c:v>
                </c:pt>
                <c:pt idx="16683">
                  <c:v>7493876.182230196</c:v>
                </c:pt>
                <c:pt idx="16684">
                  <c:v>7493927.2223397382</c:v>
                </c:pt>
                <c:pt idx="16685">
                  <c:v>7493927.2746824464</c:v>
                </c:pt>
                <c:pt idx="16686">
                  <c:v>7493978.2969009811</c:v>
                </c:pt>
                <c:pt idx="16687">
                  <c:v>7494488.0375421047</c:v>
                </c:pt>
                <c:pt idx="16688">
                  <c:v>7495152.6011353172</c:v>
                </c:pt>
                <c:pt idx="16689">
                  <c:v>7494386.4354939833</c:v>
                </c:pt>
                <c:pt idx="16690">
                  <c:v>7495305.5090257311</c:v>
                </c:pt>
                <c:pt idx="16691">
                  <c:v>7494335.0987042962</c:v>
                </c:pt>
                <c:pt idx="16692">
                  <c:v>7495305.4086106541</c:v>
                </c:pt>
                <c:pt idx="16693">
                  <c:v>7494335.0970179327</c:v>
                </c:pt>
                <c:pt idx="16694">
                  <c:v>7495305.0318770409</c:v>
                </c:pt>
                <c:pt idx="16695">
                  <c:v>7495968.7312804414</c:v>
                </c:pt>
                <c:pt idx="16696">
                  <c:v>7494488.1029805001</c:v>
                </c:pt>
                <c:pt idx="16697">
                  <c:v>7495866.8081316818</c:v>
                </c:pt>
                <c:pt idx="16698">
                  <c:v>7494539.0814825213</c:v>
                </c:pt>
                <c:pt idx="16699">
                  <c:v>7494947.0280334456</c:v>
                </c:pt>
                <c:pt idx="16700">
                  <c:v>7495049.4207819737</c:v>
                </c:pt>
                <c:pt idx="16701">
                  <c:v>7495815.8705700841</c:v>
                </c:pt>
                <c:pt idx="16702">
                  <c:v>7494998.3688930301</c:v>
                </c:pt>
                <c:pt idx="16703">
                  <c:v>7495508.6567221321</c:v>
                </c:pt>
                <c:pt idx="16704">
                  <c:v>7496274.7398654651</c:v>
                </c:pt>
                <c:pt idx="16705">
                  <c:v>7494845.0647935616</c:v>
                </c:pt>
                <c:pt idx="16706">
                  <c:v>7495405.9792053821</c:v>
                </c:pt>
                <c:pt idx="16707">
                  <c:v>7495355.3194793612</c:v>
                </c:pt>
                <c:pt idx="16708">
                  <c:v>7495609.9526834879</c:v>
                </c:pt>
                <c:pt idx="16709">
                  <c:v>7495202.0575758684</c:v>
                </c:pt>
                <c:pt idx="16710">
                  <c:v>7495253.1107911412</c:v>
                </c:pt>
                <c:pt idx="16711">
                  <c:v>7495915.9060065364</c:v>
                </c:pt>
                <c:pt idx="16712">
                  <c:v>7496171.5817977963</c:v>
                </c:pt>
                <c:pt idx="16713">
                  <c:v>7495609.9839681499</c:v>
                </c:pt>
                <c:pt idx="16714">
                  <c:v>7496375.9512281846</c:v>
                </c:pt>
                <c:pt idx="16715">
                  <c:v>7495814.2966119433</c:v>
                </c:pt>
                <c:pt idx="16716">
                  <c:v>7495406.0104969218</c:v>
                </c:pt>
                <c:pt idx="16717">
                  <c:v>7496324.6388513856</c:v>
                </c:pt>
                <c:pt idx="16718">
                  <c:v>7496581.0043707015</c:v>
                </c:pt>
                <c:pt idx="16719">
                  <c:v>7496068.8967650766</c:v>
                </c:pt>
                <c:pt idx="16720">
                  <c:v>7495813.9601467997</c:v>
                </c:pt>
                <c:pt idx="16721">
                  <c:v>7496426.8547157822</c:v>
                </c:pt>
                <c:pt idx="16722">
                  <c:v>7495610.0639318889</c:v>
                </c:pt>
                <c:pt idx="16723">
                  <c:v>7496273.4839267433</c:v>
                </c:pt>
                <c:pt idx="16724">
                  <c:v>7496426.7064453308</c:v>
                </c:pt>
                <c:pt idx="16725">
                  <c:v>7495762.9734562095</c:v>
                </c:pt>
                <c:pt idx="16726">
                  <c:v>7495966.9311605534</c:v>
                </c:pt>
                <c:pt idx="16727">
                  <c:v>7495763.0401153034</c:v>
                </c:pt>
                <c:pt idx="16728">
                  <c:v>7496886.9646397252</c:v>
                </c:pt>
                <c:pt idx="16729">
                  <c:v>7496324.4072437584</c:v>
                </c:pt>
                <c:pt idx="16730">
                  <c:v>7496836.0098977368</c:v>
                </c:pt>
                <c:pt idx="16731">
                  <c:v>7495967.1615886027</c:v>
                </c:pt>
                <c:pt idx="16732">
                  <c:v>7496733.1948914947</c:v>
                </c:pt>
                <c:pt idx="16733">
                  <c:v>7495864.9654612038</c:v>
                </c:pt>
                <c:pt idx="16734">
                  <c:v>7495762.9902805015</c:v>
                </c:pt>
                <c:pt idx="16735">
                  <c:v>7496273.2278412012</c:v>
                </c:pt>
                <c:pt idx="16736">
                  <c:v>7496221.8910786491</c:v>
                </c:pt>
                <c:pt idx="16737">
                  <c:v>7496886.8604742056</c:v>
                </c:pt>
                <c:pt idx="16738">
                  <c:v>7496579.4008103553</c:v>
                </c:pt>
                <c:pt idx="16739">
                  <c:v>7496630.4408520581</c:v>
                </c:pt>
                <c:pt idx="16740">
                  <c:v>7496273.2631576769</c:v>
                </c:pt>
                <c:pt idx="16741">
                  <c:v>7495967.0187621396</c:v>
                </c:pt>
                <c:pt idx="16742">
                  <c:v>7495813.9706999352</c:v>
                </c:pt>
                <c:pt idx="16743">
                  <c:v>7495814.0201005172</c:v>
                </c:pt>
                <c:pt idx="16744">
                  <c:v>7496171.1910767667</c:v>
                </c:pt>
                <c:pt idx="16745">
                  <c:v>7496273.2143905917</c:v>
                </c:pt>
                <c:pt idx="16746">
                  <c:v>7496018.1103416616</c:v>
                </c:pt>
                <c:pt idx="16747">
                  <c:v>7496886.5852572657</c:v>
                </c:pt>
                <c:pt idx="16748">
                  <c:v>7496732.5362644969</c:v>
                </c:pt>
                <c:pt idx="16749">
                  <c:v>7497040.0852139136</c:v>
                </c:pt>
                <c:pt idx="16750">
                  <c:v>7496018.1509819198</c:v>
                </c:pt>
                <c:pt idx="16751">
                  <c:v>7496477.3643526593</c:v>
                </c:pt>
                <c:pt idx="16752">
                  <c:v>7495966.924130993</c:v>
                </c:pt>
                <c:pt idx="16753">
                  <c:v>7496273.3683926696</c:v>
                </c:pt>
                <c:pt idx="16754">
                  <c:v>7496784.3957363451</c:v>
                </c:pt>
                <c:pt idx="16755">
                  <c:v>7496426.424100006</c:v>
                </c:pt>
                <c:pt idx="16756">
                  <c:v>7495711.9764044071</c:v>
                </c:pt>
                <c:pt idx="16757">
                  <c:v>7496477.5533727482</c:v>
                </c:pt>
                <c:pt idx="16758">
                  <c:v>7495558.9815352205</c:v>
                </c:pt>
                <c:pt idx="16759">
                  <c:v>7495355.0294180252</c:v>
                </c:pt>
                <c:pt idx="16760">
                  <c:v>7495508.0598342624</c:v>
                </c:pt>
                <c:pt idx="16761">
                  <c:v>7496784.5685319509</c:v>
                </c:pt>
                <c:pt idx="16762">
                  <c:v>7496681.8750560964</c:v>
                </c:pt>
                <c:pt idx="16763">
                  <c:v>7496733.19436487</c:v>
                </c:pt>
                <c:pt idx="16764">
                  <c:v>7495304.0334108016</c:v>
                </c:pt>
                <c:pt idx="16765">
                  <c:v>7495253.0770444367</c:v>
                </c:pt>
                <c:pt idx="16766">
                  <c:v>7495508.1391792195</c:v>
                </c:pt>
                <c:pt idx="16767">
                  <c:v>7496682.0995630883</c:v>
                </c:pt>
                <c:pt idx="16768">
                  <c:v>7496835.9125341913</c:v>
                </c:pt>
                <c:pt idx="16769">
                  <c:v>7495202.0372888241</c:v>
                </c:pt>
                <c:pt idx="16770">
                  <c:v>7496375.6720077517</c:v>
                </c:pt>
                <c:pt idx="16771">
                  <c:v>7495763.4067530017</c:v>
                </c:pt>
                <c:pt idx="16772">
                  <c:v>7494998.0827011475</c:v>
                </c:pt>
                <c:pt idx="16773">
                  <c:v>7496222.6099966513</c:v>
                </c:pt>
                <c:pt idx="16774">
                  <c:v>7495304.2054186538</c:v>
                </c:pt>
                <c:pt idx="16775">
                  <c:v>7497040.1691843439</c:v>
                </c:pt>
                <c:pt idx="16776">
                  <c:v>7496784.566043267</c:v>
                </c:pt>
                <c:pt idx="16777">
                  <c:v>7495151.1668778891</c:v>
                </c:pt>
                <c:pt idx="16778">
                  <c:v>7496579.9013758674</c:v>
                </c:pt>
                <c:pt idx="16779">
                  <c:v>7495406.2805514215</c:v>
                </c:pt>
                <c:pt idx="16780">
                  <c:v>7497346.4308015918</c:v>
                </c:pt>
                <c:pt idx="16781">
                  <c:v>7495354.9665474361</c:v>
                </c:pt>
                <c:pt idx="16782">
                  <c:v>7495712.4863436259</c:v>
                </c:pt>
                <c:pt idx="16783">
                  <c:v>7496477.797025295</c:v>
                </c:pt>
                <c:pt idx="16784">
                  <c:v>7495202.0183992926</c:v>
                </c:pt>
                <c:pt idx="16785">
                  <c:v>7496631.1245091502</c:v>
                </c:pt>
                <c:pt idx="16786">
                  <c:v>7495916.5774289845</c:v>
                </c:pt>
                <c:pt idx="16787">
                  <c:v>7495610.409425349</c:v>
                </c:pt>
                <c:pt idx="16788">
                  <c:v>7495049.0796821509</c:v>
                </c:pt>
                <c:pt idx="16789">
                  <c:v>7495558.9406565996</c:v>
                </c:pt>
                <c:pt idx="16790">
                  <c:v>7497499.6122922124</c:v>
                </c:pt>
                <c:pt idx="16791">
                  <c:v>7497601.6133874161</c:v>
                </c:pt>
                <c:pt idx="16792">
                  <c:v>7496937.608821841</c:v>
                </c:pt>
                <c:pt idx="16793">
                  <c:v>7496579.9637250341</c:v>
                </c:pt>
                <c:pt idx="16794">
                  <c:v>7497346.6540934648</c:v>
                </c:pt>
                <c:pt idx="16795">
                  <c:v>7495559.4018927636</c:v>
                </c:pt>
                <c:pt idx="16796">
                  <c:v>7495406.0170600535</c:v>
                </c:pt>
                <c:pt idx="16797">
                  <c:v>7495508.269714471</c:v>
                </c:pt>
                <c:pt idx="16798">
                  <c:v>7495406.1740138233</c:v>
                </c:pt>
                <c:pt idx="16799">
                  <c:v>7495304.1233028835</c:v>
                </c:pt>
                <c:pt idx="16800">
                  <c:v>7495763.4678118443</c:v>
                </c:pt>
                <c:pt idx="16801">
                  <c:v>7495457.1962007955</c:v>
                </c:pt>
                <c:pt idx="16802">
                  <c:v>7495559.363880056</c:v>
                </c:pt>
                <c:pt idx="16803">
                  <c:v>7496835.3134085657</c:v>
                </c:pt>
                <c:pt idx="16804">
                  <c:v>7496018.6039800365</c:v>
                </c:pt>
                <c:pt idx="16805">
                  <c:v>7497193.1913840892</c:v>
                </c:pt>
                <c:pt idx="16806">
                  <c:v>7495762.9593319455</c:v>
                </c:pt>
                <c:pt idx="16807">
                  <c:v>7495813.9417985417</c:v>
                </c:pt>
                <c:pt idx="16808">
                  <c:v>7496988.487748675</c:v>
                </c:pt>
                <c:pt idx="16809">
                  <c:v>7496017.8975670403</c:v>
                </c:pt>
                <c:pt idx="16810">
                  <c:v>7495559.1266400106</c:v>
                </c:pt>
                <c:pt idx="16811">
                  <c:v>7496630.9443659317</c:v>
                </c:pt>
                <c:pt idx="16812">
                  <c:v>7495865.0036856961</c:v>
                </c:pt>
                <c:pt idx="16813">
                  <c:v>7497039.9013403198</c:v>
                </c:pt>
                <c:pt idx="16814">
                  <c:v>7497755.0499884626</c:v>
                </c:pt>
                <c:pt idx="16815">
                  <c:v>7497397.7692854507</c:v>
                </c:pt>
                <c:pt idx="16816">
                  <c:v>7497602.0697078425</c:v>
                </c:pt>
                <c:pt idx="16817">
                  <c:v>7497908.0715042278</c:v>
                </c:pt>
                <c:pt idx="16818">
                  <c:v>7497449.0360362688</c:v>
                </c:pt>
                <c:pt idx="16819">
                  <c:v>7496272.876201394</c:v>
                </c:pt>
                <c:pt idx="16820">
                  <c:v>7495763.0173709933</c:v>
                </c:pt>
                <c:pt idx="16821">
                  <c:v>7496375.7614447996</c:v>
                </c:pt>
                <c:pt idx="16822">
                  <c:v>7497244.3007363062</c:v>
                </c:pt>
                <c:pt idx="16823">
                  <c:v>7496630.9527519075</c:v>
                </c:pt>
                <c:pt idx="16824">
                  <c:v>7497346.6565157128</c:v>
                </c:pt>
                <c:pt idx="16825">
                  <c:v>7495814.1297221361</c:v>
                </c:pt>
                <c:pt idx="16826">
                  <c:v>7496120.5000717044</c:v>
                </c:pt>
                <c:pt idx="16827">
                  <c:v>7495712.061868934</c:v>
                </c:pt>
                <c:pt idx="16828">
                  <c:v>7495814.038459667</c:v>
                </c:pt>
                <c:pt idx="16829">
                  <c:v>7495916.2628913522</c:v>
                </c:pt>
                <c:pt idx="16830">
                  <c:v>7496528.8304420626</c:v>
                </c:pt>
                <c:pt idx="16831">
                  <c:v>7495967.002807687</c:v>
                </c:pt>
                <c:pt idx="16832">
                  <c:v>7496988.4600953376</c:v>
                </c:pt>
                <c:pt idx="16833">
                  <c:v>7495916.0604120949</c:v>
                </c:pt>
                <c:pt idx="16834">
                  <c:v>7496476.8854445675</c:v>
                </c:pt>
                <c:pt idx="16835">
                  <c:v>7496272.9577410258</c:v>
                </c:pt>
                <c:pt idx="16836">
                  <c:v>7497090.384822336</c:v>
                </c:pt>
                <c:pt idx="16837">
                  <c:v>7496222.4130435139</c:v>
                </c:pt>
                <c:pt idx="16838">
                  <c:v>7496069.0653462121</c:v>
                </c:pt>
                <c:pt idx="16839">
                  <c:v>7496579.7490425073</c:v>
                </c:pt>
                <c:pt idx="16840">
                  <c:v>7497346.5168715259</c:v>
                </c:pt>
                <c:pt idx="16841">
                  <c:v>7496680.8552469509</c:v>
                </c:pt>
                <c:pt idx="16842">
                  <c:v>7496681.8213629564</c:v>
                </c:pt>
                <c:pt idx="16843">
                  <c:v>7496374.9583106302</c:v>
                </c:pt>
                <c:pt idx="16844">
                  <c:v>7496833.833710907</c:v>
                </c:pt>
                <c:pt idx="16845">
                  <c:v>7497755.5394413453</c:v>
                </c:pt>
                <c:pt idx="16846">
                  <c:v>7497704.6013106639</c:v>
                </c:pt>
                <c:pt idx="16847">
                  <c:v>7497038.9754116442</c:v>
                </c:pt>
                <c:pt idx="16848">
                  <c:v>7497857.6735812593</c:v>
                </c:pt>
                <c:pt idx="16849">
                  <c:v>7496528.2855758304</c:v>
                </c:pt>
                <c:pt idx="16850">
                  <c:v>7497294.6070932252</c:v>
                </c:pt>
                <c:pt idx="16851">
                  <c:v>7496528.173531848</c:v>
                </c:pt>
                <c:pt idx="16852">
                  <c:v>7496476.9789863415</c:v>
                </c:pt>
                <c:pt idx="16853">
                  <c:v>7497499.0936465897</c:v>
                </c:pt>
                <c:pt idx="16854">
                  <c:v>7496579.002561559</c:v>
                </c:pt>
                <c:pt idx="16855">
                  <c:v>7496732.3382090097</c:v>
                </c:pt>
                <c:pt idx="16856">
                  <c:v>7496936.5628998261</c:v>
                </c:pt>
                <c:pt idx="16857">
                  <c:v>7497089.4379930552</c:v>
                </c:pt>
                <c:pt idx="16858">
                  <c:v>7496986.912784121</c:v>
                </c:pt>
                <c:pt idx="16859">
                  <c:v>7497651.2631007312</c:v>
                </c:pt>
                <c:pt idx="16860">
                  <c:v>7497088.9450754048</c:v>
                </c:pt>
                <c:pt idx="16861">
                  <c:v>7497906.7850895915</c:v>
                </c:pt>
                <c:pt idx="16862">
                  <c:v>7497957.3721217327</c:v>
                </c:pt>
                <c:pt idx="16863">
                  <c:v>7498214.7920604693</c:v>
                </c:pt>
                <c:pt idx="16864">
                  <c:v>7497598.8051024117</c:v>
                </c:pt>
                <c:pt idx="16865">
                  <c:v>7497598.8202600721</c:v>
                </c:pt>
                <c:pt idx="16866">
                  <c:v>7497344.0398631981</c:v>
                </c:pt>
                <c:pt idx="16867">
                  <c:v>7497701.5998710506</c:v>
                </c:pt>
                <c:pt idx="16868">
                  <c:v>7497343.8885245025</c:v>
                </c:pt>
                <c:pt idx="16869">
                  <c:v>7497292.9000921808</c:v>
                </c:pt>
                <c:pt idx="16870">
                  <c:v>7498265.251143761</c:v>
                </c:pt>
                <c:pt idx="16871">
                  <c:v>7498162.594251602</c:v>
                </c:pt>
                <c:pt idx="16872">
                  <c:v>7497598.8492681431</c:v>
                </c:pt>
                <c:pt idx="16873">
                  <c:v>7498110.373629842</c:v>
                </c:pt>
                <c:pt idx="16874">
                  <c:v>7497700.8268366205</c:v>
                </c:pt>
                <c:pt idx="16875">
                  <c:v>7498109.6557816882</c:v>
                </c:pt>
                <c:pt idx="16876">
                  <c:v>7498518.9723481108</c:v>
                </c:pt>
                <c:pt idx="16877">
                  <c:v>7498058.5142663661</c:v>
                </c:pt>
                <c:pt idx="16878">
                  <c:v>7498621.180961269</c:v>
                </c:pt>
                <c:pt idx="16879">
                  <c:v>7497956.2711132299</c:v>
                </c:pt>
                <c:pt idx="16880">
                  <c:v>7498058.0768443169</c:v>
                </c:pt>
                <c:pt idx="16881">
                  <c:v>7498929.0725924745</c:v>
                </c:pt>
                <c:pt idx="16882">
                  <c:v>7498825.4210922159</c:v>
                </c:pt>
                <c:pt idx="16883">
                  <c:v>7498006.9477642821</c:v>
                </c:pt>
                <c:pt idx="16884">
                  <c:v>7498261.7523604883</c:v>
                </c:pt>
                <c:pt idx="16885">
                  <c:v>7498313.4452884169</c:v>
                </c:pt>
                <c:pt idx="16886">
                  <c:v>7498568.8710925281</c:v>
                </c:pt>
                <c:pt idx="16887">
                  <c:v>7498006.9759355551</c:v>
                </c:pt>
                <c:pt idx="16888">
                  <c:v>7498773.1446931371</c:v>
                </c:pt>
                <c:pt idx="16889">
                  <c:v>7498006.9262948576</c:v>
                </c:pt>
                <c:pt idx="16890">
                  <c:v>7498824.046507556</c:v>
                </c:pt>
                <c:pt idx="16891">
                  <c:v>7498057.8360436307</c:v>
                </c:pt>
                <c:pt idx="16892">
                  <c:v>7498058.0423031198</c:v>
                </c:pt>
                <c:pt idx="16893">
                  <c:v>7497904.898400778</c:v>
                </c:pt>
                <c:pt idx="16894">
                  <c:v>7498466.6765870871</c:v>
                </c:pt>
                <c:pt idx="16895">
                  <c:v>7498006.9579985114</c:v>
                </c:pt>
                <c:pt idx="16896">
                  <c:v>7497802.8746968368</c:v>
                </c:pt>
                <c:pt idx="16897">
                  <c:v>7497802.8660708815</c:v>
                </c:pt>
                <c:pt idx="16898">
                  <c:v>7499028.8694226574</c:v>
                </c:pt>
                <c:pt idx="16899">
                  <c:v>7498210.7294007139</c:v>
                </c:pt>
                <c:pt idx="16900">
                  <c:v>7498210.719806442</c:v>
                </c:pt>
                <c:pt idx="16901">
                  <c:v>7499183.2313857656</c:v>
                </c:pt>
                <c:pt idx="16902">
                  <c:v>7498926.312268653</c:v>
                </c:pt>
                <c:pt idx="16903">
                  <c:v>7498058.1723511443</c:v>
                </c:pt>
                <c:pt idx="16904">
                  <c:v>7498057.7566170366</c:v>
                </c:pt>
                <c:pt idx="16905">
                  <c:v>7499183.2445697086</c:v>
                </c:pt>
                <c:pt idx="16906">
                  <c:v>7498466.7836266616</c:v>
                </c:pt>
                <c:pt idx="16907">
                  <c:v>7498722.016604634</c:v>
                </c:pt>
                <c:pt idx="16908">
                  <c:v>7499643.6169344131</c:v>
                </c:pt>
                <c:pt idx="16909">
                  <c:v>7497956.2573488941</c:v>
                </c:pt>
                <c:pt idx="16910">
                  <c:v>7498160.4467564477</c:v>
                </c:pt>
                <c:pt idx="16911">
                  <c:v>7497751.8153960928</c:v>
                </c:pt>
                <c:pt idx="16912">
                  <c:v>7499337.32397913</c:v>
                </c:pt>
                <c:pt idx="16913">
                  <c:v>7497649.8419445194</c:v>
                </c:pt>
                <c:pt idx="16914">
                  <c:v>7498007.4004189344</c:v>
                </c:pt>
                <c:pt idx="16915">
                  <c:v>7499235.2134758187</c:v>
                </c:pt>
                <c:pt idx="16916">
                  <c:v>7497599.0763895828</c:v>
                </c:pt>
                <c:pt idx="16917">
                  <c:v>7497343.94222866</c:v>
                </c:pt>
                <c:pt idx="16918">
                  <c:v>7499490.545947602</c:v>
                </c:pt>
                <c:pt idx="16919">
                  <c:v>7499131.8930326877</c:v>
                </c:pt>
                <c:pt idx="16920">
                  <c:v>7498211.9543425646</c:v>
                </c:pt>
                <c:pt idx="16921">
                  <c:v>7499439.8011932196</c:v>
                </c:pt>
                <c:pt idx="16922">
                  <c:v>7499235.6363323927</c:v>
                </c:pt>
                <c:pt idx="16923">
                  <c:v>7497140.3087034803</c:v>
                </c:pt>
                <c:pt idx="16924">
                  <c:v>7499031.1187225655</c:v>
                </c:pt>
                <c:pt idx="16925">
                  <c:v>7496986.8166237203</c:v>
                </c:pt>
                <c:pt idx="16926">
                  <c:v>7498467.8749039387</c:v>
                </c:pt>
                <c:pt idx="16927">
                  <c:v>7498519.4251917182</c:v>
                </c:pt>
                <c:pt idx="16928">
                  <c:v>7498212.4740946926</c:v>
                </c:pt>
                <c:pt idx="16929">
                  <c:v>7496783.2311694901</c:v>
                </c:pt>
                <c:pt idx="16930">
                  <c:v>7498366.124417305</c:v>
                </c:pt>
                <c:pt idx="16931">
                  <c:v>7497855.466501141</c:v>
                </c:pt>
                <c:pt idx="16932">
                  <c:v>7496426.1000126097</c:v>
                </c:pt>
                <c:pt idx="16933">
                  <c:v>7497702.3755981307</c:v>
                </c:pt>
                <c:pt idx="16934">
                  <c:v>7496374.9954214143</c:v>
                </c:pt>
                <c:pt idx="16935">
                  <c:v>7496425.973183007</c:v>
                </c:pt>
                <c:pt idx="16936">
                  <c:v>7496782.8386567999</c:v>
                </c:pt>
                <c:pt idx="16937">
                  <c:v>7497549.3313961243</c:v>
                </c:pt>
                <c:pt idx="16938">
                  <c:v>7497191.9856752744</c:v>
                </c:pt>
                <c:pt idx="16939">
                  <c:v>7498469.7009810368</c:v>
                </c:pt>
                <c:pt idx="16940">
                  <c:v>7498623.5734400246</c:v>
                </c:pt>
                <c:pt idx="16941">
                  <c:v>7498417.947846516</c:v>
                </c:pt>
                <c:pt idx="16942">
                  <c:v>7496579.2067712452</c:v>
                </c:pt>
                <c:pt idx="16943">
                  <c:v>7498776.9646081412</c:v>
                </c:pt>
                <c:pt idx="16944">
                  <c:v>7496782.8638402456</c:v>
                </c:pt>
                <c:pt idx="16945">
                  <c:v>7496732.3580821492</c:v>
                </c:pt>
                <c:pt idx="16946">
                  <c:v>7498367.3014342319</c:v>
                </c:pt>
                <c:pt idx="16947">
                  <c:v>7497139.8038650146</c:v>
                </c:pt>
                <c:pt idx="16948">
                  <c:v>7498162.2562326426</c:v>
                </c:pt>
                <c:pt idx="16949">
                  <c:v>7496783.0600107862</c:v>
                </c:pt>
                <c:pt idx="16950">
                  <c:v>7497445.793319908</c:v>
                </c:pt>
                <c:pt idx="16951">
                  <c:v>7498930.5379943186</c:v>
                </c:pt>
                <c:pt idx="16952">
                  <c:v>7497395.6044456419</c:v>
                </c:pt>
                <c:pt idx="16953">
                  <c:v>7497701.946663294</c:v>
                </c:pt>
                <c:pt idx="16954">
                  <c:v>7497496.906932083</c:v>
                </c:pt>
                <c:pt idx="16955">
                  <c:v>7498110.3511572806</c:v>
                </c:pt>
                <c:pt idx="16956">
                  <c:v>7497905.7606024919</c:v>
                </c:pt>
                <c:pt idx="16957">
                  <c:v>7497752.1386120161</c:v>
                </c:pt>
                <c:pt idx="16958">
                  <c:v>7497955.8039253131</c:v>
                </c:pt>
                <c:pt idx="16959">
                  <c:v>7498929.0987659981</c:v>
                </c:pt>
                <c:pt idx="16960">
                  <c:v>7497803.09340287</c:v>
                </c:pt>
                <c:pt idx="16961">
                  <c:v>7498007.4733467409</c:v>
                </c:pt>
                <c:pt idx="16962">
                  <c:v>7498160.6548930304</c:v>
                </c:pt>
                <c:pt idx="16963">
                  <c:v>7497853.9062965428</c:v>
                </c:pt>
                <c:pt idx="16964">
                  <c:v>7498211.832251885</c:v>
                </c:pt>
                <c:pt idx="16965">
                  <c:v>7498365.0206265626</c:v>
                </c:pt>
                <c:pt idx="16966">
                  <c:v>7499133.7611972289</c:v>
                </c:pt>
                <c:pt idx="16967">
                  <c:v>7498159.8101736763</c:v>
                </c:pt>
                <c:pt idx="16968">
                  <c:v>7497904.9471507017</c:v>
                </c:pt>
                <c:pt idx="16969">
                  <c:v>7498722.7005578</c:v>
                </c:pt>
                <c:pt idx="16970">
                  <c:v>7498824.9978845045</c:v>
                </c:pt>
                <c:pt idx="16971">
                  <c:v>7498108.8753906675</c:v>
                </c:pt>
                <c:pt idx="16972">
                  <c:v>7499080.7896743417</c:v>
                </c:pt>
                <c:pt idx="16973">
                  <c:v>7499798.4362216135</c:v>
                </c:pt>
                <c:pt idx="16974">
                  <c:v>7498312.8232069835</c:v>
                </c:pt>
                <c:pt idx="16975">
                  <c:v>7499080.58853296</c:v>
                </c:pt>
                <c:pt idx="16976">
                  <c:v>7499029.1866527274</c:v>
                </c:pt>
                <c:pt idx="16977">
                  <c:v>7498262.2792183543</c:v>
                </c:pt>
                <c:pt idx="16978">
                  <c:v>7498159.9993795445</c:v>
                </c:pt>
                <c:pt idx="16979">
                  <c:v>7499387.3904778995</c:v>
                </c:pt>
                <c:pt idx="16980">
                  <c:v>7498671.1505137207</c:v>
                </c:pt>
                <c:pt idx="16981">
                  <c:v>7499439.0757863559</c:v>
                </c:pt>
                <c:pt idx="16982">
                  <c:v>7499798.0803245939</c:v>
                </c:pt>
                <c:pt idx="16983">
                  <c:v>7500104.6006843988</c:v>
                </c:pt>
                <c:pt idx="16984">
                  <c:v>7498313.1586163025</c:v>
                </c:pt>
                <c:pt idx="16985">
                  <c:v>7498722.2802472906</c:v>
                </c:pt>
                <c:pt idx="16986">
                  <c:v>7500257.8798991991</c:v>
                </c:pt>
                <c:pt idx="16987">
                  <c:v>7498262.2177485591</c:v>
                </c:pt>
                <c:pt idx="16988">
                  <c:v>7498364.3736829981</c:v>
                </c:pt>
                <c:pt idx="16989">
                  <c:v>7498160.0435350109</c:v>
                </c:pt>
                <c:pt idx="16990">
                  <c:v>7499592.8489052961</c:v>
                </c:pt>
                <c:pt idx="16991">
                  <c:v>7499387.9069568096</c:v>
                </c:pt>
                <c:pt idx="16992">
                  <c:v>7499746.6066384995</c:v>
                </c:pt>
                <c:pt idx="16993">
                  <c:v>7498516.7390838936</c:v>
                </c:pt>
                <c:pt idx="16994">
                  <c:v>7498057.9196972856</c:v>
                </c:pt>
                <c:pt idx="16995">
                  <c:v>7498364.6896547191</c:v>
                </c:pt>
                <c:pt idx="16996">
                  <c:v>7498722.5859626234</c:v>
                </c:pt>
                <c:pt idx="16997">
                  <c:v>7499490.3157581696</c:v>
                </c:pt>
                <c:pt idx="16998">
                  <c:v>7499593.4338333551</c:v>
                </c:pt>
                <c:pt idx="16999">
                  <c:v>7498465.7421520054</c:v>
                </c:pt>
                <c:pt idx="17000">
                  <c:v>7498007.0172535405</c:v>
                </c:pt>
                <c:pt idx="17001">
                  <c:v>7498414.7683218112</c:v>
                </c:pt>
                <c:pt idx="17002">
                  <c:v>7499747.7260055868</c:v>
                </c:pt>
                <c:pt idx="17003">
                  <c:v>7498313.9385477351</c:v>
                </c:pt>
                <c:pt idx="17004">
                  <c:v>7498261.8512534192</c:v>
                </c:pt>
                <c:pt idx="17005">
                  <c:v>7498771.668650141</c:v>
                </c:pt>
                <c:pt idx="17006">
                  <c:v>7498978.1924538948</c:v>
                </c:pt>
                <c:pt idx="17007">
                  <c:v>7498211.5217640894</c:v>
                </c:pt>
                <c:pt idx="17008">
                  <c:v>7498518.3204228031</c:v>
                </c:pt>
                <c:pt idx="17009">
                  <c:v>7498057.9388521286</c:v>
                </c:pt>
                <c:pt idx="17010">
                  <c:v>7498773.8748399736</c:v>
                </c:pt>
                <c:pt idx="17011">
                  <c:v>7498057.9105559327</c:v>
                </c:pt>
                <c:pt idx="17012">
                  <c:v>7499336.6490987642</c:v>
                </c:pt>
                <c:pt idx="17013">
                  <c:v>7498159.8842835166</c:v>
                </c:pt>
                <c:pt idx="17014">
                  <c:v>7498620.4750196328</c:v>
                </c:pt>
                <c:pt idx="17015">
                  <c:v>7498516.7793178717</c:v>
                </c:pt>
                <c:pt idx="17016">
                  <c:v>7500003.499598789</c:v>
                </c:pt>
                <c:pt idx="17017">
                  <c:v>7498414.8487014463</c:v>
                </c:pt>
                <c:pt idx="17018">
                  <c:v>7499645.8147651842</c:v>
                </c:pt>
                <c:pt idx="17019">
                  <c:v>7499386.9338484611</c:v>
                </c:pt>
                <c:pt idx="17020">
                  <c:v>7498517.3084928617</c:v>
                </c:pt>
                <c:pt idx="17021">
                  <c:v>7498875.2043237481</c:v>
                </c:pt>
                <c:pt idx="17022">
                  <c:v>7498873.6885398384</c:v>
                </c:pt>
                <c:pt idx="17023">
                  <c:v>7498873.6742623569</c:v>
                </c:pt>
                <c:pt idx="17024">
                  <c:v>7498567.7981570782</c:v>
                </c:pt>
                <c:pt idx="17025">
                  <c:v>7498465.9408467216</c:v>
                </c:pt>
                <c:pt idx="17026">
                  <c:v>7499539.7107493067</c:v>
                </c:pt>
                <c:pt idx="17027">
                  <c:v>7498975.6564260889</c:v>
                </c:pt>
                <c:pt idx="17028">
                  <c:v>7498874.6298467955</c:v>
                </c:pt>
                <c:pt idx="17029">
                  <c:v>7500412.2230251376</c:v>
                </c:pt>
                <c:pt idx="17030">
                  <c:v>7499794.4922689982</c:v>
                </c:pt>
                <c:pt idx="17031">
                  <c:v>7499232.0878209667</c:v>
                </c:pt>
                <c:pt idx="17032">
                  <c:v>7498670.0187694188</c:v>
                </c:pt>
                <c:pt idx="17033">
                  <c:v>7499691.9299722575</c:v>
                </c:pt>
                <c:pt idx="17034">
                  <c:v>7498823.1117250994</c:v>
                </c:pt>
                <c:pt idx="17035">
                  <c:v>7498823.0625345539</c:v>
                </c:pt>
                <c:pt idx="17036">
                  <c:v>7499333.87241631</c:v>
                </c:pt>
                <c:pt idx="17037">
                  <c:v>7499027.2353956113</c:v>
                </c:pt>
                <c:pt idx="17038">
                  <c:v>7500355.7504289253</c:v>
                </c:pt>
                <c:pt idx="17039">
                  <c:v>7499179.6398000298</c:v>
                </c:pt>
                <c:pt idx="17040">
                  <c:v>7499537.8856422314</c:v>
                </c:pt>
                <c:pt idx="17041">
                  <c:v>7500048.797582224</c:v>
                </c:pt>
                <c:pt idx="17042">
                  <c:v>7500767.3322284631</c:v>
                </c:pt>
                <c:pt idx="17043">
                  <c:v>7500817.5118653122</c:v>
                </c:pt>
                <c:pt idx="17044">
                  <c:v>7500662.3347972604</c:v>
                </c:pt>
                <c:pt idx="17045">
                  <c:v>7499384.4460420469</c:v>
                </c:pt>
                <c:pt idx="17046">
                  <c:v>7501330.0760747436</c:v>
                </c:pt>
                <c:pt idx="17047">
                  <c:v>7499435.1986666359</c:v>
                </c:pt>
                <c:pt idx="17048">
                  <c:v>7499281.7626039302</c:v>
                </c:pt>
                <c:pt idx="17049">
                  <c:v>7501070.7152946861</c:v>
                </c:pt>
                <c:pt idx="17050">
                  <c:v>7499485.6099221697</c:v>
                </c:pt>
                <c:pt idx="17051">
                  <c:v>7501225.237747944</c:v>
                </c:pt>
                <c:pt idx="17052">
                  <c:v>7500661.2414093791</c:v>
                </c:pt>
                <c:pt idx="17053">
                  <c:v>7499384.0959860953</c:v>
                </c:pt>
                <c:pt idx="17054">
                  <c:v>7499434.6901448313</c:v>
                </c:pt>
                <c:pt idx="17055">
                  <c:v>7499741.6052412027</c:v>
                </c:pt>
                <c:pt idx="17056">
                  <c:v>7499434.7201189511</c:v>
                </c:pt>
                <c:pt idx="17057">
                  <c:v>7501687.6205163859</c:v>
                </c:pt>
                <c:pt idx="17058">
                  <c:v>7500456.7807774097</c:v>
                </c:pt>
                <c:pt idx="17059">
                  <c:v>7501328.1197552737</c:v>
                </c:pt>
                <c:pt idx="17060">
                  <c:v>7501224.4822176062</c:v>
                </c:pt>
                <c:pt idx="17061">
                  <c:v>7501018.692135768</c:v>
                </c:pt>
                <c:pt idx="17062">
                  <c:v>7501636.0307233557</c:v>
                </c:pt>
                <c:pt idx="17063">
                  <c:v>7499434.9050911153</c:v>
                </c:pt>
                <c:pt idx="17064">
                  <c:v>7500405.5400409009</c:v>
                </c:pt>
                <c:pt idx="17065">
                  <c:v>7501635.7644780874</c:v>
                </c:pt>
                <c:pt idx="17066">
                  <c:v>7500661.0327733038</c:v>
                </c:pt>
                <c:pt idx="17067">
                  <c:v>7499741.2292947946</c:v>
                </c:pt>
                <c:pt idx="17068">
                  <c:v>7501326.2488118028</c:v>
                </c:pt>
                <c:pt idx="17069">
                  <c:v>7500098.7798752328</c:v>
                </c:pt>
                <c:pt idx="17070">
                  <c:v>7501584.3062716965</c:v>
                </c:pt>
                <c:pt idx="17071">
                  <c:v>7502045.8396553798</c:v>
                </c:pt>
                <c:pt idx="17072">
                  <c:v>7499894.3089005975</c:v>
                </c:pt>
                <c:pt idx="17073">
                  <c:v>7500097.5902686063</c:v>
                </c:pt>
                <c:pt idx="17074">
                  <c:v>7499791.8485421604</c:v>
                </c:pt>
                <c:pt idx="17075">
                  <c:v>7499791.8189663226</c:v>
                </c:pt>
                <c:pt idx="17076">
                  <c:v>7500916.722685867</c:v>
                </c:pt>
                <c:pt idx="17077">
                  <c:v>7500303.2192456089</c:v>
                </c:pt>
                <c:pt idx="17078">
                  <c:v>7500609.9950153651</c:v>
                </c:pt>
                <c:pt idx="17079">
                  <c:v>7500352.5535700107</c:v>
                </c:pt>
                <c:pt idx="17080">
                  <c:v>7500405.3701589331</c:v>
                </c:pt>
                <c:pt idx="17081">
                  <c:v>7499842.9360735025</c:v>
                </c:pt>
                <c:pt idx="17082">
                  <c:v>7500814.8131251838</c:v>
                </c:pt>
                <c:pt idx="17083">
                  <c:v>7500046.7425766932</c:v>
                </c:pt>
                <c:pt idx="17084">
                  <c:v>7500200.9867344061</c:v>
                </c:pt>
                <c:pt idx="17085">
                  <c:v>7501535.0753249656</c:v>
                </c:pt>
                <c:pt idx="17086">
                  <c:v>7501070.9415882751</c:v>
                </c:pt>
                <c:pt idx="17087">
                  <c:v>7501174.0244054776</c:v>
                </c:pt>
                <c:pt idx="17088">
                  <c:v>7499944.9840188827</c:v>
                </c:pt>
                <c:pt idx="17089">
                  <c:v>7501174.473189923</c:v>
                </c:pt>
                <c:pt idx="17090">
                  <c:v>7500354.6147589041</c:v>
                </c:pt>
                <c:pt idx="17091">
                  <c:v>7501174.5639681797</c:v>
                </c:pt>
                <c:pt idx="17092">
                  <c:v>7500917.4446287546</c:v>
                </c:pt>
                <c:pt idx="17093">
                  <c:v>7501328.952791811</c:v>
                </c:pt>
                <c:pt idx="17094">
                  <c:v>7500251.8660342293</c:v>
                </c:pt>
                <c:pt idx="17095">
                  <c:v>7500199.7537787724</c:v>
                </c:pt>
                <c:pt idx="17096">
                  <c:v>7499996.1742095817</c:v>
                </c:pt>
                <c:pt idx="17097">
                  <c:v>7500505.5544775398</c:v>
                </c:pt>
                <c:pt idx="17098">
                  <c:v>7500607.5225081854</c:v>
                </c:pt>
                <c:pt idx="17099">
                  <c:v>7500454.5769254044</c:v>
                </c:pt>
                <c:pt idx="17100">
                  <c:v>7501019.8093095031</c:v>
                </c:pt>
                <c:pt idx="17101">
                  <c:v>7500559.0158932209</c:v>
                </c:pt>
                <c:pt idx="17102">
                  <c:v>7499996.0376753137</c:v>
                </c:pt>
                <c:pt idx="17103">
                  <c:v>7500814.569783628</c:v>
                </c:pt>
                <c:pt idx="17104">
                  <c:v>7502047.1958563058</c:v>
                </c:pt>
                <c:pt idx="17105">
                  <c:v>7500200.442310432</c:v>
                </c:pt>
                <c:pt idx="17106">
                  <c:v>7501842.2295283498</c:v>
                </c:pt>
                <c:pt idx="17107">
                  <c:v>7500505.5712493388</c:v>
                </c:pt>
                <c:pt idx="17108">
                  <c:v>7500454.6011112882</c:v>
                </c:pt>
                <c:pt idx="17109">
                  <c:v>7500200.58401505</c:v>
                </c:pt>
                <c:pt idx="17110">
                  <c:v>7500097.9634950869</c:v>
                </c:pt>
                <c:pt idx="17111">
                  <c:v>7500454.6302226055</c:v>
                </c:pt>
                <c:pt idx="17112">
                  <c:v>7501275.6448019305</c:v>
                </c:pt>
                <c:pt idx="17113">
                  <c:v>7501532.8245252967</c:v>
                </c:pt>
                <c:pt idx="17114">
                  <c:v>7500712.0927100945</c:v>
                </c:pt>
                <c:pt idx="17115">
                  <c:v>7500251.152548098</c:v>
                </c:pt>
                <c:pt idx="17116">
                  <c:v>7500811.5014595008</c:v>
                </c:pt>
                <c:pt idx="17117">
                  <c:v>7501480.0999211501</c:v>
                </c:pt>
                <c:pt idx="17118">
                  <c:v>7501532.4838195676</c:v>
                </c:pt>
                <c:pt idx="17119">
                  <c:v>7501686.9433589801</c:v>
                </c:pt>
                <c:pt idx="17120">
                  <c:v>7501789.5215120856</c:v>
                </c:pt>
                <c:pt idx="17121">
                  <c:v>7500558.0530375969</c:v>
                </c:pt>
                <c:pt idx="17122">
                  <c:v>7500301.8846424175</c:v>
                </c:pt>
                <c:pt idx="17123">
                  <c:v>7501479.8281788891</c:v>
                </c:pt>
                <c:pt idx="17124">
                  <c:v>7501686.0928221662</c:v>
                </c:pt>
                <c:pt idx="17125">
                  <c:v>7500404.3168830611</c:v>
                </c:pt>
                <c:pt idx="17126">
                  <c:v>7501274.5027626324</c:v>
                </c:pt>
                <c:pt idx="17127">
                  <c:v>7501222.9794369321</c:v>
                </c:pt>
                <c:pt idx="17128">
                  <c:v>7501428.1547685256</c:v>
                </c:pt>
                <c:pt idx="17129">
                  <c:v>7500505.6581648747</c:v>
                </c:pt>
                <c:pt idx="17130">
                  <c:v>7500454.6964001637</c:v>
                </c:pt>
                <c:pt idx="17131">
                  <c:v>7502251.5353198322</c:v>
                </c:pt>
                <c:pt idx="17132">
                  <c:v>7500760.5182133615</c:v>
                </c:pt>
                <c:pt idx="17133">
                  <c:v>7500506.7444628272</c:v>
                </c:pt>
                <c:pt idx="17134">
                  <c:v>7501892.571226038</c:v>
                </c:pt>
                <c:pt idx="17135">
                  <c:v>7500404.0142116379</c:v>
                </c:pt>
                <c:pt idx="17136">
                  <c:v>7501069.5913137542</c:v>
                </c:pt>
                <c:pt idx="17137">
                  <c:v>7500762.2421988426</c:v>
                </c:pt>
                <c:pt idx="17138">
                  <c:v>7500352.76854474</c:v>
                </c:pt>
                <c:pt idx="17139">
                  <c:v>7500864.4097603885</c:v>
                </c:pt>
                <c:pt idx="17140">
                  <c:v>7501893.2025997704</c:v>
                </c:pt>
                <c:pt idx="17141">
                  <c:v>7501428.6633123215</c:v>
                </c:pt>
                <c:pt idx="17142">
                  <c:v>7500864.5884356881</c:v>
                </c:pt>
                <c:pt idx="17143">
                  <c:v>7501172.0678238319</c:v>
                </c:pt>
                <c:pt idx="17144">
                  <c:v>7500403.7463779487</c:v>
                </c:pt>
                <c:pt idx="17145">
                  <c:v>7500301.857024583</c:v>
                </c:pt>
                <c:pt idx="17146">
                  <c:v>7501480.4781305427</c:v>
                </c:pt>
                <c:pt idx="17147">
                  <c:v>7500915.9915136322</c:v>
                </c:pt>
                <c:pt idx="17148">
                  <c:v>7500864.7885174705</c:v>
                </c:pt>
                <c:pt idx="17149">
                  <c:v>7500353.1137100933</c:v>
                </c:pt>
                <c:pt idx="17150">
                  <c:v>7500557.6199033465</c:v>
                </c:pt>
                <c:pt idx="17151">
                  <c:v>7500660.4440787947</c:v>
                </c:pt>
                <c:pt idx="17152">
                  <c:v>7500865.4232011847</c:v>
                </c:pt>
                <c:pt idx="17153">
                  <c:v>7500404.492552775</c:v>
                </c:pt>
                <c:pt idx="17154">
                  <c:v>7500148.8485518312</c:v>
                </c:pt>
                <c:pt idx="17155">
                  <c:v>7500199.944031694</c:v>
                </c:pt>
                <c:pt idx="17156">
                  <c:v>7500455.7946212376</c:v>
                </c:pt>
                <c:pt idx="17157">
                  <c:v>7500454.5571285738</c:v>
                </c:pt>
                <c:pt idx="17158">
                  <c:v>7500454.5762765184</c:v>
                </c:pt>
                <c:pt idx="17159">
                  <c:v>7500658.5139058866</c:v>
                </c:pt>
                <c:pt idx="17160">
                  <c:v>7502252.9603232155</c:v>
                </c:pt>
                <c:pt idx="17161">
                  <c:v>7500609.6326675508</c:v>
                </c:pt>
                <c:pt idx="17162">
                  <c:v>7501739.045255282</c:v>
                </c:pt>
                <c:pt idx="17163">
                  <c:v>7500148.8191936985</c:v>
                </c:pt>
                <c:pt idx="17164">
                  <c:v>7501172.7633063709</c:v>
                </c:pt>
                <c:pt idx="17165">
                  <c:v>7501789.541776835</c:v>
                </c:pt>
                <c:pt idx="17166">
                  <c:v>7500200.3131809272</c:v>
                </c:pt>
                <c:pt idx="17167">
                  <c:v>7502558.5972653478</c:v>
                </c:pt>
                <c:pt idx="17168">
                  <c:v>7500149.091339373</c:v>
                </c:pt>
                <c:pt idx="17169">
                  <c:v>7500455.9934827648</c:v>
                </c:pt>
                <c:pt idx="17170">
                  <c:v>7501171.9885295695</c:v>
                </c:pt>
                <c:pt idx="17171">
                  <c:v>7502094.0156997945</c:v>
                </c:pt>
                <c:pt idx="17172">
                  <c:v>7500403.6416169126</c:v>
                </c:pt>
                <c:pt idx="17173">
                  <c:v>7500251.235830117</c:v>
                </c:pt>
                <c:pt idx="17174">
                  <c:v>7501939.1057478301</c:v>
                </c:pt>
                <c:pt idx="17175">
                  <c:v>7502762.0931272386</c:v>
                </c:pt>
                <c:pt idx="17176">
                  <c:v>7501682.6275961502</c:v>
                </c:pt>
                <c:pt idx="17177">
                  <c:v>7502710.4446808556</c:v>
                </c:pt>
                <c:pt idx="17178">
                  <c:v>7500250.8931717025</c:v>
                </c:pt>
                <c:pt idx="17179">
                  <c:v>7501017.9293611664</c:v>
                </c:pt>
                <c:pt idx="17180">
                  <c:v>7500404.149338698</c:v>
                </c:pt>
                <c:pt idx="17181">
                  <c:v>7502913.9053060226</c:v>
                </c:pt>
                <c:pt idx="17182">
                  <c:v>7502193.7987193847</c:v>
                </c:pt>
                <c:pt idx="17183">
                  <c:v>7500556.7085753148</c:v>
                </c:pt>
                <c:pt idx="17184">
                  <c:v>7501017.2085029576</c:v>
                </c:pt>
                <c:pt idx="17185">
                  <c:v>7500761.4034172883</c:v>
                </c:pt>
                <c:pt idx="17186">
                  <c:v>7501835.1948958617</c:v>
                </c:pt>
                <c:pt idx="17187">
                  <c:v>7502758.4896830283</c:v>
                </c:pt>
                <c:pt idx="17188">
                  <c:v>7502706.9154788023</c:v>
                </c:pt>
                <c:pt idx="17189">
                  <c:v>7502913.3358404441</c:v>
                </c:pt>
                <c:pt idx="17190">
                  <c:v>7501066.4840001427</c:v>
                </c:pt>
                <c:pt idx="17191">
                  <c:v>7500607.8190731928</c:v>
                </c:pt>
                <c:pt idx="17192">
                  <c:v>7502603.7929212358</c:v>
                </c:pt>
                <c:pt idx="17193">
                  <c:v>7500607.997308339</c:v>
                </c:pt>
                <c:pt idx="17194">
                  <c:v>7501630.2768941289</c:v>
                </c:pt>
                <c:pt idx="17195">
                  <c:v>7501117.4868115969</c:v>
                </c:pt>
                <c:pt idx="17196">
                  <c:v>7501374.449744178</c:v>
                </c:pt>
                <c:pt idx="17197">
                  <c:v>7500914.3222682113</c:v>
                </c:pt>
                <c:pt idx="17198">
                  <c:v>7502244.2809618795</c:v>
                </c:pt>
                <c:pt idx="17199">
                  <c:v>7502295.6657515392</c:v>
                </c:pt>
                <c:pt idx="17200">
                  <c:v>7501783.6089824233</c:v>
                </c:pt>
                <c:pt idx="17201">
                  <c:v>7500811.7256536465</c:v>
                </c:pt>
                <c:pt idx="17202">
                  <c:v>7503377.6218246482</c:v>
                </c:pt>
                <c:pt idx="17203">
                  <c:v>7503120.7114384659</c:v>
                </c:pt>
                <c:pt idx="17204">
                  <c:v>7501066.544194757</c:v>
                </c:pt>
                <c:pt idx="17205">
                  <c:v>7502091.0176205384</c:v>
                </c:pt>
                <c:pt idx="17206">
                  <c:v>7501321.4692639103</c:v>
                </c:pt>
                <c:pt idx="17207">
                  <c:v>7501886.1765723545</c:v>
                </c:pt>
                <c:pt idx="17208">
                  <c:v>7502399.1075178199</c:v>
                </c:pt>
                <c:pt idx="17209">
                  <c:v>7501067.5961060654</c:v>
                </c:pt>
                <c:pt idx="17210">
                  <c:v>7501015.620518459</c:v>
                </c:pt>
                <c:pt idx="17211">
                  <c:v>7501783.9452209929</c:v>
                </c:pt>
                <c:pt idx="17212">
                  <c:v>7502606.5740839792</c:v>
                </c:pt>
                <c:pt idx="17213">
                  <c:v>7501374.5530455634</c:v>
                </c:pt>
                <c:pt idx="17214">
                  <c:v>7502760.9502383601</c:v>
                </c:pt>
                <c:pt idx="17215">
                  <c:v>7501323.3618875043</c:v>
                </c:pt>
                <c:pt idx="17216">
                  <c:v>7500964.9920339277</c:v>
                </c:pt>
                <c:pt idx="17217">
                  <c:v>7501732.744894933</c:v>
                </c:pt>
                <c:pt idx="17218">
                  <c:v>7502399.7649115678</c:v>
                </c:pt>
                <c:pt idx="17219">
                  <c:v>7502503.5294940667</c:v>
                </c:pt>
                <c:pt idx="17220">
                  <c:v>7501937.8336133501</c:v>
                </c:pt>
                <c:pt idx="17221">
                  <c:v>7501067.1556855543</c:v>
                </c:pt>
                <c:pt idx="17222">
                  <c:v>7501322.9676714092</c:v>
                </c:pt>
                <c:pt idx="17223">
                  <c:v>7501066.8396409862</c:v>
                </c:pt>
                <c:pt idx="17224">
                  <c:v>7501729.4267537547</c:v>
                </c:pt>
                <c:pt idx="17225">
                  <c:v>7502245.3767711613</c:v>
                </c:pt>
                <c:pt idx="17226">
                  <c:v>7501322.778846371</c:v>
                </c:pt>
                <c:pt idx="17227">
                  <c:v>7501423.6667070072</c:v>
                </c:pt>
                <c:pt idx="17228">
                  <c:v>7501886.0418200567</c:v>
                </c:pt>
                <c:pt idx="17229">
                  <c:v>7501374.164589202</c:v>
                </c:pt>
                <c:pt idx="17230">
                  <c:v>7501831.4208537601</c:v>
                </c:pt>
                <c:pt idx="17231">
                  <c:v>7503479.863701405</c:v>
                </c:pt>
                <c:pt idx="17232">
                  <c:v>7501474.6986557236</c:v>
                </c:pt>
                <c:pt idx="17233">
                  <c:v>7502296.0067668697</c:v>
                </c:pt>
                <c:pt idx="17234">
                  <c:v>7501627.558675562</c:v>
                </c:pt>
                <c:pt idx="17235">
                  <c:v>7503324.8473747</c:v>
                </c:pt>
                <c:pt idx="17236">
                  <c:v>7501882.4301595334</c:v>
                </c:pt>
                <c:pt idx="17237">
                  <c:v>7503119.2140809093</c:v>
                </c:pt>
                <c:pt idx="17238">
                  <c:v>7502913.7460634327</c:v>
                </c:pt>
                <c:pt idx="17239">
                  <c:v>7501678.5952014383</c:v>
                </c:pt>
                <c:pt idx="17240">
                  <c:v>7501782.7807329986</c:v>
                </c:pt>
                <c:pt idx="17241">
                  <c:v>7501936.5215300051</c:v>
                </c:pt>
                <c:pt idx="17242">
                  <c:v>7502860.2174258251</c:v>
                </c:pt>
                <c:pt idx="17243">
                  <c:v>7502345.9584085261</c:v>
                </c:pt>
                <c:pt idx="17244">
                  <c:v>7501678.7138835415</c:v>
                </c:pt>
                <c:pt idx="17245">
                  <c:v>7502243.3713090662</c:v>
                </c:pt>
                <c:pt idx="17246">
                  <c:v>7501576.9938388597</c:v>
                </c:pt>
                <c:pt idx="17247">
                  <c:v>7502859.6326107867</c:v>
                </c:pt>
                <c:pt idx="17248">
                  <c:v>7501627.8250934491</c:v>
                </c:pt>
                <c:pt idx="17249">
                  <c:v>7502037.9931614706</c:v>
                </c:pt>
                <c:pt idx="17250">
                  <c:v>7501730.2598116221</c:v>
                </c:pt>
                <c:pt idx="17251">
                  <c:v>7503012.7081167521</c:v>
                </c:pt>
                <c:pt idx="17252">
                  <c:v>7501781.3721527113</c:v>
                </c:pt>
                <c:pt idx="17253">
                  <c:v>7501679.1544933058</c:v>
                </c:pt>
                <c:pt idx="17254">
                  <c:v>7502290.3944050418</c:v>
                </c:pt>
                <c:pt idx="17255">
                  <c:v>7502037.2935158545</c:v>
                </c:pt>
                <c:pt idx="17256">
                  <c:v>7502239.4316589981</c:v>
                </c:pt>
                <c:pt idx="17257">
                  <c:v>7502239.4103311365</c:v>
                </c:pt>
                <c:pt idx="17258">
                  <c:v>7503320.7638243083</c:v>
                </c:pt>
                <c:pt idx="17259">
                  <c:v>7502086.4714754522</c:v>
                </c:pt>
                <c:pt idx="17260">
                  <c:v>7502392.3788627805</c:v>
                </c:pt>
                <c:pt idx="17261">
                  <c:v>7502395.2265904909</c:v>
                </c:pt>
                <c:pt idx="17262">
                  <c:v>7501882.8614046602</c:v>
                </c:pt>
                <c:pt idx="17263">
                  <c:v>7504502.2865997339</c:v>
                </c:pt>
                <c:pt idx="17264">
                  <c:v>7503572.2099255994</c:v>
                </c:pt>
                <c:pt idx="17265">
                  <c:v>7502239.6952533517</c:v>
                </c:pt>
                <c:pt idx="17266">
                  <c:v>7504549.5707117161</c:v>
                </c:pt>
                <c:pt idx="17267">
                  <c:v>7503160.7806839738</c:v>
                </c:pt>
                <c:pt idx="17268">
                  <c:v>7502749.3458091812</c:v>
                </c:pt>
                <c:pt idx="17269">
                  <c:v>7502443.5069704242</c:v>
                </c:pt>
                <c:pt idx="17270">
                  <c:v>7504805.7587097958</c:v>
                </c:pt>
                <c:pt idx="17271">
                  <c:v>7504082.7467626128</c:v>
                </c:pt>
                <c:pt idx="17272">
                  <c:v>7504495.2008218672</c:v>
                </c:pt>
                <c:pt idx="17273">
                  <c:v>7504701.5341316052</c:v>
                </c:pt>
                <c:pt idx="17274">
                  <c:v>7503261.9358371664</c:v>
                </c:pt>
                <c:pt idx="17275">
                  <c:v>7504287.292102498</c:v>
                </c:pt>
                <c:pt idx="17276">
                  <c:v>7502852.4510902977</c:v>
                </c:pt>
                <c:pt idx="17277">
                  <c:v>7503005.8114212221</c:v>
                </c:pt>
                <c:pt idx="17278">
                  <c:v>7502800.4052575342</c:v>
                </c:pt>
                <c:pt idx="17279">
                  <c:v>7504285.2259522881</c:v>
                </c:pt>
                <c:pt idx="17280">
                  <c:v>7503209.6121883895</c:v>
                </c:pt>
                <c:pt idx="17281">
                  <c:v>7504233.4011207353</c:v>
                </c:pt>
                <c:pt idx="17282">
                  <c:v>7503004.361829957</c:v>
                </c:pt>
                <c:pt idx="17283">
                  <c:v>7505266.1040793657</c:v>
                </c:pt>
                <c:pt idx="17284">
                  <c:v>7504592.2058920357</c:v>
                </c:pt>
                <c:pt idx="17285">
                  <c:v>7504386.7950938046</c:v>
                </c:pt>
                <c:pt idx="17286">
                  <c:v>7504181.7244243557</c:v>
                </c:pt>
                <c:pt idx="17287">
                  <c:v>7503874.4844205519</c:v>
                </c:pt>
                <c:pt idx="17288">
                  <c:v>7504851.5010768659</c:v>
                </c:pt>
                <c:pt idx="17289">
                  <c:v>7503874.197479818</c:v>
                </c:pt>
                <c:pt idx="17290">
                  <c:v>7503412.291113737</c:v>
                </c:pt>
                <c:pt idx="17291">
                  <c:v>7504852.9038541671</c:v>
                </c:pt>
                <c:pt idx="17292">
                  <c:v>7503362.4392164135</c:v>
                </c:pt>
                <c:pt idx="17293">
                  <c:v>7503157.4893379314</c:v>
                </c:pt>
                <c:pt idx="17294">
                  <c:v>7504438.7051771628</c:v>
                </c:pt>
                <c:pt idx="17295">
                  <c:v>7504439.7511188649</c:v>
                </c:pt>
                <c:pt idx="17296">
                  <c:v>7503208.9586446956</c:v>
                </c:pt>
                <c:pt idx="17297">
                  <c:v>7503055.7129344065</c:v>
                </c:pt>
                <c:pt idx="17298">
                  <c:v>7503158.176073676</c:v>
                </c:pt>
                <c:pt idx="17299">
                  <c:v>7503414.0169641795</c:v>
                </c:pt>
                <c:pt idx="17300">
                  <c:v>7504443.5063360585</c:v>
                </c:pt>
                <c:pt idx="17301">
                  <c:v>7503208.3975661322</c:v>
                </c:pt>
                <c:pt idx="17302">
                  <c:v>7503414.4667768432</c:v>
                </c:pt>
                <c:pt idx="17303">
                  <c:v>7503310.3137717061</c:v>
                </c:pt>
                <c:pt idx="17304">
                  <c:v>7503467.4468285311</c:v>
                </c:pt>
                <c:pt idx="17305">
                  <c:v>7503412.2918095784</c:v>
                </c:pt>
                <c:pt idx="17306">
                  <c:v>7504549.6442491747</c:v>
                </c:pt>
                <c:pt idx="17307">
                  <c:v>7503159.7035300164</c:v>
                </c:pt>
                <c:pt idx="17308">
                  <c:v>7502749.8819556851</c:v>
                </c:pt>
                <c:pt idx="17309">
                  <c:v>7502800.5502102254</c:v>
                </c:pt>
                <c:pt idx="17310">
                  <c:v>7504241.6684474517</c:v>
                </c:pt>
                <c:pt idx="17311">
                  <c:v>7503881.149650922</c:v>
                </c:pt>
                <c:pt idx="17312">
                  <c:v>7504808.8457396086</c:v>
                </c:pt>
                <c:pt idx="17313">
                  <c:v>7502699.2976833992</c:v>
                </c:pt>
                <c:pt idx="17314">
                  <c:v>7502699.0671725431</c:v>
                </c:pt>
                <c:pt idx="17315">
                  <c:v>7502698.6031018533</c:v>
                </c:pt>
                <c:pt idx="17316">
                  <c:v>7502545.8811285673</c:v>
                </c:pt>
                <c:pt idx="17317">
                  <c:v>7503829.436718585</c:v>
                </c:pt>
                <c:pt idx="17318">
                  <c:v>7503932.807356583</c:v>
                </c:pt>
                <c:pt idx="17319">
                  <c:v>7502956.1670526927</c:v>
                </c:pt>
                <c:pt idx="17320">
                  <c:v>7502955.9028972732</c:v>
                </c:pt>
                <c:pt idx="17321">
                  <c:v>7502800.3868020298</c:v>
                </c:pt>
                <c:pt idx="17322">
                  <c:v>7503211.4145396268</c:v>
                </c:pt>
                <c:pt idx="17323">
                  <c:v>7503981.7887699725</c:v>
                </c:pt>
                <c:pt idx="17324">
                  <c:v>7502902.3410109067</c:v>
                </c:pt>
                <c:pt idx="17325">
                  <c:v>7503723.7611957248</c:v>
                </c:pt>
                <c:pt idx="17326">
                  <c:v>7502852.5635459293</c:v>
                </c:pt>
                <c:pt idx="17327">
                  <c:v>7502851.357934624</c:v>
                </c:pt>
                <c:pt idx="17328">
                  <c:v>7504032.217673881</c:v>
                </c:pt>
                <c:pt idx="17329">
                  <c:v>7503466.9939519782</c:v>
                </c:pt>
                <c:pt idx="17330">
                  <c:v>7503261.5843946412</c:v>
                </c:pt>
                <c:pt idx="17331">
                  <c:v>7503208.3073690813</c:v>
                </c:pt>
                <c:pt idx="17332">
                  <c:v>7503208.3096898217</c:v>
                </c:pt>
                <c:pt idx="17333">
                  <c:v>7503363.0920328284</c:v>
                </c:pt>
                <c:pt idx="17334">
                  <c:v>7503925.9063658724</c:v>
                </c:pt>
                <c:pt idx="17335">
                  <c:v>7503311.8793578204</c:v>
                </c:pt>
                <c:pt idx="17336">
                  <c:v>7502902.7448453559</c:v>
                </c:pt>
                <c:pt idx="17337">
                  <c:v>7504079.5598339932</c:v>
                </c:pt>
                <c:pt idx="17338">
                  <c:v>7503004.9960476905</c:v>
                </c:pt>
                <c:pt idx="17339">
                  <c:v>7504904.9459669124</c:v>
                </c:pt>
                <c:pt idx="17340">
                  <c:v>7503310.2998551484</c:v>
                </c:pt>
                <c:pt idx="17341">
                  <c:v>7504541.4718766352</c:v>
                </c:pt>
                <c:pt idx="17342">
                  <c:v>7503464.6549060382</c:v>
                </c:pt>
                <c:pt idx="17343">
                  <c:v>7504232.8463724414</c:v>
                </c:pt>
                <c:pt idx="17344">
                  <c:v>7504181.5047621708</c:v>
                </c:pt>
                <c:pt idx="17345">
                  <c:v>7504437.9634543052</c:v>
                </c:pt>
                <c:pt idx="17346">
                  <c:v>7503157.5822403803</c:v>
                </c:pt>
                <c:pt idx="17347">
                  <c:v>7504591.8850927781</c:v>
                </c:pt>
                <c:pt idx="17348">
                  <c:v>7505107.1301316833</c:v>
                </c:pt>
                <c:pt idx="17349">
                  <c:v>7503259.4286930524</c:v>
                </c:pt>
                <c:pt idx="17350">
                  <c:v>7503361.3488618089</c:v>
                </c:pt>
                <c:pt idx="17351">
                  <c:v>7503311.3112832615</c:v>
                </c:pt>
                <c:pt idx="17352">
                  <c:v>7504540.3387376787</c:v>
                </c:pt>
                <c:pt idx="17353">
                  <c:v>7504284.1169664096</c:v>
                </c:pt>
                <c:pt idx="17354">
                  <c:v>7505362.4970098054</c:v>
                </c:pt>
                <c:pt idx="17355">
                  <c:v>7503259.6192808487</c:v>
                </c:pt>
                <c:pt idx="17356">
                  <c:v>7503874.4715877548</c:v>
                </c:pt>
                <c:pt idx="17357">
                  <c:v>7505671.7664724244</c:v>
                </c:pt>
                <c:pt idx="17358">
                  <c:v>7504951.3137120102</c:v>
                </c:pt>
                <c:pt idx="17359">
                  <c:v>7503567.1863678331</c:v>
                </c:pt>
                <c:pt idx="17360">
                  <c:v>7503362.4135454278</c:v>
                </c:pt>
                <c:pt idx="17361">
                  <c:v>7505774.9871653877</c:v>
                </c:pt>
                <c:pt idx="17362">
                  <c:v>7503310.8091735393</c:v>
                </c:pt>
                <c:pt idx="17363">
                  <c:v>7503412.4766166974</c:v>
                </c:pt>
                <c:pt idx="17364">
                  <c:v>7503616.340154605</c:v>
                </c:pt>
                <c:pt idx="17365">
                  <c:v>7503514.4220698997</c:v>
                </c:pt>
                <c:pt idx="17366">
                  <c:v>7505878.0124375448</c:v>
                </c:pt>
                <c:pt idx="17367">
                  <c:v>7503361.6434550164</c:v>
                </c:pt>
                <c:pt idx="17368">
                  <c:v>7504233.2782303561</c:v>
                </c:pt>
                <c:pt idx="17369">
                  <c:v>7505105.6683186442</c:v>
                </c:pt>
                <c:pt idx="17370">
                  <c:v>7504746.4095279202</c:v>
                </c:pt>
                <c:pt idx="17371">
                  <c:v>7505002.4698499022</c:v>
                </c:pt>
                <c:pt idx="17372">
                  <c:v>7503617.8652331447</c:v>
                </c:pt>
                <c:pt idx="17373">
                  <c:v>7503822.7319729729</c:v>
                </c:pt>
                <c:pt idx="17374">
                  <c:v>7503515.0507726297</c:v>
                </c:pt>
                <c:pt idx="17375">
                  <c:v>7505363.5077148555</c:v>
                </c:pt>
                <c:pt idx="17376">
                  <c:v>7503871.2685484448</c:v>
                </c:pt>
                <c:pt idx="17377">
                  <c:v>7503771.0029900558</c:v>
                </c:pt>
                <c:pt idx="17378">
                  <c:v>7503514.9247552734</c:v>
                </c:pt>
                <c:pt idx="17379">
                  <c:v>7504283.7207900826</c:v>
                </c:pt>
                <c:pt idx="17380">
                  <c:v>7504181.3890262218</c:v>
                </c:pt>
                <c:pt idx="17381">
                  <c:v>7503565.535360015</c:v>
                </c:pt>
                <c:pt idx="17382">
                  <c:v>7503924.8606537115</c:v>
                </c:pt>
                <c:pt idx="17383">
                  <c:v>7504075.238131023</c:v>
                </c:pt>
                <c:pt idx="17384">
                  <c:v>7503718.3412575461</c:v>
                </c:pt>
                <c:pt idx="17385">
                  <c:v>7504642.9445166886</c:v>
                </c:pt>
                <c:pt idx="17386">
                  <c:v>7503463.4784600791</c:v>
                </c:pt>
                <c:pt idx="17387">
                  <c:v>7503565.3867962146</c:v>
                </c:pt>
                <c:pt idx="17388">
                  <c:v>7503822.1036895076</c:v>
                </c:pt>
                <c:pt idx="17389">
                  <c:v>7503922.2504040617</c:v>
                </c:pt>
                <c:pt idx="17390">
                  <c:v>7503871.254442201</c:v>
                </c:pt>
                <c:pt idx="17391">
                  <c:v>7503310.4376857895</c:v>
                </c:pt>
                <c:pt idx="17392">
                  <c:v>7503822.2600292107</c:v>
                </c:pt>
                <c:pt idx="17393">
                  <c:v>7504078.523442287</c:v>
                </c:pt>
                <c:pt idx="17394">
                  <c:v>7504745.0972435893</c:v>
                </c:pt>
                <c:pt idx="17395">
                  <c:v>7505309.9988809125</c:v>
                </c:pt>
                <c:pt idx="17396">
                  <c:v>7505465.2173561361</c:v>
                </c:pt>
                <c:pt idx="17397">
                  <c:v>7503157.7024884019</c:v>
                </c:pt>
                <c:pt idx="17398">
                  <c:v>7503464.3179007825</c:v>
                </c:pt>
                <c:pt idx="17399">
                  <c:v>7503106.6369512603</c:v>
                </c:pt>
                <c:pt idx="17400">
                  <c:v>7503616.2747228267</c:v>
                </c:pt>
                <c:pt idx="17401">
                  <c:v>7505308.2255454287</c:v>
                </c:pt>
                <c:pt idx="17402">
                  <c:v>7503311.163473499</c:v>
                </c:pt>
                <c:pt idx="17403">
                  <c:v>7504949.0542686833</c:v>
                </c:pt>
                <c:pt idx="17404">
                  <c:v>7503259.3174343873</c:v>
                </c:pt>
                <c:pt idx="17405">
                  <c:v>7503515.4137809929</c:v>
                </c:pt>
                <c:pt idx="17406">
                  <c:v>7505975.3931488581</c:v>
                </c:pt>
                <c:pt idx="17407">
                  <c:v>7504179.6291230824</c:v>
                </c:pt>
                <c:pt idx="17408">
                  <c:v>7505049.4785925485</c:v>
                </c:pt>
                <c:pt idx="17409">
                  <c:v>7503718.2675547702</c:v>
                </c:pt>
                <c:pt idx="17410">
                  <c:v>7505407.7085946538</c:v>
                </c:pt>
                <c:pt idx="17411">
                  <c:v>7504024.2421929901</c:v>
                </c:pt>
                <c:pt idx="17412">
                  <c:v>7505201.9385019587</c:v>
                </c:pt>
                <c:pt idx="17413">
                  <c:v>7505714.2433968671</c:v>
                </c:pt>
                <c:pt idx="17414">
                  <c:v>7503820.2773389947</c:v>
                </c:pt>
                <c:pt idx="17415">
                  <c:v>7504178.3788982257</c:v>
                </c:pt>
                <c:pt idx="17416">
                  <c:v>7503922.7101503108</c:v>
                </c:pt>
                <c:pt idx="17417">
                  <c:v>7504075.2381562898</c:v>
                </c:pt>
                <c:pt idx="17418">
                  <c:v>7504024.7787523</c:v>
                </c:pt>
                <c:pt idx="17419">
                  <c:v>7505610.5977111189</c:v>
                </c:pt>
                <c:pt idx="17420">
                  <c:v>7505354.0433744155</c:v>
                </c:pt>
                <c:pt idx="17421">
                  <c:v>7504228.8339541145</c:v>
                </c:pt>
                <c:pt idx="17422">
                  <c:v>7504995.7373298649</c:v>
                </c:pt>
                <c:pt idx="17423">
                  <c:v>7504534.2025346365</c:v>
                </c:pt>
                <c:pt idx="17424">
                  <c:v>7506534.8798125051</c:v>
                </c:pt>
                <c:pt idx="17425">
                  <c:v>7504177.5803518435</c:v>
                </c:pt>
                <c:pt idx="17426">
                  <c:v>7504585.200082765</c:v>
                </c:pt>
                <c:pt idx="17427">
                  <c:v>7504330.229554778</c:v>
                </c:pt>
                <c:pt idx="17428">
                  <c:v>7505917.115621319</c:v>
                </c:pt>
                <c:pt idx="17429">
                  <c:v>7506019.6813598024</c:v>
                </c:pt>
                <c:pt idx="17430">
                  <c:v>7504790.5974261928</c:v>
                </c:pt>
                <c:pt idx="17431">
                  <c:v>7504432.2096589282</c:v>
                </c:pt>
                <c:pt idx="17432">
                  <c:v>7505968.2421773355</c:v>
                </c:pt>
                <c:pt idx="17433">
                  <c:v>7504279.3205746673</c:v>
                </c:pt>
                <c:pt idx="17434">
                  <c:v>7505404.8214317989</c:v>
                </c:pt>
                <c:pt idx="17435">
                  <c:v>7505302.4889090629</c:v>
                </c:pt>
                <c:pt idx="17436">
                  <c:v>7505046.5441922778</c:v>
                </c:pt>
                <c:pt idx="17437">
                  <c:v>7504075.5242089257</c:v>
                </c:pt>
                <c:pt idx="17438">
                  <c:v>7505149.1774715614</c:v>
                </c:pt>
                <c:pt idx="17439">
                  <c:v>7504279.8576316526</c:v>
                </c:pt>
                <c:pt idx="17440">
                  <c:v>7505763.7927696919</c:v>
                </c:pt>
                <c:pt idx="17441">
                  <c:v>7504637.5405478701</c:v>
                </c:pt>
                <c:pt idx="17442">
                  <c:v>7504944.6834652973</c:v>
                </c:pt>
                <c:pt idx="17443">
                  <c:v>7504689.0472644549</c:v>
                </c:pt>
                <c:pt idx="17444">
                  <c:v>7504331.2539046947</c:v>
                </c:pt>
                <c:pt idx="17445">
                  <c:v>7503871.265630763</c:v>
                </c:pt>
                <c:pt idx="17446">
                  <c:v>7503820.3067828463</c:v>
                </c:pt>
                <c:pt idx="17447">
                  <c:v>7505969.981274059</c:v>
                </c:pt>
                <c:pt idx="17448">
                  <c:v>7504127.5877094874</c:v>
                </c:pt>
                <c:pt idx="17449">
                  <c:v>7504946.0306043848</c:v>
                </c:pt>
                <c:pt idx="17450">
                  <c:v>7503463.4076719489</c:v>
                </c:pt>
                <c:pt idx="17451">
                  <c:v>7505508.936278767</c:v>
                </c:pt>
                <c:pt idx="17452">
                  <c:v>7503055.3973652767</c:v>
                </c:pt>
                <c:pt idx="17453">
                  <c:v>7503361.3083875654</c:v>
                </c:pt>
                <c:pt idx="17454">
                  <c:v>7502953.4531104555</c:v>
                </c:pt>
                <c:pt idx="17455">
                  <c:v>7503106.8524048151</c:v>
                </c:pt>
                <c:pt idx="17456">
                  <c:v>7504588.6656921217</c:v>
                </c:pt>
                <c:pt idx="17457">
                  <c:v>7503106.3293404551</c:v>
                </c:pt>
                <c:pt idx="17458">
                  <c:v>7505508.798903292</c:v>
                </c:pt>
                <c:pt idx="17459">
                  <c:v>7503464.8899831874</c:v>
                </c:pt>
                <c:pt idx="17460">
                  <c:v>7503106.3336299434</c:v>
                </c:pt>
                <c:pt idx="17461">
                  <c:v>7504077.7003202252</c:v>
                </c:pt>
                <c:pt idx="17462">
                  <c:v>7502749.3491527075</c:v>
                </c:pt>
                <c:pt idx="17463">
                  <c:v>7503515.4276408404</c:v>
                </c:pt>
                <c:pt idx="17464">
                  <c:v>7502953.3336541299</c:v>
                </c:pt>
                <c:pt idx="17465">
                  <c:v>7505047.256715673</c:v>
                </c:pt>
                <c:pt idx="17466">
                  <c:v>7505251.9269345524</c:v>
                </c:pt>
                <c:pt idx="17467">
                  <c:v>7504996.1958673848</c:v>
                </c:pt>
                <c:pt idx="17468">
                  <c:v>7503362.2764092479</c:v>
                </c:pt>
                <c:pt idx="17469">
                  <c:v>7502902.6278080102</c:v>
                </c:pt>
                <c:pt idx="17470">
                  <c:v>7502902.5813938025</c:v>
                </c:pt>
                <c:pt idx="17471">
                  <c:v>7503821.8357556593</c:v>
                </c:pt>
                <c:pt idx="17472">
                  <c:v>7503668.3168257074</c:v>
                </c:pt>
                <c:pt idx="17473">
                  <c:v>7503259.7286424693</c:v>
                </c:pt>
                <c:pt idx="17474">
                  <c:v>7503055.4722822011</c:v>
                </c:pt>
                <c:pt idx="17475">
                  <c:v>7503463.2874976145</c:v>
                </c:pt>
                <c:pt idx="17476">
                  <c:v>7503004.3816296775</c:v>
                </c:pt>
                <c:pt idx="17477">
                  <c:v>7503055.3254705304</c:v>
                </c:pt>
                <c:pt idx="17478">
                  <c:v>7503310.5372980898</c:v>
                </c:pt>
                <c:pt idx="17479">
                  <c:v>7504229.6660731146</c:v>
                </c:pt>
                <c:pt idx="17480">
                  <c:v>7504535.4332179595</c:v>
                </c:pt>
                <c:pt idx="17481">
                  <c:v>7503259.3192644585</c:v>
                </c:pt>
                <c:pt idx="17482">
                  <c:v>7503565.3062785082</c:v>
                </c:pt>
                <c:pt idx="17483">
                  <c:v>7503820.2749635279</c:v>
                </c:pt>
                <c:pt idx="17484">
                  <c:v>7503463.3481053803</c:v>
                </c:pt>
                <c:pt idx="17485">
                  <c:v>7503616.4040369801</c:v>
                </c:pt>
                <c:pt idx="17486">
                  <c:v>7504993.989245804</c:v>
                </c:pt>
                <c:pt idx="17487">
                  <c:v>7504024.2849139953</c:v>
                </c:pt>
                <c:pt idx="17488">
                  <c:v>7504636.7720248634</c:v>
                </c:pt>
                <c:pt idx="17489">
                  <c:v>7505044.7641765745</c:v>
                </c:pt>
                <c:pt idx="17490">
                  <c:v>7504075.2719715247</c:v>
                </c:pt>
                <c:pt idx="17491">
                  <c:v>7504381.3823210141</c:v>
                </c:pt>
                <c:pt idx="17492">
                  <c:v>7504381.265895566</c:v>
                </c:pt>
                <c:pt idx="17493">
                  <c:v>7504636.2933040345</c:v>
                </c:pt>
                <c:pt idx="17494">
                  <c:v>7504585.2609355487</c:v>
                </c:pt>
                <c:pt idx="17495">
                  <c:v>7504330.2337256772</c:v>
                </c:pt>
                <c:pt idx="17496">
                  <c:v>7504534.215123619</c:v>
                </c:pt>
                <c:pt idx="17497">
                  <c:v>7504687.1977979271</c:v>
                </c:pt>
                <c:pt idx="17498">
                  <c:v>7504993.1913907547</c:v>
                </c:pt>
                <c:pt idx="17499">
                  <c:v>7506217.2012945833</c:v>
                </c:pt>
                <c:pt idx="17500">
                  <c:v>7506319.1199703934</c:v>
                </c:pt>
                <c:pt idx="17501">
                  <c:v>7505299.1881399872</c:v>
                </c:pt>
                <c:pt idx="17502">
                  <c:v>7504483.2065662313</c:v>
                </c:pt>
                <c:pt idx="17503">
                  <c:v>7506574.0412249668</c:v>
                </c:pt>
                <c:pt idx="17504">
                  <c:v>7505350.1712429877</c:v>
                </c:pt>
                <c:pt idx="17505">
                  <c:v>7506268.1096455175</c:v>
                </c:pt>
                <c:pt idx="17506">
                  <c:v>7505809.1557328636</c:v>
                </c:pt>
                <c:pt idx="17507">
                  <c:v>7505401.1482330682</c:v>
                </c:pt>
                <c:pt idx="17508">
                  <c:v>7506574.096037671</c:v>
                </c:pt>
                <c:pt idx="17509">
                  <c:v>7507033.1310599986</c:v>
                </c:pt>
                <c:pt idx="17510">
                  <c:v>7504432.292776648</c:v>
                </c:pt>
                <c:pt idx="17511">
                  <c:v>7504381.2237291085</c:v>
                </c:pt>
                <c:pt idx="17512">
                  <c:v>7507084.4386329819</c:v>
                </c:pt>
                <c:pt idx="17513">
                  <c:v>7504228.2625626791</c:v>
                </c:pt>
                <c:pt idx="17514">
                  <c:v>7504585.2084278502</c:v>
                </c:pt>
                <c:pt idx="17515">
                  <c:v>7507034.3085828042</c:v>
                </c:pt>
                <c:pt idx="17516">
                  <c:v>7504228.2407357106</c:v>
                </c:pt>
                <c:pt idx="17517">
                  <c:v>7505503.142263988</c:v>
                </c:pt>
                <c:pt idx="17518">
                  <c:v>7504942.1863463195</c:v>
                </c:pt>
                <c:pt idx="17519">
                  <c:v>7504432.2689931551</c:v>
                </c:pt>
                <c:pt idx="17520">
                  <c:v>7506115.977697229</c:v>
                </c:pt>
                <c:pt idx="17521">
                  <c:v>7505656.4373411918</c:v>
                </c:pt>
                <c:pt idx="17522">
                  <c:v>7503820.3003855785</c:v>
                </c:pt>
                <c:pt idx="17523">
                  <c:v>7506014.2189401723</c:v>
                </c:pt>
                <c:pt idx="17524">
                  <c:v>7503769.2957066419</c:v>
                </c:pt>
                <c:pt idx="17525">
                  <c:v>7504024.3590652756</c:v>
                </c:pt>
                <c:pt idx="17526">
                  <c:v>7503820.3860912416</c:v>
                </c:pt>
                <c:pt idx="17527">
                  <c:v>7504330.5016532447</c:v>
                </c:pt>
                <c:pt idx="17528">
                  <c:v>7503565.3926553298</c:v>
                </c:pt>
                <c:pt idx="17529">
                  <c:v>7503973.2785645565</c:v>
                </c:pt>
                <c:pt idx="17530">
                  <c:v>7504534.847374198</c:v>
                </c:pt>
                <c:pt idx="17531">
                  <c:v>7503463.4077083208</c:v>
                </c:pt>
                <c:pt idx="17532">
                  <c:v>7504791.854223635</c:v>
                </c:pt>
                <c:pt idx="17533">
                  <c:v>7503871.395492238</c:v>
                </c:pt>
                <c:pt idx="17534">
                  <c:v>7503871.3715162128</c:v>
                </c:pt>
                <c:pt idx="17535">
                  <c:v>7504177.3495026594</c:v>
                </c:pt>
                <c:pt idx="17536">
                  <c:v>7504535.3494519815</c:v>
                </c:pt>
                <c:pt idx="17537">
                  <c:v>7504024.3852626598</c:v>
                </c:pt>
                <c:pt idx="17538">
                  <c:v>7504534.303569953</c:v>
                </c:pt>
                <c:pt idx="17539">
                  <c:v>7504228.3732023453</c:v>
                </c:pt>
                <c:pt idx="17540">
                  <c:v>7504840.3683754588</c:v>
                </c:pt>
                <c:pt idx="17541">
                  <c:v>7504942.3804114461</c:v>
                </c:pt>
                <c:pt idx="17542">
                  <c:v>7505146.1547038052</c:v>
                </c:pt>
                <c:pt idx="17543">
                  <c:v>7504993.4120888021</c:v>
                </c:pt>
                <c:pt idx="17544">
                  <c:v>7505503.8986357572</c:v>
                </c:pt>
                <c:pt idx="17545">
                  <c:v>7505452.7651096666</c:v>
                </c:pt>
                <c:pt idx="17546">
                  <c:v>7505912.5488768881</c:v>
                </c:pt>
                <c:pt idx="17547">
                  <c:v>7505452.7338858154</c:v>
                </c:pt>
                <c:pt idx="17548">
                  <c:v>7505350.6875263257</c:v>
                </c:pt>
                <c:pt idx="17549">
                  <c:v>7506529.1113384906</c:v>
                </c:pt>
                <c:pt idx="17550">
                  <c:v>7505759.2454192806</c:v>
                </c:pt>
                <c:pt idx="17551">
                  <c:v>7506735.9873879375</c:v>
                </c:pt>
                <c:pt idx="17552">
                  <c:v>7505759.2071598219</c:v>
                </c:pt>
                <c:pt idx="17553">
                  <c:v>7505963.6197258588</c:v>
                </c:pt>
                <c:pt idx="17554">
                  <c:v>7506737.5488504563</c:v>
                </c:pt>
                <c:pt idx="17555">
                  <c:v>7505146.6253818031</c:v>
                </c:pt>
                <c:pt idx="17556">
                  <c:v>7506943.2151125437</c:v>
                </c:pt>
                <c:pt idx="17557">
                  <c:v>7506322.639245972</c:v>
                </c:pt>
                <c:pt idx="17558">
                  <c:v>7506172.4276557369</c:v>
                </c:pt>
                <c:pt idx="17559">
                  <c:v>7504943.8000762947</c:v>
                </c:pt>
                <c:pt idx="17560">
                  <c:v>7503973.8076186674</c:v>
                </c:pt>
                <c:pt idx="17561">
                  <c:v>7505098.2029187614</c:v>
                </c:pt>
                <c:pt idx="17562">
                  <c:v>7505611.7153705517</c:v>
                </c:pt>
                <c:pt idx="17563">
                  <c:v>7504690.9669051915</c:v>
                </c:pt>
                <c:pt idx="17564">
                  <c:v>7506135.0574528137</c:v>
                </c:pt>
                <c:pt idx="17565">
                  <c:v>7504129.1051493054</c:v>
                </c:pt>
                <c:pt idx="17566">
                  <c:v>7504436.7945869379</c:v>
                </c:pt>
                <c:pt idx="17567">
                  <c:v>7503718.6036966611</c:v>
                </c:pt>
                <c:pt idx="17568">
                  <c:v>7503260.0400043093</c:v>
                </c:pt>
                <c:pt idx="17569">
                  <c:v>7503209.1751556033</c:v>
                </c:pt>
                <c:pt idx="17570">
                  <c:v>7505946.0193436295</c:v>
                </c:pt>
                <c:pt idx="17571">
                  <c:v>7503769.3863545377</c:v>
                </c:pt>
                <c:pt idx="17572">
                  <c:v>7504754.4960252866</c:v>
                </c:pt>
                <c:pt idx="17573">
                  <c:v>7503820.2608799469</c:v>
                </c:pt>
                <c:pt idx="17574">
                  <c:v>7503158.7877778551</c:v>
                </c:pt>
                <c:pt idx="17575">
                  <c:v>7503107.4694796382</c:v>
                </c:pt>
                <c:pt idx="17576">
                  <c:v>7504916.7476436654</c:v>
                </c:pt>
                <c:pt idx="17577">
                  <c:v>7503412.7968756603</c:v>
                </c:pt>
                <c:pt idx="17578">
                  <c:v>7503211.2110851938</c:v>
                </c:pt>
                <c:pt idx="17579">
                  <c:v>7504397.0177018028</c:v>
                </c:pt>
                <c:pt idx="17580">
                  <c:v>7503514.5593612157</c:v>
                </c:pt>
                <c:pt idx="17581">
                  <c:v>7504557.9291740544</c:v>
                </c:pt>
                <c:pt idx="17582">
                  <c:v>7503209.0697930418</c:v>
                </c:pt>
                <c:pt idx="17583">
                  <c:v>7503261.9517658707</c:v>
                </c:pt>
                <c:pt idx="17584">
                  <c:v>7503364.4778653318</c:v>
                </c:pt>
                <c:pt idx="17585">
                  <c:v>7504243.0787932901</c:v>
                </c:pt>
                <c:pt idx="17586">
                  <c:v>7503056.3224034989</c:v>
                </c:pt>
                <c:pt idx="17587">
                  <c:v>7503623.029188117</c:v>
                </c:pt>
                <c:pt idx="17588">
                  <c:v>7503261.734409513</c:v>
                </c:pt>
                <c:pt idx="17589">
                  <c:v>7503412.361934239</c:v>
                </c:pt>
                <c:pt idx="17590">
                  <c:v>7503412.5156125864</c:v>
                </c:pt>
                <c:pt idx="17591">
                  <c:v>7504086.3100719098</c:v>
                </c:pt>
                <c:pt idx="17592">
                  <c:v>7503310.7263016161</c:v>
                </c:pt>
                <c:pt idx="17593">
                  <c:v>7504397.7174368128</c:v>
                </c:pt>
                <c:pt idx="17594">
                  <c:v>7504293.1697486108</c:v>
                </c:pt>
                <c:pt idx="17595">
                  <c:v>7503776.9178787814</c:v>
                </c:pt>
                <c:pt idx="17596">
                  <c:v>7504603.6166615831</c:v>
                </c:pt>
                <c:pt idx="17597">
                  <c:v>7503725.4947621897</c:v>
                </c:pt>
                <c:pt idx="17598">
                  <c:v>7503361.8615791677</c:v>
                </c:pt>
                <c:pt idx="17599">
                  <c:v>7504138.0999913262</c:v>
                </c:pt>
                <c:pt idx="17600">
                  <c:v>7503616.3013403015</c:v>
                </c:pt>
                <c:pt idx="17601">
                  <c:v>7505729.3205277994</c:v>
                </c:pt>
                <c:pt idx="17602">
                  <c:v>7503467.8013443854</c:v>
                </c:pt>
                <c:pt idx="17603">
                  <c:v>7503514.4332954334</c:v>
                </c:pt>
                <c:pt idx="17604">
                  <c:v>7503833.2734865332</c:v>
                </c:pt>
                <c:pt idx="17605">
                  <c:v>7503261.336956338</c:v>
                </c:pt>
                <c:pt idx="17606">
                  <c:v>7504044.0126435263</c:v>
                </c:pt>
                <c:pt idx="17607">
                  <c:v>7503261.6643127725</c:v>
                </c:pt>
                <c:pt idx="17608">
                  <c:v>7503629.1595845008</c:v>
                </c:pt>
                <c:pt idx="17609">
                  <c:v>7503260.4685570719</c:v>
                </c:pt>
                <c:pt idx="17610">
                  <c:v>7504372.3171646772</c:v>
                </c:pt>
                <c:pt idx="17611">
                  <c:v>7503267.5808576196</c:v>
                </c:pt>
                <c:pt idx="17612">
                  <c:v>7503215.8760435525</c:v>
                </c:pt>
                <c:pt idx="17613">
                  <c:v>7503059.6732830396</c:v>
                </c:pt>
                <c:pt idx="17614">
                  <c:v>7502955.2145318445</c:v>
                </c:pt>
                <c:pt idx="17615">
                  <c:v>7504433.5631788652</c:v>
                </c:pt>
                <c:pt idx="17616">
                  <c:v>7502854.8134667333</c:v>
                </c:pt>
                <c:pt idx="17617">
                  <c:v>7502699.5328723621</c:v>
                </c:pt>
                <c:pt idx="17618">
                  <c:v>7502600.4612805089</c:v>
                </c:pt>
                <c:pt idx="17619">
                  <c:v>7502912.524138174</c:v>
                </c:pt>
                <c:pt idx="17620">
                  <c:v>7503752.9202821124</c:v>
                </c:pt>
                <c:pt idx="17621">
                  <c:v>7503540.443378048</c:v>
                </c:pt>
                <c:pt idx="17622">
                  <c:v>7504018.4103581691</c:v>
                </c:pt>
                <c:pt idx="17623">
                  <c:v>7502188.4812431475</c:v>
                </c:pt>
                <c:pt idx="17624">
                  <c:v>7502980.430097268</c:v>
                </c:pt>
                <c:pt idx="17625">
                  <c:v>7501934.4349661348</c:v>
                </c:pt>
                <c:pt idx="17626">
                  <c:v>7502459.5404936522</c:v>
                </c:pt>
                <c:pt idx="17627">
                  <c:v>7502565.0725253737</c:v>
                </c:pt>
                <c:pt idx="17628">
                  <c:v>7501992.1217260752</c:v>
                </c:pt>
                <c:pt idx="17629">
                  <c:v>7503143.0599294351</c:v>
                </c:pt>
                <c:pt idx="17630">
                  <c:v>7503461.2669707276</c:v>
                </c:pt>
                <c:pt idx="17631">
                  <c:v>7501833.2112638662</c:v>
                </c:pt>
                <c:pt idx="17632">
                  <c:v>7504374.9135478064</c:v>
                </c:pt>
                <c:pt idx="17633">
                  <c:v>7502138.0131006362</c:v>
                </c:pt>
                <c:pt idx="17634">
                  <c:v>7503632.8676450681</c:v>
                </c:pt>
                <c:pt idx="17635">
                  <c:v>7502188.6893656151</c:v>
                </c:pt>
                <c:pt idx="17636">
                  <c:v>7503638.0697519332</c:v>
                </c:pt>
                <c:pt idx="17637">
                  <c:v>7501784.8513321104</c:v>
                </c:pt>
                <c:pt idx="17638">
                  <c:v>7501842.4751801491</c:v>
                </c:pt>
                <c:pt idx="17639">
                  <c:v>7501832.7359211063</c:v>
                </c:pt>
                <c:pt idx="17640">
                  <c:v>7502372.4577708822</c:v>
                </c:pt>
                <c:pt idx="17641">
                  <c:v>7501577.2782424521</c:v>
                </c:pt>
                <c:pt idx="17642">
                  <c:v>7501780.4258904047</c:v>
                </c:pt>
                <c:pt idx="17643">
                  <c:v>7501374.3781106016</c:v>
                </c:pt>
                <c:pt idx="17644">
                  <c:v>7503188.2916394565</c:v>
                </c:pt>
                <c:pt idx="17645">
                  <c:v>7501337.6610923475</c:v>
                </c:pt>
                <c:pt idx="17646">
                  <c:v>7501548.4523705691</c:v>
                </c:pt>
                <c:pt idx="17647">
                  <c:v>7502666.8394220592</c:v>
                </c:pt>
                <c:pt idx="17648">
                  <c:v>7503044.3528852435</c:v>
                </c:pt>
                <c:pt idx="17649">
                  <c:v>7501507.2883242024</c:v>
                </c:pt>
                <c:pt idx="17650">
                  <c:v>7502303.9830899034</c:v>
                </c:pt>
                <c:pt idx="17651">
                  <c:v>7501787.2151202681</c:v>
                </c:pt>
                <c:pt idx="17652">
                  <c:v>7503023.2045593401</c:v>
                </c:pt>
                <c:pt idx="17653">
                  <c:v>7500408.6337131765</c:v>
                </c:pt>
                <c:pt idx="17654">
                  <c:v>7500659.7482175836</c:v>
                </c:pt>
                <c:pt idx="17655">
                  <c:v>7500946.7022434529</c:v>
                </c:pt>
                <c:pt idx="17656">
                  <c:v>7500782.9100953396</c:v>
                </c:pt>
                <c:pt idx="17657">
                  <c:v>7500762.4637671411</c:v>
                </c:pt>
                <c:pt idx="17658">
                  <c:v>7501168.506153685</c:v>
                </c:pt>
                <c:pt idx="17659">
                  <c:v>7500712.8718910385</c:v>
                </c:pt>
                <c:pt idx="17660">
                  <c:v>7500727.0407594508</c:v>
                </c:pt>
                <c:pt idx="17661">
                  <c:v>7500668.9636216275</c:v>
                </c:pt>
                <c:pt idx="17662">
                  <c:v>7500953.1560737332</c:v>
                </c:pt>
                <c:pt idx="17663">
                  <c:v>7502040.6759605277</c:v>
                </c:pt>
                <c:pt idx="17664">
                  <c:v>7500308.0448442204</c:v>
                </c:pt>
                <c:pt idx="17665">
                  <c:v>7500318.0127250338</c:v>
                </c:pt>
                <c:pt idx="17666">
                  <c:v>7500923.0363983605</c:v>
                </c:pt>
                <c:pt idx="17667">
                  <c:v>7499949.5936817452</c:v>
                </c:pt>
                <c:pt idx="17668">
                  <c:v>7500436.3768828949</c:v>
                </c:pt>
                <c:pt idx="17669">
                  <c:v>7499947.670911734</c:v>
                </c:pt>
                <c:pt idx="17670">
                  <c:v>7499801.3858166831</c:v>
                </c:pt>
                <c:pt idx="17671">
                  <c:v>7499601.4907903168</c:v>
                </c:pt>
                <c:pt idx="17672">
                  <c:v>7499392.4012069507</c:v>
                </c:pt>
                <c:pt idx="17673">
                  <c:v>7499435.1456337646</c:v>
                </c:pt>
                <c:pt idx="17674">
                  <c:v>7500047.0689244904</c:v>
                </c:pt>
                <c:pt idx="17675">
                  <c:v>7499026.8460321203</c:v>
                </c:pt>
                <c:pt idx="17676">
                  <c:v>7498702.1835124064</c:v>
                </c:pt>
                <c:pt idx="17677">
                  <c:v>7499178.3182440121</c:v>
                </c:pt>
                <c:pt idx="17678">
                  <c:v>7497756.389629392</c:v>
                </c:pt>
                <c:pt idx="17679">
                  <c:v>7499232.9091590531</c:v>
                </c:pt>
                <c:pt idx="17680">
                  <c:v>7498057.8219132032</c:v>
                </c:pt>
                <c:pt idx="17681">
                  <c:v>7500419.2773310458</c:v>
                </c:pt>
                <c:pt idx="17682">
                  <c:v>7498388.1588309556</c:v>
                </c:pt>
                <c:pt idx="17683">
                  <c:v>7499240.3975633951</c:v>
                </c:pt>
                <c:pt idx="17684">
                  <c:v>7498213.455907179</c:v>
                </c:pt>
                <c:pt idx="17685">
                  <c:v>7498465.6970293373</c:v>
                </c:pt>
                <c:pt idx="17686">
                  <c:v>7498654.9246726837</c:v>
                </c:pt>
                <c:pt idx="17687">
                  <c:v>7498325.4474388249</c:v>
                </c:pt>
                <c:pt idx="17688">
                  <c:v>7499315.3820654554</c:v>
                </c:pt>
                <c:pt idx="17689">
                  <c:v>7498127.7336713867</c:v>
                </c:pt>
                <c:pt idx="17690">
                  <c:v>7498290.7165531283</c:v>
                </c:pt>
                <c:pt idx="17691">
                  <c:v>7499535.1577929044</c:v>
                </c:pt>
                <c:pt idx="17692">
                  <c:v>7498129.5488839662</c:v>
                </c:pt>
                <c:pt idx="17693">
                  <c:v>7499001.5784684196</c:v>
                </c:pt>
                <c:pt idx="17694">
                  <c:v>7497460.1214400604</c:v>
                </c:pt>
                <c:pt idx="17695">
                  <c:v>7496995.9323324179</c:v>
                </c:pt>
                <c:pt idx="17696">
                  <c:v>7497971.515149544</c:v>
                </c:pt>
                <c:pt idx="17697">
                  <c:v>7498195.9848791528</c:v>
                </c:pt>
                <c:pt idx="17698">
                  <c:v>7496875.6708995346</c:v>
                </c:pt>
                <c:pt idx="17699">
                  <c:v>7495100.9846426891</c:v>
                </c:pt>
                <c:pt idx="17700">
                  <c:v>7494948.7322893171</c:v>
                </c:pt>
                <c:pt idx="17701">
                  <c:v>7496197.3639707239</c:v>
                </c:pt>
                <c:pt idx="17702">
                  <c:v>7496463.8184435191</c:v>
                </c:pt>
                <c:pt idx="17703">
                  <c:v>7495300.1321926191</c:v>
                </c:pt>
                <c:pt idx="17704">
                  <c:v>7494947.0191739118</c:v>
                </c:pt>
                <c:pt idx="17705">
                  <c:v>7494927.2571913898</c:v>
                </c:pt>
                <c:pt idx="17706">
                  <c:v>7493982.987366111</c:v>
                </c:pt>
                <c:pt idx="17707">
                  <c:v>7494233.5243971506</c:v>
                </c:pt>
                <c:pt idx="17708">
                  <c:v>7493928.3587208828</c:v>
                </c:pt>
                <c:pt idx="17709">
                  <c:v>7494698.7440079218</c:v>
                </c:pt>
                <c:pt idx="17710">
                  <c:v>7492922.5822891146</c:v>
                </c:pt>
                <c:pt idx="17711">
                  <c:v>7492816.3947431194</c:v>
                </c:pt>
                <c:pt idx="17712">
                  <c:v>7492762.9501137519</c:v>
                </c:pt>
                <c:pt idx="17713">
                  <c:v>7492554.1280591739</c:v>
                </c:pt>
                <c:pt idx="17714">
                  <c:v>7492454.7501206063</c:v>
                </c:pt>
                <c:pt idx="17715">
                  <c:v>7492346.3695311742</c:v>
                </c:pt>
                <c:pt idx="17716">
                  <c:v>7491839.3994006375</c:v>
                </c:pt>
                <c:pt idx="17717">
                  <c:v>7493172.6047004899</c:v>
                </c:pt>
                <c:pt idx="17718">
                  <c:v>7491703.7356550619</c:v>
                </c:pt>
                <c:pt idx="17719">
                  <c:v>7490576.363430026</c:v>
                </c:pt>
                <c:pt idx="17720">
                  <c:v>7491844.8759684358</c:v>
                </c:pt>
                <c:pt idx="17721">
                  <c:v>7490257.2529132804</c:v>
                </c:pt>
                <c:pt idx="17722">
                  <c:v>7491327.3261121875</c:v>
                </c:pt>
                <c:pt idx="17723">
                  <c:v>7490113.5359278694</c:v>
                </c:pt>
                <c:pt idx="17724">
                  <c:v>7490109.3943487257</c:v>
                </c:pt>
                <c:pt idx="17725">
                  <c:v>7490103.0137701035</c:v>
                </c:pt>
                <c:pt idx="17726">
                  <c:v>7489235.6299872184</c:v>
                </c:pt>
                <c:pt idx="17727">
                  <c:v>7490983.1017903574</c:v>
                </c:pt>
                <c:pt idx="17728">
                  <c:v>7489383.014132686</c:v>
                </c:pt>
                <c:pt idx="17729">
                  <c:v>7487909.8525704378</c:v>
                </c:pt>
                <c:pt idx="17730">
                  <c:v>7489287.4102971433</c:v>
                </c:pt>
                <c:pt idx="17731">
                  <c:v>7487251.5154600339</c:v>
                </c:pt>
                <c:pt idx="17732">
                  <c:v>7487681.9415429747</c:v>
                </c:pt>
                <c:pt idx="17733">
                  <c:v>7486536.7166609112</c:v>
                </c:pt>
                <c:pt idx="17734">
                  <c:v>7487439.4546820633</c:v>
                </c:pt>
                <c:pt idx="17735">
                  <c:v>7485155.9187876424</c:v>
                </c:pt>
                <c:pt idx="17736">
                  <c:v>7485280.5652606795</c:v>
                </c:pt>
                <c:pt idx="17737">
                  <c:v>7484970.519054695</c:v>
                </c:pt>
                <c:pt idx="17738">
                  <c:v>7485235.8015453676</c:v>
                </c:pt>
                <c:pt idx="17739">
                  <c:v>7483939.2124096062</c:v>
                </c:pt>
                <c:pt idx="17740">
                  <c:v>7482914.9432009086</c:v>
                </c:pt>
                <c:pt idx="17741">
                  <c:v>7482207.8367632153</c:v>
                </c:pt>
                <c:pt idx="17742">
                  <c:v>7482941.4193119658</c:v>
                </c:pt>
                <c:pt idx="17743">
                  <c:v>7481503.1067463579</c:v>
                </c:pt>
                <c:pt idx="17744">
                  <c:v>7481865.7388794459</c:v>
                </c:pt>
                <c:pt idx="17745">
                  <c:v>7480315.0163931195</c:v>
                </c:pt>
                <c:pt idx="17746">
                  <c:v>7480006.2423198596</c:v>
                </c:pt>
                <c:pt idx="17747">
                  <c:v>7477508.6061540134</c:v>
                </c:pt>
                <c:pt idx="17748">
                  <c:v>7478493.5159623083</c:v>
                </c:pt>
                <c:pt idx="17749">
                  <c:v>7476235.753322822</c:v>
                </c:pt>
                <c:pt idx="17750">
                  <c:v>7476706.4297062103</c:v>
                </c:pt>
                <c:pt idx="17751">
                  <c:v>7476501.4603698449</c:v>
                </c:pt>
                <c:pt idx="17752">
                  <c:v>7476909.4329875689</c:v>
                </c:pt>
                <c:pt idx="17753">
                  <c:v>7474609.3503848743</c:v>
                </c:pt>
                <c:pt idx="17754">
                  <c:v>7473945.6625320045</c:v>
                </c:pt>
                <c:pt idx="17755">
                  <c:v>7471643.4458423341</c:v>
                </c:pt>
                <c:pt idx="17756">
                  <c:v>7471036.7207342302</c:v>
                </c:pt>
                <c:pt idx="17757">
                  <c:v>7473333.8335060831</c:v>
                </c:pt>
                <c:pt idx="17758">
                  <c:v>7470937.4562152438</c:v>
                </c:pt>
                <c:pt idx="17759">
                  <c:v>7470367.2603794392</c:v>
                </c:pt>
                <c:pt idx="17760">
                  <c:v>7469404.9550041836</c:v>
                </c:pt>
                <c:pt idx="17761">
                  <c:v>7468483.3904646598</c:v>
                </c:pt>
                <c:pt idx="17762">
                  <c:v>7466848.5661504623</c:v>
                </c:pt>
                <c:pt idx="17763">
                  <c:v>7466501.202729119</c:v>
                </c:pt>
                <c:pt idx="17764">
                  <c:v>7465217.6299058665</c:v>
                </c:pt>
                <c:pt idx="17765">
                  <c:v>7465530.9665591614</c:v>
                </c:pt>
                <c:pt idx="17766">
                  <c:v>7466247.4422470303</c:v>
                </c:pt>
                <c:pt idx="17767">
                  <c:v>7459769.6721936734</c:v>
                </c:pt>
                <c:pt idx="17768">
                  <c:v>7457720.9980254872</c:v>
                </c:pt>
                <c:pt idx="17769">
                  <c:v>7454000.0809330912</c:v>
                </c:pt>
                <c:pt idx="17770">
                  <c:v>7451637.506724081</c:v>
                </c:pt>
                <c:pt idx="17771">
                  <c:v>7447114.7934921263</c:v>
                </c:pt>
                <c:pt idx="17772">
                  <c:v>7444003.8864762755</c:v>
                </c:pt>
                <c:pt idx="17773">
                  <c:v>7438909.9971225001</c:v>
                </c:pt>
                <c:pt idx="17774">
                  <c:v>7434118.4748226618</c:v>
                </c:pt>
                <c:pt idx="17775">
                  <c:v>7409036.87421034</c:v>
                </c:pt>
                <c:pt idx="17776">
                  <c:v>7395718.7638331866</c:v>
                </c:pt>
                <c:pt idx="17777">
                  <c:v>7388149.1089564692</c:v>
                </c:pt>
                <c:pt idx="17778">
                  <c:v>7347130.2781605795</c:v>
                </c:pt>
                <c:pt idx="17779">
                  <c:v>7309231.0702618333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'C:\! Projects\Current\7 TE_source\7 bunching 0.65GHz\2 Data\[3.8 75o from3.7 inj45 B0.4Tx45 r0.5mm 3.85um 54ps 8.2-0.307MeV.xlsx]slice'!$Y$2</c:f>
              <c:strCache>
                <c:ptCount val="1"/>
                <c:pt idx="0">
                  <c:v>E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ot"/>
            <c:size val="2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'C:\! Projects\Current\7 TE_source\7 bunching 0.65GHz\2 Data\[3.8 75o from3.7 inj45 B0.4Tx45 r0.5mm 3.85um 54ps 8.2-0.307MeV.xlsx]slice'!$I$3:$I$17782</c:f>
              <c:numCache>
                <c:formatCode>General</c:formatCode>
                <c:ptCount val="17780"/>
                <c:pt idx="0">
                  <c:v>1.5051099999999999E-10</c:v>
                </c:pt>
                <c:pt idx="1">
                  <c:v>1.50524E-10</c:v>
                </c:pt>
                <c:pt idx="2">
                  <c:v>1.50524E-10</c:v>
                </c:pt>
                <c:pt idx="3">
                  <c:v>1.50536E-10</c:v>
                </c:pt>
                <c:pt idx="4">
                  <c:v>1.50542E-10</c:v>
                </c:pt>
                <c:pt idx="5">
                  <c:v>1.50548E-10</c:v>
                </c:pt>
                <c:pt idx="6">
                  <c:v>1.50557E-10</c:v>
                </c:pt>
                <c:pt idx="7">
                  <c:v>1.5055900000000001E-10</c:v>
                </c:pt>
                <c:pt idx="8">
                  <c:v>1.5055900000000001E-10</c:v>
                </c:pt>
                <c:pt idx="9">
                  <c:v>1.5056800000000001E-10</c:v>
                </c:pt>
                <c:pt idx="10">
                  <c:v>1.50573E-10</c:v>
                </c:pt>
                <c:pt idx="11">
                  <c:v>1.5058300000000001E-10</c:v>
                </c:pt>
                <c:pt idx="12">
                  <c:v>1.5058300000000001E-10</c:v>
                </c:pt>
                <c:pt idx="13">
                  <c:v>1.5058399999999999E-10</c:v>
                </c:pt>
                <c:pt idx="14">
                  <c:v>1.5058699999999999E-10</c:v>
                </c:pt>
                <c:pt idx="15">
                  <c:v>1.5058900000000001E-10</c:v>
                </c:pt>
                <c:pt idx="16">
                  <c:v>1.5058999999999999E-10</c:v>
                </c:pt>
                <c:pt idx="17">
                  <c:v>1.50591E-10</c:v>
                </c:pt>
                <c:pt idx="18">
                  <c:v>1.50594E-10</c:v>
                </c:pt>
                <c:pt idx="19">
                  <c:v>1.5059500000000001E-10</c:v>
                </c:pt>
                <c:pt idx="20">
                  <c:v>1.50597E-10</c:v>
                </c:pt>
                <c:pt idx="21">
                  <c:v>1.5059800000000001E-10</c:v>
                </c:pt>
                <c:pt idx="22">
                  <c:v>1.5059800000000001E-10</c:v>
                </c:pt>
                <c:pt idx="23">
                  <c:v>1.5059899999999999E-10</c:v>
                </c:pt>
                <c:pt idx="24">
                  <c:v>1.5060100000000001E-10</c:v>
                </c:pt>
                <c:pt idx="25">
                  <c:v>1.5060100000000001E-10</c:v>
                </c:pt>
                <c:pt idx="26">
                  <c:v>1.5060499999999999E-10</c:v>
                </c:pt>
                <c:pt idx="27">
                  <c:v>1.50606E-10</c:v>
                </c:pt>
                <c:pt idx="28">
                  <c:v>1.5060700000000001E-10</c:v>
                </c:pt>
                <c:pt idx="29">
                  <c:v>1.50618E-10</c:v>
                </c:pt>
                <c:pt idx="30">
                  <c:v>1.5061999999999999E-10</c:v>
                </c:pt>
                <c:pt idx="31">
                  <c:v>1.5062299999999999E-10</c:v>
                </c:pt>
                <c:pt idx="32">
                  <c:v>1.50624E-10</c:v>
                </c:pt>
                <c:pt idx="33">
                  <c:v>1.50624E-10</c:v>
                </c:pt>
                <c:pt idx="34">
                  <c:v>1.5062500000000001E-10</c:v>
                </c:pt>
                <c:pt idx="35">
                  <c:v>1.5063100000000001E-10</c:v>
                </c:pt>
                <c:pt idx="36">
                  <c:v>1.5063100000000001E-10</c:v>
                </c:pt>
                <c:pt idx="37">
                  <c:v>1.5063199999999999E-10</c:v>
                </c:pt>
                <c:pt idx="38">
                  <c:v>1.50633E-10</c:v>
                </c:pt>
                <c:pt idx="39">
                  <c:v>1.5063400000000001E-10</c:v>
                </c:pt>
                <c:pt idx="40">
                  <c:v>1.5063499999999999E-10</c:v>
                </c:pt>
                <c:pt idx="41">
                  <c:v>1.50636E-10</c:v>
                </c:pt>
                <c:pt idx="42">
                  <c:v>1.5064000000000001E-10</c:v>
                </c:pt>
                <c:pt idx="43">
                  <c:v>1.5064999999999999E-10</c:v>
                </c:pt>
                <c:pt idx="44">
                  <c:v>1.50651E-10</c:v>
                </c:pt>
                <c:pt idx="45">
                  <c:v>1.5065299999999999E-10</c:v>
                </c:pt>
                <c:pt idx="46">
                  <c:v>1.5065500000000001E-10</c:v>
                </c:pt>
                <c:pt idx="47">
                  <c:v>1.5065500000000001E-10</c:v>
                </c:pt>
                <c:pt idx="48">
                  <c:v>1.50657E-10</c:v>
                </c:pt>
                <c:pt idx="49">
                  <c:v>1.50657E-10</c:v>
                </c:pt>
                <c:pt idx="50">
                  <c:v>1.5066100000000001E-10</c:v>
                </c:pt>
                <c:pt idx="51">
                  <c:v>1.5066199999999999E-10</c:v>
                </c:pt>
                <c:pt idx="52">
                  <c:v>1.5066199999999999E-10</c:v>
                </c:pt>
                <c:pt idx="53">
                  <c:v>1.50669E-10</c:v>
                </c:pt>
                <c:pt idx="54">
                  <c:v>1.5067000000000001E-10</c:v>
                </c:pt>
                <c:pt idx="55">
                  <c:v>1.5067300000000001E-10</c:v>
                </c:pt>
                <c:pt idx="56">
                  <c:v>1.5067600000000001E-10</c:v>
                </c:pt>
                <c:pt idx="57">
                  <c:v>1.50678E-10</c:v>
                </c:pt>
                <c:pt idx="58">
                  <c:v>1.5067900000000001E-10</c:v>
                </c:pt>
                <c:pt idx="59">
                  <c:v>1.50681E-10</c:v>
                </c:pt>
                <c:pt idx="60">
                  <c:v>1.5068200000000001E-10</c:v>
                </c:pt>
                <c:pt idx="61">
                  <c:v>1.5068800000000001E-10</c:v>
                </c:pt>
                <c:pt idx="62">
                  <c:v>1.5068800000000001E-10</c:v>
                </c:pt>
                <c:pt idx="63">
                  <c:v>1.5068800000000001E-10</c:v>
                </c:pt>
                <c:pt idx="64">
                  <c:v>1.5069199999999999E-10</c:v>
                </c:pt>
                <c:pt idx="65">
                  <c:v>1.5069199999999999E-10</c:v>
                </c:pt>
                <c:pt idx="66">
                  <c:v>1.50693E-10</c:v>
                </c:pt>
                <c:pt idx="67">
                  <c:v>1.50693E-10</c:v>
                </c:pt>
                <c:pt idx="68">
                  <c:v>1.50693E-10</c:v>
                </c:pt>
                <c:pt idx="69">
                  <c:v>1.5069499999999999E-10</c:v>
                </c:pt>
                <c:pt idx="70">
                  <c:v>1.50696E-10</c:v>
                </c:pt>
                <c:pt idx="71">
                  <c:v>1.5070000000000001E-10</c:v>
                </c:pt>
                <c:pt idx="72">
                  <c:v>1.50702E-10</c:v>
                </c:pt>
                <c:pt idx="73">
                  <c:v>1.5070699999999999E-10</c:v>
                </c:pt>
                <c:pt idx="74">
                  <c:v>1.5070699999999999E-10</c:v>
                </c:pt>
                <c:pt idx="75">
                  <c:v>1.5070999999999999E-10</c:v>
                </c:pt>
                <c:pt idx="76">
                  <c:v>1.5071200000000001E-10</c:v>
                </c:pt>
                <c:pt idx="77">
                  <c:v>1.5071599999999999E-10</c:v>
                </c:pt>
                <c:pt idx="78">
                  <c:v>1.5071800000000001E-10</c:v>
                </c:pt>
                <c:pt idx="79">
                  <c:v>1.5072499999999999E-10</c:v>
                </c:pt>
                <c:pt idx="80">
                  <c:v>1.50726E-10</c:v>
                </c:pt>
                <c:pt idx="81">
                  <c:v>1.5073300000000001E-10</c:v>
                </c:pt>
                <c:pt idx="82">
                  <c:v>1.5073399999999999E-10</c:v>
                </c:pt>
                <c:pt idx="83">
                  <c:v>1.5073999999999999E-10</c:v>
                </c:pt>
                <c:pt idx="84">
                  <c:v>1.5073999999999999E-10</c:v>
                </c:pt>
                <c:pt idx="85">
                  <c:v>1.5074599999999999E-10</c:v>
                </c:pt>
                <c:pt idx="86">
                  <c:v>1.50747E-10</c:v>
                </c:pt>
                <c:pt idx="87">
                  <c:v>1.50753E-10</c:v>
                </c:pt>
                <c:pt idx="88">
                  <c:v>1.5075499999999999E-10</c:v>
                </c:pt>
                <c:pt idx="89">
                  <c:v>1.5075799999999999E-10</c:v>
                </c:pt>
                <c:pt idx="90">
                  <c:v>1.50762E-10</c:v>
                </c:pt>
                <c:pt idx="91">
                  <c:v>1.50762E-10</c:v>
                </c:pt>
                <c:pt idx="92">
                  <c:v>1.5076399999999999E-10</c:v>
                </c:pt>
                <c:pt idx="93">
                  <c:v>1.50765E-10</c:v>
                </c:pt>
                <c:pt idx="94">
                  <c:v>1.50765E-10</c:v>
                </c:pt>
                <c:pt idx="95">
                  <c:v>1.50766E-10</c:v>
                </c:pt>
                <c:pt idx="96">
                  <c:v>1.5076699999999999E-10</c:v>
                </c:pt>
                <c:pt idx="97">
                  <c:v>1.5076699999999999E-10</c:v>
                </c:pt>
                <c:pt idx="98">
                  <c:v>1.50769E-10</c:v>
                </c:pt>
                <c:pt idx="99">
                  <c:v>1.5077000000000001E-10</c:v>
                </c:pt>
                <c:pt idx="100">
                  <c:v>1.5077000000000001E-10</c:v>
                </c:pt>
                <c:pt idx="101">
                  <c:v>1.50778E-10</c:v>
                </c:pt>
                <c:pt idx="102">
                  <c:v>1.5077900000000001E-10</c:v>
                </c:pt>
                <c:pt idx="103">
                  <c:v>1.50781E-10</c:v>
                </c:pt>
                <c:pt idx="104">
                  <c:v>1.5079199999999999E-10</c:v>
                </c:pt>
                <c:pt idx="105">
                  <c:v>1.5079400000000001E-10</c:v>
                </c:pt>
                <c:pt idx="106">
                  <c:v>1.5079499999999999E-10</c:v>
                </c:pt>
                <c:pt idx="107">
                  <c:v>1.50796E-10</c:v>
                </c:pt>
                <c:pt idx="108">
                  <c:v>1.5079799999999999E-10</c:v>
                </c:pt>
                <c:pt idx="109">
                  <c:v>1.5080099999999999E-10</c:v>
                </c:pt>
                <c:pt idx="110">
                  <c:v>1.5080099999999999E-10</c:v>
                </c:pt>
                <c:pt idx="111">
                  <c:v>1.5080300000000001E-10</c:v>
                </c:pt>
                <c:pt idx="112">
                  <c:v>1.5080399999999999E-10</c:v>
                </c:pt>
                <c:pt idx="113">
                  <c:v>1.5080600000000001E-10</c:v>
                </c:pt>
                <c:pt idx="114">
                  <c:v>1.5080900000000001E-10</c:v>
                </c:pt>
                <c:pt idx="115">
                  <c:v>1.5081200000000001E-10</c:v>
                </c:pt>
                <c:pt idx="116">
                  <c:v>1.5082100000000001E-10</c:v>
                </c:pt>
                <c:pt idx="117">
                  <c:v>1.5082400000000001E-10</c:v>
                </c:pt>
                <c:pt idx="118">
                  <c:v>1.5082799999999999E-10</c:v>
                </c:pt>
                <c:pt idx="119">
                  <c:v>1.5083000000000001E-10</c:v>
                </c:pt>
                <c:pt idx="120">
                  <c:v>1.5083099999999999E-10</c:v>
                </c:pt>
                <c:pt idx="121">
                  <c:v>1.5083300000000001E-10</c:v>
                </c:pt>
                <c:pt idx="122">
                  <c:v>1.5083399999999999E-10</c:v>
                </c:pt>
                <c:pt idx="123">
                  <c:v>1.50835E-10</c:v>
                </c:pt>
                <c:pt idx="124">
                  <c:v>1.5083600000000001E-10</c:v>
                </c:pt>
                <c:pt idx="125">
                  <c:v>1.50838E-10</c:v>
                </c:pt>
                <c:pt idx="126">
                  <c:v>1.5084200000000001E-10</c:v>
                </c:pt>
                <c:pt idx="127">
                  <c:v>1.50844E-10</c:v>
                </c:pt>
                <c:pt idx="128">
                  <c:v>1.50844E-10</c:v>
                </c:pt>
                <c:pt idx="129">
                  <c:v>1.5084899999999999E-10</c:v>
                </c:pt>
                <c:pt idx="130">
                  <c:v>1.5084899999999999E-10</c:v>
                </c:pt>
                <c:pt idx="131">
                  <c:v>1.5085400000000001E-10</c:v>
                </c:pt>
                <c:pt idx="132">
                  <c:v>1.5085499999999999E-10</c:v>
                </c:pt>
                <c:pt idx="133">
                  <c:v>1.50865E-10</c:v>
                </c:pt>
                <c:pt idx="134">
                  <c:v>1.5086600000000001E-10</c:v>
                </c:pt>
                <c:pt idx="135">
                  <c:v>1.5086699999999999E-10</c:v>
                </c:pt>
                <c:pt idx="136">
                  <c:v>1.5087200000000001E-10</c:v>
                </c:pt>
                <c:pt idx="137">
                  <c:v>1.50874E-10</c:v>
                </c:pt>
                <c:pt idx="138">
                  <c:v>1.5087800000000001E-10</c:v>
                </c:pt>
                <c:pt idx="139">
                  <c:v>1.5088199999999999E-10</c:v>
                </c:pt>
                <c:pt idx="140">
                  <c:v>1.5088199999999999E-10</c:v>
                </c:pt>
                <c:pt idx="141">
                  <c:v>1.5088700000000001E-10</c:v>
                </c:pt>
                <c:pt idx="142">
                  <c:v>1.5088700000000001E-10</c:v>
                </c:pt>
                <c:pt idx="143">
                  <c:v>1.50889E-10</c:v>
                </c:pt>
                <c:pt idx="144">
                  <c:v>1.5089000000000001E-10</c:v>
                </c:pt>
                <c:pt idx="145">
                  <c:v>1.5089399999999999E-10</c:v>
                </c:pt>
                <c:pt idx="146">
                  <c:v>1.5090599999999999E-10</c:v>
                </c:pt>
                <c:pt idx="147">
                  <c:v>1.5091E-10</c:v>
                </c:pt>
                <c:pt idx="148">
                  <c:v>1.5091E-10</c:v>
                </c:pt>
                <c:pt idx="149">
                  <c:v>1.5091E-10</c:v>
                </c:pt>
                <c:pt idx="150">
                  <c:v>1.5091100000000001E-10</c:v>
                </c:pt>
                <c:pt idx="151">
                  <c:v>1.5091100000000001E-10</c:v>
                </c:pt>
                <c:pt idx="152">
                  <c:v>1.5091100000000001E-10</c:v>
                </c:pt>
                <c:pt idx="153">
                  <c:v>1.5091199999999999E-10</c:v>
                </c:pt>
                <c:pt idx="154">
                  <c:v>1.5091199999999999E-10</c:v>
                </c:pt>
                <c:pt idx="155">
                  <c:v>1.50916E-10</c:v>
                </c:pt>
                <c:pt idx="156">
                  <c:v>1.5092000000000001E-10</c:v>
                </c:pt>
                <c:pt idx="157">
                  <c:v>1.5092000000000001E-10</c:v>
                </c:pt>
                <c:pt idx="158">
                  <c:v>1.5092699999999999E-10</c:v>
                </c:pt>
                <c:pt idx="159">
                  <c:v>1.5092900000000001E-10</c:v>
                </c:pt>
                <c:pt idx="160">
                  <c:v>1.5092999999999999E-10</c:v>
                </c:pt>
                <c:pt idx="161">
                  <c:v>1.5093299999999999E-10</c:v>
                </c:pt>
                <c:pt idx="162">
                  <c:v>1.5093299999999999E-10</c:v>
                </c:pt>
                <c:pt idx="163">
                  <c:v>1.5093599999999999E-10</c:v>
                </c:pt>
                <c:pt idx="164">
                  <c:v>1.50937E-10</c:v>
                </c:pt>
                <c:pt idx="165">
                  <c:v>1.5093800000000001E-10</c:v>
                </c:pt>
                <c:pt idx="166">
                  <c:v>1.5093800000000001E-10</c:v>
                </c:pt>
                <c:pt idx="167">
                  <c:v>1.5094E-10</c:v>
                </c:pt>
                <c:pt idx="168">
                  <c:v>1.5094100000000001E-10</c:v>
                </c:pt>
                <c:pt idx="169">
                  <c:v>1.5094700000000001E-10</c:v>
                </c:pt>
                <c:pt idx="170">
                  <c:v>1.5095099999999999E-10</c:v>
                </c:pt>
                <c:pt idx="171">
                  <c:v>1.5095600000000001E-10</c:v>
                </c:pt>
                <c:pt idx="172">
                  <c:v>1.5095600000000001E-10</c:v>
                </c:pt>
                <c:pt idx="173">
                  <c:v>1.5095699999999999E-10</c:v>
                </c:pt>
                <c:pt idx="174">
                  <c:v>1.50961E-10</c:v>
                </c:pt>
                <c:pt idx="175">
                  <c:v>1.50983E-10</c:v>
                </c:pt>
                <c:pt idx="176">
                  <c:v>1.5098399999999999E-10</c:v>
                </c:pt>
                <c:pt idx="177">
                  <c:v>1.5098399999999999E-10</c:v>
                </c:pt>
                <c:pt idx="178">
                  <c:v>1.5098399999999999E-10</c:v>
                </c:pt>
                <c:pt idx="179">
                  <c:v>1.50988E-10</c:v>
                </c:pt>
                <c:pt idx="180">
                  <c:v>1.50989E-10</c:v>
                </c:pt>
                <c:pt idx="181">
                  <c:v>1.50991E-10</c:v>
                </c:pt>
                <c:pt idx="182">
                  <c:v>1.50992E-10</c:v>
                </c:pt>
                <c:pt idx="183">
                  <c:v>1.5099299999999999E-10</c:v>
                </c:pt>
                <c:pt idx="184">
                  <c:v>1.50994E-10</c:v>
                </c:pt>
                <c:pt idx="185">
                  <c:v>1.50995E-10</c:v>
                </c:pt>
                <c:pt idx="186">
                  <c:v>1.50997E-10</c:v>
                </c:pt>
                <c:pt idx="187">
                  <c:v>1.5100200000000001E-10</c:v>
                </c:pt>
                <c:pt idx="188">
                  <c:v>1.51003E-10</c:v>
                </c:pt>
                <c:pt idx="189">
                  <c:v>1.5100500000000001E-10</c:v>
                </c:pt>
                <c:pt idx="190">
                  <c:v>1.51006E-10</c:v>
                </c:pt>
                <c:pt idx="191">
                  <c:v>1.51007E-10</c:v>
                </c:pt>
                <c:pt idx="192">
                  <c:v>1.5101100000000001E-10</c:v>
                </c:pt>
                <c:pt idx="193">
                  <c:v>1.5101400000000001E-10</c:v>
                </c:pt>
                <c:pt idx="194">
                  <c:v>1.5101499999999999E-10</c:v>
                </c:pt>
                <c:pt idx="195">
                  <c:v>1.5102099999999999E-10</c:v>
                </c:pt>
                <c:pt idx="196">
                  <c:v>1.5102300000000001E-10</c:v>
                </c:pt>
                <c:pt idx="197">
                  <c:v>1.5102900000000001E-10</c:v>
                </c:pt>
                <c:pt idx="198">
                  <c:v>1.5102999999999999E-10</c:v>
                </c:pt>
                <c:pt idx="199">
                  <c:v>1.51034E-10</c:v>
                </c:pt>
                <c:pt idx="200">
                  <c:v>1.5103500000000001E-10</c:v>
                </c:pt>
                <c:pt idx="201">
                  <c:v>1.51037E-10</c:v>
                </c:pt>
                <c:pt idx="202">
                  <c:v>1.5104E-10</c:v>
                </c:pt>
                <c:pt idx="203">
                  <c:v>1.5104100000000001E-10</c:v>
                </c:pt>
                <c:pt idx="204">
                  <c:v>1.5104700000000001E-10</c:v>
                </c:pt>
                <c:pt idx="205">
                  <c:v>1.5104799999999999E-10</c:v>
                </c:pt>
                <c:pt idx="206">
                  <c:v>1.51049E-10</c:v>
                </c:pt>
                <c:pt idx="207">
                  <c:v>1.5105600000000001E-10</c:v>
                </c:pt>
                <c:pt idx="208">
                  <c:v>1.5105699999999999E-10</c:v>
                </c:pt>
                <c:pt idx="209">
                  <c:v>1.5105900000000001E-10</c:v>
                </c:pt>
                <c:pt idx="210">
                  <c:v>1.51064E-10</c:v>
                </c:pt>
                <c:pt idx="211">
                  <c:v>1.51067E-10</c:v>
                </c:pt>
                <c:pt idx="212">
                  <c:v>1.51067E-10</c:v>
                </c:pt>
                <c:pt idx="213">
                  <c:v>1.5106899999999999E-10</c:v>
                </c:pt>
                <c:pt idx="214">
                  <c:v>1.5107E-10</c:v>
                </c:pt>
                <c:pt idx="215">
                  <c:v>1.5107199999999999E-10</c:v>
                </c:pt>
                <c:pt idx="216">
                  <c:v>1.5107499999999999E-10</c:v>
                </c:pt>
                <c:pt idx="217">
                  <c:v>1.5107499999999999E-10</c:v>
                </c:pt>
                <c:pt idx="218">
                  <c:v>1.5107799999999999E-10</c:v>
                </c:pt>
                <c:pt idx="219">
                  <c:v>1.5107799999999999E-10</c:v>
                </c:pt>
                <c:pt idx="220">
                  <c:v>1.51079E-10</c:v>
                </c:pt>
                <c:pt idx="221">
                  <c:v>1.5108000000000001E-10</c:v>
                </c:pt>
                <c:pt idx="222">
                  <c:v>1.5108300000000001E-10</c:v>
                </c:pt>
                <c:pt idx="223">
                  <c:v>1.5108399999999999E-10</c:v>
                </c:pt>
                <c:pt idx="224">
                  <c:v>1.51088E-10</c:v>
                </c:pt>
                <c:pt idx="225">
                  <c:v>1.5108900000000001E-10</c:v>
                </c:pt>
                <c:pt idx="226">
                  <c:v>1.51091E-10</c:v>
                </c:pt>
                <c:pt idx="227">
                  <c:v>1.51097E-10</c:v>
                </c:pt>
                <c:pt idx="228">
                  <c:v>1.51097E-10</c:v>
                </c:pt>
                <c:pt idx="229">
                  <c:v>1.5109800000000001E-10</c:v>
                </c:pt>
                <c:pt idx="230">
                  <c:v>1.5109800000000001E-10</c:v>
                </c:pt>
                <c:pt idx="231">
                  <c:v>1.5110199999999999E-10</c:v>
                </c:pt>
                <c:pt idx="232">
                  <c:v>1.5110199999999999E-10</c:v>
                </c:pt>
                <c:pt idx="233">
                  <c:v>1.5110499999999999E-10</c:v>
                </c:pt>
                <c:pt idx="234">
                  <c:v>1.51106E-10</c:v>
                </c:pt>
                <c:pt idx="235">
                  <c:v>1.5110700000000001E-10</c:v>
                </c:pt>
                <c:pt idx="236">
                  <c:v>1.5110799999999999E-10</c:v>
                </c:pt>
                <c:pt idx="237">
                  <c:v>1.51121E-10</c:v>
                </c:pt>
                <c:pt idx="238">
                  <c:v>1.5112299999999999E-10</c:v>
                </c:pt>
                <c:pt idx="239">
                  <c:v>1.5112500000000001E-10</c:v>
                </c:pt>
                <c:pt idx="240">
                  <c:v>1.5112800000000001E-10</c:v>
                </c:pt>
                <c:pt idx="241">
                  <c:v>1.5112899999999999E-10</c:v>
                </c:pt>
                <c:pt idx="242">
                  <c:v>1.5113E-10</c:v>
                </c:pt>
                <c:pt idx="243">
                  <c:v>1.5113E-10</c:v>
                </c:pt>
                <c:pt idx="244">
                  <c:v>1.5113700000000001E-10</c:v>
                </c:pt>
                <c:pt idx="245">
                  <c:v>1.51139E-10</c:v>
                </c:pt>
                <c:pt idx="246">
                  <c:v>1.51142E-10</c:v>
                </c:pt>
                <c:pt idx="247">
                  <c:v>1.51142E-10</c:v>
                </c:pt>
                <c:pt idx="248">
                  <c:v>1.5114300000000001E-10</c:v>
                </c:pt>
                <c:pt idx="249">
                  <c:v>1.5114399999999999E-10</c:v>
                </c:pt>
                <c:pt idx="250">
                  <c:v>1.5114900000000001E-10</c:v>
                </c:pt>
                <c:pt idx="251">
                  <c:v>1.5114999999999999E-10</c:v>
                </c:pt>
                <c:pt idx="252">
                  <c:v>1.51151E-10</c:v>
                </c:pt>
                <c:pt idx="253">
                  <c:v>1.51151E-10</c:v>
                </c:pt>
                <c:pt idx="254">
                  <c:v>1.5115800000000001E-10</c:v>
                </c:pt>
                <c:pt idx="255">
                  <c:v>1.5116E-10</c:v>
                </c:pt>
                <c:pt idx="256">
                  <c:v>1.5116E-10</c:v>
                </c:pt>
                <c:pt idx="257">
                  <c:v>1.5116100000000001E-10</c:v>
                </c:pt>
                <c:pt idx="258">
                  <c:v>1.51163E-10</c:v>
                </c:pt>
                <c:pt idx="259">
                  <c:v>1.5116700000000001E-10</c:v>
                </c:pt>
                <c:pt idx="260">
                  <c:v>1.51169E-10</c:v>
                </c:pt>
                <c:pt idx="261">
                  <c:v>1.5117600000000001E-10</c:v>
                </c:pt>
                <c:pt idx="262">
                  <c:v>1.51178E-10</c:v>
                </c:pt>
                <c:pt idx="263">
                  <c:v>1.5117900000000001E-10</c:v>
                </c:pt>
                <c:pt idx="264">
                  <c:v>1.51181E-10</c:v>
                </c:pt>
                <c:pt idx="265">
                  <c:v>1.5118299999999999E-10</c:v>
                </c:pt>
                <c:pt idx="266">
                  <c:v>1.5118299999999999E-10</c:v>
                </c:pt>
                <c:pt idx="267">
                  <c:v>1.5118500000000001E-10</c:v>
                </c:pt>
                <c:pt idx="268">
                  <c:v>1.5119400000000001E-10</c:v>
                </c:pt>
                <c:pt idx="269">
                  <c:v>1.5119499999999999E-10</c:v>
                </c:pt>
                <c:pt idx="270">
                  <c:v>1.51196E-10</c:v>
                </c:pt>
                <c:pt idx="271">
                  <c:v>1.51196E-10</c:v>
                </c:pt>
                <c:pt idx="272">
                  <c:v>1.5119700000000001E-10</c:v>
                </c:pt>
                <c:pt idx="273">
                  <c:v>1.5119700000000001E-10</c:v>
                </c:pt>
                <c:pt idx="274">
                  <c:v>1.51202E-10</c:v>
                </c:pt>
                <c:pt idx="275">
                  <c:v>1.51205E-10</c:v>
                </c:pt>
                <c:pt idx="276">
                  <c:v>1.51206E-10</c:v>
                </c:pt>
                <c:pt idx="277">
                  <c:v>1.51211E-10</c:v>
                </c:pt>
                <c:pt idx="278">
                  <c:v>1.51214E-10</c:v>
                </c:pt>
                <c:pt idx="279">
                  <c:v>1.51215E-10</c:v>
                </c:pt>
                <c:pt idx="280">
                  <c:v>1.5122E-10</c:v>
                </c:pt>
                <c:pt idx="281">
                  <c:v>1.51223E-10</c:v>
                </c:pt>
                <c:pt idx="282">
                  <c:v>1.5123E-10</c:v>
                </c:pt>
                <c:pt idx="283">
                  <c:v>1.5123400000000001E-10</c:v>
                </c:pt>
                <c:pt idx="284">
                  <c:v>1.51236E-10</c:v>
                </c:pt>
                <c:pt idx="285">
                  <c:v>1.5123700000000001E-10</c:v>
                </c:pt>
                <c:pt idx="286">
                  <c:v>1.5124000000000001E-10</c:v>
                </c:pt>
                <c:pt idx="287">
                  <c:v>1.51242E-10</c:v>
                </c:pt>
                <c:pt idx="288">
                  <c:v>1.5124600000000001E-10</c:v>
                </c:pt>
                <c:pt idx="289">
                  <c:v>1.5124699999999999E-10</c:v>
                </c:pt>
                <c:pt idx="290">
                  <c:v>1.5124900000000001E-10</c:v>
                </c:pt>
                <c:pt idx="291">
                  <c:v>1.5125299999999999E-10</c:v>
                </c:pt>
                <c:pt idx="292">
                  <c:v>1.5125299999999999E-10</c:v>
                </c:pt>
                <c:pt idx="293">
                  <c:v>1.5125500000000001E-10</c:v>
                </c:pt>
                <c:pt idx="294">
                  <c:v>1.5126E-10</c:v>
                </c:pt>
                <c:pt idx="295">
                  <c:v>1.5126199999999999E-10</c:v>
                </c:pt>
                <c:pt idx="296">
                  <c:v>1.5126400000000001E-10</c:v>
                </c:pt>
                <c:pt idx="297">
                  <c:v>1.51269E-10</c:v>
                </c:pt>
                <c:pt idx="298">
                  <c:v>1.5127000000000001E-10</c:v>
                </c:pt>
                <c:pt idx="299">
                  <c:v>1.5127099999999999E-10</c:v>
                </c:pt>
                <c:pt idx="300">
                  <c:v>1.51275E-10</c:v>
                </c:pt>
                <c:pt idx="301">
                  <c:v>1.51275E-10</c:v>
                </c:pt>
                <c:pt idx="302">
                  <c:v>1.51275E-10</c:v>
                </c:pt>
                <c:pt idx="303">
                  <c:v>1.5127600000000001E-10</c:v>
                </c:pt>
                <c:pt idx="304">
                  <c:v>1.5127699999999999E-10</c:v>
                </c:pt>
                <c:pt idx="305">
                  <c:v>1.5128200000000001E-10</c:v>
                </c:pt>
                <c:pt idx="306">
                  <c:v>1.51284E-10</c:v>
                </c:pt>
                <c:pt idx="307">
                  <c:v>1.5128500000000001E-10</c:v>
                </c:pt>
                <c:pt idx="308">
                  <c:v>1.5128599999999999E-10</c:v>
                </c:pt>
                <c:pt idx="309">
                  <c:v>1.5129400000000001E-10</c:v>
                </c:pt>
                <c:pt idx="310">
                  <c:v>1.5129499999999999E-10</c:v>
                </c:pt>
                <c:pt idx="311">
                  <c:v>1.5129799999999999E-10</c:v>
                </c:pt>
                <c:pt idx="312">
                  <c:v>1.51299E-10</c:v>
                </c:pt>
                <c:pt idx="313">
                  <c:v>1.51299E-10</c:v>
                </c:pt>
                <c:pt idx="314">
                  <c:v>1.5130000000000001E-10</c:v>
                </c:pt>
                <c:pt idx="315">
                  <c:v>1.51302E-10</c:v>
                </c:pt>
                <c:pt idx="316">
                  <c:v>1.5130399999999999E-10</c:v>
                </c:pt>
                <c:pt idx="317">
                  <c:v>1.51305E-10</c:v>
                </c:pt>
                <c:pt idx="318">
                  <c:v>1.51305E-10</c:v>
                </c:pt>
                <c:pt idx="319">
                  <c:v>1.5130600000000001E-10</c:v>
                </c:pt>
                <c:pt idx="320">
                  <c:v>1.5131200000000001E-10</c:v>
                </c:pt>
                <c:pt idx="321">
                  <c:v>1.5131299999999999E-10</c:v>
                </c:pt>
                <c:pt idx="322">
                  <c:v>1.5131599999999999E-10</c:v>
                </c:pt>
                <c:pt idx="323">
                  <c:v>1.5132E-10</c:v>
                </c:pt>
                <c:pt idx="324">
                  <c:v>1.5132E-10</c:v>
                </c:pt>
                <c:pt idx="325">
                  <c:v>1.5132199999999999E-10</c:v>
                </c:pt>
                <c:pt idx="326">
                  <c:v>1.5132499999999999E-10</c:v>
                </c:pt>
                <c:pt idx="327">
                  <c:v>1.5132700000000001E-10</c:v>
                </c:pt>
                <c:pt idx="328">
                  <c:v>1.51329E-10</c:v>
                </c:pt>
                <c:pt idx="329">
                  <c:v>1.5133099999999999E-10</c:v>
                </c:pt>
                <c:pt idx="330">
                  <c:v>1.5134800000000001E-10</c:v>
                </c:pt>
                <c:pt idx="331">
                  <c:v>1.5135E-10</c:v>
                </c:pt>
                <c:pt idx="332">
                  <c:v>1.5135E-10</c:v>
                </c:pt>
                <c:pt idx="333">
                  <c:v>1.5135100000000001E-10</c:v>
                </c:pt>
                <c:pt idx="334">
                  <c:v>1.5135199999999999E-10</c:v>
                </c:pt>
                <c:pt idx="335">
                  <c:v>1.5135799999999999E-10</c:v>
                </c:pt>
                <c:pt idx="336">
                  <c:v>1.51359E-10</c:v>
                </c:pt>
                <c:pt idx="337">
                  <c:v>1.5136000000000001E-10</c:v>
                </c:pt>
                <c:pt idx="338">
                  <c:v>1.5136399999999999E-10</c:v>
                </c:pt>
                <c:pt idx="339">
                  <c:v>1.5136399999999999E-10</c:v>
                </c:pt>
                <c:pt idx="340">
                  <c:v>1.51365E-10</c:v>
                </c:pt>
                <c:pt idx="341">
                  <c:v>1.5136699999999999E-10</c:v>
                </c:pt>
                <c:pt idx="342">
                  <c:v>1.51368E-10</c:v>
                </c:pt>
                <c:pt idx="343">
                  <c:v>1.5137200000000001E-10</c:v>
                </c:pt>
                <c:pt idx="344">
                  <c:v>1.5137299999999999E-10</c:v>
                </c:pt>
                <c:pt idx="345">
                  <c:v>1.5137500000000001E-10</c:v>
                </c:pt>
                <c:pt idx="346">
                  <c:v>1.5137800000000001E-10</c:v>
                </c:pt>
                <c:pt idx="347">
                  <c:v>1.5137800000000001E-10</c:v>
                </c:pt>
                <c:pt idx="348">
                  <c:v>1.5138100000000001E-10</c:v>
                </c:pt>
                <c:pt idx="349">
                  <c:v>1.5138400000000001E-10</c:v>
                </c:pt>
                <c:pt idx="350">
                  <c:v>1.5138799999999999E-10</c:v>
                </c:pt>
                <c:pt idx="351">
                  <c:v>1.5139300000000001E-10</c:v>
                </c:pt>
                <c:pt idx="352">
                  <c:v>1.5139399999999999E-10</c:v>
                </c:pt>
                <c:pt idx="353">
                  <c:v>1.5139900000000001E-10</c:v>
                </c:pt>
                <c:pt idx="354">
                  <c:v>1.5139999999999999E-10</c:v>
                </c:pt>
                <c:pt idx="355">
                  <c:v>1.5140200000000001E-10</c:v>
                </c:pt>
                <c:pt idx="356">
                  <c:v>1.5140500000000001E-10</c:v>
                </c:pt>
                <c:pt idx="357">
                  <c:v>1.5140800000000001E-10</c:v>
                </c:pt>
                <c:pt idx="358">
                  <c:v>1.5141199999999999E-10</c:v>
                </c:pt>
                <c:pt idx="359">
                  <c:v>1.5141799999999999E-10</c:v>
                </c:pt>
                <c:pt idx="360">
                  <c:v>1.5142000000000001E-10</c:v>
                </c:pt>
                <c:pt idx="361">
                  <c:v>1.51422E-10</c:v>
                </c:pt>
                <c:pt idx="362">
                  <c:v>1.51422E-10</c:v>
                </c:pt>
                <c:pt idx="363">
                  <c:v>1.5142399999999999E-10</c:v>
                </c:pt>
                <c:pt idx="364">
                  <c:v>1.51428E-10</c:v>
                </c:pt>
                <c:pt idx="365">
                  <c:v>1.5143299999999999E-10</c:v>
                </c:pt>
                <c:pt idx="366">
                  <c:v>1.5143599999999999E-10</c:v>
                </c:pt>
                <c:pt idx="367">
                  <c:v>1.5144199999999999E-10</c:v>
                </c:pt>
                <c:pt idx="368">
                  <c:v>1.5144199999999999E-10</c:v>
                </c:pt>
                <c:pt idx="369">
                  <c:v>1.51444E-10</c:v>
                </c:pt>
                <c:pt idx="370">
                  <c:v>1.51446E-10</c:v>
                </c:pt>
                <c:pt idx="371">
                  <c:v>1.51447E-10</c:v>
                </c:pt>
                <c:pt idx="372">
                  <c:v>1.51462E-10</c:v>
                </c:pt>
                <c:pt idx="373">
                  <c:v>1.51465E-10</c:v>
                </c:pt>
                <c:pt idx="374">
                  <c:v>1.5147299999999999E-10</c:v>
                </c:pt>
                <c:pt idx="375">
                  <c:v>1.5147599999999999E-10</c:v>
                </c:pt>
                <c:pt idx="376">
                  <c:v>1.51477E-10</c:v>
                </c:pt>
                <c:pt idx="377">
                  <c:v>1.5147800000000001E-10</c:v>
                </c:pt>
                <c:pt idx="378">
                  <c:v>1.5147800000000001E-10</c:v>
                </c:pt>
                <c:pt idx="379">
                  <c:v>1.5147899999999999E-10</c:v>
                </c:pt>
                <c:pt idx="380">
                  <c:v>1.5148E-10</c:v>
                </c:pt>
                <c:pt idx="381">
                  <c:v>1.5148E-10</c:v>
                </c:pt>
                <c:pt idx="382">
                  <c:v>1.5148199999999999E-10</c:v>
                </c:pt>
                <c:pt idx="383">
                  <c:v>1.5148199999999999E-10</c:v>
                </c:pt>
                <c:pt idx="384">
                  <c:v>1.5148499999999999E-10</c:v>
                </c:pt>
                <c:pt idx="385">
                  <c:v>1.5148700000000001E-10</c:v>
                </c:pt>
                <c:pt idx="386">
                  <c:v>1.5149300000000001E-10</c:v>
                </c:pt>
                <c:pt idx="387">
                  <c:v>1.5149399999999999E-10</c:v>
                </c:pt>
                <c:pt idx="388">
                  <c:v>1.51495E-10</c:v>
                </c:pt>
                <c:pt idx="389">
                  <c:v>1.5149600000000001E-10</c:v>
                </c:pt>
                <c:pt idx="390">
                  <c:v>1.5149600000000001E-10</c:v>
                </c:pt>
                <c:pt idx="391">
                  <c:v>1.51498E-10</c:v>
                </c:pt>
                <c:pt idx="392">
                  <c:v>1.5149900000000001E-10</c:v>
                </c:pt>
                <c:pt idx="393">
                  <c:v>1.5149900000000001E-10</c:v>
                </c:pt>
                <c:pt idx="394">
                  <c:v>1.51501E-10</c:v>
                </c:pt>
                <c:pt idx="395">
                  <c:v>1.5150299999999999E-10</c:v>
                </c:pt>
                <c:pt idx="396">
                  <c:v>1.5150599999999999E-10</c:v>
                </c:pt>
                <c:pt idx="397">
                  <c:v>1.5151499999999999E-10</c:v>
                </c:pt>
                <c:pt idx="398">
                  <c:v>1.51516E-10</c:v>
                </c:pt>
                <c:pt idx="399">
                  <c:v>1.5151700000000001E-10</c:v>
                </c:pt>
                <c:pt idx="400">
                  <c:v>1.5151799999999999E-10</c:v>
                </c:pt>
                <c:pt idx="401">
                  <c:v>1.5151799999999999E-10</c:v>
                </c:pt>
                <c:pt idx="402">
                  <c:v>1.5151799999999999E-10</c:v>
                </c:pt>
                <c:pt idx="403">
                  <c:v>1.5152099999999999E-10</c:v>
                </c:pt>
                <c:pt idx="404">
                  <c:v>1.51522E-10</c:v>
                </c:pt>
                <c:pt idx="405">
                  <c:v>1.5153899999999999E-10</c:v>
                </c:pt>
                <c:pt idx="406">
                  <c:v>1.51546E-10</c:v>
                </c:pt>
                <c:pt idx="407">
                  <c:v>1.51546E-10</c:v>
                </c:pt>
                <c:pt idx="408">
                  <c:v>1.51552E-10</c:v>
                </c:pt>
                <c:pt idx="409">
                  <c:v>1.5155900000000001E-10</c:v>
                </c:pt>
                <c:pt idx="410">
                  <c:v>1.51561E-10</c:v>
                </c:pt>
                <c:pt idx="411">
                  <c:v>1.51561E-10</c:v>
                </c:pt>
                <c:pt idx="412">
                  <c:v>1.5157100000000001E-10</c:v>
                </c:pt>
                <c:pt idx="413">
                  <c:v>1.5157199999999999E-10</c:v>
                </c:pt>
                <c:pt idx="414">
                  <c:v>1.51573E-10</c:v>
                </c:pt>
                <c:pt idx="415">
                  <c:v>1.5157700000000001E-10</c:v>
                </c:pt>
                <c:pt idx="416">
                  <c:v>1.5158099999999999E-10</c:v>
                </c:pt>
                <c:pt idx="417">
                  <c:v>1.5158300000000001E-10</c:v>
                </c:pt>
                <c:pt idx="418">
                  <c:v>1.5158300000000001E-10</c:v>
                </c:pt>
                <c:pt idx="419">
                  <c:v>1.5158399999999999E-10</c:v>
                </c:pt>
                <c:pt idx="420">
                  <c:v>1.51585E-10</c:v>
                </c:pt>
                <c:pt idx="421">
                  <c:v>1.51585E-10</c:v>
                </c:pt>
                <c:pt idx="422">
                  <c:v>1.51588E-10</c:v>
                </c:pt>
                <c:pt idx="423">
                  <c:v>1.5159500000000001E-10</c:v>
                </c:pt>
                <c:pt idx="424">
                  <c:v>1.51597E-10</c:v>
                </c:pt>
                <c:pt idx="425">
                  <c:v>1.5159800000000001E-10</c:v>
                </c:pt>
                <c:pt idx="426">
                  <c:v>1.5159899999999999E-10</c:v>
                </c:pt>
                <c:pt idx="427">
                  <c:v>1.5160199999999999E-10</c:v>
                </c:pt>
                <c:pt idx="428">
                  <c:v>1.5160499999999999E-10</c:v>
                </c:pt>
                <c:pt idx="429">
                  <c:v>1.51606E-10</c:v>
                </c:pt>
                <c:pt idx="430">
                  <c:v>1.5160799999999999E-10</c:v>
                </c:pt>
                <c:pt idx="431">
                  <c:v>1.5161399999999999E-10</c:v>
                </c:pt>
                <c:pt idx="432">
                  <c:v>1.5162200000000001E-10</c:v>
                </c:pt>
                <c:pt idx="433">
                  <c:v>1.5162599999999999E-10</c:v>
                </c:pt>
                <c:pt idx="434">
                  <c:v>1.5162800000000001E-10</c:v>
                </c:pt>
                <c:pt idx="435">
                  <c:v>1.5163199999999999E-10</c:v>
                </c:pt>
                <c:pt idx="436">
                  <c:v>1.5163199999999999E-10</c:v>
                </c:pt>
                <c:pt idx="437">
                  <c:v>1.5163400000000001E-10</c:v>
                </c:pt>
                <c:pt idx="438">
                  <c:v>1.51639E-10</c:v>
                </c:pt>
                <c:pt idx="439">
                  <c:v>1.5164000000000001E-10</c:v>
                </c:pt>
                <c:pt idx="440">
                  <c:v>1.5164699999999999E-10</c:v>
                </c:pt>
                <c:pt idx="441">
                  <c:v>1.5164699999999999E-10</c:v>
                </c:pt>
                <c:pt idx="442">
                  <c:v>1.5164699999999999E-10</c:v>
                </c:pt>
                <c:pt idx="443">
                  <c:v>1.51648E-10</c:v>
                </c:pt>
                <c:pt idx="444">
                  <c:v>1.51651E-10</c:v>
                </c:pt>
                <c:pt idx="445">
                  <c:v>1.5165500000000001E-10</c:v>
                </c:pt>
                <c:pt idx="446">
                  <c:v>1.5165599999999999E-10</c:v>
                </c:pt>
                <c:pt idx="447">
                  <c:v>1.5165800000000001E-10</c:v>
                </c:pt>
                <c:pt idx="448">
                  <c:v>1.5166E-10</c:v>
                </c:pt>
                <c:pt idx="449">
                  <c:v>1.51661E-10</c:v>
                </c:pt>
                <c:pt idx="450">
                  <c:v>1.5166199999999999E-10</c:v>
                </c:pt>
                <c:pt idx="451">
                  <c:v>1.51664E-10</c:v>
                </c:pt>
                <c:pt idx="452">
                  <c:v>1.51666E-10</c:v>
                </c:pt>
                <c:pt idx="453">
                  <c:v>1.5166799999999999E-10</c:v>
                </c:pt>
                <c:pt idx="454">
                  <c:v>1.51669E-10</c:v>
                </c:pt>
                <c:pt idx="455">
                  <c:v>1.51676E-10</c:v>
                </c:pt>
                <c:pt idx="456">
                  <c:v>1.51676E-10</c:v>
                </c:pt>
                <c:pt idx="457">
                  <c:v>1.5168000000000001E-10</c:v>
                </c:pt>
                <c:pt idx="458">
                  <c:v>1.51682E-10</c:v>
                </c:pt>
                <c:pt idx="459">
                  <c:v>1.5168300000000001E-10</c:v>
                </c:pt>
                <c:pt idx="460">
                  <c:v>1.51688E-10</c:v>
                </c:pt>
                <c:pt idx="461">
                  <c:v>1.5168900000000001E-10</c:v>
                </c:pt>
                <c:pt idx="462">
                  <c:v>1.5169E-10</c:v>
                </c:pt>
                <c:pt idx="463">
                  <c:v>1.51696E-10</c:v>
                </c:pt>
                <c:pt idx="464">
                  <c:v>1.5169899999999999E-10</c:v>
                </c:pt>
                <c:pt idx="465">
                  <c:v>1.517E-10</c:v>
                </c:pt>
                <c:pt idx="466">
                  <c:v>1.5170400000000001E-10</c:v>
                </c:pt>
                <c:pt idx="467">
                  <c:v>1.51709E-10</c:v>
                </c:pt>
                <c:pt idx="468">
                  <c:v>1.5171000000000001E-10</c:v>
                </c:pt>
                <c:pt idx="469">
                  <c:v>1.51712E-10</c:v>
                </c:pt>
                <c:pt idx="470">
                  <c:v>1.5171600000000001E-10</c:v>
                </c:pt>
                <c:pt idx="471">
                  <c:v>1.5171600000000001E-10</c:v>
                </c:pt>
                <c:pt idx="472">
                  <c:v>1.51718E-10</c:v>
                </c:pt>
                <c:pt idx="473">
                  <c:v>1.5172299999999999E-10</c:v>
                </c:pt>
                <c:pt idx="474">
                  <c:v>1.51727E-10</c:v>
                </c:pt>
                <c:pt idx="475">
                  <c:v>1.5173199999999999E-10</c:v>
                </c:pt>
                <c:pt idx="476">
                  <c:v>1.5173199999999999E-10</c:v>
                </c:pt>
                <c:pt idx="477">
                  <c:v>1.5173499999999999E-10</c:v>
                </c:pt>
                <c:pt idx="478">
                  <c:v>1.5173700000000001E-10</c:v>
                </c:pt>
                <c:pt idx="479">
                  <c:v>1.51739E-10</c:v>
                </c:pt>
                <c:pt idx="480">
                  <c:v>1.5174000000000001E-10</c:v>
                </c:pt>
                <c:pt idx="481">
                  <c:v>1.51745E-10</c:v>
                </c:pt>
                <c:pt idx="482">
                  <c:v>1.5175500000000001E-10</c:v>
                </c:pt>
                <c:pt idx="483">
                  <c:v>1.5175899999999999E-10</c:v>
                </c:pt>
                <c:pt idx="484">
                  <c:v>1.5176100000000001E-10</c:v>
                </c:pt>
                <c:pt idx="485">
                  <c:v>1.5176199999999999E-10</c:v>
                </c:pt>
                <c:pt idx="486">
                  <c:v>1.5176400000000001E-10</c:v>
                </c:pt>
                <c:pt idx="487">
                  <c:v>1.5176499999999999E-10</c:v>
                </c:pt>
                <c:pt idx="488">
                  <c:v>1.5176700000000001E-10</c:v>
                </c:pt>
                <c:pt idx="489">
                  <c:v>1.5177099999999999E-10</c:v>
                </c:pt>
                <c:pt idx="490">
                  <c:v>1.51772E-10</c:v>
                </c:pt>
                <c:pt idx="491">
                  <c:v>1.51775E-10</c:v>
                </c:pt>
                <c:pt idx="492">
                  <c:v>1.5178299999999999E-10</c:v>
                </c:pt>
                <c:pt idx="493">
                  <c:v>1.5178299999999999E-10</c:v>
                </c:pt>
                <c:pt idx="494">
                  <c:v>1.51787E-10</c:v>
                </c:pt>
                <c:pt idx="495">
                  <c:v>1.5178899999999999E-10</c:v>
                </c:pt>
                <c:pt idx="496">
                  <c:v>1.5179199999999999E-10</c:v>
                </c:pt>
                <c:pt idx="497">
                  <c:v>1.5179199999999999E-10</c:v>
                </c:pt>
                <c:pt idx="498">
                  <c:v>1.5179400000000001E-10</c:v>
                </c:pt>
                <c:pt idx="499">
                  <c:v>1.5179499999999999E-10</c:v>
                </c:pt>
                <c:pt idx="500">
                  <c:v>1.51811E-10</c:v>
                </c:pt>
                <c:pt idx="501">
                  <c:v>1.5181500000000001E-10</c:v>
                </c:pt>
                <c:pt idx="502">
                  <c:v>1.51817E-10</c:v>
                </c:pt>
                <c:pt idx="503">
                  <c:v>1.5181800000000001E-10</c:v>
                </c:pt>
                <c:pt idx="504">
                  <c:v>1.51826E-10</c:v>
                </c:pt>
                <c:pt idx="505">
                  <c:v>1.51826E-10</c:v>
                </c:pt>
                <c:pt idx="506">
                  <c:v>1.5182700000000001E-10</c:v>
                </c:pt>
                <c:pt idx="507">
                  <c:v>1.5182799999999999E-10</c:v>
                </c:pt>
                <c:pt idx="508">
                  <c:v>1.51829E-10</c:v>
                </c:pt>
                <c:pt idx="509">
                  <c:v>1.51829E-10</c:v>
                </c:pt>
                <c:pt idx="510">
                  <c:v>1.51832E-10</c:v>
                </c:pt>
                <c:pt idx="511">
                  <c:v>1.5184200000000001E-10</c:v>
                </c:pt>
                <c:pt idx="512">
                  <c:v>1.51844E-10</c:v>
                </c:pt>
                <c:pt idx="513">
                  <c:v>1.51847E-10</c:v>
                </c:pt>
                <c:pt idx="514">
                  <c:v>1.5184899999999999E-10</c:v>
                </c:pt>
                <c:pt idx="515">
                  <c:v>1.5184899999999999E-10</c:v>
                </c:pt>
                <c:pt idx="516">
                  <c:v>1.51856E-10</c:v>
                </c:pt>
                <c:pt idx="517">
                  <c:v>1.5185700000000001E-10</c:v>
                </c:pt>
                <c:pt idx="518">
                  <c:v>1.5185799999999999E-10</c:v>
                </c:pt>
                <c:pt idx="519">
                  <c:v>1.5185799999999999E-10</c:v>
                </c:pt>
                <c:pt idx="520">
                  <c:v>1.5186900000000001E-10</c:v>
                </c:pt>
                <c:pt idx="521">
                  <c:v>1.51877E-10</c:v>
                </c:pt>
                <c:pt idx="522">
                  <c:v>1.51877E-10</c:v>
                </c:pt>
                <c:pt idx="523">
                  <c:v>1.51886E-10</c:v>
                </c:pt>
                <c:pt idx="524">
                  <c:v>1.51887E-10</c:v>
                </c:pt>
                <c:pt idx="525">
                  <c:v>1.51898E-10</c:v>
                </c:pt>
                <c:pt idx="526">
                  <c:v>1.51899E-10</c:v>
                </c:pt>
                <c:pt idx="527">
                  <c:v>1.51902E-10</c:v>
                </c:pt>
                <c:pt idx="528">
                  <c:v>1.51905E-10</c:v>
                </c:pt>
                <c:pt idx="529">
                  <c:v>1.51905E-10</c:v>
                </c:pt>
                <c:pt idx="530">
                  <c:v>1.5191E-10</c:v>
                </c:pt>
                <c:pt idx="531">
                  <c:v>1.5191E-10</c:v>
                </c:pt>
                <c:pt idx="532">
                  <c:v>1.51914E-10</c:v>
                </c:pt>
                <c:pt idx="533">
                  <c:v>1.5191500000000001E-10</c:v>
                </c:pt>
                <c:pt idx="534">
                  <c:v>1.5191800000000001E-10</c:v>
                </c:pt>
                <c:pt idx="535">
                  <c:v>1.5192E-10</c:v>
                </c:pt>
                <c:pt idx="536">
                  <c:v>1.5193000000000001E-10</c:v>
                </c:pt>
                <c:pt idx="537">
                  <c:v>1.5193099999999999E-10</c:v>
                </c:pt>
                <c:pt idx="538">
                  <c:v>1.5193099999999999E-10</c:v>
                </c:pt>
                <c:pt idx="539">
                  <c:v>1.5193600000000001E-10</c:v>
                </c:pt>
                <c:pt idx="540">
                  <c:v>1.5194200000000001E-10</c:v>
                </c:pt>
                <c:pt idx="541">
                  <c:v>1.5194200000000001E-10</c:v>
                </c:pt>
                <c:pt idx="542">
                  <c:v>1.5194500000000001E-10</c:v>
                </c:pt>
                <c:pt idx="543">
                  <c:v>1.5195100000000001E-10</c:v>
                </c:pt>
                <c:pt idx="544">
                  <c:v>1.5195100000000001E-10</c:v>
                </c:pt>
                <c:pt idx="545">
                  <c:v>1.51953E-10</c:v>
                </c:pt>
                <c:pt idx="546">
                  <c:v>1.51953E-10</c:v>
                </c:pt>
                <c:pt idx="547">
                  <c:v>1.51956E-10</c:v>
                </c:pt>
                <c:pt idx="548">
                  <c:v>1.5195799999999999E-10</c:v>
                </c:pt>
                <c:pt idx="549">
                  <c:v>1.5195799999999999E-10</c:v>
                </c:pt>
                <c:pt idx="550">
                  <c:v>1.51965E-10</c:v>
                </c:pt>
                <c:pt idx="551">
                  <c:v>1.51968E-10</c:v>
                </c:pt>
                <c:pt idx="552">
                  <c:v>1.5197299999999999E-10</c:v>
                </c:pt>
                <c:pt idx="553">
                  <c:v>1.5197299999999999E-10</c:v>
                </c:pt>
                <c:pt idx="554">
                  <c:v>1.51974E-10</c:v>
                </c:pt>
                <c:pt idx="555">
                  <c:v>1.5197500000000001E-10</c:v>
                </c:pt>
                <c:pt idx="556">
                  <c:v>1.5197800000000001E-10</c:v>
                </c:pt>
                <c:pt idx="557">
                  <c:v>1.5197899999999999E-10</c:v>
                </c:pt>
                <c:pt idx="558">
                  <c:v>1.5199099999999999E-10</c:v>
                </c:pt>
                <c:pt idx="559">
                  <c:v>1.5199399999999999E-10</c:v>
                </c:pt>
                <c:pt idx="560">
                  <c:v>1.51995E-10</c:v>
                </c:pt>
                <c:pt idx="561">
                  <c:v>1.5199699999999999E-10</c:v>
                </c:pt>
                <c:pt idx="562">
                  <c:v>1.51998E-10</c:v>
                </c:pt>
                <c:pt idx="563">
                  <c:v>1.5199900000000001E-10</c:v>
                </c:pt>
                <c:pt idx="564">
                  <c:v>1.5199900000000001E-10</c:v>
                </c:pt>
                <c:pt idx="565">
                  <c:v>1.5199999999999999E-10</c:v>
                </c:pt>
                <c:pt idx="566">
                  <c:v>1.52001E-10</c:v>
                </c:pt>
                <c:pt idx="567">
                  <c:v>1.5200299999999999E-10</c:v>
                </c:pt>
                <c:pt idx="568">
                  <c:v>1.5200599999999999E-10</c:v>
                </c:pt>
                <c:pt idx="569">
                  <c:v>1.52007E-10</c:v>
                </c:pt>
                <c:pt idx="570">
                  <c:v>1.52007E-10</c:v>
                </c:pt>
                <c:pt idx="571">
                  <c:v>1.52007E-10</c:v>
                </c:pt>
                <c:pt idx="572">
                  <c:v>1.5201E-10</c:v>
                </c:pt>
                <c:pt idx="573">
                  <c:v>1.52013E-10</c:v>
                </c:pt>
                <c:pt idx="574">
                  <c:v>1.52013E-10</c:v>
                </c:pt>
                <c:pt idx="575">
                  <c:v>1.52019E-10</c:v>
                </c:pt>
                <c:pt idx="576">
                  <c:v>1.5202300000000001E-10</c:v>
                </c:pt>
                <c:pt idx="577">
                  <c:v>1.5202600000000001E-10</c:v>
                </c:pt>
                <c:pt idx="578">
                  <c:v>1.52031E-10</c:v>
                </c:pt>
                <c:pt idx="579">
                  <c:v>1.5203200000000001E-10</c:v>
                </c:pt>
                <c:pt idx="580">
                  <c:v>1.5203500000000001E-10</c:v>
                </c:pt>
                <c:pt idx="581">
                  <c:v>1.5204100000000001E-10</c:v>
                </c:pt>
                <c:pt idx="582">
                  <c:v>1.5204799999999999E-10</c:v>
                </c:pt>
                <c:pt idx="583">
                  <c:v>1.52049E-10</c:v>
                </c:pt>
                <c:pt idx="584">
                  <c:v>1.5205300000000001E-10</c:v>
                </c:pt>
                <c:pt idx="585">
                  <c:v>1.5205399999999999E-10</c:v>
                </c:pt>
                <c:pt idx="586">
                  <c:v>1.5205900000000001E-10</c:v>
                </c:pt>
                <c:pt idx="587">
                  <c:v>1.5206299999999999E-10</c:v>
                </c:pt>
                <c:pt idx="588">
                  <c:v>1.5206299999999999E-10</c:v>
                </c:pt>
                <c:pt idx="589">
                  <c:v>1.5206500000000001E-10</c:v>
                </c:pt>
                <c:pt idx="590">
                  <c:v>1.5206599999999999E-10</c:v>
                </c:pt>
                <c:pt idx="591">
                  <c:v>1.52079E-10</c:v>
                </c:pt>
                <c:pt idx="592">
                  <c:v>1.5208000000000001E-10</c:v>
                </c:pt>
                <c:pt idx="593">
                  <c:v>1.5208099999999999E-10</c:v>
                </c:pt>
                <c:pt idx="594">
                  <c:v>1.52085E-10</c:v>
                </c:pt>
                <c:pt idx="595">
                  <c:v>1.52088E-10</c:v>
                </c:pt>
                <c:pt idx="596">
                  <c:v>1.52091E-10</c:v>
                </c:pt>
                <c:pt idx="597">
                  <c:v>1.5209500000000001E-10</c:v>
                </c:pt>
                <c:pt idx="598">
                  <c:v>1.5209899999999999E-10</c:v>
                </c:pt>
                <c:pt idx="599">
                  <c:v>1.5209899999999999E-10</c:v>
                </c:pt>
                <c:pt idx="600">
                  <c:v>1.5210100000000001E-10</c:v>
                </c:pt>
                <c:pt idx="601">
                  <c:v>1.5210199999999999E-10</c:v>
                </c:pt>
                <c:pt idx="602">
                  <c:v>1.5210400000000001E-10</c:v>
                </c:pt>
                <c:pt idx="603">
                  <c:v>1.5210799999999999E-10</c:v>
                </c:pt>
                <c:pt idx="604">
                  <c:v>1.52112E-10</c:v>
                </c:pt>
                <c:pt idx="605">
                  <c:v>1.52118E-10</c:v>
                </c:pt>
                <c:pt idx="606">
                  <c:v>1.52122E-10</c:v>
                </c:pt>
                <c:pt idx="607">
                  <c:v>1.52124E-10</c:v>
                </c:pt>
                <c:pt idx="608">
                  <c:v>1.52131E-10</c:v>
                </c:pt>
                <c:pt idx="609">
                  <c:v>1.5213199999999999E-10</c:v>
                </c:pt>
                <c:pt idx="610">
                  <c:v>1.52134E-10</c:v>
                </c:pt>
                <c:pt idx="611">
                  <c:v>1.52136E-10</c:v>
                </c:pt>
                <c:pt idx="612">
                  <c:v>1.5213800000000001E-10</c:v>
                </c:pt>
                <c:pt idx="613">
                  <c:v>1.5214400000000001E-10</c:v>
                </c:pt>
                <c:pt idx="614">
                  <c:v>1.52146E-10</c:v>
                </c:pt>
                <c:pt idx="615">
                  <c:v>1.52152E-10</c:v>
                </c:pt>
                <c:pt idx="616">
                  <c:v>1.52155E-10</c:v>
                </c:pt>
                <c:pt idx="617">
                  <c:v>1.5216200000000001E-10</c:v>
                </c:pt>
                <c:pt idx="618">
                  <c:v>1.5216299999999999E-10</c:v>
                </c:pt>
                <c:pt idx="619">
                  <c:v>1.52167E-10</c:v>
                </c:pt>
                <c:pt idx="620">
                  <c:v>1.5216899999999999E-10</c:v>
                </c:pt>
                <c:pt idx="621">
                  <c:v>1.52173E-10</c:v>
                </c:pt>
                <c:pt idx="622">
                  <c:v>1.52176E-10</c:v>
                </c:pt>
                <c:pt idx="623">
                  <c:v>1.52179E-10</c:v>
                </c:pt>
                <c:pt idx="624">
                  <c:v>1.5218399999999999E-10</c:v>
                </c:pt>
                <c:pt idx="625">
                  <c:v>1.52188E-10</c:v>
                </c:pt>
                <c:pt idx="626">
                  <c:v>1.52197E-10</c:v>
                </c:pt>
                <c:pt idx="627">
                  <c:v>1.522E-10</c:v>
                </c:pt>
                <c:pt idx="628">
                  <c:v>1.522E-10</c:v>
                </c:pt>
                <c:pt idx="629">
                  <c:v>1.5220199999999999E-10</c:v>
                </c:pt>
                <c:pt idx="630">
                  <c:v>1.5220499999999999E-10</c:v>
                </c:pt>
                <c:pt idx="631">
                  <c:v>1.5220700000000001E-10</c:v>
                </c:pt>
                <c:pt idx="632">
                  <c:v>1.5221099999999999E-10</c:v>
                </c:pt>
                <c:pt idx="633">
                  <c:v>1.5221699999999999E-10</c:v>
                </c:pt>
                <c:pt idx="634">
                  <c:v>1.5221900000000001E-10</c:v>
                </c:pt>
                <c:pt idx="635">
                  <c:v>1.5222299999999999E-10</c:v>
                </c:pt>
                <c:pt idx="636">
                  <c:v>1.5222800000000001E-10</c:v>
                </c:pt>
                <c:pt idx="637">
                  <c:v>1.5223E-10</c:v>
                </c:pt>
                <c:pt idx="638">
                  <c:v>1.5223400000000001E-10</c:v>
                </c:pt>
                <c:pt idx="639">
                  <c:v>1.5223499999999999E-10</c:v>
                </c:pt>
                <c:pt idx="640">
                  <c:v>1.52242E-10</c:v>
                </c:pt>
                <c:pt idx="641">
                  <c:v>1.5225299999999999E-10</c:v>
                </c:pt>
                <c:pt idx="642">
                  <c:v>1.52257E-10</c:v>
                </c:pt>
                <c:pt idx="643">
                  <c:v>1.52257E-10</c:v>
                </c:pt>
                <c:pt idx="644">
                  <c:v>1.5226E-10</c:v>
                </c:pt>
                <c:pt idx="645">
                  <c:v>1.5226700000000001E-10</c:v>
                </c:pt>
                <c:pt idx="646">
                  <c:v>1.5227300000000001E-10</c:v>
                </c:pt>
                <c:pt idx="647">
                  <c:v>1.5227399999999999E-10</c:v>
                </c:pt>
                <c:pt idx="648">
                  <c:v>1.52275E-10</c:v>
                </c:pt>
                <c:pt idx="649">
                  <c:v>1.5227600000000001E-10</c:v>
                </c:pt>
                <c:pt idx="650">
                  <c:v>1.5227699999999999E-10</c:v>
                </c:pt>
                <c:pt idx="651">
                  <c:v>1.5227999999999999E-10</c:v>
                </c:pt>
                <c:pt idx="652">
                  <c:v>1.5228200000000001E-10</c:v>
                </c:pt>
                <c:pt idx="653">
                  <c:v>1.5228299999999999E-10</c:v>
                </c:pt>
                <c:pt idx="654">
                  <c:v>1.5228500000000001E-10</c:v>
                </c:pt>
                <c:pt idx="655">
                  <c:v>1.5228800000000001E-10</c:v>
                </c:pt>
                <c:pt idx="656">
                  <c:v>1.5229700000000001E-10</c:v>
                </c:pt>
                <c:pt idx="657">
                  <c:v>1.5229799999999999E-10</c:v>
                </c:pt>
                <c:pt idx="658">
                  <c:v>1.52299E-10</c:v>
                </c:pt>
                <c:pt idx="659">
                  <c:v>1.5230399999999999E-10</c:v>
                </c:pt>
                <c:pt idx="660">
                  <c:v>1.5230699999999999E-10</c:v>
                </c:pt>
                <c:pt idx="661">
                  <c:v>1.5230699999999999E-10</c:v>
                </c:pt>
                <c:pt idx="662">
                  <c:v>1.5230999999999999E-10</c:v>
                </c:pt>
                <c:pt idx="663">
                  <c:v>1.5232E-10</c:v>
                </c:pt>
                <c:pt idx="664">
                  <c:v>1.5232100000000001E-10</c:v>
                </c:pt>
                <c:pt idx="665">
                  <c:v>1.5232199999999999E-10</c:v>
                </c:pt>
                <c:pt idx="666">
                  <c:v>1.5232499999999999E-10</c:v>
                </c:pt>
                <c:pt idx="667">
                  <c:v>1.5232799999999999E-10</c:v>
                </c:pt>
                <c:pt idx="668">
                  <c:v>1.52332E-10</c:v>
                </c:pt>
                <c:pt idx="669">
                  <c:v>1.5233600000000001E-10</c:v>
                </c:pt>
                <c:pt idx="670">
                  <c:v>1.52338E-10</c:v>
                </c:pt>
                <c:pt idx="671">
                  <c:v>1.52341E-10</c:v>
                </c:pt>
                <c:pt idx="672">
                  <c:v>1.5234299999999999E-10</c:v>
                </c:pt>
                <c:pt idx="673">
                  <c:v>1.5234599999999999E-10</c:v>
                </c:pt>
                <c:pt idx="674">
                  <c:v>1.5235E-10</c:v>
                </c:pt>
                <c:pt idx="675">
                  <c:v>1.52354E-10</c:v>
                </c:pt>
                <c:pt idx="676">
                  <c:v>1.5235499999999999E-10</c:v>
                </c:pt>
                <c:pt idx="677">
                  <c:v>1.52357E-10</c:v>
                </c:pt>
                <c:pt idx="678">
                  <c:v>1.5236100000000001E-10</c:v>
                </c:pt>
                <c:pt idx="679">
                  <c:v>1.52362E-10</c:v>
                </c:pt>
                <c:pt idx="680">
                  <c:v>1.52365E-10</c:v>
                </c:pt>
                <c:pt idx="681">
                  <c:v>1.52368E-10</c:v>
                </c:pt>
                <c:pt idx="682">
                  <c:v>1.5237000000000001E-10</c:v>
                </c:pt>
                <c:pt idx="683">
                  <c:v>1.52371E-10</c:v>
                </c:pt>
                <c:pt idx="684">
                  <c:v>1.52371E-10</c:v>
                </c:pt>
                <c:pt idx="685">
                  <c:v>1.52378E-10</c:v>
                </c:pt>
                <c:pt idx="686">
                  <c:v>1.52387E-10</c:v>
                </c:pt>
                <c:pt idx="687">
                  <c:v>1.5239E-10</c:v>
                </c:pt>
                <c:pt idx="688">
                  <c:v>1.5239400000000001E-10</c:v>
                </c:pt>
                <c:pt idx="689">
                  <c:v>1.52396E-10</c:v>
                </c:pt>
                <c:pt idx="690">
                  <c:v>1.52399E-10</c:v>
                </c:pt>
                <c:pt idx="691">
                  <c:v>1.5240699999999999E-10</c:v>
                </c:pt>
                <c:pt idx="692">
                  <c:v>1.52408E-10</c:v>
                </c:pt>
                <c:pt idx="693">
                  <c:v>1.5241299999999999E-10</c:v>
                </c:pt>
                <c:pt idx="694">
                  <c:v>1.5241299999999999E-10</c:v>
                </c:pt>
                <c:pt idx="695">
                  <c:v>1.5242100000000001E-10</c:v>
                </c:pt>
                <c:pt idx="696">
                  <c:v>1.5242400000000001E-10</c:v>
                </c:pt>
                <c:pt idx="697">
                  <c:v>1.52426E-10</c:v>
                </c:pt>
                <c:pt idx="698">
                  <c:v>1.52429E-10</c:v>
                </c:pt>
                <c:pt idx="699">
                  <c:v>1.5243999999999999E-10</c:v>
                </c:pt>
                <c:pt idx="700">
                  <c:v>1.52441E-10</c:v>
                </c:pt>
                <c:pt idx="701">
                  <c:v>1.5244500000000001E-10</c:v>
                </c:pt>
                <c:pt idx="702">
                  <c:v>1.5244800000000001E-10</c:v>
                </c:pt>
                <c:pt idx="703">
                  <c:v>1.5245E-10</c:v>
                </c:pt>
                <c:pt idx="704">
                  <c:v>1.5245700000000001E-10</c:v>
                </c:pt>
                <c:pt idx="705">
                  <c:v>1.5245799999999999E-10</c:v>
                </c:pt>
                <c:pt idx="706">
                  <c:v>1.5246099999999999E-10</c:v>
                </c:pt>
                <c:pt idx="707">
                  <c:v>1.5246600000000001E-10</c:v>
                </c:pt>
                <c:pt idx="708">
                  <c:v>1.5246699999999999E-10</c:v>
                </c:pt>
                <c:pt idx="709">
                  <c:v>1.52468E-10</c:v>
                </c:pt>
                <c:pt idx="710">
                  <c:v>1.5246999999999999E-10</c:v>
                </c:pt>
                <c:pt idx="711">
                  <c:v>1.5247200000000001E-10</c:v>
                </c:pt>
                <c:pt idx="712">
                  <c:v>1.5247599999999999E-10</c:v>
                </c:pt>
                <c:pt idx="713">
                  <c:v>1.5248199999999999E-10</c:v>
                </c:pt>
                <c:pt idx="714">
                  <c:v>1.5248499999999999E-10</c:v>
                </c:pt>
                <c:pt idx="715">
                  <c:v>1.5249000000000001E-10</c:v>
                </c:pt>
                <c:pt idx="716">
                  <c:v>1.5249399999999999E-10</c:v>
                </c:pt>
                <c:pt idx="717">
                  <c:v>1.52498E-10</c:v>
                </c:pt>
                <c:pt idx="718">
                  <c:v>1.5250599999999999E-10</c:v>
                </c:pt>
                <c:pt idx="719">
                  <c:v>1.5250800000000001E-10</c:v>
                </c:pt>
                <c:pt idx="720">
                  <c:v>1.5252300000000001E-10</c:v>
                </c:pt>
                <c:pt idx="721">
                  <c:v>1.5252300000000001E-10</c:v>
                </c:pt>
                <c:pt idx="722">
                  <c:v>1.5252600000000001E-10</c:v>
                </c:pt>
                <c:pt idx="723">
                  <c:v>1.5252699999999999E-10</c:v>
                </c:pt>
                <c:pt idx="724">
                  <c:v>1.52528E-10</c:v>
                </c:pt>
                <c:pt idx="725">
                  <c:v>1.5253599999999999E-10</c:v>
                </c:pt>
                <c:pt idx="726">
                  <c:v>1.5253599999999999E-10</c:v>
                </c:pt>
                <c:pt idx="727">
                  <c:v>1.5253800000000001E-10</c:v>
                </c:pt>
                <c:pt idx="728">
                  <c:v>1.5254100000000001E-10</c:v>
                </c:pt>
                <c:pt idx="729">
                  <c:v>1.5254400000000001E-10</c:v>
                </c:pt>
                <c:pt idx="730">
                  <c:v>1.52549E-10</c:v>
                </c:pt>
                <c:pt idx="731">
                  <c:v>1.52552E-10</c:v>
                </c:pt>
                <c:pt idx="732">
                  <c:v>1.5255600000000001E-10</c:v>
                </c:pt>
                <c:pt idx="733">
                  <c:v>1.52558E-10</c:v>
                </c:pt>
                <c:pt idx="734">
                  <c:v>1.5255999999999999E-10</c:v>
                </c:pt>
                <c:pt idx="735">
                  <c:v>1.52561E-10</c:v>
                </c:pt>
                <c:pt idx="736">
                  <c:v>1.5256500000000001E-10</c:v>
                </c:pt>
                <c:pt idx="737">
                  <c:v>1.5257E-10</c:v>
                </c:pt>
                <c:pt idx="738">
                  <c:v>1.52574E-10</c:v>
                </c:pt>
                <c:pt idx="739">
                  <c:v>1.52576E-10</c:v>
                </c:pt>
                <c:pt idx="740">
                  <c:v>1.5257799999999999E-10</c:v>
                </c:pt>
                <c:pt idx="741">
                  <c:v>1.5258E-10</c:v>
                </c:pt>
                <c:pt idx="742">
                  <c:v>1.5258099999999999E-10</c:v>
                </c:pt>
                <c:pt idx="743">
                  <c:v>1.5258399999999999E-10</c:v>
                </c:pt>
                <c:pt idx="744">
                  <c:v>1.5258700000000001E-10</c:v>
                </c:pt>
                <c:pt idx="745">
                  <c:v>1.5259000000000001E-10</c:v>
                </c:pt>
                <c:pt idx="746">
                  <c:v>1.52591E-10</c:v>
                </c:pt>
                <c:pt idx="747">
                  <c:v>1.52594E-10</c:v>
                </c:pt>
                <c:pt idx="748">
                  <c:v>1.526E-10</c:v>
                </c:pt>
                <c:pt idx="749">
                  <c:v>1.5260599999999999E-10</c:v>
                </c:pt>
                <c:pt idx="750">
                  <c:v>1.5260899999999999E-10</c:v>
                </c:pt>
                <c:pt idx="751">
                  <c:v>1.5261400000000001E-10</c:v>
                </c:pt>
                <c:pt idx="752">
                  <c:v>1.5261499999999999E-10</c:v>
                </c:pt>
                <c:pt idx="753">
                  <c:v>1.5261799999999999E-10</c:v>
                </c:pt>
                <c:pt idx="754">
                  <c:v>1.52619E-10</c:v>
                </c:pt>
                <c:pt idx="755">
                  <c:v>1.5262399999999999E-10</c:v>
                </c:pt>
                <c:pt idx="756">
                  <c:v>1.5262399999999999E-10</c:v>
                </c:pt>
                <c:pt idx="757">
                  <c:v>1.5262600000000001E-10</c:v>
                </c:pt>
                <c:pt idx="758">
                  <c:v>1.52628E-10</c:v>
                </c:pt>
                <c:pt idx="759">
                  <c:v>1.5262999999999999E-10</c:v>
                </c:pt>
                <c:pt idx="760">
                  <c:v>1.5263200000000001E-10</c:v>
                </c:pt>
                <c:pt idx="761">
                  <c:v>1.5263500000000001E-10</c:v>
                </c:pt>
                <c:pt idx="762">
                  <c:v>1.5263500000000001E-10</c:v>
                </c:pt>
                <c:pt idx="763">
                  <c:v>1.5263500000000001E-10</c:v>
                </c:pt>
                <c:pt idx="764">
                  <c:v>1.5263800000000001E-10</c:v>
                </c:pt>
                <c:pt idx="765">
                  <c:v>1.5264100000000001E-10</c:v>
                </c:pt>
                <c:pt idx="766">
                  <c:v>1.5264199999999999E-10</c:v>
                </c:pt>
                <c:pt idx="767">
                  <c:v>1.52646E-10</c:v>
                </c:pt>
                <c:pt idx="768">
                  <c:v>1.5264700000000001E-10</c:v>
                </c:pt>
                <c:pt idx="769">
                  <c:v>1.52649E-10</c:v>
                </c:pt>
                <c:pt idx="770">
                  <c:v>1.5265399999999999E-10</c:v>
                </c:pt>
                <c:pt idx="771">
                  <c:v>1.5265999999999999E-10</c:v>
                </c:pt>
                <c:pt idx="772">
                  <c:v>1.5266599999999999E-10</c:v>
                </c:pt>
                <c:pt idx="773">
                  <c:v>1.52667E-10</c:v>
                </c:pt>
                <c:pt idx="774">
                  <c:v>1.52667E-10</c:v>
                </c:pt>
                <c:pt idx="775">
                  <c:v>1.5267100000000001E-10</c:v>
                </c:pt>
                <c:pt idx="776">
                  <c:v>1.5267499999999999E-10</c:v>
                </c:pt>
                <c:pt idx="777">
                  <c:v>1.52679E-10</c:v>
                </c:pt>
                <c:pt idx="778">
                  <c:v>1.52685E-10</c:v>
                </c:pt>
                <c:pt idx="779">
                  <c:v>1.52685E-10</c:v>
                </c:pt>
                <c:pt idx="780">
                  <c:v>1.5268699999999999E-10</c:v>
                </c:pt>
                <c:pt idx="781">
                  <c:v>1.5268999999999999E-10</c:v>
                </c:pt>
                <c:pt idx="782">
                  <c:v>1.5269500000000001E-10</c:v>
                </c:pt>
                <c:pt idx="783">
                  <c:v>1.5270499999999999E-10</c:v>
                </c:pt>
                <c:pt idx="784">
                  <c:v>1.52706E-10</c:v>
                </c:pt>
                <c:pt idx="785">
                  <c:v>1.52706E-10</c:v>
                </c:pt>
                <c:pt idx="786">
                  <c:v>1.5270700000000001E-10</c:v>
                </c:pt>
                <c:pt idx="787">
                  <c:v>1.52712E-10</c:v>
                </c:pt>
                <c:pt idx="788">
                  <c:v>1.5271999999999999E-10</c:v>
                </c:pt>
                <c:pt idx="789">
                  <c:v>1.5272299999999999E-10</c:v>
                </c:pt>
                <c:pt idx="790">
                  <c:v>1.5272500000000001E-10</c:v>
                </c:pt>
                <c:pt idx="791">
                  <c:v>1.52727E-10</c:v>
                </c:pt>
                <c:pt idx="792">
                  <c:v>1.5273E-10</c:v>
                </c:pt>
                <c:pt idx="793">
                  <c:v>1.52733E-10</c:v>
                </c:pt>
                <c:pt idx="794">
                  <c:v>1.52733E-10</c:v>
                </c:pt>
                <c:pt idx="795">
                  <c:v>1.52733E-10</c:v>
                </c:pt>
                <c:pt idx="796">
                  <c:v>1.52739E-10</c:v>
                </c:pt>
                <c:pt idx="797">
                  <c:v>1.5274000000000001E-10</c:v>
                </c:pt>
                <c:pt idx="798">
                  <c:v>1.52745E-10</c:v>
                </c:pt>
                <c:pt idx="799">
                  <c:v>1.52757E-10</c:v>
                </c:pt>
                <c:pt idx="800">
                  <c:v>1.5276E-10</c:v>
                </c:pt>
                <c:pt idx="801">
                  <c:v>1.5276799999999999E-10</c:v>
                </c:pt>
                <c:pt idx="802">
                  <c:v>1.52772E-10</c:v>
                </c:pt>
                <c:pt idx="803">
                  <c:v>1.5277300000000001E-10</c:v>
                </c:pt>
                <c:pt idx="804">
                  <c:v>1.5277300000000001E-10</c:v>
                </c:pt>
                <c:pt idx="805">
                  <c:v>1.5277399999999999E-10</c:v>
                </c:pt>
                <c:pt idx="806">
                  <c:v>1.5277699999999999E-10</c:v>
                </c:pt>
                <c:pt idx="807">
                  <c:v>1.5277699999999999E-10</c:v>
                </c:pt>
                <c:pt idx="808">
                  <c:v>1.5278599999999999E-10</c:v>
                </c:pt>
                <c:pt idx="809">
                  <c:v>1.5278800000000001E-10</c:v>
                </c:pt>
                <c:pt idx="810">
                  <c:v>1.5278899999999999E-10</c:v>
                </c:pt>
                <c:pt idx="811">
                  <c:v>1.52793E-10</c:v>
                </c:pt>
                <c:pt idx="812">
                  <c:v>1.52796E-10</c:v>
                </c:pt>
                <c:pt idx="813">
                  <c:v>1.528E-10</c:v>
                </c:pt>
                <c:pt idx="814">
                  <c:v>1.52805E-10</c:v>
                </c:pt>
                <c:pt idx="815">
                  <c:v>1.52806E-10</c:v>
                </c:pt>
                <c:pt idx="816">
                  <c:v>1.52815E-10</c:v>
                </c:pt>
                <c:pt idx="817">
                  <c:v>1.52815E-10</c:v>
                </c:pt>
                <c:pt idx="818">
                  <c:v>1.5281900000000001E-10</c:v>
                </c:pt>
                <c:pt idx="819">
                  <c:v>1.52821E-10</c:v>
                </c:pt>
                <c:pt idx="820">
                  <c:v>1.5282500000000001E-10</c:v>
                </c:pt>
                <c:pt idx="821">
                  <c:v>1.5282500000000001E-10</c:v>
                </c:pt>
                <c:pt idx="822">
                  <c:v>1.5282800000000001E-10</c:v>
                </c:pt>
                <c:pt idx="823">
                  <c:v>1.5282800000000001E-10</c:v>
                </c:pt>
                <c:pt idx="824">
                  <c:v>1.52832E-10</c:v>
                </c:pt>
                <c:pt idx="825">
                  <c:v>1.5284099999999999E-10</c:v>
                </c:pt>
                <c:pt idx="826">
                  <c:v>1.5284300000000001E-10</c:v>
                </c:pt>
                <c:pt idx="827">
                  <c:v>1.52845E-10</c:v>
                </c:pt>
                <c:pt idx="828">
                  <c:v>1.5284600000000001E-10</c:v>
                </c:pt>
                <c:pt idx="829">
                  <c:v>1.52854E-10</c:v>
                </c:pt>
                <c:pt idx="830">
                  <c:v>1.52857E-10</c:v>
                </c:pt>
                <c:pt idx="831">
                  <c:v>1.52863E-10</c:v>
                </c:pt>
                <c:pt idx="832">
                  <c:v>1.52872E-10</c:v>
                </c:pt>
                <c:pt idx="833">
                  <c:v>1.52878E-10</c:v>
                </c:pt>
                <c:pt idx="834">
                  <c:v>1.52881E-10</c:v>
                </c:pt>
                <c:pt idx="835">
                  <c:v>1.52881E-10</c:v>
                </c:pt>
                <c:pt idx="836">
                  <c:v>1.5288599999999999E-10</c:v>
                </c:pt>
                <c:pt idx="837">
                  <c:v>1.5289E-10</c:v>
                </c:pt>
                <c:pt idx="838">
                  <c:v>1.5289E-10</c:v>
                </c:pt>
                <c:pt idx="839">
                  <c:v>1.5289199999999999E-10</c:v>
                </c:pt>
                <c:pt idx="840">
                  <c:v>1.5289499999999999E-10</c:v>
                </c:pt>
                <c:pt idx="841">
                  <c:v>1.5289499999999999E-10</c:v>
                </c:pt>
                <c:pt idx="842">
                  <c:v>1.5289799999999999E-10</c:v>
                </c:pt>
                <c:pt idx="843">
                  <c:v>1.5290300000000001E-10</c:v>
                </c:pt>
                <c:pt idx="844">
                  <c:v>1.5290600000000001E-10</c:v>
                </c:pt>
                <c:pt idx="845">
                  <c:v>1.52908E-10</c:v>
                </c:pt>
                <c:pt idx="846">
                  <c:v>1.5290900000000001E-10</c:v>
                </c:pt>
                <c:pt idx="847">
                  <c:v>1.5290900000000001E-10</c:v>
                </c:pt>
                <c:pt idx="848">
                  <c:v>1.5291200000000001E-10</c:v>
                </c:pt>
                <c:pt idx="849">
                  <c:v>1.5291299999999999E-10</c:v>
                </c:pt>
                <c:pt idx="850">
                  <c:v>1.5291800000000001E-10</c:v>
                </c:pt>
                <c:pt idx="851">
                  <c:v>1.5291899999999999E-10</c:v>
                </c:pt>
                <c:pt idx="852">
                  <c:v>1.5292E-10</c:v>
                </c:pt>
                <c:pt idx="853">
                  <c:v>1.52923E-10</c:v>
                </c:pt>
                <c:pt idx="854">
                  <c:v>1.52929E-10</c:v>
                </c:pt>
                <c:pt idx="855">
                  <c:v>1.5293399999999999E-10</c:v>
                </c:pt>
                <c:pt idx="856">
                  <c:v>1.5293999999999999E-10</c:v>
                </c:pt>
                <c:pt idx="857">
                  <c:v>1.5293999999999999E-10</c:v>
                </c:pt>
                <c:pt idx="858">
                  <c:v>1.52941E-10</c:v>
                </c:pt>
                <c:pt idx="859">
                  <c:v>1.52941E-10</c:v>
                </c:pt>
                <c:pt idx="860">
                  <c:v>1.5294500000000001E-10</c:v>
                </c:pt>
                <c:pt idx="861">
                  <c:v>1.5294800000000001E-10</c:v>
                </c:pt>
                <c:pt idx="862">
                  <c:v>1.5295499999999999E-10</c:v>
                </c:pt>
                <c:pt idx="863">
                  <c:v>1.52956E-10</c:v>
                </c:pt>
                <c:pt idx="864">
                  <c:v>1.52956E-10</c:v>
                </c:pt>
                <c:pt idx="865">
                  <c:v>1.5296000000000001E-10</c:v>
                </c:pt>
                <c:pt idx="866">
                  <c:v>1.52965E-10</c:v>
                </c:pt>
                <c:pt idx="867">
                  <c:v>1.5296600000000001E-10</c:v>
                </c:pt>
                <c:pt idx="868">
                  <c:v>1.5296900000000001E-10</c:v>
                </c:pt>
                <c:pt idx="869">
                  <c:v>1.5296999999999999E-10</c:v>
                </c:pt>
                <c:pt idx="870">
                  <c:v>1.52974E-10</c:v>
                </c:pt>
                <c:pt idx="871">
                  <c:v>1.5298199999999999E-10</c:v>
                </c:pt>
                <c:pt idx="872">
                  <c:v>1.5298400000000001E-10</c:v>
                </c:pt>
                <c:pt idx="873">
                  <c:v>1.5298400000000001E-10</c:v>
                </c:pt>
                <c:pt idx="874">
                  <c:v>1.5298400000000001E-10</c:v>
                </c:pt>
                <c:pt idx="875">
                  <c:v>1.5299000000000001E-10</c:v>
                </c:pt>
                <c:pt idx="876">
                  <c:v>1.5299000000000001E-10</c:v>
                </c:pt>
                <c:pt idx="877">
                  <c:v>1.5299600000000001E-10</c:v>
                </c:pt>
                <c:pt idx="878">
                  <c:v>1.5300500000000001E-10</c:v>
                </c:pt>
                <c:pt idx="879">
                  <c:v>1.5300800000000001E-10</c:v>
                </c:pt>
                <c:pt idx="880">
                  <c:v>1.5300899999999999E-10</c:v>
                </c:pt>
                <c:pt idx="881">
                  <c:v>1.5301499999999999E-10</c:v>
                </c:pt>
                <c:pt idx="882">
                  <c:v>1.5301499999999999E-10</c:v>
                </c:pt>
                <c:pt idx="883">
                  <c:v>1.5301499999999999E-10</c:v>
                </c:pt>
                <c:pt idx="884">
                  <c:v>1.53029E-10</c:v>
                </c:pt>
                <c:pt idx="885">
                  <c:v>1.53031E-10</c:v>
                </c:pt>
                <c:pt idx="886">
                  <c:v>1.5303299999999999E-10</c:v>
                </c:pt>
                <c:pt idx="887">
                  <c:v>1.5303599999999999E-10</c:v>
                </c:pt>
                <c:pt idx="888">
                  <c:v>1.53037E-10</c:v>
                </c:pt>
                <c:pt idx="889">
                  <c:v>1.53038E-10</c:v>
                </c:pt>
                <c:pt idx="890">
                  <c:v>1.5304500000000001E-10</c:v>
                </c:pt>
                <c:pt idx="891">
                  <c:v>1.53046E-10</c:v>
                </c:pt>
                <c:pt idx="892">
                  <c:v>1.53047E-10</c:v>
                </c:pt>
                <c:pt idx="893">
                  <c:v>1.5306000000000001E-10</c:v>
                </c:pt>
                <c:pt idx="894">
                  <c:v>1.53062E-10</c:v>
                </c:pt>
                <c:pt idx="895">
                  <c:v>1.5306699999999999E-10</c:v>
                </c:pt>
                <c:pt idx="896">
                  <c:v>1.5306900000000001E-10</c:v>
                </c:pt>
                <c:pt idx="897">
                  <c:v>1.53071E-10</c:v>
                </c:pt>
                <c:pt idx="898">
                  <c:v>1.5307500000000001E-10</c:v>
                </c:pt>
                <c:pt idx="899">
                  <c:v>1.5308E-10</c:v>
                </c:pt>
                <c:pt idx="900">
                  <c:v>1.53083E-10</c:v>
                </c:pt>
                <c:pt idx="901">
                  <c:v>1.53083E-10</c:v>
                </c:pt>
                <c:pt idx="902">
                  <c:v>1.5308400000000001E-10</c:v>
                </c:pt>
                <c:pt idx="903">
                  <c:v>1.5309099999999999E-10</c:v>
                </c:pt>
                <c:pt idx="904">
                  <c:v>1.5309600000000001E-10</c:v>
                </c:pt>
                <c:pt idx="905">
                  <c:v>1.5309699999999999E-10</c:v>
                </c:pt>
                <c:pt idx="906">
                  <c:v>1.5309999999999999E-10</c:v>
                </c:pt>
                <c:pt idx="907">
                  <c:v>1.53107E-10</c:v>
                </c:pt>
                <c:pt idx="908">
                  <c:v>1.5310800000000001E-10</c:v>
                </c:pt>
                <c:pt idx="909">
                  <c:v>1.5310899999999999E-10</c:v>
                </c:pt>
                <c:pt idx="910">
                  <c:v>1.5311E-10</c:v>
                </c:pt>
                <c:pt idx="911">
                  <c:v>1.53119E-10</c:v>
                </c:pt>
                <c:pt idx="912">
                  <c:v>1.5312000000000001E-10</c:v>
                </c:pt>
                <c:pt idx="913">
                  <c:v>1.5312099999999999E-10</c:v>
                </c:pt>
                <c:pt idx="914">
                  <c:v>1.53122E-10</c:v>
                </c:pt>
                <c:pt idx="915">
                  <c:v>1.53125E-10</c:v>
                </c:pt>
                <c:pt idx="916">
                  <c:v>1.53128E-10</c:v>
                </c:pt>
                <c:pt idx="917">
                  <c:v>1.53134E-10</c:v>
                </c:pt>
                <c:pt idx="918">
                  <c:v>1.5314700000000001E-10</c:v>
                </c:pt>
                <c:pt idx="919">
                  <c:v>1.5314799999999999E-10</c:v>
                </c:pt>
                <c:pt idx="920">
                  <c:v>1.53149E-10</c:v>
                </c:pt>
                <c:pt idx="921">
                  <c:v>1.53149E-10</c:v>
                </c:pt>
                <c:pt idx="922">
                  <c:v>1.5315000000000001E-10</c:v>
                </c:pt>
                <c:pt idx="923">
                  <c:v>1.53155E-10</c:v>
                </c:pt>
                <c:pt idx="924">
                  <c:v>1.53161E-10</c:v>
                </c:pt>
                <c:pt idx="925">
                  <c:v>1.53161E-10</c:v>
                </c:pt>
                <c:pt idx="926">
                  <c:v>1.53167E-10</c:v>
                </c:pt>
                <c:pt idx="927">
                  <c:v>1.53176E-10</c:v>
                </c:pt>
                <c:pt idx="928">
                  <c:v>1.5318699999999999E-10</c:v>
                </c:pt>
                <c:pt idx="929">
                  <c:v>1.53191E-10</c:v>
                </c:pt>
                <c:pt idx="930">
                  <c:v>1.532E-10</c:v>
                </c:pt>
                <c:pt idx="931">
                  <c:v>1.5320100000000001E-10</c:v>
                </c:pt>
                <c:pt idx="932">
                  <c:v>1.53209E-10</c:v>
                </c:pt>
                <c:pt idx="933">
                  <c:v>1.5321000000000001E-10</c:v>
                </c:pt>
                <c:pt idx="934">
                  <c:v>1.53215E-10</c:v>
                </c:pt>
                <c:pt idx="935">
                  <c:v>1.5321600000000001E-10</c:v>
                </c:pt>
                <c:pt idx="936">
                  <c:v>1.5321999999999999E-10</c:v>
                </c:pt>
                <c:pt idx="937">
                  <c:v>1.5322299999999999E-10</c:v>
                </c:pt>
                <c:pt idx="938">
                  <c:v>1.5322500000000001E-10</c:v>
                </c:pt>
                <c:pt idx="939">
                  <c:v>1.5323400000000001E-10</c:v>
                </c:pt>
                <c:pt idx="940">
                  <c:v>1.5323499999999999E-10</c:v>
                </c:pt>
                <c:pt idx="941">
                  <c:v>1.5324000000000001E-10</c:v>
                </c:pt>
                <c:pt idx="942">
                  <c:v>1.5324300000000001E-10</c:v>
                </c:pt>
                <c:pt idx="943">
                  <c:v>1.5324699999999999E-10</c:v>
                </c:pt>
                <c:pt idx="944">
                  <c:v>1.53248E-10</c:v>
                </c:pt>
                <c:pt idx="945">
                  <c:v>1.5325899999999999E-10</c:v>
                </c:pt>
                <c:pt idx="946">
                  <c:v>1.5326199999999999E-10</c:v>
                </c:pt>
                <c:pt idx="947">
                  <c:v>1.53272E-10</c:v>
                </c:pt>
                <c:pt idx="948">
                  <c:v>1.53278E-10</c:v>
                </c:pt>
                <c:pt idx="949">
                  <c:v>1.53281E-10</c:v>
                </c:pt>
                <c:pt idx="950">
                  <c:v>1.53281E-10</c:v>
                </c:pt>
                <c:pt idx="951">
                  <c:v>1.53284E-10</c:v>
                </c:pt>
                <c:pt idx="952">
                  <c:v>1.53284E-10</c:v>
                </c:pt>
                <c:pt idx="953">
                  <c:v>1.5328699999999999E-10</c:v>
                </c:pt>
                <c:pt idx="954">
                  <c:v>1.53288E-10</c:v>
                </c:pt>
                <c:pt idx="955">
                  <c:v>1.53291E-10</c:v>
                </c:pt>
                <c:pt idx="956">
                  <c:v>1.5329200000000001E-10</c:v>
                </c:pt>
                <c:pt idx="957">
                  <c:v>1.5329299999999999E-10</c:v>
                </c:pt>
                <c:pt idx="958">
                  <c:v>1.5329599999999999E-10</c:v>
                </c:pt>
                <c:pt idx="959">
                  <c:v>1.5330100000000001E-10</c:v>
                </c:pt>
                <c:pt idx="960">
                  <c:v>1.53306E-10</c:v>
                </c:pt>
                <c:pt idx="961">
                  <c:v>1.53315E-10</c:v>
                </c:pt>
                <c:pt idx="962">
                  <c:v>1.53315E-10</c:v>
                </c:pt>
                <c:pt idx="963">
                  <c:v>1.53318E-10</c:v>
                </c:pt>
                <c:pt idx="964">
                  <c:v>1.5332500000000001E-10</c:v>
                </c:pt>
                <c:pt idx="965">
                  <c:v>1.5333E-10</c:v>
                </c:pt>
                <c:pt idx="966">
                  <c:v>1.5333E-10</c:v>
                </c:pt>
                <c:pt idx="967">
                  <c:v>1.53336E-10</c:v>
                </c:pt>
                <c:pt idx="968">
                  <c:v>1.5333799999999999E-10</c:v>
                </c:pt>
                <c:pt idx="969">
                  <c:v>1.53342E-10</c:v>
                </c:pt>
                <c:pt idx="970">
                  <c:v>1.5334600000000001E-10</c:v>
                </c:pt>
                <c:pt idx="971">
                  <c:v>1.5334999999999999E-10</c:v>
                </c:pt>
                <c:pt idx="972">
                  <c:v>1.5335200000000001E-10</c:v>
                </c:pt>
                <c:pt idx="973">
                  <c:v>1.5335599999999999E-10</c:v>
                </c:pt>
                <c:pt idx="974">
                  <c:v>1.5335899999999999E-10</c:v>
                </c:pt>
                <c:pt idx="975">
                  <c:v>1.5336E-10</c:v>
                </c:pt>
                <c:pt idx="976">
                  <c:v>1.5336199999999999E-10</c:v>
                </c:pt>
                <c:pt idx="977">
                  <c:v>1.53372E-10</c:v>
                </c:pt>
                <c:pt idx="978">
                  <c:v>1.53387E-10</c:v>
                </c:pt>
                <c:pt idx="979">
                  <c:v>1.53387E-10</c:v>
                </c:pt>
                <c:pt idx="980">
                  <c:v>1.5339199999999999E-10</c:v>
                </c:pt>
                <c:pt idx="981">
                  <c:v>1.5339700000000001E-10</c:v>
                </c:pt>
                <c:pt idx="982">
                  <c:v>1.5339799999999999E-10</c:v>
                </c:pt>
                <c:pt idx="983">
                  <c:v>1.5340399999999999E-10</c:v>
                </c:pt>
                <c:pt idx="984">
                  <c:v>1.5340900000000001E-10</c:v>
                </c:pt>
                <c:pt idx="985">
                  <c:v>1.53411E-10</c:v>
                </c:pt>
                <c:pt idx="986">
                  <c:v>1.5341899999999999E-10</c:v>
                </c:pt>
                <c:pt idx="987">
                  <c:v>1.5341899999999999E-10</c:v>
                </c:pt>
                <c:pt idx="988">
                  <c:v>1.53423E-10</c:v>
                </c:pt>
                <c:pt idx="989">
                  <c:v>1.53429E-10</c:v>
                </c:pt>
                <c:pt idx="990">
                  <c:v>1.5343300000000001E-10</c:v>
                </c:pt>
                <c:pt idx="991">
                  <c:v>1.5343699999999999E-10</c:v>
                </c:pt>
                <c:pt idx="992">
                  <c:v>1.5344299999999999E-10</c:v>
                </c:pt>
                <c:pt idx="993">
                  <c:v>1.5344800000000001E-10</c:v>
                </c:pt>
                <c:pt idx="994">
                  <c:v>1.5345700000000001E-10</c:v>
                </c:pt>
                <c:pt idx="995">
                  <c:v>1.5345700000000001E-10</c:v>
                </c:pt>
                <c:pt idx="996">
                  <c:v>1.5345799999999999E-10</c:v>
                </c:pt>
                <c:pt idx="997">
                  <c:v>1.5346099999999999E-10</c:v>
                </c:pt>
                <c:pt idx="998">
                  <c:v>1.5346399999999999E-10</c:v>
                </c:pt>
                <c:pt idx="999">
                  <c:v>1.5346699999999999E-10</c:v>
                </c:pt>
                <c:pt idx="1000">
                  <c:v>1.5347899999999999E-10</c:v>
                </c:pt>
                <c:pt idx="1001">
                  <c:v>1.5348199999999999E-10</c:v>
                </c:pt>
                <c:pt idx="1002">
                  <c:v>1.5348499999999999E-10</c:v>
                </c:pt>
                <c:pt idx="1003">
                  <c:v>1.53486E-10</c:v>
                </c:pt>
                <c:pt idx="1004">
                  <c:v>1.53489E-10</c:v>
                </c:pt>
                <c:pt idx="1005">
                  <c:v>1.53493E-10</c:v>
                </c:pt>
                <c:pt idx="1006">
                  <c:v>1.5349399999999999E-10</c:v>
                </c:pt>
                <c:pt idx="1007">
                  <c:v>1.53495E-10</c:v>
                </c:pt>
                <c:pt idx="1008">
                  <c:v>1.53498E-10</c:v>
                </c:pt>
                <c:pt idx="1009">
                  <c:v>1.53501E-10</c:v>
                </c:pt>
                <c:pt idx="1010">
                  <c:v>1.53511E-10</c:v>
                </c:pt>
                <c:pt idx="1011">
                  <c:v>1.53513E-10</c:v>
                </c:pt>
                <c:pt idx="1012">
                  <c:v>1.5351500000000001E-10</c:v>
                </c:pt>
                <c:pt idx="1013">
                  <c:v>1.5352E-10</c:v>
                </c:pt>
                <c:pt idx="1014">
                  <c:v>1.5352100000000001E-10</c:v>
                </c:pt>
                <c:pt idx="1015">
                  <c:v>1.5352199999999999E-10</c:v>
                </c:pt>
                <c:pt idx="1016">
                  <c:v>1.5352799999999999E-10</c:v>
                </c:pt>
                <c:pt idx="1017">
                  <c:v>1.5354200000000001E-10</c:v>
                </c:pt>
                <c:pt idx="1018">
                  <c:v>1.53544E-10</c:v>
                </c:pt>
                <c:pt idx="1019">
                  <c:v>1.5354500000000001E-10</c:v>
                </c:pt>
                <c:pt idx="1020">
                  <c:v>1.53547E-10</c:v>
                </c:pt>
                <c:pt idx="1021">
                  <c:v>1.5354800000000001E-10</c:v>
                </c:pt>
                <c:pt idx="1022">
                  <c:v>1.5354899999999999E-10</c:v>
                </c:pt>
                <c:pt idx="1023">
                  <c:v>1.5354899999999999E-10</c:v>
                </c:pt>
                <c:pt idx="1024">
                  <c:v>1.53565E-10</c:v>
                </c:pt>
                <c:pt idx="1025">
                  <c:v>1.53571E-10</c:v>
                </c:pt>
                <c:pt idx="1026">
                  <c:v>1.53571E-10</c:v>
                </c:pt>
                <c:pt idx="1027">
                  <c:v>1.5357899999999999E-10</c:v>
                </c:pt>
                <c:pt idx="1028">
                  <c:v>1.53586E-10</c:v>
                </c:pt>
                <c:pt idx="1029">
                  <c:v>1.53586E-10</c:v>
                </c:pt>
                <c:pt idx="1030">
                  <c:v>1.5358799999999999E-10</c:v>
                </c:pt>
                <c:pt idx="1031">
                  <c:v>1.53592E-10</c:v>
                </c:pt>
                <c:pt idx="1032">
                  <c:v>1.5359300000000001E-10</c:v>
                </c:pt>
                <c:pt idx="1033">
                  <c:v>1.5359300000000001E-10</c:v>
                </c:pt>
                <c:pt idx="1034">
                  <c:v>1.53601E-10</c:v>
                </c:pt>
                <c:pt idx="1035">
                  <c:v>1.5360299999999999E-10</c:v>
                </c:pt>
                <c:pt idx="1036">
                  <c:v>1.5360299999999999E-10</c:v>
                </c:pt>
                <c:pt idx="1037">
                  <c:v>1.53607E-10</c:v>
                </c:pt>
                <c:pt idx="1038">
                  <c:v>1.5361400000000001E-10</c:v>
                </c:pt>
                <c:pt idx="1039">
                  <c:v>1.5361700000000001E-10</c:v>
                </c:pt>
                <c:pt idx="1040">
                  <c:v>1.5363299999999999E-10</c:v>
                </c:pt>
                <c:pt idx="1041">
                  <c:v>1.53655E-10</c:v>
                </c:pt>
                <c:pt idx="1042">
                  <c:v>1.5366299999999999E-10</c:v>
                </c:pt>
                <c:pt idx="1043">
                  <c:v>1.5366500000000001E-10</c:v>
                </c:pt>
                <c:pt idx="1044">
                  <c:v>1.53667E-10</c:v>
                </c:pt>
                <c:pt idx="1045">
                  <c:v>1.5366800000000001E-10</c:v>
                </c:pt>
                <c:pt idx="1046">
                  <c:v>1.53673E-10</c:v>
                </c:pt>
                <c:pt idx="1047">
                  <c:v>1.5368600000000001E-10</c:v>
                </c:pt>
                <c:pt idx="1048">
                  <c:v>1.5369299999999999E-10</c:v>
                </c:pt>
                <c:pt idx="1049">
                  <c:v>1.53694E-10</c:v>
                </c:pt>
                <c:pt idx="1050">
                  <c:v>1.53703E-10</c:v>
                </c:pt>
                <c:pt idx="1051">
                  <c:v>1.53707E-10</c:v>
                </c:pt>
                <c:pt idx="1052">
                  <c:v>1.53707E-10</c:v>
                </c:pt>
                <c:pt idx="1053">
                  <c:v>1.53715E-10</c:v>
                </c:pt>
                <c:pt idx="1054">
                  <c:v>1.5371699999999999E-10</c:v>
                </c:pt>
                <c:pt idx="1055">
                  <c:v>1.53724E-10</c:v>
                </c:pt>
                <c:pt idx="1056">
                  <c:v>1.53728E-10</c:v>
                </c:pt>
                <c:pt idx="1057">
                  <c:v>1.5373800000000001E-10</c:v>
                </c:pt>
                <c:pt idx="1058">
                  <c:v>1.5373800000000001E-10</c:v>
                </c:pt>
                <c:pt idx="1059">
                  <c:v>1.53749E-10</c:v>
                </c:pt>
                <c:pt idx="1060">
                  <c:v>1.5375000000000001E-10</c:v>
                </c:pt>
                <c:pt idx="1061">
                  <c:v>1.5375000000000001E-10</c:v>
                </c:pt>
                <c:pt idx="1062">
                  <c:v>1.53752E-10</c:v>
                </c:pt>
                <c:pt idx="1063">
                  <c:v>1.53758E-10</c:v>
                </c:pt>
                <c:pt idx="1064">
                  <c:v>1.53761E-10</c:v>
                </c:pt>
                <c:pt idx="1065">
                  <c:v>1.5376500000000001E-10</c:v>
                </c:pt>
                <c:pt idx="1066">
                  <c:v>1.5377100000000001E-10</c:v>
                </c:pt>
                <c:pt idx="1067">
                  <c:v>1.5377799999999999E-10</c:v>
                </c:pt>
                <c:pt idx="1068">
                  <c:v>1.5378099999999999E-10</c:v>
                </c:pt>
                <c:pt idx="1069">
                  <c:v>1.5378099999999999E-10</c:v>
                </c:pt>
                <c:pt idx="1070">
                  <c:v>1.5378900000000001E-10</c:v>
                </c:pt>
                <c:pt idx="1071">
                  <c:v>1.5378900000000001E-10</c:v>
                </c:pt>
                <c:pt idx="1072">
                  <c:v>1.5379200000000001E-10</c:v>
                </c:pt>
                <c:pt idx="1073">
                  <c:v>1.5381399999999999E-10</c:v>
                </c:pt>
                <c:pt idx="1074">
                  <c:v>1.5381600000000001E-10</c:v>
                </c:pt>
                <c:pt idx="1075">
                  <c:v>1.5382500000000001E-10</c:v>
                </c:pt>
                <c:pt idx="1076">
                  <c:v>1.5382800000000001E-10</c:v>
                </c:pt>
                <c:pt idx="1077">
                  <c:v>1.53833E-10</c:v>
                </c:pt>
                <c:pt idx="1078">
                  <c:v>1.5383400000000001E-10</c:v>
                </c:pt>
                <c:pt idx="1079">
                  <c:v>1.5385299999999999E-10</c:v>
                </c:pt>
                <c:pt idx="1080">
                  <c:v>1.53854E-10</c:v>
                </c:pt>
                <c:pt idx="1081">
                  <c:v>1.5385800000000001E-10</c:v>
                </c:pt>
                <c:pt idx="1082">
                  <c:v>1.5386E-10</c:v>
                </c:pt>
                <c:pt idx="1083">
                  <c:v>1.5386E-10</c:v>
                </c:pt>
                <c:pt idx="1084">
                  <c:v>1.5386499999999999E-10</c:v>
                </c:pt>
                <c:pt idx="1085">
                  <c:v>1.5386799999999999E-10</c:v>
                </c:pt>
                <c:pt idx="1086">
                  <c:v>1.53869E-10</c:v>
                </c:pt>
                <c:pt idx="1087">
                  <c:v>1.53872E-10</c:v>
                </c:pt>
                <c:pt idx="1088">
                  <c:v>1.5387399999999999E-10</c:v>
                </c:pt>
                <c:pt idx="1089">
                  <c:v>1.53878E-10</c:v>
                </c:pt>
                <c:pt idx="1090">
                  <c:v>1.53878E-10</c:v>
                </c:pt>
                <c:pt idx="1091">
                  <c:v>1.5387999999999999E-10</c:v>
                </c:pt>
                <c:pt idx="1092">
                  <c:v>1.53881E-10</c:v>
                </c:pt>
                <c:pt idx="1093">
                  <c:v>1.5388200000000001E-10</c:v>
                </c:pt>
                <c:pt idx="1094">
                  <c:v>1.53884E-10</c:v>
                </c:pt>
                <c:pt idx="1095">
                  <c:v>1.5389100000000001E-10</c:v>
                </c:pt>
                <c:pt idx="1096">
                  <c:v>1.53902E-10</c:v>
                </c:pt>
                <c:pt idx="1097">
                  <c:v>1.53905E-10</c:v>
                </c:pt>
                <c:pt idx="1098">
                  <c:v>1.53905E-10</c:v>
                </c:pt>
                <c:pt idx="1099">
                  <c:v>1.5390600000000001E-10</c:v>
                </c:pt>
                <c:pt idx="1100">
                  <c:v>1.5391800000000001E-10</c:v>
                </c:pt>
                <c:pt idx="1101">
                  <c:v>1.5392E-10</c:v>
                </c:pt>
                <c:pt idx="1102">
                  <c:v>1.5392199999999999E-10</c:v>
                </c:pt>
                <c:pt idx="1103">
                  <c:v>1.5392700000000001E-10</c:v>
                </c:pt>
                <c:pt idx="1104">
                  <c:v>1.5393099999999999E-10</c:v>
                </c:pt>
                <c:pt idx="1105">
                  <c:v>1.53932E-10</c:v>
                </c:pt>
                <c:pt idx="1106">
                  <c:v>1.53939E-10</c:v>
                </c:pt>
                <c:pt idx="1107">
                  <c:v>1.53939E-10</c:v>
                </c:pt>
                <c:pt idx="1108">
                  <c:v>1.5393999999999999E-10</c:v>
                </c:pt>
                <c:pt idx="1109">
                  <c:v>1.53941E-10</c:v>
                </c:pt>
                <c:pt idx="1110">
                  <c:v>1.53956E-10</c:v>
                </c:pt>
                <c:pt idx="1111">
                  <c:v>1.53963E-10</c:v>
                </c:pt>
                <c:pt idx="1112">
                  <c:v>1.5396400000000001E-10</c:v>
                </c:pt>
                <c:pt idx="1113">
                  <c:v>1.53965E-10</c:v>
                </c:pt>
                <c:pt idx="1114">
                  <c:v>1.5397099999999999E-10</c:v>
                </c:pt>
                <c:pt idx="1115">
                  <c:v>1.5397399999999999E-10</c:v>
                </c:pt>
                <c:pt idx="1116">
                  <c:v>1.53975E-10</c:v>
                </c:pt>
                <c:pt idx="1117">
                  <c:v>1.5397699999999999E-10</c:v>
                </c:pt>
                <c:pt idx="1118">
                  <c:v>1.5397699999999999E-10</c:v>
                </c:pt>
                <c:pt idx="1119">
                  <c:v>1.5397999999999999E-10</c:v>
                </c:pt>
                <c:pt idx="1120">
                  <c:v>1.5398200000000001E-10</c:v>
                </c:pt>
                <c:pt idx="1121">
                  <c:v>1.53984E-10</c:v>
                </c:pt>
                <c:pt idx="1122">
                  <c:v>1.5398500000000001E-10</c:v>
                </c:pt>
                <c:pt idx="1123">
                  <c:v>1.5399E-10</c:v>
                </c:pt>
                <c:pt idx="1124">
                  <c:v>1.5400000000000001E-10</c:v>
                </c:pt>
                <c:pt idx="1125">
                  <c:v>1.5402400000000001E-10</c:v>
                </c:pt>
                <c:pt idx="1126">
                  <c:v>1.5402799999999999E-10</c:v>
                </c:pt>
                <c:pt idx="1127">
                  <c:v>1.5403300000000001E-10</c:v>
                </c:pt>
                <c:pt idx="1128">
                  <c:v>1.54038E-10</c:v>
                </c:pt>
                <c:pt idx="1129">
                  <c:v>1.5403999999999999E-10</c:v>
                </c:pt>
                <c:pt idx="1130">
                  <c:v>1.5404599999999999E-10</c:v>
                </c:pt>
                <c:pt idx="1131">
                  <c:v>1.54047E-10</c:v>
                </c:pt>
                <c:pt idx="1132">
                  <c:v>1.5405100000000001E-10</c:v>
                </c:pt>
                <c:pt idx="1133">
                  <c:v>1.54056E-10</c:v>
                </c:pt>
                <c:pt idx="1134">
                  <c:v>1.54056E-10</c:v>
                </c:pt>
                <c:pt idx="1135">
                  <c:v>1.5407200000000001E-10</c:v>
                </c:pt>
                <c:pt idx="1136">
                  <c:v>1.5407599999999999E-10</c:v>
                </c:pt>
                <c:pt idx="1137">
                  <c:v>1.5408100000000001E-10</c:v>
                </c:pt>
                <c:pt idx="1138">
                  <c:v>1.5408100000000001E-10</c:v>
                </c:pt>
                <c:pt idx="1139">
                  <c:v>1.5408400000000001E-10</c:v>
                </c:pt>
                <c:pt idx="1140">
                  <c:v>1.5409000000000001E-10</c:v>
                </c:pt>
                <c:pt idx="1141">
                  <c:v>1.54092E-10</c:v>
                </c:pt>
                <c:pt idx="1142">
                  <c:v>1.54098E-10</c:v>
                </c:pt>
                <c:pt idx="1143">
                  <c:v>1.54107E-10</c:v>
                </c:pt>
                <c:pt idx="1144">
                  <c:v>1.5411499999999999E-10</c:v>
                </c:pt>
                <c:pt idx="1145">
                  <c:v>1.54116E-10</c:v>
                </c:pt>
                <c:pt idx="1146">
                  <c:v>1.5413800000000001E-10</c:v>
                </c:pt>
                <c:pt idx="1147">
                  <c:v>1.5414400000000001E-10</c:v>
                </c:pt>
                <c:pt idx="1148">
                  <c:v>1.5415000000000001E-10</c:v>
                </c:pt>
                <c:pt idx="1149">
                  <c:v>1.54155E-10</c:v>
                </c:pt>
                <c:pt idx="1150">
                  <c:v>1.54155E-10</c:v>
                </c:pt>
                <c:pt idx="1151">
                  <c:v>1.5415600000000001E-10</c:v>
                </c:pt>
                <c:pt idx="1152">
                  <c:v>1.54158E-10</c:v>
                </c:pt>
                <c:pt idx="1153">
                  <c:v>1.5415900000000001E-10</c:v>
                </c:pt>
                <c:pt idx="1154">
                  <c:v>1.54161E-10</c:v>
                </c:pt>
                <c:pt idx="1155">
                  <c:v>1.54162E-10</c:v>
                </c:pt>
                <c:pt idx="1156">
                  <c:v>1.54164E-10</c:v>
                </c:pt>
                <c:pt idx="1157">
                  <c:v>1.5417E-10</c:v>
                </c:pt>
                <c:pt idx="1158">
                  <c:v>1.54177E-10</c:v>
                </c:pt>
                <c:pt idx="1159">
                  <c:v>1.54189E-10</c:v>
                </c:pt>
                <c:pt idx="1160">
                  <c:v>1.54191E-10</c:v>
                </c:pt>
                <c:pt idx="1161">
                  <c:v>1.5421199999999999E-10</c:v>
                </c:pt>
                <c:pt idx="1162">
                  <c:v>1.5421400000000001E-10</c:v>
                </c:pt>
                <c:pt idx="1163">
                  <c:v>1.5422099999999999E-10</c:v>
                </c:pt>
                <c:pt idx="1164">
                  <c:v>1.5422300000000001E-10</c:v>
                </c:pt>
                <c:pt idx="1165">
                  <c:v>1.54231E-10</c:v>
                </c:pt>
                <c:pt idx="1166">
                  <c:v>1.5423899999999999E-10</c:v>
                </c:pt>
                <c:pt idx="1167">
                  <c:v>1.5424199999999999E-10</c:v>
                </c:pt>
                <c:pt idx="1168">
                  <c:v>1.54243E-10</c:v>
                </c:pt>
                <c:pt idx="1169">
                  <c:v>1.54252E-10</c:v>
                </c:pt>
                <c:pt idx="1170">
                  <c:v>1.5425900000000001E-10</c:v>
                </c:pt>
                <c:pt idx="1171">
                  <c:v>1.54264E-10</c:v>
                </c:pt>
                <c:pt idx="1172">
                  <c:v>1.5428399999999999E-10</c:v>
                </c:pt>
                <c:pt idx="1173">
                  <c:v>1.5428699999999999E-10</c:v>
                </c:pt>
                <c:pt idx="1174">
                  <c:v>1.5428699999999999E-10</c:v>
                </c:pt>
                <c:pt idx="1175">
                  <c:v>1.5428999999999999E-10</c:v>
                </c:pt>
                <c:pt idx="1176">
                  <c:v>1.5430799999999999E-10</c:v>
                </c:pt>
                <c:pt idx="1177">
                  <c:v>1.5431000000000001E-10</c:v>
                </c:pt>
                <c:pt idx="1178">
                  <c:v>1.54315E-10</c:v>
                </c:pt>
                <c:pt idx="1179">
                  <c:v>1.5431600000000001E-10</c:v>
                </c:pt>
                <c:pt idx="1180">
                  <c:v>1.5431600000000001E-10</c:v>
                </c:pt>
                <c:pt idx="1181">
                  <c:v>1.5431699999999999E-10</c:v>
                </c:pt>
                <c:pt idx="1182">
                  <c:v>1.5433E-10</c:v>
                </c:pt>
                <c:pt idx="1183">
                  <c:v>1.54339E-10</c:v>
                </c:pt>
                <c:pt idx="1184">
                  <c:v>1.5434699999999999E-10</c:v>
                </c:pt>
                <c:pt idx="1185">
                  <c:v>1.5434900000000001E-10</c:v>
                </c:pt>
                <c:pt idx="1186">
                  <c:v>1.5434999999999999E-10</c:v>
                </c:pt>
                <c:pt idx="1187">
                  <c:v>1.5435299999999999E-10</c:v>
                </c:pt>
                <c:pt idx="1188">
                  <c:v>1.5435500000000001E-10</c:v>
                </c:pt>
                <c:pt idx="1189">
                  <c:v>1.5436199999999999E-10</c:v>
                </c:pt>
                <c:pt idx="1190">
                  <c:v>1.54369E-10</c:v>
                </c:pt>
                <c:pt idx="1191">
                  <c:v>1.5438599999999999E-10</c:v>
                </c:pt>
                <c:pt idx="1192">
                  <c:v>1.544E-10</c:v>
                </c:pt>
                <c:pt idx="1193">
                  <c:v>1.5440099999999999E-10</c:v>
                </c:pt>
                <c:pt idx="1194">
                  <c:v>1.5440099999999999E-10</c:v>
                </c:pt>
                <c:pt idx="1195">
                  <c:v>1.54403E-10</c:v>
                </c:pt>
                <c:pt idx="1196">
                  <c:v>1.54403E-10</c:v>
                </c:pt>
                <c:pt idx="1197">
                  <c:v>1.54406E-10</c:v>
                </c:pt>
                <c:pt idx="1198">
                  <c:v>1.5441000000000001E-10</c:v>
                </c:pt>
                <c:pt idx="1199">
                  <c:v>1.5441900000000001E-10</c:v>
                </c:pt>
                <c:pt idx="1200">
                  <c:v>1.5441900000000001E-10</c:v>
                </c:pt>
                <c:pt idx="1201">
                  <c:v>1.5442500000000001E-10</c:v>
                </c:pt>
                <c:pt idx="1202">
                  <c:v>1.54433E-10</c:v>
                </c:pt>
                <c:pt idx="1203">
                  <c:v>1.5443499999999999E-10</c:v>
                </c:pt>
                <c:pt idx="1204">
                  <c:v>1.5444399999999999E-10</c:v>
                </c:pt>
                <c:pt idx="1205">
                  <c:v>1.5444600000000001E-10</c:v>
                </c:pt>
                <c:pt idx="1206">
                  <c:v>1.54454E-10</c:v>
                </c:pt>
                <c:pt idx="1207">
                  <c:v>1.5446199999999999E-10</c:v>
                </c:pt>
                <c:pt idx="1208">
                  <c:v>1.54466E-10</c:v>
                </c:pt>
                <c:pt idx="1209">
                  <c:v>1.5447000000000001E-10</c:v>
                </c:pt>
                <c:pt idx="1210">
                  <c:v>1.5447000000000001E-10</c:v>
                </c:pt>
                <c:pt idx="1211">
                  <c:v>1.5447000000000001E-10</c:v>
                </c:pt>
                <c:pt idx="1212">
                  <c:v>1.5447099999999999E-10</c:v>
                </c:pt>
                <c:pt idx="1213">
                  <c:v>1.5448599999999999E-10</c:v>
                </c:pt>
                <c:pt idx="1214">
                  <c:v>1.5449199999999999E-10</c:v>
                </c:pt>
                <c:pt idx="1215">
                  <c:v>1.54505E-10</c:v>
                </c:pt>
                <c:pt idx="1216">
                  <c:v>1.5452E-10</c:v>
                </c:pt>
                <c:pt idx="1217">
                  <c:v>1.5452400000000001E-10</c:v>
                </c:pt>
                <c:pt idx="1218">
                  <c:v>1.5452499999999999E-10</c:v>
                </c:pt>
                <c:pt idx="1219">
                  <c:v>1.5452700000000001E-10</c:v>
                </c:pt>
                <c:pt idx="1220">
                  <c:v>1.5452799999999999E-10</c:v>
                </c:pt>
                <c:pt idx="1221">
                  <c:v>1.54529E-10</c:v>
                </c:pt>
                <c:pt idx="1222">
                  <c:v>1.54544E-10</c:v>
                </c:pt>
                <c:pt idx="1223">
                  <c:v>1.5455499999999999E-10</c:v>
                </c:pt>
                <c:pt idx="1224">
                  <c:v>1.54562E-10</c:v>
                </c:pt>
                <c:pt idx="1225">
                  <c:v>1.5456399999999999E-10</c:v>
                </c:pt>
                <c:pt idx="1226">
                  <c:v>1.54574E-10</c:v>
                </c:pt>
                <c:pt idx="1227">
                  <c:v>1.5459000000000001E-10</c:v>
                </c:pt>
                <c:pt idx="1228">
                  <c:v>1.5459399999999999E-10</c:v>
                </c:pt>
                <c:pt idx="1229">
                  <c:v>1.5459600000000001E-10</c:v>
                </c:pt>
                <c:pt idx="1230">
                  <c:v>1.5459600000000001E-10</c:v>
                </c:pt>
                <c:pt idx="1231">
                  <c:v>1.5459900000000001E-10</c:v>
                </c:pt>
                <c:pt idx="1232">
                  <c:v>1.54601E-10</c:v>
                </c:pt>
                <c:pt idx="1233">
                  <c:v>1.5461799999999999E-10</c:v>
                </c:pt>
                <c:pt idx="1234">
                  <c:v>1.5462999999999999E-10</c:v>
                </c:pt>
                <c:pt idx="1235">
                  <c:v>1.5463300000000001E-10</c:v>
                </c:pt>
                <c:pt idx="1236">
                  <c:v>1.5465E-10</c:v>
                </c:pt>
                <c:pt idx="1237">
                  <c:v>1.54653E-10</c:v>
                </c:pt>
                <c:pt idx="1238">
                  <c:v>1.5465499999999999E-10</c:v>
                </c:pt>
                <c:pt idx="1239">
                  <c:v>1.54656E-10</c:v>
                </c:pt>
                <c:pt idx="1240">
                  <c:v>1.54656E-10</c:v>
                </c:pt>
                <c:pt idx="1241">
                  <c:v>1.54662E-10</c:v>
                </c:pt>
                <c:pt idx="1242">
                  <c:v>1.5466699999999999E-10</c:v>
                </c:pt>
                <c:pt idx="1243">
                  <c:v>1.5466900000000001E-10</c:v>
                </c:pt>
                <c:pt idx="1244">
                  <c:v>1.5467200000000001E-10</c:v>
                </c:pt>
                <c:pt idx="1245">
                  <c:v>1.54674E-10</c:v>
                </c:pt>
                <c:pt idx="1246">
                  <c:v>1.54677E-10</c:v>
                </c:pt>
                <c:pt idx="1247">
                  <c:v>1.5468100000000001E-10</c:v>
                </c:pt>
                <c:pt idx="1248">
                  <c:v>1.54683E-10</c:v>
                </c:pt>
                <c:pt idx="1249">
                  <c:v>1.54689E-10</c:v>
                </c:pt>
                <c:pt idx="1250">
                  <c:v>1.54707E-10</c:v>
                </c:pt>
                <c:pt idx="1251">
                  <c:v>1.5470899999999999E-10</c:v>
                </c:pt>
                <c:pt idx="1252">
                  <c:v>1.5471799999999999E-10</c:v>
                </c:pt>
                <c:pt idx="1253">
                  <c:v>1.5472300000000001E-10</c:v>
                </c:pt>
                <c:pt idx="1254">
                  <c:v>1.5472699999999999E-10</c:v>
                </c:pt>
                <c:pt idx="1255">
                  <c:v>1.54728E-10</c:v>
                </c:pt>
                <c:pt idx="1256">
                  <c:v>1.5473800000000001E-10</c:v>
                </c:pt>
                <c:pt idx="1257">
                  <c:v>1.5474199999999999E-10</c:v>
                </c:pt>
                <c:pt idx="1258">
                  <c:v>1.5474400000000001E-10</c:v>
                </c:pt>
                <c:pt idx="1259">
                  <c:v>1.5474499999999999E-10</c:v>
                </c:pt>
                <c:pt idx="1260">
                  <c:v>1.5474700000000001E-10</c:v>
                </c:pt>
                <c:pt idx="1261">
                  <c:v>1.5474799999999999E-10</c:v>
                </c:pt>
                <c:pt idx="1262">
                  <c:v>1.54758E-10</c:v>
                </c:pt>
                <c:pt idx="1263">
                  <c:v>1.5475999999999999E-10</c:v>
                </c:pt>
                <c:pt idx="1264">
                  <c:v>1.5476299999999999E-10</c:v>
                </c:pt>
                <c:pt idx="1265">
                  <c:v>1.5476500000000001E-10</c:v>
                </c:pt>
                <c:pt idx="1266">
                  <c:v>1.5476800000000001E-10</c:v>
                </c:pt>
                <c:pt idx="1267">
                  <c:v>1.5477100000000001E-10</c:v>
                </c:pt>
                <c:pt idx="1268">
                  <c:v>1.5477499999999999E-10</c:v>
                </c:pt>
                <c:pt idx="1269">
                  <c:v>1.54782E-10</c:v>
                </c:pt>
                <c:pt idx="1270">
                  <c:v>1.5480400000000001E-10</c:v>
                </c:pt>
                <c:pt idx="1271">
                  <c:v>1.54806E-10</c:v>
                </c:pt>
                <c:pt idx="1272">
                  <c:v>1.5480700000000001E-10</c:v>
                </c:pt>
                <c:pt idx="1273">
                  <c:v>1.5480799999999999E-10</c:v>
                </c:pt>
                <c:pt idx="1274">
                  <c:v>1.5481000000000001E-10</c:v>
                </c:pt>
                <c:pt idx="1275">
                  <c:v>1.5481999999999999E-10</c:v>
                </c:pt>
                <c:pt idx="1276">
                  <c:v>1.54833E-10</c:v>
                </c:pt>
                <c:pt idx="1277">
                  <c:v>1.54836E-10</c:v>
                </c:pt>
                <c:pt idx="1278">
                  <c:v>1.5484000000000001E-10</c:v>
                </c:pt>
                <c:pt idx="1279">
                  <c:v>1.54846E-10</c:v>
                </c:pt>
                <c:pt idx="1280">
                  <c:v>1.54851E-10</c:v>
                </c:pt>
                <c:pt idx="1281">
                  <c:v>1.54854E-10</c:v>
                </c:pt>
                <c:pt idx="1282">
                  <c:v>1.5485599999999999E-10</c:v>
                </c:pt>
                <c:pt idx="1283">
                  <c:v>1.54863E-10</c:v>
                </c:pt>
                <c:pt idx="1284">
                  <c:v>1.54864E-10</c:v>
                </c:pt>
                <c:pt idx="1285">
                  <c:v>1.54864E-10</c:v>
                </c:pt>
                <c:pt idx="1286">
                  <c:v>1.54869E-10</c:v>
                </c:pt>
                <c:pt idx="1287">
                  <c:v>1.54869E-10</c:v>
                </c:pt>
                <c:pt idx="1288">
                  <c:v>1.5488000000000001E-10</c:v>
                </c:pt>
                <c:pt idx="1289">
                  <c:v>1.54882E-10</c:v>
                </c:pt>
                <c:pt idx="1290">
                  <c:v>1.5488300000000001E-10</c:v>
                </c:pt>
                <c:pt idx="1291">
                  <c:v>1.54888E-10</c:v>
                </c:pt>
                <c:pt idx="1292">
                  <c:v>1.54888E-10</c:v>
                </c:pt>
                <c:pt idx="1293">
                  <c:v>1.5488900000000001E-10</c:v>
                </c:pt>
                <c:pt idx="1294">
                  <c:v>1.5489500000000001E-10</c:v>
                </c:pt>
                <c:pt idx="1295">
                  <c:v>1.54897E-10</c:v>
                </c:pt>
                <c:pt idx="1296">
                  <c:v>1.549E-10</c:v>
                </c:pt>
                <c:pt idx="1297">
                  <c:v>1.5490799999999999E-10</c:v>
                </c:pt>
                <c:pt idx="1298">
                  <c:v>1.5491099999999999E-10</c:v>
                </c:pt>
                <c:pt idx="1299">
                  <c:v>1.5491099999999999E-10</c:v>
                </c:pt>
                <c:pt idx="1300">
                  <c:v>1.54912E-10</c:v>
                </c:pt>
                <c:pt idx="1301">
                  <c:v>1.5491699999999999E-10</c:v>
                </c:pt>
                <c:pt idx="1302">
                  <c:v>1.5492299999999999E-10</c:v>
                </c:pt>
                <c:pt idx="1303">
                  <c:v>1.5495599999999999E-10</c:v>
                </c:pt>
                <c:pt idx="1304">
                  <c:v>1.5495800000000001E-10</c:v>
                </c:pt>
                <c:pt idx="1305">
                  <c:v>1.5496499999999999E-10</c:v>
                </c:pt>
                <c:pt idx="1306">
                  <c:v>1.54966E-10</c:v>
                </c:pt>
                <c:pt idx="1307">
                  <c:v>1.5497099999999999E-10</c:v>
                </c:pt>
                <c:pt idx="1308">
                  <c:v>1.5497399999999999E-10</c:v>
                </c:pt>
                <c:pt idx="1309">
                  <c:v>1.5497399999999999E-10</c:v>
                </c:pt>
                <c:pt idx="1310">
                  <c:v>1.5497600000000001E-10</c:v>
                </c:pt>
                <c:pt idx="1311">
                  <c:v>1.5499100000000001E-10</c:v>
                </c:pt>
                <c:pt idx="1312">
                  <c:v>1.5499199999999999E-10</c:v>
                </c:pt>
                <c:pt idx="1313">
                  <c:v>1.54993E-10</c:v>
                </c:pt>
                <c:pt idx="1314">
                  <c:v>1.5501299999999999E-10</c:v>
                </c:pt>
                <c:pt idx="1315">
                  <c:v>1.5501800000000001E-10</c:v>
                </c:pt>
                <c:pt idx="1316">
                  <c:v>1.5501800000000001E-10</c:v>
                </c:pt>
                <c:pt idx="1317">
                  <c:v>1.5503600000000001E-10</c:v>
                </c:pt>
                <c:pt idx="1318">
                  <c:v>1.55038E-10</c:v>
                </c:pt>
                <c:pt idx="1319">
                  <c:v>1.5503999999999999E-10</c:v>
                </c:pt>
                <c:pt idx="1320">
                  <c:v>1.55047E-10</c:v>
                </c:pt>
                <c:pt idx="1321">
                  <c:v>1.5506099999999999E-10</c:v>
                </c:pt>
                <c:pt idx="1322">
                  <c:v>1.55069E-10</c:v>
                </c:pt>
                <c:pt idx="1323">
                  <c:v>1.5508800000000001E-10</c:v>
                </c:pt>
                <c:pt idx="1324">
                  <c:v>1.55089E-10</c:v>
                </c:pt>
                <c:pt idx="1325">
                  <c:v>1.55093E-10</c:v>
                </c:pt>
                <c:pt idx="1326">
                  <c:v>1.55095E-10</c:v>
                </c:pt>
                <c:pt idx="1327">
                  <c:v>1.55102E-10</c:v>
                </c:pt>
                <c:pt idx="1328">
                  <c:v>1.5510900000000001E-10</c:v>
                </c:pt>
                <c:pt idx="1329">
                  <c:v>1.5511899999999999E-10</c:v>
                </c:pt>
                <c:pt idx="1330">
                  <c:v>1.5513699999999999E-10</c:v>
                </c:pt>
                <c:pt idx="1331">
                  <c:v>1.55144E-10</c:v>
                </c:pt>
                <c:pt idx="1332">
                  <c:v>1.5514599999999999E-10</c:v>
                </c:pt>
                <c:pt idx="1333">
                  <c:v>1.5515400000000001E-10</c:v>
                </c:pt>
                <c:pt idx="1334">
                  <c:v>1.5517200000000001E-10</c:v>
                </c:pt>
                <c:pt idx="1335">
                  <c:v>1.5517899999999999E-10</c:v>
                </c:pt>
                <c:pt idx="1336">
                  <c:v>1.5518700000000001E-10</c:v>
                </c:pt>
                <c:pt idx="1337">
                  <c:v>1.55189E-10</c:v>
                </c:pt>
                <c:pt idx="1338">
                  <c:v>1.5519099999999999E-10</c:v>
                </c:pt>
                <c:pt idx="1339">
                  <c:v>1.55192E-10</c:v>
                </c:pt>
                <c:pt idx="1340">
                  <c:v>1.5519300000000001E-10</c:v>
                </c:pt>
                <c:pt idx="1341">
                  <c:v>1.5519699999999999E-10</c:v>
                </c:pt>
                <c:pt idx="1342">
                  <c:v>1.5520299999999999E-10</c:v>
                </c:pt>
                <c:pt idx="1343">
                  <c:v>1.55207E-10</c:v>
                </c:pt>
                <c:pt idx="1344">
                  <c:v>1.55207E-10</c:v>
                </c:pt>
                <c:pt idx="1345">
                  <c:v>1.5521100000000001E-10</c:v>
                </c:pt>
                <c:pt idx="1346">
                  <c:v>1.5522099999999999E-10</c:v>
                </c:pt>
                <c:pt idx="1347">
                  <c:v>1.55225E-10</c:v>
                </c:pt>
                <c:pt idx="1348">
                  <c:v>1.55228E-10</c:v>
                </c:pt>
                <c:pt idx="1349">
                  <c:v>1.55234E-10</c:v>
                </c:pt>
                <c:pt idx="1350">
                  <c:v>1.5524799999999999E-10</c:v>
                </c:pt>
                <c:pt idx="1351">
                  <c:v>1.55258E-10</c:v>
                </c:pt>
                <c:pt idx="1352">
                  <c:v>1.55258E-10</c:v>
                </c:pt>
                <c:pt idx="1353">
                  <c:v>1.5526500000000001E-10</c:v>
                </c:pt>
                <c:pt idx="1354">
                  <c:v>1.5526599999999999E-10</c:v>
                </c:pt>
                <c:pt idx="1355">
                  <c:v>1.55267E-10</c:v>
                </c:pt>
                <c:pt idx="1356">
                  <c:v>1.5527400000000001E-10</c:v>
                </c:pt>
                <c:pt idx="1357">
                  <c:v>1.5527700000000001E-10</c:v>
                </c:pt>
                <c:pt idx="1358">
                  <c:v>1.5528000000000001E-10</c:v>
                </c:pt>
                <c:pt idx="1359">
                  <c:v>1.5528099999999999E-10</c:v>
                </c:pt>
                <c:pt idx="1360">
                  <c:v>1.5529599999999999E-10</c:v>
                </c:pt>
                <c:pt idx="1361">
                  <c:v>1.55303E-10</c:v>
                </c:pt>
                <c:pt idx="1362">
                  <c:v>1.55306E-10</c:v>
                </c:pt>
                <c:pt idx="1363">
                  <c:v>1.55312E-10</c:v>
                </c:pt>
                <c:pt idx="1364">
                  <c:v>1.5532000000000001E-10</c:v>
                </c:pt>
                <c:pt idx="1365">
                  <c:v>1.55334E-10</c:v>
                </c:pt>
                <c:pt idx="1366">
                  <c:v>1.5535999999999999E-10</c:v>
                </c:pt>
                <c:pt idx="1367">
                  <c:v>1.5536500000000001E-10</c:v>
                </c:pt>
                <c:pt idx="1368">
                  <c:v>1.5536899999999999E-10</c:v>
                </c:pt>
                <c:pt idx="1369">
                  <c:v>1.5536899999999999E-10</c:v>
                </c:pt>
                <c:pt idx="1370">
                  <c:v>1.5537E-10</c:v>
                </c:pt>
                <c:pt idx="1371">
                  <c:v>1.5537E-10</c:v>
                </c:pt>
                <c:pt idx="1372">
                  <c:v>1.55373E-10</c:v>
                </c:pt>
                <c:pt idx="1373">
                  <c:v>1.5537700000000001E-10</c:v>
                </c:pt>
                <c:pt idx="1374">
                  <c:v>1.55388E-10</c:v>
                </c:pt>
                <c:pt idx="1375">
                  <c:v>1.55391E-10</c:v>
                </c:pt>
                <c:pt idx="1376">
                  <c:v>1.5540199999999999E-10</c:v>
                </c:pt>
                <c:pt idx="1377">
                  <c:v>1.5540199999999999E-10</c:v>
                </c:pt>
                <c:pt idx="1378">
                  <c:v>1.5540199999999999E-10</c:v>
                </c:pt>
                <c:pt idx="1379">
                  <c:v>1.5541000000000001E-10</c:v>
                </c:pt>
                <c:pt idx="1380">
                  <c:v>1.5541600000000001E-10</c:v>
                </c:pt>
                <c:pt idx="1381">
                  <c:v>1.55424E-10</c:v>
                </c:pt>
                <c:pt idx="1382">
                  <c:v>1.5542599999999999E-10</c:v>
                </c:pt>
                <c:pt idx="1383">
                  <c:v>1.5543E-10</c:v>
                </c:pt>
                <c:pt idx="1384">
                  <c:v>1.5543100000000001E-10</c:v>
                </c:pt>
                <c:pt idx="1385">
                  <c:v>1.5544699999999999E-10</c:v>
                </c:pt>
                <c:pt idx="1386">
                  <c:v>1.5545299999999999E-10</c:v>
                </c:pt>
                <c:pt idx="1387">
                  <c:v>1.5545299999999999E-10</c:v>
                </c:pt>
                <c:pt idx="1388">
                  <c:v>1.5546400000000001E-10</c:v>
                </c:pt>
                <c:pt idx="1389">
                  <c:v>1.55469E-10</c:v>
                </c:pt>
                <c:pt idx="1390">
                  <c:v>1.5547399999999999E-10</c:v>
                </c:pt>
                <c:pt idx="1391">
                  <c:v>1.55481E-10</c:v>
                </c:pt>
                <c:pt idx="1392">
                  <c:v>1.5548200000000001E-10</c:v>
                </c:pt>
                <c:pt idx="1393">
                  <c:v>1.5548500000000001E-10</c:v>
                </c:pt>
                <c:pt idx="1394">
                  <c:v>1.55487E-10</c:v>
                </c:pt>
                <c:pt idx="1395">
                  <c:v>1.5548800000000001E-10</c:v>
                </c:pt>
                <c:pt idx="1396">
                  <c:v>1.5550300000000001E-10</c:v>
                </c:pt>
                <c:pt idx="1397">
                  <c:v>1.5551200000000001E-10</c:v>
                </c:pt>
                <c:pt idx="1398">
                  <c:v>1.5551599999999999E-10</c:v>
                </c:pt>
                <c:pt idx="1399">
                  <c:v>1.5551800000000001E-10</c:v>
                </c:pt>
                <c:pt idx="1400">
                  <c:v>1.5552100000000001E-10</c:v>
                </c:pt>
                <c:pt idx="1401">
                  <c:v>1.5552799999999999E-10</c:v>
                </c:pt>
                <c:pt idx="1402">
                  <c:v>1.55541E-10</c:v>
                </c:pt>
                <c:pt idx="1403">
                  <c:v>1.5554300000000001E-10</c:v>
                </c:pt>
                <c:pt idx="1404">
                  <c:v>1.5554600000000001E-10</c:v>
                </c:pt>
                <c:pt idx="1405">
                  <c:v>1.5555200000000001E-10</c:v>
                </c:pt>
                <c:pt idx="1406">
                  <c:v>1.5555200000000001E-10</c:v>
                </c:pt>
                <c:pt idx="1407">
                  <c:v>1.5556E-10</c:v>
                </c:pt>
                <c:pt idx="1408">
                  <c:v>1.55563E-10</c:v>
                </c:pt>
                <c:pt idx="1409">
                  <c:v>1.5556799999999999E-10</c:v>
                </c:pt>
                <c:pt idx="1410">
                  <c:v>1.5557099999999999E-10</c:v>
                </c:pt>
                <c:pt idx="1411">
                  <c:v>1.55575E-10</c:v>
                </c:pt>
                <c:pt idx="1412">
                  <c:v>1.5558200000000001E-10</c:v>
                </c:pt>
                <c:pt idx="1413">
                  <c:v>1.5558500000000001E-10</c:v>
                </c:pt>
                <c:pt idx="1414">
                  <c:v>1.55596E-10</c:v>
                </c:pt>
                <c:pt idx="1415">
                  <c:v>1.55599E-10</c:v>
                </c:pt>
                <c:pt idx="1416">
                  <c:v>1.55605E-10</c:v>
                </c:pt>
                <c:pt idx="1417">
                  <c:v>1.55611E-10</c:v>
                </c:pt>
                <c:pt idx="1418">
                  <c:v>1.5561599999999999E-10</c:v>
                </c:pt>
                <c:pt idx="1419">
                  <c:v>1.5562E-10</c:v>
                </c:pt>
                <c:pt idx="1420">
                  <c:v>1.5563699999999999E-10</c:v>
                </c:pt>
                <c:pt idx="1421">
                  <c:v>1.5564500000000001E-10</c:v>
                </c:pt>
                <c:pt idx="1422">
                  <c:v>1.5564899999999999E-10</c:v>
                </c:pt>
                <c:pt idx="1423">
                  <c:v>1.55662E-10</c:v>
                </c:pt>
                <c:pt idx="1424">
                  <c:v>1.55662E-10</c:v>
                </c:pt>
                <c:pt idx="1425">
                  <c:v>1.5566600000000001E-10</c:v>
                </c:pt>
                <c:pt idx="1426">
                  <c:v>1.5568400000000001E-10</c:v>
                </c:pt>
                <c:pt idx="1427">
                  <c:v>1.55686E-10</c:v>
                </c:pt>
                <c:pt idx="1428">
                  <c:v>1.5569000000000001E-10</c:v>
                </c:pt>
                <c:pt idx="1429">
                  <c:v>1.5571799999999999E-10</c:v>
                </c:pt>
                <c:pt idx="1430">
                  <c:v>1.5572300000000001E-10</c:v>
                </c:pt>
                <c:pt idx="1431">
                  <c:v>1.5572699999999999E-10</c:v>
                </c:pt>
                <c:pt idx="1432">
                  <c:v>1.5573500000000001E-10</c:v>
                </c:pt>
                <c:pt idx="1433">
                  <c:v>1.5573500000000001E-10</c:v>
                </c:pt>
                <c:pt idx="1434">
                  <c:v>1.5573899999999999E-10</c:v>
                </c:pt>
                <c:pt idx="1435">
                  <c:v>1.5574E-10</c:v>
                </c:pt>
                <c:pt idx="1436">
                  <c:v>1.55746E-10</c:v>
                </c:pt>
                <c:pt idx="1437">
                  <c:v>1.55749E-10</c:v>
                </c:pt>
                <c:pt idx="1438">
                  <c:v>1.55749E-10</c:v>
                </c:pt>
                <c:pt idx="1439">
                  <c:v>1.5575099999999999E-10</c:v>
                </c:pt>
                <c:pt idx="1440">
                  <c:v>1.55755E-10</c:v>
                </c:pt>
                <c:pt idx="1441">
                  <c:v>1.5576299999999999E-10</c:v>
                </c:pt>
                <c:pt idx="1442">
                  <c:v>1.55765E-10</c:v>
                </c:pt>
                <c:pt idx="1443">
                  <c:v>1.5576900000000001E-10</c:v>
                </c:pt>
                <c:pt idx="1444">
                  <c:v>1.5578100000000001E-10</c:v>
                </c:pt>
                <c:pt idx="1445">
                  <c:v>1.55782E-10</c:v>
                </c:pt>
                <c:pt idx="1446">
                  <c:v>1.55795E-10</c:v>
                </c:pt>
                <c:pt idx="1447">
                  <c:v>1.5580200000000001E-10</c:v>
                </c:pt>
                <c:pt idx="1448">
                  <c:v>1.5580200000000001E-10</c:v>
                </c:pt>
                <c:pt idx="1449">
                  <c:v>1.5580299999999999E-10</c:v>
                </c:pt>
                <c:pt idx="1450">
                  <c:v>1.5581E-10</c:v>
                </c:pt>
                <c:pt idx="1451">
                  <c:v>1.5581100000000001E-10</c:v>
                </c:pt>
                <c:pt idx="1452">
                  <c:v>1.5581400000000001E-10</c:v>
                </c:pt>
                <c:pt idx="1453">
                  <c:v>1.55819E-10</c:v>
                </c:pt>
                <c:pt idx="1454">
                  <c:v>1.5582300000000001E-10</c:v>
                </c:pt>
                <c:pt idx="1455">
                  <c:v>1.5582699999999999E-10</c:v>
                </c:pt>
                <c:pt idx="1456">
                  <c:v>1.5584400000000001E-10</c:v>
                </c:pt>
                <c:pt idx="1457">
                  <c:v>1.5584499999999999E-10</c:v>
                </c:pt>
                <c:pt idx="1458">
                  <c:v>1.5585300000000001E-10</c:v>
                </c:pt>
                <c:pt idx="1459">
                  <c:v>1.5585399999999999E-10</c:v>
                </c:pt>
                <c:pt idx="1460">
                  <c:v>1.5586500000000001E-10</c:v>
                </c:pt>
                <c:pt idx="1461">
                  <c:v>1.5586899999999999E-10</c:v>
                </c:pt>
                <c:pt idx="1462">
                  <c:v>1.5587400000000001E-10</c:v>
                </c:pt>
                <c:pt idx="1463">
                  <c:v>1.5587700000000001E-10</c:v>
                </c:pt>
                <c:pt idx="1464">
                  <c:v>1.5588399999999999E-10</c:v>
                </c:pt>
                <c:pt idx="1465">
                  <c:v>1.55885E-10</c:v>
                </c:pt>
                <c:pt idx="1466">
                  <c:v>1.5588600000000001E-10</c:v>
                </c:pt>
                <c:pt idx="1467">
                  <c:v>1.55888E-10</c:v>
                </c:pt>
                <c:pt idx="1468">
                  <c:v>1.55891E-10</c:v>
                </c:pt>
                <c:pt idx="1469">
                  <c:v>1.5590700000000001E-10</c:v>
                </c:pt>
                <c:pt idx="1470">
                  <c:v>1.5590799999999999E-10</c:v>
                </c:pt>
                <c:pt idx="1471">
                  <c:v>1.55912E-10</c:v>
                </c:pt>
                <c:pt idx="1472">
                  <c:v>1.5591300000000001E-10</c:v>
                </c:pt>
                <c:pt idx="1473">
                  <c:v>1.55933E-10</c:v>
                </c:pt>
                <c:pt idx="1474">
                  <c:v>1.5595899999999999E-10</c:v>
                </c:pt>
                <c:pt idx="1475">
                  <c:v>1.5596700000000001E-10</c:v>
                </c:pt>
                <c:pt idx="1476">
                  <c:v>1.55969E-10</c:v>
                </c:pt>
                <c:pt idx="1477">
                  <c:v>1.55978E-10</c:v>
                </c:pt>
                <c:pt idx="1478">
                  <c:v>1.55979E-10</c:v>
                </c:pt>
                <c:pt idx="1479">
                  <c:v>1.5598299999999999E-10</c:v>
                </c:pt>
                <c:pt idx="1480">
                  <c:v>1.55985E-10</c:v>
                </c:pt>
                <c:pt idx="1481">
                  <c:v>1.5598899999999999E-10</c:v>
                </c:pt>
                <c:pt idx="1482">
                  <c:v>1.5599499999999999E-10</c:v>
                </c:pt>
                <c:pt idx="1483">
                  <c:v>1.56E-10</c:v>
                </c:pt>
                <c:pt idx="1484">
                  <c:v>1.56006E-10</c:v>
                </c:pt>
                <c:pt idx="1485">
                  <c:v>1.5601699999999999E-10</c:v>
                </c:pt>
                <c:pt idx="1486">
                  <c:v>1.5602800000000001E-10</c:v>
                </c:pt>
                <c:pt idx="1487">
                  <c:v>1.5602899999999999E-10</c:v>
                </c:pt>
                <c:pt idx="1488">
                  <c:v>1.5604099999999999E-10</c:v>
                </c:pt>
                <c:pt idx="1489">
                  <c:v>1.5604600000000001E-10</c:v>
                </c:pt>
                <c:pt idx="1490">
                  <c:v>1.5605299999999999E-10</c:v>
                </c:pt>
                <c:pt idx="1491">
                  <c:v>1.56066E-10</c:v>
                </c:pt>
                <c:pt idx="1492">
                  <c:v>1.5607699999999999E-10</c:v>
                </c:pt>
                <c:pt idx="1493">
                  <c:v>1.56084E-10</c:v>
                </c:pt>
                <c:pt idx="1494">
                  <c:v>1.56084E-10</c:v>
                </c:pt>
                <c:pt idx="1495">
                  <c:v>1.56087E-10</c:v>
                </c:pt>
                <c:pt idx="1496">
                  <c:v>1.5608800000000001E-10</c:v>
                </c:pt>
                <c:pt idx="1497">
                  <c:v>1.5609499999999999E-10</c:v>
                </c:pt>
                <c:pt idx="1498">
                  <c:v>1.56102E-10</c:v>
                </c:pt>
                <c:pt idx="1499">
                  <c:v>1.5610399999999999E-10</c:v>
                </c:pt>
                <c:pt idx="1500">
                  <c:v>1.56108E-10</c:v>
                </c:pt>
                <c:pt idx="1501">
                  <c:v>1.5610900000000001E-10</c:v>
                </c:pt>
                <c:pt idx="1502">
                  <c:v>1.5611299999999999E-10</c:v>
                </c:pt>
                <c:pt idx="1503">
                  <c:v>1.5611299999999999E-10</c:v>
                </c:pt>
                <c:pt idx="1504">
                  <c:v>1.56114E-10</c:v>
                </c:pt>
                <c:pt idx="1505">
                  <c:v>1.5611500000000001E-10</c:v>
                </c:pt>
                <c:pt idx="1506">
                  <c:v>1.5611599999999999E-10</c:v>
                </c:pt>
                <c:pt idx="1507">
                  <c:v>1.56117E-10</c:v>
                </c:pt>
                <c:pt idx="1508">
                  <c:v>1.5612199999999999E-10</c:v>
                </c:pt>
                <c:pt idx="1509">
                  <c:v>1.56123E-10</c:v>
                </c:pt>
                <c:pt idx="1510">
                  <c:v>1.56132E-10</c:v>
                </c:pt>
                <c:pt idx="1511">
                  <c:v>1.5613300000000001E-10</c:v>
                </c:pt>
                <c:pt idx="1512">
                  <c:v>1.5613399999999999E-10</c:v>
                </c:pt>
                <c:pt idx="1513">
                  <c:v>1.5613900000000001E-10</c:v>
                </c:pt>
                <c:pt idx="1514">
                  <c:v>1.5614299999999999E-10</c:v>
                </c:pt>
                <c:pt idx="1515">
                  <c:v>1.5616000000000001E-10</c:v>
                </c:pt>
                <c:pt idx="1516">
                  <c:v>1.5616000000000001E-10</c:v>
                </c:pt>
                <c:pt idx="1517">
                  <c:v>1.5616099999999999E-10</c:v>
                </c:pt>
                <c:pt idx="1518">
                  <c:v>1.5617500000000001E-10</c:v>
                </c:pt>
                <c:pt idx="1519">
                  <c:v>1.5617899999999999E-10</c:v>
                </c:pt>
                <c:pt idx="1520">
                  <c:v>1.5619300000000001E-10</c:v>
                </c:pt>
                <c:pt idx="1521">
                  <c:v>1.5619399999999999E-10</c:v>
                </c:pt>
                <c:pt idx="1522">
                  <c:v>1.56198E-10</c:v>
                </c:pt>
                <c:pt idx="1523">
                  <c:v>1.56219E-10</c:v>
                </c:pt>
                <c:pt idx="1524">
                  <c:v>1.5622700000000001E-10</c:v>
                </c:pt>
                <c:pt idx="1525">
                  <c:v>1.5623300000000001E-10</c:v>
                </c:pt>
                <c:pt idx="1526">
                  <c:v>1.56244E-10</c:v>
                </c:pt>
                <c:pt idx="1527">
                  <c:v>1.5624899999999999E-10</c:v>
                </c:pt>
                <c:pt idx="1528">
                  <c:v>1.5625199999999999E-10</c:v>
                </c:pt>
                <c:pt idx="1529">
                  <c:v>1.5625199999999999E-10</c:v>
                </c:pt>
                <c:pt idx="1530">
                  <c:v>1.56256E-10</c:v>
                </c:pt>
                <c:pt idx="1531">
                  <c:v>1.56262E-10</c:v>
                </c:pt>
                <c:pt idx="1532">
                  <c:v>1.5628199999999999E-10</c:v>
                </c:pt>
                <c:pt idx="1533">
                  <c:v>1.5629900000000001E-10</c:v>
                </c:pt>
                <c:pt idx="1534">
                  <c:v>1.56304E-10</c:v>
                </c:pt>
                <c:pt idx="1535">
                  <c:v>1.5630500000000001E-10</c:v>
                </c:pt>
                <c:pt idx="1536">
                  <c:v>1.5630500000000001E-10</c:v>
                </c:pt>
                <c:pt idx="1537">
                  <c:v>1.5632000000000001E-10</c:v>
                </c:pt>
                <c:pt idx="1538">
                  <c:v>1.56322E-10</c:v>
                </c:pt>
                <c:pt idx="1539">
                  <c:v>1.5632699999999999E-10</c:v>
                </c:pt>
                <c:pt idx="1540">
                  <c:v>1.5632999999999999E-10</c:v>
                </c:pt>
                <c:pt idx="1541">
                  <c:v>1.5633299999999999E-10</c:v>
                </c:pt>
                <c:pt idx="1542">
                  <c:v>1.56346E-10</c:v>
                </c:pt>
                <c:pt idx="1543">
                  <c:v>1.5634700000000001E-10</c:v>
                </c:pt>
                <c:pt idx="1544">
                  <c:v>1.5634799999999999E-10</c:v>
                </c:pt>
                <c:pt idx="1545">
                  <c:v>1.5636800000000001E-10</c:v>
                </c:pt>
                <c:pt idx="1546">
                  <c:v>1.5636800000000001E-10</c:v>
                </c:pt>
                <c:pt idx="1547">
                  <c:v>1.5638000000000001E-10</c:v>
                </c:pt>
                <c:pt idx="1548">
                  <c:v>1.5638099999999999E-10</c:v>
                </c:pt>
                <c:pt idx="1549">
                  <c:v>1.56388E-10</c:v>
                </c:pt>
                <c:pt idx="1550">
                  <c:v>1.5638900000000001E-10</c:v>
                </c:pt>
                <c:pt idx="1551">
                  <c:v>1.5638999999999999E-10</c:v>
                </c:pt>
                <c:pt idx="1552">
                  <c:v>1.56391E-10</c:v>
                </c:pt>
                <c:pt idx="1553">
                  <c:v>1.5639200000000001E-10</c:v>
                </c:pt>
                <c:pt idx="1554">
                  <c:v>1.5639800000000001E-10</c:v>
                </c:pt>
                <c:pt idx="1555">
                  <c:v>1.5639899999999999E-10</c:v>
                </c:pt>
                <c:pt idx="1556">
                  <c:v>1.5641699999999999E-10</c:v>
                </c:pt>
                <c:pt idx="1557">
                  <c:v>1.56424E-10</c:v>
                </c:pt>
                <c:pt idx="1558">
                  <c:v>1.5643199999999999E-10</c:v>
                </c:pt>
                <c:pt idx="1559">
                  <c:v>1.5643199999999999E-10</c:v>
                </c:pt>
                <c:pt idx="1560">
                  <c:v>1.56436E-10</c:v>
                </c:pt>
                <c:pt idx="1561">
                  <c:v>1.5644E-10</c:v>
                </c:pt>
                <c:pt idx="1562">
                  <c:v>1.5644099999999999E-10</c:v>
                </c:pt>
                <c:pt idx="1563">
                  <c:v>1.56446E-10</c:v>
                </c:pt>
                <c:pt idx="1564">
                  <c:v>1.5645000000000001E-10</c:v>
                </c:pt>
                <c:pt idx="1565">
                  <c:v>1.56464E-10</c:v>
                </c:pt>
                <c:pt idx="1566">
                  <c:v>1.5647199999999999E-10</c:v>
                </c:pt>
                <c:pt idx="1567">
                  <c:v>1.5647499999999999E-10</c:v>
                </c:pt>
                <c:pt idx="1568">
                  <c:v>1.56485E-10</c:v>
                </c:pt>
                <c:pt idx="1569">
                  <c:v>1.56488E-10</c:v>
                </c:pt>
                <c:pt idx="1570">
                  <c:v>1.5651999999999999E-10</c:v>
                </c:pt>
                <c:pt idx="1571">
                  <c:v>1.56524E-10</c:v>
                </c:pt>
                <c:pt idx="1572">
                  <c:v>1.56533E-10</c:v>
                </c:pt>
                <c:pt idx="1573">
                  <c:v>1.5653799999999999E-10</c:v>
                </c:pt>
                <c:pt idx="1574">
                  <c:v>1.56545E-10</c:v>
                </c:pt>
                <c:pt idx="1575">
                  <c:v>1.5654600000000001E-10</c:v>
                </c:pt>
                <c:pt idx="1576">
                  <c:v>1.5654900000000001E-10</c:v>
                </c:pt>
                <c:pt idx="1577">
                  <c:v>1.5654900000000001E-10</c:v>
                </c:pt>
                <c:pt idx="1578">
                  <c:v>1.5655800000000001E-10</c:v>
                </c:pt>
                <c:pt idx="1579">
                  <c:v>1.5655899999999999E-10</c:v>
                </c:pt>
                <c:pt idx="1580">
                  <c:v>1.5656E-10</c:v>
                </c:pt>
                <c:pt idx="1581">
                  <c:v>1.5656100000000001E-10</c:v>
                </c:pt>
                <c:pt idx="1582">
                  <c:v>1.5656400000000001E-10</c:v>
                </c:pt>
                <c:pt idx="1583">
                  <c:v>1.5658299999999999E-10</c:v>
                </c:pt>
                <c:pt idx="1584">
                  <c:v>1.5658500000000001E-10</c:v>
                </c:pt>
                <c:pt idx="1585">
                  <c:v>1.5660099999999999E-10</c:v>
                </c:pt>
                <c:pt idx="1586">
                  <c:v>1.5660099999999999E-10</c:v>
                </c:pt>
                <c:pt idx="1587">
                  <c:v>1.56602E-10</c:v>
                </c:pt>
                <c:pt idx="1588">
                  <c:v>1.5661899999999999E-10</c:v>
                </c:pt>
                <c:pt idx="1589">
                  <c:v>1.5662199999999999E-10</c:v>
                </c:pt>
                <c:pt idx="1590">
                  <c:v>1.56635E-10</c:v>
                </c:pt>
                <c:pt idx="1591">
                  <c:v>1.5664500000000001E-10</c:v>
                </c:pt>
                <c:pt idx="1592">
                  <c:v>1.5664500000000001E-10</c:v>
                </c:pt>
                <c:pt idx="1593">
                  <c:v>1.5664899999999999E-10</c:v>
                </c:pt>
                <c:pt idx="1594">
                  <c:v>1.56659E-10</c:v>
                </c:pt>
                <c:pt idx="1595">
                  <c:v>1.56668E-10</c:v>
                </c:pt>
                <c:pt idx="1596">
                  <c:v>1.56671E-10</c:v>
                </c:pt>
                <c:pt idx="1597">
                  <c:v>1.56674E-10</c:v>
                </c:pt>
                <c:pt idx="1598">
                  <c:v>1.5667900000000001E-10</c:v>
                </c:pt>
                <c:pt idx="1599">
                  <c:v>1.56683E-10</c:v>
                </c:pt>
                <c:pt idx="1600">
                  <c:v>1.56695E-10</c:v>
                </c:pt>
                <c:pt idx="1601">
                  <c:v>1.5670300000000001E-10</c:v>
                </c:pt>
                <c:pt idx="1602">
                  <c:v>1.5670600000000001E-10</c:v>
                </c:pt>
                <c:pt idx="1603">
                  <c:v>1.5670900000000001E-10</c:v>
                </c:pt>
                <c:pt idx="1604">
                  <c:v>1.56714E-10</c:v>
                </c:pt>
                <c:pt idx="1605">
                  <c:v>1.5671500000000001E-10</c:v>
                </c:pt>
                <c:pt idx="1606">
                  <c:v>1.56726E-10</c:v>
                </c:pt>
                <c:pt idx="1607">
                  <c:v>1.5675499999999999E-10</c:v>
                </c:pt>
                <c:pt idx="1608">
                  <c:v>1.56762E-10</c:v>
                </c:pt>
                <c:pt idx="1609">
                  <c:v>1.5677800000000001E-10</c:v>
                </c:pt>
                <c:pt idx="1610">
                  <c:v>1.56786E-10</c:v>
                </c:pt>
                <c:pt idx="1611">
                  <c:v>1.5678700000000001E-10</c:v>
                </c:pt>
                <c:pt idx="1612">
                  <c:v>1.56804E-10</c:v>
                </c:pt>
                <c:pt idx="1613">
                  <c:v>1.5681E-10</c:v>
                </c:pt>
                <c:pt idx="1614">
                  <c:v>1.5681700000000001E-10</c:v>
                </c:pt>
                <c:pt idx="1615">
                  <c:v>1.56819E-10</c:v>
                </c:pt>
                <c:pt idx="1616">
                  <c:v>1.56825E-10</c:v>
                </c:pt>
                <c:pt idx="1617">
                  <c:v>1.5682999999999999E-10</c:v>
                </c:pt>
                <c:pt idx="1618">
                  <c:v>1.5682999999999999E-10</c:v>
                </c:pt>
                <c:pt idx="1619">
                  <c:v>1.56831E-10</c:v>
                </c:pt>
                <c:pt idx="1620">
                  <c:v>1.56846E-10</c:v>
                </c:pt>
                <c:pt idx="1621">
                  <c:v>1.5686599999999999E-10</c:v>
                </c:pt>
                <c:pt idx="1622">
                  <c:v>1.56867E-10</c:v>
                </c:pt>
                <c:pt idx="1623">
                  <c:v>1.5687499999999999E-10</c:v>
                </c:pt>
                <c:pt idx="1624">
                  <c:v>1.5688000000000001E-10</c:v>
                </c:pt>
                <c:pt idx="1625">
                  <c:v>1.5688300000000001E-10</c:v>
                </c:pt>
                <c:pt idx="1626">
                  <c:v>1.56888E-10</c:v>
                </c:pt>
                <c:pt idx="1627">
                  <c:v>1.56889E-10</c:v>
                </c:pt>
                <c:pt idx="1628">
                  <c:v>1.5688999999999999E-10</c:v>
                </c:pt>
                <c:pt idx="1629">
                  <c:v>1.5689299999999999E-10</c:v>
                </c:pt>
                <c:pt idx="1630">
                  <c:v>1.5689299999999999E-10</c:v>
                </c:pt>
                <c:pt idx="1631">
                  <c:v>1.56894E-10</c:v>
                </c:pt>
                <c:pt idx="1632">
                  <c:v>1.5689599999999999E-10</c:v>
                </c:pt>
                <c:pt idx="1633">
                  <c:v>1.56912E-10</c:v>
                </c:pt>
                <c:pt idx="1634">
                  <c:v>1.56912E-10</c:v>
                </c:pt>
                <c:pt idx="1635">
                  <c:v>1.56913E-10</c:v>
                </c:pt>
                <c:pt idx="1636">
                  <c:v>1.56925E-10</c:v>
                </c:pt>
                <c:pt idx="1637">
                  <c:v>1.56934E-10</c:v>
                </c:pt>
                <c:pt idx="1638">
                  <c:v>1.56937E-10</c:v>
                </c:pt>
                <c:pt idx="1639">
                  <c:v>1.5693800000000001E-10</c:v>
                </c:pt>
                <c:pt idx="1640">
                  <c:v>1.5694E-10</c:v>
                </c:pt>
                <c:pt idx="1641">
                  <c:v>1.5695399999999999E-10</c:v>
                </c:pt>
                <c:pt idx="1642">
                  <c:v>1.5695999999999999E-10</c:v>
                </c:pt>
                <c:pt idx="1643">
                  <c:v>1.5696899999999999E-10</c:v>
                </c:pt>
                <c:pt idx="1644">
                  <c:v>1.5697799999999999E-10</c:v>
                </c:pt>
                <c:pt idx="1645">
                  <c:v>1.56979E-10</c:v>
                </c:pt>
                <c:pt idx="1646">
                  <c:v>1.56985E-10</c:v>
                </c:pt>
                <c:pt idx="1647">
                  <c:v>1.5698900000000001E-10</c:v>
                </c:pt>
                <c:pt idx="1648">
                  <c:v>1.56991E-10</c:v>
                </c:pt>
                <c:pt idx="1649">
                  <c:v>1.5700499999999999E-10</c:v>
                </c:pt>
                <c:pt idx="1650">
                  <c:v>1.5700700000000001E-10</c:v>
                </c:pt>
                <c:pt idx="1651">
                  <c:v>1.5700700000000001E-10</c:v>
                </c:pt>
                <c:pt idx="1652">
                  <c:v>1.57009E-10</c:v>
                </c:pt>
                <c:pt idx="1653">
                  <c:v>1.57009E-10</c:v>
                </c:pt>
                <c:pt idx="1654">
                  <c:v>1.57015E-10</c:v>
                </c:pt>
                <c:pt idx="1655">
                  <c:v>1.57027E-10</c:v>
                </c:pt>
                <c:pt idx="1656">
                  <c:v>1.5703199999999999E-10</c:v>
                </c:pt>
                <c:pt idx="1657">
                  <c:v>1.5705800000000001E-10</c:v>
                </c:pt>
                <c:pt idx="1658">
                  <c:v>1.5706E-10</c:v>
                </c:pt>
                <c:pt idx="1659">
                  <c:v>1.5706499999999999E-10</c:v>
                </c:pt>
                <c:pt idx="1660">
                  <c:v>1.57066E-10</c:v>
                </c:pt>
                <c:pt idx="1661">
                  <c:v>1.5707900000000001E-10</c:v>
                </c:pt>
                <c:pt idx="1662">
                  <c:v>1.57084E-10</c:v>
                </c:pt>
                <c:pt idx="1663">
                  <c:v>1.57096E-10</c:v>
                </c:pt>
                <c:pt idx="1664">
                  <c:v>1.5709799999999999E-10</c:v>
                </c:pt>
                <c:pt idx="1665">
                  <c:v>1.5710600000000001E-10</c:v>
                </c:pt>
                <c:pt idx="1666">
                  <c:v>1.5710999999999999E-10</c:v>
                </c:pt>
                <c:pt idx="1667">
                  <c:v>1.5712199999999999E-10</c:v>
                </c:pt>
                <c:pt idx="1668">
                  <c:v>1.5713E-10</c:v>
                </c:pt>
                <c:pt idx="1669">
                  <c:v>1.5713700000000001E-10</c:v>
                </c:pt>
                <c:pt idx="1670">
                  <c:v>1.5713700000000001E-10</c:v>
                </c:pt>
                <c:pt idx="1671">
                  <c:v>1.5713700000000001E-10</c:v>
                </c:pt>
                <c:pt idx="1672">
                  <c:v>1.57148E-10</c:v>
                </c:pt>
                <c:pt idx="1673">
                  <c:v>1.57163E-10</c:v>
                </c:pt>
                <c:pt idx="1674">
                  <c:v>1.57163E-10</c:v>
                </c:pt>
                <c:pt idx="1675">
                  <c:v>1.57163E-10</c:v>
                </c:pt>
                <c:pt idx="1676">
                  <c:v>1.5716400000000001E-10</c:v>
                </c:pt>
                <c:pt idx="1677">
                  <c:v>1.57166E-10</c:v>
                </c:pt>
                <c:pt idx="1678">
                  <c:v>1.5716799999999999E-10</c:v>
                </c:pt>
                <c:pt idx="1679">
                  <c:v>1.57169E-10</c:v>
                </c:pt>
                <c:pt idx="1680">
                  <c:v>1.5717999999999999E-10</c:v>
                </c:pt>
                <c:pt idx="1681">
                  <c:v>1.5717999999999999E-10</c:v>
                </c:pt>
                <c:pt idx="1682">
                  <c:v>1.57184E-10</c:v>
                </c:pt>
                <c:pt idx="1683">
                  <c:v>1.5720000000000001E-10</c:v>
                </c:pt>
                <c:pt idx="1684">
                  <c:v>1.57205E-10</c:v>
                </c:pt>
                <c:pt idx="1685">
                  <c:v>1.5720699999999999E-10</c:v>
                </c:pt>
                <c:pt idx="1686">
                  <c:v>1.5720699999999999E-10</c:v>
                </c:pt>
                <c:pt idx="1687">
                  <c:v>1.5720900000000001E-10</c:v>
                </c:pt>
                <c:pt idx="1688">
                  <c:v>1.5720999999999999E-10</c:v>
                </c:pt>
                <c:pt idx="1689">
                  <c:v>1.5721200000000001E-10</c:v>
                </c:pt>
                <c:pt idx="1690">
                  <c:v>1.5722400000000001E-10</c:v>
                </c:pt>
                <c:pt idx="1691">
                  <c:v>1.5723099999999999E-10</c:v>
                </c:pt>
                <c:pt idx="1692">
                  <c:v>1.57232E-10</c:v>
                </c:pt>
                <c:pt idx="1693">
                  <c:v>1.5724500000000001E-10</c:v>
                </c:pt>
                <c:pt idx="1694">
                  <c:v>1.57253E-10</c:v>
                </c:pt>
                <c:pt idx="1695">
                  <c:v>1.5725400000000001E-10</c:v>
                </c:pt>
                <c:pt idx="1696">
                  <c:v>1.5725799999999999E-10</c:v>
                </c:pt>
                <c:pt idx="1697">
                  <c:v>1.5726399999999999E-10</c:v>
                </c:pt>
                <c:pt idx="1698">
                  <c:v>1.5728199999999999E-10</c:v>
                </c:pt>
                <c:pt idx="1699">
                  <c:v>1.57289E-10</c:v>
                </c:pt>
                <c:pt idx="1700">
                  <c:v>1.57304E-10</c:v>
                </c:pt>
                <c:pt idx="1701">
                  <c:v>1.5730599999999999E-10</c:v>
                </c:pt>
                <c:pt idx="1702">
                  <c:v>1.57307E-10</c:v>
                </c:pt>
                <c:pt idx="1703">
                  <c:v>1.5730899999999999E-10</c:v>
                </c:pt>
                <c:pt idx="1704">
                  <c:v>1.5731499999999999E-10</c:v>
                </c:pt>
                <c:pt idx="1705">
                  <c:v>1.5731799999999999E-10</c:v>
                </c:pt>
                <c:pt idx="1706">
                  <c:v>1.57319E-10</c:v>
                </c:pt>
                <c:pt idx="1707">
                  <c:v>1.5732399999999999E-10</c:v>
                </c:pt>
                <c:pt idx="1708">
                  <c:v>1.5733500000000001E-10</c:v>
                </c:pt>
                <c:pt idx="1709">
                  <c:v>1.5735E-10</c:v>
                </c:pt>
                <c:pt idx="1710">
                  <c:v>1.57356E-10</c:v>
                </c:pt>
                <c:pt idx="1711">
                  <c:v>1.57362E-10</c:v>
                </c:pt>
                <c:pt idx="1712">
                  <c:v>1.5737500000000001E-10</c:v>
                </c:pt>
                <c:pt idx="1713">
                  <c:v>1.5737899999999999E-10</c:v>
                </c:pt>
                <c:pt idx="1714">
                  <c:v>1.5739999999999999E-10</c:v>
                </c:pt>
                <c:pt idx="1715">
                  <c:v>1.57401E-10</c:v>
                </c:pt>
                <c:pt idx="1716">
                  <c:v>1.5740200000000001E-10</c:v>
                </c:pt>
                <c:pt idx="1717">
                  <c:v>1.5740599999999999E-10</c:v>
                </c:pt>
                <c:pt idx="1718">
                  <c:v>1.57407E-10</c:v>
                </c:pt>
                <c:pt idx="1719">
                  <c:v>1.5741799999999999E-10</c:v>
                </c:pt>
                <c:pt idx="1720">
                  <c:v>1.5742600000000001E-10</c:v>
                </c:pt>
                <c:pt idx="1721">
                  <c:v>1.5742600000000001E-10</c:v>
                </c:pt>
                <c:pt idx="1722">
                  <c:v>1.57428E-10</c:v>
                </c:pt>
                <c:pt idx="1723">
                  <c:v>1.5743500000000001E-10</c:v>
                </c:pt>
                <c:pt idx="1724">
                  <c:v>1.57452E-10</c:v>
                </c:pt>
                <c:pt idx="1725">
                  <c:v>1.5745600000000001E-10</c:v>
                </c:pt>
                <c:pt idx="1726">
                  <c:v>1.5746599999999999E-10</c:v>
                </c:pt>
                <c:pt idx="1727">
                  <c:v>1.5747199999999999E-10</c:v>
                </c:pt>
                <c:pt idx="1728">
                  <c:v>1.5747400000000001E-10</c:v>
                </c:pt>
                <c:pt idx="1729">
                  <c:v>1.5747400000000001E-10</c:v>
                </c:pt>
                <c:pt idx="1730">
                  <c:v>1.57479E-10</c:v>
                </c:pt>
                <c:pt idx="1731">
                  <c:v>1.5749200000000001E-10</c:v>
                </c:pt>
                <c:pt idx="1732">
                  <c:v>1.5750700000000001E-10</c:v>
                </c:pt>
                <c:pt idx="1733">
                  <c:v>1.5752200000000001E-10</c:v>
                </c:pt>
                <c:pt idx="1734">
                  <c:v>1.5752599999999999E-10</c:v>
                </c:pt>
                <c:pt idx="1735">
                  <c:v>1.57539E-10</c:v>
                </c:pt>
                <c:pt idx="1736">
                  <c:v>1.5754300000000001E-10</c:v>
                </c:pt>
                <c:pt idx="1737">
                  <c:v>1.5754600000000001E-10</c:v>
                </c:pt>
                <c:pt idx="1738">
                  <c:v>1.5755599999999999E-10</c:v>
                </c:pt>
                <c:pt idx="1739">
                  <c:v>1.5755599999999999E-10</c:v>
                </c:pt>
                <c:pt idx="1740">
                  <c:v>1.5756E-10</c:v>
                </c:pt>
                <c:pt idx="1741">
                  <c:v>1.57569E-10</c:v>
                </c:pt>
                <c:pt idx="1742">
                  <c:v>1.57578E-10</c:v>
                </c:pt>
                <c:pt idx="1743">
                  <c:v>1.57591E-10</c:v>
                </c:pt>
                <c:pt idx="1744">
                  <c:v>1.57599E-10</c:v>
                </c:pt>
                <c:pt idx="1745">
                  <c:v>1.5760700000000001E-10</c:v>
                </c:pt>
                <c:pt idx="1746">
                  <c:v>1.5761099999999999E-10</c:v>
                </c:pt>
                <c:pt idx="1747">
                  <c:v>1.57612E-10</c:v>
                </c:pt>
                <c:pt idx="1748">
                  <c:v>1.5761300000000001E-10</c:v>
                </c:pt>
                <c:pt idx="1749">
                  <c:v>1.57618E-10</c:v>
                </c:pt>
                <c:pt idx="1750">
                  <c:v>1.5762599999999999E-10</c:v>
                </c:pt>
                <c:pt idx="1751">
                  <c:v>1.57627E-10</c:v>
                </c:pt>
                <c:pt idx="1752">
                  <c:v>1.5762899999999999E-10</c:v>
                </c:pt>
                <c:pt idx="1753">
                  <c:v>1.5763199999999999E-10</c:v>
                </c:pt>
                <c:pt idx="1754">
                  <c:v>1.5763499999999999E-10</c:v>
                </c:pt>
                <c:pt idx="1755">
                  <c:v>1.5764399999999999E-10</c:v>
                </c:pt>
                <c:pt idx="1756">
                  <c:v>1.5765299999999999E-10</c:v>
                </c:pt>
                <c:pt idx="1757">
                  <c:v>1.5765899999999999E-10</c:v>
                </c:pt>
                <c:pt idx="1758">
                  <c:v>1.5766400000000001E-10</c:v>
                </c:pt>
                <c:pt idx="1759">
                  <c:v>1.5767399999999999E-10</c:v>
                </c:pt>
                <c:pt idx="1760">
                  <c:v>1.57684E-10</c:v>
                </c:pt>
                <c:pt idx="1761">
                  <c:v>1.5769E-10</c:v>
                </c:pt>
                <c:pt idx="1762">
                  <c:v>1.5769E-10</c:v>
                </c:pt>
                <c:pt idx="1763">
                  <c:v>1.5769400000000001E-10</c:v>
                </c:pt>
                <c:pt idx="1764">
                  <c:v>1.5770000000000001E-10</c:v>
                </c:pt>
                <c:pt idx="1765">
                  <c:v>1.5770099999999999E-10</c:v>
                </c:pt>
                <c:pt idx="1766">
                  <c:v>1.57711E-10</c:v>
                </c:pt>
                <c:pt idx="1767">
                  <c:v>1.5771299999999999E-10</c:v>
                </c:pt>
                <c:pt idx="1768">
                  <c:v>1.57714E-10</c:v>
                </c:pt>
                <c:pt idx="1769">
                  <c:v>1.5771800000000001E-10</c:v>
                </c:pt>
                <c:pt idx="1770">
                  <c:v>1.5771800000000001E-10</c:v>
                </c:pt>
                <c:pt idx="1771">
                  <c:v>1.5772400000000001E-10</c:v>
                </c:pt>
                <c:pt idx="1772">
                  <c:v>1.5772700000000001E-10</c:v>
                </c:pt>
                <c:pt idx="1773">
                  <c:v>1.5772799999999999E-10</c:v>
                </c:pt>
                <c:pt idx="1774">
                  <c:v>1.57729E-10</c:v>
                </c:pt>
                <c:pt idx="1775">
                  <c:v>1.5773300000000001E-10</c:v>
                </c:pt>
                <c:pt idx="1776">
                  <c:v>1.57735E-10</c:v>
                </c:pt>
                <c:pt idx="1777">
                  <c:v>1.5774899999999999E-10</c:v>
                </c:pt>
                <c:pt idx="1778">
                  <c:v>1.5774899999999999E-10</c:v>
                </c:pt>
                <c:pt idx="1779">
                  <c:v>1.5775499999999999E-10</c:v>
                </c:pt>
                <c:pt idx="1780">
                  <c:v>1.5776900000000001E-10</c:v>
                </c:pt>
                <c:pt idx="1781">
                  <c:v>1.57774E-10</c:v>
                </c:pt>
                <c:pt idx="1782">
                  <c:v>1.5777500000000001E-10</c:v>
                </c:pt>
                <c:pt idx="1783">
                  <c:v>1.5777800000000001E-10</c:v>
                </c:pt>
                <c:pt idx="1784">
                  <c:v>1.5778400000000001E-10</c:v>
                </c:pt>
                <c:pt idx="1785">
                  <c:v>1.5778799999999999E-10</c:v>
                </c:pt>
                <c:pt idx="1786">
                  <c:v>1.57795E-10</c:v>
                </c:pt>
                <c:pt idx="1787">
                  <c:v>1.57805E-10</c:v>
                </c:pt>
                <c:pt idx="1788">
                  <c:v>1.5780599999999999E-10</c:v>
                </c:pt>
                <c:pt idx="1789">
                  <c:v>1.57808E-10</c:v>
                </c:pt>
                <c:pt idx="1790">
                  <c:v>1.5781500000000001E-10</c:v>
                </c:pt>
                <c:pt idx="1791">
                  <c:v>1.57819E-10</c:v>
                </c:pt>
                <c:pt idx="1792">
                  <c:v>1.5783000000000001E-10</c:v>
                </c:pt>
                <c:pt idx="1793">
                  <c:v>1.5783300000000001E-10</c:v>
                </c:pt>
                <c:pt idx="1794">
                  <c:v>1.5783600000000001E-10</c:v>
                </c:pt>
                <c:pt idx="1795">
                  <c:v>1.5784200000000001E-10</c:v>
                </c:pt>
                <c:pt idx="1796">
                  <c:v>1.57847E-10</c:v>
                </c:pt>
                <c:pt idx="1797">
                  <c:v>1.57847E-10</c:v>
                </c:pt>
                <c:pt idx="1798">
                  <c:v>1.5784899999999999E-10</c:v>
                </c:pt>
                <c:pt idx="1799">
                  <c:v>1.5785499999999999E-10</c:v>
                </c:pt>
                <c:pt idx="1800">
                  <c:v>1.5786399999999999E-10</c:v>
                </c:pt>
                <c:pt idx="1801">
                  <c:v>1.57868E-10</c:v>
                </c:pt>
                <c:pt idx="1802">
                  <c:v>1.5788199999999999E-10</c:v>
                </c:pt>
                <c:pt idx="1803">
                  <c:v>1.5788199999999999E-10</c:v>
                </c:pt>
                <c:pt idx="1804">
                  <c:v>1.5788499999999999E-10</c:v>
                </c:pt>
                <c:pt idx="1805">
                  <c:v>1.57886E-10</c:v>
                </c:pt>
                <c:pt idx="1806">
                  <c:v>1.57892E-10</c:v>
                </c:pt>
                <c:pt idx="1807">
                  <c:v>1.5789699999999999E-10</c:v>
                </c:pt>
                <c:pt idx="1808">
                  <c:v>1.5790200000000001E-10</c:v>
                </c:pt>
                <c:pt idx="1809">
                  <c:v>1.5790800000000001E-10</c:v>
                </c:pt>
                <c:pt idx="1810">
                  <c:v>1.5790800000000001E-10</c:v>
                </c:pt>
                <c:pt idx="1811">
                  <c:v>1.57916E-10</c:v>
                </c:pt>
                <c:pt idx="1812">
                  <c:v>1.57937E-10</c:v>
                </c:pt>
                <c:pt idx="1813">
                  <c:v>1.5794E-10</c:v>
                </c:pt>
                <c:pt idx="1814">
                  <c:v>1.5794100000000001E-10</c:v>
                </c:pt>
                <c:pt idx="1815">
                  <c:v>1.57949E-10</c:v>
                </c:pt>
                <c:pt idx="1816">
                  <c:v>1.57949E-10</c:v>
                </c:pt>
                <c:pt idx="1817">
                  <c:v>1.5800400000000001E-10</c:v>
                </c:pt>
                <c:pt idx="1818">
                  <c:v>1.5800400000000001E-10</c:v>
                </c:pt>
                <c:pt idx="1819">
                  <c:v>1.58009E-10</c:v>
                </c:pt>
                <c:pt idx="1820">
                  <c:v>1.58028E-10</c:v>
                </c:pt>
                <c:pt idx="1821">
                  <c:v>1.58034E-10</c:v>
                </c:pt>
                <c:pt idx="1822">
                  <c:v>1.58036E-10</c:v>
                </c:pt>
                <c:pt idx="1823">
                  <c:v>1.5804100000000001E-10</c:v>
                </c:pt>
                <c:pt idx="1824">
                  <c:v>1.5804100000000001E-10</c:v>
                </c:pt>
                <c:pt idx="1825">
                  <c:v>1.58055E-10</c:v>
                </c:pt>
                <c:pt idx="1826">
                  <c:v>1.5805600000000001E-10</c:v>
                </c:pt>
                <c:pt idx="1827">
                  <c:v>1.58058E-10</c:v>
                </c:pt>
                <c:pt idx="1828">
                  <c:v>1.5806299999999999E-10</c:v>
                </c:pt>
                <c:pt idx="1829">
                  <c:v>1.5806299999999999E-10</c:v>
                </c:pt>
                <c:pt idx="1830">
                  <c:v>1.5806599999999999E-10</c:v>
                </c:pt>
                <c:pt idx="1831">
                  <c:v>1.58067E-10</c:v>
                </c:pt>
                <c:pt idx="1832">
                  <c:v>1.5807499999999999E-10</c:v>
                </c:pt>
                <c:pt idx="1833">
                  <c:v>1.5807799999999999E-10</c:v>
                </c:pt>
                <c:pt idx="1834">
                  <c:v>1.5808300000000001E-10</c:v>
                </c:pt>
                <c:pt idx="1835">
                  <c:v>1.5808300000000001E-10</c:v>
                </c:pt>
                <c:pt idx="1836">
                  <c:v>1.58085E-10</c:v>
                </c:pt>
                <c:pt idx="1837">
                  <c:v>1.58085E-10</c:v>
                </c:pt>
                <c:pt idx="1838">
                  <c:v>1.58088E-10</c:v>
                </c:pt>
                <c:pt idx="1839">
                  <c:v>1.5810199999999999E-10</c:v>
                </c:pt>
                <c:pt idx="1840">
                  <c:v>1.5812899999999999E-10</c:v>
                </c:pt>
                <c:pt idx="1841">
                  <c:v>1.5812899999999999E-10</c:v>
                </c:pt>
                <c:pt idx="1842">
                  <c:v>1.5813100000000001E-10</c:v>
                </c:pt>
                <c:pt idx="1843">
                  <c:v>1.5813400000000001E-10</c:v>
                </c:pt>
                <c:pt idx="1844">
                  <c:v>1.5813700000000001E-10</c:v>
                </c:pt>
                <c:pt idx="1845">
                  <c:v>1.58142E-10</c:v>
                </c:pt>
                <c:pt idx="1846">
                  <c:v>1.5814300000000001E-10</c:v>
                </c:pt>
                <c:pt idx="1847">
                  <c:v>1.58145E-10</c:v>
                </c:pt>
                <c:pt idx="1848">
                  <c:v>1.58148E-10</c:v>
                </c:pt>
                <c:pt idx="1849">
                  <c:v>1.5815200000000001E-10</c:v>
                </c:pt>
                <c:pt idx="1850">
                  <c:v>1.5815500000000001E-10</c:v>
                </c:pt>
                <c:pt idx="1851">
                  <c:v>1.58157E-10</c:v>
                </c:pt>
                <c:pt idx="1852">
                  <c:v>1.5816100000000001E-10</c:v>
                </c:pt>
                <c:pt idx="1853">
                  <c:v>1.5816199999999999E-10</c:v>
                </c:pt>
                <c:pt idx="1854">
                  <c:v>1.5817000000000001E-10</c:v>
                </c:pt>
                <c:pt idx="1855">
                  <c:v>1.58178E-10</c:v>
                </c:pt>
                <c:pt idx="1856">
                  <c:v>1.58178E-10</c:v>
                </c:pt>
                <c:pt idx="1857">
                  <c:v>1.5817900000000001E-10</c:v>
                </c:pt>
                <c:pt idx="1858">
                  <c:v>1.5819199999999999E-10</c:v>
                </c:pt>
                <c:pt idx="1859">
                  <c:v>1.58193E-10</c:v>
                </c:pt>
                <c:pt idx="1860">
                  <c:v>1.58196E-10</c:v>
                </c:pt>
                <c:pt idx="1861">
                  <c:v>1.5821599999999999E-10</c:v>
                </c:pt>
                <c:pt idx="1862">
                  <c:v>1.5821800000000001E-10</c:v>
                </c:pt>
                <c:pt idx="1863">
                  <c:v>1.5822199999999999E-10</c:v>
                </c:pt>
                <c:pt idx="1864">
                  <c:v>1.5823999999999999E-10</c:v>
                </c:pt>
                <c:pt idx="1865">
                  <c:v>1.58244E-10</c:v>
                </c:pt>
                <c:pt idx="1866">
                  <c:v>1.58254E-10</c:v>
                </c:pt>
                <c:pt idx="1867">
                  <c:v>1.58254E-10</c:v>
                </c:pt>
                <c:pt idx="1868">
                  <c:v>1.5826399999999999E-10</c:v>
                </c:pt>
                <c:pt idx="1869">
                  <c:v>1.5829499999999999E-10</c:v>
                </c:pt>
                <c:pt idx="1870">
                  <c:v>1.58305E-10</c:v>
                </c:pt>
                <c:pt idx="1871">
                  <c:v>1.58314E-10</c:v>
                </c:pt>
                <c:pt idx="1872">
                  <c:v>1.5831599999999999E-10</c:v>
                </c:pt>
                <c:pt idx="1873">
                  <c:v>1.5831599999999999E-10</c:v>
                </c:pt>
                <c:pt idx="1874">
                  <c:v>1.58317E-10</c:v>
                </c:pt>
                <c:pt idx="1875">
                  <c:v>1.5832199999999999E-10</c:v>
                </c:pt>
                <c:pt idx="1876">
                  <c:v>1.5833900000000001E-10</c:v>
                </c:pt>
                <c:pt idx="1877">
                  <c:v>1.5833999999999999E-10</c:v>
                </c:pt>
                <c:pt idx="1878">
                  <c:v>1.5834299999999999E-10</c:v>
                </c:pt>
                <c:pt idx="1879">
                  <c:v>1.5834299999999999E-10</c:v>
                </c:pt>
                <c:pt idx="1880">
                  <c:v>1.5835E-10</c:v>
                </c:pt>
                <c:pt idx="1881">
                  <c:v>1.58359E-10</c:v>
                </c:pt>
                <c:pt idx="1882">
                  <c:v>1.5837899999999999E-10</c:v>
                </c:pt>
                <c:pt idx="1883">
                  <c:v>1.5838400000000001E-10</c:v>
                </c:pt>
                <c:pt idx="1884">
                  <c:v>1.58389E-10</c:v>
                </c:pt>
                <c:pt idx="1885">
                  <c:v>1.5839099999999999E-10</c:v>
                </c:pt>
                <c:pt idx="1886">
                  <c:v>1.58407E-10</c:v>
                </c:pt>
                <c:pt idx="1887">
                  <c:v>1.58413E-10</c:v>
                </c:pt>
                <c:pt idx="1888">
                  <c:v>1.5842399999999999E-10</c:v>
                </c:pt>
                <c:pt idx="1889">
                  <c:v>1.5842600000000001E-10</c:v>
                </c:pt>
                <c:pt idx="1890">
                  <c:v>1.5842999999999999E-10</c:v>
                </c:pt>
                <c:pt idx="1891">
                  <c:v>1.5843299999999999E-10</c:v>
                </c:pt>
                <c:pt idx="1892">
                  <c:v>1.5843500000000001E-10</c:v>
                </c:pt>
                <c:pt idx="1893">
                  <c:v>1.5844E-10</c:v>
                </c:pt>
                <c:pt idx="1894">
                  <c:v>1.58443E-10</c:v>
                </c:pt>
                <c:pt idx="1895">
                  <c:v>1.58452E-10</c:v>
                </c:pt>
                <c:pt idx="1896">
                  <c:v>1.5845399999999999E-10</c:v>
                </c:pt>
                <c:pt idx="1897">
                  <c:v>1.5846599999999999E-10</c:v>
                </c:pt>
                <c:pt idx="1898">
                  <c:v>1.5847400000000001E-10</c:v>
                </c:pt>
                <c:pt idx="1899">
                  <c:v>1.5847400000000001E-10</c:v>
                </c:pt>
                <c:pt idx="1900">
                  <c:v>1.58477E-10</c:v>
                </c:pt>
                <c:pt idx="1901">
                  <c:v>1.58477E-10</c:v>
                </c:pt>
                <c:pt idx="1902">
                  <c:v>1.5848099999999999E-10</c:v>
                </c:pt>
                <c:pt idx="1903">
                  <c:v>1.58494E-10</c:v>
                </c:pt>
                <c:pt idx="1904">
                  <c:v>1.58504E-10</c:v>
                </c:pt>
                <c:pt idx="1905">
                  <c:v>1.5850500000000001E-10</c:v>
                </c:pt>
                <c:pt idx="1906">
                  <c:v>1.5850800000000001E-10</c:v>
                </c:pt>
                <c:pt idx="1907">
                  <c:v>1.5851499999999999E-10</c:v>
                </c:pt>
                <c:pt idx="1908">
                  <c:v>1.5852099999999999E-10</c:v>
                </c:pt>
                <c:pt idx="1909">
                  <c:v>1.5852399999999999E-10</c:v>
                </c:pt>
                <c:pt idx="1910">
                  <c:v>1.58525E-10</c:v>
                </c:pt>
                <c:pt idx="1911">
                  <c:v>1.5853200000000001E-10</c:v>
                </c:pt>
                <c:pt idx="1912">
                  <c:v>1.5855300000000001E-10</c:v>
                </c:pt>
                <c:pt idx="1913">
                  <c:v>1.5855600000000001E-10</c:v>
                </c:pt>
                <c:pt idx="1914">
                  <c:v>1.5857E-10</c:v>
                </c:pt>
                <c:pt idx="1915">
                  <c:v>1.5857199999999999E-10</c:v>
                </c:pt>
                <c:pt idx="1916">
                  <c:v>1.5857799999999999E-10</c:v>
                </c:pt>
                <c:pt idx="1917">
                  <c:v>1.58582E-10</c:v>
                </c:pt>
                <c:pt idx="1918">
                  <c:v>1.58585E-10</c:v>
                </c:pt>
                <c:pt idx="1919">
                  <c:v>1.58585E-10</c:v>
                </c:pt>
                <c:pt idx="1920">
                  <c:v>1.5859299999999999E-10</c:v>
                </c:pt>
                <c:pt idx="1921">
                  <c:v>1.586E-10</c:v>
                </c:pt>
                <c:pt idx="1922">
                  <c:v>1.58603E-10</c:v>
                </c:pt>
                <c:pt idx="1923">
                  <c:v>1.5860700000000001E-10</c:v>
                </c:pt>
                <c:pt idx="1924">
                  <c:v>1.5861600000000001E-10</c:v>
                </c:pt>
                <c:pt idx="1925">
                  <c:v>1.58624E-10</c:v>
                </c:pt>
                <c:pt idx="1926">
                  <c:v>1.5863400000000001E-10</c:v>
                </c:pt>
                <c:pt idx="1927">
                  <c:v>1.5863499999999999E-10</c:v>
                </c:pt>
                <c:pt idx="1928">
                  <c:v>1.58639E-10</c:v>
                </c:pt>
                <c:pt idx="1929">
                  <c:v>1.5864699999999999E-10</c:v>
                </c:pt>
                <c:pt idx="1930">
                  <c:v>1.5866700000000001E-10</c:v>
                </c:pt>
                <c:pt idx="1931">
                  <c:v>1.58672E-10</c:v>
                </c:pt>
                <c:pt idx="1932">
                  <c:v>1.58675E-10</c:v>
                </c:pt>
                <c:pt idx="1933">
                  <c:v>1.5867699999999999E-10</c:v>
                </c:pt>
                <c:pt idx="1934">
                  <c:v>1.58678E-10</c:v>
                </c:pt>
                <c:pt idx="1935">
                  <c:v>1.5867900000000001E-10</c:v>
                </c:pt>
                <c:pt idx="1936">
                  <c:v>1.5869E-10</c:v>
                </c:pt>
                <c:pt idx="1937">
                  <c:v>1.58696E-10</c:v>
                </c:pt>
                <c:pt idx="1938">
                  <c:v>1.5869799999999999E-10</c:v>
                </c:pt>
                <c:pt idx="1939">
                  <c:v>1.58709E-10</c:v>
                </c:pt>
                <c:pt idx="1940">
                  <c:v>1.58718E-10</c:v>
                </c:pt>
                <c:pt idx="1941">
                  <c:v>1.58723E-10</c:v>
                </c:pt>
                <c:pt idx="1942">
                  <c:v>1.58723E-10</c:v>
                </c:pt>
                <c:pt idx="1943">
                  <c:v>1.5872500000000001E-10</c:v>
                </c:pt>
                <c:pt idx="1944">
                  <c:v>1.58729E-10</c:v>
                </c:pt>
                <c:pt idx="1945">
                  <c:v>1.5874099999999999E-10</c:v>
                </c:pt>
                <c:pt idx="1946">
                  <c:v>1.5874300000000001E-10</c:v>
                </c:pt>
                <c:pt idx="1947">
                  <c:v>1.5874999999999999E-10</c:v>
                </c:pt>
                <c:pt idx="1948">
                  <c:v>1.5875299999999999E-10</c:v>
                </c:pt>
                <c:pt idx="1949">
                  <c:v>1.5875299999999999E-10</c:v>
                </c:pt>
                <c:pt idx="1950">
                  <c:v>1.5876199999999999E-10</c:v>
                </c:pt>
                <c:pt idx="1951">
                  <c:v>1.5876199999999999E-10</c:v>
                </c:pt>
                <c:pt idx="1952">
                  <c:v>1.5876499999999999E-10</c:v>
                </c:pt>
                <c:pt idx="1953">
                  <c:v>1.5877300000000001E-10</c:v>
                </c:pt>
                <c:pt idx="1954">
                  <c:v>1.5877399999999999E-10</c:v>
                </c:pt>
                <c:pt idx="1955">
                  <c:v>1.58775E-10</c:v>
                </c:pt>
                <c:pt idx="1956">
                  <c:v>1.58796E-10</c:v>
                </c:pt>
                <c:pt idx="1957">
                  <c:v>1.58796E-10</c:v>
                </c:pt>
                <c:pt idx="1958">
                  <c:v>1.58802E-10</c:v>
                </c:pt>
                <c:pt idx="1959">
                  <c:v>1.5880399999999999E-10</c:v>
                </c:pt>
                <c:pt idx="1960">
                  <c:v>1.5881200000000001E-10</c:v>
                </c:pt>
                <c:pt idx="1961">
                  <c:v>1.5881200000000001E-10</c:v>
                </c:pt>
                <c:pt idx="1962">
                  <c:v>1.58823E-10</c:v>
                </c:pt>
                <c:pt idx="1963">
                  <c:v>1.5882799999999999E-10</c:v>
                </c:pt>
                <c:pt idx="1964">
                  <c:v>1.5882799999999999E-10</c:v>
                </c:pt>
                <c:pt idx="1965">
                  <c:v>1.58835E-10</c:v>
                </c:pt>
                <c:pt idx="1966">
                  <c:v>1.5883699999999999E-10</c:v>
                </c:pt>
                <c:pt idx="1967">
                  <c:v>1.5885499999999999E-10</c:v>
                </c:pt>
                <c:pt idx="1968">
                  <c:v>1.5885700000000001E-10</c:v>
                </c:pt>
                <c:pt idx="1969">
                  <c:v>1.5885799999999999E-10</c:v>
                </c:pt>
                <c:pt idx="1970">
                  <c:v>1.58859E-10</c:v>
                </c:pt>
                <c:pt idx="1971">
                  <c:v>1.58865E-10</c:v>
                </c:pt>
                <c:pt idx="1972">
                  <c:v>1.5886600000000001E-10</c:v>
                </c:pt>
                <c:pt idx="1973">
                  <c:v>1.5887800000000001E-10</c:v>
                </c:pt>
                <c:pt idx="1974">
                  <c:v>1.5888400000000001E-10</c:v>
                </c:pt>
                <c:pt idx="1975">
                  <c:v>1.5888799999999999E-10</c:v>
                </c:pt>
                <c:pt idx="1976">
                  <c:v>1.58889E-10</c:v>
                </c:pt>
                <c:pt idx="1977">
                  <c:v>1.5890200000000001E-10</c:v>
                </c:pt>
                <c:pt idx="1978">
                  <c:v>1.5890599999999999E-10</c:v>
                </c:pt>
                <c:pt idx="1979">
                  <c:v>1.5890800000000001E-10</c:v>
                </c:pt>
                <c:pt idx="1980">
                  <c:v>1.5891799999999999E-10</c:v>
                </c:pt>
                <c:pt idx="1981">
                  <c:v>1.5893299999999999E-10</c:v>
                </c:pt>
                <c:pt idx="1982">
                  <c:v>1.58947E-10</c:v>
                </c:pt>
                <c:pt idx="1983">
                  <c:v>1.58959E-10</c:v>
                </c:pt>
                <c:pt idx="1984">
                  <c:v>1.5896000000000001E-10</c:v>
                </c:pt>
                <c:pt idx="1985">
                  <c:v>1.58965E-10</c:v>
                </c:pt>
                <c:pt idx="1986">
                  <c:v>1.58971E-10</c:v>
                </c:pt>
                <c:pt idx="1987">
                  <c:v>1.5897299999999999E-10</c:v>
                </c:pt>
                <c:pt idx="1988">
                  <c:v>1.58986E-10</c:v>
                </c:pt>
                <c:pt idx="1989">
                  <c:v>1.58986E-10</c:v>
                </c:pt>
                <c:pt idx="1990">
                  <c:v>1.5899099999999999E-10</c:v>
                </c:pt>
                <c:pt idx="1991">
                  <c:v>1.5901499999999999E-10</c:v>
                </c:pt>
                <c:pt idx="1992">
                  <c:v>1.5902300000000001E-10</c:v>
                </c:pt>
                <c:pt idx="1993">
                  <c:v>1.5902300000000001E-10</c:v>
                </c:pt>
                <c:pt idx="1994">
                  <c:v>1.5902999999999999E-10</c:v>
                </c:pt>
                <c:pt idx="1995">
                  <c:v>1.5903500000000001E-10</c:v>
                </c:pt>
                <c:pt idx="1996">
                  <c:v>1.5903500000000001E-10</c:v>
                </c:pt>
                <c:pt idx="1997">
                  <c:v>1.5905099999999999E-10</c:v>
                </c:pt>
                <c:pt idx="1998">
                  <c:v>1.59079E-10</c:v>
                </c:pt>
                <c:pt idx="1999">
                  <c:v>1.5908699999999999E-10</c:v>
                </c:pt>
                <c:pt idx="2000">
                  <c:v>1.5910499999999999E-10</c:v>
                </c:pt>
                <c:pt idx="2001">
                  <c:v>1.5911600000000001E-10</c:v>
                </c:pt>
                <c:pt idx="2002">
                  <c:v>1.59118E-10</c:v>
                </c:pt>
                <c:pt idx="2003">
                  <c:v>1.5912599999999999E-10</c:v>
                </c:pt>
                <c:pt idx="2004">
                  <c:v>1.5912800000000001E-10</c:v>
                </c:pt>
                <c:pt idx="2005">
                  <c:v>1.5912800000000001E-10</c:v>
                </c:pt>
                <c:pt idx="2006">
                  <c:v>1.5914099999999999E-10</c:v>
                </c:pt>
                <c:pt idx="2007">
                  <c:v>1.5914399999999999E-10</c:v>
                </c:pt>
                <c:pt idx="2008">
                  <c:v>1.5914699999999999E-10</c:v>
                </c:pt>
                <c:pt idx="2009">
                  <c:v>1.59148E-10</c:v>
                </c:pt>
                <c:pt idx="2010">
                  <c:v>1.5915500000000001E-10</c:v>
                </c:pt>
                <c:pt idx="2011">
                  <c:v>1.5915599999999999E-10</c:v>
                </c:pt>
                <c:pt idx="2012">
                  <c:v>1.5917E-10</c:v>
                </c:pt>
                <c:pt idx="2013">
                  <c:v>1.5917399999999999E-10</c:v>
                </c:pt>
                <c:pt idx="2014">
                  <c:v>1.59181E-10</c:v>
                </c:pt>
                <c:pt idx="2015">
                  <c:v>1.59182E-10</c:v>
                </c:pt>
                <c:pt idx="2016">
                  <c:v>1.59194E-10</c:v>
                </c:pt>
                <c:pt idx="2017">
                  <c:v>1.59194E-10</c:v>
                </c:pt>
                <c:pt idx="2018">
                  <c:v>1.5920100000000001E-10</c:v>
                </c:pt>
                <c:pt idx="2019">
                  <c:v>1.59203E-10</c:v>
                </c:pt>
                <c:pt idx="2020">
                  <c:v>1.59209E-10</c:v>
                </c:pt>
                <c:pt idx="2021">
                  <c:v>1.5921999999999999E-10</c:v>
                </c:pt>
                <c:pt idx="2022">
                  <c:v>1.5922500000000001E-10</c:v>
                </c:pt>
                <c:pt idx="2023">
                  <c:v>1.5922800000000001E-10</c:v>
                </c:pt>
                <c:pt idx="2024">
                  <c:v>1.5923700000000001E-10</c:v>
                </c:pt>
                <c:pt idx="2025">
                  <c:v>1.59239E-10</c:v>
                </c:pt>
                <c:pt idx="2026">
                  <c:v>1.59239E-10</c:v>
                </c:pt>
                <c:pt idx="2027">
                  <c:v>1.59263E-10</c:v>
                </c:pt>
                <c:pt idx="2028">
                  <c:v>1.5926400000000001E-10</c:v>
                </c:pt>
                <c:pt idx="2029">
                  <c:v>1.5927000000000001E-10</c:v>
                </c:pt>
                <c:pt idx="2030">
                  <c:v>1.59272E-10</c:v>
                </c:pt>
                <c:pt idx="2031">
                  <c:v>1.5927600000000001E-10</c:v>
                </c:pt>
                <c:pt idx="2032">
                  <c:v>1.5927999999999999E-10</c:v>
                </c:pt>
                <c:pt idx="2033">
                  <c:v>1.5929199999999999E-10</c:v>
                </c:pt>
                <c:pt idx="2034">
                  <c:v>1.59296E-10</c:v>
                </c:pt>
                <c:pt idx="2035">
                  <c:v>1.59305E-10</c:v>
                </c:pt>
                <c:pt idx="2036">
                  <c:v>1.5931500000000001E-10</c:v>
                </c:pt>
                <c:pt idx="2037">
                  <c:v>1.59323E-10</c:v>
                </c:pt>
                <c:pt idx="2038">
                  <c:v>1.59329E-10</c:v>
                </c:pt>
                <c:pt idx="2039">
                  <c:v>1.59329E-10</c:v>
                </c:pt>
                <c:pt idx="2040">
                  <c:v>1.5933399999999999E-10</c:v>
                </c:pt>
                <c:pt idx="2041">
                  <c:v>1.5934800000000001E-10</c:v>
                </c:pt>
                <c:pt idx="2042">
                  <c:v>1.5935100000000001E-10</c:v>
                </c:pt>
                <c:pt idx="2043">
                  <c:v>1.5935700000000001E-10</c:v>
                </c:pt>
                <c:pt idx="2044">
                  <c:v>1.5935799999999999E-10</c:v>
                </c:pt>
                <c:pt idx="2045">
                  <c:v>1.59359E-10</c:v>
                </c:pt>
                <c:pt idx="2046">
                  <c:v>1.5936699999999999E-10</c:v>
                </c:pt>
                <c:pt idx="2047">
                  <c:v>1.5937500000000001E-10</c:v>
                </c:pt>
                <c:pt idx="2048">
                  <c:v>1.5938199999999999E-10</c:v>
                </c:pt>
                <c:pt idx="2049">
                  <c:v>1.59383E-10</c:v>
                </c:pt>
                <c:pt idx="2050">
                  <c:v>1.59392E-10</c:v>
                </c:pt>
                <c:pt idx="2051">
                  <c:v>1.59402E-10</c:v>
                </c:pt>
                <c:pt idx="2052">
                  <c:v>1.59402E-10</c:v>
                </c:pt>
                <c:pt idx="2053">
                  <c:v>1.5940299999999999E-10</c:v>
                </c:pt>
                <c:pt idx="2054">
                  <c:v>1.59414E-10</c:v>
                </c:pt>
                <c:pt idx="2055">
                  <c:v>1.5943099999999999E-10</c:v>
                </c:pt>
                <c:pt idx="2056">
                  <c:v>1.59441E-10</c:v>
                </c:pt>
                <c:pt idx="2057">
                  <c:v>1.59441E-10</c:v>
                </c:pt>
                <c:pt idx="2058">
                  <c:v>1.5945100000000001E-10</c:v>
                </c:pt>
                <c:pt idx="2059">
                  <c:v>1.5945100000000001E-10</c:v>
                </c:pt>
                <c:pt idx="2060">
                  <c:v>1.59453E-10</c:v>
                </c:pt>
                <c:pt idx="2061">
                  <c:v>1.5946300000000001E-10</c:v>
                </c:pt>
                <c:pt idx="2062">
                  <c:v>1.5946399999999999E-10</c:v>
                </c:pt>
                <c:pt idx="2063">
                  <c:v>1.5946699999999999E-10</c:v>
                </c:pt>
                <c:pt idx="2064">
                  <c:v>1.5946900000000001E-10</c:v>
                </c:pt>
                <c:pt idx="2065">
                  <c:v>1.59474E-10</c:v>
                </c:pt>
                <c:pt idx="2066">
                  <c:v>1.5948400000000001E-10</c:v>
                </c:pt>
                <c:pt idx="2067">
                  <c:v>1.5948799999999999E-10</c:v>
                </c:pt>
                <c:pt idx="2068">
                  <c:v>1.5949000000000001E-10</c:v>
                </c:pt>
                <c:pt idx="2069">
                  <c:v>1.5949699999999999E-10</c:v>
                </c:pt>
                <c:pt idx="2070">
                  <c:v>1.59501E-10</c:v>
                </c:pt>
                <c:pt idx="2071">
                  <c:v>1.5950200000000001E-10</c:v>
                </c:pt>
                <c:pt idx="2072">
                  <c:v>1.5950299999999999E-10</c:v>
                </c:pt>
                <c:pt idx="2073">
                  <c:v>1.5950500000000001E-10</c:v>
                </c:pt>
                <c:pt idx="2074">
                  <c:v>1.5950500000000001E-10</c:v>
                </c:pt>
                <c:pt idx="2075">
                  <c:v>1.5951700000000001E-10</c:v>
                </c:pt>
                <c:pt idx="2076">
                  <c:v>1.5952999999999999E-10</c:v>
                </c:pt>
                <c:pt idx="2077">
                  <c:v>1.5954100000000001E-10</c:v>
                </c:pt>
                <c:pt idx="2078">
                  <c:v>1.59543E-10</c:v>
                </c:pt>
                <c:pt idx="2079">
                  <c:v>1.5955000000000001E-10</c:v>
                </c:pt>
                <c:pt idx="2080">
                  <c:v>1.59558E-10</c:v>
                </c:pt>
                <c:pt idx="2081">
                  <c:v>1.59558E-10</c:v>
                </c:pt>
                <c:pt idx="2082">
                  <c:v>1.5956899999999999E-10</c:v>
                </c:pt>
                <c:pt idx="2083">
                  <c:v>1.59573E-10</c:v>
                </c:pt>
                <c:pt idx="2084">
                  <c:v>1.59573E-10</c:v>
                </c:pt>
                <c:pt idx="2085">
                  <c:v>1.5958699999999999E-10</c:v>
                </c:pt>
                <c:pt idx="2086">
                  <c:v>1.5958999999999999E-10</c:v>
                </c:pt>
                <c:pt idx="2087">
                  <c:v>1.59603E-10</c:v>
                </c:pt>
                <c:pt idx="2088">
                  <c:v>1.59616E-10</c:v>
                </c:pt>
                <c:pt idx="2089">
                  <c:v>1.59616E-10</c:v>
                </c:pt>
                <c:pt idx="2090">
                  <c:v>1.5961699999999999E-10</c:v>
                </c:pt>
                <c:pt idx="2091">
                  <c:v>1.59631E-10</c:v>
                </c:pt>
                <c:pt idx="2092">
                  <c:v>1.5963200000000001E-10</c:v>
                </c:pt>
                <c:pt idx="2093">
                  <c:v>1.59636E-10</c:v>
                </c:pt>
                <c:pt idx="2094">
                  <c:v>1.5963800000000001E-10</c:v>
                </c:pt>
                <c:pt idx="2095">
                  <c:v>1.59642E-10</c:v>
                </c:pt>
                <c:pt idx="2096">
                  <c:v>1.5965300000000001E-10</c:v>
                </c:pt>
                <c:pt idx="2097">
                  <c:v>1.59655E-10</c:v>
                </c:pt>
                <c:pt idx="2098">
                  <c:v>1.5965600000000001E-10</c:v>
                </c:pt>
                <c:pt idx="2099">
                  <c:v>1.5965699999999999E-10</c:v>
                </c:pt>
                <c:pt idx="2100">
                  <c:v>1.5966899999999999E-10</c:v>
                </c:pt>
                <c:pt idx="2101">
                  <c:v>1.5967E-10</c:v>
                </c:pt>
                <c:pt idx="2102">
                  <c:v>1.5967499999999999E-10</c:v>
                </c:pt>
                <c:pt idx="2103">
                  <c:v>1.5968900000000001E-10</c:v>
                </c:pt>
                <c:pt idx="2104">
                  <c:v>1.5969599999999999E-10</c:v>
                </c:pt>
                <c:pt idx="2105">
                  <c:v>1.59706E-10</c:v>
                </c:pt>
                <c:pt idx="2106">
                  <c:v>1.59706E-10</c:v>
                </c:pt>
                <c:pt idx="2107">
                  <c:v>1.5971099999999999E-10</c:v>
                </c:pt>
                <c:pt idx="2108">
                  <c:v>1.5971900000000001E-10</c:v>
                </c:pt>
                <c:pt idx="2109">
                  <c:v>1.5972200000000001E-10</c:v>
                </c:pt>
                <c:pt idx="2110">
                  <c:v>1.59727E-10</c:v>
                </c:pt>
                <c:pt idx="2111">
                  <c:v>1.5973199999999999E-10</c:v>
                </c:pt>
                <c:pt idx="2112">
                  <c:v>1.5973400000000001E-10</c:v>
                </c:pt>
                <c:pt idx="2113">
                  <c:v>1.5974900000000001E-10</c:v>
                </c:pt>
                <c:pt idx="2114">
                  <c:v>1.5975599999999999E-10</c:v>
                </c:pt>
                <c:pt idx="2115">
                  <c:v>1.59757E-10</c:v>
                </c:pt>
                <c:pt idx="2116">
                  <c:v>1.5975899999999999E-10</c:v>
                </c:pt>
                <c:pt idx="2117">
                  <c:v>1.5976E-10</c:v>
                </c:pt>
                <c:pt idx="2118">
                  <c:v>1.5976799999999999E-10</c:v>
                </c:pt>
                <c:pt idx="2119">
                  <c:v>1.59775E-10</c:v>
                </c:pt>
                <c:pt idx="2120">
                  <c:v>1.59775E-10</c:v>
                </c:pt>
                <c:pt idx="2121">
                  <c:v>1.5977699999999999E-10</c:v>
                </c:pt>
                <c:pt idx="2122">
                  <c:v>1.5977900000000001E-10</c:v>
                </c:pt>
                <c:pt idx="2123">
                  <c:v>1.5979E-10</c:v>
                </c:pt>
                <c:pt idx="2124">
                  <c:v>1.59793E-10</c:v>
                </c:pt>
                <c:pt idx="2125">
                  <c:v>1.5980099999999999E-10</c:v>
                </c:pt>
                <c:pt idx="2126">
                  <c:v>1.5980600000000001E-10</c:v>
                </c:pt>
                <c:pt idx="2127">
                  <c:v>1.5981899999999999E-10</c:v>
                </c:pt>
                <c:pt idx="2128">
                  <c:v>1.5982499999999999E-10</c:v>
                </c:pt>
                <c:pt idx="2129">
                  <c:v>1.59835E-10</c:v>
                </c:pt>
                <c:pt idx="2130">
                  <c:v>1.5983600000000001E-10</c:v>
                </c:pt>
                <c:pt idx="2131">
                  <c:v>1.59842E-10</c:v>
                </c:pt>
                <c:pt idx="2132">
                  <c:v>1.59845E-10</c:v>
                </c:pt>
                <c:pt idx="2133">
                  <c:v>1.59847E-10</c:v>
                </c:pt>
                <c:pt idx="2134">
                  <c:v>1.5985E-10</c:v>
                </c:pt>
                <c:pt idx="2135">
                  <c:v>1.5988500000000001E-10</c:v>
                </c:pt>
                <c:pt idx="2136">
                  <c:v>1.5989E-10</c:v>
                </c:pt>
                <c:pt idx="2137">
                  <c:v>1.59899E-10</c:v>
                </c:pt>
                <c:pt idx="2138">
                  <c:v>1.5990099999999999E-10</c:v>
                </c:pt>
                <c:pt idx="2139">
                  <c:v>1.5991899999999999E-10</c:v>
                </c:pt>
                <c:pt idx="2140">
                  <c:v>1.5992400000000001E-10</c:v>
                </c:pt>
                <c:pt idx="2141">
                  <c:v>1.5992799999999999E-10</c:v>
                </c:pt>
                <c:pt idx="2142">
                  <c:v>1.5993099999999999E-10</c:v>
                </c:pt>
                <c:pt idx="2143">
                  <c:v>1.5993600000000001E-10</c:v>
                </c:pt>
                <c:pt idx="2144">
                  <c:v>1.5993999999999999E-10</c:v>
                </c:pt>
                <c:pt idx="2145">
                  <c:v>1.59941E-10</c:v>
                </c:pt>
                <c:pt idx="2146">
                  <c:v>1.5994200000000001E-10</c:v>
                </c:pt>
                <c:pt idx="2147">
                  <c:v>1.5995E-10</c:v>
                </c:pt>
                <c:pt idx="2148">
                  <c:v>1.59962E-10</c:v>
                </c:pt>
                <c:pt idx="2149">
                  <c:v>1.5996600000000001E-10</c:v>
                </c:pt>
                <c:pt idx="2150">
                  <c:v>1.59974E-10</c:v>
                </c:pt>
                <c:pt idx="2151">
                  <c:v>1.5998E-10</c:v>
                </c:pt>
                <c:pt idx="2152">
                  <c:v>1.5999000000000001E-10</c:v>
                </c:pt>
                <c:pt idx="2153">
                  <c:v>1.5999300000000001E-10</c:v>
                </c:pt>
                <c:pt idx="2154">
                  <c:v>1.5999300000000001E-10</c:v>
                </c:pt>
                <c:pt idx="2155">
                  <c:v>1.5999999999999999E-10</c:v>
                </c:pt>
                <c:pt idx="2156">
                  <c:v>1.60007E-10</c:v>
                </c:pt>
                <c:pt idx="2157">
                  <c:v>1.6000899999999999E-10</c:v>
                </c:pt>
                <c:pt idx="2158">
                  <c:v>1.6001400000000001E-10</c:v>
                </c:pt>
                <c:pt idx="2159">
                  <c:v>1.6002300000000001E-10</c:v>
                </c:pt>
                <c:pt idx="2160">
                  <c:v>1.60025E-10</c:v>
                </c:pt>
                <c:pt idx="2161">
                  <c:v>1.6002900000000001E-10</c:v>
                </c:pt>
                <c:pt idx="2162">
                  <c:v>1.6004199999999999E-10</c:v>
                </c:pt>
                <c:pt idx="2163">
                  <c:v>1.6006500000000001E-10</c:v>
                </c:pt>
                <c:pt idx="2164">
                  <c:v>1.60071E-10</c:v>
                </c:pt>
                <c:pt idx="2165">
                  <c:v>1.60077E-10</c:v>
                </c:pt>
                <c:pt idx="2166">
                  <c:v>1.60079E-10</c:v>
                </c:pt>
                <c:pt idx="2167">
                  <c:v>1.6008099999999999E-10</c:v>
                </c:pt>
                <c:pt idx="2168">
                  <c:v>1.60089E-10</c:v>
                </c:pt>
                <c:pt idx="2169">
                  <c:v>1.6009300000000001E-10</c:v>
                </c:pt>
                <c:pt idx="2170">
                  <c:v>1.60094E-10</c:v>
                </c:pt>
                <c:pt idx="2171">
                  <c:v>1.6010800000000001E-10</c:v>
                </c:pt>
                <c:pt idx="2172">
                  <c:v>1.6011400000000001E-10</c:v>
                </c:pt>
                <c:pt idx="2173">
                  <c:v>1.60122E-10</c:v>
                </c:pt>
                <c:pt idx="2174">
                  <c:v>1.6012399999999999E-10</c:v>
                </c:pt>
                <c:pt idx="2175">
                  <c:v>1.60134E-10</c:v>
                </c:pt>
                <c:pt idx="2176">
                  <c:v>1.6013899999999999E-10</c:v>
                </c:pt>
                <c:pt idx="2177">
                  <c:v>1.6014199999999999E-10</c:v>
                </c:pt>
                <c:pt idx="2178">
                  <c:v>1.60143E-10</c:v>
                </c:pt>
                <c:pt idx="2179">
                  <c:v>1.6015000000000001E-10</c:v>
                </c:pt>
                <c:pt idx="2180">
                  <c:v>1.6015099999999999E-10</c:v>
                </c:pt>
                <c:pt idx="2181">
                  <c:v>1.6015399999999999E-10</c:v>
                </c:pt>
                <c:pt idx="2182">
                  <c:v>1.6015699999999999E-10</c:v>
                </c:pt>
                <c:pt idx="2183">
                  <c:v>1.60167E-10</c:v>
                </c:pt>
                <c:pt idx="2184">
                  <c:v>1.60173E-10</c:v>
                </c:pt>
                <c:pt idx="2185">
                  <c:v>1.60179E-10</c:v>
                </c:pt>
                <c:pt idx="2186">
                  <c:v>1.6018300000000001E-10</c:v>
                </c:pt>
                <c:pt idx="2187">
                  <c:v>1.6018399999999999E-10</c:v>
                </c:pt>
                <c:pt idx="2188">
                  <c:v>1.60191E-10</c:v>
                </c:pt>
                <c:pt idx="2189">
                  <c:v>1.60197E-10</c:v>
                </c:pt>
                <c:pt idx="2190">
                  <c:v>1.60203E-10</c:v>
                </c:pt>
                <c:pt idx="2191">
                  <c:v>1.6020499999999999E-10</c:v>
                </c:pt>
                <c:pt idx="2192">
                  <c:v>1.6021699999999999E-10</c:v>
                </c:pt>
                <c:pt idx="2193">
                  <c:v>1.60224E-10</c:v>
                </c:pt>
                <c:pt idx="2194">
                  <c:v>1.6023199999999999E-10</c:v>
                </c:pt>
                <c:pt idx="2195">
                  <c:v>1.6025899999999999E-10</c:v>
                </c:pt>
                <c:pt idx="2196">
                  <c:v>1.6027099999999999E-10</c:v>
                </c:pt>
                <c:pt idx="2197">
                  <c:v>1.6027099999999999E-10</c:v>
                </c:pt>
                <c:pt idx="2198">
                  <c:v>1.6027699999999999E-10</c:v>
                </c:pt>
                <c:pt idx="2199">
                  <c:v>1.6027900000000001E-10</c:v>
                </c:pt>
                <c:pt idx="2200">
                  <c:v>1.60284E-10</c:v>
                </c:pt>
                <c:pt idx="2201">
                  <c:v>1.60284E-10</c:v>
                </c:pt>
                <c:pt idx="2202">
                  <c:v>1.6028500000000001E-10</c:v>
                </c:pt>
                <c:pt idx="2203">
                  <c:v>1.6029199999999999E-10</c:v>
                </c:pt>
                <c:pt idx="2204">
                  <c:v>1.60296E-10</c:v>
                </c:pt>
                <c:pt idx="2205">
                  <c:v>1.60302E-10</c:v>
                </c:pt>
                <c:pt idx="2206">
                  <c:v>1.60309E-10</c:v>
                </c:pt>
                <c:pt idx="2207">
                  <c:v>1.60311E-10</c:v>
                </c:pt>
                <c:pt idx="2208">
                  <c:v>1.60312E-10</c:v>
                </c:pt>
                <c:pt idx="2209">
                  <c:v>1.60333E-10</c:v>
                </c:pt>
                <c:pt idx="2210">
                  <c:v>1.6033499999999999E-10</c:v>
                </c:pt>
                <c:pt idx="2211">
                  <c:v>1.6033700000000001E-10</c:v>
                </c:pt>
                <c:pt idx="2212">
                  <c:v>1.6033799999999999E-10</c:v>
                </c:pt>
                <c:pt idx="2213">
                  <c:v>1.6034600000000001E-10</c:v>
                </c:pt>
                <c:pt idx="2214">
                  <c:v>1.6036E-10</c:v>
                </c:pt>
                <c:pt idx="2215">
                  <c:v>1.6036400000000001E-10</c:v>
                </c:pt>
                <c:pt idx="2216">
                  <c:v>1.60366E-10</c:v>
                </c:pt>
                <c:pt idx="2217">
                  <c:v>1.6037300000000001E-10</c:v>
                </c:pt>
                <c:pt idx="2218">
                  <c:v>1.6038800000000001E-10</c:v>
                </c:pt>
                <c:pt idx="2219">
                  <c:v>1.6039700000000001E-10</c:v>
                </c:pt>
                <c:pt idx="2220">
                  <c:v>1.6040600000000001E-10</c:v>
                </c:pt>
                <c:pt idx="2221">
                  <c:v>1.6040600000000001E-10</c:v>
                </c:pt>
                <c:pt idx="2222">
                  <c:v>1.6040699999999999E-10</c:v>
                </c:pt>
                <c:pt idx="2223">
                  <c:v>1.60411E-10</c:v>
                </c:pt>
                <c:pt idx="2224">
                  <c:v>1.60426E-10</c:v>
                </c:pt>
                <c:pt idx="2225">
                  <c:v>1.60429E-10</c:v>
                </c:pt>
                <c:pt idx="2226">
                  <c:v>1.6043000000000001E-10</c:v>
                </c:pt>
                <c:pt idx="2227">
                  <c:v>1.6043999999999999E-10</c:v>
                </c:pt>
                <c:pt idx="2228">
                  <c:v>1.6044200000000001E-10</c:v>
                </c:pt>
                <c:pt idx="2229">
                  <c:v>1.6044299999999999E-10</c:v>
                </c:pt>
                <c:pt idx="2230">
                  <c:v>1.6045499999999999E-10</c:v>
                </c:pt>
                <c:pt idx="2231">
                  <c:v>1.60465E-10</c:v>
                </c:pt>
                <c:pt idx="2232">
                  <c:v>1.6046600000000001E-10</c:v>
                </c:pt>
                <c:pt idx="2233">
                  <c:v>1.60477E-10</c:v>
                </c:pt>
                <c:pt idx="2234">
                  <c:v>1.6048199999999999E-10</c:v>
                </c:pt>
                <c:pt idx="2235">
                  <c:v>1.60492E-10</c:v>
                </c:pt>
                <c:pt idx="2236">
                  <c:v>1.60504E-10</c:v>
                </c:pt>
                <c:pt idx="2237">
                  <c:v>1.6050500000000001E-10</c:v>
                </c:pt>
                <c:pt idx="2238">
                  <c:v>1.60507E-10</c:v>
                </c:pt>
                <c:pt idx="2239">
                  <c:v>1.60522E-10</c:v>
                </c:pt>
                <c:pt idx="2240">
                  <c:v>1.6052699999999999E-10</c:v>
                </c:pt>
                <c:pt idx="2241">
                  <c:v>1.6052999999999999E-10</c:v>
                </c:pt>
                <c:pt idx="2242">
                  <c:v>1.6052999999999999E-10</c:v>
                </c:pt>
                <c:pt idx="2243">
                  <c:v>1.60534E-10</c:v>
                </c:pt>
                <c:pt idx="2244">
                  <c:v>1.60534E-10</c:v>
                </c:pt>
                <c:pt idx="2245">
                  <c:v>1.60537E-10</c:v>
                </c:pt>
                <c:pt idx="2246">
                  <c:v>1.60544E-10</c:v>
                </c:pt>
                <c:pt idx="2247">
                  <c:v>1.60556E-10</c:v>
                </c:pt>
                <c:pt idx="2248">
                  <c:v>1.60559E-10</c:v>
                </c:pt>
                <c:pt idx="2249">
                  <c:v>1.60562E-10</c:v>
                </c:pt>
                <c:pt idx="2250">
                  <c:v>1.6056300000000001E-10</c:v>
                </c:pt>
                <c:pt idx="2251">
                  <c:v>1.6056600000000001E-10</c:v>
                </c:pt>
                <c:pt idx="2252">
                  <c:v>1.6058100000000001E-10</c:v>
                </c:pt>
                <c:pt idx="2253">
                  <c:v>1.6058799999999999E-10</c:v>
                </c:pt>
                <c:pt idx="2254">
                  <c:v>1.6059300000000001E-10</c:v>
                </c:pt>
                <c:pt idx="2255">
                  <c:v>1.6059900000000001E-10</c:v>
                </c:pt>
                <c:pt idx="2256">
                  <c:v>1.6060500000000001E-10</c:v>
                </c:pt>
                <c:pt idx="2257">
                  <c:v>1.6061100000000001E-10</c:v>
                </c:pt>
                <c:pt idx="2258">
                  <c:v>1.6061100000000001E-10</c:v>
                </c:pt>
                <c:pt idx="2259">
                  <c:v>1.60631E-10</c:v>
                </c:pt>
                <c:pt idx="2260">
                  <c:v>1.60634E-10</c:v>
                </c:pt>
                <c:pt idx="2261">
                  <c:v>1.6063899999999999E-10</c:v>
                </c:pt>
                <c:pt idx="2262">
                  <c:v>1.60649E-10</c:v>
                </c:pt>
                <c:pt idx="2263">
                  <c:v>1.6065399999999999E-10</c:v>
                </c:pt>
                <c:pt idx="2264">
                  <c:v>1.60658E-10</c:v>
                </c:pt>
                <c:pt idx="2265">
                  <c:v>1.6065999999999999E-10</c:v>
                </c:pt>
                <c:pt idx="2266">
                  <c:v>1.6066299999999999E-10</c:v>
                </c:pt>
                <c:pt idx="2267">
                  <c:v>1.60664E-10</c:v>
                </c:pt>
                <c:pt idx="2268">
                  <c:v>1.6066500000000001E-10</c:v>
                </c:pt>
                <c:pt idx="2269">
                  <c:v>1.6066899999999999E-10</c:v>
                </c:pt>
                <c:pt idx="2270">
                  <c:v>1.6067E-10</c:v>
                </c:pt>
                <c:pt idx="2271">
                  <c:v>1.6067199999999999E-10</c:v>
                </c:pt>
                <c:pt idx="2272">
                  <c:v>1.6067499999999999E-10</c:v>
                </c:pt>
                <c:pt idx="2273">
                  <c:v>1.6067700000000001E-10</c:v>
                </c:pt>
                <c:pt idx="2274">
                  <c:v>1.6069200000000001E-10</c:v>
                </c:pt>
                <c:pt idx="2275">
                  <c:v>1.60718E-10</c:v>
                </c:pt>
                <c:pt idx="2276">
                  <c:v>1.6072500000000001E-10</c:v>
                </c:pt>
                <c:pt idx="2277">
                  <c:v>1.6073100000000001E-10</c:v>
                </c:pt>
                <c:pt idx="2278">
                  <c:v>1.6073400000000001E-10</c:v>
                </c:pt>
                <c:pt idx="2279">
                  <c:v>1.60739E-10</c:v>
                </c:pt>
                <c:pt idx="2280">
                  <c:v>1.6074000000000001E-10</c:v>
                </c:pt>
                <c:pt idx="2281">
                  <c:v>1.6074399999999999E-10</c:v>
                </c:pt>
                <c:pt idx="2282">
                  <c:v>1.6074699999999999E-10</c:v>
                </c:pt>
                <c:pt idx="2283">
                  <c:v>1.60748E-10</c:v>
                </c:pt>
                <c:pt idx="2284">
                  <c:v>1.6074900000000001E-10</c:v>
                </c:pt>
                <c:pt idx="2285">
                  <c:v>1.6074900000000001E-10</c:v>
                </c:pt>
                <c:pt idx="2286">
                  <c:v>1.60755E-10</c:v>
                </c:pt>
                <c:pt idx="2287">
                  <c:v>1.60757E-10</c:v>
                </c:pt>
                <c:pt idx="2288">
                  <c:v>1.60767E-10</c:v>
                </c:pt>
                <c:pt idx="2289">
                  <c:v>1.60767E-10</c:v>
                </c:pt>
                <c:pt idx="2290">
                  <c:v>1.60769E-10</c:v>
                </c:pt>
                <c:pt idx="2291">
                  <c:v>1.60776E-10</c:v>
                </c:pt>
                <c:pt idx="2292">
                  <c:v>1.6077700000000001E-10</c:v>
                </c:pt>
                <c:pt idx="2293">
                  <c:v>1.6078300000000001E-10</c:v>
                </c:pt>
                <c:pt idx="2294">
                  <c:v>1.6081600000000001E-10</c:v>
                </c:pt>
                <c:pt idx="2295">
                  <c:v>1.6081600000000001E-10</c:v>
                </c:pt>
                <c:pt idx="2296">
                  <c:v>1.6081699999999999E-10</c:v>
                </c:pt>
                <c:pt idx="2297">
                  <c:v>1.6081699999999999E-10</c:v>
                </c:pt>
                <c:pt idx="2298">
                  <c:v>1.6082200000000001E-10</c:v>
                </c:pt>
                <c:pt idx="2299">
                  <c:v>1.6082500000000001E-10</c:v>
                </c:pt>
                <c:pt idx="2300">
                  <c:v>1.6083499999999999E-10</c:v>
                </c:pt>
                <c:pt idx="2301">
                  <c:v>1.6083799999999999E-10</c:v>
                </c:pt>
                <c:pt idx="2302">
                  <c:v>1.60845E-10</c:v>
                </c:pt>
                <c:pt idx="2303">
                  <c:v>1.60857E-10</c:v>
                </c:pt>
                <c:pt idx="2304">
                  <c:v>1.6086E-10</c:v>
                </c:pt>
                <c:pt idx="2305">
                  <c:v>1.6086799999999999E-10</c:v>
                </c:pt>
                <c:pt idx="2306">
                  <c:v>1.6087099999999999E-10</c:v>
                </c:pt>
                <c:pt idx="2307">
                  <c:v>1.60875E-10</c:v>
                </c:pt>
                <c:pt idx="2308">
                  <c:v>1.6087999999999999E-10</c:v>
                </c:pt>
                <c:pt idx="2309">
                  <c:v>1.6089799999999999E-10</c:v>
                </c:pt>
                <c:pt idx="2310">
                  <c:v>1.60911E-10</c:v>
                </c:pt>
                <c:pt idx="2311">
                  <c:v>1.6093399999999999E-10</c:v>
                </c:pt>
                <c:pt idx="2312">
                  <c:v>1.6094599999999999E-10</c:v>
                </c:pt>
                <c:pt idx="2313">
                  <c:v>1.60947E-10</c:v>
                </c:pt>
                <c:pt idx="2314">
                  <c:v>1.6096399999999999E-10</c:v>
                </c:pt>
                <c:pt idx="2315">
                  <c:v>1.60974E-10</c:v>
                </c:pt>
                <c:pt idx="2316">
                  <c:v>1.6097500000000001E-10</c:v>
                </c:pt>
                <c:pt idx="2317">
                  <c:v>1.60978E-10</c:v>
                </c:pt>
                <c:pt idx="2318">
                  <c:v>1.6098E-10</c:v>
                </c:pt>
                <c:pt idx="2319">
                  <c:v>1.60987E-10</c:v>
                </c:pt>
                <c:pt idx="2320">
                  <c:v>1.60989E-10</c:v>
                </c:pt>
                <c:pt idx="2321">
                  <c:v>1.6099E-10</c:v>
                </c:pt>
                <c:pt idx="2322">
                  <c:v>1.6100600000000001E-10</c:v>
                </c:pt>
                <c:pt idx="2323">
                  <c:v>1.6100600000000001E-10</c:v>
                </c:pt>
                <c:pt idx="2324">
                  <c:v>1.6101E-10</c:v>
                </c:pt>
                <c:pt idx="2325">
                  <c:v>1.61011E-10</c:v>
                </c:pt>
                <c:pt idx="2326">
                  <c:v>1.61014E-10</c:v>
                </c:pt>
                <c:pt idx="2327">
                  <c:v>1.6102700000000001E-10</c:v>
                </c:pt>
                <c:pt idx="2328">
                  <c:v>1.6103000000000001E-10</c:v>
                </c:pt>
                <c:pt idx="2329">
                  <c:v>1.61032E-10</c:v>
                </c:pt>
                <c:pt idx="2330">
                  <c:v>1.6103300000000001E-10</c:v>
                </c:pt>
                <c:pt idx="2331">
                  <c:v>1.6103900000000001E-10</c:v>
                </c:pt>
                <c:pt idx="2332">
                  <c:v>1.61059E-10</c:v>
                </c:pt>
                <c:pt idx="2333">
                  <c:v>1.6106399999999999E-10</c:v>
                </c:pt>
                <c:pt idx="2334">
                  <c:v>1.6106999999999999E-10</c:v>
                </c:pt>
                <c:pt idx="2335">
                  <c:v>1.6106999999999999E-10</c:v>
                </c:pt>
                <c:pt idx="2336">
                  <c:v>1.6107299999999999E-10</c:v>
                </c:pt>
                <c:pt idx="2337">
                  <c:v>1.6107899999999999E-10</c:v>
                </c:pt>
                <c:pt idx="2338">
                  <c:v>1.6108100000000001E-10</c:v>
                </c:pt>
                <c:pt idx="2339">
                  <c:v>1.6108499999999999E-10</c:v>
                </c:pt>
                <c:pt idx="2340">
                  <c:v>1.6109300000000001E-10</c:v>
                </c:pt>
                <c:pt idx="2341">
                  <c:v>1.61098E-10</c:v>
                </c:pt>
                <c:pt idx="2342">
                  <c:v>1.6109999999999999E-10</c:v>
                </c:pt>
                <c:pt idx="2343">
                  <c:v>1.6109999999999999E-10</c:v>
                </c:pt>
                <c:pt idx="2344">
                  <c:v>1.6110200000000001E-10</c:v>
                </c:pt>
                <c:pt idx="2345">
                  <c:v>1.61116E-10</c:v>
                </c:pt>
                <c:pt idx="2346">
                  <c:v>1.6112699999999999E-10</c:v>
                </c:pt>
                <c:pt idx="2347">
                  <c:v>1.6113200000000001E-10</c:v>
                </c:pt>
                <c:pt idx="2348">
                  <c:v>1.6113800000000001E-10</c:v>
                </c:pt>
                <c:pt idx="2349">
                  <c:v>1.6114E-10</c:v>
                </c:pt>
                <c:pt idx="2350">
                  <c:v>1.6114400000000001E-10</c:v>
                </c:pt>
                <c:pt idx="2351">
                  <c:v>1.6115099999999999E-10</c:v>
                </c:pt>
                <c:pt idx="2352">
                  <c:v>1.6115099999999999E-10</c:v>
                </c:pt>
                <c:pt idx="2353">
                  <c:v>1.61158E-10</c:v>
                </c:pt>
                <c:pt idx="2354">
                  <c:v>1.6117100000000001E-10</c:v>
                </c:pt>
                <c:pt idx="2355">
                  <c:v>1.61173E-10</c:v>
                </c:pt>
                <c:pt idx="2356">
                  <c:v>1.6117700000000001E-10</c:v>
                </c:pt>
                <c:pt idx="2357">
                  <c:v>1.6118000000000001E-10</c:v>
                </c:pt>
                <c:pt idx="2358">
                  <c:v>1.6118099999999999E-10</c:v>
                </c:pt>
                <c:pt idx="2359">
                  <c:v>1.6118600000000001E-10</c:v>
                </c:pt>
                <c:pt idx="2360">
                  <c:v>1.6118699999999999E-10</c:v>
                </c:pt>
                <c:pt idx="2361">
                  <c:v>1.6118999999999999E-10</c:v>
                </c:pt>
                <c:pt idx="2362">
                  <c:v>1.61191E-10</c:v>
                </c:pt>
                <c:pt idx="2363">
                  <c:v>1.61216E-10</c:v>
                </c:pt>
                <c:pt idx="2364">
                  <c:v>1.6121699999999999E-10</c:v>
                </c:pt>
                <c:pt idx="2365">
                  <c:v>1.6122900000000001E-10</c:v>
                </c:pt>
                <c:pt idx="2366">
                  <c:v>1.61236E-10</c:v>
                </c:pt>
                <c:pt idx="2367">
                  <c:v>1.6124E-10</c:v>
                </c:pt>
                <c:pt idx="2368">
                  <c:v>1.61246E-10</c:v>
                </c:pt>
                <c:pt idx="2369">
                  <c:v>1.6124700000000001E-10</c:v>
                </c:pt>
                <c:pt idx="2370">
                  <c:v>1.6125600000000001E-10</c:v>
                </c:pt>
                <c:pt idx="2371">
                  <c:v>1.61258E-10</c:v>
                </c:pt>
                <c:pt idx="2372">
                  <c:v>1.61261E-10</c:v>
                </c:pt>
                <c:pt idx="2373">
                  <c:v>1.61273E-10</c:v>
                </c:pt>
                <c:pt idx="2374">
                  <c:v>1.61288E-10</c:v>
                </c:pt>
                <c:pt idx="2375">
                  <c:v>1.6129299999999999E-10</c:v>
                </c:pt>
                <c:pt idx="2376">
                  <c:v>1.6129500000000001E-10</c:v>
                </c:pt>
                <c:pt idx="2377">
                  <c:v>1.6130499999999999E-10</c:v>
                </c:pt>
                <c:pt idx="2378">
                  <c:v>1.6131000000000001E-10</c:v>
                </c:pt>
                <c:pt idx="2379">
                  <c:v>1.6131699999999999E-10</c:v>
                </c:pt>
                <c:pt idx="2380">
                  <c:v>1.6131900000000001E-10</c:v>
                </c:pt>
                <c:pt idx="2381">
                  <c:v>1.6134099999999999E-10</c:v>
                </c:pt>
                <c:pt idx="2382">
                  <c:v>1.6135299999999999E-10</c:v>
                </c:pt>
                <c:pt idx="2383">
                  <c:v>1.61363E-10</c:v>
                </c:pt>
                <c:pt idx="2384">
                  <c:v>1.61366E-10</c:v>
                </c:pt>
                <c:pt idx="2385">
                  <c:v>1.6136799999999999E-10</c:v>
                </c:pt>
                <c:pt idx="2386">
                  <c:v>1.61369E-10</c:v>
                </c:pt>
                <c:pt idx="2387">
                  <c:v>1.6137999999999999E-10</c:v>
                </c:pt>
                <c:pt idx="2388">
                  <c:v>1.6139700000000001E-10</c:v>
                </c:pt>
                <c:pt idx="2389">
                  <c:v>1.61402E-10</c:v>
                </c:pt>
                <c:pt idx="2390">
                  <c:v>1.6140300000000001E-10</c:v>
                </c:pt>
                <c:pt idx="2391">
                  <c:v>1.6140699999999999E-10</c:v>
                </c:pt>
                <c:pt idx="2392">
                  <c:v>1.6140699999999999E-10</c:v>
                </c:pt>
                <c:pt idx="2393">
                  <c:v>1.61408E-10</c:v>
                </c:pt>
                <c:pt idx="2394">
                  <c:v>1.61414E-10</c:v>
                </c:pt>
                <c:pt idx="2395">
                  <c:v>1.61432E-10</c:v>
                </c:pt>
                <c:pt idx="2396">
                  <c:v>1.61441E-10</c:v>
                </c:pt>
                <c:pt idx="2397">
                  <c:v>1.61444E-10</c:v>
                </c:pt>
                <c:pt idx="2398">
                  <c:v>1.61454E-10</c:v>
                </c:pt>
                <c:pt idx="2399">
                  <c:v>1.61466E-10</c:v>
                </c:pt>
                <c:pt idx="2400">
                  <c:v>1.61469E-10</c:v>
                </c:pt>
                <c:pt idx="2401">
                  <c:v>1.61478E-10</c:v>
                </c:pt>
                <c:pt idx="2402">
                  <c:v>1.6147900000000001E-10</c:v>
                </c:pt>
                <c:pt idx="2403">
                  <c:v>1.6148200000000001E-10</c:v>
                </c:pt>
                <c:pt idx="2404">
                  <c:v>1.61487E-10</c:v>
                </c:pt>
                <c:pt idx="2405">
                  <c:v>1.6148800000000001E-10</c:v>
                </c:pt>
                <c:pt idx="2406">
                  <c:v>1.6148899999999999E-10</c:v>
                </c:pt>
                <c:pt idx="2407">
                  <c:v>1.6149E-10</c:v>
                </c:pt>
                <c:pt idx="2408">
                  <c:v>1.61493E-10</c:v>
                </c:pt>
                <c:pt idx="2409">
                  <c:v>1.6149400000000001E-10</c:v>
                </c:pt>
                <c:pt idx="2410">
                  <c:v>1.6150300000000001E-10</c:v>
                </c:pt>
                <c:pt idx="2411">
                  <c:v>1.6150399999999999E-10</c:v>
                </c:pt>
                <c:pt idx="2412">
                  <c:v>1.61508E-10</c:v>
                </c:pt>
                <c:pt idx="2413">
                  <c:v>1.61511E-10</c:v>
                </c:pt>
                <c:pt idx="2414">
                  <c:v>1.61511E-10</c:v>
                </c:pt>
                <c:pt idx="2415">
                  <c:v>1.6151200000000001E-10</c:v>
                </c:pt>
                <c:pt idx="2416">
                  <c:v>1.6151899999999999E-10</c:v>
                </c:pt>
                <c:pt idx="2417">
                  <c:v>1.6152E-10</c:v>
                </c:pt>
                <c:pt idx="2418">
                  <c:v>1.61523E-10</c:v>
                </c:pt>
                <c:pt idx="2419">
                  <c:v>1.6153600000000001E-10</c:v>
                </c:pt>
                <c:pt idx="2420">
                  <c:v>1.6154200000000001E-10</c:v>
                </c:pt>
                <c:pt idx="2421">
                  <c:v>1.6154800000000001E-10</c:v>
                </c:pt>
                <c:pt idx="2422">
                  <c:v>1.6156900000000001E-10</c:v>
                </c:pt>
                <c:pt idx="2423">
                  <c:v>1.6157200000000001E-10</c:v>
                </c:pt>
                <c:pt idx="2424">
                  <c:v>1.6157299999999999E-10</c:v>
                </c:pt>
                <c:pt idx="2425">
                  <c:v>1.6157500000000001E-10</c:v>
                </c:pt>
                <c:pt idx="2426">
                  <c:v>1.6157899999999999E-10</c:v>
                </c:pt>
                <c:pt idx="2427">
                  <c:v>1.6158100000000001E-10</c:v>
                </c:pt>
                <c:pt idx="2428">
                  <c:v>1.6159000000000001E-10</c:v>
                </c:pt>
                <c:pt idx="2429">
                  <c:v>1.6161100000000001E-10</c:v>
                </c:pt>
                <c:pt idx="2430">
                  <c:v>1.6162699999999999E-10</c:v>
                </c:pt>
                <c:pt idx="2431">
                  <c:v>1.6163299999999999E-10</c:v>
                </c:pt>
                <c:pt idx="2432">
                  <c:v>1.6163500000000001E-10</c:v>
                </c:pt>
                <c:pt idx="2433">
                  <c:v>1.6163800000000001E-10</c:v>
                </c:pt>
                <c:pt idx="2434">
                  <c:v>1.6166299999999999E-10</c:v>
                </c:pt>
                <c:pt idx="2435">
                  <c:v>1.61664E-10</c:v>
                </c:pt>
                <c:pt idx="2436">
                  <c:v>1.61667E-10</c:v>
                </c:pt>
                <c:pt idx="2437">
                  <c:v>1.61667E-10</c:v>
                </c:pt>
                <c:pt idx="2438">
                  <c:v>1.61689E-10</c:v>
                </c:pt>
                <c:pt idx="2439">
                  <c:v>1.6169600000000001E-10</c:v>
                </c:pt>
                <c:pt idx="2440">
                  <c:v>1.61698E-10</c:v>
                </c:pt>
                <c:pt idx="2441">
                  <c:v>1.6169900000000001E-10</c:v>
                </c:pt>
                <c:pt idx="2442">
                  <c:v>1.6170599999999999E-10</c:v>
                </c:pt>
                <c:pt idx="2443">
                  <c:v>1.6171199999999999E-10</c:v>
                </c:pt>
                <c:pt idx="2444">
                  <c:v>1.6171499999999999E-10</c:v>
                </c:pt>
                <c:pt idx="2445">
                  <c:v>1.61716E-10</c:v>
                </c:pt>
                <c:pt idx="2446">
                  <c:v>1.6171700000000001E-10</c:v>
                </c:pt>
                <c:pt idx="2447">
                  <c:v>1.61722E-10</c:v>
                </c:pt>
                <c:pt idx="2448">
                  <c:v>1.61725E-10</c:v>
                </c:pt>
                <c:pt idx="2449">
                  <c:v>1.6173800000000001E-10</c:v>
                </c:pt>
                <c:pt idx="2450">
                  <c:v>1.6174199999999999E-10</c:v>
                </c:pt>
                <c:pt idx="2451">
                  <c:v>1.6175699999999999E-10</c:v>
                </c:pt>
                <c:pt idx="2452">
                  <c:v>1.61758E-10</c:v>
                </c:pt>
                <c:pt idx="2453">
                  <c:v>1.6175900000000001E-10</c:v>
                </c:pt>
                <c:pt idx="2454">
                  <c:v>1.6176299999999999E-10</c:v>
                </c:pt>
                <c:pt idx="2455">
                  <c:v>1.6176599999999999E-10</c:v>
                </c:pt>
                <c:pt idx="2456">
                  <c:v>1.6177199999999999E-10</c:v>
                </c:pt>
                <c:pt idx="2457">
                  <c:v>1.61788E-10</c:v>
                </c:pt>
                <c:pt idx="2458">
                  <c:v>1.6179800000000001E-10</c:v>
                </c:pt>
                <c:pt idx="2459">
                  <c:v>1.6180400000000001E-10</c:v>
                </c:pt>
                <c:pt idx="2460">
                  <c:v>1.61806E-10</c:v>
                </c:pt>
                <c:pt idx="2461">
                  <c:v>1.61809E-10</c:v>
                </c:pt>
                <c:pt idx="2462">
                  <c:v>1.61809E-10</c:v>
                </c:pt>
                <c:pt idx="2463">
                  <c:v>1.6181300000000001E-10</c:v>
                </c:pt>
                <c:pt idx="2464">
                  <c:v>1.61827E-10</c:v>
                </c:pt>
                <c:pt idx="2465">
                  <c:v>1.6183E-10</c:v>
                </c:pt>
                <c:pt idx="2466">
                  <c:v>1.6183199999999999E-10</c:v>
                </c:pt>
                <c:pt idx="2467">
                  <c:v>1.6183700000000001E-10</c:v>
                </c:pt>
                <c:pt idx="2468">
                  <c:v>1.6184699999999999E-10</c:v>
                </c:pt>
                <c:pt idx="2469">
                  <c:v>1.6185299999999999E-10</c:v>
                </c:pt>
                <c:pt idx="2470">
                  <c:v>1.6186E-10</c:v>
                </c:pt>
                <c:pt idx="2471">
                  <c:v>1.6186199999999999E-10</c:v>
                </c:pt>
                <c:pt idx="2472">
                  <c:v>1.6187099999999999E-10</c:v>
                </c:pt>
                <c:pt idx="2473">
                  <c:v>1.61878E-10</c:v>
                </c:pt>
                <c:pt idx="2474">
                  <c:v>1.6188200000000001E-10</c:v>
                </c:pt>
                <c:pt idx="2475">
                  <c:v>1.61884E-10</c:v>
                </c:pt>
                <c:pt idx="2476">
                  <c:v>1.6188500000000001E-10</c:v>
                </c:pt>
                <c:pt idx="2477">
                  <c:v>1.6188599999999999E-10</c:v>
                </c:pt>
                <c:pt idx="2478">
                  <c:v>1.6188899999999999E-10</c:v>
                </c:pt>
                <c:pt idx="2479">
                  <c:v>1.6189E-10</c:v>
                </c:pt>
                <c:pt idx="2480">
                  <c:v>1.61897E-10</c:v>
                </c:pt>
                <c:pt idx="2481">
                  <c:v>1.6189799999999999E-10</c:v>
                </c:pt>
                <c:pt idx="2482">
                  <c:v>1.61903E-10</c:v>
                </c:pt>
                <c:pt idx="2483">
                  <c:v>1.61909E-10</c:v>
                </c:pt>
                <c:pt idx="2484">
                  <c:v>1.61917E-10</c:v>
                </c:pt>
                <c:pt idx="2485">
                  <c:v>1.6193100000000001E-10</c:v>
                </c:pt>
                <c:pt idx="2486">
                  <c:v>1.6194999999999999E-10</c:v>
                </c:pt>
                <c:pt idx="2487">
                  <c:v>1.6194999999999999E-10</c:v>
                </c:pt>
                <c:pt idx="2488">
                  <c:v>1.6195299999999999E-10</c:v>
                </c:pt>
                <c:pt idx="2489">
                  <c:v>1.6195299999999999E-10</c:v>
                </c:pt>
                <c:pt idx="2490">
                  <c:v>1.6195899999999999E-10</c:v>
                </c:pt>
                <c:pt idx="2491">
                  <c:v>1.6196100000000001E-10</c:v>
                </c:pt>
                <c:pt idx="2492">
                  <c:v>1.6196799999999999E-10</c:v>
                </c:pt>
                <c:pt idx="2493">
                  <c:v>1.6197000000000001E-10</c:v>
                </c:pt>
                <c:pt idx="2494">
                  <c:v>1.6198299999999999E-10</c:v>
                </c:pt>
                <c:pt idx="2495">
                  <c:v>1.6198800000000001E-10</c:v>
                </c:pt>
                <c:pt idx="2496">
                  <c:v>1.61996E-10</c:v>
                </c:pt>
                <c:pt idx="2497">
                  <c:v>1.62014E-10</c:v>
                </c:pt>
                <c:pt idx="2498">
                  <c:v>1.6201500000000001E-10</c:v>
                </c:pt>
                <c:pt idx="2499">
                  <c:v>1.6203099999999999E-10</c:v>
                </c:pt>
                <c:pt idx="2500">
                  <c:v>1.6203099999999999E-10</c:v>
                </c:pt>
                <c:pt idx="2501">
                  <c:v>1.6203300000000001E-10</c:v>
                </c:pt>
                <c:pt idx="2502">
                  <c:v>1.6203699999999999E-10</c:v>
                </c:pt>
                <c:pt idx="2503">
                  <c:v>1.62053E-10</c:v>
                </c:pt>
                <c:pt idx="2504">
                  <c:v>1.6206900000000001E-10</c:v>
                </c:pt>
                <c:pt idx="2505">
                  <c:v>1.62089E-10</c:v>
                </c:pt>
                <c:pt idx="2506">
                  <c:v>1.6209000000000001E-10</c:v>
                </c:pt>
                <c:pt idx="2507">
                  <c:v>1.62092E-10</c:v>
                </c:pt>
                <c:pt idx="2508">
                  <c:v>1.62098E-10</c:v>
                </c:pt>
                <c:pt idx="2509">
                  <c:v>1.6210800000000001E-10</c:v>
                </c:pt>
                <c:pt idx="2510">
                  <c:v>1.6210899999999999E-10</c:v>
                </c:pt>
                <c:pt idx="2511">
                  <c:v>1.6210899999999999E-10</c:v>
                </c:pt>
                <c:pt idx="2512">
                  <c:v>1.6212099999999999E-10</c:v>
                </c:pt>
                <c:pt idx="2513">
                  <c:v>1.6212699999999999E-10</c:v>
                </c:pt>
                <c:pt idx="2514">
                  <c:v>1.6213300000000001E-10</c:v>
                </c:pt>
                <c:pt idx="2515">
                  <c:v>1.62141E-10</c:v>
                </c:pt>
                <c:pt idx="2516">
                  <c:v>1.6214200000000001E-10</c:v>
                </c:pt>
                <c:pt idx="2517">
                  <c:v>1.6214800000000001E-10</c:v>
                </c:pt>
                <c:pt idx="2518">
                  <c:v>1.6215E-10</c:v>
                </c:pt>
                <c:pt idx="2519">
                  <c:v>1.62153E-10</c:v>
                </c:pt>
                <c:pt idx="2520">
                  <c:v>1.6216099999999999E-10</c:v>
                </c:pt>
                <c:pt idx="2521">
                  <c:v>1.6216600000000001E-10</c:v>
                </c:pt>
                <c:pt idx="2522">
                  <c:v>1.6217299999999999E-10</c:v>
                </c:pt>
                <c:pt idx="2523">
                  <c:v>1.6217500000000001E-10</c:v>
                </c:pt>
                <c:pt idx="2524">
                  <c:v>1.62177E-10</c:v>
                </c:pt>
                <c:pt idx="2525">
                  <c:v>1.6217800000000001E-10</c:v>
                </c:pt>
                <c:pt idx="2526">
                  <c:v>1.6218199999999999E-10</c:v>
                </c:pt>
                <c:pt idx="2527">
                  <c:v>1.6218700000000001E-10</c:v>
                </c:pt>
                <c:pt idx="2528">
                  <c:v>1.6219999999999999E-10</c:v>
                </c:pt>
                <c:pt idx="2529">
                  <c:v>1.62204E-10</c:v>
                </c:pt>
                <c:pt idx="2530">
                  <c:v>1.6222000000000001E-10</c:v>
                </c:pt>
                <c:pt idx="2531">
                  <c:v>1.6224400000000001E-10</c:v>
                </c:pt>
                <c:pt idx="2532">
                  <c:v>1.6225099999999999E-10</c:v>
                </c:pt>
                <c:pt idx="2533">
                  <c:v>1.6225699999999999E-10</c:v>
                </c:pt>
                <c:pt idx="2534">
                  <c:v>1.6225900000000001E-10</c:v>
                </c:pt>
                <c:pt idx="2535">
                  <c:v>1.62267E-10</c:v>
                </c:pt>
                <c:pt idx="2536">
                  <c:v>1.6227700000000001E-10</c:v>
                </c:pt>
                <c:pt idx="2537">
                  <c:v>1.6228000000000001E-10</c:v>
                </c:pt>
                <c:pt idx="2538">
                  <c:v>1.6228399999999999E-10</c:v>
                </c:pt>
                <c:pt idx="2539">
                  <c:v>1.6228600000000001E-10</c:v>
                </c:pt>
                <c:pt idx="2540">
                  <c:v>1.6229599999999999E-10</c:v>
                </c:pt>
                <c:pt idx="2541">
                  <c:v>1.62315E-10</c:v>
                </c:pt>
                <c:pt idx="2542">
                  <c:v>1.6231699999999999E-10</c:v>
                </c:pt>
                <c:pt idx="2543">
                  <c:v>1.6231699999999999E-10</c:v>
                </c:pt>
                <c:pt idx="2544">
                  <c:v>1.62336E-10</c:v>
                </c:pt>
                <c:pt idx="2545">
                  <c:v>1.6233700000000001E-10</c:v>
                </c:pt>
                <c:pt idx="2546">
                  <c:v>1.6233700000000001E-10</c:v>
                </c:pt>
                <c:pt idx="2547">
                  <c:v>1.6233799999999999E-10</c:v>
                </c:pt>
                <c:pt idx="2548">
                  <c:v>1.62339E-10</c:v>
                </c:pt>
                <c:pt idx="2549">
                  <c:v>1.62355E-10</c:v>
                </c:pt>
                <c:pt idx="2550">
                  <c:v>1.62357E-10</c:v>
                </c:pt>
                <c:pt idx="2551">
                  <c:v>1.6237E-10</c:v>
                </c:pt>
                <c:pt idx="2552">
                  <c:v>1.6237700000000001E-10</c:v>
                </c:pt>
                <c:pt idx="2553">
                  <c:v>1.62388E-10</c:v>
                </c:pt>
                <c:pt idx="2554">
                  <c:v>1.6239500000000001E-10</c:v>
                </c:pt>
                <c:pt idx="2555">
                  <c:v>1.6240499999999999E-10</c:v>
                </c:pt>
                <c:pt idx="2556">
                  <c:v>1.6241300000000001E-10</c:v>
                </c:pt>
                <c:pt idx="2557">
                  <c:v>1.6241399999999999E-10</c:v>
                </c:pt>
                <c:pt idx="2558">
                  <c:v>1.6242800000000001E-10</c:v>
                </c:pt>
                <c:pt idx="2559">
                  <c:v>1.6242899999999999E-10</c:v>
                </c:pt>
                <c:pt idx="2560">
                  <c:v>1.6243E-10</c:v>
                </c:pt>
                <c:pt idx="2561">
                  <c:v>1.6243199999999999E-10</c:v>
                </c:pt>
                <c:pt idx="2562">
                  <c:v>1.6243700000000001E-10</c:v>
                </c:pt>
                <c:pt idx="2563">
                  <c:v>1.6244099999999999E-10</c:v>
                </c:pt>
                <c:pt idx="2564">
                  <c:v>1.6244399999999999E-10</c:v>
                </c:pt>
                <c:pt idx="2565">
                  <c:v>1.6245599999999999E-10</c:v>
                </c:pt>
                <c:pt idx="2566">
                  <c:v>1.6245800000000001E-10</c:v>
                </c:pt>
                <c:pt idx="2567">
                  <c:v>1.6246E-10</c:v>
                </c:pt>
                <c:pt idx="2568">
                  <c:v>1.6246100000000001E-10</c:v>
                </c:pt>
                <c:pt idx="2569">
                  <c:v>1.6247300000000001E-10</c:v>
                </c:pt>
                <c:pt idx="2570">
                  <c:v>1.62475E-10</c:v>
                </c:pt>
                <c:pt idx="2571">
                  <c:v>1.6247600000000001E-10</c:v>
                </c:pt>
                <c:pt idx="2572">
                  <c:v>1.62481E-10</c:v>
                </c:pt>
                <c:pt idx="2573">
                  <c:v>1.62487E-10</c:v>
                </c:pt>
                <c:pt idx="2574">
                  <c:v>1.6249700000000001E-10</c:v>
                </c:pt>
                <c:pt idx="2575">
                  <c:v>1.6250300000000001E-10</c:v>
                </c:pt>
                <c:pt idx="2576">
                  <c:v>1.6250399999999999E-10</c:v>
                </c:pt>
                <c:pt idx="2577">
                  <c:v>1.6254299999999999E-10</c:v>
                </c:pt>
                <c:pt idx="2578">
                  <c:v>1.6254899999999999E-10</c:v>
                </c:pt>
                <c:pt idx="2579">
                  <c:v>1.6255199999999999E-10</c:v>
                </c:pt>
                <c:pt idx="2580">
                  <c:v>1.6255700000000001E-10</c:v>
                </c:pt>
                <c:pt idx="2581">
                  <c:v>1.62559E-10</c:v>
                </c:pt>
                <c:pt idx="2582">
                  <c:v>1.6256000000000001E-10</c:v>
                </c:pt>
                <c:pt idx="2583">
                  <c:v>1.62562E-10</c:v>
                </c:pt>
                <c:pt idx="2584">
                  <c:v>1.62565E-10</c:v>
                </c:pt>
                <c:pt idx="2585">
                  <c:v>1.62568E-10</c:v>
                </c:pt>
                <c:pt idx="2586">
                  <c:v>1.62575E-10</c:v>
                </c:pt>
                <c:pt idx="2587">
                  <c:v>1.6257899999999999E-10</c:v>
                </c:pt>
                <c:pt idx="2588">
                  <c:v>1.62587E-10</c:v>
                </c:pt>
                <c:pt idx="2589">
                  <c:v>1.62596E-10</c:v>
                </c:pt>
                <c:pt idx="2590">
                  <c:v>1.62601E-10</c:v>
                </c:pt>
                <c:pt idx="2591">
                  <c:v>1.6260900000000001E-10</c:v>
                </c:pt>
                <c:pt idx="2592">
                  <c:v>1.6261200000000001E-10</c:v>
                </c:pt>
                <c:pt idx="2593">
                  <c:v>1.6261899999999999E-10</c:v>
                </c:pt>
                <c:pt idx="2594">
                  <c:v>1.62632E-10</c:v>
                </c:pt>
                <c:pt idx="2595">
                  <c:v>1.62632E-10</c:v>
                </c:pt>
                <c:pt idx="2596">
                  <c:v>1.6263999999999999E-10</c:v>
                </c:pt>
                <c:pt idx="2597">
                  <c:v>1.6264299999999999E-10</c:v>
                </c:pt>
                <c:pt idx="2598">
                  <c:v>1.6264299999999999E-10</c:v>
                </c:pt>
                <c:pt idx="2599">
                  <c:v>1.62644E-10</c:v>
                </c:pt>
                <c:pt idx="2600">
                  <c:v>1.6264899999999999E-10</c:v>
                </c:pt>
                <c:pt idx="2601">
                  <c:v>1.6264899999999999E-10</c:v>
                </c:pt>
                <c:pt idx="2602">
                  <c:v>1.62653E-10</c:v>
                </c:pt>
                <c:pt idx="2603">
                  <c:v>1.62656E-10</c:v>
                </c:pt>
                <c:pt idx="2604">
                  <c:v>1.6265700000000001E-10</c:v>
                </c:pt>
                <c:pt idx="2605">
                  <c:v>1.6266399999999999E-10</c:v>
                </c:pt>
                <c:pt idx="2606">
                  <c:v>1.6266900000000001E-10</c:v>
                </c:pt>
                <c:pt idx="2607">
                  <c:v>1.6267500000000001E-10</c:v>
                </c:pt>
                <c:pt idx="2608">
                  <c:v>1.62677E-10</c:v>
                </c:pt>
                <c:pt idx="2609">
                  <c:v>1.6268E-10</c:v>
                </c:pt>
                <c:pt idx="2610">
                  <c:v>1.62689E-10</c:v>
                </c:pt>
                <c:pt idx="2611">
                  <c:v>1.62701E-10</c:v>
                </c:pt>
                <c:pt idx="2612">
                  <c:v>1.6270500000000001E-10</c:v>
                </c:pt>
                <c:pt idx="2613">
                  <c:v>1.6270500000000001E-10</c:v>
                </c:pt>
                <c:pt idx="2614">
                  <c:v>1.6272399999999999E-10</c:v>
                </c:pt>
                <c:pt idx="2615">
                  <c:v>1.62728E-10</c:v>
                </c:pt>
                <c:pt idx="2616">
                  <c:v>1.6272999999999999E-10</c:v>
                </c:pt>
                <c:pt idx="2617">
                  <c:v>1.62755E-10</c:v>
                </c:pt>
                <c:pt idx="2618">
                  <c:v>1.6275900000000001E-10</c:v>
                </c:pt>
                <c:pt idx="2619">
                  <c:v>1.6275999999999999E-10</c:v>
                </c:pt>
                <c:pt idx="2620">
                  <c:v>1.62761E-10</c:v>
                </c:pt>
                <c:pt idx="2621">
                  <c:v>1.62773E-10</c:v>
                </c:pt>
                <c:pt idx="2622">
                  <c:v>1.6277400000000001E-10</c:v>
                </c:pt>
                <c:pt idx="2623">
                  <c:v>1.6277799999999999E-10</c:v>
                </c:pt>
                <c:pt idx="2624">
                  <c:v>1.62788E-10</c:v>
                </c:pt>
                <c:pt idx="2625">
                  <c:v>1.62791E-10</c:v>
                </c:pt>
                <c:pt idx="2626">
                  <c:v>1.6280799999999999E-10</c:v>
                </c:pt>
                <c:pt idx="2627">
                  <c:v>1.62809E-10</c:v>
                </c:pt>
                <c:pt idx="2628">
                  <c:v>1.62818E-10</c:v>
                </c:pt>
                <c:pt idx="2629">
                  <c:v>1.6282600000000001E-10</c:v>
                </c:pt>
                <c:pt idx="2630">
                  <c:v>1.6283200000000001E-10</c:v>
                </c:pt>
                <c:pt idx="2631">
                  <c:v>1.6283599999999999E-10</c:v>
                </c:pt>
                <c:pt idx="2632">
                  <c:v>1.62837E-10</c:v>
                </c:pt>
                <c:pt idx="2633">
                  <c:v>1.6283899999999999E-10</c:v>
                </c:pt>
                <c:pt idx="2634">
                  <c:v>1.6284E-10</c:v>
                </c:pt>
                <c:pt idx="2635">
                  <c:v>1.62843E-10</c:v>
                </c:pt>
                <c:pt idx="2636">
                  <c:v>1.6284400000000001E-10</c:v>
                </c:pt>
                <c:pt idx="2637">
                  <c:v>1.62846E-10</c:v>
                </c:pt>
                <c:pt idx="2638">
                  <c:v>1.6285300000000001E-10</c:v>
                </c:pt>
                <c:pt idx="2639">
                  <c:v>1.6285999999999999E-10</c:v>
                </c:pt>
                <c:pt idx="2640">
                  <c:v>1.62861E-10</c:v>
                </c:pt>
                <c:pt idx="2641">
                  <c:v>1.6286899999999999E-10</c:v>
                </c:pt>
                <c:pt idx="2642">
                  <c:v>1.62873E-10</c:v>
                </c:pt>
                <c:pt idx="2643">
                  <c:v>1.6287700000000001E-10</c:v>
                </c:pt>
                <c:pt idx="2644">
                  <c:v>1.6288300000000001E-10</c:v>
                </c:pt>
                <c:pt idx="2645">
                  <c:v>1.6288600000000001E-10</c:v>
                </c:pt>
                <c:pt idx="2646">
                  <c:v>1.6290799999999999E-10</c:v>
                </c:pt>
                <c:pt idx="2647">
                  <c:v>1.62927E-10</c:v>
                </c:pt>
                <c:pt idx="2648">
                  <c:v>1.6293100000000001E-10</c:v>
                </c:pt>
                <c:pt idx="2649">
                  <c:v>1.6293100000000001E-10</c:v>
                </c:pt>
                <c:pt idx="2650">
                  <c:v>1.6293400000000001E-10</c:v>
                </c:pt>
                <c:pt idx="2651">
                  <c:v>1.6293400000000001E-10</c:v>
                </c:pt>
                <c:pt idx="2652">
                  <c:v>1.6293400000000001E-10</c:v>
                </c:pt>
                <c:pt idx="2653">
                  <c:v>1.6296799999999999E-10</c:v>
                </c:pt>
                <c:pt idx="2654">
                  <c:v>1.6297600000000001E-10</c:v>
                </c:pt>
                <c:pt idx="2655">
                  <c:v>1.6298899999999999E-10</c:v>
                </c:pt>
                <c:pt idx="2656">
                  <c:v>1.62993E-10</c:v>
                </c:pt>
                <c:pt idx="2657">
                  <c:v>1.62993E-10</c:v>
                </c:pt>
                <c:pt idx="2658">
                  <c:v>1.62993E-10</c:v>
                </c:pt>
                <c:pt idx="2659">
                  <c:v>1.6299700000000001E-10</c:v>
                </c:pt>
                <c:pt idx="2660">
                  <c:v>1.62999E-10</c:v>
                </c:pt>
                <c:pt idx="2661">
                  <c:v>1.6300399999999999E-10</c:v>
                </c:pt>
                <c:pt idx="2662">
                  <c:v>1.6300999999999999E-10</c:v>
                </c:pt>
                <c:pt idx="2663">
                  <c:v>1.63017E-10</c:v>
                </c:pt>
                <c:pt idx="2664">
                  <c:v>1.6301899999999999E-10</c:v>
                </c:pt>
                <c:pt idx="2665">
                  <c:v>1.6302100000000001E-10</c:v>
                </c:pt>
                <c:pt idx="2666">
                  <c:v>1.6304000000000001E-10</c:v>
                </c:pt>
                <c:pt idx="2667">
                  <c:v>1.63048E-10</c:v>
                </c:pt>
                <c:pt idx="2668">
                  <c:v>1.6306199999999999E-10</c:v>
                </c:pt>
                <c:pt idx="2669">
                  <c:v>1.63075E-10</c:v>
                </c:pt>
                <c:pt idx="2670">
                  <c:v>1.63084E-10</c:v>
                </c:pt>
                <c:pt idx="2671">
                  <c:v>1.6309E-10</c:v>
                </c:pt>
                <c:pt idx="2672">
                  <c:v>1.6309400000000001E-10</c:v>
                </c:pt>
                <c:pt idx="2673">
                  <c:v>1.6310000000000001E-10</c:v>
                </c:pt>
                <c:pt idx="2674">
                  <c:v>1.6310099999999999E-10</c:v>
                </c:pt>
                <c:pt idx="2675">
                  <c:v>1.6310600000000001E-10</c:v>
                </c:pt>
                <c:pt idx="2676">
                  <c:v>1.6312400000000001E-10</c:v>
                </c:pt>
                <c:pt idx="2677">
                  <c:v>1.63132E-10</c:v>
                </c:pt>
                <c:pt idx="2678">
                  <c:v>1.6313399999999999E-10</c:v>
                </c:pt>
                <c:pt idx="2679">
                  <c:v>1.6313600000000001E-10</c:v>
                </c:pt>
                <c:pt idx="2680">
                  <c:v>1.63138E-10</c:v>
                </c:pt>
                <c:pt idx="2681">
                  <c:v>1.6314299999999999E-10</c:v>
                </c:pt>
                <c:pt idx="2682">
                  <c:v>1.6315E-10</c:v>
                </c:pt>
                <c:pt idx="2683">
                  <c:v>1.6315499999999999E-10</c:v>
                </c:pt>
                <c:pt idx="2684">
                  <c:v>1.63156E-10</c:v>
                </c:pt>
                <c:pt idx="2685">
                  <c:v>1.63159E-10</c:v>
                </c:pt>
                <c:pt idx="2686">
                  <c:v>1.63159E-10</c:v>
                </c:pt>
                <c:pt idx="2687">
                  <c:v>1.6316399999999999E-10</c:v>
                </c:pt>
                <c:pt idx="2688">
                  <c:v>1.63168E-10</c:v>
                </c:pt>
                <c:pt idx="2689">
                  <c:v>1.6316999999999999E-10</c:v>
                </c:pt>
                <c:pt idx="2690">
                  <c:v>1.6318700000000001E-10</c:v>
                </c:pt>
                <c:pt idx="2691">
                  <c:v>1.63198E-10</c:v>
                </c:pt>
                <c:pt idx="2692">
                  <c:v>1.6320200000000001E-10</c:v>
                </c:pt>
                <c:pt idx="2693">
                  <c:v>1.6321100000000001E-10</c:v>
                </c:pt>
                <c:pt idx="2694">
                  <c:v>1.6321199999999999E-10</c:v>
                </c:pt>
                <c:pt idx="2695">
                  <c:v>1.6321499999999999E-10</c:v>
                </c:pt>
                <c:pt idx="2696">
                  <c:v>1.63222E-10</c:v>
                </c:pt>
                <c:pt idx="2697">
                  <c:v>1.6322399999999999E-10</c:v>
                </c:pt>
                <c:pt idx="2698">
                  <c:v>1.63228E-10</c:v>
                </c:pt>
                <c:pt idx="2699">
                  <c:v>1.63231E-10</c:v>
                </c:pt>
                <c:pt idx="2700">
                  <c:v>1.6323500000000001E-10</c:v>
                </c:pt>
                <c:pt idx="2701">
                  <c:v>1.6323500000000001E-10</c:v>
                </c:pt>
                <c:pt idx="2702">
                  <c:v>1.6325099999999999E-10</c:v>
                </c:pt>
                <c:pt idx="2703">
                  <c:v>1.63255E-10</c:v>
                </c:pt>
                <c:pt idx="2704">
                  <c:v>1.6325699999999999E-10</c:v>
                </c:pt>
                <c:pt idx="2705">
                  <c:v>1.63258E-10</c:v>
                </c:pt>
                <c:pt idx="2706">
                  <c:v>1.6326299999999999E-10</c:v>
                </c:pt>
                <c:pt idx="2707">
                  <c:v>1.63273E-10</c:v>
                </c:pt>
                <c:pt idx="2708">
                  <c:v>1.6327500000000001E-10</c:v>
                </c:pt>
                <c:pt idx="2709">
                  <c:v>1.63276E-10</c:v>
                </c:pt>
                <c:pt idx="2710">
                  <c:v>1.63285E-10</c:v>
                </c:pt>
                <c:pt idx="2711">
                  <c:v>1.6329900000000001E-10</c:v>
                </c:pt>
                <c:pt idx="2712">
                  <c:v>1.6329999999999999E-10</c:v>
                </c:pt>
                <c:pt idx="2713">
                  <c:v>1.6329999999999999E-10</c:v>
                </c:pt>
                <c:pt idx="2714">
                  <c:v>1.63301E-10</c:v>
                </c:pt>
                <c:pt idx="2715">
                  <c:v>1.6331100000000001E-10</c:v>
                </c:pt>
                <c:pt idx="2716">
                  <c:v>1.6332000000000001E-10</c:v>
                </c:pt>
                <c:pt idx="2717">
                  <c:v>1.6332399999999999E-10</c:v>
                </c:pt>
                <c:pt idx="2718">
                  <c:v>1.63331E-10</c:v>
                </c:pt>
                <c:pt idx="2719">
                  <c:v>1.63346E-10</c:v>
                </c:pt>
                <c:pt idx="2720">
                  <c:v>1.63346E-10</c:v>
                </c:pt>
                <c:pt idx="2721">
                  <c:v>1.6334700000000001E-10</c:v>
                </c:pt>
                <c:pt idx="2722">
                  <c:v>1.63352E-10</c:v>
                </c:pt>
                <c:pt idx="2723">
                  <c:v>1.63352E-10</c:v>
                </c:pt>
                <c:pt idx="2724">
                  <c:v>1.63352E-10</c:v>
                </c:pt>
                <c:pt idx="2725">
                  <c:v>1.63361E-10</c:v>
                </c:pt>
                <c:pt idx="2726">
                  <c:v>1.63364E-10</c:v>
                </c:pt>
                <c:pt idx="2727">
                  <c:v>1.6337199999999999E-10</c:v>
                </c:pt>
                <c:pt idx="2728">
                  <c:v>1.63376E-10</c:v>
                </c:pt>
                <c:pt idx="2729">
                  <c:v>1.63403E-10</c:v>
                </c:pt>
                <c:pt idx="2730">
                  <c:v>1.63406E-10</c:v>
                </c:pt>
                <c:pt idx="2731">
                  <c:v>1.6340799999999999E-10</c:v>
                </c:pt>
                <c:pt idx="2732">
                  <c:v>1.6341300000000001E-10</c:v>
                </c:pt>
                <c:pt idx="2733">
                  <c:v>1.6341600000000001E-10</c:v>
                </c:pt>
                <c:pt idx="2734">
                  <c:v>1.6342200000000001E-10</c:v>
                </c:pt>
                <c:pt idx="2735">
                  <c:v>1.6342899999999999E-10</c:v>
                </c:pt>
                <c:pt idx="2736">
                  <c:v>1.6343499999999999E-10</c:v>
                </c:pt>
                <c:pt idx="2737">
                  <c:v>1.6344099999999999E-10</c:v>
                </c:pt>
                <c:pt idx="2738">
                  <c:v>1.6344900000000001E-10</c:v>
                </c:pt>
                <c:pt idx="2739">
                  <c:v>1.6347399999999999E-10</c:v>
                </c:pt>
                <c:pt idx="2740">
                  <c:v>1.63479E-10</c:v>
                </c:pt>
                <c:pt idx="2741">
                  <c:v>1.63493E-10</c:v>
                </c:pt>
                <c:pt idx="2742">
                  <c:v>1.63493E-10</c:v>
                </c:pt>
                <c:pt idx="2743">
                  <c:v>1.63496E-10</c:v>
                </c:pt>
                <c:pt idx="2744">
                  <c:v>1.6349800000000001E-10</c:v>
                </c:pt>
                <c:pt idx="2745">
                  <c:v>1.6351000000000001E-10</c:v>
                </c:pt>
                <c:pt idx="2746">
                  <c:v>1.63512E-10</c:v>
                </c:pt>
                <c:pt idx="2747">
                  <c:v>1.6351999999999999E-10</c:v>
                </c:pt>
                <c:pt idx="2748">
                  <c:v>1.6352299999999999E-10</c:v>
                </c:pt>
                <c:pt idx="2749">
                  <c:v>1.6353E-10</c:v>
                </c:pt>
                <c:pt idx="2750">
                  <c:v>1.6353199999999999E-10</c:v>
                </c:pt>
                <c:pt idx="2751">
                  <c:v>1.6353499999999999E-10</c:v>
                </c:pt>
                <c:pt idx="2752">
                  <c:v>1.6354699999999999E-10</c:v>
                </c:pt>
                <c:pt idx="2753">
                  <c:v>1.6355200000000001E-10</c:v>
                </c:pt>
                <c:pt idx="2754">
                  <c:v>1.6355500000000001E-10</c:v>
                </c:pt>
                <c:pt idx="2755">
                  <c:v>1.6356100000000001E-10</c:v>
                </c:pt>
                <c:pt idx="2756">
                  <c:v>1.63563E-10</c:v>
                </c:pt>
                <c:pt idx="2757">
                  <c:v>1.63569E-10</c:v>
                </c:pt>
                <c:pt idx="2758">
                  <c:v>1.63581E-10</c:v>
                </c:pt>
                <c:pt idx="2759">
                  <c:v>1.6358500000000001E-10</c:v>
                </c:pt>
                <c:pt idx="2760">
                  <c:v>1.6359E-10</c:v>
                </c:pt>
                <c:pt idx="2761">
                  <c:v>1.6359E-10</c:v>
                </c:pt>
                <c:pt idx="2762">
                  <c:v>1.6359400000000001E-10</c:v>
                </c:pt>
                <c:pt idx="2763">
                  <c:v>1.6359700000000001E-10</c:v>
                </c:pt>
                <c:pt idx="2764">
                  <c:v>1.6359700000000001E-10</c:v>
                </c:pt>
                <c:pt idx="2765">
                  <c:v>1.6360300000000001E-10</c:v>
                </c:pt>
                <c:pt idx="2766">
                  <c:v>1.6360900000000001E-10</c:v>
                </c:pt>
                <c:pt idx="2767">
                  <c:v>1.6361800000000001E-10</c:v>
                </c:pt>
                <c:pt idx="2768">
                  <c:v>1.63629E-10</c:v>
                </c:pt>
                <c:pt idx="2769">
                  <c:v>1.6363000000000001E-10</c:v>
                </c:pt>
                <c:pt idx="2770">
                  <c:v>1.6363300000000001E-10</c:v>
                </c:pt>
                <c:pt idx="2771">
                  <c:v>1.6364200000000001E-10</c:v>
                </c:pt>
                <c:pt idx="2772">
                  <c:v>1.63644E-10</c:v>
                </c:pt>
                <c:pt idx="2773">
                  <c:v>1.6365100000000001E-10</c:v>
                </c:pt>
                <c:pt idx="2774">
                  <c:v>1.6365199999999999E-10</c:v>
                </c:pt>
                <c:pt idx="2775">
                  <c:v>1.6367500000000001E-10</c:v>
                </c:pt>
                <c:pt idx="2776">
                  <c:v>1.6368100000000001E-10</c:v>
                </c:pt>
                <c:pt idx="2777">
                  <c:v>1.6368199999999999E-10</c:v>
                </c:pt>
                <c:pt idx="2778">
                  <c:v>1.63692E-10</c:v>
                </c:pt>
                <c:pt idx="2779">
                  <c:v>1.63701E-10</c:v>
                </c:pt>
                <c:pt idx="2780">
                  <c:v>1.6370299999999999E-10</c:v>
                </c:pt>
                <c:pt idx="2781">
                  <c:v>1.6371E-10</c:v>
                </c:pt>
                <c:pt idx="2782">
                  <c:v>1.63711E-10</c:v>
                </c:pt>
                <c:pt idx="2783">
                  <c:v>1.63714E-10</c:v>
                </c:pt>
                <c:pt idx="2784">
                  <c:v>1.6371499999999999E-10</c:v>
                </c:pt>
                <c:pt idx="2785">
                  <c:v>1.63726E-10</c:v>
                </c:pt>
                <c:pt idx="2786">
                  <c:v>1.6373000000000001E-10</c:v>
                </c:pt>
                <c:pt idx="2787">
                  <c:v>1.63744E-10</c:v>
                </c:pt>
                <c:pt idx="2788">
                  <c:v>1.6374599999999999E-10</c:v>
                </c:pt>
                <c:pt idx="2789">
                  <c:v>1.63747E-10</c:v>
                </c:pt>
                <c:pt idx="2790">
                  <c:v>1.6375E-10</c:v>
                </c:pt>
                <c:pt idx="2791">
                  <c:v>1.63768E-10</c:v>
                </c:pt>
                <c:pt idx="2792">
                  <c:v>1.6376999999999999E-10</c:v>
                </c:pt>
                <c:pt idx="2793">
                  <c:v>1.6376999999999999E-10</c:v>
                </c:pt>
                <c:pt idx="2794">
                  <c:v>1.6377299999999999E-10</c:v>
                </c:pt>
                <c:pt idx="2795">
                  <c:v>1.6378E-10</c:v>
                </c:pt>
                <c:pt idx="2796">
                  <c:v>1.6378799999999999E-10</c:v>
                </c:pt>
                <c:pt idx="2797">
                  <c:v>1.63792E-10</c:v>
                </c:pt>
                <c:pt idx="2798">
                  <c:v>1.6380500000000001E-10</c:v>
                </c:pt>
                <c:pt idx="2799">
                  <c:v>1.63807E-10</c:v>
                </c:pt>
                <c:pt idx="2800">
                  <c:v>1.6381799999999999E-10</c:v>
                </c:pt>
                <c:pt idx="2801">
                  <c:v>1.6382300000000001E-10</c:v>
                </c:pt>
                <c:pt idx="2802">
                  <c:v>1.63825E-10</c:v>
                </c:pt>
                <c:pt idx="2803">
                  <c:v>1.6382600000000001E-10</c:v>
                </c:pt>
                <c:pt idx="2804">
                  <c:v>1.63843E-10</c:v>
                </c:pt>
                <c:pt idx="2805">
                  <c:v>1.6385000000000001E-10</c:v>
                </c:pt>
                <c:pt idx="2806">
                  <c:v>1.63858E-10</c:v>
                </c:pt>
                <c:pt idx="2807">
                  <c:v>1.63879E-10</c:v>
                </c:pt>
                <c:pt idx="2808">
                  <c:v>1.6388300000000001E-10</c:v>
                </c:pt>
                <c:pt idx="2809">
                  <c:v>1.6388399999999999E-10</c:v>
                </c:pt>
                <c:pt idx="2810">
                  <c:v>1.6388999999999999E-10</c:v>
                </c:pt>
                <c:pt idx="2811">
                  <c:v>1.6389500000000001E-10</c:v>
                </c:pt>
                <c:pt idx="2812">
                  <c:v>1.63897E-10</c:v>
                </c:pt>
                <c:pt idx="2813">
                  <c:v>1.63903E-10</c:v>
                </c:pt>
                <c:pt idx="2814">
                  <c:v>1.6390400000000001E-10</c:v>
                </c:pt>
                <c:pt idx="2815">
                  <c:v>1.6390400000000001E-10</c:v>
                </c:pt>
                <c:pt idx="2816">
                  <c:v>1.63912E-10</c:v>
                </c:pt>
                <c:pt idx="2817">
                  <c:v>1.63912E-10</c:v>
                </c:pt>
                <c:pt idx="2818">
                  <c:v>1.6391399999999999E-10</c:v>
                </c:pt>
                <c:pt idx="2819">
                  <c:v>1.6392500000000001E-10</c:v>
                </c:pt>
                <c:pt idx="2820">
                  <c:v>1.6393499999999999E-10</c:v>
                </c:pt>
                <c:pt idx="2821">
                  <c:v>1.63973E-10</c:v>
                </c:pt>
                <c:pt idx="2822">
                  <c:v>1.6399800000000001E-10</c:v>
                </c:pt>
                <c:pt idx="2823">
                  <c:v>1.6399899999999999E-10</c:v>
                </c:pt>
                <c:pt idx="2824">
                  <c:v>1.6400400000000001E-10</c:v>
                </c:pt>
                <c:pt idx="2825">
                  <c:v>1.6401300000000001E-10</c:v>
                </c:pt>
                <c:pt idx="2826">
                  <c:v>1.64015E-10</c:v>
                </c:pt>
                <c:pt idx="2827">
                  <c:v>1.6401600000000001E-10</c:v>
                </c:pt>
                <c:pt idx="2828">
                  <c:v>1.64021E-10</c:v>
                </c:pt>
                <c:pt idx="2829">
                  <c:v>1.6402899999999999E-10</c:v>
                </c:pt>
                <c:pt idx="2830">
                  <c:v>1.6404600000000001E-10</c:v>
                </c:pt>
                <c:pt idx="2831">
                  <c:v>1.6404900000000001E-10</c:v>
                </c:pt>
                <c:pt idx="2832">
                  <c:v>1.6405500000000001E-10</c:v>
                </c:pt>
                <c:pt idx="2833">
                  <c:v>1.6405599999999999E-10</c:v>
                </c:pt>
                <c:pt idx="2834">
                  <c:v>1.6406100000000001E-10</c:v>
                </c:pt>
                <c:pt idx="2835">
                  <c:v>1.6407399999999999E-10</c:v>
                </c:pt>
                <c:pt idx="2836">
                  <c:v>1.6408899999999999E-10</c:v>
                </c:pt>
                <c:pt idx="2837">
                  <c:v>1.64093E-10</c:v>
                </c:pt>
                <c:pt idx="2838">
                  <c:v>1.6410300000000001E-10</c:v>
                </c:pt>
                <c:pt idx="2839">
                  <c:v>1.6410999999999999E-10</c:v>
                </c:pt>
                <c:pt idx="2840">
                  <c:v>1.6410999999999999E-10</c:v>
                </c:pt>
                <c:pt idx="2841">
                  <c:v>1.64111E-10</c:v>
                </c:pt>
                <c:pt idx="2842">
                  <c:v>1.64117E-10</c:v>
                </c:pt>
                <c:pt idx="2843">
                  <c:v>1.6412499999999999E-10</c:v>
                </c:pt>
                <c:pt idx="2844">
                  <c:v>1.6413300000000001E-10</c:v>
                </c:pt>
                <c:pt idx="2845">
                  <c:v>1.6413600000000001E-10</c:v>
                </c:pt>
                <c:pt idx="2846">
                  <c:v>1.64138E-10</c:v>
                </c:pt>
                <c:pt idx="2847">
                  <c:v>1.64138E-10</c:v>
                </c:pt>
                <c:pt idx="2848">
                  <c:v>1.6414599999999999E-10</c:v>
                </c:pt>
                <c:pt idx="2849">
                  <c:v>1.6415E-10</c:v>
                </c:pt>
                <c:pt idx="2850">
                  <c:v>1.6415799999999999E-10</c:v>
                </c:pt>
                <c:pt idx="2851">
                  <c:v>1.6416E-10</c:v>
                </c:pt>
                <c:pt idx="2852">
                  <c:v>1.6416699999999999E-10</c:v>
                </c:pt>
                <c:pt idx="2853">
                  <c:v>1.6417600000000001E-10</c:v>
                </c:pt>
                <c:pt idx="2854">
                  <c:v>1.64184E-10</c:v>
                </c:pt>
                <c:pt idx="2855">
                  <c:v>1.64189E-10</c:v>
                </c:pt>
                <c:pt idx="2856">
                  <c:v>1.6419700000000001E-10</c:v>
                </c:pt>
                <c:pt idx="2857">
                  <c:v>1.6420099999999999E-10</c:v>
                </c:pt>
                <c:pt idx="2858">
                  <c:v>1.6420300000000001E-10</c:v>
                </c:pt>
                <c:pt idx="2859">
                  <c:v>1.6420699999999999E-10</c:v>
                </c:pt>
                <c:pt idx="2860">
                  <c:v>1.64223E-10</c:v>
                </c:pt>
                <c:pt idx="2861">
                  <c:v>1.6422400000000001E-10</c:v>
                </c:pt>
                <c:pt idx="2862">
                  <c:v>1.6422400000000001E-10</c:v>
                </c:pt>
                <c:pt idx="2863">
                  <c:v>1.6422400000000001E-10</c:v>
                </c:pt>
                <c:pt idx="2864">
                  <c:v>1.6422700000000001E-10</c:v>
                </c:pt>
                <c:pt idx="2865">
                  <c:v>1.6423099999999999E-10</c:v>
                </c:pt>
                <c:pt idx="2866">
                  <c:v>1.64232E-10</c:v>
                </c:pt>
                <c:pt idx="2867">
                  <c:v>1.6424599999999999E-10</c:v>
                </c:pt>
                <c:pt idx="2868">
                  <c:v>1.6426699999999999E-10</c:v>
                </c:pt>
                <c:pt idx="2869">
                  <c:v>1.6426999999999999E-10</c:v>
                </c:pt>
                <c:pt idx="2870">
                  <c:v>1.64277E-10</c:v>
                </c:pt>
                <c:pt idx="2871">
                  <c:v>1.6428E-10</c:v>
                </c:pt>
                <c:pt idx="2872">
                  <c:v>1.6428100000000001E-10</c:v>
                </c:pt>
                <c:pt idx="2873">
                  <c:v>1.6428499999999999E-10</c:v>
                </c:pt>
                <c:pt idx="2874">
                  <c:v>1.64286E-10</c:v>
                </c:pt>
                <c:pt idx="2875">
                  <c:v>1.64301E-10</c:v>
                </c:pt>
                <c:pt idx="2876">
                  <c:v>1.6431100000000001E-10</c:v>
                </c:pt>
                <c:pt idx="2877">
                  <c:v>1.6431100000000001E-10</c:v>
                </c:pt>
                <c:pt idx="2878">
                  <c:v>1.64313E-10</c:v>
                </c:pt>
                <c:pt idx="2879">
                  <c:v>1.64313E-10</c:v>
                </c:pt>
                <c:pt idx="2880">
                  <c:v>1.6432000000000001E-10</c:v>
                </c:pt>
                <c:pt idx="2881">
                  <c:v>1.6432399999999999E-10</c:v>
                </c:pt>
                <c:pt idx="2882">
                  <c:v>1.6432900000000001E-10</c:v>
                </c:pt>
                <c:pt idx="2883">
                  <c:v>1.6435600000000001E-10</c:v>
                </c:pt>
                <c:pt idx="2884">
                  <c:v>1.6435999999999999E-10</c:v>
                </c:pt>
                <c:pt idx="2885">
                  <c:v>1.64361E-10</c:v>
                </c:pt>
                <c:pt idx="2886">
                  <c:v>1.6437E-10</c:v>
                </c:pt>
                <c:pt idx="2887">
                  <c:v>1.6437199999999999E-10</c:v>
                </c:pt>
                <c:pt idx="2888">
                  <c:v>1.64373E-10</c:v>
                </c:pt>
                <c:pt idx="2889">
                  <c:v>1.6438300000000001E-10</c:v>
                </c:pt>
                <c:pt idx="2890">
                  <c:v>1.6438300000000001E-10</c:v>
                </c:pt>
                <c:pt idx="2891">
                  <c:v>1.64386E-10</c:v>
                </c:pt>
                <c:pt idx="2892">
                  <c:v>1.6438999999999999E-10</c:v>
                </c:pt>
                <c:pt idx="2893">
                  <c:v>1.64395E-10</c:v>
                </c:pt>
                <c:pt idx="2894">
                  <c:v>1.64397E-10</c:v>
                </c:pt>
                <c:pt idx="2895">
                  <c:v>1.64407E-10</c:v>
                </c:pt>
                <c:pt idx="2896">
                  <c:v>1.64428E-10</c:v>
                </c:pt>
                <c:pt idx="2897">
                  <c:v>1.6442999999999999E-10</c:v>
                </c:pt>
                <c:pt idx="2898">
                  <c:v>1.64437E-10</c:v>
                </c:pt>
                <c:pt idx="2899">
                  <c:v>1.6443800000000001E-10</c:v>
                </c:pt>
                <c:pt idx="2900">
                  <c:v>1.64443E-10</c:v>
                </c:pt>
                <c:pt idx="2901">
                  <c:v>1.6446500000000001E-10</c:v>
                </c:pt>
                <c:pt idx="2902">
                  <c:v>1.64467E-10</c:v>
                </c:pt>
                <c:pt idx="2903">
                  <c:v>1.64467E-10</c:v>
                </c:pt>
                <c:pt idx="2904">
                  <c:v>1.6447199999999999E-10</c:v>
                </c:pt>
                <c:pt idx="2905">
                  <c:v>1.6448099999999999E-10</c:v>
                </c:pt>
                <c:pt idx="2906">
                  <c:v>1.64482E-10</c:v>
                </c:pt>
                <c:pt idx="2907">
                  <c:v>1.64482E-10</c:v>
                </c:pt>
                <c:pt idx="2908">
                  <c:v>1.6448999999999999E-10</c:v>
                </c:pt>
                <c:pt idx="2909">
                  <c:v>1.64491E-10</c:v>
                </c:pt>
                <c:pt idx="2910">
                  <c:v>1.64491E-10</c:v>
                </c:pt>
                <c:pt idx="2911">
                  <c:v>1.6449599999999999E-10</c:v>
                </c:pt>
                <c:pt idx="2912">
                  <c:v>1.6451000000000001E-10</c:v>
                </c:pt>
                <c:pt idx="2913">
                  <c:v>1.6451300000000001E-10</c:v>
                </c:pt>
                <c:pt idx="2914">
                  <c:v>1.6451399999999999E-10</c:v>
                </c:pt>
                <c:pt idx="2915">
                  <c:v>1.6451600000000001E-10</c:v>
                </c:pt>
                <c:pt idx="2916">
                  <c:v>1.6451699999999999E-10</c:v>
                </c:pt>
                <c:pt idx="2917">
                  <c:v>1.6452800000000001E-10</c:v>
                </c:pt>
                <c:pt idx="2918">
                  <c:v>1.6454600000000001E-10</c:v>
                </c:pt>
                <c:pt idx="2919">
                  <c:v>1.64557E-10</c:v>
                </c:pt>
                <c:pt idx="2920">
                  <c:v>1.6455899999999999E-10</c:v>
                </c:pt>
                <c:pt idx="2921">
                  <c:v>1.6456E-10</c:v>
                </c:pt>
                <c:pt idx="2922">
                  <c:v>1.6457699999999999E-10</c:v>
                </c:pt>
                <c:pt idx="2923">
                  <c:v>1.64605E-10</c:v>
                </c:pt>
                <c:pt idx="2924">
                  <c:v>1.64605E-10</c:v>
                </c:pt>
                <c:pt idx="2925">
                  <c:v>1.6460999999999999E-10</c:v>
                </c:pt>
                <c:pt idx="2926">
                  <c:v>1.64621E-10</c:v>
                </c:pt>
                <c:pt idx="2927">
                  <c:v>1.6462799999999999E-10</c:v>
                </c:pt>
                <c:pt idx="2928">
                  <c:v>1.64636E-10</c:v>
                </c:pt>
                <c:pt idx="2929">
                  <c:v>1.64642E-10</c:v>
                </c:pt>
                <c:pt idx="2930">
                  <c:v>1.64645E-10</c:v>
                </c:pt>
                <c:pt idx="2931">
                  <c:v>1.64645E-10</c:v>
                </c:pt>
                <c:pt idx="2932">
                  <c:v>1.6464600000000001E-10</c:v>
                </c:pt>
                <c:pt idx="2933">
                  <c:v>1.64648E-10</c:v>
                </c:pt>
                <c:pt idx="2934">
                  <c:v>1.64669E-10</c:v>
                </c:pt>
                <c:pt idx="2935">
                  <c:v>1.6467000000000001E-10</c:v>
                </c:pt>
                <c:pt idx="2936">
                  <c:v>1.6467399999999999E-10</c:v>
                </c:pt>
                <c:pt idx="2937">
                  <c:v>1.6467699999999999E-10</c:v>
                </c:pt>
                <c:pt idx="2938">
                  <c:v>1.64681E-10</c:v>
                </c:pt>
                <c:pt idx="2939">
                  <c:v>1.6469100000000001E-10</c:v>
                </c:pt>
                <c:pt idx="2940">
                  <c:v>1.6469100000000001E-10</c:v>
                </c:pt>
                <c:pt idx="2941">
                  <c:v>1.6469199999999999E-10</c:v>
                </c:pt>
                <c:pt idx="2942">
                  <c:v>1.6469400000000001E-10</c:v>
                </c:pt>
                <c:pt idx="2943">
                  <c:v>1.64705E-10</c:v>
                </c:pt>
                <c:pt idx="2944">
                  <c:v>1.64708E-10</c:v>
                </c:pt>
                <c:pt idx="2945">
                  <c:v>1.64717E-10</c:v>
                </c:pt>
                <c:pt idx="2946">
                  <c:v>1.6471800000000001E-10</c:v>
                </c:pt>
                <c:pt idx="2947">
                  <c:v>1.64723E-10</c:v>
                </c:pt>
                <c:pt idx="2948">
                  <c:v>1.6475700000000001E-10</c:v>
                </c:pt>
                <c:pt idx="2949">
                  <c:v>1.6475700000000001E-10</c:v>
                </c:pt>
                <c:pt idx="2950">
                  <c:v>1.64774E-10</c:v>
                </c:pt>
                <c:pt idx="2951">
                  <c:v>1.6478400000000001E-10</c:v>
                </c:pt>
                <c:pt idx="2952">
                  <c:v>1.6479099999999999E-10</c:v>
                </c:pt>
                <c:pt idx="2953">
                  <c:v>1.6479699999999999E-10</c:v>
                </c:pt>
                <c:pt idx="2954">
                  <c:v>1.6479999999999999E-10</c:v>
                </c:pt>
                <c:pt idx="2955">
                  <c:v>1.64807E-10</c:v>
                </c:pt>
                <c:pt idx="2956">
                  <c:v>1.6481199999999999E-10</c:v>
                </c:pt>
                <c:pt idx="2957">
                  <c:v>1.64813E-10</c:v>
                </c:pt>
                <c:pt idx="2958">
                  <c:v>1.6481400000000001E-10</c:v>
                </c:pt>
                <c:pt idx="2959">
                  <c:v>1.6481400000000001E-10</c:v>
                </c:pt>
                <c:pt idx="2960">
                  <c:v>1.6482099999999999E-10</c:v>
                </c:pt>
                <c:pt idx="2961">
                  <c:v>1.64822E-10</c:v>
                </c:pt>
                <c:pt idx="2962">
                  <c:v>1.64834E-10</c:v>
                </c:pt>
                <c:pt idx="2963">
                  <c:v>1.6483599999999999E-10</c:v>
                </c:pt>
                <c:pt idx="2964">
                  <c:v>1.64844E-10</c:v>
                </c:pt>
                <c:pt idx="2965">
                  <c:v>1.6484799999999999E-10</c:v>
                </c:pt>
                <c:pt idx="2966">
                  <c:v>1.64853E-10</c:v>
                </c:pt>
                <c:pt idx="2967">
                  <c:v>1.64853E-10</c:v>
                </c:pt>
                <c:pt idx="2968">
                  <c:v>1.64856E-10</c:v>
                </c:pt>
                <c:pt idx="2969">
                  <c:v>1.6486000000000001E-10</c:v>
                </c:pt>
                <c:pt idx="2970">
                  <c:v>1.64868E-10</c:v>
                </c:pt>
                <c:pt idx="2971">
                  <c:v>1.6487200000000001E-10</c:v>
                </c:pt>
                <c:pt idx="2972">
                  <c:v>1.64877E-10</c:v>
                </c:pt>
                <c:pt idx="2973">
                  <c:v>1.6487800000000001E-10</c:v>
                </c:pt>
                <c:pt idx="2974">
                  <c:v>1.64892E-10</c:v>
                </c:pt>
                <c:pt idx="2975">
                  <c:v>1.6489699999999999E-10</c:v>
                </c:pt>
                <c:pt idx="2976">
                  <c:v>1.64898E-10</c:v>
                </c:pt>
                <c:pt idx="2977">
                  <c:v>1.64904E-10</c:v>
                </c:pt>
                <c:pt idx="2978">
                  <c:v>1.64922E-10</c:v>
                </c:pt>
                <c:pt idx="2979">
                  <c:v>1.6492900000000001E-10</c:v>
                </c:pt>
                <c:pt idx="2980">
                  <c:v>1.64934E-10</c:v>
                </c:pt>
                <c:pt idx="2981">
                  <c:v>1.6494E-10</c:v>
                </c:pt>
                <c:pt idx="2982">
                  <c:v>1.6494100000000001E-10</c:v>
                </c:pt>
                <c:pt idx="2983">
                  <c:v>1.64946E-10</c:v>
                </c:pt>
                <c:pt idx="2984">
                  <c:v>1.6496500000000001E-10</c:v>
                </c:pt>
                <c:pt idx="2985">
                  <c:v>1.6496800000000001E-10</c:v>
                </c:pt>
                <c:pt idx="2986">
                  <c:v>1.6497700000000001E-10</c:v>
                </c:pt>
                <c:pt idx="2987">
                  <c:v>1.6498300000000001E-10</c:v>
                </c:pt>
                <c:pt idx="2988">
                  <c:v>1.64997E-10</c:v>
                </c:pt>
                <c:pt idx="2989">
                  <c:v>1.6499800000000001E-10</c:v>
                </c:pt>
                <c:pt idx="2990">
                  <c:v>1.65009E-10</c:v>
                </c:pt>
                <c:pt idx="2991">
                  <c:v>1.65018E-10</c:v>
                </c:pt>
                <c:pt idx="2992">
                  <c:v>1.6502299999999999E-10</c:v>
                </c:pt>
                <c:pt idx="2993">
                  <c:v>1.6502299999999999E-10</c:v>
                </c:pt>
                <c:pt idx="2994">
                  <c:v>1.65033E-10</c:v>
                </c:pt>
                <c:pt idx="2995">
                  <c:v>1.6503499999999999E-10</c:v>
                </c:pt>
                <c:pt idx="2996">
                  <c:v>1.6503499999999999E-10</c:v>
                </c:pt>
                <c:pt idx="2997">
                  <c:v>1.6503700000000001E-10</c:v>
                </c:pt>
                <c:pt idx="2998">
                  <c:v>1.65039E-10</c:v>
                </c:pt>
                <c:pt idx="2999">
                  <c:v>1.6505599999999999E-10</c:v>
                </c:pt>
                <c:pt idx="3000">
                  <c:v>1.65063E-10</c:v>
                </c:pt>
                <c:pt idx="3001">
                  <c:v>1.65067E-10</c:v>
                </c:pt>
                <c:pt idx="3002">
                  <c:v>1.6507999999999999E-10</c:v>
                </c:pt>
                <c:pt idx="3003">
                  <c:v>1.65096E-10</c:v>
                </c:pt>
                <c:pt idx="3004">
                  <c:v>1.65096E-10</c:v>
                </c:pt>
                <c:pt idx="3005">
                  <c:v>1.6509800000000001E-10</c:v>
                </c:pt>
                <c:pt idx="3006">
                  <c:v>1.65102E-10</c:v>
                </c:pt>
                <c:pt idx="3007">
                  <c:v>1.65103E-10</c:v>
                </c:pt>
                <c:pt idx="3008">
                  <c:v>1.65103E-10</c:v>
                </c:pt>
                <c:pt idx="3009">
                  <c:v>1.6511699999999999E-10</c:v>
                </c:pt>
                <c:pt idx="3010">
                  <c:v>1.65118E-10</c:v>
                </c:pt>
                <c:pt idx="3011">
                  <c:v>1.65136E-10</c:v>
                </c:pt>
                <c:pt idx="3012">
                  <c:v>1.6513700000000001E-10</c:v>
                </c:pt>
                <c:pt idx="3013">
                  <c:v>1.65139E-10</c:v>
                </c:pt>
                <c:pt idx="3014">
                  <c:v>1.6514300000000001E-10</c:v>
                </c:pt>
                <c:pt idx="3015">
                  <c:v>1.6514600000000001E-10</c:v>
                </c:pt>
                <c:pt idx="3016">
                  <c:v>1.65154E-10</c:v>
                </c:pt>
                <c:pt idx="3017">
                  <c:v>1.6516400000000001E-10</c:v>
                </c:pt>
                <c:pt idx="3018">
                  <c:v>1.6516400000000001E-10</c:v>
                </c:pt>
                <c:pt idx="3019">
                  <c:v>1.65175E-10</c:v>
                </c:pt>
                <c:pt idx="3020">
                  <c:v>1.6517900000000001E-10</c:v>
                </c:pt>
                <c:pt idx="3021">
                  <c:v>1.6518299999999999E-10</c:v>
                </c:pt>
                <c:pt idx="3022">
                  <c:v>1.6518299999999999E-10</c:v>
                </c:pt>
                <c:pt idx="3023">
                  <c:v>1.6518899999999999E-10</c:v>
                </c:pt>
                <c:pt idx="3024">
                  <c:v>1.6519E-10</c:v>
                </c:pt>
                <c:pt idx="3025">
                  <c:v>1.6519700000000001E-10</c:v>
                </c:pt>
                <c:pt idx="3026">
                  <c:v>1.6521500000000001E-10</c:v>
                </c:pt>
                <c:pt idx="3027">
                  <c:v>1.6523600000000001E-10</c:v>
                </c:pt>
                <c:pt idx="3028">
                  <c:v>1.6523900000000001E-10</c:v>
                </c:pt>
                <c:pt idx="3029">
                  <c:v>1.65247E-10</c:v>
                </c:pt>
                <c:pt idx="3030">
                  <c:v>1.6525700000000001E-10</c:v>
                </c:pt>
                <c:pt idx="3031">
                  <c:v>1.6526300000000001E-10</c:v>
                </c:pt>
                <c:pt idx="3032">
                  <c:v>1.65265E-10</c:v>
                </c:pt>
                <c:pt idx="3033">
                  <c:v>1.65271E-10</c:v>
                </c:pt>
                <c:pt idx="3034">
                  <c:v>1.65271E-10</c:v>
                </c:pt>
                <c:pt idx="3035">
                  <c:v>1.6527299999999999E-10</c:v>
                </c:pt>
                <c:pt idx="3036">
                  <c:v>1.65274E-10</c:v>
                </c:pt>
                <c:pt idx="3037">
                  <c:v>1.65277E-10</c:v>
                </c:pt>
                <c:pt idx="3038">
                  <c:v>1.6527899999999999E-10</c:v>
                </c:pt>
                <c:pt idx="3039">
                  <c:v>1.6528199999999999E-10</c:v>
                </c:pt>
                <c:pt idx="3040">
                  <c:v>1.65283E-10</c:v>
                </c:pt>
                <c:pt idx="3041">
                  <c:v>1.6528700000000001E-10</c:v>
                </c:pt>
                <c:pt idx="3042">
                  <c:v>1.6529000000000001E-10</c:v>
                </c:pt>
                <c:pt idx="3043">
                  <c:v>1.6530599999999999E-10</c:v>
                </c:pt>
                <c:pt idx="3044">
                  <c:v>1.65326E-10</c:v>
                </c:pt>
                <c:pt idx="3045">
                  <c:v>1.65332E-10</c:v>
                </c:pt>
                <c:pt idx="3046">
                  <c:v>1.6533300000000001E-10</c:v>
                </c:pt>
                <c:pt idx="3047">
                  <c:v>1.65338E-10</c:v>
                </c:pt>
                <c:pt idx="3048">
                  <c:v>1.6534200000000001E-10</c:v>
                </c:pt>
                <c:pt idx="3049">
                  <c:v>1.6534299999999999E-10</c:v>
                </c:pt>
                <c:pt idx="3050">
                  <c:v>1.65347E-10</c:v>
                </c:pt>
                <c:pt idx="3051">
                  <c:v>1.65353E-10</c:v>
                </c:pt>
                <c:pt idx="3052">
                  <c:v>1.65365E-10</c:v>
                </c:pt>
                <c:pt idx="3053">
                  <c:v>1.6537500000000001E-10</c:v>
                </c:pt>
                <c:pt idx="3054">
                  <c:v>1.65377E-10</c:v>
                </c:pt>
                <c:pt idx="3055">
                  <c:v>1.6537899999999999E-10</c:v>
                </c:pt>
                <c:pt idx="3056">
                  <c:v>1.6538100000000001E-10</c:v>
                </c:pt>
                <c:pt idx="3057">
                  <c:v>1.6538799999999999E-10</c:v>
                </c:pt>
                <c:pt idx="3058">
                  <c:v>1.6539999999999999E-10</c:v>
                </c:pt>
                <c:pt idx="3059">
                  <c:v>1.65413E-10</c:v>
                </c:pt>
                <c:pt idx="3060">
                  <c:v>1.65416E-10</c:v>
                </c:pt>
                <c:pt idx="3061">
                  <c:v>1.6542399999999999E-10</c:v>
                </c:pt>
                <c:pt idx="3062">
                  <c:v>1.6543500000000001E-10</c:v>
                </c:pt>
                <c:pt idx="3063">
                  <c:v>1.6543500000000001E-10</c:v>
                </c:pt>
                <c:pt idx="3064">
                  <c:v>1.65443E-10</c:v>
                </c:pt>
                <c:pt idx="3065">
                  <c:v>1.65455E-10</c:v>
                </c:pt>
                <c:pt idx="3066">
                  <c:v>1.65458E-10</c:v>
                </c:pt>
                <c:pt idx="3067">
                  <c:v>1.6545900000000001E-10</c:v>
                </c:pt>
                <c:pt idx="3068">
                  <c:v>1.65467E-10</c:v>
                </c:pt>
                <c:pt idx="3069">
                  <c:v>1.6546800000000001E-10</c:v>
                </c:pt>
                <c:pt idx="3070">
                  <c:v>1.6547100000000001E-10</c:v>
                </c:pt>
                <c:pt idx="3071">
                  <c:v>1.65473E-10</c:v>
                </c:pt>
                <c:pt idx="3072">
                  <c:v>1.65476E-10</c:v>
                </c:pt>
                <c:pt idx="3073">
                  <c:v>1.6547700000000001E-10</c:v>
                </c:pt>
                <c:pt idx="3074">
                  <c:v>1.65479E-10</c:v>
                </c:pt>
                <c:pt idx="3075">
                  <c:v>1.6548300000000001E-10</c:v>
                </c:pt>
                <c:pt idx="3076">
                  <c:v>1.6549299999999999E-10</c:v>
                </c:pt>
                <c:pt idx="3077">
                  <c:v>1.6549299999999999E-10</c:v>
                </c:pt>
                <c:pt idx="3078">
                  <c:v>1.6549500000000001E-10</c:v>
                </c:pt>
                <c:pt idx="3079">
                  <c:v>1.65524E-10</c:v>
                </c:pt>
                <c:pt idx="3080">
                  <c:v>1.6552899999999999E-10</c:v>
                </c:pt>
                <c:pt idx="3081">
                  <c:v>1.6553E-10</c:v>
                </c:pt>
                <c:pt idx="3082">
                  <c:v>1.6553799999999999E-10</c:v>
                </c:pt>
                <c:pt idx="3083">
                  <c:v>1.65551E-10</c:v>
                </c:pt>
                <c:pt idx="3084">
                  <c:v>1.6555900000000001E-10</c:v>
                </c:pt>
                <c:pt idx="3085">
                  <c:v>1.6557100000000001E-10</c:v>
                </c:pt>
                <c:pt idx="3086">
                  <c:v>1.65579E-10</c:v>
                </c:pt>
                <c:pt idx="3087">
                  <c:v>1.65579E-10</c:v>
                </c:pt>
                <c:pt idx="3088">
                  <c:v>1.65591E-10</c:v>
                </c:pt>
                <c:pt idx="3089">
                  <c:v>1.65591E-10</c:v>
                </c:pt>
                <c:pt idx="3090">
                  <c:v>1.6559800000000001E-10</c:v>
                </c:pt>
                <c:pt idx="3091">
                  <c:v>1.6560100000000001E-10</c:v>
                </c:pt>
                <c:pt idx="3092">
                  <c:v>1.6561399999999999E-10</c:v>
                </c:pt>
                <c:pt idx="3093">
                  <c:v>1.65615E-10</c:v>
                </c:pt>
                <c:pt idx="3094">
                  <c:v>1.6561900000000001E-10</c:v>
                </c:pt>
                <c:pt idx="3095">
                  <c:v>1.6562200000000001E-10</c:v>
                </c:pt>
                <c:pt idx="3096">
                  <c:v>1.6563199999999999E-10</c:v>
                </c:pt>
                <c:pt idx="3097">
                  <c:v>1.6563400000000001E-10</c:v>
                </c:pt>
                <c:pt idx="3098">
                  <c:v>1.65639E-10</c:v>
                </c:pt>
                <c:pt idx="3099">
                  <c:v>1.6564399999999999E-10</c:v>
                </c:pt>
                <c:pt idx="3100">
                  <c:v>1.6565200000000001E-10</c:v>
                </c:pt>
                <c:pt idx="3101">
                  <c:v>1.6565899999999999E-10</c:v>
                </c:pt>
                <c:pt idx="3102">
                  <c:v>1.6567900000000001E-10</c:v>
                </c:pt>
                <c:pt idx="3103">
                  <c:v>1.6568800000000001E-10</c:v>
                </c:pt>
                <c:pt idx="3104">
                  <c:v>1.6570399999999999E-10</c:v>
                </c:pt>
                <c:pt idx="3105">
                  <c:v>1.6570600000000001E-10</c:v>
                </c:pt>
                <c:pt idx="3106">
                  <c:v>1.65714E-10</c:v>
                </c:pt>
                <c:pt idx="3107">
                  <c:v>1.6571500000000001E-10</c:v>
                </c:pt>
                <c:pt idx="3108">
                  <c:v>1.65726E-10</c:v>
                </c:pt>
                <c:pt idx="3109">
                  <c:v>1.65738E-10</c:v>
                </c:pt>
                <c:pt idx="3110">
                  <c:v>1.65744E-10</c:v>
                </c:pt>
                <c:pt idx="3111">
                  <c:v>1.6576E-10</c:v>
                </c:pt>
                <c:pt idx="3112">
                  <c:v>1.65762E-10</c:v>
                </c:pt>
                <c:pt idx="3113">
                  <c:v>1.65768E-10</c:v>
                </c:pt>
                <c:pt idx="3114">
                  <c:v>1.6577000000000001E-10</c:v>
                </c:pt>
                <c:pt idx="3115">
                  <c:v>1.6577600000000001E-10</c:v>
                </c:pt>
                <c:pt idx="3116">
                  <c:v>1.65777E-10</c:v>
                </c:pt>
                <c:pt idx="3117">
                  <c:v>1.65777E-10</c:v>
                </c:pt>
                <c:pt idx="3118">
                  <c:v>1.65778E-10</c:v>
                </c:pt>
                <c:pt idx="3119">
                  <c:v>1.6578599999999999E-10</c:v>
                </c:pt>
                <c:pt idx="3120">
                  <c:v>1.6578599999999999E-10</c:v>
                </c:pt>
                <c:pt idx="3121">
                  <c:v>1.6579799999999999E-10</c:v>
                </c:pt>
                <c:pt idx="3122">
                  <c:v>1.6580699999999999E-10</c:v>
                </c:pt>
                <c:pt idx="3123">
                  <c:v>1.65808E-10</c:v>
                </c:pt>
                <c:pt idx="3124">
                  <c:v>1.65808E-10</c:v>
                </c:pt>
                <c:pt idx="3125">
                  <c:v>1.6581200000000001E-10</c:v>
                </c:pt>
                <c:pt idx="3126">
                  <c:v>1.6581200000000001E-10</c:v>
                </c:pt>
                <c:pt idx="3127">
                  <c:v>1.6581599999999999E-10</c:v>
                </c:pt>
                <c:pt idx="3128">
                  <c:v>1.6583099999999999E-10</c:v>
                </c:pt>
                <c:pt idx="3129">
                  <c:v>1.6584200000000001E-10</c:v>
                </c:pt>
                <c:pt idx="3130">
                  <c:v>1.6585E-10</c:v>
                </c:pt>
                <c:pt idx="3131">
                  <c:v>1.6585199999999999E-10</c:v>
                </c:pt>
                <c:pt idx="3132">
                  <c:v>1.6586600000000001E-10</c:v>
                </c:pt>
                <c:pt idx="3133">
                  <c:v>1.6586999999999999E-10</c:v>
                </c:pt>
                <c:pt idx="3134">
                  <c:v>1.6587899999999999E-10</c:v>
                </c:pt>
                <c:pt idx="3135">
                  <c:v>1.6588199999999999E-10</c:v>
                </c:pt>
                <c:pt idx="3136">
                  <c:v>1.6590299999999999E-10</c:v>
                </c:pt>
                <c:pt idx="3137">
                  <c:v>1.6590800000000001E-10</c:v>
                </c:pt>
                <c:pt idx="3138">
                  <c:v>1.6590899999999999E-10</c:v>
                </c:pt>
                <c:pt idx="3139">
                  <c:v>1.6591700000000001E-10</c:v>
                </c:pt>
                <c:pt idx="3140">
                  <c:v>1.6592699999999999E-10</c:v>
                </c:pt>
                <c:pt idx="3141">
                  <c:v>1.6592699999999999E-10</c:v>
                </c:pt>
                <c:pt idx="3142">
                  <c:v>1.6593200000000001E-10</c:v>
                </c:pt>
                <c:pt idx="3143">
                  <c:v>1.6594199999999999E-10</c:v>
                </c:pt>
                <c:pt idx="3144">
                  <c:v>1.6594199999999999E-10</c:v>
                </c:pt>
                <c:pt idx="3145">
                  <c:v>1.65943E-10</c:v>
                </c:pt>
                <c:pt idx="3146">
                  <c:v>1.6595000000000001E-10</c:v>
                </c:pt>
                <c:pt idx="3147">
                  <c:v>1.6595099999999999E-10</c:v>
                </c:pt>
                <c:pt idx="3148">
                  <c:v>1.65952E-10</c:v>
                </c:pt>
                <c:pt idx="3149">
                  <c:v>1.6596200000000001E-10</c:v>
                </c:pt>
                <c:pt idx="3150">
                  <c:v>1.6596299999999999E-10</c:v>
                </c:pt>
                <c:pt idx="3151">
                  <c:v>1.6596500000000001E-10</c:v>
                </c:pt>
                <c:pt idx="3152">
                  <c:v>1.6597199999999999E-10</c:v>
                </c:pt>
                <c:pt idx="3153">
                  <c:v>1.65982E-10</c:v>
                </c:pt>
                <c:pt idx="3154">
                  <c:v>1.6599299999999999E-10</c:v>
                </c:pt>
                <c:pt idx="3155">
                  <c:v>1.65995E-10</c:v>
                </c:pt>
                <c:pt idx="3156">
                  <c:v>1.65995E-10</c:v>
                </c:pt>
                <c:pt idx="3157">
                  <c:v>1.65997E-10</c:v>
                </c:pt>
                <c:pt idx="3158">
                  <c:v>1.66003E-10</c:v>
                </c:pt>
                <c:pt idx="3159">
                  <c:v>1.6601499999999999E-10</c:v>
                </c:pt>
                <c:pt idx="3160">
                  <c:v>1.6601700000000001E-10</c:v>
                </c:pt>
                <c:pt idx="3161">
                  <c:v>1.6601799999999999E-10</c:v>
                </c:pt>
                <c:pt idx="3162">
                  <c:v>1.66019E-10</c:v>
                </c:pt>
                <c:pt idx="3163">
                  <c:v>1.6604100000000001E-10</c:v>
                </c:pt>
                <c:pt idx="3164">
                  <c:v>1.66052E-10</c:v>
                </c:pt>
                <c:pt idx="3165">
                  <c:v>1.6606599999999999E-10</c:v>
                </c:pt>
                <c:pt idx="3166">
                  <c:v>1.66067E-10</c:v>
                </c:pt>
                <c:pt idx="3167">
                  <c:v>1.66079E-10</c:v>
                </c:pt>
                <c:pt idx="3168">
                  <c:v>1.6608300000000001E-10</c:v>
                </c:pt>
                <c:pt idx="3169">
                  <c:v>1.66091E-10</c:v>
                </c:pt>
                <c:pt idx="3170">
                  <c:v>1.6610100000000001E-10</c:v>
                </c:pt>
                <c:pt idx="3171">
                  <c:v>1.6610400000000001E-10</c:v>
                </c:pt>
                <c:pt idx="3172">
                  <c:v>1.6610799999999999E-10</c:v>
                </c:pt>
                <c:pt idx="3173">
                  <c:v>1.6610799999999999E-10</c:v>
                </c:pt>
                <c:pt idx="3174">
                  <c:v>1.6611300000000001E-10</c:v>
                </c:pt>
                <c:pt idx="3175">
                  <c:v>1.6612200000000001E-10</c:v>
                </c:pt>
                <c:pt idx="3176">
                  <c:v>1.6612599999999999E-10</c:v>
                </c:pt>
                <c:pt idx="3177">
                  <c:v>1.66145E-10</c:v>
                </c:pt>
                <c:pt idx="3178">
                  <c:v>1.6615800000000001E-10</c:v>
                </c:pt>
                <c:pt idx="3179">
                  <c:v>1.6616499999999999E-10</c:v>
                </c:pt>
                <c:pt idx="3180">
                  <c:v>1.6616499999999999E-10</c:v>
                </c:pt>
                <c:pt idx="3181">
                  <c:v>1.6616799999999999E-10</c:v>
                </c:pt>
                <c:pt idx="3182">
                  <c:v>1.6617300000000001E-10</c:v>
                </c:pt>
                <c:pt idx="3183">
                  <c:v>1.66175E-10</c:v>
                </c:pt>
                <c:pt idx="3184">
                  <c:v>1.6617999999999999E-10</c:v>
                </c:pt>
                <c:pt idx="3185">
                  <c:v>1.6619100000000001E-10</c:v>
                </c:pt>
                <c:pt idx="3186">
                  <c:v>1.6620099999999999E-10</c:v>
                </c:pt>
                <c:pt idx="3187">
                  <c:v>1.66212E-10</c:v>
                </c:pt>
                <c:pt idx="3188">
                  <c:v>1.66215E-10</c:v>
                </c:pt>
                <c:pt idx="3189">
                  <c:v>1.6622200000000001E-10</c:v>
                </c:pt>
                <c:pt idx="3190">
                  <c:v>1.6623400000000001E-10</c:v>
                </c:pt>
                <c:pt idx="3191">
                  <c:v>1.6623700000000001E-10</c:v>
                </c:pt>
                <c:pt idx="3192">
                  <c:v>1.6626199999999999E-10</c:v>
                </c:pt>
                <c:pt idx="3193">
                  <c:v>1.66266E-10</c:v>
                </c:pt>
                <c:pt idx="3194">
                  <c:v>1.6626700000000001E-10</c:v>
                </c:pt>
                <c:pt idx="3195">
                  <c:v>1.6627099999999999E-10</c:v>
                </c:pt>
                <c:pt idx="3196">
                  <c:v>1.6627099999999999E-10</c:v>
                </c:pt>
                <c:pt idx="3197">
                  <c:v>1.66272E-10</c:v>
                </c:pt>
                <c:pt idx="3198">
                  <c:v>1.66278E-10</c:v>
                </c:pt>
                <c:pt idx="3199">
                  <c:v>1.6628200000000001E-10</c:v>
                </c:pt>
                <c:pt idx="3200">
                  <c:v>1.6628800000000001E-10</c:v>
                </c:pt>
                <c:pt idx="3201">
                  <c:v>1.6629100000000001E-10</c:v>
                </c:pt>
                <c:pt idx="3202">
                  <c:v>1.6629400000000001E-10</c:v>
                </c:pt>
                <c:pt idx="3203">
                  <c:v>1.6630999999999999E-10</c:v>
                </c:pt>
                <c:pt idx="3204">
                  <c:v>1.6631200000000001E-10</c:v>
                </c:pt>
                <c:pt idx="3205">
                  <c:v>1.6631599999999999E-10</c:v>
                </c:pt>
                <c:pt idx="3206">
                  <c:v>1.66317E-10</c:v>
                </c:pt>
                <c:pt idx="3207">
                  <c:v>1.6632100000000001E-10</c:v>
                </c:pt>
                <c:pt idx="3208">
                  <c:v>1.6632499999999999E-10</c:v>
                </c:pt>
                <c:pt idx="3209">
                  <c:v>1.66335E-10</c:v>
                </c:pt>
                <c:pt idx="3210">
                  <c:v>1.6633699999999999E-10</c:v>
                </c:pt>
                <c:pt idx="3211">
                  <c:v>1.6634500000000001E-10</c:v>
                </c:pt>
                <c:pt idx="3212">
                  <c:v>1.6635799999999999E-10</c:v>
                </c:pt>
                <c:pt idx="3213">
                  <c:v>1.66365E-10</c:v>
                </c:pt>
                <c:pt idx="3214">
                  <c:v>1.6636600000000001E-10</c:v>
                </c:pt>
                <c:pt idx="3215">
                  <c:v>1.6636600000000001E-10</c:v>
                </c:pt>
                <c:pt idx="3216">
                  <c:v>1.6637299999999999E-10</c:v>
                </c:pt>
                <c:pt idx="3217">
                  <c:v>1.6637800000000001E-10</c:v>
                </c:pt>
                <c:pt idx="3218">
                  <c:v>1.6638E-10</c:v>
                </c:pt>
                <c:pt idx="3219">
                  <c:v>1.6638199999999999E-10</c:v>
                </c:pt>
                <c:pt idx="3220">
                  <c:v>1.6638400000000001E-10</c:v>
                </c:pt>
                <c:pt idx="3221">
                  <c:v>1.6639699999999999E-10</c:v>
                </c:pt>
                <c:pt idx="3222">
                  <c:v>1.6639999999999999E-10</c:v>
                </c:pt>
                <c:pt idx="3223">
                  <c:v>1.6641199999999999E-10</c:v>
                </c:pt>
                <c:pt idx="3224">
                  <c:v>1.6641199999999999E-10</c:v>
                </c:pt>
                <c:pt idx="3225">
                  <c:v>1.6641400000000001E-10</c:v>
                </c:pt>
                <c:pt idx="3226">
                  <c:v>1.6641499999999999E-10</c:v>
                </c:pt>
                <c:pt idx="3227">
                  <c:v>1.66416E-10</c:v>
                </c:pt>
                <c:pt idx="3228">
                  <c:v>1.6642699999999999E-10</c:v>
                </c:pt>
                <c:pt idx="3229">
                  <c:v>1.66435E-10</c:v>
                </c:pt>
                <c:pt idx="3230">
                  <c:v>1.66435E-10</c:v>
                </c:pt>
                <c:pt idx="3231">
                  <c:v>1.6643899999999999E-10</c:v>
                </c:pt>
                <c:pt idx="3232">
                  <c:v>1.66468E-10</c:v>
                </c:pt>
                <c:pt idx="3233">
                  <c:v>1.66477E-10</c:v>
                </c:pt>
                <c:pt idx="3234">
                  <c:v>1.6648100000000001E-10</c:v>
                </c:pt>
                <c:pt idx="3235">
                  <c:v>1.66483E-10</c:v>
                </c:pt>
                <c:pt idx="3236">
                  <c:v>1.66498E-10</c:v>
                </c:pt>
                <c:pt idx="3237">
                  <c:v>1.66504E-10</c:v>
                </c:pt>
                <c:pt idx="3238">
                  <c:v>1.66528E-10</c:v>
                </c:pt>
                <c:pt idx="3239">
                  <c:v>1.66528E-10</c:v>
                </c:pt>
                <c:pt idx="3240">
                  <c:v>1.66528E-10</c:v>
                </c:pt>
                <c:pt idx="3241">
                  <c:v>1.6653800000000001E-10</c:v>
                </c:pt>
                <c:pt idx="3242">
                  <c:v>1.66552E-10</c:v>
                </c:pt>
                <c:pt idx="3243">
                  <c:v>1.66558E-10</c:v>
                </c:pt>
                <c:pt idx="3244">
                  <c:v>1.6656599999999999E-10</c:v>
                </c:pt>
                <c:pt idx="3245">
                  <c:v>1.6657199999999999E-10</c:v>
                </c:pt>
                <c:pt idx="3246">
                  <c:v>1.66573E-10</c:v>
                </c:pt>
                <c:pt idx="3247">
                  <c:v>1.66573E-10</c:v>
                </c:pt>
                <c:pt idx="3248">
                  <c:v>1.6658699999999999E-10</c:v>
                </c:pt>
                <c:pt idx="3249">
                  <c:v>1.6658999999999999E-10</c:v>
                </c:pt>
                <c:pt idx="3250">
                  <c:v>1.6659299999999999E-10</c:v>
                </c:pt>
                <c:pt idx="3251">
                  <c:v>1.66594E-10</c:v>
                </c:pt>
                <c:pt idx="3252">
                  <c:v>1.6659899999999999E-10</c:v>
                </c:pt>
                <c:pt idx="3253">
                  <c:v>1.666E-10</c:v>
                </c:pt>
                <c:pt idx="3254">
                  <c:v>1.66603E-10</c:v>
                </c:pt>
                <c:pt idx="3255">
                  <c:v>1.66609E-10</c:v>
                </c:pt>
                <c:pt idx="3256">
                  <c:v>1.66612E-10</c:v>
                </c:pt>
                <c:pt idx="3257">
                  <c:v>1.6661699999999999E-10</c:v>
                </c:pt>
                <c:pt idx="3258">
                  <c:v>1.66621E-10</c:v>
                </c:pt>
                <c:pt idx="3259">
                  <c:v>1.6662599999999999E-10</c:v>
                </c:pt>
                <c:pt idx="3260">
                  <c:v>1.66627E-10</c:v>
                </c:pt>
                <c:pt idx="3261">
                  <c:v>1.6663400000000001E-10</c:v>
                </c:pt>
                <c:pt idx="3262">
                  <c:v>1.66639E-10</c:v>
                </c:pt>
                <c:pt idx="3263">
                  <c:v>1.6664399999999999E-10</c:v>
                </c:pt>
                <c:pt idx="3264">
                  <c:v>1.6664999999999999E-10</c:v>
                </c:pt>
                <c:pt idx="3265">
                  <c:v>1.6666199999999999E-10</c:v>
                </c:pt>
                <c:pt idx="3266">
                  <c:v>1.66663E-10</c:v>
                </c:pt>
                <c:pt idx="3267">
                  <c:v>1.6667099999999999E-10</c:v>
                </c:pt>
                <c:pt idx="3268">
                  <c:v>1.66676E-10</c:v>
                </c:pt>
                <c:pt idx="3269">
                  <c:v>1.66676E-10</c:v>
                </c:pt>
                <c:pt idx="3270">
                  <c:v>1.66681E-10</c:v>
                </c:pt>
                <c:pt idx="3271">
                  <c:v>1.66684E-10</c:v>
                </c:pt>
                <c:pt idx="3272">
                  <c:v>1.6668600000000001E-10</c:v>
                </c:pt>
                <c:pt idx="3273">
                  <c:v>1.66694E-10</c:v>
                </c:pt>
                <c:pt idx="3274">
                  <c:v>1.6669599999999999E-10</c:v>
                </c:pt>
                <c:pt idx="3275">
                  <c:v>1.66703E-10</c:v>
                </c:pt>
                <c:pt idx="3276">
                  <c:v>1.6671000000000001E-10</c:v>
                </c:pt>
                <c:pt idx="3277">
                  <c:v>1.66724E-10</c:v>
                </c:pt>
                <c:pt idx="3278">
                  <c:v>1.6672899999999999E-10</c:v>
                </c:pt>
                <c:pt idx="3279">
                  <c:v>1.66742E-10</c:v>
                </c:pt>
                <c:pt idx="3280">
                  <c:v>1.6674699999999999E-10</c:v>
                </c:pt>
                <c:pt idx="3281">
                  <c:v>1.6674900000000001E-10</c:v>
                </c:pt>
                <c:pt idx="3282">
                  <c:v>1.6674900000000001E-10</c:v>
                </c:pt>
                <c:pt idx="3283">
                  <c:v>1.6675899999999999E-10</c:v>
                </c:pt>
                <c:pt idx="3284">
                  <c:v>1.6676700000000001E-10</c:v>
                </c:pt>
                <c:pt idx="3285">
                  <c:v>1.6677300000000001E-10</c:v>
                </c:pt>
                <c:pt idx="3286">
                  <c:v>1.6677399999999999E-10</c:v>
                </c:pt>
                <c:pt idx="3287">
                  <c:v>1.66787E-10</c:v>
                </c:pt>
                <c:pt idx="3288">
                  <c:v>1.66808E-10</c:v>
                </c:pt>
                <c:pt idx="3289">
                  <c:v>1.6681800000000001E-10</c:v>
                </c:pt>
                <c:pt idx="3290">
                  <c:v>1.6682100000000001E-10</c:v>
                </c:pt>
                <c:pt idx="3291">
                  <c:v>1.6683900000000001E-10</c:v>
                </c:pt>
                <c:pt idx="3292">
                  <c:v>1.66844E-10</c:v>
                </c:pt>
                <c:pt idx="3293">
                  <c:v>1.66853E-10</c:v>
                </c:pt>
                <c:pt idx="3294">
                  <c:v>1.66877E-10</c:v>
                </c:pt>
                <c:pt idx="3295">
                  <c:v>1.66883E-10</c:v>
                </c:pt>
                <c:pt idx="3296">
                  <c:v>1.6688499999999999E-10</c:v>
                </c:pt>
                <c:pt idx="3297">
                  <c:v>1.6689E-10</c:v>
                </c:pt>
                <c:pt idx="3298">
                  <c:v>1.6689E-10</c:v>
                </c:pt>
                <c:pt idx="3299">
                  <c:v>1.66893E-10</c:v>
                </c:pt>
                <c:pt idx="3300">
                  <c:v>1.6689999999999999E-10</c:v>
                </c:pt>
                <c:pt idx="3301">
                  <c:v>1.66905E-10</c:v>
                </c:pt>
                <c:pt idx="3302">
                  <c:v>1.66913E-10</c:v>
                </c:pt>
                <c:pt idx="3303">
                  <c:v>1.66913E-10</c:v>
                </c:pt>
                <c:pt idx="3304">
                  <c:v>1.66914E-10</c:v>
                </c:pt>
                <c:pt idx="3305">
                  <c:v>1.6691500000000001E-10</c:v>
                </c:pt>
                <c:pt idx="3306">
                  <c:v>1.66916E-10</c:v>
                </c:pt>
                <c:pt idx="3307">
                  <c:v>1.6692E-10</c:v>
                </c:pt>
                <c:pt idx="3308">
                  <c:v>1.6693099999999999E-10</c:v>
                </c:pt>
                <c:pt idx="3309">
                  <c:v>1.66935E-10</c:v>
                </c:pt>
                <c:pt idx="3310">
                  <c:v>1.66941E-10</c:v>
                </c:pt>
                <c:pt idx="3311">
                  <c:v>1.6695100000000001E-10</c:v>
                </c:pt>
                <c:pt idx="3312">
                  <c:v>1.6695100000000001E-10</c:v>
                </c:pt>
                <c:pt idx="3313">
                  <c:v>1.6696000000000001E-10</c:v>
                </c:pt>
                <c:pt idx="3314">
                  <c:v>1.66962E-10</c:v>
                </c:pt>
                <c:pt idx="3315">
                  <c:v>1.6697200000000001E-10</c:v>
                </c:pt>
                <c:pt idx="3316">
                  <c:v>1.66986E-10</c:v>
                </c:pt>
                <c:pt idx="3317">
                  <c:v>1.6701100000000001E-10</c:v>
                </c:pt>
                <c:pt idx="3318">
                  <c:v>1.6701100000000001E-10</c:v>
                </c:pt>
                <c:pt idx="3319">
                  <c:v>1.6702300000000001E-10</c:v>
                </c:pt>
                <c:pt idx="3320">
                  <c:v>1.67028E-10</c:v>
                </c:pt>
                <c:pt idx="3321">
                  <c:v>1.67034E-10</c:v>
                </c:pt>
                <c:pt idx="3322">
                  <c:v>1.67049E-10</c:v>
                </c:pt>
                <c:pt idx="3323">
                  <c:v>1.6705900000000001E-10</c:v>
                </c:pt>
                <c:pt idx="3324">
                  <c:v>1.6705999999999999E-10</c:v>
                </c:pt>
                <c:pt idx="3325">
                  <c:v>1.67073E-10</c:v>
                </c:pt>
                <c:pt idx="3326">
                  <c:v>1.6707700000000001E-10</c:v>
                </c:pt>
                <c:pt idx="3327">
                  <c:v>1.6707799999999999E-10</c:v>
                </c:pt>
                <c:pt idx="3328">
                  <c:v>1.6708399999999999E-10</c:v>
                </c:pt>
                <c:pt idx="3329">
                  <c:v>1.6708699999999999E-10</c:v>
                </c:pt>
                <c:pt idx="3330">
                  <c:v>1.67088E-10</c:v>
                </c:pt>
                <c:pt idx="3331">
                  <c:v>1.6709500000000001E-10</c:v>
                </c:pt>
                <c:pt idx="3332">
                  <c:v>1.6710100000000001E-10</c:v>
                </c:pt>
                <c:pt idx="3333">
                  <c:v>1.6711399999999999E-10</c:v>
                </c:pt>
                <c:pt idx="3334">
                  <c:v>1.67118E-10</c:v>
                </c:pt>
                <c:pt idx="3335">
                  <c:v>1.67119E-10</c:v>
                </c:pt>
                <c:pt idx="3336">
                  <c:v>1.6711999999999999E-10</c:v>
                </c:pt>
                <c:pt idx="3337">
                  <c:v>1.67134E-10</c:v>
                </c:pt>
                <c:pt idx="3338">
                  <c:v>1.67148E-10</c:v>
                </c:pt>
                <c:pt idx="3339">
                  <c:v>1.6716299999999999E-10</c:v>
                </c:pt>
                <c:pt idx="3340">
                  <c:v>1.6716599999999999E-10</c:v>
                </c:pt>
                <c:pt idx="3341">
                  <c:v>1.67167E-10</c:v>
                </c:pt>
                <c:pt idx="3342">
                  <c:v>1.67173E-10</c:v>
                </c:pt>
                <c:pt idx="3343">
                  <c:v>1.6717799999999999E-10</c:v>
                </c:pt>
                <c:pt idx="3344">
                  <c:v>1.6718000000000001E-10</c:v>
                </c:pt>
                <c:pt idx="3345">
                  <c:v>1.6718300000000001E-10</c:v>
                </c:pt>
                <c:pt idx="3346">
                  <c:v>1.6718699999999999E-10</c:v>
                </c:pt>
                <c:pt idx="3347">
                  <c:v>1.6719599999999999E-10</c:v>
                </c:pt>
                <c:pt idx="3348">
                  <c:v>1.6719800000000001E-10</c:v>
                </c:pt>
                <c:pt idx="3349">
                  <c:v>1.6720799999999999E-10</c:v>
                </c:pt>
                <c:pt idx="3350">
                  <c:v>1.6721099999999999E-10</c:v>
                </c:pt>
                <c:pt idx="3351">
                  <c:v>1.6721099999999999E-10</c:v>
                </c:pt>
                <c:pt idx="3352">
                  <c:v>1.67215E-10</c:v>
                </c:pt>
                <c:pt idx="3353">
                  <c:v>1.67218E-10</c:v>
                </c:pt>
                <c:pt idx="3354">
                  <c:v>1.6722299999999999E-10</c:v>
                </c:pt>
                <c:pt idx="3355">
                  <c:v>1.67236E-10</c:v>
                </c:pt>
                <c:pt idx="3356">
                  <c:v>1.6724699999999999E-10</c:v>
                </c:pt>
                <c:pt idx="3357">
                  <c:v>1.6724999999999999E-10</c:v>
                </c:pt>
                <c:pt idx="3358">
                  <c:v>1.6725200000000001E-10</c:v>
                </c:pt>
                <c:pt idx="3359">
                  <c:v>1.67254E-10</c:v>
                </c:pt>
                <c:pt idx="3360">
                  <c:v>1.6725800000000001E-10</c:v>
                </c:pt>
                <c:pt idx="3361">
                  <c:v>1.67263E-10</c:v>
                </c:pt>
                <c:pt idx="3362">
                  <c:v>1.6727099999999999E-10</c:v>
                </c:pt>
                <c:pt idx="3363">
                  <c:v>1.67272E-10</c:v>
                </c:pt>
                <c:pt idx="3364">
                  <c:v>1.6728500000000001E-10</c:v>
                </c:pt>
                <c:pt idx="3365">
                  <c:v>1.6728599999999999E-10</c:v>
                </c:pt>
                <c:pt idx="3366">
                  <c:v>1.6728599999999999E-10</c:v>
                </c:pt>
                <c:pt idx="3367">
                  <c:v>1.67296E-10</c:v>
                </c:pt>
                <c:pt idx="3368">
                  <c:v>1.6730399999999999E-10</c:v>
                </c:pt>
                <c:pt idx="3369">
                  <c:v>1.67305E-10</c:v>
                </c:pt>
                <c:pt idx="3370">
                  <c:v>1.6730699999999999E-10</c:v>
                </c:pt>
                <c:pt idx="3371">
                  <c:v>1.6732199999999999E-10</c:v>
                </c:pt>
                <c:pt idx="3372">
                  <c:v>1.6733999999999999E-10</c:v>
                </c:pt>
                <c:pt idx="3373">
                  <c:v>1.6733999999999999E-10</c:v>
                </c:pt>
                <c:pt idx="3374">
                  <c:v>1.67342E-10</c:v>
                </c:pt>
                <c:pt idx="3375">
                  <c:v>1.67344E-10</c:v>
                </c:pt>
                <c:pt idx="3376">
                  <c:v>1.6735199999999999E-10</c:v>
                </c:pt>
                <c:pt idx="3377">
                  <c:v>1.67365E-10</c:v>
                </c:pt>
                <c:pt idx="3378">
                  <c:v>1.67368E-10</c:v>
                </c:pt>
                <c:pt idx="3379">
                  <c:v>1.6738299999999999E-10</c:v>
                </c:pt>
                <c:pt idx="3380">
                  <c:v>1.6738899999999999E-10</c:v>
                </c:pt>
                <c:pt idx="3381">
                  <c:v>1.6739400000000001E-10</c:v>
                </c:pt>
                <c:pt idx="3382">
                  <c:v>1.6740399999999999E-10</c:v>
                </c:pt>
                <c:pt idx="3383">
                  <c:v>1.6741200000000001E-10</c:v>
                </c:pt>
                <c:pt idx="3384">
                  <c:v>1.6741599999999999E-10</c:v>
                </c:pt>
                <c:pt idx="3385">
                  <c:v>1.6741899999999999E-10</c:v>
                </c:pt>
                <c:pt idx="3386">
                  <c:v>1.6742100000000001E-10</c:v>
                </c:pt>
                <c:pt idx="3387">
                  <c:v>1.67423E-10</c:v>
                </c:pt>
                <c:pt idx="3388">
                  <c:v>1.6743000000000001E-10</c:v>
                </c:pt>
                <c:pt idx="3389">
                  <c:v>1.6745499999999999E-10</c:v>
                </c:pt>
                <c:pt idx="3390">
                  <c:v>1.67468E-10</c:v>
                </c:pt>
                <c:pt idx="3391">
                  <c:v>1.67468E-10</c:v>
                </c:pt>
                <c:pt idx="3392">
                  <c:v>1.6746999999999999E-10</c:v>
                </c:pt>
                <c:pt idx="3393">
                  <c:v>1.67471E-10</c:v>
                </c:pt>
                <c:pt idx="3394">
                  <c:v>1.67474E-10</c:v>
                </c:pt>
                <c:pt idx="3395">
                  <c:v>1.6748400000000001E-10</c:v>
                </c:pt>
                <c:pt idx="3396">
                  <c:v>1.6749000000000001E-10</c:v>
                </c:pt>
                <c:pt idx="3397">
                  <c:v>1.6749900000000001E-10</c:v>
                </c:pt>
                <c:pt idx="3398">
                  <c:v>1.6750899999999999E-10</c:v>
                </c:pt>
                <c:pt idx="3399">
                  <c:v>1.6751199999999999E-10</c:v>
                </c:pt>
                <c:pt idx="3400">
                  <c:v>1.67522E-10</c:v>
                </c:pt>
                <c:pt idx="3401">
                  <c:v>1.6752300000000001E-10</c:v>
                </c:pt>
                <c:pt idx="3402">
                  <c:v>1.6752999999999999E-10</c:v>
                </c:pt>
                <c:pt idx="3403">
                  <c:v>1.67549E-10</c:v>
                </c:pt>
                <c:pt idx="3404">
                  <c:v>1.67552E-10</c:v>
                </c:pt>
                <c:pt idx="3405">
                  <c:v>1.67558E-10</c:v>
                </c:pt>
                <c:pt idx="3406">
                  <c:v>1.67561E-10</c:v>
                </c:pt>
                <c:pt idx="3407">
                  <c:v>1.6756500000000001E-10</c:v>
                </c:pt>
                <c:pt idx="3408">
                  <c:v>1.67574E-10</c:v>
                </c:pt>
                <c:pt idx="3409">
                  <c:v>1.6757799999999999E-10</c:v>
                </c:pt>
                <c:pt idx="3410">
                  <c:v>1.6758399999999999E-10</c:v>
                </c:pt>
                <c:pt idx="3411">
                  <c:v>1.67586E-10</c:v>
                </c:pt>
                <c:pt idx="3412">
                  <c:v>1.67592E-10</c:v>
                </c:pt>
                <c:pt idx="3413">
                  <c:v>1.67592E-10</c:v>
                </c:pt>
                <c:pt idx="3414">
                  <c:v>1.67595E-10</c:v>
                </c:pt>
                <c:pt idx="3415">
                  <c:v>1.676E-10</c:v>
                </c:pt>
                <c:pt idx="3416">
                  <c:v>1.6761100000000001E-10</c:v>
                </c:pt>
                <c:pt idx="3417">
                  <c:v>1.6761400000000001E-10</c:v>
                </c:pt>
                <c:pt idx="3418">
                  <c:v>1.67616E-10</c:v>
                </c:pt>
                <c:pt idx="3419">
                  <c:v>1.67643E-10</c:v>
                </c:pt>
                <c:pt idx="3420">
                  <c:v>1.6764799999999999E-10</c:v>
                </c:pt>
                <c:pt idx="3421">
                  <c:v>1.67661E-10</c:v>
                </c:pt>
                <c:pt idx="3422">
                  <c:v>1.67667E-10</c:v>
                </c:pt>
                <c:pt idx="3423">
                  <c:v>1.6767400000000001E-10</c:v>
                </c:pt>
                <c:pt idx="3424">
                  <c:v>1.67676E-10</c:v>
                </c:pt>
                <c:pt idx="3425">
                  <c:v>1.6768999999999999E-10</c:v>
                </c:pt>
                <c:pt idx="3426">
                  <c:v>1.6769599999999999E-10</c:v>
                </c:pt>
                <c:pt idx="3427">
                  <c:v>1.6770499999999999E-10</c:v>
                </c:pt>
                <c:pt idx="3428">
                  <c:v>1.6771300000000001E-10</c:v>
                </c:pt>
                <c:pt idx="3429">
                  <c:v>1.6771300000000001E-10</c:v>
                </c:pt>
                <c:pt idx="3430">
                  <c:v>1.67715E-10</c:v>
                </c:pt>
                <c:pt idx="3431">
                  <c:v>1.67715E-10</c:v>
                </c:pt>
                <c:pt idx="3432">
                  <c:v>1.6772200000000001E-10</c:v>
                </c:pt>
                <c:pt idx="3433">
                  <c:v>1.67724E-10</c:v>
                </c:pt>
                <c:pt idx="3434">
                  <c:v>1.6773700000000001E-10</c:v>
                </c:pt>
                <c:pt idx="3435">
                  <c:v>1.6773799999999999E-10</c:v>
                </c:pt>
                <c:pt idx="3436">
                  <c:v>1.6773799999999999E-10</c:v>
                </c:pt>
                <c:pt idx="3437">
                  <c:v>1.6774000000000001E-10</c:v>
                </c:pt>
                <c:pt idx="3438">
                  <c:v>1.67754E-10</c:v>
                </c:pt>
                <c:pt idx="3439">
                  <c:v>1.67763E-10</c:v>
                </c:pt>
                <c:pt idx="3440">
                  <c:v>1.6776499999999999E-10</c:v>
                </c:pt>
                <c:pt idx="3441">
                  <c:v>1.6777000000000001E-10</c:v>
                </c:pt>
                <c:pt idx="3442">
                  <c:v>1.67772E-10</c:v>
                </c:pt>
                <c:pt idx="3443">
                  <c:v>1.6779100000000001E-10</c:v>
                </c:pt>
                <c:pt idx="3444">
                  <c:v>1.678E-10</c:v>
                </c:pt>
                <c:pt idx="3445">
                  <c:v>1.67803E-10</c:v>
                </c:pt>
                <c:pt idx="3446">
                  <c:v>1.6780399999999999E-10</c:v>
                </c:pt>
                <c:pt idx="3447">
                  <c:v>1.6780999999999999E-10</c:v>
                </c:pt>
                <c:pt idx="3448">
                  <c:v>1.67815E-10</c:v>
                </c:pt>
                <c:pt idx="3449">
                  <c:v>1.6782E-10</c:v>
                </c:pt>
                <c:pt idx="3450">
                  <c:v>1.67833E-10</c:v>
                </c:pt>
                <c:pt idx="3451">
                  <c:v>1.67839E-10</c:v>
                </c:pt>
                <c:pt idx="3452">
                  <c:v>1.6784099999999999E-10</c:v>
                </c:pt>
                <c:pt idx="3453">
                  <c:v>1.67842E-10</c:v>
                </c:pt>
                <c:pt idx="3454">
                  <c:v>1.6784699999999999E-10</c:v>
                </c:pt>
                <c:pt idx="3455">
                  <c:v>1.6785599999999999E-10</c:v>
                </c:pt>
                <c:pt idx="3456">
                  <c:v>1.6786E-10</c:v>
                </c:pt>
                <c:pt idx="3457">
                  <c:v>1.6787099999999999E-10</c:v>
                </c:pt>
                <c:pt idx="3458">
                  <c:v>1.6788200000000001E-10</c:v>
                </c:pt>
                <c:pt idx="3459">
                  <c:v>1.6788200000000001E-10</c:v>
                </c:pt>
                <c:pt idx="3460">
                  <c:v>1.6789400000000001E-10</c:v>
                </c:pt>
                <c:pt idx="3461">
                  <c:v>1.6789499999999999E-10</c:v>
                </c:pt>
                <c:pt idx="3462">
                  <c:v>1.6790099999999999E-10</c:v>
                </c:pt>
                <c:pt idx="3463">
                  <c:v>1.67902E-10</c:v>
                </c:pt>
                <c:pt idx="3464">
                  <c:v>1.67902E-10</c:v>
                </c:pt>
                <c:pt idx="3465">
                  <c:v>1.6790999999999999E-10</c:v>
                </c:pt>
                <c:pt idx="3466">
                  <c:v>1.6791200000000001E-10</c:v>
                </c:pt>
                <c:pt idx="3467">
                  <c:v>1.6791299999999999E-10</c:v>
                </c:pt>
                <c:pt idx="3468">
                  <c:v>1.6791599999999999E-10</c:v>
                </c:pt>
                <c:pt idx="3469">
                  <c:v>1.6791899999999999E-10</c:v>
                </c:pt>
                <c:pt idx="3470">
                  <c:v>1.6792100000000001E-10</c:v>
                </c:pt>
                <c:pt idx="3471">
                  <c:v>1.67923E-10</c:v>
                </c:pt>
                <c:pt idx="3472">
                  <c:v>1.6792700000000001E-10</c:v>
                </c:pt>
                <c:pt idx="3473">
                  <c:v>1.6793699999999999E-10</c:v>
                </c:pt>
                <c:pt idx="3474">
                  <c:v>1.6793900000000001E-10</c:v>
                </c:pt>
                <c:pt idx="3475">
                  <c:v>1.6794299999999999E-10</c:v>
                </c:pt>
                <c:pt idx="3476">
                  <c:v>1.6795E-10</c:v>
                </c:pt>
                <c:pt idx="3477">
                  <c:v>1.67956E-10</c:v>
                </c:pt>
                <c:pt idx="3478">
                  <c:v>1.6796999999999999E-10</c:v>
                </c:pt>
                <c:pt idx="3479">
                  <c:v>1.6797200000000001E-10</c:v>
                </c:pt>
                <c:pt idx="3480">
                  <c:v>1.6799099999999999E-10</c:v>
                </c:pt>
                <c:pt idx="3481">
                  <c:v>1.6799099999999999E-10</c:v>
                </c:pt>
                <c:pt idx="3482">
                  <c:v>1.6799900000000001E-10</c:v>
                </c:pt>
                <c:pt idx="3483">
                  <c:v>1.68001E-10</c:v>
                </c:pt>
                <c:pt idx="3484">
                  <c:v>1.68019E-10</c:v>
                </c:pt>
                <c:pt idx="3485">
                  <c:v>1.6802699999999999E-10</c:v>
                </c:pt>
                <c:pt idx="3486">
                  <c:v>1.68032E-10</c:v>
                </c:pt>
                <c:pt idx="3487">
                  <c:v>1.68044E-10</c:v>
                </c:pt>
                <c:pt idx="3488">
                  <c:v>1.68049E-10</c:v>
                </c:pt>
                <c:pt idx="3489">
                  <c:v>1.6805E-10</c:v>
                </c:pt>
                <c:pt idx="3490">
                  <c:v>1.6806099999999999E-10</c:v>
                </c:pt>
                <c:pt idx="3491">
                  <c:v>1.6807200000000001E-10</c:v>
                </c:pt>
                <c:pt idx="3492">
                  <c:v>1.6807200000000001E-10</c:v>
                </c:pt>
                <c:pt idx="3493">
                  <c:v>1.6807800000000001E-10</c:v>
                </c:pt>
                <c:pt idx="3494">
                  <c:v>1.6807899999999999E-10</c:v>
                </c:pt>
                <c:pt idx="3495">
                  <c:v>1.6808799999999999E-10</c:v>
                </c:pt>
                <c:pt idx="3496">
                  <c:v>1.68089E-10</c:v>
                </c:pt>
                <c:pt idx="3497">
                  <c:v>1.6809099999999999E-10</c:v>
                </c:pt>
                <c:pt idx="3498">
                  <c:v>1.6809999999999999E-10</c:v>
                </c:pt>
                <c:pt idx="3499">
                  <c:v>1.6810299999999999E-10</c:v>
                </c:pt>
                <c:pt idx="3500">
                  <c:v>1.6810899999999999E-10</c:v>
                </c:pt>
                <c:pt idx="3501">
                  <c:v>1.6811499999999999E-10</c:v>
                </c:pt>
                <c:pt idx="3502">
                  <c:v>1.68122E-10</c:v>
                </c:pt>
                <c:pt idx="3503">
                  <c:v>1.6813500000000001E-10</c:v>
                </c:pt>
                <c:pt idx="3504">
                  <c:v>1.6814E-10</c:v>
                </c:pt>
                <c:pt idx="3505">
                  <c:v>1.68167E-10</c:v>
                </c:pt>
                <c:pt idx="3506">
                  <c:v>1.6817E-10</c:v>
                </c:pt>
                <c:pt idx="3507">
                  <c:v>1.68173E-10</c:v>
                </c:pt>
                <c:pt idx="3508">
                  <c:v>1.6817499999999999E-10</c:v>
                </c:pt>
                <c:pt idx="3509">
                  <c:v>1.6817700000000001E-10</c:v>
                </c:pt>
                <c:pt idx="3510">
                  <c:v>1.68185E-10</c:v>
                </c:pt>
                <c:pt idx="3511">
                  <c:v>1.6818600000000001E-10</c:v>
                </c:pt>
                <c:pt idx="3512">
                  <c:v>1.68209E-10</c:v>
                </c:pt>
                <c:pt idx="3513">
                  <c:v>1.6821000000000001E-10</c:v>
                </c:pt>
                <c:pt idx="3514">
                  <c:v>1.6821099999999999E-10</c:v>
                </c:pt>
                <c:pt idx="3515">
                  <c:v>1.6821699999999999E-10</c:v>
                </c:pt>
                <c:pt idx="3516">
                  <c:v>1.6821999999999999E-10</c:v>
                </c:pt>
                <c:pt idx="3517">
                  <c:v>1.6824600000000001E-10</c:v>
                </c:pt>
                <c:pt idx="3518">
                  <c:v>1.6825299999999999E-10</c:v>
                </c:pt>
                <c:pt idx="3519">
                  <c:v>1.68254E-10</c:v>
                </c:pt>
                <c:pt idx="3520">
                  <c:v>1.68258E-10</c:v>
                </c:pt>
                <c:pt idx="3521">
                  <c:v>1.6826E-10</c:v>
                </c:pt>
                <c:pt idx="3522">
                  <c:v>1.6826199999999999E-10</c:v>
                </c:pt>
                <c:pt idx="3523">
                  <c:v>1.68266E-10</c:v>
                </c:pt>
                <c:pt idx="3524">
                  <c:v>1.68269E-10</c:v>
                </c:pt>
                <c:pt idx="3525">
                  <c:v>1.6827E-10</c:v>
                </c:pt>
                <c:pt idx="3526">
                  <c:v>1.6828300000000001E-10</c:v>
                </c:pt>
                <c:pt idx="3527">
                  <c:v>1.6828699999999999E-10</c:v>
                </c:pt>
                <c:pt idx="3528">
                  <c:v>1.6830799999999999E-10</c:v>
                </c:pt>
                <c:pt idx="3529">
                  <c:v>1.6831099999999999E-10</c:v>
                </c:pt>
                <c:pt idx="3530">
                  <c:v>1.6831999999999999E-10</c:v>
                </c:pt>
                <c:pt idx="3531">
                  <c:v>1.6834000000000001E-10</c:v>
                </c:pt>
                <c:pt idx="3532">
                  <c:v>1.6835299999999999E-10</c:v>
                </c:pt>
                <c:pt idx="3533">
                  <c:v>1.68354E-10</c:v>
                </c:pt>
                <c:pt idx="3534">
                  <c:v>1.6835899999999999E-10</c:v>
                </c:pt>
                <c:pt idx="3535">
                  <c:v>1.68363E-10</c:v>
                </c:pt>
                <c:pt idx="3536">
                  <c:v>1.6836400000000001E-10</c:v>
                </c:pt>
                <c:pt idx="3537">
                  <c:v>1.6837600000000001E-10</c:v>
                </c:pt>
                <c:pt idx="3538">
                  <c:v>1.6837699999999999E-10</c:v>
                </c:pt>
                <c:pt idx="3539">
                  <c:v>1.6839100000000001E-10</c:v>
                </c:pt>
                <c:pt idx="3540">
                  <c:v>1.68393E-10</c:v>
                </c:pt>
                <c:pt idx="3541">
                  <c:v>1.6839499999999999E-10</c:v>
                </c:pt>
                <c:pt idx="3542">
                  <c:v>1.6839499999999999E-10</c:v>
                </c:pt>
                <c:pt idx="3543">
                  <c:v>1.68399E-10</c:v>
                </c:pt>
                <c:pt idx="3544">
                  <c:v>1.6841299999999999E-10</c:v>
                </c:pt>
                <c:pt idx="3545">
                  <c:v>1.6841800000000001E-10</c:v>
                </c:pt>
                <c:pt idx="3546">
                  <c:v>1.6841800000000001E-10</c:v>
                </c:pt>
                <c:pt idx="3547">
                  <c:v>1.68432E-10</c:v>
                </c:pt>
                <c:pt idx="3548">
                  <c:v>1.6843900000000001E-10</c:v>
                </c:pt>
                <c:pt idx="3549">
                  <c:v>1.6844500000000001E-10</c:v>
                </c:pt>
                <c:pt idx="3550">
                  <c:v>1.68456E-10</c:v>
                </c:pt>
                <c:pt idx="3551">
                  <c:v>1.6846699999999999E-10</c:v>
                </c:pt>
                <c:pt idx="3552">
                  <c:v>1.6847599999999999E-10</c:v>
                </c:pt>
                <c:pt idx="3553">
                  <c:v>1.6847599999999999E-10</c:v>
                </c:pt>
                <c:pt idx="3554">
                  <c:v>1.68481E-10</c:v>
                </c:pt>
                <c:pt idx="3555">
                  <c:v>1.6848199999999999E-10</c:v>
                </c:pt>
                <c:pt idx="3556">
                  <c:v>1.68486E-10</c:v>
                </c:pt>
                <c:pt idx="3557">
                  <c:v>1.68508E-10</c:v>
                </c:pt>
                <c:pt idx="3558">
                  <c:v>1.6851500000000001E-10</c:v>
                </c:pt>
                <c:pt idx="3559">
                  <c:v>1.6853600000000001E-10</c:v>
                </c:pt>
                <c:pt idx="3560">
                  <c:v>1.6855199999999999E-10</c:v>
                </c:pt>
                <c:pt idx="3561">
                  <c:v>1.68556E-10</c:v>
                </c:pt>
                <c:pt idx="3562">
                  <c:v>1.6855700000000001E-10</c:v>
                </c:pt>
                <c:pt idx="3563">
                  <c:v>1.6856099999999999E-10</c:v>
                </c:pt>
                <c:pt idx="3564">
                  <c:v>1.68574E-10</c:v>
                </c:pt>
                <c:pt idx="3565">
                  <c:v>1.6857500000000001E-10</c:v>
                </c:pt>
                <c:pt idx="3566">
                  <c:v>1.6858499999999999E-10</c:v>
                </c:pt>
                <c:pt idx="3567">
                  <c:v>1.68586E-10</c:v>
                </c:pt>
                <c:pt idx="3568">
                  <c:v>1.6858700000000001E-10</c:v>
                </c:pt>
                <c:pt idx="3569">
                  <c:v>1.6859600000000001E-10</c:v>
                </c:pt>
                <c:pt idx="3570">
                  <c:v>1.6859699999999999E-10</c:v>
                </c:pt>
                <c:pt idx="3571">
                  <c:v>1.68598E-10</c:v>
                </c:pt>
                <c:pt idx="3572">
                  <c:v>1.68601E-10</c:v>
                </c:pt>
                <c:pt idx="3573">
                  <c:v>1.6860200000000001E-10</c:v>
                </c:pt>
                <c:pt idx="3574">
                  <c:v>1.68613E-10</c:v>
                </c:pt>
                <c:pt idx="3575">
                  <c:v>1.68616E-10</c:v>
                </c:pt>
                <c:pt idx="3576">
                  <c:v>1.6861799999999999E-10</c:v>
                </c:pt>
                <c:pt idx="3577">
                  <c:v>1.68625E-10</c:v>
                </c:pt>
                <c:pt idx="3578">
                  <c:v>1.6862600000000001E-10</c:v>
                </c:pt>
                <c:pt idx="3579">
                  <c:v>1.68628E-10</c:v>
                </c:pt>
                <c:pt idx="3580">
                  <c:v>1.68628E-10</c:v>
                </c:pt>
                <c:pt idx="3581">
                  <c:v>1.6864499999999999E-10</c:v>
                </c:pt>
                <c:pt idx="3582">
                  <c:v>1.68652E-10</c:v>
                </c:pt>
                <c:pt idx="3583">
                  <c:v>1.68652E-10</c:v>
                </c:pt>
                <c:pt idx="3584">
                  <c:v>1.68652E-10</c:v>
                </c:pt>
                <c:pt idx="3585">
                  <c:v>1.6865900000000001E-10</c:v>
                </c:pt>
                <c:pt idx="3586">
                  <c:v>1.68673E-10</c:v>
                </c:pt>
                <c:pt idx="3587">
                  <c:v>1.6869299999999999E-10</c:v>
                </c:pt>
                <c:pt idx="3588">
                  <c:v>1.6869599999999999E-10</c:v>
                </c:pt>
                <c:pt idx="3589">
                  <c:v>1.68697E-10</c:v>
                </c:pt>
                <c:pt idx="3590">
                  <c:v>1.687E-10</c:v>
                </c:pt>
                <c:pt idx="3591">
                  <c:v>1.6870199999999999E-10</c:v>
                </c:pt>
                <c:pt idx="3592">
                  <c:v>1.68715E-10</c:v>
                </c:pt>
                <c:pt idx="3593">
                  <c:v>1.68721E-10</c:v>
                </c:pt>
                <c:pt idx="3594">
                  <c:v>1.6873E-10</c:v>
                </c:pt>
                <c:pt idx="3595">
                  <c:v>1.6873200000000001E-10</c:v>
                </c:pt>
                <c:pt idx="3596">
                  <c:v>1.6873500000000001E-10</c:v>
                </c:pt>
                <c:pt idx="3597">
                  <c:v>1.68736E-10</c:v>
                </c:pt>
                <c:pt idx="3598">
                  <c:v>1.6874100000000001E-10</c:v>
                </c:pt>
                <c:pt idx="3599">
                  <c:v>1.6874100000000001E-10</c:v>
                </c:pt>
                <c:pt idx="3600">
                  <c:v>1.6874499999999999E-10</c:v>
                </c:pt>
                <c:pt idx="3601">
                  <c:v>1.68746E-10</c:v>
                </c:pt>
                <c:pt idx="3602">
                  <c:v>1.68752E-10</c:v>
                </c:pt>
                <c:pt idx="3603">
                  <c:v>1.6875699999999999E-10</c:v>
                </c:pt>
                <c:pt idx="3604">
                  <c:v>1.6877100000000001E-10</c:v>
                </c:pt>
                <c:pt idx="3605">
                  <c:v>1.6877100000000001E-10</c:v>
                </c:pt>
                <c:pt idx="3606">
                  <c:v>1.6878000000000001E-10</c:v>
                </c:pt>
                <c:pt idx="3607">
                  <c:v>1.68782E-10</c:v>
                </c:pt>
                <c:pt idx="3608">
                  <c:v>1.68782E-10</c:v>
                </c:pt>
                <c:pt idx="3609">
                  <c:v>1.6878300000000001E-10</c:v>
                </c:pt>
                <c:pt idx="3610">
                  <c:v>1.6881600000000001E-10</c:v>
                </c:pt>
                <c:pt idx="3611">
                  <c:v>1.6883E-10</c:v>
                </c:pt>
                <c:pt idx="3612">
                  <c:v>1.6883199999999999E-10</c:v>
                </c:pt>
                <c:pt idx="3613">
                  <c:v>1.68845E-10</c:v>
                </c:pt>
                <c:pt idx="3614">
                  <c:v>1.68848E-10</c:v>
                </c:pt>
                <c:pt idx="3615">
                  <c:v>1.6885200000000001E-10</c:v>
                </c:pt>
                <c:pt idx="3616">
                  <c:v>1.68866E-10</c:v>
                </c:pt>
                <c:pt idx="3617">
                  <c:v>1.6887600000000001E-10</c:v>
                </c:pt>
                <c:pt idx="3618">
                  <c:v>1.68881E-10</c:v>
                </c:pt>
                <c:pt idx="3619">
                  <c:v>1.6888599999999999E-10</c:v>
                </c:pt>
                <c:pt idx="3620">
                  <c:v>1.6888800000000001E-10</c:v>
                </c:pt>
                <c:pt idx="3621">
                  <c:v>1.6888899999999999E-10</c:v>
                </c:pt>
                <c:pt idx="3622">
                  <c:v>1.6890399999999999E-10</c:v>
                </c:pt>
                <c:pt idx="3623">
                  <c:v>1.68905E-10</c:v>
                </c:pt>
                <c:pt idx="3624">
                  <c:v>1.68905E-10</c:v>
                </c:pt>
                <c:pt idx="3625">
                  <c:v>1.6890900000000001E-10</c:v>
                </c:pt>
                <c:pt idx="3626">
                  <c:v>1.6891800000000001E-10</c:v>
                </c:pt>
                <c:pt idx="3627">
                  <c:v>1.68926E-10</c:v>
                </c:pt>
                <c:pt idx="3628">
                  <c:v>1.68933E-10</c:v>
                </c:pt>
                <c:pt idx="3629">
                  <c:v>1.68935E-10</c:v>
                </c:pt>
                <c:pt idx="3630">
                  <c:v>1.68942E-10</c:v>
                </c:pt>
                <c:pt idx="3631">
                  <c:v>1.6894599999999999E-10</c:v>
                </c:pt>
                <c:pt idx="3632">
                  <c:v>1.68953E-10</c:v>
                </c:pt>
                <c:pt idx="3633">
                  <c:v>1.68966E-10</c:v>
                </c:pt>
                <c:pt idx="3634">
                  <c:v>1.6897300000000001E-10</c:v>
                </c:pt>
                <c:pt idx="3635">
                  <c:v>1.6897399999999999E-10</c:v>
                </c:pt>
                <c:pt idx="3636">
                  <c:v>1.6898200000000001E-10</c:v>
                </c:pt>
                <c:pt idx="3637">
                  <c:v>1.68996E-10</c:v>
                </c:pt>
                <c:pt idx="3638">
                  <c:v>1.6900000000000001E-10</c:v>
                </c:pt>
                <c:pt idx="3639">
                  <c:v>1.69014E-10</c:v>
                </c:pt>
                <c:pt idx="3640">
                  <c:v>1.6901500000000001E-10</c:v>
                </c:pt>
                <c:pt idx="3641">
                  <c:v>1.6901500000000001E-10</c:v>
                </c:pt>
                <c:pt idx="3642">
                  <c:v>1.6901899999999999E-10</c:v>
                </c:pt>
                <c:pt idx="3643">
                  <c:v>1.6903300000000001E-10</c:v>
                </c:pt>
                <c:pt idx="3644">
                  <c:v>1.6904299999999999E-10</c:v>
                </c:pt>
                <c:pt idx="3645">
                  <c:v>1.6905499999999999E-10</c:v>
                </c:pt>
                <c:pt idx="3646">
                  <c:v>1.69062E-10</c:v>
                </c:pt>
                <c:pt idx="3647">
                  <c:v>1.6908499999999999E-10</c:v>
                </c:pt>
                <c:pt idx="3648">
                  <c:v>1.69092E-10</c:v>
                </c:pt>
                <c:pt idx="3649">
                  <c:v>1.6909999999999999E-10</c:v>
                </c:pt>
                <c:pt idx="3650">
                  <c:v>1.6910800000000001E-10</c:v>
                </c:pt>
                <c:pt idx="3651">
                  <c:v>1.6910899999999999E-10</c:v>
                </c:pt>
                <c:pt idx="3652">
                  <c:v>1.6911100000000001E-10</c:v>
                </c:pt>
                <c:pt idx="3653">
                  <c:v>1.69113E-10</c:v>
                </c:pt>
                <c:pt idx="3654">
                  <c:v>1.6911499999999999E-10</c:v>
                </c:pt>
                <c:pt idx="3655">
                  <c:v>1.69122E-10</c:v>
                </c:pt>
                <c:pt idx="3656">
                  <c:v>1.6912399999999999E-10</c:v>
                </c:pt>
                <c:pt idx="3657">
                  <c:v>1.69131E-10</c:v>
                </c:pt>
                <c:pt idx="3658">
                  <c:v>1.6913599999999999E-10</c:v>
                </c:pt>
                <c:pt idx="3659">
                  <c:v>1.6914100000000001E-10</c:v>
                </c:pt>
                <c:pt idx="3660">
                  <c:v>1.6914400000000001E-10</c:v>
                </c:pt>
                <c:pt idx="3661">
                  <c:v>1.6915099999999999E-10</c:v>
                </c:pt>
                <c:pt idx="3662">
                  <c:v>1.69171E-10</c:v>
                </c:pt>
                <c:pt idx="3663">
                  <c:v>1.6917199999999999E-10</c:v>
                </c:pt>
                <c:pt idx="3664">
                  <c:v>1.69176E-10</c:v>
                </c:pt>
                <c:pt idx="3665">
                  <c:v>1.6918100000000001E-10</c:v>
                </c:pt>
                <c:pt idx="3666">
                  <c:v>1.69182E-10</c:v>
                </c:pt>
                <c:pt idx="3667">
                  <c:v>1.6919900000000001E-10</c:v>
                </c:pt>
                <c:pt idx="3668">
                  <c:v>1.6920299999999999E-10</c:v>
                </c:pt>
                <c:pt idx="3669">
                  <c:v>1.6920599999999999E-10</c:v>
                </c:pt>
                <c:pt idx="3670">
                  <c:v>1.69207E-10</c:v>
                </c:pt>
                <c:pt idx="3671">
                  <c:v>1.6922300000000001E-10</c:v>
                </c:pt>
                <c:pt idx="3672">
                  <c:v>1.6922600000000001E-10</c:v>
                </c:pt>
                <c:pt idx="3673">
                  <c:v>1.6923200000000001E-10</c:v>
                </c:pt>
                <c:pt idx="3674">
                  <c:v>1.6924100000000001E-10</c:v>
                </c:pt>
                <c:pt idx="3675">
                  <c:v>1.69252E-10</c:v>
                </c:pt>
                <c:pt idx="3676">
                  <c:v>1.69273E-10</c:v>
                </c:pt>
                <c:pt idx="3677">
                  <c:v>1.69288E-10</c:v>
                </c:pt>
                <c:pt idx="3678">
                  <c:v>1.69297E-10</c:v>
                </c:pt>
                <c:pt idx="3679">
                  <c:v>1.6929899999999999E-10</c:v>
                </c:pt>
                <c:pt idx="3680">
                  <c:v>1.693E-10</c:v>
                </c:pt>
                <c:pt idx="3681">
                  <c:v>1.6930799999999999E-10</c:v>
                </c:pt>
                <c:pt idx="3682">
                  <c:v>1.6931000000000001E-10</c:v>
                </c:pt>
                <c:pt idx="3683">
                  <c:v>1.69312E-10</c:v>
                </c:pt>
                <c:pt idx="3684">
                  <c:v>1.6931600000000001E-10</c:v>
                </c:pt>
                <c:pt idx="3685">
                  <c:v>1.6932299999999999E-10</c:v>
                </c:pt>
                <c:pt idx="3686">
                  <c:v>1.6932500000000001E-10</c:v>
                </c:pt>
                <c:pt idx="3687">
                  <c:v>1.69342E-10</c:v>
                </c:pt>
                <c:pt idx="3688">
                  <c:v>1.6934300000000001E-10</c:v>
                </c:pt>
                <c:pt idx="3689">
                  <c:v>1.6934399999999999E-10</c:v>
                </c:pt>
                <c:pt idx="3690">
                  <c:v>1.6934900000000001E-10</c:v>
                </c:pt>
                <c:pt idx="3691">
                  <c:v>1.6935500000000001E-10</c:v>
                </c:pt>
                <c:pt idx="3692">
                  <c:v>1.69369E-10</c:v>
                </c:pt>
                <c:pt idx="3693">
                  <c:v>1.6938200000000001E-10</c:v>
                </c:pt>
                <c:pt idx="3694">
                  <c:v>1.6938899999999999E-10</c:v>
                </c:pt>
                <c:pt idx="3695">
                  <c:v>1.6939199999999999E-10</c:v>
                </c:pt>
                <c:pt idx="3696">
                  <c:v>1.69394E-10</c:v>
                </c:pt>
                <c:pt idx="3697">
                  <c:v>1.69399E-10</c:v>
                </c:pt>
                <c:pt idx="3698">
                  <c:v>1.69414E-10</c:v>
                </c:pt>
                <c:pt idx="3699">
                  <c:v>1.69414E-10</c:v>
                </c:pt>
                <c:pt idx="3700">
                  <c:v>1.6941900000000001E-10</c:v>
                </c:pt>
                <c:pt idx="3701">
                  <c:v>1.6942800000000001E-10</c:v>
                </c:pt>
                <c:pt idx="3702">
                  <c:v>1.6943E-10</c:v>
                </c:pt>
                <c:pt idx="3703">
                  <c:v>1.6943499999999999E-10</c:v>
                </c:pt>
                <c:pt idx="3704">
                  <c:v>1.6945500000000001E-10</c:v>
                </c:pt>
                <c:pt idx="3705">
                  <c:v>1.69457E-10</c:v>
                </c:pt>
                <c:pt idx="3706">
                  <c:v>1.69457E-10</c:v>
                </c:pt>
                <c:pt idx="3707">
                  <c:v>1.6946E-10</c:v>
                </c:pt>
                <c:pt idx="3708">
                  <c:v>1.6946700000000001E-10</c:v>
                </c:pt>
                <c:pt idx="3709">
                  <c:v>1.69484E-10</c:v>
                </c:pt>
                <c:pt idx="3710">
                  <c:v>1.6948800000000001E-10</c:v>
                </c:pt>
                <c:pt idx="3711">
                  <c:v>1.6948800000000001E-10</c:v>
                </c:pt>
                <c:pt idx="3712">
                  <c:v>1.6949100000000001E-10</c:v>
                </c:pt>
                <c:pt idx="3713">
                  <c:v>1.6949199999999999E-10</c:v>
                </c:pt>
                <c:pt idx="3714">
                  <c:v>1.6949499999999999E-10</c:v>
                </c:pt>
                <c:pt idx="3715">
                  <c:v>1.6950300000000001E-10</c:v>
                </c:pt>
                <c:pt idx="3716">
                  <c:v>1.6951500000000001E-10</c:v>
                </c:pt>
                <c:pt idx="3717">
                  <c:v>1.6952E-10</c:v>
                </c:pt>
                <c:pt idx="3718">
                  <c:v>1.6952199999999999E-10</c:v>
                </c:pt>
                <c:pt idx="3719">
                  <c:v>1.69532E-10</c:v>
                </c:pt>
                <c:pt idx="3720">
                  <c:v>1.6953300000000001E-10</c:v>
                </c:pt>
                <c:pt idx="3721">
                  <c:v>1.6953600000000001E-10</c:v>
                </c:pt>
                <c:pt idx="3722">
                  <c:v>1.6954500000000001E-10</c:v>
                </c:pt>
                <c:pt idx="3723">
                  <c:v>1.6954599999999999E-10</c:v>
                </c:pt>
                <c:pt idx="3724">
                  <c:v>1.69556E-10</c:v>
                </c:pt>
                <c:pt idx="3725">
                  <c:v>1.6955799999999999E-10</c:v>
                </c:pt>
                <c:pt idx="3726">
                  <c:v>1.69562E-10</c:v>
                </c:pt>
                <c:pt idx="3727">
                  <c:v>1.69574E-10</c:v>
                </c:pt>
                <c:pt idx="3728">
                  <c:v>1.6958499999999999E-10</c:v>
                </c:pt>
                <c:pt idx="3729">
                  <c:v>1.6959900000000001E-10</c:v>
                </c:pt>
                <c:pt idx="3730">
                  <c:v>1.69607E-10</c:v>
                </c:pt>
                <c:pt idx="3731">
                  <c:v>1.6961E-10</c:v>
                </c:pt>
                <c:pt idx="3732">
                  <c:v>1.6962399999999999E-10</c:v>
                </c:pt>
                <c:pt idx="3733">
                  <c:v>1.69626E-10</c:v>
                </c:pt>
                <c:pt idx="3734">
                  <c:v>1.69626E-10</c:v>
                </c:pt>
                <c:pt idx="3735">
                  <c:v>1.69628E-10</c:v>
                </c:pt>
                <c:pt idx="3736">
                  <c:v>1.69631E-10</c:v>
                </c:pt>
                <c:pt idx="3737">
                  <c:v>1.69638E-10</c:v>
                </c:pt>
                <c:pt idx="3738">
                  <c:v>1.6964E-10</c:v>
                </c:pt>
                <c:pt idx="3739">
                  <c:v>1.6964200000000001E-10</c:v>
                </c:pt>
                <c:pt idx="3740">
                  <c:v>1.69647E-10</c:v>
                </c:pt>
                <c:pt idx="3741">
                  <c:v>1.6966300000000001E-10</c:v>
                </c:pt>
                <c:pt idx="3742">
                  <c:v>1.69665E-10</c:v>
                </c:pt>
                <c:pt idx="3743">
                  <c:v>1.6966699999999999E-10</c:v>
                </c:pt>
                <c:pt idx="3744">
                  <c:v>1.6967500000000001E-10</c:v>
                </c:pt>
                <c:pt idx="3745">
                  <c:v>1.6969000000000001E-10</c:v>
                </c:pt>
                <c:pt idx="3746">
                  <c:v>1.6969900000000001E-10</c:v>
                </c:pt>
                <c:pt idx="3747">
                  <c:v>1.6971400000000001E-10</c:v>
                </c:pt>
                <c:pt idx="3748">
                  <c:v>1.6972300000000001E-10</c:v>
                </c:pt>
                <c:pt idx="3749">
                  <c:v>1.69734E-10</c:v>
                </c:pt>
                <c:pt idx="3750">
                  <c:v>1.69734E-10</c:v>
                </c:pt>
                <c:pt idx="3751">
                  <c:v>1.69743E-10</c:v>
                </c:pt>
                <c:pt idx="3752">
                  <c:v>1.69743E-10</c:v>
                </c:pt>
                <c:pt idx="3753">
                  <c:v>1.6974400000000001E-10</c:v>
                </c:pt>
                <c:pt idx="3754">
                  <c:v>1.6977199999999999E-10</c:v>
                </c:pt>
                <c:pt idx="3755">
                  <c:v>1.6977400000000001E-10</c:v>
                </c:pt>
                <c:pt idx="3756">
                  <c:v>1.69797E-10</c:v>
                </c:pt>
                <c:pt idx="3757">
                  <c:v>1.6979800000000001E-10</c:v>
                </c:pt>
                <c:pt idx="3758">
                  <c:v>1.69803E-10</c:v>
                </c:pt>
                <c:pt idx="3759">
                  <c:v>1.6980499999999999E-10</c:v>
                </c:pt>
                <c:pt idx="3760">
                  <c:v>1.69812E-10</c:v>
                </c:pt>
                <c:pt idx="3761">
                  <c:v>1.6981699999999999E-10</c:v>
                </c:pt>
                <c:pt idx="3762">
                  <c:v>1.6982299999999999E-10</c:v>
                </c:pt>
                <c:pt idx="3763">
                  <c:v>1.6982899999999999E-10</c:v>
                </c:pt>
                <c:pt idx="3764">
                  <c:v>1.6983400000000001E-10</c:v>
                </c:pt>
                <c:pt idx="3765">
                  <c:v>1.6983799999999999E-10</c:v>
                </c:pt>
                <c:pt idx="3766">
                  <c:v>1.69839E-10</c:v>
                </c:pt>
                <c:pt idx="3767">
                  <c:v>1.69848E-10</c:v>
                </c:pt>
                <c:pt idx="3768">
                  <c:v>1.69848E-10</c:v>
                </c:pt>
                <c:pt idx="3769">
                  <c:v>1.69854E-10</c:v>
                </c:pt>
                <c:pt idx="3770">
                  <c:v>1.6986500000000001E-10</c:v>
                </c:pt>
                <c:pt idx="3771">
                  <c:v>1.6987499999999999E-10</c:v>
                </c:pt>
                <c:pt idx="3772">
                  <c:v>1.6989599999999999E-10</c:v>
                </c:pt>
                <c:pt idx="3773">
                  <c:v>1.699E-10</c:v>
                </c:pt>
                <c:pt idx="3774">
                  <c:v>1.699E-10</c:v>
                </c:pt>
                <c:pt idx="3775">
                  <c:v>1.6991099999999999E-10</c:v>
                </c:pt>
                <c:pt idx="3776">
                  <c:v>1.69912E-10</c:v>
                </c:pt>
                <c:pt idx="3777">
                  <c:v>1.69912E-10</c:v>
                </c:pt>
                <c:pt idx="3778">
                  <c:v>1.69915E-10</c:v>
                </c:pt>
                <c:pt idx="3779">
                  <c:v>1.69915E-10</c:v>
                </c:pt>
                <c:pt idx="3780">
                  <c:v>1.6993E-10</c:v>
                </c:pt>
                <c:pt idx="3781">
                  <c:v>1.69945E-10</c:v>
                </c:pt>
                <c:pt idx="3782">
                  <c:v>1.6994600000000001E-10</c:v>
                </c:pt>
                <c:pt idx="3783">
                  <c:v>1.6995599999999999E-10</c:v>
                </c:pt>
                <c:pt idx="3784">
                  <c:v>1.69957E-10</c:v>
                </c:pt>
                <c:pt idx="3785">
                  <c:v>1.6995899999999999E-10</c:v>
                </c:pt>
                <c:pt idx="3786">
                  <c:v>1.6996100000000001E-10</c:v>
                </c:pt>
                <c:pt idx="3787">
                  <c:v>1.6996499999999999E-10</c:v>
                </c:pt>
                <c:pt idx="3788">
                  <c:v>1.69966E-10</c:v>
                </c:pt>
                <c:pt idx="3789">
                  <c:v>1.6996799999999999E-10</c:v>
                </c:pt>
                <c:pt idx="3790">
                  <c:v>1.69975E-10</c:v>
                </c:pt>
                <c:pt idx="3791">
                  <c:v>1.6997600000000001E-10</c:v>
                </c:pt>
                <c:pt idx="3792">
                  <c:v>1.6998200000000001E-10</c:v>
                </c:pt>
                <c:pt idx="3793">
                  <c:v>1.6998299999999999E-10</c:v>
                </c:pt>
                <c:pt idx="3794">
                  <c:v>1.6998800000000001E-10</c:v>
                </c:pt>
                <c:pt idx="3795">
                  <c:v>1.6998899999999999E-10</c:v>
                </c:pt>
                <c:pt idx="3796">
                  <c:v>1.6999400000000001E-10</c:v>
                </c:pt>
                <c:pt idx="3797">
                  <c:v>1.7000300000000001E-10</c:v>
                </c:pt>
                <c:pt idx="3798">
                  <c:v>1.7002700000000001E-10</c:v>
                </c:pt>
                <c:pt idx="3799">
                  <c:v>1.7003099999999999E-10</c:v>
                </c:pt>
                <c:pt idx="3800">
                  <c:v>1.7004800000000001E-10</c:v>
                </c:pt>
                <c:pt idx="3801">
                  <c:v>1.7005E-10</c:v>
                </c:pt>
                <c:pt idx="3802">
                  <c:v>1.7005199999999999E-10</c:v>
                </c:pt>
                <c:pt idx="3803">
                  <c:v>1.70075E-10</c:v>
                </c:pt>
                <c:pt idx="3804">
                  <c:v>1.70093E-10</c:v>
                </c:pt>
                <c:pt idx="3805">
                  <c:v>1.7009400000000001E-10</c:v>
                </c:pt>
                <c:pt idx="3806">
                  <c:v>1.70101E-10</c:v>
                </c:pt>
                <c:pt idx="3807">
                  <c:v>1.7011500000000001E-10</c:v>
                </c:pt>
                <c:pt idx="3808">
                  <c:v>1.7012199999999999E-10</c:v>
                </c:pt>
                <c:pt idx="3809">
                  <c:v>1.7013099999999999E-10</c:v>
                </c:pt>
                <c:pt idx="3810">
                  <c:v>1.70138E-10</c:v>
                </c:pt>
                <c:pt idx="3811">
                  <c:v>1.70141E-10</c:v>
                </c:pt>
                <c:pt idx="3812">
                  <c:v>1.7017500000000001E-10</c:v>
                </c:pt>
                <c:pt idx="3813">
                  <c:v>1.7018E-10</c:v>
                </c:pt>
                <c:pt idx="3814">
                  <c:v>1.7018400000000001E-10</c:v>
                </c:pt>
                <c:pt idx="3815">
                  <c:v>1.70186E-10</c:v>
                </c:pt>
                <c:pt idx="3816">
                  <c:v>1.7019300000000001E-10</c:v>
                </c:pt>
                <c:pt idx="3817">
                  <c:v>1.7019399999999999E-10</c:v>
                </c:pt>
                <c:pt idx="3818">
                  <c:v>1.7019999999999999E-10</c:v>
                </c:pt>
                <c:pt idx="3819">
                  <c:v>1.70201E-10</c:v>
                </c:pt>
                <c:pt idx="3820">
                  <c:v>1.7020599999999999E-10</c:v>
                </c:pt>
                <c:pt idx="3821">
                  <c:v>1.7020800000000001E-10</c:v>
                </c:pt>
                <c:pt idx="3822">
                  <c:v>1.7021799999999999E-10</c:v>
                </c:pt>
                <c:pt idx="3823">
                  <c:v>1.70219E-10</c:v>
                </c:pt>
                <c:pt idx="3824">
                  <c:v>1.7022099999999999E-10</c:v>
                </c:pt>
                <c:pt idx="3825">
                  <c:v>1.7022300000000001E-10</c:v>
                </c:pt>
                <c:pt idx="3826">
                  <c:v>1.7022300000000001E-10</c:v>
                </c:pt>
                <c:pt idx="3827">
                  <c:v>1.70225E-10</c:v>
                </c:pt>
                <c:pt idx="3828">
                  <c:v>1.7022699999999999E-10</c:v>
                </c:pt>
                <c:pt idx="3829">
                  <c:v>1.7023200000000001E-10</c:v>
                </c:pt>
                <c:pt idx="3830">
                  <c:v>1.7023599999999999E-10</c:v>
                </c:pt>
                <c:pt idx="3831">
                  <c:v>1.7024199999999999E-10</c:v>
                </c:pt>
                <c:pt idx="3832">
                  <c:v>1.7024499999999999E-10</c:v>
                </c:pt>
                <c:pt idx="3833">
                  <c:v>1.70246E-10</c:v>
                </c:pt>
                <c:pt idx="3834">
                  <c:v>1.7027100000000001E-10</c:v>
                </c:pt>
                <c:pt idx="3835">
                  <c:v>1.7027499999999999E-10</c:v>
                </c:pt>
                <c:pt idx="3836">
                  <c:v>1.7028300000000001E-10</c:v>
                </c:pt>
                <c:pt idx="3837">
                  <c:v>1.70285E-10</c:v>
                </c:pt>
                <c:pt idx="3838">
                  <c:v>1.70285E-10</c:v>
                </c:pt>
                <c:pt idx="3839">
                  <c:v>1.70295E-10</c:v>
                </c:pt>
                <c:pt idx="3840">
                  <c:v>1.7030199999999999E-10</c:v>
                </c:pt>
                <c:pt idx="3841">
                  <c:v>1.7030199999999999E-10</c:v>
                </c:pt>
                <c:pt idx="3842">
                  <c:v>1.70309E-10</c:v>
                </c:pt>
                <c:pt idx="3843">
                  <c:v>1.70312E-10</c:v>
                </c:pt>
                <c:pt idx="3844">
                  <c:v>1.7031400000000001E-10</c:v>
                </c:pt>
                <c:pt idx="3845">
                  <c:v>1.70315E-10</c:v>
                </c:pt>
                <c:pt idx="3846">
                  <c:v>1.7032300000000001E-10</c:v>
                </c:pt>
                <c:pt idx="3847">
                  <c:v>1.70334E-10</c:v>
                </c:pt>
                <c:pt idx="3848">
                  <c:v>1.7033500000000001E-10</c:v>
                </c:pt>
                <c:pt idx="3849">
                  <c:v>1.7033599999999999E-10</c:v>
                </c:pt>
                <c:pt idx="3850">
                  <c:v>1.7034E-10</c:v>
                </c:pt>
                <c:pt idx="3851">
                  <c:v>1.70343E-10</c:v>
                </c:pt>
                <c:pt idx="3852">
                  <c:v>1.7034400000000001E-10</c:v>
                </c:pt>
                <c:pt idx="3853">
                  <c:v>1.7034400000000001E-10</c:v>
                </c:pt>
                <c:pt idx="3854">
                  <c:v>1.7034700000000001E-10</c:v>
                </c:pt>
                <c:pt idx="3855">
                  <c:v>1.70349E-10</c:v>
                </c:pt>
                <c:pt idx="3856">
                  <c:v>1.70352E-10</c:v>
                </c:pt>
                <c:pt idx="3857">
                  <c:v>1.7035900000000001E-10</c:v>
                </c:pt>
                <c:pt idx="3858">
                  <c:v>1.7040199999999999E-10</c:v>
                </c:pt>
                <c:pt idx="3859">
                  <c:v>1.70421E-10</c:v>
                </c:pt>
                <c:pt idx="3860">
                  <c:v>1.7042200000000001E-10</c:v>
                </c:pt>
                <c:pt idx="3861">
                  <c:v>1.7042599999999999E-10</c:v>
                </c:pt>
                <c:pt idx="3862">
                  <c:v>1.70427E-10</c:v>
                </c:pt>
                <c:pt idx="3863">
                  <c:v>1.7042899999999999E-10</c:v>
                </c:pt>
                <c:pt idx="3864">
                  <c:v>1.7043400000000001E-10</c:v>
                </c:pt>
                <c:pt idx="3865">
                  <c:v>1.70436E-10</c:v>
                </c:pt>
                <c:pt idx="3866">
                  <c:v>1.70442E-10</c:v>
                </c:pt>
                <c:pt idx="3867">
                  <c:v>1.7044999999999999E-10</c:v>
                </c:pt>
                <c:pt idx="3868">
                  <c:v>1.7045200000000001E-10</c:v>
                </c:pt>
                <c:pt idx="3869">
                  <c:v>1.70457E-10</c:v>
                </c:pt>
                <c:pt idx="3870">
                  <c:v>1.7047900000000001E-10</c:v>
                </c:pt>
                <c:pt idx="3871">
                  <c:v>1.7048899999999999E-10</c:v>
                </c:pt>
                <c:pt idx="3872">
                  <c:v>1.70496E-10</c:v>
                </c:pt>
                <c:pt idx="3873">
                  <c:v>1.7050699999999999E-10</c:v>
                </c:pt>
                <c:pt idx="3874">
                  <c:v>1.70508E-10</c:v>
                </c:pt>
                <c:pt idx="3875">
                  <c:v>1.7051899999999999E-10</c:v>
                </c:pt>
                <c:pt idx="3876">
                  <c:v>1.70521E-10</c:v>
                </c:pt>
                <c:pt idx="3877">
                  <c:v>1.7052499999999999E-10</c:v>
                </c:pt>
                <c:pt idx="3878">
                  <c:v>1.7053699999999999E-10</c:v>
                </c:pt>
                <c:pt idx="3879">
                  <c:v>1.7054300000000001E-10</c:v>
                </c:pt>
                <c:pt idx="3880">
                  <c:v>1.7054300000000001E-10</c:v>
                </c:pt>
                <c:pt idx="3881">
                  <c:v>1.7056499999999999E-10</c:v>
                </c:pt>
                <c:pt idx="3882">
                  <c:v>1.70566E-10</c:v>
                </c:pt>
                <c:pt idx="3883">
                  <c:v>1.70569E-10</c:v>
                </c:pt>
                <c:pt idx="3884">
                  <c:v>1.70569E-10</c:v>
                </c:pt>
                <c:pt idx="3885">
                  <c:v>1.7058200000000001E-10</c:v>
                </c:pt>
                <c:pt idx="3886">
                  <c:v>1.7059100000000001E-10</c:v>
                </c:pt>
                <c:pt idx="3887">
                  <c:v>1.7059199999999999E-10</c:v>
                </c:pt>
                <c:pt idx="3888">
                  <c:v>1.70596E-10</c:v>
                </c:pt>
                <c:pt idx="3889">
                  <c:v>1.70605E-10</c:v>
                </c:pt>
                <c:pt idx="3890">
                  <c:v>1.7060600000000001E-10</c:v>
                </c:pt>
                <c:pt idx="3891">
                  <c:v>1.7060900000000001E-10</c:v>
                </c:pt>
                <c:pt idx="3892">
                  <c:v>1.7062799999999999E-10</c:v>
                </c:pt>
                <c:pt idx="3893">
                  <c:v>1.7063399999999999E-10</c:v>
                </c:pt>
                <c:pt idx="3894">
                  <c:v>1.7064200000000001E-10</c:v>
                </c:pt>
                <c:pt idx="3895">
                  <c:v>1.7064800000000001E-10</c:v>
                </c:pt>
                <c:pt idx="3896">
                  <c:v>1.7064899999999999E-10</c:v>
                </c:pt>
                <c:pt idx="3897">
                  <c:v>1.70671E-10</c:v>
                </c:pt>
                <c:pt idx="3898">
                  <c:v>1.7068400000000001E-10</c:v>
                </c:pt>
                <c:pt idx="3899">
                  <c:v>1.7069900000000001E-10</c:v>
                </c:pt>
                <c:pt idx="3900">
                  <c:v>1.7069900000000001E-10</c:v>
                </c:pt>
                <c:pt idx="3901">
                  <c:v>1.7070800000000001E-10</c:v>
                </c:pt>
                <c:pt idx="3902">
                  <c:v>1.7072000000000001E-10</c:v>
                </c:pt>
                <c:pt idx="3903">
                  <c:v>1.7074E-10</c:v>
                </c:pt>
                <c:pt idx="3904">
                  <c:v>1.7074100000000001E-10</c:v>
                </c:pt>
                <c:pt idx="3905">
                  <c:v>1.7075E-10</c:v>
                </c:pt>
                <c:pt idx="3906">
                  <c:v>1.7075999999999999E-10</c:v>
                </c:pt>
                <c:pt idx="3907">
                  <c:v>1.7076299999999999E-10</c:v>
                </c:pt>
                <c:pt idx="3908">
                  <c:v>1.7076900000000001E-10</c:v>
                </c:pt>
                <c:pt idx="3909">
                  <c:v>1.7077E-10</c:v>
                </c:pt>
                <c:pt idx="3910">
                  <c:v>1.70774E-10</c:v>
                </c:pt>
                <c:pt idx="3911">
                  <c:v>1.70777E-10</c:v>
                </c:pt>
                <c:pt idx="3912">
                  <c:v>1.7079099999999999E-10</c:v>
                </c:pt>
                <c:pt idx="3913">
                  <c:v>1.70792E-10</c:v>
                </c:pt>
                <c:pt idx="3914">
                  <c:v>1.7079999999999999E-10</c:v>
                </c:pt>
                <c:pt idx="3915">
                  <c:v>1.70807E-10</c:v>
                </c:pt>
                <c:pt idx="3916">
                  <c:v>1.7081700000000001E-10</c:v>
                </c:pt>
                <c:pt idx="3917">
                  <c:v>1.7082099999999999E-10</c:v>
                </c:pt>
                <c:pt idx="3918">
                  <c:v>1.7082300000000001E-10</c:v>
                </c:pt>
                <c:pt idx="3919">
                  <c:v>1.70831E-10</c:v>
                </c:pt>
                <c:pt idx="3920">
                  <c:v>1.7083899999999999E-10</c:v>
                </c:pt>
                <c:pt idx="3921">
                  <c:v>1.7083899999999999E-10</c:v>
                </c:pt>
                <c:pt idx="3922">
                  <c:v>1.7084400000000001E-10</c:v>
                </c:pt>
                <c:pt idx="3923">
                  <c:v>1.70846E-10</c:v>
                </c:pt>
                <c:pt idx="3924">
                  <c:v>1.7084700000000001E-10</c:v>
                </c:pt>
                <c:pt idx="3925">
                  <c:v>1.70849E-10</c:v>
                </c:pt>
                <c:pt idx="3926">
                  <c:v>1.7085000000000001E-10</c:v>
                </c:pt>
                <c:pt idx="3927">
                  <c:v>1.70855E-10</c:v>
                </c:pt>
                <c:pt idx="3928">
                  <c:v>1.7085900000000001E-10</c:v>
                </c:pt>
                <c:pt idx="3929">
                  <c:v>1.7086200000000001E-10</c:v>
                </c:pt>
                <c:pt idx="3930">
                  <c:v>1.7086500000000001E-10</c:v>
                </c:pt>
                <c:pt idx="3931">
                  <c:v>1.7087100000000001E-10</c:v>
                </c:pt>
                <c:pt idx="3932">
                  <c:v>1.7087700000000001E-10</c:v>
                </c:pt>
                <c:pt idx="3933">
                  <c:v>1.7087700000000001E-10</c:v>
                </c:pt>
                <c:pt idx="3934">
                  <c:v>1.7088300000000001E-10</c:v>
                </c:pt>
                <c:pt idx="3935">
                  <c:v>1.7088300000000001E-10</c:v>
                </c:pt>
                <c:pt idx="3936">
                  <c:v>1.70885E-10</c:v>
                </c:pt>
                <c:pt idx="3937">
                  <c:v>1.70885E-10</c:v>
                </c:pt>
                <c:pt idx="3938">
                  <c:v>1.7089200000000001E-10</c:v>
                </c:pt>
                <c:pt idx="3939">
                  <c:v>1.7089200000000001E-10</c:v>
                </c:pt>
                <c:pt idx="3940">
                  <c:v>1.70894E-10</c:v>
                </c:pt>
                <c:pt idx="3941">
                  <c:v>1.709E-10</c:v>
                </c:pt>
                <c:pt idx="3942">
                  <c:v>1.7091900000000001E-10</c:v>
                </c:pt>
                <c:pt idx="3943">
                  <c:v>1.7092500000000001E-10</c:v>
                </c:pt>
                <c:pt idx="3944">
                  <c:v>1.70933E-10</c:v>
                </c:pt>
                <c:pt idx="3945">
                  <c:v>1.70939E-10</c:v>
                </c:pt>
                <c:pt idx="3946">
                  <c:v>1.70939E-10</c:v>
                </c:pt>
                <c:pt idx="3947">
                  <c:v>1.70972E-10</c:v>
                </c:pt>
                <c:pt idx="3948">
                  <c:v>1.70975E-10</c:v>
                </c:pt>
                <c:pt idx="3949">
                  <c:v>1.7097999999999999E-10</c:v>
                </c:pt>
                <c:pt idx="3950">
                  <c:v>1.7099E-10</c:v>
                </c:pt>
                <c:pt idx="3951">
                  <c:v>1.71002E-10</c:v>
                </c:pt>
                <c:pt idx="3952">
                  <c:v>1.7103700000000001E-10</c:v>
                </c:pt>
                <c:pt idx="3953">
                  <c:v>1.7104699999999999E-10</c:v>
                </c:pt>
                <c:pt idx="3954">
                  <c:v>1.7105500000000001E-10</c:v>
                </c:pt>
                <c:pt idx="3955">
                  <c:v>1.71087E-10</c:v>
                </c:pt>
                <c:pt idx="3956">
                  <c:v>1.71096E-10</c:v>
                </c:pt>
                <c:pt idx="3957">
                  <c:v>1.7109700000000001E-10</c:v>
                </c:pt>
                <c:pt idx="3958">
                  <c:v>1.7110399999999999E-10</c:v>
                </c:pt>
                <c:pt idx="3959">
                  <c:v>1.7111299999999999E-10</c:v>
                </c:pt>
                <c:pt idx="3960">
                  <c:v>1.7111800000000001E-10</c:v>
                </c:pt>
                <c:pt idx="3961">
                  <c:v>1.7112100000000001E-10</c:v>
                </c:pt>
                <c:pt idx="3962">
                  <c:v>1.7112199999999999E-10</c:v>
                </c:pt>
                <c:pt idx="3963">
                  <c:v>1.7113099999999999E-10</c:v>
                </c:pt>
                <c:pt idx="3964">
                  <c:v>1.7113099999999999E-10</c:v>
                </c:pt>
                <c:pt idx="3965">
                  <c:v>1.7113300000000001E-10</c:v>
                </c:pt>
                <c:pt idx="3966">
                  <c:v>1.71138E-10</c:v>
                </c:pt>
                <c:pt idx="3967">
                  <c:v>1.7114200000000001E-10</c:v>
                </c:pt>
                <c:pt idx="3968">
                  <c:v>1.7115700000000001E-10</c:v>
                </c:pt>
                <c:pt idx="3969">
                  <c:v>1.7116900000000001E-10</c:v>
                </c:pt>
                <c:pt idx="3970">
                  <c:v>1.7117500000000001E-10</c:v>
                </c:pt>
                <c:pt idx="3971">
                  <c:v>1.7117899999999999E-10</c:v>
                </c:pt>
                <c:pt idx="3972">
                  <c:v>1.7118400000000001E-10</c:v>
                </c:pt>
                <c:pt idx="3973">
                  <c:v>1.71192E-10</c:v>
                </c:pt>
                <c:pt idx="3974">
                  <c:v>1.7119900000000001E-10</c:v>
                </c:pt>
                <c:pt idx="3975">
                  <c:v>1.71202E-10</c:v>
                </c:pt>
                <c:pt idx="3976">
                  <c:v>1.71208E-10</c:v>
                </c:pt>
                <c:pt idx="3977">
                  <c:v>1.71211E-10</c:v>
                </c:pt>
                <c:pt idx="3978">
                  <c:v>1.7121799999999999E-10</c:v>
                </c:pt>
                <c:pt idx="3979">
                  <c:v>1.7121799999999999E-10</c:v>
                </c:pt>
                <c:pt idx="3980">
                  <c:v>1.7124899999999999E-10</c:v>
                </c:pt>
                <c:pt idx="3981">
                  <c:v>1.7125100000000001E-10</c:v>
                </c:pt>
                <c:pt idx="3982">
                  <c:v>1.7125499999999999E-10</c:v>
                </c:pt>
                <c:pt idx="3983">
                  <c:v>1.71274E-10</c:v>
                </c:pt>
                <c:pt idx="3984">
                  <c:v>1.7127599999999999E-10</c:v>
                </c:pt>
                <c:pt idx="3985">
                  <c:v>1.7127599999999999E-10</c:v>
                </c:pt>
                <c:pt idx="3986">
                  <c:v>1.7128E-10</c:v>
                </c:pt>
                <c:pt idx="3987">
                  <c:v>1.7128100000000001E-10</c:v>
                </c:pt>
                <c:pt idx="3988">
                  <c:v>1.7128199999999999E-10</c:v>
                </c:pt>
                <c:pt idx="3989">
                  <c:v>1.7129000000000001E-10</c:v>
                </c:pt>
                <c:pt idx="3990">
                  <c:v>1.7129000000000001E-10</c:v>
                </c:pt>
                <c:pt idx="3991">
                  <c:v>1.71295E-10</c:v>
                </c:pt>
                <c:pt idx="3992">
                  <c:v>1.71295E-10</c:v>
                </c:pt>
                <c:pt idx="3993">
                  <c:v>1.71307E-10</c:v>
                </c:pt>
                <c:pt idx="3994">
                  <c:v>1.7130800000000001E-10</c:v>
                </c:pt>
                <c:pt idx="3995">
                  <c:v>1.7132099999999999E-10</c:v>
                </c:pt>
                <c:pt idx="3996">
                  <c:v>1.7132399999999999E-10</c:v>
                </c:pt>
                <c:pt idx="3997">
                  <c:v>1.71325E-10</c:v>
                </c:pt>
                <c:pt idx="3998">
                  <c:v>1.71331E-10</c:v>
                </c:pt>
                <c:pt idx="3999">
                  <c:v>1.7134700000000001E-10</c:v>
                </c:pt>
                <c:pt idx="4000">
                  <c:v>1.7135699999999999E-10</c:v>
                </c:pt>
                <c:pt idx="4001">
                  <c:v>1.7135900000000001E-10</c:v>
                </c:pt>
                <c:pt idx="4002">
                  <c:v>1.7137100000000001E-10</c:v>
                </c:pt>
                <c:pt idx="4003">
                  <c:v>1.7137400000000001E-10</c:v>
                </c:pt>
                <c:pt idx="4004">
                  <c:v>1.7137499999999999E-10</c:v>
                </c:pt>
                <c:pt idx="4005">
                  <c:v>1.7138000000000001E-10</c:v>
                </c:pt>
                <c:pt idx="4006">
                  <c:v>1.7138399999999999E-10</c:v>
                </c:pt>
                <c:pt idx="4007">
                  <c:v>1.714E-10</c:v>
                </c:pt>
                <c:pt idx="4008">
                  <c:v>1.71403E-10</c:v>
                </c:pt>
                <c:pt idx="4009">
                  <c:v>1.7140799999999999E-10</c:v>
                </c:pt>
                <c:pt idx="4010">
                  <c:v>1.7142599999999999E-10</c:v>
                </c:pt>
                <c:pt idx="4011">
                  <c:v>1.7142800000000001E-10</c:v>
                </c:pt>
                <c:pt idx="4012">
                  <c:v>1.7144E-10</c:v>
                </c:pt>
                <c:pt idx="4013">
                  <c:v>1.71442E-10</c:v>
                </c:pt>
                <c:pt idx="4014">
                  <c:v>1.7144699999999999E-10</c:v>
                </c:pt>
                <c:pt idx="4015">
                  <c:v>1.71449E-10</c:v>
                </c:pt>
                <c:pt idx="4016">
                  <c:v>1.7145600000000001E-10</c:v>
                </c:pt>
                <c:pt idx="4017">
                  <c:v>1.7147E-10</c:v>
                </c:pt>
                <c:pt idx="4018">
                  <c:v>1.7147E-10</c:v>
                </c:pt>
                <c:pt idx="4019">
                  <c:v>1.7147E-10</c:v>
                </c:pt>
                <c:pt idx="4020">
                  <c:v>1.71479E-10</c:v>
                </c:pt>
                <c:pt idx="4021">
                  <c:v>1.7148099999999999E-10</c:v>
                </c:pt>
                <c:pt idx="4022">
                  <c:v>1.7148600000000001E-10</c:v>
                </c:pt>
                <c:pt idx="4023">
                  <c:v>1.7148600000000001E-10</c:v>
                </c:pt>
                <c:pt idx="4024">
                  <c:v>1.7150199999999999E-10</c:v>
                </c:pt>
                <c:pt idx="4025">
                  <c:v>1.7152200000000001E-10</c:v>
                </c:pt>
                <c:pt idx="4026">
                  <c:v>1.7152599999999999E-10</c:v>
                </c:pt>
                <c:pt idx="4027">
                  <c:v>1.7154000000000001E-10</c:v>
                </c:pt>
                <c:pt idx="4028">
                  <c:v>1.71545E-10</c:v>
                </c:pt>
                <c:pt idx="4029">
                  <c:v>1.71554E-10</c:v>
                </c:pt>
                <c:pt idx="4030">
                  <c:v>1.7155500000000001E-10</c:v>
                </c:pt>
                <c:pt idx="4031">
                  <c:v>1.71557E-10</c:v>
                </c:pt>
                <c:pt idx="4032">
                  <c:v>1.71566E-10</c:v>
                </c:pt>
                <c:pt idx="4033">
                  <c:v>1.71572E-10</c:v>
                </c:pt>
                <c:pt idx="4034">
                  <c:v>1.7157300000000001E-10</c:v>
                </c:pt>
                <c:pt idx="4035">
                  <c:v>1.7157999999999999E-10</c:v>
                </c:pt>
                <c:pt idx="4036">
                  <c:v>1.7158899999999999E-10</c:v>
                </c:pt>
                <c:pt idx="4037">
                  <c:v>1.7161200000000001E-10</c:v>
                </c:pt>
                <c:pt idx="4038">
                  <c:v>1.71623E-10</c:v>
                </c:pt>
                <c:pt idx="4039">
                  <c:v>1.7162400000000001E-10</c:v>
                </c:pt>
                <c:pt idx="4040">
                  <c:v>1.71626E-10</c:v>
                </c:pt>
                <c:pt idx="4041">
                  <c:v>1.71632E-10</c:v>
                </c:pt>
                <c:pt idx="4042">
                  <c:v>1.7163399999999999E-10</c:v>
                </c:pt>
                <c:pt idx="4043">
                  <c:v>1.7163399999999999E-10</c:v>
                </c:pt>
                <c:pt idx="4044">
                  <c:v>1.7163699999999999E-10</c:v>
                </c:pt>
                <c:pt idx="4045">
                  <c:v>1.7164800000000001E-10</c:v>
                </c:pt>
                <c:pt idx="4046">
                  <c:v>1.7165199999999999E-10</c:v>
                </c:pt>
                <c:pt idx="4047">
                  <c:v>1.71656E-10</c:v>
                </c:pt>
                <c:pt idx="4048">
                  <c:v>1.71674E-10</c:v>
                </c:pt>
                <c:pt idx="4049">
                  <c:v>1.7167900000000001E-10</c:v>
                </c:pt>
                <c:pt idx="4050">
                  <c:v>1.7168E-10</c:v>
                </c:pt>
                <c:pt idx="4051">
                  <c:v>1.71681E-10</c:v>
                </c:pt>
                <c:pt idx="4052">
                  <c:v>1.7169400000000001E-10</c:v>
                </c:pt>
                <c:pt idx="4053">
                  <c:v>1.71699E-10</c:v>
                </c:pt>
                <c:pt idx="4054">
                  <c:v>1.7171299999999999E-10</c:v>
                </c:pt>
                <c:pt idx="4055">
                  <c:v>1.71714E-10</c:v>
                </c:pt>
                <c:pt idx="4056">
                  <c:v>1.71714E-10</c:v>
                </c:pt>
                <c:pt idx="4057">
                  <c:v>1.71726E-10</c:v>
                </c:pt>
                <c:pt idx="4058">
                  <c:v>1.71729E-10</c:v>
                </c:pt>
                <c:pt idx="4059">
                  <c:v>1.7174200000000001E-10</c:v>
                </c:pt>
                <c:pt idx="4060">
                  <c:v>1.7176000000000001E-10</c:v>
                </c:pt>
                <c:pt idx="4061">
                  <c:v>1.7177500000000001E-10</c:v>
                </c:pt>
                <c:pt idx="4062">
                  <c:v>1.7177599999999999E-10</c:v>
                </c:pt>
                <c:pt idx="4063">
                  <c:v>1.71786E-10</c:v>
                </c:pt>
                <c:pt idx="4064">
                  <c:v>1.71795E-10</c:v>
                </c:pt>
                <c:pt idx="4065">
                  <c:v>1.7179600000000001E-10</c:v>
                </c:pt>
                <c:pt idx="4066">
                  <c:v>1.7179999999999999E-10</c:v>
                </c:pt>
                <c:pt idx="4067">
                  <c:v>1.7181799999999999E-10</c:v>
                </c:pt>
                <c:pt idx="4068">
                  <c:v>1.7182600000000001E-10</c:v>
                </c:pt>
                <c:pt idx="4069">
                  <c:v>1.7183200000000001E-10</c:v>
                </c:pt>
                <c:pt idx="4070">
                  <c:v>1.7184100000000001E-10</c:v>
                </c:pt>
                <c:pt idx="4071">
                  <c:v>1.7184199999999999E-10</c:v>
                </c:pt>
                <c:pt idx="4072">
                  <c:v>1.71843E-10</c:v>
                </c:pt>
                <c:pt idx="4073">
                  <c:v>1.7184499999999999E-10</c:v>
                </c:pt>
                <c:pt idx="4074">
                  <c:v>1.71858E-10</c:v>
                </c:pt>
                <c:pt idx="4075">
                  <c:v>1.7186299999999999E-10</c:v>
                </c:pt>
                <c:pt idx="4076">
                  <c:v>1.7186800000000001E-10</c:v>
                </c:pt>
                <c:pt idx="4077">
                  <c:v>1.7187100000000001E-10</c:v>
                </c:pt>
                <c:pt idx="4078">
                  <c:v>1.7187199999999999E-10</c:v>
                </c:pt>
                <c:pt idx="4079">
                  <c:v>1.7188399999999999E-10</c:v>
                </c:pt>
                <c:pt idx="4080">
                  <c:v>1.7188399999999999E-10</c:v>
                </c:pt>
                <c:pt idx="4081">
                  <c:v>1.7188399999999999E-10</c:v>
                </c:pt>
                <c:pt idx="4082">
                  <c:v>1.71897E-10</c:v>
                </c:pt>
                <c:pt idx="4083">
                  <c:v>1.71898E-10</c:v>
                </c:pt>
                <c:pt idx="4084">
                  <c:v>1.71901E-10</c:v>
                </c:pt>
                <c:pt idx="4085">
                  <c:v>1.71919E-10</c:v>
                </c:pt>
                <c:pt idx="4086">
                  <c:v>1.7192300000000001E-10</c:v>
                </c:pt>
                <c:pt idx="4087">
                  <c:v>1.7192600000000001E-10</c:v>
                </c:pt>
                <c:pt idx="4088">
                  <c:v>1.7194499999999999E-10</c:v>
                </c:pt>
                <c:pt idx="4089">
                  <c:v>1.7194700000000001E-10</c:v>
                </c:pt>
                <c:pt idx="4090">
                  <c:v>1.7195399999999999E-10</c:v>
                </c:pt>
                <c:pt idx="4091">
                  <c:v>1.71955E-10</c:v>
                </c:pt>
                <c:pt idx="4092">
                  <c:v>1.7196299999999999E-10</c:v>
                </c:pt>
                <c:pt idx="4093">
                  <c:v>1.7196299999999999E-10</c:v>
                </c:pt>
                <c:pt idx="4094">
                  <c:v>1.7197E-10</c:v>
                </c:pt>
                <c:pt idx="4095">
                  <c:v>1.7197400000000001E-10</c:v>
                </c:pt>
                <c:pt idx="4096">
                  <c:v>1.7197400000000001E-10</c:v>
                </c:pt>
                <c:pt idx="4097">
                  <c:v>1.7197799999999999E-10</c:v>
                </c:pt>
                <c:pt idx="4098">
                  <c:v>1.7198099999999999E-10</c:v>
                </c:pt>
                <c:pt idx="4099">
                  <c:v>1.7198399999999999E-10</c:v>
                </c:pt>
                <c:pt idx="4100">
                  <c:v>1.7198600000000001E-10</c:v>
                </c:pt>
                <c:pt idx="4101">
                  <c:v>1.7199200000000001E-10</c:v>
                </c:pt>
                <c:pt idx="4102">
                  <c:v>1.7199299999999999E-10</c:v>
                </c:pt>
                <c:pt idx="4103">
                  <c:v>1.71994E-10</c:v>
                </c:pt>
                <c:pt idx="4104">
                  <c:v>1.7199899999999999E-10</c:v>
                </c:pt>
                <c:pt idx="4105">
                  <c:v>1.7201099999999999E-10</c:v>
                </c:pt>
                <c:pt idx="4106">
                  <c:v>1.7202299999999999E-10</c:v>
                </c:pt>
                <c:pt idx="4107">
                  <c:v>1.7202800000000001E-10</c:v>
                </c:pt>
                <c:pt idx="4108">
                  <c:v>1.7204300000000001E-10</c:v>
                </c:pt>
                <c:pt idx="4109">
                  <c:v>1.7204300000000001E-10</c:v>
                </c:pt>
                <c:pt idx="4110">
                  <c:v>1.7205899999999999E-10</c:v>
                </c:pt>
                <c:pt idx="4111">
                  <c:v>1.7208500000000001E-10</c:v>
                </c:pt>
                <c:pt idx="4112">
                  <c:v>1.7208800000000001E-10</c:v>
                </c:pt>
                <c:pt idx="4113">
                  <c:v>1.7208800000000001E-10</c:v>
                </c:pt>
                <c:pt idx="4114">
                  <c:v>1.7210300000000001E-10</c:v>
                </c:pt>
                <c:pt idx="4115">
                  <c:v>1.7210999999999999E-10</c:v>
                </c:pt>
                <c:pt idx="4116">
                  <c:v>1.72112E-10</c:v>
                </c:pt>
                <c:pt idx="4117">
                  <c:v>1.72112E-10</c:v>
                </c:pt>
                <c:pt idx="4118">
                  <c:v>1.7211599999999999E-10</c:v>
                </c:pt>
                <c:pt idx="4119">
                  <c:v>1.7212E-10</c:v>
                </c:pt>
                <c:pt idx="4120">
                  <c:v>1.72127E-10</c:v>
                </c:pt>
                <c:pt idx="4121">
                  <c:v>1.72129E-10</c:v>
                </c:pt>
                <c:pt idx="4122">
                  <c:v>1.7215200000000001E-10</c:v>
                </c:pt>
                <c:pt idx="4123">
                  <c:v>1.7215500000000001E-10</c:v>
                </c:pt>
                <c:pt idx="4124">
                  <c:v>1.7216499999999999E-10</c:v>
                </c:pt>
                <c:pt idx="4125">
                  <c:v>1.72172E-10</c:v>
                </c:pt>
                <c:pt idx="4126">
                  <c:v>1.72178E-10</c:v>
                </c:pt>
                <c:pt idx="4127">
                  <c:v>1.7217999999999999E-10</c:v>
                </c:pt>
                <c:pt idx="4128">
                  <c:v>1.72184E-10</c:v>
                </c:pt>
                <c:pt idx="4129">
                  <c:v>1.7218599999999999E-10</c:v>
                </c:pt>
                <c:pt idx="4130">
                  <c:v>1.7219499999999999E-10</c:v>
                </c:pt>
                <c:pt idx="4131">
                  <c:v>1.72199E-10</c:v>
                </c:pt>
                <c:pt idx="4132">
                  <c:v>1.7220000000000001E-10</c:v>
                </c:pt>
                <c:pt idx="4133">
                  <c:v>1.7220300000000001E-10</c:v>
                </c:pt>
                <c:pt idx="4134">
                  <c:v>1.7220399999999999E-10</c:v>
                </c:pt>
                <c:pt idx="4135">
                  <c:v>1.7220999999999999E-10</c:v>
                </c:pt>
                <c:pt idx="4136">
                  <c:v>1.72211E-10</c:v>
                </c:pt>
                <c:pt idx="4137">
                  <c:v>1.7222100000000001E-10</c:v>
                </c:pt>
                <c:pt idx="4138">
                  <c:v>1.72226E-10</c:v>
                </c:pt>
                <c:pt idx="4139">
                  <c:v>1.7223399999999999E-10</c:v>
                </c:pt>
                <c:pt idx="4140">
                  <c:v>1.72241E-10</c:v>
                </c:pt>
                <c:pt idx="4141">
                  <c:v>1.7226099999999999E-10</c:v>
                </c:pt>
                <c:pt idx="4142">
                  <c:v>1.7227200000000001E-10</c:v>
                </c:pt>
                <c:pt idx="4143">
                  <c:v>1.7228700000000001E-10</c:v>
                </c:pt>
                <c:pt idx="4144">
                  <c:v>1.7229300000000001E-10</c:v>
                </c:pt>
                <c:pt idx="4145">
                  <c:v>1.7230299999999999E-10</c:v>
                </c:pt>
                <c:pt idx="4146">
                  <c:v>1.72313E-10</c:v>
                </c:pt>
                <c:pt idx="4147">
                  <c:v>1.72313E-10</c:v>
                </c:pt>
                <c:pt idx="4148">
                  <c:v>1.72322E-10</c:v>
                </c:pt>
                <c:pt idx="4149">
                  <c:v>1.72331E-10</c:v>
                </c:pt>
                <c:pt idx="4150">
                  <c:v>1.7233200000000001E-10</c:v>
                </c:pt>
                <c:pt idx="4151">
                  <c:v>1.72352E-10</c:v>
                </c:pt>
                <c:pt idx="4152">
                  <c:v>1.72361E-10</c:v>
                </c:pt>
                <c:pt idx="4153">
                  <c:v>1.7236900000000001E-10</c:v>
                </c:pt>
                <c:pt idx="4154">
                  <c:v>1.7236900000000001E-10</c:v>
                </c:pt>
                <c:pt idx="4155">
                  <c:v>1.72374E-10</c:v>
                </c:pt>
                <c:pt idx="4156">
                  <c:v>1.72374E-10</c:v>
                </c:pt>
                <c:pt idx="4157">
                  <c:v>1.7237500000000001E-10</c:v>
                </c:pt>
                <c:pt idx="4158">
                  <c:v>1.7238400000000001E-10</c:v>
                </c:pt>
                <c:pt idx="4159">
                  <c:v>1.7240200000000001E-10</c:v>
                </c:pt>
                <c:pt idx="4160">
                  <c:v>1.7241700000000001E-10</c:v>
                </c:pt>
                <c:pt idx="4161">
                  <c:v>1.7242600000000001E-10</c:v>
                </c:pt>
                <c:pt idx="4162">
                  <c:v>1.7244499999999999E-10</c:v>
                </c:pt>
                <c:pt idx="4163">
                  <c:v>1.72464E-10</c:v>
                </c:pt>
                <c:pt idx="4164">
                  <c:v>1.7246500000000001E-10</c:v>
                </c:pt>
                <c:pt idx="4165">
                  <c:v>1.7246500000000001E-10</c:v>
                </c:pt>
                <c:pt idx="4166">
                  <c:v>1.7246899999999999E-10</c:v>
                </c:pt>
                <c:pt idx="4167">
                  <c:v>1.7249800000000001E-10</c:v>
                </c:pt>
                <c:pt idx="4168">
                  <c:v>1.7250499999999999E-10</c:v>
                </c:pt>
                <c:pt idx="4169">
                  <c:v>1.7250700000000001E-10</c:v>
                </c:pt>
                <c:pt idx="4170">
                  <c:v>1.7252599999999999E-10</c:v>
                </c:pt>
                <c:pt idx="4171">
                  <c:v>1.7252800000000001E-10</c:v>
                </c:pt>
                <c:pt idx="4172">
                  <c:v>1.7253700000000001E-10</c:v>
                </c:pt>
                <c:pt idx="4173">
                  <c:v>1.72539E-10</c:v>
                </c:pt>
                <c:pt idx="4174">
                  <c:v>1.7255299999999999E-10</c:v>
                </c:pt>
                <c:pt idx="4175">
                  <c:v>1.7255800000000001E-10</c:v>
                </c:pt>
                <c:pt idx="4176">
                  <c:v>1.7257E-10</c:v>
                </c:pt>
                <c:pt idx="4177">
                  <c:v>1.72572E-10</c:v>
                </c:pt>
                <c:pt idx="4178">
                  <c:v>1.72572E-10</c:v>
                </c:pt>
                <c:pt idx="4179">
                  <c:v>1.72573E-10</c:v>
                </c:pt>
                <c:pt idx="4180">
                  <c:v>1.7258299999999999E-10</c:v>
                </c:pt>
                <c:pt idx="4181">
                  <c:v>1.72587E-10</c:v>
                </c:pt>
                <c:pt idx="4182">
                  <c:v>1.7259E-10</c:v>
                </c:pt>
                <c:pt idx="4183">
                  <c:v>1.7259500000000001E-10</c:v>
                </c:pt>
                <c:pt idx="4184">
                  <c:v>1.7260499999999999E-10</c:v>
                </c:pt>
                <c:pt idx="4185">
                  <c:v>1.7260700000000001E-10</c:v>
                </c:pt>
                <c:pt idx="4186">
                  <c:v>1.7261699999999999E-10</c:v>
                </c:pt>
                <c:pt idx="4187">
                  <c:v>1.72618E-10</c:v>
                </c:pt>
                <c:pt idx="4188">
                  <c:v>1.7261900000000001E-10</c:v>
                </c:pt>
                <c:pt idx="4189">
                  <c:v>1.7261999999999999E-10</c:v>
                </c:pt>
                <c:pt idx="4190">
                  <c:v>1.72621E-10</c:v>
                </c:pt>
                <c:pt idx="4191">
                  <c:v>1.72621E-10</c:v>
                </c:pt>
                <c:pt idx="4192">
                  <c:v>1.7262200000000001E-10</c:v>
                </c:pt>
                <c:pt idx="4193">
                  <c:v>1.7263499999999999E-10</c:v>
                </c:pt>
                <c:pt idx="4194">
                  <c:v>1.72642E-10</c:v>
                </c:pt>
                <c:pt idx="4195">
                  <c:v>1.72648E-10</c:v>
                </c:pt>
                <c:pt idx="4196">
                  <c:v>1.7266199999999999E-10</c:v>
                </c:pt>
                <c:pt idx="4197">
                  <c:v>1.7266199999999999E-10</c:v>
                </c:pt>
                <c:pt idx="4198">
                  <c:v>1.72669E-10</c:v>
                </c:pt>
                <c:pt idx="4199">
                  <c:v>1.7268299999999999E-10</c:v>
                </c:pt>
                <c:pt idx="4200">
                  <c:v>1.7268599999999999E-10</c:v>
                </c:pt>
                <c:pt idx="4201">
                  <c:v>1.7270000000000001E-10</c:v>
                </c:pt>
                <c:pt idx="4202">
                  <c:v>1.7270099999999999E-10</c:v>
                </c:pt>
                <c:pt idx="4203">
                  <c:v>1.7270099999999999E-10</c:v>
                </c:pt>
                <c:pt idx="4204">
                  <c:v>1.7271500000000001E-10</c:v>
                </c:pt>
                <c:pt idx="4205">
                  <c:v>1.72717E-10</c:v>
                </c:pt>
                <c:pt idx="4206">
                  <c:v>1.72729E-10</c:v>
                </c:pt>
                <c:pt idx="4207">
                  <c:v>1.7273999999999999E-10</c:v>
                </c:pt>
                <c:pt idx="4208">
                  <c:v>1.72747E-10</c:v>
                </c:pt>
                <c:pt idx="4209">
                  <c:v>1.7275100000000001E-10</c:v>
                </c:pt>
                <c:pt idx="4210">
                  <c:v>1.72762E-10</c:v>
                </c:pt>
                <c:pt idx="4211">
                  <c:v>1.7276399999999999E-10</c:v>
                </c:pt>
                <c:pt idx="4212">
                  <c:v>1.72777E-10</c:v>
                </c:pt>
                <c:pt idx="4213">
                  <c:v>1.7278799999999999E-10</c:v>
                </c:pt>
                <c:pt idx="4214">
                  <c:v>1.7279699999999999E-10</c:v>
                </c:pt>
                <c:pt idx="4215">
                  <c:v>1.72804E-10</c:v>
                </c:pt>
                <c:pt idx="4216">
                  <c:v>1.72804E-10</c:v>
                </c:pt>
                <c:pt idx="4217">
                  <c:v>1.72808E-10</c:v>
                </c:pt>
                <c:pt idx="4218">
                  <c:v>1.72811E-10</c:v>
                </c:pt>
                <c:pt idx="4219">
                  <c:v>1.72816E-10</c:v>
                </c:pt>
                <c:pt idx="4220">
                  <c:v>1.7281800000000001E-10</c:v>
                </c:pt>
                <c:pt idx="4221">
                  <c:v>1.7283099999999999E-10</c:v>
                </c:pt>
                <c:pt idx="4222">
                  <c:v>1.72835E-10</c:v>
                </c:pt>
                <c:pt idx="4223">
                  <c:v>1.72868E-10</c:v>
                </c:pt>
                <c:pt idx="4224">
                  <c:v>1.72868E-10</c:v>
                </c:pt>
                <c:pt idx="4225">
                  <c:v>1.7286999999999999E-10</c:v>
                </c:pt>
                <c:pt idx="4226">
                  <c:v>1.7287800000000001E-10</c:v>
                </c:pt>
                <c:pt idx="4227">
                  <c:v>1.7288100000000001E-10</c:v>
                </c:pt>
                <c:pt idx="4228">
                  <c:v>1.72883E-10</c:v>
                </c:pt>
                <c:pt idx="4229">
                  <c:v>1.72886E-10</c:v>
                </c:pt>
                <c:pt idx="4230">
                  <c:v>1.72895E-10</c:v>
                </c:pt>
                <c:pt idx="4231">
                  <c:v>1.7291400000000001E-10</c:v>
                </c:pt>
                <c:pt idx="4232">
                  <c:v>1.7292099999999999E-10</c:v>
                </c:pt>
                <c:pt idx="4233">
                  <c:v>1.7293299999999999E-10</c:v>
                </c:pt>
                <c:pt idx="4234">
                  <c:v>1.7293599999999999E-10</c:v>
                </c:pt>
                <c:pt idx="4235">
                  <c:v>1.72937E-10</c:v>
                </c:pt>
                <c:pt idx="4236">
                  <c:v>1.7294700000000001E-10</c:v>
                </c:pt>
                <c:pt idx="4237">
                  <c:v>1.7295999999999999E-10</c:v>
                </c:pt>
                <c:pt idx="4238">
                  <c:v>1.7296599999999999E-10</c:v>
                </c:pt>
                <c:pt idx="4239">
                  <c:v>1.72967E-10</c:v>
                </c:pt>
                <c:pt idx="4240">
                  <c:v>1.7297400000000001E-10</c:v>
                </c:pt>
                <c:pt idx="4241">
                  <c:v>1.72979E-10</c:v>
                </c:pt>
                <c:pt idx="4242">
                  <c:v>1.7298000000000001E-10</c:v>
                </c:pt>
                <c:pt idx="4243">
                  <c:v>1.7298000000000001E-10</c:v>
                </c:pt>
                <c:pt idx="4244">
                  <c:v>1.7298399999999999E-10</c:v>
                </c:pt>
                <c:pt idx="4245">
                  <c:v>1.7299599999999999E-10</c:v>
                </c:pt>
                <c:pt idx="4246">
                  <c:v>1.7299899999999999E-10</c:v>
                </c:pt>
                <c:pt idx="4247">
                  <c:v>1.7300499999999999E-10</c:v>
                </c:pt>
                <c:pt idx="4248">
                  <c:v>1.7301300000000001E-10</c:v>
                </c:pt>
                <c:pt idx="4249">
                  <c:v>1.7303199999999999E-10</c:v>
                </c:pt>
                <c:pt idx="4250">
                  <c:v>1.73033E-10</c:v>
                </c:pt>
                <c:pt idx="4251">
                  <c:v>1.7303499999999999E-10</c:v>
                </c:pt>
                <c:pt idx="4252">
                  <c:v>1.7303499999999999E-10</c:v>
                </c:pt>
                <c:pt idx="4253">
                  <c:v>1.73036E-10</c:v>
                </c:pt>
                <c:pt idx="4254">
                  <c:v>1.7304E-10</c:v>
                </c:pt>
                <c:pt idx="4255">
                  <c:v>1.73055E-10</c:v>
                </c:pt>
                <c:pt idx="4256">
                  <c:v>1.7305600000000001E-10</c:v>
                </c:pt>
                <c:pt idx="4257">
                  <c:v>1.7306299999999999E-10</c:v>
                </c:pt>
                <c:pt idx="4258">
                  <c:v>1.7306800000000001E-10</c:v>
                </c:pt>
                <c:pt idx="4259">
                  <c:v>1.7307799999999999E-10</c:v>
                </c:pt>
                <c:pt idx="4260">
                  <c:v>1.73082E-10</c:v>
                </c:pt>
                <c:pt idx="4261">
                  <c:v>1.7308900000000001E-10</c:v>
                </c:pt>
                <c:pt idx="4262">
                  <c:v>1.73094E-10</c:v>
                </c:pt>
                <c:pt idx="4263">
                  <c:v>1.7309800000000001E-10</c:v>
                </c:pt>
                <c:pt idx="4264">
                  <c:v>1.73109E-10</c:v>
                </c:pt>
                <c:pt idx="4265">
                  <c:v>1.7311999999999999E-10</c:v>
                </c:pt>
                <c:pt idx="4266">
                  <c:v>1.7312200000000001E-10</c:v>
                </c:pt>
                <c:pt idx="4267">
                  <c:v>1.7313100000000001E-10</c:v>
                </c:pt>
                <c:pt idx="4268">
                  <c:v>1.7313700000000001E-10</c:v>
                </c:pt>
                <c:pt idx="4269">
                  <c:v>1.73142E-10</c:v>
                </c:pt>
                <c:pt idx="4270">
                  <c:v>1.7314600000000001E-10</c:v>
                </c:pt>
                <c:pt idx="4271">
                  <c:v>1.7315599999999999E-10</c:v>
                </c:pt>
                <c:pt idx="4272">
                  <c:v>1.73157E-10</c:v>
                </c:pt>
                <c:pt idx="4273">
                  <c:v>1.7316400000000001E-10</c:v>
                </c:pt>
                <c:pt idx="4274">
                  <c:v>1.73178E-10</c:v>
                </c:pt>
                <c:pt idx="4275">
                  <c:v>1.73211E-10</c:v>
                </c:pt>
                <c:pt idx="4276">
                  <c:v>1.73211E-10</c:v>
                </c:pt>
                <c:pt idx="4277">
                  <c:v>1.73214E-10</c:v>
                </c:pt>
                <c:pt idx="4278">
                  <c:v>1.7322700000000001E-10</c:v>
                </c:pt>
                <c:pt idx="4279">
                  <c:v>1.7323600000000001E-10</c:v>
                </c:pt>
                <c:pt idx="4280">
                  <c:v>1.73241E-10</c:v>
                </c:pt>
                <c:pt idx="4281">
                  <c:v>1.7325E-10</c:v>
                </c:pt>
                <c:pt idx="4282">
                  <c:v>1.7325E-10</c:v>
                </c:pt>
                <c:pt idx="4283">
                  <c:v>1.73254E-10</c:v>
                </c:pt>
                <c:pt idx="4284">
                  <c:v>1.7326099999999999E-10</c:v>
                </c:pt>
                <c:pt idx="4285">
                  <c:v>1.73278E-10</c:v>
                </c:pt>
                <c:pt idx="4286">
                  <c:v>1.7327900000000001E-10</c:v>
                </c:pt>
                <c:pt idx="4287">
                  <c:v>1.7328E-10</c:v>
                </c:pt>
                <c:pt idx="4288">
                  <c:v>1.73284E-10</c:v>
                </c:pt>
                <c:pt idx="4289">
                  <c:v>1.7328800000000001E-10</c:v>
                </c:pt>
                <c:pt idx="4290">
                  <c:v>1.7329199999999999E-10</c:v>
                </c:pt>
                <c:pt idx="4291">
                  <c:v>1.7329400000000001E-10</c:v>
                </c:pt>
                <c:pt idx="4292">
                  <c:v>1.7330000000000001E-10</c:v>
                </c:pt>
                <c:pt idx="4293">
                  <c:v>1.7330699999999999E-10</c:v>
                </c:pt>
                <c:pt idx="4294">
                  <c:v>1.73323E-10</c:v>
                </c:pt>
                <c:pt idx="4295">
                  <c:v>1.7332400000000001E-10</c:v>
                </c:pt>
                <c:pt idx="4296">
                  <c:v>1.7332700000000001E-10</c:v>
                </c:pt>
                <c:pt idx="4297">
                  <c:v>1.73332E-10</c:v>
                </c:pt>
                <c:pt idx="4298">
                  <c:v>1.7333399999999999E-10</c:v>
                </c:pt>
                <c:pt idx="4299">
                  <c:v>1.7333900000000001E-10</c:v>
                </c:pt>
                <c:pt idx="4300">
                  <c:v>1.73347E-10</c:v>
                </c:pt>
                <c:pt idx="4301">
                  <c:v>1.73356E-10</c:v>
                </c:pt>
                <c:pt idx="4302">
                  <c:v>1.7338199999999999E-10</c:v>
                </c:pt>
                <c:pt idx="4303">
                  <c:v>1.7339399999999999E-10</c:v>
                </c:pt>
                <c:pt idx="4304">
                  <c:v>1.73398E-10</c:v>
                </c:pt>
                <c:pt idx="4305">
                  <c:v>1.7341199999999999E-10</c:v>
                </c:pt>
                <c:pt idx="4306">
                  <c:v>1.7343599999999999E-10</c:v>
                </c:pt>
                <c:pt idx="4307">
                  <c:v>1.7343899999999999E-10</c:v>
                </c:pt>
                <c:pt idx="4308">
                  <c:v>1.7344E-10</c:v>
                </c:pt>
                <c:pt idx="4309">
                  <c:v>1.7344199999999999E-10</c:v>
                </c:pt>
                <c:pt idx="4310">
                  <c:v>1.73443E-10</c:v>
                </c:pt>
                <c:pt idx="4311">
                  <c:v>1.7345000000000001E-10</c:v>
                </c:pt>
                <c:pt idx="4312">
                  <c:v>1.7345399999999999E-10</c:v>
                </c:pt>
                <c:pt idx="4313">
                  <c:v>1.7346599999999999E-10</c:v>
                </c:pt>
                <c:pt idx="4314">
                  <c:v>1.7346899999999999E-10</c:v>
                </c:pt>
                <c:pt idx="4315">
                  <c:v>1.7347E-10</c:v>
                </c:pt>
                <c:pt idx="4316">
                  <c:v>1.73473E-10</c:v>
                </c:pt>
                <c:pt idx="4317">
                  <c:v>1.7347400000000001E-10</c:v>
                </c:pt>
                <c:pt idx="4318">
                  <c:v>1.7347400000000001E-10</c:v>
                </c:pt>
                <c:pt idx="4319">
                  <c:v>1.7347499999999999E-10</c:v>
                </c:pt>
                <c:pt idx="4320">
                  <c:v>1.73483E-10</c:v>
                </c:pt>
                <c:pt idx="4321">
                  <c:v>1.7348999999999999E-10</c:v>
                </c:pt>
                <c:pt idx="4322">
                  <c:v>1.7349300000000001E-10</c:v>
                </c:pt>
                <c:pt idx="4323">
                  <c:v>1.73513E-10</c:v>
                </c:pt>
                <c:pt idx="4324">
                  <c:v>1.7351400000000001E-10</c:v>
                </c:pt>
                <c:pt idx="4325">
                  <c:v>1.7351700000000001E-10</c:v>
                </c:pt>
                <c:pt idx="4326">
                  <c:v>1.73522E-10</c:v>
                </c:pt>
                <c:pt idx="4327">
                  <c:v>1.7353299999999999E-10</c:v>
                </c:pt>
                <c:pt idx="4328">
                  <c:v>1.73534E-10</c:v>
                </c:pt>
                <c:pt idx="4329">
                  <c:v>1.7354199999999999E-10</c:v>
                </c:pt>
                <c:pt idx="4330">
                  <c:v>1.7355000000000001E-10</c:v>
                </c:pt>
                <c:pt idx="4331">
                  <c:v>1.7355000000000001E-10</c:v>
                </c:pt>
                <c:pt idx="4332">
                  <c:v>1.7356500000000001E-10</c:v>
                </c:pt>
                <c:pt idx="4333">
                  <c:v>1.7356899999999999E-10</c:v>
                </c:pt>
                <c:pt idx="4334">
                  <c:v>1.7357700000000001E-10</c:v>
                </c:pt>
                <c:pt idx="4335">
                  <c:v>1.73579E-10</c:v>
                </c:pt>
                <c:pt idx="4336">
                  <c:v>1.7359299999999999E-10</c:v>
                </c:pt>
                <c:pt idx="4337">
                  <c:v>1.7359800000000001E-10</c:v>
                </c:pt>
                <c:pt idx="4338">
                  <c:v>1.7359899999999999E-10</c:v>
                </c:pt>
                <c:pt idx="4339">
                  <c:v>1.7361300000000001E-10</c:v>
                </c:pt>
                <c:pt idx="4340">
                  <c:v>1.7362299999999999E-10</c:v>
                </c:pt>
                <c:pt idx="4341">
                  <c:v>1.73627E-10</c:v>
                </c:pt>
                <c:pt idx="4342">
                  <c:v>1.7362800000000001E-10</c:v>
                </c:pt>
                <c:pt idx="4343">
                  <c:v>1.7363499999999999E-10</c:v>
                </c:pt>
                <c:pt idx="4344">
                  <c:v>1.73651E-10</c:v>
                </c:pt>
                <c:pt idx="4345">
                  <c:v>1.73663E-10</c:v>
                </c:pt>
                <c:pt idx="4346">
                  <c:v>1.7367399999999999E-10</c:v>
                </c:pt>
                <c:pt idx="4347">
                  <c:v>1.7367900000000001E-10</c:v>
                </c:pt>
                <c:pt idx="4348">
                  <c:v>1.7368599999999999E-10</c:v>
                </c:pt>
                <c:pt idx="4349">
                  <c:v>1.7369100000000001E-10</c:v>
                </c:pt>
                <c:pt idx="4350">
                  <c:v>1.73693E-10</c:v>
                </c:pt>
                <c:pt idx="4351">
                  <c:v>1.7370099999999999E-10</c:v>
                </c:pt>
                <c:pt idx="4352">
                  <c:v>1.73705E-10</c:v>
                </c:pt>
                <c:pt idx="4353">
                  <c:v>1.73706E-10</c:v>
                </c:pt>
                <c:pt idx="4354">
                  <c:v>1.73708E-10</c:v>
                </c:pt>
                <c:pt idx="4355">
                  <c:v>1.7370999999999999E-10</c:v>
                </c:pt>
                <c:pt idx="4356">
                  <c:v>1.73714E-10</c:v>
                </c:pt>
                <c:pt idx="4357">
                  <c:v>1.73721E-10</c:v>
                </c:pt>
                <c:pt idx="4358">
                  <c:v>1.7374300000000001E-10</c:v>
                </c:pt>
                <c:pt idx="4359">
                  <c:v>1.73748E-10</c:v>
                </c:pt>
                <c:pt idx="4360">
                  <c:v>1.7374999999999999E-10</c:v>
                </c:pt>
                <c:pt idx="4361">
                  <c:v>1.73754E-10</c:v>
                </c:pt>
                <c:pt idx="4362">
                  <c:v>1.73772E-10</c:v>
                </c:pt>
                <c:pt idx="4363">
                  <c:v>1.7377600000000001E-10</c:v>
                </c:pt>
                <c:pt idx="4364">
                  <c:v>1.7378599999999999E-10</c:v>
                </c:pt>
                <c:pt idx="4365">
                  <c:v>1.7380600000000001E-10</c:v>
                </c:pt>
                <c:pt idx="4366">
                  <c:v>1.7381899999999999E-10</c:v>
                </c:pt>
                <c:pt idx="4367">
                  <c:v>1.7381899999999999E-10</c:v>
                </c:pt>
                <c:pt idx="4368">
                  <c:v>1.7383300000000001E-10</c:v>
                </c:pt>
                <c:pt idx="4369">
                  <c:v>1.73835E-10</c:v>
                </c:pt>
                <c:pt idx="4370">
                  <c:v>1.7384200000000001E-10</c:v>
                </c:pt>
                <c:pt idx="4371">
                  <c:v>1.7384500000000001E-10</c:v>
                </c:pt>
                <c:pt idx="4372">
                  <c:v>1.7385E-10</c:v>
                </c:pt>
                <c:pt idx="4373">
                  <c:v>1.7385E-10</c:v>
                </c:pt>
                <c:pt idx="4374">
                  <c:v>1.7385199999999999E-10</c:v>
                </c:pt>
                <c:pt idx="4375">
                  <c:v>1.73853E-10</c:v>
                </c:pt>
                <c:pt idx="4376">
                  <c:v>1.7386900000000001E-10</c:v>
                </c:pt>
                <c:pt idx="4377">
                  <c:v>1.7386900000000001E-10</c:v>
                </c:pt>
                <c:pt idx="4378">
                  <c:v>1.73877E-10</c:v>
                </c:pt>
                <c:pt idx="4379">
                  <c:v>1.7388199999999999E-10</c:v>
                </c:pt>
                <c:pt idx="4380">
                  <c:v>1.7388199999999999E-10</c:v>
                </c:pt>
                <c:pt idx="4381">
                  <c:v>1.73883E-10</c:v>
                </c:pt>
                <c:pt idx="4382">
                  <c:v>1.73886E-10</c:v>
                </c:pt>
                <c:pt idx="4383">
                  <c:v>1.7391E-10</c:v>
                </c:pt>
                <c:pt idx="4384">
                  <c:v>1.7392300000000001E-10</c:v>
                </c:pt>
                <c:pt idx="4385">
                  <c:v>1.73925E-10</c:v>
                </c:pt>
                <c:pt idx="4386">
                  <c:v>1.7393899999999999E-10</c:v>
                </c:pt>
                <c:pt idx="4387">
                  <c:v>1.7393899999999999E-10</c:v>
                </c:pt>
                <c:pt idx="4388">
                  <c:v>1.7396900000000001E-10</c:v>
                </c:pt>
                <c:pt idx="4389">
                  <c:v>1.73971E-10</c:v>
                </c:pt>
                <c:pt idx="4390">
                  <c:v>1.7397500000000001E-10</c:v>
                </c:pt>
                <c:pt idx="4391">
                  <c:v>1.7397899999999999E-10</c:v>
                </c:pt>
                <c:pt idx="4392">
                  <c:v>1.7399000000000001E-10</c:v>
                </c:pt>
                <c:pt idx="4393">
                  <c:v>1.74001E-10</c:v>
                </c:pt>
                <c:pt idx="4394">
                  <c:v>1.7400500000000001E-10</c:v>
                </c:pt>
                <c:pt idx="4395">
                  <c:v>1.7401799999999999E-10</c:v>
                </c:pt>
                <c:pt idx="4396">
                  <c:v>1.74028E-10</c:v>
                </c:pt>
                <c:pt idx="4397">
                  <c:v>1.74031E-10</c:v>
                </c:pt>
                <c:pt idx="4398">
                  <c:v>1.7403200000000001E-10</c:v>
                </c:pt>
                <c:pt idx="4399">
                  <c:v>1.7403299999999999E-10</c:v>
                </c:pt>
                <c:pt idx="4400">
                  <c:v>1.7404400000000001E-10</c:v>
                </c:pt>
                <c:pt idx="4401">
                  <c:v>1.7405099999999999E-10</c:v>
                </c:pt>
                <c:pt idx="4402">
                  <c:v>1.74055E-10</c:v>
                </c:pt>
                <c:pt idx="4403">
                  <c:v>1.7406500000000001E-10</c:v>
                </c:pt>
                <c:pt idx="4404">
                  <c:v>1.74067E-10</c:v>
                </c:pt>
                <c:pt idx="4405">
                  <c:v>1.7407100000000001E-10</c:v>
                </c:pt>
                <c:pt idx="4406">
                  <c:v>1.74076E-10</c:v>
                </c:pt>
                <c:pt idx="4407">
                  <c:v>1.7409500000000001E-10</c:v>
                </c:pt>
                <c:pt idx="4408">
                  <c:v>1.7409500000000001E-10</c:v>
                </c:pt>
                <c:pt idx="4409">
                  <c:v>1.7410400000000001E-10</c:v>
                </c:pt>
                <c:pt idx="4410">
                  <c:v>1.74109E-10</c:v>
                </c:pt>
                <c:pt idx="4411">
                  <c:v>1.7411699999999999E-10</c:v>
                </c:pt>
                <c:pt idx="4412">
                  <c:v>1.74121E-10</c:v>
                </c:pt>
                <c:pt idx="4413">
                  <c:v>1.74124E-10</c:v>
                </c:pt>
                <c:pt idx="4414">
                  <c:v>1.7412899999999999E-10</c:v>
                </c:pt>
                <c:pt idx="4415">
                  <c:v>1.7413400000000001E-10</c:v>
                </c:pt>
                <c:pt idx="4416">
                  <c:v>1.7413400000000001E-10</c:v>
                </c:pt>
                <c:pt idx="4417">
                  <c:v>1.7415200000000001E-10</c:v>
                </c:pt>
                <c:pt idx="4418">
                  <c:v>1.7416199999999999E-10</c:v>
                </c:pt>
                <c:pt idx="4419">
                  <c:v>1.7416799999999999E-10</c:v>
                </c:pt>
                <c:pt idx="4420">
                  <c:v>1.74172E-10</c:v>
                </c:pt>
                <c:pt idx="4421">
                  <c:v>1.74178E-10</c:v>
                </c:pt>
                <c:pt idx="4422">
                  <c:v>1.7418300000000001E-10</c:v>
                </c:pt>
                <c:pt idx="4423">
                  <c:v>1.7420499999999999E-10</c:v>
                </c:pt>
                <c:pt idx="4424">
                  <c:v>1.7422200000000001E-10</c:v>
                </c:pt>
                <c:pt idx="4425">
                  <c:v>1.7422899999999999E-10</c:v>
                </c:pt>
                <c:pt idx="4426">
                  <c:v>1.7423700000000001E-10</c:v>
                </c:pt>
                <c:pt idx="4427">
                  <c:v>1.74248E-10</c:v>
                </c:pt>
                <c:pt idx="4428">
                  <c:v>1.74257E-10</c:v>
                </c:pt>
                <c:pt idx="4429">
                  <c:v>1.7426400000000001E-10</c:v>
                </c:pt>
                <c:pt idx="4430">
                  <c:v>1.7426499999999999E-10</c:v>
                </c:pt>
                <c:pt idx="4431">
                  <c:v>1.7426799999999999E-10</c:v>
                </c:pt>
                <c:pt idx="4432">
                  <c:v>1.74272E-10</c:v>
                </c:pt>
                <c:pt idx="4433">
                  <c:v>1.74284E-10</c:v>
                </c:pt>
                <c:pt idx="4434">
                  <c:v>1.7428800000000001E-10</c:v>
                </c:pt>
                <c:pt idx="4435">
                  <c:v>1.74293E-10</c:v>
                </c:pt>
                <c:pt idx="4436">
                  <c:v>1.74296E-10</c:v>
                </c:pt>
                <c:pt idx="4437">
                  <c:v>1.7429700000000001E-10</c:v>
                </c:pt>
                <c:pt idx="4438">
                  <c:v>1.7430000000000001E-10</c:v>
                </c:pt>
                <c:pt idx="4439">
                  <c:v>1.7430099999999999E-10</c:v>
                </c:pt>
                <c:pt idx="4440">
                  <c:v>1.74311E-10</c:v>
                </c:pt>
                <c:pt idx="4441">
                  <c:v>1.7431599999999999E-10</c:v>
                </c:pt>
                <c:pt idx="4442">
                  <c:v>1.7431899999999999E-10</c:v>
                </c:pt>
                <c:pt idx="4443">
                  <c:v>1.7433399999999999E-10</c:v>
                </c:pt>
                <c:pt idx="4444">
                  <c:v>1.7433399999999999E-10</c:v>
                </c:pt>
                <c:pt idx="4445">
                  <c:v>1.74341E-10</c:v>
                </c:pt>
                <c:pt idx="4446">
                  <c:v>1.74344E-10</c:v>
                </c:pt>
                <c:pt idx="4447">
                  <c:v>1.7434500000000001E-10</c:v>
                </c:pt>
                <c:pt idx="4448">
                  <c:v>1.7434899999999999E-10</c:v>
                </c:pt>
                <c:pt idx="4449">
                  <c:v>1.7436099999999999E-10</c:v>
                </c:pt>
                <c:pt idx="4450">
                  <c:v>1.74365E-10</c:v>
                </c:pt>
                <c:pt idx="4451">
                  <c:v>1.7438499999999999E-10</c:v>
                </c:pt>
                <c:pt idx="4452">
                  <c:v>1.74386E-10</c:v>
                </c:pt>
                <c:pt idx="4453">
                  <c:v>1.74393E-10</c:v>
                </c:pt>
                <c:pt idx="4454">
                  <c:v>1.74405E-10</c:v>
                </c:pt>
                <c:pt idx="4455">
                  <c:v>1.74407E-10</c:v>
                </c:pt>
                <c:pt idx="4456">
                  <c:v>1.74411E-10</c:v>
                </c:pt>
                <c:pt idx="4457">
                  <c:v>1.74417E-10</c:v>
                </c:pt>
                <c:pt idx="4458">
                  <c:v>1.74419E-10</c:v>
                </c:pt>
                <c:pt idx="4459">
                  <c:v>1.7442E-10</c:v>
                </c:pt>
                <c:pt idx="4460">
                  <c:v>1.74438E-10</c:v>
                </c:pt>
                <c:pt idx="4461">
                  <c:v>1.7444200000000001E-10</c:v>
                </c:pt>
                <c:pt idx="4462">
                  <c:v>1.7444299999999999E-10</c:v>
                </c:pt>
                <c:pt idx="4463">
                  <c:v>1.7445E-10</c:v>
                </c:pt>
                <c:pt idx="4464">
                  <c:v>1.7445499999999999E-10</c:v>
                </c:pt>
                <c:pt idx="4465">
                  <c:v>1.7446600000000001E-10</c:v>
                </c:pt>
                <c:pt idx="4466">
                  <c:v>1.74471E-10</c:v>
                </c:pt>
                <c:pt idx="4467">
                  <c:v>1.7448100000000001E-10</c:v>
                </c:pt>
                <c:pt idx="4468">
                  <c:v>1.74501E-10</c:v>
                </c:pt>
                <c:pt idx="4469">
                  <c:v>1.7450800000000001E-10</c:v>
                </c:pt>
                <c:pt idx="4470">
                  <c:v>1.7451199999999999E-10</c:v>
                </c:pt>
                <c:pt idx="4471">
                  <c:v>1.7452300000000001E-10</c:v>
                </c:pt>
                <c:pt idx="4472">
                  <c:v>1.7454E-10</c:v>
                </c:pt>
                <c:pt idx="4473">
                  <c:v>1.7454499999999999E-10</c:v>
                </c:pt>
                <c:pt idx="4474">
                  <c:v>1.74546E-10</c:v>
                </c:pt>
                <c:pt idx="4475">
                  <c:v>1.7454799999999999E-10</c:v>
                </c:pt>
                <c:pt idx="4476">
                  <c:v>1.7455699999999999E-10</c:v>
                </c:pt>
                <c:pt idx="4477">
                  <c:v>1.74561E-10</c:v>
                </c:pt>
                <c:pt idx="4478">
                  <c:v>1.74564E-10</c:v>
                </c:pt>
                <c:pt idx="4479">
                  <c:v>1.7457700000000001E-10</c:v>
                </c:pt>
                <c:pt idx="4480">
                  <c:v>1.7460700000000001E-10</c:v>
                </c:pt>
                <c:pt idx="4481">
                  <c:v>1.74613E-10</c:v>
                </c:pt>
                <c:pt idx="4482">
                  <c:v>1.74624E-10</c:v>
                </c:pt>
                <c:pt idx="4483">
                  <c:v>1.74628E-10</c:v>
                </c:pt>
                <c:pt idx="4484">
                  <c:v>1.7463200000000001E-10</c:v>
                </c:pt>
                <c:pt idx="4485">
                  <c:v>1.74642E-10</c:v>
                </c:pt>
                <c:pt idx="4486">
                  <c:v>1.7465099999999999E-10</c:v>
                </c:pt>
                <c:pt idx="4487">
                  <c:v>1.7465699999999999E-10</c:v>
                </c:pt>
                <c:pt idx="4488">
                  <c:v>1.7466500000000001E-10</c:v>
                </c:pt>
                <c:pt idx="4489">
                  <c:v>1.7468999999999999E-10</c:v>
                </c:pt>
                <c:pt idx="4490">
                  <c:v>1.7469599999999999E-10</c:v>
                </c:pt>
                <c:pt idx="4491">
                  <c:v>1.74697E-10</c:v>
                </c:pt>
                <c:pt idx="4492">
                  <c:v>1.7470199999999999E-10</c:v>
                </c:pt>
                <c:pt idx="4493">
                  <c:v>1.7470199999999999E-10</c:v>
                </c:pt>
                <c:pt idx="4494">
                  <c:v>1.74709E-10</c:v>
                </c:pt>
                <c:pt idx="4495">
                  <c:v>1.7471600000000001E-10</c:v>
                </c:pt>
                <c:pt idx="4496">
                  <c:v>1.7471900000000001E-10</c:v>
                </c:pt>
                <c:pt idx="4497">
                  <c:v>1.74721E-10</c:v>
                </c:pt>
                <c:pt idx="4498">
                  <c:v>1.74727E-10</c:v>
                </c:pt>
                <c:pt idx="4499">
                  <c:v>1.7472899999999999E-10</c:v>
                </c:pt>
                <c:pt idx="4500">
                  <c:v>1.7473E-10</c:v>
                </c:pt>
                <c:pt idx="4501">
                  <c:v>1.74736E-10</c:v>
                </c:pt>
                <c:pt idx="4502">
                  <c:v>1.7473799999999999E-10</c:v>
                </c:pt>
                <c:pt idx="4503">
                  <c:v>1.7473799999999999E-10</c:v>
                </c:pt>
                <c:pt idx="4504">
                  <c:v>1.74742E-10</c:v>
                </c:pt>
                <c:pt idx="4505">
                  <c:v>1.7474699999999999E-10</c:v>
                </c:pt>
                <c:pt idx="4506">
                  <c:v>1.74751E-10</c:v>
                </c:pt>
                <c:pt idx="4507">
                  <c:v>1.7475800000000001E-10</c:v>
                </c:pt>
                <c:pt idx="4508">
                  <c:v>1.7476499999999999E-10</c:v>
                </c:pt>
                <c:pt idx="4509">
                  <c:v>1.7478299999999999E-10</c:v>
                </c:pt>
                <c:pt idx="4510">
                  <c:v>1.7478299999999999E-10</c:v>
                </c:pt>
                <c:pt idx="4511">
                  <c:v>1.74796E-10</c:v>
                </c:pt>
                <c:pt idx="4512">
                  <c:v>1.74796E-10</c:v>
                </c:pt>
                <c:pt idx="4513">
                  <c:v>1.7480300000000001E-10</c:v>
                </c:pt>
                <c:pt idx="4514">
                  <c:v>1.74805E-10</c:v>
                </c:pt>
                <c:pt idx="4515">
                  <c:v>1.7481200000000001E-10</c:v>
                </c:pt>
                <c:pt idx="4516">
                  <c:v>1.74817E-10</c:v>
                </c:pt>
                <c:pt idx="4517">
                  <c:v>1.7481800000000001E-10</c:v>
                </c:pt>
                <c:pt idx="4518">
                  <c:v>1.74832E-10</c:v>
                </c:pt>
                <c:pt idx="4519">
                  <c:v>1.7484599999999999E-10</c:v>
                </c:pt>
                <c:pt idx="4520">
                  <c:v>1.74847E-10</c:v>
                </c:pt>
                <c:pt idx="4521">
                  <c:v>1.7487300000000001E-10</c:v>
                </c:pt>
                <c:pt idx="4522">
                  <c:v>1.74875E-10</c:v>
                </c:pt>
                <c:pt idx="4523">
                  <c:v>1.74902E-10</c:v>
                </c:pt>
                <c:pt idx="4524">
                  <c:v>1.7490300000000001E-10</c:v>
                </c:pt>
                <c:pt idx="4525">
                  <c:v>1.7491500000000001E-10</c:v>
                </c:pt>
                <c:pt idx="4526">
                  <c:v>1.7491899999999999E-10</c:v>
                </c:pt>
                <c:pt idx="4527">
                  <c:v>1.74938E-10</c:v>
                </c:pt>
                <c:pt idx="4528">
                  <c:v>1.7494899999999999E-10</c:v>
                </c:pt>
                <c:pt idx="4529">
                  <c:v>1.7496099999999999E-10</c:v>
                </c:pt>
                <c:pt idx="4530">
                  <c:v>1.7496900000000001E-10</c:v>
                </c:pt>
                <c:pt idx="4531">
                  <c:v>1.7497599999999999E-10</c:v>
                </c:pt>
                <c:pt idx="4532">
                  <c:v>1.74986E-10</c:v>
                </c:pt>
                <c:pt idx="4533">
                  <c:v>1.7499099999999999E-10</c:v>
                </c:pt>
                <c:pt idx="4534">
                  <c:v>1.74992E-10</c:v>
                </c:pt>
                <c:pt idx="4535">
                  <c:v>1.7499600000000001E-10</c:v>
                </c:pt>
                <c:pt idx="4536">
                  <c:v>1.7500599999999999E-10</c:v>
                </c:pt>
                <c:pt idx="4537">
                  <c:v>1.7500800000000001E-10</c:v>
                </c:pt>
                <c:pt idx="4538">
                  <c:v>1.7502300000000001E-10</c:v>
                </c:pt>
                <c:pt idx="4539">
                  <c:v>1.7502399999999999E-10</c:v>
                </c:pt>
                <c:pt idx="4540">
                  <c:v>1.7502999999999999E-10</c:v>
                </c:pt>
                <c:pt idx="4541">
                  <c:v>1.75046E-10</c:v>
                </c:pt>
                <c:pt idx="4542">
                  <c:v>1.7505000000000001E-10</c:v>
                </c:pt>
                <c:pt idx="4543">
                  <c:v>1.7505399999999999E-10</c:v>
                </c:pt>
                <c:pt idx="4544">
                  <c:v>1.75055E-10</c:v>
                </c:pt>
                <c:pt idx="4545">
                  <c:v>1.75071E-10</c:v>
                </c:pt>
                <c:pt idx="4546">
                  <c:v>1.75076E-10</c:v>
                </c:pt>
                <c:pt idx="4547">
                  <c:v>1.7507799999999999E-10</c:v>
                </c:pt>
                <c:pt idx="4548">
                  <c:v>1.75097E-10</c:v>
                </c:pt>
                <c:pt idx="4549">
                  <c:v>1.7511400000000001E-10</c:v>
                </c:pt>
                <c:pt idx="4550">
                  <c:v>1.75128E-10</c:v>
                </c:pt>
                <c:pt idx="4551">
                  <c:v>1.7513200000000001E-10</c:v>
                </c:pt>
                <c:pt idx="4552">
                  <c:v>1.7514E-10</c:v>
                </c:pt>
                <c:pt idx="4553">
                  <c:v>1.7514E-10</c:v>
                </c:pt>
                <c:pt idx="4554">
                  <c:v>1.7514700000000001E-10</c:v>
                </c:pt>
                <c:pt idx="4555">
                  <c:v>1.75149E-10</c:v>
                </c:pt>
                <c:pt idx="4556">
                  <c:v>1.7515300000000001E-10</c:v>
                </c:pt>
                <c:pt idx="4557">
                  <c:v>1.75161E-10</c:v>
                </c:pt>
                <c:pt idx="4558">
                  <c:v>1.75164E-10</c:v>
                </c:pt>
                <c:pt idx="4559">
                  <c:v>1.7516599999999999E-10</c:v>
                </c:pt>
                <c:pt idx="4560">
                  <c:v>1.7516800000000001E-10</c:v>
                </c:pt>
                <c:pt idx="4561">
                  <c:v>1.75176E-10</c:v>
                </c:pt>
                <c:pt idx="4562">
                  <c:v>1.7518000000000001E-10</c:v>
                </c:pt>
                <c:pt idx="4563">
                  <c:v>1.7518099999999999E-10</c:v>
                </c:pt>
                <c:pt idx="4564">
                  <c:v>1.7518099999999999E-10</c:v>
                </c:pt>
                <c:pt idx="4565">
                  <c:v>1.7518600000000001E-10</c:v>
                </c:pt>
                <c:pt idx="4566">
                  <c:v>1.7519200000000001E-10</c:v>
                </c:pt>
                <c:pt idx="4567">
                  <c:v>1.75194E-10</c:v>
                </c:pt>
                <c:pt idx="4568">
                  <c:v>1.7519800000000001E-10</c:v>
                </c:pt>
                <c:pt idx="4569">
                  <c:v>1.75206E-10</c:v>
                </c:pt>
                <c:pt idx="4570">
                  <c:v>1.7521000000000001E-10</c:v>
                </c:pt>
                <c:pt idx="4571">
                  <c:v>1.7521399999999999E-10</c:v>
                </c:pt>
                <c:pt idx="4572">
                  <c:v>1.75218E-10</c:v>
                </c:pt>
                <c:pt idx="4573">
                  <c:v>1.75224E-10</c:v>
                </c:pt>
                <c:pt idx="4574">
                  <c:v>1.7523E-10</c:v>
                </c:pt>
                <c:pt idx="4575">
                  <c:v>1.75251E-10</c:v>
                </c:pt>
                <c:pt idx="4576">
                  <c:v>1.7526400000000001E-10</c:v>
                </c:pt>
                <c:pt idx="4577">
                  <c:v>1.75275E-10</c:v>
                </c:pt>
                <c:pt idx="4578">
                  <c:v>1.7530399999999999E-10</c:v>
                </c:pt>
                <c:pt idx="4579">
                  <c:v>1.75311E-10</c:v>
                </c:pt>
                <c:pt idx="4580">
                  <c:v>1.7532200000000001E-10</c:v>
                </c:pt>
                <c:pt idx="4581">
                  <c:v>1.7532800000000001E-10</c:v>
                </c:pt>
                <c:pt idx="4582">
                  <c:v>1.7534000000000001E-10</c:v>
                </c:pt>
                <c:pt idx="4583">
                  <c:v>1.7534099999999999E-10</c:v>
                </c:pt>
                <c:pt idx="4584">
                  <c:v>1.75351E-10</c:v>
                </c:pt>
                <c:pt idx="4585">
                  <c:v>1.75357E-10</c:v>
                </c:pt>
                <c:pt idx="4586">
                  <c:v>1.7536400000000001E-10</c:v>
                </c:pt>
                <c:pt idx="4587">
                  <c:v>1.7536799999999999E-10</c:v>
                </c:pt>
                <c:pt idx="4588">
                  <c:v>1.75375E-10</c:v>
                </c:pt>
                <c:pt idx="4589">
                  <c:v>1.7537699999999999E-10</c:v>
                </c:pt>
                <c:pt idx="4590">
                  <c:v>1.7537900000000001E-10</c:v>
                </c:pt>
                <c:pt idx="4591">
                  <c:v>1.7537900000000001E-10</c:v>
                </c:pt>
                <c:pt idx="4592">
                  <c:v>1.7539499999999999E-10</c:v>
                </c:pt>
                <c:pt idx="4593">
                  <c:v>1.75402E-10</c:v>
                </c:pt>
                <c:pt idx="4594">
                  <c:v>1.75417E-10</c:v>
                </c:pt>
                <c:pt idx="4595">
                  <c:v>1.7542400000000001E-10</c:v>
                </c:pt>
                <c:pt idx="4596">
                  <c:v>1.75426E-10</c:v>
                </c:pt>
                <c:pt idx="4597">
                  <c:v>1.7543000000000001E-10</c:v>
                </c:pt>
                <c:pt idx="4598">
                  <c:v>1.75435E-10</c:v>
                </c:pt>
                <c:pt idx="4599">
                  <c:v>1.7543699999999999E-10</c:v>
                </c:pt>
                <c:pt idx="4600">
                  <c:v>1.75444E-10</c:v>
                </c:pt>
                <c:pt idx="4601">
                  <c:v>1.7544500000000001E-10</c:v>
                </c:pt>
                <c:pt idx="4602">
                  <c:v>1.7545E-10</c:v>
                </c:pt>
                <c:pt idx="4603">
                  <c:v>1.7545799999999999E-10</c:v>
                </c:pt>
                <c:pt idx="4604">
                  <c:v>1.7547599999999999E-10</c:v>
                </c:pt>
                <c:pt idx="4605">
                  <c:v>1.7548499999999999E-10</c:v>
                </c:pt>
                <c:pt idx="4606">
                  <c:v>1.7548700000000001E-10</c:v>
                </c:pt>
                <c:pt idx="4607">
                  <c:v>1.75489E-10</c:v>
                </c:pt>
                <c:pt idx="4608">
                  <c:v>1.7549000000000001E-10</c:v>
                </c:pt>
                <c:pt idx="4609">
                  <c:v>1.75492E-10</c:v>
                </c:pt>
                <c:pt idx="4610">
                  <c:v>1.7549999999999999E-10</c:v>
                </c:pt>
                <c:pt idx="4611">
                  <c:v>1.7551E-10</c:v>
                </c:pt>
                <c:pt idx="4612">
                  <c:v>1.7551100000000001E-10</c:v>
                </c:pt>
                <c:pt idx="4613">
                  <c:v>1.75516E-10</c:v>
                </c:pt>
                <c:pt idx="4614">
                  <c:v>1.75528E-10</c:v>
                </c:pt>
                <c:pt idx="4615">
                  <c:v>1.75532E-10</c:v>
                </c:pt>
                <c:pt idx="4616">
                  <c:v>1.7553299999999999E-10</c:v>
                </c:pt>
                <c:pt idx="4617">
                  <c:v>1.75534E-10</c:v>
                </c:pt>
                <c:pt idx="4618">
                  <c:v>1.75538E-10</c:v>
                </c:pt>
                <c:pt idx="4619">
                  <c:v>1.75544E-10</c:v>
                </c:pt>
                <c:pt idx="4620">
                  <c:v>1.7555799999999999E-10</c:v>
                </c:pt>
                <c:pt idx="4621">
                  <c:v>1.7556000000000001E-10</c:v>
                </c:pt>
                <c:pt idx="4622">
                  <c:v>1.7556999999999999E-10</c:v>
                </c:pt>
                <c:pt idx="4623">
                  <c:v>1.75592E-10</c:v>
                </c:pt>
                <c:pt idx="4624">
                  <c:v>1.7559999999999999E-10</c:v>
                </c:pt>
                <c:pt idx="4625">
                  <c:v>1.7560500000000001E-10</c:v>
                </c:pt>
                <c:pt idx="4626">
                  <c:v>1.7561E-10</c:v>
                </c:pt>
                <c:pt idx="4627">
                  <c:v>1.75616E-10</c:v>
                </c:pt>
                <c:pt idx="4628">
                  <c:v>1.75619E-10</c:v>
                </c:pt>
                <c:pt idx="4629">
                  <c:v>1.75625E-10</c:v>
                </c:pt>
                <c:pt idx="4630">
                  <c:v>1.7562600000000001E-10</c:v>
                </c:pt>
                <c:pt idx="4631">
                  <c:v>1.7563500000000001E-10</c:v>
                </c:pt>
                <c:pt idx="4632">
                  <c:v>1.7564400000000001E-10</c:v>
                </c:pt>
                <c:pt idx="4633">
                  <c:v>1.75649E-10</c:v>
                </c:pt>
                <c:pt idx="4634">
                  <c:v>1.75658E-10</c:v>
                </c:pt>
                <c:pt idx="4635">
                  <c:v>1.7567799999999999E-10</c:v>
                </c:pt>
                <c:pt idx="4636">
                  <c:v>1.75685E-10</c:v>
                </c:pt>
                <c:pt idx="4637">
                  <c:v>1.7569299999999999E-10</c:v>
                </c:pt>
                <c:pt idx="4638">
                  <c:v>1.75697E-10</c:v>
                </c:pt>
                <c:pt idx="4639">
                  <c:v>1.7569899999999999E-10</c:v>
                </c:pt>
                <c:pt idx="4640">
                  <c:v>1.75703E-10</c:v>
                </c:pt>
                <c:pt idx="4641">
                  <c:v>1.7570499999999999E-10</c:v>
                </c:pt>
                <c:pt idx="4642">
                  <c:v>1.7571000000000001E-10</c:v>
                </c:pt>
                <c:pt idx="4643">
                  <c:v>1.75712E-10</c:v>
                </c:pt>
                <c:pt idx="4644">
                  <c:v>1.7572500000000001E-10</c:v>
                </c:pt>
                <c:pt idx="4645">
                  <c:v>1.7572599999999999E-10</c:v>
                </c:pt>
                <c:pt idx="4646">
                  <c:v>1.7572800000000001E-10</c:v>
                </c:pt>
                <c:pt idx="4647">
                  <c:v>1.7573400000000001E-10</c:v>
                </c:pt>
                <c:pt idx="4648">
                  <c:v>1.75739E-10</c:v>
                </c:pt>
                <c:pt idx="4649">
                  <c:v>1.7576500000000001E-10</c:v>
                </c:pt>
                <c:pt idx="4650">
                  <c:v>1.75767E-10</c:v>
                </c:pt>
                <c:pt idx="4651">
                  <c:v>1.75772E-10</c:v>
                </c:pt>
                <c:pt idx="4652">
                  <c:v>1.7577400000000001E-10</c:v>
                </c:pt>
                <c:pt idx="4653">
                  <c:v>1.7578300000000001E-10</c:v>
                </c:pt>
                <c:pt idx="4654">
                  <c:v>1.7578999999999999E-10</c:v>
                </c:pt>
                <c:pt idx="4655">
                  <c:v>1.7579299999999999E-10</c:v>
                </c:pt>
                <c:pt idx="4656">
                  <c:v>1.7579899999999999E-10</c:v>
                </c:pt>
                <c:pt idx="4657">
                  <c:v>1.7581900000000001E-10</c:v>
                </c:pt>
                <c:pt idx="4658">
                  <c:v>1.7583799999999999E-10</c:v>
                </c:pt>
                <c:pt idx="4659">
                  <c:v>1.7584999999999999E-10</c:v>
                </c:pt>
                <c:pt idx="4660">
                  <c:v>1.75866E-10</c:v>
                </c:pt>
                <c:pt idx="4661">
                  <c:v>1.7587699999999999E-10</c:v>
                </c:pt>
                <c:pt idx="4662">
                  <c:v>1.7588800000000001E-10</c:v>
                </c:pt>
                <c:pt idx="4663">
                  <c:v>1.7591200000000001E-10</c:v>
                </c:pt>
                <c:pt idx="4664">
                  <c:v>1.75917E-10</c:v>
                </c:pt>
                <c:pt idx="4665">
                  <c:v>1.75926E-10</c:v>
                </c:pt>
                <c:pt idx="4666">
                  <c:v>1.75926E-10</c:v>
                </c:pt>
                <c:pt idx="4667">
                  <c:v>1.7593000000000001E-10</c:v>
                </c:pt>
                <c:pt idx="4668">
                  <c:v>1.7593099999999999E-10</c:v>
                </c:pt>
                <c:pt idx="4669">
                  <c:v>1.7594200000000001E-10</c:v>
                </c:pt>
                <c:pt idx="4670">
                  <c:v>1.7594200000000001E-10</c:v>
                </c:pt>
                <c:pt idx="4671">
                  <c:v>1.7594599999999999E-10</c:v>
                </c:pt>
                <c:pt idx="4672">
                  <c:v>1.7594899999999999E-10</c:v>
                </c:pt>
                <c:pt idx="4673">
                  <c:v>1.7595700000000001E-10</c:v>
                </c:pt>
                <c:pt idx="4674">
                  <c:v>1.7596099999999999E-10</c:v>
                </c:pt>
                <c:pt idx="4675">
                  <c:v>1.7597599999999999E-10</c:v>
                </c:pt>
                <c:pt idx="4676">
                  <c:v>1.75987E-10</c:v>
                </c:pt>
                <c:pt idx="4677">
                  <c:v>1.75998E-10</c:v>
                </c:pt>
                <c:pt idx="4678">
                  <c:v>1.7601500000000001E-10</c:v>
                </c:pt>
                <c:pt idx="4679">
                  <c:v>1.7601500000000001E-10</c:v>
                </c:pt>
                <c:pt idx="4680">
                  <c:v>1.7601899999999999E-10</c:v>
                </c:pt>
                <c:pt idx="4681">
                  <c:v>1.76035E-10</c:v>
                </c:pt>
                <c:pt idx="4682">
                  <c:v>1.7603999999999999E-10</c:v>
                </c:pt>
                <c:pt idx="4683">
                  <c:v>1.76047E-10</c:v>
                </c:pt>
                <c:pt idx="4684">
                  <c:v>1.7605400000000001E-10</c:v>
                </c:pt>
                <c:pt idx="4685">
                  <c:v>1.7607200000000001E-10</c:v>
                </c:pt>
                <c:pt idx="4686">
                  <c:v>1.7607500000000001E-10</c:v>
                </c:pt>
                <c:pt idx="4687">
                  <c:v>1.7607500000000001E-10</c:v>
                </c:pt>
                <c:pt idx="4688">
                  <c:v>1.7608400000000001E-10</c:v>
                </c:pt>
                <c:pt idx="4689">
                  <c:v>1.7611100000000001E-10</c:v>
                </c:pt>
                <c:pt idx="4690">
                  <c:v>1.7611700000000001E-10</c:v>
                </c:pt>
                <c:pt idx="4691">
                  <c:v>1.76125E-10</c:v>
                </c:pt>
                <c:pt idx="4692">
                  <c:v>1.7612699999999999E-10</c:v>
                </c:pt>
                <c:pt idx="4693">
                  <c:v>1.7612699999999999E-10</c:v>
                </c:pt>
                <c:pt idx="4694">
                  <c:v>1.76143E-10</c:v>
                </c:pt>
                <c:pt idx="4695">
                  <c:v>1.7614400000000001E-10</c:v>
                </c:pt>
                <c:pt idx="4696">
                  <c:v>1.76152E-10</c:v>
                </c:pt>
                <c:pt idx="4697">
                  <c:v>1.76155E-10</c:v>
                </c:pt>
                <c:pt idx="4698">
                  <c:v>1.76158E-10</c:v>
                </c:pt>
                <c:pt idx="4699">
                  <c:v>1.7616500000000001E-10</c:v>
                </c:pt>
                <c:pt idx="4700">
                  <c:v>1.7616599999999999E-10</c:v>
                </c:pt>
                <c:pt idx="4701">
                  <c:v>1.7616800000000001E-10</c:v>
                </c:pt>
                <c:pt idx="4702">
                  <c:v>1.7616899999999999E-10</c:v>
                </c:pt>
                <c:pt idx="4703">
                  <c:v>1.7617100000000001E-10</c:v>
                </c:pt>
                <c:pt idx="4704">
                  <c:v>1.7618300000000001E-10</c:v>
                </c:pt>
                <c:pt idx="4705">
                  <c:v>1.7618399999999999E-10</c:v>
                </c:pt>
                <c:pt idx="4706">
                  <c:v>1.7619299999999999E-10</c:v>
                </c:pt>
                <c:pt idx="4707">
                  <c:v>1.7620499999999999E-10</c:v>
                </c:pt>
                <c:pt idx="4708">
                  <c:v>1.7621699999999999E-10</c:v>
                </c:pt>
                <c:pt idx="4709">
                  <c:v>1.76219E-10</c:v>
                </c:pt>
                <c:pt idx="4710">
                  <c:v>1.7622000000000001E-10</c:v>
                </c:pt>
                <c:pt idx="4711">
                  <c:v>1.7622300000000001E-10</c:v>
                </c:pt>
                <c:pt idx="4712">
                  <c:v>1.7623E-10</c:v>
                </c:pt>
                <c:pt idx="4713">
                  <c:v>1.76234E-10</c:v>
                </c:pt>
                <c:pt idx="4714">
                  <c:v>1.7624700000000001E-10</c:v>
                </c:pt>
                <c:pt idx="4715">
                  <c:v>1.76249E-10</c:v>
                </c:pt>
                <c:pt idx="4716">
                  <c:v>1.7625399999999999E-10</c:v>
                </c:pt>
                <c:pt idx="4717">
                  <c:v>1.7625399999999999E-10</c:v>
                </c:pt>
                <c:pt idx="4718">
                  <c:v>1.7625999999999999E-10</c:v>
                </c:pt>
                <c:pt idx="4719">
                  <c:v>1.76276E-10</c:v>
                </c:pt>
                <c:pt idx="4720">
                  <c:v>1.7628099999999999E-10</c:v>
                </c:pt>
                <c:pt idx="4721">
                  <c:v>1.7628600000000001E-10</c:v>
                </c:pt>
                <c:pt idx="4722">
                  <c:v>1.76309E-10</c:v>
                </c:pt>
                <c:pt idx="4723">
                  <c:v>1.76312E-10</c:v>
                </c:pt>
                <c:pt idx="4724">
                  <c:v>1.7631699999999999E-10</c:v>
                </c:pt>
                <c:pt idx="4725">
                  <c:v>1.76318E-10</c:v>
                </c:pt>
                <c:pt idx="4726">
                  <c:v>1.7631999999999999E-10</c:v>
                </c:pt>
                <c:pt idx="4727">
                  <c:v>1.76324E-10</c:v>
                </c:pt>
                <c:pt idx="4728">
                  <c:v>1.7633100000000001E-10</c:v>
                </c:pt>
                <c:pt idx="4729">
                  <c:v>1.76339E-10</c:v>
                </c:pt>
                <c:pt idx="4730">
                  <c:v>1.7634000000000001E-10</c:v>
                </c:pt>
                <c:pt idx="4731">
                  <c:v>1.7634300000000001E-10</c:v>
                </c:pt>
                <c:pt idx="4732">
                  <c:v>1.76348E-10</c:v>
                </c:pt>
                <c:pt idx="4733">
                  <c:v>1.7634999999999999E-10</c:v>
                </c:pt>
                <c:pt idx="4734">
                  <c:v>1.76351E-10</c:v>
                </c:pt>
                <c:pt idx="4735">
                  <c:v>1.76357E-10</c:v>
                </c:pt>
                <c:pt idx="4736">
                  <c:v>1.7635800000000001E-10</c:v>
                </c:pt>
                <c:pt idx="4737">
                  <c:v>1.7637699999999999E-10</c:v>
                </c:pt>
                <c:pt idx="4738">
                  <c:v>1.7637699999999999E-10</c:v>
                </c:pt>
                <c:pt idx="4739">
                  <c:v>1.76402E-10</c:v>
                </c:pt>
                <c:pt idx="4740">
                  <c:v>1.76405E-10</c:v>
                </c:pt>
                <c:pt idx="4741">
                  <c:v>1.7641599999999999E-10</c:v>
                </c:pt>
                <c:pt idx="4742">
                  <c:v>1.76417E-10</c:v>
                </c:pt>
                <c:pt idx="4743">
                  <c:v>1.7642199999999999E-10</c:v>
                </c:pt>
                <c:pt idx="4744">
                  <c:v>1.7642199999999999E-10</c:v>
                </c:pt>
                <c:pt idx="4745">
                  <c:v>1.7642700000000001E-10</c:v>
                </c:pt>
                <c:pt idx="4746">
                  <c:v>1.76429E-10</c:v>
                </c:pt>
                <c:pt idx="4747">
                  <c:v>1.7643999999999999E-10</c:v>
                </c:pt>
                <c:pt idx="4748">
                  <c:v>1.7644299999999999E-10</c:v>
                </c:pt>
                <c:pt idx="4749">
                  <c:v>1.7647699999999999E-10</c:v>
                </c:pt>
                <c:pt idx="4750">
                  <c:v>1.76478E-10</c:v>
                </c:pt>
                <c:pt idx="4751">
                  <c:v>1.76478E-10</c:v>
                </c:pt>
                <c:pt idx="4752">
                  <c:v>1.76502E-10</c:v>
                </c:pt>
                <c:pt idx="4753">
                  <c:v>1.7650999999999999E-10</c:v>
                </c:pt>
                <c:pt idx="4754">
                  <c:v>1.7652E-10</c:v>
                </c:pt>
                <c:pt idx="4755">
                  <c:v>1.7654299999999999E-10</c:v>
                </c:pt>
                <c:pt idx="4756">
                  <c:v>1.76544E-10</c:v>
                </c:pt>
                <c:pt idx="4757">
                  <c:v>1.76547E-10</c:v>
                </c:pt>
                <c:pt idx="4758">
                  <c:v>1.7655100000000001E-10</c:v>
                </c:pt>
                <c:pt idx="4759">
                  <c:v>1.76553E-10</c:v>
                </c:pt>
                <c:pt idx="4760">
                  <c:v>1.7655400000000001E-10</c:v>
                </c:pt>
                <c:pt idx="4761">
                  <c:v>1.7655700000000001E-10</c:v>
                </c:pt>
                <c:pt idx="4762">
                  <c:v>1.7656399999999999E-10</c:v>
                </c:pt>
                <c:pt idx="4763">
                  <c:v>1.7656399999999999E-10</c:v>
                </c:pt>
                <c:pt idx="4764">
                  <c:v>1.7656399999999999E-10</c:v>
                </c:pt>
                <c:pt idx="4765">
                  <c:v>1.7658499999999999E-10</c:v>
                </c:pt>
                <c:pt idx="4766">
                  <c:v>1.7659300000000001E-10</c:v>
                </c:pt>
                <c:pt idx="4767">
                  <c:v>1.7661799999999999E-10</c:v>
                </c:pt>
                <c:pt idx="4768">
                  <c:v>1.7662099999999999E-10</c:v>
                </c:pt>
                <c:pt idx="4769">
                  <c:v>1.7663299999999999E-10</c:v>
                </c:pt>
                <c:pt idx="4770">
                  <c:v>1.7664499999999999E-10</c:v>
                </c:pt>
                <c:pt idx="4771">
                  <c:v>1.76646E-10</c:v>
                </c:pt>
                <c:pt idx="4772">
                  <c:v>1.7665000000000001E-10</c:v>
                </c:pt>
                <c:pt idx="4773">
                  <c:v>1.76652E-10</c:v>
                </c:pt>
                <c:pt idx="4774">
                  <c:v>1.7666599999999999E-10</c:v>
                </c:pt>
                <c:pt idx="4775">
                  <c:v>1.76676E-10</c:v>
                </c:pt>
                <c:pt idx="4776">
                  <c:v>1.76677E-10</c:v>
                </c:pt>
                <c:pt idx="4777">
                  <c:v>1.7667800000000001E-10</c:v>
                </c:pt>
                <c:pt idx="4778">
                  <c:v>1.7668E-10</c:v>
                </c:pt>
                <c:pt idx="4779">
                  <c:v>1.7669000000000001E-10</c:v>
                </c:pt>
                <c:pt idx="4780">
                  <c:v>1.76701E-10</c:v>
                </c:pt>
                <c:pt idx="4781">
                  <c:v>1.7670500000000001E-10</c:v>
                </c:pt>
                <c:pt idx="4782">
                  <c:v>1.7672000000000001E-10</c:v>
                </c:pt>
                <c:pt idx="4783">
                  <c:v>1.7672300000000001E-10</c:v>
                </c:pt>
                <c:pt idx="4784">
                  <c:v>1.7672999999999999E-10</c:v>
                </c:pt>
                <c:pt idx="4785">
                  <c:v>1.76743E-10</c:v>
                </c:pt>
                <c:pt idx="4786">
                  <c:v>1.76743E-10</c:v>
                </c:pt>
                <c:pt idx="4787">
                  <c:v>1.7675099999999999E-10</c:v>
                </c:pt>
                <c:pt idx="4788">
                  <c:v>1.7675399999999999E-10</c:v>
                </c:pt>
                <c:pt idx="4789">
                  <c:v>1.7675999999999999E-10</c:v>
                </c:pt>
                <c:pt idx="4790">
                  <c:v>1.76761E-10</c:v>
                </c:pt>
                <c:pt idx="4791">
                  <c:v>1.768E-10</c:v>
                </c:pt>
                <c:pt idx="4792">
                  <c:v>1.7681000000000001E-10</c:v>
                </c:pt>
                <c:pt idx="4793">
                  <c:v>1.7681399999999999E-10</c:v>
                </c:pt>
                <c:pt idx="4794">
                  <c:v>1.76818E-10</c:v>
                </c:pt>
                <c:pt idx="4795">
                  <c:v>1.76821E-10</c:v>
                </c:pt>
                <c:pt idx="4796">
                  <c:v>1.7683199999999999E-10</c:v>
                </c:pt>
                <c:pt idx="4797">
                  <c:v>1.7683499999999999E-10</c:v>
                </c:pt>
                <c:pt idx="4798">
                  <c:v>1.76839E-10</c:v>
                </c:pt>
                <c:pt idx="4799">
                  <c:v>1.7684099999999999E-10</c:v>
                </c:pt>
                <c:pt idx="4800">
                  <c:v>1.76845E-10</c:v>
                </c:pt>
                <c:pt idx="4801">
                  <c:v>1.76848E-10</c:v>
                </c:pt>
                <c:pt idx="4802">
                  <c:v>1.76851E-10</c:v>
                </c:pt>
                <c:pt idx="4803">
                  <c:v>1.76869E-10</c:v>
                </c:pt>
                <c:pt idx="4804">
                  <c:v>1.7687000000000001E-10</c:v>
                </c:pt>
                <c:pt idx="4805">
                  <c:v>1.7690400000000001E-10</c:v>
                </c:pt>
                <c:pt idx="4806">
                  <c:v>1.7690700000000001E-10</c:v>
                </c:pt>
                <c:pt idx="4807">
                  <c:v>1.7691600000000001E-10</c:v>
                </c:pt>
                <c:pt idx="4808">
                  <c:v>1.76917E-10</c:v>
                </c:pt>
                <c:pt idx="4809">
                  <c:v>1.76921E-10</c:v>
                </c:pt>
                <c:pt idx="4810">
                  <c:v>1.7694000000000001E-10</c:v>
                </c:pt>
                <c:pt idx="4811">
                  <c:v>1.76942E-10</c:v>
                </c:pt>
                <c:pt idx="4812">
                  <c:v>1.7694699999999999E-10</c:v>
                </c:pt>
                <c:pt idx="4813">
                  <c:v>1.7695299999999999E-10</c:v>
                </c:pt>
                <c:pt idx="4814">
                  <c:v>1.7695899999999999E-10</c:v>
                </c:pt>
                <c:pt idx="4815">
                  <c:v>1.7696700000000001E-10</c:v>
                </c:pt>
                <c:pt idx="4816">
                  <c:v>1.76969E-10</c:v>
                </c:pt>
                <c:pt idx="4817">
                  <c:v>1.7697000000000001E-10</c:v>
                </c:pt>
                <c:pt idx="4818">
                  <c:v>1.7698500000000001E-10</c:v>
                </c:pt>
                <c:pt idx="4819">
                  <c:v>1.7699199999999999E-10</c:v>
                </c:pt>
                <c:pt idx="4820">
                  <c:v>1.77008E-10</c:v>
                </c:pt>
                <c:pt idx="4821">
                  <c:v>1.77008E-10</c:v>
                </c:pt>
                <c:pt idx="4822">
                  <c:v>1.7700900000000001E-10</c:v>
                </c:pt>
                <c:pt idx="4823">
                  <c:v>1.7701599999999999E-10</c:v>
                </c:pt>
                <c:pt idx="4824">
                  <c:v>1.77032E-10</c:v>
                </c:pt>
                <c:pt idx="4825">
                  <c:v>1.7704200000000001E-10</c:v>
                </c:pt>
                <c:pt idx="4826">
                  <c:v>1.77044E-10</c:v>
                </c:pt>
                <c:pt idx="4827">
                  <c:v>1.7704800000000001E-10</c:v>
                </c:pt>
                <c:pt idx="4828">
                  <c:v>1.7705199999999999E-10</c:v>
                </c:pt>
                <c:pt idx="4829">
                  <c:v>1.7705700000000001E-10</c:v>
                </c:pt>
                <c:pt idx="4830">
                  <c:v>1.7706300000000001E-10</c:v>
                </c:pt>
                <c:pt idx="4831">
                  <c:v>1.7706600000000001E-10</c:v>
                </c:pt>
                <c:pt idx="4832">
                  <c:v>1.77068E-10</c:v>
                </c:pt>
                <c:pt idx="4833">
                  <c:v>1.7707200000000001E-10</c:v>
                </c:pt>
                <c:pt idx="4834">
                  <c:v>1.7707299999999999E-10</c:v>
                </c:pt>
                <c:pt idx="4835">
                  <c:v>1.7708E-10</c:v>
                </c:pt>
                <c:pt idx="4836">
                  <c:v>1.7712E-10</c:v>
                </c:pt>
                <c:pt idx="4837">
                  <c:v>1.7713000000000001E-10</c:v>
                </c:pt>
                <c:pt idx="4838">
                  <c:v>1.7713000000000001E-10</c:v>
                </c:pt>
                <c:pt idx="4839">
                  <c:v>1.77131E-10</c:v>
                </c:pt>
                <c:pt idx="4840">
                  <c:v>1.77132E-10</c:v>
                </c:pt>
                <c:pt idx="4841">
                  <c:v>1.7713900000000001E-10</c:v>
                </c:pt>
                <c:pt idx="4842">
                  <c:v>1.77143E-10</c:v>
                </c:pt>
                <c:pt idx="4843">
                  <c:v>1.7716000000000001E-10</c:v>
                </c:pt>
                <c:pt idx="4844">
                  <c:v>1.7716699999999999E-10</c:v>
                </c:pt>
                <c:pt idx="4845">
                  <c:v>1.7716900000000001E-10</c:v>
                </c:pt>
                <c:pt idx="4846">
                  <c:v>1.7717500000000001E-10</c:v>
                </c:pt>
                <c:pt idx="4847">
                  <c:v>1.77183E-10</c:v>
                </c:pt>
                <c:pt idx="4848">
                  <c:v>1.7719099999999999E-10</c:v>
                </c:pt>
                <c:pt idx="4849">
                  <c:v>1.7720800000000001E-10</c:v>
                </c:pt>
                <c:pt idx="4850">
                  <c:v>1.7720899999999999E-10</c:v>
                </c:pt>
                <c:pt idx="4851">
                  <c:v>1.77219E-10</c:v>
                </c:pt>
                <c:pt idx="4852">
                  <c:v>1.77237E-10</c:v>
                </c:pt>
                <c:pt idx="4853">
                  <c:v>1.7724199999999999E-10</c:v>
                </c:pt>
                <c:pt idx="4854">
                  <c:v>1.77246E-10</c:v>
                </c:pt>
                <c:pt idx="4855">
                  <c:v>1.7725099999999999E-10</c:v>
                </c:pt>
                <c:pt idx="4856">
                  <c:v>1.7725099999999999E-10</c:v>
                </c:pt>
                <c:pt idx="4857">
                  <c:v>1.7725900000000001E-10</c:v>
                </c:pt>
                <c:pt idx="4858">
                  <c:v>1.7726200000000001E-10</c:v>
                </c:pt>
                <c:pt idx="4859">
                  <c:v>1.7726599999999999E-10</c:v>
                </c:pt>
                <c:pt idx="4860">
                  <c:v>1.7726800000000001E-10</c:v>
                </c:pt>
                <c:pt idx="4861">
                  <c:v>1.77273E-10</c:v>
                </c:pt>
                <c:pt idx="4862">
                  <c:v>1.77288E-10</c:v>
                </c:pt>
                <c:pt idx="4863">
                  <c:v>1.7729200000000001E-10</c:v>
                </c:pt>
                <c:pt idx="4864">
                  <c:v>1.7730199999999999E-10</c:v>
                </c:pt>
                <c:pt idx="4865">
                  <c:v>1.77303E-10</c:v>
                </c:pt>
                <c:pt idx="4866">
                  <c:v>1.7731900000000001E-10</c:v>
                </c:pt>
                <c:pt idx="4867">
                  <c:v>1.7731999999999999E-10</c:v>
                </c:pt>
                <c:pt idx="4868">
                  <c:v>1.7731999999999999E-10</c:v>
                </c:pt>
                <c:pt idx="4869">
                  <c:v>1.77324E-10</c:v>
                </c:pt>
                <c:pt idx="4870">
                  <c:v>1.7732800000000001E-10</c:v>
                </c:pt>
                <c:pt idx="4871">
                  <c:v>1.77333E-10</c:v>
                </c:pt>
                <c:pt idx="4872">
                  <c:v>1.7733400000000001E-10</c:v>
                </c:pt>
                <c:pt idx="4873">
                  <c:v>1.77349E-10</c:v>
                </c:pt>
                <c:pt idx="4874">
                  <c:v>1.7735600000000001E-10</c:v>
                </c:pt>
                <c:pt idx="4875">
                  <c:v>1.77366E-10</c:v>
                </c:pt>
                <c:pt idx="4876">
                  <c:v>1.77372E-10</c:v>
                </c:pt>
                <c:pt idx="4877">
                  <c:v>1.7737499999999999E-10</c:v>
                </c:pt>
                <c:pt idx="4878">
                  <c:v>1.7737799999999999E-10</c:v>
                </c:pt>
                <c:pt idx="4879">
                  <c:v>1.77379E-10</c:v>
                </c:pt>
                <c:pt idx="4880">
                  <c:v>1.77388E-10</c:v>
                </c:pt>
                <c:pt idx="4881">
                  <c:v>1.7738999999999999E-10</c:v>
                </c:pt>
                <c:pt idx="4882">
                  <c:v>1.7740499999999999E-10</c:v>
                </c:pt>
                <c:pt idx="4883">
                  <c:v>1.7740799999999999E-10</c:v>
                </c:pt>
                <c:pt idx="4884">
                  <c:v>1.7742200000000001E-10</c:v>
                </c:pt>
                <c:pt idx="4885">
                  <c:v>1.7742500000000001E-10</c:v>
                </c:pt>
                <c:pt idx="4886">
                  <c:v>1.77436E-10</c:v>
                </c:pt>
                <c:pt idx="4887">
                  <c:v>1.77445E-10</c:v>
                </c:pt>
                <c:pt idx="4888">
                  <c:v>1.7745599999999999E-10</c:v>
                </c:pt>
                <c:pt idx="4889">
                  <c:v>1.7745899999999999E-10</c:v>
                </c:pt>
                <c:pt idx="4890">
                  <c:v>1.77469E-10</c:v>
                </c:pt>
                <c:pt idx="4891">
                  <c:v>1.7747600000000001E-10</c:v>
                </c:pt>
                <c:pt idx="4892">
                  <c:v>1.77487E-10</c:v>
                </c:pt>
                <c:pt idx="4893">
                  <c:v>1.7749700000000001E-10</c:v>
                </c:pt>
                <c:pt idx="4894">
                  <c:v>1.7750300000000001E-10</c:v>
                </c:pt>
                <c:pt idx="4895">
                  <c:v>1.77508E-10</c:v>
                </c:pt>
                <c:pt idx="4896">
                  <c:v>1.7751800000000001E-10</c:v>
                </c:pt>
                <c:pt idx="4897">
                  <c:v>1.7752799999999999E-10</c:v>
                </c:pt>
                <c:pt idx="4898">
                  <c:v>1.77547E-10</c:v>
                </c:pt>
                <c:pt idx="4899">
                  <c:v>1.77559E-10</c:v>
                </c:pt>
                <c:pt idx="4900">
                  <c:v>1.77575E-10</c:v>
                </c:pt>
                <c:pt idx="4901">
                  <c:v>1.77587E-10</c:v>
                </c:pt>
                <c:pt idx="4902">
                  <c:v>1.7758800000000001E-10</c:v>
                </c:pt>
                <c:pt idx="4903">
                  <c:v>1.77592E-10</c:v>
                </c:pt>
                <c:pt idx="4904">
                  <c:v>1.77593E-10</c:v>
                </c:pt>
                <c:pt idx="4905">
                  <c:v>1.77596E-10</c:v>
                </c:pt>
                <c:pt idx="4906">
                  <c:v>1.77602E-10</c:v>
                </c:pt>
                <c:pt idx="4907">
                  <c:v>1.7760399999999999E-10</c:v>
                </c:pt>
                <c:pt idx="4908">
                  <c:v>1.7760399999999999E-10</c:v>
                </c:pt>
                <c:pt idx="4909">
                  <c:v>1.7761299999999999E-10</c:v>
                </c:pt>
                <c:pt idx="4910">
                  <c:v>1.77623E-10</c:v>
                </c:pt>
                <c:pt idx="4911">
                  <c:v>1.7763399999999999E-10</c:v>
                </c:pt>
                <c:pt idx="4912">
                  <c:v>1.77662E-10</c:v>
                </c:pt>
                <c:pt idx="4913">
                  <c:v>1.77671E-10</c:v>
                </c:pt>
                <c:pt idx="4914">
                  <c:v>1.77686E-10</c:v>
                </c:pt>
                <c:pt idx="4915">
                  <c:v>1.77689E-10</c:v>
                </c:pt>
                <c:pt idx="4916">
                  <c:v>1.77698E-10</c:v>
                </c:pt>
                <c:pt idx="4917">
                  <c:v>1.7769999999999999E-10</c:v>
                </c:pt>
                <c:pt idx="4918">
                  <c:v>1.77704E-10</c:v>
                </c:pt>
                <c:pt idx="4919">
                  <c:v>1.7770899999999999E-10</c:v>
                </c:pt>
                <c:pt idx="4920">
                  <c:v>1.77716E-10</c:v>
                </c:pt>
                <c:pt idx="4921">
                  <c:v>1.7772099999999999E-10</c:v>
                </c:pt>
                <c:pt idx="4922">
                  <c:v>1.77737E-10</c:v>
                </c:pt>
                <c:pt idx="4923">
                  <c:v>1.7774199999999999E-10</c:v>
                </c:pt>
                <c:pt idx="4924">
                  <c:v>1.7774199999999999E-10</c:v>
                </c:pt>
                <c:pt idx="4925">
                  <c:v>1.7774799999999999E-10</c:v>
                </c:pt>
                <c:pt idx="4926">
                  <c:v>1.7775900000000001E-10</c:v>
                </c:pt>
                <c:pt idx="4927">
                  <c:v>1.7776299999999999E-10</c:v>
                </c:pt>
                <c:pt idx="4928">
                  <c:v>1.7777E-10</c:v>
                </c:pt>
                <c:pt idx="4929">
                  <c:v>1.7778300000000001E-10</c:v>
                </c:pt>
                <c:pt idx="4930">
                  <c:v>1.77795E-10</c:v>
                </c:pt>
                <c:pt idx="4931">
                  <c:v>1.7779599999999999E-10</c:v>
                </c:pt>
                <c:pt idx="4932">
                  <c:v>1.7779899999999999E-10</c:v>
                </c:pt>
                <c:pt idx="4933">
                  <c:v>1.77821E-10</c:v>
                </c:pt>
                <c:pt idx="4934">
                  <c:v>1.7782999999999999E-10</c:v>
                </c:pt>
                <c:pt idx="4935">
                  <c:v>1.77831E-10</c:v>
                </c:pt>
                <c:pt idx="4936">
                  <c:v>1.7784100000000001E-10</c:v>
                </c:pt>
                <c:pt idx="4937">
                  <c:v>1.7785300000000001E-10</c:v>
                </c:pt>
                <c:pt idx="4938">
                  <c:v>1.7785900000000001E-10</c:v>
                </c:pt>
                <c:pt idx="4939">
                  <c:v>1.77864E-10</c:v>
                </c:pt>
                <c:pt idx="4940">
                  <c:v>1.77864E-10</c:v>
                </c:pt>
                <c:pt idx="4941">
                  <c:v>1.7788099999999999E-10</c:v>
                </c:pt>
                <c:pt idx="4942">
                  <c:v>1.7789299999999999E-10</c:v>
                </c:pt>
                <c:pt idx="4943">
                  <c:v>1.7790499999999999E-10</c:v>
                </c:pt>
                <c:pt idx="4944">
                  <c:v>1.7790799999999999E-10</c:v>
                </c:pt>
                <c:pt idx="4945">
                  <c:v>1.7791999999999999E-10</c:v>
                </c:pt>
                <c:pt idx="4946">
                  <c:v>1.77921E-10</c:v>
                </c:pt>
                <c:pt idx="4947">
                  <c:v>1.77924E-10</c:v>
                </c:pt>
                <c:pt idx="4948">
                  <c:v>1.7793400000000001E-10</c:v>
                </c:pt>
                <c:pt idx="4949">
                  <c:v>1.77942E-10</c:v>
                </c:pt>
                <c:pt idx="4950">
                  <c:v>1.7795500000000001E-10</c:v>
                </c:pt>
                <c:pt idx="4951">
                  <c:v>1.7796400000000001E-10</c:v>
                </c:pt>
                <c:pt idx="4952">
                  <c:v>1.7798200000000001E-10</c:v>
                </c:pt>
                <c:pt idx="4953">
                  <c:v>1.7798299999999999E-10</c:v>
                </c:pt>
                <c:pt idx="4954">
                  <c:v>1.7799100000000001E-10</c:v>
                </c:pt>
                <c:pt idx="4955">
                  <c:v>1.7799499999999999E-10</c:v>
                </c:pt>
                <c:pt idx="4956">
                  <c:v>1.7800699999999999E-10</c:v>
                </c:pt>
                <c:pt idx="4957">
                  <c:v>1.7801500000000001E-10</c:v>
                </c:pt>
                <c:pt idx="4958">
                  <c:v>1.78021E-10</c:v>
                </c:pt>
                <c:pt idx="4959">
                  <c:v>1.78027E-10</c:v>
                </c:pt>
                <c:pt idx="4960">
                  <c:v>1.7802799999999999E-10</c:v>
                </c:pt>
                <c:pt idx="4961">
                  <c:v>1.7804000000000001E-10</c:v>
                </c:pt>
                <c:pt idx="4962">
                  <c:v>1.7805200000000001E-10</c:v>
                </c:pt>
                <c:pt idx="4963">
                  <c:v>1.7806799999999999E-10</c:v>
                </c:pt>
                <c:pt idx="4964">
                  <c:v>1.7807099999999999E-10</c:v>
                </c:pt>
                <c:pt idx="4965">
                  <c:v>1.78072E-10</c:v>
                </c:pt>
                <c:pt idx="4966">
                  <c:v>1.7807399999999999E-10</c:v>
                </c:pt>
                <c:pt idx="4967">
                  <c:v>1.78078E-10</c:v>
                </c:pt>
                <c:pt idx="4968">
                  <c:v>1.7807999999999999E-10</c:v>
                </c:pt>
                <c:pt idx="4969">
                  <c:v>1.7807999999999999E-10</c:v>
                </c:pt>
                <c:pt idx="4970">
                  <c:v>1.7808299999999999E-10</c:v>
                </c:pt>
                <c:pt idx="4971">
                  <c:v>1.7809100000000001E-10</c:v>
                </c:pt>
                <c:pt idx="4972">
                  <c:v>1.78096E-10</c:v>
                </c:pt>
                <c:pt idx="4973">
                  <c:v>1.7810699999999999E-10</c:v>
                </c:pt>
                <c:pt idx="4974">
                  <c:v>1.7811800000000001E-10</c:v>
                </c:pt>
                <c:pt idx="4975">
                  <c:v>1.78126E-10</c:v>
                </c:pt>
                <c:pt idx="4976">
                  <c:v>1.78129E-10</c:v>
                </c:pt>
                <c:pt idx="4977">
                  <c:v>1.7813699999999999E-10</c:v>
                </c:pt>
                <c:pt idx="4978">
                  <c:v>1.7814800000000001E-10</c:v>
                </c:pt>
                <c:pt idx="4979">
                  <c:v>1.7815700000000001E-10</c:v>
                </c:pt>
                <c:pt idx="4980">
                  <c:v>1.78165E-10</c:v>
                </c:pt>
                <c:pt idx="4981">
                  <c:v>1.78165E-10</c:v>
                </c:pt>
                <c:pt idx="4982">
                  <c:v>1.7818400000000001E-10</c:v>
                </c:pt>
                <c:pt idx="4983">
                  <c:v>1.7818499999999999E-10</c:v>
                </c:pt>
                <c:pt idx="4984">
                  <c:v>1.78192E-10</c:v>
                </c:pt>
                <c:pt idx="4985">
                  <c:v>1.7819300000000001E-10</c:v>
                </c:pt>
                <c:pt idx="4986">
                  <c:v>1.78195E-10</c:v>
                </c:pt>
                <c:pt idx="4987">
                  <c:v>1.78198E-10</c:v>
                </c:pt>
                <c:pt idx="4988">
                  <c:v>1.7820299999999999E-10</c:v>
                </c:pt>
                <c:pt idx="4989">
                  <c:v>1.7820800000000001E-10</c:v>
                </c:pt>
                <c:pt idx="4990">
                  <c:v>1.78222E-10</c:v>
                </c:pt>
                <c:pt idx="4991">
                  <c:v>1.7822900000000001E-10</c:v>
                </c:pt>
                <c:pt idx="4992">
                  <c:v>1.78234E-10</c:v>
                </c:pt>
                <c:pt idx="4993">
                  <c:v>1.78243E-10</c:v>
                </c:pt>
                <c:pt idx="4994">
                  <c:v>1.7824799999999999E-10</c:v>
                </c:pt>
                <c:pt idx="4995">
                  <c:v>1.7825699999999999E-10</c:v>
                </c:pt>
                <c:pt idx="4996">
                  <c:v>1.78259E-10</c:v>
                </c:pt>
                <c:pt idx="4997">
                  <c:v>1.7825999999999999E-10</c:v>
                </c:pt>
                <c:pt idx="4998">
                  <c:v>1.78264E-10</c:v>
                </c:pt>
                <c:pt idx="4999">
                  <c:v>1.7826600000000001E-10</c:v>
                </c:pt>
                <c:pt idx="5000">
                  <c:v>1.78273E-10</c:v>
                </c:pt>
                <c:pt idx="5001">
                  <c:v>1.7829399999999999E-10</c:v>
                </c:pt>
                <c:pt idx="5002">
                  <c:v>1.7829999999999999E-10</c:v>
                </c:pt>
                <c:pt idx="5003">
                  <c:v>1.7832600000000001E-10</c:v>
                </c:pt>
                <c:pt idx="5004">
                  <c:v>1.78358E-10</c:v>
                </c:pt>
                <c:pt idx="5005">
                  <c:v>1.7835900000000001E-10</c:v>
                </c:pt>
                <c:pt idx="5006">
                  <c:v>1.78361E-10</c:v>
                </c:pt>
                <c:pt idx="5007">
                  <c:v>1.7836899999999999E-10</c:v>
                </c:pt>
                <c:pt idx="5008">
                  <c:v>1.7838300000000001E-10</c:v>
                </c:pt>
                <c:pt idx="5009">
                  <c:v>1.7838600000000001E-10</c:v>
                </c:pt>
                <c:pt idx="5010">
                  <c:v>1.7838999999999999E-10</c:v>
                </c:pt>
                <c:pt idx="5011">
                  <c:v>1.7839200000000001E-10</c:v>
                </c:pt>
                <c:pt idx="5012">
                  <c:v>1.7839200000000001E-10</c:v>
                </c:pt>
                <c:pt idx="5013">
                  <c:v>1.7840799999999999E-10</c:v>
                </c:pt>
                <c:pt idx="5014">
                  <c:v>1.7841399999999999E-10</c:v>
                </c:pt>
                <c:pt idx="5015">
                  <c:v>1.7841999999999999E-10</c:v>
                </c:pt>
                <c:pt idx="5016">
                  <c:v>1.78424E-10</c:v>
                </c:pt>
                <c:pt idx="5017">
                  <c:v>1.7842500000000001E-10</c:v>
                </c:pt>
                <c:pt idx="5018">
                  <c:v>1.7843199999999999E-10</c:v>
                </c:pt>
                <c:pt idx="5019">
                  <c:v>1.78433E-10</c:v>
                </c:pt>
                <c:pt idx="5020">
                  <c:v>1.78436E-10</c:v>
                </c:pt>
                <c:pt idx="5021">
                  <c:v>1.7843700000000001E-10</c:v>
                </c:pt>
                <c:pt idx="5022">
                  <c:v>1.7844000000000001E-10</c:v>
                </c:pt>
                <c:pt idx="5023">
                  <c:v>1.7844900000000001E-10</c:v>
                </c:pt>
                <c:pt idx="5024">
                  <c:v>1.7845200000000001E-10</c:v>
                </c:pt>
                <c:pt idx="5025">
                  <c:v>1.7845299999999999E-10</c:v>
                </c:pt>
                <c:pt idx="5026">
                  <c:v>1.7846400000000001E-10</c:v>
                </c:pt>
                <c:pt idx="5027">
                  <c:v>1.7846499999999999E-10</c:v>
                </c:pt>
                <c:pt idx="5028">
                  <c:v>1.7847000000000001E-10</c:v>
                </c:pt>
                <c:pt idx="5029">
                  <c:v>1.78472E-10</c:v>
                </c:pt>
                <c:pt idx="5030">
                  <c:v>1.78478E-10</c:v>
                </c:pt>
                <c:pt idx="5031">
                  <c:v>1.78521E-10</c:v>
                </c:pt>
                <c:pt idx="5032">
                  <c:v>1.7853499999999999E-10</c:v>
                </c:pt>
                <c:pt idx="5033">
                  <c:v>1.78563E-10</c:v>
                </c:pt>
                <c:pt idx="5034">
                  <c:v>1.78569E-10</c:v>
                </c:pt>
                <c:pt idx="5035">
                  <c:v>1.7857000000000001E-10</c:v>
                </c:pt>
                <c:pt idx="5036">
                  <c:v>1.7857300000000001E-10</c:v>
                </c:pt>
                <c:pt idx="5037">
                  <c:v>1.7857300000000001E-10</c:v>
                </c:pt>
                <c:pt idx="5038">
                  <c:v>1.7858800000000001E-10</c:v>
                </c:pt>
                <c:pt idx="5039">
                  <c:v>1.7862499999999999E-10</c:v>
                </c:pt>
                <c:pt idx="5040">
                  <c:v>1.7863000000000001E-10</c:v>
                </c:pt>
                <c:pt idx="5041">
                  <c:v>1.7864500000000001E-10</c:v>
                </c:pt>
                <c:pt idx="5042">
                  <c:v>1.7865700000000001E-10</c:v>
                </c:pt>
                <c:pt idx="5043">
                  <c:v>1.78659E-10</c:v>
                </c:pt>
                <c:pt idx="5044">
                  <c:v>1.7866000000000001E-10</c:v>
                </c:pt>
                <c:pt idx="5045">
                  <c:v>1.7867500000000001E-10</c:v>
                </c:pt>
                <c:pt idx="5046">
                  <c:v>1.7867899999999999E-10</c:v>
                </c:pt>
                <c:pt idx="5047">
                  <c:v>1.7868700000000001E-10</c:v>
                </c:pt>
                <c:pt idx="5048">
                  <c:v>1.7869399999999999E-10</c:v>
                </c:pt>
                <c:pt idx="5049">
                  <c:v>1.7869600000000001E-10</c:v>
                </c:pt>
                <c:pt idx="5050">
                  <c:v>1.7869900000000001E-10</c:v>
                </c:pt>
                <c:pt idx="5051">
                  <c:v>1.78704E-10</c:v>
                </c:pt>
                <c:pt idx="5052">
                  <c:v>1.78705E-10</c:v>
                </c:pt>
                <c:pt idx="5053">
                  <c:v>1.78713E-10</c:v>
                </c:pt>
                <c:pt idx="5054">
                  <c:v>1.7872E-10</c:v>
                </c:pt>
                <c:pt idx="5055">
                  <c:v>1.78729E-10</c:v>
                </c:pt>
                <c:pt idx="5056">
                  <c:v>1.78738E-10</c:v>
                </c:pt>
                <c:pt idx="5057">
                  <c:v>1.78738E-10</c:v>
                </c:pt>
                <c:pt idx="5058">
                  <c:v>1.7873900000000001E-10</c:v>
                </c:pt>
                <c:pt idx="5059">
                  <c:v>1.7873900000000001E-10</c:v>
                </c:pt>
                <c:pt idx="5060">
                  <c:v>1.7874200000000001E-10</c:v>
                </c:pt>
                <c:pt idx="5061">
                  <c:v>1.7874299999999999E-10</c:v>
                </c:pt>
                <c:pt idx="5062">
                  <c:v>1.7875199999999999E-10</c:v>
                </c:pt>
                <c:pt idx="5063">
                  <c:v>1.7875400000000001E-10</c:v>
                </c:pt>
                <c:pt idx="5064">
                  <c:v>1.78756E-10</c:v>
                </c:pt>
                <c:pt idx="5065">
                  <c:v>1.7876399999999999E-10</c:v>
                </c:pt>
                <c:pt idx="5066">
                  <c:v>1.7876699999999999E-10</c:v>
                </c:pt>
                <c:pt idx="5067">
                  <c:v>1.78768E-10</c:v>
                </c:pt>
                <c:pt idx="5068">
                  <c:v>1.7878E-10</c:v>
                </c:pt>
                <c:pt idx="5069">
                  <c:v>1.7880500000000001E-10</c:v>
                </c:pt>
                <c:pt idx="5070">
                  <c:v>1.78807E-10</c:v>
                </c:pt>
                <c:pt idx="5071">
                  <c:v>1.7881400000000001E-10</c:v>
                </c:pt>
                <c:pt idx="5072">
                  <c:v>1.7881799999999999E-10</c:v>
                </c:pt>
                <c:pt idx="5073">
                  <c:v>1.7882300000000001E-10</c:v>
                </c:pt>
                <c:pt idx="5074">
                  <c:v>1.7882699999999999E-10</c:v>
                </c:pt>
                <c:pt idx="5075">
                  <c:v>1.78834E-10</c:v>
                </c:pt>
                <c:pt idx="5076">
                  <c:v>1.78849E-10</c:v>
                </c:pt>
                <c:pt idx="5077">
                  <c:v>1.7887799999999999E-10</c:v>
                </c:pt>
                <c:pt idx="5078">
                  <c:v>1.7888399999999999E-10</c:v>
                </c:pt>
                <c:pt idx="5079">
                  <c:v>1.7889800000000001E-10</c:v>
                </c:pt>
                <c:pt idx="5080">
                  <c:v>1.7890199999999999E-10</c:v>
                </c:pt>
                <c:pt idx="5081">
                  <c:v>1.7891600000000001E-10</c:v>
                </c:pt>
                <c:pt idx="5082">
                  <c:v>1.7895000000000001E-10</c:v>
                </c:pt>
                <c:pt idx="5083">
                  <c:v>1.7895300000000001E-10</c:v>
                </c:pt>
                <c:pt idx="5084">
                  <c:v>1.78957E-10</c:v>
                </c:pt>
                <c:pt idx="5085">
                  <c:v>1.78957E-10</c:v>
                </c:pt>
                <c:pt idx="5086">
                  <c:v>1.78976E-10</c:v>
                </c:pt>
                <c:pt idx="5087">
                  <c:v>1.7897799999999999E-10</c:v>
                </c:pt>
                <c:pt idx="5088">
                  <c:v>1.78979E-10</c:v>
                </c:pt>
                <c:pt idx="5089">
                  <c:v>1.7898099999999999E-10</c:v>
                </c:pt>
                <c:pt idx="5090">
                  <c:v>1.78997E-10</c:v>
                </c:pt>
                <c:pt idx="5091">
                  <c:v>1.7900100000000001E-10</c:v>
                </c:pt>
                <c:pt idx="5092">
                  <c:v>1.7901699999999999E-10</c:v>
                </c:pt>
                <c:pt idx="5093">
                  <c:v>1.7902599999999999E-10</c:v>
                </c:pt>
                <c:pt idx="5094">
                  <c:v>1.7903E-10</c:v>
                </c:pt>
                <c:pt idx="5095">
                  <c:v>1.7903E-10</c:v>
                </c:pt>
                <c:pt idx="5096">
                  <c:v>1.7903100000000001E-10</c:v>
                </c:pt>
                <c:pt idx="5097">
                  <c:v>1.7904399999999999E-10</c:v>
                </c:pt>
                <c:pt idx="5098">
                  <c:v>1.7904699999999999E-10</c:v>
                </c:pt>
                <c:pt idx="5099">
                  <c:v>1.7905200000000001E-10</c:v>
                </c:pt>
                <c:pt idx="5100">
                  <c:v>1.7905599999999999E-10</c:v>
                </c:pt>
                <c:pt idx="5101">
                  <c:v>1.7907099999999999E-10</c:v>
                </c:pt>
                <c:pt idx="5102">
                  <c:v>1.7907399999999999E-10</c:v>
                </c:pt>
                <c:pt idx="5103">
                  <c:v>1.7907600000000001E-10</c:v>
                </c:pt>
                <c:pt idx="5104">
                  <c:v>1.7907699999999999E-10</c:v>
                </c:pt>
                <c:pt idx="5105">
                  <c:v>1.7908500000000001E-10</c:v>
                </c:pt>
                <c:pt idx="5106">
                  <c:v>1.79087E-10</c:v>
                </c:pt>
                <c:pt idx="5107">
                  <c:v>1.7910000000000001E-10</c:v>
                </c:pt>
                <c:pt idx="5108">
                  <c:v>1.7911800000000001E-10</c:v>
                </c:pt>
                <c:pt idx="5109">
                  <c:v>1.7913600000000001E-10</c:v>
                </c:pt>
                <c:pt idx="5110">
                  <c:v>1.7913699999999999E-10</c:v>
                </c:pt>
                <c:pt idx="5111">
                  <c:v>1.7915400000000001E-10</c:v>
                </c:pt>
                <c:pt idx="5112">
                  <c:v>1.79156E-10</c:v>
                </c:pt>
                <c:pt idx="5113">
                  <c:v>1.7916E-10</c:v>
                </c:pt>
                <c:pt idx="5114">
                  <c:v>1.7916699999999999E-10</c:v>
                </c:pt>
                <c:pt idx="5115">
                  <c:v>1.79171E-10</c:v>
                </c:pt>
                <c:pt idx="5116">
                  <c:v>1.79174E-10</c:v>
                </c:pt>
                <c:pt idx="5117">
                  <c:v>1.79189E-10</c:v>
                </c:pt>
                <c:pt idx="5118">
                  <c:v>1.7919199999999999E-10</c:v>
                </c:pt>
                <c:pt idx="5119">
                  <c:v>1.7919199999999999E-10</c:v>
                </c:pt>
                <c:pt idx="5120">
                  <c:v>1.7920399999999999E-10</c:v>
                </c:pt>
                <c:pt idx="5121">
                  <c:v>1.7920699999999999E-10</c:v>
                </c:pt>
                <c:pt idx="5122">
                  <c:v>1.7921899999999999E-10</c:v>
                </c:pt>
                <c:pt idx="5123">
                  <c:v>1.79223E-10</c:v>
                </c:pt>
                <c:pt idx="5124">
                  <c:v>1.7922700000000001E-10</c:v>
                </c:pt>
                <c:pt idx="5125">
                  <c:v>1.79229E-10</c:v>
                </c:pt>
                <c:pt idx="5126">
                  <c:v>1.79229E-10</c:v>
                </c:pt>
                <c:pt idx="5127">
                  <c:v>1.7923099999999999E-10</c:v>
                </c:pt>
                <c:pt idx="5128">
                  <c:v>1.7923399999999999E-10</c:v>
                </c:pt>
                <c:pt idx="5129">
                  <c:v>1.7923600000000001E-10</c:v>
                </c:pt>
                <c:pt idx="5130">
                  <c:v>1.7925799999999999E-10</c:v>
                </c:pt>
                <c:pt idx="5131">
                  <c:v>1.7926000000000001E-10</c:v>
                </c:pt>
                <c:pt idx="5132">
                  <c:v>1.79268E-10</c:v>
                </c:pt>
                <c:pt idx="5133">
                  <c:v>1.79274E-10</c:v>
                </c:pt>
                <c:pt idx="5134">
                  <c:v>1.7927500000000001E-10</c:v>
                </c:pt>
                <c:pt idx="5135">
                  <c:v>1.7928499999999999E-10</c:v>
                </c:pt>
                <c:pt idx="5136">
                  <c:v>1.7928799999999999E-10</c:v>
                </c:pt>
                <c:pt idx="5137">
                  <c:v>1.7930299999999999E-10</c:v>
                </c:pt>
                <c:pt idx="5138">
                  <c:v>1.7930599999999999E-10</c:v>
                </c:pt>
                <c:pt idx="5139">
                  <c:v>1.7931E-10</c:v>
                </c:pt>
                <c:pt idx="5140">
                  <c:v>1.79316E-10</c:v>
                </c:pt>
                <c:pt idx="5141">
                  <c:v>1.7931700000000001E-10</c:v>
                </c:pt>
                <c:pt idx="5142">
                  <c:v>1.7931799999999999E-10</c:v>
                </c:pt>
                <c:pt idx="5143">
                  <c:v>1.79319E-10</c:v>
                </c:pt>
                <c:pt idx="5144">
                  <c:v>1.7934100000000001E-10</c:v>
                </c:pt>
                <c:pt idx="5145">
                  <c:v>1.79352E-10</c:v>
                </c:pt>
                <c:pt idx="5146">
                  <c:v>1.79364E-10</c:v>
                </c:pt>
                <c:pt idx="5147">
                  <c:v>1.79364E-10</c:v>
                </c:pt>
                <c:pt idx="5148">
                  <c:v>1.7937E-10</c:v>
                </c:pt>
                <c:pt idx="5149">
                  <c:v>1.79383E-10</c:v>
                </c:pt>
                <c:pt idx="5150">
                  <c:v>1.7940200000000001E-10</c:v>
                </c:pt>
                <c:pt idx="5151">
                  <c:v>1.7941700000000001E-10</c:v>
                </c:pt>
                <c:pt idx="5152">
                  <c:v>1.7942399999999999E-10</c:v>
                </c:pt>
                <c:pt idx="5153">
                  <c:v>1.7943800000000001E-10</c:v>
                </c:pt>
                <c:pt idx="5154">
                  <c:v>1.7944100000000001E-10</c:v>
                </c:pt>
                <c:pt idx="5155">
                  <c:v>1.7944400000000001E-10</c:v>
                </c:pt>
                <c:pt idx="5156">
                  <c:v>1.7944799999999999E-10</c:v>
                </c:pt>
                <c:pt idx="5157">
                  <c:v>1.7945699999999999E-10</c:v>
                </c:pt>
                <c:pt idx="5158">
                  <c:v>1.7947100000000001E-10</c:v>
                </c:pt>
                <c:pt idx="5159">
                  <c:v>1.7949800000000001E-10</c:v>
                </c:pt>
                <c:pt idx="5160">
                  <c:v>1.7950100000000001E-10</c:v>
                </c:pt>
                <c:pt idx="5161">
                  <c:v>1.7950100000000001E-10</c:v>
                </c:pt>
                <c:pt idx="5162">
                  <c:v>1.7950199999999999E-10</c:v>
                </c:pt>
                <c:pt idx="5163">
                  <c:v>1.7950400000000001E-10</c:v>
                </c:pt>
                <c:pt idx="5164">
                  <c:v>1.7951300000000001E-10</c:v>
                </c:pt>
                <c:pt idx="5165">
                  <c:v>1.7953100000000001E-10</c:v>
                </c:pt>
                <c:pt idx="5166">
                  <c:v>1.7953700000000001E-10</c:v>
                </c:pt>
                <c:pt idx="5167">
                  <c:v>1.7954000000000001E-10</c:v>
                </c:pt>
                <c:pt idx="5168">
                  <c:v>1.79542E-10</c:v>
                </c:pt>
                <c:pt idx="5169">
                  <c:v>1.7954699999999999E-10</c:v>
                </c:pt>
                <c:pt idx="5170">
                  <c:v>1.7954999999999999E-10</c:v>
                </c:pt>
                <c:pt idx="5171">
                  <c:v>1.7956400000000001E-10</c:v>
                </c:pt>
                <c:pt idx="5172">
                  <c:v>1.7956499999999999E-10</c:v>
                </c:pt>
                <c:pt idx="5173">
                  <c:v>1.79566E-10</c:v>
                </c:pt>
                <c:pt idx="5174">
                  <c:v>1.7956700000000001E-10</c:v>
                </c:pt>
                <c:pt idx="5175">
                  <c:v>1.7956799999999999E-10</c:v>
                </c:pt>
                <c:pt idx="5176">
                  <c:v>1.7957000000000001E-10</c:v>
                </c:pt>
                <c:pt idx="5177">
                  <c:v>1.7957300000000001E-10</c:v>
                </c:pt>
                <c:pt idx="5178">
                  <c:v>1.7957900000000001E-10</c:v>
                </c:pt>
                <c:pt idx="5179">
                  <c:v>1.79584E-10</c:v>
                </c:pt>
                <c:pt idx="5180">
                  <c:v>1.7959799999999999E-10</c:v>
                </c:pt>
                <c:pt idx="5181">
                  <c:v>1.79612E-10</c:v>
                </c:pt>
                <c:pt idx="5182">
                  <c:v>1.79621E-10</c:v>
                </c:pt>
                <c:pt idx="5183">
                  <c:v>1.79627E-10</c:v>
                </c:pt>
                <c:pt idx="5184">
                  <c:v>1.79638E-10</c:v>
                </c:pt>
                <c:pt idx="5185">
                  <c:v>1.7964999999999999E-10</c:v>
                </c:pt>
                <c:pt idx="5186">
                  <c:v>1.7964999999999999E-10</c:v>
                </c:pt>
                <c:pt idx="5187">
                  <c:v>1.79657E-10</c:v>
                </c:pt>
                <c:pt idx="5188">
                  <c:v>1.7965899999999999E-10</c:v>
                </c:pt>
                <c:pt idx="5189">
                  <c:v>1.7966799999999999E-10</c:v>
                </c:pt>
                <c:pt idx="5190">
                  <c:v>1.7967399999999999E-10</c:v>
                </c:pt>
                <c:pt idx="5191">
                  <c:v>1.7967999999999999E-10</c:v>
                </c:pt>
                <c:pt idx="5192">
                  <c:v>1.7969E-10</c:v>
                </c:pt>
                <c:pt idx="5193">
                  <c:v>1.79705E-10</c:v>
                </c:pt>
                <c:pt idx="5194">
                  <c:v>1.79747E-10</c:v>
                </c:pt>
                <c:pt idx="5195">
                  <c:v>1.79762E-10</c:v>
                </c:pt>
                <c:pt idx="5196">
                  <c:v>1.7976600000000001E-10</c:v>
                </c:pt>
                <c:pt idx="5197">
                  <c:v>1.7977500000000001E-10</c:v>
                </c:pt>
                <c:pt idx="5198">
                  <c:v>1.79801E-10</c:v>
                </c:pt>
                <c:pt idx="5199">
                  <c:v>1.79801E-10</c:v>
                </c:pt>
                <c:pt idx="5200">
                  <c:v>1.79807E-10</c:v>
                </c:pt>
                <c:pt idx="5201">
                  <c:v>1.7981400000000001E-10</c:v>
                </c:pt>
                <c:pt idx="5202">
                  <c:v>1.7982000000000001E-10</c:v>
                </c:pt>
                <c:pt idx="5203">
                  <c:v>1.79825E-10</c:v>
                </c:pt>
                <c:pt idx="5204">
                  <c:v>1.7983500000000001E-10</c:v>
                </c:pt>
                <c:pt idx="5205">
                  <c:v>1.7983599999999999E-10</c:v>
                </c:pt>
                <c:pt idx="5206">
                  <c:v>1.79847E-10</c:v>
                </c:pt>
                <c:pt idx="5207">
                  <c:v>1.7984799999999999E-10</c:v>
                </c:pt>
                <c:pt idx="5208">
                  <c:v>1.79855E-10</c:v>
                </c:pt>
                <c:pt idx="5209">
                  <c:v>1.79861E-10</c:v>
                </c:pt>
                <c:pt idx="5210">
                  <c:v>1.79862E-10</c:v>
                </c:pt>
                <c:pt idx="5211">
                  <c:v>1.7987500000000001E-10</c:v>
                </c:pt>
                <c:pt idx="5212">
                  <c:v>1.79883E-10</c:v>
                </c:pt>
                <c:pt idx="5213">
                  <c:v>1.79886E-10</c:v>
                </c:pt>
                <c:pt idx="5214">
                  <c:v>1.7989000000000001E-10</c:v>
                </c:pt>
                <c:pt idx="5215">
                  <c:v>1.79898E-10</c:v>
                </c:pt>
                <c:pt idx="5216">
                  <c:v>1.7990200000000001E-10</c:v>
                </c:pt>
                <c:pt idx="5217">
                  <c:v>1.7990500000000001E-10</c:v>
                </c:pt>
                <c:pt idx="5218">
                  <c:v>1.7990800000000001E-10</c:v>
                </c:pt>
                <c:pt idx="5219">
                  <c:v>1.7992000000000001E-10</c:v>
                </c:pt>
                <c:pt idx="5220">
                  <c:v>1.7992999999999999E-10</c:v>
                </c:pt>
                <c:pt idx="5221">
                  <c:v>1.7992999999999999E-10</c:v>
                </c:pt>
                <c:pt idx="5222">
                  <c:v>1.7993200000000001E-10</c:v>
                </c:pt>
                <c:pt idx="5223">
                  <c:v>1.79937E-10</c:v>
                </c:pt>
                <c:pt idx="5224">
                  <c:v>1.7995099999999999E-10</c:v>
                </c:pt>
                <c:pt idx="5225">
                  <c:v>1.7995699999999999E-10</c:v>
                </c:pt>
                <c:pt idx="5226">
                  <c:v>1.7996299999999999E-10</c:v>
                </c:pt>
                <c:pt idx="5227">
                  <c:v>1.7996599999999999E-10</c:v>
                </c:pt>
                <c:pt idx="5228">
                  <c:v>1.7996899999999999E-10</c:v>
                </c:pt>
                <c:pt idx="5229">
                  <c:v>1.7997499999999999E-10</c:v>
                </c:pt>
                <c:pt idx="5230">
                  <c:v>1.7998699999999999E-10</c:v>
                </c:pt>
                <c:pt idx="5231">
                  <c:v>1.7999299999999999E-10</c:v>
                </c:pt>
                <c:pt idx="5232">
                  <c:v>1.8001099999999999E-10</c:v>
                </c:pt>
                <c:pt idx="5233">
                  <c:v>1.8004699999999999E-10</c:v>
                </c:pt>
                <c:pt idx="5234">
                  <c:v>1.8005800000000001E-10</c:v>
                </c:pt>
                <c:pt idx="5235">
                  <c:v>1.80075E-10</c:v>
                </c:pt>
                <c:pt idx="5236">
                  <c:v>1.80076E-10</c:v>
                </c:pt>
                <c:pt idx="5237">
                  <c:v>1.8009500000000001E-10</c:v>
                </c:pt>
                <c:pt idx="5238">
                  <c:v>1.80103E-10</c:v>
                </c:pt>
                <c:pt idx="5239">
                  <c:v>1.8010799999999999E-10</c:v>
                </c:pt>
                <c:pt idx="5240">
                  <c:v>1.80109E-10</c:v>
                </c:pt>
                <c:pt idx="5241">
                  <c:v>1.8011699999999999E-10</c:v>
                </c:pt>
                <c:pt idx="5242">
                  <c:v>1.8011699999999999E-10</c:v>
                </c:pt>
                <c:pt idx="5243">
                  <c:v>1.80118E-10</c:v>
                </c:pt>
                <c:pt idx="5244">
                  <c:v>1.80124E-10</c:v>
                </c:pt>
                <c:pt idx="5245">
                  <c:v>1.80124E-10</c:v>
                </c:pt>
                <c:pt idx="5246">
                  <c:v>1.8013100000000001E-10</c:v>
                </c:pt>
                <c:pt idx="5247">
                  <c:v>1.80145E-10</c:v>
                </c:pt>
                <c:pt idx="5248">
                  <c:v>1.8014600000000001E-10</c:v>
                </c:pt>
                <c:pt idx="5249">
                  <c:v>1.8014699999999999E-10</c:v>
                </c:pt>
                <c:pt idx="5250">
                  <c:v>1.80151E-10</c:v>
                </c:pt>
                <c:pt idx="5251">
                  <c:v>1.8016499999999999E-10</c:v>
                </c:pt>
                <c:pt idx="5252">
                  <c:v>1.8020000000000001E-10</c:v>
                </c:pt>
                <c:pt idx="5253">
                  <c:v>1.8020300000000001E-10</c:v>
                </c:pt>
                <c:pt idx="5254">
                  <c:v>1.8020699999999999E-10</c:v>
                </c:pt>
                <c:pt idx="5255">
                  <c:v>1.8020900000000001E-10</c:v>
                </c:pt>
                <c:pt idx="5256">
                  <c:v>1.8022499999999999E-10</c:v>
                </c:pt>
                <c:pt idx="5257">
                  <c:v>1.8023999999999999E-10</c:v>
                </c:pt>
                <c:pt idx="5258">
                  <c:v>1.80241E-10</c:v>
                </c:pt>
                <c:pt idx="5259">
                  <c:v>1.8025199999999999E-10</c:v>
                </c:pt>
                <c:pt idx="5260">
                  <c:v>1.80253E-10</c:v>
                </c:pt>
                <c:pt idx="5261">
                  <c:v>1.8025499999999999E-10</c:v>
                </c:pt>
                <c:pt idx="5262">
                  <c:v>1.8025799999999999E-10</c:v>
                </c:pt>
                <c:pt idx="5263">
                  <c:v>1.8026699999999999E-10</c:v>
                </c:pt>
                <c:pt idx="5264">
                  <c:v>1.8026900000000001E-10</c:v>
                </c:pt>
                <c:pt idx="5265">
                  <c:v>1.8026999999999999E-10</c:v>
                </c:pt>
                <c:pt idx="5266">
                  <c:v>1.8029099999999999E-10</c:v>
                </c:pt>
                <c:pt idx="5267">
                  <c:v>1.80302E-10</c:v>
                </c:pt>
                <c:pt idx="5268">
                  <c:v>1.80304E-10</c:v>
                </c:pt>
                <c:pt idx="5269">
                  <c:v>1.8034299999999999E-10</c:v>
                </c:pt>
                <c:pt idx="5270">
                  <c:v>1.8034599999999999E-10</c:v>
                </c:pt>
                <c:pt idx="5271">
                  <c:v>1.8035700000000001E-10</c:v>
                </c:pt>
                <c:pt idx="5272">
                  <c:v>1.8036300000000001E-10</c:v>
                </c:pt>
                <c:pt idx="5273">
                  <c:v>1.8036999999999999E-10</c:v>
                </c:pt>
                <c:pt idx="5274">
                  <c:v>1.8038100000000001E-10</c:v>
                </c:pt>
                <c:pt idx="5275">
                  <c:v>1.80383E-10</c:v>
                </c:pt>
                <c:pt idx="5276">
                  <c:v>1.80395E-10</c:v>
                </c:pt>
                <c:pt idx="5277">
                  <c:v>1.8040299999999999E-10</c:v>
                </c:pt>
                <c:pt idx="5278">
                  <c:v>1.80407E-10</c:v>
                </c:pt>
                <c:pt idx="5279">
                  <c:v>1.8041100000000001E-10</c:v>
                </c:pt>
                <c:pt idx="5280">
                  <c:v>1.8041499999999999E-10</c:v>
                </c:pt>
                <c:pt idx="5281">
                  <c:v>1.80428E-10</c:v>
                </c:pt>
                <c:pt idx="5282">
                  <c:v>1.8043200000000001E-10</c:v>
                </c:pt>
                <c:pt idx="5283">
                  <c:v>1.8043299999999999E-10</c:v>
                </c:pt>
                <c:pt idx="5284">
                  <c:v>1.80437E-10</c:v>
                </c:pt>
                <c:pt idx="5285">
                  <c:v>1.8043899999999999E-10</c:v>
                </c:pt>
                <c:pt idx="5286">
                  <c:v>1.8044499999999999E-10</c:v>
                </c:pt>
                <c:pt idx="5287">
                  <c:v>1.80449E-10</c:v>
                </c:pt>
                <c:pt idx="5288">
                  <c:v>1.8047100000000001E-10</c:v>
                </c:pt>
                <c:pt idx="5289">
                  <c:v>1.8048399999999999E-10</c:v>
                </c:pt>
                <c:pt idx="5290">
                  <c:v>1.8049500000000001E-10</c:v>
                </c:pt>
                <c:pt idx="5291">
                  <c:v>1.8051099999999999E-10</c:v>
                </c:pt>
                <c:pt idx="5292">
                  <c:v>1.80512E-10</c:v>
                </c:pt>
                <c:pt idx="5293">
                  <c:v>1.80515E-10</c:v>
                </c:pt>
                <c:pt idx="5294">
                  <c:v>1.8051999999999999E-10</c:v>
                </c:pt>
                <c:pt idx="5295">
                  <c:v>1.80527E-10</c:v>
                </c:pt>
                <c:pt idx="5296">
                  <c:v>1.80533E-10</c:v>
                </c:pt>
                <c:pt idx="5297">
                  <c:v>1.80537E-10</c:v>
                </c:pt>
                <c:pt idx="5298">
                  <c:v>1.80537E-10</c:v>
                </c:pt>
                <c:pt idx="5299">
                  <c:v>1.80545E-10</c:v>
                </c:pt>
                <c:pt idx="5300">
                  <c:v>1.80546E-10</c:v>
                </c:pt>
                <c:pt idx="5301">
                  <c:v>1.80549E-10</c:v>
                </c:pt>
                <c:pt idx="5302">
                  <c:v>1.8055600000000001E-10</c:v>
                </c:pt>
                <c:pt idx="5303">
                  <c:v>1.80558E-10</c:v>
                </c:pt>
                <c:pt idx="5304">
                  <c:v>1.8056299999999999E-10</c:v>
                </c:pt>
                <c:pt idx="5305">
                  <c:v>1.80564E-10</c:v>
                </c:pt>
                <c:pt idx="5306">
                  <c:v>1.80582E-10</c:v>
                </c:pt>
                <c:pt idx="5307">
                  <c:v>1.80585E-10</c:v>
                </c:pt>
                <c:pt idx="5308">
                  <c:v>1.8058699999999999E-10</c:v>
                </c:pt>
                <c:pt idx="5309">
                  <c:v>1.8060400000000001E-10</c:v>
                </c:pt>
                <c:pt idx="5310">
                  <c:v>1.8060499999999999E-10</c:v>
                </c:pt>
                <c:pt idx="5311">
                  <c:v>1.8060799999999999E-10</c:v>
                </c:pt>
                <c:pt idx="5312">
                  <c:v>1.80624E-10</c:v>
                </c:pt>
                <c:pt idx="5313">
                  <c:v>1.80645E-10</c:v>
                </c:pt>
                <c:pt idx="5314">
                  <c:v>1.80645E-10</c:v>
                </c:pt>
                <c:pt idx="5315">
                  <c:v>1.8066499999999999E-10</c:v>
                </c:pt>
                <c:pt idx="5316">
                  <c:v>1.8067000000000001E-10</c:v>
                </c:pt>
                <c:pt idx="5317">
                  <c:v>1.8067399999999999E-10</c:v>
                </c:pt>
                <c:pt idx="5318">
                  <c:v>1.8070600000000001E-10</c:v>
                </c:pt>
                <c:pt idx="5319">
                  <c:v>1.80726E-10</c:v>
                </c:pt>
                <c:pt idx="5320">
                  <c:v>1.8073300000000001E-10</c:v>
                </c:pt>
                <c:pt idx="5321">
                  <c:v>1.8073600000000001E-10</c:v>
                </c:pt>
                <c:pt idx="5322">
                  <c:v>1.8074599999999999E-10</c:v>
                </c:pt>
                <c:pt idx="5323">
                  <c:v>1.8075199999999999E-10</c:v>
                </c:pt>
                <c:pt idx="5324">
                  <c:v>1.80756E-10</c:v>
                </c:pt>
                <c:pt idx="5325">
                  <c:v>1.80757E-10</c:v>
                </c:pt>
                <c:pt idx="5326">
                  <c:v>1.80762E-10</c:v>
                </c:pt>
                <c:pt idx="5327">
                  <c:v>1.80763E-10</c:v>
                </c:pt>
                <c:pt idx="5328">
                  <c:v>1.8078E-10</c:v>
                </c:pt>
                <c:pt idx="5329">
                  <c:v>1.80787E-10</c:v>
                </c:pt>
                <c:pt idx="5330">
                  <c:v>1.8079E-10</c:v>
                </c:pt>
                <c:pt idx="5331">
                  <c:v>1.8080000000000001E-10</c:v>
                </c:pt>
                <c:pt idx="5332">
                  <c:v>1.80805E-10</c:v>
                </c:pt>
                <c:pt idx="5333">
                  <c:v>1.8080999999999999E-10</c:v>
                </c:pt>
                <c:pt idx="5334">
                  <c:v>1.8080999999999999E-10</c:v>
                </c:pt>
                <c:pt idx="5335">
                  <c:v>1.8081599999999999E-10</c:v>
                </c:pt>
                <c:pt idx="5336">
                  <c:v>1.8082199999999999E-10</c:v>
                </c:pt>
                <c:pt idx="5337">
                  <c:v>1.80835E-10</c:v>
                </c:pt>
                <c:pt idx="5338">
                  <c:v>1.8084899999999999E-10</c:v>
                </c:pt>
                <c:pt idx="5339">
                  <c:v>1.8085100000000001E-10</c:v>
                </c:pt>
                <c:pt idx="5340">
                  <c:v>1.80853E-10</c:v>
                </c:pt>
                <c:pt idx="5341">
                  <c:v>1.80856E-10</c:v>
                </c:pt>
                <c:pt idx="5342">
                  <c:v>1.80871E-10</c:v>
                </c:pt>
                <c:pt idx="5343">
                  <c:v>1.80871E-10</c:v>
                </c:pt>
                <c:pt idx="5344">
                  <c:v>1.8087299999999999E-10</c:v>
                </c:pt>
                <c:pt idx="5345">
                  <c:v>1.8087500000000001E-10</c:v>
                </c:pt>
                <c:pt idx="5346">
                  <c:v>1.8088400000000001E-10</c:v>
                </c:pt>
                <c:pt idx="5347">
                  <c:v>1.8089300000000001E-10</c:v>
                </c:pt>
                <c:pt idx="5348">
                  <c:v>1.8090599999999999E-10</c:v>
                </c:pt>
                <c:pt idx="5349">
                  <c:v>1.8092900000000001E-10</c:v>
                </c:pt>
                <c:pt idx="5350">
                  <c:v>1.8093299999999999E-10</c:v>
                </c:pt>
                <c:pt idx="5351">
                  <c:v>1.8093599999999999E-10</c:v>
                </c:pt>
                <c:pt idx="5352">
                  <c:v>1.8094199999999999E-10</c:v>
                </c:pt>
                <c:pt idx="5353">
                  <c:v>1.8095399999999999E-10</c:v>
                </c:pt>
                <c:pt idx="5354">
                  <c:v>1.8096200000000001E-10</c:v>
                </c:pt>
                <c:pt idx="5355">
                  <c:v>1.8096200000000001E-10</c:v>
                </c:pt>
                <c:pt idx="5356">
                  <c:v>1.80985E-10</c:v>
                </c:pt>
                <c:pt idx="5357">
                  <c:v>1.80988E-10</c:v>
                </c:pt>
                <c:pt idx="5358">
                  <c:v>1.8098999999999999E-10</c:v>
                </c:pt>
                <c:pt idx="5359">
                  <c:v>1.8102099999999999E-10</c:v>
                </c:pt>
                <c:pt idx="5360">
                  <c:v>1.8102399999999999E-10</c:v>
                </c:pt>
                <c:pt idx="5361">
                  <c:v>1.81025E-10</c:v>
                </c:pt>
                <c:pt idx="5362">
                  <c:v>1.81028E-10</c:v>
                </c:pt>
                <c:pt idx="5363">
                  <c:v>1.8104E-10</c:v>
                </c:pt>
                <c:pt idx="5364">
                  <c:v>1.8106599999999999E-10</c:v>
                </c:pt>
                <c:pt idx="5365">
                  <c:v>1.8106599999999999E-10</c:v>
                </c:pt>
                <c:pt idx="5366">
                  <c:v>1.8107400000000001E-10</c:v>
                </c:pt>
                <c:pt idx="5367">
                  <c:v>1.81094E-10</c:v>
                </c:pt>
                <c:pt idx="5368">
                  <c:v>1.8109599999999999E-10</c:v>
                </c:pt>
                <c:pt idx="5369">
                  <c:v>1.8109599999999999E-10</c:v>
                </c:pt>
                <c:pt idx="5370">
                  <c:v>1.8109599999999999E-10</c:v>
                </c:pt>
                <c:pt idx="5371">
                  <c:v>1.8110199999999999E-10</c:v>
                </c:pt>
                <c:pt idx="5372">
                  <c:v>1.81106E-10</c:v>
                </c:pt>
                <c:pt idx="5373">
                  <c:v>1.8110700000000001E-10</c:v>
                </c:pt>
                <c:pt idx="5374">
                  <c:v>1.8110700000000001E-10</c:v>
                </c:pt>
                <c:pt idx="5375">
                  <c:v>1.8111600000000001E-10</c:v>
                </c:pt>
                <c:pt idx="5376">
                  <c:v>1.8111699999999999E-10</c:v>
                </c:pt>
                <c:pt idx="5377">
                  <c:v>1.8113799999999999E-10</c:v>
                </c:pt>
                <c:pt idx="5378">
                  <c:v>1.81142E-10</c:v>
                </c:pt>
                <c:pt idx="5379">
                  <c:v>1.8115299999999999E-10</c:v>
                </c:pt>
                <c:pt idx="5380">
                  <c:v>1.81163E-10</c:v>
                </c:pt>
                <c:pt idx="5381">
                  <c:v>1.8117300000000001E-10</c:v>
                </c:pt>
                <c:pt idx="5382">
                  <c:v>1.81181E-10</c:v>
                </c:pt>
                <c:pt idx="5383">
                  <c:v>1.81181E-10</c:v>
                </c:pt>
                <c:pt idx="5384">
                  <c:v>1.8118299999999999E-10</c:v>
                </c:pt>
                <c:pt idx="5385">
                  <c:v>1.8118599999999999E-10</c:v>
                </c:pt>
                <c:pt idx="5386">
                  <c:v>1.8119100000000001E-10</c:v>
                </c:pt>
                <c:pt idx="5387">
                  <c:v>1.81196E-10</c:v>
                </c:pt>
                <c:pt idx="5388">
                  <c:v>1.81196E-10</c:v>
                </c:pt>
                <c:pt idx="5389">
                  <c:v>1.8120699999999999E-10</c:v>
                </c:pt>
                <c:pt idx="5390">
                  <c:v>1.81235E-10</c:v>
                </c:pt>
                <c:pt idx="5391">
                  <c:v>1.81239E-10</c:v>
                </c:pt>
                <c:pt idx="5392">
                  <c:v>1.8124399999999999E-10</c:v>
                </c:pt>
                <c:pt idx="5393">
                  <c:v>1.8124699999999999E-10</c:v>
                </c:pt>
                <c:pt idx="5394">
                  <c:v>1.8126100000000001E-10</c:v>
                </c:pt>
                <c:pt idx="5395">
                  <c:v>1.8126199999999999E-10</c:v>
                </c:pt>
                <c:pt idx="5396">
                  <c:v>1.81278E-10</c:v>
                </c:pt>
                <c:pt idx="5397">
                  <c:v>1.8128299999999999E-10</c:v>
                </c:pt>
                <c:pt idx="5398">
                  <c:v>1.8129100000000001E-10</c:v>
                </c:pt>
                <c:pt idx="5399">
                  <c:v>1.8129499999999999E-10</c:v>
                </c:pt>
                <c:pt idx="5400">
                  <c:v>1.8130699999999999E-10</c:v>
                </c:pt>
                <c:pt idx="5401">
                  <c:v>1.8132100000000001E-10</c:v>
                </c:pt>
                <c:pt idx="5402">
                  <c:v>1.8132700000000001E-10</c:v>
                </c:pt>
                <c:pt idx="5403">
                  <c:v>1.81329E-10</c:v>
                </c:pt>
                <c:pt idx="5404">
                  <c:v>1.81332E-10</c:v>
                </c:pt>
                <c:pt idx="5405">
                  <c:v>1.81335E-10</c:v>
                </c:pt>
                <c:pt idx="5406">
                  <c:v>1.8133999999999999E-10</c:v>
                </c:pt>
                <c:pt idx="5407">
                  <c:v>1.8133999999999999E-10</c:v>
                </c:pt>
                <c:pt idx="5408">
                  <c:v>1.8134500000000001E-10</c:v>
                </c:pt>
                <c:pt idx="5409">
                  <c:v>1.8135400000000001E-10</c:v>
                </c:pt>
                <c:pt idx="5410">
                  <c:v>1.81365E-10</c:v>
                </c:pt>
                <c:pt idx="5411">
                  <c:v>1.81365E-10</c:v>
                </c:pt>
                <c:pt idx="5412">
                  <c:v>1.8137299999999999E-10</c:v>
                </c:pt>
                <c:pt idx="5413">
                  <c:v>1.8138E-10</c:v>
                </c:pt>
                <c:pt idx="5414">
                  <c:v>1.8139699999999999E-10</c:v>
                </c:pt>
                <c:pt idx="5415">
                  <c:v>1.8139699999999999E-10</c:v>
                </c:pt>
                <c:pt idx="5416">
                  <c:v>1.8141100000000001E-10</c:v>
                </c:pt>
                <c:pt idx="5417">
                  <c:v>1.8141199999999999E-10</c:v>
                </c:pt>
                <c:pt idx="5418">
                  <c:v>1.81413E-10</c:v>
                </c:pt>
                <c:pt idx="5419">
                  <c:v>1.8142099999999999E-10</c:v>
                </c:pt>
                <c:pt idx="5420">
                  <c:v>1.8142600000000001E-10</c:v>
                </c:pt>
                <c:pt idx="5421">
                  <c:v>1.81441E-10</c:v>
                </c:pt>
                <c:pt idx="5422">
                  <c:v>1.8148E-10</c:v>
                </c:pt>
                <c:pt idx="5423">
                  <c:v>1.81486E-10</c:v>
                </c:pt>
                <c:pt idx="5424">
                  <c:v>1.8149399999999999E-10</c:v>
                </c:pt>
                <c:pt idx="5425">
                  <c:v>1.8149999999999999E-10</c:v>
                </c:pt>
                <c:pt idx="5426">
                  <c:v>1.8150200000000001E-10</c:v>
                </c:pt>
                <c:pt idx="5427">
                  <c:v>1.81504E-10</c:v>
                </c:pt>
                <c:pt idx="5428">
                  <c:v>1.8150899999999999E-10</c:v>
                </c:pt>
                <c:pt idx="5429">
                  <c:v>1.8152600000000001E-10</c:v>
                </c:pt>
                <c:pt idx="5430">
                  <c:v>1.8153899999999999E-10</c:v>
                </c:pt>
                <c:pt idx="5431">
                  <c:v>1.8154199999999999E-10</c:v>
                </c:pt>
                <c:pt idx="5432">
                  <c:v>1.81546E-10</c:v>
                </c:pt>
                <c:pt idx="5433">
                  <c:v>1.8156800000000001E-10</c:v>
                </c:pt>
                <c:pt idx="5434">
                  <c:v>1.8157E-10</c:v>
                </c:pt>
                <c:pt idx="5435">
                  <c:v>1.8157199999999999E-10</c:v>
                </c:pt>
                <c:pt idx="5436">
                  <c:v>1.81576E-10</c:v>
                </c:pt>
                <c:pt idx="5437">
                  <c:v>1.8158000000000001E-10</c:v>
                </c:pt>
                <c:pt idx="5438">
                  <c:v>1.81588E-10</c:v>
                </c:pt>
                <c:pt idx="5439">
                  <c:v>1.81591E-10</c:v>
                </c:pt>
                <c:pt idx="5440">
                  <c:v>1.8159200000000001E-10</c:v>
                </c:pt>
                <c:pt idx="5441">
                  <c:v>1.8159500000000001E-10</c:v>
                </c:pt>
                <c:pt idx="5442">
                  <c:v>1.8159899999999999E-10</c:v>
                </c:pt>
                <c:pt idx="5443">
                  <c:v>1.81615E-10</c:v>
                </c:pt>
                <c:pt idx="5444">
                  <c:v>1.8163E-10</c:v>
                </c:pt>
                <c:pt idx="5445">
                  <c:v>1.8164600000000001E-10</c:v>
                </c:pt>
                <c:pt idx="5446">
                  <c:v>1.8164999999999999E-10</c:v>
                </c:pt>
                <c:pt idx="5447">
                  <c:v>1.81651E-10</c:v>
                </c:pt>
                <c:pt idx="5448">
                  <c:v>1.8165599999999999E-10</c:v>
                </c:pt>
                <c:pt idx="5449">
                  <c:v>1.81658E-10</c:v>
                </c:pt>
                <c:pt idx="5450">
                  <c:v>1.81661E-10</c:v>
                </c:pt>
                <c:pt idx="5451">
                  <c:v>1.8167E-10</c:v>
                </c:pt>
                <c:pt idx="5452">
                  <c:v>1.8167099999999999E-10</c:v>
                </c:pt>
                <c:pt idx="5453">
                  <c:v>1.81672E-10</c:v>
                </c:pt>
                <c:pt idx="5454">
                  <c:v>1.81675E-10</c:v>
                </c:pt>
                <c:pt idx="5455">
                  <c:v>1.8168600000000001E-10</c:v>
                </c:pt>
                <c:pt idx="5456">
                  <c:v>1.81688E-10</c:v>
                </c:pt>
                <c:pt idx="5457">
                  <c:v>1.81697E-10</c:v>
                </c:pt>
                <c:pt idx="5458">
                  <c:v>1.8170199999999999E-10</c:v>
                </c:pt>
                <c:pt idx="5459">
                  <c:v>1.81715E-10</c:v>
                </c:pt>
                <c:pt idx="5460">
                  <c:v>1.81727E-10</c:v>
                </c:pt>
                <c:pt idx="5461">
                  <c:v>1.8174399999999999E-10</c:v>
                </c:pt>
                <c:pt idx="5462">
                  <c:v>1.8174999999999999E-10</c:v>
                </c:pt>
                <c:pt idx="5463">
                  <c:v>1.81757E-10</c:v>
                </c:pt>
                <c:pt idx="5464">
                  <c:v>1.8176700000000001E-10</c:v>
                </c:pt>
                <c:pt idx="5465">
                  <c:v>1.81769E-10</c:v>
                </c:pt>
                <c:pt idx="5466">
                  <c:v>1.8177399999999999E-10</c:v>
                </c:pt>
                <c:pt idx="5467">
                  <c:v>1.8179400000000001E-10</c:v>
                </c:pt>
                <c:pt idx="5468">
                  <c:v>1.81799E-10</c:v>
                </c:pt>
                <c:pt idx="5469">
                  <c:v>1.8182199999999999E-10</c:v>
                </c:pt>
                <c:pt idx="5470">
                  <c:v>1.8182499999999999E-10</c:v>
                </c:pt>
                <c:pt idx="5471">
                  <c:v>1.8182799999999999E-10</c:v>
                </c:pt>
                <c:pt idx="5472">
                  <c:v>1.8183300000000001E-10</c:v>
                </c:pt>
                <c:pt idx="5473">
                  <c:v>1.8184200000000001E-10</c:v>
                </c:pt>
                <c:pt idx="5474">
                  <c:v>1.8184599999999999E-10</c:v>
                </c:pt>
                <c:pt idx="5475">
                  <c:v>1.8184899999999999E-10</c:v>
                </c:pt>
                <c:pt idx="5476">
                  <c:v>1.8184899999999999E-10</c:v>
                </c:pt>
                <c:pt idx="5477">
                  <c:v>1.8187500000000001E-10</c:v>
                </c:pt>
                <c:pt idx="5478">
                  <c:v>1.8187899999999999E-10</c:v>
                </c:pt>
                <c:pt idx="5479">
                  <c:v>1.8188199999999999E-10</c:v>
                </c:pt>
                <c:pt idx="5480">
                  <c:v>1.8188199999999999E-10</c:v>
                </c:pt>
                <c:pt idx="5481">
                  <c:v>1.81899E-10</c:v>
                </c:pt>
                <c:pt idx="5482">
                  <c:v>1.81902E-10</c:v>
                </c:pt>
                <c:pt idx="5483">
                  <c:v>1.81907E-10</c:v>
                </c:pt>
                <c:pt idx="5484">
                  <c:v>1.8191500000000001E-10</c:v>
                </c:pt>
                <c:pt idx="5485">
                  <c:v>1.8193600000000001E-10</c:v>
                </c:pt>
                <c:pt idx="5486">
                  <c:v>1.81938E-10</c:v>
                </c:pt>
                <c:pt idx="5487">
                  <c:v>1.8194599999999999E-10</c:v>
                </c:pt>
                <c:pt idx="5488">
                  <c:v>1.81947E-10</c:v>
                </c:pt>
                <c:pt idx="5489">
                  <c:v>1.8197899999999999E-10</c:v>
                </c:pt>
                <c:pt idx="5490">
                  <c:v>1.8199099999999999E-10</c:v>
                </c:pt>
                <c:pt idx="5491">
                  <c:v>1.8199600000000001E-10</c:v>
                </c:pt>
                <c:pt idx="5492">
                  <c:v>1.8199699999999999E-10</c:v>
                </c:pt>
                <c:pt idx="5493">
                  <c:v>1.8200299999999999E-10</c:v>
                </c:pt>
                <c:pt idx="5494">
                  <c:v>1.8200599999999999E-10</c:v>
                </c:pt>
                <c:pt idx="5495">
                  <c:v>1.8202000000000001E-10</c:v>
                </c:pt>
                <c:pt idx="5496">
                  <c:v>1.8202300000000001E-10</c:v>
                </c:pt>
                <c:pt idx="5497">
                  <c:v>1.8202399999999999E-10</c:v>
                </c:pt>
                <c:pt idx="5498">
                  <c:v>1.8204700000000001E-10</c:v>
                </c:pt>
                <c:pt idx="5499">
                  <c:v>1.82079E-10</c:v>
                </c:pt>
                <c:pt idx="5500">
                  <c:v>1.82103E-10</c:v>
                </c:pt>
                <c:pt idx="5501">
                  <c:v>1.82109E-10</c:v>
                </c:pt>
                <c:pt idx="5502">
                  <c:v>1.82115E-10</c:v>
                </c:pt>
                <c:pt idx="5503">
                  <c:v>1.8212599999999999E-10</c:v>
                </c:pt>
                <c:pt idx="5504">
                  <c:v>1.8213E-10</c:v>
                </c:pt>
                <c:pt idx="5505">
                  <c:v>1.8214400000000001E-10</c:v>
                </c:pt>
                <c:pt idx="5506">
                  <c:v>1.82155E-10</c:v>
                </c:pt>
                <c:pt idx="5507">
                  <c:v>1.8215600000000001E-10</c:v>
                </c:pt>
                <c:pt idx="5508">
                  <c:v>1.8217E-10</c:v>
                </c:pt>
                <c:pt idx="5509">
                  <c:v>1.8217E-10</c:v>
                </c:pt>
                <c:pt idx="5510">
                  <c:v>1.82173E-10</c:v>
                </c:pt>
                <c:pt idx="5511">
                  <c:v>1.82176E-10</c:v>
                </c:pt>
                <c:pt idx="5512">
                  <c:v>1.8218000000000001E-10</c:v>
                </c:pt>
                <c:pt idx="5513">
                  <c:v>1.8218000000000001E-10</c:v>
                </c:pt>
                <c:pt idx="5514">
                  <c:v>1.82182E-10</c:v>
                </c:pt>
                <c:pt idx="5515">
                  <c:v>1.8218699999999999E-10</c:v>
                </c:pt>
                <c:pt idx="5516">
                  <c:v>1.82188E-10</c:v>
                </c:pt>
                <c:pt idx="5517">
                  <c:v>1.8219800000000001E-10</c:v>
                </c:pt>
                <c:pt idx="5518">
                  <c:v>1.82215E-10</c:v>
                </c:pt>
                <c:pt idx="5519">
                  <c:v>1.8223100000000001E-10</c:v>
                </c:pt>
                <c:pt idx="5520">
                  <c:v>1.8223499999999999E-10</c:v>
                </c:pt>
                <c:pt idx="5521">
                  <c:v>1.82239E-10</c:v>
                </c:pt>
                <c:pt idx="5522">
                  <c:v>1.8224999999999999E-10</c:v>
                </c:pt>
                <c:pt idx="5523">
                  <c:v>1.8226100000000001E-10</c:v>
                </c:pt>
                <c:pt idx="5524">
                  <c:v>1.82266E-10</c:v>
                </c:pt>
                <c:pt idx="5525">
                  <c:v>1.8227900000000001E-10</c:v>
                </c:pt>
                <c:pt idx="5526">
                  <c:v>1.82281E-10</c:v>
                </c:pt>
                <c:pt idx="5527">
                  <c:v>1.8228899999999999E-10</c:v>
                </c:pt>
                <c:pt idx="5528">
                  <c:v>1.8229799999999999E-10</c:v>
                </c:pt>
                <c:pt idx="5529">
                  <c:v>1.8231500000000001E-10</c:v>
                </c:pt>
                <c:pt idx="5530">
                  <c:v>1.82317E-10</c:v>
                </c:pt>
                <c:pt idx="5531">
                  <c:v>1.8231800000000001E-10</c:v>
                </c:pt>
                <c:pt idx="5532">
                  <c:v>1.82329E-10</c:v>
                </c:pt>
                <c:pt idx="5533">
                  <c:v>1.82335E-10</c:v>
                </c:pt>
                <c:pt idx="5534">
                  <c:v>1.8233699999999999E-10</c:v>
                </c:pt>
                <c:pt idx="5535">
                  <c:v>1.82339E-10</c:v>
                </c:pt>
                <c:pt idx="5536">
                  <c:v>1.8234599999999999E-10</c:v>
                </c:pt>
                <c:pt idx="5537">
                  <c:v>1.82357E-10</c:v>
                </c:pt>
                <c:pt idx="5538">
                  <c:v>1.8236E-10</c:v>
                </c:pt>
                <c:pt idx="5539">
                  <c:v>1.8237000000000001E-10</c:v>
                </c:pt>
                <c:pt idx="5540">
                  <c:v>1.82384E-10</c:v>
                </c:pt>
                <c:pt idx="5541">
                  <c:v>1.8238800000000001E-10</c:v>
                </c:pt>
                <c:pt idx="5542">
                  <c:v>1.8239100000000001E-10</c:v>
                </c:pt>
                <c:pt idx="5543">
                  <c:v>1.8239199999999999E-10</c:v>
                </c:pt>
                <c:pt idx="5544">
                  <c:v>1.82402E-10</c:v>
                </c:pt>
                <c:pt idx="5545">
                  <c:v>1.82429E-10</c:v>
                </c:pt>
                <c:pt idx="5546">
                  <c:v>1.8243399999999999E-10</c:v>
                </c:pt>
                <c:pt idx="5547">
                  <c:v>1.8243600000000001E-10</c:v>
                </c:pt>
                <c:pt idx="5548">
                  <c:v>1.8245799999999999E-10</c:v>
                </c:pt>
                <c:pt idx="5549">
                  <c:v>1.8247800000000001E-10</c:v>
                </c:pt>
                <c:pt idx="5550">
                  <c:v>1.8248199999999999E-10</c:v>
                </c:pt>
                <c:pt idx="5551">
                  <c:v>1.8248400000000001E-10</c:v>
                </c:pt>
                <c:pt idx="5552">
                  <c:v>1.8248700000000001E-10</c:v>
                </c:pt>
                <c:pt idx="5553">
                  <c:v>1.8249300000000001E-10</c:v>
                </c:pt>
                <c:pt idx="5554">
                  <c:v>1.8249999999999999E-10</c:v>
                </c:pt>
                <c:pt idx="5555">
                  <c:v>1.8249999999999999E-10</c:v>
                </c:pt>
                <c:pt idx="5556">
                  <c:v>1.82504E-10</c:v>
                </c:pt>
                <c:pt idx="5557">
                  <c:v>1.82516E-10</c:v>
                </c:pt>
                <c:pt idx="5558">
                  <c:v>1.8252099999999999E-10</c:v>
                </c:pt>
                <c:pt idx="5559">
                  <c:v>1.82525E-10</c:v>
                </c:pt>
                <c:pt idx="5560">
                  <c:v>1.8252999999999999E-10</c:v>
                </c:pt>
                <c:pt idx="5561">
                  <c:v>1.8253800000000001E-10</c:v>
                </c:pt>
                <c:pt idx="5562">
                  <c:v>1.8254199999999999E-10</c:v>
                </c:pt>
                <c:pt idx="5563">
                  <c:v>1.82546E-10</c:v>
                </c:pt>
                <c:pt idx="5564">
                  <c:v>1.82552E-10</c:v>
                </c:pt>
                <c:pt idx="5565">
                  <c:v>1.8255699999999999E-10</c:v>
                </c:pt>
                <c:pt idx="5566">
                  <c:v>1.8255699999999999E-10</c:v>
                </c:pt>
                <c:pt idx="5567">
                  <c:v>1.82558E-10</c:v>
                </c:pt>
                <c:pt idx="5568">
                  <c:v>1.8256200000000001E-10</c:v>
                </c:pt>
                <c:pt idx="5569">
                  <c:v>1.8258700000000001E-10</c:v>
                </c:pt>
                <c:pt idx="5570">
                  <c:v>1.82591E-10</c:v>
                </c:pt>
                <c:pt idx="5571">
                  <c:v>1.8259300000000001E-10</c:v>
                </c:pt>
                <c:pt idx="5572">
                  <c:v>1.8259300000000001E-10</c:v>
                </c:pt>
                <c:pt idx="5573">
                  <c:v>1.8259999999999999E-10</c:v>
                </c:pt>
                <c:pt idx="5574">
                  <c:v>1.8264700000000001E-10</c:v>
                </c:pt>
                <c:pt idx="5575">
                  <c:v>1.8264799999999999E-10</c:v>
                </c:pt>
                <c:pt idx="5576">
                  <c:v>1.8265099999999999E-10</c:v>
                </c:pt>
                <c:pt idx="5577">
                  <c:v>1.8265399999999999E-10</c:v>
                </c:pt>
                <c:pt idx="5578">
                  <c:v>1.8265699999999999E-10</c:v>
                </c:pt>
                <c:pt idx="5579">
                  <c:v>1.8266200000000001E-10</c:v>
                </c:pt>
                <c:pt idx="5580">
                  <c:v>1.8268300000000001E-10</c:v>
                </c:pt>
                <c:pt idx="5581">
                  <c:v>1.8268699999999999E-10</c:v>
                </c:pt>
                <c:pt idx="5582">
                  <c:v>1.8269899999999999E-10</c:v>
                </c:pt>
                <c:pt idx="5583">
                  <c:v>1.8271099999999999E-10</c:v>
                </c:pt>
                <c:pt idx="5584">
                  <c:v>1.8273100000000001E-10</c:v>
                </c:pt>
                <c:pt idx="5585">
                  <c:v>1.8273799999999999E-10</c:v>
                </c:pt>
                <c:pt idx="5586">
                  <c:v>1.82769E-10</c:v>
                </c:pt>
                <c:pt idx="5587">
                  <c:v>1.82778E-10</c:v>
                </c:pt>
                <c:pt idx="5588">
                  <c:v>1.8278200000000001E-10</c:v>
                </c:pt>
                <c:pt idx="5589">
                  <c:v>1.8278500000000001E-10</c:v>
                </c:pt>
                <c:pt idx="5590">
                  <c:v>1.82799E-10</c:v>
                </c:pt>
                <c:pt idx="5591">
                  <c:v>1.8280399999999999E-10</c:v>
                </c:pt>
                <c:pt idx="5592">
                  <c:v>1.8281600000000001E-10</c:v>
                </c:pt>
                <c:pt idx="5593">
                  <c:v>1.82817E-10</c:v>
                </c:pt>
                <c:pt idx="5594">
                  <c:v>1.82817E-10</c:v>
                </c:pt>
                <c:pt idx="5595">
                  <c:v>1.8282E-10</c:v>
                </c:pt>
                <c:pt idx="5596">
                  <c:v>1.8282500000000001E-10</c:v>
                </c:pt>
                <c:pt idx="5597">
                  <c:v>1.8284300000000001E-10</c:v>
                </c:pt>
                <c:pt idx="5598">
                  <c:v>1.82848E-10</c:v>
                </c:pt>
                <c:pt idx="5599">
                  <c:v>1.8284900000000001E-10</c:v>
                </c:pt>
                <c:pt idx="5600">
                  <c:v>1.8285500000000001E-10</c:v>
                </c:pt>
                <c:pt idx="5601">
                  <c:v>1.8286499999999999E-10</c:v>
                </c:pt>
                <c:pt idx="5602">
                  <c:v>1.8286799999999999E-10</c:v>
                </c:pt>
                <c:pt idx="5603">
                  <c:v>1.8287399999999999E-10</c:v>
                </c:pt>
                <c:pt idx="5604">
                  <c:v>1.8290600000000001E-10</c:v>
                </c:pt>
                <c:pt idx="5605">
                  <c:v>1.8291800000000001E-10</c:v>
                </c:pt>
                <c:pt idx="5606">
                  <c:v>1.8292E-10</c:v>
                </c:pt>
                <c:pt idx="5607">
                  <c:v>1.8292100000000001E-10</c:v>
                </c:pt>
                <c:pt idx="5608">
                  <c:v>1.8292100000000001E-10</c:v>
                </c:pt>
                <c:pt idx="5609">
                  <c:v>1.82929E-10</c:v>
                </c:pt>
                <c:pt idx="5610">
                  <c:v>1.8293000000000001E-10</c:v>
                </c:pt>
                <c:pt idx="5611">
                  <c:v>1.82947E-10</c:v>
                </c:pt>
                <c:pt idx="5612">
                  <c:v>1.8295400000000001E-10</c:v>
                </c:pt>
                <c:pt idx="5613">
                  <c:v>1.8295400000000001E-10</c:v>
                </c:pt>
                <c:pt idx="5614">
                  <c:v>1.82956E-10</c:v>
                </c:pt>
                <c:pt idx="5615">
                  <c:v>1.8296600000000001E-10</c:v>
                </c:pt>
                <c:pt idx="5616">
                  <c:v>1.8297899999999999E-10</c:v>
                </c:pt>
                <c:pt idx="5617">
                  <c:v>1.82992E-10</c:v>
                </c:pt>
                <c:pt idx="5618">
                  <c:v>1.8299699999999999E-10</c:v>
                </c:pt>
                <c:pt idx="5619">
                  <c:v>1.8300200000000001E-10</c:v>
                </c:pt>
                <c:pt idx="5620">
                  <c:v>1.8300899999999999E-10</c:v>
                </c:pt>
                <c:pt idx="5621">
                  <c:v>1.83013E-10</c:v>
                </c:pt>
                <c:pt idx="5622">
                  <c:v>1.83016E-10</c:v>
                </c:pt>
                <c:pt idx="5623">
                  <c:v>1.8304500000000001E-10</c:v>
                </c:pt>
                <c:pt idx="5624">
                  <c:v>1.8306099999999999E-10</c:v>
                </c:pt>
                <c:pt idx="5625">
                  <c:v>1.8306099999999999E-10</c:v>
                </c:pt>
                <c:pt idx="5626">
                  <c:v>1.8306999999999999E-10</c:v>
                </c:pt>
                <c:pt idx="5627">
                  <c:v>1.8307599999999999E-10</c:v>
                </c:pt>
                <c:pt idx="5628">
                  <c:v>1.83083E-10</c:v>
                </c:pt>
                <c:pt idx="5629">
                  <c:v>1.83101E-10</c:v>
                </c:pt>
                <c:pt idx="5630">
                  <c:v>1.83104E-10</c:v>
                </c:pt>
                <c:pt idx="5631">
                  <c:v>1.8311199999999999E-10</c:v>
                </c:pt>
                <c:pt idx="5632">
                  <c:v>1.8312000000000001E-10</c:v>
                </c:pt>
                <c:pt idx="5633">
                  <c:v>1.8313200000000001E-10</c:v>
                </c:pt>
                <c:pt idx="5634">
                  <c:v>1.83146E-10</c:v>
                </c:pt>
                <c:pt idx="5635">
                  <c:v>1.8314799999999999E-10</c:v>
                </c:pt>
                <c:pt idx="5636">
                  <c:v>1.83155E-10</c:v>
                </c:pt>
                <c:pt idx="5637">
                  <c:v>1.8315900000000001E-10</c:v>
                </c:pt>
                <c:pt idx="5638">
                  <c:v>1.8316899999999999E-10</c:v>
                </c:pt>
                <c:pt idx="5639">
                  <c:v>1.83179E-10</c:v>
                </c:pt>
                <c:pt idx="5640">
                  <c:v>1.8318600000000001E-10</c:v>
                </c:pt>
                <c:pt idx="5641">
                  <c:v>1.8319299999999999E-10</c:v>
                </c:pt>
                <c:pt idx="5642">
                  <c:v>1.83197E-10</c:v>
                </c:pt>
                <c:pt idx="5643">
                  <c:v>1.83206E-10</c:v>
                </c:pt>
                <c:pt idx="5644">
                  <c:v>1.83212E-10</c:v>
                </c:pt>
                <c:pt idx="5645">
                  <c:v>1.83212E-10</c:v>
                </c:pt>
                <c:pt idx="5646">
                  <c:v>1.83218E-10</c:v>
                </c:pt>
                <c:pt idx="5647">
                  <c:v>1.8321999999999999E-10</c:v>
                </c:pt>
                <c:pt idx="5648">
                  <c:v>1.83233E-10</c:v>
                </c:pt>
                <c:pt idx="5649">
                  <c:v>1.8325599999999999E-10</c:v>
                </c:pt>
                <c:pt idx="5650">
                  <c:v>1.83261E-10</c:v>
                </c:pt>
                <c:pt idx="5651">
                  <c:v>1.83264E-10</c:v>
                </c:pt>
                <c:pt idx="5652">
                  <c:v>1.83266E-10</c:v>
                </c:pt>
                <c:pt idx="5653">
                  <c:v>1.83266E-10</c:v>
                </c:pt>
                <c:pt idx="5654">
                  <c:v>1.8328399999999999E-10</c:v>
                </c:pt>
                <c:pt idx="5655">
                  <c:v>1.8328399999999999E-10</c:v>
                </c:pt>
                <c:pt idx="5656">
                  <c:v>1.8328699999999999E-10</c:v>
                </c:pt>
                <c:pt idx="5657">
                  <c:v>1.8329599999999999E-10</c:v>
                </c:pt>
                <c:pt idx="5658">
                  <c:v>1.8329800000000001E-10</c:v>
                </c:pt>
                <c:pt idx="5659">
                  <c:v>1.8330100000000001E-10</c:v>
                </c:pt>
                <c:pt idx="5660">
                  <c:v>1.8330199999999999E-10</c:v>
                </c:pt>
                <c:pt idx="5661">
                  <c:v>1.8330499999999999E-10</c:v>
                </c:pt>
                <c:pt idx="5662">
                  <c:v>1.8331600000000001E-10</c:v>
                </c:pt>
                <c:pt idx="5663">
                  <c:v>1.8332599999999999E-10</c:v>
                </c:pt>
                <c:pt idx="5664">
                  <c:v>1.8332899999999999E-10</c:v>
                </c:pt>
                <c:pt idx="5665">
                  <c:v>1.8333E-10</c:v>
                </c:pt>
                <c:pt idx="5666">
                  <c:v>1.83333E-10</c:v>
                </c:pt>
                <c:pt idx="5667">
                  <c:v>1.83339E-10</c:v>
                </c:pt>
                <c:pt idx="5668">
                  <c:v>1.8337099999999999E-10</c:v>
                </c:pt>
                <c:pt idx="5669">
                  <c:v>1.8337399999999999E-10</c:v>
                </c:pt>
                <c:pt idx="5670">
                  <c:v>1.8338200000000001E-10</c:v>
                </c:pt>
                <c:pt idx="5671">
                  <c:v>1.8340399999999999E-10</c:v>
                </c:pt>
                <c:pt idx="5672">
                  <c:v>1.8340999999999999E-10</c:v>
                </c:pt>
                <c:pt idx="5673">
                  <c:v>1.83414E-10</c:v>
                </c:pt>
                <c:pt idx="5674">
                  <c:v>1.8342100000000001E-10</c:v>
                </c:pt>
                <c:pt idx="5675">
                  <c:v>1.8342700000000001E-10</c:v>
                </c:pt>
                <c:pt idx="5676">
                  <c:v>1.8343999999999999E-10</c:v>
                </c:pt>
                <c:pt idx="5677">
                  <c:v>1.8345E-10</c:v>
                </c:pt>
                <c:pt idx="5678">
                  <c:v>1.8345100000000001E-10</c:v>
                </c:pt>
                <c:pt idx="5679">
                  <c:v>1.8348199999999999E-10</c:v>
                </c:pt>
                <c:pt idx="5680">
                  <c:v>1.83496E-10</c:v>
                </c:pt>
                <c:pt idx="5681">
                  <c:v>1.83504E-10</c:v>
                </c:pt>
                <c:pt idx="5682">
                  <c:v>1.83507E-10</c:v>
                </c:pt>
                <c:pt idx="5683">
                  <c:v>1.83507E-10</c:v>
                </c:pt>
                <c:pt idx="5684">
                  <c:v>1.8351500000000001E-10</c:v>
                </c:pt>
                <c:pt idx="5685">
                  <c:v>1.8352E-10</c:v>
                </c:pt>
                <c:pt idx="5686">
                  <c:v>1.8353900000000001E-10</c:v>
                </c:pt>
                <c:pt idx="5687">
                  <c:v>1.8355400000000001E-10</c:v>
                </c:pt>
                <c:pt idx="5688">
                  <c:v>1.8355700000000001E-10</c:v>
                </c:pt>
                <c:pt idx="5689">
                  <c:v>1.8356900000000001E-10</c:v>
                </c:pt>
                <c:pt idx="5690">
                  <c:v>1.8356999999999999E-10</c:v>
                </c:pt>
                <c:pt idx="5691">
                  <c:v>1.83583E-10</c:v>
                </c:pt>
                <c:pt idx="5692">
                  <c:v>1.8358799999999999E-10</c:v>
                </c:pt>
                <c:pt idx="5693">
                  <c:v>1.8359999999999999E-10</c:v>
                </c:pt>
                <c:pt idx="5694">
                  <c:v>1.83613E-10</c:v>
                </c:pt>
                <c:pt idx="5695">
                  <c:v>1.83625E-10</c:v>
                </c:pt>
                <c:pt idx="5696">
                  <c:v>1.8362699999999999E-10</c:v>
                </c:pt>
                <c:pt idx="5697">
                  <c:v>1.8362900000000001E-10</c:v>
                </c:pt>
                <c:pt idx="5698">
                  <c:v>1.83631E-10</c:v>
                </c:pt>
                <c:pt idx="5699">
                  <c:v>1.8364400000000001E-10</c:v>
                </c:pt>
                <c:pt idx="5700">
                  <c:v>1.8365300000000001E-10</c:v>
                </c:pt>
                <c:pt idx="5701">
                  <c:v>1.83655E-10</c:v>
                </c:pt>
                <c:pt idx="5702">
                  <c:v>1.83661E-10</c:v>
                </c:pt>
                <c:pt idx="5703">
                  <c:v>1.83664E-10</c:v>
                </c:pt>
                <c:pt idx="5704">
                  <c:v>1.8367100000000001E-10</c:v>
                </c:pt>
                <c:pt idx="5705">
                  <c:v>1.8367499999999999E-10</c:v>
                </c:pt>
                <c:pt idx="5706">
                  <c:v>1.8367799999999999E-10</c:v>
                </c:pt>
                <c:pt idx="5707">
                  <c:v>1.8368000000000001E-10</c:v>
                </c:pt>
                <c:pt idx="5708">
                  <c:v>1.8368000000000001E-10</c:v>
                </c:pt>
                <c:pt idx="5709">
                  <c:v>1.83709E-10</c:v>
                </c:pt>
                <c:pt idx="5710">
                  <c:v>1.8371099999999999E-10</c:v>
                </c:pt>
                <c:pt idx="5711">
                  <c:v>1.8371699999999999E-10</c:v>
                </c:pt>
                <c:pt idx="5712">
                  <c:v>1.83721E-10</c:v>
                </c:pt>
                <c:pt idx="5713">
                  <c:v>1.83727E-10</c:v>
                </c:pt>
                <c:pt idx="5714">
                  <c:v>1.83737E-10</c:v>
                </c:pt>
                <c:pt idx="5715">
                  <c:v>1.8375399999999999E-10</c:v>
                </c:pt>
                <c:pt idx="5716">
                  <c:v>1.8375399999999999E-10</c:v>
                </c:pt>
                <c:pt idx="5717">
                  <c:v>1.8375600000000001E-10</c:v>
                </c:pt>
                <c:pt idx="5718">
                  <c:v>1.83767E-10</c:v>
                </c:pt>
                <c:pt idx="5719">
                  <c:v>1.83767E-10</c:v>
                </c:pt>
                <c:pt idx="5720">
                  <c:v>1.83767E-10</c:v>
                </c:pt>
                <c:pt idx="5721">
                  <c:v>1.8376800000000001E-10</c:v>
                </c:pt>
                <c:pt idx="5722">
                  <c:v>1.8377499999999999E-10</c:v>
                </c:pt>
                <c:pt idx="5723">
                  <c:v>1.8378399999999999E-10</c:v>
                </c:pt>
                <c:pt idx="5724">
                  <c:v>1.83791E-10</c:v>
                </c:pt>
                <c:pt idx="5725">
                  <c:v>1.83815E-10</c:v>
                </c:pt>
                <c:pt idx="5726">
                  <c:v>1.8382500000000001E-10</c:v>
                </c:pt>
                <c:pt idx="5727">
                  <c:v>1.8383400000000001E-10</c:v>
                </c:pt>
                <c:pt idx="5728">
                  <c:v>1.8383700000000001E-10</c:v>
                </c:pt>
                <c:pt idx="5729">
                  <c:v>1.83839E-10</c:v>
                </c:pt>
                <c:pt idx="5730">
                  <c:v>1.8385200000000001E-10</c:v>
                </c:pt>
                <c:pt idx="5731">
                  <c:v>1.8386E-10</c:v>
                </c:pt>
                <c:pt idx="5732">
                  <c:v>1.8391599999999999E-10</c:v>
                </c:pt>
                <c:pt idx="5733">
                  <c:v>1.83929E-10</c:v>
                </c:pt>
                <c:pt idx="5734">
                  <c:v>1.8393E-10</c:v>
                </c:pt>
                <c:pt idx="5735">
                  <c:v>1.83936E-10</c:v>
                </c:pt>
                <c:pt idx="5736">
                  <c:v>1.8394299999999999E-10</c:v>
                </c:pt>
                <c:pt idx="5737">
                  <c:v>1.83948E-10</c:v>
                </c:pt>
                <c:pt idx="5738">
                  <c:v>1.8394900000000001E-10</c:v>
                </c:pt>
                <c:pt idx="5739">
                  <c:v>1.8395500000000001E-10</c:v>
                </c:pt>
                <c:pt idx="5740">
                  <c:v>1.8395800000000001E-10</c:v>
                </c:pt>
                <c:pt idx="5741">
                  <c:v>1.83962E-10</c:v>
                </c:pt>
                <c:pt idx="5742">
                  <c:v>1.83963E-10</c:v>
                </c:pt>
                <c:pt idx="5743">
                  <c:v>1.8398500000000001E-10</c:v>
                </c:pt>
                <c:pt idx="5744">
                  <c:v>1.8398599999999999E-10</c:v>
                </c:pt>
                <c:pt idx="5745">
                  <c:v>1.8399400000000001E-10</c:v>
                </c:pt>
                <c:pt idx="5746">
                  <c:v>1.8399400000000001E-10</c:v>
                </c:pt>
                <c:pt idx="5747">
                  <c:v>1.8399499999999999E-10</c:v>
                </c:pt>
                <c:pt idx="5748">
                  <c:v>1.8400000000000001E-10</c:v>
                </c:pt>
                <c:pt idx="5749">
                  <c:v>1.84017E-10</c:v>
                </c:pt>
                <c:pt idx="5750">
                  <c:v>1.8404200000000001E-10</c:v>
                </c:pt>
                <c:pt idx="5751">
                  <c:v>1.8404500000000001E-10</c:v>
                </c:pt>
                <c:pt idx="5752">
                  <c:v>1.84053E-10</c:v>
                </c:pt>
                <c:pt idx="5753">
                  <c:v>1.8406300000000001E-10</c:v>
                </c:pt>
                <c:pt idx="5754">
                  <c:v>1.84083E-10</c:v>
                </c:pt>
                <c:pt idx="5755">
                  <c:v>1.84083E-10</c:v>
                </c:pt>
                <c:pt idx="5756">
                  <c:v>1.8408799999999999E-10</c:v>
                </c:pt>
                <c:pt idx="5757">
                  <c:v>1.8409900000000001E-10</c:v>
                </c:pt>
                <c:pt idx="5758">
                  <c:v>1.84107E-10</c:v>
                </c:pt>
                <c:pt idx="5759">
                  <c:v>1.8410899999999999E-10</c:v>
                </c:pt>
                <c:pt idx="5760">
                  <c:v>1.8411100000000001E-10</c:v>
                </c:pt>
                <c:pt idx="5761">
                  <c:v>1.8412699999999999E-10</c:v>
                </c:pt>
                <c:pt idx="5762">
                  <c:v>1.8412999999999999E-10</c:v>
                </c:pt>
                <c:pt idx="5763">
                  <c:v>1.84146E-10</c:v>
                </c:pt>
                <c:pt idx="5764">
                  <c:v>1.8415000000000001E-10</c:v>
                </c:pt>
                <c:pt idx="5765">
                  <c:v>1.84159E-10</c:v>
                </c:pt>
                <c:pt idx="5766">
                  <c:v>1.84159E-10</c:v>
                </c:pt>
                <c:pt idx="5767">
                  <c:v>1.84167E-10</c:v>
                </c:pt>
                <c:pt idx="5768">
                  <c:v>1.84168E-10</c:v>
                </c:pt>
                <c:pt idx="5769">
                  <c:v>1.84183E-10</c:v>
                </c:pt>
                <c:pt idx="5770">
                  <c:v>1.8418400000000001E-10</c:v>
                </c:pt>
                <c:pt idx="5771">
                  <c:v>1.8419300000000001E-10</c:v>
                </c:pt>
                <c:pt idx="5772">
                  <c:v>1.8420599999999999E-10</c:v>
                </c:pt>
                <c:pt idx="5773">
                  <c:v>1.8420800000000001E-10</c:v>
                </c:pt>
                <c:pt idx="5774">
                  <c:v>1.84228E-10</c:v>
                </c:pt>
                <c:pt idx="5775">
                  <c:v>1.8424199999999999E-10</c:v>
                </c:pt>
                <c:pt idx="5776">
                  <c:v>1.84249E-10</c:v>
                </c:pt>
                <c:pt idx="5777">
                  <c:v>1.8425099999999999E-10</c:v>
                </c:pt>
                <c:pt idx="5778">
                  <c:v>1.84261E-10</c:v>
                </c:pt>
                <c:pt idx="5779">
                  <c:v>1.84261E-10</c:v>
                </c:pt>
                <c:pt idx="5780">
                  <c:v>1.8427400000000001E-10</c:v>
                </c:pt>
                <c:pt idx="5781">
                  <c:v>1.8427499999999999E-10</c:v>
                </c:pt>
                <c:pt idx="5782">
                  <c:v>1.84285E-10</c:v>
                </c:pt>
                <c:pt idx="5783">
                  <c:v>1.8428600000000001E-10</c:v>
                </c:pt>
                <c:pt idx="5784">
                  <c:v>1.8428900000000001E-10</c:v>
                </c:pt>
                <c:pt idx="5785">
                  <c:v>1.8428900000000001E-10</c:v>
                </c:pt>
                <c:pt idx="5786">
                  <c:v>1.8428900000000001E-10</c:v>
                </c:pt>
                <c:pt idx="5787">
                  <c:v>1.8429599999999999E-10</c:v>
                </c:pt>
                <c:pt idx="5788">
                  <c:v>1.84303E-10</c:v>
                </c:pt>
                <c:pt idx="5789">
                  <c:v>1.84309E-10</c:v>
                </c:pt>
                <c:pt idx="5790">
                  <c:v>1.8431000000000001E-10</c:v>
                </c:pt>
                <c:pt idx="5791">
                  <c:v>1.8431999999999999E-10</c:v>
                </c:pt>
                <c:pt idx="5792">
                  <c:v>1.8433499999999999E-10</c:v>
                </c:pt>
                <c:pt idx="5793">
                  <c:v>1.8434699999999999E-10</c:v>
                </c:pt>
                <c:pt idx="5794">
                  <c:v>1.84351E-10</c:v>
                </c:pt>
                <c:pt idx="5795">
                  <c:v>1.8435299999999999E-10</c:v>
                </c:pt>
                <c:pt idx="5796">
                  <c:v>1.8435500000000001E-10</c:v>
                </c:pt>
                <c:pt idx="5797">
                  <c:v>1.84366E-10</c:v>
                </c:pt>
                <c:pt idx="5798">
                  <c:v>1.8436700000000001E-10</c:v>
                </c:pt>
                <c:pt idx="5799">
                  <c:v>1.8437600000000001E-10</c:v>
                </c:pt>
                <c:pt idx="5800">
                  <c:v>1.84378E-10</c:v>
                </c:pt>
                <c:pt idx="5801">
                  <c:v>1.8440100000000001E-10</c:v>
                </c:pt>
                <c:pt idx="5802">
                  <c:v>1.84417E-10</c:v>
                </c:pt>
                <c:pt idx="5803">
                  <c:v>1.8441900000000001E-10</c:v>
                </c:pt>
                <c:pt idx="5804">
                  <c:v>1.8441900000000001E-10</c:v>
                </c:pt>
                <c:pt idx="5805">
                  <c:v>1.8442200000000001E-10</c:v>
                </c:pt>
                <c:pt idx="5806">
                  <c:v>1.8443199999999999E-10</c:v>
                </c:pt>
                <c:pt idx="5807">
                  <c:v>1.84433E-10</c:v>
                </c:pt>
                <c:pt idx="5808">
                  <c:v>1.84436E-10</c:v>
                </c:pt>
                <c:pt idx="5809">
                  <c:v>1.84448E-10</c:v>
                </c:pt>
                <c:pt idx="5810">
                  <c:v>1.8447600000000001E-10</c:v>
                </c:pt>
                <c:pt idx="5811">
                  <c:v>1.84502E-10</c:v>
                </c:pt>
                <c:pt idx="5812">
                  <c:v>1.8450399999999999E-10</c:v>
                </c:pt>
                <c:pt idx="5813">
                  <c:v>1.84517E-10</c:v>
                </c:pt>
                <c:pt idx="5814">
                  <c:v>1.8452199999999999E-10</c:v>
                </c:pt>
                <c:pt idx="5815">
                  <c:v>1.84523E-10</c:v>
                </c:pt>
                <c:pt idx="5816">
                  <c:v>1.84538E-10</c:v>
                </c:pt>
                <c:pt idx="5817">
                  <c:v>1.8456300000000001E-10</c:v>
                </c:pt>
                <c:pt idx="5818">
                  <c:v>1.8457299999999999E-10</c:v>
                </c:pt>
                <c:pt idx="5819">
                  <c:v>1.84574E-10</c:v>
                </c:pt>
                <c:pt idx="5820">
                  <c:v>1.8457500000000001E-10</c:v>
                </c:pt>
                <c:pt idx="5821">
                  <c:v>1.8457599999999999E-10</c:v>
                </c:pt>
                <c:pt idx="5822">
                  <c:v>1.8458E-10</c:v>
                </c:pt>
                <c:pt idx="5823">
                  <c:v>1.8458100000000001E-10</c:v>
                </c:pt>
                <c:pt idx="5824">
                  <c:v>1.8459000000000001E-10</c:v>
                </c:pt>
                <c:pt idx="5825">
                  <c:v>1.8459099999999999E-10</c:v>
                </c:pt>
                <c:pt idx="5826">
                  <c:v>1.8459699999999999E-10</c:v>
                </c:pt>
                <c:pt idx="5827">
                  <c:v>1.8459900000000001E-10</c:v>
                </c:pt>
                <c:pt idx="5828">
                  <c:v>1.8460299999999999E-10</c:v>
                </c:pt>
                <c:pt idx="5829">
                  <c:v>1.84617E-10</c:v>
                </c:pt>
                <c:pt idx="5830">
                  <c:v>1.84622E-10</c:v>
                </c:pt>
                <c:pt idx="5831">
                  <c:v>1.84647E-10</c:v>
                </c:pt>
                <c:pt idx="5832">
                  <c:v>1.8465400000000001E-10</c:v>
                </c:pt>
                <c:pt idx="5833">
                  <c:v>1.8466600000000001E-10</c:v>
                </c:pt>
                <c:pt idx="5834">
                  <c:v>1.84674E-10</c:v>
                </c:pt>
                <c:pt idx="5835">
                  <c:v>1.8469999999999999E-10</c:v>
                </c:pt>
                <c:pt idx="5836">
                  <c:v>1.84701E-10</c:v>
                </c:pt>
                <c:pt idx="5837">
                  <c:v>1.8470599999999999E-10</c:v>
                </c:pt>
                <c:pt idx="5838">
                  <c:v>1.8470599999999999E-10</c:v>
                </c:pt>
                <c:pt idx="5839">
                  <c:v>1.84713E-10</c:v>
                </c:pt>
                <c:pt idx="5840">
                  <c:v>1.8475399999999999E-10</c:v>
                </c:pt>
                <c:pt idx="5841">
                  <c:v>1.8477100000000001E-10</c:v>
                </c:pt>
                <c:pt idx="5842">
                  <c:v>1.8477499999999999E-10</c:v>
                </c:pt>
                <c:pt idx="5843">
                  <c:v>1.8478099999999999E-10</c:v>
                </c:pt>
                <c:pt idx="5844">
                  <c:v>1.84791E-10</c:v>
                </c:pt>
                <c:pt idx="5845">
                  <c:v>1.8479299999999999E-10</c:v>
                </c:pt>
                <c:pt idx="5846">
                  <c:v>1.8479899999999999E-10</c:v>
                </c:pt>
                <c:pt idx="5847">
                  <c:v>1.848E-10</c:v>
                </c:pt>
                <c:pt idx="5848">
                  <c:v>1.8483100000000001E-10</c:v>
                </c:pt>
                <c:pt idx="5849">
                  <c:v>1.84845E-10</c:v>
                </c:pt>
                <c:pt idx="5850">
                  <c:v>1.84854E-10</c:v>
                </c:pt>
                <c:pt idx="5851">
                  <c:v>1.84855E-10</c:v>
                </c:pt>
                <c:pt idx="5852">
                  <c:v>1.8486500000000001E-10</c:v>
                </c:pt>
                <c:pt idx="5853">
                  <c:v>1.8487100000000001E-10</c:v>
                </c:pt>
                <c:pt idx="5854">
                  <c:v>1.84873E-10</c:v>
                </c:pt>
                <c:pt idx="5855">
                  <c:v>1.8487799999999999E-10</c:v>
                </c:pt>
                <c:pt idx="5856">
                  <c:v>1.8489899999999999E-10</c:v>
                </c:pt>
                <c:pt idx="5857">
                  <c:v>1.8489899999999999E-10</c:v>
                </c:pt>
                <c:pt idx="5858">
                  <c:v>1.8490799999999999E-10</c:v>
                </c:pt>
                <c:pt idx="5859">
                  <c:v>1.8491399999999999E-10</c:v>
                </c:pt>
                <c:pt idx="5860">
                  <c:v>1.8492500000000001E-10</c:v>
                </c:pt>
                <c:pt idx="5861">
                  <c:v>1.8493499999999999E-10</c:v>
                </c:pt>
                <c:pt idx="5862">
                  <c:v>1.84939E-10</c:v>
                </c:pt>
                <c:pt idx="5863">
                  <c:v>1.84939E-10</c:v>
                </c:pt>
                <c:pt idx="5864">
                  <c:v>1.8494600000000001E-10</c:v>
                </c:pt>
                <c:pt idx="5865">
                  <c:v>1.8494900000000001E-10</c:v>
                </c:pt>
                <c:pt idx="5866">
                  <c:v>1.84957E-10</c:v>
                </c:pt>
                <c:pt idx="5867">
                  <c:v>1.8495800000000001E-10</c:v>
                </c:pt>
                <c:pt idx="5868">
                  <c:v>1.8497300000000001E-10</c:v>
                </c:pt>
                <c:pt idx="5869">
                  <c:v>1.8498500000000001E-10</c:v>
                </c:pt>
                <c:pt idx="5870">
                  <c:v>1.8498800000000001E-10</c:v>
                </c:pt>
                <c:pt idx="5871">
                  <c:v>1.8501599999999999E-10</c:v>
                </c:pt>
                <c:pt idx="5872">
                  <c:v>1.85017E-10</c:v>
                </c:pt>
                <c:pt idx="5873">
                  <c:v>1.8503600000000001E-10</c:v>
                </c:pt>
                <c:pt idx="5874">
                  <c:v>1.8503999999999999E-10</c:v>
                </c:pt>
                <c:pt idx="5875">
                  <c:v>1.85056E-10</c:v>
                </c:pt>
                <c:pt idx="5876">
                  <c:v>1.85078E-10</c:v>
                </c:pt>
                <c:pt idx="5877">
                  <c:v>1.8508E-10</c:v>
                </c:pt>
                <c:pt idx="5878">
                  <c:v>1.85096E-10</c:v>
                </c:pt>
                <c:pt idx="5879">
                  <c:v>1.8509700000000001E-10</c:v>
                </c:pt>
                <c:pt idx="5880">
                  <c:v>1.8510000000000001E-10</c:v>
                </c:pt>
                <c:pt idx="5881">
                  <c:v>1.85102E-10</c:v>
                </c:pt>
                <c:pt idx="5882">
                  <c:v>1.8511800000000001E-10</c:v>
                </c:pt>
                <c:pt idx="5883">
                  <c:v>1.8511800000000001E-10</c:v>
                </c:pt>
                <c:pt idx="5884">
                  <c:v>1.8513900000000001E-10</c:v>
                </c:pt>
                <c:pt idx="5885">
                  <c:v>1.8513999999999999E-10</c:v>
                </c:pt>
                <c:pt idx="5886">
                  <c:v>1.8514899999999999E-10</c:v>
                </c:pt>
                <c:pt idx="5887">
                  <c:v>1.8515799999999999E-10</c:v>
                </c:pt>
                <c:pt idx="5888">
                  <c:v>1.85159E-10</c:v>
                </c:pt>
                <c:pt idx="5889">
                  <c:v>1.85174E-10</c:v>
                </c:pt>
                <c:pt idx="5890">
                  <c:v>1.8517500000000001E-10</c:v>
                </c:pt>
                <c:pt idx="5891">
                  <c:v>1.85177E-10</c:v>
                </c:pt>
                <c:pt idx="5892">
                  <c:v>1.8517899999999999E-10</c:v>
                </c:pt>
                <c:pt idx="5893">
                  <c:v>1.8518100000000001E-10</c:v>
                </c:pt>
                <c:pt idx="5894">
                  <c:v>1.85183E-10</c:v>
                </c:pt>
                <c:pt idx="5895">
                  <c:v>1.8519099999999999E-10</c:v>
                </c:pt>
                <c:pt idx="5896">
                  <c:v>1.85201E-10</c:v>
                </c:pt>
                <c:pt idx="5897">
                  <c:v>1.85201E-10</c:v>
                </c:pt>
                <c:pt idx="5898">
                  <c:v>1.8520299999999999E-10</c:v>
                </c:pt>
                <c:pt idx="5899">
                  <c:v>1.85207E-10</c:v>
                </c:pt>
                <c:pt idx="5900">
                  <c:v>1.8521400000000001E-10</c:v>
                </c:pt>
                <c:pt idx="5901">
                  <c:v>1.8523599999999999E-10</c:v>
                </c:pt>
                <c:pt idx="5902">
                  <c:v>1.8524400000000001E-10</c:v>
                </c:pt>
                <c:pt idx="5903">
                  <c:v>1.8526299999999999E-10</c:v>
                </c:pt>
                <c:pt idx="5904">
                  <c:v>1.85273E-10</c:v>
                </c:pt>
                <c:pt idx="5905">
                  <c:v>1.8527700000000001E-10</c:v>
                </c:pt>
                <c:pt idx="5906">
                  <c:v>1.8528099999999999E-10</c:v>
                </c:pt>
                <c:pt idx="5907">
                  <c:v>1.8528399999999999E-10</c:v>
                </c:pt>
                <c:pt idx="5908">
                  <c:v>1.85285E-10</c:v>
                </c:pt>
                <c:pt idx="5909">
                  <c:v>1.85294E-10</c:v>
                </c:pt>
                <c:pt idx="5910">
                  <c:v>1.85298E-10</c:v>
                </c:pt>
                <c:pt idx="5911">
                  <c:v>1.8530799999999999E-10</c:v>
                </c:pt>
                <c:pt idx="5912">
                  <c:v>1.8531E-10</c:v>
                </c:pt>
                <c:pt idx="5913">
                  <c:v>1.85318E-10</c:v>
                </c:pt>
                <c:pt idx="5914">
                  <c:v>1.8532999999999999E-10</c:v>
                </c:pt>
                <c:pt idx="5915">
                  <c:v>1.8534E-10</c:v>
                </c:pt>
                <c:pt idx="5916">
                  <c:v>1.8534100000000001E-10</c:v>
                </c:pt>
                <c:pt idx="5917">
                  <c:v>1.8535000000000001E-10</c:v>
                </c:pt>
                <c:pt idx="5918">
                  <c:v>1.8535699999999999E-10</c:v>
                </c:pt>
                <c:pt idx="5919">
                  <c:v>1.85358E-10</c:v>
                </c:pt>
                <c:pt idx="5920">
                  <c:v>1.85364E-10</c:v>
                </c:pt>
                <c:pt idx="5921">
                  <c:v>1.85364E-10</c:v>
                </c:pt>
                <c:pt idx="5922">
                  <c:v>1.8537E-10</c:v>
                </c:pt>
                <c:pt idx="5923">
                  <c:v>1.8538900000000001E-10</c:v>
                </c:pt>
                <c:pt idx="5924">
                  <c:v>1.8540199999999999E-10</c:v>
                </c:pt>
                <c:pt idx="5925">
                  <c:v>1.8540499999999999E-10</c:v>
                </c:pt>
                <c:pt idx="5926">
                  <c:v>1.8541699999999999E-10</c:v>
                </c:pt>
                <c:pt idx="5927">
                  <c:v>1.8542500000000001E-10</c:v>
                </c:pt>
                <c:pt idx="5928">
                  <c:v>1.8545200000000001E-10</c:v>
                </c:pt>
                <c:pt idx="5929">
                  <c:v>1.8546E-10</c:v>
                </c:pt>
                <c:pt idx="5930">
                  <c:v>1.85463E-10</c:v>
                </c:pt>
                <c:pt idx="5931">
                  <c:v>1.8547099999999999E-10</c:v>
                </c:pt>
                <c:pt idx="5932">
                  <c:v>1.85493E-10</c:v>
                </c:pt>
                <c:pt idx="5933">
                  <c:v>1.8549400000000001E-10</c:v>
                </c:pt>
                <c:pt idx="5934">
                  <c:v>1.8550300000000001E-10</c:v>
                </c:pt>
                <c:pt idx="5935">
                  <c:v>1.85536E-10</c:v>
                </c:pt>
                <c:pt idx="5936">
                  <c:v>1.8553700000000001E-10</c:v>
                </c:pt>
                <c:pt idx="5937">
                  <c:v>1.8554600000000001E-10</c:v>
                </c:pt>
                <c:pt idx="5938">
                  <c:v>1.85548E-10</c:v>
                </c:pt>
                <c:pt idx="5939">
                  <c:v>1.85563E-10</c:v>
                </c:pt>
                <c:pt idx="5940">
                  <c:v>1.8557300000000001E-10</c:v>
                </c:pt>
                <c:pt idx="5941">
                  <c:v>1.85584E-10</c:v>
                </c:pt>
                <c:pt idx="5942">
                  <c:v>1.8559400000000001E-10</c:v>
                </c:pt>
                <c:pt idx="5943">
                  <c:v>1.8561200000000001E-10</c:v>
                </c:pt>
                <c:pt idx="5944">
                  <c:v>1.85629E-10</c:v>
                </c:pt>
                <c:pt idx="5945">
                  <c:v>1.8563300000000001E-10</c:v>
                </c:pt>
                <c:pt idx="5946">
                  <c:v>1.8563399999999999E-10</c:v>
                </c:pt>
                <c:pt idx="5947">
                  <c:v>1.85647E-10</c:v>
                </c:pt>
                <c:pt idx="5948">
                  <c:v>1.8565400000000001E-10</c:v>
                </c:pt>
                <c:pt idx="5949">
                  <c:v>1.8566099999999999E-10</c:v>
                </c:pt>
                <c:pt idx="5950">
                  <c:v>1.8566399999999999E-10</c:v>
                </c:pt>
                <c:pt idx="5951">
                  <c:v>1.85665E-10</c:v>
                </c:pt>
                <c:pt idx="5952">
                  <c:v>1.85665E-10</c:v>
                </c:pt>
                <c:pt idx="5953">
                  <c:v>1.8566699999999999E-10</c:v>
                </c:pt>
                <c:pt idx="5954">
                  <c:v>1.85671E-10</c:v>
                </c:pt>
                <c:pt idx="5955">
                  <c:v>1.8567800000000001E-10</c:v>
                </c:pt>
                <c:pt idx="5956">
                  <c:v>1.85683E-10</c:v>
                </c:pt>
                <c:pt idx="5957">
                  <c:v>1.85707E-10</c:v>
                </c:pt>
                <c:pt idx="5958">
                  <c:v>1.85725E-10</c:v>
                </c:pt>
                <c:pt idx="5959">
                  <c:v>1.8572699999999999E-10</c:v>
                </c:pt>
                <c:pt idx="5960">
                  <c:v>1.85728E-10</c:v>
                </c:pt>
                <c:pt idx="5961">
                  <c:v>1.8572900000000001E-10</c:v>
                </c:pt>
                <c:pt idx="5962">
                  <c:v>1.85749E-10</c:v>
                </c:pt>
                <c:pt idx="5963">
                  <c:v>1.8576300000000001E-10</c:v>
                </c:pt>
                <c:pt idx="5964">
                  <c:v>1.85765E-10</c:v>
                </c:pt>
                <c:pt idx="5965">
                  <c:v>1.8576600000000001E-10</c:v>
                </c:pt>
                <c:pt idx="5966">
                  <c:v>1.85777E-10</c:v>
                </c:pt>
                <c:pt idx="5967">
                  <c:v>1.8577800000000001E-10</c:v>
                </c:pt>
                <c:pt idx="5968">
                  <c:v>1.85779E-10</c:v>
                </c:pt>
                <c:pt idx="5969">
                  <c:v>1.85783E-10</c:v>
                </c:pt>
                <c:pt idx="5970">
                  <c:v>1.8580599999999999E-10</c:v>
                </c:pt>
                <c:pt idx="5971">
                  <c:v>1.85807E-10</c:v>
                </c:pt>
                <c:pt idx="5972">
                  <c:v>1.8581E-10</c:v>
                </c:pt>
                <c:pt idx="5973">
                  <c:v>1.8581100000000001E-10</c:v>
                </c:pt>
                <c:pt idx="5974">
                  <c:v>1.8583800000000001E-10</c:v>
                </c:pt>
                <c:pt idx="5975">
                  <c:v>1.85849E-10</c:v>
                </c:pt>
                <c:pt idx="5976">
                  <c:v>1.8586800000000001E-10</c:v>
                </c:pt>
                <c:pt idx="5977">
                  <c:v>1.8587199999999999E-10</c:v>
                </c:pt>
                <c:pt idx="5978">
                  <c:v>1.8587400000000001E-10</c:v>
                </c:pt>
                <c:pt idx="5979">
                  <c:v>1.8587799999999999E-10</c:v>
                </c:pt>
                <c:pt idx="5980">
                  <c:v>1.8588300000000001E-10</c:v>
                </c:pt>
                <c:pt idx="5981">
                  <c:v>1.8588600000000001E-10</c:v>
                </c:pt>
                <c:pt idx="5982">
                  <c:v>1.8590499999999999E-10</c:v>
                </c:pt>
                <c:pt idx="5983">
                  <c:v>1.8591999999999999E-10</c:v>
                </c:pt>
                <c:pt idx="5984">
                  <c:v>1.8592500000000001E-10</c:v>
                </c:pt>
                <c:pt idx="5985">
                  <c:v>1.8593100000000001E-10</c:v>
                </c:pt>
                <c:pt idx="5986">
                  <c:v>1.8594000000000001E-10</c:v>
                </c:pt>
                <c:pt idx="5987">
                  <c:v>1.8594399999999999E-10</c:v>
                </c:pt>
                <c:pt idx="5988">
                  <c:v>1.8594399999999999E-10</c:v>
                </c:pt>
                <c:pt idx="5989">
                  <c:v>1.8594699999999999E-10</c:v>
                </c:pt>
                <c:pt idx="5990">
                  <c:v>1.85948E-10</c:v>
                </c:pt>
                <c:pt idx="5991">
                  <c:v>1.8596799999999999E-10</c:v>
                </c:pt>
                <c:pt idx="5992">
                  <c:v>1.85978E-10</c:v>
                </c:pt>
                <c:pt idx="5993">
                  <c:v>1.85981E-10</c:v>
                </c:pt>
                <c:pt idx="5994">
                  <c:v>1.85984E-10</c:v>
                </c:pt>
                <c:pt idx="5995">
                  <c:v>1.86E-10</c:v>
                </c:pt>
                <c:pt idx="5996">
                  <c:v>1.8601699999999999E-10</c:v>
                </c:pt>
                <c:pt idx="5997">
                  <c:v>1.86018E-10</c:v>
                </c:pt>
                <c:pt idx="5998">
                  <c:v>1.86024E-10</c:v>
                </c:pt>
                <c:pt idx="5999">
                  <c:v>1.86027E-10</c:v>
                </c:pt>
                <c:pt idx="6000">
                  <c:v>1.86042E-10</c:v>
                </c:pt>
                <c:pt idx="6001">
                  <c:v>1.86042E-10</c:v>
                </c:pt>
                <c:pt idx="6002">
                  <c:v>1.86072E-10</c:v>
                </c:pt>
                <c:pt idx="6003">
                  <c:v>1.86081E-10</c:v>
                </c:pt>
                <c:pt idx="6004">
                  <c:v>1.8608899999999999E-10</c:v>
                </c:pt>
                <c:pt idx="6005">
                  <c:v>1.8608899999999999E-10</c:v>
                </c:pt>
                <c:pt idx="6006">
                  <c:v>1.8609400000000001E-10</c:v>
                </c:pt>
                <c:pt idx="6007">
                  <c:v>1.8609499999999999E-10</c:v>
                </c:pt>
                <c:pt idx="6008">
                  <c:v>1.8611800000000001E-10</c:v>
                </c:pt>
                <c:pt idx="6009">
                  <c:v>1.8613999999999999E-10</c:v>
                </c:pt>
                <c:pt idx="6010">
                  <c:v>1.86141E-10</c:v>
                </c:pt>
                <c:pt idx="6011">
                  <c:v>1.86144E-10</c:v>
                </c:pt>
                <c:pt idx="6012">
                  <c:v>1.86171E-10</c:v>
                </c:pt>
                <c:pt idx="6013">
                  <c:v>1.8617599999999999E-10</c:v>
                </c:pt>
                <c:pt idx="6014">
                  <c:v>1.86189E-10</c:v>
                </c:pt>
                <c:pt idx="6015">
                  <c:v>1.8619000000000001E-10</c:v>
                </c:pt>
                <c:pt idx="6016">
                  <c:v>1.8619600000000001E-10</c:v>
                </c:pt>
                <c:pt idx="6017">
                  <c:v>1.8619699999999999E-10</c:v>
                </c:pt>
                <c:pt idx="6018">
                  <c:v>1.86213E-10</c:v>
                </c:pt>
                <c:pt idx="6019">
                  <c:v>1.86214E-10</c:v>
                </c:pt>
                <c:pt idx="6020">
                  <c:v>1.8622100000000001E-10</c:v>
                </c:pt>
                <c:pt idx="6021">
                  <c:v>1.86223E-10</c:v>
                </c:pt>
                <c:pt idx="6022">
                  <c:v>1.86223E-10</c:v>
                </c:pt>
                <c:pt idx="6023">
                  <c:v>1.8622700000000001E-10</c:v>
                </c:pt>
                <c:pt idx="6024">
                  <c:v>1.8623300000000001E-10</c:v>
                </c:pt>
                <c:pt idx="6025">
                  <c:v>1.8625199999999999E-10</c:v>
                </c:pt>
                <c:pt idx="6026">
                  <c:v>1.8625700000000001E-10</c:v>
                </c:pt>
                <c:pt idx="6027">
                  <c:v>1.8626900000000001E-10</c:v>
                </c:pt>
                <c:pt idx="6028">
                  <c:v>1.8627800000000001E-10</c:v>
                </c:pt>
                <c:pt idx="6029">
                  <c:v>1.8628700000000001E-10</c:v>
                </c:pt>
                <c:pt idx="6030">
                  <c:v>1.8629399999999999E-10</c:v>
                </c:pt>
                <c:pt idx="6031">
                  <c:v>1.8631799999999999E-10</c:v>
                </c:pt>
                <c:pt idx="6032">
                  <c:v>1.8632300000000001E-10</c:v>
                </c:pt>
                <c:pt idx="6033">
                  <c:v>1.86328E-10</c:v>
                </c:pt>
                <c:pt idx="6034">
                  <c:v>1.8633800000000001E-10</c:v>
                </c:pt>
                <c:pt idx="6035">
                  <c:v>1.86352E-10</c:v>
                </c:pt>
                <c:pt idx="6036">
                  <c:v>1.86361E-10</c:v>
                </c:pt>
                <c:pt idx="6037">
                  <c:v>1.86373E-10</c:v>
                </c:pt>
                <c:pt idx="6038">
                  <c:v>1.8639500000000001E-10</c:v>
                </c:pt>
                <c:pt idx="6039">
                  <c:v>1.8639599999999999E-10</c:v>
                </c:pt>
                <c:pt idx="6040">
                  <c:v>1.86409E-10</c:v>
                </c:pt>
                <c:pt idx="6041">
                  <c:v>1.8641000000000001E-10</c:v>
                </c:pt>
                <c:pt idx="6042">
                  <c:v>1.8641300000000001E-10</c:v>
                </c:pt>
                <c:pt idx="6043">
                  <c:v>1.8641600000000001E-10</c:v>
                </c:pt>
                <c:pt idx="6044">
                  <c:v>1.86418E-10</c:v>
                </c:pt>
                <c:pt idx="6045">
                  <c:v>1.86427E-10</c:v>
                </c:pt>
                <c:pt idx="6046">
                  <c:v>1.86433E-10</c:v>
                </c:pt>
                <c:pt idx="6047">
                  <c:v>1.8644099999999999E-10</c:v>
                </c:pt>
                <c:pt idx="6048">
                  <c:v>1.8644099999999999E-10</c:v>
                </c:pt>
                <c:pt idx="6049">
                  <c:v>1.86457E-10</c:v>
                </c:pt>
                <c:pt idx="6050">
                  <c:v>1.86464E-10</c:v>
                </c:pt>
                <c:pt idx="6051">
                  <c:v>1.86467E-10</c:v>
                </c:pt>
                <c:pt idx="6052">
                  <c:v>1.8647799999999999E-10</c:v>
                </c:pt>
                <c:pt idx="6053">
                  <c:v>1.86479E-10</c:v>
                </c:pt>
                <c:pt idx="6054">
                  <c:v>1.8648000000000001E-10</c:v>
                </c:pt>
                <c:pt idx="6055">
                  <c:v>1.8648000000000001E-10</c:v>
                </c:pt>
                <c:pt idx="6056">
                  <c:v>1.8649200000000001E-10</c:v>
                </c:pt>
                <c:pt idx="6057">
                  <c:v>1.86497E-10</c:v>
                </c:pt>
                <c:pt idx="6058">
                  <c:v>1.8650100000000001E-10</c:v>
                </c:pt>
                <c:pt idx="6059">
                  <c:v>1.8651000000000001E-10</c:v>
                </c:pt>
                <c:pt idx="6060">
                  <c:v>1.86515E-10</c:v>
                </c:pt>
                <c:pt idx="6061">
                  <c:v>1.86518E-10</c:v>
                </c:pt>
                <c:pt idx="6062">
                  <c:v>1.86524E-10</c:v>
                </c:pt>
                <c:pt idx="6063">
                  <c:v>1.8652599999999999E-10</c:v>
                </c:pt>
                <c:pt idx="6064">
                  <c:v>1.86527E-10</c:v>
                </c:pt>
                <c:pt idx="6065">
                  <c:v>1.8653100000000001E-10</c:v>
                </c:pt>
                <c:pt idx="6066">
                  <c:v>1.8654399999999999E-10</c:v>
                </c:pt>
                <c:pt idx="6067">
                  <c:v>1.86545E-10</c:v>
                </c:pt>
                <c:pt idx="6068">
                  <c:v>1.8654699999999999E-10</c:v>
                </c:pt>
                <c:pt idx="6069">
                  <c:v>1.8655299999999999E-10</c:v>
                </c:pt>
                <c:pt idx="6070">
                  <c:v>1.86554E-10</c:v>
                </c:pt>
                <c:pt idx="6071">
                  <c:v>1.86587E-10</c:v>
                </c:pt>
                <c:pt idx="6072">
                  <c:v>1.8658800000000001E-10</c:v>
                </c:pt>
                <c:pt idx="6073">
                  <c:v>1.8659799999999999E-10</c:v>
                </c:pt>
                <c:pt idx="6074">
                  <c:v>1.86608E-10</c:v>
                </c:pt>
                <c:pt idx="6075">
                  <c:v>1.8661800000000001E-10</c:v>
                </c:pt>
                <c:pt idx="6076">
                  <c:v>1.8662E-10</c:v>
                </c:pt>
                <c:pt idx="6077">
                  <c:v>1.8663300000000001E-10</c:v>
                </c:pt>
                <c:pt idx="6078">
                  <c:v>1.86635E-10</c:v>
                </c:pt>
                <c:pt idx="6079">
                  <c:v>1.8664299999999999E-10</c:v>
                </c:pt>
                <c:pt idx="6080">
                  <c:v>1.86657E-10</c:v>
                </c:pt>
                <c:pt idx="6081">
                  <c:v>1.86662E-10</c:v>
                </c:pt>
                <c:pt idx="6082">
                  <c:v>1.86687E-10</c:v>
                </c:pt>
                <c:pt idx="6083">
                  <c:v>1.86693E-10</c:v>
                </c:pt>
                <c:pt idx="6084">
                  <c:v>1.8669499999999999E-10</c:v>
                </c:pt>
                <c:pt idx="6085">
                  <c:v>1.8669799999999999E-10</c:v>
                </c:pt>
                <c:pt idx="6086">
                  <c:v>1.8671200000000001E-10</c:v>
                </c:pt>
                <c:pt idx="6087">
                  <c:v>1.86729E-10</c:v>
                </c:pt>
                <c:pt idx="6088">
                  <c:v>1.8673999999999999E-10</c:v>
                </c:pt>
                <c:pt idx="6089">
                  <c:v>1.8675799999999999E-10</c:v>
                </c:pt>
                <c:pt idx="6090">
                  <c:v>1.8676000000000001E-10</c:v>
                </c:pt>
                <c:pt idx="6091">
                  <c:v>1.8677899999999999E-10</c:v>
                </c:pt>
                <c:pt idx="6092">
                  <c:v>1.8679099999999999E-10</c:v>
                </c:pt>
                <c:pt idx="6093">
                  <c:v>1.8680200000000001E-10</c:v>
                </c:pt>
                <c:pt idx="6094">
                  <c:v>1.86807E-10</c:v>
                </c:pt>
                <c:pt idx="6095">
                  <c:v>1.86819E-10</c:v>
                </c:pt>
                <c:pt idx="6096">
                  <c:v>1.8682099999999999E-10</c:v>
                </c:pt>
                <c:pt idx="6097">
                  <c:v>1.8682399999999999E-10</c:v>
                </c:pt>
                <c:pt idx="6098">
                  <c:v>1.86831E-10</c:v>
                </c:pt>
                <c:pt idx="6099">
                  <c:v>1.86837E-10</c:v>
                </c:pt>
                <c:pt idx="6100">
                  <c:v>1.8684100000000001E-10</c:v>
                </c:pt>
                <c:pt idx="6101">
                  <c:v>1.8686899999999999E-10</c:v>
                </c:pt>
                <c:pt idx="6102">
                  <c:v>1.8687E-10</c:v>
                </c:pt>
                <c:pt idx="6103">
                  <c:v>1.8687400000000001E-10</c:v>
                </c:pt>
                <c:pt idx="6104">
                  <c:v>1.86879E-10</c:v>
                </c:pt>
                <c:pt idx="6105">
                  <c:v>1.8688699999999999E-10</c:v>
                </c:pt>
                <c:pt idx="6106">
                  <c:v>1.86892E-10</c:v>
                </c:pt>
                <c:pt idx="6107">
                  <c:v>1.86892E-10</c:v>
                </c:pt>
                <c:pt idx="6108">
                  <c:v>1.8692399999999999E-10</c:v>
                </c:pt>
                <c:pt idx="6109">
                  <c:v>1.8694E-10</c:v>
                </c:pt>
                <c:pt idx="6110">
                  <c:v>1.86949E-10</c:v>
                </c:pt>
                <c:pt idx="6111">
                  <c:v>1.8696800000000001E-10</c:v>
                </c:pt>
                <c:pt idx="6112">
                  <c:v>1.8697E-10</c:v>
                </c:pt>
                <c:pt idx="6113">
                  <c:v>1.8697499999999999E-10</c:v>
                </c:pt>
                <c:pt idx="6114">
                  <c:v>1.8698699999999999E-10</c:v>
                </c:pt>
                <c:pt idx="6115">
                  <c:v>1.86988E-10</c:v>
                </c:pt>
                <c:pt idx="6116">
                  <c:v>1.8698900000000001E-10</c:v>
                </c:pt>
                <c:pt idx="6117">
                  <c:v>1.8700100000000001E-10</c:v>
                </c:pt>
                <c:pt idx="6118">
                  <c:v>1.8701000000000001E-10</c:v>
                </c:pt>
                <c:pt idx="6119">
                  <c:v>1.8703100000000001E-10</c:v>
                </c:pt>
                <c:pt idx="6120">
                  <c:v>1.8703700000000001E-10</c:v>
                </c:pt>
                <c:pt idx="6121">
                  <c:v>1.8704300000000001E-10</c:v>
                </c:pt>
                <c:pt idx="6122">
                  <c:v>1.87051E-10</c:v>
                </c:pt>
                <c:pt idx="6123">
                  <c:v>1.8706199999999999E-10</c:v>
                </c:pt>
                <c:pt idx="6124">
                  <c:v>1.87078E-10</c:v>
                </c:pt>
                <c:pt idx="6125">
                  <c:v>1.87078E-10</c:v>
                </c:pt>
                <c:pt idx="6126">
                  <c:v>1.8708200000000001E-10</c:v>
                </c:pt>
                <c:pt idx="6127">
                  <c:v>1.8710300000000001E-10</c:v>
                </c:pt>
                <c:pt idx="6128">
                  <c:v>1.87111E-10</c:v>
                </c:pt>
                <c:pt idx="6129">
                  <c:v>1.87111E-10</c:v>
                </c:pt>
                <c:pt idx="6130">
                  <c:v>1.87112E-10</c:v>
                </c:pt>
                <c:pt idx="6131">
                  <c:v>1.87118E-10</c:v>
                </c:pt>
                <c:pt idx="6132">
                  <c:v>1.8711899999999999E-10</c:v>
                </c:pt>
                <c:pt idx="6133">
                  <c:v>1.8712E-10</c:v>
                </c:pt>
                <c:pt idx="6134">
                  <c:v>1.8712199999999999E-10</c:v>
                </c:pt>
                <c:pt idx="6135">
                  <c:v>1.8712499999999999E-10</c:v>
                </c:pt>
                <c:pt idx="6136">
                  <c:v>1.87136E-10</c:v>
                </c:pt>
                <c:pt idx="6137">
                  <c:v>1.8714999999999999E-10</c:v>
                </c:pt>
                <c:pt idx="6138">
                  <c:v>1.87166E-10</c:v>
                </c:pt>
                <c:pt idx="6139">
                  <c:v>1.87172E-10</c:v>
                </c:pt>
                <c:pt idx="6140">
                  <c:v>1.8719E-10</c:v>
                </c:pt>
                <c:pt idx="6141">
                  <c:v>1.8719E-10</c:v>
                </c:pt>
                <c:pt idx="6142">
                  <c:v>1.87193E-10</c:v>
                </c:pt>
                <c:pt idx="6143">
                  <c:v>1.8719499999999999E-10</c:v>
                </c:pt>
                <c:pt idx="6144">
                  <c:v>1.8720699999999999E-10</c:v>
                </c:pt>
                <c:pt idx="6145">
                  <c:v>1.8721299999999999E-10</c:v>
                </c:pt>
                <c:pt idx="6146">
                  <c:v>1.8721800000000001E-10</c:v>
                </c:pt>
                <c:pt idx="6147">
                  <c:v>1.8722100000000001E-10</c:v>
                </c:pt>
                <c:pt idx="6148">
                  <c:v>1.87223E-10</c:v>
                </c:pt>
                <c:pt idx="6149">
                  <c:v>1.87262E-10</c:v>
                </c:pt>
                <c:pt idx="6150">
                  <c:v>1.87274E-10</c:v>
                </c:pt>
                <c:pt idx="6151">
                  <c:v>1.8728E-10</c:v>
                </c:pt>
                <c:pt idx="6152">
                  <c:v>1.8728E-10</c:v>
                </c:pt>
                <c:pt idx="6153">
                  <c:v>1.87283E-10</c:v>
                </c:pt>
                <c:pt idx="6154">
                  <c:v>1.87301E-10</c:v>
                </c:pt>
                <c:pt idx="6155">
                  <c:v>1.87304E-10</c:v>
                </c:pt>
                <c:pt idx="6156">
                  <c:v>1.8730500000000001E-10</c:v>
                </c:pt>
                <c:pt idx="6157">
                  <c:v>1.87313E-10</c:v>
                </c:pt>
                <c:pt idx="6158">
                  <c:v>1.87325E-10</c:v>
                </c:pt>
                <c:pt idx="6159">
                  <c:v>1.8734E-10</c:v>
                </c:pt>
                <c:pt idx="6160">
                  <c:v>1.8734199999999999E-10</c:v>
                </c:pt>
                <c:pt idx="6161">
                  <c:v>1.8734199999999999E-10</c:v>
                </c:pt>
                <c:pt idx="6162">
                  <c:v>1.8734499999999999E-10</c:v>
                </c:pt>
                <c:pt idx="6163">
                  <c:v>1.8736600000000001E-10</c:v>
                </c:pt>
                <c:pt idx="6164">
                  <c:v>1.8738E-10</c:v>
                </c:pt>
                <c:pt idx="6165">
                  <c:v>1.87389E-10</c:v>
                </c:pt>
                <c:pt idx="6166">
                  <c:v>1.8740500000000001E-10</c:v>
                </c:pt>
                <c:pt idx="6167">
                  <c:v>1.8740899999999999E-10</c:v>
                </c:pt>
                <c:pt idx="6168">
                  <c:v>1.8741400000000001E-10</c:v>
                </c:pt>
                <c:pt idx="6169">
                  <c:v>1.87416E-10</c:v>
                </c:pt>
                <c:pt idx="6170">
                  <c:v>1.8741700000000001E-10</c:v>
                </c:pt>
                <c:pt idx="6171">
                  <c:v>1.8743800000000001E-10</c:v>
                </c:pt>
                <c:pt idx="6172">
                  <c:v>1.8744199999999999E-10</c:v>
                </c:pt>
                <c:pt idx="6173">
                  <c:v>1.8745099999999999E-10</c:v>
                </c:pt>
                <c:pt idx="6174">
                  <c:v>1.8745699999999999E-10</c:v>
                </c:pt>
                <c:pt idx="6175">
                  <c:v>1.87458E-10</c:v>
                </c:pt>
                <c:pt idx="6176">
                  <c:v>1.8748900000000001E-10</c:v>
                </c:pt>
                <c:pt idx="6177">
                  <c:v>1.8749500000000001E-10</c:v>
                </c:pt>
                <c:pt idx="6178">
                  <c:v>1.87503E-10</c:v>
                </c:pt>
                <c:pt idx="6179">
                  <c:v>1.87521E-10</c:v>
                </c:pt>
                <c:pt idx="6180">
                  <c:v>1.87524E-10</c:v>
                </c:pt>
                <c:pt idx="6181">
                  <c:v>1.8752599999999999E-10</c:v>
                </c:pt>
                <c:pt idx="6182">
                  <c:v>1.8754300000000001E-10</c:v>
                </c:pt>
                <c:pt idx="6183">
                  <c:v>1.8755800000000001E-10</c:v>
                </c:pt>
                <c:pt idx="6184">
                  <c:v>1.87578E-10</c:v>
                </c:pt>
                <c:pt idx="6185">
                  <c:v>1.87582E-10</c:v>
                </c:pt>
                <c:pt idx="6186">
                  <c:v>1.8758600000000001E-10</c:v>
                </c:pt>
                <c:pt idx="6187">
                  <c:v>1.8759899999999999E-10</c:v>
                </c:pt>
                <c:pt idx="6188">
                  <c:v>1.8760100000000001E-10</c:v>
                </c:pt>
                <c:pt idx="6189">
                  <c:v>1.87612E-10</c:v>
                </c:pt>
                <c:pt idx="6190">
                  <c:v>1.8761699999999999E-10</c:v>
                </c:pt>
                <c:pt idx="6191">
                  <c:v>1.87621E-10</c:v>
                </c:pt>
                <c:pt idx="6192">
                  <c:v>1.8762299999999999E-10</c:v>
                </c:pt>
                <c:pt idx="6193">
                  <c:v>1.87624E-10</c:v>
                </c:pt>
                <c:pt idx="6194">
                  <c:v>1.8763199999999999E-10</c:v>
                </c:pt>
                <c:pt idx="6195">
                  <c:v>1.8764999999999999E-10</c:v>
                </c:pt>
                <c:pt idx="6196">
                  <c:v>1.8766100000000001E-10</c:v>
                </c:pt>
                <c:pt idx="6197">
                  <c:v>1.8766400000000001E-10</c:v>
                </c:pt>
                <c:pt idx="6198">
                  <c:v>1.87675E-10</c:v>
                </c:pt>
                <c:pt idx="6199">
                  <c:v>1.8767600000000001E-10</c:v>
                </c:pt>
                <c:pt idx="6200">
                  <c:v>1.8768200000000001E-10</c:v>
                </c:pt>
                <c:pt idx="6201">
                  <c:v>1.87687E-10</c:v>
                </c:pt>
                <c:pt idx="6202">
                  <c:v>1.8769E-10</c:v>
                </c:pt>
                <c:pt idx="6203">
                  <c:v>1.87693E-10</c:v>
                </c:pt>
                <c:pt idx="6204">
                  <c:v>1.8769400000000001E-10</c:v>
                </c:pt>
                <c:pt idx="6205">
                  <c:v>1.8769499999999999E-10</c:v>
                </c:pt>
                <c:pt idx="6206">
                  <c:v>1.87702E-10</c:v>
                </c:pt>
                <c:pt idx="6207">
                  <c:v>1.8770300000000001E-10</c:v>
                </c:pt>
                <c:pt idx="6208">
                  <c:v>1.8770399999999999E-10</c:v>
                </c:pt>
                <c:pt idx="6209">
                  <c:v>1.87708E-10</c:v>
                </c:pt>
                <c:pt idx="6210">
                  <c:v>1.8771500000000001E-10</c:v>
                </c:pt>
                <c:pt idx="6211">
                  <c:v>1.8771599999999999E-10</c:v>
                </c:pt>
                <c:pt idx="6212">
                  <c:v>1.8771800000000001E-10</c:v>
                </c:pt>
                <c:pt idx="6213">
                  <c:v>1.8773099999999999E-10</c:v>
                </c:pt>
                <c:pt idx="6214">
                  <c:v>1.8775400000000001E-10</c:v>
                </c:pt>
                <c:pt idx="6215">
                  <c:v>1.87759E-10</c:v>
                </c:pt>
                <c:pt idx="6216">
                  <c:v>1.8778199999999999E-10</c:v>
                </c:pt>
                <c:pt idx="6217">
                  <c:v>1.8778400000000001E-10</c:v>
                </c:pt>
                <c:pt idx="6218">
                  <c:v>1.87793E-10</c:v>
                </c:pt>
                <c:pt idx="6219">
                  <c:v>1.87823E-10</c:v>
                </c:pt>
                <c:pt idx="6220">
                  <c:v>1.87825E-10</c:v>
                </c:pt>
                <c:pt idx="6221">
                  <c:v>1.8783099999999999E-10</c:v>
                </c:pt>
                <c:pt idx="6222">
                  <c:v>1.8783600000000001E-10</c:v>
                </c:pt>
                <c:pt idx="6223">
                  <c:v>1.8783999999999999E-10</c:v>
                </c:pt>
                <c:pt idx="6224">
                  <c:v>1.87859E-10</c:v>
                </c:pt>
                <c:pt idx="6225">
                  <c:v>1.8786399999999999E-10</c:v>
                </c:pt>
                <c:pt idx="6226">
                  <c:v>1.8786399999999999E-10</c:v>
                </c:pt>
                <c:pt idx="6227">
                  <c:v>1.8786900000000001E-10</c:v>
                </c:pt>
                <c:pt idx="6228">
                  <c:v>1.8787299999999999E-10</c:v>
                </c:pt>
                <c:pt idx="6229">
                  <c:v>1.87874E-10</c:v>
                </c:pt>
                <c:pt idx="6230">
                  <c:v>1.8787599999999999E-10</c:v>
                </c:pt>
                <c:pt idx="6231">
                  <c:v>1.8787899999999999E-10</c:v>
                </c:pt>
                <c:pt idx="6232">
                  <c:v>1.8790200000000001E-10</c:v>
                </c:pt>
                <c:pt idx="6233">
                  <c:v>1.8790599999999999E-10</c:v>
                </c:pt>
                <c:pt idx="6234">
                  <c:v>1.87907E-10</c:v>
                </c:pt>
                <c:pt idx="6235">
                  <c:v>1.8791100000000001E-10</c:v>
                </c:pt>
                <c:pt idx="6236">
                  <c:v>1.8792099999999999E-10</c:v>
                </c:pt>
                <c:pt idx="6237">
                  <c:v>1.8792900000000001E-10</c:v>
                </c:pt>
                <c:pt idx="6238">
                  <c:v>1.8793200000000001E-10</c:v>
                </c:pt>
                <c:pt idx="6239">
                  <c:v>1.8793200000000001E-10</c:v>
                </c:pt>
                <c:pt idx="6240">
                  <c:v>1.8794799999999999E-10</c:v>
                </c:pt>
                <c:pt idx="6241">
                  <c:v>1.8794799999999999E-10</c:v>
                </c:pt>
                <c:pt idx="6242">
                  <c:v>1.8795900000000001E-10</c:v>
                </c:pt>
                <c:pt idx="6243">
                  <c:v>1.8798099999999999E-10</c:v>
                </c:pt>
                <c:pt idx="6244">
                  <c:v>1.8800199999999999E-10</c:v>
                </c:pt>
                <c:pt idx="6245">
                  <c:v>1.88025E-10</c:v>
                </c:pt>
                <c:pt idx="6246">
                  <c:v>1.88042E-10</c:v>
                </c:pt>
                <c:pt idx="6247">
                  <c:v>1.8804700000000001E-10</c:v>
                </c:pt>
                <c:pt idx="6248">
                  <c:v>1.88055E-10</c:v>
                </c:pt>
                <c:pt idx="6249">
                  <c:v>1.88064E-10</c:v>
                </c:pt>
                <c:pt idx="6250">
                  <c:v>1.8806500000000001E-10</c:v>
                </c:pt>
                <c:pt idx="6251">
                  <c:v>1.8807E-10</c:v>
                </c:pt>
                <c:pt idx="6252">
                  <c:v>1.8808900000000001E-10</c:v>
                </c:pt>
                <c:pt idx="6253">
                  <c:v>1.88091E-10</c:v>
                </c:pt>
                <c:pt idx="6254">
                  <c:v>1.8809299999999999E-10</c:v>
                </c:pt>
                <c:pt idx="6255">
                  <c:v>1.8809299999999999E-10</c:v>
                </c:pt>
                <c:pt idx="6256">
                  <c:v>1.88094E-10</c:v>
                </c:pt>
                <c:pt idx="6257">
                  <c:v>1.8812299999999999E-10</c:v>
                </c:pt>
                <c:pt idx="6258">
                  <c:v>1.8812599999999999E-10</c:v>
                </c:pt>
                <c:pt idx="6259">
                  <c:v>1.8813499999999999E-10</c:v>
                </c:pt>
                <c:pt idx="6260">
                  <c:v>1.8814000000000001E-10</c:v>
                </c:pt>
                <c:pt idx="6261">
                  <c:v>1.8816100000000001E-10</c:v>
                </c:pt>
                <c:pt idx="6262">
                  <c:v>1.8816400000000001E-10</c:v>
                </c:pt>
                <c:pt idx="6263">
                  <c:v>1.8818200000000001E-10</c:v>
                </c:pt>
                <c:pt idx="6264">
                  <c:v>1.8818200000000001E-10</c:v>
                </c:pt>
                <c:pt idx="6265">
                  <c:v>1.8819100000000001E-10</c:v>
                </c:pt>
                <c:pt idx="6266">
                  <c:v>1.8823300000000001E-10</c:v>
                </c:pt>
                <c:pt idx="6267">
                  <c:v>1.8824299999999999E-10</c:v>
                </c:pt>
                <c:pt idx="6268">
                  <c:v>1.88248E-10</c:v>
                </c:pt>
                <c:pt idx="6269">
                  <c:v>1.8826099999999999E-10</c:v>
                </c:pt>
                <c:pt idx="6270">
                  <c:v>1.88265E-10</c:v>
                </c:pt>
                <c:pt idx="6271">
                  <c:v>1.88269E-10</c:v>
                </c:pt>
                <c:pt idx="6272">
                  <c:v>1.88293E-10</c:v>
                </c:pt>
                <c:pt idx="6273">
                  <c:v>1.8829700000000001E-10</c:v>
                </c:pt>
                <c:pt idx="6274">
                  <c:v>1.88326E-10</c:v>
                </c:pt>
                <c:pt idx="6275">
                  <c:v>1.88341E-10</c:v>
                </c:pt>
                <c:pt idx="6276">
                  <c:v>1.8835E-10</c:v>
                </c:pt>
                <c:pt idx="6277">
                  <c:v>1.8835E-10</c:v>
                </c:pt>
                <c:pt idx="6278">
                  <c:v>1.88353E-10</c:v>
                </c:pt>
                <c:pt idx="6279">
                  <c:v>1.8838E-10</c:v>
                </c:pt>
                <c:pt idx="6280">
                  <c:v>1.88389E-10</c:v>
                </c:pt>
                <c:pt idx="6281">
                  <c:v>1.8839300000000001E-10</c:v>
                </c:pt>
                <c:pt idx="6282">
                  <c:v>1.8839699999999999E-10</c:v>
                </c:pt>
                <c:pt idx="6283">
                  <c:v>1.8840899999999999E-10</c:v>
                </c:pt>
                <c:pt idx="6284">
                  <c:v>1.8841100000000001E-10</c:v>
                </c:pt>
                <c:pt idx="6285">
                  <c:v>1.8841199999999999E-10</c:v>
                </c:pt>
                <c:pt idx="6286">
                  <c:v>1.8841400000000001E-10</c:v>
                </c:pt>
                <c:pt idx="6287">
                  <c:v>1.8841700000000001E-10</c:v>
                </c:pt>
                <c:pt idx="6288">
                  <c:v>1.8841799999999999E-10</c:v>
                </c:pt>
                <c:pt idx="6289">
                  <c:v>1.8842699999999999E-10</c:v>
                </c:pt>
                <c:pt idx="6290">
                  <c:v>1.8843500000000001E-10</c:v>
                </c:pt>
                <c:pt idx="6291">
                  <c:v>1.8844199999999999E-10</c:v>
                </c:pt>
                <c:pt idx="6292">
                  <c:v>1.88458E-10</c:v>
                </c:pt>
                <c:pt idx="6293">
                  <c:v>1.8845999999999999E-10</c:v>
                </c:pt>
                <c:pt idx="6294">
                  <c:v>1.88461E-10</c:v>
                </c:pt>
                <c:pt idx="6295">
                  <c:v>1.8847799999999999E-10</c:v>
                </c:pt>
                <c:pt idx="6296">
                  <c:v>1.88486E-10</c:v>
                </c:pt>
                <c:pt idx="6297">
                  <c:v>1.88498E-10</c:v>
                </c:pt>
                <c:pt idx="6298">
                  <c:v>1.88506E-10</c:v>
                </c:pt>
                <c:pt idx="6299">
                  <c:v>1.8850800000000001E-10</c:v>
                </c:pt>
                <c:pt idx="6300">
                  <c:v>1.8851499999999999E-10</c:v>
                </c:pt>
                <c:pt idx="6301">
                  <c:v>1.8851799999999999E-10</c:v>
                </c:pt>
                <c:pt idx="6302">
                  <c:v>1.8853899999999999E-10</c:v>
                </c:pt>
                <c:pt idx="6303">
                  <c:v>1.88543E-10</c:v>
                </c:pt>
                <c:pt idx="6304">
                  <c:v>1.88558E-10</c:v>
                </c:pt>
                <c:pt idx="6305">
                  <c:v>1.8857400000000001E-10</c:v>
                </c:pt>
                <c:pt idx="6306">
                  <c:v>1.88591E-10</c:v>
                </c:pt>
                <c:pt idx="6307">
                  <c:v>1.886E-10</c:v>
                </c:pt>
                <c:pt idx="6308">
                  <c:v>1.886E-10</c:v>
                </c:pt>
                <c:pt idx="6309">
                  <c:v>1.8860199999999999E-10</c:v>
                </c:pt>
                <c:pt idx="6310">
                  <c:v>1.8860700000000001E-10</c:v>
                </c:pt>
                <c:pt idx="6311">
                  <c:v>1.88615E-10</c:v>
                </c:pt>
                <c:pt idx="6312">
                  <c:v>1.88618E-10</c:v>
                </c:pt>
                <c:pt idx="6313">
                  <c:v>1.88636E-10</c:v>
                </c:pt>
                <c:pt idx="6314">
                  <c:v>1.88636E-10</c:v>
                </c:pt>
                <c:pt idx="6315">
                  <c:v>1.8863799999999999E-10</c:v>
                </c:pt>
                <c:pt idx="6316">
                  <c:v>1.88645E-10</c:v>
                </c:pt>
                <c:pt idx="6317">
                  <c:v>1.8866700000000001E-10</c:v>
                </c:pt>
                <c:pt idx="6318">
                  <c:v>1.88678E-10</c:v>
                </c:pt>
                <c:pt idx="6319">
                  <c:v>1.8868899999999999E-10</c:v>
                </c:pt>
                <c:pt idx="6320">
                  <c:v>1.8870099999999999E-10</c:v>
                </c:pt>
                <c:pt idx="6321">
                  <c:v>1.88714E-10</c:v>
                </c:pt>
                <c:pt idx="6322">
                  <c:v>1.8871900000000001E-10</c:v>
                </c:pt>
                <c:pt idx="6323">
                  <c:v>1.8873E-10</c:v>
                </c:pt>
                <c:pt idx="6324">
                  <c:v>1.8873100000000001E-10</c:v>
                </c:pt>
                <c:pt idx="6325">
                  <c:v>1.8874699999999999E-10</c:v>
                </c:pt>
                <c:pt idx="6326">
                  <c:v>1.8876499999999999E-10</c:v>
                </c:pt>
                <c:pt idx="6327">
                  <c:v>1.8876799999999999E-10</c:v>
                </c:pt>
                <c:pt idx="6328">
                  <c:v>1.8877000000000001E-10</c:v>
                </c:pt>
                <c:pt idx="6329">
                  <c:v>1.8877000000000001E-10</c:v>
                </c:pt>
                <c:pt idx="6330">
                  <c:v>1.8877999999999999E-10</c:v>
                </c:pt>
                <c:pt idx="6331">
                  <c:v>1.88781E-10</c:v>
                </c:pt>
                <c:pt idx="6332">
                  <c:v>1.88796E-10</c:v>
                </c:pt>
                <c:pt idx="6333">
                  <c:v>1.88799E-10</c:v>
                </c:pt>
                <c:pt idx="6334">
                  <c:v>1.8882E-10</c:v>
                </c:pt>
                <c:pt idx="6335">
                  <c:v>1.8882199999999999E-10</c:v>
                </c:pt>
                <c:pt idx="6336">
                  <c:v>1.8883699999999999E-10</c:v>
                </c:pt>
                <c:pt idx="6337">
                  <c:v>1.8884500000000001E-10</c:v>
                </c:pt>
                <c:pt idx="6338">
                  <c:v>1.8884599999999999E-10</c:v>
                </c:pt>
                <c:pt idx="6339">
                  <c:v>1.8884800000000001E-10</c:v>
                </c:pt>
                <c:pt idx="6340">
                  <c:v>1.88859E-10</c:v>
                </c:pt>
                <c:pt idx="6341">
                  <c:v>1.8886000000000001E-10</c:v>
                </c:pt>
                <c:pt idx="6342">
                  <c:v>1.8886000000000001E-10</c:v>
                </c:pt>
                <c:pt idx="6343">
                  <c:v>1.8887500000000001E-10</c:v>
                </c:pt>
                <c:pt idx="6344">
                  <c:v>1.8888E-10</c:v>
                </c:pt>
                <c:pt idx="6345">
                  <c:v>1.88883E-10</c:v>
                </c:pt>
                <c:pt idx="6346">
                  <c:v>1.88901E-10</c:v>
                </c:pt>
                <c:pt idx="6347">
                  <c:v>1.8891100000000001E-10</c:v>
                </c:pt>
                <c:pt idx="6348">
                  <c:v>1.88928E-10</c:v>
                </c:pt>
                <c:pt idx="6349">
                  <c:v>1.88949E-10</c:v>
                </c:pt>
                <c:pt idx="6350">
                  <c:v>1.8895E-10</c:v>
                </c:pt>
                <c:pt idx="6351">
                  <c:v>1.8895400000000001E-10</c:v>
                </c:pt>
                <c:pt idx="6352">
                  <c:v>1.88955E-10</c:v>
                </c:pt>
                <c:pt idx="6353">
                  <c:v>1.88962E-10</c:v>
                </c:pt>
                <c:pt idx="6354">
                  <c:v>1.8896399999999999E-10</c:v>
                </c:pt>
                <c:pt idx="6355">
                  <c:v>1.88983E-10</c:v>
                </c:pt>
                <c:pt idx="6356">
                  <c:v>1.8899600000000001E-10</c:v>
                </c:pt>
                <c:pt idx="6357">
                  <c:v>1.8899699999999999E-10</c:v>
                </c:pt>
                <c:pt idx="6358">
                  <c:v>1.89022E-10</c:v>
                </c:pt>
                <c:pt idx="6359">
                  <c:v>1.8902300000000001E-10</c:v>
                </c:pt>
                <c:pt idx="6360">
                  <c:v>1.8902600000000001E-10</c:v>
                </c:pt>
                <c:pt idx="6361">
                  <c:v>1.8902699999999999E-10</c:v>
                </c:pt>
                <c:pt idx="6362">
                  <c:v>1.8903899999999999E-10</c:v>
                </c:pt>
                <c:pt idx="6363">
                  <c:v>1.89058E-10</c:v>
                </c:pt>
                <c:pt idx="6364">
                  <c:v>1.8907100000000001E-10</c:v>
                </c:pt>
                <c:pt idx="6365">
                  <c:v>1.8907700000000001E-10</c:v>
                </c:pt>
                <c:pt idx="6366">
                  <c:v>1.89085E-10</c:v>
                </c:pt>
                <c:pt idx="6367">
                  <c:v>1.89112E-10</c:v>
                </c:pt>
                <c:pt idx="6368">
                  <c:v>1.8911600000000001E-10</c:v>
                </c:pt>
                <c:pt idx="6369">
                  <c:v>1.8912599999999999E-10</c:v>
                </c:pt>
                <c:pt idx="6370">
                  <c:v>1.8912800000000001E-10</c:v>
                </c:pt>
                <c:pt idx="6371">
                  <c:v>1.8912899999999999E-10</c:v>
                </c:pt>
                <c:pt idx="6372">
                  <c:v>1.8913799999999999E-10</c:v>
                </c:pt>
                <c:pt idx="6373">
                  <c:v>1.89139E-10</c:v>
                </c:pt>
                <c:pt idx="6374">
                  <c:v>1.89155E-10</c:v>
                </c:pt>
                <c:pt idx="6375">
                  <c:v>1.89164E-10</c:v>
                </c:pt>
                <c:pt idx="6376">
                  <c:v>1.89164E-10</c:v>
                </c:pt>
                <c:pt idx="6377">
                  <c:v>1.8916499999999999E-10</c:v>
                </c:pt>
                <c:pt idx="6378">
                  <c:v>1.89167E-10</c:v>
                </c:pt>
                <c:pt idx="6379">
                  <c:v>1.89176E-10</c:v>
                </c:pt>
                <c:pt idx="6380">
                  <c:v>1.89179E-10</c:v>
                </c:pt>
                <c:pt idx="6381">
                  <c:v>1.8918300000000001E-10</c:v>
                </c:pt>
                <c:pt idx="6382">
                  <c:v>1.89184E-10</c:v>
                </c:pt>
                <c:pt idx="6383">
                  <c:v>1.8919299999999999E-10</c:v>
                </c:pt>
                <c:pt idx="6384">
                  <c:v>1.8919500000000001E-10</c:v>
                </c:pt>
                <c:pt idx="6385">
                  <c:v>1.8919500000000001E-10</c:v>
                </c:pt>
                <c:pt idx="6386">
                  <c:v>1.89209E-10</c:v>
                </c:pt>
                <c:pt idx="6387">
                  <c:v>1.8921099999999999E-10</c:v>
                </c:pt>
                <c:pt idx="6388">
                  <c:v>1.8923700000000001E-10</c:v>
                </c:pt>
                <c:pt idx="6389">
                  <c:v>1.8925299999999999E-10</c:v>
                </c:pt>
                <c:pt idx="6390">
                  <c:v>1.89266E-10</c:v>
                </c:pt>
                <c:pt idx="6391">
                  <c:v>1.8926799999999999E-10</c:v>
                </c:pt>
                <c:pt idx="6392">
                  <c:v>1.8927399999999999E-10</c:v>
                </c:pt>
                <c:pt idx="6393">
                  <c:v>1.89281E-10</c:v>
                </c:pt>
                <c:pt idx="6394">
                  <c:v>1.89281E-10</c:v>
                </c:pt>
                <c:pt idx="6395">
                  <c:v>1.8928200000000001E-10</c:v>
                </c:pt>
                <c:pt idx="6396">
                  <c:v>1.89287E-10</c:v>
                </c:pt>
                <c:pt idx="6397">
                  <c:v>1.89293E-10</c:v>
                </c:pt>
                <c:pt idx="6398">
                  <c:v>1.89308E-10</c:v>
                </c:pt>
                <c:pt idx="6399">
                  <c:v>1.89314E-10</c:v>
                </c:pt>
                <c:pt idx="6400">
                  <c:v>1.89329E-10</c:v>
                </c:pt>
                <c:pt idx="6401">
                  <c:v>1.89338E-10</c:v>
                </c:pt>
                <c:pt idx="6402">
                  <c:v>1.89341E-10</c:v>
                </c:pt>
                <c:pt idx="6403">
                  <c:v>1.8934200000000001E-10</c:v>
                </c:pt>
                <c:pt idx="6404">
                  <c:v>1.8935700000000001E-10</c:v>
                </c:pt>
                <c:pt idx="6405">
                  <c:v>1.8935799999999999E-10</c:v>
                </c:pt>
                <c:pt idx="6406">
                  <c:v>1.8936600000000001E-10</c:v>
                </c:pt>
                <c:pt idx="6407">
                  <c:v>1.8936999999999999E-10</c:v>
                </c:pt>
                <c:pt idx="6408">
                  <c:v>1.8937500000000001E-10</c:v>
                </c:pt>
                <c:pt idx="6409">
                  <c:v>1.89377E-10</c:v>
                </c:pt>
                <c:pt idx="6410">
                  <c:v>1.89384E-10</c:v>
                </c:pt>
                <c:pt idx="6411">
                  <c:v>1.8938499999999999E-10</c:v>
                </c:pt>
                <c:pt idx="6412">
                  <c:v>1.89404E-10</c:v>
                </c:pt>
                <c:pt idx="6413">
                  <c:v>1.89413E-10</c:v>
                </c:pt>
                <c:pt idx="6414">
                  <c:v>1.8942400000000001E-10</c:v>
                </c:pt>
                <c:pt idx="6415">
                  <c:v>1.89426E-10</c:v>
                </c:pt>
                <c:pt idx="6416">
                  <c:v>1.89444E-10</c:v>
                </c:pt>
                <c:pt idx="6417">
                  <c:v>1.89447E-10</c:v>
                </c:pt>
                <c:pt idx="6418">
                  <c:v>1.89453E-10</c:v>
                </c:pt>
                <c:pt idx="6419">
                  <c:v>1.89453E-10</c:v>
                </c:pt>
                <c:pt idx="6420">
                  <c:v>1.8946399999999999E-10</c:v>
                </c:pt>
                <c:pt idx="6421">
                  <c:v>1.8946699999999999E-10</c:v>
                </c:pt>
                <c:pt idx="6422">
                  <c:v>1.8948E-10</c:v>
                </c:pt>
                <c:pt idx="6423">
                  <c:v>1.89483E-10</c:v>
                </c:pt>
                <c:pt idx="6424">
                  <c:v>1.8948400000000001E-10</c:v>
                </c:pt>
                <c:pt idx="6425">
                  <c:v>1.8950500000000001E-10</c:v>
                </c:pt>
                <c:pt idx="6426">
                  <c:v>1.8950800000000001E-10</c:v>
                </c:pt>
                <c:pt idx="6427">
                  <c:v>1.8951700000000001E-10</c:v>
                </c:pt>
                <c:pt idx="6428">
                  <c:v>1.8951700000000001E-10</c:v>
                </c:pt>
                <c:pt idx="6429">
                  <c:v>1.89531E-10</c:v>
                </c:pt>
                <c:pt idx="6430">
                  <c:v>1.8955600000000001E-10</c:v>
                </c:pt>
                <c:pt idx="6431">
                  <c:v>1.8955699999999999E-10</c:v>
                </c:pt>
                <c:pt idx="6432">
                  <c:v>1.89615E-10</c:v>
                </c:pt>
                <c:pt idx="6433">
                  <c:v>1.89615E-10</c:v>
                </c:pt>
                <c:pt idx="6434">
                  <c:v>1.89618E-10</c:v>
                </c:pt>
                <c:pt idx="6435">
                  <c:v>1.89627E-10</c:v>
                </c:pt>
                <c:pt idx="6436">
                  <c:v>1.89628E-10</c:v>
                </c:pt>
                <c:pt idx="6437">
                  <c:v>1.89633E-10</c:v>
                </c:pt>
                <c:pt idx="6438">
                  <c:v>1.8964499999999999E-10</c:v>
                </c:pt>
                <c:pt idx="6439">
                  <c:v>1.8968000000000001E-10</c:v>
                </c:pt>
                <c:pt idx="6440">
                  <c:v>1.8968399999999999E-10</c:v>
                </c:pt>
                <c:pt idx="6441">
                  <c:v>1.8968600000000001E-10</c:v>
                </c:pt>
                <c:pt idx="6442">
                  <c:v>1.8968900000000001E-10</c:v>
                </c:pt>
                <c:pt idx="6443">
                  <c:v>1.8971900000000001E-10</c:v>
                </c:pt>
                <c:pt idx="6444">
                  <c:v>1.89721E-10</c:v>
                </c:pt>
                <c:pt idx="6445">
                  <c:v>1.8972500000000001E-10</c:v>
                </c:pt>
                <c:pt idx="6446">
                  <c:v>1.89745E-10</c:v>
                </c:pt>
                <c:pt idx="6447">
                  <c:v>1.8974600000000001E-10</c:v>
                </c:pt>
                <c:pt idx="6448">
                  <c:v>1.8976E-10</c:v>
                </c:pt>
                <c:pt idx="6449">
                  <c:v>1.8976199999999999E-10</c:v>
                </c:pt>
                <c:pt idx="6450">
                  <c:v>1.8976499999999999E-10</c:v>
                </c:pt>
                <c:pt idx="6451">
                  <c:v>1.8977699999999999E-10</c:v>
                </c:pt>
                <c:pt idx="6452">
                  <c:v>1.89781E-10</c:v>
                </c:pt>
                <c:pt idx="6453">
                  <c:v>1.8978899999999999E-10</c:v>
                </c:pt>
                <c:pt idx="6454">
                  <c:v>1.89796E-10</c:v>
                </c:pt>
                <c:pt idx="6455">
                  <c:v>1.89802E-10</c:v>
                </c:pt>
                <c:pt idx="6456">
                  <c:v>1.8980999999999999E-10</c:v>
                </c:pt>
                <c:pt idx="6457">
                  <c:v>1.8981800000000001E-10</c:v>
                </c:pt>
                <c:pt idx="6458">
                  <c:v>1.8982799999999999E-10</c:v>
                </c:pt>
                <c:pt idx="6459">
                  <c:v>1.89835E-10</c:v>
                </c:pt>
                <c:pt idx="6460">
                  <c:v>1.89836E-10</c:v>
                </c:pt>
                <c:pt idx="6461">
                  <c:v>1.8983699999999999E-10</c:v>
                </c:pt>
                <c:pt idx="6462">
                  <c:v>1.8984899999999999E-10</c:v>
                </c:pt>
                <c:pt idx="6463">
                  <c:v>1.89862E-10</c:v>
                </c:pt>
                <c:pt idx="6464">
                  <c:v>1.8987399999999999E-10</c:v>
                </c:pt>
                <c:pt idx="6465">
                  <c:v>1.8987999999999999E-10</c:v>
                </c:pt>
                <c:pt idx="6466">
                  <c:v>1.89896E-10</c:v>
                </c:pt>
                <c:pt idx="6467">
                  <c:v>1.8990000000000001E-10</c:v>
                </c:pt>
                <c:pt idx="6468">
                  <c:v>1.8990099999999999E-10</c:v>
                </c:pt>
                <c:pt idx="6469">
                  <c:v>1.89902E-10</c:v>
                </c:pt>
                <c:pt idx="6470">
                  <c:v>1.8991299999999999E-10</c:v>
                </c:pt>
                <c:pt idx="6471">
                  <c:v>1.89926E-10</c:v>
                </c:pt>
                <c:pt idx="6472">
                  <c:v>1.8993000000000001E-10</c:v>
                </c:pt>
                <c:pt idx="6473">
                  <c:v>1.8993600000000001E-10</c:v>
                </c:pt>
                <c:pt idx="6474">
                  <c:v>1.8994299999999999E-10</c:v>
                </c:pt>
                <c:pt idx="6475">
                  <c:v>1.89962E-10</c:v>
                </c:pt>
                <c:pt idx="6476">
                  <c:v>1.8996300000000001E-10</c:v>
                </c:pt>
                <c:pt idx="6477">
                  <c:v>1.89968E-10</c:v>
                </c:pt>
                <c:pt idx="6478">
                  <c:v>1.8997800000000001E-10</c:v>
                </c:pt>
                <c:pt idx="6479">
                  <c:v>1.9000599999999999E-10</c:v>
                </c:pt>
                <c:pt idx="6480">
                  <c:v>1.90016E-10</c:v>
                </c:pt>
                <c:pt idx="6481">
                  <c:v>1.9004199999999999E-10</c:v>
                </c:pt>
                <c:pt idx="6482">
                  <c:v>1.90046E-10</c:v>
                </c:pt>
                <c:pt idx="6483">
                  <c:v>1.90065E-10</c:v>
                </c:pt>
                <c:pt idx="6484">
                  <c:v>1.90073E-10</c:v>
                </c:pt>
                <c:pt idx="6485">
                  <c:v>1.9008400000000001E-10</c:v>
                </c:pt>
                <c:pt idx="6486">
                  <c:v>1.90097E-10</c:v>
                </c:pt>
                <c:pt idx="6487">
                  <c:v>1.9011E-10</c:v>
                </c:pt>
                <c:pt idx="6488">
                  <c:v>1.9011100000000001E-10</c:v>
                </c:pt>
                <c:pt idx="6489">
                  <c:v>1.9012600000000001E-10</c:v>
                </c:pt>
                <c:pt idx="6490">
                  <c:v>1.9013299999999999E-10</c:v>
                </c:pt>
                <c:pt idx="6491">
                  <c:v>1.9013899999999999E-10</c:v>
                </c:pt>
                <c:pt idx="6492">
                  <c:v>1.9014E-10</c:v>
                </c:pt>
                <c:pt idx="6493">
                  <c:v>1.9015099999999999E-10</c:v>
                </c:pt>
                <c:pt idx="6494">
                  <c:v>1.9015900000000001E-10</c:v>
                </c:pt>
                <c:pt idx="6495">
                  <c:v>1.90173E-10</c:v>
                </c:pt>
                <c:pt idx="6496">
                  <c:v>1.9018399999999999E-10</c:v>
                </c:pt>
                <c:pt idx="6497">
                  <c:v>1.902E-10</c:v>
                </c:pt>
                <c:pt idx="6498">
                  <c:v>1.9020100000000001E-10</c:v>
                </c:pt>
                <c:pt idx="6499">
                  <c:v>1.9020700000000001E-10</c:v>
                </c:pt>
                <c:pt idx="6500">
                  <c:v>1.9021000000000001E-10</c:v>
                </c:pt>
                <c:pt idx="6501">
                  <c:v>1.9024099999999999E-10</c:v>
                </c:pt>
                <c:pt idx="6502">
                  <c:v>1.90266E-10</c:v>
                </c:pt>
                <c:pt idx="6503">
                  <c:v>1.9026799999999999E-10</c:v>
                </c:pt>
                <c:pt idx="6504">
                  <c:v>1.9027300000000001E-10</c:v>
                </c:pt>
                <c:pt idx="6505">
                  <c:v>1.9027699999999999E-10</c:v>
                </c:pt>
                <c:pt idx="6506">
                  <c:v>1.90296E-10</c:v>
                </c:pt>
                <c:pt idx="6507">
                  <c:v>1.90314E-10</c:v>
                </c:pt>
                <c:pt idx="6508">
                  <c:v>1.9031600000000001E-10</c:v>
                </c:pt>
                <c:pt idx="6509">
                  <c:v>1.9032500000000001E-10</c:v>
                </c:pt>
                <c:pt idx="6510">
                  <c:v>1.9032500000000001E-10</c:v>
                </c:pt>
                <c:pt idx="6511">
                  <c:v>1.90342E-10</c:v>
                </c:pt>
                <c:pt idx="6512">
                  <c:v>1.9034699999999999E-10</c:v>
                </c:pt>
                <c:pt idx="6513">
                  <c:v>1.90357E-10</c:v>
                </c:pt>
                <c:pt idx="6514">
                  <c:v>1.9036100000000001E-10</c:v>
                </c:pt>
                <c:pt idx="6515">
                  <c:v>1.90372E-10</c:v>
                </c:pt>
                <c:pt idx="6516">
                  <c:v>1.9039100000000001E-10</c:v>
                </c:pt>
                <c:pt idx="6517">
                  <c:v>1.9039100000000001E-10</c:v>
                </c:pt>
                <c:pt idx="6518">
                  <c:v>1.90393E-10</c:v>
                </c:pt>
                <c:pt idx="6519">
                  <c:v>1.9039499999999999E-10</c:v>
                </c:pt>
                <c:pt idx="6520">
                  <c:v>1.9040300000000001E-10</c:v>
                </c:pt>
                <c:pt idx="6521">
                  <c:v>1.9040399999999999E-10</c:v>
                </c:pt>
                <c:pt idx="6522">
                  <c:v>1.90408E-10</c:v>
                </c:pt>
                <c:pt idx="6523">
                  <c:v>1.9042799999999999E-10</c:v>
                </c:pt>
                <c:pt idx="6524">
                  <c:v>1.9043099999999999E-10</c:v>
                </c:pt>
                <c:pt idx="6525">
                  <c:v>1.9043600000000001E-10</c:v>
                </c:pt>
                <c:pt idx="6526">
                  <c:v>1.9043699999999999E-10</c:v>
                </c:pt>
                <c:pt idx="6527">
                  <c:v>1.90438E-10</c:v>
                </c:pt>
                <c:pt idx="6528">
                  <c:v>1.9044500000000001E-10</c:v>
                </c:pt>
                <c:pt idx="6529">
                  <c:v>1.9045100000000001E-10</c:v>
                </c:pt>
                <c:pt idx="6530">
                  <c:v>1.90456E-10</c:v>
                </c:pt>
                <c:pt idx="6531">
                  <c:v>1.9045799999999999E-10</c:v>
                </c:pt>
                <c:pt idx="6532">
                  <c:v>1.90474E-10</c:v>
                </c:pt>
                <c:pt idx="6533">
                  <c:v>1.90474E-10</c:v>
                </c:pt>
                <c:pt idx="6534">
                  <c:v>1.90477E-10</c:v>
                </c:pt>
                <c:pt idx="6535">
                  <c:v>1.90483E-10</c:v>
                </c:pt>
                <c:pt idx="6536">
                  <c:v>1.90498E-10</c:v>
                </c:pt>
                <c:pt idx="6537">
                  <c:v>1.9050200000000001E-10</c:v>
                </c:pt>
                <c:pt idx="6538">
                  <c:v>1.9050299999999999E-10</c:v>
                </c:pt>
                <c:pt idx="6539">
                  <c:v>1.9050599999999999E-10</c:v>
                </c:pt>
                <c:pt idx="6540">
                  <c:v>1.90516E-10</c:v>
                </c:pt>
                <c:pt idx="6541">
                  <c:v>1.9053299999999999E-10</c:v>
                </c:pt>
                <c:pt idx="6542">
                  <c:v>1.90541E-10</c:v>
                </c:pt>
                <c:pt idx="6543">
                  <c:v>1.9055700000000001E-10</c:v>
                </c:pt>
                <c:pt idx="6544">
                  <c:v>1.9055799999999999E-10</c:v>
                </c:pt>
                <c:pt idx="6545">
                  <c:v>1.9055799999999999E-10</c:v>
                </c:pt>
                <c:pt idx="6546">
                  <c:v>1.9056000000000001E-10</c:v>
                </c:pt>
                <c:pt idx="6547">
                  <c:v>1.90571E-10</c:v>
                </c:pt>
                <c:pt idx="6548">
                  <c:v>1.9058100000000001E-10</c:v>
                </c:pt>
                <c:pt idx="6549">
                  <c:v>1.9058700000000001E-10</c:v>
                </c:pt>
                <c:pt idx="6550">
                  <c:v>1.90589E-10</c:v>
                </c:pt>
                <c:pt idx="6551">
                  <c:v>1.9060299999999999E-10</c:v>
                </c:pt>
                <c:pt idx="6552">
                  <c:v>1.9061100000000001E-10</c:v>
                </c:pt>
                <c:pt idx="6553">
                  <c:v>1.9062399999999999E-10</c:v>
                </c:pt>
                <c:pt idx="6554">
                  <c:v>1.9062999999999999E-10</c:v>
                </c:pt>
                <c:pt idx="6555">
                  <c:v>1.9064400000000001E-10</c:v>
                </c:pt>
                <c:pt idx="6556">
                  <c:v>1.9065000000000001E-10</c:v>
                </c:pt>
                <c:pt idx="6557">
                  <c:v>1.90661E-10</c:v>
                </c:pt>
                <c:pt idx="6558">
                  <c:v>1.90673E-10</c:v>
                </c:pt>
                <c:pt idx="6559">
                  <c:v>1.9067400000000001E-10</c:v>
                </c:pt>
                <c:pt idx="6560">
                  <c:v>1.90685E-10</c:v>
                </c:pt>
                <c:pt idx="6561">
                  <c:v>1.90697E-10</c:v>
                </c:pt>
                <c:pt idx="6562">
                  <c:v>1.9070799999999999E-10</c:v>
                </c:pt>
                <c:pt idx="6563">
                  <c:v>1.90721E-10</c:v>
                </c:pt>
                <c:pt idx="6564">
                  <c:v>1.90739E-10</c:v>
                </c:pt>
                <c:pt idx="6565">
                  <c:v>1.90751E-10</c:v>
                </c:pt>
                <c:pt idx="6566">
                  <c:v>1.9078000000000001E-10</c:v>
                </c:pt>
                <c:pt idx="6567">
                  <c:v>1.90785E-10</c:v>
                </c:pt>
                <c:pt idx="6568">
                  <c:v>1.90797E-10</c:v>
                </c:pt>
                <c:pt idx="6569">
                  <c:v>1.9079899999999999E-10</c:v>
                </c:pt>
                <c:pt idx="6570">
                  <c:v>1.9080199999999999E-10</c:v>
                </c:pt>
                <c:pt idx="6571">
                  <c:v>1.9080400000000001E-10</c:v>
                </c:pt>
                <c:pt idx="6572">
                  <c:v>1.9081600000000001E-10</c:v>
                </c:pt>
                <c:pt idx="6573">
                  <c:v>1.9082899999999999E-10</c:v>
                </c:pt>
                <c:pt idx="6574">
                  <c:v>1.9083199999999999E-10</c:v>
                </c:pt>
                <c:pt idx="6575">
                  <c:v>1.9083400000000001E-10</c:v>
                </c:pt>
                <c:pt idx="6576">
                  <c:v>1.9083400000000001E-10</c:v>
                </c:pt>
                <c:pt idx="6577">
                  <c:v>1.90839E-10</c:v>
                </c:pt>
                <c:pt idx="6578">
                  <c:v>1.90842E-10</c:v>
                </c:pt>
                <c:pt idx="6579">
                  <c:v>1.9085599999999999E-10</c:v>
                </c:pt>
                <c:pt idx="6580">
                  <c:v>1.9085899999999999E-10</c:v>
                </c:pt>
                <c:pt idx="6581">
                  <c:v>1.9087399999999999E-10</c:v>
                </c:pt>
                <c:pt idx="6582">
                  <c:v>1.90881E-10</c:v>
                </c:pt>
                <c:pt idx="6583">
                  <c:v>1.9088200000000001E-10</c:v>
                </c:pt>
                <c:pt idx="6584">
                  <c:v>1.90884E-10</c:v>
                </c:pt>
                <c:pt idx="6585">
                  <c:v>1.9088599999999999E-10</c:v>
                </c:pt>
                <c:pt idx="6586">
                  <c:v>1.9091599999999999E-10</c:v>
                </c:pt>
                <c:pt idx="6587">
                  <c:v>1.90923E-10</c:v>
                </c:pt>
                <c:pt idx="6588">
                  <c:v>1.9093699999999999E-10</c:v>
                </c:pt>
                <c:pt idx="6589">
                  <c:v>1.90938E-10</c:v>
                </c:pt>
                <c:pt idx="6590">
                  <c:v>1.9095100000000001E-10</c:v>
                </c:pt>
                <c:pt idx="6591">
                  <c:v>1.9095400000000001E-10</c:v>
                </c:pt>
                <c:pt idx="6592">
                  <c:v>1.9095799999999999E-10</c:v>
                </c:pt>
                <c:pt idx="6593">
                  <c:v>1.90959E-10</c:v>
                </c:pt>
                <c:pt idx="6594">
                  <c:v>1.90959E-10</c:v>
                </c:pt>
                <c:pt idx="6595">
                  <c:v>1.90974E-10</c:v>
                </c:pt>
                <c:pt idx="6596">
                  <c:v>1.91008E-10</c:v>
                </c:pt>
                <c:pt idx="6597">
                  <c:v>1.9101800000000001E-10</c:v>
                </c:pt>
                <c:pt idx="6598">
                  <c:v>1.9102100000000001E-10</c:v>
                </c:pt>
                <c:pt idx="6599">
                  <c:v>1.91029E-10</c:v>
                </c:pt>
                <c:pt idx="6600">
                  <c:v>1.9104200000000001E-10</c:v>
                </c:pt>
                <c:pt idx="6601">
                  <c:v>1.9109099999999999E-10</c:v>
                </c:pt>
                <c:pt idx="6602">
                  <c:v>1.9110599999999999E-10</c:v>
                </c:pt>
                <c:pt idx="6603">
                  <c:v>1.9111E-10</c:v>
                </c:pt>
                <c:pt idx="6604">
                  <c:v>1.9111499999999999E-10</c:v>
                </c:pt>
                <c:pt idx="6605">
                  <c:v>1.91131E-10</c:v>
                </c:pt>
                <c:pt idx="6606">
                  <c:v>1.9114199999999999E-10</c:v>
                </c:pt>
                <c:pt idx="6607">
                  <c:v>1.9114799999999999E-10</c:v>
                </c:pt>
                <c:pt idx="6608">
                  <c:v>1.9115000000000001E-10</c:v>
                </c:pt>
                <c:pt idx="6609">
                  <c:v>1.91155E-10</c:v>
                </c:pt>
                <c:pt idx="6610">
                  <c:v>1.9115600000000001E-10</c:v>
                </c:pt>
                <c:pt idx="6611">
                  <c:v>1.9115699999999999E-10</c:v>
                </c:pt>
                <c:pt idx="6612">
                  <c:v>1.9115699999999999E-10</c:v>
                </c:pt>
                <c:pt idx="6613">
                  <c:v>1.9115999999999999E-10</c:v>
                </c:pt>
                <c:pt idx="6614">
                  <c:v>1.9116200000000001E-10</c:v>
                </c:pt>
                <c:pt idx="6615">
                  <c:v>1.9116299999999999E-10</c:v>
                </c:pt>
                <c:pt idx="6616">
                  <c:v>1.9116800000000001E-10</c:v>
                </c:pt>
                <c:pt idx="6617">
                  <c:v>1.9118600000000001E-10</c:v>
                </c:pt>
                <c:pt idx="6618">
                  <c:v>1.9118999999999999E-10</c:v>
                </c:pt>
                <c:pt idx="6619">
                  <c:v>1.91191E-10</c:v>
                </c:pt>
                <c:pt idx="6620">
                  <c:v>1.91204E-10</c:v>
                </c:pt>
                <c:pt idx="6621">
                  <c:v>1.91213E-10</c:v>
                </c:pt>
                <c:pt idx="6622">
                  <c:v>1.91215E-10</c:v>
                </c:pt>
                <c:pt idx="6623">
                  <c:v>1.9122000000000001E-10</c:v>
                </c:pt>
                <c:pt idx="6624">
                  <c:v>1.91233E-10</c:v>
                </c:pt>
                <c:pt idx="6625">
                  <c:v>1.91243E-10</c:v>
                </c:pt>
                <c:pt idx="6626">
                  <c:v>1.91243E-10</c:v>
                </c:pt>
                <c:pt idx="6627">
                  <c:v>1.91273E-10</c:v>
                </c:pt>
                <c:pt idx="6628">
                  <c:v>1.91282E-10</c:v>
                </c:pt>
                <c:pt idx="6629">
                  <c:v>1.9131000000000001E-10</c:v>
                </c:pt>
                <c:pt idx="6630">
                  <c:v>1.9131000000000001E-10</c:v>
                </c:pt>
                <c:pt idx="6631">
                  <c:v>1.9131399999999999E-10</c:v>
                </c:pt>
                <c:pt idx="6632">
                  <c:v>1.91318E-10</c:v>
                </c:pt>
                <c:pt idx="6633">
                  <c:v>1.9132800000000001E-10</c:v>
                </c:pt>
                <c:pt idx="6634">
                  <c:v>1.9133400000000001E-10</c:v>
                </c:pt>
                <c:pt idx="6635">
                  <c:v>1.9134600000000001E-10</c:v>
                </c:pt>
                <c:pt idx="6636">
                  <c:v>1.9134600000000001E-10</c:v>
                </c:pt>
                <c:pt idx="6637">
                  <c:v>1.9135899999999999E-10</c:v>
                </c:pt>
                <c:pt idx="6638">
                  <c:v>1.9136E-10</c:v>
                </c:pt>
                <c:pt idx="6639">
                  <c:v>1.9137399999999999E-10</c:v>
                </c:pt>
                <c:pt idx="6640">
                  <c:v>1.91381E-10</c:v>
                </c:pt>
                <c:pt idx="6641">
                  <c:v>1.9138500000000001E-10</c:v>
                </c:pt>
                <c:pt idx="6642">
                  <c:v>1.9143099999999999E-10</c:v>
                </c:pt>
                <c:pt idx="6643">
                  <c:v>1.91444E-10</c:v>
                </c:pt>
                <c:pt idx="6644">
                  <c:v>1.91448E-10</c:v>
                </c:pt>
                <c:pt idx="6645">
                  <c:v>1.9145800000000001E-10</c:v>
                </c:pt>
                <c:pt idx="6646">
                  <c:v>1.9146E-10</c:v>
                </c:pt>
                <c:pt idx="6647">
                  <c:v>1.9146700000000001E-10</c:v>
                </c:pt>
                <c:pt idx="6648">
                  <c:v>1.9148299999999999E-10</c:v>
                </c:pt>
                <c:pt idx="6649">
                  <c:v>1.9148500000000001E-10</c:v>
                </c:pt>
                <c:pt idx="6650">
                  <c:v>1.91496E-10</c:v>
                </c:pt>
                <c:pt idx="6651">
                  <c:v>1.91508E-10</c:v>
                </c:pt>
                <c:pt idx="6652">
                  <c:v>1.91529E-10</c:v>
                </c:pt>
                <c:pt idx="6653">
                  <c:v>1.9153399999999999E-10</c:v>
                </c:pt>
                <c:pt idx="6654">
                  <c:v>1.9154800000000001E-10</c:v>
                </c:pt>
                <c:pt idx="6655">
                  <c:v>1.9154800000000001E-10</c:v>
                </c:pt>
                <c:pt idx="6656">
                  <c:v>1.9157299999999999E-10</c:v>
                </c:pt>
                <c:pt idx="6657">
                  <c:v>1.91574E-10</c:v>
                </c:pt>
                <c:pt idx="6658">
                  <c:v>1.91577E-10</c:v>
                </c:pt>
                <c:pt idx="6659">
                  <c:v>1.9158700000000001E-10</c:v>
                </c:pt>
                <c:pt idx="6660">
                  <c:v>1.9159699999999999E-10</c:v>
                </c:pt>
                <c:pt idx="6661">
                  <c:v>1.9160500000000001E-10</c:v>
                </c:pt>
                <c:pt idx="6662">
                  <c:v>1.9160599999999999E-10</c:v>
                </c:pt>
                <c:pt idx="6663">
                  <c:v>1.9161100000000001E-10</c:v>
                </c:pt>
                <c:pt idx="6664">
                  <c:v>1.9163200000000001E-10</c:v>
                </c:pt>
                <c:pt idx="6665">
                  <c:v>1.9163500000000001E-10</c:v>
                </c:pt>
                <c:pt idx="6666">
                  <c:v>1.9165699999999999E-10</c:v>
                </c:pt>
                <c:pt idx="6667">
                  <c:v>1.91659E-10</c:v>
                </c:pt>
                <c:pt idx="6668">
                  <c:v>1.9166899999999999E-10</c:v>
                </c:pt>
                <c:pt idx="6669">
                  <c:v>1.9167E-10</c:v>
                </c:pt>
                <c:pt idx="6670">
                  <c:v>1.9167800000000001E-10</c:v>
                </c:pt>
                <c:pt idx="6671">
                  <c:v>1.91688E-10</c:v>
                </c:pt>
                <c:pt idx="6672">
                  <c:v>1.9169600000000001E-10</c:v>
                </c:pt>
                <c:pt idx="6673">
                  <c:v>1.91698E-10</c:v>
                </c:pt>
                <c:pt idx="6674">
                  <c:v>1.9169900000000001E-10</c:v>
                </c:pt>
                <c:pt idx="6675">
                  <c:v>1.9170800000000001E-10</c:v>
                </c:pt>
                <c:pt idx="6676">
                  <c:v>1.9171E-10</c:v>
                </c:pt>
                <c:pt idx="6677">
                  <c:v>1.9172699999999999E-10</c:v>
                </c:pt>
                <c:pt idx="6678">
                  <c:v>1.91746E-10</c:v>
                </c:pt>
                <c:pt idx="6679">
                  <c:v>1.9176299999999999E-10</c:v>
                </c:pt>
                <c:pt idx="6680">
                  <c:v>1.9176599999999999E-10</c:v>
                </c:pt>
                <c:pt idx="6681">
                  <c:v>1.91779E-10</c:v>
                </c:pt>
                <c:pt idx="6682">
                  <c:v>1.9178000000000001E-10</c:v>
                </c:pt>
                <c:pt idx="6683">
                  <c:v>1.9178000000000001E-10</c:v>
                </c:pt>
                <c:pt idx="6684">
                  <c:v>1.9178300000000001E-10</c:v>
                </c:pt>
                <c:pt idx="6685">
                  <c:v>1.9178600000000001E-10</c:v>
                </c:pt>
                <c:pt idx="6686">
                  <c:v>1.9179200000000001E-10</c:v>
                </c:pt>
                <c:pt idx="6687">
                  <c:v>1.91794E-10</c:v>
                </c:pt>
                <c:pt idx="6688">
                  <c:v>1.9179500000000001E-10</c:v>
                </c:pt>
                <c:pt idx="6689">
                  <c:v>1.9179899999999999E-10</c:v>
                </c:pt>
                <c:pt idx="6690">
                  <c:v>1.9181399999999999E-10</c:v>
                </c:pt>
                <c:pt idx="6691">
                  <c:v>1.9181999999999999E-10</c:v>
                </c:pt>
                <c:pt idx="6692">
                  <c:v>1.9183E-10</c:v>
                </c:pt>
                <c:pt idx="6693">
                  <c:v>1.9183700000000001E-10</c:v>
                </c:pt>
                <c:pt idx="6694">
                  <c:v>1.91863E-10</c:v>
                </c:pt>
                <c:pt idx="6695">
                  <c:v>1.91866E-10</c:v>
                </c:pt>
                <c:pt idx="6696">
                  <c:v>1.9186799999999999E-10</c:v>
                </c:pt>
                <c:pt idx="6697">
                  <c:v>1.91872E-10</c:v>
                </c:pt>
                <c:pt idx="6698">
                  <c:v>1.9187300000000001E-10</c:v>
                </c:pt>
                <c:pt idx="6699">
                  <c:v>1.91878E-10</c:v>
                </c:pt>
                <c:pt idx="6700">
                  <c:v>1.9188299999999999E-10</c:v>
                </c:pt>
                <c:pt idx="6701">
                  <c:v>1.91906E-10</c:v>
                </c:pt>
                <c:pt idx="6702">
                  <c:v>1.91909E-10</c:v>
                </c:pt>
                <c:pt idx="6703">
                  <c:v>1.91942E-10</c:v>
                </c:pt>
                <c:pt idx="6704">
                  <c:v>1.9196100000000001E-10</c:v>
                </c:pt>
                <c:pt idx="6705">
                  <c:v>1.91963E-10</c:v>
                </c:pt>
                <c:pt idx="6706">
                  <c:v>1.91987E-10</c:v>
                </c:pt>
                <c:pt idx="6707">
                  <c:v>1.9198800000000001E-10</c:v>
                </c:pt>
                <c:pt idx="6708">
                  <c:v>1.9199E-10</c:v>
                </c:pt>
                <c:pt idx="6709">
                  <c:v>1.91999E-10</c:v>
                </c:pt>
                <c:pt idx="6710">
                  <c:v>1.91999E-10</c:v>
                </c:pt>
                <c:pt idx="6711">
                  <c:v>1.9200300000000001E-10</c:v>
                </c:pt>
                <c:pt idx="6712">
                  <c:v>1.9202E-10</c:v>
                </c:pt>
                <c:pt idx="6713">
                  <c:v>1.92032E-10</c:v>
                </c:pt>
                <c:pt idx="6714">
                  <c:v>1.92038E-10</c:v>
                </c:pt>
                <c:pt idx="6715">
                  <c:v>1.9203900000000001E-10</c:v>
                </c:pt>
                <c:pt idx="6716">
                  <c:v>1.9206600000000001E-10</c:v>
                </c:pt>
                <c:pt idx="6717">
                  <c:v>1.9207899999999999E-10</c:v>
                </c:pt>
                <c:pt idx="6718">
                  <c:v>1.9209300000000001E-10</c:v>
                </c:pt>
                <c:pt idx="6719">
                  <c:v>1.9209699999999999E-10</c:v>
                </c:pt>
                <c:pt idx="6720">
                  <c:v>1.9209999999999999E-10</c:v>
                </c:pt>
                <c:pt idx="6721">
                  <c:v>1.92104E-10</c:v>
                </c:pt>
                <c:pt idx="6722">
                  <c:v>1.9212E-10</c:v>
                </c:pt>
                <c:pt idx="6723">
                  <c:v>1.92125E-10</c:v>
                </c:pt>
                <c:pt idx="6724">
                  <c:v>1.92134E-10</c:v>
                </c:pt>
                <c:pt idx="6725">
                  <c:v>1.9213600000000001E-10</c:v>
                </c:pt>
                <c:pt idx="6726">
                  <c:v>1.9215499999999999E-10</c:v>
                </c:pt>
                <c:pt idx="6727">
                  <c:v>1.92159E-10</c:v>
                </c:pt>
                <c:pt idx="6728">
                  <c:v>1.9216600000000001E-10</c:v>
                </c:pt>
                <c:pt idx="6729">
                  <c:v>1.9216900000000001E-10</c:v>
                </c:pt>
                <c:pt idx="6730">
                  <c:v>1.9217800000000001E-10</c:v>
                </c:pt>
                <c:pt idx="6731">
                  <c:v>1.92192E-10</c:v>
                </c:pt>
                <c:pt idx="6732">
                  <c:v>1.9220200000000001E-10</c:v>
                </c:pt>
                <c:pt idx="6733">
                  <c:v>1.9220800000000001E-10</c:v>
                </c:pt>
                <c:pt idx="6734">
                  <c:v>1.9220800000000001E-10</c:v>
                </c:pt>
                <c:pt idx="6735">
                  <c:v>1.92213E-10</c:v>
                </c:pt>
                <c:pt idx="6736">
                  <c:v>1.92219E-10</c:v>
                </c:pt>
                <c:pt idx="6737">
                  <c:v>1.9222000000000001E-10</c:v>
                </c:pt>
                <c:pt idx="6738">
                  <c:v>1.9222900000000001E-10</c:v>
                </c:pt>
                <c:pt idx="6739">
                  <c:v>1.9222999999999999E-10</c:v>
                </c:pt>
                <c:pt idx="6740">
                  <c:v>1.9223500000000001E-10</c:v>
                </c:pt>
                <c:pt idx="6741">
                  <c:v>1.9224199999999999E-10</c:v>
                </c:pt>
                <c:pt idx="6742">
                  <c:v>1.9224799999999999E-10</c:v>
                </c:pt>
                <c:pt idx="6743">
                  <c:v>1.9225399999999999E-10</c:v>
                </c:pt>
                <c:pt idx="6744">
                  <c:v>1.92273E-10</c:v>
                </c:pt>
                <c:pt idx="6745">
                  <c:v>1.9227400000000001E-10</c:v>
                </c:pt>
                <c:pt idx="6746">
                  <c:v>1.9227499999999999E-10</c:v>
                </c:pt>
                <c:pt idx="6747">
                  <c:v>1.9228000000000001E-10</c:v>
                </c:pt>
                <c:pt idx="6748">
                  <c:v>1.9228399999999999E-10</c:v>
                </c:pt>
                <c:pt idx="6749">
                  <c:v>1.9230199999999999E-10</c:v>
                </c:pt>
                <c:pt idx="6750">
                  <c:v>1.9232500000000001E-10</c:v>
                </c:pt>
                <c:pt idx="6751">
                  <c:v>1.92339E-10</c:v>
                </c:pt>
                <c:pt idx="6752">
                  <c:v>1.92346E-10</c:v>
                </c:pt>
                <c:pt idx="6753">
                  <c:v>1.92351E-10</c:v>
                </c:pt>
                <c:pt idx="6754">
                  <c:v>1.92355E-10</c:v>
                </c:pt>
                <c:pt idx="6755">
                  <c:v>1.92358E-10</c:v>
                </c:pt>
                <c:pt idx="6756">
                  <c:v>1.9238399999999999E-10</c:v>
                </c:pt>
                <c:pt idx="6757">
                  <c:v>1.92388E-10</c:v>
                </c:pt>
                <c:pt idx="6758">
                  <c:v>1.92418E-10</c:v>
                </c:pt>
                <c:pt idx="6759">
                  <c:v>1.9241999999999999E-10</c:v>
                </c:pt>
                <c:pt idx="6760">
                  <c:v>1.9244699999999999E-10</c:v>
                </c:pt>
                <c:pt idx="6761">
                  <c:v>1.9245299999999999E-10</c:v>
                </c:pt>
                <c:pt idx="6762">
                  <c:v>1.9245800000000001E-10</c:v>
                </c:pt>
                <c:pt idx="6763">
                  <c:v>1.9246E-10</c:v>
                </c:pt>
                <c:pt idx="6764">
                  <c:v>1.9246799999999999E-10</c:v>
                </c:pt>
                <c:pt idx="6765">
                  <c:v>1.9247300000000001E-10</c:v>
                </c:pt>
                <c:pt idx="6766">
                  <c:v>1.9250399999999999E-10</c:v>
                </c:pt>
                <c:pt idx="6767">
                  <c:v>1.9250399999999999E-10</c:v>
                </c:pt>
                <c:pt idx="6768">
                  <c:v>1.92505E-10</c:v>
                </c:pt>
                <c:pt idx="6769">
                  <c:v>1.9250900000000001E-10</c:v>
                </c:pt>
                <c:pt idx="6770">
                  <c:v>1.92529E-10</c:v>
                </c:pt>
                <c:pt idx="6771">
                  <c:v>1.9253000000000001E-10</c:v>
                </c:pt>
                <c:pt idx="6772">
                  <c:v>1.9253099999999999E-10</c:v>
                </c:pt>
                <c:pt idx="6773">
                  <c:v>1.9253600000000001E-10</c:v>
                </c:pt>
                <c:pt idx="6774">
                  <c:v>1.9254500000000001E-10</c:v>
                </c:pt>
                <c:pt idx="6775">
                  <c:v>1.9256399999999999E-10</c:v>
                </c:pt>
                <c:pt idx="6776">
                  <c:v>1.92577E-10</c:v>
                </c:pt>
                <c:pt idx="6777">
                  <c:v>1.9258500000000001E-10</c:v>
                </c:pt>
                <c:pt idx="6778">
                  <c:v>1.9259100000000001E-10</c:v>
                </c:pt>
                <c:pt idx="6779">
                  <c:v>1.9260099999999999E-10</c:v>
                </c:pt>
                <c:pt idx="6780">
                  <c:v>1.9260600000000001E-10</c:v>
                </c:pt>
                <c:pt idx="6781">
                  <c:v>1.92614E-10</c:v>
                </c:pt>
                <c:pt idx="6782">
                  <c:v>1.92617E-10</c:v>
                </c:pt>
                <c:pt idx="6783">
                  <c:v>1.9263399999999999E-10</c:v>
                </c:pt>
                <c:pt idx="6784">
                  <c:v>1.9264899999999999E-10</c:v>
                </c:pt>
                <c:pt idx="6785">
                  <c:v>1.9265100000000001E-10</c:v>
                </c:pt>
                <c:pt idx="6786">
                  <c:v>1.9265700000000001E-10</c:v>
                </c:pt>
                <c:pt idx="6787">
                  <c:v>1.92668E-10</c:v>
                </c:pt>
                <c:pt idx="6788">
                  <c:v>1.92671E-10</c:v>
                </c:pt>
                <c:pt idx="6789">
                  <c:v>1.9267200000000001E-10</c:v>
                </c:pt>
                <c:pt idx="6790">
                  <c:v>1.9267899999999999E-10</c:v>
                </c:pt>
                <c:pt idx="6791">
                  <c:v>1.9269399999999999E-10</c:v>
                </c:pt>
                <c:pt idx="6792">
                  <c:v>1.9272000000000001E-10</c:v>
                </c:pt>
                <c:pt idx="6793">
                  <c:v>1.9272300000000001E-10</c:v>
                </c:pt>
                <c:pt idx="6794">
                  <c:v>1.9272900000000001E-10</c:v>
                </c:pt>
                <c:pt idx="6795">
                  <c:v>1.9274E-10</c:v>
                </c:pt>
                <c:pt idx="6796">
                  <c:v>1.9274799999999999E-10</c:v>
                </c:pt>
                <c:pt idx="6797">
                  <c:v>1.9275300000000001E-10</c:v>
                </c:pt>
                <c:pt idx="6798">
                  <c:v>1.9276299999999999E-10</c:v>
                </c:pt>
                <c:pt idx="6799">
                  <c:v>1.9276800000000001E-10</c:v>
                </c:pt>
                <c:pt idx="6800">
                  <c:v>1.92792E-10</c:v>
                </c:pt>
                <c:pt idx="6801">
                  <c:v>1.92794E-10</c:v>
                </c:pt>
                <c:pt idx="6802">
                  <c:v>1.92798E-10</c:v>
                </c:pt>
                <c:pt idx="6803">
                  <c:v>1.92806E-10</c:v>
                </c:pt>
                <c:pt idx="6804">
                  <c:v>1.92807E-10</c:v>
                </c:pt>
                <c:pt idx="6805">
                  <c:v>1.92809E-10</c:v>
                </c:pt>
                <c:pt idx="6806">
                  <c:v>1.92837E-10</c:v>
                </c:pt>
                <c:pt idx="6807">
                  <c:v>1.9283899999999999E-10</c:v>
                </c:pt>
                <c:pt idx="6808">
                  <c:v>1.9285099999999999E-10</c:v>
                </c:pt>
                <c:pt idx="6809">
                  <c:v>1.9286200000000001E-10</c:v>
                </c:pt>
                <c:pt idx="6810">
                  <c:v>1.9286200000000001E-10</c:v>
                </c:pt>
                <c:pt idx="6811">
                  <c:v>1.9286800000000001E-10</c:v>
                </c:pt>
                <c:pt idx="6812">
                  <c:v>1.9287700000000001E-10</c:v>
                </c:pt>
                <c:pt idx="6813">
                  <c:v>1.92882E-10</c:v>
                </c:pt>
                <c:pt idx="6814">
                  <c:v>1.9288399999999999E-10</c:v>
                </c:pt>
                <c:pt idx="6815">
                  <c:v>1.9288399999999999E-10</c:v>
                </c:pt>
                <c:pt idx="6816">
                  <c:v>1.9288900000000001E-10</c:v>
                </c:pt>
                <c:pt idx="6817">
                  <c:v>1.92897E-10</c:v>
                </c:pt>
                <c:pt idx="6818">
                  <c:v>1.9294399999999999E-10</c:v>
                </c:pt>
                <c:pt idx="6819">
                  <c:v>1.9295899999999999E-10</c:v>
                </c:pt>
                <c:pt idx="6820">
                  <c:v>1.9296700000000001E-10</c:v>
                </c:pt>
                <c:pt idx="6821">
                  <c:v>1.9296700000000001E-10</c:v>
                </c:pt>
                <c:pt idx="6822">
                  <c:v>1.92975E-10</c:v>
                </c:pt>
                <c:pt idx="6823">
                  <c:v>1.9298800000000001E-10</c:v>
                </c:pt>
                <c:pt idx="6824">
                  <c:v>1.9300000000000001E-10</c:v>
                </c:pt>
                <c:pt idx="6825">
                  <c:v>1.9301500000000001E-10</c:v>
                </c:pt>
                <c:pt idx="6826">
                  <c:v>1.9302499999999999E-10</c:v>
                </c:pt>
                <c:pt idx="6827">
                  <c:v>1.9302499999999999E-10</c:v>
                </c:pt>
                <c:pt idx="6828">
                  <c:v>1.9303399999999999E-10</c:v>
                </c:pt>
                <c:pt idx="6829">
                  <c:v>1.93051E-10</c:v>
                </c:pt>
                <c:pt idx="6830">
                  <c:v>1.9305299999999999E-10</c:v>
                </c:pt>
                <c:pt idx="6831">
                  <c:v>1.9307099999999999E-10</c:v>
                </c:pt>
                <c:pt idx="6832">
                  <c:v>1.93072E-10</c:v>
                </c:pt>
                <c:pt idx="6833">
                  <c:v>1.9308200000000001E-10</c:v>
                </c:pt>
                <c:pt idx="6834">
                  <c:v>1.9309E-10</c:v>
                </c:pt>
                <c:pt idx="6835">
                  <c:v>1.93093E-10</c:v>
                </c:pt>
                <c:pt idx="6836">
                  <c:v>1.9310300000000001E-10</c:v>
                </c:pt>
                <c:pt idx="6837">
                  <c:v>1.9312199999999999E-10</c:v>
                </c:pt>
                <c:pt idx="6838">
                  <c:v>1.93123E-10</c:v>
                </c:pt>
                <c:pt idx="6839">
                  <c:v>1.9313300000000001E-10</c:v>
                </c:pt>
                <c:pt idx="6840">
                  <c:v>1.9313999999999999E-10</c:v>
                </c:pt>
                <c:pt idx="6841">
                  <c:v>1.93141E-10</c:v>
                </c:pt>
                <c:pt idx="6842">
                  <c:v>1.93144E-10</c:v>
                </c:pt>
                <c:pt idx="6843">
                  <c:v>1.93156E-10</c:v>
                </c:pt>
                <c:pt idx="6844">
                  <c:v>1.93162E-10</c:v>
                </c:pt>
                <c:pt idx="6845">
                  <c:v>1.93162E-10</c:v>
                </c:pt>
                <c:pt idx="6846">
                  <c:v>1.9316600000000001E-10</c:v>
                </c:pt>
                <c:pt idx="6847">
                  <c:v>1.9316900000000001E-10</c:v>
                </c:pt>
                <c:pt idx="6848">
                  <c:v>1.9318100000000001E-10</c:v>
                </c:pt>
                <c:pt idx="6849">
                  <c:v>1.9318400000000001E-10</c:v>
                </c:pt>
                <c:pt idx="6850">
                  <c:v>1.9318799999999999E-10</c:v>
                </c:pt>
                <c:pt idx="6851">
                  <c:v>1.9319300000000001E-10</c:v>
                </c:pt>
                <c:pt idx="6852">
                  <c:v>1.93228E-10</c:v>
                </c:pt>
                <c:pt idx="6853">
                  <c:v>1.93244E-10</c:v>
                </c:pt>
                <c:pt idx="6854">
                  <c:v>1.9324799999999999E-10</c:v>
                </c:pt>
                <c:pt idx="6855">
                  <c:v>1.93252E-10</c:v>
                </c:pt>
                <c:pt idx="6856">
                  <c:v>1.93262E-10</c:v>
                </c:pt>
                <c:pt idx="6857">
                  <c:v>1.9327E-10</c:v>
                </c:pt>
                <c:pt idx="6858">
                  <c:v>1.93277E-10</c:v>
                </c:pt>
                <c:pt idx="6859">
                  <c:v>1.93279E-10</c:v>
                </c:pt>
                <c:pt idx="6860">
                  <c:v>1.9330200000000001E-10</c:v>
                </c:pt>
                <c:pt idx="6861">
                  <c:v>1.9330299999999999E-10</c:v>
                </c:pt>
                <c:pt idx="6862">
                  <c:v>1.93325E-10</c:v>
                </c:pt>
                <c:pt idx="6863">
                  <c:v>1.93349E-10</c:v>
                </c:pt>
                <c:pt idx="6864">
                  <c:v>1.93352E-10</c:v>
                </c:pt>
                <c:pt idx="6865">
                  <c:v>1.93358E-10</c:v>
                </c:pt>
                <c:pt idx="6866">
                  <c:v>1.9337100000000001E-10</c:v>
                </c:pt>
                <c:pt idx="6867">
                  <c:v>1.93373E-10</c:v>
                </c:pt>
                <c:pt idx="6868">
                  <c:v>1.9338099999999999E-10</c:v>
                </c:pt>
                <c:pt idx="6869">
                  <c:v>1.9338900000000001E-10</c:v>
                </c:pt>
                <c:pt idx="6870">
                  <c:v>1.9340199999999999E-10</c:v>
                </c:pt>
                <c:pt idx="6871">
                  <c:v>1.93403E-10</c:v>
                </c:pt>
                <c:pt idx="6872">
                  <c:v>1.93409E-10</c:v>
                </c:pt>
                <c:pt idx="6873">
                  <c:v>1.9343100000000001E-10</c:v>
                </c:pt>
                <c:pt idx="6874">
                  <c:v>1.9343400000000001E-10</c:v>
                </c:pt>
                <c:pt idx="6875">
                  <c:v>1.9343799999999999E-10</c:v>
                </c:pt>
                <c:pt idx="6876">
                  <c:v>1.93448E-10</c:v>
                </c:pt>
                <c:pt idx="6877">
                  <c:v>1.93451E-10</c:v>
                </c:pt>
                <c:pt idx="6878">
                  <c:v>1.9345299999999999E-10</c:v>
                </c:pt>
                <c:pt idx="6879">
                  <c:v>1.9347399999999999E-10</c:v>
                </c:pt>
                <c:pt idx="6880">
                  <c:v>1.9349500000000001E-10</c:v>
                </c:pt>
                <c:pt idx="6881">
                  <c:v>1.9349800000000001E-10</c:v>
                </c:pt>
                <c:pt idx="6882">
                  <c:v>1.9350799999999999E-10</c:v>
                </c:pt>
                <c:pt idx="6883">
                  <c:v>1.9350799999999999E-10</c:v>
                </c:pt>
                <c:pt idx="6884">
                  <c:v>1.9351000000000001E-10</c:v>
                </c:pt>
                <c:pt idx="6885">
                  <c:v>1.9351600000000001E-10</c:v>
                </c:pt>
                <c:pt idx="6886">
                  <c:v>1.9351699999999999E-10</c:v>
                </c:pt>
                <c:pt idx="6887">
                  <c:v>1.9352200000000001E-10</c:v>
                </c:pt>
                <c:pt idx="6888">
                  <c:v>1.9352299999999999E-10</c:v>
                </c:pt>
                <c:pt idx="6889">
                  <c:v>1.9353400000000001E-10</c:v>
                </c:pt>
                <c:pt idx="6890">
                  <c:v>1.93542E-10</c:v>
                </c:pt>
                <c:pt idx="6891">
                  <c:v>1.9354699999999999E-10</c:v>
                </c:pt>
                <c:pt idx="6892">
                  <c:v>1.93557E-10</c:v>
                </c:pt>
                <c:pt idx="6893">
                  <c:v>1.9356199999999999E-10</c:v>
                </c:pt>
                <c:pt idx="6894">
                  <c:v>1.93563E-10</c:v>
                </c:pt>
                <c:pt idx="6895">
                  <c:v>1.93581E-10</c:v>
                </c:pt>
                <c:pt idx="6896">
                  <c:v>1.9360099999999999E-10</c:v>
                </c:pt>
                <c:pt idx="6897">
                  <c:v>1.9362499999999999E-10</c:v>
                </c:pt>
                <c:pt idx="6898">
                  <c:v>1.93629E-10</c:v>
                </c:pt>
                <c:pt idx="6899">
                  <c:v>1.9365700000000001E-10</c:v>
                </c:pt>
                <c:pt idx="6900">
                  <c:v>1.9367500000000001E-10</c:v>
                </c:pt>
                <c:pt idx="6901">
                  <c:v>1.9368E-10</c:v>
                </c:pt>
                <c:pt idx="6902">
                  <c:v>1.93686E-10</c:v>
                </c:pt>
                <c:pt idx="6903">
                  <c:v>1.93692E-10</c:v>
                </c:pt>
                <c:pt idx="6904">
                  <c:v>1.9369600000000001E-10</c:v>
                </c:pt>
                <c:pt idx="6905">
                  <c:v>1.93705E-10</c:v>
                </c:pt>
                <c:pt idx="6906">
                  <c:v>1.93714E-10</c:v>
                </c:pt>
                <c:pt idx="6907">
                  <c:v>1.9372700000000001E-10</c:v>
                </c:pt>
                <c:pt idx="6908">
                  <c:v>1.9373699999999999E-10</c:v>
                </c:pt>
                <c:pt idx="6909">
                  <c:v>1.9374500000000001E-10</c:v>
                </c:pt>
                <c:pt idx="6910">
                  <c:v>1.9374800000000001E-10</c:v>
                </c:pt>
                <c:pt idx="6911">
                  <c:v>1.9376099999999999E-10</c:v>
                </c:pt>
                <c:pt idx="6912">
                  <c:v>1.9376900000000001E-10</c:v>
                </c:pt>
                <c:pt idx="6913">
                  <c:v>1.93777E-10</c:v>
                </c:pt>
                <c:pt idx="6914">
                  <c:v>1.9378700000000001E-10</c:v>
                </c:pt>
                <c:pt idx="6915">
                  <c:v>1.9379099999999999E-10</c:v>
                </c:pt>
                <c:pt idx="6916">
                  <c:v>1.93801E-10</c:v>
                </c:pt>
                <c:pt idx="6917">
                  <c:v>1.9380299999999999E-10</c:v>
                </c:pt>
                <c:pt idx="6918">
                  <c:v>1.93828E-10</c:v>
                </c:pt>
                <c:pt idx="6919">
                  <c:v>1.9382900000000001E-10</c:v>
                </c:pt>
                <c:pt idx="6920">
                  <c:v>1.9383200000000001E-10</c:v>
                </c:pt>
                <c:pt idx="6921">
                  <c:v>1.9383299999999999E-10</c:v>
                </c:pt>
                <c:pt idx="6922">
                  <c:v>1.93843E-10</c:v>
                </c:pt>
                <c:pt idx="6923">
                  <c:v>1.9385399999999999E-10</c:v>
                </c:pt>
                <c:pt idx="6924">
                  <c:v>1.9388099999999999E-10</c:v>
                </c:pt>
                <c:pt idx="6925">
                  <c:v>1.9388699999999999E-10</c:v>
                </c:pt>
                <c:pt idx="6926">
                  <c:v>1.93888E-10</c:v>
                </c:pt>
                <c:pt idx="6927">
                  <c:v>1.939E-10</c:v>
                </c:pt>
                <c:pt idx="6928">
                  <c:v>1.93903E-10</c:v>
                </c:pt>
                <c:pt idx="6929">
                  <c:v>1.9391000000000001E-10</c:v>
                </c:pt>
                <c:pt idx="6930">
                  <c:v>1.93912E-10</c:v>
                </c:pt>
                <c:pt idx="6931">
                  <c:v>1.93921E-10</c:v>
                </c:pt>
                <c:pt idx="6932">
                  <c:v>1.9392500000000001E-10</c:v>
                </c:pt>
                <c:pt idx="6933">
                  <c:v>1.9393E-10</c:v>
                </c:pt>
                <c:pt idx="6934">
                  <c:v>1.93954E-10</c:v>
                </c:pt>
                <c:pt idx="6935">
                  <c:v>1.9396200000000001E-10</c:v>
                </c:pt>
                <c:pt idx="6936">
                  <c:v>1.9396599999999999E-10</c:v>
                </c:pt>
                <c:pt idx="6937">
                  <c:v>1.93967E-10</c:v>
                </c:pt>
                <c:pt idx="6938">
                  <c:v>1.9399200000000001E-10</c:v>
                </c:pt>
                <c:pt idx="6939">
                  <c:v>1.9399500000000001E-10</c:v>
                </c:pt>
                <c:pt idx="6940">
                  <c:v>1.94E-10</c:v>
                </c:pt>
                <c:pt idx="6941">
                  <c:v>1.9400499999999999E-10</c:v>
                </c:pt>
                <c:pt idx="6942">
                  <c:v>1.94021E-10</c:v>
                </c:pt>
                <c:pt idx="6943">
                  <c:v>1.9403E-10</c:v>
                </c:pt>
                <c:pt idx="6944">
                  <c:v>1.94039E-10</c:v>
                </c:pt>
                <c:pt idx="6945">
                  <c:v>1.9405200000000001E-10</c:v>
                </c:pt>
                <c:pt idx="6946">
                  <c:v>1.9405200000000001E-10</c:v>
                </c:pt>
                <c:pt idx="6947">
                  <c:v>1.9407699999999999E-10</c:v>
                </c:pt>
                <c:pt idx="6948">
                  <c:v>1.94087E-10</c:v>
                </c:pt>
                <c:pt idx="6949">
                  <c:v>1.94087E-10</c:v>
                </c:pt>
                <c:pt idx="6950">
                  <c:v>1.9409E-10</c:v>
                </c:pt>
                <c:pt idx="6951">
                  <c:v>1.9409100000000001E-10</c:v>
                </c:pt>
                <c:pt idx="6952">
                  <c:v>1.94111E-10</c:v>
                </c:pt>
                <c:pt idx="6953">
                  <c:v>1.9411200000000001E-10</c:v>
                </c:pt>
                <c:pt idx="6954">
                  <c:v>1.94123E-10</c:v>
                </c:pt>
                <c:pt idx="6955">
                  <c:v>1.9412499999999999E-10</c:v>
                </c:pt>
                <c:pt idx="6956">
                  <c:v>1.9414500000000001E-10</c:v>
                </c:pt>
                <c:pt idx="6957">
                  <c:v>1.9414800000000001E-10</c:v>
                </c:pt>
                <c:pt idx="6958">
                  <c:v>1.9415E-10</c:v>
                </c:pt>
                <c:pt idx="6959">
                  <c:v>1.94153E-10</c:v>
                </c:pt>
                <c:pt idx="6960">
                  <c:v>1.9415499999999999E-10</c:v>
                </c:pt>
                <c:pt idx="6961">
                  <c:v>1.94171E-10</c:v>
                </c:pt>
                <c:pt idx="6962">
                  <c:v>1.9419400000000001E-10</c:v>
                </c:pt>
                <c:pt idx="6963">
                  <c:v>1.9421200000000001E-10</c:v>
                </c:pt>
                <c:pt idx="6964">
                  <c:v>1.9421299999999999E-10</c:v>
                </c:pt>
                <c:pt idx="6965">
                  <c:v>1.9421800000000001E-10</c:v>
                </c:pt>
                <c:pt idx="6966">
                  <c:v>1.94223E-10</c:v>
                </c:pt>
                <c:pt idx="6967">
                  <c:v>1.94223E-10</c:v>
                </c:pt>
                <c:pt idx="6968">
                  <c:v>1.9422400000000001E-10</c:v>
                </c:pt>
                <c:pt idx="6969">
                  <c:v>1.9422700000000001E-10</c:v>
                </c:pt>
                <c:pt idx="6970">
                  <c:v>1.9423300000000001E-10</c:v>
                </c:pt>
                <c:pt idx="6971">
                  <c:v>1.94241E-10</c:v>
                </c:pt>
                <c:pt idx="6972">
                  <c:v>1.9424299999999999E-10</c:v>
                </c:pt>
                <c:pt idx="6973">
                  <c:v>1.94247E-10</c:v>
                </c:pt>
                <c:pt idx="6974">
                  <c:v>1.94271E-10</c:v>
                </c:pt>
                <c:pt idx="6975">
                  <c:v>1.9427599999999999E-10</c:v>
                </c:pt>
                <c:pt idx="6976">
                  <c:v>1.9427899999999999E-10</c:v>
                </c:pt>
                <c:pt idx="6977">
                  <c:v>1.94286E-10</c:v>
                </c:pt>
                <c:pt idx="6978">
                  <c:v>1.94286E-10</c:v>
                </c:pt>
                <c:pt idx="6979">
                  <c:v>1.94295E-10</c:v>
                </c:pt>
                <c:pt idx="6980">
                  <c:v>1.9429900000000001E-10</c:v>
                </c:pt>
                <c:pt idx="6981">
                  <c:v>1.9429999999999999E-10</c:v>
                </c:pt>
                <c:pt idx="6982">
                  <c:v>1.94301E-10</c:v>
                </c:pt>
                <c:pt idx="6983">
                  <c:v>1.94307E-10</c:v>
                </c:pt>
                <c:pt idx="6984">
                  <c:v>1.9431E-10</c:v>
                </c:pt>
                <c:pt idx="6985">
                  <c:v>1.9433599999999999E-10</c:v>
                </c:pt>
                <c:pt idx="6986">
                  <c:v>1.9435900000000001E-10</c:v>
                </c:pt>
                <c:pt idx="6987">
                  <c:v>1.9437799999999999E-10</c:v>
                </c:pt>
                <c:pt idx="6988">
                  <c:v>1.9438E-10</c:v>
                </c:pt>
                <c:pt idx="6989">
                  <c:v>1.9438099999999999E-10</c:v>
                </c:pt>
                <c:pt idx="6990">
                  <c:v>1.94409E-10</c:v>
                </c:pt>
                <c:pt idx="6991">
                  <c:v>1.9441799999999999E-10</c:v>
                </c:pt>
                <c:pt idx="6992">
                  <c:v>1.9443599999999999E-10</c:v>
                </c:pt>
                <c:pt idx="6993">
                  <c:v>1.94437E-10</c:v>
                </c:pt>
                <c:pt idx="6994">
                  <c:v>1.9445099999999999E-10</c:v>
                </c:pt>
                <c:pt idx="6995">
                  <c:v>1.94467E-10</c:v>
                </c:pt>
                <c:pt idx="6996">
                  <c:v>1.9447799999999999E-10</c:v>
                </c:pt>
                <c:pt idx="6997">
                  <c:v>1.94488E-10</c:v>
                </c:pt>
                <c:pt idx="6998">
                  <c:v>1.94494E-10</c:v>
                </c:pt>
                <c:pt idx="6999">
                  <c:v>1.94506E-10</c:v>
                </c:pt>
                <c:pt idx="7000">
                  <c:v>1.94515E-10</c:v>
                </c:pt>
                <c:pt idx="7001">
                  <c:v>1.9451600000000001E-10</c:v>
                </c:pt>
                <c:pt idx="7002">
                  <c:v>1.94527E-10</c:v>
                </c:pt>
                <c:pt idx="7003">
                  <c:v>1.9454900000000001E-10</c:v>
                </c:pt>
                <c:pt idx="7004">
                  <c:v>1.9455500000000001E-10</c:v>
                </c:pt>
                <c:pt idx="7005">
                  <c:v>1.9455800000000001E-10</c:v>
                </c:pt>
                <c:pt idx="7006">
                  <c:v>1.94572E-10</c:v>
                </c:pt>
                <c:pt idx="7007">
                  <c:v>1.9457399999999999E-10</c:v>
                </c:pt>
                <c:pt idx="7008">
                  <c:v>1.94578E-10</c:v>
                </c:pt>
                <c:pt idx="7009">
                  <c:v>1.9457999999999999E-10</c:v>
                </c:pt>
                <c:pt idx="7010">
                  <c:v>1.9457999999999999E-10</c:v>
                </c:pt>
                <c:pt idx="7011">
                  <c:v>1.94596E-10</c:v>
                </c:pt>
                <c:pt idx="7012">
                  <c:v>1.94605E-10</c:v>
                </c:pt>
                <c:pt idx="7013">
                  <c:v>1.94608E-10</c:v>
                </c:pt>
                <c:pt idx="7014">
                  <c:v>1.9460999999999999E-10</c:v>
                </c:pt>
                <c:pt idx="7015">
                  <c:v>1.9461599999999999E-10</c:v>
                </c:pt>
                <c:pt idx="7016">
                  <c:v>1.9462E-10</c:v>
                </c:pt>
                <c:pt idx="7017">
                  <c:v>1.9464900000000001E-10</c:v>
                </c:pt>
                <c:pt idx="7018">
                  <c:v>1.94654E-10</c:v>
                </c:pt>
                <c:pt idx="7019">
                  <c:v>1.9466100000000001E-10</c:v>
                </c:pt>
                <c:pt idx="7020">
                  <c:v>1.9466700000000001E-10</c:v>
                </c:pt>
                <c:pt idx="7021">
                  <c:v>1.9468800000000001E-10</c:v>
                </c:pt>
                <c:pt idx="7022">
                  <c:v>1.94699E-10</c:v>
                </c:pt>
                <c:pt idx="7023">
                  <c:v>1.9470300000000001E-10</c:v>
                </c:pt>
                <c:pt idx="7024">
                  <c:v>1.9470600000000001E-10</c:v>
                </c:pt>
                <c:pt idx="7025">
                  <c:v>1.9470699999999999E-10</c:v>
                </c:pt>
                <c:pt idx="7026">
                  <c:v>1.9470699999999999E-10</c:v>
                </c:pt>
                <c:pt idx="7027">
                  <c:v>1.94717E-10</c:v>
                </c:pt>
                <c:pt idx="7028">
                  <c:v>1.9471800000000001E-10</c:v>
                </c:pt>
                <c:pt idx="7029">
                  <c:v>1.94741E-10</c:v>
                </c:pt>
                <c:pt idx="7030">
                  <c:v>1.9474500000000001E-10</c:v>
                </c:pt>
                <c:pt idx="7031">
                  <c:v>1.9475199999999999E-10</c:v>
                </c:pt>
                <c:pt idx="7032">
                  <c:v>1.94756E-10</c:v>
                </c:pt>
                <c:pt idx="7033">
                  <c:v>1.9476399999999999E-10</c:v>
                </c:pt>
                <c:pt idx="7034">
                  <c:v>1.94777E-10</c:v>
                </c:pt>
                <c:pt idx="7035">
                  <c:v>1.9477800000000001E-10</c:v>
                </c:pt>
                <c:pt idx="7036">
                  <c:v>1.9479999999999999E-10</c:v>
                </c:pt>
                <c:pt idx="7037">
                  <c:v>1.9479999999999999E-10</c:v>
                </c:pt>
                <c:pt idx="7038">
                  <c:v>1.9481199999999999E-10</c:v>
                </c:pt>
                <c:pt idx="7039">
                  <c:v>1.9485400000000001E-10</c:v>
                </c:pt>
                <c:pt idx="7040">
                  <c:v>1.9486000000000001E-10</c:v>
                </c:pt>
                <c:pt idx="7041">
                  <c:v>1.94867E-10</c:v>
                </c:pt>
                <c:pt idx="7042">
                  <c:v>1.9487200000000001E-10</c:v>
                </c:pt>
                <c:pt idx="7043">
                  <c:v>1.9489600000000001E-10</c:v>
                </c:pt>
                <c:pt idx="7044">
                  <c:v>1.9491E-10</c:v>
                </c:pt>
                <c:pt idx="7045">
                  <c:v>1.9492000000000001E-10</c:v>
                </c:pt>
                <c:pt idx="7046">
                  <c:v>1.94928E-10</c:v>
                </c:pt>
                <c:pt idx="7047">
                  <c:v>1.9492999999999999E-10</c:v>
                </c:pt>
                <c:pt idx="7048">
                  <c:v>1.94934E-10</c:v>
                </c:pt>
                <c:pt idx="7049">
                  <c:v>1.9494499999999999E-10</c:v>
                </c:pt>
                <c:pt idx="7050">
                  <c:v>1.94949E-10</c:v>
                </c:pt>
                <c:pt idx="7051">
                  <c:v>1.94958E-10</c:v>
                </c:pt>
                <c:pt idx="7052">
                  <c:v>1.9497400000000001E-10</c:v>
                </c:pt>
                <c:pt idx="7053">
                  <c:v>1.9498300000000001E-10</c:v>
                </c:pt>
                <c:pt idx="7054">
                  <c:v>1.9498300000000001E-10</c:v>
                </c:pt>
                <c:pt idx="7055">
                  <c:v>1.9498999999999999E-10</c:v>
                </c:pt>
                <c:pt idx="7056">
                  <c:v>1.9499200000000001E-10</c:v>
                </c:pt>
                <c:pt idx="7057">
                  <c:v>1.9499800000000001E-10</c:v>
                </c:pt>
                <c:pt idx="7058">
                  <c:v>1.9501699999999999E-10</c:v>
                </c:pt>
                <c:pt idx="7059">
                  <c:v>1.9503100000000001E-10</c:v>
                </c:pt>
                <c:pt idx="7060">
                  <c:v>1.9503400000000001E-10</c:v>
                </c:pt>
                <c:pt idx="7061">
                  <c:v>1.95057E-10</c:v>
                </c:pt>
                <c:pt idx="7062">
                  <c:v>1.95069E-10</c:v>
                </c:pt>
                <c:pt idx="7063">
                  <c:v>1.9507E-10</c:v>
                </c:pt>
                <c:pt idx="7064">
                  <c:v>1.95073E-10</c:v>
                </c:pt>
                <c:pt idx="7065">
                  <c:v>1.95085E-10</c:v>
                </c:pt>
                <c:pt idx="7066">
                  <c:v>1.95087E-10</c:v>
                </c:pt>
                <c:pt idx="7067">
                  <c:v>1.95094E-10</c:v>
                </c:pt>
                <c:pt idx="7068">
                  <c:v>1.95097E-10</c:v>
                </c:pt>
                <c:pt idx="7069">
                  <c:v>1.9510100000000001E-10</c:v>
                </c:pt>
                <c:pt idx="7070">
                  <c:v>1.9511600000000001E-10</c:v>
                </c:pt>
                <c:pt idx="7071">
                  <c:v>1.9513499999999999E-10</c:v>
                </c:pt>
                <c:pt idx="7072">
                  <c:v>1.9514000000000001E-10</c:v>
                </c:pt>
                <c:pt idx="7073">
                  <c:v>1.9514300000000001E-10</c:v>
                </c:pt>
                <c:pt idx="7074">
                  <c:v>1.9514300000000001E-10</c:v>
                </c:pt>
                <c:pt idx="7075">
                  <c:v>1.95154E-10</c:v>
                </c:pt>
                <c:pt idx="7076">
                  <c:v>1.9516499999999999E-10</c:v>
                </c:pt>
                <c:pt idx="7077">
                  <c:v>1.9516499999999999E-10</c:v>
                </c:pt>
                <c:pt idx="7078">
                  <c:v>1.9517600000000001E-10</c:v>
                </c:pt>
                <c:pt idx="7079">
                  <c:v>1.9519700000000001E-10</c:v>
                </c:pt>
                <c:pt idx="7080">
                  <c:v>1.9520999999999999E-10</c:v>
                </c:pt>
                <c:pt idx="7081">
                  <c:v>1.9523099999999999E-10</c:v>
                </c:pt>
                <c:pt idx="7082">
                  <c:v>1.95256E-10</c:v>
                </c:pt>
                <c:pt idx="7083">
                  <c:v>1.95268E-10</c:v>
                </c:pt>
                <c:pt idx="7084">
                  <c:v>1.9527200000000001E-10</c:v>
                </c:pt>
                <c:pt idx="7085">
                  <c:v>1.9529399999999999E-10</c:v>
                </c:pt>
                <c:pt idx="7086">
                  <c:v>1.95298E-10</c:v>
                </c:pt>
                <c:pt idx="7087">
                  <c:v>1.95308E-10</c:v>
                </c:pt>
                <c:pt idx="7088">
                  <c:v>1.9530900000000001E-10</c:v>
                </c:pt>
                <c:pt idx="7089">
                  <c:v>1.9533900000000001E-10</c:v>
                </c:pt>
                <c:pt idx="7090">
                  <c:v>1.9534200000000001E-10</c:v>
                </c:pt>
                <c:pt idx="7091">
                  <c:v>1.9535100000000001E-10</c:v>
                </c:pt>
                <c:pt idx="7092">
                  <c:v>1.95356E-10</c:v>
                </c:pt>
                <c:pt idx="7093">
                  <c:v>1.9536000000000001E-10</c:v>
                </c:pt>
                <c:pt idx="7094">
                  <c:v>1.95362E-10</c:v>
                </c:pt>
                <c:pt idx="7095">
                  <c:v>1.9537599999999999E-10</c:v>
                </c:pt>
                <c:pt idx="7096">
                  <c:v>1.9541700000000001E-10</c:v>
                </c:pt>
                <c:pt idx="7097">
                  <c:v>1.9542300000000001E-10</c:v>
                </c:pt>
                <c:pt idx="7098">
                  <c:v>1.95446E-10</c:v>
                </c:pt>
                <c:pt idx="7099">
                  <c:v>1.95458E-10</c:v>
                </c:pt>
                <c:pt idx="7100">
                  <c:v>1.9546299999999999E-10</c:v>
                </c:pt>
                <c:pt idx="7101">
                  <c:v>1.95467E-10</c:v>
                </c:pt>
                <c:pt idx="7102">
                  <c:v>1.95467E-10</c:v>
                </c:pt>
                <c:pt idx="7103">
                  <c:v>1.9548099999999999E-10</c:v>
                </c:pt>
                <c:pt idx="7104">
                  <c:v>1.9548300000000001E-10</c:v>
                </c:pt>
                <c:pt idx="7105">
                  <c:v>1.95485E-10</c:v>
                </c:pt>
                <c:pt idx="7106">
                  <c:v>1.95488E-10</c:v>
                </c:pt>
                <c:pt idx="7107">
                  <c:v>1.95491E-10</c:v>
                </c:pt>
                <c:pt idx="7108">
                  <c:v>1.95497E-10</c:v>
                </c:pt>
                <c:pt idx="7109">
                  <c:v>1.9551000000000001E-10</c:v>
                </c:pt>
                <c:pt idx="7110">
                  <c:v>1.9552299999999999E-10</c:v>
                </c:pt>
                <c:pt idx="7111">
                  <c:v>1.95525E-10</c:v>
                </c:pt>
                <c:pt idx="7112">
                  <c:v>1.9552599999999999E-10</c:v>
                </c:pt>
                <c:pt idx="7113">
                  <c:v>1.9553500000000001E-10</c:v>
                </c:pt>
                <c:pt idx="7114">
                  <c:v>1.9554700000000001E-10</c:v>
                </c:pt>
                <c:pt idx="7115">
                  <c:v>1.9555000000000001E-10</c:v>
                </c:pt>
                <c:pt idx="7116">
                  <c:v>1.95551E-10</c:v>
                </c:pt>
                <c:pt idx="7117">
                  <c:v>1.9555699999999999E-10</c:v>
                </c:pt>
                <c:pt idx="7118">
                  <c:v>1.95567E-10</c:v>
                </c:pt>
                <c:pt idx="7119">
                  <c:v>1.9557499999999999E-10</c:v>
                </c:pt>
                <c:pt idx="7120">
                  <c:v>1.9561900000000001E-10</c:v>
                </c:pt>
                <c:pt idx="7121">
                  <c:v>1.95621E-10</c:v>
                </c:pt>
                <c:pt idx="7122">
                  <c:v>1.9562899999999999E-10</c:v>
                </c:pt>
                <c:pt idx="7123">
                  <c:v>1.9563700000000001E-10</c:v>
                </c:pt>
                <c:pt idx="7124">
                  <c:v>1.9564399999999999E-10</c:v>
                </c:pt>
                <c:pt idx="7125">
                  <c:v>1.95645E-10</c:v>
                </c:pt>
                <c:pt idx="7126">
                  <c:v>1.9565299999999999E-10</c:v>
                </c:pt>
                <c:pt idx="7127">
                  <c:v>1.9567099999999999E-10</c:v>
                </c:pt>
                <c:pt idx="7128">
                  <c:v>1.9568800000000001E-10</c:v>
                </c:pt>
                <c:pt idx="7129">
                  <c:v>1.95693E-10</c:v>
                </c:pt>
                <c:pt idx="7130">
                  <c:v>1.95702E-10</c:v>
                </c:pt>
                <c:pt idx="7131">
                  <c:v>1.9572E-10</c:v>
                </c:pt>
                <c:pt idx="7132">
                  <c:v>1.9572E-10</c:v>
                </c:pt>
                <c:pt idx="7133">
                  <c:v>1.9572799999999999E-10</c:v>
                </c:pt>
                <c:pt idx="7134">
                  <c:v>1.9574299999999999E-10</c:v>
                </c:pt>
                <c:pt idx="7135">
                  <c:v>1.95751E-10</c:v>
                </c:pt>
                <c:pt idx="7136">
                  <c:v>1.95757E-10</c:v>
                </c:pt>
                <c:pt idx="7137">
                  <c:v>1.95759E-10</c:v>
                </c:pt>
                <c:pt idx="7138">
                  <c:v>1.95762E-10</c:v>
                </c:pt>
                <c:pt idx="7139">
                  <c:v>1.95769E-10</c:v>
                </c:pt>
                <c:pt idx="7140">
                  <c:v>1.9578200000000001E-10</c:v>
                </c:pt>
                <c:pt idx="7141">
                  <c:v>1.9579100000000001E-10</c:v>
                </c:pt>
                <c:pt idx="7142">
                  <c:v>1.95793E-10</c:v>
                </c:pt>
                <c:pt idx="7143">
                  <c:v>1.9579499999999999E-10</c:v>
                </c:pt>
                <c:pt idx="7144">
                  <c:v>1.9579499999999999E-10</c:v>
                </c:pt>
                <c:pt idx="7145">
                  <c:v>1.9579700000000001E-10</c:v>
                </c:pt>
                <c:pt idx="7146">
                  <c:v>1.9581299999999999E-10</c:v>
                </c:pt>
                <c:pt idx="7147">
                  <c:v>1.95814E-10</c:v>
                </c:pt>
                <c:pt idx="7148">
                  <c:v>1.9583000000000001E-10</c:v>
                </c:pt>
                <c:pt idx="7149">
                  <c:v>1.95832E-10</c:v>
                </c:pt>
                <c:pt idx="7150">
                  <c:v>1.9585199999999999E-10</c:v>
                </c:pt>
                <c:pt idx="7151">
                  <c:v>1.95865E-10</c:v>
                </c:pt>
                <c:pt idx="7152">
                  <c:v>1.9586999999999999E-10</c:v>
                </c:pt>
                <c:pt idx="7153">
                  <c:v>1.95871E-10</c:v>
                </c:pt>
                <c:pt idx="7154">
                  <c:v>1.9587299999999999E-10</c:v>
                </c:pt>
                <c:pt idx="7155">
                  <c:v>1.9587800000000001E-10</c:v>
                </c:pt>
                <c:pt idx="7156">
                  <c:v>1.9588199999999999E-10</c:v>
                </c:pt>
                <c:pt idx="7157">
                  <c:v>1.9589999999999999E-10</c:v>
                </c:pt>
                <c:pt idx="7158">
                  <c:v>1.9590500000000001E-10</c:v>
                </c:pt>
                <c:pt idx="7159">
                  <c:v>1.9592900000000001E-10</c:v>
                </c:pt>
                <c:pt idx="7160">
                  <c:v>1.9593200000000001E-10</c:v>
                </c:pt>
                <c:pt idx="7161">
                  <c:v>1.9593899999999999E-10</c:v>
                </c:pt>
                <c:pt idx="7162">
                  <c:v>1.95946E-10</c:v>
                </c:pt>
                <c:pt idx="7163">
                  <c:v>1.95949E-10</c:v>
                </c:pt>
                <c:pt idx="7164">
                  <c:v>1.95974E-10</c:v>
                </c:pt>
                <c:pt idx="7165">
                  <c:v>1.95979E-10</c:v>
                </c:pt>
                <c:pt idx="7166">
                  <c:v>1.9598699999999999E-10</c:v>
                </c:pt>
                <c:pt idx="7167">
                  <c:v>1.95994E-10</c:v>
                </c:pt>
                <c:pt idx="7168">
                  <c:v>1.96003E-10</c:v>
                </c:pt>
                <c:pt idx="7169">
                  <c:v>1.96013E-10</c:v>
                </c:pt>
                <c:pt idx="7170">
                  <c:v>1.9601700000000001E-10</c:v>
                </c:pt>
                <c:pt idx="7171">
                  <c:v>1.9603299999999999E-10</c:v>
                </c:pt>
                <c:pt idx="7172">
                  <c:v>1.9603800000000001E-10</c:v>
                </c:pt>
                <c:pt idx="7173">
                  <c:v>1.9605099999999999E-10</c:v>
                </c:pt>
                <c:pt idx="7174">
                  <c:v>1.96052E-10</c:v>
                </c:pt>
                <c:pt idx="7175">
                  <c:v>1.9605699999999999E-10</c:v>
                </c:pt>
                <c:pt idx="7176">
                  <c:v>1.9608099999999999E-10</c:v>
                </c:pt>
                <c:pt idx="7177">
                  <c:v>1.9608699999999999E-10</c:v>
                </c:pt>
                <c:pt idx="7178">
                  <c:v>1.9613E-10</c:v>
                </c:pt>
                <c:pt idx="7179">
                  <c:v>1.9614600000000001E-10</c:v>
                </c:pt>
                <c:pt idx="7180">
                  <c:v>1.9614999999999999E-10</c:v>
                </c:pt>
                <c:pt idx="7181">
                  <c:v>1.9615299999999999E-10</c:v>
                </c:pt>
                <c:pt idx="7182">
                  <c:v>1.9616100000000001E-10</c:v>
                </c:pt>
                <c:pt idx="7183">
                  <c:v>1.96163E-10</c:v>
                </c:pt>
                <c:pt idx="7184">
                  <c:v>1.96175E-10</c:v>
                </c:pt>
                <c:pt idx="7185">
                  <c:v>1.9619700000000001E-10</c:v>
                </c:pt>
                <c:pt idx="7186">
                  <c:v>1.962E-10</c:v>
                </c:pt>
                <c:pt idx="7187">
                  <c:v>1.96202E-10</c:v>
                </c:pt>
                <c:pt idx="7188">
                  <c:v>1.96214E-10</c:v>
                </c:pt>
                <c:pt idx="7189">
                  <c:v>1.96227E-10</c:v>
                </c:pt>
                <c:pt idx="7190">
                  <c:v>1.9623E-10</c:v>
                </c:pt>
                <c:pt idx="7191">
                  <c:v>1.9623499999999999E-10</c:v>
                </c:pt>
                <c:pt idx="7192">
                  <c:v>1.96236E-10</c:v>
                </c:pt>
                <c:pt idx="7193">
                  <c:v>1.96236E-10</c:v>
                </c:pt>
                <c:pt idx="7194">
                  <c:v>1.9624600000000001E-10</c:v>
                </c:pt>
                <c:pt idx="7195">
                  <c:v>1.96248E-10</c:v>
                </c:pt>
                <c:pt idx="7196">
                  <c:v>1.96272E-10</c:v>
                </c:pt>
                <c:pt idx="7197">
                  <c:v>1.9628599999999999E-10</c:v>
                </c:pt>
                <c:pt idx="7198">
                  <c:v>1.9628800000000001E-10</c:v>
                </c:pt>
                <c:pt idx="7199">
                  <c:v>1.9629E-10</c:v>
                </c:pt>
                <c:pt idx="7200">
                  <c:v>1.9630000000000001E-10</c:v>
                </c:pt>
                <c:pt idx="7201">
                  <c:v>1.9630600000000001E-10</c:v>
                </c:pt>
                <c:pt idx="7202">
                  <c:v>1.96308E-10</c:v>
                </c:pt>
                <c:pt idx="7203">
                  <c:v>1.9631899999999999E-10</c:v>
                </c:pt>
                <c:pt idx="7204">
                  <c:v>1.9632499999999999E-10</c:v>
                </c:pt>
                <c:pt idx="7205">
                  <c:v>1.96344E-10</c:v>
                </c:pt>
                <c:pt idx="7206">
                  <c:v>1.9634800000000001E-10</c:v>
                </c:pt>
                <c:pt idx="7207">
                  <c:v>1.9635400000000001E-10</c:v>
                </c:pt>
                <c:pt idx="7208">
                  <c:v>1.9636399999999999E-10</c:v>
                </c:pt>
                <c:pt idx="7209">
                  <c:v>1.96392E-10</c:v>
                </c:pt>
                <c:pt idx="7210">
                  <c:v>1.9640599999999999E-10</c:v>
                </c:pt>
                <c:pt idx="7211">
                  <c:v>1.96416E-10</c:v>
                </c:pt>
                <c:pt idx="7212">
                  <c:v>1.9644E-10</c:v>
                </c:pt>
                <c:pt idx="7213">
                  <c:v>1.96447E-10</c:v>
                </c:pt>
                <c:pt idx="7214">
                  <c:v>1.9644800000000001E-10</c:v>
                </c:pt>
                <c:pt idx="7215">
                  <c:v>1.96453E-10</c:v>
                </c:pt>
                <c:pt idx="7216">
                  <c:v>1.96455E-10</c:v>
                </c:pt>
                <c:pt idx="7217">
                  <c:v>1.96461E-10</c:v>
                </c:pt>
                <c:pt idx="7218">
                  <c:v>1.9647599999999999E-10</c:v>
                </c:pt>
                <c:pt idx="7219">
                  <c:v>1.9647599999999999E-10</c:v>
                </c:pt>
                <c:pt idx="7220">
                  <c:v>1.9647899999999999E-10</c:v>
                </c:pt>
                <c:pt idx="7221">
                  <c:v>1.9648499999999999E-10</c:v>
                </c:pt>
                <c:pt idx="7222">
                  <c:v>1.96495E-10</c:v>
                </c:pt>
                <c:pt idx="7223">
                  <c:v>1.9650599999999999E-10</c:v>
                </c:pt>
                <c:pt idx="7224">
                  <c:v>1.96513E-10</c:v>
                </c:pt>
                <c:pt idx="7225">
                  <c:v>1.96513E-10</c:v>
                </c:pt>
                <c:pt idx="7226">
                  <c:v>1.9652000000000001E-10</c:v>
                </c:pt>
                <c:pt idx="7227">
                  <c:v>1.96534E-10</c:v>
                </c:pt>
                <c:pt idx="7228">
                  <c:v>1.9653899999999999E-10</c:v>
                </c:pt>
                <c:pt idx="7229">
                  <c:v>1.9654499999999999E-10</c:v>
                </c:pt>
                <c:pt idx="7230">
                  <c:v>1.9655000000000001E-10</c:v>
                </c:pt>
                <c:pt idx="7231">
                  <c:v>1.9656200000000001E-10</c:v>
                </c:pt>
                <c:pt idx="7232">
                  <c:v>1.96582E-10</c:v>
                </c:pt>
                <c:pt idx="7233">
                  <c:v>1.96588E-10</c:v>
                </c:pt>
                <c:pt idx="7234">
                  <c:v>1.966E-10</c:v>
                </c:pt>
                <c:pt idx="7235">
                  <c:v>1.9660199999999999E-10</c:v>
                </c:pt>
                <c:pt idx="7236">
                  <c:v>1.96612E-10</c:v>
                </c:pt>
                <c:pt idx="7237">
                  <c:v>1.9661600000000001E-10</c:v>
                </c:pt>
                <c:pt idx="7238">
                  <c:v>1.96618E-10</c:v>
                </c:pt>
                <c:pt idx="7239">
                  <c:v>1.9662200000000001E-10</c:v>
                </c:pt>
                <c:pt idx="7240">
                  <c:v>1.96642E-10</c:v>
                </c:pt>
                <c:pt idx="7241">
                  <c:v>1.96682E-10</c:v>
                </c:pt>
                <c:pt idx="7242">
                  <c:v>1.9668300000000001E-10</c:v>
                </c:pt>
                <c:pt idx="7243">
                  <c:v>1.96684E-10</c:v>
                </c:pt>
                <c:pt idx="7244">
                  <c:v>1.96691E-10</c:v>
                </c:pt>
                <c:pt idx="7245">
                  <c:v>1.9669200000000001E-10</c:v>
                </c:pt>
                <c:pt idx="7246">
                  <c:v>1.96697E-10</c:v>
                </c:pt>
                <c:pt idx="7247">
                  <c:v>1.96697E-10</c:v>
                </c:pt>
                <c:pt idx="7248">
                  <c:v>1.96727E-10</c:v>
                </c:pt>
                <c:pt idx="7249">
                  <c:v>1.9674399999999999E-10</c:v>
                </c:pt>
                <c:pt idx="7250">
                  <c:v>1.9674699999999999E-10</c:v>
                </c:pt>
                <c:pt idx="7251">
                  <c:v>1.9676100000000001E-10</c:v>
                </c:pt>
                <c:pt idx="7252">
                  <c:v>1.9676799999999999E-10</c:v>
                </c:pt>
                <c:pt idx="7253">
                  <c:v>1.9676799999999999E-10</c:v>
                </c:pt>
                <c:pt idx="7254">
                  <c:v>1.96772E-10</c:v>
                </c:pt>
                <c:pt idx="7255">
                  <c:v>1.96793E-10</c:v>
                </c:pt>
                <c:pt idx="7256">
                  <c:v>1.9679499999999999E-10</c:v>
                </c:pt>
                <c:pt idx="7257">
                  <c:v>1.9680099999999999E-10</c:v>
                </c:pt>
                <c:pt idx="7258">
                  <c:v>1.9680099999999999E-10</c:v>
                </c:pt>
                <c:pt idx="7259">
                  <c:v>1.9680300000000001E-10</c:v>
                </c:pt>
                <c:pt idx="7260">
                  <c:v>1.96808E-10</c:v>
                </c:pt>
                <c:pt idx="7261">
                  <c:v>1.9682100000000001E-10</c:v>
                </c:pt>
                <c:pt idx="7262">
                  <c:v>1.9683000000000001E-10</c:v>
                </c:pt>
                <c:pt idx="7263">
                  <c:v>1.96832E-10</c:v>
                </c:pt>
                <c:pt idx="7264">
                  <c:v>1.9683900000000001E-10</c:v>
                </c:pt>
                <c:pt idx="7265">
                  <c:v>1.9684899999999999E-10</c:v>
                </c:pt>
                <c:pt idx="7266">
                  <c:v>1.9685799999999999E-10</c:v>
                </c:pt>
                <c:pt idx="7267">
                  <c:v>1.96865E-10</c:v>
                </c:pt>
                <c:pt idx="7268">
                  <c:v>1.96886E-10</c:v>
                </c:pt>
                <c:pt idx="7269">
                  <c:v>1.9690000000000001E-10</c:v>
                </c:pt>
                <c:pt idx="7270">
                  <c:v>1.9690300000000001E-10</c:v>
                </c:pt>
                <c:pt idx="7271">
                  <c:v>1.9694800000000001E-10</c:v>
                </c:pt>
                <c:pt idx="7272">
                  <c:v>1.9696000000000001E-10</c:v>
                </c:pt>
                <c:pt idx="7273">
                  <c:v>1.9696900000000001E-10</c:v>
                </c:pt>
                <c:pt idx="7274">
                  <c:v>1.9697500000000001E-10</c:v>
                </c:pt>
                <c:pt idx="7275">
                  <c:v>1.9698199999999999E-10</c:v>
                </c:pt>
                <c:pt idx="7276">
                  <c:v>1.9701400000000001E-10</c:v>
                </c:pt>
                <c:pt idx="7277">
                  <c:v>1.97022E-10</c:v>
                </c:pt>
                <c:pt idx="7278">
                  <c:v>1.97028E-10</c:v>
                </c:pt>
                <c:pt idx="7279">
                  <c:v>1.9702900000000001E-10</c:v>
                </c:pt>
                <c:pt idx="7280">
                  <c:v>1.97037E-10</c:v>
                </c:pt>
                <c:pt idx="7281">
                  <c:v>1.97058E-10</c:v>
                </c:pt>
                <c:pt idx="7282">
                  <c:v>1.97079E-10</c:v>
                </c:pt>
                <c:pt idx="7283">
                  <c:v>1.9708000000000001E-10</c:v>
                </c:pt>
                <c:pt idx="7284">
                  <c:v>1.97088E-10</c:v>
                </c:pt>
                <c:pt idx="7285">
                  <c:v>1.97091E-10</c:v>
                </c:pt>
                <c:pt idx="7286">
                  <c:v>1.971E-10</c:v>
                </c:pt>
                <c:pt idx="7287">
                  <c:v>1.9710400000000001E-10</c:v>
                </c:pt>
                <c:pt idx="7288">
                  <c:v>1.9710499999999999E-10</c:v>
                </c:pt>
                <c:pt idx="7289">
                  <c:v>1.97106E-10</c:v>
                </c:pt>
                <c:pt idx="7290">
                  <c:v>1.97125E-10</c:v>
                </c:pt>
                <c:pt idx="7291">
                  <c:v>1.97137E-10</c:v>
                </c:pt>
                <c:pt idx="7292">
                  <c:v>1.97139E-10</c:v>
                </c:pt>
                <c:pt idx="7293">
                  <c:v>1.9714100000000001E-10</c:v>
                </c:pt>
                <c:pt idx="7294">
                  <c:v>1.9715600000000001E-10</c:v>
                </c:pt>
                <c:pt idx="7295">
                  <c:v>1.9718099999999999E-10</c:v>
                </c:pt>
                <c:pt idx="7296">
                  <c:v>1.9718999999999999E-10</c:v>
                </c:pt>
                <c:pt idx="7297">
                  <c:v>1.9719500000000001E-10</c:v>
                </c:pt>
                <c:pt idx="7298">
                  <c:v>1.9721099999999999E-10</c:v>
                </c:pt>
                <c:pt idx="7299">
                  <c:v>1.9724600000000001E-10</c:v>
                </c:pt>
                <c:pt idx="7300">
                  <c:v>1.9725599999999999E-10</c:v>
                </c:pt>
                <c:pt idx="7301">
                  <c:v>1.9725899999999999E-10</c:v>
                </c:pt>
                <c:pt idx="7302">
                  <c:v>1.97269E-10</c:v>
                </c:pt>
                <c:pt idx="7303">
                  <c:v>1.97272E-10</c:v>
                </c:pt>
                <c:pt idx="7304">
                  <c:v>1.9727399999999999E-10</c:v>
                </c:pt>
                <c:pt idx="7305">
                  <c:v>1.9729E-10</c:v>
                </c:pt>
                <c:pt idx="7306">
                  <c:v>1.9729499999999999E-10</c:v>
                </c:pt>
                <c:pt idx="7307">
                  <c:v>1.9730399999999999E-10</c:v>
                </c:pt>
                <c:pt idx="7308">
                  <c:v>1.9731599999999999E-10</c:v>
                </c:pt>
                <c:pt idx="7309">
                  <c:v>1.97336E-10</c:v>
                </c:pt>
                <c:pt idx="7310">
                  <c:v>1.97336E-10</c:v>
                </c:pt>
                <c:pt idx="7311">
                  <c:v>1.9736E-10</c:v>
                </c:pt>
                <c:pt idx="7312">
                  <c:v>1.97363E-10</c:v>
                </c:pt>
                <c:pt idx="7313">
                  <c:v>1.97372E-10</c:v>
                </c:pt>
                <c:pt idx="7314">
                  <c:v>1.97375E-10</c:v>
                </c:pt>
                <c:pt idx="7315">
                  <c:v>1.9737600000000001E-10</c:v>
                </c:pt>
                <c:pt idx="7316">
                  <c:v>1.97387E-10</c:v>
                </c:pt>
                <c:pt idx="7317">
                  <c:v>1.9738800000000001E-10</c:v>
                </c:pt>
                <c:pt idx="7318">
                  <c:v>1.97393E-10</c:v>
                </c:pt>
                <c:pt idx="7319">
                  <c:v>1.97393E-10</c:v>
                </c:pt>
                <c:pt idx="7320">
                  <c:v>1.9739499999999999E-10</c:v>
                </c:pt>
                <c:pt idx="7321">
                  <c:v>1.9740000000000001E-10</c:v>
                </c:pt>
                <c:pt idx="7322">
                  <c:v>1.9740000000000001E-10</c:v>
                </c:pt>
                <c:pt idx="7323">
                  <c:v>1.97426E-10</c:v>
                </c:pt>
                <c:pt idx="7324">
                  <c:v>1.97429E-10</c:v>
                </c:pt>
                <c:pt idx="7325">
                  <c:v>1.9747500000000001E-10</c:v>
                </c:pt>
                <c:pt idx="7326">
                  <c:v>1.9747599999999999E-10</c:v>
                </c:pt>
                <c:pt idx="7327">
                  <c:v>1.97483E-10</c:v>
                </c:pt>
                <c:pt idx="7328">
                  <c:v>1.9748799999999999E-10</c:v>
                </c:pt>
                <c:pt idx="7329">
                  <c:v>1.9749000000000001E-10</c:v>
                </c:pt>
                <c:pt idx="7330">
                  <c:v>1.97492E-10</c:v>
                </c:pt>
                <c:pt idx="7331">
                  <c:v>1.9749399999999999E-10</c:v>
                </c:pt>
                <c:pt idx="7332">
                  <c:v>1.97504E-10</c:v>
                </c:pt>
                <c:pt idx="7333">
                  <c:v>1.9751E-10</c:v>
                </c:pt>
                <c:pt idx="7334">
                  <c:v>1.9752300000000001E-10</c:v>
                </c:pt>
                <c:pt idx="7335">
                  <c:v>1.97531E-10</c:v>
                </c:pt>
                <c:pt idx="7336">
                  <c:v>1.9753299999999999E-10</c:v>
                </c:pt>
                <c:pt idx="7337">
                  <c:v>1.97543E-10</c:v>
                </c:pt>
                <c:pt idx="7338">
                  <c:v>1.9755300000000001E-10</c:v>
                </c:pt>
                <c:pt idx="7339">
                  <c:v>1.9755300000000001E-10</c:v>
                </c:pt>
                <c:pt idx="7340">
                  <c:v>1.97565E-10</c:v>
                </c:pt>
                <c:pt idx="7341">
                  <c:v>1.9757E-10</c:v>
                </c:pt>
                <c:pt idx="7342">
                  <c:v>1.9757E-10</c:v>
                </c:pt>
                <c:pt idx="7343">
                  <c:v>1.9757199999999999E-10</c:v>
                </c:pt>
                <c:pt idx="7344">
                  <c:v>1.9758100000000001E-10</c:v>
                </c:pt>
                <c:pt idx="7345">
                  <c:v>1.9758100000000001E-10</c:v>
                </c:pt>
                <c:pt idx="7346">
                  <c:v>1.97604E-10</c:v>
                </c:pt>
                <c:pt idx="7347">
                  <c:v>1.9762600000000001E-10</c:v>
                </c:pt>
                <c:pt idx="7348">
                  <c:v>1.97637E-10</c:v>
                </c:pt>
                <c:pt idx="7349">
                  <c:v>1.9763800000000001E-10</c:v>
                </c:pt>
                <c:pt idx="7350">
                  <c:v>1.9764100000000001E-10</c:v>
                </c:pt>
                <c:pt idx="7351">
                  <c:v>1.97661E-10</c:v>
                </c:pt>
                <c:pt idx="7352">
                  <c:v>1.97661E-10</c:v>
                </c:pt>
                <c:pt idx="7353">
                  <c:v>1.9767799999999999E-10</c:v>
                </c:pt>
                <c:pt idx="7354">
                  <c:v>1.97679E-10</c:v>
                </c:pt>
                <c:pt idx="7355">
                  <c:v>1.9768600000000001E-10</c:v>
                </c:pt>
                <c:pt idx="7356">
                  <c:v>1.977E-10</c:v>
                </c:pt>
                <c:pt idx="7357">
                  <c:v>1.9770100000000001E-10</c:v>
                </c:pt>
                <c:pt idx="7358">
                  <c:v>1.9771399999999999E-10</c:v>
                </c:pt>
                <c:pt idx="7359">
                  <c:v>1.9771600000000001E-10</c:v>
                </c:pt>
                <c:pt idx="7360">
                  <c:v>1.9771900000000001E-10</c:v>
                </c:pt>
                <c:pt idx="7361">
                  <c:v>1.97727E-10</c:v>
                </c:pt>
                <c:pt idx="7362">
                  <c:v>1.97736E-10</c:v>
                </c:pt>
                <c:pt idx="7363">
                  <c:v>1.9773700000000001E-10</c:v>
                </c:pt>
                <c:pt idx="7364">
                  <c:v>1.9774000000000001E-10</c:v>
                </c:pt>
                <c:pt idx="7365">
                  <c:v>1.9774399999999999E-10</c:v>
                </c:pt>
                <c:pt idx="7366">
                  <c:v>1.9774600000000001E-10</c:v>
                </c:pt>
                <c:pt idx="7367">
                  <c:v>1.9774600000000001E-10</c:v>
                </c:pt>
                <c:pt idx="7368">
                  <c:v>1.9775299999999999E-10</c:v>
                </c:pt>
                <c:pt idx="7369">
                  <c:v>1.9776E-10</c:v>
                </c:pt>
                <c:pt idx="7370">
                  <c:v>1.9777399999999999E-10</c:v>
                </c:pt>
                <c:pt idx="7371">
                  <c:v>1.97787E-10</c:v>
                </c:pt>
                <c:pt idx="7372">
                  <c:v>1.9783100000000001E-10</c:v>
                </c:pt>
                <c:pt idx="7373">
                  <c:v>1.97845E-10</c:v>
                </c:pt>
                <c:pt idx="7374">
                  <c:v>1.97851E-10</c:v>
                </c:pt>
                <c:pt idx="7375">
                  <c:v>1.97863E-10</c:v>
                </c:pt>
                <c:pt idx="7376">
                  <c:v>1.97881E-10</c:v>
                </c:pt>
                <c:pt idx="7377">
                  <c:v>1.9788299999999999E-10</c:v>
                </c:pt>
                <c:pt idx="7378">
                  <c:v>1.9788500000000001E-10</c:v>
                </c:pt>
                <c:pt idx="7379">
                  <c:v>1.9789199999999999E-10</c:v>
                </c:pt>
                <c:pt idx="7380">
                  <c:v>1.97902E-10</c:v>
                </c:pt>
                <c:pt idx="7381">
                  <c:v>1.97902E-10</c:v>
                </c:pt>
                <c:pt idx="7382">
                  <c:v>1.9791299999999999E-10</c:v>
                </c:pt>
                <c:pt idx="7383">
                  <c:v>1.9793099999999999E-10</c:v>
                </c:pt>
                <c:pt idx="7384">
                  <c:v>1.9793699999999999E-10</c:v>
                </c:pt>
                <c:pt idx="7385">
                  <c:v>1.97938E-10</c:v>
                </c:pt>
                <c:pt idx="7386">
                  <c:v>1.9795799999999999E-10</c:v>
                </c:pt>
                <c:pt idx="7387">
                  <c:v>1.9796099999999999E-10</c:v>
                </c:pt>
                <c:pt idx="7388">
                  <c:v>1.9798199999999999E-10</c:v>
                </c:pt>
                <c:pt idx="7389">
                  <c:v>1.9799099999999999E-10</c:v>
                </c:pt>
                <c:pt idx="7390">
                  <c:v>1.98031E-10</c:v>
                </c:pt>
                <c:pt idx="7391">
                  <c:v>1.98035E-10</c:v>
                </c:pt>
                <c:pt idx="7392">
                  <c:v>1.9804E-10</c:v>
                </c:pt>
                <c:pt idx="7393">
                  <c:v>1.9806000000000001E-10</c:v>
                </c:pt>
                <c:pt idx="7394">
                  <c:v>1.98065E-10</c:v>
                </c:pt>
                <c:pt idx="7395">
                  <c:v>1.9807800000000001E-10</c:v>
                </c:pt>
                <c:pt idx="7396">
                  <c:v>1.98092E-10</c:v>
                </c:pt>
                <c:pt idx="7397">
                  <c:v>1.98095E-10</c:v>
                </c:pt>
                <c:pt idx="7398">
                  <c:v>1.98101E-10</c:v>
                </c:pt>
                <c:pt idx="7399">
                  <c:v>1.9810500000000001E-10</c:v>
                </c:pt>
                <c:pt idx="7400">
                  <c:v>1.9811199999999999E-10</c:v>
                </c:pt>
                <c:pt idx="7401">
                  <c:v>1.98128E-10</c:v>
                </c:pt>
                <c:pt idx="7402">
                  <c:v>1.9812900000000001E-10</c:v>
                </c:pt>
                <c:pt idx="7403">
                  <c:v>1.9814199999999999E-10</c:v>
                </c:pt>
                <c:pt idx="7404">
                  <c:v>1.9815000000000001E-10</c:v>
                </c:pt>
                <c:pt idx="7405">
                  <c:v>1.9816800000000001E-10</c:v>
                </c:pt>
                <c:pt idx="7406">
                  <c:v>1.98173E-10</c:v>
                </c:pt>
                <c:pt idx="7407">
                  <c:v>1.9818900000000001E-10</c:v>
                </c:pt>
                <c:pt idx="7408">
                  <c:v>1.9819500000000001E-10</c:v>
                </c:pt>
                <c:pt idx="7409">
                  <c:v>1.9820400000000001E-10</c:v>
                </c:pt>
                <c:pt idx="7410">
                  <c:v>1.9820499999999999E-10</c:v>
                </c:pt>
                <c:pt idx="7411">
                  <c:v>1.98209E-10</c:v>
                </c:pt>
                <c:pt idx="7412">
                  <c:v>1.9821300000000001E-10</c:v>
                </c:pt>
                <c:pt idx="7413">
                  <c:v>1.9821999999999999E-10</c:v>
                </c:pt>
                <c:pt idx="7414">
                  <c:v>1.9822299999999999E-10</c:v>
                </c:pt>
                <c:pt idx="7415">
                  <c:v>1.9822599999999999E-10</c:v>
                </c:pt>
                <c:pt idx="7416">
                  <c:v>1.9822899999999999E-10</c:v>
                </c:pt>
                <c:pt idx="7417">
                  <c:v>1.9823499999999999E-10</c:v>
                </c:pt>
                <c:pt idx="7418">
                  <c:v>1.9826200000000001E-10</c:v>
                </c:pt>
                <c:pt idx="7419">
                  <c:v>1.9827100000000001E-10</c:v>
                </c:pt>
                <c:pt idx="7420">
                  <c:v>1.98282E-10</c:v>
                </c:pt>
                <c:pt idx="7421">
                  <c:v>1.9828699999999999E-10</c:v>
                </c:pt>
                <c:pt idx="7422">
                  <c:v>1.9829299999999999E-10</c:v>
                </c:pt>
                <c:pt idx="7423">
                  <c:v>1.98315E-10</c:v>
                </c:pt>
                <c:pt idx="7424">
                  <c:v>1.9832899999999999E-10</c:v>
                </c:pt>
                <c:pt idx="7425">
                  <c:v>1.9834699999999999E-10</c:v>
                </c:pt>
                <c:pt idx="7426">
                  <c:v>1.9834699999999999E-10</c:v>
                </c:pt>
                <c:pt idx="7427">
                  <c:v>1.9837000000000001E-10</c:v>
                </c:pt>
                <c:pt idx="7428">
                  <c:v>1.98381E-10</c:v>
                </c:pt>
                <c:pt idx="7429">
                  <c:v>1.98393E-10</c:v>
                </c:pt>
                <c:pt idx="7430">
                  <c:v>1.9839400000000001E-10</c:v>
                </c:pt>
                <c:pt idx="7431">
                  <c:v>1.98411E-10</c:v>
                </c:pt>
                <c:pt idx="7432">
                  <c:v>1.9842100000000001E-10</c:v>
                </c:pt>
                <c:pt idx="7433">
                  <c:v>1.98435E-10</c:v>
                </c:pt>
                <c:pt idx="7434">
                  <c:v>1.98438E-10</c:v>
                </c:pt>
                <c:pt idx="7435">
                  <c:v>1.9844299999999999E-10</c:v>
                </c:pt>
                <c:pt idx="7436">
                  <c:v>1.9845499999999999E-10</c:v>
                </c:pt>
                <c:pt idx="7437">
                  <c:v>1.9846099999999999E-10</c:v>
                </c:pt>
                <c:pt idx="7438">
                  <c:v>1.9846699999999999E-10</c:v>
                </c:pt>
                <c:pt idx="7439">
                  <c:v>1.98472E-10</c:v>
                </c:pt>
                <c:pt idx="7440">
                  <c:v>1.98481E-10</c:v>
                </c:pt>
                <c:pt idx="7441">
                  <c:v>1.98505E-10</c:v>
                </c:pt>
                <c:pt idx="7442">
                  <c:v>1.98511E-10</c:v>
                </c:pt>
                <c:pt idx="7443">
                  <c:v>1.9851299999999999E-10</c:v>
                </c:pt>
                <c:pt idx="7444">
                  <c:v>1.9851299999999999E-10</c:v>
                </c:pt>
                <c:pt idx="7445">
                  <c:v>1.9851800000000001E-10</c:v>
                </c:pt>
                <c:pt idx="7446">
                  <c:v>1.9853099999999999E-10</c:v>
                </c:pt>
                <c:pt idx="7447">
                  <c:v>1.98535E-10</c:v>
                </c:pt>
                <c:pt idx="7448">
                  <c:v>1.98538E-10</c:v>
                </c:pt>
                <c:pt idx="7449">
                  <c:v>1.9855400000000001E-10</c:v>
                </c:pt>
                <c:pt idx="7450">
                  <c:v>1.9855499999999999E-10</c:v>
                </c:pt>
                <c:pt idx="7451">
                  <c:v>1.98556E-10</c:v>
                </c:pt>
                <c:pt idx="7452">
                  <c:v>1.9857599999999999E-10</c:v>
                </c:pt>
                <c:pt idx="7453">
                  <c:v>1.9857599999999999E-10</c:v>
                </c:pt>
                <c:pt idx="7454">
                  <c:v>1.9858499999999999E-10</c:v>
                </c:pt>
                <c:pt idx="7455">
                  <c:v>1.9858700000000001E-10</c:v>
                </c:pt>
                <c:pt idx="7456">
                  <c:v>1.9859300000000001E-10</c:v>
                </c:pt>
                <c:pt idx="7457">
                  <c:v>1.98601E-10</c:v>
                </c:pt>
                <c:pt idx="7458">
                  <c:v>1.9861499999999999E-10</c:v>
                </c:pt>
                <c:pt idx="7459">
                  <c:v>1.98619E-10</c:v>
                </c:pt>
                <c:pt idx="7460">
                  <c:v>1.98634E-10</c:v>
                </c:pt>
                <c:pt idx="7461">
                  <c:v>1.9863800000000001E-10</c:v>
                </c:pt>
                <c:pt idx="7462">
                  <c:v>1.9863899999999999E-10</c:v>
                </c:pt>
                <c:pt idx="7463">
                  <c:v>1.98658E-10</c:v>
                </c:pt>
                <c:pt idx="7464">
                  <c:v>1.98658E-10</c:v>
                </c:pt>
                <c:pt idx="7465">
                  <c:v>1.9865999999999999E-10</c:v>
                </c:pt>
                <c:pt idx="7466">
                  <c:v>1.9866500000000001E-10</c:v>
                </c:pt>
                <c:pt idx="7467">
                  <c:v>1.98733E-10</c:v>
                </c:pt>
                <c:pt idx="7468">
                  <c:v>1.9875600000000001E-10</c:v>
                </c:pt>
                <c:pt idx="7469">
                  <c:v>1.98761E-10</c:v>
                </c:pt>
                <c:pt idx="7470">
                  <c:v>1.9877199999999999E-10</c:v>
                </c:pt>
                <c:pt idx="7471">
                  <c:v>1.98776E-10</c:v>
                </c:pt>
                <c:pt idx="7472">
                  <c:v>1.9877700000000001E-10</c:v>
                </c:pt>
                <c:pt idx="7473">
                  <c:v>1.9879899999999999E-10</c:v>
                </c:pt>
                <c:pt idx="7474">
                  <c:v>1.9883700000000001E-10</c:v>
                </c:pt>
                <c:pt idx="7475">
                  <c:v>1.9884600000000001E-10</c:v>
                </c:pt>
                <c:pt idx="7476">
                  <c:v>1.9884999999999999E-10</c:v>
                </c:pt>
                <c:pt idx="7477">
                  <c:v>1.98863E-10</c:v>
                </c:pt>
                <c:pt idx="7478">
                  <c:v>1.9887399999999999E-10</c:v>
                </c:pt>
                <c:pt idx="7479">
                  <c:v>1.9887399999999999E-10</c:v>
                </c:pt>
                <c:pt idx="7480">
                  <c:v>1.98878E-10</c:v>
                </c:pt>
                <c:pt idx="7481">
                  <c:v>1.98899E-10</c:v>
                </c:pt>
                <c:pt idx="7482">
                  <c:v>1.9890099999999999E-10</c:v>
                </c:pt>
                <c:pt idx="7483">
                  <c:v>1.98908E-10</c:v>
                </c:pt>
                <c:pt idx="7484">
                  <c:v>1.9892100000000001E-10</c:v>
                </c:pt>
                <c:pt idx="7485">
                  <c:v>1.9892400000000001E-10</c:v>
                </c:pt>
                <c:pt idx="7486">
                  <c:v>1.9893399999999999E-10</c:v>
                </c:pt>
                <c:pt idx="7487">
                  <c:v>1.9895200000000001E-10</c:v>
                </c:pt>
                <c:pt idx="7488">
                  <c:v>1.9895500000000001E-10</c:v>
                </c:pt>
                <c:pt idx="7489">
                  <c:v>1.9898500000000001E-10</c:v>
                </c:pt>
                <c:pt idx="7490">
                  <c:v>1.9898899999999999E-10</c:v>
                </c:pt>
                <c:pt idx="7491">
                  <c:v>1.9899E-10</c:v>
                </c:pt>
                <c:pt idx="7492">
                  <c:v>1.98996E-10</c:v>
                </c:pt>
                <c:pt idx="7493">
                  <c:v>1.9900000000000001E-10</c:v>
                </c:pt>
                <c:pt idx="7494">
                  <c:v>1.9900099999999999E-10</c:v>
                </c:pt>
                <c:pt idx="7495">
                  <c:v>1.9900600000000001E-10</c:v>
                </c:pt>
                <c:pt idx="7496">
                  <c:v>1.99008E-10</c:v>
                </c:pt>
                <c:pt idx="7497">
                  <c:v>1.99011E-10</c:v>
                </c:pt>
                <c:pt idx="7498">
                  <c:v>1.9902E-10</c:v>
                </c:pt>
                <c:pt idx="7499">
                  <c:v>1.9903099999999999E-10</c:v>
                </c:pt>
                <c:pt idx="7500">
                  <c:v>1.9903099999999999E-10</c:v>
                </c:pt>
                <c:pt idx="7501">
                  <c:v>1.99032E-10</c:v>
                </c:pt>
                <c:pt idx="7502">
                  <c:v>1.9903399999999999E-10</c:v>
                </c:pt>
                <c:pt idx="7503">
                  <c:v>1.9904200000000001E-10</c:v>
                </c:pt>
                <c:pt idx="7504">
                  <c:v>1.9904899999999999E-10</c:v>
                </c:pt>
                <c:pt idx="7505">
                  <c:v>1.9904899999999999E-10</c:v>
                </c:pt>
                <c:pt idx="7506">
                  <c:v>1.99056E-10</c:v>
                </c:pt>
                <c:pt idx="7507">
                  <c:v>1.99062E-10</c:v>
                </c:pt>
                <c:pt idx="7508">
                  <c:v>1.9906300000000001E-10</c:v>
                </c:pt>
                <c:pt idx="7509">
                  <c:v>1.9906399999999999E-10</c:v>
                </c:pt>
                <c:pt idx="7510">
                  <c:v>1.99074E-10</c:v>
                </c:pt>
                <c:pt idx="7511">
                  <c:v>1.9908199999999999E-10</c:v>
                </c:pt>
                <c:pt idx="7512">
                  <c:v>1.9908499999999999E-10</c:v>
                </c:pt>
                <c:pt idx="7513">
                  <c:v>1.9910500000000001E-10</c:v>
                </c:pt>
                <c:pt idx="7514">
                  <c:v>1.9910599999999999E-10</c:v>
                </c:pt>
                <c:pt idx="7515">
                  <c:v>1.9914400000000001E-10</c:v>
                </c:pt>
                <c:pt idx="7516">
                  <c:v>1.9914400000000001E-10</c:v>
                </c:pt>
                <c:pt idx="7517">
                  <c:v>1.9915399999999999E-10</c:v>
                </c:pt>
                <c:pt idx="7518">
                  <c:v>1.9917E-10</c:v>
                </c:pt>
                <c:pt idx="7519">
                  <c:v>1.99182E-10</c:v>
                </c:pt>
                <c:pt idx="7520">
                  <c:v>1.9918400000000001E-10</c:v>
                </c:pt>
                <c:pt idx="7521">
                  <c:v>1.9918799999999999E-10</c:v>
                </c:pt>
                <c:pt idx="7522">
                  <c:v>1.9919900000000001E-10</c:v>
                </c:pt>
                <c:pt idx="7523">
                  <c:v>1.9921E-10</c:v>
                </c:pt>
                <c:pt idx="7524">
                  <c:v>1.99237E-10</c:v>
                </c:pt>
                <c:pt idx="7525">
                  <c:v>1.9925699999999999E-10</c:v>
                </c:pt>
                <c:pt idx="7526">
                  <c:v>1.9927199999999999E-10</c:v>
                </c:pt>
                <c:pt idx="7527">
                  <c:v>1.99309E-10</c:v>
                </c:pt>
                <c:pt idx="7528">
                  <c:v>1.99309E-10</c:v>
                </c:pt>
                <c:pt idx="7529">
                  <c:v>1.9931099999999999E-10</c:v>
                </c:pt>
                <c:pt idx="7530">
                  <c:v>1.9932800000000001E-10</c:v>
                </c:pt>
                <c:pt idx="7531">
                  <c:v>1.9933100000000001E-10</c:v>
                </c:pt>
                <c:pt idx="7532">
                  <c:v>1.9934099999999999E-10</c:v>
                </c:pt>
                <c:pt idx="7533">
                  <c:v>1.9934699999999999E-10</c:v>
                </c:pt>
                <c:pt idx="7534">
                  <c:v>1.9936799999999999E-10</c:v>
                </c:pt>
                <c:pt idx="7535">
                  <c:v>1.99375E-10</c:v>
                </c:pt>
                <c:pt idx="7536">
                  <c:v>1.9937999999999999E-10</c:v>
                </c:pt>
                <c:pt idx="7537">
                  <c:v>1.99382E-10</c:v>
                </c:pt>
                <c:pt idx="7538">
                  <c:v>1.99382E-10</c:v>
                </c:pt>
                <c:pt idx="7539">
                  <c:v>1.9939199999999999E-10</c:v>
                </c:pt>
                <c:pt idx="7540">
                  <c:v>1.99405E-10</c:v>
                </c:pt>
                <c:pt idx="7541">
                  <c:v>1.99405E-10</c:v>
                </c:pt>
                <c:pt idx="7542">
                  <c:v>1.9946199999999999E-10</c:v>
                </c:pt>
                <c:pt idx="7543">
                  <c:v>1.9946700000000001E-10</c:v>
                </c:pt>
                <c:pt idx="7544">
                  <c:v>1.9946799999999999E-10</c:v>
                </c:pt>
                <c:pt idx="7545">
                  <c:v>1.9947900000000001E-10</c:v>
                </c:pt>
                <c:pt idx="7546">
                  <c:v>1.9948200000000001E-10</c:v>
                </c:pt>
                <c:pt idx="7547">
                  <c:v>1.9949199999999999E-10</c:v>
                </c:pt>
                <c:pt idx="7548">
                  <c:v>1.9949499999999999E-10</c:v>
                </c:pt>
                <c:pt idx="7549">
                  <c:v>1.9949499999999999E-10</c:v>
                </c:pt>
                <c:pt idx="7550">
                  <c:v>1.99496E-10</c:v>
                </c:pt>
                <c:pt idx="7551">
                  <c:v>1.9949799999999999E-10</c:v>
                </c:pt>
                <c:pt idx="7552">
                  <c:v>1.99502E-10</c:v>
                </c:pt>
                <c:pt idx="7553">
                  <c:v>1.9950600000000001E-10</c:v>
                </c:pt>
                <c:pt idx="7554">
                  <c:v>1.9951899999999999E-10</c:v>
                </c:pt>
                <c:pt idx="7555">
                  <c:v>1.9953000000000001E-10</c:v>
                </c:pt>
                <c:pt idx="7556">
                  <c:v>1.9953699999999999E-10</c:v>
                </c:pt>
                <c:pt idx="7557">
                  <c:v>1.9954500000000001E-10</c:v>
                </c:pt>
                <c:pt idx="7558">
                  <c:v>1.99547E-10</c:v>
                </c:pt>
                <c:pt idx="7559">
                  <c:v>1.9956600000000001E-10</c:v>
                </c:pt>
                <c:pt idx="7560">
                  <c:v>1.9957800000000001E-10</c:v>
                </c:pt>
                <c:pt idx="7561">
                  <c:v>1.99616E-10</c:v>
                </c:pt>
                <c:pt idx="7562">
                  <c:v>1.9961799999999999E-10</c:v>
                </c:pt>
                <c:pt idx="7563">
                  <c:v>1.99623E-10</c:v>
                </c:pt>
                <c:pt idx="7564">
                  <c:v>1.9963000000000001E-10</c:v>
                </c:pt>
                <c:pt idx="7565">
                  <c:v>1.9963900000000001E-10</c:v>
                </c:pt>
                <c:pt idx="7566">
                  <c:v>1.9964E-10</c:v>
                </c:pt>
                <c:pt idx="7567">
                  <c:v>1.9964299999999999E-10</c:v>
                </c:pt>
                <c:pt idx="7568">
                  <c:v>1.99644E-10</c:v>
                </c:pt>
                <c:pt idx="7569">
                  <c:v>1.9964899999999999E-10</c:v>
                </c:pt>
                <c:pt idx="7570">
                  <c:v>1.9968199999999999E-10</c:v>
                </c:pt>
                <c:pt idx="7571">
                  <c:v>1.99683E-10</c:v>
                </c:pt>
                <c:pt idx="7572">
                  <c:v>1.99686E-10</c:v>
                </c:pt>
                <c:pt idx="7573">
                  <c:v>1.9969600000000001E-10</c:v>
                </c:pt>
                <c:pt idx="7574">
                  <c:v>1.9970500000000001E-10</c:v>
                </c:pt>
                <c:pt idx="7575">
                  <c:v>1.9971499999999999E-10</c:v>
                </c:pt>
                <c:pt idx="7576">
                  <c:v>1.9971700000000001E-10</c:v>
                </c:pt>
                <c:pt idx="7577">
                  <c:v>1.9971799999999999E-10</c:v>
                </c:pt>
                <c:pt idx="7578">
                  <c:v>1.9972699999999999E-10</c:v>
                </c:pt>
                <c:pt idx="7579">
                  <c:v>1.99749E-10</c:v>
                </c:pt>
                <c:pt idx="7580">
                  <c:v>1.9975699999999999E-10</c:v>
                </c:pt>
                <c:pt idx="7581">
                  <c:v>1.9976299999999999E-10</c:v>
                </c:pt>
                <c:pt idx="7582">
                  <c:v>1.9977100000000001E-10</c:v>
                </c:pt>
                <c:pt idx="7583">
                  <c:v>1.9977499999999999E-10</c:v>
                </c:pt>
                <c:pt idx="7584">
                  <c:v>1.99794E-10</c:v>
                </c:pt>
                <c:pt idx="7585">
                  <c:v>1.9982200000000001E-10</c:v>
                </c:pt>
                <c:pt idx="7586">
                  <c:v>1.99827E-10</c:v>
                </c:pt>
                <c:pt idx="7587">
                  <c:v>1.9983499999999999E-10</c:v>
                </c:pt>
                <c:pt idx="7588">
                  <c:v>1.99839E-10</c:v>
                </c:pt>
                <c:pt idx="7589">
                  <c:v>1.9985300000000001E-10</c:v>
                </c:pt>
                <c:pt idx="7590">
                  <c:v>1.99854E-10</c:v>
                </c:pt>
                <c:pt idx="7591">
                  <c:v>1.9986E-10</c:v>
                </c:pt>
                <c:pt idx="7592">
                  <c:v>1.9987E-10</c:v>
                </c:pt>
                <c:pt idx="7593">
                  <c:v>1.9987499999999999E-10</c:v>
                </c:pt>
                <c:pt idx="7594">
                  <c:v>1.99876E-10</c:v>
                </c:pt>
                <c:pt idx="7595">
                  <c:v>1.9988600000000001E-10</c:v>
                </c:pt>
                <c:pt idx="7596">
                  <c:v>1.9988900000000001E-10</c:v>
                </c:pt>
                <c:pt idx="7597">
                  <c:v>1.99891E-10</c:v>
                </c:pt>
                <c:pt idx="7598">
                  <c:v>1.9990400000000001E-10</c:v>
                </c:pt>
                <c:pt idx="7599">
                  <c:v>1.99921E-10</c:v>
                </c:pt>
                <c:pt idx="7600">
                  <c:v>1.9993700000000001E-10</c:v>
                </c:pt>
                <c:pt idx="7601">
                  <c:v>1.9994399999999999E-10</c:v>
                </c:pt>
                <c:pt idx="7602">
                  <c:v>1.9994399999999999E-10</c:v>
                </c:pt>
                <c:pt idx="7603">
                  <c:v>1.9994600000000001E-10</c:v>
                </c:pt>
                <c:pt idx="7604">
                  <c:v>1.9995200000000001E-10</c:v>
                </c:pt>
                <c:pt idx="7605">
                  <c:v>1.9995200000000001E-10</c:v>
                </c:pt>
                <c:pt idx="7606">
                  <c:v>1.9995200000000001E-10</c:v>
                </c:pt>
                <c:pt idx="7607">
                  <c:v>1.99954E-10</c:v>
                </c:pt>
                <c:pt idx="7608">
                  <c:v>1.9997300000000001E-10</c:v>
                </c:pt>
                <c:pt idx="7609">
                  <c:v>1.9997999999999999E-10</c:v>
                </c:pt>
                <c:pt idx="7610">
                  <c:v>1.9998599999999999E-10</c:v>
                </c:pt>
                <c:pt idx="7611">
                  <c:v>1.9998899999999999E-10</c:v>
                </c:pt>
                <c:pt idx="7612">
                  <c:v>2.00011E-10</c:v>
                </c:pt>
                <c:pt idx="7613">
                  <c:v>2.00017E-10</c:v>
                </c:pt>
                <c:pt idx="7614">
                  <c:v>2.0002100000000001E-10</c:v>
                </c:pt>
                <c:pt idx="7615">
                  <c:v>2.00044E-10</c:v>
                </c:pt>
                <c:pt idx="7616">
                  <c:v>2.0004599999999999E-10</c:v>
                </c:pt>
                <c:pt idx="7617">
                  <c:v>2.0005499999999999E-10</c:v>
                </c:pt>
                <c:pt idx="7618">
                  <c:v>2.0006000000000001E-10</c:v>
                </c:pt>
                <c:pt idx="7619">
                  <c:v>2.00066E-10</c:v>
                </c:pt>
                <c:pt idx="7620">
                  <c:v>2.00069E-10</c:v>
                </c:pt>
                <c:pt idx="7621">
                  <c:v>2.0010900000000001E-10</c:v>
                </c:pt>
                <c:pt idx="7622">
                  <c:v>2.0010999999999999E-10</c:v>
                </c:pt>
                <c:pt idx="7623">
                  <c:v>2.0011800000000001E-10</c:v>
                </c:pt>
                <c:pt idx="7624">
                  <c:v>2.0014500000000001E-10</c:v>
                </c:pt>
                <c:pt idx="7625">
                  <c:v>2.0015100000000001E-10</c:v>
                </c:pt>
                <c:pt idx="7626">
                  <c:v>2.0015700000000001E-10</c:v>
                </c:pt>
                <c:pt idx="7627">
                  <c:v>2.00183E-10</c:v>
                </c:pt>
                <c:pt idx="7628">
                  <c:v>2.00189E-10</c:v>
                </c:pt>
                <c:pt idx="7629">
                  <c:v>2.00204E-10</c:v>
                </c:pt>
                <c:pt idx="7630">
                  <c:v>2.0021E-10</c:v>
                </c:pt>
                <c:pt idx="7631">
                  <c:v>2.0023599999999999E-10</c:v>
                </c:pt>
                <c:pt idx="7632">
                  <c:v>2.0023800000000001E-10</c:v>
                </c:pt>
                <c:pt idx="7633">
                  <c:v>2.0023899999999999E-10</c:v>
                </c:pt>
                <c:pt idx="7634">
                  <c:v>2.0024100000000001E-10</c:v>
                </c:pt>
                <c:pt idx="7635">
                  <c:v>2.00249E-10</c:v>
                </c:pt>
                <c:pt idx="7636">
                  <c:v>2.00255E-10</c:v>
                </c:pt>
                <c:pt idx="7637">
                  <c:v>2.00258E-10</c:v>
                </c:pt>
                <c:pt idx="7638">
                  <c:v>2.0027199999999999E-10</c:v>
                </c:pt>
                <c:pt idx="7639">
                  <c:v>2.00291E-10</c:v>
                </c:pt>
                <c:pt idx="7640">
                  <c:v>2.0029299999999999E-10</c:v>
                </c:pt>
                <c:pt idx="7641">
                  <c:v>2.00312E-10</c:v>
                </c:pt>
                <c:pt idx="7642">
                  <c:v>2.0032000000000001E-10</c:v>
                </c:pt>
                <c:pt idx="7643">
                  <c:v>2.0032699999999999E-10</c:v>
                </c:pt>
                <c:pt idx="7644">
                  <c:v>2.0033299999999999E-10</c:v>
                </c:pt>
                <c:pt idx="7645">
                  <c:v>2.00343E-10</c:v>
                </c:pt>
                <c:pt idx="7646">
                  <c:v>2.0035900000000001E-10</c:v>
                </c:pt>
                <c:pt idx="7647">
                  <c:v>2.0035999999999999E-10</c:v>
                </c:pt>
                <c:pt idx="7648">
                  <c:v>2.0036200000000001E-10</c:v>
                </c:pt>
                <c:pt idx="7649">
                  <c:v>2.0036500000000001E-10</c:v>
                </c:pt>
                <c:pt idx="7650">
                  <c:v>2.00388E-10</c:v>
                </c:pt>
                <c:pt idx="7651">
                  <c:v>2.0038900000000001E-10</c:v>
                </c:pt>
                <c:pt idx="7652">
                  <c:v>2.0039599999999999E-10</c:v>
                </c:pt>
                <c:pt idx="7653">
                  <c:v>2.00406E-10</c:v>
                </c:pt>
                <c:pt idx="7654">
                  <c:v>2.00427E-10</c:v>
                </c:pt>
                <c:pt idx="7655">
                  <c:v>2.0043499999999999E-10</c:v>
                </c:pt>
                <c:pt idx="7656">
                  <c:v>2.0044300000000001E-10</c:v>
                </c:pt>
                <c:pt idx="7657">
                  <c:v>2.00454E-10</c:v>
                </c:pt>
                <c:pt idx="7658">
                  <c:v>2.00454E-10</c:v>
                </c:pt>
                <c:pt idx="7659">
                  <c:v>2.0046700000000001E-10</c:v>
                </c:pt>
                <c:pt idx="7660">
                  <c:v>2.00469E-10</c:v>
                </c:pt>
                <c:pt idx="7661">
                  <c:v>2.0047900000000001E-10</c:v>
                </c:pt>
                <c:pt idx="7662">
                  <c:v>2.0047999999999999E-10</c:v>
                </c:pt>
                <c:pt idx="7663">
                  <c:v>2.00484E-10</c:v>
                </c:pt>
                <c:pt idx="7664">
                  <c:v>2.0049E-10</c:v>
                </c:pt>
                <c:pt idx="7665">
                  <c:v>2.0049499999999999E-10</c:v>
                </c:pt>
                <c:pt idx="7666">
                  <c:v>2.00496E-10</c:v>
                </c:pt>
                <c:pt idx="7667">
                  <c:v>2.0050000000000001E-10</c:v>
                </c:pt>
                <c:pt idx="7668">
                  <c:v>2.0050900000000001E-10</c:v>
                </c:pt>
                <c:pt idx="7669">
                  <c:v>2.0050900000000001E-10</c:v>
                </c:pt>
                <c:pt idx="7670">
                  <c:v>2.00514E-10</c:v>
                </c:pt>
                <c:pt idx="7671">
                  <c:v>2.00536E-10</c:v>
                </c:pt>
                <c:pt idx="7672">
                  <c:v>2.0054600000000001E-10</c:v>
                </c:pt>
                <c:pt idx="7673">
                  <c:v>2.0054600000000001E-10</c:v>
                </c:pt>
                <c:pt idx="7674">
                  <c:v>2.00554E-10</c:v>
                </c:pt>
                <c:pt idx="7675">
                  <c:v>2.0056400000000001E-10</c:v>
                </c:pt>
                <c:pt idx="7676">
                  <c:v>2.0061299999999999E-10</c:v>
                </c:pt>
                <c:pt idx="7677">
                  <c:v>2.0063099999999999E-10</c:v>
                </c:pt>
                <c:pt idx="7678">
                  <c:v>2.00653E-10</c:v>
                </c:pt>
                <c:pt idx="7679">
                  <c:v>2.0066099999999999E-10</c:v>
                </c:pt>
                <c:pt idx="7680">
                  <c:v>2.00665E-10</c:v>
                </c:pt>
                <c:pt idx="7681">
                  <c:v>2.0066600000000001E-10</c:v>
                </c:pt>
                <c:pt idx="7682">
                  <c:v>2.0066699999999999E-10</c:v>
                </c:pt>
                <c:pt idx="7683">
                  <c:v>2.00668E-10</c:v>
                </c:pt>
                <c:pt idx="7684">
                  <c:v>2.0070200000000001E-10</c:v>
                </c:pt>
                <c:pt idx="7685">
                  <c:v>2.0072300000000001E-10</c:v>
                </c:pt>
                <c:pt idx="7686">
                  <c:v>2.00728E-10</c:v>
                </c:pt>
                <c:pt idx="7687">
                  <c:v>2.0072900000000001E-10</c:v>
                </c:pt>
                <c:pt idx="7688">
                  <c:v>2.0073299999999999E-10</c:v>
                </c:pt>
                <c:pt idx="7689">
                  <c:v>2.0073899999999999E-10</c:v>
                </c:pt>
                <c:pt idx="7690">
                  <c:v>2.0075099999999999E-10</c:v>
                </c:pt>
                <c:pt idx="7691">
                  <c:v>2.0075699999999999E-10</c:v>
                </c:pt>
                <c:pt idx="7692">
                  <c:v>2.00762E-10</c:v>
                </c:pt>
                <c:pt idx="7693">
                  <c:v>2.00767E-10</c:v>
                </c:pt>
                <c:pt idx="7694">
                  <c:v>2.0078100000000001E-10</c:v>
                </c:pt>
                <c:pt idx="7695">
                  <c:v>2.0078199999999999E-10</c:v>
                </c:pt>
                <c:pt idx="7696">
                  <c:v>2.0079300000000001E-10</c:v>
                </c:pt>
                <c:pt idx="7697">
                  <c:v>2.00804E-10</c:v>
                </c:pt>
                <c:pt idx="7698">
                  <c:v>2.0081799999999999E-10</c:v>
                </c:pt>
                <c:pt idx="7699">
                  <c:v>2.0083500000000001E-10</c:v>
                </c:pt>
                <c:pt idx="7700">
                  <c:v>2.00861E-10</c:v>
                </c:pt>
                <c:pt idx="7701">
                  <c:v>2.0087E-10</c:v>
                </c:pt>
                <c:pt idx="7702">
                  <c:v>2.0088600000000001E-10</c:v>
                </c:pt>
                <c:pt idx="7703">
                  <c:v>2.0088900000000001E-10</c:v>
                </c:pt>
                <c:pt idx="7704">
                  <c:v>2.0089599999999999E-10</c:v>
                </c:pt>
                <c:pt idx="7705">
                  <c:v>2.0090700000000001E-10</c:v>
                </c:pt>
                <c:pt idx="7706">
                  <c:v>2.00912E-10</c:v>
                </c:pt>
                <c:pt idx="7707">
                  <c:v>2.0091900000000001E-10</c:v>
                </c:pt>
                <c:pt idx="7708">
                  <c:v>2.0091999999999999E-10</c:v>
                </c:pt>
                <c:pt idx="7709">
                  <c:v>2.0092800000000001E-10</c:v>
                </c:pt>
                <c:pt idx="7710">
                  <c:v>2.0093799999999999E-10</c:v>
                </c:pt>
                <c:pt idx="7711">
                  <c:v>2.0094300000000001E-10</c:v>
                </c:pt>
                <c:pt idx="7712">
                  <c:v>2.0094900000000001E-10</c:v>
                </c:pt>
                <c:pt idx="7713">
                  <c:v>2.0094900000000001E-10</c:v>
                </c:pt>
                <c:pt idx="7714">
                  <c:v>2.0095299999999999E-10</c:v>
                </c:pt>
                <c:pt idx="7715">
                  <c:v>2.0096700000000001E-10</c:v>
                </c:pt>
                <c:pt idx="7716">
                  <c:v>2.0097099999999999E-10</c:v>
                </c:pt>
                <c:pt idx="7717">
                  <c:v>2.00978E-10</c:v>
                </c:pt>
                <c:pt idx="7718">
                  <c:v>2.0097999999999999E-10</c:v>
                </c:pt>
                <c:pt idx="7719">
                  <c:v>2.0098299999999999E-10</c:v>
                </c:pt>
                <c:pt idx="7720">
                  <c:v>2.00991E-10</c:v>
                </c:pt>
                <c:pt idx="7721">
                  <c:v>2.01021E-10</c:v>
                </c:pt>
                <c:pt idx="7722">
                  <c:v>2.0102599999999999E-10</c:v>
                </c:pt>
                <c:pt idx="7723">
                  <c:v>2.0104000000000001E-10</c:v>
                </c:pt>
                <c:pt idx="7724">
                  <c:v>2.0104399999999999E-10</c:v>
                </c:pt>
                <c:pt idx="7725">
                  <c:v>2.0104699999999999E-10</c:v>
                </c:pt>
                <c:pt idx="7726">
                  <c:v>2.01057E-10</c:v>
                </c:pt>
                <c:pt idx="7727">
                  <c:v>2.0105899999999999E-10</c:v>
                </c:pt>
                <c:pt idx="7728">
                  <c:v>2.0106700000000001E-10</c:v>
                </c:pt>
                <c:pt idx="7729">
                  <c:v>2.0108200000000001E-10</c:v>
                </c:pt>
                <c:pt idx="7730">
                  <c:v>2.0108299999999999E-10</c:v>
                </c:pt>
                <c:pt idx="7731">
                  <c:v>2.01102E-10</c:v>
                </c:pt>
                <c:pt idx="7732">
                  <c:v>2.0115400000000001E-10</c:v>
                </c:pt>
                <c:pt idx="7733">
                  <c:v>2.0116699999999999E-10</c:v>
                </c:pt>
                <c:pt idx="7734">
                  <c:v>2.0117599999999999E-10</c:v>
                </c:pt>
                <c:pt idx="7735">
                  <c:v>2.0117599999999999E-10</c:v>
                </c:pt>
                <c:pt idx="7736">
                  <c:v>2.0117800000000001E-10</c:v>
                </c:pt>
                <c:pt idx="7737">
                  <c:v>2.0118199999999999E-10</c:v>
                </c:pt>
                <c:pt idx="7738">
                  <c:v>2.0121E-10</c:v>
                </c:pt>
                <c:pt idx="7739">
                  <c:v>2.01223E-10</c:v>
                </c:pt>
                <c:pt idx="7740">
                  <c:v>2.0126399999999999E-10</c:v>
                </c:pt>
                <c:pt idx="7741">
                  <c:v>2.0126900000000001E-10</c:v>
                </c:pt>
                <c:pt idx="7742">
                  <c:v>2.0128700000000001E-10</c:v>
                </c:pt>
                <c:pt idx="7743">
                  <c:v>2.01295E-10</c:v>
                </c:pt>
                <c:pt idx="7744">
                  <c:v>2.0129600000000001E-10</c:v>
                </c:pt>
                <c:pt idx="7745">
                  <c:v>2.01307E-10</c:v>
                </c:pt>
                <c:pt idx="7746">
                  <c:v>2.0131700000000001E-10</c:v>
                </c:pt>
                <c:pt idx="7747">
                  <c:v>2.0132099999999999E-10</c:v>
                </c:pt>
                <c:pt idx="7748">
                  <c:v>2.0132999999999999E-10</c:v>
                </c:pt>
                <c:pt idx="7749">
                  <c:v>2.01331E-10</c:v>
                </c:pt>
                <c:pt idx="7750">
                  <c:v>2.0134499999999999E-10</c:v>
                </c:pt>
                <c:pt idx="7751">
                  <c:v>2.0135099999999999E-10</c:v>
                </c:pt>
                <c:pt idx="7752">
                  <c:v>2.01355E-10</c:v>
                </c:pt>
                <c:pt idx="7753">
                  <c:v>2.0136899999999999E-10</c:v>
                </c:pt>
                <c:pt idx="7754">
                  <c:v>2.01376E-10</c:v>
                </c:pt>
                <c:pt idx="7755">
                  <c:v>2.01394E-10</c:v>
                </c:pt>
                <c:pt idx="7756">
                  <c:v>2.01397E-10</c:v>
                </c:pt>
                <c:pt idx="7757">
                  <c:v>2.0140400000000001E-10</c:v>
                </c:pt>
                <c:pt idx="7758">
                  <c:v>2.0141600000000001E-10</c:v>
                </c:pt>
                <c:pt idx="7759">
                  <c:v>2.01434E-10</c:v>
                </c:pt>
                <c:pt idx="7760">
                  <c:v>2.0143799999999999E-10</c:v>
                </c:pt>
                <c:pt idx="7761">
                  <c:v>2.0143799999999999E-10</c:v>
                </c:pt>
                <c:pt idx="7762">
                  <c:v>2.0144E-10</c:v>
                </c:pt>
                <c:pt idx="7763">
                  <c:v>2.01457E-10</c:v>
                </c:pt>
                <c:pt idx="7764">
                  <c:v>2.0146500000000001E-10</c:v>
                </c:pt>
                <c:pt idx="7765">
                  <c:v>2.0146899999999999E-10</c:v>
                </c:pt>
                <c:pt idx="7766">
                  <c:v>2.0147100000000001E-10</c:v>
                </c:pt>
                <c:pt idx="7767">
                  <c:v>2.01476E-10</c:v>
                </c:pt>
                <c:pt idx="7768">
                  <c:v>2.01479E-10</c:v>
                </c:pt>
                <c:pt idx="7769">
                  <c:v>2.01488E-10</c:v>
                </c:pt>
                <c:pt idx="7770">
                  <c:v>2.0148999999999999E-10</c:v>
                </c:pt>
                <c:pt idx="7771">
                  <c:v>2.0153199999999999E-10</c:v>
                </c:pt>
                <c:pt idx="7772">
                  <c:v>2.0154600000000001E-10</c:v>
                </c:pt>
                <c:pt idx="7773">
                  <c:v>2.0154900000000001E-10</c:v>
                </c:pt>
                <c:pt idx="7774">
                  <c:v>2.0155299999999999E-10</c:v>
                </c:pt>
                <c:pt idx="7775">
                  <c:v>2.0155899999999999E-10</c:v>
                </c:pt>
                <c:pt idx="7776">
                  <c:v>2.0156E-10</c:v>
                </c:pt>
                <c:pt idx="7777">
                  <c:v>2.01563E-10</c:v>
                </c:pt>
                <c:pt idx="7778">
                  <c:v>2.0157600000000001E-10</c:v>
                </c:pt>
                <c:pt idx="7779">
                  <c:v>2.0157699999999999E-10</c:v>
                </c:pt>
                <c:pt idx="7780">
                  <c:v>2.0157900000000001E-10</c:v>
                </c:pt>
                <c:pt idx="7781">
                  <c:v>2.0157999999999999E-10</c:v>
                </c:pt>
                <c:pt idx="7782">
                  <c:v>2.0158599999999999E-10</c:v>
                </c:pt>
                <c:pt idx="7783">
                  <c:v>2.0161800000000001E-10</c:v>
                </c:pt>
                <c:pt idx="7784">
                  <c:v>2.0163900000000001E-10</c:v>
                </c:pt>
                <c:pt idx="7785">
                  <c:v>2.0165E-10</c:v>
                </c:pt>
                <c:pt idx="7786">
                  <c:v>2.0165199999999999E-10</c:v>
                </c:pt>
                <c:pt idx="7787">
                  <c:v>2.01656E-10</c:v>
                </c:pt>
                <c:pt idx="7788">
                  <c:v>2.01674E-10</c:v>
                </c:pt>
                <c:pt idx="7789">
                  <c:v>2.0168899999999999E-10</c:v>
                </c:pt>
                <c:pt idx="7790">
                  <c:v>2.0169100000000001E-10</c:v>
                </c:pt>
                <c:pt idx="7791">
                  <c:v>2.0169199999999999E-10</c:v>
                </c:pt>
                <c:pt idx="7792">
                  <c:v>2.0169400000000001E-10</c:v>
                </c:pt>
                <c:pt idx="7793">
                  <c:v>2.0171500000000001E-10</c:v>
                </c:pt>
                <c:pt idx="7794">
                  <c:v>2.0171500000000001E-10</c:v>
                </c:pt>
                <c:pt idx="7795">
                  <c:v>2.0174299999999999E-10</c:v>
                </c:pt>
                <c:pt idx="7796">
                  <c:v>2.0175199999999999E-10</c:v>
                </c:pt>
                <c:pt idx="7797">
                  <c:v>2.0175799999999999E-10</c:v>
                </c:pt>
                <c:pt idx="7798">
                  <c:v>2.0176300000000001E-10</c:v>
                </c:pt>
                <c:pt idx="7799">
                  <c:v>2.0176699999999999E-10</c:v>
                </c:pt>
                <c:pt idx="7800">
                  <c:v>2.0176900000000001E-10</c:v>
                </c:pt>
                <c:pt idx="7801">
                  <c:v>2.0177899999999999E-10</c:v>
                </c:pt>
                <c:pt idx="7802">
                  <c:v>2.0178199999999999E-10</c:v>
                </c:pt>
                <c:pt idx="7803">
                  <c:v>2.0178400000000001E-10</c:v>
                </c:pt>
                <c:pt idx="7804">
                  <c:v>2.0178700000000001E-10</c:v>
                </c:pt>
                <c:pt idx="7805">
                  <c:v>2.01792E-10</c:v>
                </c:pt>
                <c:pt idx="7806">
                  <c:v>2.01804E-10</c:v>
                </c:pt>
                <c:pt idx="7807">
                  <c:v>2.0180899999999999E-10</c:v>
                </c:pt>
                <c:pt idx="7808">
                  <c:v>2.0181799999999999E-10</c:v>
                </c:pt>
                <c:pt idx="7809">
                  <c:v>2.0183500000000001E-10</c:v>
                </c:pt>
                <c:pt idx="7810">
                  <c:v>2.0183599999999999E-10</c:v>
                </c:pt>
                <c:pt idx="7811">
                  <c:v>2.0185099999999999E-10</c:v>
                </c:pt>
                <c:pt idx="7812">
                  <c:v>2.0186899999999999E-10</c:v>
                </c:pt>
                <c:pt idx="7813">
                  <c:v>2.0188099999999999E-10</c:v>
                </c:pt>
                <c:pt idx="7814">
                  <c:v>2.01895E-10</c:v>
                </c:pt>
                <c:pt idx="7815">
                  <c:v>2.01898E-10</c:v>
                </c:pt>
                <c:pt idx="7816">
                  <c:v>2.0191700000000001E-10</c:v>
                </c:pt>
                <c:pt idx="7817">
                  <c:v>2.0193299999999999E-10</c:v>
                </c:pt>
                <c:pt idx="7818">
                  <c:v>2.01934E-10</c:v>
                </c:pt>
                <c:pt idx="7819">
                  <c:v>2.0193500000000001E-10</c:v>
                </c:pt>
                <c:pt idx="7820">
                  <c:v>2.01976E-10</c:v>
                </c:pt>
                <c:pt idx="7821">
                  <c:v>2.0197799999999999E-10</c:v>
                </c:pt>
                <c:pt idx="7822">
                  <c:v>2.0201399999999999E-10</c:v>
                </c:pt>
                <c:pt idx="7823">
                  <c:v>2.0201900000000001E-10</c:v>
                </c:pt>
                <c:pt idx="7824">
                  <c:v>2.0202899999999999E-10</c:v>
                </c:pt>
                <c:pt idx="7825">
                  <c:v>2.0203199999999999E-10</c:v>
                </c:pt>
                <c:pt idx="7826">
                  <c:v>2.0203499999999999E-10</c:v>
                </c:pt>
                <c:pt idx="7827">
                  <c:v>2.02039E-10</c:v>
                </c:pt>
                <c:pt idx="7828">
                  <c:v>2.0204000000000001E-10</c:v>
                </c:pt>
                <c:pt idx="7829">
                  <c:v>2.0205200000000001E-10</c:v>
                </c:pt>
                <c:pt idx="7830">
                  <c:v>2.0206100000000001E-10</c:v>
                </c:pt>
                <c:pt idx="7831">
                  <c:v>2.0206400000000001E-10</c:v>
                </c:pt>
                <c:pt idx="7832">
                  <c:v>2.0206700000000001E-10</c:v>
                </c:pt>
                <c:pt idx="7833">
                  <c:v>2.0208800000000001E-10</c:v>
                </c:pt>
                <c:pt idx="7834">
                  <c:v>2.0208899999999999E-10</c:v>
                </c:pt>
                <c:pt idx="7835">
                  <c:v>2.02111E-10</c:v>
                </c:pt>
                <c:pt idx="7836">
                  <c:v>2.0212800000000001E-10</c:v>
                </c:pt>
                <c:pt idx="7837">
                  <c:v>2.0213400000000001E-10</c:v>
                </c:pt>
                <c:pt idx="7838">
                  <c:v>2.02148E-10</c:v>
                </c:pt>
                <c:pt idx="7839">
                  <c:v>2.0215899999999999E-10</c:v>
                </c:pt>
                <c:pt idx="7840">
                  <c:v>2.0217900000000001E-10</c:v>
                </c:pt>
                <c:pt idx="7841">
                  <c:v>2.0217999999999999E-10</c:v>
                </c:pt>
                <c:pt idx="7842">
                  <c:v>2.0219499999999999E-10</c:v>
                </c:pt>
                <c:pt idx="7843">
                  <c:v>2.0220699999999999E-10</c:v>
                </c:pt>
                <c:pt idx="7844">
                  <c:v>2.02208E-10</c:v>
                </c:pt>
                <c:pt idx="7845">
                  <c:v>2.0221299999999999E-10</c:v>
                </c:pt>
                <c:pt idx="7846">
                  <c:v>2.0221299999999999E-10</c:v>
                </c:pt>
                <c:pt idx="7847">
                  <c:v>2.02217E-10</c:v>
                </c:pt>
                <c:pt idx="7848">
                  <c:v>2.0222199999999999E-10</c:v>
                </c:pt>
                <c:pt idx="7849">
                  <c:v>2.0223399999999999E-10</c:v>
                </c:pt>
                <c:pt idx="7850">
                  <c:v>2.0223900000000001E-10</c:v>
                </c:pt>
                <c:pt idx="7851">
                  <c:v>2.0226099999999999E-10</c:v>
                </c:pt>
                <c:pt idx="7852">
                  <c:v>2.0226099999999999E-10</c:v>
                </c:pt>
                <c:pt idx="7853">
                  <c:v>2.0228799999999999E-10</c:v>
                </c:pt>
                <c:pt idx="7854">
                  <c:v>2.02304E-10</c:v>
                </c:pt>
                <c:pt idx="7855">
                  <c:v>2.0230800000000001E-10</c:v>
                </c:pt>
                <c:pt idx="7856">
                  <c:v>2.0231E-10</c:v>
                </c:pt>
                <c:pt idx="7857">
                  <c:v>2.02313E-10</c:v>
                </c:pt>
                <c:pt idx="7858">
                  <c:v>2.0232099999999999E-10</c:v>
                </c:pt>
                <c:pt idx="7859">
                  <c:v>2.0232300000000001E-10</c:v>
                </c:pt>
                <c:pt idx="7860">
                  <c:v>2.02328E-10</c:v>
                </c:pt>
                <c:pt idx="7861">
                  <c:v>2.0239099999999999E-10</c:v>
                </c:pt>
                <c:pt idx="7862">
                  <c:v>2.0239399999999999E-10</c:v>
                </c:pt>
                <c:pt idx="7863">
                  <c:v>2.0239399999999999E-10</c:v>
                </c:pt>
                <c:pt idx="7864">
                  <c:v>2.0240200000000001E-10</c:v>
                </c:pt>
                <c:pt idx="7865">
                  <c:v>2.0240200000000001E-10</c:v>
                </c:pt>
                <c:pt idx="7866">
                  <c:v>2.0240599999999999E-10</c:v>
                </c:pt>
                <c:pt idx="7867">
                  <c:v>2.02422E-10</c:v>
                </c:pt>
                <c:pt idx="7868">
                  <c:v>2.0243200000000001E-10</c:v>
                </c:pt>
                <c:pt idx="7869">
                  <c:v>2.02434E-10</c:v>
                </c:pt>
                <c:pt idx="7870">
                  <c:v>2.0244199999999999E-10</c:v>
                </c:pt>
                <c:pt idx="7871">
                  <c:v>2.02449E-10</c:v>
                </c:pt>
                <c:pt idx="7872">
                  <c:v>2.0246599999999999E-10</c:v>
                </c:pt>
                <c:pt idx="7873">
                  <c:v>2.02503E-10</c:v>
                </c:pt>
                <c:pt idx="7874">
                  <c:v>2.0250400000000001E-10</c:v>
                </c:pt>
                <c:pt idx="7875">
                  <c:v>2.0251300000000001E-10</c:v>
                </c:pt>
                <c:pt idx="7876">
                  <c:v>2.0251300000000001E-10</c:v>
                </c:pt>
                <c:pt idx="7877">
                  <c:v>2.02518E-10</c:v>
                </c:pt>
                <c:pt idx="7878">
                  <c:v>2.02518E-10</c:v>
                </c:pt>
                <c:pt idx="7879">
                  <c:v>2.0251900000000001E-10</c:v>
                </c:pt>
                <c:pt idx="7880">
                  <c:v>2.02533E-10</c:v>
                </c:pt>
                <c:pt idx="7881">
                  <c:v>2.0254600000000001E-10</c:v>
                </c:pt>
                <c:pt idx="7882">
                  <c:v>2.02551E-10</c:v>
                </c:pt>
                <c:pt idx="7883">
                  <c:v>2.02561E-10</c:v>
                </c:pt>
                <c:pt idx="7884">
                  <c:v>2.02579E-10</c:v>
                </c:pt>
                <c:pt idx="7885">
                  <c:v>2.0259899999999999E-10</c:v>
                </c:pt>
                <c:pt idx="7886">
                  <c:v>2.02603E-10</c:v>
                </c:pt>
                <c:pt idx="7887">
                  <c:v>2.02612E-10</c:v>
                </c:pt>
                <c:pt idx="7888">
                  <c:v>2.0261600000000001E-10</c:v>
                </c:pt>
                <c:pt idx="7889">
                  <c:v>2.0262599999999999E-10</c:v>
                </c:pt>
                <c:pt idx="7890">
                  <c:v>2.02651E-10</c:v>
                </c:pt>
                <c:pt idx="7891">
                  <c:v>2.0265500000000001E-10</c:v>
                </c:pt>
                <c:pt idx="7892">
                  <c:v>2.0267900000000001E-10</c:v>
                </c:pt>
                <c:pt idx="7893">
                  <c:v>2.0267900000000001E-10</c:v>
                </c:pt>
                <c:pt idx="7894">
                  <c:v>2.0268299999999999E-10</c:v>
                </c:pt>
                <c:pt idx="7895">
                  <c:v>2.0268299999999999E-10</c:v>
                </c:pt>
                <c:pt idx="7896">
                  <c:v>2.0269199999999999E-10</c:v>
                </c:pt>
                <c:pt idx="7897">
                  <c:v>2.0269499999999999E-10</c:v>
                </c:pt>
                <c:pt idx="7898">
                  <c:v>2.0270600000000001E-10</c:v>
                </c:pt>
                <c:pt idx="7899">
                  <c:v>2.0272199999999999E-10</c:v>
                </c:pt>
                <c:pt idx="7900">
                  <c:v>2.0273399999999999E-10</c:v>
                </c:pt>
                <c:pt idx="7901">
                  <c:v>2.0273399999999999E-10</c:v>
                </c:pt>
                <c:pt idx="7902">
                  <c:v>2.0274500000000001E-10</c:v>
                </c:pt>
                <c:pt idx="7903">
                  <c:v>2.0275199999999999E-10</c:v>
                </c:pt>
                <c:pt idx="7904">
                  <c:v>2.0275700000000001E-10</c:v>
                </c:pt>
                <c:pt idx="7905">
                  <c:v>2.0276399999999999E-10</c:v>
                </c:pt>
                <c:pt idx="7906">
                  <c:v>2.02765E-10</c:v>
                </c:pt>
                <c:pt idx="7907">
                  <c:v>2.0278100000000001E-10</c:v>
                </c:pt>
                <c:pt idx="7908">
                  <c:v>2.0278700000000001E-10</c:v>
                </c:pt>
                <c:pt idx="7909">
                  <c:v>2.02816E-10</c:v>
                </c:pt>
                <c:pt idx="7910">
                  <c:v>2.0283000000000001E-10</c:v>
                </c:pt>
                <c:pt idx="7911">
                  <c:v>2.0283300000000001E-10</c:v>
                </c:pt>
                <c:pt idx="7912">
                  <c:v>2.02838E-10</c:v>
                </c:pt>
                <c:pt idx="7913">
                  <c:v>2.0284299999999999E-10</c:v>
                </c:pt>
                <c:pt idx="7914">
                  <c:v>2.0284500000000001E-10</c:v>
                </c:pt>
                <c:pt idx="7915">
                  <c:v>2.0285199999999999E-10</c:v>
                </c:pt>
                <c:pt idx="7916">
                  <c:v>2.0286600000000001E-10</c:v>
                </c:pt>
                <c:pt idx="7917">
                  <c:v>2.0288499999999999E-10</c:v>
                </c:pt>
                <c:pt idx="7918">
                  <c:v>2.02895E-10</c:v>
                </c:pt>
                <c:pt idx="7919">
                  <c:v>2.02898E-10</c:v>
                </c:pt>
                <c:pt idx="7920">
                  <c:v>2.0291100000000001E-10</c:v>
                </c:pt>
                <c:pt idx="7921">
                  <c:v>2.0292399999999999E-10</c:v>
                </c:pt>
                <c:pt idx="7922">
                  <c:v>2.0293299999999999E-10</c:v>
                </c:pt>
                <c:pt idx="7923">
                  <c:v>2.0294400000000001E-10</c:v>
                </c:pt>
                <c:pt idx="7924">
                  <c:v>2.0296200000000001E-10</c:v>
                </c:pt>
                <c:pt idx="7925">
                  <c:v>2.02973E-10</c:v>
                </c:pt>
                <c:pt idx="7926">
                  <c:v>2.0298900000000001E-10</c:v>
                </c:pt>
                <c:pt idx="7927">
                  <c:v>2.0299299999999999E-10</c:v>
                </c:pt>
                <c:pt idx="7928">
                  <c:v>2.0300199999999999E-10</c:v>
                </c:pt>
                <c:pt idx="7929">
                  <c:v>2.0300199999999999E-10</c:v>
                </c:pt>
                <c:pt idx="7930">
                  <c:v>2.03012E-10</c:v>
                </c:pt>
                <c:pt idx="7931">
                  <c:v>2.0301999999999999E-10</c:v>
                </c:pt>
                <c:pt idx="7932">
                  <c:v>2.03048E-10</c:v>
                </c:pt>
                <c:pt idx="7933">
                  <c:v>2.0305900000000001E-10</c:v>
                </c:pt>
                <c:pt idx="7934">
                  <c:v>2.0306200000000001E-10</c:v>
                </c:pt>
                <c:pt idx="7935">
                  <c:v>2.0309899999999999E-10</c:v>
                </c:pt>
                <c:pt idx="7936">
                  <c:v>2.0310199999999999E-10</c:v>
                </c:pt>
                <c:pt idx="7937">
                  <c:v>2.03124E-10</c:v>
                </c:pt>
                <c:pt idx="7938">
                  <c:v>2.03133E-10</c:v>
                </c:pt>
                <c:pt idx="7939">
                  <c:v>2.0313799999999999E-10</c:v>
                </c:pt>
                <c:pt idx="7940">
                  <c:v>2.03139E-10</c:v>
                </c:pt>
                <c:pt idx="7941">
                  <c:v>2.0315599999999999E-10</c:v>
                </c:pt>
                <c:pt idx="7942">
                  <c:v>2.0316400000000001E-10</c:v>
                </c:pt>
                <c:pt idx="7943">
                  <c:v>2.0317300000000001E-10</c:v>
                </c:pt>
                <c:pt idx="7944">
                  <c:v>2.0317999999999999E-10</c:v>
                </c:pt>
                <c:pt idx="7945">
                  <c:v>2.0318200000000001E-10</c:v>
                </c:pt>
                <c:pt idx="7946">
                  <c:v>2.03184E-10</c:v>
                </c:pt>
                <c:pt idx="7947">
                  <c:v>2.03184E-10</c:v>
                </c:pt>
                <c:pt idx="7948">
                  <c:v>2.03205E-10</c:v>
                </c:pt>
                <c:pt idx="7949">
                  <c:v>2.0320900000000001E-10</c:v>
                </c:pt>
                <c:pt idx="7950">
                  <c:v>2.0321599999999999E-10</c:v>
                </c:pt>
                <c:pt idx="7951">
                  <c:v>2.03242E-10</c:v>
                </c:pt>
                <c:pt idx="7952">
                  <c:v>2.03259E-10</c:v>
                </c:pt>
                <c:pt idx="7953">
                  <c:v>2.0326100000000001E-10</c:v>
                </c:pt>
                <c:pt idx="7954">
                  <c:v>2.03265E-10</c:v>
                </c:pt>
                <c:pt idx="7955">
                  <c:v>2.03277E-10</c:v>
                </c:pt>
                <c:pt idx="7956">
                  <c:v>2.0328599999999999E-10</c:v>
                </c:pt>
                <c:pt idx="7957">
                  <c:v>2.0330000000000001E-10</c:v>
                </c:pt>
                <c:pt idx="7958">
                  <c:v>2.0331200000000001E-10</c:v>
                </c:pt>
                <c:pt idx="7959">
                  <c:v>2.0333000000000001E-10</c:v>
                </c:pt>
                <c:pt idx="7960">
                  <c:v>2.0333600000000001E-10</c:v>
                </c:pt>
                <c:pt idx="7961">
                  <c:v>2.0335400000000001E-10</c:v>
                </c:pt>
                <c:pt idx="7962">
                  <c:v>2.03359E-10</c:v>
                </c:pt>
                <c:pt idx="7963">
                  <c:v>2.0336300000000001E-10</c:v>
                </c:pt>
                <c:pt idx="7964">
                  <c:v>2.0336600000000001E-10</c:v>
                </c:pt>
                <c:pt idx="7965">
                  <c:v>2.0336699999999999E-10</c:v>
                </c:pt>
                <c:pt idx="7966">
                  <c:v>2.0336999999999999E-10</c:v>
                </c:pt>
                <c:pt idx="7967">
                  <c:v>2.0337599999999999E-10</c:v>
                </c:pt>
                <c:pt idx="7968">
                  <c:v>2.03377E-10</c:v>
                </c:pt>
                <c:pt idx="7969">
                  <c:v>2.0337800000000001E-10</c:v>
                </c:pt>
                <c:pt idx="7970">
                  <c:v>2.0338E-10</c:v>
                </c:pt>
                <c:pt idx="7971">
                  <c:v>2.0338E-10</c:v>
                </c:pt>
                <c:pt idx="7972">
                  <c:v>2.0339300000000001E-10</c:v>
                </c:pt>
                <c:pt idx="7973">
                  <c:v>2.0339699999999999E-10</c:v>
                </c:pt>
                <c:pt idx="7974">
                  <c:v>2.0340599999999999E-10</c:v>
                </c:pt>
                <c:pt idx="7975">
                  <c:v>2.0342900000000001E-10</c:v>
                </c:pt>
                <c:pt idx="7976">
                  <c:v>2.0343200000000001E-10</c:v>
                </c:pt>
                <c:pt idx="7977">
                  <c:v>2.0346500000000001E-10</c:v>
                </c:pt>
                <c:pt idx="7978">
                  <c:v>2.0348099999999999E-10</c:v>
                </c:pt>
                <c:pt idx="7979">
                  <c:v>2.0349600000000001E-10</c:v>
                </c:pt>
                <c:pt idx="7980">
                  <c:v>2.03513E-10</c:v>
                </c:pt>
                <c:pt idx="7981">
                  <c:v>2.0352300000000001E-10</c:v>
                </c:pt>
                <c:pt idx="7982">
                  <c:v>2.0352699999999999E-10</c:v>
                </c:pt>
                <c:pt idx="7983">
                  <c:v>2.03534E-10</c:v>
                </c:pt>
                <c:pt idx="7984">
                  <c:v>2.03537E-10</c:v>
                </c:pt>
                <c:pt idx="7985">
                  <c:v>2.0354E-10</c:v>
                </c:pt>
                <c:pt idx="7986">
                  <c:v>2.0354499999999999E-10</c:v>
                </c:pt>
                <c:pt idx="7987">
                  <c:v>2.03558E-10</c:v>
                </c:pt>
                <c:pt idx="7988">
                  <c:v>2.0355999999999999E-10</c:v>
                </c:pt>
                <c:pt idx="7989">
                  <c:v>2.0357499999999999E-10</c:v>
                </c:pt>
                <c:pt idx="7990">
                  <c:v>2.03576E-10</c:v>
                </c:pt>
                <c:pt idx="7991">
                  <c:v>2.0358300000000001E-10</c:v>
                </c:pt>
                <c:pt idx="7992">
                  <c:v>2.0359599999999999E-10</c:v>
                </c:pt>
                <c:pt idx="7993">
                  <c:v>2.03606E-10</c:v>
                </c:pt>
                <c:pt idx="7994">
                  <c:v>2.03612E-10</c:v>
                </c:pt>
                <c:pt idx="7995">
                  <c:v>2.0362599999999999E-10</c:v>
                </c:pt>
                <c:pt idx="7996">
                  <c:v>2.0363799999999999E-10</c:v>
                </c:pt>
                <c:pt idx="7997">
                  <c:v>2.0365200000000001E-10</c:v>
                </c:pt>
                <c:pt idx="7998">
                  <c:v>2.03657E-10</c:v>
                </c:pt>
                <c:pt idx="7999">
                  <c:v>2.0366E-10</c:v>
                </c:pt>
                <c:pt idx="8000">
                  <c:v>2.03669E-10</c:v>
                </c:pt>
                <c:pt idx="8001">
                  <c:v>2.0367099999999999E-10</c:v>
                </c:pt>
                <c:pt idx="8002">
                  <c:v>2.0367399999999999E-10</c:v>
                </c:pt>
                <c:pt idx="8003">
                  <c:v>2.0367999999999999E-10</c:v>
                </c:pt>
                <c:pt idx="8004">
                  <c:v>2.0367999999999999E-10</c:v>
                </c:pt>
                <c:pt idx="8005">
                  <c:v>2.03681E-10</c:v>
                </c:pt>
                <c:pt idx="8006">
                  <c:v>2.0369400000000001E-10</c:v>
                </c:pt>
                <c:pt idx="8007">
                  <c:v>2.03706E-10</c:v>
                </c:pt>
                <c:pt idx="8008">
                  <c:v>2.0373400000000001E-10</c:v>
                </c:pt>
                <c:pt idx="8009">
                  <c:v>2.0374600000000001E-10</c:v>
                </c:pt>
                <c:pt idx="8010">
                  <c:v>2.03778E-10</c:v>
                </c:pt>
                <c:pt idx="8011">
                  <c:v>2.0379700000000001E-10</c:v>
                </c:pt>
                <c:pt idx="8012">
                  <c:v>2.0380300000000001E-10</c:v>
                </c:pt>
                <c:pt idx="8013">
                  <c:v>2.03817E-10</c:v>
                </c:pt>
                <c:pt idx="8014">
                  <c:v>2.0384299999999999E-10</c:v>
                </c:pt>
                <c:pt idx="8015">
                  <c:v>2.0384599999999999E-10</c:v>
                </c:pt>
                <c:pt idx="8016">
                  <c:v>2.0385799999999999E-10</c:v>
                </c:pt>
                <c:pt idx="8017">
                  <c:v>2.0385799999999999E-10</c:v>
                </c:pt>
                <c:pt idx="8018">
                  <c:v>2.0386900000000001E-10</c:v>
                </c:pt>
                <c:pt idx="8019">
                  <c:v>2.03871E-10</c:v>
                </c:pt>
                <c:pt idx="8020">
                  <c:v>2.03877E-10</c:v>
                </c:pt>
                <c:pt idx="8021">
                  <c:v>2.0388E-10</c:v>
                </c:pt>
                <c:pt idx="8022">
                  <c:v>2.0389900000000001E-10</c:v>
                </c:pt>
                <c:pt idx="8023">
                  <c:v>2.0389900000000001E-10</c:v>
                </c:pt>
                <c:pt idx="8024">
                  <c:v>2.03907E-10</c:v>
                </c:pt>
                <c:pt idx="8025">
                  <c:v>2.0390899999999999E-10</c:v>
                </c:pt>
                <c:pt idx="8026">
                  <c:v>2.03937E-10</c:v>
                </c:pt>
                <c:pt idx="8027">
                  <c:v>2.03944E-10</c:v>
                </c:pt>
                <c:pt idx="8028">
                  <c:v>2.0394800000000001E-10</c:v>
                </c:pt>
                <c:pt idx="8029">
                  <c:v>2.03952E-10</c:v>
                </c:pt>
                <c:pt idx="8030">
                  <c:v>2.03956E-10</c:v>
                </c:pt>
                <c:pt idx="8031">
                  <c:v>2.0396300000000001E-10</c:v>
                </c:pt>
                <c:pt idx="8032">
                  <c:v>2.0396600000000001E-10</c:v>
                </c:pt>
                <c:pt idx="8033">
                  <c:v>2.0396699999999999E-10</c:v>
                </c:pt>
                <c:pt idx="8034">
                  <c:v>2.0398100000000001E-10</c:v>
                </c:pt>
                <c:pt idx="8035">
                  <c:v>2.0401199999999999E-10</c:v>
                </c:pt>
                <c:pt idx="8036">
                  <c:v>2.04019E-10</c:v>
                </c:pt>
                <c:pt idx="8037">
                  <c:v>2.0402000000000001E-10</c:v>
                </c:pt>
                <c:pt idx="8038">
                  <c:v>2.04031E-10</c:v>
                </c:pt>
                <c:pt idx="8039">
                  <c:v>2.0403500000000001E-10</c:v>
                </c:pt>
                <c:pt idx="8040">
                  <c:v>2.0403599999999999E-10</c:v>
                </c:pt>
                <c:pt idx="8041">
                  <c:v>2.04037E-10</c:v>
                </c:pt>
                <c:pt idx="8042">
                  <c:v>2.04049E-10</c:v>
                </c:pt>
                <c:pt idx="8043">
                  <c:v>2.0405600000000001E-10</c:v>
                </c:pt>
                <c:pt idx="8044">
                  <c:v>2.0405900000000001E-10</c:v>
                </c:pt>
                <c:pt idx="8045">
                  <c:v>2.04061E-10</c:v>
                </c:pt>
                <c:pt idx="8046">
                  <c:v>2.0410100000000001E-10</c:v>
                </c:pt>
                <c:pt idx="8047">
                  <c:v>2.0414300000000001E-10</c:v>
                </c:pt>
                <c:pt idx="8048">
                  <c:v>2.04145E-10</c:v>
                </c:pt>
                <c:pt idx="8049">
                  <c:v>2.0414699999999999E-10</c:v>
                </c:pt>
                <c:pt idx="8050">
                  <c:v>2.0414900000000001E-10</c:v>
                </c:pt>
                <c:pt idx="8051">
                  <c:v>2.04155E-10</c:v>
                </c:pt>
                <c:pt idx="8052">
                  <c:v>2.0416E-10</c:v>
                </c:pt>
                <c:pt idx="8053">
                  <c:v>2.04166E-10</c:v>
                </c:pt>
                <c:pt idx="8054">
                  <c:v>2.04169E-10</c:v>
                </c:pt>
                <c:pt idx="8055">
                  <c:v>2.0418999999999999E-10</c:v>
                </c:pt>
                <c:pt idx="8056">
                  <c:v>2.0422299999999999E-10</c:v>
                </c:pt>
                <c:pt idx="8057">
                  <c:v>2.04248E-10</c:v>
                </c:pt>
                <c:pt idx="8058">
                  <c:v>2.0424999999999999E-10</c:v>
                </c:pt>
                <c:pt idx="8059">
                  <c:v>2.0425899999999999E-10</c:v>
                </c:pt>
                <c:pt idx="8060">
                  <c:v>2.0426E-10</c:v>
                </c:pt>
                <c:pt idx="8061">
                  <c:v>2.0426100000000001E-10</c:v>
                </c:pt>
                <c:pt idx="8062">
                  <c:v>2.04263E-10</c:v>
                </c:pt>
                <c:pt idx="8063">
                  <c:v>2.0426400000000001E-10</c:v>
                </c:pt>
                <c:pt idx="8064">
                  <c:v>2.04275E-10</c:v>
                </c:pt>
                <c:pt idx="8065">
                  <c:v>2.04281E-10</c:v>
                </c:pt>
                <c:pt idx="8066">
                  <c:v>2.04287E-10</c:v>
                </c:pt>
                <c:pt idx="8067">
                  <c:v>2.0429799999999999E-10</c:v>
                </c:pt>
                <c:pt idx="8068">
                  <c:v>2.0430099999999999E-10</c:v>
                </c:pt>
                <c:pt idx="8069">
                  <c:v>2.0430999999999999E-10</c:v>
                </c:pt>
                <c:pt idx="8070">
                  <c:v>2.0431599999999999E-10</c:v>
                </c:pt>
                <c:pt idx="8071">
                  <c:v>2.04323E-10</c:v>
                </c:pt>
                <c:pt idx="8072">
                  <c:v>2.0432799999999999E-10</c:v>
                </c:pt>
                <c:pt idx="8073">
                  <c:v>2.0433999999999999E-10</c:v>
                </c:pt>
                <c:pt idx="8074">
                  <c:v>2.0434200000000001E-10</c:v>
                </c:pt>
                <c:pt idx="8075">
                  <c:v>2.0434899999999999E-10</c:v>
                </c:pt>
                <c:pt idx="8076">
                  <c:v>2.0435100000000001E-10</c:v>
                </c:pt>
                <c:pt idx="8077">
                  <c:v>2.0437899999999999E-10</c:v>
                </c:pt>
                <c:pt idx="8078">
                  <c:v>2.0438199999999999E-10</c:v>
                </c:pt>
                <c:pt idx="8079">
                  <c:v>2.04401E-10</c:v>
                </c:pt>
                <c:pt idx="8080">
                  <c:v>2.0440300000000001E-10</c:v>
                </c:pt>
                <c:pt idx="8081">
                  <c:v>2.04404E-10</c:v>
                </c:pt>
                <c:pt idx="8082">
                  <c:v>2.04414E-10</c:v>
                </c:pt>
                <c:pt idx="8083">
                  <c:v>2.0441899999999999E-10</c:v>
                </c:pt>
                <c:pt idx="8084">
                  <c:v>2.0442100000000001E-10</c:v>
                </c:pt>
                <c:pt idx="8085">
                  <c:v>2.0443600000000001E-10</c:v>
                </c:pt>
                <c:pt idx="8086">
                  <c:v>2.0444899999999999E-10</c:v>
                </c:pt>
                <c:pt idx="8087">
                  <c:v>2.0445E-10</c:v>
                </c:pt>
                <c:pt idx="8088">
                  <c:v>2.0445499999999999E-10</c:v>
                </c:pt>
                <c:pt idx="8089">
                  <c:v>2.0447800000000001E-10</c:v>
                </c:pt>
                <c:pt idx="8090">
                  <c:v>2.0448E-10</c:v>
                </c:pt>
                <c:pt idx="8091">
                  <c:v>2.0448799999999999E-10</c:v>
                </c:pt>
                <c:pt idx="8092">
                  <c:v>2.0449900000000001E-10</c:v>
                </c:pt>
                <c:pt idx="8093">
                  <c:v>2.0449999999999999E-10</c:v>
                </c:pt>
                <c:pt idx="8094">
                  <c:v>2.0450200000000001E-10</c:v>
                </c:pt>
                <c:pt idx="8095">
                  <c:v>2.0450299999999999E-10</c:v>
                </c:pt>
                <c:pt idx="8096">
                  <c:v>2.0452099999999999E-10</c:v>
                </c:pt>
                <c:pt idx="8097">
                  <c:v>2.0453899999999999E-10</c:v>
                </c:pt>
                <c:pt idx="8098">
                  <c:v>2.0453899999999999E-10</c:v>
                </c:pt>
                <c:pt idx="8099">
                  <c:v>2.04561E-10</c:v>
                </c:pt>
                <c:pt idx="8100">
                  <c:v>2.0458900000000001E-10</c:v>
                </c:pt>
                <c:pt idx="8101">
                  <c:v>2.0459899999999999E-10</c:v>
                </c:pt>
                <c:pt idx="8102">
                  <c:v>2.0460199999999999E-10</c:v>
                </c:pt>
                <c:pt idx="8103">
                  <c:v>2.04606E-10</c:v>
                </c:pt>
                <c:pt idx="8104">
                  <c:v>2.04607E-10</c:v>
                </c:pt>
                <c:pt idx="8105">
                  <c:v>2.0463E-10</c:v>
                </c:pt>
                <c:pt idx="8106">
                  <c:v>2.0468000000000001E-10</c:v>
                </c:pt>
                <c:pt idx="8107">
                  <c:v>2.0468999999999999E-10</c:v>
                </c:pt>
                <c:pt idx="8108">
                  <c:v>2.04691E-10</c:v>
                </c:pt>
                <c:pt idx="8109">
                  <c:v>2.0471000000000001E-10</c:v>
                </c:pt>
                <c:pt idx="8110">
                  <c:v>2.0471600000000001E-10</c:v>
                </c:pt>
                <c:pt idx="8111">
                  <c:v>2.04733E-10</c:v>
                </c:pt>
                <c:pt idx="8112">
                  <c:v>2.0473700000000001E-10</c:v>
                </c:pt>
                <c:pt idx="8113">
                  <c:v>2.0473799999999999E-10</c:v>
                </c:pt>
                <c:pt idx="8114">
                  <c:v>2.04742E-10</c:v>
                </c:pt>
                <c:pt idx="8115">
                  <c:v>2.0474300000000001E-10</c:v>
                </c:pt>
                <c:pt idx="8116">
                  <c:v>2.0474699999999999E-10</c:v>
                </c:pt>
                <c:pt idx="8117">
                  <c:v>2.0475200000000001E-10</c:v>
                </c:pt>
                <c:pt idx="8118">
                  <c:v>2.0479100000000001E-10</c:v>
                </c:pt>
                <c:pt idx="8119">
                  <c:v>2.04802E-10</c:v>
                </c:pt>
                <c:pt idx="8120">
                  <c:v>2.0480699999999999E-10</c:v>
                </c:pt>
                <c:pt idx="8121">
                  <c:v>2.04817E-10</c:v>
                </c:pt>
                <c:pt idx="8122">
                  <c:v>2.04863E-10</c:v>
                </c:pt>
                <c:pt idx="8123">
                  <c:v>2.0486700000000001E-10</c:v>
                </c:pt>
                <c:pt idx="8124">
                  <c:v>2.0487600000000001E-10</c:v>
                </c:pt>
                <c:pt idx="8125">
                  <c:v>2.0488200000000001E-10</c:v>
                </c:pt>
                <c:pt idx="8126">
                  <c:v>2.0488200000000001E-10</c:v>
                </c:pt>
                <c:pt idx="8127">
                  <c:v>2.0492700000000001E-10</c:v>
                </c:pt>
                <c:pt idx="8128">
                  <c:v>2.04932E-10</c:v>
                </c:pt>
                <c:pt idx="8129">
                  <c:v>2.0493600000000001E-10</c:v>
                </c:pt>
                <c:pt idx="8130">
                  <c:v>2.04953E-10</c:v>
                </c:pt>
                <c:pt idx="8131">
                  <c:v>2.0495499999999999E-10</c:v>
                </c:pt>
                <c:pt idx="8132">
                  <c:v>2.04959E-10</c:v>
                </c:pt>
                <c:pt idx="8133">
                  <c:v>2.04959E-10</c:v>
                </c:pt>
                <c:pt idx="8134">
                  <c:v>2.0496099999999999E-10</c:v>
                </c:pt>
                <c:pt idx="8135">
                  <c:v>2.0496099999999999E-10</c:v>
                </c:pt>
                <c:pt idx="8136">
                  <c:v>2.0497599999999999E-10</c:v>
                </c:pt>
                <c:pt idx="8137">
                  <c:v>2.0499600000000001E-10</c:v>
                </c:pt>
                <c:pt idx="8138">
                  <c:v>2.0499999999999999E-10</c:v>
                </c:pt>
                <c:pt idx="8139">
                  <c:v>2.0499999999999999E-10</c:v>
                </c:pt>
                <c:pt idx="8140">
                  <c:v>2.05001E-10</c:v>
                </c:pt>
                <c:pt idx="8141">
                  <c:v>2.0500200000000001E-10</c:v>
                </c:pt>
                <c:pt idx="8142">
                  <c:v>2.0500299999999999E-10</c:v>
                </c:pt>
                <c:pt idx="8143">
                  <c:v>2.05007E-10</c:v>
                </c:pt>
                <c:pt idx="8144">
                  <c:v>2.0504E-10</c:v>
                </c:pt>
                <c:pt idx="8145">
                  <c:v>2.0504400000000001E-10</c:v>
                </c:pt>
                <c:pt idx="8146">
                  <c:v>2.0504799999999999E-10</c:v>
                </c:pt>
                <c:pt idx="8147">
                  <c:v>2.05058E-10</c:v>
                </c:pt>
                <c:pt idx="8148">
                  <c:v>2.05065E-10</c:v>
                </c:pt>
                <c:pt idx="8149">
                  <c:v>2.0506899999999999E-10</c:v>
                </c:pt>
                <c:pt idx="8150">
                  <c:v>2.0507E-10</c:v>
                </c:pt>
                <c:pt idx="8151">
                  <c:v>2.05073E-10</c:v>
                </c:pt>
                <c:pt idx="8152">
                  <c:v>2.0507499999999999E-10</c:v>
                </c:pt>
                <c:pt idx="8153">
                  <c:v>2.05077E-10</c:v>
                </c:pt>
                <c:pt idx="8154">
                  <c:v>2.05088E-10</c:v>
                </c:pt>
                <c:pt idx="8155">
                  <c:v>2.0509000000000001E-10</c:v>
                </c:pt>
                <c:pt idx="8156">
                  <c:v>2.05146E-10</c:v>
                </c:pt>
                <c:pt idx="8157">
                  <c:v>2.0515399999999999E-10</c:v>
                </c:pt>
                <c:pt idx="8158">
                  <c:v>2.0516299999999999E-10</c:v>
                </c:pt>
                <c:pt idx="8159">
                  <c:v>2.0516599999999999E-10</c:v>
                </c:pt>
                <c:pt idx="8160">
                  <c:v>2.0517799999999999E-10</c:v>
                </c:pt>
                <c:pt idx="8161">
                  <c:v>2.0518399999999999E-10</c:v>
                </c:pt>
                <c:pt idx="8162">
                  <c:v>2.05191E-10</c:v>
                </c:pt>
                <c:pt idx="8163">
                  <c:v>2.05218E-10</c:v>
                </c:pt>
                <c:pt idx="8164">
                  <c:v>2.05221E-10</c:v>
                </c:pt>
                <c:pt idx="8165">
                  <c:v>2.0523199999999999E-10</c:v>
                </c:pt>
                <c:pt idx="8166">
                  <c:v>2.0524600000000001E-10</c:v>
                </c:pt>
                <c:pt idx="8167">
                  <c:v>2.0524900000000001E-10</c:v>
                </c:pt>
                <c:pt idx="8168">
                  <c:v>2.0526700000000001E-10</c:v>
                </c:pt>
                <c:pt idx="8169">
                  <c:v>2.0527099999999999E-10</c:v>
                </c:pt>
                <c:pt idx="8170">
                  <c:v>2.05272E-10</c:v>
                </c:pt>
                <c:pt idx="8171">
                  <c:v>2.05284E-10</c:v>
                </c:pt>
                <c:pt idx="8172">
                  <c:v>2.053E-10</c:v>
                </c:pt>
                <c:pt idx="8173">
                  <c:v>2.0530399999999999E-10</c:v>
                </c:pt>
                <c:pt idx="8174">
                  <c:v>2.0531300000000001E-10</c:v>
                </c:pt>
                <c:pt idx="8175">
                  <c:v>2.0533499999999999E-10</c:v>
                </c:pt>
                <c:pt idx="8176">
                  <c:v>2.0533700000000001E-10</c:v>
                </c:pt>
                <c:pt idx="8177">
                  <c:v>2.0536100000000001E-10</c:v>
                </c:pt>
                <c:pt idx="8178">
                  <c:v>2.0537300000000001E-10</c:v>
                </c:pt>
                <c:pt idx="8179">
                  <c:v>2.0538599999999999E-10</c:v>
                </c:pt>
                <c:pt idx="8180">
                  <c:v>2.0538800000000001E-10</c:v>
                </c:pt>
                <c:pt idx="8181">
                  <c:v>2.0538899999999999E-10</c:v>
                </c:pt>
                <c:pt idx="8182">
                  <c:v>2.0539100000000001E-10</c:v>
                </c:pt>
                <c:pt idx="8183">
                  <c:v>2.05414E-10</c:v>
                </c:pt>
                <c:pt idx="8184">
                  <c:v>2.0542100000000001E-10</c:v>
                </c:pt>
                <c:pt idx="8185">
                  <c:v>2.05423E-10</c:v>
                </c:pt>
                <c:pt idx="8186">
                  <c:v>2.0543099999999999E-10</c:v>
                </c:pt>
                <c:pt idx="8187">
                  <c:v>2.05438E-10</c:v>
                </c:pt>
                <c:pt idx="8188">
                  <c:v>2.05441E-10</c:v>
                </c:pt>
                <c:pt idx="8189">
                  <c:v>2.0544200000000001E-10</c:v>
                </c:pt>
                <c:pt idx="8190">
                  <c:v>2.0544899999999999E-10</c:v>
                </c:pt>
                <c:pt idx="8191">
                  <c:v>2.0545400000000001E-10</c:v>
                </c:pt>
                <c:pt idx="8192">
                  <c:v>2.05456E-10</c:v>
                </c:pt>
                <c:pt idx="8193">
                  <c:v>2.0546000000000001E-10</c:v>
                </c:pt>
                <c:pt idx="8194">
                  <c:v>2.0551199999999999E-10</c:v>
                </c:pt>
                <c:pt idx="8195">
                  <c:v>2.05516E-10</c:v>
                </c:pt>
                <c:pt idx="8196">
                  <c:v>2.05519E-10</c:v>
                </c:pt>
                <c:pt idx="8197">
                  <c:v>2.0555499999999999E-10</c:v>
                </c:pt>
                <c:pt idx="8198">
                  <c:v>2.0555700000000001E-10</c:v>
                </c:pt>
                <c:pt idx="8199">
                  <c:v>2.0556699999999999E-10</c:v>
                </c:pt>
                <c:pt idx="8200">
                  <c:v>2.0557200000000001E-10</c:v>
                </c:pt>
                <c:pt idx="8201">
                  <c:v>2.0557500000000001E-10</c:v>
                </c:pt>
                <c:pt idx="8202">
                  <c:v>2.0557800000000001E-10</c:v>
                </c:pt>
                <c:pt idx="8203">
                  <c:v>2.0558199999999999E-10</c:v>
                </c:pt>
                <c:pt idx="8204">
                  <c:v>2.0560299999999999E-10</c:v>
                </c:pt>
                <c:pt idx="8205">
                  <c:v>2.0560599999999999E-10</c:v>
                </c:pt>
                <c:pt idx="8206">
                  <c:v>2.0561E-10</c:v>
                </c:pt>
                <c:pt idx="8207">
                  <c:v>2.0561700000000001E-10</c:v>
                </c:pt>
                <c:pt idx="8208">
                  <c:v>2.0565399999999999E-10</c:v>
                </c:pt>
                <c:pt idx="8209">
                  <c:v>2.0565600000000001E-10</c:v>
                </c:pt>
                <c:pt idx="8210">
                  <c:v>2.0568600000000001E-10</c:v>
                </c:pt>
                <c:pt idx="8211">
                  <c:v>2.0568999999999999E-10</c:v>
                </c:pt>
                <c:pt idx="8212">
                  <c:v>2.05694E-10</c:v>
                </c:pt>
                <c:pt idx="8213">
                  <c:v>2.0569599999999999E-10</c:v>
                </c:pt>
                <c:pt idx="8214">
                  <c:v>2.05697E-10</c:v>
                </c:pt>
                <c:pt idx="8215">
                  <c:v>2.0570499999999999E-10</c:v>
                </c:pt>
                <c:pt idx="8216">
                  <c:v>2.0572500000000001E-10</c:v>
                </c:pt>
                <c:pt idx="8217">
                  <c:v>2.05727E-10</c:v>
                </c:pt>
                <c:pt idx="8218">
                  <c:v>2.0573499999999999E-10</c:v>
                </c:pt>
                <c:pt idx="8219">
                  <c:v>2.05742E-10</c:v>
                </c:pt>
                <c:pt idx="8220">
                  <c:v>2.05742E-10</c:v>
                </c:pt>
                <c:pt idx="8221">
                  <c:v>2.05746E-10</c:v>
                </c:pt>
                <c:pt idx="8222">
                  <c:v>2.05761E-10</c:v>
                </c:pt>
                <c:pt idx="8223">
                  <c:v>2.05761E-10</c:v>
                </c:pt>
                <c:pt idx="8224">
                  <c:v>2.05773E-10</c:v>
                </c:pt>
                <c:pt idx="8225">
                  <c:v>2.0578099999999999E-10</c:v>
                </c:pt>
                <c:pt idx="8226">
                  <c:v>2.05782E-10</c:v>
                </c:pt>
                <c:pt idx="8227">
                  <c:v>2.0580199999999999E-10</c:v>
                </c:pt>
                <c:pt idx="8228">
                  <c:v>2.0582500000000001E-10</c:v>
                </c:pt>
                <c:pt idx="8229">
                  <c:v>2.0584000000000001E-10</c:v>
                </c:pt>
                <c:pt idx="8230">
                  <c:v>2.0584600000000001E-10</c:v>
                </c:pt>
                <c:pt idx="8231">
                  <c:v>2.05854E-10</c:v>
                </c:pt>
                <c:pt idx="8232">
                  <c:v>2.0585500000000001E-10</c:v>
                </c:pt>
                <c:pt idx="8233">
                  <c:v>2.05863E-10</c:v>
                </c:pt>
                <c:pt idx="8234">
                  <c:v>2.0586499999999999E-10</c:v>
                </c:pt>
                <c:pt idx="8235">
                  <c:v>2.0586799999999999E-10</c:v>
                </c:pt>
                <c:pt idx="8236">
                  <c:v>2.0590399999999999E-10</c:v>
                </c:pt>
                <c:pt idx="8237">
                  <c:v>2.0592400000000001E-10</c:v>
                </c:pt>
                <c:pt idx="8238">
                  <c:v>2.0592799999999999E-10</c:v>
                </c:pt>
                <c:pt idx="8239">
                  <c:v>2.0593300000000001E-10</c:v>
                </c:pt>
                <c:pt idx="8240">
                  <c:v>2.0594299999999999E-10</c:v>
                </c:pt>
                <c:pt idx="8241">
                  <c:v>2.05975E-10</c:v>
                </c:pt>
                <c:pt idx="8242">
                  <c:v>2.05977E-10</c:v>
                </c:pt>
                <c:pt idx="8243">
                  <c:v>2.05978E-10</c:v>
                </c:pt>
                <c:pt idx="8244">
                  <c:v>2.0598800000000001E-10</c:v>
                </c:pt>
                <c:pt idx="8245">
                  <c:v>2.05989E-10</c:v>
                </c:pt>
                <c:pt idx="8246">
                  <c:v>2.05989E-10</c:v>
                </c:pt>
                <c:pt idx="8247">
                  <c:v>2.05993E-10</c:v>
                </c:pt>
                <c:pt idx="8248">
                  <c:v>2.05999E-10</c:v>
                </c:pt>
                <c:pt idx="8249">
                  <c:v>2.0600600000000001E-10</c:v>
                </c:pt>
                <c:pt idx="8250">
                  <c:v>2.06026E-10</c:v>
                </c:pt>
                <c:pt idx="8251">
                  <c:v>2.06032E-10</c:v>
                </c:pt>
                <c:pt idx="8252">
                  <c:v>2.06062E-10</c:v>
                </c:pt>
                <c:pt idx="8253">
                  <c:v>2.0606999999999999E-10</c:v>
                </c:pt>
                <c:pt idx="8254">
                  <c:v>2.06089E-10</c:v>
                </c:pt>
                <c:pt idx="8255">
                  <c:v>2.0609099999999999E-10</c:v>
                </c:pt>
                <c:pt idx="8256">
                  <c:v>2.0609300000000001E-10</c:v>
                </c:pt>
                <c:pt idx="8257">
                  <c:v>2.0609900000000001E-10</c:v>
                </c:pt>
                <c:pt idx="8258">
                  <c:v>2.0609999999999999E-10</c:v>
                </c:pt>
                <c:pt idx="8259">
                  <c:v>2.0612699999999999E-10</c:v>
                </c:pt>
                <c:pt idx="8260">
                  <c:v>2.06137E-10</c:v>
                </c:pt>
                <c:pt idx="8261">
                  <c:v>2.06149E-10</c:v>
                </c:pt>
                <c:pt idx="8262">
                  <c:v>2.0615699999999999E-10</c:v>
                </c:pt>
                <c:pt idx="8263">
                  <c:v>2.0617499999999999E-10</c:v>
                </c:pt>
                <c:pt idx="8264">
                  <c:v>2.0618300000000001E-10</c:v>
                </c:pt>
                <c:pt idx="8265">
                  <c:v>2.0618399999999999E-10</c:v>
                </c:pt>
                <c:pt idx="8266">
                  <c:v>2.062E-10</c:v>
                </c:pt>
                <c:pt idx="8267">
                  <c:v>2.0620199999999999E-10</c:v>
                </c:pt>
                <c:pt idx="8268">
                  <c:v>2.06204E-10</c:v>
                </c:pt>
                <c:pt idx="8269">
                  <c:v>2.0621700000000001E-10</c:v>
                </c:pt>
                <c:pt idx="8270">
                  <c:v>2.0623599999999999E-10</c:v>
                </c:pt>
                <c:pt idx="8271">
                  <c:v>2.0624E-10</c:v>
                </c:pt>
                <c:pt idx="8272">
                  <c:v>2.0624400000000001E-10</c:v>
                </c:pt>
                <c:pt idx="8273">
                  <c:v>2.0626200000000001E-10</c:v>
                </c:pt>
                <c:pt idx="8274">
                  <c:v>2.0626500000000001E-10</c:v>
                </c:pt>
                <c:pt idx="8275">
                  <c:v>2.0627199999999999E-10</c:v>
                </c:pt>
                <c:pt idx="8276">
                  <c:v>2.0627700000000001E-10</c:v>
                </c:pt>
                <c:pt idx="8277">
                  <c:v>2.0627700000000001E-10</c:v>
                </c:pt>
                <c:pt idx="8278">
                  <c:v>2.0630700000000001E-10</c:v>
                </c:pt>
                <c:pt idx="8279">
                  <c:v>2.0631099999999999E-10</c:v>
                </c:pt>
                <c:pt idx="8280">
                  <c:v>2.0634900000000001E-10</c:v>
                </c:pt>
                <c:pt idx="8281">
                  <c:v>2.0635500000000001E-10</c:v>
                </c:pt>
                <c:pt idx="8282">
                  <c:v>2.0635599999999999E-10</c:v>
                </c:pt>
                <c:pt idx="8283">
                  <c:v>2.0637000000000001E-10</c:v>
                </c:pt>
                <c:pt idx="8284">
                  <c:v>2.06378E-10</c:v>
                </c:pt>
                <c:pt idx="8285">
                  <c:v>2.0638500000000001E-10</c:v>
                </c:pt>
                <c:pt idx="8286">
                  <c:v>2.0639199999999999E-10</c:v>
                </c:pt>
                <c:pt idx="8287">
                  <c:v>2.0640900000000001E-10</c:v>
                </c:pt>
                <c:pt idx="8288">
                  <c:v>2.0641200000000001E-10</c:v>
                </c:pt>
                <c:pt idx="8289">
                  <c:v>2.06439E-10</c:v>
                </c:pt>
                <c:pt idx="8290">
                  <c:v>2.06456E-10</c:v>
                </c:pt>
                <c:pt idx="8291">
                  <c:v>2.0646199999999999E-10</c:v>
                </c:pt>
                <c:pt idx="8292">
                  <c:v>2.0647000000000001E-10</c:v>
                </c:pt>
                <c:pt idx="8293">
                  <c:v>2.0647900000000001E-10</c:v>
                </c:pt>
                <c:pt idx="8294">
                  <c:v>2.06502E-10</c:v>
                </c:pt>
                <c:pt idx="8295">
                  <c:v>2.0650600000000001E-10</c:v>
                </c:pt>
                <c:pt idx="8296">
                  <c:v>2.06511E-10</c:v>
                </c:pt>
                <c:pt idx="8297">
                  <c:v>2.0652400000000001E-10</c:v>
                </c:pt>
                <c:pt idx="8298">
                  <c:v>2.0653000000000001E-10</c:v>
                </c:pt>
                <c:pt idx="8299">
                  <c:v>2.0653699999999999E-10</c:v>
                </c:pt>
                <c:pt idx="8300">
                  <c:v>2.0653699999999999E-10</c:v>
                </c:pt>
                <c:pt idx="8301">
                  <c:v>2.06538E-10</c:v>
                </c:pt>
                <c:pt idx="8302">
                  <c:v>2.0653999999999999E-10</c:v>
                </c:pt>
                <c:pt idx="8303">
                  <c:v>2.0657599999999999E-10</c:v>
                </c:pt>
                <c:pt idx="8304">
                  <c:v>2.06583E-10</c:v>
                </c:pt>
                <c:pt idx="8305">
                  <c:v>2.06589E-10</c:v>
                </c:pt>
                <c:pt idx="8306">
                  <c:v>2.0661799999999999E-10</c:v>
                </c:pt>
                <c:pt idx="8307">
                  <c:v>2.0661799999999999E-10</c:v>
                </c:pt>
                <c:pt idx="8308">
                  <c:v>2.06622E-10</c:v>
                </c:pt>
                <c:pt idx="8309">
                  <c:v>2.0662399999999999E-10</c:v>
                </c:pt>
                <c:pt idx="8310">
                  <c:v>2.0663500000000001E-10</c:v>
                </c:pt>
                <c:pt idx="8311">
                  <c:v>2.0664E-10</c:v>
                </c:pt>
                <c:pt idx="8312">
                  <c:v>2.0664100000000001E-10</c:v>
                </c:pt>
                <c:pt idx="8313">
                  <c:v>2.06655E-10</c:v>
                </c:pt>
                <c:pt idx="8314">
                  <c:v>2.06659E-10</c:v>
                </c:pt>
                <c:pt idx="8315">
                  <c:v>2.06661E-10</c:v>
                </c:pt>
                <c:pt idx="8316">
                  <c:v>2.0666900000000001E-10</c:v>
                </c:pt>
                <c:pt idx="8317">
                  <c:v>2.06673E-10</c:v>
                </c:pt>
                <c:pt idx="8318">
                  <c:v>2.06686E-10</c:v>
                </c:pt>
                <c:pt idx="8319">
                  <c:v>2.06707E-10</c:v>
                </c:pt>
                <c:pt idx="8320">
                  <c:v>2.0671199999999999E-10</c:v>
                </c:pt>
                <c:pt idx="8321">
                  <c:v>2.0672300000000001E-10</c:v>
                </c:pt>
                <c:pt idx="8322">
                  <c:v>2.0672399999999999E-10</c:v>
                </c:pt>
                <c:pt idx="8323">
                  <c:v>2.0672399999999999E-10</c:v>
                </c:pt>
                <c:pt idx="8324">
                  <c:v>2.0672600000000001E-10</c:v>
                </c:pt>
                <c:pt idx="8325">
                  <c:v>2.0673200000000001E-10</c:v>
                </c:pt>
                <c:pt idx="8326">
                  <c:v>2.0677400000000001E-10</c:v>
                </c:pt>
                <c:pt idx="8327">
                  <c:v>2.0679800000000001E-10</c:v>
                </c:pt>
                <c:pt idx="8328">
                  <c:v>2.06803E-10</c:v>
                </c:pt>
                <c:pt idx="8329">
                  <c:v>2.06806E-10</c:v>
                </c:pt>
                <c:pt idx="8330">
                  <c:v>2.06806E-10</c:v>
                </c:pt>
                <c:pt idx="8331">
                  <c:v>2.0680700000000001E-10</c:v>
                </c:pt>
                <c:pt idx="8332">
                  <c:v>2.06809E-10</c:v>
                </c:pt>
                <c:pt idx="8333">
                  <c:v>2.0681099999999999E-10</c:v>
                </c:pt>
                <c:pt idx="8334">
                  <c:v>2.0681699999999999E-10</c:v>
                </c:pt>
                <c:pt idx="8335">
                  <c:v>2.0682200000000001E-10</c:v>
                </c:pt>
                <c:pt idx="8336">
                  <c:v>2.0683E-10</c:v>
                </c:pt>
                <c:pt idx="8337">
                  <c:v>2.0684999999999999E-10</c:v>
                </c:pt>
                <c:pt idx="8338">
                  <c:v>2.0685599999999999E-10</c:v>
                </c:pt>
                <c:pt idx="8339">
                  <c:v>2.0689800000000001E-10</c:v>
                </c:pt>
                <c:pt idx="8340">
                  <c:v>2.0691300000000001E-10</c:v>
                </c:pt>
                <c:pt idx="8341">
                  <c:v>2.0692299999999999E-10</c:v>
                </c:pt>
                <c:pt idx="8342">
                  <c:v>2.0694900000000001E-10</c:v>
                </c:pt>
                <c:pt idx="8343">
                  <c:v>2.06951E-10</c:v>
                </c:pt>
                <c:pt idx="8344">
                  <c:v>2.0695299999999999E-10</c:v>
                </c:pt>
                <c:pt idx="8345">
                  <c:v>2.0696199999999999E-10</c:v>
                </c:pt>
                <c:pt idx="8346">
                  <c:v>2.0697600000000001E-10</c:v>
                </c:pt>
                <c:pt idx="8347">
                  <c:v>2.0698899999999999E-10</c:v>
                </c:pt>
                <c:pt idx="8348">
                  <c:v>2.0700699999999999E-10</c:v>
                </c:pt>
                <c:pt idx="8349">
                  <c:v>2.0700699999999999E-10</c:v>
                </c:pt>
                <c:pt idx="8350">
                  <c:v>2.07008E-10</c:v>
                </c:pt>
                <c:pt idx="8351">
                  <c:v>2.0705799999999999E-10</c:v>
                </c:pt>
                <c:pt idx="8352">
                  <c:v>2.0706000000000001E-10</c:v>
                </c:pt>
                <c:pt idx="8353">
                  <c:v>2.07065E-10</c:v>
                </c:pt>
                <c:pt idx="8354">
                  <c:v>2.07071E-10</c:v>
                </c:pt>
                <c:pt idx="8355">
                  <c:v>2.0707599999999999E-10</c:v>
                </c:pt>
                <c:pt idx="8356">
                  <c:v>2.07077E-10</c:v>
                </c:pt>
                <c:pt idx="8357">
                  <c:v>2.07092E-10</c:v>
                </c:pt>
                <c:pt idx="8358">
                  <c:v>2.0710200000000001E-10</c:v>
                </c:pt>
                <c:pt idx="8359">
                  <c:v>2.0712E-10</c:v>
                </c:pt>
                <c:pt idx="8360">
                  <c:v>2.0712700000000001E-10</c:v>
                </c:pt>
                <c:pt idx="8361">
                  <c:v>2.07144E-10</c:v>
                </c:pt>
                <c:pt idx="8362">
                  <c:v>2.0716699999999999E-10</c:v>
                </c:pt>
                <c:pt idx="8363">
                  <c:v>2.07168E-10</c:v>
                </c:pt>
                <c:pt idx="8364">
                  <c:v>2.0719099999999999E-10</c:v>
                </c:pt>
                <c:pt idx="8365">
                  <c:v>2.0720500000000001E-10</c:v>
                </c:pt>
                <c:pt idx="8366">
                  <c:v>2.0721799999999999E-10</c:v>
                </c:pt>
                <c:pt idx="8367">
                  <c:v>2.07222E-10</c:v>
                </c:pt>
                <c:pt idx="8368">
                  <c:v>2.07225E-10</c:v>
                </c:pt>
                <c:pt idx="8369">
                  <c:v>2.0722600000000001E-10</c:v>
                </c:pt>
                <c:pt idx="8370">
                  <c:v>2.07231E-10</c:v>
                </c:pt>
                <c:pt idx="8371">
                  <c:v>2.0723299999999999E-10</c:v>
                </c:pt>
                <c:pt idx="8372">
                  <c:v>2.0724199999999999E-10</c:v>
                </c:pt>
                <c:pt idx="8373">
                  <c:v>2.07246E-10</c:v>
                </c:pt>
                <c:pt idx="8374">
                  <c:v>2.07246E-10</c:v>
                </c:pt>
                <c:pt idx="8375">
                  <c:v>2.0726299999999999E-10</c:v>
                </c:pt>
                <c:pt idx="8376">
                  <c:v>2.0730199999999999E-10</c:v>
                </c:pt>
                <c:pt idx="8377">
                  <c:v>2.07306E-10</c:v>
                </c:pt>
                <c:pt idx="8378">
                  <c:v>2.0730700000000001E-10</c:v>
                </c:pt>
                <c:pt idx="8379">
                  <c:v>2.07312E-10</c:v>
                </c:pt>
                <c:pt idx="8380">
                  <c:v>2.07315E-10</c:v>
                </c:pt>
                <c:pt idx="8381">
                  <c:v>2.0731999999999999E-10</c:v>
                </c:pt>
                <c:pt idx="8382">
                  <c:v>2.07346E-10</c:v>
                </c:pt>
                <c:pt idx="8383">
                  <c:v>2.07348E-10</c:v>
                </c:pt>
                <c:pt idx="8384">
                  <c:v>2.07348E-10</c:v>
                </c:pt>
                <c:pt idx="8385">
                  <c:v>2.07351E-10</c:v>
                </c:pt>
                <c:pt idx="8386">
                  <c:v>2.07357E-10</c:v>
                </c:pt>
                <c:pt idx="8387">
                  <c:v>2.0737100000000001E-10</c:v>
                </c:pt>
                <c:pt idx="8388">
                  <c:v>2.07379E-10</c:v>
                </c:pt>
                <c:pt idx="8389">
                  <c:v>2.0739599999999999E-10</c:v>
                </c:pt>
                <c:pt idx="8390">
                  <c:v>2.0739899999999999E-10</c:v>
                </c:pt>
                <c:pt idx="8391">
                  <c:v>2.074E-10</c:v>
                </c:pt>
                <c:pt idx="8392">
                  <c:v>2.0740700000000001E-10</c:v>
                </c:pt>
                <c:pt idx="8393">
                  <c:v>2.07418E-10</c:v>
                </c:pt>
                <c:pt idx="8394">
                  <c:v>2.07424E-10</c:v>
                </c:pt>
                <c:pt idx="8395">
                  <c:v>2.0744000000000001E-10</c:v>
                </c:pt>
                <c:pt idx="8396">
                  <c:v>2.0744699999999999E-10</c:v>
                </c:pt>
                <c:pt idx="8397">
                  <c:v>2.0745299999999999E-10</c:v>
                </c:pt>
                <c:pt idx="8398">
                  <c:v>2.0746700000000001E-10</c:v>
                </c:pt>
                <c:pt idx="8399">
                  <c:v>2.0747099999999999E-10</c:v>
                </c:pt>
                <c:pt idx="8400">
                  <c:v>2.0747300000000001E-10</c:v>
                </c:pt>
                <c:pt idx="8401">
                  <c:v>2.07475E-10</c:v>
                </c:pt>
                <c:pt idx="8402">
                  <c:v>2.0748200000000001E-10</c:v>
                </c:pt>
                <c:pt idx="8403">
                  <c:v>2.0749400000000001E-10</c:v>
                </c:pt>
                <c:pt idx="8404">
                  <c:v>2.0750300000000001E-10</c:v>
                </c:pt>
                <c:pt idx="8405">
                  <c:v>2.0751200000000001E-10</c:v>
                </c:pt>
                <c:pt idx="8406">
                  <c:v>2.0751800000000001E-10</c:v>
                </c:pt>
                <c:pt idx="8407">
                  <c:v>2.0752199999999999E-10</c:v>
                </c:pt>
                <c:pt idx="8408">
                  <c:v>2.0752199999999999E-10</c:v>
                </c:pt>
                <c:pt idx="8409">
                  <c:v>2.07526E-10</c:v>
                </c:pt>
                <c:pt idx="8410">
                  <c:v>2.0753399999999999E-10</c:v>
                </c:pt>
                <c:pt idx="8411">
                  <c:v>2.07535E-10</c:v>
                </c:pt>
                <c:pt idx="8412">
                  <c:v>2.0754599999999999E-10</c:v>
                </c:pt>
                <c:pt idx="8413">
                  <c:v>2.07562E-10</c:v>
                </c:pt>
                <c:pt idx="8414">
                  <c:v>2.0756999999999999E-10</c:v>
                </c:pt>
                <c:pt idx="8415">
                  <c:v>2.0757299999999999E-10</c:v>
                </c:pt>
                <c:pt idx="8416">
                  <c:v>2.0759100000000001E-10</c:v>
                </c:pt>
                <c:pt idx="8417">
                  <c:v>2.07602E-10</c:v>
                </c:pt>
                <c:pt idx="8418">
                  <c:v>2.07611E-10</c:v>
                </c:pt>
                <c:pt idx="8419">
                  <c:v>2.0761299999999999E-10</c:v>
                </c:pt>
                <c:pt idx="8420">
                  <c:v>2.0763699999999999E-10</c:v>
                </c:pt>
                <c:pt idx="8421">
                  <c:v>2.0765799999999999E-10</c:v>
                </c:pt>
                <c:pt idx="8422">
                  <c:v>2.0766300000000001E-10</c:v>
                </c:pt>
                <c:pt idx="8423">
                  <c:v>2.0769399999999999E-10</c:v>
                </c:pt>
                <c:pt idx="8424">
                  <c:v>2.0770299999999999E-10</c:v>
                </c:pt>
                <c:pt idx="8425">
                  <c:v>2.0772000000000001E-10</c:v>
                </c:pt>
                <c:pt idx="8426">
                  <c:v>2.0772999999999999E-10</c:v>
                </c:pt>
                <c:pt idx="8427">
                  <c:v>2.0775699999999999E-10</c:v>
                </c:pt>
                <c:pt idx="8428">
                  <c:v>2.0778399999999999E-10</c:v>
                </c:pt>
                <c:pt idx="8429">
                  <c:v>2.0779299999999999E-10</c:v>
                </c:pt>
                <c:pt idx="8430">
                  <c:v>2.07801E-10</c:v>
                </c:pt>
                <c:pt idx="8431">
                  <c:v>2.0780800000000001E-10</c:v>
                </c:pt>
                <c:pt idx="8432">
                  <c:v>2.07812E-10</c:v>
                </c:pt>
                <c:pt idx="8433">
                  <c:v>2.07815E-10</c:v>
                </c:pt>
                <c:pt idx="8434">
                  <c:v>2.0784E-10</c:v>
                </c:pt>
                <c:pt idx="8435">
                  <c:v>2.0784400000000001E-10</c:v>
                </c:pt>
                <c:pt idx="8436">
                  <c:v>2.0784799999999999E-10</c:v>
                </c:pt>
                <c:pt idx="8437">
                  <c:v>2.0785900000000001E-10</c:v>
                </c:pt>
                <c:pt idx="8438">
                  <c:v>2.0787400000000001E-10</c:v>
                </c:pt>
                <c:pt idx="8439">
                  <c:v>2.07879E-10</c:v>
                </c:pt>
                <c:pt idx="8440">
                  <c:v>2.0788000000000001E-10</c:v>
                </c:pt>
                <c:pt idx="8441">
                  <c:v>2.07882E-10</c:v>
                </c:pt>
                <c:pt idx="8442">
                  <c:v>2.0788699999999999E-10</c:v>
                </c:pt>
                <c:pt idx="8443">
                  <c:v>2.0790400000000001E-10</c:v>
                </c:pt>
                <c:pt idx="8444">
                  <c:v>2.0790499999999999E-10</c:v>
                </c:pt>
                <c:pt idx="8445">
                  <c:v>2.0791999999999999E-10</c:v>
                </c:pt>
                <c:pt idx="8446">
                  <c:v>2.07924E-10</c:v>
                </c:pt>
                <c:pt idx="8447">
                  <c:v>2.0794300000000001E-10</c:v>
                </c:pt>
                <c:pt idx="8448">
                  <c:v>2.0797099999999999E-10</c:v>
                </c:pt>
                <c:pt idx="8449">
                  <c:v>2.0798500000000001E-10</c:v>
                </c:pt>
                <c:pt idx="8450">
                  <c:v>2.0800300000000001E-10</c:v>
                </c:pt>
                <c:pt idx="8451">
                  <c:v>2.08005E-10</c:v>
                </c:pt>
                <c:pt idx="8452">
                  <c:v>2.0800699999999999E-10</c:v>
                </c:pt>
                <c:pt idx="8453">
                  <c:v>2.08015E-10</c:v>
                </c:pt>
                <c:pt idx="8454">
                  <c:v>2.0803099999999999E-10</c:v>
                </c:pt>
                <c:pt idx="8455">
                  <c:v>2.08032E-10</c:v>
                </c:pt>
                <c:pt idx="8456">
                  <c:v>2.08033E-10</c:v>
                </c:pt>
                <c:pt idx="8457">
                  <c:v>2.08039E-10</c:v>
                </c:pt>
                <c:pt idx="8458">
                  <c:v>2.08042E-10</c:v>
                </c:pt>
                <c:pt idx="8459">
                  <c:v>2.0805200000000001E-10</c:v>
                </c:pt>
                <c:pt idx="8460">
                  <c:v>2.08054E-10</c:v>
                </c:pt>
                <c:pt idx="8461">
                  <c:v>2.0806100000000001E-10</c:v>
                </c:pt>
                <c:pt idx="8462">
                  <c:v>2.0807300000000001E-10</c:v>
                </c:pt>
                <c:pt idx="8463">
                  <c:v>2.08075E-10</c:v>
                </c:pt>
                <c:pt idx="8464">
                  <c:v>2.0808299999999999E-10</c:v>
                </c:pt>
                <c:pt idx="8465">
                  <c:v>2.0809499999999999E-10</c:v>
                </c:pt>
                <c:pt idx="8466">
                  <c:v>2.0811500000000001E-10</c:v>
                </c:pt>
                <c:pt idx="8467">
                  <c:v>2.08123E-10</c:v>
                </c:pt>
                <c:pt idx="8468">
                  <c:v>2.0812400000000001E-10</c:v>
                </c:pt>
                <c:pt idx="8469">
                  <c:v>2.08129E-10</c:v>
                </c:pt>
                <c:pt idx="8470">
                  <c:v>2.0815100000000001E-10</c:v>
                </c:pt>
                <c:pt idx="8471">
                  <c:v>2.0816000000000001E-10</c:v>
                </c:pt>
                <c:pt idx="8472">
                  <c:v>2.08174E-10</c:v>
                </c:pt>
                <c:pt idx="8473">
                  <c:v>2.0819699999999999E-10</c:v>
                </c:pt>
                <c:pt idx="8474">
                  <c:v>2.0820899999999999E-10</c:v>
                </c:pt>
                <c:pt idx="8475">
                  <c:v>2.0822399999999999E-10</c:v>
                </c:pt>
                <c:pt idx="8476">
                  <c:v>2.0822999999999999E-10</c:v>
                </c:pt>
                <c:pt idx="8477">
                  <c:v>2.0824199999999999E-10</c:v>
                </c:pt>
                <c:pt idx="8478">
                  <c:v>2.08249E-10</c:v>
                </c:pt>
                <c:pt idx="8479">
                  <c:v>2.0827200000000001E-10</c:v>
                </c:pt>
                <c:pt idx="8480">
                  <c:v>2.0828E-10</c:v>
                </c:pt>
                <c:pt idx="8481">
                  <c:v>2.0828400000000001E-10</c:v>
                </c:pt>
                <c:pt idx="8482">
                  <c:v>2.0829600000000001E-10</c:v>
                </c:pt>
                <c:pt idx="8483">
                  <c:v>2.0830599999999999E-10</c:v>
                </c:pt>
                <c:pt idx="8484">
                  <c:v>2.08307E-10</c:v>
                </c:pt>
                <c:pt idx="8485">
                  <c:v>2.0831E-10</c:v>
                </c:pt>
                <c:pt idx="8486">
                  <c:v>2.08316E-10</c:v>
                </c:pt>
                <c:pt idx="8487">
                  <c:v>2.08322E-10</c:v>
                </c:pt>
                <c:pt idx="8488">
                  <c:v>2.08328E-10</c:v>
                </c:pt>
                <c:pt idx="8489">
                  <c:v>2.0834199999999999E-10</c:v>
                </c:pt>
                <c:pt idx="8490">
                  <c:v>2.0834799999999999E-10</c:v>
                </c:pt>
                <c:pt idx="8491">
                  <c:v>2.0836500000000001E-10</c:v>
                </c:pt>
                <c:pt idx="8492">
                  <c:v>2.0838300000000001E-10</c:v>
                </c:pt>
                <c:pt idx="8493">
                  <c:v>2.08391E-10</c:v>
                </c:pt>
                <c:pt idx="8494">
                  <c:v>2.0840799999999999E-10</c:v>
                </c:pt>
                <c:pt idx="8495">
                  <c:v>2.08427E-10</c:v>
                </c:pt>
                <c:pt idx="8496">
                  <c:v>2.0844099999999999E-10</c:v>
                </c:pt>
                <c:pt idx="8497">
                  <c:v>2.08454E-10</c:v>
                </c:pt>
                <c:pt idx="8498">
                  <c:v>2.0846400000000001E-10</c:v>
                </c:pt>
                <c:pt idx="8499">
                  <c:v>2.0846400000000001E-10</c:v>
                </c:pt>
                <c:pt idx="8500">
                  <c:v>2.08481E-10</c:v>
                </c:pt>
                <c:pt idx="8501">
                  <c:v>2.0850499999999999E-10</c:v>
                </c:pt>
                <c:pt idx="8502">
                  <c:v>2.0850499999999999E-10</c:v>
                </c:pt>
                <c:pt idx="8503">
                  <c:v>2.0850499999999999E-10</c:v>
                </c:pt>
                <c:pt idx="8504">
                  <c:v>2.08521E-10</c:v>
                </c:pt>
                <c:pt idx="8505">
                  <c:v>2.08533E-10</c:v>
                </c:pt>
                <c:pt idx="8506">
                  <c:v>2.08551E-10</c:v>
                </c:pt>
                <c:pt idx="8507">
                  <c:v>2.0855599999999999E-10</c:v>
                </c:pt>
                <c:pt idx="8508">
                  <c:v>2.08563E-10</c:v>
                </c:pt>
                <c:pt idx="8509">
                  <c:v>2.08569E-10</c:v>
                </c:pt>
                <c:pt idx="8510">
                  <c:v>2.0857399999999999E-10</c:v>
                </c:pt>
                <c:pt idx="8511">
                  <c:v>2.0858599999999999E-10</c:v>
                </c:pt>
                <c:pt idx="8512">
                  <c:v>2.08587E-10</c:v>
                </c:pt>
                <c:pt idx="8513">
                  <c:v>2.0858800000000001E-10</c:v>
                </c:pt>
                <c:pt idx="8514">
                  <c:v>2.08599E-10</c:v>
                </c:pt>
                <c:pt idx="8515">
                  <c:v>2.08608E-10</c:v>
                </c:pt>
                <c:pt idx="8516">
                  <c:v>2.0861899999999999E-10</c:v>
                </c:pt>
                <c:pt idx="8517">
                  <c:v>2.0861899999999999E-10</c:v>
                </c:pt>
                <c:pt idx="8518">
                  <c:v>2.0863699999999999E-10</c:v>
                </c:pt>
                <c:pt idx="8519">
                  <c:v>2.08662E-10</c:v>
                </c:pt>
                <c:pt idx="8520">
                  <c:v>2.08665E-10</c:v>
                </c:pt>
                <c:pt idx="8521">
                  <c:v>2.0866900000000001E-10</c:v>
                </c:pt>
                <c:pt idx="8522">
                  <c:v>2.0867800000000001E-10</c:v>
                </c:pt>
                <c:pt idx="8523">
                  <c:v>2.0868E-10</c:v>
                </c:pt>
                <c:pt idx="8524">
                  <c:v>2.08689E-10</c:v>
                </c:pt>
                <c:pt idx="8525">
                  <c:v>2.0869999999999999E-10</c:v>
                </c:pt>
                <c:pt idx="8526">
                  <c:v>2.0870299999999999E-10</c:v>
                </c:pt>
                <c:pt idx="8527">
                  <c:v>2.0870899999999999E-10</c:v>
                </c:pt>
                <c:pt idx="8528">
                  <c:v>2.08725E-10</c:v>
                </c:pt>
                <c:pt idx="8529">
                  <c:v>2.08728E-10</c:v>
                </c:pt>
                <c:pt idx="8530">
                  <c:v>2.0875799999999999E-10</c:v>
                </c:pt>
                <c:pt idx="8531">
                  <c:v>2.0875799999999999E-10</c:v>
                </c:pt>
                <c:pt idx="8532">
                  <c:v>2.0876099999999999E-10</c:v>
                </c:pt>
                <c:pt idx="8533">
                  <c:v>2.08771E-10</c:v>
                </c:pt>
                <c:pt idx="8534">
                  <c:v>2.0877599999999999E-10</c:v>
                </c:pt>
                <c:pt idx="8535">
                  <c:v>2.0878700000000001E-10</c:v>
                </c:pt>
                <c:pt idx="8536">
                  <c:v>2.0879099999999999E-10</c:v>
                </c:pt>
                <c:pt idx="8537">
                  <c:v>2.08792E-10</c:v>
                </c:pt>
                <c:pt idx="8538">
                  <c:v>2.0879600000000001E-10</c:v>
                </c:pt>
                <c:pt idx="8539">
                  <c:v>2.0879699999999999E-10</c:v>
                </c:pt>
                <c:pt idx="8540">
                  <c:v>2.08798E-10</c:v>
                </c:pt>
                <c:pt idx="8541">
                  <c:v>2.0879999999999999E-10</c:v>
                </c:pt>
                <c:pt idx="8542">
                  <c:v>2.0881400000000001E-10</c:v>
                </c:pt>
                <c:pt idx="8543">
                  <c:v>2.0885999999999999E-10</c:v>
                </c:pt>
                <c:pt idx="8544">
                  <c:v>2.0886200000000001E-10</c:v>
                </c:pt>
                <c:pt idx="8545">
                  <c:v>2.08873E-10</c:v>
                </c:pt>
                <c:pt idx="8546">
                  <c:v>2.08873E-10</c:v>
                </c:pt>
                <c:pt idx="8547">
                  <c:v>2.0887799999999999E-10</c:v>
                </c:pt>
                <c:pt idx="8548">
                  <c:v>2.0890499999999999E-10</c:v>
                </c:pt>
                <c:pt idx="8549">
                  <c:v>2.0892200000000001E-10</c:v>
                </c:pt>
                <c:pt idx="8550">
                  <c:v>2.0892599999999999E-10</c:v>
                </c:pt>
                <c:pt idx="8551">
                  <c:v>2.08933E-10</c:v>
                </c:pt>
                <c:pt idx="8552">
                  <c:v>2.08948E-10</c:v>
                </c:pt>
                <c:pt idx="8553">
                  <c:v>2.0896800000000001E-10</c:v>
                </c:pt>
                <c:pt idx="8554">
                  <c:v>2.0898300000000001E-10</c:v>
                </c:pt>
                <c:pt idx="8555">
                  <c:v>2.0900199999999999E-10</c:v>
                </c:pt>
                <c:pt idx="8556">
                  <c:v>2.0901000000000001E-10</c:v>
                </c:pt>
                <c:pt idx="8557">
                  <c:v>2.0901600000000001E-10</c:v>
                </c:pt>
                <c:pt idx="8558">
                  <c:v>2.0903400000000001E-10</c:v>
                </c:pt>
                <c:pt idx="8559">
                  <c:v>2.09036E-10</c:v>
                </c:pt>
                <c:pt idx="8560">
                  <c:v>2.0904099999999999E-10</c:v>
                </c:pt>
                <c:pt idx="8561">
                  <c:v>2.0904399999999999E-10</c:v>
                </c:pt>
                <c:pt idx="8562">
                  <c:v>2.09072E-10</c:v>
                </c:pt>
                <c:pt idx="8563">
                  <c:v>2.09075E-10</c:v>
                </c:pt>
                <c:pt idx="8564">
                  <c:v>2.0907999999999999E-10</c:v>
                </c:pt>
                <c:pt idx="8565">
                  <c:v>2.0908500000000001E-10</c:v>
                </c:pt>
                <c:pt idx="8566">
                  <c:v>2.0908899999999999E-10</c:v>
                </c:pt>
                <c:pt idx="8567">
                  <c:v>2.0909400000000001E-10</c:v>
                </c:pt>
                <c:pt idx="8568">
                  <c:v>2.09111E-10</c:v>
                </c:pt>
                <c:pt idx="8569">
                  <c:v>2.09166E-10</c:v>
                </c:pt>
                <c:pt idx="8570">
                  <c:v>2.09169E-10</c:v>
                </c:pt>
                <c:pt idx="8571">
                  <c:v>2.0917000000000001E-10</c:v>
                </c:pt>
                <c:pt idx="8572">
                  <c:v>2.09174E-10</c:v>
                </c:pt>
                <c:pt idx="8573">
                  <c:v>2.0917600000000001E-10</c:v>
                </c:pt>
                <c:pt idx="8574">
                  <c:v>2.0917900000000001E-10</c:v>
                </c:pt>
                <c:pt idx="8575">
                  <c:v>2.09193E-10</c:v>
                </c:pt>
                <c:pt idx="8576">
                  <c:v>2.0922199999999999E-10</c:v>
                </c:pt>
                <c:pt idx="8577">
                  <c:v>2.09229E-10</c:v>
                </c:pt>
                <c:pt idx="8578">
                  <c:v>2.09232E-10</c:v>
                </c:pt>
                <c:pt idx="8579">
                  <c:v>2.0923900000000001E-10</c:v>
                </c:pt>
                <c:pt idx="8580">
                  <c:v>2.0923900000000001E-10</c:v>
                </c:pt>
                <c:pt idx="8581">
                  <c:v>2.09262E-10</c:v>
                </c:pt>
                <c:pt idx="8582">
                  <c:v>2.0930200000000001E-10</c:v>
                </c:pt>
                <c:pt idx="8583">
                  <c:v>2.09304E-10</c:v>
                </c:pt>
                <c:pt idx="8584">
                  <c:v>2.0930599999999999E-10</c:v>
                </c:pt>
                <c:pt idx="8585">
                  <c:v>2.09328E-10</c:v>
                </c:pt>
                <c:pt idx="8586">
                  <c:v>2.09331E-10</c:v>
                </c:pt>
                <c:pt idx="8587">
                  <c:v>2.0933599999999999E-10</c:v>
                </c:pt>
                <c:pt idx="8588">
                  <c:v>2.09343E-10</c:v>
                </c:pt>
                <c:pt idx="8589">
                  <c:v>2.0934499999999999E-10</c:v>
                </c:pt>
                <c:pt idx="8590">
                  <c:v>2.0934799999999999E-10</c:v>
                </c:pt>
                <c:pt idx="8591">
                  <c:v>2.0935099999999999E-10</c:v>
                </c:pt>
                <c:pt idx="8592">
                  <c:v>2.09352E-10</c:v>
                </c:pt>
                <c:pt idx="8593">
                  <c:v>2.0935399999999999E-10</c:v>
                </c:pt>
                <c:pt idx="8594">
                  <c:v>2.0935699999999999E-10</c:v>
                </c:pt>
                <c:pt idx="8595">
                  <c:v>2.0936200000000001E-10</c:v>
                </c:pt>
                <c:pt idx="8596">
                  <c:v>2.0938399999999999E-10</c:v>
                </c:pt>
                <c:pt idx="8597">
                  <c:v>2.09388E-10</c:v>
                </c:pt>
                <c:pt idx="8598">
                  <c:v>2.0942000000000001E-10</c:v>
                </c:pt>
                <c:pt idx="8599">
                  <c:v>2.0945399999999999E-10</c:v>
                </c:pt>
                <c:pt idx="8600">
                  <c:v>2.09458E-10</c:v>
                </c:pt>
                <c:pt idx="8601">
                  <c:v>2.09473E-10</c:v>
                </c:pt>
                <c:pt idx="8602">
                  <c:v>2.0949599999999999E-10</c:v>
                </c:pt>
                <c:pt idx="8603">
                  <c:v>2.0950499999999999E-10</c:v>
                </c:pt>
                <c:pt idx="8604">
                  <c:v>2.0951000000000001E-10</c:v>
                </c:pt>
                <c:pt idx="8605">
                  <c:v>2.09518E-10</c:v>
                </c:pt>
                <c:pt idx="8606">
                  <c:v>2.0952500000000001E-10</c:v>
                </c:pt>
                <c:pt idx="8607">
                  <c:v>2.0953199999999999E-10</c:v>
                </c:pt>
                <c:pt idx="8608">
                  <c:v>2.09536E-10</c:v>
                </c:pt>
                <c:pt idx="8609">
                  <c:v>2.09539E-10</c:v>
                </c:pt>
                <c:pt idx="8610">
                  <c:v>2.0954099999999999E-10</c:v>
                </c:pt>
                <c:pt idx="8611">
                  <c:v>2.09542E-10</c:v>
                </c:pt>
                <c:pt idx="8612">
                  <c:v>2.09545E-10</c:v>
                </c:pt>
                <c:pt idx="8613">
                  <c:v>2.09551E-10</c:v>
                </c:pt>
                <c:pt idx="8614">
                  <c:v>2.09563E-10</c:v>
                </c:pt>
                <c:pt idx="8615">
                  <c:v>2.0956499999999999E-10</c:v>
                </c:pt>
                <c:pt idx="8616">
                  <c:v>2.09581E-10</c:v>
                </c:pt>
                <c:pt idx="8617">
                  <c:v>2.0958599999999999E-10</c:v>
                </c:pt>
                <c:pt idx="8618">
                  <c:v>2.0959100000000001E-10</c:v>
                </c:pt>
                <c:pt idx="8619">
                  <c:v>2.0960999999999999E-10</c:v>
                </c:pt>
                <c:pt idx="8620">
                  <c:v>2.0961899999999999E-10</c:v>
                </c:pt>
                <c:pt idx="8621">
                  <c:v>2.0962800000000001E-10</c:v>
                </c:pt>
                <c:pt idx="8622">
                  <c:v>2.09636E-10</c:v>
                </c:pt>
                <c:pt idx="8623">
                  <c:v>2.09648E-10</c:v>
                </c:pt>
                <c:pt idx="8624">
                  <c:v>2.0967099999999999E-10</c:v>
                </c:pt>
                <c:pt idx="8625">
                  <c:v>2.0968200000000001E-10</c:v>
                </c:pt>
                <c:pt idx="8626">
                  <c:v>2.0969400000000001E-10</c:v>
                </c:pt>
                <c:pt idx="8627">
                  <c:v>2.0970000000000001E-10</c:v>
                </c:pt>
                <c:pt idx="8628">
                  <c:v>2.0975700000000001E-10</c:v>
                </c:pt>
                <c:pt idx="8629">
                  <c:v>2.0976399999999999E-10</c:v>
                </c:pt>
                <c:pt idx="8630">
                  <c:v>2.09768E-10</c:v>
                </c:pt>
                <c:pt idx="8631">
                  <c:v>2.0978499999999999E-10</c:v>
                </c:pt>
                <c:pt idx="8632">
                  <c:v>2.09792E-10</c:v>
                </c:pt>
                <c:pt idx="8633">
                  <c:v>2.0982399999999999E-10</c:v>
                </c:pt>
                <c:pt idx="8634">
                  <c:v>2.0982600000000001E-10</c:v>
                </c:pt>
                <c:pt idx="8635">
                  <c:v>2.0982699999999999E-10</c:v>
                </c:pt>
                <c:pt idx="8636">
                  <c:v>2.0982900000000001E-10</c:v>
                </c:pt>
                <c:pt idx="8637">
                  <c:v>2.0984199999999999E-10</c:v>
                </c:pt>
                <c:pt idx="8638">
                  <c:v>2.09846E-10</c:v>
                </c:pt>
                <c:pt idx="8639">
                  <c:v>2.09846E-10</c:v>
                </c:pt>
                <c:pt idx="8640">
                  <c:v>2.09855E-10</c:v>
                </c:pt>
                <c:pt idx="8641">
                  <c:v>2.0986300000000001E-10</c:v>
                </c:pt>
                <c:pt idx="8642">
                  <c:v>2.0987200000000001E-10</c:v>
                </c:pt>
                <c:pt idx="8643">
                  <c:v>2.09877E-10</c:v>
                </c:pt>
                <c:pt idx="8644">
                  <c:v>2.0988E-10</c:v>
                </c:pt>
                <c:pt idx="8645">
                  <c:v>2.0989600000000001E-10</c:v>
                </c:pt>
                <c:pt idx="8646">
                  <c:v>2.0990599999999999E-10</c:v>
                </c:pt>
                <c:pt idx="8647">
                  <c:v>2.0991400000000001E-10</c:v>
                </c:pt>
                <c:pt idx="8648">
                  <c:v>2.0993899999999999E-10</c:v>
                </c:pt>
                <c:pt idx="8649">
                  <c:v>2.09943E-10</c:v>
                </c:pt>
                <c:pt idx="8650">
                  <c:v>2.0995099999999999E-10</c:v>
                </c:pt>
                <c:pt idx="8651">
                  <c:v>2.0995699999999999E-10</c:v>
                </c:pt>
                <c:pt idx="8652">
                  <c:v>2.0995900000000001E-10</c:v>
                </c:pt>
                <c:pt idx="8653">
                  <c:v>2.09967E-10</c:v>
                </c:pt>
                <c:pt idx="8654">
                  <c:v>2.09979E-10</c:v>
                </c:pt>
                <c:pt idx="8655">
                  <c:v>2.0998099999999999E-10</c:v>
                </c:pt>
                <c:pt idx="8656">
                  <c:v>2.0998999999999999E-10</c:v>
                </c:pt>
                <c:pt idx="8657">
                  <c:v>2.0999599999999999E-10</c:v>
                </c:pt>
                <c:pt idx="8658">
                  <c:v>2.1000499999999999E-10</c:v>
                </c:pt>
                <c:pt idx="8659">
                  <c:v>2.1001900000000001E-10</c:v>
                </c:pt>
                <c:pt idx="8660">
                  <c:v>2.1003400000000001E-10</c:v>
                </c:pt>
                <c:pt idx="8661">
                  <c:v>2.1004999999999999E-10</c:v>
                </c:pt>
                <c:pt idx="8662">
                  <c:v>2.1006E-10</c:v>
                </c:pt>
                <c:pt idx="8663">
                  <c:v>2.10078E-10</c:v>
                </c:pt>
                <c:pt idx="8664">
                  <c:v>2.10088E-10</c:v>
                </c:pt>
                <c:pt idx="8665">
                  <c:v>2.1010400000000001E-10</c:v>
                </c:pt>
                <c:pt idx="8666">
                  <c:v>2.1010799999999999E-10</c:v>
                </c:pt>
                <c:pt idx="8667">
                  <c:v>2.1011000000000001E-10</c:v>
                </c:pt>
                <c:pt idx="8668">
                  <c:v>2.10118E-10</c:v>
                </c:pt>
                <c:pt idx="8669">
                  <c:v>2.10124E-10</c:v>
                </c:pt>
                <c:pt idx="8670">
                  <c:v>2.10136E-10</c:v>
                </c:pt>
                <c:pt idx="8671">
                  <c:v>2.10136E-10</c:v>
                </c:pt>
                <c:pt idx="8672">
                  <c:v>2.1014600000000001E-10</c:v>
                </c:pt>
                <c:pt idx="8673">
                  <c:v>2.1016199999999999E-10</c:v>
                </c:pt>
                <c:pt idx="8674">
                  <c:v>2.1017099999999999E-10</c:v>
                </c:pt>
                <c:pt idx="8675">
                  <c:v>2.1017300000000001E-10</c:v>
                </c:pt>
                <c:pt idx="8676">
                  <c:v>2.1017600000000001E-10</c:v>
                </c:pt>
                <c:pt idx="8677">
                  <c:v>2.1018599999999999E-10</c:v>
                </c:pt>
                <c:pt idx="8678">
                  <c:v>2.1020000000000001E-10</c:v>
                </c:pt>
                <c:pt idx="8679">
                  <c:v>2.1022400000000001E-10</c:v>
                </c:pt>
                <c:pt idx="8680">
                  <c:v>2.1022400000000001E-10</c:v>
                </c:pt>
                <c:pt idx="8681">
                  <c:v>2.1022799999999999E-10</c:v>
                </c:pt>
                <c:pt idx="8682">
                  <c:v>2.1023399999999999E-10</c:v>
                </c:pt>
                <c:pt idx="8683">
                  <c:v>2.1024899999999999E-10</c:v>
                </c:pt>
                <c:pt idx="8684">
                  <c:v>2.1025799999999999E-10</c:v>
                </c:pt>
                <c:pt idx="8685">
                  <c:v>2.1027299999999999E-10</c:v>
                </c:pt>
                <c:pt idx="8686">
                  <c:v>2.1027800000000001E-10</c:v>
                </c:pt>
                <c:pt idx="8687">
                  <c:v>2.10295E-10</c:v>
                </c:pt>
                <c:pt idx="8688">
                  <c:v>2.10299E-10</c:v>
                </c:pt>
                <c:pt idx="8689">
                  <c:v>2.1032499999999999E-10</c:v>
                </c:pt>
                <c:pt idx="8690">
                  <c:v>2.1034599999999999E-10</c:v>
                </c:pt>
                <c:pt idx="8691">
                  <c:v>2.1034899999999999E-10</c:v>
                </c:pt>
                <c:pt idx="8692">
                  <c:v>2.10365E-10</c:v>
                </c:pt>
                <c:pt idx="8693">
                  <c:v>2.1036999999999999E-10</c:v>
                </c:pt>
                <c:pt idx="8694">
                  <c:v>2.1037899999999999E-10</c:v>
                </c:pt>
                <c:pt idx="8695">
                  <c:v>2.1038E-10</c:v>
                </c:pt>
                <c:pt idx="8696">
                  <c:v>2.1039600000000001E-10</c:v>
                </c:pt>
                <c:pt idx="8697">
                  <c:v>2.10398E-10</c:v>
                </c:pt>
                <c:pt idx="8698">
                  <c:v>2.10404E-10</c:v>
                </c:pt>
                <c:pt idx="8699">
                  <c:v>2.1041100000000001E-10</c:v>
                </c:pt>
                <c:pt idx="8700">
                  <c:v>2.10425E-10</c:v>
                </c:pt>
                <c:pt idx="8701">
                  <c:v>2.10428E-10</c:v>
                </c:pt>
                <c:pt idx="8702">
                  <c:v>2.1043200000000001E-10</c:v>
                </c:pt>
                <c:pt idx="8703">
                  <c:v>2.10458E-10</c:v>
                </c:pt>
                <c:pt idx="8704">
                  <c:v>2.1047400000000001E-10</c:v>
                </c:pt>
                <c:pt idx="8705">
                  <c:v>2.1047499999999999E-10</c:v>
                </c:pt>
                <c:pt idx="8706">
                  <c:v>2.10479E-10</c:v>
                </c:pt>
                <c:pt idx="8707">
                  <c:v>2.10485E-10</c:v>
                </c:pt>
                <c:pt idx="8708">
                  <c:v>2.1048999999999999E-10</c:v>
                </c:pt>
                <c:pt idx="8709">
                  <c:v>2.1052599999999999E-10</c:v>
                </c:pt>
                <c:pt idx="8710">
                  <c:v>2.1054100000000001E-10</c:v>
                </c:pt>
                <c:pt idx="8711">
                  <c:v>2.1054700000000001E-10</c:v>
                </c:pt>
                <c:pt idx="8712">
                  <c:v>2.1055300000000001E-10</c:v>
                </c:pt>
                <c:pt idx="8713">
                  <c:v>2.1055399999999999E-10</c:v>
                </c:pt>
                <c:pt idx="8714">
                  <c:v>2.1055999999999999E-10</c:v>
                </c:pt>
                <c:pt idx="8715">
                  <c:v>2.1057199999999999E-10</c:v>
                </c:pt>
                <c:pt idx="8716">
                  <c:v>2.1058300000000001E-10</c:v>
                </c:pt>
                <c:pt idx="8717">
                  <c:v>2.1058999999999999E-10</c:v>
                </c:pt>
                <c:pt idx="8718">
                  <c:v>2.1059599999999999E-10</c:v>
                </c:pt>
                <c:pt idx="8719">
                  <c:v>2.1064699999999999E-10</c:v>
                </c:pt>
                <c:pt idx="8720">
                  <c:v>2.10651E-10</c:v>
                </c:pt>
                <c:pt idx="8721">
                  <c:v>2.1066400000000001E-10</c:v>
                </c:pt>
                <c:pt idx="8722">
                  <c:v>2.1067000000000001E-10</c:v>
                </c:pt>
                <c:pt idx="8723">
                  <c:v>2.1067099999999999E-10</c:v>
                </c:pt>
                <c:pt idx="8724">
                  <c:v>2.1067999999999999E-10</c:v>
                </c:pt>
                <c:pt idx="8725">
                  <c:v>2.1068200000000001E-10</c:v>
                </c:pt>
                <c:pt idx="8726">
                  <c:v>2.1068899999999999E-10</c:v>
                </c:pt>
                <c:pt idx="8727">
                  <c:v>2.1071800000000001E-10</c:v>
                </c:pt>
                <c:pt idx="8728">
                  <c:v>2.10729E-10</c:v>
                </c:pt>
                <c:pt idx="8729">
                  <c:v>2.1073099999999999E-10</c:v>
                </c:pt>
                <c:pt idx="8730">
                  <c:v>2.10741E-10</c:v>
                </c:pt>
                <c:pt idx="8731">
                  <c:v>2.10754E-10</c:v>
                </c:pt>
                <c:pt idx="8732">
                  <c:v>2.1076E-10</c:v>
                </c:pt>
                <c:pt idx="8733">
                  <c:v>2.1076E-10</c:v>
                </c:pt>
                <c:pt idx="8734">
                  <c:v>2.10766E-10</c:v>
                </c:pt>
                <c:pt idx="8735">
                  <c:v>2.10771E-10</c:v>
                </c:pt>
                <c:pt idx="8736">
                  <c:v>2.1080900000000001E-10</c:v>
                </c:pt>
                <c:pt idx="8737">
                  <c:v>2.10811E-10</c:v>
                </c:pt>
                <c:pt idx="8738">
                  <c:v>2.1082E-10</c:v>
                </c:pt>
                <c:pt idx="8739">
                  <c:v>2.1082199999999999E-10</c:v>
                </c:pt>
                <c:pt idx="8740">
                  <c:v>2.1083900000000001E-10</c:v>
                </c:pt>
                <c:pt idx="8741">
                  <c:v>2.1083999999999999E-10</c:v>
                </c:pt>
                <c:pt idx="8742">
                  <c:v>2.10844E-10</c:v>
                </c:pt>
                <c:pt idx="8743">
                  <c:v>2.1084800000000001E-10</c:v>
                </c:pt>
                <c:pt idx="8744">
                  <c:v>2.10859E-10</c:v>
                </c:pt>
                <c:pt idx="8745">
                  <c:v>2.1087299999999999E-10</c:v>
                </c:pt>
                <c:pt idx="8746">
                  <c:v>2.1089300000000001E-10</c:v>
                </c:pt>
                <c:pt idx="8747">
                  <c:v>2.10904E-10</c:v>
                </c:pt>
                <c:pt idx="8748">
                  <c:v>2.1090899999999999E-10</c:v>
                </c:pt>
                <c:pt idx="8749">
                  <c:v>2.10913E-10</c:v>
                </c:pt>
                <c:pt idx="8750">
                  <c:v>2.1091400000000001E-10</c:v>
                </c:pt>
                <c:pt idx="8751">
                  <c:v>2.10916E-10</c:v>
                </c:pt>
                <c:pt idx="8752">
                  <c:v>2.10928E-10</c:v>
                </c:pt>
                <c:pt idx="8753">
                  <c:v>2.10943E-10</c:v>
                </c:pt>
                <c:pt idx="8754">
                  <c:v>2.1094700000000001E-10</c:v>
                </c:pt>
                <c:pt idx="8755">
                  <c:v>2.10955E-10</c:v>
                </c:pt>
                <c:pt idx="8756">
                  <c:v>2.1095900000000001E-10</c:v>
                </c:pt>
                <c:pt idx="8757">
                  <c:v>2.1097499999999999E-10</c:v>
                </c:pt>
                <c:pt idx="8758">
                  <c:v>2.1097799999999999E-10</c:v>
                </c:pt>
                <c:pt idx="8759">
                  <c:v>2.1098700000000001E-10</c:v>
                </c:pt>
                <c:pt idx="8760">
                  <c:v>2.11003E-10</c:v>
                </c:pt>
                <c:pt idx="8761">
                  <c:v>2.1100800000000001E-10</c:v>
                </c:pt>
                <c:pt idx="8762">
                  <c:v>2.1100800000000001E-10</c:v>
                </c:pt>
                <c:pt idx="8763">
                  <c:v>2.1101E-10</c:v>
                </c:pt>
                <c:pt idx="8764">
                  <c:v>2.1101799999999999E-10</c:v>
                </c:pt>
                <c:pt idx="8765">
                  <c:v>2.11022E-10</c:v>
                </c:pt>
                <c:pt idx="8766">
                  <c:v>2.11022E-10</c:v>
                </c:pt>
                <c:pt idx="8767">
                  <c:v>2.1104400000000001E-10</c:v>
                </c:pt>
                <c:pt idx="8768">
                  <c:v>2.11076E-10</c:v>
                </c:pt>
                <c:pt idx="8769">
                  <c:v>2.11085E-10</c:v>
                </c:pt>
                <c:pt idx="8770">
                  <c:v>2.1111099999999999E-10</c:v>
                </c:pt>
                <c:pt idx="8771">
                  <c:v>2.11163E-10</c:v>
                </c:pt>
                <c:pt idx="8772">
                  <c:v>2.1116499999999999E-10</c:v>
                </c:pt>
                <c:pt idx="8773">
                  <c:v>2.1117399999999999E-10</c:v>
                </c:pt>
                <c:pt idx="8774">
                  <c:v>2.1118800000000001E-10</c:v>
                </c:pt>
                <c:pt idx="8775">
                  <c:v>2.11193E-10</c:v>
                </c:pt>
                <c:pt idx="8776">
                  <c:v>2.1119499999999999E-10</c:v>
                </c:pt>
                <c:pt idx="8777">
                  <c:v>2.11212E-10</c:v>
                </c:pt>
                <c:pt idx="8778">
                  <c:v>2.11224E-10</c:v>
                </c:pt>
                <c:pt idx="8779">
                  <c:v>2.11227E-10</c:v>
                </c:pt>
                <c:pt idx="8780">
                  <c:v>2.1123400000000001E-10</c:v>
                </c:pt>
                <c:pt idx="8781">
                  <c:v>2.11236E-10</c:v>
                </c:pt>
                <c:pt idx="8782">
                  <c:v>2.1126499999999999E-10</c:v>
                </c:pt>
                <c:pt idx="8783">
                  <c:v>2.1128299999999999E-10</c:v>
                </c:pt>
                <c:pt idx="8784">
                  <c:v>2.11299E-10</c:v>
                </c:pt>
                <c:pt idx="8785">
                  <c:v>2.1130000000000001E-10</c:v>
                </c:pt>
                <c:pt idx="8786">
                  <c:v>2.11341E-10</c:v>
                </c:pt>
                <c:pt idx="8787">
                  <c:v>2.1134800000000001E-10</c:v>
                </c:pt>
                <c:pt idx="8788">
                  <c:v>2.1134899999999999E-10</c:v>
                </c:pt>
                <c:pt idx="8789">
                  <c:v>2.1135E-10</c:v>
                </c:pt>
                <c:pt idx="8790">
                  <c:v>2.1135700000000001E-10</c:v>
                </c:pt>
                <c:pt idx="8791">
                  <c:v>2.1136600000000001E-10</c:v>
                </c:pt>
                <c:pt idx="8792">
                  <c:v>2.1136600000000001E-10</c:v>
                </c:pt>
                <c:pt idx="8793">
                  <c:v>2.1137899999999999E-10</c:v>
                </c:pt>
                <c:pt idx="8794">
                  <c:v>2.1139099999999999E-10</c:v>
                </c:pt>
                <c:pt idx="8795">
                  <c:v>2.11392E-10</c:v>
                </c:pt>
                <c:pt idx="8796">
                  <c:v>2.1139600000000001E-10</c:v>
                </c:pt>
                <c:pt idx="8797">
                  <c:v>2.1140599999999999E-10</c:v>
                </c:pt>
                <c:pt idx="8798">
                  <c:v>2.1142699999999999E-10</c:v>
                </c:pt>
                <c:pt idx="8799">
                  <c:v>2.11443E-10</c:v>
                </c:pt>
                <c:pt idx="8800">
                  <c:v>2.1144500000000001E-10</c:v>
                </c:pt>
                <c:pt idx="8801">
                  <c:v>2.1144800000000001E-10</c:v>
                </c:pt>
                <c:pt idx="8802">
                  <c:v>2.1145100000000001E-10</c:v>
                </c:pt>
                <c:pt idx="8803">
                  <c:v>2.1146000000000001E-10</c:v>
                </c:pt>
                <c:pt idx="8804">
                  <c:v>2.1146000000000001E-10</c:v>
                </c:pt>
                <c:pt idx="8805">
                  <c:v>2.11468E-10</c:v>
                </c:pt>
                <c:pt idx="8806">
                  <c:v>2.1148499999999999E-10</c:v>
                </c:pt>
                <c:pt idx="8807">
                  <c:v>2.11495E-10</c:v>
                </c:pt>
                <c:pt idx="8808">
                  <c:v>2.1150200000000001E-10</c:v>
                </c:pt>
                <c:pt idx="8809">
                  <c:v>2.11522E-10</c:v>
                </c:pt>
                <c:pt idx="8810">
                  <c:v>2.1156200000000001E-10</c:v>
                </c:pt>
                <c:pt idx="8811">
                  <c:v>2.1157799999999999E-10</c:v>
                </c:pt>
                <c:pt idx="8812">
                  <c:v>2.11594E-10</c:v>
                </c:pt>
                <c:pt idx="8813">
                  <c:v>2.1160100000000001E-10</c:v>
                </c:pt>
                <c:pt idx="8814">
                  <c:v>2.1160799999999999E-10</c:v>
                </c:pt>
                <c:pt idx="8815">
                  <c:v>2.1161900000000001E-10</c:v>
                </c:pt>
                <c:pt idx="8816">
                  <c:v>2.1162200000000001E-10</c:v>
                </c:pt>
                <c:pt idx="8817">
                  <c:v>2.1163499999999999E-10</c:v>
                </c:pt>
                <c:pt idx="8818">
                  <c:v>2.11639E-10</c:v>
                </c:pt>
                <c:pt idx="8819">
                  <c:v>2.1164600000000001E-10</c:v>
                </c:pt>
                <c:pt idx="8820">
                  <c:v>2.1164699999999999E-10</c:v>
                </c:pt>
                <c:pt idx="8821">
                  <c:v>2.1164699999999999E-10</c:v>
                </c:pt>
                <c:pt idx="8822">
                  <c:v>2.1164699999999999E-10</c:v>
                </c:pt>
                <c:pt idx="8823">
                  <c:v>2.11663E-10</c:v>
                </c:pt>
                <c:pt idx="8824">
                  <c:v>2.11681E-10</c:v>
                </c:pt>
                <c:pt idx="8825">
                  <c:v>2.1169800000000001E-10</c:v>
                </c:pt>
                <c:pt idx="8826">
                  <c:v>2.1171900000000001E-10</c:v>
                </c:pt>
                <c:pt idx="8827">
                  <c:v>2.1171999999999999E-10</c:v>
                </c:pt>
                <c:pt idx="8828">
                  <c:v>2.1172599999999999E-10</c:v>
                </c:pt>
                <c:pt idx="8829">
                  <c:v>2.1173199999999999E-10</c:v>
                </c:pt>
                <c:pt idx="8830">
                  <c:v>2.1173799999999999E-10</c:v>
                </c:pt>
                <c:pt idx="8831">
                  <c:v>2.1174300000000001E-10</c:v>
                </c:pt>
                <c:pt idx="8832">
                  <c:v>2.1174600000000001E-10</c:v>
                </c:pt>
                <c:pt idx="8833">
                  <c:v>2.1176799999999999E-10</c:v>
                </c:pt>
                <c:pt idx="8834">
                  <c:v>2.1178899999999999E-10</c:v>
                </c:pt>
                <c:pt idx="8835">
                  <c:v>2.1179199999999999E-10</c:v>
                </c:pt>
                <c:pt idx="8836">
                  <c:v>2.1179499999999999E-10</c:v>
                </c:pt>
                <c:pt idx="8837">
                  <c:v>2.11805E-10</c:v>
                </c:pt>
                <c:pt idx="8838">
                  <c:v>2.1180600000000001E-10</c:v>
                </c:pt>
                <c:pt idx="8839">
                  <c:v>2.1180699999999999E-10</c:v>
                </c:pt>
                <c:pt idx="8840">
                  <c:v>2.11808E-10</c:v>
                </c:pt>
                <c:pt idx="8841">
                  <c:v>2.1181599999999999E-10</c:v>
                </c:pt>
                <c:pt idx="8842">
                  <c:v>2.11823E-10</c:v>
                </c:pt>
                <c:pt idx="8843">
                  <c:v>2.11826E-10</c:v>
                </c:pt>
                <c:pt idx="8844">
                  <c:v>2.11868E-10</c:v>
                </c:pt>
                <c:pt idx="8845">
                  <c:v>2.1187299999999999E-10</c:v>
                </c:pt>
                <c:pt idx="8846">
                  <c:v>2.11883E-10</c:v>
                </c:pt>
                <c:pt idx="8847">
                  <c:v>2.1189399999999999E-10</c:v>
                </c:pt>
                <c:pt idx="8848">
                  <c:v>2.11899E-10</c:v>
                </c:pt>
                <c:pt idx="8849">
                  <c:v>2.11905E-10</c:v>
                </c:pt>
                <c:pt idx="8850">
                  <c:v>2.11908E-10</c:v>
                </c:pt>
                <c:pt idx="8851">
                  <c:v>2.11911E-10</c:v>
                </c:pt>
                <c:pt idx="8852">
                  <c:v>2.1191299999999999E-10</c:v>
                </c:pt>
                <c:pt idx="8853">
                  <c:v>2.1193000000000001E-10</c:v>
                </c:pt>
                <c:pt idx="8854">
                  <c:v>2.1193900000000001E-10</c:v>
                </c:pt>
                <c:pt idx="8855">
                  <c:v>2.1195400000000001E-10</c:v>
                </c:pt>
                <c:pt idx="8856">
                  <c:v>2.1195400000000001E-10</c:v>
                </c:pt>
                <c:pt idx="8857">
                  <c:v>2.1196399999999999E-10</c:v>
                </c:pt>
                <c:pt idx="8858">
                  <c:v>2.1196399999999999E-10</c:v>
                </c:pt>
                <c:pt idx="8859">
                  <c:v>2.1198700000000001E-10</c:v>
                </c:pt>
                <c:pt idx="8860">
                  <c:v>2.1198700000000001E-10</c:v>
                </c:pt>
                <c:pt idx="8861">
                  <c:v>2.1199000000000001E-10</c:v>
                </c:pt>
                <c:pt idx="8862">
                  <c:v>2.1200299999999999E-10</c:v>
                </c:pt>
                <c:pt idx="8863">
                  <c:v>2.1200899999999999E-10</c:v>
                </c:pt>
                <c:pt idx="8864">
                  <c:v>2.12013E-10</c:v>
                </c:pt>
                <c:pt idx="8865">
                  <c:v>2.1202300000000001E-10</c:v>
                </c:pt>
                <c:pt idx="8866">
                  <c:v>2.1203299999999999E-10</c:v>
                </c:pt>
                <c:pt idx="8867">
                  <c:v>2.1204100000000001E-10</c:v>
                </c:pt>
                <c:pt idx="8868">
                  <c:v>2.1206299999999999E-10</c:v>
                </c:pt>
                <c:pt idx="8869">
                  <c:v>2.1207499999999999E-10</c:v>
                </c:pt>
                <c:pt idx="8870">
                  <c:v>2.1207799999999999E-10</c:v>
                </c:pt>
                <c:pt idx="8871">
                  <c:v>2.1208300000000001E-10</c:v>
                </c:pt>
                <c:pt idx="8872">
                  <c:v>2.1208300000000001E-10</c:v>
                </c:pt>
                <c:pt idx="8873">
                  <c:v>2.121E-10</c:v>
                </c:pt>
                <c:pt idx="8874">
                  <c:v>2.12106E-10</c:v>
                </c:pt>
                <c:pt idx="8875">
                  <c:v>2.12149E-10</c:v>
                </c:pt>
                <c:pt idx="8876">
                  <c:v>2.1215000000000001E-10</c:v>
                </c:pt>
                <c:pt idx="8877">
                  <c:v>2.1216500000000001E-10</c:v>
                </c:pt>
                <c:pt idx="8878">
                  <c:v>2.12173E-10</c:v>
                </c:pt>
                <c:pt idx="8879">
                  <c:v>2.12179E-10</c:v>
                </c:pt>
                <c:pt idx="8880">
                  <c:v>2.1218300000000001E-10</c:v>
                </c:pt>
                <c:pt idx="8881">
                  <c:v>2.12212E-10</c:v>
                </c:pt>
                <c:pt idx="8882">
                  <c:v>2.1221399999999999E-10</c:v>
                </c:pt>
                <c:pt idx="8883">
                  <c:v>2.12215E-10</c:v>
                </c:pt>
                <c:pt idx="8884">
                  <c:v>2.1222200000000001E-10</c:v>
                </c:pt>
                <c:pt idx="8885">
                  <c:v>2.1224999999999999E-10</c:v>
                </c:pt>
                <c:pt idx="8886">
                  <c:v>2.12254E-10</c:v>
                </c:pt>
                <c:pt idx="8887">
                  <c:v>2.12269E-10</c:v>
                </c:pt>
                <c:pt idx="8888">
                  <c:v>2.12272E-10</c:v>
                </c:pt>
                <c:pt idx="8889">
                  <c:v>2.1227600000000001E-10</c:v>
                </c:pt>
                <c:pt idx="8890">
                  <c:v>2.1227900000000001E-10</c:v>
                </c:pt>
                <c:pt idx="8891">
                  <c:v>2.1227999999999999E-10</c:v>
                </c:pt>
                <c:pt idx="8892">
                  <c:v>2.1228200000000001E-10</c:v>
                </c:pt>
                <c:pt idx="8893">
                  <c:v>2.12302E-10</c:v>
                </c:pt>
                <c:pt idx="8894">
                  <c:v>2.1231299999999999E-10</c:v>
                </c:pt>
                <c:pt idx="8895">
                  <c:v>2.1231299999999999E-10</c:v>
                </c:pt>
                <c:pt idx="8896">
                  <c:v>2.1232799999999999E-10</c:v>
                </c:pt>
                <c:pt idx="8897">
                  <c:v>2.1232799999999999E-10</c:v>
                </c:pt>
                <c:pt idx="8898">
                  <c:v>2.12336E-10</c:v>
                </c:pt>
                <c:pt idx="8899">
                  <c:v>2.1237699999999999E-10</c:v>
                </c:pt>
                <c:pt idx="8900">
                  <c:v>2.1239199999999999E-10</c:v>
                </c:pt>
                <c:pt idx="8901">
                  <c:v>2.12402E-10</c:v>
                </c:pt>
                <c:pt idx="8902">
                  <c:v>2.1240300000000001E-10</c:v>
                </c:pt>
                <c:pt idx="8903">
                  <c:v>2.1240600000000001E-10</c:v>
                </c:pt>
                <c:pt idx="8904">
                  <c:v>2.1240999999999999E-10</c:v>
                </c:pt>
                <c:pt idx="8905">
                  <c:v>2.1241299999999999E-10</c:v>
                </c:pt>
                <c:pt idx="8906">
                  <c:v>2.1243000000000001E-10</c:v>
                </c:pt>
                <c:pt idx="8907">
                  <c:v>2.12438E-10</c:v>
                </c:pt>
                <c:pt idx="8908">
                  <c:v>2.1248199999999999E-10</c:v>
                </c:pt>
                <c:pt idx="8909">
                  <c:v>2.12489E-10</c:v>
                </c:pt>
                <c:pt idx="8910">
                  <c:v>2.1253500000000001E-10</c:v>
                </c:pt>
                <c:pt idx="8911">
                  <c:v>2.1253899999999999E-10</c:v>
                </c:pt>
                <c:pt idx="8912">
                  <c:v>2.1253899999999999E-10</c:v>
                </c:pt>
                <c:pt idx="8913">
                  <c:v>2.1253899999999999E-10</c:v>
                </c:pt>
                <c:pt idx="8914">
                  <c:v>2.1254700000000001E-10</c:v>
                </c:pt>
                <c:pt idx="8915">
                  <c:v>2.12594E-10</c:v>
                </c:pt>
                <c:pt idx="8916">
                  <c:v>2.12595E-10</c:v>
                </c:pt>
                <c:pt idx="8917">
                  <c:v>2.12613E-10</c:v>
                </c:pt>
                <c:pt idx="8918">
                  <c:v>2.1261400000000001E-10</c:v>
                </c:pt>
                <c:pt idx="8919">
                  <c:v>2.1262399999999999E-10</c:v>
                </c:pt>
                <c:pt idx="8920">
                  <c:v>2.12628E-10</c:v>
                </c:pt>
                <c:pt idx="8921">
                  <c:v>2.1264400000000001E-10</c:v>
                </c:pt>
                <c:pt idx="8922">
                  <c:v>2.12646E-10</c:v>
                </c:pt>
                <c:pt idx="8923">
                  <c:v>2.1265999999999999E-10</c:v>
                </c:pt>
                <c:pt idx="8924">
                  <c:v>2.1266299999999999E-10</c:v>
                </c:pt>
                <c:pt idx="8925">
                  <c:v>2.1266500000000001E-10</c:v>
                </c:pt>
                <c:pt idx="8926">
                  <c:v>2.1268600000000001E-10</c:v>
                </c:pt>
                <c:pt idx="8927">
                  <c:v>2.12697E-10</c:v>
                </c:pt>
                <c:pt idx="8928">
                  <c:v>2.1271699999999999E-10</c:v>
                </c:pt>
                <c:pt idx="8929">
                  <c:v>2.12718E-10</c:v>
                </c:pt>
                <c:pt idx="8930">
                  <c:v>2.1272200000000001E-10</c:v>
                </c:pt>
                <c:pt idx="8931">
                  <c:v>2.1273799999999999E-10</c:v>
                </c:pt>
                <c:pt idx="8932">
                  <c:v>2.12739E-10</c:v>
                </c:pt>
                <c:pt idx="8933">
                  <c:v>2.12742E-10</c:v>
                </c:pt>
                <c:pt idx="8934">
                  <c:v>2.1274999999999999E-10</c:v>
                </c:pt>
                <c:pt idx="8935">
                  <c:v>2.1277000000000001E-10</c:v>
                </c:pt>
                <c:pt idx="8936">
                  <c:v>2.1278599999999999E-10</c:v>
                </c:pt>
                <c:pt idx="8937">
                  <c:v>2.12787E-10</c:v>
                </c:pt>
                <c:pt idx="8938">
                  <c:v>2.1280099999999999E-10</c:v>
                </c:pt>
                <c:pt idx="8939">
                  <c:v>2.1282200000000001E-10</c:v>
                </c:pt>
                <c:pt idx="8940">
                  <c:v>2.1283E-10</c:v>
                </c:pt>
                <c:pt idx="8941">
                  <c:v>2.1284600000000001E-10</c:v>
                </c:pt>
                <c:pt idx="8942">
                  <c:v>2.12854E-10</c:v>
                </c:pt>
                <c:pt idx="8943">
                  <c:v>2.1285899999999999E-10</c:v>
                </c:pt>
                <c:pt idx="8944">
                  <c:v>2.1287000000000001E-10</c:v>
                </c:pt>
                <c:pt idx="8945">
                  <c:v>2.1288299999999999E-10</c:v>
                </c:pt>
                <c:pt idx="8946">
                  <c:v>2.1289400000000001E-10</c:v>
                </c:pt>
                <c:pt idx="8947">
                  <c:v>2.1289700000000001E-10</c:v>
                </c:pt>
                <c:pt idx="8948">
                  <c:v>2.12905E-10</c:v>
                </c:pt>
                <c:pt idx="8949">
                  <c:v>2.12926E-10</c:v>
                </c:pt>
                <c:pt idx="8950">
                  <c:v>2.1292700000000001E-10</c:v>
                </c:pt>
                <c:pt idx="8951">
                  <c:v>2.1294800000000001E-10</c:v>
                </c:pt>
                <c:pt idx="8952">
                  <c:v>2.1295400000000001E-10</c:v>
                </c:pt>
                <c:pt idx="8953">
                  <c:v>2.1296300000000001E-10</c:v>
                </c:pt>
                <c:pt idx="8954">
                  <c:v>2.1296300000000001E-10</c:v>
                </c:pt>
                <c:pt idx="8955">
                  <c:v>2.12965E-10</c:v>
                </c:pt>
                <c:pt idx="8956">
                  <c:v>2.1296900000000001E-10</c:v>
                </c:pt>
                <c:pt idx="8957">
                  <c:v>2.1298199999999999E-10</c:v>
                </c:pt>
                <c:pt idx="8958">
                  <c:v>2.12998E-10</c:v>
                </c:pt>
                <c:pt idx="8959">
                  <c:v>2.1300899999999999E-10</c:v>
                </c:pt>
                <c:pt idx="8960">
                  <c:v>2.13019E-10</c:v>
                </c:pt>
                <c:pt idx="8961">
                  <c:v>2.13025E-10</c:v>
                </c:pt>
                <c:pt idx="8962">
                  <c:v>2.13026E-10</c:v>
                </c:pt>
                <c:pt idx="8963">
                  <c:v>2.13032E-10</c:v>
                </c:pt>
                <c:pt idx="8964">
                  <c:v>2.1303600000000001E-10</c:v>
                </c:pt>
                <c:pt idx="8965">
                  <c:v>2.13044E-10</c:v>
                </c:pt>
                <c:pt idx="8966">
                  <c:v>2.1305E-10</c:v>
                </c:pt>
                <c:pt idx="8967">
                  <c:v>2.1305100000000001E-10</c:v>
                </c:pt>
                <c:pt idx="8968">
                  <c:v>2.13053E-10</c:v>
                </c:pt>
                <c:pt idx="8969">
                  <c:v>2.1305799999999999E-10</c:v>
                </c:pt>
                <c:pt idx="8970">
                  <c:v>2.13068E-10</c:v>
                </c:pt>
                <c:pt idx="8971">
                  <c:v>2.1306900000000001E-10</c:v>
                </c:pt>
                <c:pt idx="8972">
                  <c:v>2.1308799999999999E-10</c:v>
                </c:pt>
                <c:pt idx="8973">
                  <c:v>2.1309999999999999E-10</c:v>
                </c:pt>
                <c:pt idx="8974">
                  <c:v>2.13125E-10</c:v>
                </c:pt>
                <c:pt idx="8975">
                  <c:v>2.13146E-10</c:v>
                </c:pt>
                <c:pt idx="8976">
                  <c:v>2.13149E-10</c:v>
                </c:pt>
                <c:pt idx="8977">
                  <c:v>2.1315399999999999E-10</c:v>
                </c:pt>
                <c:pt idx="8978">
                  <c:v>2.1315399999999999E-10</c:v>
                </c:pt>
                <c:pt idx="8979">
                  <c:v>2.1315900000000001E-10</c:v>
                </c:pt>
                <c:pt idx="8980">
                  <c:v>2.13173E-10</c:v>
                </c:pt>
                <c:pt idx="8981">
                  <c:v>2.1317700000000001E-10</c:v>
                </c:pt>
                <c:pt idx="8982">
                  <c:v>2.1318000000000001E-10</c:v>
                </c:pt>
                <c:pt idx="8983">
                  <c:v>2.13182E-10</c:v>
                </c:pt>
                <c:pt idx="8984">
                  <c:v>2.13191E-10</c:v>
                </c:pt>
                <c:pt idx="8985">
                  <c:v>2.13197E-10</c:v>
                </c:pt>
                <c:pt idx="8986">
                  <c:v>2.1320199999999999E-10</c:v>
                </c:pt>
                <c:pt idx="8987">
                  <c:v>2.1321699999999999E-10</c:v>
                </c:pt>
                <c:pt idx="8988">
                  <c:v>2.1323400000000001E-10</c:v>
                </c:pt>
                <c:pt idx="8989">
                  <c:v>2.1323700000000001E-10</c:v>
                </c:pt>
                <c:pt idx="8990">
                  <c:v>2.13243E-10</c:v>
                </c:pt>
                <c:pt idx="8991">
                  <c:v>2.1327799999999999E-10</c:v>
                </c:pt>
                <c:pt idx="8992">
                  <c:v>2.1328900000000001E-10</c:v>
                </c:pt>
                <c:pt idx="8993">
                  <c:v>2.1332500000000001E-10</c:v>
                </c:pt>
                <c:pt idx="8994">
                  <c:v>2.1332500000000001E-10</c:v>
                </c:pt>
                <c:pt idx="8995">
                  <c:v>2.1333400000000001E-10</c:v>
                </c:pt>
                <c:pt idx="8996">
                  <c:v>2.1333799999999999E-10</c:v>
                </c:pt>
                <c:pt idx="8997">
                  <c:v>2.1335299999999999E-10</c:v>
                </c:pt>
                <c:pt idx="8998">
                  <c:v>2.1336E-10</c:v>
                </c:pt>
                <c:pt idx="8999">
                  <c:v>2.1337999999999999E-10</c:v>
                </c:pt>
                <c:pt idx="9000">
                  <c:v>2.1339199999999999E-10</c:v>
                </c:pt>
                <c:pt idx="9001">
                  <c:v>2.1339700000000001E-10</c:v>
                </c:pt>
                <c:pt idx="9002">
                  <c:v>2.13411E-10</c:v>
                </c:pt>
                <c:pt idx="9003">
                  <c:v>2.13414E-10</c:v>
                </c:pt>
                <c:pt idx="9004">
                  <c:v>2.1342100000000001E-10</c:v>
                </c:pt>
                <c:pt idx="9005">
                  <c:v>2.1343300000000001E-10</c:v>
                </c:pt>
                <c:pt idx="9006">
                  <c:v>2.1343900000000001E-10</c:v>
                </c:pt>
                <c:pt idx="9007">
                  <c:v>2.1345799999999999E-10</c:v>
                </c:pt>
                <c:pt idx="9008">
                  <c:v>2.1347599999999999E-10</c:v>
                </c:pt>
                <c:pt idx="9009">
                  <c:v>2.1349100000000001E-10</c:v>
                </c:pt>
                <c:pt idx="9010">
                  <c:v>2.13508E-10</c:v>
                </c:pt>
                <c:pt idx="9011">
                  <c:v>2.1350999999999999E-10</c:v>
                </c:pt>
                <c:pt idx="9012">
                  <c:v>2.13511E-10</c:v>
                </c:pt>
                <c:pt idx="9013">
                  <c:v>2.1351299999999999E-10</c:v>
                </c:pt>
                <c:pt idx="9014">
                  <c:v>2.13529E-10</c:v>
                </c:pt>
                <c:pt idx="9015">
                  <c:v>2.1353399999999999E-10</c:v>
                </c:pt>
                <c:pt idx="9016">
                  <c:v>2.13565E-10</c:v>
                </c:pt>
                <c:pt idx="9017">
                  <c:v>2.1357500000000001E-10</c:v>
                </c:pt>
                <c:pt idx="9018">
                  <c:v>2.1358400000000001E-10</c:v>
                </c:pt>
                <c:pt idx="9019">
                  <c:v>2.1362900000000001E-10</c:v>
                </c:pt>
                <c:pt idx="9020">
                  <c:v>2.1362999999999999E-10</c:v>
                </c:pt>
                <c:pt idx="9021">
                  <c:v>2.1363200000000001E-10</c:v>
                </c:pt>
                <c:pt idx="9022">
                  <c:v>2.13637E-10</c:v>
                </c:pt>
                <c:pt idx="9023">
                  <c:v>2.1363800000000001E-10</c:v>
                </c:pt>
                <c:pt idx="9024">
                  <c:v>2.13655E-10</c:v>
                </c:pt>
                <c:pt idx="9025">
                  <c:v>2.1365600000000001E-10</c:v>
                </c:pt>
                <c:pt idx="9026">
                  <c:v>2.13661E-10</c:v>
                </c:pt>
                <c:pt idx="9027">
                  <c:v>2.13667E-10</c:v>
                </c:pt>
                <c:pt idx="9028">
                  <c:v>2.1367199999999999E-10</c:v>
                </c:pt>
                <c:pt idx="9029">
                  <c:v>2.13679E-10</c:v>
                </c:pt>
                <c:pt idx="9030">
                  <c:v>2.13698E-10</c:v>
                </c:pt>
                <c:pt idx="9031">
                  <c:v>2.13724E-10</c:v>
                </c:pt>
                <c:pt idx="9032">
                  <c:v>2.1375099999999999E-10</c:v>
                </c:pt>
                <c:pt idx="9033">
                  <c:v>2.1377E-10</c:v>
                </c:pt>
                <c:pt idx="9034">
                  <c:v>2.13782E-10</c:v>
                </c:pt>
                <c:pt idx="9035">
                  <c:v>2.1378399999999999E-10</c:v>
                </c:pt>
                <c:pt idx="9036">
                  <c:v>2.1378699999999999E-10</c:v>
                </c:pt>
                <c:pt idx="9037">
                  <c:v>2.13797E-10</c:v>
                </c:pt>
                <c:pt idx="9038">
                  <c:v>2.1379800000000001E-10</c:v>
                </c:pt>
                <c:pt idx="9039">
                  <c:v>2.1380700000000001E-10</c:v>
                </c:pt>
                <c:pt idx="9040">
                  <c:v>2.1381099999999999E-10</c:v>
                </c:pt>
                <c:pt idx="9041">
                  <c:v>2.1382500000000001E-10</c:v>
                </c:pt>
                <c:pt idx="9042">
                  <c:v>2.1383100000000001E-10</c:v>
                </c:pt>
                <c:pt idx="9043">
                  <c:v>2.1383499999999999E-10</c:v>
                </c:pt>
                <c:pt idx="9044">
                  <c:v>2.1383700000000001E-10</c:v>
                </c:pt>
                <c:pt idx="9045">
                  <c:v>2.13845E-10</c:v>
                </c:pt>
                <c:pt idx="9046">
                  <c:v>2.1384999999999999E-10</c:v>
                </c:pt>
                <c:pt idx="9047">
                  <c:v>2.1386199999999999E-10</c:v>
                </c:pt>
                <c:pt idx="9048">
                  <c:v>2.1387099999999999E-10</c:v>
                </c:pt>
                <c:pt idx="9049">
                  <c:v>2.13902E-10</c:v>
                </c:pt>
                <c:pt idx="9050">
                  <c:v>2.13908E-10</c:v>
                </c:pt>
                <c:pt idx="9051">
                  <c:v>2.13914E-10</c:v>
                </c:pt>
                <c:pt idx="9052">
                  <c:v>2.1391800000000001E-10</c:v>
                </c:pt>
                <c:pt idx="9053">
                  <c:v>2.1391899999999999E-10</c:v>
                </c:pt>
                <c:pt idx="9054">
                  <c:v>2.13932E-10</c:v>
                </c:pt>
                <c:pt idx="9055">
                  <c:v>2.1393399999999999E-10</c:v>
                </c:pt>
                <c:pt idx="9056">
                  <c:v>2.1396700000000001E-10</c:v>
                </c:pt>
                <c:pt idx="9057">
                  <c:v>2.1397699999999999E-10</c:v>
                </c:pt>
                <c:pt idx="9058">
                  <c:v>2.13978E-10</c:v>
                </c:pt>
                <c:pt idx="9059">
                  <c:v>2.1398200000000001E-10</c:v>
                </c:pt>
                <c:pt idx="9060">
                  <c:v>2.1399700000000001E-10</c:v>
                </c:pt>
                <c:pt idx="9061">
                  <c:v>2.1400300000000001E-10</c:v>
                </c:pt>
                <c:pt idx="9062">
                  <c:v>2.1400399999999999E-10</c:v>
                </c:pt>
                <c:pt idx="9063">
                  <c:v>2.1404500000000001E-10</c:v>
                </c:pt>
                <c:pt idx="9064">
                  <c:v>2.1405199999999999E-10</c:v>
                </c:pt>
                <c:pt idx="9065">
                  <c:v>2.1406300000000001E-10</c:v>
                </c:pt>
                <c:pt idx="9066">
                  <c:v>2.1406399999999999E-10</c:v>
                </c:pt>
                <c:pt idx="9067">
                  <c:v>2.1409900000000001E-10</c:v>
                </c:pt>
                <c:pt idx="9068">
                  <c:v>2.1409900000000001E-10</c:v>
                </c:pt>
                <c:pt idx="9069">
                  <c:v>2.14101E-10</c:v>
                </c:pt>
                <c:pt idx="9070">
                  <c:v>2.1413299999999999E-10</c:v>
                </c:pt>
                <c:pt idx="9071">
                  <c:v>2.1414499999999999E-10</c:v>
                </c:pt>
                <c:pt idx="9072">
                  <c:v>2.1415E-10</c:v>
                </c:pt>
                <c:pt idx="9073">
                  <c:v>2.1416599999999999E-10</c:v>
                </c:pt>
                <c:pt idx="9074">
                  <c:v>2.14179E-10</c:v>
                </c:pt>
                <c:pt idx="9075">
                  <c:v>2.1418100000000001E-10</c:v>
                </c:pt>
                <c:pt idx="9076">
                  <c:v>2.1419999999999999E-10</c:v>
                </c:pt>
                <c:pt idx="9077">
                  <c:v>2.1421199999999999E-10</c:v>
                </c:pt>
                <c:pt idx="9078">
                  <c:v>2.1422300000000001E-10</c:v>
                </c:pt>
                <c:pt idx="9079">
                  <c:v>2.1423800000000001E-10</c:v>
                </c:pt>
                <c:pt idx="9080">
                  <c:v>2.1424700000000001E-10</c:v>
                </c:pt>
                <c:pt idx="9081">
                  <c:v>2.14249E-10</c:v>
                </c:pt>
                <c:pt idx="9082">
                  <c:v>2.1426200000000001E-10</c:v>
                </c:pt>
                <c:pt idx="9083">
                  <c:v>2.14264E-10</c:v>
                </c:pt>
                <c:pt idx="9084">
                  <c:v>2.1428000000000001E-10</c:v>
                </c:pt>
                <c:pt idx="9085">
                  <c:v>2.1428099999999999E-10</c:v>
                </c:pt>
                <c:pt idx="9086">
                  <c:v>2.1429800000000001E-10</c:v>
                </c:pt>
                <c:pt idx="9087">
                  <c:v>2.1429899999999999E-10</c:v>
                </c:pt>
                <c:pt idx="9088">
                  <c:v>2.14312E-10</c:v>
                </c:pt>
                <c:pt idx="9089">
                  <c:v>2.1431999999999999E-10</c:v>
                </c:pt>
                <c:pt idx="9090">
                  <c:v>2.1433400000000001E-10</c:v>
                </c:pt>
                <c:pt idx="9091">
                  <c:v>2.1433700000000001E-10</c:v>
                </c:pt>
                <c:pt idx="9092">
                  <c:v>2.1434000000000001E-10</c:v>
                </c:pt>
                <c:pt idx="9093">
                  <c:v>2.14348E-10</c:v>
                </c:pt>
                <c:pt idx="9094">
                  <c:v>2.14357E-10</c:v>
                </c:pt>
                <c:pt idx="9095">
                  <c:v>2.1436199999999999E-10</c:v>
                </c:pt>
                <c:pt idx="9096">
                  <c:v>2.14363E-10</c:v>
                </c:pt>
                <c:pt idx="9097">
                  <c:v>2.14379E-10</c:v>
                </c:pt>
                <c:pt idx="9098">
                  <c:v>2.14406E-10</c:v>
                </c:pt>
                <c:pt idx="9099">
                  <c:v>2.14408E-10</c:v>
                </c:pt>
                <c:pt idx="9100">
                  <c:v>2.1443499999999999E-10</c:v>
                </c:pt>
                <c:pt idx="9101">
                  <c:v>2.1445200000000001E-10</c:v>
                </c:pt>
                <c:pt idx="9102">
                  <c:v>2.1445800000000001E-10</c:v>
                </c:pt>
                <c:pt idx="9103">
                  <c:v>2.1446199999999999E-10</c:v>
                </c:pt>
                <c:pt idx="9104">
                  <c:v>2.14463E-10</c:v>
                </c:pt>
                <c:pt idx="9105">
                  <c:v>2.14475E-10</c:v>
                </c:pt>
                <c:pt idx="9106">
                  <c:v>2.14475E-10</c:v>
                </c:pt>
                <c:pt idx="9107">
                  <c:v>2.1447999999999999E-10</c:v>
                </c:pt>
                <c:pt idx="9108">
                  <c:v>2.1448500000000001E-10</c:v>
                </c:pt>
                <c:pt idx="9109">
                  <c:v>2.1448599999999999E-10</c:v>
                </c:pt>
                <c:pt idx="9110">
                  <c:v>2.1448800000000001E-10</c:v>
                </c:pt>
                <c:pt idx="9111">
                  <c:v>2.14502E-10</c:v>
                </c:pt>
                <c:pt idx="9112">
                  <c:v>2.1453699999999999E-10</c:v>
                </c:pt>
                <c:pt idx="9113">
                  <c:v>2.14544E-10</c:v>
                </c:pt>
                <c:pt idx="9114">
                  <c:v>2.1455100000000001E-10</c:v>
                </c:pt>
                <c:pt idx="9115">
                  <c:v>2.1458199999999999E-10</c:v>
                </c:pt>
                <c:pt idx="9116">
                  <c:v>2.1458499999999999E-10</c:v>
                </c:pt>
                <c:pt idx="9117">
                  <c:v>2.14617E-10</c:v>
                </c:pt>
                <c:pt idx="9118">
                  <c:v>2.14617E-10</c:v>
                </c:pt>
                <c:pt idx="9119">
                  <c:v>2.14634E-10</c:v>
                </c:pt>
                <c:pt idx="9120">
                  <c:v>2.1464899999999999E-10</c:v>
                </c:pt>
                <c:pt idx="9121">
                  <c:v>2.1465700000000001E-10</c:v>
                </c:pt>
                <c:pt idx="9122">
                  <c:v>2.14665E-10</c:v>
                </c:pt>
                <c:pt idx="9123">
                  <c:v>2.1467500000000001E-10</c:v>
                </c:pt>
                <c:pt idx="9124">
                  <c:v>2.1468E-10</c:v>
                </c:pt>
                <c:pt idx="9125">
                  <c:v>2.14689E-10</c:v>
                </c:pt>
                <c:pt idx="9126">
                  <c:v>2.14695E-10</c:v>
                </c:pt>
                <c:pt idx="9127">
                  <c:v>2.1470500000000001E-10</c:v>
                </c:pt>
                <c:pt idx="9128">
                  <c:v>2.1472000000000001E-10</c:v>
                </c:pt>
                <c:pt idx="9129">
                  <c:v>2.14737E-10</c:v>
                </c:pt>
                <c:pt idx="9130">
                  <c:v>2.1474499999999999E-10</c:v>
                </c:pt>
                <c:pt idx="9131">
                  <c:v>2.1474799999999999E-10</c:v>
                </c:pt>
                <c:pt idx="9132">
                  <c:v>2.1475900000000001E-10</c:v>
                </c:pt>
                <c:pt idx="9133">
                  <c:v>2.1477499999999999E-10</c:v>
                </c:pt>
                <c:pt idx="9134">
                  <c:v>2.14779E-10</c:v>
                </c:pt>
                <c:pt idx="9135">
                  <c:v>2.14809E-10</c:v>
                </c:pt>
                <c:pt idx="9136">
                  <c:v>2.1481000000000001E-10</c:v>
                </c:pt>
                <c:pt idx="9137">
                  <c:v>2.14812E-10</c:v>
                </c:pt>
                <c:pt idx="9138">
                  <c:v>2.1481399999999999E-10</c:v>
                </c:pt>
                <c:pt idx="9139">
                  <c:v>2.1481600000000001E-10</c:v>
                </c:pt>
                <c:pt idx="9140">
                  <c:v>2.1483499999999999E-10</c:v>
                </c:pt>
                <c:pt idx="9141">
                  <c:v>2.14839E-10</c:v>
                </c:pt>
                <c:pt idx="9142">
                  <c:v>2.1484099999999999E-10</c:v>
                </c:pt>
                <c:pt idx="9143">
                  <c:v>2.1484399999999999E-10</c:v>
                </c:pt>
                <c:pt idx="9144">
                  <c:v>2.14861E-10</c:v>
                </c:pt>
                <c:pt idx="9145">
                  <c:v>2.1486800000000001E-10</c:v>
                </c:pt>
                <c:pt idx="9146">
                  <c:v>2.1487E-10</c:v>
                </c:pt>
                <c:pt idx="9147">
                  <c:v>2.1487100000000001E-10</c:v>
                </c:pt>
                <c:pt idx="9148">
                  <c:v>2.1487700000000001E-10</c:v>
                </c:pt>
                <c:pt idx="9149">
                  <c:v>2.14891E-10</c:v>
                </c:pt>
                <c:pt idx="9150">
                  <c:v>2.1491000000000001E-10</c:v>
                </c:pt>
                <c:pt idx="9151">
                  <c:v>2.14918E-10</c:v>
                </c:pt>
                <c:pt idx="9152">
                  <c:v>2.1491999999999999E-10</c:v>
                </c:pt>
                <c:pt idx="9153">
                  <c:v>2.14921E-10</c:v>
                </c:pt>
                <c:pt idx="9154">
                  <c:v>2.1493799999999999E-10</c:v>
                </c:pt>
                <c:pt idx="9155">
                  <c:v>2.1494099999999999E-10</c:v>
                </c:pt>
                <c:pt idx="9156">
                  <c:v>2.14951E-10</c:v>
                </c:pt>
                <c:pt idx="9157">
                  <c:v>2.1495800000000001E-10</c:v>
                </c:pt>
                <c:pt idx="9158">
                  <c:v>2.1496700000000001E-10</c:v>
                </c:pt>
                <c:pt idx="9159">
                  <c:v>2.14981E-10</c:v>
                </c:pt>
                <c:pt idx="9160">
                  <c:v>2.1501299999999999E-10</c:v>
                </c:pt>
                <c:pt idx="9161">
                  <c:v>2.1502E-10</c:v>
                </c:pt>
                <c:pt idx="9162">
                  <c:v>2.1502199999999999E-10</c:v>
                </c:pt>
                <c:pt idx="9163">
                  <c:v>2.1503300000000001E-10</c:v>
                </c:pt>
                <c:pt idx="9164">
                  <c:v>2.15038E-10</c:v>
                </c:pt>
                <c:pt idx="9165">
                  <c:v>2.1503999999999999E-10</c:v>
                </c:pt>
                <c:pt idx="9166">
                  <c:v>2.15047E-10</c:v>
                </c:pt>
                <c:pt idx="9167">
                  <c:v>2.1505499999999999E-10</c:v>
                </c:pt>
                <c:pt idx="9168">
                  <c:v>2.1505799999999999E-10</c:v>
                </c:pt>
                <c:pt idx="9169">
                  <c:v>2.15059E-10</c:v>
                </c:pt>
                <c:pt idx="9170">
                  <c:v>2.15063E-10</c:v>
                </c:pt>
                <c:pt idx="9171">
                  <c:v>2.15068E-10</c:v>
                </c:pt>
                <c:pt idx="9172">
                  <c:v>2.15083E-10</c:v>
                </c:pt>
                <c:pt idx="9173">
                  <c:v>2.15096E-10</c:v>
                </c:pt>
                <c:pt idx="9174">
                  <c:v>2.1510900000000001E-10</c:v>
                </c:pt>
                <c:pt idx="9175">
                  <c:v>2.1510999999999999E-10</c:v>
                </c:pt>
                <c:pt idx="9176">
                  <c:v>2.1512799999999999E-10</c:v>
                </c:pt>
                <c:pt idx="9177">
                  <c:v>2.1513600000000001E-10</c:v>
                </c:pt>
                <c:pt idx="9178">
                  <c:v>2.1514200000000001E-10</c:v>
                </c:pt>
                <c:pt idx="9179">
                  <c:v>2.1514800000000001E-10</c:v>
                </c:pt>
                <c:pt idx="9180">
                  <c:v>2.1515400000000001E-10</c:v>
                </c:pt>
                <c:pt idx="9181">
                  <c:v>2.15156E-10</c:v>
                </c:pt>
                <c:pt idx="9182">
                  <c:v>2.1516399999999999E-10</c:v>
                </c:pt>
                <c:pt idx="9183">
                  <c:v>2.1525099999999999E-10</c:v>
                </c:pt>
                <c:pt idx="9184">
                  <c:v>2.1525999999999999E-10</c:v>
                </c:pt>
                <c:pt idx="9185">
                  <c:v>2.1528999999999999E-10</c:v>
                </c:pt>
                <c:pt idx="9186">
                  <c:v>2.1529599999999999E-10</c:v>
                </c:pt>
                <c:pt idx="9187">
                  <c:v>2.1529599999999999E-10</c:v>
                </c:pt>
                <c:pt idx="9188">
                  <c:v>2.15313E-10</c:v>
                </c:pt>
                <c:pt idx="9189">
                  <c:v>2.15319E-10</c:v>
                </c:pt>
                <c:pt idx="9190">
                  <c:v>2.15322E-10</c:v>
                </c:pt>
                <c:pt idx="9191">
                  <c:v>2.1532399999999999E-10</c:v>
                </c:pt>
                <c:pt idx="9192">
                  <c:v>2.1535900000000001E-10</c:v>
                </c:pt>
                <c:pt idx="9193">
                  <c:v>2.1536500000000001E-10</c:v>
                </c:pt>
                <c:pt idx="9194">
                  <c:v>2.1537400000000001E-10</c:v>
                </c:pt>
                <c:pt idx="9195">
                  <c:v>2.15376E-10</c:v>
                </c:pt>
                <c:pt idx="9196">
                  <c:v>2.15379E-10</c:v>
                </c:pt>
                <c:pt idx="9197">
                  <c:v>2.15385E-10</c:v>
                </c:pt>
                <c:pt idx="9198">
                  <c:v>2.1539500000000001E-10</c:v>
                </c:pt>
                <c:pt idx="9199">
                  <c:v>2.1541099999999999E-10</c:v>
                </c:pt>
                <c:pt idx="9200">
                  <c:v>2.1541399999999999E-10</c:v>
                </c:pt>
                <c:pt idx="9201">
                  <c:v>2.1543E-10</c:v>
                </c:pt>
                <c:pt idx="9202">
                  <c:v>2.1544600000000001E-10</c:v>
                </c:pt>
                <c:pt idx="9203">
                  <c:v>2.15457E-10</c:v>
                </c:pt>
                <c:pt idx="9204">
                  <c:v>2.1549E-10</c:v>
                </c:pt>
                <c:pt idx="9205">
                  <c:v>2.1549400000000001E-10</c:v>
                </c:pt>
                <c:pt idx="9206">
                  <c:v>2.1549499999999999E-10</c:v>
                </c:pt>
                <c:pt idx="9207">
                  <c:v>2.1550000000000001E-10</c:v>
                </c:pt>
                <c:pt idx="9208">
                  <c:v>2.1550000000000001E-10</c:v>
                </c:pt>
                <c:pt idx="9209">
                  <c:v>2.1550099999999999E-10</c:v>
                </c:pt>
                <c:pt idx="9210">
                  <c:v>2.15515E-10</c:v>
                </c:pt>
                <c:pt idx="9211">
                  <c:v>2.1551599999999999E-10</c:v>
                </c:pt>
                <c:pt idx="9212">
                  <c:v>2.15523E-10</c:v>
                </c:pt>
                <c:pt idx="9213">
                  <c:v>2.1552499999999999E-10</c:v>
                </c:pt>
                <c:pt idx="9214">
                  <c:v>2.1554600000000001E-10</c:v>
                </c:pt>
                <c:pt idx="9215">
                  <c:v>2.15548E-10</c:v>
                </c:pt>
                <c:pt idx="9216">
                  <c:v>2.1555599999999999E-10</c:v>
                </c:pt>
                <c:pt idx="9217">
                  <c:v>2.1557600000000001E-10</c:v>
                </c:pt>
                <c:pt idx="9218">
                  <c:v>2.1559E-10</c:v>
                </c:pt>
                <c:pt idx="9219">
                  <c:v>2.1559100000000001E-10</c:v>
                </c:pt>
                <c:pt idx="9220">
                  <c:v>2.15593E-10</c:v>
                </c:pt>
                <c:pt idx="9221">
                  <c:v>2.1563699999999999E-10</c:v>
                </c:pt>
                <c:pt idx="9222">
                  <c:v>2.1564299999999999E-10</c:v>
                </c:pt>
                <c:pt idx="9223">
                  <c:v>2.15647E-10</c:v>
                </c:pt>
                <c:pt idx="9224">
                  <c:v>2.15653E-10</c:v>
                </c:pt>
                <c:pt idx="9225">
                  <c:v>2.1565400000000001E-10</c:v>
                </c:pt>
                <c:pt idx="9226">
                  <c:v>2.15656E-10</c:v>
                </c:pt>
                <c:pt idx="9227">
                  <c:v>2.15668E-10</c:v>
                </c:pt>
                <c:pt idx="9228">
                  <c:v>2.1566900000000001E-10</c:v>
                </c:pt>
                <c:pt idx="9229">
                  <c:v>2.1567500000000001E-10</c:v>
                </c:pt>
                <c:pt idx="9230">
                  <c:v>2.1568700000000001E-10</c:v>
                </c:pt>
                <c:pt idx="9231">
                  <c:v>2.15689E-10</c:v>
                </c:pt>
                <c:pt idx="9232">
                  <c:v>2.15692E-10</c:v>
                </c:pt>
                <c:pt idx="9233">
                  <c:v>2.1569399999999999E-10</c:v>
                </c:pt>
                <c:pt idx="9234">
                  <c:v>2.1570899999999999E-10</c:v>
                </c:pt>
                <c:pt idx="9235">
                  <c:v>2.1571400000000001E-10</c:v>
                </c:pt>
                <c:pt idx="9236">
                  <c:v>2.15728E-10</c:v>
                </c:pt>
                <c:pt idx="9237">
                  <c:v>2.1573800000000001E-10</c:v>
                </c:pt>
                <c:pt idx="9238">
                  <c:v>2.15767E-10</c:v>
                </c:pt>
                <c:pt idx="9239">
                  <c:v>2.1577500000000001E-10</c:v>
                </c:pt>
                <c:pt idx="9240">
                  <c:v>2.15792E-10</c:v>
                </c:pt>
                <c:pt idx="9241">
                  <c:v>2.15801E-10</c:v>
                </c:pt>
                <c:pt idx="9242">
                  <c:v>2.15804E-10</c:v>
                </c:pt>
                <c:pt idx="9243">
                  <c:v>2.1581199999999999E-10</c:v>
                </c:pt>
                <c:pt idx="9244">
                  <c:v>2.1583599999999999E-10</c:v>
                </c:pt>
                <c:pt idx="9245">
                  <c:v>2.1585600000000001E-10</c:v>
                </c:pt>
                <c:pt idx="9246">
                  <c:v>2.15858E-10</c:v>
                </c:pt>
                <c:pt idx="9247">
                  <c:v>2.1586200000000001E-10</c:v>
                </c:pt>
                <c:pt idx="9248">
                  <c:v>2.1586599999999999E-10</c:v>
                </c:pt>
                <c:pt idx="9249">
                  <c:v>2.1588999999999999E-10</c:v>
                </c:pt>
                <c:pt idx="9250">
                  <c:v>2.1590199999999999E-10</c:v>
                </c:pt>
                <c:pt idx="9251">
                  <c:v>2.1590799999999999E-10</c:v>
                </c:pt>
                <c:pt idx="9252">
                  <c:v>2.1591099999999999E-10</c:v>
                </c:pt>
                <c:pt idx="9253">
                  <c:v>2.15927E-10</c:v>
                </c:pt>
                <c:pt idx="9254">
                  <c:v>2.1593400000000001E-10</c:v>
                </c:pt>
                <c:pt idx="9255">
                  <c:v>2.1593700000000001E-10</c:v>
                </c:pt>
                <c:pt idx="9256">
                  <c:v>2.15942E-10</c:v>
                </c:pt>
                <c:pt idx="9257">
                  <c:v>2.15957E-10</c:v>
                </c:pt>
                <c:pt idx="9258">
                  <c:v>2.15982E-10</c:v>
                </c:pt>
                <c:pt idx="9259">
                  <c:v>2.15985E-10</c:v>
                </c:pt>
                <c:pt idx="9260">
                  <c:v>2.1599E-10</c:v>
                </c:pt>
                <c:pt idx="9261">
                  <c:v>2.16002E-10</c:v>
                </c:pt>
                <c:pt idx="9262">
                  <c:v>2.1601000000000001E-10</c:v>
                </c:pt>
                <c:pt idx="9263">
                  <c:v>2.16039E-10</c:v>
                </c:pt>
                <c:pt idx="9264">
                  <c:v>2.1604000000000001E-10</c:v>
                </c:pt>
                <c:pt idx="9265">
                  <c:v>2.1605299999999999E-10</c:v>
                </c:pt>
                <c:pt idx="9266">
                  <c:v>2.1606E-10</c:v>
                </c:pt>
                <c:pt idx="9267">
                  <c:v>2.1606100000000001E-10</c:v>
                </c:pt>
                <c:pt idx="9268">
                  <c:v>2.1606100000000001E-10</c:v>
                </c:pt>
                <c:pt idx="9269">
                  <c:v>2.1606400000000001E-10</c:v>
                </c:pt>
                <c:pt idx="9270">
                  <c:v>2.1606700000000001E-10</c:v>
                </c:pt>
                <c:pt idx="9271">
                  <c:v>2.1608800000000001E-10</c:v>
                </c:pt>
                <c:pt idx="9272">
                  <c:v>2.1611800000000001E-10</c:v>
                </c:pt>
                <c:pt idx="9273">
                  <c:v>2.1614200000000001E-10</c:v>
                </c:pt>
                <c:pt idx="9274">
                  <c:v>2.1614599999999999E-10</c:v>
                </c:pt>
                <c:pt idx="9275">
                  <c:v>2.1614899999999999E-10</c:v>
                </c:pt>
                <c:pt idx="9276">
                  <c:v>2.1615100000000001E-10</c:v>
                </c:pt>
                <c:pt idx="9277">
                  <c:v>2.16153E-10</c:v>
                </c:pt>
                <c:pt idx="9278">
                  <c:v>2.16153E-10</c:v>
                </c:pt>
                <c:pt idx="9279">
                  <c:v>2.1616099999999999E-10</c:v>
                </c:pt>
                <c:pt idx="9280">
                  <c:v>2.1618E-10</c:v>
                </c:pt>
                <c:pt idx="9281">
                  <c:v>2.16238E-10</c:v>
                </c:pt>
                <c:pt idx="9282">
                  <c:v>2.16238E-10</c:v>
                </c:pt>
                <c:pt idx="9283">
                  <c:v>2.16244E-10</c:v>
                </c:pt>
                <c:pt idx="9284">
                  <c:v>2.1625E-10</c:v>
                </c:pt>
                <c:pt idx="9285">
                  <c:v>2.1625199999999999E-10</c:v>
                </c:pt>
                <c:pt idx="9286">
                  <c:v>2.1625499999999999E-10</c:v>
                </c:pt>
                <c:pt idx="9287">
                  <c:v>2.1625499999999999E-10</c:v>
                </c:pt>
                <c:pt idx="9288">
                  <c:v>2.16259E-10</c:v>
                </c:pt>
                <c:pt idx="9289">
                  <c:v>2.16259E-10</c:v>
                </c:pt>
                <c:pt idx="9290">
                  <c:v>2.1626399999999999E-10</c:v>
                </c:pt>
                <c:pt idx="9291">
                  <c:v>2.1626399999999999E-10</c:v>
                </c:pt>
                <c:pt idx="9292">
                  <c:v>2.1626600000000001E-10</c:v>
                </c:pt>
                <c:pt idx="9293">
                  <c:v>2.16283E-10</c:v>
                </c:pt>
                <c:pt idx="9294">
                  <c:v>2.16304E-10</c:v>
                </c:pt>
                <c:pt idx="9295">
                  <c:v>2.1630500000000001E-10</c:v>
                </c:pt>
                <c:pt idx="9296">
                  <c:v>2.1632399999999999E-10</c:v>
                </c:pt>
                <c:pt idx="9297">
                  <c:v>2.1633599999999999E-10</c:v>
                </c:pt>
                <c:pt idx="9298">
                  <c:v>2.16337E-10</c:v>
                </c:pt>
                <c:pt idx="9299">
                  <c:v>2.1634400000000001E-10</c:v>
                </c:pt>
                <c:pt idx="9300">
                  <c:v>2.16355E-10</c:v>
                </c:pt>
                <c:pt idx="9301">
                  <c:v>2.1638999999999999E-10</c:v>
                </c:pt>
                <c:pt idx="9302">
                  <c:v>2.1639599999999999E-10</c:v>
                </c:pt>
                <c:pt idx="9303">
                  <c:v>2.16422E-10</c:v>
                </c:pt>
                <c:pt idx="9304">
                  <c:v>2.16428E-10</c:v>
                </c:pt>
                <c:pt idx="9305">
                  <c:v>2.16437E-10</c:v>
                </c:pt>
                <c:pt idx="9306">
                  <c:v>2.16455E-10</c:v>
                </c:pt>
                <c:pt idx="9307">
                  <c:v>2.16458E-10</c:v>
                </c:pt>
                <c:pt idx="9308">
                  <c:v>2.16467E-10</c:v>
                </c:pt>
                <c:pt idx="9309">
                  <c:v>2.1646899999999999E-10</c:v>
                </c:pt>
                <c:pt idx="9310">
                  <c:v>2.16485E-10</c:v>
                </c:pt>
                <c:pt idx="9311">
                  <c:v>2.1650100000000001E-10</c:v>
                </c:pt>
                <c:pt idx="9312">
                  <c:v>2.1653199999999999E-10</c:v>
                </c:pt>
                <c:pt idx="9313">
                  <c:v>2.1654300000000001E-10</c:v>
                </c:pt>
                <c:pt idx="9314">
                  <c:v>2.1654999999999999E-10</c:v>
                </c:pt>
                <c:pt idx="9315">
                  <c:v>2.1654999999999999E-10</c:v>
                </c:pt>
                <c:pt idx="9316">
                  <c:v>2.16572E-10</c:v>
                </c:pt>
                <c:pt idx="9317">
                  <c:v>2.16575E-10</c:v>
                </c:pt>
                <c:pt idx="9318">
                  <c:v>2.1658599999999999E-10</c:v>
                </c:pt>
                <c:pt idx="9319">
                  <c:v>2.16602E-10</c:v>
                </c:pt>
                <c:pt idx="9320">
                  <c:v>2.1660300000000001E-10</c:v>
                </c:pt>
                <c:pt idx="9321">
                  <c:v>2.1662499999999999E-10</c:v>
                </c:pt>
                <c:pt idx="9322">
                  <c:v>2.1668200000000001E-10</c:v>
                </c:pt>
                <c:pt idx="9323">
                  <c:v>2.16684E-10</c:v>
                </c:pt>
                <c:pt idx="9324">
                  <c:v>2.1669499999999999E-10</c:v>
                </c:pt>
                <c:pt idx="9325">
                  <c:v>2.1670300000000001E-10</c:v>
                </c:pt>
                <c:pt idx="9326">
                  <c:v>2.1672400000000001E-10</c:v>
                </c:pt>
                <c:pt idx="9327">
                  <c:v>2.1673399999999999E-10</c:v>
                </c:pt>
                <c:pt idx="9328">
                  <c:v>2.1673600000000001E-10</c:v>
                </c:pt>
                <c:pt idx="9329">
                  <c:v>2.16756E-10</c:v>
                </c:pt>
                <c:pt idx="9330">
                  <c:v>2.1678E-10</c:v>
                </c:pt>
                <c:pt idx="9331">
                  <c:v>2.1678199999999999E-10</c:v>
                </c:pt>
                <c:pt idx="9332">
                  <c:v>2.1678400000000001E-10</c:v>
                </c:pt>
                <c:pt idx="9333">
                  <c:v>2.1679399999999999E-10</c:v>
                </c:pt>
                <c:pt idx="9334">
                  <c:v>2.1679699999999999E-10</c:v>
                </c:pt>
                <c:pt idx="9335">
                  <c:v>2.1679999999999999E-10</c:v>
                </c:pt>
                <c:pt idx="9336">
                  <c:v>2.16813E-10</c:v>
                </c:pt>
                <c:pt idx="9337">
                  <c:v>2.1682699999999999E-10</c:v>
                </c:pt>
                <c:pt idx="9338">
                  <c:v>2.1684199999999999E-10</c:v>
                </c:pt>
                <c:pt idx="9339">
                  <c:v>2.1684700000000001E-10</c:v>
                </c:pt>
                <c:pt idx="9340">
                  <c:v>2.1686899999999999E-10</c:v>
                </c:pt>
                <c:pt idx="9341">
                  <c:v>2.1688399999999999E-10</c:v>
                </c:pt>
                <c:pt idx="9342">
                  <c:v>2.16906E-10</c:v>
                </c:pt>
                <c:pt idx="9343">
                  <c:v>2.16919E-10</c:v>
                </c:pt>
                <c:pt idx="9344">
                  <c:v>2.16946E-10</c:v>
                </c:pt>
                <c:pt idx="9345">
                  <c:v>2.16949E-10</c:v>
                </c:pt>
                <c:pt idx="9346">
                  <c:v>2.1695699999999999E-10</c:v>
                </c:pt>
                <c:pt idx="9347">
                  <c:v>2.1697199999999999E-10</c:v>
                </c:pt>
                <c:pt idx="9348">
                  <c:v>2.1698399999999999E-10</c:v>
                </c:pt>
                <c:pt idx="9349">
                  <c:v>2.16991E-10</c:v>
                </c:pt>
                <c:pt idx="9350">
                  <c:v>2.16994E-10</c:v>
                </c:pt>
                <c:pt idx="9351">
                  <c:v>2.17009E-10</c:v>
                </c:pt>
                <c:pt idx="9352">
                  <c:v>2.1701000000000001E-10</c:v>
                </c:pt>
                <c:pt idx="9353">
                  <c:v>2.1702500000000001E-10</c:v>
                </c:pt>
                <c:pt idx="9354">
                  <c:v>2.1702899999999999E-10</c:v>
                </c:pt>
                <c:pt idx="9355">
                  <c:v>2.1703499999999999E-10</c:v>
                </c:pt>
                <c:pt idx="9356">
                  <c:v>2.17057E-10</c:v>
                </c:pt>
                <c:pt idx="9357">
                  <c:v>2.17063E-10</c:v>
                </c:pt>
                <c:pt idx="9358">
                  <c:v>2.17069E-10</c:v>
                </c:pt>
                <c:pt idx="9359">
                  <c:v>2.1707099999999999E-10</c:v>
                </c:pt>
                <c:pt idx="9360">
                  <c:v>2.1708500000000001E-10</c:v>
                </c:pt>
                <c:pt idx="9361">
                  <c:v>2.1709199999999999E-10</c:v>
                </c:pt>
                <c:pt idx="9362">
                  <c:v>2.1709499999999999E-10</c:v>
                </c:pt>
                <c:pt idx="9363">
                  <c:v>2.1709799999999999E-10</c:v>
                </c:pt>
                <c:pt idx="9364">
                  <c:v>2.1710699999999999E-10</c:v>
                </c:pt>
                <c:pt idx="9365">
                  <c:v>2.17117E-10</c:v>
                </c:pt>
                <c:pt idx="9366">
                  <c:v>2.17126E-10</c:v>
                </c:pt>
                <c:pt idx="9367">
                  <c:v>2.17132E-10</c:v>
                </c:pt>
                <c:pt idx="9368">
                  <c:v>2.17133E-10</c:v>
                </c:pt>
                <c:pt idx="9369">
                  <c:v>2.17138E-10</c:v>
                </c:pt>
                <c:pt idx="9370">
                  <c:v>2.1715299999999999E-10</c:v>
                </c:pt>
                <c:pt idx="9371">
                  <c:v>2.1715599999999999E-10</c:v>
                </c:pt>
                <c:pt idx="9372">
                  <c:v>2.1716400000000001E-10</c:v>
                </c:pt>
                <c:pt idx="9373">
                  <c:v>2.1718200000000001E-10</c:v>
                </c:pt>
                <c:pt idx="9374">
                  <c:v>2.1719499999999999E-10</c:v>
                </c:pt>
                <c:pt idx="9375">
                  <c:v>2.17199E-10</c:v>
                </c:pt>
                <c:pt idx="9376">
                  <c:v>2.17202E-10</c:v>
                </c:pt>
                <c:pt idx="9377">
                  <c:v>2.1720999999999999E-10</c:v>
                </c:pt>
                <c:pt idx="9378">
                  <c:v>2.1721599999999999E-10</c:v>
                </c:pt>
                <c:pt idx="9379">
                  <c:v>2.1723699999999999E-10</c:v>
                </c:pt>
                <c:pt idx="9380">
                  <c:v>2.1724500000000001E-10</c:v>
                </c:pt>
                <c:pt idx="9381">
                  <c:v>2.1725100000000001E-10</c:v>
                </c:pt>
                <c:pt idx="9382">
                  <c:v>2.1725199999999999E-10</c:v>
                </c:pt>
                <c:pt idx="9383">
                  <c:v>2.1726399999999999E-10</c:v>
                </c:pt>
                <c:pt idx="9384">
                  <c:v>2.17268E-10</c:v>
                </c:pt>
                <c:pt idx="9385">
                  <c:v>2.1727899999999999E-10</c:v>
                </c:pt>
                <c:pt idx="9386">
                  <c:v>2.1728E-10</c:v>
                </c:pt>
                <c:pt idx="9387">
                  <c:v>2.1730599999999999E-10</c:v>
                </c:pt>
                <c:pt idx="9388">
                  <c:v>2.1731100000000001E-10</c:v>
                </c:pt>
                <c:pt idx="9389">
                  <c:v>2.1731199999999999E-10</c:v>
                </c:pt>
                <c:pt idx="9390">
                  <c:v>2.1732699999999999E-10</c:v>
                </c:pt>
                <c:pt idx="9391">
                  <c:v>2.1735E-10</c:v>
                </c:pt>
                <c:pt idx="9392">
                  <c:v>2.17355E-10</c:v>
                </c:pt>
                <c:pt idx="9393">
                  <c:v>2.1736600000000001E-10</c:v>
                </c:pt>
                <c:pt idx="9394">
                  <c:v>2.1737599999999999E-10</c:v>
                </c:pt>
                <c:pt idx="9395">
                  <c:v>2.17389E-10</c:v>
                </c:pt>
                <c:pt idx="9396">
                  <c:v>2.1739300000000001E-10</c:v>
                </c:pt>
                <c:pt idx="9397">
                  <c:v>2.1739999999999999E-10</c:v>
                </c:pt>
                <c:pt idx="9398">
                  <c:v>2.1742099999999999E-10</c:v>
                </c:pt>
                <c:pt idx="9399">
                  <c:v>2.17431E-10</c:v>
                </c:pt>
                <c:pt idx="9400">
                  <c:v>2.1743200000000001E-10</c:v>
                </c:pt>
                <c:pt idx="9401">
                  <c:v>2.1745699999999999E-10</c:v>
                </c:pt>
                <c:pt idx="9402">
                  <c:v>2.1746599999999999E-10</c:v>
                </c:pt>
                <c:pt idx="9403">
                  <c:v>2.1748000000000001E-10</c:v>
                </c:pt>
                <c:pt idx="9404">
                  <c:v>2.17482E-10</c:v>
                </c:pt>
                <c:pt idx="9405">
                  <c:v>2.1748699999999999E-10</c:v>
                </c:pt>
                <c:pt idx="9406">
                  <c:v>2.17494E-10</c:v>
                </c:pt>
                <c:pt idx="9407">
                  <c:v>2.1750700000000001E-10</c:v>
                </c:pt>
                <c:pt idx="9408">
                  <c:v>2.1753E-10</c:v>
                </c:pt>
                <c:pt idx="9409">
                  <c:v>2.1753199999999999E-10</c:v>
                </c:pt>
                <c:pt idx="9410">
                  <c:v>2.1753700000000001E-10</c:v>
                </c:pt>
                <c:pt idx="9411">
                  <c:v>2.1753700000000001E-10</c:v>
                </c:pt>
                <c:pt idx="9412">
                  <c:v>2.1756499999999999E-10</c:v>
                </c:pt>
                <c:pt idx="9413">
                  <c:v>2.1757099999999999E-10</c:v>
                </c:pt>
                <c:pt idx="9414">
                  <c:v>2.17578E-10</c:v>
                </c:pt>
                <c:pt idx="9415">
                  <c:v>2.1759200000000001E-10</c:v>
                </c:pt>
                <c:pt idx="9416">
                  <c:v>2.1760100000000001E-10</c:v>
                </c:pt>
                <c:pt idx="9417">
                  <c:v>2.1763799999999999E-10</c:v>
                </c:pt>
                <c:pt idx="9418">
                  <c:v>2.1764000000000001E-10</c:v>
                </c:pt>
                <c:pt idx="9419">
                  <c:v>2.17645E-10</c:v>
                </c:pt>
                <c:pt idx="9420">
                  <c:v>2.17651E-10</c:v>
                </c:pt>
                <c:pt idx="9421">
                  <c:v>2.1767099999999999E-10</c:v>
                </c:pt>
                <c:pt idx="9422">
                  <c:v>2.17693E-10</c:v>
                </c:pt>
                <c:pt idx="9423">
                  <c:v>2.17705E-10</c:v>
                </c:pt>
                <c:pt idx="9424">
                  <c:v>2.1770600000000001E-10</c:v>
                </c:pt>
                <c:pt idx="9425">
                  <c:v>2.1772100000000001E-10</c:v>
                </c:pt>
                <c:pt idx="9426">
                  <c:v>2.1772100000000001E-10</c:v>
                </c:pt>
                <c:pt idx="9427">
                  <c:v>2.1772199999999999E-10</c:v>
                </c:pt>
                <c:pt idx="9428">
                  <c:v>2.1773600000000001E-10</c:v>
                </c:pt>
                <c:pt idx="9429">
                  <c:v>2.1773900000000001E-10</c:v>
                </c:pt>
                <c:pt idx="9430">
                  <c:v>2.17753E-10</c:v>
                </c:pt>
                <c:pt idx="9431">
                  <c:v>2.17753E-10</c:v>
                </c:pt>
                <c:pt idx="9432">
                  <c:v>2.17756E-10</c:v>
                </c:pt>
                <c:pt idx="9433">
                  <c:v>2.17756E-10</c:v>
                </c:pt>
                <c:pt idx="9434">
                  <c:v>2.1776099999999999E-10</c:v>
                </c:pt>
                <c:pt idx="9435">
                  <c:v>2.1776900000000001E-10</c:v>
                </c:pt>
                <c:pt idx="9436">
                  <c:v>2.17777E-10</c:v>
                </c:pt>
                <c:pt idx="9437">
                  <c:v>2.17783E-10</c:v>
                </c:pt>
                <c:pt idx="9438">
                  <c:v>2.1779E-10</c:v>
                </c:pt>
                <c:pt idx="9439">
                  <c:v>2.17795E-10</c:v>
                </c:pt>
                <c:pt idx="9440">
                  <c:v>2.1782499999999999E-10</c:v>
                </c:pt>
                <c:pt idx="9441">
                  <c:v>2.1783399999999999E-10</c:v>
                </c:pt>
                <c:pt idx="9442">
                  <c:v>2.1784899999999999E-10</c:v>
                </c:pt>
                <c:pt idx="9443">
                  <c:v>2.1785E-10</c:v>
                </c:pt>
                <c:pt idx="9444">
                  <c:v>2.17898E-10</c:v>
                </c:pt>
                <c:pt idx="9445">
                  <c:v>2.1790299999999999E-10</c:v>
                </c:pt>
                <c:pt idx="9446">
                  <c:v>2.17907E-10</c:v>
                </c:pt>
                <c:pt idx="9447">
                  <c:v>2.17919E-10</c:v>
                </c:pt>
                <c:pt idx="9448">
                  <c:v>2.1794E-10</c:v>
                </c:pt>
                <c:pt idx="9449">
                  <c:v>2.17946E-10</c:v>
                </c:pt>
                <c:pt idx="9450">
                  <c:v>2.1795699999999999E-10</c:v>
                </c:pt>
                <c:pt idx="9451">
                  <c:v>2.1798099999999999E-10</c:v>
                </c:pt>
                <c:pt idx="9452">
                  <c:v>2.1798399999999999E-10</c:v>
                </c:pt>
                <c:pt idx="9453">
                  <c:v>2.1800199999999999E-10</c:v>
                </c:pt>
                <c:pt idx="9454">
                  <c:v>2.1807799999999999E-10</c:v>
                </c:pt>
                <c:pt idx="9455">
                  <c:v>2.1808000000000001E-10</c:v>
                </c:pt>
                <c:pt idx="9456">
                  <c:v>2.1808399999999999E-10</c:v>
                </c:pt>
                <c:pt idx="9457">
                  <c:v>2.18085E-10</c:v>
                </c:pt>
                <c:pt idx="9458">
                  <c:v>2.1809299999999999E-10</c:v>
                </c:pt>
                <c:pt idx="9459">
                  <c:v>2.18121E-10</c:v>
                </c:pt>
                <c:pt idx="9460">
                  <c:v>2.18124E-10</c:v>
                </c:pt>
                <c:pt idx="9461">
                  <c:v>2.1813400000000001E-10</c:v>
                </c:pt>
                <c:pt idx="9462">
                  <c:v>2.1813700000000001E-10</c:v>
                </c:pt>
                <c:pt idx="9463">
                  <c:v>2.18157E-10</c:v>
                </c:pt>
                <c:pt idx="9464">
                  <c:v>2.1816400000000001E-10</c:v>
                </c:pt>
                <c:pt idx="9465">
                  <c:v>2.1819E-10</c:v>
                </c:pt>
                <c:pt idx="9466">
                  <c:v>2.18193E-10</c:v>
                </c:pt>
                <c:pt idx="9467">
                  <c:v>2.18196E-10</c:v>
                </c:pt>
                <c:pt idx="9468">
                  <c:v>2.18199E-10</c:v>
                </c:pt>
                <c:pt idx="9469">
                  <c:v>2.1820399999999999E-10</c:v>
                </c:pt>
                <c:pt idx="9470">
                  <c:v>2.1821200000000001E-10</c:v>
                </c:pt>
                <c:pt idx="9471">
                  <c:v>2.1821800000000001E-10</c:v>
                </c:pt>
                <c:pt idx="9472">
                  <c:v>2.1822199999999999E-10</c:v>
                </c:pt>
                <c:pt idx="9473">
                  <c:v>2.1822499999999999E-10</c:v>
                </c:pt>
                <c:pt idx="9474">
                  <c:v>2.18235E-10</c:v>
                </c:pt>
                <c:pt idx="9475">
                  <c:v>2.1823999999999999E-10</c:v>
                </c:pt>
                <c:pt idx="9476">
                  <c:v>2.1824599999999999E-10</c:v>
                </c:pt>
                <c:pt idx="9477">
                  <c:v>2.18248E-10</c:v>
                </c:pt>
                <c:pt idx="9478">
                  <c:v>2.18253E-10</c:v>
                </c:pt>
                <c:pt idx="9479">
                  <c:v>2.18287E-10</c:v>
                </c:pt>
                <c:pt idx="9480">
                  <c:v>2.1829499999999999E-10</c:v>
                </c:pt>
                <c:pt idx="9481">
                  <c:v>2.1830099999999999E-10</c:v>
                </c:pt>
                <c:pt idx="9482">
                  <c:v>2.18305E-10</c:v>
                </c:pt>
                <c:pt idx="9483">
                  <c:v>2.1831299999999999E-10</c:v>
                </c:pt>
                <c:pt idx="9484">
                  <c:v>2.1831299999999999E-10</c:v>
                </c:pt>
                <c:pt idx="9485">
                  <c:v>2.18314E-10</c:v>
                </c:pt>
                <c:pt idx="9486">
                  <c:v>2.18323E-10</c:v>
                </c:pt>
                <c:pt idx="9487">
                  <c:v>2.18323E-10</c:v>
                </c:pt>
                <c:pt idx="9488">
                  <c:v>2.18323E-10</c:v>
                </c:pt>
                <c:pt idx="9489">
                  <c:v>2.18341E-10</c:v>
                </c:pt>
                <c:pt idx="9490">
                  <c:v>2.1834500000000001E-10</c:v>
                </c:pt>
                <c:pt idx="9491">
                  <c:v>2.1837200000000001E-10</c:v>
                </c:pt>
                <c:pt idx="9492">
                  <c:v>2.1838199999999999E-10</c:v>
                </c:pt>
                <c:pt idx="9493">
                  <c:v>2.18386E-10</c:v>
                </c:pt>
                <c:pt idx="9494">
                  <c:v>2.1839300000000001E-10</c:v>
                </c:pt>
                <c:pt idx="9495">
                  <c:v>2.1839900000000001E-10</c:v>
                </c:pt>
                <c:pt idx="9496">
                  <c:v>2.18428E-10</c:v>
                </c:pt>
                <c:pt idx="9497">
                  <c:v>2.18431E-10</c:v>
                </c:pt>
                <c:pt idx="9498">
                  <c:v>2.18431E-10</c:v>
                </c:pt>
                <c:pt idx="9499">
                  <c:v>2.18449E-10</c:v>
                </c:pt>
                <c:pt idx="9500">
                  <c:v>2.18452E-10</c:v>
                </c:pt>
                <c:pt idx="9501">
                  <c:v>2.1846299999999999E-10</c:v>
                </c:pt>
                <c:pt idx="9502">
                  <c:v>2.1847799999999999E-10</c:v>
                </c:pt>
                <c:pt idx="9503">
                  <c:v>2.1848399999999999E-10</c:v>
                </c:pt>
                <c:pt idx="9504">
                  <c:v>2.18486E-10</c:v>
                </c:pt>
                <c:pt idx="9505">
                  <c:v>2.18498E-10</c:v>
                </c:pt>
                <c:pt idx="9506">
                  <c:v>2.1850599999999999E-10</c:v>
                </c:pt>
                <c:pt idx="9507">
                  <c:v>2.18525E-10</c:v>
                </c:pt>
                <c:pt idx="9508">
                  <c:v>2.1852600000000001E-10</c:v>
                </c:pt>
                <c:pt idx="9509">
                  <c:v>2.1854700000000001E-10</c:v>
                </c:pt>
                <c:pt idx="9510">
                  <c:v>2.18555E-10</c:v>
                </c:pt>
                <c:pt idx="9511">
                  <c:v>2.18558E-10</c:v>
                </c:pt>
                <c:pt idx="9512">
                  <c:v>2.1858999999999999E-10</c:v>
                </c:pt>
                <c:pt idx="9513">
                  <c:v>2.1861000000000001E-10</c:v>
                </c:pt>
                <c:pt idx="9514">
                  <c:v>2.18633E-10</c:v>
                </c:pt>
                <c:pt idx="9515">
                  <c:v>2.1864099999999999E-10</c:v>
                </c:pt>
                <c:pt idx="9516">
                  <c:v>2.18657E-10</c:v>
                </c:pt>
                <c:pt idx="9517">
                  <c:v>2.18663E-10</c:v>
                </c:pt>
                <c:pt idx="9518">
                  <c:v>2.18669E-10</c:v>
                </c:pt>
                <c:pt idx="9519">
                  <c:v>2.1868500000000001E-10</c:v>
                </c:pt>
                <c:pt idx="9520">
                  <c:v>2.18694E-10</c:v>
                </c:pt>
                <c:pt idx="9521">
                  <c:v>2.1870699999999999E-10</c:v>
                </c:pt>
                <c:pt idx="9522">
                  <c:v>2.18724E-10</c:v>
                </c:pt>
                <c:pt idx="9523">
                  <c:v>2.1875500000000001E-10</c:v>
                </c:pt>
                <c:pt idx="9524">
                  <c:v>2.1876100000000001E-10</c:v>
                </c:pt>
                <c:pt idx="9525">
                  <c:v>2.18763E-10</c:v>
                </c:pt>
                <c:pt idx="9526">
                  <c:v>2.18766E-10</c:v>
                </c:pt>
                <c:pt idx="9527">
                  <c:v>2.18769E-10</c:v>
                </c:pt>
                <c:pt idx="9528">
                  <c:v>2.18787E-10</c:v>
                </c:pt>
                <c:pt idx="9529">
                  <c:v>2.18796E-10</c:v>
                </c:pt>
                <c:pt idx="9530">
                  <c:v>2.1880600000000001E-10</c:v>
                </c:pt>
                <c:pt idx="9531">
                  <c:v>2.18808E-10</c:v>
                </c:pt>
                <c:pt idx="9532">
                  <c:v>2.1882499999999999E-10</c:v>
                </c:pt>
                <c:pt idx="9533">
                  <c:v>2.18829E-10</c:v>
                </c:pt>
                <c:pt idx="9534">
                  <c:v>2.18838E-10</c:v>
                </c:pt>
                <c:pt idx="9535">
                  <c:v>2.1884299999999999E-10</c:v>
                </c:pt>
                <c:pt idx="9536">
                  <c:v>2.1885100000000001E-10</c:v>
                </c:pt>
                <c:pt idx="9537">
                  <c:v>2.1885100000000001E-10</c:v>
                </c:pt>
                <c:pt idx="9538">
                  <c:v>2.1886099999999999E-10</c:v>
                </c:pt>
                <c:pt idx="9539">
                  <c:v>2.18883E-10</c:v>
                </c:pt>
                <c:pt idx="9540">
                  <c:v>2.1888799999999999E-10</c:v>
                </c:pt>
                <c:pt idx="9541">
                  <c:v>2.18889E-10</c:v>
                </c:pt>
                <c:pt idx="9542">
                  <c:v>2.1890500000000001E-10</c:v>
                </c:pt>
                <c:pt idx="9543">
                  <c:v>2.1894E-10</c:v>
                </c:pt>
                <c:pt idx="9544">
                  <c:v>2.1894500000000001E-10</c:v>
                </c:pt>
                <c:pt idx="9545">
                  <c:v>2.18946E-10</c:v>
                </c:pt>
                <c:pt idx="9546">
                  <c:v>2.18952E-10</c:v>
                </c:pt>
                <c:pt idx="9547">
                  <c:v>2.18959E-10</c:v>
                </c:pt>
                <c:pt idx="9548">
                  <c:v>2.1896699999999999E-10</c:v>
                </c:pt>
                <c:pt idx="9549">
                  <c:v>2.1897500000000001E-10</c:v>
                </c:pt>
                <c:pt idx="9550">
                  <c:v>2.18983E-10</c:v>
                </c:pt>
                <c:pt idx="9551">
                  <c:v>2.19022E-10</c:v>
                </c:pt>
                <c:pt idx="9552">
                  <c:v>2.1902399999999999E-10</c:v>
                </c:pt>
                <c:pt idx="9553">
                  <c:v>2.1904E-10</c:v>
                </c:pt>
                <c:pt idx="9554">
                  <c:v>2.1904700000000001E-10</c:v>
                </c:pt>
                <c:pt idx="9555">
                  <c:v>2.19067E-10</c:v>
                </c:pt>
                <c:pt idx="9556">
                  <c:v>2.1908300000000001E-10</c:v>
                </c:pt>
                <c:pt idx="9557">
                  <c:v>2.1908399999999999E-10</c:v>
                </c:pt>
                <c:pt idx="9558">
                  <c:v>2.19085E-10</c:v>
                </c:pt>
                <c:pt idx="9559">
                  <c:v>2.19088E-10</c:v>
                </c:pt>
                <c:pt idx="9560">
                  <c:v>2.1908900000000001E-10</c:v>
                </c:pt>
                <c:pt idx="9561">
                  <c:v>2.1911300000000001E-10</c:v>
                </c:pt>
                <c:pt idx="9562">
                  <c:v>2.1912299999999999E-10</c:v>
                </c:pt>
                <c:pt idx="9563">
                  <c:v>2.1912899999999999E-10</c:v>
                </c:pt>
                <c:pt idx="9564">
                  <c:v>2.19139E-10</c:v>
                </c:pt>
                <c:pt idx="9565">
                  <c:v>2.19139E-10</c:v>
                </c:pt>
                <c:pt idx="9566">
                  <c:v>2.19149E-10</c:v>
                </c:pt>
                <c:pt idx="9567">
                  <c:v>2.19167E-10</c:v>
                </c:pt>
                <c:pt idx="9568">
                  <c:v>2.1916800000000001E-10</c:v>
                </c:pt>
                <c:pt idx="9569">
                  <c:v>2.19181E-10</c:v>
                </c:pt>
                <c:pt idx="9570">
                  <c:v>2.1918699999999999E-10</c:v>
                </c:pt>
                <c:pt idx="9571">
                  <c:v>2.1919200000000001E-10</c:v>
                </c:pt>
                <c:pt idx="9572">
                  <c:v>2.1920700000000001E-10</c:v>
                </c:pt>
                <c:pt idx="9573">
                  <c:v>2.1921099999999999E-10</c:v>
                </c:pt>
                <c:pt idx="9574">
                  <c:v>2.1923100000000001E-10</c:v>
                </c:pt>
                <c:pt idx="9575">
                  <c:v>2.1923499999999999E-10</c:v>
                </c:pt>
                <c:pt idx="9576">
                  <c:v>2.19242E-10</c:v>
                </c:pt>
                <c:pt idx="9577">
                  <c:v>2.19266E-10</c:v>
                </c:pt>
                <c:pt idx="9578">
                  <c:v>2.1927000000000001E-10</c:v>
                </c:pt>
                <c:pt idx="9579">
                  <c:v>2.1928500000000001E-10</c:v>
                </c:pt>
                <c:pt idx="9580">
                  <c:v>2.19287E-10</c:v>
                </c:pt>
                <c:pt idx="9581">
                  <c:v>2.1928899999999999E-10</c:v>
                </c:pt>
                <c:pt idx="9582">
                  <c:v>2.1931200000000001E-10</c:v>
                </c:pt>
                <c:pt idx="9583">
                  <c:v>2.1931200000000001E-10</c:v>
                </c:pt>
                <c:pt idx="9584">
                  <c:v>2.1931299999999999E-10</c:v>
                </c:pt>
                <c:pt idx="9585">
                  <c:v>2.1932E-10</c:v>
                </c:pt>
                <c:pt idx="9586">
                  <c:v>2.1932499999999999E-10</c:v>
                </c:pt>
                <c:pt idx="9587">
                  <c:v>2.19329E-10</c:v>
                </c:pt>
                <c:pt idx="9588">
                  <c:v>2.1933399999999999E-10</c:v>
                </c:pt>
                <c:pt idx="9589">
                  <c:v>2.1933699999999999E-10</c:v>
                </c:pt>
                <c:pt idx="9590">
                  <c:v>2.19341E-10</c:v>
                </c:pt>
                <c:pt idx="9591">
                  <c:v>2.1935799999999999E-10</c:v>
                </c:pt>
                <c:pt idx="9592">
                  <c:v>2.1936600000000001E-10</c:v>
                </c:pt>
                <c:pt idx="9593">
                  <c:v>2.1939099999999999E-10</c:v>
                </c:pt>
                <c:pt idx="9594">
                  <c:v>2.19393E-10</c:v>
                </c:pt>
                <c:pt idx="9595">
                  <c:v>2.19404E-10</c:v>
                </c:pt>
                <c:pt idx="9596">
                  <c:v>2.1941E-10</c:v>
                </c:pt>
                <c:pt idx="9597">
                  <c:v>2.1941800000000001E-10</c:v>
                </c:pt>
                <c:pt idx="9598">
                  <c:v>2.19444E-10</c:v>
                </c:pt>
                <c:pt idx="9599">
                  <c:v>2.1945199999999999E-10</c:v>
                </c:pt>
                <c:pt idx="9600">
                  <c:v>2.1946699999999999E-10</c:v>
                </c:pt>
                <c:pt idx="9601">
                  <c:v>2.1948E-10</c:v>
                </c:pt>
                <c:pt idx="9602">
                  <c:v>2.1952300000000001E-10</c:v>
                </c:pt>
                <c:pt idx="9603">
                  <c:v>2.19546E-10</c:v>
                </c:pt>
                <c:pt idx="9604">
                  <c:v>2.1955399999999999E-10</c:v>
                </c:pt>
                <c:pt idx="9605">
                  <c:v>2.1955600000000001E-10</c:v>
                </c:pt>
                <c:pt idx="9606">
                  <c:v>2.1955999999999999E-10</c:v>
                </c:pt>
                <c:pt idx="9607">
                  <c:v>2.1956899999999999E-10</c:v>
                </c:pt>
                <c:pt idx="9608">
                  <c:v>2.19591E-10</c:v>
                </c:pt>
                <c:pt idx="9609">
                  <c:v>2.1962600000000001E-10</c:v>
                </c:pt>
                <c:pt idx="9610">
                  <c:v>2.19627E-10</c:v>
                </c:pt>
                <c:pt idx="9611">
                  <c:v>2.1964E-10</c:v>
                </c:pt>
                <c:pt idx="9612">
                  <c:v>2.19652E-10</c:v>
                </c:pt>
                <c:pt idx="9613">
                  <c:v>2.1965600000000001E-10</c:v>
                </c:pt>
                <c:pt idx="9614">
                  <c:v>2.1965900000000001E-10</c:v>
                </c:pt>
                <c:pt idx="9615">
                  <c:v>2.1970700000000001E-10</c:v>
                </c:pt>
                <c:pt idx="9616">
                  <c:v>2.1970799999999999E-10</c:v>
                </c:pt>
                <c:pt idx="9617">
                  <c:v>2.1971999999999999E-10</c:v>
                </c:pt>
                <c:pt idx="9618">
                  <c:v>2.1973E-10</c:v>
                </c:pt>
                <c:pt idx="9619">
                  <c:v>2.19739E-10</c:v>
                </c:pt>
                <c:pt idx="9620">
                  <c:v>2.1974699999999999E-10</c:v>
                </c:pt>
                <c:pt idx="9621">
                  <c:v>2.1976199999999999E-10</c:v>
                </c:pt>
                <c:pt idx="9622">
                  <c:v>2.1976799999999999E-10</c:v>
                </c:pt>
                <c:pt idx="9623">
                  <c:v>2.1977600000000001E-10</c:v>
                </c:pt>
                <c:pt idx="9624">
                  <c:v>2.19787E-10</c:v>
                </c:pt>
                <c:pt idx="9625">
                  <c:v>2.1978800000000001E-10</c:v>
                </c:pt>
                <c:pt idx="9626">
                  <c:v>2.1979400000000001E-10</c:v>
                </c:pt>
                <c:pt idx="9627">
                  <c:v>2.1981299999999999E-10</c:v>
                </c:pt>
                <c:pt idx="9628">
                  <c:v>2.1981800000000001E-10</c:v>
                </c:pt>
                <c:pt idx="9629">
                  <c:v>2.1981899999999999E-10</c:v>
                </c:pt>
                <c:pt idx="9630">
                  <c:v>2.19826E-10</c:v>
                </c:pt>
                <c:pt idx="9631">
                  <c:v>2.1982799999999999E-10</c:v>
                </c:pt>
                <c:pt idx="9632">
                  <c:v>2.1983699999999999E-10</c:v>
                </c:pt>
                <c:pt idx="9633">
                  <c:v>2.19859E-10</c:v>
                </c:pt>
                <c:pt idx="9634">
                  <c:v>2.1986100000000001E-10</c:v>
                </c:pt>
                <c:pt idx="9635">
                  <c:v>2.1986400000000001E-10</c:v>
                </c:pt>
                <c:pt idx="9636">
                  <c:v>2.19865E-10</c:v>
                </c:pt>
                <c:pt idx="9637">
                  <c:v>2.1987000000000001E-10</c:v>
                </c:pt>
                <c:pt idx="9638">
                  <c:v>2.19878E-10</c:v>
                </c:pt>
                <c:pt idx="9639">
                  <c:v>2.1988800000000001E-10</c:v>
                </c:pt>
                <c:pt idx="9640">
                  <c:v>2.1989E-10</c:v>
                </c:pt>
                <c:pt idx="9641">
                  <c:v>2.1989100000000001E-10</c:v>
                </c:pt>
                <c:pt idx="9642">
                  <c:v>2.19911E-10</c:v>
                </c:pt>
                <c:pt idx="9643">
                  <c:v>2.1991599999999999E-10</c:v>
                </c:pt>
                <c:pt idx="9644">
                  <c:v>2.19929E-10</c:v>
                </c:pt>
                <c:pt idx="9645">
                  <c:v>2.1994500000000001E-10</c:v>
                </c:pt>
                <c:pt idx="9646">
                  <c:v>2.1995199999999999E-10</c:v>
                </c:pt>
                <c:pt idx="9647">
                  <c:v>2.1996000000000001E-10</c:v>
                </c:pt>
                <c:pt idx="9648">
                  <c:v>2.1996399999999999E-10</c:v>
                </c:pt>
                <c:pt idx="9649">
                  <c:v>2.19971E-10</c:v>
                </c:pt>
                <c:pt idx="9650">
                  <c:v>2.1998E-10</c:v>
                </c:pt>
                <c:pt idx="9651">
                  <c:v>2.1998E-10</c:v>
                </c:pt>
                <c:pt idx="9652">
                  <c:v>2.1998700000000001E-10</c:v>
                </c:pt>
                <c:pt idx="9653">
                  <c:v>2.20016E-10</c:v>
                </c:pt>
                <c:pt idx="9654">
                  <c:v>2.20019E-10</c:v>
                </c:pt>
                <c:pt idx="9655">
                  <c:v>2.2002600000000001E-10</c:v>
                </c:pt>
                <c:pt idx="9656">
                  <c:v>2.20061E-10</c:v>
                </c:pt>
                <c:pt idx="9657">
                  <c:v>2.20077E-10</c:v>
                </c:pt>
                <c:pt idx="9658">
                  <c:v>2.20134E-10</c:v>
                </c:pt>
                <c:pt idx="9659">
                  <c:v>2.2015600000000001E-10</c:v>
                </c:pt>
                <c:pt idx="9660">
                  <c:v>2.2017700000000001E-10</c:v>
                </c:pt>
                <c:pt idx="9661">
                  <c:v>2.20179E-10</c:v>
                </c:pt>
                <c:pt idx="9662">
                  <c:v>2.2018300000000001E-10</c:v>
                </c:pt>
                <c:pt idx="9663">
                  <c:v>2.20188E-10</c:v>
                </c:pt>
                <c:pt idx="9664">
                  <c:v>2.2018900000000001E-10</c:v>
                </c:pt>
                <c:pt idx="9665">
                  <c:v>2.2020100000000001E-10</c:v>
                </c:pt>
                <c:pt idx="9666">
                  <c:v>2.2020400000000001E-10</c:v>
                </c:pt>
                <c:pt idx="9667">
                  <c:v>2.20212E-10</c:v>
                </c:pt>
                <c:pt idx="9668">
                  <c:v>2.2021300000000001E-10</c:v>
                </c:pt>
                <c:pt idx="9669">
                  <c:v>2.2022200000000001E-10</c:v>
                </c:pt>
                <c:pt idx="9670">
                  <c:v>2.2022299999999999E-10</c:v>
                </c:pt>
                <c:pt idx="9671">
                  <c:v>2.2023400000000001E-10</c:v>
                </c:pt>
                <c:pt idx="9672">
                  <c:v>2.2024000000000001E-10</c:v>
                </c:pt>
                <c:pt idx="9673">
                  <c:v>2.2024699999999999E-10</c:v>
                </c:pt>
                <c:pt idx="9674">
                  <c:v>2.2024699999999999E-10</c:v>
                </c:pt>
                <c:pt idx="9675">
                  <c:v>2.2026499999999999E-10</c:v>
                </c:pt>
                <c:pt idx="9676">
                  <c:v>2.2027300000000001E-10</c:v>
                </c:pt>
                <c:pt idx="9677">
                  <c:v>2.2027399999999999E-10</c:v>
                </c:pt>
                <c:pt idx="9678">
                  <c:v>2.2028200000000001E-10</c:v>
                </c:pt>
                <c:pt idx="9679">
                  <c:v>2.2028599999999999E-10</c:v>
                </c:pt>
                <c:pt idx="9680">
                  <c:v>2.2033199999999999E-10</c:v>
                </c:pt>
                <c:pt idx="9681">
                  <c:v>2.2034099999999999E-10</c:v>
                </c:pt>
                <c:pt idx="9682">
                  <c:v>2.2038200000000001E-10</c:v>
                </c:pt>
                <c:pt idx="9683">
                  <c:v>2.2039100000000001E-10</c:v>
                </c:pt>
                <c:pt idx="9684">
                  <c:v>2.2039199999999999E-10</c:v>
                </c:pt>
                <c:pt idx="9685">
                  <c:v>2.2039400000000001E-10</c:v>
                </c:pt>
                <c:pt idx="9686">
                  <c:v>2.2041200000000001E-10</c:v>
                </c:pt>
                <c:pt idx="9687">
                  <c:v>2.2041599999999999E-10</c:v>
                </c:pt>
                <c:pt idx="9688">
                  <c:v>2.2042E-10</c:v>
                </c:pt>
                <c:pt idx="9689">
                  <c:v>2.2042100000000001E-10</c:v>
                </c:pt>
                <c:pt idx="9690">
                  <c:v>2.2042100000000001E-10</c:v>
                </c:pt>
                <c:pt idx="9691">
                  <c:v>2.20438E-10</c:v>
                </c:pt>
                <c:pt idx="9692">
                  <c:v>2.20456E-10</c:v>
                </c:pt>
                <c:pt idx="9693">
                  <c:v>2.20477E-10</c:v>
                </c:pt>
                <c:pt idx="9694">
                  <c:v>2.2048499999999999E-10</c:v>
                </c:pt>
                <c:pt idx="9695">
                  <c:v>2.20486E-10</c:v>
                </c:pt>
                <c:pt idx="9696">
                  <c:v>2.2049999999999999E-10</c:v>
                </c:pt>
                <c:pt idx="9697">
                  <c:v>2.20507E-10</c:v>
                </c:pt>
                <c:pt idx="9698">
                  <c:v>2.20526E-10</c:v>
                </c:pt>
                <c:pt idx="9699">
                  <c:v>2.2054899999999999E-10</c:v>
                </c:pt>
                <c:pt idx="9700">
                  <c:v>2.2056999999999999E-10</c:v>
                </c:pt>
                <c:pt idx="9701">
                  <c:v>2.2057800000000001E-10</c:v>
                </c:pt>
                <c:pt idx="9702">
                  <c:v>2.2058100000000001E-10</c:v>
                </c:pt>
                <c:pt idx="9703">
                  <c:v>2.2061100000000001E-10</c:v>
                </c:pt>
                <c:pt idx="9704">
                  <c:v>2.2063500000000001E-10</c:v>
                </c:pt>
                <c:pt idx="9705">
                  <c:v>2.2063599999999999E-10</c:v>
                </c:pt>
                <c:pt idx="9706">
                  <c:v>2.2063800000000001E-10</c:v>
                </c:pt>
                <c:pt idx="9707">
                  <c:v>2.20652E-10</c:v>
                </c:pt>
                <c:pt idx="9708">
                  <c:v>2.2066500000000001E-10</c:v>
                </c:pt>
                <c:pt idx="9709">
                  <c:v>2.2066899999999999E-10</c:v>
                </c:pt>
                <c:pt idx="9710">
                  <c:v>2.2067E-10</c:v>
                </c:pt>
                <c:pt idx="9711">
                  <c:v>2.2067100000000001E-10</c:v>
                </c:pt>
                <c:pt idx="9712">
                  <c:v>2.20685E-10</c:v>
                </c:pt>
                <c:pt idx="9713">
                  <c:v>2.20688E-10</c:v>
                </c:pt>
                <c:pt idx="9714">
                  <c:v>2.2068999999999999E-10</c:v>
                </c:pt>
                <c:pt idx="9715">
                  <c:v>2.20697E-10</c:v>
                </c:pt>
                <c:pt idx="9716">
                  <c:v>2.2071000000000001E-10</c:v>
                </c:pt>
                <c:pt idx="9717">
                  <c:v>2.2071999999999999E-10</c:v>
                </c:pt>
                <c:pt idx="9718">
                  <c:v>2.20721E-10</c:v>
                </c:pt>
                <c:pt idx="9719">
                  <c:v>2.20752E-10</c:v>
                </c:pt>
                <c:pt idx="9720">
                  <c:v>2.20758E-10</c:v>
                </c:pt>
                <c:pt idx="9721">
                  <c:v>2.2076200000000001E-10</c:v>
                </c:pt>
                <c:pt idx="9722">
                  <c:v>2.2076800000000001E-10</c:v>
                </c:pt>
                <c:pt idx="9723">
                  <c:v>2.2076800000000001E-10</c:v>
                </c:pt>
                <c:pt idx="9724">
                  <c:v>2.2078000000000001E-10</c:v>
                </c:pt>
                <c:pt idx="9725">
                  <c:v>2.2079500000000001E-10</c:v>
                </c:pt>
                <c:pt idx="9726">
                  <c:v>2.2080799999999999E-10</c:v>
                </c:pt>
                <c:pt idx="9727">
                  <c:v>2.2081000000000001E-10</c:v>
                </c:pt>
                <c:pt idx="9728">
                  <c:v>2.20827E-10</c:v>
                </c:pt>
                <c:pt idx="9729">
                  <c:v>2.20836E-10</c:v>
                </c:pt>
                <c:pt idx="9730">
                  <c:v>2.2083700000000001E-10</c:v>
                </c:pt>
                <c:pt idx="9731">
                  <c:v>2.2083700000000001E-10</c:v>
                </c:pt>
                <c:pt idx="9732">
                  <c:v>2.2084000000000001E-10</c:v>
                </c:pt>
                <c:pt idx="9733">
                  <c:v>2.2087399999999999E-10</c:v>
                </c:pt>
                <c:pt idx="9734">
                  <c:v>2.2088200000000001E-10</c:v>
                </c:pt>
                <c:pt idx="9735">
                  <c:v>2.2090099999999999E-10</c:v>
                </c:pt>
                <c:pt idx="9736">
                  <c:v>2.20923E-10</c:v>
                </c:pt>
                <c:pt idx="9737">
                  <c:v>2.2093999999999999E-10</c:v>
                </c:pt>
                <c:pt idx="9738">
                  <c:v>2.2094899999999999E-10</c:v>
                </c:pt>
                <c:pt idx="9739">
                  <c:v>2.20953E-10</c:v>
                </c:pt>
                <c:pt idx="9740">
                  <c:v>2.2095700000000001E-10</c:v>
                </c:pt>
                <c:pt idx="9741">
                  <c:v>2.2095799999999999E-10</c:v>
                </c:pt>
                <c:pt idx="9742">
                  <c:v>2.20974E-10</c:v>
                </c:pt>
                <c:pt idx="9743">
                  <c:v>2.20984E-10</c:v>
                </c:pt>
                <c:pt idx="9744">
                  <c:v>2.2100300000000001E-10</c:v>
                </c:pt>
                <c:pt idx="9745">
                  <c:v>2.2100900000000001E-10</c:v>
                </c:pt>
                <c:pt idx="9746">
                  <c:v>2.21023E-10</c:v>
                </c:pt>
                <c:pt idx="9747">
                  <c:v>2.2102499999999999E-10</c:v>
                </c:pt>
                <c:pt idx="9748">
                  <c:v>2.2103000000000001E-10</c:v>
                </c:pt>
                <c:pt idx="9749">
                  <c:v>2.21035E-10</c:v>
                </c:pt>
                <c:pt idx="9750">
                  <c:v>2.2103900000000001E-10</c:v>
                </c:pt>
                <c:pt idx="9751">
                  <c:v>2.2106900000000001E-10</c:v>
                </c:pt>
                <c:pt idx="9752">
                  <c:v>2.2108E-10</c:v>
                </c:pt>
                <c:pt idx="9753">
                  <c:v>2.2108400000000001E-10</c:v>
                </c:pt>
                <c:pt idx="9754">
                  <c:v>2.21107E-10</c:v>
                </c:pt>
                <c:pt idx="9755">
                  <c:v>2.2111199999999999E-10</c:v>
                </c:pt>
                <c:pt idx="9756">
                  <c:v>2.2111199999999999E-10</c:v>
                </c:pt>
                <c:pt idx="9757">
                  <c:v>2.2111799999999999E-10</c:v>
                </c:pt>
                <c:pt idx="9758">
                  <c:v>2.2111799999999999E-10</c:v>
                </c:pt>
                <c:pt idx="9759">
                  <c:v>2.2112099999999999E-10</c:v>
                </c:pt>
                <c:pt idx="9760">
                  <c:v>2.21134E-10</c:v>
                </c:pt>
                <c:pt idx="9761">
                  <c:v>2.21137E-10</c:v>
                </c:pt>
                <c:pt idx="9762">
                  <c:v>2.2113800000000001E-10</c:v>
                </c:pt>
                <c:pt idx="9763">
                  <c:v>2.2114100000000001E-10</c:v>
                </c:pt>
                <c:pt idx="9764">
                  <c:v>2.2115300000000001E-10</c:v>
                </c:pt>
                <c:pt idx="9765">
                  <c:v>2.21173E-10</c:v>
                </c:pt>
                <c:pt idx="9766">
                  <c:v>2.2118000000000001E-10</c:v>
                </c:pt>
                <c:pt idx="9767">
                  <c:v>2.21194E-10</c:v>
                </c:pt>
                <c:pt idx="9768">
                  <c:v>2.21206E-10</c:v>
                </c:pt>
                <c:pt idx="9769">
                  <c:v>2.21216E-10</c:v>
                </c:pt>
                <c:pt idx="9770">
                  <c:v>2.21227E-10</c:v>
                </c:pt>
                <c:pt idx="9771">
                  <c:v>2.2124799999999999E-10</c:v>
                </c:pt>
                <c:pt idx="9772">
                  <c:v>2.2125099999999999E-10</c:v>
                </c:pt>
                <c:pt idx="9773">
                  <c:v>2.2125300000000001E-10</c:v>
                </c:pt>
                <c:pt idx="9774">
                  <c:v>2.2125600000000001E-10</c:v>
                </c:pt>
                <c:pt idx="9775">
                  <c:v>2.21267E-10</c:v>
                </c:pt>
                <c:pt idx="9776">
                  <c:v>2.2128000000000001E-10</c:v>
                </c:pt>
                <c:pt idx="9777">
                  <c:v>2.2128000000000001E-10</c:v>
                </c:pt>
                <c:pt idx="9778">
                  <c:v>2.21282E-10</c:v>
                </c:pt>
                <c:pt idx="9779">
                  <c:v>2.2128300000000001E-10</c:v>
                </c:pt>
                <c:pt idx="9780">
                  <c:v>2.21288E-10</c:v>
                </c:pt>
                <c:pt idx="9781">
                  <c:v>2.2133199999999999E-10</c:v>
                </c:pt>
                <c:pt idx="9782">
                  <c:v>2.2134900000000001E-10</c:v>
                </c:pt>
                <c:pt idx="9783">
                  <c:v>2.2134999999999999E-10</c:v>
                </c:pt>
                <c:pt idx="9784">
                  <c:v>2.2136799999999999E-10</c:v>
                </c:pt>
                <c:pt idx="9785">
                  <c:v>2.21381E-10</c:v>
                </c:pt>
                <c:pt idx="9786">
                  <c:v>2.2138200000000001E-10</c:v>
                </c:pt>
                <c:pt idx="9787">
                  <c:v>2.21399E-10</c:v>
                </c:pt>
                <c:pt idx="9788">
                  <c:v>2.2140099999999999E-10</c:v>
                </c:pt>
                <c:pt idx="9789">
                  <c:v>2.21402E-10</c:v>
                </c:pt>
                <c:pt idx="9790">
                  <c:v>2.2142799999999999E-10</c:v>
                </c:pt>
                <c:pt idx="9791">
                  <c:v>2.2144000000000001E-10</c:v>
                </c:pt>
                <c:pt idx="9792">
                  <c:v>2.2145500000000001E-10</c:v>
                </c:pt>
                <c:pt idx="9793">
                  <c:v>2.21469E-10</c:v>
                </c:pt>
                <c:pt idx="9794">
                  <c:v>2.21481E-10</c:v>
                </c:pt>
                <c:pt idx="9795">
                  <c:v>2.2148200000000001E-10</c:v>
                </c:pt>
                <c:pt idx="9796">
                  <c:v>2.21532E-10</c:v>
                </c:pt>
                <c:pt idx="9797">
                  <c:v>2.2154200000000001E-10</c:v>
                </c:pt>
                <c:pt idx="9798">
                  <c:v>2.21547E-10</c:v>
                </c:pt>
                <c:pt idx="9799">
                  <c:v>2.21556E-10</c:v>
                </c:pt>
                <c:pt idx="9800">
                  <c:v>2.2162000000000001E-10</c:v>
                </c:pt>
                <c:pt idx="9801">
                  <c:v>2.2162999999999999E-10</c:v>
                </c:pt>
                <c:pt idx="9802">
                  <c:v>2.21631E-10</c:v>
                </c:pt>
                <c:pt idx="9803">
                  <c:v>2.2164E-10</c:v>
                </c:pt>
                <c:pt idx="9804">
                  <c:v>2.2164700000000001E-10</c:v>
                </c:pt>
                <c:pt idx="9805">
                  <c:v>2.21661E-10</c:v>
                </c:pt>
                <c:pt idx="9806">
                  <c:v>2.21665E-10</c:v>
                </c:pt>
                <c:pt idx="9807">
                  <c:v>2.21667E-10</c:v>
                </c:pt>
                <c:pt idx="9808">
                  <c:v>2.2167200000000001E-10</c:v>
                </c:pt>
                <c:pt idx="9809">
                  <c:v>2.21677E-10</c:v>
                </c:pt>
                <c:pt idx="9810">
                  <c:v>2.2169900000000001E-10</c:v>
                </c:pt>
                <c:pt idx="9811">
                  <c:v>2.2171499999999999E-10</c:v>
                </c:pt>
                <c:pt idx="9812">
                  <c:v>2.2173899999999999E-10</c:v>
                </c:pt>
                <c:pt idx="9813">
                  <c:v>2.2174499999999999E-10</c:v>
                </c:pt>
                <c:pt idx="9814">
                  <c:v>2.21776E-10</c:v>
                </c:pt>
                <c:pt idx="9815">
                  <c:v>2.21797E-10</c:v>
                </c:pt>
                <c:pt idx="9816">
                  <c:v>2.2179800000000001E-10</c:v>
                </c:pt>
                <c:pt idx="9817">
                  <c:v>2.2181300000000001E-10</c:v>
                </c:pt>
                <c:pt idx="9818">
                  <c:v>2.2181600000000001E-10</c:v>
                </c:pt>
                <c:pt idx="9819">
                  <c:v>2.21836E-10</c:v>
                </c:pt>
                <c:pt idx="9820">
                  <c:v>2.2184399999999999E-10</c:v>
                </c:pt>
                <c:pt idx="9821">
                  <c:v>2.2185899999999999E-10</c:v>
                </c:pt>
                <c:pt idx="9822">
                  <c:v>2.2186100000000001E-10</c:v>
                </c:pt>
                <c:pt idx="9823">
                  <c:v>2.21863E-10</c:v>
                </c:pt>
                <c:pt idx="9824">
                  <c:v>2.21866E-10</c:v>
                </c:pt>
                <c:pt idx="9825">
                  <c:v>2.2186700000000001E-10</c:v>
                </c:pt>
                <c:pt idx="9826">
                  <c:v>2.2187300000000001E-10</c:v>
                </c:pt>
                <c:pt idx="9827">
                  <c:v>2.21878E-10</c:v>
                </c:pt>
                <c:pt idx="9828">
                  <c:v>2.21878E-10</c:v>
                </c:pt>
                <c:pt idx="9829">
                  <c:v>2.2187999999999999E-10</c:v>
                </c:pt>
                <c:pt idx="9830">
                  <c:v>2.21882E-10</c:v>
                </c:pt>
                <c:pt idx="9831">
                  <c:v>2.21891E-10</c:v>
                </c:pt>
                <c:pt idx="9832">
                  <c:v>2.219E-10</c:v>
                </c:pt>
                <c:pt idx="9833">
                  <c:v>2.21905E-10</c:v>
                </c:pt>
                <c:pt idx="9834">
                  <c:v>2.2190700000000001E-10</c:v>
                </c:pt>
                <c:pt idx="9835">
                  <c:v>2.2191999999999999E-10</c:v>
                </c:pt>
                <c:pt idx="9836">
                  <c:v>2.2192500000000001E-10</c:v>
                </c:pt>
                <c:pt idx="9837">
                  <c:v>2.21939E-10</c:v>
                </c:pt>
                <c:pt idx="9838">
                  <c:v>2.21942E-10</c:v>
                </c:pt>
                <c:pt idx="9839">
                  <c:v>2.2194300000000001E-10</c:v>
                </c:pt>
                <c:pt idx="9840">
                  <c:v>2.2194300000000001E-10</c:v>
                </c:pt>
                <c:pt idx="9841">
                  <c:v>2.22026E-10</c:v>
                </c:pt>
                <c:pt idx="9842">
                  <c:v>2.2203699999999999E-10</c:v>
                </c:pt>
                <c:pt idx="9843">
                  <c:v>2.2205400000000001E-10</c:v>
                </c:pt>
                <c:pt idx="9844">
                  <c:v>2.2206000000000001E-10</c:v>
                </c:pt>
                <c:pt idx="9845">
                  <c:v>2.2206399999999999E-10</c:v>
                </c:pt>
                <c:pt idx="9846">
                  <c:v>2.2206399999999999E-10</c:v>
                </c:pt>
                <c:pt idx="9847">
                  <c:v>2.22071E-10</c:v>
                </c:pt>
                <c:pt idx="9848">
                  <c:v>2.22095E-10</c:v>
                </c:pt>
                <c:pt idx="9849">
                  <c:v>2.2209999999999999E-10</c:v>
                </c:pt>
                <c:pt idx="9850">
                  <c:v>2.22102E-10</c:v>
                </c:pt>
                <c:pt idx="9851">
                  <c:v>2.2210299999999999E-10</c:v>
                </c:pt>
                <c:pt idx="9852">
                  <c:v>2.22125E-10</c:v>
                </c:pt>
                <c:pt idx="9853">
                  <c:v>2.2215E-10</c:v>
                </c:pt>
                <c:pt idx="9854">
                  <c:v>2.2218400000000001E-10</c:v>
                </c:pt>
                <c:pt idx="9855">
                  <c:v>2.2219900000000001E-10</c:v>
                </c:pt>
                <c:pt idx="9856">
                  <c:v>2.2220899999999999E-10</c:v>
                </c:pt>
                <c:pt idx="9857">
                  <c:v>2.2222399999999999E-10</c:v>
                </c:pt>
                <c:pt idx="9858">
                  <c:v>2.2224100000000001E-10</c:v>
                </c:pt>
                <c:pt idx="9859">
                  <c:v>2.2224700000000001E-10</c:v>
                </c:pt>
                <c:pt idx="9860">
                  <c:v>2.2227400000000001E-10</c:v>
                </c:pt>
                <c:pt idx="9861">
                  <c:v>2.2227700000000001E-10</c:v>
                </c:pt>
                <c:pt idx="9862">
                  <c:v>2.2228900000000001E-10</c:v>
                </c:pt>
                <c:pt idx="9863">
                  <c:v>2.2229200000000001E-10</c:v>
                </c:pt>
                <c:pt idx="9864">
                  <c:v>2.22303E-10</c:v>
                </c:pt>
                <c:pt idx="9865">
                  <c:v>2.22309E-10</c:v>
                </c:pt>
                <c:pt idx="9866">
                  <c:v>2.22312E-10</c:v>
                </c:pt>
                <c:pt idx="9867">
                  <c:v>2.2231399999999999E-10</c:v>
                </c:pt>
                <c:pt idx="9868">
                  <c:v>2.2231600000000001E-10</c:v>
                </c:pt>
                <c:pt idx="9869">
                  <c:v>2.2232500000000001E-10</c:v>
                </c:pt>
                <c:pt idx="9870">
                  <c:v>2.22336E-10</c:v>
                </c:pt>
                <c:pt idx="9871">
                  <c:v>2.22354E-10</c:v>
                </c:pt>
                <c:pt idx="9872">
                  <c:v>2.22379E-10</c:v>
                </c:pt>
                <c:pt idx="9873">
                  <c:v>2.22382E-10</c:v>
                </c:pt>
                <c:pt idx="9874">
                  <c:v>2.22388E-10</c:v>
                </c:pt>
                <c:pt idx="9875">
                  <c:v>2.2239200000000001E-10</c:v>
                </c:pt>
                <c:pt idx="9876">
                  <c:v>2.2239800000000001E-10</c:v>
                </c:pt>
                <c:pt idx="9877">
                  <c:v>2.2241099999999999E-10</c:v>
                </c:pt>
                <c:pt idx="9878">
                  <c:v>2.22412E-10</c:v>
                </c:pt>
                <c:pt idx="9879">
                  <c:v>2.2242800000000001E-10</c:v>
                </c:pt>
                <c:pt idx="9880">
                  <c:v>2.22454E-10</c:v>
                </c:pt>
                <c:pt idx="9881">
                  <c:v>2.2245599999999999E-10</c:v>
                </c:pt>
                <c:pt idx="9882">
                  <c:v>2.22487E-10</c:v>
                </c:pt>
                <c:pt idx="9883">
                  <c:v>2.2249199999999999E-10</c:v>
                </c:pt>
                <c:pt idx="9884">
                  <c:v>2.2250900000000001E-10</c:v>
                </c:pt>
                <c:pt idx="9885">
                  <c:v>2.22511E-10</c:v>
                </c:pt>
                <c:pt idx="9886">
                  <c:v>2.2252799999999999E-10</c:v>
                </c:pt>
                <c:pt idx="9887">
                  <c:v>2.2254500000000001E-10</c:v>
                </c:pt>
                <c:pt idx="9888">
                  <c:v>2.2255E-10</c:v>
                </c:pt>
                <c:pt idx="9889">
                  <c:v>2.22559E-10</c:v>
                </c:pt>
                <c:pt idx="9890">
                  <c:v>2.22565E-10</c:v>
                </c:pt>
                <c:pt idx="9891">
                  <c:v>2.22572E-10</c:v>
                </c:pt>
                <c:pt idx="9892">
                  <c:v>2.22581E-10</c:v>
                </c:pt>
                <c:pt idx="9893">
                  <c:v>2.22605E-10</c:v>
                </c:pt>
                <c:pt idx="9894">
                  <c:v>2.22608E-10</c:v>
                </c:pt>
                <c:pt idx="9895">
                  <c:v>2.2262400000000001E-10</c:v>
                </c:pt>
                <c:pt idx="9896">
                  <c:v>2.22638E-10</c:v>
                </c:pt>
                <c:pt idx="9897">
                  <c:v>2.2265400000000001E-10</c:v>
                </c:pt>
                <c:pt idx="9898">
                  <c:v>2.22671E-10</c:v>
                </c:pt>
                <c:pt idx="9899">
                  <c:v>2.2267800000000001E-10</c:v>
                </c:pt>
                <c:pt idx="9900">
                  <c:v>2.2270500000000001E-10</c:v>
                </c:pt>
                <c:pt idx="9901">
                  <c:v>2.22713E-10</c:v>
                </c:pt>
                <c:pt idx="9902">
                  <c:v>2.2271499999999999E-10</c:v>
                </c:pt>
                <c:pt idx="9903">
                  <c:v>2.2271700000000001E-10</c:v>
                </c:pt>
                <c:pt idx="9904">
                  <c:v>2.2272099999999999E-10</c:v>
                </c:pt>
                <c:pt idx="9905">
                  <c:v>2.2272300000000001E-10</c:v>
                </c:pt>
                <c:pt idx="9906">
                  <c:v>2.22728E-10</c:v>
                </c:pt>
                <c:pt idx="9907">
                  <c:v>2.2273200000000001E-10</c:v>
                </c:pt>
                <c:pt idx="9908">
                  <c:v>2.22737E-10</c:v>
                </c:pt>
                <c:pt idx="9909">
                  <c:v>2.22749E-10</c:v>
                </c:pt>
                <c:pt idx="9910">
                  <c:v>2.2275099999999999E-10</c:v>
                </c:pt>
                <c:pt idx="9911">
                  <c:v>2.2277700000000001E-10</c:v>
                </c:pt>
                <c:pt idx="9912">
                  <c:v>2.2277799999999999E-10</c:v>
                </c:pt>
                <c:pt idx="9913">
                  <c:v>2.22792E-10</c:v>
                </c:pt>
                <c:pt idx="9914">
                  <c:v>2.228E-10</c:v>
                </c:pt>
                <c:pt idx="9915">
                  <c:v>2.22806E-10</c:v>
                </c:pt>
                <c:pt idx="9916">
                  <c:v>2.2282699999999999E-10</c:v>
                </c:pt>
                <c:pt idx="9917">
                  <c:v>2.2283599999999999E-10</c:v>
                </c:pt>
                <c:pt idx="9918">
                  <c:v>2.2283599999999999E-10</c:v>
                </c:pt>
                <c:pt idx="9919">
                  <c:v>2.2284100000000001E-10</c:v>
                </c:pt>
                <c:pt idx="9920">
                  <c:v>2.2285000000000001E-10</c:v>
                </c:pt>
                <c:pt idx="9921">
                  <c:v>2.2285300000000001E-10</c:v>
                </c:pt>
                <c:pt idx="9922">
                  <c:v>2.2285300000000001E-10</c:v>
                </c:pt>
                <c:pt idx="9923">
                  <c:v>2.2285999999999999E-10</c:v>
                </c:pt>
                <c:pt idx="9924">
                  <c:v>2.2286599999999999E-10</c:v>
                </c:pt>
                <c:pt idx="9925">
                  <c:v>2.2287E-10</c:v>
                </c:pt>
                <c:pt idx="9926">
                  <c:v>2.2287700000000001E-10</c:v>
                </c:pt>
                <c:pt idx="9927">
                  <c:v>2.2288300000000001E-10</c:v>
                </c:pt>
                <c:pt idx="9928">
                  <c:v>2.22918E-10</c:v>
                </c:pt>
                <c:pt idx="9929">
                  <c:v>2.2293100000000001E-10</c:v>
                </c:pt>
                <c:pt idx="9930">
                  <c:v>2.22933E-10</c:v>
                </c:pt>
                <c:pt idx="9931">
                  <c:v>2.2293400000000001E-10</c:v>
                </c:pt>
                <c:pt idx="9932">
                  <c:v>2.22954E-10</c:v>
                </c:pt>
                <c:pt idx="9933">
                  <c:v>2.22963E-10</c:v>
                </c:pt>
                <c:pt idx="9934">
                  <c:v>2.2297399999999999E-10</c:v>
                </c:pt>
                <c:pt idx="9935">
                  <c:v>2.2297699999999999E-10</c:v>
                </c:pt>
                <c:pt idx="9936">
                  <c:v>2.2298800000000001E-10</c:v>
                </c:pt>
                <c:pt idx="9937">
                  <c:v>2.2299400000000001E-10</c:v>
                </c:pt>
                <c:pt idx="9938">
                  <c:v>2.23035E-10</c:v>
                </c:pt>
                <c:pt idx="9939">
                  <c:v>2.23039E-10</c:v>
                </c:pt>
                <c:pt idx="9940">
                  <c:v>2.2304300000000001E-10</c:v>
                </c:pt>
                <c:pt idx="9941">
                  <c:v>2.2308299999999999E-10</c:v>
                </c:pt>
                <c:pt idx="9942">
                  <c:v>2.2308299999999999E-10</c:v>
                </c:pt>
                <c:pt idx="9943">
                  <c:v>2.23087E-10</c:v>
                </c:pt>
                <c:pt idx="9944">
                  <c:v>2.2309E-10</c:v>
                </c:pt>
                <c:pt idx="9945">
                  <c:v>2.23096E-10</c:v>
                </c:pt>
                <c:pt idx="9946">
                  <c:v>2.23105E-10</c:v>
                </c:pt>
                <c:pt idx="9947">
                  <c:v>2.2311299999999999E-10</c:v>
                </c:pt>
                <c:pt idx="9948">
                  <c:v>2.23156E-10</c:v>
                </c:pt>
                <c:pt idx="9949">
                  <c:v>2.2315799999999999E-10</c:v>
                </c:pt>
                <c:pt idx="9950">
                  <c:v>2.2316699999999999E-10</c:v>
                </c:pt>
                <c:pt idx="9951">
                  <c:v>2.2319399999999999E-10</c:v>
                </c:pt>
                <c:pt idx="9952">
                  <c:v>2.23198E-10</c:v>
                </c:pt>
                <c:pt idx="9953">
                  <c:v>2.2319999999999999E-10</c:v>
                </c:pt>
                <c:pt idx="9954">
                  <c:v>2.2320800000000001E-10</c:v>
                </c:pt>
                <c:pt idx="9955">
                  <c:v>2.2323599999999999E-10</c:v>
                </c:pt>
                <c:pt idx="9956">
                  <c:v>2.23243E-10</c:v>
                </c:pt>
                <c:pt idx="9957">
                  <c:v>2.23253E-10</c:v>
                </c:pt>
                <c:pt idx="9958">
                  <c:v>2.2325700000000001E-10</c:v>
                </c:pt>
                <c:pt idx="9959">
                  <c:v>2.23274E-10</c:v>
                </c:pt>
                <c:pt idx="9960">
                  <c:v>2.2327500000000001E-10</c:v>
                </c:pt>
                <c:pt idx="9961">
                  <c:v>2.23289E-10</c:v>
                </c:pt>
                <c:pt idx="9962">
                  <c:v>2.2329099999999999E-10</c:v>
                </c:pt>
                <c:pt idx="9963">
                  <c:v>2.2329399999999999E-10</c:v>
                </c:pt>
                <c:pt idx="9964">
                  <c:v>2.2331100000000001E-10</c:v>
                </c:pt>
                <c:pt idx="9965">
                  <c:v>2.2331199999999999E-10</c:v>
                </c:pt>
                <c:pt idx="9966">
                  <c:v>2.2332000000000001E-10</c:v>
                </c:pt>
                <c:pt idx="9967">
                  <c:v>2.23334E-10</c:v>
                </c:pt>
                <c:pt idx="9968">
                  <c:v>2.23349E-10</c:v>
                </c:pt>
                <c:pt idx="9969">
                  <c:v>2.2336500000000001E-10</c:v>
                </c:pt>
                <c:pt idx="9970">
                  <c:v>2.2338900000000001E-10</c:v>
                </c:pt>
                <c:pt idx="9971">
                  <c:v>2.23397E-10</c:v>
                </c:pt>
                <c:pt idx="9972">
                  <c:v>2.2341000000000001E-10</c:v>
                </c:pt>
                <c:pt idx="9973">
                  <c:v>2.23436E-10</c:v>
                </c:pt>
                <c:pt idx="9974">
                  <c:v>2.2344000000000001E-10</c:v>
                </c:pt>
                <c:pt idx="9975">
                  <c:v>2.23466E-10</c:v>
                </c:pt>
                <c:pt idx="9976">
                  <c:v>2.2347699999999999E-10</c:v>
                </c:pt>
                <c:pt idx="9977">
                  <c:v>2.2348600000000001E-10</c:v>
                </c:pt>
                <c:pt idx="9978">
                  <c:v>2.23487E-10</c:v>
                </c:pt>
                <c:pt idx="9979">
                  <c:v>2.2349200000000001E-10</c:v>
                </c:pt>
                <c:pt idx="9980">
                  <c:v>2.2349500000000001E-10</c:v>
                </c:pt>
                <c:pt idx="9981">
                  <c:v>2.23496E-10</c:v>
                </c:pt>
                <c:pt idx="9982">
                  <c:v>2.2350100000000001E-10</c:v>
                </c:pt>
                <c:pt idx="9983">
                  <c:v>2.23515E-10</c:v>
                </c:pt>
                <c:pt idx="9984">
                  <c:v>2.23524E-10</c:v>
                </c:pt>
                <c:pt idx="9985">
                  <c:v>2.2352500000000001E-10</c:v>
                </c:pt>
                <c:pt idx="9986">
                  <c:v>2.2352599999999999E-10</c:v>
                </c:pt>
                <c:pt idx="9987">
                  <c:v>2.2352899999999999E-10</c:v>
                </c:pt>
                <c:pt idx="9988">
                  <c:v>2.23533E-10</c:v>
                </c:pt>
                <c:pt idx="9989">
                  <c:v>2.2353799999999999E-10</c:v>
                </c:pt>
                <c:pt idx="9990">
                  <c:v>2.2357000000000001E-10</c:v>
                </c:pt>
                <c:pt idx="9991">
                  <c:v>2.23581E-10</c:v>
                </c:pt>
                <c:pt idx="9992">
                  <c:v>2.2361599999999999E-10</c:v>
                </c:pt>
                <c:pt idx="9993">
                  <c:v>2.2361800000000001E-10</c:v>
                </c:pt>
                <c:pt idx="9994">
                  <c:v>2.2363399999999999E-10</c:v>
                </c:pt>
                <c:pt idx="9995">
                  <c:v>2.2364200000000001E-10</c:v>
                </c:pt>
                <c:pt idx="9996">
                  <c:v>2.2365100000000001E-10</c:v>
                </c:pt>
                <c:pt idx="9997">
                  <c:v>2.23653E-10</c:v>
                </c:pt>
                <c:pt idx="9998">
                  <c:v>2.2366699999999999E-10</c:v>
                </c:pt>
                <c:pt idx="9999">
                  <c:v>2.2366699999999999E-10</c:v>
                </c:pt>
                <c:pt idx="10000">
                  <c:v>2.2368100000000001E-10</c:v>
                </c:pt>
                <c:pt idx="10001">
                  <c:v>2.23729E-10</c:v>
                </c:pt>
                <c:pt idx="10002">
                  <c:v>2.2374200000000001E-10</c:v>
                </c:pt>
                <c:pt idx="10003">
                  <c:v>2.23744E-10</c:v>
                </c:pt>
                <c:pt idx="10004">
                  <c:v>2.2374500000000001E-10</c:v>
                </c:pt>
                <c:pt idx="10005">
                  <c:v>2.2376000000000001E-10</c:v>
                </c:pt>
                <c:pt idx="10006">
                  <c:v>2.23789E-10</c:v>
                </c:pt>
                <c:pt idx="10007">
                  <c:v>2.2379399999999999E-10</c:v>
                </c:pt>
                <c:pt idx="10008">
                  <c:v>2.2379699999999999E-10</c:v>
                </c:pt>
                <c:pt idx="10009">
                  <c:v>2.23834E-10</c:v>
                </c:pt>
                <c:pt idx="10010">
                  <c:v>2.2383599999999999E-10</c:v>
                </c:pt>
                <c:pt idx="10011">
                  <c:v>2.23858E-10</c:v>
                </c:pt>
                <c:pt idx="10012">
                  <c:v>2.23864E-10</c:v>
                </c:pt>
                <c:pt idx="10013">
                  <c:v>2.2388099999999999E-10</c:v>
                </c:pt>
                <c:pt idx="10014">
                  <c:v>2.2388699999999999E-10</c:v>
                </c:pt>
                <c:pt idx="10015">
                  <c:v>2.2388699999999999E-10</c:v>
                </c:pt>
                <c:pt idx="10016">
                  <c:v>2.23888E-10</c:v>
                </c:pt>
                <c:pt idx="10017">
                  <c:v>2.2390199999999999E-10</c:v>
                </c:pt>
                <c:pt idx="10018">
                  <c:v>2.2390499999999999E-10</c:v>
                </c:pt>
                <c:pt idx="10019">
                  <c:v>2.2390700000000001E-10</c:v>
                </c:pt>
                <c:pt idx="10020">
                  <c:v>2.23921E-10</c:v>
                </c:pt>
                <c:pt idx="10021">
                  <c:v>2.23928E-10</c:v>
                </c:pt>
                <c:pt idx="10022">
                  <c:v>2.23954E-10</c:v>
                </c:pt>
                <c:pt idx="10023">
                  <c:v>2.2395699999999999E-10</c:v>
                </c:pt>
                <c:pt idx="10024">
                  <c:v>2.23958E-10</c:v>
                </c:pt>
                <c:pt idx="10025">
                  <c:v>2.2395900000000001E-10</c:v>
                </c:pt>
                <c:pt idx="10026">
                  <c:v>2.23967E-10</c:v>
                </c:pt>
                <c:pt idx="10027">
                  <c:v>2.23973E-10</c:v>
                </c:pt>
                <c:pt idx="10028">
                  <c:v>2.2398600000000001E-10</c:v>
                </c:pt>
                <c:pt idx="10029">
                  <c:v>2.2399299999999999E-10</c:v>
                </c:pt>
                <c:pt idx="10030">
                  <c:v>2.2400499999999999E-10</c:v>
                </c:pt>
                <c:pt idx="10031">
                  <c:v>2.2401399999999999E-10</c:v>
                </c:pt>
                <c:pt idx="10032">
                  <c:v>2.2405500000000001E-10</c:v>
                </c:pt>
                <c:pt idx="10033">
                  <c:v>2.2407999999999999E-10</c:v>
                </c:pt>
                <c:pt idx="10034">
                  <c:v>2.2409199999999999E-10</c:v>
                </c:pt>
                <c:pt idx="10035">
                  <c:v>2.2409199999999999E-10</c:v>
                </c:pt>
                <c:pt idx="10036">
                  <c:v>2.24096E-10</c:v>
                </c:pt>
                <c:pt idx="10037">
                  <c:v>2.2411299999999999E-10</c:v>
                </c:pt>
                <c:pt idx="10038">
                  <c:v>2.2411500000000001E-10</c:v>
                </c:pt>
                <c:pt idx="10039">
                  <c:v>2.2411599999999999E-10</c:v>
                </c:pt>
                <c:pt idx="10040">
                  <c:v>2.2412199999999999E-10</c:v>
                </c:pt>
                <c:pt idx="10041">
                  <c:v>2.2417300000000001E-10</c:v>
                </c:pt>
                <c:pt idx="10042">
                  <c:v>2.2419100000000001E-10</c:v>
                </c:pt>
                <c:pt idx="10043">
                  <c:v>2.2419499999999999E-10</c:v>
                </c:pt>
                <c:pt idx="10044">
                  <c:v>2.2419700000000001E-10</c:v>
                </c:pt>
                <c:pt idx="10045">
                  <c:v>2.2420000000000001E-10</c:v>
                </c:pt>
                <c:pt idx="10046">
                  <c:v>2.24202E-10</c:v>
                </c:pt>
                <c:pt idx="10047">
                  <c:v>2.2420600000000001E-10</c:v>
                </c:pt>
                <c:pt idx="10048">
                  <c:v>2.2420699999999999E-10</c:v>
                </c:pt>
                <c:pt idx="10049">
                  <c:v>2.2420699999999999E-10</c:v>
                </c:pt>
                <c:pt idx="10050">
                  <c:v>2.2422E-10</c:v>
                </c:pt>
                <c:pt idx="10051">
                  <c:v>2.2422799999999999E-10</c:v>
                </c:pt>
                <c:pt idx="10052">
                  <c:v>2.24235E-10</c:v>
                </c:pt>
                <c:pt idx="10053">
                  <c:v>2.2425E-10</c:v>
                </c:pt>
                <c:pt idx="10054">
                  <c:v>2.24253E-10</c:v>
                </c:pt>
                <c:pt idx="10055">
                  <c:v>2.2426099999999999E-10</c:v>
                </c:pt>
                <c:pt idx="10056">
                  <c:v>2.24265E-10</c:v>
                </c:pt>
                <c:pt idx="10057">
                  <c:v>2.2427200000000001E-10</c:v>
                </c:pt>
                <c:pt idx="10058">
                  <c:v>2.2427800000000001E-10</c:v>
                </c:pt>
                <c:pt idx="10059">
                  <c:v>2.24292E-10</c:v>
                </c:pt>
                <c:pt idx="10060">
                  <c:v>2.24292E-10</c:v>
                </c:pt>
                <c:pt idx="10061">
                  <c:v>2.24304E-10</c:v>
                </c:pt>
                <c:pt idx="10062">
                  <c:v>2.2430500000000001E-10</c:v>
                </c:pt>
                <c:pt idx="10063">
                  <c:v>2.2431E-10</c:v>
                </c:pt>
                <c:pt idx="10064">
                  <c:v>2.2433500000000001E-10</c:v>
                </c:pt>
                <c:pt idx="10065">
                  <c:v>2.2434199999999999E-10</c:v>
                </c:pt>
                <c:pt idx="10066">
                  <c:v>2.2434499999999999E-10</c:v>
                </c:pt>
                <c:pt idx="10067">
                  <c:v>2.24346E-10</c:v>
                </c:pt>
                <c:pt idx="10068">
                  <c:v>2.2436800000000001E-10</c:v>
                </c:pt>
                <c:pt idx="10069">
                  <c:v>2.2436800000000001E-10</c:v>
                </c:pt>
                <c:pt idx="10070">
                  <c:v>2.2439900000000001E-10</c:v>
                </c:pt>
                <c:pt idx="10071">
                  <c:v>2.24403E-10</c:v>
                </c:pt>
                <c:pt idx="10072">
                  <c:v>2.2440800000000001E-10</c:v>
                </c:pt>
                <c:pt idx="10073">
                  <c:v>2.2440800000000001E-10</c:v>
                </c:pt>
                <c:pt idx="10074">
                  <c:v>2.2441E-10</c:v>
                </c:pt>
                <c:pt idx="10075">
                  <c:v>2.24434E-10</c:v>
                </c:pt>
                <c:pt idx="10076">
                  <c:v>2.2444499999999999E-10</c:v>
                </c:pt>
                <c:pt idx="10077">
                  <c:v>2.2447499999999999E-10</c:v>
                </c:pt>
                <c:pt idx="10078">
                  <c:v>2.2448099999999999E-10</c:v>
                </c:pt>
                <c:pt idx="10079">
                  <c:v>2.2450100000000001E-10</c:v>
                </c:pt>
                <c:pt idx="10080">
                  <c:v>2.2450199999999999E-10</c:v>
                </c:pt>
                <c:pt idx="10081">
                  <c:v>2.2450400000000001E-10</c:v>
                </c:pt>
                <c:pt idx="10082">
                  <c:v>2.24509E-10</c:v>
                </c:pt>
                <c:pt idx="10083">
                  <c:v>2.24509E-10</c:v>
                </c:pt>
                <c:pt idx="10084">
                  <c:v>2.24539E-10</c:v>
                </c:pt>
                <c:pt idx="10085">
                  <c:v>2.2455299999999999E-10</c:v>
                </c:pt>
                <c:pt idx="10086">
                  <c:v>2.2455500000000001E-10</c:v>
                </c:pt>
                <c:pt idx="10087">
                  <c:v>2.2457000000000001E-10</c:v>
                </c:pt>
                <c:pt idx="10088">
                  <c:v>2.24581E-10</c:v>
                </c:pt>
                <c:pt idx="10089">
                  <c:v>2.2460099999999999E-10</c:v>
                </c:pt>
                <c:pt idx="10090">
                  <c:v>2.24602E-10</c:v>
                </c:pt>
                <c:pt idx="10091">
                  <c:v>2.2460399999999999E-10</c:v>
                </c:pt>
                <c:pt idx="10092">
                  <c:v>2.24624E-10</c:v>
                </c:pt>
                <c:pt idx="10093">
                  <c:v>2.24642E-10</c:v>
                </c:pt>
                <c:pt idx="10094">
                  <c:v>2.2464399999999999E-10</c:v>
                </c:pt>
                <c:pt idx="10095">
                  <c:v>2.24651E-10</c:v>
                </c:pt>
                <c:pt idx="10096">
                  <c:v>2.2466400000000001E-10</c:v>
                </c:pt>
                <c:pt idx="10097">
                  <c:v>2.24672E-10</c:v>
                </c:pt>
                <c:pt idx="10098">
                  <c:v>2.24678E-10</c:v>
                </c:pt>
                <c:pt idx="10099">
                  <c:v>2.24723E-10</c:v>
                </c:pt>
                <c:pt idx="10100">
                  <c:v>2.2473099999999999E-10</c:v>
                </c:pt>
                <c:pt idx="10101">
                  <c:v>2.24738E-10</c:v>
                </c:pt>
                <c:pt idx="10102">
                  <c:v>2.24759E-10</c:v>
                </c:pt>
                <c:pt idx="10103">
                  <c:v>2.2478E-10</c:v>
                </c:pt>
                <c:pt idx="10104">
                  <c:v>2.2479399999999999E-10</c:v>
                </c:pt>
                <c:pt idx="10105">
                  <c:v>2.2479600000000001E-10</c:v>
                </c:pt>
                <c:pt idx="10106">
                  <c:v>2.24831E-10</c:v>
                </c:pt>
                <c:pt idx="10107">
                  <c:v>2.2483299999999999E-10</c:v>
                </c:pt>
                <c:pt idx="10108">
                  <c:v>2.24864E-10</c:v>
                </c:pt>
                <c:pt idx="10109">
                  <c:v>2.24895E-10</c:v>
                </c:pt>
                <c:pt idx="10110">
                  <c:v>2.2491400000000001E-10</c:v>
                </c:pt>
                <c:pt idx="10111">
                  <c:v>2.2494100000000001E-10</c:v>
                </c:pt>
                <c:pt idx="10112">
                  <c:v>2.24946E-10</c:v>
                </c:pt>
                <c:pt idx="10113">
                  <c:v>2.2495000000000001E-10</c:v>
                </c:pt>
                <c:pt idx="10114">
                  <c:v>2.2495900000000001E-10</c:v>
                </c:pt>
                <c:pt idx="10115">
                  <c:v>2.2497400000000001E-10</c:v>
                </c:pt>
                <c:pt idx="10116">
                  <c:v>2.2497700000000001E-10</c:v>
                </c:pt>
                <c:pt idx="10117">
                  <c:v>2.2498099999999999E-10</c:v>
                </c:pt>
                <c:pt idx="10118">
                  <c:v>2.2498399999999999E-10</c:v>
                </c:pt>
                <c:pt idx="10119">
                  <c:v>2.2498399999999999E-10</c:v>
                </c:pt>
                <c:pt idx="10120">
                  <c:v>2.2499599999999999E-10</c:v>
                </c:pt>
                <c:pt idx="10121">
                  <c:v>2.25009E-10</c:v>
                </c:pt>
                <c:pt idx="10122">
                  <c:v>2.2501399999999999E-10</c:v>
                </c:pt>
                <c:pt idx="10123">
                  <c:v>2.25015E-10</c:v>
                </c:pt>
                <c:pt idx="10124">
                  <c:v>2.2504300000000001E-10</c:v>
                </c:pt>
                <c:pt idx="10125">
                  <c:v>2.2504699999999999E-10</c:v>
                </c:pt>
                <c:pt idx="10126">
                  <c:v>2.2508000000000001E-10</c:v>
                </c:pt>
                <c:pt idx="10127">
                  <c:v>2.25091E-10</c:v>
                </c:pt>
                <c:pt idx="10128">
                  <c:v>2.25094E-10</c:v>
                </c:pt>
                <c:pt idx="10129">
                  <c:v>2.2510199999999999E-10</c:v>
                </c:pt>
                <c:pt idx="10130">
                  <c:v>2.2513100000000001E-10</c:v>
                </c:pt>
                <c:pt idx="10131">
                  <c:v>2.2513199999999999E-10</c:v>
                </c:pt>
                <c:pt idx="10132">
                  <c:v>2.25133E-10</c:v>
                </c:pt>
                <c:pt idx="10133">
                  <c:v>2.25172E-10</c:v>
                </c:pt>
                <c:pt idx="10134">
                  <c:v>2.2519100000000001E-10</c:v>
                </c:pt>
                <c:pt idx="10135">
                  <c:v>2.25199E-10</c:v>
                </c:pt>
                <c:pt idx="10136">
                  <c:v>2.2520300000000001E-10</c:v>
                </c:pt>
                <c:pt idx="10137">
                  <c:v>2.25217E-10</c:v>
                </c:pt>
                <c:pt idx="10138">
                  <c:v>2.25217E-10</c:v>
                </c:pt>
                <c:pt idx="10139">
                  <c:v>2.25229E-10</c:v>
                </c:pt>
                <c:pt idx="10140">
                  <c:v>2.25229E-10</c:v>
                </c:pt>
                <c:pt idx="10141">
                  <c:v>2.2523600000000001E-10</c:v>
                </c:pt>
                <c:pt idx="10142">
                  <c:v>2.2523699999999999E-10</c:v>
                </c:pt>
                <c:pt idx="10143">
                  <c:v>2.25238E-10</c:v>
                </c:pt>
                <c:pt idx="10144">
                  <c:v>2.2523900000000001E-10</c:v>
                </c:pt>
                <c:pt idx="10145">
                  <c:v>2.25244E-10</c:v>
                </c:pt>
                <c:pt idx="10146">
                  <c:v>2.2524899999999999E-10</c:v>
                </c:pt>
                <c:pt idx="10147">
                  <c:v>2.25265E-10</c:v>
                </c:pt>
                <c:pt idx="10148">
                  <c:v>2.2526699999999999E-10</c:v>
                </c:pt>
                <c:pt idx="10149">
                  <c:v>2.25277E-10</c:v>
                </c:pt>
                <c:pt idx="10150">
                  <c:v>2.2527800000000001E-10</c:v>
                </c:pt>
                <c:pt idx="10151">
                  <c:v>2.2528799999999999E-10</c:v>
                </c:pt>
                <c:pt idx="10152">
                  <c:v>2.25292E-10</c:v>
                </c:pt>
                <c:pt idx="10153">
                  <c:v>2.2530600000000001E-10</c:v>
                </c:pt>
                <c:pt idx="10154">
                  <c:v>2.2534599999999999E-10</c:v>
                </c:pt>
                <c:pt idx="10155">
                  <c:v>2.2537599999999999E-10</c:v>
                </c:pt>
                <c:pt idx="10156">
                  <c:v>2.25377E-10</c:v>
                </c:pt>
                <c:pt idx="10157">
                  <c:v>2.25386E-10</c:v>
                </c:pt>
                <c:pt idx="10158">
                  <c:v>2.25404E-10</c:v>
                </c:pt>
                <c:pt idx="10159">
                  <c:v>2.25428E-10</c:v>
                </c:pt>
                <c:pt idx="10160">
                  <c:v>2.2542999999999999E-10</c:v>
                </c:pt>
                <c:pt idx="10161">
                  <c:v>2.2543800000000001E-10</c:v>
                </c:pt>
                <c:pt idx="10162">
                  <c:v>2.25443E-10</c:v>
                </c:pt>
                <c:pt idx="10163">
                  <c:v>2.25455E-10</c:v>
                </c:pt>
                <c:pt idx="10164">
                  <c:v>2.2546599999999999E-10</c:v>
                </c:pt>
                <c:pt idx="10165">
                  <c:v>2.2547400000000001E-10</c:v>
                </c:pt>
                <c:pt idx="10166">
                  <c:v>2.2550199999999999E-10</c:v>
                </c:pt>
                <c:pt idx="10167">
                  <c:v>2.25512E-10</c:v>
                </c:pt>
                <c:pt idx="10168">
                  <c:v>2.2551999999999999E-10</c:v>
                </c:pt>
                <c:pt idx="10169">
                  <c:v>2.2552599999999999E-10</c:v>
                </c:pt>
                <c:pt idx="10170">
                  <c:v>2.25536E-10</c:v>
                </c:pt>
                <c:pt idx="10171">
                  <c:v>2.25539E-10</c:v>
                </c:pt>
                <c:pt idx="10172">
                  <c:v>2.2555300000000001E-10</c:v>
                </c:pt>
                <c:pt idx="10173">
                  <c:v>2.25555E-10</c:v>
                </c:pt>
                <c:pt idx="10174">
                  <c:v>2.2556200000000001E-10</c:v>
                </c:pt>
                <c:pt idx="10175">
                  <c:v>2.2557100000000001E-10</c:v>
                </c:pt>
                <c:pt idx="10176">
                  <c:v>2.2557199999999999E-10</c:v>
                </c:pt>
                <c:pt idx="10177">
                  <c:v>2.25573E-10</c:v>
                </c:pt>
                <c:pt idx="10178">
                  <c:v>2.2558300000000001E-10</c:v>
                </c:pt>
                <c:pt idx="10179">
                  <c:v>2.2560100000000001E-10</c:v>
                </c:pt>
                <c:pt idx="10180">
                  <c:v>2.2560700000000001E-10</c:v>
                </c:pt>
                <c:pt idx="10181">
                  <c:v>2.2562299999999999E-10</c:v>
                </c:pt>
                <c:pt idx="10182">
                  <c:v>2.2565899999999999E-10</c:v>
                </c:pt>
                <c:pt idx="10183">
                  <c:v>2.25693E-10</c:v>
                </c:pt>
                <c:pt idx="10184">
                  <c:v>2.2573399999999999E-10</c:v>
                </c:pt>
                <c:pt idx="10185">
                  <c:v>2.25741E-10</c:v>
                </c:pt>
                <c:pt idx="10186">
                  <c:v>2.25744E-10</c:v>
                </c:pt>
                <c:pt idx="10187">
                  <c:v>2.25745E-10</c:v>
                </c:pt>
                <c:pt idx="10188">
                  <c:v>2.2574899999999999E-10</c:v>
                </c:pt>
                <c:pt idx="10189">
                  <c:v>2.25753E-10</c:v>
                </c:pt>
                <c:pt idx="10190">
                  <c:v>2.2576700000000001E-10</c:v>
                </c:pt>
                <c:pt idx="10191">
                  <c:v>2.25768E-10</c:v>
                </c:pt>
                <c:pt idx="10192">
                  <c:v>2.2577900000000001E-10</c:v>
                </c:pt>
                <c:pt idx="10193">
                  <c:v>2.25784E-10</c:v>
                </c:pt>
                <c:pt idx="10194">
                  <c:v>2.2580000000000001E-10</c:v>
                </c:pt>
                <c:pt idx="10195">
                  <c:v>2.25823E-10</c:v>
                </c:pt>
                <c:pt idx="10196">
                  <c:v>2.25835E-10</c:v>
                </c:pt>
                <c:pt idx="10197">
                  <c:v>2.2584200000000001E-10</c:v>
                </c:pt>
                <c:pt idx="10198">
                  <c:v>2.2584899999999999E-10</c:v>
                </c:pt>
                <c:pt idx="10199">
                  <c:v>2.2585100000000001E-10</c:v>
                </c:pt>
                <c:pt idx="10200">
                  <c:v>2.2585799999999999E-10</c:v>
                </c:pt>
                <c:pt idx="10201">
                  <c:v>2.2589300000000001E-10</c:v>
                </c:pt>
                <c:pt idx="10202">
                  <c:v>2.25895E-10</c:v>
                </c:pt>
                <c:pt idx="10203">
                  <c:v>2.2589600000000001E-10</c:v>
                </c:pt>
                <c:pt idx="10204">
                  <c:v>2.2592099999999999E-10</c:v>
                </c:pt>
                <c:pt idx="10205">
                  <c:v>2.2592399999999999E-10</c:v>
                </c:pt>
                <c:pt idx="10206">
                  <c:v>2.2592399999999999E-10</c:v>
                </c:pt>
                <c:pt idx="10207">
                  <c:v>2.2592600000000001E-10</c:v>
                </c:pt>
                <c:pt idx="10208">
                  <c:v>2.25928E-10</c:v>
                </c:pt>
                <c:pt idx="10209">
                  <c:v>2.2596899999999999E-10</c:v>
                </c:pt>
                <c:pt idx="10210">
                  <c:v>2.25989E-10</c:v>
                </c:pt>
                <c:pt idx="10211">
                  <c:v>2.25991E-10</c:v>
                </c:pt>
                <c:pt idx="10212">
                  <c:v>2.25992E-10</c:v>
                </c:pt>
                <c:pt idx="10213">
                  <c:v>2.2599900000000001E-10</c:v>
                </c:pt>
                <c:pt idx="10214">
                  <c:v>2.2601100000000001E-10</c:v>
                </c:pt>
                <c:pt idx="10215">
                  <c:v>2.26025E-10</c:v>
                </c:pt>
                <c:pt idx="10216">
                  <c:v>2.2602600000000001E-10</c:v>
                </c:pt>
                <c:pt idx="10217">
                  <c:v>2.2603299999999999E-10</c:v>
                </c:pt>
                <c:pt idx="10218">
                  <c:v>2.2604199999999999E-10</c:v>
                </c:pt>
                <c:pt idx="10219">
                  <c:v>2.26043E-10</c:v>
                </c:pt>
                <c:pt idx="10220">
                  <c:v>2.2604400000000001E-10</c:v>
                </c:pt>
                <c:pt idx="10221">
                  <c:v>2.26073E-10</c:v>
                </c:pt>
                <c:pt idx="10222">
                  <c:v>2.2607400000000001E-10</c:v>
                </c:pt>
                <c:pt idx="10223">
                  <c:v>2.26076E-10</c:v>
                </c:pt>
                <c:pt idx="10224">
                  <c:v>2.26091E-10</c:v>
                </c:pt>
                <c:pt idx="10225">
                  <c:v>2.2609299999999999E-10</c:v>
                </c:pt>
                <c:pt idx="10226">
                  <c:v>2.2611000000000001E-10</c:v>
                </c:pt>
                <c:pt idx="10227">
                  <c:v>2.2611699999999999E-10</c:v>
                </c:pt>
                <c:pt idx="10228">
                  <c:v>2.2612899999999999E-10</c:v>
                </c:pt>
                <c:pt idx="10229">
                  <c:v>2.2613199999999999E-10</c:v>
                </c:pt>
                <c:pt idx="10230">
                  <c:v>2.26139E-10</c:v>
                </c:pt>
                <c:pt idx="10231">
                  <c:v>2.2614000000000001E-10</c:v>
                </c:pt>
                <c:pt idx="10232">
                  <c:v>2.26148E-10</c:v>
                </c:pt>
                <c:pt idx="10233">
                  <c:v>2.2616E-10</c:v>
                </c:pt>
                <c:pt idx="10234">
                  <c:v>2.2616199999999999E-10</c:v>
                </c:pt>
                <c:pt idx="10235">
                  <c:v>2.2616700000000001E-10</c:v>
                </c:pt>
                <c:pt idx="10236">
                  <c:v>2.2616700000000001E-10</c:v>
                </c:pt>
                <c:pt idx="10237">
                  <c:v>2.26169E-10</c:v>
                </c:pt>
                <c:pt idx="10238">
                  <c:v>2.2617600000000001E-10</c:v>
                </c:pt>
                <c:pt idx="10239">
                  <c:v>2.2619499999999999E-10</c:v>
                </c:pt>
                <c:pt idx="10240">
                  <c:v>2.2620999999999999E-10</c:v>
                </c:pt>
                <c:pt idx="10241">
                  <c:v>2.26224E-10</c:v>
                </c:pt>
                <c:pt idx="10242">
                  <c:v>2.2623100000000001E-10</c:v>
                </c:pt>
                <c:pt idx="10243">
                  <c:v>2.2625299999999999E-10</c:v>
                </c:pt>
                <c:pt idx="10244">
                  <c:v>2.2626199999999999E-10</c:v>
                </c:pt>
                <c:pt idx="10245">
                  <c:v>2.2628800000000001E-10</c:v>
                </c:pt>
                <c:pt idx="10246">
                  <c:v>2.26293E-10</c:v>
                </c:pt>
                <c:pt idx="10247">
                  <c:v>2.26296E-10</c:v>
                </c:pt>
                <c:pt idx="10248">
                  <c:v>2.2630699999999999E-10</c:v>
                </c:pt>
                <c:pt idx="10249">
                  <c:v>2.2631200000000001E-10</c:v>
                </c:pt>
                <c:pt idx="10250">
                  <c:v>2.2632199999999999E-10</c:v>
                </c:pt>
                <c:pt idx="10251">
                  <c:v>2.26329E-10</c:v>
                </c:pt>
                <c:pt idx="10252">
                  <c:v>2.2635199999999999E-10</c:v>
                </c:pt>
                <c:pt idx="10253">
                  <c:v>2.2636000000000001E-10</c:v>
                </c:pt>
                <c:pt idx="10254">
                  <c:v>2.2636999999999999E-10</c:v>
                </c:pt>
                <c:pt idx="10255">
                  <c:v>2.2638799999999999E-10</c:v>
                </c:pt>
                <c:pt idx="10256">
                  <c:v>2.2639600000000001E-10</c:v>
                </c:pt>
                <c:pt idx="10257">
                  <c:v>2.26404E-10</c:v>
                </c:pt>
                <c:pt idx="10258">
                  <c:v>2.2642E-10</c:v>
                </c:pt>
                <c:pt idx="10259">
                  <c:v>2.26438E-10</c:v>
                </c:pt>
                <c:pt idx="10260">
                  <c:v>2.26452E-10</c:v>
                </c:pt>
                <c:pt idx="10261">
                  <c:v>2.2646099999999999E-10</c:v>
                </c:pt>
                <c:pt idx="10262">
                  <c:v>2.2646300000000001E-10</c:v>
                </c:pt>
                <c:pt idx="10263">
                  <c:v>2.26468E-10</c:v>
                </c:pt>
                <c:pt idx="10264">
                  <c:v>2.2648E-10</c:v>
                </c:pt>
                <c:pt idx="10265">
                  <c:v>2.2648400000000001E-10</c:v>
                </c:pt>
                <c:pt idx="10266">
                  <c:v>2.2649699999999999E-10</c:v>
                </c:pt>
                <c:pt idx="10267">
                  <c:v>2.2651499999999999E-10</c:v>
                </c:pt>
                <c:pt idx="10268">
                  <c:v>2.2651799999999999E-10</c:v>
                </c:pt>
                <c:pt idx="10269">
                  <c:v>2.26549E-10</c:v>
                </c:pt>
                <c:pt idx="10270">
                  <c:v>2.26549E-10</c:v>
                </c:pt>
                <c:pt idx="10271">
                  <c:v>2.26558E-10</c:v>
                </c:pt>
                <c:pt idx="10272">
                  <c:v>2.2656200000000001E-10</c:v>
                </c:pt>
                <c:pt idx="10273">
                  <c:v>2.2656299999999999E-10</c:v>
                </c:pt>
                <c:pt idx="10274">
                  <c:v>2.26567E-10</c:v>
                </c:pt>
                <c:pt idx="10275">
                  <c:v>2.26585E-10</c:v>
                </c:pt>
                <c:pt idx="10276">
                  <c:v>2.2660199999999999E-10</c:v>
                </c:pt>
                <c:pt idx="10277">
                  <c:v>2.2661300000000001E-10</c:v>
                </c:pt>
                <c:pt idx="10278">
                  <c:v>2.2661300000000001E-10</c:v>
                </c:pt>
                <c:pt idx="10279">
                  <c:v>2.2663499999999999E-10</c:v>
                </c:pt>
                <c:pt idx="10280">
                  <c:v>2.2664999999999999E-10</c:v>
                </c:pt>
                <c:pt idx="10281">
                  <c:v>2.26655E-10</c:v>
                </c:pt>
                <c:pt idx="10282">
                  <c:v>2.26657E-10</c:v>
                </c:pt>
                <c:pt idx="10283">
                  <c:v>2.2667100000000001E-10</c:v>
                </c:pt>
                <c:pt idx="10284">
                  <c:v>2.2668000000000001E-10</c:v>
                </c:pt>
                <c:pt idx="10285">
                  <c:v>2.2668000000000001E-10</c:v>
                </c:pt>
                <c:pt idx="10286">
                  <c:v>2.2669800000000001E-10</c:v>
                </c:pt>
                <c:pt idx="10287">
                  <c:v>2.2671300000000001E-10</c:v>
                </c:pt>
                <c:pt idx="10288">
                  <c:v>2.2671300000000001E-10</c:v>
                </c:pt>
                <c:pt idx="10289">
                  <c:v>2.2674900000000001E-10</c:v>
                </c:pt>
                <c:pt idx="10290">
                  <c:v>2.26775E-10</c:v>
                </c:pt>
                <c:pt idx="10291">
                  <c:v>2.2678899999999999E-10</c:v>
                </c:pt>
                <c:pt idx="10292">
                  <c:v>2.26793E-10</c:v>
                </c:pt>
                <c:pt idx="10293">
                  <c:v>2.2681500000000001E-10</c:v>
                </c:pt>
                <c:pt idx="10294">
                  <c:v>2.2681500000000001E-10</c:v>
                </c:pt>
                <c:pt idx="10295">
                  <c:v>2.26823E-10</c:v>
                </c:pt>
                <c:pt idx="10296">
                  <c:v>2.26844E-10</c:v>
                </c:pt>
                <c:pt idx="10297">
                  <c:v>2.2684599999999999E-10</c:v>
                </c:pt>
                <c:pt idx="10298">
                  <c:v>2.2685100000000001E-10</c:v>
                </c:pt>
                <c:pt idx="10299">
                  <c:v>2.26853E-10</c:v>
                </c:pt>
                <c:pt idx="10300">
                  <c:v>2.26862E-10</c:v>
                </c:pt>
                <c:pt idx="10301">
                  <c:v>2.2687299999999999E-10</c:v>
                </c:pt>
                <c:pt idx="10302">
                  <c:v>2.2689700000000001E-10</c:v>
                </c:pt>
                <c:pt idx="10303">
                  <c:v>2.26899E-10</c:v>
                </c:pt>
                <c:pt idx="10304">
                  <c:v>2.2691800000000001E-10</c:v>
                </c:pt>
                <c:pt idx="10305">
                  <c:v>2.26923E-10</c:v>
                </c:pt>
                <c:pt idx="10306">
                  <c:v>2.2693600000000001E-10</c:v>
                </c:pt>
                <c:pt idx="10307">
                  <c:v>2.2696699999999999E-10</c:v>
                </c:pt>
                <c:pt idx="10308">
                  <c:v>2.2698400000000001E-10</c:v>
                </c:pt>
                <c:pt idx="10309">
                  <c:v>2.2702000000000001E-10</c:v>
                </c:pt>
                <c:pt idx="10310">
                  <c:v>2.2702300000000001E-10</c:v>
                </c:pt>
                <c:pt idx="10311">
                  <c:v>2.2704400000000001E-10</c:v>
                </c:pt>
                <c:pt idx="10312">
                  <c:v>2.2704499999999999E-10</c:v>
                </c:pt>
                <c:pt idx="10313">
                  <c:v>2.2705300000000001E-10</c:v>
                </c:pt>
                <c:pt idx="10314">
                  <c:v>2.2705999999999999E-10</c:v>
                </c:pt>
                <c:pt idx="10315">
                  <c:v>2.2706599999999999E-10</c:v>
                </c:pt>
                <c:pt idx="10316">
                  <c:v>2.27082E-10</c:v>
                </c:pt>
                <c:pt idx="10317">
                  <c:v>2.27104E-10</c:v>
                </c:pt>
                <c:pt idx="10318">
                  <c:v>2.27106E-10</c:v>
                </c:pt>
                <c:pt idx="10319">
                  <c:v>2.2711399999999999E-10</c:v>
                </c:pt>
                <c:pt idx="10320">
                  <c:v>2.27125E-10</c:v>
                </c:pt>
                <c:pt idx="10321">
                  <c:v>2.27143E-10</c:v>
                </c:pt>
                <c:pt idx="10322">
                  <c:v>2.2714400000000001E-10</c:v>
                </c:pt>
                <c:pt idx="10323">
                  <c:v>2.27182E-10</c:v>
                </c:pt>
                <c:pt idx="10324">
                  <c:v>2.27182E-10</c:v>
                </c:pt>
                <c:pt idx="10325">
                  <c:v>2.2718300000000001E-10</c:v>
                </c:pt>
                <c:pt idx="10326">
                  <c:v>2.27185E-10</c:v>
                </c:pt>
                <c:pt idx="10327">
                  <c:v>2.2718600000000001E-10</c:v>
                </c:pt>
                <c:pt idx="10328">
                  <c:v>2.2721099999999999E-10</c:v>
                </c:pt>
                <c:pt idx="10329">
                  <c:v>2.27218E-10</c:v>
                </c:pt>
                <c:pt idx="10330">
                  <c:v>2.2723100000000001E-10</c:v>
                </c:pt>
                <c:pt idx="10331">
                  <c:v>2.2723400000000001E-10</c:v>
                </c:pt>
                <c:pt idx="10332">
                  <c:v>2.2724999999999999E-10</c:v>
                </c:pt>
                <c:pt idx="10333">
                  <c:v>2.2725500000000001E-10</c:v>
                </c:pt>
                <c:pt idx="10334">
                  <c:v>2.2725500000000001E-10</c:v>
                </c:pt>
                <c:pt idx="10335">
                  <c:v>2.2726199999999999E-10</c:v>
                </c:pt>
                <c:pt idx="10336">
                  <c:v>2.2727099999999999E-10</c:v>
                </c:pt>
                <c:pt idx="10337">
                  <c:v>2.2728899999999999E-10</c:v>
                </c:pt>
                <c:pt idx="10338">
                  <c:v>2.27293E-10</c:v>
                </c:pt>
                <c:pt idx="10339">
                  <c:v>2.2729700000000001E-10</c:v>
                </c:pt>
                <c:pt idx="10340">
                  <c:v>2.27299E-10</c:v>
                </c:pt>
                <c:pt idx="10341">
                  <c:v>2.27305E-10</c:v>
                </c:pt>
                <c:pt idx="10342">
                  <c:v>2.2730600000000001E-10</c:v>
                </c:pt>
                <c:pt idx="10343">
                  <c:v>2.27369E-10</c:v>
                </c:pt>
                <c:pt idx="10344">
                  <c:v>2.2737300000000001E-10</c:v>
                </c:pt>
                <c:pt idx="10345">
                  <c:v>2.2737999999999999E-10</c:v>
                </c:pt>
                <c:pt idx="10346">
                  <c:v>2.2737999999999999E-10</c:v>
                </c:pt>
                <c:pt idx="10347">
                  <c:v>2.2738200000000001E-10</c:v>
                </c:pt>
                <c:pt idx="10348">
                  <c:v>2.2738200000000001E-10</c:v>
                </c:pt>
                <c:pt idx="10349">
                  <c:v>2.2739400000000001E-10</c:v>
                </c:pt>
                <c:pt idx="10350">
                  <c:v>2.27399E-10</c:v>
                </c:pt>
                <c:pt idx="10351">
                  <c:v>2.27411E-10</c:v>
                </c:pt>
                <c:pt idx="10352">
                  <c:v>2.2742799999999999E-10</c:v>
                </c:pt>
                <c:pt idx="10353">
                  <c:v>2.27432E-10</c:v>
                </c:pt>
                <c:pt idx="10354">
                  <c:v>2.2745100000000001E-10</c:v>
                </c:pt>
                <c:pt idx="10355">
                  <c:v>2.2745499999999999E-10</c:v>
                </c:pt>
                <c:pt idx="10356">
                  <c:v>2.2746699999999999E-10</c:v>
                </c:pt>
                <c:pt idx="10357">
                  <c:v>2.2748199999999999E-10</c:v>
                </c:pt>
                <c:pt idx="10358">
                  <c:v>2.2748499999999999E-10</c:v>
                </c:pt>
                <c:pt idx="10359">
                  <c:v>2.2748499999999999E-10</c:v>
                </c:pt>
                <c:pt idx="10360">
                  <c:v>2.2749699999999999E-10</c:v>
                </c:pt>
                <c:pt idx="10361">
                  <c:v>2.2750800000000001E-10</c:v>
                </c:pt>
                <c:pt idx="10362">
                  <c:v>2.2753599999999999E-10</c:v>
                </c:pt>
                <c:pt idx="10363">
                  <c:v>2.27537E-10</c:v>
                </c:pt>
                <c:pt idx="10364">
                  <c:v>2.2754E-10</c:v>
                </c:pt>
                <c:pt idx="10365">
                  <c:v>2.2758700000000001E-10</c:v>
                </c:pt>
                <c:pt idx="10366">
                  <c:v>2.2759399999999999E-10</c:v>
                </c:pt>
                <c:pt idx="10367">
                  <c:v>2.2759900000000001E-10</c:v>
                </c:pt>
                <c:pt idx="10368">
                  <c:v>2.27604E-10</c:v>
                </c:pt>
                <c:pt idx="10369">
                  <c:v>2.2760800000000001E-10</c:v>
                </c:pt>
                <c:pt idx="10370">
                  <c:v>2.2761499999999999E-10</c:v>
                </c:pt>
                <c:pt idx="10371">
                  <c:v>2.27616E-10</c:v>
                </c:pt>
                <c:pt idx="10372">
                  <c:v>2.27631E-10</c:v>
                </c:pt>
                <c:pt idx="10373">
                  <c:v>2.2764199999999999E-10</c:v>
                </c:pt>
                <c:pt idx="10374">
                  <c:v>2.27676E-10</c:v>
                </c:pt>
                <c:pt idx="10375">
                  <c:v>2.2770400000000001E-10</c:v>
                </c:pt>
                <c:pt idx="10376">
                  <c:v>2.2770799999999999E-10</c:v>
                </c:pt>
                <c:pt idx="10377">
                  <c:v>2.2774699999999999E-10</c:v>
                </c:pt>
                <c:pt idx="10378">
                  <c:v>2.2775200000000001E-10</c:v>
                </c:pt>
                <c:pt idx="10379">
                  <c:v>2.2777900000000001E-10</c:v>
                </c:pt>
                <c:pt idx="10380">
                  <c:v>2.2778899999999999E-10</c:v>
                </c:pt>
                <c:pt idx="10381">
                  <c:v>2.27793E-10</c:v>
                </c:pt>
                <c:pt idx="10382">
                  <c:v>2.2780400000000001E-10</c:v>
                </c:pt>
                <c:pt idx="10383">
                  <c:v>2.27818E-10</c:v>
                </c:pt>
                <c:pt idx="10384">
                  <c:v>2.27833E-10</c:v>
                </c:pt>
                <c:pt idx="10385">
                  <c:v>2.2784399999999999E-10</c:v>
                </c:pt>
                <c:pt idx="10386">
                  <c:v>2.2785899999999999E-10</c:v>
                </c:pt>
                <c:pt idx="10387">
                  <c:v>2.2788800000000001E-10</c:v>
                </c:pt>
                <c:pt idx="10388">
                  <c:v>2.2789400000000001E-10</c:v>
                </c:pt>
                <c:pt idx="10389">
                  <c:v>2.27923E-10</c:v>
                </c:pt>
                <c:pt idx="10390">
                  <c:v>2.2794200000000001E-10</c:v>
                </c:pt>
                <c:pt idx="10391">
                  <c:v>2.2794299999999999E-10</c:v>
                </c:pt>
                <c:pt idx="10392">
                  <c:v>2.2794500000000001E-10</c:v>
                </c:pt>
                <c:pt idx="10393">
                  <c:v>2.2794500000000001E-10</c:v>
                </c:pt>
                <c:pt idx="10394">
                  <c:v>2.2794599999999999E-10</c:v>
                </c:pt>
                <c:pt idx="10395">
                  <c:v>2.2795499999999999E-10</c:v>
                </c:pt>
                <c:pt idx="10396">
                  <c:v>2.2795799999999999E-10</c:v>
                </c:pt>
                <c:pt idx="10397">
                  <c:v>2.2797200000000001E-10</c:v>
                </c:pt>
                <c:pt idx="10398">
                  <c:v>2.2797800000000001E-10</c:v>
                </c:pt>
                <c:pt idx="10399">
                  <c:v>2.2799000000000001E-10</c:v>
                </c:pt>
                <c:pt idx="10400">
                  <c:v>2.27992E-10</c:v>
                </c:pt>
                <c:pt idx="10401">
                  <c:v>2.2799399999999999E-10</c:v>
                </c:pt>
                <c:pt idx="10402">
                  <c:v>2.2799600000000001E-10</c:v>
                </c:pt>
                <c:pt idx="10403">
                  <c:v>2.28013E-10</c:v>
                </c:pt>
                <c:pt idx="10404">
                  <c:v>2.28026E-10</c:v>
                </c:pt>
                <c:pt idx="10405">
                  <c:v>2.2803000000000001E-10</c:v>
                </c:pt>
                <c:pt idx="10406">
                  <c:v>2.28034E-10</c:v>
                </c:pt>
                <c:pt idx="10407">
                  <c:v>2.2806900000000001E-10</c:v>
                </c:pt>
                <c:pt idx="10408">
                  <c:v>2.2807500000000001E-10</c:v>
                </c:pt>
                <c:pt idx="10409">
                  <c:v>2.28089E-10</c:v>
                </c:pt>
                <c:pt idx="10410">
                  <c:v>2.28092E-10</c:v>
                </c:pt>
                <c:pt idx="10411">
                  <c:v>2.28092E-10</c:v>
                </c:pt>
                <c:pt idx="10412">
                  <c:v>2.28098E-10</c:v>
                </c:pt>
                <c:pt idx="10413">
                  <c:v>2.28122E-10</c:v>
                </c:pt>
                <c:pt idx="10414">
                  <c:v>2.28155E-10</c:v>
                </c:pt>
                <c:pt idx="10415">
                  <c:v>2.2816200000000001E-10</c:v>
                </c:pt>
                <c:pt idx="10416">
                  <c:v>2.2816200000000001E-10</c:v>
                </c:pt>
                <c:pt idx="10417">
                  <c:v>2.2816200000000001E-10</c:v>
                </c:pt>
                <c:pt idx="10418">
                  <c:v>2.2817400000000001E-10</c:v>
                </c:pt>
                <c:pt idx="10419">
                  <c:v>2.28188E-10</c:v>
                </c:pt>
                <c:pt idx="10420">
                  <c:v>2.2818999999999999E-10</c:v>
                </c:pt>
                <c:pt idx="10421">
                  <c:v>2.2819500000000001E-10</c:v>
                </c:pt>
                <c:pt idx="10422">
                  <c:v>2.28197E-10</c:v>
                </c:pt>
                <c:pt idx="10423">
                  <c:v>2.28209E-10</c:v>
                </c:pt>
                <c:pt idx="10424">
                  <c:v>2.28239E-10</c:v>
                </c:pt>
                <c:pt idx="10425">
                  <c:v>2.2824399999999999E-10</c:v>
                </c:pt>
                <c:pt idx="10426">
                  <c:v>2.28248E-10</c:v>
                </c:pt>
                <c:pt idx="10427">
                  <c:v>2.2828600000000001E-10</c:v>
                </c:pt>
                <c:pt idx="10428">
                  <c:v>2.28291E-10</c:v>
                </c:pt>
                <c:pt idx="10429">
                  <c:v>2.28291E-10</c:v>
                </c:pt>
                <c:pt idx="10430">
                  <c:v>2.28297E-10</c:v>
                </c:pt>
                <c:pt idx="10431">
                  <c:v>2.283E-10</c:v>
                </c:pt>
                <c:pt idx="10432">
                  <c:v>2.2831300000000001E-10</c:v>
                </c:pt>
                <c:pt idx="10433">
                  <c:v>2.2832800000000001E-10</c:v>
                </c:pt>
                <c:pt idx="10434">
                  <c:v>2.2834699999999999E-10</c:v>
                </c:pt>
                <c:pt idx="10435">
                  <c:v>2.2835500000000001E-10</c:v>
                </c:pt>
                <c:pt idx="10436">
                  <c:v>2.2836499999999999E-10</c:v>
                </c:pt>
                <c:pt idx="10437">
                  <c:v>2.28366E-10</c:v>
                </c:pt>
                <c:pt idx="10438">
                  <c:v>2.28387E-10</c:v>
                </c:pt>
                <c:pt idx="10439">
                  <c:v>2.2839400000000001E-10</c:v>
                </c:pt>
                <c:pt idx="10440">
                  <c:v>2.2839799999999999E-10</c:v>
                </c:pt>
                <c:pt idx="10441">
                  <c:v>2.2843099999999999E-10</c:v>
                </c:pt>
                <c:pt idx="10442">
                  <c:v>2.2843399999999999E-10</c:v>
                </c:pt>
                <c:pt idx="10443">
                  <c:v>2.2843600000000001E-10</c:v>
                </c:pt>
                <c:pt idx="10444">
                  <c:v>2.2843699999999999E-10</c:v>
                </c:pt>
                <c:pt idx="10445">
                  <c:v>2.2843900000000001E-10</c:v>
                </c:pt>
                <c:pt idx="10446">
                  <c:v>2.2845199999999999E-10</c:v>
                </c:pt>
                <c:pt idx="10447">
                  <c:v>2.2846300000000001E-10</c:v>
                </c:pt>
                <c:pt idx="10448">
                  <c:v>2.2846399999999999E-10</c:v>
                </c:pt>
                <c:pt idx="10449">
                  <c:v>2.28466E-10</c:v>
                </c:pt>
                <c:pt idx="10450">
                  <c:v>2.28471E-10</c:v>
                </c:pt>
                <c:pt idx="10451">
                  <c:v>2.28481E-10</c:v>
                </c:pt>
                <c:pt idx="10452">
                  <c:v>2.28483E-10</c:v>
                </c:pt>
                <c:pt idx="10453">
                  <c:v>2.28492E-10</c:v>
                </c:pt>
                <c:pt idx="10454">
                  <c:v>2.28514E-10</c:v>
                </c:pt>
                <c:pt idx="10455">
                  <c:v>2.28523E-10</c:v>
                </c:pt>
                <c:pt idx="10456">
                  <c:v>2.2853000000000001E-10</c:v>
                </c:pt>
                <c:pt idx="10457">
                  <c:v>2.2853300000000001E-10</c:v>
                </c:pt>
                <c:pt idx="10458">
                  <c:v>2.2856399999999999E-10</c:v>
                </c:pt>
                <c:pt idx="10459">
                  <c:v>2.28565E-10</c:v>
                </c:pt>
                <c:pt idx="10460">
                  <c:v>2.2857800000000001E-10</c:v>
                </c:pt>
                <c:pt idx="10461">
                  <c:v>2.2859600000000001E-10</c:v>
                </c:pt>
                <c:pt idx="10462">
                  <c:v>2.28601E-10</c:v>
                </c:pt>
                <c:pt idx="10463">
                  <c:v>2.2860899999999999E-10</c:v>
                </c:pt>
                <c:pt idx="10464">
                  <c:v>2.2860899999999999E-10</c:v>
                </c:pt>
                <c:pt idx="10465">
                  <c:v>2.2861499999999999E-10</c:v>
                </c:pt>
                <c:pt idx="10466">
                  <c:v>2.2862600000000001E-10</c:v>
                </c:pt>
                <c:pt idx="10467">
                  <c:v>2.28628E-10</c:v>
                </c:pt>
                <c:pt idx="10468">
                  <c:v>2.28637E-10</c:v>
                </c:pt>
                <c:pt idx="10469">
                  <c:v>2.2865600000000001E-10</c:v>
                </c:pt>
                <c:pt idx="10470">
                  <c:v>2.2865699999999999E-10</c:v>
                </c:pt>
                <c:pt idx="10471">
                  <c:v>2.2868099999999999E-10</c:v>
                </c:pt>
                <c:pt idx="10472">
                  <c:v>2.28685E-10</c:v>
                </c:pt>
                <c:pt idx="10473">
                  <c:v>2.28688E-10</c:v>
                </c:pt>
                <c:pt idx="10474">
                  <c:v>2.2872600000000001E-10</c:v>
                </c:pt>
                <c:pt idx="10475">
                  <c:v>2.2873200000000001E-10</c:v>
                </c:pt>
                <c:pt idx="10476">
                  <c:v>2.2874400000000001E-10</c:v>
                </c:pt>
                <c:pt idx="10477">
                  <c:v>2.28749E-10</c:v>
                </c:pt>
                <c:pt idx="10478">
                  <c:v>2.28758E-10</c:v>
                </c:pt>
                <c:pt idx="10479">
                  <c:v>2.28761E-10</c:v>
                </c:pt>
                <c:pt idx="10480">
                  <c:v>2.2876500000000001E-10</c:v>
                </c:pt>
                <c:pt idx="10481">
                  <c:v>2.2877499999999999E-10</c:v>
                </c:pt>
                <c:pt idx="10482">
                  <c:v>2.2877499999999999E-10</c:v>
                </c:pt>
                <c:pt idx="10483">
                  <c:v>2.2877799999999999E-10</c:v>
                </c:pt>
                <c:pt idx="10484">
                  <c:v>2.28797E-10</c:v>
                </c:pt>
                <c:pt idx="10485">
                  <c:v>2.2880100000000001E-10</c:v>
                </c:pt>
                <c:pt idx="10486">
                  <c:v>2.2883400000000001E-10</c:v>
                </c:pt>
                <c:pt idx="10487">
                  <c:v>2.28839E-10</c:v>
                </c:pt>
                <c:pt idx="10488">
                  <c:v>2.2886799999999999E-10</c:v>
                </c:pt>
                <c:pt idx="10489">
                  <c:v>2.2887699999999999E-10</c:v>
                </c:pt>
                <c:pt idx="10490">
                  <c:v>2.2891500000000001E-10</c:v>
                </c:pt>
                <c:pt idx="10491">
                  <c:v>2.2891500000000001E-10</c:v>
                </c:pt>
                <c:pt idx="10492">
                  <c:v>2.2892E-10</c:v>
                </c:pt>
                <c:pt idx="10493">
                  <c:v>2.2892799999999999E-10</c:v>
                </c:pt>
                <c:pt idx="10494">
                  <c:v>2.28933E-10</c:v>
                </c:pt>
                <c:pt idx="10495">
                  <c:v>2.2893700000000001E-10</c:v>
                </c:pt>
                <c:pt idx="10496">
                  <c:v>2.28938E-10</c:v>
                </c:pt>
                <c:pt idx="10497">
                  <c:v>2.28944E-10</c:v>
                </c:pt>
                <c:pt idx="10498">
                  <c:v>2.2895200000000001E-10</c:v>
                </c:pt>
                <c:pt idx="10499">
                  <c:v>2.28966E-10</c:v>
                </c:pt>
                <c:pt idx="10500">
                  <c:v>2.2896700000000001E-10</c:v>
                </c:pt>
                <c:pt idx="10501">
                  <c:v>2.2899700000000001E-10</c:v>
                </c:pt>
                <c:pt idx="10502">
                  <c:v>2.2902799999999999E-10</c:v>
                </c:pt>
                <c:pt idx="10503">
                  <c:v>2.2903399999999999E-10</c:v>
                </c:pt>
                <c:pt idx="10504">
                  <c:v>2.29035E-10</c:v>
                </c:pt>
                <c:pt idx="10505">
                  <c:v>2.2903999999999999E-10</c:v>
                </c:pt>
                <c:pt idx="10506">
                  <c:v>2.2904200000000001E-10</c:v>
                </c:pt>
                <c:pt idx="10507">
                  <c:v>2.2909900000000001E-10</c:v>
                </c:pt>
                <c:pt idx="10508">
                  <c:v>2.2910899999999999E-10</c:v>
                </c:pt>
                <c:pt idx="10509">
                  <c:v>2.2911100000000001E-10</c:v>
                </c:pt>
                <c:pt idx="10510">
                  <c:v>2.2912600000000001E-10</c:v>
                </c:pt>
                <c:pt idx="10511">
                  <c:v>2.2914499999999999E-10</c:v>
                </c:pt>
                <c:pt idx="10512">
                  <c:v>2.2915699999999999E-10</c:v>
                </c:pt>
                <c:pt idx="10513">
                  <c:v>2.29162E-10</c:v>
                </c:pt>
                <c:pt idx="10514">
                  <c:v>2.29168E-10</c:v>
                </c:pt>
                <c:pt idx="10515">
                  <c:v>2.29174E-10</c:v>
                </c:pt>
                <c:pt idx="10516">
                  <c:v>2.2920500000000001E-10</c:v>
                </c:pt>
                <c:pt idx="10517">
                  <c:v>2.29225E-10</c:v>
                </c:pt>
                <c:pt idx="10518">
                  <c:v>2.2923299999999999E-10</c:v>
                </c:pt>
                <c:pt idx="10519">
                  <c:v>2.2925399999999999E-10</c:v>
                </c:pt>
                <c:pt idx="10520">
                  <c:v>2.2925600000000001E-10</c:v>
                </c:pt>
                <c:pt idx="10521">
                  <c:v>2.29264E-10</c:v>
                </c:pt>
                <c:pt idx="10522">
                  <c:v>2.29291E-10</c:v>
                </c:pt>
                <c:pt idx="10523">
                  <c:v>2.2929800000000001E-10</c:v>
                </c:pt>
                <c:pt idx="10524">
                  <c:v>2.29303E-10</c:v>
                </c:pt>
                <c:pt idx="10525">
                  <c:v>2.29306E-10</c:v>
                </c:pt>
                <c:pt idx="10526">
                  <c:v>2.2932200000000001E-10</c:v>
                </c:pt>
                <c:pt idx="10527">
                  <c:v>2.2932299999999999E-10</c:v>
                </c:pt>
                <c:pt idx="10528">
                  <c:v>2.2933199999999999E-10</c:v>
                </c:pt>
                <c:pt idx="10529">
                  <c:v>2.29336E-10</c:v>
                </c:pt>
                <c:pt idx="10530">
                  <c:v>2.2934699999999999E-10</c:v>
                </c:pt>
                <c:pt idx="10531">
                  <c:v>2.2935200000000001E-10</c:v>
                </c:pt>
                <c:pt idx="10532">
                  <c:v>2.29354E-10</c:v>
                </c:pt>
                <c:pt idx="10533">
                  <c:v>2.29376E-10</c:v>
                </c:pt>
                <c:pt idx="10534">
                  <c:v>2.2941000000000001E-10</c:v>
                </c:pt>
                <c:pt idx="10535">
                  <c:v>2.2944900000000001E-10</c:v>
                </c:pt>
                <c:pt idx="10536">
                  <c:v>2.29457E-10</c:v>
                </c:pt>
                <c:pt idx="10537">
                  <c:v>2.2952499999999999E-10</c:v>
                </c:pt>
                <c:pt idx="10538">
                  <c:v>2.29529E-10</c:v>
                </c:pt>
                <c:pt idx="10539">
                  <c:v>2.29538E-10</c:v>
                </c:pt>
                <c:pt idx="10540">
                  <c:v>2.29538E-10</c:v>
                </c:pt>
                <c:pt idx="10541">
                  <c:v>2.2955E-10</c:v>
                </c:pt>
                <c:pt idx="10542">
                  <c:v>2.2955100000000001E-10</c:v>
                </c:pt>
                <c:pt idx="10543">
                  <c:v>2.29562E-10</c:v>
                </c:pt>
                <c:pt idx="10544">
                  <c:v>2.2956600000000001E-10</c:v>
                </c:pt>
                <c:pt idx="10545">
                  <c:v>2.2957299999999999E-10</c:v>
                </c:pt>
                <c:pt idx="10546">
                  <c:v>2.2959600000000001E-10</c:v>
                </c:pt>
                <c:pt idx="10547">
                  <c:v>2.2959699999999999E-10</c:v>
                </c:pt>
                <c:pt idx="10548">
                  <c:v>2.29617E-10</c:v>
                </c:pt>
                <c:pt idx="10549">
                  <c:v>2.29622E-10</c:v>
                </c:pt>
                <c:pt idx="10550">
                  <c:v>2.2964500000000001E-10</c:v>
                </c:pt>
                <c:pt idx="10551">
                  <c:v>2.2964800000000001E-10</c:v>
                </c:pt>
                <c:pt idx="10552">
                  <c:v>2.2964899999999999E-10</c:v>
                </c:pt>
                <c:pt idx="10553">
                  <c:v>2.2965E-10</c:v>
                </c:pt>
                <c:pt idx="10554">
                  <c:v>2.2965E-10</c:v>
                </c:pt>
                <c:pt idx="10555">
                  <c:v>2.2965100000000001E-10</c:v>
                </c:pt>
                <c:pt idx="10556">
                  <c:v>2.29656E-10</c:v>
                </c:pt>
                <c:pt idx="10557">
                  <c:v>2.2966999999999999E-10</c:v>
                </c:pt>
                <c:pt idx="10558">
                  <c:v>2.2967599999999999E-10</c:v>
                </c:pt>
                <c:pt idx="10559">
                  <c:v>2.29686E-10</c:v>
                </c:pt>
                <c:pt idx="10560">
                  <c:v>2.2969699999999999E-10</c:v>
                </c:pt>
                <c:pt idx="10561">
                  <c:v>2.2971199999999999E-10</c:v>
                </c:pt>
                <c:pt idx="10562">
                  <c:v>2.2972399999999999E-10</c:v>
                </c:pt>
                <c:pt idx="10563">
                  <c:v>2.2973899999999999E-10</c:v>
                </c:pt>
                <c:pt idx="10564">
                  <c:v>2.2975900000000001E-10</c:v>
                </c:pt>
                <c:pt idx="10565">
                  <c:v>2.2976800000000001E-10</c:v>
                </c:pt>
                <c:pt idx="10566">
                  <c:v>2.2977100000000001E-10</c:v>
                </c:pt>
                <c:pt idx="10567">
                  <c:v>2.2977199999999999E-10</c:v>
                </c:pt>
                <c:pt idx="10568">
                  <c:v>2.2978399999999999E-10</c:v>
                </c:pt>
                <c:pt idx="10569">
                  <c:v>2.2978600000000001E-10</c:v>
                </c:pt>
                <c:pt idx="10570">
                  <c:v>2.2979200000000001E-10</c:v>
                </c:pt>
                <c:pt idx="10571">
                  <c:v>2.2982599999999999E-10</c:v>
                </c:pt>
                <c:pt idx="10572">
                  <c:v>2.29848E-10</c:v>
                </c:pt>
                <c:pt idx="10573">
                  <c:v>2.2985300000000001E-10</c:v>
                </c:pt>
                <c:pt idx="10574">
                  <c:v>2.29855E-10</c:v>
                </c:pt>
                <c:pt idx="10575">
                  <c:v>2.29858E-10</c:v>
                </c:pt>
                <c:pt idx="10576">
                  <c:v>2.2987400000000001E-10</c:v>
                </c:pt>
                <c:pt idx="10577">
                  <c:v>2.2988699999999999E-10</c:v>
                </c:pt>
                <c:pt idx="10578">
                  <c:v>2.2989299999999999E-10</c:v>
                </c:pt>
                <c:pt idx="10579">
                  <c:v>2.2989899999999999E-10</c:v>
                </c:pt>
                <c:pt idx="10580">
                  <c:v>2.2990199999999999E-10</c:v>
                </c:pt>
                <c:pt idx="10581">
                  <c:v>2.29912E-10</c:v>
                </c:pt>
                <c:pt idx="10582">
                  <c:v>2.2991999999999999E-10</c:v>
                </c:pt>
                <c:pt idx="10583">
                  <c:v>2.2992500000000001E-10</c:v>
                </c:pt>
                <c:pt idx="10584">
                  <c:v>2.29939E-10</c:v>
                </c:pt>
                <c:pt idx="10585">
                  <c:v>2.29942E-10</c:v>
                </c:pt>
                <c:pt idx="10586">
                  <c:v>2.2995899999999999E-10</c:v>
                </c:pt>
                <c:pt idx="10587">
                  <c:v>2.2996E-10</c:v>
                </c:pt>
                <c:pt idx="10588">
                  <c:v>2.29981E-10</c:v>
                </c:pt>
                <c:pt idx="10589">
                  <c:v>2.3000699999999999E-10</c:v>
                </c:pt>
                <c:pt idx="10590">
                  <c:v>2.30008E-10</c:v>
                </c:pt>
                <c:pt idx="10591">
                  <c:v>2.3001800000000001E-10</c:v>
                </c:pt>
                <c:pt idx="10592">
                  <c:v>2.30029E-10</c:v>
                </c:pt>
                <c:pt idx="10593">
                  <c:v>2.30029E-10</c:v>
                </c:pt>
                <c:pt idx="10594">
                  <c:v>2.30035E-10</c:v>
                </c:pt>
                <c:pt idx="10595">
                  <c:v>2.3004200000000001E-10</c:v>
                </c:pt>
                <c:pt idx="10596">
                  <c:v>2.30074E-10</c:v>
                </c:pt>
                <c:pt idx="10597">
                  <c:v>2.3010300000000001E-10</c:v>
                </c:pt>
                <c:pt idx="10598">
                  <c:v>2.3010699999999999E-10</c:v>
                </c:pt>
                <c:pt idx="10599">
                  <c:v>2.30114E-10</c:v>
                </c:pt>
                <c:pt idx="10600">
                  <c:v>2.3011800000000001E-10</c:v>
                </c:pt>
                <c:pt idx="10601">
                  <c:v>2.3013000000000001E-10</c:v>
                </c:pt>
                <c:pt idx="10602">
                  <c:v>2.3013399999999999E-10</c:v>
                </c:pt>
                <c:pt idx="10603">
                  <c:v>2.30159E-10</c:v>
                </c:pt>
                <c:pt idx="10604">
                  <c:v>2.3016099999999999E-10</c:v>
                </c:pt>
                <c:pt idx="10605">
                  <c:v>2.3019000000000001E-10</c:v>
                </c:pt>
                <c:pt idx="10606">
                  <c:v>2.3019300000000001E-10</c:v>
                </c:pt>
                <c:pt idx="10607">
                  <c:v>2.3026500000000001E-10</c:v>
                </c:pt>
                <c:pt idx="10608">
                  <c:v>2.3026500000000001E-10</c:v>
                </c:pt>
                <c:pt idx="10609">
                  <c:v>2.3027400000000001E-10</c:v>
                </c:pt>
                <c:pt idx="10610">
                  <c:v>2.3027700000000001E-10</c:v>
                </c:pt>
                <c:pt idx="10611">
                  <c:v>2.3028000000000001E-10</c:v>
                </c:pt>
                <c:pt idx="10612">
                  <c:v>2.3028699999999999E-10</c:v>
                </c:pt>
                <c:pt idx="10613">
                  <c:v>2.3028699999999999E-10</c:v>
                </c:pt>
                <c:pt idx="10614">
                  <c:v>2.30289E-10</c:v>
                </c:pt>
                <c:pt idx="10615">
                  <c:v>2.30295E-10</c:v>
                </c:pt>
                <c:pt idx="10616">
                  <c:v>2.3029599999999999E-10</c:v>
                </c:pt>
                <c:pt idx="10617">
                  <c:v>2.30309E-10</c:v>
                </c:pt>
                <c:pt idx="10618">
                  <c:v>2.3031700000000001E-10</c:v>
                </c:pt>
                <c:pt idx="10619">
                  <c:v>2.3033800000000001E-10</c:v>
                </c:pt>
                <c:pt idx="10620">
                  <c:v>2.30343E-10</c:v>
                </c:pt>
                <c:pt idx="10621">
                  <c:v>2.30382E-10</c:v>
                </c:pt>
                <c:pt idx="10622">
                  <c:v>2.30397E-10</c:v>
                </c:pt>
                <c:pt idx="10623">
                  <c:v>2.3041900000000001E-10</c:v>
                </c:pt>
                <c:pt idx="10624">
                  <c:v>2.30424E-10</c:v>
                </c:pt>
                <c:pt idx="10625">
                  <c:v>2.3042899999999999E-10</c:v>
                </c:pt>
                <c:pt idx="10626">
                  <c:v>2.3043499999999999E-10</c:v>
                </c:pt>
                <c:pt idx="10627">
                  <c:v>2.30448E-10</c:v>
                </c:pt>
                <c:pt idx="10628">
                  <c:v>2.30448E-10</c:v>
                </c:pt>
                <c:pt idx="10629">
                  <c:v>2.30478E-10</c:v>
                </c:pt>
                <c:pt idx="10630">
                  <c:v>2.3048599999999999E-10</c:v>
                </c:pt>
                <c:pt idx="10631">
                  <c:v>2.3051299999999999E-10</c:v>
                </c:pt>
                <c:pt idx="10632">
                  <c:v>2.3051899999999999E-10</c:v>
                </c:pt>
                <c:pt idx="10633">
                  <c:v>2.30551E-10</c:v>
                </c:pt>
                <c:pt idx="10634">
                  <c:v>2.3055599999999999E-10</c:v>
                </c:pt>
                <c:pt idx="10635">
                  <c:v>2.3055800000000001E-10</c:v>
                </c:pt>
                <c:pt idx="10636">
                  <c:v>2.3056E-10</c:v>
                </c:pt>
                <c:pt idx="10637">
                  <c:v>2.3056100000000001E-10</c:v>
                </c:pt>
                <c:pt idx="10638">
                  <c:v>2.30566E-10</c:v>
                </c:pt>
                <c:pt idx="10639">
                  <c:v>2.3059499999999999E-10</c:v>
                </c:pt>
                <c:pt idx="10640">
                  <c:v>2.3060699999999999E-10</c:v>
                </c:pt>
                <c:pt idx="10641">
                  <c:v>2.3067500000000001E-10</c:v>
                </c:pt>
                <c:pt idx="10642">
                  <c:v>2.3068100000000001E-10</c:v>
                </c:pt>
                <c:pt idx="10643">
                  <c:v>2.3068400000000001E-10</c:v>
                </c:pt>
                <c:pt idx="10644">
                  <c:v>2.3068700000000001E-10</c:v>
                </c:pt>
                <c:pt idx="10645">
                  <c:v>2.3069099999999999E-10</c:v>
                </c:pt>
                <c:pt idx="10646">
                  <c:v>2.30707E-10</c:v>
                </c:pt>
                <c:pt idx="10647">
                  <c:v>2.3070800000000001E-10</c:v>
                </c:pt>
                <c:pt idx="10648">
                  <c:v>2.3071E-10</c:v>
                </c:pt>
                <c:pt idx="10649">
                  <c:v>2.3071199999999999E-10</c:v>
                </c:pt>
                <c:pt idx="10650">
                  <c:v>2.3071499999999999E-10</c:v>
                </c:pt>
                <c:pt idx="10651">
                  <c:v>2.30725E-10</c:v>
                </c:pt>
                <c:pt idx="10652">
                  <c:v>2.3073599999999999E-10</c:v>
                </c:pt>
                <c:pt idx="10653">
                  <c:v>2.30753E-10</c:v>
                </c:pt>
                <c:pt idx="10654">
                  <c:v>2.30762E-10</c:v>
                </c:pt>
                <c:pt idx="10655">
                  <c:v>2.30762E-10</c:v>
                </c:pt>
                <c:pt idx="10656">
                  <c:v>2.3077899999999999E-10</c:v>
                </c:pt>
                <c:pt idx="10657">
                  <c:v>2.30795E-10</c:v>
                </c:pt>
                <c:pt idx="10658">
                  <c:v>2.3079600000000001E-10</c:v>
                </c:pt>
                <c:pt idx="10659">
                  <c:v>2.3080200000000001E-10</c:v>
                </c:pt>
                <c:pt idx="10660">
                  <c:v>2.3084E-10</c:v>
                </c:pt>
                <c:pt idx="10661">
                  <c:v>2.30846E-10</c:v>
                </c:pt>
                <c:pt idx="10662">
                  <c:v>2.30849E-10</c:v>
                </c:pt>
                <c:pt idx="10663">
                  <c:v>2.3085699999999999E-10</c:v>
                </c:pt>
                <c:pt idx="10664">
                  <c:v>2.30858E-10</c:v>
                </c:pt>
                <c:pt idx="10665">
                  <c:v>2.3087499999999999E-10</c:v>
                </c:pt>
                <c:pt idx="10666">
                  <c:v>2.3087700000000001E-10</c:v>
                </c:pt>
                <c:pt idx="10667">
                  <c:v>2.3088900000000001E-10</c:v>
                </c:pt>
                <c:pt idx="10668">
                  <c:v>2.3088900000000001E-10</c:v>
                </c:pt>
                <c:pt idx="10669">
                  <c:v>2.3089800000000001E-10</c:v>
                </c:pt>
                <c:pt idx="10670">
                  <c:v>2.309E-10</c:v>
                </c:pt>
                <c:pt idx="10671">
                  <c:v>2.3090199999999999E-10</c:v>
                </c:pt>
                <c:pt idx="10672">
                  <c:v>2.3093100000000001E-10</c:v>
                </c:pt>
                <c:pt idx="10673">
                  <c:v>2.3094399999999999E-10</c:v>
                </c:pt>
                <c:pt idx="10674">
                  <c:v>2.3096E-10</c:v>
                </c:pt>
                <c:pt idx="10675">
                  <c:v>2.30967E-10</c:v>
                </c:pt>
                <c:pt idx="10676">
                  <c:v>2.30973E-10</c:v>
                </c:pt>
                <c:pt idx="10677">
                  <c:v>2.3097699999999999E-10</c:v>
                </c:pt>
                <c:pt idx="10678">
                  <c:v>2.3099800000000001E-10</c:v>
                </c:pt>
                <c:pt idx="10679">
                  <c:v>2.3099800000000001E-10</c:v>
                </c:pt>
                <c:pt idx="10680">
                  <c:v>2.3101000000000001E-10</c:v>
                </c:pt>
                <c:pt idx="10681">
                  <c:v>2.31024E-10</c:v>
                </c:pt>
                <c:pt idx="10682">
                  <c:v>2.3104099999999999E-10</c:v>
                </c:pt>
                <c:pt idx="10683">
                  <c:v>2.31042E-10</c:v>
                </c:pt>
                <c:pt idx="10684">
                  <c:v>2.31045E-10</c:v>
                </c:pt>
                <c:pt idx="10685">
                  <c:v>2.31054E-10</c:v>
                </c:pt>
                <c:pt idx="10686">
                  <c:v>2.3106400000000001E-10</c:v>
                </c:pt>
                <c:pt idx="10687">
                  <c:v>2.31081E-10</c:v>
                </c:pt>
                <c:pt idx="10688">
                  <c:v>2.3111200000000001E-10</c:v>
                </c:pt>
                <c:pt idx="10689">
                  <c:v>2.3111800000000001E-10</c:v>
                </c:pt>
                <c:pt idx="10690">
                  <c:v>2.3113999999999999E-10</c:v>
                </c:pt>
                <c:pt idx="10691">
                  <c:v>2.3116600000000001E-10</c:v>
                </c:pt>
                <c:pt idx="10692">
                  <c:v>2.3118E-10</c:v>
                </c:pt>
                <c:pt idx="10693">
                  <c:v>2.3118499999999999E-10</c:v>
                </c:pt>
                <c:pt idx="10694">
                  <c:v>2.3118499999999999E-10</c:v>
                </c:pt>
                <c:pt idx="10695">
                  <c:v>2.31202E-10</c:v>
                </c:pt>
                <c:pt idx="10696">
                  <c:v>2.3122E-10</c:v>
                </c:pt>
                <c:pt idx="10697">
                  <c:v>2.3122100000000001E-10</c:v>
                </c:pt>
                <c:pt idx="10698">
                  <c:v>2.3122799999999999E-10</c:v>
                </c:pt>
                <c:pt idx="10699">
                  <c:v>2.3124800000000001E-10</c:v>
                </c:pt>
                <c:pt idx="10700">
                  <c:v>2.3126300000000001E-10</c:v>
                </c:pt>
                <c:pt idx="10701">
                  <c:v>2.31289E-10</c:v>
                </c:pt>
                <c:pt idx="10702">
                  <c:v>2.3130800000000001E-10</c:v>
                </c:pt>
                <c:pt idx="10703">
                  <c:v>2.3131E-10</c:v>
                </c:pt>
                <c:pt idx="10704">
                  <c:v>2.3131499999999999E-10</c:v>
                </c:pt>
                <c:pt idx="10705">
                  <c:v>2.3131700000000001E-10</c:v>
                </c:pt>
                <c:pt idx="10706">
                  <c:v>2.3132000000000001E-10</c:v>
                </c:pt>
                <c:pt idx="10707">
                  <c:v>2.3135999999999999E-10</c:v>
                </c:pt>
                <c:pt idx="10708">
                  <c:v>2.3137E-10</c:v>
                </c:pt>
                <c:pt idx="10709">
                  <c:v>2.31373E-10</c:v>
                </c:pt>
                <c:pt idx="10710">
                  <c:v>2.3138099999999999E-10</c:v>
                </c:pt>
                <c:pt idx="10711">
                  <c:v>2.31391E-10</c:v>
                </c:pt>
                <c:pt idx="10712">
                  <c:v>2.3139899999999999E-10</c:v>
                </c:pt>
                <c:pt idx="10713">
                  <c:v>2.3140400000000001E-10</c:v>
                </c:pt>
                <c:pt idx="10714">
                  <c:v>2.3140499999999999E-10</c:v>
                </c:pt>
                <c:pt idx="10715">
                  <c:v>2.3141300000000001E-10</c:v>
                </c:pt>
                <c:pt idx="10716">
                  <c:v>2.3141999999999999E-10</c:v>
                </c:pt>
                <c:pt idx="10717">
                  <c:v>2.31437E-10</c:v>
                </c:pt>
                <c:pt idx="10718">
                  <c:v>2.3144700000000001E-10</c:v>
                </c:pt>
                <c:pt idx="10719">
                  <c:v>2.3146899999999999E-10</c:v>
                </c:pt>
                <c:pt idx="10720">
                  <c:v>2.3147199999999999E-10</c:v>
                </c:pt>
                <c:pt idx="10721">
                  <c:v>2.3147499999999999E-10</c:v>
                </c:pt>
                <c:pt idx="10722">
                  <c:v>2.3148399999999999E-10</c:v>
                </c:pt>
                <c:pt idx="10723">
                  <c:v>2.3151600000000001E-10</c:v>
                </c:pt>
                <c:pt idx="10724">
                  <c:v>2.3152800000000001E-10</c:v>
                </c:pt>
                <c:pt idx="10725">
                  <c:v>2.3152899999999999E-10</c:v>
                </c:pt>
                <c:pt idx="10726">
                  <c:v>2.3154699999999999E-10</c:v>
                </c:pt>
                <c:pt idx="10727">
                  <c:v>2.3156400000000001E-10</c:v>
                </c:pt>
                <c:pt idx="10728">
                  <c:v>2.3157900000000001E-10</c:v>
                </c:pt>
                <c:pt idx="10729">
                  <c:v>2.31593E-10</c:v>
                </c:pt>
                <c:pt idx="10730">
                  <c:v>2.3160000000000001E-10</c:v>
                </c:pt>
                <c:pt idx="10731">
                  <c:v>2.31605E-10</c:v>
                </c:pt>
                <c:pt idx="10732">
                  <c:v>2.3162199999999999E-10</c:v>
                </c:pt>
                <c:pt idx="10733">
                  <c:v>2.31629E-10</c:v>
                </c:pt>
                <c:pt idx="10734">
                  <c:v>2.31629E-10</c:v>
                </c:pt>
                <c:pt idx="10735">
                  <c:v>2.3165E-10</c:v>
                </c:pt>
                <c:pt idx="10736">
                  <c:v>2.31656E-10</c:v>
                </c:pt>
                <c:pt idx="10737">
                  <c:v>2.31674E-10</c:v>
                </c:pt>
                <c:pt idx="10738">
                  <c:v>2.31681E-10</c:v>
                </c:pt>
                <c:pt idx="10739">
                  <c:v>2.3168299999999999E-10</c:v>
                </c:pt>
                <c:pt idx="10740">
                  <c:v>2.3168800000000001E-10</c:v>
                </c:pt>
                <c:pt idx="10741">
                  <c:v>2.3170000000000001E-10</c:v>
                </c:pt>
                <c:pt idx="10742">
                  <c:v>2.3170300000000001E-10</c:v>
                </c:pt>
                <c:pt idx="10743">
                  <c:v>2.3172700000000001E-10</c:v>
                </c:pt>
                <c:pt idx="10744">
                  <c:v>2.31729E-10</c:v>
                </c:pt>
                <c:pt idx="10745">
                  <c:v>2.31729E-10</c:v>
                </c:pt>
                <c:pt idx="10746">
                  <c:v>2.31738E-10</c:v>
                </c:pt>
                <c:pt idx="10747">
                  <c:v>2.3175799999999999E-10</c:v>
                </c:pt>
                <c:pt idx="10748">
                  <c:v>2.3175799999999999E-10</c:v>
                </c:pt>
                <c:pt idx="10749">
                  <c:v>2.31783E-10</c:v>
                </c:pt>
                <c:pt idx="10750">
                  <c:v>2.31783E-10</c:v>
                </c:pt>
                <c:pt idx="10751">
                  <c:v>2.3178400000000001E-10</c:v>
                </c:pt>
                <c:pt idx="10752">
                  <c:v>2.3179000000000001E-10</c:v>
                </c:pt>
                <c:pt idx="10753">
                  <c:v>2.3179900000000001E-10</c:v>
                </c:pt>
                <c:pt idx="10754">
                  <c:v>2.3179999999999999E-10</c:v>
                </c:pt>
                <c:pt idx="10755">
                  <c:v>2.3180899999999999E-10</c:v>
                </c:pt>
                <c:pt idx="10756">
                  <c:v>2.3184400000000001E-10</c:v>
                </c:pt>
                <c:pt idx="10757">
                  <c:v>2.31852E-10</c:v>
                </c:pt>
                <c:pt idx="10758">
                  <c:v>2.3185699999999999E-10</c:v>
                </c:pt>
                <c:pt idx="10759">
                  <c:v>2.31858E-10</c:v>
                </c:pt>
                <c:pt idx="10760">
                  <c:v>2.3188399999999999E-10</c:v>
                </c:pt>
                <c:pt idx="10761">
                  <c:v>2.31894E-10</c:v>
                </c:pt>
                <c:pt idx="10762">
                  <c:v>2.31897E-10</c:v>
                </c:pt>
                <c:pt idx="10763">
                  <c:v>2.31919E-10</c:v>
                </c:pt>
                <c:pt idx="10764">
                  <c:v>2.3192099999999999E-10</c:v>
                </c:pt>
                <c:pt idx="10765">
                  <c:v>2.31925E-10</c:v>
                </c:pt>
                <c:pt idx="10766">
                  <c:v>2.3192999999999999E-10</c:v>
                </c:pt>
                <c:pt idx="10767">
                  <c:v>2.3193599999999999E-10</c:v>
                </c:pt>
                <c:pt idx="10768">
                  <c:v>2.31943E-10</c:v>
                </c:pt>
                <c:pt idx="10769">
                  <c:v>2.3194700000000001E-10</c:v>
                </c:pt>
                <c:pt idx="10770">
                  <c:v>2.3196200000000001E-10</c:v>
                </c:pt>
                <c:pt idx="10771">
                  <c:v>2.3199299999999999E-10</c:v>
                </c:pt>
                <c:pt idx="10772">
                  <c:v>2.3201600000000001E-10</c:v>
                </c:pt>
                <c:pt idx="10773">
                  <c:v>2.3206E-10</c:v>
                </c:pt>
                <c:pt idx="10774">
                  <c:v>2.3206799999999999E-10</c:v>
                </c:pt>
                <c:pt idx="10775">
                  <c:v>2.3208500000000001E-10</c:v>
                </c:pt>
                <c:pt idx="10776">
                  <c:v>2.3210699999999999E-10</c:v>
                </c:pt>
                <c:pt idx="10777">
                  <c:v>2.3211900000000001E-10</c:v>
                </c:pt>
                <c:pt idx="10778">
                  <c:v>2.3212500000000001E-10</c:v>
                </c:pt>
                <c:pt idx="10779">
                  <c:v>2.3213E-10</c:v>
                </c:pt>
                <c:pt idx="10780">
                  <c:v>2.3213100000000001E-10</c:v>
                </c:pt>
                <c:pt idx="10781">
                  <c:v>2.32133E-10</c:v>
                </c:pt>
                <c:pt idx="10782">
                  <c:v>2.3214300000000001E-10</c:v>
                </c:pt>
                <c:pt idx="10783">
                  <c:v>2.3214399999999999E-10</c:v>
                </c:pt>
                <c:pt idx="10784">
                  <c:v>2.3215500000000001E-10</c:v>
                </c:pt>
                <c:pt idx="10785">
                  <c:v>2.3218200000000001E-10</c:v>
                </c:pt>
                <c:pt idx="10786">
                  <c:v>2.3220699999999999E-10</c:v>
                </c:pt>
                <c:pt idx="10787">
                  <c:v>2.32229E-10</c:v>
                </c:pt>
                <c:pt idx="10788">
                  <c:v>2.3223600000000001E-10</c:v>
                </c:pt>
                <c:pt idx="10789">
                  <c:v>2.32238E-10</c:v>
                </c:pt>
                <c:pt idx="10790">
                  <c:v>2.3224899999999999E-10</c:v>
                </c:pt>
                <c:pt idx="10791">
                  <c:v>2.3226999999999999E-10</c:v>
                </c:pt>
                <c:pt idx="10792">
                  <c:v>2.32283E-10</c:v>
                </c:pt>
                <c:pt idx="10793">
                  <c:v>2.3228799999999999E-10</c:v>
                </c:pt>
                <c:pt idx="10794">
                  <c:v>2.3229699999999999E-10</c:v>
                </c:pt>
                <c:pt idx="10795">
                  <c:v>2.3229999999999999E-10</c:v>
                </c:pt>
                <c:pt idx="10796">
                  <c:v>2.32325E-10</c:v>
                </c:pt>
                <c:pt idx="10797">
                  <c:v>2.3234E-10</c:v>
                </c:pt>
                <c:pt idx="10798">
                  <c:v>2.3235100000000001E-10</c:v>
                </c:pt>
                <c:pt idx="10799">
                  <c:v>2.32352E-10</c:v>
                </c:pt>
                <c:pt idx="10800">
                  <c:v>2.3237599999999999E-10</c:v>
                </c:pt>
                <c:pt idx="10801">
                  <c:v>2.32395E-10</c:v>
                </c:pt>
                <c:pt idx="10802">
                  <c:v>2.32395E-10</c:v>
                </c:pt>
                <c:pt idx="10803">
                  <c:v>2.32404E-10</c:v>
                </c:pt>
                <c:pt idx="10804">
                  <c:v>2.3241199999999999E-10</c:v>
                </c:pt>
                <c:pt idx="10805">
                  <c:v>2.32416E-10</c:v>
                </c:pt>
                <c:pt idx="10806">
                  <c:v>2.3242099999999999E-10</c:v>
                </c:pt>
                <c:pt idx="10807">
                  <c:v>2.3243599999999999E-10</c:v>
                </c:pt>
                <c:pt idx="10808">
                  <c:v>2.32437E-10</c:v>
                </c:pt>
                <c:pt idx="10809">
                  <c:v>2.3243800000000001E-10</c:v>
                </c:pt>
                <c:pt idx="10810">
                  <c:v>2.3244199999999999E-10</c:v>
                </c:pt>
                <c:pt idx="10811">
                  <c:v>2.32449E-10</c:v>
                </c:pt>
                <c:pt idx="10812">
                  <c:v>2.3247E-10</c:v>
                </c:pt>
                <c:pt idx="10813">
                  <c:v>2.3247400000000001E-10</c:v>
                </c:pt>
                <c:pt idx="10814">
                  <c:v>2.3247499999999999E-10</c:v>
                </c:pt>
                <c:pt idx="10815">
                  <c:v>2.3248000000000001E-10</c:v>
                </c:pt>
                <c:pt idx="10816">
                  <c:v>2.32485E-10</c:v>
                </c:pt>
                <c:pt idx="10817">
                  <c:v>2.3248699999999999E-10</c:v>
                </c:pt>
                <c:pt idx="10818">
                  <c:v>2.3249800000000001E-10</c:v>
                </c:pt>
                <c:pt idx="10819">
                  <c:v>2.32518E-10</c:v>
                </c:pt>
                <c:pt idx="10820">
                  <c:v>2.3251900000000001E-10</c:v>
                </c:pt>
                <c:pt idx="10821">
                  <c:v>2.3253700000000001E-10</c:v>
                </c:pt>
                <c:pt idx="10822">
                  <c:v>2.32563E-10</c:v>
                </c:pt>
                <c:pt idx="10823">
                  <c:v>2.32564E-10</c:v>
                </c:pt>
                <c:pt idx="10824">
                  <c:v>2.3257E-10</c:v>
                </c:pt>
                <c:pt idx="10825">
                  <c:v>2.32575E-10</c:v>
                </c:pt>
                <c:pt idx="10826">
                  <c:v>2.3259500000000001E-10</c:v>
                </c:pt>
                <c:pt idx="10827">
                  <c:v>2.32606E-10</c:v>
                </c:pt>
                <c:pt idx="10828">
                  <c:v>2.3261000000000001E-10</c:v>
                </c:pt>
                <c:pt idx="10829">
                  <c:v>2.3261600000000001E-10</c:v>
                </c:pt>
                <c:pt idx="10830">
                  <c:v>2.32648E-10</c:v>
                </c:pt>
                <c:pt idx="10831">
                  <c:v>2.32657E-10</c:v>
                </c:pt>
                <c:pt idx="10832">
                  <c:v>2.32669E-10</c:v>
                </c:pt>
                <c:pt idx="10833">
                  <c:v>2.3268599999999999E-10</c:v>
                </c:pt>
                <c:pt idx="10834">
                  <c:v>2.3269400000000001E-10</c:v>
                </c:pt>
                <c:pt idx="10835">
                  <c:v>2.32705E-10</c:v>
                </c:pt>
                <c:pt idx="10836">
                  <c:v>2.3272400000000001E-10</c:v>
                </c:pt>
                <c:pt idx="10837">
                  <c:v>2.3273399999999999E-10</c:v>
                </c:pt>
                <c:pt idx="10838">
                  <c:v>2.3275100000000001E-10</c:v>
                </c:pt>
                <c:pt idx="10839">
                  <c:v>2.3277800000000001E-10</c:v>
                </c:pt>
                <c:pt idx="10840">
                  <c:v>2.3278199999999999E-10</c:v>
                </c:pt>
                <c:pt idx="10841">
                  <c:v>2.32795E-10</c:v>
                </c:pt>
                <c:pt idx="10842">
                  <c:v>2.3281500000000001E-10</c:v>
                </c:pt>
                <c:pt idx="10843">
                  <c:v>2.3284300000000002E-10</c:v>
                </c:pt>
                <c:pt idx="10844">
                  <c:v>2.32853E-10</c:v>
                </c:pt>
                <c:pt idx="10845">
                  <c:v>2.32853E-10</c:v>
                </c:pt>
                <c:pt idx="10846">
                  <c:v>2.3285599999999998E-10</c:v>
                </c:pt>
                <c:pt idx="10847">
                  <c:v>2.3287800000000001E-10</c:v>
                </c:pt>
                <c:pt idx="10848">
                  <c:v>2.3287999999999998E-10</c:v>
                </c:pt>
                <c:pt idx="10849">
                  <c:v>2.3288799999999999E-10</c:v>
                </c:pt>
                <c:pt idx="10850">
                  <c:v>2.32895E-10</c:v>
                </c:pt>
                <c:pt idx="10851">
                  <c:v>2.3290499999999998E-10</c:v>
                </c:pt>
                <c:pt idx="10852">
                  <c:v>2.3292000000000001E-10</c:v>
                </c:pt>
                <c:pt idx="10853">
                  <c:v>2.3292800000000003E-10</c:v>
                </c:pt>
                <c:pt idx="10854">
                  <c:v>2.3294400000000001E-10</c:v>
                </c:pt>
                <c:pt idx="10855">
                  <c:v>2.3295100000000002E-10</c:v>
                </c:pt>
                <c:pt idx="10856">
                  <c:v>2.3296800000000001E-10</c:v>
                </c:pt>
                <c:pt idx="10857">
                  <c:v>2.3297500000000001E-10</c:v>
                </c:pt>
                <c:pt idx="10858">
                  <c:v>2.3297799999999999E-10</c:v>
                </c:pt>
                <c:pt idx="10859">
                  <c:v>2.3299400000000002E-10</c:v>
                </c:pt>
                <c:pt idx="10860">
                  <c:v>2.3300199999999999E-10</c:v>
                </c:pt>
                <c:pt idx="10861">
                  <c:v>2.3300600000000002E-10</c:v>
                </c:pt>
                <c:pt idx="10862">
                  <c:v>2.3305300000000001E-10</c:v>
                </c:pt>
                <c:pt idx="10863">
                  <c:v>2.3305400000000002E-10</c:v>
                </c:pt>
                <c:pt idx="10864">
                  <c:v>2.3305599999999999E-10</c:v>
                </c:pt>
                <c:pt idx="10865">
                  <c:v>2.3306699999999998E-10</c:v>
                </c:pt>
                <c:pt idx="10866">
                  <c:v>2.33088E-10</c:v>
                </c:pt>
                <c:pt idx="10867">
                  <c:v>2.3309699999999998E-10</c:v>
                </c:pt>
                <c:pt idx="10868">
                  <c:v>2.3310999999999998E-10</c:v>
                </c:pt>
                <c:pt idx="10869">
                  <c:v>2.3311400000000002E-10</c:v>
                </c:pt>
                <c:pt idx="10870">
                  <c:v>2.3312299999999999E-10</c:v>
                </c:pt>
                <c:pt idx="10871">
                  <c:v>2.33142E-10</c:v>
                </c:pt>
                <c:pt idx="10872">
                  <c:v>2.3315100000000003E-10</c:v>
                </c:pt>
                <c:pt idx="10873">
                  <c:v>2.3318799999999998E-10</c:v>
                </c:pt>
                <c:pt idx="10874">
                  <c:v>2.3319E-10</c:v>
                </c:pt>
                <c:pt idx="10875">
                  <c:v>2.3320400000000001E-10</c:v>
                </c:pt>
                <c:pt idx="10876">
                  <c:v>2.3321700000000002E-10</c:v>
                </c:pt>
                <c:pt idx="10877">
                  <c:v>2.3322999999999998E-10</c:v>
                </c:pt>
                <c:pt idx="10878">
                  <c:v>2.3323400000000001E-10</c:v>
                </c:pt>
                <c:pt idx="10879">
                  <c:v>2.3323400000000001E-10</c:v>
                </c:pt>
                <c:pt idx="10880">
                  <c:v>2.3324100000000002E-10</c:v>
                </c:pt>
                <c:pt idx="10881">
                  <c:v>2.33251E-10</c:v>
                </c:pt>
                <c:pt idx="10882">
                  <c:v>2.3325499999999999E-10</c:v>
                </c:pt>
                <c:pt idx="10883">
                  <c:v>2.3325800000000001E-10</c:v>
                </c:pt>
                <c:pt idx="10884">
                  <c:v>2.3326599999999998E-10</c:v>
                </c:pt>
                <c:pt idx="10885">
                  <c:v>2.3327399999999999E-10</c:v>
                </c:pt>
                <c:pt idx="10886">
                  <c:v>2.3330700000000002E-10</c:v>
                </c:pt>
                <c:pt idx="10887">
                  <c:v>2.3335400000000001E-10</c:v>
                </c:pt>
                <c:pt idx="10888">
                  <c:v>2.3335599999999997E-10</c:v>
                </c:pt>
                <c:pt idx="10889">
                  <c:v>2.3337499999999998E-10</c:v>
                </c:pt>
                <c:pt idx="10890">
                  <c:v>2.3339299999999998E-10</c:v>
                </c:pt>
                <c:pt idx="10891">
                  <c:v>2.3339800000000002E-10</c:v>
                </c:pt>
                <c:pt idx="10892">
                  <c:v>2.3339999999999999E-10</c:v>
                </c:pt>
                <c:pt idx="10893">
                  <c:v>2.3340499999999998E-10</c:v>
                </c:pt>
                <c:pt idx="10894">
                  <c:v>2.3343300000000001E-10</c:v>
                </c:pt>
                <c:pt idx="10895">
                  <c:v>2.3344500000000001E-10</c:v>
                </c:pt>
                <c:pt idx="10896">
                  <c:v>2.3344799999999999E-10</c:v>
                </c:pt>
                <c:pt idx="10897">
                  <c:v>2.3347000000000002E-10</c:v>
                </c:pt>
                <c:pt idx="10898">
                  <c:v>2.33474E-10</c:v>
                </c:pt>
                <c:pt idx="10899">
                  <c:v>2.3348E-10</c:v>
                </c:pt>
                <c:pt idx="10900">
                  <c:v>2.3348E-10</c:v>
                </c:pt>
                <c:pt idx="10901">
                  <c:v>2.3348100000000001E-10</c:v>
                </c:pt>
                <c:pt idx="10902">
                  <c:v>2.3348100000000001E-10</c:v>
                </c:pt>
                <c:pt idx="10903">
                  <c:v>2.3348299999999998E-10</c:v>
                </c:pt>
                <c:pt idx="10904">
                  <c:v>2.3348399999999999E-10</c:v>
                </c:pt>
                <c:pt idx="10905">
                  <c:v>2.3348800000000002E-10</c:v>
                </c:pt>
                <c:pt idx="10906">
                  <c:v>2.3349300000000001E-10</c:v>
                </c:pt>
                <c:pt idx="10907">
                  <c:v>2.3354800000000002E-10</c:v>
                </c:pt>
                <c:pt idx="10908">
                  <c:v>2.3358900000000001E-10</c:v>
                </c:pt>
                <c:pt idx="10909">
                  <c:v>2.3359700000000003E-10</c:v>
                </c:pt>
                <c:pt idx="10910">
                  <c:v>2.3360499999999999E-10</c:v>
                </c:pt>
                <c:pt idx="10911">
                  <c:v>2.3360700000000001E-10</c:v>
                </c:pt>
                <c:pt idx="10912">
                  <c:v>2.3361099999999999E-10</c:v>
                </c:pt>
                <c:pt idx="10913">
                  <c:v>2.3361699999999999E-10</c:v>
                </c:pt>
                <c:pt idx="10914">
                  <c:v>2.33618E-10</c:v>
                </c:pt>
                <c:pt idx="10915">
                  <c:v>2.3362299999999999E-10</c:v>
                </c:pt>
                <c:pt idx="10916">
                  <c:v>2.3365000000000002E-10</c:v>
                </c:pt>
                <c:pt idx="10917">
                  <c:v>2.3365700000000002E-10</c:v>
                </c:pt>
                <c:pt idx="10918">
                  <c:v>2.3366100000000001E-10</c:v>
                </c:pt>
                <c:pt idx="10919">
                  <c:v>2.3367599999999998E-10</c:v>
                </c:pt>
                <c:pt idx="10920">
                  <c:v>2.3368100000000002E-10</c:v>
                </c:pt>
                <c:pt idx="10921">
                  <c:v>2.3368500000000001E-10</c:v>
                </c:pt>
                <c:pt idx="10922">
                  <c:v>2.3368600000000001E-10</c:v>
                </c:pt>
                <c:pt idx="10923">
                  <c:v>2.3369499999999999E-10</c:v>
                </c:pt>
                <c:pt idx="10924">
                  <c:v>2.3370599999999998E-10</c:v>
                </c:pt>
                <c:pt idx="10925">
                  <c:v>2.33726E-10</c:v>
                </c:pt>
                <c:pt idx="10926">
                  <c:v>2.3373099999999999E-10</c:v>
                </c:pt>
                <c:pt idx="10927">
                  <c:v>2.33745E-10</c:v>
                </c:pt>
                <c:pt idx="10928">
                  <c:v>2.3375200000000001E-10</c:v>
                </c:pt>
                <c:pt idx="10929">
                  <c:v>2.3375599999999999E-10</c:v>
                </c:pt>
                <c:pt idx="10930">
                  <c:v>2.3378300000000002E-10</c:v>
                </c:pt>
                <c:pt idx="10931">
                  <c:v>2.3378800000000001E-10</c:v>
                </c:pt>
                <c:pt idx="10932">
                  <c:v>2.3379599999999998E-10</c:v>
                </c:pt>
                <c:pt idx="10933">
                  <c:v>2.3379699999999998E-10</c:v>
                </c:pt>
                <c:pt idx="10934">
                  <c:v>2.3380700000000002E-10</c:v>
                </c:pt>
                <c:pt idx="10935">
                  <c:v>2.3383299999999998E-10</c:v>
                </c:pt>
                <c:pt idx="10936">
                  <c:v>2.3384800000000001E-10</c:v>
                </c:pt>
                <c:pt idx="10937">
                  <c:v>2.3385000000000002E-10</c:v>
                </c:pt>
                <c:pt idx="10938">
                  <c:v>2.3385099999999998E-10</c:v>
                </c:pt>
                <c:pt idx="10939">
                  <c:v>2.33853E-10</c:v>
                </c:pt>
                <c:pt idx="10940">
                  <c:v>2.3386200000000002E-10</c:v>
                </c:pt>
                <c:pt idx="10941">
                  <c:v>2.33871E-10</c:v>
                </c:pt>
                <c:pt idx="10942">
                  <c:v>2.3387800000000001E-10</c:v>
                </c:pt>
                <c:pt idx="10943">
                  <c:v>2.3388199999999999E-10</c:v>
                </c:pt>
                <c:pt idx="10944">
                  <c:v>2.3388600000000002E-10</c:v>
                </c:pt>
                <c:pt idx="10945">
                  <c:v>2.3391500000000001E-10</c:v>
                </c:pt>
                <c:pt idx="10946">
                  <c:v>2.33931E-10</c:v>
                </c:pt>
                <c:pt idx="10947">
                  <c:v>2.3395E-10</c:v>
                </c:pt>
                <c:pt idx="10948">
                  <c:v>2.3395700000000001E-10</c:v>
                </c:pt>
                <c:pt idx="10949">
                  <c:v>2.33974E-10</c:v>
                </c:pt>
                <c:pt idx="10950">
                  <c:v>2.3397699999999998E-10</c:v>
                </c:pt>
                <c:pt idx="10951">
                  <c:v>2.3398200000000002E-10</c:v>
                </c:pt>
                <c:pt idx="10952">
                  <c:v>2.3398499999999999E-10</c:v>
                </c:pt>
                <c:pt idx="10953">
                  <c:v>2.3401800000000002E-10</c:v>
                </c:pt>
                <c:pt idx="10954">
                  <c:v>2.3401800000000002E-10</c:v>
                </c:pt>
                <c:pt idx="10955">
                  <c:v>2.3403600000000002E-10</c:v>
                </c:pt>
                <c:pt idx="10956">
                  <c:v>2.3405500000000003E-10</c:v>
                </c:pt>
                <c:pt idx="10957">
                  <c:v>2.3406199999999998E-10</c:v>
                </c:pt>
                <c:pt idx="10958">
                  <c:v>2.3407399999999998E-10</c:v>
                </c:pt>
                <c:pt idx="10959">
                  <c:v>2.3408400000000002E-10</c:v>
                </c:pt>
                <c:pt idx="10960">
                  <c:v>2.3408599999999998E-10</c:v>
                </c:pt>
                <c:pt idx="10961">
                  <c:v>2.3410700000000001E-10</c:v>
                </c:pt>
                <c:pt idx="10962">
                  <c:v>2.3415000000000001E-10</c:v>
                </c:pt>
                <c:pt idx="10963">
                  <c:v>2.34155E-10</c:v>
                </c:pt>
                <c:pt idx="10964">
                  <c:v>2.3415600000000001E-10</c:v>
                </c:pt>
                <c:pt idx="10965">
                  <c:v>2.3415799999999998E-10</c:v>
                </c:pt>
                <c:pt idx="10966">
                  <c:v>2.3415899999999999E-10</c:v>
                </c:pt>
                <c:pt idx="10967">
                  <c:v>2.3416399999999998E-10</c:v>
                </c:pt>
                <c:pt idx="10968">
                  <c:v>2.3417500000000002E-10</c:v>
                </c:pt>
                <c:pt idx="10969">
                  <c:v>2.3418000000000001E-10</c:v>
                </c:pt>
                <c:pt idx="10970">
                  <c:v>2.34197E-10</c:v>
                </c:pt>
                <c:pt idx="10971">
                  <c:v>2.3421000000000001E-10</c:v>
                </c:pt>
                <c:pt idx="10972">
                  <c:v>2.3422599999999999E-10</c:v>
                </c:pt>
                <c:pt idx="10973">
                  <c:v>2.3424299999999998E-10</c:v>
                </c:pt>
                <c:pt idx="10974">
                  <c:v>2.3424799999999998E-10</c:v>
                </c:pt>
                <c:pt idx="10975">
                  <c:v>2.3425300000000002E-10</c:v>
                </c:pt>
                <c:pt idx="10976">
                  <c:v>2.3428900000000002E-10</c:v>
                </c:pt>
                <c:pt idx="10977">
                  <c:v>2.3432199999999999E-10</c:v>
                </c:pt>
                <c:pt idx="10978">
                  <c:v>2.3434900000000001E-10</c:v>
                </c:pt>
                <c:pt idx="10979">
                  <c:v>2.34353E-10</c:v>
                </c:pt>
                <c:pt idx="10980">
                  <c:v>2.3435600000000002E-10</c:v>
                </c:pt>
                <c:pt idx="10981">
                  <c:v>2.3436100000000001E-10</c:v>
                </c:pt>
                <c:pt idx="10982">
                  <c:v>2.3436800000000002E-10</c:v>
                </c:pt>
                <c:pt idx="10983">
                  <c:v>2.34371E-10</c:v>
                </c:pt>
                <c:pt idx="10984">
                  <c:v>2.34371E-10</c:v>
                </c:pt>
                <c:pt idx="10985">
                  <c:v>2.34384E-10</c:v>
                </c:pt>
                <c:pt idx="10986">
                  <c:v>2.3438500000000001E-10</c:v>
                </c:pt>
                <c:pt idx="10987">
                  <c:v>2.3439200000000002E-10</c:v>
                </c:pt>
                <c:pt idx="10988">
                  <c:v>2.3439999999999999E-10</c:v>
                </c:pt>
                <c:pt idx="10989">
                  <c:v>2.3440400000000002E-10</c:v>
                </c:pt>
                <c:pt idx="10990">
                  <c:v>2.3442800000000002E-10</c:v>
                </c:pt>
                <c:pt idx="10991">
                  <c:v>2.3443300000000001E-10</c:v>
                </c:pt>
                <c:pt idx="10992">
                  <c:v>2.3446699999999999E-10</c:v>
                </c:pt>
                <c:pt idx="10993">
                  <c:v>2.34468E-10</c:v>
                </c:pt>
                <c:pt idx="10994">
                  <c:v>2.3446900000000001E-10</c:v>
                </c:pt>
                <c:pt idx="10995">
                  <c:v>2.3448200000000002E-10</c:v>
                </c:pt>
                <c:pt idx="10996">
                  <c:v>2.3448700000000001E-10</c:v>
                </c:pt>
                <c:pt idx="10997">
                  <c:v>2.3448999999999998E-10</c:v>
                </c:pt>
                <c:pt idx="10998">
                  <c:v>2.3449499999999997E-10</c:v>
                </c:pt>
                <c:pt idx="10999">
                  <c:v>2.3454700000000001E-10</c:v>
                </c:pt>
                <c:pt idx="11000">
                  <c:v>2.3455500000000002E-10</c:v>
                </c:pt>
                <c:pt idx="11001">
                  <c:v>2.3456600000000001E-10</c:v>
                </c:pt>
                <c:pt idx="11002">
                  <c:v>2.3457999999999998E-10</c:v>
                </c:pt>
                <c:pt idx="11003">
                  <c:v>2.3458300000000001E-10</c:v>
                </c:pt>
                <c:pt idx="11004">
                  <c:v>2.3460900000000002E-10</c:v>
                </c:pt>
                <c:pt idx="11005">
                  <c:v>2.3461599999999998E-10</c:v>
                </c:pt>
                <c:pt idx="11006">
                  <c:v>2.3463200000000001E-10</c:v>
                </c:pt>
                <c:pt idx="11007">
                  <c:v>2.3463200000000001E-10</c:v>
                </c:pt>
                <c:pt idx="11008">
                  <c:v>2.3463800000000001E-10</c:v>
                </c:pt>
                <c:pt idx="11009">
                  <c:v>2.3464400000000001E-10</c:v>
                </c:pt>
                <c:pt idx="11010">
                  <c:v>2.3465299999999999E-10</c:v>
                </c:pt>
                <c:pt idx="11011">
                  <c:v>2.3467099999999999E-10</c:v>
                </c:pt>
                <c:pt idx="11012">
                  <c:v>2.3468399999999999E-10</c:v>
                </c:pt>
                <c:pt idx="11013">
                  <c:v>2.34691E-10</c:v>
                </c:pt>
                <c:pt idx="11014">
                  <c:v>2.3469399999999998E-10</c:v>
                </c:pt>
                <c:pt idx="11015">
                  <c:v>2.3469900000000002E-10</c:v>
                </c:pt>
                <c:pt idx="11016">
                  <c:v>2.3470500000000002E-10</c:v>
                </c:pt>
                <c:pt idx="11017">
                  <c:v>2.3471199999999997E-10</c:v>
                </c:pt>
                <c:pt idx="11018">
                  <c:v>2.34721E-10</c:v>
                </c:pt>
                <c:pt idx="11019">
                  <c:v>2.3474399999999999E-10</c:v>
                </c:pt>
                <c:pt idx="11020">
                  <c:v>2.3474399999999999E-10</c:v>
                </c:pt>
                <c:pt idx="11021">
                  <c:v>2.3474999999999999E-10</c:v>
                </c:pt>
                <c:pt idx="11022">
                  <c:v>2.34751E-10</c:v>
                </c:pt>
                <c:pt idx="11023">
                  <c:v>2.3475400000000002E-10</c:v>
                </c:pt>
                <c:pt idx="11024">
                  <c:v>2.3475599999999999E-10</c:v>
                </c:pt>
                <c:pt idx="11025">
                  <c:v>2.3478400000000002E-10</c:v>
                </c:pt>
                <c:pt idx="11026">
                  <c:v>2.34793E-10</c:v>
                </c:pt>
                <c:pt idx="11027">
                  <c:v>2.3480000000000001E-10</c:v>
                </c:pt>
                <c:pt idx="11028">
                  <c:v>2.3481300000000001E-10</c:v>
                </c:pt>
                <c:pt idx="11029">
                  <c:v>2.34817E-10</c:v>
                </c:pt>
                <c:pt idx="11030">
                  <c:v>2.34829E-10</c:v>
                </c:pt>
                <c:pt idx="11031">
                  <c:v>2.3486100000000001E-10</c:v>
                </c:pt>
                <c:pt idx="11032">
                  <c:v>2.34872E-10</c:v>
                </c:pt>
                <c:pt idx="11033">
                  <c:v>2.3488699999999998E-10</c:v>
                </c:pt>
                <c:pt idx="11034">
                  <c:v>2.3491299999999999E-10</c:v>
                </c:pt>
                <c:pt idx="11035">
                  <c:v>2.3491699999999998E-10</c:v>
                </c:pt>
                <c:pt idx="11036">
                  <c:v>2.34926E-10</c:v>
                </c:pt>
                <c:pt idx="11037">
                  <c:v>2.3495499999999999E-10</c:v>
                </c:pt>
                <c:pt idx="11038">
                  <c:v>2.3497100000000003E-10</c:v>
                </c:pt>
                <c:pt idx="11039">
                  <c:v>2.3500500000000001E-10</c:v>
                </c:pt>
                <c:pt idx="11040">
                  <c:v>2.3502099999999999E-10</c:v>
                </c:pt>
                <c:pt idx="11041">
                  <c:v>2.3502300000000001E-10</c:v>
                </c:pt>
                <c:pt idx="11042">
                  <c:v>2.35034E-10</c:v>
                </c:pt>
                <c:pt idx="11043">
                  <c:v>2.3504399999999998E-10</c:v>
                </c:pt>
                <c:pt idx="11044">
                  <c:v>2.3504499999999999E-10</c:v>
                </c:pt>
                <c:pt idx="11045">
                  <c:v>2.35059E-10</c:v>
                </c:pt>
                <c:pt idx="11046">
                  <c:v>2.3506000000000001E-10</c:v>
                </c:pt>
                <c:pt idx="11047">
                  <c:v>2.3508599999999998E-10</c:v>
                </c:pt>
                <c:pt idx="11048">
                  <c:v>2.3508599999999998E-10</c:v>
                </c:pt>
                <c:pt idx="11049">
                  <c:v>2.3509399999999999E-10</c:v>
                </c:pt>
                <c:pt idx="11050">
                  <c:v>2.3512899999999998E-10</c:v>
                </c:pt>
                <c:pt idx="11051">
                  <c:v>2.3512999999999999E-10</c:v>
                </c:pt>
                <c:pt idx="11052">
                  <c:v>2.3514500000000002E-10</c:v>
                </c:pt>
                <c:pt idx="11053">
                  <c:v>2.3515399999999999E-10</c:v>
                </c:pt>
                <c:pt idx="11054">
                  <c:v>2.3516200000000001E-10</c:v>
                </c:pt>
                <c:pt idx="11055">
                  <c:v>2.3516999999999997E-10</c:v>
                </c:pt>
                <c:pt idx="11056">
                  <c:v>2.3516999999999997E-10</c:v>
                </c:pt>
                <c:pt idx="11057">
                  <c:v>2.3516999999999997E-10</c:v>
                </c:pt>
                <c:pt idx="11058">
                  <c:v>2.3517799999999999E-10</c:v>
                </c:pt>
                <c:pt idx="11059">
                  <c:v>2.3521999999999999E-10</c:v>
                </c:pt>
                <c:pt idx="11060">
                  <c:v>2.3522499999999998E-10</c:v>
                </c:pt>
                <c:pt idx="11061">
                  <c:v>2.3523199999999999E-10</c:v>
                </c:pt>
                <c:pt idx="11062">
                  <c:v>2.3523799999999999E-10</c:v>
                </c:pt>
                <c:pt idx="11063">
                  <c:v>2.3524200000000002E-10</c:v>
                </c:pt>
                <c:pt idx="11064">
                  <c:v>2.3524299999999998E-10</c:v>
                </c:pt>
                <c:pt idx="11065">
                  <c:v>2.35257E-10</c:v>
                </c:pt>
                <c:pt idx="11066">
                  <c:v>2.3526500000000001E-10</c:v>
                </c:pt>
                <c:pt idx="11067">
                  <c:v>2.3527399999999999E-10</c:v>
                </c:pt>
                <c:pt idx="11068">
                  <c:v>2.3534699999999999E-10</c:v>
                </c:pt>
                <c:pt idx="11069">
                  <c:v>2.3535099999999998E-10</c:v>
                </c:pt>
                <c:pt idx="11070">
                  <c:v>2.3536700000000001E-10</c:v>
                </c:pt>
                <c:pt idx="11071">
                  <c:v>2.3538299999999999E-10</c:v>
                </c:pt>
                <c:pt idx="11072">
                  <c:v>2.3538799999999998E-10</c:v>
                </c:pt>
                <c:pt idx="11073">
                  <c:v>2.3539100000000001E-10</c:v>
                </c:pt>
                <c:pt idx="11074">
                  <c:v>2.3542499999999999E-10</c:v>
                </c:pt>
                <c:pt idx="11075">
                  <c:v>2.3543099999999999E-10</c:v>
                </c:pt>
                <c:pt idx="11076">
                  <c:v>2.35432E-10</c:v>
                </c:pt>
                <c:pt idx="11077">
                  <c:v>2.3547100000000002E-10</c:v>
                </c:pt>
                <c:pt idx="11078">
                  <c:v>2.3547199999999998E-10</c:v>
                </c:pt>
                <c:pt idx="11079">
                  <c:v>2.3550600000000001E-10</c:v>
                </c:pt>
                <c:pt idx="11080">
                  <c:v>2.3552400000000001E-10</c:v>
                </c:pt>
                <c:pt idx="11081">
                  <c:v>2.35528E-10</c:v>
                </c:pt>
                <c:pt idx="11082">
                  <c:v>2.35547E-10</c:v>
                </c:pt>
                <c:pt idx="11083">
                  <c:v>2.3555199999999999E-10</c:v>
                </c:pt>
                <c:pt idx="11084">
                  <c:v>2.35553E-10</c:v>
                </c:pt>
                <c:pt idx="11085">
                  <c:v>2.3556299999999999E-10</c:v>
                </c:pt>
                <c:pt idx="11086">
                  <c:v>2.3556600000000001E-10</c:v>
                </c:pt>
                <c:pt idx="11087">
                  <c:v>2.3556999999999999E-10</c:v>
                </c:pt>
                <c:pt idx="11088">
                  <c:v>2.3557900000000002E-10</c:v>
                </c:pt>
                <c:pt idx="11089">
                  <c:v>2.3558500000000002E-10</c:v>
                </c:pt>
                <c:pt idx="11090">
                  <c:v>2.3558500000000002E-10</c:v>
                </c:pt>
                <c:pt idx="11091">
                  <c:v>2.3559000000000001E-10</c:v>
                </c:pt>
                <c:pt idx="11092">
                  <c:v>2.3559199999999998E-10</c:v>
                </c:pt>
                <c:pt idx="11093">
                  <c:v>2.3560999999999998E-10</c:v>
                </c:pt>
                <c:pt idx="11094">
                  <c:v>2.35613E-10</c:v>
                </c:pt>
                <c:pt idx="11095">
                  <c:v>2.3563800000000001E-10</c:v>
                </c:pt>
                <c:pt idx="11096">
                  <c:v>2.35661E-10</c:v>
                </c:pt>
                <c:pt idx="11097">
                  <c:v>2.3569300000000002E-10</c:v>
                </c:pt>
                <c:pt idx="11098">
                  <c:v>2.3569599999999999E-10</c:v>
                </c:pt>
                <c:pt idx="11099">
                  <c:v>2.35703E-10</c:v>
                </c:pt>
                <c:pt idx="11100">
                  <c:v>2.35709E-10</c:v>
                </c:pt>
                <c:pt idx="11101">
                  <c:v>2.3571999999999999E-10</c:v>
                </c:pt>
                <c:pt idx="11102">
                  <c:v>2.3571999999999999E-10</c:v>
                </c:pt>
                <c:pt idx="11103">
                  <c:v>2.35727E-10</c:v>
                </c:pt>
                <c:pt idx="11104">
                  <c:v>2.35727E-10</c:v>
                </c:pt>
                <c:pt idx="11105">
                  <c:v>2.3573199999999999E-10</c:v>
                </c:pt>
                <c:pt idx="11106">
                  <c:v>2.3574100000000001E-10</c:v>
                </c:pt>
                <c:pt idx="11107">
                  <c:v>2.35751E-10</c:v>
                </c:pt>
                <c:pt idx="11108">
                  <c:v>2.3575300000000001E-10</c:v>
                </c:pt>
                <c:pt idx="11109">
                  <c:v>2.3575599999999999E-10</c:v>
                </c:pt>
                <c:pt idx="11110">
                  <c:v>2.3576799999999999E-10</c:v>
                </c:pt>
                <c:pt idx="11111">
                  <c:v>2.3577200000000002E-10</c:v>
                </c:pt>
                <c:pt idx="11112">
                  <c:v>2.35782E-10</c:v>
                </c:pt>
                <c:pt idx="11113">
                  <c:v>2.3578599999999999E-10</c:v>
                </c:pt>
                <c:pt idx="11114">
                  <c:v>2.3581699999999999E-10</c:v>
                </c:pt>
                <c:pt idx="11115">
                  <c:v>2.3583100000000001E-10</c:v>
                </c:pt>
                <c:pt idx="11116">
                  <c:v>2.3586E-10</c:v>
                </c:pt>
                <c:pt idx="11117">
                  <c:v>2.3587900000000001E-10</c:v>
                </c:pt>
                <c:pt idx="11118">
                  <c:v>2.3588199999999998E-10</c:v>
                </c:pt>
                <c:pt idx="11119">
                  <c:v>2.3589800000000002E-10</c:v>
                </c:pt>
                <c:pt idx="11120">
                  <c:v>2.35932E-10</c:v>
                </c:pt>
                <c:pt idx="11121">
                  <c:v>2.3593500000000002E-10</c:v>
                </c:pt>
                <c:pt idx="11122">
                  <c:v>2.3594700000000002E-10</c:v>
                </c:pt>
                <c:pt idx="11123">
                  <c:v>2.3596300000000001E-10</c:v>
                </c:pt>
                <c:pt idx="11124">
                  <c:v>2.35992E-10</c:v>
                </c:pt>
                <c:pt idx="11125">
                  <c:v>2.35999E-10</c:v>
                </c:pt>
                <c:pt idx="11126">
                  <c:v>2.3600600000000001E-10</c:v>
                </c:pt>
                <c:pt idx="11127">
                  <c:v>2.3602199999999999E-10</c:v>
                </c:pt>
                <c:pt idx="11128">
                  <c:v>2.3604499999999998E-10</c:v>
                </c:pt>
                <c:pt idx="11129">
                  <c:v>2.3605099999999998E-10</c:v>
                </c:pt>
                <c:pt idx="11130">
                  <c:v>2.3606199999999998E-10</c:v>
                </c:pt>
                <c:pt idx="11131">
                  <c:v>2.3607300000000002E-10</c:v>
                </c:pt>
                <c:pt idx="11132">
                  <c:v>2.3609399999999999E-10</c:v>
                </c:pt>
                <c:pt idx="11133">
                  <c:v>2.36107E-10</c:v>
                </c:pt>
                <c:pt idx="11134">
                  <c:v>2.3611000000000003E-10</c:v>
                </c:pt>
                <c:pt idx="11135">
                  <c:v>2.3613300000000002E-10</c:v>
                </c:pt>
                <c:pt idx="11136">
                  <c:v>2.3614099999999998E-10</c:v>
                </c:pt>
                <c:pt idx="11137">
                  <c:v>2.3615700000000001E-10</c:v>
                </c:pt>
                <c:pt idx="11138">
                  <c:v>2.3616300000000001E-10</c:v>
                </c:pt>
                <c:pt idx="11139">
                  <c:v>2.3618000000000001E-10</c:v>
                </c:pt>
                <c:pt idx="11140">
                  <c:v>2.3619599999999999E-10</c:v>
                </c:pt>
                <c:pt idx="11141">
                  <c:v>2.3619599999999999E-10</c:v>
                </c:pt>
                <c:pt idx="11142">
                  <c:v>2.3620099999999998E-10</c:v>
                </c:pt>
                <c:pt idx="11143">
                  <c:v>2.3620699999999998E-10</c:v>
                </c:pt>
                <c:pt idx="11144">
                  <c:v>2.3623199999999999E-10</c:v>
                </c:pt>
                <c:pt idx="11145">
                  <c:v>2.3623600000000002E-10</c:v>
                </c:pt>
                <c:pt idx="11146">
                  <c:v>2.3628499999999998E-10</c:v>
                </c:pt>
                <c:pt idx="11147">
                  <c:v>2.3628900000000001E-10</c:v>
                </c:pt>
                <c:pt idx="11148">
                  <c:v>2.3629000000000002E-10</c:v>
                </c:pt>
                <c:pt idx="11149">
                  <c:v>2.36294E-10</c:v>
                </c:pt>
                <c:pt idx="11150">
                  <c:v>2.36306E-10</c:v>
                </c:pt>
                <c:pt idx="11151">
                  <c:v>2.3630700000000001E-10</c:v>
                </c:pt>
                <c:pt idx="11152">
                  <c:v>2.3630899999999997E-10</c:v>
                </c:pt>
                <c:pt idx="11153">
                  <c:v>2.36312E-10</c:v>
                </c:pt>
                <c:pt idx="11154">
                  <c:v>2.3631699999999999E-10</c:v>
                </c:pt>
                <c:pt idx="11155">
                  <c:v>2.3633100000000001E-10</c:v>
                </c:pt>
                <c:pt idx="11156">
                  <c:v>2.3633200000000002E-10</c:v>
                </c:pt>
                <c:pt idx="11157">
                  <c:v>2.36336E-10</c:v>
                </c:pt>
                <c:pt idx="11158">
                  <c:v>2.3633999999999998E-10</c:v>
                </c:pt>
                <c:pt idx="11159">
                  <c:v>2.3635500000000001E-10</c:v>
                </c:pt>
                <c:pt idx="11160">
                  <c:v>2.3635799999999998E-10</c:v>
                </c:pt>
                <c:pt idx="11161">
                  <c:v>2.36366E-10</c:v>
                </c:pt>
                <c:pt idx="11162">
                  <c:v>2.3636999999999998E-10</c:v>
                </c:pt>
                <c:pt idx="11163">
                  <c:v>2.3637400000000002E-10</c:v>
                </c:pt>
                <c:pt idx="11164">
                  <c:v>2.3639300000000002E-10</c:v>
                </c:pt>
                <c:pt idx="11165">
                  <c:v>2.3640900000000001E-10</c:v>
                </c:pt>
                <c:pt idx="11166">
                  <c:v>2.3641000000000001E-10</c:v>
                </c:pt>
                <c:pt idx="11167">
                  <c:v>2.3642499999999999E-10</c:v>
                </c:pt>
                <c:pt idx="11168">
                  <c:v>2.36432E-10</c:v>
                </c:pt>
                <c:pt idx="11169">
                  <c:v>2.36451E-10</c:v>
                </c:pt>
                <c:pt idx="11170">
                  <c:v>2.3645499999999999E-10</c:v>
                </c:pt>
                <c:pt idx="11171">
                  <c:v>2.3645599999999999E-10</c:v>
                </c:pt>
                <c:pt idx="11172">
                  <c:v>2.3646099999999999E-10</c:v>
                </c:pt>
                <c:pt idx="11173">
                  <c:v>2.36475E-10</c:v>
                </c:pt>
                <c:pt idx="11174">
                  <c:v>2.3650199999999998E-10</c:v>
                </c:pt>
                <c:pt idx="11175">
                  <c:v>2.3650600000000001E-10</c:v>
                </c:pt>
                <c:pt idx="11176">
                  <c:v>2.3650700000000002E-10</c:v>
                </c:pt>
                <c:pt idx="11177">
                  <c:v>2.3651499999999998E-10</c:v>
                </c:pt>
                <c:pt idx="11178">
                  <c:v>2.3651800000000001E-10</c:v>
                </c:pt>
                <c:pt idx="11179">
                  <c:v>2.36523E-10</c:v>
                </c:pt>
                <c:pt idx="11180">
                  <c:v>2.3653999999999999E-10</c:v>
                </c:pt>
                <c:pt idx="11181">
                  <c:v>2.3654399999999997E-10</c:v>
                </c:pt>
                <c:pt idx="11182">
                  <c:v>2.3656800000000003E-10</c:v>
                </c:pt>
                <c:pt idx="11183">
                  <c:v>2.3658099999999998E-10</c:v>
                </c:pt>
                <c:pt idx="11184">
                  <c:v>2.3658199999999999E-10</c:v>
                </c:pt>
                <c:pt idx="11185">
                  <c:v>2.3658799999999999E-10</c:v>
                </c:pt>
                <c:pt idx="11186">
                  <c:v>2.3661699999999998E-10</c:v>
                </c:pt>
                <c:pt idx="11187">
                  <c:v>2.3663200000000001E-10</c:v>
                </c:pt>
                <c:pt idx="11188">
                  <c:v>2.3663400000000002E-10</c:v>
                </c:pt>
                <c:pt idx="11189">
                  <c:v>2.3664000000000002E-10</c:v>
                </c:pt>
                <c:pt idx="11190">
                  <c:v>2.3664199999999999E-10</c:v>
                </c:pt>
                <c:pt idx="11191">
                  <c:v>2.36655E-10</c:v>
                </c:pt>
                <c:pt idx="11192">
                  <c:v>2.3665899999999998E-10</c:v>
                </c:pt>
                <c:pt idx="11193">
                  <c:v>2.36662E-10</c:v>
                </c:pt>
                <c:pt idx="11194">
                  <c:v>2.3666400000000002E-10</c:v>
                </c:pt>
                <c:pt idx="11195">
                  <c:v>2.3669099999999999E-10</c:v>
                </c:pt>
                <c:pt idx="11196">
                  <c:v>2.3671700000000001E-10</c:v>
                </c:pt>
                <c:pt idx="11197">
                  <c:v>2.3672099999999999E-10</c:v>
                </c:pt>
                <c:pt idx="11198">
                  <c:v>2.36734E-10</c:v>
                </c:pt>
                <c:pt idx="11199">
                  <c:v>2.3673699999999998E-10</c:v>
                </c:pt>
                <c:pt idx="11200">
                  <c:v>2.3676299999999999E-10</c:v>
                </c:pt>
                <c:pt idx="11201">
                  <c:v>2.3682600000000002E-10</c:v>
                </c:pt>
                <c:pt idx="11202">
                  <c:v>2.3683200000000002E-10</c:v>
                </c:pt>
                <c:pt idx="11203">
                  <c:v>2.36842E-10</c:v>
                </c:pt>
                <c:pt idx="11204">
                  <c:v>2.3684699999999999E-10</c:v>
                </c:pt>
                <c:pt idx="11205">
                  <c:v>2.3684900000000001E-10</c:v>
                </c:pt>
                <c:pt idx="11206">
                  <c:v>2.3685000000000001E-10</c:v>
                </c:pt>
                <c:pt idx="11207">
                  <c:v>2.3686900000000002E-10</c:v>
                </c:pt>
                <c:pt idx="11208">
                  <c:v>2.3689900000000002E-10</c:v>
                </c:pt>
                <c:pt idx="11209">
                  <c:v>2.36915E-10</c:v>
                </c:pt>
                <c:pt idx="11210">
                  <c:v>2.36915E-10</c:v>
                </c:pt>
                <c:pt idx="11211">
                  <c:v>2.3692900000000002E-10</c:v>
                </c:pt>
                <c:pt idx="11212">
                  <c:v>2.3694799999999998E-10</c:v>
                </c:pt>
                <c:pt idx="11213">
                  <c:v>2.36951E-10</c:v>
                </c:pt>
                <c:pt idx="11214">
                  <c:v>2.3695200000000001E-10</c:v>
                </c:pt>
                <c:pt idx="11215">
                  <c:v>2.3695499999999998E-10</c:v>
                </c:pt>
                <c:pt idx="11216">
                  <c:v>2.3695999999999998E-10</c:v>
                </c:pt>
                <c:pt idx="11217">
                  <c:v>2.3696599999999998E-10</c:v>
                </c:pt>
                <c:pt idx="11218">
                  <c:v>2.36975E-10</c:v>
                </c:pt>
                <c:pt idx="11219">
                  <c:v>2.3697600000000001E-10</c:v>
                </c:pt>
                <c:pt idx="11220">
                  <c:v>2.36999E-10</c:v>
                </c:pt>
                <c:pt idx="11221">
                  <c:v>2.3702500000000002E-10</c:v>
                </c:pt>
                <c:pt idx="11222">
                  <c:v>2.3706800000000002E-10</c:v>
                </c:pt>
                <c:pt idx="11223">
                  <c:v>2.37083E-10</c:v>
                </c:pt>
                <c:pt idx="11224">
                  <c:v>2.3709200000000002E-10</c:v>
                </c:pt>
                <c:pt idx="11225">
                  <c:v>2.3709700000000001E-10</c:v>
                </c:pt>
                <c:pt idx="11226">
                  <c:v>2.3710599999999999E-10</c:v>
                </c:pt>
                <c:pt idx="11227">
                  <c:v>2.37107E-10</c:v>
                </c:pt>
                <c:pt idx="11228">
                  <c:v>2.3711500000000001E-10</c:v>
                </c:pt>
                <c:pt idx="11229">
                  <c:v>2.3713699999999999E-10</c:v>
                </c:pt>
                <c:pt idx="11230">
                  <c:v>2.3714299999999999E-10</c:v>
                </c:pt>
                <c:pt idx="11231">
                  <c:v>2.3715299999999998E-10</c:v>
                </c:pt>
                <c:pt idx="11232">
                  <c:v>2.3715999999999999E-10</c:v>
                </c:pt>
                <c:pt idx="11233">
                  <c:v>2.3717600000000002E-10</c:v>
                </c:pt>
                <c:pt idx="11234">
                  <c:v>2.3718100000000001E-10</c:v>
                </c:pt>
                <c:pt idx="11235">
                  <c:v>2.3721499999999999E-10</c:v>
                </c:pt>
                <c:pt idx="11236">
                  <c:v>2.3723500000000001E-10</c:v>
                </c:pt>
                <c:pt idx="11237">
                  <c:v>2.3724700000000001E-10</c:v>
                </c:pt>
                <c:pt idx="11238">
                  <c:v>2.3727399999999998E-10</c:v>
                </c:pt>
                <c:pt idx="11239">
                  <c:v>2.3727700000000001E-10</c:v>
                </c:pt>
                <c:pt idx="11240">
                  <c:v>2.3728699999999999E-10</c:v>
                </c:pt>
                <c:pt idx="11241">
                  <c:v>2.37294E-10</c:v>
                </c:pt>
                <c:pt idx="11242">
                  <c:v>2.3730499999999999E-10</c:v>
                </c:pt>
                <c:pt idx="11243">
                  <c:v>2.3731400000000001E-10</c:v>
                </c:pt>
                <c:pt idx="11244">
                  <c:v>2.3731500000000002E-10</c:v>
                </c:pt>
                <c:pt idx="11245">
                  <c:v>2.3731599999999998E-10</c:v>
                </c:pt>
                <c:pt idx="11246">
                  <c:v>2.37324E-10</c:v>
                </c:pt>
                <c:pt idx="11247">
                  <c:v>2.3732600000000001E-10</c:v>
                </c:pt>
                <c:pt idx="11248">
                  <c:v>2.3732899999999999E-10</c:v>
                </c:pt>
                <c:pt idx="11249">
                  <c:v>2.3735600000000001E-10</c:v>
                </c:pt>
                <c:pt idx="11250">
                  <c:v>2.3739900000000002E-10</c:v>
                </c:pt>
                <c:pt idx="11251">
                  <c:v>2.3741100000000002E-10</c:v>
                </c:pt>
                <c:pt idx="11252">
                  <c:v>2.3741299999999998E-10</c:v>
                </c:pt>
                <c:pt idx="11253">
                  <c:v>2.3741399999999999E-10</c:v>
                </c:pt>
                <c:pt idx="11254">
                  <c:v>2.37415E-10</c:v>
                </c:pt>
                <c:pt idx="11255">
                  <c:v>2.3742200000000001E-10</c:v>
                </c:pt>
                <c:pt idx="11256">
                  <c:v>2.3743199999999999E-10</c:v>
                </c:pt>
                <c:pt idx="11257">
                  <c:v>2.3744600000000001E-10</c:v>
                </c:pt>
                <c:pt idx="11258">
                  <c:v>2.3747700000000002E-10</c:v>
                </c:pt>
                <c:pt idx="11259">
                  <c:v>2.3748599999999999E-10</c:v>
                </c:pt>
                <c:pt idx="11260">
                  <c:v>2.3749099999999998E-10</c:v>
                </c:pt>
                <c:pt idx="11261">
                  <c:v>2.3749699999999998E-10</c:v>
                </c:pt>
                <c:pt idx="11262">
                  <c:v>2.3751300000000002E-10</c:v>
                </c:pt>
                <c:pt idx="11263">
                  <c:v>2.3751300000000002E-10</c:v>
                </c:pt>
                <c:pt idx="11264">
                  <c:v>2.3753100000000001E-10</c:v>
                </c:pt>
                <c:pt idx="11265">
                  <c:v>2.37541E-10</c:v>
                </c:pt>
                <c:pt idx="11266">
                  <c:v>2.3754400000000002E-10</c:v>
                </c:pt>
                <c:pt idx="11267">
                  <c:v>2.3756700000000001E-10</c:v>
                </c:pt>
                <c:pt idx="11268">
                  <c:v>2.3756800000000002E-10</c:v>
                </c:pt>
                <c:pt idx="11269">
                  <c:v>2.3759499999999999E-10</c:v>
                </c:pt>
                <c:pt idx="11270">
                  <c:v>2.37644E-10</c:v>
                </c:pt>
                <c:pt idx="11271">
                  <c:v>2.3765499999999999E-10</c:v>
                </c:pt>
                <c:pt idx="11272">
                  <c:v>2.3765700000000001E-10</c:v>
                </c:pt>
                <c:pt idx="11273">
                  <c:v>2.3767600000000002E-10</c:v>
                </c:pt>
                <c:pt idx="11274">
                  <c:v>2.37686E-10</c:v>
                </c:pt>
                <c:pt idx="11275">
                  <c:v>2.3768800000000002E-10</c:v>
                </c:pt>
                <c:pt idx="11276">
                  <c:v>2.3769599999999998E-10</c:v>
                </c:pt>
                <c:pt idx="11277">
                  <c:v>2.3770600000000002E-10</c:v>
                </c:pt>
                <c:pt idx="11278">
                  <c:v>2.3771800000000002E-10</c:v>
                </c:pt>
                <c:pt idx="11279">
                  <c:v>2.3772099999999999E-10</c:v>
                </c:pt>
                <c:pt idx="11280">
                  <c:v>2.3772599999999998E-10</c:v>
                </c:pt>
                <c:pt idx="11281">
                  <c:v>2.37728E-10</c:v>
                </c:pt>
                <c:pt idx="11282">
                  <c:v>2.3773600000000002E-10</c:v>
                </c:pt>
                <c:pt idx="11283">
                  <c:v>2.3773700000000002E-10</c:v>
                </c:pt>
                <c:pt idx="11284">
                  <c:v>2.3774300000000002E-10</c:v>
                </c:pt>
                <c:pt idx="11285">
                  <c:v>2.37752E-10</c:v>
                </c:pt>
                <c:pt idx="11286">
                  <c:v>2.3777700000000001E-10</c:v>
                </c:pt>
                <c:pt idx="11287">
                  <c:v>2.3777999999999998E-10</c:v>
                </c:pt>
                <c:pt idx="11288">
                  <c:v>2.3780499999999999E-10</c:v>
                </c:pt>
                <c:pt idx="11289">
                  <c:v>2.3782299999999999E-10</c:v>
                </c:pt>
                <c:pt idx="11290">
                  <c:v>2.3783499999999999E-10</c:v>
                </c:pt>
                <c:pt idx="11291">
                  <c:v>2.37861E-10</c:v>
                </c:pt>
                <c:pt idx="11292">
                  <c:v>2.3786300000000002E-10</c:v>
                </c:pt>
                <c:pt idx="11293">
                  <c:v>2.3787199999999999E-10</c:v>
                </c:pt>
                <c:pt idx="11294">
                  <c:v>2.3788100000000002E-10</c:v>
                </c:pt>
                <c:pt idx="11295">
                  <c:v>2.3790099999999998E-10</c:v>
                </c:pt>
                <c:pt idx="11296">
                  <c:v>2.3792900000000002E-10</c:v>
                </c:pt>
                <c:pt idx="11297">
                  <c:v>2.3795400000000002E-10</c:v>
                </c:pt>
                <c:pt idx="11298">
                  <c:v>2.3795400000000002E-10</c:v>
                </c:pt>
                <c:pt idx="11299">
                  <c:v>2.3795599999999999E-10</c:v>
                </c:pt>
                <c:pt idx="11300">
                  <c:v>2.3796099999999998E-10</c:v>
                </c:pt>
                <c:pt idx="11301">
                  <c:v>2.3796400000000001E-10</c:v>
                </c:pt>
                <c:pt idx="11302">
                  <c:v>2.3798499999999998E-10</c:v>
                </c:pt>
                <c:pt idx="11303">
                  <c:v>2.3798800000000001E-10</c:v>
                </c:pt>
                <c:pt idx="11304">
                  <c:v>2.3799199999999999E-10</c:v>
                </c:pt>
                <c:pt idx="11305">
                  <c:v>2.3800399999999999E-10</c:v>
                </c:pt>
                <c:pt idx="11306">
                  <c:v>2.3806100000000001E-10</c:v>
                </c:pt>
                <c:pt idx="11307">
                  <c:v>2.3806499999999999E-10</c:v>
                </c:pt>
                <c:pt idx="11308">
                  <c:v>2.3808099999999998E-10</c:v>
                </c:pt>
                <c:pt idx="11309">
                  <c:v>2.3810599999999998E-10</c:v>
                </c:pt>
                <c:pt idx="11310">
                  <c:v>2.3812200000000002E-10</c:v>
                </c:pt>
                <c:pt idx="11311">
                  <c:v>2.3813900000000001E-10</c:v>
                </c:pt>
                <c:pt idx="11312">
                  <c:v>2.38168E-10</c:v>
                </c:pt>
                <c:pt idx="11313">
                  <c:v>2.38174E-10</c:v>
                </c:pt>
                <c:pt idx="11314">
                  <c:v>2.3819099999999999E-10</c:v>
                </c:pt>
                <c:pt idx="11315">
                  <c:v>2.3821300000000002E-10</c:v>
                </c:pt>
                <c:pt idx="11316">
                  <c:v>2.38216E-10</c:v>
                </c:pt>
                <c:pt idx="11317">
                  <c:v>2.3823899999999999E-10</c:v>
                </c:pt>
                <c:pt idx="11318">
                  <c:v>2.3825400000000001E-10</c:v>
                </c:pt>
                <c:pt idx="11319">
                  <c:v>2.3826299999999999E-10</c:v>
                </c:pt>
                <c:pt idx="11320">
                  <c:v>2.3826700000000002E-10</c:v>
                </c:pt>
                <c:pt idx="11321">
                  <c:v>2.3827E-10</c:v>
                </c:pt>
                <c:pt idx="11322">
                  <c:v>2.3827300000000002E-10</c:v>
                </c:pt>
                <c:pt idx="11323">
                  <c:v>2.3827399999999998E-10</c:v>
                </c:pt>
                <c:pt idx="11324">
                  <c:v>2.3829000000000001E-10</c:v>
                </c:pt>
                <c:pt idx="11325">
                  <c:v>2.3829199999999998E-10</c:v>
                </c:pt>
                <c:pt idx="11326">
                  <c:v>2.3830499999999999E-10</c:v>
                </c:pt>
                <c:pt idx="11327">
                  <c:v>2.3832000000000001E-10</c:v>
                </c:pt>
                <c:pt idx="11328">
                  <c:v>2.3832999999999999E-10</c:v>
                </c:pt>
                <c:pt idx="11329">
                  <c:v>2.3833499999999998E-10</c:v>
                </c:pt>
                <c:pt idx="11330">
                  <c:v>2.3834099999999998E-10</c:v>
                </c:pt>
                <c:pt idx="11331">
                  <c:v>2.3834400000000001E-10</c:v>
                </c:pt>
                <c:pt idx="11332">
                  <c:v>2.3835399999999999E-10</c:v>
                </c:pt>
                <c:pt idx="11333">
                  <c:v>2.3836200000000001E-10</c:v>
                </c:pt>
                <c:pt idx="11334">
                  <c:v>2.3838200000000003E-10</c:v>
                </c:pt>
                <c:pt idx="11335">
                  <c:v>2.38385E-10</c:v>
                </c:pt>
                <c:pt idx="11336">
                  <c:v>2.38391E-10</c:v>
                </c:pt>
                <c:pt idx="11337">
                  <c:v>2.3839900000000002E-10</c:v>
                </c:pt>
                <c:pt idx="11338">
                  <c:v>2.3841100000000002E-10</c:v>
                </c:pt>
                <c:pt idx="11339">
                  <c:v>2.3841999999999999E-10</c:v>
                </c:pt>
                <c:pt idx="11340">
                  <c:v>2.3842300000000002E-10</c:v>
                </c:pt>
                <c:pt idx="11341">
                  <c:v>2.3842900000000001E-10</c:v>
                </c:pt>
                <c:pt idx="11342">
                  <c:v>2.38433E-10</c:v>
                </c:pt>
                <c:pt idx="11343">
                  <c:v>2.3844200000000002E-10</c:v>
                </c:pt>
                <c:pt idx="11344">
                  <c:v>2.3844600000000001E-10</c:v>
                </c:pt>
                <c:pt idx="11345">
                  <c:v>2.38451E-10</c:v>
                </c:pt>
                <c:pt idx="11346">
                  <c:v>2.3845599999999999E-10</c:v>
                </c:pt>
                <c:pt idx="11347">
                  <c:v>2.38457E-10</c:v>
                </c:pt>
                <c:pt idx="11348">
                  <c:v>2.3845900000000001E-10</c:v>
                </c:pt>
                <c:pt idx="11349">
                  <c:v>2.38463E-10</c:v>
                </c:pt>
                <c:pt idx="11350">
                  <c:v>2.3849099999999998E-10</c:v>
                </c:pt>
                <c:pt idx="11351">
                  <c:v>2.3850200000000002E-10</c:v>
                </c:pt>
                <c:pt idx="11352">
                  <c:v>2.38518E-10</c:v>
                </c:pt>
                <c:pt idx="11353">
                  <c:v>2.3852299999999999E-10</c:v>
                </c:pt>
                <c:pt idx="11354">
                  <c:v>2.3854400000000002E-10</c:v>
                </c:pt>
                <c:pt idx="11355">
                  <c:v>2.3855199999999998E-10</c:v>
                </c:pt>
                <c:pt idx="11356">
                  <c:v>2.3856800000000002E-10</c:v>
                </c:pt>
                <c:pt idx="11357">
                  <c:v>2.3856999999999998E-10</c:v>
                </c:pt>
                <c:pt idx="11358">
                  <c:v>2.3857099999999999E-10</c:v>
                </c:pt>
                <c:pt idx="11359">
                  <c:v>2.3857599999999998E-10</c:v>
                </c:pt>
                <c:pt idx="11360">
                  <c:v>2.3858799999999998E-10</c:v>
                </c:pt>
                <c:pt idx="11361">
                  <c:v>2.38596E-10</c:v>
                </c:pt>
                <c:pt idx="11362">
                  <c:v>2.3861100000000003E-10</c:v>
                </c:pt>
                <c:pt idx="11363">
                  <c:v>2.3864000000000002E-10</c:v>
                </c:pt>
                <c:pt idx="11364">
                  <c:v>2.3865399999999998E-10</c:v>
                </c:pt>
                <c:pt idx="11365">
                  <c:v>2.3865800000000001E-10</c:v>
                </c:pt>
                <c:pt idx="11366">
                  <c:v>2.3866500000000002E-10</c:v>
                </c:pt>
                <c:pt idx="11367">
                  <c:v>2.3867100000000002E-10</c:v>
                </c:pt>
                <c:pt idx="11368">
                  <c:v>2.3868900000000002E-10</c:v>
                </c:pt>
                <c:pt idx="11369">
                  <c:v>2.3869699999999999E-10</c:v>
                </c:pt>
                <c:pt idx="11370">
                  <c:v>2.3870700000000002E-10</c:v>
                </c:pt>
                <c:pt idx="11371">
                  <c:v>2.3872799999999999E-10</c:v>
                </c:pt>
                <c:pt idx="11372">
                  <c:v>2.3875799999999999E-10</c:v>
                </c:pt>
                <c:pt idx="11373">
                  <c:v>2.3876100000000002E-10</c:v>
                </c:pt>
                <c:pt idx="11374">
                  <c:v>2.3879000000000001E-10</c:v>
                </c:pt>
                <c:pt idx="11375">
                  <c:v>2.38801E-10</c:v>
                </c:pt>
                <c:pt idx="11376">
                  <c:v>2.3880599999999999E-10</c:v>
                </c:pt>
                <c:pt idx="11377">
                  <c:v>2.3881099999999998E-10</c:v>
                </c:pt>
                <c:pt idx="11378">
                  <c:v>2.3881500000000002E-10</c:v>
                </c:pt>
                <c:pt idx="11379">
                  <c:v>2.3884600000000002E-10</c:v>
                </c:pt>
                <c:pt idx="11380">
                  <c:v>2.3884600000000002E-10</c:v>
                </c:pt>
                <c:pt idx="11381">
                  <c:v>2.3885999999999999E-10</c:v>
                </c:pt>
                <c:pt idx="11382">
                  <c:v>2.3886599999999999E-10</c:v>
                </c:pt>
                <c:pt idx="11383">
                  <c:v>2.3891800000000002E-10</c:v>
                </c:pt>
                <c:pt idx="11384">
                  <c:v>2.3893699999999998E-10</c:v>
                </c:pt>
                <c:pt idx="11385">
                  <c:v>2.3894E-10</c:v>
                </c:pt>
                <c:pt idx="11386">
                  <c:v>2.3894899999999998E-10</c:v>
                </c:pt>
                <c:pt idx="11387">
                  <c:v>2.3897200000000002E-10</c:v>
                </c:pt>
                <c:pt idx="11388">
                  <c:v>2.3897399999999999E-10</c:v>
                </c:pt>
                <c:pt idx="11389">
                  <c:v>2.3898400000000002E-10</c:v>
                </c:pt>
                <c:pt idx="11390">
                  <c:v>2.3898499999999998E-10</c:v>
                </c:pt>
                <c:pt idx="11391">
                  <c:v>2.3900800000000002E-10</c:v>
                </c:pt>
                <c:pt idx="11392">
                  <c:v>2.3901699999999999E-10</c:v>
                </c:pt>
                <c:pt idx="11393">
                  <c:v>2.3903800000000002E-10</c:v>
                </c:pt>
                <c:pt idx="11394">
                  <c:v>2.3904300000000001E-10</c:v>
                </c:pt>
                <c:pt idx="11395">
                  <c:v>2.3908000000000002E-10</c:v>
                </c:pt>
                <c:pt idx="11396">
                  <c:v>2.3908299999999999E-10</c:v>
                </c:pt>
                <c:pt idx="11397">
                  <c:v>2.3908299999999999E-10</c:v>
                </c:pt>
                <c:pt idx="11398">
                  <c:v>2.3909300000000002E-10</c:v>
                </c:pt>
                <c:pt idx="11399">
                  <c:v>2.3910500000000002E-10</c:v>
                </c:pt>
                <c:pt idx="11400">
                  <c:v>2.3911899999999999E-10</c:v>
                </c:pt>
                <c:pt idx="11401">
                  <c:v>2.3912E-10</c:v>
                </c:pt>
                <c:pt idx="11402">
                  <c:v>2.3914899999999999E-10</c:v>
                </c:pt>
                <c:pt idx="11403">
                  <c:v>2.3915300000000002E-10</c:v>
                </c:pt>
                <c:pt idx="11404">
                  <c:v>2.3915399999999998E-10</c:v>
                </c:pt>
                <c:pt idx="11405">
                  <c:v>2.3915499999999999E-10</c:v>
                </c:pt>
                <c:pt idx="11406">
                  <c:v>2.39156E-10</c:v>
                </c:pt>
                <c:pt idx="11407">
                  <c:v>2.3919599999999998E-10</c:v>
                </c:pt>
                <c:pt idx="11408">
                  <c:v>2.3921999999999998E-10</c:v>
                </c:pt>
                <c:pt idx="11409">
                  <c:v>2.3925400000000001E-10</c:v>
                </c:pt>
                <c:pt idx="11410">
                  <c:v>2.3926100000000002E-10</c:v>
                </c:pt>
                <c:pt idx="11411">
                  <c:v>2.3926700000000002E-10</c:v>
                </c:pt>
                <c:pt idx="11412">
                  <c:v>2.3927499999999998E-10</c:v>
                </c:pt>
                <c:pt idx="11413">
                  <c:v>2.3931799999999999E-10</c:v>
                </c:pt>
                <c:pt idx="11414">
                  <c:v>2.3932399999999999E-10</c:v>
                </c:pt>
                <c:pt idx="11415">
                  <c:v>2.3934000000000002E-10</c:v>
                </c:pt>
                <c:pt idx="11416">
                  <c:v>2.3935299999999998E-10</c:v>
                </c:pt>
                <c:pt idx="11417">
                  <c:v>2.3935999999999999E-10</c:v>
                </c:pt>
                <c:pt idx="11418">
                  <c:v>2.3937600000000002E-10</c:v>
                </c:pt>
                <c:pt idx="11419">
                  <c:v>2.3938200000000002E-10</c:v>
                </c:pt>
                <c:pt idx="11420">
                  <c:v>2.3938200000000002E-10</c:v>
                </c:pt>
                <c:pt idx="11421">
                  <c:v>2.3938800000000002E-10</c:v>
                </c:pt>
                <c:pt idx="11422">
                  <c:v>2.3939499999999998E-10</c:v>
                </c:pt>
                <c:pt idx="11423">
                  <c:v>2.39397E-10</c:v>
                </c:pt>
                <c:pt idx="11424">
                  <c:v>2.3940099999999998E-10</c:v>
                </c:pt>
                <c:pt idx="11425">
                  <c:v>2.3940899999999999E-10</c:v>
                </c:pt>
                <c:pt idx="11426">
                  <c:v>2.3941899999999998E-10</c:v>
                </c:pt>
                <c:pt idx="11427">
                  <c:v>2.3941999999999999E-10</c:v>
                </c:pt>
                <c:pt idx="11428">
                  <c:v>2.3942699999999999E-10</c:v>
                </c:pt>
                <c:pt idx="11429">
                  <c:v>2.3943299999999999E-10</c:v>
                </c:pt>
                <c:pt idx="11430">
                  <c:v>2.3943500000000001E-10</c:v>
                </c:pt>
                <c:pt idx="11431">
                  <c:v>2.39458E-10</c:v>
                </c:pt>
                <c:pt idx="11432">
                  <c:v>2.3947800000000002E-10</c:v>
                </c:pt>
                <c:pt idx="11433">
                  <c:v>2.3948300000000001E-10</c:v>
                </c:pt>
                <c:pt idx="11434">
                  <c:v>2.3949500000000001E-10</c:v>
                </c:pt>
                <c:pt idx="11435">
                  <c:v>2.39506E-10</c:v>
                </c:pt>
                <c:pt idx="11436">
                  <c:v>2.3951699999999999E-10</c:v>
                </c:pt>
                <c:pt idx="11437">
                  <c:v>2.3955600000000002E-10</c:v>
                </c:pt>
                <c:pt idx="11438">
                  <c:v>2.3956300000000002E-10</c:v>
                </c:pt>
                <c:pt idx="11439">
                  <c:v>2.3956399999999998E-10</c:v>
                </c:pt>
                <c:pt idx="11440">
                  <c:v>2.3957400000000001E-10</c:v>
                </c:pt>
                <c:pt idx="11441">
                  <c:v>2.3957900000000001E-10</c:v>
                </c:pt>
                <c:pt idx="11442">
                  <c:v>2.3958500000000001E-10</c:v>
                </c:pt>
                <c:pt idx="11443">
                  <c:v>2.3958600000000001E-10</c:v>
                </c:pt>
                <c:pt idx="11444">
                  <c:v>2.3958700000000002E-10</c:v>
                </c:pt>
                <c:pt idx="11445">
                  <c:v>2.3959499999999999E-10</c:v>
                </c:pt>
                <c:pt idx="11446">
                  <c:v>2.3959700000000001E-10</c:v>
                </c:pt>
                <c:pt idx="11447">
                  <c:v>2.3960400000000001E-10</c:v>
                </c:pt>
                <c:pt idx="11448">
                  <c:v>2.3961199999999998E-10</c:v>
                </c:pt>
                <c:pt idx="11449">
                  <c:v>2.3961799999999998E-10</c:v>
                </c:pt>
                <c:pt idx="11450">
                  <c:v>2.3964299999999999E-10</c:v>
                </c:pt>
                <c:pt idx="11451">
                  <c:v>2.3964600000000001E-10</c:v>
                </c:pt>
                <c:pt idx="11452">
                  <c:v>2.3965599999999999E-10</c:v>
                </c:pt>
                <c:pt idx="11453">
                  <c:v>2.3966400000000001E-10</c:v>
                </c:pt>
                <c:pt idx="11454">
                  <c:v>2.3971399999999997E-10</c:v>
                </c:pt>
                <c:pt idx="11455">
                  <c:v>2.3974200000000001E-10</c:v>
                </c:pt>
                <c:pt idx="11456">
                  <c:v>2.3974300000000002E-10</c:v>
                </c:pt>
                <c:pt idx="11457">
                  <c:v>2.39753E-10</c:v>
                </c:pt>
                <c:pt idx="11458">
                  <c:v>2.3975699999999998E-10</c:v>
                </c:pt>
                <c:pt idx="11459">
                  <c:v>2.39765E-10</c:v>
                </c:pt>
                <c:pt idx="11460">
                  <c:v>2.3979200000000002E-10</c:v>
                </c:pt>
                <c:pt idx="11461">
                  <c:v>2.3979200000000002E-10</c:v>
                </c:pt>
                <c:pt idx="11462">
                  <c:v>2.39813E-10</c:v>
                </c:pt>
                <c:pt idx="11463">
                  <c:v>2.3981400000000001E-10</c:v>
                </c:pt>
                <c:pt idx="11464">
                  <c:v>2.39819E-10</c:v>
                </c:pt>
                <c:pt idx="11465">
                  <c:v>2.3982399999999999E-10</c:v>
                </c:pt>
                <c:pt idx="11466">
                  <c:v>2.3983499999999998E-10</c:v>
                </c:pt>
                <c:pt idx="11467">
                  <c:v>2.3983599999999999E-10</c:v>
                </c:pt>
                <c:pt idx="11468">
                  <c:v>2.39844E-10</c:v>
                </c:pt>
                <c:pt idx="11469">
                  <c:v>2.3984699999999998E-10</c:v>
                </c:pt>
                <c:pt idx="11470">
                  <c:v>2.3984799999999999E-10</c:v>
                </c:pt>
                <c:pt idx="11471">
                  <c:v>2.3987699999999998E-10</c:v>
                </c:pt>
                <c:pt idx="11472">
                  <c:v>2.3988200000000002E-10</c:v>
                </c:pt>
                <c:pt idx="11473">
                  <c:v>2.39898E-10</c:v>
                </c:pt>
                <c:pt idx="11474">
                  <c:v>2.3991999999999998E-10</c:v>
                </c:pt>
                <c:pt idx="11475">
                  <c:v>2.3993600000000002E-10</c:v>
                </c:pt>
                <c:pt idx="11476">
                  <c:v>2.39946E-10</c:v>
                </c:pt>
                <c:pt idx="11477">
                  <c:v>2.3996299999999999E-10</c:v>
                </c:pt>
                <c:pt idx="11478">
                  <c:v>2.3997499999999999E-10</c:v>
                </c:pt>
                <c:pt idx="11479">
                  <c:v>2.39976E-10</c:v>
                </c:pt>
                <c:pt idx="11480">
                  <c:v>2.3997900000000003E-10</c:v>
                </c:pt>
                <c:pt idx="11481">
                  <c:v>2.3998099999999999E-10</c:v>
                </c:pt>
                <c:pt idx="11482">
                  <c:v>2.3998300000000001E-10</c:v>
                </c:pt>
                <c:pt idx="11483">
                  <c:v>2.4000100000000001E-10</c:v>
                </c:pt>
                <c:pt idx="11484">
                  <c:v>2.4003399999999998E-10</c:v>
                </c:pt>
                <c:pt idx="11485">
                  <c:v>2.4005700000000002E-10</c:v>
                </c:pt>
                <c:pt idx="11486">
                  <c:v>2.4005799999999998E-10</c:v>
                </c:pt>
                <c:pt idx="11487">
                  <c:v>2.4006399999999998E-10</c:v>
                </c:pt>
                <c:pt idx="11488">
                  <c:v>2.40067E-10</c:v>
                </c:pt>
                <c:pt idx="11489">
                  <c:v>2.40073E-10</c:v>
                </c:pt>
                <c:pt idx="11490">
                  <c:v>2.40091E-10</c:v>
                </c:pt>
                <c:pt idx="11491">
                  <c:v>2.4010799999999999E-10</c:v>
                </c:pt>
                <c:pt idx="11492">
                  <c:v>2.4011999999999999E-10</c:v>
                </c:pt>
                <c:pt idx="11493">
                  <c:v>2.4012399999999998E-10</c:v>
                </c:pt>
                <c:pt idx="11494">
                  <c:v>2.4013400000000001E-10</c:v>
                </c:pt>
                <c:pt idx="11495">
                  <c:v>2.4014100000000002E-10</c:v>
                </c:pt>
                <c:pt idx="11496">
                  <c:v>2.4020100000000002E-10</c:v>
                </c:pt>
                <c:pt idx="11497">
                  <c:v>2.4021400000000002E-10</c:v>
                </c:pt>
                <c:pt idx="11498">
                  <c:v>2.4023999999999999E-10</c:v>
                </c:pt>
                <c:pt idx="11499">
                  <c:v>2.4025799999999999E-10</c:v>
                </c:pt>
                <c:pt idx="11500">
                  <c:v>2.4026899999999998E-10</c:v>
                </c:pt>
                <c:pt idx="11501">
                  <c:v>2.40277E-10</c:v>
                </c:pt>
                <c:pt idx="11502">
                  <c:v>2.4028099999999998E-10</c:v>
                </c:pt>
                <c:pt idx="11503">
                  <c:v>2.4029800000000002E-10</c:v>
                </c:pt>
                <c:pt idx="11504">
                  <c:v>2.4033900000000001E-10</c:v>
                </c:pt>
                <c:pt idx="11505">
                  <c:v>2.4034199999999999E-10</c:v>
                </c:pt>
                <c:pt idx="11506">
                  <c:v>2.40356E-10</c:v>
                </c:pt>
                <c:pt idx="11507">
                  <c:v>2.4035800000000002E-10</c:v>
                </c:pt>
                <c:pt idx="11508">
                  <c:v>2.4036300000000001E-10</c:v>
                </c:pt>
                <c:pt idx="11509">
                  <c:v>2.4036499999999998E-10</c:v>
                </c:pt>
                <c:pt idx="11510">
                  <c:v>2.4036599999999998E-10</c:v>
                </c:pt>
                <c:pt idx="11511">
                  <c:v>2.4037099999999998E-10</c:v>
                </c:pt>
                <c:pt idx="11512">
                  <c:v>2.4037199999999998E-10</c:v>
                </c:pt>
                <c:pt idx="11513">
                  <c:v>2.4040799999999998E-10</c:v>
                </c:pt>
                <c:pt idx="11514">
                  <c:v>2.4042099999999999E-10</c:v>
                </c:pt>
                <c:pt idx="11515">
                  <c:v>2.40434E-10</c:v>
                </c:pt>
                <c:pt idx="11516">
                  <c:v>2.4043500000000001E-10</c:v>
                </c:pt>
                <c:pt idx="11517">
                  <c:v>2.4044700000000001E-10</c:v>
                </c:pt>
                <c:pt idx="11518">
                  <c:v>2.4049799999999998E-10</c:v>
                </c:pt>
                <c:pt idx="11519">
                  <c:v>2.4050100000000001E-10</c:v>
                </c:pt>
                <c:pt idx="11520">
                  <c:v>2.40513E-10</c:v>
                </c:pt>
                <c:pt idx="11521">
                  <c:v>2.4051599999999998E-10</c:v>
                </c:pt>
                <c:pt idx="11522">
                  <c:v>2.40519E-10</c:v>
                </c:pt>
                <c:pt idx="11523">
                  <c:v>2.40531E-10</c:v>
                </c:pt>
                <c:pt idx="11524">
                  <c:v>2.4053399999999998E-10</c:v>
                </c:pt>
                <c:pt idx="11525">
                  <c:v>2.4053399999999998E-10</c:v>
                </c:pt>
                <c:pt idx="11526">
                  <c:v>2.4053999999999998E-10</c:v>
                </c:pt>
                <c:pt idx="11527">
                  <c:v>2.4054099999999999E-10</c:v>
                </c:pt>
                <c:pt idx="11528">
                  <c:v>2.4056200000000001E-10</c:v>
                </c:pt>
                <c:pt idx="11529">
                  <c:v>2.4056800000000001E-10</c:v>
                </c:pt>
                <c:pt idx="11530">
                  <c:v>2.4059599999999999E-10</c:v>
                </c:pt>
                <c:pt idx="11531">
                  <c:v>2.4060699999999998E-10</c:v>
                </c:pt>
                <c:pt idx="11532">
                  <c:v>2.4061100000000002E-10</c:v>
                </c:pt>
                <c:pt idx="11533">
                  <c:v>2.4061700000000002E-10</c:v>
                </c:pt>
                <c:pt idx="11534">
                  <c:v>2.40651E-10</c:v>
                </c:pt>
                <c:pt idx="11535">
                  <c:v>2.4067000000000001E-10</c:v>
                </c:pt>
                <c:pt idx="11536">
                  <c:v>2.4067000000000001E-10</c:v>
                </c:pt>
                <c:pt idx="11537">
                  <c:v>2.4069099999999998E-10</c:v>
                </c:pt>
                <c:pt idx="11538">
                  <c:v>2.4069699999999998E-10</c:v>
                </c:pt>
                <c:pt idx="11539">
                  <c:v>2.40717E-10</c:v>
                </c:pt>
                <c:pt idx="11540">
                  <c:v>2.4073399999999999E-10</c:v>
                </c:pt>
                <c:pt idx="11541">
                  <c:v>2.4073999999999999E-10</c:v>
                </c:pt>
                <c:pt idx="11542">
                  <c:v>2.40741E-10</c:v>
                </c:pt>
                <c:pt idx="11543">
                  <c:v>2.4075000000000002E-10</c:v>
                </c:pt>
                <c:pt idx="11544">
                  <c:v>2.40753E-10</c:v>
                </c:pt>
                <c:pt idx="11545">
                  <c:v>2.40778E-10</c:v>
                </c:pt>
                <c:pt idx="11546">
                  <c:v>2.4077900000000001E-10</c:v>
                </c:pt>
                <c:pt idx="11547">
                  <c:v>2.4078099999999998E-10</c:v>
                </c:pt>
                <c:pt idx="11548">
                  <c:v>2.4078799999999999E-10</c:v>
                </c:pt>
                <c:pt idx="11549">
                  <c:v>2.4079700000000001E-10</c:v>
                </c:pt>
                <c:pt idx="11550">
                  <c:v>2.4082E-10</c:v>
                </c:pt>
                <c:pt idx="11551">
                  <c:v>2.4082100000000001E-10</c:v>
                </c:pt>
                <c:pt idx="11552">
                  <c:v>2.4082200000000002E-10</c:v>
                </c:pt>
                <c:pt idx="11553">
                  <c:v>2.4082200000000002E-10</c:v>
                </c:pt>
                <c:pt idx="11554">
                  <c:v>2.4082299999999998E-10</c:v>
                </c:pt>
                <c:pt idx="11555">
                  <c:v>2.4083300000000001E-10</c:v>
                </c:pt>
                <c:pt idx="11556">
                  <c:v>2.4085299999999997E-10</c:v>
                </c:pt>
                <c:pt idx="11557">
                  <c:v>2.4085700000000001E-10</c:v>
                </c:pt>
                <c:pt idx="11558">
                  <c:v>2.4086599999999998E-10</c:v>
                </c:pt>
                <c:pt idx="11559">
                  <c:v>2.4086699999999999E-10</c:v>
                </c:pt>
                <c:pt idx="11560">
                  <c:v>2.4087299999999999E-10</c:v>
                </c:pt>
                <c:pt idx="11561">
                  <c:v>2.4087899999999999E-10</c:v>
                </c:pt>
                <c:pt idx="11562">
                  <c:v>2.4090000000000002E-10</c:v>
                </c:pt>
                <c:pt idx="11563">
                  <c:v>2.4091300000000002E-10</c:v>
                </c:pt>
                <c:pt idx="11564">
                  <c:v>2.4091399999999998E-10</c:v>
                </c:pt>
                <c:pt idx="11565">
                  <c:v>2.4094800000000001E-10</c:v>
                </c:pt>
                <c:pt idx="11566">
                  <c:v>2.4096100000000002E-10</c:v>
                </c:pt>
                <c:pt idx="11567">
                  <c:v>2.4096600000000001E-10</c:v>
                </c:pt>
                <c:pt idx="11568">
                  <c:v>2.4099700000000002E-10</c:v>
                </c:pt>
                <c:pt idx="11569">
                  <c:v>2.4100399999999998E-10</c:v>
                </c:pt>
                <c:pt idx="11570">
                  <c:v>2.4102100000000002E-10</c:v>
                </c:pt>
                <c:pt idx="11571">
                  <c:v>2.4104599999999998E-10</c:v>
                </c:pt>
                <c:pt idx="11572">
                  <c:v>2.4105399999999999E-10</c:v>
                </c:pt>
                <c:pt idx="11573">
                  <c:v>2.4105700000000002E-10</c:v>
                </c:pt>
                <c:pt idx="11574">
                  <c:v>2.4106599999999999E-10</c:v>
                </c:pt>
                <c:pt idx="11575">
                  <c:v>2.4108100000000002E-10</c:v>
                </c:pt>
                <c:pt idx="11576">
                  <c:v>2.41085E-10</c:v>
                </c:pt>
                <c:pt idx="11577">
                  <c:v>2.4109900000000002E-10</c:v>
                </c:pt>
                <c:pt idx="11578">
                  <c:v>2.41103E-10</c:v>
                </c:pt>
                <c:pt idx="11579">
                  <c:v>2.41115E-10</c:v>
                </c:pt>
                <c:pt idx="11580">
                  <c:v>2.4114600000000001E-10</c:v>
                </c:pt>
                <c:pt idx="11581">
                  <c:v>2.4115499999999998E-10</c:v>
                </c:pt>
                <c:pt idx="11582">
                  <c:v>2.4117000000000001E-10</c:v>
                </c:pt>
                <c:pt idx="11583">
                  <c:v>2.4117000000000001E-10</c:v>
                </c:pt>
                <c:pt idx="11584">
                  <c:v>2.4117299999999998E-10</c:v>
                </c:pt>
                <c:pt idx="11585">
                  <c:v>2.4118400000000002E-10</c:v>
                </c:pt>
                <c:pt idx="11586">
                  <c:v>2.41206E-10</c:v>
                </c:pt>
                <c:pt idx="11587">
                  <c:v>2.41218E-10</c:v>
                </c:pt>
                <c:pt idx="11588">
                  <c:v>2.4122500000000001E-10</c:v>
                </c:pt>
                <c:pt idx="11589">
                  <c:v>2.4123399999999999E-10</c:v>
                </c:pt>
                <c:pt idx="11590">
                  <c:v>2.4123999999999999E-10</c:v>
                </c:pt>
                <c:pt idx="11591">
                  <c:v>2.4124499999999998E-10</c:v>
                </c:pt>
                <c:pt idx="11592">
                  <c:v>2.4125500000000001E-10</c:v>
                </c:pt>
                <c:pt idx="11593">
                  <c:v>2.4126999999999998E-10</c:v>
                </c:pt>
                <c:pt idx="11594">
                  <c:v>2.4130400000000002E-10</c:v>
                </c:pt>
                <c:pt idx="11595">
                  <c:v>2.4133699999999999E-10</c:v>
                </c:pt>
                <c:pt idx="11596">
                  <c:v>2.4134799999999998E-10</c:v>
                </c:pt>
                <c:pt idx="11597">
                  <c:v>2.4135200000000002E-10</c:v>
                </c:pt>
                <c:pt idx="11598">
                  <c:v>2.4135399999999998E-10</c:v>
                </c:pt>
                <c:pt idx="11599">
                  <c:v>2.41386E-10</c:v>
                </c:pt>
                <c:pt idx="11600">
                  <c:v>2.4138999999999998E-10</c:v>
                </c:pt>
                <c:pt idx="11601">
                  <c:v>2.4139699999999999E-10</c:v>
                </c:pt>
                <c:pt idx="11602">
                  <c:v>2.4139900000000001E-10</c:v>
                </c:pt>
                <c:pt idx="11603">
                  <c:v>2.41422E-10</c:v>
                </c:pt>
                <c:pt idx="11604">
                  <c:v>2.4142599999999998E-10</c:v>
                </c:pt>
                <c:pt idx="11605">
                  <c:v>2.4143700000000002E-10</c:v>
                </c:pt>
                <c:pt idx="11606">
                  <c:v>2.4147300000000002E-10</c:v>
                </c:pt>
                <c:pt idx="11607">
                  <c:v>2.41477E-10</c:v>
                </c:pt>
                <c:pt idx="11608">
                  <c:v>2.4149100000000002E-10</c:v>
                </c:pt>
                <c:pt idx="11609">
                  <c:v>2.4149100000000002E-10</c:v>
                </c:pt>
                <c:pt idx="11610">
                  <c:v>2.4149600000000001E-10</c:v>
                </c:pt>
                <c:pt idx="11611">
                  <c:v>2.4149799999999998E-10</c:v>
                </c:pt>
                <c:pt idx="11612">
                  <c:v>2.4152199999999998E-10</c:v>
                </c:pt>
                <c:pt idx="11613">
                  <c:v>2.4152399999999999E-10</c:v>
                </c:pt>
                <c:pt idx="11614">
                  <c:v>2.4153900000000002E-10</c:v>
                </c:pt>
                <c:pt idx="11615">
                  <c:v>2.4153900000000002E-10</c:v>
                </c:pt>
                <c:pt idx="11616">
                  <c:v>2.4156599999999999E-10</c:v>
                </c:pt>
                <c:pt idx="11617">
                  <c:v>2.4157600000000002E-10</c:v>
                </c:pt>
                <c:pt idx="11618">
                  <c:v>2.4158899999999998E-10</c:v>
                </c:pt>
                <c:pt idx="11619">
                  <c:v>2.4159499999999998E-10</c:v>
                </c:pt>
                <c:pt idx="11620">
                  <c:v>2.41603E-10</c:v>
                </c:pt>
                <c:pt idx="11621">
                  <c:v>2.4161600000000001E-10</c:v>
                </c:pt>
                <c:pt idx="11622">
                  <c:v>2.4163000000000002E-10</c:v>
                </c:pt>
                <c:pt idx="11623">
                  <c:v>2.4163400000000001E-10</c:v>
                </c:pt>
                <c:pt idx="11624">
                  <c:v>2.4164200000000002E-10</c:v>
                </c:pt>
                <c:pt idx="11625">
                  <c:v>2.41652E-10</c:v>
                </c:pt>
                <c:pt idx="11626">
                  <c:v>2.4168499999999998E-10</c:v>
                </c:pt>
                <c:pt idx="11627">
                  <c:v>2.4168699999999999E-10</c:v>
                </c:pt>
                <c:pt idx="11628">
                  <c:v>2.4171499999999998E-10</c:v>
                </c:pt>
                <c:pt idx="11629">
                  <c:v>2.4173E-10</c:v>
                </c:pt>
                <c:pt idx="11630">
                  <c:v>2.4173100000000001E-10</c:v>
                </c:pt>
                <c:pt idx="11631">
                  <c:v>2.41748E-10</c:v>
                </c:pt>
                <c:pt idx="11632">
                  <c:v>2.4174900000000001E-10</c:v>
                </c:pt>
                <c:pt idx="11633">
                  <c:v>2.4175199999999998E-10</c:v>
                </c:pt>
                <c:pt idx="11634">
                  <c:v>2.4175500000000001E-10</c:v>
                </c:pt>
                <c:pt idx="11635">
                  <c:v>2.4180099999999999E-10</c:v>
                </c:pt>
                <c:pt idx="11636">
                  <c:v>2.41802E-10</c:v>
                </c:pt>
                <c:pt idx="11637">
                  <c:v>2.4183300000000001E-10</c:v>
                </c:pt>
                <c:pt idx="11638">
                  <c:v>2.4184299999999999E-10</c:v>
                </c:pt>
                <c:pt idx="11639">
                  <c:v>2.4184700000000002E-10</c:v>
                </c:pt>
                <c:pt idx="11640">
                  <c:v>2.41887E-10</c:v>
                </c:pt>
                <c:pt idx="11641">
                  <c:v>2.4189099999999999E-10</c:v>
                </c:pt>
                <c:pt idx="11642">
                  <c:v>2.41893E-10</c:v>
                </c:pt>
                <c:pt idx="11643">
                  <c:v>2.4189400000000001E-10</c:v>
                </c:pt>
                <c:pt idx="11644">
                  <c:v>2.41898E-10</c:v>
                </c:pt>
                <c:pt idx="11645">
                  <c:v>2.4191200000000001E-10</c:v>
                </c:pt>
                <c:pt idx="11646">
                  <c:v>2.4191599999999999E-10</c:v>
                </c:pt>
                <c:pt idx="11647">
                  <c:v>2.4191999999999998E-10</c:v>
                </c:pt>
                <c:pt idx="11648">
                  <c:v>2.4194999999999998E-10</c:v>
                </c:pt>
                <c:pt idx="11649">
                  <c:v>2.4197999999999998E-10</c:v>
                </c:pt>
                <c:pt idx="11650">
                  <c:v>2.4199100000000002E-10</c:v>
                </c:pt>
                <c:pt idx="11651">
                  <c:v>2.4199199999999997E-10</c:v>
                </c:pt>
                <c:pt idx="11652">
                  <c:v>2.4200300000000002E-10</c:v>
                </c:pt>
                <c:pt idx="11653">
                  <c:v>2.4201099999999998E-10</c:v>
                </c:pt>
                <c:pt idx="11654">
                  <c:v>2.4201099999999998E-10</c:v>
                </c:pt>
                <c:pt idx="11655">
                  <c:v>2.4202299999999998E-10</c:v>
                </c:pt>
                <c:pt idx="11656">
                  <c:v>2.4204500000000002E-10</c:v>
                </c:pt>
                <c:pt idx="11657">
                  <c:v>2.4204699999999998E-10</c:v>
                </c:pt>
                <c:pt idx="11658">
                  <c:v>2.4204699999999998E-10</c:v>
                </c:pt>
                <c:pt idx="11659">
                  <c:v>2.4206400000000002E-10</c:v>
                </c:pt>
                <c:pt idx="11660">
                  <c:v>2.4206800000000001E-10</c:v>
                </c:pt>
                <c:pt idx="11661">
                  <c:v>2.4207799999999999E-10</c:v>
                </c:pt>
                <c:pt idx="11662">
                  <c:v>2.4208399999999999E-10</c:v>
                </c:pt>
                <c:pt idx="11663">
                  <c:v>2.42115E-10</c:v>
                </c:pt>
                <c:pt idx="11664">
                  <c:v>2.4213199999999999E-10</c:v>
                </c:pt>
                <c:pt idx="11665">
                  <c:v>2.4213699999999998E-10</c:v>
                </c:pt>
                <c:pt idx="11666">
                  <c:v>2.4214100000000001E-10</c:v>
                </c:pt>
                <c:pt idx="11667">
                  <c:v>2.4214499999999999E-10</c:v>
                </c:pt>
                <c:pt idx="11668">
                  <c:v>2.4215099999999999E-10</c:v>
                </c:pt>
                <c:pt idx="11669">
                  <c:v>2.4220299999999998E-10</c:v>
                </c:pt>
                <c:pt idx="11670">
                  <c:v>2.42206E-10</c:v>
                </c:pt>
                <c:pt idx="11671">
                  <c:v>2.4221300000000001E-10</c:v>
                </c:pt>
                <c:pt idx="11672">
                  <c:v>2.4222199999999998E-10</c:v>
                </c:pt>
                <c:pt idx="11673">
                  <c:v>2.42224E-10</c:v>
                </c:pt>
                <c:pt idx="11674">
                  <c:v>2.4222799999999998E-10</c:v>
                </c:pt>
                <c:pt idx="11675">
                  <c:v>2.42254E-10</c:v>
                </c:pt>
                <c:pt idx="11676">
                  <c:v>2.4227400000000002E-10</c:v>
                </c:pt>
                <c:pt idx="11677">
                  <c:v>2.4228100000000002E-10</c:v>
                </c:pt>
                <c:pt idx="11678">
                  <c:v>2.4228899999999999E-10</c:v>
                </c:pt>
                <c:pt idx="11679">
                  <c:v>2.4229100000000001E-10</c:v>
                </c:pt>
                <c:pt idx="11680">
                  <c:v>2.4229200000000001E-10</c:v>
                </c:pt>
                <c:pt idx="11681">
                  <c:v>2.4230900000000001E-10</c:v>
                </c:pt>
                <c:pt idx="11682">
                  <c:v>2.4231899999999999E-10</c:v>
                </c:pt>
                <c:pt idx="11683">
                  <c:v>2.4232200000000001E-10</c:v>
                </c:pt>
                <c:pt idx="11684">
                  <c:v>2.4234799999999998E-10</c:v>
                </c:pt>
                <c:pt idx="11685">
                  <c:v>2.4236500000000002E-10</c:v>
                </c:pt>
                <c:pt idx="11686">
                  <c:v>2.42393E-10</c:v>
                </c:pt>
                <c:pt idx="11687">
                  <c:v>2.4241399999999998E-10</c:v>
                </c:pt>
                <c:pt idx="11688">
                  <c:v>2.4242199999999999E-10</c:v>
                </c:pt>
                <c:pt idx="11689">
                  <c:v>2.4242400000000001E-10</c:v>
                </c:pt>
                <c:pt idx="11690">
                  <c:v>2.4243600000000001E-10</c:v>
                </c:pt>
                <c:pt idx="11691">
                  <c:v>2.4245199999999999E-10</c:v>
                </c:pt>
                <c:pt idx="11692">
                  <c:v>2.42465E-10</c:v>
                </c:pt>
                <c:pt idx="11693">
                  <c:v>2.4246800000000003E-10</c:v>
                </c:pt>
                <c:pt idx="11694">
                  <c:v>2.4247300000000002E-10</c:v>
                </c:pt>
                <c:pt idx="11695">
                  <c:v>2.4247300000000002E-10</c:v>
                </c:pt>
                <c:pt idx="11696">
                  <c:v>2.4248000000000002E-10</c:v>
                </c:pt>
                <c:pt idx="11697">
                  <c:v>2.4249999999999999E-10</c:v>
                </c:pt>
                <c:pt idx="11698">
                  <c:v>2.42507E-10</c:v>
                </c:pt>
                <c:pt idx="11699">
                  <c:v>2.4251199999999999E-10</c:v>
                </c:pt>
                <c:pt idx="11700">
                  <c:v>2.4254099999999998E-10</c:v>
                </c:pt>
                <c:pt idx="11701">
                  <c:v>2.42549E-10</c:v>
                </c:pt>
                <c:pt idx="11702">
                  <c:v>2.42555E-10</c:v>
                </c:pt>
                <c:pt idx="11703">
                  <c:v>2.42573E-10</c:v>
                </c:pt>
                <c:pt idx="11704">
                  <c:v>2.42573E-10</c:v>
                </c:pt>
                <c:pt idx="11705">
                  <c:v>2.4257799999999999E-10</c:v>
                </c:pt>
                <c:pt idx="11706">
                  <c:v>2.4258899999999998E-10</c:v>
                </c:pt>
                <c:pt idx="11707">
                  <c:v>2.4260299999999999E-10</c:v>
                </c:pt>
                <c:pt idx="11708">
                  <c:v>2.4263199999999998E-10</c:v>
                </c:pt>
                <c:pt idx="11709">
                  <c:v>2.4265300000000001E-10</c:v>
                </c:pt>
                <c:pt idx="11710">
                  <c:v>2.4265499999999998E-10</c:v>
                </c:pt>
                <c:pt idx="11711">
                  <c:v>2.4266199999999998E-10</c:v>
                </c:pt>
                <c:pt idx="11712">
                  <c:v>2.42664E-10</c:v>
                </c:pt>
                <c:pt idx="11713">
                  <c:v>2.4266500000000001E-10</c:v>
                </c:pt>
                <c:pt idx="11714">
                  <c:v>2.4270499999999999E-10</c:v>
                </c:pt>
                <c:pt idx="11715">
                  <c:v>2.4270700000000001E-10</c:v>
                </c:pt>
                <c:pt idx="11716">
                  <c:v>2.4271599999999998E-10</c:v>
                </c:pt>
                <c:pt idx="11717">
                  <c:v>2.4272799999999998E-10</c:v>
                </c:pt>
                <c:pt idx="11718">
                  <c:v>2.4275199999999998E-10</c:v>
                </c:pt>
                <c:pt idx="11719">
                  <c:v>2.4276800000000001E-10</c:v>
                </c:pt>
                <c:pt idx="11720">
                  <c:v>2.4277699999999999E-10</c:v>
                </c:pt>
                <c:pt idx="11721">
                  <c:v>2.4280099999999999E-10</c:v>
                </c:pt>
                <c:pt idx="11722">
                  <c:v>2.4281199999999998E-10</c:v>
                </c:pt>
                <c:pt idx="11723">
                  <c:v>2.42845E-10</c:v>
                </c:pt>
                <c:pt idx="11724">
                  <c:v>2.4285800000000001E-10</c:v>
                </c:pt>
                <c:pt idx="11725">
                  <c:v>2.4287600000000001E-10</c:v>
                </c:pt>
                <c:pt idx="11726">
                  <c:v>2.42881E-10</c:v>
                </c:pt>
                <c:pt idx="11727">
                  <c:v>2.42887E-10</c:v>
                </c:pt>
                <c:pt idx="11728">
                  <c:v>2.42899E-10</c:v>
                </c:pt>
                <c:pt idx="11729">
                  <c:v>2.4290600000000001E-10</c:v>
                </c:pt>
                <c:pt idx="11730">
                  <c:v>2.4291800000000001E-10</c:v>
                </c:pt>
                <c:pt idx="11731">
                  <c:v>2.4292099999999998E-10</c:v>
                </c:pt>
                <c:pt idx="11732">
                  <c:v>2.4292600000000003E-10</c:v>
                </c:pt>
                <c:pt idx="11733">
                  <c:v>2.4292699999999998E-10</c:v>
                </c:pt>
                <c:pt idx="11734">
                  <c:v>2.42929E-10</c:v>
                </c:pt>
                <c:pt idx="11735">
                  <c:v>2.4294300000000002E-10</c:v>
                </c:pt>
                <c:pt idx="11736">
                  <c:v>2.4294499999999998E-10</c:v>
                </c:pt>
                <c:pt idx="11737">
                  <c:v>2.4296800000000002E-10</c:v>
                </c:pt>
                <c:pt idx="11738">
                  <c:v>2.42983E-10</c:v>
                </c:pt>
                <c:pt idx="11739">
                  <c:v>2.4298400000000001E-10</c:v>
                </c:pt>
                <c:pt idx="11740">
                  <c:v>2.4298600000000002E-10</c:v>
                </c:pt>
                <c:pt idx="11741">
                  <c:v>2.42995E-10</c:v>
                </c:pt>
                <c:pt idx="11742">
                  <c:v>2.43001E-10</c:v>
                </c:pt>
                <c:pt idx="11743">
                  <c:v>2.43013E-10</c:v>
                </c:pt>
                <c:pt idx="11744">
                  <c:v>2.4302E-10</c:v>
                </c:pt>
                <c:pt idx="11745">
                  <c:v>2.4302299999999998E-10</c:v>
                </c:pt>
                <c:pt idx="11746">
                  <c:v>2.4302299999999998E-10</c:v>
                </c:pt>
                <c:pt idx="11747">
                  <c:v>2.43056E-10</c:v>
                </c:pt>
                <c:pt idx="11748">
                  <c:v>2.43074E-10</c:v>
                </c:pt>
                <c:pt idx="11749">
                  <c:v>2.4307799999999999E-10</c:v>
                </c:pt>
                <c:pt idx="11750">
                  <c:v>2.4310500000000001E-10</c:v>
                </c:pt>
                <c:pt idx="11751">
                  <c:v>2.4311399999999998E-10</c:v>
                </c:pt>
                <c:pt idx="11752">
                  <c:v>2.4311800000000002E-10</c:v>
                </c:pt>
                <c:pt idx="11753">
                  <c:v>2.43128E-10</c:v>
                </c:pt>
                <c:pt idx="11754">
                  <c:v>2.4314499999999999E-10</c:v>
                </c:pt>
                <c:pt idx="11755">
                  <c:v>2.4314700000000001E-10</c:v>
                </c:pt>
                <c:pt idx="11756">
                  <c:v>2.43164E-10</c:v>
                </c:pt>
                <c:pt idx="11757">
                  <c:v>2.4317399999999998E-10</c:v>
                </c:pt>
                <c:pt idx="11758">
                  <c:v>2.4319100000000002E-10</c:v>
                </c:pt>
                <c:pt idx="11759">
                  <c:v>2.4322199999999998E-10</c:v>
                </c:pt>
                <c:pt idx="11760">
                  <c:v>2.4322899999999999E-10</c:v>
                </c:pt>
                <c:pt idx="11761">
                  <c:v>2.4325700000000002E-10</c:v>
                </c:pt>
                <c:pt idx="11762">
                  <c:v>2.43261E-10</c:v>
                </c:pt>
                <c:pt idx="11763">
                  <c:v>2.4326999999999998E-10</c:v>
                </c:pt>
                <c:pt idx="11764">
                  <c:v>2.4327199999999999E-10</c:v>
                </c:pt>
                <c:pt idx="11765">
                  <c:v>2.4331299999999998E-10</c:v>
                </c:pt>
                <c:pt idx="11766">
                  <c:v>2.4335800000000001E-10</c:v>
                </c:pt>
                <c:pt idx="11767">
                  <c:v>2.4337000000000001E-10</c:v>
                </c:pt>
                <c:pt idx="11768">
                  <c:v>2.4337399999999999E-10</c:v>
                </c:pt>
                <c:pt idx="11769">
                  <c:v>2.4337899999999998E-10</c:v>
                </c:pt>
                <c:pt idx="11770">
                  <c:v>2.4340600000000001E-10</c:v>
                </c:pt>
                <c:pt idx="11771">
                  <c:v>2.4340899999999998E-10</c:v>
                </c:pt>
                <c:pt idx="11772">
                  <c:v>2.4342799999999999E-10</c:v>
                </c:pt>
                <c:pt idx="11773">
                  <c:v>2.4344900000000001E-10</c:v>
                </c:pt>
                <c:pt idx="11774">
                  <c:v>2.4345500000000001E-10</c:v>
                </c:pt>
                <c:pt idx="11775">
                  <c:v>2.4345799999999999E-10</c:v>
                </c:pt>
                <c:pt idx="11776">
                  <c:v>2.43459E-10</c:v>
                </c:pt>
                <c:pt idx="11777">
                  <c:v>2.4346200000000002E-10</c:v>
                </c:pt>
                <c:pt idx="11778">
                  <c:v>2.4349700000000001E-10</c:v>
                </c:pt>
                <c:pt idx="11779">
                  <c:v>2.4350400000000002E-10</c:v>
                </c:pt>
                <c:pt idx="11780">
                  <c:v>2.4351099999999998E-10</c:v>
                </c:pt>
                <c:pt idx="11781">
                  <c:v>2.4351299999999999E-10</c:v>
                </c:pt>
                <c:pt idx="11782">
                  <c:v>2.4351799999999999E-10</c:v>
                </c:pt>
                <c:pt idx="11783">
                  <c:v>2.4352200000000002E-10</c:v>
                </c:pt>
                <c:pt idx="11784">
                  <c:v>2.4352399999999999E-10</c:v>
                </c:pt>
                <c:pt idx="11785">
                  <c:v>2.4352700000000001E-10</c:v>
                </c:pt>
                <c:pt idx="11786">
                  <c:v>2.43538E-10</c:v>
                </c:pt>
                <c:pt idx="11787">
                  <c:v>2.4354000000000002E-10</c:v>
                </c:pt>
                <c:pt idx="11788">
                  <c:v>2.4356699999999999E-10</c:v>
                </c:pt>
                <c:pt idx="11789">
                  <c:v>2.4359500000000003E-10</c:v>
                </c:pt>
                <c:pt idx="11790">
                  <c:v>2.4361900000000002E-10</c:v>
                </c:pt>
                <c:pt idx="11791">
                  <c:v>2.4362900000000001E-10</c:v>
                </c:pt>
                <c:pt idx="11792">
                  <c:v>2.4363899999999999E-10</c:v>
                </c:pt>
                <c:pt idx="11793">
                  <c:v>2.4364E-10</c:v>
                </c:pt>
                <c:pt idx="11794">
                  <c:v>2.4365300000000001E-10</c:v>
                </c:pt>
                <c:pt idx="11795">
                  <c:v>2.4365500000000002E-10</c:v>
                </c:pt>
                <c:pt idx="11796">
                  <c:v>2.4367499999999999E-10</c:v>
                </c:pt>
                <c:pt idx="11797">
                  <c:v>2.4368900000000001E-10</c:v>
                </c:pt>
                <c:pt idx="11798">
                  <c:v>2.4372700000000002E-10</c:v>
                </c:pt>
                <c:pt idx="11799">
                  <c:v>2.4373300000000002E-10</c:v>
                </c:pt>
                <c:pt idx="11800">
                  <c:v>2.4373900000000002E-10</c:v>
                </c:pt>
                <c:pt idx="11801">
                  <c:v>2.4373900000000002E-10</c:v>
                </c:pt>
                <c:pt idx="11802">
                  <c:v>2.4374500000000002E-10</c:v>
                </c:pt>
                <c:pt idx="11803">
                  <c:v>2.4377199999999999E-10</c:v>
                </c:pt>
                <c:pt idx="11804">
                  <c:v>2.43791E-10</c:v>
                </c:pt>
                <c:pt idx="11805">
                  <c:v>2.43803E-10</c:v>
                </c:pt>
                <c:pt idx="11806">
                  <c:v>2.43821E-10</c:v>
                </c:pt>
                <c:pt idx="11807">
                  <c:v>2.4382400000000003E-10</c:v>
                </c:pt>
                <c:pt idx="11808">
                  <c:v>2.4384399999999999E-10</c:v>
                </c:pt>
                <c:pt idx="11809">
                  <c:v>2.4386400000000001E-10</c:v>
                </c:pt>
                <c:pt idx="11810">
                  <c:v>2.4386500000000002E-10</c:v>
                </c:pt>
                <c:pt idx="11811">
                  <c:v>2.4386500000000002E-10</c:v>
                </c:pt>
                <c:pt idx="11812">
                  <c:v>2.4387200000000002E-10</c:v>
                </c:pt>
                <c:pt idx="11813">
                  <c:v>2.43875E-10</c:v>
                </c:pt>
                <c:pt idx="11814">
                  <c:v>2.4387600000000001E-10</c:v>
                </c:pt>
                <c:pt idx="11815">
                  <c:v>2.4388200000000001E-10</c:v>
                </c:pt>
                <c:pt idx="11816">
                  <c:v>2.4390000000000001E-10</c:v>
                </c:pt>
                <c:pt idx="11817">
                  <c:v>2.4390299999999998E-10</c:v>
                </c:pt>
                <c:pt idx="11818">
                  <c:v>2.4392600000000002E-10</c:v>
                </c:pt>
                <c:pt idx="11819">
                  <c:v>2.43935E-10</c:v>
                </c:pt>
                <c:pt idx="11820">
                  <c:v>2.4393700000000001E-10</c:v>
                </c:pt>
                <c:pt idx="11821">
                  <c:v>2.43954E-10</c:v>
                </c:pt>
                <c:pt idx="11822">
                  <c:v>2.43996E-10</c:v>
                </c:pt>
                <c:pt idx="11823">
                  <c:v>2.4400499999999998E-10</c:v>
                </c:pt>
                <c:pt idx="11824">
                  <c:v>2.4400599999999998E-10</c:v>
                </c:pt>
                <c:pt idx="11825">
                  <c:v>2.4401799999999998E-10</c:v>
                </c:pt>
                <c:pt idx="11826">
                  <c:v>2.4403099999999999E-10</c:v>
                </c:pt>
                <c:pt idx="11827">
                  <c:v>2.4404000000000002E-10</c:v>
                </c:pt>
                <c:pt idx="11828">
                  <c:v>2.4405200000000002E-10</c:v>
                </c:pt>
                <c:pt idx="11829">
                  <c:v>2.4405499999999999E-10</c:v>
                </c:pt>
                <c:pt idx="11830">
                  <c:v>2.4405800000000002E-10</c:v>
                </c:pt>
                <c:pt idx="11831">
                  <c:v>2.4406099999999999E-10</c:v>
                </c:pt>
                <c:pt idx="11832">
                  <c:v>2.4406500000000003E-10</c:v>
                </c:pt>
                <c:pt idx="11833">
                  <c:v>2.4407500000000001E-10</c:v>
                </c:pt>
                <c:pt idx="11834">
                  <c:v>2.4410199999999998E-10</c:v>
                </c:pt>
                <c:pt idx="11835">
                  <c:v>2.4411200000000001E-10</c:v>
                </c:pt>
                <c:pt idx="11836">
                  <c:v>2.4411900000000002E-10</c:v>
                </c:pt>
                <c:pt idx="11837">
                  <c:v>2.4416100000000002E-10</c:v>
                </c:pt>
                <c:pt idx="11838">
                  <c:v>2.4416799999999998E-10</c:v>
                </c:pt>
                <c:pt idx="11839">
                  <c:v>2.4417900000000002E-10</c:v>
                </c:pt>
                <c:pt idx="11840">
                  <c:v>2.4418799999999999E-10</c:v>
                </c:pt>
                <c:pt idx="11841">
                  <c:v>2.4419600000000001E-10</c:v>
                </c:pt>
                <c:pt idx="11842">
                  <c:v>2.4420599999999999E-10</c:v>
                </c:pt>
                <c:pt idx="11843">
                  <c:v>2.4421500000000002E-10</c:v>
                </c:pt>
                <c:pt idx="11844">
                  <c:v>2.4422299999999998E-10</c:v>
                </c:pt>
                <c:pt idx="11845">
                  <c:v>2.4423800000000001E-10</c:v>
                </c:pt>
                <c:pt idx="11846">
                  <c:v>2.4423800000000001E-10</c:v>
                </c:pt>
                <c:pt idx="11847">
                  <c:v>2.4426499999999998E-10</c:v>
                </c:pt>
                <c:pt idx="11848">
                  <c:v>2.4426599999999999E-10</c:v>
                </c:pt>
                <c:pt idx="11849">
                  <c:v>2.44273E-10</c:v>
                </c:pt>
                <c:pt idx="11850">
                  <c:v>2.4427699999999998E-10</c:v>
                </c:pt>
                <c:pt idx="11851">
                  <c:v>2.4430000000000002E-10</c:v>
                </c:pt>
                <c:pt idx="11852">
                  <c:v>2.4430199999999999E-10</c:v>
                </c:pt>
                <c:pt idx="11853">
                  <c:v>2.44303E-10</c:v>
                </c:pt>
                <c:pt idx="11854">
                  <c:v>2.4430400000000001E-10</c:v>
                </c:pt>
                <c:pt idx="11855">
                  <c:v>2.4430500000000002E-10</c:v>
                </c:pt>
                <c:pt idx="11856">
                  <c:v>2.4430600000000002E-10</c:v>
                </c:pt>
                <c:pt idx="11857">
                  <c:v>2.4431600000000001E-10</c:v>
                </c:pt>
                <c:pt idx="11858">
                  <c:v>2.4432499999999998E-10</c:v>
                </c:pt>
                <c:pt idx="11859">
                  <c:v>2.4432900000000002E-10</c:v>
                </c:pt>
                <c:pt idx="11860">
                  <c:v>2.44339E-10</c:v>
                </c:pt>
                <c:pt idx="11861">
                  <c:v>2.4436400000000001E-10</c:v>
                </c:pt>
                <c:pt idx="11862">
                  <c:v>2.4437200000000002E-10</c:v>
                </c:pt>
                <c:pt idx="11863">
                  <c:v>2.4437299999999998E-10</c:v>
                </c:pt>
                <c:pt idx="11864">
                  <c:v>2.444E-10</c:v>
                </c:pt>
                <c:pt idx="11865">
                  <c:v>2.4440899999999998E-10</c:v>
                </c:pt>
                <c:pt idx="11866">
                  <c:v>2.4443499999999999E-10</c:v>
                </c:pt>
                <c:pt idx="11867">
                  <c:v>2.4445199999999998E-10</c:v>
                </c:pt>
                <c:pt idx="11868">
                  <c:v>2.4447599999999998E-10</c:v>
                </c:pt>
                <c:pt idx="11869">
                  <c:v>2.4449800000000002E-10</c:v>
                </c:pt>
                <c:pt idx="11870">
                  <c:v>2.4449999999999998E-10</c:v>
                </c:pt>
                <c:pt idx="11871">
                  <c:v>2.4451000000000002E-10</c:v>
                </c:pt>
                <c:pt idx="11872">
                  <c:v>2.4451799999999998E-10</c:v>
                </c:pt>
                <c:pt idx="11873">
                  <c:v>2.4452499999999999E-10</c:v>
                </c:pt>
                <c:pt idx="11874">
                  <c:v>2.4452900000000002E-10</c:v>
                </c:pt>
                <c:pt idx="11875">
                  <c:v>2.4454799999999998E-10</c:v>
                </c:pt>
                <c:pt idx="11876">
                  <c:v>2.4456900000000001E-10</c:v>
                </c:pt>
                <c:pt idx="11877">
                  <c:v>2.4459599999999998E-10</c:v>
                </c:pt>
                <c:pt idx="11878">
                  <c:v>2.4460799999999998E-10</c:v>
                </c:pt>
                <c:pt idx="11879">
                  <c:v>2.4463100000000002E-10</c:v>
                </c:pt>
                <c:pt idx="11880">
                  <c:v>2.4466199999999998E-10</c:v>
                </c:pt>
                <c:pt idx="11881">
                  <c:v>2.4469299999999998E-10</c:v>
                </c:pt>
                <c:pt idx="11882">
                  <c:v>2.4471799999999999E-10</c:v>
                </c:pt>
                <c:pt idx="11883">
                  <c:v>2.4472399999999999E-10</c:v>
                </c:pt>
                <c:pt idx="11884">
                  <c:v>2.4476200000000001E-10</c:v>
                </c:pt>
                <c:pt idx="11885">
                  <c:v>2.4476800000000001E-10</c:v>
                </c:pt>
                <c:pt idx="11886">
                  <c:v>2.4478999999999999E-10</c:v>
                </c:pt>
                <c:pt idx="11887">
                  <c:v>2.4480500000000001E-10</c:v>
                </c:pt>
                <c:pt idx="11888">
                  <c:v>2.4481700000000001E-10</c:v>
                </c:pt>
                <c:pt idx="11889">
                  <c:v>2.4481700000000001E-10</c:v>
                </c:pt>
                <c:pt idx="11890">
                  <c:v>2.4482300000000001E-10</c:v>
                </c:pt>
                <c:pt idx="11891">
                  <c:v>2.44827E-10</c:v>
                </c:pt>
                <c:pt idx="11892">
                  <c:v>2.4483600000000002E-10</c:v>
                </c:pt>
                <c:pt idx="11893">
                  <c:v>2.44846E-10</c:v>
                </c:pt>
                <c:pt idx="11894">
                  <c:v>2.44851E-10</c:v>
                </c:pt>
                <c:pt idx="11895">
                  <c:v>2.4485300000000001E-10</c:v>
                </c:pt>
                <c:pt idx="11896">
                  <c:v>2.4485400000000002E-10</c:v>
                </c:pt>
                <c:pt idx="11897">
                  <c:v>2.4485599999999999E-10</c:v>
                </c:pt>
                <c:pt idx="11898">
                  <c:v>2.4487700000000001E-10</c:v>
                </c:pt>
                <c:pt idx="11899">
                  <c:v>2.4490800000000002E-10</c:v>
                </c:pt>
                <c:pt idx="11900">
                  <c:v>2.4491499999999998E-10</c:v>
                </c:pt>
                <c:pt idx="11901">
                  <c:v>2.4493700000000001E-10</c:v>
                </c:pt>
                <c:pt idx="11902">
                  <c:v>2.4493800000000002E-10</c:v>
                </c:pt>
                <c:pt idx="11903">
                  <c:v>2.4494300000000001E-10</c:v>
                </c:pt>
                <c:pt idx="11904">
                  <c:v>2.4494900000000001E-10</c:v>
                </c:pt>
                <c:pt idx="11905">
                  <c:v>2.4496200000000002E-10</c:v>
                </c:pt>
                <c:pt idx="11906">
                  <c:v>2.4496900000000003E-10</c:v>
                </c:pt>
                <c:pt idx="11907">
                  <c:v>2.4496999999999998E-10</c:v>
                </c:pt>
                <c:pt idx="11908">
                  <c:v>2.4499E-10</c:v>
                </c:pt>
                <c:pt idx="11909">
                  <c:v>2.4499100000000001E-10</c:v>
                </c:pt>
                <c:pt idx="11910">
                  <c:v>2.44996E-10</c:v>
                </c:pt>
                <c:pt idx="11911">
                  <c:v>2.4500400000000002E-10</c:v>
                </c:pt>
                <c:pt idx="11912">
                  <c:v>2.4502E-10</c:v>
                </c:pt>
                <c:pt idx="11913">
                  <c:v>2.4503300000000001E-10</c:v>
                </c:pt>
                <c:pt idx="11914">
                  <c:v>2.4504199999999998E-10</c:v>
                </c:pt>
                <c:pt idx="11915">
                  <c:v>2.4504500000000001E-10</c:v>
                </c:pt>
                <c:pt idx="11916">
                  <c:v>2.4504500000000001E-10</c:v>
                </c:pt>
                <c:pt idx="11917">
                  <c:v>2.4504500000000001E-10</c:v>
                </c:pt>
                <c:pt idx="11918">
                  <c:v>2.45069E-10</c:v>
                </c:pt>
                <c:pt idx="11919">
                  <c:v>2.45069E-10</c:v>
                </c:pt>
                <c:pt idx="11920">
                  <c:v>2.45093E-10</c:v>
                </c:pt>
                <c:pt idx="11921">
                  <c:v>2.4512599999999998E-10</c:v>
                </c:pt>
                <c:pt idx="11922">
                  <c:v>2.4512799999999999E-10</c:v>
                </c:pt>
                <c:pt idx="11923">
                  <c:v>2.4515500000000002E-10</c:v>
                </c:pt>
                <c:pt idx="11924">
                  <c:v>2.4515799999999999E-10</c:v>
                </c:pt>
                <c:pt idx="11925">
                  <c:v>2.4516700000000002E-10</c:v>
                </c:pt>
                <c:pt idx="11926">
                  <c:v>2.4518699999999998E-10</c:v>
                </c:pt>
                <c:pt idx="11927">
                  <c:v>2.45189E-10</c:v>
                </c:pt>
                <c:pt idx="11928">
                  <c:v>2.4520900000000002E-10</c:v>
                </c:pt>
                <c:pt idx="11929">
                  <c:v>2.4521099999999998E-10</c:v>
                </c:pt>
                <c:pt idx="11930">
                  <c:v>2.4521099999999998E-10</c:v>
                </c:pt>
                <c:pt idx="11931">
                  <c:v>2.4523300000000002E-10</c:v>
                </c:pt>
                <c:pt idx="11932">
                  <c:v>2.45237E-10</c:v>
                </c:pt>
                <c:pt idx="11933">
                  <c:v>2.4524000000000002E-10</c:v>
                </c:pt>
                <c:pt idx="11934">
                  <c:v>2.4525100000000001E-10</c:v>
                </c:pt>
                <c:pt idx="11935">
                  <c:v>2.4527199999999999E-10</c:v>
                </c:pt>
                <c:pt idx="11936">
                  <c:v>2.4529400000000002E-10</c:v>
                </c:pt>
                <c:pt idx="11937">
                  <c:v>2.4530199999999999E-10</c:v>
                </c:pt>
                <c:pt idx="11938">
                  <c:v>2.45315E-10</c:v>
                </c:pt>
                <c:pt idx="11939">
                  <c:v>2.4531800000000002E-10</c:v>
                </c:pt>
                <c:pt idx="11940">
                  <c:v>2.4532400000000002E-10</c:v>
                </c:pt>
                <c:pt idx="11941">
                  <c:v>2.4533199999999999E-10</c:v>
                </c:pt>
                <c:pt idx="11942">
                  <c:v>2.4535099999999999E-10</c:v>
                </c:pt>
                <c:pt idx="11943">
                  <c:v>2.45376E-10</c:v>
                </c:pt>
                <c:pt idx="11944">
                  <c:v>2.4540100000000001E-10</c:v>
                </c:pt>
                <c:pt idx="11945">
                  <c:v>2.4541099999999999E-10</c:v>
                </c:pt>
                <c:pt idx="11946">
                  <c:v>2.4542799999999998E-10</c:v>
                </c:pt>
                <c:pt idx="11947">
                  <c:v>2.4543800000000002E-10</c:v>
                </c:pt>
                <c:pt idx="11948">
                  <c:v>2.4545500000000001E-10</c:v>
                </c:pt>
                <c:pt idx="11949">
                  <c:v>2.4545899999999999E-10</c:v>
                </c:pt>
                <c:pt idx="11950">
                  <c:v>2.4546900000000002E-10</c:v>
                </c:pt>
                <c:pt idx="11951">
                  <c:v>2.4548600000000001E-10</c:v>
                </c:pt>
                <c:pt idx="11952">
                  <c:v>2.4549999999999998E-10</c:v>
                </c:pt>
                <c:pt idx="11953">
                  <c:v>2.45508E-10</c:v>
                </c:pt>
                <c:pt idx="11954">
                  <c:v>2.45509E-10</c:v>
                </c:pt>
                <c:pt idx="11955">
                  <c:v>2.4551000000000001E-10</c:v>
                </c:pt>
                <c:pt idx="11956">
                  <c:v>2.4552399999999998E-10</c:v>
                </c:pt>
                <c:pt idx="11957">
                  <c:v>2.4555800000000001E-10</c:v>
                </c:pt>
                <c:pt idx="11958">
                  <c:v>2.4558800000000001E-10</c:v>
                </c:pt>
                <c:pt idx="11959">
                  <c:v>2.4559799999999999E-10</c:v>
                </c:pt>
                <c:pt idx="11960">
                  <c:v>2.45605E-10</c:v>
                </c:pt>
                <c:pt idx="11961">
                  <c:v>2.45623E-10</c:v>
                </c:pt>
                <c:pt idx="11962">
                  <c:v>2.4562400000000001E-10</c:v>
                </c:pt>
                <c:pt idx="11963">
                  <c:v>2.4563100000000002E-10</c:v>
                </c:pt>
                <c:pt idx="11964">
                  <c:v>2.4563299999999998E-10</c:v>
                </c:pt>
                <c:pt idx="11965">
                  <c:v>2.4563999999999999E-10</c:v>
                </c:pt>
                <c:pt idx="11966">
                  <c:v>2.4565000000000003E-10</c:v>
                </c:pt>
                <c:pt idx="11967">
                  <c:v>2.45665E-10</c:v>
                </c:pt>
                <c:pt idx="11968">
                  <c:v>2.4567599999999999E-10</c:v>
                </c:pt>
                <c:pt idx="11969">
                  <c:v>2.4567800000000001E-10</c:v>
                </c:pt>
                <c:pt idx="11970">
                  <c:v>2.4568600000000002E-10</c:v>
                </c:pt>
                <c:pt idx="11971">
                  <c:v>2.4569700000000002E-10</c:v>
                </c:pt>
                <c:pt idx="11972">
                  <c:v>2.45707E-10</c:v>
                </c:pt>
                <c:pt idx="11973">
                  <c:v>2.4571000000000002E-10</c:v>
                </c:pt>
                <c:pt idx="11974">
                  <c:v>2.4571799999999999E-10</c:v>
                </c:pt>
                <c:pt idx="11975">
                  <c:v>2.4572399999999999E-10</c:v>
                </c:pt>
                <c:pt idx="11976">
                  <c:v>2.4573400000000002E-10</c:v>
                </c:pt>
                <c:pt idx="11977">
                  <c:v>2.45737E-10</c:v>
                </c:pt>
                <c:pt idx="11978">
                  <c:v>2.4575100000000001E-10</c:v>
                </c:pt>
                <c:pt idx="11979">
                  <c:v>2.4575100000000001E-10</c:v>
                </c:pt>
                <c:pt idx="11980">
                  <c:v>2.4578700000000001E-10</c:v>
                </c:pt>
                <c:pt idx="11981">
                  <c:v>2.4579499999999998E-10</c:v>
                </c:pt>
                <c:pt idx="11982">
                  <c:v>2.4580600000000002E-10</c:v>
                </c:pt>
                <c:pt idx="11983">
                  <c:v>2.4580899999999999E-10</c:v>
                </c:pt>
                <c:pt idx="11984">
                  <c:v>2.4585400000000002E-10</c:v>
                </c:pt>
                <c:pt idx="11985">
                  <c:v>2.4585900000000001E-10</c:v>
                </c:pt>
                <c:pt idx="11986">
                  <c:v>2.4587900000000003E-10</c:v>
                </c:pt>
                <c:pt idx="11987">
                  <c:v>2.4588900000000001E-10</c:v>
                </c:pt>
                <c:pt idx="11988">
                  <c:v>2.45918E-10</c:v>
                </c:pt>
                <c:pt idx="11989">
                  <c:v>2.4593700000000001E-10</c:v>
                </c:pt>
                <c:pt idx="11990">
                  <c:v>2.4594099999999999E-10</c:v>
                </c:pt>
                <c:pt idx="11991">
                  <c:v>2.4596399999999998E-10</c:v>
                </c:pt>
                <c:pt idx="11992">
                  <c:v>2.45967E-10</c:v>
                </c:pt>
                <c:pt idx="11993">
                  <c:v>2.4599900000000002E-10</c:v>
                </c:pt>
                <c:pt idx="11994">
                  <c:v>2.4601899999999999E-10</c:v>
                </c:pt>
                <c:pt idx="11995">
                  <c:v>2.4603799999999999E-10</c:v>
                </c:pt>
                <c:pt idx="11996">
                  <c:v>2.4605900000000002E-10</c:v>
                </c:pt>
                <c:pt idx="11997">
                  <c:v>2.4607299999999998E-10</c:v>
                </c:pt>
                <c:pt idx="11998">
                  <c:v>2.4607399999999999E-10</c:v>
                </c:pt>
                <c:pt idx="11999">
                  <c:v>2.46081E-10</c:v>
                </c:pt>
                <c:pt idx="12000">
                  <c:v>2.4608599999999999E-10</c:v>
                </c:pt>
                <c:pt idx="12001">
                  <c:v>2.46129E-10</c:v>
                </c:pt>
                <c:pt idx="12002">
                  <c:v>2.4614300000000002E-10</c:v>
                </c:pt>
                <c:pt idx="12003">
                  <c:v>2.4614400000000002E-10</c:v>
                </c:pt>
                <c:pt idx="12004">
                  <c:v>2.4614499999999998E-10</c:v>
                </c:pt>
                <c:pt idx="12005">
                  <c:v>2.4615500000000001E-10</c:v>
                </c:pt>
                <c:pt idx="12006">
                  <c:v>2.46177E-10</c:v>
                </c:pt>
                <c:pt idx="12007">
                  <c:v>2.4618099999999998E-10</c:v>
                </c:pt>
                <c:pt idx="12008">
                  <c:v>2.4618799999999999E-10</c:v>
                </c:pt>
                <c:pt idx="12009">
                  <c:v>2.46201E-10</c:v>
                </c:pt>
                <c:pt idx="12010">
                  <c:v>2.46208E-10</c:v>
                </c:pt>
                <c:pt idx="12011">
                  <c:v>2.46214E-10</c:v>
                </c:pt>
                <c:pt idx="12012">
                  <c:v>2.4621600000000002E-10</c:v>
                </c:pt>
                <c:pt idx="12013">
                  <c:v>2.4622899999999998E-10</c:v>
                </c:pt>
                <c:pt idx="12014">
                  <c:v>2.46232E-10</c:v>
                </c:pt>
                <c:pt idx="12015">
                  <c:v>2.46232E-10</c:v>
                </c:pt>
                <c:pt idx="12016">
                  <c:v>2.46232E-10</c:v>
                </c:pt>
                <c:pt idx="12017">
                  <c:v>2.4626900000000001E-10</c:v>
                </c:pt>
                <c:pt idx="12018">
                  <c:v>2.4630500000000001E-10</c:v>
                </c:pt>
                <c:pt idx="12019">
                  <c:v>2.4630899999999999E-10</c:v>
                </c:pt>
                <c:pt idx="12020">
                  <c:v>2.4631100000000001E-10</c:v>
                </c:pt>
                <c:pt idx="12021">
                  <c:v>2.4632599999999998E-10</c:v>
                </c:pt>
                <c:pt idx="12022">
                  <c:v>2.4634200000000002E-10</c:v>
                </c:pt>
                <c:pt idx="12023">
                  <c:v>2.4634300000000002E-10</c:v>
                </c:pt>
                <c:pt idx="12024">
                  <c:v>2.4637499999999999E-10</c:v>
                </c:pt>
                <c:pt idx="12025">
                  <c:v>2.4638400000000001E-10</c:v>
                </c:pt>
                <c:pt idx="12026">
                  <c:v>2.4640300000000002E-10</c:v>
                </c:pt>
                <c:pt idx="12027">
                  <c:v>2.4641099999999999E-10</c:v>
                </c:pt>
                <c:pt idx="12028">
                  <c:v>2.46431E-10</c:v>
                </c:pt>
                <c:pt idx="12029">
                  <c:v>2.4643800000000001E-10</c:v>
                </c:pt>
                <c:pt idx="12030">
                  <c:v>2.46442E-10</c:v>
                </c:pt>
                <c:pt idx="12031">
                  <c:v>2.4644599999999998E-10</c:v>
                </c:pt>
                <c:pt idx="12032">
                  <c:v>2.46448E-10</c:v>
                </c:pt>
                <c:pt idx="12033">
                  <c:v>2.4646499999999999E-10</c:v>
                </c:pt>
                <c:pt idx="12034">
                  <c:v>2.46479E-10</c:v>
                </c:pt>
                <c:pt idx="12035">
                  <c:v>2.4648700000000002E-10</c:v>
                </c:pt>
                <c:pt idx="12036">
                  <c:v>2.4649200000000001E-10</c:v>
                </c:pt>
                <c:pt idx="12037">
                  <c:v>2.4649300000000002E-10</c:v>
                </c:pt>
                <c:pt idx="12038">
                  <c:v>2.4649499999999998E-10</c:v>
                </c:pt>
                <c:pt idx="12039">
                  <c:v>2.4649499999999998E-10</c:v>
                </c:pt>
                <c:pt idx="12040">
                  <c:v>2.4651799999999998E-10</c:v>
                </c:pt>
                <c:pt idx="12041">
                  <c:v>2.4653799999999999E-10</c:v>
                </c:pt>
                <c:pt idx="12042">
                  <c:v>2.46539E-10</c:v>
                </c:pt>
                <c:pt idx="12043">
                  <c:v>2.4655200000000001E-10</c:v>
                </c:pt>
                <c:pt idx="12044">
                  <c:v>2.4655400000000003E-10</c:v>
                </c:pt>
                <c:pt idx="12045">
                  <c:v>2.4658300000000002E-10</c:v>
                </c:pt>
                <c:pt idx="12046">
                  <c:v>2.4658900000000002E-10</c:v>
                </c:pt>
                <c:pt idx="12047">
                  <c:v>2.4658900000000002E-10</c:v>
                </c:pt>
                <c:pt idx="12048">
                  <c:v>2.4659500000000002E-10</c:v>
                </c:pt>
                <c:pt idx="12049">
                  <c:v>2.4660999999999999E-10</c:v>
                </c:pt>
                <c:pt idx="12050">
                  <c:v>2.4661900000000001E-10</c:v>
                </c:pt>
                <c:pt idx="12051">
                  <c:v>2.4662400000000001E-10</c:v>
                </c:pt>
                <c:pt idx="12052">
                  <c:v>2.4663399999999999E-10</c:v>
                </c:pt>
                <c:pt idx="12053">
                  <c:v>2.4663600000000001E-10</c:v>
                </c:pt>
                <c:pt idx="12054">
                  <c:v>2.4665199999999999E-10</c:v>
                </c:pt>
                <c:pt idx="12055">
                  <c:v>2.46653E-10</c:v>
                </c:pt>
                <c:pt idx="12056">
                  <c:v>2.4667599999999999E-10</c:v>
                </c:pt>
                <c:pt idx="12057">
                  <c:v>2.4671000000000002E-10</c:v>
                </c:pt>
                <c:pt idx="12058">
                  <c:v>2.46726E-10</c:v>
                </c:pt>
                <c:pt idx="12059">
                  <c:v>2.46732E-10</c:v>
                </c:pt>
                <c:pt idx="12060">
                  <c:v>2.4676499999999997E-10</c:v>
                </c:pt>
                <c:pt idx="12061">
                  <c:v>2.4679099999999999E-10</c:v>
                </c:pt>
                <c:pt idx="12062">
                  <c:v>2.46792E-10</c:v>
                </c:pt>
                <c:pt idx="12063">
                  <c:v>2.46798E-10</c:v>
                </c:pt>
                <c:pt idx="12064">
                  <c:v>2.4680299999999999E-10</c:v>
                </c:pt>
                <c:pt idx="12065">
                  <c:v>2.4682400000000002E-10</c:v>
                </c:pt>
                <c:pt idx="12066">
                  <c:v>2.4683299999999999E-10</c:v>
                </c:pt>
                <c:pt idx="12067">
                  <c:v>2.4684399999999998E-10</c:v>
                </c:pt>
                <c:pt idx="12068">
                  <c:v>2.4685900000000001E-10</c:v>
                </c:pt>
                <c:pt idx="12069">
                  <c:v>2.46871E-10</c:v>
                </c:pt>
                <c:pt idx="12070">
                  <c:v>2.46895E-10</c:v>
                </c:pt>
                <c:pt idx="12071">
                  <c:v>2.4694400000000001E-10</c:v>
                </c:pt>
                <c:pt idx="12072">
                  <c:v>2.4696599999999999E-10</c:v>
                </c:pt>
                <c:pt idx="12073">
                  <c:v>2.4696900000000002E-10</c:v>
                </c:pt>
                <c:pt idx="12074">
                  <c:v>2.4696999999999998E-10</c:v>
                </c:pt>
                <c:pt idx="12075">
                  <c:v>2.4697099999999998E-10</c:v>
                </c:pt>
                <c:pt idx="12076">
                  <c:v>2.4697599999999998E-10</c:v>
                </c:pt>
                <c:pt idx="12077">
                  <c:v>2.46985E-10</c:v>
                </c:pt>
                <c:pt idx="12078">
                  <c:v>2.4698600000000001E-10</c:v>
                </c:pt>
                <c:pt idx="12079">
                  <c:v>2.47009E-10</c:v>
                </c:pt>
                <c:pt idx="12080">
                  <c:v>2.4701100000000002E-10</c:v>
                </c:pt>
                <c:pt idx="12081">
                  <c:v>2.4702599999999999E-10</c:v>
                </c:pt>
                <c:pt idx="12082">
                  <c:v>2.4705499999999998E-10</c:v>
                </c:pt>
                <c:pt idx="12083">
                  <c:v>2.4706099999999998E-10</c:v>
                </c:pt>
                <c:pt idx="12084">
                  <c:v>2.4707299999999998E-10</c:v>
                </c:pt>
                <c:pt idx="12085">
                  <c:v>2.4711900000000001E-10</c:v>
                </c:pt>
                <c:pt idx="12086">
                  <c:v>2.4713100000000001E-10</c:v>
                </c:pt>
                <c:pt idx="12087">
                  <c:v>2.4715000000000002E-10</c:v>
                </c:pt>
                <c:pt idx="12088">
                  <c:v>2.47154E-10</c:v>
                </c:pt>
                <c:pt idx="12089">
                  <c:v>2.4715500000000001E-10</c:v>
                </c:pt>
                <c:pt idx="12090">
                  <c:v>2.4718899999999999E-10</c:v>
                </c:pt>
                <c:pt idx="12091">
                  <c:v>2.47196E-10</c:v>
                </c:pt>
                <c:pt idx="12092">
                  <c:v>2.4722700000000001E-10</c:v>
                </c:pt>
                <c:pt idx="12093">
                  <c:v>2.4722999999999998E-10</c:v>
                </c:pt>
                <c:pt idx="12094">
                  <c:v>2.4722999999999998E-10</c:v>
                </c:pt>
                <c:pt idx="12095">
                  <c:v>2.4725100000000001E-10</c:v>
                </c:pt>
                <c:pt idx="12096">
                  <c:v>2.4728200000000002E-10</c:v>
                </c:pt>
                <c:pt idx="12097">
                  <c:v>2.4728499999999999E-10</c:v>
                </c:pt>
                <c:pt idx="12098">
                  <c:v>2.4730000000000001E-10</c:v>
                </c:pt>
                <c:pt idx="12099">
                  <c:v>2.4730000000000001E-10</c:v>
                </c:pt>
                <c:pt idx="12100">
                  <c:v>2.47304E-10</c:v>
                </c:pt>
                <c:pt idx="12101">
                  <c:v>2.4730700000000002E-10</c:v>
                </c:pt>
                <c:pt idx="12102">
                  <c:v>2.4732300000000001E-10</c:v>
                </c:pt>
                <c:pt idx="12103">
                  <c:v>2.47341E-10</c:v>
                </c:pt>
                <c:pt idx="12104">
                  <c:v>2.4735500000000002E-10</c:v>
                </c:pt>
                <c:pt idx="12105">
                  <c:v>2.47359E-10</c:v>
                </c:pt>
                <c:pt idx="12106">
                  <c:v>2.4738099999999999E-10</c:v>
                </c:pt>
                <c:pt idx="12107">
                  <c:v>2.4739199999999998E-10</c:v>
                </c:pt>
                <c:pt idx="12108">
                  <c:v>2.47395E-10</c:v>
                </c:pt>
                <c:pt idx="12109">
                  <c:v>2.4742000000000001E-10</c:v>
                </c:pt>
                <c:pt idx="12110">
                  <c:v>2.4743200000000001E-10</c:v>
                </c:pt>
                <c:pt idx="12111">
                  <c:v>2.4745199999999997E-10</c:v>
                </c:pt>
                <c:pt idx="12112">
                  <c:v>2.4745600000000001E-10</c:v>
                </c:pt>
                <c:pt idx="12113">
                  <c:v>2.4745700000000002E-10</c:v>
                </c:pt>
                <c:pt idx="12114">
                  <c:v>2.47467E-10</c:v>
                </c:pt>
                <c:pt idx="12115">
                  <c:v>2.4748899999999998E-10</c:v>
                </c:pt>
                <c:pt idx="12116">
                  <c:v>2.4749400000000002E-10</c:v>
                </c:pt>
                <c:pt idx="12117">
                  <c:v>2.47503E-10</c:v>
                </c:pt>
                <c:pt idx="12118">
                  <c:v>2.4752499999999998E-10</c:v>
                </c:pt>
                <c:pt idx="12119">
                  <c:v>2.4752599999999999E-10</c:v>
                </c:pt>
                <c:pt idx="12120">
                  <c:v>2.47527E-10</c:v>
                </c:pt>
                <c:pt idx="12121">
                  <c:v>2.4753000000000002E-10</c:v>
                </c:pt>
                <c:pt idx="12122">
                  <c:v>2.4753000000000002E-10</c:v>
                </c:pt>
                <c:pt idx="12123">
                  <c:v>2.4756000000000002E-10</c:v>
                </c:pt>
                <c:pt idx="12124">
                  <c:v>2.4756699999999998E-10</c:v>
                </c:pt>
                <c:pt idx="12125">
                  <c:v>2.47575E-10</c:v>
                </c:pt>
                <c:pt idx="12126">
                  <c:v>2.4760800000000002E-10</c:v>
                </c:pt>
                <c:pt idx="12127">
                  <c:v>2.4760899999999998E-10</c:v>
                </c:pt>
                <c:pt idx="12128">
                  <c:v>2.4761599999999999E-10</c:v>
                </c:pt>
                <c:pt idx="12129">
                  <c:v>2.47636E-10</c:v>
                </c:pt>
                <c:pt idx="12130">
                  <c:v>2.4766499999999999E-10</c:v>
                </c:pt>
                <c:pt idx="12131">
                  <c:v>2.4767599999999998E-10</c:v>
                </c:pt>
                <c:pt idx="12132">
                  <c:v>2.4769300000000003E-10</c:v>
                </c:pt>
                <c:pt idx="12133">
                  <c:v>2.4769999999999998E-10</c:v>
                </c:pt>
                <c:pt idx="12134">
                  <c:v>2.4771700000000002E-10</c:v>
                </c:pt>
                <c:pt idx="12135">
                  <c:v>2.4772100000000001E-10</c:v>
                </c:pt>
                <c:pt idx="12136">
                  <c:v>2.4773099999999999E-10</c:v>
                </c:pt>
                <c:pt idx="12137">
                  <c:v>2.4773900000000001E-10</c:v>
                </c:pt>
                <c:pt idx="12138">
                  <c:v>2.4775900000000002E-10</c:v>
                </c:pt>
                <c:pt idx="12139">
                  <c:v>2.4776099999999999E-10</c:v>
                </c:pt>
                <c:pt idx="12140">
                  <c:v>2.47762E-10</c:v>
                </c:pt>
                <c:pt idx="12141">
                  <c:v>2.4778E-10</c:v>
                </c:pt>
                <c:pt idx="12142">
                  <c:v>2.47781E-10</c:v>
                </c:pt>
                <c:pt idx="12143">
                  <c:v>2.4778499999999999E-10</c:v>
                </c:pt>
                <c:pt idx="12144">
                  <c:v>2.4778900000000002E-10</c:v>
                </c:pt>
                <c:pt idx="12145">
                  <c:v>2.47792E-10</c:v>
                </c:pt>
                <c:pt idx="12146">
                  <c:v>2.47798E-10</c:v>
                </c:pt>
                <c:pt idx="12147">
                  <c:v>2.4781200000000001E-10</c:v>
                </c:pt>
                <c:pt idx="12148">
                  <c:v>2.47817E-10</c:v>
                </c:pt>
                <c:pt idx="12149">
                  <c:v>2.4783999999999999E-10</c:v>
                </c:pt>
                <c:pt idx="12150">
                  <c:v>2.4784499999999999E-10</c:v>
                </c:pt>
                <c:pt idx="12151">
                  <c:v>2.47853E-10</c:v>
                </c:pt>
                <c:pt idx="12152">
                  <c:v>2.4786899999999998E-10</c:v>
                </c:pt>
                <c:pt idx="12153">
                  <c:v>2.4787200000000001E-10</c:v>
                </c:pt>
                <c:pt idx="12154">
                  <c:v>2.4787599999999999E-10</c:v>
                </c:pt>
                <c:pt idx="12155">
                  <c:v>2.4788199999999999E-10</c:v>
                </c:pt>
                <c:pt idx="12156">
                  <c:v>2.4788199999999999E-10</c:v>
                </c:pt>
                <c:pt idx="12157">
                  <c:v>2.4790399999999997E-10</c:v>
                </c:pt>
                <c:pt idx="12158">
                  <c:v>2.4790599999999999E-10</c:v>
                </c:pt>
                <c:pt idx="12159">
                  <c:v>2.4791699999999998E-10</c:v>
                </c:pt>
                <c:pt idx="12160">
                  <c:v>2.4791799999999999E-10</c:v>
                </c:pt>
                <c:pt idx="12161">
                  <c:v>2.4792399999999999E-10</c:v>
                </c:pt>
                <c:pt idx="12162">
                  <c:v>2.4794500000000002E-10</c:v>
                </c:pt>
                <c:pt idx="12163">
                  <c:v>2.4795999999999999E-10</c:v>
                </c:pt>
                <c:pt idx="12164">
                  <c:v>2.47961E-10</c:v>
                </c:pt>
                <c:pt idx="12165">
                  <c:v>2.4797199999999999E-10</c:v>
                </c:pt>
                <c:pt idx="12166">
                  <c:v>2.47997E-10</c:v>
                </c:pt>
                <c:pt idx="12167">
                  <c:v>2.48022E-10</c:v>
                </c:pt>
                <c:pt idx="12168">
                  <c:v>2.4802400000000002E-10</c:v>
                </c:pt>
                <c:pt idx="12169">
                  <c:v>2.4803199999999999E-10</c:v>
                </c:pt>
                <c:pt idx="12170">
                  <c:v>2.4805599999999999E-10</c:v>
                </c:pt>
                <c:pt idx="12171">
                  <c:v>2.4805599999999999E-10</c:v>
                </c:pt>
                <c:pt idx="12172">
                  <c:v>2.48076E-10</c:v>
                </c:pt>
                <c:pt idx="12173">
                  <c:v>2.4808900000000001E-10</c:v>
                </c:pt>
                <c:pt idx="12174">
                  <c:v>2.4809199999999998E-10</c:v>
                </c:pt>
                <c:pt idx="12175">
                  <c:v>2.4809899999999999E-10</c:v>
                </c:pt>
                <c:pt idx="12176">
                  <c:v>2.48106E-10</c:v>
                </c:pt>
                <c:pt idx="12177">
                  <c:v>2.4815899999999999E-10</c:v>
                </c:pt>
                <c:pt idx="12178">
                  <c:v>2.4817300000000001E-10</c:v>
                </c:pt>
                <c:pt idx="12179">
                  <c:v>2.4817599999999998E-10</c:v>
                </c:pt>
                <c:pt idx="12180">
                  <c:v>2.4818100000000002E-10</c:v>
                </c:pt>
                <c:pt idx="12181">
                  <c:v>2.4818700000000002E-10</c:v>
                </c:pt>
                <c:pt idx="12182">
                  <c:v>2.4818799999999998E-10</c:v>
                </c:pt>
                <c:pt idx="12183">
                  <c:v>2.48226E-10</c:v>
                </c:pt>
                <c:pt idx="12184">
                  <c:v>2.4825900000000002E-10</c:v>
                </c:pt>
                <c:pt idx="12185">
                  <c:v>2.48262E-10</c:v>
                </c:pt>
                <c:pt idx="12186">
                  <c:v>2.4827700000000002E-10</c:v>
                </c:pt>
                <c:pt idx="12187">
                  <c:v>2.4828499999999999E-10</c:v>
                </c:pt>
                <c:pt idx="12188">
                  <c:v>2.4830000000000001E-10</c:v>
                </c:pt>
                <c:pt idx="12189">
                  <c:v>2.4830799999999998E-10</c:v>
                </c:pt>
                <c:pt idx="12190">
                  <c:v>2.48317E-10</c:v>
                </c:pt>
                <c:pt idx="12191">
                  <c:v>2.4832400000000001E-10</c:v>
                </c:pt>
                <c:pt idx="12192">
                  <c:v>2.4833199999999998E-10</c:v>
                </c:pt>
                <c:pt idx="12193">
                  <c:v>2.4835099999999998E-10</c:v>
                </c:pt>
                <c:pt idx="12194">
                  <c:v>2.4837900000000002E-10</c:v>
                </c:pt>
                <c:pt idx="12195">
                  <c:v>2.4838000000000003E-10</c:v>
                </c:pt>
                <c:pt idx="12196">
                  <c:v>2.4838199999999999E-10</c:v>
                </c:pt>
                <c:pt idx="12197">
                  <c:v>2.48389E-10</c:v>
                </c:pt>
                <c:pt idx="12198">
                  <c:v>2.4840200000000001E-10</c:v>
                </c:pt>
                <c:pt idx="12199">
                  <c:v>2.4840800000000001E-10</c:v>
                </c:pt>
                <c:pt idx="12200">
                  <c:v>2.4841600000000002E-10</c:v>
                </c:pt>
                <c:pt idx="12201">
                  <c:v>2.4842000000000001E-10</c:v>
                </c:pt>
                <c:pt idx="12202">
                  <c:v>2.4847000000000002E-10</c:v>
                </c:pt>
                <c:pt idx="12203">
                  <c:v>2.48473E-10</c:v>
                </c:pt>
                <c:pt idx="12204">
                  <c:v>2.4852400000000002E-10</c:v>
                </c:pt>
                <c:pt idx="12205">
                  <c:v>2.4853500000000001E-10</c:v>
                </c:pt>
                <c:pt idx="12206">
                  <c:v>2.4853600000000002E-10</c:v>
                </c:pt>
                <c:pt idx="12207">
                  <c:v>2.4855099999999999E-10</c:v>
                </c:pt>
                <c:pt idx="12208">
                  <c:v>2.4855599999999998E-10</c:v>
                </c:pt>
                <c:pt idx="12209">
                  <c:v>2.4855699999999999E-10</c:v>
                </c:pt>
                <c:pt idx="12210">
                  <c:v>2.4859199999999998E-10</c:v>
                </c:pt>
                <c:pt idx="12211">
                  <c:v>2.4860100000000001E-10</c:v>
                </c:pt>
                <c:pt idx="12212">
                  <c:v>2.4862199999999998E-10</c:v>
                </c:pt>
                <c:pt idx="12213">
                  <c:v>2.4863E-10</c:v>
                </c:pt>
                <c:pt idx="12214">
                  <c:v>2.4863999999999998E-10</c:v>
                </c:pt>
                <c:pt idx="12215">
                  <c:v>2.4864900000000001E-10</c:v>
                </c:pt>
                <c:pt idx="12216">
                  <c:v>2.4865100000000002E-10</c:v>
                </c:pt>
                <c:pt idx="12217">
                  <c:v>2.4865799999999998E-10</c:v>
                </c:pt>
                <c:pt idx="12218">
                  <c:v>2.48672E-10</c:v>
                </c:pt>
                <c:pt idx="12219">
                  <c:v>2.4867400000000001E-10</c:v>
                </c:pt>
                <c:pt idx="12220">
                  <c:v>2.48684E-10</c:v>
                </c:pt>
                <c:pt idx="12221">
                  <c:v>2.4868500000000001E-10</c:v>
                </c:pt>
                <c:pt idx="12222">
                  <c:v>2.4869499999999999E-10</c:v>
                </c:pt>
                <c:pt idx="12223">
                  <c:v>2.4871199999999998E-10</c:v>
                </c:pt>
                <c:pt idx="12224">
                  <c:v>2.4874299999999999E-10</c:v>
                </c:pt>
                <c:pt idx="12225">
                  <c:v>2.48769E-10</c:v>
                </c:pt>
                <c:pt idx="12226">
                  <c:v>2.4877399999999999E-10</c:v>
                </c:pt>
                <c:pt idx="12227">
                  <c:v>2.4877700000000002E-10</c:v>
                </c:pt>
                <c:pt idx="12228">
                  <c:v>2.4877799999999998E-10</c:v>
                </c:pt>
                <c:pt idx="12229">
                  <c:v>2.4877799999999998E-10</c:v>
                </c:pt>
                <c:pt idx="12230">
                  <c:v>2.4880799999999997E-10</c:v>
                </c:pt>
                <c:pt idx="12231">
                  <c:v>2.4880899999999998E-10</c:v>
                </c:pt>
                <c:pt idx="12232">
                  <c:v>2.4882400000000001E-10</c:v>
                </c:pt>
                <c:pt idx="12233">
                  <c:v>2.4884400000000002E-10</c:v>
                </c:pt>
                <c:pt idx="12234">
                  <c:v>2.4887300000000002E-10</c:v>
                </c:pt>
                <c:pt idx="12235">
                  <c:v>2.4889200000000002E-10</c:v>
                </c:pt>
                <c:pt idx="12236">
                  <c:v>2.48901E-10</c:v>
                </c:pt>
                <c:pt idx="12237">
                  <c:v>2.48913E-10</c:v>
                </c:pt>
                <c:pt idx="12238">
                  <c:v>2.48931E-10</c:v>
                </c:pt>
                <c:pt idx="12239">
                  <c:v>2.4893499999999998E-10</c:v>
                </c:pt>
                <c:pt idx="12240">
                  <c:v>2.4896699999999999E-10</c:v>
                </c:pt>
                <c:pt idx="12241">
                  <c:v>2.4897299999999999E-10</c:v>
                </c:pt>
                <c:pt idx="12242">
                  <c:v>2.4898899999999998E-10</c:v>
                </c:pt>
                <c:pt idx="12243">
                  <c:v>2.4900699999999998E-10</c:v>
                </c:pt>
                <c:pt idx="12244">
                  <c:v>2.4901200000000002E-10</c:v>
                </c:pt>
                <c:pt idx="12245">
                  <c:v>2.4901299999999998E-10</c:v>
                </c:pt>
                <c:pt idx="12246">
                  <c:v>2.4903099999999997E-10</c:v>
                </c:pt>
                <c:pt idx="12247">
                  <c:v>2.4904200000000002E-10</c:v>
                </c:pt>
                <c:pt idx="12248">
                  <c:v>2.4904399999999998E-10</c:v>
                </c:pt>
                <c:pt idx="12249">
                  <c:v>2.4904700000000001E-10</c:v>
                </c:pt>
                <c:pt idx="12250">
                  <c:v>2.4906899999999999E-10</c:v>
                </c:pt>
                <c:pt idx="12251">
                  <c:v>2.4908099999999999E-10</c:v>
                </c:pt>
                <c:pt idx="12252">
                  <c:v>2.4908900000000001E-10</c:v>
                </c:pt>
                <c:pt idx="12253">
                  <c:v>2.4909000000000002E-10</c:v>
                </c:pt>
                <c:pt idx="12254">
                  <c:v>2.4910499999999999E-10</c:v>
                </c:pt>
                <c:pt idx="12255">
                  <c:v>2.4911099999999999E-10</c:v>
                </c:pt>
                <c:pt idx="12256">
                  <c:v>2.49112E-10</c:v>
                </c:pt>
                <c:pt idx="12257">
                  <c:v>2.49112E-10</c:v>
                </c:pt>
                <c:pt idx="12258">
                  <c:v>2.4911900000000001E-10</c:v>
                </c:pt>
                <c:pt idx="12259">
                  <c:v>2.4913800000000001E-10</c:v>
                </c:pt>
                <c:pt idx="12260">
                  <c:v>2.4914099999999999E-10</c:v>
                </c:pt>
                <c:pt idx="12261">
                  <c:v>2.49148E-10</c:v>
                </c:pt>
                <c:pt idx="12262">
                  <c:v>2.4915700000000002E-10</c:v>
                </c:pt>
                <c:pt idx="12263">
                  <c:v>2.4915899999999999E-10</c:v>
                </c:pt>
                <c:pt idx="12264">
                  <c:v>2.4915899999999999E-10</c:v>
                </c:pt>
                <c:pt idx="12265">
                  <c:v>2.49161E-10</c:v>
                </c:pt>
                <c:pt idx="12266">
                  <c:v>2.4920699999999999E-10</c:v>
                </c:pt>
                <c:pt idx="12267">
                  <c:v>2.4921799999999998E-10</c:v>
                </c:pt>
                <c:pt idx="12268">
                  <c:v>2.4922399999999998E-10</c:v>
                </c:pt>
                <c:pt idx="12269">
                  <c:v>2.4923500000000002E-10</c:v>
                </c:pt>
                <c:pt idx="12270">
                  <c:v>2.4926099999999998E-10</c:v>
                </c:pt>
                <c:pt idx="12271">
                  <c:v>2.49263E-10</c:v>
                </c:pt>
                <c:pt idx="12272">
                  <c:v>2.4926699999999998E-10</c:v>
                </c:pt>
                <c:pt idx="12273">
                  <c:v>2.4927700000000002E-10</c:v>
                </c:pt>
                <c:pt idx="12274">
                  <c:v>2.4929500000000002E-10</c:v>
                </c:pt>
                <c:pt idx="12275">
                  <c:v>2.4932500000000002E-10</c:v>
                </c:pt>
                <c:pt idx="12276">
                  <c:v>2.4933000000000001E-10</c:v>
                </c:pt>
                <c:pt idx="12277">
                  <c:v>2.49335E-10</c:v>
                </c:pt>
                <c:pt idx="12278">
                  <c:v>2.4933899999999998E-10</c:v>
                </c:pt>
                <c:pt idx="12279">
                  <c:v>2.49341E-10</c:v>
                </c:pt>
                <c:pt idx="12280">
                  <c:v>2.4934300000000001E-10</c:v>
                </c:pt>
                <c:pt idx="12281">
                  <c:v>2.4934900000000001E-10</c:v>
                </c:pt>
                <c:pt idx="12282">
                  <c:v>2.4936200000000002E-10</c:v>
                </c:pt>
                <c:pt idx="12283">
                  <c:v>2.4936399999999999E-10</c:v>
                </c:pt>
                <c:pt idx="12284">
                  <c:v>2.4936800000000002E-10</c:v>
                </c:pt>
                <c:pt idx="12285">
                  <c:v>2.4941600000000002E-10</c:v>
                </c:pt>
                <c:pt idx="12286">
                  <c:v>2.4944299999999999E-10</c:v>
                </c:pt>
                <c:pt idx="12287">
                  <c:v>2.49456E-10</c:v>
                </c:pt>
                <c:pt idx="12288">
                  <c:v>2.4947799999999998E-10</c:v>
                </c:pt>
                <c:pt idx="12289">
                  <c:v>2.4948499999999999E-10</c:v>
                </c:pt>
                <c:pt idx="12290">
                  <c:v>2.4948899999999997E-10</c:v>
                </c:pt>
                <c:pt idx="12291">
                  <c:v>2.4953299999999999E-10</c:v>
                </c:pt>
                <c:pt idx="12292">
                  <c:v>2.4954300000000002E-10</c:v>
                </c:pt>
                <c:pt idx="12293">
                  <c:v>2.49552E-10</c:v>
                </c:pt>
                <c:pt idx="12294">
                  <c:v>2.4958300000000001E-10</c:v>
                </c:pt>
                <c:pt idx="12295">
                  <c:v>2.4958400000000001E-10</c:v>
                </c:pt>
                <c:pt idx="12296">
                  <c:v>2.4959199999999998E-10</c:v>
                </c:pt>
                <c:pt idx="12297">
                  <c:v>2.4960800000000001E-10</c:v>
                </c:pt>
                <c:pt idx="12298">
                  <c:v>2.4961699999999999E-10</c:v>
                </c:pt>
                <c:pt idx="12299">
                  <c:v>2.49643E-10</c:v>
                </c:pt>
                <c:pt idx="12300">
                  <c:v>2.4964500000000002E-10</c:v>
                </c:pt>
                <c:pt idx="12301">
                  <c:v>2.4969900000000002E-10</c:v>
                </c:pt>
                <c:pt idx="12302">
                  <c:v>2.4976199999999999E-10</c:v>
                </c:pt>
                <c:pt idx="12303">
                  <c:v>2.4978400000000002E-10</c:v>
                </c:pt>
                <c:pt idx="12304">
                  <c:v>2.4978499999999998E-10</c:v>
                </c:pt>
                <c:pt idx="12305">
                  <c:v>2.4979400000000001E-10</c:v>
                </c:pt>
                <c:pt idx="12306">
                  <c:v>2.4980800000000002E-10</c:v>
                </c:pt>
                <c:pt idx="12307">
                  <c:v>2.4982000000000002E-10</c:v>
                </c:pt>
                <c:pt idx="12308">
                  <c:v>2.4982400000000001E-10</c:v>
                </c:pt>
                <c:pt idx="12309">
                  <c:v>2.4982500000000001E-10</c:v>
                </c:pt>
                <c:pt idx="12310">
                  <c:v>2.4982600000000002E-10</c:v>
                </c:pt>
                <c:pt idx="12311">
                  <c:v>2.4983999999999999E-10</c:v>
                </c:pt>
                <c:pt idx="12312">
                  <c:v>2.4985000000000002E-10</c:v>
                </c:pt>
                <c:pt idx="12313">
                  <c:v>2.4987099999999999E-10</c:v>
                </c:pt>
                <c:pt idx="12314">
                  <c:v>2.49878E-10</c:v>
                </c:pt>
                <c:pt idx="12315">
                  <c:v>2.4989100000000001E-10</c:v>
                </c:pt>
                <c:pt idx="12316">
                  <c:v>2.4991799999999998E-10</c:v>
                </c:pt>
                <c:pt idx="12317">
                  <c:v>2.4992200000000002E-10</c:v>
                </c:pt>
                <c:pt idx="12318">
                  <c:v>2.49926E-10</c:v>
                </c:pt>
                <c:pt idx="12319">
                  <c:v>2.4993099999999999E-10</c:v>
                </c:pt>
                <c:pt idx="12320">
                  <c:v>2.49932E-10</c:v>
                </c:pt>
                <c:pt idx="12321">
                  <c:v>2.4993400000000002E-10</c:v>
                </c:pt>
                <c:pt idx="12322">
                  <c:v>2.4994899999999999E-10</c:v>
                </c:pt>
                <c:pt idx="12323">
                  <c:v>2.4995E-10</c:v>
                </c:pt>
                <c:pt idx="12324">
                  <c:v>2.4995200000000002E-10</c:v>
                </c:pt>
                <c:pt idx="12325">
                  <c:v>2.4995299999999997E-10</c:v>
                </c:pt>
                <c:pt idx="12326">
                  <c:v>2.4995900000000003E-10</c:v>
                </c:pt>
                <c:pt idx="12327">
                  <c:v>2.4996699999999999E-10</c:v>
                </c:pt>
                <c:pt idx="12328">
                  <c:v>2.49968E-10</c:v>
                </c:pt>
                <c:pt idx="12329">
                  <c:v>2.4998399999999998E-10</c:v>
                </c:pt>
                <c:pt idx="12330">
                  <c:v>2.49986E-10</c:v>
                </c:pt>
                <c:pt idx="12331">
                  <c:v>2.4998800000000002E-10</c:v>
                </c:pt>
                <c:pt idx="12332">
                  <c:v>2.5000100000000002E-10</c:v>
                </c:pt>
                <c:pt idx="12333">
                  <c:v>2.50004E-10</c:v>
                </c:pt>
                <c:pt idx="12334">
                  <c:v>2.5001399999999998E-10</c:v>
                </c:pt>
                <c:pt idx="12335">
                  <c:v>2.50022E-10</c:v>
                </c:pt>
                <c:pt idx="12336">
                  <c:v>2.5005599999999998E-10</c:v>
                </c:pt>
                <c:pt idx="12337">
                  <c:v>2.5006600000000001E-10</c:v>
                </c:pt>
                <c:pt idx="12338">
                  <c:v>2.5007200000000001E-10</c:v>
                </c:pt>
                <c:pt idx="12339">
                  <c:v>2.5008599999999998E-10</c:v>
                </c:pt>
                <c:pt idx="12340">
                  <c:v>2.5009100000000002E-10</c:v>
                </c:pt>
                <c:pt idx="12341">
                  <c:v>2.5011699999999999E-10</c:v>
                </c:pt>
                <c:pt idx="12342">
                  <c:v>2.5012199999999998E-10</c:v>
                </c:pt>
                <c:pt idx="12343">
                  <c:v>2.5012899999999998E-10</c:v>
                </c:pt>
                <c:pt idx="12344">
                  <c:v>2.5012899999999998E-10</c:v>
                </c:pt>
                <c:pt idx="12345">
                  <c:v>2.5013900000000002E-10</c:v>
                </c:pt>
                <c:pt idx="12346">
                  <c:v>2.5017500000000002E-10</c:v>
                </c:pt>
                <c:pt idx="12347">
                  <c:v>2.5017500000000002E-10</c:v>
                </c:pt>
                <c:pt idx="12348">
                  <c:v>2.5022200000000001E-10</c:v>
                </c:pt>
                <c:pt idx="12349">
                  <c:v>2.5022200000000001E-10</c:v>
                </c:pt>
                <c:pt idx="12350">
                  <c:v>2.5022300000000002E-10</c:v>
                </c:pt>
                <c:pt idx="12351">
                  <c:v>2.5024299999999998E-10</c:v>
                </c:pt>
                <c:pt idx="12352">
                  <c:v>2.50263E-10</c:v>
                </c:pt>
                <c:pt idx="12353">
                  <c:v>2.5027100000000001E-10</c:v>
                </c:pt>
                <c:pt idx="12354">
                  <c:v>2.5028400000000002E-10</c:v>
                </c:pt>
                <c:pt idx="12355">
                  <c:v>2.50324E-10</c:v>
                </c:pt>
                <c:pt idx="12356">
                  <c:v>2.5032899999999999E-10</c:v>
                </c:pt>
                <c:pt idx="12357">
                  <c:v>2.5032899999999999E-10</c:v>
                </c:pt>
                <c:pt idx="12358">
                  <c:v>2.5034599999999999E-10</c:v>
                </c:pt>
                <c:pt idx="12359">
                  <c:v>2.50366E-10</c:v>
                </c:pt>
                <c:pt idx="12360">
                  <c:v>2.5037400000000002E-10</c:v>
                </c:pt>
                <c:pt idx="12361">
                  <c:v>2.5041500000000001E-10</c:v>
                </c:pt>
                <c:pt idx="12362">
                  <c:v>2.50426E-10</c:v>
                </c:pt>
                <c:pt idx="12363">
                  <c:v>2.50432E-10</c:v>
                </c:pt>
                <c:pt idx="12364">
                  <c:v>2.5043400000000002E-10</c:v>
                </c:pt>
                <c:pt idx="12365">
                  <c:v>2.5047100000000002E-10</c:v>
                </c:pt>
                <c:pt idx="12366">
                  <c:v>2.5048E-10</c:v>
                </c:pt>
                <c:pt idx="12367">
                  <c:v>2.5050299999999999E-10</c:v>
                </c:pt>
                <c:pt idx="12368">
                  <c:v>2.5051300000000002E-10</c:v>
                </c:pt>
                <c:pt idx="12369">
                  <c:v>2.50516E-10</c:v>
                </c:pt>
                <c:pt idx="12370">
                  <c:v>2.50516E-10</c:v>
                </c:pt>
                <c:pt idx="12371">
                  <c:v>2.5051800000000001E-10</c:v>
                </c:pt>
                <c:pt idx="12372">
                  <c:v>2.5052400000000001E-10</c:v>
                </c:pt>
                <c:pt idx="12373">
                  <c:v>2.5053000000000001E-10</c:v>
                </c:pt>
                <c:pt idx="12374">
                  <c:v>2.5053899999999999E-10</c:v>
                </c:pt>
                <c:pt idx="12375">
                  <c:v>2.5055099999999999E-10</c:v>
                </c:pt>
                <c:pt idx="12376">
                  <c:v>2.5056600000000001E-10</c:v>
                </c:pt>
                <c:pt idx="12377">
                  <c:v>2.5059199999999998E-10</c:v>
                </c:pt>
                <c:pt idx="12378">
                  <c:v>2.5059600000000001E-10</c:v>
                </c:pt>
                <c:pt idx="12379">
                  <c:v>2.5062899999999998E-10</c:v>
                </c:pt>
                <c:pt idx="12380">
                  <c:v>2.5066300000000002E-10</c:v>
                </c:pt>
                <c:pt idx="12381">
                  <c:v>2.5066900000000002E-10</c:v>
                </c:pt>
                <c:pt idx="12382">
                  <c:v>2.5067199999999999E-10</c:v>
                </c:pt>
                <c:pt idx="12383">
                  <c:v>2.5068399999999999E-10</c:v>
                </c:pt>
                <c:pt idx="12384">
                  <c:v>2.50691E-10</c:v>
                </c:pt>
                <c:pt idx="12385">
                  <c:v>2.50691E-10</c:v>
                </c:pt>
                <c:pt idx="12386">
                  <c:v>2.5070000000000002E-10</c:v>
                </c:pt>
                <c:pt idx="12387">
                  <c:v>2.5071899999999998E-10</c:v>
                </c:pt>
                <c:pt idx="12388">
                  <c:v>2.50721E-10</c:v>
                </c:pt>
                <c:pt idx="12389">
                  <c:v>2.5072200000000001E-10</c:v>
                </c:pt>
                <c:pt idx="12390">
                  <c:v>2.5072400000000002E-10</c:v>
                </c:pt>
                <c:pt idx="12391">
                  <c:v>2.5072900000000001E-10</c:v>
                </c:pt>
                <c:pt idx="12392">
                  <c:v>2.5073600000000002E-10</c:v>
                </c:pt>
                <c:pt idx="12393">
                  <c:v>2.5073799999999999E-10</c:v>
                </c:pt>
                <c:pt idx="12394">
                  <c:v>2.5074200000000002E-10</c:v>
                </c:pt>
                <c:pt idx="12395">
                  <c:v>2.50745E-10</c:v>
                </c:pt>
                <c:pt idx="12396">
                  <c:v>2.5076099999999998E-10</c:v>
                </c:pt>
                <c:pt idx="12397">
                  <c:v>2.5077200000000002E-10</c:v>
                </c:pt>
                <c:pt idx="12398">
                  <c:v>2.50776E-10</c:v>
                </c:pt>
                <c:pt idx="12399">
                  <c:v>2.5080499999999999E-10</c:v>
                </c:pt>
                <c:pt idx="12400">
                  <c:v>2.50884E-10</c:v>
                </c:pt>
                <c:pt idx="12401">
                  <c:v>2.5089100000000001E-10</c:v>
                </c:pt>
                <c:pt idx="12402">
                  <c:v>2.5089700000000001E-10</c:v>
                </c:pt>
                <c:pt idx="12403">
                  <c:v>2.50908E-10</c:v>
                </c:pt>
                <c:pt idx="12404">
                  <c:v>2.5091500000000001E-10</c:v>
                </c:pt>
                <c:pt idx="12405">
                  <c:v>2.5091799999999998E-10</c:v>
                </c:pt>
                <c:pt idx="12406">
                  <c:v>2.50962E-10</c:v>
                </c:pt>
                <c:pt idx="12407">
                  <c:v>2.5096500000000002E-10</c:v>
                </c:pt>
                <c:pt idx="12408">
                  <c:v>2.5099799999999999E-10</c:v>
                </c:pt>
                <c:pt idx="12409">
                  <c:v>2.5100199999999998E-10</c:v>
                </c:pt>
                <c:pt idx="12410">
                  <c:v>2.5100600000000001E-10</c:v>
                </c:pt>
                <c:pt idx="12411">
                  <c:v>2.5100999999999999E-10</c:v>
                </c:pt>
                <c:pt idx="12412">
                  <c:v>2.5101999999999998E-10</c:v>
                </c:pt>
                <c:pt idx="12413">
                  <c:v>2.5103600000000001E-10</c:v>
                </c:pt>
                <c:pt idx="12414">
                  <c:v>2.5103999999999999E-10</c:v>
                </c:pt>
                <c:pt idx="12415">
                  <c:v>2.5107900000000002E-10</c:v>
                </c:pt>
                <c:pt idx="12416">
                  <c:v>2.5108799999999999E-10</c:v>
                </c:pt>
                <c:pt idx="12417">
                  <c:v>2.5109299999999998E-10</c:v>
                </c:pt>
                <c:pt idx="12418">
                  <c:v>2.5111199999999999E-10</c:v>
                </c:pt>
                <c:pt idx="12419">
                  <c:v>2.5117600000000002E-10</c:v>
                </c:pt>
                <c:pt idx="12420">
                  <c:v>2.5118700000000001E-10</c:v>
                </c:pt>
                <c:pt idx="12421">
                  <c:v>2.5119300000000001E-10</c:v>
                </c:pt>
                <c:pt idx="12422">
                  <c:v>2.51198E-10</c:v>
                </c:pt>
                <c:pt idx="12423">
                  <c:v>2.51198E-10</c:v>
                </c:pt>
                <c:pt idx="12424">
                  <c:v>2.5120000000000002E-10</c:v>
                </c:pt>
                <c:pt idx="12425">
                  <c:v>2.5120600000000002E-10</c:v>
                </c:pt>
                <c:pt idx="12426">
                  <c:v>2.5120600000000002E-10</c:v>
                </c:pt>
                <c:pt idx="12427">
                  <c:v>2.51222E-10</c:v>
                </c:pt>
                <c:pt idx="12428">
                  <c:v>2.5122400000000002E-10</c:v>
                </c:pt>
                <c:pt idx="12429">
                  <c:v>2.5123199999999999E-10</c:v>
                </c:pt>
                <c:pt idx="12430">
                  <c:v>2.51246E-10</c:v>
                </c:pt>
                <c:pt idx="12431">
                  <c:v>2.5124999999999999E-10</c:v>
                </c:pt>
                <c:pt idx="12432">
                  <c:v>2.5126699999999998E-10</c:v>
                </c:pt>
                <c:pt idx="12433">
                  <c:v>2.5126699999999998E-10</c:v>
                </c:pt>
                <c:pt idx="12434">
                  <c:v>2.5127299999999998E-10</c:v>
                </c:pt>
                <c:pt idx="12435">
                  <c:v>2.5127899999999998E-10</c:v>
                </c:pt>
                <c:pt idx="12436">
                  <c:v>2.5135799999999998E-10</c:v>
                </c:pt>
                <c:pt idx="12437">
                  <c:v>2.5136399999999998E-10</c:v>
                </c:pt>
                <c:pt idx="12438">
                  <c:v>2.5138000000000001E-10</c:v>
                </c:pt>
                <c:pt idx="12439">
                  <c:v>2.5138500000000001E-10</c:v>
                </c:pt>
                <c:pt idx="12440">
                  <c:v>2.5139900000000002E-10</c:v>
                </c:pt>
                <c:pt idx="12441">
                  <c:v>2.5140300000000001E-10</c:v>
                </c:pt>
                <c:pt idx="12442">
                  <c:v>2.5142399999999998E-10</c:v>
                </c:pt>
                <c:pt idx="12443">
                  <c:v>2.5145300000000002E-10</c:v>
                </c:pt>
                <c:pt idx="12444">
                  <c:v>2.5147199999999998E-10</c:v>
                </c:pt>
                <c:pt idx="12445">
                  <c:v>2.5147199999999998E-10</c:v>
                </c:pt>
                <c:pt idx="12446">
                  <c:v>2.5147700000000002E-10</c:v>
                </c:pt>
                <c:pt idx="12447">
                  <c:v>2.5147799999999998E-10</c:v>
                </c:pt>
                <c:pt idx="12448">
                  <c:v>2.5148300000000002E-10</c:v>
                </c:pt>
                <c:pt idx="12449">
                  <c:v>2.5148499999999999E-10</c:v>
                </c:pt>
                <c:pt idx="12450">
                  <c:v>2.5148800000000001E-10</c:v>
                </c:pt>
                <c:pt idx="12451">
                  <c:v>2.5149599999999998E-10</c:v>
                </c:pt>
                <c:pt idx="12452">
                  <c:v>2.5150899999999998E-10</c:v>
                </c:pt>
                <c:pt idx="12453">
                  <c:v>2.5151999999999998E-10</c:v>
                </c:pt>
                <c:pt idx="12454">
                  <c:v>2.5153999999999999E-10</c:v>
                </c:pt>
                <c:pt idx="12455">
                  <c:v>2.5155099999999998E-10</c:v>
                </c:pt>
                <c:pt idx="12456">
                  <c:v>2.5156200000000003E-10</c:v>
                </c:pt>
                <c:pt idx="12457">
                  <c:v>2.5156200000000003E-10</c:v>
                </c:pt>
                <c:pt idx="12458">
                  <c:v>2.5157499999999998E-10</c:v>
                </c:pt>
                <c:pt idx="12459">
                  <c:v>2.5162200000000002E-10</c:v>
                </c:pt>
                <c:pt idx="12460">
                  <c:v>2.5162600000000001E-10</c:v>
                </c:pt>
                <c:pt idx="12461">
                  <c:v>2.5163900000000001E-10</c:v>
                </c:pt>
                <c:pt idx="12462">
                  <c:v>2.5164099999999998E-10</c:v>
                </c:pt>
                <c:pt idx="12463">
                  <c:v>2.5165399999999999E-10</c:v>
                </c:pt>
                <c:pt idx="12464">
                  <c:v>2.5165700000000001E-10</c:v>
                </c:pt>
                <c:pt idx="12465">
                  <c:v>2.51668E-10</c:v>
                </c:pt>
                <c:pt idx="12466">
                  <c:v>2.5167099999999998E-10</c:v>
                </c:pt>
                <c:pt idx="12467">
                  <c:v>2.5167500000000001E-10</c:v>
                </c:pt>
                <c:pt idx="12468">
                  <c:v>2.5168200000000002E-10</c:v>
                </c:pt>
                <c:pt idx="12469">
                  <c:v>2.5169099999999999E-10</c:v>
                </c:pt>
                <c:pt idx="12470">
                  <c:v>2.5171100000000001E-10</c:v>
                </c:pt>
                <c:pt idx="12471">
                  <c:v>2.5172099999999999E-10</c:v>
                </c:pt>
                <c:pt idx="12472">
                  <c:v>2.5172699999999999E-10</c:v>
                </c:pt>
                <c:pt idx="12473">
                  <c:v>2.5173000000000002E-10</c:v>
                </c:pt>
                <c:pt idx="12474">
                  <c:v>2.5173299999999999E-10</c:v>
                </c:pt>
                <c:pt idx="12475">
                  <c:v>2.5176099999999997E-10</c:v>
                </c:pt>
                <c:pt idx="12476">
                  <c:v>2.5180700000000001E-10</c:v>
                </c:pt>
                <c:pt idx="12477">
                  <c:v>2.5181400000000002E-10</c:v>
                </c:pt>
                <c:pt idx="12478">
                  <c:v>2.5182199999999998E-10</c:v>
                </c:pt>
                <c:pt idx="12479">
                  <c:v>2.5183200000000002E-10</c:v>
                </c:pt>
                <c:pt idx="12480">
                  <c:v>2.51854E-10</c:v>
                </c:pt>
                <c:pt idx="12481">
                  <c:v>2.5185899999999999E-10</c:v>
                </c:pt>
                <c:pt idx="12482">
                  <c:v>2.51891E-10</c:v>
                </c:pt>
                <c:pt idx="12483">
                  <c:v>2.5189800000000001E-10</c:v>
                </c:pt>
                <c:pt idx="12484">
                  <c:v>2.5190400000000001E-10</c:v>
                </c:pt>
                <c:pt idx="12485">
                  <c:v>2.5191999999999999E-10</c:v>
                </c:pt>
                <c:pt idx="12486">
                  <c:v>2.51921E-10</c:v>
                </c:pt>
                <c:pt idx="12487">
                  <c:v>2.5196500000000002E-10</c:v>
                </c:pt>
                <c:pt idx="12488">
                  <c:v>2.52023E-10</c:v>
                </c:pt>
                <c:pt idx="12489">
                  <c:v>2.5205500000000002E-10</c:v>
                </c:pt>
                <c:pt idx="12490">
                  <c:v>2.5206700000000001E-10</c:v>
                </c:pt>
                <c:pt idx="12491">
                  <c:v>2.5207400000000002E-10</c:v>
                </c:pt>
                <c:pt idx="12492">
                  <c:v>2.5208699999999998E-10</c:v>
                </c:pt>
                <c:pt idx="12493">
                  <c:v>2.52095E-10</c:v>
                </c:pt>
                <c:pt idx="12494">
                  <c:v>2.5211199999999999E-10</c:v>
                </c:pt>
                <c:pt idx="12495">
                  <c:v>2.52113E-10</c:v>
                </c:pt>
                <c:pt idx="12496">
                  <c:v>2.5211699999999998E-10</c:v>
                </c:pt>
                <c:pt idx="12497">
                  <c:v>2.5212399999999999E-10</c:v>
                </c:pt>
                <c:pt idx="12498">
                  <c:v>2.5213499999999998E-10</c:v>
                </c:pt>
                <c:pt idx="12499">
                  <c:v>2.5216300000000001E-10</c:v>
                </c:pt>
                <c:pt idx="12500">
                  <c:v>2.5217699999999998E-10</c:v>
                </c:pt>
                <c:pt idx="12501">
                  <c:v>2.5218200000000002E-10</c:v>
                </c:pt>
                <c:pt idx="12502">
                  <c:v>2.5218899999999998E-10</c:v>
                </c:pt>
                <c:pt idx="12503">
                  <c:v>2.5220500000000001E-10</c:v>
                </c:pt>
                <c:pt idx="12504">
                  <c:v>2.5221399999999998E-10</c:v>
                </c:pt>
                <c:pt idx="12505">
                  <c:v>2.5221700000000001E-10</c:v>
                </c:pt>
                <c:pt idx="12506">
                  <c:v>2.5221700000000001E-10</c:v>
                </c:pt>
                <c:pt idx="12507">
                  <c:v>2.5221899999999997E-10</c:v>
                </c:pt>
                <c:pt idx="12508">
                  <c:v>2.5222599999999998E-10</c:v>
                </c:pt>
                <c:pt idx="12509">
                  <c:v>2.5223000000000002E-10</c:v>
                </c:pt>
                <c:pt idx="12510">
                  <c:v>2.5223799999999998E-10</c:v>
                </c:pt>
                <c:pt idx="12511">
                  <c:v>2.5226000000000002E-10</c:v>
                </c:pt>
                <c:pt idx="12512">
                  <c:v>2.5226299999999999E-10</c:v>
                </c:pt>
                <c:pt idx="12513">
                  <c:v>2.5226700000000002E-10</c:v>
                </c:pt>
                <c:pt idx="12514">
                  <c:v>2.5226899999999999E-10</c:v>
                </c:pt>
                <c:pt idx="12515">
                  <c:v>2.5227200000000002E-10</c:v>
                </c:pt>
                <c:pt idx="12516">
                  <c:v>2.5230399999999998E-10</c:v>
                </c:pt>
                <c:pt idx="12517">
                  <c:v>2.5232899999999999E-10</c:v>
                </c:pt>
                <c:pt idx="12518">
                  <c:v>2.5233800000000001E-10</c:v>
                </c:pt>
                <c:pt idx="12519">
                  <c:v>2.5235100000000002E-10</c:v>
                </c:pt>
                <c:pt idx="12520">
                  <c:v>2.5236399999999998E-10</c:v>
                </c:pt>
                <c:pt idx="12521">
                  <c:v>2.5236999999999998E-10</c:v>
                </c:pt>
                <c:pt idx="12522">
                  <c:v>2.5237500000000002E-10</c:v>
                </c:pt>
                <c:pt idx="12523">
                  <c:v>2.5238199999999998E-10</c:v>
                </c:pt>
                <c:pt idx="12524">
                  <c:v>2.5238799999999998E-10</c:v>
                </c:pt>
                <c:pt idx="12525">
                  <c:v>2.5240400000000001E-10</c:v>
                </c:pt>
                <c:pt idx="12526">
                  <c:v>2.52409E-10</c:v>
                </c:pt>
                <c:pt idx="12527">
                  <c:v>2.5241100000000002E-10</c:v>
                </c:pt>
                <c:pt idx="12528">
                  <c:v>2.5244399999999999E-10</c:v>
                </c:pt>
                <c:pt idx="12529">
                  <c:v>2.5247200000000003E-10</c:v>
                </c:pt>
                <c:pt idx="12530">
                  <c:v>2.5247899999999998E-10</c:v>
                </c:pt>
                <c:pt idx="12531">
                  <c:v>2.5248900000000002E-10</c:v>
                </c:pt>
                <c:pt idx="12532">
                  <c:v>2.5249400000000001E-10</c:v>
                </c:pt>
                <c:pt idx="12533">
                  <c:v>2.52511E-10</c:v>
                </c:pt>
                <c:pt idx="12534">
                  <c:v>2.5251400000000002E-10</c:v>
                </c:pt>
                <c:pt idx="12535">
                  <c:v>2.5253700000000001E-10</c:v>
                </c:pt>
                <c:pt idx="12536">
                  <c:v>2.52547E-10</c:v>
                </c:pt>
                <c:pt idx="12537">
                  <c:v>2.5254800000000001E-10</c:v>
                </c:pt>
                <c:pt idx="12538">
                  <c:v>2.5255000000000002E-10</c:v>
                </c:pt>
                <c:pt idx="12539">
                  <c:v>2.5258500000000001E-10</c:v>
                </c:pt>
                <c:pt idx="12540">
                  <c:v>2.5260599999999999E-10</c:v>
                </c:pt>
                <c:pt idx="12541">
                  <c:v>2.5261099999999998E-10</c:v>
                </c:pt>
                <c:pt idx="12542">
                  <c:v>2.5261699999999998E-10</c:v>
                </c:pt>
                <c:pt idx="12543">
                  <c:v>2.5263699999999999E-10</c:v>
                </c:pt>
                <c:pt idx="12544">
                  <c:v>2.5265399999999998E-10</c:v>
                </c:pt>
                <c:pt idx="12545">
                  <c:v>2.5266099999999999E-10</c:v>
                </c:pt>
                <c:pt idx="12546">
                  <c:v>2.5267500000000001E-10</c:v>
                </c:pt>
                <c:pt idx="12547">
                  <c:v>2.5267899999999999E-10</c:v>
                </c:pt>
                <c:pt idx="12548">
                  <c:v>2.5268300000000003E-10</c:v>
                </c:pt>
                <c:pt idx="12549">
                  <c:v>2.5269300000000001E-10</c:v>
                </c:pt>
                <c:pt idx="12550">
                  <c:v>2.5271499999999999E-10</c:v>
                </c:pt>
                <c:pt idx="12551">
                  <c:v>2.52722E-10</c:v>
                </c:pt>
                <c:pt idx="12552">
                  <c:v>2.5272400000000002E-10</c:v>
                </c:pt>
                <c:pt idx="12553">
                  <c:v>2.5272599999999998E-10</c:v>
                </c:pt>
                <c:pt idx="12554">
                  <c:v>2.52776E-10</c:v>
                </c:pt>
                <c:pt idx="12555">
                  <c:v>2.5279899999999999E-10</c:v>
                </c:pt>
                <c:pt idx="12556">
                  <c:v>2.5280300000000002E-10</c:v>
                </c:pt>
                <c:pt idx="12557">
                  <c:v>2.5281699999999999E-10</c:v>
                </c:pt>
                <c:pt idx="12558">
                  <c:v>2.52837E-10</c:v>
                </c:pt>
                <c:pt idx="12559">
                  <c:v>2.5288899999999998E-10</c:v>
                </c:pt>
                <c:pt idx="12560">
                  <c:v>2.5288999999999999E-10</c:v>
                </c:pt>
                <c:pt idx="12561">
                  <c:v>2.5289999999999997E-10</c:v>
                </c:pt>
                <c:pt idx="12562">
                  <c:v>2.5290199999999999E-10</c:v>
                </c:pt>
                <c:pt idx="12563">
                  <c:v>2.5292800000000001E-10</c:v>
                </c:pt>
                <c:pt idx="12564">
                  <c:v>2.5294600000000001E-10</c:v>
                </c:pt>
                <c:pt idx="12565">
                  <c:v>2.5295800000000001E-10</c:v>
                </c:pt>
                <c:pt idx="12566">
                  <c:v>2.52969E-10</c:v>
                </c:pt>
                <c:pt idx="12567">
                  <c:v>2.5299199999999999E-10</c:v>
                </c:pt>
                <c:pt idx="12568">
                  <c:v>2.52993E-10</c:v>
                </c:pt>
                <c:pt idx="12569">
                  <c:v>2.5299400000000001E-10</c:v>
                </c:pt>
                <c:pt idx="12570">
                  <c:v>2.5300800000000002E-10</c:v>
                </c:pt>
                <c:pt idx="12571">
                  <c:v>2.5300899999999998E-10</c:v>
                </c:pt>
                <c:pt idx="12572">
                  <c:v>2.5302199999999999E-10</c:v>
                </c:pt>
                <c:pt idx="12573">
                  <c:v>2.5302199999999999E-10</c:v>
                </c:pt>
                <c:pt idx="12574">
                  <c:v>2.53024E-10</c:v>
                </c:pt>
                <c:pt idx="12575">
                  <c:v>2.5303E-10</c:v>
                </c:pt>
                <c:pt idx="12576">
                  <c:v>2.5303200000000002E-10</c:v>
                </c:pt>
                <c:pt idx="12577">
                  <c:v>2.5304499999999998E-10</c:v>
                </c:pt>
                <c:pt idx="12578">
                  <c:v>2.5305299999999999E-10</c:v>
                </c:pt>
                <c:pt idx="12579">
                  <c:v>2.5306700000000001E-10</c:v>
                </c:pt>
                <c:pt idx="12580">
                  <c:v>2.5307900000000001E-10</c:v>
                </c:pt>
                <c:pt idx="12581">
                  <c:v>2.5308600000000002E-10</c:v>
                </c:pt>
                <c:pt idx="12582">
                  <c:v>2.5309100000000001E-10</c:v>
                </c:pt>
                <c:pt idx="12583">
                  <c:v>2.5309399999999998E-10</c:v>
                </c:pt>
                <c:pt idx="12584">
                  <c:v>2.53114E-10</c:v>
                </c:pt>
                <c:pt idx="12585">
                  <c:v>2.5311799999999998E-10</c:v>
                </c:pt>
                <c:pt idx="12586">
                  <c:v>2.5312100000000001E-10</c:v>
                </c:pt>
                <c:pt idx="12587">
                  <c:v>2.5313400000000002E-10</c:v>
                </c:pt>
                <c:pt idx="12588">
                  <c:v>2.53138E-10</c:v>
                </c:pt>
                <c:pt idx="12589">
                  <c:v>2.5315300000000003E-10</c:v>
                </c:pt>
                <c:pt idx="12590">
                  <c:v>2.5315399999999998E-10</c:v>
                </c:pt>
                <c:pt idx="12591">
                  <c:v>2.5315399999999998E-10</c:v>
                </c:pt>
                <c:pt idx="12592">
                  <c:v>2.5317000000000002E-10</c:v>
                </c:pt>
                <c:pt idx="12593">
                  <c:v>2.5319599999999998E-10</c:v>
                </c:pt>
                <c:pt idx="12594">
                  <c:v>2.5320199999999998E-10</c:v>
                </c:pt>
                <c:pt idx="12595">
                  <c:v>2.5320899999999999E-10</c:v>
                </c:pt>
                <c:pt idx="12596">
                  <c:v>2.5321399999999998E-10</c:v>
                </c:pt>
                <c:pt idx="12597">
                  <c:v>2.5322099999999999E-10</c:v>
                </c:pt>
                <c:pt idx="12598">
                  <c:v>2.5322300000000001E-10</c:v>
                </c:pt>
                <c:pt idx="12599">
                  <c:v>2.5322599999999998E-10</c:v>
                </c:pt>
                <c:pt idx="12600">
                  <c:v>2.5323100000000002E-10</c:v>
                </c:pt>
                <c:pt idx="12601">
                  <c:v>2.53235E-10</c:v>
                </c:pt>
                <c:pt idx="12602">
                  <c:v>2.5327200000000001E-10</c:v>
                </c:pt>
                <c:pt idx="12603">
                  <c:v>2.53283E-10</c:v>
                </c:pt>
                <c:pt idx="12604">
                  <c:v>2.5328799999999999E-10</c:v>
                </c:pt>
                <c:pt idx="12605">
                  <c:v>2.5331099999999998E-10</c:v>
                </c:pt>
                <c:pt idx="12606">
                  <c:v>2.53313E-10</c:v>
                </c:pt>
                <c:pt idx="12607">
                  <c:v>2.5333999999999998E-10</c:v>
                </c:pt>
                <c:pt idx="12608">
                  <c:v>2.5336300000000002E-10</c:v>
                </c:pt>
                <c:pt idx="12609">
                  <c:v>2.5347100000000001E-10</c:v>
                </c:pt>
                <c:pt idx="12610">
                  <c:v>2.5349000000000002E-10</c:v>
                </c:pt>
                <c:pt idx="12611">
                  <c:v>2.5351599999999999E-10</c:v>
                </c:pt>
                <c:pt idx="12612">
                  <c:v>2.53524E-10</c:v>
                </c:pt>
                <c:pt idx="12613">
                  <c:v>2.5353299999999998E-10</c:v>
                </c:pt>
                <c:pt idx="12614">
                  <c:v>2.53548E-10</c:v>
                </c:pt>
                <c:pt idx="12615">
                  <c:v>2.5354900000000001E-10</c:v>
                </c:pt>
                <c:pt idx="12616">
                  <c:v>2.5355500000000001E-10</c:v>
                </c:pt>
                <c:pt idx="12617">
                  <c:v>2.53566E-10</c:v>
                </c:pt>
                <c:pt idx="12618">
                  <c:v>2.5357099999999999E-10</c:v>
                </c:pt>
                <c:pt idx="12619">
                  <c:v>2.5357499999999997E-10</c:v>
                </c:pt>
                <c:pt idx="12620">
                  <c:v>2.5358299999999999E-10</c:v>
                </c:pt>
                <c:pt idx="12621">
                  <c:v>2.5358600000000002E-10</c:v>
                </c:pt>
                <c:pt idx="12622">
                  <c:v>2.5361899999999999E-10</c:v>
                </c:pt>
                <c:pt idx="12623">
                  <c:v>2.5362999999999998E-10</c:v>
                </c:pt>
                <c:pt idx="12624">
                  <c:v>2.5363599999999998E-10</c:v>
                </c:pt>
                <c:pt idx="12625">
                  <c:v>2.53638E-10</c:v>
                </c:pt>
                <c:pt idx="12626">
                  <c:v>2.5367799999999998E-10</c:v>
                </c:pt>
                <c:pt idx="12627">
                  <c:v>2.5371E-10</c:v>
                </c:pt>
                <c:pt idx="12628">
                  <c:v>2.53717E-10</c:v>
                </c:pt>
                <c:pt idx="12629">
                  <c:v>2.5372099999999999E-10</c:v>
                </c:pt>
                <c:pt idx="12630">
                  <c:v>2.5373100000000002E-10</c:v>
                </c:pt>
                <c:pt idx="12631">
                  <c:v>2.5373799999999998E-10</c:v>
                </c:pt>
                <c:pt idx="12632">
                  <c:v>2.5373799999999998E-10</c:v>
                </c:pt>
                <c:pt idx="12633">
                  <c:v>2.5374200000000001E-10</c:v>
                </c:pt>
                <c:pt idx="12634">
                  <c:v>2.5375099999999999E-10</c:v>
                </c:pt>
                <c:pt idx="12635">
                  <c:v>2.5376299999999998E-10</c:v>
                </c:pt>
                <c:pt idx="12636">
                  <c:v>2.5377599999999999E-10</c:v>
                </c:pt>
                <c:pt idx="12637">
                  <c:v>2.5378599999999998E-10</c:v>
                </c:pt>
                <c:pt idx="12638">
                  <c:v>2.5378699999999998E-10</c:v>
                </c:pt>
                <c:pt idx="12639">
                  <c:v>2.5379000000000001E-10</c:v>
                </c:pt>
                <c:pt idx="12640">
                  <c:v>2.5379600000000001E-10</c:v>
                </c:pt>
                <c:pt idx="12641">
                  <c:v>2.5379799999999997E-10</c:v>
                </c:pt>
                <c:pt idx="12642">
                  <c:v>2.5379899999999998E-10</c:v>
                </c:pt>
                <c:pt idx="12643">
                  <c:v>2.5381099999999998E-10</c:v>
                </c:pt>
                <c:pt idx="12644">
                  <c:v>2.53825E-10</c:v>
                </c:pt>
                <c:pt idx="12645">
                  <c:v>2.53843E-10</c:v>
                </c:pt>
                <c:pt idx="12646">
                  <c:v>2.5385000000000001E-10</c:v>
                </c:pt>
                <c:pt idx="12647">
                  <c:v>2.5385100000000002E-10</c:v>
                </c:pt>
                <c:pt idx="12648">
                  <c:v>2.5391000000000001E-10</c:v>
                </c:pt>
                <c:pt idx="12649">
                  <c:v>2.5391800000000002E-10</c:v>
                </c:pt>
                <c:pt idx="12650">
                  <c:v>2.5394299999999998E-10</c:v>
                </c:pt>
                <c:pt idx="12651">
                  <c:v>2.5394700000000001E-10</c:v>
                </c:pt>
                <c:pt idx="12652">
                  <c:v>2.5396299999999999E-10</c:v>
                </c:pt>
                <c:pt idx="12653">
                  <c:v>2.5396600000000002E-10</c:v>
                </c:pt>
                <c:pt idx="12654">
                  <c:v>2.5397200000000002E-10</c:v>
                </c:pt>
                <c:pt idx="12655">
                  <c:v>2.5400299999999998E-10</c:v>
                </c:pt>
                <c:pt idx="12656">
                  <c:v>2.5400800000000002E-10</c:v>
                </c:pt>
                <c:pt idx="12657">
                  <c:v>2.5401400000000002E-10</c:v>
                </c:pt>
                <c:pt idx="12658">
                  <c:v>2.5401699999999999E-10</c:v>
                </c:pt>
                <c:pt idx="12659">
                  <c:v>2.5401699999999999E-10</c:v>
                </c:pt>
                <c:pt idx="12660">
                  <c:v>2.5402500000000001E-10</c:v>
                </c:pt>
                <c:pt idx="12661">
                  <c:v>2.5403800000000002E-10</c:v>
                </c:pt>
                <c:pt idx="12662">
                  <c:v>2.54048E-10</c:v>
                </c:pt>
                <c:pt idx="12663">
                  <c:v>2.5406399999999998E-10</c:v>
                </c:pt>
                <c:pt idx="12664">
                  <c:v>2.5407699999999999E-10</c:v>
                </c:pt>
                <c:pt idx="12665">
                  <c:v>2.5408600000000002E-10</c:v>
                </c:pt>
                <c:pt idx="12666">
                  <c:v>2.5410500000000002E-10</c:v>
                </c:pt>
                <c:pt idx="12667">
                  <c:v>2.5413300000000001E-10</c:v>
                </c:pt>
                <c:pt idx="12668">
                  <c:v>2.5414000000000001E-10</c:v>
                </c:pt>
                <c:pt idx="12669">
                  <c:v>2.5414600000000001E-10</c:v>
                </c:pt>
                <c:pt idx="12670">
                  <c:v>2.5415200000000001E-10</c:v>
                </c:pt>
                <c:pt idx="12671">
                  <c:v>2.5421200000000001E-10</c:v>
                </c:pt>
                <c:pt idx="12672">
                  <c:v>2.5422099999999998E-10</c:v>
                </c:pt>
                <c:pt idx="12673">
                  <c:v>2.54223E-10</c:v>
                </c:pt>
                <c:pt idx="12674">
                  <c:v>2.5423100000000002E-10</c:v>
                </c:pt>
                <c:pt idx="12675">
                  <c:v>2.5426600000000001E-10</c:v>
                </c:pt>
                <c:pt idx="12676">
                  <c:v>2.5426799999999997E-10</c:v>
                </c:pt>
                <c:pt idx="12677">
                  <c:v>2.5427900000000002E-10</c:v>
                </c:pt>
                <c:pt idx="12678">
                  <c:v>2.5428099999999998E-10</c:v>
                </c:pt>
                <c:pt idx="12679">
                  <c:v>2.5428600000000003E-10</c:v>
                </c:pt>
                <c:pt idx="12680">
                  <c:v>2.5430300000000002E-10</c:v>
                </c:pt>
                <c:pt idx="12681">
                  <c:v>2.5433300000000001E-10</c:v>
                </c:pt>
                <c:pt idx="12682">
                  <c:v>2.5433499999999998E-10</c:v>
                </c:pt>
                <c:pt idx="12683">
                  <c:v>2.5434400000000001E-10</c:v>
                </c:pt>
                <c:pt idx="12684">
                  <c:v>2.5435399999999999E-10</c:v>
                </c:pt>
                <c:pt idx="12685">
                  <c:v>2.54386E-10</c:v>
                </c:pt>
                <c:pt idx="12686">
                  <c:v>2.5441200000000002E-10</c:v>
                </c:pt>
                <c:pt idx="12687">
                  <c:v>2.5444800000000002E-10</c:v>
                </c:pt>
                <c:pt idx="12688">
                  <c:v>2.5444899999999998E-10</c:v>
                </c:pt>
                <c:pt idx="12689">
                  <c:v>2.5445099999999999E-10</c:v>
                </c:pt>
                <c:pt idx="12690">
                  <c:v>2.5445699999999999E-10</c:v>
                </c:pt>
                <c:pt idx="12691">
                  <c:v>2.5446099999999998E-10</c:v>
                </c:pt>
                <c:pt idx="12692">
                  <c:v>2.5449299999999999E-10</c:v>
                </c:pt>
                <c:pt idx="12693">
                  <c:v>2.5450399999999998E-10</c:v>
                </c:pt>
                <c:pt idx="12694">
                  <c:v>2.5450800000000002E-10</c:v>
                </c:pt>
                <c:pt idx="12695">
                  <c:v>2.5455700000000002E-10</c:v>
                </c:pt>
                <c:pt idx="12696">
                  <c:v>2.5456E-10</c:v>
                </c:pt>
                <c:pt idx="12697">
                  <c:v>2.5456100000000001E-10</c:v>
                </c:pt>
                <c:pt idx="12698">
                  <c:v>2.5456200000000001E-10</c:v>
                </c:pt>
                <c:pt idx="12699">
                  <c:v>2.5456900000000002E-10</c:v>
                </c:pt>
                <c:pt idx="12700">
                  <c:v>2.5458500000000001E-10</c:v>
                </c:pt>
                <c:pt idx="12701">
                  <c:v>2.5459800000000001E-10</c:v>
                </c:pt>
                <c:pt idx="12702">
                  <c:v>2.5459800000000001E-10</c:v>
                </c:pt>
                <c:pt idx="12703">
                  <c:v>2.5462E-10</c:v>
                </c:pt>
                <c:pt idx="12704">
                  <c:v>2.5462200000000001E-10</c:v>
                </c:pt>
                <c:pt idx="12705">
                  <c:v>2.5464999999999999E-10</c:v>
                </c:pt>
                <c:pt idx="12706">
                  <c:v>2.54711E-10</c:v>
                </c:pt>
                <c:pt idx="12707">
                  <c:v>2.54717E-10</c:v>
                </c:pt>
                <c:pt idx="12708">
                  <c:v>2.54729E-10</c:v>
                </c:pt>
                <c:pt idx="12709">
                  <c:v>2.5473399999999999E-10</c:v>
                </c:pt>
                <c:pt idx="12710">
                  <c:v>2.5474499999999998E-10</c:v>
                </c:pt>
                <c:pt idx="12711">
                  <c:v>2.5475000000000003E-10</c:v>
                </c:pt>
                <c:pt idx="12712">
                  <c:v>2.5475699999999998E-10</c:v>
                </c:pt>
                <c:pt idx="12713">
                  <c:v>2.5475699999999998E-10</c:v>
                </c:pt>
                <c:pt idx="12714">
                  <c:v>2.5477599999999999E-10</c:v>
                </c:pt>
                <c:pt idx="12715">
                  <c:v>2.54783E-10</c:v>
                </c:pt>
                <c:pt idx="12716">
                  <c:v>2.5479100000000001E-10</c:v>
                </c:pt>
                <c:pt idx="12717">
                  <c:v>2.5479700000000001E-10</c:v>
                </c:pt>
                <c:pt idx="12718">
                  <c:v>2.5479999999999999E-10</c:v>
                </c:pt>
                <c:pt idx="12719">
                  <c:v>2.5480599999999999E-10</c:v>
                </c:pt>
                <c:pt idx="12720">
                  <c:v>2.5481799999999999E-10</c:v>
                </c:pt>
                <c:pt idx="12721">
                  <c:v>2.5482100000000001E-10</c:v>
                </c:pt>
                <c:pt idx="12722">
                  <c:v>2.5482100000000001E-10</c:v>
                </c:pt>
                <c:pt idx="12723">
                  <c:v>2.5482399999999999E-10</c:v>
                </c:pt>
                <c:pt idx="12724">
                  <c:v>2.5482999999999999E-10</c:v>
                </c:pt>
                <c:pt idx="12725">
                  <c:v>2.5486300000000001E-10</c:v>
                </c:pt>
                <c:pt idx="12726">
                  <c:v>2.54886E-10</c:v>
                </c:pt>
                <c:pt idx="12727">
                  <c:v>2.54898E-10</c:v>
                </c:pt>
                <c:pt idx="12728">
                  <c:v>2.5491200000000002E-10</c:v>
                </c:pt>
                <c:pt idx="12729">
                  <c:v>2.5491999999999998E-10</c:v>
                </c:pt>
                <c:pt idx="12730">
                  <c:v>2.5492599999999998E-10</c:v>
                </c:pt>
                <c:pt idx="12731">
                  <c:v>2.54958E-10</c:v>
                </c:pt>
                <c:pt idx="12732">
                  <c:v>2.5497100000000001E-10</c:v>
                </c:pt>
                <c:pt idx="12733">
                  <c:v>2.5497900000000002E-10</c:v>
                </c:pt>
                <c:pt idx="12734">
                  <c:v>2.55E-10</c:v>
                </c:pt>
                <c:pt idx="12735">
                  <c:v>2.5500900000000002E-10</c:v>
                </c:pt>
                <c:pt idx="12736">
                  <c:v>2.55012E-10</c:v>
                </c:pt>
                <c:pt idx="12737">
                  <c:v>2.5501400000000002E-10</c:v>
                </c:pt>
                <c:pt idx="12738">
                  <c:v>2.5501900000000001E-10</c:v>
                </c:pt>
                <c:pt idx="12739">
                  <c:v>2.5503200000000001E-10</c:v>
                </c:pt>
                <c:pt idx="12740">
                  <c:v>2.5504900000000001E-10</c:v>
                </c:pt>
                <c:pt idx="12741">
                  <c:v>2.5505100000000002E-10</c:v>
                </c:pt>
                <c:pt idx="12742">
                  <c:v>2.5507099999999999E-10</c:v>
                </c:pt>
                <c:pt idx="12743">
                  <c:v>2.5507099999999999E-10</c:v>
                </c:pt>
                <c:pt idx="12744">
                  <c:v>2.55073E-10</c:v>
                </c:pt>
                <c:pt idx="12745">
                  <c:v>2.5510799999999999E-10</c:v>
                </c:pt>
                <c:pt idx="12746">
                  <c:v>2.55109E-10</c:v>
                </c:pt>
                <c:pt idx="12747">
                  <c:v>2.5514899999999998E-10</c:v>
                </c:pt>
                <c:pt idx="12748">
                  <c:v>2.5516400000000001E-10</c:v>
                </c:pt>
                <c:pt idx="12749">
                  <c:v>2.5517899999999998E-10</c:v>
                </c:pt>
                <c:pt idx="12750">
                  <c:v>2.5518900000000002E-10</c:v>
                </c:pt>
                <c:pt idx="12751">
                  <c:v>2.5519600000000003E-10</c:v>
                </c:pt>
                <c:pt idx="12752">
                  <c:v>2.5520899999999998E-10</c:v>
                </c:pt>
                <c:pt idx="12753">
                  <c:v>2.55211E-10</c:v>
                </c:pt>
                <c:pt idx="12754">
                  <c:v>2.5523700000000002E-10</c:v>
                </c:pt>
                <c:pt idx="12755">
                  <c:v>2.5523899999999998E-10</c:v>
                </c:pt>
                <c:pt idx="12756">
                  <c:v>2.5524200000000001E-10</c:v>
                </c:pt>
                <c:pt idx="12757">
                  <c:v>2.5526800000000002E-10</c:v>
                </c:pt>
                <c:pt idx="12758">
                  <c:v>2.55289E-10</c:v>
                </c:pt>
                <c:pt idx="12759">
                  <c:v>2.5530400000000002E-10</c:v>
                </c:pt>
                <c:pt idx="12760">
                  <c:v>2.5531000000000002E-10</c:v>
                </c:pt>
                <c:pt idx="12761">
                  <c:v>2.55313E-10</c:v>
                </c:pt>
                <c:pt idx="12762">
                  <c:v>2.5531500000000001E-10</c:v>
                </c:pt>
                <c:pt idx="12763">
                  <c:v>2.5535499999999999E-10</c:v>
                </c:pt>
                <c:pt idx="12764">
                  <c:v>2.5536499999999998E-10</c:v>
                </c:pt>
                <c:pt idx="12765">
                  <c:v>2.5537099999999998E-10</c:v>
                </c:pt>
                <c:pt idx="12766">
                  <c:v>2.5537699999999998E-10</c:v>
                </c:pt>
                <c:pt idx="12767">
                  <c:v>2.5538299999999998E-10</c:v>
                </c:pt>
                <c:pt idx="12768">
                  <c:v>2.5539099999999999E-10</c:v>
                </c:pt>
                <c:pt idx="12769">
                  <c:v>2.5539699999999999E-10</c:v>
                </c:pt>
                <c:pt idx="12770">
                  <c:v>2.5543100000000003E-10</c:v>
                </c:pt>
                <c:pt idx="12771">
                  <c:v>2.5543799999999998E-10</c:v>
                </c:pt>
                <c:pt idx="12772">
                  <c:v>2.5544100000000001E-10</c:v>
                </c:pt>
                <c:pt idx="12773">
                  <c:v>2.5545099999999999E-10</c:v>
                </c:pt>
                <c:pt idx="12774">
                  <c:v>2.5545699999999999E-10</c:v>
                </c:pt>
                <c:pt idx="12775">
                  <c:v>2.5547300000000002E-10</c:v>
                </c:pt>
                <c:pt idx="12776">
                  <c:v>2.5548300000000001E-10</c:v>
                </c:pt>
                <c:pt idx="12777">
                  <c:v>2.5548400000000001E-10</c:v>
                </c:pt>
                <c:pt idx="12778">
                  <c:v>2.555E-10</c:v>
                </c:pt>
                <c:pt idx="12779">
                  <c:v>2.5552000000000001E-10</c:v>
                </c:pt>
                <c:pt idx="12780">
                  <c:v>2.5553999999999998E-10</c:v>
                </c:pt>
                <c:pt idx="12781">
                  <c:v>2.5555700000000002E-10</c:v>
                </c:pt>
                <c:pt idx="12782">
                  <c:v>2.5557599999999998E-10</c:v>
                </c:pt>
                <c:pt idx="12783">
                  <c:v>2.5559300000000002E-10</c:v>
                </c:pt>
                <c:pt idx="12784">
                  <c:v>2.55603E-10</c:v>
                </c:pt>
                <c:pt idx="12785">
                  <c:v>2.5561999999999999E-10</c:v>
                </c:pt>
                <c:pt idx="12786">
                  <c:v>2.5562499999999998E-10</c:v>
                </c:pt>
                <c:pt idx="12787">
                  <c:v>2.5563699999999998E-10</c:v>
                </c:pt>
                <c:pt idx="12788">
                  <c:v>2.5564399999999999E-10</c:v>
                </c:pt>
                <c:pt idx="12789">
                  <c:v>2.55645E-10</c:v>
                </c:pt>
                <c:pt idx="12790">
                  <c:v>2.5565400000000003E-10</c:v>
                </c:pt>
                <c:pt idx="12791">
                  <c:v>2.5565599999999999E-10</c:v>
                </c:pt>
                <c:pt idx="12792">
                  <c:v>2.5567200000000002E-10</c:v>
                </c:pt>
                <c:pt idx="12793">
                  <c:v>2.5568800000000001E-10</c:v>
                </c:pt>
                <c:pt idx="12794">
                  <c:v>2.55729E-10</c:v>
                </c:pt>
                <c:pt idx="12795">
                  <c:v>2.5573200000000002E-10</c:v>
                </c:pt>
                <c:pt idx="12796">
                  <c:v>2.5573800000000002E-10</c:v>
                </c:pt>
                <c:pt idx="12797">
                  <c:v>2.5573899999999998E-10</c:v>
                </c:pt>
                <c:pt idx="12798">
                  <c:v>2.5575799999999999E-10</c:v>
                </c:pt>
                <c:pt idx="12799">
                  <c:v>2.55759E-10</c:v>
                </c:pt>
                <c:pt idx="12800">
                  <c:v>2.5576399999999999E-10</c:v>
                </c:pt>
                <c:pt idx="12801">
                  <c:v>2.55765E-10</c:v>
                </c:pt>
                <c:pt idx="12802">
                  <c:v>2.5580099999999999E-10</c:v>
                </c:pt>
                <c:pt idx="12803">
                  <c:v>2.5582800000000002E-10</c:v>
                </c:pt>
                <c:pt idx="12804">
                  <c:v>2.5582999999999998E-10</c:v>
                </c:pt>
                <c:pt idx="12805">
                  <c:v>2.5584600000000002E-10</c:v>
                </c:pt>
                <c:pt idx="12806">
                  <c:v>2.5589400000000002E-10</c:v>
                </c:pt>
                <c:pt idx="12807">
                  <c:v>2.5591999999999998E-10</c:v>
                </c:pt>
                <c:pt idx="12808">
                  <c:v>2.5594E-10</c:v>
                </c:pt>
                <c:pt idx="12809">
                  <c:v>2.5595099999999999E-10</c:v>
                </c:pt>
                <c:pt idx="12810">
                  <c:v>2.5596000000000001E-10</c:v>
                </c:pt>
                <c:pt idx="12811">
                  <c:v>2.5596299999999999E-10</c:v>
                </c:pt>
                <c:pt idx="12812">
                  <c:v>2.5596299999999999E-10</c:v>
                </c:pt>
                <c:pt idx="12813">
                  <c:v>2.5600999999999998E-10</c:v>
                </c:pt>
                <c:pt idx="12814">
                  <c:v>2.56025E-10</c:v>
                </c:pt>
                <c:pt idx="12815">
                  <c:v>2.56037E-10</c:v>
                </c:pt>
                <c:pt idx="12816">
                  <c:v>2.56055E-10</c:v>
                </c:pt>
                <c:pt idx="12817">
                  <c:v>2.5605600000000001E-10</c:v>
                </c:pt>
                <c:pt idx="12818">
                  <c:v>2.56073E-10</c:v>
                </c:pt>
                <c:pt idx="12819">
                  <c:v>2.5607400000000001E-10</c:v>
                </c:pt>
                <c:pt idx="12820">
                  <c:v>2.5607500000000002E-10</c:v>
                </c:pt>
                <c:pt idx="12821">
                  <c:v>2.5607799999999999E-10</c:v>
                </c:pt>
                <c:pt idx="12822">
                  <c:v>2.5609200000000001E-10</c:v>
                </c:pt>
                <c:pt idx="12823">
                  <c:v>2.5609599999999999E-10</c:v>
                </c:pt>
                <c:pt idx="12824">
                  <c:v>2.56097E-10</c:v>
                </c:pt>
                <c:pt idx="12825">
                  <c:v>2.5610500000000002E-10</c:v>
                </c:pt>
                <c:pt idx="12826">
                  <c:v>2.5611700000000002E-10</c:v>
                </c:pt>
                <c:pt idx="12827">
                  <c:v>2.5612300000000002E-10</c:v>
                </c:pt>
                <c:pt idx="12828">
                  <c:v>2.5615599999999999E-10</c:v>
                </c:pt>
                <c:pt idx="12829">
                  <c:v>2.5615800000000001E-10</c:v>
                </c:pt>
                <c:pt idx="12830">
                  <c:v>2.5616099999999998E-10</c:v>
                </c:pt>
                <c:pt idx="12831">
                  <c:v>2.5617399999999999E-10</c:v>
                </c:pt>
                <c:pt idx="12832">
                  <c:v>2.56199E-10</c:v>
                </c:pt>
                <c:pt idx="12833">
                  <c:v>2.56206E-10</c:v>
                </c:pt>
                <c:pt idx="12834">
                  <c:v>2.56218E-10</c:v>
                </c:pt>
                <c:pt idx="12835">
                  <c:v>2.5622000000000002E-10</c:v>
                </c:pt>
                <c:pt idx="12836">
                  <c:v>2.5622500000000001E-10</c:v>
                </c:pt>
                <c:pt idx="12837">
                  <c:v>2.5622799999999999E-10</c:v>
                </c:pt>
                <c:pt idx="12838">
                  <c:v>2.5623299999999998E-10</c:v>
                </c:pt>
                <c:pt idx="12839">
                  <c:v>2.5624099999999999E-10</c:v>
                </c:pt>
                <c:pt idx="12840">
                  <c:v>2.5627499999999998E-10</c:v>
                </c:pt>
                <c:pt idx="12841">
                  <c:v>2.5628299999999999E-10</c:v>
                </c:pt>
                <c:pt idx="12842">
                  <c:v>2.5628600000000002E-10</c:v>
                </c:pt>
                <c:pt idx="12843">
                  <c:v>2.5628699999999998E-10</c:v>
                </c:pt>
                <c:pt idx="12844">
                  <c:v>2.5628799999999998E-10</c:v>
                </c:pt>
                <c:pt idx="12845">
                  <c:v>2.5631099999999997E-10</c:v>
                </c:pt>
                <c:pt idx="12846">
                  <c:v>2.5631099999999997E-10</c:v>
                </c:pt>
                <c:pt idx="12847">
                  <c:v>2.5636400000000002E-10</c:v>
                </c:pt>
                <c:pt idx="12848">
                  <c:v>2.56386E-10</c:v>
                </c:pt>
                <c:pt idx="12849">
                  <c:v>2.5641E-10</c:v>
                </c:pt>
                <c:pt idx="12850">
                  <c:v>2.5641399999999998E-10</c:v>
                </c:pt>
                <c:pt idx="12851">
                  <c:v>2.5641399999999998E-10</c:v>
                </c:pt>
                <c:pt idx="12852">
                  <c:v>2.5641999999999998E-10</c:v>
                </c:pt>
                <c:pt idx="12853">
                  <c:v>2.5643899999999999E-10</c:v>
                </c:pt>
                <c:pt idx="12854">
                  <c:v>2.56453E-10</c:v>
                </c:pt>
                <c:pt idx="12855">
                  <c:v>2.5646199999999998E-10</c:v>
                </c:pt>
                <c:pt idx="12856">
                  <c:v>2.5647599999999999E-10</c:v>
                </c:pt>
                <c:pt idx="12857">
                  <c:v>2.5647800000000001E-10</c:v>
                </c:pt>
                <c:pt idx="12858">
                  <c:v>2.5648500000000002E-10</c:v>
                </c:pt>
                <c:pt idx="12859">
                  <c:v>2.5649299999999998E-10</c:v>
                </c:pt>
                <c:pt idx="12860">
                  <c:v>2.56501E-10</c:v>
                </c:pt>
                <c:pt idx="12861">
                  <c:v>2.5652600000000001E-10</c:v>
                </c:pt>
                <c:pt idx="12862">
                  <c:v>2.5654099999999998E-10</c:v>
                </c:pt>
                <c:pt idx="12863">
                  <c:v>2.5655800000000003E-10</c:v>
                </c:pt>
                <c:pt idx="12864">
                  <c:v>2.5657500000000002E-10</c:v>
                </c:pt>
                <c:pt idx="12865">
                  <c:v>2.5660099999999998E-10</c:v>
                </c:pt>
                <c:pt idx="12866">
                  <c:v>2.5660099999999998E-10</c:v>
                </c:pt>
                <c:pt idx="12867">
                  <c:v>2.5661200000000002E-10</c:v>
                </c:pt>
                <c:pt idx="12868">
                  <c:v>2.5661200000000002E-10</c:v>
                </c:pt>
                <c:pt idx="12869">
                  <c:v>2.56615E-10</c:v>
                </c:pt>
                <c:pt idx="12870">
                  <c:v>2.56621E-10</c:v>
                </c:pt>
                <c:pt idx="12871">
                  <c:v>2.5662200000000001E-10</c:v>
                </c:pt>
                <c:pt idx="12872">
                  <c:v>2.5663799999999999E-10</c:v>
                </c:pt>
                <c:pt idx="12873">
                  <c:v>2.5664000000000001E-10</c:v>
                </c:pt>
                <c:pt idx="12874">
                  <c:v>2.5666199999999999E-10</c:v>
                </c:pt>
                <c:pt idx="12875">
                  <c:v>2.5667999999999999E-10</c:v>
                </c:pt>
                <c:pt idx="12876">
                  <c:v>2.5668300000000001E-10</c:v>
                </c:pt>
                <c:pt idx="12877">
                  <c:v>2.5668499999999998E-10</c:v>
                </c:pt>
                <c:pt idx="12878">
                  <c:v>2.5670200000000002E-10</c:v>
                </c:pt>
                <c:pt idx="12879">
                  <c:v>2.5674099999999999E-10</c:v>
                </c:pt>
                <c:pt idx="12880">
                  <c:v>2.5681899999999999E-10</c:v>
                </c:pt>
                <c:pt idx="12881">
                  <c:v>2.5684199999999998E-10</c:v>
                </c:pt>
                <c:pt idx="12882">
                  <c:v>2.5685300000000002E-10</c:v>
                </c:pt>
                <c:pt idx="12883">
                  <c:v>2.5686099999999999E-10</c:v>
                </c:pt>
                <c:pt idx="12884">
                  <c:v>2.5688800000000001E-10</c:v>
                </c:pt>
                <c:pt idx="12885">
                  <c:v>2.5691800000000001E-10</c:v>
                </c:pt>
                <c:pt idx="12886">
                  <c:v>2.5692599999999998E-10</c:v>
                </c:pt>
                <c:pt idx="12887">
                  <c:v>2.5693399999999999E-10</c:v>
                </c:pt>
                <c:pt idx="12888">
                  <c:v>2.5693600000000001E-10</c:v>
                </c:pt>
                <c:pt idx="12889">
                  <c:v>2.5695400000000001E-10</c:v>
                </c:pt>
                <c:pt idx="12890">
                  <c:v>2.56965E-10</c:v>
                </c:pt>
                <c:pt idx="12891">
                  <c:v>2.5696799999999998E-10</c:v>
                </c:pt>
                <c:pt idx="12892">
                  <c:v>2.5698500000000002E-10</c:v>
                </c:pt>
                <c:pt idx="12893">
                  <c:v>2.5699899999999998E-10</c:v>
                </c:pt>
                <c:pt idx="12894">
                  <c:v>2.5702600000000001E-10</c:v>
                </c:pt>
                <c:pt idx="12895">
                  <c:v>2.5703400000000002E-10</c:v>
                </c:pt>
                <c:pt idx="12896">
                  <c:v>2.5703599999999999E-10</c:v>
                </c:pt>
                <c:pt idx="12897">
                  <c:v>2.5703800000000001E-10</c:v>
                </c:pt>
                <c:pt idx="12898">
                  <c:v>2.5705100000000002E-10</c:v>
                </c:pt>
                <c:pt idx="12899">
                  <c:v>2.5707400000000001E-10</c:v>
                </c:pt>
                <c:pt idx="12900">
                  <c:v>2.5707500000000001E-10</c:v>
                </c:pt>
                <c:pt idx="12901">
                  <c:v>2.5707699999999998E-10</c:v>
                </c:pt>
                <c:pt idx="12902">
                  <c:v>2.5708700000000001E-10</c:v>
                </c:pt>
                <c:pt idx="12903">
                  <c:v>2.5708700000000001E-10</c:v>
                </c:pt>
                <c:pt idx="12904">
                  <c:v>2.5710799999999999E-10</c:v>
                </c:pt>
                <c:pt idx="12905">
                  <c:v>2.57116E-10</c:v>
                </c:pt>
                <c:pt idx="12906">
                  <c:v>2.57134E-10</c:v>
                </c:pt>
                <c:pt idx="12907">
                  <c:v>2.5717999999999998E-10</c:v>
                </c:pt>
                <c:pt idx="12908">
                  <c:v>2.5717999999999998E-10</c:v>
                </c:pt>
                <c:pt idx="12909">
                  <c:v>2.57182E-10</c:v>
                </c:pt>
                <c:pt idx="12910">
                  <c:v>2.5719099999999998E-10</c:v>
                </c:pt>
                <c:pt idx="12911">
                  <c:v>2.5719799999999998E-10</c:v>
                </c:pt>
                <c:pt idx="12912">
                  <c:v>2.57224E-10</c:v>
                </c:pt>
                <c:pt idx="12913">
                  <c:v>2.5723399999999998E-10</c:v>
                </c:pt>
                <c:pt idx="12914">
                  <c:v>2.5723900000000003E-10</c:v>
                </c:pt>
                <c:pt idx="12915">
                  <c:v>2.5724099999999999E-10</c:v>
                </c:pt>
                <c:pt idx="12916">
                  <c:v>2.5724300000000001E-10</c:v>
                </c:pt>
                <c:pt idx="12917">
                  <c:v>2.57254E-10</c:v>
                </c:pt>
                <c:pt idx="12918">
                  <c:v>2.5725500000000001E-10</c:v>
                </c:pt>
                <c:pt idx="12919">
                  <c:v>2.5728899999999999E-10</c:v>
                </c:pt>
                <c:pt idx="12920">
                  <c:v>2.5730099999999999E-10</c:v>
                </c:pt>
                <c:pt idx="12921">
                  <c:v>2.5730900000000001E-10</c:v>
                </c:pt>
                <c:pt idx="12922">
                  <c:v>2.5734000000000001E-10</c:v>
                </c:pt>
                <c:pt idx="12923">
                  <c:v>2.5735499999999999E-10</c:v>
                </c:pt>
                <c:pt idx="12924">
                  <c:v>2.5736099999999999E-10</c:v>
                </c:pt>
                <c:pt idx="12925">
                  <c:v>2.5736500000000002E-10</c:v>
                </c:pt>
                <c:pt idx="12926">
                  <c:v>2.5736699999999999E-10</c:v>
                </c:pt>
                <c:pt idx="12927">
                  <c:v>2.5737999999999999E-10</c:v>
                </c:pt>
                <c:pt idx="12928">
                  <c:v>2.5737999999999999E-10</c:v>
                </c:pt>
                <c:pt idx="12929">
                  <c:v>2.5739199999999999E-10</c:v>
                </c:pt>
                <c:pt idx="12930">
                  <c:v>2.57399E-10</c:v>
                </c:pt>
                <c:pt idx="12931">
                  <c:v>2.5740199999999998E-10</c:v>
                </c:pt>
                <c:pt idx="12932">
                  <c:v>2.5741599999999999E-10</c:v>
                </c:pt>
                <c:pt idx="12933">
                  <c:v>2.5746800000000003E-10</c:v>
                </c:pt>
                <c:pt idx="12934">
                  <c:v>2.5746800000000003E-10</c:v>
                </c:pt>
                <c:pt idx="12935">
                  <c:v>2.5746899999999998E-10</c:v>
                </c:pt>
                <c:pt idx="12936">
                  <c:v>2.5751699999999998E-10</c:v>
                </c:pt>
                <c:pt idx="12937">
                  <c:v>2.5752200000000002E-10</c:v>
                </c:pt>
                <c:pt idx="12938">
                  <c:v>2.5753599999999999E-10</c:v>
                </c:pt>
                <c:pt idx="12939">
                  <c:v>2.5753800000000001E-10</c:v>
                </c:pt>
                <c:pt idx="12940">
                  <c:v>2.57562E-10</c:v>
                </c:pt>
                <c:pt idx="12941">
                  <c:v>2.5761E-10</c:v>
                </c:pt>
                <c:pt idx="12942">
                  <c:v>2.5761299999999998E-10</c:v>
                </c:pt>
                <c:pt idx="12943">
                  <c:v>2.5761499999999999E-10</c:v>
                </c:pt>
                <c:pt idx="12944">
                  <c:v>2.5761899999999998E-10</c:v>
                </c:pt>
                <c:pt idx="12945">
                  <c:v>2.5761999999999999E-10</c:v>
                </c:pt>
                <c:pt idx="12946">
                  <c:v>2.5762699999999999E-10</c:v>
                </c:pt>
                <c:pt idx="12947">
                  <c:v>2.5763600000000002E-10</c:v>
                </c:pt>
                <c:pt idx="12948">
                  <c:v>2.5764299999999998E-10</c:v>
                </c:pt>
                <c:pt idx="12949">
                  <c:v>2.5764299999999998E-10</c:v>
                </c:pt>
                <c:pt idx="12950">
                  <c:v>2.5766099999999997E-10</c:v>
                </c:pt>
                <c:pt idx="12951">
                  <c:v>2.5766799999999998E-10</c:v>
                </c:pt>
                <c:pt idx="12952">
                  <c:v>2.5768300000000001E-10</c:v>
                </c:pt>
                <c:pt idx="12953">
                  <c:v>2.5770200000000002E-10</c:v>
                </c:pt>
                <c:pt idx="12954">
                  <c:v>2.57706E-10</c:v>
                </c:pt>
                <c:pt idx="12955">
                  <c:v>2.5771900000000001E-10</c:v>
                </c:pt>
                <c:pt idx="12956">
                  <c:v>2.5772000000000002E-10</c:v>
                </c:pt>
                <c:pt idx="12957">
                  <c:v>2.5772100000000002E-10</c:v>
                </c:pt>
                <c:pt idx="12958">
                  <c:v>2.5772899999999999E-10</c:v>
                </c:pt>
                <c:pt idx="12959">
                  <c:v>2.5773E-10</c:v>
                </c:pt>
                <c:pt idx="12960">
                  <c:v>2.5773499999999999E-10</c:v>
                </c:pt>
                <c:pt idx="12961">
                  <c:v>2.5774400000000001E-10</c:v>
                </c:pt>
                <c:pt idx="12962">
                  <c:v>2.57748E-10</c:v>
                </c:pt>
                <c:pt idx="12963">
                  <c:v>2.5782499999999999E-10</c:v>
                </c:pt>
                <c:pt idx="12964">
                  <c:v>2.57827E-10</c:v>
                </c:pt>
                <c:pt idx="12965">
                  <c:v>2.57827E-10</c:v>
                </c:pt>
                <c:pt idx="12966">
                  <c:v>2.5782900000000002E-10</c:v>
                </c:pt>
                <c:pt idx="12967">
                  <c:v>2.57833E-10</c:v>
                </c:pt>
                <c:pt idx="12968">
                  <c:v>2.5783599999999998E-10</c:v>
                </c:pt>
                <c:pt idx="12969">
                  <c:v>2.5786599999999998E-10</c:v>
                </c:pt>
                <c:pt idx="12970">
                  <c:v>2.5787899999999998E-10</c:v>
                </c:pt>
                <c:pt idx="12971">
                  <c:v>2.5790399999999999E-10</c:v>
                </c:pt>
                <c:pt idx="12972">
                  <c:v>2.5795000000000002E-10</c:v>
                </c:pt>
                <c:pt idx="12973">
                  <c:v>2.5795199999999999E-10</c:v>
                </c:pt>
                <c:pt idx="12974">
                  <c:v>2.5796000000000001E-10</c:v>
                </c:pt>
                <c:pt idx="12975">
                  <c:v>2.5799399999999999E-10</c:v>
                </c:pt>
                <c:pt idx="12976">
                  <c:v>2.58038E-10</c:v>
                </c:pt>
                <c:pt idx="12977">
                  <c:v>2.5804500000000001E-10</c:v>
                </c:pt>
                <c:pt idx="12978">
                  <c:v>2.5805100000000001E-10</c:v>
                </c:pt>
                <c:pt idx="12979">
                  <c:v>2.5807500000000001E-10</c:v>
                </c:pt>
                <c:pt idx="12980">
                  <c:v>2.5809499999999998E-10</c:v>
                </c:pt>
                <c:pt idx="12981">
                  <c:v>2.5810299999999999E-10</c:v>
                </c:pt>
                <c:pt idx="12982">
                  <c:v>2.5811299999999998E-10</c:v>
                </c:pt>
                <c:pt idx="12983">
                  <c:v>2.5812599999999998E-10</c:v>
                </c:pt>
                <c:pt idx="12984">
                  <c:v>2.58158E-10</c:v>
                </c:pt>
                <c:pt idx="12985">
                  <c:v>2.58164E-10</c:v>
                </c:pt>
                <c:pt idx="12986">
                  <c:v>2.5816799999999998E-10</c:v>
                </c:pt>
                <c:pt idx="12987">
                  <c:v>2.5818099999999999E-10</c:v>
                </c:pt>
                <c:pt idx="12988">
                  <c:v>2.5819100000000002E-10</c:v>
                </c:pt>
                <c:pt idx="12989">
                  <c:v>2.5819100000000002E-10</c:v>
                </c:pt>
                <c:pt idx="12990">
                  <c:v>2.5821099999999999E-10</c:v>
                </c:pt>
                <c:pt idx="12991">
                  <c:v>2.58212E-10</c:v>
                </c:pt>
                <c:pt idx="12992">
                  <c:v>2.5822199999999998E-10</c:v>
                </c:pt>
                <c:pt idx="12993">
                  <c:v>2.5828399999999999E-10</c:v>
                </c:pt>
                <c:pt idx="12994">
                  <c:v>2.5828399999999999E-10</c:v>
                </c:pt>
                <c:pt idx="12995">
                  <c:v>2.5832300000000002E-10</c:v>
                </c:pt>
                <c:pt idx="12996">
                  <c:v>2.58327E-10</c:v>
                </c:pt>
                <c:pt idx="12997">
                  <c:v>2.5833199999999999E-10</c:v>
                </c:pt>
                <c:pt idx="12998">
                  <c:v>2.5834399999999999E-10</c:v>
                </c:pt>
                <c:pt idx="12999">
                  <c:v>2.5836199999999999E-10</c:v>
                </c:pt>
                <c:pt idx="13000">
                  <c:v>2.5836600000000003E-10</c:v>
                </c:pt>
                <c:pt idx="13001">
                  <c:v>2.5837600000000001E-10</c:v>
                </c:pt>
                <c:pt idx="13002">
                  <c:v>2.5837800000000003E-10</c:v>
                </c:pt>
                <c:pt idx="13003">
                  <c:v>2.5838499999999998E-10</c:v>
                </c:pt>
                <c:pt idx="13004">
                  <c:v>2.58387E-10</c:v>
                </c:pt>
                <c:pt idx="13005">
                  <c:v>2.5840299999999998E-10</c:v>
                </c:pt>
                <c:pt idx="13006">
                  <c:v>2.5841300000000002E-10</c:v>
                </c:pt>
                <c:pt idx="13007">
                  <c:v>2.5841599999999999E-10</c:v>
                </c:pt>
                <c:pt idx="13008">
                  <c:v>2.5843899999999998E-10</c:v>
                </c:pt>
                <c:pt idx="13009">
                  <c:v>2.58466E-10</c:v>
                </c:pt>
                <c:pt idx="13010">
                  <c:v>2.58471E-10</c:v>
                </c:pt>
                <c:pt idx="13011">
                  <c:v>2.5847300000000001E-10</c:v>
                </c:pt>
                <c:pt idx="13012">
                  <c:v>2.58478E-10</c:v>
                </c:pt>
                <c:pt idx="13013">
                  <c:v>2.5848000000000002E-10</c:v>
                </c:pt>
                <c:pt idx="13014">
                  <c:v>2.5848799999999999E-10</c:v>
                </c:pt>
                <c:pt idx="13015">
                  <c:v>2.58495E-10</c:v>
                </c:pt>
                <c:pt idx="13016">
                  <c:v>2.5851199999999999E-10</c:v>
                </c:pt>
                <c:pt idx="13017">
                  <c:v>2.5851500000000001E-10</c:v>
                </c:pt>
                <c:pt idx="13018">
                  <c:v>2.5852499999999999E-10</c:v>
                </c:pt>
                <c:pt idx="13019">
                  <c:v>2.5855100000000001E-10</c:v>
                </c:pt>
                <c:pt idx="13020">
                  <c:v>2.5855800000000002E-10</c:v>
                </c:pt>
                <c:pt idx="13021">
                  <c:v>2.5856300000000001E-10</c:v>
                </c:pt>
                <c:pt idx="13022">
                  <c:v>2.5856699999999999E-10</c:v>
                </c:pt>
                <c:pt idx="13023">
                  <c:v>2.5858399999999998E-10</c:v>
                </c:pt>
                <c:pt idx="13024">
                  <c:v>2.5863299999999999E-10</c:v>
                </c:pt>
                <c:pt idx="13025">
                  <c:v>2.58652E-10</c:v>
                </c:pt>
                <c:pt idx="13026">
                  <c:v>2.58664E-10</c:v>
                </c:pt>
                <c:pt idx="13027">
                  <c:v>2.5866600000000001E-10</c:v>
                </c:pt>
                <c:pt idx="13028">
                  <c:v>2.5866700000000002E-10</c:v>
                </c:pt>
                <c:pt idx="13029">
                  <c:v>2.5868400000000001E-10</c:v>
                </c:pt>
                <c:pt idx="13030">
                  <c:v>2.58706E-10</c:v>
                </c:pt>
                <c:pt idx="13031">
                  <c:v>2.58706E-10</c:v>
                </c:pt>
                <c:pt idx="13032">
                  <c:v>2.5873399999999998E-10</c:v>
                </c:pt>
                <c:pt idx="13033">
                  <c:v>2.5875000000000001E-10</c:v>
                </c:pt>
                <c:pt idx="13034">
                  <c:v>2.5878799999999998E-10</c:v>
                </c:pt>
                <c:pt idx="13035">
                  <c:v>2.58791E-10</c:v>
                </c:pt>
                <c:pt idx="13036">
                  <c:v>2.5879999999999997E-10</c:v>
                </c:pt>
                <c:pt idx="13037">
                  <c:v>2.5882300000000002E-10</c:v>
                </c:pt>
                <c:pt idx="13038">
                  <c:v>2.5882900000000002E-10</c:v>
                </c:pt>
                <c:pt idx="13039">
                  <c:v>2.5884899999999998E-10</c:v>
                </c:pt>
                <c:pt idx="13040">
                  <c:v>2.5884899999999998E-10</c:v>
                </c:pt>
                <c:pt idx="13041">
                  <c:v>2.5885800000000001E-10</c:v>
                </c:pt>
                <c:pt idx="13042">
                  <c:v>2.5886000000000002E-10</c:v>
                </c:pt>
                <c:pt idx="13043">
                  <c:v>2.5887200000000002E-10</c:v>
                </c:pt>
                <c:pt idx="13044">
                  <c:v>2.5887299999999998E-10</c:v>
                </c:pt>
                <c:pt idx="13045">
                  <c:v>2.5892799999999999E-10</c:v>
                </c:pt>
                <c:pt idx="13046">
                  <c:v>2.5895600000000002E-10</c:v>
                </c:pt>
                <c:pt idx="13047">
                  <c:v>2.5896200000000002E-10</c:v>
                </c:pt>
                <c:pt idx="13048">
                  <c:v>2.5896200000000002E-10</c:v>
                </c:pt>
                <c:pt idx="13049">
                  <c:v>2.5896800000000002E-10</c:v>
                </c:pt>
                <c:pt idx="13050">
                  <c:v>2.58978E-10</c:v>
                </c:pt>
                <c:pt idx="13051">
                  <c:v>2.5899100000000001E-10</c:v>
                </c:pt>
                <c:pt idx="13052">
                  <c:v>2.59002E-10</c:v>
                </c:pt>
                <c:pt idx="13053">
                  <c:v>2.5900499999999998E-10</c:v>
                </c:pt>
                <c:pt idx="13054">
                  <c:v>2.5901600000000002E-10</c:v>
                </c:pt>
                <c:pt idx="13055">
                  <c:v>2.5902499999999999E-10</c:v>
                </c:pt>
                <c:pt idx="13056">
                  <c:v>2.5903400000000002E-10</c:v>
                </c:pt>
                <c:pt idx="13057">
                  <c:v>2.5904299999999999E-10</c:v>
                </c:pt>
                <c:pt idx="13058">
                  <c:v>2.5906300000000001E-10</c:v>
                </c:pt>
                <c:pt idx="13059">
                  <c:v>2.5906900000000001E-10</c:v>
                </c:pt>
                <c:pt idx="13060">
                  <c:v>2.5908800000000002E-10</c:v>
                </c:pt>
                <c:pt idx="13061">
                  <c:v>2.5909300000000001E-10</c:v>
                </c:pt>
                <c:pt idx="13062">
                  <c:v>2.5913700000000002E-10</c:v>
                </c:pt>
                <c:pt idx="13063">
                  <c:v>2.59147E-10</c:v>
                </c:pt>
                <c:pt idx="13064">
                  <c:v>2.59152E-10</c:v>
                </c:pt>
                <c:pt idx="13065">
                  <c:v>2.59158E-10</c:v>
                </c:pt>
                <c:pt idx="13066">
                  <c:v>2.59165E-10</c:v>
                </c:pt>
                <c:pt idx="13067">
                  <c:v>2.5916899999999999E-10</c:v>
                </c:pt>
                <c:pt idx="13068">
                  <c:v>2.5918599999999998E-10</c:v>
                </c:pt>
                <c:pt idx="13069">
                  <c:v>2.5919000000000001E-10</c:v>
                </c:pt>
                <c:pt idx="13070">
                  <c:v>2.59201E-10</c:v>
                </c:pt>
                <c:pt idx="13071">
                  <c:v>2.5920900000000002E-10</c:v>
                </c:pt>
                <c:pt idx="13072">
                  <c:v>2.5921199999999999E-10</c:v>
                </c:pt>
                <c:pt idx="13073">
                  <c:v>2.5923200000000001E-10</c:v>
                </c:pt>
                <c:pt idx="13074">
                  <c:v>2.5924099999999998E-10</c:v>
                </c:pt>
                <c:pt idx="13075">
                  <c:v>2.5925100000000002E-10</c:v>
                </c:pt>
                <c:pt idx="13076">
                  <c:v>2.5926399999999997E-10</c:v>
                </c:pt>
                <c:pt idx="13077">
                  <c:v>2.5928800000000003E-10</c:v>
                </c:pt>
                <c:pt idx="13078">
                  <c:v>2.5930000000000002E-10</c:v>
                </c:pt>
                <c:pt idx="13079">
                  <c:v>2.5930099999999998E-10</c:v>
                </c:pt>
                <c:pt idx="13080">
                  <c:v>2.5934000000000001E-10</c:v>
                </c:pt>
                <c:pt idx="13081">
                  <c:v>2.5937200000000002E-10</c:v>
                </c:pt>
                <c:pt idx="13082">
                  <c:v>2.5937899999999998E-10</c:v>
                </c:pt>
                <c:pt idx="13083">
                  <c:v>2.5938900000000001E-10</c:v>
                </c:pt>
                <c:pt idx="13084">
                  <c:v>2.5941099999999999E-10</c:v>
                </c:pt>
                <c:pt idx="13085">
                  <c:v>2.5942899999999999E-10</c:v>
                </c:pt>
                <c:pt idx="13086">
                  <c:v>2.5943100000000001E-10</c:v>
                </c:pt>
                <c:pt idx="13087">
                  <c:v>2.5943899999999998E-10</c:v>
                </c:pt>
                <c:pt idx="13088">
                  <c:v>2.59442E-10</c:v>
                </c:pt>
                <c:pt idx="13089">
                  <c:v>2.5944900000000001E-10</c:v>
                </c:pt>
                <c:pt idx="13090">
                  <c:v>2.5945500000000001E-10</c:v>
                </c:pt>
                <c:pt idx="13091">
                  <c:v>2.5945699999999998E-10</c:v>
                </c:pt>
                <c:pt idx="13092">
                  <c:v>2.5950900000000001E-10</c:v>
                </c:pt>
                <c:pt idx="13093">
                  <c:v>2.5951100000000003E-10</c:v>
                </c:pt>
                <c:pt idx="13094">
                  <c:v>2.5951299999999999E-10</c:v>
                </c:pt>
                <c:pt idx="13095">
                  <c:v>2.5951899999999999E-10</c:v>
                </c:pt>
                <c:pt idx="13096">
                  <c:v>2.5954600000000002E-10</c:v>
                </c:pt>
                <c:pt idx="13097">
                  <c:v>2.5954899999999999E-10</c:v>
                </c:pt>
                <c:pt idx="13098">
                  <c:v>2.5955100000000001E-10</c:v>
                </c:pt>
                <c:pt idx="13099">
                  <c:v>2.5956599999999998E-10</c:v>
                </c:pt>
                <c:pt idx="13100">
                  <c:v>2.5957500000000001E-10</c:v>
                </c:pt>
                <c:pt idx="13101">
                  <c:v>2.5959500000000002E-10</c:v>
                </c:pt>
                <c:pt idx="13102">
                  <c:v>2.59604E-10</c:v>
                </c:pt>
                <c:pt idx="13103">
                  <c:v>2.5963999999999999E-10</c:v>
                </c:pt>
                <c:pt idx="13104">
                  <c:v>2.5964200000000001E-10</c:v>
                </c:pt>
                <c:pt idx="13105">
                  <c:v>2.5964399999999998E-10</c:v>
                </c:pt>
                <c:pt idx="13106">
                  <c:v>2.5964599999999999E-10</c:v>
                </c:pt>
                <c:pt idx="13107">
                  <c:v>2.5967300000000002E-10</c:v>
                </c:pt>
                <c:pt idx="13108">
                  <c:v>2.5967599999999999E-10</c:v>
                </c:pt>
                <c:pt idx="13109">
                  <c:v>2.5969000000000001E-10</c:v>
                </c:pt>
                <c:pt idx="13110">
                  <c:v>2.5971799999999999E-10</c:v>
                </c:pt>
                <c:pt idx="13111">
                  <c:v>2.5972299999999998E-10</c:v>
                </c:pt>
                <c:pt idx="13112">
                  <c:v>2.5972899999999998E-10</c:v>
                </c:pt>
                <c:pt idx="13113">
                  <c:v>2.5975700000000002E-10</c:v>
                </c:pt>
                <c:pt idx="13114">
                  <c:v>2.5976400000000002E-10</c:v>
                </c:pt>
                <c:pt idx="13115">
                  <c:v>2.59779E-10</c:v>
                </c:pt>
                <c:pt idx="13116">
                  <c:v>2.5983199999999999E-10</c:v>
                </c:pt>
                <c:pt idx="13117">
                  <c:v>2.5984E-10</c:v>
                </c:pt>
                <c:pt idx="13118">
                  <c:v>2.5984100000000001E-10</c:v>
                </c:pt>
                <c:pt idx="13119">
                  <c:v>2.59852E-10</c:v>
                </c:pt>
                <c:pt idx="13120">
                  <c:v>2.5985300000000001E-10</c:v>
                </c:pt>
                <c:pt idx="13121">
                  <c:v>2.59864E-10</c:v>
                </c:pt>
                <c:pt idx="13122">
                  <c:v>2.59864E-10</c:v>
                </c:pt>
                <c:pt idx="13123">
                  <c:v>2.5987999999999999E-10</c:v>
                </c:pt>
                <c:pt idx="13124">
                  <c:v>2.5988599999999999E-10</c:v>
                </c:pt>
                <c:pt idx="13125">
                  <c:v>2.59894E-10</c:v>
                </c:pt>
                <c:pt idx="13126">
                  <c:v>2.5991599999999998E-10</c:v>
                </c:pt>
                <c:pt idx="13127">
                  <c:v>2.5992000000000002E-10</c:v>
                </c:pt>
                <c:pt idx="13128">
                  <c:v>2.5992600000000002E-10</c:v>
                </c:pt>
                <c:pt idx="13129">
                  <c:v>2.5993E-10</c:v>
                </c:pt>
                <c:pt idx="13130">
                  <c:v>2.5993100000000001E-10</c:v>
                </c:pt>
                <c:pt idx="13131">
                  <c:v>2.5995299999999999E-10</c:v>
                </c:pt>
                <c:pt idx="13132">
                  <c:v>2.5995500000000001E-10</c:v>
                </c:pt>
                <c:pt idx="13133">
                  <c:v>2.5996100000000001E-10</c:v>
                </c:pt>
                <c:pt idx="13134">
                  <c:v>2.5996300000000003E-10</c:v>
                </c:pt>
                <c:pt idx="13135">
                  <c:v>2.59966E-10</c:v>
                </c:pt>
                <c:pt idx="13136">
                  <c:v>2.5998199999999998E-10</c:v>
                </c:pt>
                <c:pt idx="13137">
                  <c:v>2.5999800000000002E-10</c:v>
                </c:pt>
                <c:pt idx="13138">
                  <c:v>2.6000400000000002E-10</c:v>
                </c:pt>
                <c:pt idx="13139">
                  <c:v>2.6000599999999998E-10</c:v>
                </c:pt>
                <c:pt idx="13140">
                  <c:v>2.60099E-10</c:v>
                </c:pt>
                <c:pt idx="13141">
                  <c:v>2.6011200000000001E-10</c:v>
                </c:pt>
                <c:pt idx="13142">
                  <c:v>2.6013000000000001E-10</c:v>
                </c:pt>
                <c:pt idx="13143">
                  <c:v>2.6013899999999998E-10</c:v>
                </c:pt>
                <c:pt idx="13144">
                  <c:v>2.6014200000000001E-10</c:v>
                </c:pt>
                <c:pt idx="13145">
                  <c:v>2.6017900000000002E-10</c:v>
                </c:pt>
                <c:pt idx="13146">
                  <c:v>2.6018799999999999E-10</c:v>
                </c:pt>
                <c:pt idx="13147">
                  <c:v>2.6020599999999999E-10</c:v>
                </c:pt>
                <c:pt idx="13148">
                  <c:v>2.6021799999999999E-10</c:v>
                </c:pt>
                <c:pt idx="13149">
                  <c:v>2.6024000000000002E-10</c:v>
                </c:pt>
                <c:pt idx="13150">
                  <c:v>2.6024000000000002E-10</c:v>
                </c:pt>
                <c:pt idx="13151">
                  <c:v>2.6024699999999998E-10</c:v>
                </c:pt>
                <c:pt idx="13152">
                  <c:v>2.60255E-10</c:v>
                </c:pt>
                <c:pt idx="13153">
                  <c:v>2.60298E-10</c:v>
                </c:pt>
                <c:pt idx="13154">
                  <c:v>2.6031999999999999E-10</c:v>
                </c:pt>
                <c:pt idx="13155">
                  <c:v>2.6032599999999999E-10</c:v>
                </c:pt>
                <c:pt idx="13156">
                  <c:v>2.6035099999999999E-10</c:v>
                </c:pt>
                <c:pt idx="13157">
                  <c:v>2.6035300000000001E-10</c:v>
                </c:pt>
                <c:pt idx="13158">
                  <c:v>2.6035400000000002E-10</c:v>
                </c:pt>
                <c:pt idx="13159">
                  <c:v>2.6037399999999998E-10</c:v>
                </c:pt>
                <c:pt idx="13160">
                  <c:v>2.60424E-10</c:v>
                </c:pt>
                <c:pt idx="13161">
                  <c:v>2.6042700000000003E-10</c:v>
                </c:pt>
                <c:pt idx="13162">
                  <c:v>2.6045199999999998E-10</c:v>
                </c:pt>
                <c:pt idx="13163">
                  <c:v>2.60466E-10</c:v>
                </c:pt>
                <c:pt idx="13164">
                  <c:v>2.60478E-10</c:v>
                </c:pt>
                <c:pt idx="13165">
                  <c:v>2.6048500000000001E-10</c:v>
                </c:pt>
                <c:pt idx="13166">
                  <c:v>2.60496E-10</c:v>
                </c:pt>
                <c:pt idx="13167">
                  <c:v>2.60496E-10</c:v>
                </c:pt>
                <c:pt idx="13168">
                  <c:v>2.6049999999999998E-10</c:v>
                </c:pt>
                <c:pt idx="13169">
                  <c:v>2.6053500000000002E-10</c:v>
                </c:pt>
                <c:pt idx="13170">
                  <c:v>2.6054799999999998E-10</c:v>
                </c:pt>
                <c:pt idx="13171">
                  <c:v>2.6054799999999998E-10</c:v>
                </c:pt>
                <c:pt idx="13172">
                  <c:v>2.6057299999999999E-10</c:v>
                </c:pt>
                <c:pt idx="13173">
                  <c:v>2.60581E-10</c:v>
                </c:pt>
                <c:pt idx="13174">
                  <c:v>2.60581E-10</c:v>
                </c:pt>
                <c:pt idx="13175">
                  <c:v>2.6058800000000001E-10</c:v>
                </c:pt>
                <c:pt idx="13176">
                  <c:v>2.6059199999999999E-10</c:v>
                </c:pt>
                <c:pt idx="13177">
                  <c:v>2.6060600000000001E-10</c:v>
                </c:pt>
                <c:pt idx="13178">
                  <c:v>2.6060700000000002E-10</c:v>
                </c:pt>
                <c:pt idx="13179">
                  <c:v>2.6061300000000002E-10</c:v>
                </c:pt>
                <c:pt idx="13180">
                  <c:v>2.6066100000000002E-10</c:v>
                </c:pt>
                <c:pt idx="13181">
                  <c:v>2.60671E-10</c:v>
                </c:pt>
                <c:pt idx="13182">
                  <c:v>2.60677E-10</c:v>
                </c:pt>
                <c:pt idx="13183">
                  <c:v>2.60683E-10</c:v>
                </c:pt>
                <c:pt idx="13184">
                  <c:v>2.6069299999999998E-10</c:v>
                </c:pt>
                <c:pt idx="13185">
                  <c:v>2.60737E-10</c:v>
                </c:pt>
                <c:pt idx="13186">
                  <c:v>2.6075700000000001E-10</c:v>
                </c:pt>
                <c:pt idx="13187">
                  <c:v>2.6076599999999999E-10</c:v>
                </c:pt>
                <c:pt idx="13188">
                  <c:v>2.6077099999999998E-10</c:v>
                </c:pt>
                <c:pt idx="13189">
                  <c:v>2.6077199999999999E-10</c:v>
                </c:pt>
                <c:pt idx="13190">
                  <c:v>2.6077299999999999E-10</c:v>
                </c:pt>
                <c:pt idx="13191">
                  <c:v>2.6079099999999999E-10</c:v>
                </c:pt>
                <c:pt idx="13192">
                  <c:v>2.6080600000000002E-10</c:v>
                </c:pt>
                <c:pt idx="13193">
                  <c:v>2.6083199999999998E-10</c:v>
                </c:pt>
                <c:pt idx="13194">
                  <c:v>2.6083799999999998E-10</c:v>
                </c:pt>
                <c:pt idx="13195">
                  <c:v>2.6085099999999999E-10</c:v>
                </c:pt>
                <c:pt idx="13196">
                  <c:v>2.6086099999999997E-10</c:v>
                </c:pt>
                <c:pt idx="13197">
                  <c:v>2.6086700000000003E-10</c:v>
                </c:pt>
                <c:pt idx="13198">
                  <c:v>2.6087100000000001E-10</c:v>
                </c:pt>
                <c:pt idx="13199">
                  <c:v>2.6088400000000002E-10</c:v>
                </c:pt>
                <c:pt idx="13200">
                  <c:v>2.6088599999999998E-10</c:v>
                </c:pt>
                <c:pt idx="13201">
                  <c:v>2.6089299999999999E-10</c:v>
                </c:pt>
                <c:pt idx="13202">
                  <c:v>2.60912E-10</c:v>
                </c:pt>
                <c:pt idx="13203">
                  <c:v>2.6092600000000001E-10</c:v>
                </c:pt>
                <c:pt idx="13204">
                  <c:v>2.6093900000000002E-10</c:v>
                </c:pt>
                <c:pt idx="13205">
                  <c:v>2.6097400000000001E-10</c:v>
                </c:pt>
                <c:pt idx="13206">
                  <c:v>2.6098299999999999E-10</c:v>
                </c:pt>
                <c:pt idx="13207">
                  <c:v>2.6098799999999998E-10</c:v>
                </c:pt>
                <c:pt idx="13208">
                  <c:v>2.6099599999999999E-10</c:v>
                </c:pt>
                <c:pt idx="13209">
                  <c:v>2.6100500000000002E-10</c:v>
                </c:pt>
                <c:pt idx="13210">
                  <c:v>2.6101399999999999E-10</c:v>
                </c:pt>
                <c:pt idx="13211">
                  <c:v>2.6101899999999999E-10</c:v>
                </c:pt>
                <c:pt idx="13212">
                  <c:v>2.6103400000000001E-10</c:v>
                </c:pt>
                <c:pt idx="13213">
                  <c:v>2.61051E-10</c:v>
                </c:pt>
                <c:pt idx="13214">
                  <c:v>2.6107299999999998E-10</c:v>
                </c:pt>
                <c:pt idx="13215">
                  <c:v>2.6107299999999998E-10</c:v>
                </c:pt>
                <c:pt idx="13216">
                  <c:v>2.6108200000000001E-10</c:v>
                </c:pt>
                <c:pt idx="13217">
                  <c:v>2.61087E-10</c:v>
                </c:pt>
                <c:pt idx="13218">
                  <c:v>2.6108800000000001E-10</c:v>
                </c:pt>
                <c:pt idx="13219">
                  <c:v>2.6109099999999998E-10</c:v>
                </c:pt>
                <c:pt idx="13220">
                  <c:v>2.6111400000000002E-10</c:v>
                </c:pt>
                <c:pt idx="13221">
                  <c:v>2.6112500000000002E-10</c:v>
                </c:pt>
                <c:pt idx="13222">
                  <c:v>2.6112699999999998E-10</c:v>
                </c:pt>
                <c:pt idx="13223">
                  <c:v>2.6112799999999999E-10</c:v>
                </c:pt>
                <c:pt idx="13224">
                  <c:v>2.6115199999999999E-10</c:v>
                </c:pt>
                <c:pt idx="13225">
                  <c:v>2.6117300000000001E-10</c:v>
                </c:pt>
                <c:pt idx="13226">
                  <c:v>2.6119299999999998E-10</c:v>
                </c:pt>
                <c:pt idx="13227">
                  <c:v>2.61219E-10</c:v>
                </c:pt>
                <c:pt idx="13228">
                  <c:v>2.6122299999999998E-10</c:v>
                </c:pt>
                <c:pt idx="13229">
                  <c:v>2.6123499999999998E-10</c:v>
                </c:pt>
                <c:pt idx="13230">
                  <c:v>2.6126499999999998E-10</c:v>
                </c:pt>
                <c:pt idx="13231">
                  <c:v>2.61274E-10</c:v>
                </c:pt>
                <c:pt idx="13232">
                  <c:v>2.6127699999999998E-10</c:v>
                </c:pt>
                <c:pt idx="13233">
                  <c:v>2.6127799999999998E-10</c:v>
                </c:pt>
                <c:pt idx="13234">
                  <c:v>2.6129900000000001E-10</c:v>
                </c:pt>
                <c:pt idx="13235">
                  <c:v>2.6131100000000001E-10</c:v>
                </c:pt>
                <c:pt idx="13236">
                  <c:v>2.6133299999999999E-10</c:v>
                </c:pt>
                <c:pt idx="13237">
                  <c:v>2.6134E-10</c:v>
                </c:pt>
                <c:pt idx="13238">
                  <c:v>2.6137300000000002E-10</c:v>
                </c:pt>
                <c:pt idx="13239">
                  <c:v>2.6137700000000001E-10</c:v>
                </c:pt>
                <c:pt idx="13240">
                  <c:v>2.6138099999999999E-10</c:v>
                </c:pt>
                <c:pt idx="13241">
                  <c:v>2.6138599999999998E-10</c:v>
                </c:pt>
                <c:pt idx="13242">
                  <c:v>2.6139899999999999E-10</c:v>
                </c:pt>
                <c:pt idx="13243">
                  <c:v>2.61412E-10</c:v>
                </c:pt>
                <c:pt idx="13244">
                  <c:v>2.6141699999999999E-10</c:v>
                </c:pt>
                <c:pt idx="13245">
                  <c:v>2.61419E-10</c:v>
                </c:pt>
                <c:pt idx="13246">
                  <c:v>2.6142700000000002E-10</c:v>
                </c:pt>
                <c:pt idx="13247">
                  <c:v>2.6143E-10</c:v>
                </c:pt>
                <c:pt idx="13248">
                  <c:v>2.6145399999999999E-10</c:v>
                </c:pt>
                <c:pt idx="13249">
                  <c:v>2.6146599999999999E-10</c:v>
                </c:pt>
                <c:pt idx="13250">
                  <c:v>2.6151899999999998E-10</c:v>
                </c:pt>
                <c:pt idx="13251">
                  <c:v>2.6152599999999999E-10</c:v>
                </c:pt>
                <c:pt idx="13252">
                  <c:v>2.6153099999999998E-10</c:v>
                </c:pt>
                <c:pt idx="13253">
                  <c:v>2.6156500000000002E-10</c:v>
                </c:pt>
                <c:pt idx="13254">
                  <c:v>2.61569E-10</c:v>
                </c:pt>
                <c:pt idx="13255">
                  <c:v>2.6160899999999998E-10</c:v>
                </c:pt>
                <c:pt idx="13256">
                  <c:v>2.6160899999999998E-10</c:v>
                </c:pt>
                <c:pt idx="13257">
                  <c:v>2.6161599999999999E-10</c:v>
                </c:pt>
                <c:pt idx="13258">
                  <c:v>2.6163800000000002E-10</c:v>
                </c:pt>
                <c:pt idx="13259">
                  <c:v>2.6163899999999998E-10</c:v>
                </c:pt>
                <c:pt idx="13260">
                  <c:v>2.61642E-10</c:v>
                </c:pt>
                <c:pt idx="13261">
                  <c:v>2.6165600000000002E-10</c:v>
                </c:pt>
                <c:pt idx="13262">
                  <c:v>2.61659E-10</c:v>
                </c:pt>
                <c:pt idx="13263">
                  <c:v>2.6166200000000002E-10</c:v>
                </c:pt>
                <c:pt idx="13264">
                  <c:v>2.6168199999999999E-10</c:v>
                </c:pt>
                <c:pt idx="13265">
                  <c:v>2.6168799999999999E-10</c:v>
                </c:pt>
                <c:pt idx="13266">
                  <c:v>2.6174299999999999E-10</c:v>
                </c:pt>
                <c:pt idx="13267">
                  <c:v>2.6174799999999998E-10</c:v>
                </c:pt>
                <c:pt idx="13268">
                  <c:v>2.6175200000000002E-10</c:v>
                </c:pt>
                <c:pt idx="13269">
                  <c:v>2.6175499999999999E-10</c:v>
                </c:pt>
                <c:pt idx="13270">
                  <c:v>2.61756E-10</c:v>
                </c:pt>
                <c:pt idx="13271">
                  <c:v>2.6177500000000001E-10</c:v>
                </c:pt>
                <c:pt idx="13272">
                  <c:v>2.6178E-10</c:v>
                </c:pt>
                <c:pt idx="13273">
                  <c:v>2.6178999999999998E-10</c:v>
                </c:pt>
                <c:pt idx="13274">
                  <c:v>2.6182400000000002E-10</c:v>
                </c:pt>
                <c:pt idx="13275">
                  <c:v>2.6182900000000001E-10</c:v>
                </c:pt>
                <c:pt idx="13276">
                  <c:v>2.6184800000000001E-10</c:v>
                </c:pt>
                <c:pt idx="13277">
                  <c:v>2.6185099999999999E-10</c:v>
                </c:pt>
                <c:pt idx="13278">
                  <c:v>2.61882E-10</c:v>
                </c:pt>
                <c:pt idx="13279">
                  <c:v>2.6188500000000002E-10</c:v>
                </c:pt>
                <c:pt idx="13280">
                  <c:v>2.61888E-10</c:v>
                </c:pt>
                <c:pt idx="13281">
                  <c:v>2.6189299999999999E-10</c:v>
                </c:pt>
                <c:pt idx="13282">
                  <c:v>2.6192100000000002E-10</c:v>
                </c:pt>
                <c:pt idx="13283">
                  <c:v>2.61925E-10</c:v>
                </c:pt>
                <c:pt idx="13284">
                  <c:v>2.6194199999999999E-10</c:v>
                </c:pt>
                <c:pt idx="13285">
                  <c:v>2.6194199999999999E-10</c:v>
                </c:pt>
                <c:pt idx="13286">
                  <c:v>2.6196599999999999E-10</c:v>
                </c:pt>
                <c:pt idx="13287">
                  <c:v>2.6200600000000003E-10</c:v>
                </c:pt>
                <c:pt idx="13288">
                  <c:v>2.6203699999999998E-10</c:v>
                </c:pt>
                <c:pt idx="13289">
                  <c:v>2.62039E-10</c:v>
                </c:pt>
                <c:pt idx="13290">
                  <c:v>2.6204999999999999E-10</c:v>
                </c:pt>
                <c:pt idx="13291">
                  <c:v>2.6209000000000002E-10</c:v>
                </c:pt>
                <c:pt idx="13292">
                  <c:v>2.6209099999999998E-10</c:v>
                </c:pt>
                <c:pt idx="13293">
                  <c:v>2.6210100000000001E-10</c:v>
                </c:pt>
                <c:pt idx="13294">
                  <c:v>2.6211599999999999E-10</c:v>
                </c:pt>
                <c:pt idx="13295">
                  <c:v>2.62118E-10</c:v>
                </c:pt>
                <c:pt idx="13296">
                  <c:v>2.62129E-10</c:v>
                </c:pt>
                <c:pt idx="13297">
                  <c:v>2.6213499999999999E-10</c:v>
                </c:pt>
                <c:pt idx="13298">
                  <c:v>2.62154E-10</c:v>
                </c:pt>
                <c:pt idx="13299">
                  <c:v>2.6215600000000002E-10</c:v>
                </c:pt>
                <c:pt idx="13300">
                  <c:v>2.6216200000000002E-10</c:v>
                </c:pt>
                <c:pt idx="13301">
                  <c:v>2.6216999999999998E-10</c:v>
                </c:pt>
                <c:pt idx="13302">
                  <c:v>2.6217599999999998E-10</c:v>
                </c:pt>
                <c:pt idx="13303">
                  <c:v>2.6219E-10</c:v>
                </c:pt>
                <c:pt idx="13304">
                  <c:v>2.6220099999999999E-10</c:v>
                </c:pt>
                <c:pt idx="13305">
                  <c:v>2.62208E-10</c:v>
                </c:pt>
                <c:pt idx="13306">
                  <c:v>2.6220900000000001E-10</c:v>
                </c:pt>
                <c:pt idx="13307">
                  <c:v>2.62232E-10</c:v>
                </c:pt>
                <c:pt idx="13308">
                  <c:v>2.62244E-10</c:v>
                </c:pt>
                <c:pt idx="13309">
                  <c:v>2.6224700000000003E-10</c:v>
                </c:pt>
                <c:pt idx="13310">
                  <c:v>2.6224799999999998E-10</c:v>
                </c:pt>
                <c:pt idx="13311">
                  <c:v>2.6227199999999998E-10</c:v>
                </c:pt>
                <c:pt idx="13312">
                  <c:v>2.6228900000000002E-10</c:v>
                </c:pt>
                <c:pt idx="13313">
                  <c:v>2.6229900000000001E-10</c:v>
                </c:pt>
                <c:pt idx="13314">
                  <c:v>2.6239700000000002E-10</c:v>
                </c:pt>
                <c:pt idx="13315">
                  <c:v>2.6239700000000002E-10</c:v>
                </c:pt>
                <c:pt idx="13316">
                  <c:v>2.6245600000000001E-10</c:v>
                </c:pt>
                <c:pt idx="13317">
                  <c:v>2.6245800000000003E-10</c:v>
                </c:pt>
                <c:pt idx="13318">
                  <c:v>2.6246200000000001E-10</c:v>
                </c:pt>
                <c:pt idx="13319">
                  <c:v>2.62467E-10</c:v>
                </c:pt>
                <c:pt idx="13320">
                  <c:v>2.6246900000000002E-10</c:v>
                </c:pt>
                <c:pt idx="13321">
                  <c:v>2.6247199999999999E-10</c:v>
                </c:pt>
                <c:pt idx="13322">
                  <c:v>2.6249200000000001E-10</c:v>
                </c:pt>
                <c:pt idx="13323">
                  <c:v>2.6249499999999998E-10</c:v>
                </c:pt>
                <c:pt idx="13324">
                  <c:v>2.6250699999999998E-10</c:v>
                </c:pt>
                <c:pt idx="13325">
                  <c:v>2.6256500000000001E-10</c:v>
                </c:pt>
                <c:pt idx="13326">
                  <c:v>2.6256600000000002E-10</c:v>
                </c:pt>
                <c:pt idx="13327">
                  <c:v>2.6258300000000001E-10</c:v>
                </c:pt>
                <c:pt idx="13328">
                  <c:v>2.6258900000000001E-10</c:v>
                </c:pt>
                <c:pt idx="13329">
                  <c:v>2.6259500000000001E-10</c:v>
                </c:pt>
                <c:pt idx="13330">
                  <c:v>2.6260100000000001E-10</c:v>
                </c:pt>
                <c:pt idx="13331">
                  <c:v>2.6261599999999999E-10</c:v>
                </c:pt>
                <c:pt idx="13332">
                  <c:v>2.6261599999999999E-10</c:v>
                </c:pt>
                <c:pt idx="13333">
                  <c:v>2.6261599999999999E-10</c:v>
                </c:pt>
                <c:pt idx="13334">
                  <c:v>2.6262099999999998E-10</c:v>
                </c:pt>
                <c:pt idx="13335">
                  <c:v>2.6262500000000001E-10</c:v>
                </c:pt>
                <c:pt idx="13336">
                  <c:v>2.6262899999999999E-10</c:v>
                </c:pt>
                <c:pt idx="13337">
                  <c:v>2.6263100000000001E-10</c:v>
                </c:pt>
                <c:pt idx="13338">
                  <c:v>2.6269E-10</c:v>
                </c:pt>
                <c:pt idx="13339">
                  <c:v>2.62702E-10</c:v>
                </c:pt>
                <c:pt idx="13340">
                  <c:v>2.6270300000000001E-10</c:v>
                </c:pt>
                <c:pt idx="13341">
                  <c:v>2.6272800000000002E-10</c:v>
                </c:pt>
                <c:pt idx="13342">
                  <c:v>2.6273400000000002E-10</c:v>
                </c:pt>
                <c:pt idx="13343">
                  <c:v>2.6275800000000001E-10</c:v>
                </c:pt>
                <c:pt idx="13344">
                  <c:v>2.6277199999999998E-10</c:v>
                </c:pt>
                <c:pt idx="13345">
                  <c:v>2.6277500000000001E-10</c:v>
                </c:pt>
                <c:pt idx="13346">
                  <c:v>2.6277899999999999E-10</c:v>
                </c:pt>
                <c:pt idx="13347">
                  <c:v>2.6280600000000001E-10</c:v>
                </c:pt>
                <c:pt idx="13348">
                  <c:v>2.6280899999999999E-10</c:v>
                </c:pt>
                <c:pt idx="13349">
                  <c:v>2.62817E-10</c:v>
                </c:pt>
                <c:pt idx="13350">
                  <c:v>2.6283700000000002E-10</c:v>
                </c:pt>
                <c:pt idx="13351">
                  <c:v>2.6286399999999999E-10</c:v>
                </c:pt>
                <c:pt idx="13352">
                  <c:v>2.6290399999999997E-10</c:v>
                </c:pt>
                <c:pt idx="13353">
                  <c:v>2.6292999999999999E-10</c:v>
                </c:pt>
                <c:pt idx="13354">
                  <c:v>2.62937E-10</c:v>
                </c:pt>
                <c:pt idx="13355">
                  <c:v>2.6295399999999999E-10</c:v>
                </c:pt>
                <c:pt idx="13356">
                  <c:v>2.62979E-10</c:v>
                </c:pt>
                <c:pt idx="13357">
                  <c:v>2.6298299999999998E-10</c:v>
                </c:pt>
                <c:pt idx="13358">
                  <c:v>2.62985E-10</c:v>
                </c:pt>
                <c:pt idx="13359">
                  <c:v>2.6298800000000002E-10</c:v>
                </c:pt>
                <c:pt idx="13360">
                  <c:v>2.6298999999999999E-10</c:v>
                </c:pt>
                <c:pt idx="13361">
                  <c:v>2.6299200000000001E-10</c:v>
                </c:pt>
                <c:pt idx="13362">
                  <c:v>2.6299499999999998E-10</c:v>
                </c:pt>
                <c:pt idx="13363">
                  <c:v>2.63009E-10</c:v>
                </c:pt>
                <c:pt idx="13364">
                  <c:v>2.6303199999999999E-10</c:v>
                </c:pt>
                <c:pt idx="13365">
                  <c:v>2.6303799999999999E-10</c:v>
                </c:pt>
                <c:pt idx="13366">
                  <c:v>2.6304499999999999E-10</c:v>
                </c:pt>
                <c:pt idx="13367">
                  <c:v>2.6306000000000002E-10</c:v>
                </c:pt>
                <c:pt idx="13368">
                  <c:v>2.6306799999999999E-10</c:v>
                </c:pt>
                <c:pt idx="13369">
                  <c:v>2.6308900000000001E-10</c:v>
                </c:pt>
                <c:pt idx="13370">
                  <c:v>2.6309600000000002E-10</c:v>
                </c:pt>
                <c:pt idx="13371">
                  <c:v>2.6309699999999998E-10</c:v>
                </c:pt>
                <c:pt idx="13372">
                  <c:v>2.6311499999999997E-10</c:v>
                </c:pt>
                <c:pt idx="13373">
                  <c:v>2.6312899999999999E-10</c:v>
                </c:pt>
                <c:pt idx="13374">
                  <c:v>2.6312899999999999E-10</c:v>
                </c:pt>
                <c:pt idx="13375">
                  <c:v>2.6312899999999999E-10</c:v>
                </c:pt>
                <c:pt idx="13376">
                  <c:v>2.6313499999999999E-10</c:v>
                </c:pt>
                <c:pt idx="13377">
                  <c:v>2.6315299999999999E-10</c:v>
                </c:pt>
                <c:pt idx="13378">
                  <c:v>2.6317099999999999E-10</c:v>
                </c:pt>
                <c:pt idx="13379">
                  <c:v>2.63178E-10</c:v>
                </c:pt>
                <c:pt idx="13380">
                  <c:v>2.6319100000000001E-10</c:v>
                </c:pt>
                <c:pt idx="13381">
                  <c:v>2.6320099999999999E-10</c:v>
                </c:pt>
                <c:pt idx="13382">
                  <c:v>2.6320599999999998E-10</c:v>
                </c:pt>
                <c:pt idx="13383">
                  <c:v>2.6320599999999998E-10</c:v>
                </c:pt>
                <c:pt idx="13384">
                  <c:v>2.6322E-10</c:v>
                </c:pt>
                <c:pt idx="13385">
                  <c:v>2.6322300000000002E-10</c:v>
                </c:pt>
                <c:pt idx="13386">
                  <c:v>2.6322999999999998E-10</c:v>
                </c:pt>
                <c:pt idx="13387">
                  <c:v>2.63233E-10</c:v>
                </c:pt>
                <c:pt idx="13388">
                  <c:v>2.6326799999999999E-10</c:v>
                </c:pt>
                <c:pt idx="13389">
                  <c:v>2.63281E-10</c:v>
                </c:pt>
                <c:pt idx="13390">
                  <c:v>2.6328200000000001E-10</c:v>
                </c:pt>
                <c:pt idx="13391">
                  <c:v>2.6330700000000002E-10</c:v>
                </c:pt>
                <c:pt idx="13392">
                  <c:v>2.6331999999999998E-10</c:v>
                </c:pt>
                <c:pt idx="13393">
                  <c:v>2.6331999999999998E-10</c:v>
                </c:pt>
                <c:pt idx="13394">
                  <c:v>2.6332699999999998E-10</c:v>
                </c:pt>
                <c:pt idx="13395">
                  <c:v>2.63341E-10</c:v>
                </c:pt>
                <c:pt idx="13396">
                  <c:v>2.63341E-10</c:v>
                </c:pt>
                <c:pt idx="13397">
                  <c:v>2.6334599999999999E-10</c:v>
                </c:pt>
                <c:pt idx="13398">
                  <c:v>2.6334599999999999E-10</c:v>
                </c:pt>
                <c:pt idx="13399">
                  <c:v>2.63353E-10</c:v>
                </c:pt>
                <c:pt idx="13400">
                  <c:v>2.6337900000000002E-10</c:v>
                </c:pt>
                <c:pt idx="13401">
                  <c:v>2.6342200000000002E-10</c:v>
                </c:pt>
                <c:pt idx="13402">
                  <c:v>2.6342700000000001E-10</c:v>
                </c:pt>
                <c:pt idx="13403">
                  <c:v>2.6342800000000002E-10</c:v>
                </c:pt>
                <c:pt idx="13404">
                  <c:v>2.63462E-10</c:v>
                </c:pt>
                <c:pt idx="13405">
                  <c:v>2.6348E-10</c:v>
                </c:pt>
                <c:pt idx="13406">
                  <c:v>2.6351999999999999E-10</c:v>
                </c:pt>
                <c:pt idx="13407">
                  <c:v>2.6353500000000001E-10</c:v>
                </c:pt>
                <c:pt idx="13408">
                  <c:v>2.6355099999999999E-10</c:v>
                </c:pt>
                <c:pt idx="13409">
                  <c:v>2.6356099999999998E-10</c:v>
                </c:pt>
                <c:pt idx="13410">
                  <c:v>2.6357399999999998E-10</c:v>
                </c:pt>
                <c:pt idx="13411">
                  <c:v>2.6363399999999998E-10</c:v>
                </c:pt>
                <c:pt idx="13412">
                  <c:v>2.6366700000000001E-10</c:v>
                </c:pt>
                <c:pt idx="13413">
                  <c:v>2.63691E-10</c:v>
                </c:pt>
                <c:pt idx="13414">
                  <c:v>2.63697E-10</c:v>
                </c:pt>
                <c:pt idx="13415">
                  <c:v>2.6376699999999998E-10</c:v>
                </c:pt>
                <c:pt idx="13416">
                  <c:v>2.63769E-10</c:v>
                </c:pt>
                <c:pt idx="13417">
                  <c:v>2.6377000000000001E-10</c:v>
                </c:pt>
                <c:pt idx="13418">
                  <c:v>2.6377299999999998E-10</c:v>
                </c:pt>
                <c:pt idx="13419">
                  <c:v>2.6380299999999998E-10</c:v>
                </c:pt>
                <c:pt idx="13420">
                  <c:v>2.63811E-10</c:v>
                </c:pt>
                <c:pt idx="13421">
                  <c:v>2.6382000000000003E-10</c:v>
                </c:pt>
                <c:pt idx="13422">
                  <c:v>2.6382099999999998E-10</c:v>
                </c:pt>
                <c:pt idx="13423">
                  <c:v>2.63829E-10</c:v>
                </c:pt>
                <c:pt idx="13424">
                  <c:v>2.6383700000000002E-10</c:v>
                </c:pt>
                <c:pt idx="13425">
                  <c:v>2.6386200000000002E-10</c:v>
                </c:pt>
                <c:pt idx="13426">
                  <c:v>2.6386399999999999E-10</c:v>
                </c:pt>
                <c:pt idx="13427">
                  <c:v>2.6388000000000002E-10</c:v>
                </c:pt>
                <c:pt idx="13428">
                  <c:v>2.6389600000000001E-10</c:v>
                </c:pt>
                <c:pt idx="13429">
                  <c:v>2.6390599999999999E-10</c:v>
                </c:pt>
                <c:pt idx="13430">
                  <c:v>2.63907E-10</c:v>
                </c:pt>
                <c:pt idx="13431">
                  <c:v>2.63962E-10</c:v>
                </c:pt>
                <c:pt idx="13432">
                  <c:v>2.6396900000000001E-10</c:v>
                </c:pt>
                <c:pt idx="13433">
                  <c:v>2.6397899999999999E-10</c:v>
                </c:pt>
                <c:pt idx="13434">
                  <c:v>2.6399099999999999E-10</c:v>
                </c:pt>
                <c:pt idx="13435">
                  <c:v>2.6400299999999999E-10</c:v>
                </c:pt>
                <c:pt idx="13436">
                  <c:v>2.6401999999999998E-10</c:v>
                </c:pt>
                <c:pt idx="13437">
                  <c:v>2.6402300000000001E-10</c:v>
                </c:pt>
                <c:pt idx="13438">
                  <c:v>2.6403699999999997E-10</c:v>
                </c:pt>
                <c:pt idx="13439">
                  <c:v>2.64046E-10</c:v>
                </c:pt>
                <c:pt idx="13440">
                  <c:v>2.6405900000000001E-10</c:v>
                </c:pt>
                <c:pt idx="13441">
                  <c:v>2.6406299999999999E-10</c:v>
                </c:pt>
                <c:pt idx="13442">
                  <c:v>2.6407200000000002E-10</c:v>
                </c:pt>
                <c:pt idx="13443">
                  <c:v>2.6412600000000001E-10</c:v>
                </c:pt>
                <c:pt idx="13444">
                  <c:v>2.6412899999999999E-10</c:v>
                </c:pt>
                <c:pt idx="13445">
                  <c:v>2.6413300000000002E-10</c:v>
                </c:pt>
                <c:pt idx="13446">
                  <c:v>2.64136E-10</c:v>
                </c:pt>
                <c:pt idx="13447">
                  <c:v>2.64136E-10</c:v>
                </c:pt>
                <c:pt idx="13448">
                  <c:v>2.64149E-10</c:v>
                </c:pt>
                <c:pt idx="13449">
                  <c:v>2.6415199999999998E-10</c:v>
                </c:pt>
                <c:pt idx="13450">
                  <c:v>2.6416E-10</c:v>
                </c:pt>
                <c:pt idx="13451">
                  <c:v>2.64167E-10</c:v>
                </c:pt>
                <c:pt idx="13452">
                  <c:v>2.6418799999999998E-10</c:v>
                </c:pt>
                <c:pt idx="13453">
                  <c:v>2.64197E-10</c:v>
                </c:pt>
                <c:pt idx="13454">
                  <c:v>2.6422200000000001E-10</c:v>
                </c:pt>
                <c:pt idx="13455">
                  <c:v>2.64227E-10</c:v>
                </c:pt>
                <c:pt idx="13456">
                  <c:v>2.6423699999999998E-10</c:v>
                </c:pt>
                <c:pt idx="13457">
                  <c:v>2.64251E-10</c:v>
                </c:pt>
                <c:pt idx="13458">
                  <c:v>2.6425900000000002E-10</c:v>
                </c:pt>
                <c:pt idx="13459">
                  <c:v>2.6426400000000001E-10</c:v>
                </c:pt>
                <c:pt idx="13460">
                  <c:v>2.6427999999999999E-10</c:v>
                </c:pt>
                <c:pt idx="13461">
                  <c:v>2.64281E-10</c:v>
                </c:pt>
                <c:pt idx="13462">
                  <c:v>2.6430800000000002E-10</c:v>
                </c:pt>
                <c:pt idx="13463">
                  <c:v>2.6431499999999998E-10</c:v>
                </c:pt>
                <c:pt idx="13464">
                  <c:v>2.6432500000000002E-10</c:v>
                </c:pt>
                <c:pt idx="13465">
                  <c:v>2.6433700000000001E-10</c:v>
                </c:pt>
                <c:pt idx="13466">
                  <c:v>2.64341E-10</c:v>
                </c:pt>
                <c:pt idx="13467">
                  <c:v>2.6435099999999998E-10</c:v>
                </c:pt>
                <c:pt idx="13468">
                  <c:v>2.6435400000000001E-10</c:v>
                </c:pt>
                <c:pt idx="13469">
                  <c:v>2.6437499999999998E-10</c:v>
                </c:pt>
                <c:pt idx="13470">
                  <c:v>2.64383E-10</c:v>
                </c:pt>
                <c:pt idx="13471">
                  <c:v>2.64395E-10</c:v>
                </c:pt>
                <c:pt idx="13472">
                  <c:v>2.6439899999999998E-10</c:v>
                </c:pt>
                <c:pt idx="13473">
                  <c:v>2.6440300000000001E-10</c:v>
                </c:pt>
                <c:pt idx="13474">
                  <c:v>2.6440499999999998E-10</c:v>
                </c:pt>
                <c:pt idx="13475">
                  <c:v>2.6440699999999999E-10</c:v>
                </c:pt>
                <c:pt idx="13476">
                  <c:v>2.6444299999999999E-10</c:v>
                </c:pt>
                <c:pt idx="13477">
                  <c:v>2.6444699999999998E-10</c:v>
                </c:pt>
                <c:pt idx="13478">
                  <c:v>2.6445800000000002E-10</c:v>
                </c:pt>
                <c:pt idx="13479">
                  <c:v>2.6446499999999998E-10</c:v>
                </c:pt>
                <c:pt idx="13480">
                  <c:v>2.6446699999999999E-10</c:v>
                </c:pt>
                <c:pt idx="13481">
                  <c:v>2.6447600000000002E-10</c:v>
                </c:pt>
                <c:pt idx="13482">
                  <c:v>2.6450100000000003E-10</c:v>
                </c:pt>
                <c:pt idx="13483">
                  <c:v>2.6450799999999998E-10</c:v>
                </c:pt>
                <c:pt idx="13484">
                  <c:v>2.6451499999999999E-10</c:v>
                </c:pt>
                <c:pt idx="13485">
                  <c:v>2.6451499999999999E-10</c:v>
                </c:pt>
                <c:pt idx="13486">
                  <c:v>2.6452699999999999E-10</c:v>
                </c:pt>
                <c:pt idx="13487">
                  <c:v>2.6455400000000002E-10</c:v>
                </c:pt>
                <c:pt idx="13488">
                  <c:v>2.6455599999999998E-10</c:v>
                </c:pt>
                <c:pt idx="13489">
                  <c:v>2.64564E-10</c:v>
                </c:pt>
                <c:pt idx="13490">
                  <c:v>2.6457E-10</c:v>
                </c:pt>
                <c:pt idx="13491">
                  <c:v>2.6457999999999998E-10</c:v>
                </c:pt>
                <c:pt idx="13492">
                  <c:v>2.6458599999999998E-10</c:v>
                </c:pt>
                <c:pt idx="13493">
                  <c:v>2.6462600000000001E-10</c:v>
                </c:pt>
                <c:pt idx="13494">
                  <c:v>2.6465100000000002E-10</c:v>
                </c:pt>
                <c:pt idx="13495">
                  <c:v>2.6466399999999998E-10</c:v>
                </c:pt>
                <c:pt idx="13496">
                  <c:v>2.6470099999999998E-10</c:v>
                </c:pt>
                <c:pt idx="13497">
                  <c:v>2.6472300000000002E-10</c:v>
                </c:pt>
                <c:pt idx="13498">
                  <c:v>2.6473099999999998E-10</c:v>
                </c:pt>
                <c:pt idx="13499">
                  <c:v>2.64739E-10</c:v>
                </c:pt>
                <c:pt idx="13500">
                  <c:v>2.6480100000000001E-10</c:v>
                </c:pt>
                <c:pt idx="13501">
                  <c:v>2.6480600000000001E-10</c:v>
                </c:pt>
                <c:pt idx="13502">
                  <c:v>2.6480600000000001E-10</c:v>
                </c:pt>
                <c:pt idx="13503">
                  <c:v>2.6480999999999999E-10</c:v>
                </c:pt>
                <c:pt idx="13504">
                  <c:v>2.64829E-10</c:v>
                </c:pt>
                <c:pt idx="13505">
                  <c:v>2.6483100000000001E-10</c:v>
                </c:pt>
                <c:pt idx="13506">
                  <c:v>2.64842E-10</c:v>
                </c:pt>
                <c:pt idx="13507">
                  <c:v>2.6485000000000002E-10</c:v>
                </c:pt>
                <c:pt idx="13508">
                  <c:v>2.6489700000000001E-10</c:v>
                </c:pt>
                <c:pt idx="13509">
                  <c:v>2.64902E-10</c:v>
                </c:pt>
                <c:pt idx="13510">
                  <c:v>2.6491899999999999E-10</c:v>
                </c:pt>
                <c:pt idx="13511">
                  <c:v>2.6493300000000001E-10</c:v>
                </c:pt>
                <c:pt idx="13512">
                  <c:v>2.6493699999999999E-10</c:v>
                </c:pt>
                <c:pt idx="13513">
                  <c:v>2.6494099999999997E-10</c:v>
                </c:pt>
                <c:pt idx="13514">
                  <c:v>2.6495299999999997E-10</c:v>
                </c:pt>
                <c:pt idx="13515">
                  <c:v>2.64962E-10</c:v>
                </c:pt>
                <c:pt idx="13516">
                  <c:v>2.6496400000000002E-10</c:v>
                </c:pt>
                <c:pt idx="13517">
                  <c:v>2.6497899999999999E-10</c:v>
                </c:pt>
                <c:pt idx="13518">
                  <c:v>2.6499699999999999E-10</c:v>
                </c:pt>
                <c:pt idx="13519">
                  <c:v>2.6500600000000002E-10</c:v>
                </c:pt>
                <c:pt idx="13520">
                  <c:v>2.65022E-10</c:v>
                </c:pt>
                <c:pt idx="13521">
                  <c:v>2.6502900000000001E-10</c:v>
                </c:pt>
                <c:pt idx="13522">
                  <c:v>2.65046E-10</c:v>
                </c:pt>
                <c:pt idx="13523">
                  <c:v>2.6504800000000001E-10</c:v>
                </c:pt>
                <c:pt idx="13524">
                  <c:v>2.65071E-10</c:v>
                </c:pt>
                <c:pt idx="13525">
                  <c:v>2.6507800000000001E-10</c:v>
                </c:pt>
                <c:pt idx="13526">
                  <c:v>2.6512100000000002E-10</c:v>
                </c:pt>
                <c:pt idx="13527">
                  <c:v>2.6513599999999999E-10</c:v>
                </c:pt>
                <c:pt idx="13528">
                  <c:v>2.6513999999999998E-10</c:v>
                </c:pt>
                <c:pt idx="13529">
                  <c:v>2.6517099999999998E-10</c:v>
                </c:pt>
                <c:pt idx="13530">
                  <c:v>2.6519300000000002E-10</c:v>
                </c:pt>
                <c:pt idx="13531">
                  <c:v>2.6520500000000002E-10</c:v>
                </c:pt>
                <c:pt idx="13532">
                  <c:v>2.6522400000000002E-10</c:v>
                </c:pt>
                <c:pt idx="13533">
                  <c:v>2.6522800000000001E-10</c:v>
                </c:pt>
                <c:pt idx="13534">
                  <c:v>2.6524000000000001E-10</c:v>
                </c:pt>
                <c:pt idx="13535">
                  <c:v>2.6524299999999998E-10</c:v>
                </c:pt>
                <c:pt idx="13536">
                  <c:v>2.65257E-10</c:v>
                </c:pt>
                <c:pt idx="13537">
                  <c:v>2.6526000000000002E-10</c:v>
                </c:pt>
                <c:pt idx="13538">
                  <c:v>2.6532899999999999E-10</c:v>
                </c:pt>
                <c:pt idx="13539">
                  <c:v>2.6533999999999999E-10</c:v>
                </c:pt>
                <c:pt idx="13540">
                  <c:v>2.6535299999999999E-10</c:v>
                </c:pt>
                <c:pt idx="13541">
                  <c:v>2.6535899999999999E-10</c:v>
                </c:pt>
                <c:pt idx="13542">
                  <c:v>2.6536399999999998E-10</c:v>
                </c:pt>
                <c:pt idx="13543">
                  <c:v>2.65384E-10</c:v>
                </c:pt>
                <c:pt idx="13544">
                  <c:v>2.6541500000000001E-10</c:v>
                </c:pt>
                <c:pt idx="13545">
                  <c:v>2.6542499999999999E-10</c:v>
                </c:pt>
                <c:pt idx="13546">
                  <c:v>2.6542700000000001E-10</c:v>
                </c:pt>
                <c:pt idx="13547">
                  <c:v>2.65438E-10</c:v>
                </c:pt>
                <c:pt idx="13548">
                  <c:v>2.6544000000000002E-10</c:v>
                </c:pt>
                <c:pt idx="13549">
                  <c:v>2.65444E-10</c:v>
                </c:pt>
                <c:pt idx="13550">
                  <c:v>2.6545E-10</c:v>
                </c:pt>
                <c:pt idx="13551">
                  <c:v>2.6546099999999999E-10</c:v>
                </c:pt>
                <c:pt idx="13552">
                  <c:v>2.6546099999999999E-10</c:v>
                </c:pt>
                <c:pt idx="13553">
                  <c:v>2.6548E-10</c:v>
                </c:pt>
                <c:pt idx="13554">
                  <c:v>2.6548100000000001E-10</c:v>
                </c:pt>
                <c:pt idx="13555">
                  <c:v>2.6548499999999999E-10</c:v>
                </c:pt>
                <c:pt idx="13556">
                  <c:v>2.6549500000000002E-10</c:v>
                </c:pt>
                <c:pt idx="13557">
                  <c:v>2.6551900000000002E-10</c:v>
                </c:pt>
                <c:pt idx="13558">
                  <c:v>2.6553000000000001E-10</c:v>
                </c:pt>
                <c:pt idx="13559">
                  <c:v>2.6553100000000002E-10</c:v>
                </c:pt>
                <c:pt idx="13560">
                  <c:v>2.65541E-10</c:v>
                </c:pt>
                <c:pt idx="13561">
                  <c:v>2.6554499999999999E-10</c:v>
                </c:pt>
                <c:pt idx="13562">
                  <c:v>2.6557300000000002E-10</c:v>
                </c:pt>
                <c:pt idx="13563">
                  <c:v>2.6559799999999998E-10</c:v>
                </c:pt>
                <c:pt idx="13564">
                  <c:v>2.6559799999999998E-10</c:v>
                </c:pt>
                <c:pt idx="13565">
                  <c:v>2.6562000000000001E-10</c:v>
                </c:pt>
                <c:pt idx="13566">
                  <c:v>2.6568000000000001E-10</c:v>
                </c:pt>
                <c:pt idx="13567">
                  <c:v>2.6569400000000002E-10</c:v>
                </c:pt>
                <c:pt idx="13568">
                  <c:v>2.6569400000000002E-10</c:v>
                </c:pt>
                <c:pt idx="13569">
                  <c:v>2.6569599999999999E-10</c:v>
                </c:pt>
                <c:pt idx="13570">
                  <c:v>2.6571399999999999E-10</c:v>
                </c:pt>
                <c:pt idx="13571">
                  <c:v>2.6571700000000001E-10</c:v>
                </c:pt>
                <c:pt idx="13572">
                  <c:v>2.6571899999999998E-10</c:v>
                </c:pt>
                <c:pt idx="13573">
                  <c:v>2.6573099999999998E-10</c:v>
                </c:pt>
                <c:pt idx="13574">
                  <c:v>2.6581699999999999E-10</c:v>
                </c:pt>
                <c:pt idx="13575">
                  <c:v>2.6583499999999999E-10</c:v>
                </c:pt>
                <c:pt idx="13576">
                  <c:v>2.6583499999999999E-10</c:v>
                </c:pt>
                <c:pt idx="13577">
                  <c:v>2.6583999999999998E-10</c:v>
                </c:pt>
                <c:pt idx="13578">
                  <c:v>2.6584099999999999E-10</c:v>
                </c:pt>
                <c:pt idx="13579">
                  <c:v>2.6586499999999999E-10</c:v>
                </c:pt>
                <c:pt idx="13580">
                  <c:v>2.6588500000000001E-10</c:v>
                </c:pt>
                <c:pt idx="13581">
                  <c:v>2.6588700000000002E-10</c:v>
                </c:pt>
                <c:pt idx="13582">
                  <c:v>2.6589499999999999E-10</c:v>
                </c:pt>
                <c:pt idx="13583">
                  <c:v>2.65896E-10</c:v>
                </c:pt>
                <c:pt idx="13584">
                  <c:v>2.6590099999999999E-10</c:v>
                </c:pt>
                <c:pt idx="13585">
                  <c:v>2.6591100000000002E-10</c:v>
                </c:pt>
                <c:pt idx="13586">
                  <c:v>2.6593300000000001E-10</c:v>
                </c:pt>
                <c:pt idx="13587">
                  <c:v>2.6593900000000001E-10</c:v>
                </c:pt>
                <c:pt idx="13588">
                  <c:v>2.65974E-10</c:v>
                </c:pt>
                <c:pt idx="13589">
                  <c:v>2.65993E-10</c:v>
                </c:pt>
                <c:pt idx="13590">
                  <c:v>2.6599500000000002E-10</c:v>
                </c:pt>
                <c:pt idx="13591">
                  <c:v>2.6605799999999999E-10</c:v>
                </c:pt>
                <c:pt idx="13592">
                  <c:v>2.6606299999999998E-10</c:v>
                </c:pt>
                <c:pt idx="13593">
                  <c:v>2.6606399999999999E-10</c:v>
                </c:pt>
                <c:pt idx="13594">
                  <c:v>2.66089E-10</c:v>
                </c:pt>
                <c:pt idx="13595">
                  <c:v>2.6609299999999998E-10</c:v>
                </c:pt>
                <c:pt idx="13596">
                  <c:v>2.6609800000000003E-10</c:v>
                </c:pt>
                <c:pt idx="13597">
                  <c:v>2.6609999999999999E-10</c:v>
                </c:pt>
                <c:pt idx="13598">
                  <c:v>2.66101E-10</c:v>
                </c:pt>
                <c:pt idx="13599">
                  <c:v>2.6611000000000003E-10</c:v>
                </c:pt>
                <c:pt idx="13600">
                  <c:v>2.6611600000000002E-10</c:v>
                </c:pt>
                <c:pt idx="13601">
                  <c:v>2.6613499999999998E-10</c:v>
                </c:pt>
                <c:pt idx="13602">
                  <c:v>2.6615600000000001E-10</c:v>
                </c:pt>
                <c:pt idx="13603">
                  <c:v>2.6615600000000001E-10</c:v>
                </c:pt>
                <c:pt idx="13604">
                  <c:v>2.6617799999999999E-10</c:v>
                </c:pt>
                <c:pt idx="13605">
                  <c:v>2.66185E-10</c:v>
                </c:pt>
                <c:pt idx="13606">
                  <c:v>2.66197E-10</c:v>
                </c:pt>
                <c:pt idx="13607">
                  <c:v>2.6620099999999998E-10</c:v>
                </c:pt>
                <c:pt idx="13608">
                  <c:v>2.6622699999999999E-10</c:v>
                </c:pt>
                <c:pt idx="13609">
                  <c:v>2.6623299999999999E-10</c:v>
                </c:pt>
                <c:pt idx="13610">
                  <c:v>2.6623799999999999E-10</c:v>
                </c:pt>
                <c:pt idx="13611">
                  <c:v>2.6626199999999998E-10</c:v>
                </c:pt>
                <c:pt idx="13612">
                  <c:v>2.6626699999999998E-10</c:v>
                </c:pt>
                <c:pt idx="13613">
                  <c:v>2.6627899999999998E-10</c:v>
                </c:pt>
                <c:pt idx="13614">
                  <c:v>2.6628699999999999E-10</c:v>
                </c:pt>
                <c:pt idx="13615">
                  <c:v>2.6629899999999999E-10</c:v>
                </c:pt>
                <c:pt idx="13616">
                  <c:v>2.6632700000000003E-10</c:v>
                </c:pt>
                <c:pt idx="13617">
                  <c:v>2.6632799999999998E-10</c:v>
                </c:pt>
                <c:pt idx="13618">
                  <c:v>2.6635500000000001E-10</c:v>
                </c:pt>
                <c:pt idx="13619">
                  <c:v>2.6637300000000001E-10</c:v>
                </c:pt>
                <c:pt idx="13620">
                  <c:v>2.6637599999999998E-10</c:v>
                </c:pt>
                <c:pt idx="13621">
                  <c:v>2.6638799999999998E-10</c:v>
                </c:pt>
                <c:pt idx="13622">
                  <c:v>2.6640400000000001E-10</c:v>
                </c:pt>
                <c:pt idx="13623">
                  <c:v>2.6641600000000001E-10</c:v>
                </c:pt>
                <c:pt idx="13624">
                  <c:v>2.6642300000000002E-10</c:v>
                </c:pt>
                <c:pt idx="13625">
                  <c:v>2.6643400000000001E-10</c:v>
                </c:pt>
                <c:pt idx="13626">
                  <c:v>2.6644100000000002E-10</c:v>
                </c:pt>
                <c:pt idx="13627">
                  <c:v>2.6646799999999999E-10</c:v>
                </c:pt>
                <c:pt idx="13628">
                  <c:v>2.66475E-10</c:v>
                </c:pt>
                <c:pt idx="13629">
                  <c:v>2.6647899999999999E-10</c:v>
                </c:pt>
                <c:pt idx="13630">
                  <c:v>2.6647999999999999E-10</c:v>
                </c:pt>
                <c:pt idx="13631">
                  <c:v>2.6648800000000001E-10</c:v>
                </c:pt>
                <c:pt idx="13632">
                  <c:v>2.6650600000000001E-10</c:v>
                </c:pt>
                <c:pt idx="13633">
                  <c:v>2.66517E-10</c:v>
                </c:pt>
                <c:pt idx="13634">
                  <c:v>2.6654300000000002E-10</c:v>
                </c:pt>
                <c:pt idx="13635">
                  <c:v>2.66565E-10</c:v>
                </c:pt>
                <c:pt idx="13636">
                  <c:v>2.6658099999999998E-10</c:v>
                </c:pt>
                <c:pt idx="13637">
                  <c:v>2.66613E-10</c:v>
                </c:pt>
                <c:pt idx="13638">
                  <c:v>2.6666400000000002E-10</c:v>
                </c:pt>
                <c:pt idx="13639">
                  <c:v>2.6667099999999998E-10</c:v>
                </c:pt>
                <c:pt idx="13640">
                  <c:v>2.6667699999999998E-10</c:v>
                </c:pt>
                <c:pt idx="13641">
                  <c:v>2.66692E-10</c:v>
                </c:pt>
                <c:pt idx="13642">
                  <c:v>2.6669300000000001E-10</c:v>
                </c:pt>
                <c:pt idx="13643">
                  <c:v>2.6670099999999998E-10</c:v>
                </c:pt>
                <c:pt idx="13644">
                  <c:v>2.6670299999999999E-10</c:v>
                </c:pt>
                <c:pt idx="13645">
                  <c:v>2.6670500000000001E-10</c:v>
                </c:pt>
                <c:pt idx="13646">
                  <c:v>2.6672900000000001E-10</c:v>
                </c:pt>
                <c:pt idx="13647">
                  <c:v>2.6674999999999998E-10</c:v>
                </c:pt>
                <c:pt idx="13648">
                  <c:v>2.6676799999999998E-10</c:v>
                </c:pt>
                <c:pt idx="13649">
                  <c:v>2.6677E-10</c:v>
                </c:pt>
                <c:pt idx="13650">
                  <c:v>2.6677700000000001E-10</c:v>
                </c:pt>
                <c:pt idx="13651">
                  <c:v>2.6679799999999998E-10</c:v>
                </c:pt>
                <c:pt idx="13652">
                  <c:v>2.6680200000000002E-10</c:v>
                </c:pt>
                <c:pt idx="13653">
                  <c:v>2.6682000000000002E-10</c:v>
                </c:pt>
                <c:pt idx="13654">
                  <c:v>2.6682500000000001E-10</c:v>
                </c:pt>
                <c:pt idx="13655">
                  <c:v>2.6682799999999998E-10</c:v>
                </c:pt>
                <c:pt idx="13656">
                  <c:v>2.66873E-10</c:v>
                </c:pt>
                <c:pt idx="13657">
                  <c:v>2.6688199999999998E-10</c:v>
                </c:pt>
                <c:pt idx="13658">
                  <c:v>2.66903E-10</c:v>
                </c:pt>
                <c:pt idx="13659">
                  <c:v>2.6692999999999998E-10</c:v>
                </c:pt>
                <c:pt idx="13660">
                  <c:v>2.6693500000000002E-10</c:v>
                </c:pt>
                <c:pt idx="13661">
                  <c:v>2.6693599999999998E-10</c:v>
                </c:pt>
                <c:pt idx="13662">
                  <c:v>2.6695200000000001E-10</c:v>
                </c:pt>
                <c:pt idx="13663">
                  <c:v>2.6696400000000001E-10</c:v>
                </c:pt>
                <c:pt idx="13664">
                  <c:v>2.6697299999999998E-10</c:v>
                </c:pt>
                <c:pt idx="13665">
                  <c:v>2.6699099999999998E-10</c:v>
                </c:pt>
                <c:pt idx="13666">
                  <c:v>2.6700899999999998E-10</c:v>
                </c:pt>
                <c:pt idx="13667">
                  <c:v>2.67029E-10</c:v>
                </c:pt>
                <c:pt idx="13668">
                  <c:v>2.6705400000000001E-10</c:v>
                </c:pt>
                <c:pt idx="13669">
                  <c:v>2.6707599999999999E-10</c:v>
                </c:pt>
                <c:pt idx="13670">
                  <c:v>2.6708199999999999E-10</c:v>
                </c:pt>
                <c:pt idx="13671">
                  <c:v>2.6709100000000001E-10</c:v>
                </c:pt>
                <c:pt idx="13672">
                  <c:v>2.6709200000000002E-10</c:v>
                </c:pt>
                <c:pt idx="13673">
                  <c:v>2.67095E-10</c:v>
                </c:pt>
                <c:pt idx="13674">
                  <c:v>2.6709800000000002E-10</c:v>
                </c:pt>
                <c:pt idx="13675">
                  <c:v>2.6710400000000002E-10</c:v>
                </c:pt>
                <c:pt idx="13676">
                  <c:v>2.6711500000000001E-10</c:v>
                </c:pt>
                <c:pt idx="13677">
                  <c:v>2.6712700000000001E-10</c:v>
                </c:pt>
                <c:pt idx="13678">
                  <c:v>2.6714899999999999E-10</c:v>
                </c:pt>
                <c:pt idx="13679">
                  <c:v>2.6715299999999998E-10</c:v>
                </c:pt>
                <c:pt idx="13680">
                  <c:v>2.6715399999999999E-10</c:v>
                </c:pt>
                <c:pt idx="13681">
                  <c:v>2.6716400000000002E-10</c:v>
                </c:pt>
                <c:pt idx="13682">
                  <c:v>2.6717600000000002E-10</c:v>
                </c:pt>
                <c:pt idx="13683">
                  <c:v>2.67192E-10</c:v>
                </c:pt>
                <c:pt idx="13684">
                  <c:v>2.6720500000000001E-10</c:v>
                </c:pt>
                <c:pt idx="13685">
                  <c:v>2.6724800000000002E-10</c:v>
                </c:pt>
                <c:pt idx="13686">
                  <c:v>2.6727E-10</c:v>
                </c:pt>
                <c:pt idx="13687">
                  <c:v>2.6728400000000002E-10</c:v>
                </c:pt>
                <c:pt idx="13688">
                  <c:v>2.6730499999999999E-10</c:v>
                </c:pt>
                <c:pt idx="13689">
                  <c:v>2.67306E-10</c:v>
                </c:pt>
                <c:pt idx="13690">
                  <c:v>2.6731900000000001E-10</c:v>
                </c:pt>
                <c:pt idx="13691">
                  <c:v>2.6732899999999999E-10</c:v>
                </c:pt>
                <c:pt idx="13692">
                  <c:v>2.6735100000000002E-10</c:v>
                </c:pt>
                <c:pt idx="13693">
                  <c:v>2.6735299999999999E-10</c:v>
                </c:pt>
                <c:pt idx="13694">
                  <c:v>2.6735899999999999E-10</c:v>
                </c:pt>
                <c:pt idx="13695">
                  <c:v>2.6736399999999998E-10</c:v>
                </c:pt>
                <c:pt idx="13696">
                  <c:v>2.6739999999999998E-10</c:v>
                </c:pt>
                <c:pt idx="13697">
                  <c:v>2.67409E-10</c:v>
                </c:pt>
                <c:pt idx="13698">
                  <c:v>2.6741100000000002E-10</c:v>
                </c:pt>
                <c:pt idx="13699">
                  <c:v>2.6743400000000001E-10</c:v>
                </c:pt>
                <c:pt idx="13700">
                  <c:v>2.67439E-10</c:v>
                </c:pt>
                <c:pt idx="13701">
                  <c:v>2.6744299999999998E-10</c:v>
                </c:pt>
                <c:pt idx="13702">
                  <c:v>2.6744600000000001E-10</c:v>
                </c:pt>
                <c:pt idx="13703">
                  <c:v>2.6744899999999998E-10</c:v>
                </c:pt>
                <c:pt idx="13704">
                  <c:v>2.6746199999999999E-10</c:v>
                </c:pt>
                <c:pt idx="13705">
                  <c:v>2.6746400000000001E-10</c:v>
                </c:pt>
                <c:pt idx="13706">
                  <c:v>2.6747800000000002E-10</c:v>
                </c:pt>
                <c:pt idx="13707">
                  <c:v>2.6749199999999999E-10</c:v>
                </c:pt>
                <c:pt idx="13708">
                  <c:v>2.67499E-10</c:v>
                </c:pt>
                <c:pt idx="13709">
                  <c:v>2.6750899999999998E-10</c:v>
                </c:pt>
                <c:pt idx="13710">
                  <c:v>2.67529E-10</c:v>
                </c:pt>
                <c:pt idx="13711">
                  <c:v>2.6754900000000001E-10</c:v>
                </c:pt>
                <c:pt idx="13712">
                  <c:v>2.6757400000000002E-10</c:v>
                </c:pt>
                <c:pt idx="13713">
                  <c:v>2.6758899999999999E-10</c:v>
                </c:pt>
                <c:pt idx="13714">
                  <c:v>2.6760099999999999E-10</c:v>
                </c:pt>
                <c:pt idx="13715">
                  <c:v>2.67608E-10</c:v>
                </c:pt>
                <c:pt idx="13716">
                  <c:v>2.6762E-10</c:v>
                </c:pt>
                <c:pt idx="13717">
                  <c:v>2.6762800000000002E-10</c:v>
                </c:pt>
                <c:pt idx="13718">
                  <c:v>2.6765100000000001E-10</c:v>
                </c:pt>
                <c:pt idx="13719">
                  <c:v>2.6765499999999999E-10</c:v>
                </c:pt>
                <c:pt idx="13720">
                  <c:v>2.6769599999999998E-10</c:v>
                </c:pt>
                <c:pt idx="13721">
                  <c:v>2.67698E-10</c:v>
                </c:pt>
                <c:pt idx="13722">
                  <c:v>2.6770500000000001E-10</c:v>
                </c:pt>
                <c:pt idx="13723">
                  <c:v>2.6771200000000002E-10</c:v>
                </c:pt>
                <c:pt idx="13724">
                  <c:v>2.6773299999999999E-10</c:v>
                </c:pt>
                <c:pt idx="13725">
                  <c:v>2.6776700000000002E-10</c:v>
                </c:pt>
                <c:pt idx="13726">
                  <c:v>2.6777800000000001E-10</c:v>
                </c:pt>
                <c:pt idx="13727">
                  <c:v>2.67806E-10</c:v>
                </c:pt>
                <c:pt idx="13728">
                  <c:v>2.6780900000000002E-10</c:v>
                </c:pt>
                <c:pt idx="13729">
                  <c:v>2.6782899999999999E-10</c:v>
                </c:pt>
                <c:pt idx="13730">
                  <c:v>2.6783300000000002E-10</c:v>
                </c:pt>
                <c:pt idx="13731">
                  <c:v>2.6785799999999998E-10</c:v>
                </c:pt>
                <c:pt idx="13732">
                  <c:v>2.6790400000000001E-10</c:v>
                </c:pt>
                <c:pt idx="13733">
                  <c:v>2.6792300000000002E-10</c:v>
                </c:pt>
                <c:pt idx="13734">
                  <c:v>2.67939E-10</c:v>
                </c:pt>
                <c:pt idx="13735">
                  <c:v>2.6794200000000002E-10</c:v>
                </c:pt>
                <c:pt idx="13736">
                  <c:v>2.67969E-10</c:v>
                </c:pt>
                <c:pt idx="13737">
                  <c:v>2.6798200000000001E-10</c:v>
                </c:pt>
                <c:pt idx="13738">
                  <c:v>2.6798300000000001E-10</c:v>
                </c:pt>
                <c:pt idx="13739">
                  <c:v>2.6800100000000001E-10</c:v>
                </c:pt>
                <c:pt idx="13740">
                  <c:v>2.6800299999999998E-10</c:v>
                </c:pt>
                <c:pt idx="13741">
                  <c:v>2.68018E-10</c:v>
                </c:pt>
                <c:pt idx="13742">
                  <c:v>2.68018E-10</c:v>
                </c:pt>
                <c:pt idx="13743">
                  <c:v>2.68035E-10</c:v>
                </c:pt>
                <c:pt idx="13744">
                  <c:v>2.68035E-10</c:v>
                </c:pt>
                <c:pt idx="13745">
                  <c:v>2.68042E-10</c:v>
                </c:pt>
                <c:pt idx="13746">
                  <c:v>2.6807099999999999E-10</c:v>
                </c:pt>
                <c:pt idx="13747">
                  <c:v>2.6808799999999998E-10</c:v>
                </c:pt>
                <c:pt idx="13748">
                  <c:v>2.6809499999999999E-10</c:v>
                </c:pt>
                <c:pt idx="13749">
                  <c:v>2.6809700000000001E-10</c:v>
                </c:pt>
                <c:pt idx="13750">
                  <c:v>2.6811699999999997E-10</c:v>
                </c:pt>
                <c:pt idx="13751">
                  <c:v>2.6812100000000001E-10</c:v>
                </c:pt>
                <c:pt idx="13752">
                  <c:v>2.6812399999999998E-10</c:v>
                </c:pt>
                <c:pt idx="13753">
                  <c:v>2.6812899999999997E-10</c:v>
                </c:pt>
                <c:pt idx="13754">
                  <c:v>2.6813300000000001E-10</c:v>
                </c:pt>
                <c:pt idx="13755">
                  <c:v>2.6813400000000002E-10</c:v>
                </c:pt>
                <c:pt idx="13756">
                  <c:v>2.6814000000000002E-10</c:v>
                </c:pt>
                <c:pt idx="13757">
                  <c:v>2.6817000000000002E-10</c:v>
                </c:pt>
                <c:pt idx="13758">
                  <c:v>2.6818300000000002E-10</c:v>
                </c:pt>
                <c:pt idx="13759">
                  <c:v>2.6820700000000002E-10</c:v>
                </c:pt>
                <c:pt idx="13760">
                  <c:v>2.6820700000000002E-10</c:v>
                </c:pt>
                <c:pt idx="13761">
                  <c:v>2.6821300000000002E-10</c:v>
                </c:pt>
                <c:pt idx="13762">
                  <c:v>2.6821800000000001E-10</c:v>
                </c:pt>
                <c:pt idx="13763">
                  <c:v>2.6822099999999999E-10</c:v>
                </c:pt>
                <c:pt idx="13764">
                  <c:v>2.68228E-10</c:v>
                </c:pt>
                <c:pt idx="13765">
                  <c:v>2.6823799999999998E-10</c:v>
                </c:pt>
                <c:pt idx="13766">
                  <c:v>2.6824900000000002E-10</c:v>
                </c:pt>
                <c:pt idx="13767">
                  <c:v>2.6824900000000002E-10</c:v>
                </c:pt>
                <c:pt idx="13768">
                  <c:v>2.68258E-10</c:v>
                </c:pt>
                <c:pt idx="13769">
                  <c:v>2.6831500000000002E-10</c:v>
                </c:pt>
                <c:pt idx="13770">
                  <c:v>2.6833399999999998E-10</c:v>
                </c:pt>
                <c:pt idx="13771">
                  <c:v>2.68337E-10</c:v>
                </c:pt>
                <c:pt idx="13772">
                  <c:v>2.6834799999999999E-10</c:v>
                </c:pt>
                <c:pt idx="13773">
                  <c:v>2.68367E-10</c:v>
                </c:pt>
                <c:pt idx="13774">
                  <c:v>2.6838000000000001E-10</c:v>
                </c:pt>
                <c:pt idx="13775">
                  <c:v>2.6840799999999999E-10</c:v>
                </c:pt>
                <c:pt idx="13776">
                  <c:v>2.6842300000000001E-10</c:v>
                </c:pt>
                <c:pt idx="13777">
                  <c:v>2.6843699999999998E-10</c:v>
                </c:pt>
                <c:pt idx="13778">
                  <c:v>2.68457E-10</c:v>
                </c:pt>
                <c:pt idx="13779">
                  <c:v>2.6847200000000002E-10</c:v>
                </c:pt>
                <c:pt idx="13780">
                  <c:v>2.6848400000000002E-10</c:v>
                </c:pt>
                <c:pt idx="13781">
                  <c:v>2.6854400000000002E-10</c:v>
                </c:pt>
                <c:pt idx="13782">
                  <c:v>2.6855500000000001E-10</c:v>
                </c:pt>
                <c:pt idx="13783">
                  <c:v>2.6857099999999999E-10</c:v>
                </c:pt>
                <c:pt idx="13784">
                  <c:v>2.6857099999999999E-10</c:v>
                </c:pt>
                <c:pt idx="13785">
                  <c:v>2.6858099999999997E-10</c:v>
                </c:pt>
                <c:pt idx="13786">
                  <c:v>2.68602E-10</c:v>
                </c:pt>
                <c:pt idx="13787">
                  <c:v>2.6860400000000002E-10</c:v>
                </c:pt>
                <c:pt idx="13788">
                  <c:v>2.6861000000000002E-10</c:v>
                </c:pt>
                <c:pt idx="13789">
                  <c:v>2.6862900000000002E-10</c:v>
                </c:pt>
                <c:pt idx="13790">
                  <c:v>2.6866099999999999E-10</c:v>
                </c:pt>
                <c:pt idx="13791">
                  <c:v>2.6866099999999999E-10</c:v>
                </c:pt>
                <c:pt idx="13792">
                  <c:v>2.6866699999999999E-10</c:v>
                </c:pt>
                <c:pt idx="13793">
                  <c:v>2.6867899999999999E-10</c:v>
                </c:pt>
                <c:pt idx="13794">
                  <c:v>2.6870700000000002E-10</c:v>
                </c:pt>
                <c:pt idx="13795">
                  <c:v>2.6872799999999999E-10</c:v>
                </c:pt>
                <c:pt idx="13796">
                  <c:v>2.6873100000000002E-10</c:v>
                </c:pt>
                <c:pt idx="13797">
                  <c:v>2.6877599999999999E-10</c:v>
                </c:pt>
                <c:pt idx="13798">
                  <c:v>2.68813E-10</c:v>
                </c:pt>
                <c:pt idx="13799">
                  <c:v>2.6881799999999999E-10</c:v>
                </c:pt>
                <c:pt idx="13800">
                  <c:v>2.6884000000000002E-10</c:v>
                </c:pt>
                <c:pt idx="13801">
                  <c:v>2.6884199999999999E-10</c:v>
                </c:pt>
                <c:pt idx="13802">
                  <c:v>2.6885800000000002E-10</c:v>
                </c:pt>
                <c:pt idx="13803">
                  <c:v>2.6887199999999999E-10</c:v>
                </c:pt>
                <c:pt idx="13804">
                  <c:v>2.6887400000000001E-10</c:v>
                </c:pt>
                <c:pt idx="13805">
                  <c:v>2.6888299999999998E-10</c:v>
                </c:pt>
                <c:pt idx="13806">
                  <c:v>2.6888899999999998E-10</c:v>
                </c:pt>
                <c:pt idx="13807">
                  <c:v>2.6891200000000002E-10</c:v>
                </c:pt>
                <c:pt idx="13808">
                  <c:v>2.6893000000000002E-10</c:v>
                </c:pt>
                <c:pt idx="13809">
                  <c:v>2.6893699999999998E-10</c:v>
                </c:pt>
                <c:pt idx="13810">
                  <c:v>2.6897299999999998E-10</c:v>
                </c:pt>
                <c:pt idx="13811">
                  <c:v>2.6897499999999999E-10</c:v>
                </c:pt>
                <c:pt idx="13812">
                  <c:v>2.68982E-10</c:v>
                </c:pt>
                <c:pt idx="13813">
                  <c:v>2.6898900000000001E-10</c:v>
                </c:pt>
                <c:pt idx="13814">
                  <c:v>2.6905299999999999E-10</c:v>
                </c:pt>
                <c:pt idx="13815">
                  <c:v>2.6905700000000003E-10</c:v>
                </c:pt>
                <c:pt idx="13816">
                  <c:v>2.6907400000000002E-10</c:v>
                </c:pt>
                <c:pt idx="13817">
                  <c:v>2.6907900000000001E-10</c:v>
                </c:pt>
                <c:pt idx="13818">
                  <c:v>2.6908100000000002E-10</c:v>
                </c:pt>
                <c:pt idx="13819">
                  <c:v>2.6908299999999999E-10</c:v>
                </c:pt>
                <c:pt idx="13820">
                  <c:v>2.6909499999999999E-10</c:v>
                </c:pt>
                <c:pt idx="13821">
                  <c:v>2.6910400000000001E-10</c:v>
                </c:pt>
                <c:pt idx="13822">
                  <c:v>2.6914899999999999E-10</c:v>
                </c:pt>
                <c:pt idx="13823">
                  <c:v>2.6914899999999999E-10</c:v>
                </c:pt>
                <c:pt idx="13824">
                  <c:v>2.6915399999999998E-10</c:v>
                </c:pt>
                <c:pt idx="13825">
                  <c:v>2.6915800000000001E-10</c:v>
                </c:pt>
                <c:pt idx="13826">
                  <c:v>2.69162E-10</c:v>
                </c:pt>
                <c:pt idx="13827">
                  <c:v>2.6917100000000002E-10</c:v>
                </c:pt>
                <c:pt idx="13828">
                  <c:v>2.69175E-10</c:v>
                </c:pt>
                <c:pt idx="13829">
                  <c:v>2.6917999999999999E-10</c:v>
                </c:pt>
                <c:pt idx="13830">
                  <c:v>2.6920600000000001E-10</c:v>
                </c:pt>
                <c:pt idx="13831">
                  <c:v>2.6921200000000001E-10</c:v>
                </c:pt>
                <c:pt idx="13832">
                  <c:v>2.6921800000000001E-10</c:v>
                </c:pt>
                <c:pt idx="13833">
                  <c:v>2.6923299999999998E-10</c:v>
                </c:pt>
                <c:pt idx="13834">
                  <c:v>2.6924200000000001E-10</c:v>
                </c:pt>
                <c:pt idx="13835">
                  <c:v>2.6924599999999999E-10</c:v>
                </c:pt>
                <c:pt idx="13836">
                  <c:v>2.6925699999999998E-10</c:v>
                </c:pt>
                <c:pt idx="13837">
                  <c:v>2.6926100000000002E-10</c:v>
                </c:pt>
                <c:pt idx="13838">
                  <c:v>2.6929000000000001E-10</c:v>
                </c:pt>
                <c:pt idx="13839">
                  <c:v>2.6929700000000002E-10</c:v>
                </c:pt>
                <c:pt idx="13840">
                  <c:v>2.6932299999999998E-10</c:v>
                </c:pt>
                <c:pt idx="13841">
                  <c:v>2.6933300000000001E-10</c:v>
                </c:pt>
                <c:pt idx="13842">
                  <c:v>2.6933499999999998E-10</c:v>
                </c:pt>
                <c:pt idx="13843">
                  <c:v>2.6934199999999999E-10</c:v>
                </c:pt>
                <c:pt idx="13844">
                  <c:v>2.69367E-10</c:v>
                </c:pt>
                <c:pt idx="13845">
                  <c:v>2.69368E-10</c:v>
                </c:pt>
                <c:pt idx="13846">
                  <c:v>2.6938100000000001E-10</c:v>
                </c:pt>
                <c:pt idx="13847">
                  <c:v>2.6938200000000002E-10</c:v>
                </c:pt>
                <c:pt idx="13848">
                  <c:v>2.6940199999999999E-10</c:v>
                </c:pt>
                <c:pt idx="13849">
                  <c:v>2.69416E-10</c:v>
                </c:pt>
                <c:pt idx="13850">
                  <c:v>2.6942699999999999E-10</c:v>
                </c:pt>
                <c:pt idx="13851">
                  <c:v>2.6946000000000002E-10</c:v>
                </c:pt>
                <c:pt idx="13852">
                  <c:v>2.69476E-10</c:v>
                </c:pt>
                <c:pt idx="13853">
                  <c:v>2.6949799999999998E-10</c:v>
                </c:pt>
                <c:pt idx="13854">
                  <c:v>2.69512E-10</c:v>
                </c:pt>
                <c:pt idx="13855">
                  <c:v>2.6951500000000003E-10</c:v>
                </c:pt>
                <c:pt idx="13856">
                  <c:v>2.6954699999999999E-10</c:v>
                </c:pt>
                <c:pt idx="13857">
                  <c:v>2.6955100000000002E-10</c:v>
                </c:pt>
                <c:pt idx="13858">
                  <c:v>2.6957300000000001E-10</c:v>
                </c:pt>
                <c:pt idx="13859">
                  <c:v>2.6958100000000002E-10</c:v>
                </c:pt>
                <c:pt idx="13860">
                  <c:v>2.69596E-10</c:v>
                </c:pt>
                <c:pt idx="13861">
                  <c:v>2.6962499999999999E-10</c:v>
                </c:pt>
                <c:pt idx="13862">
                  <c:v>2.6963400000000001E-10</c:v>
                </c:pt>
                <c:pt idx="13863">
                  <c:v>2.6964199999999998E-10</c:v>
                </c:pt>
                <c:pt idx="13864">
                  <c:v>2.6968499999999998E-10</c:v>
                </c:pt>
                <c:pt idx="13865">
                  <c:v>2.6977900000000002E-10</c:v>
                </c:pt>
                <c:pt idx="13866">
                  <c:v>2.6978199999999999E-10</c:v>
                </c:pt>
                <c:pt idx="13867">
                  <c:v>2.69783E-10</c:v>
                </c:pt>
                <c:pt idx="13868">
                  <c:v>2.6979299999999998E-10</c:v>
                </c:pt>
                <c:pt idx="13869">
                  <c:v>2.69795E-10</c:v>
                </c:pt>
                <c:pt idx="13870">
                  <c:v>2.69795E-10</c:v>
                </c:pt>
                <c:pt idx="13871">
                  <c:v>2.6979999999999999E-10</c:v>
                </c:pt>
                <c:pt idx="13872">
                  <c:v>2.6979999999999999E-10</c:v>
                </c:pt>
                <c:pt idx="13873">
                  <c:v>2.6981000000000002E-10</c:v>
                </c:pt>
                <c:pt idx="13874">
                  <c:v>2.6981199999999999E-10</c:v>
                </c:pt>
                <c:pt idx="13875">
                  <c:v>2.6984500000000001E-10</c:v>
                </c:pt>
                <c:pt idx="13876">
                  <c:v>2.6988700000000001E-10</c:v>
                </c:pt>
                <c:pt idx="13877">
                  <c:v>2.69916E-10</c:v>
                </c:pt>
                <c:pt idx="13878">
                  <c:v>2.6991899999999998E-10</c:v>
                </c:pt>
                <c:pt idx="13879">
                  <c:v>2.6993000000000002E-10</c:v>
                </c:pt>
                <c:pt idx="13880">
                  <c:v>2.6994200000000002E-10</c:v>
                </c:pt>
                <c:pt idx="13881">
                  <c:v>2.6995699999999999E-10</c:v>
                </c:pt>
                <c:pt idx="13882">
                  <c:v>2.69964E-10</c:v>
                </c:pt>
                <c:pt idx="13883">
                  <c:v>2.6997800000000002E-10</c:v>
                </c:pt>
                <c:pt idx="13884">
                  <c:v>2.6997900000000002E-10</c:v>
                </c:pt>
                <c:pt idx="13885">
                  <c:v>2.6999500000000001E-10</c:v>
                </c:pt>
                <c:pt idx="13886">
                  <c:v>2.7000300000000002E-10</c:v>
                </c:pt>
                <c:pt idx="13887">
                  <c:v>2.7000399999999998E-10</c:v>
                </c:pt>
                <c:pt idx="13888">
                  <c:v>2.7002299999999999E-10</c:v>
                </c:pt>
                <c:pt idx="13889">
                  <c:v>2.7002500000000001E-10</c:v>
                </c:pt>
                <c:pt idx="13890">
                  <c:v>2.70042E-10</c:v>
                </c:pt>
                <c:pt idx="13891">
                  <c:v>2.7007099999999999E-10</c:v>
                </c:pt>
                <c:pt idx="13892">
                  <c:v>2.7008799999999998E-10</c:v>
                </c:pt>
                <c:pt idx="13893">
                  <c:v>2.7008799999999998E-10</c:v>
                </c:pt>
                <c:pt idx="13894">
                  <c:v>2.7009399999999998E-10</c:v>
                </c:pt>
                <c:pt idx="13895">
                  <c:v>2.7009800000000001E-10</c:v>
                </c:pt>
                <c:pt idx="13896">
                  <c:v>2.7009900000000002E-10</c:v>
                </c:pt>
                <c:pt idx="13897">
                  <c:v>2.70115E-10</c:v>
                </c:pt>
                <c:pt idx="13898">
                  <c:v>2.7012800000000001E-10</c:v>
                </c:pt>
                <c:pt idx="13899">
                  <c:v>2.7012999999999998E-10</c:v>
                </c:pt>
                <c:pt idx="13900">
                  <c:v>2.7014399999999999E-10</c:v>
                </c:pt>
                <c:pt idx="13901">
                  <c:v>2.7016199999999999E-10</c:v>
                </c:pt>
                <c:pt idx="13902">
                  <c:v>2.7016799999999999E-10</c:v>
                </c:pt>
                <c:pt idx="13903">
                  <c:v>2.7018599999999999E-10</c:v>
                </c:pt>
                <c:pt idx="13904">
                  <c:v>2.7019400000000001E-10</c:v>
                </c:pt>
                <c:pt idx="13905">
                  <c:v>2.7020100000000002E-10</c:v>
                </c:pt>
                <c:pt idx="13906">
                  <c:v>2.70205E-10</c:v>
                </c:pt>
                <c:pt idx="13907">
                  <c:v>2.7020600000000001E-10</c:v>
                </c:pt>
                <c:pt idx="13908">
                  <c:v>2.7021300000000002E-10</c:v>
                </c:pt>
                <c:pt idx="13909">
                  <c:v>2.7023399999999999E-10</c:v>
                </c:pt>
                <c:pt idx="13910">
                  <c:v>2.7023899999999998E-10</c:v>
                </c:pt>
                <c:pt idx="13911">
                  <c:v>2.7024400000000002E-10</c:v>
                </c:pt>
                <c:pt idx="13912">
                  <c:v>2.7026200000000002E-10</c:v>
                </c:pt>
                <c:pt idx="13913">
                  <c:v>2.7026999999999999E-10</c:v>
                </c:pt>
                <c:pt idx="13914">
                  <c:v>2.7028799999999999E-10</c:v>
                </c:pt>
                <c:pt idx="13915">
                  <c:v>2.7036599999999998E-10</c:v>
                </c:pt>
                <c:pt idx="13916">
                  <c:v>2.7037500000000001E-10</c:v>
                </c:pt>
                <c:pt idx="13917">
                  <c:v>2.7038100000000001E-10</c:v>
                </c:pt>
                <c:pt idx="13918">
                  <c:v>2.7038299999999998E-10</c:v>
                </c:pt>
                <c:pt idx="13919">
                  <c:v>2.7038700000000001E-10</c:v>
                </c:pt>
                <c:pt idx="13920">
                  <c:v>2.7038899999999997E-10</c:v>
                </c:pt>
                <c:pt idx="13921">
                  <c:v>2.7042500000000003E-10</c:v>
                </c:pt>
                <c:pt idx="13922">
                  <c:v>2.70428E-10</c:v>
                </c:pt>
                <c:pt idx="13923">
                  <c:v>2.7043199999999998E-10</c:v>
                </c:pt>
                <c:pt idx="13924">
                  <c:v>2.7043700000000002E-10</c:v>
                </c:pt>
                <c:pt idx="13925">
                  <c:v>2.7044399999999998E-10</c:v>
                </c:pt>
                <c:pt idx="13926">
                  <c:v>2.7048099999999999E-10</c:v>
                </c:pt>
                <c:pt idx="13927">
                  <c:v>2.7048400000000001E-10</c:v>
                </c:pt>
                <c:pt idx="13928">
                  <c:v>2.70488E-10</c:v>
                </c:pt>
                <c:pt idx="13929">
                  <c:v>2.7049199999999998E-10</c:v>
                </c:pt>
                <c:pt idx="13930">
                  <c:v>2.70512E-10</c:v>
                </c:pt>
                <c:pt idx="13931">
                  <c:v>2.7052199999999998E-10</c:v>
                </c:pt>
                <c:pt idx="13932">
                  <c:v>2.7054099999999999E-10</c:v>
                </c:pt>
                <c:pt idx="13933">
                  <c:v>2.7057599999999998E-10</c:v>
                </c:pt>
                <c:pt idx="13934">
                  <c:v>2.7060099999999998E-10</c:v>
                </c:pt>
                <c:pt idx="13935">
                  <c:v>2.70603E-10</c:v>
                </c:pt>
                <c:pt idx="13936">
                  <c:v>2.7061999999999999E-10</c:v>
                </c:pt>
                <c:pt idx="13937">
                  <c:v>2.7061999999999999E-10</c:v>
                </c:pt>
                <c:pt idx="13938">
                  <c:v>2.7062900000000002E-10</c:v>
                </c:pt>
                <c:pt idx="13939">
                  <c:v>2.7062999999999997E-10</c:v>
                </c:pt>
                <c:pt idx="13940">
                  <c:v>2.7063500000000002E-10</c:v>
                </c:pt>
                <c:pt idx="13941">
                  <c:v>2.70651E-10</c:v>
                </c:pt>
                <c:pt idx="13942">
                  <c:v>2.7065900000000002E-10</c:v>
                </c:pt>
                <c:pt idx="13943">
                  <c:v>2.7069500000000001E-10</c:v>
                </c:pt>
                <c:pt idx="13944">
                  <c:v>2.70729E-10</c:v>
                </c:pt>
                <c:pt idx="13945">
                  <c:v>2.7073200000000002E-10</c:v>
                </c:pt>
                <c:pt idx="13946">
                  <c:v>2.7077300000000001E-10</c:v>
                </c:pt>
                <c:pt idx="13947">
                  <c:v>2.7080599999999998E-10</c:v>
                </c:pt>
                <c:pt idx="13948">
                  <c:v>2.7082999999999998E-10</c:v>
                </c:pt>
                <c:pt idx="13949">
                  <c:v>2.7088700000000001E-10</c:v>
                </c:pt>
                <c:pt idx="13950">
                  <c:v>2.7088700000000001E-10</c:v>
                </c:pt>
                <c:pt idx="13951">
                  <c:v>2.7090199999999998E-10</c:v>
                </c:pt>
                <c:pt idx="13952">
                  <c:v>2.7090299999999999E-10</c:v>
                </c:pt>
                <c:pt idx="13953">
                  <c:v>2.7090500000000001E-10</c:v>
                </c:pt>
                <c:pt idx="13954">
                  <c:v>2.7091800000000002E-10</c:v>
                </c:pt>
                <c:pt idx="13955">
                  <c:v>2.7093299999999999E-10</c:v>
                </c:pt>
                <c:pt idx="13956">
                  <c:v>2.7094300000000002E-10</c:v>
                </c:pt>
                <c:pt idx="13957">
                  <c:v>2.7095099999999999E-10</c:v>
                </c:pt>
                <c:pt idx="13958">
                  <c:v>2.70965E-10</c:v>
                </c:pt>
                <c:pt idx="13959">
                  <c:v>2.70982E-10</c:v>
                </c:pt>
                <c:pt idx="13960">
                  <c:v>2.7099000000000001E-10</c:v>
                </c:pt>
                <c:pt idx="13961">
                  <c:v>2.71001E-10</c:v>
                </c:pt>
                <c:pt idx="13962">
                  <c:v>2.7100800000000001E-10</c:v>
                </c:pt>
                <c:pt idx="13963">
                  <c:v>2.7100999999999998E-10</c:v>
                </c:pt>
                <c:pt idx="13964">
                  <c:v>2.7102600000000001E-10</c:v>
                </c:pt>
                <c:pt idx="13965">
                  <c:v>2.7103499999999998E-10</c:v>
                </c:pt>
                <c:pt idx="13966">
                  <c:v>2.7105799999999998E-10</c:v>
                </c:pt>
                <c:pt idx="13967">
                  <c:v>2.71067E-10</c:v>
                </c:pt>
                <c:pt idx="13968">
                  <c:v>2.7106999999999997E-10</c:v>
                </c:pt>
                <c:pt idx="13969">
                  <c:v>2.7108000000000001E-10</c:v>
                </c:pt>
                <c:pt idx="13970">
                  <c:v>2.7108899999999998E-10</c:v>
                </c:pt>
                <c:pt idx="13971">
                  <c:v>2.7110600000000003E-10</c:v>
                </c:pt>
                <c:pt idx="13972">
                  <c:v>2.7111999999999999E-10</c:v>
                </c:pt>
                <c:pt idx="13973">
                  <c:v>2.7112800000000001E-10</c:v>
                </c:pt>
                <c:pt idx="13974">
                  <c:v>2.7113699999999998E-10</c:v>
                </c:pt>
                <c:pt idx="13975">
                  <c:v>2.7114600000000001E-10</c:v>
                </c:pt>
                <c:pt idx="13976">
                  <c:v>2.7117800000000002E-10</c:v>
                </c:pt>
                <c:pt idx="13977">
                  <c:v>2.7119799999999999E-10</c:v>
                </c:pt>
                <c:pt idx="13978">
                  <c:v>2.7125299999999999E-10</c:v>
                </c:pt>
                <c:pt idx="13979">
                  <c:v>2.7126299999999998E-10</c:v>
                </c:pt>
                <c:pt idx="13980">
                  <c:v>2.7126899999999998E-10</c:v>
                </c:pt>
                <c:pt idx="13981">
                  <c:v>2.7128099999999998E-10</c:v>
                </c:pt>
                <c:pt idx="13982">
                  <c:v>2.7128299999999999E-10</c:v>
                </c:pt>
                <c:pt idx="13983">
                  <c:v>2.71308E-10</c:v>
                </c:pt>
                <c:pt idx="13984">
                  <c:v>2.7132E-10</c:v>
                </c:pt>
                <c:pt idx="13985">
                  <c:v>2.7133900000000001E-10</c:v>
                </c:pt>
                <c:pt idx="13986">
                  <c:v>2.7134899999999999E-10</c:v>
                </c:pt>
                <c:pt idx="13987">
                  <c:v>2.7135300000000002E-10</c:v>
                </c:pt>
                <c:pt idx="13988">
                  <c:v>2.7135999999999998E-10</c:v>
                </c:pt>
                <c:pt idx="13989">
                  <c:v>2.7136300000000001E-10</c:v>
                </c:pt>
                <c:pt idx="13990">
                  <c:v>2.7136900000000001E-10</c:v>
                </c:pt>
                <c:pt idx="13991">
                  <c:v>2.7137299999999999E-10</c:v>
                </c:pt>
                <c:pt idx="13992">
                  <c:v>2.71386E-10</c:v>
                </c:pt>
                <c:pt idx="13993">
                  <c:v>2.71392E-10</c:v>
                </c:pt>
                <c:pt idx="13994">
                  <c:v>2.7139500000000002E-10</c:v>
                </c:pt>
                <c:pt idx="13995">
                  <c:v>2.7143100000000002E-10</c:v>
                </c:pt>
                <c:pt idx="13996">
                  <c:v>2.7146000000000001E-10</c:v>
                </c:pt>
                <c:pt idx="13997">
                  <c:v>2.7147399999999998E-10</c:v>
                </c:pt>
                <c:pt idx="13998">
                  <c:v>2.7148799999999999E-10</c:v>
                </c:pt>
                <c:pt idx="13999">
                  <c:v>2.7149999999999999E-10</c:v>
                </c:pt>
                <c:pt idx="14000">
                  <c:v>2.7152000000000001E-10</c:v>
                </c:pt>
                <c:pt idx="14001">
                  <c:v>2.7156900000000002E-10</c:v>
                </c:pt>
                <c:pt idx="14002">
                  <c:v>2.71579E-10</c:v>
                </c:pt>
                <c:pt idx="14003">
                  <c:v>2.7158800000000002E-10</c:v>
                </c:pt>
                <c:pt idx="14004">
                  <c:v>2.7166000000000002E-10</c:v>
                </c:pt>
                <c:pt idx="14005">
                  <c:v>2.71663E-10</c:v>
                </c:pt>
                <c:pt idx="14006">
                  <c:v>2.71663E-10</c:v>
                </c:pt>
                <c:pt idx="14007">
                  <c:v>2.7167899999999998E-10</c:v>
                </c:pt>
                <c:pt idx="14008">
                  <c:v>2.7169000000000002E-10</c:v>
                </c:pt>
                <c:pt idx="14009">
                  <c:v>2.7169099999999998E-10</c:v>
                </c:pt>
                <c:pt idx="14010">
                  <c:v>2.7169699999999998E-10</c:v>
                </c:pt>
                <c:pt idx="14011">
                  <c:v>2.71706E-10</c:v>
                </c:pt>
                <c:pt idx="14012">
                  <c:v>2.7171499999999998E-10</c:v>
                </c:pt>
                <c:pt idx="14013">
                  <c:v>2.7176700000000001E-10</c:v>
                </c:pt>
                <c:pt idx="14014">
                  <c:v>2.7178299999999999E-10</c:v>
                </c:pt>
                <c:pt idx="14015">
                  <c:v>2.7178600000000002E-10</c:v>
                </c:pt>
                <c:pt idx="14016">
                  <c:v>2.71814E-10</c:v>
                </c:pt>
                <c:pt idx="14017">
                  <c:v>2.7181899999999999E-10</c:v>
                </c:pt>
                <c:pt idx="14018">
                  <c:v>2.7182200000000002E-10</c:v>
                </c:pt>
                <c:pt idx="14019">
                  <c:v>2.7182200000000002E-10</c:v>
                </c:pt>
                <c:pt idx="14020">
                  <c:v>2.7182399999999998E-10</c:v>
                </c:pt>
                <c:pt idx="14021">
                  <c:v>2.7183099999999999E-10</c:v>
                </c:pt>
                <c:pt idx="14022">
                  <c:v>2.71832E-10</c:v>
                </c:pt>
                <c:pt idx="14023">
                  <c:v>2.7186599999999998E-10</c:v>
                </c:pt>
                <c:pt idx="14024">
                  <c:v>2.7186699999999999E-10</c:v>
                </c:pt>
                <c:pt idx="14025">
                  <c:v>2.7187700000000002E-10</c:v>
                </c:pt>
                <c:pt idx="14026">
                  <c:v>2.7187799999999998E-10</c:v>
                </c:pt>
                <c:pt idx="14027">
                  <c:v>2.7188399999999998E-10</c:v>
                </c:pt>
                <c:pt idx="14028">
                  <c:v>2.7189599999999998E-10</c:v>
                </c:pt>
                <c:pt idx="14029">
                  <c:v>2.7190000000000001E-10</c:v>
                </c:pt>
                <c:pt idx="14030">
                  <c:v>2.7190100000000002E-10</c:v>
                </c:pt>
                <c:pt idx="14031">
                  <c:v>2.7190399999999999E-10</c:v>
                </c:pt>
                <c:pt idx="14032">
                  <c:v>2.7191300000000002E-10</c:v>
                </c:pt>
                <c:pt idx="14033">
                  <c:v>2.7193000000000001E-10</c:v>
                </c:pt>
                <c:pt idx="14034">
                  <c:v>2.7195799999999999E-10</c:v>
                </c:pt>
                <c:pt idx="14035">
                  <c:v>2.7196199999999998E-10</c:v>
                </c:pt>
                <c:pt idx="14036">
                  <c:v>2.7196999999999999E-10</c:v>
                </c:pt>
                <c:pt idx="14037">
                  <c:v>2.71977E-10</c:v>
                </c:pt>
                <c:pt idx="14038">
                  <c:v>2.7199700000000002E-10</c:v>
                </c:pt>
                <c:pt idx="14039">
                  <c:v>2.7202999999999999E-10</c:v>
                </c:pt>
                <c:pt idx="14040">
                  <c:v>2.7205700000000001E-10</c:v>
                </c:pt>
                <c:pt idx="14041">
                  <c:v>2.72073E-10</c:v>
                </c:pt>
                <c:pt idx="14042">
                  <c:v>2.7208000000000001E-10</c:v>
                </c:pt>
                <c:pt idx="14043">
                  <c:v>2.7208999999999999E-10</c:v>
                </c:pt>
                <c:pt idx="14044">
                  <c:v>2.7210099999999998E-10</c:v>
                </c:pt>
                <c:pt idx="14045">
                  <c:v>2.7213000000000002E-10</c:v>
                </c:pt>
                <c:pt idx="14046">
                  <c:v>2.7213199999999999E-10</c:v>
                </c:pt>
                <c:pt idx="14047">
                  <c:v>2.7213500000000001E-10</c:v>
                </c:pt>
                <c:pt idx="14048">
                  <c:v>2.7217399999999998E-10</c:v>
                </c:pt>
                <c:pt idx="14049">
                  <c:v>2.7217700000000001E-10</c:v>
                </c:pt>
                <c:pt idx="14050">
                  <c:v>2.7220899999999997E-10</c:v>
                </c:pt>
                <c:pt idx="14051">
                  <c:v>2.7221699999999999E-10</c:v>
                </c:pt>
                <c:pt idx="14052">
                  <c:v>2.7222000000000002E-10</c:v>
                </c:pt>
                <c:pt idx="14053">
                  <c:v>2.7223E-10</c:v>
                </c:pt>
                <c:pt idx="14054">
                  <c:v>2.7224099999999999E-10</c:v>
                </c:pt>
                <c:pt idx="14055">
                  <c:v>2.72272E-10</c:v>
                </c:pt>
                <c:pt idx="14056">
                  <c:v>2.7230099999999999E-10</c:v>
                </c:pt>
                <c:pt idx="14057">
                  <c:v>2.7230400000000001E-10</c:v>
                </c:pt>
                <c:pt idx="14058">
                  <c:v>2.7234199999999998E-10</c:v>
                </c:pt>
                <c:pt idx="14059">
                  <c:v>2.7234700000000002E-10</c:v>
                </c:pt>
                <c:pt idx="14060">
                  <c:v>2.7234899999999999E-10</c:v>
                </c:pt>
                <c:pt idx="14061">
                  <c:v>2.7237799999999998E-10</c:v>
                </c:pt>
                <c:pt idx="14062">
                  <c:v>2.7238599999999999E-10</c:v>
                </c:pt>
                <c:pt idx="14063">
                  <c:v>2.7240799999999998E-10</c:v>
                </c:pt>
                <c:pt idx="14064">
                  <c:v>2.7243999999999999E-10</c:v>
                </c:pt>
                <c:pt idx="14065">
                  <c:v>2.7244499999999998E-10</c:v>
                </c:pt>
                <c:pt idx="14066">
                  <c:v>2.7244599999999999E-10</c:v>
                </c:pt>
                <c:pt idx="14067">
                  <c:v>2.7245600000000003E-10</c:v>
                </c:pt>
                <c:pt idx="14068">
                  <c:v>2.7246200000000003E-10</c:v>
                </c:pt>
                <c:pt idx="14069">
                  <c:v>2.72477E-10</c:v>
                </c:pt>
                <c:pt idx="14070">
                  <c:v>2.7248799999999999E-10</c:v>
                </c:pt>
                <c:pt idx="14071">
                  <c:v>2.7249100000000002E-10</c:v>
                </c:pt>
                <c:pt idx="14072">
                  <c:v>2.7250900000000002E-10</c:v>
                </c:pt>
                <c:pt idx="14073">
                  <c:v>2.7252200000000002E-10</c:v>
                </c:pt>
                <c:pt idx="14074">
                  <c:v>2.72525E-10</c:v>
                </c:pt>
                <c:pt idx="14075">
                  <c:v>2.72568E-10</c:v>
                </c:pt>
                <c:pt idx="14076">
                  <c:v>2.7258E-10</c:v>
                </c:pt>
                <c:pt idx="14077">
                  <c:v>2.7262099999999999E-10</c:v>
                </c:pt>
                <c:pt idx="14078">
                  <c:v>2.7262400000000002E-10</c:v>
                </c:pt>
                <c:pt idx="14079">
                  <c:v>2.7262900000000001E-10</c:v>
                </c:pt>
                <c:pt idx="14080">
                  <c:v>2.7264E-10</c:v>
                </c:pt>
                <c:pt idx="14081">
                  <c:v>2.7265699999999999E-10</c:v>
                </c:pt>
                <c:pt idx="14082">
                  <c:v>2.7266000000000002E-10</c:v>
                </c:pt>
                <c:pt idx="14083">
                  <c:v>2.7267700000000001E-10</c:v>
                </c:pt>
                <c:pt idx="14084">
                  <c:v>2.7267700000000001E-10</c:v>
                </c:pt>
                <c:pt idx="14085">
                  <c:v>2.7268300000000001E-10</c:v>
                </c:pt>
                <c:pt idx="14086">
                  <c:v>2.7268500000000003E-10</c:v>
                </c:pt>
                <c:pt idx="14087">
                  <c:v>2.7272899999999999E-10</c:v>
                </c:pt>
                <c:pt idx="14088">
                  <c:v>2.7273200000000002E-10</c:v>
                </c:pt>
                <c:pt idx="14089">
                  <c:v>2.7275600000000001E-10</c:v>
                </c:pt>
                <c:pt idx="14090">
                  <c:v>2.7275700000000002E-10</c:v>
                </c:pt>
                <c:pt idx="14091">
                  <c:v>2.7276E-10</c:v>
                </c:pt>
                <c:pt idx="14092">
                  <c:v>2.7276499999999999E-10</c:v>
                </c:pt>
                <c:pt idx="14093">
                  <c:v>2.72772E-10</c:v>
                </c:pt>
                <c:pt idx="14094">
                  <c:v>2.7277699999999999E-10</c:v>
                </c:pt>
                <c:pt idx="14095">
                  <c:v>2.7278100000000002E-10</c:v>
                </c:pt>
                <c:pt idx="14096">
                  <c:v>2.72796E-10</c:v>
                </c:pt>
                <c:pt idx="14097">
                  <c:v>2.72851E-10</c:v>
                </c:pt>
                <c:pt idx="14098">
                  <c:v>2.7289199999999999E-10</c:v>
                </c:pt>
                <c:pt idx="14099">
                  <c:v>2.7290299999999998E-10</c:v>
                </c:pt>
                <c:pt idx="14100">
                  <c:v>2.7291300000000002E-10</c:v>
                </c:pt>
                <c:pt idx="14101">
                  <c:v>2.7291900000000002E-10</c:v>
                </c:pt>
                <c:pt idx="14102">
                  <c:v>2.7292400000000001E-10</c:v>
                </c:pt>
                <c:pt idx="14103">
                  <c:v>2.7292699999999998E-10</c:v>
                </c:pt>
                <c:pt idx="14104">
                  <c:v>2.72953E-10</c:v>
                </c:pt>
                <c:pt idx="14105">
                  <c:v>2.73001E-10</c:v>
                </c:pt>
                <c:pt idx="14106">
                  <c:v>2.7300300000000001E-10</c:v>
                </c:pt>
                <c:pt idx="14107">
                  <c:v>2.73019E-10</c:v>
                </c:pt>
                <c:pt idx="14108">
                  <c:v>2.7302700000000001E-10</c:v>
                </c:pt>
                <c:pt idx="14109">
                  <c:v>2.7303900000000001E-10</c:v>
                </c:pt>
                <c:pt idx="14110">
                  <c:v>2.7305700000000001E-10</c:v>
                </c:pt>
                <c:pt idx="14111">
                  <c:v>2.7307199999999999E-10</c:v>
                </c:pt>
                <c:pt idx="14112">
                  <c:v>2.7308100000000001E-10</c:v>
                </c:pt>
                <c:pt idx="14113">
                  <c:v>2.7313299999999999E-10</c:v>
                </c:pt>
                <c:pt idx="14114">
                  <c:v>2.7314100000000001E-10</c:v>
                </c:pt>
                <c:pt idx="14115">
                  <c:v>2.7315599999999998E-10</c:v>
                </c:pt>
                <c:pt idx="14116">
                  <c:v>2.7318599999999998E-10</c:v>
                </c:pt>
                <c:pt idx="14117">
                  <c:v>2.7318699999999999E-10</c:v>
                </c:pt>
                <c:pt idx="14118">
                  <c:v>2.7320300000000002E-10</c:v>
                </c:pt>
                <c:pt idx="14119">
                  <c:v>2.7321099999999999E-10</c:v>
                </c:pt>
                <c:pt idx="14120">
                  <c:v>2.7322700000000002E-10</c:v>
                </c:pt>
                <c:pt idx="14121">
                  <c:v>2.73248E-10</c:v>
                </c:pt>
                <c:pt idx="14122">
                  <c:v>2.7325299999999999E-10</c:v>
                </c:pt>
                <c:pt idx="14123">
                  <c:v>2.7326499999999999E-10</c:v>
                </c:pt>
                <c:pt idx="14124">
                  <c:v>2.73279E-10</c:v>
                </c:pt>
                <c:pt idx="14125">
                  <c:v>2.7328999999999999E-10</c:v>
                </c:pt>
                <c:pt idx="14126">
                  <c:v>2.7334000000000001E-10</c:v>
                </c:pt>
                <c:pt idx="14127">
                  <c:v>2.7335200000000001E-10</c:v>
                </c:pt>
                <c:pt idx="14128">
                  <c:v>2.7336199999999999E-10</c:v>
                </c:pt>
                <c:pt idx="14129">
                  <c:v>2.7340600000000001E-10</c:v>
                </c:pt>
                <c:pt idx="14130">
                  <c:v>2.7341200000000001E-10</c:v>
                </c:pt>
                <c:pt idx="14131">
                  <c:v>2.7341800000000001E-10</c:v>
                </c:pt>
                <c:pt idx="14132">
                  <c:v>2.7343399999999999E-10</c:v>
                </c:pt>
                <c:pt idx="14133">
                  <c:v>2.7343800000000002E-10</c:v>
                </c:pt>
                <c:pt idx="14134">
                  <c:v>2.7345199999999999E-10</c:v>
                </c:pt>
                <c:pt idx="14135">
                  <c:v>2.7348199999999999E-10</c:v>
                </c:pt>
                <c:pt idx="14136">
                  <c:v>2.7350599999999999E-10</c:v>
                </c:pt>
                <c:pt idx="14137">
                  <c:v>2.7351000000000002E-10</c:v>
                </c:pt>
                <c:pt idx="14138">
                  <c:v>2.7351299999999999E-10</c:v>
                </c:pt>
                <c:pt idx="14139">
                  <c:v>2.7352100000000001E-10</c:v>
                </c:pt>
                <c:pt idx="14140">
                  <c:v>2.7352299999999998E-10</c:v>
                </c:pt>
                <c:pt idx="14141">
                  <c:v>2.7353599999999998E-10</c:v>
                </c:pt>
                <c:pt idx="14142">
                  <c:v>2.73556E-10</c:v>
                </c:pt>
                <c:pt idx="14143">
                  <c:v>2.7355899999999998E-10</c:v>
                </c:pt>
                <c:pt idx="14144">
                  <c:v>2.7358299999999997E-10</c:v>
                </c:pt>
                <c:pt idx="14145">
                  <c:v>2.7358900000000003E-10</c:v>
                </c:pt>
                <c:pt idx="14146">
                  <c:v>2.7359699999999999E-10</c:v>
                </c:pt>
                <c:pt idx="14147">
                  <c:v>2.7360000000000002E-10</c:v>
                </c:pt>
                <c:pt idx="14148">
                  <c:v>2.7360299999999999E-10</c:v>
                </c:pt>
                <c:pt idx="14149">
                  <c:v>2.7360700000000003E-10</c:v>
                </c:pt>
                <c:pt idx="14150">
                  <c:v>2.7360700000000003E-10</c:v>
                </c:pt>
                <c:pt idx="14151">
                  <c:v>2.7361700000000001E-10</c:v>
                </c:pt>
                <c:pt idx="14152">
                  <c:v>2.7362900000000001E-10</c:v>
                </c:pt>
                <c:pt idx="14153">
                  <c:v>2.7366100000000002E-10</c:v>
                </c:pt>
                <c:pt idx="14154">
                  <c:v>2.7366299999999999E-10</c:v>
                </c:pt>
                <c:pt idx="14155">
                  <c:v>2.7366299999999999E-10</c:v>
                </c:pt>
                <c:pt idx="14156">
                  <c:v>2.7367E-10</c:v>
                </c:pt>
                <c:pt idx="14157">
                  <c:v>2.7369000000000001E-10</c:v>
                </c:pt>
                <c:pt idx="14158">
                  <c:v>2.73695E-10</c:v>
                </c:pt>
                <c:pt idx="14159">
                  <c:v>2.7369700000000002E-10</c:v>
                </c:pt>
                <c:pt idx="14160">
                  <c:v>2.7370800000000001E-10</c:v>
                </c:pt>
                <c:pt idx="14161">
                  <c:v>2.7373300000000002E-10</c:v>
                </c:pt>
                <c:pt idx="14162">
                  <c:v>2.7373599999999999E-10</c:v>
                </c:pt>
                <c:pt idx="14163">
                  <c:v>2.73755E-10</c:v>
                </c:pt>
                <c:pt idx="14164">
                  <c:v>2.73761E-10</c:v>
                </c:pt>
                <c:pt idx="14165">
                  <c:v>2.73761E-10</c:v>
                </c:pt>
                <c:pt idx="14166">
                  <c:v>2.7376900000000002E-10</c:v>
                </c:pt>
                <c:pt idx="14167">
                  <c:v>2.7377400000000001E-10</c:v>
                </c:pt>
                <c:pt idx="14168">
                  <c:v>2.73779E-10</c:v>
                </c:pt>
                <c:pt idx="14169">
                  <c:v>2.7378000000000001E-10</c:v>
                </c:pt>
                <c:pt idx="14170">
                  <c:v>2.73797E-10</c:v>
                </c:pt>
                <c:pt idx="14171">
                  <c:v>2.7381600000000001E-10</c:v>
                </c:pt>
                <c:pt idx="14172">
                  <c:v>2.7381600000000001E-10</c:v>
                </c:pt>
                <c:pt idx="14173">
                  <c:v>2.7382400000000003E-10</c:v>
                </c:pt>
                <c:pt idx="14174">
                  <c:v>2.7389799999999999E-10</c:v>
                </c:pt>
                <c:pt idx="14175">
                  <c:v>2.73917E-10</c:v>
                </c:pt>
                <c:pt idx="14176">
                  <c:v>2.7392000000000002E-10</c:v>
                </c:pt>
                <c:pt idx="14177">
                  <c:v>2.7394300000000001E-10</c:v>
                </c:pt>
                <c:pt idx="14178">
                  <c:v>2.7394599999999999E-10</c:v>
                </c:pt>
                <c:pt idx="14179">
                  <c:v>2.7395699999999998E-10</c:v>
                </c:pt>
                <c:pt idx="14180">
                  <c:v>2.73972E-10</c:v>
                </c:pt>
                <c:pt idx="14181">
                  <c:v>2.7398799999999998E-10</c:v>
                </c:pt>
                <c:pt idx="14182">
                  <c:v>2.7399100000000001E-10</c:v>
                </c:pt>
                <c:pt idx="14183">
                  <c:v>2.7401500000000001E-10</c:v>
                </c:pt>
                <c:pt idx="14184">
                  <c:v>2.7402800000000002E-10</c:v>
                </c:pt>
                <c:pt idx="14185">
                  <c:v>2.7403499999999997E-10</c:v>
                </c:pt>
                <c:pt idx="14186">
                  <c:v>2.7406400000000002E-10</c:v>
                </c:pt>
                <c:pt idx="14187">
                  <c:v>2.7407600000000002E-10</c:v>
                </c:pt>
                <c:pt idx="14188">
                  <c:v>2.74098E-10</c:v>
                </c:pt>
                <c:pt idx="14189">
                  <c:v>2.7409900000000001E-10</c:v>
                </c:pt>
                <c:pt idx="14190">
                  <c:v>2.7412300000000001E-10</c:v>
                </c:pt>
                <c:pt idx="14191">
                  <c:v>2.7416000000000001E-10</c:v>
                </c:pt>
                <c:pt idx="14192">
                  <c:v>2.74165E-10</c:v>
                </c:pt>
                <c:pt idx="14193">
                  <c:v>2.74189E-10</c:v>
                </c:pt>
                <c:pt idx="14194">
                  <c:v>2.7419999999999999E-10</c:v>
                </c:pt>
                <c:pt idx="14195">
                  <c:v>2.7420999999999998E-10</c:v>
                </c:pt>
                <c:pt idx="14196">
                  <c:v>2.7423499999999998E-10</c:v>
                </c:pt>
                <c:pt idx="14197">
                  <c:v>2.7423999999999998E-10</c:v>
                </c:pt>
                <c:pt idx="14198">
                  <c:v>2.7424400000000001E-10</c:v>
                </c:pt>
                <c:pt idx="14199">
                  <c:v>2.7428000000000001E-10</c:v>
                </c:pt>
                <c:pt idx="14200">
                  <c:v>2.7429300000000002E-10</c:v>
                </c:pt>
                <c:pt idx="14201">
                  <c:v>2.7429900000000002E-10</c:v>
                </c:pt>
                <c:pt idx="14202">
                  <c:v>2.7434399999999999E-10</c:v>
                </c:pt>
                <c:pt idx="14203">
                  <c:v>2.7435499999999998E-10</c:v>
                </c:pt>
                <c:pt idx="14204">
                  <c:v>2.74357E-10</c:v>
                </c:pt>
                <c:pt idx="14205">
                  <c:v>2.7436000000000002E-10</c:v>
                </c:pt>
                <c:pt idx="14206">
                  <c:v>2.7436099999999998E-10</c:v>
                </c:pt>
                <c:pt idx="14207">
                  <c:v>2.7436500000000001E-10</c:v>
                </c:pt>
                <c:pt idx="14208">
                  <c:v>2.74382E-10</c:v>
                </c:pt>
                <c:pt idx="14209">
                  <c:v>2.7440100000000001E-10</c:v>
                </c:pt>
                <c:pt idx="14210">
                  <c:v>2.7441699999999999E-10</c:v>
                </c:pt>
                <c:pt idx="14211">
                  <c:v>2.7442799999999999E-10</c:v>
                </c:pt>
                <c:pt idx="14212">
                  <c:v>2.7443700000000001E-10</c:v>
                </c:pt>
                <c:pt idx="14213">
                  <c:v>2.7444099999999999E-10</c:v>
                </c:pt>
                <c:pt idx="14214">
                  <c:v>2.7446399999999998E-10</c:v>
                </c:pt>
                <c:pt idx="14215">
                  <c:v>2.7448299999999999E-10</c:v>
                </c:pt>
                <c:pt idx="14216">
                  <c:v>2.7449499999999999E-10</c:v>
                </c:pt>
                <c:pt idx="14217">
                  <c:v>2.7450099999999999E-10</c:v>
                </c:pt>
                <c:pt idx="14218">
                  <c:v>2.74502E-10</c:v>
                </c:pt>
                <c:pt idx="14219">
                  <c:v>2.74526E-10</c:v>
                </c:pt>
                <c:pt idx="14220">
                  <c:v>2.7455300000000002E-10</c:v>
                </c:pt>
                <c:pt idx="14221">
                  <c:v>2.7457899999999999E-10</c:v>
                </c:pt>
                <c:pt idx="14222">
                  <c:v>2.7460299999999999E-10</c:v>
                </c:pt>
                <c:pt idx="14223">
                  <c:v>2.7461900000000002E-10</c:v>
                </c:pt>
                <c:pt idx="14224">
                  <c:v>2.74623E-10</c:v>
                </c:pt>
                <c:pt idx="14225">
                  <c:v>2.7462699999999999E-10</c:v>
                </c:pt>
                <c:pt idx="14226">
                  <c:v>2.7465199999999999E-10</c:v>
                </c:pt>
                <c:pt idx="14227">
                  <c:v>2.7469100000000002E-10</c:v>
                </c:pt>
                <c:pt idx="14228">
                  <c:v>2.7471099999999998E-10</c:v>
                </c:pt>
                <c:pt idx="14229">
                  <c:v>2.7471699999999998E-10</c:v>
                </c:pt>
                <c:pt idx="14230">
                  <c:v>2.7472100000000002E-10</c:v>
                </c:pt>
                <c:pt idx="14231">
                  <c:v>2.7472399999999999E-10</c:v>
                </c:pt>
                <c:pt idx="14232">
                  <c:v>2.7475100000000002E-10</c:v>
                </c:pt>
                <c:pt idx="14233">
                  <c:v>2.74773E-10</c:v>
                </c:pt>
                <c:pt idx="14234">
                  <c:v>2.7479400000000002E-10</c:v>
                </c:pt>
                <c:pt idx="14235">
                  <c:v>2.7481200000000002E-10</c:v>
                </c:pt>
                <c:pt idx="14236">
                  <c:v>2.7484999999999999E-10</c:v>
                </c:pt>
                <c:pt idx="14237">
                  <c:v>2.74851E-10</c:v>
                </c:pt>
                <c:pt idx="14238">
                  <c:v>2.74858E-10</c:v>
                </c:pt>
                <c:pt idx="14239">
                  <c:v>2.74876E-10</c:v>
                </c:pt>
                <c:pt idx="14240">
                  <c:v>2.7489899999999999E-10</c:v>
                </c:pt>
                <c:pt idx="14241">
                  <c:v>2.7494699999999999E-10</c:v>
                </c:pt>
                <c:pt idx="14242">
                  <c:v>2.7495700000000003E-10</c:v>
                </c:pt>
                <c:pt idx="14243">
                  <c:v>2.7495799999999998E-10</c:v>
                </c:pt>
                <c:pt idx="14244">
                  <c:v>2.7497599999999998E-10</c:v>
                </c:pt>
                <c:pt idx="14245">
                  <c:v>2.7498000000000002E-10</c:v>
                </c:pt>
                <c:pt idx="14246">
                  <c:v>2.7500099999999999E-10</c:v>
                </c:pt>
                <c:pt idx="14247">
                  <c:v>2.75032E-10</c:v>
                </c:pt>
                <c:pt idx="14248">
                  <c:v>2.7504500000000001E-10</c:v>
                </c:pt>
                <c:pt idx="14249">
                  <c:v>2.7505200000000001E-10</c:v>
                </c:pt>
                <c:pt idx="14250">
                  <c:v>2.7505800000000001E-10</c:v>
                </c:pt>
                <c:pt idx="14251">
                  <c:v>2.7505900000000002E-10</c:v>
                </c:pt>
                <c:pt idx="14252">
                  <c:v>2.7506500000000002E-10</c:v>
                </c:pt>
                <c:pt idx="14253">
                  <c:v>2.75068E-10</c:v>
                </c:pt>
                <c:pt idx="14254">
                  <c:v>2.7507899999999999E-10</c:v>
                </c:pt>
                <c:pt idx="14255">
                  <c:v>2.7508999999999998E-10</c:v>
                </c:pt>
                <c:pt idx="14256">
                  <c:v>2.7510399999999999E-10</c:v>
                </c:pt>
                <c:pt idx="14257">
                  <c:v>2.7513799999999998E-10</c:v>
                </c:pt>
                <c:pt idx="14258">
                  <c:v>2.7515400000000001E-10</c:v>
                </c:pt>
                <c:pt idx="14259">
                  <c:v>2.75165E-10</c:v>
                </c:pt>
                <c:pt idx="14260">
                  <c:v>2.7518000000000003E-10</c:v>
                </c:pt>
                <c:pt idx="14261">
                  <c:v>2.7521799999999999E-10</c:v>
                </c:pt>
                <c:pt idx="14262">
                  <c:v>2.7522700000000002E-10</c:v>
                </c:pt>
                <c:pt idx="14263">
                  <c:v>2.7523800000000001E-10</c:v>
                </c:pt>
                <c:pt idx="14264">
                  <c:v>2.7523900000000001E-10</c:v>
                </c:pt>
                <c:pt idx="14265">
                  <c:v>2.7525200000000002E-10</c:v>
                </c:pt>
                <c:pt idx="14266">
                  <c:v>2.7526400000000002E-10</c:v>
                </c:pt>
                <c:pt idx="14267">
                  <c:v>2.7527099999999998E-10</c:v>
                </c:pt>
                <c:pt idx="14268">
                  <c:v>2.7528999999999999E-10</c:v>
                </c:pt>
                <c:pt idx="14269">
                  <c:v>2.75291E-10</c:v>
                </c:pt>
                <c:pt idx="14270">
                  <c:v>2.7530000000000002E-10</c:v>
                </c:pt>
                <c:pt idx="14271">
                  <c:v>2.7532099999999999E-10</c:v>
                </c:pt>
                <c:pt idx="14272">
                  <c:v>2.7534999999999998E-10</c:v>
                </c:pt>
                <c:pt idx="14273">
                  <c:v>2.7536099999999998E-10</c:v>
                </c:pt>
                <c:pt idx="14274">
                  <c:v>2.7536699999999998E-10</c:v>
                </c:pt>
                <c:pt idx="14275">
                  <c:v>2.7538699999999999E-10</c:v>
                </c:pt>
                <c:pt idx="14276">
                  <c:v>2.7539600000000002E-10</c:v>
                </c:pt>
                <c:pt idx="14277">
                  <c:v>2.7539899999999999E-10</c:v>
                </c:pt>
                <c:pt idx="14278">
                  <c:v>2.7540399999999998E-10</c:v>
                </c:pt>
                <c:pt idx="14279">
                  <c:v>2.7542199999999998E-10</c:v>
                </c:pt>
                <c:pt idx="14280">
                  <c:v>2.75436E-10</c:v>
                </c:pt>
                <c:pt idx="14281">
                  <c:v>2.7544900000000001E-10</c:v>
                </c:pt>
                <c:pt idx="14282">
                  <c:v>2.7549100000000001E-10</c:v>
                </c:pt>
                <c:pt idx="14283">
                  <c:v>2.7549900000000002E-10</c:v>
                </c:pt>
                <c:pt idx="14284">
                  <c:v>2.7552499999999999E-10</c:v>
                </c:pt>
                <c:pt idx="14285">
                  <c:v>2.7552900000000002E-10</c:v>
                </c:pt>
                <c:pt idx="14286">
                  <c:v>2.75539E-10</c:v>
                </c:pt>
                <c:pt idx="14287">
                  <c:v>2.7556599999999998E-10</c:v>
                </c:pt>
                <c:pt idx="14288">
                  <c:v>2.7557299999999999E-10</c:v>
                </c:pt>
                <c:pt idx="14289">
                  <c:v>2.75575E-10</c:v>
                </c:pt>
                <c:pt idx="14290">
                  <c:v>2.7558999999999998E-10</c:v>
                </c:pt>
                <c:pt idx="14291">
                  <c:v>2.7559500000000002E-10</c:v>
                </c:pt>
                <c:pt idx="14292">
                  <c:v>2.7560100000000002E-10</c:v>
                </c:pt>
                <c:pt idx="14293">
                  <c:v>2.75605E-10</c:v>
                </c:pt>
                <c:pt idx="14294">
                  <c:v>2.7560799999999998E-10</c:v>
                </c:pt>
                <c:pt idx="14295">
                  <c:v>2.7562500000000002E-10</c:v>
                </c:pt>
                <c:pt idx="14296">
                  <c:v>2.7564499999999998E-10</c:v>
                </c:pt>
                <c:pt idx="14297">
                  <c:v>2.7565000000000003E-10</c:v>
                </c:pt>
                <c:pt idx="14298">
                  <c:v>2.7565000000000003E-10</c:v>
                </c:pt>
                <c:pt idx="14299">
                  <c:v>2.7566999999999999E-10</c:v>
                </c:pt>
                <c:pt idx="14300">
                  <c:v>2.7569600000000001E-10</c:v>
                </c:pt>
                <c:pt idx="14301">
                  <c:v>2.7571500000000001E-10</c:v>
                </c:pt>
                <c:pt idx="14302">
                  <c:v>2.7573499999999998E-10</c:v>
                </c:pt>
                <c:pt idx="14303">
                  <c:v>2.7575700000000001E-10</c:v>
                </c:pt>
                <c:pt idx="14304">
                  <c:v>2.7579400000000002E-10</c:v>
                </c:pt>
                <c:pt idx="14305">
                  <c:v>2.7579599999999999E-10</c:v>
                </c:pt>
                <c:pt idx="14306">
                  <c:v>2.7581499999999999E-10</c:v>
                </c:pt>
                <c:pt idx="14307">
                  <c:v>2.7581899999999998E-10</c:v>
                </c:pt>
                <c:pt idx="14308">
                  <c:v>2.7584700000000001E-10</c:v>
                </c:pt>
                <c:pt idx="14309">
                  <c:v>2.7585499999999997E-10</c:v>
                </c:pt>
                <c:pt idx="14310">
                  <c:v>2.7590200000000002E-10</c:v>
                </c:pt>
                <c:pt idx="14311">
                  <c:v>2.7590800000000002E-10</c:v>
                </c:pt>
                <c:pt idx="14312">
                  <c:v>2.7590999999999998E-10</c:v>
                </c:pt>
                <c:pt idx="14313">
                  <c:v>2.7591599999999998E-10</c:v>
                </c:pt>
                <c:pt idx="14314">
                  <c:v>2.7592600000000001E-10</c:v>
                </c:pt>
                <c:pt idx="14315">
                  <c:v>2.7593100000000001E-10</c:v>
                </c:pt>
                <c:pt idx="14316">
                  <c:v>2.7593200000000001E-10</c:v>
                </c:pt>
                <c:pt idx="14317">
                  <c:v>2.7595500000000001E-10</c:v>
                </c:pt>
                <c:pt idx="14318">
                  <c:v>2.7598899999999999E-10</c:v>
                </c:pt>
                <c:pt idx="14319">
                  <c:v>2.7603099999999998E-10</c:v>
                </c:pt>
                <c:pt idx="14320">
                  <c:v>2.7605499999999998E-10</c:v>
                </c:pt>
                <c:pt idx="14321">
                  <c:v>2.7606699999999998E-10</c:v>
                </c:pt>
                <c:pt idx="14322">
                  <c:v>2.7606799999999999E-10</c:v>
                </c:pt>
                <c:pt idx="14323">
                  <c:v>2.7607299999999998E-10</c:v>
                </c:pt>
                <c:pt idx="14324">
                  <c:v>2.7610999999999999E-10</c:v>
                </c:pt>
                <c:pt idx="14325">
                  <c:v>2.7610999999999999E-10</c:v>
                </c:pt>
                <c:pt idx="14326">
                  <c:v>2.7611300000000002E-10</c:v>
                </c:pt>
                <c:pt idx="14327">
                  <c:v>2.7612500000000002E-10</c:v>
                </c:pt>
                <c:pt idx="14328">
                  <c:v>2.7613399999999999E-10</c:v>
                </c:pt>
                <c:pt idx="14329">
                  <c:v>2.7614200000000001E-10</c:v>
                </c:pt>
                <c:pt idx="14330">
                  <c:v>2.7614300000000002E-10</c:v>
                </c:pt>
                <c:pt idx="14331">
                  <c:v>2.7621099999999998E-10</c:v>
                </c:pt>
                <c:pt idx="14332">
                  <c:v>2.7622100000000001E-10</c:v>
                </c:pt>
                <c:pt idx="14333">
                  <c:v>2.7624500000000001E-10</c:v>
                </c:pt>
                <c:pt idx="14334">
                  <c:v>2.7624500000000001E-10</c:v>
                </c:pt>
                <c:pt idx="14335">
                  <c:v>2.7625899999999998E-10</c:v>
                </c:pt>
                <c:pt idx="14336">
                  <c:v>2.7625999999999998E-10</c:v>
                </c:pt>
                <c:pt idx="14337">
                  <c:v>2.7627199999999998E-10</c:v>
                </c:pt>
                <c:pt idx="14338">
                  <c:v>2.7628100000000001E-10</c:v>
                </c:pt>
                <c:pt idx="14339">
                  <c:v>2.7628100000000001E-10</c:v>
                </c:pt>
                <c:pt idx="14340">
                  <c:v>2.7629300000000001E-10</c:v>
                </c:pt>
                <c:pt idx="14341">
                  <c:v>2.7631100000000001E-10</c:v>
                </c:pt>
                <c:pt idx="14342">
                  <c:v>2.7631200000000002E-10</c:v>
                </c:pt>
                <c:pt idx="14343">
                  <c:v>2.7633100000000003E-10</c:v>
                </c:pt>
                <c:pt idx="14344">
                  <c:v>2.7638900000000001E-10</c:v>
                </c:pt>
                <c:pt idx="14345">
                  <c:v>2.7639700000000002E-10</c:v>
                </c:pt>
                <c:pt idx="14346">
                  <c:v>2.7643800000000001E-10</c:v>
                </c:pt>
                <c:pt idx="14347">
                  <c:v>2.7643900000000002E-10</c:v>
                </c:pt>
                <c:pt idx="14348">
                  <c:v>2.7644400000000001E-10</c:v>
                </c:pt>
                <c:pt idx="14349">
                  <c:v>2.7645899999999999E-10</c:v>
                </c:pt>
                <c:pt idx="14350">
                  <c:v>2.7647500000000002E-10</c:v>
                </c:pt>
                <c:pt idx="14351">
                  <c:v>2.76497E-10</c:v>
                </c:pt>
                <c:pt idx="14352">
                  <c:v>2.7652900000000002E-10</c:v>
                </c:pt>
                <c:pt idx="14353">
                  <c:v>2.7654100000000002E-10</c:v>
                </c:pt>
                <c:pt idx="14354">
                  <c:v>2.7654299999999998E-10</c:v>
                </c:pt>
                <c:pt idx="14355">
                  <c:v>2.7655200000000001E-10</c:v>
                </c:pt>
                <c:pt idx="14356">
                  <c:v>2.7655800000000001E-10</c:v>
                </c:pt>
                <c:pt idx="14357">
                  <c:v>2.7656799999999999E-10</c:v>
                </c:pt>
                <c:pt idx="14358">
                  <c:v>2.7657200000000002E-10</c:v>
                </c:pt>
                <c:pt idx="14359">
                  <c:v>2.7657399999999999E-10</c:v>
                </c:pt>
                <c:pt idx="14360">
                  <c:v>2.7657600000000001E-10</c:v>
                </c:pt>
                <c:pt idx="14361">
                  <c:v>2.7660100000000002E-10</c:v>
                </c:pt>
                <c:pt idx="14362">
                  <c:v>2.7662000000000002E-10</c:v>
                </c:pt>
                <c:pt idx="14363">
                  <c:v>2.7662199999999999E-10</c:v>
                </c:pt>
                <c:pt idx="14364">
                  <c:v>2.76623E-10</c:v>
                </c:pt>
                <c:pt idx="14365">
                  <c:v>2.7663200000000002E-10</c:v>
                </c:pt>
                <c:pt idx="14366">
                  <c:v>2.7666E-10</c:v>
                </c:pt>
                <c:pt idx="14367">
                  <c:v>2.7667599999999999E-10</c:v>
                </c:pt>
                <c:pt idx="14368">
                  <c:v>2.76678E-10</c:v>
                </c:pt>
                <c:pt idx="14369">
                  <c:v>2.7668500000000001E-10</c:v>
                </c:pt>
                <c:pt idx="14370">
                  <c:v>2.7670900000000001E-10</c:v>
                </c:pt>
                <c:pt idx="14371">
                  <c:v>2.7672200000000002E-10</c:v>
                </c:pt>
                <c:pt idx="14372">
                  <c:v>2.7674600000000002E-10</c:v>
                </c:pt>
                <c:pt idx="14373">
                  <c:v>2.7676300000000001E-10</c:v>
                </c:pt>
                <c:pt idx="14374">
                  <c:v>2.7677100000000003E-10</c:v>
                </c:pt>
                <c:pt idx="14375">
                  <c:v>2.7677600000000002E-10</c:v>
                </c:pt>
                <c:pt idx="14376">
                  <c:v>2.7677899999999999E-10</c:v>
                </c:pt>
                <c:pt idx="14377">
                  <c:v>2.7679400000000002E-10</c:v>
                </c:pt>
                <c:pt idx="14378">
                  <c:v>2.7680500000000001E-10</c:v>
                </c:pt>
                <c:pt idx="14379">
                  <c:v>2.7684700000000001E-10</c:v>
                </c:pt>
                <c:pt idx="14380">
                  <c:v>2.7685599999999998E-10</c:v>
                </c:pt>
                <c:pt idx="14381">
                  <c:v>2.7686000000000001E-10</c:v>
                </c:pt>
                <c:pt idx="14382">
                  <c:v>2.7688500000000002E-10</c:v>
                </c:pt>
                <c:pt idx="14383">
                  <c:v>2.76913E-10</c:v>
                </c:pt>
                <c:pt idx="14384">
                  <c:v>2.7695799999999998E-10</c:v>
                </c:pt>
                <c:pt idx="14385">
                  <c:v>2.76961E-10</c:v>
                </c:pt>
                <c:pt idx="14386">
                  <c:v>2.7696900000000002E-10</c:v>
                </c:pt>
                <c:pt idx="14387">
                  <c:v>2.7703000000000002E-10</c:v>
                </c:pt>
                <c:pt idx="14388">
                  <c:v>2.7704999999999999E-10</c:v>
                </c:pt>
                <c:pt idx="14389">
                  <c:v>2.7705200000000001E-10</c:v>
                </c:pt>
                <c:pt idx="14390">
                  <c:v>2.7706799999999999E-10</c:v>
                </c:pt>
                <c:pt idx="14391">
                  <c:v>2.77142E-10</c:v>
                </c:pt>
                <c:pt idx="14392">
                  <c:v>2.7714599999999999E-10</c:v>
                </c:pt>
                <c:pt idx="14393">
                  <c:v>2.7715099999999998E-10</c:v>
                </c:pt>
                <c:pt idx="14394">
                  <c:v>2.7715799999999999E-10</c:v>
                </c:pt>
                <c:pt idx="14395">
                  <c:v>2.7717699999999999E-10</c:v>
                </c:pt>
                <c:pt idx="14396">
                  <c:v>2.7718299999999999E-10</c:v>
                </c:pt>
                <c:pt idx="14397">
                  <c:v>2.7720300000000001E-10</c:v>
                </c:pt>
                <c:pt idx="14398">
                  <c:v>2.7720699999999999E-10</c:v>
                </c:pt>
                <c:pt idx="14399">
                  <c:v>2.7727700000000002E-10</c:v>
                </c:pt>
                <c:pt idx="14400">
                  <c:v>2.7728900000000002E-10</c:v>
                </c:pt>
                <c:pt idx="14401">
                  <c:v>2.7729300000000001E-10</c:v>
                </c:pt>
                <c:pt idx="14402">
                  <c:v>2.7729599999999998E-10</c:v>
                </c:pt>
                <c:pt idx="14403">
                  <c:v>2.7731100000000001E-10</c:v>
                </c:pt>
                <c:pt idx="14404">
                  <c:v>2.77316E-10</c:v>
                </c:pt>
                <c:pt idx="14405">
                  <c:v>2.7731800000000001E-10</c:v>
                </c:pt>
                <c:pt idx="14406">
                  <c:v>2.77328E-10</c:v>
                </c:pt>
                <c:pt idx="14407">
                  <c:v>2.7733000000000001E-10</c:v>
                </c:pt>
                <c:pt idx="14408">
                  <c:v>2.7733799999999998E-10</c:v>
                </c:pt>
                <c:pt idx="14409">
                  <c:v>2.7733899999999999E-10</c:v>
                </c:pt>
                <c:pt idx="14410">
                  <c:v>2.7734200000000001E-10</c:v>
                </c:pt>
                <c:pt idx="14411">
                  <c:v>2.7736700000000002E-10</c:v>
                </c:pt>
                <c:pt idx="14412">
                  <c:v>2.77371E-10</c:v>
                </c:pt>
                <c:pt idx="14413">
                  <c:v>2.7738099999999999E-10</c:v>
                </c:pt>
                <c:pt idx="14414">
                  <c:v>2.7739299999999998E-10</c:v>
                </c:pt>
                <c:pt idx="14415">
                  <c:v>2.7739899999999998E-10</c:v>
                </c:pt>
                <c:pt idx="14416">
                  <c:v>2.77401E-10</c:v>
                </c:pt>
                <c:pt idx="14417">
                  <c:v>2.7740499999999998E-10</c:v>
                </c:pt>
                <c:pt idx="14418">
                  <c:v>2.7742899999999998E-10</c:v>
                </c:pt>
                <c:pt idx="14419">
                  <c:v>2.7744500000000002E-10</c:v>
                </c:pt>
                <c:pt idx="14420">
                  <c:v>2.7745000000000001E-10</c:v>
                </c:pt>
                <c:pt idx="14421">
                  <c:v>2.77467E-10</c:v>
                </c:pt>
                <c:pt idx="14422">
                  <c:v>2.7747500000000002E-10</c:v>
                </c:pt>
                <c:pt idx="14423">
                  <c:v>2.7747500000000002E-10</c:v>
                </c:pt>
                <c:pt idx="14424">
                  <c:v>2.77485E-10</c:v>
                </c:pt>
                <c:pt idx="14425">
                  <c:v>2.7749499999999998E-10</c:v>
                </c:pt>
                <c:pt idx="14426">
                  <c:v>2.7750099999999998E-10</c:v>
                </c:pt>
                <c:pt idx="14427">
                  <c:v>2.7751399999999999E-10</c:v>
                </c:pt>
                <c:pt idx="14428">
                  <c:v>2.7754100000000001E-10</c:v>
                </c:pt>
                <c:pt idx="14429">
                  <c:v>2.7757700000000001E-10</c:v>
                </c:pt>
                <c:pt idx="14430">
                  <c:v>2.77588E-10</c:v>
                </c:pt>
                <c:pt idx="14431">
                  <c:v>2.7761599999999999E-10</c:v>
                </c:pt>
                <c:pt idx="14432">
                  <c:v>2.77618E-10</c:v>
                </c:pt>
                <c:pt idx="14433">
                  <c:v>2.7763299999999998E-10</c:v>
                </c:pt>
                <c:pt idx="14434">
                  <c:v>2.77642E-10</c:v>
                </c:pt>
                <c:pt idx="14435">
                  <c:v>2.7766499999999999E-10</c:v>
                </c:pt>
                <c:pt idx="14436">
                  <c:v>2.7766700000000001E-10</c:v>
                </c:pt>
                <c:pt idx="14437">
                  <c:v>2.77684E-10</c:v>
                </c:pt>
                <c:pt idx="14438">
                  <c:v>2.7769399999999998E-10</c:v>
                </c:pt>
                <c:pt idx="14439">
                  <c:v>2.7770599999999998E-10</c:v>
                </c:pt>
                <c:pt idx="14440">
                  <c:v>2.7772499999999999E-10</c:v>
                </c:pt>
                <c:pt idx="14441">
                  <c:v>2.7773699999999999E-10</c:v>
                </c:pt>
                <c:pt idx="14442">
                  <c:v>2.7774899999999999E-10</c:v>
                </c:pt>
                <c:pt idx="14443">
                  <c:v>2.77775E-10</c:v>
                </c:pt>
                <c:pt idx="14444">
                  <c:v>2.77792E-10</c:v>
                </c:pt>
                <c:pt idx="14445">
                  <c:v>2.7782500000000002E-10</c:v>
                </c:pt>
                <c:pt idx="14446">
                  <c:v>2.77865E-10</c:v>
                </c:pt>
                <c:pt idx="14447">
                  <c:v>2.77871E-10</c:v>
                </c:pt>
                <c:pt idx="14448">
                  <c:v>2.7788799999999999E-10</c:v>
                </c:pt>
                <c:pt idx="14449">
                  <c:v>2.7789199999999997E-10</c:v>
                </c:pt>
                <c:pt idx="14450">
                  <c:v>2.7792200000000003E-10</c:v>
                </c:pt>
                <c:pt idx="14451">
                  <c:v>2.7792200000000003E-10</c:v>
                </c:pt>
                <c:pt idx="14452">
                  <c:v>2.7792299999999998E-10</c:v>
                </c:pt>
                <c:pt idx="14453">
                  <c:v>2.7794600000000002E-10</c:v>
                </c:pt>
                <c:pt idx="14454">
                  <c:v>2.77949E-10</c:v>
                </c:pt>
                <c:pt idx="14455">
                  <c:v>2.7796300000000002E-10</c:v>
                </c:pt>
                <c:pt idx="14456">
                  <c:v>2.77991E-10</c:v>
                </c:pt>
                <c:pt idx="14457">
                  <c:v>2.78021E-10</c:v>
                </c:pt>
                <c:pt idx="14458">
                  <c:v>2.7804899999999998E-10</c:v>
                </c:pt>
                <c:pt idx="14459">
                  <c:v>2.7807399999999999E-10</c:v>
                </c:pt>
                <c:pt idx="14460">
                  <c:v>2.7807800000000002E-10</c:v>
                </c:pt>
                <c:pt idx="14461">
                  <c:v>2.7808300000000001E-10</c:v>
                </c:pt>
                <c:pt idx="14462">
                  <c:v>2.78106E-10</c:v>
                </c:pt>
                <c:pt idx="14463">
                  <c:v>2.7810999999999998E-10</c:v>
                </c:pt>
                <c:pt idx="14464">
                  <c:v>2.7811499999999997E-10</c:v>
                </c:pt>
                <c:pt idx="14465">
                  <c:v>2.7812299999999999E-10</c:v>
                </c:pt>
                <c:pt idx="14466">
                  <c:v>2.7812600000000002E-10</c:v>
                </c:pt>
                <c:pt idx="14467">
                  <c:v>2.7818700000000002E-10</c:v>
                </c:pt>
                <c:pt idx="14468">
                  <c:v>2.7819100000000001E-10</c:v>
                </c:pt>
                <c:pt idx="14469">
                  <c:v>2.7819499999999999E-10</c:v>
                </c:pt>
                <c:pt idx="14470">
                  <c:v>2.78226E-10</c:v>
                </c:pt>
                <c:pt idx="14471">
                  <c:v>2.7822800000000001E-10</c:v>
                </c:pt>
                <c:pt idx="14472">
                  <c:v>2.78232E-10</c:v>
                </c:pt>
                <c:pt idx="14473">
                  <c:v>2.7825900000000002E-10</c:v>
                </c:pt>
                <c:pt idx="14474">
                  <c:v>2.7829400000000001E-10</c:v>
                </c:pt>
                <c:pt idx="14475">
                  <c:v>2.78311E-10</c:v>
                </c:pt>
                <c:pt idx="14476">
                  <c:v>2.7832099999999998E-10</c:v>
                </c:pt>
                <c:pt idx="14477">
                  <c:v>2.7833000000000001E-10</c:v>
                </c:pt>
                <c:pt idx="14478">
                  <c:v>2.7833000000000001E-10</c:v>
                </c:pt>
                <c:pt idx="14479">
                  <c:v>2.78335E-10</c:v>
                </c:pt>
                <c:pt idx="14480">
                  <c:v>2.7834399999999997E-10</c:v>
                </c:pt>
                <c:pt idx="14481">
                  <c:v>2.7834800000000001E-10</c:v>
                </c:pt>
                <c:pt idx="14482">
                  <c:v>2.7836299999999998E-10</c:v>
                </c:pt>
                <c:pt idx="14483">
                  <c:v>2.7837200000000001E-10</c:v>
                </c:pt>
                <c:pt idx="14484">
                  <c:v>2.7840599999999999E-10</c:v>
                </c:pt>
                <c:pt idx="14485">
                  <c:v>2.78407E-10</c:v>
                </c:pt>
                <c:pt idx="14486">
                  <c:v>2.7841799999999999E-10</c:v>
                </c:pt>
                <c:pt idx="14487">
                  <c:v>2.7843900000000001E-10</c:v>
                </c:pt>
                <c:pt idx="14488">
                  <c:v>2.7846300000000001E-10</c:v>
                </c:pt>
                <c:pt idx="14489">
                  <c:v>2.7846400000000002E-10</c:v>
                </c:pt>
                <c:pt idx="14490">
                  <c:v>2.7847199999999999E-10</c:v>
                </c:pt>
                <c:pt idx="14491">
                  <c:v>2.7848800000000002E-10</c:v>
                </c:pt>
                <c:pt idx="14492">
                  <c:v>2.7848899999999998E-10</c:v>
                </c:pt>
                <c:pt idx="14493">
                  <c:v>2.7849400000000002E-10</c:v>
                </c:pt>
                <c:pt idx="14494">
                  <c:v>2.7854100000000001E-10</c:v>
                </c:pt>
                <c:pt idx="14495">
                  <c:v>2.7855599999999998E-10</c:v>
                </c:pt>
                <c:pt idx="14496">
                  <c:v>2.7857299999999997E-10</c:v>
                </c:pt>
                <c:pt idx="14497">
                  <c:v>2.7859799999999998E-10</c:v>
                </c:pt>
                <c:pt idx="14498">
                  <c:v>2.7860999999999998E-10</c:v>
                </c:pt>
                <c:pt idx="14499">
                  <c:v>2.7862100000000002E-10</c:v>
                </c:pt>
                <c:pt idx="14500">
                  <c:v>2.7862600000000002E-10</c:v>
                </c:pt>
                <c:pt idx="14501">
                  <c:v>2.7862600000000002E-10</c:v>
                </c:pt>
                <c:pt idx="14502">
                  <c:v>2.7862600000000002E-10</c:v>
                </c:pt>
                <c:pt idx="14503">
                  <c:v>2.7866800000000001E-10</c:v>
                </c:pt>
                <c:pt idx="14504">
                  <c:v>2.7868600000000001E-10</c:v>
                </c:pt>
                <c:pt idx="14505">
                  <c:v>2.7868700000000002E-10</c:v>
                </c:pt>
                <c:pt idx="14506">
                  <c:v>2.7871100000000002E-10</c:v>
                </c:pt>
                <c:pt idx="14507">
                  <c:v>2.7875499999999999E-10</c:v>
                </c:pt>
                <c:pt idx="14508">
                  <c:v>2.78763E-10</c:v>
                </c:pt>
                <c:pt idx="14509">
                  <c:v>2.7877999999999999E-10</c:v>
                </c:pt>
                <c:pt idx="14510">
                  <c:v>2.7878399999999998E-10</c:v>
                </c:pt>
                <c:pt idx="14511">
                  <c:v>2.7879699999999998E-10</c:v>
                </c:pt>
                <c:pt idx="14512">
                  <c:v>2.7881499999999998E-10</c:v>
                </c:pt>
                <c:pt idx="14513">
                  <c:v>2.7883200000000003E-10</c:v>
                </c:pt>
                <c:pt idx="14514">
                  <c:v>2.7886100000000002E-10</c:v>
                </c:pt>
                <c:pt idx="14515">
                  <c:v>2.7892700000000001E-10</c:v>
                </c:pt>
                <c:pt idx="14516">
                  <c:v>2.7894899999999999E-10</c:v>
                </c:pt>
                <c:pt idx="14517">
                  <c:v>2.7895200000000002E-10</c:v>
                </c:pt>
                <c:pt idx="14518">
                  <c:v>2.7896099999999999E-10</c:v>
                </c:pt>
                <c:pt idx="14519">
                  <c:v>2.7897699999999998E-10</c:v>
                </c:pt>
                <c:pt idx="14520">
                  <c:v>2.7898899999999998E-10</c:v>
                </c:pt>
                <c:pt idx="14521">
                  <c:v>2.7899699999999999E-10</c:v>
                </c:pt>
                <c:pt idx="14522">
                  <c:v>2.7902699999999999E-10</c:v>
                </c:pt>
                <c:pt idx="14523">
                  <c:v>2.7903500000000001E-10</c:v>
                </c:pt>
                <c:pt idx="14524">
                  <c:v>2.7903799999999998E-10</c:v>
                </c:pt>
                <c:pt idx="14525">
                  <c:v>2.7904300000000003E-10</c:v>
                </c:pt>
                <c:pt idx="14526">
                  <c:v>2.7907399999999998E-10</c:v>
                </c:pt>
                <c:pt idx="14527">
                  <c:v>2.7907800000000002E-10</c:v>
                </c:pt>
                <c:pt idx="14528">
                  <c:v>2.7908400000000002E-10</c:v>
                </c:pt>
                <c:pt idx="14529">
                  <c:v>2.7908500000000002E-10</c:v>
                </c:pt>
                <c:pt idx="14530">
                  <c:v>2.7909799999999998E-10</c:v>
                </c:pt>
                <c:pt idx="14531">
                  <c:v>2.7910499999999999E-10</c:v>
                </c:pt>
                <c:pt idx="14532">
                  <c:v>2.7910499999999999E-10</c:v>
                </c:pt>
                <c:pt idx="14533">
                  <c:v>2.79118E-10</c:v>
                </c:pt>
                <c:pt idx="14534">
                  <c:v>2.7912199999999998E-10</c:v>
                </c:pt>
                <c:pt idx="14535">
                  <c:v>2.7914099999999999E-10</c:v>
                </c:pt>
                <c:pt idx="14536">
                  <c:v>2.7914699999999999E-10</c:v>
                </c:pt>
                <c:pt idx="14537">
                  <c:v>2.7915000000000001E-10</c:v>
                </c:pt>
                <c:pt idx="14538">
                  <c:v>2.79167E-10</c:v>
                </c:pt>
                <c:pt idx="14539">
                  <c:v>2.7919499999999999E-10</c:v>
                </c:pt>
                <c:pt idx="14540">
                  <c:v>2.7921600000000001E-10</c:v>
                </c:pt>
                <c:pt idx="14541">
                  <c:v>2.7922300000000002E-10</c:v>
                </c:pt>
                <c:pt idx="14542">
                  <c:v>2.7927100000000002E-10</c:v>
                </c:pt>
                <c:pt idx="14543">
                  <c:v>2.7928900000000002E-10</c:v>
                </c:pt>
                <c:pt idx="14544">
                  <c:v>2.7930899999999998E-10</c:v>
                </c:pt>
                <c:pt idx="14545">
                  <c:v>2.7932099999999998E-10</c:v>
                </c:pt>
                <c:pt idx="14546">
                  <c:v>2.7935099999999998E-10</c:v>
                </c:pt>
                <c:pt idx="14547">
                  <c:v>2.79377E-10</c:v>
                </c:pt>
                <c:pt idx="14548">
                  <c:v>2.79384E-10</c:v>
                </c:pt>
                <c:pt idx="14549">
                  <c:v>2.7940499999999998E-10</c:v>
                </c:pt>
                <c:pt idx="14550">
                  <c:v>2.7941199999999999E-10</c:v>
                </c:pt>
                <c:pt idx="14551">
                  <c:v>2.7945399999999998E-10</c:v>
                </c:pt>
                <c:pt idx="14552">
                  <c:v>2.7946300000000001E-10</c:v>
                </c:pt>
                <c:pt idx="14553">
                  <c:v>2.7948399999999998E-10</c:v>
                </c:pt>
                <c:pt idx="14554">
                  <c:v>2.7949699999999999E-10</c:v>
                </c:pt>
                <c:pt idx="14555">
                  <c:v>2.7949699999999999E-10</c:v>
                </c:pt>
                <c:pt idx="14556">
                  <c:v>2.7950100000000003E-10</c:v>
                </c:pt>
                <c:pt idx="14557">
                  <c:v>2.7950199999999998E-10</c:v>
                </c:pt>
                <c:pt idx="14558">
                  <c:v>2.7950700000000003E-10</c:v>
                </c:pt>
                <c:pt idx="14559">
                  <c:v>2.7952099999999999E-10</c:v>
                </c:pt>
                <c:pt idx="14560">
                  <c:v>2.7952599999999998E-10</c:v>
                </c:pt>
                <c:pt idx="14561">
                  <c:v>2.7952900000000001E-10</c:v>
                </c:pt>
                <c:pt idx="14562">
                  <c:v>2.79534E-10</c:v>
                </c:pt>
                <c:pt idx="14563">
                  <c:v>2.7955300000000001E-10</c:v>
                </c:pt>
                <c:pt idx="14564">
                  <c:v>2.7959100000000002E-10</c:v>
                </c:pt>
                <c:pt idx="14565">
                  <c:v>2.7959199999999998E-10</c:v>
                </c:pt>
                <c:pt idx="14566">
                  <c:v>2.79594E-10</c:v>
                </c:pt>
                <c:pt idx="14567">
                  <c:v>2.7959799999999998E-10</c:v>
                </c:pt>
                <c:pt idx="14568">
                  <c:v>2.7961400000000001E-10</c:v>
                </c:pt>
                <c:pt idx="14569">
                  <c:v>2.7961599999999998E-10</c:v>
                </c:pt>
                <c:pt idx="14570">
                  <c:v>2.7963999999999998E-10</c:v>
                </c:pt>
                <c:pt idx="14571">
                  <c:v>2.7965100000000002E-10</c:v>
                </c:pt>
                <c:pt idx="14572">
                  <c:v>2.79655E-10</c:v>
                </c:pt>
                <c:pt idx="14573">
                  <c:v>2.7965600000000001E-10</c:v>
                </c:pt>
                <c:pt idx="14574">
                  <c:v>2.7965799999999998E-10</c:v>
                </c:pt>
                <c:pt idx="14575">
                  <c:v>2.7974299999999998E-10</c:v>
                </c:pt>
                <c:pt idx="14576">
                  <c:v>2.7975300000000002E-10</c:v>
                </c:pt>
                <c:pt idx="14577">
                  <c:v>2.79757E-10</c:v>
                </c:pt>
                <c:pt idx="14578">
                  <c:v>2.7976400000000001E-10</c:v>
                </c:pt>
                <c:pt idx="14579">
                  <c:v>2.7977700000000002E-10</c:v>
                </c:pt>
                <c:pt idx="14580">
                  <c:v>2.7978400000000002E-10</c:v>
                </c:pt>
                <c:pt idx="14581">
                  <c:v>2.7978499999999998E-10</c:v>
                </c:pt>
                <c:pt idx="14582">
                  <c:v>2.7981599999999999E-10</c:v>
                </c:pt>
                <c:pt idx="14583">
                  <c:v>2.79848E-10</c:v>
                </c:pt>
                <c:pt idx="14584">
                  <c:v>2.7988699999999998E-10</c:v>
                </c:pt>
                <c:pt idx="14585">
                  <c:v>2.79902E-10</c:v>
                </c:pt>
                <c:pt idx="14586">
                  <c:v>2.7996400000000002E-10</c:v>
                </c:pt>
                <c:pt idx="14587">
                  <c:v>2.7999699999999999E-10</c:v>
                </c:pt>
                <c:pt idx="14588">
                  <c:v>2.8001E-10</c:v>
                </c:pt>
                <c:pt idx="14589">
                  <c:v>2.8001300000000002E-10</c:v>
                </c:pt>
                <c:pt idx="14590">
                  <c:v>2.8001999999999998E-10</c:v>
                </c:pt>
                <c:pt idx="14591">
                  <c:v>2.8004900000000002E-10</c:v>
                </c:pt>
                <c:pt idx="14592">
                  <c:v>2.80052E-10</c:v>
                </c:pt>
                <c:pt idx="14593">
                  <c:v>2.80053E-10</c:v>
                </c:pt>
                <c:pt idx="14594">
                  <c:v>2.8007399999999998E-10</c:v>
                </c:pt>
                <c:pt idx="14595">
                  <c:v>2.8008500000000002E-10</c:v>
                </c:pt>
                <c:pt idx="14596">
                  <c:v>2.8008500000000002E-10</c:v>
                </c:pt>
                <c:pt idx="14597">
                  <c:v>2.8009199999999998E-10</c:v>
                </c:pt>
                <c:pt idx="14598">
                  <c:v>2.8010300000000002E-10</c:v>
                </c:pt>
                <c:pt idx="14599">
                  <c:v>2.8010599999999999E-10</c:v>
                </c:pt>
                <c:pt idx="14600">
                  <c:v>2.8010900000000002E-10</c:v>
                </c:pt>
                <c:pt idx="14601">
                  <c:v>2.8011400000000001E-10</c:v>
                </c:pt>
                <c:pt idx="14602">
                  <c:v>2.8012299999999998E-10</c:v>
                </c:pt>
                <c:pt idx="14603">
                  <c:v>2.8012799999999998E-10</c:v>
                </c:pt>
                <c:pt idx="14604">
                  <c:v>2.80131E-10</c:v>
                </c:pt>
                <c:pt idx="14605">
                  <c:v>2.80149E-10</c:v>
                </c:pt>
                <c:pt idx="14606">
                  <c:v>2.8015399999999999E-10</c:v>
                </c:pt>
                <c:pt idx="14607">
                  <c:v>2.8016999999999997E-10</c:v>
                </c:pt>
                <c:pt idx="14608">
                  <c:v>2.8017099999999998E-10</c:v>
                </c:pt>
                <c:pt idx="14609">
                  <c:v>2.80185E-10</c:v>
                </c:pt>
                <c:pt idx="14610">
                  <c:v>2.8018999999999999E-10</c:v>
                </c:pt>
                <c:pt idx="14611">
                  <c:v>2.8020699999999998E-10</c:v>
                </c:pt>
                <c:pt idx="14612">
                  <c:v>2.8022499999999998E-10</c:v>
                </c:pt>
                <c:pt idx="14613">
                  <c:v>2.80251E-10</c:v>
                </c:pt>
                <c:pt idx="14614">
                  <c:v>2.8028599999999999E-10</c:v>
                </c:pt>
                <c:pt idx="14615">
                  <c:v>2.8030700000000001E-10</c:v>
                </c:pt>
                <c:pt idx="14616">
                  <c:v>2.8031599999999999E-10</c:v>
                </c:pt>
                <c:pt idx="14617">
                  <c:v>2.80348E-10</c:v>
                </c:pt>
                <c:pt idx="14618">
                  <c:v>2.8036200000000002E-10</c:v>
                </c:pt>
                <c:pt idx="14619">
                  <c:v>2.8036200000000002E-10</c:v>
                </c:pt>
                <c:pt idx="14620">
                  <c:v>2.8038500000000001E-10</c:v>
                </c:pt>
                <c:pt idx="14621">
                  <c:v>2.8039200000000002E-10</c:v>
                </c:pt>
                <c:pt idx="14622">
                  <c:v>2.8042999999999998E-10</c:v>
                </c:pt>
                <c:pt idx="14623">
                  <c:v>2.8043400000000002E-10</c:v>
                </c:pt>
                <c:pt idx="14624">
                  <c:v>2.8044199999999998E-10</c:v>
                </c:pt>
                <c:pt idx="14625">
                  <c:v>2.8045399999999998E-10</c:v>
                </c:pt>
                <c:pt idx="14626">
                  <c:v>2.80462E-10</c:v>
                </c:pt>
                <c:pt idx="14627">
                  <c:v>2.80474E-10</c:v>
                </c:pt>
                <c:pt idx="14628">
                  <c:v>2.8047899999999999E-10</c:v>
                </c:pt>
                <c:pt idx="14629">
                  <c:v>2.8048900000000002E-10</c:v>
                </c:pt>
                <c:pt idx="14630">
                  <c:v>2.80498E-10</c:v>
                </c:pt>
                <c:pt idx="14631">
                  <c:v>2.8052699999999999E-10</c:v>
                </c:pt>
                <c:pt idx="14632">
                  <c:v>2.8056899999999999E-10</c:v>
                </c:pt>
                <c:pt idx="14633">
                  <c:v>2.8057200000000001E-10</c:v>
                </c:pt>
                <c:pt idx="14634">
                  <c:v>2.8060300000000002E-10</c:v>
                </c:pt>
                <c:pt idx="14635">
                  <c:v>2.8060599999999999E-10</c:v>
                </c:pt>
                <c:pt idx="14636">
                  <c:v>2.8064500000000002E-10</c:v>
                </c:pt>
                <c:pt idx="14637">
                  <c:v>2.8064699999999998E-10</c:v>
                </c:pt>
                <c:pt idx="14638">
                  <c:v>2.8065100000000002E-10</c:v>
                </c:pt>
                <c:pt idx="14639">
                  <c:v>2.8069200000000001E-10</c:v>
                </c:pt>
                <c:pt idx="14640">
                  <c:v>2.8071399999999999E-10</c:v>
                </c:pt>
                <c:pt idx="14641">
                  <c:v>2.80757E-10</c:v>
                </c:pt>
                <c:pt idx="14642">
                  <c:v>2.8078599999999999E-10</c:v>
                </c:pt>
                <c:pt idx="14643">
                  <c:v>2.8079899999999999E-10</c:v>
                </c:pt>
                <c:pt idx="14644">
                  <c:v>2.8081499999999998E-10</c:v>
                </c:pt>
                <c:pt idx="14645">
                  <c:v>2.8082899999999999E-10</c:v>
                </c:pt>
                <c:pt idx="14646">
                  <c:v>2.8083399999999998E-10</c:v>
                </c:pt>
                <c:pt idx="14647">
                  <c:v>2.8083700000000001E-10</c:v>
                </c:pt>
                <c:pt idx="14648">
                  <c:v>2.8084499999999997E-10</c:v>
                </c:pt>
                <c:pt idx="14649">
                  <c:v>2.8084900000000001E-10</c:v>
                </c:pt>
                <c:pt idx="14650">
                  <c:v>2.8087300000000001E-10</c:v>
                </c:pt>
                <c:pt idx="14651">
                  <c:v>2.8088700000000002E-10</c:v>
                </c:pt>
                <c:pt idx="14652">
                  <c:v>2.8089399999999998E-10</c:v>
                </c:pt>
                <c:pt idx="14653">
                  <c:v>2.8090599999999998E-10</c:v>
                </c:pt>
                <c:pt idx="14654">
                  <c:v>2.8094600000000001E-10</c:v>
                </c:pt>
                <c:pt idx="14655">
                  <c:v>2.8094799999999998E-10</c:v>
                </c:pt>
                <c:pt idx="14656">
                  <c:v>2.8095499999999999E-10</c:v>
                </c:pt>
                <c:pt idx="14657">
                  <c:v>2.80956E-10</c:v>
                </c:pt>
                <c:pt idx="14658">
                  <c:v>2.80974E-10</c:v>
                </c:pt>
                <c:pt idx="14659">
                  <c:v>2.8098999999999998E-10</c:v>
                </c:pt>
                <c:pt idx="14660">
                  <c:v>2.8099699999999999E-10</c:v>
                </c:pt>
                <c:pt idx="14661">
                  <c:v>2.8101599999999999E-10</c:v>
                </c:pt>
                <c:pt idx="14662">
                  <c:v>2.8101800000000001E-10</c:v>
                </c:pt>
                <c:pt idx="14663">
                  <c:v>2.8106100000000002E-10</c:v>
                </c:pt>
                <c:pt idx="14664">
                  <c:v>2.8106100000000002E-10</c:v>
                </c:pt>
                <c:pt idx="14665">
                  <c:v>2.8106199999999998E-10</c:v>
                </c:pt>
                <c:pt idx="14666">
                  <c:v>2.8108400000000001E-10</c:v>
                </c:pt>
                <c:pt idx="14667">
                  <c:v>2.8108500000000002E-10</c:v>
                </c:pt>
                <c:pt idx="14668">
                  <c:v>2.8108799999999999E-10</c:v>
                </c:pt>
                <c:pt idx="14669">
                  <c:v>2.8111600000000002E-10</c:v>
                </c:pt>
                <c:pt idx="14670">
                  <c:v>2.8112600000000001E-10</c:v>
                </c:pt>
                <c:pt idx="14671">
                  <c:v>2.8117699999999998E-10</c:v>
                </c:pt>
                <c:pt idx="14672">
                  <c:v>2.81179E-10</c:v>
                </c:pt>
                <c:pt idx="14673">
                  <c:v>2.8118399999999999E-10</c:v>
                </c:pt>
                <c:pt idx="14674">
                  <c:v>2.8125400000000002E-10</c:v>
                </c:pt>
                <c:pt idx="14675">
                  <c:v>2.8126099999999998E-10</c:v>
                </c:pt>
                <c:pt idx="14676">
                  <c:v>2.8128699999999999E-10</c:v>
                </c:pt>
                <c:pt idx="14677">
                  <c:v>2.81294E-10</c:v>
                </c:pt>
                <c:pt idx="14678">
                  <c:v>2.8130100000000001E-10</c:v>
                </c:pt>
                <c:pt idx="14679">
                  <c:v>2.8130299999999997E-10</c:v>
                </c:pt>
                <c:pt idx="14680">
                  <c:v>2.8130399999999998E-10</c:v>
                </c:pt>
                <c:pt idx="14681">
                  <c:v>2.8130399999999998E-10</c:v>
                </c:pt>
                <c:pt idx="14682">
                  <c:v>2.8130800000000002E-10</c:v>
                </c:pt>
                <c:pt idx="14683">
                  <c:v>2.8130999999999998E-10</c:v>
                </c:pt>
                <c:pt idx="14684">
                  <c:v>2.81324E-10</c:v>
                </c:pt>
                <c:pt idx="14685">
                  <c:v>2.81324E-10</c:v>
                </c:pt>
                <c:pt idx="14686">
                  <c:v>2.81342E-10</c:v>
                </c:pt>
                <c:pt idx="14687">
                  <c:v>2.8136E-10</c:v>
                </c:pt>
                <c:pt idx="14688">
                  <c:v>2.8137699999999999E-10</c:v>
                </c:pt>
                <c:pt idx="14689">
                  <c:v>2.8138100000000002E-10</c:v>
                </c:pt>
                <c:pt idx="14690">
                  <c:v>2.8140300000000001E-10</c:v>
                </c:pt>
                <c:pt idx="14691">
                  <c:v>2.8145800000000001E-10</c:v>
                </c:pt>
                <c:pt idx="14692">
                  <c:v>2.8146199999999999E-10</c:v>
                </c:pt>
                <c:pt idx="14693">
                  <c:v>2.8148200000000001E-10</c:v>
                </c:pt>
                <c:pt idx="14694">
                  <c:v>2.8151900000000002E-10</c:v>
                </c:pt>
                <c:pt idx="14695">
                  <c:v>2.81523E-10</c:v>
                </c:pt>
                <c:pt idx="14696">
                  <c:v>2.8152400000000001E-10</c:v>
                </c:pt>
                <c:pt idx="14697">
                  <c:v>2.8152500000000002E-10</c:v>
                </c:pt>
                <c:pt idx="14698">
                  <c:v>2.8153899999999998E-10</c:v>
                </c:pt>
                <c:pt idx="14699">
                  <c:v>2.81547E-10</c:v>
                </c:pt>
                <c:pt idx="14700">
                  <c:v>2.8155600000000003E-10</c:v>
                </c:pt>
                <c:pt idx="14701">
                  <c:v>2.8156100000000002E-10</c:v>
                </c:pt>
                <c:pt idx="14702">
                  <c:v>2.8157400000000002E-10</c:v>
                </c:pt>
                <c:pt idx="14703">
                  <c:v>2.8157900000000002E-10</c:v>
                </c:pt>
                <c:pt idx="14704">
                  <c:v>2.8160200000000001E-10</c:v>
                </c:pt>
                <c:pt idx="14705">
                  <c:v>2.8161199999999999E-10</c:v>
                </c:pt>
                <c:pt idx="14706">
                  <c:v>2.8163200000000001E-10</c:v>
                </c:pt>
                <c:pt idx="14707">
                  <c:v>2.81638E-10</c:v>
                </c:pt>
                <c:pt idx="14708">
                  <c:v>2.8163900000000001E-10</c:v>
                </c:pt>
                <c:pt idx="14709">
                  <c:v>2.8163900000000001E-10</c:v>
                </c:pt>
                <c:pt idx="14710">
                  <c:v>2.81661E-10</c:v>
                </c:pt>
                <c:pt idx="14711">
                  <c:v>2.8167000000000002E-10</c:v>
                </c:pt>
                <c:pt idx="14712">
                  <c:v>2.8173199999999998E-10</c:v>
                </c:pt>
                <c:pt idx="14713">
                  <c:v>2.8173500000000001E-10</c:v>
                </c:pt>
                <c:pt idx="14714">
                  <c:v>2.8175599999999998E-10</c:v>
                </c:pt>
                <c:pt idx="14715">
                  <c:v>2.8178900000000001E-10</c:v>
                </c:pt>
                <c:pt idx="14716">
                  <c:v>2.8181900000000001E-10</c:v>
                </c:pt>
                <c:pt idx="14717">
                  <c:v>2.8182500000000001E-10</c:v>
                </c:pt>
                <c:pt idx="14718">
                  <c:v>2.8182799999999998E-10</c:v>
                </c:pt>
                <c:pt idx="14719">
                  <c:v>2.81836E-10</c:v>
                </c:pt>
                <c:pt idx="14720">
                  <c:v>2.8183700000000001E-10</c:v>
                </c:pt>
                <c:pt idx="14721">
                  <c:v>2.8188600000000001E-10</c:v>
                </c:pt>
                <c:pt idx="14722">
                  <c:v>2.8189300000000002E-10</c:v>
                </c:pt>
                <c:pt idx="14723">
                  <c:v>2.8195200000000001E-10</c:v>
                </c:pt>
                <c:pt idx="14724">
                  <c:v>2.8200000000000001E-10</c:v>
                </c:pt>
                <c:pt idx="14725">
                  <c:v>2.82041E-10</c:v>
                </c:pt>
                <c:pt idx="14726">
                  <c:v>2.8204900000000002E-10</c:v>
                </c:pt>
                <c:pt idx="14727">
                  <c:v>2.8205099999999998E-10</c:v>
                </c:pt>
                <c:pt idx="14728">
                  <c:v>2.8206600000000001E-10</c:v>
                </c:pt>
                <c:pt idx="14729">
                  <c:v>2.8208199999999999E-10</c:v>
                </c:pt>
                <c:pt idx="14730">
                  <c:v>2.82083E-10</c:v>
                </c:pt>
                <c:pt idx="14731">
                  <c:v>2.8210400000000002E-10</c:v>
                </c:pt>
                <c:pt idx="14732">
                  <c:v>2.82113E-10</c:v>
                </c:pt>
                <c:pt idx="14733">
                  <c:v>2.8212200000000002E-10</c:v>
                </c:pt>
                <c:pt idx="14734">
                  <c:v>2.82126E-10</c:v>
                </c:pt>
                <c:pt idx="14735">
                  <c:v>2.8213099999999999E-10</c:v>
                </c:pt>
                <c:pt idx="14736">
                  <c:v>2.8213099999999999E-10</c:v>
                </c:pt>
                <c:pt idx="14737">
                  <c:v>2.8217699999999998E-10</c:v>
                </c:pt>
                <c:pt idx="14738">
                  <c:v>2.8219300000000001E-10</c:v>
                </c:pt>
                <c:pt idx="14739">
                  <c:v>2.8221200000000002E-10</c:v>
                </c:pt>
                <c:pt idx="14740">
                  <c:v>2.8221399999999998E-10</c:v>
                </c:pt>
                <c:pt idx="14741">
                  <c:v>2.8221899999999997E-10</c:v>
                </c:pt>
                <c:pt idx="14742">
                  <c:v>2.8222500000000003E-10</c:v>
                </c:pt>
                <c:pt idx="14743">
                  <c:v>2.8224E-10</c:v>
                </c:pt>
                <c:pt idx="14744">
                  <c:v>2.8228699999999999E-10</c:v>
                </c:pt>
                <c:pt idx="14745">
                  <c:v>2.82294E-10</c:v>
                </c:pt>
                <c:pt idx="14746">
                  <c:v>2.82319E-10</c:v>
                </c:pt>
                <c:pt idx="14747">
                  <c:v>2.8235700000000002E-10</c:v>
                </c:pt>
                <c:pt idx="14748">
                  <c:v>2.8235700000000002E-10</c:v>
                </c:pt>
                <c:pt idx="14749">
                  <c:v>2.8237199999999999E-10</c:v>
                </c:pt>
                <c:pt idx="14750">
                  <c:v>2.8238999999999999E-10</c:v>
                </c:pt>
                <c:pt idx="14751">
                  <c:v>2.82391E-10</c:v>
                </c:pt>
                <c:pt idx="14752">
                  <c:v>2.82397E-10</c:v>
                </c:pt>
                <c:pt idx="14753">
                  <c:v>2.82415E-10</c:v>
                </c:pt>
                <c:pt idx="14754">
                  <c:v>2.8241600000000001E-10</c:v>
                </c:pt>
                <c:pt idx="14755">
                  <c:v>2.8245800000000001E-10</c:v>
                </c:pt>
                <c:pt idx="14756">
                  <c:v>2.8247700000000002E-10</c:v>
                </c:pt>
                <c:pt idx="14757">
                  <c:v>2.8247700000000002E-10</c:v>
                </c:pt>
                <c:pt idx="14758">
                  <c:v>2.8250999999999999E-10</c:v>
                </c:pt>
                <c:pt idx="14759">
                  <c:v>2.8253800000000002E-10</c:v>
                </c:pt>
                <c:pt idx="14760">
                  <c:v>2.8254599999999999E-10</c:v>
                </c:pt>
                <c:pt idx="14761">
                  <c:v>2.82554E-10</c:v>
                </c:pt>
                <c:pt idx="14762">
                  <c:v>2.82565E-10</c:v>
                </c:pt>
                <c:pt idx="14763">
                  <c:v>2.8257900000000001E-10</c:v>
                </c:pt>
                <c:pt idx="14764">
                  <c:v>2.8258099999999998E-10</c:v>
                </c:pt>
                <c:pt idx="14765">
                  <c:v>2.8260599999999999E-10</c:v>
                </c:pt>
                <c:pt idx="14766">
                  <c:v>2.82614E-10</c:v>
                </c:pt>
                <c:pt idx="14767">
                  <c:v>2.8264000000000002E-10</c:v>
                </c:pt>
                <c:pt idx="14768">
                  <c:v>2.8266300000000001E-10</c:v>
                </c:pt>
                <c:pt idx="14769">
                  <c:v>2.8266699999999999E-10</c:v>
                </c:pt>
                <c:pt idx="14770">
                  <c:v>2.8267199999999998E-10</c:v>
                </c:pt>
                <c:pt idx="14771">
                  <c:v>2.8268200000000002E-10</c:v>
                </c:pt>
                <c:pt idx="14772">
                  <c:v>2.82686E-10</c:v>
                </c:pt>
                <c:pt idx="14773">
                  <c:v>2.8272699999999999E-10</c:v>
                </c:pt>
                <c:pt idx="14774">
                  <c:v>2.8274E-10</c:v>
                </c:pt>
                <c:pt idx="14775">
                  <c:v>2.82758E-10</c:v>
                </c:pt>
                <c:pt idx="14776">
                  <c:v>2.8276000000000001E-10</c:v>
                </c:pt>
                <c:pt idx="14777">
                  <c:v>2.82764E-10</c:v>
                </c:pt>
                <c:pt idx="14778">
                  <c:v>2.8276799999999998E-10</c:v>
                </c:pt>
                <c:pt idx="14779">
                  <c:v>2.8277499999999999E-10</c:v>
                </c:pt>
                <c:pt idx="14780">
                  <c:v>2.82782E-10</c:v>
                </c:pt>
                <c:pt idx="14781">
                  <c:v>2.8279100000000002E-10</c:v>
                </c:pt>
                <c:pt idx="14782">
                  <c:v>2.8279199999999998E-10</c:v>
                </c:pt>
                <c:pt idx="14783">
                  <c:v>2.8282999999999999E-10</c:v>
                </c:pt>
                <c:pt idx="14784">
                  <c:v>2.8282999999999999E-10</c:v>
                </c:pt>
                <c:pt idx="14785">
                  <c:v>2.8285600000000001E-10</c:v>
                </c:pt>
                <c:pt idx="14786">
                  <c:v>2.82867E-10</c:v>
                </c:pt>
                <c:pt idx="14787">
                  <c:v>2.8286800000000001E-10</c:v>
                </c:pt>
                <c:pt idx="14788">
                  <c:v>2.8287199999999999E-10</c:v>
                </c:pt>
                <c:pt idx="14789">
                  <c:v>2.8288299999999998E-10</c:v>
                </c:pt>
                <c:pt idx="14790">
                  <c:v>2.8290699999999998E-10</c:v>
                </c:pt>
                <c:pt idx="14791">
                  <c:v>2.8291800000000003E-10</c:v>
                </c:pt>
                <c:pt idx="14792">
                  <c:v>2.8292599999999999E-10</c:v>
                </c:pt>
                <c:pt idx="14793">
                  <c:v>2.82927E-10</c:v>
                </c:pt>
                <c:pt idx="14794">
                  <c:v>2.8292800000000001E-10</c:v>
                </c:pt>
                <c:pt idx="14795">
                  <c:v>2.82957E-10</c:v>
                </c:pt>
                <c:pt idx="14796">
                  <c:v>2.8297200000000002E-10</c:v>
                </c:pt>
                <c:pt idx="14797">
                  <c:v>2.8299500000000001E-10</c:v>
                </c:pt>
                <c:pt idx="14798">
                  <c:v>2.83005E-10</c:v>
                </c:pt>
                <c:pt idx="14799">
                  <c:v>2.8306100000000001E-10</c:v>
                </c:pt>
                <c:pt idx="14800">
                  <c:v>2.8306499999999999E-10</c:v>
                </c:pt>
                <c:pt idx="14801">
                  <c:v>2.8307300000000001E-10</c:v>
                </c:pt>
                <c:pt idx="14802">
                  <c:v>2.83084E-10</c:v>
                </c:pt>
                <c:pt idx="14803">
                  <c:v>2.8312899999999997E-10</c:v>
                </c:pt>
                <c:pt idx="14804">
                  <c:v>2.8313099999999999E-10</c:v>
                </c:pt>
                <c:pt idx="14805">
                  <c:v>2.8313500000000003E-10</c:v>
                </c:pt>
                <c:pt idx="14806">
                  <c:v>2.8314600000000002E-10</c:v>
                </c:pt>
                <c:pt idx="14807">
                  <c:v>2.8315800000000002E-10</c:v>
                </c:pt>
                <c:pt idx="14808">
                  <c:v>2.8317600000000002E-10</c:v>
                </c:pt>
                <c:pt idx="14809">
                  <c:v>2.8318E-10</c:v>
                </c:pt>
                <c:pt idx="14810">
                  <c:v>2.8318200000000002E-10</c:v>
                </c:pt>
                <c:pt idx="14811">
                  <c:v>2.8323299999999999E-10</c:v>
                </c:pt>
                <c:pt idx="14812">
                  <c:v>2.83247E-10</c:v>
                </c:pt>
                <c:pt idx="14813">
                  <c:v>2.83271E-10</c:v>
                </c:pt>
                <c:pt idx="14814">
                  <c:v>2.8329000000000001E-10</c:v>
                </c:pt>
                <c:pt idx="14815">
                  <c:v>2.8330999999999998E-10</c:v>
                </c:pt>
                <c:pt idx="14816">
                  <c:v>2.8331799999999999E-10</c:v>
                </c:pt>
                <c:pt idx="14817">
                  <c:v>2.8333200000000001E-10</c:v>
                </c:pt>
                <c:pt idx="14818">
                  <c:v>2.8333999999999997E-10</c:v>
                </c:pt>
                <c:pt idx="14819">
                  <c:v>2.83349E-10</c:v>
                </c:pt>
                <c:pt idx="14820">
                  <c:v>2.8337199999999999E-10</c:v>
                </c:pt>
                <c:pt idx="14821">
                  <c:v>2.8340699999999998E-10</c:v>
                </c:pt>
                <c:pt idx="14822">
                  <c:v>2.83439E-10</c:v>
                </c:pt>
                <c:pt idx="14823">
                  <c:v>2.8345499999999998E-10</c:v>
                </c:pt>
                <c:pt idx="14824">
                  <c:v>2.8349000000000002E-10</c:v>
                </c:pt>
                <c:pt idx="14825">
                  <c:v>2.8350299999999998E-10</c:v>
                </c:pt>
                <c:pt idx="14826">
                  <c:v>2.8350499999999999E-10</c:v>
                </c:pt>
                <c:pt idx="14827">
                  <c:v>2.8351300000000001E-10</c:v>
                </c:pt>
                <c:pt idx="14828">
                  <c:v>2.8353200000000002E-10</c:v>
                </c:pt>
                <c:pt idx="14829">
                  <c:v>2.8353200000000002E-10</c:v>
                </c:pt>
                <c:pt idx="14830">
                  <c:v>2.8355299999999999E-10</c:v>
                </c:pt>
                <c:pt idx="14831">
                  <c:v>2.8356999999999998E-10</c:v>
                </c:pt>
                <c:pt idx="14832">
                  <c:v>2.8359399999999998E-10</c:v>
                </c:pt>
                <c:pt idx="14833">
                  <c:v>2.8359700000000001E-10</c:v>
                </c:pt>
                <c:pt idx="14834">
                  <c:v>2.8359900000000003E-10</c:v>
                </c:pt>
                <c:pt idx="14835">
                  <c:v>2.8360300000000001E-10</c:v>
                </c:pt>
                <c:pt idx="14836">
                  <c:v>2.8361700000000002E-10</c:v>
                </c:pt>
                <c:pt idx="14837">
                  <c:v>2.8364799999999998E-10</c:v>
                </c:pt>
                <c:pt idx="14838">
                  <c:v>2.8365100000000001E-10</c:v>
                </c:pt>
                <c:pt idx="14839">
                  <c:v>2.8365999999999998E-10</c:v>
                </c:pt>
                <c:pt idx="14840">
                  <c:v>2.8369500000000002E-10</c:v>
                </c:pt>
                <c:pt idx="14841">
                  <c:v>2.8374499999999999E-10</c:v>
                </c:pt>
                <c:pt idx="14842">
                  <c:v>2.8376000000000001E-10</c:v>
                </c:pt>
                <c:pt idx="14843">
                  <c:v>2.8376600000000001E-10</c:v>
                </c:pt>
                <c:pt idx="14844">
                  <c:v>2.8377200000000001E-10</c:v>
                </c:pt>
                <c:pt idx="14845">
                  <c:v>2.8377900000000002E-10</c:v>
                </c:pt>
                <c:pt idx="14846">
                  <c:v>2.8377900000000002E-10</c:v>
                </c:pt>
                <c:pt idx="14847">
                  <c:v>2.8377999999999998E-10</c:v>
                </c:pt>
                <c:pt idx="14848">
                  <c:v>2.8378799999999999E-10</c:v>
                </c:pt>
                <c:pt idx="14849">
                  <c:v>2.8379999999999999E-10</c:v>
                </c:pt>
                <c:pt idx="14850">
                  <c:v>2.8381400000000001E-10</c:v>
                </c:pt>
                <c:pt idx="14851">
                  <c:v>2.8381600000000003E-10</c:v>
                </c:pt>
                <c:pt idx="14852">
                  <c:v>2.8384400000000001E-10</c:v>
                </c:pt>
                <c:pt idx="14853">
                  <c:v>2.8384500000000002E-10</c:v>
                </c:pt>
                <c:pt idx="14854">
                  <c:v>2.8385800000000002E-10</c:v>
                </c:pt>
                <c:pt idx="14855">
                  <c:v>2.8386800000000001E-10</c:v>
                </c:pt>
                <c:pt idx="14856">
                  <c:v>2.8387500000000001E-10</c:v>
                </c:pt>
                <c:pt idx="14857">
                  <c:v>2.8388800000000002E-10</c:v>
                </c:pt>
                <c:pt idx="14858">
                  <c:v>2.8391700000000001E-10</c:v>
                </c:pt>
                <c:pt idx="14859">
                  <c:v>2.83964E-10</c:v>
                </c:pt>
                <c:pt idx="14860">
                  <c:v>2.8400700000000001E-10</c:v>
                </c:pt>
                <c:pt idx="14861">
                  <c:v>2.84012E-10</c:v>
                </c:pt>
                <c:pt idx="14862">
                  <c:v>2.8402099999999997E-10</c:v>
                </c:pt>
                <c:pt idx="14863">
                  <c:v>2.8403E-10</c:v>
                </c:pt>
                <c:pt idx="14864">
                  <c:v>2.8404599999999998E-10</c:v>
                </c:pt>
                <c:pt idx="14865">
                  <c:v>2.8407300000000001E-10</c:v>
                </c:pt>
                <c:pt idx="14866">
                  <c:v>2.8407500000000002E-10</c:v>
                </c:pt>
                <c:pt idx="14867">
                  <c:v>2.8408100000000002E-10</c:v>
                </c:pt>
                <c:pt idx="14868">
                  <c:v>2.8408100000000002E-10</c:v>
                </c:pt>
                <c:pt idx="14869">
                  <c:v>2.8409E-10</c:v>
                </c:pt>
                <c:pt idx="14870">
                  <c:v>2.8409300000000002E-10</c:v>
                </c:pt>
                <c:pt idx="14871">
                  <c:v>2.84108E-10</c:v>
                </c:pt>
                <c:pt idx="14872">
                  <c:v>2.8411700000000002E-10</c:v>
                </c:pt>
                <c:pt idx="14873">
                  <c:v>2.8413500000000002E-10</c:v>
                </c:pt>
                <c:pt idx="14874">
                  <c:v>2.8416599999999998E-10</c:v>
                </c:pt>
                <c:pt idx="14875">
                  <c:v>2.8418300000000002E-10</c:v>
                </c:pt>
                <c:pt idx="14876">
                  <c:v>2.8418399999999998E-10</c:v>
                </c:pt>
                <c:pt idx="14877">
                  <c:v>2.8420100000000002E-10</c:v>
                </c:pt>
                <c:pt idx="14878">
                  <c:v>2.8420799999999998E-10</c:v>
                </c:pt>
                <c:pt idx="14879">
                  <c:v>2.8428199999999999E-10</c:v>
                </c:pt>
                <c:pt idx="14880">
                  <c:v>2.8428199999999999E-10</c:v>
                </c:pt>
                <c:pt idx="14881">
                  <c:v>2.8428500000000002E-10</c:v>
                </c:pt>
                <c:pt idx="14882">
                  <c:v>2.8429600000000001E-10</c:v>
                </c:pt>
                <c:pt idx="14883">
                  <c:v>2.8434799999999999E-10</c:v>
                </c:pt>
                <c:pt idx="14884">
                  <c:v>2.84361E-10</c:v>
                </c:pt>
                <c:pt idx="14885">
                  <c:v>2.8437000000000002E-10</c:v>
                </c:pt>
                <c:pt idx="14886">
                  <c:v>2.84379E-10</c:v>
                </c:pt>
                <c:pt idx="14887">
                  <c:v>2.84392E-10</c:v>
                </c:pt>
                <c:pt idx="14888">
                  <c:v>2.8440600000000002E-10</c:v>
                </c:pt>
                <c:pt idx="14889">
                  <c:v>2.8448099999999999E-10</c:v>
                </c:pt>
                <c:pt idx="14890">
                  <c:v>2.8448099999999999E-10</c:v>
                </c:pt>
                <c:pt idx="14891">
                  <c:v>2.8450300000000003E-10</c:v>
                </c:pt>
                <c:pt idx="14892">
                  <c:v>2.84506E-10</c:v>
                </c:pt>
                <c:pt idx="14893">
                  <c:v>2.8452100000000002E-10</c:v>
                </c:pt>
                <c:pt idx="14894">
                  <c:v>2.8452700000000002E-10</c:v>
                </c:pt>
                <c:pt idx="14895">
                  <c:v>2.8452899999999999E-10</c:v>
                </c:pt>
                <c:pt idx="14896">
                  <c:v>2.8454099999999999E-10</c:v>
                </c:pt>
                <c:pt idx="14897">
                  <c:v>2.8460699999999999E-10</c:v>
                </c:pt>
                <c:pt idx="14898">
                  <c:v>2.8461100000000002E-10</c:v>
                </c:pt>
                <c:pt idx="14899">
                  <c:v>2.8461899999999999E-10</c:v>
                </c:pt>
                <c:pt idx="14900">
                  <c:v>2.8465499999999999E-10</c:v>
                </c:pt>
                <c:pt idx="14901">
                  <c:v>2.8466699999999998E-10</c:v>
                </c:pt>
                <c:pt idx="14902">
                  <c:v>2.8467199999999998E-10</c:v>
                </c:pt>
                <c:pt idx="14903">
                  <c:v>2.8468599999999999E-10</c:v>
                </c:pt>
                <c:pt idx="14904">
                  <c:v>2.8469099999999998E-10</c:v>
                </c:pt>
                <c:pt idx="14905">
                  <c:v>2.8471200000000001E-10</c:v>
                </c:pt>
                <c:pt idx="14906">
                  <c:v>2.8471900000000002E-10</c:v>
                </c:pt>
                <c:pt idx="14907">
                  <c:v>2.8474200000000001E-10</c:v>
                </c:pt>
                <c:pt idx="14908">
                  <c:v>2.8475000000000002E-10</c:v>
                </c:pt>
                <c:pt idx="14909">
                  <c:v>2.8479200000000002E-10</c:v>
                </c:pt>
                <c:pt idx="14910">
                  <c:v>2.8479899999999998E-10</c:v>
                </c:pt>
                <c:pt idx="14911">
                  <c:v>2.84801E-10</c:v>
                </c:pt>
                <c:pt idx="14912">
                  <c:v>2.8482100000000001E-10</c:v>
                </c:pt>
                <c:pt idx="14913">
                  <c:v>2.8485800000000002E-10</c:v>
                </c:pt>
                <c:pt idx="14914">
                  <c:v>2.8485899999999998E-10</c:v>
                </c:pt>
                <c:pt idx="14915">
                  <c:v>2.8487199999999999E-10</c:v>
                </c:pt>
                <c:pt idx="14916">
                  <c:v>2.8487299999999999E-10</c:v>
                </c:pt>
                <c:pt idx="14917">
                  <c:v>2.8488999999999999E-10</c:v>
                </c:pt>
                <c:pt idx="14918">
                  <c:v>2.8491200000000002E-10</c:v>
                </c:pt>
                <c:pt idx="14919">
                  <c:v>2.8491700000000001E-10</c:v>
                </c:pt>
                <c:pt idx="14920">
                  <c:v>2.84928E-10</c:v>
                </c:pt>
                <c:pt idx="14921">
                  <c:v>2.8493500000000001E-10</c:v>
                </c:pt>
                <c:pt idx="14922">
                  <c:v>2.84952E-10</c:v>
                </c:pt>
                <c:pt idx="14923">
                  <c:v>2.8495599999999998E-10</c:v>
                </c:pt>
                <c:pt idx="14924">
                  <c:v>2.8498300000000001E-10</c:v>
                </c:pt>
                <c:pt idx="14925">
                  <c:v>2.8498599999999998E-10</c:v>
                </c:pt>
                <c:pt idx="14926">
                  <c:v>2.84988E-10</c:v>
                </c:pt>
                <c:pt idx="14927">
                  <c:v>2.8499199999999998E-10</c:v>
                </c:pt>
                <c:pt idx="14928">
                  <c:v>2.8500399999999998E-10</c:v>
                </c:pt>
                <c:pt idx="14929">
                  <c:v>2.8502899999999999E-10</c:v>
                </c:pt>
                <c:pt idx="14930">
                  <c:v>2.8505899999999999E-10</c:v>
                </c:pt>
                <c:pt idx="14931">
                  <c:v>2.8506499999999999E-10</c:v>
                </c:pt>
                <c:pt idx="14932">
                  <c:v>2.8506800000000001E-10</c:v>
                </c:pt>
                <c:pt idx="14933">
                  <c:v>2.8507400000000001E-10</c:v>
                </c:pt>
                <c:pt idx="14934">
                  <c:v>2.8507400000000001E-10</c:v>
                </c:pt>
                <c:pt idx="14935">
                  <c:v>2.8508999999999999E-10</c:v>
                </c:pt>
                <c:pt idx="14936">
                  <c:v>2.85091E-10</c:v>
                </c:pt>
                <c:pt idx="14937">
                  <c:v>2.85091E-10</c:v>
                </c:pt>
                <c:pt idx="14938">
                  <c:v>2.8509999999999998E-10</c:v>
                </c:pt>
                <c:pt idx="14939">
                  <c:v>2.8512300000000002E-10</c:v>
                </c:pt>
                <c:pt idx="14940">
                  <c:v>2.8513400000000001E-10</c:v>
                </c:pt>
                <c:pt idx="14941">
                  <c:v>2.8513599999999998E-10</c:v>
                </c:pt>
                <c:pt idx="14942">
                  <c:v>2.8514000000000001E-10</c:v>
                </c:pt>
                <c:pt idx="14943">
                  <c:v>2.8515999999999997E-10</c:v>
                </c:pt>
                <c:pt idx="14944">
                  <c:v>2.8518300000000002E-10</c:v>
                </c:pt>
                <c:pt idx="14945">
                  <c:v>2.8518900000000002E-10</c:v>
                </c:pt>
                <c:pt idx="14946">
                  <c:v>2.8520100000000002E-10</c:v>
                </c:pt>
                <c:pt idx="14947">
                  <c:v>2.8520399999999999E-10</c:v>
                </c:pt>
                <c:pt idx="14948">
                  <c:v>2.8522799999999999E-10</c:v>
                </c:pt>
                <c:pt idx="14949">
                  <c:v>2.8524200000000001E-10</c:v>
                </c:pt>
                <c:pt idx="14950">
                  <c:v>2.8525500000000001E-10</c:v>
                </c:pt>
                <c:pt idx="14951">
                  <c:v>2.85259E-10</c:v>
                </c:pt>
                <c:pt idx="14952">
                  <c:v>2.8526800000000002E-10</c:v>
                </c:pt>
                <c:pt idx="14953">
                  <c:v>2.8534699999999998E-10</c:v>
                </c:pt>
                <c:pt idx="14954">
                  <c:v>2.85386E-10</c:v>
                </c:pt>
                <c:pt idx="14955">
                  <c:v>2.8539499999999997E-10</c:v>
                </c:pt>
                <c:pt idx="14956">
                  <c:v>2.85446E-10</c:v>
                </c:pt>
                <c:pt idx="14957">
                  <c:v>2.8545500000000002E-10</c:v>
                </c:pt>
                <c:pt idx="14958">
                  <c:v>2.8546100000000002E-10</c:v>
                </c:pt>
                <c:pt idx="14959">
                  <c:v>2.8547200000000001E-10</c:v>
                </c:pt>
                <c:pt idx="14960">
                  <c:v>2.8550200000000001E-10</c:v>
                </c:pt>
                <c:pt idx="14961">
                  <c:v>2.8550999999999998E-10</c:v>
                </c:pt>
                <c:pt idx="14962">
                  <c:v>2.8551400000000001E-10</c:v>
                </c:pt>
                <c:pt idx="14963">
                  <c:v>2.8557500000000002E-10</c:v>
                </c:pt>
                <c:pt idx="14964">
                  <c:v>2.8557799999999999E-10</c:v>
                </c:pt>
                <c:pt idx="14965">
                  <c:v>2.8561100000000002E-10</c:v>
                </c:pt>
                <c:pt idx="14966">
                  <c:v>2.8561199999999997E-10</c:v>
                </c:pt>
                <c:pt idx="14967">
                  <c:v>2.8561700000000002E-10</c:v>
                </c:pt>
                <c:pt idx="14968">
                  <c:v>2.8563099999999998E-10</c:v>
                </c:pt>
                <c:pt idx="14969">
                  <c:v>2.8564299999999998E-10</c:v>
                </c:pt>
                <c:pt idx="14970">
                  <c:v>2.8564700000000002E-10</c:v>
                </c:pt>
                <c:pt idx="14971">
                  <c:v>2.8567000000000001E-10</c:v>
                </c:pt>
                <c:pt idx="14972">
                  <c:v>2.85675E-10</c:v>
                </c:pt>
                <c:pt idx="14973">
                  <c:v>2.8567999999999999E-10</c:v>
                </c:pt>
                <c:pt idx="14974">
                  <c:v>2.8572000000000002E-10</c:v>
                </c:pt>
                <c:pt idx="14975">
                  <c:v>2.8581600000000002E-10</c:v>
                </c:pt>
                <c:pt idx="14976">
                  <c:v>2.8582399999999998E-10</c:v>
                </c:pt>
                <c:pt idx="14977">
                  <c:v>2.8582499999999999E-10</c:v>
                </c:pt>
                <c:pt idx="14978">
                  <c:v>2.8583900000000001E-10</c:v>
                </c:pt>
                <c:pt idx="14979">
                  <c:v>2.85844E-10</c:v>
                </c:pt>
                <c:pt idx="14980">
                  <c:v>2.85844E-10</c:v>
                </c:pt>
                <c:pt idx="14981">
                  <c:v>2.8585299999999997E-10</c:v>
                </c:pt>
                <c:pt idx="14982">
                  <c:v>2.8588300000000002E-10</c:v>
                </c:pt>
                <c:pt idx="14983">
                  <c:v>2.8593899999999999E-10</c:v>
                </c:pt>
                <c:pt idx="14984">
                  <c:v>2.8599700000000002E-10</c:v>
                </c:pt>
                <c:pt idx="14985">
                  <c:v>2.86025E-10</c:v>
                </c:pt>
                <c:pt idx="14986">
                  <c:v>2.8603900000000002E-10</c:v>
                </c:pt>
                <c:pt idx="14987">
                  <c:v>2.8604099999999998E-10</c:v>
                </c:pt>
                <c:pt idx="14988">
                  <c:v>2.8604799999999999E-10</c:v>
                </c:pt>
                <c:pt idx="14989">
                  <c:v>2.8606599999999999E-10</c:v>
                </c:pt>
                <c:pt idx="14990">
                  <c:v>2.86067E-10</c:v>
                </c:pt>
                <c:pt idx="14991">
                  <c:v>2.8611299999999998E-10</c:v>
                </c:pt>
                <c:pt idx="14992">
                  <c:v>2.8612800000000001E-10</c:v>
                </c:pt>
                <c:pt idx="14993">
                  <c:v>2.8612900000000002E-10</c:v>
                </c:pt>
                <c:pt idx="14994">
                  <c:v>2.8613000000000002E-10</c:v>
                </c:pt>
                <c:pt idx="14995">
                  <c:v>2.8613400000000001E-10</c:v>
                </c:pt>
                <c:pt idx="14996">
                  <c:v>2.86145E-10</c:v>
                </c:pt>
                <c:pt idx="14997">
                  <c:v>2.8620999999999999E-10</c:v>
                </c:pt>
                <c:pt idx="14998">
                  <c:v>2.8621499999999998E-10</c:v>
                </c:pt>
                <c:pt idx="14999">
                  <c:v>2.8622099999999998E-10</c:v>
                </c:pt>
                <c:pt idx="15000">
                  <c:v>2.8625099999999998E-10</c:v>
                </c:pt>
                <c:pt idx="15001">
                  <c:v>2.8625299999999999E-10</c:v>
                </c:pt>
                <c:pt idx="15002">
                  <c:v>2.8625899999999999E-10</c:v>
                </c:pt>
                <c:pt idx="15003">
                  <c:v>2.8627400000000002E-10</c:v>
                </c:pt>
                <c:pt idx="15004">
                  <c:v>2.86278E-10</c:v>
                </c:pt>
                <c:pt idx="15005">
                  <c:v>2.8629499999999999E-10</c:v>
                </c:pt>
                <c:pt idx="15006">
                  <c:v>2.8629899999999997E-10</c:v>
                </c:pt>
                <c:pt idx="15007">
                  <c:v>2.8629999999999998E-10</c:v>
                </c:pt>
                <c:pt idx="15008">
                  <c:v>2.8631500000000001E-10</c:v>
                </c:pt>
                <c:pt idx="15009">
                  <c:v>2.8631899999999999E-10</c:v>
                </c:pt>
                <c:pt idx="15010">
                  <c:v>2.86332E-10</c:v>
                </c:pt>
                <c:pt idx="15011">
                  <c:v>2.8634199999999998E-10</c:v>
                </c:pt>
                <c:pt idx="15012">
                  <c:v>2.8635700000000001E-10</c:v>
                </c:pt>
                <c:pt idx="15013">
                  <c:v>2.8636300000000001E-10</c:v>
                </c:pt>
                <c:pt idx="15014">
                  <c:v>2.8638300000000002E-10</c:v>
                </c:pt>
                <c:pt idx="15015">
                  <c:v>2.8638499999999999E-10</c:v>
                </c:pt>
                <c:pt idx="15016">
                  <c:v>2.8640199999999998E-10</c:v>
                </c:pt>
                <c:pt idx="15017">
                  <c:v>2.86434E-10</c:v>
                </c:pt>
                <c:pt idx="15018">
                  <c:v>2.86441E-10</c:v>
                </c:pt>
                <c:pt idx="15019">
                  <c:v>2.86459E-10</c:v>
                </c:pt>
                <c:pt idx="15020">
                  <c:v>2.8649000000000001E-10</c:v>
                </c:pt>
                <c:pt idx="15021">
                  <c:v>2.8649000000000001E-10</c:v>
                </c:pt>
                <c:pt idx="15022">
                  <c:v>2.8649399999999999E-10</c:v>
                </c:pt>
                <c:pt idx="15023">
                  <c:v>2.86519E-10</c:v>
                </c:pt>
                <c:pt idx="15024">
                  <c:v>2.86537E-10</c:v>
                </c:pt>
                <c:pt idx="15025">
                  <c:v>2.8655999999999999E-10</c:v>
                </c:pt>
                <c:pt idx="15026">
                  <c:v>2.86573E-10</c:v>
                </c:pt>
                <c:pt idx="15027">
                  <c:v>2.8658000000000001E-10</c:v>
                </c:pt>
                <c:pt idx="15028">
                  <c:v>2.8658999999999999E-10</c:v>
                </c:pt>
                <c:pt idx="15029">
                  <c:v>2.8661999999999999E-10</c:v>
                </c:pt>
                <c:pt idx="15030">
                  <c:v>2.8662499999999998E-10</c:v>
                </c:pt>
                <c:pt idx="15031">
                  <c:v>2.8662800000000001E-10</c:v>
                </c:pt>
                <c:pt idx="15032">
                  <c:v>2.86639E-10</c:v>
                </c:pt>
                <c:pt idx="15033">
                  <c:v>2.86646E-10</c:v>
                </c:pt>
                <c:pt idx="15034">
                  <c:v>2.8665300000000001E-10</c:v>
                </c:pt>
                <c:pt idx="15035">
                  <c:v>2.8665599999999999E-10</c:v>
                </c:pt>
                <c:pt idx="15036">
                  <c:v>2.8666799999999999E-10</c:v>
                </c:pt>
                <c:pt idx="15037">
                  <c:v>2.8667700000000001E-10</c:v>
                </c:pt>
                <c:pt idx="15038">
                  <c:v>2.8671300000000001E-10</c:v>
                </c:pt>
                <c:pt idx="15039">
                  <c:v>2.86718E-10</c:v>
                </c:pt>
                <c:pt idx="15040">
                  <c:v>2.8675299999999999E-10</c:v>
                </c:pt>
                <c:pt idx="15041">
                  <c:v>2.8676299999999997E-10</c:v>
                </c:pt>
                <c:pt idx="15042">
                  <c:v>2.8676900000000003E-10</c:v>
                </c:pt>
                <c:pt idx="15043">
                  <c:v>2.8677099999999999E-10</c:v>
                </c:pt>
                <c:pt idx="15044">
                  <c:v>2.86772E-10</c:v>
                </c:pt>
                <c:pt idx="15045">
                  <c:v>2.8682499999999999E-10</c:v>
                </c:pt>
                <c:pt idx="15046">
                  <c:v>2.8684299999999999E-10</c:v>
                </c:pt>
                <c:pt idx="15047">
                  <c:v>2.8686400000000001E-10</c:v>
                </c:pt>
                <c:pt idx="15048">
                  <c:v>2.8688399999999998E-10</c:v>
                </c:pt>
                <c:pt idx="15049">
                  <c:v>2.86893E-10</c:v>
                </c:pt>
                <c:pt idx="15050">
                  <c:v>2.8691999999999998E-10</c:v>
                </c:pt>
                <c:pt idx="15051">
                  <c:v>2.8693299999999999E-10</c:v>
                </c:pt>
                <c:pt idx="15052">
                  <c:v>2.8694800000000001E-10</c:v>
                </c:pt>
                <c:pt idx="15053">
                  <c:v>2.86959E-10</c:v>
                </c:pt>
                <c:pt idx="15054">
                  <c:v>2.8696399999999999E-10</c:v>
                </c:pt>
                <c:pt idx="15055">
                  <c:v>2.86971E-10</c:v>
                </c:pt>
                <c:pt idx="15056">
                  <c:v>2.8699199999999997E-10</c:v>
                </c:pt>
                <c:pt idx="15057">
                  <c:v>2.8702299999999998E-10</c:v>
                </c:pt>
                <c:pt idx="15058">
                  <c:v>2.8702899999999998E-10</c:v>
                </c:pt>
                <c:pt idx="15059">
                  <c:v>2.8704500000000002E-10</c:v>
                </c:pt>
                <c:pt idx="15060">
                  <c:v>2.8704699999999998E-10</c:v>
                </c:pt>
                <c:pt idx="15061">
                  <c:v>2.8705000000000001E-10</c:v>
                </c:pt>
                <c:pt idx="15062">
                  <c:v>2.8707699999999998E-10</c:v>
                </c:pt>
                <c:pt idx="15063">
                  <c:v>2.8711399999999999E-10</c:v>
                </c:pt>
                <c:pt idx="15064">
                  <c:v>2.8712499999999998E-10</c:v>
                </c:pt>
                <c:pt idx="15065">
                  <c:v>2.8712599999999999E-10</c:v>
                </c:pt>
                <c:pt idx="15066">
                  <c:v>2.8714999999999999E-10</c:v>
                </c:pt>
                <c:pt idx="15067">
                  <c:v>2.8716799999999998E-10</c:v>
                </c:pt>
                <c:pt idx="15068">
                  <c:v>2.8718499999999998E-10</c:v>
                </c:pt>
                <c:pt idx="15069">
                  <c:v>2.8719899999999999E-10</c:v>
                </c:pt>
                <c:pt idx="15070">
                  <c:v>2.8720299999999997E-10</c:v>
                </c:pt>
                <c:pt idx="15071">
                  <c:v>2.8723E-10</c:v>
                </c:pt>
                <c:pt idx="15072">
                  <c:v>2.8723499999999999E-10</c:v>
                </c:pt>
                <c:pt idx="15073">
                  <c:v>2.8724900000000001E-10</c:v>
                </c:pt>
                <c:pt idx="15074">
                  <c:v>2.8726700000000001E-10</c:v>
                </c:pt>
                <c:pt idx="15075">
                  <c:v>2.8729100000000001E-10</c:v>
                </c:pt>
                <c:pt idx="15076">
                  <c:v>2.8729499999999999E-10</c:v>
                </c:pt>
                <c:pt idx="15077">
                  <c:v>2.87321E-10</c:v>
                </c:pt>
                <c:pt idx="15078">
                  <c:v>2.8732499999999999E-10</c:v>
                </c:pt>
                <c:pt idx="15079">
                  <c:v>2.87357E-10</c:v>
                </c:pt>
                <c:pt idx="15080">
                  <c:v>2.8735999999999998E-10</c:v>
                </c:pt>
                <c:pt idx="15081">
                  <c:v>2.8737600000000001E-10</c:v>
                </c:pt>
                <c:pt idx="15082">
                  <c:v>2.8738900000000002E-10</c:v>
                </c:pt>
                <c:pt idx="15083">
                  <c:v>2.8741999999999998E-10</c:v>
                </c:pt>
                <c:pt idx="15084">
                  <c:v>2.8747800000000001E-10</c:v>
                </c:pt>
                <c:pt idx="15085">
                  <c:v>2.8749899999999998E-10</c:v>
                </c:pt>
                <c:pt idx="15086">
                  <c:v>2.8750200000000001E-10</c:v>
                </c:pt>
                <c:pt idx="15087">
                  <c:v>2.8750800000000001E-10</c:v>
                </c:pt>
                <c:pt idx="15088">
                  <c:v>2.8752000000000001E-10</c:v>
                </c:pt>
                <c:pt idx="15089">
                  <c:v>2.8752899999999998E-10</c:v>
                </c:pt>
                <c:pt idx="15090">
                  <c:v>2.8753499999999998E-10</c:v>
                </c:pt>
                <c:pt idx="15091">
                  <c:v>2.8759400000000002E-10</c:v>
                </c:pt>
                <c:pt idx="15092">
                  <c:v>2.8763299999999999E-10</c:v>
                </c:pt>
                <c:pt idx="15093">
                  <c:v>2.8764399999999998E-10</c:v>
                </c:pt>
                <c:pt idx="15094">
                  <c:v>2.8766500000000001E-10</c:v>
                </c:pt>
                <c:pt idx="15095">
                  <c:v>2.8767299999999997E-10</c:v>
                </c:pt>
                <c:pt idx="15096">
                  <c:v>2.8767999999999998E-10</c:v>
                </c:pt>
                <c:pt idx="15097">
                  <c:v>2.8767999999999998E-10</c:v>
                </c:pt>
                <c:pt idx="15098">
                  <c:v>2.8769600000000002E-10</c:v>
                </c:pt>
                <c:pt idx="15099">
                  <c:v>2.87712E-10</c:v>
                </c:pt>
                <c:pt idx="15100">
                  <c:v>2.8774699999999999E-10</c:v>
                </c:pt>
                <c:pt idx="15101">
                  <c:v>2.8776E-10</c:v>
                </c:pt>
                <c:pt idx="15102">
                  <c:v>2.8776700000000001E-10</c:v>
                </c:pt>
                <c:pt idx="15103">
                  <c:v>2.87773E-10</c:v>
                </c:pt>
                <c:pt idx="15104">
                  <c:v>2.8779300000000002E-10</c:v>
                </c:pt>
                <c:pt idx="15105">
                  <c:v>2.8779900000000002E-10</c:v>
                </c:pt>
                <c:pt idx="15106">
                  <c:v>2.8784100000000002E-10</c:v>
                </c:pt>
                <c:pt idx="15107">
                  <c:v>2.8784299999999999E-10</c:v>
                </c:pt>
                <c:pt idx="15108">
                  <c:v>2.8785499999999998E-10</c:v>
                </c:pt>
                <c:pt idx="15109">
                  <c:v>2.8785599999999999E-10</c:v>
                </c:pt>
                <c:pt idx="15110">
                  <c:v>2.8785900000000002E-10</c:v>
                </c:pt>
                <c:pt idx="15111">
                  <c:v>2.8786699999999998E-10</c:v>
                </c:pt>
                <c:pt idx="15112">
                  <c:v>2.8787199999999998E-10</c:v>
                </c:pt>
                <c:pt idx="15113">
                  <c:v>2.8787399999999999E-10</c:v>
                </c:pt>
                <c:pt idx="15114">
                  <c:v>2.8787799999999998E-10</c:v>
                </c:pt>
                <c:pt idx="15115">
                  <c:v>2.8792000000000003E-10</c:v>
                </c:pt>
                <c:pt idx="15116">
                  <c:v>2.8799000000000001E-10</c:v>
                </c:pt>
                <c:pt idx="15117">
                  <c:v>2.8799299999999998E-10</c:v>
                </c:pt>
                <c:pt idx="15118">
                  <c:v>2.8801199999999999E-10</c:v>
                </c:pt>
                <c:pt idx="15119">
                  <c:v>2.8801199999999999E-10</c:v>
                </c:pt>
                <c:pt idx="15120">
                  <c:v>2.88019E-10</c:v>
                </c:pt>
                <c:pt idx="15121">
                  <c:v>2.8804299999999999E-10</c:v>
                </c:pt>
                <c:pt idx="15122">
                  <c:v>2.88044E-10</c:v>
                </c:pt>
                <c:pt idx="15123">
                  <c:v>2.8804899999999999E-10</c:v>
                </c:pt>
                <c:pt idx="15124">
                  <c:v>2.8807699999999998E-10</c:v>
                </c:pt>
                <c:pt idx="15125">
                  <c:v>2.8808100000000001E-10</c:v>
                </c:pt>
                <c:pt idx="15126">
                  <c:v>2.8813100000000003E-10</c:v>
                </c:pt>
                <c:pt idx="15127">
                  <c:v>2.8813600000000002E-10</c:v>
                </c:pt>
                <c:pt idx="15128">
                  <c:v>2.8814200000000002E-10</c:v>
                </c:pt>
                <c:pt idx="15129">
                  <c:v>2.8816199999999998E-10</c:v>
                </c:pt>
                <c:pt idx="15130">
                  <c:v>2.8817300000000002E-10</c:v>
                </c:pt>
                <c:pt idx="15131">
                  <c:v>2.88176E-10</c:v>
                </c:pt>
                <c:pt idx="15132">
                  <c:v>2.8818300000000001E-10</c:v>
                </c:pt>
                <c:pt idx="15133">
                  <c:v>2.8819199999999998E-10</c:v>
                </c:pt>
                <c:pt idx="15134">
                  <c:v>2.8819600000000001E-10</c:v>
                </c:pt>
                <c:pt idx="15135">
                  <c:v>2.8821300000000001E-10</c:v>
                </c:pt>
                <c:pt idx="15136">
                  <c:v>2.8822799999999998E-10</c:v>
                </c:pt>
                <c:pt idx="15137">
                  <c:v>2.88236E-10</c:v>
                </c:pt>
                <c:pt idx="15138">
                  <c:v>2.88242E-10</c:v>
                </c:pt>
                <c:pt idx="15139">
                  <c:v>2.8825899999999999E-10</c:v>
                </c:pt>
                <c:pt idx="15140">
                  <c:v>2.8828999999999999E-10</c:v>
                </c:pt>
                <c:pt idx="15141">
                  <c:v>2.8834799999999997E-10</c:v>
                </c:pt>
                <c:pt idx="15142">
                  <c:v>2.8834999999999999E-10</c:v>
                </c:pt>
                <c:pt idx="15143">
                  <c:v>2.8836199999999999E-10</c:v>
                </c:pt>
                <c:pt idx="15144">
                  <c:v>2.88387E-10</c:v>
                </c:pt>
                <c:pt idx="15145">
                  <c:v>2.8840100000000002E-10</c:v>
                </c:pt>
                <c:pt idx="15146">
                  <c:v>2.88411E-10</c:v>
                </c:pt>
                <c:pt idx="15147">
                  <c:v>2.8843100000000001E-10</c:v>
                </c:pt>
                <c:pt idx="15148">
                  <c:v>2.88459E-10</c:v>
                </c:pt>
                <c:pt idx="15149">
                  <c:v>2.8848099999999998E-10</c:v>
                </c:pt>
                <c:pt idx="15150">
                  <c:v>2.8849299999999998E-10</c:v>
                </c:pt>
                <c:pt idx="15151">
                  <c:v>2.8851099999999998E-10</c:v>
                </c:pt>
                <c:pt idx="15152">
                  <c:v>2.8852899999999998E-10</c:v>
                </c:pt>
                <c:pt idx="15153">
                  <c:v>2.8854600000000002E-10</c:v>
                </c:pt>
                <c:pt idx="15154">
                  <c:v>2.8860899999999999E-10</c:v>
                </c:pt>
                <c:pt idx="15155">
                  <c:v>2.8862300000000001E-10</c:v>
                </c:pt>
                <c:pt idx="15156">
                  <c:v>2.8866799999999998E-10</c:v>
                </c:pt>
                <c:pt idx="15157">
                  <c:v>2.88676E-10</c:v>
                </c:pt>
                <c:pt idx="15158">
                  <c:v>2.8867700000000001E-10</c:v>
                </c:pt>
                <c:pt idx="15159">
                  <c:v>2.8867900000000002E-10</c:v>
                </c:pt>
                <c:pt idx="15160">
                  <c:v>2.8868400000000001E-10</c:v>
                </c:pt>
                <c:pt idx="15161">
                  <c:v>2.8871799999999999E-10</c:v>
                </c:pt>
                <c:pt idx="15162">
                  <c:v>2.8875999999999999E-10</c:v>
                </c:pt>
                <c:pt idx="15163">
                  <c:v>2.8876399999999998E-10</c:v>
                </c:pt>
                <c:pt idx="15164">
                  <c:v>2.8876800000000001E-10</c:v>
                </c:pt>
                <c:pt idx="15165">
                  <c:v>2.8877799999999999E-10</c:v>
                </c:pt>
                <c:pt idx="15166">
                  <c:v>2.8880599999999997E-10</c:v>
                </c:pt>
                <c:pt idx="15167">
                  <c:v>2.88821E-10</c:v>
                </c:pt>
                <c:pt idx="15168">
                  <c:v>2.8887200000000002E-10</c:v>
                </c:pt>
                <c:pt idx="15169">
                  <c:v>2.8887600000000001E-10</c:v>
                </c:pt>
                <c:pt idx="15170">
                  <c:v>2.8889000000000002E-10</c:v>
                </c:pt>
                <c:pt idx="15171">
                  <c:v>2.8895099999999998E-10</c:v>
                </c:pt>
                <c:pt idx="15172">
                  <c:v>2.8895600000000002E-10</c:v>
                </c:pt>
                <c:pt idx="15173">
                  <c:v>2.88966E-10</c:v>
                </c:pt>
                <c:pt idx="15174">
                  <c:v>2.8899399999999998E-10</c:v>
                </c:pt>
                <c:pt idx="15175">
                  <c:v>2.8900400000000002E-10</c:v>
                </c:pt>
                <c:pt idx="15176">
                  <c:v>2.89032E-10</c:v>
                </c:pt>
                <c:pt idx="15177">
                  <c:v>2.89032E-10</c:v>
                </c:pt>
                <c:pt idx="15178">
                  <c:v>2.8905399999999998E-10</c:v>
                </c:pt>
                <c:pt idx="15179">
                  <c:v>2.89056E-10</c:v>
                </c:pt>
                <c:pt idx="15180">
                  <c:v>2.8905999999999998E-10</c:v>
                </c:pt>
                <c:pt idx="15181">
                  <c:v>2.8908200000000002E-10</c:v>
                </c:pt>
                <c:pt idx="15182">
                  <c:v>2.8910199999999998E-10</c:v>
                </c:pt>
                <c:pt idx="15183">
                  <c:v>2.8910600000000001E-10</c:v>
                </c:pt>
                <c:pt idx="15184">
                  <c:v>2.89116E-10</c:v>
                </c:pt>
                <c:pt idx="15185">
                  <c:v>2.89128E-10</c:v>
                </c:pt>
                <c:pt idx="15186">
                  <c:v>2.8914E-10</c:v>
                </c:pt>
                <c:pt idx="15187">
                  <c:v>2.8914800000000001E-10</c:v>
                </c:pt>
                <c:pt idx="15188">
                  <c:v>2.89158E-10</c:v>
                </c:pt>
                <c:pt idx="15189">
                  <c:v>2.8917999999999998E-10</c:v>
                </c:pt>
                <c:pt idx="15190">
                  <c:v>2.8918400000000001E-10</c:v>
                </c:pt>
                <c:pt idx="15191">
                  <c:v>2.8919600000000001E-10</c:v>
                </c:pt>
                <c:pt idx="15192">
                  <c:v>2.89201E-10</c:v>
                </c:pt>
                <c:pt idx="15193">
                  <c:v>2.89207E-10</c:v>
                </c:pt>
                <c:pt idx="15194">
                  <c:v>2.8920900000000002E-10</c:v>
                </c:pt>
                <c:pt idx="15195">
                  <c:v>2.8922299999999998E-10</c:v>
                </c:pt>
                <c:pt idx="15196">
                  <c:v>2.8923300000000002E-10</c:v>
                </c:pt>
                <c:pt idx="15197">
                  <c:v>2.8923499999999998E-10</c:v>
                </c:pt>
                <c:pt idx="15198">
                  <c:v>2.8926599999999999E-10</c:v>
                </c:pt>
                <c:pt idx="15199">
                  <c:v>2.8926599999999999E-10</c:v>
                </c:pt>
                <c:pt idx="15200">
                  <c:v>2.8927000000000003E-10</c:v>
                </c:pt>
                <c:pt idx="15201">
                  <c:v>2.8932300000000002E-10</c:v>
                </c:pt>
                <c:pt idx="15202">
                  <c:v>2.8934299999999998E-10</c:v>
                </c:pt>
                <c:pt idx="15203">
                  <c:v>2.8935200000000001E-10</c:v>
                </c:pt>
                <c:pt idx="15204">
                  <c:v>2.89363E-10</c:v>
                </c:pt>
                <c:pt idx="15205">
                  <c:v>2.8937399999999999E-10</c:v>
                </c:pt>
                <c:pt idx="15206">
                  <c:v>2.89387E-10</c:v>
                </c:pt>
                <c:pt idx="15207">
                  <c:v>2.8939199999999999E-10</c:v>
                </c:pt>
                <c:pt idx="15208">
                  <c:v>2.8942299999999999E-10</c:v>
                </c:pt>
                <c:pt idx="15209">
                  <c:v>2.8943499999999999E-10</c:v>
                </c:pt>
                <c:pt idx="15210">
                  <c:v>2.8944699999999999E-10</c:v>
                </c:pt>
                <c:pt idx="15211">
                  <c:v>2.8946700000000001E-10</c:v>
                </c:pt>
                <c:pt idx="15212">
                  <c:v>2.8947499999999997E-10</c:v>
                </c:pt>
                <c:pt idx="15213">
                  <c:v>2.8950699999999999E-10</c:v>
                </c:pt>
                <c:pt idx="15214">
                  <c:v>2.8950699999999999E-10</c:v>
                </c:pt>
                <c:pt idx="15215">
                  <c:v>2.8951000000000002E-10</c:v>
                </c:pt>
                <c:pt idx="15216">
                  <c:v>2.8951000000000002E-10</c:v>
                </c:pt>
                <c:pt idx="15217">
                  <c:v>2.8951600000000002E-10</c:v>
                </c:pt>
                <c:pt idx="15218">
                  <c:v>2.8954199999999998E-10</c:v>
                </c:pt>
                <c:pt idx="15219">
                  <c:v>2.8955399999999998E-10</c:v>
                </c:pt>
                <c:pt idx="15220">
                  <c:v>2.8957299999999999E-10</c:v>
                </c:pt>
                <c:pt idx="15221">
                  <c:v>2.8957500000000001E-10</c:v>
                </c:pt>
                <c:pt idx="15222">
                  <c:v>2.8957600000000001E-10</c:v>
                </c:pt>
                <c:pt idx="15223">
                  <c:v>2.8958499999999999E-10</c:v>
                </c:pt>
                <c:pt idx="15224">
                  <c:v>2.8958700000000001E-10</c:v>
                </c:pt>
                <c:pt idx="15225">
                  <c:v>2.8959099999999999E-10</c:v>
                </c:pt>
                <c:pt idx="15226">
                  <c:v>2.8959699999999999E-10</c:v>
                </c:pt>
                <c:pt idx="15227">
                  <c:v>2.8959699999999999E-10</c:v>
                </c:pt>
                <c:pt idx="15228">
                  <c:v>2.89617E-10</c:v>
                </c:pt>
                <c:pt idx="15229">
                  <c:v>2.89659E-10</c:v>
                </c:pt>
                <c:pt idx="15230">
                  <c:v>2.8966199999999998E-10</c:v>
                </c:pt>
                <c:pt idx="15231">
                  <c:v>2.8966299999999999E-10</c:v>
                </c:pt>
                <c:pt idx="15232">
                  <c:v>2.8971199999999999E-10</c:v>
                </c:pt>
                <c:pt idx="15233">
                  <c:v>2.8974600000000002E-10</c:v>
                </c:pt>
                <c:pt idx="15234">
                  <c:v>2.8978100000000001E-10</c:v>
                </c:pt>
                <c:pt idx="15235">
                  <c:v>2.8980199999999999E-10</c:v>
                </c:pt>
                <c:pt idx="15236">
                  <c:v>2.8987299999999998E-10</c:v>
                </c:pt>
                <c:pt idx="15237">
                  <c:v>2.8988300000000001E-10</c:v>
                </c:pt>
                <c:pt idx="15238">
                  <c:v>2.8988599999999999E-10</c:v>
                </c:pt>
                <c:pt idx="15239">
                  <c:v>2.8989500000000001E-10</c:v>
                </c:pt>
                <c:pt idx="15240">
                  <c:v>2.8991400000000002E-10</c:v>
                </c:pt>
                <c:pt idx="15241">
                  <c:v>2.8992000000000002E-10</c:v>
                </c:pt>
                <c:pt idx="15242">
                  <c:v>2.8993E-10</c:v>
                </c:pt>
                <c:pt idx="15243">
                  <c:v>2.8996499999999999E-10</c:v>
                </c:pt>
                <c:pt idx="15244">
                  <c:v>2.89972E-10</c:v>
                </c:pt>
                <c:pt idx="15245">
                  <c:v>2.8998100000000002E-10</c:v>
                </c:pt>
                <c:pt idx="15246">
                  <c:v>2.9004600000000001E-10</c:v>
                </c:pt>
                <c:pt idx="15247">
                  <c:v>2.9005800000000001E-10</c:v>
                </c:pt>
                <c:pt idx="15248">
                  <c:v>2.9006099999999999E-10</c:v>
                </c:pt>
                <c:pt idx="15249">
                  <c:v>2.9007199999999998E-10</c:v>
                </c:pt>
                <c:pt idx="15250">
                  <c:v>2.9008900000000002E-10</c:v>
                </c:pt>
                <c:pt idx="15251">
                  <c:v>2.90123E-10</c:v>
                </c:pt>
                <c:pt idx="15252">
                  <c:v>2.9016899999999998E-10</c:v>
                </c:pt>
                <c:pt idx="15253">
                  <c:v>2.9018799999999999E-10</c:v>
                </c:pt>
                <c:pt idx="15254">
                  <c:v>2.90201E-10</c:v>
                </c:pt>
                <c:pt idx="15255">
                  <c:v>2.9022200000000002E-10</c:v>
                </c:pt>
                <c:pt idx="15256">
                  <c:v>2.9024500000000001E-10</c:v>
                </c:pt>
                <c:pt idx="15257">
                  <c:v>2.9025100000000001E-10</c:v>
                </c:pt>
                <c:pt idx="15258">
                  <c:v>2.9025399999999999E-10</c:v>
                </c:pt>
                <c:pt idx="15259">
                  <c:v>2.90255E-10</c:v>
                </c:pt>
                <c:pt idx="15260">
                  <c:v>2.9030199999999999E-10</c:v>
                </c:pt>
                <c:pt idx="15261">
                  <c:v>2.9031499999999999E-10</c:v>
                </c:pt>
                <c:pt idx="15262">
                  <c:v>2.90328E-10</c:v>
                </c:pt>
                <c:pt idx="15263">
                  <c:v>2.9036000000000002E-10</c:v>
                </c:pt>
                <c:pt idx="15264">
                  <c:v>2.9038099999999999E-10</c:v>
                </c:pt>
                <c:pt idx="15265">
                  <c:v>2.90424E-10</c:v>
                </c:pt>
                <c:pt idx="15266">
                  <c:v>2.9044599999999998E-10</c:v>
                </c:pt>
                <c:pt idx="15267">
                  <c:v>2.9044900000000001E-10</c:v>
                </c:pt>
                <c:pt idx="15268">
                  <c:v>2.9046900000000002E-10</c:v>
                </c:pt>
                <c:pt idx="15269">
                  <c:v>2.9047400000000001E-10</c:v>
                </c:pt>
                <c:pt idx="15270">
                  <c:v>2.9048100000000002E-10</c:v>
                </c:pt>
                <c:pt idx="15271">
                  <c:v>2.9051799999999998E-10</c:v>
                </c:pt>
                <c:pt idx="15272">
                  <c:v>2.90533E-10</c:v>
                </c:pt>
                <c:pt idx="15273">
                  <c:v>2.90539E-10</c:v>
                </c:pt>
                <c:pt idx="15274">
                  <c:v>2.9055900000000002E-10</c:v>
                </c:pt>
                <c:pt idx="15275">
                  <c:v>2.9055900000000002E-10</c:v>
                </c:pt>
                <c:pt idx="15276">
                  <c:v>2.9057600000000001E-10</c:v>
                </c:pt>
                <c:pt idx="15277">
                  <c:v>2.90587E-10</c:v>
                </c:pt>
                <c:pt idx="15278">
                  <c:v>2.9058800000000001E-10</c:v>
                </c:pt>
                <c:pt idx="15279">
                  <c:v>2.9059400000000001E-10</c:v>
                </c:pt>
                <c:pt idx="15280">
                  <c:v>2.9060799999999998E-10</c:v>
                </c:pt>
                <c:pt idx="15281">
                  <c:v>2.90611E-10</c:v>
                </c:pt>
                <c:pt idx="15282">
                  <c:v>2.9061800000000001E-10</c:v>
                </c:pt>
                <c:pt idx="15283">
                  <c:v>2.9062599999999997E-10</c:v>
                </c:pt>
                <c:pt idx="15284">
                  <c:v>2.9063899999999998E-10</c:v>
                </c:pt>
                <c:pt idx="15285">
                  <c:v>2.9064900000000002E-10</c:v>
                </c:pt>
                <c:pt idx="15286">
                  <c:v>2.9065500000000002E-10</c:v>
                </c:pt>
                <c:pt idx="15287">
                  <c:v>2.90665E-10</c:v>
                </c:pt>
                <c:pt idx="15288">
                  <c:v>2.9066999999999999E-10</c:v>
                </c:pt>
                <c:pt idx="15289">
                  <c:v>2.9073900000000001E-10</c:v>
                </c:pt>
                <c:pt idx="15290">
                  <c:v>2.9081999999999998E-10</c:v>
                </c:pt>
                <c:pt idx="15291">
                  <c:v>2.90828E-10</c:v>
                </c:pt>
                <c:pt idx="15292">
                  <c:v>2.9086100000000003E-10</c:v>
                </c:pt>
                <c:pt idx="15293">
                  <c:v>2.9086199999999998E-10</c:v>
                </c:pt>
                <c:pt idx="15294">
                  <c:v>2.90864E-10</c:v>
                </c:pt>
                <c:pt idx="15295">
                  <c:v>2.9087499999999999E-10</c:v>
                </c:pt>
                <c:pt idx="15296">
                  <c:v>2.9087700000000001E-10</c:v>
                </c:pt>
                <c:pt idx="15297">
                  <c:v>2.9090300000000002E-10</c:v>
                </c:pt>
                <c:pt idx="15298">
                  <c:v>2.9096399999999998E-10</c:v>
                </c:pt>
                <c:pt idx="15299">
                  <c:v>2.90984E-10</c:v>
                </c:pt>
                <c:pt idx="15300">
                  <c:v>2.90985E-10</c:v>
                </c:pt>
                <c:pt idx="15301">
                  <c:v>2.9102499999999999E-10</c:v>
                </c:pt>
                <c:pt idx="15302">
                  <c:v>2.9104999999999999E-10</c:v>
                </c:pt>
                <c:pt idx="15303">
                  <c:v>2.9105499999999998E-10</c:v>
                </c:pt>
                <c:pt idx="15304">
                  <c:v>2.9106699999999998E-10</c:v>
                </c:pt>
                <c:pt idx="15305">
                  <c:v>2.9108399999999997E-10</c:v>
                </c:pt>
                <c:pt idx="15306">
                  <c:v>2.91099E-10</c:v>
                </c:pt>
                <c:pt idx="15307">
                  <c:v>2.91099E-10</c:v>
                </c:pt>
                <c:pt idx="15308">
                  <c:v>2.9110800000000002E-10</c:v>
                </c:pt>
                <c:pt idx="15309">
                  <c:v>2.9111800000000001E-10</c:v>
                </c:pt>
                <c:pt idx="15310">
                  <c:v>2.9112699999999998E-10</c:v>
                </c:pt>
                <c:pt idx="15311">
                  <c:v>2.9113100000000002E-10</c:v>
                </c:pt>
                <c:pt idx="15312">
                  <c:v>2.9113899999999998E-10</c:v>
                </c:pt>
                <c:pt idx="15313">
                  <c:v>2.9119800000000002E-10</c:v>
                </c:pt>
                <c:pt idx="15314">
                  <c:v>2.9121600000000002E-10</c:v>
                </c:pt>
                <c:pt idx="15315">
                  <c:v>2.9122299999999998E-10</c:v>
                </c:pt>
                <c:pt idx="15316">
                  <c:v>2.9122700000000001E-10</c:v>
                </c:pt>
                <c:pt idx="15317">
                  <c:v>2.9123300000000001E-10</c:v>
                </c:pt>
                <c:pt idx="15318">
                  <c:v>2.9126599999999998E-10</c:v>
                </c:pt>
                <c:pt idx="15319">
                  <c:v>2.91268E-10</c:v>
                </c:pt>
                <c:pt idx="15320">
                  <c:v>2.9127899999999999E-10</c:v>
                </c:pt>
                <c:pt idx="15321">
                  <c:v>2.9127899999999999E-10</c:v>
                </c:pt>
                <c:pt idx="15322">
                  <c:v>2.9128E-10</c:v>
                </c:pt>
                <c:pt idx="15323">
                  <c:v>2.9130000000000002E-10</c:v>
                </c:pt>
                <c:pt idx="15324">
                  <c:v>2.9131900000000003E-10</c:v>
                </c:pt>
                <c:pt idx="15325">
                  <c:v>2.9132300000000001E-10</c:v>
                </c:pt>
                <c:pt idx="15326">
                  <c:v>2.9133500000000001E-10</c:v>
                </c:pt>
                <c:pt idx="15327">
                  <c:v>2.9133700000000002E-10</c:v>
                </c:pt>
                <c:pt idx="15328">
                  <c:v>2.9135699999999999E-10</c:v>
                </c:pt>
                <c:pt idx="15329">
                  <c:v>2.9138099999999999E-10</c:v>
                </c:pt>
                <c:pt idx="15330">
                  <c:v>2.91388E-10</c:v>
                </c:pt>
                <c:pt idx="15331">
                  <c:v>2.9139000000000001E-10</c:v>
                </c:pt>
                <c:pt idx="15332">
                  <c:v>2.9140399999999998E-10</c:v>
                </c:pt>
                <c:pt idx="15333">
                  <c:v>2.9141400000000001E-10</c:v>
                </c:pt>
                <c:pt idx="15334">
                  <c:v>2.9142600000000001E-10</c:v>
                </c:pt>
                <c:pt idx="15335">
                  <c:v>2.9143999999999998E-10</c:v>
                </c:pt>
                <c:pt idx="15336">
                  <c:v>2.9146399999999998E-10</c:v>
                </c:pt>
                <c:pt idx="15337">
                  <c:v>2.9146900000000002E-10</c:v>
                </c:pt>
                <c:pt idx="15338">
                  <c:v>2.91485E-10</c:v>
                </c:pt>
                <c:pt idx="15339">
                  <c:v>2.9152399999999997E-10</c:v>
                </c:pt>
                <c:pt idx="15340">
                  <c:v>2.9153400000000001E-10</c:v>
                </c:pt>
                <c:pt idx="15341">
                  <c:v>2.9157200000000002E-10</c:v>
                </c:pt>
                <c:pt idx="15342">
                  <c:v>2.9158599999999999E-10</c:v>
                </c:pt>
                <c:pt idx="15343">
                  <c:v>2.9159099999999998E-10</c:v>
                </c:pt>
                <c:pt idx="15344">
                  <c:v>2.9159799999999999E-10</c:v>
                </c:pt>
                <c:pt idx="15345">
                  <c:v>2.9163899999999998E-10</c:v>
                </c:pt>
                <c:pt idx="15346">
                  <c:v>2.9165500000000001E-10</c:v>
                </c:pt>
                <c:pt idx="15347">
                  <c:v>2.9166399999999999E-10</c:v>
                </c:pt>
                <c:pt idx="15348">
                  <c:v>2.9167900000000001E-10</c:v>
                </c:pt>
                <c:pt idx="15349">
                  <c:v>2.9169E-10</c:v>
                </c:pt>
                <c:pt idx="15350">
                  <c:v>2.9169200000000002E-10</c:v>
                </c:pt>
                <c:pt idx="15351">
                  <c:v>2.9171000000000002E-10</c:v>
                </c:pt>
                <c:pt idx="15352">
                  <c:v>2.91732E-10</c:v>
                </c:pt>
                <c:pt idx="15353">
                  <c:v>2.9178200000000002E-10</c:v>
                </c:pt>
                <c:pt idx="15354">
                  <c:v>2.9180199999999998E-10</c:v>
                </c:pt>
                <c:pt idx="15355">
                  <c:v>2.9180299999999999E-10</c:v>
                </c:pt>
                <c:pt idx="15356">
                  <c:v>2.91816E-10</c:v>
                </c:pt>
                <c:pt idx="15357">
                  <c:v>2.91822E-10</c:v>
                </c:pt>
                <c:pt idx="15358">
                  <c:v>2.9183899999999999E-10</c:v>
                </c:pt>
                <c:pt idx="15359">
                  <c:v>2.9184999999999998E-10</c:v>
                </c:pt>
                <c:pt idx="15360">
                  <c:v>2.91864E-10</c:v>
                </c:pt>
                <c:pt idx="15361">
                  <c:v>2.9188400000000001E-10</c:v>
                </c:pt>
                <c:pt idx="15362">
                  <c:v>2.9190300000000002E-10</c:v>
                </c:pt>
                <c:pt idx="15363">
                  <c:v>2.9190800000000001E-10</c:v>
                </c:pt>
                <c:pt idx="15364">
                  <c:v>2.9193200000000001E-10</c:v>
                </c:pt>
                <c:pt idx="15365">
                  <c:v>2.9193499999999999E-10</c:v>
                </c:pt>
                <c:pt idx="15366">
                  <c:v>2.9196399999999998E-10</c:v>
                </c:pt>
                <c:pt idx="15367">
                  <c:v>2.9197500000000002E-10</c:v>
                </c:pt>
                <c:pt idx="15368">
                  <c:v>2.9197599999999997E-10</c:v>
                </c:pt>
                <c:pt idx="15369">
                  <c:v>2.9200500000000002E-10</c:v>
                </c:pt>
                <c:pt idx="15370">
                  <c:v>2.9201600000000001E-10</c:v>
                </c:pt>
                <c:pt idx="15371">
                  <c:v>2.9202400000000002E-10</c:v>
                </c:pt>
                <c:pt idx="15372">
                  <c:v>2.9202599999999999E-10</c:v>
                </c:pt>
                <c:pt idx="15373">
                  <c:v>2.9209099999999998E-10</c:v>
                </c:pt>
                <c:pt idx="15374">
                  <c:v>2.9210399999999999E-10</c:v>
                </c:pt>
                <c:pt idx="15375">
                  <c:v>2.9210899999999998E-10</c:v>
                </c:pt>
                <c:pt idx="15376">
                  <c:v>2.9212199999999999E-10</c:v>
                </c:pt>
                <c:pt idx="15377">
                  <c:v>2.9213899999999998E-10</c:v>
                </c:pt>
                <c:pt idx="15378">
                  <c:v>2.9217099999999999E-10</c:v>
                </c:pt>
                <c:pt idx="15379">
                  <c:v>2.9221000000000002E-10</c:v>
                </c:pt>
                <c:pt idx="15380">
                  <c:v>2.9222300000000003E-10</c:v>
                </c:pt>
                <c:pt idx="15381">
                  <c:v>2.9223500000000003E-10</c:v>
                </c:pt>
                <c:pt idx="15382">
                  <c:v>2.9225300000000002E-10</c:v>
                </c:pt>
                <c:pt idx="15383">
                  <c:v>2.92256E-10</c:v>
                </c:pt>
                <c:pt idx="15384">
                  <c:v>2.9228900000000002E-10</c:v>
                </c:pt>
                <c:pt idx="15385">
                  <c:v>2.9229400000000001E-10</c:v>
                </c:pt>
                <c:pt idx="15386">
                  <c:v>2.9232099999999999E-10</c:v>
                </c:pt>
                <c:pt idx="15387">
                  <c:v>2.9233700000000002E-10</c:v>
                </c:pt>
                <c:pt idx="15388">
                  <c:v>2.9235400000000001E-10</c:v>
                </c:pt>
                <c:pt idx="15389">
                  <c:v>2.9237399999999998E-10</c:v>
                </c:pt>
                <c:pt idx="15390">
                  <c:v>2.9240399999999998E-10</c:v>
                </c:pt>
                <c:pt idx="15391">
                  <c:v>2.9241599999999998E-10</c:v>
                </c:pt>
                <c:pt idx="15392">
                  <c:v>2.9242299999999998E-10</c:v>
                </c:pt>
                <c:pt idx="15393">
                  <c:v>2.9242299999999998E-10</c:v>
                </c:pt>
                <c:pt idx="15394">
                  <c:v>2.9248800000000002E-10</c:v>
                </c:pt>
                <c:pt idx="15395">
                  <c:v>2.9250699999999998E-10</c:v>
                </c:pt>
                <c:pt idx="15396">
                  <c:v>2.9254899999999998E-10</c:v>
                </c:pt>
                <c:pt idx="15397">
                  <c:v>2.9254899999999998E-10</c:v>
                </c:pt>
                <c:pt idx="15398">
                  <c:v>2.9255499999999998E-10</c:v>
                </c:pt>
                <c:pt idx="15399">
                  <c:v>2.9257E-10</c:v>
                </c:pt>
                <c:pt idx="15400">
                  <c:v>2.9259799999999999E-10</c:v>
                </c:pt>
                <c:pt idx="15401">
                  <c:v>2.9264400000000002E-10</c:v>
                </c:pt>
                <c:pt idx="15402">
                  <c:v>2.9267900000000001E-10</c:v>
                </c:pt>
                <c:pt idx="15403">
                  <c:v>2.9268899999999999E-10</c:v>
                </c:pt>
                <c:pt idx="15404">
                  <c:v>2.9269700000000001E-10</c:v>
                </c:pt>
                <c:pt idx="15405">
                  <c:v>2.9271000000000002E-10</c:v>
                </c:pt>
                <c:pt idx="15406">
                  <c:v>2.9273599999999998E-10</c:v>
                </c:pt>
                <c:pt idx="15407">
                  <c:v>2.9273900000000001E-10</c:v>
                </c:pt>
                <c:pt idx="15408">
                  <c:v>2.9273900000000001E-10</c:v>
                </c:pt>
                <c:pt idx="15409">
                  <c:v>2.9274799999999998E-10</c:v>
                </c:pt>
                <c:pt idx="15410">
                  <c:v>2.9277000000000001E-10</c:v>
                </c:pt>
                <c:pt idx="15411">
                  <c:v>2.9277299999999999E-10</c:v>
                </c:pt>
                <c:pt idx="15412">
                  <c:v>2.9280100000000002E-10</c:v>
                </c:pt>
                <c:pt idx="15413">
                  <c:v>2.9280700000000002E-10</c:v>
                </c:pt>
                <c:pt idx="15414">
                  <c:v>2.9282099999999999E-10</c:v>
                </c:pt>
                <c:pt idx="15415">
                  <c:v>2.9285099999999998E-10</c:v>
                </c:pt>
                <c:pt idx="15416">
                  <c:v>2.92853E-10</c:v>
                </c:pt>
                <c:pt idx="15417">
                  <c:v>2.9289299999999998E-10</c:v>
                </c:pt>
                <c:pt idx="15418">
                  <c:v>2.9289299999999998E-10</c:v>
                </c:pt>
                <c:pt idx="15419">
                  <c:v>2.92901E-10</c:v>
                </c:pt>
                <c:pt idx="15420">
                  <c:v>2.92925E-10</c:v>
                </c:pt>
                <c:pt idx="15421">
                  <c:v>2.9293599999999999E-10</c:v>
                </c:pt>
                <c:pt idx="15422">
                  <c:v>2.9295000000000001E-10</c:v>
                </c:pt>
                <c:pt idx="15423">
                  <c:v>2.9296499999999998E-10</c:v>
                </c:pt>
                <c:pt idx="15424">
                  <c:v>2.9297500000000001E-10</c:v>
                </c:pt>
                <c:pt idx="15425">
                  <c:v>2.92979E-10</c:v>
                </c:pt>
                <c:pt idx="15426">
                  <c:v>2.9299599999999999E-10</c:v>
                </c:pt>
                <c:pt idx="15427">
                  <c:v>2.93003E-10</c:v>
                </c:pt>
                <c:pt idx="15428">
                  <c:v>2.9309899999999999E-10</c:v>
                </c:pt>
                <c:pt idx="15429">
                  <c:v>2.9310399999999998E-10</c:v>
                </c:pt>
                <c:pt idx="15430">
                  <c:v>2.9315100000000003E-10</c:v>
                </c:pt>
                <c:pt idx="15431">
                  <c:v>2.9317599999999998E-10</c:v>
                </c:pt>
                <c:pt idx="15432">
                  <c:v>2.9321500000000001E-10</c:v>
                </c:pt>
                <c:pt idx="15433">
                  <c:v>2.9322900000000002E-10</c:v>
                </c:pt>
                <c:pt idx="15434">
                  <c:v>2.9322999999999998E-10</c:v>
                </c:pt>
                <c:pt idx="15435">
                  <c:v>2.9324799999999998E-10</c:v>
                </c:pt>
                <c:pt idx="15436">
                  <c:v>2.9325200000000001E-10</c:v>
                </c:pt>
                <c:pt idx="15437">
                  <c:v>2.9327100000000002E-10</c:v>
                </c:pt>
                <c:pt idx="15438">
                  <c:v>2.9328499999999999E-10</c:v>
                </c:pt>
                <c:pt idx="15439">
                  <c:v>2.93323E-10</c:v>
                </c:pt>
                <c:pt idx="15440">
                  <c:v>2.9334900000000002E-10</c:v>
                </c:pt>
                <c:pt idx="15441">
                  <c:v>2.9335799999999999E-10</c:v>
                </c:pt>
                <c:pt idx="15442">
                  <c:v>2.93383E-10</c:v>
                </c:pt>
                <c:pt idx="15443">
                  <c:v>2.9338400000000001E-10</c:v>
                </c:pt>
                <c:pt idx="15444">
                  <c:v>2.9338600000000002E-10</c:v>
                </c:pt>
                <c:pt idx="15445">
                  <c:v>2.9338799999999999E-10</c:v>
                </c:pt>
                <c:pt idx="15446">
                  <c:v>2.9340800000000001E-10</c:v>
                </c:pt>
                <c:pt idx="15447">
                  <c:v>2.9347799999999999E-10</c:v>
                </c:pt>
                <c:pt idx="15448">
                  <c:v>2.9349300000000001E-10</c:v>
                </c:pt>
                <c:pt idx="15449">
                  <c:v>2.9350000000000002E-10</c:v>
                </c:pt>
                <c:pt idx="15450">
                  <c:v>2.9350099999999998E-10</c:v>
                </c:pt>
                <c:pt idx="15451">
                  <c:v>2.9351E-10</c:v>
                </c:pt>
                <c:pt idx="15452">
                  <c:v>2.9352300000000001E-10</c:v>
                </c:pt>
                <c:pt idx="15453">
                  <c:v>2.9356500000000001E-10</c:v>
                </c:pt>
                <c:pt idx="15454">
                  <c:v>2.93576E-10</c:v>
                </c:pt>
                <c:pt idx="15455">
                  <c:v>2.93576E-10</c:v>
                </c:pt>
                <c:pt idx="15456">
                  <c:v>2.9359700000000003E-10</c:v>
                </c:pt>
                <c:pt idx="15457">
                  <c:v>2.93606E-10</c:v>
                </c:pt>
                <c:pt idx="15458">
                  <c:v>2.93624E-10</c:v>
                </c:pt>
                <c:pt idx="15459">
                  <c:v>2.9365000000000001E-10</c:v>
                </c:pt>
                <c:pt idx="15460">
                  <c:v>2.9367500000000002E-10</c:v>
                </c:pt>
                <c:pt idx="15461">
                  <c:v>2.9369E-10</c:v>
                </c:pt>
                <c:pt idx="15462">
                  <c:v>2.93715E-10</c:v>
                </c:pt>
                <c:pt idx="15463">
                  <c:v>2.9371799999999998E-10</c:v>
                </c:pt>
                <c:pt idx="15464">
                  <c:v>2.9374100000000002E-10</c:v>
                </c:pt>
                <c:pt idx="15465">
                  <c:v>2.9376199999999999E-10</c:v>
                </c:pt>
                <c:pt idx="15466">
                  <c:v>2.93769E-10</c:v>
                </c:pt>
                <c:pt idx="15467">
                  <c:v>2.9377199999999998E-10</c:v>
                </c:pt>
                <c:pt idx="15468">
                  <c:v>2.9377299999999998E-10</c:v>
                </c:pt>
                <c:pt idx="15469">
                  <c:v>2.9379799999999999E-10</c:v>
                </c:pt>
                <c:pt idx="15470">
                  <c:v>2.9381400000000003E-10</c:v>
                </c:pt>
                <c:pt idx="15471">
                  <c:v>2.9383899999999998E-10</c:v>
                </c:pt>
                <c:pt idx="15472">
                  <c:v>2.9384300000000002E-10</c:v>
                </c:pt>
                <c:pt idx="15473">
                  <c:v>2.93847E-10</c:v>
                </c:pt>
                <c:pt idx="15474">
                  <c:v>2.9385199999999999E-10</c:v>
                </c:pt>
                <c:pt idx="15475">
                  <c:v>2.9387800000000001E-10</c:v>
                </c:pt>
                <c:pt idx="15476">
                  <c:v>2.9388000000000002E-10</c:v>
                </c:pt>
                <c:pt idx="15477">
                  <c:v>2.93962E-10</c:v>
                </c:pt>
                <c:pt idx="15478">
                  <c:v>2.9397899999999999E-10</c:v>
                </c:pt>
                <c:pt idx="15479">
                  <c:v>2.9403299999999999E-10</c:v>
                </c:pt>
                <c:pt idx="15480">
                  <c:v>2.9405400000000002E-10</c:v>
                </c:pt>
                <c:pt idx="15481">
                  <c:v>2.9405900000000001E-10</c:v>
                </c:pt>
                <c:pt idx="15482">
                  <c:v>2.9405900000000001E-10</c:v>
                </c:pt>
                <c:pt idx="15483">
                  <c:v>2.9407399999999998E-10</c:v>
                </c:pt>
                <c:pt idx="15484">
                  <c:v>2.94082E-10</c:v>
                </c:pt>
                <c:pt idx="15485">
                  <c:v>2.9409299999999999E-10</c:v>
                </c:pt>
                <c:pt idx="15486">
                  <c:v>2.9409700000000002E-10</c:v>
                </c:pt>
                <c:pt idx="15487">
                  <c:v>2.9410499999999999E-10</c:v>
                </c:pt>
                <c:pt idx="15488">
                  <c:v>2.9411699999999999E-10</c:v>
                </c:pt>
                <c:pt idx="15489">
                  <c:v>2.9412799999999998E-10</c:v>
                </c:pt>
                <c:pt idx="15490">
                  <c:v>2.9413399999999998E-10</c:v>
                </c:pt>
                <c:pt idx="15491">
                  <c:v>2.9416800000000001E-10</c:v>
                </c:pt>
                <c:pt idx="15492">
                  <c:v>2.94191E-10</c:v>
                </c:pt>
                <c:pt idx="15493">
                  <c:v>2.9419900000000002E-10</c:v>
                </c:pt>
                <c:pt idx="15494">
                  <c:v>2.9420599999999998E-10</c:v>
                </c:pt>
                <c:pt idx="15495">
                  <c:v>2.9421600000000001E-10</c:v>
                </c:pt>
                <c:pt idx="15496">
                  <c:v>2.9423199999999999E-10</c:v>
                </c:pt>
                <c:pt idx="15497">
                  <c:v>2.9423500000000002E-10</c:v>
                </c:pt>
                <c:pt idx="15498">
                  <c:v>2.9423599999999998E-10</c:v>
                </c:pt>
                <c:pt idx="15499">
                  <c:v>2.94239E-10</c:v>
                </c:pt>
                <c:pt idx="15500">
                  <c:v>2.9426400000000001E-10</c:v>
                </c:pt>
                <c:pt idx="15501">
                  <c:v>2.9427399999999999E-10</c:v>
                </c:pt>
                <c:pt idx="15502">
                  <c:v>2.94281E-10</c:v>
                </c:pt>
                <c:pt idx="15503">
                  <c:v>2.94311E-10</c:v>
                </c:pt>
                <c:pt idx="15504">
                  <c:v>2.9434900000000001E-10</c:v>
                </c:pt>
                <c:pt idx="15505">
                  <c:v>2.9435000000000002E-10</c:v>
                </c:pt>
                <c:pt idx="15506">
                  <c:v>2.9435099999999998E-10</c:v>
                </c:pt>
                <c:pt idx="15507">
                  <c:v>2.94353E-10</c:v>
                </c:pt>
                <c:pt idx="15508">
                  <c:v>2.9438000000000002E-10</c:v>
                </c:pt>
                <c:pt idx="15509">
                  <c:v>2.9438000000000002E-10</c:v>
                </c:pt>
                <c:pt idx="15510">
                  <c:v>2.9439200000000002E-10</c:v>
                </c:pt>
                <c:pt idx="15511">
                  <c:v>2.9440400000000002E-10</c:v>
                </c:pt>
                <c:pt idx="15512">
                  <c:v>2.9445800000000002E-10</c:v>
                </c:pt>
                <c:pt idx="15513">
                  <c:v>2.9445899999999998E-10</c:v>
                </c:pt>
                <c:pt idx="15514">
                  <c:v>2.9445899999999998E-10</c:v>
                </c:pt>
                <c:pt idx="15515">
                  <c:v>2.9447500000000001E-10</c:v>
                </c:pt>
                <c:pt idx="15516">
                  <c:v>2.9447600000000002E-10</c:v>
                </c:pt>
                <c:pt idx="15517">
                  <c:v>2.94546E-10</c:v>
                </c:pt>
                <c:pt idx="15518">
                  <c:v>2.9455900000000001E-10</c:v>
                </c:pt>
                <c:pt idx="15519">
                  <c:v>2.9460399999999998E-10</c:v>
                </c:pt>
                <c:pt idx="15520">
                  <c:v>2.9460399999999998E-10</c:v>
                </c:pt>
                <c:pt idx="15521">
                  <c:v>2.94624E-10</c:v>
                </c:pt>
                <c:pt idx="15522">
                  <c:v>2.94685E-10</c:v>
                </c:pt>
                <c:pt idx="15523">
                  <c:v>2.9468600000000001E-10</c:v>
                </c:pt>
                <c:pt idx="15524">
                  <c:v>2.9469900000000002E-10</c:v>
                </c:pt>
                <c:pt idx="15525">
                  <c:v>2.9473500000000002E-10</c:v>
                </c:pt>
                <c:pt idx="15526">
                  <c:v>2.9477299999999998E-10</c:v>
                </c:pt>
                <c:pt idx="15527">
                  <c:v>2.9479500000000001E-10</c:v>
                </c:pt>
                <c:pt idx="15528">
                  <c:v>2.94799E-10</c:v>
                </c:pt>
                <c:pt idx="15529">
                  <c:v>2.9480000000000001E-10</c:v>
                </c:pt>
                <c:pt idx="15530">
                  <c:v>2.9482600000000002E-10</c:v>
                </c:pt>
                <c:pt idx="15531">
                  <c:v>2.9485299999999999E-10</c:v>
                </c:pt>
                <c:pt idx="15532">
                  <c:v>2.9486700000000001E-10</c:v>
                </c:pt>
                <c:pt idx="15533">
                  <c:v>2.9487900000000001E-10</c:v>
                </c:pt>
                <c:pt idx="15534">
                  <c:v>2.9488199999999999E-10</c:v>
                </c:pt>
                <c:pt idx="15535">
                  <c:v>2.9488699999999998E-10</c:v>
                </c:pt>
                <c:pt idx="15536">
                  <c:v>2.9489499999999999E-10</c:v>
                </c:pt>
                <c:pt idx="15537">
                  <c:v>2.9494199999999998E-10</c:v>
                </c:pt>
                <c:pt idx="15538">
                  <c:v>2.9494799999999998E-10</c:v>
                </c:pt>
                <c:pt idx="15539">
                  <c:v>2.9495300000000003E-10</c:v>
                </c:pt>
                <c:pt idx="15540">
                  <c:v>2.9498E-10</c:v>
                </c:pt>
                <c:pt idx="15541">
                  <c:v>2.9498700000000001E-10</c:v>
                </c:pt>
                <c:pt idx="15542">
                  <c:v>2.9500299999999999E-10</c:v>
                </c:pt>
                <c:pt idx="15543">
                  <c:v>2.9504399999999998E-10</c:v>
                </c:pt>
                <c:pt idx="15544">
                  <c:v>2.95046E-10</c:v>
                </c:pt>
                <c:pt idx="15545">
                  <c:v>2.9508500000000002E-10</c:v>
                </c:pt>
                <c:pt idx="15546">
                  <c:v>2.95089E-10</c:v>
                </c:pt>
                <c:pt idx="15547">
                  <c:v>2.9510399999999998E-10</c:v>
                </c:pt>
                <c:pt idx="15548">
                  <c:v>2.9512000000000001E-10</c:v>
                </c:pt>
                <c:pt idx="15549">
                  <c:v>2.9512199999999998E-10</c:v>
                </c:pt>
                <c:pt idx="15550">
                  <c:v>2.9512600000000001E-10</c:v>
                </c:pt>
                <c:pt idx="15551">
                  <c:v>2.95131E-10</c:v>
                </c:pt>
                <c:pt idx="15552">
                  <c:v>2.9514099999999998E-10</c:v>
                </c:pt>
                <c:pt idx="15553">
                  <c:v>2.9515999999999999E-10</c:v>
                </c:pt>
                <c:pt idx="15554">
                  <c:v>2.9518100000000002E-10</c:v>
                </c:pt>
                <c:pt idx="15555">
                  <c:v>2.9518999999999999E-10</c:v>
                </c:pt>
                <c:pt idx="15556">
                  <c:v>2.9521100000000002E-10</c:v>
                </c:pt>
                <c:pt idx="15557">
                  <c:v>2.9521399999999999E-10</c:v>
                </c:pt>
                <c:pt idx="15558">
                  <c:v>2.95221E-10</c:v>
                </c:pt>
                <c:pt idx="15559">
                  <c:v>2.9522900000000002E-10</c:v>
                </c:pt>
                <c:pt idx="15560">
                  <c:v>2.9524899999999998E-10</c:v>
                </c:pt>
                <c:pt idx="15561">
                  <c:v>2.9525400000000002E-10</c:v>
                </c:pt>
                <c:pt idx="15562">
                  <c:v>2.9526099999999998E-10</c:v>
                </c:pt>
                <c:pt idx="15563">
                  <c:v>2.9527299999999998E-10</c:v>
                </c:pt>
                <c:pt idx="15564">
                  <c:v>2.9532199999999999E-10</c:v>
                </c:pt>
                <c:pt idx="15565">
                  <c:v>2.9536700000000001E-10</c:v>
                </c:pt>
                <c:pt idx="15566">
                  <c:v>2.9539700000000001E-10</c:v>
                </c:pt>
                <c:pt idx="15567">
                  <c:v>2.9540500000000003E-10</c:v>
                </c:pt>
                <c:pt idx="15568">
                  <c:v>2.95414E-10</c:v>
                </c:pt>
                <c:pt idx="15569">
                  <c:v>2.9541500000000001E-10</c:v>
                </c:pt>
                <c:pt idx="15570">
                  <c:v>2.95468E-10</c:v>
                </c:pt>
                <c:pt idx="15571">
                  <c:v>2.9549099999999999E-10</c:v>
                </c:pt>
                <c:pt idx="15572">
                  <c:v>2.9550100000000002E-10</c:v>
                </c:pt>
                <c:pt idx="15573">
                  <c:v>2.9553199999999998E-10</c:v>
                </c:pt>
                <c:pt idx="15574">
                  <c:v>2.9553999999999999E-10</c:v>
                </c:pt>
                <c:pt idx="15575">
                  <c:v>2.9554999999999998E-10</c:v>
                </c:pt>
                <c:pt idx="15576">
                  <c:v>2.95559E-10</c:v>
                </c:pt>
                <c:pt idx="15577">
                  <c:v>2.9556199999999998E-10</c:v>
                </c:pt>
                <c:pt idx="15578">
                  <c:v>2.9557499999999998E-10</c:v>
                </c:pt>
                <c:pt idx="15579">
                  <c:v>2.9558599999999998E-10</c:v>
                </c:pt>
                <c:pt idx="15580">
                  <c:v>2.9565100000000002E-10</c:v>
                </c:pt>
                <c:pt idx="15581">
                  <c:v>2.9565200000000003E-10</c:v>
                </c:pt>
                <c:pt idx="15582">
                  <c:v>2.9565899999999998E-10</c:v>
                </c:pt>
                <c:pt idx="15583">
                  <c:v>2.9568399999999999E-10</c:v>
                </c:pt>
                <c:pt idx="15584">
                  <c:v>2.9571399999999999E-10</c:v>
                </c:pt>
                <c:pt idx="15585">
                  <c:v>2.95746E-10</c:v>
                </c:pt>
                <c:pt idx="15586">
                  <c:v>2.95751E-10</c:v>
                </c:pt>
                <c:pt idx="15587">
                  <c:v>2.9577999999999999E-10</c:v>
                </c:pt>
                <c:pt idx="15588">
                  <c:v>2.9579199999999999E-10</c:v>
                </c:pt>
                <c:pt idx="15589">
                  <c:v>2.9583299999999998E-10</c:v>
                </c:pt>
                <c:pt idx="15590">
                  <c:v>2.9583800000000002E-10</c:v>
                </c:pt>
                <c:pt idx="15591">
                  <c:v>2.9583899999999997E-10</c:v>
                </c:pt>
                <c:pt idx="15592">
                  <c:v>2.9589700000000001E-10</c:v>
                </c:pt>
                <c:pt idx="15593">
                  <c:v>2.9591799999999998E-10</c:v>
                </c:pt>
                <c:pt idx="15594">
                  <c:v>2.9592200000000001E-10</c:v>
                </c:pt>
                <c:pt idx="15595">
                  <c:v>2.9592200000000001E-10</c:v>
                </c:pt>
                <c:pt idx="15596">
                  <c:v>2.95938E-10</c:v>
                </c:pt>
                <c:pt idx="15597">
                  <c:v>2.9595300000000002E-10</c:v>
                </c:pt>
                <c:pt idx="15598">
                  <c:v>2.9596699999999999E-10</c:v>
                </c:pt>
                <c:pt idx="15599">
                  <c:v>2.9600600000000001E-10</c:v>
                </c:pt>
                <c:pt idx="15600">
                  <c:v>2.9602699999999998E-10</c:v>
                </c:pt>
                <c:pt idx="15601">
                  <c:v>2.96029E-10</c:v>
                </c:pt>
                <c:pt idx="15602">
                  <c:v>2.9603899999999998E-10</c:v>
                </c:pt>
                <c:pt idx="15603">
                  <c:v>2.96077E-10</c:v>
                </c:pt>
                <c:pt idx="15604">
                  <c:v>2.9608199999999999E-10</c:v>
                </c:pt>
                <c:pt idx="15605">
                  <c:v>2.96083E-10</c:v>
                </c:pt>
                <c:pt idx="15606">
                  <c:v>2.9608600000000003E-10</c:v>
                </c:pt>
                <c:pt idx="15607">
                  <c:v>2.9609600000000001E-10</c:v>
                </c:pt>
                <c:pt idx="15608">
                  <c:v>2.96107E-10</c:v>
                </c:pt>
                <c:pt idx="15609">
                  <c:v>2.9611400000000001E-10</c:v>
                </c:pt>
                <c:pt idx="15610">
                  <c:v>2.9615399999999999E-10</c:v>
                </c:pt>
                <c:pt idx="15611">
                  <c:v>2.9615999999999999E-10</c:v>
                </c:pt>
                <c:pt idx="15612">
                  <c:v>2.9616300000000001E-10</c:v>
                </c:pt>
                <c:pt idx="15613">
                  <c:v>2.9617600000000002E-10</c:v>
                </c:pt>
                <c:pt idx="15614">
                  <c:v>2.96191E-10</c:v>
                </c:pt>
                <c:pt idx="15615">
                  <c:v>2.9619300000000001E-10</c:v>
                </c:pt>
                <c:pt idx="15616">
                  <c:v>2.9622099999999999E-10</c:v>
                </c:pt>
                <c:pt idx="15617">
                  <c:v>2.9622599999999999E-10</c:v>
                </c:pt>
                <c:pt idx="15618">
                  <c:v>2.9623500000000001E-10</c:v>
                </c:pt>
                <c:pt idx="15619">
                  <c:v>2.9623899999999999E-10</c:v>
                </c:pt>
                <c:pt idx="15620">
                  <c:v>2.9625300000000001E-10</c:v>
                </c:pt>
                <c:pt idx="15621">
                  <c:v>2.96324E-10</c:v>
                </c:pt>
                <c:pt idx="15622">
                  <c:v>2.9633200000000002E-10</c:v>
                </c:pt>
                <c:pt idx="15623">
                  <c:v>2.9633399999999998E-10</c:v>
                </c:pt>
                <c:pt idx="15624">
                  <c:v>2.9634099999999999E-10</c:v>
                </c:pt>
                <c:pt idx="15625">
                  <c:v>2.96342E-10</c:v>
                </c:pt>
                <c:pt idx="15626">
                  <c:v>2.9636499999999999E-10</c:v>
                </c:pt>
                <c:pt idx="15627">
                  <c:v>2.9639499999999999E-10</c:v>
                </c:pt>
                <c:pt idx="15628">
                  <c:v>2.9640099999999999E-10</c:v>
                </c:pt>
                <c:pt idx="15629">
                  <c:v>2.9643599999999998E-10</c:v>
                </c:pt>
                <c:pt idx="15630">
                  <c:v>2.96439E-10</c:v>
                </c:pt>
                <c:pt idx="15631">
                  <c:v>2.9648599999999999E-10</c:v>
                </c:pt>
                <c:pt idx="15632">
                  <c:v>2.9652699999999998E-10</c:v>
                </c:pt>
                <c:pt idx="15633">
                  <c:v>2.96547E-10</c:v>
                </c:pt>
                <c:pt idx="15634">
                  <c:v>2.9658199999999999E-10</c:v>
                </c:pt>
                <c:pt idx="15635">
                  <c:v>2.9659000000000001E-10</c:v>
                </c:pt>
                <c:pt idx="15636">
                  <c:v>2.9659299999999998E-10</c:v>
                </c:pt>
                <c:pt idx="15637">
                  <c:v>2.96637E-10</c:v>
                </c:pt>
                <c:pt idx="15638">
                  <c:v>2.9664699999999998E-10</c:v>
                </c:pt>
                <c:pt idx="15639">
                  <c:v>2.9665200000000002E-10</c:v>
                </c:pt>
                <c:pt idx="15640">
                  <c:v>2.9665700000000001E-10</c:v>
                </c:pt>
                <c:pt idx="15641">
                  <c:v>2.9665700000000001E-10</c:v>
                </c:pt>
                <c:pt idx="15642">
                  <c:v>2.9666900000000001E-10</c:v>
                </c:pt>
                <c:pt idx="15643">
                  <c:v>2.96716E-10</c:v>
                </c:pt>
                <c:pt idx="15644">
                  <c:v>2.9671899999999998E-10</c:v>
                </c:pt>
                <c:pt idx="15645">
                  <c:v>2.96722E-10</c:v>
                </c:pt>
                <c:pt idx="15646">
                  <c:v>2.9674700000000001E-10</c:v>
                </c:pt>
                <c:pt idx="15647">
                  <c:v>2.9677900000000003E-10</c:v>
                </c:pt>
                <c:pt idx="15648">
                  <c:v>2.9683100000000001E-10</c:v>
                </c:pt>
                <c:pt idx="15649">
                  <c:v>2.96848E-10</c:v>
                </c:pt>
                <c:pt idx="15650">
                  <c:v>2.9685600000000001E-10</c:v>
                </c:pt>
                <c:pt idx="15651">
                  <c:v>2.9685899999999999E-10</c:v>
                </c:pt>
                <c:pt idx="15652">
                  <c:v>2.96872E-10</c:v>
                </c:pt>
                <c:pt idx="15653">
                  <c:v>2.9688199999999998E-10</c:v>
                </c:pt>
                <c:pt idx="15654">
                  <c:v>2.9689800000000001E-10</c:v>
                </c:pt>
                <c:pt idx="15655">
                  <c:v>2.9692900000000002E-10</c:v>
                </c:pt>
                <c:pt idx="15656">
                  <c:v>2.9698800000000001E-10</c:v>
                </c:pt>
                <c:pt idx="15657">
                  <c:v>2.97017E-10</c:v>
                </c:pt>
                <c:pt idx="15658">
                  <c:v>2.9703899999999998E-10</c:v>
                </c:pt>
                <c:pt idx="15659">
                  <c:v>2.9706299999999998E-10</c:v>
                </c:pt>
                <c:pt idx="15660">
                  <c:v>2.9706899999999998E-10</c:v>
                </c:pt>
                <c:pt idx="15661">
                  <c:v>2.9707499999999998E-10</c:v>
                </c:pt>
                <c:pt idx="15662">
                  <c:v>2.9709800000000002E-10</c:v>
                </c:pt>
                <c:pt idx="15663">
                  <c:v>2.9710599999999999E-10</c:v>
                </c:pt>
                <c:pt idx="15664">
                  <c:v>2.9712899999999998E-10</c:v>
                </c:pt>
                <c:pt idx="15665">
                  <c:v>2.9715200000000002E-10</c:v>
                </c:pt>
                <c:pt idx="15666">
                  <c:v>2.9715399999999999E-10</c:v>
                </c:pt>
                <c:pt idx="15667">
                  <c:v>2.9716599999999998E-10</c:v>
                </c:pt>
                <c:pt idx="15668">
                  <c:v>2.97198E-10</c:v>
                </c:pt>
                <c:pt idx="15669">
                  <c:v>2.97216E-10</c:v>
                </c:pt>
                <c:pt idx="15670">
                  <c:v>2.9721999999999998E-10</c:v>
                </c:pt>
                <c:pt idx="15671">
                  <c:v>2.97234E-10</c:v>
                </c:pt>
                <c:pt idx="15672">
                  <c:v>2.9724900000000002E-10</c:v>
                </c:pt>
                <c:pt idx="15673">
                  <c:v>2.9725099999999999E-10</c:v>
                </c:pt>
                <c:pt idx="15674">
                  <c:v>2.9726899999999999E-10</c:v>
                </c:pt>
                <c:pt idx="15675">
                  <c:v>2.9729100000000002E-10</c:v>
                </c:pt>
                <c:pt idx="15676">
                  <c:v>2.9730499999999999E-10</c:v>
                </c:pt>
                <c:pt idx="15677">
                  <c:v>2.9730999999999998E-10</c:v>
                </c:pt>
                <c:pt idx="15678">
                  <c:v>2.9732299999999999E-10</c:v>
                </c:pt>
                <c:pt idx="15679">
                  <c:v>2.97325E-10</c:v>
                </c:pt>
                <c:pt idx="15680">
                  <c:v>2.9735700000000002E-10</c:v>
                </c:pt>
                <c:pt idx="15681">
                  <c:v>2.9736999999999998E-10</c:v>
                </c:pt>
                <c:pt idx="15682">
                  <c:v>2.9738700000000002E-10</c:v>
                </c:pt>
                <c:pt idx="15683">
                  <c:v>2.9738799999999998E-10</c:v>
                </c:pt>
                <c:pt idx="15684">
                  <c:v>2.97391E-10</c:v>
                </c:pt>
                <c:pt idx="15685">
                  <c:v>2.9740599999999998E-10</c:v>
                </c:pt>
                <c:pt idx="15686">
                  <c:v>2.97427E-10</c:v>
                </c:pt>
                <c:pt idx="15687">
                  <c:v>2.97463E-10</c:v>
                </c:pt>
                <c:pt idx="15688">
                  <c:v>2.9748300000000002E-10</c:v>
                </c:pt>
                <c:pt idx="15689">
                  <c:v>2.97499E-10</c:v>
                </c:pt>
                <c:pt idx="15690">
                  <c:v>2.97523E-10</c:v>
                </c:pt>
                <c:pt idx="15691">
                  <c:v>2.9753899999999998E-10</c:v>
                </c:pt>
                <c:pt idx="15692">
                  <c:v>2.97548E-10</c:v>
                </c:pt>
                <c:pt idx="15693">
                  <c:v>2.9756100000000001E-10</c:v>
                </c:pt>
                <c:pt idx="15694">
                  <c:v>2.9758000000000002E-10</c:v>
                </c:pt>
                <c:pt idx="15695">
                  <c:v>2.97632E-10</c:v>
                </c:pt>
                <c:pt idx="15696">
                  <c:v>2.97638E-10</c:v>
                </c:pt>
                <c:pt idx="15697">
                  <c:v>2.9765700000000001E-10</c:v>
                </c:pt>
                <c:pt idx="15698">
                  <c:v>2.9766699999999999E-10</c:v>
                </c:pt>
                <c:pt idx="15699">
                  <c:v>2.9767299999999999E-10</c:v>
                </c:pt>
                <c:pt idx="15700">
                  <c:v>2.9768E-10</c:v>
                </c:pt>
                <c:pt idx="15701">
                  <c:v>2.97692E-10</c:v>
                </c:pt>
                <c:pt idx="15702">
                  <c:v>2.97698E-10</c:v>
                </c:pt>
                <c:pt idx="15703">
                  <c:v>2.9771499999999999E-10</c:v>
                </c:pt>
                <c:pt idx="15704">
                  <c:v>2.9773199999999998E-10</c:v>
                </c:pt>
                <c:pt idx="15705">
                  <c:v>2.9774900000000002E-10</c:v>
                </c:pt>
                <c:pt idx="15706">
                  <c:v>2.9774999999999998E-10</c:v>
                </c:pt>
                <c:pt idx="15707">
                  <c:v>2.9774999999999998E-10</c:v>
                </c:pt>
                <c:pt idx="15708">
                  <c:v>2.9775699999999999E-10</c:v>
                </c:pt>
                <c:pt idx="15709">
                  <c:v>2.9776299999999999E-10</c:v>
                </c:pt>
                <c:pt idx="15710">
                  <c:v>2.97777E-10</c:v>
                </c:pt>
                <c:pt idx="15711">
                  <c:v>2.9782700000000002E-10</c:v>
                </c:pt>
                <c:pt idx="15712">
                  <c:v>2.9787099999999998E-10</c:v>
                </c:pt>
                <c:pt idx="15713">
                  <c:v>2.9788999999999999E-10</c:v>
                </c:pt>
                <c:pt idx="15714">
                  <c:v>2.97891E-10</c:v>
                </c:pt>
                <c:pt idx="15715">
                  <c:v>2.9789200000000001E-10</c:v>
                </c:pt>
                <c:pt idx="15716">
                  <c:v>2.97903E-10</c:v>
                </c:pt>
                <c:pt idx="15717">
                  <c:v>2.97957E-10</c:v>
                </c:pt>
                <c:pt idx="15718">
                  <c:v>2.9797700000000001E-10</c:v>
                </c:pt>
                <c:pt idx="15719">
                  <c:v>2.9800200000000002E-10</c:v>
                </c:pt>
                <c:pt idx="15720">
                  <c:v>2.9800800000000002E-10</c:v>
                </c:pt>
                <c:pt idx="15721">
                  <c:v>2.9801900000000001E-10</c:v>
                </c:pt>
                <c:pt idx="15722">
                  <c:v>2.9805899999999999E-10</c:v>
                </c:pt>
                <c:pt idx="15723">
                  <c:v>2.9807499999999998E-10</c:v>
                </c:pt>
                <c:pt idx="15724">
                  <c:v>2.9808899999999999E-10</c:v>
                </c:pt>
                <c:pt idx="15725">
                  <c:v>2.9809E-10</c:v>
                </c:pt>
                <c:pt idx="15726">
                  <c:v>2.9809399999999998E-10</c:v>
                </c:pt>
                <c:pt idx="15727">
                  <c:v>2.9811199999999998E-10</c:v>
                </c:pt>
                <c:pt idx="15728">
                  <c:v>2.9818499999999999E-10</c:v>
                </c:pt>
                <c:pt idx="15729">
                  <c:v>2.98192E-10</c:v>
                </c:pt>
                <c:pt idx="15730">
                  <c:v>2.9819699999999999E-10</c:v>
                </c:pt>
                <c:pt idx="15731">
                  <c:v>2.9821700000000001E-10</c:v>
                </c:pt>
                <c:pt idx="15732">
                  <c:v>2.98228E-10</c:v>
                </c:pt>
                <c:pt idx="15733">
                  <c:v>2.98258E-10</c:v>
                </c:pt>
                <c:pt idx="15734">
                  <c:v>2.98258E-10</c:v>
                </c:pt>
                <c:pt idx="15735">
                  <c:v>2.9836400000000003E-10</c:v>
                </c:pt>
                <c:pt idx="15736">
                  <c:v>2.9837099999999998E-10</c:v>
                </c:pt>
                <c:pt idx="15737">
                  <c:v>2.9837400000000001E-10</c:v>
                </c:pt>
                <c:pt idx="15738">
                  <c:v>2.9837699999999998E-10</c:v>
                </c:pt>
                <c:pt idx="15739">
                  <c:v>2.9841399999999999E-10</c:v>
                </c:pt>
                <c:pt idx="15740">
                  <c:v>2.9843500000000001E-10</c:v>
                </c:pt>
                <c:pt idx="15741">
                  <c:v>2.9843799999999999E-10</c:v>
                </c:pt>
                <c:pt idx="15742">
                  <c:v>2.9853899999999998E-10</c:v>
                </c:pt>
                <c:pt idx="15743">
                  <c:v>2.9855799999999998E-10</c:v>
                </c:pt>
                <c:pt idx="15744">
                  <c:v>2.9856299999999997E-10</c:v>
                </c:pt>
                <c:pt idx="15745">
                  <c:v>2.9858099999999997E-10</c:v>
                </c:pt>
                <c:pt idx="15746">
                  <c:v>2.9859E-10</c:v>
                </c:pt>
                <c:pt idx="15747">
                  <c:v>2.9860500000000003E-10</c:v>
                </c:pt>
                <c:pt idx="15748">
                  <c:v>2.9863500000000002E-10</c:v>
                </c:pt>
                <c:pt idx="15749">
                  <c:v>2.9864600000000001E-10</c:v>
                </c:pt>
                <c:pt idx="15750">
                  <c:v>2.9864799999999998E-10</c:v>
                </c:pt>
                <c:pt idx="15751">
                  <c:v>2.9865900000000002E-10</c:v>
                </c:pt>
                <c:pt idx="15752">
                  <c:v>2.9865900000000002E-10</c:v>
                </c:pt>
                <c:pt idx="15753">
                  <c:v>2.9866699999999999E-10</c:v>
                </c:pt>
                <c:pt idx="15754">
                  <c:v>2.9866900000000001E-10</c:v>
                </c:pt>
                <c:pt idx="15755">
                  <c:v>2.9872599999999998E-10</c:v>
                </c:pt>
                <c:pt idx="15756">
                  <c:v>2.98741E-10</c:v>
                </c:pt>
                <c:pt idx="15757">
                  <c:v>2.9874399999999998E-10</c:v>
                </c:pt>
                <c:pt idx="15758">
                  <c:v>2.9875199999999999E-10</c:v>
                </c:pt>
                <c:pt idx="15759">
                  <c:v>2.9880999999999997E-10</c:v>
                </c:pt>
                <c:pt idx="15760">
                  <c:v>2.9886300000000002E-10</c:v>
                </c:pt>
                <c:pt idx="15761">
                  <c:v>2.9887600000000002E-10</c:v>
                </c:pt>
                <c:pt idx="15762">
                  <c:v>2.9891299999999998E-10</c:v>
                </c:pt>
                <c:pt idx="15763">
                  <c:v>2.9891700000000001E-10</c:v>
                </c:pt>
                <c:pt idx="15764">
                  <c:v>2.9892599999999999E-10</c:v>
                </c:pt>
                <c:pt idx="15765">
                  <c:v>2.9896299999999999E-10</c:v>
                </c:pt>
                <c:pt idx="15766">
                  <c:v>2.9897499999999999E-10</c:v>
                </c:pt>
                <c:pt idx="15767">
                  <c:v>2.9899600000000002E-10</c:v>
                </c:pt>
                <c:pt idx="15768">
                  <c:v>2.9900299999999998E-10</c:v>
                </c:pt>
                <c:pt idx="15769">
                  <c:v>2.99024E-10</c:v>
                </c:pt>
                <c:pt idx="15770">
                  <c:v>2.9904699999999999E-10</c:v>
                </c:pt>
                <c:pt idx="15771">
                  <c:v>2.9905700000000003E-10</c:v>
                </c:pt>
                <c:pt idx="15772">
                  <c:v>2.9906700000000001E-10</c:v>
                </c:pt>
                <c:pt idx="15773">
                  <c:v>2.9907099999999999E-10</c:v>
                </c:pt>
                <c:pt idx="15774">
                  <c:v>2.9907300000000001E-10</c:v>
                </c:pt>
                <c:pt idx="15775">
                  <c:v>2.9913400000000001E-10</c:v>
                </c:pt>
                <c:pt idx="15776">
                  <c:v>2.9915300000000002E-10</c:v>
                </c:pt>
                <c:pt idx="15777">
                  <c:v>2.99162E-10</c:v>
                </c:pt>
                <c:pt idx="15778">
                  <c:v>2.9916599999999998E-10</c:v>
                </c:pt>
                <c:pt idx="15779">
                  <c:v>2.9917000000000001E-10</c:v>
                </c:pt>
                <c:pt idx="15780">
                  <c:v>2.99193E-10</c:v>
                </c:pt>
                <c:pt idx="15781">
                  <c:v>2.9921800000000001E-10</c:v>
                </c:pt>
                <c:pt idx="15782">
                  <c:v>2.9922599999999998E-10</c:v>
                </c:pt>
                <c:pt idx="15783">
                  <c:v>2.9923799999999998E-10</c:v>
                </c:pt>
                <c:pt idx="15784">
                  <c:v>2.99241E-10</c:v>
                </c:pt>
                <c:pt idx="15785">
                  <c:v>2.9924200000000001E-10</c:v>
                </c:pt>
                <c:pt idx="15786">
                  <c:v>2.9926399999999999E-10</c:v>
                </c:pt>
                <c:pt idx="15787">
                  <c:v>2.9931400000000001E-10</c:v>
                </c:pt>
                <c:pt idx="15788">
                  <c:v>2.99325E-10</c:v>
                </c:pt>
                <c:pt idx="15789">
                  <c:v>2.99343E-10</c:v>
                </c:pt>
                <c:pt idx="15790">
                  <c:v>2.9935800000000002E-10</c:v>
                </c:pt>
                <c:pt idx="15791">
                  <c:v>2.9937600000000002E-10</c:v>
                </c:pt>
                <c:pt idx="15792">
                  <c:v>2.9939400000000002E-10</c:v>
                </c:pt>
                <c:pt idx="15793">
                  <c:v>2.9940500000000001E-10</c:v>
                </c:pt>
                <c:pt idx="15794">
                  <c:v>2.9943199999999999E-10</c:v>
                </c:pt>
                <c:pt idx="15795">
                  <c:v>2.9946600000000002E-10</c:v>
                </c:pt>
                <c:pt idx="15796">
                  <c:v>2.9947700000000001E-10</c:v>
                </c:pt>
                <c:pt idx="15797">
                  <c:v>2.9949899999999999E-10</c:v>
                </c:pt>
                <c:pt idx="15798">
                  <c:v>2.9950399999999998E-10</c:v>
                </c:pt>
                <c:pt idx="15799">
                  <c:v>2.9950999999999998E-10</c:v>
                </c:pt>
                <c:pt idx="15800">
                  <c:v>2.9950999999999998E-10</c:v>
                </c:pt>
                <c:pt idx="15801">
                  <c:v>2.9952100000000002E-10</c:v>
                </c:pt>
                <c:pt idx="15802">
                  <c:v>2.9956200000000001E-10</c:v>
                </c:pt>
                <c:pt idx="15803">
                  <c:v>2.9957300000000001E-10</c:v>
                </c:pt>
                <c:pt idx="15804">
                  <c:v>2.9957500000000002E-10</c:v>
                </c:pt>
                <c:pt idx="15805">
                  <c:v>2.9964299999999999E-10</c:v>
                </c:pt>
                <c:pt idx="15806">
                  <c:v>2.9964399999999999E-10</c:v>
                </c:pt>
                <c:pt idx="15807">
                  <c:v>2.9964899999999999E-10</c:v>
                </c:pt>
                <c:pt idx="15808">
                  <c:v>2.99675E-10</c:v>
                </c:pt>
                <c:pt idx="15809">
                  <c:v>2.9972799999999999E-10</c:v>
                </c:pt>
                <c:pt idx="15810">
                  <c:v>2.9974300000000002E-10</c:v>
                </c:pt>
                <c:pt idx="15811">
                  <c:v>2.9974499999999998E-10</c:v>
                </c:pt>
                <c:pt idx="15812">
                  <c:v>2.9976899999999998E-10</c:v>
                </c:pt>
                <c:pt idx="15813">
                  <c:v>2.9977499999999998E-10</c:v>
                </c:pt>
                <c:pt idx="15814">
                  <c:v>2.9978099999999998E-10</c:v>
                </c:pt>
                <c:pt idx="15815">
                  <c:v>2.99789E-10</c:v>
                </c:pt>
                <c:pt idx="15816">
                  <c:v>2.9980300000000001E-10</c:v>
                </c:pt>
                <c:pt idx="15817">
                  <c:v>2.9982299999999998E-10</c:v>
                </c:pt>
                <c:pt idx="15818">
                  <c:v>2.9983900000000001E-10</c:v>
                </c:pt>
                <c:pt idx="15819">
                  <c:v>2.9985399999999999E-10</c:v>
                </c:pt>
                <c:pt idx="15820">
                  <c:v>2.9985800000000002E-10</c:v>
                </c:pt>
                <c:pt idx="15821">
                  <c:v>2.9988999999999998E-10</c:v>
                </c:pt>
                <c:pt idx="15822">
                  <c:v>2.9989400000000002E-10</c:v>
                </c:pt>
                <c:pt idx="15823">
                  <c:v>2.9992300000000001E-10</c:v>
                </c:pt>
                <c:pt idx="15824">
                  <c:v>2.9999100000000002E-10</c:v>
                </c:pt>
                <c:pt idx="15825">
                  <c:v>2.9999899999999999E-10</c:v>
                </c:pt>
                <c:pt idx="15826">
                  <c:v>3E-10</c:v>
                </c:pt>
                <c:pt idx="15827">
                  <c:v>3.0002199999999998E-10</c:v>
                </c:pt>
                <c:pt idx="15828">
                  <c:v>3.0003E-10</c:v>
                </c:pt>
                <c:pt idx="15829">
                  <c:v>3.00042E-10</c:v>
                </c:pt>
                <c:pt idx="15830">
                  <c:v>3.0008600000000001E-10</c:v>
                </c:pt>
                <c:pt idx="15831">
                  <c:v>3.00091E-10</c:v>
                </c:pt>
                <c:pt idx="15832">
                  <c:v>3.0014600000000001E-10</c:v>
                </c:pt>
                <c:pt idx="15833">
                  <c:v>3.0014999999999999E-10</c:v>
                </c:pt>
                <c:pt idx="15834">
                  <c:v>3.0015599999999999E-10</c:v>
                </c:pt>
                <c:pt idx="15835">
                  <c:v>3.0017299999999998E-10</c:v>
                </c:pt>
                <c:pt idx="15836">
                  <c:v>3.0022199999999999E-10</c:v>
                </c:pt>
                <c:pt idx="15837">
                  <c:v>3.0024900000000001E-10</c:v>
                </c:pt>
                <c:pt idx="15838">
                  <c:v>3.0025199999999999E-10</c:v>
                </c:pt>
                <c:pt idx="15839">
                  <c:v>3.0029E-10</c:v>
                </c:pt>
                <c:pt idx="15840">
                  <c:v>3.0035E-10</c:v>
                </c:pt>
                <c:pt idx="15841">
                  <c:v>3.0035700000000001E-10</c:v>
                </c:pt>
                <c:pt idx="15842">
                  <c:v>3.0039400000000002E-10</c:v>
                </c:pt>
                <c:pt idx="15843">
                  <c:v>3.0039599999999998E-10</c:v>
                </c:pt>
                <c:pt idx="15844">
                  <c:v>3.0040700000000003E-10</c:v>
                </c:pt>
                <c:pt idx="15845">
                  <c:v>3.0041399999999998E-10</c:v>
                </c:pt>
                <c:pt idx="15846">
                  <c:v>3.0042699999999999E-10</c:v>
                </c:pt>
                <c:pt idx="15847">
                  <c:v>3.0042900000000001E-10</c:v>
                </c:pt>
                <c:pt idx="15848">
                  <c:v>3.0043100000000002E-10</c:v>
                </c:pt>
                <c:pt idx="15849">
                  <c:v>3.0048699999999999E-10</c:v>
                </c:pt>
                <c:pt idx="15850">
                  <c:v>3.0049799999999998E-10</c:v>
                </c:pt>
                <c:pt idx="15851">
                  <c:v>3.0051599999999998E-10</c:v>
                </c:pt>
                <c:pt idx="15852">
                  <c:v>3.00518E-10</c:v>
                </c:pt>
                <c:pt idx="15853">
                  <c:v>3.0054199999999999E-10</c:v>
                </c:pt>
                <c:pt idx="15854">
                  <c:v>3.0054500000000002E-10</c:v>
                </c:pt>
                <c:pt idx="15855">
                  <c:v>3.0055700000000002E-10</c:v>
                </c:pt>
                <c:pt idx="15856">
                  <c:v>3.0056900000000002E-10</c:v>
                </c:pt>
                <c:pt idx="15857">
                  <c:v>3.00597E-10</c:v>
                </c:pt>
                <c:pt idx="15858">
                  <c:v>3.0061899999999998E-10</c:v>
                </c:pt>
                <c:pt idx="15859">
                  <c:v>3.0064399999999999E-10</c:v>
                </c:pt>
                <c:pt idx="15860">
                  <c:v>3.0068200000000001E-10</c:v>
                </c:pt>
                <c:pt idx="15861">
                  <c:v>3.0068499999999998E-10</c:v>
                </c:pt>
                <c:pt idx="15862">
                  <c:v>3.0070000000000001E-10</c:v>
                </c:pt>
                <c:pt idx="15863">
                  <c:v>3.0070999999999999E-10</c:v>
                </c:pt>
                <c:pt idx="15864">
                  <c:v>3.0072400000000001E-10</c:v>
                </c:pt>
                <c:pt idx="15865">
                  <c:v>3.0073E-10</c:v>
                </c:pt>
                <c:pt idx="15866">
                  <c:v>3.0073200000000002E-10</c:v>
                </c:pt>
                <c:pt idx="15867">
                  <c:v>3.00748E-10</c:v>
                </c:pt>
                <c:pt idx="15868">
                  <c:v>3.0078500000000001E-10</c:v>
                </c:pt>
                <c:pt idx="15869">
                  <c:v>3.0080699999999999E-10</c:v>
                </c:pt>
                <c:pt idx="15870">
                  <c:v>3.0080699999999999E-10</c:v>
                </c:pt>
                <c:pt idx="15871">
                  <c:v>3.0081500000000001E-10</c:v>
                </c:pt>
                <c:pt idx="15872">
                  <c:v>3.00844E-10</c:v>
                </c:pt>
                <c:pt idx="15873">
                  <c:v>3.0087199999999998E-10</c:v>
                </c:pt>
                <c:pt idx="15874">
                  <c:v>3.0089900000000001E-10</c:v>
                </c:pt>
                <c:pt idx="15875">
                  <c:v>3.0091100000000001E-10</c:v>
                </c:pt>
                <c:pt idx="15876">
                  <c:v>3.0091399999999998E-10</c:v>
                </c:pt>
                <c:pt idx="15877">
                  <c:v>3.0094100000000001E-10</c:v>
                </c:pt>
                <c:pt idx="15878">
                  <c:v>3.00953E-10</c:v>
                </c:pt>
                <c:pt idx="15879">
                  <c:v>3.0096100000000002E-10</c:v>
                </c:pt>
                <c:pt idx="15880">
                  <c:v>3.0099100000000002E-10</c:v>
                </c:pt>
                <c:pt idx="15881">
                  <c:v>3.00995E-10</c:v>
                </c:pt>
                <c:pt idx="15882">
                  <c:v>3.0101099999999999E-10</c:v>
                </c:pt>
                <c:pt idx="15883">
                  <c:v>3.01013E-10</c:v>
                </c:pt>
                <c:pt idx="15884">
                  <c:v>3.0102600000000001E-10</c:v>
                </c:pt>
                <c:pt idx="15885">
                  <c:v>3.0102999999999999E-10</c:v>
                </c:pt>
                <c:pt idx="15886">
                  <c:v>3.0103300000000002E-10</c:v>
                </c:pt>
                <c:pt idx="15887">
                  <c:v>3.0110400000000001E-10</c:v>
                </c:pt>
                <c:pt idx="15888">
                  <c:v>3.0111999999999999E-10</c:v>
                </c:pt>
                <c:pt idx="15889">
                  <c:v>3.0112900000000002E-10</c:v>
                </c:pt>
                <c:pt idx="15890">
                  <c:v>3.0115499999999998E-10</c:v>
                </c:pt>
                <c:pt idx="15891">
                  <c:v>3.0120899999999998E-10</c:v>
                </c:pt>
                <c:pt idx="15892">
                  <c:v>3.0122000000000002E-10</c:v>
                </c:pt>
                <c:pt idx="15893">
                  <c:v>3.0122500000000001E-10</c:v>
                </c:pt>
                <c:pt idx="15894">
                  <c:v>3.0123200000000002E-10</c:v>
                </c:pt>
                <c:pt idx="15895">
                  <c:v>3.01248E-10</c:v>
                </c:pt>
                <c:pt idx="15896">
                  <c:v>3.0126899999999998E-10</c:v>
                </c:pt>
                <c:pt idx="15897">
                  <c:v>3.0130300000000001E-10</c:v>
                </c:pt>
                <c:pt idx="15898">
                  <c:v>3.01314E-10</c:v>
                </c:pt>
                <c:pt idx="15899">
                  <c:v>3.0133099999999999E-10</c:v>
                </c:pt>
                <c:pt idx="15900">
                  <c:v>3.0135399999999998E-10</c:v>
                </c:pt>
                <c:pt idx="15901">
                  <c:v>3.0136500000000002E-10</c:v>
                </c:pt>
                <c:pt idx="15902">
                  <c:v>3.0136599999999998E-10</c:v>
                </c:pt>
                <c:pt idx="15903">
                  <c:v>3.0137000000000001E-10</c:v>
                </c:pt>
                <c:pt idx="15904">
                  <c:v>3.0141300000000002E-10</c:v>
                </c:pt>
                <c:pt idx="15905">
                  <c:v>3.01417E-10</c:v>
                </c:pt>
                <c:pt idx="15906">
                  <c:v>3.01422E-10</c:v>
                </c:pt>
                <c:pt idx="15907">
                  <c:v>3.0143000000000001E-10</c:v>
                </c:pt>
                <c:pt idx="15908">
                  <c:v>3.0144800000000001E-10</c:v>
                </c:pt>
                <c:pt idx="15909">
                  <c:v>3.01459E-10</c:v>
                </c:pt>
                <c:pt idx="15910">
                  <c:v>3.0146600000000001E-10</c:v>
                </c:pt>
                <c:pt idx="15911">
                  <c:v>3.01489E-10</c:v>
                </c:pt>
                <c:pt idx="15912">
                  <c:v>3.0156599999999999E-10</c:v>
                </c:pt>
                <c:pt idx="15913">
                  <c:v>3.0159200000000001E-10</c:v>
                </c:pt>
                <c:pt idx="15914">
                  <c:v>3.01615E-10</c:v>
                </c:pt>
                <c:pt idx="15915">
                  <c:v>3.0162300000000001E-10</c:v>
                </c:pt>
                <c:pt idx="15916">
                  <c:v>3.0166199999999999E-10</c:v>
                </c:pt>
                <c:pt idx="15917">
                  <c:v>3.0166799999999999E-10</c:v>
                </c:pt>
                <c:pt idx="15918">
                  <c:v>3.0166799999999999E-10</c:v>
                </c:pt>
                <c:pt idx="15919">
                  <c:v>3.0168900000000001E-10</c:v>
                </c:pt>
                <c:pt idx="15920">
                  <c:v>3.0169799999999999E-10</c:v>
                </c:pt>
                <c:pt idx="15921">
                  <c:v>3.01724E-10</c:v>
                </c:pt>
                <c:pt idx="15922">
                  <c:v>3.0173800000000002E-10</c:v>
                </c:pt>
                <c:pt idx="15923">
                  <c:v>3.0179200000000002E-10</c:v>
                </c:pt>
                <c:pt idx="15924">
                  <c:v>3.0179999999999998E-10</c:v>
                </c:pt>
                <c:pt idx="15925">
                  <c:v>3.0185200000000001E-10</c:v>
                </c:pt>
                <c:pt idx="15926">
                  <c:v>3.0189599999999998E-10</c:v>
                </c:pt>
                <c:pt idx="15927">
                  <c:v>3.01929E-10</c:v>
                </c:pt>
                <c:pt idx="15928">
                  <c:v>3.0193100000000002E-10</c:v>
                </c:pt>
                <c:pt idx="15929">
                  <c:v>3.0193600000000001E-10</c:v>
                </c:pt>
                <c:pt idx="15930">
                  <c:v>3.0196899999999998E-10</c:v>
                </c:pt>
                <c:pt idx="15931">
                  <c:v>3.01977E-10</c:v>
                </c:pt>
                <c:pt idx="15932">
                  <c:v>3.0198699999999998E-10</c:v>
                </c:pt>
                <c:pt idx="15933">
                  <c:v>3.0199000000000001E-10</c:v>
                </c:pt>
                <c:pt idx="15934">
                  <c:v>3.0199600000000001E-10</c:v>
                </c:pt>
                <c:pt idx="15935">
                  <c:v>3.02025E-10</c:v>
                </c:pt>
                <c:pt idx="15936">
                  <c:v>3.0203400000000002E-10</c:v>
                </c:pt>
                <c:pt idx="15937">
                  <c:v>3.0209300000000001E-10</c:v>
                </c:pt>
                <c:pt idx="15938">
                  <c:v>3.0211E-10</c:v>
                </c:pt>
                <c:pt idx="15939">
                  <c:v>3.0214499999999999E-10</c:v>
                </c:pt>
                <c:pt idx="15940">
                  <c:v>3.02146E-10</c:v>
                </c:pt>
                <c:pt idx="15941">
                  <c:v>3.0215900000000001E-10</c:v>
                </c:pt>
                <c:pt idx="15942">
                  <c:v>3.0217399999999998E-10</c:v>
                </c:pt>
                <c:pt idx="15943">
                  <c:v>3.02188E-10</c:v>
                </c:pt>
                <c:pt idx="15944">
                  <c:v>3.0218900000000001E-10</c:v>
                </c:pt>
                <c:pt idx="15945">
                  <c:v>3.0222199999999998E-10</c:v>
                </c:pt>
                <c:pt idx="15946">
                  <c:v>3.0226499999999999E-10</c:v>
                </c:pt>
                <c:pt idx="15947">
                  <c:v>3.0228199999999998E-10</c:v>
                </c:pt>
                <c:pt idx="15948">
                  <c:v>3.02296E-10</c:v>
                </c:pt>
                <c:pt idx="15949">
                  <c:v>3.0231600000000001E-10</c:v>
                </c:pt>
                <c:pt idx="15950">
                  <c:v>3.0232999999999998E-10</c:v>
                </c:pt>
                <c:pt idx="15951">
                  <c:v>3.02332E-10</c:v>
                </c:pt>
                <c:pt idx="15952">
                  <c:v>3.0233400000000001E-10</c:v>
                </c:pt>
                <c:pt idx="15953">
                  <c:v>3.0235999999999998E-10</c:v>
                </c:pt>
                <c:pt idx="15954">
                  <c:v>3.0236699999999999E-10</c:v>
                </c:pt>
                <c:pt idx="15955">
                  <c:v>3.0238200000000001E-10</c:v>
                </c:pt>
                <c:pt idx="15956">
                  <c:v>3.0239599999999998E-10</c:v>
                </c:pt>
                <c:pt idx="15957">
                  <c:v>3.02405E-10</c:v>
                </c:pt>
                <c:pt idx="15958">
                  <c:v>3.02423E-10</c:v>
                </c:pt>
                <c:pt idx="15959">
                  <c:v>3.0243600000000001E-10</c:v>
                </c:pt>
                <c:pt idx="15960">
                  <c:v>3.02441E-10</c:v>
                </c:pt>
                <c:pt idx="15961">
                  <c:v>3.0245000000000003E-10</c:v>
                </c:pt>
                <c:pt idx="15962">
                  <c:v>3.0245699999999998E-10</c:v>
                </c:pt>
                <c:pt idx="15963">
                  <c:v>3.0249000000000001E-10</c:v>
                </c:pt>
                <c:pt idx="15964">
                  <c:v>3.0249000000000001E-10</c:v>
                </c:pt>
                <c:pt idx="15965">
                  <c:v>3.0250499999999998E-10</c:v>
                </c:pt>
                <c:pt idx="15966">
                  <c:v>3.0251099999999998E-10</c:v>
                </c:pt>
                <c:pt idx="15967">
                  <c:v>3.0251699999999998E-10</c:v>
                </c:pt>
                <c:pt idx="15968">
                  <c:v>3.02549E-10</c:v>
                </c:pt>
                <c:pt idx="15969">
                  <c:v>3.0256599999999999E-10</c:v>
                </c:pt>
                <c:pt idx="15970">
                  <c:v>3.0258100000000001E-10</c:v>
                </c:pt>
                <c:pt idx="15971">
                  <c:v>3.0261999999999998E-10</c:v>
                </c:pt>
                <c:pt idx="15972">
                  <c:v>3.0262599999999998E-10</c:v>
                </c:pt>
                <c:pt idx="15973">
                  <c:v>3.0263099999999998E-10</c:v>
                </c:pt>
                <c:pt idx="15974">
                  <c:v>3.0263699999999998E-10</c:v>
                </c:pt>
                <c:pt idx="15975">
                  <c:v>3.0267499999999999E-10</c:v>
                </c:pt>
                <c:pt idx="15976">
                  <c:v>3.0269100000000003E-10</c:v>
                </c:pt>
                <c:pt idx="15977">
                  <c:v>3.0270900000000002E-10</c:v>
                </c:pt>
                <c:pt idx="15978">
                  <c:v>3.02785E-10</c:v>
                </c:pt>
                <c:pt idx="15979">
                  <c:v>3.0280699999999999E-10</c:v>
                </c:pt>
                <c:pt idx="15980">
                  <c:v>3.0282300000000002E-10</c:v>
                </c:pt>
                <c:pt idx="15981">
                  <c:v>3.02827E-10</c:v>
                </c:pt>
                <c:pt idx="15982">
                  <c:v>3.0284899999999998E-10</c:v>
                </c:pt>
                <c:pt idx="15983">
                  <c:v>3.0286400000000001E-10</c:v>
                </c:pt>
                <c:pt idx="15984">
                  <c:v>3.0286699999999998E-10</c:v>
                </c:pt>
                <c:pt idx="15985">
                  <c:v>3.0298199999999999E-10</c:v>
                </c:pt>
                <c:pt idx="15986">
                  <c:v>3.0300300000000001E-10</c:v>
                </c:pt>
                <c:pt idx="15987">
                  <c:v>3.0302800000000002E-10</c:v>
                </c:pt>
                <c:pt idx="15988">
                  <c:v>3.0304199999999999E-10</c:v>
                </c:pt>
                <c:pt idx="15989">
                  <c:v>3.0304500000000001E-10</c:v>
                </c:pt>
                <c:pt idx="15990">
                  <c:v>3.0308700000000001E-10</c:v>
                </c:pt>
                <c:pt idx="15991">
                  <c:v>3.0309699999999999E-10</c:v>
                </c:pt>
                <c:pt idx="15992">
                  <c:v>3.0310899999999999E-10</c:v>
                </c:pt>
                <c:pt idx="15993">
                  <c:v>3.0311200000000002E-10</c:v>
                </c:pt>
                <c:pt idx="15994">
                  <c:v>3.0313500000000001E-10</c:v>
                </c:pt>
                <c:pt idx="15995">
                  <c:v>3.0316100000000002E-10</c:v>
                </c:pt>
                <c:pt idx="15996">
                  <c:v>3.0317399999999998E-10</c:v>
                </c:pt>
                <c:pt idx="15997">
                  <c:v>3.0317700000000001E-10</c:v>
                </c:pt>
                <c:pt idx="15998">
                  <c:v>3.0321500000000002E-10</c:v>
                </c:pt>
                <c:pt idx="15999">
                  <c:v>3.0325000000000001E-10</c:v>
                </c:pt>
                <c:pt idx="16000">
                  <c:v>3.0325799999999998E-10</c:v>
                </c:pt>
                <c:pt idx="16001">
                  <c:v>3.0326599999999999E-10</c:v>
                </c:pt>
                <c:pt idx="16002">
                  <c:v>3.03273E-10</c:v>
                </c:pt>
                <c:pt idx="16003">
                  <c:v>3.0329599999999999E-10</c:v>
                </c:pt>
                <c:pt idx="16004">
                  <c:v>3.0331799999999998E-10</c:v>
                </c:pt>
                <c:pt idx="16005">
                  <c:v>3.0332900000000002E-10</c:v>
                </c:pt>
                <c:pt idx="16006">
                  <c:v>3.0334299999999998E-10</c:v>
                </c:pt>
                <c:pt idx="16007">
                  <c:v>3.0339199999999999E-10</c:v>
                </c:pt>
                <c:pt idx="16008">
                  <c:v>3.0340100000000002E-10</c:v>
                </c:pt>
                <c:pt idx="16009">
                  <c:v>3.0340700000000002E-10</c:v>
                </c:pt>
                <c:pt idx="16010">
                  <c:v>3.0343299999999998E-10</c:v>
                </c:pt>
                <c:pt idx="16011">
                  <c:v>3.0346299999999998E-10</c:v>
                </c:pt>
                <c:pt idx="16012">
                  <c:v>3.03465E-10</c:v>
                </c:pt>
                <c:pt idx="16013">
                  <c:v>3.0348899999999999E-10</c:v>
                </c:pt>
                <c:pt idx="16014">
                  <c:v>3.0351299999999999E-10</c:v>
                </c:pt>
                <c:pt idx="16015">
                  <c:v>3.0351600000000002E-10</c:v>
                </c:pt>
                <c:pt idx="16016">
                  <c:v>3.0352299999999998E-10</c:v>
                </c:pt>
                <c:pt idx="16017">
                  <c:v>3.0354099999999998E-10</c:v>
                </c:pt>
                <c:pt idx="16018">
                  <c:v>3.0361E-10</c:v>
                </c:pt>
                <c:pt idx="16019">
                  <c:v>3.0361399999999998E-10</c:v>
                </c:pt>
                <c:pt idx="16020">
                  <c:v>3.0361499999999999E-10</c:v>
                </c:pt>
                <c:pt idx="16021">
                  <c:v>3.0363299999999999E-10</c:v>
                </c:pt>
                <c:pt idx="16022">
                  <c:v>3.03646E-10</c:v>
                </c:pt>
                <c:pt idx="16023">
                  <c:v>3.0366799999999998E-10</c:v>
                </c:pt>
                <c:pt idx="16024">
                  <c:v>3.03683E-10</c:v>
                </c:pt>
                <c:pt idx="16025">
                  <c:v>3.0372799999999998E-10</c:v>
                </c:pt>
                <c:pt idx="16026">
                  <c:v>3.0373599999999999E-10</c:v>
                </c:pt>
                <c:pt idx="16027">
                  <c:v>3.0373900000000002E-10</c:v>
                </c:pt>
                <c:pt idx="16028">
                  <c:v>3.0374400000000001E-10</c:v>
                </c:pt>
                <c:pt idx="16029">
                  <c:v>3.0374400000000001E-10</c:v>
                </c:pt>
                <c:pt idx="16030">
                  <c:v>3.0377400000000001E-10</c:v>
                </c:pt>
                <c:pt idx="16031">
                  <c:v>3.0382300000000002E-10</c:v>
                </c:pt>
                <c:pt idx="16032">
                  <c:v>3.0389600000000002E-10</c:v>
                </c:pt>
                <c:pt idx="16033">
                  <c:v>3.0390000000000001E-10</c:v>
                </c:pt>
                <c:pt idx="16034">
                  <c:v>3.0390200000000002E-10</c:v>
                </c:pt>
                <c:pt idx="16035">
                  <c:v>3.0396499999999999E-10</c:v>
                </c:pt>
                <c:pt idx="16036">
                  <c:v>3.03966E-10</c:v>
                </c:pt>
                <c:pt idx="16037">
                  <c:v>3.0396999999999999E-10</c:v>
                </c:pt>
                <c:pt idx="16038">
                  <c:v>3.0397699999999999E-10</c:v>
                </c:pt>
                <c:pt idx="16039">
                  <c:v>3.0398199999999998E-10</c:v>
                </c:pt>
                <c:pt idx="16040">
                  <c:v>3.0404299999999999E-10</c:v>
                </c:pt>
                <c:pt idx="16041">
                  <c:v>3.0404600000000002E-10</c:v>
                </c:pt>
                <c:pt idx="16042">
                  <c:v>3.0407500000000001E-10</c:v>
                </c:pt>
                <c:pt idx="16043">
                  <c:v>3.0409300000000001E-10</c:v>
                </c:pt>
                <c:pt idx="16044">
                  <c:v>3.0409599999999998E-10</c:v>
                </c:pt>
                <c:pt idx="16045">
                  <c:v>3.0414499999999999E-10</c:v>
                </c:pt>
                <c:pt idx="16046">
                  <c:v>3.0417599999999999E-10</c:v>
                </c:pt>
                <c:pt idx="16047">
                  <c:v>3.0417999999999998E-10</c:v>
                </c:pt>
                <c:pt idx="16048">
                  <c:v>3.0418500000000002E-10</c:v>
                </c:pt>
                <c:pt idx="16049">
                  <c:v>3.04189E-10</c:v>
                </c:pt>
                <c:pt idx="16050">
                  <c:v>3.0420399999999998E-10</c:v>
                </c:pt>
                <c:pt idx="16051">
                  <c:v>3.0420399999999998E-10</c:v>
                </c:pt>
                <c:pt idx="16052">
                  <c:v>3.0422100000000002E-10</c:v>
                </c:pt>
                <c:pt idx="16053">
                  <c:v>3.04231E-10</c:v>
                </c:pt>
                <c:pt idx="16054">
                  <c:v>3.0425100000000002E-10</c:v>
                </c:pt>
                <c:pt idx="16055">
                  <c:v>3.0426900000000002E-10</c:v>
                </c:pt>
                <c:pt idx="16056">
                  <c:v>3.0428299999999998E-10</c:v>
                </c:pt>
                <c:pt idx="16057">
                  <c:v>3.0431100000000002E-10</c:v>
                </c:pt>
                <c:pt idx="16058">
                  <c:v>3.0431800000000002E-10</c:v>
                </c:pt>
                <c:pt idx="16059">
                  <c:v>3.0435300000000001E-10</c:v>
                </c:pt>
                <c:pt idx="16060">
                  <c:v>3.0441400000000002E-10</c:v>
                </c:pt>
                <c:pt idx="16061">
                  <c:v>3.0441499999999998E-10</c:v>
                </c:pt>
                <c:pt idx="16062">
                  <c:v>3.0442000000000002E-10</c:v>
                </c:pt>
                <c:pt idx="16063">
                  <c:v>3.0442600000000002E-10</c:v>
                </c:pt>
                <c:pt idx="16064">
                  <c:v>3.0443100000000001E-10</c:v>
                </c:pt>
                <c:pt idx="16065">
                  <c:v>3.0445899999999999E-10</c:v>
                </c:pt>
                <c:pt idx="16066">
                  <c:v>3.0446800000000002E-10</c:v>
                </c:pt>
                <c:pt idx="16067">
                  <c:v>3.0446999999999998E-10</c:v>
                </c:pt>
                <c:pt idx="16068">
                  <c:v>3.0448699999999997E-10</c:v>
                </c:pt>
                <c:pt idx="16069">
                  <c:v>3.0448799999999998E-10</c:v>
                </c:pt>
                <c:pt idx="16070">
                  <c:v>3.0449399999999998E-10</c:v>
                </c:pt>
                <c:pt idx="16071">
                  <c:v>3.0451199999999998E-10</c:v>
                </c:pt>
                <c:pt idx="16072">
                  <c:v>3.0451299999999999E-10</c:v>
                </c:pt>
                <c:pt idx="16073">
                  <c:v>3.0455700000000001E-10</c:v>
                </c:pt>
                <c:pt idx="16074">
                  <c:v>3.0457700000000002E-10</c:v>
                </c:pt>
                <c:pt idx="16075">
                  <c:v>3.0458200000000001E-10</c:v>
                </c:pt>
                <c:pt idx="16076">
                  <c:v>3.0458800000000001E-10</c:v>
                </c:pt>
                <c:pt idx="16077">
                  <c:v>3.04647E-10</c:v>
                </c:pt>
                <c:pt idx="16078">
                  <c:v>3.04701E-10</c:v>
                </c:pt>
                <c:pt idx="16079">
                  <c:v>3.0472899999999998E-10</c:v>
                </c:pt>
                <c:pt idx="16080">
                  <c:v>3.0473800000000001E-10</c:v>
                </c:pt>
                <c:pt idx="16081">
                  <c:v>3.04822E-10</c:v>
                </c:pt>
                <c:pt idx="16082">
                  <c:v>3.0488400000000002E-10</c:v>
                </c:pt>
                <c:pt idx="16083">
                  <c:v>3.0490100000000001E-10</c:v>
                </c:pt>
                <c:pt idx="16084">
                  <c:v>3.04906E-10</c:v>
                </c:pt>
                <c:pt idx="16085">
                  <c:v>3.04906E-10</c:v>
                </c:pt>
                <c:pt idx="16086">
                  <c:v>3.0492000000000002E-10</c:v>
                </c:pt>
                <c:pt idx="16087">
                  <c:v>3.04924E-10</c:v>
                </c:pt>
                <c:pt idx="16088">
                  <c:v>3.0493700000000001E-10</c:v>
                </c:pt>
                <c:pt idx="16089">
                  <c:v>3.0498899999999999E-10</c:v>
                </c:pt>
                <c:pt idx="16090">
                  <c:v>3.0499100000000001E-10</c:v>
                </c:pt>
                <c:pt idx="16091">
                  <c:v>3.0503699999999999E-10</c:v>
                </c:pt>
                <c:pt idx="16092">
                  <c:v>3.0511599999999999E-10</c:v>
                </c:pt>
                <c:pt idx="16093">
                  <c:v>3.0513600000000001E-10</c:v>
                </c:pt>
                <c:pt idx="16094">
                  <c:v>3.0514399999999998E-10</c:v>
                </c:pt>
                <c:pt idx="16095">
                  <c:v>3.0516299999999998E-10</c:v>
                </c:pt>
                <c:pt idx="16096">
                  <c:v>3.0519800000000002E-10</c:v>
                </c:pt>
                <c:pt idx="16097">
                  <c:v>3.0519999999999999E-10</c:v>
                </c:pt>
                <c:pt idx="16098">
                  <c:v>3.0520599999999999E-10</c:v>
                </c:pt>
                <c:pt idx="16099">
                  <c:v>3.0522299999999998E-10</c:v>
                </c:pt>
                <c:pt idx="16100">
                  <c:v>3.0523300000000001E-10</c:v>
                </c:pt>
                <c:pt idx="16101">
                  <c:v>3.0524400000000001E-10</c:v>
                </c:pt>
                <c:pt idx="16102">
                  <c:v>3.0526499999999998E-10</c:v>
                </c:pt>
                <c:pt idx="16103">
                  <c:v>3.0526499999999998E-10</c:v>
                </c:pt>
                <c:pt idx="16104">
                  <c:v>3.0527099999999998E-10</c:v>
                </c:pt>
                <c:pt idx="16105">
                  <c:v>3.0527699999999998E-10</c:v>
                </c:pt>
                <c:pt idx="16106">
                  <c:v>3.0530699999999998E-10</c:v>
                </c:pt>
                <c:pt idx="16107">
                  <c:v>3.0531800000000002E-10</c:v>
                </c:pt>
                <c:pt idx="16108">
                  <c:v>3.0534E-10</c:v>
                </c:pt>
                <c:pt idx="16109">
                  <c:v>3.0534100000000001E-10</c:v>
                </c:pt>
                <c:pt idx="16110">
                  <c:v>3.0536899999999999E-10</c:v>
                </c:pt>
                <c:pt idx="16111">
                  <c:v>3.0536899999999999E-10</c:v>
                </c:pt>
                <c:pt idx="16112">
                  <c:v>3.0537E-10</c:v>
                </c:pt>
                <c:pt idx="16113">
                  <c:v>3.0540100000000001E-10</c:v>
                </c:pt>
                <c:pt idx="16114">
                  <c:v>3.0540399999999998E-10</c:v>
                </c:pt>
                <c:pt idx="16115">
                  <c:v>3.0542799999999998E-10</c:v>
                </c:pt>
                <c:pt idx="16116">
                  <c:v>3.0544699999999999E-10</c:v>
                </c:pt>
                <c:pt idx="16117">
                  <c:v>3.0544900000000001E-10</c:v>
                </c:pt>
                <c:pt idx="16118">
                  <c:v>3.0546999999999998E-10</c:v>
                </c:pt>
                <c:pt idx="16119">
                  <c:v>3.0549999999999998E-10</c:v>
                </c:pt>
                <c:pt idx="16120">
                  <c:v>3.0550699999999999E-10</c:v>
                </c:pt>
                <c:pt idx="16121">
                  <c:v>3.0554000000000001E-10</c:v>
                </c:pt>
                <c:pt idx="16122">
                  <c:v>3.0554100000000002E-10</c:v>
                </c:pt>
                <c:pt idx="16123">
                  <c:v>3.0566899999999998E-10</c:v>
                </c:pt>
                <c:pt idx="16124">
                  <c:v>3.0571400000000001E-10</c:v>
                </c:pt>
                <c:pt idx="16125">
                  <c:v>3.0571799999999999E-10</c:v>
                </c:pt>
                <c:pt idx="16126">
                  <c:v>3.0574000000000002E-10</c:v>
                </c:pt>
                <c:pt idx="16127">
                  <c:v>3.0575999999999999E-10</c:v>
                </c:pt>
                <c:pt idx="16128">
                  <c:v>3.0577799999999999E-10</c:v>
                </c:pt>
                <c:pt idx="16129">
                  <c:v>3.0581800000000002E-10</c:v>
                </c:pt>
                <c:pt idx="16130">
                  <c:v>3.0583299999999999E-10</c:v>
                </c:pt>
                <c:pt idx="16131">
                  <c:v>3.0585300000000001E-10</c:v>
                </c:pt>
                <c:pt idx="16132">
                  <c:v>3.0585699999999999E-10</c:v>
                </c:pt>
                <c:pt idx="16133">
                  <c:v>3.0586199999999998E-10</c:v>
                </c:pt>
                <c:pt idx="16134">
                  <c:v>3.0587700000000001E-10</c:v>
                </c:pt>
                <c:pt idx="16135">
                  <c:v>3.0589700000000002E-10</c:v>
                </c:pt>
                <c:pt idx="16136">
                  <c:v>3.0590100000000001E-10</c:v>
                </c:pt>
                <c:pt idx="16137">
                  <c:v>3.0590700000000001E-10</c:v>
                </c:pt>
                <c:pt idx="16138">
                  <c:v>3.0592000000000001E-10</c:v>
                </c:pt>
                <c:pt idx="16139">
                  <c:v>3.0592199999999998E-10</c:v>
                </c:pt>
                <c:pt idx="16140">
                  <c:v>3.0592299999999999E-10</c:v>
                </c:pt>
                <c:pt idx="16141">
                  <c:v>3.0593200000000001E-10</c:v>
                </c:pt>
                <c:pt idx="16142">
                  <c:v>3.0594300000000001E-10</c:v>
                </c:pt>
                <c:pt idx="16143">
                  <c:v>3.0596900000000002E-10</c:v>
                </c:pt>
                <c:pt idx="16144">
                  <c:v>3.0597599999999998E-10</c:v>
                </c:pt>
                <c:pt idx="16145">
                  <c:v>3.05997E-10</c:v>
                </c:pt>
                <c:pt idx="16146">
                  <c:v>3.06015E-10</c:v>
                </c:pt>
                <c:pt idx="16147">
                  <c:v>3.0601700000000002E-10</c:v>
                </c:pt>
                <c:pt idx="16148">
                  <c:v>3.0605399999999998E-10</c:v>
                </c:pt>
                <c:pt idx="16149">
                  <c:v>3.0611200000000001E-10</c:v>
                </c:pt>
                <c:pt idx="16150">
                  <c:v>3.0611499999999998E-10</c:v>
                </c:pt>
                <c:pt idx="16151">
                  <c:v>3.0612099999999998E-10</c:v>
                </c:pt>
                <c:pt idx="16152">
                  <c:v>3.0613800000000002E-10</c:v>
                </c:pt>
                <c:pt idx="16153">
                  <c:v>3.0617300000000001E-10</c:v>
                </c:pt>
                <c:pt idx="16154">
                  <c:v>3.06184E-10</c:v>
                </c:pt>
                <c:pt idx="16155">
                  <c:v>3.0621699999999998E-10</c:v>
                </c:pt>
                <c:pt idx="16156">
                  <c:v>3.0628700000000001E-10</c:v>
                </c:pt>
                <c:pt idx="16157">
                  <c:v>3.06304E-10</c:v>
                </c:pt>
                <c:pt idx="16158">
                  <c:v>3.06334E-10</c:v>
                </c:pt>
                <c:pt idx="16159">
                  <c:v>3.0634100000000001E-10</c:v>
                </c:pt>
                <c:pt idx="16160">
                  <c:v>3.0641500000000002E-10</c:v>
                </c:pt>
                <c:pt idx="16161">
                  <c:v>3.06424E-10</c:v>
                </c:pt>
                <c:pt idx="16162">
                  <c:v>3.0644400000000001E-10</c:v>
                </c:pt>
                <c:pt idx="16163">
                  <c:v>3.06491E-10</c:v>
                </c:pt>
                <c:pt idx="16164">
                  <c:v>3.0649300000000002E-10</c:v>
                </c:pt>
                <c:pt idx="16165">
                  <c:v>3.06515E-10</c:v>
                </c:pt>
                <c:pt idx="16166">
                  <c:v>3.0651799999999997E-10</c:v>
                </c:pt>
                <c:pt idx="16167">
                  <c:v>3.0654100000000002E-10</c:v>
                </c:pt>
                <c:pt idx="16168">
                  <c:v>3.0657899999999998E-10</c:v>
                </c:pt>
                <c:pt idx="16169">
                  <c:v>3.0659500000000002E-10</c:v>
                </c:pt>
                <c:pt idx="16170">
                  <c:v>3.0659500000000002E-10</c:v>
                </c:pt>
                <c:pt idx="16171">
                  <c:v>3.0661200000000001E-10</c:v>
                </c:pt>
                <c:pt idx="16172">
                  <c:v>3.0666E-10</c:v>
                </c:pt>
                <c:pt idx="16173">
                  <c:v>3.0667599999999999E-10</c:v>
                </c:pt>
                <c:pt idx="16174">
                  <c:v>3.0668899999999999E-10</c:v>
                </c:pt>
                <c:pt idx="16175">
                  <c:v>3.0670099999999999E-10</c:v>
                </c:pt>
                <c:pt idx="16176">
                  <c:v>3.0671199999999998E-10</c:v>
                </c:pt>
                <c:pt idx="16177">
                  <c:v>3.0672200000000002E-10</c:v>
                </c:pt>
                <c:pt idx="16178">
                  <c:v>3.06744E-10</c:v>
                </c:pt>
                <c:pt idx="16179">
                  <c:v>3.06744E-10</c:v>
                </c:pt>
                <c:pt idx="16180">
                  <c:v>3.0674899999999999E-10</c:v>
                </c:pt>
                <c:pt idx="16181">
                  <c:v>3.0674899999999999E-10</c:v>
                </c:pt>
                <c:pt idx="16182">
                  <c:v>3.0675299999999997E-10</c:v>
                </c:pt>
                <c:pt idx="16183">
                  <c:v>3.0677799999999998E-10</c:v>
                </c:pt>
                <c:pt idx="16184">
                  <c:v>3.0681900000000002E-10</c:v>
                </c:pt>
                <c:pt idx="16185">
                  <c:v>3.0683899999999999E-10</c:v>
                </c:pt>
                <c:pt idx="16186">
                  <c:v>3.0687200000000001E-10</c:v>
                </c:pt>
                <c:pt idx="16187">
                  <c:v>3.06877E-10</c:v>
                </c:pt>
                <c:pt idx="16188">
                  <c:v>3.0689899999999999E-10</c:v>
                </c:pt>
                <c:pt idx="16189">
                  <c:v>3.0690499999999999E-10</c:v>
                </c:pt>
                <c:pt idx="16190">
                  <c:v>3.0692199999999998E-10</c:v>
                </c:pt>
                <c:pt idx="16191">
                  <c:v>3.06961E-10</c:v>
                </c:pt>
                <c:pt idx="16192">
                  <c:v>3.0696599999999999E-10</c:v>
                </c:pt>
                <c:pt idx="16193">
                  <c:v>3.0697199999999999E-10</c:v>
                </c:pt>
                <c:pt idx="16194">
                  <c:v>3.0697799999999999E-10</c:v>
                </c:pt>
                <c:pt idx="16195">
                  <c:v>3.0698000000000001E-10</c:v>
                </c:pt>
                <c:pt idx="16196">
                  <c:v>3.0704200000000002E-10</c:v>
                </c:pt>
                <c:pt idx="16197">
                  <c:v>3.0706600000000002E-10</c:v>
                </c:pt>
                <c:pt idx="16198">
                  <c:v>3.0707600000000001E-10</c:v>
                </c:pt>
                <c:pt idx="16199">
                  <c:v>3.07088E-10</c:v>
                </c:pt>
                <c:pt idx="16200">
                  <c:v>3.0710700000000001E-10</c:v>
                </c:pt>
                <c:pt idx="16201">
                  <c:v>3.0718600000000002E-10</c:v>
                </c:pt>
                <c:pt idx="16202">
                  <c:v>3.0722E-10</c:v>
                </c:pt>
                <c:pt idx="16203">
                  <c:v>3.0724799999999998E-10</c:v>
                </c:pt>
                <c:pt idx="16204">
                  <c:v>3.0725300000000002E-10</c:v>
                </c:pt>
                <c:pt idx="16205">
                  <c:v>3.0726599999999998E-10</c:v>
                </c:pt>
                <c:pt idx="16206">
                  <c:v>3.0728700000000001E-10</c:v>
                </c:pt>
                <c:pt idx="16207">
                  <c:v>3.0728999999999998E-10</c:v>
                </c:pt>
                <c:pt idx="16208">
                  <c:v>3.07298E-10</c:v>
                </c:pt>
                <c:pt idx="16209">
                  <c:v>3.0731100000000001E-10</c:v>
                </c:pt>
                <c:pt idx="16210">
                  <c:v>3.0734900000000002E-10</c:v>
                </c:pt>
                <c:pt idx="16211">
                  <c:v>3.0736199999999998E-10</c:v>
                </c:pt>
                <c:pt idx="16212">
                  <c:v>3.0737399999999998E-10</c:v>
                </c:pt>
                <c:pt idx="16213">
                  <c:v>3.0745100000000002E-10</c:v>
                </c:pt>
                <c:pt idx="16214">
                  <c:v>3.07491E-10</c:v>
                </c:pt>
                <c:pt idx="16215">
                  <c:v>3.0753799999999999E-10</c:v>
                </c:pt>
                <c:pt idx="16216">
                  <c:v>3.0760800000000002E-10</c:v>
                </c:pt>
                <c:pt idx="16217">
                  <c:v>3.07642E-10</c:v>
                </c:pt>
                <c:pt idx="16218">
                  <c:v>3.0765699999999997E-10</c:v>
                </c:pt>
                <c:pt idx="16219">
                  <c:v>3.0766E-10</c:v>
                </c:pt>
                <c:pt idx="16220">
                  <c:v>3.0768199999999998E-10</c:v>
                </c:pt>
                <c:pt idx="16221">
                  <c:v>3.0770599999999998E-10</c:v>
                </c:pt>
                <c:pt idx="16222">
                  <c:v>3.0773699999999999E-10</c:v>
                </c:pt>
                <c:pt idx="16223">
                  <c:v>3.0773699999999999E-10</c:v>
                </c:pt>
                <c:pt idx="16224">
                  <c:v>3.0774799999999998E-10</c:v>
                </c:pt>
                <c:pt idx="16225">
                  <c:v>3.0775900000000002E-10</c:v>
                </c:pt>
                <c:pt idx="16226">
                  <c:v>3.0779099999999999E-10</c:v>
                </c:pt>
                <c:pt idx="16227">
                  <c:v>3.07793E-10</c:v>
                </c:pt>
                <c:pt idx="16228">
                  <c:v>3.0780700000000002E-10</c:v>
                </c:pt>
                <c:pt idx="16229">
                  <c:v>3.0781800000000001E-10</c:v>
                </c:pt>
                <c:pt idx="16230">
                  <c:v>3.07829E-10</c:v>
                </c:pt>
                <c:pt idx="16231">
                  <c:v>3.07853E-10</c:v>
                </c:pt>
                <c:pt idx="16232">
                  <c:v>3.0785799999999999E-10</c:v>
                </c:pt>
                <c:pt idx="16233">
                  <c:v>3.0786100000000002E-10</c:v>
                </c:pt>
                <c:pt idx="16234">
                  <c:v>3.07883E-10</c:v>
                </c:pt>
                <c:pt idx="16235">
                  <c:v>3.0788699999999998E-10</c:v>
                </c:pt>
                <c:pt idx="16236">
                  <c:v>3.0789899999999998E-10</c:v>
                </c:pt>
                <c:pt idx="16237">
                  <c:v>3.0790200000000001E-10</c:v>
                </c:pt>
                <c:pt idx="16238">
                  <c:v>3.0791400000000001E-10</c:v>
                </c:pt>
                <c:pt idx="16239">
                  <c:v>3.0792000000000001E-10</c:v>
                </c:pt>
                <c:pt idx="16240">
                  <c:v>3.0793400000000002E-10</c:v>
                </c:pt>
                <c:pt idx="16241">
                  <c:v>3.0793599999999999E-10</c:v>
                </c:pt>
                <c:pt idx="16242">
                  <c:v>3.0794199999999999E-10</c:v>
                </c:pt>
                <c:pt idx="16243">
                  <c:v>3.07967E-10</c:v>
                </c:pt>
                <c:pt idx="16244">
                  <c:v>3.0796900000000001E-10</c:v>
                </c:pt>
                <c:pt idx="16245">
                  <c:v>3.0801299999999998E-10</c:v>
                </c:pt>
                <c:pt idx="16246">
                  <c:v>3.0805300000000001E-10</c:v>
                </c:pt>
                <c:pt idx="16247">
                  <c:v>3.0805900000000001E-10</c:v>
                </c:pt>
                <c:pt idx="16248">
                  <c:v>3.0807200000000002E-10</c:v>
                </c:pt>
                <c:pt idx="16249">
                  <c:v>3.0809199999999998E-10</c:v>
                </c:pt>
                <c:pt idx="16250">
                  <c:v>3.0813399999999998E-10</c:v>
                </c:pt>
                <c:pt idx="16251">
                  <c:v>3.0815500000000001E-10</c:v>
                </c:pt>
                <c:pt idx="16252">
                  <c:v>3.0817900000000001E-10</c:v>
                </c:pt>
                <c:pt idx="16253">
                  <c:v>3.0820099999999999E-10</c:v>
                </c:pt>
                <c:pt idx="16254">
                  <c:v>3.0823599999999998E-10</c:v>
                </c:pt>
                <c:pt idx="16255">
                  <c:v>3.0824899999999999E-10</c:v>
                </c:pt>
                <c:pt idx="16256">
                  <c:v>3.0827000000000001E-10</c:v>
                </c:pt>
                <c:pt idx="16257">
                  <c:v>3.0827799999999998E-10</c:v>
                </c:pt>
                <c:pt idx="16258">
                  <c:v>3.0828200000000001E-10</c:v>
                </c:pt>
                <c:pt idx="16259">
                  <c:v>3.0830600000000001E-10</c:v>
                </c:pt>
                <c:pt idx="16260">
                  <c:v>3.0831499999999998E-10</c:v>
                </c:pt>
                <c:pt idx="16261">
                  <c:v>3.0831499999999998E-10</c:v>
                </c:pt>
                <c:pt idx="16262">
                  <c:v>3.08323E-10</c:v>
                </c:pt>
                <c:pt idx="16263">
                  <c:v>3.0833600000000001E-10</c:v>
                </c:pt>
                <c:pt idx="16264">
                  <c:v>3.08359E-10</c:v>
                </c:pt>
                <c:pt idx="16265">
                  <c:v>3.08365E-10</c:v>
                </c:pt>
                <c:pt idx="16266">
                  <c:v>3.0851499999999999E-10</c:v>
                </c:pt>
                <c:pt idx="16267">
                  <c:v>3.0852400000000002E-10</c:v>
                </c:pt>
                <c:pt idx="16268">
                  <c:v>3.0858400000000002E-10</c:v>
                </c:pt>
                <c:pt idx="16269">
                  <c:v>3.08612E-10</c:v>
                </c:pt>
                <c:pt idx="16270">
                  <c:v>3.0862000000000002E-10</c:v>
                </c:pt>
                <c:pt idx="16271">
                  <c:v>3.0865799999999998E-10</c:v>
                </c:pt>
                <c:pt idx="16272">
                  <c:v>3.0869200000000001E-10</c:v>
                </c:pt>
                <c:pt idx="16273">
                  <c:v>3.0870699999999999E-10</c:v>
                </c:pt>
                <c:pt idx="16274">
                  <c:v>3.08714E-10</c:v>
                </c:pt>
                <c:pt idx="16275">
                  <c:v>3.08721E-10</c:v>
                </c:pt>
                <c:pt idx="16276">
                  <c:v>3.0872399999999998E-10</c:v>
                </c:pt>
                <c:pt idx="16277">
                  <c:v>3.0874999999999999E-10</c:v>
                </c:pt>
                <c:pt idx="16278">
                  <c:v>3.0876199999999999E-10</c:v>
                </c:pt>
                <c:pt idx="16279">
                  <c:v>3.0876599999999998E-10</c:v>
                </c:pt>
                <c:pt idx="16280">
                  <c:v>3.0877600000000001E-10</c:v>
                </c:pt>
                <c:pt idx="16281">
                  <c:v>3.0878399999999998E-10</c:v>
                </c:pt>
                <c:pt idx="16282">
                  <c:v>3.0880399999999999E-10</c:v>
                </c:pt>
                <c:pt idx="16283">
                  <c:v>3.0882199999999999E-10</c:v>
                </c:pt>
                <c:pt idx="16284">
                  <c:v>3.0888199999999999E-10</c:v>
                </c:pt>
                <c:pt idx="16285">
                  <c:v>3.0889899999999998E-10</c:v>
                </c:pt>
                <c:pt idx="16286">
                  <c:v>3.0897600000000002E-10</c:v>
                </c:pt>
                <c:pt idx="16287">
                  <c:v>3.08992E-10</c:v>
                </c:pt>
                <c:pt idx="16288">
                  <c:v>3.0899300000000001E-10</c:v>
                </c:pt>
                <c:pt idx="16289">
                  <c:v>3.0899599999999998E-10</c:v>
                </c:pt>
                <c:pt idx="16290">
                  <c:v>3.0899699999999999E-10</c:v>
                </c:pt>
                <c:pt idx="16291">
                  <c:v>3.0900899999999999E-10</c:v>
                </c:pt>
                <c:pt idx="16292">
                  <c:v>3.09034E-10</c:v>
                </c:pt>
                <c:pt idx="16293">
                  <c:v>3.0904100000000001E-10</c:v>
                </c:pt>
                <c:pt idx="16294">
                  <c:v>3.0904900000000003E-10</c:v>
                </c:pt>
                <c:pt idx="16295">
                  <c:v>3.0906100000000002E-10</c:v>
                </c:pt>
                <c:pt idx="16296">
                  <c:v>3.0910200000000001E-10</c:v>
                </c:pt>
                <c:pt idx="16297">
                  <c:v>3.0910499999999999E-10</c:v>
                </c:pt>
                <c:pt idx="16298">
                  <c:v>3.0910900000000002E-10</c:v>
                </c:pt>
                <c:pt idx="16299">
                  <c:v>3.09118E-10</c:v>
                </c:pt>
                <c:pt idx="16300">
                  <c:v>3.0912500000000001E-10</c:v>
                </c:pt>
                <c:pt idx="16301">
                  <c:v>3.0913800000000001E-10</c:v>
                </c:pt>
                <c:pt idx="16302">
                  <c:v>3.0915899999999999E-10</c:v>
                </c:pt>
                <c:pt idx="16303">
                  <c:v>3.09173E-10</c:v>
                </c:pt>
                <c:pt idx="16304">
                  <c:v>3.0917500000000002E-10</c:v>
                </c:pt>
                <c:pt idx="16305">
                  <c:v>3.0921399999999999E-10</c:v>
                </c:pt>
                <c:pt idx="16306">
                  <c:v>3.0924399999999999E-10</c:v>
                </c:pt>
                <c:pt idx="16307">
                  <c:v>3.0928400000000003E-10</c:v>
                </c:pt>
                <c:pt idx="16308">
                  <c:v>3.09293E-10</c:v>
                </c:pt>
                <c:pt idx="16309">
                  <c:v>3.0931499999999998E-10</c:v>
                </c:pt>
                <c:pt idx="16310">
                  <c:v>3.0934599999999999E-10</c:v>
                </c:pt>
                <c:pt idx="16311">
                  <c:v>3.0936200000000002E-10</c:v>
                </c:pt>
                <c:pt idx="16312">
                  <c:v>3.0937900000000001E-10</c:v>
                </c:pt>
                <c:pt idx="16313">
                  <c:v>3.0941899999999999E-10</c:v>
                </c:pt>
                <c:pt idx="16314">
                  <c:v>3.0943499999999998E-10</c:v>
                </c:pt>
                <c:pt idx="16315">
                  <c:v>3.0944799999999998E-10</c:v>
                </c:pt>
                <c:pt idx="16316">
                  <c:v>3.0945800000000002E-10</c:v>
                </c:pt>
                <c:pt idx="16317">
                  <c:v>3.0946900000000001E-10</c:v>
                </c:pt>
                <c:pt idx="16318">
                  <c:v>3.09492E-10</c:v>
                </c:pt>
                <c:pt idx="16319">
                  <c:v>3.09498E-10</c:v>
                </c:pt>
                <c:pt idx="16320">
                  <c:v>3.0956299999999999E-10</c:v>
                </c:pt>
                <c:pt idx="16321">
                  <c:v>3.0957499999999999E-10</c:v>
                </c:pt>
                <c:pt idx="16322">
                  <c:v>3.09607E-10</c:v>
                </c:pt>
                <c:pt idx="16323">
                  <c:v>3.0961699999999999E-10</c:v>
                </c:pt>
                <c:pt idx="16324">
                  <c:v>3.09703E-10</c:v>
                </c:pt>
                <c:pt idx="16325">
                  <c:v>3.0971100000000002E-10</c:v>
                </c:pt>
                <c:pt idx="16326">
                  <c:v>3.0971799999999997E-10</c:v>
                </c:pt>
                <c:pt idx="16327">
                  <c:v>3.09727E-10</c:v>
                </c:pt>
                <c:pt idx="16328">
                  <c:v>3.0974399999999999E-10</c:v>
                </c:pt>
                <c:pt idx="16329">
                  <c:v>3.0975499999999998E-10</c:v>
                </c:pt>
                <c:pt idx="16330">
                  <c:v>3.0977999999999999E-10</c:v>
                </c:pt>
                <c:pt idx="16331">
                  <c:v>3.0983299999999998E-10</c:v>
                </c:pt>
                <c:pt idx="16332">
                  <c:v>3.0987099999999999E-10</c:v>
                </c:pt>
                <c:pt idx="16333">
                  <c:v>3.0988799999999998E-10</c:v>
                </c:pt>
                <c:pt idx="16334">
                  <c:v>3.0989200000000002E-10</c:v>
                </c:pt>
                <c:pt idx="16335">
                  <c:v>3.0991699999999998E-10</c:v>
                </c:pt>
                <c:pt idx="16336">
                  <c:v>3.0996400000000002E-10</c:v>
                </c:pt>
                <c:pt idx="16337">
                  <c:v>3.0996900000000001E-10</c:v>
                </c:pt>
                <c:pt idx="16338">
                  <c:v>3.0998399999999998E-10</c:v>
                </c:pt>
                <c:pt idx="16339">
                  <c:v>3.10053E-10</c:v>
                </c:pt>
                <c:pt idx="16340">
                  <c:v>3.1006899999999999E-10</c:v>
                </c:pt>
                <c:pt idx="16341">
                  <c:v>3.10071E-10</c:v>
                </c:pt>
                <c:pt idx="16342">
                  <c:v>3.1007300000000002E-10</c:v>
                </c:pt>
                <c:pt idx="16343">
                  <c:v>3.1007499999999999E-10</c:v>
                </c:pt>
                <c:pt idx="16344">
                  <c:v>3.1012000000000001E-10</c:v>
                </c:pt>
                <c:pt idx="16345">
                  <c:v>3.10143E-10</c:v>
                </c:pt>
                <c:pt idx="16346">
                  <c:v>3.1016999999999997E-10</c:v>
                </c:pt>
                <c:pt idx="16347">
                  <c:v>3.1018000000000001E-10</c:v>
                </c:pt>
                <c:pt idx="16348">
                  <c:v>3.1019800000000001E-10</c:v>
                </c:pt>
                <c:pt idx="16349">
                  <c:v>3.1029099999999998E-10</c:v>
                </c:pt>
                <c:pt idx="16350">
                  <c:v>3.1029600000000002E-10</c:v>
                </c:pt>
                <c:pt idx="16351">
                  <c:v>3.1030700000000001E-10</c:v>
                </c:pt>
                <c:pt idx="16352">
                  <c:v>3.1033800000000002E-10</c:v>
                </c:pt>
                <c:pt idx="16353">
                  <c:v>3.1033899999999998E-10</c:v>
                </c:pt>
                <c:pt idx="16354">
                  <c:v>3.10378E-10</c:v>
                </c:pt>
                <c:pt idx="16355">
                  <c:v>3.1043500000000002E-10</c:v>
                </c:pt>
                <c:pt idx="16356">
                  <c:v>3.1043500000000002E-10</c:v>
                </c:pt>
                <c:pt idx="16357">
                  <c:v>3.1043699999999999E-10</c:v>
                </c:pt>
                <c:pt idx="16358">
                  <c:v>3.1044000000000002E-10</c:v>
                </c:pt>
                <c:pt idx="16359">
                  <c:v>3.1048E-10</c:v>
                </c:pt>
                <c:pt idx="16360">
                  <c:v>3.1048200000000001E-10</c:v>
                </c:pt>
                <c:pt idx="16361">
                  <c:v>3.1051300000000002E-10</c:v>
                </c:pt>
                <c:pt idx="16362">
                  <c:v>3.10535E-10</c:v>
                </c:pt>
                <c:pt idx="16363">
                  <c:v>3.1054800000000001E-10</c:v>
                </c:pt>
                <c:pt idx="16364">
                  <c:v>3.10553E-10</c:v>
                </c:pt>
                <c:pt idx="16365">
                  <c:v>3.1056700000000002E-10</c:v>
                </c:pt>
                <c:pt idx="16366">
                  <c:v>3.1057300000000002E-10</c:v>
                </c:pt>
                <c:pt idx="16367">
                  <c:v>3.1058199999999999E-10</c:v>
                </c:pt>
                <c:pt idx="16368">
                  <c:v>3.1061799999999999E-10</c:v>
                </c:pt>
                <c:pt idx="16369">
                  <c:v>3.1068200000000002E-10</c:v>
                </c:pt>
                <c:pt idx="16370">
                  <c:v>3.1069900000000001E-10</c:v>
                </c:pt>
                <c:pt idx="16371">
                  <c:v>3.10727E-10</c:v>
                </c:pt>
                <c:pt idx="16372">
                  <c:v>3.1079199999999999E-10</c:v>
                </c:pt>
                <c:pt idx="16373">
                  <c:v>3.1085000000000002E-10</c:v>
                </c:pt>
                <c:pt idx="16374">
                  <c:v>3.1085600000000002E-10</c:v>
                </c:pt>
                <c:pt idx="16375">
                  <c:v>3.10878E-10</c:v>
                </c:pt>
                <c:pt idx="16376">
                  <c:v>3.10884E-10</c:v>
                </c:pt>
                <c:pt idx="16377">
                  <c:v>3.1089100000000001E-10</c:v>
                </c:pt>
                <c:pt idx="16378">
                  <c:v>3.1092300000000002E-10</c:v>
                </c:pt>
                <c:pt idx="16379">
                  <c:v>3.1092900000000002E-10</c:v>
                </c:pt>
                <c:pt idx="16380">
                  <c:v>3.1096599999999998E-10</c:v>
                </c:pt>
                <c:pt idx="16381">
                  <c:v>3.10975E-10</c:v>
                </c:pt>
                <c:pt idx="16382">
                  <c:v>3.1098800000000001E-10</c:v>
                </c:pt>
                <c:pt idx="16383">
                  <c:v>3.1099599999999998E-10</c:v>
                </c:pt>
                <c:pt idx="16384">
                  <c:v>3.1100399999999999E-10</c:v>
                </c:pt>
                <c:pt idx="16385">
                  <c:v>3.11011E-10</c:v>
                </c:pt>
                <c:pt idx="16386">
                  <c:v>3.1101999999999998E-10</c:v>
                </c:pt>
                <c:pt idx="16387">
                  <c:v>3.11053E-10</c:v>
                </c:pt>
                <c:pt idx="16388">
                  <c:v>3.1105500000000002E-10</c:v>
                </c:pt>
                <c:pt idx="16389">
                  <c:v>3.1110800000000001E-10</c:v>
                </c:pt>
                <c:pt idx="16390">
                  <c:v>3.1113599999999999E-10</c:v>
                </c:pt>
                <c:pt idx="16391">
                  <c:v>3.11137E-10</c:v>
                </c:pt>
                <c:pt idx="16392">
                  <c:v>3.1114400000000001E-10</c:v>
                </c:pt>
                <c:pt idx="16393">
                  <c:v>3.1117799999999999E-10</c:v>
                </c:pt>
                <c:pt idx="16394">
                  <c:v>3.1118999999999999E-10</c:v>
                </c:pt>
                <c:pt idx="16395">
                  <c:v>3.1120199999999999E-10</c:v>
                </c:pt>
                <c:pt idx="16396">
                  <c:v>3.1121E-10</c:v>
                </c:pt>
                <c:pt idx="16397">
                  <c:v>3.1121399999999999E-10</c:v>
                </c:pt>
                <c:pt idx="16398">
                  <c:v>3.1122099999999999E-10</c:v>
                </c:pt>
                <c:pt idx="16399">
                  <c:v>3.11264E-10</c:v>
                </c:pt>
                <c:pt idx="16400">
                  <c:v>3.1126500000000001E-10</c:v>
                </c:pt>
                <c:pt idx="16401">
                  <c:v>3.1129299999999999E-10</c:v>
                </c:pt>
                <c:pt idx="16402">
                  <c:v>3.1132299999999999E-10</c:v>
                </c:pt>
                <c:pt idx="16403">
                  <c:v>3.1134400000000002E-10</c:v>
                </c:pt>
                <c:pt idx="16404">
                  <c:v>3.1134599999999998E-10</c:v>
                </c:pt>
                <c:pt idx="16405">
                  <c:v>3.1135000000000002E-10</c:v>
                </c:pt>
                <c:pt idx="16406">
                  <c:v>3.1135299999999999E-10</c:v>
                </c:pt>
                <c:pt idx="16407">
                  <c:v>3.1140400000000001E-10</c:v>
                </c:pt>
                <c:pt idx="16408">
                  <c:v>3.1141899999999999E-10</c:v>
                </c:pt>
                <c:pt idx="16409">
                  <c:v>3.1142399999999998E-10</c:v>
                </c:pt>
                <c:pt idx="16410">
                  <c:v>3.1143599999999998E-10</c:v>
                </c:pt>
                <c:pt idx="16411">
                  <c:v>3.1144600000000001E-10</c:v>
                </c:pt>
                <c:pt idx="16412">
                  <c:v>3.1152400000000001E-10</c:v>
                </c:pt>
                <c:pt idx="16413">
                  <c:v>3.11553E-10</c:v>
                </c:pt>
                <c:pt idx="16414">
                  <c:v>3.11559E-10</c:v>
                </c:pt>
                <c:pt idx="16415">
                  <c:v>3.1160800000000001E-10</c:v>
                </c:pt>
                <c:pt idx="16416">
                  <c:v>3.11619E-10</c:v>
                </c:pt>
                <c:pt idx="16417">
                  <c:v>3.1162999999999999E-10</c:v>
                </c:pt>
                <c:pt idx="16418">
                  <c:v>3.1163499999999998E-10</c:v>
                </c:pt>
                <c:pt idx="16419">
                  <c:v>3.1168700000000001E-10</c:v>
                </c:pt>
                <c:pt idx="16420">
                  <c:v>3.1169599999999999E-10</c:v>
                </c:pt>
                <c:pt idx="16421">
                  <c:v>3.1169599999999999E-10</c:v>
                </c:pt>
                <c:pt idx="16422">
                  <c:v>3.1172099999999999E-10</c:v>
                </c:pt>
                <c:pt idx="16423">
                  <c:v>3.1172499999999998E-10</c:v>
                </c:pt>
                <c:pt idx="16424">
                  <c:v>3.1174499999999999E-10</c:v>
                </c:pt>
                <c:pt idx="16425">
                  <c:v>3.1175599999999998E-10</c:v>
                </c:pt>
                <c:pt idx="16426">
                  <c:v>3.1177499999999999E-10</c:v>
                </c:pt>
                <c:pt idx="16427">
                  <c:v>3.1180399999999998E-10</c:v>
                </c:pt>
                <c:pt idx="16428">
                  <c:v>3.11836E-10</c:v>
                </c:pt>
                <c:pt idx="16429">
                  <c:v>3.1195900000000002E-10</c:v>
                </c:pt>
                <c:pt idx="16430">
                  <c:v>3.1197600000000001E-10</c:v>
                </c:pt>
                <c:pt idx="16431">
                  <c:v>3.1197999999999999E-10</c:v>
                </c:pt>
                <c:pt idx="16432">
                  <c:v>3.1201599999999999E-10</c:v>
                </c:pt>
                <c:pt idx="16433">
                  <c:v>3.1202400000000001E-10</c:v>
                </c:pt>
                <c:pt idx="16434">
                  <c:v>3.1214000000000002E-10</c:v>
                </c:pt>
                <c:pt idx="16435">
                  <c:v>3.12144E-10</c:v>
                </c:pt>
                <c:pt idx="16436">
                  <c:v>3.1220000000000002E-10</c:v>
                </c:pt>
                <c:pt idx="16437">
                  <c:v>3.1221399999999998E-10</c:v>
                </c:pt>
                <c:pt idx="16438">
                  <c:v>3.1227499999999999E-10</c:v>
                </c:pt>
                <c:pt idx="16439">
                  <c:v>3.1227900000000002E-10</c:v>
                </c:pt>
                <c:pt idx="16440">
                  <c:v>3.12288E-10</c:v>
                </c:pt>
                <c:pt idx="16441">
                  <c:v>3.1229500000000001E-10</c:v>
                </c:pt>
                <c:pt idx="16442">
                  <c:v>3.1231699999999999E-10</c:v>
                </c:pt>
                <c:pt idx="16443">
                  <c:v>3.1233300000000002E-10</c:v>
                </c:pt>
                <c:pt idx="16444">
                  <c:v>3.12348E-10</c:v>
                </c:pt>
                <c:pt idx="16445">
                  <c:v>3.1239399999999998E-10</c:v>
                </c:pt>
                <c:pt idx="16446">
                  <c:v>3.1239499999999998E-10</c:v>
                </c:pt>
                <c:pt idx="16447">
                  <c:v>3.1239800000000001E-10</c:v>
                </c:pt>
                <c:pt idx="16448">
                  <c:v>3.1241399999999999E-10</c:v>
                </c:pt>
                <c:pt idx="16449">
                  <c:v>3.1241999999999999E-10</c:v>
                </c:pt>
                <c:pt idx="16450">
                  <c:v>3.1242399999999997E-10</c:v>
                </c:pt>
                <c:pt idx="16451">
                  <c:v>3.1244800000000003E-10</c:v>
                </c:pt>
                <c:pt idx="16452">
                  <c:v>3.1245599999999999E-10</c:v>
                </c:pt>
                <c:pt idx="16453">
                  <c:v>3.1247899999999998E-10</c:v>
                </c:pt>
                <c:pt idx="16454">
                  <c:v>3.1251400000000002E-10</c:v>
                </c:pt>
                <c:pt idx="16455">
                  <c:v>3.1251900000000001E-10</c:v>
                </c:pt>
                <c:pt idx="16456">
                  <c:v>3.1252199999999999E-10</c:v>
                </c:pt>
                <c:pt idx="16457">
                  <c:v>3.12535E-10</c:v>
                </c:pt>
                <c:pt idx="16458">
                  <c:v>3.12535E-10</c:v>
                </c:pt>
                <c:pt idx="16459">
                  <c:v>3.12602E-10</c:v>
                </c:pt>
                <c:pt idx="16460">
                  <c:v>3.1261699999999998E-10</c:v>
                </c:pt>
                <c:pt idx="16461">
                  <c:v>3.1264299999999999E-10</c:v>
                </c:pt>
                <c:pt idx="16462">
                  <c:v>3.1264299999999999E-10</c:v>
                </c:pt>
                <c:pt idx="16463">
                  <c:v>3.1268399999999998E-10</c:v>
                </c:pt>
                <c:pt idx="16464">
                  <c:v>3.1271700000000001E-10</c:v>
                </c:pt>
                <c:pt idx="16465">
                  <c:v>3.1274200000000001E-10</c:v>
                </c:pt>
                <c:pt idx="16466">
                  <c:v>3.1277399999999998E-10</c:v>
                </c:pt>
                <c:pt idx="16467">
                  <c:v>3.1281199999999999E-10</c:v>
                </c:pt>
                <c:pt idx="16468">
                  <c:v>3.1283599999999999E-10</c:v>
                </c:pt>
                <c:pt idx="16469">
                  <c:v>3.1283800000000001E-10</c:v>
                </c:pt>
                <c:pt idx="16470">
                  <c:v>3.1284199999999999E-10</c:v>
                </c:pt>
                <c:pt idx="16471">
                  <c:v>3.1285899999999998E-10</c:v>
                </c:pt>
                <c:pt idx="16472">
                  <c:v>3.1288899999999998E-10</c:v>
                </c:pt>
                <c:pt idx="16473">
                  <c:v>3.12891E-10</c:v>
                </c:pt>
                <c:pt idx="16474">
                  <c:v>3.12939E-10</c:v>
                </c:pt>
                <c:pt idx="16475">
                  <c:v>3.12969E-10</c:v>
                </c:pt>
                <c:pt idx="16476">
                  <c:v>3.1300200000000002E-10</c:v>
                </c:pt>
                <c:pt idx="16477">
                  <c:v>3.1304300000000001E-10</c:v>
                </c:pt>
                <c:pt idx="16478">
                  <c:v>3.1307300000000001E-10</c:v>
                </c:pt>
                <c:pt idx="16479">
                  <c:v>3.13108E-10</c:v>
                </c:pt>
                <c:pt idx="16480">
                  <c:v>3.1314100000000003E-10</c:v>
                </c:pt>
                <c:pt idx="16481">
                  <c:v>3.1314899999999999E-10</c:v>
                </c:pt>
                <c:pt idx="16482">
                  <c:v>3.1315300000000002E-10</c:v>
                </c:pt>
                <c:pt idx="16483">
                  <c:v>3.1315399999999998E-10</c:v>
                </c:pt>
                <c:pt idx="16484">
                  <c:v>3.1318300000000002E-10</c:v>
                </c:pt>
                <c:pt idx="16485">
                  <c:v>3.1320700000000002E-10</c:v>
                </c:pt>
                <c:pt idx="16486">
                  <c:v>3.13252E-10</c:v>
                </c:pt>
                <c:pt idx="16487">
                  <c:v>3.1326899999999999E-10</c:v>
                </c:pt>
                <c:pt idx="16488">
                  <c:v>3.1333599999999999E-10</c:v>
                </c:pt>
                <c:pt idx="16489">
                  <c:v>3.1334400000000001E-10</c:v>
                </c:pt>
                <c:pt idx="16490">
                  <c:v>3.1335000000000001E-10</c:v>
                </c:pt>
                <c:pt idx="16491">
                  <c:v>3.1337400000000001E-10</c:v>
                </c:pt>
                <c:pt idx="16492">
                  <c:v>3.13379E-10</c:v>
                </c:pt>
                <c:pt idx="16493">
                  <c:v>3.1339400000000002E-10</c:v>
                </c:pt>
                <c:pt idx="16494">
                  <c:v>3.1341399999999999E-10</c:v>
                </c:pt>
                <c:pt idx="16495">
                  <c:v>3.13415E-10</c:v>
                </c:pt>
                <c:pt idx="16496">
                  <c:v>3.13415E-10</c:v>
                </c:pt>
                <c:pt idx="16497">
                  <c:v>3.1342200000000001E-10</c:v>
                </c:pt>
                <c:pt idx="16498">
                  <c:v>3.1343699999999998E-10</c:v>
                </c:pt>
                <c:pt idx="16499">
                  <c:v>3.1348300000000001E-10</c:v>
                </c:pt>
                <c:pt idx="16500">
                  <c:v>3.13584E-10</c:v>
                </c:pt>
                <c:pt idx="16501">
                  <c:v>3.1362E-10</c:v>
                </c:pt>
                <c:pt idx="16502">
                  <c:v>3.13662E-10</c:v>
                </c:pt>
                <c:pt idx="16503">
                  <c:v>3.1367799999999998E-10</c:v>
                </c:pt>
                <c:pt idx="16504">
                  <c:v>3.1368999999999998E-10</c:v>
                </c:pt>
                <c:pt idx="16505">
                  <c:v>3.13693E-10</c:v>
                </c:pt>
                <c:pt idx="16506">
                  <c:v>3.13699E-10</c:v>
                </c:pt>
                <c:pt idx="16507">
                  <c:v>3.1371499999999999E-10</c:v>
                </c:pt>
                <c:pt idx="16508">
                  <c:v>3.1374800000000001E-10</c:v>
                </c:pt>
                <c:pt idx="16509">
                  <c:v>3.13765E-10</c:v>
                </c:pt>
                <c:pt idx="16510">
                  <c:v>3.1376899999999998E-10</c:v>
                </c:pt>
                <c:pt idx="16511">
                  <c:v>3.1381199999999999E-10</c:v>
                </c:pt>
                <c:pt idx="16512">
                  <c:v>3.1382299999999998E-10</c:v>
                </c:pt>
                <c:pt idx="16513">
                  <c:v>3.1384600000000002E-10</c:v>
                </c:pt>
                <c:pt idx="16514">
                  <c:v>3.13849E-10</c:v>
                </c:pt>
                <c:pt idx="16515">
                  <c:v>3.1389200000000001E-10</c:v>
                </c:pt>
                <c:pt idx="16516">
                  <c:v>3.1394700000000001E-10</c:v>
                </c:pt>
                <c:pt idx="16517">
                  <c:v>3.1397200000000002E-10</c:v>
                </c:pt>
                <c:pt idx="16518">
                  <c:v>3.1399299999999999E-10</c:v>
                </c:pt>
                <c:pt idx="16519">
                  <c:v>3.13994E-10</c:v>
                </c:pt>
                <c:pt idx="16520">
                  <c:v>3.14018E-10</c:v>
                </c:pt>
                <c:pt idx="16521">
                  <c:v>3.1402299999999999E-10</c:v>
                </c:pt>
                <c:pt idx="16522">
                  <c:v>3.1403999999999998E-10</c:v>
                </c:pt>
                <c:pt idx="16523">
                  <c:v>3.1406800000000002E-10</c:v>
                </c:pt>
                <c:pt idx="16524">
                  <c:v>3.1406999999999998E-10</c:v>
                </c:pt>
                <c:pt idx="16525">
                  <c:v>3.1407400000000002E-10</c:v>
                </c:pt>
                <c:pt idx="16526">
                  <c:v>3.1410300000000001E-10</c:v>
                </c:pt>
                <c:pt idx="16527">
                  <c:v>3.1413699999999999E-10</c:v>
                </c:pt>
                <c:pt idx="16528">
                  <c:v>3.1414299999999999E-10</c:v>
                </c:pt>
                <c:pt idx="16529">
                  <c:v>3.1415499999999999E-10</c:v>
                </c:pt>
                <c:pt idx="16530">
                  <c:v>3.1416400000000001E-10</c:v>
                </c:pt>
                <c:pt idx="16531">
                  <c:v>3.1417299999999999E-10</c:v>
                </c:pt>
                <c:pt idx="16532">
                  <c:v>3.1417399999999999E-10</c:v>
                </c:pt>
                <c:pt idx="16533">
                  <c:v>3.1419599999999998E-10</c:v>
                </c:pt>
                <c:pt idx="16534">
                  <c:v>3.1420600000000001E-10</c:v>
                </c:pt>
                <c:pt idx="16535">
                  <c:v>3.1424800000000001E-10</c:v>
                </c:pt>
                <c:pt idx="16536">
                  <c:v>3.1425799999999999E-10</c:v>
                </c:pt>
                <c:pt idx="16537">
                  <c:v>3.1428799999999999E-10</c:v>
                </c:pt>
                <c:pt idx="16538">
                  <c:v>3.1433499999999998E-10</c:v>
                </c:pt>
                <c:pt idx="16539">
                  <c:v>3.1435800000000002E-10</c:v>
                </c:pt>
                <c:pt idx="16540">
                  <c:v>3.1435800000000002E-10</c:v>
                </c:pt>
                <c:pt idx="16541">
                  <c:v>3.14385E-10</c:v>
                </c:pt>
                <c:pt idx="16542">
                  <c:v>3.1445400000000002E-10</c:v>
                </c:pt>
                <c:pt idx="16543">
                  <c:v>3.1450300000000003E-10</c:v>
                </c:pt>
                <c:pt idx="16544">
                  <c:v>3.1452199999999998E-10</c:v>
                </c:pt>
                <c:pt idx="16545">
                  <c:v>3.1459999999999998E-10</c:v>
                </c:pt>
                <c:pt idx="16546">
                  <c:v>3.1460400000000001E-10</c:v>
                </c:pt>
                <c:pt idx="16547">
                  <c:v>3.14609E-10</c:v>
                </c:pt>
                <c:pt idx="16548">
                  <c:v>3.1461100000000002E-10</c:v>
                </c:pt>
                <c:pt idx="16549">
                  <c:v>3.1464000000000001E-10</c:v>
                </c:pt>
                <c:pt idx="16550">
                  <c:v>3.1466099999999998E-10</c:v>
                </c:pt>
                <c:pt idx="16551">
                  <c:v>3.1466799999999999E-10</c:v>
                </c:pt>
                <c:pt idx="16552">
                  <c:v>3.1469799999999999E-10</c:v>
                </c:pt>
                <c:pt idx="16553">
                  <c:v>3.1470100000000002E-10</c:v>
                </c:pt>
                <c:pt idx="16554">
                  <c:v>3.14753E-10</c:v>
                </c:pt>
                <c:pt idx="16555">
                  <c:v>3.1476100000000002E-10</c:v>
                </c:pt>
                <c:pt idx="16556">
                  <c:v>3.1485299999999998E-10</c:v>
                </c:pt>
                <c:pt idx="16557">
                  <c:v>3.1485399999999999E-10</c:v>
                </c:pt>
                <c:pt idx="16558">
                  <c:v>3.14874E-10</c:v>
                </c:pt>
                <c:pt idx="16559">
                  <c:v>3.1487600000000002E-10</c:v>
                </c:pt>
                <c:pt idx="16560">
                  <c:v>3.1492900000000001E-10</c:v>
                </c:pt>
                <c:pt idx="16561">
                  <c:v>3.1493099999999997E-10</c:v>
                </c:pt>
                <c:pt idx="16562">
                  <c:v>3.1494299999999997E-10</c:v>
                </c:pt>
                <c:pt idx="16563">
                  <c:v>3.15006E-10</c:v>
                </c:pt>
                <c:pt idx="16564">
                  <c:v>3.1503100000000001E-10</c:v>
                </c:pt>
                <c:pt idx="16565">
                  <c:v>3.1503800000000001E-10</c:v>
                </c:pt>
                <c:pt idx="16566">
                  <c:v>3.1505799999999998E-10</c:v>
                </c:pt>
                <c:pt idx="16567">
                  <c:v>3.1507500000000002E-10</c:v>
                </c:pt>
                <c:pt idx="16568">
                  <c:v>3.1514700000000002E-10</c:v>
                </c:pt>
                <c:pt idx="16569">
                  <c:v>3.1517700000000002E-10</c:v>
                </c:pt>
                <c:pt idx="16570">
                  <c:v>3.1523399999999999E-10</c:v>
                </c:pt>
                <c:pt idx="16571">
                  <c:v>3.1524900000000001E-10</c:v>
                </c:pt>
                <c:pt idx="16572">
                  <c:v>3.1526800000000002E-10</c:v>
                </c:pt>
                <c:pt idx="16573">
                  <c:v>3.15302E-10</c:v>
                </c:pt>
                <c:pt idx="16574">
                  <c:v>3.1531799999999999E-10</c:v>
                </c:pt>
                <c:pt idx="16575">
                  <c:v>3.1536499999999998E-10</c:v>
                </c:pt>
                <c:pt idx="16576">
                  <c:v>3.1537600000000002E-10</c:v>
                </c:pt>
                <c:pt idx="16577">
                  <c:v>3.1542900000000001E-10</c:v>
                </c:pt>
                <c:pt idx="16578">
                  <c:v>3.15452E-10</c:v>
                </c:pt>
                <c:pt idx="16579">
                  <c:v>3.1548400000000001E-10</c:v>
                </c:pt>
                <c:pt idx="16580">
                  <c:v>3.15494E-10</c:v>
                </c:pt>
                <c:pt idx="16581">
                  <c:v>3.1549799999999998E-10</c:v>
                </c:pt>
                <c:pt idx="16582">
                  <c:v>3.1549799999999998E-10</c:v>
                </c:pt>
                <c:pt idx="16583">
                  <c:v>3.1551699999999999E-10</c:v>
                </c:pt>
                <c:pt idx="16584">
                  <c:v>3.1555100000000002E-10</c:v>
                </c:pt>
                <c:pt idx="16585">
                  <c:v>3.1555999999999999E-10</c:v>
                </c:pt>
                <c:pt idx="16586">
                  <c:v>3.15585E-10</c:v>
                </c:pt>
                <c:pt idx="16587">
                  <c:v>3.15663E-10</c:v>
                </c:pt>
                <c:pt idx="16588">
                  <c:v>3.1567399999999999E-10</c:v>
                </c:pt>
                <c:pt idx="16589">
                  <c:v>3.1567800000000002E-10</c:v>
                </c:pt>
                <c:pt idx="16590">
                  <c:v>3.1569000000000002E-10</c:v>
                </c:pt>
                <c:pt idx="16591">
                  <c:v>3.1569199999999999E-10</c:v>
                </c:pt>
                <c:pt idx="16592">
                  <c:v>3.1569799999999999E-10</c:v>
                </c:pt>
                <c:pt idx="16593">
                  <c:v>3.1573700000000001E-10</c:v>
                </c:pt>
                <c:pt idx="16594">
                  <c:v>3.1573899999999998E-10</c:v>
                </c:pt>
                <c:pt idx="16595">
                  <c:v>3.1577099999999999E-10</c:v>
                </c:pt>
                <c:pt idx="16596">
                  <c:v>3.1581299999999999E-10</c:v>
                </c:pt>
                <c:pt idx="16597">
                  <c:v>3.1582299999999998E-10</c:v>
                </c:pt>
                <c:pt idx="16598">
                  <c:v>3.1582299999999998E-10</c:v>
                </c:pt>
                <c:pt idx="16599">
                  <c:v>3.1583099999999999E-10</c:v>
                </c:pt>
                <c:pt idx="16600">
                  <c:v>3.1587100000000003E-10</c:v>
                </c:pt>
                <c:pt idx="16601">
                  <c:v>3.1587199999999998E-10</c:v>
                </c:pt>
                <c:pt idx="16602">
                  <c:v>3.1589500000000002E-10</c:v>
                </c:pt>
                <c:pt idx="16603">
                  <c:v>3.1591800000000001E-10</c:v>
                </c:pt>
                <c:pt idx="16604">
                  <c:v>3.15946E-10</c:v>
                </c:pt>
                <c:pt idx="16605">
                  <c:v>3.1599999999999999E-10</c:v>
                </c:pt>
                <c:pt idx="16606">
                  <c:v>3.1602299999999998E-10</c:v>
                </c:pt>
                <c:pt idx="16607">
                  <c:v>3.1606900000000002E-10</c:v>
                </c:pt>
                <c:pt idx="16608">
                  <c:v>3.1608000000000001E-10</c:v>
                </c:pt>
                <c:pt idx="16609">
                  <c:v>3.1608700000000002E-10</c:v>
                </c:pt>
                <c:pt idx="16610">
                  <c:v>3.1608999999999999E-10</c:v>
                </c:pt>
                <c:pt idx="16611">
                  <c:v>3.1609499999999998E-10</c:v>
                </c:pt>
                <c:pt idx="16612">
                  <c:v>3.1613000000000002E-10</c:v>
                </c:pt>
                <c:pt idx="16613">
                  <c:v>3.1616199999999999E-10</c:v>
                </c:pt>
                <c:pt idx="16614">
                  <c:v>3.1616699999999998E-10</c:v>
                </c:pt>
                <c:pt idx="16615">
                  <c:v>3.1617000000000001E-10</c:v>
                </c:pt>
                <c:pt idx="16616">
                  <c:v>3.1618300000000001E-10</c:v>
                </c:pt>
                <c:pt idx="16617">
                  <c:v>3.16206E-10</c:v>
                </c:pt>
                <c:pt idx="16618">
                  <c:v>3.1623800000000002E-10</c:v>
                </c:pt>
                <c:pt idx="16619">
                  <c:v>3.1625699999999998E-10</c:v>
                </c:pt>
                <c:pt idx="16620">
                  <c:v>3.1633300000000001E-10</c:v>
                </c:pt>
                <c:pt idx="16621">
                  <c:v>3.1634100000000002E-10</c:v>
                </c:pt>
                <c:pt idx="16622">
                  <c:v>3.1637000000000001E-10</c:v>
                </c:pt>
                <c:pt idx="16623">
                  <c:v>3.1637500000000001E-10</c:v>
                </c:pt>
                <c:pt idx="16624">
                  <c:v>3.1638499999999999E-10</c:v>
                </c:pt>
                <c:pt idx="16625">
                  <c:v>3.1640100000000002E-10</c:v>
                </c:pt>
                <c:pt idx="16626">
                  <c:v>3.1640799999999998E-10</c:v>
                </c:pt>
                <c:pt idx="16627">
                  <c:v>3.1642400000000001E-10</c:v>
                </c:pt>
                <c:pt idx="16628">
                  <c:v>3.1642400000000001E-10</c:v>
                </c:pt>
                <c:pt idx="16629">
                  <c:v>3.1649000000000001E-10</c:v>
                </c:pt>
                <c:pt idx="16630">
                  <c:v>3.1650200000000001E-10</c:v>
                </c:pt>
                <c:pt idx="16631">
                  <c:v>3.1651599999999997E-10</c:v>
                </c:pt>
                <c:pt idx="16632">
                  <c:v>3.16543E-10</c:v>
                </c:pt>
                <c:pt idx="16633">
                  <c:v>3.1661800000000002E-10</c:v>
                </c:pt>
                <c:pt idx="16634">
                  <c:v>3.1662200000000001E-10</c:v>
                </c:pt>
                <c:pt idx="16635">
                  <c:v>3.16651E-10</c:v>
                </c:pt>
                <c:pt idx="16636">
                  <c:v>3.1665900000000001E-10</c:v>
                </c:pt>
                <c:pt idx="16637">
                  <c:v>3.1667700000000001E-10</c:v>
                </c:pt>
                <c:pt idx="16638">
                  <c:v>3.1667999999999999E-10</c:v>
                </c:pt>
                <c:pt idx="16639">
                  <c:v>3.1670299999999998E-10</c:v>
                </c:pt>
                <c:pt idx="16640">
                  <c:v>3.1670399999999998E-10</c:v>
                </c:pt>
                <c:pt idx="16641">
                  <c:v>3.1670899999999998E-10</c:v>
                </c:pt>
                <c:pt idx="16642">
                  <c:v>3.1671699999999999E-10</c:v>
                </c:pt>
                <c:pt idx="16643">
                  <c:v>3.1672600000000002E-10</c:v>
                </c:pt>
                <c:pt idx="16644">
                  <c:v>3.1677900000000001E-10</c:v>
                </c:pt>
                <c:pt idx="16645">
                  <c:v>3.16784E-10</c:v>
                </c:pt>
                <c:pt idx="16646">
                  <c:v>3.1679399999999998E-10</c:v>
                </c:pt>
                <c:pt idx="16647">
                  <c:v>3.1682E-10</c:v>
                </c:pt>
                <c:pt idx="16648">
                  <c:v>3.1684600000000001E-10</c:v>
                </c:pt>
                <c:pt idx="16649">
                  <c:v>3.1687000000000001E-10</c:v>
                </c:pt>
                <c:pt idx="16650">
                  <c:v>3.1693000000000001E-10</c:v>
                </c:pt>
                <c:pt idx="16651">
                  <c:v>3.1693799999999998E-10</c:v>
                </c:pt>
                <c:pt idx="16652">
                  <c:v>3.1705100000000001E-10</c:v>
                </c:pt>
                <c:pt idx="16653">
                  <c:v>3.1706800000000001E-10</c:v>
                </c:pt>
                <c:pt idx="16654">
                  <c:v>3.1714E-10</c:v>
                </c:pt>
                <c:pt idx="16655">
                  <c:v>3.1714700000000001E-10</c:v>
                </c:pt>
                <c:pt idx="16656">
                  <c:v>3.1719199999999998E-10</c:v>
                </c:pt>
                <c:pt idx="16657">
                  <c:v>3.17236E-10</c:v>
                </c:pt>
                <c:pt idx="16658">
                  <c:v>3.1724099999999999E-10</c:v>
                </c:pt>
                <c:pt idx="16659">
                  <c:v>3.1724300000000001E-10</c:v>
                </c:pt>
                <c:pt idx="16660">
                  <c:v>3.1729300000000002E-10</c:v>
                </c:pt>
                <c:pt idx="16661">
                  <c:v>3.17296E-10</c:v>
                </c:pt>
                <c:pt idx="16662">
                  <c:v>3.1729700000000001E-10</c:v>
                </c:pt>
                <c:pt idx="16663">
                  <c:v>3.17315E-10</c:v>
                </c:pt>
                <c:pt idx="16664">
                  <c:v>3.1732300000000002E-10</c:v>
                </c:pt>
                <c:pt idx="16665">
                  <c:v>3.1737299999999999E-10</c:v>
                </c:pt>
                <c:pt idx="16666">
                  <c:v>3.1742699999999998E-10</c:v>
                </c:pt>
                <c:pt idx="16667">
                  <c:v>3.1743100000000002E-10</c:v>
                </c:pt>
                <c:pt idx="16668">
                  <c:v>3.17483E-10</c:v>
                </c:pt>
                <c:pt idx="16669">
                  <c:v>3.17501E-10</c:v>
                </c:pt>
                <c:pt idx="16670">
                  <c:v>3.1750499999999998E-10</c:v>
                </c:pt>
                <c:pt idx="16671">
                  <c:v>3.1751199999999999E-10</c:v>
                </c:pt>
                <c:pt idx="16672">
                  <c:v>3.1755E-10</c:v>
                </c:pt>
                <c:pt idx="16673">
                  <c:v>3.1755100000000001E-10</c:v>
                </c:pt>
                <c:pt idx="16674">
                  <c:v>3.1764499999999999E-10</c:v>
                </c:pt>
                <c:pt idx="16675">
                  <c:v>3.1764700000000001E-10</c:v>
                </c:pt>
                <c:pt idx="16676">
                  <c:v>3.1765499999999997E-10</c:v>
                </c:pt>
                <c:pt idx="16677">
                  <c:v>3.1765699999999999E-10</c:v>
                </c:pt>
                <c:pt idx="16678">
                  <c:v>3.1766199999999998E-10</c:v>
                </c:pt>
                <c:pt idx="16679">
                  <c:v>3.1769500000000001E-10</c:v>
                </c:pt>
                <c:pt idx="16680">
                  <c:v>3.1772299999999999E-10</c:v>
                </c:pt>
                <c:pt idx="16681">
                  <c:v>3.1776999999999998E-10</c:v>
                </c:pt>
                <c:pt idx="16682">
                  <c:v>3.1777099999999999E-10</c:v>
                </c:pt>
                <c:pt idx="16683">
                  <c:v>3.1789400000000001E-10</c:v>
                </c:pt>
                <c:pt idx="16684">
                  <c:v>3.1789599999999997E-10</c:v>
                </c:pt>
                <c:pt idx="16685">
                  <c:v>3.1790200000000003E-10</c:v>
                </c:pt>
                <c:pt idx="16686">
                  <c:v>3.1790700000000002E-10</c:v>
                </c:pt>
                <c:pt idx="16687">
                  <c:v>3.1791800000000001E-10</c:v>
                </c:pt>
                <c:pt idx="16688">
                  <c:v>3.1793600000000001E-10</c:v>
                </c:pt>
                <c:pt idx="16689">
                  <c:v>3.1799200000000002E-10</c:v>
                </c:pt>
                <c:pt idx="16690">
                  <c:v>3.1806400000000002E-10</c:v>
                </c:pt>
                <c:pt idx="16691">
                  <c:v>3.1808899999999998E-10</c:v>
                </c:pt>
                <c:pt idx="16692">
                  <c:v>3.1811200000000002E-10</c:v>
                </c:pt>
                <c:pt idx="16693">
                  <c:v>3.1816600000000002E-10</c:v>
                </c:pt>
                <c:pt idx="16694">
                  <c:v>3.1818699999999999E-10</c:v>
                </c:pt>
                <c:pt idx="16695">
                  <c:v>3.1824699999999999E-10</c:v>
                </c:pt>
                <c:pt idx="16696">
                  <c:v>3.1826200000000001E-10</c:v>
                </c:pt>
                <c:pt idx="16697">
                  <c:v>3.1828600000000001E-10</c:v>
                </c:pt>
                <c:pt idx="16698">
                  <c:v>3.1828999999999999E-10</c:v>
                </c:pt>
                <c:pt idx="16699">
                  <c:v>3.1830099999999998E-10</c:v>
                </c:pt>
                <c:pt idx="16700">
                  <c:v>3.1833699999999998E-10</c:v>
                </c:pt>
                <c:pt idx="16701">
                  <c:v>3.1834199999999997E-10</c:v>
                </c:pt>
                <c:pt idx="16702">
                  <c:v>3.1834999999999999E-10</c:v>
                </c:pt>
                <c:pt idx="16703">
                  <c:v>3.18405E-10</c:v>
                </c:pt>
                <c:pt idx="16704">
                  <c:v>3.1841599999999999E-10</c:v>
                </c:pt>
                <c:pt idx="16705">
                  <c:v>3.18477E-10</c:v>
                </c:pt>
                <c:pt idx="16706">
                  <c:v>3.1852700000000001E-10</c:v>
                </c:pt>
                <c:pt idx="16707">
                  <c:v>3.1856300000000001E-10</c:v>
                </c:pt>
                <c:pt idx="16708">
                  <c:v>3.1859699999999999E-10</c:v>
                </c:pt>
                <c:pt idx="16709">
                  <c:v>3.1861499999999999E-10</c:v>
                </c:pt>
                <c:pt idx="16710">
                  <c:v>3.1865099999999999E-10</c:v>
                </c:pt>
                <c:pt idx="16711">
                  <c:v>3.1865300000000001E-10</c:v>
                </c:pt>
                <c:pt idx="16712">
                  <c:v>3.1873499999999999E-10</c:v>
                </c:pt>
                <c:pt idx="16713">
                  <c:v>3.1876599999999999E-10</c:v>
                </c:pt>
                <c:pt idx="16714">
                  <c:v>3.1876999999999998E-10</c:v>
                </c:pt>
                <c:pt idx="16715">
                  <c:v>3.1877699999999998E-10</c:v>
                </c:pt>
                <c:pt idx="16716">
                  <c:v>3.1878899999999998E-10</c:v>
                </c:pt>
                <c:pt idx="16717">
                  <c:v>3.1880099999999998E-10</c:v>
                </c:pt>
                <c:pt idx="16718">
                  <c:v>3.1881100000000002E-10</c:v>
                </c:pt>
                <c:pt idx="16719">
                  <c:v>3.1881899999999998E-10</c:v>
                </c:pt>
                <c:pt idx="16720">
                  <c:v>3.1882499999999998E-10</c:v>
                </c:pt>
                <c:pt idx="16721">
                  <c:v>3.1882599999999999E-10</c:v>
                </c:pt>
                <c:pt idx="16722">
                  <c:v>3.1884700000000002E-10</c:v>
                </c:pt>
                <c:pt idx="16723">
                  <c:v>3.1885200000000001E-10</c:v>
                </c:pt>
                <c:pt idx="16724">
                  <c:v>3.1886199999999999E-10</c:v>
                </c:pt>
                <c:pt idx="16725">
                  <c:v>3.1889400000000001E-10</c:v>
                </c:pt>
                <c:pt idx="16726">
                  <c:v>3.18899E-10</c:v>
                </c:pt>
                <c:pt idx="16727">
                  <c:v>3.1897099999999999E-10</c:v>
                </c:pt>
                <c:pt idx="16728">
                  <c:v>3.1899E-10</c:v>
                </c:pt>
                <c:pt idx="16729">
                  <c:v>3.19002E-10</c:v>
                </c:pt>
                <c:pt idx="16730">
                  <c:v>3.1901199999999998E-10</c:v>
                </c:pt>
                <c:pt idx="16731">
                  <c:v>3.1907000000000002E-10</c:v>
                </c:pt>
                <c:pt idx="16732">
                  <c:v>3.1907799999999998E-10</c:v>
                </c:pt>
                <c:pt idx="16733">
                  <c:v>3.1908E-10</c:v>
                </c:pt>
                <c:pt idx="16734">
                  <c:v>3.1912599999999998E-10</c:v>
                </c:pt>
                <c:pt idx="16735">
                  <c:v>3.19159E-10</c:v>
                </c:pt>
                <c:pt idx="16736">
                  <c:v>3.1916000000000001E-10</c:v>
                </c:pt>
                <c:pt idx="16737">
                  <c:v>3.1916999999999999E-10</c:v>
                </c:pt>
                <c:pt idx="16738">
                  <c:v>3.1917200000000001E-10</c:v>
                </c:pt>
                <c:pt idx="16739">
                  <c:v>3.1920300000000002E-10</c:v>
                </c:pt>
                <c:pt idx="16740">
                  <c:v>3.1920900000000002E-10</c:v>
                </c:pt>
                <c:pt idx="16741">
                  <c:v>3.1921099999999998E-10</c:v>
                </c:pt>
                <c:pt idx="16742">
                  <c:v>3.1922799999999998E-10</c:v>
                </c:pt>
                <c:pt idx="16743">
                  <c:v>3.19249E-10</c:v>
                </c:pt>
                <c:pt idx="16744">
                  <c:v>3.19249E-10</c:v>
                </c:pt>
                <c:pt idx="16745">
                  <c:v>3.1928700000000002E-10</c:v>
                </c:pt>
                <c:pt idx="16746">
                  <c:v>3.1931299999999998E-10</c:v>
                </c:pt>
                <c:pt idx="16747">
                  <c:v>3.1932300000000001E-10</c:v>
                </c:pt>
                <c:pt idx="16748">
                  <c:v>3.1934399999999999E-10</c:v>
                </c:pt>
                <c:pt idx="16749">
                  <c:v>3.1935599999999999E-10</c:v>
                </c:pt>
                <c:pt idx="16750">
                  <c:v>3.19382E-10</c:v>
                </c:pt>
                <c:pt idx="16751">
                  <c:v>3.1939600000000002E-10</c:v>
                </c:pt>
                <c:pt idx="16752">
                  <c:v>3.1951899999999999E-10</c:v>
                </c:pt>
                <c:pt idx="16753">
                  <c:v>3.1956900000000001E-10</c:v>
                </c:pt>
                <c:pt idx="16754">
                  <c:v>3.1961200000000001E-10</c:v>
                </c:pt>
                <c:pt idx="16755">
                  <c:v>3.1962799999999999E-10</c:v>
                </c:pt>
                <c:pt idx="16756">
                  <c:v>3.1964399999999998E-10</c:v>
                </c:pt>
                <c:pt idx="16757">
                  <c:v>3.1973200000000001E-10</c:v>
                </c:pt>
                <c:pt idx="16758">
                  <c:v>3.1975299999999998E-10</c:v>
                </c:pt>
                <c:pt idx="16759">
                  <c:v>3.1975800000000002E-10</c:v>
                </c:pt>
                <c:pt idx="16760">
                  <c:v>3.1976400000000002E-10</c:v>
                </c:pt>
                <c:pt idx="16761">
                  <c:v>3.1979900000000001E-10</c:v>
                </c:pt>
                <c:pt idx="16762">
                  <c:v>3.1983000000000002E-10</c:v>
                </c:pt>
                <c:pt idx="16763">
                  <c:v>3.1985099999999999E-10</c:v>
                </c:pt>
                <c:pt idx="16764">
                  <c:v>3.1991300000000001E-10</c:v>
                </c:pt>
                <c:pt idx="16765">
                  <c:v>3.1992699999999997E-10</c:v>
                </c:pt>
                <c:pt idx="16766">
                  <c:v>3.1993299999999997E-10</c:v>
                </c:pt>
                <c:pt idx="16767">
                  <c:v>3.1995000000000002E-10</c:v>
                </c:pt>
                <c:pt idx="16768">
                  <c:v>3.1995700000000003E-10</c:v>
                </c:pt>
                <c:pt idx="16769">
                  <c:v>3.2005499999999999E-10</c:v>
                </c:pt>
                <c:pt idx="16770">
                  <c:v>3.20057E-10</c:v>
                </c:pt>
                <c:pt idx="16771">
                  <c:v>3.20068E-10</c:v>
                </c:pt>
                <c:pt idx="16772">
                  <c:v>3.2009799999999999E-10</c:v>
                </c:pt>
                <c:pt idx="16773">
                  <c:v>3.20153E-10</c:v>
                </c:pt>
                <c:pt idx="16774">
                  <c:v>3.2016799999999997E-10</c:v>
                </c:pt>
                <c:pt idx="16775">
                  <c:v>3.2016899999999998E-10</c:v>
                </c:pt>
                <c:pt idx="16776">
                  <c:v>3.2018400000000001E-10</c:v>
                </c:pt>
                <c:pt idx="16777">
                  <c:v>3.2021099999999998E-10</c:v>
                </c:pt>
                <c:pt idx="16778">
                  <c:v>3.20213E-10</c:v>
                </c:pt>
                <c:pt idx="16779">
                  <c:v>3.2021500000000002E-10</c:v>
                </c:pt>
                <c:pt idx="16780">
                  <c:v>3.2022299999999998E-10</c:v>
                </c:pt>
                <c:pt idx="16781">
                  <c:v>3.20297E-10</c:v>
                </c:pt>
                <c:pt idx="16782">
                  <c:v>3.2030299999999999E-10</c:v>
                </c:pt>
                <c:pt idx="16783">
                  <c:v>3.20334E-10</c:v>
                </c:pt>
                <c:pt idx="16784">
                  <c:v>3.2035499999999998E-10</c:v>
                </c:pt>
                <c:pt idx="16785">
                  <c:v>3.20364E-10</c:v>
                </c:pt>
                <c:pt idx="16786">
                  <c:v>3.2045299999999999E-10</c:v>
                </c:pt>
                <c:pt idx="16787">
                  <c:v>3.2048799999999998E-10</c:v>
                </c:pt>
                <c:pt idx="16788">
                  <c:v>3.2052200000000001E-10</c:v>
                </c:pt>
                <c:pt idx="16789">
                  <c:v>3.20545E-10</c:v>
                </c:pt>
                <c:pt idx="16790">
                  <c:v>3.2058499999999998E-10</c:v>
                </c:pt>
                <c:pt idx="16791">
                  <c:v>3.2058900000000002E-10</c:v>
                </c:pt>
                <c:pt idx="16792">
                  <c:v>3.20629E-10</c:v>
                </c:pt>
                <c:pt idx="16793">
                  <c:v>3.20647E-10</c:v>
                </c:pt>
                <c:pt idx="16794">
                  <c:v>3.2065099999999998E-10</c:v>
                </c:pt>
                <c:pt idx="16795">
                  <c:v>3.2074000000000002E-10</c:v>
                </c:pt>
                <c:pt idx="16796">
                  <c:v>3.2075E-10</c:v>
                </c:pt>
                <c:pt idx="16797">
                  <c:v>3.20756E-10</c:v>
                </c:pt>
                <c:pt idx="16798">
                  <c:v>3.2076900000000001E-10</c:v>
                </c:pt>
                <c:pt idx="16799">
                  <c:v>3.2079099999999999E-10</c:v>
                </c:pt>
                <c:pt idx="16800">
                  <c:v>3.2079599999999998E-10</c:v>
                </c:pt>
                <c:pt idx="16801">
                  <c:v>3.2080099999999998E-10</c:v>
                </c:pt>
                <c:pt idx="16802">
                  <c:v>3.20816E-10</c:v>
                </c:pt>
                <c:pt idx="16803">
                  <c:v>3.2088400000000002E-10</c:v>
                </c:pt>
                <c:pt idx="16804">
                  <c:v>3.2089600000000002E-10</c:v>
                </c:pt>
                <c:pt idx="16805">
                  <c:v>3.2092700000000002E-10</c:v>
                </c:pt>
                <c:pt idx="16806">
                  <c:v>3.2099300000000002E-10</c:v>
                </c:pt>
                <c:pt idx="16807">
                  <c:v>3.2099999999999998E-10</c:v>
                </c:pt>
                <c:pt idx="16808">
                  <c:v>3.21015E-10</c:v>
                </c:pt>
                <c:pt idx="16809">
                  <c:v>3.2105200000000001E-10</c:v>
                </c:pt>
                <c:pt idx="16810">
                  <c:v>3.2108200000000001E-10</c:v>
                </c:pt>
                <c:pt idx="16811">
                  <c:v>3.2110800000000002E-10</c:v>
                </c:pt>
                <c:pt idx="16812">
                  <c:v>3.2122700000000001E-10</c:v>
                </c:pt>
                <c:pt idx="16813">
                  <c:v>3.2124199999999999E-10</c:v>
                </c:pt>
                <c:pt idx="16814">
                  <c:v>3.21256E-10</c:v>
                </c:pt>
                <c:pt idx="16815">
                  <c:v>3.2126599999999998E-10</c:v>
                </c:pt>
                <c:pt idx="16816">
                  <c:v>3.2127099999999998E-10</c:v>
                </c:pt>
                <c:pt idx="16817">
                  <c:v>3.2130500000000001E-10</c:v>
                </c:pt>
                <c:pt idx="16818">
                  <c:v>3.2130699999999997E-10</c:v>
                </c:pt>
                <c:pt idx="16819">
                  <c:v>3.2130699999999997E-10</c:v>
                </c:pt>
                <c:pt idx="16820">
                  <c:v>3.2133199999999998E-10</c:v>
                </c:pt>
                <c:pt idx="16821">
                  <c:v>3.2139600000000001E-10</c:v>
                </c:pt>
                <c:pt idx="16822">
                  <c:v>3.21412E-10</c:v>
                </c:pt>
                <c:pt idx="16823">
                  <c:v>3.21419E-10</c:v>
                </c:pt>
                <c:pt idx="16824">
                  <c:v>3.2142000000000001E-10</c:v>
                </c:pt>
                <c:pt idx="16825">
                  <c:v>3.2142799999999998E-10</c:v>
                </c:pt>
                <c:pt idx="16826">
                  <c:v>3.21437E-10</c:v>
                </c:pt>
                <c:pt idx="16827">
                  <c:v>3.2144799999999999E-10</c:v>
                </c:pt>
                <c:pt idx="16828">
                  <c:v>3.2145799999999998E-10</c:v>
                </c:pt>
                <c:pt idx="16829">
                  <c:v>3.2147400000000001E-10</c:v>
                </c:pt>
                <c:pt idx="16830">
                  <c:v>3.2149800000000001E-10</c:v>
                </c:pt>
                <c:pt idx="16831">
                  <c:v>3.2154100000000002E-10</c:v>
                </c:pt>
                <c:pt idx="16832">
                  <c:v>3.2157299999999998E-10</c:v>
                </c:pt>
                <c:pt idx="16833">
                  <c:v>3.2164900000000001E-10</c:v>
                </c:pt>
                <c:pt idx="16834">
                  <c:v>3.2167599999999999E-10</c:v>
                </c:pt>
                <c:pt idx="16835">
                  <c:v>3.2171299999999999E-10</c:v>
                </c:pt>
                <c:pt idx="16836">
                  <c:v>3.2172700000000001E-10</c:v>
                </c:pt>
                <c:pt idx="16837">
                  <c:v>3.2174799999999998E-10</c:v>
                </c:pt>
                <c:pt idx="16838">
                  <c:v>3.2176400000000002E-10</c:v>
                </c:pt>
                <c:pt idx="16839">
                  <c:v>3.2178900000000002E-10</c:v>
                </c:pt>
                <c:pt idx="16840">
                  <c:v>3.2183899999999999E-10</c:v>
                </c:pt>
                <c:pt idx="16841">
                  <c:v>3.2189399999999999E-10</c:v>
                </c:pt>
                <c:pt idx="16842">
                  <c:v>3.21901E-10</c:v>
                </c:pt>
                <c:pt idx="16843">
                  <c:v>3.2191099999999999E-10</c:v>
                </c:pt>
                <c:pt idx="16844">
                  <c:v>3.2195000000000001E-10</c:v>
                </c:pt>
                <c:pt idx="16845">
                  <c:v>3.2196499999999998E-10</c:v>
                </c:pt>
                <c:pt idx="16846">
                  <c:v>3.2209500000000001E-10</c:v>
                </c:pt>
                <c:pt idx="16847">
                  <c:v>3.221E-10</c:v>
                </c:pt>
                <c:pt idx="16848">
                  <c:v>3.2211400000000002E-10</c:v>
                </c:pt>
                <c:pt idx="16849">
                  <c:v>3.2213100000000001E-10</c:v>
                </c:pt>
                <c:pt idx="16850">
                  <c:v>3.2213999999999999E-10</c:v>
                </c:pt>
                <c:pt idx="16851">
                  <c:v>3.2216200000000002E-10</c:v>
                </c:pt>
                <c:pt idx="16852">
                  <c:v>3.2221299999999999E-10</c:v>
                </c:pt>
                <c:pt idx="16853">
                  <c:v>3.2222100000000001E-10</c:v>
                </c:pt>
                <c:pt idx="16854">
                  <c:v>3.2224100000000002E-10</c:v>
                </c:pt>
                <c:pt idx="16855">
                  <c:v>3.2232099999999999E-10</c:v>
                </c:pt>
                <c:pt idx="16856">
                  <c:v>3.2232400000000001E-10</c:v>
                </c:pt>
                <c:pt idx="16857">
                  <c:v>3.2247600000000002E-10</c:v>
                </c:pt>
                <c:pt idx="16858">
                  <c:v>3.22485E-10</c:v>
                </c:pt>
                <c:pt idx="16859">
                  <c:v>3.22533E-10</c:v>
                </c:pt>
                <c:pt idx="16860">
                  <c:v>3.2258699999999999E-10</c:v>
                </c:pt>
                <c:pt idx="16861">
                  <c:v>3.2260700000000001E-10</c:v>
                </c:pt>
                <c:pt idx="16862">
                  <c:v>3.22666E-10</c:v>
                </c:pt>
                <c:pt idx="16863">
                  <c:v>3.2267699999999999E-10</c:v>
                </c:pt>
                <c:pt idx="16864">
                  <c:v>3.2269100000000001E-10</c:v>
                </c:pt>
                <c:pt idx="16865">
                  <c:v>3.2272300000000002E-10</c:v>
                </c:pt>
                <c:pt idx="16866">
                  <c:v>3.2272399999999998E-10</c:v>
                </c:pt>
                <c:pt idx="16867">
                  <c:v>3.2274799999999998E-10</c:v>
                </c:pt>
                <c:pt idx="16868">
                  <c:v>3.2275900000000002E-10</c:v>
                </c:pt>
                <c:pt idx="16869">
                  <c:v>3.22762E-10</c:v>
                </c:pt>
                <c:pt idx="16870">
                  <c:v>3.22769E-10</c:v>
                </c:pt>
                <c:pt idx="16871">
                  <c:v>3.22769E-10</c:v>
                </c:pt>
                <c:pt idx="16872">
                  <c:v>3.2277299999999999E-10</c:v>
                </c:pt>
                <c:pt idx="16873">
                  <c:v>3.2278999999999998E-10</c:v>
                </c:pt>
                <c:pt idx="16874">
                  <c:v>3.2282500000000002E-10</c:v>
                </c:pt>
                <c:pt idx="16875">
                  <c:v>3.2291199999999999E-10</c:v>
                </c:pt>
                <c:pt idx="16876">
                  <c:v>3.2295399999999999E-10</c:v>
                </c:pt>
                <c:pt idx="16877">
                  <c:v>3.2298299999999998E-10</c:v>
                </c:pt>
                <c:pt idx="16878">
                  <c:v>3.23004E-10</c:v>
                </c:pt>
                <c:pt idx="16879">
                  <c:v>3.23009E-10</c:v>
                </c:pt>
                <c:pt idx="16880">
                  <c:v>3.2308400000000002E-10</c:v>
                </c:pt>
                <c:pt idx="16881">
                  <c:v>3.23148E-10</c:v>
                </c:pt>
                <c:pt idx="16882">
                  <c:v>3.2316399999999998E-10</c:v>
                </c:pt>
                <c:pt idx="16883">
                  <c:v>3.2321600000000001E-10</c:v>
                </c:pt>
                <c:pt idx="16884">
                  <c:v>3.2321600000000001E-10</c:v>
                </c:pt>
                <c:pt idx="16885">
                  <c:v>3.2321700000000002E-10</c:v>
                </c:pt>
                <c:pt idx="16886">
                  <c:v>3.2321899999999999E-10</c:v>
                </c:pt>
                <c:pt idx="16887">
                  <c:v>3.23244E-10</c:v>
                </c:pt>
                <c:pt idx="16888">
                  <c:v>3.23256E-10</c:v>
                </c:pt>
                <c:pt idx="16889">
                  <c:v>3.2326599999999998E-10</c:v>
                </c:pt>
                <c:pt idx="16890">
                  <c:v>3.2329199999999999E-10</c:v>
                </c:pt>
                <c:pt idx="16891">
                  <c:v>3.2331999999999998E-10</c:v>
                </c:pt>
                <c:pt idx="16892">
                  <c:v>3.2334300000000002E-10</c:v>
                </c:pt>
                <c:pt idx="16893">
                  <c:v>3.2339999999999999E-10</c:v>
                </c:pt>
                <c:pt idx="16894">
                  <c:v>3.23413E-10</c:v>
                </c:pt>
                <c:pt idx="16895">
                  <c:v>3.2341799999999999E-10</c:v>
                </c:pt>
                <c:pt idx="16896">
                  <c:v>3.2347799999999999E-10</c:v>
                </c:pt>
                <c:pt idx="16897">
                  <c:v>3.2348499999999999E-10</c:v>
                </c:pt>
                <c:pt idx="16898">
                  <c:v>3.23498E-10</c:v>
                </c:pt>
                <c:pt idx="16899">
                  <c:v>3.2350000000000002E-10</c:v>
                </c:pt>
                <c:pt idx="16900">
                  <c:v>3.2354E-10</c:v>
                </c:pt>
                <c:pt idx="16901">
                  <c:v>3.2357999999999998E-10</c:v>
                </c:pt>
                <c:pt idx="16902">
                  <c:v>3.2358099999999999E-10</c:v>
                </c:pt>
                <c:pt idx="16903">
                  <c:v>3.2358400000000002E-10</c:v>
                </c:pt>
                <c:pt idx="16904">
                  <c:v>3.2359700000000003E-10</c:v>
                </c:pt>
                <c:pt idx="16905">
                  <c:v>3.2360900000000002E-10</c:v>
                </c:pt>
                <c:pt idx="16906">
                  <c:v>3.2361400000000002E-10</c:v>
                </c:pt>
                <c:pt idx="16907">
                  <c:v>3.2361400000000002E-10</c:v>
                </c:pt>
                <c:pt idx="16908">
                  <c:v>3.2366900000000002E-10</c:v>
                </c:pt>
                <c:pt idx="16909">
                  <c:v>3.2366999999999998E-10</c:v>
                </c:pt>
                <c:pt idx="16910">
                  <c:v>3.23679E-10</c:v>
                </c:pt>
                <c:pt idx="16911">
                  <c:v>3.2369E-10</c:v>
                </c:pt>
                <c:pt idx="16912">
                  <c:v>3.2369E-10</c:v>
                </c:pt>
                <c:pt idx="16913">
                  <c:v>3.2372399999999998E-10</c:v>
                </c:pt>
                <c:pt idx="16914">
                  <c:v>3.2372599999999999E-10</c:v>
                </c:pt>
                <c:pt idx="16915">
                  <c:v>3.2374100000000002E-10</c:v>
                </c:pt>
                <c:pt idx="16916">
                  <c:v>3.2376599999999998E-10</c:v>
                </c:pt>
                <c:pt idx="16917">
                  <c:v>3.2376599999999998E-10</c:v>
                </c:pt>
                <c:pt idx="16918">
                  <c:v>3.2382500000000002E-10</c:v>
                </c:pt>
                <c:pt idx="16919">
                  <c:v>3.2384800000000001E-10</c:v>
                </c:pt>
                <c:pt idx="16920">
                  <c:v>3.2391199999999999E-10</c:v>
                </c:pt>
                <c:pt idx="16921">
                  <c:v>3.2401200000000002E-10</c:v>
                </c:pt>
                <c:pt idx="16922">
                  <c:v>3.24052E-10</c:v>
                </c:pt>
                <c:pt idx="16923">
                  <c:v>3.2407200000000002E-10</c:v>
                </c:pt>
                <c:pt idx="16924">
                  <c:v>3.2408500000000002E-10</c:v>
                </c:pt>
                <c:pt idx="16925">
                  <c:v>3.2416900000000002E-10</c:v>
                </c:pt>
                <c:pt idx="16926">
                  <c:v>3.2417500000000002E-10</c:v>
                </c:pt>
                <c:pt idx="16927">
                  <c:v>3.2419300000000002E-10</c:v>
                </c:pt>
                <c:pt idx="16928">
                  <c:v>3.2419399999999998E-10</c:v>
                </c:pt>
                <c:pt idx="16929">
                  <c:v>3.24215E-10</c:v>
                </c:pt>
                <c:pt idx="16930">
                  <c:v>3.2430399999999999E-10</c:v>
                </c:pt>
                <c:pt idx="16931">
                  <c:v>3.24372E-10</c:v>
                </c:pt>
                <c:pt idx="16932">
                  <c:v>3.24389E-10</c:v>
                </c:pt>
                <c:pt idx="16933">
                  <c:v>3.2440099999999999E-10</c:v>
                </c:pt>
                <c:pt idx="16934">
                  <c:v>3.2447099999999997E-10</c:v>
                </c:pt>
                <c:pt idx="16935">
                  <c:v>3.2447899999999999E-10</c:v>
                </c:pt>
                <c:pt idx="16936">
                  <c:v>3.2449900000000001E-10</c:v>
                </c:pt>
                <c:pt idx="16937">
                  <c:v>3.2453700000000002E-10</c:v>
                </c:pt>
                <c:pt idx="16938">
                  <c:v>3.2457999999999998E-10</c:v>
                </c:pt>
                <c:pt idx="16939">
                  <c:v>3.2459700000000002E-10</c:v>
                </c:pt>
                <c:pt idx="16940">
                  <c:v>3.24613E-10</c:v>
                </c:pt>
                <c:pt idx="16941">
                  <c:v>3.2463800000000001E-10</c:v>
                </c:pt>
                <c:pt idx="16942">
                  <c:v>3.2464799999999999E-10</c:v>
                </c:pt>
                <c:pt idx="16943">
                  <c:v>3.2465199999999998E-10</c:v>
                </c:pt>
                <c:pt idx="16944">
                  <c:v>3.24661E-10</c:v>
                </c:pt>
                <c:pt idx="16945">
                  <c:v>3.2470699999999998E-10</c:v>
                </c:pt>
                <c:pt idx="16946">
                  <c:v>3.2477999999999999E-10</c:v>
                </c:pt>
                <c:pt idx="16947">
                  <c:v>3.24793E-10</c:v>
                </c:pt>
                <c:pt idx="16948">
                  <c:v>3.2488899999999999E-10</c:v>
                </c:pt>
                <c:pt idx="16949">
                  <c:v>3.2490300000000001E-10</c:v>
                </c:pt>
                <c:pt idx="16950">
                  <c:v>3.2500299999999999E-10</c:v>
                </c:pt>
                <c:pt idx="16951">
                  <c:v>3.2502599999999998E-10</c:v>
                </c:pt>
                <c:pt idx="16952">
                  <c:v>3.2505099999999999E-10</c:v>
                </c:pt>
                <c:pt idx="16953">
                  <c:v>3.2509199999999998E-10</c:v>
                </c:pt>
                <c:pt idx="16954">
                  <c:v>3.2518100000000002E-10</c:v>
                </c:pt>
                <c:pt idx="16955">
                  <c:v>3.25215E-10</c:v>
                </c:pt>
                <c:pt idx="16956">
                  <c:v>3.25233E-10</c:v>
                </c:pt>
                <c:pt idx="16957">
                  <c:v>3.25239E-10</c:v>
                </c:pt>
                <c:pt idx="16958">
                  <c:v>3.2525800000000001E-10</c:v>
                </c:pt>
                <c:pt idx="16959">
                  <c:v>3.2528499999999998E-10</c:v>
                </c:pt>
                <c:pt idx="16960">
                  <c:v>3.253E-10</c:v>
                </c:pt>
                <c:pt idx="16961">
                  <c:v>3.2534699999999999E-10</c:v>
                </c:pt>
                <c:pt idx="16962">
                  <c:v>3.2536299999999998E-10</c:v>
                </c:pt>
                <c:pt idx="16963">
                  <c:v>3.2538299999999999E-10</c:v>
                </c:pt>
                <c:pt idx="16964">
                  <c:v>3.2538799999999998E-10</c:v>
                </c:pt>
                <c:pt idx="16965">
                  <c:v>3.2539299999999997E-10</c:v>
                </c:pt>
                <c:pt idx="16966">
                  <c:v>3.2539800000000002E-10</c:v>
                </c:pt>
                <c:pt idx="16967">
                  <c:v>3.2539999999999998E-10</c:v>
                </c:pt>
                <c:pt idx="16968">
                  <c:v>3.2542900000000002E-10</c:v>
                </c:pt>
                <c:pt idx="16969">
                  <c:v>3.2543400000000002E-10</c:v>
                </c:pt>
                <c:pt idx="16970">
                  <c:v>3.2545999999999998E-10</c:v>
                </c:pt>
                <c:pt idx="16971">
                  <c:v>3.2549599999999998E-10</c:v>
                </c:pt>
                <c:pt idx="16972">
                  <c:v>3.25516E-10</c:v>
                </c:pt>
                <c:pt idx="16973">
                  <c:v>3.2551800000000001E-10</c:v>
                </c:pt>
                <c:pt idx="16974">
                  <c:v>3.2554300000000002E-10</c:v>
                </c:pt>
                <c:pt idx="16975">
                  <c:v>3.2555699999999999E-10</c:v>
                </c:pt>
                <c:pt idx="16976">
                  <c:v>3.2558599999999998E-10</c:v>
                </c:pt>
                <c:pt idx="16977">
                  <c:v>3.2558599999999998E-10</c:v>
                </c:pt>
                <c:pt idx="16978">
                  <c:v>3.2573500000000001E-10</c:v>
                </c:pt>
                <c:pt idx="16979">
                  <c:v>3.2574100000000001E-10</c:v>
                </c:pt>
                <c:pt idx="16980">
                  <c:v>3.2585000000000002E-10</c:v>
                </c:pt>
                <c:pt idx="16981">
                  <c:v>3.2586E-10</c:v>
                </c:pt>
                <c:pt idx="16982">
                  <c:v>3.2587599999999998E-10</c:v>
                </c:pt>
                <c:pt idx="16983">
                  <c:v>3.2589499999999999E-10</c:v>
                </c:pt>
                <c:pt idx="16984">
                  <c:v>3.25951E-10</c:v>
                </c:pt>
                <c:pt idx="16985">
                  <c:v>3.25969E-10</c:v>
                </c:pt>
                <c:pt idx="16986">
                  <c:v>3.2597600000000001E-10</c:v>
                </c:pt>
                <c:pt idx="16987">
                  <c:v>3.2597899999999999E-10</c:v>
                </c:pt>
                <c:pt idx="16988">
                  <c:v>3.26005E-10</c:v>
                </c:pt>
                <c:pt idx="16989">
                  <c:v>3.2606399999999999E-10</c:v>
                </c:pt>
                <c:pt idx="16990">
                  <c:v>3.2606799999999997E-10</c:v>
                </c:pt>
                <c:pt idx="16991">
                  <c:v>3.2609600000000001E-10</c:v>
                </c:pt>
                <c:pt idx="16992">
                  <c:v>3.2612000000000001E-10</c:v>
                </c:pt>
                <c:pt idx="16993">
                  <c:v>3.2615299999999998E-10</c:v>
                </c:pt>
                <c:pt idx="16994">
                  <c:v>3.2621E-10</c:v>
                </c:pt>
                <c:pt idx="16995">
                  <c:v>3.2622300000000001E-10</c:v>
                </c:pt>
                <c:pt idx="16996">
                  <c:v>3.2622400000000002E-10</c:v>
                </c:pt>
                <c:pt idx="16997">
                  <c:v>3.26228E-10</c:v>
                </c:pt>
                <c:pt idx="16998">
                  <c:v>3.2636800000000001E-10</c:v>
                </c:pt>
                <c:pt idx="16999">
                  <c:v>3.2642999999999998E-10</c:v>
                </c:pt>
                <c:pt idx="17000">
                  <c:v>3.2645300000000002E-10</c:v>
                </c:pt>
                <c:pt idx="17001">
                  <c:v>3.2652799999999999E-10</c:v>
                </c:pt>
                <c:pt idx="17002">
                  <c:v>3.2655400000000001E-10</c:v>
                </c:pt>
                <c:pt idx="17003">
                  <c:v>3.2657400000000002E-10</c:v>
                </c:pt>
                <c:pt idx="17004">
                  <c:v>3.2659999999999999E-10</c:v>
                </c:pt>
                <c:pt idx="17005">
                  <c:v>3.26601E-10</c:v>
                </c:pt>
                <c:pt idx="17006">
                  <c:v>3.2667000000000002E-10</c:v>
                </c:pt>
                <c:pt idx="17007">
                  <c:v>3.2669699999999999E-10</c:v>
                </c:pt>
                <c:pt idx="17008">
                  <c:v>3.26698E-10</c:v>
                </c:pt>
                <c:pt idx="17009">
                  <c:v>3.2672400000000002E-10</c:v>
                </c:pt>
                <c:pt idx="17010">
                  <c:v>3.2672599999999998E-10</c:v>
                </c:pt>
                <c:pt idx="17011">
                  <c:v>3.2673299999999999E-10</c:v>
                </c:pt>
                <c:pt idx="17012">
                  <c:v>3.2675099999999999E-10</c:v>
                </c:pt>
                <c:pt idx="17013">
                  <c:v>3.2677E-10</c:v>
                </c:pt>
                <c:pt idx="17014">
                  <c:v>3.2684500000000002E-10</c:v>
                </c:pt>
                <c:pt idx="17015">
                  <c:v>3.2687699999999999E-10</c:v>
                </c:pt>
                <c:pt idx="17016">
                  <c:v>3.2689800000000001E-10</c:v>
                </c:pt>
                <c:pt idx="17017">
                  <c:v>3.2689900000000002E-10</c:v>
                </c:pt>
                <c:pt idx="17018">
                  <c:v>3.2692599999999999E-10</c:v>
                </c:pt>
                <c:pt idx="17019">
                  <c:v>3.2703800000000002E-10</c:v>
                </c:pt>
                <c:pt idx="17020">
                  <c:v>3.2704200000000001E-10</c:v>
                </c:pt>
                <c:pt idx="17021">
                  <c:v>3.2707499999999998E-10</c:v>
                </c:pt>
                <c:pt idx="17022">
                  <c:v>3.2709800000000002E-10</c:v>
                </c:pt>
                <c:pt idx="17023">
                  <c:v>3.2711099999999998E-10</c:v>
                </c:pt>
                <c:pt idx="17024">
                  <c:v>3.2714799999999999E-10</c:v>
                </c:pt>
                <c:pt idx="17025">
                  <c:v>3.2720099999999997E-10</c:v>
                </c:pt>
                <c:pt idx="17026">
                  <c:v>3.2721900000000003E-10</c:v>
                </c:pt>
                <c:pt idx="17027">
                  <c:v>3.27264E-10</c:v>
                </c:pt>
                <c:pt idx="17028">
                  <c:v>3.2727100000000001E-10</c:v>
                </c:pt>
                <c:pt idx="17029">
                  <c:v>3.27325E-10</c:v>
                </c:pt>
                <c:pt idx="17030">
                  <c:v>3.27409E-10</c:v>
                </c:pt>
                <c:pt idx="17031">
                  <c:v>3.2741000000000001E-10</c:v>
                </c:pt>
                <c:pt idx="17032">
                  <c:v>3.27421E-10</c:v>
                </c:pt>
                <c:pt idx="17033">
                  <c:v>3.2746799999999999E-10</c:v>
                </c:pt>
                <c:pt idx="17034">
                  <c:v>3.27487E-10</c:v>
                </c:pt>
                <c:pt idx="17035">
                  <c:v>3.2752099999999998E-10</c:v>
                </c:pt>
                <c:pt idx="17036">
                  <c:v>3.2757400000000002E-10</c:v>
                </c:pt>
                <c:pt idx="17037">
                  <c:v>3.27626E-10</c:v>
                </c:pt>
                <c:pt idx="17038">
                  <c:v>3.27698E-10</c:v>
                </c:pt>
                <c:pt idx="17039">
                  <c:v>3.2771900000000002E-10</c:v>
                </c:pt>
                <c:pt idx="17040">
                  <c:v>3.2773299999999999E-10</c:v>
                </c:pt>
                <c:pt idx="17041">
                  <c:v>3.2775099999999999E-10</c:v>
                </c:pt>
                <c:pt idx="17042">
                  <c:v>3.2782199999999998E-10</c:v>
                </c:pt>
                <c:pt idx="17043">
                  <c:v>3.27849E-10</c:v>
                </c:pt>
                <c:pt idx="17044">
                  <c:v>3.2787199999999999E-10</c:v>
                </c:pt>
                <c:pt idx="17045">
                  <c:v>3.2787699999999998E-10</c:v>
                </c:pt>
                <c:pt idx="17046">
                  <c:v>3.2799099999999998E-10</c:v>
                </c:pt>
                <c:pt idx="17047">
                  <c:v>3.2808299999999999E-10</c:v>
                </c:pt>
                <c:pt idx="17048">
                  <c:v>3.2813400000000002E-10</c:v>
                </c:pt>
                <c:pt idx="17049">
                  <c:v>3.2814000000000002E-10</c:v>
                </c:pt>
                <c:pt idx="17050">
                  <c:v>3.2814199999999998E-10</c:v>
                </c:pt>
                <c:pt idx="17051">
                  <c:v>3.2817899999999999E-10</c:v>
                </c:pt>
                <c:pt idx="17052">
                  <c:v>3.2818100000000001E-10</c:v>
                </c:pt>
                <c:pt idx="17053">
                  <c:v>3.2819599999999998E-10</c:v>
                </c:pt>
                <c:pt idx="17054">
                  <c:v>3.2821700000000001E-10</c:v>
                </c:pt>
                <c:pt idx="17055">
                  <c:v>3.28241E-10</c:v>
                </c:pt>
                <c:pt idx="17056">
                  <c:v>3.2825099999999999E-10</c:v>
                </c:pt>
                <c:pt idx="17057">
                  <c:v>3.2825500000000002E-10</c:v>
                </c:pt>
                <c:pt idx="17058">
                  <c:v>3.2826299999999999E-10</c:v>
                </c:pt>
                <c:pt idx="17059">
                  <c:v>3.28265E-10</c:v>
                </c:pt>
                <c:pt idx="17060">
                  <c:v>3.2829899999999998E-10</c:v>
                </c:pt>
                <c:pt idx="17061">
                  <c:v>3.2832000000000001E-10</c:v>
                </c:pt>
                <c:pt idx="17062">
                  <c:v>3.28373E-10</c:v>
                </c:pt>
                <c:pt idx="17063">
                  <c:v>3.2841700000000001E-10</c:v>
                </c:pt>
                <c:pt idx="17064">
                  <c:v>3.2842400000000002E-10</c:v>
                </c:pt>
                <c:pt idx="17065">
                  <c:v>3.2852799999999998E-10</c:v>
                </c:pt>
                <c:pt idx="17066">
                  <c:v>3.2854099999999999E-10</c:v>
                </c:pt>
                <c:pt idx="17067">
                  <c:v>3.2854099999999999E-10</c:v>
                </c:pt>
                <c:pt idx="17068">
                  <c:v>3.2857499999999997E-10</c:v>
                </c:pt>
                <c:pt idx="17069">
                  <c:v>3.2862499999999999E-10</c:v>
                </c:pt>
                <c:pt idx="17070">
                  <c:v>3.28674E-10</c:v>
                </c:pt>
                <c:pt idx="17071">
                  <c:v>3.2869699999999999E-10</c:v>
                </c:pt>
                <c:pt idx="17072">
                  <c:v>3.2870700000000002E-10</c:v>
                </c:pt>
                <c:pt idx="17073">
                  <c:v>3.2871900000000002E-10</c:v>
                </c:pt>
                <c:pt idx="17074">
                  <c:v>3.2879399999999999E-10</c:v>
                </c:pt>
                <c:pt idx="17075">
                  <c:v>3.2883900000000002E-10</c:v>
                </c:pt>
                <c:pt idx="17076">
                  <c:v>3.2886200000000001E-10</c:v>
                </c:pt>
                <c:pt idx="17077">
                  <c:v>3.2886900000000001E-10</c:v>
                </c:pt>
                <c:pt idx="17078">
                  <c:v>3.2888100000000001E-10</c:v>
                </c:pt>
                <c:pt idx="17079">
                  <c:v>3.2895400000000002E-10</c:v>
                </c:pt>
                <c:pt idx="17080">
                  <c:v>3.2896000000000002E-10</c:v>
                </c:pt>
                <c:pt idx="17081">
                  <c:v>3.2898699999999999E-10</c:v>
                </c:pt>
                <c:pt idx="17082">
                  <c:v>3.2908600000000002E-10</c:v>
                </c:pt>
                <c:pt idx="17083">
                  <c:v>3.29096E-10</c:v>
                </c:pt>
                <c:pt idx="17084">
                  <c:v>3.2914199999999998E-10</c:v>
                </c:pt>
                <c:pt idx="17085">
                  <c:v>3.29163E-10</c:v>
                </c:pt>
                <c:pt idx="17086">
                  <c:v>3.2916400000000001E-10</c:v>
                </c:pt>
                <c:pt idx="17087">
                  <c:v>3.2923299999999998E-10</c:v>
                </c:pt>
                <c:pt idx="17088">
                  <c:v>3.2924499999999998E-10</c:v>
                </c:pt>
                <c:pt idx="17089">
                  <c:v>3.2925400000000001E-10</c:v>
                </c:pt>
                <c:pt idx="17090">
                  <c:v>3.2938200000000002E-10</c:v>
                </c:pt>
                <c:pt idx="17091">
                  <c:v>3.2941700000000001E-10</c:v>
                </c:pt>
                <c:pt idx="17092">
                  <c:v>3.2944899999999998E-10</c:v>
                </c:pt>
                <c:pt idx="17093">
                  <c:v>3.2946699999999997E-10</c:v>
                </c:pt>
                <c:pt idx="17094">
                  <c:v>3.29554E-10</c:v>
                </c:pt>
                <c:pt idx="17095">
                  <c:v>3.2956900000000002E-10</c:v>
                </c:pt>
                <c:pt idx="17096">
                  <c:v>3.29584E-10</c:v>
                </c:pt>
                <c:pt idx="17097">
                  <c:v>3.2958899999999999E-10</c:v>
                </c:pt>
                <c:pt idx="17098">
                  <c:v>3.2958899999999999E-10</c:v>
                </c:pt>
                <c:pt idx="17099">
                  <c:v>3.29608E-10</c:v>
                </c:pt>
                <c:pt idx="17100">
                  <c:v>3.2962399999999998E-10</c:v>
                </c:pt>
                <c:pt idx="17101">
                  <c:v>3.2966500000000002E-10</c:v>
                </c:pt>
                <c:pt idx="17102">
                  <c:v>3.2967999999999999E-10</c:v>
                </c:pt>
                <c:pt idx="17103">
                  <c:v>3.2973700000000002E-10</c:v>
                </c:pt>
                <c:pt idx="17104">
                  <c:v>3.2977499999999998E-10</c:v>
                </c:pt>
                <c:pt idx="17105">
                  <c:v>3.2985100000000001E-10</c:v>
                </c:pt>
                <c:pt idx="17106">
                  <c:v>3.2986699999999999E-10</c:v>
                </c:pt>
                <c:pt idx="17107">
                  <c:v>3.2989699999999999E-10</c:v>
                </c:pt>
                <c:pt idx="17108">
                  <c:v>3.2990000000000002E-10</c:v>
                </c:pt>
                <c:pt idx="17109">
                  <c:v>3.2993799999999998E-10</c:v>
                </c:pt>
                <c:pt idx="17110">
                  <c:v>3.2994100000000001E-10</c:v>
                </c:pt>
                <c:pt idx="17111">
                  <c:v>3.29958E-10</c:v>
                </c:pt>
                <c:pt idx="17112">
                  <c:v>3.2999700000000002E-10</c:v>
                </c:pt>
                <c:pt idx="17113">
                  <c:v>3.2999799999999998E-10</c:v>
                </c:pt>
                <c:pt idx="17114">
                  <c:v>3.3011299999999998E-10</c:v>
                </c:pt>
                <c:pt idx="17115">
                  <c:v>3.30163E-10</c:v>
                </c:pt>
                <c:pt idx="17116">
                  <c:v>3.3019600000000002E-10</c:v>
                </c:pt>
                <c:pt idx="17117">
                  <c:v>3.3020600000000001E-10</c:v>
                </c:pt>
                <c:pt idx="17118">
                  <c:v>3.3021400000000002E-10</c:v>
                </c:pt>
                <c:pt idx="17119">
                  <c:v>3.30235E-10</c:v>
                </c:pt>
                <c:pt idx="17120">
                  <c:v>3.3028000000000002E-10</c:v>
                </c:pt>
                <c:pt idx="17121">
                  <c:v>3.30338E-10</c:v>
                </c:pt>
                <c:pt idx="17122">
                  <c:v>3.3037899999999999E-10</c:v>
                </c:pt>
                <c:pt idx="17123">
                  <c:v>3.3039400000000002E-10</c:v>
                </c:pt>
                <c:pt idx="17124">
                  <c:v>3.3041499999999999E-10</c:v>
                </c:pt>
                <c:pt idx="17125">
                  <c:v>3.3044499999999999E-10</c:v>
                </c:pt>
                <c:pt idx="17126">
                  <c:v>3.3046700000000002E-10</c:v>
                </c:pt>
                <c:pt idx="17127">
                  <c:v>3.3047300000000002E-10</c:v>
                </c:pt>
                <c:pt idx="17128">
                  <c:v>3.3051599999999998E-10</c:v>
                </c:pt>
                <c:pt idx="17129">
                  <c:v>3.3053599999999999E-10</c:v>
                </c:pt>
                <c:pt idx="17130">
                  <c:v>3.30555E-10</c:v>
                </c:pt>
                <c:pt idx="17131">
                  <c:v>3.30561E-10</c:v>
                </c:pt>
                <c:pt idx="17132">
                  <c:v>3.3060400000000001E-10</c:v>
                </c:pt>
                <c:pt idx="17133">
                  <c:v>3.3066400000000001E-10</c:v>
                </c:pt>
                <c:pt idx="17134">
                  <c:v>3.3078099999999998E-10</c:v>
                </c:pt>
                <c:pt idx="17135">
                  <c:v>3.3078799999999999E-10</c:v>
                </c:pt>
                <c:pt idx="17136">
                  <c:v>3.3081099999999998E-10</c:v>
                </c:pt>
                <c:pt idx="17137">
                  <c:v>3.3081600000000002E-10</c:v>
                </c:pt>
                <c:pt idx="17138">
                  <c:v>3.3082999999999998E-10</c:v>
                </c:pt>
                <c:pt idx="17139">
                  <c:v>3.3088499999999999E-10</c:v>
                </c:pt>
                <c:pt idx="17140">
                  <c:v>3.30898E-10</c:v>
                </c:pt>
                <c:pt idx="17141">
                  <c:v>3.30958E-10</c:v>
                </c:pt>
                <c:pt idx="17142">
                  <c:v>3.30958E-10</c:v>
                </c:pt>
                <c:pt idx="17143">
                  <c:v>3.3099399999999999E-10</c:v>
                </c:pt>
                <c:pt idx="17144">
                  <c:v>3.3101799999999999E-10</c:v>
                </c:pt>
                <c:pt idx="17145">
                  <c:v>3.3102399999999999E-10</c:v>
                </c:pt>
                <c:pt idx="17146">
                  <c:v>3.3103800000000001E-10</c:v>
                </c:pt>
                <c:pt idx="17147">
                  <c:v>3.31145E-10</c:v>
                </c:pt>
                <c:pt idx="17148">
                  <c:v>3.3114899999999998E-10</c:v>
                </c:pt>
                <c:pt idx="17149">
                  <c:v>3.31194E-10</c:v>
                </c:pt>
                <c:pt idx="17150">
                  <c:v>3.3126800000000002E-10</c:v>
                </c:pt>
                <c:pt idx="17151">
                  <c:v>3.3132499999999999E-10</c:v>
                </c:pt>
                <c:pt idx="17152">
                  <c:v>3.3132900000000002E-10</c:v>
                </c:pt>
                <c:pt idx="17153">
                  <c:v>3.3138100000000001E-10</c:v>
                </c:pt>
                <c:pt idx="17154">
                  <c:v>3.3143100000000002E-10</c:v>
                </c:pt>
                <c:pt idx="17155">
                  <c:v>3.3147999999999998E-10</c:v>
                </c:pt>
                <c:pt idx="17156">
                  <c:v>3.31519E-10</c:v>
                </c:pt>
                <c:pt idx="17157">
                  <c:v>3.3158800000000002E-10</c:v>
                </c:pt>
                <c:pt idx="17158">
                  <c:v>3.3160600000000002E-10</c:v>
                </c:pt>
                <c:pt idx="17159">
                  <c:v>3.3161399999999999E-10</c:v>
                </c:pt>
                <c:pt idx="17160">
                  <c:v>3.3163699999999998E-10</c:v>
                </c:pt>
                <c:pt idx="17161">
                  <c:v>3.31664E-10</c:v>
                </c:pt>
                <c:pt idx="17162">
                  <c:v>3.3173399999999998E-10</c:v>
                </c:pt>
                <c:pt idx="17163">
                  <c:v>3.3173499999999999E-10</c:v>
                </c:pt>
                <c:pt idx="17164">
                  <c:v>3.3180300000000001E-10</c:v>
                </c:pt>
                <c:pt idx="17165">
                  <c:v>3.3182399999999998E-10</c:v>
                </c:pt>
                <c:pt idx="17166">
                  <c:v>3.3185999999999998E-10</c:v>
                </c:pt>
                <c:pt idx="17167">
                  <c:v>3.3202100000000002E-10</c:v>
                </c:pt>
                <c:pt idx="17168">
                  <c:v>3.32049E-10</c:v>
                </c:pt>
                <c:pt idx="17169">
                  <c:v>3.3207400000000001E-10</c:v>
                </c:pt>
                <c:pt idx="17170">
                  <c:v>3.3208200000000002E-10</c:v>
                </c:pt>
                <c:pt idx="17171">
                  <c:v>3.3216500000000001E-10</c:v>
                </c:pt>
                <c:pt idx="17172">
                  <c:v>3.3219299999999999E-10</c:v>
                </c:pt>
                <c:pt idx="17173">
                  <c:v>3.3222899999999999E-10</c:v>
                </c:pt>
                <c:pt idx="17174">
                  <c:v>3.3223499999999999E-10</c:v>
                </c:pt>
                <c:pt idx="17175">
                  <c:v>3.3227500000000002E-10</c:v>
                </c:pt>
                <c:pt idx="17176">
                  <c:v>3.3231700000000002E-10</c:v>
                </c:pt>
                <c:pt idx="17177">
                  <c:v>3.3232200000000001E-10</c:v>
                </c:pt>
                <c:pt idx="17178">
                  <c:v>3.3232399999999998E-10</c:v>
                </c:pt>
                <c:pt idx="17179">
                  <c:v>3.3234299999999999E-10</c:v>
                </c:pt>
                <c:pt idx="17180">
                  <c:v>3.3242799999999999E-10</c:v>
                </c:pt>
                <c:pt idx="17181">
                  <c:v>3.3247200000000001E-10</c:v>
                </c:pt>
                <c:pt idx="17182">
                  <c:v>3.32495E-10</c:v>
                </c:pt>
                <c:pt idx="17183">
                  <c:v>3.3258800000000002E-10</c:v>
                </c:pt>
                <c:pt idx="17184">
                  <c:v>3.3259300000000001E-10</c:v>
                </c:pt>
                <c:pt idx="17185">
                  <c:v>3.3262900000000001E-10</c:v>
                </c:pt>
                <c:pt idx="17186">
                  <c:v>3.3265599999999998E-10</c:v>
                </c:pt>
                <c:pt idx="17187">
                  <c:v>3.3265900000000001E-10</c:v>
                </c:pt>
                <c:pt idx="17188">
                  <c:v>3.3269799999999998E-10</c:v>
                </c:pt>
                <c:pt idx="17189">
                  <c:v>3.3270399999999998E-10</c:v>
                </c:pt>
                <c:pt idx="17190">
                  <c:v>3.3273300000000002E-10</c:v>
                </c:pt>
                <c:pt idx="17191">
                  <c:v>3.32779E-10</c:v>
                </c:pt>
                <c:pt idx="17192">
                  <c:v>3.32797E-10</c:v>
                </c:pt>
                <c:pt idx="17193">
                  <c:v>3.32833E-10</c:v>
                </c:pt>
                <c:pt idx="17194">
                  <c:v>3.3284000000000001E-10</c:v>
                </c:pt>
                <c:pt idx="17195">
                  <c:v>3.3288499999999998E-10</c:v>
                </c:pt>
                <c:pt idx="17196">
                  <c:v>3.3295500000000002E-10</c:v>
                </c:pt>
                <c:pt idx="17197">
                  <c:v>3.3306599999999998E-10</c:v>
                </c:pt>
                <c:pt idx="17198">
                  <c:v>3.3311100000000001E-10</c:v>
                </c:pt>
                <c:pt idx="17199">
                  <c:v>3.3313100000000003E-10</c:v>
                </c:pt>
                <c:pt idx="17200">
                  <c:v>3.3314800000000002E-10</c:v>
                </c:pt>
                <c:pt idx="17201">
                  <c:v>3.3315599999999998E-10</c:v>
                </c:pt>
                <c:pt idx="17202">
                  <c:v>3.3318300000000001E-10</c:v>
                </c:pt>
                <c:pt idx="17203">
                  <c:v>3.3323E-10</c:v>
                </c:pt>
                <c:pt idx="17204">
                  <c:v>3.33249E-10</c:v>
                </c:pt>
                <c:pt idx="17205">
                  <c:v>3.3334100000000002E-10</c:v>
                </c:pt>
                <c:pt idx="17206">
                  <c:v>3.3335400000000003E-10</c:v>
                </c:pt>
                <c:pt idx="17207">
                  <c:v>3.3338300000000002E-10</c:v>
                </c:pt>
                <c:pt idx="17208">
                  <c:v>3.3341400000000002E-10</c:v>
                </c:pt>
                <c:pt idx="17209">
                  <c:v>3.3344499999999998E-10</c:v>
                </c:pt>
                <c:pt idx="17210">
                  <c:v>3.3345600000000002E-10</c:v>
                </c:pt>
                <c:pt idx="17211">
                  <c:v>3.33484E-10</c:v>
                </c:pt>
                <c:pt idx="17212">
                  <c:v>3.3349399999999999E-10</c:v>
                </c:pt>
                <c:pt idx="17213">
                  <c:v>3.3355899999999997E-10</c:v>
                </c:pt>
                <c:pt idx="17214">
                  <c:v>3.3365300000000001E-10</c:v>
                </c:pt>
                <c:pt idx="17215">
                  <c:v>3.3370200000000001E-10</c:v>
                </c:pt>
                <c:pt idx="17216">
                  <c:v>3.3380500000000002E-10</c:v>
                </c:pt>
                <c:pt idx="17217">
                  <c:v>3.3389600000000002E-10</c:v>
                </c:pt>
                <c:pt idx="17218">
                  <c:v>3.3390700000000001E-10</c:v>
                </c:pt>
                <c:pt idx="17219">
                  <c:v>3.3392199999999999E-10</c:v>
                </c:pt>
                <c:pt idx="17220">
                  <c:v>3.3393100000000001E-10</c:v>
                </c:pt>
                <c:pt idx="17221">
                  <c:v>3.3395600000000002E-10</c:v>
                </c:pt>
                <c:pt idx="17222">
                  <c:v>3.3402800000000002E-10</c:v>
                </c:pt>
                <c:pt idx="17223">
                  <c:v>3.3405700000000001E-10</c:v>
                </c:pt>
                <c:pt idx="17224">
                  <c:v>3.3411300000000002E-10</c:v>
                </c:pt>
                <c:pt idx="17225">
                  <c:v>3.3414399999999998E-10</c:v>
                </c:pt>
                <c:pt idx="17226">
                  <c:v>3.3416600000000001E-10</c:v>
                </c:pt>
                <c:pt idx="17227">
                  <c:v>3.3426800000000001E-10</c:v>
                </c:pt>
                <c:pt idx="17228">
                  <c:v>3.3428999999999999E-10</c:v>
                </c:pt>
                <c:pt idx="17229">
                  <c:v>3.34291E-10</c:v>
                </c:pt>
                <c:pt idx="17230">
                  <c:v>3.3431600000000001E-10</c:v>
                </c:pt>
                <c:pt idx="17231">
                  <c:v>3.3437299999999998E-10</c:v>
                </c:pt>
                <c:pt idx="17232">
                  <c:v>3.3444699999999999E-10</c:v>
                </c:pt>
                <c:pt idx="17233">
                  <c:v>3.3445099999999998E-10</c:v>
                </c:pt>
                <c:pt idx="17234">
                  <c:v>3.3448500000000001E-10</c:v>
                </c:pt>
                <c:pt idx="17235">
                  <c:v>3.3448700000000003E-10</c:v>
                </c:pt>
                <c:pt idx="17236">
                  <c:v>3.3449E-10</c:v>
                </c:pt>
                <c:pt idx="17237">
                  <c:v>3.3451500000000001E-10</c:v>
                </c:pt>
                <c:pt idx="17238">
                  <c:v>3.3454500000000001E-10</c:v>
                </c:pt>
                <c:pt idx="17239">
                  <c:v>3.3461E-10</c:v>
                </c:pt>
                <c:pt idx="17240">
                  <c:v>3.3469199999999997E-10</c:v>
                </c:pt>
                <c:pt idx="17241">
                  <c:v>3.3478000000000001E-10</c:v>
                </c:pt>
                <c:pt idx="17242">
                  <c:v>3.3480000000000002E-10</c:v>
                </c:pt>
                <c:pt idx="17243">
                  <c:v>3.3481299999999998E-10</c:v>
                </c:pt>
                <c:pt idx="17244">
                  <c:v>3.3485499999999998E-10</c:v>
                </c:pt>
                <c:pt idx="17245">
                  <c:v>3.34894E-10</c:v>
                </c:pt>
                <c:pt idx="17246">
                  <c:v>3.3493100000000001E-10</c:v>
                </c:pt>
                <c:pt idx="17247">
                  <c:v>3.34936E-10</c:v>
                </c:pt>
                <c:pt idx="17248">
                  <c:v>3.3502499999999999E-10</c:v>
                </c:pt>
                <c:pt idx="17249">
                  <c:v>3.3510799999999998E-10</c:v>
                </c:pt>
                <c:pt idx="17250">
                  <c:v>3.3517200000000001E-10</c:v>
                </c:pt>
                <c:pt idx="17251">
                  <c:v>3.3518799999999999E-10</c:v>
                </c:pt>
                <c:pt idx="17252">
                  <c:v>3.3523499999999998E-10</c:v>
                </c:pt>
                <c:pt idx="17253">
                  <c:v>3.3525399999999999E-10</c:v>
                </c:pt>
                <c:pt idx="17254">
                  <c:v>3.3531200000000002E-10</c:v>
                </c:pt>
                <c:pt idx="17255">
                  <c:v>3.3531499999999999E-10</c:v>
                </c:pt>
                <c:pt idx="17256">
                  <c:v>3.3533199999999999E-10</c:v>
                </c:pt>
                <c:pt idx="17257">
                  <c:v>3.3535300000000001E-10</c:v>
                </c:pt>
                <c:pt idx="17258">
                  <c:v>3.3537E-10</c:v>
                </c:pt>
                <c:pt idx="17259">
                  <c:v>3.3537800000000002E-10</c:v>
                </c:pt>
                <c:pt idx="17260">
                  <c:v>3.3548600000000001E-10</c:v>
                </c:pt>
                <c:pt idx="17261">
                  <c:v>3.3555999999999998E-10</c:v>
                </c:pt>
                <c:pt idx="17262">
                  <c:v>3.3563299999999998E-10</c:v>
                </c:pt>
                <c:pt idx="17263">
                  <c:v>3.3571500000000001E-10</c:v>
                </c:pt>
                <c:pt idx="17264">
                  <c:v>3.3587100000000001E-10</c:v>
                </c:pt>
                <c:pt idx="17265">
                  <c:v>3.3596300000000002E-10</c:v>
                </c:pt>
                <c:pt idx="17266">
                  <c:v>3.3599999999999998E-10</c:v>
                </c:pt>
                <c:pt idx="17267">
                  <c:v>3.3600599999999998E-10</c:v>
                </c:pt>
                <c:pt idx="17268">
                  <c:v>3.36045E-10</c:v>
                </c:pt>
                <c:pt idx="17269">
                  <c:v>3.3611400000000002E-10</c:v>
                </c:pt>
                <c:pt idx="17270">
                  <c:v>3.3611400000000002E-10</c:v>
                </c:pt>
                <c:pt idx="17271">
                  <c:v>3.3611800000000001E-10</c:v>
                </c:pt>
                <c:pt idx="17272">
                  <c:v>3.3614200000000001E-10</c:v>
                </c:pt>
                <c:pt idx="17273">
                  <c:v>3.3617400000000002E-10</c:v>
                </c:pt>
                <c:pt idx="17274">
                  <c:v>3.36177E-10</c:v>
                </c:pt>
                <c:pt idx="17275">
                  <c:v>3.3620400000000002E-10</c:v>
                </c:pt>
                <c:pt idx="17276">
                  <c:v>3.36244E-10</c:v>
                </c:pt>
                <c:pt idx="17277">
                  <c:v>3.3627000000000002E-10</c:v>
                </c:pt>
                <c:pt idx="17278">
                  <c:v>3.3634499999999999E-10</c:v>
                </c:pt>
                <c:pt idx="17279">
                  <c:v>3.3638599999999998E-10</c:v>
                </c:pt>
                <c:pt idx="17280">
                  <c:v>3.3642299999999999E-10</c:v>
                </c:pt>
                <c:pt idx="17281">
                  <c:v>3.3645199999999998E-10</c:v>
                </c:pt>
                <c:pt idx="17282">
                  <c:v>3.3645299999999999E-10</c:v>
                </c:pt>
                <c:pt idx="17283">
                  <c:v>3.3649599999999999E-10</c:v>
                </c:pt>
                <c:pt idx="17284">
                  <c:v>3.3659199999999999E-10</c:v>
                </c:pt>
                <c:pt idx="17285">
                  <c:v>3.3659699999999998E-10</c:v>
                </c:pt>
                <c:pt idx="17286">
                  <c:v>3.36599E-10</c:v>
                </c:pt>
                <c:pt idx="17287">
                  <c:v>3.3663299999999998E-10</c:v>
                </c:pt>
                <c:pt idx="17288">
                  <c:v>3.3665099999999998E-10</c:v>
                </c:pt>
                <c:pt idx="17289">
                  <c:v>3.36726E-10</c:v>
                </c:pt>
                <c:pt idx="17290">
                  <c:v>3.3677700000000003E-10</c:v>
                </c:pt>
                <c:pt idx="17291">
                  <c:v>3.3679599999999998E-10</c:v>
                </c:pt>
                <c:pt idx="17292">
                  <c:v>3.3681E-10</c:v>
                </c:pt>
                <c:pt idx="17293">
                  <c:v>3.3684E-10</c:v>
                </c:pt>
                <c:pt idx="17294">
                  <c:v>3.3684300000000002E-10</c:v>
                </c:pt>
                <c:pt idx="17295">
                  <c:v>3.3689299999999999E-10</c:v>
                </c:pt>
                <c:pt idx="17296">
                  <c:v>3.3691400000000001E-10</c:v>
                </c:pt>
                <c:pt idx="17297">
                  <c:v>3.36949E-10</c:v>
                </c:pt>
                <c:pt idx="17298">
                  <c:v>3.3695199999999998E-10</c:v>
                </c:pt>
                <c:pt idx="17299">
                  <c:v>3.36967E-10</c:v>
                </c:pt>
                <c:pt idx="17300">
                  <c:v>3.3713499999999999E-10</c:v>
                </c:pt>
                <c:pt idx="17301">
                  <c:v>3.3714400000000002E-10</c:v>
                </c:pt>
                <c:pt idx="17302">
                  <c:v>3.3716200000000002E-10</c:v>
                </c:pt>
                <c:pt idx="17303">
                  <c:v>3.37208E-10</c:v>
                </c:pt>
                <c:pt idx="17304">
                  <c:v>3.3727000000000002E-10</c:v>
                </c:pt>
                <c:pt idx="17305">
                  <c:v>3.3731200000000001E-10</c:v>
                </c:pt>
                <c:pt idx="17306">
                  <c:v>3.3734399999999998E-10</c:v>
                </c:pt>
                <c:pt idx="17307">
                  <c:v>3.3741199999999999E-10</c:v>
                </c:pt>
                <c:pt idx="17308">
                  <c:v>3.3754100000000001E-10</c:v>
                </c:pt>
                <c:pt idx="17309">
                  <c:v>3.3757700000000001E-10</c:v>
                </c:pt>
                <c:pt idx="17310">
                  <c:v>3.3761699999999999E-10</c:v>
                </c:pt>
                <c:pt idx="17311">
                  <c:v>3.3763700000000001E-10</c:v>
                </c:pt>
                <c:pt idx="17312">
                  <c:v>3.3765899999999999E-10</c:v>
                </c:pt>
                <c:pt idx="17313">
                  <c:v>3.3766100000000001E-10</c:v>
                </c:pt>
                <c:pt idx="17314">
                  <c:v>3.3766700000000001E-10</c:v>
                </c:pt>
                <c:pt idx="17315">
                  <c:v>3.3769900000000002E-10</c:v>
                </c:pt>
                <c:pt idx="17316">
                  <c:v>3.3786299999999998E-10</c:v>
                </c:pt>
                <c:pt idx="17317">
                  <c:v>3.3788099999999998E-10</c:v>
                </c:pt>
                <c:pt idx="17318">
                  <c:v>3.3788199999999999E-10</c:v>
                </c:pt>
                <c:pt idx="17319">
                  <c:v>3.37937E-10</c:v>
                </c:pt>
                <c:pt idx="17320">
                  <c:v>3.3795000000000001E-10</c:v>
                </c:pt>
                <c:pt idx="17321">
                  <c:v>3.3797500000000001E-10</c:v>
                </c:pt>
                <c:pt idx="17322">
                  <c:v>3.3813900000000003E-10</c:v>
                </c:pt>
                <c:pt idx="17323">
                  <c:v>3.3822399999999998E-10</c:v>
                </c:pt>
                <c:pt idx="17324">
                  <c:v>3.3824199999999998E-10</c:v>
                </c:pt>
                <c:pt idx="17325">
                  <c:v>3.3824700000000002E-10</c:v>
                </c:pt>
                <c:pt idx="17326">
                  <c:v>3.3824899999999999E-10</c:v>
                </c:pt>
                <c:pt idx="17327">
                  <c:v>3.3830199999999998E-10</c:v>
                </c:pt>
                <c:pt idx="17328">
                  <c:v>3.3831900000000002E-10</c:v>
                </c:pt>
                <c:pt idx="17329">
                  <c:v>3.38377E-10</c:v>
                </c:pt>
                <c:pt idx="17330">
                  <c:v>3.3845700000000001E-10</c:v>
                </c:pt>
                <c:pt idx="17331">
                  <c:v>3.3860999999999998E-10</c:v>
                </c:pt>
                <c:pt idx="17332">
                  <c:v>3.3869300000000002E-10</c:v>
                </c:pt>
                <c:pt idx="17333">
                  <c:v>3.3873500000000002E-10</c:v>
                </c:pt>
                <c:pt idx="17334">
                  <c:v>3.3877700000000002E-10</c:v>
                </c:pt>
                <c:pt idx="17335">
                  <c:v>3.38787E-10</c:v>
                </c:pt>
                <c:pt idx="17336">
                  <c:v>3.38799E-10</c:v>
                </c:pt>
                <c:pt idx="17337">
                  <c:v>3.3880000000000001E-10</c:v>
                </c:pt>
                <c:pt idx="17338">
                  <c:v>3.3883100000000002E-10</c:v>
                </c:pt>
                <c:pt idx="17339">
                  <c:v>3.3886399999999999E-10</c:v>
                </c:pt>
                <c:pt idx="17340">
                  <c:v>3.3892899999999998E-10</c:v>
                </c:pt>
                <c:pt idx="17341">
                  <c:v>3.3896099999999999E-10</c:v>
                </c:pt>
                <c:pt idx="17342">
                  <c:v>3.3903799999999998E-10</c:v>
                </c:pt>
                <c:pt idx="17343">
                  <c:v>3.3905699999999999E-10</c:v>
                </c:pt>
                <c:pt idx="17344">
                  <c:v>3.3910700000000001E-10</c:v>
                </c:pt>
                <c:pt idx="17345">
                  <c:v>3.39143E-10</c:v>
                </c:pt>
                <c:pt idx="17346">
                  <c:v>3.3919599999999999E-10</c:v>
                </c:pt>
                <c:pt idx="17347">
                  <c:v>3.3921299999999998E-10</c:v>
                </c:pt>
                <c:pt idx="17348">
                  <c:v>3.3921799999999998E-10</c:v>
                </c:pt>
                <c:pt idx="17349">
                  <c:v>3.3921999999999999E-10</c:v>
                </c:pt>
                <c:pt idx="17350">
                  <c:v>3.3928800000000001E-10</c:v>
                </c:pt>
                <c:pt idx="17351">
                  <c:v>3.3930700000000002E-10</c:v>
                </c:pt>
                <c:pt idx="17352">
                  <c:v>3.39462E-10</c:v>
                </c:pt>
                <c:pt idx="17353">
                  <c:v>3.3947000000000002E-10</c:v>
                </c:pt>
                <c:pt idx="17354">
                  <c:v>3.39606E-10</c:v>
                </c:pt>
                <c:pt idx="17355">
                  <c:v>3.3962299999999999E-10</c:v>
                </c:pt>
                <c:pt idx="17356">
                  <c:v>3.3962399999999999E-10</c:v>
                </c:pt>
                <c:pt idx="17357">
                  <c:v>3.3971100000000002E-10</c:v>
                </c:pt>
                <c:pt idx="17358">
                  <c:v>3.3972300000000002E-10</c:v>
                </c:pt>
                <c:pt idx="17359">
                  <c:v>3.3975300000000002E-10</c:v>
                </c:pt>
                <c:pt idx="17360">
                  <c:v>3.3988000000000002E-10</c:v>
                </c:pt>
                <c:pt idx="17361">
                  <c:v>3.3990300000000001E-10</c:v>
                </c:pt>
                <c:pt idx="17362">
                  <c:v>3.4004300000000002E-10</c:v>
                </c:pt>
                <c:pt idx="17363">
                  <c:v>3.4009199999999998E-10</c:v>
                </c:pt>
                <c:pt idx="17364">
                  <c:v>3.4012600000000001E-10</c:v>
                </c:pt>
                <c:pt idx="17365">
                  <c:v>3.4013599999999999E-10</c:v>
                </c:pt>
                <c:pt idx="17366">
                  <c:v>3.4021700000000002E-10</c:v>
                </c:pt>
                <c:pt idx="17367">
                  <c:v>3.40233E-10</c:v>
                </c:pt>
                <c:pt idx="17368">
                  <c:v>3.4025499999999998E-10</c:v>
                </c:pt>
                <c:pt idx="17369">
                  <c:v>3.4025800000000001E-10</c:v>
                </c:pt>
                <c:pt idx="17370">
                  <c:v>3.40282E-10</c:v>
                </c:pt>
                <c:pt idx="17371">
                  <c:v>3.4032500000000001E-10</c:v>
                </c:pt>
                <c:pt idx="17372">
                  <c:v>3.40372E-10</c:v>
                </c:pt>
                <c:pt idx="17373">
                  <c:v>3.4042E-10</c:v>
                </c:pt>
                <c:pt idx="17374">
                  <c:v>3.4049500000000002E-10</c:v>
                </c:pt>
                <c:pt idx="17375">
                  <c:v>3.4051499999999999E-10</c:v>
                </c:pt>
                <c:pt idx="17376">
                  <c:v>3.4062600000000001E-10</c:v>
                </c:pt>
                <c:pt idx="17377">
                  <c:v>3.4063599999999999E-10</c:v>
                </c:pt>
                <c:pt idx="17378">
                  <c:v>3.4067199999999999E-10</c:v>
                </c:pt>
                <c:pt idx="17379">
                  <c:v>3.4072900000000001E-10</c:v>
                </c:pt>
                <c:pt idx="17380">
                  <c:v>3.4076299999999999E-10</c:v>
                </c:pt>
                <c:pt idx="17381">
                  <c:v>3.4076500000000001E-10</c:v>
                </c:pt>
                <c:pt idx="17382">
                  <c:v>3.4083399999999998E-10</c:v>
                </c:pt>
                <c:pt idx="17383">
                  <c:v>3.40836E-10</c:v>
                </c:pt>
                <c:pt idx="17384">
                  <c:v>3.40999E-10</c:v>
                </c:pt>
                <c:pt idx="17385">
                  <c:v>3.4101399999999998E-10</c:v>
                </c:pt>
                <c:pt idx="17386">
                  <c:v>3.4101999999999998E-10</c:v>
                </c:pt>
                <c:pt idx="17387">
                  <c:v>3.41041E-10</c:v>
                </c:pt>
                <c:pt idx="17388">
                  <c:v>3.4108099999999998E-10</c:v>
                </c:pt>
                <c:pt idx="17389">
                  <c:v>3.4109600000000001E-10</c:v>
                </c:pt>
                <c:pt idx="17390">
                  <c:v>3.4116300000000001E-10</c:v>
                </c:pt>
                <c:pt idx="17391">
                  <c:v>3.4126199999999998E-10</c:v>
                </c:pt>
                <c:pt idx="17392">
                  <c:v>3.4129699999999997E-10</c:v>
                </c:pt>
                <c:pt idx="17393">
                  <c:v>3.41336E-10</c:v>
                </c:pt>
                <c:pt idx="17394">
                  <c:v>3.4133900000000002E-10</c:v>
                </c:pt>
                <c:pt idx="17395">
                  <c:v>3.4138899999999999E-10</c:v>
                </c:pt>
                <c:pt idx="17396">
                  <c:v>3.4145800000000001E-10</c:v>
                </c:pt>
                <c:pt idx="17397">
                  <c:v>3.4155600000000002E-10</c:v>
                </c:pt>
                <c:pt idx="17398">
                  <c:v>3.41565E-10</c:v>
                </c:pt>
                <c:pt idx="17399">
                  <c:v>3.4161000000000002E-10</c:v>
                </c:pt>
                <c:pt idx="17400">
                  <c:v>3.41644E-10</c:v>
                </c:pt>
                <c:pt idx="17401">
                  <c:v>3.4174700000000001E-10</c:v>
                </c:pt>
                <c:pt idx="17402">
                  <c:v>3.4177399999999998E-10</c:v>
                </c:pt>
                <c:pt idx="17403">
                  <c:v>3.4177999999999998E-10</c:v>
                </c:pt>
                <c:pt idx="17404">
                  <c:v>3.4185799999999998E-10</c:v>
                </c:pt>
                <c:pt idx="17405">
                  <c:v>3.4186999999999998E-10</c:v>
                </c:pt>
                <c:pt idx="17406">
                  <c:v>3.4194199999999998E-10</c:v>
                </c:pt>
                <c:pt idx="17407">
                  <c:v>3.4217500000000001E-10</c:v>
                </c:pt>
                <c:pt idx="17408">
                  <c:v>3.4225699999999999E-10</c:v>
                </c:pt>
                <c:pt idx="17409">
                  <c:v>3.42282E-10</c:v>
                </c:pt>
                <c:pt idx="17410">
                  <c:v>3.4235299999999999E-10</c:v>
                </c:pt>
                <c:pt idx="17411">
                  <c:v>3.4240199999999999E-10</c:v>
                </c:pt>
                <c:pt idx="17412">
                  <c:v>3.4245200000000001E-10</c:v>
                </c:pt>
                <c:pt idx="17413">
                  <c:v>3.4245400000000003E-10</c:v>
                </c:pt>
                <c:pt idx="17414">
                  <c:v>3.4246699999999998E-10</c:v>
                </c:pt>
                <c:pt idx="17415">
                  <c:v>3.4248900000000002E-10</c:v>
                </c:pt>
                <c:pt idx="17416">
                  <c:v>3.4256999999999999E-10</c:v>
                </c:pt>
                <c:pt idx="17417">
                  <c:v>3.4260400000000002E-10</c:v>
                </c:pt>
                <c:pt idx="17418">
                  <c:v>3.4262800000000002E-10</c:v>
                </c:pt>
                <c:pt idx="17419">
                  <c:v>3.4272400000000002E-10</c:v>
                </c:pt>
                <c:pt idx="17420">
                  <c:v>3.4273799999999998E-10</c:v>
                </c:pt>
                <c:pt idx="17421">
                  <c:v>3.4276199999999998E-10</c:v>
                </c:pt>
                <c:pt idx="17422">
                  <c:v>3.4277300000000002E-10</c:v>
                </c:pt>
                <c:pt idx="17423">
                  <c:v>3.4285999999999999E-10</c:v>
                </c:pt>
                <c:pt idx="17424">
                  <c:v>3.4286300000000002E-10</c:v>
                </c:pt>
                <c:pt idx="17425">
                  <c:v>3.4288299999999998E-10</c:v>
                </c:pt>
                <c:pt idx="17426">
                  <c:v>3.4294100000000002E-10</c:v>
                </c:pt>
                <c:pt idx="17427">
                  <c:v>3.4294299999999998E-10</c:v>
                </c:pt>
                <c:pt idx="17428">
                  <c:v>3.42999E-10</c:v>
                </c:pt>
                <c:pt idx="17429">
                  <c:v>3.43023E-10</c:v>
                </c:pt>
                <c:pt idx="17430">
                  <c:v>3.4306399999999998E-10</c:v>
                </c:pt>
                <c:pt idx="17431">
                  <c:v>3.4307400000000002E-10</c:v>
                </c:pt>
                <c:pt idx="17432">
                  <c:v>3.4309700000000001E-10</c:v>
                </c:pt>
                <c:pt idx="17433">
                  <c:v>3.4315800000000002E-10</c:v>
                </c:pt>
                <c:pt idx="17434">
                  <c:v>3.4331699999999998E-10</c:v>
                </c:pt>
                <c:pt idx="17435">
                  <c:v>3.4340600000000002E-10</c:v>
                </c:pt>
                <c:pt idx="17436">
                  <c:v>3.4343799999999999E-10</c:v>
                </c:pt>
                <c:pt idx="17437">
                  <c:v>3.43464E-10</c:v>
                </c:pt>
                <c:pt idx="17438">
                  <c:v>3.4350800000000002E-10</c:v>
                </c:pt>
                <c:pt idx="17439">
                  <c:v>3.4353700000000001E-10</c:v>
                </c:pt>
                <c:pt idx="17440">
                  <c:v>3.4354400000000002E-10</c:v>
                </c:pt>
                <c:pt idx="17441">
                  <c:v>3.4357099999999999E-10</c:v>
                </c:pt>
                <c:pt idx="17442">
                  <c:v>3.4357900000000001E-10</c:v>
                </c:pt>
                <c:pt idx="17443">
                  <c:v>3.4360400000000002E-10</c:v>
                </c:pt>
                <c:pt idx="17444">
                  <c:v>3.4365100000000001E-10</c:v>
                </c:pt>
                <c:pt idx="17445">
                  <c:v>3.4365700000000001E-10</c:v>
                </c:pt>
                <c:pt idx="17446">
                  <c:v>3.4366599999999998E-10</c:v>
                </c:pt>
                <c:pt idx="17447">
                  <c:v>3.4370199999999998E-10</c:v>
                </c:pt>
                <c:pt idx="17448">
                  <c:v>3.4388299999999998E-10</c:v>
                </c:pt>
                <c:pt idx="17449">
                  <c:v>3.4389400000000002E-10</c:v>
                </c:pt>
                <c:pt idx="17450">
                  <c:v>3.4391100000000001E-10</c:v>
                </c:pt>
                <c:pt idx="17451">
                  <c:v>3.43927E-10</c:v>
                </c:pt>
                <c:pt idx="17452">
                  <c:v>3.44157E-10</c:v>
                </c:pt>
                <c:pt idx="17453">
                  <c:v>3.4419699999999999E-10</c:v>
                </c:pt>
                <c:pt idx="17454">
                  <c:v>3.4426999999999999E-10</c:v>
                </c:pt>
                <c:pt idx="17455">
                  <c:v>3.4430900000000002E-10</c:v>
                </c:pt>
                <c:pt idx="17456">
                  <c:v>3.44512E-10</c:v>
                </c:pt>
                <c:pt idx="17457">
                  <c:v>3.4458799999999998E-10</c:v>
                </c:pt>
                <c:pt idx="17458">
                  <c:v>3.4460400000000001E-10</c:v>
                </c:pt>
                <c:pt idx="17459">
                  <c:v>3.4462800000000001E-10</c:v>
                </c:pt>
                <c:pt idx="17460">
                  <c:v>3.4464700000000002E-10</c:v>
                </c:pt>
                <c:pt idx="17461">
                  <c:v>3.4474900000000002E-10</c:v>
                </c:pt>
                <c:pt idx="17462">
                  <c:v>3.4475199999999999E-10</c:v>
                </c:pt>
                <c:pt idx="17463">
                  <c:v>3.4489699999999999E-10</c:v>
                </c:pt>
                <c:pt idx="17464">
                  <c:v>3.4491899999999997E-10</c:v>
                </c:pt>
                <c:pt idx="17465">
                  <c:v>3.4491999999999998E-10</c:v>
                </c:pt>
                <c:pt idx="17466">
                  <c:v>3.4493299999999999E-10</c:v>
                </c:pt>
                <c:pt idx="17467">
                  <c:v>3.4494999999999998E-10</c:v>
                </c:pt>
                <c:pt idx="17468">
                  <c:v>3.4496899999999999E-10</c:v>
                </c:pt>
                <c:pt idx="17469">
                  <c:v>3.4498400000000002E-10</c:v>
                </c:pt>
                <c:pt idx="17470">
                  <c:v>3.4501599999999998E-10</c:v>
                </c:pt>
                <c:pt idx="17471">
                  <c:v>3.4507199999999999E-10</c:v>
                </c:pt>
                <c:pt idx="17472">
                  <c:v>3.4529100000000001E-10</c:v>
                </c:pt>
                <c:pt idx="17473">
                  <c:v>3.4531299999999999E-10</c:v>
                </c:pt>
                <c:pt idx="17474">
                  <c:v>3.4549700000000002E-10</c:v>
                </c:pt>
                <c:pt idx="17475">
                  <c:v>3.45555E-10</c:v>
                </c:pt>
                <c:pt idx="17476">
                  <c:v>3.4568599999999999E-10</c:v>
                </c:pt>
                <c:pt idx="17477">
                  <c:v>3.4574900000000001E-10</c:v>
                </c:pt>
                <c:pt idx="17478">
                  <c:v>3.4575600000000002E-10</c:v>
                </c:pt>
                <c:pt idx="17479">
                  <c:v>3.4577599999999999E-10</c:v>
                </c:pt>
                <c:pt idx="17480">
                  <c:v>3.4600999999999998E-10</c:v>
                </c:pt>
                <c:pt idx="17481">
                  <c:v>3.4603800000000001E-10</c:v>
                </c:pt>
                <c:pt idx="17482">
                  <c:v>3.46073E-10</c:v>
                </c:pt>
                <c:pt idx="17483">
                  <c:v>3.4614399999999999E-10</c:v>
                </c:pt>
                <c:pt idx="17484">
                  <c:v>3.4623299999999998E-10</c:v>
                </c:pt>
                <c:pt idx="17485">
                  <c:v>3.4630599999999998E-10</c:v>
                </c:pt>
                <c:pt idx="17486">
                  <c:v>3.4638399999999998E-10</c:v>
                </c:pt>
                <c:pt idx="17487">
                  <c:v>3.4641399999999998E-10</c:v>
                </c:pt>
                <c:pt idx="17488">
                  <c:v>3.4650800000000001E-10</c:v>
                </c:pt>
                <c:pt idx="17489">
                  <c:v>3.4664100000000001E-10</c:v>
                </c:pt>
                <c:pt idx="17490">
                  <c:v>3.46676E-10</c:v>
                </c:pt>
                <c:pt idx="17491">
                  <c:v>3.4670499999999999E-10</c:v>
                </c:pt>
                <c:pt idx="17492">
                  <c:v>3.4682200000000001E-10</c:v>
                </c:pt>
                <c:pt idx="17493">
                  <c:v>3.46905E-10</c:v>
                </c:pt>
                <c:pt idx="17494">
                  <c:v>3.4694800000000001E-10</c:v>
                </c:pt>
                <c:pt idx="17495">
                  <c:v>3.4718400000000002E-10</c:v>
                </c:pt>
                <c:pt idx="17496">
                  <c:v>3.4722299999999999E-10</c:v>
                </c:pt>
                <c:pt idx="17497">
                  <c:v>3.4722600000000002E-10</c:v>
                </c:pt>
                <c:pt idx="17498">
                  <c:v>3.4730400000000001E-10</c:v>
                </c:pt>
                <c:pt idx="17499">
                  <c:v>3.4731600000000001E-10</c:v>
                </c:pt>
                <c:pt idx="17500">
                  <c:v>3.47351E-10</c:v>
                </c:pt>
                <c:pt idx="17501">
                  <c:v>3.4742199999999999E-10</c:v>
                </c:pt>
                <c:pt idx="17502">
                  <c:v>3.4748400000000001E-10</c:v>
                </c:pt>
                <c:pt idx="17503">
                  <c:v>3.4749200000000002E-10</c:v>
                </c:pt>
                <c:pt idx="17504">
                  <c:v>3.4756400000000002E-10</c:v>
                </c:pt>
                <c:pt idx="17505">
                  <c:v>3.4767300000000003E-10</c:v>
                </c:pt>
                <c:pt idx="17506">
                  <c:v>3.4770499999999999E-10</c:v>
                </c:pt>
                <c:pt idx="17507">
                  <c:v>3.4775600000000001E-10</c:v>
                </c:pt>
                <c:pt idx="17508">
                  <c:v>3.4781399999999999E-10</c:v>
                </c:pt>
                <c:pt idx="17509">
                  <c:v>3.4782599999999999E-10</c:v>
                </c:pt>
                <c:pt idx="17510">
                  <c:v>3.47845E-10</c:v>
                </c:pt>
                <c:pt idx="17511">
                  <c:v>3.47971E-10</c:v>
                </c:pt>
                <c:pt idx="17512">
                  <c:v>3.48007E-10</c:v>
                </c:pt>
                <c:pt idx="17513">
                  <c:v>3.4812099999999999E-10</c:v>
                </c:pt>
                <c:pt idx="17514">
                  <c:v>3.4812300000000001E-10</c:v>
                </c:pt>
                <c:pt idx="17515">
                  <c:v>3.4819700000000002E-10</c:v>
                </c:pt>
                <c:pt idx="17516">
                  <c:v>3.4821699999999999E-10</c:v>
                </c:pt>
                <c:pt idx="17517">
                  <c:v>3.4825199999999998E-10</c:v>
                </c:pt>
                <c:pt idx="17518">
                  <c:v>3.4830500000000002E-10</c:v>
                </c:pt>
                <c:pt idx="17519">
                  <c:v>3.4831799999999998E-10</c:v>
                </c:pt>
                <c:pt idx="17520">
                  <c:v>3.4846200000000002E-10</c:v>
                </c:pt>
                <c:pt idx="17521">
                  <c:v>3.4848099999999998E-10</c:v>
                </c:pt>
                <c:pt idx="17522">
                  <c:v>3.4851299999999999E-10</c:v>
                </c:pt>
                <c:pt idx="17523">
                  <c:v>3.4858800000000002E-10</c:v>
                </c:pt>
                <c:pt idx="17524">
                  <c:v>3.4860799999999998E-10</c:v>
                </c:pt>
                <c:pt idx="17525">
                  <c:v>3.4865900000000001E-10</c:v>
                </c:pt>
                <c:pt idx="17526">
                  <c:v>3.4878299999999998E-10</c:v>
                </c:pt>
                <c:pt idx="17527">
                  <c:v>3.4891499999999998E-10</c:v>
                </c:pt>
                <c:pt idx="17528">
                  <c:v>3.4896899999999998E-10</c:v>
                </c:pt>
                <c:pt idx="17529">
                  <c:v>3.4899399999999998E-10</c:v>
                </c:pt>
                <c:pt idx="17530">
                  <c:v>3.4906400000000002E-10</c:v>
                </c:pt>
                <c:pt idx="17531">
                  <c:v>3.4920599999999999E-10</c:v>
                </c:pt>
                <c:pt idx="17532">
                  <c:v>3.4947099999999999E-10</c:v>
                </c:pt>
                <c:pt idx="17533">
                  <c:v>3.4952800000000002E-10</c:v>
                </c:pt>
                <c:pt idx="17534">
                  <c:v>3.4975000000000001E-10</c:v>
                </c:pt>
                <c:pt idx="17535">
                  <c:v>3.4975299999999998E-10</c:v>
                </c:pt>
                <c:pt idx="17536">
                  <c:v>3.4976499999999998E-10</c:v>
                </c:pt>
                <c:pt idx="17537">
                  <c:v>3.4986899999999999E-10</c:v>
                </c:pt>
                <c:pt idx="17538">
                  <c:v>3.4995199999999998E-10</c:v>
                </c:pt>
                <c:pt idx="17539">
                  <c:v>3.49954E-10</c:v>
                </c:pt>
                <c:pt idx="17540">
                  <c:v>3.5032400000000002E-10</c:v>
                </c:pt>
                <c:pt idx="17541">
                  <c:v>3.5034999999999998E-10</c:v>
                </c:pt>
                <c:pt idx="17542">
                  <c:v>3.5043700000000001E-10</c:v>
                </c:pt>
                <c:pt idx="17543">
                  <c:v>3.5045500000000001E-10</c:v>
                </c:pt>
                <c:pt idx="17544">
                  <c:v>3.50563E-10</c:v>
                </c:pt>
                <c:pt idx="17545">
                  <c:v>3.5057299999999998E-10</c:v>
                </c:pt>
                <c:pt idx="17546">
                  <c:v>3.5064300000000002E-10</c:v>
                </c:pt>
                <c:pt idx="17547">
                  <c:v>3.5065699999999998E-10</c:v>
                </c:pt>
                <c:pt idx="17548">
                  <c:v>3.5069999999999999E-10</c:v>
                </c:pt>
                <c:pt idx="17549">
                  <c:v>3.5071199999999999E-10</c:v>
                </c:pt>
                <c:pt idx="17550">
                  <c:v>3.5074000000000002E-10</c:v>
                </c:pt>
                <c:pt idx="17551">
                  <c:v>3.5075800000000002E-10</c:v>
                </c:pt>
                <c:pt idx="17552">
                  <c:v>3.5080199999999998E-10</c:v>
                </c:pt>
                <c:pt idx="17553">
                  <c:v>3.5083299999999999E-10</c:v>
                </c:pt>
                <c:pt idx="17554">
                  <c:v>3.5087200000000002E-10</c:v>
                </c:pt>
                <c:pt idx="17555">
                  <c:v>3.5092799999999998E-10</c:v>
                </c:pt>
                <c:pt idx="17556">
                  <c:v>3.50961E-10</c:v>
                </c:pt>
                <c:pt idx="17557">
                  <c:v>3.50973E-10</c:v>
                </c:pt>
                <c:pt idx="17558">
                  <c:v>3.5127099999999998E-10</c:v>
                </c:pt>
                <c:pt idx="17559">
                  <c:v>3.5134399999999998E-10</c:v>
                </c:pt>
                <c:pt idx="17560">
                  <c:v>3.5143E-10</c:v>
                </c:pt>
                <c:pt idx="17561">
                  <c:v>3.51515E-10</c:v>
                </c:pt>
                <c:pt idx="17562">
                  <c:v>3.5154200000000003E-10</c:v>
                </c:pt>
                <c:pt idx="17563">
                  <c:v>3.5169800000000002E-10</c:v>
                </c:pt>
                <c:pt idx="17564">
                  <c:v>3.5171799999999998E-10</c:v>
                </c:pt>
                <c:pt idx="17565">
                  <c:v>3.5180700000000002E-10</c:v>
                </c:pt>
                <c:pt idx="17566">
                  <c:v>3.51858E-10</c:v>
                </c:pt>
                <c:pt idx="17567">
                  <c:v>3.5186199999999998E-10</c:v>
                </c:pt>
                <c:pt idx="17568">
                  <c:v>3.5200400000000001E-10</c:v>
                </c:pt>
                <c:pt idx="17569">
                  <c:v>3.5206099999999998E-10</c:v>
                </c:pt>
                <c:pt idx="17570">
                  <c:v>3.52075E-10</c:v>
                </c:pt>
                <c:pt idx="17571">
                  <c:v>3.5212299999999999E-10</c:v>
                </c:pt>
                <c:pt idx="17572">
                  <c:v>3.5234499999999999E-10</c:v>
                </c:pt>
                <c:pt idx="17573">
                  <c:v>3.5236799999999998E-10</c:v>
                </c:pt>
                <c:pt idx="17574">
                  <c:v>3.5259099999999998E-10</c:v>
                </c:pt>
                <c:pt idx="17575">
                  <c:v>3.5259699999999998E-10</c:v>
                </c:pt>
                <c:pt idx="17576">
                  <c:v>3.52624E-10</c:v>
                </c:pt>
                <c:pt idx="17577">
                  <c:v>3.5269200000000002E-10</c:v>
                </c:pt>
                <c:pt idx="17578">
                  <c:v>3.5269300000000002E-10</c:v>
                </c:pt>
                <c:pt idx="17579">
                  <c:v>3.5272E-10</c:v>
                </c:pt>
                <c:pt idx="17580">
                  <c:v>3.5296599999999999E-10</c:v>
                </c:pt>
                <c:pt idx="17581">
                  <c:v>3.5301999999999999E-10</c:v>
                </c:pt>
                <c:pt idx="17582">
                  <c:v>3.5305499999999998E-10</c:v>
                </c:pt>
                <c:pt idx="17583">
                  <c:v>3.5318000000000001E-10</c:v>
                </c:pt>
                <c:pt idx="17584">
                  <c:v>3.53359E-10</c:v>
                </c:pt>
                <c:pt idx="17585">
                  <c:v>3.5337200000000001E-10</c:v>
                </c:pt>
                <c:pt idx="17586">
                  <c:v>3.5338699999999998E-10</c:v>
                </c:pt>
                <c:pt idx="17587">
                  <c:v>3.53612E-10</c:v>
                </c:pt>
                <c:pt idx="17588">
                  <c:v>3.5366900000000002E-10</c:v>
                </c:pt>
                <c:pt idx="17589">
                  <c:v>3.5375499999999998E-10</c:v>
                </c:pt>
                <c:pt idx="17590">
                  <c:v>3.5389999999999999E-10</c:v>
                </c:pt>
                <c:pt idx="17591">
                  <c:v>3.5408500000000002E-10</c:v>
                </c:pt>
                <c:pt idx="17592">
                  <c:v>3.5414599999999998E-10</c:v>
                </c:pt>
                <c:pt idx="17593">
                  <c:v>3.5430100000000002E-10</c:v>
                </c:pt>
                <c:pt idx="17594">
                  <c:v>3.5430200000000002E-10</c:v>
                </c:pt>
                <c:pt idx="17595">
                  <c:v>3.5441500000000001E-10</c:v>
                </c:pt>
                <c:pt idx="17596">
                  <c:v>3.5441699999999998E-10</c:v>
                </c:pt>
                <c:pt idx="17597">
                  <c:v>3.5448900000000003E-10</c:v>
                </c:pt>
                <c:pt idx="17598">
                  <c:v>3.5455699999999999E-10</c:v>
                </c:pt>
                <c:pt idx="17599">
                  <c:v>3.5456000000000001E-10</c:v>
                </c:pt>
                <c:pt idx="17600">
                  <c:v>3.5468299999999998E-10</c:v>
                </c:pt>
                <c:pt idx="17601">
                  <c:v>3.5476500000000002E-10</c:v>
                </c:pt>
                <c:pt idx="17602">
                  <c:v>3.5489E-10</c:v>
                </c:pt>
                <c:pt idx="17603">
                  <c:v>3.5489200000000002E-10</c:v>
                </c:pt>
                <c:pt idx="17604">
                  <c:v>3.55155E-10</c:v>
                </c:pt>
                <c:pt idx="17605">
                  <c:v>3.5527100000000001E-10</c:v>
                </c:pt>
                <c:pt idx="17606">
                  <c:v>3.5527700000000001E-10</c:v>
                </c:pt>
                <c:pt idx="17607">
                  <c:v>3.5540300000000001E-10</c:v>
                </c:pt>
                <c:pt idx="17608">
                  <c:v>3.55444E-10</c:v>
                </c:pt>
                <c:pt idx="17609">
                  <c:v>3.5555099999999999E-10</c:v>
                </c:pt>
                <c:pt idx="17610">
                  <c:v>3.55715E-10</c:v>
                </c:pt>
                <c:pt idx="17611">
                  <c:v>3.55751E-10</c:v>
                </c:pt>
                <c:pt idx="17612">
                  <c:v>3.5578099999999999E-10</c:v>
                </c:pt>
                <c:pt idx="17613">
                  <c:v>3.5602199999999999E-10</c:v>
                </c:pt>
                <c:pt idx="17614">
                  <c:v>3.5603999999999999E-10</c:v>
                </c:pt>
                <c:pt idx="17615">
                  <c:v>3.5612899999999998E-10</c:v>
                </c:pt>
                <c:pt idx="17616">
                  <c:v>3.5615399999999999E-10</c:v>
                </c:pt>
                <c:pt idx="17617">
                  <c:v>3.5639E-10</c:v>
                </c:pt>
                <c:pt idx="17618">
                  <c:v>3.56396E-10</c:v>
                </c:pt>
                <c:pt idx="17619">
                  <c:v>3.56415E-10</c:v>
                </c:pt>
                <c:pt idx="17620">
                  <c:v>3.5645999999999998E-10</c:v>
                </c:pt>
                <c:pt idx="17621">
                  <c:v>3.5654200000000001E-10</c:v>
                </c:pt>
                <c:pt idx="17622">
                  <c:v>3.5654800000000001E-10</c:v>
                </c:pt>
                <c:pt idx="17623">
                  <c:v>3.5697799999999997E-10</c:v>
                </c:pt>
                <c:pt idx="17624">
                  <c:v>3.5711899999999999E-10</c:v>
                </c:pt>
                <c:pt idx="17625">
                  <c:v>3.5718800000000002E-10</c:v>
                </c:pt>
                <c:pt idx="17626">
                  <c:v>3.57294E-10</c:v>
                </c:pt>
                <c:pt idx="17627">
                  <c:v>3.5747700000000002E-10</c:v>
                </c:pt>
                <c:pt idx="17628">
                  <c:v>3.5752600000000002E-10</c:v>
                </c:pt>
                <c:pt idx="17629">
                  <c:v>3.57584E-10</c:v>
                </c:pt>
                <c:pt idx="17630">
                  <c:v>3.5762E-10</c:v>
                </c:pt>
                <c:pt idx="17631">
                  <c:v>3.5768399999999998E-10</c:v>
                </c:pt>
                <c:pt idx="17632">
                  <c:v>3.5793699999999998E-10</c:v>
                </c:pt>
                <c:pt idx="17633">
                  <c:v>3.5795300000000001E-10</c:v>
                </c:pt>
                <c:pt idx="17634">
                  <c:v>3.5806800000000002E-10</c:v>
                </c:pt>
                <c:pt idx="17635">
                  <c:v>3.5818999999999998E-10</c:v>
                </c:pt>
                <c:pt idx="17636">
                  <c:v>3.5822400000000001E-10</c:v>
                </c:pt>
                <c:pt idx="17637">
                  <c:v>3.5823000000000001E-10</c:v>
                </c:pt>
                <c:pt idx="17638">
                  <c:v>3.5838700000000002E-10</c:v>
                </c:pt>
                <c:pt idx="17639">
                  <c:v>3.5840199999999999E-10</c:v>
                </c:pt>
                <c:pt idx="17640">
                  <c:v>3.5842800000000001E-10</c:v>
                </c:pt>
                <c:pt idx="17641">
                  <c:v>3.5860599999999998E-10</c:v>
                </c:pt>
                <c:pt idx="17642">
                  <c:v>3.5861700000000002E-10</c:v>
                </c:pt>
                <c:pt idx="17643">
                  <c:v>3.5870000000000001E-10</c:v>
                </c:pt>
                <c:pt idx="17644">
                  <c:v>3.5885600000000001E-10</c:v>
                </c:pt>
                <c:pt idx="17645">
                  <c:v>3.5910500000000002E-10</c:v>
                </c:pt>
                <c:pt idx="17646">
                  <c:v>3.5911500000000001E-10</c:v>
                </c:pt>
                <c:pt idx="17647">
                  <c:v>3.5914299999999999E-10</c:v>
                </c:pt>
                <c:pt idx="17648">
                  <c:v>3.5933900000000001E-10</c:v>
                </c:pt>
                <c:pt idx="17649">
                  <c:v>3.59542E-10</c:v>
                </c:pt>
                <c:pt idx="17650">
                  <c:v>3.5963699999999999E-10</c:v>
                </c:pt>
                <c:pt idx="17651">
                  <c:v>3.5992400000000002E-10</c:v>
                </c:pt>
                <c:pt idx="17652">
                  <c:v>3.5993600000000002E-10</c:v>
                </c:pt>
                <c:pt idx="17653">
                  <c:v>3.6020600000000001E-10</c:v>
                </c:pt>
                <c:pt idx="17654">
                  <c:v>3.6023999999999999E-10</c:v>
                </c:pt>
                <c:pt idx="17655">
                  <c:v>3.6057599999999998E-10</c:v>
                </c:pt>
                <c:pt idx="17656">
                  <c:v>3.60669E-10</c:v>
                </c:pt>
                <c:pt idx="17657">
                  <c:v>3.6076100000000001E-10</c:v>
                </c:pt>
                <c:pt idx="17658">
                  <c:v>3.6080099999999999E-10</c:v>
                </c:pt>
                <c:pt idx="17659">
                  <c:v>3.6087600000000002E-10</c:v>
                </c:pt>
                <c:pt idx="17660">
                  <c:v>3.6116699999999998E-10</c:v>
                </c:pt>
                <c:pt idx="17661">
                  <c:v>3.6129E-10</c:v>
                </c:pt>
                <c:pt idx="17662">
                  <c:v>3.6131199999999998E-10</c:v>
                </c:pt>
                <c:pt idx="17663">
                  <c:v>3.6132800000000002E-10</c:v>
                </c:pt>
                <c:pt idx="17664">
                  <c:v>3.61778E-10</c:v>
                </c:pt>
                <c:pt idx="17665">
                  <c:v>3.6181299999999999E-10</c:v>
                </c:pt>
                <c:pt idx="17666">
                  <c:v>3.6201199999999999E-10</c:v>
                </c:pt>
                <c:pt idx="17667">
                  <c:v>3.6202299999999998E-10</c:v>
                </c:pt>
                <c:pt idx="17668">
                  <c:v>3.6204699999999998E-10</c:v>
                </c:pt>
                <c:pt idx="17669">
                  <c:v>3.6205399999999999E-10</c:v>
                </c:pt>
                <c:pt idx="17670">
                  <c:v>3.6220999999999998E-10</c:v>
                </c:pt>
                <c:pt idx="17671">
                  <c:v>3.6234199999999998E-10</c:v>
                </c:pt>
                <c:pt idx="17672">
                  <c:v>3.62435E-10</c:v>
                </c:pt>
                <c:pt idx="17673">
                  <c:v>3.6249399999999999E-10</c:v>
                </c:pt>
                <c:pt idx="17674">
                  <c:v>3.6257299999999999E-10</c:v>
                </c:pt>
                <c:pt idx="17675">
                  <c:v>3.6271599999999998E-10</c:v>
                </c:pt>
                <c:pt idx="17676">
                  <c:v>3.6343100000000001E-10</c:v>
                </c:pt>
                <c:pt idx="17677">
                  <c:v>3.6345000000000002E-10</c:v>
                </c:pt>
                <c:pt idx="17678">
                  <c:v>3.6347300000000001E-10</c:v>
                </c:pt>
                <c:pt idx="17679">
                  <c:v>3.6359699999999999E-10</c:v>
                </c:pt>
                <c:pt idx="17680">
                  <c:v>3.6407500000000001E-10</c:v>
                </c:pt>
                <c:pt idx="17681">
                  <c:v>3.6422100000000002E-10</c:v>
                </c:pt>
                <c:pt idx="17682">
                  <c:v>3.64532E-10</c:v>
                </c:pt>
                <c:pt idx="17683">
                  <c:v>3.6458999999999998E-10</c:v>
                </c:pt>
                <c:pt idx="17684">
                  <c:v>3.6473599999999999E-10</c:v>
                </c:pt>
                <c:pt idx="17685">
                  <c:v>3.6501899999999999E-10</c:v>
                </c:pt>
                <c:pt idx="17686">
                  <c:v>3.6521099999999998E-10</c:v>
                </c:pt>
                <c:pt idx="17687">
                  <c:v>3.65286E-10</c:v>
                </c:pt>
                <c:pt idx="17688">
                  <c:v>3.6547500000000002E-10</c:v>
                </c:pt>
                <c:pt idx="17689">
                  <c:v>3.6549300000000002E-10</c:v>
                </c:pt>
                <c:pt idx="17690">
                  <c:v>3.6554700000000002E-10</c:v>
                </c:pt>
                <c:pt idx="17691">
                  <c:v>3.65563E-10</c:v>
                </c:pt>
                <c:pt idx="17692">
                  <c:v>3.6557799999999998E-10</c:v>
                </c:pt>
                <c:pt idx="17693">
                  <c:v>3.6569399999999999E-10</c:v>
                </c:pt>
                <c:pt idx="17694">
                  <c:v>3.6588599999999998E-10</c:v>
                </c:pt>
                <c:pt idx="17695">
                  <c:v>3.6604199999999998E-10</c:v>
                </c:pt>
                <c:pt idx="17696">
                  <c:v>3.66135E-10</c:v>
                </c:pt>
                <c:pt idx="17697">
                  <c:v>3.6621299999999999E-10</c:v>
                </c:pt>
                <c:pt idx="17698">
                  <c:v>3.6631999999999998E-10</c:v>
                </c:pt>
                <c:pt idx="17699">
                  <c:v>3.6692299999999998E-10</c:v>
                </c:pt>
                <c:pt idx="17700">
                  <c:v>3.66997E-10</c:v>
                </c:pt>
                <c:pt idx="17701">
                  <c:v>3.67262E-10</c:v>
                </c:pt>
                <c:pt idx="17702">
                  <c:v>3.67286E-10</c:v>
                </c:pt>
                <c:pt idx="17703">
                  <c:v>3.6728700000000001E-10</c:v>
                </c:pt>
                <c:pt idx="17704">
                  <c:v>3.6734800000000001E-10</c:v>
                </c:pt>
                <c:pt idx="17705">
                  <c:v>3.6738699999999998E-10</c:v>
                </c:pt>
                <c:pt idx="17706">
                  <c:v>3.6783999999999999E-10</c:v>
                </c:pt>
                <c:pt idx="17707">
                  <c:v>3.6788099999999998E-10</c:v>
                </c:pt>
                <c:pt idx="17708">
                  <c:v>3.6798000000000001E-10</c:v>
                </c:pt>
                <c:pt idx="17709">
                  <c:v>3.6812700000000003E-10</c:v>
                </c:pt>
                <c:pt idx="17710">
                  <c:v>3.68944E-10</c:v>
                </c:pt>
                <c:pt idx="17711">
                  <c:v>3.6944299999999999E-10</c:v>
                </c:pt>
                <c:pt idx="17712">
                  <c:v>3.6977600000000001E-10</c:v>
                </c:pt>
                <c:pt idx="17713">
                  <c:v>3.7005500000000002E-10</c:v>
                </c:pt>
                <c:pt idx="17714">
                  <c:v>3.7023500000000001E-10</c:v>
                </c:pt>
                <c:pt idx="17715">
                  <c:v>3.7052400000000001E-10</c:v>
                </c:pt>
                <c:pt idx="17716">
                  <c:v>3.7067699999999998E-10</c:v>
                </c:pt>
                <c:pt idx="17717">
                  <c:v>3.7078300000000001E-10</c:v>
                </c:pt>
                <c:pt idx="17718">
                  <c:v>3.7103299999999998E-10</c:v>
                </c:pt>
                <c:pt idx="17719">
                  <c:v>3.7216099999999999E-10</c:v>
                </c:pt>
                <c:pt idx="17720">
                  <c:v>3.7229199999999998E-10</c:v>
                </c:pt>
                <c:pt idx="17721">
                  <c:v>3.7240199999999999E-10</c:v>
                </c:pt>
                <c:pt idx="17722">
                  <c:v>3.7250000000000001E-10</c:v>
                </c:pt>
                <c:pt idx="17723">
                  <c:v>3.7258099999999998E-10</c:v>
                </c:pt>
                <c:pt idx="17724">
                  <c:v>3.72596E-10</c:v>
                </c:pt>
                <c:pt idx="17725">
                  <c:v>3.7268700000000001E-10</c:v>
                </c:pt>
                <c:pt idx="17726">
                  <c:v>3.73138E-10</c:v>
                </c:pt>
                <c:pt idx="17727">
                  <c:v>3.7320000000000001E-10</c:v>
                </c:pt>
                <c:pt idx="17728">
                  <c:v>3.7359900000000002E-10</c:v>
                </c:pt>
                <c:pt idx="17729">
                  <c:v>3.73693E-10</c:v>
                </c:pt>
                <c:pt idx="17730">
                  <c:v>3.7393500000000001E-10</c:v>
                </c:pt>
                <c:pt idx="17731">
                  <c:v>3.7398099999999999E-10</c:v>
                </c:pt>
                <c:pt idx="17732">
                  <c:v>3.74193E-10</c:v>
                </c:pt>
                <c:pt idx="17733">
                  <c:v>3.74464E-10</c:v>
                </c:pt>
                <c:pt idx="17734">
                  <c:v>3.7465300000000002E-10</c:v>
                </c:pt>
                <c:pt idx="17735">
                  <c:v>3.7546799999999998E-10</c:v>
                </c:pt>
                <c:pt idx="17736">
                  <c:v>3.7562800000000001E-10</c:v>
                </c:pt>
                <c:pt idx="17737">
                  <c:v>3.7574499999999998E-10</c:v>
                </c:pt>
                <c:pt idx="17738">
                  <c:v>3.7590500000000001E-10</c:v>
                </c:pt>
                <c:pt idx="17739">
                  <c:v>3.76176E-10</c:v>
                </c:pt>
                <c:pt idx="17740">
                  <c:v>3.7672500000000001E-10</c:v>
                </c:pt>
                <c:pt idx="17741">
                  <c:v>3.7716000000000002E-10</c:v>
                </c:pt>
                <c:pt idx="17742">
                  <c:v>3.7764499999999999E-10</c:v>
                </c:pt>
                <c:pt idx="17743">
                  <c:v>3.7797200000000001E-10</c:v>
                </c:pt>
                <c:pt idx="17744">
                  <c:v>3.77996E-10</c:v>
                </c:pt>
                <c:pt idx="17745">
                  <c:v>3.7822700000000002E-10</c:v>
                </c:pt>
                <c:pt idx="17746">
                  <c:v>3.7842799999999999E-10</c:v>
                </c:pt>
                <c:pt idx="17747">
                  <c:v>3.7967200000000001E-10</c:v>
                </c:pt>
                <c:pt idx="17748">
                  <c:v>3.8050699999999999E-10</c:v>
                </c:pt>
                <c:pt idx="17749">
                  <c:v>3.8074799999999999E-10</c:v>
                </c:pt>
                <c:pt idx="17750">
                  <c:v>3.8100799999999999E-10</c:v>
                </c:pt>
                <c:pt idx="17751">
                  <c:v>3.8106400000000001E-10</c:v>
                </c:pt>
                <c:pt idx="17752">
                  <c:v>3.8135900000000001E-10</c:v>
                </c:pt>
                <c:pt idx="17753">
                  <c:v>3.8163999999999999E-10</c:v>
                </c:pt>
                <c:pt idx="17754">
                  <c:v>3.8184100000000001E-10</c:v>
                </c:pt>
                <c:pt idx="17755">
                  <c:v>3.82648E-10</c:v>
                </c:pt>
                <c:pt idx="17756">
                  <c:v>3.8295100000000001E-10</c:v>
                </c:pt>
                <c:pt idx="17757">
                  <c:v>3.8296300000000001E-10</c:v>
                </c:pt>
                <c:pt idx="17758">
                  <c:v>3.83088E-10</c:v>
                </c:pt>
                <c:pt idx="17759">
                  <c:v>3.8325300000000002E-10</c:v>
                </c:pt>
                <c:pt idx="17760">
                  <c:v>3.8363100000000001E-10</c:v>
                </c:pt>
                <c:pt idx="17761">
                  <c:v>3.8386800000000002E-10</c:v>
                </c:pt>
                <c:pt idx="17762">
                  <c:v>3.8455300000000001E-10</c:v>
                </c:pt>
                <c:pt idx="17763">
                  <c:v>3.8509199999999998E-10</c:v>
                </c:pt>
                <c:pt idx="17764">
                  <c:v>3.85227E-10</c:v>
                </c:pt>
                <c:pt idx="17765">
                  <c:v>3.8537499999999997E-10</c:v>
                </c:pt>
                <c:pt idx="17766">
                  <c:v>3.8540300000000001E-10</c:v>
                </c:pt>
                <c:pt idx="17767">
                  <c:v>3.8772400000000001E-10</c:v>
                </c:pt>
                <c:pt idx="17768">
                  <c:v>3.8829899999999998E-10</c:v>
                </c:pt>
                <c:pt idx="17769">
                  <c:v>3.8955899999999999E-10</c:v>
                </c:pt>
                <c:pt idx="17770">
                  <c:v>3.9108700000000002E-10</c:v>
                </c:pt>
                <c:pt idx="17771">
                  <c:v>3.91995E-10</c:v>
                </c:pt>
                <c:pt idx="17772">
                  <c:v>3.9294300000000002E-10</c:v>
                </c:pt>
                <c:pt idx="17773">
                  <c:v>3.9451500000000001E-10</c:v>
                </c:pt>
                <c:pt idx="17774">
                  <c:v>3.9586000000000002E-10</c:v>
                </c:pt>
                <c:pt idx="17775">
                  <c:v>4.0237699999999998E-10</c:v>
                </c:pt>
                <c:pt idx="17776">
                  <c:v>4.05561E-10</c:v>
                </c:pt>
                <c:pt idx="17777">
                  <c:v>4.0699100000000002E-10</c:v>
                </c:pt>
                <c:pt idx="17778">
                  <c:v>4.1460599999999999E-10</c:v>
                </c:pt>
                <c:pt idx="17779">
                  <c:v>4.2053999999999998E-10</c:v>
                </c:pt>
              </c:numCache>
            </c:numRef>
          </c:xVal>
          <c:yVal>
            <c:numRef>
              <c:f>'C:\! Projects\Current\7 TE_source\7 bunching 0.65GHz\2 Data\[3.8 75o from3.7 inj45 B0.4Tx45 r0.5mm 3.85um 54ps 8.2-0.307MeV.xlsx]slice'!$Y$3:$Y$17782</c:f>
              <c:numCache>
                <c:formatCode>General</c:formatCode>
                <c:ptCount val="17780"/>
                <c:pt idx="0">
                  <c:v>7572767.9523903411</c:v>
                </c:pt>
                <c:pt idx="1">
                  <c:v>7573124.9362904057</c:v>
                </c:pt>
                <c:pt idx="2">
                  <c:v>7573277.9294065824</c:v>
                </c:pt>
                <c:pt idx="3">
                  <c:v>7573481.9202548172</c:v>
                </c:pt>
                <c:pt idx="4">
                  <c:v>7573481.9202708155</c:v>
                </c:pt>
                <c:pt idx="5">
                  <c:v>7573685.9111427469</c:v>
                </c:pt>
                <c:pt idx="6">
                  <c:v>7574501.8747727508</c:v>
                </c:pt>
                <c:pt idx="7">
                  <c:v>7574552.8725125697</c:v>
                </c:pt>
                <c:pt idx="8">
                  <c:v>7574297.8838420408</c:v>
                </c:pt>
                <c:pt idx="9">
                  <c:v>7574093.8930224823</c:v>
                </c:pt>
                <c:pt idx="10">
                  <c:v>7574552.8725840366</c:v>
                </c:pt>
                <c:pt idx="11">
                  <c:v>7573175.9712739037</c:v>
                </c:pt>
                <c:pt idx="12">
                  <c:v>7575266.841035028</c:v>
                </c:pt>
                <c:pt idx="13">
                  <c:v>7574705.8659339007</c:v>
                </c:pt>
                <c:pt idx="14">
                  <c:v>7573481.9446776593</c:v>
                </c:pt>
                <c:pt idx="15">
                  <c:v>7574603.8710592994</c:v>
                </c:pt>
                <c:pt idx="16">
                  <c:v>7575725.8208831307</c:v>
                </c:pt>
                <c:pt idx="17">
                  <c:v>7573991.9117168523</c:v>
                </c:pt>
                <c:pt idx="18">
                  <c:v>7574297.8910386683</c:v>
                </c:pt>
                <c:pt idx="19">
                  <c:v>7574603.8731270339</c:v>
                </c:pt>
                <c:pt idx="20">
                  <c:v>7573328.9821701655</c:v>
                </c:pt>
                <c:pt idx="21">
                  <c:v>7574960.8554299781</c:v>
                </c:pt>
                <c:pt idx="22">
                  <c:v>7575215.8435176322</c:v>
                </c:pt>
                <c:pt idx="23">
                  <c:v>7573991.9236373678</c:v>
                </c:pt>
                <c:pt idx="24">
                  <c:v>7574552.8801443595</c:v>
                </c:pt>
                <c:pt idx="25">
                  <c:v>7573736.949246739</c:v>
                </c:pt>
                <c:pt idx="26">
                  <c:v>7574960.8577127084</c:v>
                </c:pt>
                <c:pt idx="27">
                  <c:v>7575776.8188074464</c:v>
                </c:pt>
                <c:pt idx="28">
                  <c:v>7574450.8927711258</c:v>
                </c:pt>
                <c:pt idx="29">
                  <c:v>7574144.9503472131</c:v>
                </c:pt>
                <c:pt idx="30">
                  <c:v>7576490.7876435015</c:v>
                </c:pt>
                <c:pt idx="31">
                  <c:v>7574042.9717345862</c:v>
                </c:pt>
                <c:pt idx="32">
                  <c:v>7574297.9451033222</c:v>
                </c:pt>
                <c:pt idx="33">
                  <c:v>7576388.7922139838</c:v>
                </c:pt>
                <c:pt idx="34">
                  <c:v>7574858.8887212398</c:v>
                </c:pt>
                <c:pt idx="35">
                  <c:v>7574807.9072202379</c:v>
                </c:pt>
                <c:pt idx="36">
                  <c:v>7575317.8568417905</c:v>
                </c:pt>
                <c:pt idx="37">
                  <c:v>7575674.8327217214</c:v>
                </c:pt>
                <c:pt idx="38">
                  <c:v>7575980.8139877003</c:v>
                </c:pt>
                <c:pt idx="39">
                  <c:v>7576286.7979793148</c:v>
                </c:pt>
                <c:pt idx="40">
                  <c:v>7574144.9864359265</c:v>
                </c:pt>
                <c:pt idx="41">
                  <c:v>7574450.9572022781</c:v>
                </c:pt>
                <c:pt idx="42">
                  <c:v>7576745.7771052485</c:v>
                </c:pt>
                <c:pt idx="43">
                  <c:v>7576898.7717763269</c:v>
                </c:pt>
                <c:pt idx="44">
                  <c:v>7574399.9983670935</c:v>
                </c:pt>
                <c:pt idx="45">
                  <c:v>7575623.875812877</c:v>
                </c:pt>
                <c:pt idx="46">
                  <c:v>7574501.9954733625</c:v>
                </c:pt>
                <c:pt idx="47">
                  <c:v>7576184.8216156121</c:v>
                </c:pt>
                <c:pt idx="48">
                  <c:v>7575164.931615171</c:v>
                </c:pt>
                <c:pt idx="49">
                  <c:v>7574909.9597415822</c:v>
                </c:pt>
                <c:pt idx="50">
                  <c:v>7576745.7881126441</c:v>
                </c:pt>
                <c:pt idx="51">
                  <c:v>7577000.7708990145</c:v>
                </c:pt>
                <c:pt idx="52">
                  <c:v>7578275.711001846</c:v>
                </c:pt>
                <c:pt idx="53">
                  <c:v>7576490.8241175702</c:v>
                </c:pt>
                <c:pt idx="54">
                  <c:v>7577561.7436854299</c:v>
                </c:pt>
                <c:pt idx="55">
                  <c:v>7576031.8808468161</c:v>
                </c:pt>
                <c:pt idx="56">
                  <c:v>7574961.0018802285</c:v>
                </c:pt>
                <c:pt idx="57">
                  <c:v>7578632.6960145906</c:v>
                </c:pt>
                <c:pt idx="58">
                  <c:v>7578173.7162502529</c:v>
                </c:pt>
                <c:pt idx="59">
                  <c:v>7576898.8085420132</c:v>
                </c:pt>
                <c:pt idx="60">
                  <c:v>7575776.930258058</c:v>
                </c:pt>
                <c:pt idx="61">
                  <c:v>7578479.7033570632</c:v>
                </c:pt>
                <c:pt idx="62">
                  <c:v>7575368.9890689375</c:v>
                </c:pt>
                <c:pt idx="63">
                  <c:v>7576898.8280020561</c:v>
                </c:pt>
                <c:pt idx="64">
                  <c:v>7575827.9512825683</c:v>
                </c:pt>
                <c:pt idx="65">
                  <c:v>7576439.8868317446</c:v>
                </c:pt>
                <c:pt idx="66">
                  <c:v>7579193.6723980615</c:v>
                </c:pt>
                <c:pt idx="67">
                  <c:v>7577612.7644170355</c:v>
                </c:pt>
                <c:pt idx="68">
                  <c:v>7577816.7444942407</c:v>
                </c:pt>
                <c:pt idx="69">
                  <c:v>7578173.7221265035</c:v>
                </c:pt>
                <c:pt idx="70">
                  <c:v>7576337.9109923737</c:v>
                </c:pt>
                <c:pt idx="71">
                  <c:v>7575776.9762988994</c:v>
                </c:pt>
                <c:pt idx="72">
                  <c:v>7579703.6508776033</c:v>
                </c:pt>
                <c:pt idx="73">
                  <c:v>7579448.6621280592</c:v>
                </c:pt>
                <c:pt idx="74">
                  <c:v>7577255.8369348114</c:v>
                </c:pt>
                <c:pt idx="75">
                  <c:v>7575776.9936505882</c:v>
                </c:pt>
                <c:pt idx="76">
                  <c:v>7579601.6557541257</c:v>
                </c:pt>
                <c:pt idx="77">
                  <c:v>7576694.9236234222</c:v>
                </c:pt>
                <c:pt idx="78">
                  <c:v>7577357.8555526556</c:v>
                </c:pt>
                <c:pt idx="79">
                  <c:v>7578734.7207047194</c:v>
                </c:pt>
                <c:pt idx="80">
                  <c:v>7576439.9726173691</c:v>
                </c:pt>
                <c:pt idx="81">
                  <c:v>7579805.6503756568</c:v>
                </c:pt>
                <c:pt idx="82">
                  <c:v>7576643.9678196069</c:v>
                </c:pt>
                <c:pt idx="83">
                  <c:v>7578377.798350025</c:v>
                </c:pt>
                <c:pt idx="84">
                  <c:v>7576541.9821247477</c:v>
                </c:pt>
                <c:pt idx="85">
                  <c:v>7580621.6145123402</c:v>
                </c:pt>
                <c:pt idx="86">
                  <c:v>7581437.5792286145</c:v>
                </c:pt>
                <c:pt idx="87">
                  <c:v>7577612.9219984179</c:v>
                </c:pt>
                <c:pt idx="88">
                  <c:v>7578326.8479238851</c:v>
                </c:pt>
                <c:pt idx="89">
                  <c:v>7578122.8803987969</c:v>
                </c:pt>
                <c:pt idx="90">
                  <c:v>7577357.958769042</c:v>
                </c:pt>
                <c:pt idx="91">
                  <c:v>7579754.7020569416</c:v>
                </c:pt>
                <c:pt idx="92">
                  <c:v>7577663.9394663768</c:v>
                </c:pt>
                <c:pt idx="93">
                  <c:v>7578071.9082728839</c:v>
                </c:pt>
                <c:pt idx="94">
                  <c:v>7580417.6414260129</c:v>
                </c:pt>
                <c:pt idx="95">
                  <c:v>7580723.6190845771</c:v>
                </c:pt>
                <c:pt idx="96">
                  <c:v>7581080.5986629734</c:v>
                </c:pt>
                <c:pt idx="97">
                  <c:v>7578785.8333321949</c:v>
                </c:pt>
                <c:pt idx="98">
                  <c:v>7577561.954035976</c:v>
                </c:pt>
                <c:pt idx="99">
                  <c:v>7579754.7263682848</c:v>
                </c:pt>
                <c:pt idx="100">
                  <c:v>7580876.6130251633</c:v>
                </c:pt>
                <c:pt idx="101">
                  <c:v>7580009.7177798776</c:v>
                </c:pt>
                <c:pt idx="102">
                  <c:v>7577612.964288068</c:v>
                </c:pt>
                <c:pt idx="103">
                  <c:v>7578938.8564198269</c:v>
                </c:pt>
                <c:pt idx="104">
                  <c:v>7578020.9544885773</c:v>
                </c:pt>
                <c:pt idx="105">
                  <c:v>7581233.6269026995</c:v>
                </c:pt>
                <c:pt idx="106">
                  <c:v>7580876.6622411013</c:v>
                </c:pt>
                <c:pt idx="107">
                  <c:v>7582916.5196919004</c:v>
                </c:pt>
                <c:pt idx="108">
                  <c:v>7580162.7652621027</c:v>
                </c:pt>
                <c:pt idx="109">
                  <c:v>7578938.9050863199</c:v>
                </c:pt>
                <c:pt idx="110">
                  <c:v>7580264.7621005056</c:v>
                </c:pt>
                <c:pt idx="111">
                  <c:v>7578734.9229275994</c:v>
                </c:pt>
                <c:pt idx="112">
                  <c:v>7578377.9462502711</c:v>
                </c:pt>
                <c:pt idx="113">
                  <c:v>7578224.9617779581</c:v>
                </c:pt>
                <c:pt idx="114">
                  <c:v>7580774.7193507589</c:v>
                </c:pt>
                <c:pt idx="115">
                  <c:v>7582100.5774561176</c:v>
                </c:pt>
                <c:pt idx="116">
                  <c:v>7578734.9494995484</c:v>
                </c:pt>
                <c:pt idx="117">
                  <c:v>7580060.85472738</c:v>
                </c:pt>
                <c:pt idx="118">
                  <c:v>7579601.9012956126</c:v>
                </c:pt>
                <c:pt idx="119">
                  <c:v>7583885.4821617063</c:v>
                </c:pt>
                <c:pt idx="120">
                  <c:v>7583324.5099854199</c:v>
                </c:pt>
                <c:pt idx="121">
                  <c:v>7579397.9211556045</c:v>
                </c:pt>
                <c:pt idx="122">
                  <c:v>7582100.6478517074</c:v>
                </c:pt>
                <c:pt idx="123">
                  <c:v>7579091.943428643</c:v>
                </c:pt>
                <c:pt idx="124">
                  <c:v>7580825.8042409187</c:v>
                </c:pt>
                <c:pt idx="125">
                  <c:v>7583834.4860119922</c:v>
                </c:pt>
                <c:pt idx="126">
                  <c:v>7581386.7577536786</c:v>
                </c:pt>
                <c:pt idx="127">
                  <c:v>7579091.9568269523</c:v>
                </c:pt>
                <c:pt idx="128">
                  <c:v>7580417.8672977155</c:v>
                </c:pt>
                <c:pt idx="129">
                  <c:v>7582814.595742601</c:v>
                </c:pt>
                <c:pt idx="130">
                  <c:v>7583477.5261890627</c:v>
                </c:pt>
                <c:pt idx="131">
                  <c:v>7583324.5521014445</c:v>
                </c:pt>
                <c:pt idx="132">
                  <c:v>7579448.9500351837</c:v>
                </c:pt>
                <c:pt idx="133">
                  <c:v>7581488.8188958606</c:v>
                </c:pt>
                <c:pt idx="134">
                  <c:v>7582559.6945558451</c:v>
                </c:pt>
                <c:pt idx="135">
                  <c:v>7580519.8959071441</c:v>
                </c:pt>
                <c:pt idx="136">
                  <c:v>7580009.9388142377</c:v>
                </c:pt>
                <c:pt idx="137">
                  <c:v>7585823.4046499552</c:v>
                </c:pt>
                <c:pt idx="138">
                  <c:v>7585568.4165856112</c:v>
                </c:pt>
                <c:pt idx="139">
                  <c:v>7580672.9095981112</c:v>
                </c:pt>
                <c:pt idx="140">
                  <c:v>7579907.956446738</c:v>
                </c:pt>
                <c:pt idx="141">
                  <c:v>7585568.4189913571</c:v>
                </c:pt>
                <c:pt idx="142">
                  <c:v>7581539.8578520073</c:v>
                </c:pt>
                <c:pt idx="143">
                  <c:v>7586180.3915547905</c:v>
                </c:pt>
                <c:pt idx="144">
                  <c:v>7582763.754106801</c:v>
                </c:pt>
                <c:pt idx="145">
                  <c:v>7585262.4458545865</c:v>
                </c:pt>
                <c:pt idx="146">
                  <c:v>7585925.4108650209</c:v>
                </c:pt>
                <c:pt idx="147">
                  <c:v>7581590.8920598188</c:v>
                </c:pt>
                <c:pt idx="148">
                  <c:v>7582712.8150380328</c:v>
                </c:pt>
                <c:pt idx="149">
                  <c:v>7587047.3576301187</c:v>
                </c:pt>
                <c:pt idx="150">
                  <c:v>7585007.5237023905</c:v>
                </c:pt>
                <c:pt idx="151">
                  <c:v>7583069.7822014987</c:v>
                </c:pt>
                <c:pt idx="152">
                  <c:v>7580519.9637067933</c:v>
                </c:pt>
                <c:pt idx="153">
                  <c:v>7584395.6101267133</c:v>
                </c:pt>
                <c:pt idx="154">
                  <c:v>7580927.9380181869</c:v>
                </c:pt>
                <c:pt idx="155">
                  <c:v>7582151.8630767465</c:v>
                </c:pt>
                <c:pt idx="156">
                  <c:v>7581539.9117064336</c:v>
                </c:pt>
                <c:pt idx="157">
                  <c:v>7584038.6882336009</c:v>
                </c:pt>
                <c:pt idx="158">
                  <c:v>7585823.4670700729</c:v>
                </c:pt>
                <c:pt idx="159">
                  <c:v>7581131.9541548276</c:v>
                </c:pt>
                <c:pt idx="160">
                  <c:v>7585313.5491287783</c:v>
                </c:pt>
                <c:pt idx="161">
                  <c:v>7584803.6335614864</c:v>
                </c:pt>
                <c:pt idx="162">
                  <c:v>7581692.9241785426</c:v>
                </c:pt>
                <c:pt idx="163">
                  <c:v>7583324.819357831</c:v>
                </c:pt>
                <c:pt idx="164">
                  <c:v>7580927.9800882153</c:v>
                </c:pt>
                <c:pt idx="165">
                  <c:v>7586741.3923626328</c:v>
                </c:pt>
                <c:pt idx="166">
                  <c:v>7587812.3295068862</c:v>
                </c:pt>
                <c:pt idx="167">
                  <c:v>7581437.9520616131</c:v>
                </c:pt>
                <c:pt idx="168">
                  <c:v>7582304.8973156149</c:v>
                </c:pt>
                <c:pt idx="169">
                  <c:v>7586741.4109805999</c:v>
                </c:pt>
                <c:pt idx="170">
                  <c:v>7583018.8662874559</c:v>
                </c:pt>
                <c:pt idx="171">
                  <c:v>7585874.5690964032</c:v>
                </c:pt>
                <c:pt idx="172">
                  <c:v>7581182.9986868938</c:v>
                </c:pt>
                <c:pt idx="173">
                  <c:v>7583630.8338843659</c:v>
                </c:pt>
                <c:pt idx="174">
                  <c:v>7581743.9702184424</c:v>
                </c:pt>
                <c:pt idx="175">
                  <c:v>7585874.682109802</c:v>
                </c:pt>
                <c:pt idx="176">
                  <c:v>7582967.9312130045</c:v>
                </c:pt>
                <c:pt idx="177">
                  <c:v>7583426.8996299952</c:v>
                </c:pt>
                <c:pt idx="178">
                  <c:v>7581642.0198172769</c:v>
                </c:pt>
                <c:pt idx="179">
                  <c:v>7586231.6368727116</c:v>
                </c:pt>
                <c:pt idx="180">
                  <c:v>7582202.9907100638</c:v>
                </c:pt>
                <c:pt idx="181">
                  <c:v>7585364.7623691605</c:v>
                </c:pt>
                <c:pt idx="182">
                  <c:v>7588475.3315769034</c:v>
                </c:pt>
                <c:pt idx="183">
                  <c:v>7584446.8416042756</c:v>
                </c:pt>
                <c:pt idx="184">
                  <c:v>7588016.3967149016</c:v>
                </c:pt>
                <c:pt idx="185">
                  <c:v>7582814.9598009773</c:v>
                </c:pt>
                <c:pt idx="186">
                  <c:v>7583783.8964311611</c:v>
                </c:pt>
                <c:pt idx="187">
                  <c:v>7587353.5303114569</c:v>
                </c:pt>
                <c:pt idx="188">
                  <c:v>7589699.2619739603</c:v>
                </c:pt>
                <c:pt idx="189">
                  <c:v>7588118.4293960398</c:v>
                </c:pt>
                <c:pt idx="190">
                  <c:v>7584497.8637737585</c:v>
                </c:pt>
                <c:pt idx="191">
                  <c:v>7589597.2697978234</c:v>
                </c:pt>
                <c:pt idx="192">
                  <c:v>7581999.0420853924</c:v>
                </c:pt>
                <c:pt idx="193">
                  <c:v>7583120.9811243461</c:v>
                </c:pt>
                <c:pt idx="194">
                  <c:v>7582611.0147516038</c:v>
                </c:pt>
                <c:pt idx="195">
                  <c:v>7586078.7701395191</c:v>
                </c:pt>
                <c:pt idx="196">
                  <c:v>7582968.0097466614</c:v>
                </c:pt>
                <c:pt idx="197">
                  <c:v>7590056.2617807258</c:v>
                </c:pt>
                <c:pt idx="198">
                  <c:v>7590770.2204774357</c:v>
                </c:pt>
                <c:pt idx="199">
                  <c:v>7584140.948446813</c:v>
                </c:pt>
                <c:pt idx="200">
                  <c:v>7587761.6028317092</c:v>
                </c:pt>
                <c:pt idx="201">
                  <c:v>7591280.2007321296</c:v>
                </c:pt>
                <c:pt idx="202">
                  <c:v>7582509.062745708</c:v>
                </c:pt>
                <c:pt idx="203">
                  <c:v>7583019.0374036124</c:v>
                </c:pt>
                <c:pt idx="204">
                  <c:v>7587251.7275951859</c:v>
                </c:pt>
                <c:pt idx="205">
                  <c:v>7584140.978799901</c:v>
                </c:pt>
                <c:pt idx="206">
                  <c:v>7589138.4438855872</c:v>
                </c:pt>
                <c:pt idx="207">
                  <c:v>7587761.6893158527</c:v>
                </c:pt>
                <c:pt idx="208">
                  <c:v>7583529.0369523242</c:v>
                </c:pt>
                <c:pt idx="209">
                  <c:v>7585364.9094224656</c:v>
                </c:pt>
                <c:pt idx="210">
                  <c:v>7586690.8116996735</c:v>
                </c:pt>
                <c:pt idx="211">
                  <c:v>7585619.907647578</c:v>
                </c:pt>
                <c:pt idx="212">
                  <c:v>7582917.0873781033</c:v>
                </c:pt>
                <c:pt idx="213">
                  <c:v>7587200.7797900606</c:v>
                </c:pt>
                <c:pt idx="214">
                  <c:v>7583478.0629684171</c:v>
                </c:pt>
                <c:pt idx="215">
                  <c:v>7586588.8390542585</c:v>
                </c:pt>
                <c:pt idx="216">
                  <c:v>7587710.7472238475</c:v>
                </c:pt>
                <c:pt idx="217">
                  <c:v>7590872.2761192052</c:v>
                </c:pt>
                <c:pt idx="218">
                  <c:v>7585568.9392200587</c:v>
                </c:pt>
                <c:pt idx="219">
                  <c:v>7592504.1570166079</c:v>
                </c:pt>
                <c:pt idx="220">
                  <c:v>7586843.8356998134</c:v>
                </c:pt>
                <c:pt idx="221">
                  <c:v>7584753.0073354971</c:v>
                </c:pt>
                <c:pt idx="222">
                  <c:v>7589750.5156722823</c:v>
                </c:pt>
                <c:pt idx="223">
                  <c:v>7588730.671511882</c:v>
                </c:pt>
                <c:pt idx="224">
                  <c:v>7592351.1674661757</c:v>
                </c:pt>
                <c:pt idx="225">
                  <c:v>7583580.0913508032</c:v>
                </c:pt>
                <c:pt idx="226">
                  <c:v>7586792.8656730093</c:v>
                </c:pt>
                <c:pt idx="227">
                  <c:v>7586180.9358809441</c:v>
                </c:pt>
                <c:pt idx="228">
                  <c:v>7584345.0654845275</c:v>
                </c:pt>
                <c:pt idx="229">
                  <c:v>7585721.9724066462</c:v>
                </c:pt>
                <c:pt idx="230">
                  <c:v>7584855.0373910833</c:v>
                </c:pt>
                <c:pt idx="231">
                  <c:v>7593014.1407063594</c:v>
                </c:pt>
                <c:pt idx="232">
                  <c:v>7583478.1164194625</c:v>
                </c:pt>
                <c:pt idx="233">
                  <c:v>7585518.0077060414</c:v>
                </c:pt>
                <c:pt idx="234">
                  <c:v>7584243.0898810178</c:v>
                </c:pt>
                <c:pt idx="235">
                  <c:v>7583733.1149720615</c:v>
                </c:pt>
                <c:pt idx="236">
                  <c:v>7589852.6062291525</c:v>
                </c:pt>
                <c:pt idx="237">
                  <c:v>7593116.1470135078</c:v>
                </c:pt>
                <c:pt idx="238">
                  <c:v>7593422.130339277</c:v>
                </c:pt>
                <c:pt idx="239">
                  <c:v>7590668.5443236288</c:v>
                </c:pt>
                <c:pt idx="240">
                  <c:v>7592249.2710740548</c:v>
                </c:pt>
                <c:pt idx="241">
                  <c:v>7589444.7230739342</c:v>
                </c:pt>
                <c:pt idx="242">
                  <c:v>7591433.4331252808</c:v>
                </c:pt>
                <c:pt idx="243">
                  <c:v>7590515.5952591794</c:v>
                </c:pt>
                <c:pt idx="244">
                  <c:v>7584192.1416662717</c:v>
                </c:pt>
                <c:pt idx="245">
                  <c:v>7584243.1428553509</c:v>
                </c:pt>
                <c:pt idx="246">
                  <c:v>7592096.3699435666</c:v>
                </c:pt>
                <c:pt idx="247">
                  <c:v>7590209.6841133125</c:v>
                </c:pt>
                <c:pt idx="248">
                  <c:v>7585773.0726649081</c:v>
                </c:pt>
                <c:pt idx="249">
                  <c:v>7589597.7497312939</c:v>
                </c:pt>
                <c:pt idx="250">
                  <c:v>7592606.3074951312</c:v>
                </c:pt>
                <c:pt idx="251">
                  <c:v>7593677.1398312552</c:v>
                </c:pt>
                <c:pt idx="252">
                  <c:v>7585569.1019508252</c:v>
                </c:pt>
                <c:pt idx="253">
                  <c:v>7586487.0441347361</c:v>
                </c:pt>
                <c:pt idx="254">
                  <c:v>7585263.13206203</c:v>
                </c:pt>
                <c:pt idx="255">
                  <c:v>7592096.4673664467</c:v>
                </c:pt>
                <c:pt idx="256">
                  <c:v>7593728.1591870328</c:v>
                </c:pt>
                <c:pt idx="257">
                  <c:v>7593524.1956394194</c:v>
                </c:pt>
                <c:pt idx="258">
                  <c:v>7590158.7453589458</c:v>
                </c:pt>
                <c:pt idx="259">
                  <c:v>7589189.8512866264</c:v>
                </c:pt>
                <c:pt idx="260">
                  <c:v>7584600.1727363113</c:v>
                </c:pt>
                <c:pt idx="261">
                  <c:v>7588118.9758471204</c:v>
                </c:pt>
                <c:pt idx="262">
                  <c:v>7585875.1381702172</c:v>
                </c:pt>
                <c:pt idx="263">
                  <c:v>7590362.772926989</c:v>
                </c:pt>
                <c:pt idx="264">
                  <c:v>7591331.6711245896</c:v>
                </c:pt>
                <c:pt idx="265">
                  <c:v>7586997.0831028437</c:v>
                </c:pt>
                <c:pt idx="266">
                  <c:v>7589240.892964338</c:v>
                </c:pt>
                <c:pt idx="267">
                  <c:v>7585161.1798959188</c:v>
                </c:pt>
                <c:pt idx="268">
                  <c:v>7589138.9344134321</c:v>
                </c:pt>
                <c:pt idx="269">
                  <c:v>7587813.0535824979</c:v>
                </c:pt>
                <c:pt idx="270">
                  <c:v>7592147.6209108261</c:v>
                </c:pt>
                <c:pt idx="271">
                  <c:v>7586895.1192183793</c:v>
                </c:pt>
                <c:pt idx="272">
                  <c:v>7588374.0174564607</c:v>
                </c:pt>
                <c:pt idx="273">
                  <c:v>7585977.1677046213</c:v>
                </c:pt>
                <c:pt idx="274">
                  <c:v>7585161.2022797661</c:v>
                </c:pt>
                <c:pt idx="275">
                  <c:v>7594799.1588703347</c:v>
                </c:pt>
                <c:pt idx="276">
                  <c:v>7595615.0639838371</c:v>
                </c:pt>
                <c:pt idx="277">
                  <c:v>7585875.1942396155</c:v>
                </c:pt>
                <c:pt idx="278">
                  <c:v>7585518.209002885</c:v>
                </c:pt>
                <c:pt idx="279">
                  <c:v>7590974.8081185305</c:v>
                </c:pt>
                <c:pt idx="280">
                  <c:v>7586640.1801822046</c:v>
                </c:pt>
                <c:pt idx="281">
                  <c:v>7596686.0132327517</c:v>
                </c:pt>
                <c:pt idx="282">
                  <c:v>7591025.8491604198</c:v>
                </c:pt>
                <c:pt idx="283">
                  <c:v>7589394.028601449</c:v>
                </c:pt>
                <c:pt idx="284">
                  <c:v>7589954.9838379556</c:v>
                </c:pt>
                <c:pt idx="285">
                  <c:v>7586640.209553333</c:v>
                </c:pt>
                <c:pt idx="286">
                  <c:v>7587711.1674170597</c:v>
                </c:pt>
                <c:pt idx="287">
                  <c:v>7588272.1387171131</c:v>
                </c:pt>
                <c:pt idx="288">
                  <c:v>7591076.8960129954</c:v>
                </c:pt>
                <c:pt idx="289">
                  <c:v>7588884.1078712614</c:v>
                </c:pt>
                <c:pt idx="290">
                  <c:v>7586028.2432365092</c:v>
                </c:pt>
                <c:pt idx="291">
                  <c:v>7586640.2331898417</c:v>
                </c:pt>
                <c:pt idx="292">
                  <c:v>7589496.0746918134</c:v>
                </c:pt>
                <c:pt idx="293">
                  <c:v>7595972.1715007843</c:v>
                </c:pt>
                <c:pt idx="294">
                  <c:v>7595207.3557383679</c:v>
                </c:pt>
                <c:pt idx="295">
                  <c:v>7586385.2531802487</c:v>
                </c:pt>
                <c:pt idx="296">
                  <c:v>7589343.1169415433</c:v>
                </c:pt>
                <c:pt idx="297">
                  <c:v>7588527.1865011062</c:v>
                </c:pt>
                <c:pt idx="298">
                  <c:v>7592912.7612815937</c:v>
                </c:pt>
                <c:pt idx="299">
                  <c:v>7597603.9911715379</c:v>
                </c:pt>
                <c:pt idx="300">
                  <c:v>7594748.5328578269</c:v>
                </c:pt>
                <c:pt idx="301">
                  <c:v>7592759.8004533602</c:v>
                </c:pt>
                <c:pt idx="302">
                  <c:v>7596941.0626177862</c:v>
                </c:pt>
                <c:pt idx="303">
                  <c:v>7591586.9455674728</c:v>
                </c:pt>
                <c:pt idx="304">
                  <c:v>7595921.2863627067</c:v>
                </c:pt>
                <c:pt idx="305">
                  <c:v>7588425.2192046</c:v>
                </c:pt>
                <c:pt idx="306">
                  <c:v>7586487.2822911311</c:v>
                </c:pt>
                <c:pt idx="307">
                  <c:v>7594391.6374012614</c:v>
                </c:pt>
                <c:pt idx="308">
                  <c:v>7594748.5894066468</c:v>
                </c:pt>
                <c:pt idx="309">
                  <c:v>7592861.8493278082</c:v>
                </c:pt>
                <c:pt idx="310">
                  <c:v>7587864.2638214957</c:v>
                </c:pt>
                <c:pt idx="311">
                  <c:v>7596737.2094812263</c:v>
                </c:pt>
                <c:pt idx="312">
                  <c:v>7598572.9540342866</c:v>
                </c:pt>
                <c:pt idx="313">
                  <c:v>7588935.2307730205</c:v>
                </c:pt>
                <c:pt idx="314">
                  <c:v>7593779.7579771429</c:v>
                </c:pt>
                <c:pt idx="315">
                  <c:v>7596125.3961823657</c:v>
                </c:pt>
                <c:pt idx="316">
                  <c:v>7594289.7142552612</c:v>
                </c:pt>
                <c:pt idx="317">
                  <c:v>7594646.6731068036</c:v>
                </c:pt>
                <c:pt idx="318">
                  <c:v>7588629.2557590213</c:v>
                </c:pt>
                <c:pt idx="319">
                  <c:v>7598063.0023008278</c:v>
                </c:pt>
                <c:pt idx="320">
                  <c:v>7592555.9547245242</c:v>
                </c:pt>
                <c:pt idx="321">
                  <c:v>7587864.2920588385</c:v>
                </c:pt>
                <c:pt idx="322">
                  <c:v>7592199.0083305938</c:v>
                </c:pt>
                <c:pt idx="323">
                  <c:v>7596227.4553080583</c:v>
                </c:pt>
                <c:pt idx="324">
                  <c:v>7588578.2835748596</c:v>
                </c:pt>
                <c:pt idx="325">
                  <c:v>7587609.3132115537</c:v>
                </c:pt>
                <c:pt idx="326">
                  <c:v>7592046.0624254206</c:v>
                </c:pt>
                <c:pt idx="327">
                  <c:v>7590669.1918074852</c:v>
                </c:pt>
                <c:pt idx="328">
                  <c:v>7587252.3325672662</c:v>
                </c:pt>
                <c:pt idx="329">
                  <c:v>7595360.6680963812</c:v>
                </c:pt>
                <c:pt idx="330">
                  <c:v>7597553.3128498793</c:v>
                </c:pt>
                <c:pt idx="331">
                  <c:v>7594442.8535850756</c:v>
                </c:pt>
                <c:pt idx="332">
                  <c:v>7591842.1651223283</c:v>
                </c:pt>
                <c:pt idx="333">
                  <c:v>7588476.3382248702</c:v>
                </c:pt>
                <c:pt idx="334">
                  <c:v>7594085.9100897061</c:v>
                </c:pt>
                <c:pt idx="335">
                  <c:v>7589088.3347328641</c:v>
                </c:pt>
                <c:pt idx="336">
                  <c:v>7591128.2497897828</c:v>
                </c:pt>
                <c:pt idx="337">
                  <c:v>7592556.1273231981</c:v>
                </c:pt>
                <c:pt idx="338">
                  <c:v>7598471.1713179024</c:v>
                </c:pt>
                <c:pt idx="339">
                  <c:v>7593525.0264951307</c:v>
                </c:pt>
                <c:pt idx="340">
                  <c:v>7589292.3422332741</c:v>
                </c:pt>
                <c:pt idx="341">
                  <c:v>7595309.8005304215</c:v>
                </c:pt>
                <c:pt idx="342">
                  <c:v>7597808.3701595571</c:v>
                </c:pt>
                <c:pt idx="343">
                  <c:v>7599388.9935853379</c:v>
                </c:pt>
                <c:pt idx="344">
                  <c:v>7588476.3759677205</c:v>
                </c:pt>
                <c:pt idx="345">
                  <c:v>7599236.0394364577</c:v>
                </c:pt>
                <c:pt idx="346">
                  <c:v>7588629.3804069525</c:v>
                </c:pt>
                <c:pt idx="347">
                  <c:v>7592097.2286016615</c:v>
                </c:pt>
                <c:pt idx="348">
                  <c:v>7589241.3690098329</c:v>
                </c:pt>
                <c:pt idx="349">
                  <c:v>7588272.40312781</c:v>
                </c:pt>
                <c:pt idx="350">
                  <c:v>7590924.3308331547</c:v>
                </c:pt>
                <c:pt idx="351">
                  <c:v>7599440.088140022</c:v>
                </c:pt>
                <c:pt idx="352">
                  <c:v>7600357.9163191561</c:v>
                </c:pt>
                <c:pt idx="353">
                  <c:v>7599083.2235812433</c:v>
                </c:pt>
                <c:pt idx="354">
                  <c:v>7595411.920771311</c:v>
                </c:pt>
                <c:pt idx="355">
                  <c:v>7590822.3631290272</c:v>
                </c:pt>
                <c:pt idx="356">
                  <c:v>7595105.9822811903</c:v>
                </c:pt>
                <c:pt idx="357">
                  <c:v>7596992.7058395129</c:v>
                </c:pt>
                <c:pt idx="358">
                  <c:v>7589037.433883898</c:v>
                </c:pt>
                <c:pt idx="359">
                  <c:v>7591740.3615992572</c:v>
                </c:pt>
                <c:pt idx="360">
                  <c:v>7590822.3984080823</c:v>
                </c:pt>
                <c:pt idx="361">
                  <c:v>7592811.3062548116</c:v>
                </c:pt>
                <c:pt idx="362">
                  <c:v>7592352.3387330137</c:v>
                </c:pt>
                <c:pt idx="363">
                  <c:v>7594749.1109633828</c:v>
                </c:pt>
                <c:pt idx="364">
                  <c:v>7589904.4397355132</c:v>
                </c:pt>
                <c:pt idx="365">
                  <c:v>7599083.4173704758</c:v>
                </c:pt>
                <c:pt idx="366">
                  <c:v>7598879.485014772</c:v>
                </c:pt>
                <c:pt idx="367">
                  <c:v>7589292.4858333189</c:v>
                </c:pt>
                <c:pt idx="368">
                  <c:v>7589802.4699155707</c:v>
                </c:pt>
                <c:pt idx="369">
                  <c:v>7601938.8485978954</c:v>
                </c:pt>
                <c:pt idx="370">
                  <c:v>7590924.4464994399</c:v>
                </c:pt>
                <c:pt idx="371">
                  <c:v>7597247.8090356151</c:v>
                </c:pt>
                <c:pt idx="372">
                  <c:v>7601734.8961526239</c:v>
                </c:pt>
                <c:pt idx="373">
                  <c:v>7595361.1955348924</c:v>
                </c:pt>
                <c:pt idx="374">
                  <c:v>7593678.3919968568</c:v>
                </c:pt>
                <c:pt idx="375">
                  <c:v>7593270.4257504195</c:v>
                </c:pt>
                <c:pt idx="376">
                  <c:v>7590261.5289259069</c:v>
                </c:pt>
                <c:pt idx="377">
                  <c:v>7602244.8609493859</c:v>
                </c:pt>
                <c:pt idx="378">
                  <c:v>7602040.887747013</c:v>
                </c:pt>
                <c:pt idx="379">
                  <c:v>7591842.488266876</c:v>
                </c:pt>
                <c:pt idx="380">
                  <c:v>7598471.7530528158</c:v>
                </c:pt>
                <c:pt idx="381">
                  <c:v>7602856.8168169186</c:v>
                </c:pt>
                <c:pt idx="382">
                  <c:v>7595718.2099074069</c:v>
                </c:pt>
                <c:pt idx="383">
                  <c:v>7591383.5067591621</c:v>
                </c:pt>
                <c:pt idx="384">
                  <c:v>7599695.5442055091</c:v>
                </c:pt>
                <c:pt idx="385">
                  <c:v>7591077.5264240159</c:v>
                </c:pt>
                <c:pt idx="386">
                  <c:v>7590618.5519456528</c:v>
                </c:pt>
                <c:pt idx="387">
                  <c:v>7601735.0363938548</c:v>
                </c:pt>
                <c:pt idx="388">
                  <c:v>7594698.3783463314</c:v>
                </c:pt>
                <c:pt idx="389">
                  <c:v>7597808.9477296704</c:v>
                </c:pt>
                <c:pt idx="390">
                  <c:v>7602805.8310096208</c:v>
                </c:pt>
                <c:pt idx="391">
                  <c:v>7600817.3274390623</c:v>
                </c:pt>
                <c:pt idx="392">
                  <c:v>7598318.875792277</c:v>
                </c:pt>
                <c:pt idx="393">
                  <c:v>7593372.4788718959</c:v>
                </c:pt>
                <c:pt idx="394">
                  <c:v>7595871.2793630576</c:v>
                </c:pt>
                <c:pt idx="395">
                  <c:v>7592964.5040885555</c:v>
                </c:pt>
                <c:pt idx="396">
                  <c:v>7599644.6503963843</c:v>
                </c:pt>
                <c:pt idx="397">
                  <c:v>7595718.3491403693</c:v>
                </c:pt>
                <c:pt idx="398">
                  <c:v>7600154.596166986</c:v>
                </c:pt>
                <c:pt idx="399">
                  <c:v>7593882.4996882388</c:v>
                </c:pt>
                <c:pt idx="400">
                  <c:v>7602448.9601344643</c:v>
                </c:pt>
                <c:pt idx="401">
                  <c:v>7597554.0977800172</c:v>
                </c:pt>
                <c:pt idx="402">
                  <c:v>7601072.3920566365</c:v>
                </c:pt>
                <c:pt idx="403">
                  <c:v>7590873.6005848413</c:v>
                </c:pt>
                <c:pt idx="404">
                  <c:v>7597248.1707080808</c:v>
                </c:pt>
                <c:pt idx="405">
                  <c:v>7592352.6033161832</c:v>
                </c:pt>
                <c:pt idx="406">
                  <c:v>7591485.6395615209</c:v>
                </c:pt>
                <c:pt idx="407">
                  <c:v>7595463.4771207087</c:v>
                </c:pt>
                <c:pt idx="408">
                  <c:v>7593219.6033960534</c:v>
                </c:pt>
                <c:pt idx="409">
                  <c:v>7591842.6588699557</c:v>
                </c:pt>
                <c:pt idx="410">
                  <c:v>7592403.6512701325</c:v>
                </c:pt>
                <c:pt idx="411">
                  <c:v>7593933.6023167148</c:v>
                </c:pt>
                <c:pt idx="412">
                  <c:v>7600868.6999782976</c:v>
                </c:pt>
                <c:pt idx="413">
                  <c:v>7604437.7740198476</c:v>
                </c:pt>
                <c:pt idx="414">
                  <c:v>7601378.5898638368</c:v>
                </c:pt>
                <c:pt idx="415">
                  <c:v>7595820.5506821908</c:v>
                </c:pt>
                <c:pt idx="416">
                  <c:v>7599441.0533544049</c:v>
                </c:pt>
                <c:pt idx="417">
                  <c:v>7599033.1331932601</c:v>
                </c:pt>
                <c:pt idx="418">
                  <c:v>7591893.7006693538</c:v>
                </c:pt>
                <c:pt idx="419">
                  <c:v>7593984.6558861723</c:v>
                </c:pt>
                <c:pt idx="420">
                  <c:v>7592454.7016776279</c:v>
                </c:pt>
                <c:pt idx="421">
                  <c:v>7597452.4178792173</c:v>
                </c:pt>
                <c:pt idx="422">
                  <c:v>7602245.4510268355</c:v>
                </c:pt>
                <c:pt idx="423">
                  <c:v>7598064.3658580892</c:v>
                </c:pt>
                <c:pt idx="424">
                  <c:v>7593831.6939792801</c:v>
                </c:pt>
                <c:pt idx="425">
                  <c:v>7603571.0694577768</c:v>
                </c:pt>
                <c:pt idx="426">
                  <c:v>7604233.8668864015</c:v>
                </c:pt>
                <c:pt idx="427">
                  <c:v>7593423.7152628349</c:v>
                </c:pt>
                <c:pt idx="428">
                  <c:v>7603469.1461116914</c:v>
                </c:pt>
                <c:pt idx="429">
                  <c:v>7598778.3027936257</c:v>
                </c:pt>
                <c:pt idx="430">
                  <c:v>7592505.7409738395</c:v>
                </c:pt>
                <c:pt idx="431">
                  <c:v>7595718.6621303447</c:v>
                </c:pt>
                <c:pt idx="432">
                  <c:v>7601888.7014482385</c:v>
                </c:pt>
                <c:pt idx="433">
                  <c:v>7597962.5221238798</c:v>
                </c:pt>
                <c:pt idx="434">
                  <c:v>7596075.6827292321</c:v>
                </c:pt>
                <c:pt idx="435">
                  <c:v>7605661.7337357607</c:v>
                </c:pt>
                <c:pt idx="436">
                  <c:v>7593117.7796603832</c:v>
                </c:pt>
                <c:pt idx="437">
                  <c:v>7605049.8069098685</c:v>
                </c:pt>
                <c:pt idx="438">
                  <c:v>7593780.7891835738</c:v>
                </c:pt>
                <c:pt idx="439">
                  <c:v>7592709.7857626434</c:v>
                </c:pt>
                <c:pt idx="440">
                  <c:v>7604081.2082529245</c:v>
                </c:pt>
                <c:pt idx="441">
                  <c:v>7604947.9020190462</c:v>
                </c:pt>
                <c:pt idx="442">
                  <c:v>7597044.684034002</c:v>
                </c:pt>
                <c:pt idx="443">
                  <c:v>7595565.758770748</c:v>
                </c:pt>
                <c:pt idx="444">
                  <c:v>7602245.7616050923</c:v>
                </c:pt>
                <c:pt idx="445">
                  <c:v>7596228.7488391278</c:v>
                </c:pt>
                <c:pt idx="446">
                  <c:v>7600308.2609284651</c:v>
                </c:pt>
                <c:pt idx="447">
                  <c:v>7603367.5138859982</c:v>
                </c:pt>
                <c:pt idx="448">
                  <c:v>7604744.0469333576</c:v>
                </c:pt>
                <c:pt idx="449">
                  <c:v>7604947.9682622515</c:v>
                </c:pt>
                <c:pt idx="450">
                  <c:v>7593831.8312386433</c:v>
                </c:pt>
                <c:pt idx="451">
                  <c:v>7595361.8070933931</c:v>
                </c:pt>
                <c:pt idx="452">
                  <c:v>7599696.4299056204</c:v>
                </c:pt>
                <c:pt idx="453">
                  <c:v>7601634.0048290193</c:v>
                </c:pt>
                <c:pt idx="454">
                  <c:v>7605763.7630585106</c:v>
                </c:pt>
                <c:pt idx="455">
                  <c:v>7602449.8335979572</c:v>
                </c:pt>
                <c:pt idx="456">
                  <c:v>7596738.7814810369</c:v>
                </c:pt>
                <c:pt idx="457">
                  <c:v>7595310.8506493717</c:v>
                </c:pt>
                <c:pt idx="458">
                  <c:v>7593780.8542347699</c:v>
                </c:pt>
                <c:pt idx="459">
                  <c:v>7602806.7659177529</c:v>
                </c:pt>
                <c:pt idx="460">
                  <c:v>7593933.865035153</c:v>
                </c:pt>
                <c:pt idx="461">
                  <c:v>7604591.2762137484</c:v>
                </c:pt>
                <c:pt idx="462">
                  <c:v>7595004.8816357478</c:v>
                </c:pt>
                <c:pt idx="463">
                  <c:v>7598574.7165604038</c:v>
                </c:pt>
                <c:pt idx="464">
                  <c:v>7601889.1070210636</c:v>
                </c:pt>
                <c:pt idx="465">
                  <c:v>7602602.9237735877</c:v>
                </c:pt>
                <c:pt idx="466">
                  <c:v>7599186.6766555961</c:v>
                </c:pt>
                <c:pt idx="467">
                  <c:v>7604744.3504740279</c:v>
                </c:pt>
                <c:pt idx="468">
                  <c:v>7593933.8786260746</c:v>
                </c:pt>
                <c:pt idx="469">
                  <c:v>7595004.9246981023</c:v>
                </c:pt>
                <c:pt idx="470">
                  <c:v>7603928.638781555</c:v>
                </c:pt>
                <c:pt idx="471">
                  <c:v>7601889.2075245781</c:v>
                </c:pt>
                <c:pt idx="472">
                  <c:v>7601634.3010346116</c:v>
                </c:pt>
                <c:pt idx="473">
                  <c:v>7606783.7180184973</c:v>
                </c:pt>
                <c:pt idx="474">
                  <c:v>7605458.1871276237</c:v>
                </c:pt>
                <c:pt idx="475">
                  <c:v>7598472.8490671823</c:v>
                </c:pt>
                <c:pt idx="476">
                  <c:v>7594392.9206429785</c:v>
                </c:pt>
                <c:pt idx="477">
                  <c:v>7596585.9517851463</c:v>
                </c:pt>
                <c:pt idx="478">
                  <c:v>7607242.688612951</c:v>
                </c:pt>
                <c:pt idx="479">
                  <c:v>7601226.5004973765</c:v>
                </c:pt>
                <c:pt idx="480">
                  <c:v>7600002.7228538785</c:v>
                </c:pt>
                <c:pt idx="481">
                  <c:v>7599237.8318983084</c:v>
                </c:pt>
                <c:pt idx="482">
                  <c:v>7606019.1033205744</c:v>
                </c:pt>
                <c:pt idx="483">
                  <c:v>7595566.0015227087</c:v>
                </c:pt>
                <c:pt idx="484">
                  <c:v>7601328.6039399868</c:v>
                </c:pt>
                <c:pt idx="485">
                  <c:v>7604030.8458901467</c:v>
                </c:pt>
                <c:pt idx="486">
                  <c:v>7598166.9655011045</c:v>
                </c:pt>
                <c:pt idx="487">
                  <c:v>7605458.4198798705</c:v>
                </c:pt>
                <c:pt idx="488">
                  <c:v>7595719.0179851018</c:v>
                </c:pt>
                <c:pt idx="489">
                  <c:v>7596331.0393503057</c:v>
                </c:pt>
                <c:pt idx="490">
                  <c:v>7597912.0057329284</c:v>
                </c:pt>
                <c:pt idx="491">
                  <c:v>7605203.5688476563</c:v>
                </c:pt>
                <c:pt idx="492">
                  <c:v>7601328.7097395007</c:v>
                </c:pt>
                <c:pt idx="493">
                  <c:v>7595566.0211049356</c:v>
                </c:pt>
                <c:pt idx="494">
                  <c:v>7607548.7157579744</c:v>
                </c:pt>
                <c:pt idx="495">
                  <c:v>7607803.6784896366</c:v>
                </c:pt>
                <c:pt idx="496">
                  <c:v>7605662.4965409283</c:v>
                </c:pt>
                <c:pt idx="497">
                  <c:v>7605305.6341478843</c:v>
                </c:pt>
                <c:pt idx="498">
                  <c:v>7595311.0017879391</c:v>
                </c:pt>
                <c:pt idx="499">
                  <c:v>7597351.0844513802</c:v>
                </c:pt>
                <c:pt idx="500">
                  <c:v>7598320.1015237458</c:v>
                </c:pt>
                <c:pt idx="501">
                  <c:v>7601940.748262167</c:v>
                </c:pt>
                <c:pt idx="502">
                  <c:v>7604693.9504127577</c:v>
                </c:pt>
                <c:pt idx="503">
                  <c:v>7596382.090599536</c:v>
                </c:pt>
                <c:pt idx="504">
                  <c:v>7600920.9596910272</c:v>
                </c:pt>
                <c:pt idx="505">
                  <c:v>7603317.4800584055</c:v>
                </c:pt>
                <c:pt idx="506">
                  <c:v>7607803.7813368905</c:v>
                </c:pt>
                <c:pt idx="507">
                  <c:v>7596076.0691505317</c:v>
                </c:pt>
                <c:pt idx="508">
                  <c:v>7600003.0517100841</c:v>
                </c:pt>
                <c:pt idx="509">
                  <c:v>7598167.1547761904</c:v>
                </c:pt>
                <c:pt idx="510">
                  <c:v>7596127.0777180949</c:v>
                </c:pt>
                <c:pt idx="511">
                  <c:v>7605713.7725516278</c:v>
                </c:pt>
                <c:pt idx="512">
                  <c:v>7599340.1450598938</c:v>
                </c:pt>
                <c:pt idx="513">
                  <c:v>7601736.9362689769</c:v>
                </c:pt>
                <c:pt idx="514">
                  <c:v>7608466.672615909</c:v>
                </c:pt>
                <c:pt idx="515">
                  <c:v>7605000.0617597383</c:v>
                </c:pt>
                <c:pt idx="516">
                  <c:v>7603113.706641023</c:v>
                </c:pt>
                <c:pt idx="517">
                  <c:v>7597657.2041656151</c:v>
                </c:pt>
                <c:pt idx="518">
                  <c:v>7604541.2825724659</c:v>
                </c:pt>
                <c:pt idx="519">
                  <c:v>7597198.1772618508</c:v>
                </c:pt>
                <c:pt idx="520">
                  <c:v>7598473.2440444659</c:v>
                </c:pt>
                <c:pt idx="521">
                  <c:v>7601023.1364793219</c:v>
                </c:pt>
                <c:pt idx="522">
                  <c:v>7596637.122705495</c:v>
                </c:pt>
                <c:pt idx="523">
                  <c:v>7605357.1822827104</c:v>
                </c:pt>
                <c:pt idx="524">
                  <c:v>7596892.1435339088</c:v>
                </c:pt>
                <c:pt idx="525">
                  <c:v>7600054.2798769288</c:v>
                </c:pt>
                <c:pt idx="526">
                  <c:v>7603113.9358845465</c:v>
                </c:pt>
                <c:pt idx="527">
                  <c:v>7598116.271859087</c:v>
                </c:pt>
                <c:pt idx="528">
                  <c:v>7606121.9680812154</c:v>
                </c:pt>
                <c:pt idx="529">
                  <c:v>7608925.7094841907</c:v>
                </c:pt>
                <c:pt idx="530">
                  <c:v>7607753.315179077</c:v>
                </c:pt>
                <c:pt idx="531">
                  <c:v>7597759.2472277349</c:v>
                </c:pt>
                <c:pt idx="532">
                  <c:v>7601227.2471618857</c:v>
                </c:pt>
                <c:pt idx="533">
                  <c:v>7606988.7011621231</c:v>
                </c:pt>
                <c:pt idx="534">
                  <c:v>7597453.2141610067</c:v>
                </c:pt>
                <c:pt idx="535">
                  <c:v>7602298.1673039431</c:v>
                </c:pt>
                <c:pt idx="536">
                  <c:v>7599646.3785459464</c:v>
                </c:pt>
                <c:pt idx="537">
                  <c:v>7605408.4409262612</c:v>
                </c:pt>
                <c:pt idx="538">
                  <c:v>7598167.2935141455</c:v>
                </c:pt>
                <c:pt idx="539">
                  <c:v>7599391.3788222419</c:v>
                </c:pt>
                <c:pt idx="540">
                  <c:v>7608059.3922966914</c:v>
                </c:pt>
                <c:pt idx="541">
                  <c:v>7609027.8134235069</c:v>
                </c:pt>
                <c:pt idx="542">
                  <c:v>7608569.1390899522</c:v>
                </c:pt>
                <c:pt idx="543">
                  <c:v>7609690.6273695873</c:v>
                </c:pt>
                <c:pt idx="544">
                  <c:v>7601992.3172506299</c:v>
                </c:pt>
                <c:pt idx="545">
                  <c:v>7608925.9700264577</c:v>
                </c:pt>
                <c:pt idx="546">
                  <c:v>7609282.7475036122</c:v>
                </c:pt>
                <c:pt idx="547">
                  <c:v>7609894.6156719932</c:v>
                </c:pt>
                <c:pt idx="548">
                  <c:v>7597810.2492489405</c:v>
                </c:pt>
                <c:pt idx="549">
                  <c:v>7599799.4277870059</c:v>
                </c:pt>
                <c:pt idx="550">
                  <c:v>7598473.319109872</c:v>
                </c:pt>
                <c:pt idx="551">
                  <c:v>7607906.6255643154</c:v>
                </c:pt>
                <c:pt idx="552">
                  <c:v>7601941.4025860112</c:v>
                </c:pt>
                <c:pt idx="553">
                  <c:v>7604796.9322225945</c:v>
                </c:pt>
                <c:pt idx="554">
                  <c:v>7599085.3931988869</c:v>
                </c:pt>
                <c:pt idx="555">
                  <c:v>7605510.7129175635</c:v>
                </c:pt>
                <c:pt idx="556">
                  <c:v>7607498.8676472642</c:v>
                </c:pt>
                <c:pt idx="557">
                  <c:v>7598269.295505221</c:v>
                </c:pt>
                <c:pt idx="558">
                  <c:v>7605459.8418597216</c:v>
                </c:pt>
                <c:pt idx="559">
                  <c:v>7610098.6298266128</c:v>
                </c:pt>
                <c:pt idx="560">
                  <c:v>7601431.5095674805</c:v>
                </c:pt>
                <c:pt idx="561">
                  <c:v>7607244.1023652153</c:v>
                </c:pt>
                <c:pt idx="562">
                  <c:v>7604083.2321654074</c:v>
                </c:pt>
                <c:pt idx="563">
                  <c:v>7604491.15495448</c:v>
                </c:pt>
                <c:pt idx="564">
                  <c:v>7601890.4927011272</c:v>
                </c:pt>
                <c:pt idx="565">
                  <c:v>7601533.520305763</c:v>
                </c:pt>
                <c:pt idx="566">
                  <c:v>7603726.3051327523</c:v>
                </c:pt>
                <c:pt idx="567">
                  <c:v>7602502.4632174848</c:v>
                </c:pt>
                <c:pt idx="568">
                  <c:v>7606275.6141290357</c:v>
                </c:pt>
                <c:pt idx="569">
                  <c:v>7609639.8740326623</c:v>
                </c:pt>
                <c:pt idx="570">
                  <c:v>7604644.1653126748</c:v>
                </c:pt>
                <c:pt idx="571">
                  <c:v>7600258.5131893689</c:v>
                </c:pt>
                <c:pt idx="572">
                  <c:v>7609436.0443679905</c:v>
                </c:pt>
                <c:pt idx="573">
                  <c:v>7608824.4667482339</c:v>
                </c:pt>
                <c:pt idx="574">
                  <c:v>7601278.562163271</c:v>
                </c:pt>
                <c:pt idx="575">
                  <c:v>7609334.2094784398</c:v>
                </c:pt>
                <c:pt idx="576">
                  <c:v>7609130.3789466731</c:v>
                </c:pt>
                <c:pt idx="577">
                  <c:v>7599187.4069462912</c:v>
                </c:pt>
                <c:pt idx="578">
                  <c:v>7605460.1007093508</c:v>
                </c:pt>
                <c:pt idx="579">
                  <c:v>7603879.4188220901</c:v>
                </c:pt>
                <c:pt idx="580">
                  <c:v>7599340.4303363413</c:v>
                </c:pt>
                <c:pt idx="581">
                  <c:v>7600360.552211931</c:v>
                </c:pt>
                <c:pt idx="582">
                  <c:v>7600105.5172206834</c:v>
                </c:pt>
                <c:pt idx="583">
                  <c:v>7601074.6115136947</c:v>
                </c:pt>
                <c:pt idx="584">
                  <c:v>7599238.4085270902</c:v>
                </c:pt>
                <c:pt idx="585">
                  <c:v>7609130.5430254685</c:v>
                </c:pt>
                <c:pt idx="586">
                  <c:v>7609283.4635124765</c:v>
                </c:pt>
                <c:pt idx="587">
                  <c:v>7607907.2446051324</c:v>
                </c:pt>
                <c:pt idx="588">
                  <c:v>7609232.5422122702</c:v>
                </c:pt>
                <c:pt idx="589">
                  <c:v>7607193.6516180811</c:v>
                </c:pt>
                <c:pt idx="590">
                  <c:v>7609640.2904286431</c:v>
                </c:pt>
                <c:pt idx="591">
                  <c:v>7604287.5620358093</c:v>
                </c:pt>
                <c:pt idx="592">
                  <c:v>7599799.4727864936</c:v>
                </c:pt>
                <c:pt idx="593">
                  <c:v>7610455.7828866718</c:v>
                </c:pt>
                <c:pt idx="594">
                  <c:v>7606938.9281924879</c:v>
                </c:pt>
                <c:pt idx="595">
                  <c:v>7610659.7160859425</c:v>
                </c:pt>
                <c:pt idx="596">
                  <c:v>7607856.5261720233</c:v>
                </c:pt>
                <c:pt idx="597">
                  <c:v>7609130.7815080229</c:v>
                </c:pt>
                <c:pt idx="598">
                  <c:v>7602400.7540407656</c:v>
                </c:pt>
                <c:pt idx="599">
                  <c:v>7600156.5210079197</c:v>
                </c:pt>
                <c:pt idx="600">
                  <c:v>7601074.6488108402</c:v>
                </c:pt>
                <c:pt idx="601">
                  <c:v>7608213.3914165208</c:v>
                </c:pt>
                <c:pt idx="602">
                  <c:v>7609130.8752087224</c:v>
                </c:pt>
                <c:pt idx="603">
                  <c:v>7608926.9964053566</c:v>
                </c:pt>
                <c:pt idx="604">
                  <c:v>7603012.7885830346</c:v>
                </c:pt>
                <c:pt idx="605">
                  <c:v>7611118.6567787919</c:v>
                </c:pt>
                <c:pt idx="606">
                  <c:v>7606123.4164100494</c:v>
                </c:pt>
                <c:pt idx="607">
                  <c:v>7604134.7553499751</c:v>
                </c:pt>
                <c:pt idx="608">
                  <c:v>7604746.7168426346</c:v>
                </c:pt>
                <c:pt idx="609">
                  <c:v>7609742.6961136274</c:v>
                </c:pt>
                <c:pt idx="610">
                  <c:v>7601227.6758770356</c:v>
                </c:pt>
                <c:pt idx="611">
                  <c:v>7601227.6815785933</c:v>
                </c:pt>
                <c:pt idx="612">
                  <c:v>7602706.8240829781</c:v>
                </c:pt>
                <c:pt idx="613">
                  <c:v>7606072.5370996566</c:v>
                </c:pt>
                <c:pt idx="614">
                  <c:v>7600564.5661913333</c:v>
                </c:pt>
                <c:pt idx="615">
                  <c:v>7601941.7766682962</c:v>
                </c:pt>
                <c:pt idx="616">
                  <c:v>7609080.269302411</c:v>
                </c:pt>
                <c:pt idx="617">
                  <c:v>7606021.6437867694</c:v>
                </c:pt>
                <c:pt idx="618">
                  <c:v>7608978.4129198371</c:v>
                </c:pt>
                <c:pt idx="619">
                  <c:v>7607449.2602124456</c:v>
                </c:pt>
                <c:pt idx="620">
                  <c:v>7601380.6998860659</c:v>
                </c:pt>
                <c:pt idx="621">
                  <c:v>7610252.6146133421</c:v>
                </c:pt>
                <c:pt idx="622">
                  <c:v>7602859.8812435204</c:v>
                </c:pt>
                <c:pt idx="623">
                  <c:v>7603726.9428595882</c:v>
                </c:pt>
                <c:pt idx="624">
                  <c:v>7601227.661563593</c:v>
                </c:pt>
                <c:pt idx="625">
                  <c:v>7604797.9301682627</c:v>
                </c:pt>
                <c:pt idx="626">
                  <c:v>7604542.9769787844</c:v>
                </c:pt>
                <c:pt idx="627">
                  <c:v>7608774.8798097922</c:v>
                </c:pt>
                <c:pt idx="628">
                  <c:v>7601533.7050524838</c:v>
                </c:pt>
                <c:pt idx="629">
                  <c:v>7611119.1833714927</c:v>
                </c:pt>
                <c:pt idx="630">
                  <c:v>7605511.9176612105</c:v>
                </c:pt>
                <c:pt idx="631">
                  <c:v>7602043.7964768428</c:v>
                </c:pt>
                <c:pt idx="632">
                  <c:v>7602604.8690945162</c:v>
                </c:pt>
                <c:pt idx="633">
                  <c:v>7611985.6042751819</c:v>
                </c:pt>
                <c:pt idx="634">
                  <c:v>7609488.5827290118</c:v>
                </c:pt>
                <c:pt idx="635">
                  <c:v>7608469.1864490332</c:v>
                </c:pt>
                <c:pt idx="636">
                  <c:v>7611679.9174055923</c:v>
                </c:pt>
                <c:pt idx="637">
                  <c:v>7602502.8549575582</c:v>
                </c:pt>
                <c:pt idx="638">
                  <c:v>7603880.0237972913</c:v>
                </c:pt>
                <c:pt idx="639">
                  <c:v>7608061.4593045311</c:v>
                </c:pt>
                <c:pt idx="640">
                  <c:v>7610253.1465509553</c:v>
                </c:pt>
                <c:pt idx="641">
                  <c:v>7602043.7453647712</c:v>
                </c:pt>
                <c:pt idx="642">
                  <c:v>7612036.8247642778</c:v>
                </c:pt>
                <c:pt idx="643">
                  <c:v>7605053.1239630831</c:v>
                </c:pt>
                <c:pt idx="644">
                  <c:v>7609743.7594230957</c:v>
                </c:pt>
                <c:pt idx="645">
                  <c:v>7602706.8760529961</c:v>
                </c:pt>
                <c:pt idx="646">
                  <c:v>7608265.6208744571</c:v>
                </c:pt>
                <c:pt idx="647">
                  <c:v>7611934.9993333742</c:v>
                </c:pt>
                <c:pt idx="648">
                  <c:v>7604900.1566149974</c:v>
                </c:pt>
                <c:pt idx="649">
                  <c:v>7604084.0891035292</c:v>
                </c:pt>
                <c:pt idx="650">
                  <c:v>7607959.7347151982</c:v>
                </c:pt>
                <c:pt idx="651">
                  <c:v>7611680.3478078414</c:v>
                </c:pt>
                <c:pt idx="652">
                  <c:v>7602451.8210564042</c:v>
                </c:pt>
                <c:pt idx="653">
                  <c:v>7611935.0832401346</c:v>
                </c:pt>
                <c:pt idx="654">
                  <c:v>7611629.4367142422</c:v>
                </c:pt>
                <c:pt idx="655">
                  <c:v>7604288.1182216816</c:v>
                </c:pt>
                <c:pt idx="656">
                  <c:v>7611425.6895218957</c:v>
                </c:pt>
                <c:pt idx="657">
                  <c:v>7612903.5370610878</c:v>
                </c:pt>
                <c:pt idx="658">
                  <c:v>7602808.8632551469</c:v>
                </c:pt>
                <c:pt idx="659">
                  <c:v>7611425.7773551038</c:v>
                </c:pt>
                <c:pt idx="660">
                  <c:v>7612801.5613825358</c:v>
                </c:pt>
                <c:pt idx="661">
                  <c:v>7606685.1754513346</c:v>
                </c:pt>
                <c:pt idx="662">
                  <c:v>7603420.986982326</c:v>
                </c:pt>
                <c:pt idx="663">
                  <c:v>7612190.1657178281</c:v>
                </c:pt>
                <c:pt idx="664">
                  <c:v>7604390.1561093768</c:v>
                </c:pt>
                <c:pt idx="665">
                  <c:v>7612139.2541612685</c:v>
                </c:pt>
                <c:pt idx="666">
                  <c:v>7607603.0805775672</c:v>
                </c:pt>
                <c:pt idx="667">
                  <c:v>7613056.5402587764</c:v>
                </c:pt>
                <c:pt idx="668">
                  <c:v>7611273.1548233042</c:v>
                </c:pt>
                <c:pt idx="669">
                  <c:v>7609387.5717494264</c:v>
                </c:pt>
                <c:pt idx="670">
                  <c:v>7608164.0177554013</c:v>
                </c:pt>
                <c:pt idx="671">
                  <c:v>7612495.9886788754</c:v>
                </c:pt>
                <c:pt idx="672">
                  <c:v>7611222.3052862901</c:v>
                </c:pt>
                <c:pt idx="673">
                  <c:v>7608622.9334021248</c:v>
                </c:pt>
                <c:pt idx="674">
                  <c:v>7603624.9961509882</c:v>
                </c:pt>
                <c:pt idx="675">
                  <c:v>7604135.1060520746</c:v>
                </c:pt>
                <c:pt idx="676">
                  <c:v>7603318.884182903</c:v>
                </c:pt>
                <c:pt idx="677">
                  <c:v>7611986.6862462452</c:v>
                </c:pt>
                <c:pt idx="678">
                  <c:v>7610254.295777631</c:v>
                </c:pt>
                <c:pt idx="679">
                  <c:v>7610458.1378479199</c:v>
                </c:pt>
                <c:pt idx="680">
                  <c:v>7611783.0120417764</c:v>
                </c:pt>
                <c:pt idx="681">
                  <c:v>7604798.2177696638</c:v>
                </c:pt>
                <c:pt idx="682">
                  <c:v>7608572.0680965176</c:v>
                </c:pt>
                <c:pt idx="683">
                  <c:v>7612852.8082725424</c:v>
                </c:pt>
                <c:pt idx="684">
                  <c:v>7603624.9243692476</c:v>
                </c:pt>
                <c:pt idx="685">
                  <c:v>7607603.3177947663</c:v>
                </c:pt>
                <c:pt idx="686">
                  <c:v>7608113.2654573536</c:v>
                </c:pt>
                <c:pt idx="687">
                  <c:v>7606379.4038027171</c:v>
                </c:pt>
                <c:pt idx="688">
                  <c:v>7610967.9907342615</c:v>
                </c:pt>
                <c:pt idx="689">
                  <c:v>7607552.4017761266</c:v>
                </c:pt>
                <c:pt idx="690">
                  <c:v>7604849.2294726176</c:v>
                </c:pt>
                <c:pt idx="691">
                  <c:v>7605818.37829981</c:v>
                </c:pt>
                <c:pt idx="692">
                  <c:v>7604237.0229908423</c:v>
                </c:pt>
                <c:pt idx="693">
                  <c:v>7610611.4952821983</c:v>
                </c:pt>
                <c:pt idx="694">
                  <c:v>7611375.8249708461</c:v>
                </c:pt>
                <c:pt idx="695">
                  <c:v>7604798.1874989988</c:v>
                </c:pt>
                <c:pt idx="696">
                  <c:v>7613668.5635126391</c:v>
                </c:pt>
                <c:pt idx="697">
                  <c:v>7612394.8806350688</c:v>
                </c:pt>
                <c:pt idx="698">
                  <c:v>7610305.8037812412</c:v>
                </c:pt>
                <c:pt idx="699">
                  <c:v>7609184.2721430808</c:v>
                </c:pt>
                <c:pt idx="700">
                  <c:v>7607399.5400858913</c:v>
                </c:pt>
                <c:pt idx="701">
                  <c:v>7606736.5121241128</c:v>
                </c:pt>
                <c:pt idx="702">
                  <c:v>7607195.5436881213</c:v>
                </c:pt>
                <c:pt idx="703">
                  <c:v>7606124.4352479475</c:v>
                </c:pt>
                <c:pt idx="704">
                  <c:v>7604951.1546767242</c:v>
                </c:pt>
                <c:pt idx="705">
                  <c:v>7604594.0164947966</c:v>
                </c:pt>
                <c:pt idx="706">
                  <c:v>7613006.5919398414</c:v>
                </c:pt>
                <c:pt idx="707">
                  <c:v>7609184.4022405054</c:v>
                </c:pt>
                <c:pt idx="708">
                  <c:v>7613668.7130882479</c:v>
                </c:pt>
                <c:pt idx="709">
                  <c:v>7612751.8804157097</c:v>
                </c:pt>
                <c:pt idx="710">
                  <c:v>7605614.3208506573</c:v>
                </c:pt>
                <c:pt idx="711">
                  <c:v>7612293.4897933127</c:v>
                </c:pt>
                <c:pt idx="712">
                  <c:v>7613872.6431024754</c:v>
                </c:pt>
                <c:pt idx="713">
                  <c:v>7608419.6139934743</c:v>
                </c:pt>
                <c:pt idx="714">
                  <c:v>7605002.0882639708</c:v>
                </c:pt>
                <c:pt idx="715">
                  <c:v>7614025.5885390118</c:v>
                </c:pt>
                <c:pt idx="716">
                  <c:v>7613719.877301611</c:v>
                </c:pt>
                <c:pt idx="717">
                  <c:v>7613363.5029850537</c:v>
                </c:pt>
                <c:pt idx="718">
                  <c:v>7613720.0513224863</c:v>
                </c:pt>
                <c:pt idx="719">
                  <c:v>7605767.2953922544</c:v>
                </c:pt>
                <c:pt idx="720">
                  <c:v>7607552.6743057119</c:v>
                </c:pt>
                <c:pt idx="721">
                  <c:v>7612192.2251349017</c:v>
                </c:pt>
                <c:pt idx="722">
                  <c:v>7605716.1982484702</c:v>
                </c:pt>
                <c:pt idx="723">
                  <c:v>7611580.7508010482</c:v>
                </c:pt>
                <c:pt idx="724">
                  <c:v>7607246.6391278608</c:v>
                </c:pt>
                <c:pt idx="725">
                  <c:v>7608776.7478700001</c:v>
                </c:pt>
                <c:pt idx="726">
                  <c:v>7606940.5982713364</c:v>
                </c:pt>
                <c:pt idx="727">
                  <c:v>7605920.2310533132</c:v>
                </c:pt>
                <c:pt idx="728">
                  <c:v>7614535.5190002006</c:v>
                </c:pt>
                <c:pt idx="729">
                  <c:v>7613211.1711845109</c:v>
                </c:pt>
                <c:pt idx="730">
                  <c:v>7608266.7659901455</c:v>
                </c:pt>
                <c:pt idx="731">
                  <c:v>7608674.7823238019</c:v>
                </c:pt>
                <c:pt idx="732">
                  <c:v>7605767.1280021584</c:v>
                </c:pt>
                <c:pt idx="733">
                  <c:v>7614739.4986514598</c:v>
                </c:pt>
                <c:pt idx="734">
                  <c:v>7613007.6838717759</c:v>
                </c:pt>
                <c:pt idx="735">
                  <c:v>7606583.4390270431</c:v>
                </c:pt>
                <c:pt idx="736">
                  <c:v>7609847.727107293</c:v>
                </c:pt>
                <c:pt idx="737">
                  <c:v>7614077.2250207784</c:v>
                </c:pt>
                <c:pt idx="738">
                  <c:v>7611683.0959592098</c:v>
                </c:pt>
                <c:pt idx="739">
                  <c:v>7614994.4850193216</c:v>
                </c:pt>
                <c:pt idx="740">
                  <c:v>7607246.6144627742</c:v>
                </c:pt>
                <c:pt idx="741">
                  <c:v>7613822.7685513729</c:v>
                </c:pt>
                <c:pt idx="742">
                  <c:v>7606175.1948852688</c:v>
                </c:pt>
                <c:pt idx="743">
                  <c:v>7614688.6248971373</c:v>
                </c:pt>
                <c:pt idx="744">
                  <c:v>7614230.3121272102</c:v>
                </c:pt>
                <c:pt idx="745">
                  <c:v>7608164.8013115916</c:v>
                </c:pt>
                <c:pt idx="746">
                  <c:v>7612651.4417217327</c:v>
                </c:pt>
                <c:pt idx="747">
                  <c:v>7607501.6560661793</c:v>
                </c:pt>
                <c:pt idx="748">
                  <c:v>7614943.5334162312</c:v>
                </c:pt>
                <c:pt idx="749">
                  <c:v>7610000.859250308</c:v>
                </c:pt>
                <c:pt idx="750">
                  <c:v>7611581.4055492179</c:v>
                </c:pt>
                <c:pt idx="751">
                  <c:v>7608827.8993765349</c:v>
                </c:pt>
                <c:pt idx="752">
                  <c:v>7610765.7400614982</c:v>
                </c:pt>
                <c:pt idx="753">
                  <c:v>7614281.5809472594</c:v>
                </c:pt>
                <c:pt idx="754">
                  <c:v>7613517.6961770309</c:v>
                </c:pt>
                <c:pt idx="755">
                  <c:v>7613314.0811692216</c:v>
                </c:pt>
                <c:pt idx="756">
                  <c:v>7606838.3101594383</c:v>
                </c:pt>
                <c:pt idx="757">
                  <c:v>7614230.7659326028</c:v>
                </c:pt>
                <c:pt idx="758">
                  <c:v>7612040.2941144565</c:v>
                </c:pt>
                <c:pt idx="759">
                  <c:v>7607297.4798108554</c:v>
                </c:pt>
                <c:pt idx="760">
                  <c:v>7607654.6297864737</c:v>
                </c:pt>
                <c:pt idx="761">
                  <c:v>7614841.855032986</c:v>
                </c:pt>
                <c:pt idx="762">
                  <c:v>7608419.8601688687</c:v>
                </c:pt>
                <c:pt idx="763">
                  <c:v>7606991.3390838169</c:v>
                </c:pt>
                <c:pt idx="764">
                  <c:v>7611632.5638316227</c:v>
                </c:pt>
                <c:pt idx="765">
                  <c:v>7607399.5110037234</c:v>
                </c:pt>
                <c:pt idx="766">
                  <c:v>7606787.3221451668</c:v>
                </c:pt>
                <c:pt idx="767">
                  <c:v>7615402.4826187231</c:v>
                </c:pt>
                <c:pt idx="768">
                  <c:v>7614740.1238683341</c:v>
                </c:pt>
                <c:pt idx="769">
                  <c:v>7613110.6582527002</c:v>
                </c:pt>
                <c:pt idx="770">
                  <c:v>7612499.1740451111</c:v>
                </c:pt>
                <c:pt idx="771">
                  <c:v>7614384.0167140607</c:v>
                </c:pt>
                <c:pt idx="772">
                  <c:v>7610765.9741876833</c:v>
                </c:pt>
                <c:pt idx="773">
                  <c:v>7614485.8747412898</c:v>
                </c:pt>
                <c:pt idx="774">
                  <c:v>7614740.3986534886</c:v>
                </c:pt>
                <c:pt idx="775">
                  <c:v>7607246.3988831677</c:v>
                </c:pt>
                <c:pt idx="776">
                  <c:v>7615249.679300447</c:v>
                </c:pt>
                <c:pt idx="777">
                  <c:v>7615097.0268027317</c:v>
                </c:pt>
                <c:pt idx="778">
                  <c:v>7613722.2941506896</c:v>
                </c:pt>
                <c:pt idx="779">
                  <c:v>7613875.0999731086</c:v>
                </c:pt>
                <c:pt idx="780">
                  <c:v>7613060.0410660105</c:v>
                </c:pt>
                <c:pt idx="781">
                  <c:v>7610460.0837587751</c:v>
                </c:pt>
                <c:pt idx="782">
                  <c:v>7610205.1034928225</c:v>
                </c:pt>
                <c:pt idx="783">
                  <c:v>7608368.6855224567</c:v>
                </c:pt>
                <c:pt idx="784">
                  <c:v>7611581.9743658323</c:v>
                </c:pt>
                <c:pt idx="785">
                  <c:v>7610919.0944021763</c:v>
                </c:pt>
                <c:pt idx="786">
                  <c:v>7608776.8327002143</c:v>
                </c:pt>
                <c:pt idx="787">
                  <c:v>7607807.5067762304</c:v>
                </c:pt>
                <c:pt idx="788">
                  <c:v>7615453.9332443541</c:v>
                </c:pt>
                <c:pt idx="789">
                  <c:v>7608011.5345407221</c:v>
                </c:pt>
                <c:pt idx="790">
                  <c:v>7607654.5975784371</c:v>
                </c:pt>
                <c:pt idx="791">
                  <c:v>7609338.0128855342</c:v>
                </c:pt>
                <c:pt idx="792">
                  <c:v>7608419.5954961181</c:v>
                </c:pt>
                <c:pt idx="793">
                  <c:v>7615861.5466294242</c:v>
                </c:pt>
                <c:pt idx="794">
                  <c:v>7614741.3467072323</c:v>
                </c:pt>
                <c:pt idx="795">
                  <c:v>7609695.116887304</c:v>
                </c:pt>
                <c:pt idx="796">
                  <c:v>7613773.9004941182</c:v>
                </c:pt>
                <c:pt idx="797">
                  <c:v>7614537.9149495745</c:v>
                </c:pt>
                <c:pt idx="798">
                  <c:v>7615301.4833717793</c:v>
                </c:pt>
                <c:pt idx="799">
                  <c:v>7614283.5167919798</c:v>
                </c:pt>
                <c:pt idx="800">
                  <c:v>7608164.6910696039</c:v>
                </c:pt>
                <c:pt idx="801">
                  <c:v>7613468.4347726926</c:v>
                </c:pt>
                <c:pt idx="802">
                  <c:v>7615607.2944846051</c:v>
                </c:pt>
                <c:pt idx="803">
                  <c:v>7614996.5296885911</c:v>
                </c:pt>
                <c:pt idx="804">
                  <c:v>7611174.2752801245</c:v>
                </c:pt>
                <c:pt idx="805">
                  <c:v>7610613.2616733648</c:v>
                </c:pt>
                <c:pt idx="806">
                  <c:v>7615963.7446257295</c:v>
                </c:pt>
                <c:pt idx="807">
                  <c:v>7612907.8629628131</c:v>
                </c:pt>
                <c:pt idx="808">
                  <c:v>7615404.0174210006</c:v>
                </c:pt>
                <c:pt idx="809">
                  <c:v>7609848.0508379778</c:v>
                </c:pt>
                <c:pt idx="810">
                  <c:v>7608623.7685547611</c:v>
                </c:pt>
                <c:pt idx="811">
                  <c:v>7614487.7334259627</c:v>
                </c:pt>
                <c:pt idx="812">
                  <c:v>7608980.734682546</c:v>
                </c:pt>
                <c:pt idx="813">
                  <c:v>7609388.7836729707</c:v>
                </c:pt>
                <c:pt idx="814">
                  <c:v>7608470.8574864902</c:v>
                </c:pt>
                <c:pt idx="815">
                  <c:v>7615455.1801027916</c:v>
                </c:pt>
                <c:pt idx="816">
                  <c:v>7616728.4434755631</c:v>
                </c:pt>
                <c:pt idx="817">
                  <c:v>7612296.2959159119</c:v>
                </c:pt>
                <c:pt idx="818">
                  <c:v>7611225.3666623244</c:v>
                </c:pt>
                <c:pt idx="819">
                  <c:v>7615913.6590620866</c:v>
                </c:pt>
                <c:pt idx="820">
                  <c:v>7611633.392271447</c:v>
                </c:pt>
                <c:pt idx="821">
                  <c:v>7609694.8510445356</c:v>
                </c:pt>
                <c:pt idx="822">
                  <c:v>7613214.0508072749</c:v>
                </c:pt>
                <c:pt idx="823">
                  <c:v>7610970.3549532564</c:v>
                </c:pt>
                <c:pt idx="824">
                  <c:v>7609184.8846728625</c:v>
                </c:pt>
                <c:pt idx="825">
                  <c:v>7615557.5370904822</c:v>
                </c:pt>
                <c:pt idx="826">
                  <c:v>7614437.3291551499</c:v>
                </c:pt>
                <c:pt idx="827">
                  <c:v>7609082.9620232536</c:v>
                </c:pt>
                <c:pt idx="828">
                  <c:v>7610307.0657723583</c:v>
                </c:pt>
                <c:pt idx="829">
                  <c:v>7609184.9852803554</c:v>
                </c:pt>
                <c:pt idx="830">
                  <c:v>7616474.003483328</c:v>
                </c:pt>
                <c:pt idx="831">
                  <c:v>7613418.2091807006</c:v>
                </c:pt>
                <c:pt idx="832">
                  <c:v>7614896.1666016467</c:v>
                </c:pt>
                <c:pt idx="833">
                  <c:v>7611378.4014198082</c:v>
                </c:pt>
                <c:pt idx="834">
                  <c:v>7614488.6938496456</c:v>
                </c:pt>
                <c:pt idx="835">
                  <c:v>7614284.844681642</c:v>
                </c:pt>
                <c:pt idx="836">
                  <c:v>7609950.0260648988</c:v>
                </c:pt>
                <c:pt idx="837">
                  <c:v>7611174.3168508019</c:v>
                </c:pt>
                <c:pt idx="838">
                  <c:v>7610970.1816886859</c:v>
                </c:pt>
                <c:pt idx="839">
                  <c:v>7610306.9900351064</c:v>
                </c:pt>
                <c:pt idx="840">
                  <c:v>7616474.5629391959</c:v>
                </c:pt>
                <c:pt idx="841">
                  <c:v>7609542.1589373657</c:v>
                </c:pt>
                <c:pt idx="842">
                  <c:v>7616932.7254390661</c:v>
                </c:pt>
                <c:pt idx="843">
                  <c:v>7617136.5717684077</c:v>
                </c:pt>
                <c:pt idx="844">
                  <c:v>7615914.9491456058</c:v>
                </c:pt>
                <c:pt idx="845">
                  <c:v>7616220.3574051699</c:v>
                </c:pt>
                <c:pt idx="846">
                  <c:v>7609644.2003474012</c:v>
                </c:pt>
                <c:pt idx="847">
                  <c:v>7615864.1583715277</c:v>
                </c:pt>
                <c:pt idx="848">
                  <c:v>7617085.641224714</c:v>
                </c:pt>
                <c:pt idx="849">
                  <c:v>7614947.5556111718</c:v>
                </c:pt>
                <c:pt idx="850">
                  <c:v>7611021.1019432358</c:v>
                </c:pt>
                <c:pt idx="851">
                  <c:v>7617544.424430849</c:v>
                </c:pt>
                <c:pt idx="852">
                  <c:v>7612806.5975338258</c:v>
                </c:pt>
                <c:pt idx="853">
                  <c:v>7610103.1698499266</c:v>
                </c:pt>
                <c:pt idx="854">
                  <c:v>7613877.4033393525</c:v>
                </c:pt>
                <c:pt idx="855">
                  <c:v>7617340.5139631927</c:v>
                </c:pt>
                <c:pt idx="856">
                  <c:v>7616984.1823823843</c:v>
                </c:pt>
                <c:pt idx="857">
                  <c:v>7610715.1696215598</c:v>
                </c:pt>
                <c:pt idx="858">
                  <c:v>7616882.3741187528</c:v>
                </c:pt>
                <c:pt idx="859">
                  <c:v>7617544.4485537689</c:v>
                </c:pt>
                <c:pt idx="860">
                  <c:v>7614540.1937759388</c:v>
                </c:pt>
                <c:pt idx="861">
                  <c:v>7611072.1370759457</c:v>
                </c:pt>
                <c:pt idx="862">
                  <c:v>7617238.9016189808</c:v>
                </c:pt>
                <c:pt idx="863">
                  <c:v>7617188.0849375864</c:v>
                </c:pt>
                <c:pt idx="864">
                  <c:v>7610358.3246437954</c:v>
                </c:pt>
                <c:pt idx="865">
                  <c:v>7613724.6014196407</c:v>
                </c:pt>
                <c:pt idx="866">
                  <c:v>7612500.6185527584</c:v>
                </c:pt>
                <c:pt idx="867">
                  <c:v>7615967.0200327719</c:v>
                </c:pt>
                <c:pt idx="868">
                  <c:v>7610205.4751373567</c:v>
                </c:pt>
                <c:pt idx="869">
                  <c:v>7612806.696612848</c:v>
                </c:pt>
                <c:pt idx="870">
                  <c:v>7616170.8108217539</c:v>
                </c:pt>
                <c:pt idx="871">
                  <c:v>7611276.2805135464</c:v>
                </c:pt>
                <c:pt idx="872">
                  <c:v>7610919.3327136589</c:v>
                </c:pt>
                <c:pt idx="873">
                  <c:v>7610715.404465965</c:v>
                </c:pt>
                <c:pt idx="874">
                  <c:v>7614744.3689314304</c:v>
                </c:pt>
                <c:pt idx="875">
                  <c:v>7610562.5309190806</c:v>
                </c:pt>
                <c:pt idx="876">
                  <c:v>7613775.7085159849</c:v>
                </c:pt>
                <c:pt idx="877">
                  <c:v>7617087.0176487388</c:v>
                </c:pt>
                <c:pt idx="878">
                  <c:v>7617392.4626632668</c:v>
                </c:pt>
                <c:pt idx="879">
                  <c:v>7618054.4626702517</c:v>
                </c:pt>
                <c:pt idx="880">
                  <c:v>7617494.2697335081</c:v>
                </c:pt>
                <c:pt idx="881">
                  <c:v>7617494.3668281538</c:v>
                </c:pt>
                <c:pt idx="882">
                  <c:v>7615509.1246360913</c:v>
                </c:pt>
                <c:pt idx="883">
                  <c:v>7610919.6018340271</c:v>
                </c:pt>
                <c:pt idx="884">
                  <c:v>7612449.3983536735</c:v>
                </c:pt>
                <c:pt idx="885">
                  <c:v>7616884.3975184588</c:v>
                </c:pt>
                <c:pt idx="886">
                  <c:v>7617189.7553005358</c:v>
                </c:pt>
                <c:pt idx="887">
                  <c:v>7615865.9905498335</c:v>
                </c:pt>
                <c:pt idx="888">
                  <c:v>7617443.8666342255</c:v>
                </c:pt>
                <c:pt idx="889">
                  <c:v>7612245.3751127571</c:v>
                </c:pt>
                <c:pt idx="890">
                  <c:v>7618003.7958072964</c:v>
                </c:pt>
                <c:pt idx="891">
                  <c:v>7613469.8151387526</c:v>
                </c:pt>
                <c:pt idx="892">
                  <c:v>7611582.5726831881</c:v>
                </c:pt>
                <c:pt idx="893">
                  <c:v>7617749.6484759003</c:v>
                </c:pt>
                <c:pt idx="894">
                  <c:v>7612041.5374315437</c:v>
                </c:pt>
                <c:pt idx="895">
                  <c:v>7617139.6229183292</c:v>
                </c:pt>
                <c:pt idx="896">
                  <c:v>7618513.4526114995</c:v>
                </c:pt>
                <c:pt idx="897">
                  <c:v>7611633.7534640413</c:v>
                </c:pt>
                <c:pt idx="898">
                  <c:v>7613265.6666745646</c:v>
                </c:pt>
                <c:pt idx="899">
                  <c:v>7615305.7178056473</c:v>
                </c:pt>
                <c:pt idx="900">
                  <c:v>7613673.8072612593</c:v>
                </c:pt>
                <c:pt idx="901">
                  <c:v>7614693.9251770331</c:v>
                </c:pt>
                <c:pt idx="902">
                  <c:v>7615968.3462727284</c:v>
                </c:pt>
                <c:pt idx="903">
                  <c:v>7614591.9685448185</c:v>
                </c:pt>
                <c:pt idx="904">
                  <c:v>7616681.867679975</c:v>
                </c:pt>
                <c:pt idx="905">
                  <c:v>7611990.8252835209</c:v>
                </c:pt>
                <c:pt idx="906">
                  <c:v>7618870.402159472</c:v>
                </c:pt>
                <c:pt idx="907">
                  <c:v>7616987.4968851944</c:v>
                </c:pt>
                <c:pt idx="908">
                  <c:v>7612347.7380003277</c:v>
                </c:pt>
                <c:pt idx="909">
                  <c:v>7613163.5629620394</c:v>
                </c:pt>
                <c:pt idx="910">
                  <c:v>7618005.1859653434</c:v>
                </c:pt>
                <c:pt idx="911">
                  <c:v>7615509.862182823</c:v>
                </c:pt>
                <c:pt idx="912">
                  <c:v>7613877.7812314779</c:v>
                </c:pt>
                <c:pt idx="913">
                  <c:v>7612806.6927555697</c:v>
                </c:pt>
                <c:pt idx="914">
                  <c:v>7613622.6412135009</c:v>
                </c:pt>
                <c:pt idx="915">
                  <c:v>7615407.9460676601</c:v>
                </c:pt>
                <c:pt idx="916">
                  <c:v>7618259.7467046585</c:v>
                </c:pt>
                <c:pt idx="917">
                  <c:v>7613265.6792700104</c:v>
                </c:pt>
                <c:pt idx="918">
                  <c:v>7616835.2480702447</c:v>
                </c:pt>
                <c:pt idx="919">
                  <c:v>7619227.410938004</c:v>
                </c:pt>
                <c:pt idx="920">
                  <c:v>7618209.5625076415</c:v>
                </c:pt>
                <c:pt idx="921">
                  <c:v>7618667.1582609471</c:v>
                </c:pt>
                <c:pt idx="922">
                  <c:v>7616274.6980894832</c:v>
                </c:pt>
                <c:pt idx="923">
                  <c:v>7612755.9791079685</c:v>
                </c:pt>
                <c:pt idx="924">
                  <c:v>7618616.4511046819</c:v>
                </c:pt>
                <c:pt idx="925">
                  <c:v>7613112.8797657005</c:v>
                </c:pt>
                <c:pt idx="926">
                  <c:v>7619533.3793678014</c:v>
                </c:pt>
                <c:pt idx="927">
                  <c:v>7618057.654917134</c:v>
                </c:pt>
                <c:pt idx="928">
                  <c:v>7616478.8649402875</c:v>
                </c:pt>
                <c:pt idx="929">
                  <c:v>7613724.8719923412</c:v>
                </c:pt>
                <c:pt idx="930">
                  <c:v>7615612.2027800437</c:v>
                </c:pt>
                <c:pt idx="931">
                  <c:v>7619431.5242448188</c:v>
                </c:pt>
                <c:pt idx="932">
                  <c:v>7617090.6260373183</c:v>
                </c:pt>
                <c:pt idx="933">
                  <c:v>7617854.7552600419</c:v>
                </c:pt>
                <c:pt idx="934">
                  <c:v>7619227.9586391086</c:v>
                </c:pt>
                <c:pt idx="935">
                  <c:v>7614744.8886106629</c:v>
                </c:pt>
                <c:pt idx="936">
                  <c:v>7618211.3441584203</c:v>
                </c:pt>
                <c:pt idx="937">
                  <c:v>7619279.0529932864</c:v>
                </c:pt>
                <c:pt idx="938">
                  <c:v>7619177.6373550072</c:v>
                </c:pt>
                <c:pt idx="939">
                  <c:v>7614489.9398505026</c:v>
                </c:pt>
                <c:pt idx="940">
                  <c:v>7616173.2534582429</c:v>
                </c:pt>
                <c:pt idx="941">
                  <c:v>7615612.1816152465</c:v>
                </c:pt>
                <c:pt idx="942">
                  <c:v>7619076.3719203398</c:v>
                </c:pt>
                <c:pt idx="943">
                  <c:v>7616938.0507779159</c:v>
                </c:pt>
                <c:pt idx="944">
                  <c:v>7613980.2254748028</c:v>
                </c:pt>
                <c:pt idx="945">
                  <c:v>7614286.1388377128</c:v>
                </c:pt>
                <c:pt idx="946">
                  <c:v>7616224.3311498305</c:v>
                </c:pt>
                <c:pt idx="947">
                  <c:v>7616122.3264664486</c:v>
                </c:pt>
                <c:pt idx="948">
                  <c:v>7615255.0006989483</c:v>
                </c:pt>
                <c:pt idx="949">
                  <c:v>7620043.5824073814</c:v>
                </c:pt>
                <c:pt idx="950">
                  <c:v>7615816.1806252552</c:v>
                </c:pt>
                <c:pt idx="951">
                  <c:v>7619992.6672416972</c:v>
                </c:pt>
                <c:pt idx="952">
                  <c:v>7619230.0065133963</c:v>
                </c:pt>
                <c:pt idx="953">
                  <c:v>7618416.1858328395</c:v>
                </c:pt>
                <c:pt idx="954">
                  <c:v>7619331.7837326555</c:v>
                </c:pt>
                <c:pt idx="955">
                  <c:v>7619586.0127371028</c:v>
                </c:pt>
                <c:pt idx="956">
                  <c:v>7619077.9191590119</c:v>
                </c:pt>
                <c:pt idx="957">
                  <c:v>7619535.3731188849</c:v>
                </c:pt>
                <c:pt idx="958">
                  <c:v>7615000.1459218888</c:v>
                </c:pt>
                <c:pt idx="959">
                  <c:v>7617142.3120976966</c:v>
                </c:pt>
                <c:pt idx="960">
                  <c:v>7618722.0098066879</c:v>
                </c:pt>
                <c:pt idx="961">
                  <c:v>7620451.4478347693</c:v>
                </c:pt>
                <c:pt idx="962">
                  <c:v>7619485.4605424032</c:v>
                </c:pt>
                <c:pt idx="963">
                  <c:v>7619840.7374313008</c:v>
                </c:pt>
                <c:pt idx="964">
                  <c:v>7619942.5340450155</c:v>
                </c:pt>
                <c:pt idx="965">
                  <c:v>7619027.822456778</c:v>
                </c:pt>
                <c:pt idx="966">
                  <c:v>7619638.2379087843</c:v>
                </c:pt>
                <c:pt idx="967">
                  <c:v>7617754.2800742434</c:v>
                </c:pt>
                <c:pt idx="968">
                  <c:v>7620298.7545329519</c:v>
                </c:pt>
                <c:pt idx="969">
                  <c:v>7617346.4492144361</c:v>
                </c:pt>
                <c:pt idx="970">
                  <c:v>7615867.2219916638</c:v>
                </c:pt>
                <c:pt idx="971">
                  <c:v>7618722.5934389057</c:v>
                </c:pt>
                <c:pt idx="972">
                  <c:v>7615714.2820001943</c:v>
                </c:pt>
                <c:pt idx="973">
                  <c:v>7615255.5105403718</c:v>
                </c:pt>
                <c:pt idx="974">
                  <c:v>7620502.8451114101</c:v>
                </c:pt>
                <c:pt idx="975">
                  <c:v>7615612.3962586075</c:v>
                </c:pt>
                <c:pt idx="976">
                  <c:v>7616989.4569413355</c:v>
                </c:pt>
                <c:pt idx="977">
                  <c:v>7618620.9490414541</c:v>
                </c:pt>
                <c:pt idx="978">
                  <c:v>7619181.4417906264</c:v>
                </c:pt>
                <c:pt idx="979">
                  <c:v>7616581.2696990119</c:v>
                </c:pt>
                <c:pt idx="980">
                  <c:v>7620554.3310222337</c:v>
                </c:pt>
                <c:pt idx="981">
                  <c:v>7619996.1890323646</c:v>
                </c:pt>
                <c:pt idx="982">
                  <c:v>7618519.2555253562</c:v>
                </c:pt>
                <c:pt idx="983">
                  <c:v>7620656.4294142174</c:v>
                </c:pt>
                <c:pt idx="984">
                  <c:v>7620707.5260154735</c:v>
                </c:pt>
                <c:pt idx="985">
                  <c:v>7617958.6186639648</c:v>
                </c:pt>
                <c:pt idx="986">
                  <c:v>7620707.8507211301</c:v>
                </c:pt>
                <c:pt idx="987">
                  <c:v>7620098.4269488873</c:v>
                </c:pt>
                <c:pt idx="988">
                  <c:v>7620555.7956471378</c:v>
                </c:pt>
                <c:pt idx="989">
                  <c:v>7616224.6903069243</c:v>
                </c:pt>
                <c:pt idx="990">
                  <c:v>7619334.8426707918</c:v>
                </c:pt>
                <c:pt idx="991">
                  <c:v>7621624.3423365802</c:v>
                </c:pt>
                <c:pt idx="992">
                  <c:v>7616989.4573145108</c:v>
                </c:pt>
                <c:pt idx="993">
                  <c:v>7621166.0229378287</c:v>
                </c:pt>
                <c:pt idx="994">
                  <c:v>7618570.6490159854</c:v>
                </c:pt>
                <c:pt idx="995">
                  <c:v>7620811.2578753931</c:v>
                </c:pt>
                <c:pt idx="996">
                  <c:v>7618060.6629913636</c:v>
                </c:pt>
                <c:pt idx="997">
                  <c:v>7621675.3855037494</c:v>
                </c:pt>
                <c:pt idx="998">
                  <c:v>7618876.5719952686</c:v>
                </c:pt>
                <c:pt idx="999">
                  <c:v>7618315.725214689</c:v>
                </c:pt>
                <c:pt idx="1000">
                  <c:v>7617754.5304218521</c:v>
                </c:pt>
                <c:pt idx="1001">
                  <c:v>7620964.494744896</c:v>
                </c:pt>
                <c:pt idx="1002">
                  <c:v>7621930.3532220544</c:v>
                </c:pt>
                <c:pt idx="1003">
                  <c:v>7621269.1862451183</c:v>
                </c:pt>
                <c:pt idx="1004">
                  <c:v>7620659.6831842009</c:v>
                </c:pt>
                <c:pt idx="1005">
                  <c:v>7621015.7325522145</c:v>
                </c:pt>
                <c:pt idx="1006">
                  <c:v>7618009.5647233156</c:v>
                </c:pt>
                <c:pt idx="1007">
                  <c:v>7617805.5270153377</c:v>
                </c:pt>
                <c:pt idx="1008">
                  <c:v>7621930.4175600493</c:v>
                </c:pt>
                <c:pt idx="1009">
                  <c:v>7619743.2425234383</c:v>
                </c:pt>
                <c:pt idx="1010">
                  <c:v>7621523.6192665827</c:v>
                </c:pt>
                <c:pt idx="1011">
                  <c:v>7617448.7703810921</c:v>
                </c:pt>
                <c:pt idx="1012">
                  <c:v>7621472.8472399591</c:v>
                </c:pt>
                <c:pt idx="1013">
                  <c:v>7621016.4663926344</c:v>
                </c:pt>
                <c:pt idx="1014">
                  <c:v>7621575.0063732201</c:v>
                </c:pt>
                <c:pt idx="1015">
                  <c:v>7621981.4729646035</c:v>
                </c:pt>
                <c:pt idx="1016">
                  <c:v>7618570.7483094241</c:v>
                </c:pt>
                <c:pt idx="1017">
                  <c:v>7619131.8701701788</c:v>
                </c:pt>
                <c:pt idx="1018">
                  <c:v>7622032.9109232137</c:v>
                </c:pt>
                <c:pt idx="1019">
                  <c:v>7621931.2095994502</c:v>
                </c:pt>
                <c:pt idx="1020">
                  <c:v>7621982.1087589907</c:v>
                </c:pt>
                <c:pt idx="1021">
                  <c:v>7618825.7908447189</c:v>
                </c:pt>
                <c:pt idx="1022">
                  <c:v>7621677.5872546183</c:v>
                </c:pt>
                <c:pt idx="1023">
                  <c:v>7621017.1537927864</c:v>
                </c:pt>
                <c:pt idx="1024">
                  <c:v>7620049.6015429366</c:v>
                </c:pt>
                <c:pt idx="1025">
                  <c:v>7619998.7306693634</c:v>
                </c:pt>
                <c:pt idx="1026">
                  <c:v>7618315.8037631204</c:v>
                </c:pt>
                <c:pt idx="1027">
                  <c:v>7621882.0426290063</c:v>
                </c:pt>
                <c:pt idx="1028">
                  <c:v>7622797.335354412</c:v>
                </c:pt>
                <c:pt idx="1029">
                  <c:v>7618570.7930257246</c:v>
                </c:pt>
                <c:pt idx="1030">
                  <c:v>7622085.1870292686</c:v>
                </c:pt>
                <c:pt idx="1031">
                  <c:v>7621272.3870016253</c:v>
                </c:pt>
                <c:pt idx="1032">
                  <c:v>7620508.4949893337</c:v>
                </c:pt>
                <c:pt idx="1033">
                  <c:v>7618112.083104942</c:v>
                </c:pt>
                <c:pt idx="1034">
                  <c:v>7618214.1017227573</c:v>
                </c:pt>
                <c:pt idx="1035">
                  <c:v>7622644.5317332046</c:v>
                </c:pt>
                <c:pt idx="1036">
                  <c:v>7622390.3064374505</c:v>
                </c:pt>
                <c:pt idx="1037">
                  <c:v>7618468.9934785906</c:v>
                </c:pt>
                <c:pt idx="1038">
                  <c:v>7621018.1881478289</c:v>
                </c:pt>
                <c:pt idx="1039">
                  <c:v>7621476.6028531063</c:v>
                </c:pt>
                <c:pt idx="1040">
                  <c:v>7619948.022355468</c:v>
                </c:pt>
                <c:pt idx="1041">
                  <c:v>7623001.6101875445</c:v>
                </c:pt>
                <c:pt idx="1042">
                  <c:v>7623103.702330309</c:v>
                </c:pt>
                <c:pt idx="1043">
                  <c:v>7622798.7155721793</c:v>
                </c:pt>
                <c:pt idx="1044">
                  <c:v>7619692.9258847842</c:v>
                </c:pt>
                <c:pt idx="1045">
                  <c:v>7622495.2783554681</c:v>
                </c:pt>
                <c:pt idx="1046">
                  <c:v>7619438.0381683027</c:v>
                </c:pt>
                <c:pt idx="1047">
                  <c:v>7622750.0303634424</c:v>
                </c:pt>
                <c:pt idx="1048">
                  <c:v>7622292.4469235456</c:v>
                </c:pt>
                <c:pt idx="1049">
                  <c:v>7623664.3003060017</c:v>
                </c:pt>
                <c:pt idx="1050">
                  <c:v>7620968.1289306562</c:v>
                </c:pt>
                <c:pt idx="1051">
                  <c:v>7623715.3440693924</c:v>
                </c:pt>
                <c:pt idx="1052">
                  <c:v>7621783.4592717281</c:v>
                </c:pt>
                <c:pt idx="1053">
                  <c:v>7623106.5384028014</c:v>
                </c:pt>
                <c:pt idx="1054">
                  <c:v>7622801.7810674319</c:v>
                </c:pt>
                <c:pt idx="1055">
                  <c:v>7623410.496865062</c:v>
                </c:pt>
                <c:pt idx="1056">
                  <c:v>7623107.0422987808</c:v>
                </c:pt>
                <c:pt idx="1057">
                  <c:v>7623613.7888932843</c:v>
                </c:pt>
                <c:pt idx="1058">
                  <c:v>7621529.0904433718</c:v>
                </c:pt>
                <c:pt idx="1059">
                  <c:v>7620560.1096637771</c:v>
                </c:pt>
                <c:pt idx="1060">
                  <c:v>7622344.3127116123</c:v>
                </c:pt>
                <c:pt idx="1061">
                  <c:v>7620968.2205743957</c:v>
                </c:pt>
                <c:pt idx="1062">
                  <c:v>7623513.3837941373</c:v>
                </c:pt>
                <c:pt idx="1063">
                  <c:v>7623767.0794896604</c:v>
                </c:pt>
                <c:pt idx="1064">
                  <c:v>7623513.8245162433</c:v>
                </c:pt>
                <c:pt idx="1065">
                  <c:v>7622802.9109621309</c:v>
                </c:pt>
                <c:pt idx="1066">
                  <c:v>7624327.2786551164</c:v>
                </c:pt>
                <c:pt idx="1067">
                  <c:v>7623261.0462736404</c:v>
                </c:pt>
                <c:pt idx="1068">
                  <c:v>7623869.1800771039</c:v>
                </c:pt>
                <c:pt idx="1069">
                  <c:v>7620764.23039049</c:v>
                </c:pt>
                <c:pt idx="1070">
                  <c:v>7621223.2283218261</c:v>
                </c:pt>
                <c:pt idx="1071">
                  <c:v>7620509.4060586812</c:v>
                </c:pt>
                <c:pt idx="1072">
                  <c:v>7622344.8887622375</c:v>
                </c:pt>
                <c:pt idx="1073">
                  <c:v>7623109.1596209332</c:v>
                </c:pt>
                <c:pt idx="1074">
                  <c:v>7621937.3655697722</c:v>
                </c:pt>
                <c:pt idx="1075">
                  <c:v>7624075.0706766667</c:v>
                </c:pt>
                <c:pt idx="1076">
                  <c:v>7624633.3635135246</c:v>
                </c:pt>
                <c:pt idx="1077">
                  <c:v>7624227.5993988691</c:v>
                </c:pt>
                <c:pt idx="1078">
                  <c:v>7621172.3934160424</c:v>
                </c:pt>
                <c:pt idx="1079">
                  <c:v>7623975.0809150478</c:v>
                </c:pt>
                <c:pt idx="1080">
                  <c:v>7622804.1214008024</c:v>
                </c:pt>
                <c:pt idx="1081">
                  <c:v>7621070.6807262301</c:v>
                </c:pt>
                <c:pt idx="1082">
                  <c:v>7624481.7001336711</c:v>
                </c:pt>
                <c:pt idx="1083">
                  <c:v>7623517.1956295641</c:v>
                </c:pt>
                <c:pt idx="1084">
                  <c:v>7624381.3206349276</c:v>
                </c:pt>
                <c:pt idx="1085">
                  <c:v>7622702.394152212</c:v>
                </c:pt>
                <c:pt idx="1086">
                  <c:v>7624583.9920000089</c:v>
                </c:pt>
                <c:pt idx="1087">
                  <c:v>7624026.3273472758</c:v>
                </c:pt>
                <c:pt idx="1088">
                  <c:v>7624584.1818869347</c:v>
                </c:pt>
                <c:pt idx="1089">
                  <c:v>7624736.3777058227</c:v>
                </c:pt>
                <c:pt idx="1090">
                  <c:v>7624736.272305036</c:v>
                </c:pt>
                <c:pt idx="1091">
                  <c:v>7621529.6034171972</c:v>
                </c:pt>
                <c:pt idx="1092">
                  <c:v>7623873.9929140881</c:v>
                </c:pt>
                <c:pt idx="1093">
                  <c:v>7623975.7750523891</c:v>
                </c:pt>
                <c:pt idx="1094">
                  <c:v>7624837.7657885337</c:v>
                </c:pt>
                <c:pt idx="1095">
                  <c:v>7624888.8592474349</c:v>
                </c:pt>
                <c:pt idx="1096">
                  <c:v>7624637.351559638</c:v>
                </c:pt>
                <c:pt idx="1097">
                  <c:v>7625194.4093594579</c:v>
                </c:pt>
                <c:pt idx="1098">
                  <c:v>7622804.5421241708</c:v>
                </c:pt>
                <c:pt idx="1099">
                  <c:v>7624839.3851451846</c:v>
                </c:pt>
                <c:pt idx="1100">
                  <c:v>7621784.8077211818</c:v>
                </c:pt>
                <c:pt idx="1101">
                  <c:v>7624992.6023877133</c:v>
                </c:pt>
                <c:pt idx="1102">
                  <c:v>7622498.5124414079</c:v>
                </c:pt>
                <c:pt idx="1103">
                  <c:v>7625296.4798874818</c:v>
                </c:pt>
                <c:pt idx="1104">
                  <c:v>7624790.6169696739</c:v>
                </c:pt>
                <c:pt idx="1105">
                  <c:v>7622345.554081169</c:v>
                </c:pt>
                <c:pt idx="1106">
                  <c:v>7625094.8365363581</c:v>
                </c:pt>
                <c:pt idx="1107">
                  <c:v>7625144.5822560359</c:v>
                </c:pt>
                <c:pt idx="1108">
                  <c:v>7625398.5637559658</c:v>
                </c:pt>
                <c:pt idx="1109">
                  <c:v>7622906.6024259171</c:v>
                </c:pt>
                <c:pt idx="1110">
                  <c:v>7625146.8367220843</c:v>
                </c:pt>
                <c:pt idx="1111">
                  <c:v>7624333.4978832304</c:v>
                </c:pt>
                <c:pt idx="1112">
                  <c:v>7625500.6564923981</c:v>
                </c:pt>
                <c:pt idx="1113">
                  <c:v>7624282.7109472044</c:v>
                </c:pt>
                <c:pt idx="1114">
                  <c:v>7623875.425530998</c:v>
                </c:pt>
                <c:pt idx="1115">
                  <c:v>7622447.8021763572</c:v>
                </c:pt>
                <c:pt idx="1116">
                  <c:v>7625959.2728065588</c:v>
                </c:pt>
                <c:pt idx="1117">
                  <c:v>7625501.1533583654</c:v>
                </c:pt>
                <c:pt idx="1118">
                  <c:v>7622702.6937177842</c:v>
                </c:pt>
                <c:pt idx="1119">
                  <c:v>7625552.0487392573</c:v>
                </c:pt>
                <c:pt idx="1120">
                  <c:v>7624282.9254668811</c:v>
                </c:pt>
                <c:pt idx="1121">
                  <c:v>7626112.2439991906</c:v>
                </c:pt>
                <c:pt idx="1122">
                  <c:v>7624435.7304297313</c:v>
                </c:pt>
                <c:pt idx="1123">
                  <c:v>7624995.8415020974</c:v>
                </c:pt>
                <c:pt idx="1124">
                  <c:v>7625704.9436326502</c:v>
                </c:pt>
                <c:pt idx="1125">
                  <c:v>7625960.4647985157</c:v>
                </c:pt>
                <c:pt idx="1126">
                  <c:v>7625860.0901884986</c:v>
                </c:pt>
                <c:pt idx="1127">
                  <c:v>7625960.5723731183</c:v>
                </c:pt>
                <c:pt idx="1128">
                  <c:v>7623620.7275193706</c:v>
                </c:pt>
                <c:pt idx="1129">
                  <c:v>7626011.8122219238</c:v>
                </c:pt>
                <c:pt idx="1130">
                  <c:v>7626163.9351475565</c:v>
                </c:pt>
                <c:pt idx="1131">
                  <c:v>7624181.7961787544</c:v>
                </c:pt>
                <c:pt idx="1132">
                  <c:v>7624946.1896139719</c:v>
                </c:pt>
                <c:pt idx="1133">
                  <c:v>7624844.3773282347</c:v>
                </c:pt>
                <c:pt idx="1134">
                  <c:v>7625760.4184344849</c:v>
                </c:pt>
                <c:pt idx="1135">
                  <c:v>7626368.6800618153</c:v>
                </c:pt>
                <c:pt idx="1136">
                  <c:v>7626014.9261724791</c:v>
                </c:pt>
                <c:pt idx="1137">
                  <c:v>7626368.8087000782</c:v>
                </c:pt>
                <c:pt idx="1138">
                  <c:v>7624691.8063217672</c:v>
                </c:pt>
                <c:pt idx="1139">
                  <c:v>7626368.3547052192</c:v>
                </c:pt>
                <c:pt idx="1140">
                  <c:v>7625964.6718770899</c:v>
                </c:pt>
                <c:pt idx="1141">
                  <c:v>7626877.2827115366</c:v>
                </c:pt>
                <c:pt idx="1142">
                  <c:v>7623926.9440200888</c:v>
                </c:pt>
                <c:pt idx="1143">
                  <c:v>7626371.6757526658</c:v>
                </c:pt>
                <c:pt idx="1144">
                  <c:v>7624487.9049326051</c:v>
                </c:pt>
                <c:pt idx="1145">
                  <c:v>7626877.4494181164</c:v>
                </c:pt>
                <c:pt idx="1146">
                  <c:v>7626829.3536973409</c:v>
                </c:pt>
                <c:pt idx="1147">
                  <c:v>7626880.8716334086</c:v>
                </c:pt>
                <c:pt idx="1148">
                  <c:v>7624691.9995741174</c:v>
                </c:pt>
                <c:pt idx="1149">
                  <c:v>7627081.7230121261</c:v>
                </c:pt>
                <c:pt idx="1150">
                  <c:v>7627540.217386811</c:v>
                </c:pt>
                <c:pt idx="1151">
                  <c:v>7626980.9759003846</c:v>
                </c:pt>
                <c:pt idx="1152">
                  <c:v>7624743.0153662926</c:v>
                </c:pt>
                <c:pt idx="1153">
                  <c:v>7624386.295613463</c:v>
                </c:pt>
                <c:pt idx="1154">
                  <c:v>7624488.1802497851</c:v>
                </c:pt>
                <c:pt idx="1155">
                  <c:v>7624844.9809361463</c:v>
                </c:pt>
                <c:pt idx="1156">
                  <c:v>7627540.2257396439</c:v>
                </c:pt>
                <c:pt idx="1157">
                  <c:v>7626983.4284389084</c:v>
                </c:pt>
                <c:pt idx="1158">
                  <c:v>7626882.4757350506</c:v>
                </c:pt>
                <c:pt idx="1159">
                  <c:v>7624692.353896521</c:v>
                </c:pt>
                <c:pt idx="1160">
                  <c:v>7625915.8741025282</c:v>
                </c:pt>
                <c:pt idx="1161">
                  <c:v>7625559.0966752684</c:v>
                </c:pt>
                <c:pt idx="1162">
                  <c:v>7627441.6209524851</c:v>
                </c:pt>
                <c:pt idx="1163">
                  <c:v>7626272.7597637158</c:v>
                </c:pt>
                <c:pt idx="1164">
                  <c:v>7627592.3362717787</c:v>
                </c:pt>
                <c:pt idx="1165">
                  <c:v>7627087.2235854538</c:v>
                </c:pt>
                <c:pt idx="1166">
                  <c:v>7627493.9850297133</c:v>
                </c:pt>
                <c:pt idx="1167">
                  <c:v>7626222.0584256984</c:v>
                </c:pt>
                <c:pt idx="1168">
                  <c:v>7626731.3992544049</c:v>
                </c:pt>
                <c:pt idx="1169">
                  <c:v>7626527.9592878902</c:v>
                </c:pt>
                <c:pt idx="1170">
                  <c:v>7626222.1995157292</c:v>
                </c:pt>
                <c:pt idx="1171">
                  <c:v>7627037.2032465274</c:v>
                </c:pt>
                <c:pt idx="1172">
                  <c:v>7628204.1076330505</c:v>
                </c:pt>
                <c:pt idx="1173">
                  <c:v>7628305.6032157969</c:v>
                </c:pt>
                <c:pt idx="1174">
                  <c:v>7625814.42672511</c:v>
                </c:pt>
                <c:pt idx="1175">
                  <c:v>7628156.1766671073</c:v>
                </c:pt>
                <c:pt idx="1176">
                  <c:v>7628611.2882459415</c:v>
                </c:pt>
                <c:pt idx="1177">
                  <c:v>7628560.3456974616</c:v>
                </c:pt>
                <c:pt idx="1178">
                  <c:v>7628409.1626959909</c:v>
                </c:pt>
                <c:pt idx="1179">
                  <c:v>7628459.4301227378</c:v>
                </c:pt>
                <c:pt idx="1180">
                  <c:v>7627343.6843081908</c:v>
                </c:pt>
                <c:pt idx="1181">
                  <c:v>7628410.1095085917</c:v>
                </c:pt>
                <c:pt idx="1182">
                  <c:v>7628562.3768258458</c:v>
                </c:pt>
                <c:pt idx="1183">
                  <c:v>7628662.7889187811</c:v>
                </c:pt>
                <c:pt idx="1184">
                  <c:v>7628412.8028846765</c:v>
                </c:pt>
                <c:pt idx="1185">
                  <c:v>7629172.1964969989</c:v>
                </c:pt>
                <c:pt idx="1186">
                  <c:v>7628866.4982183585</c:v>
                </c:pt>
                <c:pt idx="1187">
                  <c:v>7628716.3728090106</c:v>
                </c:pt>
                <c:pt idx="1188">
                  <c:v>7628209.5514753424</c:v>
                </c:pt>
                <c:pt idx="1189">
                  <c:v>7627395.3276269417</c:v>
                </c:pt>
                <c:pt idx="1190">
                  <c:v>7627497.2489445638</c:v>
                </c:pt>
                <c:pt idx="1191">
                  <c:v>7628413.8305737916</c:v>
                </c:pt>
                <c:pt idx="1192">
                  <c:v>7627395.4442496253</c:v>
                </c:pt>
                <c:pt idx="1193">
                  <c:v>7627293.4888564479</c:v>
                </c:pt>
                <c:pt idx="1194">
                  <c:v>7627191.532630248</c:v>
                </c:pt>
                <c:pt idx="1195">
                  <c:v>7628872.077518208</c:v>
                </c:pt>
                <c:pt idx="1196">
                  <c:v>7628770.3283142494</c:v>
                </c:pt>
                <c:pt idx="1197">
                  <c:v>7629024.3127712812</c:v>
                </c:pt>
                <c:pt idx="1198">
                  <c:v>7627242.5501956185</c:v>
                </c:pt>
                <c:pt idx="1199">
                  <c:v>7629376.9815645022</c:v>
                </c:pt>
                <c:pt idx="1200">
                  <c:v>7629326.6450765701</c:v>
                </c:pt>
                <c:pt idx="1201">
                  <c:v>7629429.6049013995</c:v>
                </c:pt>
                <c:pt idx="1202">
                  <c:v>7628822.1187901562</c:v>
                </c:pt>
                <c:pt idx="1203">
                  <c:v>7629530.7739906367</c:v>
                </c:pt>
                <c:pt idx="1204">
                  <c:v>7628873.3697259836</c:v>
                </c:pt>
                <c:pt idx="1205">
                  <c:v>7629584.2056779452</c:v>
                </c:pt>
                <c:pt idx="1206">
                  <c:v>7630090.1979240207</c:v>
                </c:pt>
                <c:pt idx="1207">
                  <c:v>7628924.6233635554</c:v>
                </c:pt>
                <c:pt idx="1208">
                  <c:v>7628721.0630791942</c:v>
                </c:pt>
                <c:pt idx="1209">
                  <c:v>7630090.262168033</c:v>
                </c:pt>
                <c:pt idx="1210">
                  <c:v>7630039.3916979795</c:v>
                </c:pt>
                <c:pt idx="1211">
                  <c:v>7628517.4994166624</c:v>
                </c:pt>
                <c:pt idx="1212">
                  <c:v>7629785.1928006681</c:v>
                </c:pt>
                <c:pt idx="1213">
                  <c:v>7627854.909154797</c:v>
                </c:pt>
                <c:pt idx="1214">
                  <c:v>7628364.6154390937</c:v>
                </c:pt>
                <c:pt idx="1215">
                  <c:v>7629688.6500884723</c:v>
                </c:pt>
                <c:pt idx="1216">
                  <c:v>7628925.6528702676</c:v>
                </c:pt>
                <c:pt idx="1217">
                  <c:v>7630702.1702665025</c:v>
                </c:pt>
                <c:pt idx="1218">
                  <c:v>7630347.8521537408</c:v>
                </c:pt>
                <c:pt idx="1219">
                  <c:v>7628364.8694926761</c:v>
                </c:pt>
                <c:pt idx="1220">
                  <c:v>7630549.310645856</c:v>
                </c:pt>
                <c:pt idx="1221">
                  <c:v>7630349.5113625275</c:v>
                </c:pt>
                <c:pt idx="1222">
                  <c:v>7630501.6544152396</c:v>
                </c:pt>
                <c:pt idx="1223">
                  <c:v>7628823.7719605351</c:v>
                </c:pt>
                <c:pt idx="1224">
                  <c:v>7630652.1793053392</c:v>
                </c:pt>
                <c:pt idx="1225">
                  <c:v>7629639.3745028684</c:v>
                </c:pt>
                <c:pt idx="1226">
                  <c:v>7630706.8070558142</c:v>
                </c:pt>
                <c:pt idx="1227">
                  <c:v>7630909.9364622114</c:v>
                </c:pt>
                <c:pt idx="1228">
                  <c:v>7631110.4588954644</c:v>
                </c:pt>
                <c:pt idx="1229">
                  <c:v>7631060.5047530625</c:v>
                </c:pt>
                <c:pt idx="1230">
                  <c:v>7629079.0994462287</c:v>
                </c:pt>
                <c:pt idx="1231">
                  <c:v>7630911.6567917932</c:v>
                </c:pt>
                <c:pt idx="1232">
                  <c:v>7629945.5788592864</c:v>
                </c:pt>
                <c:pt idx="1233">
                  <c:v>7629741.8510884754</c:v>
                </c:pt>
                <c:pt idx="1234">
                  <c:v>7630506.0275234552</c:v>
                </c:pt>
                <c:pt idx="1235">
                  <c:v>7629945.8765584575</c:v>
                </c:pt>
                <c:pt idx="1236">
                  <c:v>7631519.9303221023</c:v>
                </c:pt>
                <c:pt idx="1237">
                  <c:v>7631773.1967666317</c:v>
                </c:pt>
                <c:pt idx="1238">
                  <c:v>7629843.9904036084</c:v>
                </c:pt>
                <c:pt idx="1239">
                  <c:v>7631569.840057034</c:v>
                </c:pt>
                <c:pt idx="1240">
                  <c:v>7631519.2776332032</c:v>
                </c:pt>
                <c:pt idx="1241">
                  <c:v>7631219.0279729851</c:v>
                </c:pt>
                <c:pt idx="1242">
                  <c:v>7631722.7360742223</c:v>
                </c:pt>
                <c:pt idx="1243">
                  <c:v>7631723.6143063577</c:v>
                </c:pt>
                <c:pt idx="1244">
                  <c:v>7631775.3574563516</c:v>
                </c:pt>
                <c:pt idx="1245">
                  <c:v>7631776.3892495632</c:v>
                </c:pt>
                <c:pt idx="1246">
                  <c:v>7631270.3128235657</c:v>
                </c:pt>
                <c:pt idx="1247">
                  <c:v>7631828.2430899972</c:v>
                </c:pt>
                <c:pt idx="1248">
                  <c:v>7631727.1238795836</c:v>
                </c:pt>
                <c:pt idx="1249">
                  <c:v>7631875.6378698032</c:v>
                </c:pt>
                <c:pt idx="1250">
                  <c:v>7632082.9485389609</c:v>
                </c:pt>
                <c:pt idx="1251">
                  <c:v>7631372.8622252494</c:v>
                </c:pt>
                <c:pt idx="1252">
                  <c:v>7632084.4217273891</c:v>
                </c:pt>
                <c:pt idx="1253">
                  <c:v>7632033.976393857</c:v>
                </c:pt>
                <c:pt idx="1254">
                  <c:v>7631169.8874107376</c:v>
                </c:pt>
                <c:pt idx="1255">
                  <c:v>7632283.5341391396</c:v>
                </c:pt>
                <c:pt idx="1256">
                  <c:v>7632339.138544241</c:v>
                </c:pt>
                <c:pt idx="1257">
                  <c:v>7631170.014133513</c:v>
                </c:pt>
                <c:pt idx="1258">
                  <c:v>7631882.6316170413</c:v>
                </c:pt>
                <c:pt idx="1259">
                  <c:v>7632438.128566293</c:v>
                </c:pt>
                <c:pt idx="1260">
                  <c:v>7632085.800775188</c:v>
                </c:pt>
                <c:pt idx="1261">
                  <c:v>7632487.7237345343</c:v>
                </c:pt>
                <c:pt idx="1262">
                  <c:v>7632589.9292283682</c:v>
                </c:pt>
                <c:pt idx="1263">
                  <c:v>7633048.1240308415</c:v>
                </c:pt>
                <c:pt idx="1264">
                  <c:v>7632642.8483034382</c:v>
                </c:pt>
                <c:pt idx="1265">
                  <c:v>7632590.48455677</c:v>
                </c:pt>
                <c:pt idx="1266">
                  <c:v>7632641.7369249035</c:v>
                </c:pt>
                <c:pt idx="1267">
                  <c:v>7632036.1700948458</c:v>
                </c:pt>
                <c:pt idx="1268">
                  <c:v>7631832.634753949</c:v>
                </c:pt>
                <c:pt idx="1269">
                  <c:v>7632036.4230968654</c:v>
                </c:pt>
                <c:pt idx="1270">
                  <c:v>7633000.1198705249</c:v>
                </c:pt>
                <c:pt idx="1271">
                  <c:v>7633099.5212681275</c:v>
                </c:pt>
                <c:pt idx="1272">
                  <c:v>7633150.4258661754</c:v>
                </c:pt>
                <c:pt idx="1273">
                  <c:v>7631629.2085167784</c:v>
                </c:pt>
                <c:pt idx="1274">
                  <c:v>7632799.2849393375</c:v>
                </c:pt>
                <c:pt idx="1275">
                  <c:v>7632850.56311992</c:v>
                </c:pt>
                <c:pt idx="1276">
                  <c:v>7633254.5903055798</c:v>
                </c:pt>
                <c:pt idx="1277">
                  <c:v>7632953.146271619</c:v>
                </c:pt>
                <c:pt idx="1278">
                  <c:v>7633405.8112408677</c:v>
                </c:pt>
                <c:pt idx="1279">
                  <c:v>7633359.4644801542</c:v>
                </c:pt>
                <c:pt idx="1280">
                  <c:v>7633457.0245729312</c:v>
                </c:pt>
                <c:pt idx="1281">
                  <c:v>7631884.5211435668</c:v>
                </c:pt>
                <c:pt idx="1282">
                  <c:v>7633813.2579966253</c:v>
                </c:pt>
                <c:pt idx="1283">
                  <c:v>7632394.2660644921</c:v>
                </c:pt>
                <c:pt idx="1284">
                  <c:v>7633559.3588796007</c:v>
                </c:pt>
                <c:pt idx="1285">
                  <c:v>7632088.4356645355</c:v>
                </c:pt>
                <c:pt idx="1286">
                  <c:v>7633661.9075880162</c:v>
                </c:pt>
                <c:pt idx="1287">
                  <c:v>7632394.2760926047</c:v>
                </c:pt>
                <c:pt idx="1288">
                  <c:v>7633661.1350784777</c:v>
                </c:pt>
                <c:pt idx="1289">
                  <c:v>7633361.4661627254</c:v>
                </c:pt>
                <c:pt idx="1290">
                  <c:v>7633766.8803138277</c:v>
                </c:pt>
                <c:pt idx="1291">
                  <c:v>7634221.1315924302</c:v>
                </c:pt>
                <c:pt idx="1292">
                  <c:v>7633814.2455148324</c:v>
                </c:pt>
                <c:pt idx="1293">
                  <c:v>7633814.019501186</c:v>
                </c:pt>
                <c:pt idx="1294">
                  <c:v>7633005.9670931101</c:v>
                </c:pt>
                <c:pt idx="1295">
                  <c:v>7634272.1577681573</c:v>
                </c:pt>
                <c:pt idx="1296">
                  <c:v>7632445.4930484761</c:v>
                </c:pt>
                <c:pt idx="1297">
                  <c:v>7634578.1007183222</c:v>
                </c:pt>
                <c:pt idx="1298">
                  <c:v>7634072.5857636714</c:v>
                </c:pt>
                <c:pt idx="1299">
                  <c:v>7633565.768303914</c:v>
                </c:pt>
                <c:pt idx="1300">
                  <c:v>7634122.6806403678</c:v>
                </c:pt>
                <c:pt idx="1301">
                  <c:v>7634073.7802445618</c:v>
                </c:pt>
                <c:pt idx="1302">
                  <c:v>7634023.3380925981</c:v>
                </c:pt>
                <c:pt idx="1303">
                  <c:v>7633923.0834128363</c:v>
                </c:pt>
                <c:pt idx="1304">
                  <c:v>7634581.4000813765</c:v>
                </c:pt>
                <c:pt idx="1305">
                  <c:v>7634633.2850753255</c:v>
                </c:pt>
                <c:pt idx="1306">
                  <c:v>7634631.1099369694</c:v>
                </c:pt>
                <c:pt idx="1307">
                  <c:v>7634731.5944201071</c:v>
                </c:pt>
                <c:pt idx="1308">
                  <c:v>7634682.8459364818</c:v>
                </c:pt>
                <c:pt idx="1309">
                  <c:v>7634482.6446237173</c:v>
                </c:pt>
                <c:pt idx="1310">
                  <c:v>7634584.0863284664</c:v>
                </c:pt>
                <c:pt idx="1311">
                  <c:v>7634783.3436997719</c:v>
                </c:pt>
                <c:pt idx="1312">
                  <c:v>7633873.3932719249</c:v>
                </c:pt>
                <c:pt idx="1313">
                  <c:v>7633567.5479554301</c:v>
                </c:pt>
                <c:pt idx="1314">
                  <c:v>7634788.9585938938</c:v>
                </c:pt>
                <c:pt idx="1315">
                  <c:v>7634179.4301509438</c:v>
                </c:pt>
                <c:pt idx="1316">
                  <c:v>7634026.5171855567</c:v>
                </c:pt>
                <c:pt idx="1317">
                  <c:v>7635598.1757504717</c:v>
                </c:pt>
                <c:pt idx="1318">
                  <c:v>7634230.5790711315</c:v>
                </c:pt>
                <c:pt idx="1319">
                  <c:v>7635598.3045749906</c:v>
                </c:pt>
                <c:pt idx="1320">
                  <c:v>7634077.8142928379</c:v>
                </c:pt>
                <c:pt idx="1321">
                  <c:v>7635601.6924585244</c:v>
                </c:pt>
                <c:pt idx="1322">
                  <c:v>7634994.7222760236</c:v>
                </c:pt>
                <c:pt idx="1323">
                  <c:v>7635855.3327579247</c:v>
                </c:pt>
                <c:pt idx="1324">
                  <c:v>7635300.4746060912</c:v>
                </c:pt>
                <c:pt idx="1325">
                  <c:v>7635908.6213148711</c:v>
                </c:pt>
                <c:pt idx="1326">
                  <c:v>7636312.1658674311</c:v>
                </c:pt>
                <c:pt idx="1327">
                  <c:v>7635148.4032326024</c:v>
                </c:pt>
                <c:pt idx="1328">
                  <c:v>7636057.8810942695</c:v>
                </c:pt>
                <c:pt idx="1329">
                  <c:v>7636162.1252121991</c:v>
                </c:pt>
                <c:pt idx="1330">
                  <c:v>7636414.7703989176</c:v>
                </c:pt>
                <c:pt idx="1331">
                  <c:v>7636415.8831991414</c:v>
                </c:pt>
                <c:pt idx="1332">
                  <c:v>7636468.9976158133</c:v>
                </c:pt>
                <c:pt idx="1333">
                  <c:v>7636369.1610131506</c:v>
                </c:pt>
                <c:pt idx="1334">
                  <c:v>7636671.5797274476</c:v>
                </c:pt>
                <c:pt idx="1335">
                  <c:v>7636167.8300700635</c:v>
                </c:pt>
                <c:pt idx="1336">
                  <c:v>7636219.0941892425</c:v>
                </c:pt>
                <c:pt idx="1337">
                  <c:v>7636168.3211118216</c:v>
                </c:pt>
                <c:pt idx="1338">
                  <c:v>7637536.0672835922</c:v>
                </c:pt>
                <c:pt idx="1339">
                  <c:v>7636776.579565607</c:v>
                </c:pt>
                <c:pt idx="1340">
                  <c:v>7637485.0854804907</c:v>
                </c:pt>
                <c:pt idx="1341">
                  <c:v>7635964.7930641687</c:v>
                </c:pt>
                <c:pt idx="1342">
                  <c:v>7637078.4340509726</c:v>
                </c:pt>
                <c:pt idx="1343">
                  <c:v>7635862.9515845152</c:v>
                </c:pt>
                <c:pt idx="1344">
                  <c:v>7636980.8897028435</c:v>
                </c:pt>
                <c:pt idx="1345">
                  <c:v>7637129.5554182809</c:v>
                </c:pt>
                <c:pt idx="1346">
                  <c:v>7636168.8896104293</c:v>
                </c:pt>
                <c:pt idx="1347">
                  <c:v>7637234.9618953401</c:v>
                </c:pt>
                <c:pt idx="1348">
                  <c:v>7637383.6570630223</c:v>
                </c:pt>
                <c:pt idx="1349">
                  <c:v>7637334.5789948367</c:v>
                </c:pt>
                <c:pt idx="1350">
                  <c:v>7636627.8569582133</c:v>
                </c:pt>
                <c:pt idx="1351">
                  <c:v>7637537.3156454666</c:v>
                </c:pt>
                <c:pt idx="1352">
                  <c:v>7637541.2859605318</c:v>
                </c:pt>
                <c:pt idx="1353">
                  <c:v>7636984.6064581415</c:v>
                </c:pt>
                <c:pt idx="1354">
                  <c:v>7637639.6892151432</c:v>
                </c:pt>
                <c:pt idx="1355">
                  <c:v>7637238.3393568369</c:v>
                </c:pt>
                <c:pt idx="1356">
                  <c:v>7636628.1334765097</c:v>
                </c:pt>
                <c:pt idx="1357">
                  <c:v>7637995.4561952036</c:v>
                </c:pt>
                <c:pt idx="1358">
                  <c:v>7637543.4266238576</c:v>
                </c:pt>
                <c:pt idx="1359">
                  <c:v>7637793.8480723482</c:v>
                </c:pt>
                <c:pt idx="1360">
                  <c:v>7638250.357817648</c:v>
                </c:pt>
                <c:pt idx="1361">
                  <c:v>7638048.3264042754</c:v>
                </c:pt>
                <c:pt idx="1362">
                  <c:v>7638101.0184048647</c:v>
                </c:pt>
                <c:pt idx="1363">
                  <c:v>7638658.0979067255</c:v>
                </c:pt>
                <c:pt idx="1364">
                  <c:v>7637900.7684304547</c:v>
                </c:pt>
                <c:pt idx="1365">
                  <c:v>7638406.4232780645</c:v>
                </c:pt>
                <c:pt idx="1366">
                  <c:v>7639066.2618390918</c:v>
                </c:pt>
                <c:pt idx="1367">
                  <c:v>7638913.5447538951</c:v>
                </c:pt>
                <c:pt idx="1368">
                  <c:v>7638055.9070793334</c:v>
                </c:pt>
                <c:pt idx="1369">
                  <c:v>7638613.8411111375</c:v>
                </c:pt>
                <c:pt idx="1370">
                  <c:v>7639474.0423367592</c:v>
                </c:pt>
                <c:pt idx="1371">
                  <c:v>7638812.5443287501</c:v>
                </c:pt>
                <c:pt idx="1372">
                  <c:v>7639270.1859264197</c:v>
                </c:pt>
                <c:pt idx="1373">
                  <c:v>7638259.2836201694</c:v>
                </c:pt>
                <c:pt idx="1374">
                  <c:v>7639117.8494258663</c:v>
                </c:pt>
                <c:pt idx="1375">
                  <c:v>7639729.0306047611</c:v>
                </c:pt>
                <c:pt idx="1376">
                  <c:v>7638717.1327033574</c:v>
                </c:pt>
                <c:pt idx="1377">
                  <c:v>7638209.1439411491</c:v>
                </c:pt>
                <c:pt idx="1378">
                  <c:v>7639067.6818121374</c:v>
                </c:pt>
                <c:pt idx="1379">
                  <c:v>7639171.1390689146</c:v>
                </c:pt>
                <c:pt idx="1380">
                  <c:v>7639223.6865885807</c:v>
                </c:pt>
                <c:pt idx="1381">
                  <c:v>7639022.8328710785</c:v>
                </c:pt>
                <c:pt idx="1382">
                  <c:v>7639174.5659138048</c:v>
                </c:pt>
                <c:pt idx="1383">
                  <c:v>7639323.0886735786</c:v>
                </c:pt>
                <c:pt idx="1384">
                  <c:v>7638566.1521237083</c:v>
                </c:pt>
                <c:pt idx="1385">
                  <c:v>7639528.731673466</c:v>
                </c:pt>
                <c:pt idx="1386">
                  <c:v>7639581.0160463061</c:v>
                </c:pt>
                <c:pt idx="1387">
                  <c:v>7639430.1946046501</c:v>
                </c:pt>
                <c:pt idx="1388">
                  <c:v>7639380.7898055306</c:v>
                </c:pt>
                <c:pt idx="1389">
                  <c:v>7639832.8674907684</c:v>
                </c:pt>
                <c:pt idx="1390">
                  <c:v>7639127.1691273898</c:v>
                </c:pt>
                <c:pt idx="1391">
                  <c:v>7639178.219405367</c:v>
                </c:pt>
                <c:pt idx="1392">
                  <c:v>7639786.2904768465</c:v>
                </c:pt>
                <c:pt idx="1393">
                  <c:v>7639887.6702073961</c:v>
                </c:pt>
                <c:pt idx="1394">
                  <c:v>7640138.1854329687</c:v>
                </c:pt>
                <c:pt idx="1395">
                  <c:v>7640749.0450453116</c:v>
                </c:pt>
                <c:pt idx="1396">
                  <c:v>7640240.0692639137</c:v>
                </c:pt>
                <c:pt idx="1397">
                  <c:v>7639991.5563500188</c:v>
                </c:pt>
                <c:pt idx="1398">
                  <c:v>7639738.8965728404</c:v>
                </c:pt>
                <c:pt idx="1399">
                  <c:v>7640545.5304436469</c:v>
                </c:pt>
                <c:pt idx="1400">
                  <c:v>7639942.1332882009</c:v>
                </c:pt>
                <c:pt idx="1401">
                  <c:v>7639891.6798119368</c:v>
                </c:pt>
                <c:pt idx="1402">
                  <c:v>7640549.3804136133</c:v>
                </c:pt>
                <c:pt idx="1403">
                  <c:v>7639688.397619457</c:v>
                </c:pt>
                <c:pt idx="1404">
                  <c:v>7641004.3303936524</c:v>
                </c:pt>
                <c:pt idx="1405">
                  <c:v>7640147.1304720584</c:v>
                </c:pt>
                <c:pt idx="1406">
                  <c:v>7639841.4893904515</c:v>
                </c:pt>
                <c:pt idx="1407">
                  <c:v>7640851.9490257353</c:v>
                </c:pt>
                <c:pt idx="1408">
                  <c:v>7640802.5856925054</c:v>
                </c:pt>
                <c:pt idx="1409">
                  <c:v>7641361.1639586296</c:v>
                </c:pt>
                <c:pt idx="1410">
                  <c:v>7641463.104419345</c:v>
                </c:pt>
                <c:pt idx="1411">
                  <c:v>7640905.1519021271</c:v>
                </c:pt>
                <c:pt idx="1412">
                  <c:v>7641259.6225474561</c:v>
                </c:pt>
                <c:pt idx="1413">
                  <c:v>7641107.181852282</c:v>
                </c:pt>
                <c:pt idx="1414">
                  <c:v>7641361.7256828025</c:v>
                </c:pt>
                <c:pt idx="1415">
                  <c:v>7641260.4122129316</c:v>
                </c:pt>
                <c:pt idx="1416">
                  <c:v>7641162.3794211857</c:v>
                </c:pt>
                <c:pt idx="1417">
                  <c:v>7641261.8644031864</c:v>
                </c:pt>
                <c:pt idx="1418">
                  <c:v>7642024.0594862849</c:v>
                </c:pt>
                <c:pt idx="1419">
                  <c:v>7640657.5699240463</c:v>
                </c:pt>
                <c:pt idx="1420">
                  <c:v>7641520.0361624667</c:v>
                </c:pt>
                <c:pt idx="1421">
                  <c:v>7641820.9440887086</c:v>
                </c:pt>
                <c:pt idx="1422">
                  <c:v>7642177.2316893777</c:v>
                </c:pt>
                <c:pt idx="1423">
                  <c:v>7641269.4296497656</c:v>
                </c:pt>
                <c:pt idx="1424">
                  <c:v>7641673.6587017914</c:v>
                </c:pt>
                <c:pt idx="1425">
                  <c:v>7641775.9700664598</c:v>
                </c:pt>
                <c:pt idx="1426">
                  <c:v>7642483.4163220329</c:v>
                </c:pt>
                <c:pt idx="1427">
                  <c:v>7641727.556049224</c:v>
                </c:pt>
                <c:pt idx="1428">
                  <c:v>7642229.4108695397</c:v>
                </c:pt>
                <c:pt idx="1429">
                  <c:v>7643248.0178706748</c:v>
                </c:pt>
                <c:pt idx="1430">
                  <c:v>7642287.328703572</c:v>
                </c:pt>
                <c:pt idx="1431">
                  <c:v>7642034.5081614312</c:v>
                </c:pt>
                <c:pt idx="1432">
                  <c:v>7642490.322937767</c:v>
                </c:pt>
                <c:pt idx="1433">
                  <c:v>7642440.662048135</c:v>
                </c:pt>
                <c:pt idx="1434">
                  <c:v>7642085.5662570475</c:v>
                </c:pt>
                <c:pt idx="1435">
                  <c:v>7642136.6279817745</c:v>
                </c:pt>
                <c:pt idx="1436">
                  <c:v>7642542.0101414155</c:v>
                </c:pt>
                <c:pt idx="1437">
                  <c:v>7643757.9847461022</c:v>
                </c:pt>
                <c:pt idx="1438">
                  <c:v>7642692.0841972502</c:v>
                </c:pt>
                <c:pt idx="1439">
                  <c:v>7642892.5358823305</c:v>
                </c:pt>
                <c:pt idx="1440">
                  <c:v>7642844.4183713011</c:v>
                </c:pt>
                <c:pt idx="1441">
                  <c:v>7642442.523352419</c:v>
                </c:pt>
                <c:pt idx="1442">
                  <c:v>7642995.093553436</c:v>
                </c:pt>
                <c:pt idx="1443">
                  <c:v>7643350.6103092674</c:v>
                </c:pt>
                <c:pt idx="1444">
                  <c:v>7642900.0123053184</c:v>
                </c:pt>
                <c:pt idx="1445">
                  <c:v>7643100.4239268694</c:v>
                </c:pt>
                <c:pt idx="1446">
                  <c:v>7643251.7770470027</c:v>
                </c:pt>
                <c:pt idx="1447">
                  <c:v>7644064.0794527885</c:v>
                </c:pt>
                <c:pt idx="1448">
                  <c:v>7643003.1806312865</c:v>
                </c:pt>
                <c:pt idx="1449">
                  <c:v>7643504.0578424372</c:v>
                </c:pt>
                <c:pt idx="1450">
                  <c:v>7643707.7139817104</c:v>
                </c:pt>
                <c:pt idx="1451">
                  <c:v>7643257.3475905377</c:v>
                </c:pt>
                <c:pt idx="1452">
                  <c:v>7643405.7677005725</c:v>
                </c:pt>
                <c:pt idx="1453">
                  <c:v>7643508.7648143936</c:v>
                </c:pt>
                <c:pt idx="1454">
                  <c:v>7643556.3413150376</c:v>
                </c:pt>
                <c:pt idx="1455">
                  <c:v>7643510.7064003581</c:v>
                </c:pt>
                <c:pt idx="1456">
                  <c:v>7644625.0339794317</c:v>
                </c:pt>
                <c:pt idx="1457">
                  <c:v>7643813.0993674202</c:v>
                </c:pt>
                <c:pt idx="1458">
                  <c:v>7643964.0975886714</c:v>
                </c:pt>
                <c:pt idx="1459">
                  <c:v>7643665.9678186867</c:v>
                </c:pt>
                <c:pt idx="1460">
                  <c:v>7643767.6917342991</c:v>
                </c:pt>
                <c:pt idx="1461">
                  <c:v>7643615.7669748906</c:v>
                </c:pt>
                <c:pt idx="1462">
                  <c:v>7645083.9806323461</c:v>
                </c:pt>
                <c:pt idx="1463">
                  <c:v>7644169.4826479265</c:v>
                </c:pt>
                <c:pt idx="1464">
                  <c:v>7644472.8222053694</c:v>
                </c:pt>
                <c:pt idx="1465">
                  <c:v>7643921.7047976851</c:v>
                </c:pt>
                <c:pt idx="1466">
                  <c:v>7644223.1112681851</c:v>
                </c:pt>
                <c:pt idx="1467">
                  <c:v>7644422.2915243413</c:v>
                </c:pt>
                <c:pt idx="1468">
                  <c:v>7644880.2107596006</c:v>
                </c:pt>
                <c:pt idx="1469">
                  <c:v>7644278.5049331542</c:v>
                </c:pt>
                <c:pt idx="1470">
                  <c:v>7644377.3926391508</c:v>
                </c:pt>
                <c:pt idx="1471">
                  <c:v>7644529.7453142731</c:v>
                </c:pt>
                <c:pt idx="1472">
                  <c:v>7644429.7636339758</c:v>
                </c:pt>
                <c:pt idx="1473">
                  <c:v>7644431.7775253123</c:v>
                </c:pt>
                <c:pt idx="1474">
                  <c:v>7645237.9353076397</c:v>
                </c:pt>
                <c:pt idx="1475">
                  <c:v>7645594.5007085558</c:v>
                </c:pt>
                <c:pt idx="1476">
                  <c:v>7646205.9607226457</c:v>
                </c:pt>
                <c:pt idx="1477">
                  <c:v>7645747.3976127664</c:v>
                </c:pt>
                <c:pt idx="1478">
                  <c:v>7645951.1251571886</c:v>
                </c:pt>
                <c:pt idx="1479">
                  <c:v>7645043.9509912329</c:v>
                </c:pt>
                <c:pt idx="1480">
                  <c:v>7645442.5403728783</c:v>
                </c:pt>
                <c:pt idx="1481">
                  <c:v>7645442.8778059697</c:v>
                </c:pt>
                <c:pt idx="1482">
                  <c:v>7645444.1982142506</c:v>
                </c:pt>
                <c:pt idx="1483">
                  <c:v>7645798.8191189393</c:v>
                </c:pt>
                <c:pt idx="1484">
                  <c:v>7645697.6835218575</c:v>
                </c:pt>
                <c:pt idx="1485">
                  <c:v>7645749.355099462</c:v>
                </c:pt>
                <c:pt idx="1486">
                  <c:v>7645855.4699733611</c:v>
                </c:pt>
                <c:pt idx="1487">
                  <c:v>7645604.855364644</c:v>
                </c:pt>
                <c:pt idx="1488">
                  <c:v>7646056.5050549125</c:v>
                </c:pt>
                <c:pt idx="1489">
                  <c:v>7645910.8203546582</c:v>
                </c:pt>
                <c:pt idx="1490">
                  <c:v>7646061.4957047673</c:v>
                </c:pt>
                <c:pt idx="1491">
                  <c:v>7646215.5081354436</c:v>
                </c:pt>
                <c:pt idx="1492">
                  <c:v>7646920.2905824482</c:v>
                </c:pt>
                <c:pt idx="1493">
                  <c:v>7646469.1652524192</c:v>
                </c:pt>
                <c:pt idx="1494">
                  <c:v>7646519.8128150702</c:v>
                </c:pt>
                <c:pt idx="1495">
                  <c:v>7646268.047719622</c:v>
                </c:pt>
                <c:pt idx="1496">
                  <c:v>7646369.9319337318</c:v>
                </c:pt>
                <c:pt idx="1497">
                  <c:v>7646471.1488856571</c:v>
                </c:pt>
                <c:pt idx="1498">
                  <c:v>7646623.1983727915</c:v>
                </c:pt>
                <c:pt idx="1499">
                  <c:v>7646718.913467994</c:v>
                </c:pt>
                <c:pt idx="1500">
                  <c:v>7646921.4156760406</c:v>
                </c:pt>
                <c:pt idx="1501">
                  <c:v>7646822.8274720432</c:v>
                </c:pt>
                <c:pt idx="1502">
                  <c:v>7646873.4850583896</c:v>
                </c:pt>
                <c:pt idx="1503">
                  <c:v>7647583.0514040031</c:v>
                </c:pt>
                <c:pt idx="1504">
                  <c:v>7646775.5241686543</c:v>
                </c:pt>
                <c:pt idx="1505">
                  <c:v>7646824.4959158888</c:v>
                </c:pt>
                <c:pt idx="1506">
                  <c:v>7646871.6305863662</c:v>
                </c:pt>
                <c:pt idx="1507">
                  <c:v>7646925.1657164134</c:v>
                </c:pt>
                <c:pt idx="1508">
                  <c:v>7646726.9327385649</c:v>
                </c:pt>
                <c:pt idx="1509">
                  <c:v>7647125.0558399893</c:v>
                </c:pt>
                <c:pt idx="1510">
                  <c:v>7647029.1387424404</c:v>
                </c:pt>
                <c:pt idx="1511">
                  <c:v>7647032.4581227079</c:v>
                </c:pt>
                <c:pt idx="1512">
                  <c:v>7647176.2955857934</c:v>
                </c:pt>
                <c:pt idx="1513">
                  <c:v>7647031.8747619893</c:v>
                </c:pt>
                <c:pt idx="1514">
                  <c:v>7647180.5114705069</c:v>
                </c:pt>
                <c:pt idx="1515">
                  <c:v>7647889.1922497405</c:v>
                </c:pt>
                <c:pt idx="1516">
                  <c:v>7647186.0470636906</c:v>
                </c:pt>
                <c:pt idx="1517">
                  <c:v>7647482.1788319796</c:v>
                </c:pt>
                <c:pt idx="1518">
                  <c:v>7647588.8581381245</c:v>
                </c:pt>
                <c:pt idx="1519">
                  <c:v>7647889.7028582077</c:v>
                </c:pt>
                <c:pt idx="1520">
                  <c:v>7648857.9379654406</c:v>
                </c:pt>
                <c:pt idx="1521">
                  <c:v>7648450.1085921461</c:v>
                </c:pt>
                <c:pt idx="1522">
                  <c:v>7648755.9689319236</c:v>
                </c:pt>
                <c:pt idx="1523">
                  <c:v>7648247.0568417003</c:v>
                </c:pt>
                <c:pt idx="1524">
                  <c:v>7648147.8456428777</c:v>
                </c:pt>
                <c:pt idx="1525">
                  <c:v>7649214.9450367745</c:v>
                </c:pt>
                <c:pt idx="1526">
                  <c:v>7648299.9320471399</c:v>
                </c:pt>
                <c:pt idx="1527">
                  <c:v>7648401.377149797</c:v>
                </c:pt>
                <c:pt idx="1528">
                  <c:v>7648358.2584244311</c:v>
                </c:pt>
                <c:pt idx="1529">
                  <c:v>7648454.1710710665</c:v>
                </c:pt>
                <c:pt idx="1530">
                  <c:v>7648507.8558541937</c:v>
                </c:pt>
                <c:pt idx="1531">
                  <c:v>7648858.5932151917</c:v>
                </c:pt>
                <c:pt idx="1532">
                  <c:v>7648859.8959365617</c:v>
                </c:pt>
                <c:pt idx="1533">
                  <c:v>7648920.0575390952</c:v>
                </c:pt>
                <c:pt idx="1534">
                  <c:v>7649114.6995460195</c:v>
                </c:pt>
                <c:pt idx="1535">
                  <c:v>7649877.992943747</c:v>
                </c:pt>
                <c:pt idx="1536">
                  <c:v>7649065.2420322681</c:v>
                </c:pt>
                <c:pt idx="1537">
                  <c:v>7649269.5495496355</c:v>
                </c:pt>
                <c:pt idx="1538">
                  <c:v>7649273.2033470832</c:v>
                </c:pt>
                <c:pt idx="1539">
                  <c:v>7649327.8731477316</c:v>
                </c:pt>
                <c:pt idx="1540">
                  <c:v>7649370.1334927166</c:v>
                </c:pt>
                <c:pt idx="1541">
                  <c:v>7649522.1830367027</c:v>
                </c:pt>
                <c:pt idx="1542">
                  <c:v>7649624.4261963926</c:v>
                </c:pt>
                <c:pt idx="1543">
                  <c:v>7649624.3031050144</c:v>
                </c:pt>
                <c:pt idx="1544">
                  <c:v>7649532.1459450386</c:v>
                </c:pt>
                <c:pt idx="1545">
                  <c:v>7650337.2756965794</c:v>
                </c:pt>
                <c:pt idx="1546">
                  <c:v>7650082.8160086684</c:v>
                </c:pt>
                <c:pt idx="1547">
                  <c:v>7649984.887149551</c:v>
                </c:pt>
                <c:pt idx="1548">
                  <c:v>7650038.9291330706</c:v>
                </c:pt>
                <c:pt idx="1549">
                  <c:v>7650041.6505859662</c:v>
                </c:pt>
                <c:pt idx="1550">
                  <c:v>7650089.5689849127</c:v>
                </c:pt>
                <c:pt idx="1551">
                  <c:v>7650088.2541207625</c:v>
                </c:pt>
                <c:pt idx="1552">
                  <c:v>7650084.6639137864</c:v>
                </c:pt>
                <c:pt idx="1553">
                  <c:v>7650490.380245571</c:v>
                </c:pt>
                <c:pt idx="1554">
                  <c:v>7650193.3542264728</c:v>
                </c:pt>
                <c:pt idx="1555">
                  <c:v>7650144.2015924808</c:v>
                </c:pt>
                <c:pt idx="1556">
                  <c:v>7650491.5610139798</c:v>
                </c:pt>
                <c:pt idx="1557">
                  <c:v>7650501.2729493361</c:v>
                </c:pt>
                <c:pt idx="1558">
                  <c:v>7650949.4856268689</c:v>
                </c:pt>
                <c:pt idx="1559">
                  <c:v>7650601.0224690679</c:v>
                </c:pt>
                <c:pt idx="1560">
                  <c:v>7650898.7002693713</c:v>
                </c:pt>
                <c:pt idx="1561">
                  <c:v>7650749.2078108201</c:v>
                </c:pt>
                <c:pt idx="1562">
                  <c:v>7650749.553026679</c:v>
                </c:pt>
                <c:pt idx="1563">
                  <c:v>7650797.9096610369</c:v>
                </c:pt>
                <c:pt idx="1564">
                  <c:v>7651000.9357639318</c:v>
                </c:pt>
                <c:pt idx="1565">
                  <c:v>7651008.3264857158</c:v>
                </c:pt>
                <c:pt idx="1566">
                  <c:v>7651062.274187075</c:v>
                </c:pt>
                <c:pt idx="1567">
                  <c:v>7651111.7411788339</c:v>
                </c:pt>
                <c:pt idx="1568">
                  <c:v>7651816.0910608107</c:v>
                </c:pt>
                <c:pt idx="1569">
                  <c:v>7651365.6942680292</c:v>
                </c:pt>
                <c:pt idx="1570">
                  <c:v>7652071.2703560833</c:v>
                </c:pt>
                <c:pt idx="1571">
                  <c:v>7651818.4079678329</c:v>
                </c:pt>
                <c:pt idx="1572">
                  <c:v>7651870.9017341007</c:v>
                </c:pt>
                <c:pt idx="1573">
                  <c:v>7652784.9209239595</c:v>
                </c:pt>
                <c:pt idx="1574">
                  <c:v>7652031.4238138273</c:v>
                </c:pt>
                <c:pt idx="1575">
                  <c:v>7652021.7173607368</c:v>
                </c:pt>
                <c:pt idx="1576">
                  <c:v>7652026.3016098673</c:v>
                </c:pt>
                <c:pt idx="1577">
                  <c:v>7652080.0806743242</c:v>
                </c:pt>
                <c:pt idx="1578">
                  <c:v>7652428.5890732296</c:v>
                </c:pt>
                <c:pt idx="1579">
                  <c:v>7652184.0567650618</c:v>
                </c:pt>
                <c:pt idx="1580">
                  <c:v>7652229.2721772585</c:v>
                </c:pt>
                <c:pt idx="1581">
                  <c:v>7652184.3401331436</c:v>
                </c:pt>
                <c:pt idx="1582">
                  <c:v>7652184.3356020227</c:v>
                </c:pt>
                <c:pt idx="1583">
                  <c:v>7652484.9707739335</c:v>
                </c:pt>
                <c:pt idx="1584">
                  <c:v>7652531.0661696661</c:v>
                </c:pt>
                <c:pt idx="1585">
                  <c:v>7653040.3745636633</c:v>
                </c:pt>
                <c:pt idx="1586">
                  <c:v>7653447.9388949769</c:v>
                </c:pt>
                <c:pt idx="1587">
                  <c:v>7653345.973126797</c:v>
                </c:pt>
                <c:pt idx="1588">
                  <c:v>7652940.9865928525</c:v>
                </c:pt>
                <c:pt idx="1589">
                  <c:v>7652944.9790566219</c:v>
                </c:pt>
                <c:pt idx="1590">
                  <c:v>7653102.4079681356</c:v>
                </c:pt>
                <c:pt idx="1591">
                  <c:v>7653250.6619335487</c:v>
                </c:pt>
                <c:pt idx="1592">
                  <c:v>7653251.6675992645</c:v>
                </c:pt>
                <c:pt idx="1593">
                  <c:v>7653347.3173664948</c:v>
                </c:pt>
                <c:pt idx="1594">
                  <c:v>7653458.1909998311</c:v>
                </c:pt>
                <c:pt idx="1595">
                  <c:v>7653805.4823334711</c:v>
                </c:pt>
                <c:pt idx="1596">
                  <c:v>7653656.9567166809</c:v>
                </c:pt>
                <c:pt idx="1597">
                  <c:v>7653657.6505865445</c:v>
                </c:pt>
                <c:pt idx="1598">
                  <c:v>7653654.1696583042</c:v>
                </c:pt>
                <c:pt idx="1599">
                  <c:v>7653714.4761593267</c:v>
                </c:pt>
                <c:pt idx="1600">
                  <c:v>7653866.8705542246</c:v>
                </c:pt>
                <c:pt idx="1601">
                  <c:v>7653960.7063608095</c:v>
                </c:pt>
                <c:pt idx="1602">
                  <c:v>7654672.0128389867</c:v>
                </c:pt>
                <c:pt idx="1603">
                  <c:v>7654019.5595743433</c:v>
                </c:pt>
                <c:pt idx="1604">
                  <c:v>7654115.6153882137</c:v>
                </c:pt>
                <c:pt idx="1605">
                  <c:v>7654122.5506246313</c:v>
                </c:pt>
                <c:pt idx="1606">
                  <c:v>7654224.4232170051</c:v>
                </c:pt>
                <c:pt idx="1607">
                  <c:v>7654825.8207564298</c:v>
                </c:pt>
                <c:pt idx="1608">
                  <c:v>7654732.5491557773</c:v>
                </c:pt>
                <c:pt idx="1609">
                  <c:v>7654936.9140823036</c:v>
                </c:pt>
                <c:pt idx="1610">
                  <c:v>7655037.4727419699</c:v>
                </c:pt>
                <c:pt idx="1611">
                  <c:v>7655742.962604288</c:v>
                </c:pt>
                <c:pt idx="1612">
                  <c:v>7656150.9037659746</c:v>
                </c:pt>
                <c:pt idx="1613">
                  <c:v>7655338.6380177438</c:v>
                </c:pt>
                <c:pt idx="1614">
                  <c:v>7655947.1621512845</c:v>
                </c:pt>
                <c:pt idx="1615">
                  <c:v>7655591.2028918834</c:v>
                </c:pt>
                <c:pt idx="1616">
                  <c:v>7655597.3903231379</c:v>
                </c:pt>
                <c:pt idx="1617">
                  <c:v>7656507.8913237751</c:v>
                </c:pt>
                <c:pt idx="1618">
                  <c:v>7655698.0476386463</c:v>
                </c:pt>
                <c:pt idx="1619">
                  <c:v>7655644.9622323876</c:v>
                </c:pt>
                <c:pt idx="1620">
                  <c:v>7656049.9450547034</c:v>
                </c:pt>
                <c:pt idx="1621">
                  <c:v>7656109.2459740285</c:v>
                </c:pt>
                <c:pt idx="1622">
                  <c:v>7656152.4574130373</c:v>
                </c:pt>
                <c:pt idx="1623">
                  <c:v>7656212.3259646147</c:v>
                </c:pt>
                <c:pt idx="1624">
                  <c:v>7656362.075958712</c:v>
                </c:pt>
                <c:pt idx="1625">
                  <c:v>7656312.1441110456</c:v>
                </c:pt>
                <c:pt idx="1626">
                  <c:v>7657119.9226332428</c:v>
                </c:pt>
                <c:pt idx="1627">
                  <c:v>7656462.7150640702</c:v>
                </c:pt>
                <c:pt idx="1628">
                  <c:v>7656712.4817462405</c:v>
                </c:pt>
                <c:pt idx="1629">
                  <c:v>7656460.3409708412</c:v>
                </c:pt>
                <c:pt idx="1630">
                  <c:v>7656416.6829040637</c:v>
                </c:pt>
                <c:pt idx="1631">
                  <c:v>7656510.1934871785</c:v>
                </c:pt>
                <c:pt idx="1632">
                  <c:v>7656468.3184886761</c:v>
                </c:pt>
                <c:pt idx="1633">
                  <c:v>7657171.1601405721</c:v>
                </c:pt>
                <c:pt idx="1634">
                  <c:v>7656767.3107925104</c:v>
                </c:pt>
                <c:pt idx="1635">
                  <c:v>7656723.5786493784</c:v>
                </c:pt>
                <c:pt idx="1636">
                  <c:v>7656917.5972489528</c:v>
                </c:pt>
                <c:pt idx="1637">
                  <c:v>7657074.3762536896</c:v>
                </c:pt>
                <c:pt idx="1638">
                  <c:v>7656978.668445304</c:v>
                </c:pt>
                <c:pt idx="1639">
                  <c:v>7657935.8968716711</c:v>
                </c:pt>
                <c:pt idx="1640">
                  <c:v>7657223.2089787973</c:v>
                </c:pt>
                <c:pt idx="1641">
                  <c:v>7657381.7741079452</c:v>
                </c:pt>
                <c:pt idx="1642">
                  <c:v>7657284.6693900684</c:v>
                </c:pt>
                <c:pt idx="1643">
                  <c:v>7657580.9584253188</c:v>
                </c:pt>
                <c:pt idx="1644">
                  <c:v>7657834.7054753937</c:v>
                </c:pt>
                <c:pt idx="1645">
                  <c:v>7657637.8102951562</c:v>
                </c:pt>
                <c:pt idx="1646">
                  <c:v>7657735.9956891714</c:v>
                </c:pt>
                <c:pt idx="1647">
                  <c:v>7657794.3912394689</c:v>
                </c:pt>
                <c:pt idx="1648">
                  <c:v>7657838.6843707878</c:v>
                </c:pt>
                <c:pt idx="1649">
                  <c:v>7657945.6890566042</c:v>
                </c:pt>
                <c:pt idx="1650">
                  <c:v>7658395.3709193384</c:v>
                </c:pt>
                <c:pt idx="1651">
                  <c:v>7657995.9537782241</c:v>
                </c:pt>
                <c:pt idx="1652">
                  <c:v>7658090.7559505943</c:v>
                </c:pt>
                <c:pt idx="1653">
                  <c:v>7657998.0986819323</c:v>
                </c:pt>
                <c:pt idx="1654">
                  <c:v>7658146.4601195389</c:v>
                </c:pt>
                <c:pt idx="1655">
                  <c:v>7658253.7761273561</c:v>
                </c:pt>
                <c:pt idx="1656">
                  <c:v>7658956.0008145515</c:v>
                </c:pt>
                <c:pt idx="1657">
                  <c:v>7658712.7496178299</c:v>
                </c:pt>
                <c:pt idx="1658">
                  <c:v>7658758.4768520929</c:v>
                </c:pt>
                <c:pt idx="1659">
                  <c:v>7659007.9534369782</c:v>
                </c:pt>
                <c:pt idx="1660">
                  <c:v>7659058.8294079378</c:v>
                </c:pt>
                <c:pt idx="1661">
                  <c:v>7659161.085793918</c:v>
                </c:pt>
                <c:pt idx="1662">
                  <c:v>7660026.87932098</c:v>
                </c:pt>
                <c:pt idx="1663">
                  <c:v>7659213.482147363</c:v>
                </c:pt>
                <c:pt idx="1664">
                  <c:v>7659670.260316018</c:v>
                </c:pt>
                <c:pt idx="1665">
                  <c:v>7659619.594270735</c:v>
                </c:pt>
                <c:pt idx="1666">
                  <c:v>7659521.3598026326</c:v>
                </c:pt>
                <c:pt idx="1667">
                  <c:v>7659622.3844573461</c:v>
                </c:pt>
                <c:pt idx="1668">
                  <c:v>7659630.7993275365</c:v>
                </c:pt>
                <c:pt idx="1669">
                  <c:v>7660333.0691866996</c:v>
                </c:pt>
                <c:pt idx="1670">
                  <c:v>7659781.0240221582</c:v>
                </c:pt>
                <c:pt idx="1671">
                  <c:v>7659828.0856716866</c:v>
                </c:pt>
                <c:pt idx="1672">
                  <c:v>7660030.0747729531</c:v>
                </c:pt>
                <c:pt idx="1673">
                  <c:v>7660232.6172829149</c:v>
                </c:pt>
                <c:pt idx="1674">
                  <c:v>7660236.8062640876</c:v>
                </c:pt>
                <c:pt idx="1675">
                  <c:v>7660238.5360061899</c:v>
                </c:pt>
                <c:pt idx="1676">
                  <c:v>7660741.0689123822</c:v>
                </c:pt>
                <c:pt idx="1677">
                  <c:v>7660190.1526384521</c:v>
                </c:pt>
                <c:pt idx="1678">
                  <c:v>7660639.2608525148</c:v>
                </c:pt>
                <c:pt idx="1679">
                  <c:v>7660241.5184514383</c:v>
                </c:pt>
                <c:pt idx="1680">
                  <c:v>7660945.15771065</c:v>
                </c:pt>
                <c:pt idx="1681">
                  <c:v>7660488.7782691689</c:v>
                </c:pt>
                <c:pt idx="1682">
                  <c:v>7660344.8599620154</c:v>
                </c:pt>
                <c:pt idx="1683">
                  <c:v>7660844.3513100818</c:v>
                </c:pt>
                <c:pt idx="1684">
                  <c:v>7660895.7751138061</c:v>
                </c:pt>
                <c:pt idx="1685">
                  <c:v>7660749.6856242074</c:v>
                </c:pt>
                <c:pt idx="1686">
                  <c:v>7660795.7214383231</c:v>
                </c:pt>
                <c:pt idx="1687">
                  <c:v>7660800.3032035753</c:v>
                </c:pt>
                <c:pt idx="1688">
                  <c:v>7661556.9483825676</c:v>
                </c:pt>
                <c:pt idx="1689">
                  <c:v>7660803.8762553893</c:v>
                </c:pt>
                <c:pt idx="1690">
                  <c:v>7661103.4689523382</c:v>
                </c:pt>
                <c:pt idx="1691">
                  <c:v>7661107.8256745376</c:v>
                </c:pt>
                <c:pt idx="1692">
                  <c:v>7661206.886719387</c:v>
                </c:pt>
                <c:pt idx="1693">
                  <c:v>7661262.9004622446</c:v>
                </c:pt>
                <c:pt idx="1694">
                  <c:v>7661313.8972181994</c:v>
                </c:pt>
                <c:pt idx="1695">
                  <c:v>7661508.7909676712</c:v>
                </c:pt>
                <c:pt idx="1696">
                  <c:v>7661660.4874795545</c:v>
                </c:pt>
                <c:pt idx="1697">
                  <c:v>7662016.4881387856</c:v>
                </c:pt>
                <c:pt idx="1698">
                  <c:v>7661771.9573138785</c:v>
                </c:pt>
                <c:pt idx="1699">
                  <c:v>7662678.9970509037</c:v>
                </c:pt>
                <c:pt idx="1700">
                  <c:v>7662226.219441467</c:v>
                </c:pt>
                <c:pt idx="1701">
                  <c:v>7662373.9664299181</c:v>
                </c:pt>
                <c:pt idx="1702">
                  <c:v>7662078.6469382634</c:v>
                </c:pt>
                <c:pt idx="1703">
                  <c:v>7662078.9136653906</c:v>
                </c:pt>
                <c:pt idx="1704">
                  <c:v>7662329.261954478</c:v>
                </c:pt>
                <c:pt idx="1705">
                  <c:v>7662628.6015691655</c:v>
                </c:pt>
                <c:pt idx="1706">
                  <c:v>7662477.2479950599</c:v>
                </c:pt>
                <c:pt idx="1707">
                  <c:v>7663290.9096542047</c:v>
                </c:pt>
                <c:pt idx="1708">
                  <c:v>7662631.4305611141</c:v>
                </c:pt>
                <c:pt idx="1709">
                  <c:v>7662689.2732911492</c:v>
                </c:pt>
                <c:pt idx="1710">
                  <c:v>7663088.3649203368</c:v>
                </c:pt>
                <c:pt idx="1711">
                  <c:v>7662992.9947292721</c:v>
                </c:pt>
                <c:pt idx="1712">
                  <c:v>7663146.3908606414</c:v>
                </c:pt>
                <c:pt idx="1713">
                  <c:v>7663099.0269099474</c:v>
                </c:pt>
                <c:pt idx="1714">
                  <c:v>7663852.7219925346</c:v>
                </c:pt>
                <c:pt idx="1715">
                  <c:v>7663651.7693867637</c:v>
                </c:pt>
                <c:pt idx="1716">
                  <c:v>7663751.2409480996</c:v>
                </c:pt>
                <c:pt idx="1717">
                  <c:v>7664565.884575122</c:v>
                </c:pt>
                <c:pt idx="1718">
                  <c:v>7663803.0111239981</c:v>
                </c:pt>
                <c:pt idx="1719">
                  <c:v>7663808.6596687241</c:v>
                </c:pt>
                <c:pt idx="1720">
                  <c:v>7664058.5351470178</c:v>
                </c:pt>
                <c:pt idx="1721">
                  <c:v>7663810.5739930896</c:v>
                </c:pt>
                <c:pt idx="1722">
                  <c:v>7663762.0169229731</c:v>
                </c:pt>
                <c:pt idx="1723">
                  <c:v>7664820.9472140735</c:v>
                </c:pt>
                <c:pt idx="1724">
                  <c:v>7665075.9092598613</c:v>
                </c:pt>
                <c:pt idx="1725">
                  <c:v>7664268.8261310523</c:v>
                </c:pt>
                <c:pt idx="1726">
                  <c:v>7664974.3816699153</c:v>
                </c:pt>
                <c:pt idx="1727">
                  <c:v>7664373.4543294702</c:v>
                </c:pt>
                <c:pt idx="1728">
                  <c:v>7665585.8724726299</c:v>
                </c:pt>
                <c:pt idx="1729">
                  <c:v>7664622.9267765544</c:v>
                </c:pt>
                <c:pt idx="1730">
                  <c:v>7664723.4677189616</c:v>
                </c:pt>
                <c:pt idx="1731">
                  <c:v>7665178.727513195</c:v>
                </c:pt>
                <c:pt idx="1732">
                  <c:v>7665182.1327602323</c:v>
                </c:pt>
                <c:pt idx="1733">
                  <c:v>7665336.2185895462</c:v>
                </c:pt>
                <c:pt idx="1734">
                  <c:v>7665388.6750038229</c:v>
                </c:pt>
                <c:pt idx="1735">
                  <c:v>7665591.5884150872</c:v>
                </c:pt>
                <c:pt idx="1736">
                  <c:v>7665394.1449742988</c:v>
                </c:pt>
                <c:pt idx="1737">
                  <c:v>7665842.1198480865</c:v>
                </c:pt>
                <c:pt idx="1738">
                  <c:v>7665894.0344809284</c:v>
                </c:pt>
                <c:pt idx="1739">
                  <c:v>7665596.7923810808</c:v>
                </c:pt>
                <c:pt idx="1740">
                  <c:v>7665895.1627630265</c:v>
                </c:pt>
                <c:pt idx="1741">
                  <c:v>7666049.8657673486</c:v>
                </c:pt>
                <c:pt idx="1742">
                  <c:v>7666052.0483575249</c:v>
                </c:pt>
                <c:pt idx="1743">
                  <c:v>7666056.5504636383</c:v>
                </c:pt>
                <c:pt idx="1744">
                  <c:v>7666108.1989693707</c:v>
                </c:pt>
                <c:pt idx="1745">
                  <c:v>7666460.4073704528</c:v>
                </c:pt>
                <c:pt idx="1746">
                  <c:v>7666709.8294300623</c:v>
                </c:pt>
                <c:pt idx="1747">
                  <c:v>7666760.5281306133</c:v>
                </c:pt>
                <c:pt idx="1748">
                  <c:v>7666610.1661149347</c:v>
                </c:pt>
                <c:pt idx="1749">
                  <c:v>7666714.3573590266</c:v>
                </c:pt>
                <c:pt idx="1750">
                  <c:v>7667473.0015308447</c:v>
                </c:pt>
                <c:pt idx="1751">
                  <c:v>7666862.6731296936</c:v>
                </c:pt>
                <c:pt idx="1752">
                  <c:v>7666616.0879764352</c:v>
                </c:pt>
                <c:pt idx="1753">
                  <c:v>7666567.1923587266</c:v>
                </c:pt>
                <c:pt idx="1754">
                  <c:v>7666768.3218863672</c:v>
                </c:pt>
                <c:pt idx="1755">
                  <c:v>7667320.8647827879</c:v>
                </c:pt>
                <c:pt idx="1756">
                  <c:v>7667220.5810607765</c:v>
                </c:pt>
                <c:pt idx="1757">
                  <c:v>7667423.1314795287</c:v>
                </c:pt>
                <c:pt idx="1758">
                  <c:v>7667325.2747</c:v>
                </c:pt>
                <c:pt idx="1759">
                  <c:v>7667476.8483130699</c:v>
                </c:pt>
                <c:pt idx="1760">
                  <c:v>7667281.292230472</c:v>
                </c:pt>
                <c:pt idx="1761">
                  <c:v>7668136.3933634944</c:v>
                </c:pt>
                <c:pt idx="1762">
                  <c:v>7667831.5394706884</c:v>
                </c:pt>
                <c:pt idx="1763">
                  <c:v>7667784.6538404692</c:v>
                </c:pt>
                <c:pt idx="1764">
                  <c:v>7667536.254089362</c:v>
                </c:pt>
                <c:pt idx="1765">
                  <c:v>7667887.0270037083</c:v>
                </c:pt>
                <c:pt idx="1766">
                  <c:v>7668087.3188296603</c:v>
                </c:pt>
                <c:pt idx="1767">
                  <c:v>7668951.8755263891</c:v>
                </c:pt>
                <c:pt idx="1768">
                  <c:v>7668646.0786862141</c:v>
                </c:pt>
                <c:pt idx="1769">
                  <c:v>7668391.6255392674</c:v>
                </c:pt>
                <c:pt idx="1770">
                  <c:v>7667791.2696321197</c:v>
                </c:pt>
                <c:pt idx="1771">
                  <c:v>7667841.9965676917</c:v>
                </c:pt>
                <c:pt idx="1772">
                  <c:v>7668142.7733795289</c:v>
                </c:pt>
                <c:pt idx="1773">
                  <c:v>7667893.275913843</c:v>
                </c:pt>
                <c:pt idx="1774">
                  <c:v>7668799.2796203569</c:v>
                </c:pt>
                <c:pt idx="1775">
                  <c:v>7667993.9219106855</c:v>
                </c:pt>
                <c:pt idx="1776">
                  <c:v>7667994.3015823215</c:v>
                </c:pt>
                <c:pt idx="1777">
                  <c:v>7668399.2083760789</c:v>
                </c:pt>
                <c:pt idx="1778">
                  <c:v>7668298.7843785202</c:v>
                </c:pt>
                <c:pt idx="1779">
                  <c:v>7668449.8402145803</c:v>
                </c:pt>
                <c:pt idx="1780">
                  <c:v>7668553.4078440843</c:v>
                </c:pt>
                <c:pt idx="1781">
                  <c:v>7669004.6973963184</c:v>
                </c:pt>
                <c:pt idx="1782">
                  <c:v>7669055.2828551112</c:v>
                </c:pt>
                <c:pt idx="1783">
                  <c:v>7669258.5156073011</c:v>
                </c:pt>
                <c:pt idx="1784">
                  <c:v>7668858.6273581125</c:v>
                </c:pt>
                <c:pt idx="1785">
                  <c:v>7668709.3318392076</c:v>
                </c:pt>
                <c:pt idx="1786">
                  <c:v>7668961.8154046517</c:v>
                </c:pt>
                <c:pt idx="1787">
                  <c:v>7669870.1763400957</c:v>
                </c:pt>
                <c:pt idx="1788">
                  <c:v>7669311.9134180686</c:v>
                </c:pt>
                <c:pt idx="1789">
                  <c:v>7669414.2301695263</c:v>
                </c:pt>
                <c:pt idx="1790">
                  <c:v>7669066.4050361831</c:v>
                </c:pt>
                <c:pt idx="1791">
                  <c:v>7670176.0837423345</c:v>
                </c:pt>
                <c:pt idx="1792">
                  <c:v>7669370.6101858001</c:v>
                </c:pt>
                <c:pt idx="1793">
                  <c:v>7669321.3915158985</c:v>
                </c:pt>
                <c:pt idx="1794">
                  <c:v>7669721.5956399916</c:v>
                </c:pt>
                <c:pt idx="1795">
                  <c:v>7669873.5706999097</c:v>
                </c:pt>
                <c:pt idx="1796">
                  <c:v>7670227.4036324667</c:v>
                </c:pt>
                <c:pt idx="1797">
                  <c:v>7669974.0907093557</c:v>
                </c:pt>
                <c:pt idx="1798">
                  <c:v>7669925.9758561477</c:v>
                </c:pt>
                <c:pt idx="1799">
                  <c:v>7669927.4726893026</c:v>
                </c:pt>
                <c:pt idx="1800">
                  <c:v>7670940.9184882771</c:v>
                </c:pt>
                <c:pt idx="1801">
                  <c:v>7670279.8764334172</c:v>
                </c:pt>
                <c:pt idx="1802">
                  <c:v>7670584.8879250074</c:v>
                </c:pt>
                <c:pt idx="1803">
                  <c:v>7669932.4130375283</c:v>
                </c:pt>
                <c:pt idx="1804">
                  <c:v>7670788.5241327835</c:v>
                </c:pt>
                <c:pt idx="1805">
                  <c:v>7670534.4321994158</c:v>
                </c:pt>
                <c:pt idx="1806">
                  <c:v>7670387.2129591201</c:v>
                </c:pt>
                <c:pt idx="1807">
                  <c:v>7670388.2943754615</c:v>
                </c:pt>
                <c:pt idx="1808">
                  <c:v>7670338.0984406387</c:v>
                </c:pt>
                <c:pt idx="1809">
                  <c:v>7670840.1614202503</c:v>
                </c:pt>
                <c:pt idx="1810">
                  <c:v>7670992.7620331664</c:v>
                </c:pt>
                <c:pt idx="1811">
                  <c:v>7670443.4016761547</c:v>
                </c:pt>
                <c:pt idx="1812">
                  <c:v>7672062.8959281463</c:v>
                </c:pt>
                <c:pt idx="1813">
                  <c:v>7672164.8835023092</c:v>
                </c:pt>
                <c:pt idx="1814">
                  <c:v>7671502.6448291745</c:v>
                </c:pt>
                <c:pt idx="1815">
                  <c:v>7671452.0269370377</c:v>
                </c:pt>
                <c:pt idx="1816">
                  <c:v>7671002.3075488452</c:v>
                </c:pt>
                <c:pt idx="1817">
                  <c:v>7672827.9654841982</c:v>
                </c:pt>
                <c:pt idx="1818">
                  <c:v>7671965.306531854</c:v>
                </c:pt>
                <c:pt idx="1819">
                  <c:v>7672015.6253006738</c:v>
                </c:pt>
                <c:pt idx="1820">
                  <c:v>7672121.637705097</c:v>
                </c:pt>
                <c:pt idx="1821">
                  <c:v>7672624.9054805329</c:v>
                </c:pt>
                <c:pt idx="1822">
                  <c:v>7673134.0206298279</c:v>
                </c:pt>
                <c:pt idx="1823">
                  <c:v>7672981.3011449222</c:v>
                </c:pt>
                <c:pt idx="1824">
                  <c:v>7672574.7477209363</c:v>
                </c:pt>
                <c:pt idx="1825">
                  <c:v>7672528.1973933373</c:v>
                </c:pt>
                <c:pt idx="1826">
                  <c:v>7672728.4006562028</c:v>
                </c:pt>
                <c:pt idx="1827">
                  <c:v>7672279.6053161006</c:v>
                </c:pt>
                <c:pt idx="1828">
                  <c:v>7672931.4618469393</c:v>
                </c:pt>
                <c:pt idx="1829">
                  <c:v>7672931.3251702785</c:v>
                </c:pt>
                <c:pt idx="1830">
                  <c:v>7672431.9256050792</c:v>
                </c:pt>
                <c:pt idx="1831">
                  <c:v>7673033.042274924</c:v>
                </c:pt>
                <c:pt idx="1832">
                  <c:v>7672684.2062554015</c:v>
                </c:pt>
                <c:pt idx="1833">
                  <c:v>7672585.5751611935</c:v>
                </c:pt>
                <c:pt idx="1834">
                  <c:v>7673847.9292297466</c:v>
                </c:pt>
                <c:pt idx="1835">
                  <c:v>7672687.5162078068</c:v>
                </c:pt>
                <c:pt idx="1836">
                  <c:v>7672736.7879274786</c:v>
                </c:pt>
                <c:pt idx="1837">
                  <c:v>7672935.0756512163</c:v>
                </c:pt>
                <c:pt idx="1838">
                  <c:v>7672787.0085349996</c:v>
                </c:pt>
                <c:pt idx="1839">
                  <c:v>7673189.7019694494</c:v>
                </c:pt>
                <c:pt idx="1840">
                  <c:v>7673696.9323816299</c:v>
                </c:pt>
                <c:pt idx="1841">
                  <c:v>7673248.3247262016</c:v>
                </c:pt>
                <c:pt idx="1842">
                  <c:v>7673248.579394226</c:v>
                </c:pt>
                <c:pt idx="1843">
                  <c:v>7673798.6166355889</c:v>
                </c:pt>
                <c:pt idx="1844">
                  <c:v>7673448.0570139587</c:v>
                </c:pt>
                <c:pt idx="1845">
                  <c:v>7674307.1996853128</c:v>
                </c:pt>
                <c:pt idx="1846">
                  <c:v>7673749.0104735754</c:v>
                </c:pt>
                <c:pt idx="1847">
                  <c:v>7673502.6087045344</c:v>
                </c:pt>
                <c:pt idx="1848">
                  <c:v>7673701.9935633456</c:v>
                </c:pt>
                <c:pt idx="1849">
                  <c:v>7674256.7894888557</c:v>
                </c:pt>
                <c:pt idx="1850">
                  <c:v>7674867.9071251154</c:v>
                </c:pt>
                <c:pt idx="1851">
                  <c:v>7673754.8515314274</c:v>
                </c:pt>
                <c:pt idx="1852">
                  <c:v>7674004.3397492794</c:v>
                </c:pt>
                <c:pt idx="1853">
                  <c:v>7674358.6679825392</c:v>
                </c:pt>
                <c:pt idx="1854">
                  <c:v>7674057.4974051258</c:v>
                </c:pt>
                <c:pt idx="1855">
                  <c:v>7673860.6586123342</c:v>
                </c:pt>
                <c:pt idx="1856">
                  <c:v>7673960.4607029743</c:v>
                </c:pt>
                <c:pt idx="1857">
                  <c:v>7674258.7180603445</c:v>
                </c:pt>
                <c:pt idx="1858">
                  <c:v>7674115.5911116628</c:v>
                </c:pt>
                <c:pt idx="1859">
                  <c:v>7674312.8851360101</c:v>
                </c:pt>
                <c:pt idx="1860">
                  <c:v>7675225.0318291523</c:v>
                </c:pt>
                <c:pt idx="1861">
                  <c:v>7674518.7422295511</c:v>
                </c:pt>
                <c:pt idx="1862">
                  <c:v>7674518.3895712784</c:v>
                </c:pt>
                <c:pt idx="1863">
                  <c:v>7674472.0416665282</c:v>
                </c:pt>
                <c:pt idx="1864">
                  <c:v>7674923.0463898834</c:v>
                </c:pt>
                <c:pt idx="1865">
                  <c:v>7675176.184748048</c:v>
                </c:pt>
                <c:pt idx="1866">
                  <c:v>7675837.1134654293</c:v>
                </c:pt>
                <c:pt idx="1867">
                  <c:v>7674979.7160913022</c:v>
                </c:pt>
                <c:pt idx="1868">
                  <c:v>7674981.2998603657</c:v>
                </c:pt>
                <c:pt idx="1869">
                  <c:v>7675437.5250340784</c:v>
                </c:pt>
                <c:pt idx="1870">
                  <c:v>7675788.75429832</c:v>
                </c:pt>
                <c:pt idx="1871">
                  <c:v>7675743.9436576469</c:v>
                </c:pt>
                <c:pt idx="1872">
                  <c:v>7675942.0640166951</c:v>
                </c:pt>
                <c:pt idx="1873">
                  <c:v>7675942.3908663793</c:v>
                </c:pt>
                <c:pt idx="1874">
                  <c:v>7675696.7595468955</c:v>
                </c:pt>
                <c:pt idx="1875">
                  <c:v>7676856.9867657404</c:v>
                </c:pt>
                <c:pt idx="1876">
                  <c:v>7676348.5131316446</c:v>
                </c:pt>
                <c:pt idx="1877">
                  <c:v>7676147.7993442314</c:v>
                </c:pt>
                <c:pt idx="1878">
                  <c:v>7676704.5714512467</c:v>
                </c:pt>
                <c:pt idx="1879">
                  <c:v>7676149.7212885842</c:v>
                </c:pt>
                <c:pt idx="1880">
                  <c:v>7676908.3306999262</c:v>
                </c:pt>
                <c:pt idx="1881">
                  <c:v>7676352.9628453478</c:v>
                </c:pt>
                <c:pt idx="1882">
                  <c:v>7676458.3884190349</c:v>
                </c:pt>
                <c:pt idx="1883">
                  <c:v>7677774.9227554779</c:v>
                </c:pt>
                <c:pt idx="1884">
                  <c:v>7677163.9549484868</c:v>
                </c:pt>
                <c:pt idx="1885">
                  <c:v>7677062.3827439444</c:v>
                </c:pt>
                <c:pt idx="1886">
                  <c:v>7676971.708926498</c:v>
                </c:pt>
                <c:pt idx="1887">
                  <c:v>7677016.7561735054</c:v>
                </c:pt>
                <c:pt idx="1888">
                  <c:v>7677877.2269395432</c:v>
                </c:pt>
                <c:pt idx="1889">
                  <c:v>7677175.8304968383</c:v>
                </c:pt>
                <c:pt idx="1890">
                  <c:v>7677826.461399531</c:v>
                </c:pt>
                <c:pt idx="1891">
                  <c:v>7677321.6158785596</c:v>
                </c:pt>
                <c:pt idx="1892">
                  <c:v>7677277.7812936381</c:v>
                </c:pt>
                <c:pt idx="1893">
                  <c:v>7677328.7427462302</c:v>
                </c:pt>
                <c:pt idx="1894">
                  <c:v>7677674.6818043981</c:v>
                </c:pt>
                <c:pt idx="1895">
                  <c:v>7677427.8345171455</c:v>
                </c:pt>
                <c:pt idx="1896">
                  <c:v>7677476.5147671131</c:v>
                </c:pt>
                <c:pt idx="1897">
                  <c:v>7677630.2399418596</c:v>
                </c:pt>
                <c:pt idx="1898">
                  <c:v>7677782.1632517381</c:v>
                </c:pt>
                <c:pt idx="1899">
                  <c:v>7677736.2152942186</c:v>
                </c:pt>
                <c:pt idx="1900">
                  <c:v>7677981.5161994668</c:v>
                </c:pt>
                <c:pt idx="1901">
                  <c:v>7677736.5759186419</c:v>
                </c:pt>
                <c:pt idx="1902">
                  <c:v>7678083.2472198848</c:v>
                </c:pt>
                <c:pt idx="1903">
                  <c:v>7678084.7939756382</c:v>
                </c:pt>
                <c:pt idx="1904">
                  <c:v>7678091.2669191454</c:v>
                </c:pt>
                <c:pt idx="1905">
                  <c:v>7678092.0598041443</c:v>
                </c:pt>
                <c:pt idx="1906">
                  <c:v>7678592.1116895759</c:v>
                </c:pt>
                <c:pt idx="1907">
                  <c:v>7678348.9400062757</c:v>
                </c:pt>
                <c:pt idx="1908">
                  <c:v>7678541.8554779263</c:v>
                </c:pt>
                <c:pt idx="1909">
                  <c:v>7678593.0289037488</c:v>
                </c:pt>
                <c:pt idx="1910">
                  <c:v>7678393.4264120059</c:v>
                </c:pt>
                <c:pt idx="1911">
                  <c:v>7679763.9220370483</c:v>
                </c:pt>
                <c:pt idx="1912">
                  <c:v>7679356.4780637994</c:v>
                </c:pt>
                <c:pt idx="1913">
                  <c:v>7679305.7221714472</c:v>
                </c:pt>
                <c:pt idx="1914">
                  <c:v>7679306.2705222061</c:v>
                </c:pt>
                <c:pt idx="1915">
                  <c:v>7679103.8352320753</c:v>
                </c:pt>
                <c:pt idx="1916">
                  <c:v>7679058.6826165784</c:v>
                </c:pt>
                <c:pt idx="1917">
                  <c:v>7679112.5027867472</c:v>
                </c:pt>
                <c:pt idx="1918">
                  <c:v>7679368.8041484635</c:v>
                </c:pt>
                <c:pt idx="1919">
                  <c:v>7679110.0963397929</c:v>
                </c:pt>
                <c:pt idx="1920">
                  <c:v>7679309.5348201878</c:v>
                </c:pt>
                <c:pt idx="1921">
                  <c:v>7680426.9691842543</c:v>
                </c:pt>
                <c:pt idx="1922">
                  <c:v>7679462.1815048028</c:v>
                </c:pt>
                <c:pt idx="1923">
                  <c:v>7679463.2993745524</c:v>
                </c:pt>
                <c:pt idx="1924">
                  <c:v>7679674.8416512124</c:v>
                </c:pt>
                <c:pt idx="1925">
                  <c:v>7679767.840972038</c:v>
                </c:pt>
                <c:pt idx="1926">
                  <c:v>7679775.9317098325</c:v>
                </c:pt>
                <c:pt idx="1927">
                  <c:v>7679920.1668249145</c:v>
                </c:pt>
                <c:pt idx="1928">
                  <c:v>7680835.0164312785</c:v>
                </c:pt>
                <c:pt idx="1929">
                  <c:v>7679971.5023658695</c:v>
                </c:pt>
                <c:pt idx="1930">
                  <c:v>7680228.325025294</c:v>
                </c:pt>
                <c:pt idx="1931">
                  <c:v>7680280.1075722165</c:v>
                </c:pt>
                <c:pt idx="1932">
                  <c:v>7680283.5573487477</c:v>
                </c:pt>
                <c:pt idx="1933">
                  <c:v>7680988.3729732484</c:v>
                </c:pt>
                <c:pt idx="1934">
                  <c:v>7681497.9488416519</c:v>
                </c:pt>
                <c:pt idx="1935">
                  <c:v>7680381.7246997505</c:v>
                </c:pt>
                <c:pt idx="1936">
                  <c:v>7680486.3600709522</c:v>
                </c:pt>
                <c:pt idx="1937">
                  <c:v>7681396.2619308988</c:v>
                </c:pt>
                <c:pt idx="1938">
                  <c:v>7680635.9451317498</c:v>
                </c:pt>
                <c:pt idx="1939">
                  <c:v>7680741.0055317469</c:v>
                </c:pt>
                <c:pt idx="1940">
                  <c:v>7681091.7483392712</c:v>
                </c:pt>
                <c:pt idx="1941">
                  <c:v>7681396.878436326</c:v>
                </c:pt>
                <c:pt idx="1942">
                  <c:v>7681244.3030283879</c:v>
                </c:pt>
                <c:pt idx="1943">
                  <c:v>7680948.587649758</c:v>
                </c:pt>
                <c:pt idx="1944">
                  <c:v>7681043.5886652786</c:v>
                </c:pt>
                <c:pt idx="1945">
                  <c:v>7681307.0838435451</c:v>
                </c:pt>
                <c:pt idx="1946">
                  <c:v>7681198.9186087046</c:v>
                </c:pt>
                <c:pt idx="1947">
                  <c:v>7681601.1597760376</c:v>
                </c:pt>
                <c:pt idx="1948">
                  <c:v>7682314.0296448609</c:v>
                </c:pt>
                <c:pt idx="1949">
                  <c:v>7681304.0065843537</c:v>
                </c:pt>
                <c:pt idx="1950">
                  <c:v>7682365.0890623191</c:v>
                </c:pt>
                <c:pt idx="1951">
                  <c:v>7682670.9440896893</c:v>
                </c:pt>
                <c:pt idx="1952">
                  <c:v>7681613.0382214924</c:v>
                </c:pt>
                <c:pt idx="1953">
                  <c:v>7682009.0257927543</c:v>
                </c:pt>
                <c:pt idx="1954">
                  <c:v>7681806.0986644514</c:v>
                </c:pt>
                <c:pt idx="1955">
                  <c:v>7682161.6377100414</c:v>
                </c:pt>
                <c:pt idx="1956">
                  <c:v>7681916.8355297511</c:v>
                </c:pt>
                <c:pt idx="1957">
                  <c:v>7682020.7811408276</c:v>
                </c:pt>
                <c:pt idx="1958">
                  <c:v>7682061.6153150192</c:v>
                </c:pt>
                <c:pt idx="1959">
                  <c:v>7681965.0547495661</c:v>
                </c:pt>
                <c:pt idx="1960">
                  <c:v>7682066.33267227</c:v>
                </c:pt>
                <c:pt idx="1961">
                  <c:v>7682326.999994847</c:v>
                </c:pt>
                <c:pt idx="1962">
                  <c:v>7683079.179355843</c:v>
                </c:pt>
                <c:pt idx="1963">
                  <c:v>7682519.4782942338</c:v>
                </c:pt>
                <c:pt idx="1964">
                  <c:v>7682270.7072598692</c:v>
                </c:pt>
                <c:pt idx="1965">
                  <c:v>7682977.5238731317</c:v>
                </c:pt>
                <c:pt idx="1966">
                  <c:v>7682530.4425825998</c:v>
                </c:pt>
                <c:pt idx="1967">
                  <c:v>7683130.7765026595</c:v>
                </c:pt>
                <c:pt idx="1968">
                  <c:v>7682876.9460525783</c:v>
                </c:pt>
                <c:pt idx="1969">
                  <c:v>7683640.1022951882</c:v>
                </c:pt>
                <c:pt idx="1970">
                  <c:v>7682777.280588679</c:v>
                </c:pt>
                <c:pt idx="1971">
                  <c:v>7682835.272049129</c:v>
                </c:pt>
                <c:pt idx="1972">
                  <c:v>7682990.1272156052</c:v>
                </c:pt>
                <c:pt idx="1973">
                  <c:v>7683039.2802743856</c:v>
                </c:pt>
                <c:pt idx="1974">
                  <c:v>7683183.6424724907</c:v>
                </c:pt>
                <c:pt idx="1975">
                  <c:v>7683138.8498360729</c:v>
                </c:pt>
                <c:pt idx="1976">
                  <c:v>7683538.9122557854</c:v>
                </c:pt>
                <c:pt idx="1977">
                  <c:v>7683344.4957158891</c:v>
                </c:pt>
                <c:pt idx="1978">
                  <c:v>7683340.6080463873</c:v>
                </c:pt>
                <c:pt idx="1979">
                  <c:v>7683550.8514950816</c:v>
                </c:pt>
                <c:pt idx="1980">
                  <c:v>7683743.6495747352</c:v>
                </c:pt>
                <c:pt idx="1981">
                  <c:v>7683744.9542509364</c:v>
                </c:pt>
                <c:pt idx="1982">
                  <c:v>7684000.6123991888</c:v>
                </c:pt>
                <c:pt idx="1983">
                  <c:v>7684762.3028664971</c:v>
                </c:pt>
                <c:pt idx="1984">
                  <c:v>7685271.9672377789</c:v>
                </c:pt>
                <c:pt idx="1985">
                  <c:v>7684469.0851387735</c:v>
                </c:pt>
                <c:pt idx="1986">
                  <c:v>7684417.1351901758</c:v>
                </c:pt>
                <c:pt idx="1987">
                  <c:v>7685374.0136501594</c:v>
                </c:pt>
                <c:pt idx="1988">
                  <c:v>7685119.4259564178</c:v>
                </c:pt>
                <c:pt idx="1989">
                  <c:v>7685272.2050703214</c:v>
                </c:pt>
                <c:pt idx="1990">
                  <c:v>7684865.2164387023</c:v>
                </c:pt>
                <c:pt idx="1991">
                  <c:v>7685285.0145302583</c:v>
                </c:pt>
                <c:pt idx="1992">
                  <c:v>7685476.686930934</c:v>
                </c:pt>
                <c:pt idx="1993">
                  <c:v>7685336.0549939023</c:v>
                </c:pt>
                <c:pt idx="1994">
                  <c:v>7685336.1929792948</c:v>
                </c:pt>
                <c:pt idx="1995">
                  <c:v>7685324.8365844237</c:v>
                </c:pt>
                <c:pt idx="1996">
                  <c:v>7685072.7145849867</c:v>
                </c:pt>
                <c:pt idx="1997">
                  <c:v>7685433.5535202278</c:v>
                </c:pt>
                <c:pt idx="1998">
                  <c:v>7685789.4694287321</c:v>
                </c:pt>
                <c:pt idx="1999">
                  <c:v>7686140.3927947972</c:v>
                </c:pt>
                <c:pt idx="2000">
                  <c:v>7686252.0143855456</c:v>
                </c:pt>
                <c:pt idx="2001">
                  <c:v>7686560.3138477057</c:v>
                </c:pt>
                <c:pt idx="2002">
                  <c:v>7686396.4431073368</c:v>
                </c:pt>
                <c:pt idx="2003">
                  <c:v>7686853.9672730574</c:v>
                </c:pt>
                <c:pt idx="2004">
                  <c:v>7686550.3438368822</c:v>
                </c:pt>
                <c:pt idx="2005">
                  <c:v>7686502.3228443768</c:v>
                </c:pt>
                <c:pt idx="2006">
                  <c:v>7686803.5615272056</c:v>
                </c:pt>
                <c:pt idx="2007">
                  <c:v>7686905.7140167272</c:v>
                </c:pt>
                <c:pt idx="2008">
                  <c:v>7686855.0341411717</c:v>
                </c:pt>
                <c:pt idx="2009">
                  <c:v>7687019.3056237139</c:v>
                </c:pt>
                <c:pt idx="2010">
                  <c:v>7686913.8256296646</c:v>
                </c:pt>
                <c:pt idx="2011">
                  <c:v>7686909.9441040466</c:v>
                </c:pt>
                <c:pt idx="2012">
                  <c:v>7687364.1186685134</c:v>
                </c:pt>
                <c:pt idx="2013">
                  <c:v>7688179.0123884175</c:v>
                </c:pt>
                <c:pt idx="2014">
                  <c:v>7687316.0582957631</c:v>
                </c:pt>
                <c:pt idx="2015">
                  <c:v>7687365.2264388148</c:v>
                </c:pt>
                <c:pt idx="2016">
                  <c:v>7687822.8523787418</c:v>
                </c:pt>
                <c:pt idx="2017">
                  <c:v>7687525.434053814</c:v>
                </c:pt>
                <c:pt idx="2018">
                  <c:v>7687626.2678307649</c:v>
                </c:pt>
                <c:pt idx="2019">
                  <c:v>7687731.8718710858</c:v>
                </c:pt>
                <c:pt idx="2020">
                  <c:v>7687624.7577286856</c:v>
                </c:pt>
                <c:pt idx="2021">
                  <c:v>7687880.9144600118</c:v>
                </c:pt>
                <c:pt idx="2022">
                  <c:v>7688893.0522720348</c:v>
                </c:pt>
                <c:pt idx="2023">
                  <c:v>7687928.4342734851</c:v>
                </c:pt>
                <c:pt idx="2024">
                  <c:v>7688689.3561692424</c:v>
                </c:pt>
                <c:pt idx="2025">
                  <c:v>7688241.0941593945</c:v>
                </c:pt>
                <c:pt idx="2026">
                  <c:v>7688137.0434537753</c:v>
                </c:pt>
                <c:pt idx="2027">
                  <c:v>7688493.6698055957</c:v>
                </c:pt>
                <c:pt idx="2028">
                  <c:v>7688490.5943101142</c:v>
                </c:pt>
                <c:pt idx="2029">
                  <c:v>7688643.1969016884</c:v>
                </c:pt>
                <c:pt idx="2030">
                  <c:v>7688699.7110116035</c:v>
                </c:pt>
                <c:pt idx="2031">
                  <c:v>7689709.0141472453</c:v>
                </c:pt>
                <c:pt idx="2032">
                  <c:v>7689454.1718605654</c:v>
                </c:pt>
                <c:pt idx="2033">
                  <c:v>7689109.3300945973</c:v>
                </c:pt>
                <c:pt idx="2034">
                  <c:v>7689760.1118883509</c:v>
                </c:pt>
                <c:pt idx="2035">
                  <c:v>7689102.2124015959</c:v>
                </c:pt>
                <c:pt idx="2036">
                  <c:v>7689307.0221305862</c:v>
                </c:pt>
                <c:pt idx="2037">
                  <c:v>7689824.1655288646</c:v>
                </c:pt>
                <c:pt idx="2038">
                  <c:v>7689515.3368206406</c:v>
                </c:pt>
                <c:pt idx="2039">
                  <c:v>7689510.6258963468</c:v>
                </c:pt>
                <c:pt idx="2040">
                  <c:v>7690219.2702630442</c:v>
                </c:pt>
                <c:pt idx="2041">
                  <c:v>7689767.2260033283</c:v>
                </c:pt>
                <c:pt idx="2042">
                  <c:v>7689975.9624548312</c:v>
                </c:pt>
                <c:pt idx="2043">
                  <c:v>7689970.835794487</c:v>
                </c:pt>
                <c:pt idx="2044">
                  <c:v>7689915.8099603318</c:v>
                </c:pt>
                <c:pt idx="2045">
                  <c:v>7690130.4424742749</c:v>
                </c:pt>
                <c:pt idx="2046">
                  <c:v>7690229.3618625468</c:v>
                </c:pt>
                <c:pt idx="2047">
                  <c:v>7691035.0785466302</c:v>
                </c:pt>
                <c:pt idx="2048">
                  <c:v>7690486.7787712719</c:v>
                </c:pt>
                <c:pt idx="2049">
                  <c:v>7690589.4025687193</c:v>
                </c:pt>
                <c:pt idx="2050">
                  <c:v>7690526.6355314683</c:v>
                </c:pt>
                <c:pt idx="2051">
                  <c:v>7690629.5438430263</c:v>
                </c:pt>
                <c:pt idx="2052">
                  <c:v>7690730.1800093185</c:v>
                </c:pt>
                <c:pt idx="2053">
                  <c:v>7690687.9715871075</c:v>
                </c:pt>
                <c:pt idx="2054">
                  <c:v>7690946.1714301407</c:v>
                </c:pt>
                <c:pt idx="2055">
                  <c:v>7691443.5202584863</c:v>
                </c:pt>
                <c:pt idx="2056">
                  <c:v>7691443.7843055166</c:v>
                </c:pt>
                <c:pt idx="2057">
                  <c:v>7691190.3150631068</c:v>
                </c:pt>
                <c:pt idx="2058">
                  <c:v>7692259.0614935197</c:v>
                </c:pt>
                <c:pt idx="2059">
                  <c:v>7691711.2825942794</c:v>
                </c:pt>
                <c:pt idx="2060">
                  <c:v>7691294.172112558</c:v>
                </c:pt>
                <c:pt idx="2061">
                  <c:v>7691497.1527721658</c:v>
                </c:pt>
                <c:pt idx="2062">
                  <c:v>7691648.3433341617</c:v>
                </c:pt>
                <c:pt idx="2063">
                  <c:v>7691656.5925441114</c:v>
                </c:pt>
                <c:pt idx="2064">
                  <c:v>7691759.8322029812</c:v>
                </c:pt>
                <c:pt idx="2065">
                  <c:v>7692055.6632802812</c:v>
                </c:pt>
                <c:pt idx="2066">
                  <c:v>7691909.6865169257</c:v>
                </c:pt>
                <c:pt idx="2067">
                  <c:v>7691854.4853602303</c:v>
                </c:pt>
                <c:pt idx="2068">
                  <c:v>7692374.2516839905</c:v>
                </c:pt>
                <c:pt idx="2069">
                  <c:v>7692374.3882927438</c:v>
                </c:pt>
                <c:pt idx="2070">
                  <c:v>7692565.4139503324</c:v>
                </c:pt>
                <c:pt idx="2071">
                  <c:v>7692107.9830833441</c:v>
                </c:pt>
                <c:pt idx="2072">
                  <c:v>7692361.7999033201</c:v>
                </c:pt>
                <c:pt idx="2073">
                  <c:v>7692311.0642746752</c:v>
                </c:pt>
                <c:pt idx="2074">
                  <c:v>7692321.6587943789</c:v>
                </c:pt>
                <c:pt idx="2075">
                  <c:v>7692365.9323054552</c:v>
                </c:pt>
                <c:pt idx="2076">
                  <c:v>7692781.482224918</c:v>
                </c:pt>
                <c:pt idx="2077">
                  <c:v>7692986.588104669</c:v>
                </c:pt>
                <c:pt idx="2078">
                  <c:v>7692829.2194460575</c:v>
                </c:pt>
                <c:pt idx="2079">
                  <c:v>7692923.8398189768</c:v>
                </c:pt>
                <c:pt idx="2080">
                  <c:v>7692925.1897280114</c:v>
                </c:pt>
                <c:pt idx="2081">
                  <c:v>7693137.2917703092</c:v>
                </c:pt>
                <c:pt idx="2082">
                  <c:v>7693127.5294683892</c:v>
                </c:pt>
                <c:pt idx="2083">
                  <c:v>7693231.8658632813</c:v>
                </c:pt>
                <c:pt idx="2084">
                  <c:v>7693286.3462516256</c:v>
                </c:pt>
                <c:pt idx="2085">
                  <c:v>7693385.5926400954</c:v>
                </c:pt>
                <c:pt idx="2086">
                  <c:v>7693789.692390075</c:v>
                </c:pt>
                <c:pt idx="2087">
                  <c:v>7693638.6169868819</c:v>
                </c:pt>
                <c:pt idx="2088">
                  <c:v>7694503.2431258699</c:v>
                </c:pt>
                <c:pt idx="2089">
                  <c:v>7693792.53678797</c:v>
                </c:pt>
                <c:pt idx="2090">
                  <c:v>7693843.8833516128</c:v>
                </c:pt>
                <c:pt idx="2091">
                  <c:v>7694363.3198734205</c:v>
                </c:pt>
                <c:pt idx="2092">
                  <c:v>7694414.6506244829</c:v>
                </c:pt>
                <c:pt idx="2093">
                  <c:v>7694201.6153881559</c:v>
                </c:pt>
                <c:pt idx="2094">
                  <c:v>7694464.1470788186</c:v>
                </c:pt>
                <c:pt idx="2095">
                  <c:v>7694462.1167326216</c:v>
                </c:pt>
                <c:pt idx="2096">
                  <c:v>7694562.1541921208</c:v>
                </c:pt>
                <c:pt idx="2097">
                  <c:v>7694454.2048559887</c:v>
                </c:pt>
                <c:pt idx="2098">
                  <c:v>7694509.5892220028</c:v>
                </c:pt>
                <c:pt idx="2099">
                  <c:v>7694613.8961173566</c:v>
                </c:pt>
                <c:pt idx="2100">
                  <c:v>7694923.9697475424</c:v>
                </c:pt>
                <c:pt idx="2101">
                  <c:v>7694869.7140123984</c:v>
                </c:pt>
                <c:pt idx="2102">
                  <c:v>7695166.580683317</c:v>
                </c:pt>
                <c:pt idx="2103">
                  <c:v>7695829.0941760074</c:v>
                </c:pt>
                <c:pt idx="2104">
                  <c:v>7695727.1949873026</c:v>
                </c:pt>
                <c:pt idx="2105">
                  <c:v>7695587.6095221285</c:v>
                </c:pt>
                <c:pt idx="2106">
                  <c:v>7695219.0515852906</c:v>
                </c:pt>
                <c:pt idx="2107">
                  <c:v>7695689.5204434255</c:v>
                </c:pt>
                <c:pt idx="2108">
                  <c:v>7695474.227857573</c:v>
                </c:pt>
                <c:pt idx="2109">
                  <c:v>7695982.3573142234</c:v>
                </c:pt>
                <c:pt idx="2110">
                  <c:v>7695995.4419565126</c:v>
                </c:pt>
                <c:pt idx="2111">
                  <c:v>7695786.5666664867</c:v>
                </c:pt>
                <c:pt idx="2112">
                  <c:v>7695783.8232247429</c:v>
                </c:pt>
                <c:pt idx="2113">
                  <c:v>7696092.2087517893</c:v>
                </c:pt>
                <c:pt idx="2114">
                  <c:v>7696085.4295859095</c:v>
                </c:pt>
                <c:pt idx="2115">
                  <c:v>7695984.9618771859</c:v>
                </c:pt>
                <c:pt idx="2116">
                  <c:v>7696192.6440216573</c:v>
                </c:pt>
                <c:pt idx="2117">
                  <c:v>7696085.5884901546</c:v>
                </c:pt>
                <c:pt idx="2118">
                  <c:v>7696340.0026315227</c:v>
                </c:pt>
                <c:pt idx="2119">
                  <c:v>7696448.8466649177</c:v>
                </c:pt>
                <c:pt idx="2120">
                  <c:v>7696556.7334323488</c:v>
                </c:pt>
                <c:pt idx="2121">
                  <c:v>7696395.0528329713</c:v>
                </c:pt>
                <c:pt idx="2122">
                  <c:v>7696391.9144981001</c:v>
                </c:pt>
                <c:pt idx="2123">
                  <c:v>7696702.2602652535</c:v>
                </c:pt>
                <c:pt idx="2124">
                  <c:v>7696545.6881367881</c:v>
                </c:pt>
                <c:pt idx="2125">
                  <c:v>7696751.3247521129</c:v>
                </c:pt>
                <c:pt idx="2126">
                  <c:v>7697013.8551886622</c:v>
                </c:pt>
                <c:pt idx="2127">
                  <c:v>7697268.0554753914</c:v>
                </c:pt>
                <c:pt idx="2128">
                  <c:v>7697106.454379363</c:v>
                </c:pt>
                <c:pt idx="2129">
                  <c:v>7697309.1569704562</c:v>
                </c:pt>
                <c:pt idx="2130">
                  <c:v>7697309.0207077647</c:v>
                </c:pt>
                <c:pt idx="2131">
                  <c:v>7697563.8914226573</c:v>
                </c:pt>
                <c:pt idx="2132">
                  <c:v>7697570.4946772736</c:v>
                </c:pt>
                <c:pt idx="2133">
                  <c:v>7698124.1456688968</c:v>
                </c:pt>
                <c:pt idx="2134">
                  <c:v>7697513.3083728757</c:v>
                </c:pt>
                <c:pt idx="2135">
                  <c:v>7698288.5060165366</c:v>
                </c:pt>
                <c:pt idx="2136">
                  <c:v>7698125.7922424329</c:v>
                </c:pt>
                <c:pt idx="2137">
                  <c:v>7698282.4945645239</c:v>
                </c:pt>
                <c:pt idx="2138">
                  <c:v>7698542.6954324404</c:v>
                </c:pt>
                <c:pt idx="2139">
                  <c:v>7698484.0252484186</c:v>
                </c:pt>
                <c:pt idx="2140">
                  <c:v>7699042.3156091915</c:v>
                </c:pt>
                <c:pt idx="2141">
                  <c:v>7699055.6616617776</c:v>
                </c:pt>
                <c:pt idx="2142">
                  <c:v>7699003.7552676555</c:v>
                </c:pt>
                <c:pt idx="2143">
                  <c:v>7699297.2517435523</c:v>
                </c:pt>
                <c:pt idx="2144">
                  <c:v>7699042.7847762257</c:v>
                </c:pt>
                <c:pt idx="2145">
                  <c:v>7699093.6487307949</c:v>
                </c:pt>
                <c:pt idx="2146">
                  <c:v>7699208.5444108807</c:v>
                </c:pt>
                <c:pt idx="2147">
                  <c:v>7699412.5063207885</c:v>
                </c:pt>
                <c:pt idx="2148">
                  <c:v>7699196.8150937809</c:v>
                </c:pt>
                <c:pt idx="2149">
                  <c:v>7699457.1576771634</c:v>
                </c:pt>
                <c:pt idx="2150">
                  <c:v>7699654.5313809309</c:v>
                </c:pt>
                <c:pt idx="2151">
                  <c:v>7699609.3563771211</c:v>
                </c:pt>
                <c:pt idx="2152">
                  <c:v>7699658.4075366212</c:v>
                </c:pt>
                <c:pt idx="2153">
                  <c:v>7700011.4249263983</c:v>
                </c:pt>
                <c:pt idx="2154">
                  <c:v>7699760.7778518973</c:v>
                </c:pt>
                <c:pt idx="2155">
                  <c:v>7699759.3666047771</c:v>
                </c:pt>
                <c:pt idx="2156">
                  <c:v>7700176.3987559751</c:v>
                </c:pt>
                <c:pt idx="2157">
                  <c:v>7700521.1846337318</c:v>
                </c:pt>
                <c:pt idx="2158">
                  <c:v>7700330.8217892302</c:v>
                </c:pt>
                <c:pt idx="2159">
                  <c:v>7700376.7374387113</c:v>
                </c:pt>
                <c:pt idx="2160">
                  <c:v>7700674.2220429331</c:v>
                </c:pt>
                <c:pt idx="2161">
                  <c:v>7700534.2273795549</c:v>
                </c:pt>
                <c:pt idx="2162">
                  <c:v>7700686.8350757668</c:v>
                </c:pt>
                <c:pt idx="2163">
                  <c:v>7700726.6838573385</c:v>
                </c:pt>
                <c:pt idx="2164">
                  <c:v>7701248.6548823686</c:v>
                </c:pt>
                <c:pt idx="2165">
                  <c:v>7701142.1445116363</c:v>
                </c:pt>
                <c:pt idx="2166">
                  <c:v>7701036.1938646948</c:v>
                </c:pt>
                <c:pt idx="2167">
                  <c:v>7701248.9656783324</c:v>
                </c:pt>
                <c:pt idx="2168">
                  <c:v>7701400.0500334082</c:v>
                </c:pt>
                <c:pt idx="2169">
                  <c:v>7701396.0252695018</c:v>
                </c:pt>
                <c:pt idx="2170">
                  <c:v>7701707.5940595716</c:v>
                </c:pt>
                <c:pt idx="2171">
                  <c:v>7701442.7406104021</c:v>
                </c:pt>
                <c:pt idx="2172">
                  <c:v>7701703.9859884353</c:v>
                </c:pt>
                <c:pt idx="2173">
                  <c:v>7701962.2965500196</c:v>
                </c:pt>
                <c:pt idx="2174">
                  <c:v>7701803.6463379264</c:v>
                </c:pt>
                <c:pt idx="2175">
                  <c:v>7701903.6082536429</c:v>
                </c:pt>
                <c:pt idx="2176">
                  <c:v>7701848.3947342606</c:v>
                </c:pt>
                <c:pt idx="2177">
                  <c:v>7702109.2513350742</c:v>
                </c:pt>
                <c:pt idx="2178">
                  <c:v>7702215.2692578873</c:v>
                </c:pt>
                <c:pt idx="2179">
                  <c:v>7702316.856128159</c:v>
                </c:pt>
                <c:pt idx="2180">
                  <c:v>7702561.2549384087</c:v>
                </c:pt>
                <c:pt idx="2181">
                  <c:v>7702261.0318496628</c:v>
                </c:pt>
                <c:pt idx="2182">
                  <c:v>7702417.5891856235</c:v>
                </c:pt>
                <c:pt idx="2183">
                  <c:v>7702625.9306446724</c:v>
                </c:pt>
                <c:pt idx="2184">
                  <c:v>7702779.0477951011</c:v>
                </c:pt>
                <c:pt idx="2185">
                  <c:v>7703071.2117550103</c:v>
                </c:pt>
                <c:pt idx="2186">
                  <c:v>7702918.3837869661</c:v>
                </c:pt>
                <c:pt idx="2187">
                  <c:v>7702775.4567261105</c:v>
                </c:pt>
                <c:pt idx="2188">
                  <c:v>7702918.5910104001</c:v>
                </c:pt>
                <c:pt idx="2189">
                  <c:v>7702769.1298291814</c:v>
                </c:pt>
                <c:pt idx="2190">
                  <c:v>7702867.9919883925</c:v>
                </c:pt>
                <c:pt idx="2191">
                  <c:v>7703122.4812454712</c:v>
                </c:pt>
                <c:pt idx="2192">
                  <c:v>7703335.6257762648</c:v>
                </c:pt>
                <c:pt idx="2193">
                  <c:v>7703543.8631196171</c:v>
                </c:pt>
                <c:pt idx="2194">
                  <c:v>7703225.5751531683</c:v>
                </c:pt>
                <c:pt idx="2195">
                  <c:v>7703836.7371878205</c:v>
                </c:pt>
                <c:pt idx="2196">
                  <c:v>7704154.1783238109</c:v>
                </c:pt>
                <c:pt idx="2197">
                  <c:v>7703837.2857128782</c:v>
                </c:pt>
                <c:pt idx="2198">
                  <c:v>7703990.1501960997</c:v>
                </c:pt>
                <c:pt idx="2199">
                  <c:v>7703993.1646781219</c:v>
                </c:pt>
                <c:pt idx="2200">
                  <c:v>7704250.9189070333</c:v>
                </c:pt>
                <c:pt idx="2201">
                  <c:v>7704304.2690364309</c:v>
                </c:pt>
                <c:pt idx="2202">
                  <c:v>7704142.8818788258</c:v>
                </c:pt>
                <c:pt idx="2203">
                  <c:v>7704499.3440699605</c:v>
                </c:pt>
                <c:pt idx="2204">
                  <c:v>7704195.255316399</c:v>
                </c:pt>
                <c:pt idx="2205">
                  <c:v>7704297.0893335249</c:v>
                </c:pt>
                <c:pt idx="2206">
                  <c:v>7705009.2474216232</c:v>
                </c:pt>
                <c:pt idx="2207">
                  <c:v>7704818.8085592752</c:v>
                </c:pt>
                <c:pt idx="2208">
                  <c:v>7704819.1532075787</c:v>
                </c:pt>
                <c:pt idx="2209">
                  <c:v>7704964.5373919662</c:v>
                </c:pt>
                <c:pt idx="2210">
                  <c:v>7704755.6079628784</c:v>
                </c:pt>
                <c:pt idx="2211">
                  <c:v>7705122.8149039922</c:v>
                </c:pt>
                <c:pt idx="2212">
                  <c:v>7705068.5459634522</c:v>
                </c:pt>
                <c:pt idx="2213">
                  <c:v>7705225.639860278</c:v>
                </c:pt>
                <c:pt idx="2214">
                  <c:v>7705113.454891487</c:v>
                </c:pt>
                <c:pt idx="2215">
                  <c:v>7705215.6517378082</c:v>
                </c:pt>
                <c:pt idx="2216">
                  <c:v>7705267.5130119473</c:v>
                </c:pt>
                <c:pt idx="2217">
                  <c:v>7705577.7856170712</c:v>
                </c:pt>
                <c:pt idx="2218">
                  <c:v>7705940.7683213362</c:v>
                </c:pt>
                <c:pt idx="2219">
                  <c:v>7705933.9795497106</c:v>
                </c:pt>
                <c:pt idx="2220">
                  <c:v>7706093.100286697</c:v>
                </c:pt>
                <c:pt idx="2221">
                  <c:v>7705878.4731831951</c:v>
                </c:pt>
                <c:pt idx="2222">
                  <c:v>7706088.9626523377</c:v>
                </c:pt>
                <c:pt idx="2223">
                  <c:v>7706246.9028259516</c:v>
                </c:pt>
                <c:pt idx="2224">
                  <c:v>7706539.3835401461</c:v>
                </c:pt>
                <c:pt idx="2225">
                  <c:v>7706692.2972519258</c:v>
                </c:pt>
                <c:pt idx="2226">
                  <c:v>7706393.4082745295</c:v>
                </c:pt>
                <c:pt idx="2227">
                  <c:v>7706544.7581767896</c:v>
                </c:pt>
                <c:pt idx="2228">
                  <c:v>7706439.6822438957</c:v>
                </c:pt>
                <c:pt idx="2229">
                  <c:v>7706439.9359878562</c:v>
                </c:pt>
                <c:pt idx="2230">
                  <c:v>7706807.5449313922</c:v>
                </c:pt>
                <c:pt idx="2231">
                  <c:v>7706955.9981124504</c:v>
                </c:pt>
                <c:pt idx="2232">
                  <c:v>7707012.2688738974</c:v>
                </c:pt>
                <c:pt idx="2233">
                  <c:v>7706899.243255673</c:v>
                </c:pt>
                <c:pt idx="2234">
                  <c:v>7706948.9862707099</c:v>
                </c:pt>
                <c:pt idx="2235">
                  <c:v>7707420.2898734622</c:v>
                </c:pt>
                <c:pt idx="2236">
                  <c:v>7707255.1584826587</c:v>
                </c:pt>
                <c:pt idx="2237">
                  <c:v>7707457.9498264082</c:v>
                </c:pt>
                <c:pt idx="2238">
                  <c:v>7707624.0554619217</c:v>
                </c:pt>
                <c:pt idx="2239">
                  <c:v>7707827.9875107976</c:v>
                </c:pt>
                <c:pt idx="2240">
                  <c:v>7707875.2469195845</c:v>
                </c:pt>
                <c:pt idx="2241">
                  <c:v>7707716.6446979083</c:v>
                </c:pt>
                <c:pt idx="2242">
                  <c:v>7707871.2217150601</c:v>
                </c:pt>
                <c:pt idx="2243">
                  <c:v>7707765.9709285665</c:v>
                </c:pt>
                <c:pt idx="2244">
                  <c:v>7707766.9164805366</c:v>
                </c:pt>
                <c:pt idx="2245">
                  <c:v>7708082.9525493402</c:v>
                </c:pt>
                <c:pt idx="2246">
                  <c:v>7707972.0279440898</c:v>
                </c:pt>
                <c:pt idx="2247">
                  <c:v>7708121.3773721615</c:v>
                </c:pt>
                <c:pt idx="2248">
                  <c:v>7708227.4208169375</c:v>
                </c:pt>
                <c:pt idx="2249">
                  <c:v>7708335.5514058797</c:v>
                </c:pt>
                <c:pt idx="2250">
                  <c:v>7708225.9293687213</c:v>
                </c:pt>
                <c:pt idx="2251">
                  <c:v>7708436.7042888599</c:v>
                </c:pt>
                <c:pt idx="2252">
                  <c:v>7708587.6908076741</c:v>
                </c:pt>
                <c:pt idx="2253">
                  <c:v>7708743.1452944223</c:v>
                </c:pt>
                <c:pt idx="2254">
                  <c:v>7708844.2898856765</c:v>
                </c:pt>
                <c:pt idx="2255">
                  <c:v>7708684.2919883644</c:v>
                </c:pt>
                <c:pt idx="2256">
                  <c:v>7708784.8621871574</c:v>
                </c:pt>
                <c:pt idx="2257">
                  <c:v>7708888.6133613605</c:v>
                </c:pt>
                <c:pt idx="2258">
                  <c:v>7708887.3687877627</c:v>
                </c:pt>
                <c:pt idx="2259">
                  <c:v>7709344.850631482</c:v>
                </c:pt>
                <c:pt idx="2260">
                  <c:v>7709701.3942861855</c:v>
                </c:pt>
                <c:pt idx="2261">
                  <c:v>7709348.6949409805</c:v>
                </c:pt>
                <c:pt idx="2262">
                  <c:v>7709559.1855932605</c:v>
                </c:pt>
                <c:pt idx="2263">
                  <c:v>7709854.5218792139</c:v>
                </c:pt>
                <c:pt idx="2264">
                  <c:v>7709600.2706994573</c:v>
                </c:pt>
                <c:pt idx="2265">
                  <c:v>7709601.2156329677</c:v>
                </c:pt>
                <c:pt idx="2266">
                  <c:v>7709812.9046010533</c:v>
                </c:pt>
                <c:pt idx="2267">
                  <c:v>7709810.5419259509</c:v>
                </c:pt>
                <c:pt idx="2268">
                  <c:v>7709866.0427133506</c:v>
                </c:pt>
                <c:pt idx="2269">
                  <c:v>7710007.6200561682</c:v>
                </c:pt>
                <c:pt idx="2270">
                  <c:v>7709860.2940107705</c:v>
                </c:pt>
                <c:pt idx="2271">
                  <c:v>7709703.0521536535</c:v>
                </c:pt>
                <c:pt idx="2272">
                  <c:v>7710015.3646756941</c:v>
                </c:pt>
                <c:pt idx="2273">
                  <c:v>7709855.5691058571</c:v>
                </c:pt>
                <c:pt idx="2274">
                  <c:v>7710220.522392638</c:v>
                </c:pt>
                <c:pt idx="2275">
                  <c:v>7710525.7757589538</c:v>
                </c:pt>
                <c:pt idx="2276">
                  <c:v>7710572.3588044867</c:v>
                </c:pt>
                <c:pt idx="2277">
                  <c:v>7710785.7524466952</c:v>
                </c:pt>
                <c:pt idx="2278">
                  <c:v>7710830.9975351328</c:v>
                </c:pt>
                <c:pt idx="2279">
                  <c:v>7710885.6745595615</c:v>
                </c:pt>
                <c:pt idx="2280">
                  <c:v>7710888.4811300179</c:v>
                </c:pt>
                <c:pt idx="2281">
                  <c:v>7710938.3488872722</c:v>
                </c:pt>
                <c:pt idx="2282">
                  <c:v>7711384.3948497707</c:v>
                </c:pt>
                <c:pt idx="2283">
                  <c:v>7710932.1723301793</c:v>
                </c:pt>
                <c:pt idx="2284">
                  <c:v>7710977.1643616641</c:v>
                </c:pt>
                <c:pt idx="2285">
                  <c:v>7711092.3474783273</c:v>
                </c:pt>
                <c:pt idx="2286">
                  <c:v>7711231.762270675</c:v>
                </c:pt>
                <c:pt idx="2287">
                  <c:v>7711138.1811252153</c:v>
                </c:pt>
                <c:pt idx="2288">
                  <c:v>7711236.9222460585</c:v>
                </c:pt>
                <c:pt idx="2289">
                  <c:v>7711243.5285597332</c:v>
                </c:pt>
                <c:pt idx="2290">
                  <c:v>7711448.9961054893</c:v>
                </c:pt>
                <c:pt idx="2291">
                  <c:v>7711690.4917885354</c:v>
                </c:pt>
                <c:pt idx="2292">
                  <c:v>7711894.3884735592</c:v>
                </c:pt>
                <c:pt idx="2293">
                  <c:v>7711385.6056798818</c:v>
                </c:pt>
                <c:pt idx="2294">
                  <c:v>7712047.911351162</c:v>
                </c:pt>
                <c:pt idx="2295">
                  <c:v>7711957.9785151435</c:v>
                </c:pt>
                <c:pt idx="2296">
                  <c:v>7712002.7984751575</c:v>
                </c:pt>
                <c:pt idx="2297">
                  <c:v>7711950.1596534699</c:v>
                </c:pt>
                <c:pt idx="2298">
                  <c:v>7711895.7737675188</c:v>
                </c:pt>
                <c:pt idx="2299">
                  <c:v>7711946.9399326574</c:v>
                </c:pt>
                <c:pt idx="2300">
                  <c:v>7712367.1424901104</c:v>
                </c:pt>
                <c:pt idx="2301">
                  <c:v>7712265.5473617772</c:v>
                </c:pt>
                <c:pt idx="2302">
                  <c:v>7712365.1687461725</c:v>
                </c:pt>
                <c:pt idx="2303">
                  <c:v>7712516.0318532456</c:v>
                </c:pt>
                <c:pt idx="2304">
                  <c:v>7712761.6816963544</c:v>
                </c:pt>
                <c:pt idx="2305">
                  <c:v>7712669.4712552978</c:v>
                </c:pt>
                <c:pt idx="2306">
                  <c:v>7712720.9085854106</c:v>
                </c:pt>
                <c:pt idx="2307">
                  <c:v>7712712.6525190212</c:v>
                </c:pt>
                <c:pt idx="2308">
                  <c:v>7712868.5824827831</c:v>
                </c:pt>
                <c:pt idx="2309">
                  <c:v>7713018.8612423418</c:v>
                </c:pt>
                <c:pt idx="2310">
                  <c:v>7713526.8151835538</c:v>
                </c:pt>
                <c:pt idx="2311">
                  <c:v>7713478.4331351537</c:v>
                </c:pt>
                <c:pt idx="2312">
                  <c:v>7713782.5114915408</c:v>
                </c:pt>
                <c:pt idx="2313">
                  <c:v>7713742.6563764131</c:v>
                </c:pt>
                <c:pt idx="2314">
                  <c:v>7713995.9722228739</c:v>
                </c:pt>
                <c:pt idx="2315">
                  <c:v>7714100.5150292711</c:v>
                </c:pt>
                <c:pt idx="2316">
                  <c:v>7714190.3800751083</c:v>
                </c:pt>
                <c:pt idx="2317">
                  <c:v>7714197.5540627874</c:v>
                </c:pt>
                <c:pt idx="2318">
                  <c:v>7714292.2435497399</c:v>
                </c:pt>
                <c:pt idx="2319">
                  <c:v>7714305.3376752948</c:v>
                </c:pt>
                <c:pt idx="2320">
                  <c:v>7714293.5148821026</c:v>
                </c:pt>
                <c:pt idx="2321">
                  <c:v>7714954.4583392758</c:v>
                </c:pt>
                <c:pt idx="2322">
                  <c:v>7714549.1664361693</c:v>
                </c:pt>
                <c:pt idx="2323">
                  <c:v>7714557.8591837334</c:v>
                </c:pt>
                <c:pt idx="2324">
                  <c:v>7714550.1275354829</c:v>
                </c:pt>
                <c:pt idx="2325">
                  <c:v>7714655.7492691046</c:v>
                </c:pt>
                <c:pt idx="2326">
                  <c:v>7715158.5169057585</c:v>
                </c:pt>
                <c:pt idx="2327">
                  <c:v>7714856.5010841088</c:v>
                </c:pt>
                <c:pt idx="2328">
                  <c:v>7714968.4018893698</c:v>
                </c:pt>
                <c:pt idx="2329">
                  <c:v>7714960.0646599717</c:v>
                </c:pt>
                <c:pt idx="2330">
                  <c:v>7715515.5254124878</c:v>
                </c:pt>
                <c:pt idx="2331">
                  <c:v>7715009.8868675008</c:v>
                </c:pt>
                <c:pt idx="2332">
                  <c:v>7715719.6561926417</c:v>
                </c:pt>
                <c:pt idx="2333">
                  <c:v>7715314.8127162</c:v>
                </c:pt>
                <c:pt idx="2334">
                  <c:v>7715471.3628897797</c:v>
                </c:pt>
                <c:pt idx="2335">
                  <c:v>7715426.1582160881</c:v>
                </c:pt>
                <c:pt idx="2336">
                  <c:v>7715478.7312139077</c:v>
                </c:pt>
                <c:pt idx="2337">
                  <c:v>7715631.5731967865</c:v>
                </c:pt>
                <c:pt idx="2338">
                  <c:v>7715771.1425448777</c:v>
                </c:pt>
                <c:pt idx="2339">
                  <c:v>7715669.872146789</c:v>
                </c:pt>
                <c:pt idx="2340">
                  <c:v>7715772.5585074183</c:v>
                </c:pt>
                <c:pt idx="2341">
                  <c:v>7715878.9595052116</c:v>
                </c:pt>
                <c:pt idx="2342">
                  <c:v>7715874.3858966017</c:v>
                </c:pt>
                <c:pt idx="2343">
                  <c:v>7715932.4072709205</c:v>
                </c:pt>
                <c:pt idx="2344">
                  <c:v>7715932.7935714377</c:v>
                </c:pt>
                <c:pt idx="2345">
                  <c:v>7716141.7642138386</c:v>
                </c:pt>
                <c:pt idx="2346">
                  <c:v>7716235.546060618</c:v>
                </c:pt>
                <c:pt idx="2347">
                  <c:v>7716396.4672758831</c:v>
                </c:pt>
                <c:pt idx="2348">
                  <c:v>7716339.6545958221</c:v>
                </c:pt>
                <c:pt idx="2349">
                  <c:v>7716536.3005336607</c:v>
                </c:pt>
                <c:pt idx="2350">
                  <c:v>7716739.8939381363</c:v>
                </c:pt>
                <c:pt idx="2351">
                  <c:v>7717045.6889303327</c:v>
                </c:pt>
                <c:pt idx="2352">
                  <c:v>7716597.5319321305</c:v>
                </c:pt>
                <c:pt idx="2353">
                  <c:v>7716702.0640417086</c:v>
                </c:pt>
                <c:pt idx="2354">
                  <c:v>7716851.2426727144</c:v>
                </c:pt>
                <c:pt idx="2355">
                  <c:v>7716904.3991056336</c:v>
                </c:pt>
                <c:pt idx="2356">
                  <c:v>7716945.9832023643</c:v>
                </c:pt>
                <c:pt idx="2357">
                  <c:v>7717059.7939884244</c:v>
                </c:pt>
                <c:pt idx="2358">
                  <c:v>7716995.7507169917</c:v>
                </c:pt>
                <c:pt idx="2359">
                  <c:v>7717105.0802227249</c:v>
                </c:pt>
                <c:pt idx="2360">
                  <c:v>7717263.3567486573</c:v>
                </c:pt>
                <c:pt idx="2361">
                  <c:v>7717149.0804199791</c:v>
                </c:pt>
                <c:pt idx="2362">
                  <c:v>7717101.7470323229</c:v>
                </c:pt>
                <c:pt idx="2363">
                  <c:v>7717462.8684442528</c:v>
                </c:pt>
                <c:pt idx="2364">
                  <c:v>7717458.3656622991</c:v>
                </c:pt>
                <c:pt idx="2365">
                  <c:v>7718320.5581651907</c:v>
                </c:pt>
                <c:pt idx="2366">
                  <c:v>7717711.57375893</c:v>
                </c:pt>
                <c:pt idx="2367">
                  <c:v>7718028.2648965036</c:v>
                </c:pt>
                <c:pt idx="2368">
                  <c:v>7717864.9017666206</c:v>
                </c:pt>
                <c:pt idx="2369">
                  <c:v>7718168.0626533534</c:v>
                </c:pt>
                <c:pt idx="2370">
                  <c:v>7717966.279815916</c:v>
                </c:pt>
                <c:pt idx="2371">
                  <c:v>7718067.2797231553</c:v>
                </c:pt>
                <c:pt idx="2372">
                  <c:v>7718219.4856005218</c:v>
                </c:pt>
                <c:pt idx="2373">
                  <c:v>7718224.1987327198</c:v>
                </c:pt>
                <c:pt idx="2374">
                  <c:v>7718424.8285689121</c:v>
                </c:pt>
                <c:pt idx="2375">
                  <c:v>7718427.4051477322</c:v>
                </c:pt>
                <c:pt idx="2376">
                  <c:v>7718427.0178102916</c:v>
                </c:pt>
                <c:pt idx="2377">
                  <c:v>7718685.3515395876</c:v>
                </c:pt>
                <c:pt idx="2378">
                  <c:v>7718844.5704698674</c:v>
                </c:pt>
                <c:pt idx="2379">
                  <c:v>7719595.57272615</c:v>
                </c:pt>
                <c:pt idx="2380">
                  <c:v>7719442.678780539</c:v>
                </c:pt>
                <c:pt idx="2381">
                  <c:v>7719142.6691074912</c:v>
                </c:pt>
                <c:pt idx="2382">
                  <c:v>7719245.955616788</c:v>
                </c:pt>
                <c:pt idx="2383">
                  <c:v>7719395.3030386129</c:v>
                </c:pt>
                <c:pt idx="2384">
                  <c:v>7719556.947380376</c:v>
                </c:pt>
                <c:pt idx="2385">
                  <c:v>7719498.8450531382</c:v>
                </c:pt>
                <c:pt idx="2386">
                  <c:v>7719800.2494356381</c:v>
                </c:pt>
                <c:pt idx="2387">
                  <c:v>7719599.6789801046</c:v>
                </c:pt>
                <c:pt idx="2388">
                  <c:v>7720119.779454913</c:v>
                </c:pt>
                <c:pt idx="2389">
                  <c:v>7720272.6339038312</c:v>
                </c:pt>
                <c:pt idx="2390">
                  <c:v>7720056.3410536349</c:v>
                </c:pt>
                <c:pt idx="2391">
                  <c:v>7720011.4126260448</c:v>
                </c:pt>
                <c:pt idx="2392">
                  <c:v>7720374.3530251365</c:v>
                </c:pt>
                <c:pt idx="2393">
                  <c:v>7720208.6857317211</c:v>
                </c:pt>
                <c:pt idx="2394">
                  <c:v>7720158.6980446503</c:v>
                </c:pt>
                <c:pt idx="2395">
                  <c:v>7720921.8874236969</c:v>
                </c:pt>
                <c:pt idx="2396">
                  <c:v>7721227.6334598549</c:v>
                </c:pt>
                <c:pt idx="2397">
                  <c:v>7720566.1831864584</c:v>
                </c:pt>
                <c:pt idx="2398">
                  <c:v>7720820.7038630387</c:v>
                </c:pt>
                <c:pt idx="2399">
                  <c:v>7721075.5667749457</c:v>
                </c:pt>
                <c:pt idx="2400">
                  <c:v>7720923.5435121059</c:v>
                </c:pt>
                <c:pt idx="2401">
                  <c:v>7720975.1225451138</c:v>
                </c:pt>
                <c:pt idx="2402">
                  <c:v>7721033.8769903202</c:v>
                </c:pt>
                <c:pt idx="2403">
                  <c:v>7721189.4397338936</c:v>
                </c:pt>
                <c:pt idx="2404">
                  <c:v>7721128.3927214444</c:v>
                </c:pt>
                <c:pt idx="2405">
                  <c:v>7721788.6853624023</c:v>
                </c:pt>
                <c:pt idx="2406">
                  <c:v>7721598.5291219018</c:v>
                </c:pt>
                <c:pt idx="2407">
                  <c:v>7721343.2896876447</c:v>
                </c:pt>
                <c:pt idx="2408">
                  <c:v>7721183.1893965164</c:v>
                </c:pt>
                <c:pt idx="2409">
                  <c:v>7721236.6587364329</c:v>
                </c:pt>
                <c:pt idx="2410">
                  <c:v>7721442.3325344361</c:v>
                </c:pt>
                <c:pt idx="2411">
                  <c:v>7721547.7002612036</c:v>
                </c:pt>
                <c:pt idx="2412">
                  <c:v>7721545.6233695904</c:v>
                </c:pt>
                <c:pt idx="2413">
                  <c:v>7722094.7498932509</c:v>
                </c:pt>
                <c:pt idx="2414">
                  <c:v>7721440.282912869</c:v>
                </c:pt>
                <c:pt idx="2415">
                  <c:v>7721701.0402267631</c:v>
                </c:pt>
                <c:pt idx="2416">
                  <c:v>7721540.6294214018</c:v>
                </c:pt>
                <c:pt idx="2417">
                  <c:v>7721636.8860336524</c:v>
                </c:pt>
                <c:pt idx="2418">
                  <c:v>7721637.9385140203</c:v>
                </c:pt>
                <c:pt idx="2419">
                  <c:v>7722005.9019795023</c:v>
                </c:pt>
                <c:pt idx="2420">
                  <c:v>7722159.8668303359</c:v>
                </c:pt>
                <c:pt idx="2421">
                  <c:v>7722299.1775166299</c:v>
                </c:pt>
                <c:pt idx="2422">
                  <c:v>7722360.8076459933</c:v>
                </c:pt>
                <c:pt idx="2423">
                  <c:v>7722308.9356909133</c:v>
                </c:pt>
                <c:pt idx="2424">
                  <c:v>7722464.0833312916</c:v>
                </c:pt>
                <c:pt idx="2425">
                  <c:v>7722402.0708034197</c:v>
                </c:pt>
                <c:pt idx="2426">
                  <c:v>7722251.4148473823</c:v>
                </c:pt>
                <c:pt idx="2427">
                  <c:v>7722514.2454722142</c:v>
                </c:pt>
                <c:pt idx="2428">
                  <c:v>7722456.5696492754</c:v>
                </c:pt>
                <c:pt idx="2429">
                  <c:v>7722818.5245463056</c:v>
                </c:pt>
                <c:pt idx="2430">
                  <c:v>7722966.9902867656</c:v>
                </c:pt>
                <c:pt idx="2431">
                  <c:v>7723176.846173916</c:v>
                </c:pt>
                <c:pt idx="2432">
                  <c:v>7723370.3532948447</c:v>
                </c:pt>
                <c:pt idx="2433">
                  <c:v>7723689.4696457805</c:v>
                </c:pt>
                <c:pt idx="2434">
                  <c:v>7723478.2886891393</c:v>
                </c:pt>
                <c:pt idx="2435">
                  <c:v>7723530.9815302584</c:v>
                </c:pt>
                <c:pt idx="2436">
                  <c:v>7723894.1106375512</c:v>
                </c:pt>
                <c:pt idx="2437">
                  <c:v>7723739.5565268947</c:v>
                </c:pt>
                <c:pt idx="2438">
                  <c:v>7723992.449306854</c:v>
                </c:pt>
                <c:pt idx="2439">
                  <c:v>7724135.5175926453</c:v>
                </c:pt>
                <c:pt idx="2440">
                  <c:v>7724491.8910040371</c:v>
                </c:pt>
                <c:pt idx="2441">
                  <c:v>7724797.7130063437</c:v>
                </c:pt>
                <c:pt idx="2442">
                  <c:v>7724403.8295584423</c:v>
                </c:pt>
                <c:pt idx="2443">
                  <c:v>7724194.0110821761</c:v>
                </c:pt>
                <c:pt idx="2444">
                  <c:v>7724138.8593547568</c:v>
                </c:pt>
                <c:pt idx="2445">
                  <c:v>7724238.4790896401</c:v>
                </c:pt>
                <c:pt idx="2446">
                  <c:v>7724238.6563792713</c:v>
                </c:pt>
                <c:pt idx="2447">
                  <c:v>7724503.3350866456</c:v>
                </c:pt>
                <c:pt idx="2448">
                  <c:v>7724797.9987421688</c:v>
                </c:pt>
                <c:pt idx="2449">
                  <c:v>7724494.8265847694</c:v>
                </c:pt>
                <c:pt idx="2450">
                  <c:v>7724495.1546812961</c:v>
                </c:pt>
                <c:pt idx="2451">
                  <c:v>7725155.1288633049</c:v>
                </c:pt>
                <c:pt idx="2452">
                  <c:v>7724909.2115436168</c:v>
                </c:pt>
                <c:pt idx="2453">
                  <c:v>7724856.201252426</c:v>
                </c:pt>
                <c:pt idx="2454">
                  <c:v>7725423.6704717772</c:v>
                </c:pt>
                <c:pt idx="2455">
                  <c:v>7725167.2048080182</c:v>
                </c:pt>
                <c:pt idx="2456">
                  <c:v>7725817.7605964523</c:v>
                </c:pt>
                <c:pt idx="2457">
                  <c:v>7725264.64440603</c:v>
                </c:pt>
                <c:pt idx="2458">
                  <c:v>7726021.8619090654</c:v>
                </c:pt>
                <c:pt idx="2459">
                  <c:v>7725412.28467899</c:v>
                </c:pt>
                <c:pt idx="2460">
                  <c:v>7725716.5672429102</c:v>
                </c:pt>
                <c:pt idx="2461">
                  <c:v>7725462.8830563864</c:v>
                </c:pt>
                <c:pt idx="2462">
                  <c:v>7725831.0723207816</c:v>
                </c:pt>
                <c:pt idx="2463">
                  <c:v>7725514.0781549839</c:v>
                </c:pt>
                <c:pt idx="2464">
                  <c:v>7725877.4792938186</c:v>
                </c:pt>
                <c:pt idx="2465">
                  <c:v>7725823.9533474864</c:v>
                </c:pt>
                <c:pt idx="2466">
                  <c:v>7725771.3125277767</c:v>
                </c:pt>
                <c:pt idx="2467">
                  <c:v>7726277.1632312192</c:v>
                </c:pt>
                <c:pt idx="2468">
                  <c:v>7726481.0495219594</c:v>
                </c:pt>
                <c:pt idx="2469">
                  <c:v>7726183.8798478572</c:v>
                </c:pt>
                <c:pt idx="2470">
                  <c:v>7726177.8906333745</c:v>
                </c:pt>
                <c:pt idx="2471">
                  <c:v>7726939.8312778985</c:v>
                </c:pt>
                <c:pt idx="2472">
                  <c:v>7726384.5414398294</c:v>
                </c:pt>
                <c:pt idx="2473">
                  <c:v>7726696.8550946061</c:v>
                </c:pt>
                <c:pt idx="2474">
                  <c:v>7726584.046152222</c:v>
                </c:pt>
                <c:pt idx="2475">
                  <c:v>7727056.0652473625</c:v>
                </c:pt>
                <c:pt idx="2476">
                  <c:v>7727106.8998166369</c:v>
                </c:pt>
                <c:pt idx="2477">
                  <c:v>7726484.2314264057</c:v>
                </c:pt>
                <c:pt idx="2478">
                  <c:v>7726796.2941326508</c:v>
                </c:pt>
                <c:pt idx="2479">
                  <c:v>7727003.6978694266</c:v>
                </c:pt>
                <c:pt idx="2480">
                  <c:v>7726991.4664165396</c:v>
                </c:pt>
                <c:pt idx="2481">
                  <c:v>7726737.3876823708</c:v>
                </c:pt>
                <c:pt idx="2482">
                  <c:v>7726844.8583104974</c:v>
                </c:pt>
                <c:pt idx="2483">
                  <c:v>7727310.5540673789</c:v>
                </c:pt>
                <c:pt idx="2484">
                  <c:v>7727348.3319781795</c:v>
                </c:pt>
                <c:pt idx="2485">
                  <c:v>7727247.2321643317</c:v>
                </c:pt>
                <c:pt idx="2486">
                  <c:v>7727351.6138809342</c:v>
                </c:pt>
                <c:pt idx="2487">
                  <c:v>7728010.9966023937</c:v>
                </c:pt>
                <c:pt idx="2488">
                  <c:v>7727603.9204149507</c:v>
                </c:pt>
                <c:pt idx="2489">
                  <c:v>7728316.8151127174</c:v>
                </c:pt>
                <c:pt idx="2490">
                  <c:v>7727609.0283936225</c:v>
                </c:pt>
                <c:pt idx="2491">
                  <c:v>7727817.1778927948</c:v>
                </c:pt>
                <c:pt idx="2492">
                  <c:v>7727706.4213813292</c:v>
                </c:pt>
                <c:pt idx="2493">
                  <c:v>7728073.4904425899</c:v>
                </c:pt>
                <c:pt idx="2494">
                  <c:v>7728484.3049510801</c:v>
                </c:pt>
                <c:pt idx="2495">
                  <c:v>7727965.6073611528</c:v>
                </c:pt>
                <c:pt idx="2496">
                  <c:v>7728840.6421180926</c:v>
                </c:pt>
                <c:pt idx="2497">
                  <c:v>7729146.8027261905</c:v>
                </c:pt>
                <c:pt idx="2498">
                  <c:v>7728789.19932588</c:v>
                </c:pt>
                <c:pt idx="2499">
                  <c:v>7728629.506767951</c:v>
                </c:pt>
                <c:pt idx="2500">
                  <c:v>7728574.6714819698</c:v>
                </c:pt>
                <c:pt idx="2501">
                  <c:v>7728628.2226984268</c:v>
                </c:pt>
                <c:pt idx="2502">
                  <c:v>7728887.7904002182</c:v>
                </c:pt>
                <c:pt idx="2503">
                  <c:v>7729453.3851841064</c:v>
                </c:pt>
                <c:pt idx="2504">
                  <c:v>7729241.9596311953</c:v>
                </c:pt>
                <c:pt idx="2505">
                  <c:v>7729600.6404309245</c:v>
                </c:pt>
                <c:pt idx="2506">
                  <c:v>7730065.1835139859</c:v>
                </c:pt>
                <c:pt idx="2507">
                  <c:v>7729807.1348084584</c:v>
                </c:pt>
                <c:pt idx="2508">
                  <c:v>7729643.841855797</c:v>
                </c:pt>
                <c:pt idx="2509">
                  <c:v>7730254.9909085976</c:v>
                </c:pt>
                <c:pt idx="2510">
                  <c:v>7730217.6787532754</c:v>
                </c:pt>
                <c:pt idx="2511">
                  <c:v>7729647.0763460835</c:v>
                </c:pt>
                <c:pt idx="2512">
                  <c:v>7729849.0414563837</c:v>
                </c:pt>
                <c:pt idx="2513">
                  <c:v>7730369.0127556212</c:v>
                </c:pt>
                <c:pt idx="2514">
                  <c:v>7730212.2707653213</c:v>
                </c:pt>
                <c:pt idx="2515">
                  <c:v>7730307.0124132959</c:v>
                </c:pt>
                <c:pt idx="2516">
                  <c:v>7730815.9493041988</c:v>
                </c:pt>
                <c:pt idx="2517">
                  <c:v>7730983.0442387471</c:v>
                </c:pt>
                <c:pt idx="2518">
                  <c:v>7730307.6919243205</c:v>
                </c:pt>
                <c:pt idx="2519">
                  <c:v>7731034.4123540809</c:v>
                </c:pt>
                <c:pt idx="2520">
                  <c:v>7730460.8776716376</c:v>
                </c:pt>
                <c:pt idx="2521">
                  <c:v>7730877.7477028957</c:v>
                </c:pt>
                <c:pt idx="2522">
                  <c:v>7730772.8810523879</c:v>
                </c:pt>
                <c:pt idx="2523">
                  <c:v>7730765.8801142713</c:v>
                </c:pt>
                <c:pt idx="2524">
                  <c:v>7730969.4500407958</c:v>
                </c:pt>
                <c:pt idx="2525">
                  <c:v>7730716.268797162</c:v>
                </c:pt>
                <c:pt idx="2526">
                  <c:v>7730820.9078385448</c:v>
                </c:pt>
                <c:pt idx="2527">
                  <c:v>7730818.756277631</c:v>
                </c:pt>
                <c:pt idx="2528">
                  <c:v>7731335.8956529805</c:v>
                </c:pt>
                <c:pt idx="2529">
                  <c:v>7731022.4937118199</c:v>
                </c:pt>
                <c:pt idx="2530">
                  <c:v>7731330.5332823079</c:v>
                </c:pt>
                <c:pt idx="2531">
                  <c:v>7731792.4981102999</c:v>
                </c:pt>
                <c:pt idx="2532">
                  <c:v>7732447.9617252126</c:v>
                </c:pt>
                <c:pt idx="2533">
                  <c:v>7732307.5150359478</c:v>
                </c:pt>
                <c:pt idx="2534">
                  <c:v>7731939.3963687979</c:v>
                </c:pt>
                <c:pt idx="2535">
                  <c:v>7732408.2474823771</c:v>
                </c:pt>
                <c:pt idx="2536">
                  <c:v>7732250.220767526</c:v>
                </c:pt>
                <c:pt idx="2537">
                  <c:v>7732508.1518896334</c:v>
                </c:pt>
                <c:pt idx="2538">
                  <c:v>7732819.1977350442</c:v>
                </c:pt>
                <c:pt idx="2539">
                  <c:v>7732754.1475753961</c:v>
                </c:pt>
                <c:pt idx="2540">
                  <c:v>7732550.7953208638</c:v>
                </c:pt>
                <c:pt idx="2541">
                  <c:v>7732655.1384067517</c:v>
                </c:pt>
                <c:pt idx="2542">
                  <c:v>7733329.5593431946</c:v>
                </c:pt>
                <c:pt idx="2543">
                  <c:v>7732759.3903884534</c:v>
                </c:pt>
                <c:pt idx="2544">
                  <c:v>7733061.2706088256</c:v>
                </c:pt>
                <c:pt idx="2545">
                  <c:v>7733427.8587423358</c:v>
                </c:pt>
                <c:pt idx="2546">
                  <c:v>7733375.5787763586</c:v>
                </c:pt>
                <c:pt idx="2547">
                  <c:v>7733417.394516021</c:v>
                </c:pt>
                <c:pt idx="2548">
                  <c:v>7733013.6006333875</c:v>
                </c:pt>
                <c:pt idx="2549">
                  <c:v>7733318.8454922074</c:v>
                </c:pt>
                <c:pt idx="2550">
                  <c:v>7733422.8306811089</c:v>
                </c:pt>
                <c:pt idx="2551">
                  <c:v>7733731.007461396</c:v>
                </c:pt>
                <c:pt idx="2552">
                  <c:v>7733622.6319133183</c:v>
                </c:pt>
                <c:pt idx="2553">
                  <c:v>7733826.2978817448</c:v>
                </c:pt>
                <c:pt idx="2554">
                  <c:v>7734284.3008444672</c:v>
                </c:pt>
                <c:pt idx="2555">
                  <c:v>7733979.8253105544</c:v>
                </c:pt>
                <c:pt idx="2556">
                  <c:v>7734284.7110768417</c:v>
                </c:pt>
                <c:pt idx="2557">
                  <c:v>7734341.7451198595</c:v>
                </c:pt>
                <c:pt idx="2558">
                  <c:v>7734337.6196062956</c:v>
                </c:pt>
                <c:pt idx="2559">
                  <c:v>7735165.0287199216</c:v>
                </c:pt>
                <c:pt idx="2560">
                  <c:v>7734546.1835350413</c:v>
                </c:pt>
                <c:pt idx="2561">
                  <c:v>7734854.6428887164</c:v>
                </c:pt>
                <c:pt idx="2562">
                  <c:v>7735062.4763792073</c:v>
                </c:pt>
                <c:pt idx="2563">
                  <c:v>7734905.2560902946</c:v>
                </c:pt>
                <c:pt idx="2564">
                  <c:v>7734646.0618824335</c:v>
                </c:pt>
                <c:pt idx="2565">
                  <c:v>7734746.5508839786</c:v>
                </c:pt>
                <c:pt idx="2566">
                  <c:v>7735508.0614237115</c:v>
                </c:pt>
                <c:pt idx="2567">
                  <c:v>7735419.0675625894</c:v>
                </c:pt>
                <c:pt idx="2568">
                  <c:v>7734796.2253460828</c:v>
                </c:pt>
                <c:pt idx="2569">
                  <c:v>7735365.5062769968</c:v>
                </c:pt>
                <c:pt idx="2570">
                  <c:v>7735571.662785233</c:v>
                </c:pt>
                <c:pt idx="2571">
                  <c:v>7735879.2404384594</c:v>
                </c:pt>
                <c:pt idx="2572">
                  <c:v>7735155.2932212008</c:v>
                </c:pt>
                <c:pt idx="2573">
                  <c:v>7735204.9254041528</c:v>
                </c:pt>
                <c:pt idx="2574">
                  <c:v>7735306.056626657</c:v>
                </c:pt>
                <c:pt idx="2575">
                  <c:v>7735509.1960318377</c:v>
                </c:pt>
                <c:pt idx="2576">
                  <c:v>7736069.1808299413</c:v>
                </c:pt>
                <c:pt idx="2577">
                  <c:v>7736783.0845027715</c:v>
                </c:pt>
                <c:pt idx="2578">
                  <c:v>7736899.6785289869</c:v>
                </c:pt>
                <c:pt idx="2579">
                  <c:v>7736426.6368731745</c:v>
                </c:pt>
                <c:pt idx="2580">
                  <c:v>7736426.7864452451</c:v>
                </c:pt>
                <c:pt idx="2581">
                  <c:v>7736535.6998649361</c:v>
                </c:pt>
                <c:pt idx="2582">
                  <c:v>7736949.9853924727</c:v>
                </c:pt>
                <c:pt idx="2583">
                  <c:v>7736379.3420956656</c:v>
                </c:pt>
                <c:pt idx="2584">
                  <c:v>7737052.3965911632</c:v>
                </c:pt>
                <c:pt idx="2585">
                  <c:v>7736428.4855814306</c:v>
                </c:pt>
                <c:pt idx="2586">
                  <c:v>7737459.952284826</c:v>
                </c:pt>
                <c:pt idx="2587">
                  <c:v>7736582.9750070693</c:v>
                </c:pt>
                <c:pt idx="2588">
                  <c:v>7736834.9462616025</c:v>
                </c:pt>
                <c:pt idx="2589">
                  <c:v>7737458.3321276996</c:v>
                </c:pt>
                <c:pt idx="2590">
                  <c:v>7737508.909829828</c:v>
                </c:pt>
                <c:pt idx="2591">
                  <c:v>7737456.6006194158</c:v>
                </c:pt>
                <c:pt idx="2592">
                  <c:v>7737610.4824301535</c:v>
                </c:pt>
                <c:pt idx="2593">
                  <c:v>7737243.109054869</c:v>
                </c:pt>
                <c:pt idx="2594">
                  <c:v>7737916.0609473186</c:v>
                </c:pt>
                <c:pt idx="2595">
                  <c:v>7737811.9963310054</c:v>
                </c:pt>
                <c:pt idx="2596">
                  <c:v>7737551.3302070573</c:v>
                </c:pt>
                <c:pt idx="2597">
                  <c:v>7737549.6009837193</c:v>
                </c:pt>
                <c:pt idx="2598">
                  <c:v>7738276.7987661082</c:v>
                </c:pt>
                <c:pt idx="2599">
                  <c:v>7737913.1874724776</c:v>
                </c:pt>
                <c:pt idx="2600">
                  <c:v>7737964.6059911558</c:v>
                </c:pt>
                <c:pt idx="2601">
                  <c:v>7737651.7811937816</c:v>
                </c:pt>
                <c:pt idx="2602">
                  <c:v>7738273.9462142596</c:v>
                </c:pt>
                <c:pt idx="2603">
                  <c:v>7738065.7651072359</c:v>
                </c:pt>
                <c:pt idx="2604">
                  <c:v>7738480.5468234085</c:v>
                </c:pt>
                <c:pt idx="2605">
                  <c:v>7738063.6060104743</c:v>
                </c:pt>
                <c:pt idx="2606">
                  <c:v>7738211.5610727062</c:v>
                </c:pt>
                <c:pt idx="2607">
                  <c:v>7738837.367356292</c:v>
                </c:pt>
                <c:pt idx="2608">
                  <c:v>7738670.2093808958</c:v>
                </c:pt>
                <c:pt idx="2609">
                  <c:v>7738629.2187645873</c:v>
                </c:pt>
                <c:pt idx="2610">
                  <c:v>7738939.4895495651</c:v>
                </c:pt>
                <c:pt idx="2611">
                  <c:v>7739040.6652687825</c:v>
                </c:pt>
                <c:pt idx="2612">
                  <c:v>7739091.2424304858</c:v>
                </c:pt>
                <c:pt idx="2613">
                  <c:v>7739194.7900836682</c:v>
                </c:pt>
                <c:pt idx="2614">
                  <c:v>7739180.3673017723</c:v>
                </c:pt>
                <c:pt idx="2615">
                  <c:v>7739602.8648975305</c:v>
                </c:pt>
                <c:pt idx="2616">
                  <c:v>7738876.5812521139</c:v>
                </c:pt>
                <c:pt idx="2617">
                  <c:v>7739537.4840628561</c:v>
                </c:pt>
                <c:pt idx="2618">
                  <c:v>7739894.2524340907</c:v>
                </c:pt>
                <c:pt idx="2619">
                  <c:v>7739959.1319976728</c:v>
                </c:pt>
                <c:pt idx="2620">
                  <c:v>7739388.8567587603</c:v>
                </c:pt>
                <c:pt idx="2621">
                  <c:v>7740059.4575364189</c:v>
                </c:pt>
                <c:pt idx="2622">
                  <c:v>7739850.4083399959</c:v>
                </c:pt>
                <c:pt idx="2623">
                  <c:v>7740520.0735232523</c:v>
                </c:pt>
                <c:pt idx="2624">
                  <c:v>7739743.8320075208</c:v>
                </c:pt>
                <c:pt idx="2625">
                  <c:v>7739895.2066586204</c:v>
                </c:pt>
                <c:pt idx="2626">
                  <c:v>7740257.9941915944</c:v>
                </c:pt>
                <c:pt idx="2627">
                  <c:v>7739998.2363532716</c:v>
                </c:pt>
                <c:pt idx="2628">
                  <c:v>7740150.6992594814</c:v>
                </c:pt>
                <c:pt idx="2629">
                  <c:v>7740718.7288206173</c:v>
                </c:pt>
                <c:pt idx="2630">
                  <c:v>7741183.6720339935</c:v>
                </c:pt>
                <c:pt idx="2631">
                  <c:v>7741118.2353998562</c:v>
                </c:pt>
                <c:pt idx="2632">
                  <c:v>7740509.7813835265</c:v>
                </c:pt>
                <c:pt idx="2633">
                  <c:v>7740509.1361724641</c:v>
                </c:pt>
                <c:pt idx="2634">
                  <c:v>7741026.7649917612</c:v>
                </c:pt>
                <c:pt idx="2635">
                  <c:v>7740715.3091955949</c:v>
                </c:pt>
                <c:pt idx="2636">
                  <c:v>7740818.577637786</c:v>
                </c:pt>
                <c:pt idx="2637">
                  <c:v>7740974.1397673767</c:v>
                </c:pt>
                <c:pt idx="2638">
                  <c:v>7741540.2940643011</c:v>
                </c:pt>
                <c:pt idx="2639">
                  <c:v>7741436.9434662778</c:v>
                </c:pt>
                <c:pt idx="2640">
                  <c:v>7740866.4637944316</c:v>
                </c:pt>
                <c:pt idx="2641">
                  <c:v>7741124.1497053653</c:v>
                </c:pt>
                <c:pt idx="2642">
                  <c:v>7741679.2756652227</c:v>
                </c:pt>
                <c:pt idx="2643">
                  <c:v>7741577.3745579086</c:v>
                </c:pt>
                <c:pt idx="2644">
                  <c:v>7741322.9648497105</c:v>
                </c:pt>
                <c:pt idx="2645">
                  <c:v>7741689.3615019862</c:v>
                </c:pt>
                <c:pt idx="2646">
                  <c:v>7742151.3915008679</c:v>
                </c:pt>
                <c:pt idx="2647">
                  <c:v>7742495.2851634054</c:v>
                </c:pt>
                <c:pt idx="2648">
                  <c:v>7741834.1238691965</c:v>
                </c:pt>
                <c:pt idx="2649">
                  <c:v>7741886.8377575772</c:v>
                </c:pt>
                <c:pt idx="2650">
                  <c:v>7742240.707801152</c:v>
                </c:pt>
                <c:pt idx="2651">
                  <c:v>7742037.1380075999</c:v>
                </c:pt>
                <c:pt idx="2652">
                  <c:v>7741935.4346578037</c:v>
                </c:pt>
                <c:pt idx="2653">
                  <c:v>7742496.6204104284</c:v>
                </c:pt>
                <c:pt idx="2654">
                  <c:v>7742963.6218445739</c:v>
                </c:pt>
                <c:pt idx="2655">
                  <c:v>7742751.7994132247</c:v>
                </c:pt>
                <c:pt idx="2656">
                  <c:v>7742752.5357038025</c:v>
                </c:pt>
                <c:pt idx="2657">
                  <c:v>7743374.1918869484</c:v>
                </c:pt>
                <c:pt idx="2658">
                  <c:v>7743322.3163995361</c:v>
                </c:pt>
                <c:pt idx="2659">
                  <c:v>7743260.5158203524</c:v>
                </c:pt>
                <c:pt idx="2660">
                  <c:v>7743321.030735842</c:v>
                </c:pt>
                <c:pt idx="2661">
                  <c:v>7742854.3489498161</c:v>
                </c:pt>
                <c:pt idx="2662">
                  <c:v>7743526.7646049671</c:v>
                </c:pt>
                <c:pt idx="2663">
                  <c:v>7743362.8902560538</c:v>
                </c:pt>
                <c:pt idx="2664">
                  <c:v>7743210.9952100506</c:v>
                </c:pt>
                <c:pt idx="2665">
                  <c:v>7743625.8615972679</c:v>
                </c:pt>
                <c:pt idx="2666">
                  <c:v>7743466.1880240738</c:v>
                </c:pt>
                <c:pt idx="2667">
                  <c:v>7744396.8212478375</c:v>
                </c:pt>
                <c:pt idx="2668">
                  <c:v>7743979.8549398901</c:v>
                </c:pt>
                <c:pt idx="2669">
                  <c:v>7744339.0426535243</c:v>
                </c:pt>
                <c:pt idx="2670">
                  <c:v>7744637.4255931983</c:v>
                </c:pt>
                <c:pt idx="2671">
                  <c:v>7744751.6872439403</c:v>
                </c:pt>
                <c:pt idx="2672">
                  <c:v>7744535.6686165696</c:v>
                </c:pt>
                <c:pt idx="2673">
                  <c:v>7744696.4923658762</c:v>
                </c:pt>
                <c:pt idx="2674">
                  <c:v>7745314.2655867068</c:v>
                </c:pt>
                <c:pt idx="2675">
                  <c:v>7745109.5375628341</c:v>
                </c:pt>
                <c:pt idx="2676">
                  <c:v>7745105.7234691819</c:v>
                </c:pt>
                <c:pt idx="2677">
                  <c:v>7744999.4908718774</c:v>
                </c:pt>
                <c:pt idx="2678">
                  <c:v>7744896.6920513799</c:v>
                </c:pt>
                <c:pt idx="2679">
                  <c:v>7745517.1453537457</c:v>
                </c:pt>
                <c:pt idx="2680">
                  <c:v>7745300.6976973219</c:v>
                </c:pt>
                <c:pt idx="2681">
                  <c:v>7745198.9601767045</c:v>
                </c:pt>
                <c:pt idx="2682">
                  <c:v>7745409.2200617865</c:v>
                </c:pt>
                <c:pt idx="2683">
                  <c:v>7745199.4086696152</c:v>
                </c:pt>
                <c:pt idx="2684">
                  <c:v>7745875.8368131751</c:v>
                </c:pt>
                <c:pt idx="2685">
                  <c:v>7745875.0012493795</c:v>
                </c:pt>
                <c:pt idx="2686">
                  <c:v>7745615.3563853055</c:v>
                </c:pt>
                <c:pt idx="2687">
                  <c:v>7745769.9927331824</c:v>
                </c:pt>
                <c:pt idx="2688">
                  <c:v>7745509.1132566612</c:v>
                </c:pt>
                <c:pt idx="2689">
                  <c:v>7746028.4334829813</c:v>
                </c:pt>
                <c:pt idx="2690">
                  <c:v>7745712.3501137765</c:v>
                </c:pt>
                <c:pt idx="2691">
                  <c:v>7745813.6688850224</c:v>
                </c:pt>
                <c:pt idx="2692">
                  <c:v>7746122.8103731861</c:v>
                </c:pt>
                <c:pt idx="2693">
                  <c:v>7746538.0351129817</c:v>
                </c:pt>
                <c:pt idx="2694">
                  <c:v>7746483.591877792</c:v>
                </c:pt>
                <c:pt idx="2695">
                  <c:v>7746275.3742711497</c:v>
                </c:pt>
                <c:pt idx="2696">
                  <c:v>7746274.1466691419</c:v>
                </c:pt>
                <c:pt idx="2697">
                  <c:v>7746575.6415531728</c:v>
                </c:pt>
                <c:pt idx="2698">
                  <c:v>7746220.6761630056</c:v>
                </c:pt>
                <c:pt idx="2699">
                  <c:v>7746321.7697658688</c:v>
                </c:pt>
                <c:pt idx="2700">
                  <c:v>7746633.7115743328</c:v>
                </c:pt>
                <c:pt idx="2701">
                  <c:v>7747201.5329489838</c:v>
                </c:pt>
                <c:pt idx="2702">
                  <c:v>7746678.3162006233</c:v>
                </c:pt>
                <c:pt idx="2703">
                  <c:v>7747096.500954872</c:v>
                </c:pt>
                <c:pt idx="2704">
                  <c:v>7747406.1927832663</c:v>
                </c:pt>
                <c:pt idx="2705">
                  <c:v>7747456.7449909607</c:v>
                </c:pt>
                <c:pt idx="2706">
                  <c:v>7746781.9009650555</c:v>
                </c:pt>
                <c:pt idx="2707">
                  <c:v>7747391.4895726116</c:v>
                </c:pt>
                <c:pt idx="2708">
                  <c:v>7747610.2707621427</c:v>
                </c:pt>
                <c:pt idx="2709">
                  <c:v>7747762.556384325</c:v>
                </c:pt>
                <c:pt idx="2710">
                  <c:v>7747399.1850464307</c:v>
                </c:pt>
                <c:pt idx="2711">
                  <c:v>7747605.2386960508</c:v>
                </c:pt>
                <c:pt idx="2712">
                  <c:v>7747442.9063484492</c:v>
                </c:pt>
                <c:pt idx="2713">
                  <c:v>7747799.485091636</c:v>
                </c:pt>
                <c:pt idx="2714">
                  <c:v>7747709.407580981</c:v>
                </c:pt>
                <c:pt idx="2715">
                  <c:v>7747446.0720983464</c:v>
                </c:pt>
                <c:pt idx="2716">
                  <c:v>7747858.6417931905</c:v>
                </c:pt>
                <c:pt idx="2717">
                  <c:v>7747753.6131444816</c:v>
                </c:pt>
                <c:pt idx="2718">
                  <c:v>7748105.6211624686</c:v>
                </c:pt>
                <c:pt idx="2719">
                  <c:v>7747904.1673053699</c:v>
                </c:pt>
                <c:pt idx="2720">
                  <c:v>7747953.6692570485</c:v>
                </c:pt>
                <c:pt idx="2721">
                  <c:v>7748474.8727563927</c:v>
                </c:pt>
                <c:pt idx="2722">
                  <c:v>7747954.5549726142</c:v>
                </c:pt>
                <c:pt idx="2723">
                  <c:v>7748474.0088984435</c:v>
                </c:pt>
                <c:pt idx="2724">
                  <c:v>7748884.4057906801</c:v>
                </c:pt>
                <c:pt idx="2725">
                  <c:v>7748884.8063246217</c:v>
                </c:pt>
                <c:pt idx="2726">
                  <c:v>7748208.2294378132</c:v>
                </c:pt>
                <c:pt idx="2727">
                  <c:v>7748936.2668493688</c:v>
                </c:pt>
                <c:pt idx="2728">
                  <c:v>7748415.4680536967</c:v>
                </c:pt>
                <c:pt idx="2729">
                  <c:v>7748823.8642021464</c:v>
                </c:pt>
                <c:pt idx="2730">
                  <c:v>7748822.4826079579</c:v>
                </c:pt>
                <c:pt idx="2731">
                  <c:v>7749029.9457789566</c:v>
                </c:pt>
                <c:pt idx="2732">
                  <c:v>7749393.3399135238</c:v>
                </c:pt>
                <c:pt idx="2733">
                  <c:v>7748922.7082247473</c:v>
                </c:pt>
                <c:pt idx="2734">
                  <c:v>7749285.4013000568</c:v>
                </c:pt>
                <c:pt idx="2735">
                  <c:v>7749076.2307923418</c:v>
                </c:pt>
                <c:pt idx="2736">
                  <c:v>7749335.096096972</c:v>
                </c:pt>
                <c:pt idx="2737">
                  <c:v>7749279.8885552781</c:v>
                </c:pt>
                <c:pt idx="2738">
                  <c:v>7749331.0617283182</c:v>
                </c:pt>
                <c:pt idx="2739">
                  <c:v>7750364.4075213354</c:v>
                </c:pt>
                <c:pt idx="2740">
                  <c:v>7750050.8752041552</c:v>
                </c:pt>
                <c:pt idx="2741">
                  <c:v>7749995.2574545806</c:v>
                </c:pt>
                <c:pt idx="2742">
                  <c:v>7750358.5895946398</c:v>
                </c:pt>
                <c:pt idx="2743">
                  <c:v>7750553.6144777592</c:v>
                </c:pt>
                <c:pt idx="2744">
                  <c:v>7749994.4532295428</c:v>
                </c:pt>
                <c:pt idx="2745">
                  <c:v>7750562.1969448039</c:v>
                </c:pt>
                <c:pt idx="2746">
                  <c:v>7750771.6687174188</c:v>
                </c:pt>
                <c:pt idx="2747">
                  <c:v>7750301.5477820579</c:v>
                </c:pt>
                <c:pt idx="2748">
                  <c:v>7750610.5766634559</c:v>
                </c:pt>
                <c:pt idx="2749">
                  <c:v>7750859.8111708146</c:v>
                </c:pt>
                <c:pt idx="2750">
                  <c:v>7750869.0092477901</c:v>
                </c:pt>
                <c:pt idx="2751">
                  <c:v>7751282.1338126464</c:v>
                </c:pt>
                <c:pt idx="2752">
                  <c:v>7751177.146406794</c:v>
                </c:pt>
                <c:pt idx="2753">
                  <c:v>7751384.1095299758</c:v>
                </c:pt>
                <c:pt idx="2754">
                  <c:v>7751013.1902963398</c:v>
                </c:pt>
                <c:pt idx="2755">
                  <c:v>7751329.7158484962</c:v>
                </c:pt>
                <c:pt idx="2756">
                  <c:v>7750912.8735859059</c:v>
                </c:pt>
                <c:pt idx="2757">
                  <c:v>7751223.051939331</c:v>
                </c:pt>
                <c:pt idx="2758">
                  <c:v>7751271.5974403154</c:v>
                </c:pt>
                <c:pt idx="2759">
                  <c:v>7751634.4430654394</c:v>
                </c:pt>
                <c:pt idx="2760">
                  <c:v>7751370.6556092873</c:v>
                </c:pt>
                <c:pt idx="2761">
                  <c:v>7751373.981460386</c:v>
                </c:pt>
                <c:pt idx="2762">
                  <c:v>7751840.6172834337</c:v>
                </c:pt>
                <c:pt idx="2763">
                  <c:v>7751726.9521103334</c:v>
                </c:pt>
                <c:pt idx="2764">
                  <c:v>7751736.8590219803</c:v>
                </c:pt>
                <c:pt idx="2765">
                  <c:v>7751734.3987348424</c:v>
                </c:pt>
                <c:pt idx="2766">
                  <c:v>7751625.367770032</c:v>
                </c:pt>
                <c:pt idx="2767">
                  <c:v>7752301.7434994662</c:v>
                </c:pt>
                <c:pt idx="2768">
                  <c:v>7752196.317927165</c:v>
                </c:pt>
                <c:pt idx="2769">
                  <c:v>7752084.0930571379</c:v>
                </c:pt>
                <c:pt idx="2770">
                  <c:v>7752089.6488264157</c:v>
                </c:pt>
                <c:pt idx="2771">
                  <c:v>7752542.7369323783</c:v>
                </c:pt>
                <c:pt idx="2772">
                  <c:v>7752659.5188515745</c:v>
                </c:pt>
                <c:pt idx="2773">
                  <c:v>7752397.8686357215</c:v>
                </c:pt>
                <c:pt idx="2774">
                  <c:v>7752863.2022181032</c:v>
                </c:pt>
                <c:pt idx="2775">
                  <c:v>7752651.5680238232</c:v>
                </c:pt>
                <c:pt idx="2776">
                  <c:v>7752596.1518849488</c:v>
                </c:pt>
                <c:pt idx="2777">
                  <c:v>7752645.5578292906</c:v>
                </c:pt>
                <c:pt idx="2778">
                  <c:v>7753576.579852676</c:v>
                </c:pt>
                <c:pt idx="2779">
                  <c:v>7753320.9487066884</c:v>
                </c:pt>
                <c:pt idx="2780">
                  <c:v>7753163.7346988851</c:v>
                </c:pt>
                <c:pt idx="2781">
                  <c:v>7752953.9847327499</c:v>
                </c:pt>
                <c:pt idx="2782">
                  <c:v>7753162.0315489564</c:v>
                </c:pt>
                <c:pt idx="2783">
                  <c:v>7752952.3951178817</c:v>
                </c:pt>
                <c:pt idx="2784">
                  <c:v>7753409.8358786497</c:v>
                </c:pt>
                <c:pt idx="2785">
                  <c:v>7753521.541931292</c:v>
                </c:pt>
                <c:pt idx="2786">
                  <c:v>7754036.0174840894</c:v>
                </c:pt>
                <c:pt idx="2787">
                  <c:v>7753465.8835985782</c:v>
                </c:pt>
                <c:pt idx="2788">
                  <c:v>7753465.4798520701</c:v>
                </c:pt>
                <c:pt idx="2789">
                  <c:v>7753411.6006338028</c:v>
                </c:pt>
                <c:pt idx="2790">
                  <c:v>7753463.191397775</c:v>
                </c:pt>
                <c:pt idx="2791">
                  <c:v>7753717.8028150015</c:v>
                </c:pt>
                <c:pt idx="2792">
                  <c:v>7753770.3591299895</c:v>
                </c:pt>
                <c:pt idx="2793">
                  <c:v>7754030.3760815514</c:v>
                </c:pt>
                <c:pt idx="2794">
                  <c:v>7754341.4202573393</c:v>
                </c:pt>
                <c:pt idx="2795">
                  <c:v>7754276.9529217798</c:v>
                </c:pt>
                <c:pt idx="2796">
                  <c:v>7754633.7619894799</c:v>
                </c:pt>
                <c:pt idx="2797">
                  <c:v>7754699.2692312272</c:v>
                </c:pt>
                <c:pt idx="2798">
                  <c:v>7754379.6318561807</c:v>
                </c:pt>
                <c:pt idx="2799">
                  <c:v>7754328.9349459307</c:v>
                </c:pt>
                <c:pt idx="2800">
                  <c:v>7754486.3467552224</c:v>
                </c:pt>
                <c:pt idx="2801">
                  <c:v>7754482.2815989284</c:v>
                </c:pt>
                <c:pt idx="2802">
                  <c:v>7754432.0310935648</c:v>
                </c:pt>
                <c:pt idx="2803">
                  <c:v>7754838.2093084231</c:v>
                </c:pt>
                <c:pt idx="2804">
                  <c:v>7755207.2167970305</c:v>
                </c:pt>
                <c:pt idx="2805">
                  <c:v>7755718.8695879579</c:v>
                </c:pt>
                <c:pt idx="2806">
                  <c:v>7754943.4152294276</c:v>
                </c:pt>
                <c:pt idx="2807">
                  <c:v>7755768.6630566679</c:v>
                </c:pt>
                <c:pt idx="2808">
                  <c:v>7755871.0753401835</c:v>
                </c:pt>
                <c:pt idx="2809">
                  <c:v>7755716.3819463886</c:v>
                </c:pt>
                <c:pt idx="2810">
                  <c:v>7755453.7963744514</c:v>
                </c:pt>
                <c:pt idx="2811">
                  <c:v>7756178.6017986406</c:v>
                </c:pt>
                <c:pt idx="2812">
                  <c:v>7755554.5106869712</c:v>
                </c:pt>
                <c:pt idx="2813">
                  <c:v>7755556.1824642904</c:v>
                </c:pt>
                <c:pt idx="2814">
                  <c:v>7755605.7918386543</c:v>
                </c:pt>
                <c:pt idx="2815">
                  <c:v>7755607.9898416633</c:v>
                </c:pt>
                <c:pt idx="2816">
                  <c:v>7756265.8938508779</c:v>
                </c:pt>
                <c:pt idx="2817">
                  <c:v>7756316.8541919617</c:v>
                </c:pt>
                <c:pt idx="2818">
                  <c:v>7755759.1174186589</c:v>
                </c:pt>
                <c:pt idx="2819">
                  <c:v>7755965.8437720025</c:v>
                </c:pt>
                <c:pt idx="2820">
                  <c:v>7756637.3611674868</c:v>
                </c:pt>
                <c:pt idx="2821">
                  <c:v>7756836.321727532</c:v>
                </c:pt>
                <c:pt idx="2822">
                  <c:v>7757082.6031919979</c:v>
                </c:pt>
                <c:pt idx="2823">
                  <c:v>7757090.1131242793</c:v>
                </c:pt>
                <c:pt idx="2824">
                  <c:v>7757337.191624579</c:v>
                </c:pt>
                <c:pt idx="2825">
                  <c:v>7757643.017264613</c:v>
                </c:pt>
                <c:pt idx="2826">
                  <c:v>7757449.5915560322</c:v>
                </c:pt>
                <c:pt idx="2827">
                  <c:v>7757185.2309694113</c:v>
                </c:pt>
                <c:pt idx="2828">
                  <c:v>7757603.0413198275</c:v>
                </c:pt>
                <c:pt idx="2829">
                  <c:v>7757439.9201798551</c:v>
                </c:pt>
                <c:pt idx="2830">
                  <c:v>7758254.9175073132</c:v>
                </c:pt>
                <c:pt idx="2831">
                  <c:v>7757804.9788642628</c:v>
                </c:pt>
                <c:pt idx="2832">
                  <c:v>7758113.9388058903</c:v>
                </c:pt>
                <c:pt idx="2833">
                  <c:v>7757949.488862304</c:v>
                </c:pt>
                <c:pt idx="2834">
                  <c:v>7758422.0370996445</c:v>
                </c:pt>
                <c:pt idx="2835">
                  <c:v>7758265.2004787996</c:v>
                </c:pt>
                <c:pt idx="2836">
                  <c:v>7759084.9980045529</c:v>
                </c:pt>
                <c:pt idx="2837">
                  <c:v>7758206.4158166712</c:v>
                </c:pt>
                <c:pt idx="2838">
                  <c:v>7758308.0174903255</c:v>
                </c:pt>
                <c:pt idx="2839">
                  <c:v>7759121.9765341803</c:v>
                </c:pt>
                <c:pt idx="2840">
                  <c:v>7759033.6462647058</c:v>
                </c:pt>
                <c:pt idx="2841">
                  <c:v>7759238.8280827953</c:v>
                </c:pt>
                <c:pt idx="2842">
                  <c:v>7758825.8205883317</c:v>
                </c:pt>
                <c:pt idx="2843">
                  <c:v>7758718.7400556691</c:v>
                </c:pt>
                <c:pt idx="2844">
                  <c:v>7759132.677309949</c:v>
                </c:pt>
                <c:pt idx="2845">
                  <c:v>7758872.5684195617</c:v>
                </c:pt>
                <c:pt idx="2846">
                  <c:v>7759131.4414020898</c:v>
                </c:pt>
                <c:pt idx="2847">
                  <c:v>7759697.4921078635</c:v>
                </c:pt>
                <c:pt idx="2848">
                  <c:v>7759530.1010942282</c:v>
                </c:pt>
                <c:pt idx="2849">
                  <c:v>7760104.8178529795</c:v>
                </c:pt>
                <c:pt idx="2850">
                  <c:v>7759333.7920371788</c:v>
                </c:pt>
                <c:pt idx="2851">
                  <c:v>7759695.4408272058</c:v>
                </c:pt>
                <c:pt idx="2852">
                  <c:v>7759276.8737354307</c:v>
                </c:pt>
                <c:pt idx="2853">
                  <c:v>7760309.2674630517</c:v>
                </c:pt>
                <c:pt idx="2854">
                  <c:v>7759481.2718157601</c:v>
                </c:pt>
                <c:pt idx="2855">
                  <c:v>7759741.3713441761</c:v>
                </c:pt>
                <c:pt idx="2856">
                  <c:v>7760767.8418605691</c:v>
                </c:pt>
                <c:pt idx="2857">
                  <c:v>7760142.3181439741</c:v>
                </c:pt>
                <c:pt idx="2858">
                  <c:v>7759938.8837446626</c:v>
                </c:pt>
                <c:pt idx="2859">
                  <c:v>7760409.8914485713</c:v>
                </c:pt>
                <c:pt idx="2860">
                  <c:v>7760665.307375134</c:v>
                </c:pt>
                <c:pt idx="2861">
                  <c:v>7760346.5992317069</c:v>
                </c:pt>
                <c:pt idx="2862">
                  <c:v>7760199.955560172</c:v>
                </c:pt>
                <c:pt idx="2863">
                  <c:v>7760199.5082055461</c:v>
                </c:pt>
                <c:pt idx="2864">
                  <c:v>7760458.3129329877</c:v>
                </c:pt>
                <c:pt idx="2865">
                  <c:v>7761023.820006757</c:v>
                </c:pt>
                <c:pt idx="2866">
                  <c:v>7760612.6284731794</c:v>
                </c:pt>
                <c:pt idx="2867">
                  <c:v>7760399.7477482595</c:v>
                </c:pt>
                <c:pt idx="2868">
                  <c:v>7761009.4866429148</c:v>
                </c:pt>
                <c:pt idx="2869">
                  <c:v>7761173.2200099342</c:v>
                </c:pt>
                <c:pt idx="2870">
                  <c:v>7761016.4368410492</c:v>
                </c:pt>
                <c:pt idx="2871">
                  <c:v>7760860.8493191376</c:v>
                </c:pt>
                <c:pt idx="2872">
                  <c:v>7761162.7923283493</c:v>
                </c:pt>
                <c:pt idx="2873">
                  <c:v>7761010.7713833591</c:v>
                </c:pt>
                <c:pt idx="2874">
                  <c:v>7761170.7487064973</c:v>
                </c:pt>
                <c:pt idx="2875">
                  <c:v>7761825.1407207772</c:v>
                </c:pt>
                <c:pt idx="2876">
                  <c:v>7761418.2638640767</c:v>
                </c:pt>
                <c:pt idx="2877">
                  <c:v>7761423.5709311031</c:v>
                </c:pt>
                <c:pt idx="2878">
                  <c:v>7761418.433044211</c:v>
                </c:pt>
                <c:pt idx="2879">
                  <c:v>7761367.6059580622</c:v>
                </c:pt>
                <c:pt idx="2880">
                  <c:v>7762182.1142328465</c:v>
                </c:pt>
                <c:pt idx="2881">
                  <c:v>7761472.0969914896</c:v>
                </c:pt>
                <c:pt idx="2882">
                  <c:v>7762246.7950909436</c:v>
                </c:pt>
                <c:pt idx="2883">
                  <c:v>7761931.5025784569</c:v>
                </c:pt>
                <c:pt idx="2884">
                  <c:v>7762136.3207589714</c:v>
                </c:pt>
                <c:pt idx="2885">
                  <c:v>7762234.1476905337</c:v>
                </c:pt>
                <c:pt idx="2886">
                  <c:v>7762859.2414002679</c:v>
                </c:pt>
                <c:pt idx="2887">
                  <c:v>7762393.9495165851</c:v>
                </c:pt>
                <c:pt idx="2888">
                  <c:v>7762289.7437033625</c:v>
                </c:pt>
                <c:pt idx="2889">
                  <c:v>7762896.3381581204</c:v>
                </c:pt>
                <c:pt idx="2890">
                  <c:v>7762701.6236176491</c:v>
                </c:pt>
                <c:pt idx="2891">
                  <c:v>7762701.2303140117</c:v>
                </c:pt>
                <c:pt idx="2892">
                  <c:v>7762440.1312962146</c:v>
                </c:pt>
                <c:pt idx="2893">
                  <c:v>7762699.0840570144</c:v>
                </c:pt>
                <c:pt idx="2894">
                  <c:v>7762592.4278450711</c:v>
                </c:pt>
                <c:pt idx="2895">
                  <c:v>7763265.1890190924</c:v>
                </c:pt>
                <c:pt idx="2896">
                  <c:v>7763981.6722491384</c:v>
                </c:pt>
                <c:pt idx="2897">
                  <c:v>7763102.0640727477</c:v>
                </c:pt>
                <c:pt idx="2898">
                  <c:v>7763153.6642660657</c:v>
                </c:pt>
                <c:pt idx="2899">
                  <c:v>7763363.4367647246</c:v>
                </c:pt>
                <c:pt idx="2900">
                  <c:v>7763877.6400450421</c:v>
                </c:pt>
                <c:pt idx="2901">
                  <c:v>7763713.7230392089</c:v>
                </c:pt>
                <c:pt idx="2902">
                  <c:v>7763562.5090371296</c:v>
                </c:pt>
                <c:pt idx="2903">
                  <c:v>7764644.4410662055</c:v>
                </c:pt>
                <c:pt idx="2904">
                  <c:v>7763815.3824003935</c:v>
                </c:pt>
                <c:pt idx="2905">
                  <c:v>7764797.9880530378</c:v>
                </c:pt>
                <c:pt idx="2906">
                  <c:v>7764747.0804488258</c:v>
                </c:pt>
                <c:pt idx="2907">
                  <c:v>7763817.2026278898</c:v>
                </c:pt>
                <c:pt idx="2908">
                  <c:v>7764230.9046508987</c:v>
                </c:pt>
                <c:pt idx="2909">
                  <c:v>7764075.2604267318</c:v>
                </c:pt>
                <c:pt idx="2910">
                  <c:v>7763919.8657960938</c:v>
                </c:pt>
                <c:pt idx="2911">
                  <c:v>7765103.2299409416</c:v>
                </c:pt>
                <c:pt idx="2912">
                  <c:v>7764898.1017863695</c:v>
                </c:pt>
                <c:pt idx="2913">
                  <c:v>7764794.3959221048</c:v>
                </c:pt>
                <c:pt idx="2914">
                  <c:v>7765154.7526244232</c:v>
                </c:pt>
                <c:pt idx="2915">
                  <c:v>7764834.5393563434</c:v>
                </c:pt>
                <c:pt idx="2916">
                  <c:v>7764427.9436714863</c:v>
                </c:pt>
                <c:pt idx="2917">
                  <c:v>7764885.8173221759</c:v>
                </c:pt>
                <c:pt idx="2918">
                  <c:v>7764937.6089256974</c:v>
                </c:pt>
                <c:pt idx="2919">
                  <c:v>7765405.9878707221</c:v>
                </c:pt>
                <c:pt idx="2920">
                  <c:v>7765817.7829895457</c:v>
                </c:pt>
                <c:pt idx="2921">
                  <c:v>7765854.2636624994</c:v>
                </c:pt>
                <c:pt idx="2922">
                  <c:v>7765711.1685964605</c:v>
                </c:pt>
                <c:pt idx="2923">
                  <c:v>7765703.3902219897</c:v>
                </c:pt>
                <c:pt idx="2924">
                  <c:v>7765861.6876272261</c:v>
                </c:pt>
                <c:pt idx="2925">
                  <c:v>7766273.9012022577</c:v>
                </c:pt>
                <c:pt idx="2926">
                  <c:v>7765909.329058459</c:v>
                </c:pt>
                <c:pt idx="2927">
                  <c:v>7766270.5872362852</c:v>
                </c:pt>
                <c:pt idx="2928">
                  <c:v>7766314.3517819839</c:v>
                </c:pt>
                <c:pt idx="2929">
                  <c:v>7766265.6517443741</c:v>
                </c:pt>
                <c:pt idx="2930">
                  <c:v>7766569.057858387</c:v>
                </c:pt>
                <c:pt idx="2931">
                  <c:v>7767398.3212015955</c:v>
                </c:pt>
                <c:pt idx="2932">
                  <c:v>7767296.5493702013</c:v>
                </c:pt>
                <c:pt idx="2933">
                  <c:v>7767092.433966618</c:v>
                </c:pt>
                <c:pt idx="2934">
                  <c:v>7766673.0736623565</c:v>
                </c:pt>
                <c:pt idx="2935">
                  <c:v>7767435.4048233591</c:v>
                </c:pt>
                <c:pt idx="2936">
                  <c:v>7767397.619424005</c:v>
                </c:pt>
                <c:pt idx="2937">
                  <c:v>7767908.1100202082</c:v>
                </c:pt>
                <c:pt idx="2938">
                  <c:v>7767435.556301171</c:v>
                </c:pt>
                <c:pt idx="2939">
                  <c:v>7766978.4575011805</c:v>
                </c:pt>
                <c:pt idx="2940">
                  <c:v>7767135.8700359175</c:v>
                </c:pt>
                <c:pt idx="2941">
                  <c:v>7767342.4683994278</c:v>
                </c:pt>
                <c:pt idx="2942">
                  <c:v>7767486.8002549987</c:v>
                </c:pt>
                <c:pt idx="2943">
                  <c:v>7767436.2532511754</c:v>
                </c:pt>
                <c:pt idx="2944">
                  <c:v>7767843.4914411558</c:v>
                </c:pt>
                <c:pt idx="2945">
                  <c:v>7767957.4145439677</c:v>
                </c:pt>
                <c:pt idx="2946">
                  <c:v>7768266.1461836407</c:v>
                </c:pt>
                <c:pt idx="2947">
                  <c:v>7767904.6867461735</c:v>
                </c:pt>
                <c:pt idx="2948">
                  <c:v>7768673.090898009</c:v>
                </c:pt>
                <c:pt idx="2949">
                  <c:v>7768928.8861982431</c:v>
                </c:pt>
                <c:pt idx="2950">
                  <c:v>7768405.6167102102</c:v>
                </c:pt>
                <c:pt idx="2951">
                  <c:v>7769220.4474841086</c:v>
                </c:pt>
                <c:pt idx="2952">
                  <c:v>7768510.851913753</c:v>
                </c:pt>
                <c:pt idx="2953">
                  <c:v>7768612.1176103335</c:v>
                </c:pt>
                <c:pt idx="2954">
                  <c:v>7768662.1812978294</c:v>
                </c:pt>
                <c:pt idx="2955">
                  <c:v>7769017.4901239928</c:v>
                </c:pt>
                <c:pt idx="2956">
                  <c:v>7768864.9897591257</c:v>
                </c:pt>
                <c:pt idx="2957">
                  <c:v>7769230.756165348</c:v>
                </c:pt>
                <c:pt idx="2958">
                  <c:v>7769022.1023813281</c:v>
                </c:pt>
                <c:pt idx="2959">
                  <c:v>7769282.18421508</c:v>
                </c:pt>
                <c:pt idx="2960">
                  <c:v>7769332.3568890644</c:v>
                </c:pt>
                <c:pt idx="2961">
                  <c:v>7769628.5793542527</c:v>
                </c:pt>
                <c:pt idx="2962">
                  <c:v>7769222.3833786482</c:v>
                </c:pt>
                <c:pt idx="2963">
                  <c:v>7769380.4375964627</c:v>
                </c:pt>
                <c:pt idx="2964">
                  <c:v>7769324.7826087801</c:v>
                </c:pt>
                <c:pt idx="2965">
                  <c:v>7769532.5534904841</c:v>
                </c:pt>
                <c:pt idx="2966">
                  <c:v>7769480.3074144116</c:v>
                </c:pt>
                <c:pt idx="2967">
                  <c:v>7769997.936888691</c:v>
                </c:pt>
                <c:pt idx="2968">
                  <c:v>7770357.345888637</c:v>
                </c:pt>
                <c:pt idx="2969">
                  <c:v>7770189.6930369837</c:v>
                </c:pt>
                <c:pt idx="2970">
                  <c:v>7769943.2055738475</c:v>
                </c:pt>
                <c:pt idx="2971">
                  <c:v>7769837.7334886733</c:v>
                </c:pt>
                <c:pt idx="2972">
                  <c:v>7770648.4957822571</c:v>
                </c:pt>
                <c:pt idx="2973">
                  <c:v>7769886.0224825628</c:v>
                </c:pt>
                <c:pt idx="2974">
                  <c:v>7770750.5676488001</c:v>
                </c:pt>
                <c:pt idx="2975">
                  <c:v>7770597.825035288</c:v>
                </c:pt>
                <c:pt idx="2976">
                  <c:v>7770452.3749617878</c:v>
                </c:pt>
                <c:pt idx="2977">
                  <c:v>7770762.1291157855</c:v>
                </c:pt>
                <c:pt idx="2978">
                  <c:v>7770862.0491485531</c:v>
                </c:pt>
                <c:pt idx="2979">
                  <c:v>7770756.1990169566</c:v>
                </c:pt>
                <c:pt idx="2980">
                  <c:v>7770802.9132118216</c:v>
                </c:pt>
                <c:pt idx="2981">
                  <c:v>7770908.3865688564</c:v>
                </c:pt>
                <c:pt idx="2982">
                  <c:v>7771426.8191837734</c:v>
                </c:pt>
                <c:pt idx="2983">
                  <c:v>7771477.4243794978</c:v>
                </c:pt>
                <c:pt idx="2984">
                  <c:v>7771265.813374985</c:v>
                </c:pt>
                <c:pt idx="2985">
                  <c:v>7771262.3023564927</c:v>
                </c:pt>
                <c:pt idx="2986">
                  <c:v>7771935.6212319173</c:v>
                </c:pt>
                <c:pt idx="2987">
                  <c:v>7771675.5648448337</c:v>
                </c:pt>
                <c:pt idx="2988">
                  <c:v>7772077.0328451935</c:v>
                </c:pt>
                <c:pt idx="2989">
                  <c:v>7772294.2722602598</c:v>
                </c:pt>
                <c:pt idx="2990">
                  <c:v>7772804.5470016338</c:v>
                </c:pt>
                <c:pt idx="2991">
                  <c:v>7772028.9691914134</c:v>
                </c:pt>
                <c:pt idx="2992">
                  <c:v>7772753.712581493</c:v>
                </c:pt>
                <c:pt idx="2993">
                  <c:v>7772599.4846693575</c:v>
                </c:pt>
                <c:pt idx="2994">
                  <c:v>7772282.1701364471</c:v>
                </c:pt>
                <c:pt idx="2995">
                  <c:v>7772596.1468982669</c:v>
                </c:pt>
                <c:pt idx="2996">
                  <c:v>7773009.3782009287</c:v>
                </c:pt>
                <c:pt idx="2997">
                  <c:v>7773161.8061910886</c:v>
                </c:pt>
                <c:pt idx="2998">
                  <c:v>7772335.3252491495</c:v>
                </c:pt>
                <c:pt idx="2999">
                  <c:v>7773005.8230155883</c:v>
                </c:pt>
                <c:pt idx="3000">
                  <c:v>7773671.34716368</c:v>
                </c:pt>
                <c:pt idx="3001">
                  <c:v>7772793.6914207125</c:v>
                </c:pt>
                <c:pt idx="3002">
                  <c:v>7773504.7747719735</c:v>
                </c:pt>
                <c:pt idx="3003">
                  <c:v>7773352.5586096812</c:v>
                </c:pt>
                <c:pt idx="3004">
                  <c:v>7773403.4082306568</c:v>
                </c:pt>
                <c:pt idx="3005">
                  <c:v>7773454.2519563548</c:v>
                </c:pt>
                <c:pt idx="3006">
                  <c:v>7773927.1824236559</c:v>
                </c:pt>
                <c:pt idx="3007">
                  <c:v>7773302.7976538893</c:v>
                </c:pt>
                <c:pt idx="3008">
                  <c:v>7774131.1309277257</c:v>
                </c:pt>
                <c:pt idx="3009">
                  <c:v>7773716.119340267</c:v>
                </c:pt>
                <c:pt idx="3010">
                  <c:v>7773610.7553818012</c:v>
                </c:pt>
                <c:pt idx="3011">
                  <c:v>7773866.1522090212</c:v>
                </c:pt>
                <c:pt idx="3012">
                  <c:v>7774117.1381728044</c:v>
                </c:pt>
                <c:pt idx="3013">
                  <c:v>7773864.7519523641</c:v>
                </c:pt>
                <c:pt idx="3014">
                  <c:v>7774575.7161715841</c:v>
                </c:pt>
                <c:pt idx="3015">
                  <c:v>7774122.8129155962</c:v>
                </c:pt>
                <c:pt idx="3016">
                  <c:v>7774473.9114014851</c:v>
                </c:pt>
                <c:pt idx="3017">
                  <c:v>7774525.0263672508</c:v>
                </c:pt>
                <c:pt idx="3018">
                  <c:v>7774637.0605651904</c:v>
                </c:pt>
                <c:pt idx="3019">
                  <c:v>7774582.285897118</c:v>
                </c:pt>
                <c:pt idx="3020">
                  <c:v>7774737.8807160463</c:v>
                </c:pt>
                <c:pt idx="3021">
                  <c:v>7774780.3208763851</c:v>
                </c:pt>
                <c:pt idx="3022">
                  <c:v>7774577.1123577105</c:v>
                </c:pt>
                <c:pt idx="3023">
                  <c:v>7775098.2163219769</c:v>
                </c:pt>
                <c:pt idx="3024">
                  <c:v>7775355.6074456591</c:v>
                </c:pt>
                <c:pt idx="3025">
                  <c:v>7774782.293062564</c:v>
                </c:pt>
                <c:pt idx="3026">
                  <c:v>7775298.5114530707</c:v>
                </c:pt>
                <c:pt idx="3027">
                  <c:v>7775708.5469453549</c:v>
                </c:pt>
                <c:pt idx="3028">
                  <c:v>7775603.6702611214</c:v>
                </c:pt>
                <c:pt idx="3029">
                  <c:v>7775601.4758422133</c:v>
                </c:pt>
                <c:pt idx="3030">
                  <c:v>7776066.8569108844</c:v>
                </c:pt>
                <c:pt idx="3031">
                  <c:v>7775699.5403328836</c:v>
                </c:pt>
                <c:pt idx="3032">
                  <c:v>7776063.1341096899</c:v>
                </c:pt>
                <c:pt idx="3033">
                  <c:v>7775852.7404159326</c:v>
                </c:pt>
                <c:pt idx="3034">
                  <c:v>7775953.5415003598</c:v>
                </c:pt>
                <c:pt idx="3035">
                  <c:v>7775905.8869454702</c:v>
                </c:pt>
                <c:pt idx="3036">
                  <c:v>7776462.7914858246</c:v>
                </c:pt>
                <c:pt idx="3037">
                  <c:v>7776425.0951727806</c:v>
                </c:pt>
                <c:pt idx="3038">
                  <c:v>7776630.6780995745</c:v>
                </c:pt>
                <c:pt idx="3039">
                  <c:v>7776007.194733372</c:v>
                </c:pt>
                <c:pt idx="3040">
                  <c:v>7776004.8553112177</c:v>
                </c:pt>
                <c:pt idx="3041">
                  <c:v>7776732.2616536664</c:v>
                </c:pt>
                <c:pt idx="3042">
                  <c:v>7776161.2838604627</c:v>
                </c:pt>
                <c:pt idx="3043">
                  <c:v>7776571.8480953909</c:v>
                </c:pt>
                <c:pt idx="3044">
                  <c:v>7777033.801671626</c:v>
                </c:pt>
                <c:pt idx="3045">
                  <c:v>7777137.0667831097</c:v>
                </c:pt>
                <c:pt idx="3046">
                  <c:v>7776980.3108179104</c:v>
                </c:pt>
                <c:pt idx="3047">
                  <c:v>7776770.0557322903</c:v>
                </c:pt>
                <c:pt idx="3048">
                  <c:v>7776871.7431920292</c:v>
                </c:pt>
                <c:pt idx="3049">
                  <c:v>7776873.1969830915</c:v>
                </c:pt>
                <c:pt idx="3050">
                  <c:v>7777431.9100486282</c:v>
                </c:pt>
                <c:pt idx="3051">
                  <c:v>7777546.3609091332</c:v>
                </c:pt>
                <c:pt idx="3052">
                  <c:v>7777230.6589342132</c:v>
                </c:pt>
                <c:pt idx="3053">
                  <c:v>7777488.1708305012</c:v>
                </c:pt>
                <c:pt idx="3054">
                  <c:v>7777331.4396908162</c:v>
                </c:pt>
                <c:pt idx="3055">
                  <c:v>7777382.8237265283</c:v>
                </c:pt>
                <c:pt idx="3056">
                  <c:v>7777798.8487045746</c:v>
                </c:pt>
                <c:pt idx="3057">
                  <c:v>7778211.420381288</c:v>
                </c:pt>
                <c:pt idx="3058">
                  <c:v>7777688.2778329225</c:v>
                </c:pt>
                <c:pt idx="3059">
                  <c:v>7778465.616617118</c:v>
                </c:pt>
                <c:pt idx="3060">
                  <c:v>7778257.0930250632</c:v>
                </c:pt>
                <c:pt idx="3061">
                  <c:v>7778305.0575533621</c:v>
                </c:pt>
                <c:pt idx="3062">
                  <c:v>7779026.8331659744</c:v>
                </c:pt>
                <c:pt idx="3063">
                  <c:v>7778458.5141711729</c:v>
                </c:pt>
                <c:pt idx="3064">
                  <c:v>7778820.5975030744</c:v>
                </c:pt>
                <c:pt idx="3065">
                  <c:v>7779077.2511283811</c:v>
                </c:pt>
                <c:pt idx="3066">
                  <c:v>7779231.7136972975</c:v>
                </c:pt>
                <c:pt idx="3067">
                  <c:v>7778660.8313272372</c:v>
                </c:pt>
                <c:pt idx="3068">
                  <c:v>7778758.8431369532</c:v>
                </c:pt>
                <c:pt idx="3069">
                  <c:v>7779020.8746636743</c:v>
                </c:pt>
                <c:pt idx="3070">
                  <c:v>7778761.6916835885</c:v>
                </c:pt>
                <c:pt idx="3071">
                  <c:v>7779384.0833418155</c:v>
                </c:pt>
                <c:pt idx="3072">
                  <c:v>7778811.7479158333</c:v>
                </c:pt>
                <c:pt idx="3073">
                  <c:v>7779331.8747497965</c:v>
                </c:pt>
                <c:pt idx="3074">
                  <c:v>7779278.3434779467</c:v>
                </c:pt>
                <c:pt idx="3075">
                  <c:v>7778913.5237243176</c:v>
                </c:pt>
                <c:pt idx="3076">
                  <c:v>7780046.637530772</c:v>
                </c:pt>
                <c:pt idx="3077">
                  <c:v>7779894.1352311512</c:v>
                </c:pt>
                <c:pt idx="3078">
                  <c:v>7779065.7221890958</c:v>
                </c:pt>
                <c:pt idx="3079">
                  <c:v>7779625.7359341765</c:v>
                </c:pt>
                <c:pt idx="3080">
                  <c:v>7779727.5819783192</c:v>
                </c:pt>
                <c:pt idx="3081">
                  <c:v>7779888.3657390652</c:v>
                </c:pt>
                <c:pt idx="3082">
                  <c:v>7779678.1468682112</c:v>
                </c:pt>
                <c:pt idx="3083">
                  <c:v>7780389.9999973234</c:v>
                </c:pt>
                <c:pt idx="3084">
                  <c:v>7780347.8179616434</c:v>
                </c:pt>
                <c:pt idx="3085">
                  <c:v>7780708.1393287992</c:v>
                </c:pt>
                <c:pt idx="3086">
                  <c:v>7780291.4384880327</c:v>
                </c:pt>
                <c:pt idx="3087">
                  <c:v>7780499.0832702238</c:v>
                </c:pt>
                <c:pt idx="3088">
                  <c:v>7780849.092514256</c:v>
                </c:pt>
                <c:pt idx="3089">
                  <c:v>7780911.2991935527</c:v>
                </c:pt>
                <c:pt idx="3090">
                  <c:v>7781322.5060457727</c:v>
                </c:pt>
                <c:pt idx="3091">
                  <c:v>7780900.1637790734</c:v>
                </c:pt>
                <c:pt idx="3092">
                  <c:v>7781475.6119905142</c:v>
                </c:pt>
                <c:pt idx="3093">
                  <c:v>7780801.1444121003</c:v>
                </c:pt>
                <c:pt idx="3094">
                  <c:v>7780955.9650346665</c:v>
                </c:pt>
                <c:pt idx="3095">
                  <c:v>7780851.4173968742</c:v>
                </c:pt>
                <c:pt idx="3096">
                  <c:v>7781003.1217626603</c:v>
                </c:pt>
                <c:pt idx="3097">
                  <c:v>7781461.0804878706</c:v>
                </c:pt>
                <c:pt idx="3098">
                  <c:v>7782137.7383916099</c:v>
                </c:pt>
                <c:pt idx="3099">
                  <c:v>7781572.6900090454</c:v>
                </c:pt>
                <c:pt idx="3100">
                  <c:v>7781517.8240017882</c:v>
                </c:pt>
                <c:pt idx="3101">
                  <c:v>7781360.3018503375</c:v>
                </c:pt>
                <c:pt idx="3102">
                  <c:v>7782290.8446898609</c:v>
                </c:pt>
                <c:pt idx="3103">
                  <c:v>7782079.2824579775</c:v>
                </c:pt>
                <c:pt idx="3104">
                  <c:v>7782226.5686650323</c:v>
                </c:pt>
                <c:pt idx="3105">
                  <c:v>7782698.4706991948</c:v>
                </c:pt>
                <c:pt idx="3106">
                  <c:v>7782634.144712369</c:v>
                </c:pt>
                <c:pt idx="3107">
                  <c:v>7782430.334184221</c:v>
                </c:pt>
                <c:pt idx="3108">
                  <c:v>7783005.299597159</c:v>
                </c:pt>
                <c:pt idx="3109">
                  <c:v>7783001.9953732248</c:v>
                </c:pt>
                <c:pt idx="3110">
                  <c:v>7782741.4793177629</c:v>
                </c:pt>
                <c:pt idx="3111">
                  <c:v>7783256.1857918855</c:v>
                </c:pt>
                <c:pt idx="3112">
                  <c:v>7782893.2884581741</c:v>
                </c:pt>
                <c:pt idx="3113">
                  <c:v>7783254.5721022869</c:v>
                </c:pt>
                <c:pt idx="3114">
                  <c:v>7783195.488681986</c:v>
                </c:pt>
                <c:pt idx="3115">
                  <c:v>7783148.6874840828</c:v>
                </c:pt>
                <c:pt idx="3116">
                  <c:v>7783355.696368577</c:v>
                </c:pt>
                <c:pt idx="3117">
                  <c:v>7783096.9396623718</c:v>
                </c:pt>
                <c:pt idx="3118">
                  <c:v>7783873.1016584625</c:v>
                </c:pt>
                <c:pt idx="3119">
                  <c:v>7784076.3543150006</c:v>
                </c:pt>
                <c:pt idx="3120">
                  <c:v>7783664.6151301088</c:v>
                </c:pt>
                <c:pt idx="3121">
                  <c:v>7783350.7725984482</c:v>
                </c:pt>
                <c:pt idx="3122">
                  <c:v>7784011.1985430475</c:v>
                </c:pt>
                <c:pt idx="3123">
                  <c:v>7783502.1001916369</c:v>
                </c:pt>
                <c:pt idx="3124">
                  <c:v>7784022.0577705149</c:v>
                </c:pt>
                <c:pt idx="3125">
                  <c:v>7784332.0091918372</c:v>
                </c:pt>
                <c:pt idx="3126">
                  <c:v>7784124.9247204755</c:v>
                </c:pt>
                <c:pt idx="3127">
                  <c:v>7784586.1104090856</c:v>
                </c:pt>
                <c:pt idx="3128">
                  <c:v>7784068.8515161499</c:v>
                </c:pt>
                <c:pt idx="3129">
                  <c:v>7783910.4424848789</c:v>
                </c:pt>
                <c:pt idx="3130">
                  <c:v>7784427.2047856944</c:v>
                </c:pt>
                <c:pt idx="3131">
                  <c:v>7784738.2050058609</c:v>
                </c:pt>
                <c:pt idx="3132">
                  <c:v>7784734.0867529633</c:v>
                </c:pt>
                <c:pt idx="3133">
                  <c:v>7785043.8196075205</c:v>
                </c:pt>
                <c:pt idx="3134">
                  <c:v>7784421.4113327889</c:v>
                </c:pt>
                <c:pt idx="3135">
                  <c:v>7784472.0210422128</c:v>
                </c:pt>
                <c:pt idx="3136">
                  <c:v>7785295.9182508821</c:v>
                </c:pt>
                <c:pt idx="3137">
                  <c:v>7785963.180778373</c:v>
                </c:pt>
                <c:pt idx="3138">
                  <c:v>7784881.0914940042</c:v>
                </c:pt>
                <c:pt idx="3139">
                  <c:v>7786014.457623438</c:v>
                </c:pt>
                <c:pt idx="3140">
                  <c:v>7785135.6588736568</c:v>
                </c:pt>
                <c:pt idx="3141">
                  <c:v>7785757.0238268822</c:v>
                </c:pt>
                <c:pt idx="3142">
                  <c:v>7785496.9379347013</c:v>
                </c:pt>
                <c:pt idx="3143">
                  <c:v>7785287.8770493148</c:v>
                </c:pt>
                <c:pt idx="3144">
                  <c:v>7785650.3957747314</c:v>
                </c:pt>
                <c:pt idx="3145">
                  <c:v>7785339.264510259</c:v>
                </c:pt>
                <c:pt idx="3146">
                  <c:v>7785958.5653787535</c:v>
                </c:pt>
                <c:pt idx="3147">
                  <c:v>7785906.7340283161</c:v>
                </c:pt>
                <c:pt idx="3148">
                  <c:v>7786165.8877600338</c:v>
                </c:pt>
                <c:pt idx="3149">
                  <c:v>7785646.7454311997</c:v>
                </c:pt>
                <c:pt idx="3150">
                  <c:v>7785749.8393829893</c:v>
                </c:pt>
                <c:pt idx="3151">
                  <c:v>7785644.3788855504</c:v>
                </c:pt>
                <c:pt idx="3152">
                  <c:v>7785949.7757872185</c:v>
                </c:pt>
                <c:pt idx="3153">
                  <c:v>7786470.6392547479</c:v>
                </c:pt>
                <c:pt idx="3154">
                  <c:v>7786364.8802080145</c:v>
                </c:pt>
                <c:pt idx="3155">
                  <c:v>7786205.098129007</c:v>
                </c:pt>
                <c:pt idx="3156">
                  <c:v>7786103.7410217952</c:v>
                </c:pt>
                <c:pt idx="3157">
                  <c:v>7786408.5563097056</c:v>
                </c:pt>
                <c:pt idx="3158">
                  <c:v>7786828.5139492825</c:v>
                </c:pt>
                <c:pt idx="3159">
                  <c:v>7787085.1318552149</c:v>
                </c:pt>
                <c:pt idx="3160">
                  <c:v>7786867.4270419218</c:v>
                </c:pt>
                <c:pt idx="3161">
                  <c:v>7786816.4925505957</c:v>
                </c:pt>
                <c:pt idx="3162">
                  <c:v>7786617.7093176087</c:v>
                </c:pt>
                <c:pt idx="3163">
                  <c:v>7787182.639916162</c:v>
                </c:pt>
                <c:pt idx="3164">
                  <c:v>7787122.7094615661</c:v>
                </c:pt>
                <c:pt idx="3165">
                  <c:v>7787074.5050362991</c:v>
                </c:pt>
                <c:pt idx="3166">
                  <c:v>7787332.5990948649</c:v>
                </c:pt>
                <c:pt idx="3167">
                  <c:v>7787589.3983712383</c:v>
                </c:pt>
                <c:pt idx="3168">
                  <c:v>7788156.6057605296</c:v>
                </c:pt>
                <c:pt idx="3169">
                  <c:v>7788310.018361263</c:v>
                </c:pt>
                <c:pt idx="3170">
                  <c:v>7788768.065437953</c:v>
                </c:pt>
                <c:pt idx="3171">
                  <c:v>7787583.0098041594</c:v>
                </c:pt>
                <c:pt idx="3172">
                  <c:v>7787786.0292428071</c:v>
                </c:pt>
                <c:pt idx="3173">
                  <c:v>7788244.4382911436</c:v>
                </c:pt>
                <c:pt idx="3174">
                  <c:v>7788768.917044186</c:v>
                </c:pt>
                <c:pt idx="3175">
                  <c:v>7787838.6092702402</c:v>
                </c:pt>
                <c:pt idx="3176">
                  <c:v>7787942.5845057247</c:v>
                </c:pt>
                <c:pt idx="3177">
                  <c:v>7789177.2898247866</c:v>
                </c:pt>
                <c:pt idx="3178">
                  <c:v>7788401.2505413909</c:v>
                </c:pt>
                <c:pt idx="3179">
                  <c:v>7788555.4139830256</c:v>
                </c:pt>
                <c:pt idx="3180">
                  <c:v>7789020.3577483771</c:v>
                </c:pt>
                <c:pt idx="3181">
                  <c:v>7788709.2553455671</c:v>
                </c:pt>
                <c:pt idx="3182">
                  <c:v>7788552.4520881847</c:v>
                </c:pt>
                <c:pt idx="3183">
                  <c:v>7788967.3455391815</c:v>
                </c:pt>
                <c:pt idx="3184">
                  <c:v>7789121.1500876667</c:v>
                </c:pt>
                <c:pt idx="3185">
                  <c:v>7788809.275344166</c:v>
                </c:pt>
                <c:pt idx="3186">
                  <c:v>7789163.1094142711</c:v>
                </c:pt>
                <c:pt idx="3187">
                  <c:v>7789774.5494356249</c:v>
                </c:pt>
                <c:pt idx="3188">
                  <c:v>7790247.3938701898</c:v>
                </c:pt>
                <c:pt idx="3189">
                  <c:v>7790146.4709246615</c:v>
                </c:pt>
                <c:pt idx="3190">
                  <c:v>7789471.1304909643</c:v>
                </c:pt>
                <c:pt idx="3191">
                  <c:v>7790195.528555843</c:v>
                </c:pt>
                <c:pt idx="3192">
                  <c:v>7790911.0328289606</c:v>
                </c:pt>
                <c:pt idx="3193">
                  <c:v>7789979.7933391212</c:v>
                </c:pt>
                <c:pt idx="3194">
                  <c:v>7790138.2218201216</c:v>
                </c:pt>
                <c:pt idx="3195">
                  <c:v>7790132.4807881694</c:v>
                </c:pt>
                <c:pt idx="3196">
                  <c:v>7790132.6401663385</c:v>
                </c:pt>
                <c:pt idx="3197">
                  <c:v>7789982.7086336175</c:v>
                </c:pt>
                <c:pt idx="3198">
                  <c:v>7790343.5678292476</c:v>
                </c:pt>
                <c:pt idx="3199">
                  <c:v>7790133.352707251</c:v>
                </c:pt>
                <c:pt idx="3200">
                  <c:v>7790960.9610344572</c:v>
                </c:pt>
                <c:pt idx="3201">
                  <c:v>7790285.98706601</c:v>
                </c:pt>
                <c:pt idx="3202">
                  <c:v>7790794.7233836884</c:v>
                </c:pt>
                <c:pt idx="3203">
                  <c:v>7791049.6696841354</c:v>
                </c:pt>
                <c:pt idx="3204">
                  <c:v>7791369.7895651804</c:v>
                </c:pt>
                <c:pt idx="3205">
                  <c:v>7790795.3659422323</c:v>
                </c:pt>
                <c:pt idx="3206">
                  <c:v>7791049.8258581422</c:v>
                </c:pt>
                <c:pt idx="3207">
                  <c:v>7790643.9860482048</c:v>
                </c:pt>
                <c:pt idx="3208">
                  <c:v>7791574.2051883927</c:v>
                </c:pt>
                <c:pt idx="3209">
                  <c:v>7790899.4507565051</c:v>
                </c:pt>
                <c:pt idx="3210">
                  <c:v>7791416.6804771163</c:v>
                </c:pt>
                <c:pt idx="3211">
                  <c:v>7791931.5726250578</c:v>
                </c:pt>
                <c:pt idx="3212">
                  <c:v>7791775.3788718311</c:v>
                </c:pt>
                <c:pt idx="3213">
                  <c:v>7791825.1070778118</c:v>
                </c:pt>
                <c:pt idx="3214">
                  <c:v>7791358.7653134521</c:v>
                </c:pt>
                <c:pt idx="3215">
                  <c:v>7792032.4162378181</c:v>
                </c:pt>
                <c:pt idx="3216">
                  <c:v>7792082.2342274813</c:v>
                </c:pt>
                <c:pt idx="3217">
                  <c:v>7792593.7999093169</c:v>
                </c:pt>
                <c:pt idx="3218">
                  <c:v>7791865.9873254159</c:v>
                </c:pt>
                <c:pt idx="3219">
                  <c:v>7791510.831798885</c:v>
                </c:pt>
                <c:pt idx="3220">
                  <c:v>7791613.045828552</c:v>
                </c:pt>
                <c:pt idx="3221">
                  <c:v>7792181.3368485048</c:v>
                </c:pt>
                <c:pt idx="3222">
                  <c:v>7792070.1332673514</c:v>
                </c:pt>
                <c:pt idx="3223">
                  <c:v>7792230.2424441632</c:v>
                </c:pt>
                <c:pt idx="3224">
                  <c:v>7792488.9951142371</c:v>
                </c:pt>
                <c:pt idx="3225">
                  <c:v>7792020.0924255755</c:v>
                </c:pt>
                <c:pt idx="3226">
                  <c:v>7792125.6343980683</c:v>
                </c:pt>
                <c:pt idx="3227">
                  <c:v>7792282.1274238778</c:v>
                </c:pt>
                <c:pt idx="3228">
                  <c:v>7792279.056743592</c:v>
                </c:pt>
                <c:pt idx="3229">
                  <c:v>7792328.1506096991</c:v>
                </c:pt>
                <c:pt idx="3230">
                  <c:v>7792275.6790522868</c:v>
                </c:pt>
                <c:pt idx="3231">
                  <c:v>7793308.5207813559</c:v>
                </c:pt>
                <c:pt idx="3232">
                  <c:v>7793356.8965224577</c:v>
                </c:pt>
                <c:pt idx="3233">
                  <c:v>7793613.5058627203</c:v>
                </c:pt>
                <c:pt idx="3234">
                  <c:v>7794072.3206637437</c:v>
                </c:pt>
                <c:pt idx="3235">
                  <c:v>7793406.2035400029</c:v>
                </c:pt>
                <c:pt idx="3236">
                  <c:v>7793507.0290378118</c:v>
                </c:pt>
                <c:pt idx="3237">
                  <c:v>7793401.5474814437</c:v>
                </c:pt>
                <c:pt idx="3238">
                  <c:v>7793804.5483836597</c:v>
                </c:pt>
                <c:pt idx="3239">
                  <c:v>7793810.0015986236</c:v>
                </c:pt>
                <c:pt idx="3240">
                  <c:v>7794430.3659319188</c:v>
                </c:pt>
                <c:pt idx="3241">
                  <c:v>7793757.3300427683</c:v>
                </c:pt>
                <c:pt idx="3242">
                  <c:v>7794263.415863432</c:v>
                </c:pt>
                <c:pt idx="3243">
                  <c:v>7794062.9643627387</c:v>
                </c:pt>
                <c:pt idx="3244">
                  <c:v>7794371.9370122394</c:v>
                </c:pt>
                <c:pt idx="3245">
                  <c:v>7794938.802656428</c:v>
                </c:pt>
                <c:pt idx="3246">
                  <c:v>7794925.8561440483</c:v>
                </c:pt>
                <c:pt idx="3247">
                  <c:v>7794835.9838642804</c:v>
                </c:pt>
                <c:pt idx="3248">
                  <c:v>7794781.7083336646</c:v>
                </c:pt>
                <c:pt idx="3249">
                  <c:v>7794519.624738601</c:v>
                </c:pt>
                <c:pt idx="3250">
                  <c:v>7795282.8551184237</c:v>
                </c:pt>
                <c:pt idx="3251">
                  <c:v>7794677.0569685716</c:v>
                </c:pt>
                <c:pt idx="3252">
                  <c:v>7794722.9206848713</c:v>
                </c:pt>
                <c:pt idx="3253">
                  <c:v>7795140.7261645785</c:v>
                </c:pt>
                <c:pt idx="3254">
                  <c:v>7795231.9207082633</c:v>
                </c:pt>
                <c:pt idx="3255">
                  <c:v>7795908.4083480202</c:v>
                </c:pt>
                <c:pt idx="3256">
                  <c:v>7794775.4633121202</c:v>
                </c:pt>
                <c:pt idx="3257">
                  <c:v>7794877.9892488774</c:v>
                </c:pt>
                <c:pt idx="3258">
                  <c:v>7794928.7062609307</c:v>
                </c:pt>
                <c:pt idx="3259">
                  <c:v>7794980.6622755788</c:v>
                </c:pt>
                <c:pt idx="3260">
                  <c:v>7795232.7920328854</c:v>
                </c:pt>
                <c:pt idx="3261">
                  <c:v>7795340.9990195753</c:v>
                </c:pt>
                <c:pt idx="3262">
                  <c:v>7795742.0214472627</c:v>
                </c:pt>
                <c:pt idx="3263">
                  <c:v>7795546.3346714219</c:v>
                </c:pt>
                <c:pt idx="3264">
                  <c:v>7796113.0573705211</c:v>
                </c:pt>
                <c:pt idx="3265">
                  <c:v>7795895.2328287931</c:v>
                </c:pt>
                <c:pt idx="3266">
                  <c:v>7795594.2675288403</c:v>
                </c:pt>
                <c:pt idx="3267">
                  <c:v>7795743.1482560011</c:v>
                </c:pt>
                <c:pt idx="3268">
                  <c:v>7796201.1381083392</c:v>
                </c:pt>
                <c:pt idx="3269">
                  <c:v>7796623.837549747</c:v>
                </c:pt>
                <c:pt idx="3270">
                  <c:v>7796520.2814328196</c:v>
                </c:pt>
                <c:pt idx="3271">
                  <c:v>7796608.9361938005</c:v>
                </c:pt>
                <c:pt idx="3272">
                  <c:v>7795847.3763837479</c:v>
                </c:pt>
                <c:pt idx="3273">
                  <c:v>7795998.5264240298</c:v>
                </c:pt>
                <c:pt idx="3274">
                  <c:v>7796414.9925660705</c:v>
                </c:pt>
                <c:pt idx="3275">
                  <c:v>7796671.6727064494</c:v>
                </c:pt>
                <c:pt idx="3276">
                  <c:v>7796722.2525958726</c:v>
                </c:pt>
                <c:pt idx="3277">
                  <c:v>7796874.0217264276</c:v>
                </c:pt>
                <c:pt idx="3278">
                  <c:v>7797337.7431320855</c:v>
                </c:pt>
                <c:pt idx="3279">
                  <c:v>7797077.64659712</c:v>
                </c:pt>
                <c:pt idx="3280">
                  <c:v>7797437.9506169148</c:v>
                </c:pt>
                <c:pt idx="3281">
                  <c:v>7797119.443583834</c:v>
                </c:pt>
                <c:pt idx="3282">
                  <c:v>7796766.5233503627</c:v>
                </c:pt>
                <c:pt idx="3283">
                  <c:v>7797476.1287317751</c:v>
                </c:pt>
                <c:pt idx="3284">
                  <c:v>7796968.6055359356</c:v>
                </c:pt>
                <c:pt idx="3285">
                  <c:v>7798102.0791768199</c:v>
                </c:pt>
                <c:pt idx="3286">
                  <c:v>7798152.7791157132</c:v>
                </c:pt>
                <c:pt idx="3287">
                  <c:v>7797947.5819914564</c:v>
                </c:pt>
                <c:pt idx="3288">
                  <c:v>7797995.3162342412</c:v>
                </c:pt>
                <c:pt idx="3289">
                  <c:v>7797683.1722671818</c:v>
                </c:pt>
                <c:pt idx="3290">
                  <c:v>7797733.2283136165</c:v>
                </c:pt>
                <c:pt idx="3291">
                  <c:v>7799020.4629198844</c:v>
                </c:pt>
                <c:pt idx="3292">
                  <c:v>7798195.0230348017</c:v>
                </c:pt>
                <c:pt idx="3293">
                  <c:v>7798192.0566866184</c:v>
                </c:pt>
                <c:pt idx="3294">
                  <c:v>7799261.1238020165</c:v>
                </c:pt>
                <c:pt idx="3295">
                  <c:v>7799835.5987883946</c:v>
                </c:pt>
                <c:pt idx="3296">
                  <c:v>7799169.5687730527</c:v>
                </c:pt>
                <c:pt idx="3297">
                  <c:v>7798961.7837175056</c:v>
                </c:pt>
                <c:pt idx="3298">
                  <c:v>7799014.120721315</c:v>
                </c:pt>
                <c:pt idx="3299">
                  <c:v>7798960.9051811695</c:v>
                </c:pt>
                <c:pt idx="3300">
                  <c:v>7799007.1926137116</c:v>
                </c:pt>
                <c:pt idx="3301">
                  <c:v>7799058.5373896249</c:v>
                </c:pt>
                <c:pt idx="3302">
                  <c:v>7799319.6972887078</c:v>
                </c:pt>
                <c:pt idx="3303">
                  <c:v>7799111.931924684</c:v>
                </c:pt>
                <c:pt idx="3304">
                  <c:v>7799835.4795623934</c:v>
                </c:pt>
                <c:pt idx="3305">
                  <c:v>7799058.9169982411</c:v>
                </c:pt>
                <c:pt idx="3306">
                  <c:v>7799771.202468887</c:v>
                </c:pt>
                <c:pt idx="3307">
                  <c:v>7799618.4667803859</c:v>
                </c:pt>
                <c:pt idx="3308">
                  <c:v>7799368.0997032057</c:v>
                </c:pt>
                <c:pt idx="3309">
                  <c:v>7800448.54156294</c:v>
                </c:pt>
                <c:pt idx="3310">
                  <c:v>7800601.2110289903</c:v>
                </c:pt>
                <c:pt idx="3311">
                  <c:v>7799619.7602576306</c:v>
                </c:pt>
                <c:pt idx="3312">
                  <c:v>7799725.5355897993</c:v>
                </c:pt>
                <c:pt idx="3313">
                  <c:v>7800703.9354089433</c:v>
                </c:pt>
                <c:pt idx="3314">
                  <c:v>7800281.3946003998</c:v>
                </c:pt>
                <c:pt idx="3315">
                  <c:v>7800239.0622617239</c:v>
                </c:pt>
                <c:pt idx="3316">
                  <c:v>7800434.6542593576</c:v>
                </c:pt>
                <c:pt idx="3317">
                  <c:v>7800538.6218271079</c:v>
                </c:pt>
                <c:pt idx="3318">
                  <c:v>7800537.4564862661</c:v>
                </c:pt>
                <c:pt idx="3319">
                  <c:v>7801313.3847457562</c:v>
                </c:pt>
                <c:pt idx="3320">
                  <c:v>7801518.9697714485</c:v>
                </c:pt>
                <c:pt idx="3321">
                  <c:v>7801414.5518614827</c:v>
                </c:pt>
                <c:pt idx="3322">
                  <c:v>7801360.7129282067</c:v>
                </c:pt>
                <c:pt idx="3323">
                  <c:v>7801410.3928570207</c:v>
                </c:pt>
                <c:pt idx="3324">
                  <c:v>7801771.1495584492</c:v>
                </c:pt>
                <c:pt idx="3325">
                  <c:v>7801976.0082777077</c:v>
                </c:pt>
                <c:pt idx="3326">
                  <c:v>7801406.131930843</c:v>
                </c:pt>
                <c:pt idx="3327">
                  <c:v>7801819.304377622</c:v>
                </c:pt>
                <c:pt idx="3328">
                  <c:v>7802335.4249339895</c:v>
                </c:pt>
                <c:pt idx="3329">
                  <c:v>7801817.9708907073</c:v>
                </c:pt>
                <c:pt idx="3330">
                  <c:v>7802334.6341761863</c:v>
                </c:pt>
                <c:pt idx="3331">
                  <c:v>7801863.0600072499</c:v>
                </c:pt>
                <c:pt idx="3332">
                  <c:v>7801764.4681757996</c:v>
                </c:pt>
                <c:pt idx="3333">
                  <c:v>7802018.7833764292</c:v>
                </c:pt>
                <c:pt idx="3334">
                  <c:v>7802270.9242687365</c:v>
                </c:pt>
                <c:pt idx="3335">
                  <c:v>7802277.8912260402</c:v>
                </c:pt>
                <c:pt idx="3336">
                  <c:v>7802118.5600516107</c:v>
                </c:pt>
                <c:pt idx="3337">
                  <c:v>7802373.2501467858</c:v>
                </c:pt>
                <c:pt idx="3338">
                  <c:v>7802684.5780708175</c:v>
                </c:pt>
                <c:pt idx="3339">
                  <c:v>7803147.4323924193</c:v>
                </c:pt>
                <c:pt idx="3340">
                  <c:v>7803457.0898988899</c:v>
                </c:pt>
                <c:pt idx="3341">
                  <c:v>7802781.9679494174</c:v>
                </c:pt>
                <c:pt idx="3342">
                  <c:v>7803713.2561853388</c:v>
                </c:pt>
                <c:pt idx="3343">
                  <c:v>7803506.1075696871</c:v>
                </c:pt>
                <c:pt idx="3344">
                  <c:v>7802885.2307568621</c:v>
                </c:pt>
                <c:pt idx="3345">
                  <c:v>7803865.9206379401</c:v>
                </c:pt>
                <c:pt idx="3346">
                  <c:v>7803647.4033563733</c:v>
                </c:pt>
                <c:pt idx="3347">
                  <c:v>7803296.1915115379</c:v>
                </c:pt>
                <c:pt idx="3348">
                  <c:v>7803657.0783439539</c:v>
                </c:pt>
                <c:pt idx="3349">
                  <c:v>7803292.3922931524</c:v>
                </c:pt>
                <c:pt idx="3350">
                  <c:v>7803902.4671092089</c:v>
                </c:pt>
                <c:pt idx="3351">
                  <c:v>7803396.9606145723</c:v>
                </c:pt>
                <c:pt idx="3352">
                  <c:v>7804528.1099485001</c:v>
                </c:pt>
                <c:pt idx="3353">
                  <c:v>7804106.4097011257</c:v>
                </c:pt>
                <c:pt idx="3354">
                  <c:v>7804220.9777982552</c:v>
                </c:pt>
                <c:pt idx="3355">
                  <c:v>7803701.8965033721</c:v>
                </c:pt>
                <c:pt idx="3356">
                  <c:v>7804268.3284121221</c:v>
                </c:pt>
                <c:pt idx="3357">
                  <c:v>7804629.3994764751</c:v>
                </c:pt>
                <c:pt idx="3358">
                  <c:v>7804361.6586673018</c:v>
                </c:pt>
                <c:pt idx="3359">
                  <c:v>7803956.0682793604</c:v>
                </c:pt>
                <c:pt idx="3360">
                  <c:v>7803955.6388796968</c:v>
                </c:pt>
                <c:pt idx="3361">
                  <c:v>7804729.768620587</c:v>
                </c:pt>
                <c:pt idx="3362">
                  <c:v>7804676.7564741671</c:v>
                </c:pt>
                <c:pt idx="3363">
                  <c:v>7804210.8663612818</c:v>
                </c:pt>
                <c:pt idx="3364">
                  <c:v>7804922.6051520398</c:v>
                </c:pt>
                <c:pt idx="3365">
                  <c:v>7804519.854162707</c:v>
                </c:pt>
                <c:pt idx="3366">
                  <c:v>7805548.4847096317</c:v>
                </c:pt>
                <c:pt idx="3367">
                  <c:v>7804567.2806173339</c:v>
                </c:pt>
                <c:pt idx="3368">
                  <c:v>7804872.0955690304</c:v>
                </c:pt>
                <c:pt idx="3369">
                  <c:v>7804872.4153545368</c:v>
                </c:pt>
                <c:pt idx="3370">
                  <c:v>7805548.6259122863</c:v>
                </c:pt>
                <c:pt idx="3371">
                  <c:v>7805287.9730882505</c:v>
                </c:pt>
                <c:pt idx="3372">
                  <c:v>7805593.1110907765</c:v>
                </c:pt>
                <c:pt idx="3373">
                  <c:v>7805439.2115714476</c:v>
                </c:pt>
                <c:pt idx="3374">
                  <c:v>7805232.3412342276</c:v>
                </c:pt>
                <c:pt idx="3375">
                  <c:v>7805644.5579094449</c:v>
                </c:pt>
                <c:pt idx="3376">
                  <c:v>7805535.3024993911</c:v>
                </c:pt>
                <c:pt idx="3377">
                  <c:v>7806416.0809476078</c:v>
                </c:pt>
                <c:pt idx="3378">
                  <c:v>7806157.029199509</c:v>
                </c:pt>
                <c:pt idx="3379">
                  <c:v>7806567.5255369386</c:v>
                </c:pt>
                <c:pt idx="3380">
                  <c:v>7805946.7495772755</c:v>
                </c:pt>
                <c:pt idx="3381">
                  <c:v>7806255.7144508781</c:v>
                </c:pt>
                <c:pt idx="3382">
                  <c:v>7806148.0057008583</c:v>
                </c:pt>
                <c:pt idx="3383">
                  <c:v>7806614.4842658294</c:v>
                </c:pt>
                <c:pt idx="3384">
                  <c:v>7806922.4884437695</c:v>
                </c:pt>
                <c:pt idx="3385">
                  <c:v>7806406.5698314952</c:v>
                </c:pt>
                <c:pt idx="3386">
                  <c:v>7807435.9486996569</c:v>
                </c:pt>
                <c:pt idx="3387">
                  <c:v>7806707.9297274994</c:v>
                </c:pt>
                <c:pt idx="3388">
                  <c:v>7806713.8480981756</c:v>
                </c:pt>
                <c:pt idx="3389">
                  <c:v>7807116.0935822921</c:v>
                </c:pt>
                <c:pt idx="3390">
                  <c:v>7807016.7971366635</c:v>
                </c:pt>
                <c:pt idx="3391">
                  <c:v>7807636.1270025736</c:v>
                </c:pt>
                <c:pt idx="3392">
                  <c:v>7807116.7279852713</c:v>
                </c:pt>
                <c:pt idx="3393">
                  <c:v>7807635.7299607676</c:v>
                </c:pt>
                <c:pt idx="3394">
                  <c:v>7807842.213807242</c:v>
                </c:pt>
                <c:pt idx="3395">
                  <c:v>7808201.5401096037</c:v>
                </c:pt>
                <c:pt idx="3396">
                  <c:v>7807322.0767203821</c:v>
                </c:pt>
                <c:pt idx="3397">
                  <c:v>7807423.6700915974</c:v>
                </c:pt>
                <c:pt idx="3398">
                  <c:v>7808863.0738438675</c:v>
                </c:pt>
                <c:pt idx="3399">
                  <c:v>7808863.3516818658</c:v>
                </c:pt>
                <c:pt idx="3400">
                  <c:v>7808504.8521437766</c:v>
                </c:pt>
                <c:pt idx="3401">
                  <c:v>7808453.0126809254</c:v>
                </c:pt>
                <c:pt idx="3402">
                  <c:v>7807987.2721022209</c:v>
                </c:pt>
                <c:pt idx="3403">
                  <c:v>7809016.0633575171</c:v>
                </c:pt>
                <c:pt idx="3404">
                  <c:v>7808595.0567100104</c:v>
                </c:pt>
                <c:pt idx="3405">
                  <c:v>7808447.5392616047</c:v>
                </c:pt>
                <c:pt idx="3406">
                  <c:v>7808544.3423999473</c:v>
                </c:pt>
                <c:pt idx="3407">
                  <c:v>7809323.2672864906</c:v>
                </c:pt>
                <c:pt idx="3408">
                  <c:v>7808951.8734151619</c:v>
                </c:pt>
                <c:pt idx="3409">
                  <c:v>7808697.5160586927</c:v>
                </c:pt>
                <c:pt idx="3410">
                  <c:v>7809731.4898958774</c:v>
                </c:pt>
                <c:pt idx="3411">
                  <c:v>7809359.7805550015</c:v>
                </c:pt>
                <c:pt idx="3412">
                  <c:v>7808749.3697254406</c:v>
                </c:pt>
                <c:pt idx="3413">
                  <c:v>7808854.3318174826</c:v>
                </c:pt>
                <c:pt idx="3414">
                  <c:v>7809369.0684889285</c:v>
                </c:pt>
                <c:pt idx="3415">
                  <c:v>7809059.5811527688</c:v>
                </c:pt>
                <c:pt idx="3416">
                  <c:v>7809109.7550803982</c:v>
                </c:pt>
                <c:pt idx="3417">
                  <c:v>7809055.5848926222</c:v>
                </c:pt>
                <c:pt idx="3418">
                  <c:v>7809107.4191940567</c:v>
                </c:pt>
                <c:pt idx="3419">
                  <c:v>7809921.0304926904</c:v>
                </c:pt>
                <c:pt idx="3420">
                  <c:v>7810226.8152356343</c:v>
                </c:pt>
                <c:pt idx="3421">
                  <c:v>7810287.5183926262</c:v>
                </c:pt>
                <c:pt idx="3422">
                  <c:v>7811158.481949578</c:v>
                </c:pt>
                <c:pt idx="3423">
                  <c:v>7810532.9080052283</c:v>
                </c:pt>
                <c:pt idx="3424">
                  <c:v>7811057.5735979024</c:v>
                </c:pt>
                <c:pt idx="3425">
                  <c:v>7811413.827045002</c:v>
                </c:pt>
                <c:pt idx="3426">
                  <c:v>7811055.4227561867</c:v>
                </c:pt>
                <c:pt idx="3427">
                  <c:v>7810381.2948015397</c:v>
                </c:pt>
                <c:pt idx="3428">
                  <c:v>7811362.5960471686</c:v>
                </c:pt>
                <c:pt idx="3429">
                  <c:v>7811104.7623823509</c:v>
                </c:pt>
                <c:pt idx="3430">
                  <c:v>7810585.1312075108</c:v>
                </c:pt>
                <c:pt idx="3431">
                  <c:v>7810483.6837077281</c:v>
                </c:pt>
                <c:pt idx="3432">
                  <c:v>7810941.3540390255</c:v>
                </c:pt>
                <c:pt idx="3433">
                  <c:v>7811822.2151239635</c:v>
                </c:pt>
                <c:pt idx="3434">
                  <c:v>7811204.3692705473</c:v>
                </c:pt>
                <c:pt idx="3435">
                  <c:v>7810790.1055164812</c:v>
                </c:pt>
                <c:pt idx="3436">
                  <c:v>7810941.9900634475</c:v>
                </c:pt>
                <c:pt idx="3437">
                  <c:v>7810992.8314267965</c:v>
                </c:pt>
                <c:pt idx="3438">
                  <c:v>7811458.9485960947</c:v>
                </c:pt>
                <c:pt idx="3439">
                  <c:v>7812179.0500678662</c:v>
                </c:pt>
                <c:pt idx="3440">
                  <c:v>7811766.6171730366</c:v>
                </c:pt>
                <c:pt idx="3441">
                  <c:v>7811299.358621751</c:v>
                </c:pt>
                <c:pt idx="3442">
                  <c:v>7811402.8152271826</c:v>
                </c:pt>
                <c:pt idx="3443">
                  <c:v>7812484.6680842647</c:v>
                </c:pt>
                <c:pt idx="3444">
                  <c:v>7812482.693455833</c:v>
                </c:pt>
                <c:pt idx="3445">
                  <c:v>7811760.1278470522</c:v>
                </c:pt>
                <c:pt idx="3446">
                  <c:v>7812585.9153254265</c:v>
                </c:pt>
                <c:pt idx="3447">
                  <c:v>7812120.6659830101</c:v>
                </c:pt>
                <c:pt idx="3448">
                  <c:v>7812068.371744235</c:v>
                </c:pt>
                <c:pt idx="3449">
                  <c:v>7812066.8144640047</c:v>
                </c:pt>
                <c:pt idx="3450">
                  <c:v>7812219.4843360614</c:v>
                </c:pt>
                <c:pt idx="3451">
                  <c:v>7812322.1919267885</c:v>
                </c:pt>
                <c:pt idx="3452">
                  <c:v>7812631.1477775471</c:v>
                </c:pt>
                <c:pt idx="3453">
                  <c:v>7812420.93098142</c:v>
                </c:pt>
                <c:pt idx="3454">
                  <c:v>7813042.8897559503</c:v>
                </c:pt>
                <c:pt idx="3455">
                  <c:v>7812990.3113248916</c:v>
                </c:pt>
                <c:pt idx="3456">
                  <c:v>7812575.4434950585</c:v>
                </c:pt>
                <c:pt idx="3457">
                  <c:v>7814116.3617911134</c:v>
                </c:pt>
                <c:pt idx="3458">
                  <c:v>7813913.5594964083</c:v>
                </c:pt>
                <c:pt idx="3459">
                  <c:v>7813140.290049986</c:v>
                </c:pt>
                <c:pt idx="3460">
                  <c:v>7813809.1960759172</c:v>
                </c:pt>
                <c:pt idx="3461">
                  <c:v>7813440.3900635755</c:v>
                </c:pt>
                <c:pt idx="3462">
                  <c:v>7813187.9428546736</c:v>
                </c:pt>
                <c:pt idx="3463">
                  <c:v>7814117.1723592579</c:v>
                </c:pt>
                <c:pt idx="3464">
                  <c:v>7813601.9538898049</c:v>
                </c:pt>
                <c:pt idx="3465">
                  <c:v>7813290.9016581718</c:v>
                </c:pt>
                <c:pt idx="3466">
                  <c:v>7813342.2643991038</c:v>
                </c:pt>
                <c:pt idx="3467">
                  <c:v>7814372.9327830384</c:v>
                </c:pt>
                <c:pt idx="3468">
                  <c:v>7813341.2409301735</c:v>
                </c:pt>
                <c:pt idx="3469">
                  <c:v>7814677.6777384505</c:v>
                </c:pt>
                <c:pt idx="3470">
                  <c:v>7813391.0863573477</c:v>
                </c:pt>
                <c:pt idx="3471">
                  <c:v>7813804.6681583067</c:v>
                </c:pt>
                <c:pt idx="3472">
                  <c:v>7814001.2197429119</c:v>
                </c:pt>
                <c:pt idx="3473">
                  <c:v>7814164.163709092</c:v>
                </c:pt>
                <c:pt idx="3474">
                  <c:v>7814524.416712842</c:v>
                </c:pt>
                <c:pt idx="3475">
                  <c:v>7814831.8079621308</c:v>
                </c:pt>
                <c:pt idx="3476">
                  <c:v>7814882.9647868201</c:v>
                </c:pt>
                <c:pt idx="3477">
                  <c:v>7814511.1820202656</c:v>
                </c:pt>
                <c:pt idx="3478">
                  <c:v>7814817.1305640712</c:v>
                </c:pt>
                <c:pt idx="3479">
                  <c:v>7814562.351389315</c:v>
                </c:pt>
                <c:pt idx="3480">
                  <c:v>7814562.9238717463</c:v>
                </c:pt>
                <c:pt idx="3481">
                  <c:v>7814461.7702881563</c:v>
                </c:pt>
                <c:pt idx="3482">
                  <c:v>7814514.6491417261</c:v>
                </c:pt>
                <c:pt idx="3483">
                  <c:v>7814716.2553872978</c:v>
                </c:pt>
                <c:pt idx="3484">
                  <c:v>7816004.4657555548</c:v>
                </c:pt>
                <c:pt idx="3485">
                  <c:v>7815387.0773821846</c:v>
                </c:pt>
                <c:pt idx="3486">
                  <c:v>7814921.4004174871</c:v>
                </c:pt>
                <c:pt idx="3487">
                  <c:v>7815226.4585782839</c:v>
                </c:pt>
                <c:pt idx="3488">
                  <c:v>7816564.4916813551</c:v>
                </c:pt>
                <c:pt idx="3489">
                  <c:v>7815888.2055176822</c:v>
                </c:pt>
                <c:pt idx="3490">
                  <c:v>7815990.2369034458</c:v>
                </c:pt>
                <c:pt idx="3491">
                  <c:v>7815947.6958462819</c:v>
                </c:pt>
                <c:pt idx="3492">
                  <c:v>7816050.9078107169</c:v>
                </c:pt>
                <c:pt idx="3493">
                  <c:v>7816101.5250039613</c:v>
                </c:pt>
                <c:pt idx="3494">
                  <c:v>7816513.5435404135</c:v>
                </c:pt>
                <c:pt idx="3495">
                  <c:v>7815737.8927535648</c:v>
                </c:pt>
                <c:pt idx="3496">
                  <c:v>7815944.6469426686</c:v>
                </c:pt>
                <c:pt idx="3497">
                  <c:v>7816459.7135206824</c:v>
                </c:pt>
                <c:pt idx="3498">
                  <c:v>7816098.0750248125</c:v>
                </c:pt>
                <c:pt idx="3499">
                  <c:v>7817228.1611951785</c:v>
                </c:pt>
                <c:pt idx="3500">
                  <c:v>7816715.5534224696</c:v>
                </c:pt>
                <c:pt idx="3501">
                  <c:v>7816817.9752395116</c:v>
                </c:pt>
                <c:pt idx="3502">
                  <c:v>7816551.7476898823</c:v>
                </c:pt>
                <c:pt idx="3503">
                  <c:v>7816502.3113050135</c:v>
                </c:pt>
                <c:pt idx="3504">
                  <c:v>7816761.9933772534</c:v>
                </c:pt>
                <c:pt idx="3505">
                  <c:v>7817316.546214941</c:v>
                </c:pt>
                <c:pt idx="3506">
                  <c:v>7817163.9451300288</c:v>
                </c:pt>
                <c:pt idx="3507">
                  <c:v>7817634.4443086591</c:v>
                </c:pt>
                <c:pt idx="3508">
                  <c:v>7817375.3608619077</c:v>
                </c:pt>
                <c:pt idx="3509">
                  <c:v>7817113.4274918521</c:v>
                </c:pt>
                <c:pt idx="3510">
                  <c:v>7817367.9597709039</c:v>
                </c:pt>
                <c:pt idx="3511">
                  <c:v>7818044.417831704</c:v>
                </c:pt>
                <c:pt idx="3512">
                  <c:v>7818247.2788569806</c:v>
                </c:pt>
                <c:pt idx="3513">
                  <c:v>7818195.0674036983</c:v>
                </c:pt>
                <c:pt idx="3514">
                  <c:v>7817826.7005912848</c:v>
                </c:pt>
                <c:pt idx="3515">
                  <c:v>7817623.8101732442</c:v>
                </c:pt>
                <c:pt idx="3516">
                  <c:v>7817729.366701656</c:v>
                </c:pt>
                <c:pt idx="3517">
                  <c:v>7818550.8578705573</c:v>
                </c:pt>
                <c:pt idx="3518">
                  <c:v>7818136.9928404251</c:v>
                </c:pt>
                <c:pt idx="3519">
                  <c:v>7818291.6585619831</c:v>
                </c:pt>
                <c:pt idx="3520">
                  <c:v>7818909.9310573898</c:v>
                </c:pt>
                <c:pt idx="3521">
                  <c:v>7818187.2582858084</c:v>
                </c:pt>
                <c:pt idx="3522">
                  <c:v>7818599.0086788265</c:v>
                </c:pt>
                <c:pt idx="3523">
                  <c:v>7819573.6525504636</c:v>
                </c:pt>
                <c:pt idx="3524">
                  <c:v>7818846.4886239581</c:v>
                </c:pt>
                <c:pt idx="3525">
                  <c:v>7818649.5746775242</c:v>
                </c:pt>
                <c:pt idx="3526">
                  <c:v>7819777.9600258414</c:v>
                </c:pt>
                <c:pt idx="3527">
                  <c:v>7818745.382566887</c:v>
                </c:pt>
                <c:pt idx="3528">
                  <c:v>7818848.0890860027</c:v>
                </c:pt>
                <c:pt idx="3529">
                  <c:v>7818899.9048865121</c:v>
                </c:pt>
                <c:pt idx="3530">
                  <c:v>7819611.4944758555</c:v>
                </c:pt>
                <c:pt idx="3531">
                  <c:v>7820340.1464989958</c:v>
                </c:pt>
                <c:pt idx="3532">
                  <c:v>7819565.0982801737</c:v>
                </c:pt>
                <c:pt idx="3533">
                  <c:v>7819564.7180940639</c:v>
                </c:pt>
                <c:pt idx="3534">
                  <c:v>7820390.1707176641</c:v>
                </c:pt>
                <c:pt idx="3535">
                  <c:v>7820131.5795125691</c:v>
                </c:pt>
                <c:pt idx="3536">
                  <c:v>7820336.3843932645</c:v>
                </c:pt>
                <c:pt idx="3537">
                  <c:v>7819817.3566225404</c:v>
                </c:pt>
                <c:pt idx="3538">
                  <c:v>7820541.6404868569</c:v>
                </c:pt>
                <c:pt idx="3539">
                  <c:v>7820073.4486113377</c:v>
                </c:pt>
                <c:pt idx="3540">
                  <c:v>7820021.7748892466</c:v>
                </c:pt>
                <c:pt idx="3541">
                  <c:v>7820176.0657695727</c:v>
                </c:pt>
                <c:pt idx="3542">
                  <c:v>7820383.7017525993</c:v>
                </c:pt>
                <c:pt idx="3543">
                  <c:v>7820435.1430184906</c:v>
                </c:pt>
                <c:pt idx="3544">
                  <c:v>7820632.041698561</c:v>
                </c:pt>
                <c:pt idx="3545">
                  <c:v>7820379.235711799</c:v>
                </c:pt>
                <c:pt idx="3546">
                  <c:v>7820845.2491713678</c:v>
                </c:pt>
                <c:pt idx="3547">
                  <c:v>7820632.8515095087</c:v>
                </c:pt>
                <c:pt idx="3548">
                  <c:v>7820684.6194698764</c:v>
                </c:pt>
                <c:pt idx="3549">
                  <c:v>7820938.3831641153</c:v>
                </c:pt>
                <c:pt idx="3550">
                  <c:v>7821405.5100717498</c:v>
                </c:pt>
                <c:pt idx="3551">
                  <c:v>7821713.8984847367</c:v>
                </c:pt>
                <c:pt idx="3552">
                  <c:v>7821651.7654760182</c:v>
                </c:pt>
                <c:pt idx="3553">
                  <c:v>7821970.1388726924</c:v>
                </c:pt>
                <c:pt idx="3554">
                  <c:v>7822227.0859359233</c:v>
                </c:pt>
                <c:pt idx="3555">
                  <c:v>7821296.0794908581</c:v>
                </c:pt>
                <c:pt idx="3556">
                  <c:v>7821555.0589735173</c:v>
                </c:pt>
                <c:pt idx="3557">
                  <c:v>7821705.8568923399</c:v>
                </c:pt>
                <c:pt idx="3558">
                  <c:v>7822170.1476726644</c:v>
                </c:pt>
                <c:pt idx="3559">
                  <c:v>7823043.48230947</c:v>
                </c:pt>
                <c:pt idx="3560">
                  <c:v>7823348.9090029635</c:v>
                </c:pt>
                <c:pt idx="3561">
                  <c:v>7822677.9827938704</c:v>
                </c:pt>
                <c:pt idx="3562">
                  <c:v>7822626.5551674766</c:v>
                </c:pt>
                <c:pt idx="3563">
                  <c:v>7822729.4313676534</c:v>
                </c:pt>
                <c:pt idx="3564">
                  <c:v>7823089.0316930376</c:v>
                </c:pt>
                <c:pt idx="3565">
                  <c:v>7823705.5392876053</c:v>
                </c:pt>
                <c:pt idx="3566">
                  <c:v>7822775.0092833275</c:v>
                </c:pt>
                <c:pt idx="3567">
                  <c:v>7823344.8164307158</c:v>
                </c:pt>
                <c:pt idx="3568">
                  <c:v>7822776.1927026631</c:v>
                </c:pt>
                <c:pt idx="3569">
                  <c:v>7823084.7639468545</c:v>
                </c:pt>
                <c:pt idx="3570">
                  <c:v>7823549.618094747</c:v>
                </c:pt>
                <c:pt idx="3571">
                  <c:v>7824214.9107477702</c:v>
                </c:pt>
                <c:pt idx="3572">
                  <c:v>7823342.7996789645</c:v>
                </c:pt>
                <c:pt idx="3573">
                  <c:v>7823029.6960939094</c:v>
                </c:pt>
                <c:pt idx="3574">
                  <c:v>7823640.763522624</c:v>
                </c:pt>
                <c:pt idx="3575">
                  <c:v>7823753.2360637775</c:v>
                </c:pt>
                <c:pt idx="3576">
                  <c:v>7823235.0132827321</c:v>
                </c:pt>
                <c:pt idx="3577">
                  <c:v>7823640.9112399034</c:v>
                </c:pt>
                <c:pt idx="3578">
                  <c:v>7824112.6775025418</c:v>
                </c:pt>
                <c:pt idx="3579">
                  <c:v>7824266.8268088736</c:v>
                </c:pt>
                <c:pt idx="3580">
                  <c:v>7823539.2543809423</c:v>
                </c:pt>
                <c:pt idx="3581">
                  <c:v>7823896.0234879758</c:v>
                </c:pt>
                <c:pt idx="3582">
                  <c:v>7824048.8672198663</c:v>
                </c:pt>
                <c:pt idx="3583">
                  <c:v>7823695.3284815457</c:v>
                </c:pt>
                <c:pt idx="3584">
                  <c:v>7823743.5890976135</c:v>
                </c:pt>
                <c:pt idx="3585">
                  <c:v>7824468.100067215</c:v>
                </c:pt>
                <c:pt idx="3586">
                  <c:v>7824827.471325485</c:v>
                </c:pt>
                <c:pt idx="3587">
                  <c:v>7824508.1870073983</c:v>
                </c:pt>
                <c:pt idx="3588">
                  <c:v>7824513.6966719069</c:v>
                </c:pt>
                <c:pt idx="3589">
                  <c:v>7824406.4727511154</c:v>
                </c:pt>
                <c:pt idx="3590">
                  <c:v>7825287.2923443718</c:v>
                </c:pt>
                <c:pt idx="3591">
                  <c:v>7825592.2977854563</c:v>
                </c:pt>
                <c:pt idx="3592">
                  <c:v>7824560.7082635835</c:v>
                </c:pt>
                <c:pt idx="3593">
                  <c:v>7825386.5771953883</c:v>
                </c:pt>
                <c:pt idx="3594">
                  <c:v>7825281.8015009137</c:v>
                </c:pt>
                <c:pt idx="3595">
                  <c:v>7824865.995719227</c:v>
                </c:pt>
                <c:pt idx="3596">
                  <c:v>7825643.1575400168</c:v>
                </c:pt>
                <c:pt idx="3597">
                  <c:v>7824920.1178635499</c:v>
                </c:pt>
                <c:pt idx="3598">
                  <c:v>7825693.009216221</c:v>
                </c:pt>
                <c:pt idx="3599">
                  <c:v>7825435.2095034178</c:v>
                </c:pt>
                <c:pt idx="3600">
                  <c:v>7825744.4090958023</c:v>
                </c:pt>
                <c:pt idx="3601">
                  <c:v>7825227.3343269126</c:v>
                </c:pt>
                <c:pt idx="3602">
                  <c:v>7825578.9316506824</c:v>
                </c:pt>
                <c:pt idx="3603">
                  <c:v>7825680.9148813961</c:v>
                </c:pt>
                <c:pt idx="3604">
                  <c:v>7826409.7113680812</c:v>
                </c:pt>
                <c:pt idx="3605">
                  <c:v>7825377.6083063493</c:v>
                </c:pt>
                <c:pt idx="3606">
                  <c:v>7825685.9591894196</c:v>
                </c:pt>
                <c:pt idx="3607">
                  <c:v>7825840.6650539199</c:v>
                </c:pt>
                <c:pt idx="3608">
                  <c:v>7825478.5797648663</c:v>
                </c:pt>
                <c:pt idx="3609">
                  <c:v>7825943.9957343992</c:v>
                </c:pt>
                <c:pt idx="3610">
                  <c:v>7826609.0656047072</c:v>
                </c:pt>
                <c:pt idx="3611">
                  <c:v>7827327.6068742126</c:v>
                </c:pt>
                <c:pt idx="3612">
                  <c:v>7826244.9096393436</c:v>
                </c:pt>
                <c:pt idx="3613">
                  <c:v>7826449.2116081957</c:v>
                </c:pt>
                <c:pt idx="3614">
                  <c:v>7826752.1424326552</c:v>
                </c:pt>
                <c:pt idx="3615">
                  <c:v>7826602.886527312</c:v>
                </c:pt>
                <c:pt idx="3616">
                  <c:v>7826858.6438560197</c:v>
                </c:pt>
                <c:pt idx="3617">
                  <c:v>7827631.9333669888</c:v>
                </c:pt>
                <c:pt idx="3618">
                  <c:v>7827217.324446761</c:v>
                </c:pt>
                <c:pt idx="3619">
                  <c:v>7828193.8219053559</c:v>
                </c:pt>
                <c:pt idx="3620">
                  <c:v>7827313.2777665956</c:v>
                </c:pt>
                <c:pt idx="3621">
                  <c:v>7827938.6936568385</c:v>
                </c:pt>
                <c:pt idx="3622">
                  <c:v>7827619.1337357908</c:v>
                </c:pt>
                <c:pt idx="3623">
                  <c:v>7827212.9064884856</c:v>
                </c:pt>
                <c:pt idx="3624">
                  <c:v>7827884.9479372017</c:v>
                </c:pt>
                <c:pt idx="3625">
                  <c:v>7827780.5717439344</c:v>
                </c:pt>
                <c:pt idx="3626">
                  <c:v>7827417.1206511641</c:v>
                </c:pt>
                <c:pt idx="3627">
                  <c:v>7827569.7363799382</c:v>
                </c:pt>
                <c:pt idx="3628">
                  <c:v>7828085.7170725167</c:v>
                </c:pt>
                <c:pt idx="3629">
                  <c:v>7828755.2619480649</c:v>
                </c:pt>
                <c:pt idx="3630">
                  <c:v>7827875.0563751189</c:v>
                </c:pt>
                <c:pt idx="3631">
                  <c:v>7828755.1424074871</c:v>
                </c:pt>
                <c:pt idx="3632">
                  <c:v>7828340.2985935668</c:v>
                </c:pt>
                <c:pt idx="3633">
                  <c:v>7828282.607474003</c:v>
                </c:pt>
                <c:pt idx="3634">
                  <c:v>7829111.4107633661</c:v>
                </c:pt>
                <c:pt idx="3635">
                  <c:v>7828750.8494045539</c:v>
                </c:pt>
                <c:pt idx="3636">
                  <c:v>7829570.5433953572</c:v>
                </c:pt>
                <c:pt idx="3637">
                  <c:v>7828590.8497283729</c:v>
                </c:pt>
                <c:pt idx="3638">
                  <c:v>7829003.3490191316</c:v>
                </c:pt>
                <c:pt idx="3639">
                  <c:v>7829620.6988944151</c:v>
                </c:pt>
                <c:pt idx="3640">
                  <c:v>7828794.4292468904</c:v>
                </c:pt>
                <c:pt idx="3641">
                  <c:v>7829569.300980269</c:v>
                </c:pt>
                <c:pt idx="3642">
                  <c:v>7828895.2972909911</c:v>
                </c:pt>
                <c:pt idx="3643">
                  <c:v>7830132.9725739043</c:v>
                </c:pt>
                <c:pt idx="3644">
                  <c:v>7829873.7068582401</c:v>
                </c:pt>
                <c:pt idx="3645">
                  <c:v>7829510.1064042142</c:v>
                </c:pt>
                <c:pt idx="3646">
                  <c:v>7829663.4761940874</c:v>
                </c:pt>
                <c:pt idx="3647">
                  <c:v>7830226.9982920624</c:v>
                </c:pt>
                <c:pt idx="3648">
                  <c:v>7830424.2982817115</c:v>
                </c:pt>
                <c:pt idx="3649">
                  <c:v>7830172.493528083</c:v>
                </c:pt>
                <c:pt idx="3650">
                  <c:v>7830378.7247201651</c:v>
                </c:pt>
                <c:pt idx="3651">
                  <c:v>7830373.6275609704</c:v>
                </c:pt>
                <c:pt idx="3652">
                  <c:v>7830378.3145489674</c:v>
                </c:pt>
                <c:pt idx="3653">
                  <c:v>7830221.7468198165</c:v>
                </c:pt>
                <c:pt idx="3654">
                  <c:v>7830894.5907778209</c:v>
                </c:pt>
                <c:pt idx="3655">
                  <c:v>7831202.2003073338</c:v>
                </c:pt>
                <c:pt idx="3656">
                  <c:v>7831509.8960179389</c:v>
                </c:pt>
                <c:pt idx="3657">
                  <c:v>7830529.2341844169</c:v>
                </c:pt>
                <c:pt idx="3658">
                  <c:v>7830578.5941589568</c:v>
                </c:pt>
                <c:pt idx="3659">
                  <c:v>7830680.1092062807</c:v>
                </c:pt>
                <c:pt idx="3660">
                  <c:v>7830681.7870952329</c:v>
                </c:pt>
                <c:pt idx="3661">
                  <c:v>7831507.0434151422</c:v>
                </c:pt>
                <c:pt idx="3662">
                  <c:v>7831038.0000147223</c:v>
                </c:pt>
                <c:pt idx="3663">
                  <c:v>7832426.4037238099</c:v>
                </c:pt>
                <c:pt idx="3664">
                  <c:v>7831244.9774290603</c:v>
                </c:pt>
                <c:pt idx="3665">
                  <c:v>7831242.8302284535</c:v>
                </c:pt>
                <c:pt idx="3666">
                  <c:v>7831294.9029892841</c:v>
                </c:pt>
                <c:pt idx="3667">
                  <c:v>7832066.1071255635</c:v>
                </c:pt>
                <c:pt idx="3668">
                  <c:v>7832220.2844600435</c:v>
                </c:pt>
                <c:pt idx="3669">
                  <c:v>7831599.6436958127</c:v>
                </c:pt>
                <c:pt idx="3670">
                  <c:v>7832580.8100486128</c:v>
                </c:pt>
                <c:pt idx="3671">
                  <c:v>7832113.698913998</c:v>
                </c:pt>
                <c:pt idx="3672">
                  <c:v>7832370.4875947898</c:v>
                </c:pt>
                <c:pt idx="3673">
                  <c:v>7832057.0497185662</c:v>
                </c:pt>
                <c:pt idx="3674">
                  <c:v>7832368.2948686853</c:v>
                </c:pt>
                <c:pt idx="3675">
                  <c:v>7833192.8538288577</c:v>
                </c:pt>
                <c:pt idx="3676">
                  <c:v>7833188.5769960014</c:v>
                </c:pt>
                <c:pt idx="3677">
                  <c:v>7833127.6295029819</c:v>
                </c:pt>
                <c:pt idx="3678">
                  <c:v>7834110.6267547803</c:v>
                </c:pt>
                <c:pt idx="3679">
                  <c:v>7834161.2113886289</c:v>
                </c:pt>
                <c:pt idx="3680">
                  <c:v>7833906.5164838443</c:v>
                </c:pt>
                <c:pt idx="3681">
                  <c:v>7833484.5839723907</c:v>
                </c:pt>
                <c:pt idx="3682">
                  <c:v>7833492.1334481603</c:v>
                </c:pt>
                <c:pt idx="3683">
                  <c:v>7833646.8443708448</c:v>
                </c:pt>
                <c:pt idx="3684">
                  <c:v>7833433.7460875884</c:v>
                </c:pt>
                <c:pt idx="3685">
                  <c:v>7833748.0326421345</c:v>
                </c:pt>
                <c:pt idx="3686">
                  <c:v>7834568.862189739</c:v>
                </c:pt>
                <c:pt idx="3687">
                  <c:v>7833740.0261689769</c:v>
                </c:pt>
                <c:pt idx="3688">
                  <c:v>7833641.4258604851</c:v>
                </c:pt>
                <c:pt idx="3689">
                  <c:v>7834621.1141495928</c:v>
                </c:pt>
                <c:pt idx="3690">
                  <c:v>7833740.6697931867</c:v>
                </c:pt>
                <c:pt idx="3691">
                  <c:v>7834000.4223035639</c:v>
                </c:pt>
                <c:pt idx="3692">
                  <c:v>7834721.0859753778</c:v>
                </c:pt>
                <c:pt idx="3693">
                  <c:v>7834564.5181563618</c:v>
                </c:pt>
                <c:pt idx="3694">
                  <c:v>7834562.3348194845</c:v>
                </c:pt>
                <c:pt idx="3695">
                  <c:v>7834301.8827764019</c:v>
                </c:pt>
                <c:pt idx="3696">
                  <c:v>7834861.6192598026</c:v>
                </c:pt>
                <c:pt idx="3697">
                  <c:v>7834508.8520875024</c:v>
                </c:pt>
                <c:pt idx="3698">
                  <c:v>7835436.2437397894</c:v>
                </c:pt>
                <c:pt idx="3699">
                  <c:v>7835332.3369794376</c:v>
                </c:pt>
                <c:pt idx="3700">
                  <c:v>7834609.3157102307</c:v>
                </c:pt>
                <c:pt idx="3701">
                  <c:v>7835484.9448187677</c:v>
                </c:pt>
                <c:pt idx="3702">
                  <c:v>7835371.6836254168</c:v>
                </c:pt>
                <c:pt idx="3703">
                  <c:v>7835843.9129481353</c:v>
                </c:pt>
                <c:pt idx="3704">
                  <c:v>7835583.7392384717</c:v>
                </c:pt>
                <c:pt idx="3705">
                  <c:v>7835169.7186060036</c:v>
                </c:pt>
                <c:pt idx="3706">
                  <c:v>7835841.1712166816</c:v>
                </c:pt>
                <c:pt idx="3707">
                  <c:v>7835220.5239057271</c:v>
                </c:pt>
                <c:pt idx="3708">
                  <c:v>7835530.1266891286</c:v>
                </c:pt>
                <c:pt idx="3709">
                  <c:v>7835680.6381103275</c:v>
                </c:pt>
                <c:pt idx="3710">
                  <c:v>7835984.0643908866</c:v>
                </c:pt>
                <c:pt idx="3711">
                  <c:v>7836094.2171520572</c:v>
                </c:pt>
                <c:pt idx="3712">
                  <c:v>7835730.1757397149</c:v>
                </c:pt>
                <c:pt idx="3713">
                  <c:v>7835933.3530334709</c:v>
                </c:pt>
                <c:pt idx="3714">
                  <c:v>7836340.7604104048</c:v>
                </c:pt>
                <c:pt idx="3715">
                  <c:v>7836086.5304881306</c:v>
                </c:pt>
                <c:pt idx="3716">
                  <c:v>7836605.0764216213</c:v>
                </c:pt>
                <c:pt idx="3717">
                  <c:v>7836190.9657795858</c:v>
                </c:pt>
                <c:pt idx="3718">
                  <c:v>7836646.8333388101</c:v>
                </c:pt>
                <c:pt idx="3719">
                  <c:v>7836344.301250644</c:v>
                </c:pt>
                <c:pt idx="3720">
                  <c:v>7836912.2541895267</c:v>
                </c:pt>
                <c:pt idx="3721">
                  <c:v>7837272.0191213395</c:v>
                </c:pt>
                <c:pt idx="3722">
                  <c:v>7836600.3987534223</c:v>
                </c:pt>
                <c:pt idx="3723">
                  <c:v>7837167.6676303446</c:v>
                </c:pt>
                <c:pt idx="3724">
                  <c:v>7837423.9004376763</c:v>
                </c:pt>
                <c:pt idx="3725">
                  <c:v>7836800.7471566126</c:v>
                </c:pt>
                <c:pt idx="3726">
                  <c:v>7838087.759011534</c:v>
                </c:pt>
                <c:pt idx="3727">
                  <c:v>7838037.8962943908</c:v>
                </c:pt>
                <c:pt idx="3728">
                  <c:v>7838191.5509939753</c:v>
                </c:pt>
                <c:pt idx="3729">
                  <c:v>7837572.4562641624</c:v>
                </c:pt>
                <c:pt idx="3730">
                  <c:v>7837622.1349674463</c:v>
                </c:pt>
                <c:pt idx="3731">
                  <c:v>7837465.1076771962</c:v>
                </c:pt>
                <c:pt idx="3732">
                  <c:v>7837929.0477360291</c:v>
                </c:pt>
                <c:pt idx="3733">
                  <c:v>7838392.5706874151</c:v>
                </c:pt>
                <c:pt idx="3734">
                  <c:v>7838598.4774712985</c:v>
                </c:pt>
                <c:pt idx="3735">
                  <c:v>7837973.515662659</c:v>
                </c:pt>
                <c:pt idx="3736">
                  <c:v>7837875.9055638267</c:v>
                </c:pt>
                <c:pt idx="3737">
                  <c:v>7838802.8735579429</c:v>
                </c:pt>
                <c:pt idx="3738">
                  <c:v>7839108.5417975457</c:v>
                </c:pt>
                <c:pt idx="3739">
                  <c:v>7838390.6011767322</c:v>
                </c:pt>
                <c:pt idx="3740">
                  <c:v>7838389.8202092405</c:v>
                </c:pt>
                <c:pt idx="3741">
                  <c:v>7838280.5715138121</c:v>
                </c:pt>
                <c:pt idx="3742">
                  <c:v>7838281.8492029179</c:v>
                </c:pt>
                <c:pt idx="3743">
                  <c:v>7838585.4106461173</c:v>
                </c:pt>
                <c:pt idx="3744">
                  <c:v>7839209.8022233387</c:v>
                </c:pt>
                <c:pt idx="3745">
                  <c:v>7839311.0430395771</c:v>
                </c:pt>
                <c:pt idx="3746">
                  <c:v>7838896.3990910798</c:v>
                </c:pt>
                <c:pt idx="3747">
                  <c:v>7839048.2188167479</c:v>
                </c:pt>
                <c:pt idx="3748">
                  <c:v>7839758.0104871457</c:v>
                </c:pt>
                <c:pt idx="3749">
                  <c:v>7839351.2857569214</c:v>
                </c:pt>
                <c:pt idx="3750">
                  <c:v>7839300.8523155209</c:v>
                </c:pt>
                <c:pt idx="3751">
                  <c:v>7839503.9641496772</c:v>
                </c:pt>
                <c:pt idx="3752">
                  <c:v>7840435.5272852071</c:v>
                </c:pt>
                <c:pt idx="3753">
                  <c:v>7839453.4746514251</c:v>
                </c:pt>
                <c:pt idx="3754">
                  <c:v>7840019.3314716937</c:v>
                </c:pt>
                <c:pt idx="3755">
                  <c:v>7840268.2905983934</c:v>
                </c:pt>
                <c:pt idx="3756">
                  <c:v>7840943.5561396601</c:v>
                </c:pt>
                <c:pt idx="3757">
                  <c:v>7840269.1905563911</c:v>
                </c:pt>
                <c:pt idx="3758">
                  <c:v>7840322.3045945596</c:v>
                </c:pt>
                <c:pt idx="3759">
                  <c:v>7840633.5805805139</c:v>
                </c:pt>
                <c:pt idx="3760">
                  <c:v>7840890.1789930686</c:v>
                </c:pt>
                <c:pt idx="3761">
                  <c:v>7840526.6446386203</c:v>
                </c:pt>
                <c:pt idx="3762">
                  <c:v>7840576.1562740421</c:v>
                </c:pt>
                <c:pt idx="3763">
                  <c:v>7841196.2034299495</c:v>
                </c:pt>
                <c:pt idx="3764">
                  <c:v>7841350.3955321675</c:v>
                </c:pt>
                <c:pt idx="3765">
                  <c:v>7840982.9242705535</c:v>
                </c:pt>
                <c:pt idx="3766">
                  <c:v>7841555.9782084925</c:v>
                </c:pt>
                <c:pt idx="3767">
                  <c:v>7840933.60724572</c:v>
                </c:pt>
                <c:pt idx="3768">
                  <c:v>7842168.3606884973</c:v>
                </c:pt>
                <c:pt idx="3769">
                  <c:v>7841086.843458402</c:v>
                </c:pt>
                <c:pt idx="3770">
                  <c:v>7841645.3101058211</c:v>
                </c:pt>
                <c:pt idx="3771">
                  <c:v>7841395.1962928157</c:v>
                </c:pt>
                <c:pt idx="3772">
                  <c:v>7842372.3981727203</c:v>
                </c:pt>
                <c:pt idx="3773">
                  <c:v>7841647.6665524291</c:v>
                </c:pt>
                <c:pt idx="3774">
                  <c:v>7842053.5540761491</c:v>
                </c:pt>
                <c:pt idx="3775">
                  <c:v>7842410.2509865062</c:v>
                </c:pt>
                <c:pt idx="3776">
                  <c:v>7842985.2435302222</c:v>
                </c:pt>
                <c:pt idx="3777">
                  <c:v>7842832.8869648315</c:v>
                </c:pt>
                <c:pt idx="3778">
                  <c:v>7842110.9480033396</c:v>
                </c:pt>
                <c:pt idx="3779">
                  <c:v>7842832.5535979057</c:v>
                </c:pt>
                <c:pt idx="3780">
                  <c:v>7842157.2868336691</c:v>
                </c:pt>
                <c:pt idx="3781">
                  <c:v>7842776.9501252454</c:v>
                </c:pt>
                <c:pt idx="3782">
                  <c:v>7842725.1695727082</c:v>
                </c:pt>
                <c:pt idx="3783">
                  <c:v>7843084.1281166412</c:v>
                </c:pt>
                <c:pt idx="3784">
                  <c:v>7842567.8912315629</c:v>
                </c:pt>
                <c:pt idx="3785">
                  <c:v>7843124.2857160578</c:v>
                </c:pt>
                <c:pt idx="3786">
                  <c:v>7842566.4927116958</c:v>
                </c:pt>
                <c:pt idx="3787">
                  <c:v>7843288.9463582411</c:v>
                </c:pt>
                <c:pt idx="3788">
                  <c:v>7843902.13351651</c:v>
                </c:pt>
                <c:pt idx="3789">
                  <c:v>7842720.1684659189</c:v>
                </c:pt>
                <c:pt idx="3790">
                  <c:v>7843029.9029595451</c:v>
                </c:pt>
                <c:pt idx="3791">
                  <c:v>7843902.8663793188</c:v>
                </c:pt>
                <c:pt idx="3792">
                  <c:v>7842977.1551425681</c:v>
                </c:pt>
                <c:pt idx="3793">
                  <c:v>7843337.613518361</c:v>
                </c:pt>
                <c:pt idx="3794">
                  <c:v>7842972.5817541815</c:v>
                </c:pt>
                <c:pt idx="3795">
                  <c:v>7843481.3878264138</c:v>
                </c:pt>
                <c:pt idx="3796">
                  <c:v>7843335.4927248992</c:v>
                </c:pt>
                <c:pt idx="3797">
                  <c:v>7843176.7797666667</c:v>
                </c:pt>
                <c:pt idx="3798">
                  <c:v>7844155.6143670902</c:v>
                </c:pt>
                <c:pt idx="3799">
                  <c:v>7843535.0486986497</c:v>
                </c:pt>
                <c:pt idx="3800">
                  <c:v>7844203.4386578621</c:v>
                </c:pt>
                <c:pt idx="3801">
                  <c:v>7844358.8386739651</c:v>
                </c:pt>
                <c:pt idx="3802">
                  <c:v>7843840.0274262354</c:v>
                </c:pt>
                <c:pt idx="3803">
                  <c:v>7844146.2521200813</c:v>
                </c:pt>
                <c:pt idx="3804">
                  <c:v>7844705.7730905395</c:v>
                </c:pt>
                <c:pt idx="3805">
                  <c:v>7844556.6808585497</c:v>
                </c:pt>
                <c:pt idx="3806">
                  <c:v>7844909.6723884316</c:v>
                </c:pt>
                <c:pt idx="3807">
                  <c:v>7844960.9325549146</c:v>
                </c:pt>
                <c:pt idx="3808">
                  <c:v>7845063.0949698873</c:v>
                </c:pt>
                <c:pt idx="3809">
                  <c:v>7846299.2920874832</c:v>
                </c:pt>
                <c:pt idx="3810">
                  <c:v>7845114.58897739</c:v>
                </c:pt>
                <c:pt idx="3811">
                  <c:v>7845165.4285395276</c:v>
                </c:pt>
                <c:pt idx="3812">
                  <c:v>7846555.0705753369</c:v>
                </c:pt>
                <c:pt idx="3813">
                  <c:v>7845626.4647215679</c:v>
                </c:pt>
                <c:pt idx="3814">
                  <c:v>7846657.4528222382</c:v>
                </c:pt>
                <c:pt idx="3815">
                  <c:v>7845676.3801244637</c:v>
                </c:pt>
                <c:pt idx="3816">
                  <c:v>7846295.4618406892</c:v>
                </c:pt>
                <c:pt idx="3817">
                  <c:v>7845829.8008805104</c:v>
                </c:pt>
                <c:pt idx="3818">
                  <c:v>7846397.8626561025</c:v>
                </c:pt>
                <c:pt idx="3819">
                  <c:v>7846541.5703240978</c:v>
                </c:pt>
                <c:pt idx="3820">
                  <c:v>7846033.2104282621</c:v>
                </c:pt>
                <c:pt idx="3821">
                  <c:v>7847269.1003632816</c:v>
                </c:pt>
                <c:pt idx="3822">
                  <c:v>7847218.8778706435</c:v>
                </c:pt>
                <c:pt idx="3823">
                  <c:v>7846807.035721207</c:v>
                </c:pt>
                <c:pt idx="3824">
                  <c:v>7846291.6097969813</c:v>
                </c:pt>
                <c:pt idx="3825">
                  <c:v>7846237.6281293631</c:v>
                </c:pt>
                <c:pt idx="3826">
                  <c:v>7846547.8785257228</c:v>
                </c:pt>
                <c:pt idx="3827">
                  <c:v>7847167.1159727043</c:v>
                </c:pt>
                <c:pt idx="3828">
                  <c:v>7846694.7289654631</c:v>
                </c:pt>
                <c:pt idx="3829">
                  <c:v>7847217.410183317</c:v>
                </c:pt>
                <c:pt idx="3830">
                  <c:v>7847727.7343132328</c:v>
                </c:pt>
                <c:pt idx="3831">
                  <c:v>7846907.0952797839</c:v>
                </c:pt>
                <c:pt idx="3832">
                  <c:v>7847318.6607956914</c:v>
                </c:pt>
                <c:pt idx="3833">
                  <c:v>7846644.3918405483</c:v>
                </c:pt>
                <c:pt idx="3834">
                  <c:v>7846952.3383595366</c:v>
                </c:pt>
                <c:pt idx="3835">
                  <c:v>7847262.3796757804</c:v>
                </c:pt>
                <c:pt idx="3836">
                  <c:v>7847982.8248032769</c:v>
                </c:pt>
                <c:pt idx="3837">
                  <c:v>7848239.2864830596</c:v>
                </c:pt>
                <c:pt idx="3838">
                  <c:v>7848290.098210589</c:v>
                </c:pt>
                <c:pt idx="3839">
                  <c:v>7847980.9177713497</c:v>
                </c:pt>
                <c:pt idx="3840">
                  <c:v>7847412.2280908162</c:v>
                </c:pt>
                <c:pt idx="3841">
                  <c:v>7847765.7460523192</c:v>
                </c:pt>
                <c:pt idx="3842">
                  <c:v>7847772.8633202929</c:v>
                </c:pt>
                <c:pt idx="3843">
                  <c:v>7848544.977014076</c:v>
                </c:pt>
                <c:pt idx="3844">
                  <c:v>7847617.3198484704</c:v>
                </c:pt>
                <c:pt idx="3845">
                  <c:v>7848339.1256831242</c:v>
                </c:pt>
                <c:pt idx="3846">
                  <c:v>7847977.31410925</c:v>
                </c:pt>
                <c:pt idx="3847">
                  <c:v>7848232.7722823638</c:v>
                </c:pt>
                <c:pt idx="3848">
                  <c:v>7848542.3595802262</c:v>
                </c:pt>
                <c:pt idx="3849">
                  <c:v>7847975.161624385</c:v>
                </c:pt>
                <c:pt idx="3850">
                  <c:v>7848377.749435422</c:v>
                </c:pt>
                <c:pt idx="3851">
                  <c:v>7847922.6114400625</c:v>
                </c:pt>
                <c:pt idx="3852">
                  <c:v>7847870.1910751807</c:v>
                </c:pt>
                <c:pt idx="3853">
                  <c:v>7847869.9733721605</c:v>
                </c:pt>
                <c:pt idx="3854">
                  <c:v>7849207.6873372579</c:v>
                </c:pt>
                <c:pt idx="3855">
                  <c:v>7847869.1711094948</c:v>
                </c:pt>
                <c:pt idx="3856">
                  <c:v>7848075.6244779238</c:v>
                </c:pt>
                <c:pt idx="3857">
                  <c:v>7848332.6070105955</c:v>
                </c:pt>
                <c:pt idx="3858">
                  <c:v>7849871.4080610238</c:v>
                </c:pt>
                <c:pt idx="3859">
                  <c:v>7849972.701990949</c:v>
                </c:pt>
                <c:pt idx="3860">
                  <c:v>7850430.565940585</c:v>
                </c:pt>
                <c:pt idx="3861">
                  <c:v>7849096.4458468147</c:v>
                </c:pt>
                <c:pt idx="3862">
                  <c:v>7849041.9179843571</c:v>
                </c:pt>
                <c:pt idx="3863">
                  <c:v>7849353.114278649</c:v>
                </c:pt>
                <c:pt idx="3864">
                  <c:v>7849146.376540971</c:v>
                </c:pt>
                <c:pt idx="3865">
                  <c:v>7850073.2623983473</c:v>
                </c:pt>
                <c:pt idx="3866">
                  <c:v>7849815.5218858672</c:v>
                </c:pt>
                <c:pt idx="3867">
                  <c:v>7850019.9150214307</c:v>
                </c:pt>
                <c:pt idx="3868">
                  <c:v>7849297.1100151101</c:v>
                </c:pt>
                <c:pt idx="3869">
                  <c:v>7849398.7834976986</c:v>
                </c:pt>
                <c:pt idx="3870">
                  <c:v>7849964.3299742034</c:v>
                </c:pt>
                <c:pt idx="3871">
                  <c:v>7850265.0319746109</c:v>
                </c:pt>
                <c:pt idx="3872">
                  <c:v>7849961.8350150445</c:v>
                </c:pt>
                <c:pt idx="3873">
                  <c:v>7851400.8436124055</c:v>
                </c:pt>
                <c:pt idx="3874">
                  <c:v>7851451.3904327117</c:v>
                </c:pt>
                <c:pt idx="3875">
                  <c:v>7850578.0964532271</c:v>
                </c:pt>
                <c:pt idx="3876">
                  <c:v>7850367.7059867671</c:v>
                </c:pt>
                <c:pt idx="3877">
                  <c:v>7851808.0119327353</c:v>
                </c:pt>
                <c:pt idx="3878">
                  <c:v>7850780.8132212199</c:v>
                </c:pt>
                <c:pt idx="3879">
                  <c:v>7850673.5675263545</c:v>
                </c:pt>
                <c:pt idx="3880">
                  <c:v>7850724.418623494</c:v>
                </c:pt>
                <c:pt idx="3881">
                  <c:v>7851035.0123796454</c:v>
                </c:pt>
                <c:pt idx="3882">
                  <c:v>7850880.2020190442</c:v>
                </c:pt>
                <c:pt idx="3883">
                  <c:v>7851703.4336250518</c:v>
                </c:pt>
                <c:pt idx="3884">
                  <c:v>7851703.8206143705</c:v>
                </c:pt>
                <c:pt idx="3885">
                  <c:v>7851336.3336418886</c:v>
                </c:pt>
                <c:pt idx="3886">
                  <c:v>7852215.8005743949</c:v>
                </c:pt>
                <c:pt idx="3887">
                  <c:v>7851700.6226841072</c:v>
                </c:pt>
                <c:pt idx="3888">
                  <c:v>7852215.0498574413</c:v>
                </c:pt>
                <c:pt idx="3889">
                  <c:v>7852420.1678460622</c:v>
                </c:pt>
                <c:pt idx="3890">
                  <c:v>7851693.2473350894</c:v>
                </c:pt>
                <c:pt idx="3891">
                  <c:v>7851389.0647271574</c:v>
                </c:pt>
                <c:pt idx="3892">
                  <c:v>7852468.8825440845</c:v>
                </c:pt>
                <c:pt idx="3893">
                  <c:v>7852203.1258369852</c:v>
                </c:pt>
                <c:pt idx="3894">
                  <c:v>7852003.3167714011</c:v>
                </c:pt>
                <c:pt idx="3895">
                  <c:v>7852568.976337445</c:v>
                </c:pt>
                <c:pt idx="3896">
                  <c:v>7852517.5563818961</c:v>
                </c:pt>
                <c:pt idx="3897">
                  <c:v>7853338.955296848</c:v>
                </c:pt>
                <c:pt idx="3898">
                  <c:v>7852925.1587421857</c:v>
                </c:pt>
                <c:pt idx="3899">
                  <c:v>7853172.1375112692</c:v>
                </c:pt>
                <c:pt idx="3900">
                  <c:v>7853951.5108337523</c:v>
                </c:pt>
                <c:pt idx="3901">
                  <c:v>7852714.5828573918</c:v>
                </c:pt>
                <c:pt idx="3902">
                  <c:v>7854155.7237798125</c:v>
                </c:pt>
                <c:pt idx="3903">
                  <c:v>7853535.9037440661</c:v>
                </c:pt>
                <c:pt idx="3904">
                  <c:v>7854256.6574732997</c:v>
                </c:pt>
                <c:pt idx="3905">
                  <c:v>7853174.0162057718</c:v>
                </c:pt>
                <c:pt idx="3906">
                  <c:v>7854665.5612472091</c:v>
                </c:pt>
                <c:pt idx="3907">
                  <c:v>7854920.0942991814</c:v>
                </c:pt>
                <c:pt idx="3908">
                  <c:v>7853532.1423882423</c:v>
                </c:pt>
                <c:pt idx="3909">
                  <c:v>7854304.2648566561</c:v>
                </c:pt>
                <c:pt idx="3910">
                  <c:v>7853835.5502623888</c:v>
                </c:pt>
                <c:pt idx="3911">
                  <c:v>7853737.4656326883</c:v>
                </c:pt>
                <c:pt idx="3912">
                  <c:v>7854765.2530886782</c:v>
                </c:pt>
                <c:pt idx="3913">
                  <c:v>7854147.5166211436</c:v>
                </c:pt>
                <c:pt idx="3914">
                  <c:v>7854146.2770149522</c:v>
                </c:pt>
                <c:pt idx="3915">
                  <c:v>7854093.4792797333</c:v>
                </c:pt>
                <c:pt idx="3916">
                  <c:v>7855173.6660596058</c:v>
                </c:pt>
                <c:pt idx="3917">
                  <c:v>7854246.8154159272</c:v>
                </c:pt>
                <c:pt idx="3918">
                  <c:v>7854864.5554934517</c:v>
                </c:pt>
                <c:pt idx="3919">
                  <c:v>7854296.7420102023</c:v>
                </c:pt>
                <c:pt idx="3920">
                  <c:v>7854398.5321848439</c:v>
                </c:pt>
                <c:pt idx="3921">
                  <c:v>7854708.1446940964</c:v>
                </c:pt>
                <c:pt idx="3922">
                  <c:v>7854804.5183482748</c:v>
                </c:pt>
                <c:pt idx="3923">
                  <c:v>7854758.7360774213</c:v>
                </c:pt>
                <c:pt idx="3924">
                  <c:v>7854499.5562106306</c:v>
                </c:pt>
                <c:pt idx="3925">
                  <c:v>7855008.4438090371</c:v>
                </c:pt>
                <c:pt idx="3926">
                  <c:v>7854652.2351195989</c:v>
                </c:pt>
                <c:pt idx="3927">
                  <c:v>7855374.9767735535</c:v>
                </c:pt>
                <c:pt idx="3928">
                  <c:v>7854957.7856930336</c:v>
                </c:pt>
                <c:pt idx="3929">
                  <c:v>7854910.9426561063</c:v>
                </c:pt>
                <c:pt idx="3930">
                  <c:v>7855117.0364758382</c:v>
                </c:pt>
                <c:pt idx="3931">
                  <c:v>7854961.2163024014</c:v>
                </c:pt>
                <c:pt idx="3932">
                  <c:v>7855009.4304033387</c:v>
                </c:pt>
                <c:pt idx="3933">
                  <c:v>7856500.3255215511</c:v>
                </c:pt>
                <c:pt idx="3934">
                  <c:v>7855620.376008492</c:v>
                </c:pt>
                <c:pt idx="3935">
                  <c:v>7855886.5545341084</c:v>
                </c:pt>
                <c:pt idx="3936">
                  <c:v>7855060.9797176346</c:v>
                </c:pt>
                <c:pt idx="3937">
                  <c:v>7856092.1043695109</c:v>
                </c:pt>
                <c:pt idx="3938">
                  <c:v>7855164.0440095495</c:v>
                </c:pt>
                <c:pt idx="3939">
                  <c:v>7855730.8216188215</c:v>
                </c:pt>
                <c:pt idx="3940">
                  <c:v>7855365.974435729</c:v>
                </c:pt>
                <c:pt idx="3941">
                  <c:v>7856704.7523908326</c:v>
                </c:pt>
                <c:pt idx="3942">
                  <c:v>7856705.5848986972</c:v>
                </c:pt>
                <c:pt idx="3943">
                  <c:v>7855984.9787188182</c:v>
                </c:pt>
                <c:pt idx="3944">
                  <c:v>7856806.8533854894</c:v>
                </c:pt>
                <c:pt idx="3945">
                  <c:v>7856240.4343984192</c:v>
                </c:pt>
                <c:pt idx="3946">
                  <c:v>7856343.2870884696</c:v>
                </c:pt>
                <c:pt idx="3947">
                  <c:v>7856647.6048388919</c:v>
                </c:pt>
                <c:pt idx="3948">
                  <c:v>7856802.7153457822</c:v>
                </c:pt>
                <c:pt idx="3949">
                  <c:v>7857213.0546690021</c:v>
                </c:pt>
                <c:pt idx="3950">
                  <c:v>7856590.2466651984</c:v>
                </c:pt>
                <c:pt idx="3951">
                  <c:v>7857262.1327151135</c:v>
                </c:pt>
                <c:pt idx="3952">
                  <c:v>7857151.6198212309</c:v>
                </c:pt>
                <c:pt idx="3953">
                  <c:v>7857762.614617073</c:v>
                </c:pt>
                <c:pt idx="3954">
                  <c:v>7858948.1254207008</c:v>
                </c:pt>
                <c:pt idx="3955">
                  <c:v>7857816.5182553064</c:v>
                </c:pt>
                <c:pt idx="3956">
                  <c:v>7857919.4751517214</c:v>
                </c:pt>
                <c:pt idx="3957">
                  <c:v>7858948.6751383273</c:v>
                </c:pt>
                <c:pt idx="3958">
                  <c:v>7857968.4377563829</c:v>
                </c:pt>
                <c:pt idx="3959">
                  <c:v>7858324.2381108208</c:v>
                </c:pt>
                <c:pt idx="3960">
                  <c:v>7858782.6570811234</c:v>
                </c:pt>
                <c:pt idx="3961">
                  <c:v>7858680.7703240635</c:v>
                </c:pt>
                <c:pt idx="3962">
                  <c:v>7858895.0214163736</c:v>
                </c:pt>
                <c:pt idx="3963">
                  <c:v>7859561.8008039361</c:v>
                </c:pt>
                <c:pt idx="3964">
                  <c:v>7859917.1896763984</c:v>
                </c:pt>
                <c:pt idx="3965">
                  <c:v>7858376.8837221088</c:v>
                </c:pt>
                <c:pt idx="3966">
                  <c:v>7859355.6192503171</c:v>
                </c:pt>
                <c:pt idx="3967">
                  <c:v>7858789.3521259194</c:v>
                </c:pt>
                <c:pt idx="3968">
                  <c:v>7858736.2762308475</c:v>
                </c:pt>
                <c:pt idx="3969">
                  <c:v>7858937.131508043</c:v>
                </c:pt>
                <c:pt idx="3970">
                  <c:v>7858886.72187516</c:v>
                </c:pt>
                <c:pt idx="3971">
                  <c:v>7859344.0401413776</c:v>
                </c:pt>
                <c:pt idx="3972">
                  <c:v>7859710.7112698061</c:v>
                </c:pt>
                <c:pt idx="3973">
                  <c:v>7860172.4249366773</c:v>
                </c:pt>
                <c:pt idx="3974">
                  <c:v>7859294.3570731366</c:v>
                </c:pt>
                <c:pt idx="3975">
                  <c:v>7860006.7427952271</c:v>
                </c:pt>
                <c:pt idx="3976">
                  <c:v>7860836.0442749346</c:v>
                </c:pt>
                <c:pt idx="3977">
                  <c:v>7859548.6723924745</c:v>
                </c:pt>
                <c:pt idx="3978">
                  <c:v>7860786.2194385035</c:v>
                </c:pt>
                <c:pt idx="3979">
                  <c:v>7859809.0054850476</c:v>
                </c:pt>
                <c:pt idx="3980">
                  <c:v>7860114.2024416439</c:v>
                </c:pt>
                <c:pt idx="3981">
                  <c:v>7860680.5530487914</c:v>
                </c:pt>
                <c:pt idx="3982">
                  <c:v>7861549.6728127804</c:v>
                </c:pt>
                <c:pt idx="3983">
                  <c:v>7861652.5789249418</c:v>
                </c:pt>
                <c:pt idx="3984">
                  <c:v>7860366.2819495983</c:v>
                </c:pt>
                <c:pt idx="3985">
                  <c:v>7860934.8140894417</c:v>
                </c:pt>
                <c:pt idx="3986">
                  <c:v>7860831.2562240763</c:v>
                </c:pt>
                <c:pt idx="3987">
                  <c:v>7861499.5777634094</c:v>
                </c:pt>
                <c:pt idx="3988">
                  <c:v>7860470.0561678903</c:v>
                </c:pt>
                <c:pt idx="3989">
                  <c:v>7860932.8377311481</c:v>
                </c:pt>
                <c:pt idx="3990">
                  <c:v>7860976.0711418157</c:v>
                </c:pt>
                <c:pt idx="3991">
                  <c:v>7860570.526252361</c:v>
                </c:pt>
                <c:pt idx="3992">
                  <c:v>7860671.1092148433</c:v>
                </c:pt>
                <c:pt idx="3993">
                  <c:v>7861497.0099255862</c:v>
                </c:pt>
                <c:pt idx="3994">
                  <c:v>7861135.9950620709</c:v>
                </c:pt>
                <c:pt idx="3995">
                  <c:v>7861185.7096467372</c:v>
                </c:pt>
                <c:pt idx="3996">
                  <c:v>7861231.6670298697</c:v>
                </c:pt>
                <c:pt idx="3997">
                  <c:v>7861803.4252545284</c:v>
                </c:pt>
                <c:pt idx="3998">
                  <c:v>7861442.4508067481</c:v>
                </c:pt>
                <c:pt idx="3999">
                  <c:v>7862571.1476672767</c:v>
                </c:pt>
                <c:pt idx="4000">
                  <c:v>7861540.4616276119</c:v>
                </c:pt>
                <c:pt idx="4001">
                  <c:v>7861540.1405326445</c:v>
                </c:pt>
                <c:pt idx="4002">
                  <c:v>7862047.4245796418</c:v>
                </c:pt>
                <c:pt idx="4003">
                  <c:v>7862620.2586237099</c:v>
                </c:pt>
                <c:pt idx="4004">
                  <c:v>7862157.7834064523</c:v>
                </c:pt>
                <c:pt idx="4005">
                  <c:v>7861996.8975955201</c:v>
                </c:pt>
                <c:pt idx="4006">
                  <c:v>7862876.6844507037</c:v>
                </c:pt>
                <c:pt idx="4007">
                  <c:v>7862153.9795294078</c:v>
                </c:pt>
                <c:pt idx="4008">
                  <c:v>7862557.333781776</c:v>
                </c:pt>
                <c:pt idx="4009">
                  <c:v>7862822.3497846993</c:v>
                </c:pt>
                <c:pt idx="4010">
                  <c:v>7862974.6160650272</c:v>
                </c:pt>
                <c:pt idx="4011">
                  <c:v>7863642.116804353</c:v>
                </c:pt>
                <c:pt idx="4012">
                  <c:v>7862610.4882115358</c:v>
                </c:pt>
                <c:pt idx="4013">
                  <c:v>7863322.1179692447</c:v>
                </c:pt>
                <c:pt idx="4014">
                  <c:v>7862764.9102448504</c:v>
                </c:pt>
                <c:pt idx="4015">
                  <c:v>7862762.8769896971</c:v>
                </c:pt>
                <c:pt idx="4016">
                  <c:v>7863947.4125364935</c:v>
                </c:pt>
                <c:pt idx="4017">
                  <c:v>7863119.5171701154</c:v>
                </c:pt>
                <c:pt idx="4018">
                  <c:v>7863424.5521063702</c:v>
                </c:pt>
                <c:pt idx="4019">
                  <c:v>7863832.0907025589</c:v>
                </c:pt>
                <c:pt idx="4020">
                  <c:v>7863170.7151966114</c:v>
                </c:pt>
                <c:pt idx="4021">
                  <c:v>7863272.3510777606</c:v>
                </c:pt>
                <c:pt idx="4022">
                  <c:v>7864036.1340593742</c:v>
                </c:pt>
                <c:pt idx="4023">
                  <c:v>7863326.3145244466</c:v>
                </c:pt>
                <c:pt idx="4024">
                  <c:v>7863781.7394880205</c:v>
                </c:pt>
                <c:pt idx="4025">
                  <c:v>7864608.6563260378</c:v>
                </c:pt>
                <c:pt idx="4026">
                  <c:v>7864087.9327694643</c:v>
                </c:pt>
                <c:pt idx="4027">
                  <c:v>7864546.3997738641</c:v>
                </c:pt>
                <c:pt idx="4028">
                  <c:v>7864140.2068400718</c:v>
                </c:pt>
                <c:pt idx="4029">
                  <c:v>7864243.1040361887</c:v>
                </c:pt>
                <c:pt idx="4030">
                  <c:v>7864708.3927771123</c:v>
                </c:pt>
                <c:pt idx="4031">
                  <c:v>7864397.7857948849</c:v>
                </c:pt>
                <c:pt idx="4032">
                  <c:v>7865323.8382196398</c:v>
                </c:pt>
                <c:pt idx="4033">
                  <c:v>7866037.6223372826</c:v>
                </c:pt>
                <c:pt idx="4034">
                  <c:v>7865477.1945258854</c:v>
                </c:pt>
                <c:pt idx="4035">
                  <c:v>7865065.0394760426</c:v>
                </c:pt>
                <c:pt idx="4036">
                  <c:v>7864804.761785524</c:v>
                </c:pt>
                <c:pt idx="4037">
                  <c:v>7865935.5287318518</c:v>
                </c:pt>
                <c:pt idx="4038">
                  <c:v>7865313.9659909988</c:v>
                </c:pt>
                <c:pt idx="4039">
                  <c:v>7865779.4879321652</c:v>
                </c:pt>
                <c:pt idx="4040">
                  <c:v>7865830.8651654795</c:v>
                </c:pt>
                <c:pt idx="4041">
                  <c:v>7866701.479244153</c:v>
                </c:pt>
                <c:pt idx="4042">
                  <c:v>7865516.3918239493</c:v>
                </c:pt>
                <c:pt idx="4043">
                  <c:v>7866036.0043004677</c:v>
                </c:pt>
                <c:pt idx="4044">
                  <c:v>7866854.0585401226</c:v>
                </c:pt>
                <c:pt idx="4045">
                  <c:v>7865878.9853315502</c:v>
                </c:pt>
                <c:pt idx="4046">
                  <c:v>7865670.5580413174</c:v>
                </c:pt>
                <c:pt idx="4047">
                  <c:v>7866599.2849391857</c:v>
                </c:pt>
                <c:pt idx="4048">
                  <c:v>7866699.4456099691</c:v>
                </c:pt>
                <c:pt idx="4049">
                  <c:v>7866390.3236344047</c:v>
                </c:pt>
                <c:pt idx="4050">
                  <c:v>7866637.5000388138</c:v>
                </c:pt>
                <c:pt idx="4051">
                  <c:v>7866027.3858505841</c:v>
                </c:pt>
                <c:pt idx="4052">
                  <c:v>7866336.3619617801</c:v>
                </c:pt>
                <c:pt idx="4053">
                  <c:v>7867159.2575635398</c:v>
                </c:pt>
                <c:pt idx="4054">
                  <c:v>7867824.0504876953</c:v>
                </c:pt>
                <c:pt idx="4055">
                  <c:v>7866899.9400033448</c:v>
                </c:pt>
                <c:pt idx="4056">
                  <c:v>7866588.0389434518</c:v>
                </c:pt>
                <c:pt idx="4057">
                  <c:v>7867926.5657831179</c:v>
                </c:pt>
                <c:pt idx="4058">
                  <c:v>7867000.2382135857</c:v>
                </c:pt>
                <c:pt idx="4059">
                  <c:v>7866997.6483119223</c:v>
                </c:pt>
                <c:pt idx="4060">
                  <c:v>7867861.5392311756</c:v>
                </c:pt>
                <c:pt idx="4061">
                  <c:v>7867869.8828351116</c:v>
                </c:pt>
                <c:pt idx="4062">
                  <c:v>7868640.8376657488</c:v>
                </c:pt>
                <c:pt idx="4063">
                  <c:v>7868588.7884528013</c:v>
                </c:pt>
                <c:pt idx="4064">
                  <c:v>7867866.9086279273</c:v>
                </c:pt>
                <c:pt idx="4065">
                  <c:v>7867969.744324334</c:v>
                </c:pt>
                <c:pt idx="4066">
                  <c:v>7868072.6208272455</c:v>
                </c:pt>
                <c:pt idx="4067">
                  <c:v>7868738.8633126318</c:v>
                </c:pt>
                <c:pt idx="4068">
                  <c:v>7868893.0184910446</c:v>
                </c:pt>
                <c:pt idx="4069">
                  <c:v>7869709.8908695495</c:v>
                </c:pt>
                <c:pt idx="4070">
                  <c:v>7868425.2624683091</c:v>
                </c:pt>
                <c:pt idx="4071">
                  <c:v>7868581.385394291</c:v>
                </c:pt>
                <c:pt idx="4072">
                  <c:v>7869812.2802717872</c:v>
                </c:pt>
                <c:pt idx="4073">
                  <c:v>7868580.571693073</c:v>
                </c:pt>
                <c:pt idx="4074">
                  <c:v>7869965.7300713686</c:v>
                </c:pt>
                <c:pt idx="4075">
                  <c:v>7869351.2941485466</c:v>
                </c:pt>
                <c:pt idx="4076">
                  <c:v>7869544.6223901091</c:v>
                </c:pt>
                <c:pt idx="4077">
                  <c:v>7869238.9593312703</c:v>
                </c:pt>
                <c:pt idx="4078">
                  <c:v>7869350.5465290407</c:v>
                </c:pt>
                <c:pt idx="4079">
                  <c:v>7869188.4160816045</c:v>
                </c:pt>
                <c:pt idx="4080">
                  <c:v>7870323.2470902037</c:v>
                </c:pt>
                <c:pt idx="4081">
                  <c:v>7870017.2591011012</c:v>
                </c:pt>
                <c:pt idx="4082">
                  <c:v>7870323.9726669872</c:v>
                </c:pt>
                <c:pt idx="4083">
                  <c:v>7869697.8832693566</c:v>
                </c:pt>
                <c:pt idx="4084">
                  <c:v>7869655.0460700467</c:v>
                </c:pt>
                <c:pt idx="4085">
                  <c:v>7869545.948902633</c:v>
                </c:pt>
                <c:pt idx="4086">
                  <c:v>7869598.1515164915</c:v>
                </c:pt>
                <c:pt idx="4087">
                  <c:v>7869598.8972053975</c:v>
                </c:pt>
                <c:pt idx="4088">
                  <c:v>7871088.8182639396</c:v>
                </c:pt>
                <c:pt idx="4089">
                  <c:v>7870678.5573025402</c:v>
                </c:pt>
                <c:pt idx="4090">
                  <c:v>7870264.9593775515</c:v>
                </c:pt>
                <c:pt idx="4091">
                  <c:v>7870107.183745265</c:v>
                </c:pt>
                <c:pt idx="4092">
                  <c:v>7870263.3354711244</c:v>
                </c:pt>
                <c:pt idx="4093">
                  <c:v>7870666.8798089949</c:v>
                </c:pt>
                <c:pt idx="4094">
                  <c:v>7870209.5878754333</c:v>
                </c:pt>
                <c:pt idx="4095">
                  <c:v>7871137.9674158767</c:v>
                </c:pt>
                <c:pt idx="4096">
                  <c:v>7870417.1491894731</c:v>
                </c:pt>
                <c:pt idx="4097">
                  <c:v>7870463.8648383869</c:v>
                </c:pt>
                <c:pt idx="4098">
                  <c:v>7870776.2978699645</c:v>
                </c:pt>
                <c:pt idx="4099">
                  <c:v>7870718.3959881943</c:v>
                </c:pt>
                <c:pt idx="4100">
                  <c:v>7870516.0237254668</c:v>
                </c:pt>
                <c:pt idx="4101">
                  <c:v>7871176.8020080877</c:v>
                </c:pt>
                <c:pt idx="4102">
                  <c:v>7870567.7071497831</c:v>
                </c:pt>
                <c:pt idx="4103">
                  <c:v>7870671.0039880183</c:v>
                </c:pt>
                <c:pt idx="4104">
                  <c:v>7871700.7635141043</c:v>
                </c:pt>
                <c:pt idx="4105">
                  <c:v>7871339.3614673475</c:v>
                </c:pt>
                <c:pt idx="4106">
                  <c:v>7871645.7557877554</c:v>
                </c:pt>
                <c:pt idx="4107">
                  <c:v>7871799.8916763263</c:v>
                </c:pt>
                <c:pt idx="4108">
                  <c:v>7871333.3832134102</c:v>
                </c:pt>
                <c:pt idx="4109">
                  <c:v>7871890.9204751849</c:v>
                </c:pt>
                <c:pt idx="4110">
                  <c:v>7871795.9686105242</c:v>
                </c:pt>
                <c:pt idx="4111">
                  <c:v>7872044.8524324792</c:v>
                </c:pt>
                <c:pt idx="4112">
                  <c:v>7872248.3863865137</c:v>
                </c:pt>
                <c:pt idx="4113">
                  <c:v>7872553.9333902095</c:v>
                </c:pt>
                <c:pt idx="4114">
                  <c:v>7872510.8887802977</c:v>
                </c:pt>
                <c:pt idx="4115">
                  <c:v>7873178.8368449034</c:v>
                </c:pt>
                <c:pt idx="4116">
                  <c:v>7872353.8167894213</c:v>
                </c:pt>
                <c:pt idx="4117">
                  <c:v>7872707.1702791164</c:v>
                </c:pt>
                <c:pt idx="4118">
                  <c:v>7872817.7478130478</c:v>
                </c:pt>
                <c:pt idx="4119">
                  <c:v>7872920.1389802443</c:v>
                </c:pt>
                <c:pt idx="4120">
                  <c:v>7872556.0160935409</c:v>
                </c:pt>
                <c:pt idx="4121">
                  <c:v>7872555.420881222</c:v>
                </c:pt>
                <c:pt idx="4122">
                  <c:v>7873319.1333122021</c:v>
                </c:pt>
                <c:pt idx="4123">
                  <c:v>7873893.5816387385</c:v>
                </c:pt>
                <c:pt idx="4124">
                  <c:v>7873727.0208591679</c:v>
                </c:pt>
                <c:pt idx="4125">
                  <c:v>7873116.8704613093</c:v>
                </c:pt>
                <c:pt idx="4126">
                  <c:v>7873427.6922157342</c:v>
                </c:pt>
                <c:pt idx="4127">
                  <c:v>7873321.9763657674</c:v>
                </c:pt>
                <c:pt idx="4128">
                  <c:v>7873371.3186697466</c:v>
                </c:pt>
                <c:pt idx="4129">
                  <c:v>7873269.6846299684</c:v>
                </c:pt>
                <c:pt idx="4130">
                  <c:v>7873524.1603746479</c:v>
                </c:pt>
                <c:pt idx="4131">
                  <c:v>7873778.5335983178</c:v>
                </c:pt>
                <c:pt idx="4132">
                  <c:v>7874248.4919963814</c:v>
                </c:pt>
                <c:pt idx="4133">
                  <c:v>7873576.7640106222</c:v>
                </c:pt>
                <c:pt idx="4134">
                  <c:v>7874196.3596694488</c:v>
                </c:pt>
                <c:pt idx="4135">
                  <c:v>7873732.0660515064</c:v>
                </c:pt>
                <c:pt idx="4136">
                  <c:v>7873729.5545134386</c:v>
                </c:pt>
                <c:pt idx="4137">
                  <c:v>7874090.3253031773</c:v>
                </c:pt>
                <c:pt idx="4138">
                  <c:v>7875269.6981114335</c:v>
                </c:pt>
                <c:pt idx="4139">
                  <c:v>7874237.734449123</c:v>
                </c:pt>
                <c:pt idx="4140">
                  <c:v>7874912.6503941305</c:v>
                </c:pt>
                <c:pt idx="4141">
                  <c:v>7875678.1783396704</c:v>
                </c:pt>
                <c:pt idx="4142">
                  <c:v>7874596.4221922131</c:v>
                </c:pt>
                <c:pt idx="4143">
                  <c:v>7875832.4270754093</c:v>
                </c:pt>
                <c:pt idx="4144">
                  <c:v>7874903.7333102692</c:v>
                </c:pt>
                <c:pt idx="4145">
                  <c:v>7875624.8652214808</c:v>
                </c:pt>
                <c:pt idx="4146">
                  <c:v>7875572.008066019</c:v>
                </c:pt>
                <c:pt idx="4147">
                  <c:v>7875158.4408825189</c:v>
                </c:pt>
                <c:pt idx="4148">
                  <c:v>7876034.3997376617</c:v>
                </c:pt>
                <c:pt idx="4149">
                  <c:v>7876341.4452249929</c:v>
                </c:pt>
                <c:pt idx="4150">
                  <c:v>7875826.2041341709</c:v>
                </c:pt>
                <c:pt idx="4151">
                  <c:v>7875971.6055844286</c:v>
                </c:pt>
                <c:pt idx="4152">
                  <c:v>7875977.0951790186</c:v>
                </c:pt>
                <c:pt idx="4153">
                  <c:v>7877056.3084182162</c:v>
                </c:pt>
                <c:pt idx="4154">
                  <c:v>7876594.3297261707</c:v>
                </c:pt>
                <c:pt idx="4155">
                  <c:v>7876074.2427144833</c:v>
                </c:pt>
                <c:pt idx="4156">
                  <c:v>7877005.2098602112</c:v>
                </c:pt>
                <c:pt idx="4157">
                  <c:v>7876180.7073441492</c:v>
                </c:pt>
                <c:pt idx="4158">
                  <c:v>7876736.3123630155</c:v>
                </c:pt>
                <c:pt idx="4159">
                  <c:v>7876533.1243439503</c:v>
                </c:pt>
                <c:pt idx="4160">
                  <c:v>7876638.5877232058</c:v>
                </c:pt>
                <c:pt idx="4161">
                  <c:v>7876740.9666292239</c:v>
                </c:pt>
                <c:pt idx="4162">
                  <c:v>7877253.0624707201</c:v>
                </c:pt>
                <c:pt idx="4163">
                  <c:v>7878023.2170070121</c:v>
                </c:pt>
                <c:pt idx="4164">
                  <c:v>7877248.4759505447</c:v>
                </c:pt>
                <c:pt idx="4165">
                  <c:v>7877352.3090233533</c:v>
                </c:pt>
                <c:pt idx="4166">
                  <c:v>7877661.9548519021</c:v>
                </c:pt>
                <c:pt idx="4167">
                  <c:v>7879145.6128545208</c:v>
                </c:pt>
                <c:pt idx="4168">
                  <c:v>7878686.9908414604</c:v>
                </c:pt>
                <c:pt idx="4169">
                  <c:v>7877860.9616497876</c:v>
                </c:pt>
                <c:pt idx="4170">
                  <c:v>7878116.4503142806</c:v>
                </c:pt>
                <c:pt idx="4171">
                  <c:v>7879401.985027438</c:v>
                </c:pt>
                <c:pt idx="4172">
                  <c:v>7879043.3118550358</c:v>
                </c:pt>
                <c:pt idx="4173">
                  <c:v>7878940.1783178104</c:v>
                </c:pt>
                <c:pt idx="4174">
                  <c:v>7878523.0033380799</c:v>
                </c:pt>
                <c:pt idx="4175">
                  <c:v>7878936.6563078044</c:v>
                </c:pt>
                <c:pt idx="4176">
                  <c:v>7878828.1818648716</c:v>
                </c:pt>
                <c:pt idx="4177">
                  <c:v>7878727.2185678938</c:v>
                </c:pt>
                <c:pt idx="4178">
                  <c:v>7880216.6995076705</c:v>
                </c:pt>
                <c:pt idx="4179">
                  <c:v>7879082.7899010535</c:v>
                </c:pt>
                <c:pt idx="4180">
                  <c:v>7879397.7557905782</c:v>
                </c:pt>
                <c:pt idx="4181">
                  <c:v>7879911.7636164119</c:v>
                </c:pt>
                <c:pt idx="4182">
                  <c:v>7879498.9801962385</c:v>
                </c:pt>
                <c:pt idx="4183">
                  <c:v>7879962.4392803423</c:v>
                </c:pt>
                <c:pt idx="4184">
                  <c:v>7879857.8961104229</c:v>
                </c:pt>
                <c:pt idx="4185">
                  <c:v>7880524.0813093688</c:v>
                </c:pt>
                <c:pt idx="4186">
                  <c:v>7880422.5098594287</c:v>
                </c:pt>
                <c:pt idx="4187">
                  <c:v>7879898.6480965987</c:v>
                </c:pt>
                <c:pt idx="4188">
                  <c:v>7879391.3384398893</c:v>
                </c:pt>
                <c:pt idx="4189">
                  <c:v>7879491.5773926117</c:v>
                </c:pt>
                <c:pt idx="4190">
                  <c:v>7879644.1057480592</c:v>
                </c:pt>
                <c:pt idx="4191">
                  <c:v>7880728.626536699</c:v>
                </c:pt>
                <c:pt idx="4192">
                  <c:v>7879545.1930300714</c:v>
                </c:pt>
                <c:pt idx="4193">
                  <c:v>7879750.6567462618</c:v>
                </c:pt>
                <c:pt idx="4194">
                  <c:v>7880162.0437397752</c:v>
                </c:pt>
                <c:pt idx="4195">
                  <c:v>7880779.183128099</c:v>
                </c:pt>
                <c:pt idx="4196">
                  <c:v>7880408.8251303798</c:v>
                </c:pt>
                <c:pt idx="4197">
                  <c:v>7880673.6092197029</c:v>
                </c:pt>
                <c:pt idx="4198">
                  <c:v>7880104.556199979</c:v>
                </c:pt>
                <c:pt idx="4199">
                  <c:v>7881493.9215416173</c:v>
                </c:pt>
                <c:pt idx="4200">
                  <c:v>7880979.2760894038</c:v>
                </c:pt>
                <c:pt idx="4201">
                  <c:v>7880562.8486828832</c:v>
                </c:pt>
                <c:pt idx="4202">
                  <c:v>7880719.359147503</c:v>
                </c:pt>
                <c:pt idx="4203">
                  <c:v>7881020.8098637499</c:v>
                </c:pt>
                <c:pt idx="4204">
                  <c:v>7881027.0018301476</c:v>
                </c:pt>
                <c:pt idx="4205">
                  <c:v>7881541.7969628721</c:v>
                </c:pt>
                <c:pt idx="4206">
                  <c:v>7880921.0462679351</c:v>
                </c:pt>
                <c:pt idx="4207">
                  <c:v>7881228.6932441322</c:v>
                </c:pt>
                <c:pt idx="4208">
                  <c:v>7881794.6074495949</c:v>
                </c:pt>
                <c:pt idx="4209">
                  <c:v>7881639.9188662888</c:v>
                </c:pt>
                <c:pt idx="4210">
                  <c:v>7881741.4998340905</c:v>
                </c:pt>
                <c:pt idx="4211">
                  <c:v>7881534.0735161658</c:v>
                </c:pt>
                <c:pt idx="4212">
                  <c:v>7881888.1881708642</c:v>
                </c:pt>
                <c:pt idx="4213">
                  <c:v>7882407.0464244066</c:v>
                </c:pt>
                <c:pt idx="4214">
                  <c:v>7883074.3943953617</c:v>
                </c:pt>
                <c:pt idx="4215">
                  <c:v>7883125.0599102704</c:v>
                </c:pt>
                <c:pt idx="4216">
                  <c:v>7882042.1697021704</c:v>
                </c:pt>
                <c:pt idx="4217">
                  <c:v>7882143.6773083489</c:v>
                </c:pt>
                <c:pt idx="4218">
                  <c:v>7882198.1375691602</c:v>
                </c:pt>
                <c:pt idx="4219">
                  <c:v>7882454.3236842528</c:v>
                </c:pt>
                <c:pt idx="4220">
                  <c:v>7883072.3169640712</c:v>
                </c:pt>
                <c:pt idx="4221">
                  <c:v>7883173.5837807916</c:v>
                </c:pt>
                <c:pt idx="4222">
                  <c:v>7883889.4034721628</c:v>
                </c:pt>
                <c:pt idx="4223">
                  <c:v>7883425.9392123716</c:v>
                </c:pt>
                <c:pt idx="4224">
                  <c:v>7883316.039278754</c:v>
                </c:pt>
                <c:pt idx="4225">
                  <c:v>7882960.4432978053</c:v>
                </c:pt>
                <c:pt idx="4226">
                  <c:v>7883372.820026584</c:v>
                </c:pt>
                <c:pt idx="4227">
                  <c:v>7883063.7041421356</c:v>
                </c:pt>
                <c:pt idx="4228">
                  <c:v>7883215.2869795971</c:v>
                </c:pt>
                <c:pt idx="4229">
                  <c:v>7884093.1482448354</c:v>
                </c:pt>
                <c:pt idx="4230">
                  <c:v>7884040.2976284297</c:v>
                </c:pt>
                <c:pt idx="4231">
                  <c:v>7885011.9679256305</c:v>
                </c:pt>
                <c:pt idx="4232">
                  <c:v>7883979.2778506344</c:v>
                </c:pt>
                <c:pt idx="4233">
                  <c:v>7883932.6764274277</c:v>
                </c:pt>
                <c:pt idx="4234">
                  <c:v>7884651.9921706691</c:v>
                </c:pt>
                <c:pt idx="4235">
                  <c:v>7885419.5368750291</c:v>
                </c:pt>
                <c:pt idx="4236">
                  <c:v>7884445.6130281882</c:v>
                </c:pt>
                <c:pt idx="4237">
                  <c:v>7884286.0552515304</c:v>
                </c:pt>
                <c:pt idx="4238">
                  <c:v>7885008.663824169</c:v>
                </c:pt>
                <c:pt idx="4239">
                  <c:v>7885368.6138256844</c:v>
                </c:pt>
                <c:pt idx="4240">
                  <c:v>7884647.5391941117</c:v>
                </c:pt>
                <c:pt idx="4241">
                  <c:v>7885101.1437595589</c:v>
                </c:pt>
                <c:pt idx="4242">
                  <c:v>7885006.6678642724</c:v>
                </c:pt>
                <c:pt idx="4243">
                  <c:v>7884795.480311838</c:v>
                </c:pt>
                <c:pt idx="4244">
                  <c:v>7885674.9718195908</c:v>
                </c:pt>
                <c:pt idx="4245">
                  <c:v>7885159.2615483487</c:v>
                </c:pt>
                <c:pt idx="4246">
                  <c:v>7884849.4049341911</c:v>
                </c:pt>
                <c:pt idx="4247">
                  <c:v>7884900.1267889189</c:v>
                </c:pt>
                <c:pt idx="4248">
                  <c:v>7886186.03868182</c:v>
                </c:pt>
                <c:pt idx="4249">
                  <c:v>7885611.347131758</c:v>
                </c:pt>
                <c:pt idx="4250">
                  <c:v>7885306.3236587001</c:v>
                </c:pt>
                <c:pt idx="4251">
                  <c:v>7886645.162470459</c:v>
                </c:pt>
                <c:pt idx="4252">
                  <c:v>7885617.878048528</c:v>
                </c:pt>
                <c:pt idx="4253">
                  <c:v>7885256.0714076823</c:v>
                </c:pt>
                <c:pt idx="4254">
                  <c:v>7885459.0108362762</c:v>
                </c:pt>
                <c:pt idx="4255">
                  <c:v>7885769.2503990382</c:v>
                </c:pt>
                <c:pt idx="4256">
                  <c:v>7887052.151122719</c:v>
                </c:pt>
                <c:pt idx="4257">
                  <c:v>7886223.2827641722</c:v>
                </c:pt>
                <c:pt idx="4258">
                  <c:v>7885714.9159194715</c:v>
                </c:pt>
                <c:pt idx="4259">
                  <c:v>7887155.4431326855</c:v>
                </c:pt>
                <c:pt idx="4260">
                  <c:v>7885919.7660762472</c:v>
                </c:pt>
                <c:pt idx="4261">
                  <c:v>7887000.0630130721</c:v>
                </c:pt>
                <c:pt idx="4262">
                  <c:v>7886382.1158476286</c:v>
                </c:pt>
                <c:pt idx="4263">
                  <c:v>7886123.3609175626</c:v>
                </c:pt>
                <c:pt idx="4264">
                  <c:v>7886380.2065553367</c:v>
                </c:pt>
                <c:pt idx="4265">
                  <c:v>7887919.7446583677</c:v>
                </c:pt>
                <c:pt idx="4266">
                  <c:v>7886429.5991635472</c:v>
                </c:pt>
                <c:pt idx="4267">
                  <c:v>7887817.5001656963</c:v>
                </c:pt>
                <c:pt idx="4268">
                  <c:v>7887303.1387337698</c:v>
                </c:pt>
                <c:pt idx="4269">
                  <c:v>7887713.385273247</c:v>
                </c:pt>
                <c:pt idx="4270">
                  <c:v>7887090.8539871024</c:v>
                </c:pt>
                <c:pt idx="4271">
                  <c:v>7887142.0155383851</c:v>
                </c:pt>
                <c:pt idx="4272">
                  <c:v>7886990.2476488166</c:v>
                </c:pt>
                <c:pt idx="4273">
                  <c:v>7887144.9521439765</c:v>
                </c:pt>
                <c:pt idx="4274">
                  <c:v>7888017.5870805504</c:v>
                </c:pt>
                <c:pt idx="4275">
                  <c:v>7888212.6127369152</c:v>
                </c:pt>
                <c:pt idx="4276">
                  <c:v>7888733.8549836855</c:v>
                </c:pt>
                <c:pt idx="4277">
                  <c:v>7887806.5325114354</c:v>
                </c:pt>
                <c:pt idx="4278">
                  <c:v>7889652.50488983</c:v>
                </c:pt>
                <c:pt idx="4279">
                  <c:v>7888164.7400001213</c:v>
                </c:pt>
                <c:pt idx="4280">
                  <c:v>7888824.523806883</c:v>
                </c:pt>
                <c:pt idx="4281">
                  <c:v>7888468.4815977616</c:v>
                </c:pt>
                <c:pt idx="4282">
                  <c:v>7888420.7588239489</c:v>
                </c:pt>
                <c:pt idx="4283">
                  <c:v>7889500.0062371762</c:v>
                </c:pt>
                <c:pt idx="4284">
                  <c:v>7888470.0258668661</c:v>
                </c:pt>
                <c:pt idx="4285">
                  <c:v>7889651.5706388168</c:v>
                </c:pt>
                <c:pt idx="4286">
                  <c:v>7889600.1989060519</c:v>
                </c:pt>
                <c:pt idx="4287">
                  <c:v>7889085.7943968521</c:v>
                </c:pt>
                <c:pt idx="4288">
                  <c:v>7889497.0964216162</c:v>
                </c:pt>
                <c:pt idx="4289">
                  <c:v>7889907.7004817165</c:v>
                </c:pt>
                <c:pt idx="4290">
                  <c:v>7889283.819012844</c:v>
                </c:pt>
                <c:pt idx="4291">
                  <c:v>7889752.4828343764</c:v>
                </c:pt>
                <c:pt idx="4292">
                  <c:v>7890469.9828700684</c:v>
                </c:pt>
                <c:pt idx="4293">
                  <c:v>7890317.0744730746</c:v>
                </c:pt>
                <c:pt idx="4294">
                  <c:v>7890469.4267561464</c:v>
                </c:pt>
                <c:pt idx="4295">
                  <c:v>7889438.1025132127</c:v>
                </c:pt>
                <c:pt idx="4296">
                  <c:v>7889488.7521778522</c:v>
                </c:pt>
                <c:pt idx="4297">
                  <c:v>7891029.6262121601</c:v>
                </c:pt>
                <c:pt idx="4298">
                  <c:v>7890108.0085705528</c:v>
                </c:pt>
                <c:pt idx="4299">
                  <c:v>7890107.58952065</c:v>
                </c:pt>
                <c:pt idx="4300">
                  <c:v>7890252.6963618882</c:v>
                </c:pt>
                <c:pt idx="4301">
                  <c:v>7889845.9634089125</c:v>
                </c:pt>
                <c:pt idx="4302">
                  <c:v>7890355.3470460298</c:v>
                </c:pt>
                <c:pt idx="4303">
                  <c:v>7890409.2847488783</c:v>
                </c:pt>
                <c:pt idx="4304">
                  <c:v>7890923.2478667581</c:v>
                </c:pt>
                <c:pt idx="4305">
                  <c:v>7890916.2488476895</c:v>
                </c:pt>
                <c:pt idx="4306">
                  <c:v>7892102.6001716377</c:v>
                </c:pt>
                <c:pt idx="4307">
                  <c:v>7891019.4617792917</c:v>
                </c:pt>
                <c:pt idx="4308">
                  <c:v>7891324.1509778947</c:v>
                </c:pt>
                <c:pt idx="4309">
                  <c:v>7891587.1542710848</c:v>
                </c:pt>
                <c:pt idx="4310">
                  <c:v>7891844.0486455597</c:v>
                </c:pt>
                <c:pt idx="4311">
                  <c:v>7892459.7133026654</c:v>
                </c:pt>
                <c:pt idx="4312">
                  <c:v>7892100.1775998995</c:v>
                </c:pt>
                <c:pt idx="4313">
                  <c:v>7891480.7253469964</c:v>
                </c:pt>
                <c:pt idx="4314">
                  <c:v>7892458.6166737974</c:v>
                </c:pt>
                <c:pt idx="4315">
                  <c:v>7891634.8397842236</c:v>
                </c:pt>
                <c:pt idx="4316">
                  <c:v>7892046.602588024</c:v>
                </c:pt>
                <c:pt idx="4317">
                  <c:v>7891428.5561746163</c:v>
                </c:pt>
                <c:pt idx="4318">
                  <c:v>7892190.8726917636</c:v>
                </c:pt>
                <c:pt idx="4319">
                  <c:v>7891428.1135715619</c:v>
                </c:pt>
                <c:pt idx="4320">
                  <c:v>7892190.9486003267</c:v>
                </c:pt>
                <c:pt idx="4321">
                  <c:v>7891734.8253075415</c:v>
                </c:pt>
                <c:pt idx="4322">
                  <c:v>7892712.9690356907</c:v>
                </c:pt>
                <c:pt idx="4323">
                  <c:v>7893478.2602054169</c:v>
                </c:pt>
                <c:pt idx="4324">
                  <c:v>7892247.2998958994</c:v>
                </c:pt>
                <c:pt idx="4325">
                  <c:v>7892813.1431805464</c:v>
                </c:pt>
                <c:pt idx="4326">
                  <c:v>7893478.7412525332</c:v>
                </c:pt>
                <c:pt idx="4327">
                  <c:v>7892497.7380927205</c:v>
                </c:pt>
                <c:pt idx="4328">
                  <c:v>7892501.5395391341</c:v>
                </c:pt>
                <c:pt idx="4329">
                  <c:v>7893273.6628721142</c:v>
                </c:pt>
                <c:pt idx="4330">
                  <c:v>7893684.0654069791</c:v>
                </c:pt>
                <c:pt idx="4331">
                  <c:v>7892808.7609585198</c:v>
                </c:pt>
                <c:pt idx="4332">
                  <c:v>7892858.2127292184</c:v>
                </c:pt>
                <c:pt idx="4333">
                  <c:v>7893527.5799235869</c:v>
                </c:pt>
                <c:pt idx="4334">
                  <c:v>7893835.4208895806</c:v>
                </c:pt>
                <c:pt idx="4335">
                  <c:v>7893938.0842275722</c:v>
                </c:pt>
                <c:pt idx="4336">
                  <c:v>7893472.237317333</c:v>
                </c:pt>
                <c:pt idx="4337">
                  <c:v>7893212.8940053852</c:v>
                </c:pt>
                <c:pt idx="4338">
                  <c:v>7893883.527903419</c:v>
                </c:pt>
                <c:pt idx="4339">
                  <c:v>7893778.6921034073</c:v>
                </c:pt>
                <c:pt idx="4340">
                  <c:v>7893881.1271476122</c:v>
                </c:pt>
                <c:pt idx="4341">
                  <c:v>7893773.0362529149</c:v>
                </c:pt>
                <c:pt idx="4342">
                  <c:v>7894601.4827901842</c:v>
                </c:pt>
                <c:pt idx="4343">
                  <c:v>7894446.4050297989</c:v>
                </c:pt>
                <c:pt idx="4344">
                  <c:v>7893978.8237661961</c:v>
                </c:pt>
                <c:pt idx="4345">
                  <c:v>7894741.2165197553</c:v>
                </c:pt>
                <c:pt idx="4346">
                  <c:v>7895315.906517949</c:v>
                </c:pt>
                <c:pt idx="4347">
                  <c:v>7894335.2137028249</c:v>
                </c:pt>
                <c:pt idx="4348">
                  <c:v>7895098.2033426575</c:v>
                </c:pt>
                <c:pt idx="4349">
                  <c:v>7894902.0705861738</c:v>
                </c:pt>
                <c:pt idx="4350">
                  <c:v>7895098.3309493037</c:v>
                </c:pt>
                <c:pt idx="4351">
                  <c:v>7894641.669719046</c:v>
                </c:pt>
                <c:pt idx="4352">
                  <c:v>7895826.0303716697</c:v>
                </c:pt>
                <c:pt idx="4353">
                  <c:v>7894793.4841497205</c:v>
                </c:pt>
                <c:pt idx="4354">
                  <c:v>7895926.9645949714</c:v>
                </c:pt>
                <c:pt idx="4355">
                  <c:v>7894846.4336503511</c:v>
                </c:pt>
                <c:pt idx="4356">
                  <c:v>7895362.3134324085</c:v>
                </c:pt>
                <c:pt idx="4357">
                  <c:v>7896131.5111746658</c:v>
                </c:pt>
                <c:pt idx="4358">
                  <c:v>7895303.9146530926</c:v>
                </c:pt>
                <c:pt idx="4359">
                  <c:v>7895659.7487172624</c:v>
                </c:pt>
                <c:pt idx="4360">
                  <c:v>7896130.6436884627</c:v>
                </c:pt>
                <c:pt idx="4361">
                  <c:v>7895710.9112629378</c:v>
                </c:pt>
                <c:pt idx="4362">
                  <c:v>7895711.7634544475</c:v>
                </c:pt>
                <c:pt idx="4363">
                  <c:v>7895661.5612249896</c:v>
                </c:pt>
                <c:pt idx="4364">
                  <c:v>7897099.5850534923</c:v>
                </c:pt>
                <c:pt idx="4365">
                  <c:v>7896225.713453914</c:v>
                </c:pt>
                <c:pt idx="4366">
                  <c:v>7896791.1831274861</c:v>
                </c:pt>
                <c:pt idx="4367">
                  <c:v>7896584.4076124206</c:v>
                </c:pt>
                <c:pt idx="4368">
                  <c:v>7896478.9214132093</c:v>
                </c:pt>
                <c:pt idx="4369">
                  <c:v>7896581.2612225544</c:v>
                </c:pt>
                <c:pt idx="4370">
                  <c:v>7896580.3383486494</c:v>
                </c:pt>
                <c:pt idx="4371">
                  <c:v>7896884.2041165596</c:v>
                </c:pt>
                <c:pt idx="4372">
                  <c:v>7897662.4440158587</c:v>
                </c:pt>
                <c:pt idx="4373">
                  <c:v>7897457.1004428817</c:v>
                </c:pt>
                <c:pt idx="4374">
                  <c:v>7896992.0268550832</c:v>
                </c:pt>
                <c:pt idx="4375">
                  <c:v>7897444.4271799214</c:v>
                </c:pt>
                <c:pt idx="4376">
                  <c:v>7897342.787568205</c:v>
                </c:pt>
                <c:pt idx="4377">
                  <c:v>7897402.5250129662</c:v>
                </c:pt>
                <c:pt idx="4378">
                  <c:v>7898323.2712049857</c:v>
                </c:pt>
                <c:pt idx="4379">
                  <c:v>7897813.1123266639</c:v>
                </c:pt>
                <c:pt idx="4380">
                  <c:v>7897710.3640541434</c:v>
                </c:pt>
                <c:pt idx="4381">
                  <c:v>7897554.3474084605</c:v>
                </c:pt>
                <c:pt idx="4382">
                  <c:v>7897296.4314105716</c:v>
                </c:pt>
                <c:pt idx="4383">
                  <c:v>7898005.7377148112</c:v>
                </c:pt>
                <c:pt idx="4384">
                  <c:v>7897806.0986809339</c:v>
                </c:pt>
                <c:pt idx="4385">
                  <c:v>7897802.6320082918</c:v>
                </c:pt>
                <c:pt idx="4386">
                  <c:v>7897905.194466887</c:v>
                </c:pt>
                <c:pt idx="4387">
                  <c:v>7898320.2464280678</c:v>
                </c:pt>
                <c:pt idx="4388">
                  <c:v>7898625.0411062492</c:v>
                </c:pt>
                <c:pt idx="4389">
                  <c:v>7899089.916687578</c:v>
                </c:pt>
                <c:pt idx="4390">
                  <c:v>7899037.5938553484</c:v>
                </c:pt>
                <c:pt idx="4391">
                  <c:v>7898467.5428160904</c:v>
                </c:pt>
                <c:pt idx="4392">
                  <c:v>7899229.6951421946</c:v>
                </c:pt>
                <c:pt idx="4393">
                  <c:v>7898929.8127038833</c:v>
                </c:pt>
                <c:pt idx="4394">
                  <c:v>7899026.4346292708</c:v>
                </c:pt>
                <c:pt idx="4395">
                  <c:v>7899484.799795378</c:v>
                </c:pt>
                <c:pt idx="4396">
                  <c:v>7899235.438956324</c:v>
                </c:pt>
                <c:pt idx="4397">
                  <c:v>7899485.1591712432</c:v>
                </c:pt>
                <c:pt idx="4398">
                  <c:v>7899182.8863914059</c:v>
                </c:pt>
                <c:pt idx="4399">
                  <c:v>7899905.6675391141</c:v>
                </c:pt>
                <c:pt idx="4400">
                  <c:v>7899994.7262514085</c:v>
                </c:pt>
                <c:pt idx="4401">
                  <c:v>7899689.3386515407</c:v>
                </c:pt>
                <c:pt idx="4402">
                  <c:v>7899943.9464216447</c:v>
                </c:pt>
                <c:pt idx="4403">
                  <c:v>7899693.3038940094</c:v>
                </c:pt>
                <c:pt idx="4404">
                  <c:v>7900055.171001208</c:v>
                </c:pt>
                <c:pt idx="4405">
                  <c:v>7899743.2759396499</c:v>
                </c:pt>
                <c:pt idx="4406">
                  <c:v>7900054.0315219015</c:v>
                </c:pt>
                <c:pt idx="4407">
                  <c:v>7900098.2368643535</c:v>
                </c:pt>
                <c:pt idx="4408">
                  <c:v>7900205.372846745</c:v>
                </c:pt>
                <c:pt idx="4409">
                  <c:v>7900617.6691388926</c:v>
                </c:pt>
                <c:pt idx="4410">
                  <c:v>7900251.8517107256</c:v>
                </c:pt>
                <c:pt idx="4411">
                  <c:v>7900355.0301110297</c:v>
                </c:pt>
                <c:pt idx="4412">
                  <c:v>7900760.1558551472</c:v>
                </c:pt>
                <c:pt idx="4413">
                  <c:v>7900456.5233781468</c:v>
                </c:pt>
                <c:pt idx="4414">
                  <c:v>7900818.6986380173</c:v>
                </c:pt>
                <c:pt idx="4415">
                  <c:v>7900870.120309473</c:v>
                </c:pt>
                <c:pt idx="4416">
                  <c:v>7900662.7973349718</c:v>
                </c:pt>
                <c:pt idx="4417">
                  <c:v>7901022.3012159541</c:v>
                </c:pt>
                <c:pt idx="4418">
                  <c:v>7901536.8541217549</c:v>
                </c:pt>
                <c:pt idx="4419">
                  <c:v>7901118.1659229575</c:v>
                </c:pt>
                <c:pt idx="4420">
                  <c:v>7901484.0413070014</c:v>
                </c:pt>
                <c:pt idx="4421">
                  <c:v>7901534.6886092899</c:v>
                </c:pt>
                <c:pt idx="4422">
                  <c:v>7901271.7618765309</c:v>
                </c:pt>
                <c:pt idx="4423">
                  <c:v>7901627.8806071868</c:v>
                </c:pt>
                <c:pt idx="4424">
                  <c:v>7901784.172645133</c:v>
                </c:pt>
                <c:pt idx="4425">
                  <c:v>7902403.5919534201</c:v>
                </c:pt>
                <c:pt idx="4426">
                  <c:v>7902299.0525238514</c:v>
                </c:pt>
                <c:pt idx="4427">
                  <c:v>7902606.5251865424</c:v>
                </c:pt>
                <c:pt idx="4428">
                  <c:v>7902291.8731269892</c:v>
                </c:pt>
                <c:pt idx="4429">
                  <c:v>7902343.2865069928</c:v>
                </c:pt>
                <c:pt idx="4430">
                  <c:v>7903067.9921428561</c:v>
                </c:pt>
                <c:pt idx="4431">
                  <c:v>7902603.0591593375</c:v>
                </c:pt>
                <c:pt idx="4432">
                  <c:v>7903374.7547002574</c:v>
                </c:pt>
                <c:pt idx="4433">
                  <c:v>7902599.9195148461</c:v>
                </c:pt>
                <c:pt idx="4434">
                  <c:v>7902649.5387162426</c:v>
                </c:pt>
                <c:pt idx="4435">
                  <c:v>7903167.5860944623</c:v>
                </c:pt>
                <c:pt idx="4436">
                  <c:v>7903259.0805854453</c:v>
                </c:pt>
                <c:pt idx="4437">
                  <c:v>7903157.1981235286</c:v>
                </c:pt>
                <c:pt idx="4438">
                  <c:v>7902751.3311526738</c:v>
                </c:pt>
                <c:pt idx="4439">
                  <c:v>7902903.1846675798</c:v>
                </c:pt>
                <c:pt idx="4440">
                  <c:v>7903473.9763875231</c:v>
                </c:pt>
                <c:pt idx="4441">
                  <c:v>7903833.7431297144</c:v>
                </c:pt>
                <c:pt idx="4442">
                  <c:v>7903987.06613856</c:v>
                </c:pt>
                <c:pt idx="4443">
                  <c:v>7903311.229095743</c:v>
                </c:pt>
                <c:pt idx="4444">
                  <c:v>7903565.4610110233</c:v>
                </c:pt>
                <c:pt idx="4445">
                  <c:v>7904596.8387163468</c:v>
                </c:pt>
                <c:pt idx="4446">
                  <c:v>7904139.4285614612</c:v>
                </c:pt>
                <c:pt idx="4447">
                  <c:v>7903984.3963916255</c:v>
                </c:pt>
                <c:pt idx="4448">
                  <c:v>7904597.2713826196</c:v>
                </c:pt>
                <c:pt idx="4449">
                  <c:v>7904393.8128202409</c:v>
                </c:pt>
                <c:pt idx="4450">
                  <c:v>7903719.4490345698</c:v>
                </c:pt>
                <c:pt idx="4451">
                  <c:v>7904648.5204105796</c:v>
                </c:pt>
                <c:pt idx="4452">
                  <c:v>7904025.1414808547</c:v>
                </c:pt>
                <c:pt idx="4453">
                  <c:v>7904182.5815851344</c:v>
                </c:pt>
                <c:pt idx="4454">
                  <c:v>7904748.3972948575</c:v>
                </c:pt>
                <c:pt idx="4455">
                  <c:v>7904382.0162123656</c:v>
                </c:pt>
                <c:pt idx="4456">
                  <c:v>7905413.8522071969</c:v>
                </c:pt>
                <c:pt idx="4457">
                  <c:v>7904540.0227666041</c:v>
                </c:pt>
                <c:pt idx="4458">
                  <c:v>7905465.3986295611</c:v>
                </c:pt>
                <c:pt idx="4459">
                  <c:v>7904642.4404778117</c:v>
                </c:pt>
                <c:pt idx="4460">
                  <c:v>7905197.2676380062</c:v>
                </c:pt>
                <c:pt idx="4461">
                  <c:v>7905095.33315452</c:v>
                </c:pt>
                <c:pt idx="4462">
                  <c:v>7905464.2721662559</c:v>
                </c:pt>
                <c:pt idx="4463">
                  <c:v>7904791.7731941314</c:v>
                </c:pt>
                <c:pt idx="4464">
                  <c:v>7905257.003142776</c:v>
                </c:pt>
                <c:pt idx="4465">
                  <c:v>7906027.2738440214</c:v>
                </c:pt>
                <c:pt idx="4466">
                  <c:v>7905769.952407185</c:v>
                </c:pt>
                <c:pt idx="4467">
                  <c:v>7905665.7837421717</c:v>
                </c:pt>
                <c:pt idx="4468">
                  <c:v>7906023.1790000675</c:v>
                </c:pt>
                <c:pt idx="4469">
                  <c:v>7905918.4239644399</c:v>
                </c:pt>
                <c:pt idx="4470">
                  <c:v>7905659.9276165105</c:v>
                </c:pt>
                <c:pt idx="4471">
                  <c:v>7905812.6308913874</c:v>
                </c:pt>
                <c:pt idx="4472">
                  <c:v>7906217.6307767313</c:v>
                </c:pt>
                <c:pt idx="4473">
                  <c:v>7906065.8870691583</c:v>
                </c:pt>
                <c:pt idx="4474">
                  <c:v>7906583.1483541643</c:v>
                </c:pt>
                <c:pt idx="4475">
                  <c:v>7906319.9037865521</c:v>
                </c:pt>
                <c:pt idx="4476">
                  <c:v>7906320.0607849853</c:v>
                </c:pt>
                <c:pt idx="4477">
                  <c:v>7906219.0994598456</c:v>
                </c:pt>
                <c:pt idx="4478">
                  <c:v>7906374.6787170907</c:v>
                </c:pt>
                <c:pt idx="4479">
                  <c:v>7906630.4550040439</c:v>
                </c:pt>
                <c:pt idx="4480">
                  <c:v>7906831.570297231</c:v>
                </c:pt>
                <c:pt idx="4481">
                  <c:v>7906985.2395976046</c:v>
                </c:pt>
                <c:pt idx="4482">
                  <c:v>7908220.1947846012</c:v>
                </c:pt>
                <c:pt idx="4483">
                  <c:v>7907447.3414711012</c:v>
                </c:pt>
                <c:pt idx="4484">
                  <c:v>7907653.4481875896</c:v>
                </c:pt>
                <c:pt idx="4485">
                  <c:v>7907703.1958453162</c:v>
                </c:pt>
                <c:pt idx="4486">
                  <c:v>7908730.2945106076</c:v>
                </c:pt>
                <c:pt idx="4487">
                  <c:v>7909085.2634582315</c:v>
                </c:pt>
                <c:pt idx="4488">
                  <c:v>7907647.2559439987</c:v>
                </c:pt>
                <c:pt idx="4489">
                  <c:v>7908880.9203592269</c:v>
                </c:pt>
                <c:pt idx="4490">
                  <c:v>7908005.124835046</c:v>
                </c:pt>
                <c:pt idx="4491">
                  <c:v>7908880.2034657253</c:v>
                </c:pt>
                <c:pt idx="4492">
                  <c:v>7908563.640778482</c:v>
                </c:pt>
                <c:pt idx="4493">
                  <c:v>7908313.2519580955</c:v>
                </c:pt>
                <c:pt idx="4494">
                  <c:v>7908260.6175946724</c:v>
                </c:pt>
                <c:pt idx="4495">
                  <c:v>7909749.2788846083</c:v>
                </c:pt>
                <c:pt idx="4496">
                  <c:v>7908309.9509638436</c:v>
                </c:pt>
                <c:pt idx="4497">
                  <c:v>7908980.7809519721</c:v>
                </c:pt>
                <c:pt idx="4498">
                  <c:v>7908722.0784490276</c:v>
                </c:pt>
                <c:pt idx="4499">
                  <c:v>7908875.9029065762</c:v>
                </c:pt>
                <c:pt idx="4500">
                  <c:v>7908514.1553942189</c:v>
                </c:pt>
                <c:pt idx="4501">
                  <c:v>7910156.8098817626</c:v>
                </c:pt>
                <c:pt idx="4502">
                  <c:v>7908565.9671295416</c:v>
                </c:pt>
                <c:pt idx="4503">
                  <c:v>7908719.668078539</c:v>
                </c:pt>
                <c:pt idx="4504">
                  <c:v>7908717.3245786047</c:v>
                </c:pt>
                <c:pt idx="4505">
                  <c:v>7909440.191565156</c:v>
                </c:pt>
                <c:pt idx="4506">
                  <c:v>7908820.788477404</c:v>
                </c:pt>
                <c:pt idx="4507">
                  <c:v>7908975.6193216695</c:v>
                </c:pt>
                <c:pt idx="4508">
                  <c:v>7909226.8674167125</c:v>
                </c:pt>
                <c:pt idx="4509">
                  <c:v>7909229.4853562713</c:v>
                </c:pt>
                <c:pt idx="4510">
                  <c:v>7909796.0944695929</c:v>
                </c:pt>
                <c:pt idx="4511">
                  <c:v>7909999.2826268766</c:v>
                </c:pt>
                <c:pt idx="4512">
                  <c:v>7910871.9398127859</c:v>
                </c:pt>
                <c:pt idx="4513">
                  <c:v>7909686.1351683373</c:v>
                </c:pt>
                <c:pt idx="4514">
                  <c:v>7909432.6543978853</c:v>
                </c:pt>
                <c:pt idx="4515">
                  <c:v>7910872.1270142281</c:v>
                </c:pt>
                <c:pt idx="4516">
                  <c:v>7909997.2165370723</c:v>
                </c:pt>
                <c:pt idx="4517">
                  <c:v>7910614.0282372022</c:v>
                </c:pt>
                <c:pt idx="4518">
                  <c:v>7911075.196817318</c:v>
                </c:pt>
                <c:pt idx="4519">
                  <c:v>7910919.7043432314</c:v>
                </c:pt>
                <c:pt idx="4520">
                  <c:v>7911381.8604378467</c:v>
                </c:pt>
                <c:pt idx="4521">
                  <c:v>7911841.5682043089</c:v>
                </c:pt>
                <c:pt idx="4522">
                  <c:v>7910756.9116779305</c:v>
                </c:pt>
                <c:pt idx="4523">
                  <c:v>7911221.7497808151</c:v>
                </c:pt>
                <c:pt idx="4524">
                  <c:v>7912504.1060077725</c:v>
                </c:pt>
                <c:pt idx="4525">
                  <c:v>7912350.6460862383</c:v>
                </c:pt>
                <c:pt idx="4526">
                  <c:v>7911216.1858284837</c:v>
                </c:pt>
                <c:pt idx="4527">
                  <c:v>7911835.0624846434</c:v>
                </c:pt>
                <c:pt idx="4528">
                  <c:v>7912552.9440769237</c:v>
                </c:pt>
                <c:pt idx="4529">
                  <c:v>7911624.9770782646</c:v>
                </c:pt>
                <c:pt idx="4530">
                  <c:v>7911727.1533224043</c:v>
                </c:pt>
                <c:pt idx="4531">
                  <c:v>7913726.7147734584</c:v>
                </c:pt>
                <c:pt idx="4532">
                  <c:v>7912083.5424494445</c:v>
                </c:pt>
                <c:pt idx="4533">
                  <c:v>7912338.1403865684</c:v>
                </c:pt>
                <c:pt idx="4534">
                  <c:v>7913678.0607193168</c:v>
                </c:pt>
                <c:pt idx="4535">
                  <c:v>7912907.8250339031</c:v>
                </c:pt>
                <c:pt idx="4536">
                  <c:v>7913420.3962942231</c:v>
                </c:pt>
                <c:pt idx="4537">
                  <c:v>7912392.6639712835</c:v>
                </c:pt>
                <c:pt idx="4538">
                  <c:v>7914085.8420019709</c:v>
                </c:pt>
                <c:pt idx="4539">
                  <c:v>7912545.3680042895</c:v>
                </c:pt>
                <c:pt idx="4540">
                  <c:v>7912801.738467169</c:v>
                </c:pt>
                <c:pt idx="4541">
                  <c:v>7913006.1452975832</c:v>
                </c:pt>
                <c:pt idx="4542">
                  <c:v>7914135.1820148537</c:v>
                </c:pt>
                <c:pt idx="4543">
                  <c:v>7912899.9558051545</c:v>
                </c:pt>
                <c:pt idx="4544">
                  <c:v>7913877.661002906</c:v>
                </c:pt>
                <c:pt idx="4545">
                  <c:v>7913511.2231122097</c:v>
                </c:pt>
                <c:pt idx="4546">
                  <c:v>7914081.3215352092</c:v>
                </c:pt>
                <c:pt idx="4547">
                  <c:v>7915002.8065696703</c:v>
                </c:pt>
                <c:pt idx="4548">
                  <c:v>7915003.8930388298</c:v>
                </c:pt>
                <c:pt idx="4549">
                  <c:v>7915563.3462156961</c:v>
                </c:pt>
                <c:pt idx="4550">
                  <c:v>7915154.9375660578</c:v>
                </c:pt>
                <c:pt idx="4551">
                  <c:v>7914127.1812622165</c:v>
                </c:pt>
                <c:pt idx="4552">
                  <c:v>7914280.5395118501</c:v>
                </c:pt>
                <c:pt idx="4553">
                  <c:v>7914074.5747946315</c:v>
                </c:pt>
                <c:pt idx="4554">
                  <c:v>7914175.0986695196</c:v>
                </c:pt>
                <c:pt idx="4555">
                  <c:v>7914895.8030136777</c:v>
                </c:pt>
                <c:pt idx="4556">
                  <c:v>7914741.5322909122</c:v>
                </c:pt>
                <c:pt idx="4557">
                  <c:v>7914996.9785997747</c:v>
                </c:pt>
                <c:pt idx="4558">
                  <c:v>7914430.6297178678</c:v>
                </c:pt>
                <c:pt idx="4559">
                  <c:v>7915459.1811064342</c:v>
                </c:pt>
                <c:pt idx="4560">
                  <c:v>7914735.4125225469</c:v>
                </c:pt>
                <c:pt idx="4561">
                  <c:v>7916125.6697784625</c:v>
                </c:pt>
                <c:pt idx="4562">
                  <c:v>7915868.6504321247</c:v>
                </c:pt>
                <c:pt idx="4563">
                  <c:v>7915041.3727747323</c:v>
                </c:pt>
                <c:pt idx="4564">
                  <c:v>7915406.2748705726</c:v>
                </c:pt>
                <c:pt idx="4565">
                  <c:v>7916124.7202460011</c:v>
                </c:pt>
                <c:pt idx="4566">
                  <c:v>7914737.2421651883</c:v>
                </c:pt>
                <c:pt idx="4567">
                  <c:v>7914993.9493193096</c:v>
                </c:pt>
                <c:pt idx="4568">
                  <c:v>7916380.3772692718</c:v>
                </c:pt>
                <c:pt idx="4569">
                  <c:v>7915865.7379896222</c:v>
                </c:pt>
                <c:pt idx="4570">
                  <c:v>7916533.0784209399</c:v>
                </c:pt>
                <c:pt idx="4571">
                  <c:v>7916276.3315335605</c:v>
                </c:pt>
                <c:pt idx="4572">
                  <c:v>7915246.0536562856</c:v>
                </c:pt>
                <c:pt idx="4573">
                  <c:v>7915195.3763542715</c:v>
                </c:pt>
                <c:pt idx="4574">
                  <c:v>7915452.6883145021</c:v>
                </c:pt>
                <c:pt idx="4575">
                  <c:v>7916785.6763888383</c:v>
                </c:pt>
                <c:pt idx="4576">
                  <c:v>7915757.5566152893</c:v>
                </c:pt>
                <c:pt idx="4577">
                  <c:v>7915960.6270082695</c:v>
                </c:pt>
                <c:pt idx="4578">
                  <c:v>7916369.028546582</c:v>
                </c:pt>
                <c:pt idx="4579">
                  <c:v>7918064.5131732905</c:v>
                </c:pt>
                <c:pt idx="4580">
                  <c:v>7917293.0579156382</c:v>
                </c:pt>
                <c:pt idx="4581">
                  <c:v>7917240.8009498185</c:v>
                </c:pt>
                <c:pt idx="4582">
                  <c:v>7917702.3308485886</c:v>
                </c:pt>
                <c:pt idx="4583">
                  <c:v>7917183.7678921223</c:v>
                </c:pt>
                <c:pt idx="4584">
                  <c:v>7918727.3228654079</c:v>
                </c:pt>
                <c:pt idx="4585">
                  <c:v>7917649.2621249957</c:v>
                </c:pt>
                <c:pt idx="4586">
                  <c:v>7917237.1456005322</c:v>
                </c:pt>
                <c:pt idx="4587">
                  <c:v>7917287.3268858446</c:v>
                </c:pt>
                <c:pt idx="4588">
                  <c:v>7917642.9150908738</c:v>
                </c:pt>
                <c:pt idx="4589">
                  <c:v>7919286.2644829396</c:v>
                </c:pt>
                <c:pt idx="4590">
                  <c:v>7917492.6352757942</c:v>
                </c:pt>
                <c:pt idx="4591">
                  <c:v>7918417.4934706027</c:v>
                </c:pt>
                <c:pt idx="4592">
                  <c:v>7918775.2442844147</c:v>
                </c:pt>
                <c:pt idx="4593">
                  <c:v>7918723.1727318726</c:v>
                </c:pt>
                <c:pt idx="4594">
                  <c:v>7918204.2359964997</c:v>
                </c:pt>
                <c:pt idx="4595">
                  <c:v>7918458.8404280981</c:v>
                </c:pt>
                <c:pt idx="4596">
                  <c:v>7918720.7987689245</c:v>
                </c:pt>
                <c:pt idx="4597">
                  <c:v>7918926.0639367411</c:v>
                </c:pt>
                <c:pt idx="4598">
                  <c:v>7919439.3847717373</c:v>
                </c:pt>
                <c:pt idx="4599">
                  <c:v>7918359.4964814698</c:v>
                </c:pt>
                <c:pt idx="4600">
                  <c:v>7918719.1591521613</c:v>
                </c:pt>
                <c:pt idx="4601">
                  <c:v>7918667.3784240996</c:v>
                </c:pt>
                <c:pt idx="4602">
                  <c:v>7919180.6785256537</c:v>
                </c:pt>
                <c:pt idx="4603">
                  <c:v>7918765.162469808</c:v>
                </c:pt>
                <c:pt idx="4604">
                  <c:v>7920510.8448531646</c:v>
                </c:pt>
                <c:pt idx="4605">
                  <c:v>7919126.0722487308</c:v>
                </c:pt>
                <c:pt idx="4606">
                  <c:v>7920359.4475965751</c:v>
                </c:pt>
                <c:pt idx="4607">
                  <c:v>7920307.4706652882</c:v>
                </c:pt>
                <c:pt idx="4608">
                  <c:v>7920664.3833036739</c:v>
                </c:pt>
                <c:pt idx="4609">
                  <c:v>7920664.9424775178</c:v>
                </c:pt>
                <c:pt idx="4610">
                  <c:v>7919275.5136452476</c:v>
                </c:pt>
                <c:pt idx="4611">
                  <c:v>7919585.8624582952</c:v>
                </c:pt>
                <c:pt idx="4612">
                  <c:v>7919482.7728865994</c:v>
                </c:pt>
                <c:pt idx="4613">
                  <c:v>7919739.6700229272</c:v>
                </c:pt>
                <c:pt idx="4614">
                  <c:v>7919635.1551728724</c:v>
                </c:pt>
                <c:pt idx="4615">
                  <c:v>7920090.9806816</c:v>
                </c:pt>
                <c:pt idx="4616">
                  <c:v>7920765.8735307744</c:v>
                </c:pt>
                <c:pt idx="4617">
                  <c:v>7920611.4405846149</c:v>
                </c:pt>
                <c:pt idx="4618">
                  <c:v>7920919.2210681997</c:v>
                </c:pt>
                <c:pt idx="4619">
                  <c:v>7919989.4419762949</c:v>
                </c:pt>
                <c:pt idx="4620">
                  <c:v>7920094.841558815</c:v>
                </c:pt>
                <c:pt idx="4621">
                  <c:v>7921430.6031719828</c:v>
                </c:pt>
                <c:pt idx="4622">
                  <c:v>7920195.0595108345</c:v>
                </c:pt>
                <c:pt idx="4623">
                  <c:v>7920501.7397623947</c:v>
                </c:pt>
                <c:pt idx="4624">
                  <c:v>7920602.9071005573</c:v>
                </c:pt>
                <c:pt idx="4625">
                  <c:v>7921580.8939786591</c:v>
                </c:pt>
                <c:pt idx="4626">
                  <c:v>7921940.2742316183</c:v>
                </c:pt>
                <c:pt idx="4627">
                  <c:v>7921528.1180641251</c:v>
                </c:pt>
                <c:pt idx="4628">
                  <c:v>7921887.6459182156</c:v>
                </c:pt>
                <c:pt idx="4629">
                  <c:v>7921064.2902914034</c:v>
                </c:pt>
                <c:pt idx="4630">
                  <c:v>7921366.2533353381</c:v>
                </c:pt>
                <c:pt idx="4631">
                  <c:v>7922245.9894537125</c:v>
                </c:pt>
                <c:pt idx="4632">
                  <c:v>7922755.0739131458</c:v>
                </c:pt>
                <c:pt idx="4633">
                  <c:v>7921927.1710658958</c:v>
                </c:pt>
                <c:pt idx="4634">
                  <c:v>7921419.4050955279</c:v>
                </c:pt>
                <c:pt idx="4635">
                  <c:v>7921725.6572427042</c:v>
                </c:pt>
                <c:pt idx="4636">
                  <c:v>7922034.1381482128</c:v>
                </c:pt>
                <c:pt idx="4637">
                  <c:v>7922335.4609065354</c:v>
                </c:pt>
                <c:pt idx="4638">
                  <c:v>7922081.3292948389</c:v>
                </c:pt>
                <c:pt idx="4639">
                  <c:v>7922907.3983478788</c:v>
                </c:pt>
                <c:pt idx="4640">
                  <c:v>7922134.1640666286</c:v>
                </c:pt>
                <c:pt idx="4641">
                  <c:v>7923163.7747428529</c:v>
                </c:pt>
                <c:pt idx="4642">
                  <c:v>7922649.0618254337</c:v>
                </c:pt>
                <c:pt idx="4643">
                  <c:v>7922183.6952637555</c:v>
                </c:pt>
                <c:pt idx="4644">
                  <c:v>7922647.39915682</c:v>
                </c:pt>
                <c:pt idx="4645">
                  <c:v>7923775.7045882121</c:v>
                </c:pt>
                <c:pt idx="4646">
                  <c:v>7922595.5933197914</c:v>
                </c:pt>
                <c:pt idx="4647">
                  <c:v>7923263.3759564357</c:v>
                </c:pt>
                <c:pt idx="4648">
                  <c:v>7922591.9370386163</c:v>
                </c:pt>
                <c:pt idx="4649">
                  <c:v>7923152.1301324936</c:v>
                </c:pt>
                <c:pt idx="4650">
                  <c:v>7923259.0675171642</c:v>
                </c:pt>
                <c:pt idx="4651">
                  <c:v>7923979.2216907963</c:v>
                </c:pt>
                <c:pt idx="4652">
                  <c:v>7923406.7046926366</c:v>
                </c:pt>
                <c:pt idx="4653">
                  <c:v>7923772.3702456951</c:v>
                </c:pt>
                <c:pt idx="4654">
                  <c:v>7923458.3280428788</c:v>
                </c:pt>
                <c:pt idx="4655">
                  <c:v>7923719.356294482</c:v>
                </c:pt>
                <c:pt idx="4656">
                  <c:v>7923460.9049062049</c:v>
                </c:pt>
                <c:pt idx="4657">
                  <c:v>7924024.9731467916</c:v>
                </c:pt>
                <c:pt idx="4658">
                  <c:v>7924019.7311766017</c:v>
                </c:pt>
                <c:pt idx="4659">
                  <c:v>7925205.2669464285</c:v>
                </c:pt>
                <c:pt idx="4660">
                  <c:v>7924791.7187738428</c:v>
                </c:pt>
                <c:pt idx="4661">
                  <c:v>7925099.2312064571</c:v>
                </c:pt>
                <c:pt idx="4662">
                  <c:v>7925293.593450157</c:v>
                </c:pt>
                <c:pt idx="4663">
                  <c:v>7925497.8355584256</c:v>
                </c:pt>
                <c:pt idx="4664">
                  <c:v>7925497.9531227015</c:v>
                </c:pt>
                <c:pt idx="4665">
                  <c:v>7926326.536857903</c:v>
                </c:pt>
                <c:pt idx="4666">
                  <c:v>7925608.2101448728</c:v>
                </c:pt>
                <c:pt idx="4667">
                  <c:v>7925761.9559112303</c:v>
                </c:pt>
                <c:pt idx="4668">
                  <c:v>7926019.1019380791</c:v>
                </c:pt>
                <c:pt idx="4669">
                  <c:v>7925956.7963609286</c:v>
                </c:pt>
                <c:pt idx="4670">
                  <c:v>7926682.0123576848</c:v>
                </c:pt>
                <c:pt idx="4671">
                  <c:v>7926274.8033759426</c:v>
                </c:pt>
                <c:pt idx="4672">
                  <c:v>7925604.1731796162</c:v>
                </c:pt>
                <c:pt idx="4673">
                  <c:v>7925601.8980908031</c:v>
                </c:pt>
                <c:pt idx="4674">
                  <c:v>7926008.305391456</c:v>
                </c:pt>
                <c:pt idx="4675">
                  <c:v>7926012.9922510497</c:v>
                </c:pt>
                <c:pt idx="4676">
                  <c:v>7926111.1605847217</c:v>
                </c:pt>
                <c:pt idx="4677">
                  <c:v>7926525.0943306126</c:v>
                </c:pt>
                <c:pt idx="4678">
                  <c:v>7927651.1129741333</c:v>
                </c:pt>
                <c:pt idx="4679">
                  <c:v>7926773.2433323059</c:v>
                </c:pt>
                <c:pt idx="4680">
                  <c:v>7926521.2687220145</c:v>
                </c:pt>
                <c:pt idx="4681">
                  <c:v>7926724.2496712441</c:v>
                </c:pt>
                <c:pt idx="4682">
                  <c:v>7926876.0723815141</c:v>
                </c:pt>
                <c:pt idx="4683">
                  <c:v>7927537.9110755408</c:v>
                </c:pt>
                <c:pt idx="4684">
                  <c:v>7926978.4590005865</c:v>
                </c:pt>
                <c:pt idx="4685">
                  <c:v>7927945.8858497404</c:v>
                </c:pt>
                <c:pt idx="4686">
                  <c:v>7927286.6837515095</c:v>
                </c:pt>
                <c:pt idx="4687">
                  <c:v>7927233.890529206</c:v>
                </c:pt>
                <c:pt idx="4688">
                  <c:v>7927853.8997754753</c:v>
                </c:pt>
                <c:pt idx="4689">
                  <c:v>7928519.6756503647</c:v>
                </c:pt>
                <c:pt idx="4690">
                  <c:v>7928099.7214333583</c:v>
                </c:pt>
                <c:pt idx="4691">
                  <c:v>7928156.4595958404</c:v>
                </c:pt>
                <c:pt idx="4692">
                  <c:v>7928001.1070855232</c:v>
                </c:pt>
                <c:pt idx="4693">
                  <c:v>7927947.7778449114</c:v>
                </c:pt>
                <c:pt idx="4694">
                  <c:v>7928256.4916351195</c:v>
                </c:pt>
                <c:pt idx="4695">
                  <c:v>7928406.0833336078</c:v>
                </c:pt>
                <c:pt idx="4696">
                  <c:v>7929132.6953526465</c:v>
                </c:pt>
                <c:pt idx="4697">
                  <c:v>7928823.3649843968</c:v>
                </c:pt>
                <c:pt idx="4698">
                  <c:v>7928770.948994481</c:v>
                </c:pt>
                <c:pt idx="4699">
                  <c:v>7928509.6902340734</c:v>
                </c:pt>
                <c:pt idx="4700">
                  <c:v>7928821.189889173</c:v>
                </c:pt>
                <c:pt idx="4701">
                  <c:v>7928821.5854637716</c:v>
                </c:pt>
                <c:pt idx="4702">
                  <c:v>7929079.092757022</c:v>
                </c:pt>
                <c:pt idx="4703">
                  <c:v>7929590.8895480167</c:v>
                </c:pt>
                <c:pt idx="4704">
                  <c:v>7929489.0970618743</c:v>
                </c:pt>
                <c:pt idx="4705">
                  <c:v>7929540.4382048575</c:v>
                </c:pt>
                <c:pt idx="4706">
                  <c:v>7929384.7729272237</c:v>
                </c:pt>
                <c:pt idx="4707">
                  <c:v>7929020.265077644</c:v>
                </c:pt>
                <c:pt idx="4708">
                  <c:v>7929375.0382755948</c:v>
                </c:pt>
                <c:pt idx="4709">
                  <c:v>7929690.1130534401</c:v>
                </c:pt>
                <c:pt idx="4710">
                  <c:v>7929638.406995777</c:v>
                </c:pt>
                <c:pt idx="4711">
                  <c:v>7929689.7628497174</c:v>
                </c:pt>
                <c:pt idx="4712">
                  <c:v>7929428.0381438658</c:v>
                </c:pt>
                <c:pt idx="4713">
                  <c:v>7929997.8947991319</c:v>
                </c:pt>
                <c:pt idx="4714">
                  <c:v>7930253.2490677144</c:v>
                </c:pt>
                <c:pt idx="4715">
                  <c:v>7929682.1884674514</c:v>
                </c:pt>
                <c:pt idx="4716">
                  <c:v>7929986.6321494626</c:v>
                </c:pt>
                <c:pt idx="4717">
                  <c:v>7930406.5758163752</c:v>
                </c:pt>
                <c:pt idx="4718">
                  <c:v>7930509.2100847904</c:v>
                </c:pt>
                <c:pt idx="4719">
                  <c:v>7930038.831096624</c:v>
                </c:pt>
                <c:pt idx="4720">
                  <c:v>7930248.5363556482</c:v>
                </c:pt>
                <c:pt idx="4721">
                  <c:v>7931070.6434533773</c:v>
                </c:pt>
                <c:pt idx="4722">
                  <c:v>7931579.0014612097</c:v>
                </c:pt>
                <c:pt idx="4723">
                  <c:v>7931528.5294270869</c:v>
                </c:pt>
                <c:pt idx="4724">
                  <c:v>7930603.941632757</c:v>
                </c:pt>
                <c:pt idx="4725">
                  <c:v>7930549.4992646994</c:v>
                </c:pt>
                <c:pt idx="4726">
                  <c:v>7930803.0503749195</c:v>
                </c:pt>
                <c:pt idx="4727">
                  <c:v>7930860.2004152257</c:v>
                </c:pt>
                <c:pt idx="4728">
                  <c:v>7930703.4718847955</c:v>
                </c:pt>
                <c:pt idx="4729">
                  <c:v>7930855.7540385295</c:v>
                </c:pt>
                <c:pt idx="4730">
                  <c:v>7931312.5374430036</c:v>
                </c:pt>
                <c:pt idx="4731">
                  <c:v>7930857.1201579217</c:v>
                </c:pt>
                <c:pt idx="4732">
                  <c:v>7931516.3921157271</c:v>
                </c:pt>
                <c:pt idx="4733">
                  <c:v>7931114.4035789333</c:v>
                </c:pt>
                <c:pt idx="4734">
                  <c:v>7931011.2069915598</c:v>
                </c:pt>
                <c:pt idx="4735">
                  <c:v>7931060.823115048</c:v>
                </c:pt>
                <c:pt idx="4736">
                  <c:v>7931363.9544504983</c:v>
                </c:pt>
                <c:pt idx="4737">
                  <c:v>7931415.625087521</c:v>
                </c:pt>
                <c:pt idx="4738">
                  <c:v>7931833.0545727611</c:v>
                </c:pt>
                <c:pt idx="4739">
                  <c:v>7932332.4167625746</c:v>
                </c:pt>
                <c:pt idx="4740">
                  <c:v>7932702.8227222785</c:v>
                </c:pt>
                <c:pt idx="4741">
                  <c:v>7932085.1683387291</c:v>
                </c:pt>
                <c:pt idx="4742">
                  <c:v>7932906.2495605415</c:v>
                </c:pt>
                <c:pt idx="4743">
                  <c:v>7932702.1426085336</c:v>
                </c:pt>
                <c:pt idx="4744">
                  <c:v>7932856.1070567816</c:v>
                </c:pt>
                <c:pt idx="4745">
                  <c:v>7933109.7003657585</c:v>
                </c:pt>
                <c:pt idx="4746">
                  <c:v>7932383.7867739899</c:v>
                </c:pt>
                <c:pt idx="4747">
                  <c:v>7932700.5072016027</c:v>
                </c:pt>
                <c:pt idx="4748">
                  <c:v>7932282.5570131838</c:v>
                </c:pt>
                <c:pt idx="4749">
                  <c:v>7933199.5475704512</c:v>
                </c:pt>
                <c:pt idx="4750">
                  <c:v>7932952.6802520026</c:v>
                </c:pt>
                <c:pt idx="4751">
                  <c:v>7933261.9239745829</c:v>
                </c:pt>
                <c:pt idx="4752">
                  <c:v>7933721.6404685816</c:v>
                </c:pt>
                <c:pt idx="4753">
                  <c:v>7933566.9153220747</c:v>
                </c:pt>
                <c:pt idx="4754">
                  <c:v>7933201.0248848526</c:v>
                </c:pt>
                <c:pt idx="4755">
                  <c:v>7933871.1833115062</c:v>
                </c:pt>
                <c:pt idx="4756">
                  <c:v>7933456.4528734004</c:v>
                </c:pt>
                <c:pt idx="4757">
                  <c:v>7933659.5632031383</c:v>
                </c:pt>
                <c:pt idx="4758">
                  <c:v>7933611.7963903993</c:v>
                </c:pt>
                <c:pt idx="4759">
                  <c:v>7933715.3214895036</c:v>
                </c:pt>
                <c:pt idx="4760">
                  <c:v>7934333.386854005</c:v>
                </c:pt>
                <c:pt idx="4761">
                  <c:v>7934589.996437436</c:v>
                </c:pt>
                <c:pt idx="4762">
                  <c:v>7933763.337263478</c:v>
                </c:pt>
                <c:pt idx="4763">
                  <c:v>7934229.2946415246</c:v>
                </c:pt>
                <c:pt idx="4764">
                  <c:v>7933919.7451295843</c:v>
                </c:pt>
                <c:pt idx="4765">
                  <c:v>7934432.6166026257</c:v>
                </c:pt>
                <c:pt idx="4766">
                  <c:v>7934576.8421842428</c:v>
                </c:pt>
                <c:pt idx="4767">
                  <c:v>7934530.639603233</c:v>
                </c:pt>
                <c:pt idx="4768">
                  <c:v>7934788.4918314144</c:v>
                </c:pt>
                <c:pt idx="4769">
                  <c:v>7935086.9049706431</c:v>
                </c:pt>
                <c:pt idx="4770">
                  <c:v>7934834.7059191568</c:v>
                </c:pt>
                <c:pt idx="4771">
                  <c:v>7934833.0456134267</c:v>
                </c:pt>
                <c:pt idx="4772">
                  <c:v>7934833.2260665698</c:v>
                </c:pt>
                <c:pt idx="4773">
                  <c:v>7936220.0154492836</c:v>
                </c:pt>
                <c:pt idx="4774">
                  <c:v>7935088.6541135833</c:v>
                </c:pt>
                <c:pt idx="4775">
                  <c:v>7935347.1276828758</c:v>
                </c:pt>
                <c:pt idx="4776">
                  <c:v>7935191.0714972485</c:v>
                </c:pt>
                <c:pt idx="4777">
                  <c:v>7935191.2892193375</c:v>
                </c:pt>
                <c:pt idx="4778">
                  <c:v>7935861.8341817055</c:v>
                </c:pt>
                <c:pt idx="4779">
                  <c:v>7935448.3753085155</c:v>
                </c:pt>
                <c:pt idx="4780">
                  <c:v>7936883.5693095205</c:v>
                </c:pt>
                <c:pt idx="4781">
                  <c:v>7935750.658452074</c:v>
                </c:pt>
                <c:pt idx="4782">
                  <c:v>7935804.1027591517</c:v>
                </c:pt>
                <c:pt idx="4783">
                  <c:v>7935804.7318281736</c:v>
                </c:pt>
                <c:pt idx="4784">
                  <c:v>7936260.1450074064</c:v>
                </c:pt>
                <c:pt idx="4785">
                  <c:v>7936369.271439489</c:v>
                </c:pt>
                <c:pt idx="4786">
                  <c:v>7936317.4463594025</c:v>
                </c:pt>
                <c:pt idx="4787">
                  <c:v>7936260.8839553148</c:v>
                </c:pt>
                <c:pt idx="4788">
                  <c:v>7936572.8902020957</c:v>
                </c:pt>
                <c:pt idx="4789">
                  <c:v>7937395.3378553819</c:v>
                </c:pt>
                <c:pt idx="4790">
                  <c:v>7936520.6649999721</c:v>
                </c:pt>
                <c:pt idx="4791">
                  <c:v>7937751.7101822691</c:v>
                </c:pt>
                <c:pt idx="4792">
                  <c:v>7937484.0509440582</c:v>
                </c:pt>
                <c:pt idx="4793">
                  <c:v>7937904.4207532005</c:v>
                </c:pt>
                <c:pt idx="4794">
                  <c:v>7936925.0805729162</c:v>
                </c:pt>
                <c:pt idx="4795">
                  <c:v>7937080.2251960412</c:v>
                </c:pt>
                <c:pt idx="4796">
                  <c:v>7937490.5886573652</c:v>
                </c:pt>
                <c:pt idx="4797">
                  <c:v>7938004.7714191256</c:v>
                </c:pt>
                <c:pt idx="4798">
                  <c:v>7938719.7679768633</c:v>
                </c:pt>
                <c:pt idx="4799">
                  <c:v>7937901.3813104536</c:v>
                </c:pt>
                <c:pt idx="4800">
                  <c:v>7938209.4939949289</c:v>
                </c:pt>
                <c:pt idx="4801">
                  <c:v>7937383.7351509389</c:v>
                </c:pt>
                <c:pt idx="4802">
                  <c:v>7938771.3141327435</c:v>
                </c:pt>
                <c:pt idx="4803">
                  <c:v>7937892.4656369071</c:v>
                </c:pt>
                <c:pt idx="4804">
                  <c:v>7938147.1582305757</c:v>
                </c:pt>
                <c:pt idx="4805">
                  <c:v>7939535.3695806814</c:v>
                </c:pt>
                <c:pt idx="4806">
                  <c:v>7939180.1803516541</c:v>
                </c:pt>
                <c:pt idx="4807">
                  <c:v>7938504.6798479464</c:v>
                </c:pt>
                <c:pt idx="4808">
                  <c:v>7938715.9620178966</c:v>
                </c:pt>
                <c:pt idx="4809">
                  <c:v>7939486.8441271642</c:v>
                </c:pt>
                <c:pt idx="4810">
                  <c:v>7939587.6149592772</c:v>
                </c:pt>
                <c:pt idx="4811">
                  <c:v>7939536.3052282995</c:v>
                </c:pt>
                <c:pt idx="4812">
                  <c:v>7938866.1738099772</c:v>
                </c:pt>
                <c:pt idx="4813">
                  <c:v>7938811.362493583</c:v>
                </c:pt>
                <c:pt idx="4814">
                  <c:v>7939585.6222119033</c:v>
                </c:pt>
                <c:pt idx="4815">
                  <c:v>7939893.0286293821</c:v>
                </c:pt>
                <c:pt idx="4816">
                  <c:v>7939422.3172889128</c:v>
                </c:pt>
                <c:pt idx="4817">
                  <c:v>7939371.3607933167</c:v>
                </c:pt>
                <c:pt idx="4818">
                  <c:v>7939170.005191274</c:v>
                </c:pt>
                <c:pt idx="4819">
                  <c:v>7940404.6504715299</c:v>
                </c:pt>
                <c:pt idx="4820">
                  <c:v>7939524.9607974729</c:v>
                </c:pt>
                <c:pt idx="4821">
                  <c:v>7940043.2833202519</c:v>
                </c:pt>
                <c:pt idx="4822">
                  <c:v>7939836.4668642869</c:v>
                </c:pt>
                <c:pt idx="4823">
                  <c:v>7940453.4098692555</c:v>
                </c:pt>
                <c:pt idx="4824">
                  <c:v>7939833.9077816391</c:v>
                </c:pt>
                <c:pt idx="4825">
                  <c:v>7940450.5758113507</c:v>
                </c:pt>
                <c:pt idx="4826">
                  <c:v>7939935.3360879524</c:v>
                </c:pt>
                <c:pt idx="4827">
                  <c:v>7941322.1767260376</c:v>
                </c:pt>
                <c:pt idx="4828">
                  <c:v>7940243.7290264452</c:v>
                </c:pt>
                <c:pt idx="4829">
                  <c:v>7940912.115170069</c:v>
                </c:pt>
                <c:pt idx="4830">
                  <c:v>7940340.908083071</c:v>
                </c:pt>
                <c:pt idx="4831">
                  <c:v>7940544.5825512307</c:v>
                </c:pt>
                <c:pt idx="4832">
                  <c:v>7940808.0098087164</c:v>
                </c:pt>
                <c:pt idx="4833">
                  <c:v>7940755.3958765697</c:v>
                </c:pt>
                <c:pt idx="4834">
                  <c:v>7940290.3827310549</c:v>
                </c:pt>
                <c:pt idx="4835">
                  <c:v>7940393.508842065</c:v>
                </c:pt>
                <c:pt idx="4836">
                  <c:v>7941105.7474781796</c:v>
                </c:pt>
                <c:pt idx="4837">
                  <c:v>7940954.7825096007</c:v>
                </c:pt>
                <c:pt idx="4838">
                  <c:v>7941161.0800583968</c:v>
                </c:pt>
                <c:pt idx="4839">
                  <c:v>7941571.8990175193</c:v>
                </c:pt>
                <c:pt idx="4840">
                  <c:v>7941057.4743651794</c:v>
                </c:pt>
                <c:pt idx="4841">
                  <c:v>7942393.9026300097</c:v>
                </c:pt>
                <c:pt idx="4842">
                  <c:v>7942240.2299239151</c:v>
                </c:pt>
                <c:pt idx="4843">
                  <c:v>7941412.6851814659</c:v>
                </c:pt>
                <c:pt idx="4844">
                  <c:v>7942339.6046674028</c:v>
                </c:pt>
                <c:pt idx="4845">
                  <c:v>7941876.3209977122</c:v>
                </c:pt>
                <c:pt idx="4846">
                  <c:v>7941667.3920115195</c:v>
                </c:pt>
                <c:pt idx="4847">
                  <c:v>7941823.8107683612</c:v>
                </c:pt>
                <c:pt idx="4848">
                  <c:v>7941874.4813547535</c:v>
                </c:pt>
                <c:pt idx="4849">
                  <c:v>7942329.7320392272</c:v>
                </c:pt>
                <c:pt idx="4850">
                  <c:v>7942431.6708338195</c:v>
                </c:pt>
                <c:pt idx="4851">
                  <c:v>7942489.1963604214</c:v>
                </c:pt>
                <c:pt idx="4852">
                  <c:v>7942846.6500019869</c:v>
                </c:pt>
                <c:pt idx="4853">
                  <c:v>7943669.3256501947</c:v>
                </c:pt>
                <c:pt idx="4854">
                  <c:v>7942585.3424441246</c:v>
                </c:pt>
                <c:pt idx="4855">
                  <c:v>7942536.4204538371</c:v>
                </c:pt>
                <c:pt idx="4856">
                  <c:v>7942535.372837293</c:v>
                </c:pt>
                <c:pt idx="4857">
                  <c:v>7943769.8067777688</c:v>
                </c:pt>
                <c:pt idx="4858">
                  <c:v>7943924.0593776433</c:v>
                </c:pt>
                <c:pt idx="4859">
                  <c:v>7944177.9175268747</c:v>
                </c:pt>
                <c:pt idx="4860">
                  <c:v>7943512.0541616445</c:v>
                </c:pt>
                <c:pt idx="4861">
                  <c:v>7943974.7390073324</c:v>
                </c:pt>
                <c:pt idx="4862">
                  <c:v>7942995.2523766635</c:v>
                </c:pt>
                <c:pt idx="4863">
                  <c:v>7943252.3378403978</c:v>
                </c:pt>
                <c:pt idx="4864">
                  <c:v>7944125.8493450144</c:v>
                </c:pt>
                <c:pt idx="4865">
                  <c:v>7943198.6571190348</c:v>
                </c:pt>
                <c:pt idx="4866">
                  <c:v>7944175.4812860331</c:v>
                </c:pt>
                <c:pt idx="4867">
                  <c:v>7943656.1858172696</c:v>
                </c:pt>
                <c:pt idx="4868">
                  <c:v>7944841.5775409192</c:v>
                </c:pt>
                <c:pt idx="4869">
                  <c:v>7943504.1201591874</c:v>
                </c:pt>
                <c:pt idx="4870">
                  <c:v>7943504.2998147923</c:v>
                </c:pt>
                <c:pt idx="4871">
                  <c:v>7944533.2181824418</c:v>
                </c:pt>
                <c:pt idx="4872">
                  <c:v>7944481.5194018222</c:v>
                </c:pt>
                <c:pt idx="4873">
                  <c:v>7944892.2415916985</c:v>
                </c:pt>
                <c:pt idx="4874">
                  <c:v>7944171.2118052924</c:v>
                </c:pt>
                <c:pt idx="4875">
                  <c:v>7944993.3010418061</c:v>
                </c:pt>
                <c:pt idx="4876">
                  <c:v>7944374.8520032158</c:v>
                </c:pt>
                <c:pt idx="4877">
                  <c:v>7944573.9669741038</c:v>
                </c:pt>
                <c:pt idx="4878">
                  <c:v>7944836.7048870362</c:v>
                </c:pt>
                <c:pt idx="4879">
                  <c:v>7944373.4680978972</c:v>
                </c:pt>
                <c:pt idx="4880">
                  <c:v>7944828.9750110591</c:v>
                </c:pt>
                <c:pt idx="4881">
                  <c:v>7944269.7905198857</c:v>
                </c:pt>
                <c:pt idx="4882">
                  <c:v>7944931.0616287794</c:v>
                </c:pt>
                <c:pt idx="4883">
                  <c:v>7945297.2728311773</c:v>
                </c:pt>
                <c:pt idx="4884">
                  <c:v>7944883.2242761804</c:v>
                </c:pt>
                <c:pt idx="4885">
                  <c:v>7945398.1778104026</c:v>
                </c:pt>
                <c:pt idx="4886">
                  <c:v>7946523.1397595406</c:v>
                </c:pt>
                <c:pt idx="4887">
                  <c:v>7945035.0850394322</c:v>
                </c:pt>
                <c:pt idx="4888">
                  <c:v>7946778.6646212433</c:v>
                </c:pt>
                <c:pt idx="4889">
                  <c:v>7945290.7620409913</c:v>
                </c:pt>
                <c:pt idx="4890">
                  <c:v>7946421.8103772197</c:v>
                </c:pt>
                <c:pt idx="4891">
                  <c:v>7945798.2462098747</c:v>
                </c:pt>
                <c:pt idx="4892">
                  <c:v>7946059.2316794731</c:v>
                </c:pt>
                <c:pt idx="4893">
                  <c:v>7946522.1157683935</c:v>
                </c:pt>
                <c:pt idx="4894">
                  <c:v>7945799.4086660426</c:v>
                </c:pt>
                <c:pt idx="4895">
                  <c:v>7946726.4875873839</c:v>
                </c:pt>
                <c:pt idx="4896">
                  <c:v>7946673.7264563423</c:v>
                </c:pt>
                <c:pt idx="4897">
                  <c:v>7946209.3887597499</c:v>
                </c:pt>
                <c:pt idx="4898">
                  <c:v>7947082.1420783354</c:v>
                </c:pt>
                <c:pt idx="4899">
                  <c:v>7947698.5070179589</c:v>
                </c:pt>
                <c:pt idx="4900">
                  <c:v>7948359.3473585276</c:v>
                </c:pt>
                <c:pt idx="4901">
                  <c:v>7947437.621204894</c:v>
                </c:pt>
                <c:pt idx="4902">
                  <c:v>7948106.2340891967</c:v>
                </c:pt>
                <c:pt idx="4903">
                  <c:v>7947023.2285098191</c:v>
                </c:pt>
                <c:pt idx="4904">
                  <c:v>7947226.6394941472</c:v>
                </c:pt>
                <c:pt idx="4905">
                  <c:v>7948361.6002228139</c:v>
                </c:pt>
                <c:pt idx="4906">
                  <c:v>7947229.2401246754</c:v>
                </c:pt>
                <c:pt idx="4907">
                  <c:v>7948258.9513715403</c:v>
                </c:pt>
                <c:pt idx="4908">
                  <c:v>7947125.7560083317</c:v>
                </c:pt>
                <c:pt idx="4909">
                  <c:v>7947743.2560728984</c:v>
                </c:pt>
                <c:pt idx="4910">
                  <c:v>7947431.9879614394</c:v>
                </c:pt>
                <c:pt idx="4911">
                  <c:v>7949022.9200190548</c:v>
                </c:pt>
                <c:pt idx="4912">
                  <c:v>7948303.9169060979</c:v>
                </c:pt>
                <c:pt idx="4913">
                  <c:v>7948869.0850643441</c:v>
                </c:pt>
                <c:pt idx="4914">
                  <c:v>7948506.7508939235</c:v>
                </c:pt>
                <c:pt idx="4915">
                  <c:v>7949175.8136282815</c:v>
                </c:pt>
                <c:pt idx="4916">
                  <c:v>7949839.5698321406</c:v>
                </c:pt>
                <c:pt idx="4917">
                  <c:v>7948556.3103445703</c:v>
                </c:pt>
                <c:pt idx="4918">
                  <c:v>7948659.3842908172</c:v>
                </c:pt>
                <c:pt idx="4919">
                  <c:v>7948655.5991192525</c:v>
                </c:pt>
                <c:pt idx="4920">
                  <c:v>7948605.7384483088</c:v>
                </c:pt>
                <c:pt idx="4921">
                  <c:v>7948859.3025024934</c:v>
                </c:pt>
                <c:pt idx="4922">
                  <c:v>7949221.2322163209</c:v>
                </c:pt>
                <c:pt idx="4923">
                  <c:v>7949426.8709289934</c:v>
                </c:pt>
                <c:pt idx="4924">
                  <c:v>7949684.1654406516</c:v>
                </c:pt>
                <c:pt idx="4925">
                  <c:v>7950249.1071926784</c:v>
                </c:pt>
                <c:pt idx="4926">
                  <c:v>7949167.0258031478</c:v>
                </c:pt>
                <c:pt idx="4927">
                  <c:v>7949836.1229753718</c:v>
                </c:pt>
                <c:pt idx="4928">
                  <c:v>7950246.6024111696</c:v>
                </c:pt>
                <c:pt idx="4929">
                  <c:v>7949833.7043407466</c:v>
                </c:pt>
                <c:pt idx="4930">
                  <c:v>7950706.6510812836</c:v>
                </c:pt>
                <c:pt idx="4931">
                  <c:v>7950082.89080407</c:v>
                </c:pt>
                <c:pt idx="4932">
                  <c:v>7951064.3053124705</c:v>
                </c:pt>
                <c:pt idx="4933">
                  <c:v>7949982.9148544967</c:v>
                </c:pt>
                <c:pt idx="4934">
                  <c:v>7950338.3304661391</c:v>
                </c:pt>
                <c:pt idx="4935">
                  <c:v>7950389.184052893</c:v>
                </c:pt>
                <c:pt idx="4936">
                  <c:v>7951000.7695951983</c:v>
                </c:pt>
                <c:pt idx="4937">
                  <c:v>7950545.241434698</c:v>
                </c:pt>
                <c:pt idx="4938">
                  <c:v>7950797.2371144891</c:v>
                </c:pt>
                <c:pt idx="4939">
                  <c:v>7951522.4368810784</c:v>
                </c:pt>
                <c:pt idx="4940">
                  <c:v>7951214.0123810787</c:v>
                </c:pt>
                <c:pt idx="4941">
                  <c:v>7951416.9332488468</c:v>
                </c:pt>
                <c:pt idx="4942">
                  <c:v>7951002.2543719709</c:v>
                </c:pt>
                <c:pt idx="4943">
                  <c:v>7951311.3450466553</c:v>
                </c:pt>
                <c:pt idx="4944">
                  <c:v>7951207.5112650897</c:v>
                </c:pt>
                <c:pt idx="4945">
                  <c:v>7951464.0145919304</c:v>
                </c:pt>
                <c:pt idx="4946">
                  <c:v>7951824.5814633789</c:v>
                </c:pt>
                <c:pt idx="4947">
                  <c:v>7952236.1923997104</c:v>
                </c:pt>
                <c:pt idx="4948">
                  <c:v>7952388.8687456148</c:v>
                </c:pt>
                <c:pt idx="4949">
                  <c:v>7951818.0087649049</c:v>
                </c:pt>
                <c:pt idx="4950">
                  <c:v>7952123.5631941734</c:v>
                </c:pt>
                <c:pt idx="4951">
                  <c:v>7952179.217025172</c:v>
                </c:pt>
                <c:pt idx="4952">
                  <c:v>7952888.040235172</c:v>
                </c:pt>
                <c:pt idx="4953">
                  <c:v>7952837.0826291842</c:v>
                </c:pt>
                <c:pt idx="4954">
                  <c:v>7952380.0243555065</c:v>
                </c:pt>
                <c:pt idx="4955">
                  <c:v>7952431.9050510079</c:v>
                </c:pt>
                <c:pt idx="4956">
                  <c:v>7953512.2938198317</c:v>
                </c:pt>
                <c:pt idx="4957">
                  <c:v>7952996.5137622692</c:v>
                </c:pt>
                <c:pt idx="4958">
                  <c:v>7953921.2668279558</c:v>
                </c:pt>
                <c:pt idx="4959">
                  <c:v>7953870.2549007274</c:v>
                </c:pt>
                <c:pt idx="4960">
                  <c:v>7952889.8941960717</c:v>
                </c:pt>
                <c:pt idx="4961">
                  <c:v>7953817.7207638882</c:v>
                </c:pt>
                <c:pt idx="4962">
                  <c:v>7953661.9713067878</c:v>
                </c:pt>
                <c:pt idx="4963">
                  <c:v>7953450.7674027756</c:v>
                </c:pt>
                <c:pt idx="4964">
                  <c:v>7954071.4050555518</c:v>
                </c:pt>
                <c:pt idx="4965">
                  <c:v>7953603.0817594025</c:v>
                </c:pt>
                <c:pt idx="4966">
                  <c:v>7953864.8424911471</c:v>
                </c:pt>
                <c:pt idx="4967">
                  <c:v>7953864.0342788883</c:v>
                </c:pt>
                <c:pt idx="4968">
                  <c:v>7953908.5081403572</c:v>
                </c:pt>
                <c:pt idx="4969">
                  <c:v>7954532.7196029704</c:v>
                </c:pt>
                <c:pt idx="4970">
                  <c:v>7953605.3334704908</c:v>
                </c:pt>
                <c:pt idx="4971">
                  <c:v>7953807.4434886752</c:v>
                </c:pt>
                <c:pt idx="4972">
                  <c:v>7954222.6799654923</c:v>
                </c:pt>
                <c:pt idx="4973">
                  <c:v>7954169.2606338039</c:v>
                </c:pt>
                <c:pt idx="4974">
                  <c:v>7954683.1385351941</c:v>
                </c:pt>
                <c:pt idx="4975">
                  <c:v>7954114.6697399747</c:v>
                </c:pt>
                <c:pt idx="4976">
                  <c:v>7954887.8359898254</c:v>
                </c:pt>
                <c:pt idx="4977">
                  <c:v>7954835.1212240579</c:v>
                </c:pt>
                <c:pt idx="4978">
                  <c:v>7954834.3693061294</c:v>
                </c:pt>
                <c:pt idx="4979">
                  <c:v>7955132.4588135378</c:v>
                </c:pt>
                <c:pt idx="4980">
                  <c:v>7954728.7878843136</c:v>
                </c:pt>
                <c:pt idx="4981">
                  <c:v>7955655.1541298842</c:v>
                </c:pt>
                <c:pt idx="4982">
                  <c:v>7956317.3362718755</c:v>
                </c:pt>
                <c:pt idx="4983">
                  <c:v>7955086.2093469705</c:v>
                </c:pt>
                <c:pt idx="4984">
                  <c:v>7955960.8936055992</c:v>
                </c:pt>
                <c:pt idx="4985">
                  <c:v>7955591.6135706166</c:v>
                </c:pt>
                <c:pt idx="4986">
                  <c:v>7955240.0051660724</c:v>
                </c:pt>
                <c:pt idx="4987">
                  <c:v>7955439.163372145</c:v>
                </c:pt>
                <c:pt idx="4988">
                  <c:v>7955238.506480949</c:v>
                </c:pt>
                <c:pt idx="4989">
                  <c:v>7956215.6263152128</c:v>
                </c:pt>
                <c:pt idx="4990">
                  <c:v>7955543.8944131397</c:v>
                </c:pt>
                <c:pt idx="4991">
                  <c:v>7956776.9873856837</c:v>
                </c:pt>
                <c:pt idx="4992">
                  <c:v>7956726.8920315346</c:v>
                </c:pt>
                <c:pt idx="4993">
                  <c:v>7955799.2476265831</c:v>
                </c:pt>
                <c:pt idx="4994">
                  <c:v>7957234.3737334032</c:v>
                </c:pt>
                <c:pt idx="4995">
                  <c:v>7956001.1060074661</c:v>
                </c:pt>
                <c:pt idx="4996">
                  <c:v>7957285.8866784535</c:v>
                </c:pt>
                <c:pt idx="4997">
                  <c:v>7956621.7265101233</c:v>
                </c:pt>
                <c:pt idx="4998">
                  <c:v>7956570.0354380039</c:v>
                </c:pt>
                <c:pt idx="4999">
                  <c:v>7956103.9351013703</c:v>
                </c:pt>
                <c:pt idx="5000">
                  <c:v>7956408.453690635</c:v>
                </c:pt>
                <c:pt idx="5001">
                  <c:v>7956917.9071878176</c:v>
                </c:pt>
                <c:pt idx="5002">
                  <c:v>7957491.6935411738</c:v>
                </c:pt>
                <c:pt idx="5003">
                  <c:v>7957694.5115785534</c:v>
                </c:pt>
                <c:pt idx="5004">
                  <c:v>7957328.5565387625</c:v>
                </c:pt>
                <c:pt idx="5005">
                  <c:v>7957845.5387982633</c:v>
                </c:pt>
                <c:pt idx="5006">
                  <c:v>7957530.7652442157</c:v>
                </c:pt>
                <c:pt idx="5007">
                  <c:v>7957585.9237897806</c:v>
                </c:pt>
                <c:pt idx="5008">
                  <c:v>7958345.8111121478</c:v>
                </c:pt>
                <c:pt idx="5009">
                  <c:v>7958150.8953858661</c:v>
                </c:pt>
                <c:pt idx="5010">
                  <c:v>7958498.7818302959</c:v>
                </c:pt>
                <c:pt idx="5011">
                  <c:v>7958097.986636878</c:v>
                </c:pt>
                <c:pt idx="5012">
                  <c:v>7958969.6473068474</c:v>
                </c:pt>
                <c:pt idx="5013">
                  <c:v>7958448.2487686034</c:v>
                </c:pt>
                <c:pt idx="5014">
                  <c:v>7958703.0283072796</c:v>
                </c:pt>
                <c:pt idx="5015">
                  <c:v>7958815.6707023047</c:v>
                </c:pt>
                <c:pt idx="5016">
                  <c:v>7958454.2259195764</c:v>
                </c:pt>
                <c:pt idx="5017">
                  <c:v>7958247.2570536127</c:v>
                </c:pt>
                <c:pt idx="5018">
                  <c:v>7958556.6461554868</c:v>
                </c:pt>
                <c:pt idx="5019">
                  <c:v>7958551.076737836</c:v>
                </c:pt>
                <c:pt idx="5020">
                  <c:v>7958398.827615995</c:v>
                </c:pt>
                <c:pt idx="5021">
                  <c:v>7959784.671879678</c:v>
                </c:pt>
                <c:pt idx="5022">
                  <c:v>7958500.6434908807</c:v>
                </c:pt>
                <c:pt idx="5023">
                  <c:v>7959365.8729171883</c:v>
                </c:pt>
                <c:pt idx="5024">
                  <c:v>7958654.5023597945</c:v>
                </c:pt>
                <c:pt idx="5025">
                  <c:v>7959223.3808104005</c:v>
                </c:pt>
                <c:pt idx="5026">
                  <c:v>7958808.0299125453</c:v>
                </c:pt>
                <c:pt idx="5027">
                  <c:v>7959067.5168876639</c:v>
                </c:pt>
                <c:pt idx="5028">
                  <c:v>7959010.3178040301</c:v>
                </c:pt>
                <c:pt idx="5029">
                  <c:v>7959468.0362207247</c:v>
                </c:pt>
                <c:pt idx="5030">
                  <c:v>7959315.5186073519</c:v>
                </c:pt>
                <c:pt idx="5031">
                  <c:v>7960449.7365038525</c:v>
                </c:pt>
                <c:pt idx="5032">
                  <c:v>7959726.7749825194</c:v>
                </c:pt>
                <c:pt idx="5033">
                  <c:v>7960805.2592698289</c:v>
                </c:pt>
                <c:pt idx="5034">
                  <c:v>7960539.8471472114</c:v>
                </c:pt>
                <c:pt idx="5035">
                  <c:v>7960998.1165520819</c:v>
                </c:pt>
                <c:pt idx="5036">
                  <c:v>7961317.4459442506</c:v>
                </c:pt>
                <c:pt idx="5037">
                  <c:v>7960494.0938592497</c:v>
                </c:pt>
                <c:pt idx="5038">
                  <c:v>7960490.3146230998</c:v>
                </c:pt>
                <c:pt idx="5039">
                  <c:v>7962183.6344447182</c:v>
                </c:pt>
                <c:pt idx="5040">
                  <c:v>7961661.2558951369</c:v>
                </c:pt>
                <c:pt idx="5041">
                  <c:v>7961308.6662459197</c:v>
                </c:pt>
                <c:pt idx="5042">
                  <c:v>7962285.3732235413</c:v>
                </c:pt>
                <c:pt idx="5043">
                  <c:v>7962541.3047895068</c:v>
                </c:pt>
                <c:pt idx="5044">
                  <c:v>7961460.1188748637</c:v>
                </c:pt>
                <c:pt idx="5045">
                  <c:v>7962643.32038288</c:v>
                </c:pt>
                <c:pt idx="5046">
                  <c:v>7961819.1069455193</c:v>
                </c:pt>
                <c:pt idx="5047">
                  <c:v>7962019.2100658333</c:v>
                </c:pt>
                <c:pt idx="5048">
                  <c:v>7961920.4033261361</c:v>
                </c:pt>
                <c:pt idx="5049">
                  <c:v>7962897.7457516538</c:v>
                </c:pt>
                <c:pt idx="5050">
                  <c:v>7962020.1227577599</c:v>
                </c:pt>
                <c:pt idx="5051">
                  <c:v>7962845.8436414134</c:v>
                </c:pt>
                <c:pt idx="5052">
                  <c:v>7963406.6140717417</c:v>
                </c:pt>
                <c:pt idx="5053">
                  <c:v>7962630.5576745849</c:v>
                </c:pt>
                <c:pt idx="5054">
                  <c:v>7962427.1031459048</c:v>
                </c:pt>
                <c:pt idx="5055">
                  <c:v>7962377.5729236109</c:v>
                </c:pt>
                <c:pt idx="5056">
                  <c:v>7962686.9944809508</c:v>
                </c:pt>
                <c:pt idx="5057">
                  <c:v>7962893.4195619533</c:v>
                </c:pt>
                <c:pt idx="5058">
                  <c:v>7963561.1216944009</c:v>
                </c:pt>
                <c:pt idx="5059">
                  <c:v>7963201.5661705192</c:v>
                </c:pt>
                <c:pt idx="5060">
                  <c:v>7962892.6193535822</c:v>
                </c:pt>
                <c:pt idx="5061">
                  <c:v>7962531.0323423296</c:v>
                </c:pt>
                <c:pt idx="5062">
                  <c:v>7962937.0086821355</c:v>
                </c:pt>
                <c:pt idx="5063">
                  <c:v>7962835.4833344761</c:v>
                </c:pt>
                <c:pt idx="5064">
                  <c:v>7963662.2546464885</c:v>
                </c:pt>
                <c:pt idx="5065">
                  <c:v>7963353.2234870857</c:v>
                </c:pt>
                <c:pt idx="5066">
                  <c:v>7962937.8524845047</c:v>
                </c:pt>
                <c:pt idx="5067">
                  <c:v>7963191.8895219667</c:v>
                </c:pt>
                <c:pt idx="5068">
                  <c:v>7963814.3046186967</c:v>
                </c:pt>
                <c:pt idx="5069">
                  <c:v>7963448.9354295069</c:v>
                </c:pt>
                <c:pt idx="5070">
                  <c:v>7963862.9316939358</c:v>
                </c:pt>
                <c:pt idx="5071">
                  <c:v>7964170.3523381744</c:v>
                </c:pt>
                <c:pt idx="5072">
                  <c:v>7964313.5396957267</c:v>
                </c:pt>
                <c:pt idx="5073">
                  <c:v>7964058.8698015818</c:v>
                </c:pt>
                <c:pt idx="5074">
                  <c:v>7963652.5451426217</c:v>
                </c:pt>
                <c:pt idx="5075">
                  <c:v>7964116.7816690113</c:v>
                </c:pt>
                <c:pt idx="5076">
                  <c:v>7964269.4035334969</c:v>
                </c:pt>
                <c:pt idx="5077">
                  <c:v>7964470.7498279857</c:v>
                </c:pt>
                <c:pt idx="5078">
                  <c:v>7965139.1411539111</c:v>
                </c:pt>
                <c:pt idx="5079">
                  <c:v>7965240.8156974232</c:v>
                </c:pt>
                <c:pt idx="5080">
                  <c:v>7964777.1356554404</c:v>
                </c:pt>
                <c:pt idx="5081">
                  <c:v>7966061.0337340711</c:v>
                </c:pt>
                <c:pt idx="5082">
                  <c:v>7966672.8205026202</c:v>
                </c:pt>
                <c:pt idx="5083">
                  <c:v>7965843.8992069848</c:v>
                </c:pt>
                <c:pt idx="5084">
                  <c:v>7965437.3888586545</c:v>
                </c:pt>
                <c:pt idx="5085">
                  <c:v>7966416.2990742084</c:v>
                </c:pt>
                <c:pt idx="5086">
                  <c:v>7966054.2382439077</c:v>
                </c:pt>
                <c:pt idx="5087">
                  <c:v>7966208.4604492635</c:v>
                </c:pt>
                <c:pt idx="5088">
                  <c:v>7967131.2470792513</c:v>
                </c:pt>
                <c:pt idx="5089">
                  <c:v>7966002.4401371591</c:v>
                </c:pt>
                <c:pt idx="5090">
                  <c:v>7966514.8980966834</c:v>
                </c:pt>
                <c:pt idx="5091">
                  <c:v>7966049.0987635087</c:v>
                </c:pt>
                <c:pt idx="5092">
                  <c:v>7966152.0905932551</c:v>
                </c:pt>
                <c:pt idx="5093">
                  <c:v>7966563.1281606313</c:v>
                </c:pt>
                <c:pt idx="5094">
                  <c:v>7967996.6643133787</c:v>
                </c:pt>
                <c:pt idx="5095">
                  <c:v>7967282.4136285521</c:v>
                </c:pt>
                <c:pt idx="5096">
                  <c:v>7966459.0751287807</c:v>
                </c:pt>
                <c:pt idx="5097">
                  <c:v>7966612.3965549804</c:v>
                </c:pt>
                <c:pt idx="5098">
                  <c:v>7966714.7257886883</c:v>
                </c:pt>
                <c:pt idx="5099">
                  <c:v>7966868.7885264736</c:v>
                </c:pt>
                <c:pt idx="5100">
                  <c:v>7966814.0275377519</c:v>
                </c:pt>
                <c:pt idx="5101">
                  <c:v>7967637.4300863696</c:v>
                </c:pt>
                <c:pt idx="5102">
                  <c:v>7966967.9999497915</c:v>
                </c:pt>
                <c:pt idx="5103">
                  <c:v>7967019.880331086</c:v>
                </c:pt>
                <c:pt idx="5104">
                  <c:v>7967329.008664839</c:v>
                </c:pt>
                <c:pt idx="5105">
                  <c:v>7968252.8417776003</c:v>
                </c:pt>
                <c:pt idx="5106">
                  <c:v>7968201.205052658</c:v>
                </c:pt>
                <c:pt idx="5107">
                  <c:v>7968046.1837556474</c:v>
                </c:pt>
                <c:pt idx="5108">
                  <c:v>7968403.5682866005</c:v>
                </c:pt>
                <c:pt idx="5109">
                  <c:v>7968555.907482856</c:v>
                </c:pt>
                <c:pt idx="5110">
                  <c:v>7967784.5296291942</c:v>
                </c:pt>
                <c:pt idx="5111">
                  <c:v>7969629.3870677352</c:v>
                </c:pt>
                <c:pt idx="5112">
                  <c:v>7969478.1799937803</c:v>
                </c:pt>
                <c:pt idx="5113">
                  <c:v>7969170.3301098729</c:v>
                </c:pt>
                <c:pt idx="5114">
                  <c:v>7969680.9643058171</c:v>
                </c:pt>
                <c:pt idx="5115">
                  <c:v>7968496.6140046176</c:v>
                </c:pt>
                <c:pt idx="5116">
                  <c:v>7968598.4903144566</c:v>
                </c:pt>
                <c:pt idx="5117">
                  <c:v>7969784.2255426021</c:v>
                </c:pt>
                <c:pt idx="5118">
                  <c:v>7968853.4070788212</c:v>
                </c:pt>
                <c:pt idx="5119">
                  <c:v>7968498.0113955233</c:v>
                </c:pt>
                <c:pt idx="5120">
                  <c:v>7969628.0644378196</c:v>
                </c:pt>
                <c:pt idx="5121">
                  <c:v>7969679.4070687834</c:v>
                </c:pt>
                <c:pt idx="5122">
                  <c:v>7968854.6637645252</c:v>
                </c:pt>
                <c:pt idx="5123">
                  <c:v>7968957.9122862238</c:v>
                </c:pt>
                <c:pt idx="5124">
                  <c:v>7970191.0932475338</c:v>
                </c:pt>
                <c:pt idx="5125">
                  <c:v>7969058.8859220371</c:v>
                </c:pt>
                <c:pt idx="5126">
                  <c:v>7970191.3818509448</c:v>
                </c:pt>
                <c:pt idx="5127">
                  <c:v>7969214.0652681207</c:v>
                </c:pt>
                <c:pt idx="5128">
                  <c:v>7970648.9966461835</c:v>
                </c:pt>
                <c:pt idx="5129">
                  <c:v>7970344.6967378883</c:v>
                </c:pt>
                <c:pt idx="5130">
                  <c:v>7969924.308554424</c:v>
                </c:pt>
                <c:pt idx="5131">
                  <c:v>7969873.3766646618</c:v>
                </c:pt>
                <c:pt idx="5132">
                  <c:v>7970026.3476008764</c:v>
                </c:pt>
                <c:pt idx="5133">
                  <c:v>7970649.18850228</c:v>
                </c:pt>
                <c:pt idx="5134">
                  <c:v>7969670.2569266316</c:v>
                </c:pt>
                <c:pt idx="5135">
                  <c:v>7969873.9573830878</c:v>
                </c:pt>
                <c:pt idx="5136">
                  <c:v>7971313.7846615557</c:v>
                </c:pt>
                <c:pt idx="5137">
                  <c:v>7970800.2034678943</c:v>
                </c:pt>
                <c:pt idx="5138">
                  <c:v>7970383.5226993226</c:v>
                </c:pt>
                <c:pt idx="5139">
                  <c:v>7971416.7253319025</c:v>
                </c:pt>
                <c:pt idx="5140">
                  <c:v>7971721.2278412776</c:v>
                </c:pt>
                <c:pt idx="5141">
                  <c:v>7970336.5447417675</c:v>
                </c:pt>
                <c:pt idx="5142">
                  <c:v>7970799.0690703383</c:v>
                </c:pt>
                <c:pt idx="5143">
                  <c:v>7970438.9006781783</c:v>
                </c:pt>
                <c:pt idx="5144">
                  <c:v>7970590.9375686646</c:v>
                </c:pt>
                <c:pt idx="5145">
                  <c:v>7971926.1953009851</c:v>
                </c:pt>
                <c:pt idx="5146">
                  <c:v>7971102.7375210412</c:v>
                </c:pt>
                <c:pt idx="5147">
                  <c:v>7971307.9392182892</c:v>
                </c:pt>
                <c:pt idx="5148">
                  <c:v>7971873.0125788637</c:v>
                </c:pt>
                <c:pt idx="5149">
                  <c:v>7971614.7787039513</c:v>
                </c:pt>
                <c:pt idx="5150">
                  <c:v>7971715.2061149748</c:v>
                </c:pt>
                <c:pt idx="5151">
                  <c:v>7972331.4186950643</c:v>
                </c:pt>
                <c:pt idx="5152">
                  <c:v>7971608.3606471354</c:v>
                </c:pt>
                <c:pt idx="5153">
                  <c:v>7971814.8048840594</c:v>
                </c:pt>
                <c:pt idx="5154">
                  <c:v>7972996.750040072</c:v>
                </c:pt>
                <c:pt idx="5155">
                  <c:v>7971812.8907642458</c:v>
                </c:pt>
                <c:pt idx="5156">
                  <c:v>7972841.822527552</c:v>
                </c:pt>
                <c:pt idx="5157">
                  <c:v>7972840.8161494955</c:v>
                </c:pt>
                <c:pt idx="5158">
                  <c:v>7972221.921924199</c:v>
                </c:pt>
                <c:pt idx="5159">
                  <c:v>7972579.1854392523</c:v>
                </c:pt>
                <c:pt idx="5160">
                  <c:v>7974168.9698534813</c:v>
                </c:pt>
                <c:pt idx="5161">
                  <c:v>7972780.9499821719</c:v>
                </c:pt>
                <c:pt idx="5162">
                  <c:v>7973813.4439614573</c:v>
                </c:pt>
                <c:pt idx="5163">
                  <c:v>7972578.571540664</c:v>
                </c:pt>
                <c:pt idx="5164">
                  <c:v>7973143.7864720942</c:v>
                </c:pt>
                <c:pt idx="5165">
                  <c:v>7973189.1245232737</c:v>
                </c:pt>
                <c:pt idx="5166">
                  <c:v>7973392.94038847</c:v>
                </c:pt>
                <c:pt idx="5167">
                  <c:v>7972986.4255595896</c:v>
                </c:pt>
                <c:pt idx="5168">
                  <c:v>7973757.8577999817</c:v>
                </c:pt>
                <c:pt idx="5169">
                  <c:v>7973654.6544321394</c:v>
                </c:pt>
                <c:pt idx="5170">
                  <c:v>7973647.8262444222</c:v>
                </c:pt>
                <c:pt idx="5171">
                  <c:v>7974681.1560537666</c:v>
                </c:pt>
                <c:pt idx="5172">
                  <c:v>7973652.7019224316</c:v>
                </c:pt>
                <c:pt idx="5173">
                  <c:v>7973394.8817206034</c:v>
                </c:pt>
                <c:pt idx="5174">
                  <c:v>7974935.2590232557</c:v>
                </c:pt>
                <c:pt idx="5175">
                  <c:v>7974680.8692273311</c:v>
                </c:pt>
                <c:pt idx="5176">
                  <c:v>7974680.2678515464</c:v>
                </c:pt>
                <c:pt idx="5177">
                  <c:v>7973495.9471866181</c:v>
                </c:pt>
                <c:pt idx="5178">
                  <c:v>7974679.3776472379</c:v>
                </c:pt>
                <c:pt idx="5179">
                  <c:v>7973804.3756992072</c:v>
                </c:pt>
                <c:pt idx="5180">
                  <c:v>7974780.3968889555</c:v>
                </c:pt>
                <c:pt idx="5181">
                  <c:v>7974059.11173514</c:v>
                </c:pt>
                <c:pt idx="5182">
                  <c:v>7975189.4453831157</c:v>
                </c:pt>
                <c:pt idx="5183">
                  <c:v>7974159.3942764755</c:v>
                </c:pt>
                <c:pt idx="5184">
                  <c:v>7974415.8909133906</c:v>
                </c:pt>
                <c:pt idx="5185">
                  <c:v>7974566.770679499</c:v>
                </c:pt>
                <c:pt idx="5186">
                  <c:v>7975186.4315090794</c:v>
                </c:pt>
                <c:pt idx="5187">
                  <c:v>7975391.4925091909</c:v>
                </c:pt>
                <c:pt idx="5188">
                  <c:v>7974770.6354149748</c:v>
                </c:pt>
                <c:pt idx="5189">
                  <c:v>7975178.0654121023</c:v>
                </c:pt>
                <c:pt idx="5190">
                  <c:v>7975178.1151029915</c:v>
                </c:pt>
                <c:pt idx="5191">
                  <c:v>7974974.9903507233</c:v>
                </c:pt>
                <c:pt idx="5192">
                  <c:v>7976313.0772181014</c:v>
                </c:pt>
                <c:pt idx="5193">
                  <c:v>7975179.3563106917</c:v>
                </c:pt>
                <c:pt idx="5194">
                  <c:v>7976770.9615394874</c:v>
                </c:pt>
                <c:pt idx="5195">
                  <c:v>7976460.4294359479</c:v>
                </c:pt>
                <c:pt idx="5196">
                  <c:v>7977433.3904499151</c:v>
                </c:pt>
                <c:pt idx="5197">
                  <c:v>7977179.5999031961</c:v>
                </c:pt>
                <c:pt idx="5198">
                  <c:v>7976455.9411890469</c:v>
                </c:pt>
                <c:pt idx="5199">
                  <c:v>7977791.0156277623</c:v>
                </c:pt>
                <c:pt idx="5200">
                  <c:v>7976661.0819031978</c:v>
                </c:pt>
                <c:pt idx="5201">
                  <c:v>7976763.7609684039</c:v>
                </c:pt>
                <c:pt idx="5202">
                  <c:v>7977226.3266933113</c:v>
                </c:pt>
                <c:pt idx="5203">
                  <c:v>7977173.7309722668</c:v>
                </c:pt>
                <c:pt idx="5204">
                  <c:v>7977320.3672496099</c:v>
                </c:pt>
                <c:pt idx="5205">
                  <c:v>7977429.9600166529</c:v>
                </c:pt>
                <c:pt idx="5206">
                  <c:v>7977635.1194792483</c:v>
                </c:pt>
                <c:pt idx="5207">
                  <c:v>7977371.498453958</c:v>
                </c:pt>
                <c:pt idx="5208">
                  <c:v>7977994.165908264</c:v>
                </c:pt>
                <c:pt idx="5209">
                  <c:v>7977633.1951691713</c:v>
                </c:pt>
                <c:pt idx="5210">
                  <c:v>7977422.8536112038</c:v>
                </c:pt>
                <c:pt idx="5211">
                  <c:v>7977525.1843288466</c:v>
                </c:pt>
                <c:pt idx="5212">
                  <c:v>7977630.542202984</c:v>
                </c:pt>
                <c:pt idx="5213">
                  <c:v>7977835.6535052313</c:v>
                </c:pt>
                <c:pt idx="5214">
                  <c:v>7977932.6718908241</c:v>
                </c:pt>
                <c:pt idx="5215">
                  <c:v>7978246.8489693943</c:v>
                </c:pt>
                <c:pt idx="5216">
                  <c:v>7978400.5675058346</c:v>
                </c:pt>
                <c:pt idx="5217">
                  <c:v>7978040.0660030916</c:v>
                </c:pt>
                <c:pt idx="5218">
                  <c:v>7978657.5883133151</c:v>
                </c:pt>
                <c:pt idx="5219">
                  <c:v>7978035.9337394955</c:v>
                </c:pt>
                <c:pt idx="5220">
                  <c:v>7978397.5039146328</c:v>
                </c:pt>
                <c:pt idx="5221">
                  <c:v>7978345.3472926086</c:v>
                </c:pt>
                <c:pt idx="5222">
                  <c:v>7978292.699637237</c:v>
                </c:pt>
                <c:pt idx="5223">
                  <c:v>7978392.1433024677</c:v>
                </c:pt>
                <c:pt idx="5224">
                  <c:v>7979779.1652477914</c:v>
                </c:pt>
                <c:pt idx="5225">
                  <c:v>7978698.0335839018</c:v>
                </c:pt>
                <c:pt idx="5226">
                  <c:v>7978650.0477945134</c:v>
                </c:pt>
                <c:pt idx="5227">
                  <c:v>7979217.015877964</c:v>
                </c:pt>
                <c:pt idx="5228">
                  <c:v>7979371.6854986977</c:v>
                </c:pt>
                <c:pt idx="5229">
                  <c:v>7978751.4941398771</c:v>
                </c:pt>
                <c:pt idx="5230">
                  <c:v>7979523.3919768222</c:v>
                </c:pt>
                <c:pt idx="5231">
                  <c:v>7979677.3961531445</c:v>
                </c:pt>
                <c:pt idx="5232">
                  <c:v>7979313.7789710825</c:v>
                </c:pt>
                <c:pt idx="5233">
                  <c:v>7980597.3471396882</c:v>
                </c:pt>
                <c:pt idx="5234">
                  <c:v>7980380.777437794</c:v>
                </c:pt>
                <c:pt idx="5235">
                  <c:v>7980851.7999300016</c:v>
                </c:pt>
                <c:pt idx="5236">
                  <c:v>7980075.8672458995</c:v>
                </c:pt>
                <c:pt idx="5237">
                  <c:v>7980737.9021068327</c:v>
                </c:pt>
                <c:pt idx="5238">
                  <c:v>7980534.7712957785</c:v>
                </c:pt>
                <c:pt idx="5239">
                  <c:v>7980484.8701671632</c:v>
                </c:pt>
                <c:pt idx="5240">
                  <c:v>7980692.4398176754</c:v>
                </c:pt>
                <c:pt idx="5241">
                  <c:v>7980536.078334528</c:v>
                </c:pt>
                <c:pt idx="5242">
                  <c:v>7981768.9479284249</c:v>
                </c:pt>
                <c:pt idx="5243">
                  <c:v>7981052.242189019</c:v>
                </c:pt>
                <c:pt idx="5244">
                  <c:v>7980948.2595410179</c:v>
                </c:pt>
                <c:pt idx="5245">
                  <c:v>7980896.8565471424</c:v>
                </c:pt>
                <c:pt idx="5246">
                  <c:v>7981922.5519479746</c:v>
                </c:pt>
                <c:pt idx="5247">
                  <c:v>7981924.1156749381</c:v>
                </c:pt>
                <c:pt idx="5248">
                  <c:v>7980995.3580971984</c:v>
                </c:pt>
                <c:pt idx="5249">
                  <c:v>7981564.0116140656</c:v>
                </c:pt>
                <c:pt idx="5250">
                  <c:v>7981046.5872783074</c:v>
                </c:pt>
                <c:pt idx="5251">
                  <c:v>7981249.7811710294</c:v>
                </c:pt>
                <c:pt idx="5252">
                  <c:v>7982013.369156694</c:v>
                </c:pt>
                <c:pt idx="5253">
                  <c:v>7982586.9224532135</c:v>
                </c:pt>
                <c:pt idx="5254">
                  <c:v>7981810.6591162449</c:v>
                </c:pt>
                <c:pt idx="5255">
                  <c:v>7982122.2220474211</c:v>
                </c:pt>
                <c:pt idx="5256">
                  <c:v>7982429.0571987722</c:v>
                </c:pt>
                <c:pt idx="5257">
                  <c:v>7982426.3042233158</c:v>
                </c:pt>
                <c:pt idx="5258">
                  <c:v>7982839.5053050574</c:v>
                </c:pt>
                <c:pt idx="5259">
                  <c:v>7982829.201683213</c:v>
                </c:pt>
                <c:pt idx="5260">
                  <c:v>7982524.390142967</c:v>
                </c:pt>
                <c:pt idx="5261">
                  <c:v>7983403.0149014024</c:v>
                </c:pt>
                <c:pt idx="5262">
                  <c:v>7983146.8313901536</c:v>
                </c:pt>
                <c:pt idx="5263">
                  <c:v>7982680.5986714074</c:v>
                </c:pt>
                <c:pt idx="5264">
                  <c:v>7983042.2220876701</c:v>
                </c:pt>
                <c:pt idx="5265">
                  <c:v>7982679.9341835482</c:v>
                </c:pt>
                <c:pt idx="5266">
                  <c:v>7982882.0135799823</c:v>
                </c:pt>
                <c:pt idx="5267">
                  <c:v>7983913.1044199066</c:v>
                </c:pt>
                <c:pt idx="5268">
                  <c:v>7983085.2957539158</c:v>
                </c:pt>
                <c:pt idx="5269">
                  <c:v>7983701.1110022962</c:v>
                </c:pt>
                <c:pt idx="5270">
                  <c:v>7983648.1922483724</c:v>
                </c:pt>
                <c:pt idx="5271">
                  <c:v>7984626.8998534037</c:v>
                </c:pt>
                <c:pt idx="5272">
                  <c:v>7984523.7250371072</c:v>
                </c:pt>
                <c:pt idx="5273">
                  <c:v>7984983.5810319604</c:v>
                </c:pt>
                <c:pt idx="5274">
                  <c:v>7984468.956265647</c:v>
                </c:pt>
                <c:pt idx="5275">
                  <c:v>7984359.9947985066</c:v>
                </c:pt>
                <c:pt idx="5276">
                  <c:v>7985340.6302215736</c:v>
                </c:pt>
                <c:pt idx="5277">
                  <c:v>7984776.1303665955</c:v>
                </c:pt>
                <c:pt idx="5278">
                  <c:v>7984672.1941855364</c:v>
                </c:pt>
                <c:pt idx="5279">
                  <c:v>7984515.8862073757</c:v>
                </c:pt>
                <c:pt idx="5280">
                  <c:v>7985746.9404139537</c:v>
                </c:pt>
                <c:pt idx="5281">
                  <c:v>7985390.2015711423</c:v>
                </c:pt>
                <c:pt idx="5282">
                  <c:v>7985389.558356246</c:v>
                </c:pt>
                <c:pt idx="5283">
                  <c:v>7984819.7193263741</c:v>
                </c:pt>
                <c:pt idx="5284">
                  <c:v>7985481.5109754754</c:v>
                </c:pt>
                <c:pt idx="5285">
                  <c:v>7984924.5835490711</c:v>
                </c:pt>
                <c:pt idx="5286">
                  <c:v>7985532.5427218704</c:v>
                </c:pt>
                <c:pt idx="5287">
                  <c:v>7985023.9269549586</c:v>
                </c:pt>
                <c:pt idx="5288">
                  <c:v>7986054.525941818</c:v>
                </c:pt>
                <c:pt idx="5289">
                  <c:v>7985950.3075488955</c:v>
                </c:pt>
                <c:pt idx="5290">
                  <c:v>7986869.0914901095</c:v>
                </c:pt>
                <c:pt idx="5291">
                  <c:v>7986666.903075994</c:v>
                </c:pt>
                <c:pt idx="5292">
                  <c:v>7985840.8378740735</c:v>
                </c:pt>
                <c:pt idx="5293">
                  <c:v>7985944.4054657146</c:v>
                </c:pt>
                <c:pt idx="5294">
                  <c:v>7985994.8014613073</c:v>
                </c:pt>
                <c:pt idx="5295">
                  <c:v>7986196.4225280676</c:v>
                </c:pt>
                <c:pt idx="5296">
                  <c:v>7986603.821091909</c:v>
                </c:pt>
                <c:pt idx="5297">
                  <c:v>7986197.2887677057</c:v>
                </c:pt>
                <c:pt idx="5298">
                  <c:v>7986353.8719717078</c:v>
                </c:pt>
                <c:pt idx="5299">
                  <c:v>7986299.7028450267</c:v>
                </c:pt>
                <c:pt idx="5300">
                  <c:v>7986662.6677064737</c:v>
                </c:pt>
                <c:pt idx="5301">
                  <c:v>7986661.0821925066</c:v>
                </c:pt>
                <c:pt idx="5302">
                  <c:v>7986807.9443412786</c:v>
                </c:pt>
                <c:pt idx="5303">
                  <c:v>7987021.1310776453</c:v>
                </c:pt>
                <c:pt idx="5304">
                  <c:v>7986808.1968737571</c:v>
                </c:pt>
                <c:pt idx="5305">
                  <c:v>7986659.5394120459</c:v>
                </c:pt>
                <c:pt idx="5306">
                  <c:v>7987063.0979747847</c:v>
                </c:pt>
                <c:pt idx="5307">
                  <c:v>7987992.3700937498</c:v>
                </c:pt>
                <c:pt idx="5308">
                  <c:v>7988144.8011307837</c:v>
                </c:pt>
                <c:pt idx="5309">
                  <c:v>7987736.2092436934</c:v>
                </c:pt>
                <c:pt idx="5310">
                  <c:v>7987065.2300898861</c:v>
                </c:pt>
                <c:pt idx="5311">
                  <c:v>7987838.8826347496</c:v>
                </c:pt>
                <c:pt idx="5312">
                  <c:v>7988094.2369686598</c:v>
                </c:pt>
                <c:pt idx="5313">
                  <c:v>7987777.8134184629</c:v>
                </c:pt>
                <c:pt idx="5314">
                  <c:v>7987936.6670353105</c:v>
                </c:pt>
                <c:pt idx="5315">
                  <c:v>7988552.0166678494</c:v>
                </c:pt>
                <c:pt idx="5316">
                  <c:v>7987983.5859896652</c:v>
                </c:pt>
                <c:pt idx="5317">
                  <c:v>7988084.3706447817</c:v>
                </c:pt>
                <c:pt idx="5318">
                  <c:v>7989061.0937390849</c:v>
                </c:pt>
                <c:pt idx="5319">
                  <c:v>7989307.092735284</c:v>
                </c:pt>
                <c:pt idx="5320">
                  <c:v>7989108.6556698326</c:v>
                </c:pt>
                <c:pt idx="5321">
                  <c:v>7988950.9845800297</c:v>
                </c:pt>
                <c:pt idx="5322">
                  <c:v>7990034.2488095546</c:v>
                </c:pt>
                <c:pt idx="5323">
                  <c:v>7989467.2838995913</c:v>
                </c:pt>
                <c:pt idx="5324">
                  <c:v>7989664.1940391902</c:v>
                </c:pt>
                <c:pt idx="5325">
                  <c:v>7989672.8412237503</c:v>
                </c:pt>
                <c:pt idx="5326">
                  <c:v>7989308.1971354028</c:v>
                </c:pt>
                <c:pt idx="5327">
                  <c:v>7990237.9692857768</c:v>
                </c:pt>
                <c:pt idx="5328">
                  <c:v>7990338.860912119</c:v>
                </c:pt>
                <c:pt idx="5329">
                  <c:v>7989668.611926008</c:v>
                </c:pt>
                <c:pt idx="5330">
                  <c:v>7990183.5907161338</c:v>
                </c:pt>
                <c:pt idx="5331">
                  <c:v>7989820.6552476129</c:v>
                </c:pt>
                <c:pt idx="5332">
                  <c:v>7990129.1908872332</c:v>
                </c:pt>
                <c:pt idx="5333">
                  <c:v>7989920.830943414</c:v>
                </c:pt>
                <c:pt idx="5334">
                  <c:v>7989921.0325150173</c:v>
                </c:pt>
                <c:pt idx="5335">
                  <c:v>7989972.8751883004</c:v>
                </c:pt>
                <c:pt idx="5336">
                  <c:v>7990023.6600531675</c:v>
                </c:pt>
                <c:pt idx="5337">
                  <c:v>7990379.0326902512</c:v>
                </c:pt>
                <c:pt idx="5338">
                  <c:v>7990844.8807718484</c:v>
                </c:pt>
                <c:pt idx="5339">
                  <c:v>7991359.2904274929</c:v>
                </c:pt>
                <c:pt idx="5340">
                  <c:v>7991613.878404907</c:v>
                </c:pt>
                <c:pt idx="5341">
                  <c:v>7990998.6788725043</c:v>
                </c:pt>
                <c:pt idx="5342">
                  <c:v>7990738.4900772376</c:v>
                </c:pt>
                <c:pt idx="5343">
                  <c:v>7991511.0879619587</c:v>
                </c:pt>
                <c:pt idx="5344">
                  <c:v>7990737.348933869</c:v>
                </c:pt>
                <c:pt idx="5345">
                  <c:v>7991665.6235534865</c:v>
                </c:pt>
                <c:pt idx="5346">
                  <c:v>7991612.130441091</c:v>
                </c:pt>
                <c:pt idx="5347">
                  <c:v>7991817.7764749127</c:v>
                </c:pt>
                <c:pt idx="5348">
                  <c:v>7991918.8165181736</c:v>
                </c:pt>
                <c:pt idx="5349">
                  <c:v>7991959.6055620043</c:v>
                </c:pt>
                <c:pt idx="5350">
                  <c:v>7991857.8003533613</c:v>
                </c:pt>
                <c:pt idx="5351">
                  <c:v>7992069.8340755086</c:v>
                </c:pt>
                <c:pt idx="5352">
                  <c:v>7992888.4644667683</c:v>
                </c:pt>
                <c:pt idx="5353">
                  <c:v>7992169.8816989465</c:v>
                </c:pt>
                <c:pt idx="5354">
                  <c:v>7992316.7517615026</c:v>
                </c:pt>
                <c:pt idx="5355">
                  <c:v>7993043.3742526751</c:v>
                </c:pt>
                <c:pt idx="5356">
                  <c:v>7993247.4352665655</c:v>
                </c:pt>
                <c:pt idx="5357">
                  <c:v>7993144.267174623</c:v>
                </c:pt>
                <c:pt idx="5358">
                  <c:v>7992877.5943536637</c:v>
                </c:pt>
                <c:pt idx="5359">
                  <c:v>7993346.0495343488</c:v>
                </c:pt>
                <c:pt idx="5360">
                  <c:v>7993757.7868061839</c:v>
                </c:pt>
                <c:pt idx="5361">
                  <c:v>7992829.5251173852</c:v>
                </c:pt>
                <c:pt idx="5362">
                  <c:v>7992726.8407049784</c:v>
                </c:pt>
                <c:pt idx="5363">
                  <c:v>7993910.2316162549</c:v>
                </c:pt>
                <c:pt idx="5364">
                  <c:v>7993286.9561873246</c:v>
                </c:pt>
                <c:pt idx="5365">
                  <c:v>7993906.7964143064</c:v>
                </c:pt>
                <c:pt idx="5366">
                  <c:v>7993957.4621533658</c:v>
                </c:pt>
                <c:pt idx="5367">
                  <c:v>7993748.8675609129</c:v>
                </c:pt>
                <c:pt idx="5368">
                  <c:v>7993949.2452247432</c:v>
                </c:pt>
                <c:pt idx="5369">
                  <c:v>7993851.9627297278</c:v>
                </c:pt>
                <c:pt idx="5370">
                  <c:v>7994366.5293525653</c:v>
                </c:pt>
                <c:pt idx="5371">
                  <c:v>7994305.830510458</c:v>
                </c:pt>
                <c:pt idx="5372">
                  <c:v>7994261.9796169791</c:v>
                </c:pt>
                <c:pt idx="5373">
                  <c:v>7994000.4046734357</c:v>
                </c:pt>
                <c:pt idx="5374">
                  <c:v>7994673.872685113</c:v>
                </c:pt>
                <c:pt idx="5375">
                  <c:v>7994312.5924452962</c:v>
                </c:pt>
                <c:pt idx="5376">
                  <c:v>7994458.9021471981</c:v>
                </c:pt>
                <c:pt idx="5377">
                  <c:v>7994670.8288389267</c:v>
                </c:pt>
                <c:pt idx="5378">
                  <c:v>7994361.2963630743</c:v>
                </c:pt>
                <c:pt idx="5379">
                  <c:v>7994668.4648342412</c:v>
                </c:pt>
                <c:pt idx="5380">
                  <c:v>7994512.3171521928</c:v>
                </c:pt>
                <c:pt idx="5381">
                  <c:v>7995643.9108493757</c:v>
                </c:pt>
                <c:pt idx="5382">
                  <c:v>7994969.7103105299</c:v>
                </c:pt>
                <c:pt idx="5383">
                  <c:v>7994870.7059903787</c:v>
                </c:pt>
                <c:pt idx="5384">
                  <c:v>7995076.9107996281</c:v>
                </c:pt>
                <c:pt idx="5385">
                  <c:v>7994868.5591284689</c:v>
                </c:pt>
                <c:pt idx="5386">
                  <c:v>7996203.392534269</c:v>
                </c:pt>
                <c:pt idx="5387">
                  <c:v>7996103.1571003748</c:v>
                </c:pt>
                <c:pt idx="5388">
                  <c:v>7995126.7731789351</c:v>
                </c:pt>
                <c:pt idx="5389">
                  <c:v>7995537.5605968796</c:v>
                </c:pt>
                <c:pt idx="5390">
                  <c:v>7995481.6820942974</c:v>
                </c:pt>
                <c:pt idx="5391">
                  <c:v>7995533.4904742157</c:v>
                </c:pt>
                <c:pt idx="5392">
                  <c:v>7995989.2971331235</c:v>
                </c:pt>
                <c:pt idx="5393">
                  <c:v>7996665.2094175825</c:v>
                </c:pt>
                <c:pt idx="5394">
                  <c:v>7995837.1599553693</c:v>
                </c:pt>
                <c:pt idx="5395">
                  <c:v>7996612.1537565934</c:v>
                </c:pt>
                <c:pt idx="5396">
                  <c:v>7996499.2800750909</c:v>
                </c:pt>
                <c:pt idx="5397">
                  <c:v>7996194.0532387067</c:v>
                </c:pt>
                <c:pt idx="5398">
                  <c:v>7996093.137150893</c:v>
                </c:pt>
                <c:pt idx="5399">
                  <c:v>7997174.7053574519</c:v>
                </c:pt>
                <c:pt idx="5400">
                  <c:v>7996703.5197988013</c:v>
                </c:pt>
                <c:pt idx="5401">
                  <c:v>7996551.4401251581</c:v>
                </c:pt>
                <c:pt idx="5402">
                  <c:v>7996656.2947973171</c:v>
                </c:pt>
                <c:pt idx="5403">
                  <c:v>7996810.0203792211</c:v>
                </c:pt>
                <c:pt idx="5404">
                  <c:v>7996856.8295072736</c:v>
                </c:pt>
                <c:pt idx="5405">
                  <c:v>7996963.8008132344</c:v>
                </c:pt>
                <c:pt idx="5406">
                  <c:v>7997990.4313325454</c:v>
                </c:pt>
                <c:pt idx="5407">
                  <c:v>7998141.6683792965</c:v>
                </c:pt>
                <c:pt idx="5408">
                  <c:v>7997117.2090244442</c:v>
                </c:pt>
                <c:pt idx="5409">
                  <c:v>7996961.133393174</c:v>
                </c:pt>
                <c:pt idx="5410">
                  <c:v>7997166.7089730725</c:v>
                </c:pt>
                <c:pt idx="5411">
                  <c:v>7997835.3643403044</c:v>
                </c:pt>
                <c:pt idx="5412">
                  <c:v>7998194.5712982798</c:v>
                </c:pt>
                <c:pt idx="5413">
                  <c:v>7998246.1610997217</c:v>
                </c:pt>
                <c:pt idx="5414">
                  <c:v>7997723.8076154459</c:v>
                </c:pt>
                <c:pt idx="5415">
                  <c:v>7998294.7422079034</c:v>
                </c:pt>
                <c:pt idx="5416">
                  <c:v>7997674.5718664741</c:v>
                </c:pt>
                <c:pt idx="5417">
                  <c:v>7998335.4087683698</c:v>
                </c:pt>
                <c:pt idx="5418">
                  <c:v>7998138.9378675604</c:v>
                </c:pt>
                <c:pt idx="5419">
                  <c:v>7997776.1917240191</c:v>
                </c:pt>
                <c:pt idx="5420">
                  <c:v>7998085.5840267753</c:v>
                </c:pt>
                <c:pt idx="5421">
                  <c:v>7999010.6903536441</c:v>
                </c:pt>
                <c:pt idx="5422">
                  <c:v>7998851.8559543462</c:v>
                </c:pt>
                <c:pt idx="5423">
                  <c:v>7999005.6689464068</c:v>
                </c:pt>
                <c:pt idx="5424">
                  <c:v>7999159.4797981968</c:v>
                </c:pt>
                <c:pt idx="5425">
                  <c:v>7999622.2085789861</c:v>
                </c:pt>
                <c:pt idx="5426">
                  <c:v>7998795.9527153168</c:v>
                </c:pt>
                <c:pt idx="5427">
                  <c:v>8000080.4911681972</c:v>
                </c:pt>
                <c:pt idx="5428">
                  <c:v>7998899.6916419445</c:v>
                </c:pt>
                <c:pt idx="5429">
                  <c:v>7999051.3824719088</c:v>
                </c:pt>
                <c:pt idx="5430">
                  <c:v>7999257.355026166</c:v>
                </c:pt>
                <c:pt idx="5431">
                  <c:v>7999763.6482046274</c:v>
                </c:pt>
                <c:pt idx="5432">
                  <c:v>8000080.333481703</c:v>
                </c:pt>
                <c:pt idx="5433">
                  <c:v>8000180.7074162886</c:v>
                </c:pt>
                <c:pt idx="5434">
                  <c:v>8000745.4936619643</c:v>
                </c:pt>
                <c:pt idx="5435">
                  <c:v>8000120.750938083</c:v>
                </c:pt>
                <c:pt idx="5436">
                  <c:v>8000385.7374581629</c:v>
                </c:pt>
                <c:pt idx="5437">
                  <c:v>7999764.9210341051</c:v>
                </c:pt>
                <c:pt idx="5438">
                  <c:v>8000744.6542960899</c:v>
                </c:pt>
                <c:pt idx="5439">
                  <c:v>7999816.6930325134</c:v>
                </c:pt>
                <c:pt idx="5440">
                  <c:v>8000538.4279696941</c:v>
                </c:pt>
                <c:pt idx="5441">
                  <c:v>8000280.4628280792</c:v>
                </c:pt>
                <c:pt idx="5442">
                  <c:v>7999918.1212010747</c:v>
                </c:pt>
                <c:pt idx="5443">
                  <c:v>8001255.8787209438</c:v>
                </c:pt>
                <c:pt idx="5444">
                  <c:v>8000732.9170515379</c:v>
                </c:pt>
                <c:pt idx="5445">
                  <c:v>8001764.3347577006</c:v>
                </c:pt>
                <c:pt idx="5446">
                  <c:v>8000682.5653861919</c:v>
                </c:pt>
                <c:pt idx="5447">
                  <c:v>8001098.1438841363</c:v>
                </c:pt>
                <c:pt idx="5448">
                  <c:v>8001149.5066929962</c:v>
                </c:pt>
                <c:pt idx="5449">
                  <c:v>8000633.6820754893</c:v>
                </c:pt>
                <c:pt idx="5450">
                  <c:v>8001457.5352672059</c:v>
                </c:pt>
                <c:pt idx="5451">
                  <c:v>8000835.9087677449</c:v>
                </c:pt>
                <c:pt idx="5452">
                  <c:v>8001446.8787338352</c:v>
                </c:pt>
                <c:pt idx="5453">
                  <c:v>8001662.2088068621</c:v>
                </c:pt>
                <c:pt idx="5454">
                  <c:v>8000836.4506675163</c:v>
                </c:pt>
                <c:pt idx="5455">
                  <c:v>8002173.7002434265</c:v>
                </c:pt>
                <c:pt idx="5456">
                  <c:v>8001712.2425322095</c:v>
                </c:pt>
                <c:pt idx="5457">
                  <c:v>8001711.2665767148</c:v>
                </c:pt>
                <c:pt idx="5458">
                  <c:v>8001195.3330635019</c:v>
                </c:pt>
                <c:pt idx="5459">
                  <c:v>8001296.3285368355</c:v>
                </c:pt>
                <c:pt idx="5460">
                  <c:v>8001449.1383287441</c:v>
                </c:pt>
                <c:pt idx="5461">
                  <c:v>8002014.7181373704</c:v>
                </c:pt>
                <c:pt idx="5462">
                  <c:v>8003089.9182430804</c:v>
                </c:pt>
                <c:pt idx="5463">
                  <c:v>8002110.4693629229</c:v>
                </c:pt>
                <c:pt idx="5464">
                  <c:v>8003294.5533346944</c:v>
                </c:pt>
                <c:pt idx="5465">
                  <c:v>8002161.6282886546</c:v>
                </c:pt>
                <c:pt idx="5466">
                  <c:v>8002320.367022098</c:v>
                </c:pt>
                <c:pt idx="5467">
                  <c:v>8002575.0144196739</c:v>
                </c:pt>
                <c:pt idx="5468">
                  <c:v>8002781.0095816664</c:v>
                </c:pt>
                <c:pt idx="5469">
                  <c:v>8003703.9540321827</c:v>
                </c:pt>
                <c:pt idx="5470">
                  <c:v>8002926.4588328302</c:v>
                </c:pt>
                <c:pt idx="5471">
                  <c:v>8002774.0433937768</c:v>
                </c:pt>
                <c:pt idx="5472">
                  <c:v>8003079.3665902466</c:v>
                </c:pt>
                <c:pt idx="5473">
                  <c:v>8003033.6987937605</c:v>
                </c:pt>
                <c:pt idx="5474">
                  <c:v>8002877.7892599571</c:v>
                </c:pt>
                <c:pt idx="5475">
                  <c:v>8003907.1147640357</c:v>
                </c:pt>
                <c:pt idx="5476">
                  <c:v>8004313.5386474151</c:v>
                </c:pt>
                <c:pt idx="5477">
                  <c:v>8003596.3434652602</c:v>
                </c:pt>
                <c:pt idx="5478">
                  <c:v>8004110.2493392099</c:v>
                </c:pt>
                <c:pt idx="5479">
                  <c:v>8003388.9747612411</c:v>
                </c:pt>
                <c:pt idx="5480">
                  <c:v>8003440.6441852152</c:v>
                </c:pt>
                <c:pt idx="5481">
                  <c:v>8004519.7731557144</c:v>
                </c:pt>
                <c:pt idx="5482">
                  <c:v>8004159.6262561372</c:v>
                </c:pt>
                <c:pt idx="5483">
                  <c:v>8004210.2986215008</c:v>
                </c:pt>
                <c:pt idx="5484">
                  <c:v>8004569.6323394664</c:v>
                </c:pt>
                <c:pt idx="5485">
                  <c:v>8004000.4597685896</c:v>
                </c:pt>
                <c:pt idx="5486">
                  <c:v>8004206.4943201914</c:v>
                </c:pt>
                <c:pt idx="5487">
                  <c:v>8004507.5848650616</c:v>
                </c:pt>
                <c:pt idx="5488">
                  <c:v>8005131.8614547215</c:v>
                </c:pt>
                <c:pt idx="5489">
                  <c:v>8005025.7219973011</c:v>
                </c:pt>
                <c:pt idx="5490">
                  <c:v>8005896.5642688489</c:v>
                </c:pt>
                <c:pt idx="5491">
                  <c:v>8005119.5855693333</c:v>
                </c:pt>
                <c:pt idx="5492">
                  <c:v>8004818.2129633343</c:v>
                </c:pt>
                <c:pt idx="5493">
                  <c:v>8004815.2566614142</c:v>
                </c:pt>
                <c:pt idx="5494">
                  <c:v>8005476.4934984175</c:v>
                </c:pt>
                <c:pt idx="5495">
                  <c:v>8005382.0026894063</c:v>
                </c:pt>
                <c:pt idx="5496">
                  <c:v>8005120.4024223117</c:v>
                </c:pt>
                <c:pt idx="5497">
                  <c:v>8005072.5534591256</c:v>
                </c:pt>
                <c:pt idx="5498">
                  <c:v>8005629.8727120562</c:v>
                </c:pt>
                <c:pt idx="5499">
                  <c:v>8005732.8299335269</c:v>
                </c:pt>
                <c:pt idx="5500">
                  <c:v>8007121.7195499763</c:v>
                </c:pt>
                <c:pt idx="5501">
                  <c:v>8006649.698091995</c:v>
                </c:pt>
                <c:pt idx="5502">
                  <c:v>8007018.2827228503</c:v>
                </c:pt>
                <c:pt idx="5503">
                  <c:v>8006295.311344997</c:v>
                </c:pt>
                <c:pt idx="5504">
                  <c:v>8006656.4098950587</c:v>
                </c:pt>
                <c:pt idx="5505">
                  <c:v>8007783.8316448145</c:v>
                </c:pt>
                <c:pt idx="5506">
                  <c:v>8007168.3944093799</c:v>
                </c:pt>
                <c:pt idx="5507">
                  <c:v>8007374.3973057484</c:v>
                </c:pt>
                <c:pt idx="5508">
                  <c:v>8007012.2967849663</c:v>
                </c:pt>
                <c:pt idx="5509">
                  <c:v>8006806.1838164423</c:v>
                </c:pt>
                <c:pt idx="5510">
                  <c:v>8006805.1693965849</c:v>
                </c:pt>
                <c:pt idx="5511">
                  <c:v>8007109.386914297</c:v>
                </c:pt>
                <c:pt idx="5512">
                  <c:v>8006906.7744099451</c:v>
                </c:pt>
                <c:pt idx="5513">
                  <c:v>8007629.107191734</c:v>
                </c:pt>
                <c:pt idx="5514">
                  <c:v>8007007.8529513376</c:v>
                </c:pt>
                <c:pt idx="5515">
                  <c:v>8007936.4151980188</c:v>
                </c:pt>
                <c:pt idx="5516">
                  <c:v>8007111.9353851508</c:v>
                </c:pt>
                <c:pt idx="5517">
                  <c:v>8007832.8284066012</c:v>
                </c:pt>
                <c:pt idx="5518">
                  <c:v>8008345.0401835712</c:v>
                </c:pt>
                <c:pt idx="5519">
                  <c:v>8007620.2988346089</c:v>
                </c:pt>
                <c:pt idx="5520">
                  <c:v>8008240.5586900963</c:v>
                </c:pt>
                <c:pt idx="5521">
                  <c:v>8007827.6691372655</c:v>
                </c:pt>
                <c:pt idx="5522">
                  <c:v>8007824.5212619463</c:v>
                </c:pt>
                <c:pt idx="5523">
                  <c:v>8008237.2541764453</c:v>
                </c:pt>
                <c:pt idx="5524">
                  <c:v>8009059.7192409551</c:v>
                </c:pt>
                <c:pt idx="5525">
                  <c:v>8008690.0621273331</c:v>
                </c:pt>
                <c:pt idx="5526">
                  <c:v>8008389.8884161664</c:v>
                </c:pt>
                <c:pt idx="5527">
                  <c:v>8008697.1081523504</c:v>
                </c:pt>
                <c:pt idx="5528">
                  <c:v>8008437.2102712747</c:v>
                </c:pt>
                <c:pt idx="5529">
                  <c:v>8008643.4335101517</c:v>
                </c:pt>
                <c:pt idx="5530">
                  <c:v>8008792.8093375489</c:v>
                </c:pt>
                <c:pt idx="5531">
                  <c:v>8009209.0390700335</c:v>
                </c:pt>
                <c:pt idx="5532">
                  <c:v>8009619.0489193946</c:v>
                </c:pt>
                <c:pt idx="5533">
                  <c:v>8009200.559703636</c:v>
                </c:pt>
                <c:pt idx="5534">
                  <c:v>8009052.2281611087</c:v>
                </c:pt>
                <c:pt idx="5535">
                  <c:v>8010079.8279142864</c:v>
                </c:pt>
                <c:pt idx="5536">
                  <c:v>8009977.2752301628</c:v>
                </c:pt>
                <c:pt idx="5537">
                  <c:v>8009719.7778418725</c:v>
                </c:pt>
                <c:pt idx="5538">
                  <c:v>8009616.0293702297</c:v>
                </c:pt>
                <c:pt idx="5539">
                  <c:v>8010639.5924109016</c:v>
                </c:pt>
                <c:pt idx="5540">
                  <c:v>8009560.0477528721</c:v>
                </c:pt>
                <c:pt idx="5541">
                  <c:v>8009561.2400450213</c:v>
                </c:pt>
                <c:pt idx="5542">
                  <c:v>8009611.9258934101</c:v>
                </c:pt>
                <c:pt idx="5543">
                  <c:v>8010996.0337347947</c:v>
                </c:pt>
                <c:pt idx="5544">
                  <c:v>8010742.6668184623</c:v>
                </c:pt>
                <c:pt idx="5545">
                  <c:v>8010842.9055303475</c:v>
                </c:pt>
                <c:pt idx="5546">
                  <c:v>8010945.5558989923</c:v>
                </c:pt>
                <c:pt idx="5547">
                  <c:v>8010781.3377344646</c:v>
                </c:pt>
                <c:pt idx="5548">
                  <c:v>8010943.6313115004</c:v>
                </c:pt>
                <c:pt idx="5549">
                  <c:v>8011189.5245523723</c:v>
                </c:pt>
                <c:pt idx="5550">
                  <c:v>8010835.0173058445</c:v>
                </c:pt>
                <c:pt idx="5551">
                  <c:v>8011249.0075385775</c:v>
                </c:pt>
                <c:pt idx="5552">
                  <c:v>8010986.1514943438</c:v>
                </c:pt>
                <c:pt idx="5553">
                  <c:v>8012372.675529371</c:v>
                </c:pt>
                <c:pt idx="5554">
                  <c:v>8011292.0375228161</c:v>
                </c:pt>
                <c:pt idx="5555">
                  <c:v>8011597.51413099</c:v>
                </c:pt>
                <c:pt idx="5556">
                  <c:v>8011038.224339324</c:v>
                </c:pt>
                <c:pt idx="5557">
                  <c:v>8011553.9358997466</c:v>
                </c:pt>
                <c:pt idx="5558">
                  <c:v>8011394.5368295554</c:v>
                </c:pt>
                <c:pt idx="5559">
                  <c:v>8012324.4653631812</c:v>
                </c:pt>
                <c:pt idx="5560">
                  <c:v>8011852.7217725376</c:v>
                </c:pt>
                <c:pt idx="5561">
                  <c:v>8012158.528103888</c:v>
                </c:pt>
                <c:pt idx="5562">
                  <c:v>8012322.758347393</c:v>
                </c:pt>
                <c:pt idx="5563">
                  <c:v>8011651.3757649632</c:v>
                </c:pt>
                <c:pt idx="5564">
                  <c:v>8011751.7676231507</c:v>
                </c:pt>
                <c:pt idx="5565">
                  <c:v>8012629.375138009</c:v>
                </c:pt>
                <c:pt idx="5566">
                  <c:v>8012321.4950532448</c:v>
                </c:pt>
                <c:pt idx="5567">
                  <c:v>8012423.8167902874</c:v>
                </c:pt>
                <c:pt idx="5568">
                  <c:v>8012062.841253371</c:v>
                </c:pt>
                <c:pt idx="5569">
                  <c:v>8013191.2761499118</c:v>
                </c:pt>
                <c:pt idx="5570">
                  <c:v>8012934.5375873353</c:v>
                </c:pt>
                <c:pt idx="5571">
                  <c:v>8012262.2164761173</c:v>
                </c:pt>
                <c:pt idx="5572">
                  <c:v>8012574.859543005</c:v>
                </c:pt>
                <c:pt idx="5573">
                  <c:v>8012364.041405418</c:v>
                </c:pt>
                <c:pt idx="5574">
                  <c:v>8013288.2050579479</c:v>
                </c:pt>
                <c:pt idx="5575">
                  <c:v>8012977.8513563732</c:v>
                </c:pt>
                <c:pt idx="5576">
                  <c:v>8013281.1974484725</c:v>
                </c:pt>
                <c:pt idx="5577">
                  <c:v>8013235.255567573</c:v>
                </c:pt>
                <c:pt idx="5578">
                  <c:v>8013132.1312829861</c:v>
                </c:pt>
                <c:pt idx="5579">
                  <c:v>8014058.4440195616</c:v>
                </c:pt>
                <c:pt idx="5580">
                  <c:v>8013643.7013940467</c:v>
                </c:pt>
                <c:pt idx="5581">
                  <c:v>8013435.9965972975</c:v>
                </c:pt>
                <c:pt idx="5582">
                  <c:v>8014872.5895225229</c:v>
                </c:pt>
                <c:pt idx="5583">
                  <c:v>8013995.7861037524</c:v>
                </c:pt>
                <c:pt idx="5584">
                  <c:v>8014099.3136038389</c:v>
                </c:pt>
                <c:pt idx="5585">
                  <c:v>8014200.9195339922</c:v>
                </c:pt>
                <c:pt idx="5586">
                  <c:v>8014611.0317748077</c:v>
                </c:pt>
                <c:pt idx="5587">
                  <c:v>8015117.3507378548</c:v>
                </c:pt>
                <c:pt idx="5588">
                  <c:v>8014814.4360879781</c:v>
                </c:pt>
                <c:pt idx="5589">
                  <c:v>8015270.1643837709</c:v>
                </c:pt>
                <c:pt idx="5590">
                  <c:v>8016198.2245119577</c:v>
                </c:pt>
                <c:pt idx="5591">
                  <c:v>8016098.0295729162</c:v>
                </c:pt>
                <c:pt idx="5592">
                  <c:v>8015996.1625406211</c:v>
                </c:pt>
                <c:pt idx="5593">
                  <c:v>8015678.3226979747</c:v>
                </c:pt>
                <c:pt idx="5594">
                  <c:v>8015687.3616378661</c:v>
                </c:pt>
                <c:pt idx="5595">
                  <c:v>8015272.0897672502</c:v>
                </c:pt>
                <c:pt idx="5596">
                  <c:v>8016454.4329342628</c:v>
                </c:pt>
                <c:pt idx="5597">
                  <c:v>8016188.1856412115</c:v>
                </c:pt>
                <c:pt idx="5598">
                  <c:v>8015732.8900277084</c:v>
                </c:pt>
                <c:pt idx="5599">
                  <c:v>8015992.0202225</c:v>
                </c:pt>
                <c:pt idx="5600">
                  <c:v>8015782.3694534181</c:v>
                </c:pt>
                <c:pt idx="5601">
                  <c:v>8016443.2752554463</c:v>
                </c:pt>
                <c:pt idx="5602">
                  <c:v>8016556.6893333169</c:v>
                </c:pt>
                <c:pt idx="5603">
                  <c:v>8016400.810162439</c:v>
                </c:pt>
                <c:pt idx="5604">
                  <c:v>8016445.0805515125</c:v>
                </c:pt>
                <c:pt idx="5605">
                  <c:v>8016652.04950679</c:v>
                </c:pt>
                <c:pt idx="5606">
                  <c:v>8016909.3900091844</c:v>
                </c:pt>
                <c:pt idx="5607">
                  <c:v>8016650.7296949215</c:v>
                </c:pt>
                <c:pt idx="5608">
                  <c:v>8017116.2359157428</c:v>
                </c:pt>
                <c:pt idx="5609">
                  <c:v>8017424.0976735279</c:v>
                </c:pt>
                <c:pt idx="5610">
                  <c:v>8016907.4615562037</c:v>
                </c:pt>
                <c:pt idx="5611">
                  <c:v>8017209.132003176</c:v>
                </c:pt>
                <c:pt idx="5612">
                  <c:v>8017158.9926602077</c:v>
                </c:pt>
                <c:pt idx="5613">
                  <c:v>8017317.0678848065</c:v>
                </c:pt>
                <c:pt idx="5614">
                  <c:v>8017832.7201204905</c:v>
                </c:pt>
                <c:pt idx="5615">
                  <c:v>8017313.0463729585</c:v>
                </c:pt>
                <c:pt idx="5616">
                  <c:v>8018035.6290394953</c:v>
                </c:pt>
                <c:pt idx="5617">
                  <c:v>8017826.7573540127</c:v>
                </c:pt>
                <c:pt idx="5618">
                  <c:v>8017770.7197796833</c:v>
                </c:pt>
                <c:pt idx="5619">
                  <c:v>8017872.5602325816</c:v>
                </c:pt>
                <c:pt idx="5620">
                  <c:v>8018851.7886968451</c:v>
                </c:pt>
                <c:pt idx="5621">
                  <c:v>8018185.748225308</c:v>
                </c:pt>
                <c:pt idx="5622">
                  <c:v>8017974.9304901287</c:v>
                </c:pt>
                <c:pt idx="5623">
                  <c:v>8018748.7985077491</c:v>
                </c:pt>
                <c:pt idx="5624">
                  <c:v>8018790.2203915175</c:v>
                </c:pt>
                <c:pt idx="5625">
                  <c:v>8018590.0026933216</c:v>
                </c:pt>
                <c:pt idx="5626">
                  <c:v>8018993.9645131491</c:v>
                </c:pt>
                <c:pt idx="5627">
                  <c:v>8018741.5057473974</c:v>
                </c:pt>
                <c:pt idx="5628">
                  <c:v>8019155.5886690551</c:v>
                </c:pt>
                <c:pt idx="5629">
                  <c:v>8019564.3059827378</c:v>
                </c:pt>
                <c:pt idx="5630">
                  <c:v>8019254.219395278</c:v>
                </c:pt>
                <c:pt idx="5631">
                  <c:v>8020177.3706744546</c:v>
                </c:pt>
                <c:pt idx="5632">
                  <c:v>8019716.3452405464</c:v>
                </c:pt>
                <c:pt idx="5633">
                  <c:v>8020115.7847756473</c:v>
                </c:pt>
                <c:pt idx="5634">
                  <c:v>8020485.3688753508</c:v>
                </c:pt>
                <c:pt idx="5635">
                  <c:v>8020331.5547517464</c:v>
                </c:pt>
                <c:pt idx="5636">
                  <c:v>8019963.7318784855</c:v>
                </c:pt>
                <c:pt idx="5637">
                  <c:v>8019914.2419425659</c:v>
                </c:pt>
                <c:pt idx="5638">
                  <c:v>8020328.7797571737</c:v>
                </c:pt>
                <c:pt idx="5639">
                  <c:v>8021094.9467715919</c:v>
                </c:pt>
                <c:pt idx="5640">
                  <c:v>8020524.343992386</c:v>
                </c:pt>
                <c:pt idx="5641">
                  <c:v>8020789.4457455641</c:v>
                </c:pt>
                <c:pt idx="5642">
                  <c:v>8020891.7782706497</c:v>
                </c:pt>
                <c:pt idx="5643">
                  <c:v>8020631.0642275373</c:v>
                </c:pt>
                <c:pt idx="5644">
                  <c:v>8020941.2067465968</c:v>
                </c:pt>
                <c:pt idx="5645">
                  <c:v>8020733.8426747648</c:v>
                </c:pt>
                <c:pt idx="5646">
                  <c:v>8021352.5588911986</c:v>
                </c:pt>
                <c:pt idx="5647">
                  <c:v>8020991.2053859429</c:v>
                </c:pt>
                <c:pt idx="5648">
                  <c:v>8021091.6822779588</c:v>
                </c:pt>
                <c:pt idx="5649">
                  <c:v>8021811.8997616451</c:v>
                </c:pt>
                <c:pt idx="5650">
                  <c:v>8021748.0458554402</c:v>
                </c:pt>
                <c:pt idx="5651">
                  <c:v>8021241.1746315844</c:v>
                </c:pt>
                <c:pt idx="5652">
                  <c:v>8021861.5297744051</c:v>
                </c:pt>
                <c:pt idx="5653">
                  <c:v>8021706.9775039088</c:v>
                </c:pt>
                <c:pt idx="5654">
                  <c:v>8021547.8264971524</c:v>
                </c:pt>
                <c:pt idx="5655">
                  <c:v>8021961.6976938341</c:v>
                </c:pt>
                <c:pt idx="5656">
                  <c:v>8021548.1480154144</c:v>
                </c:pt>
                <c:pt idx="5657">
                  <c:v>8021648.5197814442</c:v>
                </c:pt>
                <c:pt idx="5658">
                  <c:v>8021901.5637746546</c:v>
                </c:pt>
                <c:pt idx="5659">
                  <c:v>8022010.9979314767</c:v>
                </c:pt>
                <c:pt idx="5660">
                  <c:v>8022217.3620960917</c:v>
                </c:pt>
                <c:pt idx="5661">
                  <c:v>8022156.2587962197</c:v>
                </c:pt>
                <c:pt idx="5662">
                  <c:v>8021953.3853756571</c:v>
                </c:pt>
                <c:pt idx="5663">
                  <c:v>8022316.2714205887</c:v>
                </c:pt>
                <c:pt idx="5664">
                  <c:v>8022211.9492721558</c:v>
                </c:pt>
                <c:pt idx="5665">
                  <c:v>8022780.5011608331</c:v>
                </c:pt>
                <c:pt idx="5666">
                  <c:v>8023035.0841737948</c:v>
                </c:pt>
                <c:pt idx="5667">
                  <c:v>8022209.3959893743</c:v>
                </c:pt>
                <c:pt idx="5668">
                  <c:v>8022616.8623069534</c:v>
                </c:pt>
                <c:pt idx="5669">
                  <c:v>8022721.3383116778</c:v>
                </c:pt>
                <c:pt idx="5670">
                  <c:v>8022822.1622224897</c:v>
                </c:pt>
                <c:pt idx="5671">
                  <c:v>8023647.3682716126</c:v>
                </c:pt>
                <c:pt idx="5672">
                  <c:v>8023129.7389167082</c:v>
                </c:pt>
                <c:pt idx="5673">
                  <c:v>8023127.3431381844</c:v>
                </c:pt>
                <c:pt idx="5674">
                  <c:v>8023540.8624114897</c:v>
                </c:pt>
                <c:pt idx="5675">
                  <c:v>8023591.4808306042</c:v>
                </c:pt>
                <c:pt idx="5676">
                  <c:v>8023536.5451640412</c:v>
                </c:pt>
                <c:pt idx="5677">
                  <c:v>8023845.7398677394</c:v>
                </c:pt>
                <c:pt idx="5678">
                  <c:v>8023738.3339384804</c:v>
                </c:pt>
                <c:pt idx="5679">
                  <c:v>8024553.5215133801</c:v>
                </c:pt>
                <c:pt idx="5680">
                  <c:v>8024872.121903793</c:v>
                </c:pt>
                <c:pt idx="5681">
                  <c:v>8024604.8619537195</c:v>
                </c:pt>
                <c:pt idx="5682">
                  <c:v>8024859.6198750073</c:v>
                </c:pt>
                <c:pt idx="5683">
                  <c:v>8024508.0762449298</c:v>
                </c:pt>
                <c:pt idx="5684">
                  <c:v>8024554.3027312746</c:v>
                </c:pt>
                <c:pt idx="5685">
                  <c:v>8024764.2841648236</c:v>
                </c:pt>
                <c:pt idx="5686">
                  <c:v>8025635.8305972721</c:v>
                </c:pt>
                <c:pt idx="5687">
                  <c:v>8024965.3807124579</c:v>
                </c:pt>
                <c:pt idx="5688">
                  <c:v>8025016.0796580547</c:v>
                </c:pt>
                <c:pt idx="5689">
                  <c:v>8025686.2502735835</c:v>
                </c:pt>
                <c:pt idx="5690">
                  <c:v>8025789.4400367383</c:v>
                </c:pt>
                <c:pt idx="5691">
                  <c:v>8025839.5900560701</c:v>
                </c:pt>
                <c:pt idx="5692">
                  <c:v>8025320.4978799541</c:v>
                </c:pt>
                <c:pt idx="5693">
                  <c:v>8025930.9600953963</c:v>
                </c:pt>
                <c:pt idx="5694">
                  <c:v>8025728.1683685714</c:v>
                </c:pt>
                <c:pt idx="5695">
                  <c:v>8026858.8276192751</c:v>
                </c:pt>
                <c:pt idx="5696">
                  <c:v>8025982.3707895381</c:v>
                </c:pt>
                <c:pt idx="5697">
                  <c:v>8025931.8465600563</c:v>
                </c:pt>
                <c:pt idx="5698">
                  <c:v>8026440.8269692743</c:v>
                </c:pt>
                <c:pt idx="5699">
                  <c:v>8026861.7085347185</c:v>
                </c:pt>
                <c:pt idx="5700">
                  <c:v>8026654.4731699545</c:v>
                </c:pt>
                <c:pt idx="5701">
                  <c:v>8026550.744009275</c:v>
                </c:pt>
                <c:pt idx="5702">
                  <c:v>8026395.0042254776</c:v>
                </c:pt>
                <c:pt idx="5703">
                  <c:v>8027166.7361834319</c:v>
                </c:pt>
                <c:pt idx="5704">
                  <c:v>8026392.5063338121</c:v>
                </c:pt>
                <c:pt idx="5705">
                  <c:v>8026857.8548455657</c:v>
                </c:pt>
                <c:pt idx="5706">
                  <c:v>8026857.169989856</c:v>
                </c:pt>
                <c:pt idx="5707">
                  <c:v>8026442.6784863425</c:v>
                </c:pt>
                <c:pt idx="5708">
                  <c:v>8027115.1044642273</c:v>
                </c:pt>
                <c:pt idx="5709">
                  <c:v>8027308.0901685776</c:v>
                </c:pt>
                <c:pt idx="5710">
                  <c:v>8027213.464957308</c:v>
                </c:pt>
                <c:pt idx="5711">
                  <c:v>8027830.5331328204</c:v>
                </c:pt>
                <c:pt idx="5712">
                  <c:v>8027728.3043264281</c:v>
                </c:pt>
                <c:pt idx="5713">
                  <c:v>8027520.6282038167</c:v>
                </c:pt>
                <c:pt idx="5714">
                  <c:v>8027818.0266018454</c:v>
                </c:pt>
                <c:pt idx="5715">
                  <c:v>8027512.77979872</c:v>
                </c:pt>
                <c:pt idx="5716">
                  <c:v>8027619.967934669</c:v>
                </c:pt>
                <c:pt idx="5717">
                  <c:v>8027516.8140217401</c:v>
                </c:pt>
                <c:pt idx="5718">
                  <c:v>8027615.2940421039</c:v>
                </c:pt>
                <c:pt idx="5719">
                  <c:v>8027514.049069196</c:v>
                </c:pt>
                <c:pt idx="5720">
                  <c:v>8028288.5820534453</c:v>
                </c:pt>
                <c:pt idx="5721">
                  <c:v>8028593.669614627</c:v>
                </c:pt>
                <c:pt idx="5722">
                  <c:v>8027666.6735206256</c:v>
                </c:pt>
                <c:pt idx="5723">
                  <c:v>8028493.1590213608</c:v>
                </c:pt>
                <c:pt idx="5724">
                  <c:v>8027820.7377593908</c:v>
                </c:pt>
                <c:pt idx="5725">
                  <c:v>8028643.4756734157</c:v>
                </c:pt>
                <c:pt idx="5726">
                  <c:v>8028227.5717635574</c:v>
                </c:pt>
                <c:pt idx="5727">
                  <c:v>8028331.3227498466</c:v>
                </c:pt>
                <c:pt idx="5728">
                  <c:v>8028640.5228750408</c:v>
                </c:pt>
                <c:pt idx="5729">
                  <c:v>8028640.1339744199</c:v>
                </c:pt>
                <c:pt idx="5730">
                  <c:v>8028689.6446711496</c:v>
                </c:pt>
                <c:pt idx="5731">
                  <c:v>8028838.83398074</c:v>
                </c:pt>
                <c:pt idx="5732">
                  <c:v>8030021.9630228626</c:v>
                </c:pt>
                <c:pt idx="5733">
                  <c:v>8029553.4332593093</c:v>
                </c:pt>
                <c:pt idx="5734">
                  <c:v>8030226.6130090952</c:v>
                </c:pt>
                <c:pt idx="5735">
                  <c:v>8029916.9040868953</c:v>
                </c:pt>
                <c:pt idx="5736">
                  <c:v>8030062.632695402</c:v>
                </c:pt>
                <c:pt idx="5737">
                  <c:v>8030069.5381875159</c:v>
                </c:pt>
                <c:pt idx="5738">
                  <c:v>8030788.3154049413</c:v>
                </c:pt>
                <c:pt idx="5739">
                  <c:v>8030317.5079132318</c:v>
                </c:pt>
                <c:pt idx="5740">
                  <c:v>8030429.4129563253</c:v>
                </c:pt>
                <c:pt idx="5741">
                  <c:v>8029809.6225025412</c:v>
                </c:pt>
                <c:pt idx="5742">
                  <c:v>8030016.2210185798</c:v>
                </c:pt>
                <c:pt idx="5743">
                  <c:v>8030166.8958939537</c:v>
                </c:pt>
                <c:pt idx="5744">
                  <c:v>8031197.0742988028</c:v>
                </c:pt>
                <c:pt idx="5745">
                  <c:v>8030270.2440275289</c:v>
                </c:pt>
                <c:pt idx="5746">
                  <c:v>8030470.9497814411</c:v>
                </c:pt>
                <c:pt idx="5747">
                  <c:v>8031094.0379476724</c:v>
                </c:pt>
                <c:pt idx="5748">
                  <c:v>8030369.4064980783</c:v>
                </c:pt>
                <c:pt idx="5749">
                  <c:v>8031297.4827762134</c:v>
                </c:pt>
                <c:pt idx="5750">
                  <c:v>8031140.3214918692</c:v>
                </c:pt>
                <c:pt idx="5751">
                  <c:v>8030933.6751479022</c:v>
                </c:pt>
                <c:pt idx="5752">
                  <c:v>8031962.5313223656</c:v>
                </c:pt>
                <c:pt idx="5753">
                  <c:v>8032013.2764613228</c:v>
                </c:pt>
                <c:pt idx="5754">
                  <c:v>8031745.8160355994</c:v>
                </c:pt>
                <c:pt idx="5755">
                  <c:v>8031340.5445647649</c:v>
                </c:pt>
                <c:pt idx="5756">
                  <c:v>8031898.7188820029</c:v>
                </c:pt>
                <c:pt idx="5757">
                  <c:v>8031746.0247492203</c:v>
                </c:pt>
                <c:pt idx="5758">
                  <c:v>8032878.3463665927</c:v>
                </c:pt>
                <c:pt idx="5759">
                  <c:v>8032317.0170575958</c:v>
                </c:pt>
                <c:pt idx="5760">
                  <c:v>8031594.3138100076</c:v>
                </c:pt>
                <c:pt idx="5761">
                  <c:v>8031798.9480680814</c:v>
                </c:pt>
                <c:pt idx="5762">
                  <c:v>8032005.9166308371</c:v>
                </c:pt>
                <c:pt idx="5763">
                  <c:v>8032358.1256374009</c:v>
                </c:pt>
                <c:pt idx="5764">
                  <c:v>8032724.458372768</c:v>
                </c:pt>
                <c:pt idx="5765">
                  <c:v>8032155.6087914426</c:v>
                </c:pt>
                <c:pt idx="5766">
                  <c:v>8032929.1147066001</c:v>
                </c:pt>
                <c:pt idx="5767">
                  <c:v>8032259.2587519065</c:v>
                </c:pt>
                <c:pt idx="5768">
                  <c:v>8032773.750226873</c:v>
                </c:pt>
                <c:pt idx="5769">
                  <c:v>8033029.5172329713</c:v>
                </c:pt>
                <c:pt idx="5770">
                  <c:v>8033081.1899241153</c:v>
                </c:pt>
                <c:pt idx="5771">
                  <c:v>8032615.5202141982</c:v>
                </c:pt>
                <c:pt idx="5772">
                  <c:v>8033695.7189528793</c:v>
                </c:pt>
                <c:pt idx="5773">
                  <c:v>8032716.8986063581</c:v>
                </c:pt>
                <c:pt idx="5774">
                  <c:v>8034053.0517654167</c:v>
                </c:pt>
                <c:pt idx="5775">
                  <c:v>8033786.006008924</c:v>
                </c:pt>
                <c:pt idx="5776">
                  <c:v>8033434.5267318105</c:v>
                </c:pt>
                <c:pt idx="5777">
                  <c:v>8034613.2512032259</c:v>
                </c:pt>
                <c:pt idx="5778">
                  <c:v>8033947.9984014351</c:v>
                </c:pt>
                <c:pt idx="5779">
                  <c:v>8033633.4710747618</c:v>
                </c:pt>
                <c:pt idx="5780">
                  <c:v>8033637.8085000021</c:v>
                </c:pt>
                <c:pt idx="5781">
                  <c:v>8033791.9663335672</c:v>
                </c:pt>
                <c:pt idx="5782">
                  <c:v>8035071.1124061104</c:v>
                </c:pt>
                <c:pt idx="5783">
                  <c:v>8033735.9614369413</c:v>
                </c:pt>
                <c:pt idx="5784">
                  <c:v>8034767.4323087614</c:v>
                </c:pt>
                <c:pt idx="5785">
                  <c:v>8033738.205545716</c:v>
                </c:pt>
                <c:pt idx="5786">
                  <c:v>8033685.4666749174</c:v>
                </c:pt>
                <c:pt idx="5787">
                  <c:v>8033939.8339152597</c:v>
                </c:pt>
                <c:pt idx="5788">
                  <c:v>8035326.7303034933</c:v>
                </c:pt>
                <c:pt idx="5789">
                  <c:v>8034302.8282698151</c:v>
                </c:pt>
                <c:pt idx="5790">
                  <c:v>8033940.3307347009</c:v>
                </c:pt>
                <c:pt idx="5791">
                  <c:v>8034398.3475641189</c:v>
                </c:pt>
                <c:pt idx="5792">
                  <c:v>8035020.1428505406</c:v>
                </c:pt>
                <c:pt idx="5793">
                  <c:v>8034551.7743868232</c:v>
                </c:pt>
                <c:pt idx="5794">
                  <c:v>8034967.4742961572</c:v>
                </c:pt>
                <c:pt idx="5795">
                  <c:v>8034607.3370290296</c:v>
                </c:pt>
                <c:pt idx="5796">
                  <c:v>8034710.5003848039</c:v>
                </c:pt>
                <c:pt idx="5797">
                  <c:v>8035736.8631235743</c:v>
                </c:pt>
                <c:pt idx="5798">
                  <c:v>8036041.474333318</c:v>
                </c:pt>
                <c:pt idx="5799">
                  <c:v>8035633.4697125079</c:v>
                </c:pt>
                <c:pt idx="5800">
                  <c:v>8035787.0456480421</c:v>
                </c:pt>
                <c:pt idx="5801">
                  <c:v>8035168.8059274293</c:v>
                </c:pt>
                <c:pt idx="5802">
                  <c:v>8035166.1727159377</c:v>
                </c:pt>
                <c:pt idx="5803">
                  <c:v>8035215.3670801613</c:v>
                </c:pt>
                <c:pt idx="5804">
                  <c:v>8036040.9160286868</c:v>
                </c:pt>
                <c:pt idx="5805">
                  <c:v>8035165.7177301347</c:v>
                </c:pt>
                <c:pt idx="5806">
                  <c:v>8035877.4260686766</c:v>
                </c:pt>
                <c:pt idx="5807">
                  <c:v>8035833.8496155711</c:v>
                </c:pt>
                <c:pt idx="5808">
                  <c:v>8035885.6187555548</c:v>
                </c:pt>
                <c:pt idx="5809">
                  <c:v>8036038.2683520792</c:v>
                </c:pt>
                <c:pt idx="5810">
                  <c:v>8035829.8433017563</c:v>
                </c:pt>
                <c:pt idx="5811">
                  <c:v>8036753.1053106487</c:v>
                </c:pt>
                <c:pt idx="5812">
                  <c:v>8036906.7925107833</c:v>
                </c:pt>
                <c:pt idx="5813">
                  <c:v>8037162.4775364995</c:v>
                </c:pt>
                <c:pt idx="5814">
                  <c:v>8037726.4353714148</c:v>
                </c:pt>
                <c:pt idx="5815">
                  <c:v>8037367.4352801982</c:v>
                </c:pt>
                <c:pt idx="5816">
                  <c:v>8036948.7718401998</c:v>
                </c:pt>
                <c:pt idx="5817">
                  <c:v>8038287.1883254573</c:v>
                </c:pt>
                <c:pt idx="5818">
                  <c:v>8037002.2448049793</c:v>
                </c:pt>
                <c:pt idx="5819">
                  <c:v>8037671.5852192603</c:v>
                </c:pt>
                <c:pt idx="5820">
                  <c:v>8037825.2602171088</c:v>
                </c:pt>
                <c:pt idx="5821">
                  <c:v>8038133.1409147326</c:v>
                </c:pt>
                <c:pt idx="5822">
                  <c:v>8037103.6268291883</c:v>
                </c:pt>
                <c:pt idx="5823">
                  <c:v>8037407.9642935228</c:v>
                </c:pt>
                <c:pt idx="5824">
                  <c:v>8037309.7145982366</c:v>
                </c:pt>
                <c:pt idx="5825">
                  <c:v>8037255.7075319067</c:v>
                </c:pt>
                <c:pt idx="5826">
                  <c:v>8037360.4026761279</c:v>
                </c:pt>
                <c:pt idx="5827">
                  <c:v>8037917.6928337701</c:v>
                </c:pt>
                <c:pt idx="5828">
                  <c:v>8037459.5817077216</c:v>
                </c:pt>
                <c:pt idx="5829">
                  <c:v>8038694.770120156</c:v>
                </c:pt>
                <c:pt idx="5830">
                  <c:v>8037718.1131967697</c:v>
                </c:pt>
                <c:pt idx="5831">
                  <c:v>8039154.3904526709</c:v>
                </c:pt>
                <c:pt idx="5832">
                  <c:v>8039610.8173338333</c:v>
                </c:pt>
                <c:pt idx="5833">
                  <c:v>8039561.6900082724</c:v>
                </c:pt>
                <c:pt idx="5834">
                  <c:v>8038638.9092197139</c:v>
                </c:pt>
                <c:pt idx="5835">
                  <c:v>8038533.2894433895</c:v>
                </c:pt>
                <c:pt idx="5836">
                  <c:v>8039039.9540603599</c:v>
                </c:pt>
                <c:pt idx="5837">
                  <c:v>8038635.6128238533</c:v>
                </c:pt>
                <c:pt idx="5838">
                  <c:v>8038583.7393711498</c:v>
                </c:pt>
                <c:pt idx="5839">
                  <c:v>8038582.6777672675</c:v>
                </c:pt>
                <c:pt idx="5840">
                  <c:v>8040531.8673038902</c:v>
                </c:pt>
                <c:pt idx="5841">
                  <c:v>8039606.9040813046</c:v>
                </c:pt>
                <c:pt idx="5842">
                  <c:v>8039907.0504547385</c:v>
                </c:pt>
                <c:pt idx="5843">
                  <c:v>8039907.1735438285</c:v>
                </c:pt>
                <c:pt idx="5844">
                  <c:v>8039861.5661679236</c:v>
                </c:pt>
                <c:pt idx="5845">
                  <c:v>8040016.1304608779</c:v>
                </c:pt>
                <c:pt idx="5846">
                  <c:v>8039809.1258859057</c:v>
                </c:pt>
                <c:pt idx="5847">
                  <c:v>8040631.6276291357</c:v>
                </c:pt>
                <c:pt idx="5848">
                  <c:v>8040011.5263434947</c:v>
                </c:pt>
                <c:pt idx="5849">
                  <c:v>8040316.3971634749</c:v>
                </c:pt>
                <c:pt idx="5850">
                  <c:v>8041243.4123271424</c:v>
                </c:pt>
                <c:pt idx="5851">
                  <c:v>8041806.7310906975</c:v>
                </c:pt>
                <c:pt idx="5852">
                  <c:v>8041755.510026536</c:v>
                </c:pt>
                <c:pt idx="5853">
                  <c:v>8040727.9631323209</c:v>
                </c:pt>
                <c:pt idx="5854">
                  <c:v>8040676.5991470935</c:v>
                </c:pt>
                <c:pt idx="5855">
                  <c:v>8040774.8152493173</c:v>
                </c:pt>
                <c:pt idx="5856">
                  <c:v>8040928.8703198144</c:v>
                </c:pt>
                <c:pt idx="5857">
                  <c:v>8041650.5396770798</c:v>
                </c:pt>
                <c:pt idx="5858">
                  <c:v>8041031.4855333632</c:v>
                </c:pt>
                <c:pt idx="5859">
                  <c:v>8041134.4311833661</c:v>
                </c:pt>
                <c:pt idx="5860">
                  <c:v>8041387.0799111314</c:v>
                </c:pt>
                <c:pt idx="5861">
                  <c:v>8042978.5505874502</c:v>
                </c:pt>
                <c:pt idx="5862">
                  <c:v>8041641.8100868855</c:v>
                </c:pt>
                <c:pt idx="5863">
                  <c:v>8042571.0897341771</c:v>
                </c:pt>
                <c:pt idx="5864">
                  <c:v>8041438.7647638591</c:v>
                </c:pt>
                <c:pt idx="5865">
                  <c:v>8041697.4914909489</c:v>
                </c:pt>
                <c:pt idx="5866">
                  <c:v>8043334.3955743136</c:v>
                </c:pt>
                <c:pt idx="5867">
                  <c:v>8042004.6799148014</c:v>
                </c:pt>
                <c:pt idx="5868">
                  <c:v>8042363.2799003189</c:v>
                </c:pt>
                <c:pt idx="5869">
                  <c:v>8042362.127033283</c:v>
                </c:pt>
                <c:pt idx="5870">
                  <c:v>8042457.6032875152</c:v>
                </c:pt>
                <c:pt idx="5871">
                  <c:v>8043335.3598183775</c:v>
                </c:pt>
                <c:pt idx="5872">
                  <c:v>8042712.8560508406</c:v>
                </c:pt>
                <c:pt idx="5873">
                  <c:v>8042561.3489535106</c:v>
                </c:pt>
                <c:pt idx="5874">
                  <c:v>8044152.4023654303</c:v>
                </c:pt>
                <c:pt idx="5875">
                  <c:v>8043948.0386671061</c:v>
                </c:pt>
                <c:pt idx="5876">
                  <c:v>8043274.3992261458</c:v>
                </c:pt>
                <c:pt idx="5877">
                  <c:v>8043843.566990573</c:v>
                </c:pt>
                <c:pt idx="5878">
                  <c:v>8043987.7148474734</c:v>
                </c:pt>
                <c:pt idx="5879">
                  <c:v>8044560.6755052423</c:v>
                </c:pt>
                <c:pt idx="5880">
                  <c:v>8043631.2981429202</c:v>
                </c:pt>
                <c:pt idx="5881">
                  <c:v>8044355.2115667984</c:v>
                </c:pt>
                <c:pt idx="5882">
                  <c:v>8043632.7273190208</c:v>
                </c:pt>
                <c:pt idx="5883">
                  <c:v>8045222.2671039458</c:v>
                </c:pt>
                <c:pt idx="5884">
                  <c:v>8044916.908617137</c:v>
                </c:pt>
                <c:pt idx="5885">
                  <c:v>8045122.0330058821</c:v>
                </c:pt>
                <c:pt idx="5886">
                  <c:v>8044497.8749749344</c:v>
                </c:pt>
                <c:pt idx="5887">
                  <c:v>8044246.2468939126</c:v>
                </c:pt>
                <c:pt idx="5888">
                  <c:v>8044244.2405459955</c:v>
                </c:pt>
                <c:pt idx="5889">
                  <c:v>8044707.7443216331</c:v>
                </c:pt>
                <c:pt idx="5890">
                  <c:v>8045530.3756466722</c:v>
                </c:pt>
                <c:pt idx="5891">
                  <c:v>8044448.0971187931</c:v>
                </c:pt>
                <c:pt idx="5892">
                  <c:v>8044702.3285332769</c:v>
                </c:pt>
                <c:pt idx="5893">
                  <c:v>8045016.0822770046</c:v>
                </c:pt>
                <c:pt idx="5894">
                  <c:v>8044913.3139619734</c:v>
                </c:pt>
                <c:pt idx="5895">
                  <c:v>8044603.0171985766</c:v>
                </c:pt>
                <c:pt idx="5896">
                  <c:v>8046192.0525903665</c:v>
                </c:pt>
                <c:pt idx="5897">
                  <c:v>8045476.7873268947</c:v>
                </c:pt>
                <c:pt idx="5898">
                  <c:v>8045116.5808677897</c:v>
                </c:pt>
                <c:pt idx="5899">
                  <c:v>8045064.4267825158</c:v>
                </c:pt>
                <c:pt idx="5900">
                  <c:v>8045415.9819664201</c:v>
                </c:pt>
                <c:pt idx="5901">
                  <c:v>8045576.0397762656</c:v>
                </c:pt>
                <c:pt idx="5902">
                  <c:v>8045832.5596879879</c:v>
                </c:pt>
                <c:pt idx="5903">
                  <c:v>8046190.5872926675</c:v>
                </c:pt>
                <c:pt idx="5904">
                  <c:v>8045672.6758983191</c:v>
                </c:pt>
                <c:pt idx="5905">
                  <c:v>8045673.4856293835</c:v>
                </c:pt>
                <c:pt idx="5906">
                  <c:v>8045931.1990813725</c:v>
                </c:pt>
                <c:pt idx="5907">
                  <c:v>8045879.1439551562</c:v>
                </c:pt>
                <c:pt idx="5908">
                  <c:v>8045775.2910521859</c:v>
                </c:pt>
                <c:pt idx="5909">
                  <c:v>8045979.7581560435</c:v>
                </c:pt>
                <c:pt idx="5910">
                  <c:v>8046083.8588408493</c:v>
                </c:pt>
                <c:pt idx="5911">
                  <c:v>8046956.3223262951</c:v>
                </c:pt>
                <c:pt idx="5912">
                  <c:v>8046648.350878126</c:v>
                </c:pt>
                <c:pt idx="5913">
                  <c:v>8046589.3988474403</c:v>
                </c:pt>
                <c:pt idx="5914">
                  <c:v>8047671.9556516502</c:v>
                </c:pt>
                <c:pt idx="5915">
                  <c:v>8046541.0837976923</c:v>
                </c:pt>
                <c:pt idx="5916">
                  <c:v>8048027.7108845375</c:v>
                </c:pt>
                <c:pt idx="5917">
                  <c:v>8047261.1238758368</c:v>
                </c:pt>
                <c:pt idx="5918">
                  <c:v>8047773.6471827971</c:v>
                </c:pt>
                <c:pt idx="5919">
                  <c:v>8046947.1875875443</c:v>
                </c:pt>
                <c:pt idx="5920">
                  <c:v>8048029.7068168977</c:v>
                </c:pt>
                <c:pt idx="5921">
                  <c:v>8047722.059763005</c:v>
                </c:pt>
                <c:pt idx="5922">
                  <c:v>8046998.3566986443</c:v>
                </c:pt>
                <c:pt idx="5923">
                  <c:v>8048181.9761638036</c:v>
                </c:pt>
                <c:pt idx="5924">
                  <c:v>8047409.089126098</c:v>
                </c:pt>
                <c:pt idx="5925">
                  <c:v>8048283.4487031763</c:v>
                </c:pt>
                <c:pt idx="5926">
                  <c:v>8047559.9990481194</c:v>
                </c:pt>
                <c:pt idx="5927">
                  <c:v>8047664.7754758801</c:v>
                </c:pt>
                <c:pt idx="5928">
                  <c:v>8049101.2113745902</c:v>
                </c:pt>
                <c:pt idx="5929">
                  <c:v>8048121.4946311358</c:v>
                </c:pt>
                <c:pt idx="5930">
                  <c:v>8049151.9541992424</c:v>
                </c:pt>
                <c:pt idx="5931">
                  <c:v>8048782.6065840889</c:v>
                </c:pt>
                <c:pt idx="5932">
                  <c:v>8048630.4766553668</c:v>
                </c:pt>
                <c:pt idx="5933">
                  <c:v>8050016.4516201355</c:v>
                </c:pt>
                <c:pt idx="5934">
                  <c:v>8049610.4823955065</c:v>
                </c:pt>
                <c:pt idx="5935">
                  <c:v>8049761.1764252568</c:v>
                </c:pt>
                <c:pt idx="5936">
                  <c:v>8049504.0814506691</c:v>
                </c:pt>
                <c:pt idx="5937">
                  <c:v>8049811.8687410709</c:v>
                </c:pt>
                <c:pt idx="5938">
                  <c:v>8049553.9428755669</c:v>
                </c:pt>
                <c:pt idx="5939">
                  <c:v>8049498.1408954132</c:v>
                </c:pt>
                <c:pt idx="5940">
                  <c:v>8049601.6094443761</c:v>
                </c:pt>
                <c:pt idx="5941">
                  <c:v>8050167.5725887334</c:v>
                </c:pt>
                <c:pt idx="5942">
                  <c:v>8051139.8467469411</c:v>
                </c:pt>
                <c:pt idx="5943">
                  <c:v>8050415.1717438493</c:v>
                </c:pt>
                <c:pt idx="5944">
                  <c:v>8050831.3936783792</c:v>
                </c:pt>
                <c:pt idx="5945">
                  <c:v>8050467.130057062</c:v>
                </c:pt>
                <c:pt idx="5946">
                  <c:v>8050367.0049372753</c:v>
                </c:pt>
                <c:pt idx="5947">
                  <c:v>8050823.5299729751</c:v>
                </c:pt>
                <c:pt idx="5948">
                  <c:v>8051394.35977103</c:v>
                </c:pt>
                <c:pt idx="5949">
                  <c:v>8051651.0878527211</c:v>
                </c:pt>
                <c:pt idx="5950">
                  <c:v>8050825.5913102822</c:v>
                </c:pt>
                <c:pt idx="5951">
                  <c:v>8050877.3825048795</c:v>
                </c:pt>
                <c:pt idx="5952">
                  <c:v>8050976.7186430534</c:v>
                </c:pt>
                <c:pt idx="5953">
                  <c:v>8051598.9956449941</c:v>
                </c:pt>
                <c:pt idx="5954">
                  <c:v>8051384.1286709914</c:v>
                </c:pt>
                <c:pt idx="5955">
                  <c:v>8051597.7977495333</c:v>
                </c:pt>
                <c:pt idx="5956">
                  <c:v>8051082.3624545773</c:v>
                </c:pt>
                <c:pt idx="5957">
                  <c:v>8051490.7846980533</c:v>
                </c:pt>
                <c:pt idx="5958">
                  <c:v>8051589.896660638</c:v>
                </c:pt>
                <c:pt idx="5959">
                  <c:v>8052302.1641730545</c:v>
                </c:pt>
                <c:pt idx="5960">
                  <c:v>8052261.2021598835</c:v>
                </c:pt>
                <c:pt idx="5961">
                  <c:v>8051694.1419317862</c:v>
                </c:pt>
                <c:pt idx="5962">
                  <c:v>8052361.3140969239</c:v>
                </c:pt>
                <c:pt idx="5963">
                  <c:v>8052100.379878303</c:v>
                </c:pt>
                <c:pt idx="5964">
                  <c:v>8052152.9060852416</c:v>
                </c:pt>
                <c:pt idx="5965">
                  <c:v>8052256.2819176121</c:v>
                </c:pt>
                <c:pt idx="5966">
                  <c:v>8052914.2458024565</c:v>
                </c:pt>
                <c:pt idx="5967">
                  <c:v>8052557.6780211423</c:v>
                </c:pt>
                <c:pt idx="5968">
                  <c:v>8053232.8941843212</c:v>
                </c:pt>
                <c:pt idx="5969">
                  <c:v>8052872.3877734626</c:v>
                </c:pt>
                <c:pt idx="5970">
                  <c:v>8052661.6890740236</c:v>
                </c:pt>
                <c:pt idx="5971">
                  <c:v>8053332.9929324118</c:v>
                </c:pt>
                <c:pt idx="5972">
                  <c:v>8053118.5229948424</c:v>
                </c:pt>
                <c:pt idx="5973">
                  <c:v>8052813.3601254299</c:v>
                </c:pt>
                <c:pt idx="5974">
                  <c:v>8053679.4030008139</c:v>
                </c:pt>
                <c:pt idx="5975">
                  <c:v>8053481.6197510269</c:v>
                </c:pt>
                <c:pt idx="5976">
                  <c:v>8053994.8959145155</c:v>
                </c:pt>
                <c:pt idx="5977">
                  <c:v>8053839.8255027523</c:v>
                </c:pt>
                <c:pt idx="5978">
                  <c:v>8054607.7856782367</c:v>
                </c:pt>
                <c:pt idx="5979">
                  <c:v>8053787.2946546143</c:v>
                </c:pt>
                <c:pt idx="5980">
                  <c:v>8054342.4938445175</c:v>
                </c:pt>
                <c:pt idx="5981">
                  <c:v>8053833.7139436435</c:v>
                </c:pt>
                <c:pt idx="5982">
                  <c:v>8055066.2813177183</c:v>
                </c:pt>
                <c:pt idx="5983">
                  <c:v>8054503.3184373705</c:v>
                </c:pt>
                <c:pt idx="5984">
                  <c:v>8055068.8720356347</c:v>
                </c:pt>
                <c:pt idx="5985">
                  <c:v>8054965.8471299568</c:v>
                </c:pt>
                <c:pt idx="5986">
                  <c:v>8055119.4080748446</c:v>
                </c:pt>
                <c:pt idx="5987">
                  <c:v>8054598.3470695941</c:v>
                </c:pt>
                <c:pt idx="5988">
                  <c:v>8055221.6933620088</c:v>
                </c:pt>
                <c:pt idx="5989">
                  <c:v>8055273.2416673508</c:v>
                </c:pt>
                <c:pt idx="5990">
                  <c:v>8054912.0963598071</c:v>
                </c:pt>
                <c:pt idx="5991">
                  <c:v>8055063.6588535346</c:v>
                </c:pt>
                <c:pt idx="5992">
                  <c:v>8055782.2961097443</c:v>
                </c:pt>
                <c:pt idx="5993">
                  <c:v>8054906.5295096692</c:v>
                </c:pt>
                <c:pt idx="5994">
                  <c:v>8055422.5116320988</c:v>
                </c:pt>
                <c:pt idx="5995">
                  <c:v>8055213.1363018975</c:v>
                </c:pt>
                <c:pt idx="5996">
                  <c:v>8055572.2324669417</c:v>
                </c:pt>
                <c:pt idx="5997">
                  <c:v>8055415.7587069087</c:v>
                </c:pt>
                <c:pt idx="5998">
                  <c:v>8055771.2371297572</c:v>
                </c:pt>
                <c:pt idx="5999">
                  <c:v>8056445.4103057226</c:v>
                </c:pt>
                <c:pt idx="6000">
                  <c:v>8055981.4403692931</c:v>
                </c:pt>
                <c:pt idx="6001">
                  <c:v>8055722.0103861829</c:v>
                </c:pt>
                <c:pt idx="6002">
                  <c:v>8056536.235026313</c:v>
                </c:pt>
                <c:pt idx="6003">
                  <c:v>8056282.5111839427</c:v>
                </c:pt>
                <c:pt idx="6004">
                  <c:v>8056434.8303573932</c:v>
                </c:pt>
                <c:pt idx="6005">
                  <c:v>8056800.6975280168</c:v>
                </c:pt>
                <c:pt idx="6006">
                  <c:v>8056385.3381592259</c:v>
                </c:pt>
                <c:pt idx="6007">
                  <c:v>8057109.2973799296</c:v>
                </c:pt>
                <c:pt idx="6008">
                  <c:v>8056742.6211923817</c:v>
                </c:pt>
                <c:pt idx="6009">
                  <c:v>8057153.8851588666</c:v>
                </c:pt>
                <c:pt idx="6010">
                  <c:v>8057618.5712905796</c:v>
                </c:pt>
                <c:pt idx="6011">
                  <c:v>8057250.6478637643</c:v>
                </c:pt>
                <c:pt idx="6012">
                  <c:v>8057510.2015532246</c:v>
                </c:pt>
                <c:pt idx="6013">
                  <c:v>8058026.1055074241</c:v>
                </c:pt>
                <c:pt idx="6014">
                  <c:v>8058117.2271598317</c:v>
                </c:pt>
                <c:pt idx="6015">
                  <c:v>8057713.8728575008</c:v>
                </c:pt>
                <c:pt idx="6016">
                  <c:v>8057659.9547945755</c:v>
                </c:pt>
                <c:pt idx="6017">
                  <c:v>8058022.9366057022</c:v>
                </c:pt>
                <c:pt idx="6018">
                  <c:v>8058382.874280625</c:v>
                </c:pt>
                <c:pt idx="6019">
                  <c:v>8057968.5661505116</c:v>
                </c:pt>
                <c:pt idx="6020">
                  <c:v>8058067.2767492794</c:v>
                </c:pt>
                <c:pt idx="6021">
                  <c:v>8058627.2430720171</c:v>
                </c:pt>
                <c:pt idx="6022">
                  <c:v>8058484.2873777552</c:v>
                </c:pt>
                <c:pt idx="6023">
                  <c:v>8058423.4491649801</c:v>
                </c:pt>
                <c:pt idx="6024">
                  <c:v>8058430.6313182199</c:v>
                </c:pt>
                <c:pt idx="6025">
                  <c:v>8058892.6614205977</c:v>
                </c:pt>
                <c:pt idx="6026">
                  <c:v>8058475.7036164636</c:v>
                </c:pt>
                <c:pt idx="6027">
                  <c:v>8059137.4806516934</c:v>
                </c:pt>
                <c:pt idx="6028">
                  <c:v>8058733.0580636272</c:v>
                </c:pt>
                <c:pt idx="6029">
                  <c:v>8058938.8256173842</c:v>
                </c:pt>
                <c:pt idx="6030">
                  <c:v>8059760.3078603344</c:v>
                </c:pt>
                <c:pt idx="6031">
                  <c:v>8059291.3309036819</c:v>
                </c:pt>
                <c:pt idx="6032">
                  <c:v>8059552.4498476321</c:v>
                </c:pt>
                <c:pt idx="6033">
                  <c:v>8059292.6362024006</c:v>
                </c:pt>
                <c:pt idx="6034">
                  <c:v>8059446.5901346691</c:v>
                </c:pt>
                <c:pt idx="6035">
                  <c:v>8060424.8066331549</c:v>
                </c:pt>
                <c:pt idx="6036">
                  <c:v>8060321.7926036129</c:v>
                </c:pt>
                <c:pt idx="6037">
                  <c:v>8059906.5818586228</c:v>
                </c:pt>
                <c:pt idx="6038">
                  <c:v>8060832.682086858</c:v>
                </c:pt>
                <c:pt idx="6039">
                  <c:v>8060419.2240260467</c:v>
                </c:pt>
                <c:pt idx="6040">
                  <c:v>8060571.8674931405</c:v>
                </c:pt>
                <c:pt idx="6041">
                  <c:v>8060985.1713560857</c:v>
                </c:pt>
                <c:pt idx="6042">
                  <c:v>8060364.2578589087</c:v>
                </c:pt>
                <c:pt idx="6043">
                  <c:v>8060829.790246319</c:v>
                </c:pt>
                <c:pt idx="6044">
                  <c:v>8060363.6262491783</c:v>
                </c:pt>
                <c:pt idx="6045">
                  <c:v>8060516.254031715</c:v>
                </c:pt>
                <c:pt idx="6046">
                  <c:v>8061595.3957873555</c:v>
                </c:pt>
                <c:pt idx="6047">
                  <c:v>8060923.2933220817</c:v>
                </c:pt>
                <c:pt idx="6048">
                  <c:v>8061239.0826964332</c:v>
                </c:pt>
                <c:pt idx="6049">
                  <c:v>8060874.1268918719</c:v>
                </c:pt>
                <c:pt idx="6050">
                  <c:v>8061441.5803800113</c:v>
                </c:pt>
                <c:pt idx="6051">
                  <c:v>8061802.0507260235</c:v>
                </c:pt>
                <c:pt idx="6052">
                  <c:v>8061491.9200403662</c:v>
                </c:pt>
                <c:pt idx="6053">
                  <c:v>8061433.2314956179</c:v>
                </c:pt>
                <c:pt idx="6054">
                  <c:v>8061129.6230982663</c:v>
                </c:pt>
                <c:pt idx="6055">
                  <c:v>8061284.8692658758</c:v>
                </c:pt>
                <c:pt idx="6056">
                  <c:v>8062005.6266064271</c:v>
                </c:pt>
                <c:pt idx="6057">
                  <c:v>8062310.1081161955</c:v>
                </c:pt>
                <c:pt idx="6058">
                  <c:v>8061591.6703090155</c:v>
                </c:pt>
                <c:pt idx="6059">
                  <c:v>8061536.2423422206</c:v>
                </c:pt>
                <c:pt idx="6060">
                  <c:v>8061536.6365648229</c:v>
                </c:pt>
                <c:pt idx="6061">
                  <c:v>8062105.6463912399</c:v>
                </c:pt>
                <c:pt idx="6062">
                  <c:v>8062259.5707607279</c:v>
                </c:pt>
                <c:pt idx="6063">
                  <c:v>8061689.0908444496</c:v>
                </c:pt>
                <c:pt idx="6064">
                  <c:v>8061994.195311089</c:v>
                </c:pt>
                <c:pt idx="6065">
                  <c:v>8061790.9321947619</c:v>
                </c:pt>
                <c:pt idx="6066">
                  <c:v>8062618.2759820782</c:v>
                </c:pt>
                <c:pt idx="6067">
                  <c:v>8062152.3949523559</c:v>
                </c:pt>
                <c:pt idx="6068">
                  <c:v>8062402.0573160145</c:v>
                </c:pt>
                <c:pt idx="6069">
                  <c:v>8063074.6518640975</c:v>
                </c:pt>
                <c:pt idx="6070">
                  <c:v>8062605.9700766299</c:v>
                </c:pt>
                <c:pt idx="6071">
                  <c:v>8062507.7259469563</c:v>
                </c:pt>
                <c:pt idx="6072">
                  <c:v>8062963.0826945305</c:v>
                </c:pt>
                <c:pt idx="6073">
                  <c:v>8063022.5355050554</c:v>
                </c:pt>
                <c:pt idx="6074">
                  <c:v>8062763.4150783587</c:v>
                </c:pt>
                <c:pt idx="6075">
                  <c:v>8062813.1852960661</c:v>
                </c:pt>
                <c:pt idx="6076">
                  <c:v>8063329.5547542833</c:v>
                </c:pt>
                <c:pt idx="6077">
                  <c:v>8062966.503047389</c:v>
                </c:pt>
                <c:pt idx="6078">
                  <c:v>8063637.1132964334</c:v>
                </c:pt>
                <c:pt idx="6079">
                  <c:v>8063326.3556662463</c:v>
                </c:pt>
                <c:pt idx="6080">
                  <c:v>8063840.2506668298</c:v>
                </c:pt>
                <c:pt idx="6081">
                  <c:v>8063684.9425359862</c:v>
                </c:pt>
                <c:pt idx="6082">
                  <c:v>8064034.4413557304</c:v>
                </c:pt>
                <c:pt idx="6083">
                  <c:v>8063830.9704574887</c:v>
                </c:pt>
                <c:pt idx="6084">
                  <c:v>8064340.2539309161</c:v>
                </c:pt>
                <c:pt idx="6085">
                  <c:v>8063834.9564576065</c:v>
                </c:pt>
                <c:pt idx="6086">
                  <c:v>8064400.1101248628</c:v>
                </c:pt>
                <c:pt idx="6087">
                  <c:v>8064500.7088402947</c:v>
                </c:pt>
                <c:pt idx="6088">
                  <c:v>8065015.1690199869</c:v>
                </c:pt>
                <c:pt idx="6089">
                  <c:v>8065271.0126024429</c:v>
                </c:pt>
                <c:pt idx="6090">
                  <c:v>8065003.4459071867</c:v>
                </c:pt>
                <c:pt idx="6091">
                  <c:v>8065164.917574211</c:v>
                </c:pt>
                <c:pt idx="6092">
                  <c:v>8065004.1795238713</c:v>
                </c:pt>
                <c:pt idx="6093">
                  <c:v>8065933.0782410176</c:v>
                </c:pt>
                <c:pt idx="6094">
                  <c:v>8065316.4719700729</c:v>
                </c:pt>
                <c:pt idx="6095">
                  <c:v>8066288.8056186568</c:v>
                </c:pt>
                <c:pt idx="6096">
                  <c:v>8065513.9568542168</c:v>
                </c:pt>
                <c:pt idx="6097">
                  <c:v>8065210.1162482444</c:v>
                </c:pt>
                <c:pt idx="6098">
                  <c:v>8066340.464489108</c:v>
                </c:pt>
                <c:pt idx="6099">
                  <c:v>8065362.9222948998</c:v>
                </c:pt>
                <c:pt idx="6100">
                  <c:v>8065415.5583075723</c:v>
                </c:pt>
                <c:pt idx="6101">
                  <c:v>8066133.7461423166</c:v>
                </c:pt>
                <c:pt idx="6102">
                  <c:v>8066494.1631997544</c:v>
                </c:pt>
                <c:pt idx="6103">
                  <c:v>8066749.9340050267</c:v>
                </c:pt>
                <c:pt idx="6104">
                  <c:v>8066132.2364008045</c:v>
                </c:pt>
                <c:pt idx="6105">
                  <c:v>8066852.036063957</c:v>
                </c:pt>
                <c:pt idx="6106">
                  <c:v>8066584.6792756785</c:v>
                </c:pt>
                <c:pt idx="6107">
                  <c:v>8066594.4516520193</c:v>
                </c:pt>
                <c:pt idx="6108">
                  <c:v>8067003.1186735593</c:v>
                </c:pt>
                <c:pt idx="6109">
                  <c:v>8067464.4048086312</c:v>
                </c:pt>
                <c:pt idx="6110">
                  <c:v>8067154.921473179</c:v>
                </c:pt>
                <c:pt idx="6111">
                  <c:v>8067349.9401190327</c:v>
                </c:pt>
                <c:pt idx="6112">
                  <c:v>8067095.3919425588</c:v>
                </c:pt>
                <c:pt idx="6113">
                  <c:v>8067718.1218773024</c:v>
                </c:pt>
                <c:pt idx="6114">
                  <c:v>8067458.8512181463</c:v>
                </c:pt>
                <c:pt idx="6115">
                  <c:v>8067146.8867256157</c:v>
                </c:pt>
                <c:pt idx="6116">
                  <c:v>8067147.241429531</c:v>
                </c:pt>
                <c:pt idx="6117">
                  <c:v>8067605.1963063218</c:v>
                </c:pt>
                <c:pt idx="6118">
                  <c:v>8067404.2923567221</c:v>
                </c:pt>
                <c:pt idx="6119">
                  <c:v>8068175.4188929657</c:v>
                </c:pt>
                <c:pt idx="6120">
                  <c:v>8067761.659624056</c:v>
                </c:pt>
                <c:pt idx="6121">
                  <c:v>8067812.9849623544</c:v>
                </c:pt>
                <c:pt idx="6122">
                  <c:v>8067915.6805242179</c:v>
                </c:pt>
                <c:pt idx="6123">
                  <c:v>8067912.7724793311</c:v>
                </c:pt>
                <c:pt idx="6124">
                  <c:v>8068167.2468337882</c:v>
                </c:pt>
                <c:pt idx="6125">
                  <c:v>8068891.0519231418</c:v>
                </c:pt>
                <c:pt idx="6126">
                  <c:v>8068993.347487621</c:v>
                </c:pt>
                <c:pt idx="6127">
                  <c:v>8068423.0604196945</c:v>
                </c:pt>
                <c:pt idx="6128">
                  <c:v>8068732.5611698264</c:v>
                </c:pt>
                <c:pt idx="6129">
                  <c:v>8068681.1806707866</c:v>
                </c:pt>
                <c:pt idx="6130">
                  <c:v>8069756.8202628298</c:v>
                </c:pt>
                <c:pt idx="6131">
                  <c:v>8068990.2515397454</c:v>
                </c:pt>
                <c:pt idx="6132">
                  <c:v>8068680.465951791</c:v>
                </c:pt>
                <c:pt idx="6133">
                  <c:v>8068677.0018506916</c:v>
                </c:pt>
                <c:pt idx="6134">
                  <c:v>8069555.2439850979</c:v>
                </c:pt>
                <c:pt idx="6135">
                  <c:v>8069400.8469307851</c:v>
                </c:pt>
                <c:pt idx="6136">
                  <c:v>8069288.3830338474</c:v>
                </c:pt>
                <c:pt idx="6137">
                  <c:v>8068985.2855548086</c:v>
                </c:pt>
                <c:pt idx="6138">
                  <c:v>8069137.3870837484</c:v>
                </c:pt>
                <c:pt idx="6139">
                  <c:v>8069187.8002723055</c:v>
                </c:pt>
                <c:pt idx="6140">
                  <c:v>8069494.0577141615</c:v>
                </c:pt>
                <c:pt idx="6141">
                  <c:v>8069806.0268439166</c:v>
                </c:pt>
                <c:pt idx="6142">
                  <c:v>8069753.4946740866</c:v>
                </c:pt>
                <c:pt idx="6143">
                  <c:v>8070165.375461068</c:v>
                </c:pt>
                <c:pt idx="6144">
                  <c:v>8069699.1504746871</c:v>
                </c:pt>
                <c:pt idx="6145">
                  <c:v>8069748.7105988255</c:v>
                </c:pt>
                <c:pt idx="6146">
                  <c:v>8070829.9461625982</c:v>
                </c:pt>
                <c:pt idx="6147">
                  <c:v>8069850.3745164359</c:v>
                </c:pt>
                <c:pt idx="6148">
                  <c:v>8070471.1367040379</c:v>
                </c:pt>
                <c:pt idx="6149">
                  <c:v>8071441.3653726038</c:v>
                </c:pt>
                <c:pt idx="6150">
                  <c:v>8070362.0404533194</c:v>
                </c:pt>
                <c:pt idx="6151">
                  <c:v>8071031.6064006845</c:v>
                </c:pt>
                <c:pt idx="6152">
                  <c:v>8070671.2812206196</c:v>
                </c:pt>
                <c:pt idx="6153">
                  <c:v>8070979.9472499201</c:v>
                </c:pt>
                <c:pt idx="6154">
                  <c:v>8071389.8915085662</c:v>
                </c:pt>
                <c:pt idx="6155">
                  <c:v>8071029.1051941058</c:v>
                </c:pt>
                <c:pt idx="6156">
                  <c:v>8071595.0644300291</c:v>
                </c:pt>
                <c:pt idx="6157">
                  <c:v>8071277.7428681785</c:v>
                </c:pt>
                <c:pt idx="6158">
                  <c:v>8071335.9199754726</c:v>
                </c:pt>
                <c:pt idx="6159">
                  <c:v>8072003.4079693025</c:v>
                </c:pt>
                <c:pt idx="6160">
                  <c:v>8071634.9242617926</c:v>
                </c:pt>
                <c:pt idx="6161">
                  <c:v>8072156.9751244579</c:v>
                </c:pt>
                <c:pt idx="6162">
                  <c:v>8072460.8908823682</c:v>
                </c:pt>
                <c:pt idx="6163">
                  <c:v>8072000.4570486704</c:v>
                </c:pt>
                <c:pt idx="6164">
                  <c:v>8071637.7649812596</c:v>
                </c:pt>
                <c:pt idx="6165">
                  <c:v>8072297.7588353967</c:v>
                </c:pt>
                <c:pt idx="6166">
                  <c:v>8072094.4583245227</c:v>
                </c:pt>
                <c:pt idx="6167">
                  <c:v>8071992.9403971955</c:v>
                </c:pt>
                <c:pt idx="6168">
                  <c:v>8072201.5556385592</c:v>
                </c:pt>
                <c:pt idx="6169">
                  <c:v>8072298.3329989454</c:v>
                </c:pt>
                <c:pt idx="6170">
                  <c:v>8071993.3095497275</c:v>
                </c:pt>
                <c:pt idx="6171">
                  <c:v>8072301.1745639974</c:v>
                </c:pt>
                <c:pt idx="6172">
                  <c:v>8073073.4912535846</c:v>
                </c:pt>
                <c:pt idx="6173">
                  <c:v>8073380.9162971908</c:v>
                </c:pt>
                <c:pt idx="6174">
                  <c:v>8072504.6594872251</c:v>
                </c:pt>
                <c:pt idx="6175">
                  <c:v>8072555.2189449994</c:v>
                </c:pt>
                <c:pt idx="6176">
                  <c:v>8072913.9028708637</c:v>
                </c:pt>
                <c:pt idx="6177">
                  <c:v>8073119.3475585794</c:v>
                </c:pt>
                <c:pt idx="6178">
                  <c:v>8074044.5665468974</c:v>
                </c:pt>
                <c:pt idx="6179">
                  <c:v>8073929.9812361021</c:v>
                </c:pt>
                <c:pt idx="6180">
                  <c:v>8073777.1027532797</c:v>
                </c:pt>
                <c:pt idx="6181">
                  <c:v>8073930.0059652673</c:v>
                </c:pt>
                <c:pt idx="6182">
                  <c:v>8074092.46334837</c:v>
                </c:pt>
                <c:pt idx="6183">
                  <c:v>8073677.2130647115</c:v>
                </c:pt>
                <c:pt idx="6184">
                  <c:v>8074603.1566750286</c:v>
                </c:pt>
                <c:pt idx="6185">
                  <c:v>8074088.1528206803</c:v>
                </c:pt>
                <c:pt idx="6186">
                  <c:v>8074134.9947737055</c:v>
                </c:pt>
                <c:pt idx="6187">
                  <c:v>8075217.4287592163</c:v>
                </c:pt>
                <c:pt idx="6188">
                  <c:v>8074291.8276988063</c:v>
                </c:pt>
                <c:pt idx="6189">
                  <c:v>8074342.4878490977</c:v>
                </c:pt>
                <c:pt idx="6190">
                  <c:v>8075573.7790352264</c:v>
                </c:pt>
                <c:pt idx="6191">
                  <c:v>8075001.2013190277</c:v>
                </c:pt>
                <c:pt idx="6192">
                  <c:v>8075216.162217794</c:v>
                </c:pt>
                <c:pt idx="6193">
                  <c:v>8075001.2511603022</c:v>
                </c:pt>
                <c:pt idx="6194">
                  <c:v>8074493.1654139012</c:v>
                </c:pt>
                <c:pt idx="6195">
                  <c:v>8075052.6837030584</c:v>
                </c:pt>
                <c:pt idx="6196">
                  <c:v>8075726.7885788446</c:v>
                </c:pt>
                <c:pt idx="6197">
                  <c:v>8076133.5318989037</c:v>
                </c:pt>
                <c:pt idx="6198">
                  <c:v>8075054.4660223071</c:v>
                </c:pt>
                <c:pt idx="6199">
                  <c:v>8075155.1820334103</c:v>
                </c:pt>
                <c:pt idx="6200">
                  <c:v>8076489.9968564156</c:v>
                </c:pt>
                <c:pt idx="6201">
                  <c:v>8076033.1143223373</c:v>
                </c:pt>
                <c:pt idx="6202">
                  <c:v>8075569.6784043424</c:v>
                </c:pt>
                <c:pt idx="6203">
                  <c:v>8075664.5424365383</c:v>
                </c:pt>
                <c:pt idx="6204">
                  <c:v>8075877.7807503724</c:v>
                </c:pt>
                <c:pt idx="6205">
                  <c:v>8075826.1375913182</c:v>
                </c:pt>
                <c:pt idx="6206">
                  <c:v>8075309.119354018</c:v>
                </c:pt>
                <c:pt idx="6207">
                  <c:v>8075671.3172921883</c:v>
                </c:pt>
                <c:pt idx="6208">
                  <c:v>8075619.5487340456</c:v>
                </c:pt>
                <c:pt idx="6209">
                  <c:v>8075413.0446983501</c:v>
                </c:pt>
                <c:pt idx="6210">
                  <c:v>8075716.1210573362</c:v>
                </c:pt>
                <c:pt idx="6211">
                  <c:v>8076021.5128687602</c:v>
                </c:pt>
                <c:pt idx="6212">
                  <c:v>8075772.9576671189</c:v>
                </c:pt>
                <c:pt idx="6213">
                  <c:v>8075767.6321662543</c:v>
                </c:pt>
                <c:pt idx="6214">
                  <c:v>8076643.8174917763</c:v>
                </c:pt>
                <c:pt idx="6215">
                  <c:v>8075972.8461603448</c:v>
                </c:pt>
                <c:pt idx="6216">
                  <c:v>8076795.6295745522</c:v>
                </c:pt>
                <c:pt idx="6217">
                  <c:v>8077206.5873484574</c:v>
                </c:pt>
                <c:pt idx="6218">
                  <c:v>8076430.9326283848</c:v>
                </c:pt>
                <c:pt idx="6219">
                  <c:v>8076738.6989199379</c:v>
                </c:pt>
                <c:pt idx="6220">
                  <c:v>8077202.7151323287</c:v>
                </c:pt>
                <c:pt idx="6221">
                  <c:v>8077613.8618429797</c:v>
                </c:pt>
                <c:pt idx="6222">
                  <c:v>8078123.5334807094</c:v>
                </c:pt>
                <c:pt idx="6223">
                  <c:v>8077047.0603607688</c:v>
                </c:pt>
                <c:pt idx="6224">
                  <c:v>8077508.4031605832</c:v>
                </c:pt>
                <c:pt idx="6225">
                  <c:v>8077196.2648028992</c:v>
                </c:pt>
                <c:pt idx="6226">
                  <c:v>8077857.6996994996</c:v>
                </c:pt>
                <c:pt idx="6227">
                  <c:v>8077247.6728014862</c:v>
                </c:pt>
                <c:pt idx="6228">
                  <c:v>8077654.0249774605</c:v>
                </c:pt>
                <c:pt idx="6229">
                  <c:v>8077969.753994084</c:v>
                </c:pt>
                <c:pt idx="6230">
                  <c:v>8077552.2958378382</c:v>
                </c:pt>
                <c:pt idx="6231">
                  <c:v>8078380.0663888091</c:v>
                </c:pt>
                <c:pt idx="6232">
                  <c:v>8078326.5276250942</c:v>
                </c:pt>
                <c:pt idx="6233">
                  <c:v>8077707.6149037564</c:v>
                </c:pt>
                <c:pt idx="6234">
                  <c:v>8078172.2301524067</c:v>
                </c:pt>
                <c:pt idx="6235">
                  <c:v>8078531.4560492067</c:v>
                </c:pt>
                <c:pt idx="6236">
                  <c:v>8079245.0750293499</c:v>
                </c:pt>
                <c:pt idx="6237">
                  <c:v>8079043.0987758031</c:v>
                </c:pt>
                <c:pt idx="6238">
                  <c:v>8078065.5317494078</c:v>
                </c:pt>
                <c:pt idx="6239">
                  <c:v>8078117.5262166671</c:v>
                </c:pt>
                <c:pt idx="6240">
                  <c:v>8079348.4374562139</c:v>
                </c:pt>
                <c:pt idx="6241">
                  <c:v>8078630.605948275</c:v>
                </c:pt>
                <c:pt idx="6242">
                  <c:v>8078372.2253041789</c:v>
                </c:pt>
                <c:pt idx="6243">
                  <c:v>8078575.3248300636</c:v>
                </c:pt>
                <c:pt idx="6244">
                  <c:v>8079088.1788786445</c:v>
                </c:pt>
                <c:pt idx="6245">
                  <c:v>8079446.3777740682</c:v>
                </c:pt>
                <c:pt idx="6246">
                  <c:v>8080520.9519961383</c:v>
                </c:pt>
                <c:pt idx="6247">
                  <c:v>8080266.5918894969</c:v>
                </c:pt>
                <c:pt idx="6248">
                  <c:v>8079694.5377620189</c:v>
                </c:pt>
                <c:pt idx="6249">
                  <c:v>8079854.0744893486</c:v>
                </c:pt>
                <c:pt idx="6250">
                  <c:v>8080927.7684162017</c:v>
                </c:pt>
                <c:pt idx="6251">
                  <c:v>8080368.0758043267</c:v>
                </c:pt>
                <c:pt idx="6252">
                  <c:v>8079849.781517908</c:v>
                </c:pt>
                <c:pt idx="6253">
                  <c:v>8080314.2758103004</c:v>
                </c:pt>
                <c:pt idx="6254">
                  <c:v>8080468.2881378159</c:v>
                </c:pt>
                <c:pt idx="6255">
                  <c:v>8080056.2430825047</c:v>
                </c:pt>
                <c:pt idx="6256">
                  <c:v>8079950.2269840352</c:v>
                </c:pt>
                <c:pt idx="6257">
                  <c:v>8081185.2913271422</c:v>
                </c:pt>
                <c:pt idx="6258">
                  <c:v>8080358.658135606</c:v>
                </c:pt>
                <c:pt idx="6259">
                  <c:v>8080562.0145500191</c:v>
                </c:pt>
                <c:pt idx="6260">
                  <c:v>8081491.8756328197</c:v>
                </c:pt>
                <c:pt idx="6261">
                  <c:v>8080918.9172561029</c:v>
                </c:pt>
                <c:pt idx="6262">
                  <c:v>8080820.3528810237</c:v>
                </c:pt>
                <c:pt idx="6263">
                  <c:v>8081326.5853258781</c:v>
                </c:pt>
                <c:pt idx="6264">
                  <c:v>8081479.3927252479</c:v>
                </c:pt>
                <c:pt idx="6265">
                  <c:v>8081530.4522978747</c:v>
                </c:pt>
                <c:pt idx="6266">
                  <c:v>8081785.9245748976</c:v>
                </c:pt>
                <c:pt idx="6267">
                  <c:v>8081735.7341953674</c:v>
                </c:pt>
                <c:pt idx="6268">
                  <c:v>8082510.7362588262</c:v>
                </c:pt>
                <c:pt idx="6269">
                  <c:v>8082148.367826676</c:v>
                </c:pt>
                <c:pt idx="6270">
                  <c:v>8082919.8717801729</c:v>
                </c:pt>
                <c:pt idx="6271">
                  <c:v>8082662.5982312309</c:v>
                </c:pt>
                <c:pt idx="6272">
                  <c:v>8082505.0631044349</c:v>
                </c:pt>
                <c:pt idx="6273">
                  <c:v>8082659.2137186024</c:v>
                </c:pt>
                <c:pt idx="6274">
                  <c:v>8083786.2198181143</c:v>
                </c:pt>
                <c:pt idx="6275">
                  <c:v>8083163.0433421638</c:v>
                </c:pt>
                <c:pt idx="6276">
                  <c:v>8083426.1838110937</c:v>
                </c:pt>
                <c:pt idx="6277">
                  <c:v>8083012.8577305097</c:v>
                </c:pt>
                <c:pt idx="6278">
                  <c:v>8083570.7561043743</c:v>
                </c:pt>
                <c:pt idx="6279">
                  <c:v>8083885.593909693</c:v>
                </c:pt>
                <c:pt idx="6280">
                  <c:v>8084039.5607165098</c:v>
                </c:pt>
                <c:pt idx="6281">
                  <c:v>8083573.7000294672</c:v>
                </c:pt>
                <c:pt idx="6282">
                  <c:v>8083573.2514438694</c:v>
                </c:pt>
                <c:pt idx="6283">
                  <c:v>8084500.6227397565</c:v>
                </c:pt>
                <c:pt idx="6284">
                  <c:v>8084907.7271782365</c:v>
                </c:pt>
                <c:pt idx="6285">
                  <c:v>8084190.986592697</c:v>
                </c:pt>
                <c:pt idx="6286">
                  <c:v>8083725.8717394583</c:v>
                </c:pt>
                <c:pt idx="6287">
                  <c:v>8083881.5903744102</c:v>
                </c:pt>
                <c:pt idx="6288">
                  <c:v>8084705.4495093599</c:v>
                </c:pt>
                <c:pt idx="6289">
                  <c:v>8084336.0488717053</c:v>
                </c:pt>
                <c:pt idx="6290">
                  <c:v>8084082.5391365951</c:v>
                </c:pt>
                <c:pt idx="6291">
                  <c:v>8084805.588718527</c:v>
                </c:pt>
                <c:pt idx="6292">
                  <c:v>8084855.4028276224</c:v>
                </c:pt>
                <c:pt idx="6293">
                  <c:v>8084439.0576440273</c:v>
                </c:pt>
                <c:pt idx="6294">
                  <c:v>8084752.4298012909</c:v>
                </c:pt>
                <c:pt idx="6295">
                  <c:v>8084541.8270512307</c:v>
                </c:pt>
                <c:pt idx="6296">
                  <c:v>8085367.2562961755</c:v>
                </c:pt>
                <c:pt idx="6297">
                  <c:v>8084849.7869354719</c:v>
                </c:pt>
                <c:pt idx="6298">
                  <c:v>8084899.7178543182</c:v>
                </c:pt>
                <c:pt idx="6299">
                  <c:v>8084899.2870605364</c:v>
                </c:pt>
                <c:pt idx="6300">
                  <c:v>8085724.0487241596</c:v>
                </c:pt>
                <c:pt idx="6301">
                  <c:v>8085517.8975564605</c:v>
                </c:pt>
                <c:pt idx="6302">
                  <c:v>8085566.7559113987</c:v>
                </c:pt>
                <c:pt idx="6303">
                  <c:v>8085617.3870782554</c:v>
                </c:pt>
                <c:pt idx="6304">
                  <c:v>8085612.1142075658</c:v>
                </c:pt>
                <c:pt idx="6305">
                  <c:v>8085922.3320073606</c:v>
                </c:pt>
                <c:pt idx="6306">
                  <c:v>8086073.7150351275</c:v>
                </c:pt>
                <c:pt idx="6307">
                  <c:v>8086125.3383237664</c:v>
                </c:pt>
                <c:pt idx="6308">
                  <c:v>8086071.9086763198</c:v>
                </c:pt>
                <c:pt idx="6309">
                  <c:v>8086589.4157687584</c:v>
                </c:pt>
                <c:pt idx="6310">
                  <c:v>8086173.5568309408</c:v>
                </c:pt>
                <c:pt idx="6311">
                  <c:v>8086580.6796909459</c:v>
                </c:pt>
                <c:pt idx="6312">
                  <c:v>8087204.5556398341</c:v>
                </c:pt>
                <c:pt idx="6313">
                  <c:v>8086886.5250327205</c:v>
                </c:pt>
                <c:pt idx="6314">
                  <c:v>8086842.3712531272</c:v>
                </c:pt>
                <c:pt idx="6315">
                  <c:v>8087202.7339693736</c:v>
                </c:pt>
                <c:pt idx="6316">
                  <c:v>8086737.7763868412</c:v>
                </c:pt>
                <c:pt idx="6317">
                  <c:v>8087090.9108375777</c:v>
                </c:pt>
                <c:pt idx="6318">
                  <c:v>8087144.3656889396</c:v>
                </c:pt>
                <c:pt idx="6319">
                  <c:v>8087194.9256524425</c:v>
                </c:pt>
                <c:pt idx="6320">
                  <c:v>8087555.3790190164</c:v>
                </c:pt>
                <c:pt idx="6321">
                  <c:v>8087553.6057002107</c:v>
                </c:pt>
                <c:pt idx="6322">
                  <c:v>8087601.6452693809</c:v>
                </c:pt>
                <c:pt idx="6323">
                  <c:v>8088067.3528145924</c:v>
                </c:pt>
                <c:pt idx="6324">
                  <c:v>8087754.5128218085</c:v>
                </c:pt>
                <c:pt idx="6325">
                  <c:v>8087960.2889381908</c:v>
                </c:pt>
                <c:pt idx="6326">
                  <c:v>8089091.1827503517</c:v>
                </c:pt>
                <c:pt idx="6327">
                  <c:v>8088577.0764471712</c:v>
                </c:pt>
                <c:pt idx="6328">
                  <c:v>8089293.8625912974</c:v>
                </c:pt>
                <c:pt idx="6329">
                  <c:v>8089395.2766969185</c:v>
                </c:pt>
                <c:pt idx="6330">
                  <c:v>8088626.9553792085</c:v>
                </c:pt>
                <c:pt idx="6331">
                  <c:v>8089142.4820502494</c:v>
                </c:pt>
                <c:pt idx="6332">
                  <c:v>8088621.5110621089</c:v>
                </c:pt>
                <c:pt idx="6333">
                  <c:v>8088882.7585012158</c:v>
                </c:pt>
                <c:pt idx="6334">
                  <c:v>8088929.9621781884</c:v>
                </c:pt>
                <c:pt idx="6335">
                  <c:v>8089395.2605062714</c:v>
                </c:pt>
                <c:pt idx="6336">
                  <c:v>8089959.0674483012</c:v>
                </c:pt>
                <c:pt idx="6337">
                  <c:v>8089183.2965776213</c:v>
                </c:pt>
                <c:pt idx="6338">
                  <c:v>8089907.3595084855</c:v>
                </c:pt>
                <c:pt idx="6339">
                  <c:v>8089752.6361247404</c:v>
                </c:pt>
                <c:pt idx="6340">
                  <c:v>8089286.1050298763</c:v>
                </c:pt>
                <c:pt idx="6341">
                  <c:v>8089437.5015382078</c:v>
                </c:pt>
                <c:pt idx="6342">
                  <c:v>8089793.9221185464</c:v>
                </c:pt>
                <c:pt idx="6343">
                  <c:v>8089489.9453496244</c:v>
                </c:pt>
                <c:pt idx="6344">
                  <c:v>8089998.034640667</c:v>
                </c:pt>
                <c:pt idx="6345">
                  <c:v>8090263.0209617158</c:v>
                </c:pt>
                <c:pt idx="6346">
                  <c:v>8090518.6627765968</c:v>
                </c:pt>
                <c:pt idx="6347">
                  <c:v>8089948.8344488647</c:v>
                </c:pt>
                <c:pt idx="6348">
                  <c:v>8091232.2226318754</c:v>
                </c:pt>
                <c:pt idx="6349">
                  <c:v>8091234.1409088597</c:v>
                </c:pt>
                <c:pt idx="6350">
                  <c:v>8090511.5467344848</c:v>
                </c:pt>
                <c:pt idx="6351">
                  <c:v>8091538.9436784396</c:v>
                </c:pt>
                <c:pt idx="6352">
                  <c:v>8091181.4911517361</c:v>
                </c:pt>
                <c:pt idx="6353">
                  <c:v>8090767.8820559802</c:v>
                </c:pt>
                <c:pt idx="6354">
                  <c:v>8091018.1778386915</c:v>
                </c:pt>
                <c:pt idx="6355">
                  <c:v>8091280.5924033113</c:v>
                </c:pt>
                <c:pt idx="6356">
                  <c:v>8091794.4663746543</c:v>
                </c:pt>
                <c:pt idx="6357">
                  <c:v>8091897.5339151323</c:v>
                </c:pt>
                <c:pt idx="6358">
                  <c:v>8092254.8564878982</c:v>
                </c:pt>
                <c:pt idx="6359">
                  <c:v>8091481.6682832828</c:v>
                </c:pt>
                <c:pt idx="6360">
                  <c:v>8091630.5106386058</c:v>
                </c:pt>
                <c:pt idx="6361">
                  <c:v>8091996.449494604</c:v>
                </c:pt>
                <c:pt idx="6362">
                  <c:v>8091530.3265811857</c:v>
                </c:pt>
                <c:pt idx="6363">
                  <c:v>8091733.4167114934</c:v>
                </c:pt>
                <c:pt idx="6364">
                  <c:v>8092293.4192474838</c:v>
                </c:pt>
                <c:pt idx="6365">
                  <c:v>8092144.1546811722</c:v>
                </c:pt>
                <c:pt idx="6366">
                  <c:v>8092242.8764948836</c:v>
                </c:pt>
                <c:pt idx="6367">
                  <c:v>8092752.7224862166</c:v>
                </c:pt>
                <c:pt idx="6368">
                  <c:v>8092447.9062711475</c:v>
                </c:pt>
                <c:pt idx="6369">
                  <c:v>8093117.6829383876</c:v>
                </c:pt>
                <c:pt idx="6370">
                  <c:v>8093478.0444092378</c:v>
                </c:pt>
                <c:pt idx="6371">
                  <c:v>8092911.0182395885</c:v>
                </c:pt>
                <c:pt idx="6372">
                  <c:v>8093116.1865433073</c:v>
                </c:pt>
                <c:pt idx="6373">
                  <c:v>8093007.6772183422</c:v>
                </c:pt>
                <c:pt idx="6374">
                  <c:v>8093886.6512875576</c:v>
                </c:pt>
                <c:pt idx="6375">
                  <c:v>8094091.2108994946</c:v>
                </c:pt>
                <c:pt idx="6376">
                  <c:v>8093318.724812381</c:v>
                </c:pt>
                <c:pt idx="6377">
                  <c:v>8093627.4143644786</c:v>
                </c:pt>
                <c:pt idx="6378">
                  <c:v>8093833.708859236</c:v>
                </c:pt>
                <c:pt idx="6379">
                  <c:v>8093314.2289869776</c:v>
                </c:pt>
                <c:pt idx="6380">
                  <c:v>8093265.512439318</c:v>
                </c:pt>
                <c:pt idx="6381">
                  <c:v>8093625.5261318171</c:v>
                </c:pt>
                <c:pt idx="6382">
                  <c:v>8094140.6483773524</c:v>
                </c:pt>
                <c:pt idx="6383">
                  <c:v>8093416.4090889692</c:v>
                </c:pt>
                <c:pt idx="6384">
                  <c:v>8094700.2712290036</c:v>
                </c:pt>
                <c:pt idx="6385">
                  <c:v>8093521.1118912045</c:v>
                </c:pt>
                <c:pt idx="6386">
                  <c:v>8093776.7758400245</c:v>
                </c:pt>
                <c:pt idx="6387">
                  <c:v>8093724.8616928412</c:v>
                </c:pt>
                <c:pt idx="6388">
                  <c:v>8093824.9848423842</c:v>
                </c:pt>
                <c:pt idx="6389">
                  <c:v>8094802.3001021007</c:v>
                </c:pt>
                <c:pt idx="6390">
                  <c:v>8094588.9039447214</c:v>
                </c:pt>
                <c:pt idx="6391">
                  <c:v>8094285.2512350427</c:v>
                </c:pt>
                <c:pt idx="6392">
                  <c:v>8094335.4508355288</c:v>
                </c:pt>
                <c:pt idx="6393">
                  <c:v>8095519.133959922</c:v>
                </c:pt>
                <c:pt idx="6394">
                  <c:v>8095670.0661785807</c:v>
                </c:pt>
                <c:pt idx="6395">
                  <c:v>8095107.4022711217</c:v>
                </c:pt>
                <c:pt idx="6396">
                  <c:v>8095771.4753704453</c:v>
                </c:pt>
                <c:pt idx="6397">
                  <c:v>8094488.6823593015</c:v>
                </c:pt>
                <c:pt idx="6398">
                  <c:v>8095516.7451148629</c:v>
                </c:pt>
                <c:pt idx="6399">
                  <c:v>8095149.938388899</c:v>
                </c:pt>
                <c:pt idx="6400">
                  <c:v>8095462.2464840943</c:v>
                </c:pt>
                <c:pt idx="6401">
                  <c:v>8095719.8446429288</c:v>
                </c:pt>
                <c:pt idx="6402">
                  <c:v>8095410.1169099575</c:v>
                </c:pt>
                <c:pt idx="6403">
                  <c:v>8096131.3531700363</c:v>
                </c:pt>
                <c:pt idx="6404">
                  <c:v>8096181.0427841032</c:v>
                </c:pt>
                <c:pt idx="6405">
                  <c:v>8095507.358427885</c:v>
                </c:pt>
                <c:pt idx="6406">
                  <c:v>8095459.7760944702</c:v>
                </c:pt>
                <c:pt idx="6407">
                  <c:v>8096436.8846836332</c:v>
                </c:pt>
                <c:pt idx="6408">
                  <c:v>8095456.954620962</c:v>
                </c:pt>
                <c:pt idx="6409">
                  <c:v>8095972.723107229</c:v>
                </c:pt>
                <c:pt idx="6410">
                  <c:v>8096022.9754720163</c:v>
                </c:pt>
                <c:pt idx="6411">
                  <c:v>8095817.4823493548</c:v>
                </c:pt>
                <c:pt idx="6412">
                  <c:v>8096639.5428254921</c:v>
                </c:pt>
                <c:pt idx="6413">
                  <c:v>8096534.9634229932</c:v>
                </c:pt>
                <c:pt idx="6414">
                  <c:v>8097201.7324654711</c:v>
                </c:pt>
                <c:pt idx="6415">
                  <c:v>8096739.7110689543</c:v>
                </c:pt>
                <c:pt idx="6416">
                  <c:v>8096995.4055578299</c:v>
                </c:pt>
                <c:pt idx="6417">
                  <c:v>8097303.7853549188</c:v>
                </c:pt>
                <c:pt idx="6418">
                  <c:v>8096582.9734785482</c:v>
                </c:pt>
                <c:pt idx="6419">
                  <c:v>8096376.8632165939</c:v>
                </c:pt>
                <c:pt idx="6420">
                  <c:v>8097508.092096691</c:v>
                </c:pt>
                <c:pt idx="6421">
                  <c:v>8097095.6913401578</c:v>
                </c:pt>
                <c:pt idx="6422">
                  <c:v>8097146.3206189908</c:v>
                </c:pt>
                <c:pt idx="6423">
                  <c:v>8096986.4333770322</c:v>
                </c:pt>
                <c:pt idx="6424">
                  <c:v>8096733.4968941845</c:v>
                </c:pt>
                <c:pt idx="6425">
                  <c:v>8096936.9379571406</c:v>
                </c:pt>
                <c:pt idx="6426">
                  <c:v>8098221.2260044347</c:v>
                </c:pt>
                <c:pt idx="6427">
                  <c:v>8097292.5834036199</c:v>
                </c:pt>
                <c:pt idx="6428">
                  <c:v>8097862.8837252501</c:v>
                </c:pt>
                <c:pt idx="6429">
                  <c:v>8098119.1265844507</c:v>
                </c:pt>
                <c:pt idx="6430">
                  <c:v>8097807.9343129853</c:v>
                </c:pt>
                <c:pt idx="6431">
                  <c:v>8097497.1777751585</c:v>
                </c:pt>
                <c:pt idx="6432">
                  <c:v>8098110.3609866705</c:v>
                </c:pt>
                <c:pt idx="6433">
                  <c:v>8098618.6028346317</c:v>
                </c:pt>
                <c:pt idx="6434">
                  <c:v>8098161.9757412793</c:v>
                </c:pt>
                <c:pt idx="6435">
                  <c:v>8098315.7197593292</c:v>
                </c:pt>
                <c:pt idx="6436">
                  <c:v>8098364.1827488653</c:v>
                </c:pt>
                <c:pt idx="6437">
                  <c:v>8099395.7187073929</c:v>
                </c:pt>
                <c:pt idx="6438">
                  <c:v>8099599.9256661646</c:v>
                </c:pt>
                <c:pt idx="6439">
                  <c:v>8099854.0204656562</c:v>
                </c:pt>
                <c:pt idx="6440">
                  <c:v>8099185.1914960807</c:v>
                </c:pt>
                <c:pt idx="6441">
                  <c:v>8099030.7584851393</c:v>
                </c:pt>
                <c:pt idx="6442">
                  <c:v>8099129.0474979114</c:v>
                </c:pt>
                <c:pt idx="6443">
                  <c:v>8100056.6090475749</c:v>
                </c:pt>
                <c:pt idx="6444">
                  <c:v>8099850.9527876182</c:v>
                </c:pt>
                <c:pt idx="6445">
                  <c:v>8099953.6440510284</c:v>
                </c:pt>
                <c:pt idx="6446">
                  <c:v>8099486.8754382087</c:v>
                </c:pt>
                <c:pt idx="6447">
                  <c:v>8100002.4753701352</c:v>
                </c:pt>
                <c:pt idx="6448">
                  <c:v>8099795.5878115352</c:v>
                </c:pt>
                <c:pt idx="6449">
                  <c:v>8101026.0927850585</c:v>
                </c:pt>
                <c:pt idx="6450">
                  <c:v>8100773.2493028603</c:v>
                </c:pt>
                <c:pt idx="6451">
                  <c:v>8099844.884447312</c:v>
                </c:pt>
                <c:pt idx="6452">
                  <c:v>8100102.9933015658</c:v>
                </c:pt>
                <c:pt idx="6453">
                  <c:v>8101331.5355771482</c:v>
                </c:pt>
                <c:pt idx="6454">
                  <c:v>8100556.9997272715</c:v>
                </c:pt>
                <c:pt idx="6455">
                  <c:v>8100718.115935185</c:v>
                </c:pt>
                <c:pt idx="6456">
                  <c:v>8100975.0724602919</c:v>
                </c:pt>
                <c:pt idx="6457">
                  <c:v>8100459.3512321506</c:v>
                </c:pt>
                <c:pt idx="6458">
                  <c:v>8100612.727918162</c:v>
                </c:pt>
                <c:pt idx="6459">
                  <c:v>8100507.4229426552</c:v>
                </c:pt>
                <c:pt idx="6460">
                  <c:v>8100608.9317010315</c:v>
                </c:pt>
                <c:pt idx="6461">
                  <c:v>8101332.7377399635</c:v>
                </c:pt>
                <c:pt idx="6462">
                  <c:v>8101118.1552758357</c:v>
                </c:pt>
                <c:pt idx="6463">
                  <c:v>8101587.4845424695</c:v>
                </c:pt>
                <c:pt idx="6464">
                  <c:v>8101894.9326756494</c:v>
                </c:pt>
                <c:pt idx="6465">
                  <c:v>8101017.3433478316</c:v>
                </c:pt>
                <c:pt idx="6466">
                  <c:v>8101222.7752542151</c:v>
                </c:pt>
                <c:pt idx="6467">
                  <c:v>8102353.7217060952</c:v>
                </c:pt>
                <c:pt idx="6468">
                  <c:v>8101273.3537342129</c:v>
                </c:pt>
                <c:pt idx="6469">
                  <c:v>8101841.3215313265</c:v>
                </c:pt>
                <c:pt idx="6470">
                  <c:v>8102354.8064969946</c:v>
                </c:pt>
                <c:pt idx="6471">
                  <c:v>8102095.7207987504</c:v>
                </c:pt>
                <c:pt idx="6472">
                  <c:v>8101992.9885171587</c:v>
                </c:pt>
                <c:pt idx="6473">
                  <c:v>8101883.7095557814</c:v>
                </c:pt>
                <c:pt idx="6474">
                  <c:v>8102863.1114473371</c:v>
                </c:pt>
                <c:pt idx="6475">
                  <c:v>8102659.279412129</c:v>
                </c:pt>
                <c:pt idx="6476">
                  <c:v>8102710.5623833733</c:v>
                </c:pt>
                <c:pt idx="6477">
                  <c:v>8102039.7120304639</c:v>
                </c:pt>
                <c:pt idx="6478">
                  <c:v>8102451.3175751818</c:v>
                </c:pt>
                <c:pt idx="6479">
                  <c:v>8102447.2399593806</c:v>
                </c:pt>
                <c:pt idx="6480">
                  <c:v>8103005.5920330109</c:v>
                </c:pt>
                <c:pt idx="6481">
                  <c:v>8102853.8758705845</c:v>
                </c:pt>
                <c:pt idx="6482">
                  <c:v>8103260.8451133156</c:v>
                </c:pt>
                <c:pt idx="6483">
                  <c:v>8103059.1284649214</c:v>
                </c:pt>
                <c:pt idx="6484">
                  <c:v>8103161.640253027</c:v>
                </c:pt>
                <c:pt idx="6485">
                  <c:v>8103470.7531064479</c:v>
                </c:pt>
                <c:pt idx="6486">
                  <c:v>8104025.719222323</c:v>
                </c:pt>
                <c:pt idx="6487">
                  <c:v>8103879.9720945656</c:v>
                </c:pt>
                <c:pt idx="6488">
                  <c:v>8104280.7215911029</c:v>
                </c:pt>
                <c:pt idx="6489">
                  <c:v>8103773.4969305005</c:v>
                </c:pt>
                <c:pt idx="6490">
                  <c:v>8104290.4129999653</c:v>
                </c:pt>
                <c:pt idx="6491">
                  <c:v>8104031.4868282992</c:v>
                </c:pt>
                <c:pt idx="6492">
                  <c:v>8103925.8673347142</c:v>
                </c:pt>
                <c:pt idx="6493">
                  <c:v>8104081.3924865341</c:v>
                </c:pt>
                <c:pt idx="6494">
                  <c:v>8104337.9213463655</c:v>
                </c:pt>
                <c:pt idx="6495">
                  <c:v>8104490.5762702134</c:v>
                </c:pt>
                <c:pt idx="6496">
                  <c:v>8105056.7342250543</c:v>
                </c:pt>
                <c:pt idx="6497">
                  <c:v>8104692.2263471987</c:v>
                </c:pt>
                <c:pt idx="6498">
                  <c:v>8105465.8720349716</c:v>
                </c:pt>
                <c:pt idx="6499">
                  <c:v>8105054.61663647</c:v>
                </c:pt>
                <c:pt idx="6500">
                  <c:v>8105414.075448513</c:v>
                </c:pt>
                <c:pt idx="6501">
                  <c:v>8105822.4076472828</c:v>
                </c:pt>
                <c:pt idx="6502">
                  <c:v>8105769.3883352298</c:v>
                </c:pt>
                <c:pt idx="6503">
                  <c:v>8105709.9262101473</c:v>
                </c:pt>
                <c:pt idx="6504">
                  <c:v>8105506.9827282671</c:v>
                </c:pt>
                <c:pt idx="6505">
                  <c:v>8106168.3005989455</c:v>
                </c:pt>
                <c:pt idx="6506">
                  <c:v>8105863.8586452594</c:v>
                </c:pt>
                <c:pt idx="6507">
                  <c:v>8106792.644562548</c:v>
                </c:pt>
                <c:pt idx="6508">
                  <c:v>8106019.4258675156</c:v>
                </c:pt>
                <c:pt idx="6509">
                  <c:v>8106169.7181931334</c:v>
                </c:pt>
                <c:pt idx="6510">
                  <c:v>8106984.2257738868</c:v>
                </c:pt>
                <c:pt idx="6511">
                  <c:v>8106739.7661646781</c:v>
                </c:pt>
                <c:pt idx="6512">
                  <c:v>8106841.486567677</c:v>
                </c:pt>
                <c:pt idx="6513">
                  <c:v>8107443.3156722756</c:v>
                </c:pt>
                <c:pt idx="6514">
                  <c:v>8107504.9819351463</c:v>
                </c:pt>
                <c:pt idx="6515">
                  <c:v>8106838.1702566724</c:v>
                </c:pt>
                <c:pt idx="6516">
                  <c:v>8107087.5331791975</c:v>
                </c:pt>
                <c:pt idx="6517">
                  <c:v>8107710.4614424193</c:v>
                </c:pt>
                <c:pt idx="6518">
                  <c:v>8107443.7986551896</c:v>
                </c:pt>
                <c:pt idx="6519">
                  <c:v>8107248.043221917</c:v>
                </c:pt>
                <c:pt idx="6520">
                  <c:v>8107291.398507027</c:v>
                </c:pt>
                <c:pt idx="6521">
                  <c:v>8107402.3009368917</c:v>
                </c:pt>
                <c:pt idx="6522">
                  <c:v>8107761.5726134712</c:v>
                </c:pt>
                <c:pt idx="6523">
                  <c:v>8107445.1733437618</c:v>
                </c:pt>
                <c:pt idx="6524">
                  <c:v>8107445.7735948898</c:v>
                </c:pt>
                <c:pt idx="6525">
                  <c:v>8107852.0294084083</c:v>
                </c:pt>
                <c:pt idx="6526">
                  <c:v>8107655.0865524011</c:v>
                </c:pt>
                <c:pt idx="6527">
                  <c:v>8107801.179533463</c:v>
                </c:pt>
                <c:pt idx="6528">
                  <c:v>8107549.4067185624</c:v>
                </c:pt>
                <c:pt idx="6529">
                  <c:v>8107651.1133093359</c:v>
                </c:pt>
                <c:pt idx="6530">
                  <c:v>8108373.4233548529</c:v>
                </c:pt>
                <c:pt idx="6531">
                  <c:v>8107903.8733328637</c:v>
                </c:pt>
                <c:pt idx="6532">
                  <c:v>8108881.5674980609</c:v>
                </c:pt>
                <c:pt idx="6533">
                  <c:v>8108114.5437720986</c:v>
                </c:pt>
                <c:pt idx="6534">
                  <c:v>8108413.1406770982</c:v>
                </c:pt>
                <c:pt idx="6535">
                  <c:v>8108060.9087421242</c:v>
                </c:pt>
                <c:pt idx="6536">
                  <c:v>8108368.8512756433</c:v>
                </c:pt>
                <c:pt idx="6537">
                  <c:v>8108264.5808062823</c:v>
                </c:pt>
                <c:pt idx="6538">
                  <c:v>8108312.9472045694</c:v>
                </c:pt>
                <c:pt idx="6539">
                  <c:v>8109340.0373601243</c:v>
                </c:pt>
                <c:pt idx="6540">
                  <c:v>8109024.9782904061</c:v>
                </c:pt>
                <c:pt idx="6541">
                  <c:v>8109394.138785393</c:v>
                </c:pt>
                <c:pt idx="6542">
                  <c:v>8108878.1971431291</c:v>
                </c:pt>
                <c:pt idx="6543">
                  <c:v>8109186.0962418402</c:v>
                </c:pt>
                <c:pt idx="6544">
                  <c:v>8109443.2884464124</c:v>
                </c:pt>
                <c:pt idx="6545">
                  <c:v>8109750.1148928432</c:v>
                </c:pt>
                <c:pt idx="6546">
                  <c:v>8108977.0784767438</c:v>
                </c:pt>
                <c:pt idx="6547">
                  <c:v>8109129.3307875544</c:v>
                </c:pt>
                <c:pt idx="6548">
                  <c:v>8110095.8608453954</c:v>
                </c:pt>
                <c:pt idx="6549">
                  <c:v>8109383.7561231218</c:v>
                </c:pt>
                <c:pt idx="6550">
                  <c:v>8109536.0219177445</c:v>
                </c:pt>
                <c:pt idx="6551">
                  <c:v>8109790.7378064571</c:v>
                </c:pt>
                <c:pt idx="6552">
                  <c:v>8109994.6161271306</c:v>
                </c:pt>
                <c:pt idx="6553">
                  <c:v>8109847.0109011382</c:v>
                </c:pt>
                <c:pt idx="6554">
                  <c:v>8110300.3655883577</c:v>
                </c:pt>
                <c:pt idx="6555">
                  <c:v>8110606.1766728871</c:v>
                </c:pt>
                <c:pt idx="6556">
                  <c:v>8110462.3032322247</c:v>
                </c:pt>
                <c:pt idx="6557">
                  <c:v>8110963.0806404296</c:v>
                </c:pt>
                <c:pt idx="6558">
                  <c:v>8110510.8985611619</c:v>
                </c:pt>
                <c:pt idx="6559">
                  <c:v>8110354.9701018594</c:v>
                </c:pt>
                <c:pt idx="6560">
                  <c:v>8111127.4259801982</c:v>
                </c:pt>
                <c:pt idx="6561">
                  <c:v>8111075.0165158054</c:v>
                </c:pt>
                <c:pt idx="6562">
                  <c:v>8111434.2780103348</c:v>
                </c:pt>
                <c:pt idx="6563">
                  <c:v>8111790.5066499962</c:v>
                </c:pt>
                <c:pt idx="6564">
                  <c:v>8111790.8214137843</c:v>
                </c:pt>
                <c:pt idx="6565">
                  <c:v>8111686.2321657119</c:v>
                </c:pt>
                <c:pt idx="6566">
                  <c:v>8112454.3708332451</c:v>
                </c:pt>
                <c:pt idx="6567">
                  <c:v>8111780.8398472369</c:v>
                </c:pt>
                <c:pt idx="6568">
                  <c:v>8112860.3278679596</c:v>
                </c:pt>
                <c:pt idx="6569">
                  <c:v>8111937.6857460774</c:v>
                </c:pt>
                <c:pt idx="6570">
                  <c:v>8112086.356348278</c:v>
                </c:pt>
                <c:pt idx="6571">
                  <c:v>8112349.9804396378</c:v>
                </c:pt>
                <c:pt idx="6572">
                  <c:v>8112141.3589234585</c:v>
                </c:pt>
                <c:pt idx="6573">
                  <c:v>8112291.5364885535</c:v>
                </c:pt>
                <c:pt idx="6574">
                  <c:v>8112901.5385070443</c:v>
                </c:pt>
                <c:pt idx="6575">
                  <c:v>8112964.0506827487</c:v>
                </c:pt>
                <c:pt idx="6576">
                  <c:v>8112912.5223617693</c:v>
                </c:pt>
                <c:pt idx="6577">
                  <c:v>8112343.2075568344</c:v>
                </c:pt>
                <c:pt idx="6578">
                  <c:v>8112963.262268045</c:v>
                </c:pt>
                <c:pt idx="6579">
                  <c:v>8112598.5206563659</c:v>
                </c:pt>
                <c:pt idx="6580">
                  <c:v>8113575.1425188975</c:v>
                </c:pt>
                <c:pt idx="6581">
                  <c:v>8112959.0108156372</c:v>
                </c:pt>
                <c:pt idx="6582">
                  <c:v>8113462.6499994528</c:v>
                </c:pt>
                <c:pt idx="6583">
                  <c:v>8113319.1713472838</c:v>
                </c:pt>
                <c:pt idx="6584">
                  <c:v>8112957.1630271636</c:v>
                </c:pt>
                <c:pt idx="6585">
                  <c:v>8113564.5961152948</c:v>
                </c:pt>
                <c:pt idx="6586">
                  <c:v>8113514.4818186732</c:v>
                </c:pt>
                <c:pt idx="6587">
                  <c:v>8113565.6520096958</c:v>
                </c:pt>
                <c:pt idx="6588">
                  <c:v>8113879.0227595922</c:v>
                </c:pt>
                <c:pt idx="6589">
                  <c:v>8113775.9244002029</c:v>
                </c:pt>
                <c:pt idx="6590">
                  <c:v>8113719.8235005364</c:v>
                </c:pt>
                <c:pt idx="6591">
                  <c:v>8113719.4305016482</c:v>
                </c:pt>
                <c:pt idx="6592">
                  <c:v>8114339.949411233</c:v>
                </c:pt>
                <c:pt idx="6593">
                  <c:v>8113771.0444708439</c:v>
                </c:pt>
                <c:pt idx="6594">
                  <c:v>8113823.3550652955</c:v>
                </c:pt>
                <c:pt idx="6595">
                  <c:v>8113977.0222165398</c:v>
                </c:pt>
                <c:pt idx="6596">
                  <c:v>8114539.5772641357</c:v>
                </c:pt>
                <c:pt idx="6597">
                  <c:v>8114847.8755212538</c:v>
                </c:pt>
                <c:pt idx="6598">
                  <c:v>8114484.7799841231</c:v>
                </c:pt>
                <c:pt idx="6599">
                  <c:v>8114688.4220063128</c:v>
                </c:pt>
                <c:pt idx="6600">
                  <c:v>8115359.8605115814</c:v>
                </c:pt>
                <c:pt idx="6601">
                  <c:v>8115817.7324253581</c:v>
                </c:pt>
                <c:pt idx="6602">
                  <c:v>8115809.4633861789</c:v>
                </c:pt>
                <c:pt idx="6603">
                  <c:v>8115606.2362604011</c:v>
                </c:pt>
                <c:pt idx="6604">
                  <c:v>8115969.7346750218</c:v>
                </c:pt>
                <c:pt idx="6605">
                  <c:v>8116991.5148361335</c:v>
                </c:pt>
                <c:pt idx="6606">
                  <c:v>8116223.2852658322</c:v>
                </c:pt>
                <c:pt idx="6607">
                  <c:v>8116841.0787091861</c:v>
                </c:pt>
                <c:pt idx="6608">
                  <c:v>8117043.8244948396</c:v>
                </c:pt>
                <c:pt idx="6609">
                  <c:v>8116994.626097016</c:v>
                </c:pt>
                <c:pt idx="6610">
                  <c:v>8116625.1562078763</c:v>
                </c:pt>
                <c:pt idx="6611">
                  <c:v>8116789.018769078</c:v>
                </c:pt>
                <c:pt idx="6612">
                  <c:v>8116428.4532681862</c:v>
                </c:pt>
                <c:pt idx="6613">
                  <c:v>8116891.561686879</c:v>
                </c:pt>
                <c:pt idx="6614">
                  <c:v>8116736.2318040924</c:v>
                </c:pt>
                <c:pt idx="6615">
                  <c:v>8116218.5372117776</c:v>
                </c:pt>
                <c:pt idx="6616">
                  <c:v>8116829.1724664439</c:v>
                </c:pt>
                <c:pt idx="6617">
                  <c:v>8117401.6083333446</c:v>
                </c:pt>
                <c:pt idx="6618">
                  <c:v>8117145.5056574699</c:v>
                </c:pt>
                <c:pt idx="6619">
                  <c:v>8116727.7981491843</c:v>
                </c:pt>
                <c:pt idx="6620">
                  <c:v>8116680.2412364315</c:v>
                </c:pt>
                <c:pt idx="6621">
                  <c:v>8116832.6585920686</c:v>
                </c:pt>
                <c:pt idx="6622">
                  <c:v>8117708.4081032872</c:v>
                </c:pt>
                <c:pt idx="6623">
                  <c:v>8116832.1095127668</c:v>
                </c:pt>
                <c:pt idx="6624">
                  <c:v>8117552.7048795754</c:v>
                </c:pt>
                <c:pt idx="6625">
                  <c:v>8117441.5374611076</c:v>
                </c:pt>
                <c:pt idx="6626">
                  <c:v>8117345.1380422572</c:v>
                </c:pt>
                <c:pt idx="6627">
                  <c:v>8117445.0810763631</c:v>
                </c:pt>
                <c:pt idx="6628">
                  <c:v>8118217.0170934442</c:v>
                </c:pt>
                <c:pt idx="6629">
                  <c:v>8118003.2142687235</c:v>
                </c:pt>
                <c:pt idx="6630">
                  <c:v>8118367.9176548952</c:v>
                </c:pt>
                <c:pt idx="6631">
                  <c:v>8118316.2040694552</c:v>
                </c:pt>
                <c:pt idx="6632">
                  <c:v>8118521.5887313923</c:v>
                </c:pt>
                <c:pt idx="6633">
                  <c:v>8118308.8270916855</c:v>
                </c:pt>
                <c:pt idx="6634">
                  <c:v>8118158.6366281323</c:v>
                </c:pt>
                <c:pt idx="6635">
                  <c:v>8118312.8891489143</c:v>
                </c:pt>
                <c:pt idx="6636">
                  <c:v>8118827.9599642102</c:v>
                </c:pt>
                <c:pt idx="6637">
                  <c:v>8118517.2750019692</c:v>
                </c:pt>
                <c:pt idx="6638">
                  <c:v>8118413.1957408227</c:v>
                </c:pt>
                <c:pt idx="6639">
                  <c:v>8119442.8632665882</c:v>
                </c:pt>
                <c:pt idx="6640">
                  <c:v>8119029.2234114958</c:v>
                </c:pt>
                <c:pt idx="6641">
                  <c:v>8118768.5302506192</c:v>
                </c:pt>
                <c:pt idx="6642">
                  <c:v>8119177.9166169735</c:v>
                </c:pt>
                <c:pt idx="6643">
                  <c:v>8120155.9619222935</c:v>
                </c:pt>
                <c:pt idx="6644">
                  <c:v>8119431.9999694293</c:v>
                </c:pt>
                <c:pt idx="6645">
                  <c:v>8120154.5320144985</c:v>
                </c:pt>
                <c:pt idx="6646">
                  <c:v>8119483.7803013567</c:v>
                </c:pt>
                <c:pt idx="6647">
                  <c:v>8119688.9426704403</c:v>
                </c:pt>
                <c:pt idx="6648">
                  <c:v>8119738.4312434951</c:v>
                </c:pt>
                <c:pt idx="6649">
                  <c:v>8119996.9289717674</c:v>
                </c:pt>
                <c:pt idx="6650">
                  <c:v>8120252.3474397734</c:v>
                </c:pt>
                <c:pt idx="6651">
                  <c:v>8121225.9789108764</c:v>
                </c:pt>
                <c:pt idx="6652">
                  <c:v>8120604.170741518</c:v>
                </c:pt>
                <c:pt idx="6653">
                  <c:v>8120351.3621686231</c:v>
                </c:pt>
                <c:pt idx="6654">
                  <c:v>8121122.7960773688</c:v>
                </c:pt>
                <c:pt idx="6655">
                  <c:v>8121226.0331612593</c:v>
                </c:pt>
                <c:pt idx="6656">
                  <c:v>8121686.7881605085</c:v>
                </c:pt>
                <c:pt idx="6657">
                  <c:v>8121839.4978360264</c:v>
                </c:pt>
                <c:pt idx="6658">
                  <c:v>8121223.0380513901</c:v>
                </c:pt>
                <c:pt idx="6659">
                  <c:v>8121118.7933400087</c:v>
                </c:pt>
                <c:pt idx="6660">
                  <c:v>8122296.5680387998</c:v>
                </c:pt>
                <c:pt idx="6661">
                  <c:v>8121267.8662935561</c:v>
                </c:pt>
                <c:pt idx="6662">
                  <c:v>8121992.0612443034</c:v>
                </c:pt>
                <c:pt idx="6663">
                  <c:v>8121573.2717834068</c:v>
                </c:pt>
                <c:pt idx="6664">
                  <c:v>8122298.6452643396</c:v>
                </c:pt>
                <c:pt idx="6665">
                  <c:v>8122554.3821514128</c:v>
                </c:pt>
                <c:pt idx="6666">
                  <c:v>8122295.3690269236</c:v>
                </c:pt>
                <c:pt idx="6667">
                  <c:v>8122501.5805645026</c:v>
                </c:pt>
                <c:pt idx="6668">
                  <c:v>8122083.7178201573</c:v>
                </c:pt>
                <c:pt idx="6669">
                  <c:v>8122035.9977898914</c:v>
                </c:pt>
                <c:pt idx="6670">
                  <c:v>8122033.3430367894</c:v>
                </c:pt>
                <c:pt idx="6671">
                  <c:v>8123013.5821073493</c:v>
                </c:pt>
                <c:pt idx="6672">
                  <c:v>8122440.6553260116</c:v>
                </c:pt>
                <c:pt idx="6673">
                  <c:v>8122695.37541709</c:v>
                </c:pt>
                <c:pt idx="6674">
                  <c:v>8122497.1672701053</c:v>
                </c:pt>
                <c:pt idx="6675">
                  <c:v>8122899.3923926624</c:v>
                </c:pt>
                <c:pt idx="6676">
                  <c:v>8122805.4719016571</c:v>
                </c:pt>
                <c:pt idx="6677">
                  <c:v>8122905.6219604434</c:v>
                </c:pt>
                <c:pt idx="6678">
                  <c:v>8122747.8424305124</c:v>
                </c:pt>
                <c:pt idx="6679">
                  <c:v>8123778.4718074519</c:v>
                </c:pt>
                <c:pt idx="6680">
                  <c:v>8124133.5603705207</c:v>
                </c:pt>
                <c:pt idx="6681">
                  <c:v>8123105.3088307185</c:v>
                </c:pt>
                <c:pt idx="6682">
                  <c:v>8123562.5995677197</c:v>
                </c:pt>
                <c:pt idx="6683">
                  <c:v>8123157.1455092123</c:v>
                </c:pt>
                <c:pt idx="6684">
                  <c:v>8123518.1239281641</c:v>
                </c:pt>
                <c:pt idx="6685">
                  <c:v>8123208.3859545393</c:v>
                </c:pt>
                <c:pt idx="6686">
                  <c:v>8123310.9544365592</c:v>
                </c:pt>
                <c:pt idx="6687">
                  <c:v>8123410.1350572016</c:v>
                </c:pt>
                <c:pt idx="6688">
                  <c:v>8124592.0264815101</c:v>
                </c:pt>
                <c:pt idx="6689">
                  <c:v>8124440.3041901831</c:v>
                </c:pt>
                <c:pt idx="6690">
                  <c:v>8124288.0471361326</c:v>
                </c:pt>
                <c:pt idx="6691">
                  <c:v>8123719.9695382686</c:v>
                </c:pt>
                <c:pt idx="6692">
                  <c:v>8123873.7047766009</c:v>
                </c:pt>
                <c:pt idx="6693">
                  <c:v>8124697.1752453651</c:v>
                </c:pt>
                <c:pt idx="6694">
                  <c:v>8124848.3541674949</c:v>
                </c:pt>
                <c:pt idx="6695">
                  <c:v>8124539.0833273875</c:v>
                </c:pt>
                <c:pt idx="6696">
                  <c:v>8124538.7062480049</c:v>
                </c:pt>
                <c:pt idx="6697">
                  <c:v>8124280.7613477223</c:v>
                </c:pt>
                <c:pt idx="6698">
                  <c:v>8124227.9295676891</c:v>
                </c:pt>
                <c:pt idx="6699">
                  <c:v>8125104.7402615398</c:v>
                </c:pt>
                <c:pt idx="6700">
                  <c:v>8124329.5556830624</c:v>
                </c:pt>
                <c:pt idx="6701">
                  <c:v>8125204.5552256647</c:v>
                </c:pt>
                <c:pt idx="6702">
                  <c:v>8124636.2231349638</c:v>
                </c:pt>
                <c:pt idx="6703">
                  <c:v>8125200.3411228685</c:v>
                </c:pt>
                <c:pt idx="6704">
                  <c:v>8125248.5684624556</c:v>
                </c:pt>
                <c:pt idx="6705">
                  <c:v>8125971.1376450974</c:v>
                </c:pt>
                <c:pt idx="6706">
                  <c:v>8126062.1066217646</c:v>
                </c:pt>
                <c:pt idx="6707">
                  <c:v>8125756.6094055194</c:v>
                </c:pt>
                <c:pt idx="6708">
                  <c:v>8125968.4544059876</c:v>
                </c:pt>
                <c:pt idx="6709">
                  <c:v>8125655.6207333058</c:v>
                </c:pt>
                <c:pt idx="6710">
                  <c:v>8126430.7476154277</c:v>
                </c:pt>
                <c:pt idx="6711">
                  <c:v>8126069.7690004464</c:v>
                </c:pt>
                <c:pt idx="6712">
                  <c:v>8126531.6975166537</c:v>
                </c:pt>
                <c:pt idx="6713">
                  <c:v>8126116.8226535209</c:v>
                </c:pt>
                <c:pt idx="6714">
                  <c:v>8126580.9047576003</c:v>
                </c:pt>
                <c:pt idx="6715">
                  <c:v>8126165.1763988025</c:v>
                </c:pt>
                <c:pt idx="6716">
                  <c:v>8126471.5951487469</c:v>
                </c:pt>
                <c:pt idx="6717">
                  <c:v>8127235.2729529487</c:v>
                </c:pt>
                <c:pt idx="6718">
                  <c:v>8127553.4994783821</c:v>
                </c:pt>
                <c:pt idx="6719">
                  <c:v>8127501.4492210783</c:v>
                </c:pt>
                <c:pt idx="6720">
                  <c:v>8127235.5115481438</c:v>
                </c:pt>
                <c:pt idx="6721">
                  <c:v>8127032.0296325739</c:v>
                </c:pt>
                <c:pt idx="6722">
                  <c:v>8127343.901130151</c:v>
                </c:pt>
                <c:pt idx="6723">
                  <c:v>8127137.343419035</c:v>
                </c:pt>
                <c:pt idx="6724">
                  <c:v>8127755.6507003717</c:v>
                </c:pt>
                <c:pt idx="6725">
                  <c:v>8127549.0710671553</c:v>
                </c:pt>
                <c:pt idx="6726">
                  <c:v>8127442.2471745936</c:v>
                </c:pt>
                <c:pt idx="6727">
                  <c:v>8128009.8243630342</c:v>
                </c:pt>
                <c:pt idx="6728">
                  <c:v>8128266.8554629944</c:v>
                </c:pt>
                <c:pt idx="6729">
                  <c:v>8127750.861826146</c:v>
                </c:pt>
                <c:pt idx="6730">
                  <c:v>8128102.8034156896</c:v>
                </c:pt>
                <c:pt idx="6731">
                  <c:v>8128263.9244005196</c:v>
                </c:pt>
                <c:pt idx="6732">
                  <c:v>8128052.7386054369</c:v>
                </c:pt>
                <c:pt idx="6733">
                  <c:v>8128468.6087663118</c:v>
                </c:pt>
                <c:pt idx="6734">
                  <c:v>8128510.679201101</c:v>
                </c:pt>
                <c:pt idx="6735">
                  <c:v>8128156.65586806</c:v>
                </c:pt>
                <c:pt idx="6736">
                  <c:v>8128206.542467963</c:v>
                </c:pt>
                <c:pt idx="6737">
                  <c:v>8128867.6305559957</c:v>
                </c:pt>
                <c:pt idx="6738">
                  <c:v>8128414.3696582736</c:v>
                </c:pt>
                <c:pt idx="6739">
                  <c:v>8129083.6960113393</c:v>
                </c:pt>
                <c:pt idx="6740">
                  <c:v>8128360.9844987895</c:v>
                </c:pt>
                <c:pt idx="6741">
                  <c:v>8128715.0624753516</c:v>
                </c:pt>
                <c:pt idx="6742">
                  <c:v>8129224.6795435352</c:v>
                </c:pt>
                <c:pt idx="6743">
                  <c:v>8128668.3239104049</c:v>
                </c:pt>
                <c:pt idx="6744">
                  <c:v>8129285.6761878328</c:v>
                </c:pt>
                <c:pt idx="6745">
                  <c:v>8129491.3682443928</c:v>
                </c:pt>
                <c:pt idx="6746">
                  <c:v>8129796.3757547094</c:v>
                </c:pt>
                <c:pt idx="6747">
                  <c:v>8129645.1729916511</c:v>
                </c:pt>
                <c:pt idx="6748">
                  <c:v>8129072.6101855263</c:v>
                </c:pt>
                <c:pt idx="6749">
                  <c:v>8130001.1358370772</c:v>
                </c:pt>
                <c:pt idx="6750">
                  <c:v>8129532.0423797444</c:v>
                </c:pt>
                <c:pt idx="6751">
                  <c:v>8129793.158379362</c:v>
                </c:pt>
                <c:pt idx="6752">
                  <c:v>8129998.6068482185</c:v>
                </c:pt>
                <c:pt idx="6753">
                  <c:v>8129739.9046546668</c:v>
                </c:pt>
                <c:pt idx="6754">
                  <c:v>8130194.117304232</c:v>
                </c:pt>
                <c:pt idx="6755">
                  <c:v>8130306.7533443039</c:v>
                </c:pt>
                <c:pt idx="6756">
                  <c:v>8130458.3283073176</c:v>
                </c:pt>
                <c:pt idx="6757">
                  <c:v>8130144.3483361509</c:v>
                </c:pt>
                <c:pt idx="6758">
                  <c:v>8130451.0052581355</c:v>
                </c:pt>
                <c:pt idx="6759">
                  <c:v>8130504.3601406543</c:v>
                </c:pt>
                <c:pt idx="6760">
                  <c:v>8131223.7907720581</c:v>
                </c:pt>
                <c:pt idx="6761">
                  <c:v>8131469.2131288154</c:v>
                </c:pt>
                <c:pt idx="6762">
                  <c:v>8131119.055948697</c:v>
                </c:pt>
                <c:pt idx="6763">
                  <c:v>8130909.9026082065</c:v>
                </c:pt>
                <c:pt idx="6764">
                  <c:v>8131775.227380435</c:v>
                </c:pt>
                <c:pt idx="6765">
                  <c:v>8132141.5319877043</c:v>
                </c:pt>
                <c:pt idx="6766">
                  <c:v>8131421.9182068612</c:v>
                </c:pt>
                <c:pt idx="6767">
                  <c:v>8131628.4071184425</c:v>
                </c:pt>
                <c:pt idx="6768">
                  <c:v>8131826.7028270597</c:v>
                </c:pt>
                <c:pt idx="6769">
                  <c:v>8132397.2116462542</c:v>
                </c:pt>
                <c:pt idx="6770">
                  <c:v>8132652.9497074224</c:v>
                </c:pt>
                <c:pt idx="6771">
                  <c:v>8131779.3042792147</c:v>
                </c:pt>
                <c:pt idx="6772">
                  <c:v>8131726.9022900332</c:v>
                </c:pt>
                <c:pt idx="6773">
                  <c:v>8132082.0676165773</c:v>
                </c:pt>
                <c:pt idx="6774">
                  <c:v>8131984.3709464269</c:v>
                </c:pt>
                <c:pt idx="6775">
                  <c:v>8132601.9410118405</c:v>
                </c:pt>
                <c:pt idx="6776">
                  <c:v>8132236.7861596374</c:v>
                </c:pt>
                <c:pt idx="6777">
                  <c:v>8132795.7689381754</c:v>
                </c:pt>
                <c:pt idx="6778">
                  <c:v>8132545.8552789818</c:v>
                </c:pt>
                <c:pt idx="6779">
                  <c:v>8132803.5219749026</c:v>
                </c:pt>
                <c:pt idx="6780">
                  <c:v>8132593.04723127</c:v>
                </c:pt>
                <c:pt idx="6781">
                  <c:v>8132645.5872490201</c:v>
                </c:pt>
                <c:pt idx="6782">
                  <c:v>8133213.7721069818</c:v>
                </c:pt>
                <c:pt idx="6783">
                  <c:v>8133572.4582327083</c:v>
                </c:pt>
                <c:pt idx="6784">
                  <c:v>8133306.4848089609</c:v>
                </c:pt>
                <c:pt idx="6785">
                  <c:v>8133312.8888773443</c:v>
                </c:pt>
                <c:pt idx="6786">
                  <c:v>8133775.9791291254</c:v>
                </c:pt>
                <c:pt idx="6787">
                  <c:v>8133257.4523472628</c:v>
                </c:pt>
                <c:pt idx="6788">
                  <c:v>8134284.5938049965</c:v>
                </c:pt>
                <c:pt idx="6789">
                  <c:v>8133516.1784846867</c:v>
                </c:pt>
                <c:pt idx="6790">
                  <c:v>8134019.8132709935</c:v>
                </c:pt>
                <c:pt idx="6791">
                  <c:v>8133977.7465567198</c:v>
                </c:pt>
                <c:pt idx="6792">
                  <c:v>8134593.1783594601</c:v>
                </c:pt>
                <c:pt idx="6793">
                  <c:v>8134386.7281249585</c:v>
                </c:pt>
                <c:pt idx="6794">
                  <c:v>8133972.1504508592</c:v>
                </c:pt>
                <c:pt idx="6795">
                  <c:v>8134173.8258674657</c:v>
                </c:pt>
                <c:pt idx="6796">
                  <c:v>8134174.9773452524</c:v>
                </c:pt>
                <c:pt idx="6797">
                  <c:v>8134279.490928675</c:v>
                </c:pt>
                <c:pt idx="6798">
                  <c:v>8135406.192287975</c:v>
                </c:pt>
                <c:pt idx="6799">
                  <c:v>8135154.0446544755</c:v>
                </c:pt>
                <c:pt idx="6800">
                  <c:v>8135447.9618472336</c:v>
                </c:pt>
                <c:pt idx="6801">
                  <c:v>8135040.5199276898</c:v>
                </c:pt>
                <c:pt idx="6802">
                  <c:v>8135048.3284765268</c:v>
                </c:pt>
                <c:pt idx="6803">
                  <c:v>8135040.6815548763</c:v>
                </c:pt>
                <c:pt idx="6804">
                  <c:v>8135407.802599364</c:v>
                </c:pt>
                <c:pt idx="6805">
                  <c:v>8134942.2853242196</c:v>
                </c:pt>
                <c:pt idx="6806">
                  <c:v>8135661.7091389447</c:v>
                </c:pt>
                <c:pt idx="6807">
                  <c:v>8136071.3687788863</c:v>
                </c:pt>
                <c:pt idx="6808">
                  <c:v>8135607.9900131188</c:v>
                </c:pt>
                <c:pt idx="6809">
                  <c:v>8135450.6780870305</c:v>
                </c:pt>
                <c:pt idx="6810">
                  <c:v>8135450.4554065624</c:v>
                </c:pt>
                <c:pt idx="6811">
                  <c:v>8135864.1582889007</c:v>
                </c:pt>
                <c:pt idx="6812">
                  <c:v>8136213.1941863019</c:v>
                </c:pt>
                <c:pt idx="6813">
                  <c:v>8135861.9175593145</c:v>
                </c:pt>
                <c:pt idx="6814">
                  <c:v>8135964.310493201</c:v>
                </c:pt>
                <c:pt idx="6815">
                  <c:v>8135704.5020150309</c:v>
                </c:pt>
                <c:pt idx="6816">
                  <c:v>8136582.2228593547</c:v>
                </c:pt>
                <c:pt idx="6817">
                  <c:v>8136264.4886318138</c:v>
                </c:pt>
                <c:pt idx="6818">
                  <c:v>8136723.718897704</c:v>
                </c:pt>
                <c:pt idx="6819">
                  <c:v>8137029.438011013</c:v>
                </c:pt>
                <c:pt idx="6820">
                  <c:v>8136676.0139439041</c:v>
                </c:pt>
                <c:pt idx="6821">
                  <c:v>8136986.0270596063</c:v>
                </c:pt>
                <c:pt idx="6822">
                  <c:v>8137500.7811069069</c:v>
                </c:pt>
                <c:pt idx="6823">
                  <c:v>8137653.0454100203</c:v>
                </c:pt>
                <c:pt idx="6824">
                  <c:v>8137754.5569972871</c:v>
                </c:pt>
                <c:pt idx="6825">
                  <c:v>8137650.1942872424</c:v>
                </c:pt>
                <c:pt idx="6826">
                  <c:v>8137339.4642837672</c:v>
                </c:pt>
                <c:pt idx="6827">
                  <c:v>8137493.8869888764</c:v>
                </c:pt>
                <c:pt idx="6828">
                  <c:v>8137439.055396704</c:v>
                </c:pt>
                <c:pt idx="6829">
                  <c:v>8137541.479764604</c:v>
                </c:pt>
                <c:pt idx="6830">
                  <c:v>8137693.7359556975</c:v>
                </c:pt>
                <c:pt idx="6831">
                  <c:v>8137797.3989767591</c:v>
                </c:pt>
                <c:pt idx="6832">
                  <c:v>8138724.6701867292</c:v>
                </c:pt>
                <c:pt idx="6833">
                  <c:v>8138209.1555683576</c:v>
                </c:pt>
                <c:pt idx="6834">
                  <c:v>8138156.299099206</c:v>
                </c:pt>
                <c:pt idx="6835">
                  <c:v>8138568.7013526056</c:v>
                </c:pt>
                <c:pt idx="6836">
                  <c:v>8138979.5815653829</c:v>
                </c:pt>
                <c:pt idx="6837">
                  <c:v>8139131.8451974392</c:v>
                </c:pt>
                <c:pt idx="6838">
                  <c:v>8139336.048651088</c:v>
                </c:pt>
                <c:pt idx="6839">
                  <c:v>8139079.1167768352</c:v>
                </c:pt>
                <c:pt idx="6840">
                  <c:v>8139283.7472167984</c:v>
                </c:pt>
                <c:pt idx="6841">
                  <c:v>8139284.3286411325</c:v>
                </c:pt>
                <c:pt idx="6842">
                  <c:v>8138764.2952678269</c:v>
                </c:pt>
                <c:pt idx="6843">
                  <c:v>8139437.0653737672</c:v>
                </c:pt>
                <c:pt idx="6844">
                  <c:v>8138765.9334769398</c:v>
                </c:pt>
                <c:pt idx="6845">
                  <c:v>8138972.8271978442</c:v>
                </c:pt>
                <c:pt idx="6846">
                  <c:v>8139946.7624762077</c:v>
                </c:pt>
                <c:pt idx="6847">
                  <c:v>8139222.9891959336</c:v>
                </c:pt>
                <c:pt idx="6848">
                  <c:v>8139528.835670759</c:v>
                </c:pt>
                <c:pt idx="6849">
                  <c:v>8139121.8558186535</c:v>
                </c:pt>
                <c:pt idx="6850">
                  <c:v>8139071.5995752336</c:v>
                </c:pt>
                <c:pt idx="6851">
                  <c:v>8139175.2346739667</c:v>
                </c:pt>
                <c:pt idx="6852">
                  <c:v>8140098.7037294758</c:v>
                </c:pt>
                <c:pt idx="6853">
                  <c:v>8139835.8436698383</c:v>
                </c:pt>
                <c:pt idx="6854">
                  <c:v>8140148.3098767623</c:v>
                </c:pt>
                <c:pt idx="6855">
                  <c:v>8140765.2191298176</c:v>
                </c:pt>
                <c:pt idx="6856">
                  <c:v>8141069.689767208</c:v>
                </c:pt>
                <c:pt idx="6857">
                  <c:v>8140454.7475582045</c:v>
                </c:pt>
                <c:pt idx="6858">
                  <c:v>8140453.243151837</c:v>
                </c:pt>
                <c:pt idx="6859">
                  <c:v>8140762.4674863508</c:v>
                </c:pt>
                <c:pt idx="6860">
                  <c:v>8140346.6600893326</c:v>
                </c:pt>
                <c:pt idx="6861">
                  <c:v>8140855.1622894071</c:v>
                </c:pt>
                <c:pt idx="6862">
                  <c:v>8140654.2544407062</c:v>
                </c:pt>
                <c:pt idx="6863">
                  <c:v>8140857.1687383996</c:v>
                </c:pt>
                <c:pt idx="6864">
                  <c:v>8141372.1869354853</c:v>
                </c:pt>
                <c:pt idx="6865">
                  <c:v>8141835.146364673</c:v>
                </c:pt>
                <c:pt idx="6866">
                  <c:v>8141267.6006221166</c:v>
                </c:pt>
                <c:pt idx="6867">
                  <c:v>8141416.5631659683</c:v>
                </c:pt>
                <c:pt idx="6868">
                  <c:v>8142192.7380036358</c:v>
                </c:pt>
                <c:pt idx="6869">
                  <c:v>8141467.8591645267</c:v>
                </c:pt>
                <c:pt idx="6870">
                  <c:v>8142751.7209006073</c:v>
                </c:pt>
                <c:pt idx="6871">
                  <c:v>8142087.7917225678</c:v>
                </c:pt>
                <c:pt idx="6872">
                  <c:v>8141881.1668955926</c:v>
                </c:pt>
                <c:pt idx="6873">
                  <c:v>8141825.2581767235</c:v>
                </c:pt>
                <c:pt idx="6874">
                  <c:v>8142334.399043899</c:v>
                </c:pt>
                <c:pt idx="6875">
                  <c:v>8141825.5957895257</c:v>
                </c:pt>
                <c:pt idx="6876">
                  <c:v>8141979.6001270432</c:v>
                </c:pt>
                <c:pt idx="6877">
                  <c:v>8142029.4612839036</c:v>
                </c:pt>
                <c:pt idx="6878">
                  <c:v>8143111.9701476647</c:v>
                </c:pt>
                <c:pt idx="6879">
                  <c:v>8142440.8428202253</c:v>
                </c:pt>
                <c:pt idx="6880">
                  <c:v>8142895.6638941495</c:v>
                </c:pt>
                <c:pt idx="6881">
                  <c:v>8142742.9748372789</c:v>
                </c:pt>
                <c:pt idx="6882">
                  <c:v>8142849.629027985</c:v>
                </c:pt>
                <c:pt idx="6883">
                  <c:v>8143672.5767681915</c:v>
                </c:pt>
                <c:pt idx="6884">
                  <c:v>8142745.6865837965</c:v>
                </c:pt>
                <c:pt idx="6885">
                  <c:v>8143516.7308048196</c:v>
                </c:pt>
                <c:pt idx="6886">
                  <c:v>8143105.0491373036</c:v>
                </c:pt>
                <c:pt idx="6887">
                  <c:v>8142950.6268482953</c:v>
                </c:pt>
                <c:pt idx="6888">
                  <c:v>8143413.7252939288</c:v>
                </c:pt>
                <c:pt idx="6889">
                  <c:v>8142897.3938862365</c:v>
                </c:pt>
                <c:pt idx="6890">
                  <c:v>8143154.3566232538</c:v>
                </c:pt>
                <c:pt idx="6891">
                  <c:v>8143151.371730715</c:v>
                </c:pt>
                <c:pt idx="6892">
                  <c:v>8143255.2981463168</c:v>
                </c:pt>
                <c:pt idx="6893">
                  <c:v>8144386.1276488146</c:v>
                </c:pt>
                <c:pt idx="6894">
                  <c:v>8144129.4741023593</c:v>
                </c:pt>
                <c:pt idx="6895">
                  <c:v>8144385.3987298757</c:v>
                </c:pt>
                <c:pt idx="6896">
                  <c:v>8144074.9906640043</c:v>
                </c:pt>
                <c:pt idx="6897">
                  <c:v>8144998.5987137053</c:v>
                </c:pt>
                <c:pt idx="6898">
                  <c:v>8144019.2320569763</c:v>
                </c:pt>
                <c:pt idx="6899">
                  <c:v>8145558.6554988883</c:v>
                </c:pt>
                <c:pt idx="6900">
                  <c:v>8145199.4357820908</c:v>
                </c:pt>
                <c:pt idx="6901">
                  <c:v>8145353.1119489353</c:v>
                </c:pt>
                <c:pt idx="6902">
                  <c:v>8145037.9925892679</c:v>
                </c:pt>
                <c:pt idx="6903">
                  <c:v>8145558.0578189017</c:v>
                </c:pt>
                <c:pt idx="6904">
                  <c:v>8144734.3817004934</c:v>
                </c:pt>
                <c:pt idx="6905">
                  <c:v>8145140.2286163466</c:v>
                </c:pt>
                <c:pt idx="6906">
                  <c:v>8145395.0439250665</c:v>
                </c:pt>
                <c:pt idx="6907">
                  <c:v>8145709.1988037713</c:v>
                </c:pt>
                <c:pt idx="6908">
                  <c:v>8146171.060768405</c:v>
                </c:pt>
                <c:pt idx="6909">
                  <c:v>8145398.5196406385</c:v>
                </c:pt>
                <c:pt idx="6910">
                  <c:v>8146376.4226233894</c:v>
                </c:pt>
                <c:pt idx="6911">
                  <c:v>8145499.9925111784</c:v>
                </c:pt>
                <c:pt idx="6912">
                  <c:v>8146832.6011731951</c:v>
                </c:pt>
                <c:pt idx="6913">
                  <c:v>8146682.4889836926</c:v>
                </c:pt>
                <c:pt idx="6914">
                  <c:v>8146629.5714325635</c:v>
                </c:pt>
                <c:pt idx="6915">
                  <c:v>8146577.6772225788</c:v>
                </c:pt>
                <c:pt idx="6916">
                  <c:v>8146937.2780905385</c:v>
                </c:pt>
                <c:pt idx="6917">
                  <c:v>8145958.6353692915</c:v>
                </c:pt>
                <c:pt idx="6918">
                  <c:v>8146420.0047470955</c:v>
                </c:pt>
                <c:pt idx="6919">
                  <c:v>8147496.3844906874</c:v>
                </c:pt>
                <c:pt idx="6920">
                  <c:v>8146882.074087387</c:v>
                </c:pt>
                <c:pt idx="6921">
                  <c:v>8147345.8878665771</c:v>
                </c:pt>
                <c:pt idx="6922">
                  <c:v>8146670.3858940043</c:v>
                </c:pt>
                <c:pt idx="6923">
                  <c:v>8147549.5684895534</c:v>
                </c:pt>
                <c:pt idx="6924">
                  <c:v>8147752.1085264357</c:v>
                </c:pt>
                <c:pt idx="6925">
                  <c:v>8147803.6786395758</c:v>
                </c:pt>
                <c:pt idx="6926">
                  <c:v>8146825.0077945208</c:v>
                </c:pt>
                <c:pt idx="6927">
                  <c:v>8148008.2446828969</c:v>
                </c:pt>
                <c:pt idx="6928">
                  <c:v>8147441.3113715723</c:v>
                </c:pt>
                <c:pt idx="6929">
                  <c:v>8147544.0815608436</c:v>
                </c:pt>
                <c:pt idx="6930">
                  <c:v>8148109.9982555816</c:v>
                </c:pt>
                <c:pt idx="6931">
                  <c:v>8147283.5593916094</c:v>
                </c:pt>
                <c:pt idx="6932">
                  <c:v>8147748.499630441</c:v>
                </c:pt>
                <c:pt idx="6933">
                  <c:v>8147233.2958371127</c:v>
                </c:pt>
                <c:pt idx="6934">
                  <c:v>8147742.0245318776</c:v>
                </c:pt>
                <c:pt idx="6935">
                  <c:v>8148516.3903358746</c:v>
                </c:pt>
                <c:pt idx="6936">
                  <c:v>8147743.7961002029</c:v>
                </c:pt>
                <c:pt idx="6937">
                  <c:v>8148258.982650416</c:v>
                </c:pt>
                <c:pt idx="6938">
                  <c:v>8148410.882493712</c:v>
                </c:pt>
                <c:pt idx="6939">
                  <c:v>8148153.0887422543</c:v>
                </c:pt>
                <c:pt idx="6940">
                  <c:v>8148099.9065893134</c:v>
                </c:pt>
                <c:pt idx="6941">
                  <c:v>8148409.7728679786</c:v>
                </c:pt>
                <c:pt idx="6942">
                  <c:v>8148253.7056884691</c:v>
                </c:pt>
                <c:pt idx="6943">
                  <c:v>8149076.5664398586</c:v>
                </c:pt>
                <c:pt idx="6944">
                  <c:v>8149436.0270648422</c:v>
                </c:pt>
                <c:pt idx="6945">
                  <c:v>8148713.9194785934</c:v>
                </c:pt>
                <c:pt idx="6946">
                  <c:v>8149742.295062948</c:v>
                </c:pt>
                <c:pt idx="6947">
                  <c:v>8149068.4543170314</c:v>
                </c:pt>
                <c:pt idx="6948">
                  <c:v>8148967.2672432037</c:v>
                </c:pt>
                <c:pt idx="6949">
                  <c:v>8150149.6551683545</c:v>
                </c:pt>
                <c:pt idx="6950">
                  <c:v>8149430.7219230784</c:v>
                </c:pt>
                <c:pt idx="6951">
                  <c:v>8149121.743944129</c:v>
                </c:pt>
                <c:pt idx="6952">
                  <c:v>8150201.4456287753</c:v>
                </c:pt>
                <c:pt idx="6953">
                  <c:v>8149781.9985877564</c:v>
                </c:pt>
                <c:pt idx="6954">
                  <c:v>8149680.188396194</c:v>
                </c:pt>
                <c:pt idx="6955">
                  <c:v>8149680.302143204</c:v>
                </c:pt>
                <c:pt idx="6956">
                  <c:v>8150249.4829449579</c:v>
                </c:pt>
                <c:pt idx="6957">
                  <c:v>8149837.3682461344</c:v>
                </c:pt>
                <c:pt idx="6958">
                  <c:v>8149837.0481809154</c:v>
                </c:pt>
                <c:pt idx="6959">
                  <c:v>8150660.8133473787</c:v>
                </c:pt>
                <c:pt idx="6960">
                  <c:v>8150088.1835744744</c:v>
                </c:pt>
                <c:pt idx="6961">
                  <c:v>8150608.1200377615</c:v>
                </c:pt>
                <c:pt idx="6962">
                  <c:v>8150242.0245367857</c:v>
                </c:pt>
                <c:pt idx="6963">
                  <c:v>8150853.2270536013</c:v>
                </c:pt>
                <c:pt idx="6964">
                  <c:v>8151170.1227212399</c:v>
                </c:pt>
                <c:pt idx="6965">
                  <c:v>8151169.5310199317</c:v>
                </c:pt>
                <c:pt idx="6966">
                  <c:v>8150598.9386665132</c:v>
                </c:pt>
                <c:pt idx="6967">
                  <c:v>8151066.6181793669</c:v>
                </c:pt>
                <c:pt idx="6968">
                  <c:v>8150602.8707878711</c:v>
                </c:pt>
                <c:pt idx="6969">
                  <c:v>8151627.6345707979</c:v>
                </c:pt>
                <c:pt idx="6970">
                  <c:v>8150962.5448011747</c:v>
                </c:pt>
                <c:pt idx="6971">
                  <c:v>8150702.8468290977</c:v>
                </c:pt>
                <c:pt idx="6972">
                  <c:v>8151321.9817788182</c:v>
                </c:pt>
                <c:pt idx="6973">
                  <c:v>8150805.94100348</c:v>
                </c:pt>
                <c:pt idx="6974">
                  <c:v>8151007.3462056601</c:v>
                </c:pt>
                <c:pt idx="6975">
                  <c:v>8151567.3559647258</c:v>
                </c:pt>
                <c:pt idx="6976">
                  <c:v>8151627.1027383329</c:v>
                </c:pt>
                <c:pt idx="6977">
                  <c:v>8151516.4882960245</c:v>
                </c:pt>
                <c:pt idx="6978">
                  <c:v>8151626.4288918646</c:v>
                </c:pt>
                <c:pt idx="6979">
                  <c:v>8151574.2966253143</c:v>
                </c:pt>
                <c:pt idx="6980">
                  <c:v>8152191.5703173103</c:v>
                </c:pt>
                <c:pt idx="6981">
                  <c:v>8151780.4558917992</c:v>
                </c:pt>
                <c:pt idx="6982">
                  <c:v>8152342.4268071875</c:v>
                </c:pt>
                <c:pt idx="6983">
                  <c:v>8151728.0822942108</c:v>
                </c:pt>
                <c:pt idx="6984">
                  <c:v>8151572.8002260309</c:v>
                </c:pt>
                <c:pt idx="6985">
                  <c:v>8151924.9129585372</c:v>
                </c:pt>
                <c:pt idx="6986">
                  <c:v>8152135.0398224015</c:v>
                </c:pt>
                <c:pt idx="6987">
                  <c:v>8152282.1383681595</c:v>
                </c:pt>
                <c:pt idx="6988">
                  <c:v>8152079.3192658778</c:v>
                </c:pt>
                <c:pt idx="6989">
                  <c:v>8152854.8141621212</c:v>
                </c:pt>
                <c:pt idx="6990">
                  <c:v>8152439.261233544</c:v>
                </c:pt>
                <c:pt idx="6991">
                  <c:v>8152488.0076745059</c:v>
                </c:pt>
                <c:pt idx="6992">
                  <c:v>8153312.577659755</c:v>
                </c:pt>
                <c:pt idx="6993">
                  <c:v>8152692.7612250717</c:v>
                </c:pt>
                <c:pt idx="6994">
                  <c:v>8152898.7177129071</c:v>
                </c:pt>
                <c:pt idx="6995">
                  <c:v>8153873.4413309209</c:v>
                </c:pt>
                <c:pt idx="6996">
                  <c:v>8153153.0730685545</c:v>
                </c:pt>
                <c:pt idx="6997">
                  <c:v>8153202.3815368582</c:v>
                </c:pt>
                <c:pt idx="6998">
                  <c:v>8153719.7819099771</c:v>
                </c:pt>
                <c:pt idx="6999">
                  <c:v>8153563.7235378698</c:v>
                </c:pt>
                <c:pt idx="7000">
                  <c:v>8153507.2349108672</c:v>
                </c:pt>
                <c:pt idx="7001">
                  <c:v>8153509.2227247553</c:v>
                </c:pt>
                <c:pt idx="7002">
                  <c:v>8154637.2618215587</c:v>
                </c:pt>
                <c:pt idx="7003">
                  <c:v>8153868.2949659619</c:v>
                </c:pt>
                <c:pt idx="7004">
                  <c:v>8153919.6766115455</c:v>
                </c:pt>
                <c:pt idx="7005">
                  <c:v>8153916.7663359093</c:v>
                </c:pt>
                <c:pt idx="7006">
                  <c:v>8154588.373694418</c:v>
                </c:pt>
                <c:pt idx="7007">
                  <c:v>8154329.6418607207</c:v>
                </c:pt>
                <c:pt idx="7008">
                  <c:v>8154894.380252379</c:v>
                </c:pt>
                <c:pt idx="7009">
                  <c:v>8154741.9404382864</c:v>
                </c:pt>
                <c:pt idx="7010">
                  <c:v>8154536.5481236195</c:v>
                </c:pt>
                <c:pt idx="7011">
                  <c:v>8154781.3946980983</c:v>
                </c:pt>
                <c:pt idx="7012">
                  <c:v>8154997.5165494289</c:v>
                </c:pt>
                <c:pt idx="7013">
                  <c:v>8154585.0647627162</c:v>
                </c:pt>
                <c:pt idx="7014">
                  <c:v>8154376.7101358417</c:v>
                </c:pt>
                <c:pt idx="7015">
                  <c:v>8154578.2890076349</c:v>
                </c:pt>
                <c:pt idx="7016">
                  <c:v>8155252.2058923617</c:v>
                </c:pt>
                <c:pt idx="7017">
                  <c:v>8155037.054260226</c:v>
                </c:pt>
                <c:pt idx="7018">
                  <c:v>8154885.122151386</c:v>
                </c:pt>
                <c:pt idx="7019">
                  <c:v>8155301.4095377447</c:v>
                </c:pt>
                <c:pt idx="7020">
                  <c:v>8155699.314839934</c:v>
                </c:pt>
                <c:pt idx="7021">
                  <c:v>8155195.3280027164</c:v>
                </c:pt>
                <c:pt idx="7022">
                  <c:v>8155852.5126389721</c:v>
                </c:pt>
                <c:pt idx="7023">
                  <c:v>8155761.365764725</c:v>
                </c:pt>
                <c:pt idx="7024">
                  <c:v>8155496.8572753472</c:v>
                </c:pt>
                <c:pt idx="7025">
                  <c:v>8155346.2346497392</c:v>
                </c:pt>
                <c:pt idx="7026">
                  <c:v>8155502.5239716852</c:v>
                </c:pt>
                <c:pt idx="7027">
                  <c:v>8155548.4642111575</c:v>
                </c:pt>
                <c:pt idx="7028">
                  <c:v>8155802.0588263599</c:v>
                </c:pt>
                <c:pt idx="7029">
                  <c:v>8155853.9356668843</c:v>
                </c:pt>
                <c:pt idx="7030">
                  <c:v>8156108.1255427375</c:v>
                </c:pt>
                <c:pt idx="7031">
                  <c:v>8156065.6886145324</c:v>
                </c:pt>
                <c:pt idx="7032">
                  <c:v>8156821.485005917</c:v>
                </c:pt>
                <c:pt idx="7033">
                  <c:v>8156058.1831943402</c:v>
                </c:pt>
                <c:pt idx="7034">
                  <c:v>8156668.6897172388</c:v>
                </c:pt>
                <c:pt idx="7035">
                  <c:v>8156261.6568914829</c:v>
                </c:pt>
                <c:pt idx="7036">
                  <c:v>8157076.6125891693</c:v>
                </c:pt>
                <c:pt idx="7037">
                  <c:v>8156314.0645520296</c:v>
                </c:pt>
                <c:pt idx="7038">
                  <c:v>8156986.9224593258</c:v>
                </c:pt>
                <c:pt idx="7039">
                  <c:v>8156774.2422674783</c:v>
                </c:pt>
                <c:pt idx="7040">
                  <c:v>8156825.564699254</c:v>
                </c:pt>
                <c:pt idx="7041">
                  <c:v>8157188.5231666807</c:v>
                </c:pt>
                <c:pt idx="7042">
                  <c:v>8157851.5505293515</c:v>
                </c:pt>
                <c:pt idx="7043">
                  <c:v>8157791.1830539079</c:v>
                </c:pt>
                <c:pt idx="7044">
                  <c:v>8157389.1913955882</c:v>
                </c:pt>
                <c:pt idx="7045">
                  <c:v>8158402.851279255</c:v>
                </c:pt>
                <c:pt idx="7046">
                  <c:v>8157489.0336571112</c:v>
                </c:pt>
                <c:pt idx="7047">
                  <c:v>8157541.8498290461</c:v>
                </c:pt>
                <c:pt idx="7048">
                  <c:v>8158159.3826126233</c:v>
                </c:pt>
                <c:pt idx="7049">
                  <c:v>8157901.7746067271</c:v>
                </c:pt>
                <c:pt idx="7050">
                  <c:v>8158363.9496888621</c:v>
                </c:pt>
                <c:pt idx="7051">
                  <c:v>8157945.9965514047</c:v>
                </c:pt>
                <c:pt idx="7052">
                  <c:v>8158352.7820119467</c:v>
                </c:pt>
                <c:pt idx="7053">
                  <c:v>8158302.28699381</c:v>
                </c:pt>
                <c:pt idx="7054">
                  <c:v>8158258.5350250974</c:v>
                </c:pt>
                <c:pt idx="7055">
                  <c:v>8158309.2206190024</c:v>
                </c:pt>
                <c:pt idx="7056">
                  <c:v>8158975.2023860998</c:v>
                </c:pt>
                <c:pt idx="7057">
                  <c:v>8158822.7799137468</c:v>
                </c:pt>
                <c:pt idx="7058">
                  <c:v>8159331.5440419316</c:v>
                </c:pt>
                <c:pt idx="7059">
                  <c:v>8159474.2072715601</c:v>
                </c:pt>
                <c:pt idx="7060">
                  <c:v>8159687.2789231939</c:v>
                </c:pt>
                <c:pt idx="7061">
                  <c:v>8159178.23299501</c:v>
                </c:pt>
                <c:pt idx="7062">
                  <c:v>8159576.7265698407</c:v>
                </c:pt>
                <c:pt idx="7063">
                  <c:v>8159073.6855889214</c:v>
                </c:pt>
                <c:pt idx="7064">
                  <c:v>8159382.854797218</c:v>
                </c:pt>
                <c:pt idx="7065">
                  <c:v>8159323.1066463804</c:v>
                </c:pt>
                <c:pt idx="7066">
                  <c:v>8159171.1966304807</c:v>
                </c:pt>
                <c:pt idx="7067">
                  <c:v>8160198.0217020195</c:v>
                </c:pt>
                <c:pt idx="7068">
                  <c:v>8159224.8573305598</c:v>
                </c:pt>
                <c:pt idx="7069">
                  <c:v>8159482.4779331312</c:v>
                </c:pt>
                <c:pt idx="7070">
                  <c:v>8159480.6585344486</c:v>
                </c:pt>
                <c:pt idx="7071">
                  <c:v>8159985.304983153</c:v>
                </c:pt>
                <c:pt idx="7072">
                  <c:v>8159631.8581367638</c:v>
                </c:pt>
                <c:pt idx="7073">
                  <c:v>8159734.2376635699</c:v>
                </c:pt>
                <c:pt idx="7074">
                  <c:v>8160096.7238786994</c:v>
                </c:pt>
                <c:pt idx="7075">
                  <c:v>8159940.133319742</c:v>
                </c:pt>
                <c:pt idx="7076">
                  <c:v>8161055.4029603461</c:v>
                </c:pt>
                <c:pt idx="7077">
                  <c:v>8160299.9066496212</c:v>
                </c:pt>
                <c:pt idx="7078">
                  <c:v>8160851.72009065</c:v>
                </c:pt>
                <c:pt idx="7079">
                  <c:v>8160913.9524992919</c:v>
                </c:pt>
                <c:pt idx="7080">
                  <c:v>8161271.4247057904</c:v>
                </c:pt>
                <c:pt idx="7081">
                  <c:v>8160802.8488393873</c:v>
                </c:pt>
                <c:pt idx="7082">
                  <c:v>8161062.7562823016</c:v>
                </c:pt>
                <c:pt idx="7083">
                  <c:v>8161160.3827618295</c:v>
                </c:pt>
                <c:pt idx="7084">
                  <c:v>8161668.1889370205</c:v>
                </c:pt>
                <c:pt idx="7085">
                  <c:v>8161625.5853436887</c:v>
                </c:pt>
                <c:pt idx="7086">
                  <c:v>8162087.4557756372</c:v>
                </c:pt>
                <c:pt idx="7087">
                  <c:v>8161923.5741690276</c:v>
                </c:pt>
                <c:pt idx="7088">
                  <c:v>8161518.0106912563</c:v>
                </c:pt>
                <c:pt idx="7089">
                  <c:v>8162077.7247973913</c:v>
                </c:pt>
                <c:pt idx="7090">
                  <c:v>8162484.2162279952</c:v>
                </c:pt>
                <c:pt idx="7091">
                  <c:v>8162340.0470364699</c:v>
                </c:pt>
                <c:pt idx="7092">
                  <c:v>8162332.0054077953</c:v>
                </c:pt>
                <c:pt idx="7093">
                  <c:v>8162586.5555929886</c:v>
                </c:pt>
                <c:pt idx="7094">
                  <c:v>8162183.1522649433</c:v>
                </c:pt>
                <c:pt idx="7095">
                  <c:v>8162851.8540688343</c:v>
                </c:pt>
                <c:pt idx="7096">
                  <c:v>8162743.913526101</c:v>
                </c:pt>
                <c:pt idx="7097">
                  <c:v>8163606.111628212</c:v>
                </c:pt>
                <c:pt idx="7098">
                  <c:v>8163301.5952039454</c:v>
                </c:pt>
                <c:pt idx="7099">
                  <c:v>8163512.0294490419</c:v>
                </c:pt>
                <c:pt idx="7100">
                  <c:v>8163406.0424146848</c:v>
                </c:pt>
                <c:pt idx="7101">
                  <c:v>8163665.720382954</c:v>
                </c:pt>
                <c:pt idx="7102">
                  <c:v>8164128.1476469692</c:v>
                </c:pt>
                <c:pt idx="7103">
                  <c:v>8164127.3730423786</c:v>
                </c:pt>
                <c:pt idx="7104">
                  <c:v>8164116.4388421094</c:v>
                </c:pt>
                <c:pt idx="7105">
                  <c:v>8164686.3070479371</c:v>
                </c:pt>
                <c:pt idx="7106">
                  <c:v>8164023.9938989235</c:v>
                </c:pt>
                <c:pt idx="7107">
                  <c:v>8164422.2141717775</c:v>
                </c:pt>
                <c:pt idx="7108">
                  <c:v>8164586.3584310478</c:v>
                </c:pt>
                <c:pt idx="7109">
                  <c:v>8163965.3463544771</c:v>
                </c:pt>
                <c:pt idx="7110">
                  <c:v>8164626.432451427</c:v>
                </c:pt>
                <c:pt idx="7111">
                  <c:v>8164276.0997693269</c:v>
                </c:pt>
                <c:pt idx="7112">
                  <c:v>8164328.2106062435</c:v>
                </c:pt>
                <c:pt idx="7113">
                  <c:v>8164423.2920804936</c:v>
                </c:pt>
                <c:pt idx="7114">
                  <c:v>8164474.6642413456</c:v>
                </c:pt>
                <c:pt idx="7115">
                  <c:v>8164374.1031239238</c:v>
                </c:pt>
                <c:pt idx="7116">
                  <c:v>8164375.9210889237</c:v>
                </c:pt>
                <c:pt idx="7117">
                  <c:v>8165045.572401667</c:v>
                </c:pt>
                <c:pt idx="7118">
                  <c:v>8164631.6996808052</c:v>
                </c:pt>
                <c:pt idx="7119">
                  <c:v>8165442.3870232021</c:v>
                </c:pt>
                <c:pt idx="7120">
                  <c:v>8165810.4964567553</c:v>
                </c:pt>
                <c:pt idx="7121">
                  <c:v>8166217.2773308093</c:v>
                </c:pt>
                <c:pt idx="7122">
                  <c:v>8165860.9687470589</c:v>
                </c:pt>
                <c:pt idx="7123">
                  <c:v>8165445.1105108745</c:v>
                </c:pt>
                <c:pt idx="7124">
                  <c:v>8165497.1979449634</c:v>
                </c:pt>
                <c:pt idx="7125">
                  <c:v>8165546.9108400624</c:v>
                </c:pt>
                <c:pt idx="7126">
                  <c:v>8165648.3233603099</c:v>
                </c:pt>
                <c:pt idx="7127">
                  <c:v>8166319.2233307585</c:v>
                </c:pt>
                <c:pt idx="7128">
                  <c:v>8166780.9723514291</c:v>
                </c:pt>
                <c:pt idx="7129">
                  <c:v>8166420.0126767186</c:v>
                </c:pt>
                <c:pt idx="7130">
                  <c:v>8166262.0698934654</c:v>
                </c:pt>
                <c:pt idx="7131">
                  <c:v>8167137.2930058986</c:v>
                </c:pt>
                <c:pt idx="7132">
                  <c:v>8166673.2642664053</c:v>
                </c:pt>
                <c:pt idx="7133">
                  <c:v>8166931.3606719337</c:v>
                </c:pt>
                <c:pt idx="7134">
                  <c:v>8167289.5635950072</c:v>
                </c:pt>
                <c:pt idx="7135">
                  <c:v>8167340.0079623507</c:v>
                </c:pt>
                <c:pt idx="7136">
                  <c:v>8166872.5954602305</c:v>
                </c:pt>
                <c:pt idx="7137">
                  <c:v>8167075.7158399215</c:v>
                </c:pt>
                <c:pt idx="7138">
                  <c:v>8166873.4281936372</c:v>
                </c:pt>
                <c:pt idx="7139">
                  <c:v>8166975.9432523912</c:v>
                </c:pt>
                <c:pt idx="7140">
                  <c:v>8167178.4580213074</c:v>
                </c:pt>
                <c:pt idx="7141">
                  <c:v>8167282.0110701239</c:v>
                </c:pt>
                <c:pt idx="7142">
                  <c:v>8167483.63856286</c:v>
                </c:pt>
                <c:pt idx="7143">
                  <c:v>8167592.2121834354</c:v>
                </c:pt>
                <c:pt idx="7144">
                  <c:v>8167941.9113309681</c:v>
                </c:pt>
                <c:pt idx="7145">
                  <c:v>8167436.25936478</c:v>
                </c:pt>
                <c:pt idx="7146">
                  <c:v>8167587.8177096061</c:v>
                </c:pt>
                <c:pt idx="7147">
                  <c:v>8168310.9373935331</c:v>
                </c:pt>
                <c:pt idx="7148">
                  <c:v>8167689.3868226334</c:v>
                </c:pt>
                <c:pt idx="7149">
                  <c:v>8168197.1212383714</c:v>
                </c:pt>
                <c:pt idx="7150">
                  <c:v>8168564.5744699342</c:v>
                </c:pt>
                <c:pt idx="7151">
                  <c:v>8168407.2776570031</c:v>
                </c:pt>
                <c:pt idx="7152">
                  <c:v>8169125.6198012298</c:v>
                </c:pt>
                <c:pt idx="7153">
                  <c:v>8168406.9087517047</c:v>
                </c:pt>
                <c:pt idx="7154">
                  <c:v>8168554.2972343769</c:v>
                </c:pt>
                <c:pt idx="7155">
                  <c:v>8168402.17297995</c:v>
                </c:pt>
                <c:pt idx="7156">
                  <c:v>8168817.8730399329</c:v>
                </c:pt>
                <c:pt idx="7157">
                  <c:v>8168505.1570455087</c:v>
                </c:pt>
                <c:pt idx="7158">
                  <c:v>8169175.5692655621</c:v>
                </c:pt>
                <c:pt idx="7159">
                  <c:v>8169275.9591750903</c:v>
                </c:pt>
                <c:pt idx="7160">
                  <c:v>8168912.4655576749</c:v>
                </c:pt>
                <c:pt idx="7161">
                  <c:v>8169274.8455535825</c:v>
                </c:pt>
                <c:pt idx="7162">
                  <c:v>8169118.7028386816</c:v>
                </c:pt>
                <c:pt idx="7163">
                  <c:v>8169686.2615211857</c:v>
                </c:pt>
                <c:pt idx="7164">
                  <c:v>8169676.6639291784</c:v>
                </c:pt>
                <c:pt idx="7165">
                  <c:v>8170146.2114864849</c:v>
                </c:pt>
                <c:pt idx="7166">
                  <c:v>8170300.2644181577</c:v>
                </c:pt>
                <c:pt idx="7167">
                  <c:v>8170084.4608976617</c:v>
                </c:pt>
                <c:pt idx="7168">
                  <c:v>8169728.8289520172</c:v>
                </c:pt>
                <c:pt idx="7169">
                  <c:v>8170707.7157611558</c:v>
                </c:pt>
                <c:pt idx="7170">
                  <c:v>8170084.892138863</c:v>
                </c:pt>
                <c:pt idx="7171">
                  <c:v>8170035.6944636526</c:v>
                </c:pt>
                <c:pt idx="7172">
                  <c:v>8170602.6197295384</c:v>
                </c:pt>
                <c:pt idx="7173">
                  <c:v>8170807.6375787854</c:v>
                </c:pt>
                <c:pt idx="7174">
                  <c:v>8170962.6605982119</c:v>
                </c:pt>
                <c:pt idx="7175">
                  <c:v>8170849.579196413</c:v>
                </c:pt>
                <c:pt idx="7176">
                  <c:v>8171422.7794173518</c:v>
                </c:pt>
                <c:pt idx="7177">
                  <c:v>8171474.036440324</c:v>
                </c:pt>
                <c:pt idx="7178">
                  <c:v>8172085.7979339361</c:v>
                </c:pt>
                <c:pt idx="7179">
                  <c:v>8171620.6226564813</c:v>
                </c:pt>
                <c:pt idx="7180">
                  <c:v>8172187.6991433771</c:v>
                </c:pt>
                <c:pt idx="7181">
                  <c:v>8171619.5272169542</c:v>
                </c:pt>
                <c:pt idx="7182">
                  <c:v>8171876.0502128275</c:v>
                </c:pt>
                <c:pt idx="7183">
                  <c:v>8172082.6150877671</c:v>
                </c:pt>
                <c:pt idx="7184">
                  <c:v>8171819.4296390777</c:v>
                </c:pt>
                <c:pt idx="7185">
                  <c:v>8172543.1957037253</c:v>
                </c:pt>
                <c:pt idx="7186">
                  <c:v>8172542.6376046538</c:v>
                </c:pt>
                <c:pt idx="7187">
                  <c:v>8172951.488051258</c:v>
                </c:pt>
                <c:pt idx="7188">
                  <c:v>8172334.0433774497</c:v>
                </c:pt>
                <c:pt idx="7189">
                  <c:v>8172538.4555232804</c:v>
                </c:pt>
                <c:pt idx="7190">
                  <c:v>8172383.7227432728</c:v>
                </c:pt>
                <c:pt idx="7191">
                  <c:v>8172382.6465146812</c:v>
                </c:pt>
                <c:pt idx="7192">
                  <c:v>8172788.0092773456</c:v>
                </c:pt>
                <c:pt idx="7193">
                  <c:v>8173156.409141764</c:v>
                </c:pt>
                <c:pt idx="7194">
                  <c:v>8172588.3990558926</c:v>
                </c:pt>
                <c:pt idx="7195">
                  <c:v>8172588.0790141365</c:v>
                </c:pt>
                <c:pt idx="7196">
                  <c:v>8172739.0921791391</c:v>
                </c:pt>
                <c:pt idx="7197">
                  <c:v>8173043.545570245</c:v>
                </c:pt>
                <c:pt idx="7198">
                  <c:v>8173305.4947204776</c:v>
                </c:pt>
                <c:pt idx="7199">
                  <c:v>8173458.9009874873</c:v>
                </c:pt>
                <c:pt idx="7200">
                  <c:v>8173664.2875912711</c:v>
                </c:pt>
                <c:pt idx="7201">
                  <c:v>8173096.3699703636</c:v>
                </c:pt>
                <c:pt idx="7202">
                  <c:v>8173560.1763157398</c:v>
                </c:pt>
                <c:pt idx="7203">
                  <c:v>8174277.0832513459</c:v>
                </c:pt>
                <c:pt idx="7204">
                  <c:v>8173404.2598629538</c:v>
                </c:pt>
                <c:pt idx="7205">
                  <c:v>8173605.15661861</c:v>
                </c:pt>
                <c:pt idx="7206">
                  <c:v>8173706.8466182416</c:v>
                </c:pt>
                <c:pt idx="7207">
                  <c:v>8174012.4081526548</c:v>
                </c:pt>
                <c:pt idx="7208">
                  <c:v>8174786.5475359438</c:v>
                </c:pt>
                <c:pt idx="7209">
                  <c:v>8174737.2670476232</c:v>
                </c:pt>
                <c:pt idx="7210">
                  <c:v>8174166.4445008012</c:v>
                </c:pt>
                <c:pt idx="7211">
                  <c:v>8174269.0238462379</c:v>
                </c:pt>
                <c:pt idx="7212">
                  <c:v>8175401.6939991554</c:v>
                </c:pt>
                <c:pt idx="7213">
                  <c:v>8174885.3482322013</c:v>
                </c:pt>
                <c:pt idx="7214">
                  <c:v>8174574.7144615743</c:v>
                </c:pt>
                <c:pt idx="7215">
                  <c:v>8175349.1290647406</c:v>
                </c:pt>
                <c:pt idx="7216">
                  <c:v>8175296.9634369407</c:v>
                </c:pt>
                <c:pt idx="7217">
                  <c:v>8174829.2596371481</c:v>
                </c:pt>
                <c:pt idx="7218">
                  <c:v>8174830.3530928232</c:v>
                </c:pt>
                <c:pt idx="7219">
                  <c:v>8175552.8831049614</c:v>
                </c:pt>
                <c:pt idx="7220">
                  <c:v>8174931.9764567651</c:v>
                </c:pt>
                <c:pt idx="7221">
                  <c:v>8175036.0133427894</c:v>
                </c:pt>
                <c:pt idx="7222">
                  <c:v>8175550.3695985693</c:v>
                </c:pt>
                <c:pt idx="7223">
                  <c:v>8176013.3212802885</c:v>
                </c:pt>
                <c:pt idx="7224">
                  <c:v>8175651.2683163667</c:v>
                </c:pt>
                <c:pt idx="7225">
                  <c:v>8175755.1199194808</c:v>
                </c:pt>
                <c:pt idx="7226">
                  <c:v>8175547.7579303002</c:v>
                </c:pt>
                <c:pt idx="7227">
                  <c:v>8176010.1771234218</c:v>
                </c:pt>
                <c:pt idx="7228">
                  <c:v>8176623.6123423148</c:v>
                </c:pt>
                <c:pt idx="7229">
                  <c:v>8176008.7231666595</c:v>
                </c:pt>
                <c:pt idx="7230">
                  <c:v>8176775.994526119</c:v>
                </c:pt>
                <c:pt idx="7231">
                  <c:v>8175955.4910378</c:v>
                </c:pt>
                <c:pt idx="7232">
                  <c:v>8176056.5396491345</c:v>
                </c:pt>
                <c:pt idx="7233">
                  <c:v>8176460.878295321</c:v>
                </c:pt>
                <c:pt idx="7234">
                  <c:v>8176312.2285577711</c:v>
                </c:pt>
                <c:pt idx="7235">
                  <c:v>8176664.8490379266</c:v>
                </c:pt>
                <c:pt idx="7236">
                  <c:v>8177237.9731371412</c:v>
                </c:pt>
                <c:pt idx="7237">
                  <c:v>8176980.9249546109</c:v>
                </c:pt>
                <c:pt idx="7238">
                  <c:v>8176665.0946511803</c:v>
                </c:pt>
                <c:pt idx="7239">
                  <c:v>8176868.9195781443</c:v>
                </c:pt>
                <c:pt idx="7240">
                  <c:v>8176616.3606539723</c:v>
                </c:pt>
                <c:pt idx="7241">
                  <c:v>8177541.1602247022</c:v>
                </c:pt>
                <c:pt idx="7242">
                  <c:v>8177226.3372989008</c:v>
                </c:pt>
                <c:pt idx="7243">
                  <c:v>8177075.9199277107</c:v>
                </c:pt>
                <c:pt idx="7244">
                  <c:v>8177282.5135686258</c:v>
                </c:pt>
                <c:pt idx="7245">
                  <c:v>8178053.3850548714</c:v>
                </c:pt>
                <c:pt idx="7246">
                  <c:v>8177277.9693720555</c:v>
                </c:pt>
                <c:pt idx="7247">
                  <c:v>8177591.1902465103</c:v>
                </c:pt>
                <c:pt idx="7248">
                  <c:v>8178309.5935480352</c:v>
                </c:pt>
                <c:pt idx="7249">
                  <c:v>8177637.3084967397</c:v>
                </c:pt>
                <c:pt idx="7250">
                  <c:v>8177940.4968857775</c:v>
                </c:pt>
                <c:pt idx="7251">
                  <c:v>8177737.4144028015</c:v>
                </c:pt>
                <c:pt idx="7252">
                  <c:v>8177941.2803843748</c:v>
                </c:pt>
                <c:pt idx="7253">
                  <c:v>8178511.2669426501</c:v>
                </c:pt>
                <c:pt idx="7254">
                  <c:v>8177891.0311653418</c:v>
                </c:pt>
                <c:pt idx="7255">
                  <c:v>8178147.7100931769</c:v>
                </c:pt>
                <c:pt idx="7256">
                  <c:v>8178198.1714512762</c:v>
                </c:pt>
                <c:pt idx="7257">
                  <c:v>8178508.6580425696</c:v>
                </c:pt>
                <c:pt idx="7258">
                  <c:v>8178197.7133887904</c:v>
                </c:pt>
                <c:pt idx="7259">
                  <c:v>8179022.9955333387</c:v>
                </c:pt>
                <c:pt idx="7260">
                  <c:v>8178247.904568377</c:v>
                </c:pt>
                <c:pt idx="7261">
                  <c:v>8178451.7565077366</c:v>
                </c:pt>
                <c:pt idx="7262">
                  <c:v>8178604.098443754</c:v>
                </c:pt>
                <c:pt idx="7263">
                  <c:v>8179531.9685543785</c:v>
                </c:pt>
                <c:pt idx="7264">
                  <c:v>8178813.5991425626</c:v>
                </c:pt>
                <c:pt idx="7265">
                  <c:v>8178760.7792061195</c:v>
                </c:pt>
                <c:pt idx="7266">
                  <c:v>8179532.6068644244</c:v>
                </c:pt>
                <c:pt idx="7267">
                  <c:v>8179317.5186796533</c:v>
                </c:pt>
                <c:pt idx="7268">
                  <c:v>8179736.1120756995</c:v>
                </c:pt>
                <c:pt idx="7269">
                  <c:v>8179991.9509987496</c:v>
                </c:pt>
                <c:pt idx="7270">
                  <c:v>8179623.6622623699</c:v>
                </c:pt>
                <c:pt idx="7271">
                  <c:v>8180656.1118208664</c:v>
                </c:pt>
                <c:pt idx="7272">
                  <c:v>8180808.7646583226</c:v>
                </c:pt>
                <c:pt idx="7273">
                  <c:v>8180083.2663182309</c:v>
                </c:pt>
                <c:pt idx="7274">
                  <c:v>8179982.9004797479</c:v>
                </c:pt>
                <c:pt idx="7275">
                  <c:v>8180653.1608224269</c:v>
                </c:pt>
                <c:pt idx="7276">
                  <c:v>8180546.8813708629</c:v>
                </c:pt>
                <c:pt idx="7277">
                  <c:v>8181369.7668267284</c:v>
                </c:pt>
                <c:pt idx="7278">
                  <c:v>8181421.0345455157</c:v>
                </c:pt>
                <c:pt idx="7279">
                  <c:v>8181008.953743808</c:v>
                </c:pt>
                <c:pt idx="7280">
                  <c:v>8181162.6521726036</c:v>
                </c:pt>
                <c:pt idx="7281">
                  <c:v>8181726.5899489047</c:v>
                </c:pt>
                <c:pt idx="7282">
                  <c:v>8181415.9331818251</c:v>
                </c:pt>
                <c:pt idx="7283">
                  <c:v>8181776.2695696075</c:v>
                </c:pt>
                <c:pt idx="7284">
                  <c:v>8181765.9963018224</c:v>
                </c:pt>
                <c:pt idx="7285">
                  <c:v>8181409.4121577879</c:v>
                </c:pt>
                <c:pt idx="7286">
                  <c:v>8181979.7559039472</c:v>
                </c:pt>
                <c:pt idx="7287">
                  <c:v>8181671.7372675231</c:v>
                </c:pt>
                <c:pt idx="7288">
                  <c:v>8181664.2167941974</c:v>
                </c:pt>
                <c:pt idx="7289">
                  <c:v>8181567.8464420391</c:v>
                </c:pt>
                <c:pt idx="7290">
                  <c:v>8182644.3989741271</c:v>
                </c:pt>
                <c:pt idx="7291">
                  <c:v>8181770.7988359835</c:v>
                </c:pt>
                <c:pt idx="7292">
                  <c:v>8181667.2154245321</c:v>
                </c:pt>
                <c:pt idx="7293">
                  <c:v>8181666.0794993704</c:v>
                </c:pt>
                <c:pt idx="7294">
                  <c:v>8181922.8591331495</c:v>
                </c:pt>
                <c:pt idx="7295">
                  <c:v>8182074.8102382263</c:v>
                </c:pt>
                <c:pt idx="7296">
                  <c:v>8182175.7874669665</c:v>
                </c:pt>
                <c:pt idx="7297">
                  <c:v>8183510.8481012899</c:v>
                </c:pt>
                <c:pt idx="7298">
                  <c:v>8182837.3872909285</c:v>
                </c:pt>
                <c:pt idx="7299">
                  <c:v>8182839.5452677188</c:v>
                </c:pt>
                <c:pt idx="7300">
                  <c:v>8182943.4005188951</c:v>
                </c:pt>
                <c:pt idx="7301">
                  <c:v>8183817.5484778145</c:v>
                </c:pt>
                <c:pt idx="7302">
                  <c:v>8183043.8046289664</c:v>
                </c:pt>
                <c:pt idx="7303">
                  <c:v>8183610.8724773778</c:v>
                </c:pt>
                <c:pt idx="7304">
                  <c:v>8183352.8769583888</c:v>
                </c:pt>
                <c:pt idx="7305">
                  <c:v>8184123.3549392968</c:v>
                </c:pt>
                <c:pt idx="7306">
                  <c:v>8183959.4928301722</c:v>
                </c:pt>
                <c:pt idx="7307">
                  <c:v>8184276.1126922807</c:v>
                </c:pt>
                <c:pt idx="7308">
                  <c:v>8183606.5495770276</c:v>
                </c:pt>
                <c:pt idx="7309">
                  <c:v>8183960.1418992672</c:v>
                </c:pt>
                <c:pt idx="7310">
                  <c:v>8183807.780139504</c:v>
                </c:pt>
                <c:pt idx="7311">
                  <c:v>8184991.0499141244</c:v>
                </c:pt>
                <c:pt idx="7312">
                  <c:v>8184424.8556831721</c:v>
                </c:pt>
                <c:pt idx="7313">
                  <c:v>8185247.1236622799</c:v>
                </c:pt>
                <c:pt idx="7314">
                  <c:v>8184724.6910775909</c:v>
                </c:pt>
                <c:pt idx="7315">
                  <c:v>8184571.8751641521</c:v>
                </c:pt>
                <c:pt idx="7316">
                  <c:v>8184371.4101494662</c:v>
                </c:pt>
                <c:pt idx="7317">
                  <c:v>8184419.5758517468</c:v>
                </c:pt>
                <c:pt idx="7318">
                  <c:v>8185450.6654093526</c:v>
                </c:pt>
                <c:pt idx="7319">
                  <c:v>8184782.3104741722</c:v>
                </c:pt>
                <c:pt idx="7320">
                  <c:v>8185754.6428397931</c:v>
                </c:pt>
                <c:pt idx="7321">
                  <c:v>8184627.4401983237</c:v>
                </c:pt>
                <c:pt idx="7322">
                  <c:v>8185907.0263554621</c:v>
                </c:pt>
                <c:pt idx="7323">
                  <c:v>8184778.4204486376</c:v>
                </c:pt>
                <c:pt idx="7324">
                  <c:v>8185242.1606853427</c:v>
                </c:pt>
                <c:pt idx="7325">
                  <c:v>8185237.7571732346</c:v>
                </c:pt>
                <c:pt idx="7326">
                  <c:v>8185546.3674896238</c:v>
                </c:pt>
                <c:pt idx="7327">
                  <c:v>8186111.6708368035</c:v>
                </c:pt>
                <c:pt idx="7328">
                  <c:v>8185338.9109070012</c:v>
                </c:pt>
                <c:pt idx="7329">
                  <c:v>8186162.3826909252</c:v>
                </c:pt>
                <c:pt idx="7330">
                  <c:v>8186111.0651971279</c:v>
                </c:pt>
                <c:pt idx="7331">
                  <c:v>8186724.5688020056</c:v>
                </c:pt>
                <c:pt idx="7332">
                  <c:v>8186978.2692513764</c:v>
                </c:pt>
                <c:pt idx="7333">
                  <c:v>8186314.7964214478</c:v>
                </c:pt>
                <c:pt idx="7334">
                  <c:v>8186724.9323710585</c:v>
                </c:pt>
                <c:pt idx="7335">
                  <c:v>8186364.0358411344</c:v>
                </c:pt>
                <c:pt idx="7336">
                  <c:v>8186051.7800912317</c:v>
                </c:pt>
                <c:pt idx="7337">
                  <c:v>8186052.1097338283</c:v>
                </c:pt>
                <c:pt idx="7338">
                  <c:v>8186103.8842335073</c:v>
                </c:pt>
                <c:pt idx="7339">
                  <c:v>8186052.4725130145</c:v>
                </c:pt>
                <c:pt idx="7340">
                  <c:v>8186412.4997278284</c:v>
                </c:pt>
                <c:pt idx="7341">
                  <c:v>8187337.5736048101</c:v>
                </c:pt>
                <c:pt idx="7342">
                  <c:v>8186668.9872230655</c:v>
                </c:pt>
                <c:pt idx="7343">
                  <c:v>8187491.2527089817</c:v>
                </c:pt>
                <c:pt idx="7344">
                  <c:v>8186867.2280125832</c:v>
                </c:pt>
                <c:pt idx="7345">
                  <c:v>8187285.4897092655</c:v>
                </c:pt>
                <c:pt idx="7346">
                  <c:v>8186969.536803537</c:v>
                </c:pt>
                <c:pt idx="7347">
                  <c:v>8187281.4925165027</c:v>
                </c:pt>
                <c:pt idx="7348">
                  <c:v>8188154.5339875929</c:v>
                </c:pt>
                <c:pt idx="7349">
                  <c:v>8187125.7311244309</c:v>
                </c:pt>
                <c:pt idx="7350">
                  <c:v>8187331.4023363469</c:v>
                </c:pt>
                <c:pt idx="7351">
                  <c:v>8187530.800109962</c:v>
                </c:pt>
                <c:pt idx="7352">
                  <c:v>8187843.7390854098</c:v>
                </c:pt>
                <c:pt idx="7353">
                  <c:v>8188048.5179728409</c:v>
                </c:pt>
                <c:pt idx="7354">
                  <c:v>8188407.4632738596</c:v>
                </c:pt>
                <c:pt idx="7355">
                  <c:v>8188715.6625776896</c:v>
                </c:pt>
                <c:pt idx="7356">
                  <c:v>8188040.6643080013</c:v>
                </c:pt>
                <c:pt idx="7357">
                  <c:v>8188091.5816136636</c:v>
                </c:pt>
                <c:pt idx="7358">
                  <c:v>8187889.0826264173</c:v>
                </c:pt>
                <c:pt idx="7359">
                  <c:v>8187889.2885328457</c:v>
                </c:pt>
                <c:pt idx="7360">
                  <c:v>8188092.0801422978</c:v>
                </c:pt>
                <c:pt idx="7361">
                  <c:v>8188455.1284797611</c:v>
                </c:pt>
                <c:pt idx="7362">
                  <c:v>8188196.6860053204</c:v>
                </c:pt>
                <c:pt idx="7363">
                  <c:v>8188144.9567718618</c:v>
                </c:pt>
                <c:pt idx="7364">
                  <c:v>8189377.9214742444</c:v>
                </c:pt>
                <c:pt idx="7365">
                  <c:v>8188246.7681775047</c:v>
                </c:pt>
                <c:pt idx="7366">
                  <c:v>8188703.5977545921</c:v>
                </c:pt>
                <c:pt idx="7367">
                  <c:v>8188754.5849338183</c:v>
                </c:pt>
                <c:pt idx="7368">
                  <c:v>8188550.8968582889</c:v>
                </c:pt>
                <c:pt idx="7369">
                  <c:v>8189480.5791907944</c:v>
                </c:pt>
                <c:pt idx="7370">
                  <c:v>8189325.389499425</c:v>
                </c:pt>
                <c:pt idx="7371">
                  <c:v>8189221.4165843474</c:v>
                </c:pt>
                <c:pt idx="7372">
                  <c:v>8189216.421150934</c:v>
                </c:pt>
                <c:pt idx="7373">
                  <c:v>8189575.9056929657</c:v>
                </c:pt>
                <c:pt idx="7374">
                  <c:v>8190600.7587909149</c:v>
                </c:pt>
                <c:pt idx="7375">
                  <c:v>8190449.0402668864</c:v>
                </c:pt>
                <c:pt idx="7376">
                  <c:v>8190550.5218685223</c:v>
                </c:pt>
                <c:pt idx="7377">
                  <c:v>8190807.023786651</c:v>
                </c:pt>
                <c:pt idx="7378">
                  <c:v>8190908.2804372134</c:v>
                </c:pt>
                <c:pt idx="7379">
                  <c:v>8189827.1450993093</c:v>
                </c:pt>
                <c:pt idx="7380">
                  <c:v>8190030.6840673201</c:v>
                </c:pt>
                <c:pt idx="7381">
                  <c:v>8190960.4348626649</c:v>
                </c:pt>
                <c:pt idx="7382">
                  <c:v>8190752.7884393455</c:v>
                </c:pt>
                <c:pt idx="7383">
                  <c:v>8191265.7359757964</c:v>
                </c:pt>
                <c:pt idx="7384">
                  <c:v>8190493.7565655783</c:v>
                </c:pt>
                <c:pt idx="7385">
                  <c:v>8190956.5094457576</c:v>
                </c:pt>
                <c:pt idx="7386">
                  <c:v>8190490.4779003169</c:v>
                </c:pt>
                <c:pt idx="7387">
                  <c:v>8190693.5204043966</c:v>
                </c:pt>
                <c:pt idx="7388">
                  <c:v>8191261.5040694019</c:v>
                </c:pt>
                <c:pt idx="7389">
                  <c:v>8190951.0438650437</c:v>
                </c:pt>
                <c:pt idx="7390">
                  <c:v>8191771.2459912999</c:v>
                </c:pt>
                <c:pt idx="7391">
                  <c:v>8191976.7408326259</c:v>
                </c:pt>
                <c:pt idx="7392">
                  <c:v>8192079.7134797927</c:v>
                </c:pt>
                <c:pt idx="7393">
                  <c:v>8192438.2376094954</c:v>
                </c:pt>
                <c:pt idx="7394">
                  <c:v>8192334.4640924279</c:v>
                </c:pt>
                <c:pt idx="7395">
                  <c:v>8192947.3103429144</c:v>
                </c:pt>
                <c:pt idx="7396">
                  <c:v>8192020.3016681867</c:v>
                </c:pt>
                <c:pt idx="7397">
                  <c:v>8192743.7325585559</c:v>
                </c:pt>
                <c:pt idx="7398">
                  <c:v>8192376.4886651374</c:v>
                </c:pt>
                <c:pt idx="7399">
                  <c:v>8192948.8688168414</c:v>
                </c:pt>
                <c:pt idx="7400">
                  <c:v>8192845.4746505395</c:v>
                </c:pt>
                <c:pt idx="7401">
                  <c:v>8192276.4782605805</c:v>
                </c:pt>
                <c:pt idx="7402">
                  <c:v>8193456.7761606257</c:v>
                </c:pt>
                <c:pt idx="7403">
                  <c:v>8192532.9475161694</c:v>
                </c:pt>
                <c:pt idx="7404">
                  <c:v>8192530.5796396872</c:v>
                </c:pt>
                <c:pt idx="7405">
                  <c:v>8193560.765614748</c:v>
                </c:pt>
                <c:pt idx="7406">
                  <c:v>8192890.3265690673</c:v>
                </c:pt>
                <c:pt idx="7407">
                  <c:v>8193300.8482551184</c:v>
                </c:pt>
                <c:pt idx="7408">
                  <c:v>8193867.6091355449</c:v>
                </c:pt>
                <c:pt idx="7409">
                  <c:v>8193814.7002970269</c:v>
                </c:pt>
                <c:pt idx="7410">
                  <c:v>8193144.0834111543</c:v>
                </c:pt>
                <c:pt idx="7411">
                  <c:v>8193504.5263833627</c:v>
                </c:pt>
                <c:pt idx="7412">
                  <c:v>8193397.1382890921</c:v>
                </c:pt>
                <c:pt idx="7413">
                  <c:v>8193452.0845285757</c:v>
                </c:pt>
                <c:pt idx="7414">
                  <c:v>8193348.8457931746</c:v>
                </c:pt>
                <c:pt idx="7415">
                  <c:v>8193347.3174746521</c:v>
                </c:pt>
                <c:pt idx="7416">
                  <c:v>8193855.7567456746</c:v>
                </c:pt>
                <c:pt idx="7417">
                  <c:v>8193753.8785988223</c:v>
                </c:pt>
                <c:pt idx="7418">
                  <c:v>8193754.6966497842</c:v>
                </c:pt>
                <c:pt idx="7419">
                  <c:v>8194426.5607973188</c:v>
                </c:pt>
                <c:pt idx="7420">
                  <c:v>8194321.4567428045</c:v>
                </c:pt>
                <c:pt idx="7421">
                  <c:v>8194063.9038301753</c:v>
                </c:pt>
                <c:pt idx="7422">
                  <c:v>8194320.344362665</c:v>
                </c:pt>
                <c:pt idx="7423">
                  <c:v>8195192.5497209029</c:v>
                </c:pt>
                <c:pt idx="7424">
                  <c:v>8194471.3869149089</c:v>
                </c:pt>
                <c:pt idx="7425">
                  <c:v>8194778.7277941694</c:v>
                </c:pt>
                <c:pt idx="7426">
                  <c:v>8194623.0100935567</c:v>
                </c:pt>
                <c:pt idx="7427">
                  <c:v>8195499.7359891897</c:v>
                </c:pt>
                <c:pt idx="7428">
                  <c:v>8195083.8252698462</c:v>
                </c:pt>
                <c:pt idx="7429">
                  <c:v>8195539.2177707776</c:v>
                </c:pt>
                <c:pt idx="7430">
                  <c:v>8195599.2250460833</c:v>
                </c:pt>
                <c:pt idx="7431">
                  <c:v>8196161.0655366303</c:v>
                </c:pt>
                <c:pt idx="7432">
                  <c:v>8195802.2872707723</c:v>
                </c:pt>
                <c:pt idx="7433">
                  <c:v>8195645.5855067587</c:v>
                </c:pt>
                <c:pt idx="7434">
                  <c:v>8195896.4651087942</c:v>
                </c:pt>
                <c:pt idx="7435">
                  <c:v>8195954.958301574</c:v>
                </c:pt>
                <c:pt idx="7436">
                  <c:v>8195745.8977424363</c:v>
                </c:pt>
                <c:pt idx="7437">
                  <c:v>8195795.6834116895</c:v>
                </c:pt>
                <c:pt idx="7438">
                  <c:v>8196003.3661018899</c:v>
                </c:pt>
                <c:pt idx="7439">
                  <c:v>8196208.519709616</c:v>
                </c:pt>
                <c:pt idx="7440">
                  <c:v>8196312.0425371565</c:v>
                </c:pt>
                <c:pt idx="7441">
                  <c:v>8196255.18518735</c:v>
                </c:pt>
                <c:pt idx="7442">
                  <c:v>8196670.1621349761</c:v>
                </c:pt>
                <c:pt idx="7443">
                  <c:v>8196928.6012565643</c:v>
                </c:pt>
                <c:pt idx="7444">
                  <c:v>8196513.8502348047</c:v>
                </c:pt>
                <c:pt idx="7445">
                  <c:v>8196824.6959655499</c:v>
                </c:pt>
                <c:pt idx="7446">
                  <c:v>8196560.5012791362</c:v>
                </c:pt>
                <c:pt idx="7447">
                  <c:v>8197080.3359382404</c:v>
                </c:pt>
                <c:pt idx="7448">
                  <c:v>8197284.7887394996</c:v>
                </c:pt>
                <c:pt idx="7449">
                  <c:v>8196968.1102196723</c:v>
                </c:pt>
                <c:pt idx="7450">
                  <c:v>8197284.899704773</c:v>
                </c:pt>
                <c:pt idx="7451">
                  <c:v>8196968.2710756073</c:v>
                </c:pt>
                <c:pt idx="7452">
                  <c:v>8197070.7960891398</c:v>
                </c:pt>
                <c:pt idx="7453">
                  <c:v>8197435.971455791</c:v>
                </c:pt>
                <c:pt idx="7454">
                  <c:v>8197071.7697014511</c:v>
                </c:pt>
                <c:pt idx="7455">
                  <c:v>8197539.164861057</c:v>
                </c:pt>
                <c:pt idx="7456">
                  <c:v>8197174.4593235264</c:v>
                </c:pt>
                <c:pt idx="7457">
                  <c:v>8197783.6899321731</c:v>
                </c:pt>
                <c:pt idx="7458">
                  <c:v>8197430.6773506301</c:v>
                </c:pt>
                <c:pt idx="7459">
                  <c:v>8197534.4588558329</c:v>
                </c:pt>
                <c:pt idx="7460">
                  <c:v>8198152.7668032376</c:v>
                </c:pt>
                <c:pt idx="7461">
                  <c:v>8198355.2931303084</c:v>
                </c:pt>
                <c:pt idx="7462">
                  <c:v>8198153.1447344376</c:v>
                </c:pt>
                <c:pt idx="7463">
                  <c:v>8198045.7023912529</c:v>
                </c:pt>
                <c:pt idx="7464">
                  <c:v>8197837.8753118934</c:v>
                </c:pt>
                <c:pt idx="7465">
                  <c:v>8198407.6929981615</c:v>
                </c:pt>
                <c:pt idx="7466">
                  <c:v>8198243.1229952117</c:v>
                </c:pt>
                <c:pt idx="7467">
                  <c:v>8198863.3592861006</c:v>
                </c:pt>
                <c:pt idx="7468">
                  <c:v>8199629.2162315529</c:v>
                </c:pt>
                <c:pt idx="7469">
                  <c:v>8199620.1172138033</c:v>
                </c:pt>
                <c:pt idx="7470">
                  <c:v>8199116.5806962522</c:v>
                </c:pt>
                <c:pt idx="7471">
                  <c:v>8199426.32332661</c:v>
                </c:pt>
                <c:pt idx="7472">
                  <c:v>8199478.181898063</c:v>
                </c:pt>
                <c:pt idx="7473">
                  <c:v>8199474.4195249258</c:v>
                </c:pt>
                <c:pt idx="7474">
                  <c:v>8199724.5989918001</c:v>
                </c:pt>
                <c:pt idx="7475">
                  <c:v>8200037.2890534326</c:v>
                </c:pt>
                <c:pt idx="7476">
                  <c:v>8200487.3675662354</c:v>
                </c:pt>
                <c:pt idx="7477">
                  <c:v>8199979.8817123193</c:v>
                </c:pt>
                <c:pt idx="7478">
                  <c:v>8200082.4009165308</c:v>
                </c:pt>
                <c:pt idx="7479">
                  <c:v>8200240.3459932702</c:v>
                </c:pt>
                <c:pt idx="7480">
                  <c:v>8200132.2848930769</c:v>
                </c:pt>
                <c:pt idx="7481">
                  <c:v>8200387.1460943725</c:v>
                </c:pt>
                <c:pt idx="7482">
                  <c:v>8200488.4159231465</c:v>
                </c:pt>
                <c:pt idx="7483">
                  <c:v>8201099.5831974745</c:v>
                </c:pt>
                <c:pt idx="7484">
                  <c:v>8200642.0015039593</c:v>
                </c:pt>
                <c:pt idx="7485">
                  <c:v>8200802.1543996846</c:v>
                </c:pt>
                <c:pt idx="7486">
                  <c:v>8200696.1068348773</c:v>
                </c:pt>
                <c:pt idx="7487">
                  <c:v>8201160.4609063724</c:v>
                </c:pt>
                <c:pt idx="7488">
                  <c:v>8201160.175994087</c:v>
                </c:pt>
                <c:pt idx="7489">
                  <c:v>8201773.8527259426</c:v>
                </c:pt>
                <c:pt idx="7490">
                  <c:v>8201508.8330698572</c:v>
                </c:pt>
                <c:pt idx="7491">
                  <c:v>8201775.0141391782</c:v>
                </c:pt>
                <c:pt idx="7492">
                  <c:v>8201515.6523105195</c:v>
                </c:pt>
                <c:pt idx="7493">
                  <c:v>8201408.4517777814</c:v>
                </c:pt>
                <c:pt idx="7494">
                  <c:v>8201774.2481282158</c:v>
                </c:pt>
                <c:pt idx="7495">
                  <c:v>8201876.0105284341</c:v>
                </c:pt>
                <c:pt idx="7496">
                  <c:v>8201616.9325742666</c:v>
                </c:pt>
                <c:pt idx="7497">
                  <c:v>8201824.485298818</c:v>
                </c:pt>
                <c:pt idx="7498">
                  <c:v>8201717.8230686793</c:v>
                </c:pt>
                <c:pt idx="7499">
                  <c:v>8201866.0986924041</c:v>
                </c:pt>
                <c:pt idx="7500">
                  <c:v>8201925.0555757675</c:v>
                </c:pt>
                <c:pt idx="7501">
                  <c:v>8201764.8688376341</c:v>
                </c:pt>
                <c:pt idx="7502">
                  <c:v>8202171.3263257574</c:v>
                </c:pt>
                <c:pt idx="7503">
                  <c:v>8202426.1018718323</c:v>
                </c:pt>
                <c:pt idx="7504">
                  <c:v>8202528.0109991916</c:v>
                </c:pt>
                <c:pt idx="7505">
                  <c:v>8202833.8443372119</c:v>
                </c:pt>
                <c:pt idx="7506">
                  <c:v>8201971.0671226187</c:v>
                </c:pt>
                <c:pt idx="7507">
                  <c:v>8202539.8149371892</c:v>
                </c:pt>
                <c:pt idx="7508">
                  <c:v>8202125.5473212535</c:v>
                </c:pt>
                <c:pt idx="7509">
                  <c:v>8202125.1742540784</c:v>
                </c:pt>
                <c:pt idx="7510">
                  <c:v>8202590.9634834742</c:v>
                </c:pt>
                <c:pt idx="7511">
                  <c:v>8202382.492451732</c:v>
                </c:pt>
                <c:pt idx="7512">
                  <c:v>8202579.748172638</c:v>
                </c:pt>
                <c:pt idx="7513">
                  <c:v>8202582.2795644635</c:v>
                </c:pt>
                <c:pt idx="7514">
                  <c:v>8202793.4376538126</c:v>
                </c:pt>
                <c:pt idx="7515">
                  <c:v>8203446.4767746879</c:v>
                </c:pt>
                <c:pt idx="7516">
                  <c:v>8202939.9766027452</c:v>
                </c:pt>
                <c:pt idx="7517">
                  <c:v>8203344.7654414205</c:v>
                </c:pt>
                <c:pt idx="7518">
                  <c:v>8203403.4508628761</c:v>
                </c:pt>
                <c:pt idx="7519">
                  <c:v>8203966.6193306949</c:v>
                </c:pt>
                <c:pt idx="7520">
                  <c:v>8203452.9950021952</c:v>
                </c:pt>
                <c:pt idx="7521">
                  <c:v>8203447.8706792118</c:v>
                </c:pt>
                <c:pt idx="7522">
                  <c:v>8203500.7983224448</c:v>
                </c:pt>
                <c:pt idx="7523">
                  <c:v>8203804.5587079758</c:v>
                </c:pt>
                <c:pt idx="7524">
                  <c:v>8204466.5837358478</c:v>
                </c:pt>
                <c:pt idx="7525">
                  <c:v>8204925.3596099932</c:v>
                </c:pt>
                <c:pt idx="7526">
                  <c:v>8204733.2182164937</c:v>
                </c:pt>
                <c:pt idx="7527">
                  <c:v>8205028.1651647342</c:v>
                </c:pt>
                <c:pt idx="7528">
                  <c:v>8204624.4056281056</c:v>
                </c:pt>
                <c:pt idx="7529">
                  <c:v>8204774.5856499355</c:v>
                </c:pt>
                <c:pt idx="7530">
                  <c:v>8205792.5393370828</c:v>
                </c:pt>
                <c:pt idx="7531">
                  <c:v>8205334.0757026905</c:v>
                </c:pt>
                <c:pt idx="7532">
                  <c:v>8205080.4596776636</c:v>
                </c:pt>
                <c:pt idx="7533">
                  <c:v>8205549.1555051235</c:v>
                </c:pt>
                <c:pt idx="7534">
                  <c:v>8206006.3813180337</c:v>
                </c:pt>
                <c:pt idx="7535">
                  <c:v>8205701.6841009473</c:v>
                </c:pt>
                <c:pt idx="7536">
                  <c:v>8206149.7717532897</c:v>
                </c:pt>
                <c:pt idx="7537">
                  <c:v>8206098.8541726675</c:v>
                </c:pt>
                <c:pt idx="7538">
                  <c:v>8205493.1084566917</c:v>
                </c:pt>
                <c:pt idx="7539">
                  <c:v>8206311.7876397166</c:v>
                </c:pt>
                <c:pt idx="7540">
                  <c:v>8205852.3680244228</c:v>
                </c:pt>
                <c:pt idx="7541">
                  <c:v>8206161.8198602721</c:v>
                </c:pt>
                <c:pt idx="7542">
                  <c:v>8206762.2636084259</c:v>
                </c:pt>
                <c:pt idx="7543">
                  <c:v>8206670.3670759983</c:v>
                </c:pt>
                <c:pt idx="7544">
                  <c:v>8206359.9390303846</c:v>
                </c:pt>
                <c:pt idx="7545">
                  <c:v>8206565.1211222364</c:v>
                </c:pt>
                <c:pt idx="7546">
                  <c:v>8206564.7429189961</c:v>
                </c:pt>
                <c:pt idx="7547">
                  <c:v>8206873.833447203</c:v>
                </c:pt>
                <c:pt idx="7548">
                  <c:v>8206864.9299315177</c:v>
                </c:pt>
                <c:pt idx="7549">
                  <c:v>8207282.4078495819</c:v>
                </c:pt>
                <c:pt idx="7550">
                  <c:v>8206924.2543771975</c:v>
                </c:pt>
                <c:pt idx="7551">
                  <c:v>8206820.925764231</c:v>
                </c:pt>
                <c:pt idx="7552">
                  <c:v>8206975.5722878473</c:v>
                </c:pt>
                <c:pt idx="7553">
                  <c:v>8206871.5699466411</c:v>
                </c:pt>
                <c:pt idx="7554">
                  <c:v>8207076.980380307</c:v>
                </c:pt>
                <c:pt idx="7555">
                  <c:v>8206969.3333910098</c:v>
                </c:pt>
                <c:pt idx="7556">
                  <c:v>8207222.1933741039</c:v>
                </c:pt>
                <c:pt idx="7557">
                  <c:v>8207123.6479684664</c:v>
                </c:pt>
                <c:pt idx="7558">
                  <c:v>8207486.2628756724</c:v>
                </c:pt>
                <c:pt idx="7559">
                  <c:v>8208088.155581492</c:v>
                </c:pt>
                <c:pt idx="7560">
                  <c:v>8207532.1059067287</c:v>
                </c:pt>
                <c:pt idx="7561">
                  <c:v>8208140.0722045442</c:v>
                </c:pt>
                <c:pt idx="7562">
                  <c:v>8208457.6132746451</c:v>
                </c:pt>
                <c:pt idx="7563">
                  <c:v>8207989.2926692991</c:v>
                </c:pt>
                <c:pt idx="7564">
                  <c:v>8207990.5141279614</c:v>
                </c:pt>
                <c:pt idx="7565">
                  <c:v>8208762.5176543947</c:v>
                </c:pt>
                <c:pt idx="7566">
                  <c:v>8208193.0787823796</c:v>
                </c:pt>
                <c:pt idx="7567">
                  <c:v>8208143.229144753</c:v>
                </c:pt>
                <c:pt idx="7568">
                  <c:v>8208293.8251751093</c:v>
                </c:pt>
                <c:pt idx="7569">
                  <c:v>8208294.6450850228</c:v>
                </c:pt>
                <c:pt idx="7570">
                  <c:v>8208552.720853175</c:v>
                </c:pt>
                <c:pt idx="7571">
                  <c:v>8209120.0055865105</c:v>
                </c:pt>
                <c:pt idx="7572">
                  <c:v>8209006.7977920678</c:v>
                </c:pt>
                <c:pt idx="7573">
                  <c:v>8208702.9683212265</c:v>
                </c:pt>
                <c:pt idx="7574">
                  <c:v>8209375.4462424908</c:v>
                </c:pt>
                <c:pt idx="7575">
                  <c:v>8209220.3918852825</c:v>
                </c:pt>
                <c:pt idx="7576">
                  <c:v>8209058.6327080028</c:v>
                </c:pt>
                <c:pt idx="7577">
                  <c:v>8209220.1072901161</c:v>
                </c:pt>
                <c:pt idx="7578">
                  <c:v>8209313.186596429</c:v>
                </c:pt>
                <c:pt idx="7579">
                  <c:v>8209680.3639189759</c:v>
                </c:pt>
                <c:pt idx="7580">
                  <c:v>8209421.0527653461</c:v>
                </c:pt>
                <c:pt idx="7581">
                  <c:v>8209316.2007688042</c:v>
                </c:pt>
                <c:pt idx="7582">
                  <c:v>8209467.5147432853</c:v>
                </c:pt>
                <c:pt idx="7583">
                  <c:v>8209721.4497132143</c:v>
                </c:pt>
                <c:pt idx="7584">
                  <c:v>8210190.7503976943</c:v>
                </c:pt>
                <c:pt idx="7585">
                  <c:v>8210188.0770143773</c:v>
                </c:pt>
                <c:pt idx="7586">
                  <c:v>8210393.9529805658</c:v>
                </c:pt>
                <c:pt idx="7587">
                  <c:v>8210599.0934803355</c:v>
                </c:pt>
                <c:pt idx="7588">
                  <c:v>8210185.4869830068</c:v>
                </c:pt>
                <c:pt idx="7589">
                  <c:v>8210285.4355169153</c:v>
                </c:pt>
                <c:pt idx="7590">
                  <c:v>8210284.585993167</c:v>
                </c:pt>
                <c:pt idx="7591">
                  <c:v>8211209.6176313683</c:v>
                </c:pt>
                <c:pt idx="7592">
                  <c:v>8210437.8865356175</c:v>
                </c:pt>
                <c:pt idx="7593">
                  <c:v>8210801.1801038487</c:v>
                </c:pt>
                <c:pt idx="7594">
                  <c:v>8210542.5732532954</c:v>
                </c:pt>
                <c:pt idx="7595">
                  <c:v>8210589.583411308</c:v>
                </c:pt>
                <c:pt idx="7596">
                  <c:v>8211566.0345224245</c:v>
                </c:pt>
                <c:pt idx="7597">
                  <c:v>8210746.9951289324</c:v>
                </c:pt>
                <c:pt idx="7598">
                  <c:v>8210996.9173326679</c:v>
                </c:pt>
                <c:pt idx="7599">
                  <c:v>8211658.9275693884</c:v>
                </c:pt>
                <c:pt idx="7600">
                  <c:v>8211874.2553541875</c:v>
                </c:pt>
                <c:pt idx="7601">
                  <c:v>8212025.1426438717</c:v>
                </c:pt>
                <c:pt idx="7602">
                  <c:v>8211608.280634704</c:v>
                </c:pt>
                <c:pt idx="7603">
                  <c:v>8212025.8103959206</c:v>
                </c:pt>
                <c:pt idx="7604">
                  <c:v>8211253.360969034</c:v>
                </c:pt>
                <c:pt idx="7605">
                  <c:v>8211914.0132646495</c:v>
                </c:pt>
                <c:pt idx="7606">
                  <c:v>8211514.7240135744</c:v>
                </c:pt>
                <c:pt idx="7607">
                  <c:v>8211306.6592514543</c:v>
                </c:pt>
                <c:pt idx="7608">
                  <c:v>8211863.2235552985</c:v>
                </c:pt>
                <c:pt idx="7609">
                  <c:v>8211509.4337379113</c:v>
                </c:pt>
                <c:pt idx="7610">
                  <c:v>8212129.9739719387</c:v>
                </c:pt>
                <c:pt idx="7611">
                  <c:v>8211716.6065468248</c:v>
                </c:pt>
                <c:pt idx="7612">
                  <c:v>8212178.2013930343</c:v>
                </c:pt>
                <c:pt idx="7613">
                  <c:v>8212332.7106194086</c:v>
                </c:pt>
                <c:pt idx="7614">
                  <c:v>8211918.144223446</c:v>
                </c:pt>
                <c:pt idx="7615">
                  <c:v>8212793.6380776828</c:v>
                </c:pt>
                <c:pt idx="7616">
                  <c:v>8212679.2458605478</c:v>
                </c:pt>
                <c:pt idx="7617">
                  <c:v>8213046.7739609983</c:v>
                </c:pt>
                <c:pt idx="7618">
                  <c:v>8212273.3932078686</c:v>
                </c:pt>
                <c:pt idx="7619">
                  <c:v>8212577.8011497594</c:v>
                </c:pt>
                <c:pt idx="7620">
                  <c:v>8212883.3704088433</c:v>
                </c:pt>
                <c:pt idx="7621">
                  <c:v>8213456.4090633783</c:v>
                </c:pt>
                <c:pt idx="7622">
                  <c:v>8212782.7081762236</c:v>
                </c:pt>
                <c:pt idx="7623">
                  <c:v>8212833.9152542977</c:v>
                </c:pt>
                <c:pt idx="7624">
                  <c:v>8213608.2923357701</c:v>
                </c:pt>
                <c:pt idx="7625">
                  <c:v>8213402.1791409366</c:v>
                </c:pt>
                <c:pt idx="7626">
                  <c:v>8213813.6286227033</c:v>
                </c:pt>
                <c:pt idx="7627">
                  <c:v>8214016.8976206472</c:v>
                </c:pt>
                <c:pt idx="7628">
                  <c:v>8213655.4520301819</c:v>
                </c:pt>
                <c:pt idx="7629">
                  <c:v>8213704.9671513895</c:v>
                </c:pt>
                <c:pt idx="7630">
                  <c:v>8213651.1669675801</c:v>
                </c:pt>
                <c:pt idx="7631">
                  <c:v>8213955.8045537639</c:v>
                </c:pt>
                <c:pt idx="7632">
                  <c:v>8214010.6739759156</c:v>
                </c:pt>
                <c:pt idx="7633">
                  <c:v>8214006.6364453807</c:v>
                </c:pt>
                <c:pt idx="7634">
                  <c:v>8213957.0146084931</c:v>
                </c:pt>
                <c:pt idx="7635">
                  <c:v>8214268.3525351239</c:v>
                </c:pt>
                <c:pt idx="7636">
                  <c:v>8214628.7966640927</c:v>
                </c:pt>
                <c:pt idx="7637">
                  <c:v>8214111.9982447885</c:v>
                </c:pt>
                <c:pt idx="7638">
                  <c:v>8214523.7809350304</c:v>
                </c:pt>
                <c:pt idx="7639">
                  <c:v>8214467.3640049258</c:v>
                </c:pt>
                <c:pt idx="7640">
                  <c:v>8214934.0327377031</c:v>
                </c:pt>
                <c:pt idx="7641">
                  <c:v>8214881.2102809194</c:v>
                </c:pt>
                <c:pt idx="7642">
                  <c:v>8214671.9139225399</c:v>
                </c:pt>
                <c:pt idx="7643">
                  <c:v>8214873.5124579901</c:v>
                </c:pt>
                <c:pt idx="7644">
                  <c:v>8214772.5889397478</c:v>
                </c:pt>
                <c:pt idx="7645">
                  <c:v>8215496.5042955829</c:v>
                </c:pt>
                <c:pt idx="7646">
                  <c:v>8215495.4608360128</c:v>
                </c:pt>
                <c:pt idx="7647">
                  <c:v>8215535.8773853853</c:v>
                </c:pt>
                <c:pt idx="7648">
                  <c:v>8215392.2834182326</c:v>
                </c:pt>
                <c:pt idx="7649">
                  <c:v>8215637.8768332936</c:v>
                </c:pt>
                <c:pt idx="7650">
                  <c:v>8215543.2875312259</c:v>
                </c:pt>
                <c:pt idx="7651">
                  <c:v>8215284.9621063694</c:v>
                </c:pt>
                <c:pt idx="7652">
                  <c:v>8215903.8353695888</c:v>
                </c:pt>
                <c:pt idx="7653">
                  <c:v>8215851.6944131674</c:v>
                </c:pt>
                <c:pt idx="7654">
                  <c:v>8215842.5798298735</c:v>
                </c:pt>
                <c:pt idx="7655">
                  <c:v>8216046.1252764072</c:v>
                </c:pt>
                <c:pt idx="7656">
                  <c:v>8215893.9230880244</c:v>
                </c:pt>
                <c:pt idx="7657">
                  <c:v>8216352.1229665307</c:v>
                </c:pt>
                <c:pt idx="7658">
                  <c:v>8215948.7861603564</c:v>
                </c:pt>
                <c:pt idx="7659">
                  <c:v>8216049.8346041134</c:v>
                </c:pt>
                <c:pt idx="7660">
                  <c:v>8216301.3997068089</c:v>
                </c:pt>
                <c:pt idx="7661">
                  <c:v>8216975.4467043662</c:v>
                </c:pt>
                <c:pt idx="7662">
                  <c:v>8216306.9707228793</c:v>
                </c:pt>
                <c:pt idx="7663">
                  <c:v>8216151.0062230248</c:v>
                </c:pt>
                <c:pt idx="7664">
                  <c:v>8216556.343070033</c:v>
                </c:pt>
                <c:pt idx="7665">
                  <c:v>8217027.6259633442</c:v>
                </c:pt>
                <c:pt idx="7666">
                  <c:v>8216976.1081470801</c:v>
                </c:pt>
                <c:pt idx="7667">
                  <c:v>8216201.1355591035</c:v>
                </c:pt>
                <c:pt idx="7668">
                  <c:v>8216407.5553009184</c:v>
                </c:pt>
                <c:pt idx="7669">
                  <c:v>8216511.3927835189</c:v>
                </c:pt>
                <c:pt idx="7670">
                  <c:v>8216658.6216335362</c:v>
                </c:pt>
                <c:pt idx="7671">
                  <c:v>8216608.8204758987</c:v>
                </c:pt>
                <c:pt idx="7672">
                  <c:v>8216712.6945779761</c:v>
                </c:pt>
                <c:pt idx="7673">
                  <c:v>8216659.6368423523</c:v>
                </c:pt>
                <c:pt idx="7674">
                  <c:v>8217486.4865731737</c:v>
                </c:pt>
                <c:pt idx="7675">
                  <c:v>8217279.4323840607</c:v>
                </c:pt>
                <c:pt idx="7676">
                  <c:v>8217739.4272203185</c:v>
                </c:pt>
                <c:pt idx="7677">
                  <c:v>8218251.5266441759</c:v>
                </c:pt>
                <c:pt idx="7678">
                  <c:v>8217836.6022137795</c:v>
                </c:pt>
                <c:pt idx="7679">
                  <c:v>8218095.3135495549</c:v>
                </c:pt>
                <c:pt idx="7680">
                  <c:v>8217938.9945796216</c:v>
                </c:pt>
                <c:pt idx="7681">
                  <c:v>8217731.7055231221</c:v>
                </c:pt>
                <c:pt idx="7682">
                  <c:v>8218042.5162621159</c:v>
                </c:pt>
                <c:pt idx="7683">
                  <c:v>8218341.5253923256</c:v>
                </c:pt>
                <c:pt idx="7684">
                  <c:v>8218503.727520817</c:v>
                </c:pt>
                <c:pt idx="7685">
                  <c:v>8218501.2511850186</c:v>
                </c:pt>
                <c:pt idx="7686">
                  <c:v>8219371.5269863177</c:v>
                </c:pt>
                <c:pt idx="7687">
                  <c:v>8218655.0407558372</c:v>
                </c:pt>
                <c:pt idx="7688">
                  <c:v>8218344.0676012989</c:v>
                </c:pt>
                <c:pt idx="7689">
                  <c:v>8219117.8607188985</c:v>
                </c:pt>
                <c:pt idx="7690">
                  <c:v>8218496.8882839615</c:v>
                </c:pt>
                <c:pt idx="7691">
                  <c:v>8219576.2973370226</c:v>
                </c:pt>
                <c:pt idx="7692">
                  <c:v>8218598.1009864109</c:v>
                </c:pt>
                <c:pt idx="7693">
                  <c:v>8219114.8910315372</c:v>
                </c:pt>
                <c:pt idx="7694">
                  <c:v>8218852.7959781568</c:v>
                </c:pt>
                <c:pt idx="7695">
                  <c:v>8220034.0173334377</c:v>
                </c:pt>
                <c:pt idx="7696">
                  <c:v>8219463.8201998677</c:v>
                </c:pt>
                <c:pt idx="7697">
                  <c:v>8219107.5255318219</c:v>
                </c:pt>
                <c:pt idx="7698">
                  <c:v>8219160.7267441396</c:v>
                </c:pt>
                <c:pt idx="7699">
                  <c:v>8219312.0869221268</c:v>
                </c:pt>
                <c:pt idx="7700">
                  <c:v>8220085.7125704205</c:v>
                </c:pt>
                <c:pt idx="7701">
                  <c:v>8219618.749554419</c:v>
                </c:pt>
                <c:pt idx="7702">
                  <c:v>8220546.4439639729</c:v>
                </c:pt>
                <c:pt idx="7703">
                  <c:v>8219821.8640664173</c:v>
                </c:pt>
                <c:pt idx="7704">
                  <c:v>8219927.7450039797</c:v>
                </c:pt>
                <c:pt idx="7705">
                  <c:v>8219977.7771523166</c:v>
                </c:pt>
                <c:pt idx="7706">
                  <c:v>8220441.5498137791</c:v>
                </c:pt>
                <c:pt idx="7707">
                  <c:v>8220954.7983430615</c:v>
                </c:pt>
                <c:pt idx="7708">
                  <c:v>8221057.5784160709</c:v>
                </c:pt>
                <c:pt idx="7709">
                  <c:v>8220128.6632224098</c:v>
                </c:pt>
                <c:pt idx="7710">
                  <c:v>8220331.6556714857</c:v>
                </c:pt>
                <c:pt idx="7711">
                  <c:v>8220283.2590416269</c:v>
                </c:pt>
                <c:pt idx="7712">
                  <c:v>8220484.5394319184</c:v>
                </c:pt>
                <c:pt idx="7713">
                  <c:v>8220386.5109475097</c:v>
                </c:pt>
                <c:pt idx="7714">
                  <c:v>8221464.5033623287</c:v>
                </c:pt>
                <c:pt idx="7715">
                  <c:v>8220943.2266154448</c:v>
                </c:pt>
                <c:pt idx="7716">
                  <c:v>8220899.1999447988</c:v>
                </c:pt>
                <c:pt idx="7717">
                  <c:v>8221412.8781500971</c:v>
                </c:pt>
                <c:pt idx="7718">
                  <c:v>8220949.4600819079</c:v>
                </c:pt>
                <c:pt idx="7719">
                  <c:v>8221103.999012406</c:v>
                </c:pt>
                <c:pt idx="7720">
                  <c:v>8221771.3622053163</c:v>
                </c:pt>
                <c:pt idx="7721">
                  <c:v>8221402.4123572074</c:v>
                </c:pt>
                <c:pt idx="7722">
                  <c:v>8221357.1844638046</c:v>
                </c:pt>
                <c:pt idx="7723">
                  <c:v>8221555.5444057612</c:v>
                </c:pt>
                <c:pt idx="7724">
                  <c:v>8221561.9812369728</c:v>
                </c:pt>
                <c:pt idx="7725">
                  <c:v>8221354.8028151011</c:v>
                </c:pt>
                <c:pt idx="7726">
                  <c:v>8221869.1799600106</c:v>
                </c:pt>
                <c:pt idx="7727">
                  <c:v>8222434.409493777</c:v>
                </c:pt>
                <c:pt idx="7728">
                  <c:v>8222125.9000236532</c:v>
                </c:pt>
                <c:pt idx="7729">
                  <c:v>8221557.4159596656</c:v>
                </c:pt>
                <c:pt idx="7730">
                  <c:v>8222535.6830380019</c:v>
                </c:pt>
                <c:pt idx="7731">
                  <c:v>8222014.7723304313</c:v>
                </c:pt>
                <c:pt idx="7732">
                  <c:v>8222272.2288862839</c:v>
                </c:pt>
                <c:pt idx="7733">
                  <c:v>8223402.6328940419</c:v>
                </c:pt>
                <c:pt idx="7734">
                  <c:v>8222734.1368954591</c:v>
                </c:pt>
                <c:pt idx="7735">
                  <c:v>8223861.3230290357</c:v>
                </c:pt>
                <c:pt idx="7736">
                  <c:v>8223453.0753840301</c:v>
                </c:pt>
                <c:pt idx="7737">
                  <c:v>8223709.9765137183</c:v>
                </c:pt>
                <c:pt idx="7738">
                  <c:v>8223707.8581600348</c:v>
                </c:pt>
                <c:pt idx="7739">
                  <c:v>8223501.1898280811</c:v>
                </c:pt>
                <c:pt idx="7740">
                  <c:v>8224880.8463315545</c:v>
                </c:pt>
                <c:pt idx="7741">
                  <c:v>8223952.8806606587</c:v>
                </c:pt>
                <c:pt idx="7742">
                  <c:v>8223547.0927019399</c:v>
                </c:pt>
                <c:pt idx="7743">
                  <c:v>8223800.4928841284</c:v>
                </c:pt>
                <c:pt idx="7744">
                  <c:v>8224318.1210407997</c:v>
                </c:pt>
                <c:pt idx="7745">
                  <c:v>8224106.0666087661</c:v>
                </c:pt>
                <c:pt idx="7746">
                  <c:v>8223903.011670664</c:v>
                </c:pt>
                <c:pt idx="7747">
                  <c:v>8224778.528197269</c:v>
                </c:pt>
                <c:pt idx="7748">
                  <c:v>8224057.8883438539</c:v>
                </c:pt>
                <c:pt idx="7749">
                  <c:v>8224110.0676840954</c:v>
                </c:pt>
                <c:pt idx="7750">
                  <c:v>8225033.2796340557</c:v>
                </c:pt>
                <c:pt idx="7751">
                  <c:v>8224519.1884986628</c:v>
                </c:pt>
                <c:pt idx="7752">
                  <c:v>8225032.6323929233</c:v>
                </c:pt>
                <c:pt idx="7753">
                  <c:v>8225699.2030497305</c:v>
                </c:pt>
                <c:pt idx="7754">
                  <c:v>8224413.4980924129</c:v>
                </c:pt>
                <c:pt idx="7755">
                  <c:v>8224617.3634015545</c:v>
                </c:pt>
                <c:pt idx="7756">
                  <c:v>8225492.0682020802</c:v>
                </c:pt>
                <c:pt idx="7757">
                  <c:v>8225177.2025663145</c:v>
                </c:pt>
                <c:pt idx="7758">
                  <c:v>8225279.2768344209</c:v>
                </c:pt>
                <c:pt idx="7759">
                  <c:v>8226716.6263407776</c:v>
                </c:pt>
                <c:pt idx="7760">
                  <c:v>8225489.5257703532</c:v>
                </c:pt>
                <c:pt idx="7761">
                  <c:v>8226259.0404408909</c:v>
                </c:pt>
                <c:pt idx="7762">
                  <c:v>8225077.8946449161</c:v>
                </c:pt>
                <c:pt idx="7763">
                  <c:v>8225641.818357137</c:v>
                </c:pt>
                <c:pt idx="7764">
                  <c:v>8225433.0514669325</c:v>
                </c:pt>
                <c:pt idx="7765">
                  <c:v>8225687.5450519323</c:v>
                </c:pt>
                <c:pt idx="7766">
                  <c:v>8225585.772485544</c:v>
                </c:pt>
                <c:pt idx="7767">
                  <c:v>8225640.4275718657</c:v>
                </c:pt>
                <c:pt idx="7768">
                  <c:v>8226718.6912673563</c:v>
                </c:pt>
                <c:pt idx="7769">
                  <c:v>8225536.3680124721</c:v>
                </c:pt>
                <c:pt idx="7770">
                  <c:v>8226871.9718269603</c:v>
                </c:pt>
                <c:pt idx="7771">
                  <c:v>8226612.1647896478</c:v>
                </c:pt>
                <c:pt idx="7772">
                  <c:v>8227788.5590812974</c:v>
                </c:pt>
                <c:pt idx="7773">
                  <c:v>8227227.4093460813</c:v>
                </c:pt>
                <c:pt idx="7774">
                  <c:v>8226302.6830120385</c:v>
                </c:pt>
                <c:pt idx="7775">
                  <c:v>8226969.6237600576</c:v>
                </c:pt>
                <c:pt idx="7776">
                  <c:v>8227637.1561565846</c:v>
                </c:pt>
                <c:pt idx="7777">
                  <c:v>8227688.428098009</c:v>
                </c:pt>
                <c:pt idx="7778">
                  <c:v>8227636.0702313287</c:v>
                </c:pt>
                <c:pt idx="7779">
                  <c:v>8226504.4768910427</c:v>
                </c:pt>
                <c:pt idx="7780">
                  <c:v>8226454.388270515</c:v>
                </c:pt>
                <c:pt idx="7781">
                  <c:v>8226609.342144209</c:v>
                </c:pt>
                <c:pt idx="7782">
                  <c:v>8227430.1932086218</c:v>
                </c:pt>
                <c:pt idx="7783">
                  <c:v>8226862.2811984951</c:v>
                </c:pt>
                <c:pt idx="7784">
                  <c:v>8227118.156931147</c:v>
                </c:pt>
                <c:pt idx="7785">
                  <c:v>8228810.2956733704</c:v>
                </c:pt>
                <c:pt idx="7786">
                  <c:v>8228760.4538357276</c:v>
                </c:pt>
                <c:pt idx="7787">
                  <c:v>8228760.2061477741</c:v>
                </c:pt>
                <c:pt idx="7788">
                  <c:v>8228039.7515259022</c:v>
                </c:pt>
                <c:pt idx="7789">
                  <c:v>8228090.0253777895</c:v>
                </c:pt>
                <c:pt idx="7790">
                  <c:v>8227932.2068293737</c:v>
                </c:pt>
                <c:pt idx="7791">
                  <c:v>8227987.6427214015</c:v>
                </c:pt>
                <c:pt idx="7792">
                  <c:v>8228860.9380870424</c:v>
                </c:pt>
                <c:pt idx="7793">
                  <c:v>8228961.5134231662</c:v>
                </c:pt>
                <c:pt idx="7794">
                  <c:v>8229013.1144933729</c:v>
                </c:pt>
                <c:pt idx="7795">
                  <c:v>8228493.343371422</c:v>
                </c:pt>
                <c:pt idx="7796">
                  <c:v>8229678.166003149</c:v>
                </c:pt>
                <c:pt idx="7797">
                  <c:v>8228444.4746217215</c:v>
                </c:pt>
                <c:pt idx="7798">
                  <c:v>8230033.8372756764</c:v>
                </c:pt>
                <c:pt idx="7799">
                  <c:v>8228952.122811107</c:v>
                </c:pt>
                <c:pt idx="7800">
                  <c:v>8228850.2206605775</c:v>
                </c:pt>
                <c:pt idx="7801">
                  <c:v>8228748.6921628872</c:v>
                </c:pt>
                <c:pt idx="7802">
                  <c:v>8230086.3922871919</c:v>
                </c:pt>
                <c:pt idx="7803">
                  <c:v>8228853.5754299127</c:v>
                </c:pt>
                <c:pt idx="7804">
                  <c:v>8230338.5180902798</c:v>
                </c:pt>
                <c:pt idx="7805">
                  <c:v>8228749.1834796024</c:v>
                </c:pt>
                <c:pt idx="7806">
                  <c:v>8228954.3869110011</c:v>
                </c:pt>
                <c:pt idx="7807">
                  <c:v>8229725.387366116</c:v>
                </c:pt>
                <c:pt idx="7808">
                  <c:v>8229055.4356707977</c:v>
                </c:pt>
                <c:pt idx="7809">
                  <c:v>8229415.6385482885</c:v>
                </c:pt>
                <c:pt idx="7810">
                  <c:v>8229208.847302773</c:v>
                </c:pt>
                <c:pt idx="7811">
                  <c:v>8230339.1422382928</c:v>
                </c:pt>
                <c:pt idx="7812">
                  <c:v>8230491.5631141178</c:v>
                </c:pt>
                <c:pt idx="7813">
                  <c:v>8231106.6411688309</c:v>
                </c:pt>
                <c:pt idx="7814">
                  <c:v>8230644.2782134069</c:v>
                </c:pt>
                <c:pt idx="7815">
                  <c:v>8229924.2836123304</c:v>
                </c:pt>
                <c:pt idx="7816">
                  <c:v>8230025.2487624222</c:v>
                </c:pt>
                <c:pt idx="7817">
                  <c:v>8230692.7477927897</c:v>
                </c:pt>
                <c:pt idx="7818">
                  <c:v>8230949.3091432266</c:v>
                </c:pt>
                <c:pt idx="7819">
                  <c:v>8230383.9405262126</c:v>
                </c:pt>
                <c:pt idx="7820">
                  <c:v>8231196.6484612329</c:v>
                </c:pt>
                <c:pt idx="7821">
                  <c:v>8231357.0321378671</c:v>
                </c:pt>
                <c:pt idx="7822">
                  <c:v>8232023.1074033799</c:v>
                </c:pt>
                <c:pt idx="7823">
                  <c:v>8231354.4404509924</c:v>
                </c:pt>
                <c:pt idx="7824">
                  <c:v>8231655.8337820638</c:v>
                </c:pt>
                <c:pt idx="7825">
                  <c:v>8231764.3777304906</c:v>
                </c:pt>
                <c:pt idx="7826">
                  <c:v>8231352.396215966</c:v>
                </c:pt>
                <c:pt idx="7827">
                  <c:v>8231609.8580292379</c:v>
                </c:pt>
                <c:pt idx="7828">
                  <c:v>8232381.2886685338</c:v>
                </c:pt>
                <c:pt idx="7829">
                  <c:v>8232380.4914089683</c:v>
                </c:pt>
                <c:pt idx="7830">
                  <c:v>8232532.9479471818</c:v>
                </c:pt>
                <c:pt idx="7831">
                  <c:v>8232173.5997347068</c:v>
                </c:pt>
                <c:pt idx="7832">
                  <c:v>8231606.2365484182</c:v>
                </c:pt>
                <c:pt idx="7833">
                  <c:v>8232942.6874688976</c:v>
                </c:pt>
                <c:pt idx="7834">
                  <c:v>8232428.2873406112</c:v>
                </c:pt>
                <c:pt idx="7835">
                  <c:v>8233198.5290867761</c:v>
                </c:pt>
                <c:pt idx="7836">
                  <c:v>8233145.9562752107</c:v>
                </c:pt>
                <c:pt idx="7837">
                  <c:v>8232475.742377894</c:v>
                </c:pt>
                <c:pt idx="7838">
                  <c:v>8232578.3953958675</c:v>
                </c:pt>
                <c:pt idx="7839">
                  <c:v>8232676.8115652269</c:v>
                </c:pt>
                <c:pt idx="7840">
                  <c:v>8232729.1034554131</c:v>
                </c:pt>
                <c:pt idx="7841">
                  <c:v>8233861.4370031394</c:v>
                </c:pt>
                <c:pt idx="7842">
                  <c:v>8233339.412913762</c:v>
                </c:pt>
                <c:pt idx="7843">
                  <c:v>8234419.5197901763</c:v>
                </c:pt>
                <c:pt idx="7844">
                  <c:v>8234369.1753281699</c:v>
                </c:pt>
                <c:pt idx="7845">
                  <c:v>8233344.6409588959</c:v>
                </c:pt>
                <c:pt idx="7846">
                  <c:v>8234369.8981613154</c:v>
                </c:pt>
                <c:pt idx="7847">
                  <c:v>8233289.1262909658</c:v>
                </c:pt>
                <c:pt idx="7848">
                  <c:v>8234370.6537130708</c:v>
                </c:pt>
                <c:pt idx="7849">
                  <c:v>8233594.7239590827</c:v>
                </c:pt>
                <c:pt idx="7850">
                  <c:v>8233908.383519535</c:v>
                </c:pt>
                <c:pt idx="7851">
                  <c:v>8233596.3157019224</c:v>
                </c:pt>
                <c:pt idx="7852">
                  <c:v>8233957.159910542</c:v>
                </c:pt>
                <c:pt idx="7853">
                  <c:v>8234006.4252057383</c:v>
                </c:pt>
                <c:pt idx="7854">
                  <c:v>8234308.8995166468</c:v>
                </c:pt>
                <c:pt idx="7855">
                  <c:v>8235085.732637492</c:v>
                </c:pt>
                <c:pt idx="7856">
                  <c:v>8234674.2424443085</c:v>
                </c:pt>
                <c:pt idx="7857">
                  <c:v>8234158.5730700102</c:v>
                </c:pt>
                <c:pt idx="7858">
                  <c:v>8234981.8163774638</c:v>
                </c:pt>
                <c:pt idx="7859">
                  <c:v>8234869.5526809655</c:v>
                </c:pt>
                <c:pt idx="7860">
                  <c:v>8234981.2509575086</c:v>
                </c:pt>
                <c:pt idx="7861">
                  <c:v>8235026.3673709147</c:v>
                </c:pt>
                <c:pt idx="7862">
                  <c:v>8235024.2645236012</c:v>
                </c:pt>
                <c:pt idx="7863">
                  <c:v>8235025.0742051098</c:v>
                </c:pt>
                <c:pt idx="7864">
                  <c:v>8235127.8125143237</c:v>
                </c:pt>
                <c:pt idx="7865">
                  <c:v>8235176.7518680692</c:v>
                </c:pt>
                <c:pt idx="7866">
                  <c:v>8235849.875126414</c:v>
                </c:pt>
                <c:pt idx="7867">
                  <c:v>8235797.1456307592</c:v>
                </c:pt>
                <c:pt idx="7868">
                  <c:v>8236053.3760887198</c:v>
                </c:pt>
                <c:pt idx="7869">
                  <c:v>8235538.1772299139</c:v>
                </c:pt>
                <c:pt idx="7870">
                  <c:v>8235940.9619604638</c:v>
                </c:pt>
                <c:pt idx="7871">
                  <c:v>8235794.7280656025</c:v>
                </c:pt>
                <c:pt idx="7872">
                  <c:v>8235740.248367534</c:v>
                </c:pt>
                <c:pt idx="7873">
                  <c:v>8236922.4311738815</c:v>
                </c:pt>
                <c:pt idx="7874">
                  <c:v>8236247.6899189753</c:v>
                </c:pt>
                <c:pt idx="7875">
                  <c:v>8236197.7587588616</c:v>
                </c:pt>
                <c:pt idx="7876">
                  <c:v>8236510.3635767996</c:v>
                </c:pt>
                <c:pt idx="7877">
                  <c:v>8236972.9236886352</c:v>
                </c:pt>
                <c:pt idx="7878">
                  <c:v>8236353.0050756</c:v>
                </c:pt>
                <c:pt idx="7879">
                  <c:v>8236613.0364952721</c:v>
                </c:pt>
                <c:pt idx="7880">
                  <c:v>8236503.2566829827</c:v>
                </c:pt>
                <c:pt idx="7881">
                  <c:v>8236504.8945787698</c:v>
                </c:pt>
                <c:pt idx="7882">
                  <c:v>8237012.434070088</c:v>
                </c:pt>
                <c:pt idx="7883">
                  <c:v>8237329.4841488181</c:v>
                </c:pt>
                <c:pt idx="7884">
                  <c:v>8237328.1092930073</c:v>
                </c:pt>
                <c:pt idx="7885">
                  <c:v>8237326.2220038176</c:v>
                </c:pt>
                <c:pt idx="7886">
                  <c:v>8237840.2746773092</c:v>
                </c:pt>
                <c:pt idx="7887">
                  <c:v>8238144.0910539478</c:v>
                </c:pt>
                <c:pt idx="7888">
                  <c:v>8237839.8724068543</c:v>
                </c:pt>
                <c:pt idx="7889">
                  <c:v>8237930.3824249273</c:v>
                </c:pt>
                <c:pt idx="7890">
                  <c:v>8237676.7304693637</c:v>
                </c:pt>
                <c:pt idx="7891">
                  <c:v>8238287.4228471126</c:v>
                </c:pt>
                <c:pt idx="7892">
                  <c:v>8237883.7046946902</c:v>
                </c:pt>
                <c:pt idx="7893">
                  <c:v>8238040.0338233663</c:v>
                </c:pt>
                <c:pt idx="7894">
                  <c:v>8238135.3233004538</c:v>
                </c:pt>
                <c:pt idx="7895">
                  <c:v>8238038.5375144361</c:v>
                </c:pt>
                <c:pt idx="7896">
                  <c:v>8238491.6871750308</c:v>
                </c:pt>
                <c:pt idx="7897">
                  <c:v>8238339.0478687258</c:v>
                </c:pt>
                <c:pt idx="7898">
                  <c:v>8238136.6391226016</c:v>
                </c:pt>
                <c:pt idx="7899">
                  <c:v>8238239.0967426896</c:v>
                </c:pt>
                <c:pt idx="7900">
                  <c:v>8238962.1479080636</c:v>
                </c:pt>
                <c:pt idx="7901">
                  <c:v>8238601.8845038489</c:v>
                </c:pt>
                <c:pt idx="7902">
                  <c:v>8238961.6379609285</c:v>
                </c:pt>
                <c:pt idx="7903">
                  <c:v>8239103.8396298373</c:v>
                </c:pt>
                <c:pt idx="7904">
                  <c:v>8239166.7249508565</c:v>
                </c:pt>
                <c:pt idx="7905">
                  <c:v>8239010.9426326547</c:v>
                </c:pt>
                <c:pt idx="7906">
                  <c:v>8239420.8775721928</c:v>
                </c:pt>
                <c:pt idx="7907">
                  <c:v>8239155.4134133626</c:v>
                </c:pt>
                <c:pt idx="7908">
                  <c:v>8238904.2986481953</c:v>
                </c:pt>
                <c:pt idx="7909">
                  <c:v>8239210.7300588656</c:v>
                </c:pt>
                <c:pt idx="7910">
                  <c:v>8239518.65695401</c:v>
                </c:pt>
                <c:pt idx="7911">
                  <c:v>8239622.4692393383</c:v>
                </c:pt>
                <c:pt idx="7912">
                  <c:v>8239463.1828739317</c:v>
                </c:pt>
                <c:pt idx="7913">
                  <c:v>8239828.5884975335</c:v>
                </c:pt>
                <c:pt idx="7914">
                  <c:v>8239569.2963228272</c:v>
                </c:pt>
                <c:pt idx="7915">
                  <c:v>8239768.0714603513</c:v>
                </c:pt>
                <c:pt idx="7916">
                  <c:v>8240031.7841301793</c:v>
                </c:pt>
                <c:pt idx="7917">
                  <c:v>8240074.3310147375</c:v>
                </c:pt>
                <c:pt idx="7918">
                  <c:v>8240338.1396561898</c:v>
                </c:pt>
                <c:pt idx="7919">
                  <c:v>8240746.4435573518</c:v>
                </c:pt>
                <c:pt idx="7920">
                  <c:v>8240335.2386201993</c:v>
                </c:pt>
                <c:pt idx="7921">
                  <c:v>8240849.875348025</c:v>
                </c:pt>
                <c:pt idx="7922">
                  <c:v>8240435.0395877883</c:v>
                </c:pt>
                <c:pt idx="7923">
                  <c:v>8240588.8110126583</c:v>
                </c:pt>
                <c:pt idx="7924">
                  <c:v>8240847.0975393513</c:v>
                </c:pt>
                <c:pt idx="7925">
                  <c:v>8240843.5070908414</c:v>
                </c:pt>
                <c:pt idx="7926">
                  <c:v>8241816.3151472164</c:v>
                </c:pt>
                <c:pt idx="7927">
                  <c:v>8241046.5032148063</c:v>
                </c:pt>
                <c:pt idx="7928">
                  <c:v>8241858.3609600076</c:v>
                </c:pt>
                <c:pt idx="7929">
                  <c:v>8241097.1990575632</c:v>
                </c:pt>
                <c:pt idx="7930">
                  <c:v>8241400.8575664042</c:v>
                </c:pt>
                <c:pt idx="7931">
                  <c:v>8241654.8784531523</c:v>
                </c:pt>
                <c:pt idx="7932">
                  <c:v>8241867.9664599607</c:v>
                </c:pt>
                <c:pt idx="7933">
                  <c:v>8242623.4790362082</c:v>
                </c:pt>
                <c:pt idx="7934">
                  <c:v>8242470.5877881376</c:v>
                </c:pt>
                <c:pt idx="7935">
                  <c:v>8242572.957906005</c:v>
                </c:pt>
                <c:pt idx="7936">
                  <c:v>8242274.1041553747</c:v>
                </c:pt>
                <c:pt idx="7937">
                  <c:v>8242371.140690296</c:v>
                </c:pt>
                <c:pt idx="7938">
                  <c:v>8242675.6265984653</c:v>
                </c:pt>
                <c:pt idx="7939">
                  <c:v>8243337.6820415398</c:v>
                </c:pt>
                <c:pt idx="7940">
                  <c:v>8242630.4475071924</c:v>
                </c:pt>
                <c:pt idx="7941">
                  <c:v>8242730.2694308572</c:v>
                </c:pt>
                <c:pt idx="7942">
                  <c:v>8243338.0153942313</c:v>
                </c:pt>
                <c:pt idx="7943">
                  <c:v>8242882.048491572</c:v>
                </c:pt>
                <c:pt idx="7944">
                  <c:v>8243033.4763302859</c:v>
                </c:pt>
                <c:pt idx="7945">
                  <c:v>8243349.2414189596</c:v>
                </c:pt>
                <c:pt idx="7946">
                  <c:v>8243033.8756413143</c:v>
                </c:pt>
                <c:pt idx="7947">
                  <c:v>8243503.0503046857</c:v>
                </c:pt>
                <c:pt idx="7948">
                  <c:v>8243238.5939671351</c:v>
                </c:pt>
                <c:pt idx="7949">
                  <c:v>8243491.669696372</c:v>
                </c:pt>
                <c:pt idx="7950">
                  <c:v>8243654.5526122283</c:v>
                </c:pt>
                <c:pt idx="7951">
                  <c:v>8243696.8447229508</c:v>
                </c:pt>
                <c:pt idx="7952">
                  <c:v>8244460.0869624093</c:v>
                </c:pt>
                <c:pt idx="7953">
                  <c:v>8243799.998056747</c:v>
                </c:pt>
                <c:pt idx="7954">
                  <c:v>8244613.0016184067</c:v>
                </c:pt>
                <c:pt idx="7955">
                  <c:v>8244460.2979103513</c:v>
                </c:pt>
                <c:pt idx="7956">
                  <c:v>8244573.9357015593</c:v>
                </c:pt>
                <c:pt idx="7957">
                  <c:v>8244313.1316594305</c:v>
                </c:pt>
                <c:pt idx="7958">
                  <c:v>8244415.531230893</c:v>
                </c:pt>
                <c:pt idx="7959">
                  <c:v>8244665.1301320624</c:v>
                </c:pt>
                <c:pt idx="7960">
                  <c:v>8245185.3041158793</c:v>
                </c:pt>
                <c:pt idx="7961">
                  <c:v>8245439.6083691781</c:v>
                </c:pt>
                <c:pt idx="7962">
                  <c:v>8244769.8261994915</c:v>
                </c:pt>
                <c:pt idx="7963">
                  <c:v>8245131.8712281063</c:v>
                </c:pt>
                <c:pt idx="7964">
                  <c:v>8245080.5303791622</c:v>
                </c:pt>
                <c:pt idx="7965">
                  <c:v>8244972.1688796878</c:v>
                </c:pt>
                <c:pt idx="7966">
                  <c:v>8244922.284047571</c:v>
                </c:pt>
                <c:pt idx="7967">
                  <c:v>8245744.9601957742</c:v>
                </c:pt>
                <c:pt idx="7968">
                  <c:v>8245744.2898596851</c:v>
                </c:pt>
                <c:pt idx="7969">
                  <c:v>8245234.5239367634</c:v>
                </c:pt>
                <c:pt idx="7970">
                  <c:v>8245837.284365247</c:v>
                </c:pt>
                <c:pt idx="7971">
                  <c:v>8245337.7048513778</c:v>
                </c:pt>
                <c:pt idx="7972">
                  <c:v>8245179.9847795498</c:v>
                </c:pt>
                <c:pt idx="7973">
                  <c:v>8245644.5663018804</c:v>
                </c:pt>
                <c:pt idx="7974">
                  <c:v>8245329.0592465196</c:v>
                </c:pt>
                <c:pt idx="7975">
                  <c:v>8245950.4011233374</c:v>
                </c:pt>
                <c:pt idx="7976">
                  <c:v>8245585.1915944647</c:v>
                </c:pt>
                <c:pt idx="7977">
                  <c:v>8246255.6451295866</c:v>
                </c:pt>
                <c:pt idx="7978">
                  <c:v>8246357.1133389212</c:v>
                </c:pt>
                <c:pt idx="7979">
                  <c:v>8246405.7899214653</c:v>
                </c:pt>
                <c:pt idx="7980">
                  <c:v>8246501.7739379024</c:v>
                </c:pt>
                <c:pt idx="7981">
                  <c:v>8246712.6061247736</c:v>
                </c:pt>
                <c:pt idx="7982">
                  <c:v>8246556.2488403097</c:v>
                </c:pt>
                <c:pt idx="7983">
                  <c:v>8246807.5087081539</c:v>
                </c:pt>
                <c:pt idx="7984">
                  <c:v>8246656.2307522055</c:v>
                </c:pt>
                <c:pt idx="7985">
                  <c:v>8247478.7291955519</c:v>
                </c:pt>
                <c:pt idx="7986">
                  <c:v>8246960.3808052205</c:v>
                </c:pt>
                <c:pt idx="7987">
                  <c:v>8247225.1894850824</c:v>
                </c:pt>
                <c:pt idx="7988">
                  <c:v>8247275.6305067502</c:v>
                </c:pt>
                <c:pt idx="7989">
                  <c:v>8247368.1670538252</c:v>
                </c:pt>
                <c:pt idx="7990">
                  <c:v>8247170.6120613255</c:v>
                </c:pt>
                <c:pt idx="7991">
                  <c:v>8247375.7762324931</c:v>
                </c:pt>
                <c:pt idx="7992">
                  <c:v>8247775.8465329818</c:v>
                </c:pt>
                <c:pt idx="7993">
                  <c:v>8247776.0166313387</c:v>
                </c:pt>
                <c:pt idx="7994">
                  <c:v>8247889.1434115637</c:v>
                </c:pt>
                <c:pt idx="7995">
                  <c:v>8247835.2374630021</c:v>
                </c:pt>
                <c:pt idx="7996">
                  <c:v>8247929.4617099138</c:v>
                </c:pt>
                <c:pt idx="7997">
                  <c:v>8248400.0538841635</c:v>
                </c:pt>
                <c:pt idx="7998">
                  <c:v>8247829.094296773</c:v>
                </c:pt>
                <c:pt idx="7999">
                  <c:v>8248502.3275222974</c:v>
                </c:pt>
                <c:pt idx="8000">
                  <c:v>8248295.0022038501</c:v>
                </c:pt>
                <c:pt idx="8001">
                  <c:v>8248138.7436657278</c:v>
                </c:pt>
                <c:pt idx="8002">
                  <c:v>8248552.8316742154</c:v>
                </c:pt>
                <c:pt idx="8003">
                  <c:v>8248134.3716584416</c:v>
                </c:pt>
                <c:pt idx="8004">
                  <c:v>8248705.2039449802</c:v>
                </c:pt>
                <c:pt idx="8005">
                  <c:v>8248085.3743651761</c:v>
                </c:pt>
                <c:pt idx="8006">
                  <c:v>8248549.7496877937</c:v>
                </c:pt>
                <c:pt idx="8007">
                  <c:v>8248909.66544843</c:v>
                </c:pt>
                <c:pt idx="8008">
                  <c:v>8249060.507263775</c:v>
                </c:pt>
                <c:pt idx="8009">
                  <c:v>8248746.7203134531</c:v>
                </c:pt>
                <c:pt idx="8010">
                  <c:v>8249775.7166231563</c:v>
                </c:pt>
                <c:pt idx="8011">
                  <c:v>8249259.2809374807</c:v>
                </c:pt>
                <c:pt idx="8012">
                  <c:v>8249308.6808013683</c:v>
                </c:pt>
                <c:pt idx="8013">
                  <c:v>8249515.7268646732</c:v>
                </c:pt>
                <c:pt idx="8014">
                  <c:v>8249718.0867853854</c:v>
                </c:pt>
                <c:pt idx="8015">
                  <c:v>8249868.2825330114</c:v>
                </c:pt>
                <c:pt idx="8016">
                  <c:v>8250440.8289018478</c:v>
                </c:pt>
                <c:pt idx="8017">
                  <c:v>8250388.5444745813</c:v>
                </c:pt>
                <c:pt idx="8018">
                  <c:v>8250076.5046058567</c:v>
                </c:pt>
                <c:pt idx="8019">
                  <c:v>8250179.6375454431</c:v>
                </c:pt>
                <c:pt idx="8020">
                  <c:v>8250530.49229478</c:v>
                </c:pt>
                <c:pt idx="8021">
                  <c:v>8250695.5074439123</c:v>
                </c:pt>
                <c:pt idx="8022">
                  <c:v>8250279.86046963</c:v>
                </c:pt>
                <c:pt idx="8023">
                  <c:v>8250836.5450604213</c:v>
                </c:pt>
                <c:pt idx="8024">
                  <c:v>8250537.1029785629</c:v>
                </c:pt>
                <c:pt idx="8025">
                  <c:v>8250847.4009437822</c:v>
                </c:pt>
                <c:pt idx="8026">
                  <c:v>8251407.4089766126</c:v>
                </c:pt>
                <c:pt idx="8027">
                  <c:v>8251152.6299273064</c:v>
                </c:pt>
                <c:pt idx="8028">
                  <c:v>8250789.3588869721</c:v>
                </c:pt>
                <c:pt idx="8029">
                  <c:v>8251203.3618513923</c:v>
                </c:pt>
                <c:pt idx="8030">
                  <c:v>8250787.6436236417</c:v>
                </c:pt>
                <c:pt idx="8031">
                  <c:v>8250890.5382365817</c:v>
                </c:pt>
                <c:pt idx="8032">
                  <c:v>8251150.0095546395</c:v>
                </c:pt>
                <c:pt idx="8033">
                  <c:v>8251092.260515905</c:v>
                </c:pt>
                <c:pt idx="8034">
                  <c:v>8251457.8177603632</c:v>
                </c:pt>
                <c:pt idx="8035">
                  <c:v>8251349.4207108347</c:v>
                </c:pt>
                <c:pt idx="8036">
                  <c:v>8251505.2358777774</c:v>
                </c:pt>
                <c:pt idx="8037">
                  <c:v>8251711.5268182755</c:v>
                </c:pt>
                <c:pt idx="8038">
                  <c:v>8251555.1855400112</c:v>
                </c:pt>
                <c:pt idx="8039">
                  <c:v>8251969.4129210236</c:v>
                </c:pt>
                <c:pt idx="8040">
                  <c:v>8252376.6600537831</c:v>
                </c:pt>
                <c:pt idx="8041">
                  <c:v>8251552.0516689317</c:v>
                </c:pt>
                <c:pt idx="8042">
                  <c:v>8251863.0692759929</c:v>
                </c:pt>
                <c:pt idx="8043">
                  <c:v>8252264.981378369</c:v>
                </c:pt>
                <c:pt idx="8044">
                  <c:v>8251757.3008697107</c:v>
                </c:pt>
                <c:pt idx="8045">
                  <c:v>8252163.1252248716</c:v>
                </c:pt>
                <c:pt idx="8046">
                  <c:v>8252165.1925979508</c:v>
                </c:pt>
                <c:pt idx="8047">
                  <c:v>8252834.1817153012</c:v>
                </c:pt>
                <c:pt idx="8048">
                  <c:v>8252521.6757297926</c:v>
                </c:pt>
                <c:pt idx="8049">
                  <c:v>8253195.031719883</c:v>
                </c:pt>
                <c:pt idx="8050">
                  <c:v>8253195.2954133051</c:v>
                </c:pt>
                <c:pt idx="8051">
                  <c:v>8252725.1696591815</c:v>
                </c:pt>
                <c:pt idx="8052">
                  <c:v>8252625.5280729383</c:v>
                </c:pt>
                <c:pt idx="8053">
                  <c:v>8252725.9337903922</c:v>
                </c:pt>
                <c:pt idx="8054">
                  <c:v>8252779.1774779614</c:v>
                </c:pt>
                <c:pt idx="8055">
                  <c:v>8253132.9415965965</c:v>
                </c:pt>
                <c:pt idx="8056">
                  <c:v>8253693.4188171411</c:v>
                </c:pt>
                <c:pt idx="8057">
                  <c:v>8253958.6312945001</c:v>
                </c:pt>
                <c:pt idx="8058">
                  <c:v>8253854.7880855668</c:v>
                </c:pt>
                <c:pt idx="8059">
                  <c:v>8253854.077217496</c:v>
                </c:pt>
                <c:pt idx="8060">
                  <c:v>8253592.7539595738</c:v>
                </c:pt>
                <c:pt idx="8061">
                  <c:v>8253594.4889069675</c:v>
                </c:pt>
                <c:pt idx="8062">
                  <c:v>8254008.7840920342</c:v>
                </c:pt>
                <c:pt idx="8063">
                  <c:v>8253750.1811400382</c:v>
                </c:pt>
                <c:pt idx="8064">
                  <c:v>8253999.8445878997</c:v>
                </c:pt>
                <c:pt idx="8065">
                  <c:v>8253800.0996506494</c:v>
                </c:pt>
                <c:pt idx="8066">
                  <c:v>8254152.7474011099</c:v>
                </c:pt>
                <c:pt idx="8067">
                  <c:v>8254458.4891655892</c:v>
                </c:pt>
                <c:pt idx="8068">
                  <c:v>8254724.7656053929</c:v>
                </c:pt>
                <c:pt idx="8069">
                  <c:v>8254725.5557493782</c:v>
                </c:pt>
                <c:pt idx="8070">
                  <c:v>8254210.0448250696</c:v>
                </c:pt>
                <c:pt idx="8071">
                  <c:v>8254204.7250562878</c:v>
                </c:pt>
                <c:pt idx="8072">
                  <c:v>8254208.5615426796</c:v>
                </c:pt>
                <c:pt idx="8073">
                  <c:v>8254723.5511867134</c:v>
                </c:pt>
                <c:pt idx="8074">
                  <c:v>8255232.7281560069</c:v>
                </c:pt>
                <c:pt idx="8075">
                  <c:v>8255132.1075886199</c:v>
                </c:pt>
                <c:pt idx="8076">
                  <c:v>8254815.7044530725</c:v>
                </c:pt>
                <c:pt idx="8077">
                  <c:v>8255132.7698428156</c:v>
                </c:pt>
                <c:pt idx="8078">
                  <c:v>8254664.2210752424</c:v>
                </c:pt>
                <c:pt idx="8079">
                  <c:v>8255026.627731449</c:v>
                </c:pt>
                <c:pt idx="8080">
                  <c:v>8255336.55953658</c:v>
                </c:pt>
                <c:pt idx="8081">
                  <c:v>8255071.2706823638</c:v>
                </c:pt>
                <c:pt idx="8082">
                  <c:v>8254970.1052622329</c:v>
                </c:pt>
                <c:pt idx="8083">
                  <c:v>8254971.3443441028</c:v>
                </c:pt>
                <c:pt idx="8084">
                  <c:v>8255275.0334306257</c:v>
                </c:pt>
                <c:pt idx="8085">
                  <c:v>8255733.7894562427</c:v>
                </c:pt>
                <c:pt idx="8086">
                  <c:v>8255784.8768397421</c:v>
                </c:pt>
                <c:pt idx="8087">
                  <c:v>8255435.1077292506</c:v>
                </c:pt>
                <c:pt idx="8088">
                  <c:v>8255640.5748582138</c:v>
                </c:pt>
                <c:pt idx="8089">
                  <c:v>8255938.0856958302</c:v>
                </c:pt>
                <c:pt idx="8090">
                  <c:v>8255481.2513479134</c:v>
                </c:pt>
                <c:pt idx="8091">
                  <c:v>8255533.2731265109</c:v>
                </c:pt>
                <c:pt idx="8092">
                  <c:v>8256048.9985616971</c:v>
                </c:pt>
                <c:pt idx="8093">
                  <c:v>8256306.5769932754</c:v>
                </c:pt>
                <c:pt idx="8094">
                  <c:v>8255790.3322015656</c:v>
                </c:pt>
                <c:pt idx="8095">
                  <c:v>8256254.7953513218</c:v>
                </c:pt>
                <c:pt idx="8096">
                  <c:v>8256193.404365954</c:v>
                </c:pt>
                <c:pt idx="8097">
                  <c:v>8255992.6897415901</c:v>
                </c:pt>
                <c:pt idx="8098">
                  <c:v>8256509.2865693206</c:v>
                </c:pt>
                <c:pt idx="8099">
                  <c:v>8256714.1759290826</c:v>
                </c:pt>
                <c:pt idx="8100">
                  <c:v>8256916.8313171789</c:v>
                </c:pt>
                <c:pt idx="8101">
                  <c:v>8257225.3391589662</c:v>
                </c:pt>
                <c:pt idx="8102">
                  <c:v>8257122.5253292723</c:v>
                </c:pt>
                <c:pt idx="8103">
                  <c:v>8256603.1267216662</c:v>
                </c:pt>
                <c:pt idx="8104">
                  <c:v>8256502.2358972272</c:v>
                </c:pt>
                <c:pt idx="8105">
                  <c:v>8257531.6688026851</c:v>
                </c:pt>
                <c:pt idx="8106">
                  <c:v>8257217.3155568121</c:v>
                </c:pt>
                <c:pt idx="8107">
                  <c:v>8258041.2823369922</c:v>
                </c:pt>
                <c:pt idx="8108">
                  <c:v>8257835.9202003581</c:v>
                </c:pt>
                <c:pt idx="8109">
                  <c:v>8257622.25690109</c:v>
                </c:pt>
                <c:pt idx="8110">
                  <c:v>8257521.5640658243</c:v>
                </c:pt>
                <c:pt idx="8111">
                  <c:v>8257780.2081188159</c:v>
                </c:pt>
                <c:pt idx="8112">
                  <c:v>8257928.1679131566</c:v>
                </c:pt>
                <c:pt idx="8113">
                  <c:v>8257776.2272277242</c:v>
                </c:pt>
                <c:pt idx="8114">
                  <c:v>8258437.4804725861</c:v>
                </c:pt>
                <c:pt idx="8115">
                  <c:v>8257933.9906527894</c:v>
                </c:pt>
                <c:pt idx="8116">
                  <c:v>8258804.329480553</c:v>
                </c:pt>
                <c:pt idx="8117">
                  <c:v>8258703.7973244665</c:v>
                </c:pt>
                <c:pt idx="8118">
                  <c:v>8258599.9547442831</c:v>
                </c:pt>
                <c:pt idx="8119">
                  <c:v>8258387.6191055682</c:v>
                </c:pt>
                <c:pt idx="8120">
                  <c:v>8258701.0197462402</c:v>
                </c:pt>
                <c:pt idx="8121">
                  <c:v>8258440.4719065474</c:v>
                </c:pt>
                <c:pt idx="8122">
                  <c:v>8258999.6116735293</c:v>
                </c:pt>
                <c:pt idx="8123">
                  <c:v>8259559.7929872088</c:v>
                </c:pt>
                <c:pt idx="8124">
                  <c:v>8259724.7109633023</c:v>
                </c:pt>
                <c:pt idx="8125">
                  <c:v>8259724.4487094237</c:v>
                </c:pt>
                <c:pt idx="8126">
                  <c:v>8259877.8858058602</c:v>
                </c:pt>
                <c:pt idx="8127">
                  <c:v>8259513.9158778945</c:v>
                </c:pt>
                <c:pt idx="8128">
                  <c:v>8260028.9010205856</c:v>
                </c:pt>
                <c:pt idx="8129">
                  <c:v>8259564.5740434984</c:v>
                </c:pt>
                <c:pt idx="8130">
                  <c:v>8259872.1084522912</c:v>
                </c:pt>
                <c:pt idx="8131">
                  <c:v>8259975.6280928208</c:v>
                </c:pt>
                <c:pt idx="8132">
                  <c:v>8260274.0264781108</c:v>
                </c:pt>
                <c:pt idx="8133">
                  <c:v>8260335.2571876179</c:v>
                </c:pt>
                <c:pt idx="8134">
                  <c:v>8259819.3011780186</c:v>
                </c:pt>
                <c:pt idx="8135">
                  <c:v>8259974.8796612266</c:v>
                </c:pt>
                <c:pt idx="8136">
                  <c:v>8260077.2803106075</c:v>
                </c:pt>
                <c:pt idx="8137">
                  <c:v>8260529.2635752559</c:v>
                </c:pt>
                <c:pt idx="8138">
                  <c:v>8260173.4444338791</c:v>
                </c:pt>
                <c:pt idx="8139">
                  <c:v>8260072.221515012</c:v>
                </c:pt>
                <c:pt idx="8140">
                  <c:v>8261100.6476071961</c:v>
                </c:pt>
                <c:pt idx="8141">
                  <c:v>8260486.7994775474</c:v>
                </c:pt>
                <c:pt idx="8142">
                  <c:v>8260949.2890583863</c:v>
                </c:pt>
                <c:pt idx="8143">
                  <c:v>8260529.3816404641</c:v>
                </c:pt>
                <c:pt idx="8144">
                  <c:v>8260530.9373450913</c:v>
                </c:pt>
                <c:pt idx="8145">
                  <c:v>8260581.363964689</c:v>
                </c:pt>
                <c:pt idx="8146">
                  <c:v>8261099.8887581462</c:v>
                </c:pt>
                <c:pt idx="8147">
                  <c:v>8261661.7908125594</c:v>
                </c:pt>
                <c:pt idx="8148">
                  <c:v>8261813.4265108043</c:v>
                </c:pt>
                <c:pt idx="8149">
                  <c:v>8260786.8412350807</c:v>
                </c:pt>
                <c:pt idx="8150">
                  <c:v>8260937.9430038892</c:v>
                </c:pt>
                <c:pt idx="8151">
                  <c:v>8261039.6501492681</c:v>
                </c:pt>
                <c:pt idx="8152">
                  <c:v>8261509.1293468252</c:v>
                </c:pt>
                <c:pt idx="8153">
                  <c:v>8261560.6520535294</c:v>
                </c:pt>
                <c:pt idx="8154">
                  <c:v>8261559.8626532443</c:v>
                </c:pt>
                <c:pt idx="8155">
                  <c:v>8261198.8177581821</c:v>
                </c:pt>
                <c:pt idx="8156">
                  <c:v>8261863.4725478087</c:v>
                </c:pt>
                <c:pt idx="8157">
                  <c:v>8261605.4506870322</c:v>
                </c:pt>
                <c:pt idx="8158">
                  <c:v>8261913.7468020199</c:v>
                </c:pt>
                <c:pt idx="8159">
                  <c:v>8262376.8592528114</c:v>
                </c:pt>
                <c:pt idx="8160">
                  <c:v>8262631.7998493044</c:v>
                </c:pt>
                <c:pt idx="8161">
                  <c:v>8261807.8862327226</c:v>
                </c:pt>
                <c:pt idx="8162">
                  <c:v>8262009.5515490612</c:v>
                </c:pt>
                <c:pt idx="8163">
                  <c:v>8262216.9170644525</c:v>
                </c:pt>
                <c:pt idx="8164">
                  <c:v>8262680.6765135173</c:v>
                </c:pt>
                <c:pt idx="8165">
                  <c:v>8262318.6250199182</c:v>
                </c:pt>
                <c:pt idx="8166">
                  <c:v>8262418.2159444727</c:v>
                </c:pt>
                <c:pt idx="8167">
                  <c:v>8263295.7561251298</c:v>
                </c:pt>
                <c:pt idx="8168">
                  <c:v>8263037.1171423197</c:v>
                </c:pt>
                <c:pt idx="8169">
                  <c:v>8262674.5618135072</c:v>
                </c:pt>
                <c:pt idx="8170">
                  <c:v>8263079.8243237613</c:v>
                </c:pt>
                <c:pt idx="8171">
                  <c:v>8263602.2162799062</c:v>
                </c:pt>
                <c:pt idx="8172">
                  <c:v>8263446.1829381483</c:v>
                </c:pt>
                <c:pt idx="8173">
                  <c:v>8263131.3422038648</c:v>
                </c:pt>
                <c:pt idx="8174">
                  <c:v>8263082.208407606</c:v>
                </c:pt>
                <c:pt idx="8175">
                  <c:v>8263234.8343344387</c:v>
                </c:pt>
                <c:pt idx="8176">
                  <c:v>8263339.5450433753</c:v>
                </c:pt>
                <c:pt idx="8177">
                  <c:v>8263539.9445306333</c:v>
                </c:pt>
                <c:pt idx="8178">
                  <c:v>8263955.6841272144</c:v>
                </c:pt>
                <c:pt idx="8179">
                  <c:v>8263797.114421593</c:v>
                </c:pt>
                <c:pt idx="8180">
                  <c:v>8264107.6847107634</c:v>
                </c:pt>
                <c:pt idx="8181">
                  <c:v>8263795.5697024278</c:v>
                </c:pt>
                <c:pt idx="8182">
                  <c:v>8264520.1990426639</c:v>
                </c:pt>
                <c:pt idx="8183">
                  <c:v>8264100.9237198699</c:v>
                </c:pt>
                <c:pt idx="8184">
                  <c:v>8264154.7906757537</c:v>
                </c:pt>
                <c:pt idx="8185">
                  <c:v>8264877.5430129729</c:v>
                </c:pt>
                <c:pt idx="8186">
                  <c:v>8264204.9572141394</c:v>
                </c:pt>
                <c:pt idx="8187">
                  <c:v>8264567.1698428271</c:v>
                </c:pt>
                <c:pt idx="8188">
                  <c:v>8264514.3046261575</c:v>
                </c:pt>
                <c:pt idx="8189">
                  <c:v>8264462.5551137077</c:v>
                </c:pt>
                <c:pt idx="8190">
                  <c:v>8265282.9857335538</c:v>
                </c:pt>
                <c:pt idx="8191">
                  <c:v>8264617.0741677899</c:v>
                </c:pt>
                <c:pt idx="8192">
                  <c:v>8264823.2302149609</c:v>
                </c:pt>
                <c:pt idx="8193">
                  <c:v>8264615.9631565837</c:v>
                </c:pt>
                <c:pt idx="8194">
                  <c:v>8264971.3140033325</c:v>
                </c:pt>
                <c:pt idx="8195">
                  <c:v>8265539.4280646238</c:v>
                </c:pt>
                <c:pt idx="8196">
                  <c:v>8265487.0164685417</c:v>
                </c:pt>
                <c:pt idx="8197">
                  <c:v>8265834.4102588445</c:v>
                </c:pt>
                <c:pt idx="8198">
                  <c:v>8265326.1699899668</c:v>
                </c:pt>
                <c:pt idx="8199">
                  <c:v>8265936.4865676826</c:v>
                </c:pt>
                <c:pt idx="8200">
                  <c:v>8266455.6105511198</c:v>
                </c:pt>
                <c:pt idx="8201">
                  <c:v>8265530.425135266</c:v>
                </c:pt>
                <c:pt idx="8202">
                  <c:v>8265530.8401065227</c:v>
                </c:pt>
                <c:pt idx="8203">
                  <c:v>8266254.1194212073</c:v>
                </c:pt>
                <c:pt idx="8204">
                  <c:v>8266252.7789909439</c:v>
                </c:pt>
                <c:pt idx="8205">
                  <c:v>8265937.2284373874</c:v>
                </c:pt>
                <c:pt idx="8206">
                  <c:v>8265886.9127782509</c:v>
                </c:pt>
                <c:pt idx="8207">
                  <c:v>8266191.8402680364</c:v>
                </c:pt>
                <c:pt idx="8208">
                  <c:v>8266294.8322655689</c:v>
                </c:pt>
                <c:pt idx="8209">
                  <c:v>8266803.636652749</c:v>
                </c:pt>
                <c:pt idx="8210">
                  <c:v>8267223.7643933548</c:v>
                </c:pt>
                <c:pt idx="8211">
                  <c:v>8266861.2983713811</c:v>
                </c:pt>
                <c:pt idx="8212">
                  <c:v>8266653.35636013</c:v>
                </c:pt>
                <c:pt idx="8213">
                  <c:v>8267120.5809715781</c:v>
                </c:pt>
                <c:pt idx="8214">
                  <c:v>8266860.9270146927</c:v>
                </c:pt>
                <c:pt idx="8215">
                  <c:v>8266957.3272477938</c:v>
                </c:pt>
                <c:pt idx="8216">
                  <c:v>8266960.2241564374</c:v>
                </c:pt>
                <c:pt idx="8217">
                  <c:v>8267426.3844741872</c:v>
                </c:pt>
                <c:pt idx="8218">
                  <c:v>8267529.7133562854</c:v>
                </c:pt>
                <c:pt idx="8219">
                  <c:v>8267268.666057894</c:v>
                </c:pt>
                <c:pt idx="8220">
                  <c:v>8267784.1186886607</c:v>
                </c:pt>
                <c:pt idx="8221">
                  <c:v>8267112.9765717816</c:v>
                </c:pt>
                <c:pt idx="8222">
                  <c:v>8267467.3059844431</c:v>
                </c:pt>
                <c:pt idx="8223">
                  <c:v>8267317.6169588408</c:v>
                </c:pt>
                <c:pt idx="8224">
                  <c:v>8267782.9074710803</c:v>
                </c:pt>
                <c:pt idx="8225">
                  <c:v>8267678.2628361871</c:v>
                </c:pt>
                <c:pt idx="8226">
                  <c:v>8267824.0504327388</c:v>
                </c:pt>
                <c:pt idx="8227">
                  <c:v>8268141.355497607</c:v>
                </c:pt>
                <c:pt idx="8228">
                  <c:v>8268181.2380054817</c:v>
                </c:pt>
                <c:pt idx="8229">
                  <c:v>8268084.5138693945</c:v>
                </c:pt>
                <c:pt idx="8230">
                  <c:v>8268343.1669793371</c:v>
                </c:pt>
                <c:pt idx="8231">
                  <c:v>8268134.8052650439</c:v>
                </c:pt>
                <c:pt idx="8232">
                  <c:v>8268703.0210272735</c:v>
                </c:pt>
                <c:pt idx="8233">
                  <c:v>8268905.6418744838</c:v>
                </c:pt>
                <c:pt idx="8234">
                  <c:v>8268955.9234792078</c:v>
                </c:pt>
                <c:pt idx="8235">
                  <c:v>8268234.3270151746</c:v>
                </c:pt>
                <c:pt idx="8236">
                  <c:v>8268539.4117815485</c:v>
                </c:pt>
                <c:pt idx="8237">
                  <c:v>8268743.2846333105</c:v>
                </c:pt>
                <c:pt idx="8238">
                  <c:v>8268693.0402159002</c:v>
                </c:pt>
                <c:pt idx="8239">
                  <c:v>8269048.5798273589</c:v>
                </c:pt>
                <c:pt idx="8240">
                  <c:v>8268951.3779480765</c:v>
                </c:pt>
                <c:pt idx="8241">
                  <c:v>8269153.2445670879</c:v>
                </c:pt>
                <c:pt idx="8242">
                  <c:v>8269101.5526967729</c:v>
                </c:pt>
                <c:pt idx="8243">
                  <c:v>8269558.5010006307</c:v>
                </c:pt>
                <c:pt idx="8244">
                  <c:v>8269566.8491817815</c:v>
                </c:pt>
                <c:pt idx="8245">
                  <c:v>8269670.4129927093</c:v>
                </c:pt>
                <c:pt idx="8246">
                  <c:v>8269773.545297279</c:v>
                </c:pt>
                <c:pt idx="8247">
                  <c:v>8269514.3819557726</c:v>
                </c:pt>
                <c:pt idx="8248">
                  <c:v>8269358.7875586925</c:v>
                </c:pt>
                <c:pt idx="8249">
                  <c:v>8269357.8520091781</c:v>
                </c:pt>
                <c:pt idx="8250">
                  <c:v>8270485.6388986902</c:v>
                </c:pt>
                <c:pt idx="8251">
                  <c:v>8270284.557074612</c:v>
                </c:pt>
                <c:pt idx="8252">
                  <c:v>8270120.1465649847</c:v>
                </c:pt>
                <c:pt idx="8253">
                  <c:v>8270539.2462588595</c:v>
                </c:pt>
                <c:pt idx="8254">
                  <c:v>8270382.3604362467</c:v>
                </c:pt>
                <c:pt idx="8255">
                  <c:v>8270588.934522382</c:v>
                </c:pt>
                <c:pt idx="8256">
                  <c:v>8270833.684960831</c:v>
                </c:pt>
                <c:pt idx="8257">
                  <c:v>8270536.438255419</c:v>
                </c:pt>
                <c:pt idx="8258">
                  <c:v>8270742.5428508371</c:v>
                </c:pt>
                <c:pt idx="8259">
                  <c:v>8271253.0136985658</c:v>
                </c:pt>
                <c:pt idx="8260">
                  <c:v>8270581.8835843541</c:v>
                </c:pt>
                <c:pt idx="8261">
                  <c:v>8270943.8751574345</c:v>
                </c:pt>
                <c:pt idx="8262">
                  <c:v>8270891.7493290715</c:v>
                </c:pt>
                <c:pt idx="8263">
                  <c:v>8271509.0198608767</c:v>
                </c:pt>
                <c:pt idx="8264">
                  <c:v>8271249.5915093208</c:v>
                </c:pt>
                <c:pt idx="8265">
                  <c:v>8270988.2345735114</c:v>
                </c:pt>
                <c:pt idx="8266">
                  <c:v>8271242.6027830411</c:v>
                </c:pt>
                <c:pt idx="8267">
                  <c:v>8271815.3456492452</c:v>
                </c:pt>
                <c:pt idx="8268">
                  <c:v>8271193.5402385704</c:v>
                </c:pt>
                <c:pt idx="8269">
                  <c:v>8271246.2829038836</c:v>
                </c:pt>
                <c:pt idx="8270">
                  <c:v>8271701.4062434565</c:v>
                </c:pt>
                <c:pt idx="8271">
                  <c:v>8271854.1941416608</c:v>
                </c:pt>
                <c:pt idx="8272">
                  <c:v>8272058.0291918796</c:v>
                </c:pt>
                <c:pt idx="8273">
                  <c:v>8272211.1185556771</c:v>
                </c:pt>
                <c:pt idx="8274">
                  <c:v>8272015.1600648304</c:v>
                </c:pt>
                <c:pt idx="8275">
                  <c:v>8272066.8462870158</c:v>
                </c:pt>
                <c:pt idx="8276">
                  <c:v>8271858.1206123652</c:v>
                </c:pt>
                <c:pt idx="8277">
                  <c:v>8272169.4989479352</c:v>
                </c:pt>
                <c:pt idx="8278">
                  <c:v>8272110.7235480268</c:v>
                </c:pt>
                <c:pt idx="8279">
                  <c:v>8272423.612063298</c:v>
                </c:pt>
                <c:pt idx="8280">
                  <c:v>8273394.0656047901</c:v>
                </c:pt>
                <c:pt idx="8281">
                  <c:v>8272727.859073705</c:v>
                </c:pt>
                <c:pt idx="8282">
                  <c:v>8272620.1299715042</c:v>
                </c:pt>
                <c:pt idx="8283">
                  <c:v>8273088.0424328111</c:v>
                </c:pt>
                <c:pt idx="8284">
                  <c:v>8272621.2692953693</c:v>
                </c:pt>
                <c:pt idx="8285">
                  <c:v>8272774.7273658849</c:v>
                </c:pt>
                <c:pt idx="8286">
                  <c:v>8273085.7041510204</c:v>
                </c:pt>
                <c:pt idx="8287">
                  <c:v>8272980.10021694</c:v>
                </c:pt>
                <c:pt idx="8288">
                  <c:v>8273083.4635539195</c:v>
                </c:pt>
                <c:pt idx="8289">
                  <c:v>8273588.76471058</c:v>
                </c:pt>
                <c:pt idx="8290">
                  <c:v>8273440.1978795473</c:v>
                </c:pt>
                <c:pt idx="8291">
                  <c:v>8273955.5503678434</c:v>
                </c:pt>
                <c:pt idx="8292">
                  <c:v>8273538.5359114967</c:v>
                </c:pt>
                <c:pt idx="8293">
                  <c:v>8274057.2979318742</c:v>
                </c:pt>
                <c:pt idx="8294">
                  <c:v>8273900.0444071898</c:v>
                </c:pt>
                <c:pt idx="8295">
                  <c:v>8273951.4302418921</c:v>
                </c:pt>
                <c:pt idx="8296">
                  <c:v>8274569.3054562183</c:v>
                </c:pt>
                <c:pt idx="8297">
                  <c:v>8274722.0901098736</c:v>
                </c:pt>
                <c:pt idx="8298">
                  <c:v>8274824.6281512911</c:v>
                </c:pt>
                <c:pt idx="8299">
                  <c:v>8274101.3013169561</c:v>
                </c:pt>
                <c:pt idx="8300">
                  <c:v>8274721.3184503699</c:v>
                </c:pt>
                <c:pt idx="8301">
                  <c:v>8274812.7261954574</c:v>
                </c:pt>
                <c:pt idx="8302">
                  <c:v>8274772.864231498</c:v>
                </c:pt>
                <c:pt idx="8303">
                  <c:v>8275435.3336933265</c:v>
                </c:pt>
                <c:pt idx="8304">
                  <c:v>8274768.0168362511</c:v>
                </c:pt>
                <c:pt idx="8305">
                  <c:v>8274612.2262522364</c:v>
                </c:pt>
                <c:pt idx="8306">
                  <c:v>8275068.4420214007</c:v>
                </c:pt>
                <c:pt idx="8307">
                  <c:v>8274865.2515275264</c:v>
                </c:pt>
                <c:pt idx="8308">
                  <c:v>8275692.1180927642</c:v>
                </c:pt>
                <c:pt idx="8309">
                  <c:v>8275374.0222769985</c:v>
                </c:pt>
                <c:pt idx="8310">
                  <c:v>8275068.773516465</c:v>
                </c:pt>
                <c:pt idx="8311">
                  <c:v>8275070.7928661471</c:v>
                </c:pt>
                <c:pt idx="8312">
                  <c:v>8275018.4874522807</c:v>
                </c:pt>
                <c:pt idx="8313">
                  <c:v>8276301.1482675197</c:v>
                </c:pt>
                <c:pt idx="8314">
                  <c:v>8275482.9542973274</c:v>
                </c:pt>
                <c:pt idx="8315">
                  <c:v>8275222.7492650235</c:v>
                </c:pt>
                <c:pt idx="8316">
                  <c:v>8275533.5916666845</c:v>
                </c:pt>
                <c:pt idx="8317">
                  <c:v>8275935.0951837404</c:v>
                </c:pt>
                <c:pt idx="8318">
                  <c:v>8275629.7541574147</c:v>
                </c:pt>
                <c:pt idx="8319">
                  <c:v>8276353.7482131524</c:v>
                </c:pt>
                <c:pt idx="8320">
                  <c:v>8276250.2670000875</c:v>
                </c:pt>
                <c:pt idx="8321">
                  <c:v>8276190.3319465397</c:v>
                </c:pt>
                <c:pt idx="8322">
                  <c:v>8275888.4959501093</c:v>
                </c:pt>
                <c:pt idx="8323">
                  <c:v>8276813.4696098482</c:v>
                </c:pt>
                <c:pt idx="8324">
                  <c:v>8275885.3342258697</c:v>
                </c:pt>
                <c:pt idx="8325">
                  <c:v>8276914.7254591091</c:v>
                </c:pt>
                <c:pt idx="8326">
                  <c:v>8276914.6046730587</c:v>
                </c:pt>
                <c:pt idx="8327">
                  <c:v>8276654.7624416733</c:v>
                </c:pt>
                <c:pt idx="8328">
                  <c:v>8277221.510326176</c:v>
                </c:pt>
                <c:pt idx="8329">
                  <c:v>8276601.4595932411</c:v>
                </c:pt>
                <c:pt idx="8330">
                  <c:v>8276549.5046324106</c:v>
                </c:pt>
                <c:pt idx="8331">
                  <c:v>8277261.3946865033</c:v>
                </c:pt>
                <c:pt idx="8332">
                  <c:v>8276549.3022352392</c:v>
                </c:pt>
                <c:pt idx="8333">
                  <c:v>8277730.2066647243</c:v>
                </c:pt>
                <c:pt idx="8334">
                  <c:v>8276651.7456229404</c:v>
                </c:pt>
                <c:pt idx="8335">
                  <c:v>8276858.4485023031</c:v>
                </c:pt>
                <c:pt idx="8336">
                  <c:v>8276908.1283396883</c:v>
                </c:pt>
                <c:pt idx="8337">
                  <c:v>8277525.9100263454</c:v>
                </c:pt>
                <c:pt idx="8338">
                  <c:v>8277987.5802312773</c:v>
                </c:pt>
                <c:pt idx="8339">
                  <c:v>8277470.2504181955</c:v>
                </c:pt>
                <c:pt idx="8340">
                  <c:v>8278447.0959227821</c:v>
                </c:pt>
                <c:pt idx="8341">
                  <c:v>8277976.0564867547</c:v>
                </c:pt>
                <c:pt idx="8342">
                  <c:v>8278185.533829838</c:v>
                </c:pt>
                <c:pt idx="8343">
                  <c:v>8278752.4127826011</c:v>
                </c:pt>
                <c:pt idx="8344">
                  <c:v>8278030.7359283119</c:v>
                </c:pt>
                <c:pt idx="8345">
                  <c:v>8278648.2055240441</c:v>
                </c:pt>
                <c:pt idx="8346">
                  <c:v>8278595.5189761901</c:v>
                </c:pt>
                <c:pt idx="8347">
                  <c:v>8278995.8521894421</c:v>
                </c:pt>
                <c:pt idx="8348">
                  <c:v>8278747.0532931341</c:v>
                </c:pt>
                <c:pt idx="8349">
                  <c:v>8278690.5638693711</c:v>
                </c:pt>
                <c:pt idx="8350">
                  <c:v>8279107.6276658652</c:v>
                </c:pt>
                <c:pt idx="8351">
                  <c:v>8279669.9000289524</c:v>
                </c:pt>
                <c:pt idx="8352">
                  <c:v>8279048.1721246969</c:v>
                </c:pt>
                <c:pt idx="8353">
                  <c:v>8280178.1785596553</c:v>
                </c:pt>
                <c:pt idx="8354">
                  <c:v>8279150.5804961473</c:v>
                </c:pt>
                <c:pt idx="8355">
                  <c:v>8279719.1791292597</c:v>
                </c:pt>
                <c:pt idx="8356">
                  <c:v>8279667.8453328554</c:v>
                </c:pt>
                <c:pt idx="8357">
                  <c:v>8279354.4396592109</c:v>
                </c:pt>
                <c:pt idx="8358">
                  <c:v>8280118.124039351</c:v>
                </c:pt>
                <c:pt idx="8359">
                  <c:v>8279812.6965096956</c:v>
                </c:pt>
                <c:pt idx="8360">
                  <c:v>8280118.2739115618</c:v>
                </c:pt>
                <c:pt idx="8361">
                  <c:v>8280640.1721614301</c:v>
                </c:pt>
                <c:pt idx="8362">
                  <c:v>8280587.2990357075</c:v>
                </c:pt>
                <c:pt idx="8363">
                  <c:v>8280380.6117179291</c:v>
                </c:pt>
                <c:pt idx="8364">
                  <c:v>8281099.5575437732</c:v>
                </c:pt>
                <c:pt idx="8365">
                  <c:v>8280840.8231992638</c:v>
                </c:pt>
                <c:pt idx="8366">
                  <c:v>8280985.5991232675</c:v>
                </c:pt>
                <c:pt idx="8367">
                  <c:v>8280787.2165427282</c:v>
                </c:pt>
                <c:pt idx="8368">
                  <c:v>8281302.5924831005</c:v>
                </c:pt>
                <c:pt idx="8369">
                  <c:v>8280942.5035655564</c:v>
                </c:pt>
                <c:pt idx="8370">
                  <c:v>8280941.7594484175</c:v>
                </c:pt>
                <c:pt idx="8371">
                  <c:v>8280833.3007061584</c:v>
                </c:pt>
                <c:pt idx="8372">
                  <c:v>8280785.4637165442</c:v>
                </c:pt>
                <c:pt idx="8373">
                  <c:v>8281506.8879370727</c:v>
                </c:pt>
                <c:pt idx="8374">
                  <c:v>8281609.9393054964</c:v>
                </c:pt>
                <c:pt idx="8375">
                  <c:v>8280987.4788657362</c:v>
                </c:pt>
                <c:pt idx="8376">
                  <c:v>8281759.0659508416</c:v>
                </c:pt>
                <c:pt idx="8377">
                  <c:v>8282016.5221341625</c:v>
                </c:pt>
                <c:pt idx="8378">
                  <c:v>8281448.9602883533</c:v>
                </c:pt>
                <c:pt idx="8379">
                  <c:v>8282015.9538556105</c:v>
                </c:pt>
                <c:pt idx="8380">
                  <c:v>8282056.712333018</c:v>
                </c:pt>
                <c:pt idx="8381">
                  <c:v>8281903.9604254235</c:v>
                </c:pt>
                <c:pt idx="8382">
                  <c:v>8282629.0201039901</c:v>
                </c:pt>
                <c:pt idx="8383">
                  <c:v>8281805.1246020775</c:v>
                </c:pt>
                <c:pt idx="8384">
                  <c:v>8282012.6646370376</c:v>
                </c:pt>
                <c:pt idx="8385">
                  <c:v>8282629.8185237953</c:v>
                </c:pt>
                <c:pt idx="8386">
                  <c:v>8282159.1652236218</c:v>
                </c:pt>
                <c:pt idx="8387">
                  <c:v>8282473.9075931124</c:v>
                </c:pt>
                <c:pt idx="8388">
                  <c:v>8282110.4183511967</c:v>
                </c:pt>
                <c:pt idx="8389">
                  <c:v>8282363.8733349852</c:v>
                </c:pt>
                <c:pt idx="8390">
                  <c:v>8282986.2795860115</c:v>
                </c:pt>
                <c:pt idx="8391">
                  <c:v>8282574.9358201735</c:v>
                </c:pt>
                <c:pt idx="8392">
                  <c:v>8282364.6429374842</c:v>
                </c:pt>
                <c:pt idx="8393">
                  <c:v>8282518.3020762792</c:v>
                </c:pt>
                <c:pt idx="8394">
                  <c:v>8282518.7636759197</c:v>
                </c:pt>
                <c:pt idx="8395">
                  <c:v>8282672.6548283799</c:v>
                </c:pt>
                <c:pt idx="8396">
                  <c:v>8282775.6526784115</c:v>
                </c:pt>
                <c:pt idx="8397">
                  <c:v>8283698.7972416608</c:v>
                </c:pt>
                <c:pt idx="8398">
                  <c:v>8282976.4030798422</c:v>
                </c:pt>
                <c:pt idx="8399">
                  <c:v>8282977.211132884</c:v>
                </c:pt>
                <c:pt idx="8400">
                  <c:v>8282927.1367424624</c:v>
                </c:pt>
                <c:pt idx="8401">
                  <c:v>8283133.4694015365</c:v>
                </c:pt>
                <c:pt idx="8402">
                  <c:v>8283587.1187434969</c:v>
                </c:pt>
                <c:pt idx="8403">
                  <c:v>8283235.1314228633</c:v>
                </c:pt>
                <c:pt idx="8404">
                  <c:v>8283587.4075838206</c:v>
                </c:pt>
                <c:pt idx="8405">
                  <c:v>8283542.3213492492</c:v>
                </c:pt>
                <c:pt idx="8406">
                  <c:v>8283435.7208350198</c:v>
                </c:pt>
                <c:pt idx="8407">
                  <c:v>8283893.2754296605</c:v>
                </c:pt>
                <c:pt idx="8408">
                  <c:v>8283954.759293111</c:v>
                </c:pt>
                <c:pt idx="8409">
                  <c:v>8283587.8646333022</c:v>
                </c:pt>
                <c:pt idx="8410">
                  <c:v>8283486.9422347555</c:v>
                </c:pt>
                <c:pt idx="8411">
                  <c:v>8284159.8473476777</c:v>
                </c:pt>
                <c:pt idx="8412">
                  <c:v>8284158.5217309901</c:v>
                </c:pt>
                <c:pt idx="8413">
                  <c:v>8283743.0907438537</c:v>
                </c:pt>
                <c:pt idx="8414">
                  <c:v>8284052.833050482</c:v>
                </c:pt>
                <c:pt idx="8415">
                  <c:v>8284148.6939316476</c:v>
                </c:pt>
                <c:pt idx="8416">
                  <c:v>8284872.8454354936</c:v>
                </c:pt>
                <c:pt idx="8417">
                  <c:v>8284760.3560392521</c:v>
                </c:pt>
                <c:pt idx="8418">
                  <c:v>8284202.4776600692</c:v>
                </c:pt>
                <c:pt idx="8419">
                  <c:v>8284976.3217686648</c:v>
                </c:pt>
                <c:pt idx="8420">
                  <c:v>8284457.8332867771</c:v>
                </c:pt>
                <c:pt idx="8421">
                  <c:v>8284973.2532370752</c:v>
                </c:pt>
                <c:pt idx="8422">
                  <c:v>8284609.6471613981</c:v>
                </c:pt>
                <c:pt idx="8423">
                  <c:v>8285227.2766834404</c:v>
                </c:pt>
                <c:pt idx="8424">
                  <c:v>8286044.7415672299</c:v>
                </c:pt>
                <c:pt idx="8425">
                  <c:v>8285637.3590719011</c:v>
                </c:pt>
                <c:pt idx="8426">
                  <c:v>8285739.6659586234</c:v>
                </c:pt>
                <c:pt idx="8427">
                  <c:v>8285530.3911761781</c:v>
                </c:pt>
                <c:pt idx="8428">
                  <c:v>8285939.9656398846</c:v>
                </c:pt>
                <c:pt idx="8429">
                  <c:v>8286558.0051470632</c:v>
                </c:pt>
                <c:pt idx="8430">
                  <c:v>8285884.7855742797</c:v>
                </c:pt>
                <c:pt idx="8431">
                  <c:v>8286556.7254420677</c:v>
                </c:pt>
                <c:pt idx="8432">
                  <c:v>8286913.3882748624</c:v>
                </c:pt>
                <c:pt idx="8433">
                  <c:v>8286138.7119107842</c:v>
                </c:pt>
                <c:pt idx="8434">
                  <c:v>8286811.5182536589</c:v>
                </c:pt>
                <c:pt idx="8435">
                  <c:v>8287067.1993147107</c:v>
                </c:pt>
                <c:pt idx="8436">
                  <c:v>8287016.9833685029</c:v>
                </c:pt>
                <c:pt idx="8437">
                  <c:v>8286602.7721480969</c:v>
                </c:pt>
                <c:pt idx="8438">
                  <c:v>8286649.0138604855</c:v>
                </c:pt>
                <c:pt idx="8439">
                  <c:v>8286649.1946332566</c:v>
                </c:pt>
                <c:pt idx="8440">
                  <c:v>8287065.4411384985</c:v>
                </c:pt>
                <c:pt idx="8441">
                  <c:v>8286652.0325774467</c:v>
                </c:pt>
                <c:pt idx="8442">
                  <c:v>8287575.8287610905</c:v>
                </c:pt>
                <c:pt idx="8443">
                  <c:v>8287311.0611940706</c:v>
                </c:pt>
                <c:pt idx="8444">
                  <c:v>8286803.4472854529</c:v>
                </c:pt>
                <c:pt idx="8445">
                  <c:v>8287158.6494661644</c:v>
                </c:pt>
                <c:pt idx="8446">
                  <c:v>8287060.4628529781</c:v>
                </c:pt>
                <c:pt idx="8447">
                  <c:v>8287515.3358731819</c:v>
                </c:pt>
                <c:pt idx="8448">
                  <c:v>8287364.8229373191</c:v>
                </c:pt>
                <c:pt idx="8449">
                  <c:v>8287829.3441329105</c:v>
                </c:pt>
                <c:pt idx="8450">
                  <c:v>8288445.7532407474</c:v>
                </c:pt>
                <c:pt idx="8451">
                  <c:v>8288085.088014992</c:v>
                </c:pt>
                <c:pt idx="8452">
                  <c:v>8288229.306702462</c:v>
                </c:pt>
                <c:pt idx="8453">
                  <c:v>8288280.2956958069</c:v>
                </c:pt>
                <c:pt idx="8454">
                  <c:v>8288331.3836537944</c:v>
                </c:pt>
                <c:pt idx="8455">
                  <c:v>8288127.6166792698</c:v>
                </c:pt>
                <c:pt idx="8456">
                  <c:v>8287924.5341322608</c:v>
                </c:pt>
                <c:pt idx="8457">
                  <c:v>8288494.4020797294</c:v>
                </c:pt>
                <c:pt idx="8458">
                  <c:v>8288597.527952509</c:v>
                </c:pt>
                <c:pt idx="8459">
                  <c:v>8288596.1505951053</c:v>
                </c:pt>
                <c:pt idx="8460">
                  <c:v>8288234.4748383956</c:v>
                </c:pt>
                <c:pt idx="8461">
                  <c:v>8288233.1442860253</c:v>
                </c:pt>
                <c:pt idx="8462">
                  <c:v>8288332.461727906</c:v>
                </c:pt>
                <c:pt idx="8463">
                  <c:v>8288281.8166382592</c:v>
                </c:pt>
                <c:pt idx="8464">
                  <c:v>8288695.8355515888</c:v>
                </c:pt>
                <c:pt idx="8465">
                  <c:v>8288798.2374187931</c:v>
                </c:pt>
                <c:pt idx="8466">
                  <c:v>8289414.6190126073</c:v>
                </c:pt>
                <c:pt idx="8467">
                  <c:v>8289001.1651529567</c:v>
                </c:pt>
                <c:pt idx="8468">
                  <c:v>8288898.0194358174</c:v>
                </c:pt>
                <c:pt idx="8469">
                  <c:v>8289259.8818632141</c:v>
                </c:pt>
                <c:pt idx="8470">
                  <c:v>8289249.7989557022</c:v>
                </c:pt>
                <c:pt idx="8471">
                  <c:v>8290074.8118542274</c:v>
                </c:pt>
                <c:pt idx="8472">
                  <c:v>8289924.3781616576</c:v>
                </c:pt>
                <c:pt idx="8473">
                  <c:v>8289302.9001655346</c:v>
                </c:pt>
                <c:pt idx="8474">
                  <c:v>8289457.1719584521</c:v>
                </c:pt>
                <c:pt idx="8475">
                  <c:v>8289558.6459095888</c:v>
                </c:pt>
                <c:pt idx="8476">
                  <c:v>8289919.7882359875</c:v>
                </c:pt>
                <c:pt idx="8477">
                  <c:v>8290228.2889339998</c:v>
                </c:pt>
                <c:pt idx="8478">
                  <c:v>8289917.9276298415</c:v>
                </c:pt>
                <c:pt idx="8479">
                  <c:v>8290689.3252726467</c:v>
                </c:pt>
                <c:pt idx="8480">
                  <c:v>8290068.544446025</c:v>
                </c:pt>
                <c:pt idx="8481">
                  <c:v>8290533.4159047483</c:v>
                </c:pt>
                <c:pt idx="8482">
                  <c:v>8290219.7969676284</c:v>
                </c:pt>
                <c:pt idx="8483">
                  <c:v>8290738.1190040894</c:v>
                </c:pt>
                <c:pt idx="8484">
                  <c:v>8290474.3791384669</c:v>
                </c:pt>
                <c:pt idx="8485">
                  <c:v>8290582.5915769506</c:v>
                </c:pt>
                <c:pt idx="8486">
                  <c:v>8291148.9609435974</c:v>
                </c:pt>
                <c:pt idx="8487">
                  <c:v>8291503.1910444824</c:v>
                </c:pt>
                <c:pt idx="8488">
                  <c:v>8290580.4080281351</c:v>
                </c:pt>
                <c:pt idx="8489">
                  <c:v>8290836.9129385566</c:v>
                </c:pt>
                <c:pt idx="8490">
                  <c:v>8290729.7646796908</c:v>
                </c:pt>
                <c:pt idx="8491">
                  <c:v>8291453.7601587018</c:v>
                </c:pt>
                <c:pt idx="8492">
                  <c:v>8291962.9923751671</c:v>
                </c:pt>
                <c:pt idx="8493">
                  <c:v>8291037.1577067096</c:v>
                </c:pt>
                <c:pt idx="8494">
                  <c:v>8291294.2774213264</c:v>
                </c:pt>
                <c:pt idx="8495">
                  <c:v>8291756.6603448251</c:v>
                </c:pt>
                <c:pt idx="8496">
                  <c:v>8291445.6843176577</c:v>
                </c:pt>
                <c:pt idx="8497">
                  <c:v>8291546.8796494082</c:v>
                </c:pt>
                <c:pt idx="8498">
                  <c:v>8292372.7768116817</c:v>
                </c:pt>
                <c:pt idx="8499">
                  <c:v>8292475.5790051306</c:v>
                </c:pt>
                <c:pt idx="8500">
                  <c:v>8292106.4692211216</c:v>
                </c:pt>
                <c:pt idx="8501">
                  <c:v>8292157.9807797354</c:v>
                </c:pt>
                <c:pt idx="8502">
                  <c:v>8292514.4322938789</c:v>
                </c:pt>
                <c:pt idx="8503">
                  <c:v>8292214.6570638381</c:v>
                </c:pt>
                <c:pt idx="8504">
                  <c:v>8292108.2372973738</c:v>
                </c:pt>
                <c:pt idx="8505">
                  <c:v>8293139.0034400057</c:v>
                </c:pt>
                <c:pt idx="8506">
                  <c:v>8293341.8669323185</c:v>
                </c:pt>
                <c:pt idx="8507">
                  <c:v>8292673.0361777218</c:v>
                </c:pt>
                <c:pt idx="8508">
                  <c:v>8292878.5863948334</c:v>
                </c:pt>
                <c:pt idx="8509">
                  <c:v>8293596.1645647353</c:v>
                </c:pt>
                <c:pt idx="8510">
                  <c:v>8292774.337939891</c:v>
                </c:pt>
                <c:pt idx="8511">
                  <c:v>8293340.7060517091</c:v>
                </c:pt>
                <c:pt idx="8512">
                  <c:v>8292821.4883475183</c:v>
                </c:pt>
                <c:pt idx="8513">
                  <c:v>8293494.8419422442</c:v>
                </c:pt>
                <c:pt idx="8514">
                  <c:v>8293597.3629682399</c:v>
                </c:pt>
                <c:pt idx="8515">
                  <c:v>8292976.8221314102</c:v>
                </c:pt>
                <c:pt idx="8516">
                  <c:v>8293027.835681932</c:v>
                </c:pt>
                <c:pt idx="8517">
                  <c:v>8293492.2142746635</c:v>
                </c:pt>
                <c:pt idx="8518">
                  <c:v>8293232.4818814825</c:v>
                </c:pt>
                <c:pt idx="8519">
                  <c:v>8293384.6644894928</c:v>
                </c:pt>
                <c:pt idx="8520">
                  <c:v>8293738.907827151</c:v>
                </c:pt>
                <c:pt idx="8521">
                  <c:v>8293434.589221824</c:v>
                </c:pt>
                <c:pt idx="8522">
                  <c:v>8294312.0755717326</c:v>
                </c:pt>
                <c:pt idx="8523">
                  <c:v>8294105.0293240044</c:v>
                </c:pt>
                <c:pt idx="8524">
                  <c:v>8294310.8077107994</c:v>
                </c:pt>
                <c:pt idx="8525">
                  <c:v>8294669.0250024144</c:v>
                </c:pt>
                <c:pt idx="8526">
                  <c:v>8294360.7057095049</c:v>
                </c:pt>
                <c:pt idx="8527">
                  <c:v>8294719.2392954109</c:v>
                </c:pt>
                <c:pt idx="8528">
                  <c:v>8293893.915119268</c:v>
                </c:pt>
                <c:pt idx="8529">
                  <c:v>8294045.647924643</c:v>
                </c:pt>
                <c:pt idx="8530">
                  <c:v>8294250.5974210743</c:v>
                </c:pt>
                <c:pt idx="8531">
                  <c:v>8295026.0085482216</c:v>
                </c:pt>
                <c:pt idx="8532">
                  <c:v>8294657.082292784</c:v>
                </c:pt>
                <c:pt idx="8533">
                  <c:v>8294817.8625187548</c:v>
                </c:pt>
                <c:pt idx="8534">
                  <c:v>8294714.707815716</c:v>
                </c:pt>
                <c:pt idx="8535">
                  <c:v>8294920.2572501935</c:v>
                </c:pt>
                <c:pt idx="8536">
                  <c:v>8294810.4043416791</c:v>
                </c:pt>
                <c:pt idx="8537">
                  <c:v>8294558.5342348535</c:v>
                </c:pt>
                <c:pt idx="8538">
                  <c:v>8295533.9517183816</c:v>
                </c:pt>
                <c:pt idx="8539">
                  <c:v>8294557.7382152993</c:v>
                </c:pt>
                <c:pt idx="8540">
                  <c:v>8295176.6296206852</c:v>
                </c:pt>
                <c:pt idx="8541">
                  <c:v>8294658.3232285278</c:v>
                </c:pt>
                <c:pt idx="8542">
                  <c:v>8294866.2594782878</c:v>
                </c:pt>
                <c:pt idx="8543">
                  <c:v>8295473.4679750195</c:v>
                </c:pt>
                <c:pt idx="8544">
                  <c:v>8295893.7531919805</c:v>
                </c:pt>
                <c:pt idx="8545">
                  <c:v>8296197.8687180607</c:v>
                </c:pt>
                <c:pt idx="8546">
                  <c:v>8295478.7931176387</c:v>
                </c:pt>
                <c:pt idx="8547">
                  <c:v>8295633.3330767276</c:v>
                </c:pt>
                <c:pt idx="8548">
                  <c:v>8295992.2260943437</c:v>
                </c:pt>
                <c:pt idx="8549">
                  <c:v>8296187.4476796687</c:v>
                </c:pt>
                <c:pt idx="8550">
                  <c:v>8296248.7789062578</c:v>
                </c:pt>
                <c:pt idx="8551">
                  <c:v>8295886.175117637</c:v>
                </c:pt>
                <c:pt idx="8552">
                  <c:v>8296193.7336451206</c:v>
                </c:pt>
                <c:pt idx="8553">
                  <c:v>8296137.5397115368</c:v>
                </c:pt>
                <c:pt idx="8554">
                  <c:v>8296392.1156445611</c:v>
                </c:pt>
                <c:pt idx="8555">
                  <c:v>8296393.7869134145</c:v>
                </c:pt>
                <c:pt idx="8556">
                  <c:v>8296549.0114016477</c:v>
                </c:pt>
                <c:pt idx="8557">
                  <c:v>8296495.0022942787</c:v>
                </c:pt>
                <c:pt idx="8558">
                  <c:v>8296902.1024962068</c:v>
                </c:pt>
                <c:pt idx="8559">
                  <c:v>8297114.535129562</c:v>
                </c:pt>
                <c:pt idx="8560">
                  <c:v>8297372.4011774128</c:v>
                </c:pt>
                <c:pt idx="8561">
                  <c:v>8296907.5535351615</c:v>
                </c:pt>
                <c:pt idx="8562">
                  <c:v>8297626.9800154995</c:v>
                </c:pt>
                <c:pt idx="8563">
                  <c:v>8297472.26264829</c:v>
                </c:pt>
                <c:pt idx="8564">
                  <c:v>8297058.5086292746</c:v>
                </c:pt>
                <c:pt idx="8565">
                  <c:v>8297108.1946673142</c:v>
                </c:pt>
                <c:pt idx="8566">
                  <c:v>8298083.9622051921</c:v>
                </c:pt>
                <c:pt idx="8567">
                  <c:v>8297522.3166403975</c:v>
                </c:pt>
                <c:pt idx="8568">
                  <c:v>8297364.907440858</c:v>
                </c:pt>
                <c:pt idx="8569">
                  <c:v>8297822.8542997455</c:v>
                </c:pt>
                <c:pt idx="8570">
                  <c:v>8298432.1042308006</c:v>
                </c:pt>
                <c:pt idx="8571">
                  <c:v>8297822.6152078016</c:v>
                </c:pt>
                <c:pt idx="8572">
                  <c:v>8298391.6626461446</c:v>
                </c:pt>
                <c:pt idx="8573">
                  <c:v>8298687.1016287021</c:v>
                </c:pt>
                <c:pt idx="8574">
                  <c:v>8297974.2167242253</c:v>
                </c:pt>
                <c:pt idx="8575">
                  <c:v>8298286.8128862958</c:v>
                </c:pt>
                <c:pt idx="8576">
                  <c:v>8298490.4935449669</c:v>
                </c:pt>
                <c:pt idx="8577">
                  <c:v>8298800.0497207483</c:v>
                </c:pt>
                <c:pt idx="8578">
                  <c:v>8298334.1702490067</c:v>
                </c:pt>
                <c:pt idx="8579">
                  <c:v>8299005.369561675</c:v>
                </c:pt>
                <c:pt idx="8580">
                  <c:v>8298953.5863279868</c:v>
                </c:pt>
                <c:pt idx="8581">
                  <c:v>8298848.3364575282</c:v>
                </c:pt>
                <c:pt idx="8582">
                  <c:v>8298944.4786473643</c:v>
                </c:pt>
                <c:pt idx="8583">
                  <c:v>8299198.2071488583</c:v>
                </c:pt>
                <c:pt idx="8584">
                  <c:v>8299096.7097206544</c:v>
                </c:pt>
                <c:pt idx="8585">
                  <c:v>8299249.9474497521</c:v>
                </c:pt>
                <c:pt idx="8586">
                  <c:v>8299973.678593155</c:v>
                </c:pt>
                <c:pt idx="8587">
                  <c:v>8299407.9892500155</c:v>
                </c:pt>
                <c:pt idx="8588">
                  <c:v>8299665.5615804158</c:v>
                </c:pt>
                <c:pt idx="8589">
                  <c:v>8299354.7732660584</c:v>
                </c:pt>
                <c:pt idx="8590">
                  <c:v>8299403.1976665361</c:v>
                </c:pt>
                <c:pt idx="8591">
                  <c:v>8299454.4150809404</c:v>
                </c:pt>
                <c:pt idx="8592">
                  <c:v>8299458.6258725924</c:v>
                </c:pt>
                <c:pt idx="8593">
                  <c:v>8299458.2499776036</c:v>
                </c:pt>
                <c:pt idx="8594">
                  <c:v>8300025.895465401</c:v>
                </c:pt>
                <c:pt idx="8595">
                  <c:v>8300064.7141874935</c:v>
                </c:pt>
                <c:pt idx="8596">
                  <c:v>8300126.6743195169</c:v>
                </c:pt>
                <c:pt idx="8597">
                  <c:v>8300074.2844407437</c:v>
                </c:pt>
                <c:pt idx="8598">
                  <c:v>8300472.9411477298</c:v>
                </c:pt>
                <c:pt idx="8599">
                  <c:v>8300687.5732358219</c:v>
                </c:pt>
                <c:pt idx="8600">
                  <c:v>8300322.072296801</c:v>
                </c:pt>
                <c:pt idx="8601">
                  <c:v>8300932.2018055664</c:v>
                </c:pt>
                <c:pt idx="8602">
                  <c:v>8300993.093929464</c:v>
                </c:pt>
                <c:pt idx="8603">
                  <c:v>8301543.9034041492</c:v>
                </c:pt>
                <c:pt idx="8604">
                  <c:v>8300782.5240439791</c:v>
                </c:pt>
                <c:pt idx="8605">
                  <c:v>8301402.7731329147</c:v>
                </c:pt>
                <c:pt idx="8606">
                  <c:v>8301605.3505273778</c:v>
                </c:pt>
                <c:pt idx="8607">
                  <c:v>8300934.9735393338</c:v>
                </c:pt>
                <c:pt idx="8608">
                  <c:v>8301442.4945066348</c:v>
                </c:pt>
                <c:pt idx="8609">
                  <c:v>8301195.3314931709</c:v>
                </c:pt>
                <c:pt idx="8610">
                  <c:v>8301289.9485049592</c:v>
                </c:pt>
                <c:pt idx="8611">
                  <c:v>8301194.6142547773</c:v>
                </c:pt>
                <c:pt idx="8612">
                  <c:v>8301748.0815156624</c:v>
                </c:pt>
                <c:pt idx="8613">
                  <c:v>8301089.5917370319</c:v>
                </c:pt>
                <c:pt idx="8614">
                  <c:v>8301346.8995696101</c:v>
                </c:pt>
                <c:pt idx="8615">
                  <c:v>8301553.9724526592</c:v>
                </c:pt>
                <c:pt idx="8616">
                  <c:v>8301758.5949331587</c:v>
                </c:pt>
                <c:pt idx="8617">
                  <c:v>8301912.6593484869</c:v>
                </c:pt>
                <c:pt idx="8618">
                  <c:v>8301799.7575301137</c:v>
                </c:pt>
                <c:pt idx="8619">
                  <c:v>8302270.1180701349</c:v>
                </c:pt>
                <c:pt idx="8620">
                  <c:v>8301649.4616256887</c:v>
                </c:pt>
                <c:pt idx="8621">
                  <c:v>8302717.1995051065</c:v>
                </c:pt>
                <c:pt idx="8622">
                  <c:v>8301804.1484653819</c:v>
                </c:pt>
                <c:pt idx="8623">
                  <c:v>8302008.5740617225</c:v>
                </c:pt>
                <c:pt idx="8624">
                  <c:v>8302666.6801202511</c:v>
                </c:pt>
                <c:pt idx="8625">
                  <c:v>8302574.2529862486</c:v>
                </c:pt>
                <c:pt idx="8626">
                  <c:v>8302972.6285545658</c:v>
                </c:pt>
                <c:pt idx="8627">
                  <c:v>8303288.0708123408</c:v>
                </c:pt>
                <c:pt idx="8628">
                  <c:v>8303339.7390723648</c:v>
                </c:pt>
                <c:pt idx="8629">
                  <c:v>8303737.6274317224</c:v>
                </c:pt>
                <c:pt idx="8630">
                  <c:v>8303596.377023288</c:v>
                </c:pt>
                <c:pt idx="8631">
                  <c:v>8304052.59374223</c:v>
                </c:pt>
                <c:pt idx="8632">
                  <c:v>8304094.6506053498</c:v>
                </c:pt>
                <c:pt idx="8633">
                  <c:v>8303586.3620197158</c:v>
                </c:pt>
                <c:pt idx="8634">
                  <c:v>8303587.7118429495</c:v>
                </c:pt>
                <c:pt idx="8635">
                  <c:v>8303538.6261612903</c:v>
                </c:pt>
                <c:pt idx="8636">
                  <c:v>8304106.0073285652</c:v>
                </c:pt>
                <c:pt idx="8637">
                  <c:v>8303898.7265494727</c:v>
                </c:pt>
                <c:pt idx="8638">
                  <c:v>8303740.252044823</c:v>
                </c:pt>
                <c:pt idx="8639">
                  <c:v>8304053.3790197279</c:v>
                </c:pt>
                <c:pt idx="8640">
                  <c:v>8303741.6584914383</c:v>
                </c:pt>
                <c:pt idx="8641">
                  <c:v>8304197.5925607784</c:v>
                </c:pt>
                <c:pt idx="8642">
                  <c:v>8304910.8245751811</c:v>
                </c:pt>
                <c:pt idx="8643">
                  <c:v>8304046.1120919082</c:v>
                </c:pt>
                <c:pt idx="8644">
                  <c:v>8304102.0355987111</c:v>
                </c:pt>
                <c:pt idx="8645">
                  <c:v>8304860.032047214</c:v>
                </c:pt>
                <c:pt idx="8646">
                  <c:v>8304717.679253513</c:v>
                </c:pt>
                <c:pt idx="8647">
                  <c:v>8304402.7952918531</c:v>
                </c:pt>
                <c:pt idx="8648">
                  <c:v>8304868.9932089048</c:v>
                </c:pt>
                <c:pt idx="8649">
                  <c:v>8304962.636906079</c:v>
                </c:pt>
                <c:pt idx="8650">
                  <c:v>8305022.3437750265</c:v>
                </c:pt>
                <c:pt idx="8651">
                  <c:v>8305125.5163803389</c:v>
                </c:pt>
                <c:pt idx="8652">
                  <c:v>8304711.2507467028</c:v>
                </c:pt>
                <c:pt idx="8653">
                  <c:v>8304811.79056207</c:v>
                </c:pt>
                <c:pt idx="8654">
                  <c:v>8305070.9220183929</c:v>
                </c:pt>
                <c:pt idx="8655">
                  <c:v>8305637.0409646444</c:v>
                </c:pt>
                <c:pt idx="8656">
                  <c:v>8305276.7839563852</c:v>
                </c:pt>
                <c:pt idx="8657">
                  <c:v>8305167.597781376</c:v>
                </c:pt>
                <c:pt idx="8658">
                  <c:v>8305371.457724167</c:v>
                </c:pt>
                <c:pt idx="8659">
                  <c:v>8305943.2787560718</c:v>
                </c:pt>
                <c:pt idx="8660">
                  <c:v>8305581.4420714863</c:v>
                </c:pt>
                <c:pt idx="8661">
                  <c:v>8306095.3110306477</c:v>
                </c:pt>
                <c:pt idx="8662">
                  <c:v>8306553.7053470789</c:v>
                </c:pt>
                <c:pt idx="8663">
                  <c:v>8305832.9295428731</c:v>
                </c:pt>
                <c:pt idx="8664">
                  <c:v>8305936.6586846802</c:v>
                </c:pt>
                <c:pt idx="8665">
                  <c:v>8306238.5121375676</c:v>
                </c:pt>
                <c:pt idx="8666">
                  <c:v>8306492.8962068688</c:v>
                </c:pt>
                <c:pt idx="8667">
                  <c:v>8306900.4218255701</c:v>
                </c:pt>
                <c:pt idx="8668">
                  <c:v>8307013.6091561886</c:v>
                </c:pt>
                <c:pt idx="8669">
                  <c:v>8306345.5199124953</c:v>
                </c:pt>
                <c:pt idx="8670">
                  <c:v>8306595.4300488979</c:v>
                </c:pt>
                <c:pt idx="8671">
                  <c:v>8306551.0852385573</c:v>
                </c:pt>
                <c:pt idx="8672">
                  <c:v>8306545.6009728517</c:v>
                </c:pt>
                <c:pt idx="8673">
                  <c:v>8307320.8968238235</c:v>
                </c:pt>
                <c:pt idx="8674">
                  <c:v>8306799.8584503615</c:v>
                </c:pt>
                <c:pt idx="8675">
                  <c:v>8306701.1464945339</c:v>
                </c:pt>
                <c:pt idx="8676">
                  <c:v>8307725.5982267279</c:v>
                </c:pt>
                <c:pt idx="8677">
                  <c:v>8307216.2428719662</c:v>
                </c:pt>
                <c:pt idx="8678">
                  <c:v>8306954.9454850797</c:v>
                </c:pt>
                <c:pt idx="8679">
                  <c:v>8307615.2077296712</c:v>
                </c:pt>
                <c:pt idx="8680">
                  <c:v>8307310.1982432613</c:v>
                </c:pt>
                <c:pt idx="8681">
                  <c:v>8307818.8493819814</c:v>
                </c:pt>
                <c:pt idx="8682">
                  <c:v>8307932.5565097695</c:v>
                </c:pt>
                <c:pt idx="8683">
                  <c:v>8307674.1100154808</c:v>
                </c:pt>
                <c:pt idx="8684">
                  <c:v>8307972.1506220642</c:v>
                </c:pt>
                <c:pt idx="8685">
                  <c:v>8307617.3424452478</c:v>
                </c:pt>
                <c:pt idx="8686">
                  <c:v>8307928.8339258581</c:v>
                </c:pt>
                <c:pt idx="8687">
                  <c:v>8308074.6738960408</c:v>
                </c:pt>
                <c:pt idx="8688">
                  <c:v>8308634.8483727109</c:v>
                </c:pt>
                <c:pt idx="8689">
                  <c:v>8308126.6358761247</c:v>
                </c:pt>
                <c:pt idx="8690">
                  <c:v>8308643.7080147807</c:v>
                </c:pt>
                <c:pt idx="8691">
                  <c:v>8308385.7151647834</c:v>
                </c:pt>
                <c:pt idx="8692">
                  <c:v>8308641.5353246918</c:v>
                </c:pt>
                <c:pt idx="8693">
                  <c:v>8309409.7435309589</c:v>
                </c:pt>
                <c:pt idx="8694">
                  <c:v>8308587.1166930916</c:v>
                </c:pt>
                <c:pt idx="8695">
                  <c:v>8308691.8009757549</c:v>
                </c:pt>
                <c:pt idx="8696">
                  <c:v>8309309.4215463037</c:v>
                </c:pt>
                <c:pt idx="8697">
                  <c:v>8308740.4477230879</c:v>
                </c:pt>
                <c:pt idx="8698">
                  <c:v>8309513.7316180794</c:v>
                </c:pt>
                <c:pt idx="8699">
                  <c:v>8309513.2405038504</c:v>
                </c:pt>
                <c:pt idx="8700">
                  <c:v>8309095.3086196147</c:v>
                </c:pt>
                <c:pt idx="8701">
                  <c:v>8309563.438019393</c:v>
                </c:pt>
                <c:pt idx="8702">
                  <c:v>8309305.0964943059</c:v>
                </c:pt>
                <c:pt idx="8703">
                  <c:v>8309767.2193785375</c:v>
                </c:pt>
                <c:pt idx="8704">
                  <c:v>8309655.9414244927</c:v>
                </c:pt>
                <c:pt idx="8705">
                  <c:v>8309505.1088831834</c:v>
                </c:pt>
                <c:pt idx="8706">
                  <c:v>8309505.9618091416</c:v>
                </c:pt>
                <c:pt idx="8707">
                  <c:v>8310330.7157890014</c:v>
                </c:pt>
                <c:pt idx="8708">
                  <c:v>8310381.4860792905</c:v>
                </c:pt>
                <c:pt idx="8709">
                  <c:v>8310327.4926285576</c:v>
                </c:pt>
                <c:pt idx="8710">
                  <c:v>8310065.3808543412</c:v>
                </c:pt>
                <c:pt idx="8711">
                  <c:v>8310582.8698760094</c:v>
                </c:pt>
                <c:pt idx="8712">
                  <c:v>8310471.7024133792</c:v>
                </c:pt>
                <c:pt idx="8713">
                  <c:v>8310217.4366868567</c:v>
                </c:pt>
                <c:pt idx="8714">
                  <c:v>8310675.5402781563</c:v>
                </c:pt>
                <c:pt idx="8715">
                  <c:v>8311146.5422269087</c:v>
                </c:pt>
                <c:pt idx="8716">
                  <c:v>8311032.4843771886</c:v>
                </c:pt>
                <c:pt idx="8717">
                  <c:v>8311043.1330340644</c:v>
                </c:pt>
                <c:pt idx="8718">
                  <c:v>8310578.2357006092</c:v>
                </c:pt>
                <c:pt idx="8719">
                  <c:v>8311140.8619604195</c:v>
                </c:pt>
                <c:pt idx="8720">
                  <c:v>8311034.853959715</c:v>
                </c:pt>
                <c:pt idx="8721">
                  <c:v>8311961.9613606678</c:v>
                </c:pt>
                <c:pt idx="8722">
                  <c:v>8311542.877671307</c:v>
                </c:pt>
                <c:pt idx="8723">
                  <c:v>8311343.8075394938</c:v>
                </c:pt>
                <c:pt idx="8724">
                  <c:v>8312265.843979937</c:v>
                </c:pt>
                <c:pt idx="8725">
                  <c:v>8311239.126225926</c:v>
                </c:pt>
                <c:pt idx="8726">
                  <c:v>8311394.1247155685</c:v>
                </c:pt>
                <c:pt idx="8727">
                  <c:v>8312268.2359193405</c:v>
                </c:pt>
                <c:pt idx="8728">
                  <c:v>8312674.6413578512</c:v>
                </c:pt>
                <c:pt idx="8729">
                  <c:v>8312163.6864383779</c:v>
                </c:pt>
                <c:pt idx="8730">
                  <c:v>8312726.3955934094</c:v>
                </c:pt>
                <c:pt idx="8731">
                  <c:v>8312005.9739556871</c:v>
                </c:pt>
                <c:pt idx="8732">
                  <c:v>8311953.5509656817</c:v>
                </c:pt>
                <c:pt idx="8733">
                  <c:v>8311952.0965558002</c:v>
                </c:pt>
                <c:pt idx="8734">
                  <c:v>8312727.6171131516</c:v>
                </c:pt>
                <c:pt idx="8735">
                  <c:v>8312460.9049279708</c:v>
                </c:pt>
                <c:pt idx="8736">
                  <c:v>8312826.5427795881</c:v>
                </c:pt>
                <c:pt idx="8737">
                  <c:v>8312461.7139213961</c:v>
                </c:pt>
                <c:pt idx="8738">
                  <c:v>8312566.8164171241</c:v>
                </c:pt>
                <c:pt idx="8739">
                  <c:v>8312412.232904057</c:v>
                </c:pt>
                <c:pt idx="8740">
                  <c:v>8313081.2699382463</c:v>
                </c:pt>
                <c:pt idx="8741">
                  <c:v>8312874.6021354282</c:v>
                </c:pt>
                <c:pt idx="8742">
                  <c:v>8313390.0590911414</c:v>
                </c:pt>
                <c:pt idx="8743">
                  <c:v>8312971.1740097348</c:v>
                </c:pt>
                <c:pt idx="8744">
                  <c:v>8312768.708337022</c:v>
                </c:pt>
                <c:pt idx="8745">
                  <c:v>8313697.1424283553</c:v>
                </c:pt>
                <c:pt idx="8746">
                  <c:v>8313385.8641392728</c:v>
                </c:pt>
                <c:pt idx="8747">
                  <c:v>8313176.6217221376</c:v>
                </c:pt>
                <c:pt idx="8748">
                  <c:v>8313277.7701304192</c:v>
                </c:pt>
                <c:pt idx="8749">
                  <c:v>8313384.0187595906</c:v>
                </c:pt>
                <c:pt idx="8750">
                  <c:v>8313332.3416877389</c:v>
                </c:pt>
                <c:pt idx="8751">
                  <c:v>8313589.1726429481</c:v>
                </c:pt>
                <c:pt idx="8752">
                  <c:v>8314000.8254271746</c:v>
                </c:pt>
                <c:pt idx="8753">
                  <c:v>8313896.7579613859</c:v>
                </c:pt>
                <c:pt idx="8754">
                  <c:v>8313736.6018520175</c:v>
                </c:pt>
                <c:pt idx="8755">
                  <c:v>8314411.6048895838</c:v>
                </c:pt>
                <c:pt idx="8756">
                  <c:v>8314256.1949473675</c:v>
                </c:pt>
                <c:pt idx="8757">
                  <c:v>8313841.3090403723</c:v>
                </c:pt>
                <c:pt idx="8758">
                  <c:v>8314254.2312377188</c:v>
                </c:pt>
                <c:pt idx="8759">
                  <c:v>8313994.9086533356</c:v>
                </c:pt>
                <c:pt idx="8760">
                  <c:v>8314399.4169352632</c:v>
                </c:pt>
                <c:pt idx="8761">
                  <c:v>8314043.4859443242</c:v>
                </c:pt>
                <c:pt idx="8762">
                  <c:v>8314664.5863552876</c:v>
                </c:pt>
                <c:pt idx="8763">
                  <c:v>8315022.8158892104</c:v>
                </c:pt>
                <c:pt idx="8764">
                  <c:v>8314095.280454657</c:v>
                </c:pt>
                <c:pt idx="8765">
                  <c:v>8314559.1900038868</c:v>
                </c:pt>
                <c:pt idx="8766">
                  <c:v>8314816.7481469447</c:v>
                </c:pt>
                <c:pt idx="8767">
                  <c:v>8315021.9609178426</c:v>
                </c:pt>
                <c:pt idx="8768">
                  <c:v>8315483.1516714729</c:v>
                </c:pt>
                <c:pt idx="8769">
                  <c:v>8314914.7991185384</c:v>
                </c:pt>
                <c:pt idx="8770">
                  <c:v>8314911.709445239</c:v>
                </c:pt>
                <c:pt idx="8771">
                  <c:v>8315623.8320714459</c:v>
                </c:pt>
                <c:pt idx="8772">
                  <c:v>8316350.0006616805</c:v>
                </c:pt>
                <c:pt idx="8773">
                  <c:v>8315573.2454013657</c:v>
                </c:pt>
                <c:pt idx="8774">
                  <c:v>8315573.7362894304</c:v>
                </c:pt>
                <c:pt idx="8775">
                  <c:v>8316502.194143502</c:v>
                </c:pt>
                <c:pt idx="8776">
                  <c:v>8316193.4838858349</c:v>
                </c:pt>
                <c:pt idx="8777">
                  <c:v>8316133.8990156651</c:v>
                </c:pt>
                <c:pt idx="8778">
                  <c:v>8315932.4096102733</c:v>
                </c:pt>
                <c:pt idx="8779">
                  <c:v>8315984.1600662759</c:v>
                </c:pt>
                <c:pt idx="8780">
                  <c:v>8316138.434050194</c:v>
                </c:pt>
                <c:pt idx="8781">
                  <c:v>8316134.2625454823</c:v>
                </c:pt>
                <c:pt idx="8782">
                  <c:v>8316650.3909662068</c:v>
                </c:pt>
                <c:pt idx="8783">
                  <c:v>8316906.9677092526</c:v>
                </c:pt>
                <c:pt idx="8784">
                  <c:v>8317369.6784192743</c:v>
                </c:pt>
                <c:pt idx="8785">
                  <c:v>8317266.0407494241</c:v>
                </c:pt>
                <c:pt idx="8786">
                  <c:v>8316901.0448286803</c:v>
                </c:pt>
                <c:pt idx="8787">
                  <c:v>8318031.9006699398</c:v>
                </c:pt>
                <c:pt idx="8788">
                  <c:v>8317777.02812507</c:v>
                </c:pt>
                <c:pt idx="8789">
                  <c:v>8318082.1731353467</c:v>
                </c:pt>
                <c:pt idx="8790">
                  <c:v>8317569.7749261661</c:v>
                </c:pt>
                <c:pt idx="8791">
                  <c:v>8317053.4903945299</c:v>
                </c:pt>
                <c:pt idx="8792">
                  <c:v>8317981.3593664356</c:v>
                </c:pt>
                <c:pt idx="8793">
                  <c:v>8317825.5900298329</c:v>
                </c:pt>
                <c:pt idx="8794">
                  <c:v>8317875.4804187035</c:v>
                </c:pt>
                <c:pt idx="8795">
                  <c:v>8317618.9072272489</c:v>
                </c:pt>
                <c:pt idx="8796">
                  <c:v>8317463.5614348808</c:v>
                </c:pt>
                <c:pt idx="8797">
                  <c:v>8317461.2540499605</c:v>
                </c:pt>
                <c:pt idx="8798">
                  <c:v>8317665.1413966725</c:v>
                </c:pt>
                <c:pt idx="8799">
                  <c:v>8318438.438473315</c:v>
                </c:pt>
                <c:pt idx="8800">
                  <c:v>8318999.7521183826</c:v>
                </c:pt>
                <c:pt idx="8801">
                  <c:v>8318490.0826257542</c:v>
                </c:pt>
                <c:pt idx="8802">
                  <c:v>8318643.7058638157</c:v>
                </c:pt>
                <c:pt idx="8803">
                  <c:v>8318327.5347814467</c:v>
                </c:pt>
                <c:pt idx="8804">
                  <c:v>8317870.5144490199</c:v>
                </c:pt>
                <c:pt idx="8805">
                  <c:v>8318951.3855781807</c:v>
                </c:pt>
                <c:pt idx="8806">
                  <c:v>8319104.9507416114</c:v>
                </c:pt>
                <c:pt idx="8807">
                  <c:v>8318176.8027562751</c:v>
                </c:pt>
                <c:pt idx="8808">
                  <c:v>8318227.0004978068</c:v>
                </c:pt>
                <c:pt idx="8809">
                  <c:v>8318637.7901722202</c:v>
                </c:pt>
                <c:pt idx="8810">
                  <c:v>8319245.8401302565</c:v>
                </c:pt>
                <c:pt idx="8811">
                  <c:v>8319920.9218334425</c:v>
                </c:pt>
                <c:pt idx="8812">
                  <c:v>8319816.1416297555</c:v>
                </c:pt>
                <c:pt idx="8813">
                  <c:v>8320326.1393761728</c:v>
                </c:pt>
                <c:pt idx="8814">
                  <c:v>8319196.4639325459</c:v>
                </c:pt>
                <c:pt idx="8815">
                  <c:v>8319705.0420686239</c:v>
                </c:pt>
                <c:pt idx="8816">
                  <c:v>8320479.8722760519</c:v>
                </c:pt>
                <c:pt idx="8817">
                  <c:v>8319555.4211532334</c:v>
                </c:pt>
                <c:pt idx="8818">
                  <c:v>8320431.5823894432</c:v>
                </c:pt>
                <c:pt idx="8819">
                  <c:v>8319756.4026255431</c:v>
                </c:pt>
                <c:pt idx="8820">
                  <c:v>8319604.0118048899</c:v>
                </c:pt>
                <c:pt idx="8821">
                  <c:v>8319709.4063400412</c:v>
                </c:pt>
                <c:pt idx="8822">
                  <c:v>8319812.1367120631</c:v>
                </c:pt>
                <c:pt idx="8823">
                  <c:v>8319707.4373169905</c:v>
                </c:pt>
                <c:pt idx="8824">
                  <c:v>8320888.7353835097</c:v>
                </c:pt>
                <c:pt idx="8825">
                  <c:v>8320219.8883463107</c:v>
                </c:pt>
                <c:pt idx="8826">
                  <c:v>8320578.4657180132</c:v>
                </c:pt>
                <c:pt idx="8827">
                  <c:v>8320990.6423710128</c:v>
                </c:pt>
                <c:pt idx="8828">
                  <c:v>8320578.0895583229</c:v>
                </c:pt>
                <c:pt idx="8829">
                  <c:v>8320937.795433782</c:v>
                </c:pt>
                <c:pt idx="8830">
                  <c:v>8320674.4068142027</c:v>
                </c:pt>
                <c:pt idx="8831">
                  <c:v>8321195.7731682723</c:v>
                </c:pt>
                <c:pt idx="8832">
                  <c:v>8320623.7973299883</c:v>
                </c:pt>
                <c:pt idx="8833">
                  <c:v>8321399.0504640117</c:v>
                </c:pt>
                <c:pt idx="8834">
                  <c:v>8320882.087268238</c:v>
                </c:pt>
                <c:pt idx="8835">
                  <c:v>8321655.6897527836</c:v>
                </c:pt>
                <c:pt idx="8836">
                  <c:v>8320932.2406939194</c:v>
                </c:pt>
                <c:pt idx="8837">
                  <c:v>8321499.2841931749</c:v>
                </c:pt>
                <c:pt idx="8838">
                  <c:v>8321910.6177548952</c:v>
                </c:pt>
                <c:pt idx="8839">
                  <c:v>8320983.0157420142</c:v>
                </c:pt>
                <c:pt idx="8840">
                  <c:v>8321033.5884385314</c:v>
                </c:pt>
                <c:pt idx="8841">
                  <c:v>8321859.221050025</c:v>
                </c:pt>
                <c:pt idx="8842">
                  <c:v>8321498.2296719076</c:v>
                </c:pt>
                <c:pt idx="8843">
                  <c:v>8321236.3005515439</c:v>
                </c:pt>
                <c:pt idx="8844">
                  <c:v>8322164.5455112169</c:v>
                </c:pt>
                <c:pt idx="8845">
                  <c:v>8322370.144585235</c:v>
                </c:pt>
                <c:pt idx="8846">
                  <c:v>8322214.4224742511</c:v>
                </c:pt>
                <c:pt idx="8847">
                  <c:v>8322573.0046758475</c:v>
                </c:pt>
                <c:pt idx="8848">
                  <c:v>8322212.7980266754</c:v>
                </c:pt>
                <c:pt idx="8849">
                  <c:v>8322109.2632871056</c:v>
                </c:pt>
                <c:pt idx="8850">
                  <c:v>8321850.2568224985</c:v>
                </c:pt>
                <c:pt idx="8851">
                  <c:v>8322160.6551274937</c:v>
                </c:pt>
                <c:pt idx="8852">
                  <c:v>8322521.0729610277</c:v>
                </c:pt>
                <c:pt idx="8853">
                  <c:v>8322623.9377917312</c:v>
                </c:pt>
                <c:pt idx="8854">
                  <c:v>8322157.7560843434</c:v>
                </c:pt>
                <c:pt idx="8855">
                  <c:v>8322673.2467765352</c:v>
                </c:pt>
                <c:pt idx="8856">
                  <c:v>8322414.2215885604</c:v>
                </c:pt>
                <c:pt idx="8857">
                  <c:v>8322569.1480091242</c:v>
                </c:pt>
                <c:pt idx="8858">
                  <c:v>8322969.883301029</c:v>
                </c:pt>
                <c:pt idx="8859">
                  <c:v>8323236.1961445836</c:v>
                </c:pt>
                <c:pt idx="8860">
                  <c:v>8322564.6953985058</c:v>
                </c:pt>
                <c:pt idx="8861">
                  <c:v>8323326.9105672445</c:v>
                </c:pt>
                <c:pt idx="8862">
                  <c:v>8323072.3314043256</c:v>
                </c:pt>
                <c:pt idx="8863">
                  <c:v>8323132.0633431692</c:v>
                </c:pt>
                <c:pt idx="8864">
                  <c:v>8322925.1134854537</c:v>
                </c:pt>
                <c:pt idx="8865">
                  <c:v>8322924.3640446905</c:v>
                </c:pt>
                <c:pt idx="8866">
                  <c:v>8323429.1800666833</c:v>
                </c:pt>
                <c:pt idx="8867">
                  <c:v>8323594.1035811063</c:v>
                </c:pt>
                <c:pt idx="8868">
                  <c:v>8323939.1069854414</c:v>
                </c:pt>
                <c:pt idx="8869">
                  <c:v>8323328.6179014882</c:v>
                </c:pt>
                <c:pt idx="8870">
                  <c:v>8323849.050741706</c:v>
                </c:pt>
                <c:pt idx="8871">
                  <c:v>8323990.2440856891</c:v>
                </c:pt>
                <c:pt idx="8872">
                  <c:v>8323431.0581043418</c:v>
                </c:pt>
                <c:pt idx="8873">
                  <c:v>8323482.4903816832</c:v>
                </c:pt>
                <c:pt idx="8874">
                  <c:v>8323685.3356827796</c:v>
                </c:pt>
                <c:pt idx="8875">
                  <c:v>8323892.9100885158</c:v>
                </c:pt>
                <c:pt idx="8876">
                  <c:v>8323996.7918555373</c:v>
                </c:pt>
                <c:pt idx="8877">
                  <c:v>8323994.5977523541</c:v>
                </c:pt>
                <c:pt idx="8878">
                  <c:v>8324460.1980914231</c:v>
                </c:pt>
                <c:pt idx="8879">
                  <c:v>8324765.1084341751</c:v>
                </c:pt>
                <c:pt idx="8880">
                  <c:v>8324303.2564337356</c:v>
                </c:pt>
                <c:pt idx="8881">
                  <c:v>8324755.9605036667</c:v>
                </c:pt>
                <c:pt idx="8882">
                  <c:v>8324756.1253049886</c:v>
                </c:pt>
                <c:pt idx="8883">
                  <c:v>8324663.4000552567</c:v>
                </c:pt>
                <c:pt idx="8884">
                  <c:v>8324453.0901808767</c:v>
                </c:pt>
                <c:pt idx="8885">
                  <c:v>8324970.8494768124</c:v>
                </c:pt>
                <c:pt idx="8886">
                  <c:v>8324917.5720678177</c:v>
                </c:pt>
                <c:pt idx="8887">
                  <c:v>8325062.5468142871</c:v>
                </c:pt>
                <c:pt idx="8888">
                  <c:v>8325062.9150545653</c:v>
                </c:pt>
                <c:pt idx="8889">
                  <c:v>8325469.8732790155</c:v>
                </c:pt>
                <c:pt idx="8890">
                  <c:v>8325724.6593400529</c:v>
                </c:pt>
                <c:pt idx="8891">
                  <c:v>8325120.6192139322</c:v>
                </c:pt>
                <c:pt idx="8892">
                  <c:v>8325012.3053537467</c:v>
                </c:pt>
                <c:pt idx="8893">
                  <c:v>8325066.6057174141</c:v>
                </c:pt>
                <c:pt idx="8894">
                  <c:v>8325481.2539140033</c:v>
                </c:pt>
                <c:pt idx="8895">
                  <c:v>8325429.7378116967</c:v>
                </c:pt>
                <c:pt idx="8896">
                  <c:v>8325572.6920514554</c:v>
                </c:pt>
                <c:pt idx="8897">
                  <c:v>8325827.110998719</c:v>
                </c:pt>
                <c:pt idx="8898">
                  <c:v>8325319.7480257954</c:v>
                </c:pt>
                <c:pt idx="8899">
                  <c:v>8326133.3517705509</c:v>
                </c:pt>
                <c:pt idx="8900">
                  <c:v>8325830.1854078854</c:v>
                </c:pt>
                <c:pt idx="8901">
                  <c:v>8326347.2957368391</c:v>
                </c:pt>
                <c:pt idx="8902">
                  <c:v>8325883.5844909912</c:v>
                </c:pt>
                <c:pt idx="8903">
                  <c:v>8325982.4334945362</c:v>
                </c:pt>
                <c:pt idx="8904">
                  <c:v>8325936.1090234602</c:v>
                </c:pt>
                <c:pt idx="8905">
                  <c:v>8326143.4026558148</c:v>
                </c:pt>
                <c:pt idx="8906">
                  <c:v>8326236.2508163294</c:v>
                </c:pt>
                <c:pt idx="8907">
                  <c:v>8326702.9605756011</c:v>
                </c:pt>
                <c:pt idx="8908">
                  <c:v>8326746.2079849551</c:v>
                </c:pt>
                <c:pt idx="8909">
                  <c:v>8326898.903848419</c:v>
                </c:pt>
                <c:pt idx="8910">
                  <c:v>8327008.8572757803</c:v>
                </c:pt>
                <c:pt idx="8911">
                  <c:v>8326951.4867054345</c:v>
                </c:pt>
                <c:pt idx="8912">
                  <c:v>8326951.0665318007</c:v>
                </c:pt>
                <c:pt idx="8913">
                  <c:v>8327060.8130971976</c:v>
                </c:pt>
                <c:pt idx="8914">
                  <c:v>8327612.4816413447</c:v>
                </c:pt>
                <c:pt idx="8915">
                  <c:v>8327310.2338439375</c:v>
                </c:pt>
                <c:pt idx="8916">
                  <c:v>8327364.9068740504</c:v>
                </c:pt>
                <c:pt idx="8917">
                  <c:v>8327412.9304873738</c:v>
                </c:pt>
                <c:pt idx="8918">
                  <c:v>8327563.4471574435</c:v>
                </c:pt>
                <c:pt idx="8919">
                  <c:v>8327564.3985070242</c:v>
                </c:pt>
                <c:pt idx="8920">
                  <c:v>8327567.8316132035</c:v>
                </c:pt>
                <c:pt idx="8921">
                  <c:v>8327877.3343392629</c:v>
                </c:pt>
                <c:pt idx="8922">
                  <c:v>8327824.762801663</c:v>
                </c:pt>
                <c:pt idx="8923">
                  <c:v>8328734.4358702609</c:v>
                </c:pt>
                <c:pt idx="8924">
                  <c:v>8328683.4463156722</c:v>
                </c:pt>
                <c:pt idx="8925">
                  <c:v>8328225.1132525681</c:v>
                </c:pt>
                <c:pt idx="8926">
                  <c:v>8328074.2783368509</c:v>
                </c:pt>
                <c:pt idx="8927">
                  <c:v>8328389.3424201431</c:v>
                </c:pt>
                <c:pt idx="8928">
                  <c:v>8328836.7116265278</c:v>
                </c:pt>
                <c:pt idx="8929">
                  <c:v>8328379.0613903413</c:v>
                </c:pt>
                <c:pt idx="8930">
                  <c:v>8328695.9413339393</c:v>
                </c:pt>
                <c:pt idx="8931">
                  <c:v>8328797.7240899401</c:v>
                </c:pt>
                <c:pt idx="8932">
                  <c:v>8328486.8600987103</c:v>
                </c:pt>
                <c:pt idx="8933">
                  <c:v>8328538.6236533877</c:v>
                </c:pt>
                <c:pt idx="8934">
                  <c:v>8328694.1427826183</c:v>
                </c:pt>
                <c:pt idx="8935">
                  <c:v>8329154.6730033625</c:v>
                </c:pt>
                <c:pt idx="8936">
                  <c:v>8328999.9407504797</c:v>
                </c:pt>
                <c:pt idx="8937">
                  <c:v>8328838.4023196148</c:v>
                </c:pt>
                <c:pt idx="8938">
                  <c:v>8329101.1081302287</c:v>
                </c:pt>
                <c:pt idx="8939">
                  <c:v>8329652.8470859397</c:v>
                </c:pt>
                <c:pt idx="8940">
                  <c:v>8329096.0770047586</c:v>
                </c:pt>
                <c:pt idx="8941">
                  <c:v>8330018.8859070465</c:v>
                </c:pt>
                <c:pt idx="8942">
                  <c:v>8329664.1951392358</c:v>
                </c:pt>
                <c:pt idx="8943">
                  <c:v>8329559.60726065</c:v>
                </c:pt>
                <c:pt idx="8944">
                  <c:v>8329806.2425349457</c:v>
                </c:pt>
                <c:pt idx="8945">
                  <c:v>8329704.5340968762</c:v>
                </c:pt>
                <c:pt idx="8946">
                  <c:v>8329710.0800184887</c:v>
                </c:pt>
                <c:pt idx="8947">
                  <c:v>8329605.5817149766</c:v>
                </c:pt>
                <c:pt idx="8948">
                  <c:v>8329968.3609258467</c:v>
                </c:pt>
                <c:pt idx="8949">
                  <c:v>8330016.9254420996</c:v>
                </c:pt>
                <c:pt idx="8950">
                  <c:v>8330429.9259834355</c:v>
                </c:pt>
                <c:pt idx="8951">
                  <c:v>8330013.3950065346</c:v>
                </c:pt>
                <c:pt idx="8952">
                  <c:v>8330164.1827482209</c:v>
                </c:pt>
                <c:pt idx="8953">
                  <c:v>8330469.293161232</c:v>
                </c:pt>
                <c:pt idx="8954">
                  <c:v>8330115.1323515121</c:v>
                </c:pt>
                <c:pt idx="8955">
                  <c:v>8330571.2038376434</c:v>
                </c:pt>
                <c:pt idx="8956">
                  <c:v>8330270.8639723845</c:v>
                </c:pt>
                <c:pt idx="8957">
                  <c:v>8330990.3826204455</c:v>
                </c:pt>
                <c:pt idx="8958">
                  <c:v>8330681.5980157917</c:v>
                </c:pt>
                <c:pt idx="8959">
                  <c:v>8331345.9520831229</c:v>
                </c:pt>
                <c:pt idx="8960">
                  <c:v>8330989.2386780009</c:v>
                </c:pt>
                <c:pt idx="8961">
                  <c:v>8330673.9779000105</c:v>
                </c:pt>
                <c:pt idx="8962">
                  <c:v>8330729.2481813282</c:v>
                </c:pt>
                <c:pt idx="8963">
                  <c:v>8331030.2377806995</c:v>
                </c:pt>
                <c:pt idx="8964">
                  <c:v>8331296.4264443833</c:v>
                </c:pt>
                <c:pt idx="8965">
                  <c:v>8331347.1842893166</c:v>
                </c:pt>
                <c:pt idx="8966">
                  <c:v>8330725.7288023997</c:v>
                </c:pt>
                <c:pt idx="8967">
                  <c:v>8330882.662310252</c:v>
                </c:pt>
                <c:pt idx="8968">
                  <c:v>8330928.7148781894</c:v>
                </c:pt>
                <c:pt idx="8969">
                  <c:v>8330829.9298447259</c:v>
                </c:pt>
                <c:pt idx="8970">
                  <c:v>8331856.8451574957</c:v>
                </c:pt>
                <c:pt idx="8971">
                  <c:v>8331035.3346731653</c:v>
                </c:pt>
                <c:pt idx="8972">
                  <c:v>8331395.0801859284</c:v>
                </c:pt>
                <c:pt idx="8973">
                  <c:v>8331187.3470456544</c:v>
                </c:pt>
                <c:pt idx="8974">
                  <c:v>8332266.5606037406</c:v>
                </c:pt>
                <c:pt idx="8975">
                  <c:v>8331490.7469298486</c:v>
                </c:pt>
                <c:pt idx="8976">
                  <c:v>8331491.3608971452</c:v>
                </c:pt>
                <c:pt idx="8977">
                  <c:v>8331595.7871458363</c:v>
                </c:pt>
                <c:pt idx="8978">
                  <c:v>8331801.2972670672</c:v>
                </c:pt>
                <c:pt idx="8979">
                  <c:v>8331541.3899786444</c:v>
                </c:pt>
                <c:pt idx="8980">
                  <c:v>8332057.5064040106</c:v>
                </c:pt>
                <c:pt idx="8981">
                  <c:v>8331747.324749751</c:v>
                </c:pt>
                <c:pt idx="8982">
                  <c:v>8332623.3007748509</c:v>
                </c:pt>
                <c:pt idx="8983">
                  <c:v>8332571.793756539</c:v>
                </c:pt>
                <c:pt idx="8984">
                  <c:v>8332978.4194541192</c:v>
                </c:pt>
                <c:pt idx="8985">
                  <c:v>8331900.9273415506</c:v>
                </c:pt>
                <c:pt idx="8986">
                  <c:v>8332672.9999892479</c:v>
                </c:pt>
                <c:pt idx="8987">
                  <c:v>8332001.9266176587</c:v>
                </c:pt>
                <c:pt idx="8988">
                  <c:v>8333487.8746077521</c:v>
                </c:pt>
                <c:pt idx="8989">
                  <c:v>8332560.5964988926</c:v>
                </c:pt>
                <c:pt idx="8990">
                  <c:v>8333287.0120139299</c:v>
                </c:pt>
                <c:pt idx="8991">
                  <c:v>8332917.6233572681</c:v>
                </c:pt>
                <c:pt idx="8992">
                  <c:v>8333335.0124849817</c:v>
                </c:pt>
                <c:pt idx="8993">
                  <c:v>8333898.4125841008</c:v>
                </c:pt>
                <c:pt idx="8994">
                  <c:v>8333487.0409250259</c:v>
                </c:pt>
                <c:pt idx="8995">
                  <c:v>8333743.7434159527</c:v>
                </c:pt>
                <c:pt idx="8996">
                  <c:v>8333325.764228032</c:v>
                </c:pt>
                <c:pt idx="8997">
                  <c:v>8333279.5983358547</c:v>
                </c:pt>
                <c:pt idx="8998">
                  <c:v>8333072.5980332624</c:v>
                </c:pt>
                <c:pt idx="8999">
                  <c:v>8333226.0514159501</c:v>
                </c:pt>
                <c:pt idx="9000">
                  <c:v>8334099.5630568098</c:v>
                </c:pt>
                <c:pt idx="9001">
                  <c:v>8333842.2414253093</c:v>
                </c:pt>
                <c:pt idx="9002">
                  <c:v>8334304.283056058</c:v>
                </c:pt>
                <c:pt idx="9003">
                  <c:v>8334303.9570500785</c:v>
                </c:pt>
                <c:pt idx="9004">
                  <c:v>8334867.5014559301</c:v>
                </c:pt>
                <c:pt idx="9005">
                  <c:v>8333685.6230954761</c:v>
                </c:pt>
                <c:pt idx="9006">
                  <c:v>8334919.7301337579</c:v>
                </c:pt>
                <c:pt idx="9007">
                  <c:v>8334091.1058427114</c:v>
                </c:pt>
                <c:pt idx="9008">
                  <c:v>8334346.0303288102</c:v>
                </c:pt>
                <c:pt idx="9009">
                  <c:v>8334041.6594203524</c:v>
                </c:pt>
                <c:pt idx="9010">
                  <c:v>8334346.3892956413</c:v>
                </c:pt>
                <c:pt idx="9011">
                  <c:v>8335275.0293671861</c:v>
                </c:pt>
                <c:pt idx="9012">
                  <c:v>8334811.8870796552</c:v>
                </c:pt>
                <c:pt idx="9013">
                  <c:v>8334657.7091893489</c:v>
                </c:pt>
                <c:pt idx="9014">
                  <c:v>8334450.8348600473</c:v>
                </c:pt>
                <c:pt idx="9015">
                  <c:v>8334450.3919472396</c:v>
                </c:pt>
                <c:pt idx="9016">
                  <c:v>8335836.46640593</c:v>
                </c:pt>
                <c:pt idx="9017">
                  <c:v>8335476.2148940805</c:v>
                </c:pt>
                <c:pt idx="9018">
                  <c:v>8336295.1320483582</c:v>
                </c:pt>
                <c:pt idx="9019">
                  <c:v>8335832.9313649004</c:v>
                </c:pt>
                <c:pt idx="9020">
                  <c:v>8335163.4080852075</c:v>
                </c:pt>
                <c:pt idx="9021">
                  <c:v>8335265.1025242088</c:v>
                </c:pt>
                <c:pt idx="9022">
                  <c:v>8336653.0205641314</c:v>
                </c:pt>
                <c:pt idx="9023">
                  <c:v>8336500.6725462284</c:v>
                </c:pt>
                <c:pt idx="9024">
                  <c:v>8336499.6528432956</c:v>
                </c:pt>
                <c:pt idx="9025">
                  <c:v>8335419.457645609</c:v>
                </c:pt>
                <c:pt idx="9026">
                  <c:v>8336447.7833408238</c:v>
                </c:pt>
                <c:pt idx="9027">
                  <c:v>8335723.6637174515</c:v>
                </c:pt>
                <c:pt idx="9028">
                  <c:v>8336447.1919978159</c:v>
                </c:pt>
                <c:pt idx="9029">
                  <c:v>8335778.3013549009</c:v>
                </c:pt>
                <c:pt idx="9030">
                  <c:v>8336702.5693113804</c:v>
                </c:pt>
                <c:pt idx="9031">
                  <c:v>8336335.6711978745</c:v>
                </c:pt>
                <c:pt idx="9032">
                  <c:v>8337419.2021186966</c:v>
                </c:pt>
                <c:pt idx="9033">
                  <c:v>8336903.4625053229</c:v>
                </c:pt>
                <c:pt idx="9034">
                  <c:v>8337160.0536472527</c:v>
                </c:pt>
                <c:pt idx="9035">
                  <c:v>8337622.7312839059</c:v>
                </c:pt>
                <c:pt idx="9036">
                  <c:v>8336490.5535069248</c:v>
                </c:pt>
                <c:pt idx="9037">
                  <c:v>8336746.9771518605</c:v>
                </c:pt>
                <c:pt idx="9038">
                  <c:v>8336642.6596538061</c:v>
                </c:pt>
                <c:pt idx="9039">
                  <c:v>8336695.2310521677</c:v>
                </c:pt>
                <c:pt idx="9040">
                  <c:v>8337878.1843540594</c:v>
                </c:pt>
                <c:pt idx="9041">
                  <c:v>8336948.4147421606</c:v>
                </c:pt>
                <c:pt idx="9042">
                  <c:v>8337156.6671163039</c:v>
                </c:pt>
                <c:pt idx="9043">
                  <c:v>8336949.2790307961</c:v>
                </c:pt>
                <c:pt idx="9044">
                  <c:v>8337050.2913772529</c:v>
                </c:pt>
                <c:pt idx="9045">
                  <c:v>8337876.4648923175</c:v>
                </c:pt>
                <c:pt idx="9046">
                  <c:v>8337406.9289884092</c:v>
                </c:pt>
                <c:pt idx="9047">
                  <c:v>8337669.0558438031</c:v>
                </c:pt>
                <c:pt idx="9048">
                  <c:v>8337565.5121126175</c:v>
                </c:pt>
                <c:pt idx="9049">
                  <c:v>8338386.9032281199</c:v>
                </c:pt>
                <c:pt idx="9050">
                  <c:v>8338129.6770808231</c:v>
                </c:pt>
                <c:pt idx="9051">
                  <c:v>8338895.4440347496</c:v>
                </c:pt>
                <c:pt idx="9052">
                  <c:v>8337768.1698669838</c:v>
                </c:pt>
                <c:pt idx="9053">
                  <c:v>8338643.2806323459</c:v>
                </c:pt>
                <c:pt idx="9054">
                  <c:v>8338796.8425189517</c:v>
                </c:pt>
                <c:pt idx="9055">
                  <c:v>8337816.3366799457</c:v>
                </c:pt>
                <c:pt idx="9056">
                  <c:v>8338279.341560103</c:v>
                </c:pt>
                <c:pt idx="9057">
                  <c:v>8338226.1233416134</c:v>
                </c:pt>
                <c:pt idx="9058">
                  <c:v>8338329.6527572358</c:v>
                </c:pt>
                <c:pt idx="9059">
                  <c:v>8338427.6836720044</c:v>
                </c:pt>
                <c:pt idx="9060">
                  <c:v>8339152.6616366096</c:v>
                </c:pt>
                <c:pt idx="9061">
                  <c:v>8338784.3715800289</c:v>
                </c:pt>
                <c:pt idx="9062">
                  <c:v>8338843.1496223817</c:v>
                </c:pt>
                <c:pt idx="9063">
                  <c:v>8339039.6092731301</c:v>
                </c:pt>
                <c:pt idx="9064">
                  <c:v>8339406.3287055977</c:v>
                </c:pt>
                <c:pt idx="9065">
                  <c:v>8339301.8987355428</c:v>
                </c:pt>
                <c:pt idx="9066">
                  <c:v>8339042.9109841706</c:v>
                </c:pt>
                <c:pt idx="9067">
                  <c:v>8339814.7307957588</c:v>
                </c:pt>
                <c:pt idx="9068">
                  <c:v>8340223.2594142705</c:v>
                </c:pt>
                <c:pt idx="9069">
                  <c:v>8339504.4347273586</c:v>
                </c:pt>
                <c:pt idx="9070">
                  <c:v>8339550.6494980035</c:v>
                </c:pt>
                <c:pt idx="9071">
                  <c:v>8339654.5269430969</c:v>
                </c:pt>
                <c:pt idx="9072">
                  <c:v>8340429.055694391</c:v>
                </c:pt>
                <c:pt idx="9073">
                  <c:v>8340272.6263009058</c:v>
                </c:pt>
                <c:pt idx="9074">
                  <c:v>8339959.7344901683</c:v>
                </c:pt>
                <c:pt idx="9075">
                  <c:v>8340632.5841502436</c:v>
                </c:pt>
                <c:pt idx="9076">
                  <c:v>8340321.0466587367</c:v>
                </c:pt>
                <c:pt idx="9077">
                  <c:v>8341140.7737206714</c:v>
                </c:pt>
                <c:pt idx="9078">
                  <c:v>8340576.1199358273</c:v>
                </c:pt>
                <c:pt idx="9079">
                  <c:v>8340885.4478033017</c:v>
                </c:pt>
                <c:pt idx="9080">
                  <c:v>8340825.5204678793</c:v>
                </c:pt>
                <c:pt idx="9081">
                  <c:v>8340672.805662863</c:v>
                </c:pt>
                <c:pt idx="9082">
                  <c:v>8341284.018091782</c:v>
                </c:pt>
                <c:pt idx="9083">
                  <c:v>8340775.3637041869</c:v>
                </c:pt>
                <c:pt idx="9084">
                  <c:v>8341087.0275923358</c:v>
                </c:pt>
                <c:pt idx="9085">
                  <c:v>8341448.5605725739</c:v>
                </c:pt>
                <c:pt idx="9086">
                  <c:v>8341083.7962351488</c:v>
                </c:pt>
                <c:pt idx="9087">
                  <c:v>8341084.1125802891</c:v>
                </c:pt>
                <c:pt idx="9088">
                  <c:v>8341393.5001127375</c:v>
                </c:pt>
                <c:pt idx="9089">
                  <c:v>8341287.552151802</c:v>
                </c:pt>
                <c:pt idx="9090">
                  <c:v>8341947.2326164516</c:v>
                </c:pt>
                <c:pt idx="9091">
                  <c:v>8341752.3843858773</c:v>
                </c:pt>
                <c:pt idx="9092">
                  <c:v>8341387.7335414859</c:v>
                </c:pt>
                <c:pt idx="9093">
                  <c:v>8341493.259885571</c:v>
                </c:pt>
                <c:pt idx="9094">
                  <c:v>8341647.0509034656</c:v>
                </c:pt>
                <c:pt idx="9095">
                  <c:v>8341697.6894820677</c:v>
                </c:pt>
                <c:pt idx="9096">
                  <c:v>8341693.4407012779</c:v>
                </c:pt>
                <c:pt idx="9097">
                  <c:v>8342213.2807955556</c:v>
                </c:pt>
                <c:pt idx="9098">
                  <c:v>8341950.4527165266</c:v>
                </c:pt>
                <c:pt idx="9099">
                  <c:v>8342157.9572586091</c:v>
                </c:pt>
                <c:pt idx="9100">
                  <c:v>8342306.823611021</c:v>
                </c:pt>
                <c:pt idx="9101">
                  <c:v>8342763.7929128697</c:v>
                </c:pt>
                <c:pt idx="9102">
                  <c:v>8343069.5561379725</c:v>
                </c:pt>
                <c:pt idx="9103">
                  <c:v>8342876.195263952</c:v>
                </c:pt>
                <c:pt idx="9104">
                  <c:v>8342511.1090195309</c:v>
                </c:pt>
                <c:pt idx="9105">
                  <c:v>8343120.6899209758</c:v>
                </c:pt>
                <c:pt idx="9106">
                  <c:v>8342612.6979163578</c:v>
                </c:pt>
                <c:pt idx="9107">
                  <c:v>8343235.1098789284</c:v>
                </c:pt>
                <c:pt idx="9108">
                  <c:v>8342917.2843446834</c:v>
                </c:pt>
                <c:pt idx="9109">
                  <c:v>8343426.6356602153</c:v>
                </c:pt>
                <c:pt idx="9110">
                  <c:v>8342765.3366736472</c:v>
                </c:pt>
                <c:pt idx="9111">
                  <c:v>8342869.9563719621</c:v>
                </c:pt>
                <c:pt idx="9112">
                  <c:v>8343488.0813551331</c:v>
                </c:pt>
                <c:pt idx="9113">
                  <c:v>8343434.8520297222</c:v>
                </c:pt>
                <c:pt idx="9114">
                  <c:v>8343224.6721190084</c:v>
                </c:pt>
                <c:pt idx="9115">
                  <c:v>8344203.1814311342</c:v>
                </c:pt>
                <c:pt idx="9116">
                  <c:v>8343843.9957550373</c:v>
                </c:pt>
                <c:pt idx="9117">
                  <c:v>8343887.0732406667</c:v>
                </c:pt>
                <c:pt idx="9118">
                  <c:v>8344660.0940024843</c:v>
                </c:pt>
                <c:pt idx="9119">
                  <c:v>8344612.1104260245</c:v>
                </c:pt>
                <c:pt idx="9120">
                  <c:v>8344457.0809521358</c:v>
                </c:pt>
                <c:pt idx="9121">
                  <c:v>8344713.7623690451</c:v>
                </c:pt>
                <c:pt idx="9122">
                  <c:v>8344145.6724114707</c:v>
                </c:pt>
                <c:pt idx="9123">
                  <c:v>8344296.1872846913</c:v>
                </c:pt>
                <c:pt idx="9124">
                  <c:v>8345069.6493199822</c:v>
                </c:pt>
                <c:pt idx="9125">
                  <c:v>8344659.9040182792</c:v>
                </c:pt>
                <c:pt idx="9126">
                  <c:v>8345008.2355312435</c:v>
                </c:pt>
                <c:pt idx="9127">
                  <c:v>8344863.6228241231</c:v>
                </c:pt>
                <c:pt idx="9128">
                  <c:v>8344654.2409001971</c:v>
                </c:pt>
                <c:pt idx="9129">
                  <c:v>8345376.4573388351</c:v>
                </c:pt>
                <c:pt idx="9130">
                  <c:v>8345732.0957008116</c:v>
                </c:pt>
                <c:pt idx="9131">
                  <c:v>8345376.1978054829</c:v>
                </c:pt>
                <c:pt idx="9132">
                  <c:v>8345111.6153659793</c:v>
                </c:pt>
                <c:pt idx="9133">
                  <c:v>8345785.3302904638</c:v>
                </c:pt>
                <c:pt idx="9134">
                  <c:v>8345785.598041907</c:v>
                </c:pt>
                <c:pt idx="9135">
                  <c:v>8346293.2594231945</c:v>
                </c:pt>
                <c:pt idx="9136">
                  <c:v>8345369.0456496123</c:v>
                </c:pt>
                <c:pt idx="9137">
                  <c:v>8345368.1825433038</c:v>
                </c:pt>
                <c:pt idx="9138">
                  <c:v>8345627.3488813974</c:v>
                </c:pt>
                <c:pt idx="9139">
                  <c:v>8345672.0825900566</c:v>
                </c:pt>
                <c:pt idx="9140">
                  <c:v>8345926.9938362399</c:v>
                </c:pt>
                <c:pt idx="9141">
                  <c:v>8345883.1875324883</c:v>
                </c:pt>
                <c:pt idx="9142">
                  <c:v>8346334.5480225617</c:v>
                </c:pt>
                <c:pt idx="9143">
                  <c:v>8345625.1053105695</c:v>
                </c:pt>
                <c:pt idx="9144">
                  <c:v>8346448.003431377</c:v>
                </c:pt>
                <c:pt idx="9145">
                  <c:v>8345982.9393455153</c:v>
                </c:pt>
                <c:pt idx="9146">
                  <c:v>8346498.777983523</c:v>
                </c:pt>
                <c:pt idx="9147">
                  <c:v>8346029.5175825274</c:v>
                </c:pt>
                <c:pt idx="9148">
                  <c:v>8346395.3541258443</c:v>
                </c:pt>
                <c:pt idx="9149">
                  <c:v>8346446.0621579727</c:v>
                </c:pt>
                <c:pt idx="9150">
                  <c:v>8346691.9310155977</c:v>
                </c:pt>
                <c:pt idx="9151">
                  <c:v>8346285.154180862</c:v>
                </c:pt>
                <c:pt idx="9152">
                  <c:v>8346234.9702779008</c:v>
                </c:pt>
                <c:pt idx="9153">
                  <c:v>8346641.0504758535</c:v>
                </c:pt>
                <c:pt idx="9154">
                  <c:v>8346751.1654436244</c:v>
                </c:pt>
                <c:pt idx="9155">
                  <c:v>8346595.8700021897</c:v>
                </c:pt>
                <c:pt idx="9156">
                  <c:v>8347366.0969687356</c:v>
                </c:pt>
                <c:pt idx="9157">
                  <c:v>8346748.5369468993</c:v>
                </c:pt>
                <c:pt idx="9158">
                  <c:v>8347417.9195139734</c:v>
                </c:pt>
                <c:pt idx="9159">
                  <c:v>8347056.898627515</c:v>
                </c:pt>
                <c:pt idx="9160">
                  <c:v>8346999.5718683656</c:v>
                </c:pt>
                <c:pt idx="9161">
                  <c:v>8347104.8965392578</c:v>
                </c:pt>
                <c:pt idx="9162">
                  <c:v>8347311.2163382927</c:v>
                </c:pt>
                <c:pt idx="9163">
                  <c:v>8347661.0984099284</c:v>
                </c:pt>
                <c:pt idx="9164">
                  <c:v>8347154.265490598</c:v>
                </c:pt>
                <c:pt idx="9165">
                  <c:v>8347155.2098568641</c:v>
                </c:pt>
                <c:pt idx="9166">
                  <c:v>8348029.708264906</c:v>
                </c:pt>
                <c:pt idx="9167">
                  <c:v>8347559.8004763182</c:v>
                </c:pt>
                <c:pt idx="9168">
                  <c:v>8347977.656820491</c:v>
                </c:pt>
                <c:pt idx="9169">
                  <c:v>8348080.4646571511</c:v>
                </c:pt>
                <c:pt idx="9170">
                  <c:v>8348171.0093613686</c:v>
                </c:pt>
                <c:pt idx="9171">
                  <c:v>8348018.109555033</c:v>
                </c:pt>
                <c:pt idx="9172">
                  <c:v>8348336.5761393923</c:v>
                </c:pt>
                <c:pt idx="9173">
                  <c:v>8347612.6020706259</c:v>
                </c:pt>
                <c:pt idx="9174">
                  <c:v>8347765.0006655529</c:v>
                </c:pt>
                <c:pt idx="9175">
                  <c:v>8347973.6439374592</c:v>
                </c:pt>
                <c:pt idx="9176">
                  <c:v>8348426.3214506209</c:v>
                </c:pt>
                <c:pt idx="9177">
                  <c:v>8348487.5059161298</c:v>
                </c:pt>
                <c:pt idx="9178">
                  <c:v>8348121.4975062441</c:v>
                </c:pt>
                <c:pt idx="9179">
                  <c:v>8348897.7360955104</c:v>
                </c:pt>
                <c:pt idx="9180">
                  <c:v>8348022.1378831221</c:v>
                </c:pt>
                <c:pt idx="9181">
                  <c:v>8349149.4038728792</c:v>
                </c:pt>
                <c:pt idx="9182">
                  <c:v>8349099.8183772406</c:v>
                </c:pt>
                <c:pt idx="9183">
                  <c:v>8349446.4526519608</c:v>
                </c:pt>
                <c:pt idx="9184">
                  <c:v>8349191.9481186178</c:v>
                </c:pt>
                <c:pt idx="9185">
                  <c:v>8349092.5430652406</c:v>
                </c:pt>
                <c:pt idx="9186">
                  <c:v>8349093.4502591863</c:v>
                </c:pt>
                <c:pt idx="9187">
                  <c:v>8349917.5003904868</c:v>
                </c:pt>
                <c:pt idx="9188">
                  <c:v>8349505.2155637396</c:v>
                </c:pt>
                <c:pt idx="9189">
                  <c:v>8349549.2171834568</c:v>
                </c:pt>
                <c:pt idx="9190">
                  <c:v>8349346.8858219264</c:v>
                </c:pt>
                <c:pt idx="9191">
                  <c:v>8349297.8331476431</c:v>
                </c:pt>
                <c:pt idx="9192">
                  <c:v>8349656.001356978</c:v>
                </c:pt>
                <c:pt idx="9193">
                  <c:v>8350221.705642228</c:v>
                </c:pt>
                <c:pt idx="9194">
                  <c:v>8350169.7900140621</c:v>
                </c:pt>
                <c:pt idx="9195">
                  <c:v>8350580.8249495532</c:v>
                </c:pt>
                <c:pt idx="9196">
                  <c:v>8350631.0376211591</c:v>
                </c:pt>
                <c:pt idx="9197">
                  <c:v>8350568.7310402514</c:v>
                </c:pt>
                <c:pt idx="9198">
                  <c:v>8349808.3212839039</c:v>
                </c:pt>
                <c:pt idx="9199">
                  <c:v>8350167.2688720087</c:v>
                </c:pt>
                <c:pt idx="9200">
                  <c:v>8350734.0033205161</c:v>
                </c:pt>
                <c:pt idx="9201">
                  <c:v>8350161.9117886908</c:v>
                </c:pt>
                <c:pt idx="9202">
                  <c:v>8350577.5771873137</c:v>
                </c:pt>
                <c:pt idx="9203">
                  <c:v>8351241.6988962572</c:v>
                </c:pt>
                <c:pt idx="9204">
                  <c:v>8351191.8307135925</c:v>
                </c:pt>
                <c:pt idx="9205">
                  <c:v>8351497.5127701536</c:v>
                </c:pt>
                <c:pt idx="9206">
                  <c:v>8350882.6058585597</c:v>
                </c:pt>
                <c:pt idx="9207">
                  <c:v>8351037.345238395</c:v>
                </c:pt>
                <c:pt idx="9208">
                  <c:v>8351079.2133908439</c:v>
                </c:pt>
                <c:pt idx="9209">
                  <c:v>8351294.6251430828</c:v>
                </c:pt>
                <c:pt idx="9210">
                  <c:v>8350875.775837359</c:v>
                </c:pt>
                <c:pt idx="9211">
                  <c:v>8351344.3018126469</c:v>
                </c:pt>
                <c:pt idx="9212">
                  <c:v>8350775.5339789344</c:v>
                </c:pt>
                <c:pt idx="9213">
                  <c:v>8351181.3793190867</c:v>
                </c:pt>
                <c:pt idx="9214">
                  <c:v>8350978.746132195</c:v>
                </c:pt>
                <c:pt idx="9215">
                  <c:v>8351033.7700796854</c:v>
                </c:pt>
                <c:pt idx="9216">
                  <c:v>8351080.5679801088</c:v>
                </c:pt>
                <c:pt idx="9217">
                  <c:v>8351856.0504880678</c:v>
                </c:pt>
                <c:pt idx="9218">
                  <c:v>8351234.2297835127</c:v>
                </c:pt>
                <c:pt idx="9219">
                  <c:v>8351235.7631614907</c:v>
                </c:pt>
                <c:pt idx="9220">
                  <c:v>8351700.8370910073</c:v>
                </c:pt>
                <c:pt idx="9221">
                  <c:v>8351743.1984206112</c:v>
                </c:pt>
                <c:pt idx="9222">
                  <c:v>8352109.810879143</c:v>
                </c:pt>
                <c:pt idx="9223">
                  <c:v>8351954.6327928752</c:v>
                </c:pt>
                <c:pt idx="9224">
                  <c:v>8352314.4124576123</c:v>
                </c:pt>
                <c:pt idx="9225">
                  <c:v>8352099.8028010428</c:v>
                </c:pt>
                <c:pt idx="9226">
                  <c:v>8352057.3223632043</c:v>
                </c:pt>
                <c:pt idx="9227">
                  <c:v>8352262.2802667161</c:v>
                </c:pt>
                <c:pt idx="9228">
                  <c:v>8352558.3117642766</c:v>
                </c:pt>
                <c:pt idx="9229">
                  <c:v>8351998.454521386</c:v>
                </c:pt>
                <c:pt idx="9230">
                  <c:v>8351898.1039614445</c:v>
                </c:pt>
                <c:pt idx="9231">
                  <c:v>8352873.4863978457</c:v>
                </c:pt>
                <c:pt idx="9232">
                  <c:v>8352363.7233107602</c:v>
                </c:pt>
                <c:pt idx="9233">
                  <c:v>8352260.3717446662</c:v>
                </c:pt>
                <c:pt idx="9234">
                  <c:v>8352507.7693546349</c:v>
                </c:pt>
                <c:pt idx="9235">
                  <c:v>8352102.7183129843</c:v>
                </c:pt>
                <c:pt idx="9236">
                  <c:v>8352309.5135648241</c:v>
                </c:pt>
                <c:pt idx="9237">
                  <c:v>8352514.7003767211</c:v>
                </c:pt>
                <c:pt idx="9238">
                  <c:v>8352771.2050700877</c:v>
                </c:pt>
                <c:pt idx="9239">
                  <c:v>8352611.2303091446</c:v>
                </c:pt>
                <c:pt idx="9240">
                  <c:v>8352663.3304561684</c:v>
                </c:pt>
                <c:pt idx="9241">
                  <c:v>8352922.4421273265</c:v>
                </c:pt>
                <c:pt idx="9242">
                  <c:v>8352716.5259677861</c:v>
                </c:pt>
                <c:pt idx="9243">
                  <c:v>8353476.630017845</c:v>
                </c:pt>
                <c:pt idx="9244">
                  <c:v>8353171.4539783951</c:v>
                </c:pt>
                <c:pt idx="9245">
                  <c:v>8353121.7897919891</c:v>
                </c:pt>
                <c:pt idx="9246">
                  <c:v>8353124.2907963861</c:v>
                </c:pt>
                <c:pt idx="9247">
                  <c:v>8353986.7048787642</c:v>
                </c:pt>
                <c:pt idx="9248">
                  <c:v>8353692.0554847019</c:v>
                </c:pt>
                <c:pt idx="9249">
                  <c:v>8353327.0804535672</c:v>
                </c:pt>
                <c:pt idx="9250">
                  <c:v>8354201.2924722796</c:v>
                </c:pt>
                <c:pt idx="9251">
                  <c:v>8353895.3302997584</c:v>
                </c:pt>
                <c:pt idx="9252">
                  <c:v>8353533.1321152011</c:v>
                </c:pt>
                <c:pt idx="9253">
                  <c:v>8354089.0981172612</c:v>
                </c:pt>
                <c:pt idx="9254">
                  <c:v>8353789.3245250694</c:v>
                </c:pt>
                <c:pt idx="9255">
                  <c:v>8353633.783274062</c:v>
                </c:pt>
                <c:pt idx="9256">
                  <c:v>8353784.7828775505</c:v>
                </c:pt>
                <c:pt idx="9257">
                  <c:v>8354201.7000026479</c:v>
                </c:pt>
                <c:pt idx="9258">
                  <c:v>8354661.1998479413</c:v>
                </c:pt>
                <c:pt idx="9259">
                  <c:v>8354147.5605469188</c:v>
                </c:pt>
                <c:pt idx="9260">
                  <c:v>8354145.6848747544</c:v>
                </c:pt>
                <c:pt idx="9261">
                  <c:v>8354395.6466880189</c:v>
                </c:pt>
                <c:pt idx="9262">
                  <c:v>8354752.1751955235</c:v>
                </c:pt>
                <c:pt idx="9263">
                  <c:v>8354761.733737452</c:v>
                </c:pt>
                <c:pt idx="9264">
                  <c:v>8354956.1392616285</c:v>
                </c:pt>
                <c:pt idx="9265">
                  <c:v>8354500.7283461615</c:v>
                </c:pt>
                <c:pt idx="9266">
                  <c:v>8355019.2410320388</c:v>
                </c:pt>
                <c:pt idx="9267">
                  <c:v>8354702.0749704735</c:v>
                </c:pt>
                <c:pt idx="9268">
                  <c:v>8354550.4282805361</c:v>
                </c:pt>
                <c:pt idx="9269">
                  <c:v>8355121.5247875853</c:v>
                </c:pt>
                <c:pt idx="9270">
                  <c:v>8354702.4457373004</c:v>
                </c:pt>
                <c:pt idx="9271">
                  <c:v>8354755.2164163869</c:v>
                </c:pt>
                <c:pt idx="9272">
                  <c:v>8355272.4475161908</c:v>
                </c:pt>
                <c:pt idx="9273">
                  <c:v>8355823.2679426651</c:v>
                </c:pt>
                <c:pt idx="9274">
                  <c:v>8355322.2895833692</c:v>
                </c:pt>
                <c:pt idx="9275">
                  <c:v>8355212.7946577827</c:v>
                </c:pt>
                <c:pt idx="9276">
                  <c:v>8355630.8836688539</c:v>
                </c:pt>
                <c:pt idx="9277">
                  <c:v>8355264.8656688826</c:v>
                </c:pt>
                <c:pt idx="9278">
                  <c:v>8355423.9964010483</c:v>
                </c:pt>
                <c:pt idx="9279">
                  <c:v>8356037.0775645692</c:v>
                </c:pt>
                <c:pt idx="9280">
                  <c:v>8355886.2214626996</c:v>
                </c:pt>
                <c:pt idx="9281">
                  <c:v>8355774.1700159376</c:v>
                </c:pt>
                <c:pt idx="9282">
                  <c:v>8355933.4672557134</c:v>
                </c:pt>
                <c:pt idx="9283">
                  <c:v>8355977.4528632658</c:v>
                </c:pt>
                <c:pt idx="9284">
                  <c:v>8355878.7734055631</c:v>
                </c:pt>
                <c:pt idx="9285">
                  <c:v>8355931.594819691</c:v>
                </c:pt>
                <c:pt idx="9286">
                  <c:v>8356435.5739962887</c:v>
                </c:pt>
                <c:pt idx="9287">
                  <c:v>8356447.5158412568</c:v>
                </c:pt>
                <c:pt idx="9288">
                  <c:v>8356588.5430114921</c:v>
                </c:pt>
                <c:pt idx="9289">
                  <c:v>8356447.6562727233</c:v>
                </c:pt>
                <c:pt idx="9290">
                  <c:v>8356384.7742967354</c:v>
                </c:pt>
                <c:pt idx="9291">
                  <c:v>8356028.6497920481</c:v>
                </c:pt>
                <c:pt idx="9292">
                  <c:v>8356181.3449228704</c:v>
                </c:pt>
                <c:pt idx="9293">
                  <c:v>8356342.9070725543</c:v>
                </c:pt>
                <c:pt idx="9294">
                  <c:v>8356236.575772224</c:v>
                </c:pt>
                <c:pt idx="9295">
                  <c:v>8356284.1126063094</c:v>
                </c:pt>
                <c:pt idx="9296">
                  <c:v>8356649.5801777244</c:v>
                </c:pt>
                <c:pt idx="9297">
                  <c:v>8357311.7531160414</c:v>
                </c:pt>
                <c:pt idx="9298">
                  <c:v>8356742.3402617406</c:v>
                </c:pt>
                <c:pt idx="9299">
                  <c:v>8356591.260343818</c:v>
                </c:pt>
                <c:pt idx="9300">
                  <c:v>8356956.2386722695</c:v>
                </c:pt>
                <c:pt idx="9301">
                  <c:v>8357004.0449903253</c:v>
                </c:pt>
                <c:pt idx="9302">
                  <c:v>8357569.0310762534</c:v>
                </c:pt>
                <c:pt idx="9303">
                  <c:v>8357672.2606232241</c:v>
                </c:pt>
                <c:pt idx="9304">
                  <c:v>8357569.1927927388</c:v>
                </c:pt>
                <c:pt idx="9305">
                  <c:v>8357456.3835520325</c:v>
                </c:pt>
                <c:pt idx="9306">
                  <c:v>8357356.7255463395</c:v>
                </c:pt>
                <c:pt idx="9307">
                  <c:v>8357462.429455501</c:v>
                </c:pt>
                <c:pt idx="9308">
                  <c:v>8357615.8507128721</c:v>
                </c:pt>
                <c:pt idx="9309">
                  <c:v>8357875.0437101414</c:v>
                </c:pt>
                <c:pt idx="9310">
                  <c:v>8357612.9701759322</c:v>
                </c:pt>
                <c:pt idx="9311">
                  <c:v>8357763.3522186717</c:v>
                </c:pt>
                <c:pt idx="9312">
                  <c:v>8358221.4528848045</c:v>
                </c:pt>
                <c:pt idx="9313">
                  <c:v>8358692.157685427</c:v>
                </c:pt>
                <c:pt idx="9314">
                  <c:v>8358331.5373040214</c:v>
                </c:pt>
                <c:pt idx="9315">
                  <c:v>8358486.9677643916</c:v>
                </c:pt>
                <c:pt idx="9316">
                  <c:v>8358884.1424912643</c:v>
                </c:pt>
                <c:pt idx="9317">
                  <c:v>8358275.5531582478</c:v>
                </c:pt>
                <c:pt idx="9318">
                  <c:v>8358481.9869408999</c:v>
                </c:pt>
                <c:pt idx="9319">
                  <c:v>8358884.3904588334</c:v>
                </c:pt>
                <c:pt idx="9320">
                  <c:v>8358529.3938626852</c:v>
                </c:pt>
                <c:pt idx="9321">
                  <c:v>8359201.6720531061</c:v>
                </c:pt>
                <c:pt idx="9322">
                  <c:v>8359506.1582627846</c:v>
                </c:pt>
                <c:pt idx="9323">
                  <c:v>8359246.8436539937</c:v>
                </c:pt>
                <c:pt idx="9324">
                  <c:v>8359243.3991276231</c:v>
                </c:pt>
                <c:pt idx="9325">
                  <c:v>8359802.4130284172</c:v>
                </c:pt>
                <c:pt idx="9326">
                  <c:v>8359708.2337256894</c:v>
                </c:pt>
                <c:pt idx="9327">
                  <c:v>8360016.8652148563</c:v>
                </c:pt>
                <c:pt idx="9328">
                  <c:v>8359706.7284145085</c:v>
                </c:pt>
                <c:pt idx="9329">
                  <c:v>8360015.0448532682</c:v>
                </c:pt>
                <c:pt idx="9330">
                  <c:v>8360159.7649846897</c:v>
                </c:pt>
                <c:pt idx="9331">
                  <c:v>8360011.3463930292</c:v>
                </c:pt>
                <c:pt idx="9332">
                  <c:v>8360009.7756052846</c:v>
                </c:pt>
                <c:pt idx="9333">
                  <c:v>8360060.0581207881</c:v>
                </c:pt>
                <c:pt idx="9334">
                  <c:v>8360363.7289179415</c:v>
                </c:pt>
                <c:pt idx="9335">
                  <c:v>8360211.3583923243</c:v>
                </c:pt>
                <c:pt idx="9336">
                  <c:v>8360162.0878312197</c:v>
                </c:pt>
                <c:pt idx="9337">
                  <c:v>8360367.4730790565</c:v>
                </c:pt>
                <c:pt idx="9338">
                  <c:v>8361343.3286102107</c:v>
                </c:pt>
                <c:pt idx="9339">
                  <c:v>8361393.5997987669</c:v>
                </c:pt>
                <c:pt idx="9340">
                  <c:v>8360772.3553414233</c:v>
                </c:pt>
                <c:pt idx="9341">
                  <c:v>8361084.8930218443</c:v>
                </c:pt>
                <c:pt idx="9342">
                  <c:v>8361134.0378365405</c:v>
                </c:pt>
                <c:pt idx="9343">
                  <c:v>8361184.3532042336</c:v>
                </c:pt>
                <c:pt idx="9344">
                  <c:v>8362110.3083712682</c:v>
                </c:pt>
                <c:pt idx="9345">
                  <c:v>8361283.5794703886</c:v>
                </c:pt>
                <c:pt idx="9346">
                  <c:v>8362464.2260818984</c:v>
                </c:pt>
                <c:pt idx="9347">
                  <c:v>8361590.9713652544</c:v>
                </c:pt>
                <c:pt idx="9348">
                  <c:v>8362210.8166252682</c:v>
                </c:pt>
                <c:pt idx="9349">
                  <c:v>8362260.3842314966</c:v>
                </c:pt>
                <c:pt idx="9350">
                  <c:v>8361691.9076145357</c:v>
                </c:pt>
                <c:pt idx="9351">
                  <c:v>8362309.641452292</c:v>
                </c:pt>
                <c:pt idx="9352">
                  <c:v>8362103.6942252479</c:v>
                </c:pt>
                <c:pt idx="9353">
                  <c:v>8362412.4217255218</c:v>
                </c:pt>
                <c:pt idx="9354">
                  <c:v>8362824.0086529162</c:v>
                </c:pt>
                <c:pt idx="9355">
                  <c:v>8362772.5113974167</c:v>
                </c:pt>
                <c:pt idx="9356">
                  <c:v>8363079.8448064681</c:v>
                </c:pt>
                <c:pt idx="9357">
                  <c:v>8362717.0052067731</c:v>
                </c:pt>
                <c:pt idx="9358">
                  <c:v>8362459.087015463</c:v>
                </c:pt>
                <c:pt idx="9359">
                  <c:v>8362716.6280647051</c:v>
                </c:pt>
                <c:pt idx="9360">
                  <c:v>8362812.3263857719</c:v>
                </c:pt>
                <c:pt idx="9361">
                  <c:v>8362710.6309702964</c:v>
                </c:pt>
                <c:pt idx="9362">
                  <c:v>8363230.8463281253</c:v>
                </c:pt>
                <c:pt idx="9363">
                  <c:v>8362761.7822997263</c:v>
                </c:pt>
                <c:pt idx="9364">
                  <c:v>8362816.5082341889</c:v>
                </c:pt>
                <c:pt idx="9365">
                  <c:v>8363434.0547989747</c:v>
                </c:pt>
                <c:pt idx="9366">
                  <c:v>8362864.3002713211</c:v>
                </c:pt>
                <c:pt idx="9367">
                  <c:v>8363536.6653454341</c:v>
                </c:pt>
                <c:pt idx="9368">
                  <c:v>8363742.0420824308</c:v>
                </c:pt>
                <c:pt idx="9369">
                  <c:v>8363018.7029167227</c:v>
                </c:pt>
                <c:pt idx="9370">
                  <c:v>8363637.4818265289</c:v>
                </c:pt>
                <c:pt idx="9371">
                  <c:v>8363223.7144603152</c:v>
                </c:pt>
                <c:pt idx="9372">
                  <c:v>8363842.4816622185</c:v>
                </c:pt>
                <c:pt idx="9373">
                  <c:v>8363628.6166652469</c:v>
                </c:pt>
                <c:pt idx="9374">
                  <c:v>8364200.7017387422</c:v>
                </c:pt>
                <c:pt idx="9375">
                  <c:v>8363477.6297571994</c:v>
                </c:pt>
                <c:pt idx="9376">
                  <c:v>8363992.7670182018</c:v>
                </c:pt>
                <c:pt idx="9377">
                  <c:v>8363682.3387968577</c:v>
                </c:pt>
                <c:pt idx="9378">
                  <c:v>8363578.6743544973</c:v>
                </c:pt>
                <c:pt idx="9379">
                  <c:v>8364660.8302085595</c:v>
                </c:pt>
                <c:pt idx="9380">
                  <c:v>8364762.9573637247</c:v>
                </c:pt>
                <c:pt idx="9381">
                  <c:v>8363834.1193672065</c:v>
                </c:pt>
                <c:pt idx="9382">
                  <c:v>8364452.6678049602</c:v>
                </c:pt>
                <c:pt idx="9383">
                  <c:v>8363935.9591771057</c:v>
                </c:pt>
                <c:pt idx="9384">
                  <c:v>8364450.7652657842</c:v>
                </c:pt>
                <c:pt idx="9385">
                  <c:v>8364398.6403428223</c:v>
                </c:pt>
                <c:pt idx="9386">
                  <c:v>8364913.5099330945</c:v>
                </c:pt>
                <c:pt idx="9387">
                  <c:v>8364801.8914441336</c:v>
                </c:pt>
                <c:pt idx="9388">
                  <c:v>8365219.9061698327</c:v>
                </c:pt>
                <c:pt idx="9389">
                  <c:v>8365272.2877397388</c:v>
                </c:pt>
                <c:pt idx="9390">
                  <c:v>8364806.4162445897</c:v>
                </c:pt>
                <c:pt idx="9391">
                  <c:v>8365831.9338168399</c:v>
                </c:pt>
                <c:pt idx="9392">
                  <c:v>8364958.5103053004</c:v>
                </c:pt>
                <c:pt idx="9393">
                  <c:v>8365884.4878943581</c:v>
                </c:pt>
                <c:pt idx="9394">
                  <c:v>8365626.3964435551</c:v>
                </c:pt>
                <c:pt idx="9395">
                  <c:v>8365159.6355527621</c:v>
                </c:pt>
                <c:pt idx="9396">
                  <c:v>8365213.0212532161</c:v>
                </c:pt>
                <c:pt idx="9397">
                  <c:v>8365882.1669375254</c:v>
                </c:pt>
                <c:pt idx="9398">
                  <c:v>8365720.1877324693</c:v>
                </c:pt>
                <c:pt idx="9399">
                  <c:v>8365467.6252707653</c:v>
                </c:pt>
                <c:pt idx="9400">
                  <c:v>8365567.603360421</c:v>
                </c:pt>
                <c:pt idx="9401">
                  <c:v>8366699.9533772049</c:v>
                </c:pt>
                <c:pt idx="9402">
                  <c:v>8366339.8530370919</c:v>
                </c:pt>
                <c:pt idx="9403">
                  <c:v>8365875.5268547069</c:v>
                </c:pt>
                <c:pt idx="9404">
                  <c:v>8366649.1918770727</c:v>
                </c:pt>
                <c:pt idx="9405">
                  <c:v>8366235.5399049306</c:v>
                </c:pt>
                <c:pt idx="9406">
                  <c:v>8365926.131193053</c:v>
                </c:pt>
                <c:pt idx="9407">
                  <c:v>8366337.5693394709</c:v>
                </c:pt>
                <c:pt idx="9408">
                  <c:v>8367361.7162613664</c:v>
                </c:pt>
                <c:pt idx="9409">
                  <c:v>8366536.5491059842</c:v>
                </c:pt>
                <c:pt idx="9410">
                  <c:v>8366638.5078272074</c:v>
                </c:pt>
                <c:pt idx="9411">
                  <c:v>8366283.4389334712</c:v>
                </c:pt>
                <c:pt idx="9412">
                  <c:v>8367415.4385614861</c:v>
                </c:pt>
                <c:pt idx="9413">
                  <c:v>8367362.8441143725</c:v>
                </c:pt>
                <c:pt idx="9414">
                  <c:v>8367619.754168598</c:v>
                </c:pt>
                <c:pt idx="9415">
                  <c:v>8366690.9464372657</c:v>
                </c:pt>
                <c:pt idx="9416">
                  <c:v>8367051.0687797079</c:v>
                </c:pt>
                <c:pt idx="9417">
                  <c:v>8367301.9805129813</c:v>
                </c:pt>
                <c:pt idx="9418">
                  <c:v>8367098.877362445</c:v>
                </c:pt>
                <c:pt idx="9419">
                  <c:v>8367820.4092224305</c:v>
                </c:pt>
                <c:pt idx="9420">
                  <c:v>8367975.3094520532</c:v>
                </c:pt>
                <c:pt idx="9421">
                  <c:v>8367457.9399891952</c:v>
                </c:pt>
                <c:pt idx="9422">
                  <c:v>8368487.2848270657</c:v>
                </c:pt>
                <c:pt idx="9423">
                  <c:v>8368227.7951818937</c:v>
                </c:pt>
                <c:pt idx="9424">
                  <c:v>8368022.1962324539</c:v>
                </c:pt>
                <c:pt idx="9425">
                  <c:v>8368742.6053448999</c:v>
                </c:pt>
                <c:pt idx="9426">
                  <c:v>8368841.1756531643</c:v>
                </c:pt>
                <c:pt idx="9427">
                  <c:v>8368016.0786651988</c:v>
                </c:pt>
                <c:pt idx="9428">
                  <c:v>8368535.2920596572</c:v>
                </c:pt>
                <c:pt idx="9429">
                  <c:v>8368122.7253389377</c:v>
                </c:pt>
                <c:pt idx="9430">
                  <c:v>8368118.6663896088</c:v>
                </c:pt>
                <c:pt idx="9431">
                  <c:v>8368741.1032585418</c:v>
                </c:pt>
                <c:pt idx="9432">
                  <c:v>8368067.8170393109</c:v>
                </c:pt>
                <c:pt idx="9433">
                  <c:v>8368276.5076217568</c:v>
                </c:pt>
                <c:pt idx="9434">
                  <c:v>8368894.4045431735</c:v>
                </c:pt>
                <c:pt idx="9435">
                  <c:v>8368171.636633954</c:v>
                </c:pt>
                <c:pt idx="9436">
                  <c:v>8368119.5596404159</c:v>
                </c:pt>
                <c:pt idx="9437">
                  <c:v>8369250.7469374612</c:v>
                </c:pt>
                <c:pt idx="9438">
                  <c:v>8368325.4858624246</c:v>
                </c:pt>
                <c:pt idx="9439">
                  <c:v>8368323.0562523445</c:v>
                </c:pt>
                <c:pt idx="9440">
                  <c:v>8369507.4333910048</c:v>
                </c:pt>
                <c:pt idx="9441">
                  <c:v>8368992.6330743628</c:v>
                </c:pt>
                <c:pt idx="9442">
                  <c:v>8369094.2753997045</c:v>
                </c:pt>
                <c:pt idx="9443">
                  <c:v>8369042.8758381717</c:v>
                </c:pt>
                <c:pt idx="9444">
                  <c:v>8369142.0306944465</c:v>
                </c:pt>
                <c:pt idx="9445">
                  <c:v>8369139.8599571781</c:v>
                </c:pt>
                <c:pt idx="9446">
                  <c:v>8369699.3719284805</c:v>
                </c:pt>
                <c:pt idx="9447">
                  <c:v>8369707.6041806936</c:v>
                </c:pt>
                <c:pt idx="9448">
                  <c:v>8370015.3467066931</c:v>
                </c:pt>
                <c:pt idx="9449">
                  <c:v>8370056.4554076772</c:v>
                </c:pt>
                <c:pt idx="9450">
                  <c:v>8370066.0542366626</c:v>
                </c:pt>
                <c:pt idx="9451">
                  <c:v>8370628.9539897367</c:v>
                </c:pt>
                <c:pt idx="9452">
                  <c:v>8369703.5144687388</c:v>
                </c:pt>
                <c:pt idx="9453">
                  <c:v>8370578.1381338881</c:v>
                </c:pt>
                <c:pt idx="9454">
                  <c:v>8370470.5261046309</c:v>
                </c:pt>
                <c:pt idx="9455">
                  <c:v>8370417.4077012772</c:v>
                </c:pt>
                <c:pt idx="9456">
                  <c:v>8370567.5596540961</c:v>
                </c:pt>
                <c:pt idx="9457">
                  <c:v>8370872.9301811084</c:v>
                </c:pt>
                <c:pt idx="9458">
                  <c:v>8371241.5852266746</c:v>
                </c:pt>
                <c:pt idx="9459">
                  <c:v>8370975.2058870476</c:v>
                </c:pt>
                <c:pt idx="9460">
                  <c:v>8370724.1437173644</c:v>
                </c:pt>
                <c:pt idx="9461">
                  <c:v>8371749.7525648437</c:v>
                </c:pt>
                <c:pt idx="9462">
                  <c:v>8370775.5024958234</c:v>
                </c:pt>
                <c:pt idx="9463">
                  <c:v>8371289.4151492892</c:v>
                </c:pt>
                <c:pt idx="9464">
                  <c:v>8371383.1961134877</c:v>
                </c:pt>
                <c:pt idx="9465">
                  <c:v>8371905.0344477762</c:v>
                </c:pt>
                <c:pt idx="9466">
                  <c:v>8371232.5444141096</c:v>
                </c:pt>
                <c:pt idx="9467">
                  <c:v>8371485.6703682886</c:v>
                </c:pt>
                <c:pt idx="9468">
                  <c:v>8371286.015920572</c:v>
                </c:pt>
                <c:pt idx="9469">
                  <c:v>8371384.1478966121</c:v>
                </c:pt>
                <c:pt idx="9470">
                  <c:v>8371594.7690186212</c:v>
                </c:pt>
                <c:pt idx="9471">
                  <c:v>8371490.8257456217</c:v>
                </c:pt>
                <c:pt idx="9472">
                  <c:v>8372311.6664259806</c:v>
                </c:pt>
                <c:pt idx="9473">
                  <c:v>8371799.9035041332</c:v>
                </c:pt>
                <c:pt idx="9474">
                  <c:v>8371487.3938924158</c:v>
                </c:pt>
                <c:pt idx="9475">
                  <c:v>8372363.466376977</c:v>
                </c:pt>
                <c:pt idx="9476">
                  <c:v>8371540.0606801407</c:v>
                </c:pt>
                <c:pt idx="9477">
                  <c:v>8372199.2372703468</c:v>
                </c:pt>
                <c:pt idx="9478">
                  <c:v>8371952.2498347005</c:v>
                </c:pt>
                <c:pt idx="9479">
                  <c:v>8372362.3038207777</c:v>
                </c:pt>
                <c:pt idx="9480">
                  <c:v>8372413.6012715967</c:v>
                </c:pt>
                <c:pt idx="9481">
                  <c:v>8372104.148120869</c:v>
                </c:pt>
                <c:pt idx="9482">
                  <c:v>8371997.3328971332</c:v>
                </c:pt>
                <c:pt idx="9483">
                  <c:v>8372048.1437557032</c:v>
                </c:pt>
                <c:pt idx="9484">
                  <c:v>8372618.4880152</c:v>
                </c:pt>
                <c:pt idx="9485">
                  <c:v>8372251.2312508551</c:v>
                </c:pt>
                <c:pt idx="9486">
                  <c:v>8372514.4393481491</c:v>
                </c:pt>
                <c:pt idx="9487">
                  <c:v>8372617.950948149</c:v>
                </c:pt>
                <c:pt idx="9488">
                  <c:v>8372618.2289443733</c:v>
                </c:pt>
                <c:pt idx="9489">
                  <c:v>8373027.8728072606</c:v>
                </c:pt>
                <c:pt idx="9490">
                  <c:v>8373178.173470919</c:v>
                </c:pt>
                <c:pt idx="9491">
                  <c:v>8373168.4572983757</c:v>
                </c:pt>
                <c:pt idx="9492">
                  <c:v>8372608.7067890652</c:v>
                </c:pt>
                <c:pt idx="9493">
                  <c:v>8373282.6985894665</c:v>
                </c:pt>
                <c:pt idx="9494">
                  <c:v>8373015.9713784987</c:v>
                </c:pt>
                <c:pt idx="9495">
                  <c:v>8372818.7421930758</c:v>
                </c:pt>
                <c:pt idx="9496">
                  <c:v>8372814.8256736081</c:v>
                </c:pt>
                <c:pt idx="9497">
                  <c:v>8372915.2047858117</c:v>
                </c:pt>
                <c:pt idx="9498">
                  <c:v>8373228.6449046414</c:v>
                </c:pt>
                <c:pt idx="9499">
                  <c:v>8373020.904009453</c:v>
                </c:pt>
                <c:pt idx="9500">
                  <c:v>8373993.7224199353</c:v>
                </c:pt>
                <c:pt idx="9501">
                  <c:v>8373792.8445262974</c:v>
                </c:pt>
                <c:pt idx="9502">
                  <c:v>8373222.3899357812</c:v>
                </c:pt>
                <c:pt idx="9503">
                  <c:v>8373327.7498075515</c:v>
                </c:pt>
                <c:pt idx="9504">
                  <c:v>8373637.0796126956</c:v>
                </c:pt>
                <c:pt idx="9505">
                  <c:v>8374086.8051709374</c:v>
                </c:pt>
                <c:pt idx="9506">
                  <c:v>8374149.7953128144</c:v>
                </c:pt>
                <c:pt idx="9507">
                  <c:v>8373579.7678550696</c:v>
                </c:pt>
                <c:pt idx="9508">
                  <c:v>8373685.2353640059</c:v>
                </c:pt>
                <c:pt idx="9509">
                  <c:v>8374342.0889916001</c:v>
                </c:pt>
                <c:pt idx="9510">
                  <c:v>8374302.2080670344</c:v>
                </c:pt>
                <c:pt idx="9511">
                  <c:v>8374189.4911116371</c:v>
                </c:pt>
                <c:pt idx="9512">
                  <c:v>8374248.2747756885</c:v>
                </c:pt>
                <c:pt idx="9513">
                  <c:v>8374504.638152591</c:v>
                </c:pt>
                <c:pt idx="9514">
                  <c:v>8374760.5671694074</c:v>
                </c:pt>
                <c:pt idx="9515">
                  <c:v>8374497.1002517669</c:v>
                </c:pt>
                <c:pt idx="9516">
                  <c:v>8374548.5589473359</c:v>
                </c:pt>
                <c:pt idx="9517">
                  <c:v>8374862.0246210387</c:v>
                </c:pt>
                <c:pt idx="9518">
                  <c:v>8375056.5926122563</c:v>
                </c:pt>
                <c:pt idx="9519">
                  <c:v>8374755.4312404906</c:v>
                </c:pt>
                <c:pt idx="9520">
                  <c:v>8375719.1765805716</c:v>
                </c:pt>
                <c:pt idx="9521">
                  <c:v>8375678.6440408109</c:v>
                </c:pt>
                <c:pt idx="9522">
                  <c:v>8375312.1680490561</c:v>
                </c:pt>
                <c:pt idx="9523">
                  <c:v>8375162.8304729341</c:v>
                </c:pt>
                <c:pt idx="9524">
                  <c:v>8375316.9784134608</c:v>
                </c:pt>
                <c:pt idx="9525">
                  <c:v>8375263.5790181877</c:v>
                </c:pt>
                <c:pt idx="9526">
                  <c:v>8375627.5293443538</c:v>
                </c:pt>
                <c:pt idx="9527">
                  <c:v>8376433.3675363483</c:v>
                </c:pt>
                <c:pt idx="9528">
                  <c:v>8375626.0242829034</c:v>
                </c:pt>
                <c:pt idx="9529">
                  <c:v>8376036.9599737842</c:v>
                </c:pt>
                <c:pt idx="9530">
                  <c:v>8376229.7977032661</c:v>
                </c:pt>
                <c:pt idx="9531">
                  <c:v>8375873.7108913371</c:v>
                </c:pt>
                <c:pt idx="9532">
                  <c:v>8376688.5173235387</c:v>
                </c:pt>
                <c:pt idx="9533">
                  <c:v>8376292.2909353338</c:v>
                </c:pt>
                <c:pt idx="9534">
                  <c:v>8375876.0715792133</c:v>
                </c:pt>
                <c:pt idx="9535">
                  <c:v>8376179.6162494626</c:v>
                </c:pt>
                <c:pt idx="9536">
                  <c:v>8375927.4033713322</c:v>
                </c:pt>
                <c:pt idx="9537">
                  <c:v>8376546.6727057006</c:v>
                </c:pt>
                <c:pt idx="9538">
                  <c:v>8376079.2736436855</c:v>
                </c:pt>
                <c:pt idx="9539">
                  <c:v>8376700.9229726186</c:v>
                </c:pt>
                <c:pt idx="9540">
                  <c:v>8376384.2762964666</c:v>
                </c:pt>
                <c:pt idx="9541">
                  <c:v>8376236.0160048492</c:v>
                </c:pt>
                <c:pt idx="9542">
                  <c:v>8376389.8205314837</c:v>
                </c:pt>
                <c:pt idx="9543">
                  <c:v>8377046.5349350069</c:v>
                </c:pt>
                <c:pt idx="9544">
                  <c:v>8376792.1940365182</c:v>
                </c:pt>
                <c:pt idx="9545">
                  <c:v>8377402.9019173887</c:v>
                </c:pt>
                <c:pt idx="9546">
                  <c:v>8376793.029994891</c:v>
                </c:pt>
                <c:pt idx="9547">
                  <c:v>8376642.6515655015</c:v>
                </c:pt>
                <c:pt idx="9548">
                  <c:v>8376900.3546443451</c:v>
                </c:pt>
                <c:pt idx="9549">
                  <c:v>8376996.6722203223</c:v>
                </c:pt>
                <c:pt idx="9550">
                  <c:v>8376898.8480459685</c:v>
                </c:pt>
                <c:pt idx="9551">
                  <c:v>8377771.8333556866</c:v>
                </c:pt>
                <c:pt idx="9552">
                  <c:v>8377353.7834543046</c:v>
                </c:pt>
                <c:pt idx="9553">
                  <c:v>8378117.1186593845</c:v>
                </c:pt>
                <c:pt idx="9554">
                  <c:v>8377513.9190548081</c:v>
                </c:pt>
                <c:pt idx="9555">
                  <c:v>8377559.0051337164</c:v>
                </c:pt>
                <c:pt idx="9556">
                  <c:v>8378026.2782892222</c:v>
                </c:pt>
                <c:pt idx="9557">
                  <c:v>8378279.6534083998</c:v>
                </c:pt>
                <c:pt idx="9558">
                  <c:v>8378270.4201643355</c:v>
                </c:pt>
                <c:pt idx="9559">
                  <c:v>8377762.5604853528</c:v>
                </c:pt>
                <c:pt idx="9560">
                  <c:v>8377662.2724640733</c:v>
                </c:pt>
                <c:pt idx="9561">
                  <c:v>8378627.1780970851</c:v>
                </c:pt>
                <c:pt idx="9562">
                  <c:v>8378068.4282286353</c:v>
                </c:pt>
                <c:pt idx="9563">
                  <c:v>8378228.743099031</c:v>
                </c:pt>
                <c:pt idx="9564">
                  <c:v>8378525.8196141645</c:v>
                </c:pt>
                <c:pt idx="9565">
                  <c:v>8378125.4493534137</c:v>
                </c:pt>
                <c:pt idx="9566">
                  <c:v>8378942.1650485918</c:v>
                </c:pt>
                <c:pt idx="9567">
                  <c:v>8378689.9795735208</c:v>
                </c:pt>
                <c:pt idx="9568">
                  <c:v>8378741.5085663442</c:v>
                </c:pt>
                <c:pt idx="9569">
                  <c:v>8379392.2599431872</c:v>
                </c:pt>
                <c:pt idx="9570">
                  <c:v>8378688.9853434069</c:v>
                </c:pt>
                <c:pt idx="9571">
                  <c:v>8378679.2063737968</c:v>
                </c:pt>
                <c:pt idx="9572">
                  <c:v>8379098.2154882783</c:v>
                </c:pt>
                <c:pt idx="9573">
                  <c:v>8378529.8872004608</c:v>
                </c:pt>
                <c:pt idx="9574">
                  <c:v>8378934.4677241007</c:v>
                </c:pt>
                <c:pt idx="9575">
                  <c:v>8378883.842977724</c:v>
                </c:pt>
                <c:pt idx="9576">
                  <c:v>8379138.1782181617</c:v>
                </c:pt>
                <c:pt idx="9577">
                  <c:v>8379042.2675525444</c:v>
                </c:pt>
                <c:pt idx="9578">
                  <c:v>8379403.9312360138</c:v>
                </c:pt>
                <c:pt idx="9579">
                  <c:v>8379902.4389535058</c:v>
                </c:pt>
                <c:pt idx="9580">
                  <c:v>8379505.4781356482</c:v>
                </c:pt>
                <c:pt idx="9581">
                  <c:v>8379090.3981954996</c:v>
                </c:pt>
                <c:pt idx="9582">
                  <c:v>8380064.4932001857</c:v>
                </c:pt>
                <c:pt idx="9583">
                  <c:v>8379452.1881726719</c:v>
                </c:pt>
                <c:pt idx="9584">
                  <c:v>8379851.7638710747</c:v>
                </c:pt>
                <c:pt idx="9585">
                  <c:v>8379546.8477984359</c:v>
                </c:pt>
                <c:pt idx="9586">
                  <c:v>8379812.5728347683</c:v>
                </c:pt>
                <c:pt idx="9587">
                  <c:v>8379448.9021637309</c:v>
                </c:pt>
                <c:pt idx="9588">
                  <c:v>8379547.2587470682</c:v>
                </c:pt>
                <c:pt idx="9589">
                  <c:v>8379759.4789918512</c:v>
                </c:pt>
                <c:pt idx="9590">
                  <c:v>8380157.5662193056</c:v>
                </c:pt>
                <c:pt idx="9591">
                  <c:v>8379706.5899975169</c:v>
                </c:pt>
                <c:pt idx="9592">
                  <c:v>8380015.3792962469</c:v>
                </c:pt>
                <c:pt idx="9593">
                  <c:v>8380219.1716001621</c:v>
                </c:pt>
                <c:pt idx="9594">
                  <c:v>8380525.0480388384</c:v>
                </c:pt>
                <c:pt idx="9595">
                  <c:v>8380260.1822079662</c:v>
                </c:pt>
                <c:pt idx="9596">
                  <c:v>8380007.7719158204</c:v>
                </c:pt>
                <c:pt idx="9597">
                  <c:v>8380060.7261439627</c:v>
                </c:pt>
                <c:pt idx="9598">
                  <c:v>8380882.93166334</c:v>
                </c:pt>
                <c:pt idx="9599">
                  <c:v>8380315.1052374057</c:v>
                </c:pt>
                <c:pt idx="9600">
                  <c:v>8380465.9564237613</c:v>
                </c:pt>
                <c:pt idx="9601">
                  <c:v>8380830.2363909567</c:v>
                </c:pt>
                <c:pt idx="9602">
                  <c:v>8380981.6167616984</c:v>
                </c:pt>
                <c:pt idx="9603">
                  <c:v>8380977.6676651379</c:v>
                </c:pt>
                <c:pt idx="9604">
                  <c:v>8380976.8011463396</c:v>
                </c:pt>
                <c:pt idx="9605">
                  <c:v>8381028.3790339511</c:v>
                </c:pt>
                <c:pt idx="9606">
                  <c:v>8381184.1860775705</c:v>
                </c:pt>
                <c:pt idx="9607">
                  <c:v>8381493.7357593458</c:v>
                </c:pt>
                <c:pt idx="9608">
                  <c:v>8381440.0098215621</c:v>
                </c:pt>
                <c:pt idx="9609">
                  <c:v>8382004.4382927679</c:v>
                </c:pt>
                <c:pt idx="9610">
                  <c:v>8381486.4857247956</c:v>
                </c:pt>
                <c:pt idx="9611">
                  <c:v>8382261.3104588389</c:v>
                </c:pt>
                <c:pt idx="9612">
                  <c:v>8381994.4128439659</c:v>
                </c:pt>
                <c:pt idx="9613">
                  <c:v>8381741.7919260869</c:v>
                </c:pt>
                <c:pt idx="9614">
                  <c:v>8382260.3135225112</c:v>
                </c:pt>
                <c:pt idx="9615">
                  <c:v>8382409.6819718061</c:v>
                </c:pt>
                <c:pt idx="9616">
                  <c:v>8382255.1381269377</c:v>
                </c:pt>
                <c:pt idx="9617">
                  <c:v>8382201.7343043704</c:v>
                </c:pt>
                <c:pt idx="9618">
                  <c:v>8382708.2638484687</c:v>
                </c:pt>
                <c:pt idx="9619">
                  <c:v>8382303.2019882565</c:v>
                </c:pt>
                <c:pt idx="9620">
                  <c:v>8383026.0310402764</c:v>
                </c:pt>
                <c:pt idx="9621">
                  <c:v>8382454.7315904116</c:v>
                </c:pt>
                <c:pt idx="9622">
                  <c:v>8382556.0436732601</c:v>
                </c:pt>
                <c:pt idx="9623">
                  <c:v>8383483.2037578179</c:v>
                </c:pt>
                <c:pt idx="9624">
                  <c:v>8382861.5559422029</c:v>
                </c:pt>
                <c:pt idx="9625">
                  <c:v>8382661.1757768169</c:v>
                </c:pt>
                <c:pt idx="9626">
                  <c:v>8382970.101495564</c:v>
                </c:pt>
                <c:pt idx="9627">
                  <c:v>8383329.7020097636</c:v>
                </c:pt>
                <c:pt idx="9628">
                  <c:v>8382864.6387625877</c:v>
                </c:pt>
                <c:pt idx="9629">
                  <c:v>8382812.457742637</c:v>
                </c:pt>
                <c:pt idx="9630">
                  <c:v>8383740.6164559079</c:v>
                </c:pt>
                <c:pt idx="9631">
                  <c:v>8382862.476484932</c:v>
                </c:pt>
                <c:pt idx="9632">
                  <c:v>8383320.5240110718</c:v>
                </c:pt>
                <c:pt idx="9633">
                  <c:v>8383893.5591034722</c:v>
                </c:pt>
                <c:pt idx="9634">
                  <c:v>8383422.6298147887</c:v>
                </c:pt>
                <c:pt idx="9635">
                  <c:v>8383219.0750228483</c:v>
                </c:pt>
                <c:pt idx="9636">
                  <c:v>8383524.5361984419</c:v>
                </c:pt>
                <c:pt idx="9637">
                  <c:v>8383944.073806541</c:v>
                </c:pt>
                <c:pt idx="9638">
                  <c:v>8383993.7866671253</c:v>
                </c:pt>
                <c:pt idx="9639">
                  <c:v>8383735.7066925876</c:v>
                </c:pt>
                <c:pt idx="9640">
                  <c:v>8383890.2210247088</c:v>
                </c:pt>
                <c:pt idx="9641">
                  <c:v>8383321.4439938255</c:v>
                </c:pt>
                <c:pt idx="9642">
                  <c:v>8383424.4313992765</c:v>
                </c:pt>
                <c:pt idx="9643">
                  <c:v>8383475.8611295875</c:v>
                </c:pt>
                <c:pt idx="9644">
                  <c:v>8384144.9514609063</c:v>
                </c:pt>
                <c:pt idx="9645">
                  <c:v>8384453.4881338933</c:v>
                </c:pt>
                <c:pt idx="9646">
                  <c:v>8383678.9032384017</c:v>
                </c:pt>
                <c:pt idx="9647">
                  <c:v>8384658.3024349511</c:v>
                </c:pt>
                <c:pt idx="9648">
                  <c:v>8383882.1186171705</c:v>
                </c:pt>
                <c:pt idx="9649">
                  <c:v>8384708.2861816427</c:v>
                </c:pt>
                <c:pt idx="9650">
                  <c:v>8383883.3557766983</c:v>
                </c:pt>
                <c:pt idx="9651">
                  <c:v>8384604.7740944121</c:v>
                </c:pt>
                <c:pt idx="9652">
                  <c:v>8384552.7062481781</c:v>
                </c:pt>
                <c:pt idx="9653">
                  <c:v>8384756.3918536622</c:v>
                </c:pt>
                <c:pt idx="9654">
                  <c:v>8385118.4614417749</c:v>
                </c:pt>
                <c:pt idx="9655">
                  <c:v>8385116.969026871</c:v>
                </c:pt>
                <c:pt idx="9656">
                  <c:v>8385165.611250788</c:v>
                </c:pt>
                <c:pt idx="9657">
                  <c:v>8385472.675397452</c:v>
                </c:pt>
                <c:pt idx="9658">
                  <c:v>8385259.0629935684</c:v>
                </c:pt>
                <c:pt idx="9659">
                  <c:v>8385724.9222431257</c:v>
                </c:pt>
                <c:pt idx="9660">
                  <c:v>8385672.4031354645</c:v>
                </c:pt>
                <c:pt idx="9661">
                  <c:v>8385311.7757739648</c:v>
                </c:pt>
                <c:pt idx="9662">
                  <c:v>8386544.173465074</c:v>
                </c:pt>
                <c:pt idx="9663">
                  <c:v>8386135.2440033052</c:v>
                </c:pt>
                <c:pt idx="9664">
                  <c:v>8385825.8189110495</c:v>
                </c:pt>
                <c:pt idx="9665">
                  <c:v>8385722.3860733518</c:v>
                </c:pt>
                <c:pt idx="9666">
                  <c:v>8386288.6172854006</c:v>
                </c:pt>
                <c:pt idx="9667">
                  <c:v>8385769.3398371516</c:v>
                </c:pt>
                <c:pt idx="9668">
                  <c:v>8385718.4179641148</c:v>
                </c:pt>
                <c:pt idx="9669">
                  <c:v>8386647.7107672635</c:v>
                </c:pt>
                <c:pt idx="9670">
                  <c:v>8385515.2631679196</c:v>
                </c:pt>
                <c:pt idx="9671">
                  <c:v>8386029.1445997115</c:v>
                </c:pt>
                <c:pt idx="9672">
                  <c:v>8386028.8011034057</c:v>
                </c:pt>
                <c:pt idx="9673">
                  <c:v>8386336.7241100203</c:v>
                </c:pt>
                <c:pt idx="9674">
                  <c:v>8386595.0247486988</c:v>
                </c:pt>
                <c:pt idx="9675">
                  <c:v>8386644.7087120917</c:v>
                </c:pt>
                <c:pt idx="9676">
                  <c:v>8387257.7123184456</c:v>
                </c:pt>
                <c:pt idx="9677">
                  <c:v>8387005.8302225797</c:v>
                </c:pt>
                <c:pt idx="9678">
                  <c:v>8387157.9030950107</c:v>
                </c:pt>
                <c:pt idx="9679">
                  <c:v>8386432.3960835943</c:v>
                </c:pt>
                <c:pt idx="9680">
                  <c:v>8387565.2479621042</c:v>
                </c:pt>
                <c:pt idx="9681">
                  <c:v>8386897.5070344228</c:v>
                </c:pt>
                <c:pt idx="9682">
                  <c:v>8386739.9966192441</c:v>
                </c:pt>
                <c:pt idx="9683">
                  <c:v>8387718.2387966989</c:v>
                </c:pt>
                <c:pt idx="9684">
                  <c:v>8387923.9658525689</c:v>
                </c:pt>
                <c:pt idx="9685">
                  <c:v>8387872.8443930307</c:v>
                </c:pt>
                <c:pt idx="9686">
                  <c:v>8386995.6814354062</c:v>
                </c:pt>
                <c:pt idx="9687">
                  <c:v>8387355.1857108492</c:v>
                </c:pt>
                <c:pt idx="9688">
                  <c:v>8387200.8972522011</c:v>
                </c:pt>
                <c:pt idx="9689">
                  <c:v>8387046.4923988432</c:v>
                </c:pt>
                <c:pt idx="9690">
                  <c:v>8388076.6538341455</c:v>
                </c:pt>
                <c:pt idx="9691">
                  <c:v>8388075.069306015</c:v>
                </c:pt>
                <c:pt idx="9692">
                  <c:v>8388125.8027088093</c:v>
                </c:pt>
                <c:pt idx="9693">
                  <c:v>8387557.7312248806</c:v>
                </c:pt>
                <c:pt idx="9694">
                  <c:v>8387557.0500635877</c:v>
                </c:pt>
                <c:pt idx="9695">
                  <c:v>8387555.5366244018</c:v>
                </c:pt>
                <c:pt idx="9696">
                  <c:v>8387762.3523965869</c:v>
                </c:pt>
                <c:pt idx="9697">
                  <c:v>8387864.6872473313</c:v>
                </c:pt>
                <c:pt idx="9698">
                  <c:v>8388166.996150055</c:v>
                </c:pt>
                <c:pt idx="9699">
                  <c:v>8388531.1301046424</c:v>
                </c:pt>
                <c:pt idx="9700">
                  <c:v>8388375.1549349288</c:v>
                </c:pt>
                <c:pt idx="9701">
                  <c:v>8388477.8558686394</c:v>
                </c:pt>
                <c:pt idx="9702">
                  <c:v>8388529.2334790733</c:v>
                </c:pt>
                <c:pt idx="9703">
                  <c:v>8388785.0590381827</c:v>
                </c:pt>
                <c:pt idx="9704">
                  <c:v>8388677.7114860732</c:v>
                </c:pt>
                <c:pt idx="9705">
                  <c:v>8388679.8207250331</c:v>
                </c:pt>
                <c:pt idx="9706">
                  <c:v>8388576.3526927968</c:v>
                </c:pt>
                <c:pt idx="9707">
                  <c:v>8388932.6384952441</c:v>
                </c:pt>
                <c:pt idx="9708">
                  <c:v>8389604.9487275574</c:v>
                </c:pt>
                <c:pt idx="9709">
                  <c:v>8389085.5519871283</c:v>
                </c:pt>
                <c:pt idx="9710">
                  <c:v>8388883.654482156</c:v>
                </c:pt>
                <c:pt idx="9711">
                  <c:v>8389398.772440847</c:v>
                </c:pt>
                <c:pt idx="9712">
                  <c:v>8389294.8310953993</c:v>
                </c:pt>
                <c:pt idx="9713">
                  <c:v>8389603.9532096516</c:v>
                </c:pt>
                <c:pt idx="9714">
                  <c:v>8389035.1472221818</c:v>
                </c:pt>
                <c:pt idx="9715">
                  <c:v>8389500.0329913292</c:v>
                </c:pt>
                <c:pt idx="9716">
                  <c:v>8390014.2387708873</c:v>
                </c:pt>
                <c:pt idx="9717">
                  <c:v>8389595.4320540838</c:v>
                </c:pt>
                <c:pt idx="9718">
                  <c:v>8389961.7374928705</c:v>
                </c:pt>
                <c:pt idx="9719">
                  <c:v>8389646.7224671729</c:v>
                </c:pt>
                <c:pt idx="9720">
                  <c:v>8389443.7986555994</c:v>
                </c:pt>
                <c:pt idx="9721">
                  <c:v>8389545.3008627798</c:v>
                </c:pt>
                <c:pt idx="9722">
                  <c:v>8390727.49392136</c:v>
                </c:pt>
                <c:pt idx="9723">
                  <c:v>8390577.2030705735</c:v>
                </c:pt>
                <c:pt idx="9724">
                  <c:v>8390879.8496458009</c:v>
                </c:pt>
                <c:pt idx="9725">
                  <c:v>8389648.6667177435</c:v>
                </c:pt>
                <c:pt idx="9726">
                  <c:v>8390932.3047069404</c:v>
                </c:pt>
                <c:pt idx="9727">
                  <c:v>8390831.7675717119</c:v>
                </c:pt>
                <c:pt idx="9728">
                  <c:v>8390470.4732392058</c:v>
                </c:pt>
                <c:pt idx="9729">
                  <c:v>8390624.6011505723</c:v>
                </c:pt>
                <c:pt idx="9730">
                  <c:v>8391188.1696929727</c:v>
                </c:pt>
                <c:pt idx="9731">
                  <c:v>8390933.0499845967</c:v>
                </c:pt>
                <c:pt idx="9732">
                  <c:v>8390004.6026339903</c:v>
                </c:pt>
                <c:pt idx="9733">
                  <c:v>8391188.3625552282</c:v>
                </c:pt>
                <c:pt idx="9734">
                  <c:v>8391085.2694940213</c:v>
                </c:pt>
                <c:pt idx="9735">
                  <c:v>8391340.9145704433</c:v>
                </c:pt>
                <c:pt idx="9736">
                  <c:v>8390567.3823947459</c:v>
                </c:pt>
                <c:pt idx="9737">
                  <c:v>8391750.1543406248</c:v>
                </c:pt>
                <c:pt idx="9738">
                  <c:v>8391081.1171307694</c:v>
                </c:pt>
                <c:pt idx="9739">
                  <c:v>8390978.3278767504</c:v>
                </c:pt>
                <c:pt idx="9740">
                  <c:v>8391126.0609351452</c:v>
                </c:pt>
                <c:pt idx="9741">
                  <c:v>8390770.0123109445</c:v>
                </c:pt>
                <c:pt idx="9742">
                  <c:v>8391079.6259394214</c:v>
                </c:pt>
                <c:pt idx="9743">
                  <c:v>8391177.320937071</c:v>
                </c:pt>
                <c:pt idx="9744">
                  <c:v>8391584.9942599982</c:v>
                </c:pt>
                <c:pt idx="9745">
                  <c:v>8391541.0154184029</c:v>
                </c:pt>
                <c:pt idx="9746">
                  <c:v>8391797.2415578421</c:v>
                </c:pt>
                <c:pt idx="9747">
                  <c:v>8392361.5222352259</c:v>
                </c:pt>
                <c:pt idx="9748">
                  <c:v>8391381.6933222841</c:v>
                </c:pt>
                <c:pt idx="9749">
                  <c:v>8391483.5636556968</c:v>
                </c:pt>
                <c:pt idx="9750">
                  <c:v>8391642.282087652</c:v>
                </c:pt>
                <c:pt idx="9751">
                  <c:v>8391891.2049584873</c:v>
                </c:pt>
                <c:pt idx="9752">
                  <c:v>8391588.1968964059</c:v>
                </c:pt>
                <c:pt idx="9753">
                  <c:v>8391638.480822593</c:v>
                </c:pt>
                <c:pt idx="9754">
                  <c:v>8392564.9902469665</c:v>
                </c:pt>
                <c:pt idx="9755">
                  <c:v>8391740.9750559777</c:v>
                </c:pt>
                <c:pt idx="9756">
                  <c:v>8391793.1704831496</c:v>
                </c:pt>
                <c:pt idx="9757">
                  <c:v>8391843.5656483099</c:v>
                </c:pt>
                <c:pt idx="9758">
                  <c:v>8392718.5707974657</c:v>
                </c:pt>
                <c:pt idx="9759">
                  <c:v>8392821.0940104108</c:v>
                </c:pt>
                <c:pt idx="9760">
                  <c:v>8391893.142151095</c:v>
                </c:pt>
                <c:pt idx="9761">
                  <c:v>8392049.2748995237</c:v>
                </c:pt>
                <c:pt idx="9762">
                  <c:v>8393176.9811255448</c:v>
                </c:pt>
                <c:pt idx="9763">
                  <c:v>8393076.6976943891</c:v>
                </c:pt>
                <c:pt idx="9764">
                  <c:v>8392870.5036983192</c:v>
                </c:pt>
                <c:pt idx="9765">
                  <c:v>8392612.7135902867</c:v>
                </c:pt>
                <c:pt idx="9766">
                  <c:v>8392860.3625612427</c:v>
                </c:pt>
                <c:pt idx="9767">
                  <c:v>8392250.0501052942</c:v>
                </c:pt>
                <c:pt idx="9768">
                  <c:v>8393736.717078764</c:v>
                </c:pt>
                <c:pt idx="9769">
                  <c:v>8393022.2958614919</c:v>
                </c:pt>
                <c:pt idx="9770">
                  <c:v>8393535.5577437505</c:v>
                </c:pt>
                <c:pt idx="9771">
                  <c:v>8393226.6866071746</c:v>
                </c:pt>
                <c:pt idx="9772">
                  <c:v>8392606.9541083984</c:v>
                </c:pt>
                <c:pt idx="9773">
                  <c:v>8392711.1314623374</c:v>
                </c:pt>
                <c:pt idx="9774">
                  <c:v>8393585.5583038218</c:v>
                </c:pt>
                <c:pt idx="9775">
                  <c:v>8394094.5099957194</c:v>
                </c:pt>
                <c:pt idx="9776">
                  <c:v>8393019.3070580233</c:v>
                </c:pt>
                <c:pt idx="9777">
                  <c:v>8393533.4022946618</c:v>
                </c:pt>
                <c:pt idx="9778">
                  <c:v>8392915.8341680393</c:v>
                </c:pt>
                <c:pt idx="9779">
                  <c:v>8393421.6046243683</c:v>
                </c:pt>
                <c:pt idx="9780">
                  <c:v>8393995.2090908512</c:v>
                </c:pt>
                <c:pt idx="9781">
                  <c:v>8393778.6678437609</c:v>
                </c:pt>
                <c:pt idx="9782">
                  <c:v>8393530.2124505267</c:v>
                </c:pt>
                <c:pt idx="9783">
                  <c:v>8393633.3882655483</c:v>
                </c:pt>
                <c:pt idx="9784">
                  <c:v>8393424.0278180931</c:v>
                </c:pt>
                <c:pt idx="9785">
                  <c:v>8394196.8729147874</c:v>
                </c:pt>
                <c:pt idx="9786">
                  <c:v>8393779.1200776268</c:v>
                </c:pt>
                <c:pt idx="9787">
                  <c:v>8394504.3108901419</c:v>
                </c:pt>
                <c:pt idx="9788">
                  <c:v>8393627.6765820011</c:v>
                </c:pt>
                <c:pt idx="9789">
                  <c:v>8394709.4116635211</c:v>
                </c:pt>
                <c:pt idx="9790">
                  <c:v>8394187.1139263641</c:v>
                </c:pt>
                <c:pt idx="9791">
                  <c:v>8394594.8958617337</c:v>
                </c:pt>
                <c:pt idx="9792">
                  <c:v>8394707.5895826444</c:v>
                </c:pt>
                <c:pt idx="9793">
                  <c:v>8394655.4084257819</c:v>
                </c:pt>
                <c:pt idx="9794">
                  <c:v>8394189.4882364031</c:v>
                </c:pt>
                <c:pt idx="9795">
                  <c:v>8394552.3847852666</c:v>
                </c:pt>
                <c:pt idx="9796">
                  <c:v>8394646.699776344</c:v>
                </c:pt>
                <c:pt idx="9797">
                  <c:v>8394909.1329270229</c:v>
                </c:pt>
                <c:pt idx="9798">
                  <c:v>8394697.8810155783</c:v>
                </c:pt>
                <c:pt idx="9799">
                  <c:v>8395319.4705632348</c:v>
                </c:pt>
                <c:pt idx="9800">
                  <c:v>8396287.4700343274</c:v>
                </c:pt>
                <c:pt idx="9801">
                  <c:v>8395367.5138647035</c:v>
                </c:pt>
                <c:pt idx="9802">
                  <c:v>8395264.7254113723</c:v>
                </c:pt>
                <c:pt idx="9803">
                  <c:v>8395310.2354264203</c:v>
                </c:pt>
                <c:pt idx="9804">
                  <c:v>8395717.4737456404</c:v>
                </c:pt>
                <c:pt idx="9805">
                  <c:v>8396137.0240149479</c:v>
                </c:pt>
                <c:pt idx="9806">
                  <c:v>8395829.047322223</c:v>
                </c:pt>
                <c:pt idx="9807">
                  <c:v>8395464.4502785206</c:v>
                </c:pt>
                <c:pt idx="9808">
                  <c:v>8395415.2720324695</c:v>
                </c:pt>
                <c:pt idx="9809">
                  <c:v>8396085.2536895908</c:v>
                </c:pt>
                <c:pt idx="9810">
                  <c:v>8396645.9891160373</c:v>
                </c:pt>
                <c:pt idx="9811">
                  <c:v>8396329.5717951041</c:v>
                </c:pt>
                <c:pt idx="9812">
                  <c:v>8396799.8053489886</c:v>
                </c:pt>
                <c:pt idx="9813">
                  <c:v>8396024.8231442235</c:v>
                </c:pt>
                <c:pt idx="9814">
                  <c:v>8396229.2879189439</c:v>
                </c:pt>
                <c:pt idx="9815">
                  <c:v>8396383.6723187938</c:v>
                </c:pt>
                <c:pt idx="9816">
                  <c:v>8396333.8794838618</c:v>
                </c:pt>
                <c:pt idx="9817">
                  <c:v>8396434.9767351337</c:v>
                </c:pt>
                <c:pt idx="9818">
                  <c:v>8397208.8640960213</c:v>
                </c:pt>
                <c:pt idx="9819">
                  <c:v>8397208.3282950111</c:v>
                </c:pt>
                <c:pt idx="9820">
                  <c:v>8396993.2663364764</c:v>
                </c:pt>
                <c:pt idx="9821">
                  <c:v>8396842.5517281517</c:v>
                </c:pt>
                <c:pt idx="9822">
                  <c:v>8396942.9231215995</c:v>
                </c:pt>
                <c:pt idx="9823">
                  <c:v>8397001.1099510193</c:v>
                </c:pt>
                <c:pt idx="9824">
                  <c:v>8396943.305695517</c:v>
                </c:pt>
                <c:pt idx="9825">
                  <c:v>8396793.7151447758</c:v>
                </c:pt>
                <c:pt idx="9826">
                  <c:v>8397604.8474134281</c:v>
                </c:pt>
                <c:pt idx="9827">
                  <c:v>8397248.3455855809</c:v>
                </c:pt>
                <c:pt idx="9828">
                  <c:v>8397155.1360165067</c:v>
                </c:pt>
                <c:pt idx="9829">
                  <c:v>8397767.574665729</c:v>
                </c:pt>
                <c:pt idx="9830">
                  <c:v>8397206.454535285</c:v>
                </c:pt>
                <c:pt idx="9831">
                  <c:v>8397513.9239701629</c:v>
                </c:pt>
                <c:pt idx="9832">
                  <c:v>8397100.5454830937</c:v>
                </c:pt>
                <c:pt idx="9833">
                  <c:v>8397769.882578684</c:v>
                </c:pt>
                <c:pt idx="9834">
                  <c:v>8397099.4566588923</c:v>
                </c:pt>
                <c:pt idx="9835">
                  <c:v>8397200.517924482</c:v>
                </c:pt>
                <c:pt idx="9836">
                  <c:v>8397707.3370788116</c:v>
                </c:pt>
                <c:pt idx="9837">
                  <c:v>8397402.6560030878</c:v>
                </c:pt>
                <c:pt idx="9838">
                  <c:v>8397871.2657700181</c:v>
                </c:pt>
                <c:pt idx="9839">
                  <c:v>8397406.272429049</c:v>
                </c:pt>
                <c:pt idx="9840">
                  <c:v>8397458.0314468946</c:v>
                </c:pt>
                <c:pt idx="9841">
                  <c:v>8398117.0817321539</c:v>
                </c:pt>
                <c:pt idx="9842">
                  <c:v>8398224.7747313175</c:v>
                </c:pt>
                <c:pt idx="9843">
                  <c:v>8398327.8633237928</c:v>
                </c:pt>
                <c:pt idx="9844">
                  <c:v>8398533.7031189017</c:v>
                </c:pt>
                <c:pt idx="9845">
                  <c:v>8399237.3287477642</c:v>
                </c:pt>
                <c:pt idx="9846">
                  <c:v>8398326.0553799793</c:v>
                </c:pt>
                <c:pt idx="9847">
                  <c:v>8398728.1355317347</c:v>
                </c:pt>
                <c:pt idx="9848">
                  <c:v>8398779.8808270488</c:v>
                </c:pt>
                <c:pt idx="9849">
                  <c:v>8398630.66382562</c:v>
                </c:pt>
                <c:pt idx="9850">
                  <c:v>8399390.4472248573</c:v>
                </c:pt>
                <c:pt idx="9851">
                  <c:v>8398891.0860048607</c:v>
                </c:pt>
                <c:pt idx="9852">
                  <c:v>8398884.3663318865</c:v>
                </c:pt>
                <c:pt idx="9853">
                  <c:v>8399037.1028901991</c:v>
                </c:pt>
                <c:pt idx="9854">
                  <c:v>8399393.9159099478</c:v>
                </c:pt>
                <c:pt idx="9855">
                  <c:v>8399502.7265987378</c:v>
                </c:pt>
                <c:pt idx="9856">
                  <c:v>8399551.5746906195</c:v>
                </c:pt>
                <c:pt idx="9857">
                  <c:v>8399706.5173564591</c:v>
                </c:pt>
                <c:pt idx="9858">
                  <c:v>8399852.5069544688</c:v>
                </c:pt>
                <c:pt idx="9859">
                  <c:v>8400065.704095779</c:v>
                </c:pt>
                <c:pt idx="9860">
                  <c:v>8400208.1312476732</c:v>
                </c:pt>
                <c:pt idx="9861">
                  <c:v>8400258.9585400932</c:v>
                </c:pt>
                <c:pt idx="9862">
                  <c:v>8400574.1230670568</c:v>
                </c:pt>
                <c:pt idx="9863">
                  <c:v>8400310.975763442</c:v>
                </c:pt>
                <c:pt idx="9864">
                  <c:v>8400317.8342348412</c:v>
                </c:pt>
                <c:pt idx="9865">
                  <c:v>8400575.5952581447</c:v>
                </c:pt>
                <c:pt idx="9866">
                  <c:v>8400464.9692561924</c:v>
                </c:pt>
                <c:pt idx="9867">
                  <c:v>8400417.3626849614</c:v>
                </c:pt>
                <c:pt idx="9868">
                  <c:v>8400677.7358738966</c:v>
                </c:pt>
                <c:pt idx="9869">
                  <c:v>8400819.6191253606</c:v>
                </c:pt>
                <c:pt idx="9870">
                  <c:v>8400521.5792461298</c:v>
                </c:pt>
                <c:pt idx="9871">
                  <c:v>8401380.1361147333</c:v>
                </c:pt>
                <c:pt idx="9872">
                  <c:v>8401126.048220247</c:v>
                </c:pt>
                <c:pt idx="9873">
                  <c:v>8401584.2918523476</c:v>
                </c:pt>
                <c:pt idx="9874">
                  <c:v>8401034.0128641725</c:v>
                </c:pt>
                <c:pt idx="9875">
                  <c:v>8400980.3965822831</c:v>
                </c:pt>
                <c:pt idx="9876">
                  <c:v>8401178.4645510931</c:v>
                </c:pt>
                <c:pt idx="9877">
                  <c:v>8401392.3557110131</c:v>
                </c:pt>
                <c:pt idx="9878">
                  <c:v>8401180.7705328912</c:v>
                </c:pt>
                <c:pt idx="9879">
                  <c:v>8401839.4860828295</c:v>
                </c:pt>
                <c:pt idx="9880">
                  <c:v>8401637.8365721796</c:v>
                </c:pt>
                <c:pt idx="9881">
                  <c:v>8402349.2937041987</c:v>
                </c:pt>
                <c:pt idx="9882">
                  <c:v>8401794.0683594979</c:v>
                </c:pt>
                <c:pt idx="9883">
                  <c:v>8401942.870707158</c:v>
                </c:pt>
                <c:pt idx="9884">
                  <c:v>8402207.3921457119</c:v>
                </c:pt>
                <c:pt idx="9885">
                  <c:v>8402002.2711259834</c:v>
                </c:pt>
                <c:pt idx="9886">
                  <c:v>8402101.6760719754</c:v>
                </c:pt>
                <c:pt idx="9887">
                  <c:v>8402250.5410195366</c:v>
                </c:pt>
                <c:pt idx="9888">
                  <c:v>8402302.7950663455</c:v>
                </c:pt>
                <c:pt idx="9889">
                  <c:v>8402354.5110103786</c:v>
                </c:pt>
                <c:pt idx="9890">
                  <c:v>8402817.3843011167</c:v>
                </c:pt>
                <c:pt idx="9891">
                  <c:v>8403063.6593240369</c:v>
                </c:pt>
                <c:pt idx="9892">
                  <c:v>8402667.007397661</c:v>
                </c:pt>
                <c:pt idx="9893">
                  <c:v>8402860.5880840253</c:v>
                </c:pt>
                <c:pt idx="9894">
                  <c:v>8402962.4535223264</c:v>
                </c:pt>
                <c:pt idx="9895">
                  <c:v>8402862.2247198001</c:v>
                </c:pt>
                <c:pt idx="9896">
                  <c:v>8403522.8946896251</c:v>
                </c:pt>
                <c:pt idx="9897">
                  <c:v>8403430.2522400431</c:v>
                </c:pt>
                <c:pt idx="9898">
                  <c:v>8403273.9296050351</c:v>
                </c:pt>
                <c:pt idx="9899">
                  <c:v>8403219.5786379501</c:v>
                </c:pt>
                <c:pt idx="9900">
                  <c:v>8403636.0794568509</c:v>
                </c:pt>
                <c:pt idx="9901">
                  <c:v>8403525.2044355609</c:v>
                </c:pt>
                <c:pt idx="9902">
                  <c:v>8403829.3914264459</c:v>
                </c:pt>
                <c:pt idx="9903">
                  <c:v>8403578.2054204773</c:v>
                </c:pt>
                <c:pt idx="9904">
                  <c:v>8403778.5393585004</c:v>
                </c:pt>
                <c:pt idx="9905">
                  <c:v>8403575.589746654</c:v>
                </c:pt>
                <c:pt idx="9906">
                  <c:v>8403682.816404663</c:v>
                </c:pt>
                <c:pt idx="9907">
                  <c:v>8403785.9768712036</c:v>
                </c:pt>
                <c:pt idx="9908">
                  <c:v>8403836.622836303</c:v>
                </c:pt>
                <c:pt idx="9909">
                  <c:v>8403730.3042294234</c:v>
                </c:pt>
                <c:pt idx="9910">
                  <c:v>8403940.6402302757</c:v>
                </c:pt>
                <c:pt idx="9911">
                  <c:v>8404090.5702376496</c:v>
                </c:pt>
                <c:pt idx="9912">
                  <c:v>8404034.1345512569</c:v>
                </c:pt>
                <c:pt idx="9913">
                  <c:v>8404645.079390619</c:v>
                </c:pt>
                <c:pt idx="9914">
                  <c:v>8404190.7427262459</c:v>
                </c:pt>
                <c:pt idx="9915">
                  <c:v>8404399.184504848</c:v>
                </c:pt>
                <c:pt idx="9916">
                  <c:v>8404395.5383824855</c:v>
                </c:pt>
                <c:pt idx="9917">
                  <c:v>8404343.121527575</c:v>
                </c:pt>
                <c:pt idx="9918">
                  <c:v>8404497.9463215694</c:v>
                </c:pt>
                <c:pt idx="9919">
                  <c:v>8404392.0500621386</c:v>
                </c:pt>
                <c:pt idx="9920">
                  <c:v>8404963.0769921672</c:v>
                </c:pt>
                <c:pt idx="9921">
                  <c:v>8404494.289093703</c:v>
                </c:pt>
                <c:pt idx="9922">
                  <c:v>8404963.4886158016</c:v>
                </c:pt>
                <c:pt idx="9923">
                  <c:v>8405014.0129676424</c:v>
                </c:pt>
                <c:pt idx="9924">
                  <c:v>8404646.5146953557</c:v>
                </c:pt>
                <c:pt idx="9925">
                  <c:v>8404951.454352349</c:v>
                </c:pt>
                <c:pt idx="9926">
                  <c:v>8405217.3416547235</c:v>
                </c:pt>
                <c:pt idx="9927">
                  <c:v>8405257.2223144341</c:v>
                </c:pt>
                <c:pt idx="9928">
                  <c:v>8405317.7895412389</c:v>
                </c:pt>
                <c:pt idx="9929">
                  <c:v>8405674.9639756866</c:v>
                </c:pt>
                <c:pt idx="9930">
                  <c:v>8405315.3377405889</c:v>
                </c:pt>
                <c:pt idx="9931">
                  <c:v>8405677.4853340182</c:v>
                </c:pt>
                <c:pt idx="9932">
                  <c:v>8405665.3495552409</c:v>
                </c:pt>
                <c:pt idx="9933">
                  <c:v>8405210.0725644305</c:v>
                </c:pt>
                <c:pt idx="9934">
                  <c:v>8405724.947994329</c:v>
                </c:pt>
                <c:pt idx="9935">
                  <c:v>8405724.5971670747</c:v>
                </c:pt>
                <c:pt idx="9936">
                  <c:v>8405931.1026461162</c:v>
                </c:pt>
                <c:pt idx="9937">
                  <c:v>8405614.7950711083</c:v>
                </c:pt>
                <c:pt idx="9938">
                  <c:v>8405971.7720948067</c:v>
                </c:pt>
                <c:pt idx="9939">
                  <c:v>8406338.95745028</c:v>
                </c:pt>
                <c:pt idx="9940">
                  <c:v>8406493.2504770216</c:v>
                </c:pt>
                <c:pt idx="9941">
                  <c:v>8406900.1056896579</c:v>
                </c:pt>
                <c:pt idx="9942">
                  <c:v>8406438.4454577528</c:v>
                </c:pt>
                <c:pt idx="9943">
                  <c:v>8406180.7229392752</c:v>
                </c:pt>
                <c:pt idx="9944">
                  <c:v>8406532.667883439</c:v>
                </c:pt>
                <c:pt idx="9945">
                  <c:v>8405973.9624056034</c:v>
                </c:pt>
                <c:pt idx="9946">
                  <c:v>8406125.4366141465</c:v>
                </c:pt>
                <c:pt idx="9947">
                  <c:v>8406329.017379947</c:v>
                </c:pt>
                <c:pt idx="9948">
                  <c:v>8407257.7917588353</c:v>
                </c:pt>
                <c:pt idx="9949">
                  <c:v>8407206.2320354301</c:v>
                </c:pt>
                <c:pt idx="9950">
                  <c:v>8407309.2747488264</c:v>
                </c:pt>
                <c:pt idx="9951">
                  <c:v>8406998.0950715691</c:v>
                </c:pt>
                <c:pt idx="9952">
                  <c:v>8407152.2805799879</c:v>
                </c:pt>
                <c:pt idx="9953">
                  <c:v>8407667.37461791</c:v>
                </c:pt>
                <c:pt idx="9954">
                  <c:v>8407460.4591973163</c:v>
                </c:pt>
                <c:pt idx="9955">
                  <c:v>8407715.8391963504</c:v>
                </c:pt>
                <c:pt idx="9956">
                  <c:v>8406840.5997061804</c:v>
                </c:pt>
                <c:pt idx="9957">
                  <c:v>8407501.8992600515</c:v>
                </c:pt>
                <c:pt idx="9958">
                  <c:v>8406891.2090615276</c:v>
                </c:pt>
                <c:pt idx="9959">
                  <c:v>8408074.2956663854</c:v>
                </c:pt>
                <c:pt idx="9960">
                  <c:v>8407502.0423195492</c:v>
                </c:pt>
                <c:pt idx="9961">
                  <c:v>8407197.1151445266</c:v>
                </c:pt>
                <c:pt idx="9962">
                  <c:v>8407249.5779540502</c:v>
                </c:pt>
                <c:pt idx="9963">
                  <c:v>8408531.2151344065</c:v>
                </c:pt>
                <c:pt idx="9964">
                  <c:v>8407604.1661526281</c:v>
                </c:pt>
                <c:pt idx="9965">
                  <c:v>8408534.2486344017</c:v>
                </c:pt>
                <c:pt idx="9966">
                  <c:v>8408328.3041195534</c:v>
                </c:pt>
                <c:pt idx="9967">
                  <c:v>8408534.1618326008</c:v>
                </c:pt>
                <c:pt idx="9968">
                  <c:v>8407658.2110377401</c:v>
                </c:pt>
                <c:pt idx="9969">
                  <c:v>8407657.0536316726</c:v>
                </c:pt>
                <c:pt idx="9970">
                  <c:v>8408582.1510149166</c:v>
                </c:pt>
                <c:pt idx="9971">
                  <c:v>8408016.235174777</c:v>
                </c:pt>
                <c:pt idx="9972">
                  <c:v>8408632.096001178</c:v>
                </c:pt>
                <c:pt idx="9973">
                  <c:v>8408939.5863948911</c:v>
                </c:pt>
                <c:pt idx="9974">
                  <c:v>8409196.6479465235</c:v>
                </c:pt>
                <c:pt idx="9975">
                  <c:v>8408783.9943549074</c:v>
                </c:pt>
                <c:pt idx="9976">
                  <c:v>8409554.7506508511</c:v>
                </c:pt>
                <c:pt idx="9977">
                  <c:v>8408577.7270949744</c:v>
                </c:pt>
                <c:pt idx="9978">
                  <c:v>8409142.9723055828</c:v>
                </c:pt>
                <c:pt idx="9979">
                  <c:v>8408834.2519089058</c:v>
                </c:pt>
                <c:pt idx="9980">
                  <c:v>8408421.3132235501</c:v>
                </c:pt>
                <c:pt idx="9981">
                  <c:v>8408573.8667580131</c:v>
                </c:pt>
                <c:pt idx="9982">
                  <c:v>8408782.4905993864</c:v>
                </c:pt>
                <c:pt idx="9983">
                  <c:v>8409295.6618520636</c:v>
                </c:pt>
                <c:pt idx="9984">
                  <c:v>8409449.4041484296</c:v>
                </c:pt>
                <c:pt idx="9985">
                  <c:v>8408727.0770142414</c:v>
                </c:pt>
                <c:pt idx="9986">
                  <c:v>8409140.7206923198</c:v>
                </c:pt>
                <c:pt idx="9987">
                  <c:v>8408678.2440107502</c:v>
                </c:pt>
                <c:pt idx="9988">
                  <c:v>8408728.5830463357</c:v>
                </c:pt>
                <c:pt idx="9989">
                  <c:v>8408625.9392139688</c:v>
                </c:pt>
                <c:pt idx="9990">
                  <c:v>8409287.5286685433</c:v>
                </c:pt>
                <c:pt idx="9991">
                  <c:v>8410318.2357241083</c:v>
                </c:pt>
                <c:pt idx="9992">
                  <c:v>8409389.97015916</c:v>
                </c:pt>
                <c:pt idx="9993">
                  <c:v>8410523.0850342326</c:v>
                </c:pt>
                <c:pt idx="9994">
                  <c:v>8410318.4653940834</c:v>
                </c:pt>
                <c:pt idx="9995">
                  <c:v>8409495.3521744404</c:v>
                </c:pt>
                <c:pt idx="9996">
                  <c:v>8410419.9282008782</c:v>
                </c:pt>
                <c:pt idx="9997">
                  <c:v>8410060.1262625456</c:v>
                </c:pt>
                <c:pt idx="9998">
                  <c:v>8409648.0941488687</c:v>
                </c:pt>
                <c:pt idx="9999">
                  <c:v>8410877.9922534507</c:v>
                </c:pt>
                <c:pt idx="10000">
                  <c:v>8409802.4272807594</c:v>
                </c:pt>
                <c:pt idx="10001">
                  <c:v>8410211.27625883</c:v>
                </c:pt>
                <c:pt idx="10002">
                  <c:v>8410206.0919166319</c:v>
                </c:pt>
                <c:pt idx="10003">
                  <c:v>8411135.980726378</c:v>
                </c:pt>
                <c:pt idx="10004">
                  <c:v>8410827.1360993106</c:v>
                </c:pt>
                <c:pt idx="10005">
                  <c:v>8411439.8582974952</c:v>
                </c:pt>
                <c:pt idx="10006">
                  <c:v>8410773.9492119048</c:v>
                </c:pt>
                <c:pt idx="10007">
                  <c:v>8411339.0442240555</c:v>
                </c:pt>
                <c:pt idx="10008">
                  <c:v>8410360.6795596909</c:v>
                </c:pt>
                <c:pt idx="10009">
                  <c:v>8410564.1563735977</c:v>
                </c:pt>
                <c:pt idx="10010">
                  <c:v>8411748.4370171893</c:v>
                </c:pt>
                <c:pt idx="10011">
                  <c:v>8411950.7622074317</c:v>
                </c:pt>
                <c:pt idx="10012">
                  <c:v>8410769.0056880023</c:v>
                </c:pt>
                <c:pt idx="10013">
                  <c:v>8410870.4377836492</c:v>
                </c:pt>
                <c:pt idx="10014">
                  <c:v>8411481.1458741054</c:v>
                </c:pt>
                <c:pt idx="10015">
                  <c:v>8410921.6482474618</c:v>
                </c:pt>
                <c:pt idx="10016">
                  <c:v>8411849.1946150325</c:v>
                </c:pt>
                <c:pt idx="10017">
                  <c:v>8411796.7388640791</c:v>
                </c:pt>
                <c:pt idx="10018">
                  <c:v>8411179.1741086543</c:v>
                </c:pt>
                <c:pt idx="10019">
                  <c:v>8411436.0150176305</c:v>
                </c:pt>
                <c:pt idx="10020">
                  <c:v>8411280.5885626823</c:v>
                </c:pt>
                <c:pt idx="10021">
                  <c:v>8411228.7819944043</c:v>
                </c:pt>
                <c:pt idx="10022">
                  <c:v>8412359.8380933385</c:v>
                </c:pt>
                <c:pt idx="10023">
                  <c:v>8411432.4121354166</c:v>
                </c:pt>
                <c:pt idx="10024">
                  <c:v>8411634.8215428889</c:v>
                </c:pt>
                <c:pt idx="10025">
                  <c:v>8411897.0432559941</c:v>
                </c:pt>
                <c:pt idx="10026">
                  <c:v>8411584.132980952</c:v>
                </c:pt>
                <c:pt idx="10027">
                  <c:v>8411947.6790326983</c:v>
                </c:pt>
                <c:pt idx="10028">
                  <c:v>8411636.6863971986</c:v>
                </c:pt>
                <c:pt idx="10029">
                  <c:v>8412049.3282289971</c:v>
                </c:pt>
                <c:pt idx="10030">
                  <c:v>8412615.1681118459</c:v>
                </c:pt>
                <c:pt idx="10031">
                  <c:v>8412665.6925640777</c:v>
                </c:pt>
                <c:pt idx="10032">
                  <c:v>8412972.2756599579</c:v>
                </c:pt>
                <c:pt idx="10033">
                  <c:v>8412603.7298069075</c:v>
                </c:pt>
                <c:pt idx="10034">
                  <c:v>8412349.535750581</c:v>
                </c:pt>
                <c:pt idx="10035">
                  <c:v>8412970.3955232091</c:v>
                </c:pt>
                <c:pt idx="10036">
                  <c:v>8412756.6872372124</c:v>
                </c:pt>
                <c:pt idx="10037">
                  <c:v>8412555.6956126336</c:v>
                </c:pt>
                <c:pt idx="10038">
                  <c:v>8413011.6500777863</c:v>
                </c:pt>
                <c:pt idx="10039">
                  <c:v>8412604.286638299</c:v>
                </c:pt>
                <c:pt idx="10040">
                  <c:v>8412504.4141588956</c:v>
                </c:pt>
                <c:pt idx="10041">
                  <c:v>8413687.2728805393</c:v>
                </c:pt>
                <c:pt idx="10042">
                  <c:v>8413325.8486094866</c:v>
                </c:pt>
                <c:pt idx="10043">
                  <c:v>8413737.2463783231</c:v>
                </c:pt>
                <c:pt idx="10044">
                  <c:v>8414092.0123233479</c:v>
                </c:pt>
                <c:pt idx="10045">
                  <c:v>8413067.0822742153</c:v>
                </c:pt>
                <c:pt idx="10046">
                  <c:v>8413216.1670284159</c:v>
                </c:pt>
                <c:pt idx="10047">
                  <c:v>8413891.0819585584</c:v>
                </c:pt>
                <c:pt idx="10048">
                  <c:v>8413368.9700039104</c:v>
                </c:pt>
                <c:pt idx="10049">
                  <c:v>8413169.8072332442</c:v>
                </c:pt>
                <c:pt idx="10050">
                  <c:v>8413992.9705772009</c:v>
                </c:pt>
                <c:pt idx="10051">
                  <c:v>8413725.8516692799</c:v>
                </c:pt>
                <c:pt idx="10052">
                  <c:v>8413322.4996203389</c:v>
                </c:pt>
                <c:pt idx="10053">
                  <c:v>8413889.2351179142</c:v>
                </c:pt>
                <c:pt idx="10054">
                  <c:v>8413319.6013527289</c:v>
                </c:pt>
                <c:pt idx="10055">
                  <c:v>8414398.7832343951</c:v>
                </c:pt>
                <c:pt idx="10056">
                  <c:v>8413624.4447494242</c:v>
                </c:pt>
                <c:pt idx="10057">
                  <c:v>8414093.584271105</c:v>
                </c:pt>
                <c:pt idx="10058">
                  <c:v>8413981.0017017927</c:v>
                </c:pt>
                <c:pt idx="10059">
                  <c:v>8413675.9508966766</c:v>
                </c:pt>
                <c:pt idx="10060">
                  <c:v>8413627.6225756127</c:v>
                </c:pt>
                <c:pt idx="10061">
                  <c:v>8413828.6701261941</c:v>
                </c:pt>
                <c:pt idx="10062">
                  <c:v>8413885.141013585</c:v>
                </c:pt>
                <c:pt idx="10063">
                  <c:v>8413782.3640309013</c:v>
                </c:pt>
                <c:pt idx="10064">
                  <c:v>8414399.1077825464</c:v>
                </c:pt>
                <c:pt idx="10065">
                  <c:v>8414706.3794201817</c:v>
                </c:pt>
                <c:pt idx="10066">
                  <c:v>8413983.4225939643</c:v>
                </c:pt>
                <c:pt idx="10067">
                  <c:v>8414295.500693677</c:v>
                </c:pt>
                <c:pt idx="10068">
                  <c:v>8414500.8564303666</c:v>
                </c:pt>
                <c:pt idx="10069">
                  <c:v>8414242.6253380366</c:v>
                </c:pt>
                <c:pt idx="10070">
                  <c:v>8414962.1239501778</c:v>
                </c:pt>
                <c:pt idx="10071">
                  <c:v>8415013.2706012465</c:v>
                </c:pt>
                <c:pt idx="10072">
                  <c:v>8414703.9676346779</c:v>
                </c:pt>
                <c:pt idx="10073">
                  <c:v>8414704.2975463402</c:v>
                </c:pt>
                <c:pt idx="10074">
                  <c:v>8414644.4833904989</c:v>
                </c:pt>
                <c:pt idx="10075">
                  <c:v>8415317.789307069</c:v>
                </c:pt>
                <c:pt idx="10076">
                  <c:v>8414544.8231329378</c:v>
                </c:pt>
                <c:pt idx="10077">
                  <c:v>8415215.9189580567</c:v>
                </c:pt>
                <c:pt idx="10078">
                  <c:v>8414799.2667556796</c:v>
                </c:pt>
                <c:pt idx="10079">
                  <c:v>8415059.2569029424</c:v>
                </c:pt>
                <c:pt idx="10080">
                  <c:v>8415368.6809675451</c:v>
                </c:pt>
                <c:pt idx="10081">
                  <c:v>8415006.3863633722</c:v>
                </c:pt>
                <c:pt idx="10082">
                  <c:v>8415409.5215847977</c:v>
                </c:pt>
                <c:pt idx="10083">
                  <c:v>8414951.7141798921</c:v>
                </c:pt>
                <c:pt idx="10084">
                  <c:v>8415159.7991707344</c:v>
                </c:pt>
                <c:pt idx="10085">
                  <c:v>8415364.6067580599</c:v>
                </c:pt>
                <c:pt idx="10086">
                  <c:v>8415520.8646892086</c:v>
                </c:pt>
                <c:pt idx="10087">
                  <c:v>8415879.8783217706</c:v>
                </c:pt>
                <c:pt idx="10088">
                  <c:v>8415868.5500357114</c:v>
                </c:pt>
                <c:pt idx="10089">
                  <c:v>8416187.0071140826</c:v>
                </c:pt>
                <c:pt idx="10090">
                  <c:v>8415564.1015481502</c:v>
                </c:pt>
                <c:pt idx="10091">
                  <c:v>8415465.1785881743</c:v>
                </c:pt>
                <c:pt idx="10092">
                  <c:v>8415615.7266589738</c:v>
                </c:pt>
                <c:pt idx="10093">
                  <c:v>8416744.8087314311</c:v>
                </c:pt>
                <c:pt idx="10094">
                  <c:v>8415719.9234750699</c:v>
                </c:pt>
                <c:pt idx="10095">
                  <c:v>8415818.8007679358</c:v>
                </c:pt>
                <c:pt idx="10096">
                  <c:v>8415821.6339338142</c:v>
                </c:pt>
                <c:pt idx="10097">
                  <c:v>8415872.0358283948</c:v>
                </c:pt>
                <c:pt idx="10098">
                  <c:v>8416073.5395964403</c:v>
                </c:pt>
                <c:pt idx="10099">
                  <c:v>8416228.8605746608</c:v>
                </c:pt>
                <c:pt idx="10100">
                  <c:v>8416229.4506247435</c:v>
                </c:pt>
                <c:pt idx="10101">
                  <c:v>8417153.6002655737</c:v>
                </c:pt>
                <c:pt idx="10102">
                  <c:v>8416483.6751446575</c:v>
                </c:pt>
                <c:pt idx="10103">
                  <c:v>8416846.9655146059</c:v>
                </c:pt>
                <c:pt idx="10104">
                  <c:v>8417257.5448725857</c:v>
                </c:pt>
                <c:pt idx="10105">
                  <c:v>8417309.0880494509</c:v>
                </c:pt>
                <c:pt idx="10106">
                  <c:v>8417042.845140079</c:v>
                </c:pt>
                <c:pt idx="10107">
                  <c:v>8416945.7376695964</c:v>
                </c:pt>
                <c:pt idx="10108">
                  <c:v>8417305.4468931165</c:v>
                </c:pt>
                <c:pt idx="10109">
                  <c:v>8417716.2030135579</c:v>
                </c:pt>
                <c:pt idx="10110">
                  <c:v>8417705.5795908533</c:v>
                </c:pt>
                <c:pt idx="10111">
                  <c:v>8418022.0512806363</c:v>
                </c:pt>
                <c:pt idx="10112">
                  <c:v>8417606.2992883567</c:v>
                </c:pt>
                <c:pt idx="10113">
                  <c:v>8418328.4500109665</c:v>
                </c:pt>
                <c:pt idx="10114">
                  <c:v>8417757.5997440144</c:v>
                </c:pt>
                <c:pt idx="10115">
                  <c:v>8418019.3251522928</c:v>
                </c:pt>
                <c:pt idx="10116">
                  <c:v>8417967.5626632366</c:v>
                </c:pt>
                <c:pt idx="10117">
                  <c:v>8418071.0292981621</c:v>
                </c:pt>
                <c:pt idx="10118">
                  <c:v>8418317.4399011005</c:v>
                </c:pt>
                <c:pt idx="10119">
                  <c:v>8417862.9435566738</c:v>
                </c:pt>
                <c:pt idx="10120">
                  <c:v>8417966.8097109646</c:v>
                </c:pt>
                <c:pt idx="10121">
                  <c:v>8418274.0368214753</c:v>
                </c:pt>
                <c:pt idx="10122">
                  <c:v>8418635.7407791056</c:v>
                </c:pt>
                <c:pt idx="10123">
                  <c:v>8418115.3170704134</c:v>
                </c:pt>
                <c:pt idx="10124">
                  <c:v>8418684.9932434931</c:v>
                </c:pt>
                <c:pt idx="10125">
                  <c:v>8418268.1639188584</c:v>
                </c:pt>
                <c:pt idx="10126">
                  <c:v>8419195.7160845865</c:v>
                </c:pt>
                <c:pt idx="10127">
                  <c:v>8419094.3695523106</c:v>
                </c:pt>
                <c:pt idx="10128">
                  <c:v>8418681.0392461345</c:v>
                </c:pt>
                <c:pt idx="10129">
                  <c:v>8419031.8684422411</c:v>
                </c:pt>
                <c:pt idx="10130">
                  <c:v>8418882.6102727968</c:v>
                </c:pt>
                <c:pt idx="10131">
                  <c:v>8419439.7258432023</c:v>
                </c:pt>
                <c:pt idx="10132">
                  <c:v>8419143.0129225366</c:v>
                </c:pt>
                <c:pt idx="10133">
                  <c:v>8419898.8022134136</c:v>
                </c:pt>
                <c:pt idx="10134">
                  <c:v>8419288.2828280367</c:v>
                </c:pt>
                <c:pt idx="10135">
                  <c:v>8419341.4429622609</c:v>
                </c:pt>
                <c:pt idx="10136">
                  <c:v>8419602.462035872</c:v>
                </c:pt>
                <c:pt idx="10137">
                  <c:v>8419492.9592575505</c:v>
                </c:pt>
                <c:pt idx="10138">
                  <c:v>8419858.6381427906</c:v>
                </c:pt>
                <c:pt idx="10139">
                  <c:v>8420001.063926138</c:v>
                </c:pt>
                <c:pt idx="10140">
                  <c:v>8419645.0139467549</c:v>
                </c:pt>
                <c:pt idx="10141">
                  <c:v>8419700.9958968069</c:v>
                </c:pt>
                <c:pt idx="10142">
                  <c:v>8419848.4093765691</c:v>
                </c:pt>
                <c:pt idx="10143">
                  <c:v>8420317.2945906967</c:v>
                </c:pt>
                <c:pt idx="10144">
                  <c:v>8420306.954658391</c:v>
                </c:pt>
                <c:pt idx="10145">
                  <c:v>8419646.4457144104</c:v>
                </c:pt>
                <c:pt idx="10146">
                  <c:v>8420165.4574567061</c:v>
                </c:pt>
                <c:pt idx="10147">
                  <c:v>8420060.999702476</c:v>
                </c:pt>
                <c:pt idx="10148">
                  <c:v>8420103.6519649252</c:v>
                </c:pt>
                <c:pt idx="10149">
                  <c:v>8420059.9863949958</c:v>
                </c:pt>
                <c:pt idx="10150">
                  <c:v>8420059.6156445388</c:v>
                </c:pt>
                <c:pt idx="10151">
                  <c:v>8420103.981588427</c:v>
                </c:pt>
                <c:pt idx="10152">
                  <c:v>8419952.3190802913</c:v>
                </c:pt>
                <c:pt idx="10153">
                  <c:v>8420108.0172568597</c:v>
                </c:pt>
                <c:pt idx="10154">
                  <c:v>8421021.227913266</c:v>
                </c:pt>
                <c:pt idx="10155">
                  <c:v>8420878.1524088159</c:v>
                </c:pt>
                <c:pt idx="10156">
                  <c:v>8421135.1312550139</c:v>
                </c:pt>
                <c:pt idx="10157">
                  <c:v>8420818.3888462111</c:v>
                </c:pt>
                <c:pt idx="10158">
                  <c:v>8421133.5092712119</c:v>
                </c:pt>
                <c:pt idx="10159">
                  <c:v>8421024.1224968303</c:v>
                </c:pt>
                <c:pt idx="10160">
                  <c:v>8421234.0570192523</c:v>
                </c:pt>
                <c:pt idx="10161">
                  <c:v>8421126.7118369993</c:v>
                </c:pt>
                <c:pt idx="10162">
                  <c:v>8421939.450128492</c:v>
                </c:pt>
                <c:pt idx="10163">
                  <c:v>8421786.5415167566</c:v>
                </c:pt>
                <c:pt idx="10164">
                  <c:v>8421684.8450401146</c:v>
                </c:pt>
                <c:pt idx="10165">
                  <c:v>8421538.3395060059</c:v>
                </c:pt>
                <c:pt idx="10166">
                  <c:v>8421535.7823881805</c:v>
                </c:pt>
                <c:pt idx="10167">
                  <c:v>8422305.52149974</c:v>
                </c:pt>
                <c:pt idx="10168">
                  <c:v>8421940.2387124859</c:v>
                </c:pt>
                <c:pt idx="10169">
                  <c:v>8421740.9092538841</c:v>
                </c:pt>
                <c:pt idx="10170">
                  <c:v>8421894.330223171</c:v>
                </c:pt>
                <c:pt idx="10171">
                  <c:v>8422101.978743745</c:v>
                </c:pt>
                <c:pt idx="10172">
                  <c:v>8422358.925373286</c:v>
                </c:pt>
                <c:pt idx="10173">
                  <c:v>8422306.6197808888</c:v>
                </c:pt>
                <c:pt idx="10174">
                  <c:v>8422409.7160703912</c:v>
                </c:pt>
                <c:pt idx="10175">
                  <c:v>8422145.6047937516</c:v>
                </c:pt>
                <c:pt idx="10176">
                  <c:v>8422512.4738862496</c:v>
                </c:pt>
                <c:pt idx="10177">
                  <c:v>8422097.3012572788</c:v>
                </c:pt>
                <c:pt idx="10178">
                  <c:v>8422614.7705676425</c:v>
                </c:pt>
                <c:pt idx="10179">
                  <c:v>8422457.019241862</c:v>
                </c:pt>
                <c:pt idx="10180">
                  <c:v>8422351.4062718078</c:v>
                </c:pt>
                <c:pt idx="10181">
                  <c:v>8423071.4439442903</c:v>
                </c:pt>
                <c:pt idx="10182">
                  <c:v>8422811.8887532316</c:v>
                </c:pt>
                <c:pt idx="10183">
                  <c:v>8423682.9671093784</c:v>
                </c:pt>
                <c:pt idx="10184">
                  <c:v>8423421.4301972557</c:v>
                </c:pt>
                <c:pt idx="10185">
                  <c:v>8423522.6387485471</c:v>
                </c:pt>
                <c:pt idx="10186">
                  <c:v>8423580.4867159631</c:v>
                </c:pt>
                <c:pt idx="10187">
                  <c:v>8423878.4123156574</c:v>
                </c:pt>
                <c:pt idx="10188">
                  <c:v>8423674.960013181</c:v>
                </c:pt>
                <c:pt idx="10189">
                  <c:v>8423980.3312944192</c:v>
                </c:pt>
                <c:pt idx="10190">
                  <c:v>8423940.4466549419</c:v>
                </c:pt>
                <c:pt idx="10191">
                  <c:v>8423726.1410612538</c:v>
                </c:pt>
                <c:pt idx="10192">
                  <c:v>8424031.7451256607</c:v>
                </c:pt>
                <c:pt idx="10193">
                  <c:v>8423828.5408614278</c:v>
                </c:pt>
                <c:pt idx="10194">
                  <c:v>8424541.3016365934</c:v>
                </c:pt>
                <c:pt idx="10195">
                  <c:v>8424244.0414690804</c:v>
                </c:pt>
                <c:pt idx="10196">
                  <c:v>8424501.8779463805</c:v>
                </c:pt>
                <c:pt idx="10197">
                  <c:v>8424449.0487146359</c:v>
                </c:pt>
                <c:pt idx="10198">
                  <c:v>8424288.0911541656</c:v>
                </c:pt>
                <c:pt idx="10199">
                  <c:v>8424603.438688552</c:v>
                </c:pt>
                <c:pt idx="10200">
                  <c:v>8424603.1942689661</c:v>
                </c:pt>
                <c:pt idx="10201">
                  <c:v>8424858.0114296861</c:v>
                </c:pt>
                <c:pt idx="10202">
                  <c:v>8424857.7331976667</c:v>
                </c:pt>
                <c:pt idx="10203">
                  <c:v>8424595.2699889056</c:v>
                </c:pt>
                <c:pt idx="10204">
                  <c:v>8424747.6444994677</c:v>
                </c:pt>
                <c:pt idx="10205">
                  <c:v>8424749.4961073045</c:v>
                </c:pt>
                <c:pt idx="10206">
                  <c:v>8424905.060259277</c:v>
                </c:pt>
                <c:pt idx="10207">
                  <c:v>8425165.855549043</c:v>
                </c:pt>
                <c:pt idx="10208">
                  <c:v>8425316.1790558584</c:v>
                </c:pt>
                <c:pt idx="10209">
                  <c:v>8425156.7190648057</c:v>
                </c:pt>
                <c:pt idx="10210">
                  <c:v>8425765.9013605509</c:v>
                </c:pt>
                <c:pt idx="10211">
                  <c:v>8425674.8102484364</c:v>
                </c:pt>
                <c:pt idx="10212">
                  <c:v>8425258.247308366</c:v>
                </c:pt>
                <c:pt idx="10213">
                  <c:v>8425311.0034431163</c:v>
                </c:pt>
                <c:pt idx="10214">
                  <c:v>8425310.0600343551</c:v>
                </c:pt>
                <c:pt idx="10215">
                  <c:v>8425567.903370576</c:v>
                </c:pt>
                <c:pt idx="10216">
                  <c:v>8425664.5968613308</c:v>
                </c:pt>
                <c:pt idx="10217">
                  <c:v>8425618.5428534131</c:v>
                </c:pt>
                <c:pt idx="10218">
                  <c:v>8425982.124839196</c:v>
                </c:pt>
                <c:pt idx="10219">
                  <c:v>8425773.8542469125</c:v>
                </c:pt>
                <c:pt idx="10220">
                  <c:v>8426173.9405824486</c:v>
                </c:pt>
                <c:pt idx="10221">
                  <c:v>8426029.2901292015</c:v>
                </c:pt>
                <c:pt idx="10222">
                  <c:v>8426185.7881369814</c:v>
                </c:pt>
                <c:pt idx="10223">
                  <c:v>8425818.376493251</c:v>
                </c:pt>
                <c:pt idx="10224">
                  <c:v>8425921.4618530795</c:v>
                </c:pt>
                <c:pt idx="10225">
                  <c:v>8426183.8977291714</c:v>
                </c:pt>
                <c:pt idx="10226">
                  <c:v>8426232.6326932553</c:v>
                </c:pt>
                <c:pt idx="10227">
                  <c:v>8426073.6657110043</c:v>
                </c:pt>
                <c:pt idx="10228">
                  <c:v>8426125.7658709008</c:v>
                </c:pt>
                <c:pt idx="10229">
                  <c:v>8426176.319285661</c:v>
                </c:pt>
                <c:pt idx="10230">
                  <c:v>8426230.3708742615</c:v>
                </c:pt>
                <c:pt idx="10231">
                  <c:v>8426385.3051197249</c:v>
                </c:pt>
                <c:pt idx="10232">
                  <c:v>8426593.8216693848</c:v>
                </c:pt>
                <c:pt idx="10233">
                  <c:v>8426735.3249345906</c:v>
                </c:pt>
                <c:pt idx="10234">
                  <c:v>8426847.418456763</c:v>
                </c:pt>
                <c:pt idx="10235">
                  <c:v>8426430.3757817857</c:v>
                </c:pt>
                <c:pt idx="10236">
                  <c:v>8426642.1592668928</c:v>
                </c:pt>
                <c:pt idx="10237">
                  <c:v>8426588.9908986259</c:v>
                </c:pt>
                <c:pt idx="10238">
                  <c:v>8426899.2128791474</c:v>
                </c:pt>
                <c:pt idx="10239">
                  <c:v>8426587.862166455</c:v>
                </c:pt>
                <c:pt idx="10240">
                  <c:v>8427053.2357531916</c:v>
                </c:pt>
                <c:pt idx="10241">
                  <c:v>8427104.0906001572</c:v>
                </c:pt>
                <c:pt idx="10242">
                  <c:v>8427347.2447559852</c:v>
                </c:pt>
                <c:pt idx="10243">
                  <c:v>8427047.7654203679</c:v>
                </c:pt>
                <c:pt idx="10244">
                  <c:v>8427653.2724067513</c:v>
                </c:pt>
                <c:pt idx="10245">
                  <c:v>8427095.6410343722</c:v>
                </c:pt>
                <c:pt idx="10246">
                  <c:v>8427094.1972038355</c:v>
                </c:pt>
                <c:pt idx="10247">
                  <c:v>8427198.2950416952</c:v>
                </c:pt>
                <c:pt idx="10248">
                  <c:v>8427297.2842476051</c:v>
                </c:pt>
                <c:pt idx="10249">
                  <c:v>8427302.4753167219</c:v>
                </c:pt>
                <c:pt idx="10250">
                  <c:v>8427247.4511883706</c:v>
                </c:pt>
                <c:pt idx="10251">
                  <c:v>8428010.4099726472</c:v>
                </c:pt>
                <c:pt idx="10252">
                  <c:v>8427806.8006968051</c:v>
                </c:pt>
                <c:pt idx="10253">
                  <c:v>8427453.0622308645</c:v>
                </c:pt>
                <c:pt idx="10254">
                  <c:v>8427711.3631895147</c:v>
                </c:pt>
                <c:pt idx="10255">
                  <c:v>8427918.1969725508</c:v>
                </c:pt>
                <c:pt idx="10256">
                  <c:v>8427917.8962342255</c:v>
                </c:pt>
                <c:pt idx="10257">
                  <c:v>8427960.0005227104</c:v>
                </c:pt>
                <c:pt idx="10258">
                  <c:v>8428174.6197180804</c:v>
                </c:pt>
                <c:pt idx="10259">
                  <c:v>8427912.856138302</c:v>
                </c:pt>
                <c:pt idx="10260">
                  <c:v>8428479.9510796461</c:v>
                </c:pt>
                <c:pt idx="10261">
                  <c:v>8428066.9762001541</c:v>
                </c:pt>
                <c:pt idx="10262">
                  <c:v>8428326.8819694109</c:v>
                </c:pt>
                <c:pt idx="10263">
                  <c:v>8428327.159891909</c:v>
                </c:pt>
                <c:pt idx="10264">
                  <c:v>8428317.2774995677</c:v>
                </c:pt>
                <c:pt idx="10265">
                  <c:v>8428166.6976301111</c:v>
                </c:pt>
                <c:pt idx="10266">
                  <c:v>8428582.5096600242</c:v>
                </c:pt>
                <c:pt idx="10267">
                  <c:v>8428321.6912975553</c:v>
                </c:pt>
                <c:pt idx="10268">
                  <c:v>8428317.7912471481</c:v>
                </c:pt>
                <c:pt idx="10269">
                  <c:v>8428928.9128580261</c:v>
                </c:pt>
                <c:pt idx="10270">
                  <c:v>8429141.7496592049</c:v>
                </c:pt>
                <c:pt idx="10271">
                  <c:v>8428522.2437991034</c:v>
                </c:pt>
                <c:pt idx="10272">
                  <c:v>8429081.7530770097</c:v>
                </c:pt>
                <c:pt idx="10273">
                  <c:v>8428733.1865684316</c:v>
                </c:pt>
                <c:pt idx="10274">
                  <c:v>8428940.0955155436</c:v>
                </c:pt>
                <c:pt idx="10275">
                  <c:v>8428886.9032494761</c:v>
                </c:pt>
                <c:pt idx="10276">
                  <c:v>8428729.4655448701</c:v>
                </c:pt>
                <c:pt idx="10277">
                  <c:v>8429133.0917187035</c:v>
                </c:pt>
                <c:pt idx="10278">
                  <c:v>8429448.5262163766</c:v>
                </c:pt>
                <c:pt idx="10279">
                  <c:v>8429089.5789546408</c:v>
                </c:pt>
                <c:pt idx="10280">
                  <c:v>8429140.9686323646</c:v>
                </c:pt>
                <c:pt idx="10281">
                  <c:v>8429295.925247252</c:v>
                </c:pt>
                <c:pt idx="10282">
                  <c:v>8429400.0011289418</c:v>
                </c:pt>
                <c:pt idx="10283">
                  <c:v>8429286.4244996067</c:v>
                </c:pt>
                <c:pt idx="10284">
                  <c:v>8429136.3053170871</c:v>
                </c:pt>
                <c:pt idx="10285">
                  <c:v>8429243.6931226701</c:v>
                </c:pt>
                <c:pt idx="10286">
                  <c:v>8429388.6198330596</c:v>
                </c:pt>
                <c:pt idx="10287">
                  <c:v>8429388.7869145833</c:v>
                </c:pt>
                <c:pt idx="10288">
                  <c:v>8429796.028902676</c:v>
                </c:pt>
                <c:pt idx="10289">
                  <c:v>8429389.9344218932</c:v>
                </c:pt>
                <c:pt idx="10290">
                  <c:v>8429542.7789416593</c:v>
                </c:pt>
                <c:pt idx="10291">
                  <c:v>8429545.7321547028</c:v>
                </c:pt>
                <c:pt idx="10292">
                  <c:v>8429595.7598835342</c:v>
                </c:pt>
                <c:pt idx="10293">
                  <c:v>8430357.138887465</c:v>
                </c:pt>
                <c:pt idx="10294">
                  <c:v>8430164.7344211377</c:v>
                </c:pt>
                <c:pt idx="10295">
                  <c:v>8430164.0225041993</c:v>
                </c:pt>
                <c:pt idx="10296">
                  <c:v>8429903.9532507006</c:v>
                </c:pt>
                <c:pt idx="10297">
                  <c:v>8430369.0484864172</c:v>
                </c:pt>
                <c:pt idx="10298">
                  <c:v>8430058.5172624197</c:v>
                </c:pt>
                <c:pt idx="10299">
                  <c:v>8430672.9135227706</c:v>
                </c:pt>
                <c:pt idx="10300">
                  <c:v>8430471.5825717952</c:v>
                </c:pt>
                <c:pt idx="10301">
                  <c:v>8430103.3621841054</c:v>
                </c:pt>
                <c:pt idx="10302">
                  <c:v>8430417.7138495706</c:v>
                </c:pt>
                <c:pt idx="10303">
                  <c:v>8430877.7146157697</c:v>
                </c:pt>
                <c:pt idx="10304">
                  <c:v>8430571.0632310789</c:v>
                </c:pt>
                <c:pt idx="10305">
                  <c:v>8430258.37305093</c:v>
                </c:pt>
                <c:pt idx="10306">
                  <c:v>8430359.6672619507</c:v>
                </c:pt>
                <c:pt idx="10307">
                  <c:v>8430980.7493691258</c:v>
                </c:pt>
                <c:pt idx="10308">
                  <c:v>8431020.4925795924</c:v>
                </c:pt>
                <c:pt idx="10309">
                  <c:v>8430820.4722574279</c:v>
                </c:pt>
                <c:pt idx="10310">
                  <c:v>8430819.0418887865</c:v>
                </c:pt>
                <c:pt idx="10311">
                  <c:v>8431581.5321432669</c:v>
                </c:pt>
                <c:pt idx="10312">
                  <c:v>8430922.8326943275</c:v>
                </c:pt>
                <c:pt idx="10313">
                  <c:v>8430971.6471802182</c:v>
                </c:pt>
                <c:pt idx="10314">
                  <c:v>8431072.8621438649</c:v>
                </c:pt>
                <c:pt idx="10315">
                  <c:v>8431123.5079949014</c:v>
                </c:pt>
                <c:pt idx="10316">
                  <c:v>8431540.9219220988</c:v>
                </c:pt>
                <c:pt idx="10317">
                  <c:v>8431479.9774717242</c:v>
                </c:pt>
                <c:pt idx="10318">
                  <c:v>8431632.7803049572</c:v>
                </c:pt>
                <c:pt idx="10319">
                  <c:v>8431745.2630487029</c:v>
                </c:pt>
                <c:pt idx="10320">
                  <c:v>8432001.6544857323</c:v>
                </c:pt>
                <c:pt idx="10321">
                  <c:v>8432103.5959455147</c:v>
                </c:pt>
                <c:pt idx="10322">
                  <c:v>8431639.6457000598</c:v>
                </c:pt>
                <c:pt idx="10323">
                  <c:v>8431686.0922846105</c:v>
                </c:pt>
                <c:pt idx="10324">
                  <c:v>8431686.5596707463</c:v>
                </c:pt>
                <c:pt idx="10325">
                  <c:v>8432244.8154812641</c:v>
                </c:pt>
                <c:pt idx="10326">
                  <c:v>8432661.8590151537</c:v>
                </c:pt>
                <c:pt idx="10327">
                  <c:v>8431791.1837317403</c:v>
                </c:pt>
                <c:pt idx="10328">
                  <c:v>8432254.8791947644</c:v>
                </c:pt>
                <c:pt idx="10329">
                  <c:v>8431996.0043750014</c:v>
                </c:pt>
                <c:pt idx="10330">
                  <c:v>8432356.3393542282</c:v>
                </c:pt>
                <c:pt idx="10331">
                  <c:v>8432201.2082818691</c:v>
                </c:pt>
                <c:pt idx="10332">
                  <c:v>8432093.0006891806</c:v>
                </c:pt>
                <c:pt idx="10333">
                  <c:v>8432198.943263676</c:v>
                </c:pt>
                <c:pt idx="10334">
                  <c:v>8432251.462805558</c:v>
                </c:pt>
                <c:pt idx="10335">
                  <c:v>8432398.2729565762</c:v>
                </c:pt>
                <c:pt idx="10336">
                  <c:v>8432970.1453361306</c:v>
                </c:pt>
                <c:pt idx="10337">
                  <c:v>8432558.7028063964</c:v>
                </c:pt>
                <c:pt idx="10338">
                  <c:v>8432653.2221465372</c:v>
                </c:pt>
                <c:pt idx="10339">
                  <c:v>8432500.6187351979</c:v>
                </c:pt>
                <c:pt idx="10340">
                  <c:v>8432958.9984443616</c:v>
                </c:pt>
                <c:pt idx="10341">
                  <c:v>8432763.4943842329</c:v>
                </c:pt>
                <c:pt idx="10342">
                  <c:v>8432763.8325963281</c:v>
                </c:pt>
                <c:pt idx="10343">
                  <c:v>8432758.1724667512</c:v>
                </c:pt>
                <c:pt idx="10344">
                  <c:v>8433120.2571392786</c:v>
                </c:pt>
                <c:pt idx="10345">
                  <c:v>8433316.2311826423</c:v>
                </c:pt>
                <c:pt idx="10346">
                  <c:v>8432808.9182954915</c:v>
                </c:pt>
                <c:pt idx="10347">
                  <c:v>8432960.0984600447</c:v>
                </c:pt>
                <c:pt idx="10348">
                  <c:v>8433480.322547622</c:v>
                </c:pt>
                <c:pt idx="10349">
                  <c:v>8432962.5312281661</c:v>
                </c:pt>
                <c:pt idx="10350">
                  <c:v>8433530.8368404843</c:v>
                </c:pt>
                <c:pt idx="10351">
                  <c:v>8433117.2355871946</c:v>
                </c:pt>
                <c:pt idx="10352">
                  <c:v>8433215.7487023398</c:v>
                </c:pt>
                <c:pt idx="10353">
                  <c:v>8433165.1445983406</c:v>
                </c:pt>
                <c:pt idx="10354">
                  <c:v>8433990.9490046799</c:v>
                </c:pt>
                <c:pt idx="10355">
                  <c:v>8433317.5830932688</c:v>
                </c:pt>
                <c:pt idx="10356">
                  <c:v>8433371.2852646802</c:v>
                </c:pt>
                <c:pt idx="10357">
                  <c:v>8433576.0207198188</c:v>
                </c:pt>
                <c:pt idx="10358">
                  <c:v>8433575.6782320794</c:v>
                </c:pt>
                <c:pt idx="10359">
                  <c:v>8434040.1824484393</c:v>
                </c:pt>
                <c:pt idx="10360">
                  <c:v>8434601.1475168057</c:v>
                </c:pt>
                <c:pt idx="10361">
                  <c:v>8434244.7933190931</c:v>
                </c:pt>
                <c:pt idx="10362">
                  <c:v>8434036.6558633335</c:v>
                </c:pt>
                <c:pt idx="10363">
                  <c:v>8433980.2612429913</c:v>
                </c:pt>
                <c:pt idx="10364">
                  <c:v>8434345.6695600487</c:v>
                </c:pt>
                <c:pt idx="10365">
                  <c:v>8434496.5603210293</c:v>
                </c:pt>
                <c:pt idx="10366">
                  <c:v>8434599.3575705402</c:v>
                </c:pt>
                <c:pt idx="10367">
                  <c:v>8435113.814868236</c:v>
                </c:pt>
                <c:pt idx="10368">
                  <c:v>8434288.1509172544</c:v>
                </c:pt>
                <c:pt idx="10369">
                  <c:v>8435165.0681495965</c:v>
                </c:pt>
                <c:pt idx="10370">
                  <c:v>8434701.0090403799</c:v>
                </c:pt>
                <c:pt idx="10371">
                  <c:v>8434541.1127887722</c:v>
                </c:pt>
                <c:pt idx="10372">
                  <c:v>8434491.7740058471</c:v>
                </c:pt>
                <c:pt idx="10373">
                  <c:v>8434750.5031576343</c:v>
                </c:pt>
                <c:pt idx="10374">
                  <c:v>8434695.4301967416</c:v>
                </c:pt>
                <c:pt idx="10375">
                  <c:v>8435467.7005064003</c:v>
                </c:pt>
                <c:pt idx="10376">
                  <c:v>8435570.0613490697</c:v>
                </c:pt>
                <c:pt idx="10377">
                  <c:v>8436335.0351220127</c:v>
                </c:pt>
                <c:pt idx="10378">
                  <c:v>8435307.62586716</c:v>
                </c:pt>
                <c:pt idx="10379">
                  <c:v>8435663.3231035564</c:v>
                </c:pt>
                <c:pt idx="10380">
                  <c:v>8436542.1070071943</c:v>
                </c:pt>
                <c:pt idx="10381">
                  <c:v>8436070.9787537884</c:v>
                </c:pt>
                <c:pt idx="10382">
                  <c:v>8435615.6814734228</c:v>
                </c:pt>
                <c:pt idx="10383">
                  <c:v>8436490.2929408457</c:v>
                </c:pt>
                <c:pt idx="10384">
                  <c:v>8435969.5711703785</c:v>
                </c:pt>
                <c:pt idx="10385">
                  <c:v>8436949.4284441732</c:v>
                </c:pt>
                <c:pt idx="10386">
                  <c:v>8436796.1509110443</c:v>
                </c:pt>
                <c:pt idx="10387">
                  <c:v>8436123.4800748974</c:v>
                </c:pt>
                <c:pt idx="10388">
                  <c:v>8437305.7682979852</c:v>
                </c:pt>
                <c:pt idx="10389">
                  <c:v>8436534.9618351683</c:v>
                </c:pt>
                <c:pt idx="10390">
                  <c:v>8436688.7406096086</c:v>
                </c:pt>
                <c:pt idx="10391">
                  <c:v>8437306.0484794937</c:v>
                </c:pt>
                <c:pt idx="10392">
                  <c:v>8436481.4057759177</c:v>
                </c:pt>
                <c:pt idx="10393">
                  <c:v>8437511.334790023</c:v>
                </c:pt>
                <c:pt idx="10394">
                  <c:v>8437203.1895535346</c:v>
                </c:pt>
                <c:pt idx="10395">
                  <c:v>8436738.6843749508</c:v>
                </c:pt>
                <c:pt idx="10396">
                  <c:v>8437046.9863216206</c:v>
                </c:pt>
                <c:pt idx="10397">
                  <c:v>8436736.9283794165</c:v>
                </c:pt>
                <c:pt idx="10398">
                  <c:v>8437765.6991725545</c:v>
                </c:pt>
                <c:pt idx="10399">
                  <c:v>8437765.9249234721</c:v>
                </c:pt>
                <c:pt idx="10400">
                  <c:v>8436939.0425801277</c:v>
                </c:pt>
                <c:pt idx="10401">
                  <c:v>8437456.9838063754</c:v>
                </c:pt>
                <c:pt idx="10402">
                  <c:v>8436837.5192720555</c:v>
                </c:pt>
                <c:pt idx="10403">
                  <c:v>8437043.2644859534</c:v>
                </c:pt>
                <c:pt idx="10404">
                  <c:v>8437448.492950337</c:v>
                </c:pt>
                <c:pt idx="10405">
                  <c:v>8437094.5501992162</c:v>
                </c:pt>
                <c:pt idx="10406">
                  <c:v>8437448.5625926815</c:v>
                </c:pt>
                <c:pt idx="10407">
                  <c:v>8437297.4596772157</c:v>
                </c:pt>
                <c:pt idx="10408">
                  <c:v>8437652.8300102819</c:v>
                </c:pt>
                <c:pt idx="10409">
                  <c:v>8437754.7507999651</c:v>
                </c:pt>
                <c:pt idx="10410">
                  <c:v>8437965.6498041805</c:v>
                </c:pt>
                <c:pt idx="10411">
                  <c:v>8438119.8343567494</c:v>
                </c:pt>
                <c:pt idx="10412">
                  <c:v>8437958.6118755415</c:v>
                </c:pt>
                <c:pt idx="10413">
                  <c:v>8438684.4629584868</c:v>
                </c:pt>
                <c:pt idx="10414">
                  <c:v>8437857.6638024282</c:v>
                </c:pt>
                <c:pt idx="10415">
                  <c:v>8437959.5330611467</c:v>
                </c:pt>
                <c:pt idx="10416">
                  <c:v>8438682.3453792837</c:v>
                </c:pt>
                <c:pt idx="10417">
                  <c:v>8439140.9691383392</c:v>
                </c:pt>
                <c:pt idx="10418">
                  <c:v>8438012.1040586773</c:v>
                </c:pt>
                <c:pt idx="10419">
                  <c:v>8438938.0052382275</c:v>
                </c:pt>
                <c:pt idx="10420">
                  <c:v>8439144.1242143977</c:v>
                </c:pt>
                <c:pt idx="10421">
                  <c:v>8438062.2917076536</c:v>
                </c:pt>
                <c:pt idx="10422">
                  <c:v>8439244.412887305</c:v>
                </c:pt>
                <c:pt idx="10423">
                  <c:v>8439297.0126187317</c:v>
                </c:pt>
                <c:pt idx="10424">
                  <c:v>8439398.4434883446</c:v>
                </c:pt>
                <c:pt idx="10425">
                  <c:v>8439398.2167304102</c:v>
                </c:pt>
                <c:pt idx="10426">
                  <c:v>8439600.7973420508</c:v>
                </c:pt>
                <c:pt idx="10427">
                  <c:v>8439756.5648211539</c:v>
                </c:pt>
                <c:pt idx="10428">
                  <c:v>8439704.7866414022</c:v>
                </c:pt>
                <c:pt idx="10429">
                  <c:v>8439344.8992091864</c:v>
                </c:pt>
                <c:pt idx="10430">
                  <c:v>8438778.3710002527</c:v>
                </c:pt>
                <c:pt idx="10431">
                  <c:v>8439601.4852149393</c:v>
                </c:pt>
                <c:pt idx="10432">
                  <c:v>8439132.105727328</c:v>
                </c:pt>
                <c:pt idx="10433">
                  <c:v>8439188.1492127571</c:v>
                </c:pt>
                <c:pt idx="10434">
                  <c:v>8438980.5818383228</c:v>
                </c:pt>
                <c:pt idx="10435">
                  <c:v>8439187.1219050828</c:v>
                </c:pt>
                <c:pt idx="10436">
                  <c:v>8439237.8197255898</c:v>
                </c:pt>
                <c:pt idx="10437">
                  <c:v>8439083.0220776834</c:v>
                </c:pt>
                <c:pt idx="10438">
                  <c:v>8439648.4082542248</c:v>
                </c:pt>
                <c:pt idx="10439">
                  <c:v>8439904.9999021534</c:v>
                </c:pt>
                <c:pt idx="10440">
                  <c:v>8439336.80730634</c:v>
                </c:pt>
                <c:pt idx="10441">
                  <c:v>8439388.9161225576</c:v>
                </c:pt>
                <c:pt idx="10442">
                  <c:v>8439541.1989061497</c:v>
                </c:pt>
                <c:pt idx="10443">
                  <c:v>8440366.4424033239</c:v>
                </c:pt>
                <c:pt idx="10444">
                  <c:v>8440109.4337139186</c:v>
                </c:pt>
                <c:pt idx="10445">
                  <c:v>8440108.6817967985</c:v>
                </c:pt>
                <c:pt idx="10446">
                  <c:v>8440623.5966500863</c:v>
                </c:pt>
                <c:pt idx="10447">
                  <c:v>8440674.3464737739</c:v>
                </c:pt>
                <c:pt idx="10448">
                  <c:v>8439953.7494689021</c:v>
                </c:pt>
                <c:pt idx="10449">
                  <c:v>8440622.3512542397</c:v>
                </c:pt>
                <c:pt idx="10450">
                  <c:v>8439643.4090433102</c:v>
                </c:pt>
                <c:pt idx="10451">
                  <c:v>8440107.1694422886</c:v>
                </c:pt>
                <c:pt idx="10452">
                  <c:v>8440260.9684292078</c:v>
                </c:pt>
                <c:pt idx="10453">
                  <c:v>8440878.52472708</c:v>
                </c:pt>
                <c:pt idx="10454">
                  <c:v>8440826.1439200249</c:v>
                </c:pt>
                <c:pt idx="10455">
                  <c:v>8440980.9560783096</c:v>
                </c:pt>
                <c:pt idx="10456">
                  <c:v>8440001.7264018767</c:v>
                </c:pt>
                <c:pt idx="10457">
                  <c:v>8440774.2861711606</c:v>
                </c:pt>
                <c:pt idx="10458">
                  <c:v>8440153.7565052379</c:v>
                </c:pt>
                <c:pt idx="10459">
                  <c:v>8440360.4834576417</c:v>
                </c:pt>
                <c:pt idx="10460">
                  <c:v>8441080.9403555393</c:v>
                </c:pt>
                <c:pt idx="10461">
                  <c:v>8440977.050932698</c:v>
                </c:pt>
                <c:pt idx="10462">
                  <c:v>8440359.0621886551</c:v>
                </c:pt>
                <c:pt idx="10463">
                  <c:v>8440513.2123282384</c:v>
                </c:pt>
                <c:pt idx="10464">
                  <c:v>8440667.5991165824</c:v>
                </c:pt>
                <c:pt idx="10465">
                  <c:v>8440917.5707023237</c:v>
                </c:pt>
                <c:pt idx="10466">
                  <c:v>8441232.8043315001</c:v>
                </c:pt>
                <c:pt idx="10467">
                  <c:v>8440821.0127891712</c:v>
                </c:pt>
                <c:pt idx="10468">
                  <c:v>8440613.705386484</c:v>
                </c:pt>
                <c:pt idx="10469">
                  <c:v>8440716.9707623366</c:v>
                </c:pt>
                <c:pt idx="10470">
                  <c:v>8440765.1052914523</c:v>
                </c:pt>
                <c:pt idx="10471">
                  <c:v>8440969.0247032177</c:v>
                </c:pt>
                <c:pt idx="10472">
                  <c:v>8441127.4780087434</c:v>
                </c:pt>
                <c:pt idx="10473">
                  <c:v>8441281.6529637482</c:v>
                </c:pt>
                <c:pt idx="10474">
                  <c:v>8440971.4889646713</c:v>
                </c:pt>
                <c:pt idx="10475">
                  <c:v>8441796.1934969984</c:v>
                </c:pt>
                <c:pt idx="10476">
                  <c:v>8441376.918384362</c:v>
                </c:pt>
                <c:pt idx="10477">
                  <c:v>8441537.111351721</c:v>
                </c:pt>
                <c:pt idx="10478">
                  <c:v>8441173.5561357196</c:v>
                </c:pt>
                <c:pt idx="10479">
                  <c:v>8441279.0890934672</c:v>
                </c:pt>
                <c:pt idx="10480">
                  <c:v>8442000.0288866796</c:v>
                </c:pt>
                <c:pt idx="10481">
                  <c:v>8441733.8138621338</c:v>
                </c:pt>
                <c:pt idx="10482">
                  <c:v>8441639.521410469</c:v>
                </c:pt>
                <c:pt idx="10483">
                  <c:v>8442254.3918062523</c:v>
                </c:pt>
                <c:pt idx="10484">
                  <c:v>8442306.1776881106</c:v>
                </c:pt>
                <c:pt idx="10485">
                  <c:v>8441998.3582928181</c:v>
                </c:pt>
                <c:pt idx="10486">
                  <c:v>8441734.1427429989</c:v>
                </c:pt>
                <c:pt idx="10487">
                  <c:v>8441937.9463703539</c:v>
                </c:pt>
                <c:pt idx="10488">
                  <c:v>8442459.6538575329</c:v>
                </c:pt>
                <c:pt idx="10489">
                  <c:v>8442253.1189455241</c:v>
                </c:pt>
                <c:pt idx="10490">
                  <c:v>8441890.042841956</c:v>
                </c:pt>
                <c:pt idx="10491">
                  <c:v>8442040.3693266511</c:v>
                </c:pt>
                <c:pt idx="10492">
                  <c:v>8441989.4980517775</c:v>
                </c:pt>
                <c:pt idx="10493">
                  <c:v>8442303.1020191293</c:v>
                </c:pt>
                <c:pt idx="10494">
                  <c:v>8442346.0789091475</c:v>
                </c:pt>
                <c:pt idx="10495">
                  <c:v>8442967.8854415268</c:v>
                </c:pt>
                <c:pt idx="10496">
                  <c:v>8442095.6791388225</c:v>
                </c:pt>
                <c:pt idx="10497">
                  <c:v>8441989.9767472427</c:v>
                </c:pt>
                <c:pt idx="10498">
                  <c:v>8442250.1976828538</c:v>
                </c:pt>
                <c:pt idx="10499">
                  <c:v>8442403.620356597</c:v>
                </c:pt>
                <c:pt idx="10500">
                  <c:v>8442610.5501237139</c:v>
                </c:pt>
                <c:pt idx="10501">
                  <c:v>8442246.8872669674</c:v>
                </c:pt>
                <c:pt idx="10502">
                  <c:v>8442969.0853593592</c:v>
                </c:pt>
                <c:pt idx="10503">
                  <c:v>8442865.9372604806</c:v>
                </c:pt>
                <c:pt idx="10504">
                  <c:v>8443174.6435850617</c:v>
                </c:pt>
                <c:pt idx="10505">
                  <c:v>8442499.9800944664</c:v>
                </c:pt>
                <c:pt idx="10506">
                  <c:v>8442813.9619499203</c:v>
                </c:pt>
                <c:pt idx="10507">
                  <c:v>8442704.7584086061</c:v>
                </c:pt>
                <c:pt idx="10508">
                  <c:v>8442758.5482069924</c:v>
                </c:pt>
                <c:pt idx="10509">
                  <c:v>8443531.3533602506</c:v>
                </c:pt>
                <c:pt idx="10510">
                  <c:v>8443366.345087165</c:v>
                </c:pt>
                <c:pt idx="10511">
                  <c:v>8443213.5131597426</c:v>
                </c:pt>
                <c:pt idx="10512">
                  <c:v>8444038.5404599495</c:v>
                </c:pt>
                <c:pt idx="10513">
                  <c:v>8443014.6896359771</c:v>
                </c:pt>
                <c:pt idx="10514">
                  <c:v>8443323.7820931766</c:v>
                </c:pt>
                <c:pt idx="10515">
                  <c:v>8443063.7030632291</c:v>
                </c:pt>
                <c:pt idx="10516">
                  <c:v>8443164.5084084645</c:v>
                </c:pt>
                <c:pt idx="10517">
                  <c:v>8444192.9799375124</c:v>
                </c:pt>
                <c:pt idx="10518">
                  <c:v>8443836.0854546092</c:v>
                </c:pt>
                <c:pt idx="10519">
                  <c:v>8443520.1482948773</c:v>
                </c:pt>
                <c:pt idx="10520">
                  <c:v>8443418.7942234147</c:v>
                </c:pt>
                <c:pt idx="10521">
                  <c:v>8443723.7868563607</c:v>
                </c:pt>
                <c:pt idx="10522">
                  <c:v>8443574.4844755661</c:v>
                </c:pt>
                <c:pt idx="10523">
                  <c:v>8443988.5726682078</c:v>
                </c:pt>
                <c:pt idx="10524">
                  <c:v>8444142.6931353584</c:v>
                </c:pt>
                <c:pt idx="10525">
                  <c:v>8444347.7474327963</c:v>
                </c:pt>
                <c:pt idx="10526">
                  <c:v>8443725.2899507526</c:v>
                </c:pt>
                <c:pt idx="10527">
                  <c:v>8444347.48107237</c:v>
                </c:pt>
                <c:pt idx="10528">
                  <c:v>8443827.9337129332</c:v>
                </c:pt>
                <c:pt idx="10529">
                  <c:v>8444652.8801125772</c:v>
                </c:pt>
                <c:pt idx="10530">
                  <c:v>8443933.3591601085</c:v>
                </c:pt>
                <c:pt idx="10531">
                  <c:v>8443877.7599632684</c:v>
                </c:pt>
                <c:pt idx="10532">
                  <c:v>8444488.732506467</c:v>
                </c:pt>
                <c:pt idx="10533">
                  <c:v>8444191.0621271394</c:v>
                </c:pt>
                <c:pt idx="10534">
                  <c:v>8444134.7575374227</c:v>
                </c:pt>
                <c:pt idx="10535">
                  <c:v>8444896.9756241757</c:v>
                </c:pt>
                <c:pt idx="10536">
                  <c:v>8444439.7214255687</c:v>
                </c:pt>
                <c:pt idx="10537">
                  <c:v>8444747.5496819876</c:v>
                </c:pt>
                <c:pt idx="10538">
                  <c:v>8445057.9905464053</c:v>
                </c:pt>
                <c:pt idx="10539">
                  <c:v>8445005.8391153179</c:v>
                </c:pt>
                <c:pt idx="10540">
                  <c:v>8445005.0872576721</c:v>
                </c:pt>
                <c:pt idx="10541">
                  <c:v>8445356.2115055155</c:v>
                </c:pt>
                <c:pt idx="10542">
                  <c:v>8444949.4871757831</c:v>
                </c:pt>
                <c:pt idx="10543">
                  <c:v>8445003.9693365544</c:v>
                </c:pt>
                <c:pt idx="10544">
                  <c:v>8445052.5562868826</c:v>
                </c:pt>
                <c:pt idx="10545">
                  <c:v>8445519.3295923118</c:v>
                </c:pt>
                <c:pt idx="10546">
                  <c:v>8445621.0873026736</c:v>
                </c:pt>
                <c:pt idx="10547">
                  <c:v>8445207.6789719891</c:v>
                </c:pt>
                <c:pt idx="10548">
                  <c:v>8446385.8897657432</c:v>
                </c:pt>
                <c:pt idx="10549">
                  <c:v>8445307.8752636705</c:v>
                </c:pt>
                <c:pt idx="10550">
                  <c:v>8445824.2604516484</c:v>
                </c:pt>
                <c:pt idx="10551">
                  <c:v>8445875.892402418</c:v>
                </c:pt>
                <c:pt idx="10552">
                  <c:v>8445461.1919045802</c:v>
                </c:pt>
                <c:pt idx="10553">
                  <c:v>8445875.5911560785</c:v>
                </c:pt>
                <c:pt idx="10554">
                  <c:v>8446183.7776265442</c:v>
                </c:pt>
                <c:pt idx="10555">
                  <c:v>8445663.0104894061</c:v>
                </c:pt>
                <c:pt idx="10556">
                  <c:v>8445511.7077969089</c:v>
                </c:pt>
                <c:pt idx="10557">
                  <c:v>8446388.3456986956</c:v>
                </c:pt>
                <c:pt idx="10558">
                  <c:v>8446274.3595056813</c:v>
                </c:pt>
                <c:pt idx="10559">
                  <c:v>8446336.1218291093</c:v>
                </c:pt>
                <c:pt idx="10560">
                  <c:v>8445817.5865876954</c:v>
                </c:pt>
                <c:pt idx="10561">
                  <c:v>8445919.4094612803</c:v>
                </c:pt>
                <c:pt idx="10562">
                  <c:v>8446020.4645582326</c:v>
                </c:pt>
                <c:pt idx="10563">
                  <c:v>8446178.8459513262</c:v>
                </c:pt>
                <c:pt idx="10564">
                  <c:v>8447102.3932160381</c:v>
                </c:pt>
                <c:pt idx="10565">
                  <c:v>8446434.6874002758</c:v>
                </c:pt>
                <c:pt idx="10566">
                  <c:v>8446794.7293606121</c:v>
                </c:pt>
                <c:pt idx="10567">
                  <c:v>8447507.561916383</c:v>
                </c:pt>
                <c:pt idx="10568">
                  <c:v>8446588.115401851</c:v>
                </c:pt>
                <c:pt idx="10569">
                  <c:v>8446691.211301906</c:v>
                </c:pt>
                <c:pt idx="10570">
                  <c:v>8446329.0696067419</c:v>
                </c:pt>
                <c:pt idx="10571">
                  <c:v>8447459.9035154972</c:v>
                </c:pt>
                <c:pt idx="10572">
                  <c:v>8446738.1818011496</c:v>
                </c:pt>
                <c:pt idx="10573">
                  <c:v>8446736.902222462</c:v>
                </c:pt>
                <c:pt idx="10574">
                  <c:v>8446788.8602117915</c:v>
                </c:pt>
                <c:pt idx="10575">
                  <c:v>8447560.9567170478</c:v>
                </c:pt>
                <c:pt idx="10576">
                  <c:v>8447244.0676836018</c:v>
                </c:pt>
                <c:pt idx="10577">
                  <c:v>8447867.5352068879</c:v>
                </c:pt>
                <c:pt idx="10578">
                  <c:v>8447147.4110805411</c:v>
                </c:pt>
                <c:pt idx="10579">
                  <c:v>8447499.0232519861</c:v>
                </c:pt>
                <c:pt idx="10580">
                  <c:v>8447092.0042298343</c:v>
                </c:pt>
                <c:pt idx="10581">
                  <c:v>8447352.9843783416</c:v>
                </c:pt>
                <c:pt idx="10582">
                  <c:v>8447300.8375592865</c:v>
                </c:pt>
                <c:pt idx="10583">
                  <c:v>8448476.8563928585</c:v>
                </c:pt>
                <c:pt idx="10584">
                  <c:v>8447448.7623597216</c:v>
                </c:pt>
                <c:pt idx="10585">
                  <c:v>8448161.9113058634</c:v>
                </c:pt>
                <c:pt idx="10586">
                  <c:v>8447652.5067592934</c:v>
                </c:pt>
                <c:pt idx="10587">
                  <c:v>8447658.326497646</c:v>
                </c:pt>
                <c:pt idx="10588">
                  <c:v>8447551.554054793</c:v>
                </c:pt>
                <c:pt idx="10589">
                  <c:v>8448060.4833999481</c:v>
                </c:pt>
                <c:pt idx="10590">
                  <c:v>8448519.0503231548</c:v>
                </c:pt>
                <c:pt idx="10591">
                  <c:v>8447806.8371646386</c:v>
                </c:pt>
                <c:pt idx="10592">
                  <c:v>8447911.9225882161</c:v>
                </c:pt>
                <c:pt idx="10593">
                  <c:v>8448631.5767328013</c:v>
                </c:pt>
                <c:pt idx="10594">
                  <c:v>8448570.1790929753</c:v>
                </c:pt>
                <c:pt idx="10595">
                  <c:v>8448785.1182232611</c:v>
                </c:pt>
                <c:pt idx="10596">
                  <c:v>8449091.9125425965</c:v>
                </c:pt>
                <c:pt idx="10597">
                  <c:v>8448730.8016011287</c:v>
                </c:pt>
                <c:pt idx="10598">
                  <c:v>8449029.3299567942</c:v>
                </c:pt>
                <c:pt idx="10599">
                  <c:v>8448524.4871858656</c:v>
                </c:pt>
                <c:pt idx="10600">
                  <c:v>8448884.2207973059</c:v>
                </c:pt>
                <c:pt idx="10601">
                  <c:v>8449752.9168212023</c:v>
                </c:pt>
                <c:pt idx="10602">
                  <c:v>8448625.1410047933</c:v>
                </c:pt>
                <c:pt idx="10603">
                  <c:v>8448826.3972204179</c:v>
                </c:pt>
                <c:pt idx="10604">
                  <c:v>8449242.0201045573</c:v>
                </c:pt>
                <c:pt idx="10605">
                  <c:v>8450009.4847573284</c:v>
                </c:pt>
                <c:pt idx="10606">
                  <c:v>8449641.4633035474</c:v>
                </c:pt>
                <c:pt idx="10607">
                  <c:v>8449845.926499486</c:v>
                </c:pt>
                <c:pt idx="10608">
                  <c:v>8450316.0533225778</c:v>
                </c:pt>
                <c:pt idx="10609">
                  <c:v>8450058.6019153241</c:v>
                </c:pt>
                <c:pt idx="10610">
                  <c:v>8449795.3804115001</c:v>
                </c:pt>
                <c:pt idx="10611">
                  <c:v>8450520.8526984919</c:v>
                </c:pt>
                <c:pt idx="10612">
                  <c:v>8449694.0636970997</c:v>
                </c:pt>
                <c:pt idx="10613">
                  <c:v>8449846.5591420121</c:v>
                </c:pt>
                <c:pt idx="10614">
                  <c:v>8449643.4476301558</c:v>
                </c:pt>
                <c:pt idx="10615">
                  <c:v>8450571.6328411084</c:v>
                </c:pt>
                <c:pt idx="10616">
                  <c:v>8450417.3943304513</c:v>
                </c:pt>
                <c:pt idx="10617">
                  <c:v>8450468.1514136326</c:v>
                </c:pt>
                <c:pt idx="10618">
                  <c:v>8450927.0126741026</c:v>
                </c:pt>
                <c:pt idx="10619">
                  <c:v>8450814.7813476566</c:v>
                </c:pt>
                <c:pt idx="10620">
                  <c:v>8450260.5316331405</c:v>
                </c:pt>
                <c:pt idx="10621">
                  <c:v>8450763.9887889065</c:v>
                </c:pt>
                <c:pt idx="10622">
                  <c:v>8450409.1098647565</c:v>
                </c:pt>
                <c:pt idx="10623">
                  <c:v>8451336.7052939683</c:v>
                </c:pt>
                <c:pt idx="10624">
                  <c:v>8451233.6508350428</c:v>
                </c:pt>
                <c:pt idx="10625">
                  <c:v>8450976.2254658528</c:v>
                </c:pt>
                <c:pt idx="10626">
                  <c:v>8451181.8339878805</c:v>
                </c:pt>
                <c:pt idx="10627">
                  <c:v>8451438.167929098</c:v>
                </c:pt>
                <c:pt idx="10628">
                  <c:v>8450816.2432529181</c:v>
                </c:pt>
                <c:pt idx="10629">
                  <c:v>8450971.0120800249</c:v>
                </c:pt>
                <c:pt idx="10630">
                  <c:v>8451631.0720300637</c:v>
                </c:pt>
                <c:pt idx="10631">
                  <c:v>8451692.2640397605</c:v>
                </c:pt>
                <c:pt idx="10632">
                  <c:v>8451382.8884519991</c:v>
                </c:pt>
                <c:pt idx="10633">
                  <c:v>8451844.471592579</c:v>
                </c:pt>
                <c:pt idx="10634">
                  <c:v>8451689.3617070168</c:v>
                </c:pt>
                <c:pt idx="10635">
                  <c:v>8451430.4513427466</c:v>
                </c:pt>
                <c:pt idx="10636">
                  <c:v>8451585.4802624416</c:v>
                </c:pt>
                <c:pt idx="10637">
                  <c:v>8451946.8026523087</c:v>
                </c:pt>
                <c:pt idx="10638">
                  <c:v>8451581.8938022181</c:v>
                </c:pt>
                <c:pt idx="10639">
                  <c:v>8452305.4407180529</c:v>
                </c:pt>
                <c:pt idx="10640">
                  <c:v>8451787.0184314288</c:v>
                </c:pt>
                <c:pt idx="10641">
                  <c:v>8452609.7146902122</c:v>
                </c:pt>
                <c:pt idx="10642">
                  <c:v>8452753.7569576371</c:v>
                </c:pt>
                <c:pt idx="10643">
                  <c:v>8452347.5444097016</c:v>
                </c:pt>
                <c:pt idx="10644">
                  <c:v>8452349.6863501668</c:v>
                </c:pt>
                <c:pt idx="10645">
                  <c:v>8452652.0034090225</c:v>
                </c:pt>
                <c:pt idx="10646">
                  <c:v>8452957.7126750536</c:v>
                </c:pt>
                <c:pt idx="10647">
                  <c:v>8452703.18106254</c:v>
                </c:pt>
                <c:pt idx="10648">
                  <c:v>8452502.1047063842</c:v>
                </c:pt>
                <c:pt idx="10649">
                  <c:v>8452452.0529388767</c:v>
                </c:pt>
                <c:pt idx="10650">
                  <c:v>8452703.1811564509</c:v>
                </c:pt>
                <c:pt idx="10651">
                  <c:v>8452708.5819577239</c:v>
                </c:pt>
                <c:pt idx="10652">
                  <c:v>8452654.0743269175</c:v>
                </c:pt>
                <c:pt idx="10653">
                  <c:v>8452757.5008959454</c:v>
                </c:pt>
                <c:pt idx="10654">
                  <c:v>8453111.1554607674</c:v>
                </c:pt>
                <c:pt idx="10655">
                  <c:v>8452806.0985333845</c:v>
                </c:pt>
                <c:pt idx="10656">
                  <c:v>8453782.5487189144</c:v>
                </c:pt>
                <c:pt idx="10657">
                  <c:v>8453061.3857503664</c:v>
                </c:pt>
                <c:pt idx="10658">
                  <c:v>8453115.6217251234</c:v>
                </c:pt>
                <c:pt idx="10659">
                  <c:v>8453477.2929462157</c:v>
                </c:pt>
                <c:pt idx="10660">
                  <c:v>8453519.6162830777</c:v>
                </c:pt>
                <c:pt idx="10661">
                  <c:v>8453368.0922956727</c:v>
                </c:pt>
                <c:pt idx="10662">
                  <c:v>8454141.8002686184</c:v>
                </c:pt>
                <c:pt idx="10663">
                  <c:v>8453368.8066745754</c:v>
                </c:pt>
                <c:pt idx="10664">
                  <c:v>8453825.1110858414</c:v>
                </c:pt>
                <c:pt idx="10665">
                  <c:v>8454293.3698011748</c:v>
                </c:pt>
                <c:pt idx="10666">
                  <c:v>8454294.0877739992</c:v>
                </c:pt>
                <c:pt idx="10667">
                  <c:v>8454193.7797141243</c:v>
                </c:pt>
                <c:pt idx="10668">
                  <c:v>8453935.835512463</c:v>
                </c:pt>
                <c:pt idx="10669">
                  <c:v>8454193.2798450254</c:v>
                </c:pt>
                <c:pt idx="10670">
                  <c:v>8453830.5827626791</c:v>
                </c:pt>
                <c:pt idx="10671">
                  <c:v>8453985.8474699128</c:v>
                </c:pt>
                <c:pt idx="10672">
                  <c:v>8454035.3857445344</c:v>
                </c:pt>
                <c:pt idx="10673">
                  <c:v>8454030.310640553</c:v>
                </c:pt>
                <c:pt idx="10674">
                  <c:v>8454753.9962874595</c:v>
                </c:pt>
                <c:pt idx="10675">
                  <c:v>8454133.7976727709</c:v>
                </c:pt>
                <c:pt idx="10676">
                  <c:v>8454445.3466332424</c:v>
                </c:pt>
                <c:pt idx="10677">
                  <c:v>8454393.6181605849</c:v>
                </c:pt>
                <c:pt idx="10678">
                  <c:v>8454545.190320868</c:v>
                </c:pt>
                <c:pt idx="10679">
                  <c:v>8454649.7485936489</c:v>
                </c:pt>
                <c:pt idx="10680">
                  <c:v>8454803.9995786473</c:v>
                </c:pt>
                <c:pt idx="10681">
                  <c:v>8454958.0754079912</c:v>
                </c:pt>
                <c:pt idx="10682">
                  <c:v>8454694.7519529779</c:v>
                </c:pt>
                <c:pt idx="10683">
                  <c:v>8454801.0108642429</c:v>
                </c:pt>
                <c:pt idx="10684">
                  <c:v>8454693.3444402907</c:v>
                </c:pt>
                <c:pt idx="10685">
                  <c:v>8455355.2763753813</c:v>
                </c:pt>
                <c:pt idx="10686">
                  <c:v>8455049.6464942582</c:v>
                </c:pt>
                <c:pt idx="10687">
                  <c:v>8455406.3618661556</c:v>
                </c:pt>
                <c:pt idx="10688">
                  <c:v>8455157.0261247158</c:v>
                </c:pt>
                <c:pt idx="10689">
                  <c:v>8455518.5045728181</c:v>
                </c:pt>
                <c:pt idx="10690">
                  <c:v>8455814.4506485835</c:v>
                </c:pt>
                <c:pt idx="10691">
                  <c:v>8455357.3435402252</c:v>
                </c:pt>
                <c:pt idx="10692">
                  <c:v>8455510.5931453854</c:v>
                </c:pt>
                <c:pt idx="10693">
                  <c:v>8455916.5993346591</c:v>
                </c:pt>
                <c:pt idx="10694">
                  <c:v>8456232.001213979</c:v>
                </c:pt>
                <c:pt idx="10695">
                  <c:v>8455874.161198644</c:v>
                </c:pt>
                <c:pt idx="10696">
                  <c:v>8455767.5008406844</c:v>
                </c:pt>
                <c:pt idx="10697">
                  <c:v>8456233.4977427647</c:v>
                </c:pt>
                <c:pt idx="10698">
                  <c:v>8456336.2242802735</c:v>
                </c:pt>
                <c:pt idx="10699">
                  <c:v>8456489.7645371407</c:v>
                </c:pt>
                <c:pt idx="10700">
                  <c:v>8456426.6984161232</c:v>
                </c:pt>
                <c:pt idx="10701">
                  <c:v>8456590.131170921</c:v>
                </c:pt>
                <c:pt idx="10702">
                  <c:v>8456274.6845707856</c:v>
                </c:pt>
                <c:pt idx="10703">
                  <c:v>8456588.7257426009</c:v>
                </c:pt>
                <c:pt idx="10704">
                  <c:v>8456586.9872734584</c:v>
                </c:pt>
                <c:pt idx="10705">
                  <c:v>8456535.2266018037</c:v>
                </c:pt>
                <c:pt idx="10706">
                  <c:v>8456275.2422654573</c:v>
                </c:pt>
                <c:pt idx="10707">
                  <c:v>8457152.5811195057</c:v>
                </c:pt>
                <c:pt idx="10708">
                  <c:v>8456633.3912535068</c:v>
                </c:pt>
                <c:pt idx="10709">
                  <c:v>8456784.5237949323</c:v>
                </c:pt>
                <c:pt idx="10710">
                  <c:v>8456787.5271519274</c:v>
                </c:pt>
                <c:pt idx="10711">
                  <c:v>8456988.0405753125</c:v>
                </c:pt>
                <c:pt idx="10712">
                  <c:v>8457557.7848430406</c:v>
                </c:pt>
                <c:pt idx="10713">
                  <c:v>8457508.1418058574</c:v>
                </c:pt>
                <c:pt idx="10714">
                  <c:v>8456889.2605665885</c:v>
                </c:pt>
                <c:pt idx="10715">
                  <c:v>8456992.5627184734</c:v>
                </c:pt>
                <c:pt idx="10716">
                  <c:v>8456939.2703502923</c:v>
                </c:pt>
                <c:pt idx="10717">
                  <c:v>8457145.2794318423</c:v>
                </c:pt>
                <c:pt idx="10718">
                  <c:v>8457662.1904928684</c:v>
                </c:pt>
                <c:pt idx="10719">
                  <c:v>8457498.1200894881</c:v>
                </c:pt>
                <c:pt idx="10720">
                  <c:v>8457452.4293815419</c:v>
                </c:pt>
                <c:pt idx="10721">
                  <c:v>8457350.0337536782</c:v>
                </c:pt>
                <c:pt idx="10722">
                  <c:v>8457244.1763699669</c:v>
                </c:pt>
                <c:pt idx="10723">
                  <c:v>8457967.848636426</c:v>
                </c:pt>
                <c:pt idx="10724">
                  <c:v>8457914.1709991507</c:v>
                </c:pt>
                <c:pt idx="10725">
                  <c:v>8458121.8204603177</c:v>
                </c:pt>
                <c:pt idx="10726">
                  <c:v>8457653.0910730176</c:v>
                </c:pt>
                <c:pt idx="10727">
                  <c:v>8458377.1601559799</c:v>
                </c:pt>
                <c:pt idx="10728">
                  <c:v>8457754.5257544816</c:v>
                </c:pt>
                <c:pt idx="10729">
                  <c:v>8458012.5660283826</c:v>
                </c:pt>
                <c:pt idx="10730">
                  <c:v>8457960.322798904</c:v>
                </c:pt>
                <c:pt idx="10731">
                  <c:v>8457958.0672200583</c:v>
                </c:pt>
                <c:pt idx="10732">
                  <c:v>8458416.3104386963</c:v>
                </c:pt>
                <c:pt idx="10733">
                  <c:v>8458268.7004132792</c:v>
                </c:pt>
                <c:pt idx="10734">
                  <c:v>8458009.2447951194</c:v>
                </c:pt>
                <c:pt idx="10735">
                  <c:v>8458526.0094992574</c:v>
                </c:pt>
                <c:pt idx="10736">
                  <c:v>8458836.1434209682</c:v>
                </c:pt>
                <c:pt idx="10737">
                  <c:v>8458731.7540986221</c:v>
                </c:pt>
                <c:pt idx="10738">
                  <c:v>8459039.8856712114</c:v>
                </c:pt>
                <c:pt idx="10739">
                  <c:v>8459190.9874043427</c:v>
                </c:pt>
                <c:pt idx="10740">
                  <c:v>8458730.7889044695</c:v>
                </c:pt>
                <c:pt idx="10741">
                  <c:v>8459141.4481316637</c:v>
                </c:pt>
                <c:pt idx="10742">
                  <c:v>8458875.4404601809</c:v>
                </c:pt>
                <c:pt idx="10743">
                  <c:v>8459445.4165089522</c:v>
                </c:pt>
                <c:pt idx="10744">
                  <c:v>8458985.1614956781</c:v>
                </c:pt>
                <c:pt idx="10745">
                  <c:v>8458722.8476135805</c:v>
                </c:pt>
                <c:pt idx="10746">
                  <c:v>8459089.1677523032</c:v>
                </c:pt>
                <c:pt idx="10747">
                  <c:v>8458673.2185733132</c:v>
                </c:pt>
                <c:pt idx="10748">
                  <c:v>8458827.8937868029</c:v>
                </c:pt>
                <c:pt idx="10749">
                  <c:v>8458931.2013269383</c:v>
                </c:pt>
                <c:pt idx="10750">
                  <c:v>8459447.784804415</c:v>
                </c:pt>
                <c:pt idx="10751">
                  <c:v>8459395.5369770676</c:v>
                </c:pt>
                <c:pt idx="10752">
                  <c:v>8459446.8199628722</c:v>
                </c:pt>
                <c:pt idx="10753">
                  <c:v>8459498.357501924</c:v>
                </c:pt>
                <c:pt idx="10754">
                  <c:v>8459239.4980271235</c:v>
                </c:pt>
                <c:pt idx="10755">
                  <c:v>8459080.1096086912</c:v>
                </c:pt>
                <c:pt idx="10756">
                  <c:v>8459288.6713164188</c:v>
                </c:pt>
                <c:pt idx="10757">
                  <c:v>8459804.2036423199</c:v>
                </c:pt>
                <c:pt idx="10758">
                  <c:v>8459286.4858419336</c:v>
                </c:pt>
                <c:pt idx="10759">
                  <c:v>8459287.3439665437</c:v>
                </c:pt>
                <c:pt idx="10760">
                  <c:v>8459595.5027200542</c:v>
                </c:pt>
                <c:pt idx="10761">
                  <c:v>8459590.0031447168</c:v>
                </c:pt>
                <c:pt idx="10762">
                  <c:v>8459698.2764547374</c:v>
                </c:pt>
                <c:pt idx="10763">
                  <c:v>8460314.0797273144</c:v>
                </c:pt>
                <c:pt idx="10764">
                  <c:v>8459540.8977373298</c:v>
                </c:pt>
                <c:pt idx="10765">
                  <c:v>8459590.432110684</c:v>
                </c:pt>
                <c:pt idx="10766">
                  <c:v>8460005.8624151405</c:v>
                </c:pt>
                <c:pt idx="10767">
                  <c:v>8460367.0556011051</c:v>
                </c:pt>
                <c:pt idx="10768">
                  <c:v>8459642.729366919</c:v>
                </c:pt>
                <c:pt idx="10769">
                  <c:v>8459641.9471406061</c:v>
                </c:pt>
                <c:pt idx="10770">
                  <c:v>8460468.599090673</c:v>
                </c:pt>
                <c:pt idx="10771">
                  <c:v>8460519.3738602437</c:v>
                </c:pt>
                <c:pt idx="10772">
                  <c:v>8460259.0904594269</c:v>
                </c:pt>
                <c:pt idx="10773">
                  <c:v>8460670.0825630799</c:v>
                </c:pt>
                <c:pt idx="10774">
                  <c:v>8460307.9886024799</c:v>
                </c:pt>
                <c:pt idx="10775">
                  <c:v>8460357.5958573185</c:v>
                </c:pt>
                <c:pt idx="10776">
                  <c:v>8460967.1342822146</c:v>
                </c:pt>
                <c:pt idx="10777">
                  <c:v>8460967.1988669522</c:v>
                </c:pt>
                <c:pt idx="10778">
                  <c:v>8460561.4389398117</c:v>
                </c:pt>
                <c:pt idx="10779">
                  <c:v>8460975.5251834448</c:v>
                </c:pt>
                <c:pt idx="10780">
                  <c:v>8460872.4049208052</c:v>
                </c:pt>
                <c:pt idx="10781">
                  <c:v>8460613.1805703659</c:v>
                </c:pt>
                <c:pt idx="10782">
                  <c:v>8460612.9133605491</c:v>
                </c:pt>
                <c:pt idx="10783">
                  <c:v>8460967.4561649673</c:v>
                </c:pt>
                <c:pt idx="10784">
                  <c:v>8461284.1758624502</c:v>
                </c:pt>
                <c:pt idx="10785">
                  <c:v>8461489.1932335403</c:v>
                </c:pt>
                <c:pt idx="10786">
                  <c:v>8460970.8885433357</c:v>
                </c:pt>
                <c:pt idx="10787">
                  <c:v>8461793.574917702</c:v>
                </c:pt>
                <c:pt idx="10788">
                  <c:v>8461795.1289217938</c:v>
                </c:pt>
                <c:pt idx="10789">
                  <c:v>8461435.0097141247</c:v>
                </c:pt>
                <c:pt idx="10790">
                  <c:v>8461681.3928108923</c:v>
                </c:pt>
                <c:pt idx="10791">
                  <c:v>8461477.7502623573</c:v>
                </c:pt>
                <c:pt idx="10792">
                  <c:v>8461274.8546585292</c:v>
                </c:pt>
                <c:pt idx="10793">
                  <c:v>8461325.6773306057</c:v>
                </c:pt>
                <c:pt idx="10794">
                  <c:v>8461481.6923659854</c:v>
                </c:pt>
                <c:pt idx="10795">
                  <c:v>8461427.3511402793</c:v>
                </c:pt>
                <c:pt idx="10796">
                  <c:v>8461732.9778999817</c:v>
                </c:pt>
                <c:pt idx="10797">
                  <c:v>8462455.4269401822</c:v>
                </c:pt>
                <c:pt idx="10798">
                  <c:v>8462405.0646811444</c:v>
                </c:pt>
                <c:pt idx="10799">
                  <c:v>8462048.1415323485</c:v>
                </c:pt>
                <c:pt idx="10800">
                  <c:v>8462149.879623482</c:v>
                </c:pt>
                <c:pt idx="10801">
                  <c:v>8461889.5015746746</c:v>
                </c:pt>
                <c:pt idx="10802">
                  <c:v>8461836.6412678827</c:v>
                </c:pt>
                <c:pt idx="10803">
                  <c:v>8461941.8948189691</c:v>
                </c:pt>
                <c:pt idx="10804">
                  <c:v>8461988.3767468706</c:v>
                </c:pt>
                <c:pt idx="10805">
                  <c:v>8462405.7976557165</c:v>
                </c:pt>
                <c:pt idx="10806">
                  <c:v>8462457.5694616735</c:v>
                </c:pt>
                <c:pt idx="10807">
                  <c:v>8462548.7888032738</c:v>
                </c:pt>
                <c:pt idx="10808">
                  <c:v>8462497.8560327347</c:v>
                </c:pt>
                <c:pt idx="10809">
                  <c:v>8462352.2647444643</c:v>
                </c:pt>
                <c:pt idx="10810">
                  <c:v>8462040.308484653</c:v>
                </c:pt>
                <c:pt idx="10811">
                  <c:v>8462610.8361044135</c:v>
                </c:pt>
                <c:pt idx="10812">
                  <c:v>8462299.3812009618</c:v>
                </c:pt>
                <c:pt idx="10813">
                  <c:v>8462764.1248035207</c:v>
                </c:pt>
                <c:pt idx="10814">
                  <c:v>8462711.6341996714</c:v>
                </c:pt>
                <c:pt idx="10815">
                  <c:v>8462660.0512268916</c:v>
                </c:pt>
                <c:pt idx="10816">
                  <c:v>8462659.7416345533</c:v>
                </c:pt>
                <c:pt idx="10817">
                  <c:v>8462349.6644230112</c:v>
                </c:pt>
                <c:pt idx="10818">
                  <c:v>8462659.0825617947</c:v>
                </c:pt>
                <c:pt idx="10819">
                  <c:v>8463069.7625401001</c:v>
                </c:pt>
                <c:pt idx="10820">
                  <c:v>8462450.0669514239</c:v>
                </c:pt>
                <c:pt idx="10821">
                  <c:v>8462499.6577071361</c:v>
                </c:pt>
                <c:pt idx="10822">
                  <c:v>8463069.546790909</c:v>
                </c:pt>
                <c:pt idx="10823">
                  <c:v>8462754.3411293551</c:v>
                </c:pt>
                <c:pt idx="10824">
                  <c:v>8463212.0094921365</c:v>
                </c:pt>
                <c:pt idx="10825">
                  <c:v>8463275.0305249728</c:v>
                </c:pt>
                <c:pt idx="10826">
                  <c:v>8463110.2916339729</c:v>
                </c:pt>
                <c:pt idx="10827">
                  <c:v>8462907.9923681393</c:v>
                </c:pt>
                <c:pt idx="10828">
                  <c:v>8462908.2035633326</c:v>
                </c:pt>
                <c:pt idx="10829">
                  <c:v>8463375.3954512775</c:v>
                </c:pt>
                <c:pt idx="10830">
                  <c:v>8463569.2126896922</c:v>
                </c:pt>
                <c:pt idx="10831">
                  <c:v>8463320.8349953201</c:v>
                </c:pt>
                <c:pt idx="10832">
                  <c:v>8463423.9917206578</c:v>
                </c:pt>
                <c:pt idx="10833">
                  <c:v>8463365.9927746691</c:v>
                </c:pt>
                <c:pt idx="10834">
                  <c:v>8463473.141246751</c:v>
                </c:pt>
                <c:pt idx="10835">
                  <c:v>8463524.5285057165</c:v>
                </c:pt>
                <c:pt idx="10836">
                  <c:v>8463471.6757553071</c:v>
                </c:pt>
                <c:pt idx="10837">
                  <c:v>8463519.2191333733</c:v>
                </c:pt>
                <c:pt idx="10838">
                  <c:v>8463622.8942432664</c:v>
                </c:pt>
                <c:pt idx="10839">
                  <c:v>8463675.0821841415</c:v>
                </c:pt>
                <c:pt idx="10840">
                  <c:v>8463984.4339353628</c:v>
                </c:pt>
                <c:pt idx="10841">
                  <c:v>8463825.5036447551</c:v>
                </c:pt>
                <c:pt idx="10842">
                  <c:v>8463929.549410725</c:v>
                </c:pt>
                <c:pt idx="10843">
                  <c:v>8464342.9884431399</c:v>
                </c:pt>
                <c:pt idx="10844">
                  <c:v>8464445.9605946951</c:v>
                </c:pt>
                <c:pt idx="10845">
                  <c:v>8464600.0730261002</c:v>
                </c:pt>
                <c:pt idx="10846">
                  <c:v>8464186.2640749533</c:v>
                </c:pt>
                <c:pt idx="10847">
                  <c:v>8464599.2839711662</c:v>
                </c:pt>
                <c:pt idx="10848">
                  <c:v>8464895.4629834779</c:v>
                </c:pt>
                <c:pt idx="10849">
                  <c:v>8464286.3768490776</c:v>
                </c:pt>
                <c:pt idx="10850">
                  <c:v>8464895.5060397796</c:v>
                </c:pt>
                <c:pt idx="10851">
                  <c:v>8464957.3952125385</c:v>
                </c:pt>
                <c:pt idx="10852">
                  <c:v>8464647.2742392868</c:v>
                </c:pt>
                <c:pt idx="10853">
                  <c:v>8465201.5438380409</c:v>
                </c:pt>
                <c:pt idx="10854">
                  <c:v>8465213.6869126502</c:v>
                </c:pt>
                <c:pt idx="10855">
                  <c:v>8464946.7796969712</c:v>
                </c:pt>
                <c:pt idx="10856">
                  <c:v>8465465.4289194662</c:v>
                </c:pt>
                <c:pt idx="10857">
                  <c:v>8464850.9652967099</c:v>
                </c:pt>
                <c:pt idx="10858">
                  <c:v>8464850.5931340959</c:v>
                </c:pt>
                <c:pt idx="10859">
                  <c:v>8464998.2214319389</c:v>
                </c:pt>
                <c:pt idx="10860">
                  <c:v>8464899.1676159408</c:v>
                </c:pt>
                <c:pt idx="10861">
                  <c:v>8465313.7973114289</c:v>
                </c:pt>
                <c:pt idx="10862">
                  <c:v>8465774.4703541826</c:v>
                </c:pt>
                <c:pt idx="10863">
                  <c:v>8465152.3394652456</c:v>
                </c:pt>
                <c:pt idx="10864">
                  <c:v>8465253.4665054493</c:v>
                </c:pt>
                <c:pt idx="10865">
                  <c:v>8465825.4115704596</c:v>
                </c:pt>
                <c:pt idx="10866">
                  <c:v>8465813.8127687648</c:v>
                </c:pt>
                <c:pt idx="10867">
                  <c:v>8465411.0279917307</c:v>
                </c:pt>
                <c:pt idx="10868">
                  <c:v>8465712.3055805843</c:v>
                </c:pt>
                <c:pt idx="10869">
                  <c:v>8465459.2642391082</c:v>
                </c:pt>
                <c:pt idx="10870">
                  <c:v>8466221.8844750859</c:v>
                </c:pt>
                <c:pt idx="10871">
                  <c:v>8466284.8202482238</c:v>
                </c:pt>
                <c:pt idx="10872">
                  <c:v>8465923.4529720433</c:v>
                </c:pt>
                <c:pt idx="10873">
                  <c:v>8466222.2066284828</c:v>
                </c:pt>
                <c:pt idx="10874">
                  <c:v>8465920.474433424</c:v>
                </c:pt>
                <c:pt idx="10875">
                  <c:v>8465968.219482353</c:v>
                </c:pt>
                <c:pt idx="10876">
                  <c:v>8466125.6323288232</c:v>
                </c:pt>
                <c:pt idx="10877">
                  <c:v>8466743.4856626447</c:v>
                </c:pt>
                <c:pt idx="10878">
                  <c:v>8466434.6890024506</c:v>
                </c:pt>
                <c:pt idx="10879">
                  <c:v>8466537.369150158</c:v>
                </c:pt>
                <c:pt idx="10880">
                  <c:v>8466124.2044461742</c:v>
                </c:pt>
                <c:pt idx="10881">
                  <c:v>8466681.1681971103</c:v>
                </c:pt>
                <c:pt idx="10882">
                  <c:v>8466536.0272808895</c:v>
                </c:pt>
                <c:pt idx="10883">
                  <c:v>8466274.5129009429</c:v>
                </c:pt>
                <c:pt idx="10884">
                  <c:v>8466586.2901713643</c:v>
                </c:pt>
                <c:pt idx="10885">
                  <c:v>8466732.2702169381</c:v>
                </c:pt>
                <c:pt idx="10886">
                  <c:v>8467048.6538320053</c:v>
                </c:pt>
                <c:pt idx="10887">
                  <c:v>8467609.5275184643</c:v>
                </c:pt>
                <c:pt idx="10888">
                  <c:v>8467710.8428692091</c:v>
                </c:pt>
                <c:pt idx="10889">
                  <c:v>8467559.5262425486</c:v>
                </c:pt>
                <c:pt idx="10890">
                  <c:v>8467610.3291700035</c:v>
                </c:pt>
                <c:pt idx="10891">
                  <c:v>8466989.7689436749</c:v>
                </c:pt>
                <c:pt idx="10892">
                  <c:v>8467558.0086212531</c:v>
                </c:pt>
                <c:pt idx="10893">
                  <c:v>8467505.6977500059</c:v>
                </c:pt>
                <c:pt idx="10894">
                  <c:v>8468069.4455018099</c:v>
                </c:pt>
                <c:pt idx="10895">
                  <c:v>8468019.1539642327</c:v>
                </c:pt>
                <c:pt idx="10896">
                  <c:v>8467295.6509055197</c:v>
                </c:pt>
                <c:pt idx="10897">
                  <c:v>8468120.4987749495</c:v>
                </c:pt>
                <c:pt idx="10898">
                  <c:v>8467448.2968398239</c:v>
                </c:pt>
                <c:pt idx="10899">
                  <c:v>8467810.3046866488</c:v>
                </c:pt>
                <c:pt idx="10900">
                  <c:v>8467707.1466346849</c:v>
                </c:pt>
                <c:pt idx="10901">
                  <c:v>8467701.9710056465</c:v>
                </c:pt>
                <c:pt idx="10902">
                  <c:v>8467549.3917120229</c:v>
                </c:pt>
                <c:pt idx="10903">
                  <c:v>8468376.3481444847</c:v>
                </c:pt>
                <c:pt idx="10904">
                  <c:v>8468058.5199566074</c:v>
                </c:pt>
                <c:pt idx="10905">
                  <c:v>8467702.1260845941</c:v>
                </c:pt>
                <c:pt idx="10906">
                  <c:v>8468016.5374927092</c:v>
                </c:pt>
                <c:pt idx="10907">
                  <c:v>8468012.8751506135</c:v>
                </c:pt>
                <c:pt idx="10908">
                  <c:v>8468060.3045964651</c:v>
                </c:pt>
                <c:pt idx="10909">
                  <c:v>8468163.6504048966</c:v>
                </c:pt>
                <c:pt idx="10910">
                  <c:v>8468215.5666053612</c:v>
                </c:pt>
                <c:pt idx="10911">
                  <c:v>8468833.9718062058</c:v>
                </c:pt>
                <c:pt idx="10912">
                  <c:v>8468518.0998058431</c:v>
                </c:pt>
                <c:pt idx="10913">
                  <c:v>8468936.5337403249</c:v>
                </c:pt>
                <c:pt idx="10914">
                  <c:v>8468264.7632851265</c:v>
                </c:pt>
                <c:pt idx="10915">
                  <c:v>8468314.8191348482</c:v>
                </c:pt>
                <c:pt idx="10916">
                  <c:v>8469295.0591015369</c:v>
                </c:pt>
                <c:pt idx="10917">
                  <c:v>8468520.5050348751</c:v>
                </c:pt>
                <c:pt idx="10918">
                  <c:v>8469139.7983636614</c:v>
                </c:pt>
                <c:pt idx="10919">
                  <c:v>8469129.8786262907</c:v>
                </c:pt>
                <c:pt idx="10920">
                  <c:v>8468933.0483335871</c:v>
                </c:pt>
                <c:pt idx="10921">
                  <c:v>8469447.8766082972</c:v>
                </c:pt>
                <c:pt idx="10922">
                  <c:v>8468773.6413022056</c:v>
                </c:pt>
                <c:pt idx="10923">
                  <c:v>8468777.0732574742</c:v>
                </c:pt>
                <c:pt idx="10924">
                  <c:v>8468827.1557215787</c:v>
                </c:pt>
                <c:pt idx="10925">
                  <c:v>8469290.918475097</c:v>
                </c:pt>
                <c:pt idx="10926">
                  <c:v>8469651.211837016</c:v>
                </c:pt>
                <c:pt idx="10927">
                  <c:v>8469083.8617739808</c:v>
                </c:pt>
                <c:pt idx="10928">
                  <c:v>8469083.5083277784</c:v>
                </c:pt>
                <c:pt idx="10929">
                  <c:v>8469283.3546604495</c:v>
                </c:pt>
                <c:pt idx="10930">
                  <c:v>8469442.4575496744</c:v>
                </c:pt>
                <c:pt idx="10931">
                  <c:v>8469700.3967795093</c:v>
                </c:pt>
                <c:pt idx="10932">
                  <c:v>8469233.8868994992</c:v>
                </c:pt>
                <c:pt idx="10933">
                  <c:v>8469793.0796153788</c:v>
                </c:pt>
                <c:pt idx="10934">
                  <c:v>8470110.596105393</c:v>
                </c:pt>
                <c:pt idx="10935">
                  <c:v>8470058.0917451512</c:v>
                </c:pt>
                <c:pt idx="10936">
                  <c:v>8470517.4968295824</c:v>
                </c:pt>
                <c:pt idx="10937">
                  <c:v>8470417.1904057208</c:v>
                </c:pt>
                <c:pt idx="10938">
                  <c:v>8469902.7418220248</c:v>
                </c:pt>
                <c:pt idx="10939">
                  <c:v>8469641.2584290095</c:v>
                </c:pt>
                <c:pt idx="10940">
                  <c:v>8469592.7070834842</c:v>
                </c:pt>
                <c:pt idx="10941">
                  <c:v>8469901.2372429445</c:v>
                </c:pt>
                <c:pt idx="10942">
                  <c:v>8469693.661349576</c:v>
                </c:pt>
                <c:pt idx="10943">
                  <c:v>8470720.8482767623</c:v>
                </c:pt>
                <c:pt idx="10944">
                  <c:v>8470158.5526309684</c:v>
                </c:pt>
                <c:pt idx="10945">
                  <c:v>8470466.7629968878</c:v>
                </c:pt>
                <c:pt idx="10946">
                  <c:v>8469949.2392294891</c:v>
                </c:pt>
                <c:pt idx="10947">
                  <c:v>8470507.4476154987</c:v>
                </c:pt>
                <c:pt idx="10948">
                  <c:v>8470153.8930937741</c:v>
                </c:pt>
                <c:pt idx="10949">
                  <c:v>8470152.5944046434</c:v>
                </c:pt>
                <c:pt idx="10950">
                  <c:v>8470203.4038614873</c:v>
                </c:pt>
                <c:pt idx="10951">
                  <c:v>8470355.0072557181</c:v>
                </c:pt>
                <c:pt idx="10952">
                  <c:v>8471281.3797441144</c:v>
                </c:pt>
                <c:pt idx="10953">
                  <c:v>8471131.1603221036</c:v>
                </c:pt>
                <c:pt idx="10954">
                  <c:v>8470615.471773142</c:v>
                </c:pt>
                <c:pt idx="10955">
                  <c:v>8470813.633548839</c:v>
                </c:pt>
                <c:pt idx="10956">
                  <c:v>8470610.2493371479</c:v>
                </c:pt>
                <c:pt idx="10957">
                  <c:v>8471017.5539114438</c:v>
                </c:pt>
                <c:pt idx="10958">
                  <c:v>8470663.7625185438</c:v>
                </c:pt>
                <c:pt idx="10959">
                  <c:v>8471179.2225065734</c:v>
                </c:pt>
                <c:pt idx="10960">
                  <c:v>8470916.0398177989</c:v>
                </c:pt>
                <c:pt idx="10961">
                  <c:v>8470865.4902836494</c:v>
                </c:pt>
                <c:pt idx="10962">
                  <c:v>8471123.5271132439</c:v>
                </c:pt>
                <c:pt idx="10963">
                  <c:v>8471536.6668792777</c:v>
                </c:pt>
                <c:pt idx="10964">
                  <c:v>8471175.1993335448</c:v>
                </c:pt>
                <c:pt idx="10965">
                  <c:v>8471070.1004648004</c:v>
                </c:pt>
                <c:pt idx="10966">
                  <c:v>8471227.2991471998</c:v>
                </c:pt>
                <c:pt idx="10967">
                  <c:v>8471070.2994735725</c:v>
                </c:pt>
                <c:pt idx="10968">
                  <c:v>8472148.6648702715</c:v>
                </c:pt>
                <c:pt idx="10969">
                  <c:v>8471793.1814520415</c:v>
                </c:pt>
                <c:pt idx="10970">
                  <c:v>8472251.3495262098</c:v>
                </c:pt>
                <c:pt idx="10971">
                  <c:v>8471578.9944559783</c:v>
                </c:pt>
                <c:pt idx="10972">
                  <c:v>8471894.941391658</c:v>
                </c:pt>
                <c:pt idx="10973">
                  <c:v>8471427.0281871706</c:v>
                </c:pt>
                <c:pt idx="10974">
                  <c:v>8472253.6054203697</c:v>
                </c:pt>
                <c:pt idx="10975">
                  <c:v>8472354.8473415729</c:v>
                </c:pt>
                <c:pt idx="10976">
                  <c:v>8471891.2586249169</c:v>
                </c:pt>
                <c:pt idx="10977">
                  <c:v>8472405.6304071657</c:v>
                </c:pt>
                <c:pt idx="10978">
                  <c:v>8472301.5786737967</c:v>
                </c:pt>
                <c:pt idx="10979">
                  <c:v>8472404.5565195493</c:v>
                </c:pt>
                <c:pt idx="10980">
                  <c:v>8472249.5009366535</c:v>
                </c:pt>
                <c:pt idx="10981">
                  <c:v>8472352.256347781</c:v>
                </c:pt>
                <c:pt idx="10982">
                  <c:v>8471991.1342544742</c:v>
                </c:pt>
                <c:pt idx="10983">
                  <c:v>8471937.7810338009</c:v>
                </c:pt>
                <c:pt idx="10984">
                  <c:v>8472248.746767208</c:v>
                </c:pt>
                <c:pt idx="10985">
                  <c:v>8471989.6520586796</c:v>
                </c:pt>
                <c:pt idx="10986">
                  <c:v>8472866.1986544672</c:v>
                </c:pt>
                <c:pt idx="10987">
                  <c:v>8472814.209115101</c:v>
                </c:pt>
                <c:pt idx="10988">
                  <c:v>8472504.9539172128</c:v>
                </c:pt>
                <c:pt idx="10989">
                  <c:v>8472762.9744700156</c:v>
                </c:pt>
                <c:pt idx="10990">
                  <c:v>8472701.0561611634</c:v>
                </c:pt>
                <c:pt idx="10991">
                  <c:v>8472193.2698193043</c:v>
                </c:pt>
                <c:pt idx="10992">
                  <c:v>8472345.5228845477</c:v>
                </c:pt>
                <c:pt idx="10993">
                  <c:v>8472803.2166060247</c:v>
                </c:pt>
                <c:pt idx="10994">
                  <c:v>8472812.0674641244</c:v>
                </c:pt>
                <c:pt idx="10995">
                  <c:v>8472956.1626667846</c:v>
                </c:pt>
                <c:pt idx="10996">
                  <c:v>8472905.1874066032</c:v>
                </c:pt>
                <c:pt idx="10997">
                  <c:v>8472759.2868771218</c:v>
                </c:pt>
                <c:pt idx="10998">
                  <c:v>8472501.985216694</c:v>
                </c:pt>
                <c:pt idx="10999">
                  <c:v>8473477.6523775943</c:v>
                </c:pt>
                <c:pt idx="11000">
                  <c:v>8472756.0639741924</c:v>
                </c:pt>
                <c:pt idx="11001">
                  <c:v>8473731.5294293165</c:v>
                </c:pt>
                <c:pt idx="11002">
                  <c:v>8472804.4858348221</c:v>
                </c:pt>
                <c:pt idx="11003">
                  <c:v>8472910.4781166408</c:v>
                </c:pt>
                <c:pt idx="11004">
                  <c:v>8473211.5409053341</c:v>
                </c:pt>
                <c:pt idx="11005">
                  <c:v>8472906.9081774354</c:v>
                </c:pt>
                <c:pt idx="11006">
                  <c:v>8473110.0808506571</c:v>
                </c:pt>
                <c:pt idx="11007">
                  <c:v>8473527.1765628848</c:v>
                </c:pt>
                <c:pt idx="11008">
                  <c:v>8474037.6245797388</c:v>
                </c:pt>
                <c:pt idx="11009">
                  <c:v>8473059.3918504659</c:v>
                </c:pt>
                <c:pt idx="11010">
                  <c:v>8473783.0557644442</c:v>
                </c:pt>
                <c:pt idx="11011">
                  <c:v>8473313.8397766985</c:v>
                </c:pt>
                <c:pt idx="11012">
                  <c:v>8473730.6659548245</c:v>
                </c:pt>
                <c:pt idx="11013">
                  <c:v>8473263.2881285995</c:v>
                </c:pt>
                <c:pt idx="11014">
                  <c:v>8473266.5490433052</c:v>
                </c:pt>
                <c:pt idx="11015">
                  <c:v>8473214.3166929316</c:v>
                </c:pt>
                <c:pt idx="11016">
                  <c:v>8474141.353644019</c:v>
                </c:pt>
                <c:pt idx="11017">
                  <c:v>8473420.6410783771</c:v>
                </c:pt>
                <c:pt idx="11018">
                  <c:v>8473986.8579915538</c:v>
                </c:pt>
                <c:pt idx="11019">
                  <c:v>8473728.2141357064</c:v>
                </c:pt>
                <c:pt idx="11020">
                  <c:v>8474294.14389579</c:v>
                </c:pt>
                <c:pt idx="11021">
                  <c:v>8473625.0725798048</c:v>
                </c:pt>
                <c:pt idx="11022">
                  <c:v>8473469.6860883012</c:v>
                </c:pt>
                <c:pt idx="11023">
                  <c:v>8473727.8426569235</c:v>
                </c:pt>
                <c:pt idx="11024">
                  <c:v>8474139.6362956986</c:v>
                </c:pt>
                <c:pt idx="11025">
                  <c:v>8473570.5187103096</c:v>
                </c:pt>
                <c:pt idx="11026">
                  <c:v>8474395.4748190846</c:v>
                </c:pt>
                <c:pt idx="11027">
                  <c:v>8474701.5788849629</c:v>
                </c:pt>
                <c:pt idx="11028">
                  <c:v>8474086.4437688291</c:v>
                </c:pt>
                <c:pt idx="11029">
                  <c:v>8474129.7457923423</c:v>
                </c:pt>
                <c:pt idx="11030">
                  <c:v>8474027.9398147203</c:v>
                </c:pt>
                <c:pt idx="11031">
                  <c:v>8475107.6064170823</c:v>
                </c:pt>
                <c:pt idx="11032">
                  <c:v>8474290.1372641735</c:v>
                </c:pt>
                <c:pt idx="11033">
                  <c:v>8474444.5670987163</c:v>
                </c:pt>
                <c:pt idx="11034">
                  <c:v>8474283.3201113567</c:v>
                </c:pt>
                <c:pt idx="11035">
                  <c:v>8474843.7777294908</c:v>
                </c:pt>
                <c:pt idx="11036">
                  <c:v>8475363.329985043</c:v>
                </c:pt>
                <c:pt idx="11037">
                  <c:v>8474853.3071949016</c:v>
                </c:pt>
                <c:pt idx="11038">
                  <c:v>8474336.196961794</c:v>
                </c:pt>
                <c:pt idx="11039">
                  <c:v>8474542.6390739139</c:v>
                </c:pt>
                <c:pt idx="11040">
                  <c:v>8474850.936469717</c:v>
                </c:pt>
                <c:pt idx="11041">
                  <c:v>8474742.6333487276</c:v>
                </c:pt>
                <c:pt idx="11042">
                  <c:v>8474642.527394658</c:v>
                </c:pt>
                <c:pt idx="11043">
                  <c:v>8475671.6530109327</c:v>
                </c:pt>
                <c:pt idx="11044">
                  <c:v>8475672.0499159247</c:v>
                </c:pt>
                <c:pt idx="11045">
                  <c:v>8474745.4003978241</c:v>
                </c:pt>
                <c:pt idx="11046">
                  <c:v>8474793.8069588095</c:v>
                </c:pt>
                <c:pt idx="11047">
                  <c:v>8474845.7533812393</c:v>
                </c:pt>
                <c:pt idx="11048">
                  <c:v>8474899.406531496</c:v>
                </c:pt>
                <c:pt idx="11049">
                  <c:v>8475362.1859692633</c:v>
                </c:pt>
                <c:pt idx="11050">
                  <c:v>8475303.6672239583</c:v>
                </c:pt>
                <c:pt idx="11051">
                  <c:v>8475566.5855138935</c:v>
                </c:pt>
                <c:pt idx="11052">
                  <c:v>8476079.6779338364</c:v>
                </c:pt>
                <c:pt idx="11053">
                  <c:v>8475456.5661178138</c:v>
                </c:pt>
                <c:pt idx="11054">
                  <c:v>8475305.5227312148</c:v>
                </c:pt>
                <c:pt idx="11055">
                  <c:v>8475762.2982205898</c:v>
                </c:pt>
                <c:pt idx="11056">
                  <c:v>8475305.3075321447</c:v>
                </c:pt>
                <c:pt idx="11057">
                  <c:v>8475305.7497209739</c:v>
                </c:pt>
                <c:pt idx="11058">
                  <c:v>8475915.2024675813</c:v>
                </c:pt>
                <c:pt idx="11059">
                  <c:v>8475562.9699099325</c:v>
                </c:pt>
                <c:pt idx="11060">
                  <c:v>8475666.0885938127</c:v>
                </c:pt>
                <c:pt idx="11061">
                  <c:v>8476180.251938317</c:v>
                </c:pt>
                <c:pt idx="11062">
                  <c:v>8475915.5804692321</c:v>
                </c:pt>
                <c:pt idx="11063">
                  <c:v>8476590.3233319372</c:v>
                </c:pt>
                <c:pt idx="11064">
                  <c:v>8475661.4540940281</c:v>
                </c:pt>
                <c:pt idx="11065">
                  <c:v>8476230.429611098</c:v>
                </c:pt>
                <c:pt idx="11066">
                  <c:v>8475763.8744281679</c:v>
                </c:pt>
                <c:pt idx="11067">
                  <c:v>8476221.5596060716</c:v>
                </c:pt>
                <c:pt idx="11068">
                  <c:v>8476946.4563043527</c:v>
                </c:pt>
                <c:pt idx="11069">
                  <c:v>8476884.4875567667</c:v>
                </c:pt>
                <c:pt idx="11070">
                  <c:v>8476997.0264621712</c:v>
                </c:pt>
                <c:pt idx="11071">
                  <c:v>8477098.8043054678</c:v>
                </c:pt>
                <c:pt idx="11072">
                  <c:v>8477252.788624309</c:v>
                </c:pt>
                <c:pt idx="11073">
                  <c:v>8477406.1769285202</c:v>
                </c:pt>
                <c:pt idx="11074">
                  <c:v>8477508.3653373457</c:v>
                </c:pt>
                <c:pt idx="11075">
                  <c:v>8476684.9949188232</c:v>
                </c:pt>
                <c:pt idx="11076">
                  <c:v>8477190.6983401105</c:v>
                </c:pt>
                <c:pt idx="11077">
                  <c:v>8477095.6505829897</c:v>
                </c:pt>
                <c:pt idx="11078">
                  <c:v>8477455.3814242091</c:v>
                </c:pt>
                <c:pt idx="11079">
                  <c:v>8477141.7298134286</c:v>
                </c:pt>
                <c:pt idx="11080">
                  <c:v>8477142.628975857</c:v>
                </c:pt>
                <c:pt idx="11081">
                  <c:v>8477349.274428485</c:v>
                </c:pt>
                <c:pt idx="11082">
                  <c:v>8477812.2245174721</c:v>
                </c:pt>
                <c:pt idx="11083">
                  <c:v>8478171.3129945789</c:v>
                </c:pt>
                <c:pt idx="11084">
                  <c:v>8477446.88577874</c:v>
                </c:pt>
                <c:pt idx="11085">
                  <c:v>8477447.2541367747</c:v>
                </c:pt>
                <c:pt idx="11086">
                  <c:v>8477904.940143846</c:v>
                </c:pt>
                <c:pt idx="11087">
                  <c:v>8477707.1173937637</c:v>
                </c:pt>
                <c:pt idx="11088">
                  <c:v>8477500.9423712548</c:v>
                </c:pt>
                <c:pt idx="11089">
                  <c:v>8477809.5153958723</c:v>
                </c:pt>
                <c:pt idx="11090">
                  <c:v>8477551.0478485376</c:v>
                </c:pt>
                <c:pt idx="11091">
                  <c:v>8478324.117291566</c:v>
                </c:pt>
                <c:pt idx="11092">
                  <c:v>8477956.1479917224</c:v>
                </c:pt>
                <c:pt idx="11093">
                  <c:v>8477854.6953024939</c:v>
                </c:pt>
                <c:pt idx="11094">
                  <c:v>8478731.0712964404</c:v>
                </c:pt>
                <c:pt idx="11095">
                  <c:v>8478219.0929470975</c:v>
                </c:pt>
                <c:pt idx="11096">
                  <c:v>8478009.0259861071</c:v>
                </c:pt>
                <c:pt idx="11097">
                  <c:v>8478874.1394885033</c:v>
                </c:pt>
                <c:pt idx="11098">
                  <c:v>8479090.0920843445</c:v>
                </c:pt>
                <c:pt idx="11099">
                  <c:v>8478925.1779093165</c:v>
                </c:pt>
                <c:pt idx="11100">
                  <c:v>8478420.2729789503</c:v>
                </c:pt>
                <c:pt idx="11101">
                  <c:v>8478418.634332221</c:v>
                </c:pt>
                <c:pt idx="11102">
                  <c:v>8478677.900399344</c:v>
                </c:pt>
                <c:pt idx="11103">
                  <c:v>8479089.1230282299</c:v>
                </c:pt>
                <c:pt idx="11104">
                  <c:v>8478677.5379381087</c:v>
                </c:pt>
                <c:pt idx="11105">
                  <c:v>8478670.8133817948</c:v>
                </c:pt>
                <c:pt idx="11106">
                  <c:v>8478519.0071080644</c:v>
                </c:pt>
                <c:pt idx="11107">
                  <c:v>8479241.9600172266</c:v>
                </c:pt>
                <c:pt idx="11108">
                  <c:v>8478623.0083541777</c:v>
                </c:pt>
                <c:pt idx="11109">
                  <c:v>8479546.6369545925</c:v>
                </c:pt>
                <c:pt idx="11110">
                  <c:v>8478673.4287370443</c:v>
                </c:pt>
                <c:pt idx="11111">
                  <c:v>8479138.0495130625</c:v>
                </c:pt>
                <c:pt idx="11112">
                  <c:v>8479650.1020636447</c:v>
                </c:pt>
                <c:pt idx="11113">
                  <c:v>8479240.3914204389</c:v>
                </c:pt>
                <c:pt idx="11114">
                  <c:v>8479186.252506705</c:v>
                </c:pt>
                <c:pt idx="11115">
                  <c:v>8480107.187393032</c:v>
                </c:pt>
                <c:pt idx="11116">
                  <c:v>8479751.1207428295</c:v>
                </c:pt>
                <c:pt idx="11117">
                  <c:v>8479436.3883987777</c:v>
                </c:pt>
                <c:pt idx="11118">
                  <c:v>8480110.1817062106</c:v>
                </c:pt>
                <c:pt idx="11119">
                  <c:v>8479538.7753522452</c:v>
                </c:pt>
                <c:pt idx="11120">
                  <c:v>8479692.2127678618</c:v>
                </c:pt>
                <c:pt idx="11121">
                  <c:v>8480210.0068167187</c:v>
                </c:pt>
                <c:pt idx="11122">
                  <c:v>8480363.8483996037</c:v>
                </c:pt>
                <c:pt idx="11123">
                  <c:v>8479948.0993447267</c:v>
                </c:pt>
                <c:pt idx="11124">
                  <c:v>8480359.650405487</c:v>
                </c:pt>
                <c:pt idx="11125">
                  <c:v>8480354.2269125823</c:v>
                </c:pt>
                <c:pt idx="11126">
                  <c:v>8480566.2045500558</c:v>
                </c:pt>
                <c:pt idx="11127">
                  <c:v>8480305.4446550552</c:v>
                </c:pt>
                <c:pt idx="11128">
                  <c:v>8480609.1698030867</c:v>
                </c:pt>
                <c:pt idx="11129">
                  <c:v>8481130.3592151497</c:v>
                </c:pt>
                <c:pt idx="11130">
                  <c:v>8481332.2233916055</c:v>
                </c:pt>
                <c:pt idx="11131">
                  <c:v>8480819.1650685836</c:v>
                </c:pt>
                <c:pt idx="11132">
                  <c:v>8480815.8736926056</c:v>
                </c:pt>
                <c:pt idx="11133">
                  <c:v>8481486.703782754</c:v>
                </c:pt>
                <c:pt idx="11134">
                  <c:v>8481220.9982151445</c:v>
                </c:pt>
                <c:pt idx="11135">
                  <c:v>8481323.1800456699</c:v>
                </c:pt>
                <c:pt idx="11136">
                  <c:v>8480967.4431833513</c:v>
                </c:pt>
                <c:pt idx="11137">
                  <c:v>8481174.1875991821</c:v>
                </c:pt>
                <c:pt idx="11138">
                  <c:v>8481843.0869164225</c:v>
                </c:pt>
                <c:pt idx="11139">
                  <c:v>8481273.1765430495</c:v>
                </c:pt>
                <c:pt idx="11140">
                  <c:v>8481636.9012745507</c:v>
                </c:pt>
                <c:pt idx="11141">
                  <c:v>8481833.1429080553</c:v>
                </c:pt>
                <c:pt idx="11142">
                  <c:v>8481782.1884012464</c:v>
                </c:pt>
                <c:pt idx="11143">
                  <c:v>8481375.5789612345</c:v>
                </c:pt>
                <c:pt idx="11144">
                  <c:v>8481736.0482679307</c:v>
                </c:pt>
                <c:pt idx="11145">
                  <c:v>8481580.4326720946</c:v>
                </c:pt>
                <c:pt idx="11146">
                  <c:v>8482251.2316588778</c:v>
                </c:pt>
                <c:pt idx="11147">
                  <c:v>8482190.3900086656</c:v>
                </c:pt>
                <c:pt idx="11148">
                  <c:v>8482405.4601106718</c:v>
                </c:pt>
                <c:pt idx="11149">
                  <c:v>8482139.5600087196</c:v>
                </c:pt>
                <c:pt idx="11150">
                  <c:v>8482456.7161245663</c:v>
                </c:pt>
                <c:pt idx="11151">
                  <c:v>8482658.0395444892</c:v>
                </c:pt>
                <c:pt idx="11152">
                  <c:v>8482091.8790339306</c:v>
                </c:pt>
                <c:pt idx="11153">
                  <c:v>8482248.0213069264</c:v>
                </c:pt>
                <c:pt idx="11154">
                  <c:v>8482092.1855599917</c:v>
                </c:pt>
                <c:pt idx="11155">
                  <c:v>8482610.0217867736</c:v>
                </c:pt>
                <c:pt idx="11156">
                  <c:v>8482505.1945131533</c:v>
                </c:pt>
                <c:pt idx="11157">
                  <c:v>8482557.076534573</c:v>
                </c:pt>
                <c:pt idx="11158">
                  <c:v>8482242.0120689776</c:v>
                </c:pt>
                <c:pt idx="11159">
                  <c:v>8482192.0457167607</c:v>
                </c:pt>
                <c:pt idx="11160">
                  <c:v>8482606.9103952255</c:v>
                </c:pt>
                <c:pt idx="11161">
                  <c:v>8482398.9314560611</c:v>
                </c:pt>
                <c:pt idx="11162">
                  <c:v>8482711.1258839238</c:v>
                </c:pt>
                <c:pt idx="11163">
                  <c:v>8482294.271392921</c:v>
                </c:pt>
                <c:pt idx="11164">
                  <c:v>8482707.5498835109</c:v>
                </c:pt>
                <c:pt idx="11165">
                  <c:v>8482550.1973296609</c:v>
                </c:pt>
                <c:pt idx="11166">
                  <c:v>8482654.7176245321</c:v>
                </c:pt>
                <c:pt idx="11167">
                  <c:v>8482860.9697834328</c:v>
                </c:pt>
                <c:pt idx="11168">
                  <c:v>8482756.053545773</c:v>
                </c:pt>
                <c:pt idx="11169">
                  <c:v>8482650.8101999555</c:v>
                </c:pt>
                <c:pt idx="11170">
                  <c:v>8483119.0462009218</c:v>
                </c:pt>
                <c:pt idx="11171">
                  <c:v>8482910.1660988797</c:v>
                </c:pt>
                <c:pt idx="11172">
                  <c:v>8483170.4970852863</c:v>
                </c:pt>
                <c:pt idx="11173">
                  <c:v>8482854.3716805801</c:v>
                </c:pt>
                <c:pt idx="11174">
                  <c:v>8483269.81689227</c:v>
                </c:pt>
                <c:pt idx="11175">
                  <c:v>8483375.5203867164</c:v>
                </c:pt>
                <c:pt idx="11176">
                  <c:v>8483322.0848454833</c:v>
                </c:pt>
                <c:pt idx="11177">
                  <c:v>8482957.8884371184</c:v>
                </c:pt>
                <c:pt idx="11178">
                  <c:v>8483424.6472044531</c:v>
                </c:pt>
                <c:pt idx="11179">
                  <c:v>8483162.6611237824</c:v>
                </c:pt>
                <c:pt idx="11180">
                  <c:v>8483567.7527906317</c:v>
                </c:pt>
                <c:pt idx="11181">
                  <c:v>8483214.8821686804</c:v>
                </c:pt>
                <c:pt idx="11182">
                  <c:v>8483472.4510545153</c:v>
                </c:pt>
                <c:pt idx="11183">
                  <c:v>8483470.6437624022</c:v>
                </c:pt>
                <c:pt idx="11184">
                  <c:v>8483783.2663052287</c:v>
                </c:pt>
                <c:pt idx="11185">
                  <c:v>8483574.8563381825</c:v>
                </c:pt>
                <c:pt idx="11186">
                  <c:v>8483467.8513381407</c:v>
                </c:pt>
                <c:pt idx="11187">
                  <c:v>8483571.3770209998</c:v>
                </c:pt>
                <c:pt idx="11188">
                  <c:v>8483884.3199661989</c:v>
                </c:pt>
                <c:pt idx="11189">
                  <c:v>8483570.3072699662</c:v>
                </c:pt>
                <c:pt idx="11190">
                  <c:v>8483571.6856609005</c:v>
                </c:pt>
                <c:pt idx="11191">
                  <c:v>8483823.2469634768</c:v>
                </c:pt>
                <c:pt idx="11192">
                  <c:v>8483934.0130039752</c:v>
                </c:pt>
                <c:pt idx="11193">
                  <c:v>8483925.0570129678</c:v>
                </c:pt>
                <c:pt idx="11194">
                  <c:v>8484240.2120365575</c:v>
                </c:pt>
                <c:pt idx="11195">
                  <c:v>8483773.0005212724</c:v>
                </c:pt>
                <c:pt idx="11196">
                  <c:v>8484393.9589812029</c:v>
                </c:pt>
                <c:pt idx="11197">
                  <c:v>8483874.8624927886</c:v>
                </c:pt>
                <c:pt idx="11198">
                  <c:v>8484241.200967731</c:v>
                </c:pt>
                <c:pt idx="11199">
                  <c:v>8484078.4708180167</c:v>
                </c:pt>
                <c:pt idx="11200">
                  <c:v>8484341.5322147105</c:v>
                </c:pt>
                <c:pt idx="11201">
                  <c:v>8484389.3140870016</c:v>
                </c:pt>
                <c:pt idx="11202">
                  <c:v>8484598.7973171212</c:v>
                </c:pt>
                <c:pt idx="11203">
                  <c:v>8484853.8544364832</c:v>
                </c:pt>
                <c:pt idx="11204">
                  <c:v>8484647.963179471</c:v>
                </c:pt>
                <c:pt idx="11205">
                  <c:v>8484803.3036582563</c:v>
                </c:pt>
                <c:pt idx="11206">
                  <c:v>8484741.2530416604</c:v>
                </c:pt>
                <c:pt idx="11207">
                  <c:v>8484438.3688874636</c:v>
                </c:pt>
                <c:pt idx="11208">
                  <c:v>8485208.9050856624</c:v>
                </c:pt>
                <c:pt idx="11209">
                  <c:v>8484843.5891816318</c:v>
                </c:pt>
                <c:pt idx="11210">
                  <c:v>8485098.2537178565</c:v>
                </c:pt>
                <c:pt idx="11211">
                  <c:v>8484741.8418931216</c:v>
                </c:pt>
                <c:pt idx="11212">
                  <c:v>8485006.2145849429</c:v>
                </c:pt>
                <c:pt idx="11213">
                  <c:v>8484797.8164910786</c:v>
                </c:pt>
                <c:pt idx="11214">
                  <c:v>8484692.4597819727</c:v>
                </c:pt>
                <c:pt idx="11215">
                  <c:v>8484798.1846325975</c:v>
                </c:pt>
                <c:pt idx="11216">
                  <c:v>8484691.4797759</c:v>
                </c:pt>
                <c:pt idx="11217">
                  <c:v>8485263.169276474</c:v>
                </c:pt>
                <c:pt idx="11218">
                  <c:v>8485003.7276191674</c:v>
                </c:pt>
                <c:pt idx="11219">
                  <c:v>8484793.8998078406</c:v>
                </c:pt>
                <c:pt idx="11220">
                  <c:v>8484946.2174159419</c:v>
                </c:pt>
                <c:pt idx="11221">
                  <c:v>8485149.8296028357</c:v>
                </c:pt>
                <c:pt idx="11222">
                  <c:v>8485206.6863196008</c:v>
                </c:pt>
                <c:pt idx="11223">
                  <c:v>8485361.5586464647</c:v>
                </c:pt>
                <c:pt idx="11224">
                  <c:v>8485772.9393113852</c:v>
                </c:pt>
                <c:pt idx="11225">
                  <c:v>8485154.2144039664</c:v>
                </c:pt>
                <c:pt idx="11226">
                  <c:v>8485203.6232300308</c:v>
                </c:pt>
                <c:pt idx="11227">
                  <c:v>8485204.2321866173</c:v>
                </c:pt>
                <c:pt idx="11228">
                  <c:v>8485812.5168714207</c:v>
                </c:pt>
                <c:pt idx="11229">
                  <c:v>8485514.2658165433</c:v>
                </c:pt>
                <c:pt idx="11230">
                  <c:v>8485812.5566834435</c:v>
                </c:pt>
                <c:pt idx="11231">
                  <c:v>8485304.8805348035</c:v>
                </c:pt>
                <c:pt idx="11232">
                  <c:v>8485357.9338045698</c:v>
                </c:pt>
                <c:pt idx="11233">
                  <c:v>8485976.4724244438</c:v>
                </c:pt>
                <c:pt idx="11234">
                  <c:v>8485408.6195893735</c:v>
                </c:pt>
                <c:pt idx="11235">
                  <c:v>8485924.2654386871</c:v>
                </c:pt>
                <c:pt idx="11236">
                  <c:v>8486383.6184915099</c:v>
                </c:pt>
                <c:pt idx="11237">
                  <c:v>8485813.3560906276</c:v>
                </c:pt>
                <c:pt idx="11238">
                  <c:v>8486385.3105353732</c:v>
                </c:pt>
                <c:pt idx="11239">
                  <c:v>8485763.0276051853</c:v>
                </c:pt>
                <c:pt idx="11240">
                  <c:v>8486024.4341023974</c:v>
                </c:pt>
                <c:pt idx="11241">
                  <c:v>8486436.0807348117</c:v>
                </c:pt>
                <c:pt idx="11242">
                  <c:v>8486229.8082195856</c:v>
                </c:pt>
                <c:pt idx="11243">
                  <c:v>8486332.9166545719</c:v>
                </c:pt>
                <c:pt idx="11244">
                  <c:v>8485916.4681856148</c:v>
                </c:pt>
                <c:pt idx="11245">
                  <c:v>8486177.8286435008</c:v>
                </c:pt>
                <c:pt idx="11246">
                  <c:v>8486892.4594818894</c:v>
                </c:pt>
                <c:pt idx="11247">
                  <c:v>8486022.2268089708</c:v>
                </c:pt>
                <c:pt idx="11248">
                  <c:v>8485917.3156447243</c:v>
                </c:pt>
                <c:pt idx="11249">
                  <c:v>8485967.6798451189</c:v>
                </c:pt>
                <c:pt idx="11250">
                  <c:v>8486638.2337465882</c:v>
                </c:pt>
                <c:pt idx="11251">
                  <c:v>8486997.2630097121</c:v>
                </c:pt>
                <c:pt idx="11252">
                  <c:v>8486272.8360083774</c:v>
                </c:pt>
                <c:pt idx="11253">
                  <c:v>8486680.0933326278</c:v>
                </c:pt>
                <c:pt idx="11254">
                  <c:v>8486223.6798447352</c:v>
                </c:pt>
                <c:pt idx="11255">
                  <c:v>8486782.0271675009</c:v>
                </c:pt>
                <c:pt idx="11256">
                  <c:v>8486883.9223854169</c:v>
                </c:pt>
                <c:pt idx="11257">
                  <c:v>8486584.5098840725</c:v>
                </c:pt>
                <c:pt idx="11258">
                  <c:v>8486479.3487494327</c:v>
                </c:pt>
                <c:pt idx="11259">
                  <c:v>8486737.1931665149</c:v>
                </c:pt>
                <c:pt idx="11260">
                  <c:v>8486579.5026288815</c:v>
                </c:pt>
                <c:pt idx="11261">
                  <c:v>8487455.7018322144</c:v>
                </c:pt>
                <c:pt idx="11262">
                  <c:v>8486630.7117699478</c:v>
                </c:pt>
                <c:pt idx="11263">
                  <c:v>8487302.8997669704</c:v>
                </c:pt>
                <c:pt idx="11264">
                  <c:v>8486838.1333709117</c:v>
                </c:pt>
                <c:pt idx="11265">
                  <c:v>8487190.2681762595</c:v>
                </c:pt>
                <c:pt idx="11266">
                  <c:v>8486834.3940277155</c:v>
                </c:pt>
                <c:pt idx="11267">
                  <c:v>8487197.4512492623</c:v>
                </c:pt>
                <c:pt idx="11268">
                  <c:v>8487301.1535230391</c:v>
                </c:pt>
                <c:pt idx="11269">
                  <c:v>8487865.0105746016</c:v>
                </c:pt>
                <c:pt idx="11270">
                  <c:v>8487293.0167501476</c:v>
                </c:pt>
                <c:pt idx="11271">
                  <c:v>8487965.6911821105</c:v>
                </c:pt>
                <c:pt idx="11272">
                  <c:v>8488006.246369997</c:v>
                </c:pt>
                <c:pt idx="11273">
                  <c:v>8487496.9338374604</c:v>
                </c:pt>
                <c:pt idx="11274">
                  <c:v>8487448.6741118487</c:v>
                </c:pt>
                <c:pt idx="11275">
                  <c:v>8488118.9594387133</c:v>
                </c:pt>
                <c:pt idx="11276">
                  <c:v>8487700.8503366541</c:v>
                </c:pt>
                <c:pt idx="11277">
                  <c:v>8488576.6378564779</c:v>
                </c:pt>
                <c:pt idx="11278">
                  <c:v>8487808.1839873288</c:v>
                </c:pt>
                <c:pt idx="11279">
                  <c:v>8487600.6571956221</c:v>
                </c:pt>
                <c:pt idx="11280">
                  <c:v>8487911.3146870676</c:v>
                </c:pt>
                <c:pt idx="11281">
                  <c:v>8488116.789954057</c:v>
                </c:pt>
                <c:pt idx="11282">
                  <c:v>8488373.8240303695</c:v>
                </c:pt>
                <c:pt idx="11283">
                  <c:v>8488322.5623015203</c:v>
                </c:pt>
                <c:pt idx="11284">
                  <c:v>8488006.6687596906</c:v>
                </c:pt>
                <c:pt idx="11285">
                  <c:v>8487855.5285993572</c:v>
                </c:pt>
                <c:pt idx="11286">
                  <c:v>8488567.4580738097</c:v>
                </c:pt>
                <c:pt idx="11287">
                  <c:v>8488474.2304976191</c:v>
                </c:pt>
                <c:pt idx="11288">
                  <c:v>8488935.9583378471</c:v>
                </c:pt>
                <c:pt idx="11289">
                  <c:v>8489138.5133771636</c:v>
                </c:pt>
                <c:pt idx="11290">
                  <c:v>8488832.4746560752</c:v>
                </c:pt>
                <c:pt idx="11291">
                  <c:v>8488314.480206687</c:v>
                </c:pt>
                <c:pt idx="11292">
                  <c:v>8488415.5730205774</c:v>
                </c:pt>
                <c:pt idx="11293">
                  <c:v>8489190.7430865858</c:v>
                </c:pt>
                <c:pt idx="11294">
                  <c:v>8488469.9707991164</c:v>
                </c:pt>
                <c:pt idx="11295">
                  <c:v>8488880.2648547478</c:v>
                </c:pt>
                <c:pt idx="11296">
                  <c:v>8489548.3371691573</c:v>
                </c:pt>
                <c:pt idx="11297">
                  <c:v>8489444.1540003996</c:v>
                </c:pt>
                <c:pt idx="11298">
                  <c:v>8489649.8966781907</c:v>
                </c:pt>
                <c:pt idx="11299">
                  <c:v>8489083.6058621965</c:v>
                </c:pt>
                <c:pt idx="11300">
                  <c:v>8489289.5020967145</c:v>
                </c:pt>
                <c:pt idx="11301">
                  <c:v>8488927.3317324519</c:v>
                </c:pt>
                <c:pt idx="11302">
                  <c:v>8489536.8913098667</c:v>
                </c:pt>
                <c:pt idx="11303">
                  <c:v>8489027.9595891312</c:v>
                </c:pt>
                <c:pt idx="11304">
                  <c:v>8489132.8630670551</c:v>
                </c:pt>
                <c:pt idx="11305">
                  <c:v>8489587.9887548089</c:v>
                </c:pt>
                <c:pt idx="11306">
                  <c:v>8489588.349524077</c:v>
                </c:pt>
                <c:pt idx="11307">
                  <c:v>8489643.7082395181</c:v>
                </c:pt>
                <c:pt idx="11308">
                  <c:v>8490107.6429520193</c:v>
                </c:pt>
                <c:pt idx="11309">
                  <c:v>8489744.7493119892</c:v>
                </c:pt>
                <c:pt idx="11310">
                  <c:v>8489846.1800171677</c:v>
                </c:pt>
                <c:pt idx="11311">
                  <c:v>8490361.8609905913</c:v>
                </c:pt>
                <c:pt idx="11312">
                  <c:v>8490100.9829176087</c:v>
                </c:pt>
                <c:pt idx="11313">
                  <c:v>8490048.6884359512</c:v>
                </c:pt>
                <c:pt idx="11314">
                  <c:v>8491177.884114081</c:v>
                </c:pt>
                <c:pt idx="11315">
                  <c:v>8490460.3339931145</c:v>
                </c:pt>
                <c:pt idx="11316">
                  <c:v>8490863.2444682494</c:v>
                </c:pt>
                <c:pt idx="11317">
                  <c:v>8490557.830829747</c:v>
                </c:pt>
                <c:pt idx="11318">
                  <c:v>8490715.7808929756</c:v>
                </c:pt>
                <c:pt idx="11319">
                  <c:v>8490611.7297176346</c:v>
                </c:pt>
                <c:pt idx="11320">
                  <c:v>8490761.7511980012</c:v>
                </c:pt>
                <c:pt idx="11321">
                  <c:v>8491435.0269539896</c:v>
                </c:pt>
                <c:pt idx="11322">
                  <c:v>8490863.6482904181</c:v>
                </c:pt>
                <c:pt idx="11323">
                  <c:v>8491333.7040644195</c:v>
                </c:pt>
                <c:pt idx="11324">
                  <c:v>8491281.0469010938</c:v>
                </c:pt>
                <c:pt idx="11325">
                  <c:v>8490763.7234963533</c:v>
                </c:pt>
                <c:pt idx="11326">
                  <c:v>8491688.6885721423</c:v>
                </c:pt>
                <c:pt idx="11327">
                  <c:v>8490915.4277118873</c:v>
                </c:pt>
                <c:pt idx="11328">
                  <c:v>8491577.4695989825</c:v>
                </c:pt>
                <c:pt idx="11329">
                  <c:v>8491226.6798313633</c:v>
                </c:pt>
                <c:pt idx="11330">
                  <c:v>8491484.5545500759</c:v>
                </c:pt>
                <c:pt idx="11331">
                  <c:v>8491380.4698813502</c:v>
                </c:pt>
                <c:pt idx="11332">
                  <c:v>8491119.1759716999</c:v>
                </c:pt>
                <c:pt idx="11333">
                  <c:v>8491475.635650197</c:v>
                </c:pt>
                <c:pt idx="11334">
                  <c:v>8491584.9087686781</c:v>
                </c:pt>
                <c:pt idx="11335">
                  <c:v>8491739.9390427712</c:v>
                </c:pt>
                <c:pt idx="11336">
                  <c:v>8491687.654307086</c:v>
                </c:pt>
                <c:pt idx="11337">
                  <c:v>8491945.2605249658</c:v>
                </c:pt>
                <c:pt idx="11338">
                  <c:v>8491790.0235693734</c:v>
                </c:pt>
                <c:pt idx="11339">
                  <c:v>8491374.7588155512</c:v>
                </c:pt>
                <c:pt idx="11340">
                  <c:v>8491685.4713102952</c:v>
                </c:pt>
                <c:pt idx="11341">
                  <c:v>8491426.5322261471</c:v>
                </c:pt>
                <c:pt idx="11342">
                  <c:v>8491530.6593501493</c:v>
                </c:pt>
                <c:pt idx="11343">
                  <c:v>8491985.7308328077</c:v>
                </c:pt>
                <c:pt idx="11344">
                  <c:v>8492251.5709503815</c:v>
                </c:pt>
                <c:pt idx="11345">
                  <c:v>8492251.3673853874</c:v>
                </c:pt>
                <c:pt idx="11346">
                  <c:v>8491630.4117842466</c:v>
                </c:pt>
                <c:pt idx="11347">
                  <c:v>8491941.2861295547</c:v>
                </c:pt>
                <c:pt idx="11348">
                  <c:v>8491934.8945802823</c:v>
                </c:pt>
                <c:pt idx="11349">
                  <c:v>8491940.9190954994</c:v>
                </c:pt>
                <c:pt idx="11350">
                  <c:v>8491888.4529126938</c:v>
                </c:pt>
                <c:pt idx="11351">
                  <c:v>8492197.4811163098</c:v>
                </c:pt>
                <c:pt idx="11352">
                  <c:v>8492298.7787375785</c:v>
                </c:pt>
                <c:pt idx="11353">
                  <c:v>8492505.9926868696</c:v>
                </c:pt>
                <c:pt idx="11354">
                  <c:v>8492090.6481236443</c:v>
                </c:pt>
                <c:pt idx="11355">
                  <c:v>8492864.3013367318</c:v>
                </c:pt>
                <c:pt idx="11356">
                  <c:v>8492190.6933993511</c:v>
                </c:pt>
                <c:pt idx="11357">
                  <c:v>8493015.1499963701</c:v>
                </c:pt>
                <c:pt idx="11358">
                  <c:v>8492192.4264963493</c:v>
                </c:pt>
                <c:pt idx="11359">
                  <c:v>8492347.9621189628</c:v>
                </c:pt>
                <c:pt idx="11360">
                  <c:v>8492801.9500559103</c:v>
                </c:pt>
                <c:pt idx="11361">
                  <c:v>8492966.7383750211</c:v>
                </c:pt>
                <c:pt idx="11362">
                  <c:v>8492707.2869190052</c:v>
                </c:pt>
                <c:pt idx="11363">
                  <c:v>8493015.9106991924</c:v>
                </c:pt>
                <c:pt idx="11364">
                  <c:v>8493372.9648752697</c:v>
                </c:pt>
                <c:pt idx="11365">
                  <c:v>8493118.4499218017</c:v>
                </c:pt>
                <c:pt idx="11366">
                  <c:v>8493014.1039127577</c:v>
                </c:pt>
                <c:pt idx="11367">
                  <c:v>8492650.3779051397</c:v>
                </c:pt>
                <c:pt idx="11368">
                  <c:v>8493374.6583026741</c:v>
                </c:pt>
                <c:pt idx="11369">
                  <c:v>8492753.1812478658</c:v>
                </c:pt>
                <c:pt idx="11370">
                  <c:v>8493057.5364341661</c:v>
                </c:pt>
                <c:pt idx="11371">
                  <c:v>8493628.7896103319</c:v>
                </c:pt>
                <c:pt idx="11372">
                  <c:v>8493473.9215334263</c:v>
                </c:pt>
                <c:pt idx="11373">
                  <c:v>8493061.4992231578</c:v>
                </c:pt>
                <c:pt idx="11374">
                  <c:v>8493161.3200842496</c:v>
                </c:pt>
                <c:pt idx="11375">
                  <c:v>8493368.6675976887</c:v>
                </c:pt>
                <c:pt idx="11376">
                  <c:v>8493567.5742946416</c:v>
                </c:pt>
                <c:pt idx="11377">
                  <c:v>8493264.3242218364</c:v>
                </c:pt>
                <c:pt idx="11378">
                  <c:v>8493366.9593922608</c:v>
                </c:pt>
                <c:pt idx="11379">
                  <c:v>8494026.3110039495</c:v>
                </c:pt>
                <c:pt idx="11380">
                  <c:v>8493466.2974789366</c:v>
                </c:pt>
                <c:pt idx="11381">
                  <c:v>8494088.2002702635</c:v>
                </c:pt>
                <c:pt idx="11382">
                  <c:v>8493975.4934216086</c:v>
                </c:pt>
                <c:pt idx="11383">
                  <c:v>8494137.4525674507</c:v>
                </c:pt>
                <c:pt idx="11384">
                  <c:v>8494497.2573031504</c:v>
                </c:pt>
                <c:pt idx="11385">
                  <c:v>8494485.488757642</c:v>
                </c:pt>
                <c:pt idx="11386">
                  <c:v>8494698.1023067087</c:v>
                </c:pt>
                <c:pt idx="11387">
                  <c:v>8493977.2112296168</c:v>
                </c:pt>
                <c:pt idx="11388">
                  <c:v>8494031.1747146621</c:v>
                </c:pt>
                <c:pt idx="11389">
                  <c:v>8494028.042062426</c:v>
                </c:pt>
                <c:pt idx="11390">
                  <c:v>8494340.879089525</c:v>
                </c:pt>
                <c:pt idx="11391">
                  <c:v>8494333.1236228831</c:v>
                </c:pt>
                <c:pt idx="11392">
                  <c:v>8494180.7178765982</c:v>
                </c:pt>
                <c:pt idx="11393">
                  <c:v>8494842.6517486274</c:v>
                </c:pt>
                <c:pt idx="11394">
                  <c:v>8494853.9025658295</c:v>
                </c:pt>
                <c:pt idx="11395">
                  <c:v>8494435.991518423</c:v>
                </c:pt>
                <c:pt idx="11396">
                  <c:v>8494944.7476364765</c:v>
                </c:pt>
                <c:pt idx="11397">
                  <c:v>8495007.1947824471</c:v>
                </c:pt>
                <c:pt idx="11398">
                  <c:v>8494800.9610199369</c:v>
                </c:pt>
                <c:pt idx="11399">
                  <c:v>8495108.7512205243</c:v>
                </c:pt>
                <c:pt idx="11400">
                  <c:v>8495005.816362353</c:v>
                </c:pt>
                <c:pt idx="11401">
                  <c:v>8494590.7807395905</c:v>
                </c:pt>
                <c:pt idx="11402">
                  <c:v>8494693.7300480679</c:v>
                </c:pt>
                <c:pt idx="11403">
                  <c:v>8494742.6655651499</c:v>
                </c:pt>
                <c:pt idx="11404">
                  <c:v>8494952.0339011904</c:v>
                </c:pt>
                <c:pt idx="11405">
                  <c:v>8495210.1270824634</c:v>
                </c:pt>
                <c:pt idx="11406">
                  <c:v>8495046.9635488763</c:v>
                </c:pt>
                <c:pt idx="11407">
                  <c:v>8495047.52321551</c:v>
                </c:pt>
                <c:pt idx="11408">
                  <c:v>8495098.6928778216</c:v>
                </c:pt>
                <c:pt idx="11409">
                  <c:v>8495151.6967680193</c:v>
                </c:pt>
                <c:pt idx="11410">
                  <c:v>8495771.9540088587</c:v>
                </c:pt>
                <c:pt idx="11411">
                  <c:v>8495668.765315149</c:v>
                </c:pt>
                <c:pt idx="11412">
                  <c:v>8495720.5025458671</c:v>
                </c:pt>
                <c:pt idx="11413">
                  <c:v>8495457.3266379405</c:v>
                </c:pt>
                <c:pt idx="11414">
                  <c:v>8496129.2980326321</c:v>
                </c:pt>
                <c:pt idx="11415">
                  <c:v>8495508.5672683455</c:v>
                </c:pt>
                <c:pt idx="11416">
                  <c:v>8495974.5970049165</c:v>
                </c:pt>
                <c:pt idx="11417">
                  <c:v>8495767.5679521523</c:v>
                </c:pt>
                <c:pt idx="11418">
                  <c:v>8495920.988308249</c:v>
                </c:pt>
                <c:pt idx="11419">
                  <c:v>8495712.0037230197</c:v>
                </c:pt>
                <c:pt idx="11420">
                  <c:v>8495715.1057702396</c:v>
                </c:pt>
                <c:pt idx="11421">
                  <c:v>8495972.7333093639</c:v>
                </c:pt>
                <c:pt idx="11422">
                  <c:v>8496016.4176524915</c:v>
                </c:pt>
                <c:pt idx="11423">
                  <c:v>8495764.4826237056</c:v>
                </c:pt>
                <c:pt idx="11424">
                  <c:v>8496271.204668317</c:v>
                </c:pt>
                <c:pt idx="11425">
                  <c:v>8496486.4842806999</c:v>
                </c:pt>
                <c:pt idx="11426">
                  <c:v>8496229.1187738813</c:v>
                </c:pt>
                <c:pt idx="11427">
                  <c:v>8496638.7686655559</c:v>
                </c:pt>
                <c:pt idx="11428">
                  <c:v>8495916.7098027058</c:v>
                </c:pt>
                <c:pt idx="11429">
                  <c:v>8495969.4974510204</c:v>
                </c:pt>
                <c:pt idx="11430">
                  <c:v>8495967.9820742495</c:v>
                </c:pt>
                <c:pt idx="11431">
                  <c:v>8496942.8417972662</c:v>
                </c:pt>
                <c:pt idx="11432">
                  <c:v>8496121.9116990734</c:v>
                </c:pt>
                <c:pt idx="11433">
                  <c:v>8496741.0222684424</c:v>
                </c:pt>
                <c:pt idx="11434">
                  <c:v>8496577.4907317962</c:v>
                </c:pt>
                <c:pt idx="11435">
                  <c:v>8496378.6917975061</c:v>
                </c:pt>
                <c:pt idx="11436">
                  <c:v>8496430.4287642576</c:v>
                </c:pt>
                <c:pt idx="11437">
                  <c:v>8496477.0800345968</c:v>
                </c:pt>
                <c:pt idx="11438">
                  <c:v>8496841.0095806774</c:v>
                </c:pt>
                <c:pt idx="11439">
                  <c:v>8496527.354164876</c:v>
                </c:pt>
                <c:pt idx="11440">
                  <c:v>8496529.7490955628</c:v>
                </c:pt>
                <c:pt idx="11441">
                  <c:v>8496578.5472917315</c:v>
                </c:pt>
                <c:pt idx="11442">
                  <c:v>8496781.8181359321</c:v>
                </c:pt>
                <c:pt idx="11443">
                  <c:v>8496985.5299267359</c:v>
                </c:pt>
                <c:pt idx="11444">
                  <c:v>8497403.2847138532</c:v>
                </c:pt>
                <c:pt idx="11445">
                  <c:v>8497504.6405812539</c:v>
                </c:pt>
                <c:pt idx="11446">
                  <c:v>8496736.1752726417</c:v>
                </c:pt>
                <c:pt idx="11447">
                  <c:v>8497455.0247859173</c:v>
                </c:pt>
                <c:pt idx="11448">
                  <c:v>8497147.7069098055</c:v>
                </c:pt>
                <c:pt idx="11449">
                  <c:v>8497198.9861292969</c:v>
                </c:pt>
                <c:pt idx="11450">
                  <c:v>8497393.491084462</c:v>
                </c:pt>
                <c:pt idx="11451">
                  <c:v>8496939.5245673265</c:v>
                </c:pt>
                <c:pt idx="11452">
                  <c:v>8497197.8059891127</c:v>
                </c:pt>
                <c:pt idx="11453">
                  <c:v>8497042.2790541388</c:v>
                </c:pt>
                <c:pt idx="11454">
                  <c:v>8497194.260846002</c:v>
                </c:pt>
                <c:pt idx="11455">
                  <c:v>8498117.5159140397</c:v>
                </c:pt>
                <c:pt idx="11456">
                  <c:v>8497190.9435794558</c:v>
                </c:pt>
                <c:pt idx="11457">
                  <c:v>8497605.6130501088</c:v>
                </c:pt>
                <c:pt idx="11458">
                  <c:v>8497862.7108503859</c:v>
                </c:pt>
                <c:pt idx="11459">
                  <c:v>8497346.6476499196</c:v>
                </c:pt>
                <c:pt idx="11460">
                  <c:v>8497498.7923669759</c:v>
                </c:pt>
                <c:pt idx="11461">
                  <c:v>8497954.7244339269</c:v>
                </c:pt>
                <c:pt idx="11462">
                  <c:v>8497548.2591022123</c:v>
                </c:pt>
                <c:pt idx="11463">
                  <c:v>8498272.0471720006</c:v>
                </c:pt>
                <c:pt idx="11464">
                  <c:v>8497649.416348407</c:v>
                </c:pt>
                <c:pt idx="11465">
                  <c:v>8498117.542161122</c:v>
                </c:pt>
                <c:pt idx="11466">
                  <c:v>8498169.2676752973</c:v>
                </c:pt>
                <c:pt idx="11467">
                  <c:v>8497751.2982418966</c:v>
                </c:pt>
                <c:pt idx="11468">
                  <c:v>8498209.7533686683</c:v>
                </c:pt>
                <c:pt idx="11469">
                  <c:v>8498425.2611049898</c:v>
                </c:pt>
                <c:pt idx="11470">
                  <c:v>8498065.093027994</c:v>
                </c:pt>
                <c:pt idx="11471">
                  <c:v>8498064.0679947045</c:v>
                </c:pt>
                <c:pt idx="11472">
                  <c:v>8497904.6553464718</c:v>
                </c:pt>
                <c:pt idx="11473">
                  <c:v>8497906.1734934114</c:v>
                </c:pt>
                <c:pt idx="11474">
                  <c:v>8497959.1798483767</c:v>
                </c:pt>
                <c:pt idx="11475">
                  <c:v>8498933.1088791601</c:v>
                </c:pt>
                <c:pt idx="11476">
                  <c:v>8498628.2026785109</c:v>
                </c:pt>
                <c:pt idx="11477">
                  <c:v>8498161.0474972427</c:v>
                </c:pt>
                <c:pt idx="11478">
                  <c:v>8498369.0811530612</c:v>
                </c:pt>
                <c:pt idx="11479">
                  <c:v>8498160.2723387871</c:v>
                </c:pt>
                <c:pt idx="11480">
                  <c:v>8498574.9345652685</c:v>
                </c:pt>
                <c:pt idx="11481">
                  <c:v>8498211.1029085536</c:v>
                </c:pt>
                <c:pt idx="11482">
                  <c:v>8498935.6535426062</c:v>
                </c:pt>
                <c:pt idx="11483">
                  <c:v>8498315.6657678634</c:v>
                </c:pt>
                <c:pt idx="11484">
                  <c:v>8499088.2318515908</c:v>
                </c:pt>
                <c:pt idx="11485">
                  <c:v>8498828.9598945584</c:v>
                </c:pt>
                <c:pt idx="11486">
                  <c:v>8498828.5952677391</c:v>
                </c:pt>
                <c:pt idx="11487">
                  <c:v>8498517.0305584166</c:v>
                </c:pt>
                <c:pt idx="11488">
                  <c:v>8498567.8793737236</c:v>
                </c:pt>
                <c:pt idx="11489">
                  <c:v>8498924.1964739226</c:v>
                </c:pt>
                <c:pt idx="11490">
                  <c:v>8498822.3796180505</c:v>
                </c:pt>
                <c:pt idx="11491">
                  <c:v>8499239.914012488</c:v>
                </c:pt>
                <c:pt idx="11492">
                  <c:v>8499697.7513410207</c:v>
                </c:pt>
                <c:pt idx="11493">
                  <c:v>8499394.1019363385</c:v>
                </c:pt>
                <c:pt idx="11494">
                  <c:v>8499444.8937843386</c:v>
                </c:pt>
                <c:pt idx="11495">
                  <c:v>8499341.690847842</c:v>
                </c:pt>
                <c:pt idx="11496">
                  <c:v>8499235.6554584038</c:v>
                </c:pt>
                <c:pt idx="11497">
                  <c:v>8499079.1523898598</c:v>
                </c:pt>
                <c:pt idx="11498">
                  <c:v>8499284.6867158618</c:v>
                </c:pt>
                <c:pt idx="11499">
                  <c:v>8499638.3054500837</c:v>
                </c:pt>
                <c:pt idx="11500">
                  <c:v>8500007.0059109684</c:v>
                </c:pt>
                <c:pt idx="11501">
                  <c:v>8499283.029897131</c:v>
                </c:pt>
                <c:pt idx="11502">
                  <c:v>8499740.3998618312</c:v>
                </c:pt>
                <c:pt idx="11503">
                  <c:v>8499587.7768328004</c:v>
                </c:pt>
                <c:pt idx="11504">
                  <c:v>8499590.4950075075</c:v>
                </c:pt>
                <c:pt idx="11505">
                  <c:v>8499842.6116524413</c:v>
                </c:pt>
                <c:pt idx="11506">
                  <c:v>8499952.0511407107</c:v>
                </c:pt>
                <c:pt idx="11507">
                  <c:v>8499693.4372867793</c:v>
                </c:pt>
                <c:pt idx="11508">
                  <c:v>8499692.2490762006</c:v>
                </c:pt>
                <c:pt idx="11509">
                  <c:v>8500157.6996324863</c:v>
                </c:pt>
                <c:pt idx="11510">
                  <c:v>8500260.7445479445</c:v>
                </c:pt>
                <c:pt idx="11511">
                  <c:v>8499745.1173776966</c:v>
                </c:pt>
                <c:pt idx="11512">
                  <c:v>8500199.441542238</c:v>
                </c:pt>
                <c:pt idx="11513">
                  <c:v>8500156.1185419429</c:v>
                </c:pt>
                <c:pt idx="11514">
                  <c:v>8500352.513635464</c:v>
                </c:pt>
                <c:pt idx="11515">
                  <c:v>8499945.1953793038</c:v>
                </c:pt>
                <c:pt idx="11516">
                  <c:v>8500361.1713806726</c:v>
                </c:pt>
                <c:pt idx="11517">
                  <c:v>8499999.8607669156</c:v>
                </c:pt>
                <c:pt idx="11518">
                  <c:v>8500874.0619046502</c:v>
                </c:pt>
                <c:pt idx="11519">
                  <c:v>8500873.5878656507</c:v>
                </c:pt>
                <c:pt idx="11520">
                  <c:v>8501075.816395646</c:v>
                </c:pt>
                <c:pt idx="11521">
                  <c:v>8500302.1672230493</c:v>
                </c:pt>
                <c:pt idx="11522">
                  <c:v>8500873.3619429357</c:v>
                </c:pt>
                <c:pt idx="11523">
                  <c:v>8500821.6873593982</c:v>
                </c:pt>
                <c:pt idx="11524">
                  <c:v>8500305.3265576158</c:v>
                </c:pt>
                <c:pt idx="11525">
                  <c:v>8500303.9742264338</c:v>
                </c:pt>
                <c:pt idx="11526">
                  <c:v>8500562.8083345946</c:v>
                </c:pt>
                <c:pt idx="11527">
                  <c:v>8500769.6111130062</c:v>
                </c:pt>
                <c:pt idx="11528">
                  <c:v>8500811.7699421979</c:v>
                </c:pt>
                <c:pt idx="11529">
                  <c:v>8500354.2019790839</c:v>
                </c:pt>
                <c:pt idx="11530">
                  <c:v>8501432.3228557464</c:v>
                </c:pt>
                <c:pt idx="11531">
                  <c:v>8500507.8301670142</c:v>
                </c:pt>
                <c:pt idx="11532">
                  <c:v>8500714.7870208248</c:v>
                </c:pt>
                <c:pt idx="11533">
                  <c:v>8500972.7272107061</c:v>
                </c:pt>
                <c:pt idx="11534">
                  <c:v>8501587.3713398986</c:v>
                </c:pt>
                <c:pt idx="11535">
                  <c:v>8500970.5874086618</c:v>
                </c:pt>
                <c:pt idx="11536">
                  <c:v>8500763.3488303069</c:v>
                </c:pt>
                <c:pt idx="11537">
                  <c:v>8500813.1658363305</c:v>
                </c:pt>
                <c:pt idx="11538">
                  <c:v>8501227.1148477234</c:v>
                </c:pt>
                <c:pt idx="11539">
                  <c:v>8501016.711394269</c:v>
                </c:pt>
                <c:pt idx="11540">
                  <c:v>8501943.770485552</c:v>
                </c:pt>
                <c:pt idx="11541">
                  <c:v>8501894.2266314961</c:v>
                </c:pt>
                <c:pt idx="11542">
                  <c:v>8501276.3291186895</c:v>
                </c:pt>
                <c:pt idx="11543">
                  <c:v>8501688.4666424654</c:v>
                </c:pt>
                <c:pt idx="11544">
                  <c:v>8501534.5589213576</c:v>
                </c:pt>
                <c:pt idx="11545">
                  <c:v>8501532.8530662749</c:v>
                </c:pt>
                <c:pt idx="11546">
                  <c:v>8501526.0935526956</c:v>
                </c:pt>
                <c:pt idx="11547">
                  <c:v>8501171.0525217392</c:v>
                </c:pt>
                <c:pt idx="11548">
                  <c:v>8501424.273326939</c:v>
                </c:pt>
                <c:pt idx="11549">
                  <c:v>8501322.6667044908</c:v>
                </c:pt>
                <c:pt idx="11550">
                  <c:v>8501428.0092756301</c:v>
                </c:pt>
                <c:pt idx="11551">
                  <c:v>8501840.9644880705</c:v>
                </c:pt>
                <c:pt idx="11552">
                  <c:v>8501324.5357709732</c:v>
                </c:pt>
                <c:pt idx="11553">
                  <c:v>8501323.5299773682</c:v>
                </c:pt>
                <c:pt idx="11554">
                  <c:v>8501789.3242778573</c:v>
                </c:pt>
                <c:pt idx="11555">
                  <c:v>8502251.3417823855</c:v>
                </c:pt>
                <c:pt idx="11556">
                  <c:v>8501577.6048993859</c:v>
                </c:pt>
                <c:pt idx="11557">
                  <c:v>8501529.7307704296</c:v>
                </c:pt>
                <c:pt idx="11558">
                  <c:v>8501838.5889481567</c:v>
                </c:pt>
                <c:pt idx="11559">
                  <c:v>8502087.0957476441</c:v>
                </c:pt>
                <c:pt idx="11560">
                  <c:v>8501527.9727279451</c:v>
                </c:pt>
                <c:pt idx="11561">
                  <c:v>8502250.6091043446</c:v>
                </c:pt>
                <c:pt idx="11562">
                  <c:v>8502300.9242054634</c:v>
                </c:pt>
                <c:pt idx="11563">
                  <c:v>8501629.2588053867</c:v>
                </c:pt>
                <c:pt idx="11564">
                  <c:v>8502352.1899902616</c:v>
                </c:pt>
                <c:pt idx="11565">
                  <c:v>8502036.6178756822</c:v>
                </c:pt>
                <c:pt idx="11566">
                  <c:v>8502393.2207754366</c:v>
                </c:pt>
                <c:pt idx="11567">
                  <c:v>8502040.5351643432</c:v>
                </c:pt>
                <c:pt idx="11568">
                  <c:v>8502812.4452058654</c:v>
                </c:pt>
                <c:pt idx="11569">
                  <c:v>8502297.0256838892</c:v>
                </c:pt>
                <c:pt idx="11570">
                  <c:v>8502914.7213780116</c:v>
                </c:pt>
                <c:pt idx="11571">
                  <c:v>8502699.3651251197</c:v>
                </c:pt>
                <c:pt idx="11572">
                  <c:v>8502293.6398477219</c:v>
                </c:pt>
                <c:pt idx="11573">
                  <c:v>8502552.4645301811</c:v>
                </c:pt>
                <c:pt idx="11574">
                  <c:v>8503270.2053938191</c:v>
                </c:pt>
                <c:pt idx="11575">
                  <c:v>8503066.6634125821</c:v>
                </c:pt>
                <c:pt idx="11576">
                  <c:v>8503270.9189080931</c:v>
                </c:pt>
                <c:pt idx="11577">
                  <c:v>8502551.043815596</c:v>
                </c:pt>
                <c:pt idx="11578">
                  <c:v>8503524.6226841975</c:v>
                </c:pt>
                <c:pt idx="11579">
                  <c:v>8502496.3829735182</c:v>
                </c:pt>
                <c:pt idx="11580">
                  <c:v>8502650.1651920881</c:v>
                </c:pt>
                <c:pt idx="11581">
                  <c:v>8502702.5274419021</c:v>
                </c:pt>
                <c:pt idx="11582">
                  <c:v>8503320.7410656419</c:v>
                </c:pt>
                <c:pt idx="11583">
                  <c:v>8503063.3560284358</c:v>
                </c:pt>
                <c:pt idx="11584">
                  <c:v>8503056.7203426249</c:v>
                </c:pt>
                <c:pt idx="11585">
                  <c:v>8503881.1344679017</c:v>
                </c:pt>
                <c:pt idx="11586">
                  <c:v>8502855.3001681156</c:v>
                </c:pt>
                <c:pt idx="11587">
                  <c:v>8503782.227992462</c:v>
                </c:pt>
                <c:pt idx="11588">
                  <c:v>8503515.5916704703</c:v>
                </c:pt>
                <c:pt idx="11589">
                  <c:v>8503163.9518712498</c:v>
                </c:pt>
                <c:pt idx="11590">
                  <c:v>8503730.5156612303</c:v>
                </c:pt>
                <c:pt idx="11591">
                  <c:v>8503260.790753793</c:v>
                </c:pt>
                <c:pt idx="11592">
                  <c:v>8503214.6131379884</c:v>
                </c:pt>
                <c:pt idx="11593">
                  <c:v>8503575.2265011538</c:v>
                </c:pt>
                <c:pt idx="11594">
                  <c:v>8503264.0052951127</c:v>
                </c:pt>
                <c:pt idx="11595">
                  <c:v>8503821.7545685731</c:v>
                </c:pt>
                <c:pt idx="11596">
                  <c:v>8504190.1344846915</c:v>
                </c:pt>
                <c:pt idx="11597">
                  <c:v>8504087.4068450164</c:v>
                </c:pt>
                <c:pt idx="11598">
                  <c:v>8503467.5064477418</c:v>
                </c:pt>
                <c:pt idx="11599">
                  <c:v>8503983.039874224</c:v>
                </c:pt>
                <c:pt idx="11600">
                  <c:v>8504291.2745826244</c:v>
                </c:pt>
                <c:pt idx="11601">
                  <c:v>8503720.3418721464</c:v>
                </c:pt>
                <c:pt idx="11602">
                  <c:v>8503619.1220027488</c:v>
                </c:pt>
                <c:pt idx="11603">
                  <c:v>8504239.0380833484</c:v>
                </c:pt>
                <c:pt idx="11604">
                  <c:v>8504084.0525851753</c:v>
                </c:pt>
                <c:pt idx="11605">
                  <c:v>8504290.3149840031</c:v>
                </c:pt>
                <c:pt idx="11606">
                  <c:v>8504433.9294736274</c:v>
                </c:pt>
                <c:pt idx="11607">
                  <c:v>8504237.4580246732</c:v>
                </c:pt>
                <c:pt idx="11608">
                  <c:v>8504077.6133627314</c:v>
                </c:pt>
                <c:pt idx="11609">
                  <c:v>8504236.3773977123</c:v>
                </c:pt>
                <c:pt idx="11610">
                  <c:v>8504751.1468924843</c:v>
                </c:pt>
                <c:pt idx="11611">
                  <c:v>8504493.8302964009</c:v>
                </c:pt>
                <c:pt idx="11612">
                  <c:v>8504131.6005823091</c:v>
                </c:pt>
                <c:pt idx="11613">
                  <c:v>8504181.2788369991</c:v>
                </c:pt>
                <c:pt idx="11614">
                  <c:v>8504181.0705074333</c:v>
                </c:pt>
                <c:pt idx="11615">
                  <c:v>8504955.599874083</c:v>
                </c:pt>
                <c:pt idx="11616">
                  <c:v>8504388.0049659591</c:v>
                </c:pt>
                <c:pt idx="11617">
                  <c:v>8505107.5088604148</c:v>
                </c:pt>
                <c:pt idx="11618">
                  <c:v>8504333.925131293</c:v>
                </c:pt>
                <c:pt idx="11619">
                  <c:v>8504740.2064717598</c:v>
                </c:pt>
                <c:pt idx="11620">
                  <c:v>8504798.9809319768</c:v>
                </c:pt>
                <c:pt idx="11621">
                  <c:v>8504536.9201353695</c:v>
                </c:pt>
                <c:pt idx="11622">
                  <c:v>8504798.2872989159</c:v>
                </c:pt>
                <c:pt idx="11623">
                  <c:v>8504740.5511914007</c:v>
                </c:pt>
                <c:pt idx="11624">
                  <c:v>8504588.2731636856</c:v>
                </c:pt>
                <c:pt idx="11625">
                  <c:v>8504642.0844448507</c:v>
                </c:pt>
                <c:pt idx="11626">
                  <c:v>8504690.6792261414</c:v>
                </c:pt>
                <c:pt idx="11627">
                  <c:v>8504743.5071289539</c:v>
                </c:pt>
                <c:pt idx="11628">
                  <c:v>8504894.9334563632</c:v>
                </c:pt>
                <c:pt idx="11629">
                  <c:v>8505199.5784342661</c:v>
                </c:pt>
                <c:pt idx="11630">
                  <c:v>8505207.4404606279</c:v>
                </c:pt>
                <c:pt idx="11631">
                  <c:v>8505921.7964188643</c:v>
                </c:pt>
                <c:pt idx="11632">
                  <c:v>8505051.5835338552</c:v>
                </c:pt>
                <c:pt idx="11633">
                  <c:v>8505515.2158526797</c:v>
                </c:pt>
                <c:pt idx="11634">
                  <c:v>8505669.3597149476</c:v>
                </c:pt>
                <c:pt idx="11635">
                  <c:v>8505658.450523477</c:v>
                </c:pt>
                <c:pt idx="11636">
                  <c:v>8505668.5006786175</c:v>
                </c:pt>
                <c:pt idx="11637">
                  <c:v>8505354.9014912546</c:v>
                </c:pt>
                <c:pt idx="11638">
                  <c:v>8505511.4492536355</c:v>
                </c:pt>
                <c:pt idx="11639">
                  <c:v>8505455.4035594631</c:v>
                </c:pt>
                <c:pt idx="11640">
                  <c:v>8505659.1625334546</c:v>
                </c:pt>
                <c:pt idx="11641">
                  <c:v>8506168.533190649</c:v>
                </c:pt>
                <c:pt idx="11642">
                  <c:v>8506117.5531334132</c:v>
                </c:pt>
                <c:pt idx="11643">
                  <c:v>8505612.0752495248</c:v>
                </c:pt>
                <c:pt idx="11644">
                  <c:v>8505659.4746817276</c:v>
                </c:pt>
                <c:pt idx="11645">
                  <c:v>8505766.1854300387</c:v>
                </c:pt>
                <c:pt idx="11646">
                  <c:v>8506127.1704453304</c:v>
                </c:pt>
                <c:pt idx="11647">
                  <c:v>8506281.5556728784</c:v>
                </c:pt>
                <c:pt idx="11648">
                  <c:v>8506022.3403549138</c:v>
                </c:pt>
                <c:pt idx="11649">
                  <c:v>8505915.1045645121</c:v>
                </c:pt>
                <c:pt idx="11650">
                  <c:v>8506018.6575033404</c:v>
                </c:pt>
                <c:pt idx="11651">
                  <c:v>8506175.0314149167</c:v>
                </c:pt>
                <c:pt idx="11652">
                  <c:v>8506019.877818441</c:v>
                </c:pt>
                <c:pt idx="11653">
                  <c:v>8505965.9344904404</c:v>
                </c:pt>
                <c:pt idx="11654">
                  <c:v>8506690.1473499648</c:v>
                </c:pt>
                <c:pt idx="11655">
                  <c:v>8506119.9477622919</c:v>
                </c:pt>
                <c:pt idx="11656">
                  <c:v>8506220.8410997689</c:v>
                </c:pt>
                <c:pt idx="11657">
                  <c:v>8507044.7631114461</c:v>
                </c:pt>
                <c:pt idx="11658">
                  <c:v>8506791.2803559396</c:v>
                </c:pt>
                <c:pt idx="11659">
                  <c:v>8506842.1006668396</c:v>
                </c:pt>
                <c:pt idx="11660">
                  <c:v>8506995.8624303844</c:v>
                </c:pt>
                <c:pt idx="11661">
                  <c:v>8506526.173047239</c:v>
                </c:pt>
                <c:pt idx="11662">
                  <c:v>8506375.7805913184</c:v>
                </c:pt>
                <c:pt idx="11663">
                  <c:v>8506788.3142246753</c:v>
                </c:pt>
                <c:pt idx="11664">
                  <c:v>8507188.8702920116</c:v>
                </c:pt>
                <c:pt idx="11665">
                  <c:v>8506984.9881810565</c:v>
                </c:pt>
                <c:pt idx="11666">
                  <c:v>8507096.4968554825</c:v>
                </c:pt>
                <c:pt idx="11667">
                  <c:v>8507351.5243748762</c:v>
                </c:pt>
                <c:pt idx="11668">
                  <c:v>8506629.9172082245</c:v>
                </c:pt>
                <c:pt idx="11669">
                  <c:v>8507351.3299906235</c:v>
                </c:pt>
                <c:pt idx="11670">
                  <c:v>8507145.7691748999</c:v>
                </c:pt>
                <c:pt idx="11671">
                  <c:v>8507351.0710885599</c:v>
                </c:pt>
                <c:pt idx="11672">
                  <c:v>8507556.7558622174</c:v>
                </c:pt>
                <c:pt idx="11673">
                  <c:v>8507144.3601077367</c:v>
                </c:pt>
                <c:pt idx="11674">
                  <c:v>8507189.2718031444</c:v>
                </c:pt>
                <c:pt idx="11675">
                  <c:v>8507452.514367003</c:v>
                </c:pt>
                <c:pt idx="11676">
                  <c:v>8507863.3204619009</c:v>
                </c:pt>
                <c:pt idx="11677">
                  <c:v>8507760.2014553398</c:v>
                </c:pt>
                <c:pt idx="11678">
                  <c:v>8507243.6681285929</c:v>
                </c:pt>
                <c:pt idx="11679">
                  <c:v>8507502.5545526017</c:v>
                </c:pt>
                <c:pt idx="11680">
                  <c:v>8507347.7229705062</c:v>
                </c:pt>
                <c:pt idx="11681">
                  <c:v>8507750.1795893274</c:v>
                </c:pt>
                <c:pt idx="11682">
                  <c:v>8507346.0119483154</c:v>
                </c:pt>
                <c:pt idx="11683">
                  <c:v>8507343.9678849261</c:v>
                </c:pt>
                <c:pt idx="11684">
                  <c:v>8507750.3519494291</c:v>
                </c:pt>
                <c:pt idx="11685">
                  <c:v>8507962.9892344736</c:v>
                </c:pt>
                <c:pt idx="11686">
                  <c:v>8507649.0033782627</c:v>
                </c:pt>
                <c:pt idx="11687">
                  <c:v>8507852.7789148502</c:v>
                </c:pt>
                <c:pt idx="11688">
                  <c:v>8507751.9246413112</c:v>
                </c:pt>
                <c:pt idx="11689">
                  <c:v>8507908.5559882838</c:v>
                </c:pt>
                <c:pt idx="11690">
                  <c:v>8508423.8292870708</c:v>
                </c:pt>
                <c:pt idx="11691">
                  <c:v>8508114.0457625948</c:v>
                </c:pt>
                <c:pt idx="11692">
                  <c:v>8507956.7991419621</c:v>
                </c:pt>
                <c:pt idx="11693">
                  <c:v>8508880.7838500384</c:v>
                </c:pt>
                <c:pt idx="11694">
                  <c:v>8508474.2064554133</c:v>
                </c:pt>
                <c:pt idx="11695">
                  <c:v>8507958.8745518345</c:v>
                </c:pt>
                <c:pt idx="11696">
                  <c:v>8508831.7288790569</c:v>
                </c:pt>
                <c:pt idx="11697">
                  <c:v>8508729.7366258278</c:v>
                </c:pt>
                <c:pt idx="11698">
                  <c:v>8508781.1669277512</c:v>
                </c:pt>
                <c:pt idx="11699">
                  <c:v>8509034.4327656273</c:v>
                </c:pt>
                <c:pt idx="11700">
                  <c:v>8508263.153212361</c:v>
                </c:pt>
                <c:pt idx="11701">
                  <c:v>8508515.7335745282</c:v>
                </c:pt>
                <c:pt idx="11702">
                  <c:v>8508313.4986656196</c:v>
                </c:pt>
                <c:pt idx="11703">
                  <c:v>8508821.4961911216</c:v>
                </c:pt>
                <c:pt idx="11704">
                  <c:v>8508417.6951218732</c:v>
                </c:pt>
                <c:pt idx="11705">
                  <c:v>8508830.826824978</c:v>
                </c:pt>
                <c:pt idx="11706">
                  <c:v>8508414.971661672</c:v>
                </c:pt>
                <c:pt idx="11707">
                  <c:v>8508726.6095481459</c:v>
                </c:pt>
                <c:pt idx="11708">
                  <c:v>8509392.2077075578</c:v>
                </c:pt>
                <c:pt idx="11709">
                  <c:v>8508671.8555455469</c:v>
                </c:pt>
                <c:pt idx="11710">
                  <c:v>8508878.5876547135</c:v>
                </c:pt>
                <c:pt idx="11711">
                  <c:v>8508872.98969464</c:v>
                </c:pt>
                <c:pt idx="11712">
                  <c:v>8509444.6076911166</c:v>
                </c:pt>
                <c:pt idx="11713">
                  <c:v>8508826.5139372051</c:v>
                </c:pt>
                <c:pt idx="11714">
                  <c:v>8509392.2666879185</c:v>
                </c:pt>
                <c:pt idx="11715">
                  <c:v>8509495.857159378</c:v>
                </c:pt>
                <c:pt idx="11716">
                  <c:v>8509331.7313078251</c:v>
                </c:pt>
                <c:pt idx="11717">
                  <c:v>8508976.5319662578</c:v>
                </c:pt>
                <c:pt idx="11718">
                  <c:v>8509339.8287984692</c:v>
                </c:pt>
                <c:pt idx="11719">
                  <c:v>8509183.6359119453</c:v>
                </c:pt>
                <c:pt idx="11720">
                  <c:v>8509230.5521742776</c:v>
                </c:pt>
                <c:pt idx="11721">
                  <c:v>8509179.8681352083</c:v>
                </c:pt>
                <c:pt idx="11722">
                  <c:v>8509595.2313059866</c:v>
                </c:pt>
                <c:pt idx="11723">
                  <c:v>8509541.4657265916</c:v>
                </c:pt>
                <c:pt idx="11724">
                  <c:v>8509488.1384873074</c:v>
                </c:pt>
                <c:pt idx="11725">
                  <c:v>8509435.1386137623</c:v>
                </c:pt>
                <c:pt idx="11726">
                  <c:v>8509589.6124727037</c:v>
                </c:pt>
                <c:pt idx="11727">
                  <c:v>8509689.5646250099</c:v>
                </c:pt>
                <c:pt idx="11728">
                  <c:v>8509643.1468443349</c:v>
                </c:pt>
                <c:pt idx="11729">
                  <c:v>8510249.9579148926</c:v>
                </c:pt>
                <c:pt idx="11730">
                  <c:v>8509952.9387562461</c:v>
                </c:pt>
                <c:pt idx="11731">
                  <c:v>8509900.0091012046</c:v>
                </c:pt>
                <c:pt idx="11732">
                  <c:v>8509899.6512300801</c:v>
                </c:pt>
                <c:pt idx="11733">
                  <c:v>8510513.9121703841</c:v>
                </c:pt>
                <c:pt idx="11734">
                  <c:v>8509691.182966888</c:v>
                </c:pt>
                <c:pt idx="11735">
                  <c:v>8510413.9763533957</c:v>
                </c:pt>
                <c:pt idx="11736">
                  <c:v>8510002.7305642646</c:v>
                </c:pt>
                <c:pt idx="11737">
                  <c:v>8509843.6504035331</c:v>
                </c:pt>
                <c:pt idx="11738">
                  <c:v>8510311.0383195058</c:v>
                </c:pt>
                <c:pt idx="11739">
                  <c:v>8510362.2617511842</c:v>
                </c:pt>
                <c:pt idx="11740">
                  <c:v>8510616.5950161908</c:v>
                </c:pt>
                <c:pt idx="11741">
                  <c:v>8510352.2590394095</c:v>
                </c:pt>
                <c:pt idx="11742">
                  <c:v>8509997.5080019142</c:v>
                </c:pt>
                <c:pt idx="11743">
                  <c:v>8510760.1180196889</c:v>
                </c:pt>
                <c:pt idx="11744">
                  <c:v>8510258.7555213049</c:v>
                </c:pt>
                <c:pt idx="11745">
                  <c:v>8510505.2162679825</c:v>
                </c:pt>
                <c:pt idx="11746">
                  <c:v>8510100.0677299444</c:v>
                </c:pt>
                <c:pt idx="11747">
                  <c:v>8510972.4620805737</c:v>
                </c:pt>
                <c:pt idx="11748">
                  <c:v>8510771.465750942</c:v>
                </c:pt>
                <c:pt idx="11749">
                  <c:v>8510668.5502079558</c:v>
                </c:pt>
                <c:pt idx="11750">
                  <c:v>8510556.7204411365</c:v>
                </c:pt>
                <c:pt idx="11751">
                  <c:v>8510407.0725014955</c:v>
                </c:pt>
                <c:pt idx="11752">
                  <c:v>8510718.9397323094</c:v>
                </c:pt>
                <c:pt idx="11753">
                  <c:v>8510557.1795553807</c:v>
                </c:pt>
                <c:pt idx="11754">
                  <c:v>8511219.2972151954</c:v>
                </c:pt>
                <c:pt idx="11755">
                  <c:v>8511076.4309040271</c:v>
                </c:pt>
                <c:pt idx="11756">
                  <c:v>8510509.4287161082</c:v>
                </c:pt>
                <c:pt idx="11757">
                  <c:v>8510710.4040641859</c:v>
                </c:pt>
                <c:pt idx="11758">
                  <c:v>8510812.2693673391</c:v>
                </c:pt>
                <c:pt idx="11759">
                  <c:v>8510868.6415589806</c:v>
                </c:pt>
                <c:pt idx="11760">
                  <c:v>8511281.4062070567</c:v>
                </c:pt>
                <c:pt idx="11761">
                  <c:v>8511021.3447623085</c:v>
                </c:pt>
                <c:pt idx="11762">
                  <c:v>8510968.9303456806</c:v>
                </c:pt>
                <c:pt idx="11763">
                  <c:v>8510967.969310306</c:v>
                </c:pt>
                <c:pt idx="11764">
                  <c:v>8511831.4932356942</c:v>
                </c:pt>
                <c:pt idx="11765">
                  <c:v>8511171.4548988715</c:v>
                </c:pt>
                <c:pt idx="11766">
                  <c:v>8511780.8753875401</c:v>
                </c:pt>
                <c:pt idx="11767">
                  <c:v>8511425.3966426738</c:v>
                </c:pt>
                <c:pt idx="11768">
                  <c:v>8512035.6780051403</c:v>
                </c:pt>
                <c:pt idx="11769">
                  <c:v>8511984.7353299614</c:v>
                </c:pt>
                <c:pt idx="11770">
                  <c:v>8512239.6924334113</c:v>
                </c:pt>
                <c:pt idx="11771">
                  <c:v>8511478.156601958</c:v>
                </c:pt>
                <c:pt idx="11772">
                  <c:v>8511789.2913869191</c:v>
                </c:pt>
                <c:pt idx="11773">
                  <c:v>8511683.1935391873</c:v>
                </c:pt>
                <c:pt idx="11774">
                  <c:v>8511985.2232682742</c:v>
                </c:pt>
                <c:pt idx="11775">
                  <c:v>8511783.1500141248</c:v>
                </c:pt>
                <c:pt idx="11776">
                  <c:v>8512046.4134009052</c:v>
                </c:pt>
                <c:pt idx="11777">
                  <c:v>8511782.1545939576</c:v>
                </c:pt>
                <c:pt idx="11778">
                  <c:v>8512095.9287608843</c:v>
                </c:pt>
                <c:pt idx="11779">
                  <c:v>8511886.9329469819</c:v>
                </c:pt>
                <c:pt idx="11780">
                  <c:v>8511986.4112164993</c:v>
                </c:pt>
                <c:pt idx="11781">
                  <c:v>8512146.6981692668</c:v>
                </c:pt>
                <c:pt idx="11782">
                  <c:v>8512095.1071152966</c:v>
                </c:pt>
                <c:pt idx="11783">
                  <c:v>8512094.4812384564</c:v>
                </c:pt>
                <c:pt idx="11784">
                  <c:v>8512089.0406314414</c:v>
                </c:pt>
                <c:pt idx="11785">
                  <c:v>8512145.8167878836</c:v>
                </c:pt>
                <c:pt idx="11786">
                  <c:v>8512352.3013830539</c:v>
                </c:pt>
                <c:pt idx="11787">
                  <c:v>8512145.1715959441</c:v>
                </c:pt>
                <c:pt idx="11788">
                  <c:v>8512648.0653338935</c:v>
                </c:pt>
                <c:pt idx="11789">
                  <c:v>8512504.5458298866</c:v>
                </c:pt>
                <c:pt idx="11790">
                  <c:v>8512450.2224793416</c:v>
                </c:pt>
                <c:pt idx="11791">
                  <c:v>8512597.7348871063</c:v>
                </c:pt>
                <c:pt idx="11792">
                  <c:v>8512964.0153101142</c:v>
                </c:pt>
                <c:pt idx="11793">
                  <c:v>8512648.6046873406</c:v>
                </c:pt>
                <c:pt idx="11794">
                  <c:v>8512500.1873794943</c:v>
                </c:pt>
                <c:pt idx="11795">
                  <c:v>8512602.9254238326</c:v>
                </c:pt>
                <c:pt idx="11796">
                  <c:v>8512649.272939695</c:v>
                </c:pt>
                <c:pt idx="11797">
                  <c:v>8512701.7312939409</c:v>
                </c:pt>
                <c:pt idx="11798">
                  <c:v>8513167.9960712027</c:v>
                </c:pt>
                <c:pt idx="11799">
                  <c:v>8513116.5292113833</c:v>
                </c:pt>
                <c:pt idx="11800">
                  <c:v>8512854.1045518126</c:v>
                </c:pt>
                <c:pt idx="11801">
                  <c:v>8512958.9995159861</c:v>
                </c:pt>
                <c:pt idx="11802">
                  <c:v>8513676.3206646908</c:v>
                </c:pt>
                <c:pt idx="11803">
                  <c:v>8513260.5277048051</c:v>
                </c:pt>
                <c:pt idx="11804">
                  <c:v>8513209.8012320567</c:v>
                </c:pt>
                <c:pt idx="11805">
                  <c:v>8513110.4429426156</c:v>
                </c:pt>
                <c:pt idx="11806">
                  <c:v>8513627.5311028231</c:v>
                </c:pt>
                <c:pt idx="11807">
                  <c:v>8513566.3873758689</c:v>
                </c:pt>
                <c:pt idx="11808">
                  <c:v>8513515.6167385615</c:v>
                </c:pt>
                <c:pt idx="11809">
                  <c:v>8513312.504471302</c:v>
                </c:pt>
                <c:pt idx="11810">
                  <c:v>8513366.1424558219</c:v>
                </c:pt>
                <c:pt idx="11811">
                  <c:v>8513414.1851628013</c:v>
                </c:pt>
                <c:pt idx="11812">
                  <c:v>8513312.8780669738</c:v>
                </c:pt>
                <c:pt idx="11813">
                  <c:v>8513985.4914616924</c:v>
                </c:pt>
                <c:pt idx="11814">
                  <c:v>8513312.6932207663</c:v>
                </c:pt>
                <c:pt idx="11815">
                  <c:v>8513675.0130801499</c:v>
                </c:pt>
                <c:pt idx="11816">
                  <c:v>8513881.3113466874</c:v>
                </c:pt>
                <c:pt idx="11817">
                  <c:v>8514289.7663193196</c:v>
                </c:pt>
                <c:pt idx="11818">
                  <c:v>8513620.3294481747</c:v>
                </c:pt>
                <c:pt idx="11819">
                  <c:v>8514442.170387771</c:v>
                </c:pt>
                <c:pt idx="11820">
                  <c:v>8514342.2236563563</c:v>
                </c:pt>
                <c:pt idx="11821">
                  <c:v>8514187.9037324619</c:v>
                </c:pt>
                <c:pt idx="11822">
                  <c:v>8514648.3307597823</c:v>
                </c:pt>
                <c:pt idx="11823">
                  <c:v>8513822.4964140635</c:v>
                </c:pt>
                <c:pt idx="11824">
                  <c:v>8513923.9010305386</c:v>
                </c:pt>
                <c:pt idx="11825">
                  <c:v>8514133.1076622531</c:v>
                </c:pt>
                <c:pt idx="11826">
                  <c:v>8514647.7053808067</c:v>
                </c:pt>
                <c:pt idx="11827">
                  <c:v>8514081.0381582733</c:v>
                </c:pt>
                <c:pt idx="11828">
                  <c:v>8514698.3102845065</c:v>
                </c:pt>
                <c:pt idx="11829">
                  <c:v>8514027.5071126074</c:v>
                </c:pt>
                <c:pt idx="11830">
                  <c:v>8514491.992010409</c:v>
                </c:pt>
                <c:pt idx="11831">
                  <c:v>8514433.4618038982</c:v>
                </c:pt>
                <c:pt idx="11832">
                  <c:v>8514077.2480250765</c:v>
                </c:pt>
                <c:pt idx="11833">
                  <c:v>8514233.43438573</c:v>
                </c:pt>
                <c:pt idx="11834">
                  <c:v>8514280.749790227</c:v>
                </c:pt>
                <c:pt idx="11835">
                  <c:v>8514850.3622674309</c:v>
                </c:pt>
                <c:pt idx="11836">
                  <c:v>8514695.706890732</c:v>
                </c:pt>
                <c:pt idx="11837">
                  <c:v>8514642.9158840124</c:v>
                </c:pt>
                <c:pt idx="11838">
                  <c:v>8515615.5865222644</c:v>
                </c:pt>
                <c:pt idx="11839">
                  <c:v>8514841.5495513957</c:v>
                </c:pt>
                <c:pt idx="11840">
                  <c:v>8514688.6816260107</c:v>
                </c:pt>
                <c:pt idx="11841">
                  <c:v>8514949.719026858</c:v>
                </c:pt>
                <c:pt idx="11842">
                  <c:v>8515155.853362225</c:v>
                </c:pt>
                <c:pt idx="11843">
                  <c:v>8514590.2349975053</c:v>
                </c:pt>
                <c:pt idx="11844">
                  <c:v>8515052.4602276143</c:v>
                </c:pt>
                <c:pt idx="11845">
                  <c:v>8514994.6214704495</c:v>
                </c:pt>
                <c:pt idx="11846">
                  <c:v>8515308.5835661609</c:v>
                </c:pt>
                <c:pt idx="11847">
                  <c:v>8515719.4622114822</c:v>
                </c:pt>
                <c:pt idx="11848">
                  <c:v>8515821.9316720236</c:v>
                </c:pt>
                <c:pt idx="11849">
                  <c:v>8515718.8770272452</c:v>
                </c:pt>
                <c:pt idx="11850">
                  <c:v>8514896.9595953822</c:v>
                </c:pt>
                <c:pt idx="11851">
                  <c:v>8515872.3093534149</c:v>
                </c:pt>
                <c:pt idx="11852">
                  <c:v>8515307.1779421903</c:v>
                </c:pt>
                <c:pt idx="11853">
                  <c:v>8515924.1706796307</c:v>
                </c:pt>
                <c:pt idx="11854">
                  <c:v>8515821.1070250422</c:v>
                </c:pt>
                <c:pt idx="11855">
                  <c:v>8514895.2156966366</c:v>
                </c:pt>
                <c:pt idx="11856">
                  <c:v>8515045.7318345923</c:v>
                </c:pt>
                <c:pt idx="11857">
                  <c:v>8515923.7418471593</c:v>
                </c:pt>
                <c:pt idx="11858">
                  <c:v>8515717.3428589143</c:v>
                </c:pt>
                <c:pt idx="11859">
                  <c:v>8514894.5908111595</c:v>
                </c:pt>
                <c:pt idx="11860">
                  <c:v>8515254.7513661552</c:v>
                </c:pt>
                <c:pt idx="11861">
                  <c:v>8515351.7288827039</c:v>
                </c:pt>
                <c:pt idx="11862">
                  <c:v>8515151.1091401242</c:v>
                </c:pt>
                <c:pt idx="11863">
                  <c:v>8515716.3715743069</c:v>
                </c:pt>
                <c:pt idx="11864">
                  <c:v>8516024.2710439377</c:v>
                </c:pt>
                <c:pt idx="11865">
                  <c:v>8516534.5621284135</c:v>
                </c:pt>
                <c:pt idx="11866">
                  <c:v>8515252.1075420491</c:v>
                </c:pt>
                <c:pt idx="11867">
                  <c:v>8516635.3657023888</c:v>
                </c:pt>
                <c:pt idx="11868">
                  <c:v>8515302.5360025354</c:v>
                </c:pt>
                <c:pt idx="11869">
                  <c:v>8516535.7355285231</c:v>
                </c:pt>
                <c:pt idx="11870">
                  <c:v>8515657.8903704342</c:v>
                </c:pt>
                <c:pt idx="11871">
                  <c:v>8515507.6517004445</c:v>
                </c:pt>
                <c:pt idx="11872">
                  <c:v>8515353.0044628959</c:v>
                </c:pt>
                <c:pt idx="11873">
                  <c:v>8515507.1860877816</c:v>
                </c:pt>
                <c:pt idx="11874">
                  <c:v>8515353.1837728471</c:v>
                </c:pt>
                <c:pt idx="11875">
                  <c:v>8516328.8816406168</c:v>
                </c:pt>
                <c:pt idx="11876">
                  <c:v>8516892.3790432364</c:v>
                </c:pt>
                <c:pt idx="11877">
                  <c:v>8515658.633715339</c:v>
                </c:pt>
                <c:pt idx="11878">
                  <c:v>8515964.0520256255</c:v>
                </c:pt>
                <c:pt idx="11879">
                  <c:v>8515865.0330787823</c:v>
                </c:pt>
                <c:pt idx="11880">
                  <c:v>8516583.2648699917</c:v>
                </c:pt>
                <c:pt idx="11881">
                  <c:v>8516428.7957396805</c:v>
                </c:pt>
                <c:pt idx="11882">
                  <c:v>8517250.1778949592</c:v>
                </c:pt>
                <c:pt idx="11883">
                  <c:v>8516117.5076191369</c:v>
                </c:pt>
                <c:pt idx="11884">
                  <c:v>8517454.6812857129</c:v>
                </c:pt>
                <c:pt idx="11885">
                  <c:v>8516375.4770030249</c:v>
                </c:pt>
                <c:pt idx="11886">
                  <c:v>8516271.6710077636</c:v>
                </c:pt>
                <c:pt idx="11887">
                  <c:v>8516940.0074784905</c:v>
                </c:pt>
                <c:pt idx="11888">
                  <c:v>8516576.4293036684</c:v>
                </c:pt>
                <c:pt idx="11889">
                  <c:v>8516425.2726928033</c:v>
                </c:pt>
                <c:pt idx="11890">
                  <c:v>8516627.3548898585</c:v>
                </c:pt>
                <c:pt idx="11891">
                  <c:v>8516836.915864788</c:v>
                </c:pt>
                <c:pt idx="11892">
                  <c:v>8516836.5632845815</c:v>
                </c:pt>
                <c:pt idx="11893">
                  <c:v>8517247.7844570633</c:v>
                </c:pt>
                <c:pt idx="11894">
                  <c:v>8517758.9733960703</c:v>
                </c:pt>
                <c:pt idx="11895">
                  <c:v>8517092.6971346103</c:v>
                </c:pt>
                <c:pt idx="11896">
                  <c:v>8517555.6542345546</c:v>
                </c:pt>
                <c:pt idx="11897">
                  <c:v>8517709.5514064357</c:v>
                </c:pt>
                <c:pt idx="11898">
                  <c:v>8517195.4414665308</c:v>
                </c:pt>
                <c:pt idx="11899">
                  <c:v>8517554.9769037329</c:v>
                </c:pt>
                <c:pt idx="11900">
                  <c:v>8517554.7265380733</c:v>
                </c:pt>
                <c:pt idx="11901">
                  <c:v>8517035.6991574354</c:v>
                </c:pt>
                <c:pt idx="11902">
                  <c:v>8517502.5452443734</c:v>
                </c:pt>
                <c:pt idx="11903">
                  <c:v>8516933.9277940784</c:v>
                </c:pt>
                <c:pt idx="11904">
                  <c:v>8516986.8717136811</c:v>
                </c:pt>
                <c:pt idx="11905">
                  <c:v>8517758.5345381312</c:v>
                </c:pt>
                <c:pt idx="11906">
                  <c:v>8517443.4823079351</c:v>
                </c:pt>
                <c:pt idx="11907">
                  <c:v>8516934.2115459535</c:v>
                </c:pt>
                <c:pt idx="11908">
                  <c:v>8517089.1467745844</c:v>
                </c:pt>
                <c:pt idx="11909">
                  <c:v>8517810.2942447327</c:v>
                </c:pt>
                <c:pt idx="11910">
                  <c:v>8517912.5570143424</c:v>
                </c:pt>
                <c:pt idx="11911">
                  <c:v>8517494.5002541505</c:v>
                </c:pt>
                <c:pt idx="11912">
                  <c:v>8517809.2579140961</c:v>
                </c:pt>
                <c:pt idx="11913">
                  <c:v>8517346.0282123592</c:v>
                </c:pt>
                <c:pt idx="11914">
                  <c:v>8517345.6963546295</c:v>
                </c:pt>
                <c:pt idx="11915">
                  <c:v>8517294.0607152991</c:v>
                </c:pt>
                <c:pt idx="11916">
                  <c:v>8517860.27245236</c:v>
                </c:pt>
                <c:pt idx="11917">
                  <c:v>8517189.4569474496</c:v>
                </c:pt>
                <c:pt idx="11918">
                  <c:v>8517394.4029611461</c:v>
                </c:pt>
                <c:pt idx="11919">
                  <c:v>8518320.8350964077</c:v>
                </c:pt>
                <c:pt idx="11920">
                  <c:v>8518523.5767950993</c:v>
                </c:pt>
                <c:pt idx="11921">
                  <c:v>8517496.2577962764</c:v>
                </c:pt>
                <c:pt idx="11922">
                  <c:v>8517651.4820332583</c:v>
                </c:pt>
                <c:pt idx="11923">
                  <c:v>8518778.0815366618</c:v>
                </c:pt>
                <c:pt idx="11924">
                  <c:v>8518063.0625925735</c:v>
                </c:pt>
                <c:pt idx="11925">
                  <c:v>8518627.6582847144</c:v>
                </c:pt>
                <c:pt idx="11926">
                  <c:v>8518525.1369059589</c:v>
                </c:pt>
                <c:pt idx="11927">
                  <c:v>8517907.5510182641</c:v>
                </c:pt>
                <c:pt idx="11928">
                  <c:v>8517903.40508244</c:v>
                </c:pt>
                <c:pt idx="11929">
                  <c:v>8518463.8248860762</c:v>
                </c:pt>
                <c:pt idx="11930">
                  <c:v>8518421.992636174</c:v>
                </c:pt>
                <c:pt idx="11931">
                  <c:v>8518361.8931298163</c:v>
                </c:pt>
                <c:pt idx="11932">
                  <c:v>8518158.0909766238</c:v>
                </c:pt>
                <c:pt idx="11933">
                  <c:v>8517955.9818704538</c:v>
                </c:pt>
                <c:pt idx="11934">
                  <c:v>8518006.6100928374</c:v>
                </c:pt>
                <c:pt idx="11935">
                  <c:v>8518471.5272819065</c:v>
                </c:pt>
                <c:pt idx="11936">
                  <c:v>8518161.0534259714</c:v>
                </c:pt>
                <c:pt idx="11937">
                  <c:v>8518311.4069968741</c:v>
                </c:pt>
                <c:pt idx="11938">
                  <c:v>8518625.2118834667</c:v>
                </c:pt>
                <c:pt idx="11939">
                  <c:v>8518464.3239589352</c:v>
                </c:pt>
                <c:pt idx="11940">
                  <c:v>8518261.8873868845</c:v>
                </c:pt>
                <c:pt idx="11941">
                  <c:v>8518262.5381349102</c:v>
                </c:pt>
                <c:pt idx="11942">
                  <c:v>8518468.7381717172</c:v>
                </c:pt>
                <c:pt idx="11943">
                  <c:v>8518622.8320050128</c:v>
                </c:pt>
                <c:pt idx="11944">
                  <c:v>8519188.5482121054</c:v>
                </c:pt>
                <c:pt idx="11945">
                  <c:v>8518617.9529887624</c:v>
                </c:pt>
                <c:pt idx="11946">
                  <c:v>8519136.7032291628</c:v>
                </c:pt>
                <c:pt idx="11947">
                  <c:v>8518722.5403884556</c:v>
                </c:pt>
                <c:pt idx="11948">
                  <c:v>8518821.8681351691</c:v>
                </c:pt>
                <c:pt idx="11949">
                  <c:v>8518774.5021076053</c:v>
                </c:pt>
                <c:pt idx="11950">
                  <c:v>8519289.9762748536</c:v>
                </c:pt>
                <c:pt idx="11951">
                  <c:v>8518826.2040734999</c:v>
                </c:pt>
                <c:pt idx="11952">
                  <c:v>8519546.0978813209</c:v>
                </c:pt>
                <c:pt idx="11953">
                  <c:v>8519698.9792279862</c:v>
                </c:pt>
                <c:pt idx="11954">
                  <c:v>8519340.527353419</c:v>
                </c:pt>
                <c:pt idx="11955">
                  <c:v>8519331.3955238257</c:v>
                </c:pt>
                <c:pt idx="11956">
                  <c:v>8519237.0940015353</c:v>
                </c:pt>
                <c:pt idx="11957">
                  <c:v>8519688.308582468</c:v>
                </c:pt>
                <c:pt idx="11958">
                  <c:v>8519129.6016104631</c:v>
                </c:pt>
                <c:pt idx="11959">
                  <c:v>8519851.9602324702</c:v>
                </c:pt>
                <c:pt idx="11960">
                  <c:v>8519337.4170895778</c:v>
                </c:pt>
                <c:pt idx="11961">
                  <c:v>8519332.7245439943</c:v>
                </c:pt>
                <c:pt idx="11962">
                  <c:v>8519332.3701221477</c:v>
                </c:pt>
                <c:pt idx="11963">
                  <c:v>8519543.1894397866</c:v>
                </c:pt>
                <c:pt idx="11964">
                  <c:v>8519284.3490310181</c:v>
                </c:pt>
                <c:pt idx="11965">
                  <c:v>8520309.1339464989</c:v>
                </c:pt>
                <c:pt idx="11966">
                  <c:v>8519491.1740267985</c:v>
                </c:pt>
                <c:pt idx="11967">
                  <c:v>8519383.5644352231</c:v>
                </c:pt>
                <c:pt idx="11968">
                  <c:v>8519943.521532299</c:v>
                </c:pt>
                <c:pt idx="11969">
                  <c:v>8519592.8543567006</c:v>
                </c:pt>
                <c:pt idx="11970">
                  <c:v>8519386.0737044383</c:v>
                </c:pt>
                <c:pt idx="11971">
                  <c:v>8520512.6260212231</c:v>
                </c:pt>
                <c:pt idx="11972">
                  <c:v>8519487.2377717737</c:v>
                </c:pt>
                <c:pt idx="11973">
                  <c:v>8520411.7903677095</c:v>
                </c:pt>
                <c:pt idx="11974">
                  <c:v>8520311.5312848818</c:v>
                </c:pt>
                <c:pt idx="11975">
                  <c:v>8519642.8277949728</c:v>
                </c:pt>
                <c:pt idx="11976">
                  <c:v>8520463.483239945</c:v>
                </c:pt>
                <c:pt idx="11977">
                  <c:v>8520003.2271027509</c:v>
                </c:pt>
                <c:pt idx="11978">
                  <c:v>8520300.5780706443</c:v>
                </c:pt>
                <c:pt idx="11979">
                  <c:v>8520259.652804479</c:v>
                </c:pt>
                <c:pt idx="11980">
                  <c:v>8519898.2539696116</c:v>
                </c:pt>
                <c:pt idx="11981">
                  <c:v>8519792.4329157937</c:v>
                </c:pt>
                <c:pt idx="11982">
                  <c:v>8520555.580687236</c:v>
                </c:pt>
                <c:pt idx="11983">
                  <c:v>8520463.5263114758</c:v>
                </c:pt>
                <c:pt idx="11984">
                  <c:v>8520308.736534819</c:v>
                </c:pt>
                <c:pt idx="11985">
                  <c:v>8519996.1414477918</c:v>
                </c:pt>
                <c:pt idx="11986">
                  <c:v>8520352.1326881722</c:v>
                </c:pt>
                <c:pt idx="11987">
                  <c:v>8520098.0036837514</c:v>
                </c:pt>
                <c:pt idx="11988">
                  <c:v>8520923.2677617185</c:v>
                </c:pt>
                <c:pt idx="11989">
                  <c:v>8520657.8679416608</c:v>
                </c:pt>
                <c:pt idx="11990">
                  <c:v>8520505.0504212473</c:v>
                </c:pt>
                <c:pt idx="11991">
                  <c:v>8520302.4311377332</c:v>
                </c:pt>
                <c:pt idx="11992">
                  <c:v>8520303.0273013804</c:v>
                </c:pt>
                <c:pt idx="11993">
                  <c:v>8520768.1670021731</c:v>
                </c:pt>
                <c:pt idx="11994">
                  <c:v>8520607.5112439785</c:v>
                </c:pt>
                <c:pt idx="11995">
                  <c:v>8520506.8932256885</c:v>
                </c:pt>
                <c:pt idx="11996">
                  <c:v>8521484.4892534576</c:v>
                </c:pt>
                <c:pt idx="11997">
                  <c:v>8520659.0302714854</c:v>
                </c:pt>
                <c:pt idx="11998">
                  <c:v>8521228.3160816655</c:v>
                </c:pt>
                <c:pt idx="11999">
                  <c:v>8520609.6437670477</c:v>
                </c:pt>
                <c:pt idx="12000">
                  <c:v>8521535.6674938779</c:v>
                </c:pt>
                <c:pt idx="12001">
                  <c:v>8521175.3723441139</c:v>
                </c:pt>
                <c:pt idx="12002">
                  <c:v>8521168.1620430779</c:v>
                </c:pt>
                <c:pt idx="12003">
                  <c:v>8521637.2514259983</c:v>
                </c:pt>
                <c:pt idx="12004">
                  <c:v>8521020.9599520136</c:v>
                </c:pt>
                <c:pt idx="12005">
                  <c:v>8521226.0640642475</c:v>
                </c:pt>
                <c:pt idx="12006">
                  <c:v>8520916.9199845605</c:v>
                </c:pt>
                <c:pt idx="12007">
                  <c:v>8521067.0024714228</c:v>
                </c:pt>
                <c:pt idx="12008">
                  <c:v>8521117.855843436</c:v>
                </c:pt>
                <c:pt idx="12009">
                  <c:v>8521729.0317479614</c:v>
                </c:pt>
                <c:pt idx="12010">
                  <c:v>8521219.5909014568</c:v>
                </c:pt>
                <c:pt idx="12011">
                  <c:v>8521584.6906115077</c:v>
                </c:pt>
                <c:pt idx="12012">
                  <c:v>8521224.6857829485</c:v>
                </c:pt>
                <c:pt idx="12013">
                  <c:v>8522197.319575157</c:v>
                </c:pt>
                <c:pt idx="12014">
                  <c:v>8522247.7154144887</c:v>
                </c:pt>
                <c:pt idx="12015">
                  <c:v>8521882.0328542367</c:v>
                </c:pt>
                <c:pt idx="12016">
                  <c:v>8521172.3292623404</c:v>
                </c:pt>
                <c:pt idx="12017">
                  <c:v>8521840.0178967714</c:v>
                </c:pt>
                <c:pt idx="12018">
                  <c:v>8522044.7719718888</c:v>
                </c:pt>
                <c:pt idx="12019">
                  <c:v>8521890.2120238543</c:v>
                </c:pt>
                <c:pt idx="12020">
                  <c:v>8521426.2104730662</c:v>
                </c:pt>
                <c:pt idx="12021">
                  <c:v>8521882.2126391586</c:v>
                </c:pt>
                <c:pt idx="12022">
                  <c:v>8522555.0929875951</c:v>
                </c:pt>
                <c:pt idx="12023">
                  <c:v>8522137.1765356939</c:v>
                </c:pt>
                <c:pt idx="12024">
                  <c:v>8521780.7928998414</c:v>
                </c:pt>
                <c:pt idx="12025">
                  <c:v>8522392.2135056891</c:v>
                </c:pt>
                <c:pt idx="12026">
                  <c:v>8522041.6369229984</c:v>
                </c:pt>
                <c:pt idx="12027">
                  <c:v>8521831.9546377175</c:v>
                </c:pt>
                <c:pt idx="12028">
                  <c:v>8522040.2881462593</c:v>
                </c:pt>
                <c:pt idx="12029">
                  <c:v>8522290.3575548101</c:v>
                </c:pt>
                <c:pt idx="12030">
                  <c:v>8522554.4797424022</c:v>
                </c:pt>
                <c:pt idx="12031">
                  <c:v>8521935.8486524802</c:v>
                </c:pt>
                <c:pt idx="12032">
                  <c:v>8522137.6370181851</c:v>
                </c:pt>
                <c:pt idx="12033">
                  <c:v>8522039.0037261993</c:v>
                </c:pt>
                <c:pt idx="12034">
                  <c:v>8522861.6134010758</c:v>
                </c:pt>
                <c:pt idx="12035">
                  <c:v>8522089.7268995959</c:v>
                </c:pt>
                <c:pt idx="12036">
                  <c:v>8523015.3073396645</c:v>
                </c:pt>
                <c:pt idx="12037">
                  <c:v>8522553.1153964978</c:v>
                </c:pt>
                <c:pt idx="12038">
                  <c:v>8522036.7052475903</c:v>
                </c:pt>
                <c:pt idx="12039">
                  <c:v>8522501.7875746824</c:v>
                </c:pt>
                <c:pt idx="12040">
                  <c:v>8522346.0560924448</c:v>
                </c:pt>
                <c:pt idx="12041">
                  <c:v>8523168.3542629089</c:v>
                </c:pt>
                <c:pt idx="12042">
                  <c:v>8522494.6350671947</c:v>
                </c:pt>
                <c:pt idx="12043">
                  <c:v>8523014.2678352278</c:v>
                </c:pt>
                <c:pt idx="12044">
                  <c:v>8523471.5453301817</c:v>
                </c:pt>
                <c:pt idx="12045">
                  <c:v>8522446.2873722091</c:v>
                </c:pt>
                <c:pt idx="12046">
                  <c:v>8522393.4761204291</c:v>
                </c:pt>
                <c:pt idx="12047">
                  <c:v>8522445.7870331164</c:v>
                </c:pt>
                <c:pt idx="12048">
                  <c:v>8522851.4840656072</c:v>
                </c:pt>
                <c:pt idx="12049">
                  <c:v>8522546.365455512</c:v>
                </c:pt>
                <c:pt idx="12050">
                  <c:v>8522960.2813488021</c:v>
                </c:pt>
                <c:pt idx="12051">
                  <c:v>8522599.0764347073</c:v>
                </c:pt>
                <c:pt idx="12052">
                  <c:v>8522856.8965732437</c:v>
                </c:pt>
                <c:pt idx="12053">
                  <c:v>8523423.2261365578</c:v>
                </c:pt>
                <c:pt idx="12054">
                  <c:v>8523157.5022035763</c:v>
                </c:pt>
                <c:pt idx="12055">
                  <c:v>8523576.0538666267</c:v>
                </c:pt>
                <c:pt idx="12056">
                  <c:v>8523575.6369528528</c:v>
                </c:pt>
                <c:pt idx="12057">
                  <c:v>8523575.0397348627</c:v>
                </c:pt>
                <c:pt idx="12058">
                  <c:v>8523982.8826970719</c:v>
                </c:pt>
                <c:pt idx="12059">
                  <c:v>8522954.8459752593</c:v>
                </c:pt>
                <c:pt idx="12060">
                  <c:v>8523521.1264260747</c:v>
                </c:pt>
                <c:pt idx="12061">
                  <c:v>8523725.8757934272</c:v>
                </c:pt>
                <c:pt idx="12062">
                  <c:v>8523366.3946838714</c:v>
                </c:pt>
                <c:pt idx="12063">
                  <c:v>8523365.7514635269</c:v>
                </c:pt>
                <c:pt idx="12064">
                  <c:v>8523417.0862218328</c:v>
                </c:pt>
                <c:pt idx="12065">
                  <c:v>8523565.9005063847</c:v>
                </c:pt>
                <c:pt idx="12066">
                  <c:v>8523414.9103069827</c:v>
                </c:pt>
                <c:pt idx="12067">
                  <c:v>8524340.66572126</c:v>
                </c:pt>
                <c:pt idx="12068">
                  <c:v>8524135.5183280241</c:v>
                </c:pt>
                <c:pt idx="12069">
                  <c:v>8524238.4865677878</c:v>
                </c:pt>
                <c:pt idx="12070">
                  <c:v>8523719.3302786723</c:v>
                </c:pt>
                <c:pt idx="12071">
                  <c:v>8524747.5283702146</c:v>
                </c:pt>
                <c:pt idx="12072">
                  <c:v>8524492.3676210679</c:v>
                </c:pt>
                <c:pt idx="12073">
                  <c:v>8524698.493434079</c:v>
                </c:pt>
                <c:pt idx="12074">
                  <c:v>8523924.5269380677</c:v>
                </c:pt>
                <c:pt idx="12075">
                  <c:v>8524389.4232622832</c:v>
                </c:pt>
                <c:pt idx="12076">
                  <c:v>8523975.7186573446</c:v>
                </c:pt>
                <c:pt idx="12077">
                  <c:v>8524440.1206846219</c:v>
                </c:pt>
                <c:pt idx="12078">
                  <c:v>8524594.928437816</c:v>
                </c:pt>
                <c:pt idx="12079">
                  <c:v>8524800.0624938309</c:v>
                </c:pt>
                <c:pt idx="12080">
                  <c:v>8524179.9740105029</c:v>
                </c:pt>
                <c:pt idx="12081">
                  <c:v>8524283.4637502935</c:v>
                </c:pt>
                <c:pt idx="12082">
                  <c:v>8524850.2602778468</c:v>
                </c:pt>
                <c:pt idx="12083">
                  <c:v>8524586.1668672096</c:v>
                </c:pt>
                <c:pt idx="12084">
                  <c:v>8524642.4965345152</c:v>
                </c:pt>
                <c:pt idx="12085">
                  <c:v>8524949.2720421087</c:v>
                </c:pt>
                <c:pt idx="12086">
                  <c:v>8525104.5878839232</c:v>
                </c:pt>
                <c:pt idx="12087">
                  <c:v>8524742.3326096665</c:v>
                </c:pt>
                <c:pt idx="12088">
                  <c:v>8524948.2638173886</c:v>
                </c:pt>
                <c:pt idx="12089">
                  <c:v>8525147.2075146828</c:v>
                </c:pt>
                <c:pt idx="12090">
                  <c:v>8524997.9981172848</c:v>
                </c:pt>
                <c:pt idx="12091">
                  <c:v>8524997.4200332705</c:v>
                </c:pt>
                <c:pt idx="12092">
                  <c:v>8525047.6668248121</c:v>
                </c:pt>
                <c:pt idx="12093">
                  <c:v>8525099.7388716806</c:v>
                </c:pt>
                <c:pt idx="12094">
                  <c:v>8525306.0582910869</c:v>
                </c:pt>
                <c:pt idx="12095">
                  <c:v>8525555.3867891151</c:v>
                </c:pt>
                <c:pt idx="12096">
                  <c:v>8525351.8965180237</c:v>
                </c:pt>
                <c:pt idx="12097">
                  <c:v>8525769.6189376451</c:v>
                </c:pt>
                <c:pt idx="12098">
                  <c:v>8525353.0137076192</c:v>
                </c:pt>
                <c:pt idx="12099">
                  <c:v>8525769.2357834131</c:v>
                </c:pt>
                <c:pt idx="12100">
                  <c:v>8525657.4750732556</c:v>
                </c:pt>
                <c:pt idx="12101">
                  <c:v>8525872.283201579</c:v>
                </c:pt>
                <c:pt idx="12102">
                  <c:v>8525715.2335688435</c:v>
                </c:pt>
                <c:pt idx="12103">
                  <c:v>8526124.4616602715</c:v>
                </c:pt>
                <c:pt idx="12104">
                  <c:v>8525708.8850616571</c:v>
                </c:pt>
                <c:pt idx="12105">
                  <c:v>8525920.5925114118</c:v>
                </c:pt>
                <c:pt idx="12106">
                  <c:v>8525658.5981145576</c:v>
                </c:pt>
                <c:pt idx="12107">
                  <c:v>8526022.3229903448</c:v>
                </c:pt>
                <c:pt idx="12108">
                  <c:v>8526074.7103358228</c:v>
                </c:pt>
                <c:pt idx="12109">
                  <c:v>8525811.1943961028</c:v>
                </c:pt>
                <c:pt idx="12110">
                  <c:v>8526176.5083102435</c:v>
                </c:pt>
                <c:pt idx="12111">
                  <c:v>8526017.2349001113</c:v>
                </c:pt>
                <c:pt idx="12112">
                  <c:v>8525965.0519067533</c:v>
                </c:pt>
                <c:pt idx="12113">
                  <c:v>8526218.9396542478</c:v>
                </c:pt>
                <c:pt idx="12114">
                  <c:v>8526015.5596736576</c:v>
                </c:pt>
                <c:pt idx="12115">
                  <c:v>8526118.6346143335</c:v>
                </c:pt>
                <c:pt idx="12116">
                  <c:v>8526276.0909422673</c:v>
                </c:pt>
                <c:pt idx="12117">
                  <c:v>8526422.9039824307</c:v>
                </c:pt>
                <c:pt idx="12118">
                  <c:v>8526219.9639040716</c:v>
                </c:pt>
                <c:pt idx="12119">
                  <c:v>8526586.1213288195</c:v>
                </c:pt>
                <c:pt idx="12120">
                  <c:v>8526533.3914332911</c:v>
                </c:pt>
                <c:pt idx="12121">
                  <c:v>8526737.85090933</c:v>
                </c:pt>
                <c:pt idx="12122">
                  <c:v>8526779.7707094252</c:v>
                </c:pt>
                <c:pt idx="12123">
                  <c:v>8526636.5535816234</c:v>
                </c:pt>
                <c:pt idx="12124">
                  <c:v>8526687.379960509</c:v>
                </c:pt>
                <c:pt idx="12125">
                  <c:v>8526423.5460423511</c:v>
                </c:pt>
                <c:pt idx="12126">
                  <c:v>8526685.2545323279</c:v>
                </c:pt>
                <c:pt idx="12127">
                  <c:v>8526579.8519931566</c:v>
                </c:pt>
                <c:pt idx="12128">
                  <c:v>8526680.024832081</c:v>
                </c:pt>
                <c:pt idx="12129">
                  <c:v>8526838.9320717938</c:v>
                </c:pt>
                <c:pt idx="12130">
                  <c:v>8527246.861451922</c:v>
                </c:pt>
                <c:pt idx="12131">
                  <c:v>8526832.6963304263</c:v>
                </c:pt>
                <c:pt idx="12132">
                  <c:v>8527248.6944964677</c:v>
                </c:pt>
                <c:pt idx="12133">
                  <c:v>8527035.4828158189</c:v>
                </c:pt>
                <c:pt idx="12134">
                  <c:v>8527144.7369401976</c:v>
                </c:pt>
                <c:pt idx="12135">
                  <c:v>8526984.8949088771</c:v>
                </c:pt>
                <c:pt idx="12136">
                  <c:v>8527300.5937645733</c:v>
                </c:pt>
                <c:pt idx="12137">
                  <c:v>8527194.7753730919</c:v>
                </c:pt>
                <c:pt idx="12138">
                  <c:v>8527137.655301543</c:v>
                </c:pt>
                <c:pt idx="12139">
                  <c:v>8527089.7305039056</c:v>
                </c:pt>
                <c:pt idx="12140">
                  <c:v>8527139.8899732027</c:v>
                </c:pt>
                <c:pt idx="12141">
                  <c:v>8527392.4740221873</c:v>
                </c:pt>
                <c:pt idx="12142">
                  <c:v>8527350.40377515</c:v>
                </c:pt>
                <c:pt idx="12143">
                  <c:v>8527141.7071246598</c:v>
                </c:pt>
                <c:pt idx="12144">
                  <c:v>8527189.4742534123</c:v>
                </c:pt>
                <c:pt idx="12145">
                  <c:v>8527851.1519901715</c:v>
                </c:pt>
                <c:pt idx="12146">
                  <c:v>8527291.8561267983</c:v>
                </c:pt>
                <c:pt idx="12147">
                  <c:v>8527757.5947353728</c:v>
                </c:pt>
                <c:pt idx="12148">
                  <c:v>8527451.4502407908</c:v>
                </c:pt>
                <c:pt idx="12149">
                  <c:v>8527596.4231223948</c:v>
                </c:pt>
                <c:pt idx="12150">
                  <c:v>8527554.2498702239</c:v>
                </c:pt>
                <c:pt idx="12151">
                  <c:v>8527657.0962023158</c:v>
                </c:pt>
                <c:pt idx="12152">
                  <c:v>8527551.2115036603</c:v>
                </c:pt>
                <c:pt idx="12153">
                  <c:v>8527851.3194360994</c:v>
                </c:pt>
                <c:pt idx="12154">
                  <c:v>8527444.386961611</c:v>
                </c:pt>
                <c:pt idx="12155">
                  <c:v>8527810.5930898897</c:v>
                </c:pt>
                <c:pt idx="12156">
                  <c:v>8527448.4991158638</c:v>
                </c:pt>
                <c:pt idx="12157">
                  <c:v>8527549.5248276591</c:v>
                </c:pt>
                <c:pt idx="12158">
                  <c:v>8527497.2932446674</c:v>
                </c:pt>
                <c:pt idx="12159">
                  <c:v>8527757.8374621775</c:v>
                </c:pt>
                <c:pt idx="12160">
                  <c:v>8527601.2134963218</c:v>
                </c:pt>
                <c:pt idx="12161">
                  <c:v>8527652.9083372559</c:v>
                </c:pt>
                <c:pt idx="12162">
                  <c:v>8528157.2771967947</c:v>
                </c:pt>
                <c:pt idx="12163">
                  <c:v>8527700.3813206404</c:v>
                </c:pt>
                <c:pt idx="12164">
                  <c:v>8527703.2508574016</c:v>
                </c:pt>
                <c:pt idx="12165">
                  <c:v>8528065.6777318902</c:v>
                </c:pt>
                <c:pt idx="12166">
                  <c:v>8527852.0420924798</c:v>
                </c:pt>
                <c:pt idx="12167">
                  <c:v>8528064.1909530815</c:v>
                </c:pt>
                <c:pt idx="12168">
                  <c:v>8527855.6365153901</c:v>
                </c:pt>
                <c:pt idx="12169">
                  <c:v>8527803.1264659464</c:v>
                </c:pt>
                <c:pt idx="12170">
                  <c:v>8528269.7039191723</c:v>
                </c:pt>
                <c:pt idx="12171">
                  <c:v>8528062.4325261433</c:v>
                </c:pt>
                <c:pt idx="12172">
                  <c:v>8528269.5003559813</c:v>
                </c:pt>
                <c:pt idx="12173">
                  <c:v>8528006.9346079938</c:v>
                </c:pt>
                <c:pt idx="12174">
                  <c:v>8528061.0559687112</c:v>
                </c:pt>
                <c:pt idx="12175">
                  <c:v>8528422.9711258262</c:v>
                </c:pt>
                <c:pt idx="12176">
                  <c:v>8528008.3699419666</c:v>
                </c:pt>
                <c:pt idx="12177">
                  <c:v>8528110.1005027369</c:v>
                </c:pt>
                <c:pt idx="12178">
                  <c:v>8528777.9351739343</c:v>
                </c:pt>
                <c:pt idx="12179">
                  <c:v>8528718.5098281614</c:v>
                </c:pt>
                <c:pt idx="12180">
                  <c:v>8528576.2122599129</c:v>
                </c:pt>
                <c:pt idx="12181">
                  <c:v>8528727.527506344</c:v>
                </c:pt>
                <c:pt idx="12182">
                  <c:v>8528209.480035143</c:v>
                </c:pt>
                <c:pt idx="12183">
                  <c:v>8528616.6775647253</c:v>
                </c:pt>
                <c:pt idx="12184">
                  <c:v>8528363.82373132</c:v>
                </c:pt>
                <c:pt idx="12185">
                  <c:v>8528315.1325819623</c:v>
                </c:pt>
                <c:pt idx="12186">
                  <c:v>8528820.5960955527</c:v>
                </c:pt>
                <c:pt idx="12187">
                  <c:v>8529024.5700533353</c:v>
                </c:pt>
                <c:pt idx="12188">
                  <c:v>8528519.882455131</c:v>
                </c:pt>
                <c:pt idx="12189">
                  <c:v>8528414.0728088878</c:v>
                </c:pt>
                <c:pt idx="12190">
                  <c:v>8528414.4359801095</c:v>
                </c:pt>
                <c:pt idx="12191">
                  <c:v>8528464.9182896409</c:v>
                </c:pt>
                <c:pt idx="12192">
                  <c:v>8528466.9311020095</c:v>
                </c:pt>
                <c:pt idx="12193">
                  <c:v>8528622.9352300819</c:v>
                </c:pt>
                <c:pt idx="12194">
                  <c:v>8529338.5647982452</c:v>
                </c:pt>
                <c:pt idx="12195">
                  <c:v>8528983.3525743056</c:v>
                </c:pt>
                <c:pt idx="12196">
                  <c:v>8528820.9753794856</c:v>
                </c:pt>
                <c:pt idx="12197">
                  <c:v>8529187.3283530809</c:v>
                </c:pt>
                <c:pt idx="12198">
                  <c:v>8528871.8725997843</c:v>
                </c:pt>
                <c:pt idx="12199">
                  <c:v>8529024.7353785206</c:v>
                </c:pt>
                <c:pt idx="12200">
                  <c:v>8528775.6405556872</c:v>
                </c:pt>
                <c:pt idx="12201">
                  <c:v>8528982.9508620314</c:v>
                </c:pt>
                <c:pt idx="12202">
                  <c:v>8528720.7424727511</c:v>
                </c:pt>
                <c:pt idx="12203">
                  <c:v>8528669.9320415147</c:v>
                </c:pt>
                <c:pt idx="12204">
                  <c:v>8529083.4054917004</c:v>
                </c:pt>
                <c:pt idx="12205">
                  <c:v>8529082.7714647371</c:v>
                </c:pt>
                <c:pt idx="12206">
                  <c:v>8529443.068023745</c:v>
                </c:pt>
                <c:pt idx="12207">
                  <c:v>8529391.6535946913</c:v>
                </c:pt>
                <c:pt idx="12208">
                  <c:v>8529288.5903081652</c:v>
                </c:pt>
                <c:pt idx="12209">
                  <c:v>8529493.8846010156</c:v>
                </c:pt>
                <c:pt idx="12210">
                  <c:v>8528978.0295074191</c:v>
                </c:pt>
                <c:pt idx="12211">
                  <c:v>8529432.7643477526</c:v>
                </c:pt>
                <c:pt idx="12212">
                  <c:v>8529493.3215535488</c:v>
                </c:pt>
                <c:pt idx="12213">
                  <c:v>8528976.2765822466</c:v>
                </c:pt>
                <c:pt idx="12214">
                  <c:v>8529338.1739349607</c:v>
                </c:pt>
                <c:pt idx="12215">
                  <c:v>8528974.750524193</c:v>
                </c:pt>
                <c:pt idx="12216">
                  <c:v>8529229.2531133648</c:v>
                </c:pt>
                <c:pt idx="12217">
                  <c:v>8529381.949923249</c:v>
                </c:pt>
                <c:pt idx="12218">
                  <c:v>8529595.1425520144</c:v>
                </c:pt>
                <c:pt idx="12219">
                  <c:v>8529337.5106187537</c:v>
                </c:pt>
                <c:pt idx="12220">
                  <c:v>8529178.5091752633</c:v>
                </c:pt>
                <c:pt idx="12221">
                  <c:v>8529181.7773181796</c:v>
                </c:pt>
                <c:pt idx="12222">
                  <c:v>8529542.8570053205</c:v>
                </c:pt>
                <c:pt idx="12223">
                  <c:v>8529543.1464154553</c:v>
                </c:pt>
                <c:pt idx="12224">
                  <c:v>8529902.4150858596</c:v>
                </c:pt>
                <c:pt idx="12225">
                  <c:v>8529229.680462392</c:v>
                </c:pt>
                <c:pt idx="12226">
                  <c:v>8529331.4256731011</c:v>
                </c:pt>
                <c:pt idx="12227">
                  <c:v>8530206.9843118172</c:v>
                </c:pt>
                <c:pt idx="12228">
                  <c:v>8529230.0136509128</c:v>
                </c:pt>
                <c:pt idx="12229">
                  <c:v>8529738.9235349931</c:v>
                </c:pt>
                <c:pt idx="12230">
                  <c:v>8529901.0143988375</c:v>
                </c:pt>
                <c:pt idx="12231">
                  <c:v>8530003.4804922864</c:v>
                </c:pt>
                <c:pt idx="12232">
                  <c:v>8529383.4140061475</c:v>
                </c:pt>
                <c:pt idx="12233">
                  <c:v>8529434.6058864314</c:v>
                </c:pt>
                <c:pt idx="12234">
                  <c:v>8530002.566132687</c:v>
                </c:pt>
                <c:pt idx="12235">
                  <c:v>8530207.8996974695</c:v>
                </c:pt>
                <c:pt idx="12236">
                  <c:v>8529589.604340829</c:v>
                </c:pt>
                <c:pt idx="12237">
                  <c:v>8530095.9682488274</c:v>
                </c:pt>
                <c:pt idx="12238">
                  <c:v>8529639.762226345</c:v>
                </c:pt>
                <c:pt idx="12239">
                  <c:v>8529795.2962470129</c:v>
                </c:pt>
                <c:pt idx="12240">
                  <c:v>8530000.3756460398</c:v>
                </c:pt>
                <c:pt idx="12241">
                  <c:v>8530000.0320979487</c:v>
                </c:pt>
                <c:pt idx="12242">
                  <c:v>8530050.7126400992</c:v>
                </c:pt>
                <c:pt idx="12243">
                  <c:v>8530308.0939186029</c:v>
                </c:pt>
                <c:pt idx="12244">
                  <c:v>8530204.7868969645</c:v>
                </c:pt>
                <c:pt idx="12245">
                  <c:v>8529842.9305051193</c:v>
                </c:pt>
                <c:pt idx="12246">
                  <c:v>8529943.6432540566</c:v>
                </c:pt>
                <c:pt idx="12247">
                  <c:v>8530564.8331379872</c:v>
                </c:pt>
                <c:pt idx="12248">
                  <c:v>8530820.8885461763</c:v>
                </c:pt>
                <c:pt idx="12249">
                  <c:v>8529893.2461856995</c:v>
                </c:pt>
                <c:pt idx="12250">
                  <c:v>8530198.2409124691</c:v>
                </c:pt>
                <c:pt idx="12251">
                  <c:v>8530409.1894542817</c:v>
                </c:pt>
                <c:pt idx="12252">
                  <c:v>8530254.1093199085</c:v>
                </c:pt>
                <c:pt idx="12253">
                  <c:v>8530046.6427862942</c:v>
                </c:pt>
                <c:pt idx="12254">
                  <c:v>8529995.4544509798</c:v>
                </c:pt>
                <c:pt idx="12255">
                  <c:v>8530504.196440544</c:v>
                </c:pt>
                <c:pt idx="12256">
                  <c:v>8530046.8143070973</c:v>
                </c:pt>
                <c:pt idx="12257">
                  <c:v>8530555.1647896543</c:v>
                </c:pt>
                <c:pt idx="12258">
                  <c:v>8530150.4913909305</c:v>
                </c:pt>
                <c:pt idx="12259">
                  <c:v>8530148.1638702117</c:v>
                </c:pt>
                <c:pt idx="12260">
                  <c:v>8530304.7877393998</c:v>
                </c:pt>
                <c:pt idx="12261">
                  <c:v>8530252.2392326016</c:v>
                </c:pt>
                <c:pt idx="12262">
                  <c:v>8531177.6294109765</c:v>
                </c:pt>
                <c:pt idx="12263">
                  <c:v>8530200.4488746505</c:v>
                </c:pt>
                <c:pt idx="12264">
                  <c:v>8530715.9172293432</c:v>
                </c:pt>
                <c:pt idx="12265">
                  <c:v>8530200.683464596</c:v>
                </c:pt>
                <c:pt idx="12266">
                  <c:v>8531532.264246203</c:v>
                </c:pt>
                <c:pt idx="12267">
                  <c:v>8530708.3354139533</c:v>
                </c:pt>
                <c:pt idx="12268">
                  <c:v>8531532.803061096</c:v>
                </c:pt>
                <c:pt idx="12269">
                  <c:v>8531074.1414104886</c:v>
                </c:pt>
                <c:pt idx="12270">
                  <c:v>8531073.6224868763</c:v>
                </c:pt>
                <c:pt idx="12271">
                  <c:v>8531534.0489051566</c:v>
                </c:pt>
                <c:pt idx="12272">
                  <c:v>8530657.6282793395</c:v>
                </c:pt>
                <c:pt idx="12273">
                  <c:v>8531014.2960238606</c:v>
                </c:pt>
                <c:pt idx="12274">
                  <c:v>8531329.6757060848</c:v>
                </c:pt>
                <c:pt idx="12275">
                  <c:v>8531380.4695976861</c:v>
                </c:pt>
                <c:pt idx="12276">
                  <c:v>8530658.1817675252</c:v>
                </c:pt>
                <c:pt idx="12277">
                  <c:v>8531688.1545711569</c:v>
                </c:pt>
                <c:pt idx="12278">
                  <c:v>8531636.5367250312</c:v>
                </c:pt>
                <c:pt idx="12279">
                  <c:v>8530711.113841489</c:v>
                </c:pt>
                <c:pt idx="12280">
                  <c:v>8531174.7470362354</c:v>
                </c:pt>
                <c:pt idx="12281">
                  <c:v>8531379.991673585</c:v>
                </c:pt>
                <c:pt idx="12282">
                  <c:v>8530861.831059726</c:v>
                </c:pt>
                <c:pt idx="12283">
                  <c:v>8530814.3023031298</c:v>
                </c:pt>
                <c:pt idx="12284">
                  <c:v>8530963.6159714554</c:v>
                </c:pt>
                <c:pt idx="12285">
                  <c:v>8531018.6874949113</c:v>
                </c:pt>
                <c:pt idx="12286">
                  <c:v>8531942.8257830366</c:v>
                </c:pt>
                <c:pt idx="12287">
                  <c:v>8531575.4806116577</c:v>
                </c:pt>
                <c:pt idx="12288">
                  <c:v>8531119.8064133227</c:v>
                </c:pt>
                <c:pt idx="12289">
                  <c:v>8531325.7838268466</c:v>
                </c:pt>
                <c:pt idx="12290">
                  <c:v>8531582.2187798712</c:v>
                </c:pt>
                <c:pt idx="12291">
                  <c:v>8531220.3965088725</c:v>
                </c:pt>
                <c:pt idx="12292">
                  <c:v>8531324.1660254132</c:v>
                </c:pt>
                <c:pt idx="12293">
                  <c:v>8532300.1448819488</c:v>
                </c:pt>
                <c:pt idx="12294">
                  <c:v>8531425.6240723263</c:v>
                </c:pt>
                <c:pt idx="12295">
                  <c:v>8532604.1428380292</c:v>
                </c:pt>
                <c:pt idx="12296">
                  <c:v>8532553.7189917061</c:v>
                </c:pt>
                <c:pt idx="12297">
                  <c:v>8532248.1591859348</c:v>
                </c:pt>
                <c:pt idx="12298">
                  <c:v>8531423.295143839</c:v>
                </c:pt>
                <c:pt idx="12299">
                  <c:v>8532350.3726698756</c:v>
                </c:pt>
                <c:pt idx="12300">
                  <c:v>8532756.6527495794</c:v>
                </c:pt>
                <c:pt idx="12301">
                  <c:v>8531679.7444862425</c:v>
                </c:pt>
                <c:pt idx="12302">
                  <c:v>8532296.7705407199</c:v>
                </c:pt>
                <c:pt idx="12303">
                  <c:v>8532193.3856997956</c:v>
                </c:pt>
                <c:pt idx="12304">
                  <c:v>8532604.5992776211</c:v>
                </c:pt>
                <c:pt idx="12305">
                  <c:v>8532141.3745873328</c:v>
                </c:pt>
                <c:pt idx="12306">
                  <c:v>8532192.7228176296</c:v>
                </c:pt>
                <c:pt idx="12307">
                  <c:v>8532501.1517014131</c:v>
                </c:pt>
                <c:pt idx="12308">
                  <c:v>8532086.2562688366</c:v>
                </c:pt>
                <c:pt idx="12309">
                  <c:v>8532552.4759325683</c:v>
                </c:pt>
                <c:pt idx="12310">
                  <c:v>8532188.0454727504</c:v>
                </c:pt>
                <c:pt idx="12311">
                  <c:v>8532139.8620314579</c:v>
                </c:pt>
                <c:pt idx="12312">
                  <c:v>8533167.2110586017</c:v>
                </c:pt>
                <c:pt idx="12313">
                  <c:v>8532808.4179238286</c:v>
                </c:pt>
                <c:pt idx="12314">
                  <c:v>8532293.1958889645</c:v>
                </c:pt>
                <c:pt idx="12315">
                  <c:v>8532807.8574963752</c:v>
                </c:pt>
                <c:pt idx="12316">
                  <c:v>8533421.602118317</c:v>
                </c:pt>
                <c:pt idx="12317">
                  <c:v>8533012.9495474938</c:v>
                </c:pt>
                <c:pt idx="12318">
                  <c:v>8532697.9285524022</c:v>
                </c:pt>
                <c:pt idx="12319">
                  <c:v>8532545.0697808526</c:v>
                </c:pt>
                <c:pt idx="12320">
                  <c:v>8532748.9155159835</c:v>
                </c:pt>
                <c:pt idx="12321">
                  <c:v>8532341.4763761237</c:v>
                </c:pt>
                <c:pt idx="12322">
                  <c:v>8532342.7764581051</c:v>
                </c:pt>
                <c:pt idx="12323">
                  <c:v>8532443.6471229438</c:v>
                </c:pt>
                <c:pt idx="12324">
                  <c:v>8532393.9863169882</c:v>
                </c:pt>
                <c:pt idx="12325">
                  <c:v>8532494.2697045561</c:v>
                </c:pt>
                <c:pt idx="12326">
                  <c:v>8532392.9350192342</c:v>
                </c:pt>
                <c:pt idx="12327">
                  <c:v>8532445.4358324148</c:v>
                </c:pt>
                <c:pt idx="12328">
                  <c:v>8532800.0126118772</c:v>
                </c:pt>
                <c:pt idx="12329">
                  <c:v>8533371.0227142107</c:v>
                </c:pt>
                <c:pt idx="12330">
                  <c:v>8532444.1209084094</c:v>
                </c:pt>
                <c:pt idx="12331">
                  <c:v>8532805.9156028815</c:v>
                </c:pt>
                <c:pt idx="12332">
                  <c:v>8532547.7277430668</c:v>
                </c:pt>
                <c:pt idx="12333">
                  <c:v>8532908.2885940652</c:v>
                </c:pt>
                <c:pt idx="12334">
                  <c:v>8532494.8118083943</c:v>
                </c:pt>
                <c:pt idx="12335">
                  <c:v>8533676.6674192939</c:v>
                </c:pt>
                <c:pt idx="12336">
                  <c:v>8532803.6560393646</c:v>
                </c:pt>
                <c:pt idx="12337">
                  <c:v>8532953.1303857137</c:v>
                </c:pt>
                <c:pt idx="12338">
                  <c:v>8532699.5457894448</c:v>
                </c:pt>
                <c:pt idx="12339">
                  <c:v>8533060.6661656275</c:v>
                </c:pt>
                <c:pt idx="12340">
                  <c:v>8532750.3958832379</c:v>
                </c:pt>
                <c:pt idx="12341">
                  <c:v>8533727.9292032253</c:v>
                </c:pt>
                <c:pt idx="12342">
                  <c:v>8533361.1193218865</c:v>
                </c:pt>
                <c:pt idx="12343">
                  <c:v>8533008.6571931504</c:v>
                </c:pt>
                <c:pt idx="12344">
                  <c:v>8533265.4033026323</c:v>
                </c:pt>
                <c:pt idx="12345">
                  <c:v>8533059.3526869528</c:v>
                </c:pt>
                <c:pt idx="12346">
                  <c:v>8533005.8199010454</c:v>
                </c:pt>
                <c:pt idx="12347">
                  <c:v>8533624.3904457539</c:v>
                </c:pt>
                <c:pt idx="12348">
                  <c:v>8533159.4454051629</c:v>
                </c:pt>
                <c:pt idx="12349">
                  <c:v>8533212.0883172732</c:v>
                </c:pt>
                <c:pt idx="12350">
                  <c:v>8534389.1322642658</c:v>
                </c:pt>
                <c:pt idx="12351">
                  <c:v>8533931.6277920958</c:v>
                </c:pt>
                <c:pt idx="12352">
                  <c:v>8534238.8512358814</c:v>
                </c:pt>
                <c:pt idx="12353">
                  <c:v>8534238.4560081456</c:v>
                </c:pt>
                <c:pt idx="12354">
                  <c:v>8533827.8652711213</c:v>
                </c:pt>
                <c:pt idx="12355">
                  <c:v>8534391.7054262329</c:v>
                </c:pt>
                <c:pt idx="12356">
                  <c:v>8533929.2806340307</c:v>
                </c:pt>
                <c:pt idx="12357">
                  <c:v>8534340.0997309536</c:v>
                </c:pt>
                <c:pt idx="12358">
                  <c:v>8533820.3292190898</c:v>
                </c:pt>
                <c:pt idx="12359">
                  <c:v>8533413.2832218502</c:v>
                </c:pt>
                <c:pt idx="12360">
                  <c:v>8533979.9628760647</c:v>
                </c:pt>
                <c:pt idx="12361">
                  <c:v>8534390.5553337224</c:v>
                </c:pt>
                <c:pt idx="12362">
                  <c:v>8534950.8251571972</c:v>
                </c:pt>
                <c:pt idx="12363">
                  <c:v>8533769.7167482302</c:v>
                </c:pt>
                <c:pt idx="12364">
                  <c:v>8534177.4116787203</c:v>
                </c:pt>
                <c:pt idx="12365">
                  <c:v>8534024.5931916647</c:v>
                </c:pt>
                <c:pt idx="12366">
                  <c:v>8533874.1694567576</c:v>
                </c:pt>
                <c:pt idx="12367">
                  <c:v>8534901.6439376138</c:v>
                </c:pt>
                <c:pt idx="12368">
                  <c:v>8533872.7776572723</c:v>
                </c:pt>
                <c:pt idx="12369">
                  <c:v>8533974.0441882461</c:v>
                </c:pt>
                <c:pt idx="12370">
                  <c:v>8534182.3658394367</c:v>
                </c:pt>
                <c:pt idx="12371">
                  <c:v>8535105.7486492377</c:v>
                </c:pt>
                <c:pt idx="12372">
                  <c:v>8533973.9144786019</c:v>
                </c:pt>
                <c:pt idx="12373">
                  <c:v>8534644.6883428451</c:v>
                </c:pt>
                <c:pt idx="12374">
                  <c:v>8535206.4804665707</c:v>
                </c:pt>
                <c:pt idx="12375">
                  <c:v>8534335.743989205</c:v>
                </c:pt>
                <c:pt idx="12376">
                  <c:v>8535003.1215906944</c:v>
                </c:pt>
                <c:pt idx="12377">
                  <c:v>8534128.56725231</c:v>
                </c:pt>
                <c:pt idx="12378">
                  <c:v>8534283.7455881406</c:v>
                </c:pt>
                <c:pt idx="12379">
                  <c:v>8534231.0284111965</c:v>
                </c:pt>
                <c:pt idx="12380">
                  <c:v>8535001.5053112749</c:v>
                </c:pt>
                <c:pt idx="12381">
                  <c:v>8534795.5345130544</c:v>
                </c:pt>
                <c:pt idx="12382">
                  <c:v>8534281.0804047883</c:v>
                </c:pt>
                <c:pt idx="12383">
                  <c:v>8534687.7471235655</c:v>
                </c:pt>
                <c:pt idx="12384">
                  <c:v>8534486.6361730434</c:v>
                </c:pt>
                <c:pt idx="12385">
                  <c:v>8535155.1017251629</c:v>
                </c:pt>
                <c:pt idx="12386">
                  <c:v>8534382.4638075065</c:v>
                </c:pt>
                <c:pt idx="12387">
                  <c:v>8535666.9161021207</c:v>
                </c:pt>
                <c:pt idx="12388">
                  <c:v>8534692.190290533</c:v>
                </c:pt>
                <c:pt idx="12389">
                  <c:v>8534485.4961081073</c:v>
                </c:pt>
                <c:pt idx="12390">
                  <c:v>8534433.3356677219</c:v>
                </c:pt>
                <c:pt idx="12391">
                  <c:v>8535359.8373751324</c:v>
                </c:pt>
                <c:pt idx="12392">
                  <c:v>8535564.6446118746</c:v>
                </c:pt>
                <c:pt idx="12393">
                  <c:v>8534382.7822808307</c:v>
                </c:pt>
                <c:pt idx="12394">
                  <c:v>8534640.2488778289</c:v>
                </c:pt>
                <c:pt idx="12395">
                  <c:v>8535667.0799241923</c:v>
                </c:pt>
                <c:pt idx="12396">
                  <c:v>8535044.7372030132</c:v>
                </c:pt>
                <c:pt idx="12397">
                  <c:v>8534536.3325383775</c:v>
                </c:pt>
                <c:pt idx="12398">
                  <c:v>8535255.9757522102</c:v>
                </c:pt>
                <c:pt idx="12399">
                  <c:v>8536123.6826421861</c:v>
                </c:pt>
                <c:pt idx="12400">
                  <c:v>8535248.8856497593</c:v>
                </c:pt>
                <c:pt idx="12401">
                  <c:v>8535613.3775560856</c:v>
                </c:pt>
                <c:pt idx="12402">
                  <c:v>8535612.7665281892</c:v>
                </c:pt>
                <c:pt idx="12403">
                  <c:v>8535147.0892806947</c:v>
                </c:pt>
                <c:pt idx="12404">
                  <c:v>8535869.5438183472</c:v>
                </c:pt>
                <c:pt idx="12405">
                  <c:v>8536228.4401860293</c:v>
                </c:pt>
                <c:pt idx="12406">
                  <c:v>8535503.9314422011</c:v>
                </c:pt>
                <c:pt idx="12407">
                  <c:v>8535303.1691191588</c:v>
                </c:pt>
                <c:pt idx="12408">
                  <c:v>8535251.13012922</c:v>
                </c:pt>
                <c:pt idx="12409">
                  <c:v>8535707.9749760367</c:v>
                </c:pt>
                <c:pt idx="12410">
                  <c:v>8536227.293812925</c:v>
                </c:pt>
                <c:pt idx="12411">
                  <c:v>8536634.9341938756</c:v>
                </c:pt>
                <c:pt idx="12412">
                  <c:v>8535764.4818680026</c:v>
                </c:pt>
                <c:pt idx="12413">
                  <c:v>8536175.1245240699</c:v>
                </c:pt>
                <c:pt idx="12414">
                  <c:v>8536277.8899794109</c:v>
                </c:pt>
                <c:pt idx="12415">
                  <c:v>8535402.9683873858</c:v>
                </c:pt>
                <c:pt idx="12416">
                  <c:v>8535504.5789228305</c:v>
                </c:pt>
                <c:pt idx="12417">
                  <c:v>8536174.2323473636</c:v>
                </c:pt>
                <c:pt idx="12418">
                  <c:v>8536070.8954743948</c:v>
                </c:pt>
                <c:pt idx="12419">
                  <c:v>8536634.7654121723</c:v>
                </c:pt>
                <c:pt idx="12420">
                  <c:v>8536582.9559936225</c:v>
                </c:pt>
                <c:pt idx="12421">
                  <c:v>8536377.3191014845</c:v>
                </c:pt>
                <c:pt idx="12422">
                  <c:v>8535863.3291707244</c:v>
                </c:pt>
                <c:pt idx="12423">
                  <c:v>8536223.2936436925</c:v>
                </c:pt>
                <c:pt idx="12424">
                  <c:v>8535863.5517366417</c:v>
                </c:pt>
                <c:pt idx="12425">
                  <c:v>8536993.4802521355</c:v>
                </c:pt>
                <c:pt idx="12426">
                  <c:v>8536171.9507129584</c:v>
                </c:pt>
                <c:pt idx="12427">
                  <c:v>8536068.9754859116</c:v>
                </c:pt>
                <c:pt idx="12428">
                  <c:v>8537195.5431171749</c:v>
                </c:pt>
                <c:pt idx="12429">
                  <c:v>8536065.5266539436</c:v>
                </c:pt>
                <c:pt idx="12430">
                  <c:v>8537196.7282548472</c:v>
                </c:pt>
                <c:pt idx="12431">
                  <c:v>8536171.0077184644</c:v>
                </c:pt>
                <c:pt idx="12432">
                  <c:v>8536015.5052699447</c:v>
                </c:pt>
                <c:pt idx="12433">
                  <c:v>8536992.7031634673</c:v>
                </c:pt>
                <c:pt idx="12434">
                  <c:v>8537043.8906681314</c:v>
                </c:pt>
                <c:pt idx="12435">
                  <c:v>8536683.743135877</c:v>
                </c:pt>
                <c:pt idx="12436">
                  <c:v>8536321.1361510623</c:v>
                </c:pt>
                <c:pt idx="12437">
                  <c:v>8536321.4480432179</c:v>
                </c:pt>
                <c:pt idx="12438">
                  <c:v>8536476.2601817418</c:v>
                </c:pt>
                <c:pt idx="12439">
                  <c:v>8536779.4929748904</c:v>
                </c:pt>
                <c:pt idx="12440">
                  <c:v>8536886.8132807948</c:v>
                </c:pt>
                <c:pt idx="12441">
                  <c:v>8537604.2426841091</c:v>
                </c:pt>
                <c:pt idx="12442">
                  <c:v>8536932.4877814613</c:v>
                </c:pt>
                <c:pt idx="12443">
                  <c:v>8536932.6270575281</c:v>
                </c:pt>
                <c:pt idx="12444">
                  <c:v>8537807.2343086842</c:v>
                </c:pt>
                <c:pt idx="12445">
                  <c:v>8536729.9096125904</c:v>
                </c:pt>
                <c:pt idx="12446">
                  <c:v>8536830.920262754</c:v>
                </c:pt>
                <c:pt idx="12447">
                  <c:v>8536884.9458967391</c:v>
                </c:pt>
                <c:pt idx="12448">
                  <c:v>8537553.6933582518</c:v>
                </c:pt>
                <c:pt idx="12449">
                  <c:v>8537450.7720589712</c:v>
                </c:pt>
                <c:pt idx="12450">
                  <c:v>8537605.255393438</c:v>
                </c:pt>
                <c:pt idx="12451">
                  <c:v>8536780.1555382758</c:v>
                </c:pt>
                <c:pt idx="12452">
                  <c:v>8536884.6636348423</c:v>
                </c:pt>
                <c:pt idx="12453">
                  <c:v>8537442.5835227985</c:v>
                </c:pt>
                <c:pt idx="12454">
                  <c:v>8537604.2862227466</c:v>
                </c:pt>
                <c:pt idx="12455">
                  <c:v>8537192.2649661545</c:v>
                </c:pt>
                <c:pt idx="12456">
                  <c:v>8537087.1941065844</c:v>
                </c:pt>
                <c:pt idx="12457">
                  <c:v>8537860.5352207329</c:v>
                </c:pt>
                <c:pt idx="12458">
                  <c:v>8537961.968555009</c:v>
                </c:pt>
                <c:pt idx="12459">
                  <c:v>8537493.9234574847</c:v>
                </c:pt>
                <c:pt idx="12460">
                  <c:v>8537601.6916284077</c:v>
                </c:pt>
                <c:pt idx="12461">
                  <c:v>8537850.7732520681</c:v>
                </c:pt>
                <c:pt idx="12462">
                  <c:v>8537342.6344568934</c:v>
                </c:pt>
                <c:pt idx="12463">
                  <c:v>8537342.4527028222</c:v>
                </c:pt>
                <c:pt idx="12464">
                  <c:v>8538166.6886762884</c:v>
                </c:pt>
                <c:pt idx="12465">
                  <c:v>8537394.3055517003</c:v>
                </c:pt>
                <c:pt idx="12466">
                  <c:v>8537704.0543415528</c:v>
                </c:pt>
                <c:pt idx="12467">
                  <c:v>8537806.7266069502</c:v>
                </c:pt>
                <c:pt idx="12468">
                  <c:v>8538115.6134611536</c:v>
                </c:pt>
                <c:pt idx="12469">
                  <c:v>8537548.7511078082</c:v>
                </c:pt>
                <c:pt idx="12470">
                  <c:v>8538269.0660179649</c:v>
                </c:pt>
                <c:pt idx="12471">
                  <c:v>8538063.6479372196</c:v>
                </c:pt>
                <c:pt idx="12472">
                  <c:v>8537597.3712554779</c:v>
                </c:pt>
                <c:pt idx="12473">
                  <c:v>8537805.4259517714</c:v>
                </c:pt>
                <c:pt idx="12474">
                  <c:v>8537749.3727218863</c:v>
                </c:pt>
                <c:pt idx="12475">
                  <c:v>8538319.888029756</c:v>
                </c:pt>
                <c:pt idx="12476">
                  <c:v>8538215.7474924326</c:v>
                </c:pt>
                <c:pt idx="12477">
                  <c:v>8538157.2725550625</c:v>
                </c:pt>
                <c:pt idx="12478">
                  <c:v>8537957.199746279</c:v>
                </c:pt>
                <c:pt idx="12479">
                  <c:v>8538266.4792316314</c:v>
                </c:pt>
                <c:pt idx="12480">
                  <c:v>8538472.3370293956</c:v>
                </c:pt>
                <c:pt idx="12481">
                  <c:v>8538265.5692768265</c:v>
                </c:pt>
                <c:pt idx="12482">
                  <c:v>8538471.5679339096</c:v>
                </c:pt>
                <c:pt idx="12483">
                  <c:v>8538523.1822838951</c:v>
                </c:pt>
                <c:pt idx="12484">
                  <c:v>8538565.3086580113</c:v>
                </c:pt>
                <c:pt idx="12485">
                  <c:v>8539024.1525305361</c:v>
                </c:pt>
                <c:pt idx="12486">
                  <c:v>8538828.0668511204</c:v>
                </c:pt>
                <c:pt idx="12487">
                  <c:v>8538468.0184788723</c:v>
                </c:pt>
                <c:pt idx="12488">
                  <c:v>8538668.5971630421</c:v>
                </c:pt>
                <c:pt idx="12489">
                  <c:v>8538569.1097245347</c:v>
                </c:pt>
                <c:pt idx="12490">
                  <c:v>8538620.754555488</c:v>
                </c:pt>
                <c:pt idx="12491">
                  <c:v>8538879.914330665</c:v>
                </c:pt>
                <c:pt idx="12492">
                  <c:v>8538872.3561090138</c:v>
                </c:pt>
                <c:pt idx="12493">
                  <c:v>8538872.5160126537</c:v>
                </c:pt>
                <c:pt idx="12494">
                  <c:v>8539033.3453703374</c:v>
                </c:pt>
                <c:pt idx="12495">
                  <c:v>8538929.4134566002</c:v>
                </c:pt>
                <c:pt idx="12496">
                  <c:v>8538974.085343536</c:v>
                </c:pt>
                <c:pt idx="12497">
                  <c:v>8539084.7167951874</c:v>
                </c:pt>
                <c:pt idx="12498">
                  <c:v>8538874.6391550954</c:v>
                </c:pt>
                <c:pt idx="12499">
                  <c:v>8538927.8227340654</c:v>
                </c:pt>
                <c:pt idx="12500">
                  <c:v>8539030.5176613219</c:v>
                </c:pt>
                <c:pt idx="12501">
                  <c:v>8539432.8583164439</c:v>
                </c:pt>
                <c:pt idx="12502">
                  <c:v>8538976.133443512</c:v>
                </c:pt>
                <c:pt idx="12503">
                  <c:v>8539128.6877168156</c:v>
                </c:pt>
                <c:pt idx="12504">
                  <c:v>8539993.5160693619</c:v>
                </c:pt>
                <c:pt idx="12505">
                  <c:v>8539789.5768633299</c:v>
                </c:pt>
                <c:pt idx="12506">
                  <c:v>8539738.638337601</c:v>
                </c:pt>
                <c:pt idx="12507">
                  <c:v>8539130.0209842939</c:v>
                </c:pt>
                <c:pt idx="12508">
                  <c:v>8539433.113269072</c:v>
                </c:pt>
                <c:pt idx="12509">
                  <c:v>8539942.5717760604</c:v>
                </c:pt>
                <c:pt idx="12510">
                  <c:v>8539179.9524471592</c:v>
                </c:pt>
                <c:pt idx="12511">
                  <c:v>8539593.8582519069</c:v>
                </c:pt>
                <c:pt idx="12512">
                  <c:v>8539332.1763422936</c:v>
                </c:pt>
                <c:pt idx="12513">
                  <c:v>8539233.6186708044</c:v>
                </c:pt>
                <c:pt idx="12514">
                  <c:v>8539332.3574955948</c:v>
                </c:pt>
                <c:pt idx="12515">
                  <c:v>8539389.6525538545</c:v>
                </c:pt>
                <c:pt idx="12516">
                  <c:v>8539535.4436823688</c:v>
                </c:pt>
                <c:pt idx="12517">
                  <c:v>8540401.6633262318</c:v>
                </c:pt>
                <c:pt idx="12518">
                  <c:v>8539688.3507229257</c:v>
                </c:pt>
                <c:pt idx="12519">
                  <c:v>8539542.4722657241</c:v>
                </c:pt>
                <c:pt idx="12520">
                  <c:v>8539436.7505489476</c:v>
                </c:pt>
                <c:pt idx="12521">
                  <c:v>8539850.1918913219</c:v>
                </c:pt>
                <c:pt idx="12522">
                  <c:v>8539638.6650549881</c:v>
                </c:pt>
                <c:pt idx="12523">
                  <c:v>8539592.0508872271</c:v>
                </c:pt>
                <c:pt idx="12524">
                  <c:v>8539592.6545686629</c:v>
                </c:pt>
                <c:pt idx="12525">
                  <c:v>8539901.5529787708</c:v>
                </c:pt>
                <c:pt idx="12526">
                  <c:v>8540153.9845731482</c:v>
                </c:pt>
                <c:pt idx="12527">
                  <c:v>8539639.6584965773</c:v>
                </c:pt>
                <c:pt idx="12528">
                  <c:v>8539944.2381175868</c:v>
                </c:pt>
                <c:pt idx="12529">
                  <c:v>8539797.0204864275</c:v>
                </c:pt>
                <c:pt idx="12530">
                  <c:v>8540104.6195809543</c:v>
                </c:pt>
                <c:pt idx="12531">
                  <c:v>8540452.8997110631</c:v>
                </c:pt>
                <c:pt idx="12532">
                  <c:v>8540707.849395629</c:v>
                </c:pt>
                <c:pt idx="12533">
                  <c:v>8540809.8406228591</c:v>
                </c:pt>
                <c:pt idx="12534">
                  <c:v>8540156.0596099533</c:v>
                </c:pt>
                <c:pt idx="12535">
                  <c:v>8540097.843587881</c:v>
                </c:pt>
                <c:pt idx="12536">
                  <c:v>8540402.3452540636</c:v>
                </c:pt>
                <c:pt idx="12537">
                  <c:v>8540300.7316432204</c:v>
                </c:pt>
                <c:pt idx="12538">
                  <c:v>8540104.1191968005</c:v>
                </c:pt>
                <c:pt idx="12539">
                  <c:v>8540100.64427354</c:v>
                </c:pt>
                <c:pt idx="12540">
                  <c:v>8540149.086742308</c:v>
                </c:pt>
                <c:pt idx="12541">
                  <c:v>8540255.6023692489</c:v>
                </c:pt>
                <c:pt idx="12542">
                  <c:v>8540359.6064730305</c:v>
                </c:pt>
                <c:pt idx="12543">
                  <c:v>8540351.9161271639</c:v>
                </c:pt>
                <c:pt idx="12544">
                  <c:v>8540305.6753277034</c:v>
                </c:pt>
                <c:pt idx="12545">
                  <c:v>8540454.608967958</c:v>
                </c:pt>
                <c:pt idx="12546">
                  <c:v>8540615.0273273308</c:v>
                </c:pt>
                <c:pt idx="12547">
                  <c:v>8540912.166242009</c:v>
                </c:pt>
                <c:pt idx="12548">
                  <c:v>8540759.3502071984</c:v>
                </c:pt>
                <c:pt idx="12549">
                  <c:v>8540868.7132175956</c:v>
                </c:pt>
                <c:pt idx="12550">
                  <c:v>8540613.8490991313</c:v>
                </c:pt>
                <c:pt idx="12551">
                  <c:v>8540458.4095353559</c:v>
                </c:pt>
                <c:pt idx="12552">
                  <c:v>8541065.041500628</c:v>
                </c:pt>
                <c:pt idx="12553">
                  <c:v>8540708.5914711226</c:v>
                </c:pt>
                <c:pt idx="12554">
                  <c:v>8541473.0354006607</c:v>
                </c:pt>
                <c:pt idx="12555">
                  <c:v>8540817.6601957958</c:v>
                </c:pt>
                <c:pt idx="12556">
                  <c:v>8541014.3189795613</c:v>
                </c:pt>
                <c:pt idx="12557">
                  <c:v>8540660.0590104628</c:v>
                </c:pt>
                <c:pt idx="12558">
                  <c:v>8540709.8928702399</c:v>
                </c:pt>
                <c:pt idx="12559">
                  <c:v>8541429.8998263534</c:v>
                </c:pt>
                <c:pt idx="12560">
                  <c:v>8541071.8953553643</c:v>
                </c:pt>
                <c:pt idx="12561">
                  <c:v>8541226.8960650507</c:v>
                </c:pt>
                <c:pt idx="12562">
                  <c:v>8540964.3099254407</c:v>
                </c:pt>
                <c:pt idx="12563">
                  <c:v>8541380.6456202213</c:v>
                </c:pt>
                <c:pt idx="12564">
                  <c:v>8541121.3362572566</c:v>
                </c:pt>
                <c:pt idx="12565">
                  <c:v>8541533.7293669879</c:v>
                </c:pt>
                <c:pt idx="12566">
                  <c:v>8541684.4918865636</c:v>
                </c:pt>
                <c:pt idx="12567">
                  <c:v>8541118.9598964695</c:v>
                </c:pt>
                <c:pt idx="12568">
                  <c:v>8541066.5075473655</c:v>
                </c:pt>
                <c:pt idx="12569">
                  <c:v>8541677.1238657478</c:v>
                </c:pt>
                <c:pt idx="12570">
                  <c:v>8541118.7009244636</c:v>
                </c:pt>
                <c:pt idx="12571">
                  <c:v>8541171.7284326032</c:v>
                </c:pt>
                <c:pt idx="12572">
                  <c:v>8541481.3665545266</c:v>
                </c:pt>
                <c:pt idx="12573">
                  <c:v>8541532.8018563036</c:v>
                </c:pt>
                <c:pt idx="12574">
                  <c:v>8541635.3609668277</c:v>
                </c:pt>
                <c:pt idx="12575">
                  <c:v>8541473.2713138461</c:v>
                </c:pt>
                <c:pt idx="12576">
                  <c:v>8541635.5404274445</c:v>
                </c:pt>
                <c:pt idx="12577">
                  <c:v>8541168.5442515668</c:v>
                </c:pt>
                <c:pt idx="12578">
                  <c:v>8541479.7343896683</c:v>
                </c:pt>
                <c:pt idx="12579">
                  <c:v>8541473.3699560519</c:v>
                </c:pt>
                <c:pt idx="12580">
                  <c:v>8541324.1606333684</c:v>
                </c:pt>
                <c:pt idx="12581">
                  <c:v>8541219.7243899684</c:v>
                </c:pt>
                <c:pt idx="12582">
                  <c:v>8541891.009874735</c:v>
                </c:pt>
                <c:pt idx="12583">
                  <c:v>8541272.5597921908</c:v>
                </c:pt>
                <c:pt idx="12584">
                  <c:v>8541736.2235144861</c:v>
                </c:pt>
                <c:pt idx="12585">
                  <c:v>8541581.4511914793</c:v>
                </c:pt>
                <c:pt idx="12586">
                  <c:v>8542094.2713593878</c:v>
                </c:pt>
                <c:pt idx="12587">
                  <c:v>8541993.2208622936</c:v>
                </c:pt>
                <c:pt idx="12588">
                  <c:v>8541677.262223484</c:v>
                </c:pt>
                <c:pt idx="12589">
                  <c:v>8541373.5442830659</c:v>
                </c:pt>
                <c:pt idx="12590">
                  <c:v>8541374.8778910823</c:v>
                </c:pt>
                <c:pt idx="12591">
                  <c:v>8541786.4249027297</c:v>
                </c:pt>
                <c:pt idx="12592">
                  <c:v>8542094.8746825438</c:v>
                </c:pt>
                <c:pt idx="12593">
                  <c:v>8541424.3411510587</c:v>
                </c:pt>
                <c:pt idx="12594">
                  <c:v>8541423.4725686703</c:v>
                </c:pt>
                <c:pt idx="12595">
                  <c:v>8541991.7438400574</c:v>
                </c:pt>
                <c:pt idx="12596">
                  <c:v>8541579.5513681546</c:v>
                </c:pt>
                <c:pt idx="12597">
                  <c:v>8542145.3609122187</c:v>
                </c:pt>
                <c:pt idx="12598">
                  <c:v>8541626.536957128</c:v>
                </c:pt>
                <c:pt idx="12599">
                  <c:v>8541578.6636325959</c:v>
                </c:pt>
                <c:pt idx="12600">
                  <c:v>8541881.2732995171</c:v>
                </c:pt>
                <c:pt idx="12601">
                  <c:v>8541983.2195636462</c:v>
                </c:pt>
                <c:pt idx="12602">
                  <c:v>8541474.1615389679</c:v>
                </c:pt>
                <c:pt idx="12603">
                  <c:v>8541474.3240388967</c:v>
                </c:pt>
                <c:pt idx="12604">
                  <c:v>8541938.2426965777</c:v>
                </c:pt>
                <c:pt idx="12605">
                  <c:v>8541628.0353975017</c:v>
                </c:pt>
                <c:pt idx="12606">
                  <c:v>8541886.2804896589</c:v>
                </c:pt>
                <c:pt idx="12607">
                  <c:v>8542654.8557059541</c:v>
                </c:pt>
                <c:pt idx="12608">
                  <c:v>8542246.1223115139</c:v>
                </c:pt>
                <c:pt idx="12609">
                  <c:v>8541832.2786431294</c:v>
                </c:pt>
                <c:pt idx="12610">
                  <c:v>8541779.8338124659</c:v>
                </c:pt>
                <c:pt idx="12611">
                  <c:v>8542294.7114656791</c:v>
                </c:pt>
                <c:pt idx="12612">
                  <c:v>8542809.2872930523</c:v>
                </c:pt>
                <c:pt idx="12613">
                  <c:v>8541933.0165037103</c:v>
                </c:pt>
                <c:pt idx="12614">
                  <c:v>8542602.9571256097</c:v>
                </c:pt>
                <c:pt idx="12615">
                  <c:v>8542088.0165338684</c:v>
                </c:pt>
                <c:pt idx="12616">
                  <c:v>8542859.7370727658</c:v>
                </c:pt>
                <c:pt idx="12617">
                  <c:v>8541983.7769638505</c:v>
                </c:pt>
                <c:pt idx="12618">
                  <c:v>8541882.1381096058</c:v>
                </c:pt>
                <c:pt idx="12619">
                  <c:v>8542289.3732181005</c:v>
                </c:pt>
                <c:pt idx="12620">
                  <c:v>8542962.515072966</c:v>
                </c:pt>
                <c:pt idx="12621">
                  <c:v>8543164.4710908663</c:v>
                </c:pt>
                <c:pt idx="12622">
                  <c:v>8542293.7654061262</c:v>
                </c:pt>
                <c:pt idx="12623">
                  <c:v>8542704.1127228849</c:v>
                </c:pt>
                <c:pt idx="12624">
                  <c:v>8543266.0154512487</c:v>
                </c:pt>
                <c:pt idx="12625">
                  <c:v>8542442.38533278</c:v>
                </c:pt>
                <c:pt idx="12626">
                  <c:v>8542755.4237838518</c:v>
                </c:pt>
                <c:pt idx="12627">
                  <c:v>8543012.4455707464</c:v>
                </c:pt>
                <c:pt idx="12628">
                  <c:v>8542549.1577478014</c:v>
                </c:pt>
                <c:pt idx="12629">
                  <c:v>8542600.4896458462</c:v>
                </c:pt>
                <c:pt idx="12630">
                  <c:v>8543318.6480986103</c:v>
                </c:pt>
                <c:pt idx="12631">
                  <c:v>8542188.0946985558</c:v>
                </c:pt>
                <c:pt idx="12632">
                  <c:v>8542342.2534257025</c:v>
                </c:pt>
                <c:pt idx="12633">
                  <c:v>8542497.2226943951</c:v>
                </c:pt>
                <c:pt idx="12634">
                  <c:v>8542754.1614150107</c:v>
                </c:pt>
                <c:pt idx="12635">
                  <c:v>8543114.2863003705</c:v>
                </c:pt>
                <c:pt idx="12636">
                  <c:v>8542496.6611808799</c:v>
                </c:pt>
                <c:pt idx="12637">
                  <c:v>8542595.4826308116</c:v>
                </c:pt>
                <c:pt idx="12638">
                  <c:v>8543113.8695698343</c:v>
                </c:pt>
                <c:pt idx="12639">
                  <c:v>8542650.5684904456</c:v>
                </c:pt>
                <c:pt idx="12640">
                  <c:v>8542958.8717462979</c:v>
                </c:pt>
                <c:pt idx="12641">
                  <c:v>8542547.4099993967</c:v>
                </c:pt>
                <c:pt idx="12642">
                  <c:v>8543062.3691765647</c:v>
                </c:pt>
                <c:pt idx="12643">
                  <c:v>8543420.0838753991</c:v>
                </c:pt>
                <c:pt idx="12644">
                  <c:v>8542544.7366022151</c:v>
                </c:pt>
                <c:pt idx="12645">
                  <c:v>8543062.0925560985</c:v>
                </c:pt>
                <c:pt idx="12646">
                  <c:v>8542697.5620572399</c:v>
                </c:pt>
                <c:pt idx="12647">
                  <c:v>8543421.3048635405</c:v>
                </c:pt>
                <c:pt idx="12648">
                  <c:v>8543369.7244298365</c:v>
                </c:pt>
                <c:pt idx="12649">
                  <c:v>8542596.3686953615</c:v>
                </c:pt>
                <c:pt idx="12650">
                  <c:v>8542799.7321125586</c:v>
                </c:pt>
                <c:pt idx="12651">
                  <c:v>8543054.6200295594</c:v>
                </c:pt>
                <c:pt idx="12652">
                  <c:v>8542802.4822746608</c:v>
                </c:pt>
                <c:pt idx="12653">
                  <c:v>8543316.8893786296</c:v>
                </c:pt>
                <c:pt idx="12654">
                  <c:v>8542647.5314319115</c:v>
                </c:pt>
                <c:pt idx="12655">
                  <c:v>8542903.60661407</c:v>
                </c:pt>
                <c:pt idx="12656">
                  <c:v>8542698.7054495141</c:v>
                </c:pt>
                <c:pt idx="12657">
                  <c:v>8543264.6405979507</c:v>
                </c:pt>
                <c:pt idx="12658">
                  <c:v>8543676.7136265114</c:v>
                </c:pt>
                <c:pt idx="12659">
                  <c:v>8543471.3916302137</c:v>
                </c:pt>
                <c:pt idx="12660">
                  <c:v>8542903.2528236788</c:v>
                </c:pt>
                <c:pt idx="12661">
                  <c:v>8542955.2720510699</c:v>
                </c:pt>
                <c:pt idx="12662">
                  <c:v>8543470.7523049973</c:v>
                </c:pt>
                <c:pt idx="12663">
                  <c:v>8543676.1530926637</c:v>
                </c:pt>
                <c:pt idx="12664">
                  <c:v>8543727.3513852153</c:v>
                </c:pt>
                <c:pt idx="12665">
                  <c:v>8543207.8008685242</c:v>
                </c:pt>
                <c:pt idx="12666">
                  <c:v>8543573.0085770153</c:v>
                </c:pt>
                <c:pt idx="12667">
                  <c:v>8543004.9634771831</c:v>
                </c:pt>
                <c:pt idx="12668">
                  <c:v>8543469.0265689697</c:v>
                </c:pt>
                <c:pt idx="12669">
                  <c:v>8543211.4365786463</c:v>
                </c:pt>
                <c:pt idx="12670">
                  <c:v>8543365.4078306183</c:v>
                </c:pt>
                <c:pt idx="12671">
                  <c:v>8543570.4150325116</c:v>
                </c:pt>
                <c:pt idx="12672">
                  <c:v>8543312.9074096829</c:v>
                </c:pt>
                <c:pt idx="12673">
                  <c:v>8544084.486801723</c:v>
                </c:pt>
                <c:pt idx="12674">
                  <c:v>8543259.3255333491</c:v>
                </c:pt>
                <c:pt idx="12675">
                  <c:v>8544135.6650516056</c:v>
                </c:pt>
                <c:pt idx="12676">
                  <c:v>8543463.2781369295</c:v>
                </c:pt>
                <c:pt idx="12677">
                  <c:v>8543724.4246914387</c:v>
                </c:pt>
                <c:pt idx="12678">
                  <c:v>8543363.1528774463</c:v>
                </c:pt>
                <c:pt idx="12679">
                  <c:v>8543569.1574969403</c:v>
                </c:pt>
                <c:pt idx="12680">
                  <c:v>8543517.8313282281</c:v>
                </c:pt>
                <c:pt idx="12681">
                  <c:v>8543616.2155203987</c:v>
                </c:pt>
                <c:pt idx="12682">
                  <c:v>8543567.005133776</c:v>
                </c:pt>
                <c:pt idx="12683">
                  <c:v>8543464.2701659892</c:v>
                </c:pt>
                <c:pt idx="12684">
                  <c:v>8543619.2835150044</c:v>
                </c:pt>
                <c:pt idx="12685">
                  <c:v>8544177.0253452677</c:v>
                </c:pt>
                <c:pt idx="12686">
                  <c:v>8543668.4991373029</c:v>
                </c:pt>
                <c:pt idx="12687">
                  <c:v>8544593.4207712598</c:v>
                </c:pt>
                <c:pt idx="12688">
                  <c:v>8544390.028300032</c:v>
                </c:pt>
                <c:pt idx="12689">
                  <c:v>8543973.1478323638</c:v>
                </c:pt>
                <c:pt idx="12690">
                  <c:v>8544080.9031031914</c:v>
                </c:pt>
                <c:pt idx="12691">
                  <c:v>8543922.3238655664</c:v>
                </c:pt>
                <c:pt idx="12692">
                  <c:v>8544338.4565186631</c:v>
                </c:pt>
                <c:pt idx="12693">
                  <c:v>8544645.6180665325</c:v>
                </c:pt>
                <c:pt idx="12694">
                  <c:v>8543872.9175898731</c:v>
                </c:pt>
                <c:pt idx="12695">
                  <c:v>8545051.5605418179</c:v>
                </c:pt>
                <c:pt idx="12696">
                  <c:v>8544644.938406907</c:v>
                </c:pt>
                <c:pt idx="12697">
                  <c:v>8543973.8330805935</c:v>
                </c:pt>
                <c:pt idx="12698">
                  <c:v>8544181.986291606</c:v>
                </c:pt>
                <c:pt idx="12699">
                  <c:v>8544182.2937183343</c:v>
                </c:pt>
                <c:pt idx="12700">
                  <c:v>8544951.1135384701</c:v>
                </c:pt>
                <c:pt idx="12701">
                  <c:v>8544025.3082220443</c:v>
                </c:pt>
                <c:pt idx="12702">
                  <c:v>8544076.8084869049</c:v>
                </c:pt>
                <c:pt idx="12703">
                  <c:v>8544127.0327913649</c:v>
                </c:pt>
                <c:pt idx="12704">
                  <c:v>8544128.4099194985</c:v>
                </c:pt>
                <c:pt idx="12705">
                  <c:v>8544231.2097379994</c:v>
                </c:pt>
                <c:pt idx="12706">
                  <c:v>8544942.2893956173</c:v>
                </c:pt>
                <c:pt idx="12707">
                  <c:v>8544840.2914173845</c:v>
                </c:pt>
                <c:pt idx="12708">
                  <c:v>8544539.0969439913</c:v>
                </c:pt>
                <c:pt idx="12709">
                  <c:v>8544847.6464530434</c:v>
                </c:pt>
                <c:pt idx="12710">
                  <c:v>8545257.6190888546</c:v>
                </c:pt>
                <c:pt idx="12711">
                  <c:v>8545460.1629560422</c:v>
                </c:pt>
                <c:pt idx="12712">
                  <c:v>8544687.4938124195</c:v>
                </c:pt>
                <c:pt idx="12713">
                  <c:v>8544847.0717525911</c:v>
                </c:pt>
                <c:pt idx="12714">
                  <c:v>8545154.7015224565</c:v>
                </c:pt>
                <c:pt idx="12715">
                  <c:v>8545103.2512358036</c:v>
                </c:pt>
                <c:pt idx="12716">
                  <c:v>8545461.8911818657</c:v>
                </c:pt>
                <c:pt idx="12717">
                  <c:v>8545051.9770726673</c:v>
                </c:pt>
                <c:pt idx="12718">
                  <c:v>8544840.3863068018</c:v>
                </c:pt>
                <c:pt idx="12719">
                  <c:v>8544588.6024979446</c:v>
                </c:pt>
                <c:pt idx="12720">
                  <c:v>8544687.7125185821</c:v>
                </c:pt>
                <c:pt idx="12721">
                  <c:v>8545410.4851952568</c:v>
                </c:pt>
                <c:pt idx="12722">
                  <c:v>8544948.4873794876</c:v>
                </c:pt>
                <c:pt idx="12723">
                  <c:v>8545154.4813556541</c:v>
                </c:pt>
                <c:pt idx="12724">
                  <c:v>8544742.5340538062</c:v>
                </c:pt>
                <c:pt idx="12725">
                  <c:v>8544738.9716480933</c:v>
                </c:pt>
                <c:pt idx="12726">
                  <c:v>8544741.9310378991</c:v>
                </c:pt>
                <c:pt idx="12727">
                  <c:v>8545146.4422621708</c:v>
                </c:pt>
                <c:pt idx="12728">
                  <c:v>8544789.867058184</c:v>
                </c:pt>
                <c:pt idx="12729">
                  <c:v>8545511.9930733163</c:v>
                </c:pt>
                <c:pt idx="12730">
                  <c:v>8545357.5063178502</c:v>
                </c:pt>
                <c:pt idx="12731">
                  <c:v>8544790.4240919482</c:v>
                </c:pt>
                <c:pt idx="12732">
                  <c:v>8545921.3623460885</c:v>
                </c:pt>
                <c:pt idx="12733">
                  <c:v>8544841.7507054433</c:v>
                </c:pt>
                <c:pt idx="12734">
                  <c:v>8546224.94381807</c:v>
                </c:pt>
                <c:pt idx="12735">
                  <c:v>8544944.4732491914</c:v>
                </c:pt>
                <c:pt idx="12736">
                  <c:v>8545972.1982016247</c:v>
                </c:pt>
                <c:pt idx="12737">
                  <c:v>8544995.9441300482</c:v>
                </c:pt>
                <c:pt idx="12738">
                  <c:v>8545458.9377611354</c:v>
                </c:pt>
                <c:pt idx="12739">
                  <c:v>8545355.6460200027</c:v>
                </c:pt>
                <c:pt idx="12740">
                  <c:v>8545605.5296532363</c:v>
                </c:pt>
                <c:pt idx="12741">
                  <c:v>8545150.3504695781</c:v>
                </c:pt>
                <c:pt idx="12742">
                  <c:v>8546276.4258827642</c:v>
                </c:pt>
                <c:pt idx="12743">
                  <c:v>8545766.1648690198</c:v>
                </c:pt>
                <c:pt idx="12744">
                  <c:v>8546074.0277321599</c:v>
                </c:pt>
                <c:pt idx="12745">
                  <c:v>8545198.1368280668</c:v>
                </c:pt>
                <c:pt idx="12746">
                  <c:v>8545147.8588707093</c:v>
                </c:pt>
                <c:pt idx="12747">
                  <c:v>8545198.4153479189</c:v>
                </c:pt>
                <c:pt idx="12748">
                  <c:v>8546328.9188110754</c:v>
                </c:pt>
                <c:pt idx="12749">
                  <c:v>8545301.5933683999</c:v>
                </c:pt>
                <c:pt idx="12750">
                  <c:v>8546226.3698911723</c:v>
                </c:pt>
                <c:pt idx="12751">
                  <c:v>8545353.30940485</c:v>
                </c:pt>
                <c:pt idx="12752">
                  <c:v>8545301.0671164282</c:v>
                </c:pt>
                <c:pt idx="12753">
                  <c:v>8545707.6999260522</c:v>
                </c:pt>
                <c:pt idx="12754">
                  <c:v>8546685.0807591304</c:v>
                </c:pt>
                <c:pt idx="12755">
                  <c:v>8546379.5819657724</c:v>
                </c:pt>
                <c:pt idx="12756">
                  <c:v>8545455.3417835664</c:v>
                </c:pt>
                <c:pt idx="12757">
                  <c:v>8545504.124694949</c:v>
                </c:pt>
                <c:pt idx="12758">
                  <c:v>8545917.0951583032</c:v>
                </c:pt>
                <c:pt idx="12759">
                  <c:v>8546686.253010042</c:v>
                </c:pt>
                <c:pt idx="12760">
                  <c:v>8545763.1282458585</c:v>
                </c:pt>
                <c:pt idx="12761">
                  <c:v>8546019.4380771052</c:v>
                </c:pt>
                <c:pt idx="12762">
                  <c:v>8546736.6584523078</c:v>
                </c:pt>
                <c:pt idx="12763">
                  <c:v>8545860.9175491706</c:v>
                </c:pt>
                <c:pt idx="12764">
                  <c:v>8545657.4360033404</c:v>
                </c:pt>
                <c:pt idx="12765">
                  <c:v>8545762.2348024938</c:v>
                </c:pt>
                <c:pt idx="12766">
                  <c:v>8546166.7717438973</c:v>
                </c:pt>
                <c:pt idx="12767">
                  <c:v>8546326.7265665233</c:v>
                </c:pt>
                <c:pt idx="12768">
                  <c:v>8546429.5642725267</c:v>
                </c:pt>
                <c:pt idx="12769">
                  <c:v>8546378.0209823418</c:v>
                </c:pt>
                <c:pt idx="12770">
                  <c:v>8546839.4310101531</c:v>
                </c:pt>
                <c:pt idx="12771">
                  <c:v>8546889.6966795661</c:v>
                </c:pt>
                <c:pt idx="12772">
                  <c:v>8546217.8301364351</c:v>
                </c:pt>
                <c:pt idx="12773">
                  <c:v>8546787.8400016092</c:v>
                </c:pt>
                <c:pt idx="12774">
                  <c:v>8545759.7689099219</c:v>
                </c:pt>
                <c:pt idx="12775">
                  <c:v>8546736.482053576</c:v>
                </c:pt>
                <c:pt idx="12776">
                  <c:v>8546479.4701511655</c:v>
                </c:pt>
                <c:pt idx="12777">
                  <c:v>8546171.543128809</c:v>
                </c:pt>
                <c:pt idx="12778">
                  <c:v>8546685.0639584884</c:v>
                </c:pt>
                <c:pt idx="12779">
                  <c:v>8546065.2095572185</c:v>
                </c:pt>
                <c:pt idx="12780">
                  <c:v>8545963.9932241384</c:v>
                </c:pt>
                <c:pt idx="12781">
                  <c:v>8546625.9122417755</c:v>
                </c:pt>
                <c:pt idx="12782">
                  <c:v>8547245.2649535276</c:v>
                </c:pt>
                <c:pt idx="12783">
                  <c:v>8546117.6820395328</c:v>
                </c:pt>
                <c:pt idx="12784">
                  <c:v>8546118.0679512043</c:v>
                </c:pt>
                <c:pt idx="12785">
                  <c:v>8546940.6968017854</c:v>
                </c:pt>
                <c:pt idx="12786">
                  <c:v>8547043.6510314085</c:v>
                </c:pt>
                <c:pt idx="12787">
                  <c:v>8547246.2348408438</c:v>
                </c:pt>
                <c:pt idx="12788">
                  <c:v>8546837.8736019451</c:v>
                </c:pt>
                <c:pt idx="12789">
                  <c:v>8546524.0685925949</c:v>
                </c:pt>
                <c:pt idx="12790">
                  <c:v>8546371.2056942284</c:v>
                </c:pt>
                <c:pt idx="12791">
                  <c:v>8546220.8294243757</c:v>
                </c:pt>
                <c:pt idx="12792">
                  <c:v>8546323.126771247</c:v>
                </c:pt>
                <c:pt idx="12793">
                  <c:v>8546734.5166443214</c:v>
                </c:pt>
                <c:pt idx="12794">
                  <c:v>8546373.3815321103</c:v>
                </c:pt>
                <c:pt idx="12795">
                  <c:v>8546422.710187912</c:v>
                </c:pt>
                <c:pt idx="12796">
                  <c:v>8546733.6034254525</c:v>
                </c:pt>
                <c:pt idx="12797">
                  <c:v>8546579.3477546033</c:v>
                </c:pt>
                <c:pt idx="12798">
                  <c:v>8546932.0492128022</c:v>
                </c:pt>
                <c:pt idx="12799">
                  <c:v>8546681.9746177793</c:v>
                </c:pt>
                <c:pt idx="12800">
                  <c:v>8546474.632501252</c:v>
                </c:pt>
                <c:pt idx="12801">
                  <c:v>8547196.2966161761</c:v>
                </c:pt>
                <c:pt idx="12802">
                  <c:v>8546728.3347148541</c:v>
                </c:pt>
                <c:pt idx="12803">
                  <c:v>8546887.2616490051</c:v>
                </c:pt>
                <c:pt idx="12804">
                  <c:v>8546630.059582321</c:v>
                </c:pt>
                <c:pt idx="12805">
                  <c:v>8546990.6734081674</c:v>
                </c:pt>
                <c:pt idx="12806">
                  <c:v>8547247.493152706</c:v>
                </c:pt>
                <c:pt idx="12807">
                  <c:v>8547340.1713823956</c:v>
                </c:pt>
                <c:pt idx="12808">
                  <c:v>8547298.1182167623</c:v>
                </c:pt>
                <c:pt idx="12809">
                  <c:v>8547195.3734141756</c:v>
                </c:pt>
                <c:pt idx="12810">
                  <c:v>8546833.8356036264</c:v>
                </c:pt>
                <c:pt idx="12811">
                  <c:v>8546832.3063364737</c:v>
                </c:pt>
                <c:pt idx="12812">
                  <c:v>8547143.9418800958</c:v>
                </c:pt>
                <c:pt idx="12813">
                  <c:v>8547195.3683737256</c:v>
                </c:pt>
                <c:pt idx="12814">
                  <c:v>8546934.5698239766</c:v>
                </c:pt>
                <c:pt idx="12815">
                  <c:v>8546933.1845496055</c:v>
                </c:pt>
                <c:pt idx="12816">
                  <c:v>8547289.4340066612</c:v>
                </c:pt>
                <c:pt idx="12817">
                  <c:v>8547653.80338661</c:v>
                </c:pt>
                <c:pt idx="12818">
                  <c:v>8547142.0381758977</c:v>
                </c:pt>
                <c:pt idx="12819">
                  <c:v>8546986.0804323386</c:v>
                </c:pt>
                <c:pt idx="12820">
                  <c:v>8547035.5176614597</c:v>
                </c:pt>
                <c:pt idx="12821">
                  <c:v>8547544.3109707125</c:v>
                </c:pt>
                <c:pt idx="12822">
                  <c:v>8547442.4008936398</c:v>
                </c:pt>
                <c:pt idx="12823">
                  <c:v>8547036.8470093198</c:v>
                </c:pt>
                <c:pt idx="12824">
                  <c:v>8547090.4027942941</c:v>
                </c:pt>
                <c:pt idx="12825">
                  <c:v>8547087.1909794547</c:v>
                </c:pt>
                <c:pt idx="12826">
                  <c:v>8547296.5176539812</c:v>
                </c:pt>
                <c:pt idx="12827">
                  <c:v>8547450.9711597431</c:v>
                </c:pt>
                <c:pt idx="12828">
                  <c:v>8547188.7219616957</c:v>
                </c:pt>
                <c:pt idx="12829">
                  <c:v>8547399.6226564161</c:v>
                </c:pt>
                <c:pt idx="12830">
                  <c:v>8547347.2687027529</c:v>
                </c:pt>
                <c:pt idx="12831">
                  <c:v>8547294.7869004942</c:v>
                </c:pt>
                <c:pt idx="12832">
                  <c:v>8547553.7273392063</c:v>
                </c:pt>
                <c:pt idx="12833">
                  <c:v>8547346.9922673814</c:v>
                </c:pt>
                <c:pt idx="12834">
                  <c:v>8547290.1614491194</c:v>
                </c:pt>
                <c:pt idx="12835">
                  <c:v>8547346.1169752013</c:v>
                </c:pt>
                <c:pt idx="12836">
                  <c:v>8547341.9361176603</c:v>
                </c:pt>
                <c:pt idx="12837">
                  <c:v>8547291.0865947548</c:v>
                </c:pt>
                <c:pt idx="12838">
                  <c:v>8547399.235293163</c:v>
                </c:pt>
                <c:pt idx="12839">
                  <c:v>8547748.4390150402</c:v>
                </c:pt>
                <c:pt idx="12840">
                  <c:v>8547706.445450021</c:v>
                </c:pt>
                <c:pt idx="12841">
                  <c:v>8547392.4973639287</c:v>
                </c:pt>
                <c:pt idx="12842">
                  <c:v>8547442.9431181382</c:v>
                </c:pt>
                <c:pt idx="12843">
                  <c:v>8548003.3995839637</c:v>
                </c:pt>
                <c:pt idx="12844">
                  <c:v>8547292.7206919529</c:v>
                </c:pt>
                <c:pt idx="12845">
                  <c:v>8547544.8592695463</c:v>
                </c:pt>
                <c:pt idx="12846">
                  <c:v>8547395.3305145539</c:v>
                </c:pt>
                <c:pt idx="12847">
                  <c:v>8547646.7793524843</c:v>
                </c:pt>
                <c:pt idx="12848">
                  <c:v>8548156.4677325804</c:v>
                </c:pt>
                <c:pt idx="12849">
                  <c:v>8547808.0716984756</c:v>
                </c:pt>
                <c:pt idx="12850">
                  <c:v>8548061.8864959031</c:v>
                </c:pt>
                <c:pt idx="12851">
                  <c:v>8547652.5435763672</c:v>
                </c:pt>
                <c:pt idx="12852">
                  <c:v>8547697.913992703</c:v>
                </c:pt>
                <c:pt idx="12853">
                  <c:v>8548003.6038297582</c:v>
                </c:pt>
                <c:pt idx="12854">
                  <c:v>8547600.0112455022</c:v>
                </c:pt>
                <c:pt idx="12855">
                  <c:v>8548105.5144039895</c:v>
                </c:pt>
                <c:pt idx="12856">
                  <c:v>8547647.1469797902</c:v>
                </c:pt>
                <c:pt idx="12857">
                  <c:v>8547702.644774422</c:v>
                </c:pt>
                <c:pt idx="12858">
                  <c:v>8547755.9393407237</c:v>
                </c:pt>
                <c:pt idx="12859">
                  <c:v>8547650.7310185172</c:v>
                </c:pt>
                <c:pt idx="12860">
                  <c:v>8548316.5126266405</c:v>
                </c:pt>
                <c:pt idx="12861">
                  <c:v>8547649.5885541104</c:v>
                </c:pt>
                <c:pt idx="12862">
                  <c:v>8547750.4302253257</c:v>
                </c:pt>
                <c:pt idx="12863">
                  <c:v>8547800.3428183142</c:v>
                </c:pt>
                <c:pt idx="12864">
                  <c:v>8547855.4050561897</c:v>
                </c:pt>
                <c:pt idx="12865">
                  <c:v>8547801.6542383041</c:v>
                </c:pt>
                <c:pt idx="12866">
                  <c:v>8548318.0020553656</c:v>
                </c:pt>
                <c:pt idx="12867">
                  <c:v>8547803.1997502893</c:v>
                </c:pt>
                <c:pt idx="12868">
                  <c:v>8547851.6600677408</c:v>
                </c:pt>
                <c:pt idx="12869">
                  <c:v>8547959.766278645</c:v>
                </c:pt>
                <c:pt idx="12870">
                  <c:v>8548360.5674138442</c:v>
                </c:pt>
                <c:pt idx="12871">
                  <c:v>8548419.483226411</c:v>
                </c:pt>
                <c:pt idx="12872">
                  <c:v>8547852.9029638972</c:v>
                </c:pt>
                <c:pt idx="12873">
                  <c:v>8547800.4917932786</c:v>
                </c:pt>
                <c:pt idx="12874">
                  <c:v>8547802.646876676</c:v>
                </c:pt>
                <c:pt idx="12875">
                  <c:v>8548564.6034634579</c:v>
                </c:pt>
                <c:pt idx="12876">
                  <c:v>8548420.9431600943</c:v>
                </c:pt>
                <c:pt idx="12877">
                  <c:v>8548215.3147745896</c:v>
                </c:pt>
                <c:pt idx="12878">
                  <c:v>8547903.3064364195</c:v>
                </c:pt>
                <c:pt idx="12879">
                  <c:v>8548004.860965725</c:v>
                </c:pt>
                <c:pt idx="12880">
                  <c:v>8548521.9768833593</c:v>
                </c:pt>
                <c:pt idx="12881">
                  <c:v>8548573.1479099672</c:v>
                </c:pt>
                <c:pt idx="12882">
                  <c:v>8548513.714913249</c:v>
                </c:pt>
                <c:pt idx="12883">
                  <c:v>8548418.3869042359</c:v>
                </c:pt>
                <c:pt idx="12884">
                  <c:v>8548309.9014087338</c:v>
                </c:pt>
                <c:pt idx="12885">
                  <c:v>8548571.159613587</c:v>
                </c:pt>
                <c:pt idx="12886">
                  <c:v>8548879.5538495574</c:v>
                </c:pt>
                <c:pt idx="12887">
                  <c:v>8548981.9349971134</c:v>
                </c:pt>
                <c:pt idx="12888">
                  <c:v>8548411.8359076269</c:v>
                </c:pt>
                <c:pt idx="12889">
                  <c:v>8548310.0123725589</c:v>
                </c:pt>
                <c:pt idx="12890">
                  <c:v>8548569.6565834526</c:v>
                </c:pt>
                <c:pt idx="12891">
                  <c:v>8548259.2284214012</c:v>
                </c:pt>
                <c:pt idx="12892">
                  <c:v>8549134.8025041986</c:v>
                </c:pt>
                <c:pt idx="12893">
                  <c:v>8548363.3240867965</c:v>
                </c:pt>
                <c:pt idx="12894">
                  <c:v>8548723.9179891292</c:v>
                </c:pt>
                <c:pt idx="12895">
                  <c:v>8548466.1466624439</c:v>
                </c:pt>
                <c:pt idx="12896">
                  <c:v>8548928.8238894008</c:v>
                </c:pt>
                <c:pt idx="12897">
                  <c:v>8549489.8543778881</c:v>
                </c:pt>
                <c:pt idx="12898">
                  <c:v>8549185.481211964</c:v>
                </c:pt>
                <c:pt idx="12899">
                  <c:v>8549541.8100984879</c:v>
                </c:pt>
                <c:pt idx="12900">
                  <c:v>8549440.3182537649</c:v>
                </c:pt>
                <c:pt idx="12901">
                  <c:v>8548413.3077941164</c:v>
                </c:pt>
                <c:pt idx="12902">
                  <c:v>8548620.0678777844</c:v>
                </c:pt>
                <c:pt idx="12903">
                  <c:v>8548717.7870957758</c:v>
                </c:pt>
                <c:pt idx="12904">
                  <c:v>8548464.1639731154</c:v>
                </c:pt>
                <c:pt idx="12905">
                  <c:v>8548819.7714120764</c:v>
                </c:pt>
                <c:pt idx="12906">
                  <c:v>8549183.9013580661</c:v>
                </c:pt>
                <c:pt idx="12907">
                  <c:v>8548669.6728141941</c:v>
                </c:pt>
                <c:pt idx="12908">
                  <c:v>8549337.4512090143</c:v>
                </c:pt>
                <c:pt idx="12909">
                  <c:v>8548514.313067887</c:v>
                </c:pt>
                <c:pt idx="12910">
                  <c:v>8548514.4421883561</c:v>
                </c:pt>
                <c:pt idx="12911">
                  <c:v>8548772.8102198001</c:v>
                </c:pt>
                <c:pt idx="12912">
                  <c:v>8548823.5344428439</c:v>
                </c:pt>
                <c:pt idx="12913">
                  <c:v>8549285.3723674472</c:v>
                </c:pt>
                <c:pt idx="12914">
                  <c:v>8549542.1070446149</c:v>
                </c:pt>
                <c:pt idx="12915">
                  <c:v>8549695.7947551701</c:v>
                </c:pt>
                <c:pt idx="12916">
                  <c:v>8548616.7651897334</c:v>
                </c:pt>
                <c:pt idx="12917">
                  <c:v>8549541.9207738582</c:v>
                </c:pt>
                <c:pt idx="12918">
                  <c:v>8549182.4404749535</c:v>
                </c:pt>
                <c:pt idx="12919">
                  <c:v>8549849.0070323441</c:v>
                </c:pt>
                <c:pt idx="12920">
                  <c:v>8549386.8119175602</c:v>
                </c:pt>
                <c:pt idx="12921">
                  <c:v>8548770.5871745609</c:v>
                </c:pt>
                <c:pt idx="12922">
                  <c:v>8548770.1072529666</c:v>
                </c:pt>
                <c:pt idx="12923">
                  <c:v>8548975.7589892484</c:v>
                </c:pt>
                <c:pt idx="12924">
                  <c:v>8549334.5798403509</c:v>
                </c:pt>
                <c:pt idx="12925">
                  <c:v>8550053.2449363843</c:v>
                </c:pt>
                <c:pt idx="12926">
                  <c:v>8549437.2051905133</c:v>
                </c:pt>
                <c:pt idx="12927">
                  <c:v>8550206.1332773529</c:v>
                </c:pt>
                <c:pt idx="12928">
                  <c:v>8549278.8630523235</c:v>
                </c:pt>
                <c:pt idx="12929">
                  <c:v>8549950.5572674368</c:v>
                </c:pt>
                <c:pt idx="12930">
                  <c:v>8548975.4999181535</c:v>
                </c:pt>
                <c:pt idx="12931">
                  <c:v>8549693.7646264732</c:v>
                </c:pt>
                <c:pt idx="12932">
                  <c:v>8548974.4811118878</c:v>
                </c:pt>
                <c:pt idx="12933">
                  <c:v>8550459.5953052454</c:v>
                </c:pt>
                <c:pt idx="12934">
                  <c:v>8549025.8365439195</c:v>
                </c:pt>
                <c:pt idx="12935">
                  <c:v>8548973.3487861734</c:v>
                </c:pt>
                <c:pt idx="12936">
                  <c:v>8549025.0390942451</c:v>
                </c:pt>
                <c:pt idx="12937">
                  <c:v>8550461.2042284664</c:v>
                </c:pt>
                <c:pt idx="12938">
                  <c:v>8549487.0060592573</c:v>
                </c:pt>
                <c:pt idx="12939">
                  <c:v>8549279.1385268252</c:v>
                </c:pt>
                <c:pt idx="12940">
                  <c:v>8549640.9403190967</c:v>
                </c:pt>
                <c:pt idx="12941">
                  <c:v>8549486.1596986353</c:v>
                </c:pt>
                <c:pt idx="12942">
                  <c:v>8550307.4946703501</c:v>
                </c:pt>
                <c:pt idx="12943">
                  <c:v>8549432.1091194786</c:v>
                </c:pt>
                <c:pt idx="12944">
                  <c:v>8549636.0282416027</c:v>
                </c:pt>
                <c:pt idx="12945">
                  <c:v>8549947.9481967948</c:v>
                </c:pt>
                <c:pt idx="12946">
                  <c:v>8550204.4386071526</c:v>
                </c:pt>
                <c:pt idx="12947">
                  <c:v>8549742.3736964706</c:v>
                </c:pt>
                <c:pt idx="12948">
                  <c:v>8550512.5239540245</c:v>
                </c:pt>
                <c:pt idx="12949">
                  <c:v>8549537.4378083702</c:v>
                </c:pt>
                <c:pt idx="12950">
                  <c:v>8549896.6146139763</c:v>
                </c:pt>
                <c:pt idx="12951">
                  <c:v>8549432.3967596311</c:v>
                </c:pt>
                <c:pt idx="12952">
                  <c:v>8549789.060102649</c:v>
                </c:pt>
                <c:pt idx="12953">
                  <c:v>8549690.7604395766</c:v>
                </c:pt>
                <c:pt idx="12954">
                  <c:v>8549330.8468957059</c:v>
                </c:pt>
                <c:pt idx="12955">
                  <c:v>8550409.3379384801</c:v>
                </c:pt>
                <c:pt idx="12956">
                  <c:v>8550715.6860190406</c:v>
                </c:pt>
                <c:pt idx="12957">
                  <c:v>8550511.7058322262</c:v>
                </c:pt>
                <c:pt idx="12958">
                  <c:v>8550306.913352808</c:v>
                </c:pt>
                <c:pt idx="12959">
                  <c:v>8550511.8481498994</c:v>
                </c:pt>
                <c:pt idx="12960">
                  <c:v>8549484.476350978</c:v>
                </c:pt>
                <c:pt idx="12961">
                  <c:v>8549687.3800385967</c:v>
                </c:pt>
                <c:pt idx="12962">
                  <c:v>8549891.1206873711</c:v>
                </c:pt>
                <c:pt idx="12963">
                  <c:v>8550868.190516822</c:v>
                </c:pt>
                <c:pt idx="12964">
                  <c:v>8549891.273537809</c:v>
                </c:pt>
                <c:pt idx="12965">
                  <c:v>8550460.152254438</c:v>
                </c:pt>
                <c:pt idx="12966">
                  <c:v>8550357.4560670722</c:v>
                </c:pt>
                <c:pt idx="12967">
                  <c:v>8550049.3321796544</c:v>
                </c:pt>
                <c:pt idx="12968">
                  <c:v>8549687.5950341579</c:v>
                </c:pt>
                <c:pt idx="12969">
                  <c:v>8550918.7144024484</c:v>
                </c:pt>
                <c:pt idx="12970">
                  <c:v>8549842.2823647559</c:v>
                </c:pt>
                <c:pt idx="12971">
                  <c:v>8549893.5210124087</c:v>
                </c:pt>
                <c:pt idx="12972">
                  <c:v>8551071.3243608922</c:v>
                </c:pt>
                <c:pt idx="12973">
                  <c:v>8550561.9668731354</c:v>
                </c:pt>
                <c:pt idx="12974">
                  <c:v>8550095.4288319349</c:v>
                </c:pt>
                <c:pt idx="12975">
                  <c:v>8549993.8171947226</c:v>
                </c:pt>
                <c:pt idx="12976">
                  <c:v>8550458.3591621853</c:v>
                </c:pt>
                <c:pt idx="12977">
                  <c:v>8550096.993935531</c:v>
                </c:pt>
                <c:pt idx="12978">
                  <c:v>8550303.8082846198</c:v>
                </c:pt>
                <c:pt idx="12979">
                  <c:v>8550149.6017607022</c:v>
                </c:pt>
                <c:pt idx="12980">
                  <c:v>8550809.4200165644</c:v>
                </c:pt>
                <c:pt idx="12981">
                  <c:v>8550758.4126911629</c:v>
                </c:pt>
                <c:pt idx="12982">
                  <c:v>8550663.7637784258</c:v>
                </c:pt>
                <c:pt idx="12983">
                  <c:v>8550509.6507821251</c:v>
                </c:pt>
                <c:pt idx="12984">
                  <c:v>8550249.3075774796</c:v>
                </c:pt>
                <c:pt idx="12985">
                  <c:v>8550300.1841098163</c:v>
                </c:pt>
                <c:pt idx="12986">
                  <c:v>8550457.1422503274</c:v>
                </c:pt>
                <c:pt idx="12987">
                  <c:v>8550920.0675485339</c:v>
                </c:pt>
                <c:pt idx="12988">
                  <c:v>8550713.9939644057</c:v>
                </c:pt>
                <c:pt idx="12989">
                  <c:v>8550352.9046109803</c:v>
                </c:pt>
                <c:pt idx="12990">
                  <c:v>8550663.2441033088</c:v>
                </c:pt>
                <c:pt idx="12991">
                  <c:v>8550351.6240995545</c:v>
                </c:pt>
                <c:pt idx="12992">
                  <c:v>8550911.5271354634</c:v>
                </c:pt>
                <c:pt idx="12993">
                  <c:v>8550454.2872636281</c:v>
                </c:pt>
                <c:pt idx="12994">
                  <c:v>8550453.8036071472</c:v>
                </c:pt>
                <c:pt idx="12995">
                  <c:v>8550970.2465915512</c:v>
                </c:pt>
                <c:pt idx="12996">
                  <c:v>8550758.8718011957</c:v>
                </c:pt>
                <c:pt idx="12997">
                  <c:v>8551226.4746803306</c:v>
                </c:pt>
                <c:pt idx="12998">
                  <c:v>8550657.1804231741</c:v>
                </c:pt>
                <c:pt idx="12999">
                  <c:v>8550607.5391005278</c:v>
                </c:pt>
                <c:pt idx="13000">
                  <c:v>8550866.4717286527</c:v>
                </c:pt>
                <c:pt idx="13001">
                  <c:v>8550866.1747181918</c:v>
                </c:pt>
                <c:pt idx="13002">
                  <c:v>8550762.9538532998</c:v>
                </c:pt>
                <c:pt idx="13003">
                  <c:v>8550865.8721547052</c:v>
                </c:pt>
                <c:pt idx="13004">
                  <c:v>8550658.7777363304</c:v>
                </c:pt>
                <c:pt idx="13005">
                  <c:v>8550759.6337205824</c:v>
                </c:pt>
                <c:pt idx="13006">
                  <c:v>8550711.0663495697</c:v>
                </c:pt>
                <c:pt idx="13007">
                  <c:v>8550710.5311604571</c:v>
                </c:pt>
                <c:pt idx="13008">
                  <c:v>8551217.6882375181</c:v>
                </c:pt>
                <c:pt idx="13009">
                  <c:v>8551582.8373916149</c:v>
                </c:pt>
                <c:pt idx="13010">
                  <c:v>8551115.8969111238</c:v>
                </c:pt>
                <c:pt idx="13011">
                  <c:v>8550862.1058033928</c:v>
                </c:pt>
                <c:pt idx="13012">
                  <c:v>8551532.6969620436</c:v>
                </c:pt>
                <c:pt idx="13013">
                  <c:v>8550813.3857246265</c:v>
                </c:pt>
                <c:pt idx="13014">
                  <c:v>8551785.9074018039</c:v>
                </c:pt>
                <c:pt idx="13015">
                  <c:v>8551370.7442298606</c:v>
                </c:pt>
                <c:pt idx="13016">
                  <c:v>8551065.2082834654</c:v>
                </c:pt>
                <c:pt idx="13017">
                  <c:v>8551532.3652890436</c:v>
                </c:pt>
                <c:pt idx="13018">
                  <c:v>8551727.7546390165</c:v>
                </c:pt>
                <c:pt idx="13019">
                  <c:v>8551015.0114423074</c:v>
                </c:pt>
                <c:pt idx="13020">
                  <c:v>8550965.3690086622</c:v>
                </c:pt>
                <c:pt idx="13021">
                  <c:v>8551017.7477288079</c:v>
                </c:pt>
                <c:pt idx="13022">
                  <c:v>8551888.4041441288</c:v>
                </c:pt>
                <c:pt idx="13023">
                  <c:v>8551531.8953183126</c:v>
                </c:pt>
                <c:pt idx="13024">
                  <c:v>8551167.9268336408</c:v>
                </c:pt>
                <c:pt idx="13025">
                  <c:v>8551727.82543719</c:v>
                </c:pt>
                <c:pt idx="13026">
                  <c:v>8551684.0405134596</c:v>
                </c:pt>
                <c:pt idx="13027">
                  <c:v>8551735.6333889142</c:v>
                </c:pt>
                <c:pt idx="13028">
                  <c:v>8551625.9055533018</c:v>
                </c:pt>
                <c:pt idx="13029">
                  <c:v>8551269.5439901706</c:v>
                </c:pt>
                <c:pt idx="13030">
                  <c:v>8551269.6864422522</c:v>
                </c:pt>
                <c:pt idx="13031">
                  <c:v>8551683.7960320842</c:v>
                </c:pt>
                <c:pt idx="13032">
                  <c:v>8551631.9854666423</c:v>
                </c:pt>
                <c:pt idx="13033">
                  <c:v>8552195.5582049079</c:v>
                </c:pt>
                <c:pt idx="13034">
                  <c:v>8551475.8061148617</c:v>
                </c:pt>
                <c:pt idx="13035">
                  <c:v>8551990.5215204395</c:v>
                </c:pt>
                <c:pt idx="13036">
                  <c:v>8552550.7121731471</c:v>
                </c:pt>
                <c:pt idx="13037">
                  <c:v>8552237.9521028977</c:v>
                </c:pt>
                <c:pt idx="13038">
                  <c:v>8552135.9384190682</c:v>
                </c:pt>
                <c:pt idx="13039">
                  <c:v>8552245.7786604427</c:v>
                </c:pt>
                <c:pt idx="13040">
                  <c:v>8551834.8842036501</c:v>
                </c:pt>
                <c:pt idx="13041">
                  <c:v>8552245.9445970785</c:v>
                </c:pt>
                <c:pt idx="13042">
                  <c:v>8552348.2679248955</c:v>
                </c:pt>
                <c:pt idx="13043">
                  <c:v>8552040.6411428619</c:v>
                </c:pt>
                <c:pt idx="13044">
                  <c:v>8551628.3648293167</c:v>
                </c:pt>
                <c:pt idx="13045">
                  <c:v>8551780.9705111869</c:v>
                </c:pt>
                <c:pt idx="13046">
                  <c:v>8552603.4942646306</c:v>
                </c:pt>
                <c:pt idx="13047">
                  <c:v>8552654.6699712686</c:v>
                </c:pt>
                <c:pt idx="13048">
                  <c:v>8551833.1849445645</c:v>
                </c:pt>
                <c:pt idx="13049">
                  <c:v>8552706.0079599693</c:v>
                </c:pt>
                <c:pt idx="13050">
                  <c:v>8552501.0102756862</c:v>
                </c:pt>
                <c:pt idx="13051">
                  <c:v>8552187.1947703995</c:v>
                </c:pt>
                <c:pt idx="13052">
                  <c:v>8551932.4173623826</c:v>
                </c:pt>
                <c:pt idx="13053">
                  <c:v>8552959.2487753201</c:v>
                </c:pt>
                <c:pt idx="13054">
                  <c:v>8552191.9879286867</c:v>
                </c:pt>
                <c:pt idx="13055">
                  <c:v>8552136.2736625839</c:v>
                </c:pt>
                <c:pt idx="13056">
                  <c:v>8551933.0735498127</c:v>
                </c:pt>
                <c:pt idx="13057">
                  <c:v>8552551.4777923152</c:v>
                </c:pt>
                <c:pt idx="13058">
                  <c:v>8552034.6938891448</c:v>
                </c:pt>
                <c:pt idx="13059">
                  <c:v>8552960.9291173927</c:v>
                </c:pt>
                <c:pt idx="13060">
                  <c:v>8552086.5595799182</c:v>
                </c:pt>
                <c:pt idx="13061">
                  <c:v>8552499.4977991041</c:v>
                </c:pt>
                <c:pt idx="13062">
                  <c:v>8552137.902507009</c:v>
                </c:pt>
                <c:pt idx="13063">
                  <c:v>8552498.3668596316</c:v>
                </c:pt>
                <c:pt idx="13064">
                  <c:v>8552289.4367278535</c:v>
                </c:pt>
                <c:pt idx="13065">
                  <c:v>8552344.1740308423</c:v>
                </c:pt>
                <c:pt idx="13066">
                  <c:v>8553265.8034291621</c:v>
                </c:pt>
                <c:pt idx="13067">
                  <c:v>8552241.5798419621</c:v>
                </c:pt>
                <c:pt idx="13068">
                  <c:v>8552239.7718854807</c:v>
                </c:pt>
                <c:pt idx="13069">
                  <c:v>8552703.2833545916</c:v>
                </c:pt>
                <c:pt idx="13070">
                  <c:v>8552748.1617137417</c:v>
                </c:pt>
                <c:pt idx="13071">
                  <c:v>8552394.9047654513</c:v>
                </c:pt>
                <c:pt idx="13072">
                  <c:v>8552291.3620065246</c:v>
                </c:pt>
                <c:pt idx="13073">
                  <c:v>8552959.1445840318</c:v>
                </c:pt>
                <c:pt idx="13074">
                  <c:v>8552340.8039146848</c:v>
                </c:pt>
                <c:pt idx="13075">
                  <c:v>8552952.2012614217</c:v>
                </c:pt>
                <c:pt idx="13076">
                  <c:v>8552599.8090440817</c:v>
                </c:pt>
                <c:pt idx="13077">
                  <c:v>8552697.2288675532</c:v>
                </c:pt>
                <c:pt idx="13078">
                  <c:v>8552442.9745807257</c:v>
                </c:pt>
                <c:pt idx="13079">
                  <c:v>8552697.2965655196</c:v>
                </c:pt>
                <c:pt idx="13080">
                  <c:v>8553009.8866365943</c:v>
                </c:pt>
                <c:pt idx="13081">
                  <c:v>8553214.6393771581</c:v>
                </c:pt>
                <c:pt idx="13082">
                  <c:v>8552597.926245423</c:v>
                </c:pt>
                <c:pt idx="13083">
                  <c:v>8553470.8729070742</c:v>
                </c:pt>
                <c:pt idx="13084">
                  <c:v>8553572.9291717708</c:v>
                </c:pt>
                <c:pt idx="13085">
                  <c:v>8552799.5117523093</c:v>
                </c:pt>
                <c:pt idx="13086">
                  <c:v>8552699.4964845199</c:v>
                </c:pt>
                <c:pt idx="13087">
                  <c:v>8553368.3662962802</c:v>
                </c:pt>
                <c:pt idx="13088">
                  <c:v>8553162.6595907751</c:v>
                </c:pt>
                <c:pt idx="13089">
                  <c:v>8552647.7514629941</c:v>
                </c:pt>
                <c:pt idx="13090">
                  <c:v>8552905.6154661328</c:v>
                </c:pt>
                <c:pt idx="13091">
                  <c:v>8552850.4333861321</c:v>
                </c:pt>
                <c:pt idx="13092">
                  <c:v>8553054.3085388504</c:v>
                </c:pt>
                <c:pt idx="13093">
                  <c:v>8552799.7264647745</c:v>
                </c:pt>
                <c:pt idx="13094">
                  <c:v>8553367.4606768582</c:v>
                </c:pt>
                <c:pt idx="13095">
                  <c:v>8553674.3990277983</c:v>
                </c:pt>
                <c:pt idx="13096">
                  <c:v>8552956.3433475289</c:v>
                </c:pt>
                <c:pt idx="13097">
                  <c:v>8553877.1018602103</c:v>
                </c:pt>
                <c:pt idx="13098">
                  <c:v>8553212.8400036693</c:v>
                </c:pt>
                <c:pt idx="13099">
                  <c:v>8553572.7100214027</c:v>
                </c:pt>
                <c:pt idx="13100">
                  <c:v>8552904.0221273713</c:v>
                </c:pt>
                <c:pt idx="13101">
                  <c:v>8553264.134024391</c:v>
                </c:pt>
                <c:pt idx="13102">
                  <c:v>8552851.3931478821</c:v>
                </c:pt>
                <c:pt idx="13103">
                  <c:v>8553623.5560845565</c:v>
                </c:pt>
                <c:pt idx="13104">
                  <c:v>8552901.8739791885</c:v>
                </c:pt>
                <c:pt idx="13105">
                  <c:v>8553777.1023593619</c:v>
                </c:pt>
                <c:pt idx="13106">
                  <c:v>8553003.688087577</c:v>
                </c:pt>
                <c:pt idx="13107">
                  <c:v>8553827.4262159318</c:v>
                </c:pt>
                <c:pt idx="13108">
                  <c:v>8552954.3621621542</c:v>
                </c:pt>
                <c:pt idx="13109">
                  <c:v>8552954.1719499379</c:v>
                </c:pt>
                <c:pt idx="13110">
                  <c:v>8553004.721050946</c:v>
                </c:pt>
                <c:pt idx="13111">
                  <c:v>8553928.498861149</c:v>
                </c:pt>
                <c:pt idx="13112">
                  <c:v>8553928.9532683585</c:v>
                </c:pt>
                <c:pt idx="13113">
                  <c:v>8553057.5575224292</c:v>
                </c:pt>
                <c:pt idx="13114">
                  <c:v>8553564.4357576109</c:v>
                </c:pt>
                <c:pt idx="13115">
                  <c:v>8553004.5788877942</c:v>
                </c:pt>
                <c:pt idx="13116">
                  <c:v>8553159.342780171</c:v>
                </c:pt>
                <c:pt idx="13117">
                  <c:v>8553572.0403564312</c:v>
                </c:pt>
                <c:pt idx="13118">
                  <c:v>8553365.5717615858</c:v>
                </c:pt>
                <c:pt idx="13119">
                  <c:v>8553674.3928072676</c:v>
                </c:pt>
                <c:pt idx="13120">
                  <c:v>8553879.2463174984</c:v>
                </c:pt>
                <c:pt idx="13121">
                  <c:v>8553157.3565390464</c:v>
                </c:pt>
                <c:pt idx="13122">
                  <c:v>8553365.2860321645</c:v>
                </c:pt>
                <c:pt idx="13123">
                  <c:v>8554030.1068955734</c:v>
                </c:pt>
                <c:pt idx="13124">
                  <c:v>8553210.8657812197</c:v>
                </c:pt>
                <c:pt idx="13125">
                  <c:v>8553158.0739129484</c:v>
                </c:pt>
                <c:pt idx="13126">
                  <c:v>8553365.0073036402</c:v>
                </c:pt>
                <c:pt idx="13127">
                  <c:v>8553262.1508270409</c:v>
                </c:pt>
                <c:pt idx="13128">
                  <c:v>8553776.7098435741</c:v>
                </c:pt>
                <c:pt idx="13129">
                  <c:v>8553209.8807789013</c:v>
                </c:pt>
                <c:pt idx="13130">
                  <c:v>8553416.8681253381</c:v>
                </c:pt>
                <c:pt idx="13131">
                  <c:v>8553259.1174695715</c:v>
                </c:pt>
                <c:pt idx="13132">
                  <c:v>8553364.7359693013</c:v>
                </c:pt>
                <c:pt idx="13133">
                  <c:v>8553411.7249900382</c:v>
                </c:pt>
                <c:pt idx="13134">
                  <c:v>8553259.5281385574</c:v>
                </c:pt>
                <c:pt idx="13135">
                  <c:v>8553673.8826482166</c:v>
                </c:pt>
                <c:pt idx="13136">
                  <c:v>8553725.5247590523</c:v>
                </c:pt>
                <c:pt idx="13137">
                  <c:v>8553622.4742197152</c:v>
                </c:pt>
                <c:pt idx="13138">
                  <c:v>8553570.9798273817</c:v>
                </c:pt>
                <c:pt idx="13139">
                  <c:v>8553570.7238728274</c:v>
                </c:pt>
                <c:pt idx="13140">
                  <c:v>8553615.7034340799</c:v>
                </c:pt>
                <c:pt idx="13141">
                  <c:v>8553980.920608962</c:v>
                </c:pt>
                <c:pt idx="13142">
                  <c:v>8553514.0839704648</c:v>
                </c:pt>
                <c:pt idx="13143">
                  <c:v>8553672.493514102</c:v>
                </c:pt>
                <c:pt idx="13144">
                  <c:v>8553514.89269251</c:v>
                </c:pt>
                <c:pt idx="13145">
                  <c:v>8553775.7065785788</c:v>
                </c:pt>
                <c:pt idx="13146">
                  <c:v>8554074.6217891369</c:v>
                </c:pt>
                <c:pt idx="13147">
                  <c:v>8553618.0265613925</c:v>
                </c:pt>
                <c:pt idx="13148">
                  <c:v>8553717.936845744</c:v>
                </c:pt>
                <c:pt idx="13149">
                  <c:v>8553565.4945277534</c:v>
                </c:pt>
                <c:pt idx="13150">
                  <c:v>8553776.2142052352</c:v>
                </c:pt>
                <c:pt idx="13151">
                  <c:v>8553672.2269247808</c:v>
                </c:pt>
                <c:pt idx="13152">
                  <c:v>8554125.6624928378</c:v>
                </c:pt>
                <c:pt idx="13153">
                  <c:v>8554083.0585130472</c:v>
                </c:pt>
                <c:pt idx="13154">
                  <c:v>8553826.2930524815</c:v>
                </c:pt>
                <c:pt idx="13155">
                  <c:v>8554074.7249280922</c:v>
                </c:pt>
                <c:pt idx="13156">
                  <c:v>8553871.0975613408</c:v>
                </c:pt>
                <c:pt idx="13157">
                  <c:v>8553719.112022128</c:v>
                </c:pt>
                <c:pt idx="13158">
                  <c:v>8553772.0720279794</c:v>
                </c:pt>
                <c:pt idx="13159">
                  <c:v>8553721.3218737654</c:v>
                </c:pt>
                <c:pt idx="13160">
                  <c:v>8554031.4181119539</c:v>
                </c:pt>
                <c:pt idx="13161">
                  <c:v>8554176.8262357712</c:v>
                </c:pt>
                <c:pt idx="13162">
                  <c:v>8553922.8957859259</c:v>
                </c:pt>
                <c:pt idx="13163">
                  <c:v>8554533.778823344</c:v>
                </c:pt>
                <c:pt idx="13164">
                  <c:v>8553873.6046202276</c:v>
                </c:pt>
                <c:pt idx="13165">
                  <c:v>8554287.2289490961</c:v>
                </c:pt>
                <c:pt idx="13166">
                  <c:v>8554431.8077779878</c:v>
                </c:pt>
                <c:pt idx="13167">
                  <c:v>8553872.8958297782</c:v>
                </c:pt>
                <c:pt idx="13168">
                  <c:v>8553973.4986263905</c:v>
                </c:pt>
                <c:pt idx="13169">
                  <c:v>8554027.987940453</c:v>
                </c:pt>
                <c:pt idx="13170">
                  <c:v>8554076.398687562</c:v>
                </c:pt>
                <c:pt idx="13171">
                  <c:v>8554489.975299852</c:v>
                </c:pt>
                <c:pt idx="13172">
                  <c:v>8554439.9642987978</c:v>
                </c:pt>
                <c:pt idx="13173">
                  <c:v>8554075.8112110104</c:v>
                </c:pt>
                <c:pt idx="13174">
                  <c:v>8554591.5648708213</c:v>
                </c:pt>
                <c:pt idx="13175">
                  <c:v>8554076.7561840396</c:v>
                </c:pt>
                <c:pt idx="13176">
                  <c:v>8554737.8534152824</c:v>
                </c:pt>
                <c:pt idx="13177">
                  <c:v>8554380.9784223083</c:v>
                </c:pt>
                <c:pt idx="13178">
                  <c:v>8554541.4676628169</c:v>
                </c:pt>
                <c:pt idx="13179">
                  <c:v>8554177.7099605333</c:v>
                </c:pt>
                <c:pt idx="13180">
                  <c:v>8554635.8818698712</c:v>
                </c:pt>
                <c:pt idx="13181">
                  <c:v>8554280.6374957655</c:v>
                </c:pt>
                <c:pt idx="13182">
                  <c:v>8554533.9550609272</c:v>
                </c:pt>
                <c:pt idx="13183">
                  <c:v>8554335.2031928487</c:v>
                </c:pt>
                <c:pt idx="13184">
                  <c:v>8554282.8116975352</c:v>
                </c:pt>
                <c:pt idx="13185">
                  <c:v>8554592.2986014783</c:v>
                </c:pt>
                <c:pt idx="13186">
                  <c:v>8554643.468510652</c:v>
                </c:pt>
                <c:pt idx="13187">
                  <c:v>8554384.0446620286</c:v>
                </c:pt>
                <c:pt idx="13188">
                  <c:v>8554383.5470940135</c:v>
                </c:pt>
                <c:pt idx="13189">
                  <c:v>8554643.1560329422</c:v>
                </c:pt>
                <c:pt idx="13190">
                  <c:v>8554381.6410636865</c:v>
                </c:pt>
                <c:pt idx="13191">
                  <c:v>8554642.5806103442</c:v>
                </c:pt>
                <c:pt idx="13192">
                  <c:v>8554589.7399922367</c:v>
                </c:pt>
                <c:pt idx="13193">
                  <c:v>8554484.2315138243</c:v>
                </c:pt>
                <c:pt idx="13194">
                  <c:v>8554485.5822173674</c:v>
                </c:pt>
                <c:pt idx="13195">
                  <c:v>8555052.1417929661</c:v>
                </c:pt>
                <c:pt idx="13196">
                  <c:v>8554794.6461548079</c:v>
                </c:pt>
                <c:pt idx="13197">
                  <c:v>8554742.5224617366</c:v>
                </c:pt>
                <c:pt idx="13198">
                  <c:v>8554536.1322221924</c:v>
                </c:pt>
                <c:pt idx="13199">
                  <c:v>8554536.8452751637</c:v>
                </c:pt>
                <c:pt idx="13200">
                  <c:v>8554585.3485649526</c:v>
                </c:pt>
                <c:pt idx="13201">
                  <c:v>8554586.1250261329</c:v>
                </c:pt>
                <c:pt idx="13202">
                  <c:v>8554794.0930807404</c:v>
                </c:pt>
                <c:pt idx="13203">
                  <c:v>8554690.4119120669</c:v>
                </c:pt>
                <c:pt idx="13204">
                  <c:v>8554637.949910298</c:v>
                </c:pt>
                <c:pt idx="13205">
                  <c:v>8554687.4943353441</c:v>
                </c:pt>
                <c:pt idx="13206">
                  <c:v>8555101.2665572483</c:v>
                </c:pt>
                <c:pt idx="13207">
                  <c:v>8555153.3392413091</c:v>
                </c:pt>
                <c:pt idx="13208">
                  <c:v>8555152.5313285459</c:v>
                </c:pt>
                <c:pt idx="13209">
                  <c:v>8555255.936530007</c:v>
                </c:pt>
                <c:pt idx="13210">
                  <c:v>8555101.0132254139</c:v>
                </c:pt>
                <c:pt idx="13211">
                  <c:v>8554636.5936338734</c:v>
                </c:pt>
                <c:pt idx="13212">
                  <c:v>8555197.0315501131</c:v>
                </c:pt>
                <c:pt idx="13213">
                  <c:v>8554891.2502808683</c:v>
                </c:pt>
                <c:pt idx="13214">
                  <c:v>8555100.1954090334</c:v>
                </c:pt>
                <c:pt idx="13215">
                  <c:v>8554739.6185552608</c:v>
                </c:pt>
                <c:pt idx="13216">
                  <c:v>8555408.2580519915</c:v>
                </c:pt>
                <c:pt idx="13217">
                  <c:v>8555613.3262040205</c:v>
                </c:pt>
                <c:pt idx="13218">
                  <c:v>8555197.0526509751</c:v>
                </c:pt>
                <c:pt idx="13219">
                  <c:v>8555764.5507353432</c:v>
                </c:pt>
                <c:pt idx="13220">
                  <c:v>8554893.4714492783</c:v>
                </c:pt>
                <c:pt idx="13221">
                  <c:v>8555562.3207487836</c:v>
                </c:pt>
                <c:pt idx="13222">
                  <c:v>8555146.1119319554</c:v>
                </c:pt>
                <c:pt idx="13223">
                  <c:v>8555047.792794887</c:v>
                </c:pt>
                <c:pt idx="13224">
                  <c:v>8555355.8359334785</c:v>
                </c:pt>
                <c:pt idx="13225">
                  <c:v>8555612.6580468789</c:v>
                </c:pt>
                <c:pt idx="13226">
                  <c:v>8555303.6986071616</c:v>
                </c:pt>
                <c:pt idx="13227">
                  <c:v>8555401.0959159546</c:v>
                </c:pt>
                <c:pt idx="13228">
                  <c:v>8555612.1369653661</c:v>
                </c:pt>
                <c:pt idx="13229">
                  <c:v>8555766.2496406231</c:v>
                </c:pt>
                <c:pt idx="13230">
                  <c:v>8555817.0069888067</c:v>
                </c:pt>
                <c:pt idx="13231">
                  <c:v>8554994.8572400846</c:v>
                </c:pt>
                <c:pt idx="13232">
                  <c:v>8555354.4327110816</c:v>
                </c:pt>
                <c:pt idx="13233">
                  <c:v>8554993.3822836392</c:v>
                </c:pt>
                <c:pt idx="13234">
                  <c:v>8556122.060893273</c:v>
                </c:pt>
                <c:pt idx="13235">
                  <c:v>8554994.5323063508</c:v>
                </c:pt>
                <c:pt idx="13236">
                  <c:v>8555299.1214048583</c:v>
                </c:pt>
                <c:pt idx="13237">
                  <c:v>8555713.19742194</c:v>
                </c:pt>
                <c:pt idx="13238">
                  <c:v>8556072.6422801074</c:v>
                </c:pt>
                <c:pt idx="13239">
                  <c:v>8554994.2411971521</c:v>
                </c:pt>
                <c:pt idx="13240">
                  <c:v>8555248.2084857617</c:v>
                </c:pt>
                <c:pt idx="13241">
                  <c:v>8555251.2936830148</c:v>
                </c:pt>
                <c:pt idx="13242">
                  <c:v>8556225.8277967554</c:v>
                </c:pt>
                <c:pt idx="13243">
                  <c:v>8555559.0234085545</c:v>
                </c:pt>
                <c:pt idx="13244">
                  <c:v>8555816.1797839925</c:v>
                </c:pt>
                <c:pt idx="13245">
                  <c:v>8554942.8162426092</c:v>
                </c:pt>
                <c:pt idx="13246">
                  <c:v>8555146.3348587919</c:v>
                </c:pt>
                <c:pt idx="13247">
                  <c:v>8556225.0059227571</c:v>
                </c:pt>
                <c:pt idx="13248">
                  <c:v>8556071.9416787531</c:v>
                </c:pt>
                <c:pt idx="13249">
                  <c:v>8555148.0783821754</c:v>
                </c:pt>
                <c:pt idx="13250">
                  <c:v>8555866.7138729692</c:v>
                </c:pt>
                <c:pt idx="13251">
                  <c:v>8556377.5754375793</c:v>
                </c:pt>
                <c:pt idx="13252">
                  <c:v>8556174.5042518377</c:v>
                </c:pt>
                <c:pt idx="13253">
                  <c:v>8555661.5836069044</c:v>
                </c:pt>
                <c:pt idx="13254">
                  <c:v>8555968.9755564407</c:v>
                </c:pt>
                <c:pt idx="13255">
                  <c:v>8555456.1204714831</c:v>
                </c:pt>
                <c:pt idx="13256">
                  <c:v>8556225.3630110435</c:v>
                </c:pt>
                <c:pt idx="13257">
                  <c:v>8555147.5581035651</c:v>
                </c:pt>
                <c:pt idx="13258">
                  <c:v>8555095.6175739486</c:v>
                </c:pt>
                <c:pt idx="13259">
                  <c:v>8556478.7869892549</c:v>
                </c:pt>
                <c:pt idx="13260">
                  <c:v>8555250.5240143072</c:v>
                </c:pt>
                <c:pt idx="13261">
                  <c:v>8555095.7323063817</c:v>
                </c:pt>
                <c:pt idx="13262">
                  <c:v>8555146.5285097286</c:v>
                </c:pt>
                <c:pt idx="13263">
                  <c:v>8555452.1445328239</c:v>
                </c:pt>
                <c:pt idx="13264">
                  <c:v>8556071.5642881971</c:v>
                </c:pt>
                <c:pt idx="13265">
                  <c:v>8556225.2000981178</c:v>
                </c:pt>
                <c:pt idx="13266">
                  <c:v>8555250.9801963959</c:v>
                </c:pt>
                <c:pt idx="13267">
                  <c:v>8555250.2881546821</c:v>
                </c:pt>
                <c:pt idx="13268">
                  <c:v>8555044.9694702439</c:v>
                </c:pt>
                <c:pt idx="13269">
                  <c:v>8555452.2188306563</c:v>
                </c:pt>
                <c:pt idx="13270">
                  <c:v>8556327.6623576954</c:v>
                </c:pt>
                <c:pt idx="13271">
                  <c:v>8555198.7153614275</c:v>
                </c:pt>
                <c:pt idx="13272">
                  <c:v>8555455.8113663029</c:v>
                </c:pt>
                <c:pt idx="13273">
                  <c:v>8555096.1167813446</c:v>
                </c:pt>
                <c:pt idx="13274">
                  <c:v>8555404.5206760187</c:v>
                </c:pt>
                <c:pt idx="13275">
                  <c:v>8555350.3148879278</c:v>
                </c:pt>
                <c:pt idx="13276">
                  <c:v>8555248.46114471</c:v>
                </c:pt>
                <c:pt idx="13277">
                  <c:v>8555605.1802012865</c:v>
                </c:pt>
                <c:pt idx="13278">
                  <c:v>8555558.6277182512</c:v>
                </c:pt>
                <c:pt idx="13279">
                  <c:v>8555352.758295523</c:v>
                </c:pt>
                <c:pt idx="13280">
                  <c:v>8555866.3444911093</c:v>
                </c:pt>
                <c:pt idx="13281">
                  <c:v>8556071.6539859995</c:v>
                </c:pt>
                <c:pt idx="13282">
                  <c:v>8555198.4124048986</c:v>
                </c:pt>
                <c:pt idx="13283">
                  <c:v>8555198.862646779</c:v>
                </c:pt>
                <c:pt idx="13284">
                  <c:v>8556378.7590511534</c:v>
                </c:pt>
                <c:pt idx="13285">
                  <c:v>8555507.3325571083</c:v>
                </c:pt>
                <c:pt idx="13286">
                  <c:v>8555860.2638676334</c:v>
                </c:pt>
                <c:pt idx="13287">
                  <c:v>8556581.1330800448</c:v>
                </c:pt>
                <c:pt idx="13288">
                  <c:v>8556530.5278970897</c:v>
                </c:pt>
                <c:pt idx="13289">
                  <c:v>8555350.496158557</c:v>
                </c:pt>
                <c:pt idx="13290">
                  <c:v>8556224.9480942246</c:v>
                </c:pt>
                <c:pt idx="13291">
                  <c:v>8555350.7005430162</c:v>
                </c:pt>
                <c:pt idx="13292">
                  <c:v>8555707.3107926901</c:v>
                </c:pt>
                <c:pt idx="13293">
                  <c:v>8556071.241768878</c:v>
                </c:pt>
                <c:pt idx="13294">
                  <c:v>8555558.0511491001</c:v>
                </c:pt>
                <c:pt idx="13295">
                  <c:v>8556531.4706974924</c:v>
                </c:pt>
                <c:pt idx="13296">
                  <c:v>8555351.0693941079</c:v>
                </c:pt>
                <c:pt idx="13297">
                  <c:v>8556581.9800165351</c:v>
                </c:pt>
                <c:pt idx="13298">
                  <c:v>8555865.2181475759</c:v>
                </c:pt>
                <c:pt idx="13299">
                  <c:v>8556020.0184602048</c:v>
                </c:pt>
                <c:pt idx="13300">
                  <c:v>8556275.7907222528</c:v>
                </c:pt>
                <c:pt idx="13301">
                  <c:v>8555350.9379452821</c:v>
                </c:pt>
                <c:pt idx="13302">
                  <c:v>8555865.4862413201</c:v>
                </c:pt>
                <c:pt idx="13303">
                  <c:v>8555454.324012937</c:v>
                </c:pt>
                <c:pt idx="13304">
                  <c:v>8555707.3697455749</c:v>
                </c:pt>
                <c:pt idx="13305">
                  <c:v>8555504.9585364815</c:v>
                </c:pt>
                <c:pt idx="13306">
                  <c:v>8555916.765304178</c:v>
                </c:pt>
                <c:pt idx="13307">
                  <c:v>8555453.7827268299</c:v>
                </c:pt>
                <c:pt idx="13308">
                  <c:v>8555911.3117377665</c:v>
                </c:pt>
                <c:pt idx="13309">
                  <c:v>8555659.3031888437</c:v>
                </c:pt>
                <c:pt idx="13310">
                  <c:v>8555860.3235296924</c:v>
                </c:pt>
                <c:pt idx="13311">
                  <c:v>8556172.8259482123</c:v>
                </c:pt>
                <c:pt idx="13312">
                  <c:v>8555608.0430849548</c:v>
                </c:pt>
                <c:pt idx="13313">
                  <c:v>8556582.4152772166</c:v>
                </c:pt>
                <c:pt idx="13314">
                  <c:v>8556017.9578423779</c:v>
                </c:pt>
                <c:pt idx="13315">
                  <c:v>8555811.6527920999</c:v>
                </c:pt>
                <c:pt idx="13316">
                  <c:v>8557090.8491272032</c:v>
                </c:pt>
                <c:pt idx="13317">
                  <c:v>8555962.6195374765</c:v>
                </c:pt>
                <c:pt idx="13318">
                  <c:v>8556222.0219575204</c:v>
                </c:pt>
                <c:pt idx="13319">
                  <c:v>8555809.9734576643</c:v>
                </c:pt>
                <c:pt idx="13320">
                  <c:v>8555759.3353980407</c:v>
                </c:pt>
                <c:pt idx="13321">
                  <c:v>8556268.4226229619</c:v>
                </c:pt>
                <c:pt idx="13322">
                  <c:v>8556837.6140063368</c:v>
                </c:pt>
                <c:pt idx="13323">
                  <c:v>8556016.649113724</c:v>
                </c:pt>
                <c:pt idx="13324">
                  <c:v>8556427.1461703107</c:v>
                </c:pt>
                <c:pt idx="13325">
                  <c:v>8556786.1365989968</c:v>
                </c:pt>
                <c:pt idx="13326">
                  <c:v>8555963.5318996813</c:v>
                </c:pt>
                <c:pt idx="13327">
                  <c:v>8556580.4359121174</c:v>
                </c:pt>
                <c:pt idx="13328">
                  <c:v>8556580.6772726383</c:v>
                </c:pt>
                <c:pt idx="13329">
                  <c:v>8556117.3323813993</c:v>
                </c:pt>
                <c:pt idx="13330">
                  <c:v>8556990.3462639544</c:v>
                </c:pt>
                <c:pt idx="13331">
                  <c:v>8556065.6956805736</c:v>
                </c:pt>
                <c:pt idx="13332">
                  <c:v>8556013.827162195</c:v>
                </c:pt>
                <c:pt idx="13333">
                  <c:v>8556836.7308868039</c:v>
                </c:pt>
                <c:pt idx="13334">
                  <c:v>8556472.4972089715</c:v>
                </c:pt>
                <c:pt idx="13335">
                  <c:v>8556836.3967018872</c:v>
                </c:pt>
                <c:pt idx="13336">
                  <c:v>8556528.3751235157</c:v>
                </c:pt>
                <c:pt idx="13337">
                  <c:v>8556887.5871333759</c:v>
                </c:pt>
                <c:pt idx="13338">
                  <c:v>8556268.6420745794</c:v>
                </c:pt>
                <c:pt idx="13339">
                  <c:v>8556835.2613711823</c:v>
                </c:pt>
                <c:pt idx="13340">
                  <c:v>8557296.1079075709</c:v>
                </c:pt>
                <c:pt idx="13341">
                  <c:v>8557143.2393669151</c:v>
                </c:pt>
                <c:pt idx="13342">
                  <c:v>8557194.3984828256</c:v>
                </c:pt>
                <c:pt idx="13343">
                  <c:v>8556629.6044347603</c:v>
                </c:pt>
                <c:pt idx="13344">
                  <c:v>8556526.5499709565</c:v>
                </c:pt>
                <c:pt idx="13345">
                  <c:v>8556320.9101711698</c:v>
                </c:pt>
                <c:pt idx="13346">
                  <c:v>8556320.7730284333</c:v>
                </c:pt>
                <c:pt idx="13347">
                  <c:v>8556421.7790255472</c:v>
                </c:pt>
                <c:pt idx="13348">
                  <c:v>8556319.9310673121</c:v>
                </c:pt>
                <c:pt idx="13349">
                  <c:v>8557039.8057594337</c:v>
                </c:pt>
                <c:pt idx="13350">
                  <c:v>8556680.3477514535</c:v>
                </c:pt>
                <c:pt idx="13351">
                  <c:v>8556577.0915365722</c:v>
                </c:pt>
                <c:pt idx="13352">
                  <c:v>8557500.9218063075</c:v>
                </c:pt>
                <c:pt idx="13353">
                  <c:v>8557140.8130847961</c:v>
                </c:pt>
                <c:pt idx="13354">
                  <c:v>8557653.699045537</c:v>
                </c:pt>
                <c:pt idx="13355">
                  <c:v>8557754.0348381605</c:v>
                </c:pt>
                <c:pt idx="13356">
                  <c:v>8557805.4088071063</c:v>
                </c:pt>
                <c:pt idx="13357">
                  <c:v>8556524.0974369347</c:v>
                </c:pt>
                <c:pt idx="13358">
                  <c:v>8557243.1049025953</c:v>
                </c:pt>
                <c:pt idx="13359">
                  <c:v>8556833.1170320082</c:v>
                </c:pt>
                <c:pt idx="13360">
                  <c:v>8556473.4313717894</c:v>
                </c:pt>
                <c:pt idx="13361">
                  <c:v>8557653.6740283463</c:v>
                </c:pt>
                <c:pt idx="13362">
                  <c:v>8557088.9820692334</c:v>
                </c:pt>
                <c:pt idx="13363">
                  <c:v>8556575.5892519299</c:v>
                </c:pt>
                <c:pt idx="13364">
                  <c:v>8556829.7139171939</c:v>
                </c:pt>
                <c:pt idx="13365">
                  <c:v>8557602.0972656552</c:v>
                </c:pt>
                <c:pt idx="13366">
                  <c:v>8556934.8921437357</c:v>
                </c:pt>
                <c:pt idx="13367">
                  <c:v>8557755.7201091852</c:v>
                </c:pt>
                <c:pt idx="13368">
                  <c:v>8556982.7297858167</c:v>
                </c:pt>
                <c:pt idx="13369">
                  <c:v>8556780.5059273746</c:v>
                </c:pt>
                <c:pt idx="13370">
                  <c:v>8556934.1825329605</c:v>
                </c:pt>
                <c:pt idx="13371">
                  <c:v>8557033.7202533931</c:v>
                </c:pt>
                <c:pt idx="13372">
                  <c:v>8557602.2212918866</c:v>
                </c:pt>
                <c:pt idx="13373">
                  <c:v>8556779.7748606876</c:v>
                </c:pt>
                <c:pt idx="13374">
                  <c:v>8556829.8363263942</c:v>
                </c:pt>
                <c:pt idx="13375">
                  <c:v>8557907.8350817058</c:v>
                </c:pt>
                <c:pt idx="13376">
                  <c:v>8557499.3652277105</c:v>
                </c:pt>
                <c:pt idx="13377">
                  <c:v>8556778.9879115894</c:v>
                </c:pt>
                <c:pt idx="13378">
                  <c:v>8556882.7266477123</c:v>
                </c:pt>
                <c:pt idx="13379">
                  <c:v>8557908.2730123643</c:v>
                </c:pt>
                <c:pt idx="13380">
                  <c:v>8557653.0890398584</c:v>
                </c:pt>
                <c:pt idx="13381">
                  <c:v>8557139.1897635106</c:v>
                </c:pt>
                <c:pt idx="13382">
                  <c:v>8556934.3916058093</c:v>
                </c:pt>
                <c:pt idx="13383">
                  <c:v>8557033.8411461506</c:v>
                </c:pt>
                <c:pt idx="13384">
                  <c:v>8557344.8292230517</c:v>
                </c:pt>
                <c:pt idx="13385">
                  <c:v>8557858.0045277532</c:v>
                </c:pt>
                <c:pt idx="13386">
                  <c:v>8557288.78691517</c:v>
                </c:pt>
                <c:pt idx="13387">
                  <c:v>8557447.6313483566</c:v>
                </c:pt>
                <c:pt idx="13388">
                  <c:v>8557601.1595111359</c:v>
                </c:pt>
                <c:pt idx="13389">
                  <c:v>8557241.9827675503</c:v>
                </c:pt>
                <c:pt idx="13390">
                  <c:v>8556882.0564136002</c:v>
                </c:pt>
                <c:pt idx="13391">
                  <c:v>8558060.1120823659</c:v>
                </c:pt>
                <c:pt idx="13392">
                  <c:v>8556882.1939191576</c:v>
                </c:pt>
                <c:pt idx="13393">
                  <c:v>8556830.296041768</c:v>
                </c:pt>
                <c:pt idx="13394">
                  <c:v>8557806.829851808</c:v>
                </c:pt>
                <c:pt idx="13395">
                  <c:v>8557036.640276853</c:v>
                </c:pt>
                <c:pt idx="13396">
                  <c:v>8557704.344654398</c:v>
                </c:pt>
                <c:pt idx="13397">
                  <c:v>8557339.8140435927</c:v>
                </c:pt>
                <c:pt idx="13398">
                  <c:v>8557447.1078554634</c:v>
                </c:pt>
                <c:pt idx="13399">
                  <c:v>8557550.7027193457</c:v>
                </c:pt>
                <c:pt idx="13400">
                  <c:v>8556932.4480673801</c:v>
                </c:pt>
                <c:pt idx="13401">
                  <c:v>8557035.9595873673</c:v>
                </c:pt>
                <c:pt idx="13402">
                  <c:v>8557344.5230066255</c:v>
                </c:pt>
                <c:pt idx="13403">
                  <c:v>8556984.3708837684</c:v>
                </c:pt>
                <c:pt idx="13404">
                  <c:v>8557344.2507226672</c:v>
                </c:pt>
                <c:pt idx="13405">
                  <c:v>8557958.3991827853</c:v>
                </c:pt>
                <c:pt idx="13406">
                  <c:v>8557652.8675753325</c:v>
                </c:pt>
                <c:pt idx="13407">
                  <c:v>8557550.4915010147</c:v>
                </c:pt>
                <c:pt idx="13408">
                  <c:v>8557034.7183808517</c:v>
                </c:pt>
                <c:pt idx="13409">
                  <c:v>8557602.130721923</c:v>
                </c:pt>
                <c:pt idx="13410">
                  <c:v>8557241.6897976436</c:v>
                </c:pt>
                <c:pt idx="13411">
                  <c:v>8557447.8028200176</c:v>
                </c:pt>
                <c:pt idx="13412">
                  <c:v>8557190.4069478624</c:v>
                </c:pt>
                <c:pt idx="13413">
                  <c:v>8557137.1297844257</c:v>
                </c:pt>
                <c:pt idx="13414">
                  <c:v>8557442.1307821404</c:v>
                </c:pt>
                <c:pt idx="13415">
                  <c:v>8557189.0003018007</c:v>
                </c:pt>
                <c:pt idx="13416">
                  <c:v>8557952.0300274696</c:v>
                </c:pt>
                <c:pt idx="13417">
                  <c:v>8557850.0180662535</c:v>
                </c:pt>
                <c:pt idx="13418">
                  <c:v>8557189.214765599</c:v>
                </c:pt>
                <c:pt idx="13419">
                  <c:v>8557239.8154096771</c:v>
                </c:pt>
                <c:pt idx="13420">
                  <c:v>8557646.061117975</c:v>
                </c:pt>
                <c:pt idx="13421">
                  <c:v>8557289.6921232548</c:v>
                </c:pt>
                <c:pt idx="13422">
                  <c:v>8557289.5719463937</c:v>
                </c:pt>
                <c:pt idx="13423">
                  <c:v>8557907.6984801125</c:v>
                </c:pt>
                <c:pt idx="13424">
                  <c:v>8557448.2143079247</c:v>
                </c:pt>
                <c:pt idx="13425">
                  <c:v>8557799.0641462132</c:v>
                </c:pt>
                <c:pt idx="13426">
                  <c:v>8557290.3268538136</c:v>
                </c:pt>
                <c:pt idx="13427">
                  <c:v>8557447.5287394077</c:v>
                </c:pt>
                <c:pt idx="13428">
                  <c:v>8557704.4924854338</c:v>
                </c:pt>
                <c:pt idx="13429">
                  <c:v>8557395.231426103</c:v>
                </c:pt>
                <c:pt idx="13430">
                  <c:v>8557544.3490307331</c:v>
                </c:pt>
                <c:pt idx="13431">
                  <c:v>8557704.074708825</c:v>
                </c:pt>
                <c:pt idx="13432">
                  <c:v>8557291.7020308021</c:v>
                </c:pt>
                <c:pt idx="13433">
                  <c:v>8557550.0192405935</c:v>
                </c:pt>
                <c:pt idx="13434">
                  <c:v>8557447.2747485247</c:v>
                </c:pt>
                <c:pt idx="13435">
                  <c:v>8557443.5332864784</c:v>
                </c:pt>
                <c:pt idx="13436">
                  <c:v>8557748.3343194183</c:v>
                </c:pt>
                <c:pt idx="13437">
                  <c:v>8557443.1167061552</c:v>
                </c:pt>
                <c:pt idx="13438">
                  <c:v>8558105.1390760187</c:v>
                </c:pt>
                <c:pt idx="13439">
                  <c:v>8558258.1507393587</c:v>
                </c:pt>
                <c:pt idx="13440">
                  <c:v>8557754.9417138211</c:v>
                </c:pt>
                <c:pt idx="13441">
                  <c:v>8557595.4684356023</c:v>
                </c:pt>
                <c:pt idx="13442">
                  <c:v>8557494.0133082215</c:v>
                </c:pt>
                <c:pt idx="13443">
                  <c:v>8557600.3165645506</c:v>
                </c:pt>
                <c:pt idx="13444">
                  <c:v>8557959.3933071811</c:v>
                </c:pt>
                <c:pt idx="13445">
                  <c:v>8557901.224492874</c:v>
                </c:pt>
                <c:pt idx="13446">
                  <c:v>8557547.5227496102</c:v>
                </c:pt>
                <c:pt idx="13447">
                  <c:v>8558264.0386795122</c:v>
                </c:pt>
                <c:pt idx="13448">
                  <c:v>8557595.5758351367</c:v>
                </c:pt>
                <c:pt idx="13449">
                  <c:v>8557805.4749075007</c:v>
                </c:pt>
                <c:pt idx="13450">
                  <c:v>8557545.7446077783</c:v>
                </c:pt>
                <c:pt idx="13451">
                  <c:v>8558207.1770085264</c:v>
                </c:pt>
                <c:pt idx="13452">
                  <c:v>8558112.7253591251</c:v>
                </c:pt>
                <c:pt idx="13453">
                  <c:v>8558061.4174969569</c:v>
                </c:pt>
                <c:pt idx="13454">
                  <c:v>8557647.3293333985</c:v>
                </c:pt>
                <c:pt idx="13455">
                  <c:v>8557547.2696930189</c:v>
                </c:pt>
                <c:pt idx="13456">
                  <c:v>8558105.233012367</c:v>
                </c:pt>
                <c:pt idx="13457">
                  <c:v>8557697.8545314763</c:v>
                </c:pt>
                <c:pt idx="13458">
                  <c:v>8558264.7417386845</c:v>
                </c:pt>
                <c:pt idx="13459">
                  <c:v>8558309.1872972585</c:v>
                </c:pt>
                <c:pt idx="13460">
                  <c:v>8557699.6239473931</c:v>
                </c:pt>
                <c:pt idx="13461">
                  <c:v>8557855.147695154</c:v>
                </c:pt>
                <c:pt idx="13462">
                  <c:v>8557649.0604337193</c:v>
                </c:pt>
                <c:pt idx="13463">
                  <c:v>8557749.1142905485</c:v>
                </c:pt>
                <c:pt idx="13464">
                  <c:v>8557952.325498512</c:v>
                </c:pt>
                <c:pt idx="13465">
                  <c:v>8558111.558341112</c:v>
                </c:pt>
                <c:pt idx="13466">
                  <c:v>8558418.6724085193</c:v>
                </c:pt>
                <c:pt idx="13467">
                  <c:v>8558162.8938218709</c:v>
                </c:pt>
                <c:pt idx="13468">
                  <c:v>8558162.7398196831</c:v>
                </c:pt>
                <c:pt idx="13469">
                  <c:v>8558469.9483391345</c:v>
                </c:pt>
                <c:pt idx="13470">
                  <c:v>8557901.5882434398</c:v>
                </c:pt>
                <c:pt idx="13471">
                  <c:v>8558469.8179769833</c:v>
                </c:pt>
                <c:pt idx="13472">
                  <c:v>8557904.8841784056</c:v>
                </c:pt>
                <c:pt idx="13473">
                  <c:v>8557800.0141178612</c:v>
                </c:pt>
                <c:pt idx="13474">
                  <c:v>8557956.146124918</c:v>
                </c:pt>
                <c:pt idx="13475">
                  <c:v>8558162.1820522733</c:v>
                </c:pt>
                <c:pt idx="13476">
                  <c:v>8558366.80050621</c:v>
                </c:pt>
                <c:pt idx="13477">
                  <c:v>8558161.7175199594</c:v>
                </c:pt>
                <c:pt idx="13478">
                  <c:v>8558673.2840789743</c:v>
                </c:pt>
                <c:pt idx="13479">
                  <c:v>8558520.6773221549</c:v>
                </c:pt>
                <c:pt idx="13480">
                  <c:v>8558160.9781648256</c:v>
                </c:pt>
                <c:pt idx="13481">
                  <c:v>8558109.6995715238</c:v>
                </c:pt>
                <c:pt idx="13482">
                  <c:v>8557850.7941578012</c:v>
                </c:pt>
                <c:pt idx="13483">
                  <c:v>8557853.1189972367</c:v>
                </c:pt>
                <c:pt idx="13484">
                  <c:v>8557902.2946816012</c:v>
                </c:pt>
                <c:pt idx="13485">
                  <c:v>8557852.6670133341</c:v>
                </c:pt>
                <c:pt idx="13486">
                  <c:v>8558564.2546418402</c:v>
                </c:pt>
                <c:pt idx="13487">
                  <c:v>8558309.2542059086</c:v>
                </c:pt>
                <c:pt idx="13488">
                  <c:v>8557902.7046643347</c:v>
                </c:pt>
                <c:pt idx="13489">
                  <c:v>8558160.1983167622</c:v>
                </c:pt>
                <c:pt idx="13490">
                  <c:v>8558054.4538786877</c:v>
                </c:pt>
                <c:pt idx="13491">
                  <c:v>8557903.0569536444</c:v>
                </c:pt>
                <c:pt idx="13492">
                  <c:v>8558571.1517276261</c:v>
                </c:pt>
                <c:pt idx="13493">
                  <c:v>8558876.5364626069</c:v>
                </c:pt>
                <c:pt idx="13494">
                  <c:v>8558417.0084528588</c:v>
                </c:pt>
                <c:pt idx="13495">
                  <c:v>8558877.3281403668</c:v>
                </c:pt>
                <c:pt idx="13496">
                  <c:v>8558207.3391128704</c:v>
                </c:pt>
                <c:pt idx="13497">
                  <c:v>8558775.4537361972</c:v>
                </c:pt>
                <c:pt idx="13498">
                  <c:v>8558210.7033478059</c:v>
                </c:pt>
                <c:pt idx="13499">
                  <c:v>8558724.3103792444</c:v>
                </c:pt>
                <c:pt idx="13500">
                  <c:v>8557952.7097931672</c:v>
                </c:pt>
                <c:pt idx="13501">
                  <c:v>8558877.7605098188</c:v>
                </c:pt>
                <c:pt idx="13502">
                  <c:v>8558054.5438405834</c:v>
                </c:pt>
                <c:pt idx="13503">
                  <c:v>8558878.0192378517</c:v>
                </c:pt>
                <c:pt idx="13504">
                  <c:v>8558513.2359085064</c:v>
                </c:pt>
                <c:pt idx="13505">
                  <c:v>8558416.2592776399</c:v>
                </c:pt>
                <c:pt idx="13506">
                  <c:v>8558004.5842146259</c:v>
                </c:pt>
                <c:pt idx="13507">
                  <c:v>8558672.9911279567</c:v>
                </c:pt>
                <c:pt idx="13508">
                  <c:v>8558056.4900186397</c:v>
                </c:pt>
                <c:pt idx="13509">
                  <c:v>8558570.4461072609</c:v>
                </c:pt>
                <c:pt idx="13510">
                  <c:v>8558056.2825420313</c:v>
                </c:pt>
                <c:pt idx="13511">
                  <c:v>8558004.443418432</c:v>
                </c:pt>
                <c:pt idx="13512">
                  <c:v>8558055.902290605</c:v>
                </c:pt>
                <c:pt idx="13513">
                  <c:v>8558003.5214073248</c:v>
                </c:pt>
                <c:pt idx="13514">
                  <c:v>8558467.9677104913</c:v>
                </c:pt>
                <c:pt idx="13515">
                  <c:v>8558462.2255590651</c:v>
                </c:pt>
                <c:pt idx="13516">
                  <c:v>8558004.5760752168</c:v>
                </c:pt>
                <c:pt idx="13517">
                  <c:v>8559131.2491572686</c:v>
                </c:pt>
                <c:pt idx="13518">
                  <c:v>8558364.4502963629</c:v>
                </c:pt>
                <c:pt idx="13519">
                  <c:v>8558978.8888517898</c:v>
                </c:pt>
                <c:pt idx="13520">
                  <c:v>8558415.9740890265</c:v>
                </c:pt>
                <c:pt idx="13521">
                  <c:v>8558364.6991160531</c:v>
                </c:pt>
                <c:pt idx="13522">
                  <c:v>8558207.2139880676</c:v>
                </c:pt>
                <c:pt idx="13523">
                  <c:v>8558156.2487845812</c:v>
                </c:pt>
                <c:pt idx="13524">
                  <c:v>8558261.9200065844</c:v>
                </c:pt>
                <c:pt idx="13525">
                  <c:v>8558105.296122821</c:v>
                </c:pt>
                <c:pt idx="13526">
                  <c:v>8558468.1592476871</c:v>
                </c:pt>
                <c:pt idx="13527">
                  <c:v>8558056.8962099552</c:v>
                </c:pt>
                <c:pt idx="13528">
                  <c:v>8558416.6834096853</c:v>
                </c:pt>
                <c:pt idx="13529">
                  <c:v>8558107.4838262405</c:v>
                </c:pt>
                <c:pt idx="13530">
                  <c:v>8558108.3694440257</c:v>
                </c:pt>
                <c:pt idx="13531">
                  <c:v>8558411.223573707</c:v>
                </c:pt>
                <c:pt idx="13532">
                  <c:v>8557953.0416378751</c:v>
                </c:pt>
                <c:pt idx="13533">
                  <c:v>8558775.6055077594</c:v>
                </c:pt>
                <c:pt idx="13534">
                  <c:v>8557952.6917580087</c:v>
                </c:pt>
                <c:pt idx="13535">
                  <c:v>8558724.4486381803</c:v>
                </c:pt>
                <c:pt idx="13536">
                  <c:v>8558927.4427173045</c:v>
                </c:pt>
                <c:pt idx="13537">
                  <c:v>8557901.7876079269</c:v>
                </c:pt>
                <c:pt idx="13538">
                  <c:v>8558622.0117565151</c:v>
                </c:pt>
                <c:pt idx="13539">
                  <c:v>8558004.2901214138</c:v>
                </c:pt>
                <c:pt idx="13540">
                  <c:v>8558107.2665131278</c:v>
                </c:pt>
                <c:pt idx="13541">
                  <c:v>8558054.4351413902</c:v>
                </c:pt>
                <c:pt idx="13542">
                  <c:v>8557952.9181485455</c:v>
                </c:pt>
                <c:pt idx="13543">
                  <c:v>8558108.1221379545</c:v>
                </c:pt>
                <c:pt idx="13544">
                  <c:v>8558055.8676653281</c:v>
                </c:pt>
                <c:pt idx="13545">
                  <c:v>8558519.5027701482</c:v>
                </c:pt>
                <c:pt idx="13546">
                  <c:v>8558159.3726314493</c:v>
                </c:pt>
                <c:pt idx="13547">
                  <c:v>8558365.3940359689</c:v>
                </c:pt>
                <c:pt idx="13548">
                  <c:v>8558826.8276840318</c:v>
                </c:pt>
                <c:pt idx="13549">
                  <c:v>8558364.6576817557</c:v>
                </c:pt>
                <c:pt idx="13550">
                  <c:v>8558673.2465002667</c:v>
                </c:pt>
                <c:pt idx="13551">
                  <c:v>8558313.8891545478</c:v>
                </c:pt>
                <c:pt idx="13552">
                  <c:v>8558570.6757064331</c:v>
                </c:pt>
                <c:pt idx="13553">
                  <c:v>8558360.2294563148</c:v>
                </c:pt>
                <c:pt idx="13554">
                  <c:v>8558056.0459446404</c:v>
                </c:pt>
                <c:pt idx="13555">
                  <c:v>8558877.136618156</c:v>
                </c:pt>
                <c:pt idx="13556">
                  <c:v>8558156.3829166517</c:v>
                </c:pt>
                <c:pt idx="13557">
                  <c:v>8558927.7444032729</c:v>
                </c:pt>
                <c:pt idx="13558">
                  <c:v>8558055.1776856612</c:v>
                </c:pt>
                <c:pt idx="13559">
                  <c:v>8558054.613756869</c:v>
                </c:pt>
                <c:pt idx="13560">
                  <c:v>8558106.7157340068</c:v>
                </c:pt>
                <c:pt idx="13561">
                  <c:v>8558312.9038434885</c:v>
                </c:pt>
                <c:pt idx="13562">
                  <c:v>8558411.2476005442</c:v>
                </c:pt>
                <c:pt idx="13563">
                  <c:v>8558518.6671301555</c:v>
                </c:pt>
                <c:pt idx="13564">
                  <c:v>8559029.4011054989</c:v>
                </c:pt>
                <c:pt idx="13565">
                  <c:v>8558209.9217453673</c:v>
                </c:pt>
                <c:pt idx="13566">
                  <c:v>8558258.4158537388</c:v>
                </c:pt>
                <c:pt idx="13567">
                  <c:v>8558775.2327027302</c:v>
                </c:pt>
                <c:pt idx="13568">
                  <c:v>8558621.3340615314</c:v>
                </c:pt>
                <c:pt idx="13569">
                  <c:v>8558979.5612478554</c:v>
                </c:pt>
                <c:pt idx="13570">
                  <c:v>8558156.9739818871</c:v>
                </c:pt>
                <c:pt idx="13571">
                  <c:v>8558311.7367517147</c:v>
                </c:pt>
                <c:pt idx="13572">
                  <c:v>8558615.2968042847</c:v>
                </c:pt>
                <c:pt idx="13573">
                  <c:v>8558928.6715984084</c:v>
                </c:pt>
                <c:pt idx="13574">
                  <c:v>8558876.8800401855</c:v>
                </c:pt>
                <c:pt idx="13575">
                  <c:v>8559284.1358468235</c:v>
                </c:pt>
                <c:pt idx="13576">
                  <c:v>8558361.649827715</c:v>
                </c:pt>
                <c:pt idx="13577">
                  <c:v>8558259.1177844089</c:v>
                </c:pt>
                <c:pt idx="13578">
                  <c:v>8558516.7184344232</c:v>
                </c:pt>
                <c:pt idx="13579">
                  <c:v>8558361.787821928</c:v>
                </c:pt>
                <c:pt idx="13580">
                  <c:v>8558670.2489146255</c:v>
                </c:pt>
                <c:pt idx="13581">
                  <c:v>8558360.6182603035</c:v>
                </c:pt>
                <c:pt idx="13582">
                  <c:v>8558773.5055507012</c:v>
                </c:pt>
                <c:pt idx="13583">
                  <c:v>8558361.3860747442</c:v>
                </c:pt>
                <c:pt idx="13584">
                  <c:v>8559030.1817017458</c:v>
                </c:pt>
                <c:pt idx="13585">
                  <c:v>8558721.5071030203</c:v>
                </c:pt>
                <c:pt idx="13586">
                  <c:v>8558564.3857629225</c:v>
                </c:pt>
                <c:pt idx="13587">
                  <c:v>8558768.3367951959</c:v>
                </c:pt>
                <c:pt idx="13588">
                  <c:v>8558717.3919485398</c:v>
                </c:pt>
                <c:pt idx="13589">
                  <c:v>8558926.3175883368</c:v>
                </c:pt>
                <c:pt idx="13590">
                  <c:v>8558411.9365736209</c:v>
                </c:pt>
                <c:pt idx="13591">
                  <c:v>8559131.6479446739</c:v>
                </c:pt>
                <c:pt idx="13592">
                  <c:v>8558617.4013540782</c:v>
                </c:pt>
                <c:pt idx="13593">
                  <c:v>8558565.5731480215</c:v>
                </c:pt>
                <c:pt idx="13594">
                  <c:v>8559285.4839975368</c:v>
                </c:pt>
                <c:pt idx="13595">
                  <c:v>8559131.4776966907</c:v>
                </c:pt>
                <c:pt idx="13596">
                  <c:v>8559027.847388085</c:v>
                </c:pt>
                <c:pt idx="13597">
                  <c:v>8558513.7569879387</c:v>
                </c:pt>
                <c:pt idx="13598">
                  <c:v>8558564.59842203</c:v>
                </c:pt>
                <c:pt idx="13599">
                  <c:v>8558925.5589336939</c:v>
                </c:pt>
                <c:pt idx="13600">
                  <c:v>8559131.0651923511</c:v>
                </c:pt>
                <c:pt idx="13601">
                  <c:v>8558564.8726199288</c:v>
                </c:pt>
                <c:pt idx="13602">
                  <c:v>8559285.2438862789</c:v>
                </c:pt>
                <c:pt idx="13603">
                  <c:v>8559023.4229907859</c:v>
                </c:pt>
                <c:pt idx="13604">
                  <c:v>8559438.7853032704</c:v>
                </c:pt>
                <c:pt idx="13605">
                  <c:v>8559130.3681737967</c:v>
                </c:pt>
                <c:pt idx="13606">
                  <c:v>8558768.5166900121</c:v>
                </c:pt>
                <c:pt idx="13607">
                  <c:v>8558667.3554632552</c:v>
                </c:pt>
                <c:pt idx="13608">
                  <c:v>8558719.622689575</c:v>
                </c:pt>
                <c:pt idx="13609">
                  <c:v>8559591.6935521159</c:v>
                </c:pt>
                <c:pt idx="13610">
                  <c:v>8559438.1711423788</c:v>
                </c:pt>
                <c:pt idx="13611">
                  <c:v>8558924.5786667448</c:v>
                </c:pt>
                <c:pt idx="13612">
                  <c:v>8559540.9213082306</c:v>
                </c:pt>
                <c:pt idx="13613">
                  <c:v>8559335.3329093046</c:v>
                </c:pt>
                <c:pt idx="13614">
                  <c:v>8559489.6583244093</c:v>
                </c:pt>
                <c:pt idx="13615">
                  <c:v>8558872.8808840029</c:v>
                </c:pt>
                <c:pt idx="13616">
                  <c:v>8558924.3352325466</c:v>
                </c:pt>
                <c:pt idx="13617">
                  <c:v>8558873.0919585284</c:v>
                </c:pt>
                <c:pt idx="13618">
                  <c:v>8559129.3545867503</c:v>
                </c:pt>
                <c:pt idx="13619">
                  <c:v>8559386.8576556202</c:v>
                </c:pt>
                <c:pt idx="13620">
                  <c:v>8559642.2635244895</c:v>
                </c:pt>
                <c:pt idx="13621">
                  <c:v>8559692.2290916294</c:v>
                </c:pt>
                <c:pt idx="13622">
                  <c:v>8559077.8508210927</c:v>
                </c:pt>
                <c:pt idx="13623">
                  <c:v>8559489.3969494924</c:v>
                </c:pt>
                <c:pt idx="13624">
                  <c:v>8558821.2392556239</c:v>
                </c:pt>
                <c:pt idx="13625">
                  <c:v>8558872.0773352403</c:v>
                </c:pt>
                <c:pt idx="13626">
                  <c:v>8559386.3288109545</c:v>
                </c:pt>
                <c:pt idx="13627">
                  <c:v>8558769.2575818244</c:v>
                </c:pt>
                <c:pt idx="13628">
                  <c:v>8559334.8641936835</c:v>
                </c:pt>
                <c:pt idx="13629">
                  <c:v>8558821.0533182155</c:v>
                </c:pt>
                <c:pt idx="13630">
                  <c:v>8559591.5486927666</c:v>
                </c:pt>
                <c:pt idx="13631">
                  <c:v>8559386.1066122055</c:v>
                </c:pt>
                <c:pt idx="13632">
                  <c:v>8559227.5046732705</c:v>
                </c:pt>
                <c:pt idx="13633">
                  <c:v>8559232.1072863955</c:v>
                </c:pt>
                <c:pt idx="13634">
                  <c:v>8559794.5597630329</c:v>
                </c:pt>
                <c:pt idx="13635">
                  <c:v>8559129.0843944289</c:v>
                </c:pt>
                <c:pt idx="13636">
                  <c:v>8559437.9904344752</c:v>
                </c:pt>
                <c:pt idx="13637">
                  <c:v>8558923.6453951113</c:v>
                </c:pt>
                <c:pt idx="13638">
                  <c:v>8558921.7104360238</c:v>
                </c:pt>
                <c:pt idx="13639">
                  <c:v>8559026.5536978766</c:v>
                </c:pt>
                <c:pt idx="13640">
                  <c:v>8558923.248571422</c:v>
                </c:pt>
                <c:pt idx="13641">
                  <c:v>8559386.4882468861</c:v>
                </c:pt>
                <c:pt idx="13642">
                  <c:v>8559431.5727943219</c:v>
                </c:pt>
                <c:pt idx="13643">
                  <c:v>8558870.956064906</c:v>
                </c:pt>
                <c:pt idx="13644">
                  <c:v>8559329.555959804</c:v>
                </c:pt>
                <c:pt idx="13645">
                  <c:v>8558871.1728963107</c:v>
                </c:pt>
                <c:pt idx="13646">
                  <c:v>8558921.8788336497</c:v>
                </c:pt>
                <c:pt idx="13647">
                  <c:v>8559278.6361562219</c:v>
                </c:pt>
                <c:pt idx="13648">
                  <c:v>8559437.9608636349</c:v>
                </c:pt>
                <c:pt idx="13649">
                  <c:v>8559232.5509236641</c:v>
                </c:pt>
                <c:pt idx="13650">
                  <c:v>8559743.8572686072</c:v>
                </c:pt>
                <c:pt idx="13651">
                  <c:v>8558871.6236208286</c:v>
                </c:pt>
                <c:pt idx="13652">
                  <c:v>8559329.6091006771</c:v>
                </c:pt>
                <c:pt idx="13653">
                  <c:v>8559386.7904181331</c:v>
                </c:pt>
                <c:pt idx="13654">
                  <c:v>8558922.5204459075</c:v>
                </c:pt>
                <c:pt idx="13655">
                  <c:v>8558922.7691333834</c:v>
                </c:pt>
                <c:pt idx="13656">
                  <c:v>8559642.6091166083</c:v>
                </c:pt>
                <c:pt idx="13657">
                  <c:v>8558872.8106769864</c:v>
                </c:pt>
                <c:pt idx="13658">
                  <c:v>8558972.808244776</c:v>
                </c:pt>
                <c:pt idx="13659">
                  <c:v>8558922.4046277534</c:v>
                </c:pt>
                <c:pt idx="13660">
                  <c:v>8558922.0788229853</c:v>
                </c:pt>
                <c:pt idx="13661">
                  <c:v>8559540.6964915097</c:v>
                </c:pt>
                <c:pt idx="13662">
                  <c:v>8559227.6745283734</c:v>
                </c:pt>
                <c:pt idx="13663">
                  <c:v>8558924.0363444071</c:v>
                </c:pt>
                <c:pt idx="13664">
                  <c:v>8559181.2689360883</c:v>
                </c:pt>
                <c:pt idx="13665">
                  <c:v>8559482.6337886117</c:v>
                </c:pt>
                <c:pt idx="13666">
                  <c:v>8559026.9946281482</c:v>
                </c:pt>
                <c:pt idx="13667">
                  <c:v>8559380.6279412042</c:v>
                </c:pt>
                <c:pt idx="13668">
                  <c:v>8559176.7249933109</c:v>
                </c:pt>
                <c:pt idx="13669">
                  <c:v>8559387.3548595905</c:v>
                </c:pt>
                <c:pt idx="13670">
                  <c:v>8559233.5284028165</c:v>
                </c:pt>
                <c:pt idx="13671">
                  <c:v>8559181.7138329335</c:v>
                </c:pt>
                <c:pt idx="13672">
                  <c:v>8559027.7060862109</c:v>
                </c:pt>
                <c:pt idx="13673">
                  <c:v>8558922.8994501177</c:v>
                </c:pt>
                <c:pt idx="13674">
                  <c:v>8558976.2018463425</c:v>
                </c:pt>
                <c:pt idx="13675">
                  <c:v>8559489.5034696329</c:v>
                </c:pt>
                <c:pt idx="13676">
                  <c:v>8559591.1047849339</c:v>
                </c:pt>
                <c:pt idx="13677">
                  <c:v>8558873.6932336073</c:v>
                </c:pt>
                <c:pt idx="13678">
                  <c:v>8558822.2113213968</c:v>
                </c:pt>
                <c:pt idx="13679">
                  <c:v>8559079.4391912017</c:v>
                </c:pt>
                <c:pt idx="13680">
                  <c:v>8558976.435421966</c:v>
                </c:pt>
                <c:pt idx="13681">
                  <c:v>8559125.707409028</c:v>
                </c:pt>
                <c:pt idx="13682">
                  <c:v>8559336.18890642</c:v>
                </c:pt>
                <c:pt idx="13683">
                  <c:v>8559336.0780789722</c:v>
                </c:pt>
                <c:pt idx="13684">
                  <c:v>8558922.9006907586</c:v>
                </c:pt>
                <c:pt idx="13685">
                  <c:v>8558821.3786093984</c:v>
                </c:pt>
                <c:pt idx="13686">
                  <c:v>8559131.0932356082</c:v>
                </c:pt>
                <c:pt idx="13687">
                  <c:v>8559489.6727483999</c:v>
                </c:pt>
                <c:pt idx="13688">
                  <c:v>8558871.2813980319</c:v>
                </c:pt>
                <c:pt idx="13689">
                  <c:v>8559482.6345081273</c:v>
                </c:pt>
                <c:pt idx="13690">
                  <c:v>8558820.7318069357</c:v>
                </c:pt>
                <c:pt idx="13691">
                  <c:v>8559131.430403538</c:v>
                </c:pt>
                <c:pt idx="13692">
                  <c:v>8558871.067384569</c:v>
                </c:pt>
                <c:pt idx="13693">
                  <c:v>8558770.5572594292</c:v>
                </c:pt>
                <c:pt idx="13694">
                  <c:v>8558972.9022841752</c:v>
                </c:pt>
                <c:pt idx="13695">
                  <c:v>8559278.6382985525</c:v>
                </c:pt>
                <c:pt idx="13696">
                  <c:v>8559489.52847494</c:v>
                </c:pt>
                <c:pt idx="13697">
                  <c:v>8559692.0511288885</c:v>
                </c:pt>
                <c:pt idx="13698">
                  <c:v>8558921.9800088406</c:v>
                </c:pt>
                <c:pt idx="13699">
                  <c:v>8558771.6412610207</c:v>
                </c:pt>
                <c:pt idx="13700">
                  <c:v>8558921.7971664201</c:v>
                </c:pt>
                <c:pt idx="13701">
                  <c:v>8559641.6484165825</c:v>
                </c:pt>
                <c:pt idx="13702">
                  <c:v>8559533.6102795154</c:v>
                </c:pt>
                <c:pt idx="13703">
                  <c:v>8559028.8071913533</c:v>
                </c:pt>
                <c:pt idx="13704">
                  <c:v>8558976.8867215011</c:v>
                </c:pt>
                <c:pt idx="13705">
                  <c:v>8558769.5899900086</c:v>
                </c:pt>
                <c:pt idx="13706">
                  <c:v>8558972.7338844389</c:v>
                </c:pt>
                <c:pt idx="13707">
                  <c:v>8558770.1777781863</c:v>
                </c:pt>
                <c:pt idx="13708">
                  <c:v>8558820.1603064761</c:v>
                </c:pt>
                <c:pt idx="13709">
                  <c:v>8559233.8251399416</c:v>
                </c:pt>
                <c:pt idx="13710">
                  <c:v>8559482.5983706396</c:v>
                </c:pt>
                <c:pt idx="13711">
                  <c:v>8559692.3027956709</c:v>
                </c:pt>
                <c:pt idx="13712">
                  <c:v>8559380.575220447</c:v>
                </c:pt>
                <c:pt idx="13713">
                  <c:v>8559080.1798201092</c:v>
                </c:pt>
                <c:pt idx="13714">
                  <c:v>8559074.6236049179</c:v>
                </c:pt>
                <c:pt idx="13715">
                  <c:v>8558823.1034778599</c:v>
                </c:pt>
                <c:pt idx="13716">
                  <c:v>8558874.3507880922</c:v>
                </c:pt>
                <c:pt idx="13717">
                  <c:v>8559233.5253388714</c:v>
                </c:pt>
                <c:pt idx="13718">
                  <c:v>8558667.4359588195</c:v>
                </c:pt>
                <c:pt idx="13719">
                  <c:v>8559743.2914654557</c:v>
                </c:pt>
                <c:pt idx="13720">
                  <c:v>8558616.3047577739</c:v>
                </c:pt>
                <c:pt idx="13721">
                  <c:v>8558668.3236011192</c:v>
                </c:pt>
                <c:pt idx="13722">
                  <c:v>8558925.5922392216</c:v>
                </c:pt>
                <c:pt idx="13723">
                  <c:v>8558617.9063387793</c:v>
                </c:pt>
                <c:pt idx="13724">
                  <c:v>8558617.7003467847</c:v>
                </c:pt>
                <c:pt idx="13725">
                  <c:v>8559642.3112588711</c:v>
                </c:pt>
                <c:pt idx="13726">
                  <c:v>8558976.8315118458</c:v>
                </c:pt>
                <c:pt idx="13727">
                  <c:v>8559896.0216938071</c:v>
                </c:pt>
                <c:pt idx="13728">
                  <c:v>8558565.9280552845</c:v>
                </c:pt>
                <c:pt idx="13729">
                  <c:v>8558618.1108032651</c:v>
                </c:pt>
                <c:pt idx="13730">
                  <c:v>8559540.2642582674</c:v>
                </c:pt>
                <c:pt idx="13731">
                  <c:v>8559335.617237974</c:v>
                </c:pt>
                <c:pt idx="13732">
                  <c:v>8559794.5632476173</c:v>
                </c:pt>
                <c:pt idx="13733">
                  <c:v>8558819.4704900198</c:v>
                </c:pt>
                <c:pt idx="13734">
                  <c:v>8559233.1276741587</c:v>
                </c:pt>
                <c:pt idx="13735">
                  <c:v>8558514.1551926993</c:v>
                </c:pt>
                <c:pt idx="13736">
                  <c:v>8558463.475120198</c:v>
                </c:pt>
                <c:pt idx="13737">
                  <c:v>8558463.3564210869</c:v>
                </c:pt>
                <c:pt idx="13738">
                  <c:v>8558615.6022468042</c:v>
                </c:pt>
                <c:pt idx="13739">
                  <c:v>8558822.8276065718</c:v>
                </c:pt>
                <c:pt idx="13740">
                  <c:v>8559028.0250513162</c:v>
                </c:pt>
                <c:pt idx="13741">
                  <c:v>8558411.9009719435</c:v>
                </c:pt>
                <c:pt idx="13742">
                  <c:v>8558669.3253746238</c:v>
                </c:pt>
                <c:pt idx="13743">
                  <c:v>8559437.717412414</c:v>
                </c:pt>
                <c:pt idx="13744">
                  <c:v>8559488.8462308664</c:v>
                </c:pt>
                <c:pt idx="13745">
                  <c:v>8558615.4530897811</c:v>
                </c:pt>
                <c:pt idx="13746">
                  <c:v>8558870.3875924833</c:v>
                </c:pt>
                <c:pt idx="13747">
                  <c:v>8559232.7050647102</c:v>
                </c:pt>
                <c:pt idx="13748">
                  <c:v>8558463.5923919585</c:v>
                </c:pt>
                <c:pt idx="13749">
                  <c:v>8558666.3666746039</c:v>
                </c:pt>
                <c:pt idx="13750">
                  <c:v>8559795.4788949061</c:v>
                </c:pt>
                <c:pt idx="13751">
                  <c:v>8558515.4310889337</c:v>
                </c:pt>
                <c:pt idx="13752">
                  <c:v>8558463.7206721026</c:v>
                </c:pt>
                <c:pt idx="13753">
                  <c:v>8558411.6068964731</c:v>
                </c:pt>
                <c:pt idx="13754">
                  <c:v>8559130.4489919543</c:v>
                </c:pt>
                <c:pt idx="13755">
                  <c:v>8558870.3667511344</c:v>
                </c:pt>
                <c:pt idx="13756">
                  <c:v>8558464.0400808621</c:v>
                </c:pt>
                <c:pt idx="13757">
                  <c:v>8558412.8490881659</c:v>
                </c:pt>
                <c:pt idx="13758">
                  <c:v>8558258.9458653573</c:v>
                </c:pt>
                <c:pt idx="13759">
                  <c:v>8559693.3115772828</c:v>
                </c:pt>
                <c:pt idx="13760">
                  <c:v>8558615.3154589515</c:v>
                </c:pt>
                <c:pt idx="13761">
                  <c:v>8559591.0371197313</c:v>
                </c:pt>
                <c:pt idx="13762">
                  <c:v>8559335.2241621725</c:v>
                </c:pt>
                <c:pt idx="13763">
                  <c:v>8559335.3632255122</c:v>
                </c:pt>
                <c:pt idx="13764">
                  <c:v>8559744.1944636758</c:v>
                </c:pt>
                <c:pt idx="13765">
                  <c:v>8559794.8211334944</c:v>
                </c:pt>
                <c:pt idx="13766">
                  <c:v>8558310.1741917022</c:v>
                </c:pt>
                <c:pt idx="13767">
                  <c:v>8559590.9119344838</c:v>
                </c:pt>
                <c:pt idx="13768">
                  <c:v>8558515.6082047448</c:v>
                </c:pt>
                <c:pt idx="13769">
                  <c:v>8559642.1358898189</c:v>
                </c:pt>
                <c:pt idx="13770">
                  <c:v>8559130.1807391699</c:v>
                </c:pt>
                <c:pt idx="13771">
                  <c:v>8558615.2796616014</c:v>
                </c:pt>
                <c:pt idx="13772">
                  <c:v>8559896.4794985559</c:v>
                </c:pt>
                <c:pt idx="13773">
                  <c:v>8558925.4396850318</c:v>
                </c:pt>
                <c:pt idx="13774">
                  <c:v>8558771.7260455862</c:v>
                </c:pt>
                <c:pt idx="13775">
                  <c:v>8558258.6283393521</c:v>
                </c:pt>
                <c:pt idx="13776">
                  <c:v>8558413.1604617722</c:v>
                </c:pt>
                <c:pt idx="13777">
                  <c:v>8558618.0123405084</c:v>
                </c:pt>
                <c:pt idx="13778">
                  <c:v>8559130.14374201</c:v>
                </c:pt>
                <c:pt idx="13779">
                  <c:v>8558156.6814866364</c:v>
                </c:pt>
                <c:pt idx="13780">
                  <c:v>8558309.4011566993</c:v>
                </c:pt>
                <c:pt idx="13781">
                  <c:v>8559027.6504935939</c:v>
                </c:pt>
                <c:pt idx="13782">
                  <c:v>8559488.6743484028</c:v>
                </c:pt>
                <c:pt idx="13783">
                  <c:v>8558515.7427736353</c:v>
                </c:pt>
                <c:pt idx="13784">
                  <c:v>8559283.7672831267</c:v>
                </c:pt>
                <c:pt idx="13785">
                  <c:v>8558462.2878394425</c:v>
                </c:pt>
                <c:pt idx="13786">
                  <c:v>8559386.3890551012</c:v>
                </c:pt>
                <c:pt idx="13787">
                  <c:v>8559794.7193607297</c:v>
                </c:pt>
                <c:pt idx="13788">
                  <c:v>8558258.620104894</c:v>
                </c:pt>
                <c:pt idx="13789">
                  <c:v>8559181.5192818977</c:v>
                </c:pt>
                <c:pt idx="13790">
                  <c:v>8558462.3868809529</c:v>
                </c:pt>
                <c:pt idx="13791">
                  <c:v>8559539.7629692033</c:v>
                </c:pt>
                <c:pt idx="13792">
                  <c:v>8559693.264587177</c:v>
                </c:pt>
                <c:pt idx="13793">
                  <c:v>8558925.130431192</c:v>
                </c:pt>
                <c:pt idx="13794">
                  <c:v>8558720.408623606</c:v>
                </c:pt>
                <c:pt idx="13795">
                  <c:v>8558361.259945672</c:v>
                </c:pt>
                <c:pt idx="13796">
                  <c:v>8559181.6830221638</c:v>
                </c:pt>
                <c:pt idx="13797">
                  <c:v>8559845.0502855163</c:v>
                </c:pt>
                <c:pt idx="13798">
                  <c:v>8558514.9618224949</c:v>
                </c:pt>
                <c:pt idx="13799">
                  <c:v>8559078.8125975654</c:v>
                </c:pt>
                <c:pt idx="13800">
                  <c:v>8559386.4441361036</c:v>
                </c:pt>
                <c:pt idx="13801">
                  <c:v>8558360.8421671223</c:v>
                </c:pt>
                <c:pt idx="13802">
                  <c:v>8559488.8007035498</c:v>
                </c:pt>
                <c:pt idx="13803">
                  <c:v>8558720.160803074</c:v>
                </c:pt>
                <c:pt idx="13804">
                  <c:v>8558873.8489095084</c:v>
                </c:pt>
                <c:pt idx="13805">
                  <c:v>8558514.5283076651</c:v>
                </c:pt>
                <c:pt idx="13806">
                  <c:v>8558617.5255194083</c:v>
                </c:pt>
                <c:pt idx="13807">
                  <c:v>8558819.3872842323</c:v>
                </c:pt>
                <c:pt idx="13808">
                  <c:v>8559844.7549077999</c:v>
                </c:pt>
                <c:pt idx="13809">
                  <c:v>8559023.4228716791</c:v>
                </c:pt>
                <c:pt idx="13810">
                  <c:v>8558873.6202356517</c:v>
                </c:pt>
                <c:pt idx="13811">
                  <c:v>8558564.6378958132</c:v>
                </c:pt>
                <c:pt idx="13812">
                  <c:v>8558514.0914382692</c:v>
                </c:pt>
                <c:pt idx="13813">
                  <c:v>8559074.4477684274</c:v>
                </c:pt>
                <c:pt idx="13814">
                  <c:v>8559692.9339548927</c:v>
                </c:pt>
                <c:pt idx="13815">
                  <c:v>8559591.1121147666</c:v>
                </c:pt>
                <c:pt idx="13816">
                  <c:v>8558668.3316485491</c:v>
                </c:pt>
                <c:pt idx="13817">
                  <c:v>8558615.8266440108</c:v>
                </c:pt>
                <c:pt idx="13818">
                  <c:v>8558667.6886268985</c:v>
                </c:pt>
                <c:pt idx="13819">
                  <c:v>8559130.1853284072</c:v>
                </c:pt>
                <c:pt idx="13820">
                  <c:v>8558768.5604899935</c:v>
                </c:pt>
                <c:pt idx="13821">
                  <c:v>8559027.0740259886</c:v>
                </c:pt>
                <c:pt idx="13822">
                  <c:v>8559227.5168247074</c:v>
                </c:pt>
                <c:pt idx="13823">
                  <c:v>8559488.8344737012</c:v>
                </c:pt>
                <c:pt idx="13824">
                  <c:v>8559386.2450400665</c:v>
                </c:pt>
                <c:pt idx="13825">
                  <c:v>8558770.733943183</c:v>
                </c:pt>
                <c:pt idx="13826">
                  <c:v>8558821.9480971061</c:v>
                </c:pt>
                <c:pt idx="13827">
                  <c:v>8559129.539964743</c:v>
                </c:pt>
                <c:pt idx="13828">
                  <c:v>8558718.2586227152</c:v>
                </c:pt>
                <c:pt idx="13829">
                  <c:v>8559335.3411747795</c:v>
                </c:pt>
                <c:pt idx="13830">
                  <c:v>8559844.6982773226</c:v>
                </c:pt>
                <c:pt idx="13831">
                  <c:v>8559125.5718894955</c:v>
                </c:pt>
                <c:pt idx="13832">
                  <c:v>8558820.8762241881</c:v>
                </c:pt>
                <c:pt idx="13833">
                  <c:v>8558769.0797134601</c:v>
                </c:pt>
                <c:pt idx="13834">
                  <c:v>8559231.991430724</c:v>
                </c:pt>
                <c:pt idx="13835">
                  <c:v>8558972.7082606982</c:v>
                </c:pt>
                <c:pt idx="13836">
                  <c:v>8559335.0781870298</c:v>
                </c:pt>
                <c:pt idx="13837">
                  <c:v>8559180.7626017891</c:v>
                </c:pt>
                <c:pt idx="13838">
                  <c:v>8558972.78536883</c:v>
                </c:pt>
                <c:pt idx="13839">
                  <c:v>8559590.9487993792</c:v>
                </c:pt>
                <c:pt idx="13840">
                  <c:v>8558871.5208317544</c:v>
                </c:pt>
                <c:pt idx="13841">
                  <c:v>8559283.7624453176</c:v>
                </c:pt>
                <c:pt idx="13842">
                  <c:v>8558923.2297168057</c:v>
                </c:pt>
                <c:pt idx="13843">
                  <c:v>8559283.9071564116</c:v>
                </c:pt>
                <c:pt idx="13844">
                  <c:v>8559641.4627136365</c:v>
                </c:pt>
                <c:pt idx="13845">
                  <c:v>8559023.8858387582</c:v>
                </c:pt>
                <c:pt idx="13846">
                  <c:v>8559380.6658051889</c:v>
                </c:pt>
                <c:pt idx="13847">
                  <c:v>8559431.6415104475</c:v>
                </c:pt>
                <c:pt idx="13848">
                  <c:v>8559737.6851642206</c:v>
                </c:pt>
                <c:pt idx="13849">
                  <c:v>8558975.1886121966</c:v>
                </c:pt>
                <c:pt idx="13850">
                  <c:v>8559180.3117408659</c:v>
                </c:pt>
                <c:pt idx="13851">
                  <c:v>8559431.7392397765</c:v>
                </c:pt>
                <c:pt idx="13852">
                  <c:v>8559077.4306540247</c:v>
                </c:pt>
                <c:pt idx="13853">
                  <c:v>8559437.4157599267</c:v>
                </c:pt>
                <c:pt idx="13854">
                  <c:v>8559126.9825227782</c:v>
                </c:pt>
                <c:pt idx="13855">
                  <c:v>8559793.8659969028</c:v>
                </c:pt>
                <c:pt idx="13856">
                  <c:v>8559539.643734077</c:v>
                </c:pt>
                <c:pt idx="13857">
                  <c:v>8559177.6331888475</c:v>
                </c:pt>
                <c:pt idx="13858">
                  <c:v>8559743.1225887891</c:v>
                </c:pt>
                <c:pt idx="13859">
                  <c:v>8559788.7432358041</c:v>
                </c:pt>
                <c:pt idx="13860">
                  <c:v>8559178.3209653031</c:v>
                </c:pt>
                <c:pt idx="13861">
                  <c:v>8559281.9149561655</c:v>
                </c:pt>
                <c:pt idx="13862">
                  <c:v>8559436.9160719812</c:v>
                </c:pt>
                <c:pt idx="13863">
                  <c:v>8559330.0883747544</c:v>
                </c:pt>
                <c:pt idx="13864">
                  <c:v>8559641.861239519</c:v>
                </c:pt>
                <c:pt idx="13865">
                  <c:v>8559436.2124117967</c:v>
                </c:pt>
                <c:pt idx="13866">
                  <c:v>8559281.2998209242</c:v>
                </c:pt>
                <c:pt idx="13867">
                  <c:v>8559281.0991830677</c:v>
                </c:pt>
                <c:pt idx="13868">
                  <c:v>8559331.5570811108</c:v>
                </c:pt>
                <c:pt idx="13869">
                  <c:v>8559992.7979168594</c:v>
                </c:pt>
                <c:pt idx="13870">
                  <c:v>8559487.7708119452</c:v>
                </c:pt>
                <c:pt idx="13871">
                  <c:v>8559794.4063212257</c:v>
                </c:pt>
                <c:pt idx="13872">
                  <c:v>8559331.9256586041</c:v>
                </c:pt>
                <c:pt idx="13873">
                  <c:v>8560094.8225141764</c:v>
                </c:pt>
                <c:pt idx="13874">
                  <c:v>8559590.4981211368</c:v>
                </c:pt>
                <c:pt idx="13875">
                  <c:v>8559483.4415543657</c:v>
                </c:pt>
                <c:pt idx="13876">
                  <c:v>8559483.245297892</c:v>
                </c:pt>
                <c:pt idx="13877">
                  <c:v>8559483.5415251702</c:v>
                </c:pt>
                <c:pt idx="13878">
                  <c:v>8559483.8646739628</c:v>
                </c:pt>
                <c:pt idx="13879">
                  <c:v>8559686.971143743</c:v>
                </c:pt>
                <c:pt idx="13880">
                  <c:v>8559538.4266068488</c:v>
                </c:pt>
                <c:pt idx="13881">
                  <c:v>8559483.6443192884</c:v>
                </c:pt>
                <c:pt idx="13882">
                  <c:v>8559589.6237856969</c:v>
                </c:pt>
                <c:pt idx="13883">
                  <c:v>8559641.0680037383</c:v>
                </c:pt>
                <c:pt idx="13884">
                  <c:v>8559737.9161908384</c:v>
                </c:pt>
                <c:pt idx="13885">
                  <c:v>8559537.422137171</c:v>
                </c:pt>
                <c:pt idx="13886">
                  <c:v>8559947.1009598542</c:v>
                </c:pt>
                <c:pt idx="13887">
                  <c:v>8559483.3433292713</c:v>
                </c:pt>
                <c:pt idx="13888">
                  <c:v>8559537.2107994296</c:v>
                </c:pt>
                <c:pt idx="13889">
                  <c:v>8559794.7300179508</c:v>
                </c:pt>
                <c:pt idx="13890">
                  <c:v>8559483.9853926226</c:v>
                </c:pt>
                <c:pt idx="13891">
                  <c:v>8559588.8541335445</c:v>
                </c:pt>
                <c:pt idx="13892">
                  <c:v>8560094.8163586129</c:v>
                </c:pt>
                <c:pt idx="13893">
                  <c:v>8559584.9314239081</c:v>
                </c:pt>
                <c:pt idx="13894">
                  <c:v>8559534.458957402</c:v>
                </c:pt>
                <c:pt idx="13895">
                  <c:v>8559485.7857220303</c:v>
                </c:pt>
                <c:pt idx="13896">
                  <c:v>8559534.0713933073</c:v>
                </c:pt>
                <c:pt idx="13897">
                  <c:v>8560043.8036367055</c:v>
                </c:pt>
                <c:pt idx="13898">
                  <c:v>8559433.7850339375</c:v>
                </c:pt>
                <c:pt idx="13899">
                  <c:v>8559483.3410744816</c:v>
                </c:pt>
                <c:pt idx="13900">
                  <c:v>8560048.5898301341</c:v>
                </c:pt>
                <c:pt idx="13901">
                  <c:v>8559794.507098373</c:v>
                </c:pt>
                <c:pt idx="13902">
                  <c:v>8559743.3011854216</c:v>
                </c:pt>
                <c:pt idx="13903">
                  <c:v>8559536.5980700776</c:v>
                </c:pt>
                <c:pt idx="13904">
                  <c:v>8559432.8456981052</c:v>
                </c:pt>
                <c:pt idx="13905">
                  <c:v>8559947.9380066227</c:v>
                </c:pt>
                <c:pt idx="13906">
                  <c:v>8559482.9682479538</c:v>
                </c:pt>
                <c:pt idx="13907">
                  <c:v>8559433.2607457098</c:v>
                </c:pt>
                <c:pt idx="13908">
                  <c:v>8559432.5191661399</c:v>
                </c:pt>
                <c:pt idx="13909">
                  <c:v>8559640.0550585445</c:v>
                </c:pt>
                <c:pt idx="13910">
                  <c:v>8559381.9455652386</c:v>
                </c:pt>
                <c:pt idx="13911">
                  <c:v>8559635.8102565929</c:v>
                </c:pt>
                <c:pt idx="13912">
                  <c:v>8559432.1183252167</c:v>
                </c:pt>
                <c:pt idx="13913">
                  <c:v>8559947.7423437685</c:v>
                </c:pt>
                <c:pt idx="13914">
                  <c:v>8559737.7516848501</c:v>
                </c:pt>
                <c:pt idx="13915">
                  <c:v>8559588.0049105473</c:v>
                </c:pt>
                <c:pt idx="13916">
                  <c:v>8559896.2197615225</c:v>
                </c:pt>
                <c:pt idx="13917">
                  <c:v>8559433.0967673585</c:v>
                </c:pt>
                <c:pt idx="13918">
                  <c:v>8559793.941948045</c:v>
                </c:pt>
                <c:pt idx="13919">
                  <c:v>8559793.4702731129</c:v>
                </c:pt>
                <c:pt idx="13920">
                  <c:v>8559330.576918941</c:v>
                </c:pt>
                <c:pt idx="13921">
                  <c:v>8559330.6830720231</c:v>
                </c:pt>
                <c:pt idx="13922">
                  <c:v>8560100.7471228894</c:v>
                </c:pt>
                <c:pt idx="13923">
                  <c:v>8559331.9160952382</c:v>
                </c:pt>
                <c:pt idx="13924">
                  <c:v>8560150.8318583313</c:v>
                </c:pt>
                <c:pt idx="13925">
                  <c:v>8559741.6679723188</c:v>
                </c:pt>
                <c:pt idx="13926">
                  <c:v>8559431.6782541033</c:v>
                </c:pt>
                <c:pt idx="13927">
                  <c:v>8559533.6467477139</c:v>
                </c:pt>
                <c:pt idx="13928">
                  <c:v>8559329.7553561069</c:v>
                </c:pt>
                <c:pt idx="13929">
                  <c:v>8559383.1174903661</c:v>
                </c:pt>
                <c:pt idx="13930">
                  <c:v>8559947.4244151022</c:v>
                </c:pt>
                <c:pt idx="13931">
                  <c:v>8559533.6277016755</c:v>
                </c:pt>
                <c:pt idx="13932">
                  <c:v>8559844.8020651899</c:v>
                </c:pt>
                <c:pt idx="13933">
                  <c:v>8559896.2995795943</c:v>
                </c:pt>
                <c:pt idx="13934">
                  <c:v>8559896.1865623519</c:v>
                </c:pt>
                <c:pt idx="13935">
                  <c:v>8558973.0316559169</c:v>
                </c:pt>
                <c:pt idx="13936">
                  <c:v>8559998.6148826908</c:v>
                </c:pt>
                <c:pt idx="13937">
                  <c:v>8560151.7407952063</c:v>
                </c:pt>
                <c:pt idx="13938">
                  <c:v>8559434.7094490808</c:v>
                </c:pt>
                <c:pt idx="13939">
                  <c:v>8559332.2719327584</c:v>
                </c:pt>
                <c:pt idx="13940">
                  <c:v>8559229.6672352124</c:v>
                </c:pt>
                <c:pt idx="13941">
                  <c:v>8559742.5841210671</c:v>
                </c:pt>
                <c:pt idx="13942">
                  <c:v>8559691.198830124</c:v>
                </c:pt>
                <c:pt idx="13943">
                  <c:v>8559332.4567794614</c:v>
                </c:pt>
                <c:pt idx="13944">
                  <c:v>8559076.4143651687</c:v>
                </c:pt>
                <c:pt idx="13945">
                  <c:v>8560201.5851501431</c:v>
                </c:pt>
                <c:pt idx="13946">
                  <c:v>8559435.072042495</c:v>
                </c:pt>
                <c:pt idx="13947">
                  <c:v>8558717.8260837495</c:v>
                </c:pt>
                <c:pt idx="13948">
                  <c:v>8559332.8179691844</c:v>
                </c:pt>
                <c:pt idx="13949">
                  <c:v>8558667.088567175</c:v>
                </c:pt>
                <c:pt idx="13950">
                  <c:v>8559589.2923012264</c:v>
                </c:pt>
                <c:pt idx="13951">
                  <c:v>8559947.7514442205</c:v>
                </c:pt>
                <c:pt idx="13952">
                  <c:v>8558667.1841845792</c:v>
                </c:pt>
                <c:pt idx="13953">
                  <c:v>8559794.301826993</c:v>
                </c:pt>
                <c:pt idx="13954">
                  <c:v>8558870.4259743877</c:v>
                </c:pt>
                <c:pt idx="13955">
                  <c:v>8559487.0524305478</c:v>
                </c:pt>
                <c:pt idx="13956">
                  <c:v>8558769.9308855422</c:v>
                </c:pt>
                <c:pt idx="13957">
                  <c:v>8558667.4924900476</c:v>
                </c:pt>
                <c:pt idx="13958">
                  <c:v>8559640.9001020826</c:v>
                </c:pt>
                <c:pt idx="13959">
                  <c:v>8558719.0634499546</c:v>
                </c:pt>
                <c:pt idx="13960">
                  <c:v>8558513.6553582083</c:v>
                </c:pt>
                <c:pt idx="13961">
                  <c:v>8559538.5844489355</c:v>
                </c:pt>
                <c:pt idx="13962">
                  <c:v>8559538.7215890847</c:v>
                </c:pt>
                <c:pt idx="13963">
                  <c:v>8558565.3386647832</c:v>
                </c:pt>
                <c:pt idx="13964">
                  <c:v>8559487.3942660727</c:v>
                </c:pt>
                <c:pt idx="13965">
                  <c:v>8558768.3449954055</c:v>
                </c:pt>
                <c:pt idx="13966">
                  <c:v>8559896.7004722822</c:v>
                </c:pt>
                <c:pt idx="13967">
                  <c:v>8558360.8679490052</c:v>
                </c:pt>
                <c:pt idx="13968">
                  <c:v>8559947.2571380064</c:v>
                </c:pt>
                <c:pt idx="13969">
                  <c:v>8559692.3151078187</c:v>
                </c:pt>
                <c:pt idx="13970">
                  <c:v>8559180.0893215649</c:v>
                </c:pt>
                <c:pt idx="13971">
                  <c:v>8559845.7517315764</c:v>
                </c:pt>
                <c:pt idx="13972">
                  <c:v>8558514.5270307809</c:v>
                </c:pt>
                <c:pt idx="13973">
                  <c:v>8559487.79760639</c:v>
                </c:pt>
                <c:pt idx="13974">
                  <c:v>8558870.3715984002</c:v>
                </c:pt>
                <c:pt idx="13975">
                  <c:v>8559692.3989682999</c:v>
                </c:pt>
                <c:pt idx="13976">
                  <c:v>8558565.9693564884</c:v>
                </c:pt>
                <c:pt idx="13977">
                  <c:v>8558411.4635052085</c:v>
                </c:pt>
                <c:pt idx="13978">
                  <c:v>8559027.1888188496</c:v>
                </c:pt>
                <c:pt idx="13979">
                  <c:v>8559078.4090540614</c:v>
                </c:pt>
                <c:pt idx="13980">
                  <c:v>8558566.2867968306</c:v>
                </c:pt>
                <c:pt idx="13981">
                  <c:v>8559793.8568415977</c:v>
                </c:pt>
                <c:pt idx="13982">
                  <c:v>8558309.4946553595</c:v>
                </c:pt>
                <c:pt idx="13983">
                  <c:v>8558615.3049431015</c:v>
                </c:pt>
                <c:pt idx="13984">
                  <c:v>8558564.3479376901</c:v>
                </c:pt>
                <c:pt idx="13985">
                  <c:v>8558412.5896976944</c:v>
                </c:pt>
                <c:pt idx="13986">
                  <c:v>8558720.2515429296</c:v>
                </c:pt>
                <c:pt idx="13987">
                  <c:v>8558819.3478127364</c:v>
                </c:pt>
                <c:pt idx="13988">
                  <c:v>8559283.7695928663</c:v>
                </c:pt>
                <c:pt idx="13989">
                  <c:v>8559691.5365036596</c:v>
                </c:pt>
                <c:pt idx="13990">
                  <c:v>8558462.3574602921</c:v>
                </c:pt>
                <c:pt idx="13991">
                  <c:v>8559488.3566497602</c:v>
                </c:pt>
                <c:pt idx="13992">
                  <c:v>8558976.5313885193</c:v>
                </c:pt>
                <c:pt idx="13993">
                  <c:v>8558258.7224794533</c:v>
                </c:pt>
                <c:pt idx="13994">
                  <c:v>8558310.1065019164</c:v>
                </c:pt>
                <c:pt idx="13995">
                  <c:v>8558462.4139085356</c:v>
                </c:pt>
                <c:pt idx="13996">
                  <c:v>8559232.8325496223</c:v>
                </c:pt>
                <c:pt idx="13997">
                  <c:v>8558464.3832123596</c:v>
                </c:pt>
                <c:pt idx="13998">
                  <c:v>8558823.2528714761</c:v>
                </c:pt>
                <c:pt idx="13999">
                  <c:v>8558925.6733981706</c:v>
                </c:pt>
                <c:pt idx="14000">
                  <c:v>8559437.277605636</c:v>
                </c:pt>
                <c:pt idx="14001">
                  <c:v>8558360.5082066897</c:v>
                </c:pt>
                <c:pt idx="14002">
                  <c:v>8558566.9568978399</c:v>
                </c:pt>
                <c:pt idx="14003">
                  <c:v>8559538.4213945307</c:v>
                </c:pt>
                <c:pt idx="14004">
                  <c:v>8558564.3928704932</c:v>
                </c:pt>
                <c:pt idx="14005">
                  <c:v>8558463.7162309345</c:v>
                </c:pt>
                <c:pt idx="14006">
                  <c:v>8558462.4753712341</c:v>
                </c:pt>
                <c:pt idx="14007">
                  <c:v>8558666.3472492322</c:v>
                </c:pt>
                <c:pt idx="14008">
                  <c:v>8559130.9140823893</c:v>
                </c:pt>
                <c:pt idx="14009">
                  <c:v>8559079.802084323</c:v>
                </c:pt>
                <c:pt idx="14010">
                  <c:v>8558412.5552652106</c:v>
                </c:pt>
                <c:pt idx="14011">
                  <c:v>8558413.0007875022</c:v>
                </c:pt>
                <c:pt idx="14012">
                  <c:v>8558515.7329030633</c:v>
                </c:pt>
                <c:pt idx="14013">
                  <c:v>8558513.4290744718</c:v>
                </c:pt>
                <c:pt idx="14014">
                  <c:v>8558618.3293254841</c:v>
                </c:pt>
                <c:pt idx="14015">
                  <c:v>8558823.9324513376</c:v>
                </c:pt>
                <c:pt idx="14016">
                  <c:v>8558361.1976929531</c:v>
                </c:pt>
                <c:pt idx="14017">
                  <c:v>8558411.9385203347</c:v>
                </c:pt>
                <c:pt idx="14018">
                  <c:v>8559233.2862088345</c:v>
                </c:pt>
                <c:pt idx="14019">
                  <c:v>8558411.594025949</c:v>
                </c:pt>
                <c:pt idx="14020">
                  <c:v>8558720.7537635453</c:v>
                </c:pt>
                <c:pt idx="14021">
                  <c:v>8559334.8102097772</c:v>
                </c:pt>
                <c:pt idx="14022">
                  <c:v>8558464.5209089573</c:v>
                </c:pt>
                <c:pt idx="14023">
                  <c:v>8558669.9301702324</c:v>
                </c:pt>
                <c:pt idx="14024">
                  <c:v>8558819.3625680525</c:v>
                </c:pt>
                <c:pt idx="14025">
                  <c:v>8558666.3820010889</c:v>
                </c:pt>
                <c:pt idx="14026">
                  <c:v>8558411.7621074021</c:v>
                </c:pt>
                <c:pt idx="14027">
                  <c:v>8558464.5176314507</c:v>
                </c:pt>
                <c:pt idx="14028">
                  <c:v>8558926.3634747937</c:v>
                </c:pt>
                <c:pt idx="14029">
                  <c:v>8558361.005165806</c:v>
                </c:pt>
                <c:pt idx="14030">
                  <c:v>8559385.0580415186</c:v>
                </c:pt>
                <c:pt idx="14031">
                  <c:v>8558464.0071106981</c:v>
                </c:pt>
                <c:pt idx="14032">
                  <c:v>8559131.038352523</c:v>
                </c:pt>
                <c:pt idx="14033">
                  <c:v>8558361.0954587217</c:v>
                </c:pt>
                <c:pt idx="14034">
                  <c:v>8558972.4039574414</c:v>
                </c:pt>
                <c:pt idx="14035">
                  <c:v>8558618.5054450631</c:v>
                </c:pt>
                <c:pt idx="14036">
                  <c:v>8558412.4159298744</c:v>
                </c:pt>
                <c:pt idx="14037">
                  <c:v>8558875.4395108633</c:v>
                </c:pt>
                <c:pt idx="14038">
                  <c:v>8559283.4577293247</c:v>
                </c:pt>
                <c:pt idx="14039">
                  <c:v>8558669.519188853</c:v>
                </c:pt>
                <c:pt idx="14040">
                  <c:v>8558567.1035914421</c:v>
                </c:pt>
                <c:pt idx="14041">
                  <c:v>8559131.160928037</c:v>
                </c:pt>
                <c:pt idx="14042">
                  <c:v>8559079.874107996</c:v>
                </c:pt>
                <c:pt idx="14043">
                  <c:v>8558309.8012711126</c:v>
                </c:pt>
                <c:pt idx="14044">
                  <c:v>8558360.6444580313</c:v>
                </c:pt>
                <c:pt idx="14045">
                  <c:v>8558567.2842884846</c:v>
                </c:pt>
                <c:pt idx="14046">
                  <c:v>8558310.2630297821</c:v>
                </c:pt>
                <c:pt idx="14047">
                  <c:v>8558772.6859953851</c:v>
                </c:pt>
                <c:pt idx="14048">
                  <c:v>8558819.3522870876</c:v>
                </c:pt>
                <c:pt idx="14049">
                  <c:v>8558721.3009108454</c:v>
                </c:pt>
                <c:pt idx="14050">
                  <c:v>8559232.1345814764</c:v>
                </c:pt>
                <c:pt idx="14051">
                  <c:v>8558666.3207192291</c:v>
                </c:pt>
                <c:pt idx="14052">
                  <c:v>8558772.9968520254</c:v>
                </c:pt>
                <c:pt idx="14053">
                  <c:v>8558362.1179905683</c:v>
                </c:pt>
                <c:pt idx="14054">
                  <c:v>8558361.6450583711</c:v>
                </c:pt>
                <c:pt idx="14055">
                  <c:v>8558413.6589531079</c:v>
                </c:pt>
                <c:pt idx="14056">
                  <c:v>8558311.2619941756</c:v>
                </c:pt>
                <c:pt idx="14057">
                  <c:v>8558310.7698451411</c:v>
                </c:pt>
                <c:pt idx="14058">
                  <c:v>8558824.5410760734</c:v>
                </c:pt>
                <c:pt idx="14059">
                  <c:v>8558156.7305673305</c:v>
                </c:pt>
                <c:pt idx="14060">
                  <c:v>8558259.0326047</c:v>
                </c:pt>
                <c:pt idx="14061">
                  <c:v>8558156.813982822</c:v>
                </c:pt>
                <c:pt idx="14062">
                  <c:v>8558722.0804842804</c:v>
                </c:pt>
                <c:pt idx="14063">
                  <c:v>8558207.3634676766</c:v>
                </c:pt>
                <c:pt idx="14064">
                  <c:v>8559028.826586619</c:v>
                </c:pt>
                <c:pt idx="14065">
                  <c:v>8558568.0308801606</c:v>
                </c:pt>
                <c:pt idx="14066">
                  <c:v>8558619.7577053197</c:v>
                </c:pt>
                <c:pt idx="14067">
                  <c:v>8558054.5155730359</c:v>
                </c:pt>
                <c:pt idx="14068">
                  <c:v>8558977.9213850331</c:v>
                </c:pt>
                <c:pt idx="14069">
                  <c:v>8558513.2396980114</c:v>
                </c:pt>
                <c:pt idx="14070">
                  <c:v>8558670.9191564359</c:v>
                </c:pt>
                <c:pt idx="14071">
                  <c:v>8559180.8450441547</c:v>
                </c:pt>
                <c:pt idx="14072">
                  <c:v>8558824.5869495533</c:v>
                </c:pt>
                <c:pt idx="14073">
                  <c:v>8558773.3962819111</c:v>
                </c:pt>
                <c:pt idx="14074">
                  <c:v>8558513.2353924233</c:v>
                </c:pt>
                <c:pt idx="14075">
                  <c:v>8558260.7590823378</c:v>
                </c:pt>
                <c:pt idx="14076">
                  <c:v>8558360.1924418844</c:v>
                </c:pt>
                <c:pt idx="14077">
                  <c:v>8558977.4565518163</c:v>
                </c:pt>
                <c:pt idx="14078">
                  <c:v>8557952.3940732982</c:v>
                </c:pt>
                <c:pt idx="14079">
                  <c:v>8557901.5364887919</c:v>
                </c:pt>
                <c:pt idx="14080">
                  <c:v>8558517.1679851338</c:v>
                </c:pt>
                <c:pt idx="14081">
                  <c:v>8558207.150220871</c:v>
                </c:pt>
                <c:pt idx="14082">
                  <c:v>8558517.518737115</c:v>
                </c:pt>
                <c:pt idx="14083">
                  <c:v>8558055.638006106</c:v>
                </c:pt>
                <c:pt idx="14084">
                  <c:v>8558466.3221361637</c:v>
                </c:pt>
                <c:pt idx="14085">
                  <c:v>8557901.968519723</c:v>
                </c:pt>
                <c:pt idx="14086">
                  <c:v>8557952.3246589527</c:v>
                </c:pt>
                <c:pt idx="14087">
                  <c:v>8557902.0631040167</c:v>
                </c:pt>
                <c:pt idx="14088">
                  <c:v>8558620.195767412</c:v>
                </c:pt>
                <c:pt idx="14089">
                  <c:v>8558363.7177806981</c:v>
                </c:pt>
                <c:pt idx="14090">
                  <c:v>8558056.292734785</c:v>
                </c:pt>
                <c:pt idx="14091">
                  <c:v>8558722.5765093639</c:v>
                </c:pt>
                <c:pt idx="14092">
                  <c:v>8558209.9004273638</c:v>
                </c:pt>
                <c:pt idx="14093">
                  <c:v>8558312.5021004062</c:v>
                </c:pt>
                <c:pt idx="14094">
                  <c:v>8558926.1340748481</c:v>
                </c:pt>
                <c:pt idx="14095">
                  <c:v>8557952.2016128469</c:v>
                </c:pt>
                <c:pt idx="14096">
                  <c:v>8558003.1695095319</c:v>
                </c:pt>
                <c:pt idx="14097">
                  <c:v>8558415.8766754437</c:v>
                </c:pt>
                <c:pt idx="14098">
                  <c:v>8557800.1134351902</c:v>
                </c:pt>
                <c:pt idx="14099">
                  <c:v>8558108.0244937651</c:v>
                </c:pt>
                <c:pt idx="14100">
                  <c:v>8558773.309041949</c:v>
                </c:pt>
                <c:pt idx="14101">
                  <c:v>8558159.420485815</c:v>
                </c:pt>
                <c:pt idx="14102">
                  <c:v>8557952.1078430936</c:v>
                </c:pt>
                <c:pt idx="14103">
                  <c:v>8557903.0392433405</c:v>
                </c:pt>
                <c:pt idx="14104">
                  <c:v>8557851.6861218084</c:v>
                </c:pt>
                <c:pt idx="14105">
                  <c:v>8558003.0944455266</c:v>
                </c:pt>
                <c:pt idx="14106">
                  <c:v>8558823.8113310169</c:v>
                </c:pt>
                <c:pt idx="14107">
                  <c:v>8558620.6387714595</c:v>
                </c:pt>
                <c:pt idx="14108">
                  <c:v>8557954.5811155159</c:v>
                </c:pt>
                <c:pt idx="14109">
                  <c:v>8558671.7167159598</c:v>
                </c:pt>
                <c:pt idx="14110">
                  <c:v>8558261.9956693184</c:v>
                </c:pt>
                <c:pt idx="14111">
                  <c:v>8557697.680998439</c:v>
                </c:pt>
                <c:pt idx="14112">
                  <c:v>8558364.9140563365</c:v>
                </c:pt>
                <c:pt idx="14113">
                  <c:v>8557800.8100322224</c:v>
                </c:pt>
                <c:pt idx="14114">
                  <c:v>8557749.3276909664</c:v>
                </c:pt>
                <c:pt idx="14115">
                  <c:v>8558569.4958447907</c:v>
                </c:pt>
                <c:pt idx="14116">
                  <c:v>8557799.1925763469</c:v>
                </c:pt>
                <c:pt idx="14117">
                  <c:v>8558054.0919553097</c:v>
                </c:pt>
                <c:pt idx="14118">
                  <c:v>8557749.1871243138</c:v>
                </c:pt>
                <c:pt idx="14119">
                  <c:v>8557749.0668576732</c:v>
                </c:pt>
                <c:pt idx="14120">
                  <c:v>8557595.4719769433</c:v>
                </c:pt>
                <c:pt idx="14121">
                  <c:v>8557697.2769562993</c:v>
                </c:pt>
                <c:pt idx="14122">
                  <c:v>8558207.1230366826</c:v>
                </c:pt>
                <c:pt idx="14123">
                  <c:v>8558365.0629335809</c:v>
                </c:pt>
                <c:pt idx="14124">
                  <c:v>8557698.2970888838</c:v>
                </c:pt>
                <c:pt idx="14125">
                  <c:v>8557647.1431286875</c:v>
                </c:pt>
                <c:pt idx="14126">
                  <c:v>8557646.824394986</c:v>
                </c:pt>
                <c:pt idx="14127">
                  <c:v>8558160.0770594589</c:v>
                </c:pt>
                <c:pt idx="14128">
                  <c:v>8558365.1216570828</c:v>
                </c:pt>
                <c:pt idx="14129">
                  <c:v>8558006.6595240477</c:v>
                </c:pt>
                <c:pt idx="14130">
                  <c:v>8557595.8974033874</c:v>
                </c:pt>
                <c:pt idx="14131">
                  <c:v>8557801.2915663533</c:v>
                </c:pt>
                <c:pt idx="14132">
                  <c:v>8557698.7417741306</c:v>
                </c:pt>
                <c:pt idx="14133">
                  <c:v>8558006.0906067826</c:v>
                </c:pt>
                <c:pt idx="14134">
                  <c:v>8558467.4585743099</c:v>
                </c:pt>
                <c:pt idx="14135">
                  <c:v>8558262.7817544881</c:v>
                </c:pt>
                <c:pt idx="14136">
                  <c:v>8558156.1160722263</c:v>
                </c:pt>
                <c:pt idx="14137">
                  <c:v>8558569.3630786557</c:v>
                </c:pt>
                <c:pt idx="14138">
                  <c:v>8557647.5555423982</c:v>
                </c:pt>
                <c:pt idx="14139">
                  <c:v>8557799.1344769541</c:v>
                </c:pt>
                <c:pt idx="14140">
                  <c:v>8558619.8422077317</c:v>
                </c:pt>
                <c:pt idx="14141">
                  <c:v>8557750.258279575</c:v>
                </c:pt>
                <c:pt idx="14142">
                  <c:v>8557850.1053634565</c:v>
                </c:pt>
                <c:pt idx="14143">
                  <c:v>8558160.6184919216</c:v>
                </c:pt>
                <c:pt idx="14144">
                  <c:v>8558416.1588765178</c:v>
                </c:pt>
                <c:pt idx="14145">
                  <c:v>8557647.8699220307</c:v>
                </c:pt>
                <c:pt idx="14146">
                  <c:v>8557903.8450949248</c:v>
                </c:pt>
                <c:pt idx="14147">
                  <c:v>8557596.378746666</c:v>
                </c:pt>
                <c:pt idx="14148">
                  <c:v>8558156.1080710925</c:v>
                </c:pt>
                <c:pt idx="14149">
                  <c:v>8557901.0849183146</c:v>
                </c:pt>
                <c:pt idx="14150">
                  <c:v>8558518.3180057779</c:v>
                </c:pt>
                <c:pt idx="14151">
                  <c:v>8558058.1531726401</c:v>
                </c:pt>
                <c:pt idx="14152">
                  <c:v>8557904.396345973</c:v>
                </c:pt>
                <c:pt idx="14153">
                  <c:v>8557493.2676441334</c:v>
                </c:pt>
                <c:pt idx="14154">
                  <c:v>8558365.281106893</c:v>
                </c:pt>
                <c:pt idx="14155">
                  <c:v>8557955.4084598739</c:v>
                </c:pt>
                <c:pt idx="14156">
                  <c:v>8557544.5207128096</c:v>
                </c:pt>
                <c:pt idx="14157">
                  <c:v>8558207.1230294872</c:v>
                </c:pt>
                <c:pt idx="14158">
                  <c:v>8557544.6011009533</c:v>
                </c:pt>
                <c:pt idx="14159">
                  <c:v>8558619.3941911943</c:v>
                </c:pt>
                <c:pt idx="14160">
                  <c:v>8557597.005551843</c:v>
                </c:pt>
                <c:pt idx="14161">
                  <c:v>8558568.7738893721</c:v>
                </c:pt>
                <c:pt idx="14162">
                  <c:v>8557901.0548906419</c:v>
                </c:pt>
                <c:pt idx="14163">
                  <c:v>8557544.1534922253</c:v>
                </c:pt>
                <c:pt idx="14164">
                  <c:v>8557699.5652893893</c:v>
                </c:pt>
                <c:pt idx="14165">
                  <c:v>8558211.9598890636</c:v>
                </c:pt>
                <c:pt idx="14166">
                  <c:v>8557493.6645972077</c:v>
                </c:pt>
                <c:pt idx="14167">
                  <c:v>8557955.7414011452</c:v>
                </c:pt>
                <c:pt idx="14168">
                  <c:v>8558058.4070733078</c:v>
                </c:pt>
                <c:pt idx="14169">
                  <c:v>8557442.3282884564</c:v>
                </c:pt>
                <c:pt idx="14170">
                  <c:v>8558058.2636414804</c:v>
                </c:pt>
                <c:pt idx="14171">
                  <c:v>8557799.0175323281</c:v>
                </c:pt>
                <c:pt idx="14172">
                  <c:v>8558263.1193944812</c:v>
                </c:pt>
                <c:pt idx="14173">
                  <c:v>8558416.3958591446</c:v>
                </c:pt>
                <c:pt idx="14174">
                  <c:v>8558109.8003767729</c:v>
                </c:pt>
                <c:pt idx="14175">
                  <c:v>8558007.6659127865</c:v>
                </c:pt>
                <c:pt idx="14176">
                  <c:v>8557444.2643285953</c:v>
                </c:pt>
                <c:pt idx="14177">
                  <c:v>8557238.4048524182</c:v>
                </c:pt>
                <c:pt idx="14178">
                  <c:v>8557798.9851295054</c:v>
                </c:pt>
                <c:pt idx="14179">
                  <c:v>8557594.9730085619</c:v>
                </c:pt>
                <c:pt idx="14180">
                  <c:v>8558466.2828450594</c:v>
                </c:pt>
                <c:pt idx="14181">
                  <c:v>8557136.6143090576</c:v>
                </c:pt>
                <c:pt idx="14182">
                  <c:v>8557238.0416950099</c:v>
                </c:pt>
                <c:pt idx="14183">
                  <c:v>8557187.1547299381</c:v>
                </c:pt>
                <c:pt idx="14184">
                  <c:v>8557136.9119393844</c:v>
                </c:pt>
                <c:pt idx="14185">
                  <c:v>8557598.0009916797</c:v>
                </c:pt>
                <c:pt idx="14186">
                  <c:v>8557492.8856764063</c:v>
                </c:pt>
                <c:pt idx="14187">
                  <c:v>8557444.7525492404</c:v>
                </c:pt>
                <c:pt idx="14188">
                  <c:v>8557288.9001473878</c:v>
                </c:pt>
                <c:pt idx="14189">
                  <c:v>8558007.9386021849</c:v>
                </c:pt>
                <c:pt idx="14190">
                  <c:v>8556932.2138898876</c:v>
                </c:pt>
                <c:pt idx="14191">
                  <c:v>8556933.0862601642</c:v>
                </c:pt>
                <c:pt idx="14192">
                  <c:v>8556881.6970049161</c:v>
                </c:pt>
                <c:pt idx="14193">
                  <c:v>8557394.2366635613</c:v>
                </c:pt>
                <c:pt idx="14194">
                  <c:v>8556882.3550352305</c:v>
                </c:pt>
                <c:pt idx="14195">
                  <c:v>8556779.3090947513</c:v>
                </c:pt>
                <c:pt idx="14196">
                  <c:v>8558058.703853026</c:v>
                </c:pt>
                <c:pt idx="14197">
                  <c:v>8558109.2757446263</c:v>
                </c:pt>
                <c:pt idx="14198">
                  <c:v>8556931.8168991171</c:v>
                </c:pt>
                <c:pt idx="14199">
                  <c:v>8556676.8966405895</c:v>
                </c:pt>
                <c:pt idx="14200">
                  <c:v>8556778.8144517727</c:v>
                </c:pt>
                <c:pt idx="14201">
                  <c:v>8557906.0655750986</c:v>
                </c:pt>
                <c:pt idx="14202">
                  <c:v>8557241.4596230648</c:v>
                </c:pt>
                <c:pt idx="14203">
                  <c:v>8556985.3294645287</c:v>
                </c:pt>
                <c:pt idx="14204">
                  <c:v>8557343.9451157339</c:v>
                </c:pt>
                <c:pt idx="14205">
                  <c:v>8557497.2248517666</c:v>
                </c:pt>
                <c:pt idx="14206">
                  <c:v>8556575.8009387776</c:v>
                </c:pt>
                <c:pt idx="14207">
                  <c:v>8556982.6778661013</c:v>
                </c:pt>
                <c:pt idx="14208">
                  <c:v>8556730.0627839696</c:v>
                </c:pt>
                <c:pt idx="14209">
                  <c:v>8557650.8753167447</c:v>
                </c:pt>
                <c:pt idx="14210">
                  <c:v>8557446.3785463534</c:v>
                </c:pt>
                <c:pt idx="14211">
                  <c:v>8557497.5573151335</c:v>
                </c:pt>
                <c:pt idx="14212">
                  <c:v>8557088.5309868418</c:v>
                </c:pt>
                <c:pt idx="14213">
                  <c:v>8556320.3790991623</c:v>
                </c:pt>
                <c:pt idx="14214">
                  <c:v>8557701.5096800551</c:v>
                </c:pt>
                <c:pt idx="14215">
                  <c:v>8556217.8720360994</c:v>
                </c:pt>
                <c:pt idx="14216">
                  <c:v>8557088.6636354886</c:v>
                </c:pt>
                <c:pt idx="14217">
                  <c:v>8556474.6092221178</c:v>
                </c:pt>
                <c:pt idx="14218">
                  <c:v>8557497.7028485332</c:v>
                </c:pt>
                <c:pt idx="14219">
                  <c:v>8557650.2430193126</c:v>
                </c:pt>
                <c:pt idx="14220">
                  <c:v>8556832.9040356893</c:v>
                </c:pt>
                <c:pt idx="14221">
                  <c:v>8557242.3346768282</c:v>
                </c:pt>
                <c:pt idx="14222">
                  <c:v>8557547.9841091745</c:v>
                </c:pt>
                <c:pt idx="14223">
                  <c:v>8556423.7219212316</c:v>
                </c:pt>
                <c:pt idx="14224">
                  <c:v>8556065.107163107</c:v>
                </c:pt>
                <c:pt idx="14225">
                  <c:v>8557037.8563572541</c:v>
                </c:pt>
                <c:pt idx="14226">
                  <c:v>8556167.8738403153</c:v>
                </c:pt>
                <c:pt idx="14227">
                  <c:v>8556217.4661777373</c:v>
                </c:pt>
                <c:pt idx="14228">
                  <c:v>8556731.3102180045</c:v>
                </c:pt>
                <c:pt idx="14229">
                  <c:v>8556475.2048919424</c:v>
                </c:pt>
                <c:pt idx="14230">
                  <c:v>8556168.1425185017</c:v>
                </c:pt>
                <c:pt idx="14231">
                  <c:v>8556013.5287179817</c:v>
                </c:pt>
                <c:pt idx="14232">
                  <c:v>8557394.7232350633</c:v>
                </c:pt>
                <c:pt idx="14233">
                  <c:v>8556319.4424355403</c:v>
                </c:pt>
                <c:pt idx="14234">
                  <c:v>8556014.4261243474</c:v>
                </c:pt>
                <c:pt idx="14235">
                  <c:v>8556577.9026910122</c:v>
                </c:pt>
                <c:pt idx="14236">
                  <c:v>8555860.9420667253</c:v>
                </c:pt>
                <c:pt idx="14237">
                  <c:v>8555860.5265130866</c:v>
                </c:pt>
                <c:pt idx="14238">
                  <c:v>8555962.4549225383</c:v>
                </c:pt>
                <c:pt idx="14239">
                  <c:v>8556319.4312024955</c:v>
                </c:pt>
                <c:pt idx="14240">
                  <c:v>8556066.2179730888</c:v>
                </c:pt>
                <c:pt idx="14241">
                  <c:v>8556578.3501722254</c:v>
                </c:pt>
                <c:pt idx="14242">
                  <c:v>8556475.9978682511</c:v>
                </c:pt>
                <c:pt idx="14243">
                  <c:v>8556424.4768998865</c:v>
                </c:pt>
                <c:pt idx="14244">
                  <c:v>8555810.1458163876</c:v>
                </c:pt>
                <c:pt idx="14245">
                  <c:v>8556680.8403795753</c:v>
                </c:pt>
                <c:pt idx="14246">
                  <c:v>8556217.3972821869</c:v>
                </c:pt>
                <c:pt idx="14247">
                  <c:v>8555963.4922316298</c:v>
                </c:pt>
                <c:pt idx="14248">
                  <c:v>8556578.7894152533</c:v>
                </c:pt>
                <c:pt idx="14249">
                  <c:v>8555809.7683249954</c:v>
                </c:pt>
                <c:pt idx="14250">
                  <c:v>8556115.3787213471</c:v>
                </c:pt>
                <c:pt idx="14251">
                  <c:v>8556064.378185058</c:v>
                </c:pt>
                <c:pt idx="14252">
                  <c:v>8556168.6971224342</c:v>
                </c:pt>
                <c:pt idx="14253">
                  <c:v>8556578.6872404087</c:v>
                </c:pt>
                <c:pt idx="14254">
                  <c:v>8556936.3075824473</c:v>
                </c:pt>
                <c:pt idx="14255">
                  <c:v>8556322.2439572643</c:v>
                </c:pt>
                <c:pt idx="14256">
                  <c:v>8556732.0852946769</c:v>
                </c:pt>
                <c:pt idx="14257">
                  <c:v>8555809.5555406902</c:v>
                </c:pt>
                <c:pt idx="14258">
                  <c:v>8556066.3313333094</c:v>
                </c:pt>
                <c:pt idx="14259">
                  <c:v>8556732.1537576951</c:v>
                </c:pt>
                <c:pt idx="14260">
                  <c:v>8556219.8593691308</c:v>
                </c:pt>
                <c:pt idx="14261">
                  <c:v>8556271.3814908583</c:v>
                </c:pt>
                <c:pt idx="14262">
                  <c:v>8556220.1885854602</c:v>
                </c:pt>
                <c:pt idx="14263">
                  <c:v>8555962.402408503</c:v>
                </c:pt>
                <c:pt idx="14264">
                  <c:v>8555809.8250482772</c:v>
                </c:pt>
                <c:pt idx="14265">
                  <c:v>8555861.0610407069</c:v>
                </c:pt>
                <c:pt idx="14266">
                  <c:v>8555963.7137159891</c:v>
                </c:pt>
                <c:pt idx="14267">
                  <c:v>8555758.6686413977</c:v>
                </c:pt>
                <c:pt idx="14268">
                  <c:v>8555912.2387172021</c:v>
                </c:pt>
                <c:pt idx="14269">
                  <c:v>8555963.5841580071</c:v>
                </c:pt>
                <c:pt idx="14270">
                  <c:v>8555758.5946484618</c:v>
                </c:pt>
                <c:pt idx="14271">
                  <c:v>8556732.1688590292</c:v>
                </c:pt>
                <c:pt idx="14272">
                  <c:v>8556681.2448078543</c:v>
                </c:pt>
                <c:pt idx="14273">
                  <c:v>8556476.7817361318</c:v>
                </c:pt>
                <c:pt idx="14274">
                  <c:v>8556268.422427766</c:v>
                </c:pt>
                <c:pt idx="14275">
                  <c:v>8555860.9759857245</c:v>
                </c:pt>
                <c:pt idx="14276">
                  <c:v>8555860.4539887495</c:v>
                </c:pt>
                <c:pt idx="14277">
                  <c:v>8556476.8545569163</c:v>
                </c:pt>
                <c:pt idx="14278">
                  <c:v>8556219.9997353572</c:v>
                </c:pt>
                <c:pt idx="14279">
                  <c:v>8556271.6920565255</c:v>
                </c:pt>
                <c:pt idx="14280">
                  <c:v>8556066.4601618387</c:v>
                </c:pt>
                <c:pt idx="14281">
                  <c:v>8556374.4403913114</c:v>
                </c:pt>
                <c:pt idx="14282">
                  <c:v>8556630.2428339608</c:v>
                </c:pt>
                <c:pt idx="14283">
                  <c:v>8556115.3766387366</c:v>
                </c:pt>
                <c:pt idx="14284">
                  <c:v>8556220.9764290862</c:v>
                </c:pt>
                <c:pt idx="14285">
                  <c:v>8556221.2563488502</c:v>
                </c:pt>
                <c:pt idx="14286">
                  <c:v>8556782.3331968021</c:v>
                </c:pt>
                <c:pt idx="14287">
                  <c:v>8555861.7892054897</c:v>
                </c:pt>
                <c:pt idx="14288">
                  <c:v>8556528.0577402171</c:v>
                </c:pt>
                <c:pt idx="14289">
                  <c:v>8555758.5826711599</c:v>
                </c:pt>
                <c:pt idx="14290">
                  <c:v>8555861.9246276598</c:v>
                </c:pt>
                <c:pt idx="14291">
                  <c:v>8556067.4312405307</c:v>
                </c:pt>
                <c:pt idx="14292">
                  <c:v>8555862.0681897663</c:v>
                </c:pt>
                <c:pt idx="14293">
                  <c:v>8556272.2601622622</c:v>
                </c:pt>
                <c:pt idx="14294">
                  <c:v>8556680.6207770184</c:v>
                </c:pt>
                <c:pt idx="14295">
                  <c:v>8555758.7842317242</c:v>
                </c:pt>
                <c:pt idx="14296">
                  <c:v>8556013.3807477113</c:v>
                </c:pt>
                <c:pt idx="14297">
                  <c:v>8556578.7818849646</c:v>
                </c:pt>
                <c:pt idx="14298">
                  <c:v>8555809.5355607793</c:v>
                </c:pt>
                <c:pt idx="14299">
                  <c:v>8555809.4805792533</c:v>
                </c:pt>
                <c:pt idx="14300">
                  <c:v>8555708.0569410659</c:v>
                </c:pt>
                <c:pt idx="14301">
                  <c:v>8555656.8122336939</c:v>
                </c:pt>
                <c:pt idx="14302">
                  <c:v>8556217.3966982272</c:v>
                </c:pt>
                <c:pt idx="14303">
                  <c:v>8555759.4822493382</c:v>
                </c:pt>
                <c:pt idx="14304">
                  <c:v>8555657.7040500734</c:v>
                </c:pt>
                <c:pt idx="14305">
                  <c:v>8556375.0054566115</c:v>
                </c:pt>
                <c:pt idx="14306">
                  <c:v>8555605.8617536724</c:v>
                </c:pt>
                <c:pt idx="14307">
                  <c:v>8556119.3639070503</c:v>
                </c:pt>
                <c:pt idx="14308">
                  <c:v>8556323.9009964075</c:v>
                </c:pt>
                <c:pt idx="14309">
                  <c:v>8556527.3192671929</c:v>
                </c:pt>
                <c:pt idx="14310">
                  <c:v>8555914.6383978352</c:v>
                </c:pt>
                <c:pt idx="14311">
                  <c:v>8556064.3377283886</c:v>
                </c:pt>
                <c:pt idx="14312">
                  <c:v>8555555.2845690176</c:v>
                </c:pt>
                <c:pt idx="14313">
                  <c:v>8555707.2992527392</c:v>
                </c:pt>
                <c:pt idx="14314">
                  <c:v>8555503.8963336702</c:v>
                </c:pt>
                <c:pt idx="14315">
                  <c:v>8556119.6519915815</c:v>
                </c:pt>
                <c:pt idx="14316">
                  <c:v>8556017.4680258166</c:v>
                </c:pt>
                <c:pt idx="14317">
                  <c:v>8555709.7538139876</c:v>
                </c:pt>
                <c:pt idx="14318">
                  <c:v>8555350.555522982</c:v>
                </c:pt>
                <c:pt idx="14319">
                  <c:v>8556170.7121798228</c:v>
                </c:pt>
                <c:pt idx="14320">
                  <c:v>8555454.1892123241</c:v>
                </c:pt>
                <c:pt idx="14321">
                  <c:v>8555608.0238325503</c:v>
                </c:pt>
                <c:pt idx="14322">
                  <c:v>8555351.8552357499</c:v>
                </c:pt>
                <c:pt idx="14323">
                  <c:v>8555300.0768172145</c:v>
                </c:pt>
                <c:pt idx="14324">
                  <c:v>8555401.2252856754</c:v>
                </c:pt>
                <c:pt idx="14325">
                  <c:v>8555813.2537765875</c:v>
                </c:pt>
                <c:pt idx="14326">
                  <c:v>8555605.203283973</c:v>
                </c:pt>
                <c:pt idx="14327">
                  <c:v>8555707.2156756315</c:v>
                </c:pt>
                <c:pt idx="14328">
                  <c:v>8555197.4310632236</c:v>
                </c:pt>
                <c:pt idx="14329">
                  <c:v>8555707.2097483221</c:v>
                </c:pt>
                <c:pt idx="14330">
                  <c:v>8555248.9590382744</c:v>
                </c:pt>
                <c:pt idx="14331">
                  <c:v>8555352.2878163997</c:v>
                </c:pt>
                <c:pt idx="14332">
                  <c:v>8556271.9814726189</c:v>
                </c:pt>
                <c:pt idx="14333">
                  <c:v>8556119.2347604819</c:v>
                </c:pt>
                <c:pt idx="14334">
                  <c:v>8555455.0931872167</c:v>
                </c:pt>
                <c:pt idx="14335">
                  <c:v>8556119.4272393938</c:v>
                </c:pt>
                <c:pt idx="14336">
                  <c:v>8555557.7065145224</c:v>
                </c:pt>
                <c:pt idx="14337">
                  <c:v>8555147.6281069946</c:v>
                </c:pt>
                <c:pt idx="14338">
                  <c:v>8554993.3533778768</c:v>
                </c:pt>
                <c:pt idx="14339">
                  <c:v>8555557.7009953298</c:v>
                </c:pt>
                <c:pt idx="14340">
                  <c:v>8555404.2148189973</c:v>
                </c:pt>
                <c:pt idx="14341">
                  <c:v>8555608.9355505891</c:v>
                </c:pt>
                <c:pt idx="14342">
                  <c:v>8555044.8797902782</c:v>
                </c:pt>
                <c:pt idx="14343">
                  <c:v>8555350.0940558817</c:v>
                </c:pt>
                <c:pt idx="14344">
                  <c:v>8554994.3036051914</c:v>
                </c:pt>
                <c:pt idx="14345">
                  <c:v>8555965.9658470061</c:v>
                </c:pt>
                <c:pt idx="14346">
                  <c:v>8555609.2963845171</c:v>
                </c:pt>
                <c:pt idx="14347">
                  <c:v>8555452.1136588287</c:v>
                </c:pt>
                <c:pt idx="14348">
                  <c:v>8555251.2722844239</c:v>
                </c:pt>
                <c:pt idx="14349">
                  <c:v>8555044.0906305667</c:v>
                </c:pt>
                <c:pt idx="14350">
                  <c:v>8554943.1573999245</c:v>
                </c:pt>
                <c:pt idx="14351">
                  <c:v>8555046.2892849986</c:v>
                </c:pt>
                <c:pt idx="14352">
                  <c:v>8555660.5374979824</c:v>
                </c:pt>
                <c:pt idx="14353">
                  <c:v>8554789.2044621129</c:v>
                </c:pt>
                <c:pt idx="14354">
                  <c:v>8554892.7948779091</c:v>
                </c:pt>
                <c:pt idx="14355">
                  <c:v>8554790.4796583932</c:v>
                </c:pt>
                <c:pt idx="14356">
                  <c:v>8555456.2745583449</c:v>
                </c:pt>
                <c:pt idx="14357">
                  <c:v>8554993.032105552</c:v>
                </c:pt>
                <c:pt idx="14358">
                  <c:v>8555609.4580038004</c:v>
                </c:pt>
                <c:pt idx="14359">
                  <c:v>8555660.3791960664</c:v>
                </c:pt>
                <c:pt idx="14360">
                  <c:v>8555251.634180529</c:v>
                </c:pt>
                <c:pt idx="14361">
                  <c:v>8555558.4762193095</c:v>
                </c:pt>
                <c:pt idx="14362">
                  <c:v>8554687.3648757283</c:v>
                </c:pt>
                <c:pt idx="14363">
                  <c:v>8554738.1227534302</c:v>
                </c:pt>
                <c:pt idx="14364">
                  <c:v>8554995.5545467287</c:v>
                </c:pt>
                <c:pt idx="14365">
                  <c:v>8555200.8741082717</c:v>
                </c:pt>
                <c:pt idx="14366">
                  <c:v>8555200.7851049267</c:v>
                </c:pt>
                <c:pt idx="14367">
                  <c:v>8555098.6544812825</c:v>
                </c:pt>
                <c:pt idx="14368">
                  <c:v>8555252.0287283603</c:v>
                </c:pt>
                <c:pt idx="14369">
                  <c:v>8554636.4130509142</c:v>
                </c:pt>
                <c:pt idx="14370">
                  <c:v>8554636.9199255388</c:v>
                </c:pt>
                <c:pt idx="14371">
                  <c:v>8554636.4830176346</c:v>
                </c:pt>
                <c:pt idx="14372">
                  <c:v>8554636.633867858</c:v>
                </c:pt>
                <c:pt idx="14373">
                  <c:v>8554586.1354856808</c:v>
                </c:pt>
                <c:pt idx="14374">
                  <c:v>8554586.2630035449</c:v>
                </c:pt>
                <c:pt idx="14375">
                  <c:v>8554586.6660231743</c:v>
                </c:pt>
                <c:pt idx="14376">
                  <c:v>8554636.0309909414</c:v>
                </c:pt>
                <c:pt idx="14377">
                  <c:v>8554635.9816086181</c:v>
                </c:pt>
                <c:pt idx="14378">
                  <c:v>8554842.6290047113</c:v>
                </c:pt>
                <c:pt idx="14379">
                  <c:v>8554788.9249545392</c:v>
                </c:pt>
                <c:pt idx="14380">
                  <c:v>8554890.9393408466</c:v>
                </c:pt>
                <c:pt idx="14381">
                  <c:v>8554945.8024903648</c:v>
                </c:pt>
                <c:pt idx="14382">
                  <c:v>8554483.2177558187</c:v>
                </c:pt>
                <c:pt idx="14383">
                  <c:v>8554741.1427317765</c:v>
                </c:pt>
                <c:pt idx="14384">
                  <c:v>8554432.4761339147</c:v>
                </c:pt>
                <c:pt idx="14385">
                  <c:v>8554484.4805060662</c:v>
                </c:pt>
                <c:pt idx="14386">
                  <c:v>8554788.9548843428</c:v>
                </c:pt>
                <c:pt idx="14387">
                  <c:v>8554587.3670843262</c:v>
                </c:pt>
                <c:pt idx="14388">
                  <c:v>8554432.7273917925</c:v>
                </c:pt>
                <c:pt idx="14389">
                  <c:v>8554894.9916860573</c:v>
                </c:pt>
                <c:pt idx="14390">
                  <c:v>8554536.6397791784</c:v>
                </c:pt>
                <c:pt idx="14391">
                  <c:v>8554279.4176394437</c:v>
                </c:pt>
                <c:pt idx="14392">
                  <c:v>8554992.9456939828</c:v>
                </c:pt>
                <c:pt idx="14393">
                  <c:v>8555047.3023945354</c:v>
                </c:pt>
                <c:pt idx="14394">
                  <c:v>8554690.766908465</c:v>
                </c:pt>
                <c:pt idx="14395">
                  <c:v>8554945.7224873025</c:v>
                </c:pt>
                <c:pt idx="14396">
                  <c:v>8554228.8710567802</c:v>
                </c:pt>
                <c:pt idx="14397">
                  <c:v>8554280.9557229783</c:v>
                </c:pt>
                <c:pt idx="14398">
                  <c:v>8554332.1166147403</c:v>
                </c:pt>
                <c:pt idx="14399">
                  <c:v>8554177.1687740311</c:v>
                </c:pt>
                <c:pt idx="14400">
                  <c:v>8554639.8333229609</c:v>
                </c:pt>
                <c:pt idx="14401">
                  <c:v>8554792.8383720648</c:v>
                </c:pt>
                <c:pt idx="14402">
                  <c:v>8554126.2179921679</c:v>
                </c:pt>
                <c:pt idx="14403">
                  <c:v>8554075.9337805454</c:v>
                </c:pt>
                <c:pt idx="14404">
                  <c:v>8554333.0654865038</c:v>
                </c:pt>
                <c:pt idx="14405">
                  <c:v>8554127.7554454822</c:v>
                </c:pt>
                <c:pt idx="14406">
                  <c:v>8554127.6143431291</c:v>
                </c:pt>
                <c:pt idx="14407">
                  <c:v>8554482.8125293162</c:v>
                </c:pt>
                <c:pt idx="14408">
                  <c:v>8554125.954384068</c:v>
                </c:pt>
                <c:pt idx="14409">
                  <c:v>8554281.6601339038</c:v>
                </c:pt>
                <c:pt idx="14410">
                  <c:v>8554075.7002533805</c:v>
                </c:pt>
                <c:pt idx="14411">
                  <c:v>8554533.8085340187</c:v>
                </c:pt>
                <c:pt idx="14412">
                  <c:v>8554227.8309643082</c:v>
                </c:pt>
                <c:pt idx="14413">
                  <c:v>8554686.8416463621</c:v>
                </c:pt>
                <c:pt idx="14414">
                  <c:v>8554741.2593409233</c:v>
                </c:pt>
                <c:pt idx="14415">
                  <c:v>8553974.1474945918</c:v>
                </c:pt>
                <c:pt idx="14416">
                  <c:v>8554230.7672716267</c:v>
                </c:pt>
                <c:pt idx="14417">
                  <c:v>8554075.2702934183</c:v>
                </c:pt>
                <c:pt idx="14418">
                  <c:v>8553923.0011618771</c:v>
                </c:pt>
                <c:pt idx="14419">
                  <c:v>8554686.8362827729</c:v>
                </c:pt>
                <c:pt idx="14420">
                  <c:v>8554588.854487773</c:v>
                </c:pt>
                <c:pt idx="14421">
                  <c:v>8554074.8250149041</c:v>
                </c:pt>
                <c:pt idx="14422">
                  <c:v>8553871.344992565</c:v>
                </c:pt>
                <c:pt idx="14423">
                  <c:v>8554231.1085949931</c:v>
                </c:pt>
                <c:pt idx="14424">
                  <c:v>8553871.4246245418</c:v>
                </c:pt>
                <c:pt idx="14425">
                  <c:v>8554588.3277238533</c:v>
                </c:pt>
                <c:pt idx="14426">
                  <c:v>8554231.2684668247</c:v>
                </c:pt>
                <c:pt idx="14427">
                  <c:v>8554333.4957624115</c:v>
                </c:pt>
                <c:pt idx="14428">
                  <c:v>8554482.7759862598</c:v>
                </c:pt>
                <c:pt idx="14429">
                  <c:v>8553768.8947218452</c:v>
                </c:pt>
                <c:pt idx="14430">
                  <c:v>8553870.8035747074</c:v>
                </c:pt>
                <c:pt idx="14431">
                  <c:v>8554333.581076825</c:v>
                </c:pt>
                <c:pt idx="14432">
                  <c:v>8553923.9350391123</c:v>
                </c:pt>
                <c:pt idx="14433">
                  <c:v>8553975.7667787857</c:v>
                </c:pt>
                <c:pt idx="14434">
                  <c:v>8553666.9211748745</c:v>
                </c:pt>
                <c:pt idx="14435">
                  <c:v>8553617.1345681213</c:v>
                </c:pt>
                <c:pt idx="14436">
                  <c:v>8554282.6478580385</c:v>
                </c:pt>
                <c:pt idx="14437">
                  <c:v>8554027.0805377383</c:v>
                </c:pt>
                <c:pt idx="14438">
                  <c:v>8553873.0486523248</c:v>
                </c:pt>
                <c:pt idx="14439">
                  <c:v>8553921.6785973553</c:v>
                </c:pt>
                <c:pt idx="14440">
                  <c:v>8554278.6871733759</c:v>
                </c:pt>
                <c:pt idx="14441">
                  <c:v>8553513.8661374953</c:v>
                </c:pt>
                <c:pt idx="14442">
                  <c:v>8554027.2099472266</c:v>
                </c:pt>
                <c:pt idx="14443">
                  <c:v>8553822.2983751465</c:v>
                </c:pt>
                <c:pt idx="14444">
                  <c:v>8553463.362066349</c:v>
                </c:pt>
                <c:pt idx="14445">
                  <c:v>8553819.5487591829</c:v>
                </c:pt>
                <c:pt idx="14446">
                  <c:v>8553360.5684053432</c:v>
                </c:pt>
                <c:pt idx="14447">
                  <c:v>8553464.1893473677</c:v>
                </c:pt>
                <c:pt idx="14448">
                  <c:v>8554333.1395671368</c:v>
                </c:pt>
                <c:pt idx="14449">
                  <c:v>8553615.497814402</c:v>
                </c:pt>
                <c:pt idx="14450">
                  <c:v>8553258.9019178543</c:v>
                </c:pt>
                <c:pt idx="14451">
                  <c:v>8553666.4782085363</c:v>
                </c:pt>
                <c:pt idx="14452">
                  <c:v>8553669.0762968753</c:v>
                </c:pt>
                <c:pt idx="14453">
                  <c:v>8554231.4486142639</c:v>
                </c:pt>
                <c:pt idx="14454">
                  <c:v>8553207.5641133487</c:v>
                </c:pt>
                <c:pt idx="14455">
                  <c:v>8553976.308977399</c:v>
                </c:pt>
                <c:pt idx="14456">
                  <c:v>8553464.5717494562</c:v>
                </c:pt>
                <c:pt idx="14457">
                  <c:v>8553513.4132019784</c:v>
                </c:pt>
                <c:pt idx="14458">
                  <c:v>8553207.3798304666</c:v>
                </c:pt>
                <c:pt idx="14459">
                  <c:v>8553311.3665922303</c:v>
                </c:pt>
                <c:pt idx="14460">
                  <c:v>8553260.2132047657</c:v>
                </c:pt>
                <c:pt idx="14461">
                  <c:v>8553513.4050467424</c:v>
                </c:pt>
                <c:pt idx="14462">
                  <c:v>8554281.8179362435</c:v>
                </c:pt>
                <c:pt idx="14463">
                  <c:v>8552952.8488371912</c:v>
                </c:pt>
                <c:pt idx="14464">
                  <c:v>8552952.3686499596</c:v>
                </c:pt>
                <c:pt idx="14465">
                  <c:v>8553618.2804352716</c:v>
                </c:pt>
                <c:pt idx="14466">
                  <c:v>8552901.9690613355</c:v>
                </c:pt>
                <c:pt idx="14467">
                  <c:v>8552748.4521442298</c:v>
                </c:pt>
                <c:pt idx="14468">
                  <c:v>8552851.1058456693</c:v>
                </c:pt>
                <c:pt idx="14469">
                  <c:v>8553925.1831295099</c:v>
                </c:pt>
                <c:pt idx="14470">
                  <c:v>8553823.0822077375</c:v>
                </c:pt>
                <c:pt idx="14471">
                  <c:v>8552646.478711471</c:v>
                </c:pt>
                <c:pt idx="14472">
                  <c:v>8553158.2755556926</c:v>
                </c:pt>
                <c:pt idx="14473">
                  <c:v>8553669.8886657543</c:v>
                </c:pt>
                <c:pt idx="14474">
                  <c:v>8552697.8083042465</c:v>
                </c:pt>
                <c:pt idx="14475">
                  <c:v>8554027.1039814595</c:v>
                </c:pt>
                <c:pt idx="14476">
                  <c:v>8554077.8228811342</c:v>
                </c:pt>
                <c:pt idx="14477">
                  <c:v>8552595.1907408852</c:v>
                </c:pt>
                <c:pt idx="14478">
                  <c:v>8553260.5522801876</c:v>
                </c:pt>
                <c:pt idx="14479">
                  <c:v>8552749.2490116172</c:v>
                </c:pt>
                <c:pt idx="14480">
                  <c:v>8553925.3490024488</c:v>
                </c:pt>
                <c:pt idx="14481">
                  <c:v>8553823.2163349874</c:v>
                </c:pt>
                <c:pt idx="14482">
                  <c:v>8553414.2685570065</c:v>
                </c:pt>
                <c:pt idx="14483">
                  <c:v>8552851.7422708385</c:v>
                </c:pt>
                <c:pt idx="14484">
                  <c:v>8553516.5329136141</c:v>
                </c:pt>
                <c:pt idx="14485">
                  <c:v>8552544.8798771184</c:v>
                </c:pt>
                <c:pt idx="14486">
                  <c:v>8552391.4926858097</c:v>
                </c:pt>
                <c:pt idx="14487">
                  <c:v>8553465.3894447349</c:v>
                </c:pt>
                <c:pt idx="14488">
                  <c:v>8553260.9269547295</c:v>
                </c:pt>
                <c:pt idx="14489">
                  <c:v>8552647.4099266306</c:v>
                </c:pt>
                <c:pt idx="14490">
                  <c:v>8553363.0919757523</c:v>
                </c:pt>
                <c:pt idx="14491">
                  <c:v>8553823.3083595838</c:v>
                </c:pt>
                <c:pt idx="14492">
                  <c:v>8552647.5191019215</c:v>
                </c:pt>
                <c:pt idx="14493">
                  <c:v>8552545.0453545228</c:v>
                </c:pt>
                <c:pt idx="14494">
                  <c:v>8553721.1859435588</c:v>
                </c:pt>
                <c:pt idx="14495">
                  <c:v>8552442.0291127115</c:v>
                </c:pt>
                <c:pt idx="14496">
                  <c:v>8553414.7831329796</c:v>
                </c:pt>
                <c:pt idx="14497">
                  <c:v>8552749.9018920902</c:v>
                </c:pt>
                <c:pt idx="14498">
                  <c:v>8552034.1685154308</c:v>
                </c:pt>
                <c:pt idx="14499">
                  <c:v>8553465.8541545384</c:v>
                </c:pt>
                <c:pt idx="14500">
                  <c:v>8552493.0325871129</c:v>
                </c:pt>
                <c:pt idx="14501">
                  <c:v>8553312.4990605917</c:v>
                </c:pt>
                <c:pt idx="14502">
                  <c:v>8553261.2613750789</c:v>
                </c:pt>
                <c:pt idx="14503">
                  <c:v>8552136.5597725026</c:v>
                </c:pt>
                <c:pt idx="14504">
                  <c:v>8553261.5499213357</c:v>
                </c:pt>
                <c:pt idx="14505">
                  <c:v>8553771.5421624035</c:v>
                </c:pt>
                <c:pt idx="14506">
                  <c:v>8552545.6724182107</c:v>
                </c:pt>
                <c:pt idx="14507">
                  <c:v>8553108.3873134088</c:v>
                </c:pt>
                <c:pt idx="14508">
                  <c:v>8552239.0882334542</c:v>
                </c:pt>
                <c:pt idx="14509">
                  <c:v>8553005.999093337</c:v>
                </c:pt>
                <c:pt idx="14510">
                  <c:v>8552288.9601956196</c:v>
                </c:pt>
                <c:pt idx="14511">
                  <c:v>8551881.0462362766</c:v>
                </c:pt>
                <c:pt idx="14512">
                  <c:v>8553006.2289230488</c:v>
                </c:pt>
                <c:pt idx="14513">
                  <c:v>8552085.732286958</c:v>
                </c:pt>
                <c:pt idx="14514">
                  <c:v>8552494.9967616089</c:v>
                </c:pt>
                <c:pt idx="14515">
                  <c:v>8553210.8594321664</c:v>
                </c:pt>
                <c:pt idx="14516">
                  <c:v>8553057.7298020776</c:v>
                </c:pt>
                <c:pt idx="14517">
                  <c:v>8552495.2381145488</c:v>
                </c:pt>
                <c:pt idx="14518">
                  <c:v>8552135.9084730409</c:v>
                </c:pt>
                <c:pt idx="14519">
                  <c:v>8553108.851659866</c:v>
                </c:pt>
                <c:pt idx="14520">
                  <c:v>8553261.4092016798</c:v>
                </c:pt>
                <c:pt idx="14521">
                  <c:v>8552086.2084915657</c:v>
                </c:pt>
                <c:pt idx="14522">
                  <c:v>8551881.558125915</c:v>
                </c:pt>
                <c:pt idx="14523">
                  <c:v>8551779.2750960495</c:v>
                </c:pt>
                <c:pt idx="14524">
                  <c:v>8552444.3325143792</c:v>
                </c:pt>
                <c:pt idx="14525">
                  <c:v>8551728.1449199766</c:v>
                </c:pt>
                <c:pt idx="14526">
                  <c:v>8553006.745106468</c:v>
                </c:pt>
                <c:pt idx="14527">
                  <c:v>8553006.5706185848</c:v>
                </c:pt>
                <c:pt idx="14528">
                  <c:v>8552598.1844244376</c:v>
                </c:pt>
                <c:pt idx="14529">
                  <c:v>8551982.8893975038</c:v>
                </c:pt>
                <c:pt idx="14530">
                  <c:v>8552700.4946279153</c:v>
                </c:pt>
                <c:pt idx="14531">
                  <c:v>8552802.6464096494</c:v>
                </c:pt>
                <c:pt idx="14532">
                  <c:v>8551727.8915919419</c:v>
                </c:pt>
                <c:pt idx="14533">
                  <c:v>8553006.4122576471</c:v>
                </c:pt>
                <c:pt idx="14534">
                  <c:v>8551779.6760050654</c:v>
                </c:pt>
                <c:pt idx="14535">
                  <c:v>8551933.2455115449</c:v>
                </c:pt>
                <c:pt idx="14536">
                  <c:v>8551626.0504971538</c:v>
                </c:pt>
                <c:pt idx="14537">
                  <c:v>8551982.8702257741</c:v>
                </c:pt>
                <c:pt idx="14538">
                  <c:v>8551829.8584836759</c:v>
                </c:pt>
                <c:pt idx="14539">
                  <c:v>8551779.7620620225</c:v>
                </c:pt>
                <c:pt idx="14540">
                  <c:v>8551677.285995042</c:v>
                </c:pt>
                <c:pt idx="14541">
                  <c:v>8551626.1545909792</c:v>
                </c:pt>
                <c:pt idx="14542">
                  <c:v>8551676.83389052</c:v>
                </c:pt>
                <c:pt idx="14543">
                  <c:v>8552084.8854958545</c:v>
                </c:pt>
                <c:pt idx="14544">
                  <c:v>8551625.8934709113</c:v>
                </c:pt>
                <c:pt idx="14545">
                  <c:v>8551524.0087794028</c:v>
                </c:pt>
                <c:pt idx="14546">
                  <c:v>8551473.3266703002</c:v>
                </c:pt>
                <c:pt idx="14547">
                  <c:v>8551676.8332548365</c:v>
                </c:pt>
                <c:pt idx="14548">
                  <c:v>8551524.224753378</c:v>
                </c:pt>
                <c:pt idx="14549">
                  <c:v>8551778.838629581</c:v>
                </c:pt>
                <c:pt idx="14550">
                  <c:v>8552343.4767335877</c:v>
                </c:pt>
                <c:pt idx="14551">
                  <c:v>8551525.1773825791</c:v>
                </c:pt>
                <c:pt idx="14552">
                  <c:v>8551985.9143194947</c:v>
                </c:pt>
                <c:pt idx="14553">
                  <c:v>8551678.9546414744</c:v>
                </c:pt>
                <c:pt idx="14554">
                  <c:v>8551576.6639491748</c:v>
                </c:pt>
                <c:pt idx="14555">
                  <c:v>8552343.063430531</c:v>
                </c:pt>
                <c:pt idx="14556">
                  <c:v>8551370.8936574589</c:v>
                </c:pt>
                <c:pt idx="14557">
                  <c:v>8551421.8604675196</c:v>
                </c:pt>
                <c:pt idx="14558">
                  <c:v>8552139.2669667304</c:v>
                </c:pt>
                <c:pt idx="14559">
                  <c:v>8551934.9472462572</c:v>
                </c:pt>
                <c:pt idx="14560">
                  <c:v>8552241.1566116493</c:v>
                </c:pt>
                <c:pt idx="14561">
                  <c:v>8551525.5204699636</c:v>
                </c:pt>
                <c:pt idx="14562">
                  <c:v>8551730.3251261506</c:v>
                </c:pt>
                <c:pt idx="14563">
                  <c:v>8551676.7760790605</c:v>
                </c:pt>
                <c:pt idx="14564">
                  <c:v>8551730.5340088159</c:v>
                </c:pt>
                <c:pt idx="14565">
                  <c:v>8552189.863580348</c:v>
                </c:pt>
                <c:pt idx="14566">
                  <c:v>8551320.6687463466</c:v>
                </c:pt>
                <c:pt idx="14567">
                  <c:v>8551676.7577087637</c:v>
                </c:pt>
                <c:pt idx="14568">
                  <c:v>8552037.327992823</c:v>
                </c:pt>
                <c:pt idx="14569">
                  <c:v>8551319.7795905061</c:v>
                </c:pt>
                <c:pt idx="14570">
                  <c:v>8551269.7472572569</c:v>
                </c:pt>
                <c:pt idx="14571">
                  <c:v>8551269.6471207067</c:v>
                </c:pt>
                <c:pt idx="14572">
                  <c:v>8551730.8989196047</c:v>
                </c:pt>
                <c:pt idx="14573">
                  <c:v>8551321.3149015326</c:v>
                </c:pt>
                <c:pt idx="14574">
                  <c:v>8551727.7590341344</c:v>
                </c:pt>
                <c:pt idx="14575">
                  <c:v>8551116.4030257389</c:v>
                </c:pt>
                <c:pt idx="14576">
                  <c:v>8551474.9594783504</c:v>
                </c:pt>
                <c:pt idx="14577">
                  <c:v>8551168.1330128945</c:v>
                </c:pt>
                <c:pt idx="14578">
                  <c:v>8551372.6760210879</c:v>
                </c:pt>
                <c:pt idx="14579">
                  <c:v>8551065.7637873627</c:v>
                </c:pt>
                <c:pt idx="14580">
                  <c:v>8551731.0867182352</c:v>
                </c:pt>
                <c:pt idx="14581">
                  <c:v>8551782.1516966671</c:v>
                </c:pt>
                <c:pt idx="14582">
                  <c:v>8551523.6790693104</c:v>
                </c:pt>
                <c:pt idx="14583">
                  <c:v>8551319.6162704322</c:v>
                </c:pt>
                <c:pt idx="14584">
                  <c:v>8550860.8587481435</c:v>
                </c:pt>
                <c:pt idx="14585">
                  <c:v>8551526.8244355526</c:v>
                </c:pt>
                <c:pt idx="14586">
                  <c:v>8550758.9822774678</c:v>
                </c:pt>
                <c:pt idx="14587">
                  <c:v>8551271.5322869718</c:v>
                </c:pt>
                <c:pt idx="14588">
                  <c:v>8550605.7082317527</c:v>
                </c:pt>
                <c:pt idx="14589">
                  <c:v>8551168.9269404244</c:v>
                </c:pt>
                <c:pt idx="14590">
                  <c:v>8551169.3437278587</c:v>
                </c:pt>
                <c:pt idx="14591">
                  <c:v>8550656.4906326178</c:v>
                </c:pt>
                <c:pt idx="14592">
                  <c:v>8551118.1254579127</c:v>
                </c:pt>
                <c:pt idx="14593">
                  <c:v>8550554.791143829</c:v>
                </c:pt>
                <c:pt idx="14594">
                  <c:v>8550964.3663507644</c:v>
                </c:pt>
                <c:pt idx="14595">
                  <c:v>8550810.9643616751</c:v>
                </c:pt>
                <c:pt idx="14596">
                  <c:v>8551373.9593165033</c:v>
                </c:pt>
                <c:pt idx="14597">
                  <c:v>8550759.8328833133</c:v>
                </c:pt>
                <c:pt idx="14598">
                  <c:v>8550503.9967638217</c:v>
                </c:pt>
                <c:pt idx="14599">
                  <c:v>8550555.2542646527</c:v>
                </c:pt>
                <c:pt idx="14600">
                  <c:v>8551475.3992744535</c:v>
                </c:pt>
                <c:pt idx="14601">
                  <c:v>8550503.9354436696</c:v>
                </c:pt>
                <c:pt idx="14602">
                  <c:v>8550911.4575675</c:v>
                </c:pt>
                <c:pt idx="14603">
                  <c:v>8551220.672293663</c:v>
                </c:pt>
                <c:pt idx="14604">
                  <c:v>8551067.3680438381</c:v>
                </c:pt>
                <c:pt idx="14605">
                  <c:v>8551424.4635132998</c:v>
                </c:pt>
                <c:pt idx="14606">
                  <c:v>8551220.7197231557</c:v>
                </c:pt>
                <c:pt idx="14607">
                  <c:v>8550913.8121761531</c:v>
                </c:pt>
                <c:pt idx="14608">
                  <c:v>8550401.3947296217</c:v>
                </c:pt>
                <c:pt idx="14609">
                  <c:v>8550862.6762247384</c:v>
                </c:pt>
                <c:pt idx="14610">
                  <c:v>8550707.386630306</c:v>
                </c:pt>
                <c:pt idx="14611">
                  <c:v>8550760.3937788997</c:v>
                </c:pt>
                <c:pt idx="14612">
                  <c:v>8550351.3536541518</c:v>
                </c:pt>
                <c:pt idx="14613">
                  <c:v>8550248.9592093863</c:v>
                </c:pt>
                <c:pt idx="14614">
                  <c:v>8550351.5488496199</c:v>
                </c:pt>
                <c:pt idx="14615">
                  <c:v>8551016.6781374142</c:v>
                </c:pt>
                <c:pt idx="14616">
                  <c:v>8550452.2887658291</c:v>
                </c:pt>
                <c:pt idx="14617">
                  <c:v>8550351.8743540812</c:v>
                </c:pt>
                <c:pt idx="14618">
                  <c:v>8551016.1936668362</c:v>
                </c:pt>
                <c:pt idx="14619">
                  <c:v>8550914.4791080486</c:v>
                </c:pt>
                <c:pt idx="14620">
                  <c:v>8550454.3787011728</c:v>
                </c:pt>
                <c:pt idx="14621">
                  <c:v>8550761.6110286321</c:v>
                </c:pt>
                <c:pt idx="14622">
                  <c:v>8550095.1777804121</c:v>
                </c:pt>
                <c:pt idx="14623">
                  <c:v>8550300.9576230161</c:v>
                </c:pt>
                <c:pt idx="14624">
                  <c:v>8549789.2873648331</c:v>
                </c:pt>
                <c:pt idx="14625">
                  <c:v>8549789.3841567952</c:v>
                </c:pt>
                <c:pt idx="14626">
                  <c:v>8550455.2260513417</c:v>
                </c:pt>
                <c:pt idx="14627">
                  <c:v>8549891.7362456992</c:v>
                </c:pt>
                <c:pt idx="14628">
                  <c:v>8550557.4753936063</c:v>
                </c:pt>
                <c:pt idx="14629">
                  <c:v>8549738.2197125535</c:v>
                </c:pt>
                <c:pt idx="14630">
                  <c:v>8550353.2410501894</c:v>
                </c:pt>
                <c:pt idx="14631">
                  <c:v>8550302.0966617949</c:v>
                </c:pt>
                <c:pt idx="14632">
                  <c:v>8549534.238949094</c:v>
                </c:pt>
                <c:pt idx="14633">
                  <c:v>8550506.164843902</c:v>
                </c:pt>
                <c:pt idx="14634">
                  <c:v>8549840.0751105025</c:v>
                </c:pt>
                <c:pt idx="14635">
                  <c:v>8549688.2683572602</c:v>
                </c:pt>
                <c:pt idx="14636">
                  <c:v>8549995.8207942992</c:v>
                </c:pt>
                <c:pt idx="14637">
                  <c:v>8549534.6606685407</c:v>
                </c:pt>
                <c:pt idx="14638">
                  <c:v>8549534.1021983325</c:v>
                </c:pt>
                <c:pt idx="14639">
                  <c:v>8549636.0448917504</c:v>
                </c:pt>
                <c:pt idx="14640">
                  <c:v>8549945.1535416786</c:v>
                </c:pt>
                <c:pt idx="14641">
                  <c:v>8549740.7851466704</c:v>
                </c:pt>
                <c:pt idx="14642">
                  <c:v>8549996.055236185</c:v>
                </c:pt>
                <c:pt idx="14643">
                  <c:v>8549945.2835021708</c:v>
                </c:pt>
                <c:pt idx="14644">
                  <c:v>8549536.330619121</c:v>
                </c:pt>
                <c:pt idx="14645">
                  <c:v>8549228.2566045932</c:v>
                </c:pt>
                <c:pt idx="14646">
                  <c:v>8549482.9672354739</c:v>
                </c:pt>
                <c:pt idx="14647">
                  <c:v>8549485.4163748175</c:v>
                </c:pt>
                <c:pt idx="14648">
                  <c:v>8549228.700068282</c:v>
                </c:pt>
                <c:pt idx="14649">
                  <c:v>8549177.2874580212</c:v>
                </c:pt>
                <c:pt idx="14650">
                  <c:v>8549278.9387825709</c:v>
                </c:pt>
                <c:pt idx="14651">
                  <c:v>8549075.3015666939</c:v>
                </c:pt>
                <c:pt idx="14652">
                  <c:v>8549126.1685363464</c:v>
                </c:pt>
                <c:pt idx="14653">
                  <c:v>8549584.9742711745</c:v>
                </c:pt>
                <c:pt idx="14654">
                  <c:v>8549025.2225890793</c:v>
                </c:pt>
                <c:pt idx="14655">
                  <c:v>8549127.5956587195</c:v>
                </c:pt>
                <c:pt idx="14656">
                  <c:v>8549179.0773056671</c:v>
                </c:pt>
                <c:pt idx="14657">
                  <c:v>8549024.3359001838</c:v>
                </c:pt>
                <c:pt idx="14658">
                  <c:v>8549023.9446250759</c:v>
                </c:pt>
                <c:pt idx="14659">
                  <c:v>8549077.346946951</c:v>
                </c:pt>
                <c:pt idx="14660">
                  <c:v>8548973.5197608043</c:v>
                </c:pt>
                <c:pt idx="14661">
                  <c:v>8549485.6901927795</c:v>
                </c:pt>
                <c:pt idx="14662">
                  <c:v>8548974.6538908798</c:v>
                </c:pt>
                <c:pt idx="14663">
                  <c:v>8549026.5951780975</c:v>
                </c:pt>
                <c:pt idx="14664">
                  <c:v>8548923.7509758919</c:v>
                </c:pt>
                <c:pt idx="14665">
                  <c:v>8548768.94264354</c:v>
                </c:pt>
                <c:pt idx="14666">
                  <c:v>8548821.0365929231</c:v>
                </c:pt>
                <c:pt idx="14667">
                  <c:v>8548769.6177286059</c:v>
                </c:pt>
                <c:pt idx="14668">
                  <c:v>8549125.835673118</c:v>
                </c:pt>
                <c:pt idx="14669">
                  <c:v>8548819.8320710193</c:v>
                </c:pt>
                <c:pt idx="14670">
                  <c:v>8548718.6932492256</c:v>
                </c:pt>
                <c:pt idx="14671">
                  <c:v>8548975.8074070588</c:v>
                </c:pt>
                <c:pt idx="14672">
                  <c:v>8549125.8138109408</c:v>
                </c:pt>
                <c:pt idx="14673">
                  <c:v>8548565.7343447972</c:v>
                </c:pt>
                <c:pt idx="14674">
                  <c:v>8548924.6775732096</c:v>
                </c:pt>
                <c:pt idx="14675">
                  <c:v>8549125.806075396</c:v>
                </c:pt>
                <c:pt idx="14676">
                  <c:v>8548515.9193223175</c:v>
                </c:pt>
                <c:pt idx="14677">
                  <c:v>8548413.1060067974</c:v>
                </c:pt>
                <c:pt idx="14678">
                  <c:v>8548412.3134608418</c:v>
                </c:pt>
                <c:pt idx="14679">
                  <c:v>8548567.2774225641</c:v>
                </c:pt>
                <c:pt idx="14680">
                  <c:v>8548412.2351868395</c:v>
                </c:pt>
                <c:pt idx="14681">
                  <c:v>8548413.2155410089</c:v>
                </c:pt>
                <c:pt idx="14682">
                  <c:v>8548360.7421067022</c:v>
                </c:pt>
                <c:pt idx="14683">
                  <c:v>8548361.5629090574</c:v>
                </c:pt>
                <c:pt idx="14684">
                  <c:v>8548618.4946075995</c:v>
                </c:pt>
                <c:pt idx="14685">
                  <c:v>8548465.0902414285</c:v>
                </c:pt>
                <c:pt idx="14686">
                  <c:v>8548669.590784274</c:v>
                </c:pt>
                <c:pt idx="14687">
                  <c:v>8548819.6982342787</c:v>
                </c:pt>
                <c:pt idx="14688">
                  <c:v>8548208.033490818</c:v>
                </c:pt>
                <c:pt idx="14689">
                  <c:v>8548207.8248076066</c:v>
                </c:pt>
                <c:pt idx="14690">
                  <c:v>8548414.3627195563</c:v>
                </c:pt>
                <c:pt idx="14691">
                  <c:v>8548004.0163294356</c:v>
                </c:pt>
                <c:pt idx="14692">
                  <c:v>8548158.5701891743</c:v>
                </c:pt>
                <c:pt idx="14693">
                  <c:v>8548414.4281281661</c:v>
                </c:pt>
                <c:pt idx="14694">
                  <c:v>8547953.9347826317</c:v>
                </c:pt>
                <c:pt idx="14695">
                  <c:v>8547850.7931395546</c:v>
                </c:pt>
                <c:pt idx="14696">
                  <c:v>8547850.8463182282</c:v>
                </c:pt>
                <c:pt idx="14697">
                  <c:v>8547800.5556141082</c:v>
                </c:pt>
                <c:pt idx="14698">
                  <c:v>8547800.2616584823</c:v>
                </c:pt>
                <c:pt idx="14699">
                  <c:v>8547903.1345256735</c:v>
                </c:pt>
                <c:pt idx="14700">
                  <c:v>8548363.4845534805</c:v>
                </c:pt>
                <c:pt idx="14701">
                  <c:v>8548207.4870667774</c:v>
                </c:pt>
                <c:pt idx="14702">
                  <c:v>8547850.4421603493</c:v>
                </c:pt>
                <c:pt idx="14703">
                  <c:v>8548516.1055249069</c:v>
                </c:pt>
                <c:pt idx="14704">
                  <c:v>8547954.9519560523</c:v>
                </c:pt>
                <c:pt idx="14705">
                  <c:v>8547646.5713285357</c:v>
                </c:pt>
                <c:pt idx="14706">
                  <c:v>8548465.0015239418</c:v>
                </c:pt>
                <c:pt idx="14707">
                  <c:v>8547544.6297054831</c:v>
                </c:pt>
                <c:pt idx="14708">
                  <c:v>8548210.3845334407</c:v>
                </c:pt>
                <c:pt idx="14709">
                  <c:v>8547698.9446426202</c:v>
                </c:pt>
                <c:pt idx="14710">
                  <c:v>8547850.389291985</c:v>
                </c:pt>
                <c:pt idx="14711">
                  <c:v>8547697.3580043595</c:v>
                </c:pt>
                <c:pt idx="14712">
                  <c:v>8548003.3981645554</c:v>
                </c:pt>
                <c:pt idx="14713">
                  <c:v>8548210.1568816062</c:v>
                </c:pt>
                <c:pt idx="14714">
                  <c:v>8547646.2831971757</c:v>
                </c:pt>
                <c:pt idx="14715">
                  <c:v>8547597.6295260414</c:v>
                </c:pt>
                <c:pt idx="14716">
                  <c:v>8547188.4215050787</c:v>
                </c:pt>
                <c:pt idx="14717">
                  <c:v>8547697.2880268898</c:v>
                </c:pt>
                <c:pt idx="14718">
                  <c:v>8547444.3745320067</c:v>
                </c:pt>
                <c:pt idx="14719">
                  <c:v>8547802.1250225138</c:v>
                </c:pt>
                <c:pt idx="14720">
                  <c:v>8547239.5445333067</c:v>
                </c:pt>
                <c:pt idx="14721">
                  <c:v>8547136.1822961066</c:v>
                </c:pt>
                <c:pt idx="14722">
                  <c:v>8547034.8796773441</c:v>
                </c:pt>
                <c:pt idx="14723">
                  <c:v>8547340.160710251</c:v>
                </c:pt>
                <c:pt idx="14724">
                  <c:v>8546983.0743141826</c:v>
                </c:pt>
                <c:pt idx="14725">
                  <c:v>8547240.5265342072</c:v>
                </c:pt>
                <c:pt idx="14726">
                  <c:v>8547034.0535543635</c:v>
                </c:pt>
                <c:pt idx="14727">
                  <c:v>8546729.0288833361</c:v>
                </c:pt>
                <c:pt idx="14728">
                  <c:v>8547700.1063152868</c:v>
                </c:pt>
                <c:pt idx="14729">
                  <c:v>8547801.7306897305</c:v>
                </c:pt>
                <c:pt idx="14730">
                  <c:v>8547342.733956594</c:v>
                </c:pt>
                <c:pt idx="14731">
                  <c:v>8546473.0975945834</c:v>
                </c:pt>
                <c:pt idx="14732">
                  <c:v>8546524.5244911239</c:v>
                </c:pt>
                <c:pt idx="14733">
                  <c:v>8546625.9686406143</c:v>
                </c:pt>
                <c:pt idx="14734">
                  <c:v>8546933.8131744061</c:v>
                </c:pt>
                <c:pt idx="14735">
                  <c:v>8546524.5983362123</c:v>
                </c:pt>
                <c:pt idx="14736">
                  <c:v>8547291.7452549152</c:v>
                </c:pt>
                <c:pt idx="14737">
                  <c:v>8546934.0110559929</c:v>
                </c:pt>
                <c:pt idx="14738">
                  <c:v>8546421.9550905488</c:v>
                </c:pt>
                <c:pt idx="14739">
                  <c:v>8547342.8838094529</c:v>
                </c:pt>
                <c:pt idx="14740">
                  <c:v>8546371.1928301342</c:v>
                </c:pt>
                <c:pt idx="14741">
                  <c:v>8547546.9104630668</c:v>
                </c:pt>
                <c:pt idx="14742">
                  <c:v>8546525.2303649373</c:v>
                </c:pt>
                <c:pt idx="14743">
                  <c:v>8546269.3600420859</c:v>
                </c:pt>
                <c:pt idx="14744">
                  <c:v>8546218.1831032261</c:v>
                </c:pt>
                <c:pt idx="14745">
                  <c:v>8546371.7809820771</c:v>
                </c:pt>
                <c:pt idx="14746">
                  <c:v>8547138.6727965008</c:v>
                </c:pt>
                <c:pt idx="14747">
                  <c:v>8547444.9291908927</c:v>
                </c:pt>
                <c:pt idx="14748">
                  <c:v>8546729.7877795454</c:v>
                </c:pt>
                <c:pt idx="14749">
                  <c:v>8546064.9001801945</c:v>
                </c:pt>
                <c:pt idx="14750">
                  <c:v>8546370.832645366</c:v>
                </c:pt>
                <c:pt idx="14751">
                  <c:v>8547444.6118180808</c:v>
                </c:pt>
                <c:pt idx="14752">
                  <c:v>8547495.4854709376</c:v>
                </c:pt>
                <c:pt idx="14753">
                  <c:v>8547138.6821944956</c:v>
                </c:pt>
                <c:pt idx="14754">
                  <c:v>8546781.0780201256</c:v>
                </c:pt>
                <c:pt idx="14755">
                  <c:v>8547342.7733038906</c:v>
                </c:pt>
                <c:pt idx="14756">
                  <c:v>8545911.9287922289</c:v>
                </c:pt>
                <c:pt idx="14757">
                  <c:v>8545962.9911800865</c:v>
                </c:pt>
                <c:pt idx="14758">
                  <c:v>8545963.130726153</c:v>
                </c:pt>
                <c:pt idx="14759">
                  <c:v>8546730.1129125785</c:v>
                </c:pt>
                <c:pt idx="14760">
                  <c:v>8546372.2137419619</c:v>
                </c:pt>
                <c:pt idx="14761">
                  <c:v>8547138.7618804276</c:v>
                </c:pt>
                <c:pt idx="14762">
                  <c:v>8545860.7799570505</c:v>
                </c:pt>
                <c:pt idx="14763">
                  <c:v>8546832.4001488835</c:v>
                </c:pt>
                <c:pt idx="14764">
                  <c:v>8545912.1585233249</c:v>
                </c:pt>
                <c:pt idx="14765">
                  <c:v>8545963.5125012994</c:v>
                </c:pt>
                <c:pt idx="14766">
                  <c:v>8546370.8056229483</c:v>
                </c:pt>
                <c:pt idx="14767">
                  <c:v>8546474.7213120162</c:v>
                </c:pt>
                <c:pt idx="14768">
                  <c:v>8546270.2485273946</c:v>
                </c:pt>
                <c:pt idx="14769">
                  <c:v>8546934.6399214119</c:v>
                </c:pt>
                <c:pt idx="14770">
                  <c:v>8546217.7509921137</c:v>
                </c:pt>
                <c:pt idx="14771">
                  <c:v>8545963.6697263978</c:v>
                </c:pt>
                <c:pt idx="14772">
                  <c:v>8545758.8659106456</c:v>
                </c:pt>
                <c:pt idx="14773">
                  <c:v>8545861.383840505</c:v>
                </c:pt>
                <c:pt idx="14774">
                  <c:v>8545911.6809989884</c:v>
                </c:pt>
                <c:pt idx="14775">
                  <c:v>8546526.1326968744</c:v>
                </c:pt>
                <c:pt idx="14776">
                  <c:v>8546014.7651313823</c:v>
                </c:pt>
                <c:pt idx="14777">
                  <c:v>8546474.8736746516</c:v>
                </c:pt>
                <c:pt idx="14778">
                  <c:v>8546219.4023734797</c:v>
                </c:pt>
                <c:pt idx="14779">
                  <c:v>8545707.6550776362</c:v>
                </c:pt>
                <c:pt idx="14780">
                  <c:v>8546577.3021443672</c:v>
                </c:pt>
                <c:pt idx="14781">
                  <c:v>8546168.2807232384</c:v>
                </c:pt>
                <c:pt idx="14782">
                  <c:v>8546832.402319476</c:v>
                </c:pt>
                <c:pt idx="14783">
                  <c:v>8546475.1566007379</c:v>
                </c:pt>
                <c:pt idx="14784">
                  <c:v>8545912.8070860021</c:v>
                </c:pt>
                <c:pt idx="14785">
                  <c:v>8545606.0289313141</c:v>
                </c:pt>
                <c:pt idx="14786">
                  <c:v>8546373.0511347186</c:v>
                </c:pt>
                <c:pt idx="14787">
                  <c:v>8545503.6822169088</c:v>
                </c:pt>
                <c:pt idx="14788">
                  <c:v>8545606.0777730774</c:v>
                </c:pt>
                <c:pt idx="14789">
                  <c:v>8545452.7062673084</c:v>
                </c:pt>
                <c:pt idx="14790">
                  <c:v>8546270.9326529615</c:v>
                </c:pt>
                <c:pt idx="14791">
                  <c:v>8546322.2219342366</c:v>
                </c:pt>
                <c:pt idx="14792">
                  <c:v>8545555.1138305981</c:v>
                </c:pt>
                <c:pt idx="14793">
                  <c:v>8545401.8555316776</c:v>
                </c:pt>
                <c:pt idx="14794">
                  <c:v>8546373.3161650039</c:v>
                </c:pt>
                <c:pt idx="14795">
                  <c:v>8545656.5581895839</c:v>
                </c:pt>
                <c:pt idx="14796">
                  <c:v>8546271.232610831</c:v>
                </c:pt>
                <c:pt idx="14797">
                  <c:v>8545453.4410112984</c:v>
                </c:pt>
                <c:pt idx="14798">
                  <c:v>8545862.3196570668</c:v>
                </c:pt>
                <c:pt idx="14799">
                  <c:v>8545095.6922330614</c:v>
                </c:pt>
                <c:pt idx="14800">
                  <c:v>8546372.9652168863</c:v>
                </c:pt>
                <c:pt idx="14801">
                  <c:v>8545760.4544447605</c:v>
                </c:pt>
                <c:pt idx="14802">
                  <c:v>8545299.4388230257</c:v>
                </c:pt>
                <c:pt idx="14803">
                  <c:v>8545096.0646575317</c:v>
                </c:pt>
                <c:pt idx="14804">
                  <c:v>8546168.9373853896</c:v>
                </c:pt>
                <c:pt idx="14805">
                  <c:v>8544942.4289846774</c:v>
                </c:pt>
                <c:pt idx="14806">
                  <c:v>8545658.5761391446</c:v>
                </c:pt>
                <c:pt idx="14807">
                  <c:v>8546066.9676845726</c:v>
                </c:pt>
                <c:pt idx="14808">
                  <c:v>8544891.3785717878</c:v>
                </c:pt>
                <c:pt idx="14809">
                  <c:v>8545197.3824953157</c:v>
                </c:pt>
                <c:pt idx="14810">
                  <c:v>8545607.8594494071</c:v>
                </c:pt>
                <c:pt idx="14811">
                  <c:v>8545044.329606561</c:v>
                </c:pt>
                <c:pt idx="14812">
                  <c:v>8544687.4915644843</c:v>
                </c:pt>
                <c:pt idx="14813">
                  <c:v>8545608.0268312171</c:v>
                </c:pt>
                <c:pt idx="14814">
                  <c:v>8544636.2313194275</c:v>
                </c:pt>
                <c:pt idx="14815">
                  <c:v>8545454.9332971647</c:v>
                </c:pt>
                <c:pt idx="14816">
                  <c:v>8544739.2228153516</c:v>
                </c:pt>
                <c:pt idx="14817">
                  <c:v>8544739.3918165844</c:v>
                </c:pt>
                <c:pt idx="14818">
                  <c:v>8544688.2857314683</c:v>
                </c:pt>
                <c:pt idx="14819">
                  <c:v>8545199.7146879546</c:v>
                </c:pt>
                <c:pt idx="14820">
                  <c:v>8544381.5031214934</c:v>
                </c:pt>
                <c:pt idx="14821">
                  <c:v>8544279.6755193919</c:v>
                </c:pt>
                <c:pt idx="14822">
                  <c:v>8544484.4582272898</c:v>
                </c:pt>
                <c:pt idx="14823">
                  <c:v>8544432.1074512433</c:v>
                </c:pt>
                <c:pt idx="14824">
                  <c:v>8544638.3341391403</c:v>
                </c:pt>
                <c:pt idx="14825">
                  <c:v>8544638.380769508</c:v>
                </c:pt>
                <c:pt idx="14826">
                  <c:v>8544331.5725715701</c:v>
                </c:pt>
                <c:pt idx="14827">
                  <c:v>8545046.4504199009</c:v>
                </c:pt>
                <c:pt idx="14828">
                  <c:v>8543820.2054456845</c:v>
                </c:pt>
                <c:pt idx="14829">
                  <c:v>8544689.5212614201</c:v>
                </c:pt>
                <c:pt idx="14830">
                  <c:v>8543718.2092491928</c:v>
                </c:pt>
                <c:pt idx="14831">
                  <c:v>8544842.5109337177</c:v>
                </c:pt>
                <c:pt idx="14832">
                  <c:v>8543769.6838044692</c:v>
                </c:pt>
                <c:pt idx="14833">
                  <c:v>8543615.907593336</c:v>
                </c:pt>
                <c:pt idx="14834">
                  <c:v>8544177.0108561553</c:v>
                </c:pt>
                <c:pt idx="14835">
                  <c:v>8543615.9361689854</c:v>
                </c:pt>
                <c:pt idx="14836">
                  <c:v>8544536.560182251</c:v>
                </c:pt>
                <c:pt idx="14837">
                  <c:v>8543565.5326091349</c:v>
                </c:pt>
                <c:pt idx="14838">
                  <c:v>8544332.3932844773</c:v>
                </c:pt>
                <c:pt idx="14839">
                  <c:v>8543411.9368003476</c:v>
                </c:pt>
                <c:pt idx="14840">
                  <c:v>8543566.0010208003</c:v>
                </c:pt>
                <c:pt idx="14841">
                  <c:v>8544077.305838272</c:v>
                </c:pt>
                <c:pt idx="14842">
                  <c:v>8543105.8971336186</c:v>
                </c:pt>
                <c:pt idx="14843">
                  <c:v>8543157.1803220846</c:v>
                </c:pt>
                <c:pt idx="14844">
                  <c:v>8543105.6943090372</c:v>
                </c:pt>
                <c:pt idx="14845">
                  <c:v>8543566.3383643068</c:v>
                </c:pt>
                <c:pt idx="14846">
                  <c:v>8544179.3031870443</c:v>
                </c:pt>
                <c:pt idx="14847">
                  <c:v>8543054.8397855572</c:v>
                </c:pt>
                <c:pt idx="14848">
                  <c:v>8543106.3535080906</c:v>
                </c:pt>
                <c:pt idx="14849">
                  <c:v>8542901.7102904953</c:v>
                </c:pt>
                <c:pt idx="14850">
                  <c:v>8543362.0806350876</c:v>
                </c:pt>
                <c:pt idx="14851">
                  <c:v>8543515.6480918992</c:v>
                </c:pt>
                <c:pt idx="14852">
                  <c:v>8544026.0524965916</c:v>
                </c:pt>
                <c:pt idx="14853">
                  <c:v>8542952.5987178758</c:v>
                </c:pt>
                <c:pt idx="14854">
                  <c:v>8543822.2017461061</c:v>
                </c:pt>
                <c:pt idx="14855">
                  <c:v>8543003.6037393622</c:v>
                </c:pt>
                <c:pt idx="14856">
                  <c:v>8543054.6132144332</c:v>
                </c:pt>
                <c:pt idx="14857">
                  <c:v>8543822.2143836655</c:v>
                </c:pt>
                <c:pt idx="14858">
                  <c:v>8542902.6481603533</c:v>
                </c:pt>
                <c:pt idx="14859">
                  <c:v>8543260.7141585853</c:v>
                </c:pt>
                <c:pt idx="14860">
                  <c:v>8542647.4636167511</c:v>
                </c:pt>
                <c:pt idx="14861">
                  <c:v>8543770.8041095082</c:v>
                </c:pt>
                <c:pt idx="14862">
                  <c:v>8542340.7273187879</c:v>
                </c:pt>
                <c:pt idx="14863">
                  <c:v>8542748.4959022161</c:v>
                </c:pt>
                <c:pt idx="14864">
                  <c:v>8542903.2210954372</c:v>
                </c:pt>
                <c:pt idx="14865">
                  <c:v>8542646.4578711931</c:v>
                </c:pt>
                <c:pt idx="14866">
                  <c:v>8542801.0974560585</c:v>
                </c:pt>
                <c:pt idx="14867">
                  <c:v>8542238.3572230805</c:v>
                </c:pt>
                <c:pt idx="14868">
                  <c:v>8542698.8011743575</c:v>
                </c:pt>
                <c:pt idx="14869">
                  <c:v>8542136.69067467</c:v>
                </c:pt>
                <c:pt idx="14870">
                  <c:v>8542698.8854363374</c:v>
                </c:pt>
                <c:pt idx="14871">
                  <c:v>8542545.6584832165</c:v>
                </c:pt>
                <c:pt idx="14872">
                  <c:v>8542493.40256566</c:v>
                </c:pt>
                <c:pt idx="14873">
                  <c:v>8542239.1455314774</c:v>
                </c:pt>
                <c:pt idx="14874">
                  <c:v>8542034.6908141021</c:v>
                </c:pt>
                <c:pt idx="14875">
                  <c:v>8542086.012920361</c:v>
                </c:pt>
                <c:pt idx="14876">
                  <c:v>8542137.1783375312</c:v>
                </c:pt>
                <c:pt idx="14877">
                  <c:v>8542597.159703372</c:v>
                </c:pt>
                <c:pt idx="14878">
                  <c:v>8541983.8391722906</c:v>
                </c:pt>
                <c:pt idx="14879">
                  <c:v>8542085.2562014479</c:v>
                </c:pt>
                <c:pt idx="14880">
                  <c:v>8542495.2503720969</c:v>
                </c:pt>
                <c:pt idx="14881">
                  <c:v>8542750.6038532164</c:v>
                </c:pt>
                <c:pt idx="14882">
                  <c:v>8541779.6944802962</c:v>
                </c:pt>
                <c:pt idx="14883">
                  <c:v>8543056.506104663</c:v>
                </c:pt>
                <c:pt idx="14884">
                  <c:v>8542852.6420649923</c:v>
                </c:pt>
                <c:pt idx="14885">
                  <c:v>8542750.6749779638</c:v>
                </c:pt>
                <c:pt idx="14886">
                  <c:v>8542342.2353610862</c:v>
                </c:pt>
                <c:pt idx="14887">
                  <c:v>8541728.1332019512</c:v>
                </c:pt>
                <c:pt idx="14888">
                  <c:v>8542801.5251894314</c:v>
                </c:pt>
                <c:pt idx="14889">
                  <c:v>8541218.1511066426</c:v>
                </c:pt>
                <c:pt idx="14890">
                  <c:v>8542189.2479437068</c:v>
                </c:pt>
                <c:pt idx="14891">
                  <c:v>8542393.4516296312</c:v>
                </c:pt>
                <c:pt idx="14892">
                  <c:v>8541269.3460832704</c:v>
                </c:pt>
                <c:pt idx="14893">
                  <c:v>8541167.0350564383</c:v>
                </c:pt>
                <c:pt idx="14894">
                  <c:v>8542444.5226920303</c:v>
                </c:pt>
                <c:pt idx="14895">
                  <c:v>8542189.2743367944</c:v>
                </c:pt>
                <c:pt idx="14896">
                  <c:v>8541831.5766770188</c:v>
                </c:pt>
                <c:pt idx="14897">
                  <c:v>8541934.0371284857</c:v>
                </c:pt>
                <c:pt idx="14898">
                  <c:v>8542546.2235892452</c:v>
                </c:pt>
                <c:pt idx="14899">
                  <c:v>8541167.5617538914</c:v>
                </c:pt>
                <c:pt idx="14900">
                  <c:v>8541883.0570105407</c:v>
                </c:pt>
                <c:pt idx="14901">
                  <c:v>8541372.0628857072</c:v>
                </c:pt>
                <c:pt idx="14902">
                  <c:v>8540911.9162574187</c:v>
                </c:pt>
                <c:pt idx="14903">
                  <c:v>8540963.2619797885</c:v>
                </c:pt>
                <c:pt idx="14904">
                  <c:v>8541422.0152180791</c:v>
                </c:pt>
                <c:pt idx="14905">
                  <c:v>8541064.9010596573</c:v>
                </c:pt>
                <c:pt idx="14906">
                  <c:v>8540912.287104778</c:v>
                </c:pt>
                <c:pt idx="14907">
                  <c:v>8541781.1118198708</c:v>
                </c:pt>
                <c:pt idx="14908">
                  <c:v>8542087.1202781126</c:v>
                </c:pt>
                <c:pt idx="14909">
                  <c:v>8540708.0544598289</c:v>
                </c:pt>
                <c:pt idx="14910">
                  <c:v>8541372.5162851512</c:v>
                </c:pt>
                <c:pt idx="14911">
                  <c:v>8540911.857264746</c:v>
                </c:pt>
                <c:pt idx="14912">
                  <c:v>8540759.4551165998</c:v>
                </c:pt>
                <c:pt idx="14913">
                  <c:v>8540962.8524633963</c:v>
                </c:pt>
                <c:pt idx="14914">
                  <c:v>8540554.8716688324</c:v>
                </c:pt>
                <c:pt idx="14915">
                  <c:v>8541730.1764111631</c:v>
                </c:pt>
                <c:pt idx="14916">
                  <c:v>8541219.5201792978</c:v>
                </c:pt>
                <c:pt idx="14917">
                  <c:v>8541117.3286473341</c:v>
                </c:pt>
                <c:pt idx="14918">
                  <c:v>8540554.7623188291</c:v>
                </c:pt>
                <c:pt idx="14919">
                  <c:v>8540401.9070581906</c:v>
                </c:pt>
                <c:pt idx="14920">
                  <c:v>8540913.0071191508</c:v>
                </c:pt>
                <c:pt idx="14921">
                  <c:v>8541424.0405453444</c:v>
                </c:pt>
                <c:pt idx="14922">
                  <c:v>8540401.783079451</c:v>
                </c:pt>
                <c:pt idx="14923">
                  <c:v>8540350.855792826</c:v>
                </c:pt>
                <c:pt idx="14924">
                  <c:v>8540964.4760810137</c:v>
                </c:pt>
                <c:pt idx="14925">
                  <c:v>8540860.8127311319</c:v>
                </c:pt>
                <c:pt idx="14926">
                  <c:v>8540964.5409856401</c:v>
                </c:pt>
                <c:pt idx="14927">
                  <c:v>8540299.9340263326</c:v>
                </c:pt>
                <c:pt idx="14928">
                  <c:v>8540351.1709608939</c:v>
                </c:pt>
                <c:pt idx="14929">
                  <c:v>8540452.7062150631</c:v>
                </c:pt>
                <c:pt idx="14930">
                  <c:v>8540198.0583548993</c:v>
                </c:pt>
                <c:pt idx="14931">
                  <c:v>8540964.7050049379</c:v>
                </c:pt>
                <c:pt idx="14932">
                  <c:v>8540453.7416912075</c:v>
                </c:pt>
                <c:pt idx="14933">
                  <c:v>8540095.7615309469</c:v>
                </c:pt>
                <c:pt idx="14934">
                  <c:v>8540554.7086410746</c:v>
                </c:pt>
                <c:pt idx="14935">
                  <c:v>8540351.6273913998</c:v>
                </c:pt>
                <c:pt idx="14936">
                  <c:v>8540198.3570903111</c:v>
                </c:pt>
                <c:pt idx="14937">
                  <c:v>8540504.9110681284</c:v>
                </c:pt>
                <c:pt idx="14938">
                  <c:v>8541168.8465320673</c:v>
                </c:pt>
                <c:pt idx="14939">
                  <c:v>8540760.650002053</c:v>
                </c:pt>
                <c:pt idx="14940">
                  <c:v>8540913.8138372023</c:v>
                </c:pt>
                <c:pt idx="14941">
                  <c:v>8540096.2495052312</c:v>
                </c:pt>
                <c:pt idx="14942">
                  <c:v>8540147.4742279984</c:v>
                </c:pt>
                <c:pt idx="14943">
                  <c:v>8540403.0181005765</c:v>
                </c:pt>
                <c:pt idx="14944">
                  <c:v>8540044.5583262127</c:v>
                </c:pt>
                <c:pt idx="14945">
                  <c:v>8539891.5965831839</c:v>
                </c:pt>
                <c:pt idx="14946">
                  <c:v>8540913.5456929188</c:v>
                </c:pt>
                <c:pt idx="14947">
                  <c:v>8540556.5866236743</c:v>
                </c:pt>
                <c:pt idx="14948">
                  <c:v>8540147.8370199166</c:v>
                </c:pt>
                <c:pt idx="14949">
                  <c:v>8540505.6103790235</c:v>
                </c:pt>
                <c:pt idx="14950">
                  <c:v>8539789.5061803758</c:v>
                </c:pt>
                <c:pt idx="14951">
                  <c:v>8540658.5443859491</c:v>
                </c:pt>
                <c:pt idx="14952">
                  <c:v>8539687.7070679795</c:v>
                </c:pt>
                <c:pt idx="14953">
                  <c:v>8540250.4896999244</c:v>
                </c:pt>
                <c:pt idx="14954">
                  <c:v>8539842.1860241331</c:v>
                </c:pt>
                <c:pt idx="14955">
                  <c:v>8539382.1057818867</c:v>
                </c:pt>
                <c:pt idx="14956">
                  <c:v>8539535.7265506517</c:v>
                </c:pt>
                <c:pt idx="14957">
                  <c:v>8539228.573498413</c:v>
                </c:pt>
                <c:pt idx="14958">
                  <c:v>8539279.3441404998</c:v>
                </c:pt>
                <c:pt idx="14959">
                  <c:v>8539177.7841379922</c:v>
                </c:pt>
                <c:pt idx="14960">
                  <c:v>8539995.1831939332</c:v>
                </c:pt>
                <c:pt idx="14961">
                  <c:v>8540097.143612314</c:v>
                </c:pt>
                <c:pt idx="14962">
                  <c:v>8539534.3370350227</c:v>
                </c:pt>
                <c:pt idx="14963">
                  <c:v>8538922.6368621066</c:v>
                </c:pt>
                <c:pt idx="14964">
                  <c:v>8539024.207028687</c:v>
                </c:pt>
                <c:pt idx="14965">
                  <c:v>8539432.298105929</c:v>
                </c:pt>
                <c:pt idx="14966">
                  <c:v>8538769.441963831</c:v>
                </c:pt>
                <c:pt idx="14967">
                  <c:v>8539025.6477304157</c:v>
                </c:pt>
                <c:pt idx="14968">
                  <c:v>8539330.2620880529</c:v>
                </c:pt>
                <c:pt idx="14969">
                  <c:v>8538769.220138967</c:v>
                </c:pt>
                <c:pt idx="14970">
                  <c:v>8538974.560406018</c:v>
                </c:pt>
                <c:pt idx="14971">
                  <c:v>8538923.6617208235</c:v>
                </c:pt>
                <c:pt idx="14972">
                  <c:v>8538973.1556836013</c:v>
                </c:pt>
                <c:pt idx="14973">
                  <c:v>8539281.0659266766</c:v>
                </c:pt>
                <c:pt idx="14974">
                  <c:v>8538565.1741702612</c:v>
                </c:pt>
                <c:pt idx="14975">
                  <c:v>8538361.1609306745</c:v>
                </c:pt>
                <c:pt idx="14976">
                  <c:v>8538617.6180618443</c:v>
                </c:pt>
                <c:pt idx="14977">
                  <c:v>8538616.0161589272</c:v>
                </c:pt>
                <c:pt idx="14978">
                  <c:v>8538259.6797207128</c:v>
                </c:pt>
                <c:pt idx="14979">
                  <c:v>8538208.3249877561</c:v>
                </c:pt>
                <c:pt idx="14980">
                  <c:v>8538208.2783413008</c:v>
                </c:pt>
                <c:pt idx="14981">
                  <c:v>8538259.1548752859</c:v>
                </c:pt>
                <c:pt idx="14982">
                  <c:v>8538564.9877960794</c:v>
                </c:pt>
                <c:pt idx="14983">
                  <c:v>8538770.7975779045</c:v>
                </c:pt>
                <c:pt idx="14984">
                  <c:v>8538464.6571568716</c:v>
                </c:pt>
                <c:pt idx="14985">
                  <c:v>8538770.5671561994</c:v>
                </c:pt>
                <c:pt idx="14986">
                  <c:v>8538260.4187134746</c:v>
                </c:pt>
                <c:pt idx="14987">
                  <c:v>8538157.8917744942</c:v>
                </c:pt>
                <c:pt idx="14988">
                  <c:v>8538157.825260669</c:v>
                </c:pt>
                <c:pt idx="14989">
                  <c:v>8538003.8055051453</c:v>
                </c:pt>
                <c:pt idx="14990">
                  <c:v>8538311.547450481</c:v>
                </c:pt>
                <c:pt idx="14991">
                  <c:v>8538309.8937422018</c:v>
                </c:pt>
                <c:pt idx="14992">
                  <c:v>8538207.8579048999</c:v>
                </c:pt>
                <c:pt idx="14993">
                  <c:v>8537749.3037376218</c:v>
                </c:pt>
                <c:pt idx="14994">
                  <c:v>8537748.9954108819</c:v>
                </c:pt>
                <c:pt idx="14995">
                  <c:v>8537697.8841475099</c:v>
                </c:pt>
                <c:pt idx="14996">
                  <c:v>8537697.7465890814</c:v>
                </c:pt>
                <c:pt idx="14997">
                  <c:v>8538311.5779888704</c:v>
                </c:pt>
                <c:pt idx="14998">
                  <c:v>8538056.1700776443</c:v>
                </c:pt>
                <c:pt idx="14999">
                  <c:v>8537902.658685375</c:v>
                </c:pt>
                <c:pt idx="15000">
                  <c:v>8537596.0854807496</c:v>
                </c:pt>
                <c:pt idx="15001">
                  <c:v>8537596.0000217538</c:v>
                </c:pt>
                <c:pt idx="15002">
                  <c:v>8538107.4000606854</c:v>
                </c:pt>
                <c:pt idx="15003">
                  <c:v>8537698.3917278294</c:v>
                </c:pt>
                <c:pt idx="15004">
                  <c:v>8538005.2032957636</c:v>
                </c:pt>
                <c:pt idx="15005">
                  <c:v>8537647.3116171658</c:v>
                </c:pt>
                <c:pt idx="15006">
                  <c:v>8537749.5333175287</c:v>
                </c:pt>
                <c:pt idx="15007">
                  <c:v>8538158.4361788761</c:v>
                </c:pt>
                <c:pt idx="15008">
                  <c:v>8537697.6782122646</c:v>
                </c:pt>
                <c:pt idx="15009">
                  <c:v>8537442.8445424326</c:v>
                </c:pt>
                <c:pt idx="15010">
                  <c:v>8538056.2686244212</c:v>
                </c:pt>
                <c:pt idx="15011">
                  <c:v>8537391.7954521906</c:v>
                </c:pt>
                <c:pt idx="15012">
                  <c:v>8537903.0428444631</c:v>
                </c:pt>
                <c:pt idx="15013">
                  <c:v>8537800.8099571448</c:v>
                </c:pt>
                <c:pt idx="15014">
                  <c:v>8537494.0872138329</c:v>
                </c:pt>
                <c:pt idx="15015">
                  <c:v>8537494.308457939</c:v>
                </c:pt>
                <c:pt idx="15016">
                  <c:v>8537800.8737778254</c:v>
                </c:pt>
                <c:pt idx="15017">
                  <c:v>8537392.1503348835</c:v>
                </c:pt>
                <c:pt idx="15018">
                  <c:v>8538056.4326367192</c:v>
                </c:pt>
                <c:pt idx="15019">
                  <c:v>8537596.5280652829</c:v>
                </c:pt>
                <c:pt idx="15020">
                  <c:v>8537341.073188914</c:v>
                </c:pt>
                <c:pt idx="15021">
                  <c:v>8538056.4326673951</c:v>
                </c:pt>
                <c:pt idx="15022">
                  <c:v>8537289.5591858774</c:v>
                </c:pt>
                <c:pt idx="15023">
                  <c:v>8537494.4196335375</c:v>
                </c:pt>
                <c:pt idx="15024">
                  <c:v>8538005.4107377827</c:v>
                </c:pt>
                <c:pt idx="15025">
                  <c:v>8537698.884959856</c:v>
                </c:pt>
                <c:pt idx="15026">
                  <c:v>8538107.3643633947</c:v>
                </c:pt>
                <c:pt idx="15027">
                  <c:v>8537442.5819927529</c:v>
                </c:pt>
                <c:pt idx="15028">
                  <c:v>8536983.7238460183</c:v>
                </c:pt>
                <c:pt idx="15029">
                  <c:v>8537443.5837981962</c:v>
                </c:pt>
                <c:pt idx="15030">
                  <c:v>8537801.3005391099</c:v>
                </c:pt>
                <c:pt idx="15031">
                  <c:v>8538056.2799929511</c:v>
                </c:pt>
                <c:pt idx="15032">
                  <c:v>8537034.4447170869</c:v>
                </c:pt>
                <c:pt idx="15033">
                  <c:v>8538005.2145587243</c:v>
                </c:pt>
                <c:pt idx="15034">
                  <c:v>8537648.1258933321</c:v>
                </c:pt>
                <c:pt idx="15035">
                  <c:v>8536881.4262704309</c:v>
                </c:pt>
                <c:pt idx="15036">
                  <c:v>8536728.4870017692</c:v>
                </c:pt>
                <c:pt idx="15037">
                  <c:v>8536728.4094057567</c:v>
                </c:pt>
                <c:pt idx="15038">
                  <c:v>8536626.4246989712</c:v>
                </c:pt>
                <c:pt idx="15039">
                  <c:v>8537290.6466977708</c:v>
                </c:pt>
                <c:pt idx="15040">
                  <c:v>8536677.6704116929</c:v>
                </c:pt>
                <c:pt idx="15041">
                  <c:v>8536524.3603201937</c:v>
                </c:pt>
                <c:pt idx="15042">
                  <c:v>8536881.3839086182</c:v>
                </c:pt>
                <c:pt idx="15043">
                  <c:v>8537852.0850295089</c:v>
                </c:pt>
                <c:pt idx="15044">
                  <c:v>8536677.3367614802</c:v>
                </c:pt>
                <c:pt idx="15045">
                  <c:v>8536473.2778554596</c:v>
                </c:pt>
                <c:pt idx="15046">
                  <c:v>8537137.7524021454</c:v>
                </c:pt>
                <c:pt idx="15047">
                  <c:v>8537291.0568267573</c:v>
                </c:pt>
                <c:pt idx="15048">
                  <c:v>8536728.3252752088</c:v>
                </c:pt>
                <c:pt idx="15049">
                  <c:v>8537545.9804305695</c:v>
                </c:pt>
                <c:pt idx="15050">
                  <c:v>8536065.2667962797</c:v>
                </c:pt>
                <c:pt idx="15051">
                  <c:v>8537342.0286813434</c:v>
                </c:pt>
                <c:pt idx="15052">
                  <c:v>8536269.8553740084</c:v>
                </c:pt>
                <c:pt idx="15053">
                  <c:v>8536627.4192890357</c:v>
                </c:pt>
                <c:pt idx="15054">
                  <c:v>8537392.890638968</c:v>
                </c:pt>
                <c:pt idx="15055">
                  <c:v>8537087.0043592956</c:v>
                </c:pt>
                <c:pt idx="15056">
                  <c:v>8535861.2433597594</c:v>
                </c:pt>
                <c:pt idx="15057">
                  <c:v>8535963.0671338737</c:v>
                </c:pt>
                <c:pt idx="15058">
                  <c:v>8535759.2324771993</c:v>
                </c:pt>
                <c:pt idx="15059">
                  <c:v>8536729.8274791967</c:v>
                </c:pt>
                <c:pt idx="15060">
                  <c:v>8536116.9617191684</c:v>
                </c:pt>
                <c:pt idx="15061">
                  <c:v>8536525.6623666361</c:v>
                </c:pt>
                <c:pt idx="15062">
                  <c:v>8535657.5071582459</c:v>
                </c:pt>
                <c:pt idx="15063">
                  <c:v>8536831.712104341</c:v>
                </c:pt>
                <c:pt idx="15064">
                  <c:v>8535401.9277779497</c:v>
                </c:pt>
                <c:pt idx="15065">
                  <c:v>8535809.9958788119</c:v>
                </c:pt>
                <c:pt idx="15066">
                  <c:v>8536117.448659461</c:v>
                </c:pt>
                <c:pt idx="15067">
                  <c:v>8535656.9416946657</c:v>
                </c:pt>
                <c:pt idx="15068">
                  <c:v>8536066.4805552699</c:v>
                </c:pt>
                <c:pt idx="15069">
                  <c:v>8536066.4999918062</c:v>
                </c:pt>
                <c:pt idx="15070">
                  <c:v>8535095.8904671837</c:v>
                </c:pt>
                <c:pt idx="15071">
                  <c:v>8534994.0397972502</c:v>
                </c:pt>
                <c:pt idx="15072">
                  <c:v>8534993.831052348</c:v>
                </c:pt>
                <c:pt idx="15073">
                  <c:v>8535760.3217893783</c:v>
                </c:pt>
                <c:pt idx="15074">
                  <c:v>8535453.968713928</c:v>
                </c:pt>
                <c:pt idx="15075">
                  <c:v>8535862.4553221837</c:v>
                </c:pt>
                <c:pt idx="15076">
                  <c:v>8535454.0678091869</c:v>
                </c:pt>
                <c:pt idx="15077">
                  <c:v>8535964.4843928851</c:v>
                </c:pt>
                <c:pt idx="15078">
                  <c:v>8534688.087925138</c:v>
                </c:pt>
                <c:pt idx="15079">
                  <c:v>8534943.5905204173</c:v>
                </c:pt>
                <c:pt idx="15080">
                  <c:v>8534636.633819025</c:v>
                </c:pt>
                <c:pt idx="15081">
                  <c:v>8534789.6374677047</c:v>
                </c:pt>
                <c:pt idx="15082">
                  <c:v>8534535.120924687</c:v>
                </c:pt>
                <c:pt idx="15083">
                  <c:v>8534891.6659069117</c:v>
                </c:pt>
                <c:pt idx="15084">
                  <c:v>8534228.8724970184</c:v>
                </c:pt>
                <c:pt idx="15085">
                  <c:v>8535148.1458041761</c:v>
                </c:pt>
                <c:pt idx="15086">
                  <c:v>8534024.554729389</c:v>
                </c:pt>
                <c:pt idx="15087">
                  <c:v>8534075.4757199865</c:v>
                </c:pt>
                <c:pt idx="15088">
                  <c:v>8533973.6369621083</c:v>
                </c:pt>
                <c:pt idx="15089">
                  <c:v>8534586.7309924848</c:v>
                </c:pt>
                <c:pt idx="15090">
                  <c:v>8535250.0666431487</c:v>
                </c:pt>
                <c:pt idx="15091">
                  <c:v>8533718.519025296</c:v>
                </c:pt>
                <c:pt idx="15092">
                  <c:v>8534841.8912342358</c:v>
                </c:pt>
                <c:pt idx="15093">
                  <c:v>8533514.2988184318</c:v>
                </c:pt>
                <c:pt idx="15094">
                  <c:v>8533514.6899128202</c:v>
                </c:pt>
                <c:pt idx="15095">
                  <c:v>8533565.2307100836</c:v>
                </c:pt>
                <c:pt idx="15096">
                  <c:v>8533514.2295687832</c:v>
                </c:pt>
                <c:pt idx="15097">
                  <c:v>8533616.2239803225</c:v>
                </c:pt>
                <c:pt idx="15098">
                  <c:v>8533463.5521915294</c:v>
                </c:pt>
                <c:pt idx="15099">
                  <c:v>8533718.9879192468</c:v>
                </c:pt>
                <c:pt idx="15100">
                  <c:v>8534331.7670230046</c:v>
                </c:pt>
                <c:pt idx="15101">
                  <c:v>8533565.8811856657</c:v>
                </c:pt>
                <c:pt idx="15102">
                  <c:v>8534076.6197180562</c:v>
                </c:pt>
                <c:pt idx="15103">
                  <c:v>8533259.3516673744</c:v>
                </c:pt>
                <c:pt idx="15104">
                  <c:v>8534229.7207783796</c:v>
                </c:pt>
                <c:pt idx="15105">
                  <c:v>8533106.246454142</c:v>
                </c:pt>
                <c:pt idx="15106">
                  <c:v>8533055.3653715234</c:v>
                </c:pt>
                <c:pt idx="15107">
                  <c:v>8533514.1722778622</c:v>
                </c:pt>
                <c:pt idx="15108">
                  <c:v>8533412.1360627227</c:v>
                </c:pt>
                <c:pt idx="15109">
                  <c:v>8533566.2427485213</c:v>
                </c:pt>
                <c:pt idx="15110">
                  <c:v>8532953.1409807205</c:v>
                </c:pt>
                <c:pt idx="15111">
                  <c:v>8534178.6283904798</c:v>
                </c:pt>
                <c:pt idx="15112">
                  <c:v>8533106.6177153755</c:v>
                </c:pt>
                <c:pt idx="15113">
                  <c:v>8532902.0502327811</c:v>
                </c:pt>
                <c:pt idx="15114">
                  <c:v>8533515.1772642285</c:v>
                </c:pt>
                <c:pt idx="15115">
                  <c:v>8533259.8483712487</c:v>
                </c:pt>
                <c:pt idx="15116">
                  <c:v>8533413.289348552</c:v>
                </c:pt>
                <c:pt idx="15117">
                  <c:v>8532596.033043988</c:v>
                </c:pt>
                <c:pt idx="15118">
                  <c:v>8533004.7939588688</c:v>
                </c:pt>
                <c:pt idx="15119">
                  <c:v>8532545.1417673547</c:v>
                </c:pt>
                <c:pt idx="15120">
                  <c:v>8532545.111894032</c:v>
                </c:pt>
                <c:pt idx="15121">
                  <c:v>8533770.3707981426</c:v>
                </c:pt>
                <c:pt idx="15122">
                  <c:v>8533617.4224174116</c:v>
                </c:pt>
                <c:pt idx="15123">
                  <c:v>8532340.8208993338</c:v>
                </c:pt>
                <c:pt idx="15124">
                  <c:v>8533719.326221209</c:v>
                </c:pt>
                <c:pt idx="15125">
                  <c:v>8533209.2182356548</c:v>
                </c:pt>
                <c:pt idx="15126">
                  <c:v>8533260.2761829589</c:v>
                </c:pt>
                <c:pt idx="15127">
                  <c:v>8532493.8076371904</c:v>
                </c:pt>
                <c:pt idx="15128">
                  <c:v>8532545.4388686661</c:v>
                </c:pt>
                <c:pt idx="15129">
                  <c:v>8532698.7139545679</c:v>
                </c:pt>
                <c:pt idx="15130">
                  <c:v>8532239.1254534032</c:v>
                </c:pt>
                <c:pt idx="15131">
                  <c:v>8532340.7541237548</c:v>
                </c:pt>
                <c:pt idx="15132">
                  <c:v>8532341.1978956964</c:v>
                </c:pt>
                <c:pt idx="15133">
                  <c:v>8532085.6817594673</c:v>
                </c:pt>
                <c:pt idx="15134">
                  <c:v>8533209.252757594</c:v>
                </c:pt>
                <c:pt idx="15135">
                  <c:v>8532852.004008228</c:v>
                </c:pt>
                <c:pt idx="15136">
                  <c:v>8531881.7189502306</c:v>
                </c:pt>
                <c:pt idx="15137">
                  <c:v>8532954.1322954521</c:v>
                </c:pt>
                <c:pt idx="15138">
                  <c:v>8533362.1530014072</c:v>
                </c:pt>
                <c:pt idx="15139">
                  <c:v>8533005.1686370298</c:v>
                </c:pt>
                <c:pt idx="15140">
                  <c:v>8532085.6611080989</c:v>
                </c:pt>
                <c:pt idx="15141">
                  <c:v>8532239.4392262064</c:v>
                </c:pt>
                <c:pt idx="15142">
                  <c:v>8531830.8933900781</c:v>
                </c:pt>
                <c:pt idx="15143">
                  <c:v>8532341.6501984876</c:v>
                </c:pt>
                <c:pt idx="15144">
                  <c:v>8531575.6915115882</c:v>
                </c:pt>
                <c:pt idx="15145">
                  <c:v>8532239.5667848121</c:v>
                </c:pt>
                <c:pt idx="15146">
                  <c:v>8531780.0527269375</c:v>
                </c:pt>
                <c:pt idx="15147">
                  <c:v>8532392.8339142501</c:v>
                </c:pt>
                <c:pt idx="15148">
                  <c:v>8531473.4464891776</c:v>
                </c:pt>
                <c:pt idx="15149">
                  <c:v>8531575.8225259762</c:v>
                </c:pt>
                <c:pt idx="15150">
                  <c:v>8532035.4823944233</c:v>
                </c:pt>
                <c:pt idx="15151">
                  <c:v>8532392.903576877</c:v>
                </c:pt>
                <c:pt idx="15152">
                  <c:v>8531218.5103007313</c:v>
                </c:pt>
                <c:pt idx="15153">
                  <c:v>8531116.3706836943</c:v>
                </c:pt>
                <c:pt idx="15154">
                  <c:v>8532086.7592062168</c:v>
                </c:pt>
                <c:pt idx="15155">
                  <c:v>8531371.4058290198</c:v>
                </c:pt>
                <c:pt idx="15156">
                  <c:v>8531831.6160913967</c:v>
                </c:pt>
                <c:pt idx="15157">
                  <c:v>8531678.4136047307</c:v>
                </c:pt>
                <c:pt idx="15158">
                  <c:v>8531320.3875286486</c:v>
                </c:pt>
                <c:pt idx="15159">
                  <c:v>8530912.2681006901</c:v>
                </c:pt>
                <c:pt idx="15160">
                  <c:v>8530963.2686261162</c:v>
                </c:pt>
                <c:pt idx="15161">
                  <c:v>8531627.4638425671</c:v>
                </c:pt>
                <c:pt idx="15162">
                  <c:v>8531218.9339356534</c:v>
                </c:pt>
                <c:pt idx="15163">
                  <c:v>8531423.269389201</c:v>
                </c:pt>
                <c:pt idx="15164">
                  <c:v>8530810.2211779263</c:v>
                </c:pt>
                <c:pt idx="15165">
                  <c:v>8530606.2223177049</c:v>
                </c:pt>
                <c:pt idx="15166">
                  <c:v>8531014.8117289487</c:v>
                </c:pt>
                <c:pt idx="15167">
                  <c:v>8530861.6335125845</c:v>
                </c:pt>
                <c:pt idx="15168">
                  <c:v>8530861.7067081407</c:v>
                </c:pt>
                <c:pt idx="15169">
                  <c:v>8531729.4723982401</c:v>
                </c:pt>
                <c:pt idx="15170">
                  <c:v>8531014.278149737</c:v>
                </c:pt>
                <c:pt idx="15171">
                  <c:v>8530555.4399151858</c:v>
                </c:pt>
                <c:pt idx="15172">
                  <c:v>8531525.4008877557</c:v>
                </c:pt>
                <c:pt idx="15173">
                  <c:v>8531219.3795393799</c:v>
                </c:pt>
                <c:pt idx="15174">
                  <c:v>8531270.3918802142</c:v>
                </c:pt>
                <c:pt idx="15175">
                  <c:v>8530708.7632876579</c:v>
                </c:pt>
                <c:pt idx="15176">
                  <c:v>8531321.336576419</c:v>
                </c:pt>
                <c:pt idx="15177">
                  <c:v>8530964.2651773412</c:v>
                </c:pt>
                <c:pt idx="15178">
                  <c:v>8530147.0848336257</c:v>
                </c:pt>
                <c:pt idx="15179">
                  <c:v>8530555.1143506281</c:v>
                </c:pt>
                <c:pt idx="15180">
                  <c:v>8530964.2948722411</c:v>
                </c:pt>
                <c:pt idx="15181">
                  <c:v>8531117.2849054448</c:v>
                </c:pt>
                <c:pt idx="15182">
                  <c:v>8530147.1726226788</c:v>
                </c:pt>
                <c:pt idx="15183">
                  <c:v>8530147.1949582044</c:v>
                </c:pt>
                <c:pt idx="15184">
                  <c:v>8530045.0298141781</c:v>
                </c:pt>
                <c:pt idx="15185">
                  <c:v>8530351.0445406158</c:v>
                </c:pt>
                <c:pt idx="15186">
                  <c:v>8530453.7437377013</c:v>
                </c:pt>
                <c:pt idx="15187">
                  <c:v>8530658.0562859122</c:v>
                </c:pt>
                <c:pt idx="15188">
                  <c:v>8529994.061020365</c:v>
                </c:pt>
                <c:pt idx="15189">
                  <c:v>8529892.0412420258</c:v>
                </c:pt>
                <c:pt idx="15190">
                  <c:v>8530556.0446109828</c:v>
                </c:pt>
                <c:pt idx="15191">
                  <c:v>8529942.9300763402</c:v>
                </c:pt>
                <c:pt idx="15192">
                  <c:v>8530811.1904380601</c:v>
                </c:pt>
                <c:pt idx="15193">
                  <c:v>8530096.3974978961</c:v>
                </c:pt>
                <c:pt idx="15194">
                  <c:v>8530045.3031227533</c:v>
                </c:pt>
                <c:pt idx="15195">
                  <c:v>8530351.7415971756</c:v>
                </c:pt>
                <c:pt idx="15196">
                  <c:v>8530658.1572755892</c:v>
                </c:pt>
                <c:pt idx="15197">
                  <c:v>8529994.3197473828</c:v>
                </c:pt>
                <c:pt idx="15198">
                  <c:v>8530146.9692794699</c:v>
                </c:pt>
                <c:pt idx="15199">
                  <c:v>8529943.2280720621</c:v>
                </c:pt>
                <c:pt idx="15200">
                  <c:v>8530505.0994949769</c:v>
                </c:pt>
                <c:pt idx="15201">
                  <c:v>8530606.9921958633</c:v>
                </c:pt>
                <c:pt idx="15202">
                  <c:v>8530095.9502562601</c:v>
                </c:pt>
                <c:pt idx="15203">
                  <c:v>8529993.9139768444</c:v>
                </c:pt>
                <c:pt idx="15204">
                  <c:v>8529841.4161807671</c:v>
                </c:pt>
                <c:pt idx="15205">
                  <c:v>8529534.9246096592</c:v>
                </c:pt>
                <c:pt idx="15206">
                  <c:v>8529432.7748419773</c:v>
                </c:pt>
                <c:pt idx="15207">
                  <c:v>8529534.7721804064</c:v>
                </c:pt>
                <c:pt idx="15208">
                  <c:v>8529790.5619765967</c:v>
                </c:pt>
                <c:pt idx="15209">
                  <c:v>8529330.8003940787</c:v>
                </c:pt>
                <c:pt idx="15210">
                  <c:v>8529841.7877558209</c:v>
                </c:pt>
                <c:pt idx="15211">
                  <c:v>8529738.8228416443</c:v>
                </c:pt>
                <c:pt idx="15212">
                  <c:v>8529433.2208103705</c:v>
                </c:pt>
                <c:pt idx="15213">
                  <c:v>8529330.6903550625</c:v>
                </c:pt>
                <c:pt idx="15214">
                  <c:v>8529586.5926072374</c:v>
                </c:pt>
                <c:pt idx="15215">
                  <c:v>8529177.8561251294</c:v>
                </c:pt>
                <c:pt idx="15216">
                  <c:v>8529433.300285656</c:v>
                </c:pt>
                <c:pt idx="15217">
                  <c:v>8529586.6722784657</c:v>
                </c:pt>
                <c:pt idx="15218">
                  <c:v>8529024.6728801485</c:v>
                </c:pt>
                <c:pt idx="15219">
                  <c:v>8529943.7235420439</c:v>
                </c:pt>
                <c:pt idx="15220">
                  <c:v>8529433.5293940715</c:v>
                </c:pt>
                <c:pt idx="15221">
                  <c:v>8529483.7318208124</c:v>
                </c:pt>
                <c:pt idx="15222">
                  <c:v>8529484.6624455173</c:v>
                </c:pt>
                <c:pt idx="15223">
                  <c:v>8529790.6568424962</c:v>
                </c:pt>
                <c:pt idx="15224">
                  <c:v>8528922.6199988071</c:v>
                </c:pt>
                <c:pt idx="15225">
                  <c:v>8528922.789488323</c:v>
                </c:pt>
                <c:pt idx="15226">
                  <c:v>8529025.0276142508</c:v>
                </c:pt>
                <c:pt idx="15227">
                  <c:v>8529484.6749077197</c:v>
                </c:pt>
                <c:pt idx="15228">
                  <c:v>8528820.5374527033</c:v>
                </c:pt>
                <c:pt idx="15229">
                  <c:v>8528922.5340898205</c:v>
                </c:pt>
                <c:pt idx="15230">
                  <c:v>8528616.5561549049</c:v>
                </c:pt>
                <c:pt idx="15231">
                  <c:v>8528565.4771116134</c:v>
                </c:pt>
                <c:pt idx="15232">
                  <c:v>8528514.4158696141</c:v>
                </c:pt>
                <c:pt idx="15233">
                  <c:v>8528668.0487302169</c:v>
                </c:pt>
                <c:pt idx="15234">
                  <c:v>8528259.5471960008</c:v>
                </c:pt>
                <c:pt idx="15235">
                  <c:v>8528872.4010412712</c:v>
                </c:pt>
                <c:pt idx="15236">
                  <c:v>8528055.2229823638</c:v>
                </c:pt>
                <c:pt idx="15237">
                  <c:v>8528413.2168011982</c:v>
                </c:pt>
                <c:pt idx="15238">
                  <c:v>8527800.2923892271</c:v>
                </c:pt>
                <c:pt idx="15239">
                  <c:v>8527800.3536294028</c:v>
                </c:pt>
                <c:pt idx="15240">
                  <c:v>8528617.2359779645</c:v>
                </c:pt>
                <c:pt idx="15241">
                  <c:v>8527698.4642034471</c:v>
                </c:pt>
                <c:pt idx="15242">
                  <c:v>8528056.0175710563</c:v>
                </c:pt>
                <c:pt idx="15243">
                  <c:v>8527647.0820765067</c:v>
                </c:pt>
                <c:pt idx="15244">
                  <c:v>8527392.1280194707</c:v>
                </c:pt>
                <c:pt idx="15245">
                  <c:v>8527341.0195122398</c:v>
                </c:pt>
                <c:pt idx="15246">
                  <c:v>8528158.0232960135</c:v>
                </c:pt>
                <c:pt idx="15247">
                  <c:v>8527698.89358183</c:v>
                </c:pt>
                <c:pt idx="15248">
                  <c:v>8527443.6176829021</c:v>
                </c:pt>
                <c:pt idx="15249">
                  <c:v>8527749.9610064998</c:v>
                </c:pt>
                <c:pt idx="15250">
                  <c:v>8526984.0120943021</c:v>
                </c:pt>
                <c:pt idx="15251">
                  <c:v>8527800.9541533273</c:v>
                </c:pt>
                <c:pt idx="15252">
                  <c:v>8526831.2073493749</c:v>
                </c:pt>
                <c:pt idx="15253">
                  <c:v>8526626.975368958</c:v>
                </c:pt>
                <c:pt idx="15254">
                  <c:v>8527035.5228569452</c:v>
                </c:pt>
                <c:pt idx="15255">
                  <c:v>8527239.7443174981</c:v>
                </c:pt>
                <c:pt idx="15256">
                  <c:v>8527086.6698747799</c:v>
                </c:pt>
                <c:pt idx="15257">
                  <c:v>8526320.7890794743</c:v>
                </c:pt>
                <c:pt idx="15258">
                  <c:v>8526882.4923307132</c:v>
                </c:pt>
                <c:pt idx="15259">
                  <c:v>8526422.9257238172</c:v>
                </c:pt>
                <c:pt idx="15260">
                  <c:v>8526116.5463038366</c:v>
                </c:pt>
                <c:pt idx="15261">
                  <c:v>8527290.6506849118</c:v>
                </c:pt>
                <c:pt idx="15262">
                  <c:v>8527035.6618358064</c:v>
                </c:pt>
                <c:pt idx="15263">
                  <c:v>8526729.5134986769</c:v>
                </c:pt>
                <c:pt idx="15264">
                  <c:v>8526372.1957688499</c:v>
                </c:pt>
                <c:pt idx="15265">
                  <c:v>8526014.4965579771</c:v>
                </c:pt>
                <c:pt idx="15266">
                  <c:v>8525759.405901663</c:v>
                </c:pt>
                <c:pt idx="15267">
                  <c:v>8525555.4571125228</c:v>
                </c:pt>
                <c:pt idx="15268">
                  <c:v>8526014.9887480531</c:v>
                </c:pt>
                <c:pt idx="15269">
                  <c:v>8525453.4052084107</c:v>
                </c:pt>
                <c:pt idx="15270">
                  <c:v>8525861.8649838418</c:v>
                </c:pt>
                <c:pt idx="15271">
                  <c:v>8525657.369718302</c:v>
                </c:pt>
                <c:pt idx="15272">
                  <c:v>8526576.4173974358</c:v>
                </c:pt>
                <c:pt idx="15273">
                  <c:v>8525606.7023770399</c:v>
                </c:pt>
                <c:pt idx="15274">
                  <c:v>8525300.2485827953</c:v>
                </c:pt>
                <c:pt idx="15275">
                  <c:v>8525810.9392300341</c:v>
                </c:pt>
                <c:pt idx="15276">
                  <c:v>8525351.2613583505</c:v>
                </c:pt>
                <c:pt idx="15277">
                  <c:v>8525096.2469091136</c:v>
                </c:pt>
                <c:pt idx="15278">
                  <c:v>8525913.1251940932</c:v>
                </c:pt>
                <c:pt idx="15279">
                  <c:v>8525045.1908686645</c:v>
                </c:pt>
                <c:pt idx="15280">
                  <c:v>8525147.3347077779</c:v>
                </c:pt>
                <c:pt idx="15281">
                  <c:v>8525555.7747130692</c:v>
                </c:pt>
                <c:pt idx="15282">
                  <c:v>8526219.3188416474</c:v>
                </c:pt>
                <c:pt idx="15283">
                  <c:v>8525351.2610042505</c:v>
                </c:pt>
                <c:pt idx="15284">
                  <c:v>8525045.2820493337</c:v>
                </c:pt>
                <c:pt idx="15285">
                  <c:v>8526015.2272366602</c:v>
                </c:pt>
                <c:pt idx="15286">
                  <c:v>8525708.9868214875</c:v>
                </c:pt>
                <c:pt idx="15287">
                  <c:v>8526168.2821966372</c:v>
                </c:pt>
                <c:pt idx="15288">
                  <c:v>8525096.448726913</c:v>
                </c:pt>
                <c:pt idx="15289">
                  <c:v>8525096.1703602895</c:v>
                </c:pt>
                <c:pt idx="15290">
                  <c:v>8525453.9504795596</c:v>
                </c:pt>
                <c:pt idx="15291">
                  <c:v>8524535.0529533476</c:v>
                </c:pt>
                <c:pt idx="15292">
                  <c:v>8524585.9906527139</c:v>
                </c:pt>
                <c:pt idx="15293">
                  <c:v>8524790.3810815345</c:v>
                </c:pt>
                <c:pt idx="15294">
                  <c:v>8524688.237906076</c:v>
                </c:pt>
                <c:pt idx="15295">
                  <c:v>8524637.2425713446</c:v>
                </c:pt>
                <c:pt idx="15296">
                  <c:v>8525862.0483211651</c:v>
                </c:pt>
                <c:pt idx="15297">
                  <c:v>8524790.4383384343</c:v>
                </c:pt>
                <c:pt idx="15298">
                  <c:v>8524177.8657529522</c:v>
                </c:pt>
                <c:pt idx="15299">
                  <c:v>8525657.9535968844</c:v>
                </c:pt>
                <c:pt idx="15300">
                  <c:v>8524177.8975977805</c:v>
                </c:pt>
                <c:pt idx="15301">
                  <c:v>8524841.5951632634</c:v>
                </c:pt>
                <c:pt idx="15302">
                  <c:v>8524178.0237123892</c:v>
                </c:pt>
                <c:pt idx="15303">
                  <c:v>8525453.8998379968</c:v>
                </c:pt>
                <c:pt idx="15304">
                  <c:v>8525453.8701972608</c:v>
                </c:pt>
                <c:pt idx="15305">
                  <c:v>8523871.7768300753</c:v>
                </c:pt>
                <c:pt idx="15306">
                  <c:v>8525045.8130618911</c:v>
                </c:pt>
                <c:pt idx="15307">
                  <c:v>8524024.9467061963</c:v>
                </c:pt>
                <c:pt idx="15308">
                  <c:v>8523922.7666021176</c:v>
                </c:pt>
                <c:pt idx="15309">
                  <c:v>8524688.5806321297</c:v>
                </c:pt>
                <c:pt idx="15310">
                  <c:v>8525249.800791556</c:v>
                </c:pt>
                <c:pt idx="15311">
                  <c:v>8525045.8000555206</c:v>
                </c:pt>
                <c:pt idx="15312">
                  <c:v>8524382.3563388474</c:v>
                </c:pt>
                <c:pt idx="15313">
                  <c:v>8523616.7162439264</c:v>
                </c:pt>
                <c:pt idx="15314">
                  <c:v>8524637.6416493114</c:v>
                </c:pt>
                <c:pt idx="15315">
                  <c:v>8523769.934837658</c:v>
                </c:pt>
                <c:pt idx="15316">
                  <c:v>8524841.6967163421</c:v>
                </c:pt>
                <c:pt idx="15317">
                  <c:v>8524535.5904098712</c:v>
                </c:pt>
                <c:pt idx="15318">
                  <c:v>8523565.6279426422</c:v>
                </c:pt>
                <c:pt idx="15319">
                  <c:v>8523463.6383600123</c:v>
                </c:pt>
                <c:pt idx="15320">
                  <c:v>8523514.6119064316</c:v>
                </c:pt>
                <c:pt idx="15321">
                  <c:v>8524331.4890227411</c:v>
                </c:pt>
                <c:pt idx="15322">
                  <c:v>8523514.7398119606</c:v>
                </c:pt>
                <c:pt idx="15323">
                  <c:v>8523310.5741150994</c:v>
                </c:pt>
                <c:pt idx="15324">
                  <c:v>8524739.5782150943</c:v>
                </c:pt>
                <c:pt idx="15325">
                  <c:v>8523259.5297568031</c:v>
                </c:pt>
                <c:pt idx="15326">
                  <c:v>8523616.9476803876</c:v>
                </c:pt>
                <c:pt idx="15327">
                  <c:v>8524586.5441366192</c:v>
                </c:pt>
                <c:pt idx="15328">
                  <c:v>8523157.5387017559</c:v>
                </c:pt>
                <c:pt idx="15329">
                  <c:v>8523565.627191769</c:v>
                </c:pt>
                <c:pt idx="15330">
                  <c:v>8524229.469866259</c:v>
                </c:pt>
                <c:pt idx="15331">
                  <c:v>8524433.5037739985</c:v>
                </c:pt>
                <c:pt idx="15332">
                  <c:v>8523974.3641943783</c:v>
                </c:pt>
                <c:pt idx="15333">
                  <c:v>8523617.0724536274</c:v>
                </c:pt>
                <c:pt idx="15334">
                  <c:v>8523004.526696153</c:v>
                </c:pt>
                <c:pt idx="15335">
                  <c:v>8523310.5371241551</c:v>
                </c:pt>
                <c:pt idx="15336">
                  <c:v>8522749.3631225768</c:v>
                </c:pt>
                <c:pt idx="15337">
                  <c:v>8523668.1993391849</c:v>
                </c:pt>
                <c:pt idx="15338">
                  <c:v>8523004.4285471886</c:v>
                </c:pt>
                <c:pt idx="15339">
                  <c:v>8522800.5907231942</c:v>
                </c:pt>
                <c:pt idx="15340">
                  <c:v>8523515.162272675</c:v>
                </c:pt>
                <c:pt idx="15341">
                  <c:v>8522392.2937859539</c:v>
                </c:pt>
                <c:pt idx="15342">
                  <c:v>8522290.1903361045</c:v>
                </c:pt>
                <c:pt idx="15343">
                  <c:v>8522749.6624845266</c:v>
                </c:pt>
                <c:pt idx="15344">
                  <c:v>8522341.3260661047</c:v>
                </c:pt>
                <c:pt idx="15345">
                  <c:v>8523668.1484202519</c:v>
                </c:pt>
                <c:pt idx="15346">
                  <c:v>8522290.3985115234</c:v>
                </c:pt>
                <c:pt idx="15347">
                  <c:v>8523158.03605875</c:v>
                </c:pt>
                <c:pt idx="15348">
                  <c:v>8523158.0262370147</c:v>
                </c:pt>
                <c:pt idx="15349">
                  <c:v>8522035.2294719722</c:v>
                </c:pt>
                <c:pt idx="15350">
                  <c:v>8522086.302181989</c:v>
                </c:pt>
                <c:pt idx="15351">
                  <c:v>8522902.9346425533</c:v>
                </c:pt>
                <c:pt idx="15352">
                  <c:v>8522749.8601401001</c:v>
                </c:pt>
                <c:pt idx="15353">
                  <c:v>8521882.0309362262</c:v>
                </c:pt>
                <c:pt idx="15354">
                  <c:v>8522341.6958572939</c:v>
                </c:pt>
                <c:pt idx="15355">
                  <c:v>8521728.9773365855</c:v>
                </c:pt>
                <c:pt idx="15356">
                  <c:v>8522443.7545788437</c:v>
                </c:pt>
                <c:pt idx="15357">
                  <c:v>8521831.3332415111</c:v>
                </c:pt>
                <c:pt idx="15358">
                  <c:v>8522086.5331625678</c:v>
                </c:pt>
                <c:pt idx="15359">
                  <c:v>8521627.2116957493</c:v>
                </c:pt>
                <c:pt idx="15360">
                  <c:v>8521269.8141034562</c:v>
                </c:pt>
                <c:pt idx="15361">
                  <c:v>8521576.2126593813</c:v>
                </c:pt>
                <c:pt idx="15362">
                  <c:v>8521729.415761929</c:v>
                </c:pt>
                <c:pt idx="15363">
                  <c:v>8520912.7909581251</c:v>
                </c:pt>
                <c:pt idx="15364">
                  <c:v>8521678.4271491244</c:v>
                </c:pt>
                <c:pt idx="15365">
                  <c:v>8522239.5974295791</c:v>
                </c:pt>
                <c:pt idx="15366">
                  <c:v>8520708.7047440279</c:v>
                </c:pt>
                <c:pt idx="15367">
                  <c:v>8521321.2001831941</c:v>
                </c:pt>
                <c:pt idx="15368">
                  <c:v>8520657.6011013333</c:v>
                </c:pt>
                <c:pt idx="15369">
                  <c:v>8520606.7211097199</c:v>
                </c:pt>
                <c:pt idx="15370">
                  <c:v>8520708.8282928225</c:v>
                </c:pt>
                <c:pt idx="15371">
                  <c:v>8521117.1421921998</c:v>
                </c:pt>
                <c:pt idx="15372">
                  <c:v>8520606.5801596567</c:v>
                </c:pt>
                <c:pt idx="15373">
                  <c:v>8520300.6232127566</c:v>
                </c:pt>
                <c:pt idx="15374">
                  <c:v>8519994.4205493145</c:v>
                </c:pt>
                <c:pt idx="15375">
                  <c:v>8520453.5254366901</c:v>
                </c:pt>
                <c:pt idx="15376">
                  <c:v>8520249.4542592317</c:v>
                </c:pt>
                <c:pt idx="15377">
                  <c:v>8521321.2347771693</c:v>
                </c:pt>
                <c:pt idx="15378">
                  <c:v>8521219.1935168225</c:v>
                </c:pt>
                <c:pt idx="15379">
                  <c:v>8519688.2550702803</c:v>
                </c:pt>
                <c:pt idx="15380">
                  <c:v>8520811.0835551266</c:v>
                </c:pt>
                <c:pt idx="15381">
                  <c:v>8519484.2623185441</c:v>
                </c:pt>
                <c:pt idx="15382">
                  <c:v>8519331.1828801781</c:v>
                </c:pt>
                <c:pt idx="15383">
                  <c:v>8519688.4678728525</c:v>
                </c:pt>
                <c:pt idx="15384">
                  <c:v>8520351.9295912124</c:v>
                </c:pt>
                <c:pt idx="15385">
                  <c:v>8519229.0988889113</c:v>
                </c:pt>
                <c:pt idx="15386">
                  <c:v>8519127.0596202798</c:v>
                </c:pt>
                <c:pt idx="15387">
                  <c:v>8518974.0266352147</c:v>
                </c:pt>
                <c:pt idx="15388">
                  <c:v>8519025.0884454325</c:v>
                </c:pt>
                <c:pt idx="15389">
                  <c:v>8518974.0992426518</c:v>
                </c:pt>
                <c:pt idx="15390">
                  <c:v>8519739.6900393702</c:v>
                </c:pt>
                <c:pt idx="15391">
                  <c:v>8519739.6906607728</c:v>
                </c:pt>
                <c:pt idx="15392">
                  <c:v>8518821.0558070168</c:v>
                </c:pt>
                <c:pt idx="15393">
                  <c:v>8519127.057542257</c:v>
                </c:pt>
                <c:pt idx="15394">
                  <c:v>8518616.9936642963</c:v>
                </c:pt>
                <c:pt idx="15395">
                  <c:v>8518565.8595251031</c:v>
                </c:pt>
                <c:pt idx="15396">
                  <c:v>8519637.5755737182</c:v>
                </c:pt>
                <c:pt idx="15397">
                  <c:v>8519586.5789229274</c:v>
                </c:pt>
                <c:pt idx="15398">
                  <c:v>8518719.1576225534</c:v>
                </c:pt>
                <c:pt idx="15399">
                  <c:v>8518667.8951120507</c:v>
                </c:pt>
                <c:pt idx="15400">
                  <c:v>8519637.5727822743</c:v>
                </c:pt>
                <c:pt idx="15401">
                  <c:v>8519382.4757062718</c:v>
                </c:pt>
                <c:pt idx="15402">
                  <c:v>8517953.7194487024</c:v>
                </c:pt>
                <c:pt idx="15403">
                  <c:v>8518566.1919610202</c:v>
                </c:pt>
                <c:pt idx="15404">
                  <c:v>8518668.2528984286</c:v>
                </c:pt>
                <c:pt idx="15405">
                  <c:v>8518311.0175751243</c:v>
                </c:pt>
                <c:pt idx="15406">
                  <c:v>8518668.2607177906</c:v>
                </c:pt>
                <c:pt idx="15407">
                  <c:v>8517647.5616883356</c:v>
                </c:pt>
                <c:pt idx="15408">
                  <c:v>8518464.1641537212</c:v>
                </c:pt>
                <c:pt idx="15409">
                  <c:v>8518208.9953211211</c:v>
                </c:pt>
                <c:pt idx="15410">
                  <c:v>8517647.5745025054</c:v>
                </c:pt>
                <c:pt idx="15411">
                  <c:v>8518311.077874504</c:v>
                </c:pt>
                <c:pt idx="15412">
                  <c:v>8518770.2783649955</c:v>
                </c:pt>
                <c:pt idx="15413">
                  <c:v>8517800.5892170221</c:v>
                </c:pt>
                <c:pt idx="15414">
                  <c:v>8518617.2297232803</c:v>
                </c:pt>
                <c:pt idx="15415">
                  <c:v>8518055.9641446602</c:v>
                </c:pt>
                <c:pt idx="15416">
                  <c:v>8517494.4892986882</c:v>
                </c:pt>
                <c:pt idx="15417">
                  <c:v>8517698.7202070095</c:v>
                </c:pt>
                <c:pt idx="15418">
                  <c:v>8518209.0756732319</c:v>
                </c:pt>
                <c:pt idx="15419">
                  <c:v>8517953.907259848</c:v>
                </c:pt>
                <c:pt idx="15420">
                  <c:v>8517749.5717697199</c:v>
                </c:pt>
                <c:pt idx="15421">
                  <c:v>8517239.4225757252</c:v>
                </c:pt>
                <c:pt idx="15422">
                  <c:v>8517188.3867455889</c:v>
                </c:pt>
                <c:pt idx="15423">
                  <c:v>8517188.3926223796</c:v>
                </c:pt>
                <c:pt idx="15424">
                  <c:v>8517188.4224363863</c:v>
                </c:pt>
                <c:pt idx="15425">
                  <c:v>8517239.3953729644</c:v>
                </c:pt>
                <c:pt idx="15426">
                  <c:v>8518004.9889042061</c:v>
                </c:pt>
                <c:pt idx="15427">
                  <c:v>8518515.1175883412</c:v>
                </c:pt>
                <c:pt idx="15428">
                  <c:v>8517086.4404353742</c:v>
                </c:pt>
                <c:pt idx="15429">
                  <c:v>8518157.9757529777</c:v>
                </c:pt>
                <c:pt idx="15430">
                  <c:v>8517035.4438839536</c:v>
                </c:pt>
                <c:pt idx="15431">
                  <c:v>8517290.6036474612</c:v>
                </c:pt>
                <c:pt idx="15432">
                  <c:v>8516780.2747542318</c:v>
                </c:pt>
                <c:pt idx="15433">
                  <c:v>8516678.2274758164</c:v>
                </c:pt>
                <c:pt idx="15434">
                  <c:v>8517953.8936415464</c:v>
                </c:pt>
                <c:pt idx="15435">
                  <c:v>8517800.8342902549</c:v>
                </c:pt>
                <c:pt idx="15436">
                  <c:v>8517035.478984436</c:v>
                </c:pt>
                <c:pt idx="15437">
                  <c:v>8516576.1963704973</c:v>
                </c:pt>
                <c:pt idx="15438">
                  <c:v>8516831.3782982174</c:v>
                </c:pt>
                <c:pt idx="15439">
                  <c:v>8517443.7307355478</c:v>
                </c:pt>
                <c:pt idx="15440">
                  <c:v>8516984.5138716232</c:v>
                </c:pt>
                <c:pt idx="15441">
                  <c:v>8517035.5849685762</c:v>
                </c:pt>
                <c:pt idx="15442">
                  <c:v>8516678.1935557909</c:v>
                </c:pt>
                <c:pt idx="15443">
                  <c:v>8516729.3782400265</c:v>
                </c:pt>
                <c:pt idx="15444">
                  <c:v>8517188.6630286165</c:v>
                </c:pt>
                <c:pt idx="15445">
                  <c:v>8516576.2607896328</c:v>
                </c:pt>
                <c:pt idx="15446">
                  <c:v>8516372.1332540382</c:v>
                </c:pt>
                <c:pt idx="15447">
                  <c:v>8516780.4978325255</c:v>
                </c:pt>
                <c:pt idx="15448">
                  <c:v>8516831.2474132404</c:v>
                </c:pt>
                <c:pt idx="15449">
                  <c:v>8516627.1773924455</c:v>
                </c:pt>
                <c:pt idx="15450">
                  <c:v>8517035.5531261191</c:v>
                </c:pt>
                <c:pt idx="15451">
                  <c:v>8516576.3744981568</c:v>
                </c:pt>
                <c:pt idx="15452">
                  <c:v>8516525.3277283646</c:v>
                </c:pt>
                <c:pt idx="15453">
                  <c:v>8516219.1291987654</c:v>
                </c:pt>
                <c:pt idx="15454">
                  <c:v>8516168.0145424251</c:v>
                </c:pt>
                <c:pt idx="15455">
                  <c:v>8516576.4329445194</c:v>
                </c:pt>
                <c:pt idx="15456">
                  <c:v>8516576.1580245979</c:v>
                </c:pt>
                <c:pt idx="15457">
                  <c:v>8516065.9968413599</c:v>
                </c:pt>
                <c:pt idx="15458">
                  <c:v>8516474.39251028</c:v>
                </c:pt>
                <c:pt idx="15459">
                  <c:v>8516372.3558382262</c:v>
                </c:pt>
                <c:pt idx="15460">
                  <c:v>8516168.0149225444</c:v>
                </c:pt>
                <c:pt idx="15461">
                  <c:v>8516474.3257224411</c:v>
                </c:pt>
                <c:pt idx="15462">
                  <c:v>8515810.9715882186</c:v>
                </c:pt>
                <c:pt idx="15463">
                  <c:v>8515759.923855355</c:v>
                </c:pt>
                <c:pt idx="15464">
                  <c:v>8516168.2713112812</c:v>
                </c:pt>
                <c:pt idx="15465">
                  <c:v>8515861.9061335921</c:v>
                </c:pt>
                <c:pt idx="15466">
                  <c:v>8515657.8814276475</c:v>
                </c:pt>
                <c:pt idx="15467">
                  <c:v>8516065.9800511617</c:v>
                </c:pt>
                <c:pt idx="15468">
                  <c:v>8515606.83910143</c:v>
                </c:pt>
                <c:pt idx="15469">
                  <c:v>8515555.8069734052</c:v>
                </c:pt>
                <c:pt idx="15470">
                  <c:v>8515760.0854894165</c:v>
                </c:pt>
                <c:pt idx="15471">
                  <c:v>8515504.8458883949</c:v>
                </c:pt>
                <c:pt idx="15472">
                  <c:v>8515504.7846808378</c:v>
                </c:pt>
                <c:pt idx="15473">
                  <c:v>8515760.1236088444</c:v>
                </c:pt>
                <c:pt idx="15474">
                  <c:v>8515606.9632503968</c:v>
                </c:pt>
                <c:pt idx="15475">
                  <c:v>8515351.784329107</c:v>
                </c:pt>
                <c:pt idx="15476">
                  <c:v>8515351.7984423041</c:v>
                </c:pt>
                <c:pt idx="15477">
                  <c:v>8515402.9639637917</c:v>
                </c:pt>
                <c:pt idx="15478">
                  <c:v>8514994.6364980862</c:v>
                </c:pt>
                <c:pt idx="15479">
                  <c:v>8515504.7805759963</c:v>
                </c:pt>
                <c:pt idx="15480">
                  <c:v>8515045.8219245467</c:v>
                </c:pt>
                <c:pt idx="15481">
                  <c:v>8515402.7452001423</c:v>
                </c:pt>
                <c:pt idx="15482">
                  <c:v>8514892.5655496866</c:v>
                </c:pt>
                <c:pt idx="15483">
                  <c:v>8514688.5369261764</c:v>
                </c:pt>
                <c:pt idx="15484">
                  <c:v>8514637.4917009044</c:v>
                </c:pt>
                <c:pt idx="15485">
                  <c:v>8514841.7108916119</c:v>
                </c:pt>
                <c:pt idx="15486">
                  <c:v>8515147.8755958695</c:v>
                </c:pt>
                <c:pt idx="15487">
                  <c:v>8515351.9026170857</c:v>
                </c:pt>
                <c:pt idx="15488">
                  <c:v>8515045.8534715958</c:v>
                </c:pt>
                <c:pt idx="15489">
                  <c:v>8514943.8193930406</c:v>
                </c:pt>
                <c:pt idx="15490">
                  <c:v>8514739.5119591393</c:v>
                </c:pt>
                <c:pt idx="15491">
                  <c:v>8514280.3575821724</c:v>
                </c:pt>
                <c:pt idx="15492">
                  <c:v>8514280.3792998753</c:v>
                </c:pt>
                <c:pt idx="15493">
                  <c:v>8514535.4412307311</c:v>
                </c:pt>
                <c:pt idx="15494">
                  <c:v>8514535.6095979679</c:v>
                </c:pt>
                <c:pt idx="15495">
                  <c:v>8514178.3178176451</c:v>
                </c:pt>
                <c:pt idx="15496">
                  <c:v>8514994.7669967934</c:v>
                </c:pt>
                <c:pt idx="15497">
                  <c:v>8514127.3480499256</c:v>
                </c:pt>
                <c:pt idx="15498">
                  <c:v>8514739.695474552</c:v>
                </c:pt>
                <c:pt idx="15499">
                  <c:v>8514535.4422218092</c:v>
                </c:pt>
                <c:pt idx="15500">
                  <c:v>8514076.3754501808</c:v>
                </c:pt>
                <c:pt idx="15501">
                  <c:v>8513872.2181622889</c:v>
                </c:pt>
                <c:pt idx="15502">
                  <c:v>8514025.347187588</c:v>
                </c:pt>
                <c:pt idx="15503">
                  <c:v>8513974.3587183654</c:v>
                </c:pt>
                <c:pt idx="15504">
                  <c:v>8514535.5872878116</c:v>
                </c:pt>
                <c:pt idx="15505">
                  <c:v>8514433.590804955</c:v>
                </c:pt>
                <c:pt idx="15506">
                  <c:v>8514484.5802185051</c:v>
                </c:pt>
                <c:pt idx="15507">
                  <c:v>8514280.5600560494</c:v>
                </c:pt>
                <c:pt idx="15508">
                  <c:v>8513362.0468699876</c:v>
                </c:pt>
                <c:pt idx="15509">
                  <c:v>8513719.255034646</c:v>
                </c:pt>
                <c:pt idx="15510">
                  <c:v>8513923.4207509086</c:v>
                </c:pt>
                <c:pt idx="15511">
                  <c:v>8513260.0150878448</c:v>
                </c:pt>
                <c:pt idx="15512">
                  <c:v>8513157.9572692141</c:v>
                </c:pt>
                <c:pt idx="15513">
                  <c:v>8514178.4537660293</c:v>
                </c:pt>
                <c:pt idx="15514">
                  <c:v>8513974.4356085807</c:v>
                </c:pt>
                <c:pt idx="15515">
                  <c:v>8513872.401784474</c:v>
                </c:pt>
                <c:pt idx="15516">
                  <c:v>8513362.1560627669</c:v>
                </c:pt>
                <c:pt idx="15517">
                  <c:v>8513106.9397462513</c:v>
                </c:pt>
                <c:pt idx="15518">
                  <c:v>8512953.8871915583</c:v>
                </c:pt>
                <c:pt idx="15519">
                  <c:v>8513566.2509360071</c:v>
                </c:pt>
                <c:pt idx="15520">
                  <c:v>8513107.0867761038</c:v>
                </c:pt>
                <c:pt idx="15521">
                  <c:v>8512494.7750199344</c:v>
                </c:pt>
                <c:pt idx="15522">
                  <c:v>8512596.8809630647</c:v>
                </c:pt>
                <c:pt idx="15523">
                  <c:v>8512086.58046313</c:v>
                </c:pt>
                <c:pt idx="15524">
                  <c:v>8513362.1543361451</c:v>
                </c:pt>
                <c:pt idx="15525">
                  <c:v>8512749.9860342219</c:v>
                </c:pt>
                <c:pt idx="15526">
                  <c:v>8513056.0378083065</c:v>
                </c:pt>
                <c:pt idx="15527">
                  <c:v>8511474.3806461282</c:v>
                </c:pt>
                <c:pt idx="15528">
                  <c:v>8511729.5044746716</c:v>
                </c:pt>
                <c:pt idx="15529">
                  <c:v>8511627.4214884713</c:v>
                </c:pt>
                <c:pt idx="15530">
                  <c:v>8511423.3797453437</c:v>
                </c:pt>
                <c:pt idx="15531">
                  <c:v>8511270.3197274506</c:v>
                </c:pt>
                <c:pt idx="15532">
                  <c:v>8511627.4914668892</c:v>
                </c:pt>
                <c:pt idx="15533">
                  <c:v>8511015.2154796571</c:v>
                </c:pt>
                <c:pt idx="15534">
                  <c:v>8512290.8105203081</c:v>
                </c:pt>
                <c:pt idx="15535">
                  <c:v>8512341.8167712428</c:v>
                </c:pt>
                <c:pt idx="15536">
                  <c:v>8511984.6821190882</c:v>
                </c:pt>
                <c:pt idx="15537">
                  <c:v>8511423.4306859449</c:v>
                </c:pt>
                <c:pt idx="15538">
                  <c:v>8511117.2885204945</c:v>
                </c:pt>
                <c:pt idx="15539">
                  <c:v>8511933.6794503834</c:v>
                </c:pt>
                <c:pt idx="15540">
                  <c:v>8511066.2808706425</c:v>
                </c:pt>
                <c:pt idx="15541">
                  <c:v>8511627.5619403981</c:v>
                </c:pt>
                <c:pt idx="15542">
                  <c:v>8510402.9946379047</c:v>
                </c:pt>
                <c:pt idx="15543">
                  <c:v>8511576.5418135244</c:v>
                </c:pt>
                <c:pt idx="15544">
                  <c:v>8510760.1641027499</c:v>
                </c:pt>
                <c:pt idx="15545">
                  <c:v>8511627.5193360019</c:v>
                </c:pt>
                <c:pt idx="15546">
                  <c:v>8511474.499762075</c:v>
                </c:pt>
                <c:pt idx="15547">
                  <c:v>8511219.4156507086</c:v>
                </c:pt>
                <c:pt idx="15548">
                  <c:v>8510249.9657701701</c:v>
                </c:pt>
                <c:pt idx="15549">
                  <c:v>8509994.8626316544</c:v>
                </c:pt>
                <c:pt idx="15550">
                  <c:v>8511525.4763279818</c:v>
                </c:pt>
                <c:pt idx="15551">
                  <c:v>8509892.812491674</c:v>
                </c:pt>
                <c:pt idx="15552">
                  <c:v>8510300.9558753166</c:v>
                </c:pt>
                <c:pt idx="15553">
                  <c:v>8510811.2606954556</c:v>
                </c:pt>
                <c:pt idx="15554">
                  <c:v>8510045.8693546411</c:v>
                </c:pt>
                <c:pt idx="15555">
                  <c:v>8510403.0650331061</c:v>
                </c:pt>
                <c:pt idx="15556">
                  <c:v>8510913.2808283083</c:v>
                </c:pt>
                <c:pt idx="15557">
                  <c:v>8511168.3488366101</c:v>
                </c:pt>
                <c:pt idx="15558">
                  <c:v>8510505.1360872015</c:v>
                </c:pt>
                <c:pt idx="15559">
                  <c:v>8510709.2237184104</c:v>
                </c:pt>
                <c:pt idx="15560">
                  <c:v>8510301.0557221062</c:v>
                </c:pt>
                <c:pt idx="15561">
                  <c:v>8509841.7945727985</c:v>
                </c:pt>
                <c:pt idx="15562">
                  <c:v>8509382.6340480894</c:v>
                </c:pt>
                <c:pt idx="15563">
                  <c:v>8509382.6440918241</c:v>
                </c:pt>
                <c:pt idx="15564">
                  <c:v>8510352.0829775203</c:v>
                </c:pt>
                <c:pt idx="15565">
                  <c:v>8509127.5469460841</c:v>
                </c:pt>
                <c:pt idx="15566">
                  <c:v>8509382.683887437</c:v>
                </c:pt>
                <c:pt idx="15567">
                  <c:v>8509586.7892497927</c:v>
                </c:pt>
                <c:pt idx="15568">
                  <c:v>8509127.5470754094</c:v>
                </c:pt>
                <c:pt idx="15569">
                  <c:v>8508770.4231936131</c:v>
                </c:pt>
                <c:pt idx="15570">
                  <c:v>8508668.3856113981</c:v>
                </c:pt>
                <c:pt idx="15571">
                  <c:v>8509688.8054755926</c:v>
                </c:pt>
                <c:pt idx="15572">
                  <c:v>8508719.4069432952</c:v>
                </c:pt>
                <c:pt idx="15573">
                  <c:v>8508464.3265379909</c:v>
                </c:pt>
                <c:pt idx="15574">
                  <c:v>8508821.4379594717</c:v>
                </c:pt>
                <c:pt idx="15575">
                  <c:v>8508362.2866791021</c:v>
                </c:pt>
                <c:pt idx="15576">
                  <c:v>8508566.3781281859</c:v>
                </c:pt>
                <c:pt idx="15577">
                  <c:v>8508464.3298762906</c:v>
                </c:pt>
                <c:pt idx="15578">
                  <c:v>8508311.2709475663</c:v>
                </c:pt>
                <c:pt idx="15579">
                  <c:v>8509229.6633643247</c:v>
                </c:pt>
                <c:pt idx="15580">
                  <c:v>8508566.438585883</c:v>
                </c:pt>
                <c:pt idx="15581">
                  <c:v>8508464.3800857458</c:v>
                </c:pt>
                <c:pt idx="15582">
                  <c:v>8508056.1837749183</c:v>
                </c:pt>
                <c:pt idx="15583">
                  <c:v>8508515.428044932</c:v>
                </c:pt>
                <c:pt idx="15584">
                  <c:v>8507954.1574508175</c:v>
                </c:pt>
                <c:pt idx="15585">
                  <c:v>8507648.0281800292</c:v>
                </c:pt>
                <c:pt idx="15586">
                  <c:v>8507545.9939166866</c:v>
                </c:pt>
                <c:pt idx="15587">
                  <c:v>8507597.0139740463</c:v>
                </c:pt>
                <c:pt idx="15588">
                  <c:v>8507494.98229344</c:v>
                </c:pt>
                <c:pt idx="15589">
                  <c:v>8508260.2852507513</c:v>
                </c:pt>
                <c:pt idx="15590">
                  <c:v>8508209.2681962755</c:v>
                </c:pt>
                <c:pt idx="15591">
                  <c:v>8507648.0332059041</c:v>
                </c:pt>
                <c:pt idx="15592">
                  <c:v>8507444.0113643762</c:v>
                </c:pt>
                <c:pt idx="15593">
                  <c:v>8508107.2366758641</c:v>
                </c:pt>
                <c:pt idx="15594">
                  <c:v>8507137.8638651576</c:v>
                </c:pt>
                <c:pt idx="15595">
                  <c:v>8507546.0769433901</c:v>
                </c:pt>
                <c:pt idx="15596">
                  <c:v>8506933.779127134</c:v>
                </c:pt>
                <c:pt idx="15597">
                  <c:v>8506882.7682227883</c:v>
                </c:pt>
                <c:pt idx="15598">
                  <c:v>8507341.9944173824</c:v>
                </c:pt>
                <c:pt idx="15599">
                  <c:v>8506984.8376926724</c:v>
                </c:pt>
                <c:pt idx="15600">
                  <c:v>8506984.8429362345</c:v>
                </c:pt>
                <c:pt idx="15601">
                  <c:v>8507648.0673552677</c:v>
                </c:pt>
                <c:pt idx="15602">
                  <c:v>8506933.7821872886</c:v>
                </c:pt>
                <c:pt idx="15603">
                  <c:v>8506627.7018632032</c:v>
                </c:pt>
                <c:pt idx="15604">
                  <c:v>8506372.584376337</c:v>
                </c:pt>
                <c:pt idx="15605">
                  <c:v>8506321.5689170063</c:v>
                </c:pt>
                <c:pt idx="15606">
                  <c:v>8506525.6509042401</c:v>
                </c:pt>
                <c:pt idx="15607">
                  <c:v>8506525.66147127</c:v>
                </c:pt>
                <c:pt idx="15608">
                  <c:v>8506576.6883457191</c:v>
                </c:pt>
                <c:pt idx="15609">
                  <c:v>8506372.5900790934</c:v>
                </c:pt>
                <c:pt idx="15610">
                  <c:v>8506474.6725629363</c:v>
                </c:pt>
                <c:pt idx="15611">
                  <c:v>8506933.818581555</c:v>
                </c:pt>
                <c:pt idx="15612">
                  <c:v>8506015.4610792864</c:v>
                </c:pt>
                <c:pt idx="15613">
                  <c:v>8506627.7399775833</c:v>
                </c:pt>
                <c:pt idx="15614">
                  <c:v>8506423.6699532457</c:v>
                </c:pt>
                <c:pt idx="15615">
                  <c:v>8506831.7730597295</c:v>
                </c:pt>
                <c:pt idx="15616">
                  <c:v>8506270.6089437827</c:v>
                </c:pt>
                <c:pt idx="15617">
                  <c:v>8506525.6921478976</c:v>
                </c:pt>
                <c:pt idx="15618">
                  <c:v>8506525.6868460923</c:v>
                </c:pt>
                <c:pt idx="15619">
                  <c:v>8506270.5492290836</c:v>
                </c:pt>
                <c:pt idx="15620">
                  <c:v>8506831.7745967656</c:v>
                </c:pt>
                <c:pt idx="15621">
                  <c:v>8506219.5841219109</c:v>
                </c:pt>
                <c:pt idx="15622">
                  <c:v>8505352.2305824347</c:v>
                </c:pt>
                <c:pt idx="15623">
                  <c:v>8505505.2858064938</c:v>
                </c:pt>
                <c:pt idx="15624">
                  <c:v>8506015.5218710676</c:v>
                </c:pt>
                <c:pt idx="15625">
                  <c:v>8505352.228811346</c:v>
                </c:pt>
                <c:pt idx="15626">
                  <c:v>8506117.5315838344</c:v>
                </c:pt>
                <c:pt idx="15627">
                  <c:v>8505403.2536844276</c:v>
                </c:pt>
                <c:pt idx="15628">
                  <c:v>8505811.4416348971</c:v>
                </c:pt>
                <c:pt idx="15629">
                  <c:v>8505250.2200705763</c:v>
                </c:pt>
                <c:pt idx="15630">
                  <c:v>8505046.1249005105</c:v>
                </c:pt>
                <c:pt idx="15631">
                  <c:v>8505301.2105011307</c:v>
                </c:pt>
                <c:pt idx="15632">
                  <c:v>8504791.0441860426</c:v>
                </c:pt>
                <c:pt idx="15633">
                  <c:v>8504791.0624188986</c:v>
                </c:pt>
                <c:pt idx="15634">
                  <c:v>8504842.095989421</c:v>
                </c:pt>
                <c:pt idx="15635">
                  <c:v>8504944.1416739374</c:v>
                </c:pt>
                <c:pt idx="15636">
                  <c:v>8504535.9643664397</c:v>
                </c:pt>
                <c:pt idx="15637">
                  <c:v>8504433.916779343</c:v>
                </c:pt>
                <c:pt idx="15638">
                  <c:v>8504076.7844109982</c:v>
                </c:pt>
                <c:pt idx="15639">
                  <c:v>8504178.8243517596</c:v>
                </c:pt>
                <c:pt idx="15640">
                  <c:v>8505148.1688847989</c:v>
                </c:pt>
                <c:pt idx="15641">
                  <c:v>8504025.7671047598</c:v>
                </c:pt>
                <c:pt idx="15642">
                  <c:v>8504433.9474524278</c:v>
                </c:pt>
                <c:pt idx="15643">
                  <c:v>8504893.0772209186</c:v>
                </c:pt>
                <c:pt idx="15644">
                  <c:v>8503872.7202808056</c:v>
                </c:pt>
                <c:pt idx="15645">
                  <c:v>8504433.9569703117</c:v>
                </c:pt>
                <c:pt idx="15646">
                  <c:v>8503668.6436982267</c:v>
                </c:pt>
                <c:pt idx="15647">
                  <c:v>8503719.6739948243</c:v>
                </c:pt>
                <c:pt idx="15648">
                  <c:v>8503719.6674673483</c:v>
                </c:pt>
                <c:pt idx="15649">
                  <c:v>8503311.5208407752</c:v>
                </c:pt>
                <c:pt idx="15650">
                  <c:v>8503515.5981141385</c:v>
                </c:pt>
                <c:pt idx="15651">
                  <c:v>8504229.8432320431</c:v>
                </c:pt>
                <c:pt idx="15652">
                  <c:v>8503311.5282117706</c:v>
                </c:pt>
                <c:pt idx="15653">
                  <c:v>8503107.4484256972</c:v>
                </c:pt>
                <c:pt idx="15654">
                  <c:v>8503617.626393389</c:v>
                </c:pt>
                <c:pt idx="15655">
                  <c:v>8503311.5461020712</c:v>
                </c:pt>
                <c:pt idx="15656">
                  <c:v>8502750.3271344751</c:v>
                </c:pt>
                <c:pt idx="15657">
                  <c:v>8502597.2725595776</c:v>
                </c:pt>
                <c:pt idx="15658">
                  <c:v>8503005.4476959631</c:v>
                </c:pt>
                <c:pt idx="15659">
                  <c:v>8503464.5745425019</c:v>
                </c:pt>
                <c:pt idx="15660">
                  <c:v>8502648.2962894738</c:v>
                </c:pt>
                <c:pt idx="15661">
                  <c:v>8502903.3808814827</c:v>
                </c:pt>
                <c:pt idx="15662">
                  <c:v>8502240.1476700064</c:v>
                </c:pt>
                <c:pt idx="15663">
                  <c:v>8502342.1855260115</c:v>
                </c:pt>
                <c:pt idx="15664">
                  <c:v>8503005.414155269</c:v>
                </c:pt>
                <c:pt idx="15665">
                  <c:v>8502495.2630243003</c:v>
                </c:pt>
                <c:pt idx="15666">
                  <c:v>8501985.0581801254</c:v>
                </c:pt>
                <c:pt idx="15667">
                  <c:v>8502699.3288871367</c:v>
                </c:pt>
                <c:pt idx="15668">
                  <c:v>8502291.1737088971</c:v>
                </c:pt>
                <c:pt idx="15669">
                  <c:v>8501729.9695528578</c:v>
                </c:pt>
                <c:pt idx="15670">
                  <c:v>8502495.2533438616</c:v>
                </c:pt>
                <c:pt idx="15671">
                  <c:v>8501678.9528391007</c:v>
                </c:pt>
                <c:pt idx="15672">
                  <c:v>8502138.1375342831</c:v>
                </c:pt>
                <c:pt idx="15673">
                  <c:v>8501883.0393276475</c:v>
                </c:pt>
                <c:pt idx="15674">
                  <c:v>8501985.0829638243</c:v>
                </c:pt>
                <c:pt idx="15675">
                  <c:v>8502087.114343578</c:v>
                </c:pt>
                <c:pt idx="15676">
                  <c:v>8501372.8458316214</c:v>
                </c:pt>
                <c:pt idx="15677">
                  <c:v>8502189.1391969156</c:v>
                </c:pt>
                <c:pt idx="15678">
                  <c:v>8501372.8480356168</c:v>
                </c:pt>
                <c:pt idx="15679">
                  <c:v>8502240.1484052353</c:v>
                </c:pt>
                <c:pt idx="15680">
                  <c:v>8501729.9921584781</c:v>
                </c:pt>
                <c:pt idx="15681">
                  <c:v>8501117.7602042463</c:v>
                </c:pt>
                <c:pt idx="15682">
                  <c:v>8501015.7219721898</c:v>
                </c:pt>
                <c:pt idx="15683">
                  <c:v>8502240.1472305041</c:v>
                </c:pt>
                <c:pt idx="15684">
                  <c:v>8501219.7998209111</c:v>
                </c:pt>
                <c:pt idx="15685">
                  <c:v>8500913.6869872976</c:v>
                </c:pt>
                <c:pt idx="15686">
                  <c:v>8500913.6902225725</c:v>
                </c:pt>
                <c:pt idx="15687">
                  <c:v>8500760.6380145289</c:v>
                </c:pt>
                <c:pt idx="15688">
                  <c:v>8501780.9875909928</c:v>
                </c:pt>
                <c:pt idx="15689">
                  <c:v>8501321.8355073798</c:v>
                </c:pt>
                <c:pt idx="15690">
                  <c:v>8500862.683295507</c:v>
                </c:pt>
                <c:pt idx="15691">
                  <c:v>8501168.7852394581</c:v>
                </c:pt>
                <c:pt idx="15692">
                  <c:v>8500505.5524652041</c:v>
                </c:pt>
                <c:pt idx="15693">
                  <c:v>8500250.4581075814</c:v>
                </c:pt>
                <c:pt idx="15694">
                  <c:v>8500148.4217344522</c:v>
                </c:pt>
                <c:pt idx="15695">
                  <c:v>8500964.7047420032</c:v>
                </c:pt>
                <c:pt idx="15696">
                  <c:v>8499995.3745111562</c:v>
                </c:pt>
                <c:pt idx="15697">
                  <c:v>8499740.2806729693</c:v>
                </c:pt>
                <c:pt idx="15698">
                  <c:v>8499944.3602090031</c:v>
                </c:pt>
                <c:pt idx="15699">
                  <c:v>8500709.6171279829</c:v>
                </c:pt>
                <c:pt idx="15700">
                  <c:v>8499587.2272863667</c:v>
                </c:pt>
                <c:pt idx="15701">
                  <c:v>8499587.2272910848</c:v>
                </c:pt>
                <c:pt idx="15702">
                  <c:v>8500709.6160177272</c:v>
                </c:pt>
                <c:pt idx="15703">
                  <c:v>8499893.340933932</c:v>
                </c:pt>
                <c:pt idx="15704">
                  <c:v>8500199.4475847408</c:v>
                </c:pt>
                <c:pt idx="15705">
                  <c:v>8499485.1949471366</c:v>
                </c:pt>
                <c:pt idx="15706">
                  <c:v>8499281.1220326982</c:v>
                </c:pt>
                <c:pt idx="15707">
                  <c:v>8500097.4127080608</c:v>
                </c:pt>
                <c:pt idx="15708">
                  <c:v>8499638.2554865573</c:v>
                </c:pt>
                <c:pt idx="15709">
                  <c:v>8499587.2323970441</c:v>
                </c:pt>
                <c:pt idx="15710">
                  <c:v>8500046.3918870669</c:v>
                </c:pt>
                <c:pt idx="15711">
                  <c:v>8498821.9627900869</c:v>
                </c:pt>
                <c:pt idx="15712">
                  <c:v>8498668.9098492078</c:v>
                </c:pt>
                <c:pt idx="15713">
                  <c:v>8498464.8391490299</c:v>
                </c:pt>
                <c:pt idx="15714">
                  <c:v>8498668.9181429986</c:v>
                </c:pt>
                <c:pt idx="15715">
                  <c:v>8499638.2463284805</c:v>
                </c:pt>
                <c:pt idx="15716">
                  <c:v>8499944.3565383833</c:v>
                </c:pt>
                <c:pt idx="15717">
                  <c:v>8499791.3019659854</c:v>
                </c:pt>
                <c:pt idx="15718">
                  <c:v>8498617.893906761</c:v>
                </c:pt>
                <c:pt idx="15719">
                  <c:v>8497903.6459432896</c:v>
                </c:pt>
                <c:pt idx="15720">
                  <c:v>8498617.8951448072</c:v>
                </c:pt>
                <c:pt idx="15721">
                  <c:v>8498107.7169499379</c:v>
                </c:pt>
                <c:pt idx="15722">
                  <c:v>8497546.523545187</c:v>
                </c:pt>
                <c:pt idx="15723">
                  <c:v>8498158.735169461</c:v>
                </c:pt>
                <c:pt idx="15724">
                  <c:v>8498413.8232767582</c:v>
                </c:pt>
                <c:pt idx="15725">
                  <c:v>8497546.5291106757</c:v>
                </c:pt>
                <c:pt idx="15726">
                  <c:v>8497954.6630640756</c:v>
                </c:pt>
                <c:pt idx="15727">
                  <c:v>8498975.0292150453</c:v>
                </c:pt>
                <c:pt idx="15728">
                  <c:v>8497291.4429129027</c:v>
                </c:pt>
                <c:pt idx="15729">
                  <c:v>8498515.8712654524</c:v>
                </c:pt>
                <c:pt idx="15730">
                  <c:v>8496985.3282086831</c:v>
                </c:pt>
                <c:pt idx="15731">
                  <c:v>8496781.2577346526</c:v>
                </c:pt>
                <c:pt idx="15732">
                  <c:v>8497138.3860486373</c:v>
                </c:pt>
                <c:pt idx="15733">
                  <c:v>8496577.1911814511</c:v>
                </c:pt>
                <c:pt idx="15734">
                  <c:v>8496628.2049407605</c:v>
                </c:pt>
                <c:pt idx="15735">
                  <c:v>8496118.0289946645</c:v>
                </c:pt>
                <c:pt idx="15736">
                  <c:v>8496220.0764963701</c:v>
                </c:pt>
                <c:pt idx="15737">
                  <c:v>8496628.204933254</c:v>
                </c:pt>
                <c:pt idx="15738">
                  <c:v>8498005.6950166747</c:v>
                </c:pt>
                <c:pt idx="15739">
                  <c:v>8495811.9297734667</c:v>
                </c:pt>
                <c:pt idx="15740">
                  <c:v>8496730.2402719092</c:v>
                </c:pt>
                <c:pt idx="15741">
                  <c:v>8496883.2932467833</c:v>
                </c:pt>
                <c:pt idx="15742">
                  <c:v>8496628.2086687796</c:v>
                </c:pt>
                <c:pt idx="15743">
                  <c:v>8495403.78320162</c:v>
                </c:pt>
                <c:pt idx="15744">
                  <c:v>8495607.8552051242</c:v>
                </c:pt>
                <c:pt idx="15745">
                  <c:v>8495658.8713650405</c:v>
                </c:pt>
                <c:pt idx="15746">
                  <c:v>8495964.9770791288</c:v>
                </c:pt>
                <c:pt idx="15747">
                  <c:v>8495199.7129985224</c:v>
                </c:pt>
                <c:pt idx="15748">
                  <c:v>8495046.672999518</c:v>
                </c:pt>
                <c:pt idx="15749">
                  <c:v>8494893.6164893005</c:v>
                </c:pt>
                <c:pt idx="15750">
                  <c:v>8496781.2929076012</c:v>
                </c:pt>
                <c:pt idx="15751">
                  <c:v>8496424.1568500791</c:v>
                </c:pt>
                <c:pt idx="15752">
                  <c:v>8496322.1098517366</c:v>
                </c:pt>
                <c:pt idx="15753">
                  <c:v>8496832.3069681507</c:v>
                </c:pt>
                <c:pt idx="15754">
                  <c:v>8496067.0149204377</c:v>
                </c:pt>
                <c:pt idx="15755">
                  <c:v>8494536.4854503181</c:v>
                </c:pt>
                <c:pt idx="15756">
                  <c:v>8495658.8735015374</c:v>
                </c:pt>
                <c:pt idx="15757">
                  <c:v>8496169.0668691695</c:v>
                </c:pt>
                <c:pt idx="15758">
                  <c:v>8496067.027894713</c:v>
                </c:pt>
                <c:pt idx="15759">
                  <c:v>8494842.5921377391</c:v>
                </c:pt>
                <c:pt idx="15760">
                  <c:v>8494587.504883308</c:v>
                </c:pt>
                <c:pt idx="15761">
                  <c:v>8494536.4874302261</c:v>
                </c:pt>
                <c:pt idx="15762">
                  <c:v>8495863.0037204195</c:v>
                </c:pt>
                <c:pt idx="15763">
                  <c:v>8494536.4843979161</c:v>
                </c:pt>
                <c:pt idx="15764">
                  <c:v>8494077.3282563481</c:v>
                </c:pt>
                <c:pt idx="15765">
                  <c:v>8494332.4198051356</c:v>
                </c:pt>
                <c:pt idx="15766">
                  <c:v>8494434.4541292507</c:v>
                </c:pt>
                <c:pt idx="15767">
                  <c:v>8494587.50729605</c:v>
                </c:pt>
                <c:pt idx="15768">
                  <c:v>8495658.9281582758</c:v>
                </c:pt>
                <c:pt idx="15769">
                  <c:v>8495148.7087996826</c:v>
                </c:pt>
                <c:pt idx="15770">
                  <c:v>8493771.2314346079</c:v>
                </c:pt>
                <c:pt idx="15771">
                  <c:v>8495097.7023275103</c:v>
                </c:pt>
                <c:pt idx="15772">
                  <c:v>8493771.2242952827</c:v>
                </c:pt>
                <c:pt idx="15773">
                  <c:v>8494026.3145774882</c:v>
                </c:pt>
                <c:pt idx="15774">
                  <c:v>8493873.2599269077</c:v>
                </c:pt>
                <c:pt idx="15775">
                  <c:v>8493465.1226159595</c:v>
                </c:pt>
                <c:pt idx="15776">
                  <c:v>8495046.7347337846</c:v>
                </c:pt>
                <c:pt idx="15777">
                  <c:v>8493414.1040326357</c:v>
                </c:pt>
                <c:pt idx="15778">
                  <c:v>8494842.6230394486</c:v>
                </c:pt>
                <c:pt idx="15779">
                  <c:v>8493465.1201804671</c:v>
                </c:pt>
                <c:pt idx="15780">
                  <c:v>8493873.264911985</c:v>
                </c:pt>
                <c:pt idx="15781">
                  <c:v>8493312.0733401496</c:v>
                </c:pt>
                <c:pt idx="15782">
                  <c:v>8494281.4069086704</c:v>
                </c:pt>
                <c:pt idx="15783">
                  <c:v>8494893.6727387458</c:v>
                </c:pt>
                <c:pt idx="15784">
                  <c:v>8494536.5116401017</c:v>
                </c:pt>
                <c:pt idx="15785">
                  <c:v>8494026.3188633975</c:v>
                </c:pt>
                <c:pt idx="15786">
                  <c:v>8494332.4269081652</c:v>
                </c:pt>
                <c:pt idx="15787">
                  <c:v>8493975.3031072672</c:v>
                </c:pt>
                <c:pt idx="15788">
                  <c:v>8494536.5696519129</c:v>
                </c:pt>
                <c:pt idx="15789">
                  <c:v>8493210.0440121945</c:v>
                </c:pt>
                <c:pt idx="15790">
                  <c:v>8493261.0576713942</c:v>
                </c:pt>
                <c:pt idx="15791">
                  <c:v>8493975.3109823726</c:v>
                </c:pt>
                <c:pt idx="15792">
                  <c:v>8493669.1991202254</c:v>
                </c:pt>
                <c:pt idx="15793">
                  <c:v>8493618.1819529943</c:v>
                </c:pt>
                <c:pt idx="15794">
                  <c:v>8493975.3676007334</c:v>
                </c:pt>
                <c:pt idx="15795">
                  <c:v>8493363.0954949465</c:v>
                </c:pt>
                <c:pt idx="15796">
                  <c:v>8493822.3178063035</c:v>
                </c:pt>
                <c:pt idx="15797">
                  <c:v>8493005.9740637615</c:v>
                </c:pt>
                <c:pt idx="15798">
                  <c:v>8492750.889388416</c:v>
                </c:pt>
                <c:pt idx="15799">
                  <c:v>8492546.8095992208</c:v>
                </c:pt>
                <c:pt idx="15800">
                  <c:v>8493516.1606950797</c:v>
                </c:pt>
                <c:pt idx="15801">
                  <c:v>8493312.0801307075</c:v>
                </c:pt>
                <c:pt idx="15802">
                  <c:v>8492495.8018167708</c:v>
                </c:pt>
                <c:pt idx="15803">
                  <c:v>8493056.9943826757</c:v>
                </c:pt>
                <c:pt idx="15804">
                  <c:v>8492597.8333586343</c:v>
                </c:pt>
                <c:pt idx="15805">
                  <c:v>8492852.9281229787</c:v>
                </c:pt>
                <c:pt idx="15806">
                  <c:v>8492087.6579602789</c:v>
                </c:pt>
                <c:pt idx="15807">
                  <c:v>8492597.8178010955</c:v>
                </c:pt>
                <c:pt idx="15808">
                  <c:v>8492036.6382154208</c:v>
                </c:pt>
                <c:pt idx="15809">
                  <c:v>8491730.5326927453</c:v>
                </c:pt>
                <c:pt idx="15810">
                  <c:v>8492495.8284558561</c:v>
                </c:pt>
                <c:pt idx="15811">
                  <c:v>8491832.5748790298</c:v>
                </c:pt>
                <c:pt idx="15812">
                  <c:v>8491577.4801874738</c:v>
                </c:pt>
                <c:pt idx="15813">
                  <c:v>8491781.5547190029</c:v>
                </c:pt>
                <c:pt idx="15814">
                  <c:v>8492036.6472382117</c:v>
                </c:pt>
                <c:pt idx="15815">
                  <c:v>8491526.4646114018</c:v>
                </c:pt>
                <c:pt idx="15816">
                  <c:v>8491526.4664030988</c:v>
                </c:pt>
                <c:pt idx="15817">
                  <c:v>8491781.5561242253</c:v>
                </c:pt>
                <c:pt idx="15818">
                  <c:v>8492087.7157486267</c:v>
                </c:pt>
                <c:pt idx="15819">
                  <c:v>8491679.5164097976</c:v>
                </c:pt>
                <c:pt idx="15820">
                  <c:v>8491322.4001385514</c:v>
                </c:pt>
                <c:pt idx="15821">
                  <c:v>8491373.4230663311</c:v>
                </c:pt>
                <c:pt idx="15822">
                  <c:v>8492087.7465178445</c:v>
                </c:pt>
                <c:pt idx="15823">
                  <c:v>8491526.4827757049</c:v>
                </c:pt>
                <c:pt idx="15824">
                  <c:v>8490812.2319430746</c:v>
                </c:pt>
                <c:pt idx="15825">
                  <c:v>8491220.3958426006</c:v>
                </c:pt>
                <c:pt idx="15826">
                  <c:v>8491373.5375947095</c:v>
                </c:pt>
                <c:pt idx="15827">
                  <c:v>8490710.1931897737</c:v>
                </c:pt>
                <c:pt idx="15828">
                  <c:v>8490710.1988491043</c:v>
                </c:pt>
                <c:pt idx="15829">
                  <c:v>8491016.2776836604</c:v>
                </c:pt>
                <c:pt idx="15830">
                  <c:v>8491118.4477730431</c:v>
                </c:pt>
                <c:pt idx="15831">
                  <c:v>8490914.3450684082</c:v>
                </c:pt>
                <c:pt idx="15832">
                  <c:v>8490455.1205169838</c:v>
                </c:pt>
                <c:pt idx="15833">
                  <c:v>8490506.173820341</c:v>
                </c:pt>
                <c:pt idx="15834">
                  <c:v>8490200.0271798633</c:v>
                </c:pt>
                <c:pt idx="15835">
                  <c:v>8489842.889683485</c:v>
                </c:pt>
                <c:pt idx="15836">
                  <c:v>8489893.9235703293</c:v>
                </c:pt>
                <c:pt idx="15837">
                  <c:v>8489944.9450896662</c:v>
                </c:pt>
                <c:pt idx="15838">
                  <c:v>8489485.7681123745</c:v>
                </c:pt>
                <c:pt idx="15839">
                  <c:v>8489332.7241145968</c:v>
                </c:pt>
                <c:pt idx="15840">
                  <c:v>8489536.7761203405</c:v>
                </c:pt>
                <c:pt idx="15841">
                  <c:v>8489077.6402322222</c:v>
                </c:pt>
                <c:pt idx="15842">
                  <c:v>8489026.6187847853</c:v>
                </c:pt>
                <c:pt idx="15843">
                  <c:v>8488771.5271368027</c:v>
                </c:pt>
                <c:pt idx="15844">
                  <c:v>8489690.0027823299</c:v>
                </c:pt>
                <c:pt idx="15845">
                  <c:v>8489740.9910472352</c:v>
                </c:pt>
                <c:pt idx="15846">
                  <c:v>8488669.4955045879</c:v>
                </c:pt>
                <c:pt idx="15847">
                  <c:v>8488771.5429839063</c:v>
                </c:pt>
                <c:pt idx="15848">
                  <c:v>8488873.565128386</c:v>
                </c:pt>
                <c:pt idx="15849">
                  <c:v>8488924.6016375236</c:v>
                </c:pt>
                <c:pt idx="15850">
                  <c:v>8488771.5475370064</c:v>
                </c:pt>
                <c:pt idx="15851">
                  <c:v>8488771.5489731282</c:v>
                </c:pt>
                <c:pt idx="15852">
                  <c:v>8488822.5723611452</c:v>
                </c:pt>
                <c:pt idx="15853">
                  <c:v>8488924.6699543782</c:v>
                </c:pt>
                <c:pt idx="15854">
                  <c:v>8488159.3222876005</c:v>
                </c:pt>
                <c:pt idx="15855">
                  <c:v>8488159.3330800291</c:v>
                </c:pt>
                <c:pt idx="15856">
                  <c:v>8488210.3390227091</c:v>
                </c:pt>
                <c:pt idx="15857">
                  <c:v>8487853.2177577671</c:v>
                </c:pt>
                <c:pt idx="15858">
                  <c:v>8487955.2705230433</c:v>
                </c:pt>
                <c:pt idx="15859">
                  <c:v>8488057.3069297355</c:v>
                </c:pt>
                <c:pt idx="15860">
                  <c:v>8488312.4484584089</c:v>
                </c:pt>
                <c:pt idx="15861">
                  <c:v>8488414.5226284564</c:v>
                </c:pt>
                <c:pt idx="15862">
                  <c:v>8487394.0625885911</c:v>
                </c:pt>
                <c:pt idx="15863">
                  <c:v>8487496.1132684071</c:v>
                </c:pt>
                <c:pt idx="15864">
                  <c:v>8488363.5988021996</c:v>
                </c:pt>
                <c:pt idx="15865">
                  <c:v>8487292.0288774818</c:v>
                </c:pt>
                <c:pt idx="15866">
                  <c:v>8487598.1529058293</c:v>
                </c:pt>
                <c:pt idx="15867">
                  <c:v>8487598.1534552667</c:v>
                </c:pt>
                <c:pt idx="15868">
                  <c:v>8487802.2501655016</c:v>
                </c:pt>
                <c:pt idx="15869">
                  <c:v>8488108.4859248605</c:v>
                </c:pt>
                <c:pt idx="15870">
                  <c:v>8486985.9244059175</c:v>
                </c:pt>
                <c:pt idx="15871">
                  <c:v>8487138.9988771956</c:v>
                </c:pt>
                <c:pt idx="15872">
                  <c:v>8486934.8952201493</c:v>
                </c:pt>
                <c:pt idx="15873">
                  <c:v>8487547.2137846723</c:v>
                </c:pt>
                <c:pt idx="15874">
                  <c:v>8487087.9874679726</c:v>
                </c:pt>
                <c:pt idx="15875">
                  <c:v>8487241.0880175028</c:v>
                </c:pt>
                <c:pt idx="15876">
                  <c:v>8486781.8817646503</c:v>
                </c:pt>
                <c:pt idx="15877">
                  <c:v>8487445.3008430302</c:v>
                </c:pt>
                <c:pt idx="15878">
                  <c:v>8486373.7413501553</c:v>
                </c:pt>
                <c:pt idx="15879">
                  <c:v>8487343.2809895258</c:v>
                </c:pt>
                <c:pt idx="15880">
                  <c:v>8485914.559120167</c:v>
                </c:pt>
                <c:pt idx="15881">
                  <c:v>8486322.6725579295</c:v>
                </c:pt>
                <c:pt idx="15882">
                  <c:v>8487037.1726106852</c:v>
                </c:pt>
                <c:pt idx="15883">
                  <c:v>8485914.5741096474</c:v>
                </c:pt>
                <c:pt idx="15884">
                  <c:v>8486016.5893873107</c:v>
                </c:pt>
                <c:pt idx="15885">
                  <c:v>8486628.8578038234</c:v>
                </c:pt>
                <c:pt idx="15886">
                  <c:v>8485863.5540991351</c:v>
                </c:pt>
                <c:pt idx="15887">
                  <c:v>8486424.8663544487</c:v>
                </c:pt>
                <c:pt idx="15888">
                  <c:v>8485914.5971169434</c:v>
                </c:pt>
                <c:pt idx="15889">
                  <c:v>8485302.3561209887</c:v>
                </c:pt>
                <c:pt idx="15890">
                  <c:v>8486271.8634025287</c:v>
                </c:pt>
                <c:pt idx="15891">
                  <c:v>8485302.3212943263</c:v>
                </c:pt>
                <c:pt idx="15892">
                  <c:v>8485506.4699255005</c:v>
                </c:pt>
                <c:pt idx="15893">
                  <c:v>8485710.5789449066</c:v>
                </c:pt>
                <c:pt idx="15894">
                  <c:v>8486067.8430396859</c:v>
                </c:pt>
                <c:pt idx="15895">
                  <c:v>8484843.2237880696</c:v>
                </c:pt>
                <c:pt idx="15896">
                  <c:v>8484486.077767821</c:v>
                </c:pt>
                <c:pt idx="15897">
                  <c:v>8485149.3733035345</c:v>
                </c:pt>
                <c:pt idx="15898">
                  <c:v>8485506.6559059341</c:v>
                </c:pt>
                <c:pt idx="15899">
                  <c:v>8484230.9980855994</c:v>
                </c:pt>
                <c:pt idx="15900">
                  <c:v>8484843.2613395061</c:v>
                </c:pt>
                <c:pt idx="15901">
                  <c:v>8484026.9253893886</c:v>
                </c:pt>
                <c:pt idx="15902">
                  <c:v>8484077.9518464934</c:v>
                </c:pt>
                <c:pt idx="15903">
                  <c:v>8484026.924241282</c:v>
                </c:pt>
                <c:pt idx="15904">
                  <c:v>8484230.9666422252</c:v>
                </c:pt>
                <c:pt idx="15905">
                  <c:v>8483873.8951685317</c:v>
                </c:pt>
                <c:pt idx="15906">
                  <c:v>8483873.8731640801</c:v>
                </c:pt>
                <c:pt idx="15907">
                  <c:v>8483771.8394270036</c:v>
                </c:pt>
                <c:pt idx="15908">
                  <c:v>8483669.8120251019</c:v>
                </c:pt>
                <c:pt idx="15909">
                  <c:v>8483975.9537762981</c:v>
                </c:pt>
                <c:pt idx="15910">
                  <c:v>8484129.0140953362</c:v>
                </c:pt>
                <c:pt idx="15911">
                  <c:v>8484129.0345675256</c:v>
                </c:pt>
                <c:pt idx="15912">
                  <c:v>8483006.5806759596</c:v>
                </c:pt>
                <c:pt idx="15913">
                  <c:v>8483465.8053940888</c:v>
                </c:pt>
                <c:pt idx="15914">
                  <c:v>8484027.224205669</c:v>
                </c:pt>
                <c:pt idx="15915">
                  <c:v>8483465.838587705</c:v>
                </c:pt>
                <c:pt idx="15916">
                  <c:v>8482802.5638930406</c:v>
                </c:pt>
                <c:pt idx="15917">
                  <c:v>8482904.5255546421</c:v>
                </c:pt>
                <c:pt idx="15918">
                  <c:v>8482598.4778701849</c:v>
                </c:pt>
                <c:pt idx="15919">
                  <c:v>8482547.4649261497</c:v>
                </c:pt>
                <c:pt idx="15920">
                  <c:v>8483057.7393834423</c:v>
                </c:pt>
                <c:pt idx="15921">
                  <c:v>8482955.6910928488</c:v>
                </c:pt>
                <c:pt idx="15922">
                  <c:v>8482292.3857006114</c:v>
                </c:pt>
                <c:pt idx="15923">
                  <c:v>8481884.214423703</c:v>
                </c:pt>
                <c:pt idx="15924">
                  <c:v>8482649.6951117348</c:v>
                </c:pt>
                <c:pt idx="15925">
                  <c:v>8481731.2024267782</c:v>
                </c:pt>
                <c:pt idx="15926">
                  <c:v>8481527.1377129648</c:v>
                </c:pt>
                <c:pt idx="15927">
                  <c:v>8481476.0555262994</c:v>
                </c:pt>
                <c:pt idx="15928">
                  <c:v>8482394.7028340362</c:v>
                </c:pt>
                <c:pt idx="15929">
                  <c:v>8481374.095906321</c:v>
                </c:pt>
                <c:pt idx="15930">
                  <c:v>8481374.0150022376</c:v>
                </c:pt>
                <c:pt idx="15931">
                  <c:v>8480914.8792551421</c:v>
                </c:pt>
                <c:pt idx="15932">
                  <c:v>8480965.9399250094</c:v>
                </c:pt>
                <c:pt idx="15933">
                  <c:v>8481629.3322288245</c:v>
                </c:pt>
                <c:pt idx="15934">
                  <c:v>8481986.6269314196</c:v>
                </c:pt>
                <c:pt idx="15935">
                  <c:v>8481169.9269727748</c:v>
                </c:pt>
                <c:pt idx="15936">
                  <c:v>8480761.8237186931</c:v>
                </c:pt>
                <c:pt idx="15937">
                  <c:v>8480404.7437216584</c:v>
                </c:pt>
                <c:pt idx="15938">
                  <c:v>8480251.6510377098</c:v>
                </c:pt>
                <c:pt idx="15939">
                  <c:v>8480098.6070334706</c:v>
                </c:pt>
                <c:pt idx="15940">
                  <c:v>8481119.3203373961</c:v>
                </c:pt>
                <c:pt idx="15941">
                  <c:v>8480455.8065626789</c:v>
                </c:pt>
                <c:pt idx="15942">
                  <c:v>8480557.7079516966</c:v>
                </c:pt>
                <c:pt idx="15943">
                  <c:v>8480404.8040026277</c:v>
                </c:pt>
                <c:pt idx="15944">
                  <c:v>8479945.5491504576</c:v>
                </c:pt>
                <c:pt idx="15945">
                  <c:v>8479741.5032704528</c:v>
                </c:pt>
                <c:pt idx="15946">
                  <c:v>8479945.6468303595</c:v>
                </c:pt>
                <c:pt idx="15947">
                  <c:v>8480405.0606630482</c:v>
                </c:pt>
                <c:pt idx="15948">
                  <c:v>8479537.4086890575</c:v>
                </c:pt>
                <c:pt idx="15949">
                  <c:v>8479282.3259284459</c:v>
                </c:pt>
                <c:pt idx="15950">
                  <c:v>8480354.1726662423</c:v>
                </c:pt>
                <c:pt idx="15951">
                  <c:v>8480609.1846686173</c:v>
                </c:pt>
                <c:pt idx="15952">
                  <c:v>8479180.2933568079</c:v>
                </c:pt>
                <c:pt idx="15953">
                  <c:v>8479741.6381508727</c:v>
                </c:pt>
                <c:pt idx="15954">
                  <c:v>8479843.7619699333</c:v>
                </c:pt>
                <c:pt idx="15955">
                  <c:v>8479486.3488418721</c:v>
                </c:pt>
                <c:pt idx="15956">
                  <c:v>8479129.2673024014</c:v>
                </c:pt>
                <c:pt idx="15957">
                  <c:v>8479231.4014535397</c:v>
                </c:pt>
                <c:pt idx="15958">
                  <c:v>8479078.3358697947</c:v>
                </c:pt>
                <c:pt idx="15959">
                  <c:v>8479997.0360047072</c:v>
                </c:pt>
                <c:pt idx="15960">
                  <c:v>8478721.1688953433</c:v>
                </c:pt>
                <c:pt idx="15961">
                  <c:v>8478670.1308342684</c:v>
                </c:pt>
                <c:pt idx="15962">
                  <c:v>8478517.066950066</c:v>
                </c:pt>
                <c:pt idx="15963">
                  <c:v>8478568.1442130823</c:v>
                </c:pt>
                <c:pt idx="15964">
                  <c:v>8479078.414210612</c:v>
                </c:pt>
                <c:pt idx="15965">
                  <c:v>8479384.7193049807</c:v>
                </c:pt>
                <c:pt idx="15966">
                  <c:v>8478364.0374005362</c:v>
                </c:pt>
                <c:pt idx="15967">
                  <c:v>8478772.1255668476</c:v>
                </c:pt>
                <c:pt idx="15968">
                  <c:v>8478262.0377719253</c:v>
                </c:pt>
                <c:pt idx="15969">
                  <c:v>8478721.2759643197</c:v>
                </c:pt>
                <c:pt idx="15970">
                  <c:v>8478415.1306809448</c:v>
                </c:pt>
                <c:pt idx="15971">
                  <c:v>8478976.7658413071</c:v>
                </c:pt>
                <c:pt idx="15972">
                  <c:v>8477700.7969330084</c:v>
                </c:pt>
                <c:pt idx="15973">
                  <c:v>8478057.8936286382</c:v>
                </c:pt>
                <c:pt idx="15974">
                  <c:v>8477955.9622135479</c:v>
                </c:pt>
                <c:pt idx="15975">
                  <c:v>8478670.5598925017</c:v>
                </c:pt>
                <c:pt idx="15976">
                  <c:v>8478823.6820328198</c:v>
                </c:pt>
                <c:pt idx="15977">
                  <c:v>8477853.7963493578</c:v>
                </c:pt>
                <c:pt idx="15978">
                  <c:v>8477700.9684132338</c:v>
                </c:pt>
                <c:pt idx="15979">
                  <c:v>8476986.6035877559</c:v>
                </c:pt>
                <c:pt idx="15980">
                  <c:v>8476629.433959851</c:v>
                </c:pt>
                <c:pt idx="15981">
                  <c:v>8476986.6332569756</c:v>
                </c:pt>
                <c:pt idx="15982">
                  <c:v>8476731.4956145715</c:v>
                </c:pt>
                <c:pt idx="15983">
                  <c:v>8477803.3693154342</c:v>
                </c:pt>
                <c:pt idx="15984">
                  <c:v>8476527.4212811533</c:v>
                </c:pt>
                <c:pt idx="15985">
                  <c:v>8477140.0232924111</c:v>
                </c:pt>
                <c:pt idx="15986">
                  <c:v>8475864.1963648126</c:v>
                </c:pt>
                <c:pt idx="15987">
                  <c:v>8476476.5431053992</c:v>
                </c:pt>
                <c:pt idx="15988">
                  <c:v>8476017.3286854532</c:v>
                </c:pt>
                <c:pt idx="15989">
                  <c:v>8476170.403532844</c:v>
                </c:pt>
                <c:pt idx="15990">
                  <c:v>8476017.3729997873</c:v>
                </c:pt>
                <c:pt idx="15991">
                  <c:v>8475302.9902604036</c:v>
                </c:pt>
                <c:pt idx="15992">
                  <c:v>8476425.7379879113</c:v>
                </c:pt>
                <c:pt idx="15993">
                  <c:v>8476834.1405491177</c:v>
                </c:pt>
                <c:pt idx="15994">
                  <c:v>8475098.9255069122</c:v>
                </c:pt>
                <c:pt idx="15995">
                  <c:v>8475200.9393058605</c:v>
                </c:pt>
                <c:pt idx="15996">
                  <c:v>8475455.9822162129</c:v>
                </c:pt>
                <c:pt idx="15997">
                  <c:v>8474996.88234655</c:v>
                </c:pt>
                <c:pt idx="15998">
                  <c:v>8474792.8176334314</c:v>
                </c:pt>
                <c:pt idx="15999">
                  <c:v>8474741.7921632882</c:v>
                </c:pt>
                <c:pt idx="16000">
                  <c:v>8476068.955596583</c:v>
                </c:pt>
                <c:pt idx="16001">
                  <c:v>8474792.7717540283</c:v>
                </c:pt>
                <c:pt idx="16002">
                  <c:v>8475660.4762905128</c:v>
                </c:pt>
                <c:pt idx="16003">
                  <c:v>8475150.1163906492</c:v>
                </c:pt>
                <c:pt idx="16004">
                  <c:v>8475354.3133518584</c:v>
                </c:pt>
                <c:pt idx="16005">
                  <c:v>8474282.6994691435</c:v>
                </c:pt>
                <c:pt idx="16006">
                  <c:v>8474384.7780878879</c:v>
                </c:pt>
                <c:pt idx="16007">
                  <c:v>8475048.256276302</c:v>
                </c:pt>
                <c:pt idx="16008">
                  <c:v>8474742.0196303781</c:v>
                </c:pt>
                <c:pt idx="16009">
                  <c:v>8474078.6701269895</c:v>
                </c:pt>
                <c:pt idx="16010">
                  <c:v>8474997.3559302036</c:v>
                </c:pt>
                <c:pt idx="16011">
                  <c:v>8473976.6705481838</c:v>
                </c:pt>
                <c:pt idx="16012">
                  <c:v>8473517.3959113602</c:v>
                </c:pt>
                <c:pt idx="16013">
                  <c:v>8474027.7308084518</c:v>
                </c:pt>
                <c:pt idx="16014">
                  <c:v>8474333.9150053952</c:v>
                </c:pt>
                <c:pt idx="16015">
                  <c:v>8473262.3129029796</c:v>
                </c:pt>
                <c:pt idx="16016">
                  <c:v>8473313.3512223307</c:v>
                </c:pt>
                <c:pt idx="16017">
                  <c:v>8474282.9208250027</c:v>
                </c:pt>
                <c:pt idx="16018">
                  <c:v>8474538.5244314652</c:v>
                </c:pt>
                <c:pt idx="16019">
                  <c:v>8473925.8330722116</c:v>
                </c:pt>
                <c:pt idx="16020">
                  <c:v>8472854.1947003081</c:v>
                </c:pt>
                <c:pt idx="16021">
                  <c:v>8474538.4784699995</c:v>
                </c:pt>
                <c:pt idx="16022">
                  <c:v>8472599.1045587864</c:v>
                </c:pt>
                <c:pt idx="16023">
                  <c:v>8472803.2364159264</c:v>
                </c:pt>
                <c:pt idx="16024">
                  <c:v>8472956.3635832351</c:v>
                </c:pt>
                <c:pt idx="16025">
                  <c:v>8472344.0349405874</c:v>
                </c:pt>
                <c:pt idx="16026">
                  <c:v>8472650.0421748739</c:v>
                </c:pt>
                <c:pt idx="16027">
                  <c:v>8472854.3478290197</c:v>
                </c:pt>
                <c:pt idx="16028">
                  <c:v>8473568.8605985604</c:v>
                </c:pt>
                <c:pt idx="16029">
                  <c:v>8473671.0154686682</c:v>
                </c:pt>
                <c:pt idx="16030">
                  <c:v>8473926.2917817309</c:v>
                </c:pt>
                <c:pt idx="16031">
                  <c:v>8473518.2688773721</c:v>
                </c:pt>
                <c:pt idx="16032">
                  <c:v>8472293.2159896288</c:v>
                </c:pt>
                <c:pt idx="16033">
                  <c:v>8471425.7058070041</c:v>
                </c:pt>
                <c:pt idx="16034">
                  <c:v>8471731.9113374092</c:v>
                </c:pt>
                <c:pt idx="16035">
                  <c:v>8471323.6444258839</c:v>
                </c:pt>
                <c:pt idx="16036">
                  <c:v>8471119.6143403817</c:v>
                </c:pt>
                <c:pt idx="16037">
                  <c:v>8471119.6096070651</c:v>
                </c:pt>
                <c:pt idx="16038">
                  <c:v>8471936.1229024008</c:v>
                </c:pt>
                <c:pt idx="16039">
                  <c:v>8471527.6598502938</c:v>
                </c:pt>
                <c:pt idx="16040">
                  <c:v>8471834.130643053</c:v>
                </c:pt>
                <c:pt idx="16041">
                  <c:v>8470915.6026952323</c:v>
                </c:pt>
                <c:pt idx="16042">
                  <c:v>8472089.5173282959</c:v>
                </c:pt>
                <c:pt idx="16043">
                  <c:v>8470966.7205396369</c:v>
                </c:pt>
                <c:pt idx="16044">
                  <c:v>8471885.4112821259</c:v>
                </c:pt>
                <c:pt idx="16045">
                  <c:v>8470354.3383940272</c:v>
                </c:pt>
                <c:pt idx="16046">
                  <c:v>8471426.1252026111</c:v>
                </c:pt>
                <c:pt idx="16047">
                  <c:v>8470201.2935926672</c:v>
                </c:pt>
                <c:pt idx="16048">
                  <c:v>8471222.0110510234</c:v>
                </c:pt>
                <c:pt idx="16049">
                  <c:v>8471834.77700058</c:v>
                </c:pt>
                <c:pt idx="16050">
                  <c:v>8471068.9424595982</c:v>
                </c:pt>
                <c:pt idx="16051">
                  <c:v>8470354.3097627219</c:v>
                </c:pt>
                <c:pt idx="16052">
                  <c:v>8470150.4111501798</c:v>
                </c:pt>
                <c:pt idx="16053">
                  <c:v>8471426.4323040061</c:v>
                </c:pt>
                <c:pt idx="16054">
                  <c:v>8471375.4893341772</c:v>
                </c:pt>
                <c:pt idx="16055">
                  <c:v>8470048.17910113</c:v>
                </c:pt>
                <c:pt idx="16056">
                  <c:v>8470916.0497201029</c:v>
                </c:pt>
                <c:pt idx="16057">
                  <c:v>8470711.947847927</c:v>
                </c:pt>
                <c:pt idx="16058">
                  <c:v>8469640.2692415509</c:v>
                </c:pt>
                <c:pt idx="16059">
                  <c:v>8469436.1442198157</c:v>
                </c:pt>
                <c:pt idx="16060">
                  <c:v>8470150.7855695151</c:v>
                </c:pt>
                <c:pt idx="16061">
                  <c:v>8469436.3004972357</c:v>
                </c:pt>
                <c:pt idx="16062">
                  <c:v>8469436.3190743253</c:v>
                </c:pt>
                <c:pt idx="16063">
                  <c:v>8469844.5592178982</c:v>
                </c:pt>
                <c:pt idx="16064">
                  <c:v>8469027.8879878167</c:v>
                </c:pt>
                <c:pt idx="16065">
                  <c:v>8468721.8664867505</c:v>
                </c:pt>
                <c:pt idx="16066">
                  <c:v>8470253.3747665826</c:v>
                </c:pt>
                <c:pt idx="16067">
                  <c:v>8469385.3762452193</c:v>
                </c:pt>
                <c:pt idx="16068">
                  <c:v>8470406.31788834</c:v>
                </c:pt>
                <c:pt idx="16069">
                  <c:v>8468977.1394817103</c:v>
                </c:pt>
                <c:pt idx="16070">
                  <c:v>8468976.8353251927</c:v>
                </c:pt>
                <c:pt idx="16071">
                  <c:v>8470049.3015914634</c:v>
                </c:pt>
                <c:pt idx="16072">
                  <c:v>8469896.0777533893</c:v>
                </c:pt>
                <c:pt idx="16073">
                  <c:v>8469692.1079100966</c:v>
                </c:pt>
                <c:pt idx="16074">
                  <c:v>8468160.6606010329</c:v>
                </c:pt>
                <c:pt idx="16075">
                  <c:v>8468109.6036346145</c:v>
                </c:pt>
                <c:pt idx="16076">
                  <c:v>8468466.6647296771</c:v>
                </c:pt>
                <c:pt idx="16077">
                  <c:v>8467803.510167338</c:v>
                </c:pt>
                <c:pt idx="16078">
                  <c:v>8468416.2175564989</c:v>
                </c:pt>
                <c:pt idx="16079">
                  <c:v>8467548.6284001321</c:v>
                </c:pt>
                <c:pt idx="16080">
                  <c:v>8468875.9481286202</c:v>
                </c:pt>
                <c:pt idx="16081">
                  <c:v>8466936.2988537978</c:v>
                </c:pt>
                <c:pt idx="16082">
                  <c:v>8466681.1237764191</c:v>
                </c:pt>
                <c:pt idx="16083">
                  <c:v>8467396.0954135228</c:v>
                </c:pt>
                <c:pt idx="16084">
                  <c:v>8466681.3725945596</c:v>
                </c:pt>
                <c:pt idx="16085">
                  <c:v>8466885.1511791963</c:v>
                </c:pt>
                <c:pt idx="16086">
                  <c:v>8467396.257077178</c:v>
                </c:pt>
                <c:pt idx="16087">
                  <c:v>8466426.1939415671</c:v>
                </c:pt>
                <c:pt idx="16088">
                  <c:v>8466630.4498471562</c:v>
                </c:pt>
                <c:pt idx="16089">
                  <c:v>8466426.428677367</c:v>
                </c:pt>
                <c:pt idx="16090">
                  <c:v>8466732.7594482861</c:v>
                </c:pt>
                <c:pt idx="16091">
                  <c:v>8465813.9484875407</c:v>
                </c:pt>
                <c:pt idx="16092">
                  <c:v>8466835.3993763607</c:v>
                </c:pt>
                <c:pt idx="16093">
                  <c:v>8466427.2573517133</c:v>
                </c:pt>
                <c:pt idx="16094">
                  <c:v>8465303.7481271792</c:v>
                </c:pt>
                <c:pt idx="16095">
                  <c:v>8465252.7864093985</c:v>
                </c:pt>
                <c:pt idx="16096">
                  <c:v>8465201.9195449594</c:v>
                </c:pt>
                <c:pt idx="16097">
                  <c:v>8465048.6502909996</c:v>
                </c:pt>
                <c:pt idx="16098">
                  <c:v>8464997.5980029795</c:v>
                </c:pt>
                <c:pt idx="16099">
                  <c:v>8464895.5486086588</c:v>
                </c:pt>
                <c:pt idx="16100">
                  <c:v>8465507.6441227235</c:v>
                </c:pt>
                <c:pt idx="16101">
                  <c:v>8464844.6777968984</c:v>
                </c:pt>
                <c:pt idx="16102">
                  <c:v>8464742.5794736668</c:v>
                </c:pt>
                <c:pt idx="16103">
                  <c:v>8465968.2095050197</c:v>
                </c:pt>
                <c:pt idx="16104">
                  <c:v>8464742.4934365526</c:v>
                </c:pt>
                <c:pt idx="16105">
                  <c:v>8465815.2453306094</c:v>
                </c:pt>
                <c:pt idx="16106">
                  <c:v>8465406.8038212731</c:v>
                </c:pt>
                <c:pt idx="16107">
                  <c:v>8464844.4847523365</c:v>
                </c:pt>
                <c:pt idx="16108">
                  <c:v>8464436.5720274486</c:v>
                </c:pt>
                <c:pt idx="16109">
                  <c:v>8464385.4190106262</c:v>
                </c:pt>
                <c:pt idx="16110">
                  <c:v>8464742.4062380102</c:v>
                </c:pt>
                <c:pt idx="16111">
                  <c:v>8464640.9027060997</c:v>
                </c:pt>
                <c:pt idx="16112">
                  <c:v>8464691.9815496206</c:v>
                </c:pt>
                <c:pt idx="16113">
                  <c:v>8464385.7675318681</c:v>
                </c:pt>
                <c:pt idx="16114">
                  <c:v>8464130.2851469237</c:v>
                </c:pt>
                <c:pt idx="16115">
                  <c:v>8464334.8389627598</c:v>
                </c:pt>
                <c:pt idx="16116">
                  <c:v>8464436.9780625515</c:v>
                </c:pt>
                <c:pt idx="16117">
                  <c:v>8464334.2587490324</c:v>
                </c:pt>
                <c:pt idx="16118">
                  <c:v>8463926.1911564935</c:v>
                </c:pt>
                <c:pt idx="16119">
                  <c:v>8464947.9193772022</c:v>
                </c:pt>
                <c:pt idx="16120">
                  <c:v>8463467.0834455136</c:v>
                </c:pt>
                <c:pt idx="16121">
                  <c:v>8464182.1464550737</c:v>
                </c:pt>
                <c:pt idx="16122">
                  <c:v>8463671.4901430123</c:v>
                </c:pt>
                <c:pt idx="16123">
                  <c:v>8463672.1400714722</c:v>
                </c:pt>
                <c:pt idx="16124">
                  <c:v>8462497.7863739766</c:v>
                </c:pt>
                <c:pt idx="16125">
                  <c:v>8463570.257237725</c:v>
                </c:pt>
                <c:pt idx="16126">
                  <c:v>8462497.7275138088</c:v>
                </c:pt>
                <c:pt idx="16127">
                  <c:v>8463161.6531258095</c:v>
                </c:pt>
                <c:pt idx="16128">
                  <c:v>8462752.7260276098</c:v>
                </c:pt>
                <c:pt idx="16129">
                  <c:v>8462242.9669395257</c:v>
                </c:pt>
                <c:pt idx="16130">
                  <c:v>8462242.5904870573</c:v>
                </c:pt>
                <c:pt idx="16131">
                  <c:v>8462243.0932350401</c:v>
                </c:pt>
                <c:pt idx="16132">
                  <c:v>8462549.3175044674</c:v>
                </c:pt>
                <c:pt idx="16133">
                  <c:v>8462651.4242127072</c:v>
                </c:pt>
                <c:pt idx="16134">
                  <c:v>8461630.5180230215</c:v>
                </c:pt>
                <c:pt idx="16135">
                  <c:v>8462038.506163884</c:v>
                </c:pt>
                <c:pt idx="16136">
                  <c:v>8462805.1382186022</c:v>
                </c:pt>
                <c:pt idx="16137">
                  <c:v>8462600.6446459014</c:v>
                </c:pt>
                <c:pt idx="16138">
                  <c:v>8462141.1296168044</c:v>
                </c:pt>
                <c:pt idx="16139">
                  <c:v>8461375.3794149868</c:v>
                </c:pt>
                <c:pt idx="16140">
                  <c:v>8462549.6987269204</c:v>
                </c:pt>
                <c:pt idx="16141">
                  <c:v>8462958.4497068413</c:v>
                </c:pt>
                <c:pt idx="16142">
                  <c:v>8461732.3927818406</c:v>
                </c:pt>
                <c:pt idx="16143">
                  <c:v>8461222.3139852602</c:v>
                </c:pt>
                <c:pt idx="16144">
                  <c:v>8462601.4340865724</c:v>
                </c:pt>
                <c:pt idx="16145">
                  <c:v>8461273.2979428228</c:v>
                </c:pt>
                <c:pt idx="16146">
                  <c:v>8461171.5834161267</c:v>
                </c:pt>
                <c:pt idx="16147">
                  <c:v>8462397.1414474137</c:v>
                </c:pt>
                <c:pt idx="16148">
                  <c:v>8460865.1751648895</c:v>
                </c:pt>
                <c:pt idx="16149">
                  <c:v>8462040.2793043032</c:v>
                </c:pt>
                <c:pt idx="16150">
                  <c:v>8460967.6641693879</c:v>
                </c:pt>
                <c:pt idx="16151">
                  <c:v>8461580.3067651372</c:v>
                </c:pt>
                <c:pt idx="16152">
                  <c:v>8461682.6791598648</c:v>
                </c:pt>
                <c:pt idx="16153">
                  <c:v>8461325.188963335</c:v>
                </c:pt>
                <c:pt idx="16154">
                  <c:v>8460508.4931996241</c:v>
                </c:pt>
                <c:pt idx="16155">
                  <c:v>8461019.0114747565</c:v>
                </c:pt>
                <c:pt idx="16156">
                  <c:v>8460253.5675816759</c:v>
                </c:pt>
                <c:pt idx="16157">
                  <c:v>8459794.2139205225</c:v>
                </c:pt>
                <c:pt idx="16158">
                  <c:v>8460713.4168979377</c:v>
                </c:pt>
                <c:pt idx="16159">
                  <c:v>8459538.7099721227</c:v>
                </c:pt>
                <c:pt idx="16160">
                  <c:v>8460509.8838572875</c:v>
                </c:pt>
                <c:pt idx="16161">
                  <c:v>8458875.6560466196</c:v>
                </c:pt>
                <c:pt idx="16162">
                  <c:v>8460356.890927244</c:v>
                </c:pt>
                <c:pt idx="16163">
                  <c:v>8458620.6003063451</c:v>
                </c:pt>
                <c:pt idx="16164">
                  <c:v>8459335.3785522543</c:v>
                </c:pt>
                <c:pt idx="16165">
                  <c:v>8459488.7247274332</c:v>
                </c:pt>
                <c:pt idx="16166">
                  <c:v>8459590.9584429972</c:v>
                </c:pt>
                <c:pt idx="16167">
                  <c:v>8458314.4018041287</c:v>
                </c:pt>
                <c:pt idx="16168">
                  <c:v>8458110.3044090904</c:v>
                </c:pt>
                <c:pt idx="16169">
                  <c:v>8458365.7901607361</c:v>
                </c:pt>
                <c:pt idx="16170">
                  <c:v>8459234.0910649337</c:v>
                </c:pt>
                <c:pt idx="16171">
                  <c:v>8458825.3107355721</c:v>
                </c:pt>
                <c:pt idx="16172">
                  <c:v>8458877.086984016</c:v>
                </c:pt>
                <c:pt idx="16173">
                  <c:v>8457753.1672011856</c:v>
                </c:pt>
                <c:pt idx="16174">
                  <c:v>8458110.9135322347</c:v>
                </c:pt>
                <c:pt idx="16175">
                  <c:v>8457498.1561903823</c:v>
                </c:pt>
                <c:pt idx="16176">
                  <c:v>8457753.5608655065</c:v>
                </c:pt>
                <c:pt idx="16177">
                  <c:v>8457396.0943238158</c:v>
                </c:pt>
                <c:pt idx="16178">
                  <c:v>8457345.127486622</c:v>
                </c:pt>
                <c:pt idx="16179">
                  <c:v>8458162.2504931949</c:v>
                </c:pt>
                <c:pt idx="16180">
                  <c:v>8457651.0530158449</c:v>
                </c:pt>
                <c:pt idx="16181">
                  <c:v>8458366.7039842624</c:v>
                </c:pt>
                <c:pt idx="16182">
                  <c:v>8458469.2317317799</c:v>
                </c:pt>
                <c:pt idx="16183">
                  <c:v>8457345.3422874417</c:v>
                </c:pt>
                <c:pt idx="16184">
                  <c:v>8458163.3003918864</c:v>
                </c:pt>
                <c:pt idx="16185">
                  <c:v>8457294.7003023271</c:v>
                </c:pt>
                <c:pt idx="16186">
                  <c:v>8456784.0484496914</c:v>
                </c:pt>
                <c:pt idx="16187">
                  <c:v>8456885.8561142143</c:v>
                </c:pt>
                <c:pt idx="16188">
                  <c:v>8456682.0875828248</c:v>
                </c:pt>
                <c:pt idx="16189">
                  <c:v>8456784.3382523116</c:v>
                </c:pt>
                <c:pt idx="16190">
                  <c:v>8456937.6662570946</c:v>
                </c:pt>
                <c:pt idx="16191">
                  <c:v>8456375.9510046765</c:v>
                </c:pt>
                <c:pt idx="16192">
                  <c:v>8456273.7026739046</c:v>
                </c:pt>
                <c:pt idx="16193">
                  <c:v>8457193.9148696121</c:v>
                </c:pt>
                <c:pt idx="16194">
                  <c:v>8456682.719074266</c:v>
                </c:pt>
                <c:pt idx="16195">
                  <c:v>8456222.672812866</c:v>
                </c:pt>
                <c:pt idx="16196">
                  <c:v>8455967.9489540607</c:v>
                </c:pt>
                <c:pt idx="16197">
                  <c:v>8455712.6287602931</c:v>
                </c:pt>
                <c:pt idx="16198">
                  <c:v>8456223.7438719925</c:v>
                </c:pt>
                <c:pt idx="16199">
                  <c:v>8456683.9003201332</c:v>
                </c:pt>
                <c:pt idx="16200">
                  <c:v>8455508.5228405688</c:v>
                </c:pt>
                <c:pt idx="16201">
                  <c:v>8455458.3027950525</c:v>
                </c:pt>
                <c:pt idx="16202">
                  <c:v>8455969.7093452588</c:v>
                </c:pt>
                <c:pt idx="16203">
                  <c:v>8455203.3329221252</c:v>
                </c:pt>
                <c:pt idx="16204">
                  <c:v>8455202.2240511067</c:v>
                </c:pt>
                <c:pt idx="16205">
                  <c:v>8455100.1982202344</c:v>
                </c:pt>
                <c:pt idx="16206">
                  <c:v>8454590.3449064698</c:v>
                </c:pt>
                <c:pt idx="16207">
                  <c:v>8454641.6894307826</c:v>
                </c:pt>
                <c:pt idx="16208">
                  <c:v>8454948.5155730247</c:v>
                </c:pt>
                <c:pt idx="16209">
                  <c:v>8454590.7184454016</c:v>
                </c:pt>
                <c:pt idx="16210">
                  <c:v>8455051.5626790728</c:v>
                </c:pt>
                <c:pt idx="16211">
                  <c:v>8454233.6477589086</c:v>
                </c:pt>
                <c:pt idx="16212">
                  <c:v>8455153.5114591401</c:v>
                </c:pt>
                <c:pt idx="16213">
                  <c:v>8454541.4944653548</c:v>
                </c:pt>
                <c:pt idx="16214">
                  <c:v>8453416.8108409215</c:v>
                </c:pt>
                <c:pt idx="16215">
                  <c:v>8453724.3801586404</c:v>
                </c:pt>
                <c:pt idx="16216">
                  <c:v>8452753.6093222294</c:v>
                </c:pt>
                <c:pt idx="16217">
                  <c:v>8452703.0231682174</c:v>
                </c:pt>
                <c:pt idx="16218">
                  <c:v>8453061.1074073743</c:v>
                </c:pt>
                <c:pt idx="16219">
                  <c:v>8452754.3263800945</c:v>
                </c:pt>
                <c:pt idx="16220">
                  <c:v>8452396.5442030188</c:v>
                </c:pt>
                <c:pt idx="16221">
                  <c:v>8452294.4373119213</c:v>
                </c:pt>
                <c:pt idx="16222">
                  <c:v>8452141.6658145785</c:v>
                </c:pt>
                <c:pt idx="16223">
                  <c:v>8452141.8008299116</c:v>
                </c:pt>
                <c:pt idx="16224">
                  <c:v>8452345.3556597456</c:v>
                </c:pt>
                <c:pt idx="16225">
                  <c:v>8452295.3019581418</c:v>
                </c:pt>
                <c:pt idx="16226">
                  <c:v>8452858.046681175</c:v>
                </c:pt>
                <c:pt idx="16227">
                  <c:v>8452141.2649054602</c:v>
                </c:pt>
                <c:pt idx="16228">
                  <c:v>8452551.6780646499</c:v>
                </c:pt>
                <c:pt idx="16229">
                  <c:v>8452244.7949019857</c:v>
                </c:pt>
                <c:pt idx="16230">
                  <c:v>8452039.2075420991</c:v>
                </c:pt>
                <c:pt idx="16231">
                  <c:v>8451938.3285363913</c:v>
                </c:pt>
                <c:pt idx="16232">
                  <c:v>8452092.0712391529</c:v>
                </c:pt>
                <c:pt idx="16233">
                  <c:v>8451376.2577481568</c:v>
                </c:pt>
                <c:pt idx="16234">
                  <c:v>8451274.2490002662</c:v>
                </c:pt>
                <c:pt idx="16235">
                  <c:v>8451223.130482072</c:v>
                </c:pt>
                <c:pt idx="16236">
                  <c:v>8451223.464086337</c:v>
                </c:pt>
                <c:pt idx="16237">
                  <c:v>8451990.3942586314</c:v>
                </c:pt>
                <c:pt idx="16238">
                  <c:v>8451939.5319457669</c:v>
                </c:pt>
                <c:pt idx="16239">
                  <c:v>8451274.0515216682</c:v>
                </c:pt>
                <c:pt idx="16240">
                  <c:v>8451735.0933735948</c:v>
                </c:pt>
                <c:pt idx="16241">
                  <c:v>8451019.3526500929</c:v>
                </c:pt>
                <c:pt idx="16242">
                  <c:v>8450968.2080261055</c:v>
                </c:pt>
                <c:pt idx="16243">
                  <c:v>8450865.9753678013</c:v>
                </c:pt>
                <c:pt idx="16244">
                  <c:v>8450713.0019362886</c:v>
                </c:pt>
                <c:pt idx="16245">
                  <c:v>8450560.1158150062</c:v>
                </c:pt>
                <c:pt idx="16246">
                  <c:v>8451020.3813817501</c:v>
                </c:pt>
                <c:pt idx="16247">
                  <c:v>8451020.6918222699</c:v>
                </c:pt>
                <c:pt idx="16248">
                  <c:v>8450814.7797249369</c:v>
                </c:pt>
                <c:pt idx="16249">
                  <c:v>8450305.3751266301</c:v>
                </c:pt>
                <c:pt idx="16250">
                  <c:v>8450151.6379269287</c:v>
                </c:pt>
                <c:pt idx="16251">
                  <c:v>8450817.6267098468</c:v>
                </c:pt>
                <c:pt idx="16252">
                  <c:v>8450357.4064103272</c:v>
                </c:pt>
                <c:pt idx="16253">
                  <c:v>8450511.374214232</c:v>
                </c:pt>
                <c:pt idx="16254">
                  <c:v>8450102.8038486633</c:v>
                </c:pt>
                <c:pt idx="16255">
                  <c:v>8449438.0566767361</c:v>
                </c:pt>
                <c:pt idx="16256">
                  <c:v>8449693.844698919</c:v>
                </c:pt>
                <c:pt idx="16257">
                  <c:v>8449080.6485755146</c:v>
                </c:pt>
                <c:pt idx="16258">
                  <c:v>8448927.4073802456</c:v>
                </c:pt>
                <c:pt idx="16259">
                  <c:v>8448774.4006334972</c:v>
                </c:pt>
                <c:pt idx="16260">
                  <c:v>8448774.3401612006</c:v>
                </c:pt>
                <c:pt idx="16261">
                  <c:v>8449132.0790657047</c:v>
                </c:pt>
                <c:pt idx="16262">
                  <c:v>8449489.8759759758</c:v>
                </c:pt>
                <c:pt idx="16263">
                  <c:v>8448672.3922220338</c:v>
                </c:pt>
                <c:pt idx="16264">
                  <c:v>8449080.2197102606</c:v>
                </c:pt>
                <c:pt idx="16265">
                  <c:v>8448877.0630034842</c:v>
                </c:pt>
                <c:pt idx="16266">
                  <c:v>8448163.0346334074</c:v>
                </c:pt>
                <c:pt idx="16267">
                  <c:v>8448163.1044737082</c:v>
                </c:pt>
                <c:pt idx="16268">
                  <c:v>8447806.0720854942</c:v>
                </c:pt>
                <c:pt idx="16269">
                  <c:v>8447294.7292553391</c:v>
                </c:pt>
                <c:pt idx="16270">
                  <c:v>8447704.2860888802</c:v>
                </c:pt>
                <c:pt idx="16271">
                  <c:v>8448062.9657807611</c:v>
                </c:pt>
                <c:pt idx="16272">
                  <c:v>8446683.1188371964</c:v>
                </c:pt>
                <c:pt idx="16273">
                  <c:v>8447807.9015324339</c:v>
                </c:pt>
                <c:pt idx="16274">
                  <c:v>8446325.5332458951</c:v>
                </c:pt>
                <c:pt idx="16275">
                  <c:v>8446325.7473287787</c:v>
                </c:pt>
                <c:pt idx="16276">
                  <c:v>8447501.8759015221</c:v>
                </c:pt>
                <c:pt idx="16277">
                  <c:v>8446223.8697711807</c:v>
                </c:pt>
                <c:pt idx="16278">
                  <c:v>8447041.7775430568</c:v>
                </c:pt>
                <c:pt idx="16279">
                  <c:v>8446530.4328285418</c:v>
                </c:pt>
                <c:pt idx="16280">
                  <c:v>8446019.6164143384</c:v>
                </c:pt>
                <c:pt idx="16281">
                  <c:v>8446325.3615436535</c:v>
                </c:pt>
                <c:pt idx="16282">
                  <c:v>8445764.3355915062</c:v>
                </c:pt>
                <c:pt idx="16283">
                  <c:v>8445866.8206774537</c:v>
                </c:pt>
                <c:pt idx="16284">
                  <c:v>8445867.3007777166</c:v>
                </c:pt>
                <c:pt idx="16285">
                  <c:v>8445305.1298381966</c:v>
                </c:pt>
                <c:pt idx="16286">
                  <c:v>8445561.7832611892</c:v>
                </c:pt>
                <c:pt idx="16287">
                  <c:v>8445408.5531730466</c:v>
                </c:pt>
                <c:pt idx="16288">
                  <c:v>8445049.8924621418</c:v>
                </c:pt>
                <c:pt idx="16289">
                  <c:v>8444845.8787564747</c:v>
                </c:pt>
                <c:pt idx="16290">
                  <c:v>8444794.8883469068</c:v>
                </c:pt>
                <c:pt idx="16291">
                  <c:v>8444590.8728359155</c:v>
                </c:pt>
                <c:pt idx="16292">
                  <c:v>8444488.814487543</c:v>
                </c:pt>
                <c:pt idx="16293">
                  <c:v>8444284.8201161139</c:v>
                </c:pt>
                <c:pt idx="16294">
                  <c:v>8444642.7599794138</c:v>
                </c:pt>
                <c:pt idx="16295">
                  <c:v>8444131.9946435001</c:v>
                </c:pt>
                <c:pt idx="16296">
                  <c:v>8444592.0084285159</c:v>
                </c:pt>
                <c:pt idx="16297">
                  <c:v>8444336.7390286438</c:v>
                </c:pt>
                <c:pt idx="16298">
                  <c:v>8445103.5794287752</c:v>
                </c:pt>
                <c:pt idx="16299">
                  <c:v>8445359.4412163664</c:v>
                </c:pt>
                <c:pt idx="16300">
                  <c:v>8443826.091933446</c:v>
                </c:pt>
                <c:pt idx="16301">
                  <c:v>8443570.608887583</c:v>
                </c:pt>
                <c:pt idx="16302">
                  <c:v>8443468.7533052452</c:v>
                </c:pt>
                <c:pt idx="16303">
                  <c:v>8444337.1750989482</c:v>
                </c:pt>
                <c:pt idx="16304">
                  <c:v>8443724.3669475466</c:v>
                </c:pt>
                <c:pt idx="16305">
                  <c:v>8443162.6947063133</c:v>
                </c:pt>
                <c:pt idx="16306">
                  <c:v>8444594.3277797364</c:v>
                </c:pt>
                <c:pt idx="16307">
                  <c:v>8444492.2416453287</c:v>
                </c:pt>
                <c:pt idx="16308">
                  <c:v>8442907.2217016984</c:v>
                </c:pt>
                <c:pt idx="16309">
                  <c:v>8443214.5572225731</c:v>
                </c:pt>
                <c:pt idx="16310">
                  <c:v>8444288.1946831662</c:v>
                </c:pt>
                <c:pt idx="16311">
                  <c:v>8443675.1040722039</c:v>
                </c:pt>
                <c:pt idx="16312">
                  <c:v>8442448.9453262892</c:v>
                </c:pt>
                <c:pt idx="16313">
                  <c:v>8443113.2610292844</c:v>
                </c:pt>
                <c:pt idx="16314">
                  <c:v>8442755.6708675884</c:v>
                </c:pt>
                <c:pt idx="16315">
                  <c:v>8442142.9947677907</c:v>
                </c:pt>
                <c:pt idx="16316">
                  <c:v>8441427.9855261594</c:v>
                </c:pt>
                <c:pt idx="16317">
                  <c:v>8443523.0432092883</c:v>
                </c:pt>
                <c:pt idx="16318">
                  <c:v>8441274.9667488486</c:v>
                </c:pt>
                <c:pt idx="16319">
                  <c:v>8441325.8420397174</c:v>
                </c:pt>
                <c:pt idx="16320">
                  <c:v>8442297.1866764165</c:v>
                </c:pt>
                <c:pt idx="16321">
                  <c:v>8440815.7023037616</c:v>
                </c:pt>
                <c:pt idx="16322">
                  <c:v>8442502.6046383958</c:v>
                </c:pt>
                <c:pt idx="16323">
                  <c:v>8441786.6121846065</c:v>
                </c:pt>
                <c:pt idx="16324">
                  <c:v>8441583.1777876485</c:v>
                </c:pt>
                <c:pt idx="16325">
                  <c:v>8440153.0821723044</c:v>
                </c:pt>
                <c:pt idx="16326">
                  <c:v>8440714.8285217937</c:v>
                </c:pt>
                <c:pt idx="16327">
                  <c:v>8440153.1585359611</c:v>
                </c:pt>
                <c:pt idx="16328">
                  <c:v>8441430.4523507357</c:v>
                </c:pt>
                <c:pt idx="16329">
                  <c:v>8441481.9611713365</c:v>
                </c:pt>
                <c:pt idx="16330">
                  <c:v>8441533.651395712</c:v>
                </c:pt>
                <c:pt idx="16331">
                  <c:v>8439540.1101726666</c:v>
                </c:pt>
                <c:pt idx="16332">
                  <c:v>8440767.6366333123</c:v>
                </c:pt>
                <c:pt idx="16333">
                  <c:v>8439285.9876754694</c:v>
                </c:pt>
                <c:pt idx="16334">
                  <c:v>8438928.0476927366</c:v>
                </c:pt>
                <c:pt idx="16335">
                  <c:v>8440103.4358864278</c:v>
                </c:pt>
                <c:pt idx="16336">
                  <c:v>8440308.9365779012</c:v>
                </c:pt>
                <c:pt idx="16337">
                  <c:v>8438418.1150163226</c:v>
                </c:pt>
                <c:pt idx="16338">
                  <c:v>8438367.1394872274</c:v>
                </c:pt>
                <c:pt idx="16339">
                  <c:v>8439389.530652523</c:v>
                </c:pt>
                <c:pt idx="16340">
                  <c:v>8438470.0788654462</c:v>
                </c:pt>
                <c:pt idx="16341">
                  <c:v>8438316.8677144367</c:v>
                </c:pt>
                <c:pt idx="16342">
                  <c:v>8438010.2301878519</c:v>
                </c:pt>
                <c:pt idx="16343">
                  <c:v>8437754.7832321096</c:v>
                </c:pt>
                <c:pt idx="16344">
                  <c:v>8439646.2817444056</c:v>
                </c:pt>
                <c:pt idx="16345">
                  <c:v>8437602.1777023934</c:v>
                </c:pt>
                <c:pt idx="16346">
                  <c:v>8437244.6514704656</c:v>
                </c:pt>
                <c:pt idx="16347">
                  <c:v>8437960.1137137264</c:v>
                </c:pt>
                <c:pt idx="16348">
                  <c:v>8438676.0251385309</c:v>
                </c:pt>
                <c:pt idx="16349">
                  <c:v>8438524.1032882016</c:v>
                </c:pt>
                <c:pt idx="16350">
                  <c:v>8438012.5502144936</c:v>
                </c:pt>
                <c:pt idx="16351">
                  <c:v>8437450.253399644</c:v>
                </c:pt>
                <c:pt idx="16352">
                  <c:v>8436530.7266450096</c:v>
                </c:pt>
                <c:pt idx="16353">
                  <c:v>8436326.3975491785</c:v>
                </c:pt>
                <c:pt idx="16354">
                  <c:v>8436122.3037387151</c:v>
                </c:pt>
                <c:pt idx="16355">
                  <c:v>8437656.9942719396</c:v>
                </c:pt>
                <c:pt idx="16356">
                  <c:v>8437350.1161831971</c:v>
                </c:pt>
                <c:pt idx="16357">
                  <c:v>8436684.9624724314</c:v>
                </c:pt>
                <c:pt idx="16358">
                  <c:v>8436225.1990316808</c:v>
                </c:pt>
                <c:pt idx="16359">
                  <c:v>8435663.2706783451</c:v>
                </c:pt>
                <c:pt idx="16360">
                  <c:v>8436583.2506202124</c:v>
                </c:pt>
                <c:pt idx="16361">
                  <c:v>8436021.5109204613</c:v>
                </c:pt>
                <c:pt idx="16362">
                  <c:v>8435561.6551115066</c:v>
                </c:pt>
                <c:pt idx="16363">
                  <c:v>8435407.9658187255</c:v>
                </c:pt>
                <c:pt idx="16364">
                  <c:v>8436124.0254049897</c:v>
                </c:pt>
                <c:pt idx="16365">
                  <c:v>8435458.9476215541</c:v>
                </c:pt>
                <c:pt idx="16366">
                  <c:v>8436175.3902337439</c:v>
                </c:pt>
                <c:pt idx="16367">
                  <c:v>8435766.6233555879</c:v>
                </c:pt>
                <c:pt idx="16368">
                  <c:v>8436125.3065690454</c:v>
                </c:pt>
                <c:pt idx="16369">
                  <c:v>8435614.5229716375</c:v>
                </c:pt>
                <c:pt idx="16370">
                  <c:v>8434642.7545819767</c:v>
                </c:pt>
                <c:pt idx="16371">
                  <c:v>8434795.6316160914</c:v>
                </c:pt>
                <c:pt idx="16372">
                  <c:v>8434081.8259375859</c:v>
                </c:pt>
                <c:pt idx="16373">
                  <c:v>8435259.4952611066</c:v>
                </c:pt>
                <c:pt idx="16374">
                  <c:v>8434645.6212855838</c:v>
                </c:pt>
                <c:pt idx="16375">
                  <c:v>8434234.3846590798</c:v>
                </c:pt>
                <c:pt idx="16376">
                  <c:v>8433571.768305758</c:v>
                </c:pt>
                <c:pt idx="16377">
                  <c:v>8434697.8218038268</c:v>
                </c:pt>
                <c:pt idx="16378">
                  <c:v>8433419.0128071774</c:v>
                </c:pt>
                <c:pt idx="16379">
                  <c:v>8433419.1080226507</c:v>
                </c:pt>
                <c:pt idx="16380">
                  <c:v>8433777.6676154062</c:v>
                </c:pt>
                <c:pt idx="16381">
                  <c:v>8434596.379849121</c:v>
                </c:pt>
                <c:pt idx="16382">
                  <c:v>8433164.5150392912</c:v>
                </c:pt>
                <c:pt idx="16383">
                  <c:v>8433675.7786065899</c:v>
                </c:pt>
                <c:pt idx="16384">
                  <c:v>8433675.9200789761</c:v>
                </c:pt>
                <c:pt idx="16385">
                  <c:v>8433469.1494336911</c:v>
                </c:pt>
                <c:pt idx="16386">
                  <c:v>8433418.1551883444</c:v>
                </c:pt>
                <c:pt idx="16387">
                  <c:v>8432704.9912450109</c:v>
                </c:pt>
                <c:pt idx="16388">
                  <c:v>8433574.9509435277</c:v>
                </c:pt>
                <c:pt idx="16389">
                  <c:v>8432245.153889088</c:v>
                </c:pt>
                <c:pt idx="16390">
                  <c:v>8432399.4071221091</c:v>
                </c:pt>
                <c:pt idx="16391">
                  <c:v>8432092.365720436</c:v>
                </c:pt>
                <c:pt idx="16392">
                  <c:v>8432448.943600243</c:v>
                </c:pt>
                <c:pt idx="16393">
                  <c:v>8431991.0727154836</c:v>
                </c:pt>
                <c:pt idx="16394">
                  <c:v>8432244.8425128721</c:v>
                </c:pt>
                <c:pt idx="16395">
                  <c:v>8431836.8821711726</c:v>
                </c:pt>
                <c:pt idx="16396">
                  <c:v>8432964.0670842566</c:v>
                </c:pt>
                <c:pt idx="16397">
                  <c:v>8432861.7505952269</c:v>
                </c:pt>
                <c:pt idx="16398">
                  <c:v>8431582.0887010265</c:v>
                </c:pt>
                <c:pt idx="16399">
                  <c:v>8431428.7800950762</c:v>
                </c:pt>
                <c:pt idx="16400">
                  <c:v>8432350.9110986479</c:v>
                </c:pt>
                <c:pt idx="16401">
                  <c:v>8431683.6279495638</c:v>
                </c:pt>
                <c:pt idx="16402">
                  <c:v>8431683.5746110473</c:v>
                </c:pt>
                <c:pt idx="16403">
                  <c:v>8431632.5470829308</c:v>
                </c:pt>
                <c:pt idx="16404">
                  <c:v>8431738.1823410951</c:v>
                </c:pt>
                <c:pt idx="16405">
                  <c:v>8431328.6686841212</c:v>
                </c:pt>
                <c:pt idx="16406">
                  <c:v>8431377.4978452232</c:v>
                </c:pt>
                <c:pt idx="16407">
                  <c:v>8431994.9624380767</c:v>
                </c:pt>
                <c:pt idx="16408">
                  <c:v>8430511.5391268935</c:v>
                </c:pt>
                <c:pt idx="16409">
                  <c:v>8431943.9599283524</c:v>
                </c:pt>
                <c:pt idx="16410">
                  <c:v>8430614.1303073466</c:v>
                </c:pt>
                <c:pt idx="16411">
                  <c:v>8430612.34981676</c:v>
                </c:pt>
                <c:pt idx="16412">
                  <c:v>8429797.2221477125</c:v>
                </c:pt>
                <c:pt idx="16413">
                  <c:v>8430155.634387387</c:v>
                </c:pt>
                <c:pt idx="16414">
                  <c:v>8429694.1237704009</c:v>
                </c:pt>
                <c:pt idx="16415">
                  <c:v>8430310.7672347296</c:v>
                </c:pt>
                <c:pt idx="16416">
                  <c:v>8429133.5080598593</c:v>
                </c:pt>
                <c:pt idx="16417">
                  <c:v>8429082.58172209</c:v>
                </c:pt>
                <c:pt idx="16418">
                  <c:v>8429799.1807866264</c:v>
                </c:pt>
                <c:pt idx="16419">
                  <c:v>8430158.6852376964</c:v>
                </c:pt>
                <c:pt idx="16420">
                  <c:v>8429081.8237848934</c:v>
                </c:pt>
                <c:pt idx="16421">
                  <c:v>8430107.6600841694</c:v>
                </c:pt>
                <c:pt idx="16422">
                  <c:v>8428521.243967684</c:v>
                </c:pt>
                <c:pt idx="16423">
                  <c:v>8428879.7684673965</c:v>
                </c:pt>
                <c:pt idx="16424">
                  <c:v>8428367.7934828121</c:v>
                </c:pt>
                <c:pt idx="16425">
                  <c:v>8428265.9285921324</c:v>
                </c:pt>
                <c:pt idx="16426">
                  <c:v>8429546.6289860439</c:v>
                </c:pt>
                <c:pt idx="16427">
                  <c:v>8428061.6329115666</c:v>
                </c:pt>
                <c:pt idx="16428">
                  <c:v>8427807.0955503117</c:v>
                </c:pt>
                <c:pt idx="16429">
                  <c:v>8427143.6869211476</c:v>
                </c:pt>
                <c:pt idx="16430">
                  <c:v>8427553.6913659647</c:v>
                </c:pt>
                <c:pt idx="16431">
                  <c:v>8428066.6515135504</c:v>
                </c:pt>
                <c:pt idx="16432">
                  <c:v>8427298.7708440144</c:v>
                </c:pt>
                <c:pt idx="16433">
                  <c:v>8426684.4861311372</c:v>
                </c:pt>
                <c:pt idx="16434">
                  <c:v>8426737.7932603229</c:v>
                </c:pt>
                <c:pt idx="16435">
                  <c:v>8426943.2056024764</c:v>
                </c:pt>
                <c:pt idx="16436">
                  <c:v>8425971.4630789254</c:v>
                </c:pt>
                <c:pt idx="16437">
                  <c:v>8425971.7337524891</c:v>
                </c:pt>
                <c:pt idx="16438">
                  <c:v>8425307.1882833187</c:v>
                </c:pt>
                <c:pt idx="16439">
                  <c:v>8426126.5631634817</c:v>
                </c:pt>
                <c:pt idx="16440">
                  <c:v>8426126.7976812702</c:v>
                </c:pt>
                <c:pt idx="16441">
                  <c:v>8425410.3071094118</c:v>
                </c:pt>
                <c:pt idx="16442">
                  <c:v>8425974.4774605371</c:v>
                </c:pt>
                <c:pt idx="16443">
                  <c:v>8425051.6148512829</c:v>
                </c:pt>
                <c:pt idx="16444">
                  <c:v>8424796.7111462522</c:v>
                </c:pt>
                <c:pt idx="16445">
                  <c:v>8425823.0514341258</c:v>
                </c:pt>
                <c:pt idx="16446">
                  <c:v>8424746.3838925585</c:v>
                </c:pt>
                <c:pt idx="16447">
                  <c:v>8425360.7995472085</c:v>
                </c:pt>
                <c:pt idx="16448">
                  <c:v>8424490.5479219723</c:v>
                </c:pt>
                <c:pt idx="16449">
                  <c:v>8425413.1224658694</c:v>
                </c:pt>
                <c:pt idx="16450">
                  <c:v>8425618.5496225469</c:v>
                </c:pt>
                <c:pt idx="16451">
                  <c:v>8425567.9023389313</c:v>
                </c:pt>
                <c:pt idx="16452">
                  <c:v>8424235.6287021637</c:v>
                </c:pt>
                <c:pt idx="16453">
                  <c:v>8424953.0871279631</c:v>
                </c:pt>
                <c:pt idx="16454">
                  <c:v>8424236.8534882516</c:v>
                </c:pt>
                <c:pt idx="16455">
                  <c:v>8424235.2488131542</c:v>
                </c:pt>
                <c:pt idx="16456">
                  <c:v>8424492.7566605881</c:v>
                </c:pt>
                <c:pt idx="16457">
                  <c:v>8424031.2201936264</c:v>
                </c:pt>
                <c:pt idx="16458">
                  <c:v>8423776.4415029436</c:v>
                </c:pt>
                <c:pt idx="16459">
                  <c:v>8424187.3299161606</c:v>
                </c:pt>
                <c:pt idx="16460">
                  <c:v>8423522.1534760538</c:v>
                </c:pt>
                <c:pt idx="16461">
                  <c:v>8423522.5307716429</c:v>
                </c:pt>
                <c:pt idx="16462">
                  <c:v>8424034.6716104243</c:v>
                </c:pt>
                <c:pt idx="16463">
                  <c:v>8423011.0950775184</c:v>
                </c:pt>
                <c:pt idx="16464">
                  <c:v>8422857.9735505953</c:v>
                </c:pt>
                <c:pt idx="16465">
                  <c:v>8422653.9486690406</c:v>
                </c:pt>
                <c:pt idx="16466">
                  <c:v>8423064.3852872401</c:v>
                </c:pt>
                <c:pt idx="16467">
                  <c:v>8422347.7731850874</c:v>
                </c:pt>
                <c:pt idx="16468">
                  <c:v>8422707.1466343254</c:v>
                </c:pt>
                <c:pt idx="16469">
                  <c:v>8422348.9488287698</c:v>
                </c:pt>
                <c:pt idx="16470">
                  <c:v>8421990.9527818784</c:v>
                </c:pt>
                <c:pt idx="16471">
                  <c:v>8421888.7874417063</c:v>
                </c:pt>
                <c:pt idx="16472">
                  <c:v>8421940.9574563969</c:v>
                </c:pt>
                <c:pt idx="16473">
                  <c:v>8421889.437955685</c:v>
                </c:pt>
                <c:pt idx="16474">
                  <c:v>8421839.4833209664</c:v>
                </c:pt>
                <c:pt idx="16475">
                  <c:v>8421430.3043518439</c:v>
                </c:pt>
                <c:pt idx="16476">
                  <c:v>8422558.5908664912</c:v>
                </c:pt>
                <c:pt idx="16477">
                  <c:v>8420970.3011329416</c:v>
                </c:pt>
                <c:pt idx="16478">
                  <c:v>8422099.4689407609</c:v>
                </c:pt>
                <c:pt idx="16479">
                  <c:v>8420358.5821685363</c:v>
                </c:pt>
                <c:pt idx="16480">
                  <c:v>8420562.0114754327</c:v>
                </c:pt>
                <c:pt idx="16481">
                  <c:v>8420103.4455259964</c:v>
                </c:pt>
                <c:pt idx="16482">
                  <c:v>8421127.4460229762</c:v>
                </c:pt>
                <c:pt idx="16483">
                  <c:v>8420206.0697887708</c:v>
                </c:pt>
                <c:pt idx="16484">
                  <c:v>8420974.6790290494</c:v>
                </c:pt>
                <c:pt idx="16485">
                  <c:v>8421385.3934449479</c:v>
                </c:pt>
                <c:pt idx="16486">
                  <c:v>8419643.7606340144</c:v>
                </c:pt>
                <c:pt idx="16487">
                  <c:v>8420618.7266943641</c:v>
                </c:pt>
                <c:pt idx="16488">
                  <c:v>8419032.8655121848</c:v>
                </c:pt>
                <c:pt idx="16489">
                  <c:v>8419390.9903471526</c:v>
                </c:pt>
                <c:pt idx="16490">
                  <c:v>8418980.5239409879</c:v>
                </c:pt>
                <c:pt idx="16491">
                  <c:v>8420109.2886124533</c:v>
                </c:pt>
                <c:pt idx="16492">
                  <c:v>8420416.3265783098</c:v>
                </c:pt>
                <c:pt idx="16493">
                  <c:v>8418471.0869058985</c:v>
                </c:pt>
                <c:pt idx="16494">
                  <c:v>8418420.1470435727</c:v>
                </c:pt>
                <c:pt idx="16495">
                  <c:v>8419648.7128169984</c:v>
                </c:pt>
                <c:pt idx="16496">
                  <c:v>8419392.0138699804</c:v>
                </c:pt>
                <c:pt idx="16497">
                  <c:v>8419187.7698562928</c:v>
                </c:pt>
                <c:pt idx="16498">
                  <c:v>8419700.8867939673</c:v>
                </c:pt>
                <c:pt idx="16499">
                  <c:v>8418523.9289810378</c:v>
                </c:pt>
                <c:pt idx="16500">
                  <c:v>8417042.358002888</c:v>
                </c:pt>
                <c:pt idx="16501">
                  <c:v>8416838.347884465</c:v>
                </c:pt>
                <c:pt idx="16502">
                  <c:v>8418221.0529562104</c:v>
                </c:pt>
                <c:pt idx="16503">
                  <c:v>8418631.0924999937</c:v>
                </c:pt>
                <c:pt idx="16504">
                  <c:v>8417504.2168996707</c:v>
                </c:pt>
                <c:pt idx="16505">
                  <c:v>8418170.6610105969</c:v>
                </c:pt>
                <c:pt idx="16506">
                  <c:v>8418273.807082342</c:v>
                </c:pt>
                <c:pt idx="16507">
                  <c:v>8416480.8037543334</c:v>
                </c:pt>
                <c:pt idx="16508">
                  <c:v>8416687.1423671525</c:v>
                </c:pt>
                <c:pt idx="16509">
                  <c:v>8418018.9386815671</c:v>
                </c:pt>
                <c:pt idx="16510">
                  <c:v>8417147.7502333652</c:v>
                </c:pt>
                <c:pt idx="16511">
                  <c:v>8417508.2827750463</c:v>
                </c:pt>
                <c:pt idx="16512">
                  <c:v>8417097.9850188699</c:v>
                </c:pt>
                <c:pt idx="16513">
                  <c:v>8416893.4131200705</c:v>
                </c:pt>
                <c:pt idx="16514">
                  <c:v>8415512.2195637301</c:v>
                </c:pt>
                <c:pt idx="16515">
                  <c:v>8416793.1241179947</c:v>
                </c:pt>
                <c:pt idx="16516">
                  <c:v>8414951.2250571381</c:v>
                </c:pt>
                <c:pt idx="16517">
                  <c:v>8415974.9871950261</c:v>
                </c:pt>
                <c:pt idx="16518">
                  <c:v>8414542.4055258855</c:v>
                </c:pt>
                <c:pt idx="16519">
                  <c:v>8414952.1956028435</c:v>
                </c:pt>
                <c:pt idx="16520">
                  <c:v>8414696.8166110516</c:v>
                </c:pt>
                <c:pt idx="16521">
                  <c:v>8414492.1914865542</c:v>
                </c:pt>
                <c:pt idx="16522">
                  <c:v>8416131.657664407</c:v>
                </c:pt>
                <c:pt idx="16523">
                  <c:v>8414389.0747358371</c:v>
                </c:pt>
                <c:pt idx="16524">
                  <c:v>8413981.5571844839</c:v>
                </c:pt>
                <c:pt idx="16525">
                  <c:v>8415260.6028453577</c:v>
                </c:pt>
                <c:pt idx="16526">
                  <c:v>8413828.5818612985</c:v>
                </c:pt>
                <c:pt idx="16527">
                  <c:v>8414545.362316573</c:v>
                </c:pt>
                <c:pt idx="16528">
                  <c:v>8415007.2053334527</c:v>
                </c:pt>
                <c:pt idx="16529">
                  <c:v>8413777.0040413719</c:v>
                </c:pt>
                <c:pt idx="16530">
                  <c:v>8413624.7567168176</c:v>
                </c:pt>
                <c:pt idx="16531">
                  <c:v>8413369.5182493068</c:v>
                </c:pt>
                <c:pt idx="16532">
                  <c:v>8414034.6772528142</c:v>
                </c:pt>
                <c:pt idx="16533">
                  <c:v>8413216.267646065</c:v>
                </c:pt>
                <c:pt idx="16534">
                  <c:v>8414753.8413035851</c:v>
                </c:pt>
                <c:pt idx="16535">
                  <c:v>8412910.0135536082</c:v>
                </c:pt>
                <c:pt idx="16536">
                  <c:v>8413166.5586370807</c:v>
                </c:pt>
                <c:pt idx="16537">
                  <c:v>8412757.6954432577</c:v>
                </c:pt>
                <c:pt idx="16538">
                  <c:v>8412809.7958783265</c:v>
                </c:pt>
                <c:pt idx="16539">
                  <c:v>8412656.9377782606</c:v>
                </c:pt>
                <c:pt idx="16540">
                  <c:v>8412654.513678357</c:v>
                </c:pt>
                <c:pt idx="16541">
                  <c:v>8411991.7850644588</c:v>
                </c:pt>
                <c:pt idx="16542">
                  <c:v>8413173.2966490593</c:v>
                </c:pt>
                <c:pt idx="16543">
                  <c:v>8412765.1363640837</c:v>
                </c:pt>
                <c:pt idx="16544">
                  <c:v>8412407.0596843176</c:v>
                </c:pt>
                <c:pt idx="16545">
                  <c:v>8411434.4771492612</c:v>
                </c:pt>
                <c:pt idx="16546">
                  <c:v>8411229.7376308367</c:v>
                </c:pt>
                <c:pt idx="16547">
                  <c:v>8410461.3785543498</c:v>
                </c:pt>
                <c:pt idx="16548">
                  <c:v>8410717.5565737132</c:v>
                </c:pt>
                <c:pt idx="16549">
                  <c:v>8410410.1950219553</c:v>
                </c:pt>
                <c:pt idx="16550">
                  <c:v>8410613.9202697147</c:v>
                </c:pt>
                <c:pt idx="16551">
                  <c:v>8410308.0398665499</c:v>
                </c:pt>
                <c:pt idx="16552">
                  <c:v>8410617.8051944189</c:v>
                </c:pt>
                <c:pt idx="16553">
                  <c:v>8410771.0802473817</c:v>
                </c:pt>
                <c:pt idx="16554">
                  <c:v>8410052.6968337335</c:v>
                </c:pt>
                <c:pt idx="16555">
                  <c:v>8410928.8865512311</c:v>
                </c:pt>
                <c:pt idx="16556">
                  <c:v>8409134.6143247094</c:v>
                </c:pt>
                <c:pt idx="16557">
                  <c:v>8408982.5057735071</c:v>
                </c:pt>
                <c:pt idx="16558">
                  <c:v>8409752.1625389736</c:v>
                </c:pt>
                <c:pt idx="16559">
                  <c:v>8409803.8429267164</c:v>
                </c:pt>
                <c:pt idx="16560">
                  <c:v>8409755.5478190109</c:v>
                </c:pt>
                <c:pt idx="16561">
                  <c:v>8408933.5446967743</c:v>
                </c:pt>
                <c:pt idx="16562">
                  <c:v>8408882.7198894471</c:v>
                </c:pt>
                <c:pt idx="16563">
                  <c:v>8408167.0333108902</c:v>
                </c:pt>
                <c:pt idx="16564">
                  <c:v>8407911.6197765116</c:v>
                </c:pt>
                <c:pt idx="16565">
                  <c:v>8408835.0034617186</c:v>
                </c:pt>
                <c:pt idx="16566">
                  <c:v>8407758.4175878204</c:v>
                </c:pt>
                <c:pt idx="16567">
                  <c:v>8407759.1009979155</c:v>
                </c:pt>
                <c:pt idx="16568">
                  <c:v>8408735.8710430935</c:v>
                </c:pt>
                <c:pt idx="16569">
                  <c:v>8407863.9006725568</c:v>
                </c:pt>
                <c:pt idx="16570">
                  <c:v>8407660.7364642359</c:v>
                </c:pt>
                <c:pt idx="16571">
                  <c:v>8406787.7715886496</c:v>
                </c:pt>
                <c:pt idx="16572">
                  <c:v>8406688.1904548313</c:v>
                </c:pt>
                <c:pt idx="16573">
                  <c:v>8406277.7266096082</c:v>
                </c:pt>
                <c:pt idx="16574">
                  <c:v>8405971.9550649114</c:v>
                </c:pt>
                <c:pt idx="16575">
                  <c:v>8406126.8762112334</c:v>
                </c:pt>
                <c:pt idx="16576">
                  <c:v>8405614.9901971612</c:v>
                </c:pt>
                <c:pt idx="16577">
                  <c:v>8406693.0012311265</c:v>
                </c:pt>
                <c:pt idx="16578">
                  <c:v>8405309.3688927311</c:v>
                </c:pt>
                <c:pt idx="16579">
                  <c:v>8406386.2131266799</c:v>
                </c:pt>
                <c:pt idx="16580">
                  <c:v>8405359.2788880505</c:v>
                </c:pt>
                <c:pt idx="16581">
                  <c:v>8405054.19153581</c:v>
                </c:pt>
                <c:pt idx="16582">
                  <c:v>8405975.7300520763</c:v>
                </c:pt>
                <c:pt idx="16583">
                  <c:v>8406440.3591389377</c:v>
                </c:pt>
                <c:pt idx="16584">
                  <c:v>8405771.9383426048</c:v>
                </c:pt>
                <c:pt idx="16585">
                  <c:v>8405311.4965166617</c:v>
                </c:pt>
                <c:pt idx="16586">
                  <c:v>8405826.2312696707</c:v>
                </c:pt>
                <c:pt idx="16587">
                  <c:v>8405211.0880167745</c:v>
                </c:pt>
                <c:pt idx="16588">
                  <c:v>8403982.4282394126</c:v>
                </c:pt>
                <c:pt idx="16589">
                  <c:v>8405109.6296821032</c:v>
                </c:pt>
                <c:pt idx="16590">
                  <c:v>8404084.1145279929</c:v>
                </c:pt>
                <c:pt idx="16591">
                  <c:v>8405316.9906777777</c:v>
                </c:pt>
                <c:pt idx="16592">
                  <c:v>8405265.5443208963</c:v>
                </c:pt>
                <c:pt idx="16593">
                  <c:v>8403676.6987278089</c:v>
                </c:pt>
                <c:pt idx="16594">
                  <c:v>8404906.5767726377</c:v>
                </c:pt>
                <c:pt idx="16595">
                  <c:v>8404291.6828159001</c:v>
                </c:pt>
                <c:pt idx="16596">
                  <c:v>8403371.2498925533</c:v>
                </c:pt>
                <c:pt idx="16597">
                  <c:v>8403729.9197647553</c:v>
                </c:pt>
                <c:pt idx="16598">
                  <c:v>8404344.7949701268</c:v>
                </c:pt>
                <c:pt idx="16599">
                  <c:v>8404655.265636811</c:v>
                </c:pt>
                <c:pt idx="16600">
                  <c:v>8403318.6111670211</c:v>
                </c:pt>
                <c:pt idx="16601">
                  <c:v>8403321.6017200463</c:v>
                </c:pt>
                <c:pt idx="16602">
                  <c:v>8403014.5395581033</c:v>
                </c:pt>
                <c:pt idx="16603">
                  <c:v>8402961.638845522</c:v>
                </c:pt>
                <c:pt idx="16604">
                  <c:v>8402961.4831692595</c:v>
                </c:pt>
                <c:pt idx="16605">
                  <c:v>8402710.1121237762</c:v>
                </c:pt>
                <c:pt idx="16606">
                  <c:v>8401891.0810975675</c:v>
                </c:pt>
                <c:pt idx="16607">
                  <c:v>8403227.2340499312</c:v>
                </c:pt>
                <c:pt idx="16608">
                  <c:v>8402764.9471048675</c:v>
                </c:pt>
                <c:pt idx="16609">
                  <c:v>8401584.5671078041</c:v>
                </c:pt>
                <c:pt idx="16610">
                  <c:v>8401431.8456060085</c:v>
                </c:pt>
                <c:pt idx="16611">
                  <c:v>8401585.5931774471</c:v>
                </c:pt>
                <c:pt idx="16612">
                  <c:v>8401278.4023322389</c:v>
                </c:pt>
                <c:pt idx="16613">
                  <c:v>8402049.3407980148</c:v>
                </c:pt>
                <c:pt idx="16614">
                  <c:v>8401280.4806197286</c:v>
                </c:pt>
                <c:pt idx="16615">
                  <c:v>8402410.8797017746</c:v>
                </c:pt>
                <c:pt idx="16616">
                  <c:v>8401895.6909182891</c:v>
                </c:pt>
                <c:pt idx="16617">
                  <c:v>8400871.2535563633</c:v>
                </c:pt>
                <c:pt idx="16618">
                  <c:v>8400821.5604864284</c:v>
                </c:pt>
                <c:pt idx="16619">
                  <c:v>8400462.0815596655</c:v>
                </c:pt>
                <c:pt idx="16620">
                  <c:v>8400210.0559298266</c:v>
                </c:pt>
                <c:pt idx="16621">
                  <c:v>8400929.0326294806</c:v>
                </c:pt>
                <c:pt idx="16622">
                  <c:v>8400776.8339413181</c:v>
                </c:pt>
                <c:pt idx="16623">
                  <c:v>8399441.9915140197</c:v>
                </c:pt>
                <c:pt idx="16624">
                  <c:v>8400057.9318933673</c:v>
                </c:pt>
                <c:pt idx="16625">
                  <c:v>8399392.3450570144</c:v>
                </c:pt>
                <c:pt idx="16626">
                  <c:v>8400419.3504761737</c:v>
                </c:pt>
                <c:pt idx="16627">
                  <c:v>8400471.7709988803</c:v>
                </c:pt>
                <c:pt idx="16628">
                  <c:v>8399649.3793308195</c:v>
                </c:pt>
                <c:pt idx="16629">
                  <c:v>8399703.6066411287</c:v>
                </c:pt>
                <c:pt idx="16630">
                  <c:v>8399139.9668939766</c:v>
                </c:pt>
                <c:pt idx="16631">
                  <c:v>8398727.2753848787</c:v>
                </c:pt>
                <c:pt idx="16632">
                  <c:v>8398421.2401250806</c:v>
                </c:pt>
                <c:pt idx="16633">
                  <c:v>8398170.7412297893</c:v>
                </c:pt>
                <c:pt idx="16634">
                  <c:v>8398890.0348753408</c:v>
                </c:pt>
                <c:pt idx="16635">
                  <c:v>8397197.8060890865</c:v>
                </c:pt>
                <c:pt idx="16636">
                  <c:v>8398326.7603099681</c:v>
                </c:pt>
                <c:pt idx="16637">
                  <c:v>8397451.7941085175</c:v>
                </c:pt>
                <c:pt idx="16638">
                  <c:v>8397404.583593823</c:v>
                </c:pt>
                <c:pt idx="16639">
                  <c:v>8396891.1469498742</c:v>
                </c:pt>
                <c:pt idx="16640">
                  <c:v>8397764.1488793567</c:v>
                </c:pt>
                <c:pt idx="16641">
                  <c:v>8396790.2176701073</c:v>
                </c:pt>
                <c:pt idx="16642">
                  <c:v>8396738.9170660693</c:v>
                </c:pt>
                <c:pt idx="16643">
                  <c:v>8398126.0387979802</c:v>
                </c:pt>
                <c:pt idx="16644">
                  <c:v>8396177.3897403907</c:v>
                </c:pt>
                <c:pt idx="16645">
                  <c:v>8397871.4800578281</c:v>
                </c:pt>
                <c:pt idx="16646">
                  <c:v>8396332.814877566</c:v>
                </c:pt>
                <c:pt idx="16647">
                  <c:v>8397463.2343646064</c:v>
                </c:pt>
                <c:pt idx="16648">
                  <c:v>8395719.7482011523</c:v>
                </c:pt>
                <c:pt idx="16649">
                  <c:v>8396489.6119101364</c:v>
                </c:pt>
                <c:pt idx="16650">
                  <c:v>8396800.5521350335</c:v>
                </c:pt>
                <c:pt idx="16651">
                  <c:v>8395415.8247509468</c:v>
                </c:pt>
                <c:pt idx="16652">
                  <c:v>8393881.3920974713</c:v>
                </c:pt>
                <c:pt idx="16653">
                  <c:v>8393985.9482879415</c:v>
                </c:pt>
                <c:pt idx="16654">
                  <c:v>8393727.6829504631</c:v>
                </c:pt>
                <c:pt idx="16655">
                  <c:v>8393472.7887018248</c:v>
                </c:pt>
                <c:pt idx="16656">
                  <c:v>8393064.739420535</c:v>
                </c:pt>
                <c:pt idx="16657">
                  <c:v>8394505.5188972112</c:v>
                </c:pt>
                <c:pt idx="16658">
                  <c:v>8394096.9292119388</c:v>
                </c:pt>
                <c:pt idx="16659">
                  <c:v>8392402.1420965269</c:v>
                </c:pt>
                <c:pt idx="16660">
                  <c:v>8392815.1287830211</c:v>
                </c:pt>
                <c:pt idx="16661">
                  <c:v>8392918.2039139774</c:v>
                </c:pt>
                <c:pt idx="16662">
                  <c:v>8393277.8881468512</c:v>
                </c:pt>
                <c:pt idx="16663">
                  <c:v>8392554.2680147495</c:v>
                </c:pt>
                <c:pt idx="16664">
                  <c:v>8392662.4315631855</c:v>
                </c:pt>
                <c:pt idx="16665">
                  <c:v>8391484.2261075787</c:v>
                </c:pt>
                <c:pt idx="16666">
                  <c:v>8391589.6379775498</c:v>
                </c:pt>
                <c:pt idx="16667">
                  <c:v>8391281.7434554175</c:v>
                </c:pt>
                <c:pt idx="16668">
                  <c:v>8390821.8969337828</c:v>
                </c:pt>
                <c:pt idx="16669">
                  <c:v>8390871.1519072931</c:v>
                </c:pt>
                <c:pt idx="16670">
                  <c:v>8391541.3609485272</c:v>
                </c:pt>
                <c:pt idx="16671">
                  <c:v>8391748.1902990229</c:v>
                </c:pt>
                <c:pt idx="16672">
                  <c:v>8390463.1087640319</c:v>
                </c:pt>
                <c:pt idx="16673">
                  <c:v>8390310.408477053</c:v>
                </c:pt>
                <c:pt idx="16674">
                  <c:v>8390258.5826529544</c:v>
                </c:pt>
                <c:pt idx="16675">
                  <c:v>8390315.2562128901</c:v>
                </c:pt>
                <c:pt idx="16676">
                  <c:v>8389698.5678472929</c:v>
                </c:pt>
                <c:pt idx="16677">
                  <c:v>8391292.0735662039</c:v>
                </c:pt>
                <c:pt idx="16678">
                  <c:v>8389647.9679514337</c:v>
                </c:pt>
                <c:pt idx="16679">
                  <c:v>8389598.760121638</c:v>
                </c:pt>
                <c:pt idx="16680">
                  <c:v>8389394.4571569283</c:v>
                </c:pt>
                <c:pt idx="16681">
                  <c:v>8389139.9021740537</c:v>
                </c:pt>
                <c:pt idx="16682">
                  <c:v>8389962.0116142314</c:v>
                </c:pt>
                <c:pt idx="16683">
                  <c:v>8388219.39725048</c:v>
                </c:pt>
                <c:pt idx="16684">
                  <c:v>8388219.9133720826</c:v>
                </c:pt>
                <c:pt idx="16685">
                  <c:v>8388220.3850026578</c:v>
                </c:pt>
                <c:pt idx="16686">
                  <c:v>8388220.6328678308</c:v>
                </c:pt>
                <c:pt idx="16687">
                  <c:v>8388626.1204099879</c:v>
                </c:pt>
                <c:pt idx="16688">
                  <c:v>8389199.7062010262</c:v>
                </c:pt>
                <c:pt idx="16689">
                  <c:v>8387967.458483696</c:v>
                </c:pt>
                <c:pt idx="16690">
                  <c:v>8388434.0533272922</c:v>
                </c:pt>
                <c:pt idx="16691">
                  <c:v>8387198.2054090984</c:v>
                </c:pt>
                <c:pt idx="16692">
                  <c:v>8388025.4164652815</c:v>
                </c:pt>
                <c:pt idx="16693">
                  <c:v>8386637.1159854122</c:v>
                </c:pt>
                <c:pt idx="16694">
                  <c:v>8387462.1992601696</c:v>
                </c:pt>
                <c:pt idx="16695">
                  <c:v>8387722.2931556208</c:v>
                </c:pt>
                <c:pt idx="16696">
                  <c:v>8386076.3685331382</c:v>
                </c:pt>
                <c:pt idx="16697">
                  <c:v>8387313.8220793745</c:v>
                </c:pt>
                <c:pt idx="16698">
                  <c:v>8385922.9935734347</c:v>
                </c:pt>
                <c:pt idx="16699">
                  <c:v>8386228.5804868788</c:v>
                </c:pt>
                <c:pt idx="16700">
                  <c:v>8386080.3013907932</c:v>
                </c:pt>
                <c:pt idx="16701">
                  <c:v>8386854.3267945517</c:v>
                </c:pt>
                <c:pt idx="16702">
                  <c:v>8385926.6646007467</c:v>
                </c:pt>
                <c:pt idx="16703">
                  <c:v>8386031.540393699</c:v>
                </c:pt>
                <c:pt idx="16704">
                  <c:v>8386753.4588494645</c:v>
                </c:pt>
                <c:pt idx="16705">
                  <c:v>8384851.8833634621</c:v>
                </c:pt>
                <c:pt idx="16706">
                  <c:v>8385004.1345428172</c:v>
                </c:pt>
                <c:pt idx="16707">
                  <c:v>8384702.0641095499</c:v>
                </c:pt>
                <c:pt idx="16708">
                  <c:v>8384697.9785008105</c:v>
                </c:pt>
                <c:pt idx="16709">
                  <c:v>8384189.073891066</c:v>
                </c:pt>
                <c:pt idx="16710">
                  <c:v>8383934.6922188979</c:v>
                </c:pt>
                <c:pt idx="16711">
                  <c:v>8384544.820914505</c:v>
                </c:pt>
                <c:pt idx="16712">
                  <c:v>8384194.7829837892</c:v>
                </c:pt>
                <c:pt idx="16713">
                  <c:v>8383422.8939004997</c:v>
                </c:pt>
                <c:pt idx="16714">
                  <c:v>8384146.2039462654</c:v>
                </c:pt>
                <c:pt idx="16715">
                  <c:v>8383528.7994619962</c:v>
                </c:pt>
                <c:pt idx="16716">
                  <c:v>8383066.2406072132</c:v>
                </c:pt>
                <c:pt idx="16717">
                  <c:v>8383838.1590784825</c:v>
                </c:pt>
                <c:pt idx="16718">
                  <c:v>8384100.5447848821</c:v>
                </c:pt>
                <c:pt idx="16719">
                  <c:v>8383473.5142769283</c:v>
                </c:pt>
                <c:pt idx="16720">
                  <c:v>8383167.7301172446</c:v>
                </c:pt>
                <c:pt idx="16721">
                  <c:v>8383788.5982098691</c:v>
                </c:pt>
                <c:pt idx="16722">
                  <c:v>8382812.1723821675</c:v>
                </c:pt>
                <c:pt idx="16723">
                  <c:v>8383428.8247806625</c:v>
                </c:pt>
                <c:pt idx="16724">
                  <c:v>8383481.5599659095</c:v>
                </c:pt>
                <c:pt idx="16725">
                  <c:v>8382606.7331524044</c:v>
                </c:pt>
                <c:pt idx="16726">
                  <c:v>8382759.4533638898</c:v>
                </c:pt>
                <c:pt idx="16727">
                  <c:v>8382046.7853596639</c:v>
                </c:pt>
                <c:pt idx="16728">
                  <c:v>8383080.891850844</c:v>
                </c:pt>
                <c:pt idx="16729">
                  <c:v>8382356.8452464612</c:v>
                </c:pt>
                <c:pt idx="16730">
                  <c:v>8382825.0685143014</c:v>
                </c:pt>
                <c:pt idx="16731">
                  <c:v>8381486.8499124432</c:v>
                </c:pt>
                <c:pt idx="16732">
                  <c:v>8382209.0562308617</c:v>
                </c:pt>
                <c:pt idx="16733">
                  <c:v>8381331.3523189425</c:v>
                </c:pt>
                <c:pt idx="16734">
                  <c:v>8380872.718497592</c:v>
                </c:pt>
                <c:pt idx="16735">
                  <c:v>8381079.6068256823</c:v>
                </c:pt>
                <c:pt idx="16736">
                  <c:v>8381075.8256667992</c:v>
                </c:pt>
                <c:pt idx="16737">
                  <c:v>8381702.1603319785</c:v>
                </c:pt>
                <c:pt idx="16738">
                  <c:v>8381285.6122034751</c:v>
                </c:pt>
                <c:pt idx="16739">
                  <c:v>8381132.9489760678</c:v>
                </c:pt>
                <c:pt idx="16740">
                  <c:v>8380722.8298408668</c:v>
                </c:pt>
                <c:pt idx="16741">
                  <c:v>8380414.1732057109</c:v>
                </c:pt>
                <c:pt idx="16742">
                  <c:v>8380158.1794867255</c:v>
                </c:pt>
                <c:pt idx="16743">
                  <c:v>8380313.8492153371</c:v>
                </c:pt>
                <c:pt idx="16744">
                  <c:v>8380005.8971660119</c:v>
                </c:pt>
                <c:pt idx="16745">
                  <c:v>8380161.10323238</c:v>
                </c:pt>
                <c:pt idx="16746">
                  <c:v>8379700.8430284122</c:v>
                </c:pt>
                <c:pt idx="16747">
                  <c:v>8380527.6008855747</c:v>
                </c:pt>
                <c:pt idx="16748">
                  <c:v>8380164.5172648141</c:v>
                </c:pt>
                <c:pt idx="16749">
                  <c:v>8380479.3965145778</c:v>
                </c:pt>
                <c:pt idx="16750">
                  <c:v>8379190.9944789922</c:v>
                </c:pt>
                <c:pt idx="16751">
                  <c:v>8379499.5375647703</c:v>
                </c:pt>
                <c:pt idx="16752">
                  <c:v>8378116.9919820065</c:v>
                </c:pt>
                <c:pt idx="16753">
                  <c:v>8378019.8600401906</c:v>
                </c:pt>
                <c:pt idx="16754">
                  <c:v>8378230.973567985</c:v>
                </c:pt>
                <c:pt idx="16755">
                  <c:v>8377714.4530295283</c:v>
                </c:pt>
                <c:pt idx="16756">
                  <c:v>8376943.876299087</c:v>
                </c:pt>
                <c:pt idx="16757">
                  <c:v>8377001.413730083</c:v>
                </c:pt>
                <c:pt idx="16758">
                  <c:v>8375974.5010744361</c:v>
                </c:pt>
                <c:pt idx="16759">
                  <c:v>8375720.0116620297</c:v>
                </c:pt>
                <c:pt idx="16760">
                  <c:v>8375822.5969851557</c:v>
                </c:pt>
                <c:pt idx="16761">
                  <c:v>8376854.4048926877</c:v>
                </c:pt>
                <c:pt idx="16762">
                  <c:v>8376442.6514562769</c:v>
                </c:pt>
                <c:pt idx="16763">
                  <c:v>8376393.3980283104</c:v>
                </c:pt>
                <c:pt idx="16764">
                  <c:v>8374495.4530772064</c:v>
                </c:pt>
                <c:pt idx="16765">
                  <c:v>8374343.0332354931</c:v>
                </c:pt>
                <c:pt idx="16766">
                  <c:v>8374547.9849283453</c:v>
                </c:pt>
                <c:pt idx="16767">
                  <c:v>8375576.6366757024</c:v>
                </c:pt>
                <c:pt idx="16768">
                  <c:v>8375682.6298410287</c:v>
                </c:pt>
                <c:pt idx="16769">
                  <c:v>8373321.911563864</c:v>
                </c:pt>
                <c:pt idx="16770">
                  <c:v>8374451.3316120747</c:v>
                </c:pt>
                <c:pt idx="16771">
                  <c:v>8373734.1760684568</c:v>
                </c:pt>
                <c:pt idx="16772">
                  <c:v>8372812.3169682482</c:v>
                </c:pt>
                <c:pt idx="16773">
                  <c:v>8373532.3206637101</c:v>
                </c:pt>
                <c:pt idx="16774">
                  <c:v>8372558.7142781457</c:v>
                </c:pt>
                <c:pt idx="16775">
                  <c:v>8374255.3179635946</c:v>
                </c:pt>
                <c:pt idx="16776">
                  <c:v>8373895.3945775619</c:v>
                </c:pt>
                <c:pt idx="16777">
                  <c:v>8372099.122109618</c:v>
                </c:pt>
                <c:pt idx="16778">
                  <c:v>8373432.6342178043</c:v>
                </c:pt>
                <c:pt idx="16779">
                  <c:v>8372304.2474774839</c:v>
                </c:pt>
                <c:pt idx="16780">
                  <c:v>8374155.6379422946</c:v>
                </c:pt>
                <c:pt idx="16781">
                  <c:v>8371637.9923706744</c:v>
                </c:pt>
                <c:pt idx="16782">
                  <c:v>8371898.1249298109</c:v>
                </c:pt>
                <c:pt idx="16783">
                  <c:v>8372411.4590505753</c:v>
                </c:pt>
                <c:pt idx="16784">
                  <c:v>8371026.0362130487</c:v>
                </c:pt>
                <c:pt idx="16785">
                  <c:v>8372362.5916169444</c:v>
                </c:pt>
                <c:pt idx="16786">
                  <c:v>8370929.6734396657</c:v>
                </c:pt>
                <c:pt idx="16787">
                  <c:v>8370366.7390362555</c:v>
                </c:pt>
                <c:pt idx="16788">
                  <c:v>8369598.2727686102</c:v>
                </c:pt>
                <c:pt idx="16789">
                  <c:v>8369903.4314290714</c:v>
                </c:pt>
                <c:pt idx="16790">
                  <c:v>8371554.2315854933</c:v>
                </c:pt>
                <c:pt idx="16791">
                  <c:v>8371605.9537684061</c:v>
                </c:pt>
                <c:pt idx="16792">
                  <c:v>8370630.4316129033</c:v>
                </c:pt>
                <c:pt idx="16793">
                  <c:v>8370116.6412653085</c:v>
                </c:pt>
                <c:pt idx="16794">
                  <c:v>8370890.807290093</c:v>
                </c:pt>
                <c:pt idx="16795">
                  <c:v>8368376.9255475877</c:v>
                </c:pt>
                <c:pt idx="16796">
                  <c:v>8368169.2930737259</c:v>
                </c:pt>
                <c:pt idx="16797">
                  <c:v>8368222.8905732464</c:v>
                </c:pt>
                <c:pt idx="16798">
                  <c:v>8368018.0312102381</c:v>
                </c:pt>
                <c:pt idx="16799">
                  <c:v>8367762.3802268822</c:v>
                </c:pt>
                <c:pt idx="16800">
                  <c:v>8368173.5617512455</c:v>
                </c:pt>
                <c:pt idx="16801">
                  <c:v>8367814.2010480128</c:v>
                </c:pt>
                <c:pt idx="16802">
                  <c:v>8367815.4487554813</c:v>
                </c:pt>
                <c:pt idx="16803">
                  <c:v>8368537.1749422103</c:v>
                </c:pt>
                <c:pt idx="16804">
                  <c:v>8367613.6120191179</c:v>
                </c:pt>
                <c:pt idx="16805">
                  <c:v>8368592.4310093932</c:v>
                </c:pt>
                <c:pt idx="16806">
                  <c:v>8366638.6463957764</c:v>
                </c:pt>
                <c:pt idx="16807">
                  <c:v>8366638.5689510861</c:v>
                </c:pt>
                <c:pt idx="16808">
                  <c:v>8367670.7628117288</c:v>
                </c:pt>
                <c:pt idx="16809">
                  <c:v>8366434.3760706224</c:v>
                </c:pt>
                <c:pt idx="16810">
                  <c:v>8365773.0088577969</c:v>
                </c:pt>
                <c:pt idx="16811">
                  <c:v>8366596.0770203685</c:v>
                </c:pt>
                <c:pt idx="16812">
                  <c:v>8364904.5639422694</c:v>
                </c:pt>
                <c:pt idx="16813">
                  <c:v>8365989.0557416147</c:v>
                </c:pt>
                <c:pt idx="16814">
                  <c:v>8366607.6410296811</c:v>
                </c:pt>
                <c:pt idx="16815">
                  <c:v>8366145.9828215381</c:v>
                </c:pt>
                <c:pt idx="16816">
                  <c:v>8366300.4903141456</c:v>
                </c:pt>
                <c:pt idx="16817">
                  <c:v>8366353.0465558609</c:v>
                </c:pt>
                <c:pt idx="16818">
                  <c:v>8365891.9249873571</c:v>
                </c:pt>
                <c:pt idx="16819">
                  <c:v>8364699.8609975986</c:v>
                </c:pt>
                <c:pt idx="16820">
                  <c:v>8363986.4100769181</c:v>
                </c:pt>
                <c:pt idx="16821">
                  <c:v>8364094.71244046</c:v>
                </c:pt>
                <c:pt idx="16822">
                  <c:v>8364868.4923475273</c:v>
                </c:pt>
                <c:pt idx="16823">
                  <c:v>8364147.1567919534</c:v>
                </c:pt>
                <c:pt idx="16824">
                  <c:v>8364870.0505887968</c:v>
                </c:pt>
                <c:pt idx="16825">
                  <c:v>8363324.5202785237</c:v>
                </c:pt>
                <c:pt idx="16826">
                  <c:v>8363531.4615431018</c:v>
                </c:pt>
                <c:pt idx="16827">
                  <c:v>8363068.69996587</c:v>
                </c:pt>
                <c:pt idx="16828">
                  <c:v>8363068.5424012961</c:v>
                </c:pt>
                <c:pt idx="16829">
                  <c:v>8363019.5071864175</c:v>
                </c:pt>
                <c:pt idx="16830">
                  <c:v>8363432.0359382099</c:v>
                </c:pt>
                <c:pt idx="16831">
                  <c:v>8362558.1087242318</c:v>
                </c:pt>
                <c:pt idx="16832">
                  <c:v>8363333.9570834171</c:v>
                </c:pt>
                <c:pt idx="16833">
                  <c:v>8361691.4746043971</c:v>
                </c:pt>
                <c:pt idx="16834">
                  <c:v>8361996.1937945569</c:v>
                </c:pt>
                <c:pt idx="16835">
                  <c:v>8361486.4405964464</c:v>
                </c:pt>
                <c:pt idx="16836">
                  <c:v>8362211.1699157907</c:v>
                </c:pt>
                <c:pt idx="16837">
                  <c:v>8361184.1277173962</c:v>
                </c:pt>
                <c:pt idx="16838">
                  <c:v>8360926.438850645</c:v>
                </c:pt>
                <c:pt idx="16839">
                  <c:v>8361186.6852045497</c:v>
                </c:pt>
                <c:pt idx="16840">
                  <c:v>8361604.265953524</c:v>
                </c:pt>
                <c:pt idx="16841">
                  <c:v>8360465.6756158853</c:v>
                </c:pt>
                <c:pt idx="16842">
                  <c:v>8360421.9769519418</c:v>
                </c:pt>
                <c:pt idx="16843">
                  <c:v>8360058.1413173117</c:v>
                </c:pt>
                <c:pt idx="16844">
                  <c:v>8360159.5405503791</c:v>
                </c:pt>
                <c:pt idx="16845">
                  <c:v>8361048.2150625642</c:v>
                </c:pt>
                <c:pt idx="16846">
                  <c:v>8359976.7257256312</c:v>
                </c:pt>
                <c:pt idx="16847">
                  <c:v>8359198.7350169998</c:v>
                </c:pt>
                <c:pt idx="16848">
                  <c:v>8359977.7196891066</c:v>
                </c:pt>
                <c:pt idx="16849">
                  <c:v>8358428.6517827911</c:v>
                </c:pt>
                <c:pt idx="16850">
                  <c:v>8359151.3739409251</c:v>
                </c:pt>
                <c:pt idx="16851">
                  <c:v>8358223.876890609</c:v>
                </c:pt>
                <c:pt idx="16852">
                  <c:v>8357763.0045694681</c:v>
                </c:pt>
                <c:pt idx="16853">
                  <c:v>8358694.5524384603</c:v>
                </c:pt>
                <c:pt idx="16854">
                  <c:v>8357661.3191046016</c:v>
                </c:pt>
                <c:pt idx="16855">
                  <c:v>8357153.7165150875</c:v>
                </c:pt>
                <c:pt idx="16856">
                  <c:v>8357308.4123595152</c:v>
                </c:pt>
                <c:pt idx="16857">
                  <c:v>8356236.302536482</c:v>
                </c:pt>
                <c:pt idx="16858">
                  <c:v>8356079.1080770353</c:v>
                </c:pt>
                <c:pt idx="16859">
                  <c:v>8356343.87921686</c:v>
                </c:pt>
                <c:pt idx="16860">
                  <c:v>8355365.4919577148</c:v>
                </c:pt>
                <c:pt idx="16861">
                  <c:v>8356040.5889697466</c:v>
                </c:pt>
                <c:pt idx="16862">
                  <c:v>8355579.3938825428</c:v>
                </c:pt>
                <c:pt idx="16863">
                  <c:v>8355793.6218407834</c:v>
                </c:pt>
                <c:pt idx="16864">
                  <c:v>8355058.2382498048</c:v>
                </c:pt>
                <c:pt idx="16865">
                  <c:v>8354803.2637918182</c:v>
                </c:pt>
                <c:pt idx="16866">
                  <c:v>8354550.3222529311</c:v>
                </c:pt>
                <c:pt idx="16867">
                  <c:v>8354656.2807708913</c:v>
                </c:pt>
                <c:pt idx="16868">
                  <c:v>8354242.7076056711</c:v>
                </c:pt>
                <c:pt idx="16869">
                  <c:v>8354191.8344007451</c:v>
                </c:pt>
                <c:pt idx="16870">
                  <c:v>8355128.4959123759</c:v>
                </c:pt>
                <c:pt idx="16871">
                  <c:v>8355023.8178371573</c:v>
                </c:pt>
                <c:pt idx="16872">
                  <c:v>8354395.3806131743</c:v>
                </c:pt>
                <c:pt idx="16873">
                  <c:v>8354763.2433137912</c:v>
                </c:pt>
                <c:pt idx="16874">
                  <c:v>8354089.1687475275</c:v>
                </c:pt>
                <c:pt idx="16875">
                  <c:v>8353738.5872188844</c:v>
                </c:pt>
                <c:pt idx="16876">
                  <c:v>8353848.0587494615</c:v>
                </c:pt>
                <c:pt idx="16877">
                  <c:v>8353125.4494707612</c:v>
                </c:pt>
                <c:pt idx="16878">
                  <c:v>8353542.8859033361</c:v>
                </c:pt>
                <c:pt idx="16879">
                  <c:v>8352817.6478312043</c:v>
                </c:pt>
                <c:pt idx="16880">
                  <c:v>8352306.3375388859</c:v>
                </c:pt>
                <c:pt idx="16881">
                  <c:v>8352734.2153813783</c:v>
                </c:pt>
                <c:pt idx="16882">
                  <c:v>8352472.648012734</c:v>
                </c:pt>
                <c:pt idx="16883">
                  <c:v>8351487.2025116021</c:v>
                </c:pt>
                <c:pt idx="16884">
                  <c:v>8351233.973028969</c:v>
                </c:pt>
                <c:pt idx="16885">
                  <c:v>8351492.6135025695</c:v>
                </c:pt>
                <c:pt idx="16886">
                  <c:v>8351750.6622803425</c:v>
                </c:pt>
                <c:pt idx="16887">
                  <c:v>8350979.1380946962</c:v>
                </c:pt>
                <c:pt idx="16888">
                  <c:v>8351650.3829160957</c:v>
                </c:pt>
                <c:pt idx="16889">
                  <c:v>8350825.6474718163</c:v>
                </c:pt>
                <c:pt idx="16890">
                  <c:v>8351394.7400885522</c:v>
                </c:pt>
                <c:pt idx="16891">
                  <c:v>8350416.5064797699</c:v>
                </c:pt>
                <c:pt idx="16892">
                  <c:v>8350265.4804821489</c:v>
                </c:pt>
                <c:pt idx="16893">
                  <c:v>8349651.9263356868</c:v>
                </c:pt>
                <c:pt idx="16894">
                  <c:v>8350065.7750278907</c:v>
                </c:pt>
                <c:pt idx="16895">
                  <c:v>8349601.5413424661</c:v>
                </c:pt>
                <c:pt idx="16896">
                  <c:v>8348937.3754161224</c:v>
                </c:pt>
                <c:pt idx="16897">
                  <c:v>8348886.209810162</c:v>
                </c:pt>
                <c:pt idx="16898">
                  <c:v>8349970.6868611919</c:v>
                </c:pt>
                <c:pt idx="16899">
                  <c:v>8349140.3644211153</c:v>
                </c:pt>
                <c:pt idx="16900">
                  <c:v>8348834.2266597059</c:v>
                </c:pt>
                <c:pt idx="16901">
                  <c:v>8349466.1089077704</c:v>
                </c:pt>
                <c:pt idx="16902">
                  <c:v>8349151.5825212281</c:v>
                </c:pt>
                <c:pt idx="16903">
                  <c:v>8348276.6978418715</c:v>
                </c:pt>
                <c:pt idx="16904">
                  <c:v>8348222.1714063678</c:v>
                </c:pt>
                <c:pt idx="16905">
                  <c:v>8349211.0821175613</c:v>
                </c:pt>
                <c:pt idx="16906">
                  <c:v>8348690.6239648666</c:v>
                </c:pt>
                <c:pt idx="16907">
                  <c:v>8348433.938297119</c:v>
                </c:pt>
                <c:pt idx="16908">
                  <c:v>8349217.65587747</c:v>
                </c:pt>
                <c:pt idx="16909">
                  <c:v>8347511.9217986623</c:v>
                </c:pt>
                <c:pt idx="16910">
                  <c:v>8347615.264130041</c:v>
                </c:pt>
                <c:pt idx="16911">
                  <c:v>8347151.0594117902</c:v>
                </c:pt>
                <c:pt idx="16912">
                  <c:v>8348756.0791462194</c:v>
                </c:pt>
                <c:pt idx="16913">
                  <c:v>8346794.0793781774</c:v>
                </c:pt>
                <c:pt idx="16914">
                  <c:v>8347104.6995898038</c:v>
                </c:pt>
                <c:pt idx="16915">
                  <c:v>8348245.2824945273</c:v>
                </c:pt>
                <c:pt idx="16916">
                  <c:v>8346182.794368499</c:v>
                </c:pt>
                <c:pt idx="16917">
                  <c:v>8346388.2014585529</c:v>
                </c:pt>
                <c:pt idx="16918">
                  <c:v>8347788.28460983</c:v>
                </c:pt>
                <c:pt idx="16919">
                  <c:v>8347220.0421507349</c:v>
                </c:pt>
                <c:pt idx="16920">
                  <c:v>8345781.9342076592</c:v>
                </c:pt>
                <c:pt idx="16921">
                  <c:v>8346258.9813134484</c:v>
                </c:pt>
                <c:pt idx="16922">
                  <c:v>8345696.5369065562</c:v>
                </c:pt>
                <c:pt idx="16923">
                  <c:v>8343481.5173595287</c:v>
                </c:pt>
                <c:pt idx="16924">
                  <c:v>8345234.9460193599</c:v>
                </c:pt>
                <c:pt idx="16925">
                  <c:v>8342559.3857196011</c:v>
                </c:pt>
                <c:pt idx="16926">
                  <c:v>8343899.299303201</c:v>
                </c:pt>
                <c:pt idx="16927">
                  <c:v>8343850.8027303983</c:v>
                </c:pt>
                <c:pt idx="16928">
                  <c:v>8343489.0083975112</c:v>
                </c:pt>
                <c:pt idx="16929">
                  <c:v>8342001.3865932003</c:v>
                </c:pt>
                <c:pt idx="16930">
                  <c:v>8342777.9942395873</c:v>
                </c:pt>
                <c:pt idx="16931">
                  <c:v>8341703.075894976</c:v>
                </c:pt>
                <c:pt idx="16932">
                  <c:v>8340214.6002355209</c:v>
                </c:pt>
                <c:pt idx="16933">
                  <c:v>8341345.3668474806</c:v>
                </c:pt>
                <c:pt idx="16934">
                  <c:v>8339499.2988763927</c:v>
                </c:pt>
                <c:pt idx="16935">
                  <c:v>8339499.1464939537</c:v>
                </c:pt>
                <c:pt idx="16936">
                  <c:v>8339651.574462668</c:v>
                </c:pt>
                <c:pt idx="16937">
                  <c:v>8340069.5360870995</c:v>
                </c:pt>
                <c:pt idx="16938">
                  <c:v>8339353.0668050954</c:v>
                </c:pt>
                <c:pt idx="16939">
                  <c:v>8340488.5481000543</c:v>
                </c:pt>
                <c:pt idx="16940">
                  <c:v>8340542.7901735483</c:v>
                </c:pt>
                <c:pt idx="16941">
                  <c:v>8340077.4737629183</c:v>
                </c:pt>
                <c:pt idx="16942">
                  <c:v>8338225.8512029247</c:v>
                </c:pt>
                <c:pt idx="16943">
                  <c:v>8340340.0718367063</c:v>
                </c:pt>
                <c:pt idx="16944">
                  <c:v>8338325.3217831738</c:v>
                </c:pt>
                <c:pt idx="16945">
                  <c:v>8337869.7652822202</c:v>
                </c:pt>
                <c:pt idx="16946">
                  <c:v>8338905.4103903398</c:v>
                </c:pt>
                <c:pt idx="16947">
                  <c:v>8337559.9490600526</c:v>
                </c:pt>
                <c:pt idx="16948">
                  <c:v>8337778.5934059341</c:v>
                </c:pt>
                <c:pt idx="16949">
                  <c:v>8336337.3353405995</c:v>
                </c:pt>
                <c:pt idx="16950">
                  <c:v>8336131.6173898801</c:v>
                </c:pt>
                <c:pt idx="16951">
                  <c:v>8337434.6430979306</c:v>
                </c:pt>
                <c:pt idx="16952">
                  <c:v>8335677.6757045817</c:v>
                </c:pt>
                <c:pt idx="16953">
                  <c:v>8335628.7654944723</c:v>
                </c:pt>
                <c:pt idx="16954">
                  <c:v>8334703.9526181268</c:v>
                </c:pt>
                <c:pt idx="16955">
                  <c:v>8335019.0650626235</c:v>
                </c:pt>
                <c:pt idx="16956">
                  <c:v>8334658.474828722</c:v>
                </c:pt>
                <c:pt idx="16957">
                  <c:v>8334450.8954539504</c:v>
                </c:pt>
                <c:pt idx="16958">
                  <c:v>8334499.4452783568</c:v>
                </c:pt>
                <c:pt idx="16959">
                  <c:v>8335235.3505079485</c:v>
                </c:pt>
                <c:pt idx="16960">
                  <c:v>8333991.4846821725</c:v>
                </c:pt>
                <c:pt idx="16961">
                  <c:v>8333789.7191182496</c:v>
                </c:pt>
                <c:pt idx="16962">
                  <c:v>8333790.7504452076</c:v>
                </c:pt>
                <c:pt idx="16963">
                  <c:v>8333377.9130779542</c:v>
                </c:pt>
                <c:pt idx="16964">
                  <c:v>8333638.7637805864</c:v>
                </c:pt>
                <c:pt idx="16965">
                  <c:v>8333741.9495737338</c:v>
                </c:pt>
                <c:pt idx="16966">
                  <c:v>8334523.5549154021</c:v>
                </c:pt>
                <c:pt idx="16967">
                  <c:v>8333530.3101189416</c:v>
                </c:pt>
                <c:pt idx="16968">
                  <c:v>8333021.2181665972</c:v>
                </c:pt>
                <c:pt idx="16969">
                  <c:v>8333745.8378490601</c:v>
                </c:pt>
                <c:pt idx="16970">
                  <c:v>8333645.3302116813</c:v>
                </c:pt>
                <c:pt idx="16971">
                  <c:v>8332663.5508600241</c:v>
                </c:pt>
                <c:pt idx="16972">
                  <c:v>8333444.8850728506</c:v>
                </c:pt>
                <c:pt idx="16973">
                  <c:v>8334173.6171631245</c:v>
                </c:pt>
                <c:pt idx="16974">
                  <c:v>8332459.1678201947</c:v>
                </c:pt>
                <c:pt idx="16975">
                  <c:v>8333086.9112830451</c:v>
                </c:pt>
                <c:pt idx="16976">
                  <c:v>8332054.3307724027</c:v>
                </c:pt>
                <c:pt idx="16977">
                  <c:v>8332830.045476675</c:v>
                </c:pt>
                <c:pt idx="16978">
                  <c:v>8330726.0825399235</c:v>
                </c:pt>
                <c:pt idx="16979">
                  <c:v>8331865.8218942219</c:v>
                </c:pt>
                <c:pt idx="16980">
                  <c:v>8330222.8018846419</c:v>
                </c:pt>
                <c:pt idx="16981">
                  <c:v>8330950.0484510232</c:v>
                </c:pt>
                <c:pt idx="16982">
                  <c:v>8331161.2217965471</c:v>
                </c:pt>
                <c:pt idx="16983">
                  <c:v>8331316.9627668625</c:v>
                </c:pt>
                <c:pt idx="16984">
                  <c:v>8329043.7931597605</c:v>
                </c:pt>
                <c:pt idx="16985">
                  <c:v>8329305.2570756366</c:v>
                </c:pt>
                <c:pt idx="16986">
                  <c:v>8330808.0204801606</c:v>
                </c:pt>
                <c:pt idx="16987">
                  <c:v>8328789.0717990203</c:v>
                </c:pt>
                <c:pt idx="16988">
                  <c:v>8328636.9221542804</c:v>
                </c:pt>
                <c:pt idx="16989">
                  <c:v>8327971.6088613104</c:v>
                </c:pt>
                <c:pt idx="16990">
                  <c:v>8329320.2905461174</c:v>
                </c:pt>
                <c:pt idx="16991">
                  <c:v>8328908.745130186</c:v>
                </c:pt>
                <c:pt idx="16992">
                  <c:v>8329067.8099312866</c:v>
                </c:pt>
                <c:pt idx="16993">
                  <c:v>8327561.3673440777</c:v>
                </c:pt>
                <c:pt idx="16994">
                  <c:v>8326644.257312784</c:v>
                </c:pt>
                <c:pt idx="16995">
                  <c:v>8326802.0527086603</c:v>
                </c:pt>
                <c:pt idx="16996">
                  <c:v>8327164.1805460025</c:v>
                </c:pt>
                <c:pt idx="16997">
                  <c:v>8327889.8933969941</c:v>
                </c:pt>
                <c:pt idx="16998">
                  <c:v>8326822.4473459842</c:v>
                </c:pt>
                <c:pt idx="16999">
                  <c:v>8325163.690529163</c:v>
                </c:pt>
                <c:pt idx="17000">
                  <c:v>8324553.4015896022</c:v>
                </c:pt>
                <c:pt idx="17001">
                  <c:v>8324296.5733493306</c:v>
                </c:pt>
                <c:pt idx="17002">
                  <c:v>8325398.3460317114</c:v>
                </c:pt>
                <c:pt idx="17003">
                  <c:v>8323793.4981530029</c:v>
                </c:pt>
                <c:pt idx="17004">
                  <c:v>8323531.8405568982</c:v>
                </c:pt>
                <c:pt idx="17005">
                  <c:v>8323990.0973299844</c:v>
                </c:pt>
                <c:pt idx="17006">
                  <c:v>8323646.9768389985</c:v>
                </c:pt>
                <c:pt idx="17007">
                  <c:v>8322668.9427102897</c:v>
                </c:pt>
                <c:pt idx="17008">
                  <c:v>8322928.3110798709</c:v>
                </c:pt>
                <c:pt idx="17009">
                  <c:v>8322308.2703968547</c:v>
                </c:pt>
                <c:pt idx="17010">
                  <c:v>8322982.2150234161</c:v>
                </c:pt>
                <c:pt idx="17011">
                  <c:v>8322206.0116334483</c:v>
                </c:pt>
                <c:pt idx="17012">
                  <c:v>8323295.9415136119</c:v>
                </c:pt>
                <c:pt idx="17013">
                  <c:v>8322001.7570580449</c:v>
                </c:pt>
                <c:pt idx="17014">
                  <c:v>8321806.7960946541</c:v>
                </c:pt>
                <c:pt idx="17015">
                  <c:v>8321439.9130610526</c:v>
                </c:pt>
                <c:pt idx="17016">
                  <c:v>8322748.5228020484</c:v>
                </c:pt>
                <c:pt idx="17017">
                  <c:v>8321134.3362321891</c:v>
                </c:pt>
                <c:pt idx="17018">
                  <c:v>8322184.3173548803</c:v>
                </c:pt>
                <c:pt idx="17019">
                  <c:v>8320895.4277707115</c:v>
                </c:pt>
                <c:pt idx="17020">
                  <c:v>8320015.2500693481</c:v>
                </c:pt>
                <c:pt idx="17021">
                  <c:v>8320071.0179983415</c:v>
                </c:pt>
                <c:pt idx="17022">
                  <c:v>8319909.1128163701</c:v>
                </c:pt>
                <c:pt idx="17023">
                  <c:v>8319755.989746186</c:v>
                </c:pt>
                <c:pt idx="17024">
                  <c:v>8319195.4518072968</c:v>
                </c:pt>
                <c:pt idx="17025">
                  <c:v>8318635.5246382821</c:v>
                </c:pt>
                <c:pt idx="17026">
                  <c:v>8319517.187342301</c:v>
                </c:pt>
                <c:pt idx="17027">
                  <c:v>8318582.6085081939</c:v>
                </c:pt>
                <c:pt idx="17028">
                  <c:v>8318384.5189821357</c:v>
                </c:pt>
                <c:pt idx="17029">
                  <c:v>8319537.0282995421</c:v>
                </c:pt>
                <c:pt idx="17030">
                  <c:v>8318138.9868313149</c:v>
                </c:pt>
                <c:pt idx="17031">
                  <c:v>8317570.8181125512</c:v>
                </c:pt>
                <c:pt idx="17032">
                  <c:v>8316952.6680107526</c:v>
                </c:pt>
                <c:pt idx="17033">
                  <c:v>8317524.2424341934</c:v>
                </c:pt>
                <c:pt idx="17034">
                  <c:v>8316545.2194635849</c:v>
                </c:pt>
                <c:pt idx="17035">
                  <c:v>8316238.8094749628</c:v>
                </c:pt>
                <c:pt idx="17036">
                  <c:v>8316243.2799384994</c:v>
                </c:pt>
                <c:pt idx="17037">
                  <c:v>8315525.737153749</c:v>
                </c:pt>
                <c:pt idx="17038">
                  <c:v>8316150.6976238862</c:v>
                </c:pt>
                <c:pt idx="17039">
                  <c:v>8314858.5720122075</c:v>
                </c:pt>
                <c:pt idx="17040">
                  <c:v>8315070.0481232014</c:v>
                </c:pt>
                <c:pt idx="17041">
                  <c:v>8315432.0963270757</c:v>
                </c:pt>
                <c:pt idx="17042">
                  <c:v>8315551.2606772445</c:v>
                </c:pt>
                <c:pt idx="17043">
                  <c:v>8315344.5319338422</c:v>
                </c:pt>
                <c:pt idx="17044">
                  <c:v>8314979.7698919661</c:v>
                </c:pt>
                <c:pt idx="17045">
                  <c:v>8313690.3540550238</c:v>
                </c:pt>
                <c:pt idx="17046">
                  <c:v>8314638.9065778283</c:v>
                </c:pt>
                <c:pt idx="17047">
                  <c:v>8311954.5386631368</c:v>
                </c:pt>
                <c:pt idx="17048">
                  <c:v>8311390.3471661182</c:v>
                </c:pt>
                <c:pt idx="17049">
                  <c:v>8313042.7486809539</c:v>
                </c:pt>
                <c:pt idx="17050">
                  <c:v>8311491.6115738777</c:v>
                </c:pt>
                <c:pt idx="17051">
                  <c:v>8312844.0213555517</c:v>
                </c:pt>
                <c:pt idx="17052">
                  <c:v>8312271.3314630995</c:v>
                </c:pt>
                <c:pt idx="17053">
                  <c:v>8310933.5682935696</c:v>
                </c:pt>
                <c:pt idx="17054">
                  <c:v>8310828.8473364851</c:v>
                </c:pt>
                <c:pt idx="17055">
                  <c:v>8310885.3498043763</c:v>
                </c:pt>
                <c:pt idx="17056">
                  <c:v>8310522.9278751127</c:v>
                </c:pt>
                <c:pt idx="17057">
                  <c:v>8312702.3176290253</c:v>
                </c:pt>
                <c:pt idx="17058">
                  <c:v>8311350.7077267552</c:v>
                </c:pt>
                <c:pt idx="17059">
                  <c:v>8312234.7829249511</c:v>
                </c:pt>
                <c:pt idx="17060">
                  <c:v>8311821.1590979341</c:v>
                </c:pt>
                <c:pt idx="17061">
                  <c:v>8311406.1260339664</c:v>
                </c:pt>
                <c:pt idx="17062">
                  <c:v>8311628.7668529926</c:v>
                </c:pt>
                <c:pt idx="17063">
                  <c:v>8309095.858827698</c:v>
                </c:pt>
                <c:pt idx="17064">
                  <c:v>8309920.9481723141</c:v>
                </c:pt>
                <c:pt idx="17065">
                  <c:v>8310250.4073459459</c:v>
                </c:pt>
                <c:pt idx="17066">
                  <c:v>8308281.690764592</c:v>
                </c:pt>
                <c:pt idx="17067">
                  <c:v>8309158.2013438037</c:v>
                </c:pt>
                <c:pt idx="17068">
                  <c:v>8309524.660057581</c:v>
                </c:pt>
                <c:pt idx="17069">
                  <c:v>8307876.3523990549</c:v>
                </c:pt>
                <c:pt idx="17070">
                  <c:v>8308922.6655442156</c:v>
                </c:pt>
                <c:pt idx="17071">
                  <c:v>8309186.4300881764</c:v>
                </c:pt>
                <c:pt idx="17072">
                  <c:v>8307006.815837617</c:v>
                </c:pt>
                <c:pt idx="17073">
                  <c:v>8307053.5602497989</c:v>
                </c:pt>
                <c:pt idx="17074">
                  <c:v>8306136.8152845558</c:v>
                </c:pt>
                <c:pt idx="17075">
                  <c:v>8305728.4619852798</c:v>
                </c:pt>
                <c:pt idx="17076">
                  <c:v>8306610.5527076861</c:v>
                </c:pt>
                <c:pt idx="17077">
                  <c:v>8305939.9668510715</c:v>
                </c:pt>
                <c:pt idx="17078">
                  <c:v>8306147.9242873918</c:v>
                </c:pt>
                <c:pt idx="17079">
                  <c:v>8305267.983473721</c:v>
                </c:pt>
                <c:pt idx="17080">
                  <c:v>8305226.5438268855</c:v>
                </c:pt>
                <c:pt idx="17081">
                  <c:v>8304504.9634225182</c:v>
                </c:pt>
                <c:pt idx="17082">
                  <c:v>8304570.2537967749</c:v>
                </c:pt>
                <c:pt idx="17083">
                  <c:v>8303738.4882398015</c:v>
                </c:pt>
                <c:pt idx="17084">
                  <c:v>8303439.0514429118</c:v>
                </c:pt>
                <c:pt idx="17085">
                  <c:v>8304643.1107410807</c:v>
                </c:pt>
                <c:pt idx="17086">
                  <c:v>8304115.6989648016</c:v>
                </c:pt>
                <c:pt idx="17087">
                  <c:v>8303609.5062569119</c:v>
                </c:pt>
                <c:pt idx="17088">
                  <c:v>8302311.7116567679</c:v>
                </c:pt>
                <c:pt idx="17089">
                  <c:v>8303457.964566146</c:v>
                </c:pt>
                <c:pt idx="17090">
                  <c:v>8301503.5821061386</c:v>
                </c:pt>
                <c:pt idx="17091">
                  <c:v>8302029.8552291039</c:v>
                </c:pt>
                <c:pt idx="17092">
                  <c:v>8301460.9423123132</c:v>
                </c:pt>
                <c:pt idx="17093">
                  <c:v>8301728.3618971473</c:v>
                </c:pt>
                <c:pt idx="17094">
                  <c:v>8299867.5431781029</c:v>
                </c:pt>
                <c:pt idx="17095">
                  <c:v>8299708.6077734567</c:v>
                </c:pt>
                <c:pt idx="17096">
                  <c:v>8299405.0573310098</c:v>
                </c:pt>
                <c:pt idx="17097">
                  <c:v>8299911.4629460908</c:v>
                </c:pt>
                <c:pt idx="17098">
                  <c:v>8299809.5780714219</c:v>
                </c:pt>
                <c:pt idx="17099">
                  <c:v>8299605.6334008025</c:v>
                </c:pt>
                <c:pt idx="17100">
                  <c:v>8300033.9616639912</c:v>
                </c:pt>
                <c:pt idx="17101">
                  <c:v>8299209.8504832583</c:v>
                </c:pt>
                <c:pt idx="17102">
                  <c:v>8298537.0655408856</c:v>
                </c:pt>
                <c:pt idx="17103">
                  <c:v>8298804.4183370424</c:v>
                </c:pt>
                <c:pt idx="17104">
                  <c:v>8299752.4224813413</c:v>
                </c:pt>
                <c:pt idx="17105">
                  <c:v>8297212.9378455188</c:v>
                </c:pt>
                <c:pt idx="17106">
                  <c:v>8298729.0034472561</c:v>
                </c:pt>
                <c:pt idx="17107">
                  <c:v>8297105.9536872245</c:v>
                </c:pt>
                <c:pt idx="17108">
                  <c:v>8297004.071386355</c:v>
                </c:pt>
                <c:pt idx="17109">
                  <c:v>8296448.3736563958</c:v>
                </c:pt>
                <c:pt idx="17110">
                  <c:v>8296343.1282802047</c:v>
                </c:pt>
                <c:pt idx="17111">
                  <c:v>8296494.104130527</c:v>
                </c:pt>
                <c:pt idx="17112">
                  <c:v>8296976.2230783021</c:v>
                </c:pt>
                <c:pt idx="17113">
                  <c:v>8297187.6731852619</c:v>
                </c:pt>
                <c:pt idx="17114">
                  <c:v>8295384.1386621157</c:v>
                </c:pt>
                <c:pt idx="17115">
                  <c:v>8294507.7940174416</c:v>
                </c:pt>
                <c:pt idx="17116">
                  <c:v>8294708.024302843</c:v>
                </c:pt>
                <c:pt idx="17117">
                  <c:v>8295294.4092707215</c:v>
                </c:pt>
                <c:pt idx="17118">
                  <c:v>8295299.0158902397</c:v>
                </c:pt>
                <c:pt idx="17119">
                  <c:v>8295252.7410714375</c:v>
                </c:pt>
                <c:pt idx="17120">
                  <c:v>8294948.4558407478</c:v>
                </c:pt>
                <c:pt idx="17121">
                  <c:v>8293236.7330540214</c:v>
                </c:pt>
                <c:pt idx="17122">
                  <c:v>8292618.802109859</c:v>
                </c:pt>
                <c:pt idx="17123">
                  <c:v>8293609.9261507224</c:v>
                </c:pt>
                <c:pt idx="17124">
                  <c:v>8293617.5376321655</c:v>
                </c:pt>
                <c:pt idx="17125">
                  <c:v>8292111.1063165115</c:v>
                </c:pt>
                <c:pt idx="17126">
                  <c:v>8292737.6661380874</c:v>
                </c:pt>
                <c:pt idx="17127">
                  <c:v>8292633.4707931858</c:v>
                </c:pt>
                <c:pt idx="17128">
                  <c:v>8292485.1222490333</c:v>
                </c:pt>
                <c:pt idx="17129">
                  <c:v>8291392.9350341298</c:v>
                </c:pt>
                <c:pt idx="17130">
                  <c:v>8291189.0991388746</c:v>
                </c:pt>
                <c:pt idx="17131">
                  <c:v>8292917.2874585791</c:v>
                </c:pt>
                <c:pt idx="17132">
                  <c:v>8291035.119890512</c:v>
                </c:pt>
                <c:pt idx="17133">
                  <c:v>8290276.5773822991</c:v>
                </c:pt>
                <c:pt idx="17134">
                  <c:v>8290564.3642425239</c:v>
                </c:pt>
                <c:pt idx="17135">
                  <c:v>8289048.6255306434</c:v>
                </c:pt>
                <c:pt idx="17136">
                  <c:v>8289468.8736628005</c:v>
                </c:pt>
                <c:pt idx="17137">
                  <c:v>8289156.5821092576</c:v>
                </c:pt>
                <c:pt idx="17138">
                  <c:v>8288638.9002868058</c:v>
                </c:pt>
                <c:pt idx="17139">
                  <c:v>8288596.248642127</c:v>
                </c:pt>
                <c:pt idx="17140">
                  <c:v>8289546.0600934131</c:v>
                </c:pt>
                <c:pt idx="17141">
                  <c:v>8287933.9171406636</c:v>
                </c:pt>
                <c:pt idx="17142">
                  <c:v>8288507.9323831536</c:v>
                </c:pt>
                <c:pt idx="17143">
                  <c:v>8287940.6124323979</c:v>
                </c:pt>
                <c:pt idx="17144">
                  <c:v>8287006.252754732</c:v>
                </c:pt>
                <c:pt idx="17145">
                  <c:v>8286854.0199055858</c:v>
                </c:pt>
                <c:pt idx="17146">
                  <c:v>8287847.6606501248</c:v>
                </c:pt>
                <c:pt idx="17147">
                  <c:v>8286303.3653624412</c:v>
                </c:pt>
                <c:pt idx="17148">
                  <c:v>8286251.4217578974</c:v>
                </c:pt>
                <c:pt idx="17149">
                  <c:v>8285376.1303726211</c:v>
                </c:pt>
                <c:pt idx="17150">
                  <c:v>8284868.6220562989</c:v>
                </c:pt>
                <c:pt idx="17151">
                  <c:v>8284464.3040992459</c:v>
                </c:pt>
                <c:pt idx="17152">
                  <c:v>8284621.8862873409</c:v>
                </c:pt>
                <c:pt idx="17153">
                  <c:v>8283694.6819710201</c:v>
                </c:pt>
                <c:pt idx="17154">
                  <c:v>8283027.7649085792</c:v>
                </c:pt>
                <c:pt idx="17155">
                  <c:v>8282620.3147232505</c:v>
                </c:pt>
                <c:pt idx="17156">
                  <c:v>8282522.7676636791</c:v>
                </c:pt>
                <c:pt idx="17157">
                  <c:v>8281903.7773880661</c:v>
                </c:pt>
                <c:pt idx="17158">
                  <c:v>8281750.8567978404</c:v>
                </c:pt>
                <c:pt idx="17159">
                  <c:v>8281852.5839077728</c:v>
                </c:pt>
                <c:pt idx="17160">
                  <c:v>8283228.3861651393</c:v>
                </c:pt>
                <c:pt idx="17161">
                  <c:v>8281353.4246220058</c:v>
                </c:pt>
                <c:pt idx="17162">
                  <c:v>8281839.4441397451</c:v>
                </c:pt>
                <c:pt idx="17163">
                  <c:v>8280272.7839365946</c:v>
                </c:pt>
                <c:pt idx="17164">
                  <c:v>8280648.6115184333</c:v>
                </c:pt>
                <c:pt idx="17165">
                  <c:v>8281072.6820438458</c:v>
                </c:pt>
                <c:pt idx="17166">
                  <c:v>8279204.5166525515</c:v>
                </c:pt>
                <c:pt idx="17167">
                  <c:v>8280013.5435697064</c:v>
                </c:pt>
                <c:pt idx="17168">
                  <c:v>8277417.7722039567</c:v>
                </c:pt>
                <c:pt idx="17169">
                  <c:v>8277473.3529938906</c:v>
                </c:pt>
                <c:pt idx="17170">
                  <c:v>8278094.7325750412</c:v>
                </c:pt>
                <c:pt idx="17171">
                  <c:v>8278211.2219456751</c:v>
                </c:pt>
                <c:pt idx="17172">
                  <c:v>8276343.7836979982</c:v>
                </c:pt>
                <c:pt idx="17173">
                  <c:v>8275888.2411813773</c:v>
                </c:pt>
                <c:pt idx="17174">
                  <c:v>8277439.657190212</c:v>
                </c:pt>
                <c:pt idx="17175">
                  <c:v>8277869.5842551021</c:v>
                </c:pt>
                <c:pt idx="17176">
                  <c:v>8276413.9214613466</c:v>
                </c:pt>
                <c:pt idx="17177">
                  <c:v>8277408.5569460765</c:v>
                </c:pt>
                <c:pt idx="17178">
                  <c:v>8275019.0304696858</c:v>
                </c:pt>
                <c:pt idx="17179">
                  <c:v>8275539.2469698507</c:v>
                </c:pt>
                <c:pt idx="17180">
                  <c:v>8274204.3869698951</c:v>
                </c:pt>
                <c:pt idx="17181">
                  <c:v>8276182.6608624393</c:v>
                </c:pt>
                <c:pt idx="17182">
                  <c:v>8275244.9823114164</c:v>
                </c:pt>
                <c:pt idx="17183">
                  <c:v>8272875.3448242899</c:v>
                </c:pt>
                <c:pt idx="17184">
                  <c:v>8273240.3022726281</c:v>
                </c:pt>
                <c:pt idx="17185">
                  <c:v>8272675.4879167182</c:v>
                </c:pt>
                <c:pt idx="17186">
                  <c:v>8273453.23786831</c:v>
                </c:pt>
                <c:pt idx="17187">
                  <c:v>8274287.8692825725</c:v>
                </c:pt>
                <c:pt idx="17188">
                  <c:v>8273877.9731401503</c:v>
                </c:pt>
                <c:pt idx="17189">
                  <c:v>8274038.4951089462</c:v>
                </c:pt>
                <c:pt idx="17190">
                  <c:v>8272007.020503399</c:v>
                </c:pt>
                <c:pt idx="17191">
                  <c:v>8271141.7150599509</c:v>
                </c:pt>
                <c:pt idx="17192">
                  <c:v>8272905.1805552803</c:v>
                </c:pt>
                <c:pt idx="17193">
                  <c:v>8270683.6951503986</c:v>
                </c:pt>
                <c:pt idx="17194">
                  <c:v>8271561.6811574064</c:v>
                </c:pt>
                <c:pt idx="17195">
                  <c:v>8270680.7321890984</c:v>
                </c:pt>
                <c:pt idx="17196">
                  <c:v>8270231.6003282443</c:v>
                </c:pt>
                <c:pt idx="17197">
                  <c:v>8268798.0692195408</c:v>
                </c:pt>
                <c:pt idx="17198">
                  <c:v>8269631.5132423984</c:v>
                </c:pt>
                <c:pt idx="17199">
                  <c:v>8269530.9161344422</c:v>
                </c:pt>
                <c:pt idx="17200">
                  <c:v>8268859.3232125789</c:v>
                </c:pt>
                <c:pt idx="17201">
                  <c:v>8267876.3116198042</c:v>
                </c:pt>
                <c:pt idx="17202">
                  <c:v>8270125.4703120627</c:v>
                </c:pt>
                <c:pt idx="17203">
                  <c:v>8269457.2142598573</c:v>
                </c:pt>
                <c:pt idx="17204">
                  <c:v>8267263.2112246752</c:v>
                </c:pt>
                <c:pt idx="17205">
                  <c:v>8267385.8628692562</c:v>
                </c:pt>
                <c:pt idx="17206">
                  <c:v>8266497.6430965457</c:v>
                </c:pt>
                <c:pt idx="17207">
                  <c:v>8266770.1672950406</c:v>
                </c:pt>
                <c:pt idx="17208">
                  <c:v>8266985.324499594</c:v>
                </c:pt>
                <c:pt idx="17209">
                  <c:v>8265432.5269385111</c:v>
                </c:pt>
                <c:pt idx="17210">
                  <c:v>8265274.1201287685</c:v>
                </c:pt>
                <c:pt idx="17211">
                  <c:v>8265748.8802077323</c:v>
                </c:pt>
                <c:pt idx="17212">
                  <c:v>8266486.2947631367</c:v>
                </c:pt>
                <c:pt idx="17213">
                  <c:v>8264671.5210898463</c:v>
                </c:pt>
                <c:pt idx="17214">
                  <c:v>8265164.2262622165</c:v>
                </c:pt>
                <c:pt idx="17215">
                  <c:v>8263293.3327292763</c:v>
                </c:pt>
                <c:pt idx="17216">
                  <c:v>8262011.5783929126</c:v>
                </c:pt>
                <c:pt idx="17217">
                  <c:v>8261871.0601618318</c:v>
                </c:pt>
                <c:pt idx="17218">
                  <c:v>8262396.4533197302</c:v>
                </c:pt>
                <c:pt idx="17219">
                  <c:v>8262351.09905311</c:v>
                </c:pt>
                <c:pt idx="17220">
                  <c:v>8261722.6658691699</c:v>
                </c:pt>
                <c:pt idx="17221">
                  <c:v>8260686.1630826797</c:v>
                </c:pt>
                <c:pt idx="17222">
                  <c:v>8260230.9204304526</c:v>
                </c:pt>
                <c:pt idx="17223">
                  <c:v>8259715.1816672031</c:v>
                </c:pt>
                <c:pt idx="17224">
                  <c:v>8259814.8338818084</c:v>
                </c:pt>
                <c:pt idx="17225">
                  <c:v>8260045.1397878155</c:v>
                </c:pt>
                <c:pt idx="17226">
                  <c:v>8258954.8108125115</c:v>
                </c:pt>
                <c:pt idx="17227">
                  <c:v>8258081.8059366373</c:v>
                </c:pt>
                <c:pt idx="17228">
                  <c:v>8258301.5084590232</c:v>
                </c:pt>
                <c:pt idx="17229">
                  <c:v>8257834.2216540687</c:v>
                </c:pt>
                <c:pt idx="17230">
                  <c:v>8258029.403566896</c:v>
                </c:pt>
                <c:pt idx="17231">
                  <c:v>8259107.7492917133</c:v>
                </c:pt>
                <c:pt idx="17232">
                  <c:v>8256449.6716559716</c:v>
                </c:pt>
                <c:pt idx="17233">
                  <c:v>8257187.1715304963</c:v>
                </c:pt>
                <c:pt idx="17234">
                  <c:v>8256244.7969461856</c:v>
                </c:pt>
                <c:pt idx="17235">
                  <c:v>8257878.1706924345</c:v>
                </c:pt>
                <c:pt idx="17236">
                  <c:v>8256448.140419865</c:v>
                </c:pt>
                <c:pt idx="17237">
                  <c:v>8257414.3762109214</c:v>
                </c:pt>
                <c:pt idx="17238">
                  <c:v>8256950.8674803749</c:v>
                </c:pt>
                <c:pt idx="17239">
                  <c:v>8255122.7685860796</c:v>
                </c:pt>
                <c:pt idx="17240">
                  <c:v>8254419.2568692164</c:v>
                </c:pt>
                <c:pt idx="17241">
                  <c:v>8253759.329264164</c:v>
                </c:pt>
                <c:pt idx="17242">
                  <c:v>8254443.4914262518</c:v>
                </c:pt>
                <c:pt idx="17243">
                  <c:v>8253816.4081359226</c:v>
                </c:pt>
                <c:pt idx="17244">
                  <c:v>8252777.0477755191</c:v>
                </c:pt>
                <c:pt idx="17245">
                  <c:v>8252946.7466381099</c:v>
                </c:pt>
                <c:pt idx="17246">
                  <c:v>8252013.5118269604</c:v>
                </c:pt>
                <c:pt idx="17247">
                  <c:v>8253166.3779067975</c:v>
                </c:pt>
                <c:pt idx="17248">
                  <c:v>8251145.3864814099</c:v>
                </c:pt>
                <c:pt idx="17249">
                  <c:v>8250747.4757169532</c:v>
                </c:pt>
                <c:pt idx="17250">
                  <c:v>8249872.5192138758</c:v>
                </c:pt>
                <c:pt idx="17251">
                  <c:v>8250922.1948911436</c:v>
                </c:pt>
                <c:pt idx="17252">
                  <c:v>8249311.9833874665</c:v>
                </c:pt>
                <c:pt idx="17253">
                  <c:v>8249055.7623930564</c:v>
                </c:pt>
                <c:pt idx="17254">
                  <c:v>8249051.2572910469</c:v>
                </c:pt>
                <c:pt idx="17255">
                  <c:v>8248806.0402931701</c:v>
                </c:pt>
                <c:pt idx="17256">
                  <c:v>8248796.4661794892</c:v>
                </c:pt>
                <c:pt idx="17257">
                  <c:v>8248592.2559797429</c:v>
                </c:pt>
                <c:pt idx="17258">
                  <c:v>8249500.4358274853</c:v>
                </c:pt>
                <c:pt idx="17259">
                  <c:v>8248235.5176286018</c:v>
                </c:pt>
                <c:pt idx="17260">
                  <c:v>8247469.7748770351</c:v>
                </c:pt>
                <c:pt idx="17261">
                  <c:v>8246769.7415705752</c:v>
                </c:pt>
                <c:pt idx="17262">
                  <c:v>8245636.4497379037</c:v>
                </c:pt>
                <c:pt idx="17263">
                  <c:v>8247382.2323182793</c:v>
                </c:pt>
                <c:pt idx="17264">
                  <c:v>8244949.116149229</c:v>
                </c:pt>
                <c:pt idx="17265">
                  <c:v>8242778.8945167447</c:v>
                </c:pt>
                <c:pt idx="17266">
                  <c:v>8244669.4184874631</c:v>
                </c:pt>
                <c:pt idx="17267">
                  <c:v>8243252.5171522396</c:v>
                </c:pt>
                <c:pt idx="17268">
                  <c:v>8242470.4664552901</c:v>
                </c:pt>
                <c:pt idx="17269">
                  <c:v>8241553.3253164291</c:v>
                </c:pt>
                <c:pt idx="17270">
                  <c:v>8243805.5207757466</c:v>
                </c:pt>
                <c:pt idx="17271">
                  <c:v>8243063.768558694</c:v>
                </c:pt>
                <c:pt idx="17272">
                  <c:v>8243231.3337674532</c:v>
                </c:pt>
                <c:pt idx="17273">
                  <c:v>8243136.4943461223</c:v>
                </c:pt>
                <c:pt idx="17274">
                  <c:v>8241718.6590163205</c:v>
                </c:pt>
                <c:pt idx="17275">
                  <c:v>8242402.571551674</c:v>
                </c:pt>
                <c:pt idx="17276">
                  <c:v>8240691.7369491383</c:v>
                </c:pt>
                <c:pt idx="17277">
                  <c:v>8240540.3936950527</c:v>
                </c:pt>
                <c:pt idx="17278">
                  <c:v>8239665.3661670322</c:v>
                </c:pt>
                <c:pt idx="17279">
                  <c:v>8240661.0294626998</c:v>
                </c:pt>
                <c:pt idx="17280">
                  <c:v>8239264.2608421454</c:v>
                </c:pt>
                <c:pt idx="17281">
                  <c:v>8239943.747614963</c:v>
                </c:pt>
                <c:pt idx="17282">
                  <c:v>8238797.9550178628</c:v>
                </c:pt>
                <c:pt idx="17283">
                  <c:v>8240595.8836478442</c:v>
                </c:pt>
                <c:pt idx="17284">
                  <c:v>8238981.374702815</c:v>
                </c:pt>
                <c:pt idx="17285">
                  <c:v>8238721.0958239119</c:v>
                </c:pt>
                <c:pt idx="17286">
                  <c:v>8238512.6917430125</c:v>
                </c:pt>
                <c:pt idx="17287">
                  <c:v>8237895.348649838</c:v>
                </c:pt>
                <c:pt idx="17288">
                  <c:v>8238638.7118345527</c:v>
                </c:pt>
                <c:pt idx="17289">
                  <c:v>8236975.9413520498</c:v>
                </c:pt>
                <c:pt idx="17290">
                  <c:v>8236042.8427147474</c:v>
                </c:pt>
                <c:pt idx="17291">
                  <c:v>8237266.0587324053</c:v>
                </c:pt>
                <c:pt idx="17292">
                  <c:v>8235692.6712597776</c:v>
                </c:pt>
                <c:pt idx="17293">
                  <c:v>8235228.0688609695</c:v>
                </c:pt>
                <c:pt idx="17294">
                  <c:v>8236378.105356656</c:v>
                </c:pt>
                <c:pt idx="17295">
                  <c:v>8235922.7749875775</c:v>
                </c:pt>
                <c:pt idx="17296">
                  <c:v>8234567.879376729</c:v>
                </c:pt>
                <c:pt idx="17297">
                  <c:v>8234056.2658234956</c:v>
                </c:pt>
                <c:pt idx="17298">
                  <c:v>8234160.9340093676</c:v>
                </c:pt>
                <c:pt idx="17299">
                  <c:v>8234216.0110265007</c:v>
                </c:pt>
                <c:pt idx="17300">
                  <c:v>8233589.0819656113</c:v>
                </c:pt>
                <c:pt idx="17301">
                  <c:v>8232319.7904137177</c:v>
                </c:pt>
                <c:pt idx="17302">
                  <c:v>8232330.6229587086</c:v>
                </c:pt>
                <c:pt idx="17303">
                  <c:v>8231809.0655296426</c:v>
                </c:pt>
                <c:pt idx="17304">
                  <c:v>8231369.9683321211</c:v>
                </c:pt>
                <c:pt idx="17305">
                  <c:v>8230890.5976717053</c:v>
                </c:pt>
                <c:pt idx="17306">
                  <c:v>8231714.6527174003</c:v>
                </c:pt>
                <c:pt idx="17307">
                  <c:v>8229679.0885906527</c:v>
                </c:pt>
                <c:pt idx="17308">
                  <c:v>8228037.7952099759</c:v>
                </c:pt>
                <c:pt idx="17309">
                  <c:v>8227729.5599383619</c:v>
                </c:pt>
                <c:pt idx="17310">
                  <c:v>8228750.6794319404</c:v>
                </c:pt>
                <c:pt idx="17311">
                  <c:v>8228228.8929939475</c:v>
                </c:pt>
                <c:pt idx="17312">
                  <c:v>8228920.6702403873</c:v>
                </c:pt>
                <c:pt idx="17313">
                  <c:v>8226815.8256777227</c:v>
                </c:pt>
                <c:pt idx="17314">
                  <c:v>8226763.5626894925</c:v>
                </c:pt>
                <c:pt idx="17315">
                  <c:v>8226454.6001597308</c:v>
                </c:pt>
                <c:pt idx="17316">
                  <c:v>8224721.9871868044</c:v>
                </c:pt>
                <c:pt idx="17317">
                  <c:v>8225778.2459467966</c:v>
                </c:pt>
                <c:pt idx="17318">
                  <c:v>8225884.9187473794</c:v>
                </c:pt>
                <c:pt idx="17319">
                  <c:v>8224376.1816046331</c:v>
                </c:pt>
                <c:pt idx="17320">
                  <c:v>8224272.9689750895</c:v>
                </c:pt>
                <c:pt idx="17321">
                  <c:v>8223851.4747279072</c:v>
                </c:pt>
                <c:pt idx="17322">
                  <c:v>8222643.0911649382</c:v>
                </c:pt>
                <c:pt idx="17323">
                  <c:v>8222562.697015441</c:v>
                </c:pt>
                <c:pt idx="17324">
                  <c:v>8221300.4951599678</c:v>
                </c:pt>
                <c:pt idx="17325">
                  <c:v>8222041.109600896</c:v>
                </c:pt>
                <c:pt idx="17326">
                  <c:v>8221206.1018891539</c:v>
                </c:pt>
                <c:pt idx="17327">
                  <c:v>8220688.5046754936</c:v>
                </c:pt>
                <c:pt idx="17328">
                  <c:v>8221642.5253693294</c:v>
                </c:pt>
                <c:pt idx="17329">
                  <c:v>8220554.3471407304</c:v>
                </c:pt>
                <c:pt idx="17330">
                  <c:v>8219578.8137752516</c:v>
                </c:pt>
                <c:pt idx="17331">
                  <c:v>8217984.4392502559</c:v>
                </c:pt>
                <c:pt idx="17332">
                  <c:v>8217168.3860890912</c:v>
                </c:pt>
                <c:pt idx="17333">
                  <c:v>8216924.0782832019</c:v>
                </c:pt>
                <c:pt idx="17334">
                  <c:v>8217034.6446961621</c:v>
                </c:pt>
                <c:pt idx="17335">
                  <c:v>8216361.9296102095</c:v>
                </c:pt>
                <c:pt idx="17336">
                  <c:v>8215845.3802951816</c:v>
                </c:pt>
                <c:pt idx="17337">
                  <c:v>8216935.5111158472</c:v>
                </c:pt>
                <c:pt idx="17338">
                  <c:v>8215642.9666909631</c:v>
                </c:pt>
                <c:pt idx="17339">
                  <c:v>8217123.9918619907</c:v>
                </c:pt>
                <c:pt idx="17340">
                  <c:v>8214923.7741746185</c:v>
                </c:pt>
                <c:pt idx="17341">
                  <c:v>8215774.458568139</c:v>
                </c:pt>
                <c:pt idx="17342">
                  <c:v>8214014.4449379481</c:v>
                </c:pt>
                <c:pt idx="17343">
                  <c:v>8214539.5388405509</c:v>
                </c:pt>
                <c:pt idx="17344">
                  <c:v>8213976.9368415503</c:v>
                </c:pt>
                <c:pt idx="17345">
                  <c:v>8213881.3005986772</c:v>
                </c:pt>
                <c:pt idx="17346">
                  <c:v>8212120.5646399893</c:v>
                </c:pt>
                <c:pt idx="17347">
                  <c:v>8213324.0162153663</c:v>
                </c:pt>
                <c:pt idx="17348">
                  <c:v>8213803.1138044512</c:v>
                </c:pt>
                <c:pt idx="17349">
                  <c:v>8211966.4173048595</c:v>
                </c:pt>
                <c:pt idx="17350">
                  <c:v>8211404.6979295602</c:v>
                </c:pt>
                <c:pt idx="17351">
                  <c:v>8211207.0297874762</c:v>
                </c:pt>
                <c:pt idx="17352">
                  <c:v>8210822.6217590841</c:v>
                </c:pt>
                <c:pt idx="17353">
                  <c:v>8210460.3216064367</c:v>
                </c:pt>
                <c:pt idx="17354">
                  <c:v>8210184.0950270845</c:v>
                </c:pt>
                <c:pt idx="17355">
                  <c:v>8207989.0307040475</c:v>
                </c:pt>
                <c:pt idx="17356">
                  <c:v>8208565.5692416942</c:v>
                </c:pt>
                <c:pt idx="17357">
                  <c:v>8209429.2962728087</c:v>
                </c:pt>
                <c:pt idx="17358">
                  <c:v>8208590.7479688944</c:v>
                </c:pt>
                <c:pt idx="17359">
                  <c:v>8206977.9855228197</c:v>
                </c:pt>
                <c:pt idx="17360">
                  <c:v>8205545.57240206</c:v>
                </c:pt>
                <c:pt idx="17361">
                  <c:v>8207648.2163416399</c:v>
                </c:pt>
                <c:pt idx="17362">
                  <c:v>8203858.5987901371</c:v>
                </c:pt>
                <c:pt idx="17363">
                  <c:v>8203448.079442814</c:v>
                </c:pt>
                <c:pt idx="17364">
                  <c:v>8203294.0330312485</c:v>
                </c:pt>
                <c:pt idx="17365">
                  <c:v>8203090.6265062746</c:v>
                </c:pt>
                <c:pt idx="17366">
                  <c:v>8204592.2161796568</c:v>
                </c:pt>
                <c:pt idx="17367">
                  <c:v>8201970.0725271255</c:v>
                </c:pt>
                <c:pt idx="17368">
                  <c:v>8202606.5195788229</c:v>
                </c:pt>
                <c:pt idx="17369">
                  <c:v>8203394.9578664284</c:v>
                </c:pt>
                <c:pt idx="17370">
                  <c:v>8202824.4521365175</c:v>
                </c:pt>
                <c:pt idx="17371">
                  <c:v>8202625.1043946296</c:v>
                </c:pt>
                <c:pt idx="17372">
                  <c:v>8200855.4274362149</c:v>
                </c:pt>
                <c:pt idx="17373">
                  <c:v>8200554.0696663093</c:v>
                </c:pt>
                <c:pt idx="17374">
                  <c:v>8199524.4632094726</c:v>
                </c:pt>
                <c:pt idx="17375">
                  <c:v>8201111.0548010478</c:v>
                </c:pt>
                <c:pt idx="17376">
                  <c:v>8198498.3886926807</c:v>
                </c:pt>
                <c:pt idx="17377">
                  <c:v>8198305.91586114</c:v>
                </c:pt>
                <c:pt idx="17378">
                  <c:v>8197738.3466303209</c:v>
                </c:pt>
                <c:pt idx="17379">
                  <c:v>8197860.833925738</c:v>
                </c:pt>
                <c:pt idx="17380">
                  <c:v>8197451.1456917962</c:v>
                </c:pt>
                <c:pt idx="17381">
                  <c:v>8196817.3486309536</c:v>
                </c:pt>
                <c:pt idx="17382">
                  <c:v>8196474.4333197037</c:v>
                </c:pt>
                <c:pt idx="17383">
                  <c:v>8196559.4399949331</c:v>
                </c:pt>
                <c:pt idx="17384">
                  <c:v>8194571.2636559661</c:v>
                </c:pt>
                <c:pt idx="17385">
                  <c:v>8195321.6761571337</c:v>
                </c:pt>
                <c:pt idx="17386">
                  <c:v>8194113.2563827671</c:v>
                </c:pt>
                <c:pt idx="17387">
                  <c:v>8194010.4640008686</c:v>
                </c:pt>
                <c:pt idx="17388">
                  <c:v>8193869.0155381197</c:v>
                </c:pt>
                <c:pt idx="17389">
                  <c:v>8193804.8628065446</c:v>
                </c:pt>
                <c:pt idx="17390">
                  <c:v>8193090.5980314612</c:v>
                </c:pt>
                <c:pt idx="17391">
                  <c:v>8191562.2512291893</c:v>
                </c:pt>
                <c:pt idx="17392">
                  <c:v>8191676.7062845975</c:v>
                </c:pt>
                <c:pt idx="17393">
                  <c:v>8191530.6244894899</c:v>
                </c:pt>
                <c:pt idx="17394">
                  <c:v>8192161.0292734513</c:v>
                </c:pt>
                <c:pt idx="17395">
                  <c:v>8192231.3192045297</c:v>
                </c:pt>
                <c:pt idx="17396">
                  <c:v>8191678.1916985437</c:v>
                </c:pt>
                <c:pt idx="17397">
                  <c:v>8188452.9324428877</c:v>
                </c:pt>
                <c:pt idx="17398">
                  <c:v>8188661.4880755125</c:v>
                </c:pt>
                <c:pt idx="17399">
                  <c:v>8187840.2370401081</c:v>
                </c:pt>
                <c:pt idx="17400">
                  <c:v>8187938.397482926</c:v>
                </c:pt>
                <c:pt idx="17401">
                  <c:v>8188552.8696825905</c:v>
                </c:pt>
                <c:pt idx="17402">
                  <c:v>8186365.0342058185</c:v>
                </c:pt>
                <c:pt idx="17403">
                  <c:v>8187878.1136293653</c:v>
                </c:pt>
                <c:pt idx="17404">
                  <c:v>8185439.5651541147</c:v>
                </c:pt>
                <c:pt idx="17405">
                  <c:v>8185601.7757007405</c:v>
                </c:pt>
                <c:pt idx="17406">
                  <c:v>8187193.4768325705</c:v>
                </c:pt>
                <c:pt idx="17407">
                  <c:v>8183059.7069555856</c:v>
                </c:pt>
                <c:pt idx="17408">
                  <c:v>8183076.7368570985</c:v>
                </c:pt>
                <c:pt idx="17409">
                  <c:v>8181511.1288413536</c:v>
                </c:pt>
                <c:pt idx="17410">
                  <c:v>8182421.8668969739</c:v>
                </c:pt>
                <c:pt idx="17411">
                  <c:v>8180592.7303746333</c:v>
                </c:pt>
                <c:pt idx="17412">
                  <c:v>8181187.2366143977</c:v>
                </c:pt>
                <c:pt idx="17413">
                  <c:v>8181661.1415532427</c:v>
                </c:pt>
                <c:pt idx="17414">
                  <c:v>8179726.5003708219</c:v>
                </c:pt>
                <c:pt idx="17415">
                  <c:v>8179838.4778649472</c:v>
                </c:pt>
                <c:pt idx="17416">
                  <c:v>8178761.9388830606</c:v>
                </c:pt>
                <c:pt idx="17417">
                  <c:v>8178552.5853741644</c:v>
                </c:pt>
                <c:pt idx="17418">
                  <c:v>8178252.5178478267</c:v>
                </c:pt>
                <c:pt idx="17419">
                  <c:v>8178795.626457992</c:v>
                </c:pt>
                <c:pt idx="17420">
                  <c:v>8178377.6688197264</c:v>
                </c:pt>
                <c:pt idx="17421">
                  <c:v>8177080.0207573827</c:v>
                </c:pt>
                <c:pt idx="17422">
                  <c:v>8177655.3064454449</c:v>
                </c:pt>
                <c:pt idx="17423">
                  <c:v>8176307.7828121511</c:v>
                </c:pt>
                <c:pt idx="17424">
                  <c:v>8178270.1963150464</c:v>
                </c:pt>
                <c:pt idx="17425">
                  <c:v>8175751.5888539674</c:v>
                </c:pt>
                <c:pt idx="17426">
                  <c:v>8175542.6427882137</c:v>
                </c:pt>
                <c:pt idx="17427">
                  <c:v>8175288.4760405561</c:v>
                </c:pt>
                <c:pt idx="17428">
                  <c:v>8176251.2458082605</c:v>
                </c:pt>
                <c:pt idx="17429">
                  <c:v>8176102.6897600684</c:v>
                </c:pt>
                <c:pt idx="17430">
                  <c:v>8174485.6104717283</c:v>
                </c:pt>
                <c:pt idx="17431">
                  <c:v>8174012.7231871486</c:v>
                </c:pt>
                <c:pt idx="17432">
                  <c:v>8175284.1204466969</c:v>
                </c:pt>
                <c:pt idx="17433">
                  <c:v>8172994.3399118958</c:v>
                </c:pt>
                <c:pt idx="17434">
                  <c:v>8172461.8987158909</c:v>
                </c:pt>
                <c:pt idx="17435">
                  <c:v>8171439.7966540661</c:v>
                </c:pt>
                <c:pt idx="17436">
                  <c:v>8170872.0800992595</c:v>
                </c:pt>
                <c:pt idx="17437">
                  <c:v>8169681.1741691697</c:v>
                </c:pt>
                <c:pt idx="17438">
                  <c:v>8170264.7703254092</c:v>
                </c:pt>
                <c:pt idx="17439">
                  <c:v>8169123.8835907858</c:v>
                </c:pt>
                <c:pt idx="17440">
                  <c:v>8170490.7627302445</c:v>
                </c:pt>
                <c:pt idx="17441">
                  <c:v>8169079.4818670182</c:v>
                </c:pt>
                <c:pt idx="17442">
                  <c:v>8169292.2553507285</c:v>
                </c:pt>
                <c:pt idx="17443">
                  <c:v>8168828.5206817817</c:v>
                </c:pt>
                <c:pt idx="17444">
                  <c:v>8168005.793604536</c:v>
                </c:pt>
                <c:pt idx="17445">
                  <c:v>8167483.9843264315</c:v>
                </c:pt>
                <c:pt idx="17446">
                  <c:v>8167331.6454661218</c:v>
                </c:pt>
                <c:pt idx="17447">
                  <c:v>8169077.9634438809</c:v>
                </c:pt>
                <c:pt idx="17448">
                  <c:v>8165407.8368441127</c:v>
                </c:pt>
                <c:pt idx="17449">
                  <c:v>8166090.8923711628</c:v>
                </c:pt>
                <c:pt idx="17450">
                  <c:v>8164476.3255232628</c:v>
                </c:pt>
                <c:pt idx="17451">
                  <c:v>8166314.6979568675</c:v>
                </c:pt>
                <c:pt idx="17452">
                  <c:v>8161517.1745775994</c:v>
                </c:pt>
                <c:pt idx="17453">
                  <c:v>8161412.5566094518</c:v>
                </c:pt>
                <c:pt idx="17454">
                  <c:v>8160242.855315215</c:v>
                </c:pt>
                <c:pt idx="17455">
                  <c:v>8160044.6291642301</c:v>
                </c:pt>
                <c:pt idx="17456">
                  <c:v>8159311.47376082</c:v>
                </c:pt>
                <c:pt idx="17457">
                  <c:v>8157076.7870490886</c:v>
                </c:pt>
                <c:pt idx="17458">
                  <c:v>8159285.9819239145</c:v>
                </c:pt>
                <c:pt idx="17459">
                  <c:v>8157047.3322015116</c:v>
                </c:pt>
                <c:pt idx="17460">
                  <c:v>8156464.5454634046</c:v>
                </c:pt>
                <c:pt idx="17461">
                  <c:v>8156343.0356423697</c:v>
                </c:pt>
                <c:pt idx="17462">
                  <c:v>8155037.4951322945</c:v>
                </c:pt>
                <c:pt idx="17463">
                  <c:v>8154238.5704352949</c:v>
                </c:pt>
                <c:pt idx="17464">
                  <c:v>8153455.3259231988</c:v>
                </c:pt>
                <c:pt idx="17465">
                  <c:v>8155494.8996873694</c:v>
                </c:pt>
                <c:pt idx="17466">
                  <c:v>8155552.4706159672</c:v>
                </c:pt>
                <c:pt idx="17467">
                  <c:v>8155137.7342023682</c:v>
                </c:pt>
                <c:pt idx="17468">
                  <c:v>8153369.9498041878</c:v>
                </c:pt>
                <c:pt idx="17469">
                  <c:v>8152748.0605201377</c:v>
                </c:pt>
                <c:pt idx="17470">
                  <c:v>8152441.189762285</c:v>
                </c:pt>
                <c:pt idx="17471">
                  <c:v>8152714.1303682104</c:v>
                </c:pt>
                <c:pt idx="17472">
                  <c:v>8150260.8167515798</c:v>
                </c:pt>
                <c:pt idx="17473">
                  <c:v>8149639.9607522441</c:v>
                </c:pt>
                <c:pt idx="17474">
                  <c:v>8147492.2762607438</c:v>
                </c:pt>
                <c:pt idx="17475">
                  <c:v>8147231.43082962</c:v>
                </c:pt>
                <c:pt idx="17476">
                  <c:v>8145449.9421669124</c:v>
                </c:pt>
                <c:pt idx="17477">
                  <c:v>8144784.9207741721</c:v>
                </c:pt>
                <c:pt idx="17478">
                  <c:v>8144995.8215936292</c:v>
                </c:pt>
                <c:pt idx="17479">
                  <c:v>8145681.9899466792</c:v>
                </c:pt>
                <c:pt idx="17480">
                  <c:v>8143491.434003775</c:v>
                </c:pt>
                <c:pt idx="17481">
                  <c:v>8141929.1341099553</c:v>
                </c:pt>
                <c:pt idx="17482">
                  <c:v>8141824.7776435865</c:v>
                </c:pt>
                <c:pt idx="17483">
                  <c:v>8141314.2085727258</c:v>
                </c:pt>
                <c:pt idx="17484">
                  <c:v>8140043.8255692925</c:v>
                </c:pt>
                <c:pt idx="17485">
                  <c:v>8139434.5373095479</c:v>
                </c:pt>
                <c:pt idx="17486">
                  <c:v>8139921.4235370224</c:v>
                </c:pt>
                <c:pt idx="17487">
                  <c:v>8138610.7193983849</c:v>
                </c:pt>
                <c:pt idx="17488">
                  <c:v>8138225.2039346555</c:v>
                </c:pt>
                <c:pt idx="17489">
                  <c:v>8137158.2252218192</c:v>
                </c:pt>
                <c:pt idx="17490">
                  <c:v>8135856.6879938357</c:v>
                </c:pt>
                <c:pt idx="17491">
                  <c:v>8135868.2046507653</c:v>
                </c:pt>
                <c:pt idx="17492">
                  <c:v>8134529.9452045737</c:v>
                </c:pt>
                <c:pt idx="17493">
                  <c:v>8133928.571187228</c:v>
                </c:pt>
                <c:pt idx="17494">
                  <c:v>8133416.5557016041</c:v>
                </c:pt>
                <c:pt idx="17495">
                  <c:v>8130603.3687463766</c:v>
                </c:pt>
                <c:pt idx="17496">
                  <c:v>8130403.7204611199</c:v>
                </c:pt>
                <c:pt idx="17497">
                  <c:v>8130448.9347750144</c:v>
                </c:pt>
                <c:pt idx="17498">
                  <c:v>8129948.4247875046</c:v>
                </c:pt>
                <c:pt idx="17499">
                  <c:v>8130991.8199319886</c:v>
                </c:pt>
                <c:pt idx="17500">
                  <c:v>8130739.3776947791</c:v>
                </c:pt>
                <c:pt idx="17501">
                  <c:v>8128983.1716517871</c:v>
                </c:pt>
                <c:pt idx="17502">
                  <c:v>8127493.702400201</c:v>
                </c:pt>
                <c:pt idx="17503">
                  <c:v>8129467.6954560792</c:v>
                </c:pt>
                <c:pt idx="17504">
                  <c:v>8127504.8081861939</c:v>
                </c:pt>
                <c:pt idx="17505">
                  <c:v>8127213.0801899415</c:v>
                </c:pt>
                <c:pt idx="17506">
                  <c:v>8126389.9092677785</c:v>
                </c:pt>
                <c:pt idx="17507">
                  <c:v>8125465.2572869789</c:v>
                </c:pt>
                <c:pt idx="17508">
                  <c:v>8125996.0021741567</c:v>
                </c:pt>
                <c:pt idx="17509">
                  <c:v>8126313.3906463748</c:v>
                </c:pt>
                <c:pt idx="17510">
                  <c:v>8123563.2604813818</c:v>
                </c:pt>
                <c:pt idx="17511">
                  <c:v>8122137.9605795648</c:v>
                </c:pt>
                <c:pt idx="17512">
                  <c:v>8124427.7871224061</c:v>
                </c:pt>
                <c:pt idx="17513">
                  <c:v>8120401.8331006579</c:v>
                </c:pt>
                <c:pt idx="17514">
                  <c:v>8120705.9522862919</c:v>
                </c:pt>
                <c:pt idx="17515">
                  <c:v>8122336.8411708176</c:v>
                </c:pt>
                <c:pt idx="17516">
                  <c:v>8119385.6049580639</c:v>
                </c:pt>
                <c:pt idx="17517">
                  <c:v>8120220.0962285427</c:v>
                </c:pt>
                <c:pt idx="17518">
                  <c:v>8119142.4777526474</c:v>
                </c:pt>
                <c:pt idx="17519">
                  <c:v>8118461.5272176582</c:v>
                </c:pt>
                <c:pt idx="17520">
                  <c:v>8118600.8267308297</c:v>
                </c:pt>
                <c:pt idx="17521">
                  <c:v>8117929.8599435063</c:v>
                </c:pt>
                <c:pt idx="17522">
                  <c:v>8115811.6192652313</c:v>
                </c:pt>
                <c:pt idx="17523">
                  <c:v>8117174.6734654959</c:v>
                </c:pt>
                <c:pt idx="17524">
                  <c:v>8114741.7957430696</c:v>
                </c:pt>
                <c:pt idx="17525">
                  <c:v>8114431.8977890918</c:v>
                </c:pt>
                <c:pt idx="17526">
                  <c:v>8112963.0598749658</c:v>
                </c:pt>
                <c:pt idx="17527">
                  <c:v>8112002.9866648661</c:v>
                </c:pt>
                <c:pt idx="17528">
                  <c:v>8110657.8211066723</c:v>
                </c:pt>
                <c:pt idx="17529">
                  <c:v>8110758.9782639276</c:v>
                </c:pt>
                <c:pt idx="17530">
                  <c:v>8110578.6965269465</c:v>
                </c:pt>
                <c:pt idx="17531">
                  <c:v>8108005.2787522385</c:v>
                </c:pt>
                <c:pt idx="17532">
                  <c:v>8106398.3584811166</c:v>
                </c:pt>
                <c:pt idx="17533">
                  <c:v>8104842.0951677533</c:v>
                </c:pt>
                <c:pt idx="17534">
                  <c:v>8102394.6685797945</c:v>
                </c:pt>
                <c:pt idx="17535">
                  <c:v>8102648.4798389589</c:v>
                </c:pt>
                <c:pt idx="17536">
                  <c:v>8102870.7754791267</c:v>
                </c:pt>
                <c:pt idx="17537">
                  <c:v>8101224.1209984394</c:v>
                </c:pt>
                <c:pt idx="17538">
                  <c:v>8100761.0612365892</c:v>
                </c:pt>
                <c:pt idx="17539">
                  <c:v>8100455.9702412803</c:v>
                </c:pt>
                <c:pt idx="17540">
                  <c:v>8096886.3987350157</c:v>
                </c:pt>
                <c:pt idx="17541">
                  <c:v>8096683.0998505047</c:v>
                </c:pt>
                <c:pt idx="17542">
                  <c:v>8095864.07211906</c:v>
                </c:pt>
                <c:pt idx="17543">
                  <c:v>8095558.4898298448</c:v>
                </c:pt>
                <c:pt idx="17544">
                  <c:v>8094901.8668933054</c:v>
                </c:pt>
                <c:pt idx="17545">
                  <c:v>8094696.6817128528</c:v>
                </c:pt>
                <c:pt idx="17546">
                  <c:v>8094396.6802619519</c:v>
                </c:pt>
                <c:pt idx="17547">
                  <c:v>8093777.9251731662</c:v>
                </c:pt>
                <c:pt idx="17548">
                  <c:v>8093216.3173417263</c:v>
                </c:pt>
                <c:pt idx="17549">
                  <c:v>8094251.3204579633</c:v>
                </c:pt>
                <c:pt idx="17550">
                  <c:v>8093169.2795326859</c:v>
                </c:pt>
                <c:pt idx="17551">
                  <c:v>8093894.9065059237</c:v>
                </c:pt>
                <c:pt idx="17552">
                  <c:v>8092454.371156211</c:v>
                </c:pt>
                <c:pt idx="17553">
                  <c:v>8092304.1376777142</c:v>
                </c:pt>
                <c:pt idx="17554">
                  <c:v>8092670.3868213873</c:v>
                </c:pt>
                <c:pt idx="17555">
                  <c:v>8090460.3528765375</c:v>
                </c:pt>
                <c:pt idx="17556">
                  <c:v>8091856.6543125333</c:v>
                </c:pt>
                <c:pt idx="17557">
                  <c:v>8091136.4175970824</c:v>
                </c:pt>
                <c:pt idx="17558">
                  <c:v>8087718.9857589295</c:v>
                </c:pt>
                <c:pt idx="17559">
                  <c:v>8085719.5711006327</c:v>
                </c:pt>
                <c:pt idx="17560">
                  <c:v>8083826.8502180921</c:v>
                </c:pt>
                <c:pt idx="17561">
                  <c:v>8083989.3340171697</c:v>
                </c:pt>
                <c:pt idx="17562">
                  <c:v>8084197.7910124119</c:v>
                </c:pt>
                <c:pt idx="17563">
                  <c:v>8081591.9882698813</c:v>
                </c:pt>
                <c:pt idx="17564">
                  <c:v>8082772.6183733549</c:v>
                </c:pt>
                <c:pt idx="17565">
                  <c:v>8079854.3020012267</c:v>
                </c:pt>
                <c:pt idx="17566">
                  <c:v>8079602.6993181994</c:v>
                </c:pt>
                <c:pt idx="17567">
                  <c:v>8078826.9352953099</c:v>
                </c:pt>
                <c:pt idx="17568">
                  <c:v>8076787.641501274</c:v>
                </c:pt>
                <c:pt idx="17569">
                  <c:v>8076124.9977124296</c:v>
                </c:pt>
                <c:pt idx="17570">
                  <c:v>8078636.0181002682</c:v>
                </c:pt>
                <c:pt idx="17571">
                  <c:v>8075970.355235599</c:v>
                </c:pt>
                <c:pt idx="17572">
                  <c:v>8074451.2050330089</c:v>
                </c:pt>
                <c:pt idx="17573">
                  <c:v>8073266.8575837342</c:v>
                </c:pt>
                <c:pt idx="17574">
                  <c:v>8070157.8173377607</c:v>
                </c:pt>
                <c:pt idx="17575">
                  <c:v>8070055.2919328865</c:v>
                </c:pt>
                <c:pt idx="17576">
                  <c:v>8071491.2435915386</c:v>
                </c:pt>
                <c:pt idx="17577">
                  <c:v>8069237.273717491</c:v>
                </c:pt>
                <c:pt idx="17578">
                  <c:v>8069087.8067797367</c:v>
                </c:pt>
                <c:pt idx="17579">
                  <c:v>8069909.6671699546</c:v>
                </c:pt>
                <c:pt idx="17580">
                  <c:v>8066278.6197024491</c:v>
                </c:pt>
                <c:pt idx="17581">
                  <c:v>8066694.0734481802</c:v>
                </c:pt>
                <c:pt idx="17582">
                  <c:v>8064952.9496298162</c:v>
                </c:pt>
                <c:pt idx="17583">
                  <c:v>8063628.9412977658</c:v>
                </c:pt>
                <c:pt idx="17584">
                  <c:v>8061690.6511795009</c:v>
                </c:pt>
                <c:pt idx="17585">
                  <c:v>8062408.8724268544</c:v>
                </c:pt>
                <c:pt idx="17586">
                  <c:v>8061076.5280141346</c:v>
                </c:pt>
                <c:pt idx="17587">
                  <c:v>8059090.7012065062</c:v>
                </c:pt>
                <c:pt idx="17588">
                  <c:v>8058068.2046318473</c:v>
                </c:pt>
                <c:pt idx="17589">
                  <c:v>8057198.9902119376</c:v>
                </c:pt>
                <c:pt idx="17590">
                  <c:v>8055566.7083208077</c:v>
                </c:pt>
                <c:pt idx="17591">
                  <c:v>8054142.8406248642</c:v>
                </c:pt>
                <c:pt idx="17592">
                  <c:v>8052659.2221505605</c:v>
                </c:pt>
                <c:pt idx="17593">
                  <c:v>8052000.4031814067</c:v>
                </c:pt>
                <c:pt idx="17594">
                  <c:v>8051847.2549923975</c:v>
                </c:pt>
                <c:pt idx="17595">
                  <c:v>8050060.3152839094</c:v>
                </c:pt>
                <c:pt idx="17596">
                  <c:v>8050826.9460197119</c:v>
                </c:pt>
                <c:pt idx="17597">
                  <c:v>8049192.875009547</c:v>
                </c:pt>
                <c:pt idx="17598">
                  <c:v>8048017.4345896589</c:v>
                </c:pt>
                <c:pt idx="17599">
                  <c:v>8048785.7631005961</c:v>
                </c:pt>
                <c:pt idx="17600">
                  <c:v>8046793.1895063315</c:v>
                </c:pt>
                <c:pt idx="17601">
                  <c:v>8047966.4302367931</c:v>
                </c:pt>
                <c:pt idx="17602">
                  <c:v>8044345.9360612594</c:v>
                </c:pt>
                <c:pt idx="17603">
                  <c:v>8044344.772818598</c:v>
                </c:pt>
                <c:pt idx="17604">
                  <c:v>8041694.4031815901</c:v>
                </c:pt>
                <c:pt idx="17605">
                  <c:v>8039754.4563905066</c:v>
                </c:pt>
                <c:pt idx="17606">
                  <c:v>8040470.2800386352</c:v>
                </c:pt>
                <c:pt idx="17607">
                  <c:v>8038224.2532233624</c:v>
                </c:pt>
                <c:pt idx="17608">
                  <c:v>8038174.3480860433</c:v>
                </c:pt>
                <c:pt idx="17609">
                  <c:v>8036540.5388896521</c:v>
                </c:pt>
                <c:pt idx="17610">
                  <c:v>8035775.6171586746</c:v>
                </c:pt>
                <c:pt idx="17611">
                  <c:v>8034296.9925576989</c:v>
                </c:pt>
                <c:pt idx="17612">
                  <c:v>8033888.8531373292</c:v>
                </c:pt>
                <c:pt idx="17613">
                  <c:v>8030930.1369132288</c:v>
                </c:pt>
                <c:pt idx="17614">
                  <c:v>8030623.6627921909</c:v>
                </c:pt>
                <c:pt idx="17615">
                  <c:v>8031031.5613553515</c:v>
                </c:pt>
                <c:pt idx="17616">
                  <c:v>8029246.7289777575</c:v>
                </c:pt>
                <c:pt idx="17617">
                  <c:v>8026338.7963022189</c:v>
                </c:pt>
                <c:pt idx="17618">
                  <c:v>8026186.2167642824</c:v>
                </c:pt>
                <c:pt idx="17619">
                  <c:v>8026288.3578136452</c:v>
                </c:pt>
                <c:pt idx="17620">
                  <c:v>8026594.0223850766</c:v>
                </c:pt>
                <c:pt idx="17621">
                  <c:v>8025421.029537647</c:v>
                </c:pt>
                <c:pt idx="17622">
                  <c:v>8025828.7024180023</c:v>
                </c:pt>
                <c:pt idx="17623">
                  <c:v>8019095.6194921769</c:v>
                </c:pt>
                <c:pt idx="17624">
                  <c:v>8018228.5578287672</c:v>
                </c:pt>
                <c:pt idx="17625">
                  <c:v>8016392.1916237846</c:v>
                </c:pt>
                <c:pt idx="17626">
                  <c:v>8015678.1930970885</c:v>
                </c:pt>
                <c:pt idx="17627">
                  <c:v>8013688.8064945592</c:v>
                </c:pt>
                <c:pt idx="17628">
                  <c:v>8012515.6916167689</c:v>
                </c:pt>
                <c:pt idx="17629">
                  <c:v>8012974.7191975014</c:v>
                </c:pt>
                <c:pt idx="17630">
                  <c:v>8012822.1886592349</c:v>
                </c:pt>
                <c:pt idx="17631">
                  <c:v>8010526.2876004605</c:v>
                </c:pt>
                <c:pt idx="17632">
                  <c:v>8010023.4532288965</c:v>
                </c:pt>
                <c:pt idx="17633">
                  <c:v>8007669.8282965794</c:v>
                </c:pt>
                <c:pt idx="17634">
                  <c:v>8007775.1235221261</c:v>
                </c:pt>
                <c:pt idx="17635">
                  <c:v>8004915.4056664277</c:v>
                </c:pt>
                <c:pt idx="17636">
                  <c:v>8005940.0009736009</c:v>
                </c:pt>
                <c:pt idx="17637">
                  <c:v>8004099.3344183927</c:v>
                </c:pt>
                <c:pt idx="17638">
                  <c:v>8002314.0074684406</c:v>
                </c:pt>
                <c:pt idx="17639">
                  <c:v>8002109.9767513396</c:v>
                </c:pt>
                <c:pt idx="17640">
                  <c:v>8002365.2873336207</c:v>
                </c:pt>
                <c:pt idx="17641">
                  <c:v>7999508.5829799706</c:v>
                </c:pt>
                <c:pt idx="17642">
                  <c:v>7999559.5901884204</c:v>
                </c:pt>
                <c:pt idx="17643">
                  <c:v>7998182.3863402875</c:v>
                </c:pt>
                <c:pt idx="17644">
                  <c:v>7998139.0528261894</c:v>
                </c:pt>
                <c:pt idx="17645">
                  <c:v>7993438.7976929601</c:v>
                </c:pt>
                <c:pt idx="17646">
                  <c:v>7993541.0086407447</c:v>
                </c:pt>
                <c:pt idx="17647">
                  <c:v>7994260.8467790335</c:v>
                </c:pt>
                <c:pt idx="17648">
                  <c:v>7992327.5253304671</c:v>
                </c:pt>
                <c:pt idx="17649">
                  <c:v>7988441.0524449842</c:v>
                </c:pt>
                <c:pt idx="17650">
                  <c:v>7988088.5597696127</c:v>
                </c:pt>
                <c:pt idx="17651">
                  <c:v>7984211.0246360581</c:v>
                </c:pt>
                <c:pt idx="17652">
                  <c:v>7985250.1999235246</c:v>
                </c:pt>
                <c:pt idx="17653">
                  <c:v>7979513.6742561152</c:v>
                </c:pt>
                <c:pt idx="17654">
                  <c:v>7979360.6420344058</c:v>
                </c:pt>
                <c:pt idx="17655">
                  <c:v>7975639.0892635714</c:v>
                </c:pt>
                <c:pt idx="17656">
                  <c:v>7974413.9288248308</c:v>
                </c:pt>
                <c:pt idx="17657">
                  <c:v>7973239.7876802571</c:v>
                </c:pt>
                <c:pt idx="17658">
                  <c:v>7973137.7522909995</c:v>
                </c:pt>
                <c:pt idx="17659">
                  <c:v>7971811.5950341579</c:v>
                </c:pt>
                <c:pt idx="17660">
                  <c:v>7968394.8740823623</c:v>
                </c:pt>
                <c:pt idx="17661">
                  <c:v>7966864.1731562642</c:v>
                </c:pt>
                <c:pt idx="17662">
                  <c:v>7966867.2502595754</c:v>
                </c:pt>
                <c:pt idx="17663">
                  <c:v>7967753.2571134623</c:v>
                </c:pt>
                <c:pt idx="17664">
                  <c:v>7960641.1878008451</c:v>
                </c:pt>
                <c:pt idx="17665">
                  <c:v>7960284.8618142176</c:v>
                </c:pt>
                <c:pt idx="17666">
                  <c:v>7958456.2216450078</c:v>
                </c:pt>
                <c:pt idx="17667">
                  <c:v>7957376.7258245731</c:v>
                </c:pt>
                <c:pt idx="17668">
                  <c:v>7957583.5193079868</c:v>
                </c:pt>
                <c:pt idx="17669">
                  <c:v>7957019.6290602954</c:v>
                </c:pt>
                <c:pt idx="17670">
                  <c:v>7955030.6726720659</c:v>
                </c:pt>
                <c:pt idx="17671">
                  <c:v>7953245.824089217</c:v>
                </c:pt>
                <c:pt idx="17672">
                  <c:v>7951919.2222756213</c:v>
                </c:pt>
                <c:pt idx="17673">
                  <c:v>7951255.8138509588</c:v>
                </c:pt>
                <c:pt idx="17674">
                  <c:v>7950905.7391077094</c:v>
                </c:pt>
                <c:pt idx="17675">
                  <c:v>7948195.4074121648</c:v>
                </c:pt>
                <c:pt idx="17676">
                  <c:v>7939324.2108391356</c:v>
                </c:pt>
                <c:pt idx="17677">
                  <c:v>7939531.9228624078</c:v>
                </c:pt>
                <c:pt idx="17678">
                  <c:v>7937892.2918207804</c:v>
                </c:pt>
                <c:pt idx="17679">
                  <c:v>7937798.7963157268</c:v>
                </c:pt>
                <c:pt idx="17680">
                  <c:v>7930853.2349940799</c:v>
                </c:pt>
                <c:pt idx="17681">
                  <c:v>7931344.8441582685</c:v>
                </c:pt>
                <c:pt idx="17682">
                  <c:v>7925653.7337609567</c:v>
                </c:pt>
                <c:pt idx="17683">
                  <c:v>7925713.4586775117</c:v>
                </c:pt>
                <c:pt idx="17684">
                  <c:v>7922947.411478051</c:v>
                </c:pt>
                <c:pt idx="17685">
                  <c:v>7919733.9115334209</c:v>
                </c:pt>
                <c:pt idx="17686">
                  <c:v>7917597.4625665275</c:v>
                </c:pt>
                <c:pt idx="17687">
                  <c:v>7916368.8572035097</c:v>
                </c:pt>
                <c:pt idx="17688">
                  <c:v>7915010.3504143907</c:v>
                </c:pt>
                <c:pt idx="17689">
                  <c:v>7913666.645350121</c:v>
                </c:pt>
                <c:pt idx="17690">
                  <c:v>7913158.4755968656</c:v>
                </c:pt>
                <c:pt idx="17691">
                  <c:v>7914149.3919790247</c:v>
                </c:pt>
                <c:pt idx="17692">
                  <c:v>7912595.8645303221</c:v>
                </c:pt>
                <c:pt idx="17693">
                  <c:v>7911998.3824473871</c:v>
                </c:pt>
                <c:pt idx="17694">
                  <c:v>7908208.30605275</c:v>
                </c:pt>
                <c:pt idx="17695">
                  <c:v>7905861.2347584451</c:v>
                </c:pt>
                <c:pt idx="17696">
                  <c:v>7905670.7974617081</c:v>
                </c:pt>
                <c:pt idx="17697">
                  <c:v>7904912.2669640435</c:v>
                </c:pt>
                <c:pt idx="17698">
                  <c:v>7902348.5698731961</c:v>
                </c:pt>
                <c:pt idx="17699">
                  <c:v>7893262.0147677651</c:v>
                </c:pt>
                <c:pt idx="17700">
                  <c:v>7892190.9453090755</c:v>
                </c:pt>
                <c:pt idx="17701">
                  <c:v>7890117.5269627376</c:v>
                </c:pt>
                <c:pt idx="17702">
                  <c:v>7890070.3991342504</c:v>
                </c:pt>
                <c:pt idx="17703">
                  <c:v>7888935.8853216181</c:v>
                </c:pt>
                <c:pt idx="17704">
                  <c:v>7887855.4213878075</c:v>
                </c:pt>
                <c:pt idx="17705">
                  <c:v>7887350.7255159514</c:v>
                </c:pt>
                <c:pt idx="17706">
                  <c:v>7880868.0770866033</c:v>
                </c:pt>
                <c:pt idx="17707">
                  <c:v>7880561.6930442778</c:v>
                </c:pt>
                <c:pt idx="17708">
                  <c:v>7879082.5777971754</c:v>
                </c:pt>
                <c:pt idx="17709">
                  <c:v>7877972.6736045172</c:v>
                </c:pt>
                <c:pt idx="17710">
                  <c:v>7866180.4076826125</c:v>
                </c:pt>
                <c:pt idx="17711">
                  <c:v>7859855.073448428</c:v>
                </c:pt>
                <c:pt idx="17712">
                  <c:v>7855621.2733064061</c:v>
                </c:pt>
                <c:pt idx="17713">
                  <c:v>7851897.2737652343</c:v>
                </c:pt>
                <c:pt idx="17714">
                  <c:v>7849551.3969715182</c:v>
                </c:pt>
                <c:pt idx="17715">
                  <c:v>7845827.5076315505</c:v>
                </c:pt>
                <c:pt idx="17716">
                  <c:v>7843430.4669055603</c:v>
                </c:pt>
                <c:pt idx="17717">
                  <c:v>7843390.8056056956</c:v>
                </c:pt>
                <c:pt idx="17718">
                  <c:v>7838842.8205942065</c:v>
                </c:pt>
                <c:pt idx="17719">
                  <c:v>7823591.5669029932</c:v>
                </c:pt>
                <c:pt idx="17720">
                  <c:v>7823139.8927796241</c:v>
                </c:pt>
                <c:pt idx="17721">
                  <c:v>7820223.5553417215</c:v>
                </c:pt>
                <c:pt idx="17722">
                  <c:v>7820027.4628726039</c:v>
                </c:pt>
                <c:pt idx="17723">
                  <c:v>7817827.5240127537</c:v>
                </c:pt>
                <c:pt idx="17724">
                  <c:v>7817622.9033232462</c:v>
                </c:pt>
                <c:pt idx="17725">
                  <c:v>7816449.2453874499</c:v>
                </c:pt>
                <c:pt idx="17726">
                  <c:v>7809920.7916227039</c:v>
                </c:pt>
                <c:pt idx="17727">
                  <c:v>7810847.8935407931</c:v>
                </c:pt>
                <c:pt idx="17728">
                  <c:v>7804214.284700199</c:v>
                </c:pt>
                <c:pt idx="17729">
                  <c:v>7801658.2493900172</c:v>
                </c:pt>
                <c:pt idx="17730">
                  <c:v>7799878.9064016817</c:v>
                </c:pt>
                <c:pt idx="17731">
                  <c:v>7797374.2444129316</c:v>
                </c:pt>
                <c:pt idx="17732">
                  <c:v>7795030.9712025365</c:v>
                </c:pt>
                <c:pt idx="17733">
                  <c:v>7790539.7381850211</c:v>
                </c:pt>
                <c:pt idx="17734">
                  <c:v>7788962.6855549533</c:v>
                </c:pt>
                <c:pt idx="17735">
                  <c:v>7776360.7834104104</c:v>
                </c:pt>
                <c:pt idx="17736">
                  <c:v>7774475.6160355853</c:v>
                </c:pt>
                <c:pt idx="17737">
                  <c:v>7772639.0719900709</c:v>
                </c:pt>
                <c:pt idx="17738">
                  <c:v>7770854.8666340644</c:v>
                </c:pt>
                <c:pt idx="17739">
                  <c:v>7766211.6817628825</c:v>
                </c:pt>
                <c:pt idx="17740">
                  <c:v>7758152.9559952803</c:v>
                </c:pt>
                <c:pt idx="17741">
                  <c:v>7751880.0980361253</c:v>
                </c:pt>
                <c:pt idx="17742">
                  <c:v>7746321.0443800772</c:v>
                </c:pt>
                <c:pt idx="17743">
                  <c:v>7740710.9392539384</c:v>
                </c:pt>
                <c:pt idx="17744">
                  <c:v>7740762.0367237246</c:v>
                </c:pt>
                <c:pt idx="17745">
                  <c:v>7736324.1177965244</c:v>
                </c:pt>
                <c:pt idx="17746">
                  <c:v>7733416.9710312989</c:v>
                </c:pt>
                <c:pt idx="17747">
                  <c:v>7714954.4567770232</c:v>
                </c:pt>
                <c:pt idx="17748">
                  <c:v>7705060.8532777643</c:v>
                </c:pt>
                <c:pt idx="17749">
                  <c:v>7699756.1631023735</c:v>
                </c:pt>
                <c:pt idx="17750">
                  <c:v>7696798.1090313196</c:v>
                </c:pt>
                <c:pt idx="17751">
                  <c:v>7695880.0929608671</c:v>
                </c:pt>
                <c:pt idx="17752">
                  <c:v>7692464.74203848</c:v>
                </c:pt>
                <c:pt idx="17753">
                  <c:v>7686546.9779568287</c:v>
                </c:pt>
                <c:pt idx="17754">
                  <c:v>7683333.9492306095</c:v>
                </c:pt>
                <c:pt idx="17755">
                  <c:v>7670583.8833732428</c:v>
                </c:pt>
                <c:pt idx="17756">
                  <c:v>7666044.9011169402</c:v>
                </c:pt>
                <c:pt idx="17757">
                  <c:v>7668091.1263560951</c:v>
                </c:pt>
                <c:pt idx="17758">
                  <c:v>7664157.9537302516</c:v>
                </c:pt>
                <c:pt idx="17759">
                  <c:v>7661454.8754620627</c:v>
                </c:pt>
                <c:pt idx="17760">
                  <c:v>7655589.9723109445</c:v>
                </c:pt>
                <c:pt idx="17761">
                  <c:v>7651611.93965152</c:v>
                </c:pt>
                <c:pt idx="17762">
                  <c:v>7641055.0137725305</c:v>
                </c:pt>
                <c:pt idx="17763">
                  <c:v>7633609.7893844135</c:v>
                </c:pt>
                <c:pt idx="17764">
                  <c:v>7630651.1625427445</c:v>
                </c:pt>
                <c:pt idx="17765">
                  <c:v>7628968.6274798168</c:v>
                </c:pt>
                <c:pt idx="17766">
                  <c:v>7629275.8320323192</c:v>
                </c:pt>
                <c:pt idx="17767">
                  <c:v>7592505.1042301171</c:v>
                </c:pt>
                <c:pt idx="17768">
                  <c:v>7582916.5456683217</c:v>
                </c:pt>
                <c:pt idx="17769">
                  <c:v>7562670.4348406745</c:v>
                </c:pt>
                <c:pt idx="17770">
                  <c:v>7540129.7639966933</c:v>
                </c:pt>
                <c:pt idx="17771">
                  <c:v>7523708.8557216497</c:v>
                </c:pt>
                <c:pt idx="17772">
                  <c:v>7508155.0099628093</c:v>
                </c:pt>
                <c:pt idx="17773">
                  <c:v>7482300.1195971221</c:v>
                </c:pt>
                <c:pt idx="17774">
                  <c:v>7459811.4188992605</c:v>
                </c:pt>
                <c:pt idx="17775">
                  <c:v>7348699.4846548531</c:v>
                </c:pt>
                <c:pt idx="17776">
                  <c:v>7293334.7968986174</c:v>
                </c:pt>
                <c:pt idx="17777">
                  <c:v>7267017.6877286071</c:v>
                </c:pt>
                <c:pt idx="17778">
                  <c:v>7126795.7486426132</c:v>
                </c:pt>
                <c:pt idx="17779">
                  <c:v>7012845.8885394009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42336"/>
        <c:axId val="94944640"/>
      </c:scatterChart>
      <c:valAx>
        <c:axId val="94942336"/>
        <c:scaling>
          <c:orientation val="minMax"/>
          <c:max val="4.5000000000000026E-10"/>
          <c:min val="5.0000000000000028E-11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Time (s)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4944640"/>
        <c:crossesAt val="-25"/>
        <c:crossBetween val="midCat"/>
      </c:valAx>
      <c:valAx>
        <c:axId val="94944640"/>
        <c:scaling>
          <c:orientation val="minMax"/>
          <c:max val="90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 i="1"/>
                </a:pPr>
                <a:r>
                  <a:rPr lang="en-US" sz="2000" b="0" i="1"/>
                  <a:t>E</a:t>
                </a:r>
                <a:r>
                  <a:rPr lang="en-US" sz="2000" b="0" i="0"/>
                  <a:t> (MeV)</a:t>
                </a:r>
              </a:p>
            </c:rich>
          </c:tx>
          <c:layout>
            <c:manualLayout>
              <c:xMode val="edge"/>
              <c:yMode val="edge"/>
              <c:x val="3.9437532065108669E-3"/>
              <c:y val="0.332756398223378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4942336"/>
        <c:crosses val="autoZero"/>
        <c:crossBetween val="midCat"/>
        <c:majorUnit val="3000000"/>
        <c:dispUnits>
          <c:builtInUnit val="millions"/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4058034412365"/>
          <c:y val="2.8541181709612781E-2"/>
          <c:w val="0.66405997861378441"/>
          <c:h val="0.76105132691746868"/>
        </c:manualLayout>
      </c:layout>
      <c:scatterChart>
        <c:scatterStyle val="lineMarker"/>
        <c:varyColors val="0"/>
        <c:ser>
          <c:idx val="3"/>
          <c:order val="0"/>
          <c:tx>
            <c:strRef>
              <c:f>slice!$X$2</c:f>
              <c:strCache>
                <c:ptCount val="1"/>
                <c:pt idx="0">
                  <c:v>r'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4"/>
            <c:spPr>
              <a:solidFill>
                <a:srgbClr val="0000CC"/>
              </a:solidFill>
              <a:ln w="0">
                <a:noFill/>
                <a:prstDash val="sysDot"/>
              </a:ln>
            </c:spPr>
          </c:marker>
          <c:xVal>
            <c:numRef>
              <c:f>slice!$C$10098:$C$17782</c:f>
              <c:numCache>
                <c:formatCode>General</c:formatCode>
                <c:ptCount val="7685"/>
                <c:pt idx="0">
                  <c:v>1.4439458850000001E-4</c:v>
                </c:pt>
                <c:pt idx="1">
                  <c:v>2.8464926520000003E-4</c:v>
                </c:pt>
                <c:pt idx="2">
                  <c:v>2.6032726929999997E-4</c:v>
                </c:pt>
                <c:pt idx="3">
                  <c:v>1.205283817E-4</c:v>
                </c:pt>
                <c:pt idx="4">
                  <c:v>2.4813262110000002E-4</c:v>
                </c:pt>
                <c:pt idx="5">
                  <c:v>5.6073618789999997E-4</c:v>
                </c:pt>
                <c:pt idx="6">
                  <c:v>2.7252167310000001E-4</c:v>
                </c:pt>
                <c:pt idx="7">
                  <c:v>2.3632368820000001E-4</c:v>
                </c:pt>
                <c:pt idx="8">
                  <c:v>4.4320882169999998E-4</c:v>
                </c:pt>
                <c:pt idx="9">
                  <c:v>5.2613868760000005E-4</c:v>
                </c:pt>
                <c:pt idx="10">
                  <c:v>5.4409586720000004E-4</c:v>
                </c:pt>
                <c:pt idx="11">
                  <c:v>3.4486704710000001E-4</c:v>
                </c:pt>
                <c:pt idx="12">
                  <c:v>1.205516989E-4</c:v>
                </c:pt>
                <c:pt idx="13">
                  <c:v>4.2292420909999999E-4</c:v>
                </c:pt>
                <c:pt idx="14">
                  <c:v>5.0870886009999998E-4</c:v>
                </c:pt>
                <c:pt idx="15">
                  <c:v>8.3109948770000003E-5</c:v>
                </c:pt>
                <c:pt idx="16">
                  <c:v>4.9971456140000001E-4</c:v>
                </c:pt>
                <c:pt idx="17">
                  <c:v>5.5817564580000001E-4</c:v>
                </c:pt>
                <c:pt idx="18">
                  <c:v>2.4818706540000001E-4</c:v>
                </c:pt>
                <c:pt idx="19">
                  <c:v>1.5636166069999999E-4</c:v>
                </c:pt>
                <c:pt idx="20">
                  <c:v>4.1250705610000002E-4</c:v>
                </c:pt>
                <c:pt idx="21">
                  <c:v>3.9068648979999999E-4</c:v>
                </c:pt>
                <c:pt idx="22">
                  <c:v>4.3320506229999999E-4</c:v>
                </c:pt>
                <c:pt idx="23">
                  <c:v>3.0885981780000001E-4</c:v>
                </c:pt>
                <c:pt idx="24">
                  <c:v>3.6834764069999999E-4</c:v>
                </c:pt>
                <c:pt idx="25">
                  <c:v>5.5321228900000001E-4</c:v>
                </c:pt>
                <c:pt idx="26">
                  <c:v>4.0169835080000003E-4</c:v>
                </c:pt>
                <c:pt idx="27">
                  <c:v>4.4684365989999999E-5</c:v>
                </c:pt>
                <c:pt idx="28">
                  <c:v>1.9146045980000001E-4</c:v>
                </c:pt>
                <c:pt idx="29">
                  <c:v>4.9064196329999998E-4</c:v>
                </c:pt>
                <c:pt idx="30">
                  <c:v>1.8006062629999999E-4</c:v>
                </c:pt>
                <c:pt idx="31">
                  <c:v>5.5825673880000005E-4</c:v>
                </c:pt>
                <c:pt idx="32">
                  <c:v>5.3520254940000002E-4</c:v>
                </c:pt>
                <c:pt idx="33">
                  <c:v>3.6838719529999999E-4</c:v>
                </c:pt>
                <c:pt idx="34">
                  <c:v>7.0301976519999997E-5</c:v>
                </c:pt>
                <c:pt idx="35">
                  <c:v>4.5332700950000002E-4</c:v>
                </c:pt>
                <c:pt idx="36">
                  <c:v>2.8477288199999998E-4</c:v>
                </c:pt>
                <c:pt idx="37">
                  <c:v>3.1847252770000001E-5</c:v>
                </c:pt>
                <c:pt idx="38">
                  <c:v>4.631709085E-4</c:v>
                </c:pt>
                <c:pt idx="39">
                  <c:v>6.3303704529999998E-6</c:v>
                </c:pt>
                <c:pt idx="40">
                  <c:v>1.6829365560000001E-4</c:v>
                </c:pt>
                <c:pt idx="41">
                  <c:v>2.7264687289999998E-4</c:v>
                </c:pt>
                <c:pt idx="42">
                  <c:v>4.9986125289999998E-4</c:v>
                </c:pt>
                <c:pt idx="43">
                  <c:v>2.0270465060000001E-4</c:v>
                </c:pt>
                <c:pt idx="44">
                  <c:v>5.5954040780000001E-4</c:v>
                </c:pt>
                <c:pt idx="45">
                  <c:v>3.5692101150000002E-4</c:v>
                </c:pt>
                <c:pt idx="46">
                  <c:v>1.445216285E-4</c:v>
                </c:pt>
                <c:pt idx="47">
                  <c:v>5.2639843570000003E-4</c:v>
                </c:pt>
                <c:pt idx="48">
                  <c:v>5.7421441989999997E-5</c:v>
                </c:pt>
                <c:pt idx="49">
                  <c:v>2.251953886E-4</c:v>
                </c:pt>
                <c:pt idx="50">
                  <c:v>9.5902452510000002E-5</c:v>
                </c:pt>
                <c:pt idx="51">
                  <c:v>4.434415687E-4</c:v>
                </c:pt>
                <c:pt idx="52">
                  <c:v>1.9058069640000001E-5</c:v>
                </c:pt>
                <c:pt idx="53">
                  <c:v>4.1264937830000001E-4</c:v>
                </c:pt>
                <c:pt idx="54">
                  <c:v>4.0182471380000002E-4</c:v>
                </c:pt>
                <c:pt idx="55">
                  <c:v>1.0848440280000001E-4</c:v>
                </c:pt>
                <c:pt idx="56">
                  <c:v>2.1397254629999999E-4</c:v>
                </c:pt>
                <c:pt idx="57">
                  <c:v>1.3258086420000001E-4</c:v>
                </c:pt>
                <c:pt idx="58">
                  <c:v>3.2105628679999999E-4</c:v>
                </c:pt>
                <c:pt idx="59">
                  <c:v>5.5751998480000004E-4</c:v>
                </c:pt>
                <c:pt idx="60">
                  <c:v>3.186027974E-5</c:v>
                </c:pt>
                <c:pt idx="61">
                  <c:v>4.7257879590000001E-4</c:v>
                </c:pt>
                <c:pt idx="62">
                  <c:v>1.4456862319999999E-4</c:v>
                </c:pt>
                <c:pt idx="63">
                  <c:v>4.816733972E-4</c:v>
                </c:pt>
                <c:pt idx="64">
                  <c:v>4.3342815960000002E-4</c:v>
                </c:pt>
                <c:pt idx="65">
                  <c:v>2.365134271E-4</c:v>
                </c:pt>
                <c:pt idx="66">
                  <c:v>2.6055150049999999E-4</c:v>
                </c:pt>
                <c:pt idx="67">
                  <c:v>6.3336448129999996E-6</c:v>
                </c:pt>
                <c:pt idx="68">
                  <c:v>3.7978766780000001E-4</c:v>
                </c:pt>
                <c:pt idx="69">
                  <c:v>4.4722419719999997E-5</c:v>
                </c:pt>
                <c:pt idx="70">
                  <c:v>8.3202971680000005E-5</c:v>
                </c:pt>
                <c:pt idx="71">
                  <c:v>2.9699356489999999E-4</c:v>
                </c:pt>
                <c:pt idx="72">
                  <c:v>5.6322020900000005E-4</c:v>
                </c:pt>
                <c:pt idx="73">
                  <c:v>3.331942984E-4</c:v>
                </c:pt>
                <c:pt idx="74">
                  <c:v>1.085467579E-4</c:v>
                </c:pt>
                <c:pt idx="75">
                  <c:v>4.53541235E-4</c:v>
                </c:pt>
                <c:pt idx="76">
                  <c:v>3.4516691480000002E-4</c:v>
                </c:pt>
                <c:pt idx="77">
                  <c:v>5.1781636309999998E-4</c:v>
                </c:pt>
                <c:pt idx="78">
                  <c:v>4.7268037569999998E-4</c:v>
                </c:pt>
                <c:pt idx="79">
                  <c:v>5.0908765339999999E-4</c:v>
                </c:pt>
                <c:pt idx="80">
                  <c:v>5.3550531199999998E-4</c:v>
                </c:pt>
                <c:pt idx="81">
                  <c:v>5.4458800619999997E-4</c:v>
                </c:pt>
                <c:pt idx="82">
                  <c:v>3.0909267449999998E-4</c:v>
                </c:pt>
                <c:pt idx="83">
                  <c:v>1.9162785920000001E-4</c:v>
                </c:pt>
                <c:pt idx="84">
                  <c:v>3.9100035030000002E-4</c:v>
                </c:pt>
                <c:pt idx="85">
                  <c:v>2.7280453320000002E-4</c:v>
                </c:pt>
                <c:pt idx="86">
                  <c:v>5.6131031269999999E-4</c:v>
                </c:pt>
                <c:pt idx="87">
                  <c:v>3.2122577289999998E-4</c:v>
                </c:pt>
                <c:pt idx="88">
                  <c:v>5.6334532940000004E-4</c:v>
                </c:pt>
                <c:pt idx="89">
                  <c:v>2.1411928360000001E-4</c:v>
                </c:pt>
                <c:pt idx="90">
                  <c:v>4.2337912380000002E-4</c:v>
                </c:pt>
                <c:pt idx="91">
                  <c:v>1.6846801899999999E-4</c:v>
                </c:pt>
                <c:pt idx="92">
                  <c:v>5.1795994650000003E-4</c:v>
                </c:pt>
                <c:pt idx="93">
                  <c:v>1.207712127E-4</c:v>
                </c:pt>
                <c:pt idx="94">
                  <c:v>7.0396483220000006E-5</c:v>
                </c:pt>
                <c:pt idx="95">
                  <c:v>5.7485651659999999E-5</c:v>
                </c:pt>
                <c:pt idx="96">
                  <c:v>1.327108967E-4</c:v>
                </c:pt>
                <c:pt idx="97">
                  <c:v>1.566014421E-4</c:v>
                </c:pt>
                <c:pt idx="98">
                  <c:v>9.6009345430000001E-5</c:v>
                </c:pt>
                <c:pt idx="99">
                  <c:v>4.3365724679999998E-4</c:v>
                </c:pt>
                <c:pt idx="100">
                  <c:v>1.9082049349999999E-5</c:v>
                </c:pt>
                <c:pt idx="101">
                  <c:v>5.2678011130000005E-4</c:v>
                </c:pt>
                <c:pt idx="102">
                  <c:v>4.6353810999999999E-4</c:v>
                </c:pt>
                <c:pt idx="103">
                  <c:v>5.0928004919999995E-4</c:v>
                </c:pt>
                <c:pt idx="104">
                  <c:v>5.0025652949999997E-4</c:v>
                </c:pt>
                <c:pt idx="105">
                  <c:v>1.8030652169999999E-4</c:v>
                </c:pt>
                <c:pt idx="106">
                  <c:v>4.91144651E-4</c:v>
                </c:pt>
                <c:pt idx="107">
                  <c:v>4.819817091E-4</c:v>
                </c:pt>
                <c:pt idx="108">
                  <c:v>2.366746191E-4</c:v>
                </c:pt>
                <c:pt idx="109">
                  <c:v>5.5383885429999996E-4</c:v>
                </c:pt>
                <c:pt idx="110">
                  <c:v>5.6152043319999999E-4</c:v>
                </c:pt>
                <c:pt idx="111">
                  <c:v>3.6882415849999998E-4</c:v>
                </c:pt>
                <c:pt idx="112">
                  <c:v>2.8509271190000002E-4</c:v>
                </c:pt>
                <c:pt idx="113">
                  <c:v>2.029308963E-4</c:v>
                </c:pt>
                <c:pt idx="114">
                  <c:v>2.485274812E-4</c:v>
                </c:pt>
                <c:pt idx="115">
                  <c:v>5.5888677029999998E-4</c:v>
                </c:pt>
                <c:pt idx="116">
                  <c:v>2.2544431620000001E-4</c:v>
                </c:pt>
                <c:pt idx="117">
                  <c:v>2.972147986E-4</c:v>
                </c:pt>
                <c:pt idx="118">
                  <c:v>5.7508692209999998E-5</c:v>
                </c:pt>
                <c:pt idx="119">
                  <c:v>2.6076544359999998E-4</c:v>
                </c:pt>
                <c:pt idx="120">
                  <c:v>3.5734107750000002E-4</c:v>
                </c:pt>
                <c:pt idx="121">
                  <c:v>5.5392179969999998E-4</c:v>
                </c:pt>
                <c:pt idx="122">
                  <c:v>3.4542987780000002E-4</c:v>
                </c:pt>
                <c:pt idx="123">
                  <c:v>1.20824598E-4</c:v>
                </c:pt>
                <c:pt idx="124">
                  <c:v>4.1308625430000001E-4</c:v>
                </c:pt>
                <c:pt idx="125">
                  <c:v>5.580161534E-4</c:v>
                </c:pt>
                <c:pt idx="126">
                  <c:v>4.4774738269999999E-5</c:v>
                </c:pt>
                <c:pt idx="127">
                  <c:v>4.2357618639999998E-4</c:v>
                </c:pt>
                <c:pt idx="128">
                  <c:v>1.6856318719999999E-4</c:v>
                </c:pt>
                <c:pt idx="129">
                  <c:v>4.7303629229999999E-4</c:v>
                </c:pt>
                <c:pt idx="130">
                  <c:v>2.2547538200000001E-4</c:v>
                </c:pt>
                <c:pt idx="131">
                  <c:v>4.022931611E-4</c:v>
                </c:pt>
                <c:pt idx="132">
                  <c:v>1.8038286310000001E-4</c:v>
                </c:pt>
                <c:pt idx="133">
                  <c:v>2.3675004700000001E-4</c:v>
                </c:pt>
                <c:pt idx="134">
                  <c:v>2.1424377850000001E-4</c:v>
                </c:pt>
                <c:pt idx="135">
                  <c:v>3.9130259729999999E-4</c:v>
                </c:pt>
                <c:pt idx="136">
                  <c:v>5.3591780329999999E-4</c:v>
                </c:pt>
                <c:pt idx="137">
                  <c:v>3.334996906E-4</c:v>
                </c:pt>
                <c:pt idx="138">
                  <c:v>5.6018367859999999E-4</c:v>
                </c:pt>
                <c:pt idx="139">
                  <c:v>4.4397891339999999E-4</c:v>
                </c:pt>
                <c:pt idx="140">
                  <c:v>3.801708262E-4</c:v>
                </c:pt>
                <c:pt idx="141">
                  <c:v>5.5901829050000003E-4</c:v>
                </c:pt>
                <c:pt idx="142">
                  <c:v>1.566991609E-4</c:v>
                </c:pt>
                <c:pt idx="143">
                  <c:v>7.0440343629999994E-5</c:v>
                </c:pt>
                <c:pt idx="144">
                  <c:v>3.4550488529999998E-4</c:v>
                </c:pt>
                <c:pt idx="145">
                  <c:v>5.450406731E-4</c:v>
                </c:pt>
                <c:pt idx="146">
                  <c:v>5.5812479810000005E-4</c:v>
                </c:pt>
                <c:pt idx="147">
                  <c:v>3.6899121000000002E-4</c:v>
                </c:pt>
                <c:pt idx="148">
                  <c:v>3.191368606E-5</c:v>
                </c:pt>
                <c:pt idx="149">
                  <c:v>6.3431133170000002E-6</c:v>
                </c:pt>
                <c:pt idx="150">
                  <c:v>2.6086285159999999E-4</c:v>
                </c:pt>
                <c:pt idx="151">
                  <c:v>2.8523695109999999E-4</c:v>
                </c:pt>
                <c:pt idx="152">
                  <c:v>1.918427252E-4</c:v>
                </c:pt>
                <c:pt idx="153">
                  <c:v>3.574768676E-4</c:v>
                </c:pt>
                <c:pt idx="154">
                  <c:v>1.328191252E-4</c:v>
                </c:pt>
                <c:pt idx="155">
                  <c:v>2.0304879979999999E-4</c:v>
                </c:pt>
                <c:pt idx="156">
                  <c:v>1.9095909369999999E-5</c:v>
                </c:pt>
                <c:pt idx="157">
                  <c:v>2.730909371E-4</c:v>
                </c:pt>
                <c:pt idx="158">
                  <c:v>3.8026837160000002E-4</c:v>
                </c:pt>
                <c:pt idx="159">
                  <c:v>8.3315513880000006E-5</c:v>
                </c:pt>
                <c:pt idx="160">
                  <c:v>4.6390206229999999E-4</c:v>
                </c:pt>
                <c:pt idx="161">
                  <c:v>4.540818231E-4</c:v>
                </c:pt>
                <c:pt idx="162">
                  <c:v>5.0969541889999998E-4</c:v>
                </c:pt>
                <c:pt idx="163">
                  <c:v>9.6085539869999995E-5</c:v>
                </c:pt>
                <c:pt idx="164">
                  <c:v>2.9738725810000001E-4</c:v>
                </c:pt>
                <c:pt idx="165">
                  <c:v>5.6038621939999997E-4</c:v>
                </c:pt>
                <c:pt idx="166">
                  <c:v>4.823780827E-4</c:v>
                </c:pt>
                <c:pt idx="167">
                  <c:v>3.3363390469999998E-4</c:v>
                </c:pt>
                <c:pt idx="168">
                  <c:v>4.9155329579999999E-4</c:v>
                </c:pt>
                <c:pt idx="169">
                  <c:v>2.4869984999999998E-4</c:v>
                </c:pt>
                <c:pt idx="170">
                  <c:v>5.0071543780000002E-4</c:v>
                </c:pt>
                <c:pt idx="171">
                  <c:v>1.0869471319999999E-4</c:v>
                </c:pt>
                <c:pt idx="172">
                  <c:v>3.216035948E-4</c:v>
                </c:pt>
                <c:pt idx="173">
                  <c:v>1.4483249449999999E-4</c:v>
                </c:pt>
                <c:pt idx="174">
                  <c:v>5.6392790349999995E-4</c:v>
                </c:pt>
                <c:pt idx="175">
                  <c:v>4.2384017059999998E-4</c:v>
                </c:pt>
                <c:pt idx="176">
                  <c:v>5.1853150230000001E-4</c:v>
                </c:pt>
                <c:pt idx="177">
                  <c:v>1.686702571E-4</c:v>
                </c:pt>
                <c:pt idx="178">
                  <c:v>5.7542825259999998E-5</c:v>
                </c:pt>
                <c:pt idx="179">
                  <c:v>4.4421966469999999E-4</c:v>
                </c:pt>
                <c:pt idx="180">
                  <c:v>1.9097994789999999E-5</c:v>
                </c:pt>
                <c:pt idx="181">
                  <c:v>3.0953084400000002E-4</c:v>
                </c:pt>
                <c:pt idx="182">
                  <c:v>5.6199091839999999E-4</c:v>
                </c:pt>
                <c:pt idx="183">
                  <c:v>4.0255249119999998E-4</c:v>
                </c:pt>
                <c:pt idx="184">
                  <c:v>7.046793591E-5</c:v>
                </c:pt>
                <c:pt idx="185">
                  <c:v>4.1339909679999999E-4</c:v>
                </c:pt>
                <c:pt idx="186">
                  <c:v>5.4535297020000002E-4</c:v>
                </c:pt>
                <c:pt idx="187">
                  <c:v>4.7339326390000001E-4</c:v>
                </c:pt>
                <c:pt idx="188">
                  <c:v>4.3414501480000002E-4</c:v>
                </c:pt>
                <c:pt idx="189">
                  <c:v>2.6099408860000002E-4</c:v>
                </c:pt>
                <c:pt idx="190">
                  <c:v>9.6101274690000001E-5</c:v>
                </c:pt>
                <c:pt idx="191">
                  <c:v>1.0870814740000001E-4</c:v>
                </c:pt>
                <c:pt idx="192">
                  <c:v>1.209074895E-4</c:v>
                </c:pt>
                <c:pt idx="193">
                  <c:v>3.1923003070000003E-5</c:v>
                </c:pt>
                <c:pt idx="194">
                  <c:v>1.919379286E-4</c:v>
                </c:pt>
                <c:pt idx="195">
                  <c:v>1.8051781289999999E-4</c:v>
                </c:pt>
                <c:pt idx="196">
                  <c:v>3.095963949E-4</c:v>
                </c:pt>
                <c:pt idx="197">
                  <c:v>2.7323698970000001E-4</c:v>
                </c:pt>
                <c:pt idx="198">
                  <c:v>5.2745887810000001E-4</c:v>
                </c:pt>
                <c:pt idx="199">
                  <c:v>5.0090726540000003E-4</c:v>
                </c:pt>
                <c:pt idx="200">
                  <c:v>5.3638946310000004E-4</c:v>
                </c:pt>
                <c:pt idx="201">
                  <c:v>6.3447913889999998E-6</c:v>
                </c:pt>
                <c:pt idx="202">
                  <c:v>3.4577125599999999E-4</c:v>
                </c:pt>
                <c:pt idx="203">
                  <c:v>5.6214882769999995E-4</c:v>
                </c:pt>
                <c:pt idx="204">
                  <c:v>3.9163496609999999E-4</c:v>
                </c:pt>
                <c:pt idx="205">
                  <c:v>5.5449215459999997E-4</c:v>
                </c:pt>
                <c:pt idx="206">
                  <c:v>1.4486769189999999E-4</c:v>
                </c:pt>
                <c:pt idx="207">
                  <c:v>5.6068254600000005E-4</c:v>
                </c:pt>
                <c:pt idx="208">
                  <c:v>4.5434737630000002E-4</c:v>
                </c:pt>
                <c:pt idx="209">
                  <c:v>4.6419044280000002E-4</c:v>
                </c:pt>
                <c:pt idx="210">
                  <c:v>2.4882058350000002E-4</c:v>
                </c:pt>
                <c:pt idx="211">
                  <c:v>2.1444129989999999E-4</c:v>
                </c:pt>
                <c:pt idx="212">
                  <c:v>5.1876654900000002E-4</c:v>
                </c:pt>
                <c:pt idx="213">
                  <c:v>4.4809388200000002E-5</c:v>
                </c:pt>
                <c:pt idx="214">
                  <c:v>2.854790773E-4</c:v>
                </c:pt>
                <c:pt idx="215">
                  <c:v>2.2571763989999999E-4</c:v>
                </c:pt>
                <c:pt idx="216">
                  <c:v>2.9759032E-4</c:v>
                </c:pt>
                <c:pt idx="217">
                  <c:v>2.0319445879999999E-4</c:v>
                </c:pt>
                <c:pt idx="218">
                  <c:v>1.5682816939999999E-4</c:v>
                </c:pt>
                <c:pt idx="219">
                  <c:v>6.3465466869999998E-6</c:v>
                </c:pt>
                <c:pt idx="220">
                  <c:v>4.8272121009999998E-4</c:v>
                </c:pt>
                <c:pt idx="221">
                  <c:v>1.328936811E-4</c:v>
                </c:pt>
                <c:pt idx="222">
                  <c:v>4.9191750249999997E-4</c:v>
                </c:pt>
                <c:pt idx="223">
                  <c:v>5.5873294499999995E-4</c:v>
                </c:pt>
                <c:pt idx="224">
                  <c:v>8.3359291430000005E-5</c:v>
                </c:pt>
                <c:pt idx="225">
                  <c:v>5.7567862489999999E-5</c:v>
                </c:pt>
                <c:pt idx="226">
                  <c:v>5.3656942169999998E-4</c:v>
                </c:pt>
                <c:pt idx="227">
                  <c:v>3.806099255E-4</c:v>
                </c:pt>
                <c:pt idx="228">
                  <c:v>5.643574106E-4</c:v>
                </c:pt>
                <c:pt idx="229">
                  <c:v>3.3390288879999998E-4</c:v>
                </c:pt>
                <c:pt idx="230">
                  <c:v>2.3703103139999999E-4</c:v>
                </c:pt>
                <c:pt idx="231">
                  <c:v>2.1448460479999999E-4</c:v>
                </c:pt>
                <c:pt idx="232">
                  <c:v>3.1939517119999999E-5</c:v>
                </c:pt>
                <c:pt idx="233">
                  <c:v>4.736901393E-4</c:v>
                </c:pt>
                <c:pt idx="234">
                  <c:v>3.5785250130000002E-4</c:v>
                </c:pt>
                <c:pt idx="235">
                  <c:v>4.5452312389999999E-4</c:v>
                </c:pt>
                <c:pt idx="236">
                  <c:v>3.918101067E-4</c:v>
                </c:pt>
                <c:pt idx="237">
                  <c:v>3.6942266790000001E-4</c:v>
                </c:pt>
                <c:pt idx="238">
                  <c:v>3.2186370989999998E-4</c:v>
                </c:pt>
                <c:pt idx="239">
                  <c:v>1.449076412E-4</c:v>
                </c:pt>
                <c:pt idx="240">
                  <c:v>5.59757115E-4</c:v>
                </c:pt>
                <c:pt idx="241">
                  <c:v>8.3376338619999996E-5</c:v>
                </c:pt>
                <c:pt idx="242">
                  <c:v>4.028586715E-4</c:v>
                </c:pt>
                <c:pt idx="243">
                  <c:v>4.242051516E-4</c:v>
                </c:pt>
                <c:pt idx="244">
                  <c:v>4.344599696E-4</c:v>
                </c:pt>
                <c:pt idx="245">
                  <c:v>7.0513570689999998E-5</c:v>
                </c:pt>
                <c:pt idx="246">
                  <c:v>1.087621743E-4</c:v>
                </c:pt>
                <c:pt idx="247">
                  <c:v>1.9113070459999998E-5</c:v>
                </c:pt>
                <c:pt idx="248">
                  <c:v>4.1374934940000002E-4</c:v>
                </c:pt>
                <c:pt idx="249">
                  <c:v>2.489257931E-4</c:v>
                </c:pt>
                <c:pt idx="250">
                  <c:v>5.1026556909999996E-4</c:v>
                </c:pt>
                <c:pt idx="251">
                  <c:v>2.370735933E-4</c:v>
                </c:pt>
                <c:pt idx="252">
                  <c:v>4.9208496309999998E-4</c:v>
                </c:pt>
                <c:pt idx="253">
                  <c:v>1.3293550149999999E-4</c:v>
                </c:pt>
                <c:pt idx="254">
                  <c:v>2.6118097709999999E-4</c:v>
                </c:pt>
                <c:pt idx="255">
                  <c:v>4.4836742549999999E-5</c:v>
                </c:pt>
                <c:pt idx="256">
                  <c:v>3.219164654E-4</c:v>
                </c:pt>
                <c:pt idx="257">
                  <c:v>1.6878291780000001E-4</c:v>
                </c:pt>
                <c:pt idx="258">
                  <c:v>1.9203861549999999E-4</c:v>
                </c:pt>
                <c:pt idx="259">
                  <c:v>5.2784750270000002E-4</c:v>
                </c:pt>
                <c:pt idx="260">
                  <c:v>1.568819021E-4</c:v>
                </c:pt>
                <c:pt idx="261">
                  <c:v>2.8560993760000001E-4</c:v>
                </c:pt>
                <c:pt idx="262">
                  <c:v>4.645000315E-4</c:v>
                </c:pt>
                <c:pt idx="263">
                  <c:v>3.0982081850000002E-4</c:v>
                </c:pt>
                <c:pt idx="264">
                  <c:v>2.9772695900000002E-4</c:v>
                </c:pt>
                <c:pt idx="265">
                  <c:v>5.6259246809999995E-4</c:v>
                </c:pt>
                <c:pt idx="266">
                  <c:v>4.829688828E-4</c:v>
                </c:pt>
                <c:pt idx="267">
                  <c:v>3.5797707720000002E-4</c:v>
                </c:pt>
                <c:pt idx="268">
                  <c:v>4.4471322310000002E-4</c:v>
                </c:pt>
                <c:pt idx="269">
                  <c:v>1.209954379E-4</c:v>
                </c:pt>
                <c:pt idx="270">
                  <c:v>3.8079981219999999E-4</c:v>
                </c:pt>
                <c:pt idx="271">
                  <c:v>4.0300116499999999E-4</c:v>
                </c:pt>
                <c:pt idx="272">
                  <c:v>5.4596569009999997E-4</c:v>
                </c:pt>
                <c:pt idx="273">
                  <c:v>5.5499439699999999E-4</c:v>
                </c:pt>
                <c:pt idx="274">
                  <c:v>2.2582716809999999E-4</c:v>
                </c:pt>
                <c:pt idx="275">
                  <c:v>3.9198032899999998E-4</c:v>
                </c:pt>
                <c:pt idx="276">
                  <c:v>9.6187171629999999E-5</c:v>
                </c:pt>
                <c:pt idx="277">
                  <c:v>2.0328494370000001E-4</c:v>
                </c:pt>
                <c:pt idx="278">
                  <c:v>3.4607056610000002E-4</c:v>
                </c:pt>
                <c:pt idx="279">
                  <c:v>1.8063899839999999E-4</c:v>
                </c:pt>
                <c:pt idx="280">
                  <c:v>4.3466321149999998E-4</c:v>
                </c:pt>
                <c:pt idx="281">
                  <c:v>4.4480040780000001E-4</c:v>
                </c:pt>
                <c:pt idx="282">
                  <c:v>5.6475000069999999E-4</c:v>
                </c:pt>
                <c:pt idx="283">
                  <c:v>1.806466976E-4</c:v>
                </c:pt>
                <c:pt idx="284">
                  <c:v>5.5918676019999999E-4</c:v>
                </c:pt>
                <c:pt idx="285">
                  <c:v>8.3420374250000006E-5</c:v>
                </c:pt>
                <c:pt idx="286">
                  <c:v>2.7350717540000001E-4</c:v>
                </c:pt>
                <c:pt idx="287">
                  <c:v>5.1053689729999995E-4</c:v>
                </c:pt>
                <c:pt idx="288">
                  <c:v>6.3508619149999996E-6</c:v>
                </c:pt>
                <c:pt idx="289">
                  <c:v>5.6014846380000004E-4</c:v>
                </c:pt>
                <c:pt idx="290">
                  <c:v>9.6202376390000003E-5</c:v>
                </c:pt>
                <c:pt idx="291">
                  <c:v>5.0152104060000003E-4</c:v>
                </c:pt>
                <c:pt idx="292">
                  <c:v>5.6135613099999996E-4</c:v>
                </c:pt>
                <c:pt idx="293">
                  <c:v>1.569319459E-4</c:v>
                </c:pt>
                <c:pt idx="294">
                  <c:v>3.0996092559999999E-4</c:v>
                </c:pt>
                <c:pt idx="295">
                  <c:v>5.37084179E-4</c:v>
                </c:pt>
                <c:pt idx="296">
                  <c:v>4.9241796439999995E-4</c:v>
                </c:pt>
                <c:pt idx="297">
                  <c:v>3.3416603809999999E-4</c:v>
                </c:pt>
                <c:pt idx="298">
                  <c:v>4.6476279719999999E-4</c:v>
                </c:pt>
                <c:pt idx="299">
                  <c:v>2.0331317199999999E-4</c:v>
                </c:pt>
                <c:pt idx="300">
                  <c:v>2.978673029E-4</c:v>
                </c:pt>
                <c:pt idx="301">
                  <c:v>3.697045047E-4</c:v>
                </c:pt>
                <c:pt idx="302">
                  <c:v>5.6023068299999998E-4</c:v>
                </c:pt>
                <c:pt idx="303">
                  <c:v>2.2587072180000001E-4</c:v>
                </c:pt>
                <c:pt idx="304">
                  <c:v>5.1939379150000003E-4</c:v>
                </c:pt>
                <c:pt idx="305">
                  <c:v>4.2454601519999999E-4</c:v>
                </c:pt>
                <c:pt idx="306">
                  <c:v>1.088304933E-4</c:v>
                </c:pt>
                <c:pt idx="307">
                  <c:v>1.449946231E-4</c:v>
                </c:pt>
                <c:pt idx="308">
                  <c:v>2.371711756E-4</c:v>
                </c:pt>
                <c:pt idx="309">
                  <c:v>2.490435774E-4</c:v>
                </c:pt>
                <c:pt idx="310">
                  <c:v>3.1957923779999997E-5</c:v>
                </c:pt>
                <c:pt idx="311">
                  <c:v>4.485002681E-5</c:v>
                </c:pt>
                <c:pt idx="312">
                  <c:v>1.9210054869999999E-4</c:v>
                </c:pt>
                <c:pt idx="313">
                  <c:v>4.1409432640000001E-4</c:v>
                </c:pt>
                <c:pt idx="314">
                  <c:v>3.8101272960000001E-4</c:v>
                </c:pt>
                <c:pt idx="315">
                  <c:v>7.0553938120000004E-5</c:v>
                </c:pt>
                <c:pt idx="316">
                  <c:v>5.7614011220000001E-5</c:v>
                </c:pt>
                <c:pt idx="317">
                  <c:v>5.2826743450000001E-4</c:v>
                </c:pt>
                <c:pt idx="318">
                  <c:v>1.911988239E-5</c:v>
                </c:pt>
                <c:pt idx="319">
                  <c:v>4.5504639920000001E-4</c:v>
                </c:pt>
                <c:pt idx="320">
                  <c:v>5.6499553750000001E-4</c:v>
                </c:pt>
                <c:pt idx="321">
                  <c:v>1.3301352650000001E-4</c:v>
                </c:pt>
                <c:pt idx="322">
                  <c:v>1.210507277E-4</c:v>
                </c:pt>
                <c:pt idx="323">
                  <c:v>2.14606679E-4</c:v>
                </c:pt>
                <c:pt idx="324">
                  <c:v>5.4633286499999997E-4</c:v>
                </c:pt>
                <c:pt idx="325">
                  <c:v>4.7426995920000001E-4</c:v>
                </c:pt>
                <c:pt idx="326">
                  <c:v>5.6153172060000001E-4</c:v>
                </c:pt>
                <c:pt idx="327">
                  <c:v>5.5944082199999999E-4</c:v>
                </c:pt>
                <c:pt idx="328">
                  <c:v>1.6885395409999999E-4</c:v>
                </c:pt>
                <c:pt idx="329">
                  <c:v>5.1955095400000001E-4</c:v>
                </c:pt>
                <c:pt idx="330">
                  <c:v>5.1080553810000002E-4</c:v>
                </c:pt>
                <c:pt idx="331">
                  <c:v>5.6305744930000004E-4</c:v>
                </c:pt>
                <c:pt idx="332">
                  <c:v>5.5541290209999998E-4</c:v>
                </c:pt>
                <c:pt idx="333">
                  <c:v>5.2837086010000002E-4</c:v>
                </c:pt>
                <c:pt idx="334">
                  <c:v>4.3498777779999999E-4</c:v>
                </c:pt>
                <c:pt idx="335">
                  <c:v>4.8345889739999999E-4</c:v>
                </c:pt>
                <c:pt idx="336">
                  <c:v>2.613577565E-4</c:v>
                </c:pt>
                <c:pt idx="337">
                  <c:v>3.2221244960000002E-4</c:v>
                </c:pt>
                <c:pt idx="338">
                  <c:v>4.4850333809999999E-5</c:v>
                </c:pt>
                <c:pt idx="339">
                  <c:v>1.6886209789999999E-4</c:v>
                </c:pt>
                <c:pt idx="340">
                  <c:v>2.8583565030000001E-4</c:v>
                </c:pt>
                <c:pt idx="341">
                  <c:v>2.7362234190000001E-4</c:v>
                </c:pt>
                <c:pt idx="342">
                  <c:v>1.9211746210000001E-4</c:v>
                </c:pt>
                <c:pt idx="343">
                  <c:v>3.583043051E-4</c:v>
                </c:pt>
                <c:pt idx="344">
                  <c:v>4.0338296049999999E-4</c:v>
                </c:pt>
                <c:pt idx="345">
                  <c:v>1.0885098030000001E-4</c:v>
                </c:pt>
                <c:pt idx="346">
                  <c:v>4.7442504560000001E-4</c:v>
                </c:pt>
                <c:pt idx="347">
                  <c:v>4.1427800529999999E-4</c:v>
                </c:pt>
                <c:pt idx="348">
                  <c:v>3.9235566379999999E-4</c:v>
                </c:pt>
                <c:pt idx="349">
                  <c:v>1.806864049E-4</c:v>
                </c:pt>
                <c:pt idx="350">
                  <c:v>1.3302882850000001E-4</c:v>
                </c:pt>
                <c:pt idx="351">
                  <c:v>5.4648163530000003E-4</c:v>
                </c:pt>
                <c:pt idx="352">
                  <c:v>5.3739336150000002E-4</c:v>
                </c:pt>
                <c:pt idx="353">
                  <c:v>5.0190489009999996E-4</c:v>
                </c:pt>
                <c:pt idx="354">
                  <c:v>3.3434024669999997E-4</c:v>
                </c:pt>
                <c:pt idx="355">
                  <c:v>1.4502181670000001E-4</c:v>
                </c:pt>
                <c:pt idx="356">
                  <c:v>3.4637076069999999E-4</c:v>
                </c:pt>
                <c:pt idx="357">
                  <c:v>3.6991987769999999E-4</c:v>
                </c:pt>
                <c:pt idx="358">
                  <c:v>5.5959511900000004E-4</c:v>
                </c:pt>
                <c:pt idx="359">
                  <c:v>4.9277783829999996E-4</c:v>
                </c:pt>
                <c:pt idx="360">
                  <c:v>5.5554207950000002E-4</c:v>
                </c:pt>
                <c:pt idx="361">
                  <c:v>4.6512164039999999E-4</c:v>
                </c:pt>
                <c:pt idx="362">
                  <c:v>2.1464525529999999E-4</c:v>
                </c:pt>
                <c:pt idx="363">
                  <c:v>2.858911165E-4</c:v>
                </c:pt>
                <c:pt idx="364">
                  <c:v>1.56971292E-4</c:v>
                </c:pt>
                <c:pt idx="365">
                  <c:v>4.8362529569999997E-4</c:v>
                </c:pt>
                <c:pt idx="366">
                  <c:v>4.2487032170000002E-4</c:v>
                </c:pt>
                <c:pt idx="367">
                  <c:v>2.259485336E-4</c:v>
                </c:pt>
                <c:pt idx="368">
                  <c:v>3.2229922329999998E-4</c:v>
                </c:pt>
                <c:pt idx="369">
                  <c:v>2.7368372750000001E-4</c:v>
                </c:pt>
                <c:pt idx="370">
                  <c:v>4.4531698930000001E-4</c:v>
                </c:pt>
                <c:pt idx="371">
                  <c:v>3.3439284300000003E-4</c:v>
                </c:pt>
                <c:pt idx="372">
                  <c:v>1.9118977329999999E-5</c:v>
                </c:pt>
                <c:pt idx="373">
                  <c:v>2.0337442339999999E-4</c:v>
                </c:pt>
                <c:pt idx="374">
                  <c:v>2.614409475E-4</c:v>
                </c:pt>
                <c:pt idx="375">
                  <c:v>9.6231735619999994E-5</c:v>
                </c:pt>
                <c:pt idx="376">
                  <c:v>3.4643881210000001E-4</c:v>
                </c:pt>
                <c:pt idx="377">
                  <c:v>3.8125973089999998E-4</c:v>
                </c:pt>
                <c:pt idx="378">
                  <c:v>8.3443331260000001E-5</c:v>
                </c:pt>
                <c:pt idx="379">
                  <c:v>5.1983155679999999E-4</c:v>
                </c:pt>
                <c:pt idx="380">
                  <c:v>2.372888918E-4</c:v>
                </c:pt>
                <c:pt idx="381">
                  <c:v>3.9247609000000002E-4</c:v>
                </c:pt>
                <c:pt idx="382">
                  <c:v>5.1110147330000002E-4</c:v>
                </c:pt>
                <c:pt idx="383">
                  <c:v>2.980918177E-4</c:v>
                </c:pt>
                <c:pt idx="384">
                  <c:v>5.7615748029999999E-5</c:v>
                </c:pt>
                <c:pt idx="385">
                  <c:v>1.210732353E-4</c:v>
                </c:pt>
                <c:pt idx="386">
                  <c:v>5.6184141399999996E-4</c:v>
                </c:pt>
                <c:pt idx="387">
                  <c:v>4.0354019339999998E-4</c:v>
                </c:pt>
                <c:pt idx="388">
                  <c:v>5.60680036E-4</c:v>
                </c:pt>
                <c:pt idx="389">
                  <c:v>4.5538685370000002E-4</c:v>
                </c:pt>
                <c:pt idx="390">
                  <c:v>6.3502852029999998E-6</c:v>
                </c:pt>
                <c:pt idx="391">
                  <c:v>7.0558757070000004E-5</c:v>
                </c:pt>
                <c:pt idx="392">
                  <c:v>3.195425906E-5</c:v>
                </c:pt>
                <c:pt idx="393">
                  <c:v>5.28685377E-4</c:v>
                </c:pt>
                <c:pt idx="394">
                  <c:v>4.4541295899999997E-4</c:v>
                </c:pt>
                <c:pt idx="395">
                  <c:v>2.4922973910000002E-4</c:v>
                </c:pt>
                <c:pt idx="396">
                  <c:v>4.1446636799999999E-4</c:v>
                </c:pt>
                <c:pt idx="397">
                  <c:v>8.3438692709999994E-5</c:v>
                </c:pt>
                <c:pt idx="398">
                  <c:v>5.6342666230000001E-4</c:v>
                </c:pt>
                <c:pt idx="399">
                  <c:v>9.6228759470000006E-5</c:v>
                </c:pt>
                <c:pt idx="400">
                  <c:v>3.1026053999999998E-4</c:v>
                </c:pt>
                <c:pt idx="401">
                  <c:v>3.5848929969999998E-4</c:v>
                </c:pt>
                <c:pt idx="402">
                  <c:v>1.3304605059999999E-4</c:v>
                </c:pt>
                <c:pt idx="403">
                  <c:v>3.195228158E-5</c:v>
                </c:pt>
                <c:pt idx="404">
                  <c:v>4.5544252360000002E-4</c:v>
                </c:pt>
                <c:pt idx="405">
                  <c:v>3.7007488690000002E-4</c:v>
                </c:pt>
                <c:pt idx="406">
                  <c:v>2.373647044E-4</c:v>
                </c:pt>
                <c:pt idx="407">
                  <c:v>5.0217246669999999E-4</c:v>
                </c:pt>
                <c:pt idx="408">
                  <c:v>5.5581504029999997E-4</c:v>
                </c:pt>
                <c:pt idx="409">
                  <c:v>4.6532171590000002E-4</c:v>
                </c:pt>
                <c:pt idx="410">
                  <c:v>4.3530209410000002E-4</c:v>
                </c:pt>
                <c:pt idx="411">
                  <c:v>1.21072331E-4</c:v>
                </c:pt>
                <c:pt idx="412">
                  <c:v>5.5992769500000004E-4</c:v>
                </c:pt>
                <c:pt idx="413">
                  <c:v>1.6893281520000001E-4</c:v>
                </c:pt>
                <c:pt idx="414">
                  <c:v>2.9819458819999999E-4</c:v>
                </c:pt>
                <c:pt idx="415">
                  <c:v>6.3487657999999997E-6</c:v>
                </c:pt>
                <c:pt idx="416">
                  <c:v>5.6554326549999997E-4</c:v>
                </c:pt>
                <c:pt idx="417">
                  <c:v>3.3454610299999999E-4</c:v>
                </c:pt>
                <c:pt idx="418">
                  <c:v>4.2504895259999999E-4</c:v>
                </c:pt>
                <c:pt idx="419">
                  <c:v>5.7604168490000001E-5</c:v>
                </c:pt>
                <c:pt idx="420">
                  <c:v>2.615899034E-4</c:v>
                </c:pt>
                <c:pt idx="421">
                  <c:v>2.0349096299999999E-4</c:v>
                </c:pt>
                <c:pt idx="422">
                  <c:v>5.6209059390000004E-4</c:v>
                </c:pt>
                <c:pt idx="423">
                  <c:v>4.9307915289999995E-4</c:v>
                </c:pt>
                <c:pt idx="424">
                  <c:v>1.570276723E-4</c:v>
                </c:pt>
                <c:pt idx="425">
                  <c:v>1.088508091E-4</c:v>
                </c:pt>
                <c:pt idx="426">
                  <c:v>7.0545707899999995E-5</c:v>
                </c:pt>
                <c:pt idx="427">
                  <c:v>4.7477133379999998E-4</c:v>
                </c:pt>
                <c:pt idx="428">
                  <c:v>2.8609970220000002E-4</c:v>
                </c:pt>
                <c:pt idx="429">
                  <c:v>5.1131939819999998E-4</c:v>
                </c:pt>
                <c:pt idx="430">
                  <c:v>5.4692217870000003E-4</c:v>
                </c:pt>
                <c:pt idx="431">
                  <c:v>5.3782127239999998E-4</c:v>
                </c:pt>
                <c:pt idx="432">
                  <c:v>5.6097920809999998E-4</c:v>
                </c:pt>
                <c:pt idx="433">
                  <c:v>1.8080647980000001E-4</c:v>
                </c:pt>
                <c:pt idx="434">
                  <c:v>2.1482448900000001E-4</c:v>
                </c:pt>
                <c:pt idx="435">
                  <c:v>3.4662156460000003E-4</c:v>
                </c:pt>
                <c:pt idx="436">
                  <c:v>1.450732508E-4</c:v>
                </c:pt>
                <c:pt idx="437">
                  <c:v>4.2511017630000002E-4</c:v>
                </c:pt>
                <c:pt idx="438">
                  <c:v>1.9113666839999999E-5</c:v>
                </c:pt>
                <c:pt idx="439">
                  <c:v>2.4935829679999998E-4</c:v>
                </c:pt>
                <c:pt idx="440">
                  <c:v>1.9229691450000001E-4</c:v>
                </c:pt>
                <c:pt idx="441">
                  <c:v>4.4837998090000003E-5</c:v>
                </c:pt>
                <c:pt idx="442">
                  <c:v>4.1464248180000002E-4</c:v>
                </c:pt>
                <c:pt idx="443">
                  <c:v>2.7393292819999999E-4</c:v>
                </c:pt>
                <c:pt idx="444">
                  <c:v>3.8150163149999999E-4</c:v>
                </c:pt>
                <c:pt idx="445">
                  <c:v>3.5864997670000001E-4</c:v>
                </c:pt>
                <c:pt idx="446">
                  <c:v>1.690098486E-4</c:v>
                </c:pt>
                <c:pt idx="447">
                  <c:v>3.2255982390000002E-4</c:v>
                </c:pt>
                <c:pt idx="448">
                  <c:v>4.840219088E-4</c:v>
                </c:pt>
                <c:pt idx="449">
                  <c:v>5.7608335650000003E-5</c:v>
                </c:pt>
                <c:pt idx="450">
                  <c:v>2.261847672E-4</c:v>
                </c:pt>
                <c:pt idx="451">
                  <c:v>4.7489761699999998E-4</c:v>
                </c:pt>
                <c:pt idx="452">
                  <c:v>3.1042849240000002E-4</c:v>
                </c:pt>
                <c:pt idx="453">
                  <c:v>5.638394149E-4</c:v>
                </c:pt>
                <c:pt idx="454">
                  <c:v>2.375179781E-4</c:v>
                </c:pt>
                <c:pt idx="455">
                  <c:v>4.4566862029999998E-4</c:v>
                </c:pt>
                <c:pt idx="456">
                  <c:v>5.2905849559999995E-4</c:v>
                </c:pt>
                <c:pt idx="457">
                  <c:v>4.6554925940000001E-4</c:v>
                </c:pt>
                <c:pt idx="458">
                  <c:v>4.5568155860000001E-4</c:v>
                </c:pt>
                <c:pt idx="459">
                  <c:v>2.494135996E-4</c:v>
                </c:pt>
                <c:pt idx="460">
                  <c:v>5.471315939E-4</c:v>
                </c:pt>
                <c:pt idx="461">
                  <c:v>2.26206476E-4</c:v>
                </c:pt>
                <c:pt idx="462">
                  <c:v>1.211176672E-4</c:v>
                </c:pt>
                <c:pt idx="463">
                  <c:v>5.0245594549999998E-4</c:v>
                </c:pt>
                <c:pt idx="464">
                  <c:v>3.1957855229999997E-5</c:v>
                </c:pt>
                <c:pt idx="465">
                  <c:v>2.1491250029999999E-4</c:v>
                </c:pt>
                <c:pt idx="466">
                  <c:v>2.0360924989999999E-4</c:v>
                </c:pt>
                <c:pt idx="467">
                  <c:v>1.4514431139999999E-4</c:v>
                </c:pt>
                <c:pt idx="468">
                  <c:v>3.702993473E-4</c:v>
                </c:pt>
                <c:pt idx="469">
                  <c:v>5.6031485149999997E-4</c:v>
                </c:pt>
                <c:pt idx="470">
                  <c:v>4.8412840280000002E-4</c:v>
                </c:pt>
                <c:pt idx="471">
                  <c:v>5.6593500360000001E-4</c:v>
                </c:pt>
                <c:pt idx="472">
                  <c:v>3.927862116E-4</c:v>
                </c:pt>
                <c:pt idx="473">
                  <c:v>4.0385613639999998E-4</c:v>
                </c:pt>
                <c:pt idx="474">
                  <c:v>4.3556998699999998E-4</c:v>
                </c:pt>
                <c:pt idx="475">
                  <c:v>2.7399565670000001E-4</c:v>
                </c:pt>
                <c:pt idx="476">
                  <c:v>5.5627881369999996E-4</c:v>
                </c:pt>
                <c:pt idx="477">
                  <c:v>3.1049344380000002E-4</c:v>
                </c:pt>
                <c:pt idx="478">
                  <c:v>5.2037425760000002E-4</c:v>
                </c:pt>
                <c:pt idx="479">
                  <c:v>2.9837772569999999E-4</c:v>
                </c:pt>
                <c:pt idx="480">
                  <c:v>2.6175040479999999E-4</c:v>
                </c:pt>
                <c:pt idx="481">
                  <c:v>5.3814804470000001E-4</c:v>
                </c:pt>
                <c:pt idx="482">
                  <c:v>8.348592316E-5</c:v>
                </c:pt>
                <c:pt idx="483">
                  <c:v>3.4678124869999999E-4</c:v>
                </c:pt>
                <c:pt idx="484">
                  <c:v>3.9283992620000002E-4</c:v>
                </c:pt>
                <c:pt idx="485">
                  <c:v>1.5716658969999999E-4</c:v>
                </c:pt>
                <c:pt idx="486">
                  <c:v>7.0593871200000006E-5</c:v>
                </c:pt>
                <c:pt idx="487">
                  <c:v>3.587716396E-4</c:v>
                </c:pt>
                <c:pt idx="488">
                  <c:v>5.6603064479999999E-4</c:v>
                </c:pt>
                <c:pt idx="489">
                  <c:v>1.331798339E-4</c:v>
                </c:pt>
                <c:pt idx="490">
                  <c:v>3.7037346270000002E-4</c:v>
                </c:pt>
                <c:pt idx="491">
                  <c:v>6.3539869110000001E-6</c:v>
                </c:pt>
                <c:pt idx="492">
                  <c:v>1.08953963E-4</c:v>
                </c:pt>
                <c:pt idx="493">
                  <c:v>1.809690516E-4</c:v>
                </c:pt>
                <c:pt idx="494">
                  <c:v>9.6318353009999997E-5</c:v>
                </c:pt>
                <c:pt idx="495">
                  <c:v>1.9243999839999999E-4</c:v>
                </c:pt>
                <c:pt idx="496">
                  <c:v>4.9347725879999996E-4</c:v>
                </c:pt>
                <c:pt idx="497">
                  <c:v>3.226910425E-4</c:v>
                </c:pt>
                <c:pt idx="498">
                  <c:v>1.9130380550000001E-5</c:v>
                </c:pt>
                <c:pt idx="499">
                  <c:v>5.1171464750000004E-4</c:v>
                </c:pt>
                <c:pt idx="500">
                  <c:v>4.4878164680000003E-5</c:v>
                </c:pt>
                <c:pt idx="501">
                  <c:v>5.3825850910000001E-4</c:v>
                </c:pt>
                <c:pt idx="502">
                  <c:v>4.0398040700000002E-4</c:v>
                </c:pt>
                <c:pt idx="503">
                  <c:v>3.348152041E-4</c:v>
                </c:pt>
                <c:pt idx="504">
                  <c:v>4.1488172450000001E-4</c:v>
                </c:pt>
                <c:pt idx="505">
                  <c:v>5.6415326809999995E-4</c:v>
                </c:pt>
                <c:pt idx="506">
                  <c:v>4.488473809E-5</c:v>
                </c:pt>
                <c:pt idx="507">
                  <c:v>2.8631055739999998E-4</c:v>
                </c:pt>
                <c:pt idx="508">
                  <c:v>4.3573763430000001E-4</c:v>
                </c:pt>
                <c:pt idx="509">
                  <c:v>1.452570587E-4</c:v>
                </c:pt>
                <c:pt idx="510">
                  <c:v>5.6150191330000003E-4</c:v>
                </c:pt>
                <c:pt idx="511">
                  <c:v>3.198787735E-5</c:v>
                </c:pt>
                <c:pt idx="512">
                  <c:v>5.2941565120000005E-4</c:v>
                </c:pt>
                <c:pt idx="513">
                  <c:v>4.4596646540000001E-4</c:v>
                </c:pt>
                <c:pt idx="514">
                  <c:v>5.5654921270000002E-4</c:v>
                </c:pt>
                <c:pt idx="515">
                  <c:v>8.3551820000000003E-5</c:v>
                </c:pt>
                <c:pt idx="516">
                  <c:v>5.4750453819999996E-4</c:v>
                </c:pt>
                <c:pt idx="517">
                  <c:v>5.0279580029999999E-4</c:v>
                </c:pt>
                <c:pt idx="518">
                  <c:v>1.2126326799999999E-4</c:v>
                </c:pt>
                <c:pt idx="519">
                  <c:v>1.6919983570000001E-4</c:v>
                </c:pt>
                <c:pt idx="520">
                  <c:v>1.925002097E-4</c:v>
                </c:pt>
                <c:pt idx="521">
                  <c:v>1.3326144290000001E-4</c:v>
                </c:pt>
                <c:pt idx="522">
                  <c:v>4.9362397619999996E-4</c:v>
                </c:pt>
                <c:pt idx="523">
                  <c:v>5.6275092730000002E-4</c:v>
                </c:pt>
                <c:pt idx="524">
                  <c:v>3.8179836519999999E-4</c:v>
                </c:pt>
                <c:pt idx="525">
                  <c:v>6.3595759290000003E-6</c:v>
                </c:pt>
                <c:pt idx="526">
                  <c:v>5.7701697420000001E-5</c:v>
                </c:pt>
                <c:pt idx="527">
                  <c:v>2.1507493250000001E-4</c:v>
                </c:pt>
                <c:pt idx="528">
                  <c:v>5.6070594890000002E-4</c:v>
                </c:pt>
                <c:pt idx="529">
                  <c:v>5.028643098E-4</c:v>
                </c:pt>
                <c:pt idx="530">
                  <c:v>4.255601881E-4</c:v>
                </c:pt>
                <c:pt idx="531">
                  <c:v>4.7533410689999997E-4</c:v>
                </c:pt>
                <c:pt idx="532">
                  <c:v>5.2069959129999997E-4</c:v>
                </c:pt>
                <c:pt idx="533">
                  <c:v>1.572929859E-4</c:v>
                </c:pt>
                <c:pt idx="534">
                  <c:v>2.4961995350000001E-4</c:v>
                </c:pt>
                <c:pt idx="535">
                  <c:v>4.8452449730000002E-4</c:v>
                </c:pt>
                <c:pt idx="536">
                  <c:v>1.9153798960000001E-5</c:v>
                </c:pt>
                <c:pt idx="537">
                  <c:v>3.8188259169999998E-4</c:v>
                </c:pt>
                <c:pt idx="538">
                  <c:v>4.5613253339999999E-4</c:v>
                </c:pt>
                <c:pt idx="539">
                  <c:v>3.9311585099999999E-4</c:v>
                </c:pt>
                <c:pt idx="540">
                  <c:v>4.6601913909999999E-4</c:v>
                </c:pt>
                <c:pt idx="541">
                  <c:v>3.3499911110000002E-4</c:v>
                </c:pt>
                <c:pt idx="542">
                  <c:v>2.6194578560000001E-4</c:v>
                </c:pt>
                <c:pt idx="543">
                  <c:v>1.8109713640000001E-4</c:v>
                </c:pt>
                <c:pt idx="544">
                  <c:v>5.207811404E-4</c:v>
                </c:pt>
                <c:pt idx="545">
                  <c:v>2.3776045869999999E-4</c:v>
                </c:pt>
                <c:pt idx="546">
                  <c:v>4.5620551799999999E-4</c:v>
                </c:pt>
                <c:pt idx="547">
                  <c:v>2.9866881199999999E-4</c:v>
                </c:pt>
                <c:pt idx="548">
                  <c:v>2.0383962519999999E-4</c:v>
                </c:pt>
                <c:pt idx="549">
                  <c:v>7.072476242E-5</c:v>
                </c:pt>
                <c:pt idx="550">
                  <c:v>9.6455673989999998E-5</c:v>
                </c:pt>
                <c:pt idx="551">
                  <c:v>2.7427606729999999E-4</c:v>
                </c:pt>
                <c:pt idx="552">
                  <c:v>3.1080940890000001E-4</c:v>
                </c:pt>
                <c:pt idx="553">
                  <c:v>1.0911290410000001E-4</c:v>
                </c:pt>
                <c:pt idx="554">
                  <c:v>3.5911817770000002E-4</c:v>
                </c:pt>
                <c:pt idx="555">
                  <c:v>5.775978373E-5</c:v>
                </c:pt>
                <c:pt idx="556">
                  <c:v>1.091144653E-4</c:v>
                </c:pt>
                <c:pt idx="557">
                  <c:v>2.2647675580000001E-4</c:v>
                </c:pt>
                <c:pt idx="558">
                  <c:v>2.8653382300000002E-4</c:v>
                </c:pt>
                <c:pt idx="559">
                  <c:v>1.6930432720000001E-4</c:v>
                </c:pt>
                <c:pt idx="560">
                  <c:v>5.665306519E-4</c:v>
                </c:pt>
                <c:pt idx="561">
                  <c:v>9.6471472800000003E-5</c:v>
                </c:pt>
                <c:pt idx="562">
                  <c:v>3.2300322489999997E-4</c:v>
                </c:pt>
                <c:pt idx="563">
                  <c:v>4.6616887740000003E-4</c:v>
                </c:pt>
                <c:pt idx="564">
                  <c:v>1.811561091E-4</c:v>
                </c:pt>
                <c:pt idx="565">
                  <c:v>5.6189551539999999E-4</c:v>
                </c:pt>
                <c:pt idx="566">
                  <c:v>2.1520268450000001E-4</c:v>
                </c:pt>
                <c:pt idx="567">
                  <c:v>1.213841169E-4</c:v>
                </c:pt>
                <c:pt idx="568">
                  <c:v>2.4975258290000003E-4</c:v>
                </c:pt>
                <c:pt idx="569">
                  <c:v>5.6309410820000005E-4</c:v>
                </c:pt>
                <c:pt idx="570">
                  <c:v>5.6459844409999997E-4</c:v>
                </c:pt>
                <c:pt idx="571">
                  <c:v>7.0758742599999995E-5</c:v>
                </c:pt>
                <c:pt idx="572">
                  <c:v>5.4786597439999995E-4</c:v>
                </c:pt>
                <c:pt idx="573">
                  <c:v>4.463178582E-4</c:v>
                </c:pt>
                <c:pt idx="574">
                  <c:v>5.2979133619999997E-4</c:v>
                </c:pt>
                <c:pt idx="575">
                  <c:v>4.1529008420000002E-4</c:v>
                </c:pt>
                <c:pt idx="576">
                  <c:v>3.4721384679999999E-4</c:v>
                </c:pt>
                <c:pt idx="577">
                  <c:v>3.708210828E-4</c:v>
                </c:pt>
                <c:pt idx="578">
                  <c:v>5.6197371480000001E-4</c:v>
                </c:pt>
                <c:pt idx="579">
                  <c:v>1.5741129780000001E-4</c:v>
                </c:pt>
                <c:pt idx="580">
                  <c:v>4.2587586640000001E-4</c:v>
                </c:pt>
                <c:pt idx="581">
                  <c:v>2.3789405489999999E-4</c:v>
                </c:pt>
                <c:pt idx="582">
                  <c:v>4.0442977090000002E-4</c:v>
                </c:pt>
                <c:pt idx="583">
                  <c:v>4.3620248040000001E-4</c:v>
                </c:pt>
                <c:pt idx="584">
                  <c:v>3.5925989069999999E-4</c:v>
                </c:pt>
                <c:pt idx="585">
                  <c:v>4.756991959E-4</c:v>
                </c:pt>
                <c:pt idx="586">
                  <c:v>5.1229979290000002E-4</c:v>
                </c:pt>
                <c:pt idx="587">
                  <c:v>3.821664852E-4</c:v>
                </c:pt>
                <c:pt idx="588">
                  <c:v>2.2659140670000001E-4</c:v>
                </c:pt>
                <c:pt idx="589">
                  <c:v>1.4545534170000001E-4</c:v>
                </c:pt>
                <c:pt idx="590">
                  <c:v>6.3725588030000004E-6</c:v>
                </c:pt>
                <c:pt idx="591">
                  <c:v>8.3702805590000001E-5</c:v>
                </c:pt>
                <c:pt idx="592">
                  <c:v>3.2067698090000001E-5</c:v>
                </c:pt>
                <c:pt idx="593">
                  <c:v>3.4731765480000001E-4</c:v>
                </c:pt>
                <c:pt idx="594">
                  <c:v>4.8492771800000002E-4</c:v>
                </c:pt>
                <c:pt idx="595">
                  <c:v>1.9185675029999999E-5</c:v>
                </c:pt>
                <c:pt idx="596">
                  <c:v>1.9274301970000001E-4</c:v>
                </c:pt>
                <c:pt idx="597">
                  <c:v>5.6482352879999999E-4</c:v>
                </c:pt>
                <c:pt idx="598">
                  <c:v>2.040079835E-4</c:v>
                </c:pt>
                <c:pt idx="599">
                  <c:v>4.3632752109999998E-4</c:v>
                </c:pt>
                <c:pt idx="600">
                  <c:v>4.5007293240000002E-5</c:v>
                </c:pt>
                <c:pt idx="601">
                  <c:v>5.1244565289999995E-4</c:v>
                </c:pt>
                <c:pt idx="602">
                  <c:v>5.3898554820000001E-4</c:v>
                </c:pt>
                <c:pt idx="603">
                  <c:v>2.8674093400000002E-4</c:v>
                </c:pt>
                <c:pt idx="604">
                  <c:v>5.5719117140000005E-4</c:v>
                </c:pt>
                <c:pt idx="605">
                  <c:v>4.9426493009999996E-4</c:v>
                </c:pt>
                <c:pt idx="606">
                  <c:v>3.2070317889999998E-5</c:v>
                </c:pt>
                <c:pt idx="607">
                  <c:v>4.4658601570000001E-4</c:v>
                </c:pt>
                <c:pt idx="608">
                  <c:v>3.9352715780000002E-4</c:v>
                </c:pt>
                <c:pt idx="609">
                  <c:v>3.7101064029999999E-4</c:v>
                </c:pt>
                <c:pt idx="610">
                  <c:v>1.334770965E-4</c:v>
                </c:pt>
                <c:pt idx="611">
                  <c:v>1.694648259E-4</c:v>
                </c:pt>
                <c:pt idx="612">
                  <c:v>5.6135498419999995E-4</c:v>
                </c:pt>
                <c:pt idx="613">
                  <c:v>2.267165152E-4</c:v>
                </c:pt>
                <c:pt idx="614">
                  <c:v>2.7455987919999998E-4</c:v>
                </c:pt>
                <c:pt idx="615">
                  <c:v>1.092208416E-4</c:v>
                </c:pt>
                <c:pt idx="616">
                  <c:v>5.6697829100000002E-4</c:v>
                </c:pt>
                <c:pt idx="617">
                  <c:v>5.6348251629999996E-4</c:v>
                </c:pt>
                <c:pt idx="618">
                  <c:v>2.622867464E-4</c:v>
                </c:pt>
                <c:pt idx="619">
                  <c:v>5.7818258130000001E-5</c:v>
                </c:pt>
                <c:pt idx="620">
                  <c:v>3.1111329330000002E-4</c:v>
                </c:pt>
                <c:pt idx="621">
                  <c:v>2.154079597E-4</c:v>
                </c:pt>
                <c:pt idx="622">
                  <c:v>2.9898973769999998E-4</c:v>
                </c:pt>
                <c:pt idx="623">
                  <c:v>5.2138351229999999E-4</c:v>
                </c:pt>
                <c:pt idx="624">
                  <c:v>3.3541095259999998E-4</c:v>
                </c:pt>
                <c:pt idx="625">
                  <c:v>3.2329753610000001E-4</c:v>
                </c:pt>
                <c:pt idx="626">
                  <c:v>4.5007714350000002E-5</c:v>
                </c:pt>
                <c:pt idx="627">
                  <c:v>1.4554641250000001E-4</c:v>
                </c:pt>
                <c:pt idx="628">
                  <c:v>5.0361456079999996E-4</c:v>
                </c:pt>
                <c:pt idx="629">
                  <c:v>5.3921509370000002E-4</c:v>
                </c:pt>
                <c:pt idx="630">
                  <c:v>4.1563878410000001E-4</c:v>
                </c:pt>
                <c:pt idx="631">
                  <c:v>5.4837382270000003E-4</c:v>
                </c:pt>
                <c:pt idx="632">
                  <c:v>1.9284713340000001E-4</c:v>
                </c:pt>
                <c:pt idx="633">
                  <c:v>1.5755928999999999E-4</c:v>
                </c:pt>
                <c:pt idx="634">
                  <c:v>2.9903944769999998E-4</c:v>
                </c:pt>
                <c:pt idx="635">
                  <c:v>2.5003654659999999E-4</c:v>
                </c:pt>
                <c:pt idx="636">
                  <c:v>1.2150421239999999E-4</c:v>
                </c:pt>
                <c:pt idx="637">
                  <c:v>3.3546609959999999E-4</c:v>
                </c:pt>
                <c:pt idx="638">
                  <c:v>1.3352378509999999E-4</c:v>
                </c:pt>
                <c:pt idx="639">
                  <c:v>1.9184328840000001E-5</c:v>
                </c:pt>
                <c:pt idx="640">
                  <c:v>5.6157737180000003E-4</c:v>
                </c:pt>
                <c:pt idx="641">
                  <c:v>4.0478552770000002E-4</c:v>
                </c:pt>
                <c:pt idx="642">
                  <c:v>4.5686188659999999E-4</c:v>
                </c:pt>
                <c:pt idx="643">
                  <c:v>5.303778771E-4</c:v>
                </c:pt>
                <c:pt idx="644">
                  <c:v>5.651880849E-4</c:v>
                </c:pt>
                <c:pt idx="645">
                  <c:v>4.2629020940000001E-4</c:v>
                </c:pt>
                <c:pt idx="646">
                  <c:v>5.6252516100000003E-4</c:v>
                </c:pt>
                <c:pt idx="647">
                  <c:v>5.6721331639999996E-4</c:v>
                </c:pt>
                <c:pt idx="648">
                  <c:v>6.3717790679999996E-6</c:v>
                </c:pt>
                <c:pt idx="649">
                  <c:v>4.0482767190000001E-4</c:v>
                </c:pt>
                <c:pt idx="650">
                  <c:v>4.6680934099999999E-4</c:v>
                </c:pt>
                <c:pt idx="651">
                  <c:v>8.3740128820000004E-5</c:v>
                </c:pt>
                <c:pt idx="652">
                  <c:v>2.6238855069999999E-4</c:v>
                </c:pt>
                <c:pt idx="653">
                  <c:v>1.814001114E-4</c:v>
                </c:pt>
                <c:pt idx="654">
                  <c:v>5.2163560520000003E-4</c:v>
                </c:pt>
                <c:pt idx="655">
                  <c:v>4.7624679030000002E-4</c:v>
                </c:pt>
                <c:pt idx="656">
                  <c:v>4.8541672020000002E-4</c:v>
                </c:pt>
                <c:pt idx="657">
                  <c:v>3.1122714619999999E-4</c:v>
                </c:pt>
                <c:pt idx="658">
                  <c:v>5.0382529320000004E-4</c:v>
                </c:pt>
                <c:pt idx="659">
                  <c:v>3.8252392740000001E-4</c:v>
                </c:pt>
                <c:pt idx="660">
                  <c:v>9.6585075790000006E-5</c:v>
                </c:pt>
                <c:pt idx="661">
                  <c:v>3.234137737E-4</c:v>
                </c:pt>
                <c:pt idx="662">
                  <c:v>4.9467758320000002E-4</c:v>
                </c:pt>
                <c:pt idx="663">
                  <c:v>2.381880331E-4</c:v>
                </c:pt>
                <c:pt idx="664">
                  <c:v>2.7469534130000002E-4</c:v>
                </c:pt>
                <c:pt idx="665">
                  <c:v>3.4762076280000001E-4</c:v>
                </c:pt>
                <c:pt idx="666">
                  <c:v>3.7125952370000001E-4</c:v>
                </c:pt>
                <c:pt idx="667">
                  <c:v>7.0812461029999996E-5</c:v>
                </c:pt>
                <c:pt idx="668">
                  <c:v>5.6385308419999996E-4</c:v>
                </c:pt>
                <c:pt idx="669">
                  <c:v>5.5770672309999995E-4</c:v>
                </c:pt>
                <c:pt idx="670">
                  <c:v>2.0418938749999999E-4</c:v>
                </c:pt>
                <c:pt idx="671">
                  <c:v>4.158636561E-4</c:v>
                </c:pt>
                <c:pt idx="672">
                  <c:v>1.092722756E-4</c:v>
                </c:pt>
                <c:pt idx="673">
                  <c:v>1.929153153E-4</c:v>
                </c:pt>
                <c:pt idx="674">
                  <c:v>5.3953524010000005E-4</c:v>
                </c:pt>
                <c:pt idx="675">
                  <c:v>1.4561310860000001E-4</c:v>
                </c:pt>
                <c:pt idx="676">
                  <c:v>5.3060484990000004E-4</c:v>
                </c:pt>
                <c:pt idx="677">
                  <c:v>3.5969016909999997E-4</c:v>
                </c:pt>
                <c:pt idx="678">
                  <c:v>4.4705632070000001E-4</c:v>
                </c:pt>
                <c:pt idx="679">
                  <c:v>2.8699480850000002E-4</c:v>
                </c:pt>
                <c:pt idx="680">
                  <c:v>2.268881714E-4</c:v>
                </c:pt>
                <c:pt idx="681">
                  <c:v>4.2654703600000001E-4</c:v>
                </c:pt>
                <c:pt idx="682">
                  <c:v>3.9392942340000001E-4</c:v>
                </c:pt>
                <c:pt idx="683">
                  <c:v>2.1555952300000001E-4</c:v>
                </c:pt>
                <c:pt idx="684">
                  <c:v>6.3714251780000002E-6</c:v>
                </c:pt>
                <c:pt idx="685">
                  <c:v>2.5016501690000001E-4</c:v>
                </c:pt>
                <c:pt idx="686">
                  <c:v>3.2066700500000001E-5</c:v>
                </c:pt>
                <c:pt idx="687">
                  <c:v>5.1312099870000002E-4</c:v>
                </c:pt>
                <c:pt idx="688">
                  <c:v>2.3824953020000001E-4</c:v>
                </c:pt>
                <c:pt idx="689">
                  <c:v>7.0819939010000006E-5</c:v>
                </c:pt>
                <c:pt idx="690">
                  <c:v>5.4881722550000002E-4</c:v>
                </c:pt>
                <c:pt idx="691">
                  <c:v>2.7478388440000003E-4</c:v>
                </c:pt>
                <c:pt idx="692">
                  <c:v>5.6406361359999998E-4</c:v>
                </c:pt>
                <c:pt idx="693">
                  <c:v>5.6198673849999997E-4</c:v>
                </c:pt>
                <c:pt idx="694">
                  <c:v>4.3694515920000002E-4</c:v>
                </c:pt>
                <c:pt idx="695">
                  <c:v>1.918423194E-5</c:v>
                </c:pt>
                <c:pt idx="696">
                  <c:v>8.3766953629999997E-5</c:v>
                </c:pt>
                <c:pt idx="697">
                  <c:v>1.6961898839999999E-4</c:v>
                </c:pt>
                <c:pt idx="698">
                  <c:v>1.5765654970000001E-4</c:v>
                </c:pt>
                <c:pt idx="699">
                  <c:v>2.992381503E-4</c:v>
                </c:pt>
                <c:pt idx="700">
                  <c:v>1.3360282249999999E-4</c:v>
                </c:pt>
                <c:pt idx="701">
                  <c:v>5.6763609909999996E-4</c:v>
                </c:pt>
                <c:pt idx="702">
                  <c:v>9.6619519710000002E-5</c:v>
                </c:pt>
                <c:pt idx="703">
                  <c:v>5.6564968480000001E-4</c:v>
                </c:pt>
                <c:pt idx="704">
                  <c:v>4.6718360679999998E-4</c:v>
                </c:pt>
                <c:pt idx="705">
                  <c:v>4.5728605599999999E-4</c:v>
                </c:pt>
                <c:pt idx="706">
                  <c:v>2.8709373090000001E-4</c:v>
                </c:pt>
                <c:pt idx="707">
                  <c:v>2.042645266E-4</c:v>
                </c:pt>
                <c:pt idx="708">
                  <c:v>3.3574823069999998E-4</c:v>
                </c:pt>
                <c:pt idx="709">
                  <c:v>4.8580247750000001E-4</c:v>
                </c:pt>
                <c:pt idx="710">
                  <c:v>5.1327624840000001E-4</c:v>
                </c:pt>
                <c:pt idx="711">
                  <c:v>1.215833813E-4</c:v>
                </c:pt>
                <c:pt idx="712">
                  <c:v>4.0520266439999998E-4</c:v>
                </c:pt>
                <c:pt idx="713">
                  <c:v>5.2206460369999996E-4</c:v>
                </c:pt>
                <c:pt idx="714">
                  <c:v>1.8148993550000001E-4</c:v>
                </c:pt>
                <c:pt idx="715">
                  <c:v>5.7828098759999998E-5</c:v>
                </c:pt>
                <c:pt idx="716">
                  <c:v>4.5010826180000001E-5</c:v>
                </c:pt>
                <c:pt idx="717">
                  <c:v>5.3090460390000001E-4</c:v>
                </c:pt>
                <c:pt idx="718">
                  <c:v>4.7666140519999999E-4</c:v>
                </c:pt>
                <c:pt idx="719">
                  <c:v>3.4786685559999998E-4</c:v>
                </c:pt>
                <c:pt idx="720">
                  <c:v>4.5734148870000001E-4</c:v>
                </c:pt>
                <c:pt idx="721">
                  <c:v>4.472913363E-4</c:v>
                </c:pt>
                <c:pt idx="722">
                  <c:v>3.2364740479999998E-4</c:v>
                </c:pt>
                <c:pt idx="723">
                  <c:v>4.2674722090000001E-4</c:v>
                </c:pt>
                <c:pt idx="724">
                  <c:v>5.6308929319999999E-4</c:v>
                </c:pt>
                <c:pt idx="725">
                  <c:v>2.6258666750000003E-4</c:v>
                </c:pt>
                <c:pt idx="726">
                  <c:v>1.929976491E-4</c:v>
                </c:pt>
                <c:pt idx="727">
                  <c:v>5.0429391680000002E-4</c:v>
                </c:pt>
                <c:pt idx="728">
                  <c:v>5.5813739779999997E-4</c:v>
                </c:pt>
                <c:pt idx="729">
                  <c:v>1.6965035809999999E-4</c:v>
                </c:pt>
                <c:pt idx="730">
                  <c:v>4.5014800400000001E-5</c:v>
                </c:pt>
                <c:pt idx="731">
                  <c:v>4.9512910820000003E-4</c:v>
                </c:pt>
                <c:pt idx="732">
                  <c:v>8.3777314539999997E-5</c:v>
                </c:pt>
                <c:pt idx="733">
                  <c:v>2.0429698430000001E-4</c:v>
                </c:pt>
                <c:pt idx="734">
                  <c:v>2.156450866E-4</c:v>
                </c:pt>
                <c:pt idx="735">
                  <c:v>3.8294783329999998E-4</c:v>
                </c:pt>
                <c:pt idx="736">
                  <c:v>5.7834996939999997E-5</c:v>
                </c:pt>
                <c:pt idx="737">
                  <c:v>4.1626305020000002E-4</c:v>
                </c:pt>
                <c:pt idx="738">
                  <c:v>3.6001325090000001E-4</c:v>
                </c:pt>
                <c:pt idx="739">
                  <c:v>1.336275979E-4</c:v>
                </c:pt>
                <c:pt idx="740">
                  <c:v>3.7164934909999998E-4</c:v>
                </c:pt>
                <c:pt idx="741">
                  <c:v>3.1156585870000002E-4</c:v>
                </c:pt>
                <c:pt idx="742">
                  <c:v>1.4569020439999999E-4</c:v>
                </c:pt>
                <c:pt idx="743">
                  <c:v>2.383914418E-4</c:v>
                </c:pt>
                <c:pt idx="744">
                  <c:v>2.8724009889999997E-4</c:v>
                </c:pt>
                <c:pt idx="745">
                  <c:v>3.942681339E-4</c:v>
                </c:pt>
                <c:pt idx="746">
                  <c:v>1.5770730930000001E-4</c:v>
                </c:pt>
                <c:pt idx="747">
                  <c:v>2.6268103449999999E-4</c:v>
                </c:pt>
                <c:pt idx="748">
                  <c:v>4.3726297250000002E-4</c:v>
                </c:pt>
                <c:pt idx="749">
                  <c:v>5.0444843719999995E-4</c:v>
                </c:pt>
                <c:pt idx="750">
                  <c:v>4.6744495300000001E-4</c:v>
                </c:pt>
                <c:pt idx="751">
                  <c:v>3.2381737989999997E-4</c:v>
                </c:pt>
                <c:pt idx="752">
                  <c:v>4.7687064380000003E-4</c:v>
                </c:pt>
                <c:pt idx="753">
                  <c:v>2.503671099E-4</c:v>
                </c:pt>
                <c:pt idx="754">
                  <c:v>5.6336141029999999E-4</c:v>
                </c:pt>
                <c:pt idx="755">
                  <c:v>1.919611705E-5</c:v>
                </c:pt>
                <c:pt idx="756">
                  <c:v>3.2085554140000002E-5</c:v>
                </c:pt>
                <c:pt idx="757">
                  <c:v>3.8307316059999998E-4</c:v>
                </c:pt>
                <c:pt idx="758">
                  <c:v>5.5838666839999997E-4</c:v>
                </c:pt>
                <c:pt idx="759">
                  <c:v>6.3762882620000002E-6</c:v>
                </c:pt>
                <c:pt idx="760">
                  <c:v>5.6810437439999998E-4</c:v>
                </c:pt>
                <c:pt idx="761">
                  <c:v>7.0845665800000002E-5</c:v>
                </c:pt>
                <c:pt idx="762">
                  <c:v>3.7177345339999999E-4</c:v>
                </c:pt>
                <c:pt idx="763">
                  <c:v>3.6014497469999998E-4</c:v>
                </c:pt>
                <c:pt idx="764">
                  <c:v>4.861127105E-4</c:v>
                </c:pt>
                <c:pt idx="765">
                  <c:v>2.7505301800000002E-4</c:v>
                </c:pt>
                <c:pt idx="766">
                  <c:v>1.093338681E-4</c:v>
                </c:pt>
                <c:pt idx="767">
                  <c:v>5.6255142010000004E-4</c:v>
                </c:pt>
                <c:pt idx="768">
                  <c:v>5.4023140099999998E-4</c:v>
                </c:pt>
                <c:pt idx="769">
                  <c:v>1.8157597009999999E-4</c:v>
                </c:pt>
                <c:pt idx="770">
                  <c:v>1.216208859E-4</c:v>
                </c:pt>
                <c:pt idx="771">
                  <c:v>3.360667781E-4</c:v>
                </c:pt>
                <c:pt idx="772">
                  <c:v>3.2090706370000001E-5</c:v>
                </c:pt>
                <c:pt idx="773">
                  <c:v>2.2711217150000001E-4</c:v>
                </c:pt>
                <c:pt idx="774">
                  <c:v>9.6648599580000002E-5</c:v>
                </c:pt>
                <c:pt idx="775">
                  <c:v>5.4944033499999996E-4</c:v>
                </c:pt>
                <c:pt idx="776">
                  <c:v>6.3775994619999997E-6</c:v>
                </c:pt>
                <c:pt idx="777">
                  <c:v>4.0554064009999999E-4</c:v>
                </c:pt>
                <c:pt idx="778">
                  <c:v>3.117666279E-4</c:v>
                </c:pt>
                <c:pt idx="779">
                  <c:v>7.0854924540000001E-5</c:v>
                </c:pt>
                <c:pt idx="780">
                  <c:v>1.5776249889999999E-4</c:v>
                </c:pt>
                <c:pt idx="781">
                  <c:v>3.4820684260000002E-4</c:v>
                </c:pt>
                <c:pt idx="782">
                  <c:v>5.3136395770000001E-4</c:v>
                </c:pt>
                <c:pt idx="783">
                  <c:v>4.5771906150000001E-4</c:v>
                </c:pt>
                <c:pt idx="784">
                  <c:v>4.3743833410000001E-4</c:v>
                </c:pt>
                <c:pt idx="785">
                  <c:v>2.9962363119999998E-4</c:v>
                </c:pt>
                <c:pt idx="786">
                  <c:v>4.1652081589999999E-4</c:v>
                </c:pt>
                <c:pt idx="787">
                  <c:v>3.9446916530000003E-4</c:v>
                </c:pt>
                <c:pt idx="788">
                  <c:v>1.6975147379999999E-4</c:v>
                </c:pt>
                <c:pt idx="789">
                  <c:v>4.5038590879999997E-5</c:v>
                </c:pt>
                <c:pt idx="790">
                  <c:v>5.7858279019999997E-5</c:v>
                </c:pt>
                <c:pt idx="791">
                  <c:v>4.9550871589999995E-4</c:v>
                </c:pt>
                <c:pt idx="792">
                  <c:v>5.6487585380000005E-4</c:v>
                </c:pt>
                <c:pt idx="793">
                  <c:v>5.6639271189999998E-4</c:v>
                </c:pt>
                <c:pt idx="794">
                  <c:v>5.2261342779999997E-4</c:v>
                </c:pt>
                <c:pt idx="795">
                  <c:v>5.1383457690000001E-4</c:v>
                </c:pt>
                <c:pt idx="796">
                  <c:v>4.6772402409999997E-4</c:v>
                </c:pt>
                <c:pt idx="797">
                  <c:v>4.2716551700000001E-4</c:v>
                </c:pt>
                <c:pt idx="798">
                  <c:v>2.2719047049999999E-4</c:v>
                </c:pt>
                <c:pt idx="799">
                  <c:v>5.6374963130000001E-4</c:v>
                </c:pt>
                <c:pt idx="800">
                  <c:v>5.4048710509999997E-4</c:v>
                </c:pt>
                <c:pt idx="801">
                  <c:v>2.1583862189999999E-4</c:v>
                </c:pt>
                <c:pt idx="802">
                  <c:v>5.1388596419999996E-4</c:v>
                </c:pt>
                <c:pt idx="803">
                  <c:v>5.628629E-4</c:v>
                </c:pt>
                <c:pt idx="804">
                  <c:v>3.8329553039999998E-4</c:v>
                </c:pt>
                <c:pt idx="805">
                  <c:v>1.9317252540000001E-4</c:v>
                </c:pt>
                <c:pt idx="806">
                  <c:v>3.4831356099999998E-4</c:v>
                </c:pt>
                <c:pt idx="807">
                  <c:v>4.4778526370000001E-4</c:v>
                </c:pt>
                <c:pt idx="808">
                  <c:v>1.337143352E-4</c:v>
                </c:pt>
                <c:pt idx="809">
                  <c:v>9.6683922919999995E-5</c:v>
                </c:pt>
                <c:pt idx="810">
                  <c:v>1.0938283189999999E-4</c:v>
                </c:pt>
                <c:pt idx="811">
                  <c:v>1.9204624210000001E-5</c:v>
                </c:pt>
                <c:pt idx="812">
                  <c:v>3.3625120700000002E-4</c:v>
                </c:pt>
                <c:pt idx="813">
                  <c:v>1.8168393519999999E-4</c:v>
                </c:pt>
                <c:pt idx="814">
                  <c:v>2.5058972730000002E-4</c:v>
                </c:pt>
                <c:pt idx="815">
                  <c:v>4.8646031489999998E-4</c:v>
                </c:pt>
                <c:pt idx="816">
                  <c:v>2.875574459E-4</c:v>
                </c:pt>
                <c:pt idx="817">
                  <c:v>5.0491191739999997E-4</c:v>
                </c:pt>
                <c:pt idx="818">
                  <c:v>2.045170068E-4</c:v>
                </c:pt>
                <c:pt idx="819">
                  <c:v>8.3839325990000003E-5</c:v>
                </c:pt>
                <c:pt idx="820">
                  <c:v>1.458112693E-4</c:v>
                </c:pt>
                <c:pt idx="821">
                  <c:v>5.5889128340000003E-4</c:v>
                </c:pt>
                <c:pt idx="822">
                  <c:v>4.7730379959999998E-4</c:v>
                </c:pt>
                <c:pt idx="823">
                  <c:v>2.3865255469999999E-4</c:v>
                </c:pt>
                <c:pt idx="824">
                  <c:v>5.4982015889999995E-4</c:v>
                </c:pt>
                <c:pt idx="825">
                  <c:v>3.946449752E-4</c:v>
                </c:pt>
                <c:pt idx="826">
                  <c:v>2.9980087479999999E-4</c:v>
                </c:pt>
                <c:pt idx="827">
                  <c:v>1.2170379019999999E-4</c:v>
                </c:pt>
                <c:pt idx="828">
                  <c:v>1.9208087950000001E-5</c:v>
                </c:pt>
                <c:pt idx="829">
                  <c:v>2.6297683789999998E-4</c:v>
                </c:pt>
                <c:pt idx="830">
                  <c:v>5.2285598380000004E-4</c:v>
                </c:pt>
                <c:pt idx="831">
                  <c:v>4.1673722790000001E-4</c:v>
                </c:pt>
                <c:pt idx="832">
                  <c:v>3.241827728E-4</c:v>
                </c:pt>
                <c:pt idx="833">
                  <c:v>3.1198855330000002E-4</c:v>
                </c:pt>
                <c:pt idx="834">
                  <c:v>8.3858122209999996E-5</c:v>
                </c:pt>
                <c:pt idx="835">
                  <c:v>3.7210267120000001E-4</c:v>
                </c:pt>
                <c:pt idx="836">
                  <c:v>4.5802373749999998E-4</c:v>
                </c:pt>
                <c:pt idx="837">
                  <c:v>5.3175780200000005E-4</c:v>
                </c:pt>
                <c:pt idx="838">
                  <c:v>1.9324826250000001E-4</c:v>
                </c:pt>
                <c:pt idx="839">
                  <c:v>6.3811091060000004E-6</c:v>
                </c:pt>
                <c:pt idx="840">
                  <c:v>4.7741528519999998E-4</c:v>
                </c:pt>
                <c:pt idx="841">
                  <c:v>5.6522335019999997E-4</c:v>
                </c:pt>
                <c:pt idx="842">
                  <c:v>5.4993529849999999E-4</c:v>
                </c:pt>
                <c:pt idx="843">
                  <c:v>4.0585138419999998E-4</c:v>
                </c:pt>
                <c:pt idx="844">
                  <c:v>1.4585483730000001E-4</c:v>
                </c:pt>
                <c:pt idx="845">
                  <c:v>2.7534699310000001E-4</c:v>
                </c:pt>
                <c:pt idx="846">
                  <c:v>3.605108269E-4</c:v>
                </c:pt>
                <c:pt idx="847">
                  <c:v>5.6676088480000001E-4</c:v>
                </c:pt>
                <c:pt idx="848">
                  <c:v>4.274154534E-4</c:v>
                </c:pt>
                <c:pt idx="849">
                  <c:v>2.2731988139999999E-4</c:v>
                </c:pt>
                <c:pt idx="850">
                  <c:v>4.9590712880000004E-4</c:v>
                </c:pt>
                <c:pt idx="851">
                  <c:v>2.5067766340000001E-4</c:v>
                </c:pt>
                <c:pt idx="852">
                  <c:v>2.7536924469999998E-4</c:v>
                </c:pt>
                <c:pt idx="853">
                  <c:v>4.5071054990000003E-5</c:v>
                </c:pt>
                <c:pt idx="854">
                  <c:v>5.6883813400000001E-4</c:v>
                </c:pt>
                <c:pt idx="855">
                  <c:v>2.159658445E-4</c:v>
                </c:pt>
                <c:pt idx="856">
                  <c:v>2.0459616709999999E-4</c:v>
                </c:pt>
                <c:pt idx="857">
                  <c:v>1.0946057960000001E-4</c:v>
                </c:pt>
                <c:pt idx="858">
                  <c:v>5.4088572509999996E-4</c:v>
                </c:pt>
                <c:pt idx="859">
                  <c:v>3.6056845690000001E-4</c:v>
                </c:pt>
                <c:pt idx="860">
                  <c:v>5.790924044E-5</c:v>
                </c:pt>
                <c:pt idx="861">
                  <c:v>1.2176670079999999E-4</c:v>
                </c:pt>
                <c:pt idx="862">
                  <c:v>2.630619406E-4</c:v>
                </c:pt>
                <c:pt idx="863">
                  <c:v>4.3789082939999998E-4</c:v>
                </c:pt>
                <c:pt idx="864">
                  <c:v>3.211973245E-5</c:v>
                </c:pt>
                <c:pt idx="865">
                  <c:v>9.6769174670000002E-5</c:v>
                </c:pt>
                <c:pt idx="866">
                  <c:v>1.3382313249999999E-4</c:v>
                </c:pt>
                <c:pt idx="867">
                  <c:v>4.4817147789999998E-4</c:v>
                </c:pt>
                <c:pt idx="868">
                  <c:v>2.877021791E-4</c:v>
                </c:pt>
                <c:pt idx="869">
                  <c:v>3.1210089340000003E-4</c:v>
                </c:pt>
                <c:pt idx="870">
                  <c:v>3.4857126859999998E-4</c:v>
                </c:pt>
                <c:pt idx="871">
                  <c:v>1.6992574799999999E-4</c:v>
                </c:pt>
                <c:pt idx="872">
                  <c:v>5.6896452669999995E-4</c:v>
                </c:pt>
                <c:pt idx="873">
                  <c:v>1.8179261640000001E-4</c:v>
                </c:pt>
                <c:pt idx="874">
                  <c:v>4.9608535739999995E-4</c:v>
                </c:pt>
                <c:pt idx="875">
                  <c:v>5.6696952089999996E-4</c:v>
                </c:pt>
                <c:pt idx="876">
                  <c:v>4.8687121529999999E-4</c:v>
                </c:pt>
                <c:pt idx="877">
                  <c:v>7.0944568369999994E-5</c:v>
                </c:pt>
                <c:pt idx="878">
                  <c:v>5.6338992549999996E-4</c:v>
                </c:pt>
                <c:pt idx="879">
                  <c:v>5.6431137399999998E-4</c:v>
                </c:pt>
                <c:pt idx="880">
                  <c:v>1.5794815399999999E-4</c:v>
                </c:pt>
                <c:pt idx="881">
                  <c:v>3.7230709440000002E-4</c:v>
                </c:pt>
                <c:pt idx="882">
                  <c:v>5.0538994280000004E-4</c:v>
                </c:pt>
                <c:pt idx="883">
                  <c:v>4.3803186469999999E-4</c:v>
                </c:pt>
                <c:pt idx="884">
                  <c:v>4.683043388E-4</c:v>
                </c:pt>
                <c:pt idx="885">
                  <c:v>4.0609404429999999E-4</c:v>
                </c:pt>
                <c:pt idx="886">
                  <c:v>4.2766741430000002E-4</c:v>
                </c:pt>
                <c:pt idx="887">
                  <c:v>3.8367834979999998E-4</c:v>
                </c:pt>
                <c:pt idx="888">
                  <c:v>2.9996592929999998E-4</c:v>
                </c:pt>
                <c:pt idx="889">
                  <c:v>5.5938983469999996E-4</c:v>
                </c:pt>
                <c:pt idx="890">
                  <c:v>1.9333244199999999E-4</c:v>
                </c:pt>
                <c:pt idx="891">
                  <c:v>5.2330338880000004E-4</c:v>
                </c:pt>
                <c:pt idx="892">
                  <c:v>2.387788785E-4</c:v>
                </c:pt>
                <c:pt idx="893">
                  <c:v>5.1451566299999996E-4</c:v>
                </c:pt>
                <c:pt idx="894">
                  <c:v>4.1707898620000001E-4</c:v>
                </c:pt>
                <c:pt idx="895">
                  <c:v>2.1601699770000001E-4</c:v>
                </c:pt>
                <c:pt idx="896">
                  <c:v>6.3846875060000002E-6</c:v>
                </c:pt>
                <c:pt idx="897">
                  <c:v>4.4833734840000003E-4</c:v>
                </c:pt>
                <c:pt idx="898">
                  <c:v>1.699621833E-4</c:v>
                </c:pt>
                <c:pt idx="899">
                  <c:v>3.9500828230000002E-4</c:v>
                </c:pt>
                <c:pt idx="900">
                  <c:v>4.5092571780000003E-5</c:v>
                </c:pt>
                <c:pt idx="901">
                  <c:v>3.2439272889999999E-4</c:v>
                </c:pt>
                <c:pt idx="902">
                  <c:v>1.92234419E-5</c:v>
                </c:pt>
                <c:pt idx="903">
                  <c:v>3.2131849149999998E-5</c:v>
                </c:pt>
                <c:pt idx="904">
                  <c:v>5.3224468160000004E-4</c:v>
                </c:pt>
                <c:pt idx="905">
                  <c:v>2.8777442879999998E-4</c:v>
                </c:pt>
                <c:pt idx="906">
                  <c:v>5.6569681520000003E-4</c:v>
                </c:pt>
                <c:pt idx="907">
                  <c:v>3.3658486160000002E-4</c:v>
                </c:pt>
                <c:pt idx="908">
                  <c:v>1.579875278E-4</c:v>
                </c:pt>
                <c:pt idx="909">
                  <c:v>1.8183720519999999E-4</c:v>
                </c:pt>
                <c:pt idx="910">
                  <c:v>4.7789125610000002E-4</c:v>
                </c:pt>
                <c:pt idx="911">
                  <c:v>7.0975497350000001E-5</c:v>
                </c:pt>
                <c:pt idx="912">
                  <c:v>5.6574169889999997E-4</c:v>
                </c:pt>
                <c:pt idx="913">
                  <c:v>1.218408285E-4</c:v>
                </c:pt>
                <c:pt idx="914">
                  <c:v>5.0557512650000001E-4</c:v>
                </c:pt>
                <c:pt idx="915">
                  <c:v>1.459679837E-4</c:v>
                </c:pt>
                <c:pt idx="916">
                  <c:v>4.5852562479999998E-4</c:v>
                </c:pt>
                <c:pt idx="917">
                  <c:v>9.683094505E-5</c:v>
                </c:pt>
                <c:pt idx="918">
                  <c:v>5.5048928989999998E-4</c:v>
                </c:pt>
                <c:pt idx="919">
                  <c:v>3.0003582479999998E-4</c:v>
                </c:pt>
                <c:pt idx="920">
                  <c:v>1.3389785500000001E-4</c:v>
                </c:pt>
                <c:pt idx="921">
                  <c:v>2.5078253630000003E-4</c:v>
                </c:pt>
                <c:pt idx="922">
                  <c:v>3.3662331700000001E-4</c:v>
                </c:pt>
                <c:pt idx="923">
                  <c:v>4.963901899E-4</c:v>
                </c:pt>
                <c:pt idx="924">
                  <c:v>5.4133968840000004E-4</c:v>
                </c:pt>
                <c:pt idx="925">
                  <c:v>3.8382088880000001E-4</c:v>
                </c:pt>
                <c:pt idx="926">
                  <c:v>4.8715792279999999E-4</c:v>
                </c:pt>
                <c:pt idx="927">
                  <c:v>3.4875691979999998E-4</c:v>
                </c:pt>
                <c:pt idx="928">
                  <c:v>3.7247447850000001E-4</c:v>
                </c:pt>
                <c:pt idx="929">
                  <c:v>2.6316006819999998E-4</c:v>
                </c:pt>
                <c:pt idx="930">
                  <c:v>5.147263386E-4</c:v>
                </c:pt>
                <c:pt idx="931">
                  <c:v>5.646558825E-4</c:v>
                </c:pt>
                <c:pt idx="932">
                  <c:v>2.046823939E-4</c:v>
                </c:pt>
                <c:pt idx="933">
                  <c:v>4.1725684699999999E-4</c:v>
                </c:pt>
                <c:pt idx="934">
                  <c:v>5.7961011269999998E-5</c:v>
                </c:pt>
                <c:pt idx="935">
                  <c:v>8.3966685460000001E-5</c:v>
                </c:pt>
                <c:pt idx="936">
                  <c:v>5.6941319729999996E-4</c:v>
                </c:pt>
                <c:pt idx="937">
                  <c:v>4.0630797770000002E-4</c:v>
                </c:pt>
                <c:pt idx="938">
                  <c:v>4.4853028479999998E-4</c:v>
                </c:pt>
                <c:pt idx="939">
                  <c:v>5.6743726810000005E-4</c:v>
                </c:pt>
                <c:pt idx="940">
                  <c:v>1.095704999E-4</c:v>
                </c:pt>
                <c:pt idx="941">
                  <c:v>6.3908218350000004E-6</c:v>
                </c:pt>
                <c:pt idx="942">
                  <c:v>4.685979925E-4</c:v>
                </c:pt>
                <c:pt idx="943">
                  <c:v>2.274577653E-4</c:v>
                </c:pt>
                <c:pt idx="944">
                  <c:v>3.245340136E-4</c:v>
                </c:pt>
                <c:pt idx="945">
                  <c:v>3.9521525599999998E-4</c:v>
                </c:pt>
                <c:pt idx="946">
                  <c:v>5.6387583249999996E-4</c:v>
                </c:pt>
                <c:pt idx="947">
                  <c:v>1.2188721159999999E-4</c:v>
                </c:pt>
                <c:pt idx="948">
                  <c:v>5.5978266070000002E-4</c:v>
                </c:pt>
                <c:pt idx="949">
                  <c:v>2.3886699809999999E-4</c:v>
                </c:pt>
                <c:pt idx="950">
                  <c:v>2.7556625660000002E-4</c:v>
                </c:pt>
                <c:pt idx="951">
                  <c:v>1.3394509739999999E-4</c:v>
                </c:pt>
                <c:pt idx="952">
                  <c:v>3.1232801520000001E-4</c:v>
                </c:pt>
                <c:pt idx="953">
                  <c:v>4.2798523319999998E-4</c:v>
                </c:pt>
                <c:pt idx="954">
                  <c:v>1.9342342680000001E-4</c:v>
                </c:pt>
                <c:pt idx="955">
                  <c:v>4.383796106E-4</c:v>
                </c:pt>
                <c:pt idx="956">
                  <c:v>5.4155139040000001E-4</c:v>
                </c:pt>
                <c:pt idx="957">
                  <c:v>1.095985303E-4</c:v>
                </c:pt>
                <c:pt idx="958">
                  <c:v>2.2749870919999999E-4</c:v>
                </c:pt>
                <c:pt idx="959">
                  <c:v>9.6884318750000003E-5</c:v>
                </c:pt>
                <c:pt idx="960">
                  <c:v>2.388974635E-4</c:v>
                </c:pt>
                <c:pt idx="961">
                  <c:v>2.1612505560000001E-4</c:v>
                </c:pt>
                <c:pt idx="962">
                  <c:v>5.7995543709999999E-5</c:v>
                </c:pt>
                <c:pt idx="963">
                  <c:v>3.2171941820000001E-5</c:v>
                </c:pt>
                <c:pt idx="964">
                  <c:v>3.245973431E-4</c:v>
                </c:pt>
                <c:pt idx="965">
                  <c:v>3.6098154640000003E-4</c:v>
                </c:pt>
                <c:pt idx="966">
                  <c:v>4.8738393819999998E-4</c:v>
                </c:pt>
                <c:pt idx="967">
                  <c:v>5.5989104430000005E-4</c:v>
                </c:pt>
                <c:pt idx="968">
                  <c:v>1.5809344199999999E-4</c:v>
                </c:pt>
                <c:pt idx="969">
                  <c:v>4.5878584039999999E-4</c:v>
                </c:pt>
                <c:pt idx="970">
                  <c:v>8.4013045240000002E-5</c:v>
                </c:pt>
                <c:pt idx="971">
                  <c:v>1.819531664E-4</c:v>
                </c:pt>
                <c:pt idx="972">
                  <c:v>7.1042576850000006E-5</c:v>
                </c:pt>
                <c:pt idx="973">
                  <c:v>5.2380203299999995E-4</c:v>
                </c:pt>
                <c:pt idx="974">
                  <c:v>5.0592481110000003E-4</c:v>
                </c:pt>
                <c:pt idx="975">
                  <c:v>1.9254238120000001E-5</c:v>
                </c:pt>
                <c:pt idx="976">
                  <c:v>4.9671032139999996E-4</c:v>
                </c:pt>
                <c:pt idx="977">
                  <c:v>5.3268432339999999E-4</c:v>
                </c:pt>
                <c:pt idx="978">
                  <c:v>5.6407172259999999E-4</c:v>
                </c:pt>
                <c:pt idx="979">
                  <c:v>5.5088299140000001E-4</c:v>
                </c:pt>
                <c:pt idx="980">
                  <c:v>3.1243400110000003E-4</c:v>
                </c:pt>
                <c:pt idx="981">
                  <c:v>4.5162094579999999E-5</c:v>
                </c:pt>
                <c:pt idx="982">
                  <c:v>4.7829153010000002E-4</c:v>
                </c:pt>
                <c:pt idx="983">
                  <c:v>3.9538322730000002E-4</c:v>
                </c:pt>
                <c:pt idx="984">
                  <c:v>2.0486138089999999E-4</c:v>
                </c:pt>
                <c:pt idx="985">
                  <c:v>3.4901647019999998E-4</c:v>
                </c:pt>
                <c:pt idx="986">
                  <c:v>2.5097794110000001E-4</c:v>
                </c:pt>
                <c:pt idx="987">
                  <c:v>4.688807984E-4</c:v>
                </c:pt>
                <c:pt idx="988">
                  <c:v>5.4177179899999998E-4</c:v>
                </c:pt>
                <c:pt idx="989">
                  <c:v>1.4614149150000001E-4</c:v>
                </c:pt>
                <c:pt idx="990">
                  <c:v>3.7276566790000001E-4</c:v>
                </c:pt>
                <c:pt idx="991">
                  <c:v>1.7018816899999999E-4</c:v>
                </c:pt>
                <c:pt idx="992">
                  <c:v>3.0028833730000001E-4</c:v>
                </c:pt>
                <c:pt idx="993">
                  <c:v>5.3279683990000001E-4</c:v>
                </c:pt>
                <c:pt idx="994">
                  <c:v>3.8413064909999998E-4</c:v>
                </c:pt>
                <c:pt idx="995">
                  <c:v>4.5166661069999998E-5</c:v>
                </c:pt>
                <c:pt idx="996">
                  <c:v>2.6337586749999999E-4</c:v>
                </c:pt>
                <c:pt idx="997">
                  <c:v>5.6631886930000005E-4</c:v>
                </c:pt>
                <c:pt idx="998">
                  <c:v>7.1069146590000006E-5</c:v>
                </c:pt>
                <c:pt idx="999">
                  <c:v>1.219974268E-4</c:v>
                </c:pt>
                <c:pt idx="1000">
                  <c:v>4.2822403859999999E-4</c:v>
                </c:pt>
                <c:pt idx="1001">
                  <c:v>2.049180123E-4</c:v>
                </c:pt>
                <c:pt idx="1002">
                  <c:v>5.6015679369999995E-4</c:v>
                </c:pt>
                <c:pt idx="1003">
                  <c:v>3.3695733170000002E-4</c:v>
                </c:pt>
                <c:pt idx="1004">
                  <c:v>4.1764195379999998E-4</c:v>
                </c:pt>
                <c:pt idx="1005">
                  <c:v>6.3968756249999997E-6</c:v>
                </c:pt>
                <c:pt idx="1006">
                  <c:v>5.2401715039999996E-4</c:v>
                </c:pt>
                <c:pt idx="1007">
                  <c:v>2.7577924769999997E-4</c:v>
                </c:pt>
                <c:pt idx="1008">
                  <c:v>4.0665836119999999E-4</c:v>
                </c:pt>
                <c:pt idx="1009">
                  <c:v>1.9257218050000001E-5</c:v>
                </c:pt>
                <c:pt idx="1010">
                  <c:v>5.1522700350000003E-4</c:v>
                </c:pt>
                <c:pt idx="1011">
                  <c:v>1.09696743E-4</c:v>
                </c:pt>
                <c:pt idx="1012">
                  <c:v>1.9363311919999999E-4</c:v>
                </c:pt>
                <c:pt idx="1013">
                  <c:v>5.6793703749999998E-4</c:v>
                </c:pt>
                <c:pt idx="1014">
                  <c:v>2.881116317E-4</c:v>
                </c:pt>
                <c:pt idx="1015">
                  <c:v>4.4895269409999999E-4</c:v>
                </c:pt>
                <c:pt idx="1016">
                  <c:v>2.6344799389999999E-4</c:v>
                </c:pt>
                <c:pt idx="1017">
                  <c:v>5.6523439440000003E-4</c:v>
                </c:pt>
                <c:pt idx="1018">
                  <c:v>4.5906328540000003E-4</c:v>
                </c:pt>
                <c:pt idx="1019">
                  <c:v>3.6121654450000003E-4</c:v>
                </c:pt>
                <c:pt idx="1020">
                  <c:v>5.7001282690000003E-4</c:v>
                </c:pt>
                <c:pt idx="1021">
                  <c:v>4.7852173789999998E-4</c:v>
                </c:pt>
                <c:pt idx="1022">
                  <c:v>5.5116481590000005E-4</c:v>
                </c:pt>
                <c:pt idx="1023">
                  <c:v>1.3412700149999999E-4</c:v>
                </c:pt>
                <c:pt idx="1024">
                  <c:v>1.5828530349999999E-4</c:v>
                </c:pt>
                <c:pt idx="1025">
                  <c:v>4.6911510860000002E-4</c:v>
                </c:pt>
                <c:pt idx="1026">
                  <c:v>1.821718698E-4</c:v>
                </c:pt>
                <c:pt idx="1027">
                  <c:v>4.9705042300000001E-4</c:v>
                </c:pt>
                <c:pt idx="1028">
                  <c:v>2.2777498190000001E-4</c:v>
                </c:pt>
                <c:pt idx="1029">
                  <c:v>3.6130478180000002E-4</c:v>
                </c:pt>
                <c:pt idx="1030">
                  <c:v>4.3883070530000002E-4</c:v>
                </c:pt>
                <c:pt idx="1031">
                  <c:v>9.6982437779999996E-5</c:v>
                </c:pt>
                <c:pt idx="1032">
                  <c:v>2.3919596010000001E-4</c:v>
                </c:pt>
                <c:pt idx="1033">
                  <c:v>5.6449624210000004E-4</c:v>
                </c:pt>
                <c:pt idx="1034">
                  <c:v>5.6814766730000005E-4</c:v>
                </c:pt>
                <c:pt idx="1035">
                  <c:v>8.4073522670000006E-5</c:v>
                </c:pt>
                <c:pt idx="1036">
                  <c:v>3.7301281530000002E-4</c:v>
                </c:pt>
                <c:pt idx="1037">
                  <c:v>2.5119917450000003E-4</c:v>
                </c:pt>
                <c:pt idx="1038">
                  <c:v>5.6546001190000003E-4</c:v>
                </c:pt>
                <c:pt idx="1039">
                  <c:v>3.217587786E-5</c:v>
                </c:pt>
                <c:pt idx="1040">
                  <c:v>1.703619116E-4</c:v>
                </c:pt>
                <c:pt idx="1041">
                  <c:v>5.8015817049999997E-5</c:v>
                </c:pt>
                <c:pt idx="1042">
                  <c:v>5.6669292790000004E-4</c:v>
                </c:pt>
                <c:pt idx="1043">
                  <c:v>3.0053599060000003E-4</c:v>
                </c:pt>
                <c:pt idx="1044">
                  <c:v>1.463007404E-4</c:v>
                </c:pt>
                <c:pt idx="1045">
                  <c:v>4.1792187960000001E-4</c:v>
                </c:pt>
                <c:pt idx="1046">
                  <c:v>1.7037793939999999E-4</c:v>
                </c:pt>
                <c:pt idx="1047">
                  <c:v>6.3936409709999997E-6</c:v>
                </c:pt>
                <c:pt idx="1048">
                  <c:v>3.2172924779999997E-5</c:v>
                </c:pt>
                <c:pt idx="1049">
                  <c:v>3.2501648160000003E-4</c:v>
                </c:pt>
                <c:pt idx="1050">
                  <c:v>2.164834485E-4</c:v>
                </c:pt>
                <c:pt idx="1051">
                  <c:v>4.8804234260000002E-4</c:v>
                </c:pt>
                <c:pt idx="1052">
                  <c:v>5.3328441950000003E-4</c:v>
                </c:pt>
                <c:pt idx="1053">
                  <c:v>5.4229445279999999E-4</c:v>
                </c:pt>
                <c:pt idx="1054">
                  <c:v>5.7035710799999996E-4</c:v>
                </c:pt>
                <c:pt idx="1055">
                  <c:v>4.514879058E-5</c:v>
                </c:pt>
                <c:pt idx="1056">
                  <c:v>3.845146364E-4</c:v>
                </c:pt>
                <c:pt idx="1057">
                  <c:v>2.7602418779999998E-4</c:v>
                </c:pt>
                <c:pt idx="1058">
                  <c:v>7.1074718500000006E-5</c:v>
                </c:pt>
                <c:pt idx="1059">
                  <c:v>2.8835232360000001E-4</c:v>
                </c:pt>
                <c:pt idx="1060">
                  <c:v>5.5149957899999996E-4</c:v>
                </c:pt>
                <c:pt idx="1061">
                  <c:v>4.4931747389999999E-4</c:v>
                </c:pt>
                <c:pt idx="1062">
                  <c:v>4.7885624000000001E-4</c:v>
                </c:pt>
                <c:pt idx="1063">
                  <c:v>4.3905941230000002E-4</c:v>
                </c:pt>
                <c:pt idx="1064">
                  <c:v>1.097775962E-4</c:v>
                </c:pt>
                <c:pt idx="1065">
                  <c:v>5.1567354540000003E-4</c:v>
                </c:pt>
                <c:pt idx="1066">
                  <c:v>1.8227791940000001E-4</c:v>
                </c:pt>
                <c:pt idx="1067">
                  <c:v>3.1283640910000001E-4</c:v>
                </c:pt>
                <c:pt idx="1068">
                  <c:v>1.938144983E-4</c:v>
                </c:pt>
                <c:pt idx="1069">
                  <c:v>3.9587600289999999E-4</c:v>
                </c:pt>
                <c:pt idx="1070">
                  <c:v>3.372952707E-4</c:v>
                </c:pt>
                <c:pt idx="1071">
                  <c:v>2.393311994E-4</c:v>
                </c:pt>
                <c:pt idx="1072">
                  <c:v>4.0706701109999999E-4</c:v>
                </c:pt>
                <c:pt idx="1073">
                  <c:v>3.1286628990000002E-4</c:v>
                </c:pt>
                <c:pt idx="1074">
                  <c:v>5.0665598060000002E-4</c:v>
                </c:pt>
                <c:pt idx="1075">
                  <c:v>5.2455142169999995E-4</c:v>
                </c:pt>
                <c:pt idx="1076">
                  <c:v>3.494658603E-4</c:v>
                </c:pt>
                <c:pt idx="1077">
                  <c:v>1.584128501E-4</c:v>
                </c:pt>
                <c:pt idx="1078">
                  <c:v>1.2215039359999999E-4</c:v>
                </c:pt>
                <c:pt idx="1079">
                  <c:v>5.6075497830000004E-4</c:v>
                </c:pt>
                <c:pt idx="1080">
                  <c:v>4.287513788E-4</c:v>
                </c:pt>
                <c:pt idx="1081">
                  <c:v>4.6951547910000001E-4</c:v>
                </c:pt>
                <c:pt idx="1082">
                  <c:v>4.8821446530000003E-4</c:v>
                </c:pt>
                <c:pt idx="1083">
                  <c:v>2.1656002130000001E-4</c:v>
                </c:pt>
                <c:pt idx="1084">
                  <c:v>2.5135520939999998E-4</c:v>
                </c:pt>
                <c:pt idx="1085">
                  <c:v>3.0070314250000001E-4</c:v>
                </c:pt>
                <c:pt idx="1086">
                  <c:v>1.9244334879999999E-5</c:v>
                </c:pt>
                <c:pt idx="1087">
                  <c:v>3.8465851430000001E-4</c:v>
                </c:pt>
                <c:pt idx="1088">
                  <c:v>5.6490915430000002E-4</c:v>
                </c:pt>
                <c:pt idx="1089">
                  <c:v>3.2517904970000001E-4</c:v>
                </c:pt>
                <c:pt idx="1090">
                  <c:v>3.9598631430000001E-4</c:v>
                </c:pt>
                <c:pt idx="1091">
                  <c:v>2.051940062E-4</c:v>
                </c:pt>
                <c:pt idx="1092">
                  <c:v>5.0678982170000004E-4</c:v>
                </c:pt>
                <c:pt idx="1093">
                  <c:v>2.761462637E-4</c:v>
                </c:pt>
                <c:pt idx="1094">
                  <c:v>2.88480902E-4</c:v>
                </c:pt>
                <c:pt idx="1095">
                  <c:v>2.279840684E-4</c:v>
                </c:pt>
                <c:pt idx="1096">
                  <c:v>4.5964554139999998E-4</c:v>
                </c:pt>
                <c:pt idx="1097">
                  <c:v>5.6861229969999998E-4</c:v>
                </c:pt>
                <c:pt idx="1098">
                  <c:v>8.4106268969999997E-5</c:v>
                </c:pt>
                <c:pt idx="1099">
                  <c:v>5.8015826960000002E-5</c:v>
                </c:pt>
                <c:pt idx="1100">
                  <c:v>1.4638814319999999E-4</c:v>
                </c:pt>
                <c:pt idx="1101">
                  <c:v>5.6712627500000003E-4</c:v>
                </c:pt>
                <c:pt idx="1102">
                  <c:v>4.9762659910000001E-4</c:v>
                </c:pt>
                <c:pt idx="1103">
                  <c:v>1.342773671E-4</c:v>
                </c:pt>
                <c:pt idx="1104">
                  <c:v>9.7047010729999999E-5</c:v>
                </c:pt>
                <c:pt idx="1105">
                  <c:v>4.3930781170000002E-4</c:v>
                </c:pt>
                <c:pt idx="1106">
                  <c:v>5.1601597909999995E-4</c:v>
                </c:pt>
                <c:pt idx="1107">
                  <c:v>3.3748123129999998E-4</c:v>
                </c:pt>
                <c:pt idx="1108">
                  <c:v>5.6603264209999996E-4</c:v>
                </c:pt>
                <c:pt idx="1109">
                  <c:v>5.3371246670000003E-4</c:v>
                </c:pt>
                <c:pt idx="1110">
                  <c:v>4.4963534659999999E-4</c:v>
                </c:pt>
                <c:pt idx="1111">
                  <c:v>4.515369217E-5</c:v>
                </c:pt>
                <c:pt idx="1112">
                  <c:v>2.6384763790000002E-4</c:v>
                </c:pt>
                <c:pt idx="1113">
                  <c:v>5.7082746270000005E-4</c:v>
                </c:pt>
                <c:pt idx="1114">
                  <c:v>8.4125082230000002E-5</c:v>
                </c:pt>
                <c:pt idx="1115">
                  <c:v>4.8849815659999997E-4</c:v>
                </c:pt>
                <c:pt idx="1116">
                  <c:v>6.3938099589999999E-6</c:v>
                </c:pt>
                <c:pt idx="1117">
                  <c:v>1.098366614E-4</c:v>
                </c:pt>
                <c:pt idx="1118">
                  <c:v>3.4968490909999999E-4</c:v>
                </c:pt>
                <c:pt idx="1119">
                  <c:v>3.6178231610000002E-4</c:v>
                </c:pt>
                <c:pt idx="1120">
                  <c:v>5.6111434239999999E-4</c:v>
                </c:pt>
                <c:pt idx="1121">
                  <c:v>2.1664502150000001E-4</c:v>
                </c:pt>
                <c:pt idx="1122">
                  <c:v>1.5847926919999999E-4</c:v>
                </c:pt>
                <c:pt idx="1123">
                  <c:v>4.0735383299999998E-4</c:v>
                </c:pt>
                <c:pt idx="1124">
                  <c:v>1.823707896E-4</c:v>
                </c:pt>
                <c:pt idx="1125">
                  <c:v>1.343031278E-4</c:v>
                </c:pt>
                <c:pt idx="1126">
                  <c:v>9.7069608350000002E-5</c:v>
                </c:pt>
                <c:pt idx="1127">
                  <c:v>3.7350473219999999E-4</c:v>
                </c:pt>
                <c:pt idx="1128">
                  <c:v>4.2905396469999999E-4</c:v>
                </c:pt>
                <c:pt idx="1129">
                  <c:v>5.6530278749999995E-4</c:v>
                </c:pt>
                <c:pt idx="1130">
                  <c:v>3.2537118819999999E-4</c:v>
                </c:pt>
                <c:pt idx="1131">
                  <c:v>2.8862027279999999E-4</c:v>
                </c:pt>
                <c:pt idx="1132">
                  <c:v>2.6390044850000001E-4</c:v>
                </c:pt>
                <c:pt idx="1133">
                  <c:v>4.1843067179999998E-4</c:v>
                </c:pt>
                <c:pt idx="1134">
                  <c:v>1.9253148980000001E-5</c:v>
                </c:pt>
                <c:pt idx="1135">
                  <c:v>2.2807803069999999E-4</c:v>
                </c:pt>
                <c:pt idx="1136">
                  <c:v>3.1313377960000001E-4</c:v>
                </c:pt>
                <c:pt idx="1137">
                  <c:v>3.2182985419999998E-5</c:v>
                </c:pt>
                <c:pt idx="1138">
                  <c:v>5.2505484919999998E-4</c:v>
                </c:pt>
                <c:pt idx="1139">
                  <c:v>3.0091406500000001E-4</c:v>
                </c:pt>
                <c:pt idx="1140">
                  <c:v>4.7940439559999998E-4</c:v>
                </c:pt>
                <c:pt idx="1141">
                  <c:v>5.6752083980000001E-4</c:v>
                </c:pt>
                <c:pt idx="1142">
                  <c:v>1.2222258039999999E-4</c:v>
                </c:pt>
                <c:pt idx="1143">
                  <c:v>5.5220680309999999E-4</c:v>
                </c:pt>
                <c:pt idx="1144">
                  <c:v>4.1849395949999999E-4</c:v>
                </c:pt>
                <c:pt idx="1145">
                  <c:v>5.430202551E-4</c:v>
                </c:pt>
                <c:pt idx="1146">
                  <c:v>1.7052906259999999E-4</c:v>
                </c:pt>
                <c:pt idx="1147">
                  <c:v>4.5998457409999999E-4</c:v>
                </c:pt>
                <c:pt idx="1148">
                  <c:v>4.979760109E-4</c:v>
                </c:pt>
                <c:pt idx="1149">
                  <c:v>4.2915510340000001E-4</c:v>
                </c:pt>
                <c:pt idx="1150">
                  <c:v>5.7115646080000001E-4</c:v>
                </c:pt>
                <c:pt idx="1151">
                  <c:v>1.9394855190000001E-4</c:v>
                </c:pt>
                <c:pt idx="1152">
                  <c:v>3.4982487940000002E-4</c:v>
                </c:pt>
                <c:pt idx="1153">
                  <c:v>2.3953141760000001E-4</c:v>
                </c:pt>
                <c:pt idx="1154">
                  <c:v>2.0529597129999999E-4</c:v>
                </c:pt>
                <c:pt idx="1155">
                  <c:v>4.7001643990000002E-4</c:v>
                </c:pt>
                <c:pt idx="1156">
                  <c:v>5.4309563450000002E-4</c:v>
                </c:pt>
                <c:pt idx="1157">
                  <c:v>2.5155405589999999E-4</c:v>
                </c:pt>
                <c:pt idx="1158">
                  <c:v>1.464534161E-4</c:v>
                </c:pt>
                <c:pt idx="1159">
                  <c:v>7.1139764849999996E-5</c:v>
                </c:pt>
                <c:pt idx="1160">
                  <c:v>5.8061000710000003E-5</c:v>
                </c:pt>
                <c:pt idx="1161">
                  <c:v>3.8504064869999998E-4</c:v>
                </c:pt>
                <c:pt idx="1162">
                  <c:v>3.2193521410000003E-5</c:v>
                </c:pt>
                <c:pt idx="1163">
                  <c:v>2.7636924159999998E-4</c:v>
                </c:pt>
                <c:pt idx="1164">
                  <c:v>3.7367460789999998E-4</c:v>
                </c:pt>
                <c:pt idx="1165">
                  <c:v>5.6651334370000004E-4</c:v>
                </c:pt>
                <c:pt idx="1166">
                  <c:v>1.8242282659999999E-4</c:v>
                </c:pt>
                <c:pt idx="1167">
                  <c:v>5.2525822549999998E-4</c:v>
                </c:pt>
                <c:pt idx="1168">
                  <c:v>1.9397216729999999E-4</c:v>
                </c:pt>
                <c:pt idx="1169">
                  <c:v>3.377396598E-4</c:v>
                </c:pt>
                <c:pt idx="1170">
                  <c:v>1.7055741969999999E-4</c:v>
                </c:pt>
                <c:pt idx="1171">
                  <c:v>7.1147109780000006E-5</c:v>
                </c:pt>
                <c:pt idx="1172">
                  <c:v>4.601140384E-4</c:v>
                </c:pt>
                <c:pt idx="1173">
                  <c:v>4.0760936110000002E-4</c:v>
                </c:pt>
                <c:pt idx="1174">
                  <c:v>5.6155505529999997E-4</c:v>
                </c:pt>
                <c:pt idx="1175">
                  <c:v>5.0741103769999995E-4</c:v>
                </c:pt>
                <c:pt idx="1176">
                  <c:v>1.3435366730000001E-4</c:v>
                </c:pt>
                <c:pt idx="1177">
                  <c:v>5.1653046370000002E-4</c:v>
                </c:pt>
                <c:pt idx="1178">
                  <c:v>6.3988134770000001E-6</c:v>
                </c:pt>
                <c:pt idx="1179">
                  <c:v>1.222532756E-4</c:v>
                </c:pt>
                <c:pt idx="1180">
                  <c:v>2.7642809760000003E-4</c:v>
                </c:pt>
                <c:pt idx="1181">
                  <c:v>5.6939752730000002E-4</c:v>
                </c:pt>
                <c:pt idx="1182">
                  <c:v>1.098905426E-4</c:v>
                </c:pt>
                <c:pt idx="1183">
                  <c:v>3.6210253530000002E-4</c:v>
                </c:pt>
                <c:pt idx="1184">
                  <c:v>3.9650456750000001E-4</c:v>
                </c:pt>
                <c:pt idx="1185">
                  <c:v>4.3976768879999998E-4</c:v>
                </c:pt>
                <c:pt idx="1186">
                  <c:v>2.281666468E-4</c:v>
                </c:pt>
                <c:pt idx="1187">
                  <c:v>5.0745498669999998E-4</c:v>
                </c:pt>
                <c:pt idx="1188">
                  <c:v>4.9820565369999999E-4</c:v>
                </c:pt>
                <c:pt idx="1189">
                  <c:v>2.1675777080000001E-4</c:v>
                </c:pt>
                <c:pt idx="1190">
                  <c:v>8.4181515090000003E-5</c:v>
                </c:pt>
                <c:pt idx="1191">
                  <c:v>4.5009078509999998E-4</c:v>
                </c:pt>
                <c:pt idx="1192">
                  <c:v>5.6579692980000004E-4</c:v>
                </c:pt>
                <c:pt idx="1193">
                  <c:v>1.9265413820000002E-5</c:v>
                </c:pt>
                <c:pt idx="1194">
                  <c:v>5.6793841219999997E-4</c:v>
                </c:pt>
                <c:pt idx="1195">
                  <c:v>4.8898127749999996E-4</c:v>
                </c:pt>
                <c:pt idx="1196">
                  <c:v>5.3435837430000003E-4</c:v>
                </c:pt>
                <c:pt idx="1197">
                  <c:v>2.05368479E-4</c:v>
                </c:pt>
                <c:pt idx="1198">
                  <c:v>1.4649117949999999E-4</c:v>
                </c:pt>
                <c:pt idx="1199">
                  <c:v>3.1340288740000001E-4</c:v>
                </c:pt>
                <c:pt idx="1200">
                  <c:v>3.8526987790000002E-4</c:v>
                </c:pt>
                <c:pt idx="1201">
                  <c:v>5.5263156249999996E-4</c:v>
                </c:pt>
                <c:pt idx="1202">
                  <c:v>5.3441010339999996E-4</c:v>
                </c:pt>
                <c:pt idx="1203">
                  <c:v>4.7030878970000001E-4</c:v>
                </c:pt>
                <c:pt idx="1204">
                  <c:v>3.6222502140000003E-4</c:v>
                </c:pt>
                <c:pt idx="1205">
                  <c:v>4.1882732830000001E-4</c:v>
                </c:pt>
                <c:pt idx="1206">
                  <c:v>2.39655962E-4</c:v>
                </c:pt>
                <c:pt idx="1207">
                  <c:v>3.0120324039999998E-4</c:v>
                </c:pt>
                <c:pt idx="1208">
                  <c:v>1.5857736890000001E-4</c:v>
                </c:pt>
                <c:pt idx="1209">
                  <c:v>4.520230399E-5</c:v>
                </c:pt>
                <c:pt idx="1210">
                  <c:v>5.808504057E-5</c:v>
                </c:pt>
                <c:pt idx="1211">
                  <c:v>3.2576129649999999E-4</c:v>
                </c:pt>
                <c:pt idx="1212">
                  <c:v>9.7133051189999999E-5</c:v>
                </c:pt>
                <c:pt idx="1213">
                  <c:v>4.7987199430000001E-4</c:v>
                </c:pt>
                <c:pt idx="1214">
                  <c:v>2.889429983E-4</c:v>
                </c:pt>
                <c:pt idx="1215">
                  <c:v>2.6416041870000001E-4</c:v>
                </c:pt>
                <c:pt idx="1216">
                  <c:v>4.5028982590000001E-4</c:v>
                </c:pt>
                <c:pt idx="1217">
                  <c:v>2.5173760949999998E-4</c:v>
                </c:pt>
                <c:pt idx="1218">
                  <c:v>1.825230766E-4</c:v>
                </c:pt>
                <c:pt idx="1219">
                  <c:v>5.717919961E-4</c:v>
                </c:pt>
                <c:pt idx="1220">
                  <c:v>3.38056024E-4</c:v>
                </c:pt>
                <c:pt idx="1221">
                  <c:v>1.927280946E-5</c:v>
                </c:pt>
                <c:pt idx="1222">
                  <c:v>3.5025810309999999E-4</c:v>
                </c:pt>
                <c:pt idx="1223">
                  <c:v>1.099226459E-4</c:v>
                </c:pt>
                <c:pt idx="1224">
                  <c:v>5.6705439099999995E-4</c:v>
                </c:pt>
                <c:pt idx="1225">
                  <c:v>2.7662352760000002E-4</c:v>
                </c:pt>
                <c:pt idx="1226">
                  <c:v>5.4365336269999998E-4</c:v>
                </c:pt>
                <c:pt idx="1227">
                  <c:v>9.7147240720000001E-5</c:v>
                </c:pt>
                <c:pt idx="1228">
                  <c:v>4.8000405539999998E-4</c:v>
                </c:pt>
                <c:pt idx="1229">
                  <c:v>8.4208446900000002E-5</c:v>
                </c:pt>
                <c:pt idx="1230">
                  <c:v>2.283058249E-4</c:v>
                </c:pt>
                <c:pt idx="1231">
                  <c:v>5.6983287200000003E-4</c:v>
                </c:pt>
                <c:pt idx="1232">
                  <c:v>1.46546672E-4</c:v>
                </c:pt>
                <c:pt idx="1233">
                  <c:v>3.7410056030000001E-4</c:v>
                </c:pt>
                <c:pt idx="1234">
                  <c:v>4.605462626E-4</c:v>
                </c:pt>
                <c:pt idx="1235">
                  <c:v>3.968281819E-4</c:v>
                </c:pt>
                <c:pt idx="1236">
                  <c:v>6.4027947189999999E-6</c:v>
                </c:pt>
                <c:pt idx="1237">
                  <c:v>1.2230405699999999E-4</c:v>
                </c:pt>
                <c:pt idx="1238">
                  <c:v>4.0803616620000002E-4</c:v>
                </c:pt>
                <c:pt idx="1239">
                  <c:v>4.7057017169999999E-4</c:v>
                </c:pt>
                <c:pt idx="1240">
                  <c:v>5.8104364510000002E-5</c:v>
                </c:pt>
                <c:pt idx="1241">
                  <c:v>4.2971220879999998E-4</c:v>
                </c:pt>
                <c:pt idx="1242">
                  <c:v>5.1698173669999996E-4</c:v>
                </c:pt>
                <c:pt idx="1243">
                  <c:v>4.4014419839999999E-4</c:v>
                </c:pt>
                <c:pt idx="1244">
                  <c:v>3.6245103170000001E-4</c:v>
                </c:pt>
                <c:pt idx="1245">
                  <c:v>1.5864906099999999E-4</c:v>
                </c:pt>
                <c:pt idx="1246">
                  <c:v>2.0550371709999999E-4</c:v>
                </c:pt>
                <c:pt idx="1247">
                  <c:v>3.0138309400000001E-4</c:v>
                </c:pt>
                <c:pt idx="1248">
                  <c:v>5.2585225540000002E-4</c:v>
                </c:pt>
                <c:pt idx="1249">
                  <c:v>5.1701816739999995E-4</c:v>
                </c:pt>
                <c:pt idx="1250">
                  <c:v>3.8554887659999999E-4</c:v>
                </c:pt>
                <c:pt idx="1251">
                  <c:v>3.7415972369999999E-4</c:v>
                </c:pt>
                <c:pt idx="1252">
                  <c:v>4.5223028070000003E-5</c:v>
                </c:pt>
                <c:pt idx="1253">
                  <c:v>1.941516554E-4</c:v>
                </c:pt>
                <c:pt idx="1254">
                  <c:v>7.1192769709999993E-5</c:v>
                </c:pt>
                <c:pt idx="1255">
                  <c:v>3.2594557919999998E-4</c:v>
                </c:pt>
                <c:pt idx="1256">
                  <c:v>4.1911242039999999E-4</c:v>
                </c:pt>
                <c:pt idx="1257">
                  <c:v>3.9691079389999999E-4</c:v>
                </c:pt>
                <c:pt idx="1258">
                  <c:v>4.9870270280000001E-4</c:v>
                </c:pt>
                <c:pt idx="1259">
                  <c:v>5.6633932680000005E-4</c:v>
                </c:pt>
                <c:pt idx="1260">
                  <c:v>2.5186761960000002E-4</c:v>
                </c:pt>
                <c:pt idx="1261">
                  <c:v>5.7004080649999999E-4</c:v>
                </c:pt>
                <c:pt idx="1262">
                  <c:v>2.3984448020000001E-4</c:v>
                </c:pt>
                <c:pt idx="1263">
                  <c:v>3.3821097329999998E-4</c:v>
                </c:pt>
                <c:pt idx="1264">
                  <c:v>1.3444807519999999E-4</c:v>
                </c:pt>
                <c:pt idx="1265">
                  <c:v>5.622623815E-4</c:v>
                </c:pt>
                <c:pt idx="1266">
                  <c:v>4.0814602589999999E-4</c:v>
                </c:pt>
                <c:pt idx="1267">
                  <c:v>3.222690588E-5</c:v>
                </c:pt>
                <c:pt idx="1268">
                  <c:v>4.894926638E-4</c:v>
                </c:pt>
                <c:pt idx="1269">
                  <c:v>5.6855607400000004E-4</c:v>
                </c:pt>
                <c:pt idx="1270">
                  <c:v>5.0805246160000002E-4</c:v>
                </c:pt>
                <c:pt idx="1271">
                  <c:v>4.2985120539999999E-4</c:v>
                </c:pt>
                <c:pt idx="1272">
                  <c:v>1.7075499210000001E-4</c:v>
                </c:pt>
                <c:pt idx="1273">
                  <c:v>5.5317744950000001E-4</c:v>
                </c:pt>
                <c:pt idx="1274">
                  <c:v>2.1700599549999999E-4</c:v>
                </c:pt>
                <c:pt idx="1275">
                  <c:v>5.6740245280000002E-4</c:v>
                </c:pt>
                <c:pt idx="1276">
                  <c:v>9.7181502590000003E-5</c:v>
                </c:pt>
                <c:pt idx="1277">
                  <c:v>4.5063908579999999E-4</c:v>
                </c:pt>
                <c:pt idx="1278">
                  <c:v>3.1376250330000002E-4</c:v>
                </c:pt>
                <c:pt idx="1279">
                  <c:v>2.1703392129999999E-4</c:v>
                </c:pt>
                <c:pt idx="1280">
                  <c:v>3.504835855E-4</c:v>
                </c:pt>
                <c:pt idx="1281">
                  <c:v>2.6440164489999998E-4</c:v>
                </c:pt>
                <c:pt idx="1282">
                  <c:v>2.892091108E-4</c:v>
                </c:pt>
                <c:pt idx="1283">
                  <c:v>8.4242234560000001E-5</c:v>
                </c:pt>
                <c:pt idx="1284">
                  <c:v>5.261392735E-4</c:v>
                </c:pt>
                <c:pt idx="1285">
                  <c:v>1.4663942239999999E-4</c:v>
                </c:pt>
                <c:pt idx="1286">
                  <c:v>6.4051409879999999E-6</c:v>
                </c:pt>
                <c:pt idx="1287">
                  <c:v>5.8125178540000001E-5</c:v>
                </c:pt>
                <c:pt idx="1288">
                  <c:v>4.6088104440000001E-4</c:v>
                </c:pt>
                <c:pt idx="1289">
                  <c:v>5.6250906739999996E-4</c:v>
                </c:pt>
                <c:pt idx="1290">
                  <c:v>5.7238477800000004E-4</c:v>
                </c:pt>
                <c:pt idx="1291">
                  <c:v>1.9284504240000002E-5</c:v>
                </c:pt>
                <c:pt idx="1292">
                  <c:v>3.2611577990000003E-4</c:v>
                </c:pt>
                <c:pt idx="1293">
                  <c:v>1.942977922E-4</c:v>
                </c:pt>
                <c:pt idx="1294">
                  <c:v>4.4044893539999999E-4</c:v>
                </c:pt>
                <c:pt idx="1295">
                  <c:v>1.8273166819999999E-4</c:v>
                </c:pt>
                <c:pt idx="1296">
                  <c:v>1.100062304E-4</c:v>
                </c:pt>
                <c:pt idx="1297">
                  <c:v>1.5878256270000001E-4</c:v>
                </c:pt>
                <c:pt idx="1298">
                  <c:v>5.4419680380000002E-4</c:v>
                </c:pt>
                <c:pt idx="1299">
                  <c:v>3.2238313420000001E-5</c:v>
                </c:pt>
                <c:pt idx="1300">
                  <c:v>5.5345107979999999E-4</c:v>
                </c:pt>
                <c:pt idx="1301">
                  <c:v>4.7099829949999997E-4</c:v>
                </c:pt>
                <c:pt idx="1302">
                  <c:v>1.7086398550000001E-4</c:v>
                </c:pt>
                <c:pt idx="1303">
                  <c:v>5.3520363190000004E-4</c:v>
                </c:pt>
                <c:pt idx="1304">
                  <c:v>4.5246510159999999E-5</c:v>
                </c:pt>
                <c:pt idx="1305">
                  <c:v>4.9908892910000002E-4</c:v>
                </c:pt>
                <c:pt idx="1306">
                  <c:v>2.644891648E-4</c:v>
                </c:pt>
                <c:pt idx="1307">
                  <c:v>5.0837876439999998E-4</c:v>
                </c:pt>
                <c:pt idx="1308">
                  <c:v>3.0161509959999999E-4</c:v>
                </c:pt>
                <c:pt idx="1309">
                  <c:v>4.084045968E-4</c:v>
                </c:pt>
                <c:pt idx="1310">
                  <c:v>2.057187562E-4</c:v>
                </c:pt>
                <c:pt idx="1311">
                  <c:v>7.1236998659999999E-5</c:v>
                </c:pt>
                <c:pt idx="1312">
                  <c:v>1.224359419E-4</c:v>
                </c:pt>
                <c:pt idx="1313">
                  <c:v>1.3457791330000001E-4</c:v>
                </c:pt>
                <c:pt idx="1314">
                  <c:v>5.3531071460000005E-4</c:v>
                </c:pt>
                <c:pt idx="1315">
                  <c:v>2.5208354610000002E-4</c:v>
                </c:pt>
                <c:pt idx="1316">
                  <c:v>4.8989924959999998E-4</c:v>
                </c:pt>
                <c:pt idx="1317">
                  <c:v>5.1757543969999998E-4</c:v>
                </c:pt>
                <c:pt idx="1318">
                  <c:v>5.4439202549999999E-4</c:v>
                </c:pt>
                <c:pt idx="1319">
                  <c:v>2.2862269180000001E-4</c:v>
                </c:pt>
                <c:pt idx="1320">
                  <c:v>2.4007794800000001E-4</c:v>
                </c:pt>
                <c:pt idx="1321">
                  <c:v>4.8068838440000001E-4</c:v>
                </c:pt>
                <c:pt idx="1322">
                  <c:v>3.8593997190000001E-4</c:v>
                </c:pt>
                <c:pt idx="1323">
                  <c:v>3.9730858130000002E-4</c:v>
                </c:pt>
                <c:pt idx="1324">
                  <c:v>3.3847893669999998E-4</c:v>
                </c:pt>
                <c:pt idx="1325">
                  <c:v>4.1957548979999998E-4</c:v>
                </c:pt>
                <c:pt idx="1326">
                  <c:v>2.0579084570000001E-4</c:v>
                </c:pt>
                <c:pt idx="1327">
                  <c:v>5.6695450140000002E-4</c:v>
                </c:pt>
                <c:pt idx="1328">
                  <c:v>2.7698382700000002E-4</c:v>
                </c:pt>
                <c:pt idx="1329">
                  <c:v>5.678959682E-4</c:v>
                </c:pt>
                <c:pt idx="1330">
                  <c:v>8.4318419290000006E-5</c:v>
                </c:pt>
                <c:pt idx="1331">
                  <c:v>4.6120928110000002E-4</c:v>
                </c:pt>
                <c:pt idx="1332">
                  <c:v>4.5267081640000003E-5</c:v>
                </c:pt>
                <c:pt idx="1333">
                  <c:v>2.401051306E-4</c:v>
                </c:pt>
                <c:pt idx="1334">
                  <c:v>3.1395365440000002E-4</c:v>
                </c:pt>
                <c:pt idx="1335">
                  <c:v>2.521383427E-4</c:v>
                </c:pt>
                <c:pt idx="1336">
                  <c:v>5.7274976509999996E-4</c:v>
                </c:pt>
                <c:pt idx="1337">
                  <c:v>5.2656887190000005E-4</c:v>
                </c:pt>
                <c:pt idx="1338">
                  <c:v>2.89392142E-4</c:v>
                </c:pt>
                <c:pt idx="1339">
                  <c:v>3.5073334700000001E-4</c:v>
                </c:pt>
                <c:pt idx="1340">
                  <c:v>7.1280818790000003E-5</c:v>
                </c:pt>
                <c:pt idx="1341">
                  <c:v>3.7459719900000002E-4</c:v>
                </c:pt>
                <c:pt idx="1342">
                  <c:v>4.5115009190000002E-4</c:v>
                </c:pt>
                <c:pt idx="1343">
                  <c:v>1.9447845550000001E-4</c:v>
                </c:pt>
                <c:pt idx="1344">
                  <c:v>1.4683682969999999E-4</c:v>
                </c:pt>
                <c:pt idx="1345">
                  <c:v>2.770409799E-4</c:v>
                </c:pt>
                <c:pt idx="1346">
                  <c:v>5.6922841629999997E-4</c:v>
                </c:pt>
                <c:pt idx="1347">
                  <c:v>5.7079005320000002E-4</c:v>
                </c:pt>
                <c:pt idx="1348">
                  <c:v>1.5895179159999999E-4</c:v>
                </c:pt>
                <c:pt idx="1349">
                  <c:v>5.6802766470000004E-4</c:v>
                </c:pt>
                <c:pt idx="1350">
                  <c:v>3.6291527100000001E-4</c:v>
                </c:pt>
                <c:pt idx="1351">
                  <c:v>9.7322357820000003E-5</c:v>
                </c:pt>
                <c:pt idx="1352">
                  <c:v>5.8182253640000001E-5</c:v>
                </c:pt>
                <c:pt idx="1353">
                  <c:v>4.7136785880000002E-4</c:v>
                </c:pt>
                <c:pt idx="1354">
                  <c:v>4.808861155E-4</c:v>
                </c:pt>
                <c:pt idx="1355">
                  <c:v>3.3857772569999999E-4</c:v>
                </c:pt>
                <c:pt idx="1356">
                  <c:v>4.4088438739999999E-4</c:v>
                </c:pt>
                <c:pt idx="1357">
                  <c:v>3.6294631880000002E-4</c:v>
                </c:pt>
                <c:pt idx="1358">
                  <c:v>1.9299552660000001E-5</c:v>
                </c:pt>
                <c:pt idx="1359">
                  <c:v>3.263542386E-4</c:v>
                </c:pt>
                <c:pt idx="1360">
                  <c:v>5.6934061980000005E-4</c:v>
                </c:pt>
                <c:pt idx="1361">
                  <c:v>4.304916457E-4</c:v>
                </c:pt>
                <c:pt idx="1362">
                  <c:v>4.9955266760000003E-4</c:v>
                </c:pt>
                <c:pt idx="1363">
                  <c:v>1.7105748589999999E-4</c:v>
                </c:pt>
                <c:pt idx="1364">
                  <c:v>3.018093439E-4</c:v>
                </c:pt>
                <c:pt idx="1365">
                  <c:v>2.6469859870000001E-4</c:v>
                </c:pt>
                <c:pt idx="1366">
                  <c:v>5.6724408829999997E-4</c:v>
                </c:pt>
                <c:pt idx="1367">
                  <c:v>3.2262889509999997E-5</c:v>
                </c:pt>
                <c:pt idx="1368">
                  <c:v>4.9030994499999999E-4</c:v>
                </c:pt>
                <c:pt idx="1369">
                  <c:v>1.8296443950000001E-4</c:v>
                </c:pt>
                <c:pt idx="1370">
                  <c:v>5.1798257329999998E-4</c:v>
                </c:pt>
                <c:pt idx="1371">
                  <c:v>1.2258059879999999E-4</c:v>
                </c:pt>
                <c:pt idx="1372">
                  <c:v>5.5399709210000002E-4</c:v>
                </c:pt>
                <c:pt idx="1373">
                  <c:v>4.410073856E-4</c:v>
                </c:pt>
                <c:pt idx="1374">
                  <c:v>1.1017298629999999E-4</c:v>
                </c:pt>
                <c:pt idx="1375">
                  <c:v>6.4098978709999998E-6</c:v>
                </c:pt>
                <c:pt idx="1376">
                  <c:v>4.0881490610000001E-4</c:v>
                </c:pt>
                <c:pt idx="1377">
                  <c:v>1.3473310999999999E-4</c:v>
                </c:pt>
                <c:pt idx="1378">
                  <c:v>2.2878946359999999E-4</c:v>
                </c:pt>
                <c:pt idx="1379">
                  <c:v>3.1413625299999998E-4</c:v>
                </c:pt>
                <c:pt idx="1380">
                  <c:v>5.7103851389999998E-4</c:v>
                </c:pt>
                <c:pt idx="1381">
                  <c:v>5.0894760969999995E-4</c:v>
                </c:pt>
                <c:pt idx="1382">
                  <c:v>2.1736512570000001E-4</c:v>
                </c:pt>
                <c:pt idx="1383">
                  <c:v>5.6325246430000001E-4</c:v>
                </c:pt>
                <c:pt idx="1384">
                  <c:v>3.7481989519999999E-4</c:v>
                </c:pt>
                <c:pt idx="1385">
                  <c:v>4.3062329120000003E-4</c:v>
                </c:pt>
                <c:pt idx="1386">
                  <c:v>1.710859949E-4</c:v>
                </c:pt>
                <c:pt idx="1387">
                  <c:v>1.5901647800000001E-4</c:v>
                </c:pt>
                <c:pt idx="1388">
                  <c:v>2.8957481239999999E-4</c:v>
                </c:pt>
                <c:pt idx="1389">
                  <c:v>5.4489741809999996E-4</c:v>
                </c:pt>
                <c:pt idx="1390">
                  <c:v>3.9767376069999998E-4</c:v>
                </c:pt>
                <c:pt idx="1391">
                  <c:v>3.8629379780000001E-4</c:v>
                </c:pt>
                <c:pt idx="1392">
                  <c:v>1.469068338E-4</c:v>
                </c:pt>
                <c:pt idx="1393">
                  <c:v>1.347431017E-4</c:v>
                </c:pt>
                <c:pt idx="1394">
                  <c:v>5.8197166300000001E-5</c:v>
                </c:pt>
                <c:pt idx="1395">
                  <c:v>4.9049539669999997E-4</c:v>
                </c:pt>
                <c:pt idx="1396">
                  <c:v>8.4384377249999994E-5</c:v>
                </c:pt>
                <c:pt idx="1397">
                  <c:v>5.732378375E-4</c:v>
                </c:pt>
                <c:pt idx="1398">
                  <c:v>5.3592056499999997E-4</c:v>
                </c:pt>
                <c:pt idx="1399">
                  <c:v>5.2702298749999999E-4</c:v>
                </c:pt>
                <c:pt idx="1400">
                  <c:v>4.8123540180000001E-4</c:v>
                </c:pt>
                <c:pt idx="1401">
                  <c:v>3.5103819929999997E-4</c:v>
                </c:pt>
                <c:pt idx="1402">
                  <c:v>2.0595809789999999E-4</c:v>
                </c:pt>
                <c:pt idx="1403">
                  <c:v>2.7724831640000002E-4</c:v>
                </c:pt>
                <c:pt idx="1404">
                  <c:v>5.6344900679999995E-4</c:v>
                </c:pt>
                <c:pt idx="1405">
                  <c:v>3.2264935180000003E-5</c:v>
                </c:pt>
                <c:pt idx="1406">
                  <c:v>1.945817852E-4</c:v>
                </c:pt>
                <c:pt idx="1407">
                  <c:v>4.52869449E-5</c:v>
                </c:pt>
                <c:pt idx="1408">
                  <c:v>9.7374369480000001E-5</c:v>
                </c:pt>
                <c:pt idx="1409">
                  <c:v>2.648387236E-4</c:v>
                </c:pt>
                <c:pt idx="1410">
                  <c:v>4.2012071219999999E-4</c:v>
                </c:pt>
                <c:pt idx="1411">
                  <c:v>5.0921409660000005E-4</c:v>
                </c:pt>
                <c:pt idx="1412">
                  <c:v>7.1327024689999994E-5</c:v>
                </c:pt>
                <c:pt idx="1413">
                  <c:v>4.7184558809999999E-4</c:v>
                </c:pt>
                <c:pt idx="1414">
                  <c:v>3.0201212190000002E-4</c:v>
                </c:pt>
                <c:pt idx="1415">
                  <c:v>2.5238176130000002E-4</c:v>
                </c:pt>
                <c:pt idx="1416">
                  <c:v>3.2660980390000001E-4</c:v>
                </c:pt>
                <c:pt idx="1417">
                  <c:v>6.4108721659999999E-6</c:v>
                </c:pt>
                <c:pt idx="1418">
                  <c:v>4.2014639129999998E-4</c:v>
                </c:pt>
                <c:pt idx="1419">
                  <c:v>4.516757107E-4</c:v>
                </c:pt>
                <c:pt idx="1420">
                  <c:v>1.9303510500000001E-5</c:v>
                </c:pt>
                <c:pt idx="1421">
                  <c:v>1.2260901140000001E-4</c:v>
                </c:pt>
                <c:pt idx="1422">
                  <c:v>3.1432257379999999E-4</c:v>
                </c:pt>
                <c:pt idx="1423">
                  <c:v>5.5444753250000005E-4</c:v>
                </c:pt>
                <c:pt idx="1424">
                  <c:v>5.3617144120000004E-4</c:v>
                </c:pt>
                <c:pt idx="1425">
                  <c:v>5.7146591570000004E-4</c:v>
                </c:pt>
                <c:pt idx="1426">
                  <c:v>5.2727467490000003E-4</c:v>
                </c:pt>
                <c:pt idx="1427">
                  <c:v>5.0004893310000005E-4</c:v>
                </c:pt>
                <c:pt idx="1428">
                  <c:v>1.102047111E-4</c:v>
                </c:pt>
                <c:pt idx="1429">
                  <c:v>4.6191386439999998E-4</c:v>
                </c:pt>
                <c:pt idx="1430">
                  <c:v>2.8973123920000003E-4</c:v>
                </c:pt>
                <c:pt idx="1431">
                  <c:v>3.750794009E-4</c:v>
                </c:pt>
                <c:pt idx="1432">
                  <c:v>2.2888753480000001E-4</c:v>
                </c:pt>
                <c:pt idx="1433">
                  <c:v>1.830201318E-4</c:v>
                </c:pt>
                <c:pt idx="1434">
                  <c:v>4.5296775899999999E-5</c:v>
                </c:pt>
                <c:pt idx="1435">
                  <c:v>5.7360342569999999E-4</c:v>
                </c:pt>
                <c:pt idx="1436">
                  <c:v>2.1744760539999999E-4</c:v>
                </c:pt>
                <c:pt idx="1437">
                  <c:v>3.3897267829999998E-4</c:v>
                </c:pt>
                <c:pt idx="1438">
                  <c:v>4.3095714779999998E-4</c:v>
                </c:pt>
                <c:pt idx="1439">
                  <c:v>5.6878401449999996E-4</c:v>
                </c:pt>
                <c:pt idx="1440">
                  <c:v>3.6340097039999999E-4</c:v>
                </c:pt>
                <c:pt idx="1441">
                  <c:v>2.403882291E-4</c:v>
                </c:pt>
                <c:pt idx="1442">
                  <c:v>4.0922422179999999E-4</c:v>
                </c:pt>
                <c:pt idx="1443">
                  <c:v>1.71131757E-4</c:v>
                </c:pt>
                <c:pt idx="1444">
                  <c:v>5.7006980240000005E-4</c:v>
                </c:pt>
                <c:pt idx="1445">
                  <c:v>1.3477566889999999E-4</c:v>
                </c:pt>
                <c:pt idx="1446">
                  <c:v>5.6791272440000001E-4</c:v>
                </c:pt>
                <c:pt idx="1447">
                  <c:v>3.5126283379999999E-4</c:v>
                </c:pt>
                <c:pt idx="1448">
                  <c:v>4.8159819440000002E-4</c:v>
                </c:pt>
                <c:pt idx="1449">
                  <c:v>4.518483686E-4</c:v>
                </c:pt>
                <c:pt idx="1450">
                  <c:v>3.980180171E-4</c:v>
                </c:pt>
                <c:pt idx="1451">
                  <c:v>2.1748024249999999E-4</c:v>
                </c:pt>
                <c:pt idx="1452">
                  <c:v>5.8221224520000001E-5</c:v>
                </c:pt>
                <c:pt idx="1453">
                  <c:v>8.4417848890000003E-5</c:v>
                </c:pt>
                <c:pt idx="1454">
                  <c:v>1.2263426439999999E-4</c:v>
                </c:pt>
                <c:pt idx="1455">
                  <c:v>4.6206956040000002E-4</c:v>
                </c:pt>
                <c:pt idx="1456">
                  <c:v>4.4153394170000002E-4</c:v>
                </c:pt>
                <c:pt idx="1457">
                  <c:v>3.021689201E-4</c:v>
                </c:pt>
                <c:pt idx="1458">
                  <c:v>5.6798240949999996E-4</c:v>
                </c:pt>
                <c:pt idx="1459">
                  <c:v>2.4042333380000001E-4</c:v>
                </c:pt>
                <c:pt idx="1460">
                  <c:v>1.8305446150000001E-4</c:v>
                </c:pt>
                <c:pt idx="1461">
                  <c:v>2.8983787770000001E-4</c:v>
                </c:pt>
                <c:pt idx="1462">
                  <c:v>3.8666778610000003E-4</c:v>
                </c:pt>
                <c:pt idx="1463">
                  <c:v>1.1022509739999999E-4</c:v>
                </c:pt>
                <c:pt idx="1464">
                  <c:v>5.1866661830000005E-4</c:v>
                </c:pt>
                <c:pt idx="1465">
                  <c:v>2.0604836699999999E-4</c:v>
                </c:pt>
                <c:pt idx="1466">
                  <c:v>4.9097877550000003E-4</c:v>
                </c:pt>
                <c:pt idx="1467">
                  <c:v>6.4121710039999996E-6</c:v>
                </c:pt>
                <c:pt idx="1468">
                  <c:v>5.0029026950000003E-4</c:v>
                </c:pt>
                <c:pt idx="1469">
                  <c:v>1.590816743E-4</c:v>
                </c:pt>
                <c:pt idx="1470">
                  <c:v>9.7405952140000002E-5</c:v>
                </c:pt>
                <c:pt idx="1471">
                  <c:v>3.1451212099999998E-4</c:v>
                </c:pt>
                <c:pt idx="1472">
                  <c:v>5.4556282270000001E-4</c:v>
                </c:pt>
                <c:pt idx="1473">
                  <c:v>1.9306994089999999E-5</c:v>
                </c:pt>
                <c:pt idx="1474">
                  <c:v>3.6354134199999998E-4</c:v>
                </c:pt>
                <c:pt idx="1475">
                  <c:v>5.5482444629999998E-4</c:v>
                </c:pt>
                <c:pt idx="1476">
                  <c:v>3.753038948E-4</c:v>
                </c:pt>
                <c:pt idx="1477">
                  <c:v>5.7031620040000005E-4</c:v>
                </c:pt>
                <c:pt idx="1478">
                  <c:v>2.289939726E-4</c:v>
                </c:pt>
                <c:pt idx="1479">
                  <c:v>3.2275571890000002E-5</c:v>
                </c:pt>
                <c:pt idx="1480">
                  <c:v>5.0967143800000005E-4</c:v>
                </c:pt>
                <c:pt idx="1481">
                  <c:v>5.6910468589999996E-4</c:v>
                </c:pt>
                <c:pt idx="1482">
                  <c:v>5.7191472509999998E-4</c:v>
                </c:pt>
                <c:pt idx="1483">
                  <c:v>3.268853678E-4</c:v>
                </c:pt>
                <c:pt idx="1484">
                  <c:v>1.469789586E-4</c:v>
                </c:pt>
                <c:pt idx="1485">
                  <c:v>1.9470134170000001E-4</c:v>
                </c:pt>
                <c:pt idx="1486">
                  <c:v>2.6505104870000001E-4</c:v>
                </c:pt>
                <c:pt idx="1487">
                  <c:v>4.7229824100000002E-4</c:v>
                </c:pt>
                <c:pt idx="1488">
                  <c:v>3.9819148589999997E-4</c:v>
                </c:pt>
                <c:pt idx="1489">
                  <c:v>5.7405313270000001E-4</c:v>
                </c:pt>
                <c:pt idx="1490">
                  <c:v>7.135029517E-5</c:v>
                </c:pt>
                <c:pt idx="1491">
                  <c:v>5.6413578709999998E-4</c:v>
                </c:pt>
                <c:pt idx="1492">
                  <c:v>2.5257772520000002E-4</c:v>
                </c:pt>
                <c:pt idx="1493">
                  <c:v>5.366699629E-4</c:v>
                </c:pt>
                <c:pt idx="1494">
                  <c:v>3.5146024960000001E-4</c:v>
                </c:pt>
                <c:pt idx="1495">
                  <c:v>6.4121850380000004E-6</c:v>
                </c:pt>
                <c:pt idx="1496">
                  <c:v>3.3922154259999999E-4</c:v>
                </c:pt>
                <c:pt idx="1497">
                  <c:v>7.1351950079999999E-5</c:v>
                </c:pt>
                <c:pt idx="1498">
                  <c:v>4.521098391E-4</c:v>
                </c:pt>
                <c:pt idx="1499">
                  <c:v>2.7755015079999998E-4</c:v>
                </c:pt>
                <c:pt idx="1500">
                  <c:v>5.5504225240000005E-4</c:v>
                </c:pt>
                <c:pt idx="1501">
                  <c:v>5.2781838430000002E-4</c:v>
                </c:pt>
                <c:pt idx="1502">
                  <c:v>3.2278077639999998E-5</c:v>
                </c:pt>
                <c:pt idx="1503">
                  <c:v>2.5261011569999999E-4</c:v>
                </c:pt>
                <c:pt idx="1504">
                  <c:v>5.1898260049999996E-4</c:v>
                </c:pt>
                <c:pt idx="1505">
                  <c:v>4.4180612E-4</c:v>
                </c:pt>
                <c:pt idx="1506">
                  <c:v>1.7123335139999999E-4</c:v>
                </c:pt>
                <c:pt idx="1507">
                  <c:v>1.102534784E-4</c:v>
                </c:pt>
                <c:pt idx="1508">
                  <c:v>4.7243168770000002E-4</c:v>
                </c:pt>
                <c:pt idx="1509">
                  <c:v>4.0955574869999998E-4</c:v>
                </c:pt>
                <c:pt idx="1510">
                  <c:v>4.8198290779999999E-4</c:v>
                </c:pt>
                <c:pt idx="1511">
                  <c:v>4.2065464449999999E-4</c:v>
                </c:pt>
                <c:pt idx="1512">
                  <c:v>5.6844439550000003E-4</c:v>
                </c:pt>
                <c:pt idx="1513">
                  <c:v>3.8693523890000002E-4</c:v>
                </c:pt>
                <c:pt idx="1514">
                  <c:v>4.6242185160000001E-4</c:v>
                </c:pt>
                <c:pt idx="1515">
                  <c:v>1.9310860169999999E-5</c:v>
                </c:pt>
                <c:pt idx="1516">
                  <c:v>1.2268854050000001E-4</c:v>
                </c:pt>
                <c:pt idx="1517">
                  <c:v>2.9003954609999998E-4</c:v>
                </c:pt>
                <c:pt idx="1518">
                  <c:v>5.643511411E-4</c:v>
                </c:pt>
                <c:pt idx="1519">
                  <c:v>2.2908734849999999E-4</c:v>
                </c:pt>
                <c:pt idx="1520">
                  <c:v>2.176239805E-4</c:v>
                </c:pt>
                <c:pt idx="1521">
                  <c:v>3.3933507579999997E-4</c:v>
                </c:pt>
                <c:pt idx="1522">
                  <c:v>5.6944612170000005E-4</c:v>
                </c:pt>
                <c:pt idx="1523">
                  <c:v>2.0617756409999999E-4</c:v>
                </c:pt>
                <c:pt idx="1524">
                  <c:v>4.3143109319999999E-4</c:v>
                </c:pt>
                <c:pt idx="1525">
                  <c:v>5.8239939629999997E-5</c:v>
                </c:pt>
                <c:pt idx="1526">
                  <c:v>4.0965128569999998E-4</c:v>
                </c:pt>
                <c:pt idx="1527">
                  <c:v>1.3487104879999999E-4</c:v>
                </c:pt>
                <c:pt idx="1528">
                  <c:v>9.7453072090000002E-5</c:v>
                </c:pt>
                <c:pt idx="1529">
                  <c:v>1.5919085379999999E-4</c:v>
                </c:pt>
                <c:pt idx="1530">
                  <c:v>3.0244110699999998E-4</c:v>
                </c:pt>
                <c:pt idx="1531">
                  <c:v>2.77654897E-4</c:v>
                </c:pt>
                <c:pt idx="1532">
                  <c:v>1.831973139E-4</c:v>
                </c:pt>
                <c:pt idx="1533">
                  <c:v>1.948055611E-4</c:v>
                </c:pt>
                <c:pt idx="1534">
                  <c:v>4.4198277209999998E-4</c:v>
                </c:pt>
                <c:pt idx="1535">
                  <c:v>5.7446947729999996E-4</c:v>
                </c:pt>
                <c:pt idx="1536">
                  <c:v>5.0078363229999999E-4</c:v>
                </c:pt>
                <c:pt idx="1537">
                  <c:v>5.4605686899999995E-4</c:v>
                </c:pt>
                <c:pt idx="1538">
                  <c:v>8.4470392590000001E-5</c:v>
                </c:pt>
                <c:pt idx="1539">
                  <c:v>3.5166621100000001E-4</c:v>
                </c:pt>
                <c:pt idx="1540">
                  <c:v>5.1010331710000004E-4</c:v>
                </c:pt>
                <c:pt idx="1541">
                  <c:v>4.5327531830000003E-5</c:v>
                </c:pt>
                <c:pt idx="1542">
                  <c:v>2.4064997600000001E-4</c:v>
                </c:pt>
                <c:pt idx="1543">
                  <c:v>3.7564293249999999E-4</c:v>
                </c:pt>
                <c:pt idx="1544">
                  <c:v>1.4710078679999999E-4</c:v>
                </c:pt>
                <c:pt idx="1545">
                  <c:v>3.2717278299999999E-4</c:v>
                </c:pt>
                <c:pt idx="1546">
                  <c:v>1.2275968720000001E-4</c:v>
                </c:pt>
                <c:pt idx="1547">
                  <c:v>1.4711150310000001E-4</c:v>
                </c:pt>
                <c:pt idx="1548">
                  <c:v>5.4616576100000004E-4</c:v>
                </c:pt>
                <c:pt idx="1549">
                  <c:v>4.9157228950000005E-4</c:v>
                </c:pt>
                <c:pt idx="1550">
                  <c:v>3.6392558779999999E-4</c:v>
                </c:pt>
                <c:pt idx="1551">
                  <c:v>1.9320849720000001E-5</c:v>
                </c:pt>
                <c:pt idx="1552">
                  <c:v>3.2299270060000001E-5</c:v>
                </c:pt>
                <c:pt idx="1553">
                  <c:v>3.985544304E-4</c:v>
                </c:pt>
                <c:pt idx="1554">
                  <c:v>1.832602843E-4</c:v>
                </c:pt>
                <c:pt idx="1555">
                  <c:v>3.8717263789999999E-4</c:v>
                </c:pt>
                <c:pt idx="1556">
                  <c:v>2.65275945E-4</c:v>
                </c:pt>
                <c:pt idx="1557">
                  <c:v>5.646746556E-4</c:v>
                </c:pt>
                <c:pt idx="1558">
                  <c:v>3.1487760810000002E-4</c:v>
                </c:pt>
                <c:pt idx="1559">
                  <c:v>1.7135945819999999E-4</c:v>
                </c:pt>
                <c:pt idx="1560">
                  <c:v>2.292101148E-4</c:v>
                </c:pt>
                <c:pt idx="1561">
                  <c:v>5.7259816790000001E-4</c:v>
                </c:pt>
                <c:pt idx="1562">
                  <c:v>5.2825771919999998E-4</c:v>
                </c:pt>
                <c:pt idx="1563">
                  <c:v>1.5927648249999999E-4</c:v>
                </c:pt>
                <c:pt idx="1564">
                  <c:v>5.1940267680000002E-4</c:v>
                </c:pt>
                <c:pt idx="1565">
                  <c:v>5.6884341829999997E-4</c:v>
                </c:pt>
                <c:pt idx="1566">
                  <c:v>2.6530620889999998E-4</c:v>
                </c:pt>
                <c:pt idx="1567">
                  <c:v>9.7512084029999997E-5</c:v>
                </c:pt>
                <c:pt idx="1568">
                  <c:v>4.2098439699999999E-4</c:v>
                </c:pt>
                <c:pt idx="1569">
                  <c:v>4.9171179930000003E-4</c:v>
                </c:pt>
                <c:pt idx="1570">
                  <c:v>5.710839078E-4</c:v>
                </c:pt>
                <c:pt idx="1571">
                  <c:v>5.8279905540000002E-5</c:v>
                </c:pt>
                <c:pt idx="1572">
                  <c:v>6.4188787549999998E-6</c:v>
                </c:pt>
                <c:pt idx="1573">
                  <c:v>2.177708767E-4</c:v>
                </c:pt>
                <c:pt idx="1574">
                  <c:v>4.82437828E-4</c:v>
                </c:pt>
                <c:pt idx="1575">
                  <c:v>4.3175793300000002E-4</c:v>
                </c:pt>
                <c:pt idx="1576">
                  <c:v>4.7289098160000002E-4</c:v>
                </c:pt>
                <c:pt idx="1577">
                  <c:v>5.3730179670000004E-4</c:v>
                </c:pt>
                <c:pt idx="1578">
                  <c:v>3.8728764539999998E-4</c:v>
                </c:pt>
                <c:pt idx="1579">
                  <c:v>8.4522559809999993E-5</c:v>
                </c:pt>
                <c:pt idx="1580">
                  <c:v>4.5264948920000002E-4</c:v>
                </c:pt>
                <c:pt idx="1581">
                  <c:v>5.5566173310000002E-4</c:v>
                </c:pt>
                <c:pt idx="1582">
                  <c:v>5.1040623770000002E-4</c:v>
                </c:pt>
                <c:pt idx="1583">
                  <c:v>4.2107883390000002E-4</c:v>
                </c:pt>
                <c:pt idx="1584">
                  <c:v>2.9030325430000001E-4</c:v>
                </c:pt>
                <c:pt idx="1585">
                  <c:v>3.6410207030000002E-4</c:v>
                </c:pt>
                <c:pt idx="1586">
                  <c:v>3.026899371E-4</c:v>
                </c:pt>
                <c:pt idx="1587">
                  <c:v>2.063527464E-4</c:v>
                </c:pt>
                <c:pt idx="1588">
                  <c:v>4.5357188919999998E-5</c:v>
                </c:pt>
                <c:pt idx="1589">
                  <c:v>4.6292139460000001E-4</c:v>
                </c:pt>
                <c:pt idx="1590">
                  <c:v>7.1441085450000004E-5</c:v>
                </c:pt>
                <c:pt idx="1591">
                  <c:v>1.3501619939999999E-4</c:v>
                </c:pt>
                <c:pt idx="1592">
                  <c:v>3.5196545259999999E-4</c:v>
                </c:pt>
                <c:pt idx="1593">
                  <c:v>5.2850885549999996E-4</c:v>
                </c:pt>
                <c:pt idx="1594">
                  <c:v>1.104015958E-4</c:v>
                </c:pt>
                <c:pt idx="1595">
                  <c:v>1.949736515E-4</c:v>
                </c:pt>
                <c:pt idx="1596">
                  <c:v>3.9880725609999998E-4</c:v>
                </c:pt>
                <c:pt idx="1597">
                  <c:v>5.7500733610000004E-4</c:v>
                </c:pt>
                <c:pt idx="1598">
                  <c:v>5.0123517000000002E-4</c:v>
                </c:pt>
                <c:pt idx="1599">
                  <c:v>2.408368928E-4</c:v>
                </c:pt>
                <c:pt idx="1600">
                  <c:v>5.7008109079999996E-4</c:v>
                </c:pt>
                <c:pt idx="1601">
                  <c:v>3.2740943080000002E-4</c:v>
                </c:pt>
                <c:pt idx="1602">
                  <c:v>5.1967959530000005E-4</c:v>
                </c:pt>
                <c:pt idx="1603">
                  <c:v>5.3748712270000002E-4</c:v>
                </c:pt>
                <c:pt idx="1604">
                  <c:v>5.7293587409999996E-4</c:v>
                </c:pt>
                <c:pt idx="1605">
                  <c:v>2.5295074749999999E-4</c:v>
                </c:pt>
                <c:pt idx="1606">
                  <c:v>2.17887848E-4</c:v>
                </c:pt>
                <c:pt idx="1607">
                  <c:v>8.4553177990000006E-5</c:v>
                </c:pt>
                <c:pt idx="1608">
                  <c:v>4.8266611670000001E-4</c:v>
                </c:pt>
                <c:pt idx="1609">
                  <c:v>3.1510225450000001E-4</c:v>
                </c:pt>
                <c:pt idx="1610">
                  <c:v>3.2328819059999999E-5</c:v>
                </c:pt>
                <c:pt idx="1611">
                  <c:v>1.8340707490000001E-4</c:v>
                </c:pt>
                <c:pt idx="1612">
                  <c:v>4.1014659920000001E-4</c:v>
                </c:pt>
                <c:pt idx="1613">
                  <c:v>5.7142808519999996E-4</c:v>
                </c:pt>
                <c:pt idx="1614">
                  <c:v>3.7602098209999998E-4</c:v>
                </c:pt>
                <c:pt idx="1615">
                  <c:v>5.4665767730000003E-4</c:v>
                </c:pt>
                <c:pt idx="1616">
                  <c:v>2.779862795E-4</c:v>
                </c:pt>
                <c:pt idx="1617">
                  <c:v>3.3979097819999998E-4</c:v>
                </c:pt>
                <c:pt idx="1618">
                  <c:v>9.7580512549999999E-5</c:v>
                </c:pt>
                <c:pt idx="1619">
                  <c:v>5.5595139519999995E-4</c:v>
                </c:pt>
                <c:pt idx="1620">
                  <c:v>4.9206093950000004E-4</c:v>
                </c:pt>
                <c:pt idx="1621">
                  <c:v>2.0647449890000001E-4</c:v>
                </c:pt>
                <c:pt idx="1622">
                  <c:v>4.5381037209999999E-5</c:v>
                </c:pt>
                <c:pt idx="1623">
                  <c:v>4.4254690019999998E-4</c:v>
                </c:pt>
                <c:pt idx="1624">
                  <c:v>3.3983288010000002E-4</c:v>
                </c:pt>
                <c:pt idx="1625">
                  <c:v>1.35092545E-4</c:v>
                </c:pt>
                <c:pt idx="1626">
                  <c:v>4.529612317E-4</c:v>
                </c:pt>
                <c:pt idx="1627">
                  <c:v>1.5945036949999999E-4</c:v>
                </c:pt>
                <c:pt idx="1628">
                  <c:v>3.643422564E-4</c:v>
                </c:pt>
                <c:pt idx="1629">
                  <c:v>2.7806690810000003E-4</c:v>
                </c:pt>
                <c:pt idx="1630">
                  <c:v>1.7157402319999999E-4</c:v>
                </c:pt>
                <c:pt idx="1631">
                  <c:v>2.5307892579999998E-4</c:v>
                </c:pt>
                <c:pt idx="1632">
                  <c:v>3.5216589460000002E-4</c:v>
                </c:pt>
                <c:pt idx="1633">
                  <c:v>1.2293140160000001E-4</c:v>
                </c:pt>
                <c:pt idx="1634">
                  <c:v>4.7331071489999999E-4</c:v>
                </c:pt>
                <c:pt idx="1635">
                  <c:v>4.1030078500000001E-4</c:v>
                </c:pt>
                <c:pt idx="1636">
                  <c:v>5.7323447090000003E-4</c:v>
                </c:pt>
                <c:pt idx="1637">
                  <c:v>3.990281559E-4</c:v>
                </c:pt>
                <c:pt idx="1638">
                  <c:v>1.93496026E-5</c:v>
                </c:pt>
                <c:pt idx="1639">
                  <c:v>5.694462594E-4</c:v>
                </c:pt>
                <c:pt idx="1640">
                  <c:v>2.295038077E-4</c:v>
                </c:pt>
                <c:pt idx="1641">
                  <c:v>4.3214638029999999E-4</c:v>
                </c:pt>
                <c:pt idx="1642">
                  <c:v>1.9514031590000001E-4</c:v>
                </c:pt>
                <c:pt idx="1643">
                  <c:v>5.1085570410000004E-4</c:v>
                </c:pt>
                <c:pt idx="1644">
                  <c:v>5.1999631220000001E-4</c:v>
                </c:pt>
                <c:pt idx="1645">
                  <c:v>5.7168067730000002E-4</c:v>
                </c:pt>
                <c:pt idx="1646">
                  <c:v>2.4103622040000001E-4</c:v>
                </c:pt>
                <c:pt idx="1647">
                  <c:v>4.6329993550000003E-4</c:v>
                </c:pt>
                <c:pt idx="1648">
                  <c:v>7.1503970910000004E-5</c:v>
                </c:pt>
                <c:pt idx="1649">
                  <c:v>2.6564952510000001E-4</c:v>
                </c:pt>
                <c:pt idx="1650">
                  <c:v>6.4277108170000001E-6</c:v>
                </c:pt>
                <c:pt idx="1651">
                  <c:v>5.8349202589999999E-5</c:v>
                </c:pt>
                <c:pt idx="1652">
                  <c:v>5.7544207569999999E-4</c:v>
                </c:pt>
                <c:pt idx="1653">
                  <c:v>5.6540958839999995E-4</c:v>
                </c:pt>
                <c:pt idx="1654">
                  <c:v>5.2893662519999998E-4</c:v>
                </c:pt>
                <c:pt idx="1655">
                  <c:v>5.0164869430000003E-4</c:v>
                </c:pt>
                <c:pt idx="1656">
                  <c:v>3.0300558770000001E-4</c:v>
                </c:pt>
                <c:pt idx="1657">
                  <c:v>1.105207445E-4</c:v>
                </c:pt>
                <c:pt idx="1658">
                  <c:v>5.7055488130000002E-4</c:v>
                </c:pt>
                <c:pt idx="1659">
                  <c:v>1.473867114E-4</c:v>
                </c:pt>
                <c:pt idx="1660">
                  <c:v>3.1534417060000001E-4</c:v>
                </c:pt>
                <c:pt idx="1661">
                  <c:v>1.9357523719999999E-5</c:v>
                </c:pt>
                <c:pt idx="1662">
                  <c:v>1.595567132E-4</c:v>
                </c:pt>
                <c:pt idx="1663">
                  <c:v>1.4740448510000001E-4</c:v>
                </c:pt>
                <c:pt idx="1664">
                  <c:v>5.5632483519999995E-4</c:v>
                </c:pt>
                <c:pt idx="1665">
                  <c:v>3.877507115E-4</c:v>
                </c:pt>
                <c:pt idx="1666">
                  <c:v>3.7629189080000001E-4</c:v>
                </c:pt>
                <c:pt idx="1667">
                  <c:v>3.2773681800000001E-4</c:v>
                </c:pt>
                <c:pt idx="1668">
                  <c:v>2.9069577179999999E-4</c:v>
                </c:pt>
                <c:pt idx="1669">
                  <c:v>6.4306567779999998E-6</c:v>
                </c:pt>
                <c:pt idx="1670">
                  <c:v>2.6577564550000002E-4</c:v>
                </c:pt>
                <c:pt idx="1671">
                  <c:v>2.0670258780000001E-4</c:v>
                </c:pt>
                <c:pt idx="1672">
                  <c:v>8.4669222160000003E-5</c:v>
                </c:pt>
                <c:pt idx="1673">
                  <c:v>4.5432570340000001E-5</c:v>
                </c:pt>
                <c:pt idx="1674">
                  <c:v>5.8389157259999998E-5</c:v>
                </c:pt>
                <c:pt idx="1675">
                  <c:v>2.9075692530000001E-4</c:v>
                </c:pt>
                <c:pt idx="1676">
                  <c:v>4.6356198320000001E-4</c:v>
                </c:pt>
                <c:pt idx="1677">
                  <c:v>3.2373401119999998E-5</c:v>
                </c:pt>
                <c:pt idx="1678">
                  <c:v>5.4723615350000003E-4</c:v>
                </c:pt>
                <c:pt idx="1679">
                  <c:v>3.2782325429999998E-4</c:v>
                </c:pt>
                <c:pt idx="1680">
                  <c:v>2.4122403909999999E-4</c:v>
                </c:pt>
                <c:pt idx="1681">
                  <c:v>1.836750015E-4</c:v>
                </c:pt>
                <c:pt idx="1682">
                  <c:v>1.105968827E-4</c:v>
                </c:pt>
                <c:pt idx="1683">
                  <c:v>4.8326544889999999E-4</c:v>
                </c:pt>
                <c:pt idx="1684">
                  <c:v>3.1549679719999999E-4</c:v>
                </c:pt>
                <c:pt idx="1685">
                  <c:v>4.7370312150000002E-4</c:v>
                </c:pt>
                <c:pt idx="1686">
                  <c:v>4.5339508639999999E-4</c:v>
                </c:pt>
                <c:pt idx="1687">
                  <c:v>4.3248672800000001E-4</c:v>
                </c:pt>
                <c:pt idx="1688">
                  <c:v>1.9532095159999999E-4</c:v>
                </c:pt>
                <c:pt idx="1689">
                  <c:v>4.4300577980000002E-4</c:v>
                </c:pt>
                <c:pt idx="1690">
                  <c:v>5.3822530809999997E-4</c:v>
                </c:pt>
                <c:pt idx="1691">
                  <c:v>2.297358576E-4</c:v>
                </c:pt>
                <c:pt idx="1692">
                  <c:v>4.2174925689999999E-4</c:v>
                </c:pt>
                <c:pt idx="1693">
                  <c:v>7.1580187709999998E-5</c:v>
                </c:pt>
                <c:pt idx="1694">
                  <c:v>5.0199611439999999E-4</c:v>
                </c:pt>
                <c:pt idx="1695">
                  <c:v>3.879682081E-4</c:v>
                </c:pt>
                <c:pt idx="1696">
                  <c:v>5.7095804529999996E-4</c:v>
                </c:pt>
                <c:pt idx="1697">
                  <c:v>1.3529819459999999E-4</c:v>
                </c:pt>
                <c:pt idx="1698">
                  <c:v>3.5252461410000002E-4</c:v>
                </c:pt>
                <c:pt idx="1699">
                  <c:v>3.7650550030000001E-4</c:v>
                </c:pt>
                <c:pt idx="1700">
                  <c:v>1.2309912710000001E-4</c:v>
                </c:pt>
                <c:pt idx="1701">
                  <c:v>1.7179957599999999E-4</c:v>
                </c:pt>
                <c:pt idx="1702">
                  <c:v>2.5341168130000002E-4</c:v>
                </c:pt>
                <c:pt idx="1703">
                  <c:v>5.1140296800000003E-4</c:v>
                </c:pt>
                <c:pt idx="1704">
                  <c:v>4.9277756819999998E-4</c:v>
                </c:pt>
                <c:pt idx="1705">
                  <c:v>5.7602574200000005E-4</c:v>
                </c:pt>
                <c:pt idx="1706">
                  <c:v>3.4028058059999998E-4</c:v>
                </c:pt>
                <c:pt idx="1707">
                  <c:v>2.1829868979999999E-4</c:v>
                </c:pt>
                <c:pt idx="1708">
                  <c:v>9.775781356E-5</c:v>
                </c:pt>
                <c:pt idx="1709">
                  <c:v>1.2311451810000001E-4</c:v>
                </c:pt>
                <c:pt idx="1710">
                  <c:v>2.7846860980000002E-4</c:v>
                </c:pt>
                <c:pt idx="1711">
                  <c:v>5.2950929620000002E-4</c:v>
                </c:pt>
                <c:pt idx="1712">
                  <c:v>7.1591444180000004E-5</c:v>
                </c:pt>
                <c:pt idx="1713">
                  <c:v>9.7759368380000004E-5</c:v>
                </c:pt>
                <c:pt idx="1714">
                  <c:v>5.6605941659999999E-4</c:v>
                </c:pt>
                <c:pt idx="1715">
                  <c:v>3.0334088149999998E-4</c:v>
                </c:pt>
                <c:pt idx="1716">
                  <c:v>1.7182220270000001E-4</c:v>
                </c:pt>
                <c:pt idx="1717">
                  <c:v>1.4754038379999999E-4</c:v>
                </c:pt>
                <c:pt idx="1718">
                  <c:v>3.9956250960000001E-4</c:v>
                </c:pt>
                <c:pt idx="1719">
                  <c:v>1.953892041E-4</c:v>
                </c:pt>
                <c:pt idx="1720">
                  <c:v>1.837499181E-4</c:v>
                </c:pt>
                <c:pt idx="1721">
                  <c:v>5.7243146920000001E-4</c:v>
                </c:pt>
                <c:pt idx="1722">
                  <c:v>4.7399590169999999E-4</c:v>
                </c:pt>
                <c:pt idx="1723">
                  <c:v>5.7024454469999997E-4</c:v>
                </c:pt>
                <c:pt idx="1724">
                  <c:v>5.7406764710000004E-4</c:v>
                </c:pt>
                <c:pt idx="1725">
                  <c:v>2.6601099179999999E-4</c:v>
                </c:pt>
                <c:pt idx="1726">
                  <c:v>4.9295334780000003E-4</c:v>
                </c:pt>
                <c:pt idx="1727">
                  <c:v>5.7029237589999995E-4</c:v>
                </c:pt>
                <c:pt idx="1728">
                  <c:v>1.597079158E-4</c:v>
                </c:pt>
                <c:pt idx="1729">
                  <c:v>3.649287992E-4</c:v>
                </c:pt>
                <c:pt idx="1730">
                  <c:v>1.106382836E-4</c:v>
                </c:pt>
                <c:pt idx="1731">
                  <c:v>5.2079538040000002E-4</c:v>
                </c:pt>
                <c:pt idx="1732">
                  <c:v>3.2810383709999999E-4</c:v>
                </c:pt>
                <c:pt idx="1733">
                  <c:v>5.023592134E-4</c:v>
                </c:pt>
                <c:pt idx="1734">
                  <c:v>4.2208910720000002E-4</c:v>
                </c:pt>
                <c:pt idx="1735">
                  <c:v>2.1833867980000001E-4</c:v>
                </c:pt>
                <c:pt idx="1736">
                  <c:v>1.3531656239999999E-4</c:v>
                </c:pt>
                <c:pt idx="1737">
                  <c:v>3.0342031819999998E-4</c:v>
                </c:pt>
                <c:pt idx="1738">
                  <c:v>3.2365808900000001E-5</c:v>
                </c:pt>
                <c:pt idx="1739">
                  <c:v>4.6405936770000002E-4</c:v>
                </c:pt>
                <c:pt idx="1740">
                  <c:v>4.1100349329999998E-4</c:v>
                </c:pt>
                <c:pt idx="1741">
                  <c:v>8.4696950930000003E-5</c:v>
                </c:pt>
                <c:pt idx="1742">
                  <c:v>3.5278057000000002E-4</c:v>
                </c:pt>
                <c:pt idx="1743">
                  <c:v>5.7425663819999999E-4</c:v>
                </c:pt>
                <c:pt idx="1744">
                  <c:v>3.7679926200000002E-4</c:v>
                </c:pt>
                <c:pt idx="1745">
                  <c:v>4.4346880909999997E-4</c:v>
                </c:pt>
                <c:pt idx="1746">
                  <c:v>6.4273588589999996E-6</c:v>
                </c:pt>
                <c:pt idx="1747">
                  <c:v>5.8377085680000001E-5</c:v>
                </c:pt>
                <c:pt idx="1748">
                  <c:v>2.9105664679999999E-4</c:v>
                </c:pt>
                <c:pt idx="1749">
                  <c:v>3.9975699139999999E-4</c:v>
                </c:pt>
                <c:pt idx="1750">
                  <c:v>4.3295991699999998E-4</c:v>
                </c:pt>
                <c:pt idx="1751">
                  <c:v>5.3880031590000004E-4</c:v>
                </c:pt>
                <c:pt idx="1752">
                  <c:v>5.5715664030000004E-4</c:v>
                </c:pt>
                <c:pt idx="1753">
                  <c:v>1.935167953E-5</c:v>
                </c:pt>
                <c:pt idx="1754">
                  <c:v>5.1182749750000004E-4</c:v>
                </c:pt>
                <c:pt idx="1755">
                  <c:v>3.1581722579999998E-4</c:v>
                </c:pt>
                <c:pt idx="1756">
                  <c:v>5.2988136409999999E-4</c:v>
                </c:pt>
                <c:pt idx="1757">
                  <c:v>5.663955382E-4</c:v>
                </c:pt>
                <c:pt idx="1758">
                  <c:v>5.2099926570000005E-4</c:v>
                </c:pt>
                <c:pt idx="1759">
                  <c:v>3.8834858960000001E-4</c:v>
                </c:pt>
                <c:pt idx="1760">
                  <c:v>5.4791467339999997E-4</c:v>
                </c:pt>
                <c:pt idx="1761">
                  <c:v>2.4139431389999999E-4</c:v>
                </c:pt>
                <c:pt idx="1762">
                  <c:v>4.5395147859999998E-4</c:v>
                </c:pt>
                <c:pt idx="1763">
                  <c:v>4.540071413E-5</c:v>
                </c:pt>
                <c:pt idx="1764">
                  <c:v>2.068276007E-4</c:v>
                </c:pt>
                <c:pt idx="1765">
                  <c:v>3.4054360149999999E-4</c:v>
                </c:pt>
                <c:pt idx="1766">
                  <c:v>4.2226506759999999E-4</c:v>
                </c:pt>
                <c:pt idx="1767">
                  <c:v>2.785961848E-4</c:v>
                </c:pt>
                <c:pt idx="1768">
                  <c:v>6.4239485440000004E-6</c:v>
                </c:pt>
                <c:pt idx="1769">
                  <c:v>4.8393117999999998E-4</c:v>
                </c:pt>
                <c:pt idx="1770">
                  <c:v>5.7282690720000004E-4</c:v>
                </c:pt>
                <c:pt idx="1771">
                  <c:v>2.2984959979999999E-4</c:v>
                </c:pt>
                <c:pt idx="1772">
                  <c:v>5.7660226449999998E-4</c:v>
                </c:pt>
                <c:pt idx="1773">
                  <c:v>1.9537308269999999E-4</c:v>
                </c:pt>
                <c:pt idx="1774">
                  <c:v>5.3896096819999999E-4</c:v>
                </c:pt>
                <c:pt idx="1775">
                  <c:v>2.535258729E-4</c:v>
                </c:pt>
                <c:pt idx="1776">
                  <c:v>3.2329146020000001E-5</c:v>
                </c:pt>
                <c:pt idx="1777">
                  <c:v>1.59669511E-4</c:v>
                </c:pt>
                <c:pt idx="1778">
                  <c:v>2.2984706119999999E-4</c:v>
                </c:pt>
                <c:pt idx="1779">
                  <c:v>1.7179274129999999E-4</c:v>
                </c:pt>
                <c:pt idx="1780">
                  <c:v>4.3311546470000003E-4</c:v>
                </c:pt>
                <c:pt idx="1781">
                  <c:v>5.7168313729999995E-4</c:v>
                </c:pt>
                <c:pt idx="1782">
                  <c:v>1.230545167E-4</c:v>
                </c:pt>
                <c:pt idx="1783">
                  <c:v>4.5368184090000002E-5</c:v>
                </c:pt>
                <c:pt idx="1784">
                  <c:v>2.6608701859999999E-4</c:v>
                </c:pt>
                <c:pt idx="1785">
                  <c:v>4.112548803E-4</c:v>
                </c:pt>
                <c:pt idx="1786">
                  <c:v>3.6519409209999999E-4</c:v>
                </c:pt>
                <c:pt idx="1787">
                  <c:v>5.4818327250000004E-4</c:v>
                </c:pt>
                <c:pt idx="1788">
                  <c:v>9.7672230749999995E-5</c:v>
                </c:pt>
                <c:pt idx="1789">
                  <c:v>5.6670890489999995E-4</c:v>
                </c:pt>
                <c:pt idx="1790">
                  <c:v>2.7863771690000001E-4</c:v>
                </c:pt>
                <c:pt idx="1791">
                  <c:v>1.8373162110000001E-4</c:v>
                </c:pt>
                <c:pt idx="1792">
                  <c:v>3.9999032539999999E-4</c:v>
                </c:pt>
                <c:pt idx="1793">
                  <c:v>2.1833994780000001E-4</c:v>
                </c:pt>
                <c:pt idx="1794">
                  <c:v>3.6523449629999999E-4</c:v>
                </c:pt>
                <c:pt idx="1795">
                  <c:v>7.1486103960000005E-5</c:v>
                </c:pt>
                <c:pt idx="1796">
                  <c:v>3.5299988819999998E-4</c:v>
                </c:pt>
                <c:pt idx="1797">
                  <c:v>4.5420313680000001E-4</c:v>
                </c:pt>
                <c:pt idx="1798">
                  <c:v>5.8306476630000002E-5</c:v>
                </c:pt>
                <c:pt idx="1799">
                  <c:v>5.7314269829999997E-4</c:v>
                </c:pt>
                <c:pt idx="1800">
                  <c:v>5.5755528369999996E-4</c:v>
                </c:pt>
                <c:pt idx="1801">
                  <c:v>5.2134747080000003E-4</c:v>
                </c:pt>
                <c:pt idx="1802">
                  <c:v>3.8854805200000002E-4</c:v>
                </c:pt>
                <c:pt idx="1803">
                  <c:v>4.1133313119999997E-4</c:v>
                </c:pt>
                <c:pt idx="1804">
                  <c:v>4.9356090570000001E-4</c:v>
                </c:pt>
                <c:pt idx="1805">
                  <c:v>4.8420914940000001E-4</c:v>
                </c:pt>
                <c:pt idx="1806">
                  <c:v>4.4381852889999998E-4</c:v>
                </c:pt>
                <c:pt idx="1807">
                  <c:v>8.4619526030000006E-5</c:v>
                </c:pt>
                <c:pt idx="1808">
                  <c:v>2.414334137E-4</c:v>
                </c:pt>
                <c:pt idx="1809">
                  <c:v>4.7462834510000001E-4</c:v>
                </c:pt>
                <c:pt idx="1810">
                  <c:v>1.1057563969999999E-4</c:v>
                </c:pt>
                <c:pt idx="1811">
                  <c:v>1.3528716660000001E-4</c:v>
                </c:pt>
                <c:pt idx="1812">
                  <c:v>5.029504146E-4</c:v>
                </c:pt>
                <c:pt idx="1813">
                  <c:v>5.122709539E-4</c:v>
                </c:pt>
                <c:pt idx="1814">
                  <c:v>1.9328457840000001E-5</c:v>
                </c:pt>
                <c:pt idx="1815">
                  <c:v>2.5358382120000002E-4</c:v>
                </c:pt>
                <c:pt idx="1816">
                  <c:v>4.6454380169999999E-4</c:v>
                </c:pt>
                <c:pt idx="1817">
                  <c:v>1.932881028E-5</c:v>
                </c:pt>
                <c:pt idx="1818">
                  <c:v>3.283814457E-4</c:v>
                </c:pt>
                <c:pt idx="1819">
                  <c:v>4.6455645429999999E-4</c:v>
                </c:pt>
                <c:pt idx="1820">
                  <c:v>3.1599166720000001E-4</c:v>
                </c:pt>
                <c:pt idx="1821">
                  <c:v>2.9120388570000002E-4</c:v>
                </c:pt>
                <c:pt idx="1822">
                  <c:v>1.475335319E-4</c:v>
                </c:pt>
                <c:pt idx="1823">
                  <c:v>5.7203195020000003E-4</c:v>
                </c:pt>
                <c:pt idx="1824">
                  <c:v>2.0688188780000001E-4</c:v>
                </c:pt>
                <c:pt idx="1825">
                  <c:v>5.7494300910000001E-4</c:v>
                </c:pt>
                <c:pt idx="1826">
                  <c:v>3.0365721220000001E-4</c:v>
                </c:pt>
                <c:pt idx="1827">
                  <c:v>1.954460437E-4</c:v>
                </c:pt>
                <c:pt idx="1828">
                  <c:v>5.7713411039999999E-4</c:v>
                </c:pt>
                <c:pt idx="1829">
                  <c:v>4.2258843960000001E-4</c:v>
                </c:pt>
                <c:pt idx="1830">
                  <c:v>5.7112658170000005E-4</c:v>
                </c:pt>
                <c:pt idx="1831">
                  <c:v>5.3043863250000001E-4</c:v>
                </c:pt>
                <c:pt idx="1832">
                  <c:v>3.4078340929999997E-4</c:v>
                </c:pt>
                <c:pt idx="1833">
                  <c:v>4.8436374260000002E-4</c:v>
                </c:pt>
                <c:pt idx="1834">
                  <c:v>1.231049551E-4</c:v>
                </c:pt>
                <c:pt idx="1835">
                  <c:v>6.4207550380000002E-6</c:v>
                </c:pt>
                <c:pt idx="1836">
                  <c:v>2.299628841E-4</c:v>
                </c:pt>
                <c:pt idx="1837">
                  <c:v>8.4647128190000001E-5</c:v>
                </c:pt>
                <c:pt idx="1838">
                  <c:v>4.5365552959999997E-5</c:v>
                </c:pt>
                <c:pt idx="1839">
                  <c:v>2.0693088120000001E-4</c:v>
                </c:pt>
                <c:pt idx="1840">
                  <c:v>4.3342369429999998E-4</c:v>
                </c:pt>
                <c:pt idx="1841">
                  <c:v>2.7877498610000002E-4</c:v>
                </c:pt>
                <c:pt idx="1842">
                  <c:v>4.5442663460000001E-4</c:v>
                </c:pt>
                <c:pt idx="1843">
                  <c:v>1.106265952E-4</c:v>
                </c:pt>
                <c:pt idx="1844">
                  <c:v>2.184614786E-4</c:v>
                </c:pt>
                <c:pt idx="1845">
                  <c:v>9.7723985330000005E-5</c:v>
                </c:pt>
                <c:pt idx="1846">
                  <c:v>2.5367815509999997E-4</c:v>
                </c:pt>
                <c:pt idx="1847">
                  <c:v>3.408383603E-4</c:v>
                </c:pt>
                <c:pt idx="1848">
                  <c:v>3.772200589E-4</c:v>
                </c:pt>
                <c:pt idx="1849">
                  <c:v>5.395304884E-4</c:v>
                </c:pt>
                <c:pt idx="1850">
                  <c:v>1.476137833E-4</c:v>
                </c:pt>
                <c:pt idx="1851">
                  <c:v>5.0320080990000002E-4</c:v>
                </c:pt>
                <c:pt idx="1852">
                  <c:v>2.9132562919999998E-4</c:v>
                </c:pt>
                <c:pt idx="1853">
                  <c:v>3.2851943349999999E-4</c:v>
                </c:pt>
                <c:pt idx="1854">
                  <c:v>5.1254898490000003E-4</c:v>
                </c:pt>
                <c:pt idx="1855">
                  <c:v>1.3538248139999999E-4</c:v>
                </c:pt>
                <c:pt idx="1856">
                  <c:v>3.532136854E-4</c:v>
                </c:pt>
                <c:pt idx="1857">
                  <c:v>5.57978458E-4</c:v>
                </c:pt>
                <c:pt idx="1858">
                  <c:v>5.7135960949999997E-4</c:v>
                </c:pt>
                <c:pt idx="1859">
                  <c:v>4.9389860920000001E-4</c:v>
                </c:pt>
                <c:pt idx="1860">
                  <c:v>4.4409812130000002E-4</c:v>
                </c:pt>
                <c:pt idx="1861">
                  <c:v>7.1543442169999999E-5</c:v>
                </c:pt>
                <c:pt idx="1862">
                  <c:v>3.2341840689999997E-5</c:v>
                </c:pt>
                <c:pt idx="1863">
                  <c:v>5.4874604739999996E-4</c:v>
                </c:pt>
                <c:pt idx="1864">
                  <c:v>2.416073758E-4</c:v>
                </c:pt>
                <c:pt idx="1865">
                  <c:v>3.8882473459999999E-4</c:v>
                </c:pt>
                <c:pt idx="1866">
                  <c:v>4.4415124579999998E-4</c:v>
                </c:pt>
                <c:pt idx="1867">
                  <c:v>1.8392669860000001E-4</c:v>
                </c:pt>
                <c:pt idx="1868">
                  <c:v>1.5985826900000001E-4</c:v>
                </c:pt>
                <c:pt idx="1869">
                  <c:v>5.7534810210000005E-4</c:v>
                </c:pt>
                <c:pt idx="1870">
                  <c:v>3.1618329309999999E-4</c:v>
                </c:pt>
                <c:pt idx="1871">
                  <c:v>4.1165083689999999E-4</c:v>
                </c:pt>
                <c:pt idx="1872">
                  <c:v>1.7200543950000001E-4</c:v>
                </c:pt>
                <c:pt idx="1873">
                  <c:v>4.0032600190000002E-4</c:v>
                </c:pt>
                <c:pt idx="1874">
                  <c:v>3.0383705699999999E-4</c:v>
                </c:pt>
                <c:pt idx="1875">
                  <c:v>5.7754578639999997E-4</c:v>
                </c:pt>
                <c:pt idx="1876">
                  <c:v>5.8372154980000001E-5</c:v>
                </c:pt>
                <c:pt idx="1877">
                  <c:v>5.7375695290000004E-4</c:v>
                </c:pt>
                <c:pt idx="1878">
                  <c:v>5.6735054369999995E-4</c:v>
                </c:pt>
                <c:pt idx="1879">
                  <c:v>2.663570665E-4</c:v>
                </c:pt>
                <c:pt idx="1880">
                  <c:v>3.6554029580000003E-4</c:v>
                </c:pt>
                <c:pt idx="1881">
                  <c:v>5.7249502900000001E-4</c:v>
                </c:pt>
                <c:pt idx="1882">
                  <c:v>4.7504864609999999E-4</c:v>
                </c:pt>
                <c:pt idx="1883">
                  <c:v>5.3078727100000001E-4</c:v>
                </c:pt>
                <c:pt idx="1884">
                  <c:v>4.5416469259999999E-5</c:v>
                </c:pt>
                <c:pt idx="1885">
                  <c:v>3.7736753289999999E-4</c:v>
                </c:pt>
                <c:pt idx="1886">
                  <c:v>2.1858580829999999E-4</c:v>
                </c:pt>
                <c:pt idx="1887">
                  <c:v>5.219228286E-4</c:v>
                </c:pt>
                <c:pt idx="1888">
                  <c:v>1.935932449E-5</c:v>
                </c:pt>
                <c:pt idx="1889">
                  <c:v>4.547057289E-4</c:v>
                </c:pt>
                <c:pt idx="1890">
                  <c:v>1.956402603E-4</c:v>
                </c:pt>
                <c:pt idx="1891">
                  <c:v>1.107480097E-4</c:v>
                </c:pt>
                <c:pt idx="1892">
                  <c:v>1.8399486859999999E-4</c:v>
                </c:pt>
                <c:pt idx="1893">
                  <c:v>5.4895250289999998E-4</c:v>
                </c:pt>
                <c:pt idx="1894">
                  <c:v>7.1611390800000002E-5</c:v>
                </c:pt>
                <c:pt idx="1895">
                  <c:v>9.7844538879999997E-5</c:v>
                </c:pt>
                <c:pt idx="1896">
                  <c:v>2.071202421E-4</c:v>
                </c:pt>
                <c:pt idx="1897">
                  <c:v>2.4171506960000001E-4</c:v>
                </c:pt>
                <c:pt idx="1898">
                  <c:v>4.6506561620000001E-4</c:v>
                </c:pt>
                <c:pt idx="1899">
                  <c:v>1.3551801160000001E-4</c:v>
                </c:pt>
                <c:pt idx="1900">
                  <c:v>2.3018231019999999E-4</c:v>
                </c:pt>
                <c:pt idx="1901">
                  <c:v>5.7172722129999998E-4</c:v>
                </c:pt>
                <c:pt idx="1902">
                  <c:v>5.0358872329999999E-4</c:v>
                </c:pt>
                <c:pt idx="1903">
                  <c:v>5.583590276E-4</c:v>
                </c:pt>
                <c:pt idx="1904">
                  <c:v>1.7210798579999999E-4</c:v>
                </c:pt>
                <c:pt idx="1905">
                  <c:v>2.664804938E-4</c:v>
                </c:pt>
                <c:pt idx="1906">
                  <c:v>4.3383479730000002E-4</c:v>
                </c:pt>
                <c:pt idx="1907">
                  <c:v>5.4000080890000005E-4</c:v>
                </c:pt>
                <c:pt idx="1908">
                  <c:v>3.8904495460000002E-4</c:v>
                </c:pt>
                <c:pt idx="1909">
                  <c:v>4.2304517370000001E-4</c:v>
                </c:pt>
                <c:pt idx="1910">
                  <c:v>8.4797409430000003E-5</c:v>
                </c:pt>
                <c:pt idx="1911">
                  <c:v>3.1639305039999997E-4</c:v>
                </c:pt>
                <c:pt idx="1912">
                  <c:v>1.5999239819999999E-4</c:v>
                </c:pt>
                <c:pt idx="1913">
                  <c:v>1.4779969239999999E-4</c:v>
                </c:pt>
                <c:pt idx="1914">
                  <c:v>4.7532777590000001E-4</c:v>
                </c:pt>
                <c:pt idx="1915">
                  <c:v>3.7755184900000003E-4</c:v>
                </c:pt>
                <c:pt idx="1916">
                  <c:v>5.7411238770000003E-4</c:v>
                </c:pt>
                <c:pt idx="1917">
                  <c:v>1.2331703949999999E-4</c:v>
                </c:pt>
                <c:pt idx="1918">
                  <c:v>3.2385659940000002E-5</c:v>
                </c:pt>
                <c:pt idx="1919">
                  <c:v>5.7576351259999996E-4</c:v>
                </c:pt>
                <c:pt idx="1920">
                  <c:v>3.2881652990000002E-4</c:v>
                </c:pt>
                <c:pt idx="1921">
                  <c:v>6.4341643599999996E-6</c:v>
                </c:pt>
                <c:pt idx="1922">
                  <c:v>4.8498638250000001E-4</c:v>
                </c:pt>
                <c:pt idx="1923">
                  <c:v>5.1306629220000005E-4</c:v>
                </c:pt>
                <c:pt idx="1924">
                  <c:v>4.5496369779999998E-4</c:v>
                </c:pt>
                <c:pt idx="1925">
                  <c:v>2.7912862300000002E-4</c:v>
                </c:pt>
                <c:pt idx="1926">
                  <c:v>5.7290624760000005E-4</c:v>
                </c:pt>
                <c:pt idx="1927">
                  <c:v>5.8437378140000001E-5</c:v>
                </c:pt>
                <c:pt idx="1928">
                  <c:v>3.2387118429999999E-5</c:v>
                </c:pt>
                <c:pt idx="1929">
                  <c:v>1.2333934830000001E-4</c:v>
                </c:pt>
                <c:pt idx="1930">
                  <c:v>4.00666784E-4</c:v>
                </c:pt>
                <c:pt idx="1931">
                  <c:v>6.4339913670000003E-6</c:v>
                </c:pt>
                <c:pt idx="1932">
                  <c:v>1.355843328E-4</c:v>
                </c:pt>
                <c:pt idx="1933">
                  <c:v>3.5361321859999999E-4</c:v>
                </c:pt>
                <c:pt idx="1934">
                  <c:v>4.9447327020000001E-4</c:v>
                </c:pt>
                <c:pt idx="1935">
                  <c:v>2.5404570159999999E-4</c:v>
                </c:pt>
                <c:pt idx="1936">
                  <c:v>5.8437710160000003E-5</c:v>
                </c:pt>
                <c:pt idx="1937">
                  <c:v>9.7903305439999994E-5</c:v>
                </c:pt>
                <c:pt idx="1938">
                  <c:v>3.0416240700000002E-4</c:v>
                </c:pt>
                <c:pt idx="1939">
                  <c:v>5.4022654190000001E-4</c:v>
                </c:pt>
                <c:pt idx="1940">
                  <c:v>5.678676358E-4</c:v>
                </c:pt>
                <c:pt idx="1941">
                  <c:v>4.4462198610000002E-4</c:v>
                </c:pt>
                <c:pt idx="1942">
                  <c:v>2.9172766959999999E-4</c:v>
                </c:pt>
                <c:pt idx="1943">
                  <c:v>4.3404897240000001E-4</c:v>
                </c:pt>
                <c:pt idx="1944">
                  <c:v>1.8412930630000001E-4</c:v>
                </c:pt>
                <c:pt idx="1945">
                  <c:v>3.4132278519999999E-4</c:v>
                </c:pt>
                <c:pt idx="1946">
                  <c:v>5.6790078119999996E-4</c:v>
                </c:pt>
                <c:pt idx="1947">
                  <c:v>5.2240305610000003E-4</c:v>
                </c:pt>
                <c:pt idx="1948">
                  <c:v>5.7816903199999999E-4</c:v>
                </c:pt>
                <c:pt idx="1949">
                  <c:v>8.4816843180000005E-5</c:v>
                </c:pt>
                <c:pt idx="1950">
                  <c:v>2.6668391080000002E-4</c:v>
                </c:pt>
                <c:pt idx="1951">
                  <c:v>2.4192987160000001E-4</c:v>
                </c:pt>
                <c:pt idx="1952">
                  <c:v>1.6005598039999999E-4</c:v>
                </c:pt>
                <c:pt idx="1953">
                  <c:v>4.5453512749999998E-5</c:v>
                </c:pt>
                <c:pt idx="1954">
                  <c:v>4.1214351250000003E-4</c:v>
                </c:pt>
                <c:pt idx="1955">
                  <c:v>1.478567239E-4</c:v>
                </c:pt>
                <c:pt idx="1956">
                  <c:v>5.5873482840000004E-4</c:v>
                </c:pt>
                <c:pt idx="1957">
                  <c:v>2.5411111969999997E-4</c:v>
                </c:pt>
                <c:pt idx="1958">
                  <c:v>3.6597377470000002E-4</c:v>
                </c:pt>
                <c:pt idx="1959">
                  <c:v>5.4944447980000003E-4</c:v>
                </c:pt>
                <c:pt idx="1960">
                  <c:v>5.313933128E-4</c:v>
                </c:pt>
                <c:pt idx="1961">
                  <c:v>1.936860057E-5</c:v>
                </c:pt>
                <c:pt idx="1962">
                  <c:v>5.0400952169999996E-4</c:v>
                </c:pt>
                <c:pt idx="1963">
                  <c:v>5.7447065190000001E-4</c:v>
                </c:pt>
                <c:pt idx="1964">
                  <c:v>1.7221783359999999E-4</c:v>
                </c:pt>
                <c:pt idx="1965">
                  <c:v>4.0087681649999998E-4</c:v>
                </c:pt>
                <c:pt idx="1966">
                  <c:v>4.2341890739999998E-4</c:v>
                </c:pt>
                <c:pt idx="1967">
                  <c:v>3.4146124029999999E-4</c:v>
                </c:pt>
                <c:pt idx="1968">
                  <c:v>3.1668547140000002E-4</c:v>
                </c:pt>
                <c:pt idx="1969">
                  <c:v>3.290965318E-4</c:v>
                </c:pt>
                <c:pt idx="1970">
                  <c:v>5.7327077179999996E-4</c:v>
                </c:pt>
                <c:pt idx="1971">
                  <c:v>2.304210093E-4</c:v>
                </c:pt>
                <c:pt idx="1972">
                  <c:v>7.1638970750000005E-5</c:v>
                </c:pt>
                <c:pt idx="1973">
                  <c:v>4.7574721389999998E-4</c:v>
                </c:pt>
                <c:pt idx="1974">
                  <c:v>5.134495274E-4</c:v>
                </c:pt>
                <c:pt idx="1975">
                  <c:v>1.108366771E-4</c:v>
                </c:pt>
                <c:pt idx="1976">
                  <c:v>5.7630015390000002E-4</c:v>
                </c:pt>
                <c:pt idx="1977">
                  <c:v>5.7237399090000001E-4</c:v>
                </c:pt>
                <c:pt idx="1978">
                  <c:v>4.6567404159999999E-4</c:v>
                </c:pt>
                <c:pt idx="1979">
                  <c:v>4.343381767E-4</c:v>
                </c:pt>
                <c:pt idx="1980">
                  <c:v>1.958751144E-4</c:v>
                </c:pt>
                <c:pt idx="1981">
                  <c:v>4.854591779E-4</c:v>
                </c:pt>
                <c:pt idx="1982">
                  <c:v>4.2352997369999999E-4</c:v>
                </c:pt>
                <c:pt idx="1983">
                  <c:v>2.073573396E-4</c:v>
                </c:pt>
                <c:pt idx="1984">
                  <c:v>5.3162895540000003E-4</c:v>
                </c:pt>
                <c:pt idx="1985">
                  <c:v>2.189061059E-4</c:v>
                </c:pt>
                <c:pt idx="1986">
                  <c:v>2.919350032E-4</c:v>
                </c:pt>
                <c:pt idx="1987">
                  <c:v>4.9488383869999996E-4</c:v>
                </c:pt>
                <c:pt idx="1988">
                  <c:v>3.6619821340000002E-4</c:v>
                </c:pt>
                <c:pt idx="1989">
                  <c:v>5.8422883249999998E-5</c:v>
                </c:pt>
                <c:pt idx="1990">
                  <c:v>3.8957348239999998E-4</c:v>
                </c:pt>
                <c:pt idx="1991">
                  <c:v>4.6577562499999997E-4</c:v>
                </c:pt>
                <c:pt idx="1992">
                  <c:v>3.5397720740000001E-4</c:v>
                </c:pt>
                <c:pt idx="1993">
                  <c:v>2.794426931E-4</c:v>
                </c:pt>
                <c:pt idx="1994">
                  <c:v>1.936641671E-5</c:v>
                </c:pt>
                <c:pt idx="1995">
                  <c:v>3.0445586919999998E-4</c:v>
                </c:pt>
                <c:pt idx="1996">
                  <c:v>2.7945877200000001E-4</c:v>
                </c:pt>
                <c:pt idx="1997">
                  <c:v>3.780915307E-4</c:v>
                </c:pt>
                <c:pt idx="1998">
                  <c:v>2.4211136389999999E-4</c:v>
                </c:pt>
                <c:pt idx="1999">
                  <c:v>2.9200938759999998E-4</c:v>
                </c:pt>
                <c:pt idx="2000">
                  <c:v>3.2380931260000001E-5</c:v>
                </c:pt>
                <c:pt idx="2001">
                  <c:v>5.4080979450000003E-4</c:v>
                </c:pt>
                <c:pt idx="2002">
                  <c:v>5.229281074E-4</c:v>
                </c:pt>
                <c:pt idx="2003">
                  <c:v>5.6849141710000001E-4</c:v>
                </c:pt>
                <c:pt idx="2004">
                  <c:v>1.1088069490000001E-4</c:v>
                </c:pt>
                <c:pt idx="2005">
                  <c:v>1.9595497180000001E-4</c:v>
                </c:pt>
                <c:pt idx="2006">
                  <c:v>4.1253438419999998E-4</c:v>
                </c:pt>
                <c:pt idx="2007">
                  <c:v>4.545597125E-5</c:v>
                </c:pt>
                <c:pt idx="2008">
                  <c:v>5.7883928749999998E-4</c:v>
                </c:pt>
                <c:pt idx="2009">
                  <c:v>4.5561508689999998E-4</c:v>
                </c:pt>
                <c:pt idx="2010">
                  <c:v>9.7952335789999999E-5</c:v>
                </c:pt>
                <c:pt idx="2011">
                  <c:v>4.4516715819999998E-4</c:v>
                </c:pt>
                <c:pt idx="2012">
                  <c:v>4.9511437059999996E-4</c:v>
                </c:pt>
                <c:pt idx="2013">
                  <c:v>1.6017801000000001E-4</c:v>
                </c:pt>
                <c:pt idx="2014">
                  <c:v>4.8575487860000002E-4</c:v>
                </c:pt>
                <c:pt idx="2015">
                  <c:v>1.2344598829999999E-4</c:v>
                </c:pt>
                <c:pt idx="2016">
                  <c:v>2.5437989350000001E-4</c:v>
                </c:pt>
                <c:pt idx="2017">
                  <c:v>1.8431589140000001E-4</c:v>
                </c:pt>
                <c:pt idx="2018">
                  <c:v>8.4868428249999998E-5</c:v>
                </c:pt>
                <c:pt idx="2019">
                  <c:v>1.4798908100000001E-4</c:v>
                </c:pt>
                <c:pt idx="2020">
                  <c:v>4.0126736500000002E-4</c:v>
                </c:pt>
                <c:pt idx="2021">
                  <c:v>2.1905371640000001E-4</c:v>
                </c:pt>
                <c:pt idx="2022">
                  <c:v>5.5011105260000003E-4</c:v>
                </c:pt>
                <c:pt idx="2023">
                  <c:v>5.7515223940000004E-4</c:v>
                </c:pt>
                <c:pt idx="2024">
                  <c:v>4.7618293550000002E-4</c:v>
                </c:pt>
                <c:pt idx="2025">
                  <c:v>7.1692338339999996E-5</c:v>
                </c:pt>
                <c:pt idx="2026">
                  <c:v>1.7238294210000001E-4</c:v>
                </c:pt>
                <c:pt idx="2027">
                  <c:v>5.2312635349999995E-4</c:v>
                </c:pt>
                <c:pt idx="2028">
                  <c:v>6.4357360260000001E-6</c:v>
                </c:pt>
                <c:pt idx="2029">
                  <c:v>5.1394832799999996E-4</c:v>
                </c:pt>
                <c:pt idx="2030">
                  <c:v>1.3574875459999999E-4</c:v>
                </c:pt>
                <c:pt idx="2031">
                  <c:v>4.3471253960000001E-4</c:v>
                </c:pt>
                <c:pt idx="2032">
                  <c:v>3.1703588579999999E-4</c:v>
                </c:pt>
                <c:pt idx="2033">
                  <c:v>2.306663076E-4</c:v>
                </c:pt>
                <c:pt idx="2034">
                  <c:v>4.5579702710000001E-4</c:v>
                </c:pt>
                <c:pt idx="2035">
                  <c:v>5.791477252E-4</c:v>
                </c:pt>
                <c:pt idx="2036">
                  <c:v>5.7399649299999999E-4</c:v>
                </c:pt>
                <c:pt idx="2037">
                  <c:v>2.0756831909999999E-4</c:v>
                </c:pt>
                <c:pt idx="2038">
                  <c:v>4.453758291E-4</c:v>
                </c:pt>
                <c:pt idx="2039">
                  <c:v>1.109717942E-4</c:v>
                </c:pt>
                <c:pt idx="2040">
                  <c:v>5.5960501449999996E-4</c:v>
                </c:pt>
                <c:pt idx="2041">
                  <c:v>1.4806173090000001E-4</c:v>
                </c:pt>
                <c:pt idx="2042">
                  <c:v>4.1277700980000003E-4</c:v>
                </c:pt>
                <c:pt idx="2043">
                  <c:v>3.04716899E-4</c:v>
                </c:pt>
                <c:pt idx="2044">
                  <c:v>2.6711087809999998E-4</c:v>
                </c:pt>
                <c:pt idx="2045">
                  <c:v>5.0477662710000004E-4</c:v>
                </c:pt>
                <c:pt idx="2046">
                  <c:v>1.2352810669999999E-4</c:v>
                </c:pt>
                <c:pt idx="2047">
                  <c:v>3.4193553370000002E-4</c:v>
                </c:pt>
                <c:pt idx="2048">
                  <c:v>9.8032931880000004E-5</c:v>
                </c:pt>
                <c:pt idx="2049">
                  <c:v>1.844167651E-4</c:v>
                </c:pt>
                <c:pt idx="2050">
                  <c:v>5.770878297E-4</c:v>
                </c:pt>
                <c:pt idx="2051">
                  <c:v>2.0760538710000001E-4</c:v>
                </c:pt>
                <c:pt idx="2052">
                  <c:v>4.6623934409999998E-4</c:v>
                </c:pt>
                <c:pt idx="2053">
                  <c:v>6.4382211500000003E-6</c:v>
                </c:pt>
                <c:pt idx="2054">
                  <c:v>4.9546158010000004E-4</c:v>
                </c:pt>
                <c:pt idx="2055">
                  <c:v>5.3229360600000005E-4</c:v>
                </c:pt>
                <c:pt idx="2056">
                  <c:v>8.4929087399999997E-5</c:v>
                </c:pt>
                <c:pt idx="2057">
                  <c:v>3.899815998E-4</c:v>
                </c:pt>
                <c:pt idx="2058">
                  <c:v>5.7315854590000005E-4</c:v>
                </c:pt>
                <c:pt idx="2059">
                  <c:v>3.6661551170000001E-4</c:v>
                </c:pt>
                <c:pt idx="2060">
                  <c:v>1.724828505E-4</c:v>
                </c:pt>
                <c:pt idx="2061">
                  <c:v>5.850168122E-5</c:v>
                </c:pt>
                <c:pt idx="2062">
                  <c:v>3.2960619679999999E-4</c:v>
                </c:pt>
                <c:pt idx="2063">
                  <c:v>2.797506117E-4</c:v>
                </c:pt>
                <c:pt idx="2064">
                  <c:v>4.764755058E-4</c:v>
                </c:pt>
                <c:pt idx="2065">
                  <c:v>3.5436671219999999E-4</c:v>
                </c:pt>
                <c:pt idx="2066">
                  <c:v>3.7846281260000002E-4</c:v>
                </c:pt>
                <c:pt idx="2067">
                  <c:v>5.7323834229999998E-4</c:v>
                </c:pt>
                <c:pt idx="2068">
                  <c:v>3.5438762729999998E-4</c:v>
                </c:pt>
                <c:pt idx="2069">
                  <c:v>2.30774087E-4</c:v>
                </c:pt>
                <c:pt idx="2070">
                  <c:v>1.939061759E-5</c:v>
                </c:pt>
                <c:pt idx="2071">
                  <c:v>1.3584138809999999E-4</c:v>
                </c:pt>
                <c:pt idx="2072">
                  <c:v>4.8620793879999998E-4</c:v>
                </c:pt>
                <c:pt idx="2073">
                  <c:v>3.296589634E-4</c:v>
                </c:pt>
                <c:pt idx="2074">
                  <c:v>2.6720058869999998E-4</c:v>
                </c:pt>
                <c:pt idx="2075">
                  <c:v>5.5056664220000005E-4</c:v>
                </c:pt>
                <c:pt idx="2076">
                  <c:v>4.2416354550000001E-4</c:v>
                </c:pt>
                <c:pt idx="2077">
                  <c:v>5.4146937879999998E-4</c:v>
                </c:pt>
                <c:pt idx="2078">
                  <c:v>5.5992490269999998E-4</c:v>
                </c:pt>
                <c:pt idx="2079">
                  <c:v>3.7854632529999999E-4</c:v>
                </c:pt>
                <c:pt idx="2080">
                  <c:v>2.5459708960000002E-4</c:v>
                </c:pt>
                <c:pt idx="2081">
                  <c:v>3.1725907139999997E-4</c:v>
                </c:pt>
                <c:pt idx="2082">
                  <c:v>3.0487325150000002E-4</c:v>
                </c:pt>
                <c:pt idx="2083">
                  <c:v>5.7741200250000001E-4</c:v>
                </c:pt>
                <c:pt idx="2084">
                  <c:v>5.6925049910000003E-4</c:v>
                </c:pt>
                <c:pt idx="2085">
                  <c:v>5.7574232870000002E-4</c:v>
                </c:pt>
                <c:pt idx="2086">
                  <c:v>1.6038221489999999E-4</c:v>
                </c:pt>
                <c:pt idx="2087">
                  <c:v>3.2425150059999998E-5</c:v>
                </c:pt>
                <c:pt idx="2088">
                  <c:v>7.1766951029999995E-5</c:v>
                </c:pt>
                <c:pt idx="2089">
                  <c:v>3.4214349489999999E-4</c:v>
                </c:pt>
                <c:pt idx="2090">
                  <c:v>2.4243392510000001E-4</c:v>
                </c:pt>
                <c:pt idx="2091">
                  <c:v>4.5518063470000001E-5</c:v>
                </c:pt>
                <c:pt idx="2092">
                  <c:v>3.66805257E-4</c:v>
                </c:pt>
                <c:pt idx="2093">
                  <c:v>6.4406921559999999E-6</c:v>
                </c:pt>
                <c:pt idx="2094">
                  <c:v>1.9621638490000001E-4</c:v>
                </c:pt>
                <c:pt idx="2095">
                  <c:v>2.1927119950000001E-4</c:v>
                </c:pt>
                <c:pt idx="2096">
                  <c:v>1.8452404539999999E-4</c:v>
                </c:pt>
                <c:pt idx="2097">
                  <c:v>2.9243444180000001E-4</c:v>
                </c:pt>
                <c:pt idx="2098">
                  <c:v>4.017297827E-4</c:v>
                </c:pt>
                <c:pt idx="2099">
                  <c:v>5.2380284860000003E-4</c:v>
                </c:pt>
                <c:pt idx="2100">
                  <c:v>5.7979702460000005E-4</c:v>
                </c:pt>
                <c:pt idx="2101">
                  <c:v>5.7460091990000001E-4</c:v>
                </c:pt>
                <c:pt idx="2102">
                  <c:v>9.8093220589999999E-5</c:v>
                </c:pt>
                <c:pt idx="2103">
                  <c:v>5.0528524770000001E-4</c:v>
                </c:pt>
                <c:pt idx="2104">
                  <c:v>3.9024025340000002E-4</c:v>
                </c:pt>
                <c:pt idx="2105">
                  <c:v>8.4972413199999999E-5</c:v>
                </c:pt>
                <c:pt idx="2106">
                  <c:v>5.8526750070000002E-5</c:v>
                </c:pt>
                <c:pt idx="2107">
                  <c:v>2.3087519009999999E-4</c:v>
                </c:pt>
                <c:pt idx="2108">
                  <c:v>2.4247464020000001E-4</c:v>
                </c:pt>
                <c:pt idx="2109">
                  <c:v>4.4588020749999999E-4</c:v>
                </c:pt>
                <c:pt idx="2110">
                  <c:v>5.5095716640000004E-4</c:v>
                </c:pt>
                <c:pt idx="2111">
                  <c:v>4.2440896369999999E-4</c:v>
                </c:pt>
                <c:pt idx="2112">
                  <c:v>5.3286045300000005E-4</c:v>
                </c:pt>
                <c:pt idx="2113">
                  <c:v>5.418549796E-4</c:v>
                </c:pt>
                <c:pt idx="2114">
                  <c:v>4.8659414900000002E-4</c:v>
                </c:pt>
                <c:pt idx="2115">
                  <c:v>3.2985021889999998E-4</c:v>
                </c:pt>
                <c:pt idx="2116">
                  <c:v>5.1478314180000001E-4</c:v>
                </c:pt>
                <c:pt idx="2117">
                  <c:v>3.2428937750000002E-5</c:v>
                </c:pt>
                <c:pt idx="2118">
                  <c:v>4.3531706840000003E-4</c:v>
                </c:pt>
                <c:pt idx="2119">
                  <c:v>2.5471206089999998E-4</c:v>
                </c:pt>
                <c:pt idx="2120">
                  <c:v>1.6045143230000001E-4</c:v>
                </c:pt>
                <c:pt idx="2121">
                  <c:v>5.0546168190000003E-4</c:v>
                </c:pt>
                <c:pt idx="2122">
                  <c:v>1.110761475E-4</c:v>
                </c:pt>
                <c:pt idx="2123">
                  <c:v>4.1326186389999998E-4</c:v>
                </c:pt>
                <c:pt idx="2124">
                  <c:v>7.1774435229999997E-5</c:v>
                </c:pt>
                <c:pt idx="2125">
                  <c:v>3.1743733890000003E-4</c:v>
                </c:pt>
                <c:pt idx="2126">
                  <c:v>4.5648061499999998E-4</c:v>
                </c:pt>
                <c:pt idx="2127">
                  <c:v>1.359294434E-4</c:v>
                </c:pt>
                <c:pt idx="2128">
                  <c:v>4.6683621259999998E-4</c:v>
                </c:pt>
                <c:pt idx="2129">
                  <c:v>5.6043821390000005E-4</c:v>
                </c:pt>
                <c:pt idx="2130">
                  <c:v>5.7623176919999999E-4</c:v>
                </c:pt>
                <c:pt idx="2131">
                  <c:v>1.4823008100000001E-4</c:v>
                </c:pt>
                <c:pt idx="2132">
                  <c:v>1.236515519E-4</c:v>
                </c:pt>
                <c:pt idx="2133">
                  <c:v>1.7263714250000001E-4</c:v>
                </c:pt>
                <c:pt idx="2134">
                  <c:v>4.5517156310000003E-5</c:v>
                </c:pt>
                <c:pt idx="2135">
                  <c:v>5.1490918270000001E-4</c:v>
                </c:pt>
                <c:pt idx="2136">
                  <c:v>4.9616758859999995E-4</c:v>
                </c:pt>
                <c:pt idx="2137">
                  <c:v>1.963008355E-4</c:v>
                </c:pt>
                <c:pt idx="2138">
                  <c:v>2.078058743E-4</c:v>
                </c:pt>
                <c:pt idx="2139">
                  <c:v>4.771194739E-4</c:v>
                </c:pt>
                <c:pt idx="2140">
                  <c:v>5.3310039089999998E-4</c:v>
                </c:pt>
                <c:pt idx="2141">
                  <c:v>3.050930019E-4</c:v>
                </c:pt>
                <c:pt idx="2142">
                  <c:v>3.6706790929999999E-4</c:v>
                </c:pt>
                <c:pt idx="2143">
                  <c:v>1.9392446150000001E-5</c:v>
                </c:pt>
                <c:pt idx="2144">
                  <c:v>2.6741753450000002E-4</c:v>
                </c:pt>
                <c:pt idx="2145">
                  <c:v>4.020218094E-4</c:v>
                </c:pt>
                <c:pt idx="2146">
                  <c:v>3.9049766920000001E-4</c:v>
                </c:pt>
                <c:pt idx="2147">
                  <c:v>3.7893679680000002E-4</c:v>
                </c:pt>
                <c:pt idx="2148">
                  <c:v>4.5665908850000002E-4</c:v>
                </c:pt>
                <c:pt idx="2149">
                  <c:v>4.1343920560000001E-4</c:v>
                </c:pt>
                <c:pt idx="2150">
                  <c:v>2.1939941470000001E-4</c:v>
                </c:pt>
                <c:pt idx="2151">
                  <c:v>5.6991781989999997E-4</c:v>
                </c:pt>
                <c:pt idx="2152">
                  <c:v>5.2426253209999997E-4</c:v>
                </c:pt>
                <c:pt idx="2153">
                  <c:v>1.2366563630000001E-4</c:v>
                </c:pt>
                <c:pt idx="2154">
                  <c:v>1.7267191680000001E-4</c:v>
                </c:pt>
                <c:pt idx="2155">
                  <c:v>4.246973541E-4</c:v>
                </c:pt>
                <c:pt idx="2156">
                  <c:v>7.176548179E-5</c:v>
                </c:pt>
                <c:pt idx="2157">
                  <c:v>3.5484834410000001E-4</c:v>
                </c:pt>
                <c:pt idx="2158">
                  <c:v>1.9634071109999999E-4</c:v>
                </c:pt>
                <c:pt idx="2159">
                  <c:v>1.8463958809999999E-4</c:v>
                </c:pt>
                <c:pt idx="2160">
                  <c:v>2.0784961369999999E-4</c:v>
                </c:pt>
                <c:pt idx="2161">
                  <c:v>2.9265646100000003E-4</c:v>
                </c:pt>
                <c:pt idx="2162">
                  <c:v>4.5507621150000003E-5</c:v>
                </c:pt>
                <c:pt idx="2163">
                  <c:v>3.2418496840000003E-5</c:v>
                </c:pt>
                <c:pt idx="2164">
                  <c:v>3.4247285580000001E-4</c:v>
                </c:pt>
                <c:pt idx="2165">
                  <c:v>5.7417381699999997E-4</c:v>
                </c:pt>
                <c:pt idx="2166">
                  <c:v>1.6050699279999999E-4</c:v>
                </c:pt>
                <c:pt idx="2167">
                  <c:v>2.8008394440000002E-4</c:v>
                </c:pt>
                <c:pt idx="2168">
                  <c:v>4.4623308589999998E-4</c:v>
                </c:pt>
                <c:pt idx="2169">
                  <c:v>2.4261840290000001E-4</c:v>
                </c:pt>
                <c:pt idx="2170">
                  <c:v>2.5483228650000002E-4</c:v>
                </c:pt>
                <c:pt idx="2171">
                  <c:v>5.8049564930000004E-4</c:v>
                </c:pt>
                <c:pt idx="2172">
                  <c:v>5.7828056489999996E-4</c:v>
                </c:pt>
                <c:pt idx="2173">
                  <c:v>4.8700840610000002E-4</c:v>
                </c:pt>
                <c:pt idx="2174">
                  <c:v>5.8512755469999999E-5</c:v>
                </c:pt>
                <c:pt idx="2175">
                  <c:v>5.7527488869999995E-4</c:v>
                </c:pt>
                <c:pt idx="2176">
                  <c:v>4.6715433129999997E-4</c:v>
                </c:pt>
                <c:pt idx="2177">
                  <c:v>9.8113269100000001E-5</c:v>
                </c:pt>
                <c:pt idx="2178">
                  <c:v>5.0584610469999998E-4</c:v>
                </c:pt>
                <c:pt idx="2179">
                  <c:v>1.938899365E-5</c:v>
                </c:pt>
                <c:pt idx="2180">
                  <c:v>4.9647733019999999E-4</c:v>
                </c:pt>
                <c:pt idx="2181">
                  <c:v>5.7012028389999999E-4</c:v>
                </c:pt>
                <c:pt idx="2182">
                  <c:v>5.4238175029999996E-4</c:v>
                </c:pt>
                <c:pt idx="2183">
                  <c:v>1.4827816699999999E-4</c:v>
                </c:pt>
                <c:pt idx="2184">
                  <c:v>4.3570256369999998E-4</c:v>
                </c:pt>
                <c:pt idx="2185">
                  <c:v>4.7739681510000002E-4</c:v>
                </c:pt>
                <c:pt idx="2186">
                  <c:v>2.6751110199999998E-4</c:v>
                </c:pt>
                <c:pt idx="2187">
                  <c:v>3.1766047479999998E-4</c:v>
                </c:pt>
                <c:pt idx="2188">
                  <c:v>1.111008456E-4</c:v>
                </c:pt>
                <c:pt idx="2189">
                  <c:v>8.4977623739999994E-5</c:v>
                </c:pt>
                <c:pt idx="2190">
                  <c:v>3.3013798339999998E-4</c:v>
                </c:pt>
                <c:pt idx="2191">
                  <c:v>5.5157959280000002E-4</c:v>
                </c:pt>
                <c:pt idx="2192">
                  <c:v>2.9274503810000001E-4</c:v>
                </c:pt>
                <c:pt idx="2193">
                  <c:v>6.4383218480000003E-6</c:v>
                </c:pt>
                <c:pt idx="2194">
                  <c:v>3.673012072E-4</c:v>
                </c:pt>
                <c:pt idx="2195">
                  <c:v>4.1367868190000001E-4</c:v>
                </c:pt>
                <c:pt idx="2196">
                  <c:v>2.1949345069999999E-4</c:v>
                </c:pt>
                <c:pt idx="2197">
                  <c:v>5.6099386269999995E-4</c:v>
                </c:pt>
                <c:pt idx="2198">
                  <c:v>3.0527297690000001E-4</c:v>
                </c:pt>
                <c:pt idx="2199">
                  <c:v>5.7856167819999996E-4</c:v>
                </c:pt>
                <c:pt idx="2200">
                  <c:v>5.7685350979999996E-4</c:v>
                </c:pt>
                <c:pt idx="2201">
                  <c:v>2.8018580540000002E-4</c:v>
                </c:pt>
                <c:pt idx="2202">
                  <c:v>5.1539307109999997E-4</c:v>
                </c:pt>
                <c:pt idx="2203">
                  <c:v>1.359971699E-4</c:v>
                </c:pt>
                <c:pt idx="2204">
                  <c:v>5.2462821499999997E-4</c:v>
                </c:pt>
                <c:pt idx="2205">
                  <c:v>5.8085086760000003E-4</c:v>
                </c:pt>
                <c:pt idx="2206">
                  <c:v>2.3112077380000001E-4</c:v>
                </c:pt>
                <c:pt idx="2207">
                  <c:v>4.2501476859999998E-4</c:v>
                </c:pt>
                <c:pt idx="2208">
                  <c:v>4.873141695E-4</c:v>
                </c:pt>
                <c:pt idx="2209">
                  <c:v>3.7925241480000002E-4</c:v>
                </c:pt>
                <c:pt idx="2210">
                  <c:v>3.426699634E-4</c:v>
                </c:pt>
                <c:pt idx="2211">
                  <c:v>3.5508799910000002E-4</c:v>
                </c:pt>
                <c:pt idx="2212">
                  <c:v>4.3591265340000001E-4</c:v>
                </c:pt>
                <c:pt idx="2213">
                  <c:v>4.4655539810000002E-4</c:v>
                </c:pt>
                <c:pt idx="2214">
                  <c:v>5.7467136349999997E-4</c:v>
                </c:pt>
                <c:pt idx="2215">
                  <c:v>1.111287063E-4</c:v>
                </c:pt>
                <c:pt idx="2216">
                  <c:v>8.4999017080000002E-5</c:v>
                </c:pt>
                <c:pt idx="2217">
                  <c:v>2.8025229100000002E-4</c:v>
                </c:pt>
                <c:pt idx="2218">
                  <c:v>4.7767338690000001E-4</c:v>
                </c:pt>
                <c:pt idx="2219">
                  <c:v>2.9284747320000001E-4</c:v>
                </c:pt>
                <c:pt idx="2220">
                  <c:v>4.5711196729999998E-4</c:v>
                </c:pt>
                <c:pt idx="2221">
                  <c:v>5.7575998119999995E-4</c:v>
                </c:pt>
                <c:pt idx="2222">
                  <c:v>4.968185808E-4</c:v>
                </c:pt>
                <c:pt idx="2223">
                  <c:v>1.2371800530000001E-4</c:v>
                </c:pt>
                <c:pt idx="2224">
                  <c:v>3.2416773630000003E-5</c:v>
                </c:pt>
                <c:pt idx="2225">
                  <c:v>7.1783301069999999E-5</c:v>
                </c:pt>
                <c:pt idx="2226">
                  <c:v>1.9387767910000002E-5</c:v>
                </c:pt>
                <c:pt idx="2227">
                  <c:v>2.1957787989999999E-4</c:v>
                </c:pt>
                <c:pt idx="2228">
                  <c:v>2.3117599419999999E-4</c:v>
                </c:pt>
                <c:pt idx="2229">
                  <c:v>1.3601978469999999E-4</c:v>
                </c:pt>
                <c:pt idx="2230">
                  <c:v>1.6059280549999999E-4</c:v>
                </c:pt>
                <c:pt idx="2231">
                  <c:v>9.8147041320000001E-5</c:v>
                </c:pt>
                <c:pt idx="2232">
                  <c:v>5.4280477649999996E-4</c:v>
                </c:pt>
                <c:pt idx="2233">
                  <c:v>2.5502006850000001E-4</c:v>
                </c:pt>
                <c:pt idx="2234">
                  <c:v>3.9091113499999997E-4</c:v>
                </c:pt>
                <c:pt idx="2235">
                  <c:v>4.5507240119999998E-5</c:v>
                </c:pt>
                <c:pt idx="2236">
                  <c:v>1.7278581689999999E-4</c:v>
                </c:pt>
                <c:pt idx="2237">
                  <c:v>4.0246451840000001E-4</c:v>
                </c:pt>
                <c:pt idx="2238">
                  <c:v>2.6767364930000001E-4</c:v>
                </c:pt>
                <c:pt idx="2239">
                  <c:v>5.7583898610000001E-4</c:v>
                </c:pt>
                <c:pt idx="2240">
                  <c:v>1.4833553230000001E-4</c:v>
                </c:pt>
                <c:pt idx="2241">
                  <c:v>3.0541272860000002E-4</c:v>
                </c:pt>
                <c:pt idx="2242">
                  <c:v>1.964936299E-4</c:v>
                </c:pt>
                <c:pt idx="2243">
                  <c:v>5.8522217640000002E-5</c:v>
                </c:pt>
                <c:pt idx="2244">
                  <c:v>3.7935467699999999E-4</c:v>
                </c:pt>
                <c:pt idx="2245">
                  <c:v>1.847727522E-4</c:v>
                </c:pt>
                <c:pt idx="2246">
                  <c:v>5.3388665899999999E-4</c:v>
                </c:pt>
                <c:pt idx="2247">
                  <c:v>4.0251461139999999E-4</c:v>
                </c:pt>
                <c:pt idx="2248">
                  <c:v>3.4277464599999997E-4</c:v>
                </c:pt>
                <c:pt idx="2249">
                  <c:v>3.303403593E-4</c:v>
                </c:pt>
                <c:pt idx="2250">
                  <c:v>6.4372468730000001E-6</c:v>
                </c:pt>
                <c:pt idx="2251">
                  <c:v>4.6763119169999999E-4</c:v>
                </c:pt>
                <c:pt idx="2252">
                  <c:v>2.0802961389999999E-4</c:v>
                </c:pt>
                <c:pt idx="2253">
                  <c:v>5.8132334700000004E-4</c:v>
                </c:pt>
                <c:pt idx="2254">
                  <c:v>3.1789798679999999E-4</c:v>
                </c:pt>
                <c:pt idx="2255">
                  <c:v>2.4284542629999999E-4</c:v>
                </c:pt>
                <c:pt idx="2256">
                  <c:v>5.1579433850000003E-4</c:v>
                </c:pt>
                <c:pt idx="2257">
                  <c:v>5.7078751040000005E-4</c:v>
                </c:pt>
                <c:pt idx="2258">
                  <c:v>5.5215227180000002E-4</c:v>
                </c:pt>
                <c:pt idx="2259">
                  <c:v>4.4678198550000001E-4</c:v>
                </c:pt>
                <c:pt idx="2260">
                  <c:v>5.6154466579999996E-4</c:v>
                </c:pt>
                <c:pt idx="2261">
                  <c:v>5.3403011670000004E-4</c:v>
                </c:pt>
                <c:pt idx="2262">
                  <c:v>4.2526359520000002E-4</c:v>
                </c:pt>
                <c:pt idx="2263">
                  <c:v>3.2411031780000003E-5</c:v>
                </c:pt>
                <c:pt idx="2264">
                  <c:v>4.1404070739999997E-4</c:v>
                </c:pt>
                <c:pt idx="2265">
                  <c:v>1.6060701150000001E-4</c:v>
                </c:pt>
                <c:pt idx="2266">
                  <c:v>5.0652534290000003E-4</c:v>
                </c:pt>
                <c:pt idx="2267">
                  <c:v>5.7922907690000005E-4</c:v>
                </c:pt>
                <c:pt idx="2268">
                  <c:v>9.8142516939999998E-5</c:v>
                </c:pt>
                <c:pt idx="2269">
                  <c:v>6.435627948E-6</c:v>
                </c:pt>
                <c:pt idx="2270">
                  <c:v>2.6776878740000001E-4</c:v>
                </c:pt>
                <c:pt idx="2271">
                  <c:v>7.1774855549999994E-5</c:v>
                </c:pt>
                <c:pt idx="2272">
                  <c:v>5.5231115629999995E-4</c:v>
                </c:pt>
                <c:pt idx="2273">
                  <c:v>5.751623527E-4</c:v>
                </c:pt>
                <c:pt idx="2274">
                  <c:v>3.5532409809999998E-4</c:v>
                </c:pt>
                <c:pt idx="2275">
                  <c:v>1.8478944389999999E-4</c:v>
                </c:pt>
                <c:pt idx="2276">
                  <c:v>4.6783471999999998E-4</c:v>
                </c:pt>
                <c:pt idx="2277">
                  <c:v>1.2371532339999999E-4</c:v>
                </c:pt>
                <c:pt idx="2278">
                  <c:v>5.7758261290000005E-4</c:v>
                </c:pt>
                <c:pt idx="2279">
                  <c:v>1.111278536E-4</c:v>
                </c:pt>
                <c:pt idx="2280">
                  <c:v>3.6765791420000001E-4</c:v>
                </c:pt>
                <c:pt idx="2281">
                  <c:v>5.2523305010000005E-4</c:v>
                </c:pt>
                <c:pt idx="2282">
                  <c:v>3.3047708099999998E-4</c:v>
                </c:pt>
                <c:pt idx="2283">
                  <c:v>2.3125068600000001E-4</c:v>
                </c:pt>
                <c:pt idx="2284">
                  <c:v>2.5512350699999998E-4</c:v>
                </c:pt>
                <c:pt idx="2285">
                  <c:v>4.575263846E-4</c:v>
                </c:pt>
                <c:pt idx="2286">
                  <c:v>3.9118224089999999E-4</c:v>
                </c:pt>
                <c:pt idx="2287">
                  <c:v>1.965187154E-4</c:v>
                </c:pt>
                <c:pt idx="2288">
                  <c:v>4.78152048E-4</c:v>
                </c:pt>
                <c:pt idx="2289">
                  <c:v>2.8043709460000001E-4</c:v>
                </c:pt>
                <c:pt idx="2290">
                  <c:v>5.8501141519999998E-5</c:v>
                </c:pt>
                <c:pt idx="2291">
                  <c:v>1.4833427409999999E-4</c:v>
                </c:pt>
                <c:pt idx="2292">
                  <c:v>5.7530516580000005E-4</c:v>
                </c:pt>
                <c:pt idx="2293">
                  <c:v>5.0671956240000004E-4</c:v>
                </c:pt>
                <c:pt idx="2294">
                  <c:v>3.4295949219999999E-4</c:v>
                </c:pt>
                <c:pt idx="2295">
                  <c:v>2.1964293010000001E-4</c:v>
                </c:pt>
                <c:pt idx="2296">
                  <c:v>5.4331482259999998E-4</c:v>
                </c:pt>
                <c:pt idx="2297">
                  <c:v>1.3601429320000001E-4</c:v>
                </c:pt>
                <c:pt idx="2298">
                  <c:v>5.6183465639999999E-4</c:v>
                </c:pt>
                <c:pt idx="2299">
                  <c:v>3.0558714009999997E-4</c:v>
                </c:pt>
                <c:pt idx="2300">
                  <c:v>1.7280110149999999E-4</c:v>
                </c:pt>
                <c:pt idx="2301">
                  <c:v>4.3637612669999998E-4</c:v>
                </c:pt>
                <c:pt idx="2302">
                  <c:v>2.0805138490000001E-4</c:v>
                </c:pt>
                <c:pt idx="2303">
                  <c:v>1.9376503919999999E-5</c:v>
                </c:pt>
                <c:pt idx="2304">
                  <c:v>5.8178876679999998E-4</c:v>
                </c:pt>
                <c:pt idx="2305">
                  <c:v>4.4709951339999999E-4</c:v>
                </c:pt>
                <c:pt idx="2306">
                  <c:v>4.2553480389999999E-4</c:v>
                </c:pt>
                <c:pt idx="2307">
                  <c:v>4.5479600319999999E-5</c:v>
                </c:pt>
                <c:pt idx="2308">
                  <c:v>5.712445393E-4</c:v>
                </c:pt>
                <c:pt idx="2309">
                  <c:v>4.8798777710000002E-4</c:v>
                </c:pt>
                <c:pt idx="2310">
                  <c:v>8.4975380500000003E-5</c:v>
                </c:pt>
                <c:pt idx="2311">
                  <c:v>2.9309619089999998E-4</c:v>
                </c:pt>
                <c:pt idx="2312">
                  <c:v>3.239459227E-5</c:v>
                </c:pt>
                <c:pt idx="2313">
                  <c:v>5.1627126790000004E-4</c:v>
                </c:pt>
                <c:pt idx="2314">
                  <c:v>2.4291116049999999E-4</c:v>
                </c:pt>
                <c:pt idx="2315">
                  <c:v>5.7793169680000003E-4</c:v>
                </c:pt>
                <c:pt idx="2316">
                  <c:v>3.7970569989999997E-4</c:v>
                </c:pt>
                <c:pt idx="2317">
                  <c:v>1.9373314380000001E-5</c:v>
                </c:pt>
                <c:pt idx="2318">
                  <c:v>4.6811446580000002E-4</c:v>
                </c:pt>
                <c:pt idx="2319">
                  <c:v>4.9750155610000005E-4</c:v>
                </c:pt>
                <c:pt idx="2320">
                  <c:v>1.6060280609999999E-4</c:v>
                </c:pt>
                <c:pt idx="2321">
                  <c:v>4.365305885E-4</c:v>
                </c:pt>
                <c:pt idx="2322">
                  <c:v>1.2370321049999999E-4</c:v>
                </c:pt>
                <c:pt idx="2323">
                  <c:v>3.913581869E-4</c:v>
                </c:pt>
                <c:pt idx="2324">
                  <c:v>4.881344597E-4</c:v>
                </c:pt>
                <c:pt idx="2325">
                  <c:v>4.5780175640000001E-4</c:v>
                </c:pt>
                <c:pt idx="2326">
                  <c:v>4.029687191E-4</c:v>
                </c:pt>
                <c:pt idx="2327">
                  <c:v>5.6213996950000005E-4</c:v>
                </c:pt>
                <c:pt idx="2328">
                  <c:v>3.6788815890000001E-4</c:v>
                </c:pt>
                <c:pt idx="2329">
                  <c:v>2.429398521E-4</c:v>
                </c:pt>
                <c:pt idx="2330">
                  <c:v>2.5519273830000003E-4</c:v>
                </c:pt>
                <c:pt idx="2331">
                  <c:v>3.5555226779999998E-4</c:v>
                </c:pt>
                <c:pt idx="2332">
                  <c:v>5.7984421020000002E-4</c:v>
                </c:pt>
                <c:pt idx="2333">
                  <c:v>3.18167775E-4</c:v>
                </c:pt>
                <c:pt idx="2334">
                  <c:v>5.7673497670000004E-4</c:v>
                </c:pt>
                <c:pt idx="2335">
                  <c:v>9.8118396749999998E-5</c:v>
                </c:pt>
                <c:pt idx="2336">
                  <c:v>3.1817734349999998E-4</c:v>
                </c:pt>
                <c:pt idx="2337">
                  <c:v>5.2566114020000001E-4</c:v>
                </c:pt>
                <c:pt idx="2338">
                  <c:v>5.3462651620000002E-4</c:v>
                </c:pt>
                <c:pt idx="2339">
                  <c:v>1.848061737E-4</c:v>
                </c:pt>
                <c:pt idx="2340">
                  <c:v>4.14448459E-4</c:v>
                </c:pt>
                <c:pt idx="2341">
                  <c:v>1.4835181930000001E-4</c:v>
                </c:pt>
                <c:pt idx="2342">
                  <c:v>1.7282811189999999E-4</c:v>
                </c:pt>
                <c:pt idx="2343">
                  <c:v>2.8058562469999998E-4</c:v>
                </c:pt>
                <c:pt idx="2344">
                  <c:v>5.782268584E-4</c:v>
                </c:pt>
                <c:pt idx="2345">
                  <c:v>3.7985567970000002E-4</c:v>
                </c:pt>
                <c:pt idx="2346">
                  <c:v>5.849277936E-5</c:v>
                </c:pt>
                <c:pt idx="2347">
                  <c:v>4.5482015230000003E-5</c:v>
                </c:pt>
                <c:pt idx="2348">
                  <c:v>5.8232752789999997E-4</c:v>
                </c:pt>
                <c:pt idx="2349">
                  <c:v>7.1759640930000007E-5</c:v>
                </c:pt>
                <c:pt idx="2350">
                  <c:v>5.1654943829999996E-4</c:v>
                </c:pt>
                <c:pt idx="2351">
                  <c:v>5.4378547360000001E-4</c:v>
                </c:pt>
                <c:pt idx="2352">
                  <c:v>4.7859111129999998E-4</c:v>
                </c:pt>
                <c:pt idx="2353">
                  <c:v>1.9657693280000001E-4</c:v>
                </c:pt>
                <c:pt idx="2354">
                  <c:v>3.057998196E-4</c:v>
                </c:pt>
                <c:pt idx="2355">
                  <c:v>1.1112975180000001E-4</c:v>
                </c:pt>
                <c:pt idx="2356">
                  <c:v>1.3604202439999999E-4</c:v>
                </c:pt>
                <c:pt idx="2357">
                  <c:v>2.932572008E-4</c:v>
                </c:pt>
                <c:pt idx="2358">
                  <c:v>4.9778448020000002E-4</c:v>
                </c:pt>
                <c:pt idx="2359">
                  <c:v>6.4352742499999996E-6</c:v>
                </c:pt>
                <c:pt idx="2360">
                  <c:v>3.556881068E-4</c:v>
                </c:pt>
                <c:pt idx="2361">
                  <c:v>5.5299756539999999E-4</c:v>
                </c:pt>
                <c:pt idx="2362">
                  <c:v>5.7697550949999999E-4</c:v>
                </c:pt>
                <c:pt idx="2363">
                  <c:v>2.0814119050000001E-4</c:v>
                </c:pt>
                <c:pt idx="2364">
                  <c:v>4.0316401840000002E-4</c:v>
                </c:pt>
                <c:pt idx="2365">
                  <c:v>8.4999142349999996E-5</c:v>
                </c:pt>
                <c:pt idx="2366">
                  <c:v>5.7596364200000001E-4</c:v>
                </c:pt>
                <c:pt idx="2367">
                  <c:v>2.3140088080000001E-4</c:v>
                </c:pt>
                <c:pt idx="2368">
                  <c:v>2.197742689E-4</c:v>
                </c:pt>
                <c:pt idx="2369">
                  <c:v>3.2411698760000001E-5</c:v>
                </c:pt>
                <c:pt idx="2370">
                  <c:v>4.1463299610000002E-4</c:v>
                </c:pt>
                <c:pt idx="2371">
                  <c:v>5.5307627390000001E-4</c:v>
                </c:pt>
                <c:pt idx="2372">
                  <c:v>2.6801683559999999E-4</c:v>
                </c:pt>
                <c:pt idx="2373">
                  <c:v>4.3681650620000002E-4</c:v>
                </c:pt>
                <c:pt idx="2374">
                  <c:v>3.3083717809999998E-4</c:v>
                </c:pt>
                <c:pt idx="2375">
                  <c:v>5.7178745199999996E-4</c:v>
                </c:pt>
                <c:pt idx="2376">
                  <c:v>5.0729441450000001E-4</c:v>
                </c:pt>
                <c:pt idx="2377">
                  <c:v>3.916287776E-4</c:v>
                </c:pt>
                <c:pt idx="2378">
                  <c:v>2.0818785780000001E-4</c:v>
                </c:pt>
                <c:pt idx="2379">
                  <c:v>1.2376851829999999E-4</c:v>
                </c:pt>
                <c:pt idx="2380">
                  <c:v>5.6250842060000001E-4</c:v>
                </c:pt>
                <c:pt idx="2381">
                  <c:v>4.6852984809999998E-4</c:v>
                </c:pt>
                <c:pt idx="2382">
                  <c:v>3.4336123909999998E-4</c:v>
                </c:pt>
                <c:pt idx="2383">
                  <c:v>4.5814429230000002E-4</c:v>
                </c:pt>
                <c:pt idx="2384">
                  <c:v>9.8183656629999999E-5</c:v>
                </c:pt>
                <c:pt idx="2385">
                  <c:v>5.3498522969999999E-4</c:v>
                </c:pt>
                <c:pt idx="2386">
                  <c:v>4.2600006620000002E-4</c:v>
                </c:pt>
                <c:pt idx="2387">
                  <c:v>4.9799211840000003E-4</c:v>
                </c:pt>
                <c:pt idx="2388">
                  <c:v>5.2604405160000002E-4</c:v>
                </c:pt>
                <c:pt idx="2389">
                  <c:v>5.8040997389999997E-4</c:v>
                </c:pt>
                <c:pt idx="2390">
                  <c:v>8.5049466839999999E-5</c:v>
                </c:pt>
                <c:pt idx="2391">
                  <c:v>6.443119262E-6</c:v>
                </c:pt>
                <c:pt idx="2392">
                  <c:v>3.682271151E-4</c:v>
                </c:pt>
                <c:pt idx="2393">
                  <c:v>1.9675167810000001E-4</c:v>
                </c:pt>
                <c:pt idx="2394">
                  <c:v>3.3100515180000003E-4</c:v>
                </c:pt>
                <c:pt idx="2395">
                  <c:v>5.0751869369999999E-4</c:v>
                </c:pt>
                <c:pt idx="2396">
                  <c:v>3.5593209649999999E-4</c:v>
                </c:pt>
                <c:pt idx="2397">
                  <c:v>1.7303298380000001E-4</c:v>
                </c:pt>
                <c:pt idx="2398">
                  <c:v>5.2619200739999997E-4</c:v>
                </c:pt>
                <c:pt idx="2399">
                  <c:v>1.8503578619999999E-4</c:v>
                </c:pt>
                <c:pt idx="2400">
                  <c:v>4.4774610859999998E-4</c:v>
                </c:pt>
                <c:pt idx="2401">
                  <c:v>5.4421524600000001E-4</c:v>
                </c:pt>
                <c:pt idx="2402">
                  <c:v>1.4854770929999999E-4</c:v>
                </c:pt>
                <c:pt idx="2403">
                  <c:v>3.0608403080000001E-4</c:v>
                </c:pt>
                <c:pt idx="2404">
                  <c:v>3.918560093E-4</c:v>
                </c:pt>
                <c:pt idx="2405">
                  <c:v>4.1490944370000001E-4</c:v>
                </c:pt>
                <c:pt idx="2406">
                  <c:v>2.8091358700000002E-4</c:v>
                </c:pt>
                <c:pt idx="2407">
                  <c:v>1.1129214659999999E-4</c:v>
                </c:pt>
                <c:pt idx="2408">
                  <c:v>2.5555105210000001E-4</c:v>
                </c:pt>
                <c:pt idx="2409">
                  <c:v>3.1859217939999998E-4</c:v>
                </c:pt>
                <c:pt idx="2410">
                  <c:v>7.1894043630000003E-5</c:v>
                </c:pt>
                <c:pt idx="2411">
                  <c:v>1.3624838940000001E-4</c:v>
                </c:pt>
                <c:pt idx="2412">
                  <c:v>1.9423122760000001E-5</c:v>
                </c:pt>
                <c:pt idx="2413">
                  <c:v>5.8615038509999999E-5</c:v>
                </c:pt>
                <c:pt idx="2414">
                  <c:v>2.6826363109999998E-4</c:v>
                </c:pt>
                <c:pt idx="2415">
                  <c:v>5.7892937170000004E-4</c:v>
                </c:pt>
                <c:pt idx="2416">
                  <c:v>4.5583833969999999E-5</c:v>
                </c:pt>
                <c:pt idx="2417">
                  <c:v>4.8879280409999996E-4</c:v>
                </c:pt>
                <c:pt idx="2418">
                  <c:v>3.8028664120000002E-4</c:v>
                </c:pt>
                <c:pt idx="2419">
                  <c:v>2.2002746829999999E-4</c:v>
                </c:pt>
                <c:pt idx="2420">
                  <c:v>2.3166503450000001E-4</c:v>
                </c:pt>
                <c:pt idx="2421">
                  <c:v>1.6091978270000001E-4</c:v>
                </c:pt>
                <c:pt idx="2422">
                  <c:v>4.7912695899999998E-4</c:v>
                </c:pt>
                <c:pt idx="2423">
                  <c:v>1.4864188659999999E-4</c:v>
                </c:pt>
                <c:pt idx="2424">
                  <c:v>1.942982598E-5</c:v>
                </c:pt>
                <c:pt idx="2425">
                  <c:v>5.7653433589999995E-4</c:v>
                </c:pt>
                <c:pt idx="2426">
                  <c:v>3.4363956969999998E-4</c:v>
                </c:pt>
                <c:pt idx="2427">
                  <c:v>4.2631670910000001E-4</c:v>
                </c:pt>
                <c:pt idx="2428">
                  <c:v>2.433713653E-4</c:v>
                </c:pt>
                <c:pt idx="2429">
                  <c:v>4.479292502E-4</c:v>
                </c:pt>
                <c:pt idx="2430">
                  <c:v>5.7233677879999997E-4</c:v>
                </c:pt>
                <c:pt idx="2431">
                  <c:v>5.8317914760000001E-4</c:v>
                </c:pt>
                <c:pt idx="2432">
                  <c:v>2.9365898200000001E-4</c:v>
                </c:pt>
                <c:pt idx="2433">
                  <c:v>2.0850430629999999E-4</c:v>
                </c:pt>
                <c:pt idx="2434">
                  <c:v>4.5855985830000001E-4</c:v>
                </c:pt>
                <c:pt idx="2435">
                  <c:v>5.7772338830000005E-4</c:v>
                </c:pt>
                <c:pt idx="2436">
                  <c:v>5.4452884239999998E-4</c:v>
                </c:pt>
                <c:pt idx="2437">
                  <c:v>7.1947014120000004E-5</c:v>
                </c:pt>
                <c:pt idx="2438">
                  <c:v>4.561550505E-5</c:v>
                </c:pt>
                <c:pt idx="2439">
                  <c:v>3.2498421080000003E-5</c:v>
                </c:pt>
                <c:pt idx="2440">
                  <c:v>4.9846128079999996E-4</c:v>
                </c:pt>
                <c:pt idx="2441">
                  <c:v>2.434490623E-4</c:v>
                </c:pt>
                <c:pt idx="2442">
                  <c:v>1.610256263E-4</c:v>
                </c:pt>
                <c:pt idx="2443">
                  <c:v>1.2402788019999999E-4</c:v>
                </c:pt>
                <c:pt idx="2444">
                  <c:v>3.6858924849999999E-4</c:v>
                </c:pt>
                <c:pt idx="2445">
                  <c:v>4.3740488080000001E-4</c:v>
                </c:pt>
                <c:pt idx="2446">
                  <c:v>5.1733164819999997E-4</c:v>
                </c:pt>
                <c:pt idx="2447">
                  <c:v>2.5574284480000002E-4</c:v>
                </c:pt>
                <c:pt idx="2448">
                  <c:v>1.732774875E-4</c:v>
                </c:pt>
                <c:pt idx="2449">
                  <c:v>4.0377274470000001E-4</c:v>
                </c:pt>
                <c:pt idx="2450">
                  <c:v>5.3561913399999999E-4</c:v>
                </c:pt>
                <c:pt idx="2451">
                  <c:v>2.202139889E-4</c:v>
                </c:pt>
                <c:pt idx="2452">
                  <c:v>5.8113048039999996E-4</c:v>
                </c:pt>
                <c:pt idx="2453">
                  <c:v>8.5218812399999997E-5</c:v>
                </c:pt>
                <c:pt idx="2454">
                  <c:v>1.114308924E-4</c:v>
                </c:pt>
                <c:pt idx="2455">
                  <c:v>4.7940886269999999E-4</c:v>
                </c:pt>
                <c:pt idx="2456">
                  <c:v>3.9222228269999998E-4</c:v>
                </c:pt>
                <c:pt idx="2457">
                  <c:v>1.364188676E-4</c:v>
                </c:pt>
                <c:pt idx="2458">
                  <c:v>5.867493184E-5</c:v>
                </c:pt>
                <c:pt idx="2459">
                  <c:v>4.6922363400000002E-4</c:v>
                </c:pt>
                <c:pt idx="2460">
                  <c:v>6.4553086499999997E-6</c:v>
                </c:pt>
                <c:pt idx="2461">
                  <c:v>2.9385334129999999E-4</c:v>
                </c:pt>
                <c:pt idx="2462">
                  <c:v>9.8412463020000005E-5</c:v>
                </c:pt>
                <c:pt idx="2463">
                  <c:v>2.3191633140000001E-4</c:v>
                </c:pt>
                <c:pt idx="2464">
                  <c:v>5.8131651980000004E-4</c:v>
                </c:pt>
                <c:pt idx="2465">
                  <c:v>4.3761794809999999E-4</c:v>
                </c:pt>
                <c:pt idx="2466">
                  <c:v>5.1756327199999996E-4</c:v>
                </c:pt>
                <c:pt idx="2467">
                  <c:v>1.8536654469999999E-4</c:v>
                </c:pt>
                <c:pt idx="2468">
                  <c:v>5.5406550870000005E-4</c:v>
                </c:pt>
                <c:pt idx="2469">
                  <c:v>5.7705472889999995E-4</c:v>
                </c:pt>
                <c:pt idx="2470">
                  <c:v>3.8073097229999998E-4</c:v>
                </c:pt>
                <c:pt idx="2471">
                  <c:v>5.8373039669999997E-4</c:v>
                </c:pt>
                <c:pt idx="2472">
                  <c:v>2.8127805329999998E-4</c:v>
                </c:pt>
                <c:pt idx="2473">
                  <c:v>1.971452926E-4</c:v>
                </c:pt>
                <c:pt idx="2474">
                  <c:v>3.5648517569999999E-4</c:v>
                </c:pt>
                <c:pt idx="2475">
                  <c:v>5.3591057970000004E-4</c:v>
                </c:pt>
                <c:pt idx="2476">
                  <c:v>5.0825342580000004E-4</c:v>
                </c:pt>
                <c:pt idx="2477">
                  <c:v>2.6859976719999999E-4</c:v>
                </c:pt>
                <c:pt idx="2478">
                  <c:v>4.8937940530000001E-4</c:v>
                </c:pt>
                <c:pt idx="2479">
                  <c:v>1.9438029220000001E-5</c:v>
                </c:pt>
                <c:pt idx="2480">
                  <c:v>5.4496668169999997E-4</c:v>
                </c:pt>
                <c:pt idx="2481">
                  <c:v>4.2680982829999999E-4</c:v>
                </c:pt>
                <c:pt idx="2482">
                  <c:v>7.1969292470000002E-5</c:v>
                </c:pt>
                <c:pt idx="2483">
                  <c:v>1.9715450229999999E-4</c:v>
                </c:pt>
                <c:pt idx="2484">
                  <c:v>5.6360106540000003E-4</c:v>
                </c:pt>
                <c:pt idx="2485">
                  <c:v>3.3153995249999999E-4</c:v>
                </c:pt>
                <c:pt idx="2486">
                  <c:v>8.5226570149999993E-5</c:v>
                </c:pt>
                <c:pt idx="2487">
                  <c:v>2.0872124500000001E-4</c:v>
                </c:pt>
                <c:pt idx="2488">
                  <c:v>3.0653764149999999E-4</c:v>
                </c:pt>
                <c:pt idx="2489">
                  <c:v>4.7972184830000003E-4</c:v>
                </c:pt>
                <c:pt idx="2490">
                  <c:v>5.7830098499999998E-4</c:v>
                </c:pt>
                <c:pt idx="2491">
                  <c:v>4.1556822480000002E-4</c:v>
                </c:pt>
                <c:pt idx="2492">
                  <c:v>5.7297102050000005E-4</c:v>
                </c:pt>
                <c:pt idx="2493">
                  <c:v>4.485069021E-4</c:v>
                </c:pt>
                <c:pt idx="2494">
                  <c:v>3.1904735669999998E-4</c:v>
                </c:pt>
                <c:pt idx="2495">
                  <c:v>5.542677325E-4</c:v>
                </c:pt>
                <c:pt idx="2496">
                  <c:v>2.5593089900000001E-4</c:v>
                </c:pt>
                <c:pt idx="2497">
                  <c:v>5.8664421940000002E-5</c:v>
                </c:pt>
                <c:pt idx="2498">
                  <c:v>4.9898650859999999E-4</c:v>
                </c:pt>
                <c:pt idx="2499">
                  <c:v>2.4366688249999999E-4</c:v>
                </c:pt>
                <c:pt idx="2500">
                  <c:v>5.270842216E-4</c:v>
                </c:pt>
                <c:pt idx="2501">
                  <c:v>1.854099816E-4</c:v>
                </c:pt>
                <c:pt idx="2502">
                  <c:v>3.4410425980000001E-4</c:v>
                </c:pt>
                <c:pt idx="2503">
                  <c:v>3.0658250270000002E-4</c:v>
                </c:pt>
                <c:pt idx="2504">
                  <c:v>9.8414041740000003E-5</c:v>
                </c:pt>
                <c:pt idx="2505">
                  <c:v>4.560965333E-5</c:v>
                </c:pt>
                <c:pt idx="2506">
                  <c:v>6.4518584599999997E-6</c:v>
                </c:pt>
                <c:pt idx="2507">
                  <c:v>1.6116572060000001E-4</c:v>
                </c:pt>
                <c:pt idx="2508">
                  <c:v>4.041982736E-4</c:v>
                </c:pt>
                <c:pt idx="2509">
                  <c:v>1.7339729180000001E-4</c:v>
                </c:pt>
                <c:pt idx="2510">
                  <c:v>3.6901702669999998E-4</c:v>
                </c:pt>
                <c:pt idx="2511">
                  <c:v>2.2037400599999999E-4</c:v>
                </c:pt>
                <c:pt idx="2512">
                  <c:v>5.7991752310000005E-4</c:v>
                </c:pt>
                <c:pt idx="2513">
                  <c:v>4.6964680970000002E-4</c:v>
                </c:pt>
                <c:pt idx="2514">
                  <c:v>2.3204221310000001E-4</c:v>
                </c:pt>
                <c:pt idx="2515">
                  <c:v>1.2410154160000001E-4</c:v>
                </c:pt>
                <c:pt idx="2516">
                  <c:v>5.6396066119999999E-4</c:v>
                </c:pt>
                <c:pt idx="2517">
                  <c:v>3.8103281459999998E-4</c:v>
                </c:pt>
                <c:pt idx="2518">
                  <c:v>4.5934254459999998E-4</c:v>
                </c:pt>
                <c:pt idx="2519">
                  <c:v>5.3633810950000002E-4</c:v>
                </c:pt>
                <c:pt idx="2520">
                  <c:v>1.364650355E-4</c:v>
                </c:pt>
                <c:pt idx="2521">
                  <c:v>2.687281855E-4</c:v>
                </c:pt>
                <c:pt idx="2522">
                  <c:v>5.7334537399999998E-4</c:v>
                </c:pt>
                <c:pt idx="2523">
                  <c:v>5.8195180630000001E-4</c:v>
                </c:pt>
                <c:pt idx="2524">
                  <c:v>1.114473047E-4</c:v>
                </c:pt>
                <c:pt idx="2525">
                  <c:v>1.4884352570000001E-4</c:v>
                </c:pt>
                <c:pt idx="2526">
                  <c:v>3.2470116860000002E-5</c:v>
                </c:pt>
                <c:pt idx="2527">
                  <c:v>3.4425906109999998E-4</c:v>
                </c:pt>
                <c:pt idx="2528">
                  <c:v>4.2715013450000001E-4</c:v>
                </c:pt>
                <c:pt idx="2529">
                  <c:v>5.8434931179999995E-4</c:v>
                </c:pt>
                <c:pt idx="2530">
                  <c:v>6.4469306669999996E-6</c:v>
                </c:pt>
                <c:pt idx="2531">
                  <c:v>4.381160982E-4</c:v>
                </c:pt>
                <c:pt idx="2532">
                  <c:v>5.1818834789999998E-4</c:v>
                </c:pt>
                <c:pt idx="2533">
                  <c:v>3.5678946539999999E-4</c:v>
                </c:pt>
                <c:pt idx="2534">
                  <c:v>3.691797439E-4</c:v>
                </c:pt>
                <c:pt idx="2535">
                  <c:v>5.7882275959999997E-4</c:v>
                </c:pt>
                <c:pt idx="2536">
                  <c:v>3.1923775459999999E-4</c:v>
                </c:pt>
                <c:pt idx="2537">
                  <c:v>2.2041933889999999E-4</c:v>
                </c:pt>
                <c:pt idx="2538">
                  <c:v>3.9278598879999998E-4</c:v>
                </c:pt>
                <c:pt idx="2539">
                  <c:v>1.364622869E-4</c:v>
                </c:pt>
                <c:pt idx="2540">
                  <c:v>5.0880322740000004E-4</c:v>
                </c:pt>
                <c:pt idx="2541">
                  <c:v>4.8991843259999998E-4</c:v>
                </c:pt>
                <c:pt idx="2542">
                  <c:v>2.9414748560000002E-4</c:v>
                </c:pt>
                <c:pt idx="2543">
                  <c:v>3.3179465040000003E-4</c:v>
                </c:pt>
                <c:pt idx="2544">
                  <c:v>4.6990849859999999E-4</c:v>
                </c:pt>
                <c:pt idx="2545">
                  <c:v>4.1591820630000002E-4</c:v>
                </c:pt>
                <c:pt idx="2546">
                  <c:v>5.8032920300000004E-4</c:v>
                </c:pt>
                <c:pt idx="2547">
                  <c:v>2.8148717850000002E-4</c:v>
                </c:pt>
                <c:pt idx="2548">
                  <c:v>3.2458854109999997E-5</c:v>
                </c:pt>
                <c:pt idx="2549">
                  <c:v>4.5949924989999998E-4</c:v>
                </c:pt>
                <c:pt idx="2550">
                  <c:v>5.7780582230000004E-4</c:v>
                </c:pt>
                <c:pt idx="2551">
                  <c:v>8.5185501759999996E-5</c:v>
                </c:pt>
                <c:pt idx="2552">
                  <c:v>4.5563691280000003E-5</c:v>
                </c:pt>
                <c:pt idx="2553">
                  <c:v>5.2760679359999997E-4</c:v>
                </c:pt>
                <c:pt idx="2554">
                  <c:v>1.4884353779999999E-4</c:v>
                </c:pt>
                <c:pt idx="2555">
                  <c:v>4.489626621E-4</c:v>
                </c:pt>
                <c:pt idx="2556">
                  <c:v>7.1913219129999994E-5</c:v>
                </c:pt>
                <c:pt idx="2557">
                  <c:v>2.8152908260000001E-4</c:v>
                </c:pt>
                <c:pt idx="2558">
                  <c:v>1.9409185419999999E-5</c:v>
                </c:pt>
                <c:pt idx="2559">
                  <c:v>1.6116927269999999E-4</c:v>
                </c:pt>
                <c:pt idx="2560">
                  <c:v>5.7369748620000004E-4</c:v>
                </c:pt>
                <c:pt idx="2561">
                  <c:v>5.0897102340000003E-4</c:v>
                </c:pt>
                <c:pt idx="2562">
                  <c:v>2.321150865E-4</c:v>
                </c:pt>
                <c:pt idx="2563">
                  <c:v>4.0451029510000001E-4</c:v>
                </c:pt>
                <c:pt idx="2564">
                  <c:v>1.7340262889999999E-4</c:v>
                </c:pt>
                <c:pt idx="2565">
                  <c:v>2.0880338890000001E-4</c:v>
                </c:pt>
                <c:pt idx="2566">
                  <c:v>4.8032386030000002E-4</c:v>
                </c:pt>
                <c:pt idx="2567">
                  <c:v>2.6883924279999999E-4</c:v>
                </c:pt>
                <c:pt idx="2568">
                  <c:v>5.4577999430000001E-4</c:v>
                </c:pt>
                <c:pt idx="2569">
                  <c:v>5.549871613E-4</c:v>
                </c:pt>
                <c:pt idx="2570">
                  <c:v>4.9011234379999998E-4</c:v>
                </c:pt>
                <c:pt idx="2571">
                  <c:v>5.860408225E-5</c:v>
                </c:pt>
                <c:pt idx="2572">
                  <c:v>4.1605569450000002E-4</c:v>
                </c:pt>
                <c:pt idx="2573">
                  <c:v>1.854381607E-4</c:v>
                </c:pt>
                <c:pt idx="2574">
                  <c:v>3.1936158120000001E-4</c:v>
                </c:pt>
                <c:pt idx="2575">
                  <c:v>3.5693652989999999E-4</c:v>
                </c:pt>
                <c:pt idx="2576">
                  <c:v>5.7811105180000002E-4</c:v>
                </c:pt>
                <c:pt idx="2577">
                  <c:v>3.929540606E-4</c:v>
                </c:pt>
                <c:pt idx="2578">
                  <c:v>2.9426424410000001E-4</c:v>
                </c:pt>
                <c:pt idx="2579">
                  <c:v>1.2411048939999999E-4</c:v>
                </c:pt>
                <c:pt idx="2580">
                  <c:v>5.6454854849999998E-4</c:v>
                </c:pt>
                <c:pt idx="2581">
                  <c:v>4.2743009850000001E-4</c:v>
                </c:pt>
                <c:pt idx="2582">
                  <c:v>1.1145643360000001E-4</c:v>
                </c:pt>
                <c:pt idx="2583">
                  <c:v>2.5614973610000002E-4</c:v>
                </c:pt>
                <c:pt idx="2584">
                  <c:v>3.444758801E-4</c:v>
                </c:pt>
                <c:pt idx="2585">
                  <c:v>3.3195177510000001E-4</c:v>
                </c:pt>
                <c:pt idx="2586">
                  <c:v>2.4385347949999999E-4</c:v>
                </c:pt>
                <c:pt idx="2587">
                  <c:v>9.8406815940000006E-5</c:v>
                </c:pt>
                <c:pt idx="2588">
                  <c:v>1.9724660560000001E-4</c:v>
                </c:pt>
                <c:pt idx="2589">
                  <c:v>3.0690232169999998E-4</c:v>
                </c:pt>
                <c:pt idx="2590">
                  <c:v>1.9411243209999999E-5</c:v>
                </c:pt>
                <c:pt idx="2591">
                  <c:v>2.0884526579999999E-4</c:v>
                </c:pt>
                <c:pt idx="2592">
                  <c:v>5.8089431579999996E-4</c:v>
                </c:pt>
                <c:pt idx="2593">
                  <c:v>5.2799251250000004E-4</c:v>
                </c:pt>
                <c:pt idx="2594">
                  <c:v>4.0468429080000001E-4</c:v>
                </c:pt>
                <c:pt idx="2595">
                  <c:v>7.1932454890000005E-5</c:v>
                </c:pt>
                <c:pt idx="2596">
                  <c:v>9.8419819159999998E-5</c:v>
                </c:pt>
                <c:pt idx="2597">
                  <c:v>4.9985330139999998E-4</c:v>
                </c:pt>
                <c:pt idx="2598">
                  <c:v>5.5531948330000004E-4</c:v>
                </c:pt>
                <c:pt idx="2599">
                  <c:v>2.3218417039999999E-4</c:v>
                </c:pt>
                <c:pt idx="2600">
                  <c:v>5.8522766280000001E-4</c:v>
                </c:pt>
                <c:pt idx="2601">
                  <c:v>5.1877919400000001E-4</c:v>
                </c:pt>
                <c:pt idx="2602">
                  <c:v>3.6946087330000003E-4</c:v>
                </c:pt>
                <c:pt idx="2603">
                  <c:v>3.8140515089999999E-4</c:v>
                </c:pt>
                <c:pt idx="2604">
                  <c:v>1.4890138139999999E-4</c:v>
                </c:pt>
                <c:pt idx="2605">
                  <c:v>5.7955476100000002E-4</c:v>
                </c:pt>
                <c:pt idx="2606">
                  <c:v>2.2052445399999999E-4</c:v>
                </c:pt>
                <c:pt idx="2607">
                  <c:v>1.854955665E-4</c:v>
                </c:pt>
                <c:pt idx="2608">
                  <c:v>2.5620595729999998E-4</c:v>
                </c:pt>
                <c:pt idx="2609">
                  <c:v>1.6123742440000001E-4</c:v>
                </c:pt>
                <c:pt idx="2610">
                  <c:v>2.943518363E-4</c:v>
                </c:pt>
                <c:pt idx="2611">
                  <c:v>3.695138426E-4</c:v>
                </c:pt>
                <c:pt idx="2612">
                  <c:v>4.5997867640000002E-4</c:v>
                </c:pt>
                <c:pt idx="2613">
                  <c:v>5.4629602139999998E-4</c:v>
                </c:pt>
                <c:pt idx="2614">
                  <c:v>6.4467526579999998E-6</c:v>
                </c:pt>
                <c:pt idx="2615">
                  <c:v>3.2463346250000003E-5</c:v>
                </c:pt>
                <c:pt idx="2616">
                  <c:v>5.8301675379999996E-4</c:v>
                </c:pt>
                <c:pt idx="2617">
                  <c:v>4.3863066299999997E-4</c:v>
                </c:pt>
                <c:pt idx="2618">
                  <c:v>5.0004364850000005E-4</c:v>
                </c:pt>
                <c:pt idx="2619">
                  <c:v>8.5236502440000001E-5</c:v>
                </c:pt>
                <c:pt idx="2620">
                  <c:v>4.807723671E-4</c:v>
                </c:pt>
                <c:pt idx="2621">
                  <c:v>5.7858405550000004E-4</c:v>
                </c:pt>
                <c:pt idx="2622">
                  <c:v>4.7047783059999998E-4</c:v>
                </c:pt>
                <c:pt idx="2623">
                  <c:v>3.0700043380000003E-4</c:v>
                </c:pt>
                <c:pt idx="2624">
                  <c:v>5.3727904079999998E-4</c:v>
                </c:pt>
                <c:pt idx="2625">
                  <c:v>4.9057325960000003E-4</c:v>
                </c:pt>
                <c:pt idx="2626">
                  <c:v>4.1635215099999998E-4</c:v>
                </c:pt>
                <c:pt idx="2627">
                  <c:v>5.863231724E-5</c:v>
                </c:pt>
                <c:pt idx="2628">
                  <c:v>3.4462687900000001E-4</c:v>
                </c:pt>
                <c:pt idx="2629">
                  <c:v>1.1151804499999999E-4</c:v>
                </c:pt>
                <c:pt idx="2630">
                  <c:v>1.365597682E-4</c:v>
                </c:pt>
                <c:pt idx="2631">
                  <c:v>3.1954249749999999E-4</c:v>
                </c:pt>
                <c:pt idx="2632">
                  <c:v>5.0958513419999997E-4</c:v>
                </c:pt>
                <c:pt idx="2633">
                  <c:v>4.5577493230000002E-5</c:v>
                </c:pt>
                <c:pt idx="2634">
                  <c:v>4.4946441739999999E-4</c:v>
                </c:pt>
                <c:pt idx="2635">
                  <c:v>1.2419149749999999E-4</c:v>
                </c:pt>
                <c:pt idx="2636">
                  <c:v>5.7446154689999997E-4</c:v>
                </c:pt>
                <c:pt idx="2637">
                  <c:v>1.7352540660000001E-4</c:v>
                </c:pt>
                <c:pt idx="2638">
                  <c:v>1.973477562E-4</c:v>
                </c:pt>
                <c:pt idx="2639">
                  <c:v>5.8563277979999996E-4</c:v>
                </c:pt>
                <c:pt idx="2640">
                  <c:v>5.6513093740000002E-4</c:v>
                </c:pt>
                <c:pt idx="2641">
                  <c:v>2.4396213100000001E-4</c:v>
                </c:pt>
                <c:pt idx="2642">
                  <c:v>4.2778739290000003E-4</c:v>
                </c:pt>
                <c:pt idx="2643">
                  <c:v>2.6901900830000002E-4</c:v>
                </c:pt>
                <c:pt idx="2644">
                  <c:v>3.8157909050000002E-4</c:v>
                </c:pt>
                <c:pt idx="2645">
                  <c:v>3.3215040719999998E-4</c:v>
                </c:pt>
                <c:pt idx="2646">
                  <c:v>5.8328955139999995E-4</c:v>
                </c:pt>
                <c:pt idx="2647">
                  <c:v>5.5574787799999995E-4</c:v>
                </c:pt>
                <c:pt idx="2648">
                  <c:v>4.7064290079999998E-4</c:v>
                </c:pt>
                <c:pt idx="2649">
                  <c:v>6.4472674440000002E-6</c:v>
                </c:pt>
                <c:pt idx="2650">
                  <c:v>1.973665374E-4</c:v>
                </c:pt>
                <c:pt idx="2651">
                  <c:v>1.3658620249999999E-4</c:v>
                </c:pt>
                <c:pt idx="2652">
                  <c:v>5.4659453970000004E-4</c:v>
                </c:pt>
                <c:pt idx="2653">
                  <c:v>1.6131666269999999E-4</c:v>
                </c:pt>
                <c:pt idx="2654">
                  <c:v>5.1920941170000001E-4</c:v>
                </c:pt>
                <c:pt idx="2655">
                  <c:v>2.4398950140000001E-4</c:v>
                </c:pt>
                <c:pt idx="2656">
                  <c:v>2.81779993E-4</c:v>
                </c:pt>
                <c:pt idx="2657">
                  <c:v>2.089695175E-4</c:v>
                </c:pt>
                <c:pt idx="2658">
                  <c:v>5.8154892120000005E-4</c:v>
                </c:pt>
                <c:pt idx="2659">
                  <c:v>5.285432981E-4</c:v>
                </c:pt>
                <c:pt idx="2660">
                  <c:v>5.86371051E-5</c:v>
                </c:pt>
                <c:pt idx="2661">
                  <c:v>2.8178971319999999E-4</c:v>
                </c:pt>
                <c:pt idx="2662">
                  <c:v>1.24220413E-4</c:v>
                </c:pt>
                <c:pt idx="2663">
                  <c:v>3.9339310410000002E-4</c:v>
                </c:pt>
                <c:pt idx="2664">
                  <c:v>5.7895884639999997E-4</c:v>
                </c:pt>
                <c:pt idx="2665">
                  <c:v>5.8012249070000003E-4</c:v>
                </c:pt>
                <c:pt idx="2666">
                  <c:v>3.5732313919999999E-4</c:v>
                </c:pt>
                <c:pt idx="2667">
                  <c:v>4.0506887059999999E-4</c:v>
                </c:pt>
                <c:pt idx="2668">
                  <c:v>8.5257909470000002E-5</c:v>
                </c:pt>
                <c:pt idx="2669">
                  <c:v>3.1968507099999999E-4</c:v>
                </c:pt>
                <c:pt idx="2670">
                  <c:v>1.4900609790000001E-4</c:v>
                </c:pt>
                <c:pt idx="2671">
                  <c:v>4.4972410610000002E-4</c:v>
                </c:pt>
                <c:pt idx="2672">
                  <c:v>4.8114313350000002E-4</c:v>
                </c:pt>
                <c:pt idx="2673">
                  <c:v>4.6036274199999998E-4</c:v>
                </c:pt>
                <c:pt idx="2674">
                  <c:v>3.2463827470000002E-5</c:v>
                </c:pt>
                <c:pt idx="2675">
                  <c:v>5.6540889280000005E-4</c:v>
                </c:pt>
                <c:pt idx="2676">
                  <c:v>5.802065528E-4</c:v>
                </c:pt>
                <c:pt idx="2677">
                  <c:v>5.3769258669999999E-4</c:v>
                </c:pt>
                <c:pt idx="2678">
                  <c:v>4.5574861619999999E-5</c:v>
                </c:pt>
                <c:pt idx="2679">
                  <c:v>1.7359321260000001E-4</c:v>
                </c:pt>
                <c:pt idx="2680">
                  <c:v>5.1937980539999999E-4</c:v>
                </c:pt>
                <c:pt idx="2681">
                  <c:v>4.3902565849999998E-4</c:v>
                </c:pt>
                <c:pt idx="2682">
                  <c:v>3.6982130249999998E-4</c:v>
                </c:pt>
                <c:pt idx="2683">
                  <c:v>5.0049073669999997E-4</c:v>
                </c:pt>
                <c:pt idx="2684">
                  <c:v>1.115624837E-4</c:v>
                </c:pt>
                <c:pt idx="2685">
                  <c:v>1.8563983689999999E-4</c:v>
                </c:pt>
                <c:pt idx="2686">
                  <c:v>5.8609878920000001E-4</c:v>
                </c:pt>
                <c:pt idx="2687">
                  <c:v>1.941415566E-5</c:v>
                </c:pt>
                <c:pt idx="2688">
                  <c:v>2.3236256149999999E-4</c:v>
                </c:pt>
                <c:pt idx="2689">
                  <c:v>2.563887417E-4</c:v>
                </c:pt>
                <c:pt idx="2690">
                  <c:v>5.2876790879999996E-4</c:v>
                </c:pt>
                <c:pt idx="2691">
                  <c:v>5.7489577179999996E-4</c:v>
                </c:pt>
                <c:pt idx="2692">
                  <c:v>5.8183559370000003E-4</c:v>
                </c:pt>
                <c:pt idx="2693">
                  <c:v>4.9106378369999999E-4</c:v>
                </c:pt>
                <c:pt idx="2694">
                  <c:v>2.9459871769999999E-4</c:v>
                </c:pt>
                <c:pt idx="2695">
                  <c:v>7.1966207639999997E-5</c:v>
                </c:pt>
                <c:pt idx="2696">
                  <c:v>9.8492354839999999E-5</c:v>
                </c:pt>
                <c:pt idx="2697">
                  <c:v>3.0724367800000001E-4</c:v>
                </c:pt>
                <c:pt idx="2698">
                  <c:v>4.3913390719999999E-4</c:v>
                </c:pt>
                <c:pt idx="2699">
                  <c:v>2.6918151169999998E-4</c:v>
                </c:pt>
                <c:pt idx="2700">
                  <c:v>4.052854093E-4</c:v>
                </c:pt>
                <c:pt idx="2701">
                  <c:v>3.5751175660000002E-4</c:v>
                </c:pt>
                <c:pt idx="2702">
                  <c:v>1.4905748610000001E-4</c:v>
                </c:pt>
                <c:pt idx="2703">
                  <c:v>5.5618100749999996E-4</c:v>
                </c:pt>
                <c:pt idx="2704">
                  <c:v>3.8192111590000001E-4</c:v>
                </c:pt>
                <c:pt idx="2705">
                  <c:v>2.207289709E-4</c:v>
                </c:pt>
                <c:pt idx="2706">
                  <c:v>3.2461781990000002E-5</c:v>
                </c:pt>
                <c:pt idx="2707">
                  <c:v>9.8502189000000004E-5</c:v>
                </c:pt>
                <c:pt idx="2708">
                  <c:v>4.2821733230000001E-4</c:v>
                </c:pt>
                <c:pt idx="2709">
                  <c:v>3.4501495700000001E-4</c:v>
                </c:pt>
                <c:pt idx="2710">
                  <c:v>4.8139330160000001E-4</c:v>
                </c:pt>
                <c:pt idx="2711">
                  <c:v>5.6569700199999998E-4</c:v>
                </c:pt>
                <c:pt idx="2712">
                  <c:v>5.4707040820000004E-4</c:v>
                </c:pt>
                <c:pt idx="2713">
                  <c:v>5.1019262150000003E-4</c:v>
                </c:pt>
                <c:pt idx="2714">
                  <c:v>1.9414533179999999E-5</c:v>
                </c:pt>
                <c:pt idx="2715">
                  <c:v>4.9123931969999996E-4</c:v>
                </c:pt>
                <c:pt idx="2716">
                  <c:v>3.3250758570000001E-4</c:v>
                </c:pt>
                <c:pt idx="2717">
                  <c:v>2.5650939909999999E-4</c:v>
                </c:pt>
                <c:pt idx="2718">
                  <c:v>5.1022735669999997E-4</c:v>
                </c:pt>
                <c:pt idx="2719">
                  <c:v>2.6929779709999999E-4</c:v>
                </c:pt>
                <c:pt idx="2720">
                  <c:v>1.7371471879999999E-4</c:v>
                </c:pt>
                <c:pt idx="2721">
                  <c:v>5.8405934309999996E-4</c:v>
                </c:pt>
                <c:pt idx="2722">
                  <c:v>4.170015735E-4</c:v>
                </c:pt>
                <c:pt idx="2723">
                  <c:v>8.5284372450000005E-5</c:v>
                </c:pt>
                <c:pt idx="2724">
                  <c:v>2.9477761010000001E-4</c:v>
                </c:pt>
                <c:pt idx="2725">
                  <c:v>1.9757175539999999E-4</c:v>
                </c:pt>
                <c:pt idx="2726">
                  <c:v>3.9381012250000002E-4</c:v>
                </c:pt>
                <c:pt idx="2727">
                  <c:v>2.8207410940000001E-4</c:v>
                </c:pt>
                <c:pt idx="2728">
                  <c:v>4.5576684619999999E-5</c:v>
                </c:pt>
                <c:pt idx="2729">
                  <c:v>4.7123142030000001E-4</c:v>
                </c:pt>
                <c:pt idx="2730">
                  <c:v>2.4424043470000001E-4</c:v>
                </c:pt>
                <c:pt idx="2731">
                  <c:v>5.3810135640000004E-4</c:v>
                </c:pt>
                <c:pt idx="2732">
                  <c:v>7.1979669929999994E-5</c:v>
                </c:pt>
                <c:pt idx="2733">
                  <c:v>5.1977985309999998E-4</c:v>
                </c:pt>
                <c:pt idx="2734">
                  <c:v>4.6077937470000001E-4</c:v>
                </c:pt>
                <c:pt idx="2735">
                  <c:v>2.092013708E-4</c:v>
                </c:pt>
                <c:pt idx="2736">
                  <c:v>4.055231901E-4</c:v>
                </c:pt>
                <c:pt idx="2737">
                  <c:v>5.7529009829999998E-4</c:v>
                </c:pt>
                <c:pt idx="2738">
                  <c:v>4.5017061769999999E-4</c:v>
                </c:pt>
                <c:pt idx="2739">
                  <c:v>4.1708515539999998E-4</c:v>
                </c:pt>
                <c:pt idx="2740">
                  <c:v>5.009111038E-4</c:v>
                </c:pt>
                <c:pt idx="2741">
                  <c:v>1.615152615E-4</c:v>
                </c:pt>
                <c:pt idx="2742">
                  <c:v>2.2088730810000001E-4</c:v>
                </c:pt>
                <c:pt idx="2743">
                  <c:v>2.325762722E-4</c:v>
                </c:pt>
                <c:pt idx="2744">
                  <c:v>5.7963354720000002E-4</c:v>
                </c:pt>
                <c:pt idx="2745">
                  <c:v>5.8640505990000002E-5</c:v>
                </c:pt>
                <c:pt idx="2746">
                  <c:v>3.200957281E-4</c:v>
                </c:pt>
                <c:pt idx="2747">
                  <c:v>1.8582874909999999E-4</c:v>
                </c:pt>
                <c:pt idx="2748">
                  <c:v>1.367537421E-4</c:v>
                </c:pt>
                <c:pt idx="2749">
                  <c:v>3.4528023719999999E-4</c:v>
                </c:pt>
                <c:pt idx="2750">
                  <c:v>6.4460019290000003E-6</c:v>
                </c:pt>
                <c:pt idx="2751">
                  <c:v>1.2435083720000001E-4</c:v>
                </c:pt>
                <c:pt idx="2752">
                  <c:v>1.116547972E-4</c:v>
                </c:pt>
                <c:pt idx="2753">
                  <c:v>5.3830318689999999E-4</c:v>
                </c:pt>
                <c:pt idx="2754">
                  <c:v>5.8438296889999999E-4</c:v>
                </c:pt>
                <c:pt idx="2755">
                  <c:v>4.285434727E-4</c:v>
                </c:pt>
                <c:pt idx="2756">
                  <c:v>1.9412940790000001E-5</c:v>
                </c:pt>
                <c:pt idx="2757">
                  <c:v>1.2436479810000001E-4</c:v>
                </c:pt>
                <c:pt idx="2758">
                  <c:v>3.7033522090000002E-4</c:v>
                </c:pt>
                <c:pt idx="2759">
                  <c:v>7.1987567959999995E-5</c:v>
                </c:pt>
                <c:pt idx="2760">
                  <c:v>3.9402457119999999E-4</c:v>
                </c:pt>
                <c:pt idx="2761">
                  <c:v>4.817685061E-4</c:v>
                </c:pt>
                <c:pt idx="2762">
                  <c:v>4.5574677059999999E-5</c:v>
                </c:pt>
                <c:pt idx="2763">
                  <c:v>1.4920694259999999E-4</c:v>
                </c:pt>
                <c:pt idx="2764">
                  <c:v>5.8693013099999996E-4</c:v>
                </c:pt>
                <c:pt idx="2765">
                  <c:v>3.5792476509999998E-4</c:v>
                </c:pt>
                <c:pt idx="2766">
                  <c:v>3.0765847349999999E-4</c:v>
                </c:pt>
                <c:pt idx="2767">
                  <c:v>2.4440699570000001E-4</c:v>
                </c:pt>
                <c:pt idx="2768">
                  <c:v>1.6158495049999999E-4</c:v>
                </c:pt>
                <c:pt idx="2769">
                  <c:v>3.8237045990000001E-4</c:v>
                </c:pt>
                <c:pt idx="2770">
                  <c:v>5.811023717E-4</c:v>
                </c:pt>
                <c:pt idx="2771">
                  <c:v>4.7152953180000002E-4</c:v>
                </c:pt>
                <c:pt idx="2772">
                  <c:v>2.5676639359999999E-4</c:v>
                </c:pt>
                <c:pt idx="2773">
                  <c:v>5.8265422790000003E-4</c:v>
                </c:pt>
                <c:pt idx="2774">
                  <c:v>3.3285341609999998E-4</c:v>
                </c:pt>
                <c:pt idx="2775">
                  <c:v>1.8590393320000001E-4</c:v>
                </c:pt>
                <c:pt idx="2776">
                  <c:v>3.2457658160000002E-5</c:v>
                </c:pt>
                <c:pt idx="2777">
                  <c:v>2.6955720350000002E-4</c:v>
                </c:pt>
                <c:pt idx="2778">
                  <c:v>1.738507175E-4</c:v>
                </c:pt>
                <c:pt idx="2779">
                  <c:v>3.077169482E-4</c:v>
                </c:pt>
                <c:pt idx="2780">
                  <c:v>5.7568027650000005E-4</c:v>
                </c:pt>
                <c:pt idx="2781">
                  <c:v>4.9169590199999997E-4</c:v>
                </c:pt>
                <c:pt idx="2782">
                  <c:v>6.4440198699999999E-6</c:v>
                </c:pt>
                <c:pt idx="2783">
                  <c:v>2.3272474800000001E-4</c:v>
                </c:pt>
                <c:pt idx="2784">
                  <c:v>1.9774132940000001E-4</c:v>
                </c:pt>
                <c:pt idx="2785">
                  <c:v>5.2025413080000001E-4</c:v>
                </c:pt>
                <c:pt idx="2786">
                  <c:v>5.2959977119999997E-4</c:v>
                </c:pt>
                <c:pt idx="2787">
                  <c:v>4.5055402270000001E-4</c:v>
                </c:pt>
                <c:pt idx="2788">
                  <c:v>5.8625560519999998E-5</c:v>
                </c:pt>
                <c:pt idx="2789">
                  <c:v>9.8561062210000003E-5</c:v>
                </c:pt>
                <c:pt idx="2790">
                  <c:v>4.3982212739999998E-4</c:v>
                </c:pt>
                <c:pt idx="2791">
                  <c:v>5.4781410140000003E-4</c:v>
                </c:pt>
                <c:pt idx="2792">
                  <c:v>5.6650959159999998E-4</c:v>
                </c:pt>
                <c:pt idx="2793">
                  <c:v>8.5298383310000001E-5</c:v>
                </c:pt>
                <c:pt idx="2794">
                  <c:v>3.8255099680000002E-4</c:v>
                </c:pt>
                <c:pt idx="2795">
                  <c:v>1.116729754E-4</c:v>
                </c:pt>
                <c:pt idx="2796">
                  <c:v>5.5709997300000004E-4</c:v>
                </c:pt>
                <c:pt idx="2797">
                  <c:v>1.368118674E-4</c:v>
                </c:pt>
                <c:pt idx="2798">
                  <c:v>2.8241870020000002E-4</c:v>
                </c:pt>
                <c:pt idx="2799">
                  <c:v>4.2887762079999998E-4</c:v>
                </c:pt>
                <c:pt idx="2800">
                  <c:v>5.8746847290000004E-4</c:v>
                </c:pt>
                <c:pt idx="2801">
                  <c:v>4.6130802530000001E-4</c:v>
                </c:pt>
                <c:pt idx="2802">
                  <c:v>3.2040908540000002E-4</c:v>
                </c:pt>
                <c:pt idx="2803">
                  <c:v>5.3881584620000004E-4</c:v>
                </c:pt>
                <c:pt idx="2804">
                  <c:v>5.8152635739999996E-4</c:v>
                </c:pt>
                <c:pt idx="2805">
                  <c:v>5.8307500089999997E-4</c:v>
                </c:pt>
                <c:pt idx="2806">
                  <c:v>2.210727988E-4</c:v>
                </c:pt>
                <c:pt idx="2807">
                  <c:v>3.5817779219999999E-4</c:v>
                </c:pt>
                <c:pt idx="2808">
                  <c:v>5.8613018920000003E-5</c:v>
                </c:pt>
                <c:pt idx="2809">
                  <c:v>2.0939153179999999E-4</c:v>
                </c:pt>
                <c:pt idx="2810">
                  <c:v>4.6136660310000001E-4</c:v>
                </c:pt>
                <c:pt idx="2811">
                  <c:v>4.5547263009999999E-5</c:v>
                </c:pt>
                <c:pt idx="2812">
                  <c:v>4.8223882149999998E-4</c:v>
                </c:pt>
                <c:pt idx="2813">
                  <c:v>2.952001648E-4</c:v>
                </c:pt>
                <c:pt idx="2814">
                  <c:v>1.3680692229999999E-4</c:v>
                </c:pt>
                <c:pt idx="2815">
                  <c:v>3.4565654189999998E-4</c:v>
                </c:pt>
                <c:pt idx="2816">
                  <c:v>1.49242823E-4</c:v>
                </c:pt>
                <c:pt idx="2817">
                  <c:v>3.330679568E-4</c:v>
                </c:pt>
                <c:pt idx="2818">
                  <c:v>5.4807598249999995E-4</c:v>
                </c:pt>
                <c:pt idx="2819">
                  <c:v>5.1109936919999999E-4</c:v>
                </c:pt>
                <c:pt idx="2820">
                  <c:v>4.3999161820000002E-4</c:v>
                </c:pt>
                <c:pt idx="2821">
                  <c:v>5.0163736729999997E-4</c:v>
                </c:pt>
                <c:pt idx="2822">
                  <c:v>1.7387429010000001E-4</c:v>
                </c:pt>
                <c:pt idx="2823">
                  <c:v>4.0606900619999999E-4</c:v>
                </c:pt>
                <c:pt idx="2824">
                  <c:v>5.5735301979999998E-4</c:v>
                </c:pt>
                <c:pt idx="2825">
                  <c:v>4.1764304940000003E-4</c:v>
                </c:pt>
                <c:pt idx="2826">
                  <c:v>2.3279927289999999E-4</c:v>
                </c:pt>
                <c:pt idx="2827">
                  <c:v>1.977678327E-4</c:v>
                </c:pt>
                <c:pt idx="2828">
                  <c:v>5.6686795220000003E-4</c:v>
                </c:pt>
                <c:pt idx="2829">
                  <c:v>2.9523709359999999E-4</c:v>
                </c:pt>
                <c:pt idx="2830">
                  <c:v>3.7071287030000002E-4</c:v>
                </c:pt>
                <c:pt idx="2831">
                  <c:v>3.9442593620000002E-4</c:v>
                </c:pt>
                <c:pt idx="2832">
                  <c:v>5.8056974850000001E-4</c:v>
                </c:pt>
                <c:pt idx="2833">
                  <c:v>5.3003614889999997E-4</c:v>
                </c:pt>
                <c:pt idx="2834">
                  <c:v>4.5085661779999998E-4</c:v>
                </c:pt>
                <c:pt idx="2835">
                  <c:v>2.8249531390000003E-4</c:v>
                </c:pt>
                <c:pt idx="2836">
                  <c:v>6.438754556E-6</c:v>
                </c:pt>
                <c:pt idx="2837">
                  <c:v>2.2108911319999999E-4</c:v>
                </c:pt>
                <c:pt idx="2838">
                  <c:v>5.8537532950000005E-4</c:v>
                </c:pt>
                <c:pt idx="2839">
                  <c:v>2.4455477770000001E-4</c:v>
                </c:pt>
                <c:pt idx="2840">
                  <c:v>1.2437376E-4</c:v>
                </c:pt>
                <c:pt idx="2841">
                  <c:v>5.8068243459999998E-4</c:v>
                </c:pt>
                <c:pt idx="2842">
                  <c:v>1.859377782E-4</c:v>
                </c:pt>
                <c:pt idx="2843">
                  <c:v>3.4575367819999998E-4</c:v>
                </c:pt>
                <c:pt idx="2844">
                  <c:v>8.5275106660000005E-5</c:v>
                </c:pt>
                <c:pt idx="2845">
                  <c:v>3.8276703730000001E-4</c:v>
                </c:pt>
                <c:pt idx="2846">
                  <c:v>5.2084899150000002E-4</c:v>
                </c:pt>
                <c:pt idx="2847">
                  <c:v>3.0797616899999998E-4</c:v>
                </c:pt>
                <c:pt idx="2848">
                  <c:v>4.177748947E-4</c:v>
                </c:pt>
                <c:pt idx="2849">
                  <c:v>4.721537588E-4</c:v>
                </c:pt>
                <c:pt idx="2850">
                  <c:v>5.7646862919999995E-4</c:v>
                </c:pt>
                <c:pt idx="2851">
                  <c:v>7.1949752529999996E-5</c:v>
                </c:pt>
                <c:pt idx="2852">
                  <c:v>3.583468761E-4</c:v>
                </c:pt>
                <c:pt idx="2853">
                  <c:v>3.2427582240000001E-5</c:v>
                </c:pt>
                <c:pt idx="2854">
                  <c:v>3.20565062E-4</c:v>
                </c:pt>
                <c:pt idx="2855">
                  <c:v>4.062253953E-4</c:v>
                </c:pt>
                <c:pt idx="2856">
                  <c:v>1.116554095E-4</c:v>
                </c:pt>
                <c:pt idx="2857">
                  <c:v>3.3319236500000001E-4</c:v>
                </c:pt>
                <c:pt idx="2858">
                  <c:v>1.9391162160000002E-5</c:v>
                </c:pt>
                <c:pt idx="2859">
                  <c:v>5.8205819080000003E-4</c:v>
                </c:pt>
                <c:pt idx="2860">
                  <c:v>5.1142033940000003E-4</c:v>
                </c:pt>
                <c:pt idx="2861">
                  <c:v>5.3026397540000003E-4</c:v>
                </c:pt>
                <c:pt idx="2862">
                  <c:v>1.616215036E-4</c:v>
                </c:pt>
                <c:pt idx="2863">
                  <c:v>5.3932562769999995E-4</c:v>
                </c:pt>
                <c:pt idx="2864">
                  <c:v>4.9239332639999995E-4</c:v>
                </c:pt>
                <c:pt idx="2865">
                  <c:v>2.0941792120000001E-4</c:v>
                </c:pt>
                <c:pt idx="2866">
                  <c:v>9.8541880159999995E-5</c:v>
                </c:pt>
                <c:pt idx="2867">
                  <c:v>3.2427051620000002E-5</c:v>
                </c:pt>
                <c:pt idx="2868">
                  <c:v>5.8371036529999997E-4</c:v>
                </c:pt>
                <c:pt idx="2869">
                  <c:v>5.0199791189999997E-4</c:v>
                </c:pt>
                <c:pt idx="2870">
                  <c:v>4.7225386060000002E-4</c:v>
                </c:pt>
                <c:pt idx="2871">
                  <c:v>3.9458555850000002E-4</c:v>
                </c:pt>
                <c:pt idx="2872">
                  <c:v>7.1952561680000001E-5</c:v>
                </c:pt>
                <c:pt idx="2873">
                  <c:v>1.2438425640000001E-4</c:v>
                </c:pt>
                <c:pt idx="2874">
                  <c:v>5.8571226899999996E-4</c:v>
                </c:pt>
                <c:pt idx="2875">
                  <c:v>2.5697428009999998E-4</c:v>
                </c:pt>
                <c:pt idx="2876">
                  <c:v>2.6979002639999997E-4</c:v>
                </c:pt>
                <c:pt idx="2877">
                  <c:v>5.883007813E-4</c:v>
                </c:pt>
                <c:pt idx="2878">
                  <c:v>4.9251061520000003E-4</c:v>
                </c:pt>
                <c:pt idx="2879">
                  <c:v>8.5286307510000004E-5</c:v>
                </c:pt>
                <c:pt idx="2880">
                  <c:v>1.3683121419999999E-4</c:v>
                </c:pt>
                <c:pt idx="2881">
                  <c:v>4.293162865E-4</c:v>
                </c:pt>
                <c:pt idx="2882">
                  <c:v>3.7092124289999999E-4</c:v>
                </c:pt>
                <c:pt idx="2883">
                  <c:v>2.328878661E-4</c:v>
                </c:pt>
                <c:pt idx="2884">
                  <c:v>3.2066690960000003E-4</c:v>
                </c:pt>
                <c:pt idx="2885">
                  <c:v>4.8276177520000001E-4</c:v>
                </c:pt>
                <c:pt idx="2886">
                  <c:v>4.403842204E-4</c:v>
                </c:pt>
                <c:pt idx="2887">
                  <c:v>6.4385651369999997E-6</c:v>
                </c:pt>
                <c:pt idx="2888">
                  <c:v>1.939288349E-5</c:v>
                </c:pt>
                <c:pt idx="2889">
                  <c:v>3.8295945060000001E-4</c:v>
                </c:pt>
                <c:pt idx="2890">
                  <c:v>1.7394726789999999E-4</c:v>
                </c:pt>
                <c:pt idx="2891">
                  <c:v>5.4873880489999995E-4</c:v>
                </c:pt>
                <c:pt idx="2892">
                  <c:v>1.616885856E-4</c:v>
                </c:pt>
                <c:pt idx="2893">
                  <c:v>4.5121258109999998E-4</c:v>
                </c:pt>
                <c:pt idx="2894">
                  <c:v>2.826473089E-4</c:v>
                </c:pt>
                <c:pt idx="2895">
                  <c:v>4.6190626289999999E-4</c:v>
                </c:pt>
                <c:pt idx="2896">
                  <c:v>1.9786941149999999E-4</c:v>
                </c:pt>
                <c:pt idx="2897">
                  <c:v>4.5537619769999998E-5</c:v>
                </c:pt>
                <c:pt idx="2898">
                  <c:v>2.4469234050000002E-4</c:v>
                </c:pt>
                <c:pt idx="2899">
                  <c:v>2.095233064E-4</c:v>
                </c:pt>
                <c:pt idx="2900">
                  <c:v>5.0227801679999997E-4</c:v>
                </c:pt>
                <c:pt idx="2901">
                  <c:v>5.6756468899999996E-4</c:v>
                </c:pt>
                <c:pt idx="2902">
                  <c:v>1.1172173620000001E-4</c:v>
                </c:pt>
                <c:pt idx="2903">
                  <c:v>1.4934572940000001E-4</c:v>
                </c:pt>
                <c:pt idx="2904">
                  <c:v>4.2946344429999999E-4</c:v>
                </c:pt>
                <c:pt idx="2905">
                  <c:v>2.5708291880000001E-4</c:v>
                </c:pt>
                <c:pt idx="2906">
                  <c:v>4.1807477780000002E-4</c:v>
                </c:pt>
                <c:pt idx="2907">
                  <c:v>3.7104074239999998E-4</c:v>
                </c:pt>
                <c:pt idx="2908">
                  <c:v>4.0649903160000001E-4</c:v>
                </c:pt>
                <c:pt idx="2909">
                  <c:v>2.6990350249999999E-4</c:v>
                </c:pt>
                <c:pt idx="2910">
                  <c:v>1.860813671E-4</c:v>
                </c:pt>
                <c:pt idx="2911">
                  <c:v>3.333911006E-4</c:v>
                </c:pt>
                <c:pt idx="2912">
                  <c:v>3.0817656399999998E-4</c:v>
                </c:pt>
                <c:pt idx="2913">
                  <c:v>5.8264770060000005E-4</c:v>
                </c:pt>
                <c:pt idx="2914">
                  <c:v>5.8617688099999998E-5</c:v>
                </c:pt>
                <c:pt idx="2915">
                  <c:v>5.7707785509999998E-4</c:v>
                </c:pt>
                <c:pt idx="2916">
                  <c:v>3.4603560279999998E-4</c:v>
                </c:pt>
                <c:pt idx="2917">
                  <c:v>5.862645615E-4</c:v>
                </c:pt>
                <c:pt idx="2918">
                  <c:v>2.2126909939999999E-4</c:v>
                </c:pt>
                <c:pt idx="2919">
                  <c:v>9.8615019629999995E-5</c:v>
                </c:pt>
                <c:pt idx="2920">
                  <c:v>5.5822849899999998E-4</c:v>
                </c:pt>
                <c:pt idx="2921">
                  <c:v>5.862152166E-5</c:v>
                </c:pt>
                <c:pt idx="2922">
                  <c:v>1.369358145E-4</c:v>
                </c:pt>
                <c:pt idx="2923">
                  <c:v>6.4411754679999998E-6</c:v>
                </c:pt>
                <c:pt idx="2924">
                  <c:v>5.8433522510000001E-4</c:v>
                </c:pt>
                <c:pt idx="2925">
                  <c:v>2.0959554640000001E-4</c:v>
                </c:pt>
                <c:pt idx="2926">
                  <c:v>2.9551707059999999E-4</c:v>
                </c:pt>
                <c:pt idx="2927">
                  <c:v>3.586520498E-4</c:v>
                </c:pt>
                <c:pt idx="2928">
                  <c:v>5.3082153060000003E-4</c:v>
                </c:pt>
                <c:pt idx="2929">
                  <c:v>1.979854659E-4</c:v>
                </c:pt>
                <c:pt idx="2930">
                  <c:v>4.8309453230000002E-4</c:v>
                </c:pt>
                <c:pt idx="2931">
                  <c:v>5.1200193270000002E-4</c:v>
                </c:pt>
                <c:pt idx="2932">
                  <c:v>4.5558614119999997E-5</c:v>
                </c:pt>
                <c:pt idx="2933">
                  <c:v>7.2009719070000004E-5</c:v>
                </c:pt>
                <c:pt idx="2934">
                  <c:v>1.6182656209999999E-4</c:v>
                </c:pt>
                <c:pt idx="2935">
                  <c:v>4.7274182980000003E-4</c:v>
                </c:pt>
                <c:pt idx="2936">
                  <c:v>1.7409484360000001E-4</c:v>
                </c:pt>
                <c:pt idx="2937">
                  <c:v>4.407176904E-4</c:v>
                </c:pt>
                <c:pt idx="2938">
                  <c:v>5.8161692230000001E-4</c:v>
                </c:pt>
                <c:pt idx="2939">
                  <c:v>5.0259079920000004E-4</c:v>
                </c:pt>
                <c:pt idx="2940">
                  <c:v>3.0829369429999999E-4</c:v>
                </c:pt>
                <c:pt idx="2941">
                  <c:v>5.8910492140000004E-4</c:v>
                </c:pt>
                <c:pt idx="2942">
                  <c:v>5.1212952679999995E-4</c:v>
                </c:pt>
                <c:pt idx="2943">
                  <c:v>3.9502111229999999E-4</c:v>
                </c:pt>
                <c:pt idx="2944">
                  <c:v>5.2165103669999996E-4</c:v>
                </c:pt>
                <c:pt idx="2945">
                  <c:v>5.4009271400000001E-4</c:v>
                </c:pt>
                <c:pt idx="2946">
                  <c:v>1.9405442930000001E-5</c:v>
                </c:pt>
                <c:pt idx="2947">
                  <c:v>3.2452964869999999E-5</c:v>
                </c:pt>
                <c:pt idx="2948">
                  <c:v>4.6231314979999999E-4</c:v>
                </c:pt>
                <c:pt idx="2949">
                  <c:v>2.82840033E-4</c:v>
                </c:pt>
                <c:pt idx="2950">
                  <c:v>2.5723688939999998E-4</c:v>
                </c:pt>
                <c:pt idx="2951">
                  <c:v>5.4929184780000005E-4</c:v>
                </c:pt>
                <c:pt idx="2952">
                  <c:v>5.5855728529999999E-4</c:v>
                </c:pt>
                <c:pt idx="2953">
                  <c:v>5.7745323039999998E-4</c:v>
                </c:pt>
                <c:pt idx="2954">
                  <c:v>3.2095019849999999E-4</c:v>
                </c:pt>
                <c:pt idx="2955">
                  <c:v>5.217358177E-4</c:v>
                </c:pt>
                <c:pt idx="2956">
                  <c:v>5.8672583649999998E-4</c:v>
                </c:pt>
                <c:pt idx="2957">
                  <c:v>8.5391169329999996E-5</c:v>
                </c:pt>
                <c:pt idx="2958">
                  <c:v>3.9510368680000001E-4</c:v>
                </c:pt>
                <c:pt idx="2959">
                  <c:v>1.2459071889999999E-4</c:v>
                </c:pt>
                <c:pt idx="2960">
                  <c:v>4.9319937339999999E-4</c:v>
                </c:pt>
                <c:pt idx="2961">
                  <c:v>9.8691657360000005E-5</c:v>
                </c:pt>
                <c:pt idx="2962">
                  <c:v>1.862527653E-4</c:v>
                </c:pt>
                <c:pt idx="2963">
                  <c:v>5.6811567980000004E-4</c:v>
                </c:pt>
                <c:pt idx="2964">
                  <c:v>1.4952047059999999E-4</c:v>
                </c:pt>
                <c:pt idx="2965">
                  <c:v>4.5175540830000001E-4</c:v>
                </c:pt>
                <c:pt idx="2966">
                  <c:v>2.2143393360000001E-4</c:v>
                </c:pt>
                <c:pt idx="2967">
                  <c:v>2.4491759579999998E-4</c:v>
                </c:pt>
                <c:pt idx="2968">
                  <c:v>4.068979781E-4</c:v>
                </c:pt>
                <c:pt idx="2969">
                  <c:v>5.8483970130000004E-4</c:v>
                </c:pt>
                <c:pt idx="2970">
                  <c:v>3.5889994270000002E-4</c:v>
                </c:pt>
                <c:pt idx="2971">
                  <c:v>1.118578681E-4</c:v>
                </c:pt>
                <c:pt idx="2972">
                  <c:v>3.3366243719999998E-4</c:v>
                </c:pt>
                <c:pt idx="2973">
                  <c:v>4.4099420830000002E-4</c:v>
                </c:pt>
                <c:pt idx="2974">
                  <c:v>2.3318094519999999E-4</c:v>
                </c:pt>
                <c:pt idx="2975">
                  <c:v>3.4631972990000002E-4</c:v>
                </c:pt>
                <c:pt idx="2976">
                  <c:v>2.7013092959999999E-4</c:v>
                </c:pt>
                <c:pt idx="2977">
                  <c:v>4.7309251449999999E-4</c:v>
                </c:pt>
                <c:pt idx="2978">
                  <c:v>3.2464117819999999E-5</c:v>
                </c:pt>
                <c:pt idx="2979">
                  <c:v>1.495512166E-4</c:v>
                </c:pt>
                <c:pt idx="2980">
                  <c:v>3.834570821E-4</c:v>
                </c:pt>
                <c:pt idx="2981">
                  <c:v>6.445033381E-6</c:v>
                </c:pt>
                <c:pt idx="2982">
                  <c:v>5.8667952400000003E-5</c:v>
                </c:pt>
                <c:pt idx="2983">
                  <c:v>1.6196419449999999E-4</c:v>
                </c:pt>
                <c:pt idx="2984">
                  <c:v>7.2058290829999996E-5</c:v>
                </c:pt>
                <c:pt idx="2985">
                  <c:v>4.6261211110000002E-4</c:v>
                </c:pt>
                <c:pt idx="2986">
                  <c:v>4.934230373E-4</c:v>
                </c:pt>
                <c:pt idx="2987">
                  <c:v>5.5887107970000003E-4</c:v>
                </c:pt>
                <c:pt idx="2988">
                  <c:v>2.9576305919999998E-4</c:v>
                </c:pt>
                <c:pt idx="2989">
                  <c:v>5.8212043209999998E-4</c:v>
                </c:pt>
                <c:pt idx="2990">
                  <c:v>5.3143422730000001E-4</c:v>
                </c:pt>
                <c:pt idx="2991">
                  <c:v>4.5196446170000002E-4</c:v>
                </c:pt>
                <c:pt idx="2992">
                  <c:v>2.7019232830000002E-4</c:v>
                </c:pt>
                <c:pt idx="2993">
                  <c:v>9.8733659480000006E-5</c:v>
                </c:pt>
                <c:pt idx="2994">
                  <c:v>3.7151494150000001E-4</c:v>
                </c:pt>
                <c:pt idx="2995">
                  <c:v>2.2151545080000001E-4</c:v>
                </c:pt>
                <c:pt idx="2996">
                  <c:v>8.5433563700000001E-5</c:v>
                </c:pt>
                <c:pt idx="2997">
                  <c:v>5.8348983909999996E-4</c:v>
                </c:pt>
                <c:pt idx="2998">
                  <c:v>4.8366611719999998E-4</c:v>
                </c:pt>
                <c:pt idx="2999">
                  <c:v>1.2465884150000001E-4</c:v>
                </c:pt>
                <c:pt idx="3000">
                  <c:v>4.5594014080000001E-5</c:v>
                </c:pt>
                <c:pt idx="3001">
                  <c:v>5.8977584589999996E-4</c:v>
                </c:pt>
                <c:pt idx="3002">
                  <c:v>3.5906411320000002E-4</c:v>
                </c:pt>
                <c:pt idx="3003">
                  <c:v>4.1870791800000001E-4</c:v>
                </c:pt>
                <c:pt idx="3004">
                  <c:v>5.4973715860000001E-4</c:v>
                </c:pt>
                <c:pt idx="3005">
                  <c:v>2.958291932E-4</c:v>
                </c:pt>
                <c:pt idx="3006">
                  <c:v>4.3015395510000002E-4</c:v>
                </c:pt>
                <c:pt idx="3007">
                  <c:v>1.8635956269999999E-4</c:v>
                </c:pt>
                <c:pt idx="3008">
                  <c:v>5.4065744469999997E-4</c:v>
                </c:pt>
                <c:pt idx="3009">
                  <c:v>5.6853891920000002E-4</c:v>
                </c:pt>
                <c:pt idx="3010">
                  <c:v>1.3713901509999999E-4</c:v>
                </c:pt>
                <c:pt idx="3011">
                  <c:v>5.8360965920000005E-4</c:v>
                </c:pt>
                <c:pt idx="3012">
                  <c:v>1.1191545299999999E-4</c:v>
                </c:pt>
                <c:pt idx="3013">
                  <c:v>2.5743608090000002E-4</c:v>
                </c:pt>
                <c:pt idx="3014">
                  <c:v>2.4505629099999998E-4</c:v>
                </c:pt>
                <c:pt idx="3015">
                  <c:v>5.8733732950000004E-4</c:v>
                </c:pt>
                <c:pt idx="3016">
                  <c:v>5.8529749179999995E-4</c:v>
                </c:pt>
                <c:pt idx="3017">
                  <c:v>2.0987179679999999E-4</c:v>
                </c:pt>
                <c:pt idx="3018">
                  <c:v>3.2124235629999999E-4</c:v>
                </c:pt>
                <c:pt idx="3019">
                  <c:v>1.9824009919999999E-4</c:v>
                </c:pt>
                <c:pt idx="3020">
                  <c:v>1.9422242340000001E-5</c:v>
                </c:pt>
                <c:pt idx="3021">
                  <c:v>5.1281202259999996E-4</c:v>
                </c:pt>
                <c:pt idx="3022">
                  <c:v>3.0865362379999998E-4</c:v>
                </c:pt>
                <c:pt idx="3023">
                  <c:v>5.7810779109999997E-4</c:v>
                </c:pt>
                <c:pt idx="3024">
                  <c:v>4.07239934E-4</c:v>
                </c:pt>
                <c:pt idx="3025">
                  <c:v>5.3172372790000005E-4</c:v>
                </c:pt>
                <c:pt idx="3026">
                  <c:v>3.9550832950000002E-4</c:v>
                </c:pt>
                <c:pt idx="3027">
                  <c:v>5.9007954120000004E-4</c:v>
                </c:pt>
                <c:pt idx="3028">
                  <c:v>1.743211999E-4</c:v>
                </c:pt>
                <c:pt idx="3029">
                  <c:v>3.3395497299999998E-4</c:v>
                </c:pt>
                <c:pt idx="3030">
                  <c:v>2.333515927E-4</c:v>
                </c:pt>
                <c:pt idx="3031">
                  <c:v>5.4999161929999995E-4</c:v>
                </c:pt>
                <c:pt idx="3032">
                  <c:v>3.8376222770000003E-4</c:v>
                </c:pt>
                <c:pt idx="3033">
                  <c:v>3.4662738050000001E-4</c:v>
                </c:pt>
                <c:pt idx="3034">
                  <c:v>4.1889823139999998E-4</c:v>
                </c:pt>
                <c:pt idx="3035">
                  <c:v>2.8317337959999999E-4</c:v>
                </c:pt>
                <c:pt idx="3036">
                  <c:v>3.7174982929999998E-4</c:v>
                </c:pt>
                <c:pt idx="3037">
                  <c:v>5.0338346600000002E-4</c:v>
                </c:pt>
                <c:pt idx="3038">
                  <c:v>1.496598035E-4</c:v>
                </c:pt>
                <c:pt idx="3039">
                  <c:v>5.4089325700000003E-4</c:v>
                </c:pt>
                <c:pt idx="3040">
                  <c:v>1.8642431549999999E-4</c:v>
                </c:pt>
                <c:pt idx="3041">
                  <c:v>9.8792879169999997E-5</c:v>
                </c:pt>
                <c:pt idx="3042">
                  <c:v>4.8396259999999999E-4</c:v>
                </c:pt>
                <c:pt idx="3043">
                  <c:v>4.6299584930000002E-4</c:v>
                </c:pt>
                <c:pt idx="3044">
                  <c:v>4.5227470879999999E-4</c:v>
                </c:pt>
                <c:pt idx="3045">
                  <c:v>5.8265362310000002E-4</c:v>
                </c:pt>
                <c:pt idx="3046">
                  <c:v>8.5490587759999996E-5</c:v>
                </c:pt>
                <c:pt idx="3047">
                  <c:v>4.4150734199999999E-4</c:v>
                </c:pt>
                <c:pt idx="3048">
                  <c:v>1.372173568E-4</c:v>
                </c:pt>
                <c:pt idx="3049">
                  <c:v>2.0996650460000001E-4</c:v>
                </c:pt>
                <c:pt idx="3050">
                  <c:v>4.9393407429999998E-4</c:v>
                </c:pt>
                <c:pt idx="3051">
                  <c:v>2.8328725550000002E-4</c:v>
                </c:pt>
                <c:pt idx="3052">
                  <c:v>1.9422058350000001E-5</c:v>
                </c:pt>
                <c:pt idx="3053">
                  <c:v>5.2260110060000004E-4</c:v>
                </c:pt>
                <c:pt idx="3054">
                  <c:v>1.119856784E-4</c:v>
                </c:pt>
                <c:pt idx="3055">
                  <c:v>4.3049393169999997E-4</c:v>
                </c:pt>
                <c:pt idx="3056">
                  <c:v>1.743866439E-4</c:v>
                </c:pt>
                <c:pt idx="3057">
                  <c:v>3.2481224389999999E-5</c:v>
                </c:pt>
                <c:pt idx="3058">
                  <c:v>5.6902197070000005E-4</c:v>
                </c:pt>
                <c:pt idx="3059">
                  <c:v>4.7375000789999999E-4</c:v>
                </c:pt>
                <c:pt idx="3060">
                  <c:v>5.870581834E-5</c:v>
                </c:pt>
                <c:pt idx="3061">
                  <c:v>3.3419226729999998E-4</c:v>
                </c:pt>
                <c:pt idx="3062">
                  <c:v>2.2173381109999999E-4</c:v>
                </c:pt>
                <c:pt idx="3063">
                  <c:v>1.2477629879999999E-4</c:v>
                </c:pt>
                <c:pt idx="3064">
                  <c:v>3.468662265E-4</c:v>
                </c:pt>
                <c:pt idx="3065">
                  <c:v>5.3211706269999995E-4</c:v>
                </c:pt>
                <c:pt idx="3066">
                  <c:v>7.2116286870000003E-5</c:v>
                </c:pt>
                <c:pt idx="3067">
                  <c:v>1.9837871160000001E-4</c:v>
                </c:pt>
                <c:pt idx="3068">
                  <c:v>5.786012734E-4</c:v>
                </c:pt>
                <c:pt idx="3069">
                  <c:v>3.0895291849999999E-4</c:v>
                </c:pt>
                <c:pt idx="3070">
                  <c:v>6.4456322020000003E-6</c:v>
                </c:pt>
                <c:pt idx="3071">
                  <c:v>2.7056939269999998E-4</c:v>
                </c:pt>
                <c:pt idx="3072">
                  <c:v>1.6216499979999999E-4</c:v>
                </c:pt>
                <c:pt idx="3073">
                  <c:v>4.5600118150000001E-5</c:v>
                </c:pt>
                <c:pt idx="3074">
                  <c:v>3.7206991700000001E-4</c:v>
                </c:pt>
                <c:pt idx="3075">
                  <c:v>5.8602976439999996E-4</c:v>
                </c:pt>
                <c:pt idx="3076">
                  <c:v>2.335367054E-4</c:v>
                </c:pt>
                <c:pt idx="3077">
                  <c:v>5.5975147549999999E-4</c:v>
                </c:pt>
                <c:pt idx="3078">
                  <c:v>5.8814909159999999E-4</c:v>
                </c:pt>
                <c:pt idx="3079">
                  <c:v>1.865388829E-4</c:v>
                </c:pt>
                <c:pt idx="3080">
                  <c:v>5.8440435310000004E-4</c:v>
                </c:pt>
                <c:pt idx="3081">
                  <c:v>2.5774284589999999E-4</c:v>
                </c:pt>
                <c:pt idx="3082">
                  <c:v>6.4446706189999997E-6</c:v>
                </c:pt>
                <c:pt idx="3083">
                  <c:v>8.5502035179999995E-5</c:v>
                </c:pt>
                <c:pt idx="3084">
                  <c:v>1.7444776219999999E-4</c:v>
                </c:pt>
                <c:pt idx="3085">
                  <c:v>2.453537429E-4</c:v>
                </c:pt>
                <c:pt idx="3086">
                  <c:v>4.1934425559999998E-4</c:v>
                </c:pt>
                <c:pt idx="3087">
                  <c:v>4.5593062929999999E-5</c:v>
                </c:pt>
                <c:pt idx="3088">
                  <c:v>3.5965626779999998E-4</c:v>
                </c:pt>
                <c:pt idx="3089">
                  <c:v>7.2109056890000005E-5</c:v>
                </c:pt>
                <c:pt idx="3090">
                  <c:v>5.1343899670000005E-4</c:v>
                </c:pt>
                <c:pt idx="3091">
                  <c:v>5.2299645280000004E-4</c:v>
                </c:pt>
                <c:pt idx="3092">
                  <c:v>5.0395202899999999E-4</c:v>
                </c:pt>
                <c:pt idx="3093">
                  <c:v>3.2171735000000002E-4</c:v>
                </c:pt>
                <c:pt idx="3094">
                  <c:v>2.9632683020000002E-4</c:v>
                </c:pt>
                <c:pt idx="3095">
                  <c:v>4.7409632469999998E-4</c:v>
                </c:pt>
                <c:pt idx="3096">
                  <c:v>1.62201603E-4</c:v>
                </c:pt>
                <c:pt idx="3097">
                  <c:v>3.9605186399999998E-4</c:v>
                </c:pt>
                <c:pt idx="3098">
                  <c:v>5.8330816539999995E-4</c:v>
                </c:pt>
                <c:pt idx="3099">
                  <c:v>2.1010960220000001E-4</c:v>
                </c:pt>
                <c:pt idx="3100">
                  <c:v>2.9635000490000002E-4</c:v>
                </c:pt>
                <c:pt idx="3101">
                  <c:v>4.3090599469999998E-4</c:v>
                </c:pt>
                <c:pt idx="3102">
                  <c:v>3.843033695E-4</c:v>
                </c:pt>
                <c:pt idx="3103">
                  <c:v>2.7069194810000003E-4</c:v>
                </c:pt>
                <c:pt idx="3104">
                  <c:v>3.0911669350000001E-4</c:v>
                </c:pt>
                <c:pt idx="3105">
                  <c:v>1.2481761460000001E-4</c:v>
                </c:pt>
                <c:pt idx="3106">
                  <c:v>1.9845011099999999E-4</c:v>
                </c:pt>
                <c:pt idx="3107">
                  <c:v>4.0787304969999998E-4</c:v>
                </c:pt>
                <c:pt idx="3108">
                  <c:v>3.3445912379999999E-4</c:v>
                </c:pt>
                <c:pt idx="3109">
                  <c:v>2.5783713389999999E-4</c:v>
                </c:pt>
                <c:pt idx="3110">
                  <c:v>4.5293292489999998E-4</c:v>
                </c:pt>
                <c:pt idx="3111">
                  <c:v>5.0413750850000002E-4</c:v>
                </c:pt>
                <c:pt idx="3112">
                  <c:v>1.3730545730000001E-4</c:v>
                </c:pt>
                <c:pt idx="3113">
                  <c:v>4.6367803679999998E-4</c:v>
                </c:pt>
                <c:pt idx="3114">
                  <c:v>5.4170541689999995E-4</c:v>
                </c:pt>
                <c:pt idx="3115">
                  <c:v>4.420977979E-4</c:v>
                </c:pt>
                <c:pt idx="3116">
                  <c:v>1.497941512E-4</c:v>
                </c:pt>
                <c:pt idx="3117">
                  <c:v>1.940198346E-5</c:v>
                </c:pt>
                <c:pt idx="3118">
                  <c:v>9.8821448089999995E-5</c:v>
                </c:pt>
                <c:pt idx="3119">
                  <c:v>4.0796433229999999E-4</c:v>
                </c:pt>
                <c:pt idx="3120">
                  <c:v>5.83538673E-4</c:v>
                </c:pt>
                <c:pt idx="3121">
                  <c:v>4.9462339530000001E-4</c:v>
                </c:pt>
                <c:pt idx="3122">
                  <c:v>2.3364091219999999E-4</c:v>
                </c:pt>
                <c:pt idx="3123">
                  <c:v>5.9136110640000002E-4</c:v>
                </c:pt>
                <c:pt idx="3124">
                  <c:v>3.244820825E-5</c:v>
                </c:pt>
                <c:pt idx="3125">
                  <c:v>5.6025121269999997E-4</c:v>
                </c:pt>
                <c:pt idx="3126">
                  <c:v>2.836031571E-4</c:v>
                </c:pt>
                <c:pt idx="3127">
                  <c:v>3.4721598230000002E-4</c:v>
                </c:pt>
                <c:pt idx="3128">
                  <c:v>5.8659126810000003E-5</c:v>
                </c:pt>
                <c:pt idx="3129">
                  <c:v>4.3109105660000001E-4</c:v>
                </c:pt>
                <c:pt idx="3130">
                  <c:v>5.1380743069999999E-4</c:v>
                </c:pt>
                <c:pt idx="3131">
                  <c:v>3.8445781170000002E-4</c:v>
                </c:pt>
                <c:pt idx="3132">
                  <c:v>4.848489692E-4</c:v>
                </c:pt>
                <c:pt idx="3133">
                  <c:v>5.5105828339999997E-4</c:v>
                </c:pt>
                <c:pt idx="3134">
                  <c:v>6.4381077070000004E-6</c:v>
                </c:pt>
                <c:pt idx="3135">
                  <c:v>5.3282585349999996E-4</c:v>
                </c:pt>
                <c:pt idx="3136">
                  <c:v>3.7242807249999999E-4</c:v>
                </c:pt>
                <c:pt idx="3137">
                  <c:v>2.4546062600000002E-4</c:v>
                </c:pt>
                <c:pt idx="3138">
                  <c:v>5.8891636089999997E-4</c:v>
                </c:pt>
                <c:pt idx="3139">
                  <c:v>1.1199844209999999E-4</c:v>
                </c:pt>
                <c:pt idx="3140">
                  <c:v>2.2189157959999999E-4</c:v>
                </c:pt>
                <c:pt idx="3141">
                  <c:v>4.4228215530000002E-4</c:v>
                </c:pt>
                <c:pt idx="3142">
                  <c:v>4.5546747390000001E-5</c:v>
                </c:pt>
                <c:pt idx="3143">
                  <c:v>5.6997096540000001E-4</c:v>
                </c:pt>
                <c:pt idx="3144">
                  <c:v>1.9847697189999999E-4</c:v>
                </c:pt>
                <c:pt idx="3145">
                  <c:v>5.7943636439999999E-4</c:v>
                </c:pt>
                <c:pt idx="3146">
                  <c:v>3.218965683E-4</c:v>
                </c:pt>
                <c:pt idx="3147">
                  <c:v>7.2055000449999996E-5</c:v>
                </c:pt>
                <c:pt idx="3148">
                  <c:v>3.9633322209999997E-4</c:v>
                </c:pt>
                <c:pt idx="3149">
                  <c:v>4.8496936920000002E-4</c:v>
                </c:pt>
                <c:pt idx="3150">
                  <c:v>5.8520648609999999E-4</c:v>
                </c:pt>
                <c:pt idx="3151">
                  <c:v>1.6221307090000001E-4</c:v>
                </c:pt>
                <c:pt idx="3152">
                  <c:v>9.8790028399999997E-5</c:v>
                </c:pt>
                <c:pt idx="3153">
                  <c:v>5.2355861929999999E-4</c:v>
                </c:pt>
                <c:pt idx="3154">
                  <c:v>2.5790818469999998E-4</c:v>
                </c:pt>
                <c:pt idx="3155">
                  <c:v>4.6398891189999999E-4</c:v>
                </c:pt>
                <c:pt idx="3156">
                  <c:v>5.8701087999999996E-4</c:v>
                </c:pt>
                <c:pt idx="3157">
                  <c:v>5.6057848030000002E-4</c:v>
                </c:pt>
                <c:pt idx="3158">
                  <c:v>4.1980711340000002E-4</c:v>
                </c:pt>
                <c:pt idx="3159">
                  <c:v>4.7461295100000001E-4</c:v>
                </c:pt>
                <c:pt idx="3160">
                  <c:v>5.5133817780000005E-4</c:v>
                </c:pt>
                <c:pt idx="3161">
                  <c:v>3.5998281790000002E-4</c:v>
                </c:pt>
                <c:pt idx="3162">
                  <c:v>2.2190684950000001E-4</c:v>
                </c:pt>
                <c:pt idx="3163">
                  <c:v>5.9192847049999999E-4</c:v>
                </c:pt>
                <c:pt idx="3164">
                  <c:v>2.8367728850000001E-4</c:v>
                </c:pt>
                <c:pt idx="3165">
                  <c:v>1.3728190920000001E-4</c:v>
                </c:pt>
                <c:pt idx="3166">
                  <c:v>1.4977923500000001E-4</c:v>
                </c:pt>
                <c:pt idx="3167">
                  <c:v>1.247857913E-4</c:v>
                </c:pt>
                <c:pt idx="3168">
                  <c:v>5.0460511610000004E-4</c:v>
                </c:pt>
                <c:pt idx="3169">
                  <c:v>5.4222667750000004E-4</c:v>
                </c:pt>
                <c:pt idx="3170">
                  <c:v>3.24259377E-5</c:v>
                </c:pt>
                <c:pt idx="3171">
                  <c:v>5.702543921E-4</c:v>
                </c:pt>
                <c:pt idx="3172">
                  <c:v>3.092946348E-4</c:v>
                </c:pt>
                <c:pt idx="3173">
                  <c:v>2.7082141209999999E-4</c:v>
                </c:pt>
                <c:pt idx="3174">
                  <c:v>1.7449050089999999E-4</c:v>
                </c:pt>
                <c:pt idx="3175">
                  <c:v>5.8626024219999999E-5</c:v>
                </c:pt>
                <c:pt idx="3176">
                  <c:v>3.473678526E-4</c:v>
                </c:pt>
                <c:pt idx="3177">
                  <c:v>2.336953229E-4</c:v>
                </c:pt>
                <c:pt idx="3178">
                  <c:v>1.8660772779999999E-4</c:v>
                </c:pt>
                <c:pt idx="3179">
                  <c:v>3.3467160339999998E-4</c:v>
                </c:pt>
                <c:pt idx="3180">
                  <c:v>8.5445151180000003E-5</c:v>
                </c:pt>
                <c:pt idx="3181">
                  <c:v>1.1198679750000001E-4</c:v>
                </c:pt>
                <c:pt idx="3182">
                  <c:v>1.938775794E-5</c:v>
                </c:pt>
                <c:pt idx="3183">
                  <c:v>3.8465457699999998E-4</c:v>
                </c:pt>
                <c:pt idx="3184">
                  <c:v>5.1425795020000001E-4</c:v>
                </c:pt>
                <c:pt idx="3185">
                  <c:v>4.533870755E-4</c:v>
                </c:pt>
                <c:pt idx="3186">
                  <c:v>2.9655041729999997E-4</c:v>
                </c:pt>
                <c:pt idx="3187">
                  <c:v>2.1018864710000001E-4</c:v>
                </c:pt>
                <c:pt idx="3188">
                  <c:v>5.7983895429999997E-4</c:v>
                </c:pt>
                <c:pt idx="3189">
                  <c:v>2.455204497E-4</c:v>
                </c:pt>
                <c:pt idx="3190">
                  <c:v>3.7259642800000002E-4</c:v>
                </c:pt>
                <c:pt idx="3191">
                  <c:v>6.4359290259999997E-6</c:v>
                </c:pt>
                <c:pt idx="3192">
                  <c:v>5.8956733619999996E-4</c:v>
                </c:pt>
                <c:pt idx="3193">
                  <c:v>5.8744320719999999E-4</c:v>
                </c:pt>
                <c:pt idx="3194">
                  <c:v>5.3333996700000001E-4</c:v>
                </c:pt>
                <c:pt idx="3195">
                  <c:v>1.1199802859999999E-4</c:v>
                </c:pt>
                <c:pt idx="3196">
                  <c:v>4.9521922410000003E-4</c:v>
                </c:pt>
                <c:pt idx="3197">
                  <c:v>1.3730505209999999E-4</c:v>
                </c:pt>
                <c:pt idx="3198">
                  <c:v>5.8437117550000004E-4</c:v>
                </c:pt>
                <c:pt idx="3199">
                  <c:v>5.8632831339999998E-5</c:v>
                </c:pt>
                <c:pt idx="3200">
                  <c:v>3.6010052399999999E-4</c:v>
                </c:pt>
                <c:pt idx="3201">
                  <c:v>5.857750303E-4</c:v>
                </c:pt>
                <c:pt idx="3202">
                  <c:v>1.7451934760000001E-4</c:v>
                </c:pt>
                <c:pt idx="3203">
                  <c:v>4.8534732650000001E-4</c:v>
                </c:pt>
                <c:pt idx="3204">
                  <c:v>4.0834065430000001E-4</c:v>
                </c:pt>
                <c:pt idx="3205">
                  <c:v>5.2398729580000001E-4</c:v>
                </c:pt>
                <c:pt idx="3206">
                  <c:v>4.2001402580000002E-4</c:v>
                </c:pt>
                <c:pt idx="3207">
                  <c:v>1.6224669169999999E-4</c:v>
                </c:pt>
                <c:pt idx="3208">
                  <c:v>2.7090577980000001E-4</c:v>
                </c:pt>
                <c:pt idx="3209">
                  <c:v>4.3150532949999998E-4</c:v>
                </c:pt>
                <c:pt idx="3210">
                  <c:v>2.455726915E-4</c:v>
                </c:pt>
                <c:pt idx="3211">
                  <c:v>7.2055907839999994E-5</c:v>
                </c:pt>
                <c:pt idx="3212">
                  <c:v>2.337648103E-4</c:v>
                </c:pt>
                <c:pt idx="3213">
                  <c:v>3.2207603740000001E-4</c:v>
                </c:pt>
                <c:pt idx="3214">
                  <c:v>4.7495057949999999E-4</c:v>
                </c:pt>
                <c:pt idx="3215">
                  <c:v>3.2426435979999997E-5</c:v>
                </c:pt>
                <c:pt idx="3216">
                  <c:v>4.5536025349999998E-5</c:v>
                </c:pt>
                <c:pt idx="3217">
                  <c:v>5.6110941410000002E-4</c:v>
                </c:pt>
                <c:pt idx="3218">
                  <c:v>3.0942580460000002E-4</c:v>
                </c:pt>
                <c:pt idx="3219">
                  <c:v>3.9663679880000001E-4</c:v>
                </c:pt>
                <c:pt idx="3220">
                  <c:v>2.838407455E-4</c:v>
                </c:pt>
                <c:pt idx="3221">
                  <c:v>5.927132667E-4</c:v>
                </c:pt>
                <c:pt idx="3222">
                  <c:v>3.9666293930000002E-4</c:v>
                </c:pt>
                <c:pt idx="3223">
                  <c:v>9.8796474320000005E-5</c:v>
                </c:pt>
                <c:pt idx="3224">
                  <c:v>1.8666532749999999E-4</c:v>
                </c:pt>
                <c:pt idx="3225">
                  <c:v>1.498193799E-4</c:v>
                </c:pt>
                <c:pt idx="3226">
                  <c:v>5.7078112729999999E-4</c:v>
                </c:pt>
                <c:pt idx="3227">
                  <c:v>3.3486042250000002E-4</c:v>
                </c:pt>
                <c:pt idx="3228">
                  <c:v>1.9381212259999998E-5</c:v>
                </c:pt>
                <c:pt idx="3229">
                  <c:v>4.427649338E-4</c:v>
                </c:pt>
                <c:pt idx="3230">
                  <c:v>5.428053954E-4</c:v>
                </c:pt>
                <c:pt idx="3231">
                  <c:v>1.985669806E-4</c:v>
                </c:pt>
                <c:pt idx="3232">
                  <c:v>4.537037429E-4</c:v>
                </c:pt>
                <c:pt idx="3233">
                  <c:v>4.6448876360000001E-4</c:v>
                </c:pt>
                <c:pt idx="3234">
                  <c:v>5.5201104299999997E-4</c:v>
                </c:pt>
                <c:pt idx="3235">
                  <c:v>2.5810362229999997E-4</c:v>
                </c:pt>
                <c:pt idx="3236">
                  <c:v>5.1469102660000004E-4</c:v>
                </c:pt>
                <c:pt idx="3237">
                  <c:v>4.9551521269999995E-4</c:v>
                </c:pt>
                <c:pt idx="3238">
                  <c:v>2.1026897469999999E-4</c:v>
                </c:pt>
                <c:pt idx="3239">
                  <c:v>5.0514731230000005E-4</c:v>
                </c:pt>
                <c:pt idx="3240">
                  <c:v>4.0853336120000002E-4</c:v>
                </c:pt>
                <c:pt idx="3241">
                  <c:v>1.2480358509999999E-4</c:v>
                </c:pt>
                <c:pt idx="3242">
                  <c:v>1.9376720600000001E-5</c:v>
                </c:pt>
                <c:pt idx="3243">
                  <c:v>5.8624659440000004E-4</c:v>
                </c:pt>
                <c:pt idx="3244">
                  <c:v>4.4286342900000001E-4</c:v>
                </c:pt>
                <c:pt idx="3245">
                  <c:v>8.5430164440000001E-5</c:v>
                </c:pt>
                <c:pt idx="3246">
                  <c:v>5.4291648829999999E-4</c:v>
                </c:pt>
                <c:pt idx="3247">
                  <c:v>5.5210460710000003E-4</c:v>
                </c:pt>
                <c:pt idx="3248">
                  <c:v>3.7288514559999998E-4</c:v>
                </c:pt>
                <c:pt idx="3249">
                  <c:v>3.2225422079999998E-4</c:v>
                </c:pt>
                <c:pt idx="3250">
                  <c:v>2.2204273570000001E-4</c:v>
                </c:pt>
                <c:pt idx="3251">
                  <c:v>2.102763554E-4</c:v>
                </c:pt>
                <c:pt idx="3252">
                  <c:v>4.64615429E-4</c:v>
                </c:pt>
                <c:pt idx="3253">
                  <c:v>1.247922476E-4</c:v>
                </c:pt>
                <c:pt idx="3254">
                  <c:v>9.8769145620000002E-5</c:v>
                </c:pt>
                <c:pt idx="3255">
                  <c:v>3.6036416529999999E-4</c:v>
                </c:pt>
                <c:pt idx="3256">
                  <c:v>2.9682559360000001E-4</c:v>
                </c:pt>
                <c:pt idx="3257">
                  <c:v>5.8056164589999999E-4</c:v>
                </c:pt>
                <c:pt idx="3258">
                  <c:v>5.8501436899999996E-4</c:v>
                </c:pt>
                <c:pt idx="3259">
                  <c:v>4.203544969E-4</c:v>
                </c:pt>
                <c:pt idx="3260">
                  <c:v>5.9320563200000005E-4</c:v>
                </c:pt>
                <c:pt idx="3261">
                  <c:v>5.90470665E-4</c:v>
                </c:pt>
                <c:pt idx="3262">
                  <c:v>5.6161337150000001E-4</c:v>
                </c:pt>
                <c:pt idx="3263">
                  <c:v>4.3187501369999998E-4</c:v>
                </c:pt>
                <c:pt idx="3264">
                  <c:v>3.477531351E-4</c:v>
                </c:pt>
                <c:pt idx="3265">
                  <c:v>3.8506781849999999E-4</c:v>
                </c:pt>
                <c:pt idx="3266">
                  <c:v>1.3729522259999999E-4</c:v>
                </c:pt>
                <c:pt idx="3267">
                  <c:v>1.745372504E-4</c:v>
                </c:pt>
                <c:pt idx="3268">
                  <c:v>1.866699849E-4</c:v>
                </c:pt>
                <c:pt idx="3269">
                  <c:v>5.2455772159999995E-4</c:v>
                </c:pt>
                <c:pt idx="3270">
                  <c:v>3.3504945649999999E-4</c:v>
                </c:pt>
                <c:pt idx="3271">
                  <c:v>5.8511276150000004E-4</c:v>
                </c:pt>
                <c:pt idx="3272">
                  <c:v>5.8576490330000001E-5</c:v>
                </c:pt>
                <c:pt idx="3273">
                  <c:v>4.548821771E-5</c:v>
                </c:pt>
                <c:pt idx="3274">
                  <c:v>2.5818270129999998E-4</c:v>
                </c:pt>
                <c:pt idx="3275">
                  <c:v>2.9688023019999998E-4</c:v>
                </c:pt>
                <c:pt idx="3276">
                  <c:v>5.3405475459999995E-4</c:v>
                </c:pt>
                <c:pt idx="3277">
                  <c:v>5.8840385659999995E-4</c:v>
                </c:pt>
                <c:pt idx="3278">
                  <c:v>3.2391006289999997E-5</c:v>
                </c:pt>
                <c:pt idx="3279">
                  <c:v>4.8591120329999999E-4</c:v>
                </c:pt>
                <c:pt idx="3280">
                  <c:v>1.9858206039999999E-4</c:v>
                </c:pt>
                <c:pt idx="3281">
                  <c:v>8.5400464989999998E-5</c:v>
                </c:pt>
                <c:pt idx="3282">
                  <c:v>5.8664534050000005E-4</c:v>
                </c:pt>
                <c:pt idx="3283">
                  <c:v>1.119600525E-4</c:v>
                </c:pt>
                <c:pt idx="3284">
                  <c:v>2.7112056479999997E-4</c:v>
                </c:pt>
                <c:pt idx="3285">
                  <c:v>5.2466151360000004E-4</c:v>
                </c:pt>
                <c:pt idx="3286">
                  <c:v>3.478196953E-4</c:v>
                </c:pt>
                <c:pt idx="3287">
                  <c:v>3.0969969570000003E-4</c:v>
                </c:pt>
                <c:pt idx="3288">
                  <c:v>5.8080906759999998E-4</c:v>
                </c:pt>
                <c:pt idx="3289">
                  <c:v>4.2048954219999998E-4</c:v>
                </c:pt>
                <c:pt idx="3290">
                  <c:v>7.1991030870000006E-5</c:v>
                </c:pt>
                <c:pt idx="3291">
                  <c:v>4.5405856830000002E-4</c:v>
                </c:pt>
                <c:pt idx="3292">
                  <c:v>6.4269052920000004E-6</c:v>
                </c:pt>
                <c:pt idx="3293">
                  <c:v>4.7551414380000003E-4</c:v>
                </c:pt>
                <c:pt idx="3294">
                  <c:v>3.8517521299999999E-4</c:v>
                </c:pt>
                <c:pt idx="3295">
                  <c:v>2.2208239390000001E-4</c:v>
                </c:pt>
                <c:pt idx="3296">
                  <c:v>5.935574737E-4</c:v>
                </c:pt>
                <c:pt idx="3297">
                  <c:v>5.7141048580000001E-4</c:v>
                </c:pt>
                <c:pt idx="3298">
                  <c:v>2.3390058380000001E-4</c:v>
                </c:pt>
                <c:pt idx="3299">
                  <c:v>5.4335108760000003E-4</c:v>
                </c:pt>
                <c:pt idx="3300">
                  <c:v>1.498208216E-4</c:v>
                </c:pt>
                <c:pt idx="3301">
                  <c:v>4.3204739069999999E-4</c:v>
                </c:pt>
                <c:pt idx="3302">
                  <c:v>3.2241263670000002E-4</c:v>
                </c:pt>
                <c:pt idx="3303">
                  <c:v>5.0560459440000002E-4</c:v>
                </c:pt>
                <c:pt idx="3304">
                  <c:v>1.936208814E-5</c:v>
                </c:pt>
                <c:pt idx="3305">
                  <c:v>1.6227844949999999E-4</c:v>
                </c:pt>
                <c:pt idx="3306">
                  <c:v>4.0888389399999997E-4</c:v>
                </c:pt>
                <c:pt idx="3307">
                  <c:v>2.8407455660000002E-4</c:v>
                </c:pt>
                <c:pt idx="3308">
                  <c:v>2.4575940249999998E-4</c:v>
                </c:pt>
                <c:pt idx="3309">
                  <c:v>3.9707830489999998E-4</c:v>
                </c:pt>
                <c:pt idx="3310">
                  <c:v>5.9094521439999998E-4</c:v>
                </c:pt>
                <c:pt idx="3311">
                  <c:v>5.1527247020000003E-4</c:v>
                </c:pt>
                <c:pt idx="3312">
                  <c:v>4.9607159349999996E-4</c:v>
                </c:pt>
                <c:pt idx="3313">
                  <c:v>5.3435481509999999E-4</c:v>
                </c:pt>
                <c:pt idx="3314">
                  <c:v>1.867207136E-4</c:v>
                </c:pt>
                <c:pt idx="3315">
                  <c:v>3.7317464929999999E-4</c:v>
                </c:pt>
                <c:pt idx="3316">
                  <c:v>4.6506207690000001E-4</c:v>
                </c:pt>
                <c:pt idx="3317">
                  <c:v>3.606348053E-4</c:v>
                </c:pt>
                <c:pt idx="3318">
                  <c:v>2.2215295449999999E-4</c:v>
                </c:pt>
                <c:pt idx="3319">
                  <c:v>9.8778047660000006E-5</c:v>
                </c:pt>
                <c:pt idx="3320">
                  <c:v>2.8415507529999998E-4</c:v>
                </c:pt>
                <c:pt idx="3321">
                  <c:v>2.9703468410000001E-4</c:v>
                </c:pt>
                <c:pt idx="3322">
                  <c:v>3.2400290820000001E-5</c:v>
                </c:pt>
                <c:pt idx="3323">
                  <c:v>6.4299323729999996E-6</c:v>
                </c:pt>
                <c:pt idx="3324">
                  <c:v>2.7125099610000002E-4</c:v>
                </c:pt>
                <c:pt idx="3325">
                  <c:v>5.8903593199999998E-4</c:v>
                </c:pt>
                <c:pt idx="3326">
                  <c:v>4.8631364539999998E-4</c:v>
                </c:pt>
                <c:pt idx="3327">
                  <c:v>1.74645569E-4</c:v>
                </c:pt>
                <c:pt idx="3328">
                  <c:v>1.623671751E-4</c:v>
                </c:pt>
                <c:pt idx="3329">
                  <c:v>7.201818713E-5</c:v>
                </c:pt>
                <c:pt idx="3330">
                  <c:v>2.340150849E-4</c:v>
                </c:pt>
                <c:pt idx="3331">
                  <c:v>4.543846083E-4</c:v>
                </c:pt>
                <c:pt idx="3332">
                  <c:v>5.6227367960000004E-4</c:v>
                </c:pt>
                <c:pt idx="3333">
                  <c:v>5.8594148220000003E-5</c:v>
                </c:pt>
                <c:pt idx="3334">
                  <c:v>3.9725514319999998E-4</c:v>
                </c:pt>
                <c:pt idx="3335">
                  <c:v>1.2488114279999999E-4</c:v>
                </c:pt>
                <c:pt idx="3336">
                  <c:v>5.3462392909999997E-4</c:v>
                </c:pt>
                <c:pt idx="3337">
                  <c:v>3.225982379E-4</c:v>
                </c:pt>
                <c:pt idx="3338">
                  <c:v>4.7591011429999998E-4</c:v>
                </c:pt>
                <c:pt idx="3339">
                  <c:v>4.4351568159999998E-4</c:v>
                </c:pt>
                <c:pt idx="3340">
                  <c:v>2.4590515230000002E-4</c:v>
                </c:pt>
                <c:pt idx="3341">
                  <c:v>2.1047539580000001E-4</c:v>
                </c:pt>
                <c:pt idx="3342">
                  <c:v>1.120648682E-4</c:v>
                </c:pt>
                <c:pt idx="3343">
                  <c:v>5.252289651E-4</c:v>
                </c:pt>
                <c:pt idx="3344">
                  <c:v>4.5520377290000001E-5</c:v>
                </c:pt>
                <c:pt idx="3345">
                  <c:v>1.938203662E-5</c:v>
                </c:pt>
                <c:pt idx="3346">
                  <c:v>1.3745293750000001E-4</c:v>
                </c:pt>
                <c:pt idx="3347">
                  <c:v>1.9877859910000001E-4</c:v>
                </c:pt>
                <c:pt idx="3348">
                  <c:v>5.5311083969999996E-4</c:v>
                </c:pt>
                <c:pt idx="3349">
                  <c:v>4.4359786759999998E-4</c:v>
                </c:pt>
                <c:pt idx="3350">
                  <c:v>5.9441630900000002E-4</c:v>
                </c:pt>
                <c:pt idx="3351">
                  <c:v>3.6083011189999998E-4</c:v>
                </c:pt>
                <c:pt idx="3352">
                  <c:v>4.9645476540000001E-4</c:v>
                </c:pt>
                <c:pt idx="3353">
                  <c:v>8.5486891000000005E-5</c:v>
                </c:pt>
                <c:pt idx="3354">
                  <c:v>1.500091264E-4</c:v>
                </c:pt>
                <c:pt idx="3355">
                  <c:v>2.5844158610000001E-4</c:v>
                </c:pt>
                <c:pt idx="3356">
                  <c:v>5.7206486180000002E-4</c:v>
                </c:pt>
                <c:pt idx="3357">
                  <c:v>5.531629537E-4</c:v>
                </c:pt>
                <c:pt idx="3358">
                  <c:v>4.5529978269999998E-5</c:v>
                </c:pt>
                <c:pt idx="3359">
                  <c:v>3.48187316E-4</c:v>
                </c:pt>
                <c:pt idx="3360">
                  <c:v>2.223258799E-4</c:v>
                </c:pt>
                <c:pt idx="3361">
                  <c:v>5.894378442E-4</c:v>
                </c:pt>
                <c:pt idx="3362">
                  <c:v>7.2073623699999998E-5</c:v>
                </c:pt>
                <c:pt idx="3363">
                  <c:v>1.7478409669999999E-4</c:v>
                </c:pt>
                <c:pt idx="3364">
                  <c:v>4.3252776539999999E-4</c:v>
                </c:pt>
                <c:pt idx="3365">
                  <c:v>3.100397451E-4</c:v>
                </c:pt>
                <c:pt idx="3366">
                  <c:v>3.2426784749999999E-5</c:v>
                </c:pt>
                <c:pt idx="3367">
                  <c:v>3.3548036299999999E-4</c:v>
                </c:pt>
                <c:pt idx="3368">
                  <c:v>1.9886216489999999E-4</c:v>
                </c:pt>
                <c:pt idx="3369">
                  <c:v>5.8615608480000003E-4</c:v>
                </c:pt>
                <c:pt idx="3370">
                  <c:v>4.9658564919999998E-4</c:v>
                </c:pt>
                <c:pt idx="3371">
                  <c:v>5.1582622869999996E-4</c:v>
                </c:pt>
                <c:pt idx="3372">
                  <c:v>5.0624941640000005E-4</c:v>
                </c:pt>
                <c:pt idx="3373">
                  <c:v>9.8888671589999994E-5</c:v>
                </c:pt>
                <c:pt idx="3374">
                  <c:v>5.8171288719999995E-4</c:v>
                </c:pt>
                <c:pt idx="3375">
                  <c:v>5.7223074369999998E-4</c:v>
                </c:pt>
                <c:pt idx="3376">
                  <c:v>3.7354639710000001E-4</c:v>
                </c:pt>
                <c:pt idx="3377">
                  <c:v>1.3753088199999999E-4</c:v>
                </c:pt>
                <c:pt idx="3378">
                  <c:v>4.7620145959999997E-4</c:v>
                </c:pt>
                <c:pt idx="3379">
                  <c:v>3.8566310110000002E-4</c:v>
                </c:pt>
                <c:pt idx="3380">
                  <c:v>1.8696939710000001E-4</c:v>
                </c:pt>
                <c:pt idx="3381">
                  <c:v>5.0631442179999999E-4</c:v>
                </c:pt>
                <c:pt idx="3382">
                  <c:v>4.5474722799999999E-4</c:v>
                </c:pt>
                <c:pt idx="3383">
                  <c:v>5.8775446549999999E-4</c:v>
                </c:pt>
                <c:pt idx="3384">
                  <c:v>5.6271589620000004E-4</c:v>
                </c:pt>
                <c:pt idx="3385">
                  <c:v>4.2111597509999999E-4</c:v>
                </c:pt>
                <c:pt idx="3386">
                  <c:v>4.094029262E-4</c:v>
                </c:pt>
                <c:pt idx="3387">
                  <c:v>3.3557256839999999E-4</c:v>
                </c:pt>
                <c:pt idx="3388">
                  <c:v>1.6256433499999999E-4</c:v>
                </c:pt>
                <c:pt idx="3389">
                  <c:v>3.1013772820000002E-4</c:v>
                </c:pt>
                <c:pt idx="3390">
                  <c:v>2.106350339E-4</c:v>
                </c:pt>
                <c:pt idx="3391">
                  <c:v>6.4353995650000003E-6</c:v>
                </c:pt>
                <c:pt idx="3392">
                  <c:v>3.8574717229999998E-4</c:v>
                </c:pt>
                <c:pt idx="3393">
                  <c:v>2.4609805360000002E-4</c:v>
                </c:pt>
                <c:pt idx="3394">
                  <c:v>5.2561531760000001E-4</c:v>
                </c:pt>
                <c:pt idx="3395">
                  <c:v>5.8639462930000003E-5</c:v>
                </c:pt>
                <c:pt idx="3396">
                  <c:v>1.1214893969999999E-4</c:v>
                </c:pt>
                <c:pt idx="3397">
                  <c:v>2.715315935E-4</c:v>
                </c:pt>
                <c:pt idx="3398">
                  <c:v>5.9207354260000001E-4</c:v>
                </c:pt>
                <c:pt idx="3399">
                  <c:v>4.6569646990000002E-4</c:v>
                </c:pt>
                <c:pt idx="3400">
                  <c:v>5.8793037159999997E-4</c:v>
                </c:pt>
                <c:pt idx="3401">
                  <c:v>5.4434899509999996E-4</c:v>
                </c:pt>
                <c:pt idx="3402">
                  <c:v>8.5519506699999998E-5</c:v>
                </c:pt>
                <c:pt idx="3403">
                  <c:v>5.3519478830000005E-4</c:v>
                </c:pt>
                <c:pt idx="3404">
                  <c:v>3.6112038180000002E-4</c:v>
                </c:pt>
                <c:pt idx="3405">
                  <c:v>5.8653361519999997E-4</c:v>
                </c:pt>
                <c:pt idx="3406">
                  <c:v>5.8205234039999997E-4</c:v>
                </c:pt>
                <c:pt idx="3407">
                  <c:v>1.5011468810000001E-4</c:v>
                </c:pt>
                <c:pt idx="3408">
                  <c:v>1.25016117E-4</c:v>
                </c:pt>
                <c:pt idx="3409">
                  <c:v>4.32843468E-4</c:v>
                </c:pt>
                <c:pt idx="3410">
                  <c:v>5.1617502730000005E-4</c:v>
                </c:pt>
                <c:pt idx="3411">
                  <c:v>2.3430797930000001E-4</c:v>
                </c:pt>
                <c:pt idx="3412">
                  <c:v>6.4339737769999998E-6</c:v>
                </c:pt>
                <c:pt idx="3413">
                  <c:v>4.8701221969999999E-4</c:v>
                </c:pt>
                <c:pt idx="3414">
                  <c:v>2.9744298340000003E-4</c:v>
                </c:pt>
                <c:pt idx="3415">
                  <c:v>2.8455234829999999E-4</c:v>
                </c:pt>
                <c:pt idx="3416">
                  <c:v>2.2249508300000001E-4</c:v>
                </c:pt>
                <c:pt idx="3417">
                  <c:v>2.586739115E-4</c:v>
                </c:pt>
                <c:pt idx="3418">
                  <c:v>4.6586189340000001E-4</c:v>
                </c:pt>
                <c:pt idx="3419">
                  <c:v>1.2501538780000001E-4</c:v>
                </c:pt>
                <c:pt idx="3420">
                  <c:v>5.9529055300000001E-4</c:v>
                </c:pt>
                <c:pt idx="3421">
                  <c:v>2.343290335E-4</c:v>
                </c:pt>
                <c:pt idx="3422">
                  <c:v>1.938098203E-5</c:v>
                </c:pt>
                <c:pt idx="3423">
                  <c:v>3.9780618820000002E-4</c:v>
                </c:pt>
                <c:pt idx="3424">
                  <c:v>5.9012255579999999E-4</c:v>
                </c:pt>
                <c:pt idx="3425">
                  <c:v>4.2139067500000002E-4</c:v>
                </c:pt>
                <c:pt idx="3426">
                  <c:v>4.0966667350000001E-4</c:v>
                </c:pt>
                <c:pt idx="3427">
                  <c:v>7.2070096359999996E-5</c:v>
                </c:pt>
                <c:pt idx="3428">
                  <c:v>5.8619045410000002E-5</c:v>
                </c:pt>
                <c:pt idx="3429">
                  <c:v>3.73847871E-4</c:v>
                </c:pt>
                <c:pt idx="3430">
                  <c:v>8.5506495420000004E-5</c:v>
                </c:pt>
                <c:pt idx="3431">
                  <c:v>4.7662485789999999E-4</c:v>
                </c:pt>
                <c:pt idx="3432">
                  <c:v>4.5512061410000001E-4</c:v>
                </c:pt>
                <c:pt idx="3433">
                  <c:v>3.230578725E-4</c:v>
                </c:pt>
                <c:pt idx="3434">
                  <c:v>2.9752231530000002E-4</c:v>
                </c:pt>
                <c:pt idx="3435">
                  <c:v>3.4859822489999998E-4</c:v>
                </c:pt>
                <c:pt idx="3436">
                  <c:v>5.6329677820000001E-4</c:v>
                </c:pt>
                <c:pt idx="3437">
                  <c:v>3.2405656669999998E-5</c:v>
                </c:pt>
                <c:pt idx="3438">
                  <c:v>5.5395414959999998E-4</c:v>
                </c:pt>
                <c:pt idx="3439">
                  <c:v>1.8706755900000001E-4</c:v>
                </c:pt>
                <c:pt idx="3440">
                  <c:v>5.9268536949999995E-4</c:v>
                </c:pt>
                <c:pt idx="3441">
                  <c:v>1.5012844999999999E-4</c:v>
                </c:pt>
                <c:pt idx="3442">
                  <c:v>1.6261645429999999E-4</c:v>
                </c:pt>
                <c:pt idx="3443">
                  <c:v>5.2612806090000005E-4</c:v>
                </c:pt>
                <c:pt idx="3444">
                  <c:v>2.107585055E-4</c:v>
                </c:pt>
                <c:pt idx="3445">
                  <c:v>2.8467305299999999E-4</c:v>
                </c:pt>
                <c:pt idx="3446">
                  <c:v>1.12145397E-4</c:v>
                </c:pt>
                <c:pt idx="3447">
                  <c:v>1.7491671989999999E-4</c:v>
                </c:pt>
                <c:pt idx="3448">
                  <c:v>3.3590365539999998E-4</c:v>
                </c:pt>
                <c:pt idx="3449">
                  <c:v>4.9727395430000003E-4</c:v>
                </c:pt>
                <c:pt idx="3450">
                  <c:v>2.587861527E-4</c:v>
                </c:pt>
                <c:pt idx="3451">
                  <c:v>5.8255299949999998E-4</c:v>
                </c:pt>
                <c:pt idx="3452">
                  <c:v>3.4868803970000001E-4</c:v>
                </c:pt>
                <c:pt idx="3453">
                  <c:v>4.4430775700000002E-4</c:v>
                </c:pt>
                <c:pt idx="3454">
                  <c:v>5.4488766819999997E-4</c:v>
                </c:pt>
                <c:pt idx="3455">
                  <c:v>4.0984045190000002E-4</c:v>
                </c:pt>
                <c:pt idx="3456">
                  <c:v>5.0697523300000005E-4</c:v>
                </c:pt>
                <c:pt idx="3457">
                  <c:v>4.2158111030000001E-4</c:v>
                </c:pt>
                <c:pt idx="3458">
                  <c:v>5.8864444230000005E-4</c:v>
                </c:pt>
                <c:pt idx="3459">
                  <c:v>2.7176623120000001E-4</c:v>
                </c:pt>
                <c:pt idx="3460">
                  <c:v>4.5486552329999999E-5</c:v>
                </c:pt>
                <c:pt idx="3461">
                  <c:v>5.9060730609999999E-4</c:v>
                </c:pt>
                <c:pt idx="3462">
                  <c:v>9.8885614669999997E-5</c:v>
                </c:pt>
                <c:pt idx="3463">
                  <c:v>1.990421215E-4</c:v>
                </c:pt>
                <c:pt idx="3464">
                  <c:v>1.375854612E-4</c:v>
                </c:pt>
                <c:pt idx="3465">
                  <c:v>3.7403879960000002E-4</c:v>
                </c:pt>
                <c:pt idx="3466">
                  <c:v>2.4630977159999999E-4</c:v>
                </c:pt>
                <c:pt idx="3467">
                  <c:v>5.9303541070000005E-4</c:v>
                </c:pt>
                <c:pt idx="3468">
                  <c:v>4.5535943300000002E-4</c:v>
                </c:pt>
                <c:pt idx="3469">
                  <c:v>4.547871984E-5</c:v>
                </c:pt>
                <c:pt idx="3470">
                  <c:v>3.2323025409999997E-4</c:v>
                </c:pt>
                <c:pt idx="3471">
                  <c:v>5.8727693350000003E-4</c:v>
                </c:pt>
                <c:pt idx="3472">
                  <c:v>5.4507642649999995E-4</c:v>
                </c:pt>
                <c:pt idx="3473">
                  <c:v>4.8748273060000001E-4</c:v>
                </c:pt>
                <c:pt idx="3474">
                  <c:v>9.8877647940000002E-5</c:v>
                </c:pt>
                <c:pt idx="3475">
                  <c:v>5.7328647800000004E-4</c:v>
                </c:pt>
                <c:pt idx="3476">
                  <c:v>3.1053893800000001E-4</c:v>
                </c:pt>
                <c:pt idx="3477">
                  <c:v>1.749430795E-4</c:v>
                </c:pt>
                <c:pt idx="3478">
                  <c:v>3.2374210580000003E-5</c:v>
                </c:pt>
                <c:pt idx="3479">
                  <c:v>5.1683484620000002E-4</c:v>
                </c:pt>
                <c:pt idx="3480">
                  <c:v>5.9620948459999999E-4</c:v>
                </c:pt>
                <c:pt idx="3481">
                  <c:v>2.3448424410000001E-4</c:v>
                </c:pt>
                <c:pt idx="3482">
                  <c:v>3.6156465839999998E-4</c:v>
                </c:pt>
                <c:pt idx="3483">
                  <c:v>1.8712234279999999E-4</c:v>
                </c:pt>
                <c:pt idx="3484">
                  <c:v>2.463695711E-4</c:v>
                </c:pt>
                <c:pt idx="3485">
                  <c:v>3.8631900389999999E-4</c:v>
                </c:pt>
                <c:pt idx="3486">
                  <c:v>5.3605153880000001E-4</c:v>
                </c:pt>
                <c:pt idx="3487">
                  <c:v>4.4456520069999998E-4</c:v>
                </c:pt>
                <c:pt idx="3488">
                  <c:v>1.2502229139999999E-4</c:v>
                </c:pt>
                <c:pt idx="3489">
                  <c:v>2.108274362E-4</c:v>
                </c:pt>
                <c:pt idx="3490">
                  <c:v>3.9821009210000001E-4</c:v>
                </c:pt>
                <c:pt idx="3491">
                  <c:v>7.2004739390000002E-5</c:v>
                </c:pt>
                <c:pt idx="3492">
                  <c:v>1.9344236349999999E-5</c:v>
                </c:pt>
                <c:pt idx="3493">
                  <c:v>4.3341679450000002E-4</c:v>
                </c:pt>
                <c:pt idx="3494">
                  <c:v>5.8538437619999999E-5</c:v>
                </c:pt>
                <c:pt idx="3495">
                  <c:v>1.626590259E-4</c:v>
                </c:pt>
                <c:pt idx="3496">
                  <c:v>4.9770414089999996E-4</c:v>
                </c:pt>
                <c:pt idx="3497">
                  <c:v>2.848536655E-4</c:v>
                </c:pt>
                <c:pt idx="3498">
                  <c:v>2.226558688E-4</c:v>
                </c:pt>
                <c:pt idx="3499">
                  <c:v>5.5462839340000001E-4</c:v>
                </c:pt>
                <c:pt idx="3500">
                  <c:v>4.8775144619999999E-4</c:v>
                </c:pt>
                <c:pt idx="3501">
                  <c:v>4.1016412970000001E-4</c:v>
                </c:pt>
                <c:pt idx="3502">
                  <c:v>4.6653071219999998E-4</c:v>
                </c:pt>
                <c:pt idx="3503">
                  <c:v>3.983018336E-4</c:v>
                </c:pt>
                <c:pt idx="3504">
                  <c:v>1.3759073039999999E-4</c:v>
                </c:pt>
                <c:pt idx="3505">
                  <c:v>1.12123783E-4</c:v>
                </c:pt>
                <c:pt idx="3506">
                  <c:v>5.3624938279999996E-4</c:v>
                </c:pt>
                <c:pt idx="3507">
                  <c:v>1.5016173970000001E-4</c:v>
                </c:pt>
                <c:pt idx="3508">
                  <c:v>5.7365940740000004E-4</c:v>
                </c:pt>
                <c:pt idx="3509">
                  <c:v>4.335220262E-4</c:v>
                </c:pt>
                <c:pt idx="3510">
                  <c:v>6.4170748720000003E-6</c:v>
                </c:pt>
                <c:pt idx="3511">
                  <c:v>1.990930613E-4</c:v>
                </c:pt>
                <c:pt idx="3512">
                  <c:v>8.5434756030000007E-5</c:v>
                </c:pt>
                <c:pt idx="3513">
                  <c:v>5.8774589870000003E-4</c:v>
                </c:pt>
                <c:pt idx="3514">
                  <c:v>5.2680283339999999E-4</c:v>
                </c:pt>
                <c:pt idx="3515">
                  <c:v>2.9780965819999999E-4</c:v>
                </c:pt>
                <c:pt idx="3516">
                  <c:v>5.8324949470000003E-4</c:v>
                </c:pt>
                <c:pt idx="3517">
                  <c:v>3.4899300810000002E-4</c:v>
                </c:pt>
                <c:pt idx="3518">
                  <c:v>4.7733945460000002E-4</c:v>
                </c:pt>
                <c:pt idx="3519">
                  <c:v>5.6415557649999997E-4</c:v>
                </c:pt>
                <c:pt idx="3520">
                  <c:v>3.1068643629999999E-4</c:v>
                </c:pt>
                <c:pt idx="3521">
                  <c:v>3.3621918210000002E-4</c:v>
                </c:pt>
                <c:pt idx="3522">
                  <c:v>3.2343463620000001E-4</c:v>
                </c:pt>
                <c:pt idx="3523">
                  <c:v>3.8651333940000002E-4</c:v>
                </c:pt>
                <c:pt idx="3524">
                  <c:v>5.8946723260000001E-4</c:v>
                </c:pt>
                <c:pt idx="3525">
                  <c:v>5.0761740510000002E-4</c:v>
                </c:pt>
                <c:pt idx="3526">
                  <c:v>5.9682118659999998E-4</c:v>
                </c:pt>
                <c:pt idx="3527">
                  <c:v>5.4564137979999996E-4</c:v>
                </c:pt>
                <c:pt idx="3528">
                  <c:v>3.6176598870000002E-4</c:v>
                </c:pt>
                <c:pt idx="3529">
                  <c:v>2.7194544269999998E-4</c:v>
                </c:pt>
                <c:pt idx="3530">
                  <c:v>4.7743818439999999E-4</c:v>
                </c:pt>
                <c:pt idx="3531">
                  <c:v>2.5895962119999998E-4</c:v>
                </c:pt>
                <c:pt idx="3532">
                  <c:v>5.5493234670000004E-4</c:v>
                </c:pt>
                <c:pt idx="3533">
                  <c:v>4.5587759969999999E-4</c:v>
                </c:pt>
                <c:pt idx="3534">
                  <c:v>1.871478075E-4</c:v>
                </c:pt>
                <c:pt idx="3535">
                  <c:v>4.6675289619999997E-4</c:v>
                </c:pt>
                <c:pt idx="3536">
                  <c:v>2.5896442180000002E-4</c:v>
                </c:pt>
                <c:pt idx="3537">
                  <c:v>4.2211394689999998E-4</c:v>
                </c:pt>
                <c:pt idx="3538">
                  <c:v>5.9401480120000003E-4</c:v>
                </c:pt>
                <c:pt idx="3539">
                  <c:v>1.932464678E-5</c:v>
                </c:pt>
                <c:pt idx="3540">
                  <c:v>3.7444035879999999E-4</c:v>
                </c:pt>
                <c:pt idx="3541">
                  <c:v>5.1738129740000005E-4</c:v>
                </c:pt>
                <c:pt idx="3542">
                  <c:v>2.9787734920000002E-4</c:v>
                </c:pt>
                <c:pt idx="3543">
                  <c:v>3.4911182869999999E-4</c:v>
                </c:pt>
                <c:pt idx="3544">
                  <c:v>1.121295142E-4</c:v>
                </c:pt>
                <c:pt idx="3545">
                  <c:v>2.719790574E-4</c:v>
                </c:pt>
                <c:pt idx="3546">
                  <c:v>4.8812766E-4</c:v>
                </c:pt>
                <c:pt idx="3547">
                  <c:v>1.5019957199999999E-4</c:v>
                </c:pt>
                <c:pt idx="3548">
                  <c:v>1.7499773709999999E-4</c:v>
                </c:pt>
                <c:pt idx="3549">
                  <c:v>6.4143996500000002E-6</c:v>
                </c:pt>
                <c:pt idx="3550">
                  <c:v>3.23272578E-5</c:v>
                </c:pt>
                <c:pt idx="3551">
                  <c:v>1.3762641239999999E-4</c:v>
                </c:pt>
                <c:pt idx="3552">
                  <c:v>5.1750356219999998E-4</c:v>
                </c:pt>
                <c:pt idx="3553">
                  <c:v>5.918265663E-4</c:v>
                </c:pt>
                <c:pt idx="3554">
                  <c:v>4.4502753009999999E-4</c:v>
                </c:pt>
                <c:pt idx="3555">
                  <c:v>7.1972804639999996E-5</c:v>
                </c:pt>
                <c:pt idx="3556">
                  <c:v>2.227268876E-4</c:v>
                </c:pt>
                <c:pt idx="3557">
                  <c:v>5.0790328429999997E-4</c:v>
                </c:pt>
                <c:pt idx="3558">
                  <c:v>5.8504922760000003E-5</c:v>
                </c:pt>
                <c:pt idx="3559">
                  <c:v>2.1091337129999999E-4</c:v>
                </c:pt>
                <c:pt idx="3560">
                  <c:v>2.345931219E-4</c:v>
                </c:pt>
                <c:pt idx="3561">
                  <c:v>5.8827837800000003E-4</c:v>
                </c:pt>
                <c:pt idx="3562">
                  <c:v>3.108103646E-4</c:v>
                </c:pt>
                <c:pt idx="3563">
                  <c:v>1.2507735060000001E-4</c:v>
                </c:pt>
                <c:pt idx="3564">
                  <c:v>5.7425218099999996E-4</c:v>
                </c:pt>
                <c:pt idx="3565">
                  <c:v>1.991834352E-4</c:v>
                </c:pt>
                <c:pt idx="3566">
                  <c:v>1.627574992E-4</c:v>
                </c:pt>
                <c:pt idx="3567">
                  <c:v>3.235882913E-4</c:v>
                </c:pt>
                <c:pt idx="3568">
                  <c:v>4.3388242760000002E-4</c:v>
                </c:pt>
                <c:pt idx="3569">
                  <c:v>8.5464716559999996E-5</c:v>
                </c:pt>
                <c:pt idx="3570">
                  <c:v>3.7458556050000002E-4</c:v>
                </c:pt>
                <c:pt idx="3571">
                  <c:v>4.5422272259999999E-5</c:v>
                </c:pt>
                <c:pt idx="3572">
                  <c:v>5.8527304299999997E-5</c:v>
                </c:pt>
                <c:pt idx="3573">
                  <c:v>5.5536799259999999E-4</c:v>
                </c:pt>
                <c:pt idx="3574">
                  <c:v>9.8907146469999995E-5</c:v>
                </c:pt>
                <c:pt idx="3575">
                  <c:v>4.9834269439999999E-4</c:v>
                </c:pt>
                <c:pt idx="3576">
                  <c:v>4.5617145430000002E-4</c:v>
                </c:pt>
                <c:pt idx="3577">
                  <c:v>5.6477153610000005E-4</c:v>
                </c:pt>
                <c:pt idx="3578">
                  <c:v>4.1056863579999999E-4</c:v>
                </c:pt>
                <c:pt idx="3579">
                  <c:v>3.8677368779999998E-4</c:v>
                </c:pt>
                <c:pt idx="3580">
                  <c:v>2.4655545239999998E-4</c:v>
                </c:pt>
                <c:pt idx="3581">
                  <c:v>5.901200249E-4</c:v>
                </c:pt>
                <c:pt idx="3582">
                  <c:v>3.6199496979999999E-4</c:v>
                </c:pt>
                <c:pt idx="3583">
                  <c:v>3.3644941589999999E-4</c:v>
                </c:pt>
                <c:pt idx="3584">
                  <c:v>4.4519343349999998E-4</c:v>
                </c:pt>
                <c:pt idx="3585">
                  <c:v>3.9870072940000002E-4</c:v>
                </c:pt>
                <c:pt idx="3586">
                  <c:v>5.4618359709999998E-4</c:v>
                </c:pt>
                <c:pt idx="3587">
                  <c:v>5.3697991639999997E-4</c:v>
                </c:pt>
                <c:pt idx="3588">
                  <c:v>9.8926374130000005E-5</c:v>
                </c:pt>
                <c:pt idx="3589">
                  <c:v>2.465903576E-4</c:v>
                </c:pt>
                <c:pt idx="3590">
                  <c:v>2.8509857370000001E-4</c:v>
                </c:pt>
                <c:pt idx="3591">
                  <c:v>4.778841931E-4</c:v>
                </c:pt>
                <c:pt idx="3592">
                  <c:v>5.8405073019999999E-4</c:v>
                </c:pt>
                <c:pt idx="3593">
                  <c:v>1.8734410529999999E-4</c:v>
                </c:pt>
                <c:pt idx="3594">
                  <c:v>4.9848483519999997E-4</c:v>
                </c:pt>
                <c:pt idx="3595">
                  <c:v>2.3473628469999999E-4</c:v>
                </c:pt>
                <c:pt idx="3596">
                  <c:v>4.5443826169999998E-5</c:v>
                </c:pt>
                <c:pt idx="3597">
                  <c:v>2.9807723549999998E-4</c:v>
                </c:pt>
                <c:pt idx="3598">
                  <c:v>1.6288137590000001E-4</c:v>
                </c:pt>
                <c:pt idx="3599">
                  <c:v>1.3777390060000001E-4</c:v>
                </c:pt>
                <c:pt idx="3600">
                  <c:v>5.7460433000000003E-4</c:v>
                </c:pt>
                <c:pt idx="3601">
                  <c:v>7.20403793E-5</c:v>
                </c:pt>
                <c:pt idx="3602">
                  <c:v>5.9792829920000002E-4</c:v>
                </c:pt>
                <c:pt idx="3603">
                  <c:v>1.5037779469999999E-4</c:v>
                </c:pt>
                <c:pt idx="3604">
                  <c:v>5.9245495589999996E-4</c:v>
                </c:pt>
                <c:pt idx="3605">
                  <c:v>3.6210937030000003E-4</c:v>
                </c:pt>
                <c:pt idx="3606">
                  <c:v>4.6724038209999997E-4</c:v>
                </c:pt>
                <c:pt idx="3607">
                  <c:v>1.251868199E-4</c:v>
                </c:pt>
                <c:pt idx="3608">
                  <c:v>4.2249944609999999E-4</c:v>
                </c:pt>
                <c:pt idx="3609">
                  <c:v>2.2292010269999999E-4</c:v>
                </c:pt>
                <c:pt idx="3610">
                  <c:v>6.4201544570000002E-6</c:v>
                </c:pt>
                <c:pt idx="3611">
                  <c:v>1.122644447E-4</c:v>
                </c:pt>
                <c:pt idx="3612">
                  <c:v>5.276594344E-4</c:v>
                </c:pt>
                <c:pt idx="3613">
                  <c:v>2.7220046039999997E-4</c:v>
                </c:pt>
                <c:pt idx="3614">
                  <c:v>1.7521190699999999E-4</c:v>
                </c:pt>
                <c:pt idx="3615">
                  <c:v>5.9503312320000003E-4</c:v>
                </c:pt>
                <c:pt idx="3616">
                  <c:v>1.934255986E-5</c:v>
                </c:pt>
                <c:pt idx="3617">
                  <c:v>4.886289724E-4</c:v>
                </c:pt>
                <c:pt idx="3618">
                  <c:v>3.2354844799999997E-5</c:v>
                </c:pt>
                <c:pt idx="3619">
                  <c:v>3.8697507610000001E-4</c:v>
                </c:pt>
                <c:pt idx="3620">
                  <c:v>3.9889173019999998E-4</c:v>
                </c:pt>
                <c:pt idx="3621">
                  <c:v>5.0839654550000003E-4</c:v>
                </c:pt>
                <c:pt idx="3622">
                  <c:v>8.5522578410000003E-5</c:v>
                </c:pt>
                <c:pt idx="3623">
                  <c:v>5.951366329E-4</c:v>
                </c:pt>
                <c:pt idx="3624">
                  <c:v>2.1114112119999999E-4</c:v>
                </c:pt>
                <c:pt idx="3625">
                  <c:v>4.1082652509999998E-4</c:v>
                </c:pt>
                <c:pt idx="3626">
                  <c:v>2.8522810909999998E-4</c:v>
                </c:pt>
                <c:pt idx="3627">
                  <c:v>1.9938874300000001E-4</c:v>
                </c:pt>
                <c:pt idx="3628">
                  <c:v>3.2383437650000002E-4</c:v>
                </c:pt>
                <c:pt idx="3629">
                  <c:v>3.1107437879999999E-4</c:v>
                </c:pt>
                <c:pt idx="3630">
                  <c:v>5.8900138980000002E-4</c:v>
                </c:pt>
                <c:pt idx="3631">
                  <c:v>4.2264280439999999E-4</c:v>
                </c:pt>
                <c:pt idx="3632">
                  <c:v>5.9833588290000004E-4</c:v>
                </c:pt>
                <c:pt idx="3633">
                  <c:v>2.5926911240000002E-4</c:v>
                </c:pt>
                <c:pt idx="3634">
                  <c:v>5.6531349490000001E-4</c:v>
                </c:pt>
                <c:pt idx="3635">
                  <c:v>3.3668039259999999E-4</c:v>
                </c:pt>
                <c:pt idx="3636">
                  <c:v>5.1819832509999997E-4</c:v>
                </c:pt>
                <c:pt idx="3637">
                  <c:v>5.9286860829999997E-4</c:v>
                </c:pt>
                <c:pt idx="3638">
                  <c:v>4.8882985100000005E-4</c:v>
                </c:pt>
                <c:pt idx="3639">
                  <c:v>7.2009080659999995E-5</c:v>
                </c:pt>
                <c:pt idx="3640">
                  <c:v>1.874396798E-4</c:v>
                </c:pt>
                <c:pt idx="3641">
                  <c:v>2.229858861E-4</c:v>
                </c:pt>
                <c:pt idx="3642">
                  <c:v>2.111659517E-4</c:v>
                </c:pt>
                <c:pt idx="3643">
                  <c:v>1.1224038750000001E-4</c:v>
                </c:pt>
                <c:pt idx="3644">
                  <c:v>3.7495554270000001E-4</c:v>
                </c:pt>
                <c:pt idx="3645">
                  <c:v>4.3434573919999997E-4</c:v>
                </c:pt>
                <c:pt idx="3646">
                  <c:v>3.4955557330000001E-4</c:v>
                </c:pt>
                <c:pt idx="3647">
                  <c:v>5.2800437179999996E-4</c:v>
                </c:pt>
                <c:pt idx="3648">
                  <c:v>5.3755670140000005E-4</c:v>
                </c:pt>
                <c:pt idx="3649">
                  <c:v>1.6294247989999999E-4</c:v>
                </c:pt>
                <c:pt idx="3650">
                  <c:v>8.5475438279999997E-5</c:v>
                </c:pt>
                <c:pt idx="3651">
                  <c:v>4.6757546609999998E-4</c:v>
                </c:pt>
                <c:pt idx="3652">
                  <c:v>3.2319049870000002E-5</c:v>
                </c:pt>
                <c:pt idx="3653">
                  <c:v>2.3484884790000001E-4</c:v>
                </c:pt>
                <c:pt idx="3654">
                  <c:v>5.8467283170000005E-4</c:v>
                </c:pt>
                <c:pt idx="3655">
                  <c:v>5.8495443E-5</c:v>
                </c:pt>
                <c:pt idx="3656">
                  <c:v>2.982499215E-4</c:v>
                </c:pt>
                <c:pt idx="3657">
                  <c:v>4.5668666129999999E-4</c:v>
                </c:pt>
                <c:pt idx="3658">
                  <c:v>2.4674902969999999E-4</c:v>
                </c:pt>
                <c:pt idx="3659">
                  <c:v>1.2516220429999999E-4</c:v>
                </c:pt>
                <c:pt idx="3660">
                  <c:v>2.7230035999999998E-4</c:v>
                </c:pt>
                <c:pt idx="3661">
                  <c:v>6.4102969529999997E-6</c:v>
                </c:pt>
                <c:pt idx="3662">
                  <c:v>2.5929472000000002E-4</c:v>
                </c:pt>
                <c:pt idx="3663">
                  <c:v>1.752365139E-4</c:v>
                </c:pt>
                <c:pt idx="3664">
                  <c:v>5.7519025919999995E-4</c:v>
                </c:pt>
                <c:pt idx="3665">
                  <c:v>5.5617287139999997E-4</c:v>
                </c:pt>
                <c:pt idx="3666">
                  <c:v>4.9900183809999999E-4</c:v>
                </c:pt>
                <c:pt idx="3667">
                  <c:v>5.8933957050000003E-4</c:v>
                </c:pt>
                <c:pt idx="3668">
                  <c:v>5.0874943879999999E-4</c:v>
                </c:pt>
                <c:pt idx="3669">
                  <c:v>5.9105072079999996E-4</c:v>
                </c:pt>
                <c:pt idx="3670">
                  <c:v>4.5378907819999998E-5</c:v>
                </c:pt>
                <c:pt idx="3671">
                  <c:v>5.4692374150000001E-4</c:v>
                </c:pt>
                <c:pt idx="3672">
                  <c:v>1.9939402229999999E-4</c:v>
                </c:pt>
                <c:pt idx="3673">
                  <c:v>3.111677634E-4</c:v>
                </c:pt>
                <c:pt idx="3674">
                  <c:v>5.6563786829999995E-4</c:v>
                </c:pt>
                <c:pt idx="3675">
                  <c:v>4.4574455880000001E-4</c:v>
                </c:pt>
                <c:pt idx="3676">
                  <c:v>5.9323837820000002E-4</c:v>
                </c:pt>
                <c:pt idx="3677">
                  <c:v>1.9303580889999999E-5</c:v>
                </c:pt>
                <c:pt idx="3678">
                  <c:v>4.1108551490000002E-4</c:v>
                </c:pt>
                <c:pt idx="3679">
                  <c:v>3.7506521100000003E-4</c:v>
                </c:pt>
                <c:pt idx="3680">
                  <c:v>1.377458012E-4</c:v>
                </c:pt>
                <c:pt idx="3681">
                  <c:v>2.8531111040000002E-4</c:v>
                </c:pt>
                <c:pt idx="3682">
                  <c:v>3.3680885199999997E-4</c:v>
                </c:pt>
                <c:pt idx="3683">
                  <c:v>4.4579210719999999E-4</c:v>
                </c:pt>
                <c:pt idx="3684">
                  <c:v>1.50356979E-4</c:v>
                </c:pt>
                <c:pt idx="3685">
                  <c:v>9.8854767509999998E-5</c:v>
                </c:pt>
                <c:pt idx="3686">
                  <c:v>4.2294186699999998E-4</c:v>
                </c:pt>
                <c:pt idx="3687">
                  <c:v>5.378655695E-4</c:v>
                </c:pt>
                <c:pt idx="3688">
                  <c:v>4.7855623589999999E-4</c:v>
                </c:pt>
                <c:pt idx="3689">
                  <c:v>3.239917614E-4</c:v>
                </c:pt>
                <c:pt idx="3690">
                  <c:v>5.9132739539999996E-4</c:v>
                </c:pt>
                <c:pt idx="3691">
                  <c:v>5.1861977639999996E-4</c:v>
                </c:pt>
                <c:pt idx="3692">
                  <c:v>5.8432563249999998E-5</c:v>
                </c:pt>
                <c:pt idx="3693">
                  <c:v>1.3772379229999999E-4</c:v>
                </c:pt>
                <c:pt idx="3694">
                  <c:v>4.6781287810000001E-4</c:v>
                </c:pt>
                <c:pt idx="3695">
                  <c:v>5.850361563E-4</c:v>
                </c:pt>
                <c:pt idx="3696">
                  <c:v>5.4716549660000001E-4</c:v>
                </c:pt>
                <c:pt idx="3697">
                  <c:v>3.9925612409999998E-4</c:v>
                </c:pt>
                <c:pt idx="3698">
                  <c:v>8.5392743289999996E-5</c:v>
                </c:pt>
                <c:pt idx="3699">
                  <c:v>3.624730149E-4</c:v>
                </c:pt>
                <c:pt idx="3700">
                  <c:v>4.786223277E-4</c:v>
                </c:pt>
                <c:pt idx="3701">
                  <c:v>2.1114239779999999E-4</c:v>
                </c:pt>
                <c:pt idx="3702">
                  <c:v>5.9615097379999999E-4</c:v>
                </c:pt>
                <c:pt idx="3703">
                  <c:v>4.346426034E-4</c:v>
                </c:pt>
                <c:pt idx="3704">
                  <c:v>2.7234071239999998E-4</c:v>
                </c:pt>
                <c:pt idx="3705">
                  <c:v>5.2845029889999999E-4</c:v>
                </c:pt>
                <c:pt idx="3706">
                  <c:v>5.5656052670000002E-4</c:v>
                </c:pt>
                <c:pt idx="3707">
                  <c:v>1.6288553430000001E-4</c:v>
                </c:pt>
                <c:pt idx="3708">
                  <c:v>3.4973014410000003E-4</c:v>
                </c:pt>
                <c:pt idx="3709">
                  <c:v>3.8736643220000001E-4</c:v>
                </c:pt>
                <c:pt idx="3710">
                  <c:v>2.348600441E-4</c:v>
                </c:pt>
                <c:pt idx="3711">
                  <c:v>3.1124930430000001E-4</c:v>
                </c:pt>
                <c:pt idx="3712">
                  <c:v>5.9942925139999995E-4</c:v>
                </c:pt>
                <c:pt idx="3713">
                  <c:v>4.5333393230000002E-5</c:v>
                </c:pt>
                <c:pt idx="3714">
                  <c:v>6.4027867879999999E-6</c:v>
                </c:pt>
                <c:pt idx="3715">
                  <c:v>3.7520327440000002E-4</c:v>
                </c:pt>
                <c:pt idx="3716">
                  <c:v>1.2510590150000001E-4</c:v>
                </c:pt>
                <c:pt idx="3717">
                  <c:v>1.874086658E-4</c:v>
                </c:pt>
                <c:pt idx="3718">
                  <c:v>1.9293179059999998E-5</c:v>
                </c:pt>
                <c:pt idx="3719">
                  <c:v>5.899167124E-4</c:v>
                </c:pt>
                <c:pt idx="3720">
                  <c:v>5.8529518669999997E-4</c:v>
                </c:pt>
                <c:pt idx="3721">
                  <c:v>2.9837600759999999E-4</c:v>
                </c:pt>
                <c:pt idx="3722">
                  <c:v>4.5705878549999999E-4</c:v>
                </c:pt>
                <c:pt idx="3723">
                  <c:v>2.4681245769999998E-4</c:v>
                </c:pt>
                <c:pt idx="3724">
                  <c:v>1.5036771139999999E-4</c:v>
                </c:pt>
                <c:pt idx="3725">
                  <c:v>3.9937682400000002E-4</c:v>
                </c:pt>
                <c:pt idx="3726">
                  <c:v>9.8863719550000006E-5</c:v>
                </c:pt>
                <c:pt idx="3727">
                  <c:v>5.6615608149999995E-4</c:v>
                </c:pt>
                <c:pt idx="3728">
                  <c:v>5.1889912949999999E-4</c:v>
                </c:pt>
                <c:pt idx="3729">
                  <c:v>3.2411684229999998E-4</c:v>
                </c:pt>
                <c:pt idx="3730">
                  <c:v>3.3696458689999999E-4</c:v>
                </c:pt>
                <c:pt idx="3731">
                  <c:v>4.2313980850000002E-4</c:v>
                </c:pt>
                <c:pt idx="3732">
                  <c:v>5.2863346229999996E-4</c:v>
                </c:pt>
                <c:pt idx="3733">
                  <c:v>3.2286906700000002E-5</c:v>
                </c:pt>
                <c:pt idx="3734">
                  <c:v>1.9943102990000001E-4</c:v>
                </c:pt>
                <c:pt idx="3735">
                  <c:v>5.9971502360000001E-4</c:v>
                </c:pt>
                <c:pt idx="3736">
                  <c:v>2.5941492139999999E-4</c:v>
                </c:pt>
                <c:pt idx="3737">
                  <c:v>7.1947381590000003E-5</c:v>
                </c:pt>
                <c:pt idx="3738">
                  <c:v>4.4607597059999999E-4</c:v>
                </c:pt>
                <c:pt idx="3739">
                  <c:v>1.752598742E-4</c:v>
                </c:pt>
                <c:pt idx="3740">
                  <c:v>5.0926601419999998E-4</c:v>
                </c:pt>
                <c:pt idx="3741">
                  <c:v>4.3480428100000002E-4</c:v>
                </c:pt>
                <c:pt idx="3742">
                  <c:v>1.122139132E-4</c:v>
                </c:pt>
                <c:pt idx="3743">
                  <c:v>5.7590063709999999E-4</c:v>
                </c:pt>
                <c:pt idx="3744">
                  <c:v>1.2517344639999999E-4</c:v>
                </c:pt>
                <c:pt idx="3745">
                  <c:v>4.8949371759999995E-4</c:v>
                </c:pt>
                <c:pt idx="3746">
                  <c:v>2.2309881649999999E-4</c:v>
                </c:pt>
                <c:pt idx="3747">
                  <c:v>4.9954239630000004E-4</c:v>
                </c:pt>
                <c:pt idx="3748">
                  <c:v>2.8548890910000001E-4</c:v>
                </c:pt>
                <c:pt idx="3749">
                  <c:v>5.9193495009999999E-4</c:v>
                </c:pt>
                <c:pt idx="3750">
                  <c:v>1.3782202000000001E-4</c:v>
                </c:pt>
                <c:pt idx="3751">
                  <c:v>7.1975985599999999E-5</c:v>
                </c:pt>
                <c:pt idx="3752">
                  <c:v>5.8477921659999997E-5</c:v>
                </c:pt>
                <c:pt idx="3753">
                  <c:v>3.4992218299999999E-4</c:v>
                </c:pt>
                <c:pt idx="3754">
                  <c:v>4.1144001490000002E-4</c:v>
                </c:pt>
                <c:pt idx="3755">
                  <c:v>6.4085825429999998E-6</c:v>
                </c:pt>
                <c:pt idx="3756">
                  <c:v>3.6273042030000001E-4</c:v>
                </c:pt>
                <c:pt idx="3757">
                  <c:v>8.5486514540000005E-5</c:v>
                </c:pt>
                <c:pt idx="3758">
                  <c:v>5.3841680779999996E-4</c:v>
                </c:pt>
                <c:pt idx="3759">
                  <c:v>5.9687373000000005E-4</c:v>
                </c:pt>
                <c:pt idx="3760">
                  <c:v>2.5953468410000002E-4</c:v>
                </c:pt>
                <c:pt idx="3761">
                  <c:v>5.5701278749999996E-4</c:v>
                </c:pt>
                <c:pt idx="3762">
                  <c:v>2.231899301E-4</c:v>
                </c:pt>
                <c:pt idx="3763">
                  <c:v>5.9431219110000003E-4</c:v>
                </c:pt>
                <c:pt idx="3764">
                  <c:v>2.8560593279999998E-4</c:v>
                </c:pt>
                <c:pt idx="3765">
                  <c:v>4.538956947E-5</c:v>
                </c:pt>
                <c:pt idx="3766">
                  <c:v>3.8767091290000001E-4</c:v>
                </c:pt>
                <c:pt idx="3767">
                  <c:v>4.9972006609999998E-4</c:v>
                </c:pt>
                <c:pt idx="3768">
                  <c:v>1.5053141219999999E-4</c:v>
                </c:pt>
                <c:pt idx="3769">
                  <c:v>5.761993594E-4</c:v>
                </c:pt>
                <c:pt idx="3770">
                  <c:v>4.5742978120000001E-4</c:v>
                </c:pt>
                <c:pt idx="3771">
                  <c:v>3.501127228E-4</c:v>
                </c:pt>
                <c:pt idx="3772">
                  <c:v>3.3725978260000001E-4</c:v>
                </c:pt>
                <c:pt idx="3773">
                  <c:v>5.9233040989999997E-4</c:v>
                </c:pt>
                <c:pt idx="3774">
                  <c:v>4.8978126890000004E-4</c:v>
                </c:pt>
                <c:pt idx="3775">
                  <c:v>2.9868365479999997E-4</c:v>
                </c:pt>
                <c:pt idx="3776">
                  <c:v>5.4791702130000005E-4</c:v>
                </c:pt>
                <c:pt idx="3777">
                  <c:v>3.2441453890000001E-4</c:v>
                </c:pt>
                <c:pt idx="3778">
                  <c:v>3.2318484320000003E-5</c:v>
                </c:pt>
                <c:pt idx="3779">
                  <c:v>1.9317022980000001E-5</c:v>
                </c:pt>
                <c:pt idx="3780">
                  <c:v>1.8766864069999999E-4</c:v>
                </c:pt>
                <c:pt idx="3781">
                  <c:v>1.6315094649999999E-4</c:v>
                </c:pt>
                <c:pt idx="3782">
                  <c:v>1.996807496E-4</c:v>
                </c:pt>
                <c:pt idx="3783">
                  <c:v>2.352055567E-4</c:v>
                </c:pt>
                <c:pt idx="3784">
                  <c:v>4.6849124650000002E-4</c:v>
                </c:pt>
                <c:pt idx="3785">
                  <c:v>1.123497921E-4</c:v>
                </c:pt>
                <c:pt idx="3786">
                  <c:v>4.7929836010000002E-4</c:v>
                </c:pt>
                <c:pt idx="3787">
                  <c:v>2.1148010659999999E-4</c:v>
                </c:pt>
                <c:pt idx="3788">
                  <c:v>5.0975086219999998E-4</c:v>
                </c:pt>
                <c:pt idx="3789">
                  <c:v>4.1177596200000003E-4</c:v>
                </c:pt>
                <c:pt idx="3790">
                  <c:v>5.9475209159999998E-4</c:v>
                </c:pt>
                <c:pt idx="3791">
                  <c:v>9.9011501660000004E-5</c:v>
                </c:pt>
                <c:pt idx="3792">
                  <c:v>5.6683354320000005E-4</c:v>
                </c:pt>
                <c:pt idx="3793">
                  <c:v>1.7548285919999999E-4</c:v>
                </c:pt>
                <c:pt idx="3794">
                  <c:v>3.9986047310000002E-4</c:v>
                </c:pt>
                <c:pt idx="3795">
                  <c:v>2.4716281710000001E-4</c:v>
                </c:pt>
                <c:pt idx="3796">
                  <c:v>4.352884445E-4</c:v>
                </c:pt>
                <c:pt idx="3797">
                  <c:v>3.7575996530000001E-4</c:v>
                </c:pt>
                <c:pt idx="3798">
                  <c:v>1.1235635789999999E-4</c:v>
                </c:pt>
                <c:pt idx="3799">
                  <c:v>1.8771646099999999E-4</c:v>
                </c:pt>
                <c:pt idx="3800">
                  <c:v>1.3797642849999999E-4</c:v>
                </c:pt>
                <c:pt idx="3801">
                  <c:v>6.4083165859999999E-6</c:v>
                </c:pt>
                <c:pt idx="3802">
                  <c:v>3.1176332579999999E-4</c:v>
                </c:pt>
                <c:pt idx="3803">
                  <c:v>6.0079103869999995E-4</c:v>
                </c:pt>
                <c:pt idx="3804">
                  <c:v>1.7549849340000001E-4</c:v>
                </c:pt>
                <c:pt idx="3805">
                  <c:v>1.9310386660000001E-5</c:v>
                </c:pt>
                <c:pt idx="3806">
                  <c:v>5.4821158469999995E-4</c:v>
                </c:pt>
                <c:pt idx="3807">
                  <c:v>5.2934556449999999E-4</c:v>
                </c:pt>
                <c:pt idx="3808">
                  <c:v>5.8622591850000002E-4</c:v>
                </c:pt>
                <c:pt idx="3809">
                  <c:v>3.6312716569999998E-4</c:v>
                </c:pt>
                <c:pt idx="3810">
                  <c:v>2.352650331E-4</c:v>
                </c:pt>
                <c:pt idx="3811">
                  <c:v>2.7281646379999998E-4</c:v>
                </c:pt>
                <c:pt idx="3812">
                  <c:v>1.2533123279999999E-4</c:v>
                </c:pt>
                <c:pt idx="3813">
                  <c:v>1.997269635E-4</c:v>
                </c:pt>
                <c:pt idx="3814">
                  <c:v>4.4670357630000003E-4</c:v>
                </c:pt>
                <c:pt idx="3815">
                  <c:v>2.4720140280000001E-4</c:v>
                </c:pt>
                <c:pt idx="3816">
                  <c:v>5.6705031780000001E-4</c:v>
                </c:pt>
                <c:pt idx="3817">
                  <c:v>8.5526155360000005E-5</c:v>
                </c:pt>
                <c:pt idx="3818">
                  <c:v>1.5062451030000001E-4</c:v>
                </c:pt>
                <c:pt idx="3819">
                  <c:v>5.8489277490000001E-5</c:v>
                </c:pt>
                <c:pt idx="3820">
                  <c:v>3.8811974549999998E-4</c:v>
                </c:pt>
                <c:pt idx="3821">
                  <c:v>5.1978337379999997E-4</c:v>
                </c:pt>
                <c:pt idx="3822">
                  <c:v>5.002952091E-4</c:v>
                </c:pt>
                <c:pt idx="3823">
                  <c:v>4.6883857359999998E-4</c:v>
                </c:pt>
                <c:pt idx="3824">
                  <c:v>2.5979574289999998E-4</c:v>
                </c:pt>
                <c:pt idx="3825">
                  <c:v>2.1152601669999999E-4</c:v>
                </c:pt>
                <c:pt idx="3826">
                  <c:v>5.9110817849999996E-4</c:v>
                </c:pt>
                <c:pt idx="3827">
                  <c:v>5.9789810800000003E-4</c:v>
                </c:pt>
                <c:pt idx="3828">
                  <c:v>2.233800353E-4</c:v>
                </c:pt>
                <c:pt idx="3829">
                  <c:v>3.246810916E-4</c:v>
                </c:pt>
                <c:pt idx="3830">
                  <c:v>4.2390635090000002E-4</c:v>
                </c:pt>
                <c:pt idx="3831">
                  <c:v>3.3758101449999999E-4</c:v>
                </c:pt>
                <c:pt idx="3832">
                  <c:v>7.1974297359999999E-5</c:v>
                </c:pt>
                <c:pt idx="3833">
                  <c:v>5.3923395089999998E-4</c:v>
                </c:pt>
                <c:pt idx="3834">
                  <c:v>9.8970814929999997E-5</c:v>
                </c:pt>
                <c:pt idx="3835">
                  <c:v>4.5345943600000003E-5</c:v>
                </c:pt>
                <c:pt idx="3836">
                  <c:v>4.9035910909999997E-4</c:v>
                </c:pt>
                <c:pt idx="3837">
                  <c:v>3.227238315E-5</c:v>
                </c:pt>
                <c:pt idx="3838">
                  <c:v>5.2967968090000003E-4</c:v>
                </c:pt>
                <c:pt idx="3839">
                  <c:v>5.1995944310000001E-4</c:v>
                </c:pt>
                <c:pt idx="3840">
                  <c:v>5.9128114730000003E-4</c:v>
                </c:pt>
                <c:pt idx="3841">
                  <c:v>5.5791182849999996E-4</c:v>
                </c:pt>
                <c:pt idx="3842">
                  <c:v>1.631703866E-4</c:v>
                </c:pt>
                <c:pt idx="3843">
                  <c:v>3.760193896E-4</c:v>
                </c:pt>
                <c:pt idx="3844">
                  <c:v>3.5050098700000002E-4</c:v>
                </c:pt>
                <c:pt idx="3845">
                  <c:v>3.1188389379999999E-4</c:v>
                </c:pt>
                <c:pt idx="3846">
                  <c:v>4.798197685E-4</c:v>
                </c:pt>
                <c:pt idx="3847">
                  <c:v>4.5806760520000002E-4</c:v>
                </c:pt>
                <c:pt idx="3848">
                  <c:v>3.6333060520000001E-4</c:v>
                </c:pt>
                <c:pt idx="3849">
                  <c:v>6.0149246709999998E-4</c:v>
                </c:pt>
                <c:pt idx="3850">
                  <c:v>2.9892273990000001E-4</c:v>
                </c:pt>
                <c:pt idx="3851">
                  <c:v>4.002612254E-4</c:v>
                </c:pt>
                <c:pt idx="3852">
                  <c:v>1.505658432E-4</c:v>
                </c:pt>
                <c:pt idx="3853">
                  <c:v>3.8829863229999998E-4</c:v>
                </c:pt>
                <c:pt idx="3854">
                  <c:v>4.6914198630000002E-4</c:v>
                </c:pt>
                <c:pt idx="3855">
                  <c:v>5.7722896409999997E-4</c:v>
                </c:pt>
                <c:pt idx="3856">
                  <c:v>5.3951763349999995E-4</c:v>
                </c:pt>
                <c:pt idx="3857">
                  <c:v>1.8766568240000001E-4</c:v>
                </c:pt>
                <c:pt idx="3858">
                  <c:v>1.9966673310000001E-4</c:v>
                </c:pt>
                <c:pt idx="3859">
                  <c:v>4.5819357220000002E-4</c:v>
                </c:pt>
                <c:pt idx="3860">
                  <c:v>5.8395667829999999E-5</c:v>
                </c:pt>
                <c:pt idx="3861">
                  <c:v>2.7283026850000001E-4</c:v>
                </c:pt>
                <c:pt idx="3862">
                  <c:v>5.1046848489999996E-4</c:v>
                </c:pt>
                <c:pt idx="3863">
                  <c:v>2.3522190929999999E-4</c:v>
                </c:pt>
                <c:pt idx="3864">
                  <c:v>2.8588344199999998E-4</c:v>
                </c:pt>
                <c:pt idx="3865">
                  <c:v>4.9061881520000002E-4</c:v>
                </c:pt>
                <c:pt idx="3866">
                  <c:v>5.0068898430000001E-4</c:v>
                </c:pt>
                <c:pt idx="3867">
                  <c:v>1.3788799330000001E-4</c:v>
                </c:pt>
                <c:pt idx="3868">
                  <c:v>2.2331018360000001E-4</c:v>
                </c:pt>
                <c:pt idx="3869">
                  <c:v>4.8000627070000001E-4</c:v>
                </c:pt>
                <c:pt idx="3870">
                  <c:v>5.773383964E-4</c:v>
                </c:pt>
                <c:pt idx="3871">
                  <c:v>3.2235223599999998E-5</c:v>
                </c:pt>
                <c:pt idx="3872">
                  <c:v>5.9353246899999999E-4</c:v>
                </c:pt>
                <c:pt idx="3873">
                  <c:v>5.4891399780000001E-4</c:v>
                </c:pt>
                <c:pt idx="3874">
                  <c:v>1.754160925E-4</c:v>
                </c:pt>
                <c:pt idx="3875">
                  <c:v>4.1230119399999999E-4</c:v>
                </c:pt>
                <c:pt idx="3876">
                  <c:v>5.8696485119999996E-4</c:v>
                </c:pt>
                <c:pt idx="3877">
                  <c:v>5.1054658200000002E-4</c:v>
                </c:pt>
                <c:pt idx="3878">
                  <c:v>2.4715534959999998E-4</c:v>
                </c:pt>
                <c:pt idx="3879">
                  <c:v>5.5827605559999999E-4</c:v>
                </c:pt>
                <c:pt idx="3880">
                  <c:v>1.9263826800000001E-5</c:v>
                </c:pt>
                <c:pt idx="3881">
                  <c:v>2.8588454069999999E-4</c:v>
                </c:pt>
                <c:pt idx="3882">
                  <c:v>1.1222730469999999E-4</c:v>
                </c:pt>
                <c:pt idx="3883">
                  <c:v>4.2419358980000003E-4</c:v>
                </c:pt>
                <c:pt idx="3884">
                  <c:v>4.3586914479999998E-4</c:v>
                </c:pt>
                <c:pt idx="3885">
                  <c:v>5.9602220339999995E-4</c:v>
                </c:pt>
                <c:pt idx="3886">
                  <c:v>3.1190912620000002E-4</c:v>
                </c:pt>
                <c:pt idx="3887">
                  <c:v>1.252179327E-4</c:v>
                </c:pt>
                <c:pt idx="3888">
                  <c:v>4.5290006750000002E-5</c:v>
                </c:pt>
                <c:pt idx="3889">
                  <c:v>7.1896084899999998E-5</c:v>
                </c:pt>
                <c:pt idx="3890">
                  <c:v>2.597697746E-4</c:v>
                </c:pt>
                <c:pt idx="3891">
                  <c:v>3.7615639889999999E-4</c:v>
                </c:pt>
                <c:pt idx="3892">
                  <c:v>5.2038505829999997E-4</c:v>
                </c:pt>
                <c:pt idx="3893">
                  <c:v>5.9885689650000004E-4</c:v>
                </c:pt>
                <c:pt idx="3894">
                  <c:v>5.6786544919999998E-4</c:v>
                </c:pt>
                <c:pt idx="3895">
                  <c:v>6.3934808150000002E-6</c:v>
                </c:pt>
                <c:pt idx="3896">
                  <c:v>4.4722762820000001E-4</c:v>
                </c:pt>
                <c:pt idx="3897">
                  <c:v>8.5408349360000001E-5</c:v>
                </c:pt>
                <c:pt idx="3898">
                  <c:v>1.6311561249999999E-4</c:v>
                </c:pt>
                <c:pt idx="3899">
                  <c:v>2.114619797E-4</c:v>
                </c:pt>
                <c:pt idx="3900">
                  <c:v>9.8889237919999994E-5</c:v>
                </c:pt>
                <c:pt idx="3901">
                  <c:v>5.3019900739999996E-4</c:v>
                </c:pt>
                <c:pt idx="3902">
                  <c:v>3.248045054E-4</c:v>
                </c:pt>
                <c:pt idx="3903">
                  <c:v>4.3592504750000001E-4</c:v>
                </c:pt>
                <c:pt idx="3904">
                  <c:v>4.5836410210000001E-4</c:v>
                </c:pt>
                <c:pt idx="3905">
                  <c:v>5.9197129610000004E-4</c:v>
                </c:pt>
                <c:pt idx="3906">
                  <c:v>5.9907533659999995E-4</c:v>
                </c:pt>
                <c:pt idx="3907">
                  <c:v>3.6348771519999998E-4</c:v>
                </c:pt>
                <c:pt idx="3908">
                  <c:v>1.252441787E-4</c:v>
                </c:pt>
                <c:pt idx="3909">
                  <c:v>2.7292769409999998E-4</c:v>
                </c:pt>
                <c:pt idx="3910">
                  <c:v>5.4927056779999997E-4</c:v>
                </c:pt>
                <c:pt idx="3911">
                  <c:v>8.5428972749999999E-5</c:v>
                </c:pt>
                <c:pt idx="3912">
                  <c:v>1.122613795E-4</c:v>
                </c:pt>
                <c:pt idx="3913">
                  <c:v>5.3996484620000003E-4</c:v>
                </c:pt>
                <c:pt idx="3914">
                  <c:v>5.8406649059999997E-5</c:v>
                </c:pt>
                <c:pt idx="3915">
                  <c:v>2.5986468850000002E-4</c:v>
                </c:pt>
                <c:pt idx="3916">
                  <c:v>2.9904075039999999E-4</c:v>
                </c:pt>
                <c:pt idx="3917">
                  <c:v>3.5069928170000002E-4</c:v>
                </c:pt>
                <c:pt idx="3918">
                  <c:v>4.8029524629999998E-4</c:v>
                </c:pt>
                <c:pt idx="3919">
                  <c:v>3.885072485E-4</c:v>
                </c:pt>
                <c:pt idx="3920">
                  <c:v>9.8913568480000005E-5</c:v>
                </c:pt>
                <c:pt idx="3921">
                  <c:v>5.8745366599999998E-4</c:v>
                </c:pt>
                <c:pt idx="3922">
                  <c:v>5.9414920940000003E-4</c:v>
                </c:pt>
                <c:pt idx="3923">
                  <c:v>4.1248119990000001E-4</c:v>
                </c:pt>
                <c:pt idx="3924">
                  <c:v>2.2342962190000001E-4</c:v>
                </c:pt>
                <c:pt idx="3925">
                  <c:v>1.87738043E-4</c:v>
                </c:pt>
                <c:pt idx="3926">
                  <c:v>1.3793490630000001E-4</c:v>
                </c:pt>
                <c:pt idx="3927">
                  <c:v>3.378370727E-4</c:v>
                </c:pt>
                <c:pt idx="3928">
                  <c:v>4.2436349640000002E-4</c:v>
                </c:pt>
                <c:pt idx="3929">
                  <c:v>5.1092062720000005E-4</c:v>
                </c:pt>
                <c:pt idx="3930">
                  <c:v>3.3785583429999999E-4</c:v>
                </c:pt>
                <c:pt idx="3931">
                  <c:v>1.6318948449999999E-4</c:v>
                </c:pt>
                <c:pt idx="3932">
                  <c:v>6.0275620579999995E-4</c:v>
                </c:pt>
                <c:pt idx="3933">
                  <c:v>3.2245093899999999E-5</c:v>
                </c:pt>
                <c:pt idx="3934">
                  <c:v>7.191848741E-5</c:v>
                </c:pt>
                <c:pt idx="3935">
                  <c:v>5.6822185019999997E-4</c:v>
                </c:pt>
                <c:pt idx="3936">
                  <c:v>2.9911437190000001E-4</c:v>
                </c:pt>
                <c:pt idx="3937">
                  <c:v>1.9977033629999999E-4</c:v>
                </c:pt>
                <c:pt idx="3938">
                  <c:v>2.1158744490000001E-4</c:v>
                </c:pt>
                <c:pt idx="3939">
                  <c:v>4.005553448E-4</c:v>
                </c:pt>
                <c:pt idx="3940">
                  <c:v>5.2072284729999996E-4</c:v>
                </c:pt>
                <c:pt idx="3941">
                  <c:v>2.4734848799999999E-4</c:v>
                </c:pt>
                <c:pt idx="3942">
                  <c:v>5.9667175990000003E-4</c:v>
                </c:pt>
                <c:pt idx="3943">
                  <c:v>6.3927819800000003E-6</c:v>
                </c:pt>
                <c:pt idx="3944">
                  <c:v>4.005799786E-4</c:v>
                </c:pt>
                <c:pt idx="3945">
                  <c:v>3.7636791360000002E-4</c:v>
                </c:pt>
                <c:pt idx="3946">
                  <c:v>5.8764086699999996E-4</c:v>
                </c:pt>
                <c:pt idx="3947">
                  <c:v>5.588747811E-4</c:v>
                </c:pt>
                <c:pt idx="3948">
                  <c:v>1.7552096599999999E-4</c:v>
                </c:pt>
                <c:pt idx="3949">
                  <c:v>1.5061262269999999E-4</c:v>
                </c:pt>
                <c:pt idx="3950">
                  <c:v>3.8862996099999999E-4</c:v>
                </c:pt>
                <c:pt idx="3951">
                  <c:v>4.6962802020000002E-4</c:v>
                </c:pt>
                <c:pt idx="3952">
                  <c:v>2.3542297130000001E-4</c:v>
                </c:pt>
                <c:pt idx="3953">
                  <c:v>4.475216313E-4</c:v>
                </c:pt>
                <c:pt idx="3954">
                  <c:v>5.9970880710000002E-4</c:v>
                </c:pt>
                <c:pt idx="3955">
                  <c:v>1.9258315890000001E-5</c:v>
                </c:pt>
                <c:pt idx="3956">
                  <c:v>4.9117443289999996E-4</c:v>
                </c:pt>
                <c:pt idx="3957">
                  <c:v>3.1220807799999998E-4</c:v>
                </c:pt>
                <c:pt idx="3958">
                  <c:v>4.5273572630000002E-5</c:v>
                </c:pt>
                <c:pt idx="3959">
                  <c:v>2.7311302199999998E-4</c:v>
                </c:pt>
                <c:pt idx="3960">
                  <c:v>3.5089688579999998E-4</c:v>
                </c:pt>
                <c:pt idx="3961">
                  <c:v>3.2508711630000001E-4</c:v>
                </c:pt>
                <c:pt idx="3962">
                  <c:v>2.8619975160000001E-4</c:v>
                </c:pt>
                <c:pt idx="3963">
                  <c:v>5.4040363909999998E-4</c:v>
                </c:pt>
                <c:pt idx="3964">
                  <c:v>2.1163370699999999E-4</c:v>
                </c:pt>
                <c:pt idx="3965">
                  <c:v>1.755231384E-4</c:v>
                </c:pt>
                <c:pt idx="3966">
                  <c:v>5.0138392999999996E-4</c:v>
                </c:pt>
                <c:pt idx="3967">
                  <c:v>1.877811088E-4</c:v>
                </c:pt>
                <c:pt idx="3968">
                  <c:v>1.122503198E-4</c:v>
                </c:pt>
                <c:pt idx="3969">
                  <c:v>5.9270214110000003E-4</c:v>
                </c:pt>
                <c:pt idx="3970">
                  <c:v>4.8064472679999997E-4</c:v>
                </c:pt>
                <c:pt idx="3971">
                  <c:v>4.3629522560000001E-4</c:v>
                </c:pt>
                <c:pt idx="3972">
                  <c:v>5.7833745570000004E-4</c:v>
                </c:pt>
                <c:pt idx="3973">
                  <c:v>1.50605514E-4</c:v>
                </c:pt>
                <c:pt idx="3974">
                  <c:v>6.0342308500000005E-4</c:v>
                </c:pt>
                <c:pt idx="3975">
                  <c:v>4.9133229589999996E-4</c:v>
                </c:pt>
                <c:pt idx="3976">
                  <c:v>5.4984552600000004E-4</c:v>
                </c:pt>
                <c:pt idx="3977">
                  <c:v>1.924416201E-5</c:v>
                </c:pt>
                <c:pt idx="3978">
                  <c:v>5.3086949099999999E-4</c:v>
                </c:pt>
                <c:pt idx="3979">
                  <c:v>6.3837628160000004E-6</c:v>
                </c:pt>
                <c:pt idx="3980">
                  <c:v>3.638165891E-4</c:v>
                </c:pt>
                <c:pt idx="3981">
                  <c:v>3.2197916409999999E-5</c:v>
                </c:pt>
                <c:pt idx="3982">
                  <c:v>5.9486039789999996E-4</c:v>
                </c:pt>
                <c:pt idx="3983">
                  <c:v>4.4773755279999998E-4</c:v>
                </c:pt>
                <c:pt idx="3984">
                  <c:v>1.379249017E-4</c:v>
                </c:pt>
                <c:pt idx="3985">
                  <c:v>1.6319855949999999E-4</c:v>
                </c:pt>
                <c:pt idx="3986">
                  <c:v>4.6990349960000002E-4</c:v>
                </c:pt>
                <c:pt idx="3987">
                  <c:v>4.588916061E-4</c:v>
                </c:pt>
                <c:pt idx="3988">
                  <c:v>4.5231463280000003E-5</c:v>
                </c:pt>
                <c:pt idx="3989">
                  <c:v>2.8625933499999999E-4</c:v>
                </c:pt>
                <c:pt idx="3990">
                  <c:v>2.23529057E-4</c:v>
                </c:pt>
                <c:pt idx="3991">
                  <c:v>1.2524044570000001E-4</c:v>
                </c:pt>
                <c:pt idx="3992">
                  <c:v>5.2121993529999995E-4</c:v>
                </c:pt>
                <c:pt idx="3993">
                  <c:v>2.3547037810000001E-4</c:v>
                </c:pt>
                <c:pt idx="3994">
                  <c:v>5.5937787249999999E-4</c:v>
                </c:pt>
                <c:pt idx="3995">
                  <c:v>4.2472145899999998E-4</c:v>
                </c:pt>
                <c:pt idx="3996">
                  <c:v>3.3812089029999998E-4</c:v>
                </c:pt>
                <c:pt idx="3997">
                  <c:v>3.7659631920000002E-4</c:v>
                </c:pt>
                <c:pt idx="3998">
                  <c:v>5.9743991559999996E-4</c:v>
                </c:pt>
                <c:pt idx="3999">
                  <c:v>4.1283812649999999E-4</c:v>
                </c:pt>
                <c:pt idx="4000">
                  <c:v>9.885757703E-5</c:v>
                </c:pt>
                <c:pt idx="4001">
                  <c:v>8.5361830779999995E-5</c:v>
                </c:pt>
                <c:pt idx="4002">
                  <c:v>5.0166725549999997E-4</c:v>
                </c:pt>
                <c:pt idx="4003">
                  <c:v>2.4745709199999998E-4</c:v>
                </c:pt>
                <c:pt idx="4004">
                  <c:v>5.9512461349999998E-4</c:v>
                </c:pt>
                <c:pt idx="4005">
                  <c:v>3.8887957270000001E-4</c:v>
                </c:pt>
                <c:pt idx="4006">
                  <c:v>4.1288831419999998E-4</c:v>
                </c:pt>
                <c:pt idx="4007">
                  <c:v>3.252141647E-4</c:v>
                </c:pt>
                <c:pt idx="4008">
                  <c:v>7.1825877670000002E-5</c:v>
                </c:pt>
                <c:pt idx="4009">
                  <c:v>2.9934438619999998E-4</c:v>
                </c:pt>
                <c:pt idx="4010">
                  <c:v>6.005574386E-4</c:v>
                </c:pt>
                <c:pt idx="4011">
                  <c:v>5.7876548930000001E-4</c:v>
                </c:pt>
                <c:pt idx="4012">
                  <c:v>5.8840507430000003E-4</c:v>
                </c:pt>
                <c:pt idx="4013">
                  <c:v>5.8304674229999999E-5</c:v>
                </c:pt>
                <c:pt idx="4014">
                  <c:v>3.6392018670000002E-4</c:v>
                </c:pt>
                <c:pt idx="4015">
                  <c:v>4.4792712029999998E-4</c:v>
                </c:pt>
                <c:pt idx="4016">
                  <c:v>5.1166921090000002E-4</c:v>
                </c:pt>
                <c:pt idx="4017">
                  <c:v>1.9982159389999999E-4</c:v>
                </c:pt>
                <c:pt idx="4018">
                  <c:v>3.1236347539999998E-4</c:v>
                </c:pt>
                <c:pt idx="4019">
                  <c:v>5.6915573580000004E-4</c:v>
                </c:pt>
                <c:pt idx="4020">
                  <c:v>2.7320828629999997E-4</c:v>
                </c:pt>
                <c:pt idx="4021">
                  <c:v>1.122144983E-4</c:v>
                </c:pt>
                <c:pt idx="4022">
                  <c:v>2.6010492240000001E-4</c:v>
                </c:pt>
                <c:pt idx="4023">
                  <c:v>4.5203872039999999E-5</c:v>
                </c:pt>
                <c:pt idx="4024">
                  <c:v>2.4747284099999999E-4</c:v>
                </c:pt>
                <c:pt idx="4025">
                  <c:v>1.7552299939999999E-4</c:v>
                </c:pt>
                <c:pt idx="4026">
                  <c:v>5.313690224E-4</c:v>
                </c:pt>
                <c:pt idx="4027">
                  <c:v>1.3791773670000001E-4</c:v>
                </c:pt>
                <c:pt idx="4028">
                  <c:v>6.3779788289999999E-6</c:v>
                </c:pt>
                <c:pt idx="4029">
                  <c:v>2.7321799200000002E-4</c:v>
                </c:pt>
                <c:pt idx="4030">
                  <c:v>2.6011053690000002E-4</c:v>
                </c:pt>
                <c:pt idx="4031">
                  <c:v>4.592279249E-4</c:v>
                </c:pt>
                <c:pt idx="4032">
                  <c:v>2.235563758E-4</c:v>
                </c:pt>
                <c:pt idx="4033">
                  <c:v>5.4111108039999996E-4</c:v>
                </c:pt>
                <c:pt idx="4034">
                  <c:v>4.3670347669999999E-4</c:v>
                </c:pt>
                <c:pt idx="4035">
                  <c:v>2.3550362219999999E-4</c:v>
                </c:pt>
                <c:pt idx="4036">
                  <c:v>3.5114944329999999E-4</c:v>
                </c:pt>
                <c:pt idx="4037">
                  <c:v>4.0105013639999998E-4</c:v>
                </c:pt>
                <c:pt idx="4038">
                  <c:v>3.1239889360000001E-4</c:v>
                </c:pt>
                <c:pt idx="4039">
                  <c:v>5.7909425569999996E-4</c:v>
                </c:pt>
                <c:pt idx="4040">
                  <c:v>5.1192365049999996E-4</c:v>
                </c:pt>
                <c:pt idx="4041">
                  <c:v>5.9359132259999997E-4</c:v>
                </c:pt>
                <c:pt idx="4042">
                  <c:v>5.9817723909999997E-4</c:v>
                </c:pt>
                <c:pt idx="4043">
                  <c:v>2.994026566E-4</c:v>
                </c:pt>
                <c:pt idx="4044">
                  <c:v>3.2180913710000002E-5</c:v>
                </c:pt>
                <c:pt idx="4045">
                  <c:v>9.8855737969999997E-5</c:v>
                </c:pt>
                <c:pt idx="4046">
                  <c:v>3.511727078E-4</c:v>
                </c:pt>
                <c:pt idx="4047">
                  <c:v>5.0209841249999995E-4</c:v>
                </c:pt>
                <c:pt idx="4048">
                  <c:v>5.5060395380000001E-4</c:v>
                </c:pt>
                <c:pt idx="4049">
                  <c:v>8.5357949030000002E-5</c:v>
                </c:pt>
                <c:pt idx="4050">
                  <c:v>3.2530433829999999E-4</c:v>
                </c:pt>
                <c:pt idx="4051">
                  <c:v>5.9366810140000005E-4</c:v>
                </c:pt>
                <c:pt idx="4052">
                  <c:v>3.8906953910000002E-4</c:v>
                </c:pt>
                <c:pt idx="4053">
                  <c:v>2.8634683420000002E-4</c:v>
                </c:pt>
                <c:pt idx="4054">
                  <c:v>4.7041273080000002E-4</c:v>
                </c:pt>
                <c:pt idx="4055">
                  <c:v>4.2505718580000001E-4</c:v>
                </c:pt>
                <c:pt idx="4056">
                  <c:v>7.1830510069999999E-5</c:v>
                </c:pt>
                <c:pt idx="4057">
                  <c:v>1.92315112E-5</c:v>
                </c:pt>
                <c:pt idx="4058">
                  <c:v>5.6952561780000005E-4</c:v>
                </c:pt>
                <c:pt idx="4059">
                  <c:v>4.2506966369999999E-4</c:v>
                </c:pt>
                <c:pt idx="4060">
                  <c:v>1.506343412E-4</c:v>
                </c:pt>
                <c:pt idx="4061">
                  <c:v>1.8783043320000001E-4</c:v>
                </c:pt>
                <c:pt idx="4062">
                  <c:v>6.0481282359999998E-4</c:v>
                </c:pt>
                <c:pt idx="4063">
                  <c:v>1.9987128820000001E-4</c:v>
                </c:pt>
                <c:pt idx="4064">
                  <c:v>3.3827809809999998E-4</c:v>
                </c:pt>
                <c:pt idx="4065">
                  <c:v>5.983765011E-4</c:v>
                </c:pt>
                <c:pt idx="4066">
                  <c:v>6.3801858079999997E-6</c:v>
                </c:pt>
                <c:pt idx="4067">
                  <c:v>5.4137537100000001E-4</c:v>
                </c:pt>
                <c:pt idx="4068">
                  <c:v>3.768410557E-4</c:v>
                </c:pt>
                <c:pt idx="4069">
                  <c:v>5.8315426180000002E-5</c:v>
                </c:pt>
                <c:pt idx="4070">
                  <c:v>4.4825530299999998E-4</c:v>
                </c:pt>
                <c:pt idx="4071">
                  <c:v>1.252585392E-4</c:v>
                </c:pt>
                <c:pt idx="4072">
                  <c:v>4.9207479989999997E-4</c:v>
                </c:pt>
                <c:pt idx="4073">
                  <c:v>2.117091851E-4</c:v>
                </c:pt>
                <c:pt idx="4074">
                  <c:v>4.8139050610000001E-4</c:v>
                </c:pt>
                <c:pt idx="4075">
                  <c:v>1.6325485599999999E-4</c:v>
                </c:pt>
                <c:pt idx="4076">
                  <c:v>5.601246768E-4</c:v>
                </c:pt>
                <c:pt idx="4077">
                  <c:v>5.890026232E-4</c:v>
                </c:pt>
                <c:pt idx="4078">
                  <c:v>5.831627253E-5</c:v>
                </c:pt>
                <c:pt idx="4079">
                  <c:v>5.3177192770000005E-4</c:v>
                </c:pt>
                <c:pt idx="4080">
                  <c:v>5.2197285810000001E-4</c:v>
                </c:pt>
                <c:pt idx="4081">
                  <c:v>3.6411585399999998E-4</c:v>
                </c:pt>
                <c:pt idx="4082">
                  <c:v>1.878548594E-4</c:v>
                </c:pt>
                <c:pt idx="4083">
                  <c:v>6.0511457350000001E-4</c:v>
                </c:pt>
                <c:pt idx="4084">
                  <c:v>3.218517771E-5</c:v>
                </c:pt>
                <c:pt idx="4085">
                  <c:v>7.1835416530000005E-5</c:v>
                </c:pt>
                <c:pt idx="4086">
                  <c:v>2.236158997E-4</c:v>
                </c:pt>
                <c:pt idx="4087">
                  <c:v>1.252624359E-4</c:v>
                </c:pt>
                <c:pt idx="4088">
                  <c:v>1.506535495E-4</c:v>
                </c:pt>
                <c:pt idx="4089">
                  <c:v>4.1325965840000002E-4</c:v>
                </c:pt>
                <c:pt idx="4090">
                  <c:v>2.6018698030000001E-4</c:v>
                </c:pt>
                <c:pt idx="4091">
                  <c:v>4.0123717090000002E-4</c:v>
                </c:pt>
                <c:pt idx="4092">
                  <c:v>5.6030069270000002E-4</c:v>
                </c:pt>
                <c:pt idx="4093">
                  <c:v>4.5215686570000003E-5</c:v>
                </c:pt>
                <c:pt idx="4094">
                  <c:v>8.5362368389999997E-5</c:v>
                </c:pt>
                <c:pt idx="4095">
                  <c:v>1.7558878009999999E-4</c:v>
                </c:pt>
                <c:pt idx="4096">
                  <c:v>2.8641668310000002E-4</c:v>
                </c:pt>
                <c:pt idx="4097">
                  <c:v>2.4755284830000002E-4</c:v>
                </c:pt>
                <c:pt idx="4098">
                  <c:v>4.3699687820000001E-4</c:v>
                </c:pt>
                <c:pt idx="4099">
                  <c:v>3.1251499109999999E-4</c:v>
                </c:pt>
                <c:pt idx="4100">
                  <c:v>1.998963844E-4</c:v>
                </c:pt>
                <c:pt idx="4101">
                  <c:v>5.9626732979999996E-4</c:v>
                </c:pt>
                <c:pt idx="4102">
                  <c:v>6.0183776050000003E-4</c:v>
                </c:pt>
                <c:pt idx="4103">
                  <c:v>9.8855880780000002E-5</c:v>
                </c:pt>
                <c:pt idx="4104">
                  <c:v>5.893150755E-4</c:v>
                </c:pt>
                <c:pt idx="4105">
                  <c:v>1.3794910979999999E-4</c:v>
                </c:pt>
                <c:pt idx="4106">
                  <c:v>1.1222965249999999E-4</c:v>
                </c:pt>
                <c:pt idx="4107">
                  <c:v>4.5965187400000003E-4</c:v>
                </c:pt>
                <c:pt idx="4108">
                  <c:v>4.9232804200000004E-4</c:v>
                </c:pt>
                <c:pt idx="4109">
                  <c:v>5.1238132830000005E-4</c:v>
                </c:pt>
                <c:pt idx="4110">
                  <c:v>3.8926699700000001E-4</c:v>
                </c:pt>
                <c:pt idx="4111">
                  <c:v>2.7331983719999998E-4</c:v>
                </c:pt>
                <c:pt idx="4112">
                  <c:v>3.7698804559999999E-4</c:v>
                </c:pt>
                <c:pt idx="4113">
                  <c:v>5.7972765759999999E-4</c:v>
                </c:pt>
                <c:pt idx="4114">
                  <c:v>1.9227708750000001E-5</c:v>
                </c:pt>
                <c:pt idx="4115">
                  <c:v>5.3203466799999996E-4</c:v>
                </c:pt>
                <c:pt idx="4116">
                  <c:v>5.5110400070000002E-4</c:v>
                </c:pt>
                <c:pt idx="4117">
                  <c:v>4.7075544670000002E-4</c:v>
                </c:pt>
                <c:pt idx="4118">
                  <c:v>2.3555438969999999E-4</c:v>
                </c:pt>
                <c:pt idx="4119">
                  <c:v>5.9644216960000004E-4</c:v>
                </c:pt>
                <c:pt idx="4120">
                  <c:v>4.8167779040000002E-4</c:v>
                </c:pt>
                <c:pt idx="4121">
                  <c:v>5.7004672609999995E-4</c:v>
                </c:pt>
                <c:pt idx="4122">
                  <c:v>1.6325558360000001E-4</c:v>
                </c:pt>
                <c:pt idx="4123">
                  <c:v>3.5136271769999999E-4</c:v>
                </c:pt>
                <c:pt idx="4124">
                  <c:v>5.9907762060000004E-4</c:v>
                </c:pt>
                <c:pt idx="4125">
                  <c:v>4.3710965659999999E-4</c:v>
                </c:pt>
                <c:pt idx="4126">
                  <c:v>5.4181507530000003E-4</c:v>
                </c:pt>
                <c:pt idx="4127">
                  <c:v>6.0218718690000005E-4</c:v>
                </c:pt>
                <c:pt idx="4128">
                  <c:v>3.6426129759999998E-4</c:v>
                </c:pt>
                <c:pt idx="4129">
                  <c:v>5.0259626790000005E-4</c:v>
                </c:pt>
                <c:pt idx="4130">
                  <c:v>2.117043486E-4</c:v>
                </c:pt>
                <c:pt idx="4131">
                  <c:v>2.9953438349999999E-4</c:v>
                </c:pt>
                <c:pt idx="4132">
                  <c:v>4.7085024900000001E-4</c:v>
                </c:pt>
                <c:pt idx="4133">
                  <c:v>7.1800549350000003E-5</c:v>
                </c:pt>
                <c:pt idx="4134">
                  <c:v>4.0140267660000002E-4</c:v>
                </c:pt>
                <c:pt idx="4135">
                  <c:v>3.2547907879999999E-4</c:v>
                </c:pt>
                <c:pt idx="4136">
                  <c:v>1.122057555E-4</c:v>
                </c:pt>
                <c:pt idx="4137">
                  <c:v>6.0594706180000003E-4</c:v>
                </c:pt>
                <c:pt idx="4138">
                  <c:v>3.2162080729999998E-5</c:v>
                </c:pt>
                <c:pt idx="4139">
                  <c:v>2.6019763030000001E-4</c:v>
                </c:pt>
                <c:pt idx="4140">
                  <c:v>4.4860549770000001E-4</c:v>
                </c:pt>
                <c:pt idx="4141">
                  <c:v>1.998637024E-4</c:v>
                </c:pt>
                <c:pt idx="4142">
                  <c:v>1.2522734290000001E-4</c:v>
                </c:pt>
                <c:pt idx="4143">
                  <c:v>9.8824897610000001E-5</c:v>
                </c:pt>
                <c:pt idx="4144">
                  <c:v>3.3848904099999998E-4</c:v>
                </c:pt>
                <c:pt idx="4145">
                  <c:v>6.3757384580000002E-6</c:v>
                </c:pt>
                <c:pt idx="4146">
                  <c:v>4.8184024380000003E-4</c:v>
                </c:pt>
                <c:pt idx="4147">
                  <c:v>4.5985176900000002E-4</c:v>
                </c:pt>
                <c:pt idx="4148">
                  <c:v>4.2546015340000001E-4</c:v>
                </c:pt>
                <c:pt idx="4149">
                  <c:v>5.2246534870000003E-4</c:v>
                </c:pt>
                <c:pt idx="4150">
                  <c:v>2.3555432480000001E-4</c:v>
                </c:pt>
                <c:pt idx="4151">
                  <c:v>1.921508777E-5</c:v>
                </c:pt>
                <c:pt idx="4152">
                  <c:v>5.2249538040000001E-4</c:v>
                </c:pt>
                <c:pt idx="4153">
                  <c:v>2.7336214100000001E-4</c:v>
                </c:pt>
                <c:pt idx="4154">
                  <c:v>5.1268171489999995E-4</c:v>
                </c:pt>
                <c:pt idx="4155">
                  <c:v>1.7555526409999999E-4</c:v>
                </c:pt>
                <c:pt idx="4156">
                  <c:v>3.7714657250000001E-4</c:v>
                </c:pt>
                <c:pt idx="4157">
                  <c:v>5.9471540940000001E-4</c:v>
                </c:pt>
                <c:pt idx="4158">
                  <c:v>4.5171138860000001E-5</c:v>
                </c:pt>
                <c:pt idx="4159">
                  <c:v>5.826334355E-5</c:v>
                </c:pt>
                <c:pt idx="4160">
                  <c:v>4.1354848819999998E-4</c:v>
                </c:pt>
                <c:pt idx="4161">
                  <c:v>5.51465518E-4</c:v>
                </c:pt>
                <c:pt idx="4162">
                  <c:v>1.3792813149999999E-4</c:v>
                </c:pt>
                <c:pt idx="4163">
                  <c:v>5.6090017420000005E-4</c:v>
                </c:pt>
                <c:pt idx="4164">
                  <c:v>3.5150440039999998E-4</c:v>
                </c:pt>
                <c:pt idx="4165">
                  <c:v>3.8947485999999998E-4</c:v>
                </c:pt>
                <c:pt idx="4166">
                  <c:v>4.2553992420000001E-4</c:v>
                </c:pt>
                <c:pt idx="4167">
                  <c:v>4.1359069369999998E-4</c:v>
                </c:pt>
                <c:pt idx="4168">
                  <c:v>1.8783585910000001E-4</c:v>
                </c:pt>
                <c:pt idx="4169">
                  <c:v>8.5310369730000002E-5</c:v>
                </c:pt>
                <c:pt idx="4170">
                  <c:v>2.2362915600000001E-4</c:v>
                </c:pt>
                <c:pt idx="4171">
                  <c:v>2.996445742E-4</c:v>
                </c:pt>
                <c:pt idx="4172">
                  <c:v>1.6325297919999999E-4</c:v>
                </c:pt>
                <c:pt idx="4173">
                  <c:v>2.8654565659999999E-4</c:v>
                </c:pt>
                <c:pt idx="4174">
                  <c:v>2.4760305020000002E-4</c:v>
                </c:pt>
                <c:pt idx="4175">
                  <c:v>5.948932518E-4</c:v>
                </c:pt>
                <c:pt idx="4176">
                  <c:v>1.5063384129999999E-4</c:v>
                </c:pt>
                <c:pt idx="4177">
                  <c:v>5.8031782810000004E-4</c:v>
                </c:pt>
                <c:pt idx="4178">
                  <c:v>5.3249504220000002E-4</c:v>
                </c:pt>
                <c:pt idx="4179">
                  <c:v>5.4224635060000001E-4</c:v>
                </c:pt>
                <c:pt idx="4180">
                  <c:v>3.213831973E-5</c:v>
                </c:pt>
                <c:pt idx="4181">
                  <c:v>2.117439825E-4</c:v>
                </c:pt>
                <c:pt idx="4182">
                  <c:v>4.0160011249999999E-4</c:v>
                </c:pt>
                <c:pt idx="4183">
                  <c:v>1.121989639E-4</c:v>
                </c:pt>
                <c:pt idx="4184">
                  <c:v>4.4881266379999998E-4</c:v>
                </c:pt>
                <c:pt idx="4185">
                  <c:v>3.644723386E-4</c:v>
                </c:pt>
                <c:pt idx="4186">
                  <c:v>5.0294673470000005E-4</c:v>
                </c:pt>
                <c:pt idx="4187">
                  <c:v>5.9008900759999997E-4</c:v>
                </c:pt>
                <c:pt idx="4188">
                  <c:v>4.7116195600000003E-4</c:v>
                </c:pt>
                <c:pt idx="4189">
                  <c:v>4.9280277500000002E-4</c:v>
                </c:pt>
                <c:pt idx="4190">
                  <c:v>4.5144098139999999E-5</c:v>
                </c:pt>
                <c:pt idx="4191">
                  <c:v>6.06836279E-4</c:v>
                </c:pt>
                <c:pt idx="4192">
                  <c:v>5.7070154160000005E-4</c:v>
                </c:pt>
                <c:pt idx="4193">
                  <c:v>3.1276912089999999E-4</c:v>
                </c:pt>
                <c:pt idx="4194">
                  <c:v>1.5065119599999999E-4</c:v>
                </c:pt>
                <c:pt idx="4195">
                  <c:v>3.2569238620000002E-4</c:v>
                </c:pt>
                <c:pt idx="4196">
                  <c:v>4.3744556369999999E-4</c:v>
                </c:pt>
                <c:pt idx="4197">
                  <c:v>6.0006676980000001E-4</c:v>
                </c:pt>
                <c:pt idx="4198">
                  <c:v>4.928386132E-4</c:v>
                </c:pt>
                <c:pt idx="4199">
                  <c:v>3.3868300519999999E-4</c:v>
                </c:pt>
                <c:pt idx="4200">
                  <c:v>1.8787444210000001E-4</c:v>
                </c:pt>
                <c:pt idx="4201">
                  <c:v>5.9740331370000004E-4</c:v>
                </c:pt>
                <c:pt idx="4202">
                  <c:v>1.3794982000000001E-4</c:v>
                </c:pt>
                <c:pt idx="4203">
                  <c:v>7.1750734569999997E-5</c:v>
                </c:pt>
                <c:pt idx="4204">
                  <c:v>1.2524241569999999E-4</c:v>
                </c:pt>
                <c:pt idx="4205">
                  <c:v>2.3566028410000001E-4</c:v>
                </c:pt>
                <c:pt idx="4206">
                  <c:v>1.9994135229999999E-4</c:v>
                </c:pt>
                <c:pt idx="4207">
                  <c:v>2.8664666220000001E-4</c:v>
                </c:pt>
                <c:pt idx="4208">
                  <c:v>1.9194943110000001E-5</c:v>
                </c:pt>
                <c:pt idx="4209">
                  <c:v>5.8062224310000002E-4</c:v>
                </c:pt>
                <c:pt idx="4210">
                  <c:v>3.1281818799999998E-4</c:v>
                </c:pt>
                <c:pt idx="4211">
                  <c:v>5.1306351859999998E-4</c:v>
                </c:pt>
                <c:pt idx="4212">
                  <c:v>2.1180424290000001E-4</c:v>
                </c:pt>
                <c:pt idx="4213">
                  <c:v>5.7088750350000001E-4</c:v>
                </c:pt>
                <c:pt idx="4214">
                  <c:v>6.0346908450000002E-4</c:v>
                </c:pt>
                <c:pt idx="4215">
                  <c:v>4.6022547780000001E-4</c:v>
                </c:pt>
                <c:pt idx="4216">
                  <c:v>2.7353241439999999E-4</c:v>
                </c:pt>
                <c:pt idx="4217">
                  <c:v>5.5198256719999998E-4</c:v>
                </c:pt>
                <c:pt idx="4218">
                  <c:v>5.3283009029999999E-4</c:v>
                </c:pt>
                <c:pt idx="4219">
                  <c:v>2.237303049E-4</c:v>
                </c:pt>
                <c:pt idx="4220">
                  <c:v>8.5284308570000001E-5</c:v>
                </c:pt>
                <c:pt idx="4221">
                  <c:v>6.3670110840000002E-6</c:v>
                </c:pt>
                <c:pt idx="4222">
                  <c:v>4.0176726150000002E-4</c:v>
                </c:pt>
                <c:pt idx="4223">
                  <c:v>1.756360241E-4</c:v>
                </c:pt>
                <c:pt idx="4224">
                  <c:v>5.6146241860000003E-4</c:v>
                </c:pt>
                <c:pt idx="4225">
                  <c:v>3.6463045569999999E-4</c:v>
                </c:pt>
                <c:pt idx="4226">
                  <c:v>4.2582707920000001E-4</c:v>
                </c:pt>
                <c:pt idx="4227">
                  <c:v>3.3878634809999999E-4</c:v>
                </c:pt>
                <c:pt idx="4228">
                  <c:v>2.6040680280000001E-4</c:v>
                </c:pt>
                <c:pt idx="4229">
                  <c:v>5.2307961769999995E-4</c:v>
                </c:pt>
                <c:pt idx="4230">
                  <c:v>9.880385139E-5</c:v>
                </c:pt>
                <c:pt idx="4231">
                  <c:v>5.8205365159999998E-5</c:v>
                </c:pt>
                <c:pt idx="4232">
                  <c:v>1.63338763E-4</c:v>
                </c:pt>
                <c:pt idx="4233">
                  <c:v>2.4774780210000001E-4</c:v>
                </c:pt>
                <c:pt idx="4234">
                  <c:v>3.2110917270000003E-5</c:v>
                </c:pt>
                <c:pt idx="4235">
                  <c:v>1.9187420160000001E-5</c:v>
                </c:pt>
                <c:pt idx="4236">
                  <c:v>3.7746589540000003E-4</c:v>
                </c:pt>
                <c:pt idx="4237">
                  <c:v>6.0760423279999996E-4</c:v>
                </c:pt>
                <c:pt idx="4238">
                  <c:v>6.0066257460000003E-4</c:v>
                </c:pt>
                <c:pt idx="4239">
                  <c:v>4.3767721340000001E-4</c:v>
                </c:pt>
                <c:pt idx="4240">
                  <c:v>5.979153877E-4</c:v>
                </c:pt>
                <c:pt idx="4241">
                  <c:v>4.8242814029999999E-4</c:v>
                </c:pt>
                <c:pt idx="4242">
                  <c:v>4.8243858110000001E-4</c:v>
                </c:pt>
                <c:pt idx="4243">
                  <c:v>3.258328288E-4</c:v>
                </c:pt>
                <c:pt idx="4244">
                  <c:v>4.4915136520000003E-4</c:v>
                </c:pt>
                <c:pt idx="4245">
                  <c:v>1.6335780900000001E-4</c:v>
                </c:pt>
                <c:pt idx="4246">
                  <c:v>5.0339565840000001E-4</c:v>
                </c:pt>
                <c:pt idx="4247">
                  <c:v>2.477809341E-4</c:v>
                </c:pt>
                <c:pt idx="4248">
                  <c:v>4.5109789710000001E-5</c:v>
                </c:pt>
                <c:pt idx="4249">
                  <c:v>6.0402307090000004E-4</c:v>
                </c:pt>
                <c:pt idx="4250">
                  <c:v>2.998768237E-4</c:v>
                </c:pt>
                <c:pt idx="4251">
                  <c:v>5.5231833810000003E-4</c:v>
                </c:pt>
                <c:pt idx="4252">
                  <c:v>4.6045591840000001E-4</c:v>
                </c:pt>
                <c:pt idx="4253">
                  <c:v>6.3646201079999997E-6</c:v>
                </c:pt>
                <c:pt idx="4254">
                  <c:v>9.8803809510000003E-5</c:v>
                </c:pt>
                <c:pt idx="4255">
                  <c:v>2.8678125080000002E-4</c:v>
                </c:pt>
                <c:pt idx="4256">
                  <c:v>3.8985794249999999E-4</c:v>
                </c:pt>
                <c:pt idx="4257">
                  <c:v>5.9081429950000005E-4</c:v>
                </c:pt>
                <c:pt idx="4258">
                  <c:v>3.5186649160000001E-4</c:v>
                </c:pt>
                <c:pt idx="4259">
                  <c:v>5.6181586089999996E-4</c:v>
                </c:pt>
                <c:pt idx="4260">
                  <c:v>1.5074708709999999E-4</c:v>
                </c:pt>
                <c:pt idx="4261">
                  <c:v>3.2590379169999999E-4</c:v>
                </c:pt>
                <c:pt idx="4262">
                  <c:v>5.8115813759999999E-4</c:v>
                </c:pt>
                <c:pt idx="4263">
                  <c:v>5.9583279770000005E-4</c:v>
                </c:pt>
                <c:pt idx="4264">
                  <c:v>4.933249714E-4</c:v>
                </c:pt>
                <c:pt idx="4265">
                  <c:v>5.9086433700000004E-4</c:v>
                </c:pt>
                <c:pt idx="4266">
                  <c:v>8.5272947390000007E-5</c:v>
                </c:pt>
                <c:pt idx="4267">
                  <c:v>4.1404563320000001E-4</c:v>
                </c:pt>
                <c:pt idx="4268">
                  <c:v>5.2338792010000004E-4</c:v>
                </c:pt>
                <c:pt idx="4269">
                  <c:v>1.880163996E-4</c:v>
                </c:pt>
                <c:pt idx="4270">
                  <c:v>1.3802099650000001E-4</c:v>
                </c:pt>
                <c:pt idx="4271">
                  <c:v>5.1353509440000005E-4</c:v>
                </c:pt>
                <c:pt idx="4272">
                  <c:v>5.4305093750000005E-4</c:v>
                </c:pt>
                <c:pt idx="4273">
                  <c:v>5.0359087590000004E-4</c:v>
                </c:pt>
                <c:pt idx="4274">
                  <c:v>2.0009395009999999E-4</c:v>
                </c:pt>
                <c:pt idx="4275">
                  <c:v>2.736949031E-4</c:v>
                </c:pt>
                <c:pt idx="4276">
                  <c:v>2.1195902860000001E-4</c:v>
                </c:pt>
                <c:pt idx="4277">
                  <c:v>2.35851224E-4</c:v>
                </c:pt>
                <c:pt idx="4278">
                  <c:v>2.9997058769999998E-4</c:v>
                </c:pt>
                <c:pt idx="4279">
                  <c:v>3.1303667270000002E-4</c:v>
                </c:pt>
                <c:pt idx="4280">
                  <c:v>3.5194695460000002E-4</c:v>
                </c:pt>
                <c:pt idx="4281">
                  <c:v>1.252894329E-4</c:v>
                </c:pt>
                <c:pt idx="4282">
                  <c:v>4.2610407980000001E-4</c:v>
                </c:pt>
                <c:pt idx="4283">
                  <c:v>1.122132754E-4</c:v>
                </c:pt>
                <c:pt idx="4284">
                  <c:v>5.3339555940000005E-4</c:v>
                </c:pt>
                <c:pt idx="4285">
                  <c:v>7.1714836189999998E-5</c:v>
                </c:pt>
                <c:pt idx="4286">
                  <c:v>5.8184299279999997E-5</c:v>
                </c:pt>
                <c:pt idx="4287">
                  <c:v>1.7574490059999999E-4</c:v>
                </c:pt>
                <c:pt idx="4288">
                  <c:v>4.7180906600000002E-4</c:v>
                </c:pt>
                <c:pt idx="4289">
                  <c:v>3.3904684529999999E-4</c:v>
                </c:pt>
                <c:pt idx="4290">
                  <c:v>2.2391406039999999E-4</c:v>
                </c:pt>
                <c:pt idx="4291">
                  <c:v>8.5264829809999999E-5</c:v>
                </c:pt>
                <c:pt idx="4292">
                  <c:v>4.1422127719999998E-4</c:v>
                </c:pt>
                <c:pt idx="4293">
                  <c:v>5.71701403E-4</c:v>
                </c:pt>
                <c:pt idx="4294">
                  <c:v>2.606072263E-4</c:v>
                </c:pt>
                <c:pt idx="4295">
                  <c:v>4.3803217109999998E-4</c:v>
                </c:pt>
                <c:pt idx="4296">
                  <c:v>6.0865437170000002E-4</c:v>
                </c:pt>
                <c:pt idx="4297">
                  <c:v>5.5278791879999995E-4</c:v>
                </c:pt>
                <c:pt idx="4298">
                  <c:v>2.239444348E-4</c:v>
                </c:pt>
                <c:pt idx="4299">
                  <c:v>5.9868293870000001E-4</c:v>
                </c:pt>
                <c:pt idx="4300">
                  <c:v>6.3645064140000004E-6</c:v>
                </c:pt>
                <c:pt idx="4301">
                  <c:v>2.869525918E-4</c:v>
                </c:pt>
                <c:pt idx="4302">
                  <c:v>3.9014446110000002E-4</c:v>
                </c:pt>
                <c:pt idx="4303">
                  <c:v>4.022262587E-4</c:v>
                </c:pt>
                <c:pt idx="4304">
                  <c:v>5.718689795E-4</c:v>
                </c:pt>
                <c:pt idx="4305">
                  <c:v>5.9637728349999999E-4</c:v>
                </c:pt>
                <c:pt idx="4306">
                  <c:v>1.8809982679999999E-4</c:v>
                </c:pt>
                <c:pt idx="4307">
                  <c:v>2.0018072510000001E-4</c:v>
                </c:pt>
                <c:pt idx="4308">
                  <c:v>4.8298196869999999E-4</c:v>
                </c:pt>
                <c:pt idx="4309">
                  <c:v>3.0012188430000002E-4</c:v>
                </c:pt>
                <c:pt idx="4310">
                  <c:v>3.7787705349999999E-4</c:v>
                </c:pt>
                <c:pt idx="4311">
                  <c:v>3.650686904E-4</c:v>
                </c:pt>
                <c:pt idx="4312">
                  <c:v>4.4964692599999998E-4</c:v>
                </c:pt>
                <c:pt idx="4313">
                  <c:v>2.7383938869999998E-4</c:v>
                </c:pt>
                <c:pt idx="4314">
                  <c:v>1.508120554E-4</c:v>
                </c:pt>
                <c:pt idx="4315">
                  <c:v>7.1716438579999997E-5</c:v>
                </c:pt>
                <c:pt idx="4316">
                  <c:v>6.0507080619999997E-4</c:v>
                </c:pt>
                <c:pt idx="4317">
                  <c:v>1.122311038E-4</c:v>
                </c:pt>
                <c:pt idx="4318">
                  <c:v>5.818226429E-5</c:v>
                </c:pt>
                <c:pt idx="4319">
                  <c:v>4.6093960119999999E-4</c:v>
                </c:pt>
                <c:pt idx="4320">
                  <c:v>3.2618407000000002E-4</c:v>
                </c:pt>
                <c:pt idx="4321">
                  <c:v>3.2098672579999998E-5</c:v>
                </c:pt>
                <c:pt idx="4322">
                  <c:v>2.120671813E-4</c:v>
                </c:pt>
                <c:pt idx="4323">
                  <c:v>3.1324024949999998E-4</c:v>
                </c:pt>
                <c:pt idx="4324">
                  <c:v>5.9147229350000002E-4</c:v>
                </c:pt>
                <c:pt idx="4325">
                  <c:v>4.9382454890000002E-4</c:v>
                </c:pt>
                <c:pt idx="4326">
                  <c:v>1.9181792380000001E-5</c:v>
                </c:pt>
                <c:pt idx="4327">
                  <c:v>6.0185353130000005E-4</c:v>
                </c:pt>
                <c:pt idx="4328">
                  <c:v>1.2532548180000001E-4</c:v>
                </c:pt>
                <c:pt idx="4329">
                  <c:v>2.3598657069999999E-4</c:v>
                </c:pt>
                <c:pt idx="4330">
                  <c:v>5.1403905009999998E-4</c:v>
                </c:pt>
                <c:pt idx="4331">
                  <c:v>2.4801478959999998E-4</c:v>
                </c:pt>
                <c:pt idx="4332">
                  <c:v>5.4359935360000005E-4</c:v>
                </c:pt>
                <c:pt idx="4333">
                  <c:v>4.5091135320000003E-5</c:v>
                </c:pt>
                <c:pt idx="4334">
                  <c:v>1.6349935719999999E-4</c:v>
                </c:pt>
                <c:pt idx="4335">
                  <c:v>5.6254160579999996E-4</c:v>
                </c:pt>
                <c:pt idx="4336">
                  <c:v>1.3808769279999999E-4</c:v>
                </c:pt>
                <c:pt idx="4337">
                  <c:v>4.024100855E-4</c:v>
                </c:pt>
                <c:pt idx="4338">
                  <c:v>4.722013223E-4</c:v>
                </c:pt>
                <c:pt idx="4339">
                  <c:v>5.8194367619999999E-4</c:v>
                </c:pt>
                <c:pt idx="4340">
                  <c:v>1.7583788819999999E-4</c:v>
                </c:pt>
                <c:pt idx="4341">
                  <c:v>3.393065177E-4</c:v>
                </c:pt>
                <c:pt idx="4342">
                  <c:v>5.041776749E-4</c:v>
                </c:pt>
                <c:pt idx="4343">
                  <c:v>4.1452770950000002E-4</c:v>
                </c:pt>
                <c:pt idx="4344">
                  <c:v>9.8813070089999997E-5</c:v>
                </c:pt>
                <c:pt idx="4345">
                  <c:v>5.2408242370000004E-4</c:v>
                </c:pt>
                <c:pt idx="4346">
                  <c:v>1.7584573380000001E-4</c:v>
                </c:pt>
                <c:pt idx="4347">
                  <c:v>1.917512194E-5</c:v>
                </c:pt>
                <c:pt idx="4348">
                  <c:v>4.383809617E-4</c:v>
                </c:pt>
                <c:pt idx="4349">
                  <c:v>2.6075457470000002E-4</c:v>
                </c:pt>
                <c:pt idx="4350">
                  <c:v>5.8159389669999999E-5</c:v>
                </c:pt>
                <c:pt idx="4351">
                  <c:v>3.523524237E-4</c:v>
                </c:pt>
                <c:pt idx="4352">
                  <c:v>6.0226647119999998E-4</c:v>
                </c:pt>
                <c:pt idx="4353">
                  <c:v>1.2533595360000001E-4</c:v>
                </c:pt>
                <c:pt idx="4354">
                  <c:v>7.1691114209999993E-5</c:v>
                </c:pt>
                <c:pt idx="4355">
                  <c:v>4.2662450940000001E-4</c:v>
                </c:pt>
                <c:pt idx="4356">
                  <c:v>5.9692655510000005E-4</c:v>
                </c:pt>
                <c:pt idx="4357">
                  <c:v>2.0024906170000001E-4</c:v>
                </c:pt>
                <c:pt idx="4358">
                  <c:v>4.5061435209999997E-5</c:v>
                </c:pt>
                <c:pt idx="4359">
                  <c:v>5.5335351269999999E-4</c:v>
                </c:pt>
                <c:pt idx="4360">
                  <c:v>1.3808976119999999E-4</c:v>
                </c:pt>
                <c:pt idx="4361">
                  <c:v>3.9046050859999998E-4</c:v>
                </c:pt>
                <c:pt idx="4362">
                  <c:v>3.2060993549999998E-5</c:v>
                </c:pt>
                <c:pt idx="4363">
                  <c:v>8.5231006829999996E-5</c:v>
                </c:pt>
                <c:pt idx="4364">
                  <c:v>3.7814862550000002E-4</c:v>
                </c:pt>
                <c:pt idx="4365">
                  <c:v>3.6532056289999997E-4</c:v>
                </c:pt>
                <c:pt idx="4366">
                  <c:v>6.0983748529999996E-4</c:v>
                </c:pt>
                <c:pt idx="4367">
                  <c:v>6.3547289440000003E-6</c:v>
                </c:pt>
                <c:pt idx="4368">
                  <c:v>4.5002346119999998E-4</c:v>
                </c:pt>
                <c:pt idx="4369">
                  <c:v>2.1211395109999999E-4</c:v>
                </c:pt>
                <c:pt idx="4370">
                  <c:v>1.12202903E-4</c:v>
                </c:pt>
                <c:pt idx="4371">
                  <c:v>2.360340069E-4</c:v>
                </c:pt>
                <c:pt idx="4372">
                  <c:v>5.4405642919999999E-4</c:v>
                </c:pt>
                <c:pt idx="4373">
                  <c:v>2.6076309870000001E-4</c:v>
                </c:pt>
                <c:pt idx="4374">
                  <c:v>1.5081990859999999E-4</c:v>
                </c:pt>
                <c:pt idx="4375">
                  <c:v>5.3427304030000003E-4</c:v>
                </c:pt>
                <c:pt idx="4376">
                  <c:v>3.7817949069999997E-4</c:v>
                </c:pt>
                <c:pt idx="4377">
                  <c:v>1.634824388E-4</c:v>
                </c:pt>
                <c:pt idx="4378">
                  <c:v>5.1448352849999999E-4</c:v>
                </c:pt>
                <c:pt idx="4379">
                  <c:v>5.9974439399999998E-4</c:v>
                </c:pt>
                <c:pt idx="4380">
                  <c:v>2.240246861E-4</c:v>
                </c:pt>
                <c:pt idx="4381">
                  <c:v>6.0613439839999998E-4</c:v>
                </c:pt>
                <c:pt idx="4382">
                  <c:v>4.026444687E-4</c:v>
                </c:pt>
                <c:pt idx="4383">
                  <c:v>5.8246163469999996E-4</c:v>
                </c:pt>
                <c:pt idx="4384">
                  <c:v>5.6306533679999996E-4</c:v>
                </c:pt>
                <c:pt idx="4385">
                  <c:v>2.8711888229999999E-4</c:v>
                </c:pt>
                <c:pt idx="4386">
                  <c:v>9.8716711020000006E-5</c:v>
                </c:pt>
                <c:pt idx="4387">
                  <c:v>4.6139356110000001E-4</c:v>
                </c:pt>
                <c:pt idx="4388">
                  <c:v>3.3942473470000001E-4</c:v>
                </c:pt>
                <c:pt idx="4389">
                  <c:v>4.8353738570000002E-4</c:v>
                </c:pt>
                <c:pt idx="4390">
                  <c:v>2.4803823359999998E-4</c:v>
                </c:pt>
                <c:pt idx="4391">
                  <c:v>1.8809987730000001E-4</c:v>
                </c:pt>
                <c:pt idx="4392">
                  <c:v>4.7257829810000001E-4</c:v>
                </c:pt>
                <c:pt idx="4393">
                  <c:v>4.3863932929999997E-4</c:v>
                </c:pt>
                <c:pt idx="4394">
                  <c:v>3.1338094620000001E-4</c:v>
                </c:pt>
                <c:pt idx="4395">
                  <c:v>4.5014675319999999E-4</c:v>
                </c:pt>
                <c:pt idx="4396">
                  <c:v>5.9228246520000001E-4</c:v>
                </c:pt>
                <c:pt idx="4397">
                  <c:v>3.2636415800000001E-4</c:v>
                </c:pt>
                <c:pt idx="4398">
                  <c:v>2.7392026720000001E-4</c:v>
                </c:pt>
                <c:pt idx="4399">
                  <c:v>5.7278585470000004E-4</c:v>
                </c:pt>
                <c:pt idx="4400">
                  <c:v>5.2455494559999999E-4</c:v>
                </c:pt>
                <c:pt idx="4401">
                  <c:v>4.4950947180000002E-5</c:v>
                </c:pt>
                <c:pt idx="4402">
                  <c:v>3.6536715070000002E-4</c:v>
                </c:pt>
                <c:pt idx="4403">
                  <c:v>5.3449096990000004E-4</c:v>
                </c:pt>
                <c:pt idx="4404">
                  <c:v>4.9439620180000002E-4</c:v>
                </c:pt>
                <c:pt idx="4405">
                  <c:v>4.7263997130000002E-4</c:v>
                </c:pt>
                <c:pt idx="4406">
                  <c:v>1.5072758970000001E-4</c:v>
                </c:pt>
                <c:pt idx="4407">
                  <c:v>6.3390221439999996E-6</c:v>
                </c:pt>
                <c:pt idx="4408">
                  <c:v>2.2396171119999999E-4</c:v>
                </c:pt>
                <c:pt idx="4409">
                  <c:v>6.1054605870000005E-4</c:v>
                </c:pt>
                <c:pt idx="4410">
                  <c:v>5.0468042969999995E-4</c:v>
                </c:pt>
                <c:pt idx="4411">
                  <c:v>3.524244772E-4</c:v>
                </c:pt>
                <c:pt idx="4412">
                  <c:v>4.9443966250000001E-4</c:v>
                </c:pt>
                <c:pt idx="4413">
                  <c:v>3.002394416E-4</c:v>
                </c:pt>
                <c:pt idx="4414">
                  <c:v>4.6151588659999997E-4</c:v>
                </c:pt>
                <c:pt idx="4415">
                  <c:v>4.836724651E-4</c:v>
                </c:pt>
                <c:pt idx="4416">
                  <c:v>1.3792586320000001E-4</c:v>
                </c:pt>
                <c:pt idx="4417">
                  <c:v>1.9097923040000001E-5</c:v>
                </c:pt>
                <c:pt idx="4418">
                  <c:v>2.6068845930000002E-4</c:v>
                </c:pt>
                <c:pt idx="4419">
                  <c:v>3.9058456640000001E-4</c:v>
                </c:pt>
                <c:pt idx="4420">
                  <c:v>5.9770918559999997E-4</c:v>
                </c:pt>
                <c:pt idx="4421">
                  <c:v>5.5395218179999999E-4</c:v>
                </c:pt>
                <c:pt idx="4422">
                  <c:v>4.1483974940000003E-4</c:v>
                </c:pt>
                <c:pt idx="4423">
                  <c:v>5.7304768509999998E-4</c:v>
                </c:pt>
                <c:pt idx="4424">
                  <c:v>6.0685242670000005E-4</c:v>
                </c:pt>
                <c:pt idx="4425">
                  <c:v>3.1951482160000002E-5</c:v>
                </c:pt>
                <c:pt idx="4426">
                  <c:v>3.2634941849999998E-4</c:v>
                </c:pt>
                <c:pt idx="4427">
                  <c:v>2.4798201949999997E-4</c:v>
                </c:pt>
                <c:pt idx="4428">
                  <c:v>4.2688838399999998E-4</c:v>
                </c:pt>
                <c:pt idx="4429">
                  <c:v>2.0011376400000001E-4</c:v>
                </c:pt>
                <c:pt idx="4430">
                  <c:v>1.75691402E-4</c:v>
                </c:pt>
                <c:pt idx="4431">
                  <c:v>5.9781070760000002E-4</c:v>
                </c:pt>
                <c:pt idx="4432">
                  <c:v>6.0040042999999997E-4</c:v>
                </c:pt>
                <c:pt idx="4433">
                  <c:v>5.0481292209999997E-4</c:v>
                </c:pt>
                <c:pt idx="4434">
                  <c:v>5.4453532789999998E-4</c:v>
                </c:pt>
                <c:pt idx="4435">
                  <c:v>5.6350272139999997E-4</c:v>
                </c:pt>
                <c:pt idx="4436">
                  <c:v>6.0348090950000004E-4</c:v>
                </c:pt>
                <c:pt idx="4437">
                  <c:v>7.1478839389999994E-5</c:v>
                </c:pt>
                <c:pt idx="4438">
                  <c:v>1.120294513E-4</c:v>
                </c:pt>
                <c:pt idx="4439">
                  <c:v>2.7389259190000001E-4</c:v>
                </c:pt>
                <c:pt idx="4440">
                  <c:v>3.3943160369999999E-4</c:v>
                </c:pt>
                <c:pt idx="4441">
                  <c:v>1.633587384E-4</c:v>
                </c:pt>
                <c:pt idx="4442">
                  <c:v>5.7947102810000001E-5</c:v>
                </c:pt>
                <c:pt idx="4443">
                  <c:v>8.5038210549999996E-5</c:v>
                </c:pt>
                <c:pt idx="4444">
                  <c:v>2.8708842910000001E-4</c:v>
                </c:pt>
                <c:pt idx="4445">
                  <c:v>2.1201620130000001E-4</c:v>
                </c:pt>
                <c:pt idx="4446">
                  <c:v>1.880346221E-4</c:v>
                </c:pt>
                <c:pt idx="4447">
                  <c:v>9.8591039190000005E-5</c:v>
                </c:pt>
                <c:pt idx="4448">
                  <c:v>1.9087435620000001E-5</c:v>
                </c:pt>
                <c:pt idx="4449">
                  <c:v>1.251481063E-4</c:v>
                </c:pt>
                <c:pt idx="4450">
                  <c:v>1.6337776189999999E-4</c:v>
                </c:pt>
                <c:pt idx="4451">
                  <c:v>2.3598271850000001E-4</c:v>
                </c:pt>
                <c:pt idx="4452">
                  <c:v>2.1204687979999999E-4</c:v>
                </c:pt>
                <c:pt idx="4453">
                  <c:v>9.859618358E-5</c:v>
                </c:pt>
                <c:pt idx="4454">
                  <c:v>5.8313448000000005E-4</c:v>
                </c:pt>
                <c:pt idx="4455">
                  <c:v>8.5044833020000006E-5</c:v>
                </c:pt>
                <c:pt idx="4456">
                  <c:v>5.149851754E-4</c:v>
                </c:pt>
                <c:pt idx="4457">
                  <c:v>3.5251091129999998E-4</c:v>
                </c:pt>
                <c:pt idx="4458">
                  <c:v>4.2699877580000003E-4</c:v>
                </c:pt>
                <c:pt idx="4459">
                  <c:v>6.0382485729999996E-4</c:v>
                </c:pt>
                <c:pt idx="4460">
                  <c:v>5.6372282020000005E-4</c:v>
                </c:pt>
                <c:pt idx="4461">
                  <c:v>4.028295057E-4</c:v>
                </c:pt>
                <c:pt idx="4462">
                  <c:v>5.2496007129999996E-4</c:v>
                </c:pt>
                <c:pt idx="4463">
                  <c:v>6.0075802460000005E-4</c:v>
                </c:pt>
                <c:pt idx="4464">
                  <c:v>1.5072258549999999E-4</c:v>
                </c:pt>
                <c:pt idx="4465">
                  <c:v>1.3794102960000001E-4</c:v>
                </c:pt>
                <c:pt idx="4466">
                  <c:v>3.9070862990000003E-4</c:v>
                </c:pt>
                <c:pt idx="4467">
                  <c:v>4.6172815969999998E-4</c:v>
                </c:pt>
                <c:pt idx="4468">
                  <c:v>7.1482435690000006E-5</c:v>
                </c:pt>
                <c:pt idx="4469">
                  <c:v>6.0747047420000005E-4</c:v>
                </c:pt>
                <c:pt idx="4470">
                  <c:v>4.8392848580000001E-4</c:v>
                </c:pt>
                <c:pt idx="4471">
                  <c:v>5.9301325410000003E-4</c:v>
                </c:pt>
                <c:pt idx="4472">
                  <c:v>3.0034827249999997E-4</c:v>
                </c:pt>
                <c:pt idx="4473">
                  <c:v>5.794426142E-5</c:v>
                </c:pt>
                <c:pt idx="4474">
                  <c:v>1.2516860760000001E-4</c:v>
                </c:pt>
                <c:pt idx="4475">
                  <c:v>3.1348128940000001E-4</c:v>
                </c:pt>
                <c:pt idx="4476">
                  <c:v>5.349723814E-4</c:v>
                </c:pt>
                <c:pt idx="4477">
                  <c:v>3.783826656E-4</c:v>
                </c:pt>
                <c:pt idx="4478">
                  <c:v>3.0036329100000003E-4</c:v>
                </c:pt>
                <c:pt idx="4479">
                  <c:v>3.193929274E-5</c:v>
                </c:pt>
                <c:pt idx="4480">
                  <c:v>4.3897389459999998E-4</c:v>
                </c:pt>
                <c:pt idx="4481">
                  <c:v>2.7403149620000003E-4</c:v>
                </c:pt>
                <c:pt idx="4482">
                  <c:v>3.6555614809999999E-4</c:v>
                </c:pt>
                <c:pt idx="4483">
                  <c:v>4.1505743480000002E-4</c:v>
                </c:pt>
                <c:pt idx="4484">
                  <c:v>5.7352592049999998E-4</c:v>
                </c:pt>
                <c:pt idx="4485">
                  <c:v>5.8337776980000005E-4</c:v>
                </c:pt>
                <c:pt idx="4486">
                  <c:v>3.265163918E-4</c:v>
                </c:pt>
                <c:pt idx="4487">
                  <c:v>6.3284296389999999E-6</c:v>
                </c:pt>
                <c:pt idx="4488">
                  <c:v>4.4867118350000003E-5</c:v>
                </c:pt>
                <c:pt idx="4489">
                  <c:v>5.4497757950000005E-4</c:v>
                </c:pt>
                <c:pt idx="4490">
                  <c:v>1.8811546630000001E-4</c:v>
                </c:pt>
                <c:pt idx="4491">
                  <c:v>2.240765765E-4</c:v>
                </c:pt>
                <c:pt idx="4492">
                  <c:v>5.1527704959999996E-4</c:v>
                </c:pt>
                <c:pt idx="4493">
                  <c:v>4.5062464449999997E-4</c:v>
                </c:pt>
                <c:pt idx="4494">
                  <c:v>4.9495169790000004E-4</c:v>
                </c:pt>
                <c:pt idx="4495">
                  <c:v>1.7576595440000001E-4</c:v>
                </c:pt>
                <c:pt idx="4496">
                  <c:v>4.7315588640000001E-4</c:v>
                </c:pt>
                <c:pt idx="4497">
                  <c:v>2.002222189E-4</c:v>
                </c:pt>
                <c:pt idx="4498">
                  <c:v>1.12022065E-4</c:v>
                </c:pt>
                <c:pt idx="4499">
                  <c:v>5.9334777659999995E-4</c:v>
                </c:pt>
                <c:pt idx="4500">
                  <c:v>4.030357472E-4</c:v>
                </c:pt>
                <c:pt idx="4501">
                  <c:v>3.6565640809999998E-4</c:v>
                </c:pt>
                <c:pt idx="4502">
                  <c:v>3.5269529170000002E-4</c:v>
                </c:pt>
                <c:pt idx="4503">
                  <c:v>6.1219879170000004E-4</c:v>
                </c:pt>
                <c:pt idx="4504">
                  <c:v>2.8727942519999998E-4</c:v>
                </c:pt>
                <c:pt idx="4505">
                  <c:v>2.481519699E-4</c:v>
                </c:pt>
                <c:pt idx="4506">
                  <c:v>5.4512150680000005E-4</c:v>
                </c:pt>
                <c:pt idx="4507">
                  <c:v>5.0530906420000004E-4</c:v>
                </c:pt>
                <c:pt idx="4508">
                  <c:v>2.360908421E-4</c:v>
                </c:pt>
                <c:pt idx="4509">
                  <c:v>6.0807882579999996E-4</c:v>
                </c:pt>
                <c:pt idx="4510">
                  <c:v>5.5465108770000001E-4</c:v>
                </c:pt>
                <c:pt idx="4511">
                  <c:v>1.9061339029999999E-5</c:v>
                </c:pt>
                <c:pt idx="4512">
                  <c:v>4.5069014430000002E-4</c:v>
                </c:pt>
                <c:pt idx="4513">
                  <c:v>4.3915187870000001E-4</c:v>
                </c:pt>
                <c:pt idx="4514">
                  <c:v>1.120064225E-4</c:v>
                </c:pt>
                <c:pt idx="4515">
                  <c:v>4.1522110210000002E-4</c:v>
                </c:pt>
                <c:pt idx="4516">
                  <c:v>3.1897598079999997E-5</c:v>
                </c:pt>
                <c:pt idx="4517">
                  <c:v>3.1360480939999997E-4</c:v>
                </c:pt>
                <c:pt idx="4518">
                  <c:v>2.608778693E-4</c:v>
                </c:pt>
                <c:pt idx="4519">
                  <c:v>3.3971275890000001E-4</c:v>
                </c:pt>
                <c:pt idx="4520">
                  <c:v>5.9872414509999996E-4</c:v>
                </c:pt>
                <c:pt idx="4521">
                  <c:v>6.319853588E-6</c:v>
                </c:pt>
                <c:pt idx="4522">
                  <c:v>6.0148904240000004E-4</c:v>
                </c:pt>
                <c:pt idx="4523">
                  <c:v>3.7859904359999999E-4</c:v>
                </c:pt>
                <c:pt idx="4524">
                  <c:v>6.1250924790000002E-4</c:v>
                </c:pt>
                <c:pt idx="4525">
                  <c:v>5.7394226399999995E-4</c:v>
                </c:pt>
                <c:pt idx="4526">
                  <c:v>4.2733864420000002E-4</c:v>
                </c:pt>
                <c:pt idx="4527">
                  <c:v>3.9100347899999999E-4</c:v>
                </c:pt>
                <c:pt idx="4528">
                  <c:v>5.2549515480000003E-4</c:v>
                </c:pt>
                <c:pt idx="4529">
                  <c:v>1.5069836350000001E-4</c:v>
                </c:pt>
                <c:pt idx="4530">
                  <c:v>5.7842729159999998E-5</c:v>
                </c:pt>
                <c:pt idx="4531">
                  <c:v>5.6435743879999995E-4</c:v>
                </c:pt>
                <c:pt idx="4532">
                  <c:v>1.7573326530000001E-4</c:v>
                </c:pt>
                <c:pt idx="4533">
                  <c:v>2.4815963140000001E-4</c:v>
                </c:pt>
                <c:pt idx="4534">
                  <c:v>5.3547058510000005E-4</c:v>
                </c:pt>
                <c:pt idx="4535">
                  <c:v>1.3790238630000001E-4</c:v>
                </c:pt>
                <c:pt idx="4536">
                  <c:v>5.1555982269999999E-4</c:v>
                </c:pt>
                <c:pt idx="4537">
                  <c:v>6.0488385919999995E-4</c:v>
                </c:pt>
                <c:pt idx="4538">
                  <c:v>1.6337646049999999E-4</c:v>
                </c:pt>
                <c:pt idx="4539">
                  <c:v>3.3977985239999999E-4</c:v>
                </c:pt>
                <c:pt idx="4540">
                  <c:v>4.4778498130000001E-5</c:v>
                </c:pt>
                <c:pt idx="4541">
                  <c:v>4.9524710079999995E-4</c:v>
                </c:pt>
                <c:pt idx="4542">
                  <c:v>2.6090490149999998E-4</c:v>
                </c:pt>
                <c:pt idx="4543">
                  <c:v>1.251041265E-4</c:v>
                </c:pt>
                <c:pt idx="4544">
                  <c:v>5.5499939710000005E-4</c:v>
                </c:pt>
                <c:pt idx="4545">
                  <c:v>8.4934660869999997E-5</c:v>
                </c:pt>
                <c:pt idx="4546">
                  <c:v>5.0561607640000001E-4</c:v>
                </c:pt>
                <c:pt idx="4547">
                  <c:v>6.0186607570000003E-4</c:v>
                </c:pt>
                <c:pt idx="4548">
                  <c:v>5.9385161960000005E-4</c:v>
                </c:pt>
                <c:pt idx="4549">
                  <c:v>4.6227298210000002E-4</c:v>
                </c:pt>
                <c:pt idx="4550">
                  <c:v>4.7349090769999998E-4</c:v>
                </c:pt>
                <c:pt idx="4551">
                  <c:v>2.0022284769999999E-4</c:v>
                </c:pt>
                <c:pt idx="4552">
                  <c:v>2.8737292140000001E-4</c:v>
                </c:pt>
                <c:pt idx="4553">
                  <c:v>7.1348676970000004E-5</c:v>
                </c:pt>
                <c:pt idx="4554">
                  <c:v>2.1213780809999999E-4</c:v>
                </c:pt>
                <c:pt idx="4555">
                  <c:v>9.8500013310000002E-5</c:v>
                </c:pt>
                <c:pt idx="4556">
                  <c:v>2.2411359769999999E-4</c:v>
                </c:pt>
                <c:pt idx="4557">
                  <c:v>1.881056513E-4</c:v>
                </c:pt>
                <c:pt idx="4558">
                  <c:v>1.902698994E-5</c:v>
                </c:pt>
                <c:pt idx="4559">
                  <c:v>4.0331153369999999E-4</c:v>
                </c:pt>
                <c:pt idx="4560">
                  <c:v>3.6589138459999998E-4</c:v>
                </c:pt>
                <c:pt idx="4561">
                  <c:v>4.5098997289999998E-4</c:v>
                </c:pt>
                <c:pt idx="4562">
                  <c:v>2.3615272570000001E-4</c:v>
                </c:pt>
                <c:pt idx="4563">
                  <c:v>4.8457597960000002E-4</c:v>
                </c:pt>
                <c:pt idx="4564">
                  <c:v>1.3791041309999999E-4</c:v>
                </c:pt>
                <c:pt idx="4565">
                  <c:v>6.0534129510000001E-4</c:v>
                </c:pt>
                <c:pt idx="4566">
                  <c:v>2.7419647749999998E-4</c:v>
                </c:pt>
                <c:pt idx="4567">
                  <c:v>4.1549048980000001E-4</c:v>
                </c:pt>
                <c:pt idx="4568">
                  <c:v>5.2582114910000003E-4</c:v>
                </c:pt>
                <c:pt idx="4569">
                  <c:v>4.2757629170000002E-4</c:v>
                </c:pt>
                <c:pt idx="4570">
                  <c:v>1.6339686389999999E-4</c:v>
                </c:pt>
                <c:pt idx="4571">
                  <c:v>3.5295981269999998E-4</c:v>
                </c:pt>
                <c:pt idx="4572">
                  <c:v>3.0062805799999998E-4</c:v>
                </c:pt>
                <c:pt idx="4573">
                  <c:v>7.1337013949999994E-5</c:v>
                </c:pt>
                <c:pt idx="4574">
                  <c:v>3.1379097699999999E-4</c:v>
                </c:pt>
                <c:pt idx="4575">
                  <c:v>1.2511231989999999E-4</c:v>
                </c:pt>
                <c:pt idx="4576">
                  <c:v>5.8434663499999998E-4</c:v>
                </c:pt>
                <c:pt idx="4577">
                  <c:v>3.268451553E-4</c:v>
                </c:pt>
                <c:pt idx="4578">
                  <c:v>4.4740840320000001E-5</c:v>
                </c:pt>
                <c:pt idx="4579">
                  <c:v>5.9947176270000002E-4</c:v>
                </c:pt>
                <c:pt idx="4580">
                  <c:v>4.6249110440000003E-4</c:v>
                </c:pt>
                <c:pt idx="4581">
                  <c:v>6.3086771230000004E-6</c:v>
                </c:pt>
                <c:pt idx="4582">
                  <c:v>3.7890009020000002E-4</c:v>
                </c:pt>
                <c:pt idx="4583">
                  <c:v>5.0590643559999995E-4</c:v>
                </c:pt>
                <c:pt idx="4584">
                  <c:v>3.9129647639999998E-4</c:v>
                </c:pt>
                <c:pt idx="4585">
                  <c:v>2.7426783590000001E-4</c:v>
                </c:pt>
                <c:pt idx="4586">
                  <c:v>5.4584790709999995E-4</c:v>
                </c:pt>
                <c:pt idx="4587">
                  <c:v>2.6103718169999998E-4</c:v>
                </c:pt>
                <c:pt idx="4588">
                  <c:v>3.138427396E-4</c:v>
                </c:pt>
                <c:pt idx="4589">
                  <c:v>4.8474560899999997E-4</c:v>
                </c:pt>
                <c:pt idx="4590">
                  <c:v>1.507308503E-4</c:v>
                </c:pt>
                <c:pt idx="4591">
                  <c:v>5.6492395629999996E-4</c:v>
                </c:pt>
                <c:pt idx="4592">
                  <c:v>2.3622572889999999E-4</c:v>
                </c:pt>
                <c:pt idx="4593">
                  <c:v>3.1829040269999998E-5</c:v>
                </c:pt>
                <c:pt idx="4594">
                  <c:v>5.3600159679999997E-4</c:v>
                </c:pt>
                <c:pt idx="4595">
                  <c:v>1.881540415E-4</c:v>
                </c:pt>
                <c:pt idx="4596">
                  <c:v>4.3965365350000002E-4</c:v>
                </c:pt>
                <c:pt idx="4597">
                  <c:v>2.4831729299999998E-4</c:v>
                </c:pt>
                <c:pt idx="4598">
                  <c:v>5.5550103509999997E-4</c:v>
                </c:pt>
                <c:pt idx="4599">
                  <c:v>3.7897731810000002E-4</c:v>
                </c:pt>
                <c:pt idx="4600">
                  <c:v>3.4004942430000001E-4</c:v>
                </c:pt>
                <c:pt idx="4601">
                  <c:v>2.122225462E-4</c:v>
                </c:pt>
                <c:pt idx="4602">
                  <c:v>2.2420370329999999E-4</c:v>
                </c:pt>
                <c:pt idx="4603">
                  <c:v>5.8462557249999996E-4</c:v>
                </c:pt>
                <c:pt idx="4604">
                  <c:v>3.0073633560000001E-4</c:v>
                </c:pt>
                <c:pt idx="4605">
                  <c:v>4.0354419550000002E-4</c:v>
                </c:pt>
                <c:pt idx="4606">
                  <c:v>6.0972678380000005E-4</c:v>
                </c:pt>
                <c:pt idx="4607">
                  <c:v>5.7763857220000003E-5</c:v>
                </c:pt>
                <c:pt idx="4608">
                  <c:v>1.119620865E-4</c:v>
                </c:pt>
                <c:pt idx="4609">
                  <c:v>4.957348668E-4</c:v>
                </c:pt>
                <c:pt idx="4610">
                  <c:v>6.1413673050000005E-4</c:v>
                </c:pt>
                <c:pt idx="4611">
                  <c:v>1.75789327E-4</c:v>
                </c:pt>
                <c:pt idx="4612">
                  <c:v>5.7479767149999997E-4</c:v>
                </c:pt>
                <c:pt idx="4613">
                  <c:v>3.9141052930000001E-4</c:v>
                </c:pt>
                <c:pt idx="4614">
                  <c:v>2.0030089750000001E-4</c:v>
                </c:pt>
                <c:pt idx="4615">
                  <c:v>8.4898558290000004E-5</c:v>
                </c:pt>
                <c:pt idx="4616">
                  <c:v>9.8481148999999995E-5</c:v>
                </c:pt>
                <c:pt idx="4617">
                  <c:v>6.0274774069999997E-4</c:v>
                </c:pt>
                <c:pt idx="4618">
                  <c:v>6.3051337140000001E-6</c:v>
                </c:pt>
                <c:pt idx="4619">
                  <c:v>5.7753869940000002E-5</c:v>
                </c:pt>
                <c:pt idx="4620">
                  <c:v>4.739478371E-4</c:v>
                </c:pt>
                <c:pt idx="4621">
                  <c:v>3.5315893709999998E-4</c:v>
                </c:pt>
                <c:pt idx="4622">
                  <c:v>5.5573825840000003E-4</c:v>
                </c:pt>
                <c:pt idx="4623">
                  <c:v>4.5136929780000001E-4</c:v>
                </c:pt>
                <c:pt idx="4624">
                  <c:v>3.6615430060000002E-4</c:v>
                </c:pt>
                <c:pt idx="4625">
                  <c:v>1.900528124E-5</c:v>
                </c:pt>
                <c:pt idx="4626">
                  <c:v>2.87558228E-4</c:v>
                </c:pt>
                <c:pt idx="4627">
                  <c:v>1.11950407E-4</c:v>
                </c:pt>
                <c:pt idx="4628">
                  <c:v>3.1807966480000003E-5</c:v>
                </c:pt>
                <c:pt idx="4629">
                  <c:v>8.4880926999999996E-5</c:v>
                </c:pt>
                <c:pt idx="4630">
                  <c:v>4.850819829E-4</c:v>
                </c:pt>
                <c:pt idx="4631">
                  <c:v>5.9478117540000004E-4</c:v>
                </c:pt>
                <c:pt idx="4632">
                  <c:v>3.2699961660000003E-4</c:v>
                </c:pt>
                <c:pt idx="4633">
                  <c:v>6.1030662329999996E-4</c:v>
                </c:pt>
                <c:pt idx="4634">
                  <c:v>5.1641039180000002E-4</c:v>
                </c:pt>
                <c:pt idx="4635">
                  <c:v>4.4698262749999998E-5</c:v>
                </c:pt>
                <c:pt idx="4636">
                  <c:v>1.634243403E-4</c:v>
                </c:pt>
                <c:pt idx="4637">
                  <c:v>5.2644655400000003E-4</c:v>
                </c:pt>
                <c:pt idx="4638">
                  <c:v>2.6108358710000002E-4</c:v>
                </c:pt>
                <c:pt idx="4639">
                  <c:v>4.1585075130000002E-4</c:v>
                </c:pt>
                <c:pt idx="4640">
                  <c:v>2.7432673480000001E-4</c:v>
                </c:pt>
                <c:pt idx="4641">
                  <c:v>9.845945007E-5</c:v>
                </c:pt>
                <c:pt idx="4642">
                  <c:v>4.398835929E-4</c:v>
                </c:pt>
                <c:pt idx="4643">
                  <c:v>5.6552223180000004E-4</c:v>
                </c:pt>
                <c:pt idx="4644">
                  <c:v>6.0024612870000001E-4</c:v>
                </c:pt>
                <c:pt idx="4645">
                  <c:v>1.2509833650000001E-4</c:v>
                </c:pt>
                <c:pt idx="4646">
                  <c:v>2.002942197E-4</c:v>
                </c:pt>
                <c:pt idx="4647">
                  <c:v>3.661985046E-4</c:v>
                </c:pt>
                <c:pt idx="4648">
                  <c:v>2.4832784880000002E-4</c:v>
                </c:pt>
                <c:pt idx="4649">
                  <c:v>2.1221584289999999E-4</c:v>
                </c:pt>
                <c:pt idx="4650">
                  <c:v>3.139466692E-4</c:v>
                </c:pt>
                <c:pt idx="4651">
                  <c:v>5.3655451900000005E-4</c:v>
                </c:pt>
                <c:pt idx="4652">
                  <c:v>5.9499232900000001E-4</c:v>
                </c:pt>
                <c:pt idx="4653">
                  <c:v>4.279996708E-4</c:v>
                </c:pt>
                <c:pt idx="4654">
                  <c:v>6.0677037180000004E-4</c:v>
                </c:pt>
                <c:pt idx="4655">
                  <c:v>1.5073372449999999E-4</c:v>
                </c:pt>
                <c:pt idx="4656">
                  <c:v>6.1509774879999997E-4</c:v>
                </c:pt>
                <c:pt idx="4657">
                  <c:v>5.4654420930000001E-4</c:v>
                </c:pt>
                <c:pt idx="4658">
                  <c:v>4.6294303140000001E-4</c:v>
                </c:pt>
                <c:pt idx="4659">
                  <c:v>7.1261908669999996E-5</c:v>
                </c:pt>
                <c:pt idx="4660">
                  <c:v>6.0043636049999995E-4</c:v>
                </c:pt>
                <c:pt idx="4661">
                  <c:v>1.757722476E-4</c:v>
                </c:pt>
                <c:pt idx="4662">
                  <c:v>1.88144701E-4</c:v>
                </c:pt>
                <c:pt idx="4663">
                  <c:v>2.2418979349999999E-4</c:v>
                </c:pt>
                <c:pt idx="4664">
                  <c:v>4.742358262E-4</c:v>
                </c:pt>
                <c:pt idx="4665">
                  <c:v>5.8533557399999996E-4</c:v>
                </c:pt>
                <c:pt idx="4666">
                  <c:v>3.791520349E-4</c:v>
                </c:pt>
                <c:pt idx="4667">
                  <c:v>5.1666839340000004E-4</c:v>
                </c:pt>
                <c:pt idx="4668">
                  <c:v>1.3790059099999999E-4</c:v>
                </c:pt>
                <c:pt idx="4669">
                  <c:v>2.362277544E-4</c:v>
                </c:pt>
                <c:pt idx="4670">
                  <c:v>3.0078503710000002E-4</c:v>
                </c:pt>
                <c:pt idx="4671">
                  <c:v>4.4001259760000002E-4</c:v>
                </c:pt>
                <c:pt idx="4672">
                  <c:v>6.2954000969999997E-6</c:v>
                </c:pt>
                <c:pt idx="4673">
                  <c:v>5.7551054000000001E-4</c:v>
                </c:pt>
                <c:pt idx="4674">
                  <c:v>3.9159448420000002E-4</c:v>
                </c:pt>
                <c:pt idx="4675">
                  <c:v>3.2703565190000001E-4</c:v>
                </c:pt>
                <c:pt idx="4676">
                  <c:v>1.757528362E-4</c:v>
                </c:pt>
                <c:pt idx="4677">
                  <c:v>1.8975348769999999E-5</c:v>
                </c:pt>
                <c:pt idx="4678">
                  <c:v>2.8756904560000001E-4</c:v>
                </c:pt>
                <c:pt idx="4679">
                  <c:v>4.9625718560000005E-4</c:v>
                </c:pt>
                <c:pt idx="4680">
                  <c:v>4.630598451E-4</c:v>
                </c:pt>
                <c:pt idx="4681">
                  <c:v>8.481024342E-5</c:v>
                </c:pt>
                <c:pt idx="4682">
                  <c:v>3.40179183E-4</c:v>
                </c:pt>
                <c:pt idx="4683">
                  <c:v>4.159898293E-4</c:v>
                </c:pt>
                <c:pt idx="4684">
                  <c:v>5.2680195640000002E-4</c:v>
                </c:pt>
                <c:pt idx="4685">
                  <c:v>6.0369695000000003E-4</c:v>
                </c:pt>
                <c:pt idx="4686">
                  <c:v>4.0380302039999999E-4</c:v>
                </c:pt>
                <c:pt idx="4687">
                  <c:v>1.118793135E-4</c:v>
                </c:pt>
                <c:pt idx="4688">
                  <c:v>5.0666871119999998E-4</c:v>
                </c:pt>
                <c:pt idx="4689">
                  <c:v>3.532626307E-4</c:v>
                </c:pt>
                <c:pt idx="4690">
                  <c:v>4.9629801009999999E-4</c:v>
                </c:pt>
                <c:pt idx="4691">
                  <c:v>2.362157527E-4</c:v>
                </c:pt>
                <c:pt idx="4692">
                  <c:v>2.4831240300000001E-4</c:v>
                </c:pt>
                <c:pt idx="4693">
                  <c:v>1.506860939E-4</c:v>
                </c:pt>
                <c:pt idx="4694">
                  <c:v>1.6336348430000001E-4</c:v>
                </c:pt>
                <c:pt idx="4695">
                  <c:v>4.8542010209999997E-4</c:v>
                </c:pt>
                <c:pt idx="4696">
                  <c:v>5.3688659369999995E-4</c:v>
                </c:pt>
                <c:pt idx="4697">
                  <c:v>5.5643515630000005E-4</c:v>
                </c:pt>
                <c:pt idx="4698">
                  <c:v>2.6107504639999999E-4</c:v>
                </c:pt>
                <c:pt idx="4699">
                  <c:v>2.1217531820000001E-4</c:v>
                </c:pt>
                <c:pt idx="4700">
                  <c:v>5.4686377640000004E-4</c:v>
                </c:pt>
                <c:pt idx="4701">
                  <c:v>5.762695591E-5</c:v>
                </c:pt>
                <c:pt idx="4702">
                  <c:v>3.2706868710000002E-4</c:v>
                </c:pt>
                <c:pt idx="4703">
                  <c:v>4.2814970500000001E-4</c:v>
                </c:pt>
                <c:pt idx="4704">
                  <c:v>6.1590930170000004E-4</c:v>
                </c:pt>
                <c:pt idx="4705">
                  <c:v>4.5173543739999999E-4</c:v>
                </c:pt>
                <c:pt idx="4706">
                  <c:v>2.0022775869999999E-4</c:v>
                </c:pt>
                <c:pt idx="4707">
                  <c:v>7.1149913189999997E-5</c:v>
                </c:pt>
                <c:pt idx="4708">
                  <c:v>6.1146639500000001E-4</c:v>
                </c:pt>
                <c:pt idx="4709">
                  <c:v>2.875864303E-4</c:v>
                </c:pt>
                <c:pt idx="4710">
                  <c:v>6.0751421549999998E-4</c:v>
                </c:pt>
                <c:pt idx="4711">
                  <c:v>4.7442580630000002E-4</c:v>
                </c:pt>
                <c:pt idx="4712">
                  <c:v>1.3781504320000001E-4</c:v>
                </c:pt>
                <c:pt idx="4713">
                  <c:v>5.2697594760000004E-4</c:v>
                </c:pt>
                <c:pt idx="4714">
                  <c:v>1.2497122680000001E-4</c:v>
                </c:pt>
                <c:pt idx="4715">
                  <c:v>3.1701043460000003E-5</c:v>
                </c:pt>
                <c:pt idx="4716">
                  <c:v>5.758591864E-4</c:v>
                </c:pt>
                <c:pt idx="4717">
                  <c:v>4.4549856580000001E-5</c:v>
                </c:pt>
                <c:pt idx="4718">
                  <c:v>1.880504218E-4</c:v>
                </c:pt>
                <c:pt idx="4719">
                  <c:v>5.6617998370000003E-4</c:v>
                </c:pt>
                <c:pt idx="4720">
                  <c:v>9.8285334760000006E-5</c:v>
                </c:pt>
                <c:pt idx="4721">
                  <c:v>3.4024891370000002E-4</c:v>
                </c:pt>
                <c:pt idx="4722">
                  <c:v>3.6634914059999998E-4</c:v>
                </c:pt>
                <c:pt idx="4723">
                  <c:v>5.3707126000000001E-4</c:v>
                </c:pt>
                <c:pt idx="4724">
                  <c:v>3.533315485E-4</c:v>
                </c:pt>
                <c:pt idx="4725">
                  <c:v>2.2412558569999999E-4</c:v>
                </c:pt>
                <c:pt idx="4726">
                  <c:v>2.7433757439999999E-4</c:v>
                </c:pt>
                <c:pt idx="4727">
                  <c:v>3.9171844840000001E-4</c:v>
                </c:pt>
                <c:pt idx="4728">
                  <c:v>4.4513334709999997E-5</c:v>
                </c:pt>
                <c:pt idx="4729">
                  <c:v>5.0689424060000002E-4</c:v>
                </c:pt>
                <c:pt idx="4730">
                  <c:v>5.1703855999999998E-4</c:v>
                </c:pt>
                <c:pt idx="4731">
                  <c:v>6.1185631439999999E-4</c:v>
                </c:pt>
                <c:pt idx="4732">
                  <c:v>4.161121959E-4</c:v>
                </c:pt>
                <c:pt idx="4733">
                  <c:v>5.4711419290000003E-4</c:v>
                </c:pt>
                <c:pt idx="4734">
                  <c:v>2.0016262139999999E-4</c:v>
                </c:pt>
                <c:pt idx="4735">
                  <c:v>6.0431182060000001E-4</c:v>
                </c:pt>
                <c:pt idx="4736">
                  <c:v>2.12105103E-4</c:v>
                </c:pt>
                <c:pt idx="4737">
                  <c:v>3.1404077670000002E-4</c:v>
                </c:pt>
                <c:pt idx="4738">
                  <c:v>5.8596362680000003E-4</c:v>
                </c:pt>
                <c:pt idx="4739">
                  <c:v>1.248889689E-4</c:v>
                </c:pt>
                <c:pt idx="4740">
                  <c:v>1.377278129E-4</c:v>
                </c:pt>
                <c:pt idx="4741">
                  <c:v>6.2708774399999999E-6</c:v>
                </c:pt>
                <c:pt idx="4742">
                  <c:v>5.5678322909999997E-4</c:v>
                </c:pt>
                <c:pt idx="4743">
                  <c:v>3.0084816310000002E-4</c:v>
                </c:pt>
                <c:pt idx="4744">
                  <c:v>1.632230526E-4</c:v>
                </c:pt>
                <c:pt idx="4745">
                  <c:v>3.79319144E-4</c:v>
                </c:pt>
                <c:pt idx="4746">
                  <c:v>5.663941282E-4</c:v>
                </c:pt>
                <c:pt idx="4747">
                  <c:v>6.0134896170000005E-4</c:v>
                </c:pt>
                <c:pt idx="4748">
                  <c:v>1.8797542889999999E-4</c:v>
                </c:pt>
                <c:pt idx="4749">
                  <c:v>2.6105802879999998E-4</c:v>
                </c:pt>
                <c:pt idx="4750">
                  <c:v>4.282695413E-4</c:v>
                </c:pt>
                <c:pt idx="4751">
                  <c:v>1.11685138E-4</c:v>
                </c:pt>
                <c:pt idx="4752">
                  <c:v>1.755814569E-4</c:v>
                </c:pt>
                <c:pt idx="4753">
                  <c:v>3.0085398980000001E-4</c:v>
                </c:pt>
                <c:pt idx="4754">
                  <c:v>4.7458533079999999E-4</c:v>
                </c:pt>
                <c:pt idx="4755">
                  <c:v>1.5052544279999999E-4</c:v>
                </c:pt>
                <c:pt idx="4756">
                  <c:v>4.0395513080000001E-4</c:v>
                </c:pt>
                <c:pt idx="4757">
                  <c:v>6.0812975759999999E-4</c:v>
                </c:pt>
                <c:pt idx="4758">
                  <c:v>5.7616477900000003E-4</c:v>
                </c:pt>
                <c:pt idx="4759">
                  <c:v>8.4591079390000003E-5</c:v>
                </c:pt>
                <c:pt idx="4760">
                  <c:v>5.9594007019999999E-4</c:v>
                </c:pt>
                <c:pt idx="4761">
                  <c:v>7.0998233739999998E-5</c:v>
                </c:pt>
                <c:pt idx="4762">
                  <c:v>5.7456039389999997E-5</c:v>
                </c:pt>
                <c:pt idx="4763">
                  <c:v>3.6641475240000002E-4</c:v>
                </c:pt>
                <c:pt idx="4764">
                  <c:v>5.0706194080000003E-4</c:v>
                </c:pt>
                <c:pt idx="4765">
                  <c:v>6.1700349779999998E-4</c:v>
                </c:pt>
                <c:pt idx="4766">
                  <c:v>3.5339848899999999E-4</c:v>
                </c:pt>
                <c:pt idx="4767">
                  <c:v>2.2406920119999999E-4</c:v>
                </c:pt>
                <c:pt idx="4768">
                  <c:v>4.5191932010000001E-4</c:v>
                </c:pt>
                <c:pt idx="4769">
                  <c:v>3.1609297219999997E-5</c:v>
                </c:pt>
                <c:pt idx="4770">
                  <c:v>4.4027781630000002E-4</c:v>
                </c:pt>
                <c:pt idx="4771">
                  <c:v>4.039824043E-4</c:v>
                </c:pt>
                <c:pt idx="4772">
                  <c:v>4.1618648379999998E-4</c:v>
                </c:pt>
                <c:pt idx="4773">
                  <c:v>2.3613048700000001E-4</c:v>
                </c:pt>
                <c:pt idx="4774">
                  <c:v>9.8145826620000005E-5</c:v>
                </c:pt>
                <c:pt idx="4775">
                  <c:v>1.887739128E-5</c:v>
                </c:pt>
                <c:pt idx="4776">
                  <c:v>3.9179113609999998E-4</c:v>
                </c:pt>
                <c:pt idx="4777">
                  <c:v>3.27163541E-4</c:v>
                </c:pt>
                <c:pt idx="4778">
                  <c:v>1.8874703040000002E-5</c:v>
                </c:pt>
                <c:pt idx="4779">
                  <c:v>2.4824723210000002E-4</c:v>
                </c:pt>
                <c:pt idx="4780">
                  <c:v>3.1405697139999999E-4</c:v>
                </c:pt>
                <c:pt idx="4781">
                  <c:v>3.4031594620000002E-4</c:v>
                </c:pt>
                <c:pt idx="4782">
                  <c:v>4.6338804239999998E-4</c:v>
                </c:pt>
                <c:pt idx="4783">
                  <c:v>2.875978133E-4</c:v>
                </c:pt>
                <c:pt idx="4784">
                  <c:v>5.474766126E-4</c:v>
                </c:pt>
                <c:pt idx="4785">
                  <c:v>4.857981935E-4</c:v>
                </c:pt>
                <c:pt idx="4786">
                  <c:v>2.7431650929999999E-4</c:v>
                </c:pt>
                <c:pt idx="4787">
                  <c:v>3.1585793079999998E-5</c:v>
                </c:pt>
                <c:pt idx="4788">
                  <c:v>6.1272323439999997E-4</c:v>
                </c:pt>
                <c:pt idx="4789">
                  <c:v>6.0173018359999998E-4</c:v>
                </c:pt>
                <c:pt idx="4790">
                  <c:v>5.8638888450000001E-4</c:v>
                </c:pt>
                <c:pt idx="4791">
                  <c:v>4.9676584000000004E-4</c:v>
                </c:pt>
                <c:pt idx="4792">
                  <c:v>6.0496475039999999E-4</c:v>
                </c:pt>
                <c:pt idx="4793">
                  <c:v>5.7381661510000001E-5</c:v>
                </c:pt>
                <c:pt idx="4794">
                  <c:v>5.1741163200000003E-4</c:v>
                </c:pt>
                <c:pt idx="4795">
                  <c:v>5.5721917139999995E-4</c:v>
                </c:pt>
                <c:pt idx="4796">
                  <c:v>1.755103616E-4</c:v>
                </c:pt>
                <c:pt idx="4797">
                  <c:v>5.9631215350000003E-4</c:v>
                </c:pt>
                <c:pt idx="4798">
                  <c:v>5.2752064549999999E-4</c:v>
                </c:pt>
                <c:pt idx="4799">
                  <c:v>2.3609058229999999E-4</c:v>
                </c:pt>
                <c:pt idx="4800">
                  <c:v>1.3761583799999999E-4</c:v>
                </c:pt>
                <c:pt idx="4801">
                  <c:v>4.283525872E-4</c:v>
                </c:pt>
                <c:pt idx="4802">
                  <c:v>4.9682863190000004E-4</c:v>
                </c:pt>
                <c:pt idx="4803">
                  <c:v>6.1770372839999998E-4</c:v>
                </c:pt>
                <c:pt idx="4804">
                  <c:v>3.0082249950000002E-4</c:v>
                </c:pt>
                <c:pt idx="4805">
                  <c:v>5.0729418839999996E-4</c:v>
                </c:pt>
                <c:pt idx="4806">
                  <c:v>3.7935605639999998E-4</c:v>
                </c:pt>
                <c:pt idx="4807">
                  <c:v>1.2476012569999999E-4</c:v>
                </c:pt>
                <c:pt idx="4808">
                  <c:v>2.4820608349999999E-4</c:v>
                </c:pt>
                <c:pt idx="4809">
                  <c:v>6.2524980180000001E-6</c:v>
                </c:pt>
                <c:pt idx="4810">
                  <c:v>2.6100011950000001E-4</c:v>
                </c:pt>
                <c:pt idx="4811">
                  <c:v>5.3767247020000003E-4</c:v>
                </c:pt>
                <c:pt idx="4812">
                  <c:v>6.0895180130000003E-4</c:v>
                </c:pt>
                <c:pt idx="4813">
                  <c:v>7.0893994730000004E-5</c:v>
                </c:pt>
                <c:pt idx="4814">
                  <c:v>4.5203327390000003E-4</c:v>
                </c:pt>
                <c:pt idx="4815">
                  <c:v>2.120132376E-4</c:v>
                </c:pt>
                <c:pt idx="4816">
                  <c:v>8.4484339149999994E-5</c:v>
                </c:pt>
                <c:pt idx="4817">
                  <c:v>3.1402405290000001E-4</c:v>
                </c:pt>
                <c:pt idx="4818">
                  <c:v>5.9649879749999995E-4</c:v>
                </c:pt>
                <c:pt idx="4819">
                  <c:v>4.6350870319999997E-4</c:v>
                </c:pt>
                <c:pt idx="4820">
                  <c:v>1.6314289709999999E-4</c:v>
                </c:pt>
                <c:pt idx="4821">
                  <c:v>4.4369811360000001E-5</c:v>
                </c:pt>
                <c:pt idx="4822">
                  <c:v>4.4037300280000001E-4</c:v>
                </c:pt>
                <c:pt idx="4823">
                  <c:v>5.7673863999999997E-4</c:v>
                </c:pt>
                <c:pt idx="4824">
                  <c:v>4.0401589410000001E-4</c:v>
                </c:pt>
                <c:pt idx="4825">
                  <c:v>2.00080432E-4</c:v>
                </c:pt>
                <c:pt idx="4826">
                  <c:v>1.115824966E-4</c:v>
                </c:pt>
                <c:pt idx="4827">
                  <c:v>1.5047343529999999E-4</c:v>
                </c:pt>
                <c:pt idx="4828">
                  <c:v>1.8792520219999999E-4</c:v>
                </c:pt>
                <c:pt idx="4829">
                  <c:v>4.7484518929999999E-4</c:v>
                </c:pt>
                <c:pt idx="4830">
                  <c:v>4.8596476490000003E-4</c:v>
                </c:pt>
                <c:pt idx="4831">
                  <c:v>2.240381064E-4</c:v>
                </c:pt>
                <c:pt idx="4832">
                  <c:v>2.8757591439999998E-4</c:v>
                </c:pt>
                <c:pt idx="4833">
                  <c:v>6.2515595979999998E-6</c:v>
                </c:pt>
                <c:pt idx="4834">
                  <c:v>9.8088190650000005E-5</c:v>
                </c:pt>
                <c:pt idx="4835">
                  <c:v>5.2771506820000001E-4</c:v>
                </c:pt>
                <c:pt idx="4836">
                  <c:v>3.9182145409999999E-4</c:v>
                </c:pt>
                <c:pt idx="4837">
                  <c:v>2.7430946659999999E-4</c:v>
                </c:pt>
                <c:pt idx="4838">
                  <c:v>6.021859558E-4</c:v>
                </c:pt>
                <c:pt idx="4839">
                  <c:v>1.8794308489999999E-4</c:v>
                </c:pt>
                <c:pt idx="4840">
                  <c:v>4.1625464900000003E-4</c:v>
                </c:pt>
                <c:pt idx="4841">
                  <c:v>3.7937502590000002E-4</c:v>
                </c:pt>
                <c:pt idx="4842">
                  <c:v>3.4031171729999998E-4</c:v>
                </c:pt>
                <c:pt idx="4843">
                  <c:v>5.7352567340000001E-5</c:v>
                </c:pt>
                <c:pt idx="4844">
                  <c:v>5.378161325E-4</c:v>
                </c:pt>
                <c:pt idx="4845">
                  <c:v>5.8678466049999999E-4</c:v>
                </c:pt>
                <c:pt idx="4846">
                  <c:v>3.271611562E-4</c:v>
                </c:pt>
                <c:pt idx="4847">
                  <c:v>3.664424108E-4</c:v>
                </c:pt>
                <c:pt idx="4848">
                  <c:v>4.4041148000000002E-4</c:v>
                </c:pt>
                <c:pt idx="4849">
                  <c:v>6.1358937419999998E-4</c:v>
                </c:pt>
                <c:pt idx="4850">
                  <c:v>5.4786935939999998E-4</c:v>
                </c:pt>
                <c:pt idx="4851">
                  <c:v>9.8093110930000006E-5</c:v>
                </c:pt>
                <c:pt idx="4852">
                  <c:v>1.5050254970000001E-4</c:v>
                </c:pt>
                <c:pt idx="4853">
                  <c:v>4.284233824E-4</c:v>
                </c:pt>
                <c:pt idx="4854">
                  <c:v>5.6714030859999999E-4</c:v>
                </c:pt>
                <c:pt idx="4855">
                  <c:v>6.0559523760000001E-4</c:v>
                </c:pt>
                <c:pt idx="4856">
                  <c:v>1.247925925E-4</c:v>
                </c:pt>
                <c:pt idx="4857">
                  <c:v>2.2408631409999999E-4</c:v>
                </c:pt>
                <c:pt idx="4858">
                  <c:v>5.6718312079999996E-4</c:v>
                </c:pt>
                <c:pt idx="4859">
                  <c:v>5.1770122960000001E-4</c:v>
                </c:pt>
                <c:pt idx="4860">
                  <c:v>3.5345559560000001E-4</c:v>
                </c:pt>
                <c:pt idx="4861">
                  <c:v>4.5214370690000003E-4</c:v>
                </c:pt>
                <c:pt idx="4862">
                  <c:v>2.361811777E-4</c:v>
                </c:pt>
                <c:pt idx="4863">
                  <c:v>3.0091468219999999E-4</c:v>
                </c:pt>
                <c:pt idx="4864">
                  <c:v>1.3766668009999999E-4</c:v>
                </c:pt>
                <c:pt idx="4865">
                  <c:v>6.0959722319999996E-4</c:v>
                </c:pt>
                <c:pt idx="4866">
                  <c:v>6.1872831059999996E-4</c:v>
                </c:pt>
                <c:pt idx="4867">
                  <c:v>4.4343172219999999E-5</c:v>
                </c:pt>
                <c:pt idx="4868">
                  <c:v>2.8768422749999998E-4</c:v>
                </c:pt>
                <c:pt idx="4869">
                  <c:v>1.115865279E-4</c:v>
                </c:pt>
                <c:pt idx="4870">
                  <c:v>4.7498110379999998E-4</c:v>
                </c:pt>
                <c:pt idx="4871">
                  <c:v>2.483279903E-4</c:v>
                </c:pt>
                <c:pt idx="4872">
                  <c:v>4.6366572959999998E-4</c:v>
                </c:pt>
                <c:pt idx="4873">
                  <c:v>1.8832897379999999E-5</c:v>
                </c:pt>
                <c:pt idx="4874">
                  <c:v>1.6320808889999999E-4</c:v>
                </c:pt>
                <c:pt idx="4875">
                  <c:v>3.1532920090000001E-5</c:v>
                </c:pt>
                <c:pt idx="4876">
                  <c:v>5.8703372860000004E-4</c:v>
                </c:pt>
                <c:pt idx="4877">
                  <c:v>4.8612534810000001E-4</c:v>
                </c:pt>
                <c:pt idx="4878">
                  <c:v>8.4459251449999994E-5</c:v>
                </c:pt>
                <c:pt idx="4879">
                  <c:v>1.755985914E-4</c:v>
                </c:pt>
                <c:pt idx="4880">
                  <c:v>5.0764146989999996E-4</c:v>
                </c:pt>
                <c:pt idx="4881">
                  <c:v>2.0017374649999999E-4</c:v>
                </c:pt>
                <c:pt idx="4882">
                  <c:v>3.535668861E-4</c:v>
                </c:pt>
                <c:pt idx="4883">
                  <c:v>7.0837848570000006E-5</c:v>
                </c:pt>
                <c:pt idx="4884">
                  <c:v>2.7444658929999999E-4</c:v>
                </c:pt>
                <c:pt idx="4885">
                  <c:v>2.6115134299999998E-4</c:v>
                </c:pt>
                <c:pt idx="4886">
                  <c:v>2.1212805560000001E-4</c:v>
                </c:pt>
                <c:pt idx="4887">
                  <c:v>4.4304853530000002E-5</c:v>
                </c:pt>
                <c:pt idx="4888">
                  <c:v>5.9703253320000005E-4</c:v>
                </c:pt>
                <c:pt idx="4889">
                  <c:v>5.5788170749999997E-4</c:v>
                </c:pt>
                <c:pt idx="4890">
                  <c:v>6.1445180060000005E-4</c:v>
                </c:pt>
                <c:pt idx="4891">
                  <c:v>4.9725447449999998E-4</c:v>
                </c:pt>
                <c:pt idx="4892">
                  <c:v>4.0423899429999999E-4</c:v>
                </c:pt>
                <c:pt idx="4893">
                  <c:v>3.920327362E-4</c:v>
                </c:pt>
                <c:pt idx="4894">
                  <c:v>5.3819338589999996E-4</c:v>
                </c:pt>
                <c:pt idx="4895">
                  <c:v>8.4402574809999995E-5</c:v>
                </c:pt>
                <c:pt idx="4896">
                  <c:v>3.1424937519999998E-4</c:v>
                </c:pt>
                <c:pt idx="4897">
                  <c:v>2.241289251E-4</c:v>
                </c:pt>
                <c:pt idx="4898">
                  <c:v>6.23723853E-6</c:v>
                </c:pt>
                <c:pt idx="4899">
                  <c:v>1.8797055830000001E-4</c:v>
                </c:pt>
                <c:pt idx="4900">
                  <c:v>3.1493683839999999E-5</c:v>
                </c:pt>
                <c:pt idx="4901">
                  <c:v>1.2472163440000001E-4</c:v>
                </c:pt>
                <c:pt idx="4902">
                  <c:v>5.7737685410000003E-4</c:v>
                </c:pt>
                <c:pt idx="4903">
                  <c:v>4.6388812099999998E-4</c:v>
                </c:pt>
                <c:pt idx="4904">
                  <c:v>3.7962714530000001E-4</c:v>
                </c:pt>
                <c:pt idx="4905">
                  <c:v>5.1808269689999995E-4</c:v>
                </c:pt>
                <c:pt idx="4906">
                  <c:v>2.744615822E-4</c:v>
                </c:pt>
                <c:pt idx="4907">
                  <c:v>2.4833978479999998E-4</c:v>
                </c:pt>
                <c:pt idx="4908">
                  <c:v>4.7525052150000001E-4</c:v>
                </c:pt>
                <c:pt idx="4909">
                  <c:v>3.4056405509999999E-4</c:v>
                </c:pt>
                <c:pt idx="4910">
                  <c:v>5.2824078129999998E-4</c:v>
                </c:pt>
                <c:pt idx="4911">
                  <c:v>3.273991906E-4</c:v>
                </c:pt>
                <c:pt idx="4912">
                  <c:v>3.6670018880000002E-4</c:v>
                </c:pt>
                <c:pt idx="4913">
                  <c:v>4.864223487E-4</c:v>
                </c:pt>
                <c:pt idx="4914">
                  <c:v>2.120877353E-4</c:v>
                </c:pt>
                <c:pt idx="4915">
                  <c:v>5.7227987490000001E-5</c:v>
                </c:pt>
                <c:pt idx="4916">
                  <c:v>4.5246190910000001E-4</c:v>
                </c:pt>
                <c:pt idx="4917">
                  <c:v>2.0012154820000001E-4</c:v>
                </c:pt>
                <c:pt idx="4918">
                  <c:v>4.1657145699999998E-4</c:v>
                </c:pt>
                <c:pt idx="4919">
                  <c:v>3.4057183240000002E-4</c:v>
                </c:pt>
                <c:pt idx="4920">
                  <c:v>2.8775215329999998E-4</c:v>
                </c:pt>
                <c:pt idx="4921">
                  <c:v>4.287516861E-4</c:v>
                </c:pt>
                <c:pt idx="4922">
                  <c:v>5.5818588629999997E-4</c:v>
                </c:pt>
                <c:pt idx="4923">
                  <c:v>3.1425897599999999E-4</c:v>
                </c:pt>
                <c:pt idx="4924">
                  <c:v>3.7966516960000001E-4</c:v>
                </c:pt>
                <c:pt idx="4925">
                  <c:v>5.8755297359999997E-4</c:v>
                </c:pt>
                <c:pt idx="4926">
                  <c:v>3.010216672E-4</c:v>
                </c:pt>
                <c:pt idx="4927">
                  <c:v>9.7942140909999996E-5</c:v>
                </c:pt>
                <c:pt idx="4928">
                  <c:v>5.6786115170000002E-4</c:v>
                </c:pt>
                <c:pt idx="4929">
                  <c:v>3.6671759060000002E-4</c:v>
                </c:pt>
                <c:pt idx="4930">
                  <c:v>6.0317159509999999E-4</c:v>
                </c:pt>
                <c:pt idx="4931">
                  <c:v>4.408192146E-4</c:v>
                </c:pt>
                <c:pt idx="4932">
                  <c:v>2.361512335E-4</c:v>
                </c:pt>
                <c:pt idx="4933">
                  <c:v>1.8786225519999999E-5</c:v>
                </c:pt>
                <c:pt idx="4934">
                  <c:v>6.0672775259999995E-4</c:v>
                </c:pt>
                <c:pt idx="4935">
                  <c:v>5.4861873139999998E-4</c:v>
                </c:pt>
                <c:pt idx="4936">
                  <c:v>4.0436903980000001E-4</c:v>
                </c:pt>
                <c:pt idx="4937">
                  <c:v>6.1073427369999999E-4</c:v>
                </c:pt>
                <c:pt idx="4938">
                  <c:v>4.9757649889999999E-4</c:v>
                </c:pt>
                <c:pt idx="4939">
                  <c:v>7.0722570890000005E-5</c:v>
                </c:pt>
                <c:pt idx="4940">
                  <c:v>1.114367448E-4</c:v>
                </c:pt>
                <c:pt idx="4941">
                  <c:v>1.7549140060000001E-4</c:v>
                </c:pt>
                <c:pt idx="4942">
                  <c:v>1.375399118E-4</c:v>
                </c:pt>
                <c:pt idx="4943">
                  <c:v>4.2880634419999999E-4</c:v>
                </c:pt>
                <c:pt idx="4944">
                  <c:v>1.630913293E-4</c:v>
                </c:pt>
                <c:pt idx="4945">
                  <c:v>6.203283106E-4</c:v>
                </c:pt>
                <c:pt idx="4946">
                  <c:v>2.6108687950000001E-4</c:v>
                </c:pt>
                <c:pt idx="4947">
                  <c:v>1.504034969E-4</c:v>
                </c:pt>
                <c:pt idx="4948">
                  <c:v>9.7913556900000001E-5</c:v>
                </c:pt>
                <c:pt idx="4949">
                  <c:v>5.7178095539999998E-5</c:v>
                </c:pt>
                <c:pt idx="4950">
                  <c:v>4.6409582440000001E-4</c:v>
                </c:pt>
                <c:pt idx="4951">
                  <c:v>1.1142496349999999E-4</c:v>
                </c:pt>
                <c:pt idx="4952">
                  <c:v>5.3867579200000005E-4</c:v>
                </c:pt>
                <c:pt idx="4953">
                  <c:v>6.1546798840000005E-4</c:v>
                </c:pt>
                <c:pt idx="4954">
                  <c:v>6.0343998330000001E-4</c:v>
                </c:pt>
                <c:pt idx="4955">
                  <c:v>1.8778145090000001E-5</c:v>
                </c:pt>
                <c:pt idx="4956">
                  <c:v>1.878815153E-4</c:v>
                </c:pt>
                <c:pt idx="4957">
                  <c:v>3.5362724480000001E-4</c:v>
                </c:pt>
                <c:pt idx="4958">
                  <c:v>6.2056630150000001E-4</c:v>
                </c:pt>
                <c:pt idx="4959">
                  <c:v>5.7788621869999995E-4</c:v>
                </c:pt>
                <c:pt idx="4960">
                  <c:v>4.4084318739999999E-4</c:v>
                </c:pt>
                <c:pt idx="4961">
                  <c:v>2.1200899639999999E-4</c:v>
                </c:pt>
                <c:pt idx="4962">
                  <c:v>5.4882557420000001E-4</c:v>
                </c:pt>
                <c:pt idx="4963">
                  <c:v>2.2402276009999999E-4</c:v>
                </c:pt>
                <c:pt idx="4964">
                  <c:v>5.0820208369999997E-4</c:v>
                </c:pt>
                <c:pt idx="4965">
                  <c:v>3.9209878330000002E-4</c:v>
                </c:pt>
                <c:pt idx="4966">
                  <c:v>8.4301352700000002E-5</c:v>
                </c:pt>
                <c:pt idx="4967">
                  <c:v>3.273214244E-4</c:v>
                </c:pt>
                <c:pt idx="4968">
                  <c:v>6.1118318610000005E-4</c:v>
                </c:pt>
                <c:pt idx="4969">
                  <c:v>1.3753839670000001E-4</c:v>
                </c:pt>
                <c:pt idx="4970">
                  <c:v>4.9767654410000004E-4</c:v>
                </c:pt>
                <c:pt idx="4971">
                  <c:v>3.1442162839999997E-5</c:v>
                </c:pt>
                <c:pt idx="4972">
                  <c:v>5.1847287139999997E-4</c:v>
                </c:pt>
                <c:pt idx="4973">
                  <c:v>5.2864730740000002E-4</c:v>
                </c:pt>
                <c:pt idx="4974">
                  <c:v>4.420781873E-5</c:v>
                </c:pt>
                <c:pt idx="4975">
                  <c:v>1.7548506400000001E-4</c:v>
                </c:pt>
                <c:pt idx="4976">
                  <c:v>2.6103944020000001E-4</c:v>
                </c:pt>
                <c:pt idx="4977">
                  <c:v>5.0822411050000004E-4</c:v>
                </c:pt>
                <c:pt idx="4978">
                  <c:v>1.630946733E-4</c:v>
                </c:pt>
                <c:pt idx="4979">
                  <c:v>4.5255456100000001E-4</c:v>
                </c:pt>
                <c:pt idx="4980">
                  <c:v>5.5862729110000002E-4</c:v>
                </c:pt>
                <c:pt idx="4981">
                  <c:v>4.7545477569999999E-4</c:v>
                </c:pt>
                <c:pt idx="4982">
                  <c:v>5.979067828E-4</c:v>
                </c:pt>
                <c:pt idx="4983">
                  <c:v>3.141523336E-4</c:v>
                </c:pt>
                <c:pt idx="4984">
                  <c:v>4.1656012429999999E-4</c:v>
                </c:pt>
                <c:pt idx="4985">
                  <c:v>1.246506365E-4</c:v>
                </c:pt>
                <c:pt idx="4986">
                  <c:v>3.4047813920000001E-4</c:v>
                </c:pt>
                <c:pt idx="4987">
                  <c:v>7.0705221550000007E-5</c:v>
                </c:pt>
                <c:pt idx="4988">
                  <c:v>6.2242453809999998E-6</c:v>
                </c:pt>
                <c:pt idx="4989">
                  <c:v>5.7810041680000002E-4</c:v>
                </c:pt>
                <c:pt idx="4990">
                  <c:v>3.0092146749999998E-4</c:v>
                </c:pt>
                <c:pt idx="4991">
                  <c:v>2.0008113569999999E-4</c:v>
                </c:pt>
                <c:pt idx="4992">
                  <c:v>6.0740965669999999E-4</c:v>
                </c:pt>
                <c:pt idx="4993">
                  <c:v>4.866468323E-4</c:v>
                </c:pt>
                <c:pt idx="4994">
                  <c:v>1.5042517609999999E-4</c:v>
                </c:pt>
                <c:pt idx="4995">
                  <c:v>2.4825085460000002E-4</c:v>
                </c:pt>
                <c:pt idx="4996">
                  <c:v>2.361249718E-4</c:v>
                </c:pt>
                <c:pt idx="4997">
                  <c:v>6.0747047430000003E-4</c:v>
                </c:pt>
                <c:pt idx="4998">
                  <c:v>1.6309841680000001E-4</c:v>
                </c:pt>
                <c:pt idx="4999">
                  <c:v>3.2732943570000001E-4</c:v>
                </c:pt>
                <c:pt idx="5000">
                  <c:v>1.1140628140000001E-4</c:v>
                </c:pt>
                <c:pt idx="5001">
                  <c:v>1.2463033009999999E-4</c:v>
                </c:pt>
                <c:pt idx="5002">
                  <c:v>8.4269394060000006E-5</c:v>
                </c:pt>
                <c:pt idx="5003">
                  <c:v>2.8766610770000002E-4</c:v>
                </c:pt>
                <c:pt idx="5004">
                  <c:v>3.9208995330000001E-4</c:v>
                </c:pt>
                <c:pt idx="5005">
                  <c:v>5.6839954809999999E-4</c:v>
                </c:pt>
                <c:pt idx="5006">
                  <c:v>5.389050879E-4</c:v>
                </c:pt>
                <c:pt idx="5007">
                  <c:v>3.7962356559999999E-4</c:v>
                </c:pt>
                <c:pt idx="5008">
                  <c:v>5.8820179499999997E-4</c:v>
                </c:pt>
                <c:pt idx="5009">
                  <c:v>2.3613502010000001E-4</c:v>
                </c:pt>
                <c:pt idx="5010">
                  <c:v>2.1204439999999999E-4</c:v>
                </c:pt>
                <c:pt idx="5011">
                  <c:v>6.0393193909999995E-4</c:v>
                </c:pt>
                <c:pt idx="5012">
                  <c:v>4.7548418910000001E-4</c:v>
                </c:pt>
                <c:pt idx="5013">
                  <c:v>2.7438602759999997E-4</c:v>
                </c:pt>
                <c:pt idx="5014">
                  <c:v>4.6411705039999998E-4</c:v>
                </c:pt>
                <c:pt idx="5015">
                  <c:v>1.878877308E-4</c:v>
                </c:pt>
                <c:pt idx="5016">
                  <c:v>3.5364009829999998E-4</c:v>
                </c:pt>
                <c:pt idx="5017">
                  <c:v>6.214355932E-6</c:v>
                </c:pt>
                <c:pt idx="5018">
                  <c:v>3.1387874550000001E-5</c:v>
                </c:pt>
                <c:pt idx="5019">
                  <c:v>1.5037623139999999E-4</c:v>
                </c:pt>
                <c:pt idx="5020">
                  <c:v>4.0435789279999999E-4</c:v>
                </c:pt>
                <c:pt idx="5021">
                  <c:v>5.186036317E-4</c:v>
                </c:pt>
                <c:pt idx="5022">
                  <c:v>2.0004983210000001E-4</c:v>
                </c:pt>
                <c:pt idx="5023">
                  <c:v>4.16633127E-4</c:v>
                </c:pt>
                <c:pt idx="5024">
                  <c:v>2.610806609E-4</c:v>
                </c:pt>
                <c:pt idx="5025">
                  <c:v>5.9819139919999997E-4</c:v>
                </c:pt>
                <c:pt idx="5026">
                  <c:v>6.1191951450000005E-4</c:v>
                </c:pt>
                <c:pt idx="5027">
                  <c:v>2.4826342330000001E-4</c:v>
                </c:pt>
                <c:pt idx="5028">
                  <c:v>6.1660320269999998E-4</c:v>
                </c:pt>
                <c:pt idx="5029">
                  <c:v>1.374367394E-4</c:v>
                </c:pt>
                <c:pt idx="5030">
                  <c:v>5.2882859339999999E-4</c:v>
                </c:pt>
                <c:pt idx="5031">
                  <c:v>5.5888566740000002E-4</c:v>
                </c:pt>
                <c:pt idx="5032">
                  <c:v>3.6673940209999998E-4</c:v>
                </c:pt>
                <c:pt idx="5033">
                  <c:v>4.2885455520000001E-4</c:v>
                </c:pt>
                <c:pt idx="5034">
                  <c:v>4.4066520129999998E-5</c:v>
                </c:pt>
                <c:pt idx="5035">
                  <c:v>5.8835748380000003E-4</c:v>
                </c:pt>
                <c:pt idx="5036">
                  <c:v>3.0097388540000001E-4</c:v>
                </c:pt>
                <c:pt idx="5037">
                  <c:v>3.1422415809999999E-4</c:v>
                </c:pt>
                <c:pt idx="5038">
                  <c:v>5.6994819860000002E-5</c:v>
                </c:pt>
                <c:pt idx="5039">
                  <c:v>4.978127842E-4</c:v>
                </c:pt>
                <c:pt idx="5040">
                  <c:v>9.7710331449999999E-5</c:v>
                </c:pt>
                <c:pt idx="5041">
                  <c:v>5.4916677710000004E-4</c:v>
                </c:pt>
                <c:pt idx="5042">
                  <c:v>6.2196377579999999E-4</c:v>
                </c:pt>
                <c:pt idx="5043">
                  <c:v>1.753553227E-4</c:v>
                </c:pt>
                <c:pt idx="5044">
                  <c:v>5.6858136569999998E-4</c:v>
                </c:pt>
                <c:pt idx="5045">
                  <c:v>1.8695792480000001E-5</c:v>
                </c:pt>
                <c:pt idx="5046">
                  <c:v>4.0444442699999998E-4</c:v>
                </c:pt>
                <c:pt idx="5047">
                  <c:v>2.7434646899999999E-4</c:v>
                </c:pt>
                <c:pt idx="5048">
                  <c:v>4.526900744E-4</c:v>
                </c:pt>
                <c:pt idx="5049">
                  <c:v>4.4095160409999998E-4</c:v>
                </c:pt>
                <c:pt idx="5050">
                  <c:v>2.2394421439999999E-4</c:v>
                </c:pt>
                <c:pt idx="5051">
                  <c:v>3.4057896670000001E-4</c:v>
                </c:pt>
                <c:pt idx="5052">
                  <c:v>5.0843693770000003E-4</c:v>
                </c:pt>
                <c:pt idx="5053">
                  <c:v>7.0434984469999997E-5</c:v>
                </c:pt>
                <c:pt idx="5054">
                  <c:v>2.8763045790000002E-4</c:v>
                </c:pt>
                <c:pt idx="5055">
                  <c:v>4.4096645080000002E-4</c:v>
                </c:pt>
                <c:pt idx="5056">
                  <c:v>5.7848496419999999E-4</c:v>
                </c:pt>
                <c:pt idx="5057">
                  <c:v>1.998815381E-4</c:v>
                </c:pt>
                <c:pt idx="5058">
                  <c:v>1.372582851E-4</c:v>
                </c:pt>
                <c:pt idx="5059">
                  <c:v>5.4930732879999999E-4</c:v>
                </c:pt>
                <c:pt idx="5060">
                  <c:v>3.1273577610000001E-5</c:v>
                </c:pt>
                <c:pt idx="5061">
                  <c:v>5.188003546E-4</c:v>
                </c:pt>
                <c:pt idx="5062">
                  <c:v>4.642861574E-4</c:v>
                </c:pt>
                <c:pt idx="5063">
                  <c:v>1.1108635990000001E-4</c:v>
                </c:pt>
                <c:pt idx="5064">
                  <c:v>8.3972145420000004E-5</c:v>
                </c:pt>
                <c:pt idx="5065">
                  <c:v>1.8671870149999999E-5</c:v>
                </c:pt>
                <c:pt idx="5066">
                  <c:v>4.868809116E-4</c:v>
                </c:pt>
                <c:pt idx="5067">
                  <c:v>3.797281906E-4</c:v>
                </c:pt>
                <c:pt idx="5068">
                  <c:v>4.5275708779999999E-4</c:v>
                </c:pt>
                <c:pt idx="5069">
                  <c:v>9.7557968620000005E-5</c:v>
                </c:pt>
                <c:pt idx="5070">
                  <c:v>1.6277565489999999E-4</c:v>
                </c:pt>
                <c:pt idx="5071">
                  <c:v>3.6674058200000001E-4</c:v>
                </c:pt>
                <c:pt idx="5072">
                  <c:v>3.273228133E-4</c:v>
                </c:pt>
                <c:pt idx="5073">
                  <c:v>6.1743277010000005E-4</c:v>
                </c:pt>
                <c:pt idx="5074">
                  <c:v>3.536571569E-4</c:v>
                </c:pt>
                <c:pt idx="5075">
                  <c:v>6.1891186929999997E-6</c:v>
                </c:pt>
                <c:pt idx="5076">
                  <c:v>6.1273398869999998E-4</c:v>
                </c:pt>
                <c:pt idx="5077">
                  <c:v>5.3930541570000004E-4</c:v>
                </c:pt>
                <c:pt idx="5078">
                  <c:v>3.0083484319999999E-4</c:v>
                </c:pt>
                <c:pt idx="5079">
                  <c:v>5.9866450680000002E-4</c:v>
                </c:pt>
                <c:pt idx="5080">
                  <c:v>3.9221468990000003E-4</c:v>
                </c:pt>
                <c:pt idx="5081">
                  <c:v>6.084680281E-4</c:v>
                </c:pt>
                <c:pt idx="5082">
                  <c:v>5.2915340349999999E-4</c:v>
                </c:pt>
                <c:pt idx="5083">
                  <c:v>5.5928840779999995E-4</c:v>
                </c:pt>
                <c:pt idx="5084">
                  <c:v>6.0464071190000003E-4</c:v>
                </c:pt>
                <c:pt idx="5085">
                  <c:v>1.8759850929999999E-4</c:v>
                </c:pt>
                <c:pt idx="5086">
                  <c:v>4.3956128919999998E-5</c:v>
                </c:pt>
                <c:pt idx="5087">
                  <c:v>2.480505768E-4</c:v>
                </c:pt>
                <c:pt idx="5088">
                  <c:v>2.6087850400000002E-4</c:v>
                </c:pt>
                <c:pt idx="5089">
                  <c:v>1.751712968E-4</c:v>
                </c:pt>
                <c:pt idx="5090">
                  <c:v>4.1674635069999998E-4</c:v>
                </c:pt>
                <c:pt idx="5091">
                  <c:v>4.8698930769999998E-4</c:v>
                </c:pt>
                <c:pt idx="5092">
                  <c:v>7.036917067E-5</c:v>
                </c:pt>
                <c:pt idx="5093">
                  <c:v>2.1177120090000001E-4</c:v>
                </c:pt>
                <c:pt idx="5094">
                  <c:v>4.9807717929999996E-4</c:v>
                </c:pt>
                <c:pt idx="5095">
                  <c:v>5.9878436919999999E-4</c:v>
                </c:pt>
                <c:pt idx="5096">
                  <c:v>2.238077505E-4</c:v>
                </c:pt>
                <c:pt idx="5097">
                  <c:v>3.5363907650000001E-4</c:v>
                </c:pt>
                <c:pt idx="5098">
                  <c:v>3.2728851030000002E-4</c:v>
                </c:pt>
                <c:pt idx="5099">
                  <c:v>1.2427983749999999E-4</c:v>
                </c:pt>
                <c:pt idx="5100">
                  <c:v>5.7885618909999997E-4</c:v>
                </c:pt>
                <c:pt idx="5101">
                  <c:v>4.2896763969999999E-4</c:v>
                </c:pt>
                <c:pt idx="5102">
                  <c:v>3.4049640279999998E-4</c:v>
                </c:pt>
                <c:pt idx="5103">
                  <c:v>5.6905984409999998E-4</c:v>
                </c:pt>
                <c:pt idx="5104">
                  <c:v>3.1409046190000002E-4</c:v>
                </c:pt>
                <c:pt idx="5105">
                  <c:v>5.6864235569999999E-5</c:v>
                </c:pt>
                <c:pt idx="5106">
                  <c:v>6.2329236950000005E-4</c:v>
                </c:pt>
                <c:pt idx="5107">
                  <c:v>3.9222786880000002E-4</c:v>
                </c:pt>
                <c:pt idx="5108">
                  <c:v>1.86600431E-5</c:v>
                </c:pt>
                <c:pt idx="5109">
                  <c:v>4.3946814720000003E-5</c:v>
                </c:pt>
                <c:pt idx="5110">
                  <c:v>2.3591477989999999E-4</c:v>
                </c:pt>
                <c:pt idx="5111">
                  <c:v>1.5008720009999999E-4</c:v>
                </c:pt>
                <c:pt idx="5112">
                  <c:v>1.110514817E-4</c:v>
                </c:pt>
                <c:pt idx="5113">
                  <c:v>4.4107817269999999E-4</c:v>
                </c:pt>
                <c:pt idx="5114">
                  <c:v>5.1907276299999997E-4</c:v>
                </c:pt>
                <c:pt idx="5115">
                  <c:v>1.998123054E-4</c:v>
                </c:pt>
                <c:pt idx="5116">
                  <c:v>3.7973218860000001E-4</c:v>
                </c:pt>
                <c:pt idx="5117">
                  <c:v>3.1246438299999998E-5</c:v>
                </c:pt>
                <c:pt idx="5118">
                  <c:v>4.7584404109999998E-4</c:v>
                </c:pt>
                <c:pt idx="5119">
                  <c:v>5.0877102659999996E-4</c:v>
                </c:pt>
                <c:pt idx="5120">
                  <c:v>4.04494252E-4</c:v>
                </c:pt>
                <c:pt idx="5121">
                  <c:v>2.7423128009999999E-4</c:v>
                </c:pt>
                <c:pt idx="5122">
                  <c:v>9.7525411849999998E-5</c:v>
                </c:pt>
                <c:pt idx="5123">
                  <c:v>6.1819721289999995E-4</c:v>
                </c:pt>
                <c:pt idx="5124">
                  <c:v>1.8762003489999999E-4</c:v>
                </c:pt>
                <c:pt idx="5125">
                  <c:v>5.3954904670000005E-4</c:v>
                </c:pt>
                <c:pt idx="5126">
                  <c:v>4.7585704939999998E-4</c:v>
                </c:pt>
                <c:pt idx="5127">
                  <c:v>6.2362205409999998E-4</c:v>
                </c:pt>
                <c:pt idx="5128">
                  <c:v>5.595402969E-4</c:v>
                </c:pt>
                <c:pt idx="5129">
                  <c:v>2.8755146169999999E-4</c:v>
                </c:pt>
                <c:pt idx="5130">
                  <c:v>3.6675108960000001E-4</c:v>
                </c:pt>
                <c:pt idx="5131">
                  <c:v>1.7518413090000001E-4</c:v>
                </c:pt>
                <c:pt idx="5132">
                  <c:v>6.1827371840000003E-6</c:v>
                </c:pt>
                <c:pt idx="5133">
                  <c:v>1.3718841709999999E-4</c:v>
                </c:pt>
                <c:pt idx="5134">
                  <c:v>2.1180042619999999E-4</c:v>
                </c:pt>
                <c:pt idx="5135">
                  <c:v>1.62753995E-4</c:v>
                </c:pt>
                <c:pt idx="5136">
                  <c:v>7.0325753250000001E-5</c:v>
                </c:pt>
                <c:pt idx="5137">
                  <c:v>1.242466331E-4</c:v>
                </c:pt>
                <c:pt idx="5138">
                  <c:v>4.1680721370000002E-4</c:v>
                </c:pt>
                <c:pt idx="5139">
                  <c:v>5.8917853890000003E-4</c:v>
                </c:pt>
                <c:pt idx="5140">
                  <c:v>2.8756316350000001E-4</c:v>
                </c:pt>
                <c:pt idx="5141">
                  <c:v>5.2944926730000004E-4</c:v>
                </c:pt>
                <c:pt idx="5142">
                  <c:v>6.0516935909999997E-4</c:v>
                </c:pt>
                <c:pt idx="5143">
                  <c:v>2.3592619800000001E-4</c:v>
                </c:pt>
                <c:pt idx="5144">
                  <c:v>5.67819023E-5</c:v>
                </c:pt>
                <c:pt idx="5145">
                  <c:v>2.7424547679999998E-4</c:v>
                </c:pt>
                <c:pt idx="5146">
                  <c:v>4.8716306980000002E-4</c:v>
                </c:pt>
                <c:pt idx="5147">
                  <c:v>3.4054485399999997E-4</c:v>
                </c:pt>
                <c:pt idx="5148">
                  <c:v>2.238120082E-4</c:v>
                </c:pt>
                <c:pt idx="5149">
                  <c:v>8.3832951850000003E-5</c:v>
                </c:pt>
                <c:pt idx="5150">
                  <c:v>1.5001434740000001E-4</c:v>
                </c:pt>
                <c:pt idx="5151">
                  <c:v>6.0926732210000003E-4</c:v>
                </c:pt>
                <c:pt idx="5152">
                  <c:v>4.9828465449999998E-4</c:v>
                </c:pt>
                <c:pt idx="5153">
                  <c:v>5.4990276230000004E-4</c:v>
                </c:pt>
                <c:pt idx="5154">
                  <c:v>4.290573434E-4</c:v>
                </c:pt>
                <c:pt idx="5155">
                  <c:v>2.4805328229999998E-4</c:v>
                </c:pt>
                <c:pt idx="5156">
                  <c:v>5.8932443129999996E-4</c:v>
                </c:pt>
                <c:pt idx="5157">
                  <c:v>3.6677320589999999E-4</c:v>
                </c:pt>
                <c:pt idx="5158">
                  <c:v>3.0083134630000001E-4</c:v>
                </c:pt>
                <c:pt idx="5159">
                  <c:v>4.5296500279999998E-4</c:v>
                </c:pt>
                <c:pt idx="5160">
                  <c:v>5.3975115519999998E-4</c:v>
                </c:pt>
                <c:pt idx="5161">
                  <c:v>5.1928376769999997E-4</c:v>
                </c:pt>
                <c:pt idx="5162">
                  <c:v>4.6454966500000003E-4</c:v>
                </c:pt>
                <c:pt idx="5163">
                  <c:v>3.1409343950000002E-4</c:v>
                </c:pt>
                <c:pt idx="5164">
                  <c:v>2.608515174E-4</c:v>
                </c:pt>
                <c:pt idx="5165">
                  <c:v>6.140063714E-4</c:v>
                </c:pt>
                <c:pt idx="5166">
                  <c:v>5.6951757210000004E-4</c:v>
                </c:pt>
                <c:pt idx="5167">
                  <c:v>1.10850518E-4</c:v>
                </c:pt>
                <c:pt idx="5168">
                  <c:v>5.0896513100000002E-4</c:v>
                </c:pt>
                <c:pt idx="5169">
                  <c:v>4.2906476750000002E-4</c:v>
                </c:pt>
                <c:pt idx="5170">
                  <c:v>6.161693127E-6</c:v>
                </c:pt>
                <c:pt idx="5171">
                  <c:v>2.236767948E-4</c:v>
                </c:pt>
                <c:pt idx="5172">
                  <c:v>4.045271908E-4</c:v>
                </c:pt>
                <c:pt idx="5173">
                  <c:v>5.6661464020000001E-5</c:v>
                </c:pt>
                <c:pt idx="5174">
                  <c:v>3.797425259E-4</c:v>
                </c:pt>
                <c:pt idx="5175">
                  <c:v>2.1162150229999999E-4</c:v>
                </c:pt>
                <c:pt idx="5176">
                  <c:v>5.9945658409999998E-4</c:v>
                </c:pt>
                <c:pt idx="5177">
                  <c:v>3.536279729E-4</c:v>
                </c:pt>
                <c:pt idx="5178">
                  <c:v>3.1122539779999999E-5</c:v>
                </c:pt>
                <c:pt idx="5179">
                  <c:v>4.1682052649999999E-4</c:v>
                </c:pt>
                <c:pt idx="5180">
                  <c:v>9.7273131630000006E-5</c:v>
                </c:pt>
                <c:pt idx="5181">
                  <c:v>4.7599796619999998E-4</c:v>
                </c:pt>
                <c:pt idx="5182">
                  <c:v>1.8739114070000001E-4</c:v>
                </c:pt>
                <c:pt idx="5183">
                  <c:v>7.0119629850000007E-5</c:v>
                </c:pt>
                <c:pt idx="5184">
                  <c:v>5.5993325039999998E-4</c:v>
                </c:pt>
                <c:pt idx="5185">
                  <c:v>1.4984058070000001E-4</c:v>
                </c:pt>
                <c:pt idx="5186">
                  <c:v>3.9224636269999998E-4</c:v>
                </c:pt>
                <c:pt idx="5187">
                  <c:v>2.479028272E-4</c:v>
                </c:pt>
                <c:pt idx="5188">
                  <c:v>5.2966126530000002E-4</c:v>
                </c:pt>
                <c:pt idx="5189">
                  <c:v>5.7950425670000002E-4</c:v>
                </c:pt>
                <c:pt idx="5190">
                  <c:v>2.3572383480000001E-4</c:v>
                </c:pt>
                <c:pt idx="5191">
                  <c:v>4.5298755299999998E-4</c:v>
                </c:pt>
                <c:pt idx="5192">
                  <c:v>4.3751147319999998E-5</c:v>
                </c:pt>
                <c:pt idx="5193">
                  <c:v>3.2722117710000002E-4</c:v>
                </c:pt>
                <c:pt idx="5194">
                  <c:v>1.8568211829999999E-5</c:v>
                </c:pt>
                <c:pt idx="5195">
                  <c:v>4.8729067810000001E-4</c:v>
                </c:pt>
                <c:pt idx="5196">
                  <c:v>1.995303907E-4</c:v>
                </c:pt>
                <c:pt idx="5197">
                  <c:v>6.1450444879999997E-4</c:v>
                </c:pt>
                <c:pt idx="5198">
                  <c:v>3.5356194630000001E-4</c:v>
                </c:pt>
                <c:pt idx="5199">
                  <c:v>3.0066760499999998E-4</c:v>
                </c:pt>
                <c:pt idx="5200">
                  <c:v>3.1395006680000001E-4</c:v>
                </c:pt>
                <c:pt idx="5201">
                  <c:v>8.3623653590000002E-5</c:v>
                </c:pt>
                <c:pt idx="5202">
                  <c:v>3.796707189E-4</c:v>
                </c:pt>
                <c:pt idx="5203">
                  <c:v>6.2529236919999995E-4</c:v>
                </c:pt>
                <c:pt idx="5204">
                  <c:v>1.3685335209999999E-4</c:v>
                </c:pt>
                <c:pt idx="5205">
                  <c:v>1.7484097880000001E-4</c:v>
                </c:pt>
                <c:pt idx="5206">
                  <c:v>4.4115057899999998E-4</c:v>
                </c:pt>
                <c:pt idx="5207">
                  <c:v>6.0581467059999999E-4</c:v>
                </c:pt>
                <c:pt idx="5208">
                  <c:v>6.1977806200000005E-4</c:v>
                </c:pt>
                <c:pt idx="5209">
                  <c:v>2.8731300550000001E-4</c:v>
                </c:pt>
                <c:pt idx="5210">
                  <c:v>5.5024241069999999E-4</c:v>
                </c:pt>
                <c:pt idx="5211">
                  <c:v>1.6238574359999999E-4</c:v>
                </c:pt>
                <c:pt idx="5212">
                  <c:v>6.1004477320000003E-4</c:v>
                </c:pt>
                <c:pt idx="5213">
                  <c:v>2.7397100810000002E-4</c:v>
                </c:pt>
                <c:pt idx="5214">
                  <c:v>5.7969051100000002E-4</c:v>
                </c:pt>
                <c:pt idx="5215">
                  <c:v>4.645842449E-4</c:v>
                </c:pt>
                <c:pt idx="5216">
                  <c:v>1.2388278300000001E-4</c:v>
                </c:pt>
                <c:pt idx="5217">
                  <c:v>4.1675334950000003E-4</c:v>
                </c:pt>
                <c:pt idx="5218">
                  <c:v>5.400335817E-4</c:v>
                </c:pt>
                <c:pt idx="5219">
                  <c:v>5.8980109609999996E-4</c:v>
                </c:pt>
                <c:pt idx="5220">
                  <c:v>1.9944253249999999E-4</c:v>
                </c:pt>
                <c:pt idx="5221">
                  <c:v>5.1949729480000001E-4</c:v>
                </c:pt>
                <c:pt idx="5222">
                  <c:v>3.2711451460000002E-4</c:v>
                </c:pt>
                <c:pt idx="5223">
                  <c:v>4.9846096999999997E-4</c:v>
                </c:pt>
                <c:pt idx="5224">
                  <c:v>1.7477413530000001E-4</c:v>
                </c:pt>
                <c:pt idx="5225">
                  <c:v>8.3542308480000002E-5</c:v>
                </c:pt>
                <c:pt idx="5226">
                  <c:v>2.605970584E-4</c:v>
                </c:pt>
                <c:pt idx="5227">
                  <c:v>9.7117204030000006E-5</c:v>
                </c:pt>
                <c:pt idx="5228">
                  <c:v>6.2002307710000003E-4</c:v>
                </c:pt>
                <c:pt idx="5229">
                  <c:v>1.6233414300000001E-4</c:v>
                </c:pt>
                <c:pt idx="5230">
                  <c:v>6.0595462750000001E-4</c:v>
                </c:pt>
                <c:pt idx="5231">
                  <c:v>3.6658016210000001E-4</c:v>
                </c:pt>
                <c:pt idx="5232">
                  <c:v>1.23831347E-4</c:v>
                </c:pt>
                <c:pt idx="5233">
                  <c:v>5.9982531910000002E-4</c:v>
                </c:pt>
                <c:pt idx="5234">
                  <c:v>1.8720085859999999E-4</c:v>
                </c:pt>
                <c:pt idx="5235">
                  <c:v>5.6990749050000002E-4</c:v>
                </c:pt>
                <c:pt idx="5236">
                  <c:v>5.2982501380000003E-4</c:v>
                </c:pt>
                <c:pt idx="5237">
                  <c:v>6.1427597620000002E-6</c:v>
                </c:pt>
                <c:pt idx="5238">
                  <c:v>4.2897039510000001E-4</c:v>
                </c:pt>
                <c:pt idx="5239">
                  <c:v>2.355406535E-4</c:v>
                </c:pt>
                <c:pt idx="5240">
                  <c:v>4.873180986E-4</c:v>
                </c:pt>
                <c:pt idx="5241">
                  <c:v>3.1026143270000001E-5</c:v>
                </c:pt>
                <c:pt idx="5242">
                  <c:v>1.496318992E-4</c:v>
                </c:pt>
                <c:pt idx="5243">
                  <c:v>5.648291162E-5</c:v>
                </c:pt>
                <c:pt idx="5244">
                  <c:v>5.0914009359999998E-4</c:v>
                </c:pt>
                <c:pt idx="5245">
                  <c:v>3.4027803070000001E-4</c:v>
                </c:pt>
                <c:pt idx="5246">
                  <c:v>2.2340197180000001E-4</c:v>
                </c:pt>
                <c:pt idx="5247">
                  <c:v>3.92083731E-4</c:v>
                </c:pt>
                <c:pt idx="5248">
                  <c:v>1.3670740470000001E-4</c:v>
                </c:pt>
                <c:pt idx="5249">
                  <c:v>2.7387387430000002E-4</c:v>
                </c:pt>
                <c:pt idx="5250">
                  <c:v>6.2601024630000001E-4</c:v>
                </c:pt>
                <c:pt idx="5251">
                  <c:v>5.6997590330000003E-4</c:v>
                </c:pt>
                <c:pt idx="5252">
                  <c:v>3.4024887829999998E-4</c:v>
                </c:pt>
                <c:pt idx="5253">
                  <c:v>5.7985420850000002E-4</c:v>
                </c:pt>
                <c:pt idx="5254">
                  <c:v>5.5037167489999995E-4</c:v>
                </c:pt>
                <c:pt idx="5255">
                  <c:v>3.2702142940000003E-4</c:v>
                </c:pt>
                <c:pt idx="5256">
                  <c:v>2.8718688460000001E-4</c:v>
                </c:pt>
                <c:pt idx="5257">
                  <c:v>5.1954645349999999E-4</c:v>
                </c:pt>
                <c:pt idx="5258">
                  <c:v>5.0915038939999997E-4</c:v>
                </c:pt>
                <c:pt idx="5259">
                  <c:v>5.6027454010000003E-4</c:v>
                </c:pt>
                <c:pt idx="5260">
                  <c:v>1.8499422359999998E-5</c:v>
                </c:pt>
                <c:pt idx="5261">
                  <c:v>4.043171569E-4</c:v>
                </c:pt>
                <c:pt idx="5262">
                  <c:v>4.3574378700000002E-5</c:v>
                </c:pt>
                <c:pt idx="5263">
                  <c:v>4.6453521349999998E-4</c:v>
                </c:pt>
                <c:pt idx="5264">
                  <c:v>3.7948936790000001E-4</c:v>
                </c:pt>
                <c:pt idx="5265">
                  <c:v>3.9202217500000001E-4</c:v>
                </c:pt>
                <c:pt idx="5266">
                  <c:v>6.9868842600000002E-5</c:v>
                </c:pt>
                <c:pt idx="5267">
                  <c:v>4.7599216599999999E-4</c:v>
                </c:pt>
                <c:pt idx="5268">
                  <c:v>6.1051913859999998E-4</c:v>
                </c:pt>
                <c:pt idx="5269">
                  <c:v>2.6045867699999998E-4</c:v>
                </c:pt>
                <c:pt idx="5270">
                  <c:v>4.9846874780000005E-4</c:v>
                </c:pt>
                <c:pt idx="5271">
                  <c:v>4.4103478460000002E-4</c:v>
                </c:pt>
                <c:pt idx="5272">
                  <c:v>2.4759361329999998E-4</c:v>
                </c:pt>
                <c:pt idx="5273">
                  <c:v>1.104575256E-4</c:v>
                </c:pt>
                <c:pt idx="5274">
                  <c:v>3.0042140250000001E-4</c:v>
                </c:pt>
                <c:pt idx="5275">
                  <c:v>3.5332119370000002E-4</c:v>
                </c:pt>
                <c:pt idx="5276">
                  <c:v>4.5288497349999998E-4</c:v>
                </c:pt>
                <c:pt idx="5277">
                  <c:v>5.63828675E-5</c:v>
                </c:pt>
                <c:pt idx="5278">
                  <c:v>3.1368528959999998E-4</c:v>
                </c:pt>
                <c:pt idx="5279">
                  <c:v>2.112293011E-4</c:v>
                </c:pt>
                <c:pt idx="5280">
                  <c:v>6.1545640379999996E-4</c:v>
                </c:pt>
                <c:pt idx="5281">
                  <c:v>6.1259266770000002E-6</c:v>
                </c:pt>
                <c:pt idx="5282">
                  <c:v>4.3530103579999997E-5</c:v>
                </c:pt>
                <c:pt idx="5283">
                  <c:v>6.1547787050000001E-4</c:v>
                </c:pt>
                <c:pt idx="5284">
                  <c:v>5.9005518940000005E-4</c:v>
                </c:pt>
                <c:pt idx="5285">
                  <c:v>8.334308503E-5</c:v>
                </c:pt>
                <c:pt idx="5286">
                  <c:v>2.4752648140000002E-4</c:v>
                </c:pt>
                <c:pt idx="5287">
                  <c:v>3.6636898160000001E-4</c:v>
                </c:pt>
                <c:pt idx="5288">
                  <c:v>2.1119577940000001E-4</c:v>
                </c:pt>
                <c:pt idx="5289">
                  <c:v>5.6032985190000001E-4</c:v>
                </c:pt>
                <c:pt idx="5290">
                  <c:v>1.2361340449999999E-4</c:v>
                </c:pt>
                <c:pt idx="5291">
                  <c:v>1.103858529E-4</c:v>
                </c:pt>
                <c:pt idx="5292">
                  <c:v>1.6210376739999999E-4</c:v>
                </c:pt>
                <c:pt idx="5293">
                  <c:v>2.3532436419999999E-4</c:v>
                </c:pt>
                <c:pt idx="5294">
                  <c:v>2.7367935700000002E-4</c:v>
                </c:pt>
                <c:pt idx="5295">
                  <c:v>5.4015561809999996E-4</c:v>
                </c:pt>
                <c:pt idx="5296">
                  <c:v>5.5043456700000005E-4</c:v>
                </c:pt>
                <c:pt idx="5297">
                  <c:v>2.869996457E-4</c:v>
                </c:pt>
                <c:pt idx="5298">
                  <c:v>3.0925727360000002E-5</c:v>
                </c:pt>
                <c:pt idx="5299">
                  <c:v>3.00301812E-4</c:v>
                </c:pt>
                <c:pt idx="5300">
                  <c:v>6.0010825320000005E-4</c:v>
                </c:pt>
                <c:pt idx="5301">
                  <c:v>6.1082074800000003E-4</c:v>
                </c:pt>
                <c:pt idx="5302">
                  <c:v>9.6857925860000007E-5</c:v>
                </c:pt>
                <c:pt idx="5303">
                  <c:v>4.0416521069999999E-4</c:v>
                </c:pt>
                <c:pt idx="5304">
                  <c:v>6.2698029E-4</c:v>
                </c:pt>
                <c:pt idx="5305">
                  <c:v>1.845567262E-5</c:v>
                </c:pt>
                <c:pt idx="5306">
                  <c:v>6.0641897070000004E-4</c:v>
                </c:pt>
                <c:pt idx="5307">
                  <c:v>4.7592026549999998E-4</c:v>
                </c:pt>
                <c:pt idx="5308">
                  <c:v>4.9844014340000005E-4</c:v>
                </c:pt>
                <c:pt idx="5309">
                  <c:v>2.602901335E-4</c:v>
                </c:pt>
                <c:pt idx="5310">
                  <c:v>4.1648042880000001E-4</c:v>
                </c:pt>
                <c:pt idx="5311">
                  <c:v>5.2990688239999998E-4</c:v>
                </c:pt>
                <c:pt idx="5312">
                  <c:v>4.8725486119999999E-4</c:v>
                </c:pt>
                <c:pt idx="5313">
                  <c:v>4.2875286330000003E-4</c:v>
                </c:pt>
                <c:pt idx="5314">
                  <c:v>1.744719345E-4</c:v>
                </c:pt>
                <c:pt idx="5315">
                  <c:v>4.6443291840000001E-4</c:v>
                </c:pt>
                <c:pt idx="5316">
                  <c:v>5.8004756920000005E-4</c:v>
                </c:pt>
                <c:pt idx="5317">
                  <c:v>1.99123834E-4</c:v>
                </c:pt>
                <c:pt idx="5318">
                  <c:v>5.7015001040000004E-4</c:v>
                </c:pt>
                <c:pt idx="5319">
                  <c:v>6.9714081429999994E-5</c:v>
                </c:pt>
                <c:pt idx="5320">
                  <c:v>4.527893792E-4</c:v>
                </c:pt>
                <c:pt idx="5321">
                  <c:v>1.364625866E-4</c:v>
                </c:pt>
                <c:pt idx="5322">
                  <c:v>5.1958283880000004E-4</c:v>
                </c:pt>
                <c:pt idx="5323">
                  <c:v>3.6625545029999999E-4</c:v>
                </c:pt>
                <c:pt idx="5324">
                  <c:v>4.4091283430000003E-4</c:v>
                </c:pt>
                <c:pt idx="5325">
                  <c:v>1.8689835369999999E-4</c:v>
                </c:pt>
                <c:pt idx="5326">
                  <c:v>3.0886651619999999E-5</c:v>
                </c:pt>
                <c:pt idx="5327">
                  <c:v>1.4935158890000001E-4</c:v>
                </c:pt>
                <c:pt idx="5328">
                  <c:v>1.6200551249999999E-4</c:v>
                </c:pt>
                <c:pt idx="5329">
                  <c:v>6.2149707670000002E-4</c:v>
                </c:pt>
                <c:pt idx="5330">
                  <c:v>5.0916971419999999E-4</c:v>
                </c:pt>
                <c:pt idx="5331">
                  <c:v>2.2313252010000001E-4</c:v>
                </c:pt>
                <c:pt idx="5332">
                  <c:v>1.234943075E-4</c:v>
                </c:pt>
                <c:pt idx="5333">
                  <c:v>6.1113299739999996E-4</c:v>
                </c:pt>
                <c:pt idx="5334">
                  <c:v>3.1350205309999999E-4</c:v>
                </c:pt>
                <c:pt idx="5335">
                  <c:v>3.399502359E-4</c:v>
                </c:pt>
                <c:pt idx="5336">
                  <c:v>4.0411256710000003E-4</c:v>
                </c:pt>
                <c:pt idx="5337">
                  <c:v>6.2171908110000005E-4</c:v>
                </c:pt>
                <c:pt idx="5338">
                  <c:v>2.2311029409999999E-4</c:v>
                </c:pt>
                <c:pt idx="5339">
                  <c:v>6.1626059080000005E-4</c:v>
                </c:pt>
                <c:pt idx="5340">
                  <c:v>1.990755095E-4</c:v>
                </c:pt>
                <c:pt idx="5341">
                  <c:v>3.792576023E-4</c:v>
                </c:pt>
                <c:pt idx="5342">
                  <c:v>2.1106100040000001E-4</c:v>
                </c:pt>
                <c:pt idx="5343">
                  <c:v>3.531111636E-4</c:v>
                </c:pt>
                <c:pt idx="5344">
                  <c:v>5.9032274950000004E-4</c:v>
                </c:pt>
                <c:pt idx="5345">
                  <c:v>4.287467081E-4</c:v>
                </c:pt>
                <c:pt idx="5346">
                  <c:v>4.7596062919999998E-4</c:v>
                </c:pt>
                <c:pt idx="5347">
                  <c:v>5.5060698469999996E-4</c:v>
                </c:pt>
                <c:pt idx="5348">
                  <c:v>3.9181710139999998E-4</c:v>
                </c:pt>
                <c:pt idx="5349">
                  <c:v>3.2671737780000002E-4</c:v>
                </c:pt>
                <c:pt idx="5350">
                  <c:v>8.3148805049999995E-5</c:v>
                </c:pt>
                <c:pt idx="5351">
                  <c:v>2.351952106E-4</c:v>
                </c:pt>
                <c:pt idx="5352">
                  <c:v>4.8733682320000003E-4</c:v>
                </c:pt>
                <c:pt idx="5353">
                  <c:v>6.0041273879999995E-4</c:v>
                </c:pt>
                <c:pt idx="5354">
                  <c:v>4.4094373019999998E-4</c:v>
                </c:pt>
                <c:pt idx="5355">
                  <c:v>4.1647069440000001E-4</c:v>
                </c:pt>
                <c:pt idx="5356">
                  <c:v>6.1031082370000002E-6</c:v>
                </c:pt>
                <c:pt idx="5357">
                  <c:v>4.3375223079999999E-5</c:v>
                </c:pt>
                <c:pt idx="5358">
                  <c:v>5.3008724719999999E-4</c:v>
                </c:pt>
                <c:pt idx="5359">
                  <c:v>3.2671448499999999E-4</c:v>
                </c:pt>
                <c:pt idx="5360">
                  <c:v>1.1017137770000001E-4</c:v>
                </c:pt>
                <c:pt idx="5361">
                  <c:v>5.4038326419999995E-4</c:v>
                </c:pt>
                <c:pt idx="5362">
                  <c:v>1.743721301E-4</c:v>
                </c:pt>
                <c:pt idx="5363">
                  <c:v>1.840692733E-5</c:v>
                </c:pt>
                <c:pt idx="5364">
                  <c:v>5.1975709009999998E-4</c:v>
                </c:pt>
                <c:pt idx="5365">
                  <c:v>6.0690120750000001E-4</c:v>
                </c:pt>
                <c:pt idx="5366">
                  <c:v>6.9588828249999996E-5</c:v>
                </c:pt>
                <c:pt idx="5367">
                  <c:v>3.134787777E-4</c:v>
                </c:pt>
                <c:pt idx="5368">
                  <c:v>5.6067485480000004E-4</c:v>
                </c:pt>
                <c:pt idx="5369">
                  <c:v>2.602084701E-4</c:v>
                </c:pt>
                <c:pt idx="5370">
                  <c:v>2.473579258E-4</c:v>
                </c:pt>
                <c:pt idx="5371">
                  <c:v>9.6655548589999994E-5</c:v>
                </c:pt>
                <c:pt idx="5372">
                  <c:v>1.86818014E-4</c:v>
                </c:pt>
                <c:pt idx="5373">
                  <c:v>5.6150252039999998E-5</c:v>
                </c:pt>
                <c:pt idx="5374">
                  <c:v>4.5288214910000002E-4</c:v>
                </c:pt>
                <c:pt idx="5375">
                  <c:v>1.492528178E-4</c:v>
                </c:pt>
                <c:pt idx="5376">
                  <c:v>4.9864017029999997E-4</c:v>
                </c:pt>
                <c:pt idx="5377">
                  <c:v>2.8687032660000002E-4</c:v>
                </c:pt>
                <c:pt idx="5378">
                  <c:v>3.9184008860000002E-4</c:v>
                </c:pt>
                <c:pt idx="5379">
                  <c:v>1.3633106220000001E-4</c:v>
                </c:pt>
                <c:pt idx="5380">
                  <c:v>3.0018526179999999E-4</c:v>
                </c:pt>
                <c:pt idx="5381">
                  <c:v>2.735403241E-4</c:v>
                </c:pt>
                <c:pt idx="5382">
                  <c:v>4.645670979E-4</c:v>
                </c:pt>
                <c:pt idx="5383">
                  <c:v>2.2306894749999999E-4</c:v>
                </c:pt>
                <c:pt idx="5384">
                  <c:v>4.5292143389999998E-4</c:v>
                </c:pt>
                <c:pt idx="5385">
                  <c:v>6.0952963769999998E-6</c:v>
                </c:pt>
                <c:pt idx="5386">
                  <c:v>5.7060095249999998E-4</c:v>
                </c:pt>
                <c:pt idx="5387">
                  <c:v>1.101070585E-4</c:v>
                </c:pt>
                <c:pt idx="5388">
                  <c:v>6.2874585039999998E-4</c:v>
                </c:pt>
                <c:pt idx="5389">
                  <c:v>2.473481713E-4</c:v>
                </c:pt>
                <c:pt idx="5390">
                  <c:v>1.8386712170000001E-5</c:v>
                </c:pt>
                <c:pt idx="5391">
                  <c:v>4.16522463E-4</c:v>
                </c:pt>
                <c:pt idx="5392">
                  <c:v>1.7433137360000001E-4</c:v>
                </c:pt>
                <c:pt idx="5393">
                  <c:v>5.3027355920000005E-4</c:v>
                </c:pt>
                <c:pt idx="5394">
                  <c:v>5.0945923769999996E-4</c:v>
                </c:pt>
                <c:pt idx="5395">
                  <c:v>8.3043523920000006E-5</c:v>
                </c:pt>
                <c:pt idx="5396">
                  <c:v>1.4921433010000001E-4</c:v>
                </c:pt>
                <c:pt idx="5397">
                  <c:v>4.2883178789999998E-4</c:v>
                </c:pt>
                <c:pt idx="5398">
                  <c:v>2.110013833E-4</c:v>
                </c:pt>
                <c:pt idx="5399">
                  <c:v>6.2890234930000003E-4</c:v>
                </c:pt>
                <c:pt idx="5400">
                  <c:v>5.9071823849999997E-4</c:v>
                </c:pt>
                <c:pt idx="5401">
                  <c:v>6.9515926060000007E-5</c:v>
                </c:pt>
                <c:pt idx="5402">
                  <c:v>1.3628318290000001E-4</c:v>
                </c:pt>
                <c:pt idx="5403">
                  <c:v>2.7351620230000001E-4</c:v>
                </c:pt>
                <c:pt idx="5404">
                  <c:v>3.5309934340000001E-4</c:v>
                </c:pt>
                <c:pt idx="5405">
                  <c:v>4.329712524E-5</c:v>
                </c:pt>
                <c:pt idx="5406">
                  <c:v>3.3991970710000002E-4</c:v>
                </c:pt>
                <c:pt idx="5407">
                  <c:v>1.618557897E-4</c:v>
                </c:pt>
                <c:pt idx="5408">
                  <c:v>3.7926637090000001E-4</c:v>
                </c:pt>
                <c:pt idx="5409">
                  <c:v>6.008008875E-4</c:v>
                </c:pt>
                <c:pt idx="5410">
                  <c:v>6.1202079249999999E-4</c:v>
                </c:pt>
                <c:pt idx="5411">
                  <c:v>5.8062584710000004E-4</c:v>
                </c:pt>
                <c:pt idx="5412">
                  <c:v>5.4063652400000001E-4</c:v>
                </c:pt>
                <c:pt idx="5413">
                  <c:v>3.6620897020000001E-4</c:v>
                </c:pt>
                <c:pt idx="5414">
                  <c:v>4.761521224E-4</c:v>
                </c:pt>
                <c:pt idx="5415">
                  <c:v>1.8675395380000001E-4</c:v>
                </c:pt>
                <c:pt idx="5416">
                  <c:v>1.989701689E-4</c:v>
                </c:pt>
                <c:pt idx="5417">
                  <c:v>6.0733030960000004E-4</c:v>
                </c:pt>
                <c:pt idx="5418">
                  <c:v>5.609547846E-4</c:v>
                </c:pt>
                <c:pt idx="5419">
                  <c:v>5.5099884379999995E-4</c:v>
                </c:pt>
                <c:pt idx="5420">
                  <c:v>4.0413921079999999E-4</c:v>
                </c:pt>
                <c:pt idx="5421">
                  <c:v>1.2325888709999999E-4</c:v>
                </c:pt>
                <c:pt idx="5422">
                  <c:v>3.0746305009999997E-5</c:v>
                </c:pt>
                <c:pt idx="5423">
                  <c:v>5.9086318259999996E-4</c:v>
                </c:pt>
                <c:pt idx="5424">
                  <c:v>5.6025437369999999E-5</c:v>
                </c:pt>
                <c:pt idx="5425">
                  <c:v>4.4102514239999999E-4</c:v>
                </c:pt>
                <c:pt idx="5426">
                  <c:v>3.0006361079999998E-4</c:v>
                </c:pt>
                <c:pt idx="5427">
                  <c:v>6.2326390939999995E-4</c:v>
                </c:pt>
                <c:pt idx="5428">
                  <c:v>4.1647456780000001E-4</c:v>
                </c:pt>
                <c:pt idx="5429">
                  <c:v>9.6468957799999996E-5</c:v>
                </c:pt>
                <c:pt idx="5430">
                  <c:v>4.9879323640000003E-4</c:v>
                </c:pt>
                <c:pt idx="5431">
                  <c:v>6.1759910310000003E-4</c:v>
                </c:pt>
                <c:pt idx="5432">
                  <c:v>3.1329872500000002E-4</c:v>
                </c:pt>
                <c:pt idx="5433">
                  <c:v>1.8664755360000001E-4</c:v>
                </c:pt>
                <c:pt idx="5434">
                  <c:v>6.9377077000000001E-5</c:v>
                </c:pt>
                <c:pt idx="5435">
                  <c:v>2.6002749109999999E-4</c:v>
                </c:pt>
                <c:pt idx="5436">
                  <c:v>2.349977254E-4</c:v>
                </c:pt>
                <c:pt idx="5437">
                  <c:v>5.3043682520000004E-4</c:v>
                </c:pt>
                <c:pt idx="5438">
                  <c:v>3.6607148390000003E-4</c:v>
                </c:pt>
                <c:pt idx="5439">
                  <c:v>5.708653429E-4</c:v>
                </c:pt>
                <c:pt idx="5440">
                  <c:v>4.6458729129999999E-4</c:v>
                </c:pt>
                <c:pt idx="5441">
                  <c:v>1.7415427250000001E-4</c:v>
                </c:pt>
                <c:pt idx="5442">
                  <c:v>5.2004412890000005E-4</c:v>
                </c:pt>
                <c:pt idx="5443">
                  <c:v>3.9170073900000001E-4</c:v>
                </c:pt>
                <c:pt idx="5444">
                  <c:v>3.2648717159999998E-4</c:v>
                </c:pt>
                <c:pt idx="5445">
                  <c:v>4.875315267E-4</c:v>
                </c:pt>
                <c:pt idx="5446">
                  <c:v>3.5289371850000001E-4</c:v>
                </c:pt>
                <c:pt idx="5447">
                  <c:v>1.4900736589999999E-4</c:v>
                </c:pt>
                <c:pt idx="5448">
                  <c:v>5.5110856919999998E-4</c:v>
                </c:pt>
                <c:pt idx="5449">
                  <c:v>3.3968062909999999E-4</c:v>
                </c:pt>
                <c:pt idx="5450">
                  <c:v>6.0104549430000005E-4</c:v>
                </c:pt>
                <c:pt idx="5451">
                  <c:v>5.6109787839999997E-4</c:v>
                </c:pt>
                <c:pt idx="5452">
                  <c:v>5.0955509659999999E-4</c:v>
                </c:pt>
                <c:pt idx="5453">
                  <c:v>6.1785900970000003E-4</c:v>
                </c:pt>
                <c:pt idx="5454">
                  <c:v>2.8656369859999999E-4</c:v>
                </c:pt>
                <c:pt idx="5455">
                  <c:v>2.1075846730000001E-4</c:v>
                </c:pt>
                <c:pt idx="5456">
                  <c:v>1.230544817E-4</c:v>
                </c:pt>
                <c:pt idx="5457">
                  <c:v>4.8751029749999998E-4</c:v>
                </c:pt>
                <c:pt idx="5458">
                  <c:v>1.829984132E-5</c:v>
                </c:pt>
                <c:pt idx="5459">
                  <c:v>4.0395534549999998E-4</c:v>
                </c:pt>
                <c:pt idx="5460">
                  <c:v>5.8086192079999995E-4</c:v>
                </c:pt>
                <c:pt idx="5461">
                  <c:v>6.2373516200000005E-4</c:v>
                </c:pt>
                <c:pt idx="5462">
                  <c:v>4.3115907299999999E-5</c:v>
                </c:pt>
                <c:pt idx="5463">
                  <c:v>4.645284498E-4</c:v>
                </c:pt>
                <c:pt idx="5464">
                  <c:v>5.4076418750000001E-4</c:v>
                </c:pt>
                <c:pt idx="5465">
                  <c:v>4.5283161159999998E-4</c:v>
                </c:pt>
                <c:pt idx="5466">
                  <c:v>1.097821886E-4</c:v>
                </c:pt>
                <c:pt idx="5467">
                  <c:v>1.9871495320000001E-4</c:v>
                </c:pt>
                <c:pt idx="5468">
                  <c:v>6.0625396780000001E-6</c:v>
                </c:pt>
                <c:pt idx="5469">
                  <c:v>5.7093613320000004E-4</c:v>
                </c:pt>
                <c:pt idx="5470">
                  <c:v>8.2718761190000005E-5</c:v>
                </c:pt>
                <c:pt idx="5471">
                  <c:v>3.7897512280000002E-4</c:v>
                </c:pt>
                <c:pt idx="5472">
                  <c:v>4.408659042E-4</c:v>
                </c:pt>
                <c:pt idx="5473">
                  <c:v>1.6152856740000001E-4</c:v>
                </c:pt>
                <c:pt idx="5474">
                  <c:v>3.061654967E-5</c:v>
                </c:pt>
                <c:pt idx="5475">
                  <c:v>6.0772200559999995E-4</c:v>
                </c:pt>
                <c:pt idx="5476">
                  <c:v>9.6234359519999993E-5</c:v>
                </c:pt>
                <c:pt idx="5477">
                  <c:v>5.5797913850000001E-5</c:v>
                </c:pt>
                <c:pt idx="5478">
                  <c:v>2.5980296629999998E-4</c:v>
                </c:pt>
                <c:pt idx="5479">
                  <c:v>2.2268339430000001E-4</c:v>
                </c:pt>
                <c:pt idx="5480">
                  <c:v>3.3953206040000003E-4</c:v>
                </c:pt>
                <c:pt idx="5481">
                  <c:v>5.8091639220000002E-4</c:v>
                </c:pt>
                <c:pt idx="5482">
                  <c:v>2.864289629E-4</c:v>
                </c:pt>
                <c:pt idx="5483">
                  <c:v>6.0541626199999999E-6</c:v>
                </c:pt>
                <c:pt idx="5484">
                  <c:v>2.4695224109999998E-4</c:v>
                </c:pt>
                <c:pt idx="5485">
                  <c:v>4.7603693100000001E-4</c:v>
                </c:pt>
                <c:pt idx="5486">
                  <c:v>4.2859189449999998E-4</c:v>
                </c:pt>
                <c:pt idx="5487">
                  <c:v>2.7309027859999998E-4</c:v>
                </c:pt>
                <c:pt idx="5488">
                  <c:v>5.0952503350000001E-4</c:v>
                </c:pt>
                <c:pt idx="5489">
                  <c:v>3.2626348460000002E-4</c:v>
                </c:pt>
                <c:pt idx="5490">
                  <c:v>1.3584603089999999E-4</c:v>
                </c:pt>
                <c:pt idx="5491">
                  <c:v>1.6142761659999999E-4</c:v>
                </c:pt>
                <c:pt idx="5492">
                  <c:v>2.347247139E-4</c:v>
                </c:pt>
                <c:pt idx="5493">
                  <c:v>8.2611067019999995E-5</c:v>
                </c:pt>
                <c:pt idx="5494">
                  <c:v>6.0781948090000005E-4</c:v>
                </c:pt>
                <c:pt idx="5495">
                  <c:v>6.1283893969999999E-4</c:v>
                </c:pt>
                <c:pt idx="5496">
                  <c:v>4.2988329869999997E-5</c:v>
                </c:pt>
                <c:pt idx="5497">
                  <c:v>4.1623158889999998E-4</c:v>
                </c:pt>
                <c:pt idx="5498">
                  <c:v>6.3073568019999995E-4</c:v>
                </c:pt>
                <c:pt idx="5499">
                  <c:v>4.9872897199999995E-4</c:v>
                </c:pt>
                <c:pt idx="5500">
                  <c:v>2.9966034060000001E-4</c:v>
                </c:pt>
                <c:pt idx="5501">
                  <c:v>1.3578954780000001E-4</c:v>
                </c:pt>
                <c:pt idx="5502">
                  <c:v>4.64453442E-4</c:v>
                </c:pt>
                <c:pt idx="5503">
                  <c:v>2.4686302620000001E-4</c:v>
                </c:pt>
                <c:pt idx="5504">
                  <c:v>3.9149780389999999E-4</c:v>
                </c:pt>
                <c:pt idx="5505">
                  <c:v>6.2443108840000005E-4</c:v>
                </c:pt>
                <c:pt idx="5506">
                  <c:v>4.0382813130000002E-4</c:v>
                </c:pt>
                <c:pt idx="5507">
                  <c:v>3.0531029820000001E-5</c:v>
                </c:pt>
                <c:pt idx="5508">
                  <c:v>3.6580743509999998E-4</c:v>
                </c:pt>
                <c:pt idx="5509">
                  <c:v>3.1293892999999999E-4</c:v>
                </c:pt>
                <c:pt idx="5510">
                  <c:v>2.1049540350000001E-4</c:v>
                </c:pt>
                <c:pt idx="5511">
                  <c:v>3.5265178289999998E-4</c:v>
                </c:pt>
                <c:pt idx="5512">
                  <c:v>1.2276737530000001E-4</c:v>
                </c:pt>
                <c:pt idx="5513">
                  <c:v>3.7887936610000002E-4</c:v>
                </c:pt>
                <c:pt idx="5514">
                  <c:v>2.5966671279999999E-4</c:v>
                </c:pt>
                <c:pt idx="5515">
                  <c:v>5.9118253969999996E-4</c:v>
                </c:pt>
                <c:pt idx="5516">
                  <c:v>4.2855852859999998E-4</c:v>
                </c:pt>
                <c:pt idx="5517">
                  <c:v>5.3049272929999998E-4</c:v>
                </c:pt>
                <c:pt idx="5518">
                  <c:v>6.0125381960000001E-4</c:v>
                </c:pt>
                <c:pt idx="5519">
                  <c:v>1.984730457E-4</c:v>
                </c:pt>
                <c:pt idx="5520">
                  <c:v>4.76030476E-4</c:v>
                </c:pt>
                <c:pt idx="5521">
                  <c:v>5.6123992629999997E-4</c:v>
                </c:pt>
                <c:pt idx="5522">
                  <c:v>5.7107273719999999E-4</c:v>
                </c:pt>
                <c:pt idx="5523">
                  <c:v>4.5275099250000002E-4</c:v>
                </c:pt>
                <c:pt idx="5524">
                  <c:v>6.3108760230000003E-4</c:v>
                </c:pt>
                <c:pt idx="5525">
                  <c:v>1.8207884549999999E-5</c:v>
                </c:pt>
                <c:pt idx="5526">
                  <c:v>5.5123405529999999E-4</c:v>
                </c:pt>
                <c:pt idx="5527">
                  <c:v>5.2007618820000003E-4</c:v>
                </c:pt>
                <c:pt idx="5528">
                  <c:v>2.2247627740000001E-4</c:v>
                </c:pt>
                <c:pt idx="5529">
                  <c:v>5.8105115440000002E-4</c:v>
                </c:pt>
                <c:pt idx="5530">
                  <c:v>1.861950151E-4</c:v>
                </c:pt>
                <c:pt idx="5531">
                  <c:v>9.6005037619999997E-5</c:v>
                </c:pt>
                <c:pt idx="5532">
                  <c:v>5.4085572629999999E-4</c:v>
                </c:pt>
                <c:pt idx="5533">
                  <c:v>5.5612879609999999E-5</c:v>
                </c:pt>
                <c:pt idx="5534">
                  <c:v>3.7883349980000002E-4</c:v>
                </c:pt>
                <c:pt idx="5535">
                  <c:v>1.094562093E-4</c:v>
                </c:pt>
                <c:pt idx="5536">
                  <c:v>6.029945102E-6</c:v>
                </c:pt>
                <c:pt idx="5537">
                  <c:v>3.261035786E-4</c:v>
                </c:pt>
                <c:pt idx="5538">
                  <c:v>3.9142853409999999E-4</c:v>
                </c:pt>
                <c:pt idx="5539">
                  <c:v>4.407700039E-4</c:v>
                </c:pt>
                <c:pt idx="5540">
                  <c:v>4.9875705549999995E-4</c:v>
                </c:pt>
                <c:pt idx="5541">
                  <c:v>3.6571668740000002E-4</c:v>
                </c:pt>
                <c:pt idx="5542">
                  <c:v>6.1889516660000002E-4</c:v>
                </c:pt>
                <c:pt idx="5543">
                  <c:v>2.8615046419999999E-4</c:v>
                </c:pt>
                <c:pt idx="5544">
                  <c:v>6.8949417530000002E-5</c:v>
                </c:pt>
                <c:pt idx="5545">
                  <c:v>1.736427487E-4</c:v>
                </c:pt>
                <c:pt idx="5546">
                  <c:v>4.2849676070000001E-4</c:v>
                </c:pt>
                <c:pt idx="5547">
                  <c:v>1.4854447009999999E-4</c:v>
                </c:pt>
                <c:pt idx="5548">
                  <c:v>6.1327150619999997E-4</c:v>
                </c:pt>
                <c:pt idx="5549">
                  <c:v>5.095805682E-4</c:v>
                </c:pt>
                <c:pt idx="5550">
                  <c:v>3.1277235849999998E-4</c:v>
                </c:pt>
                <c:pt idx="5551">
                  <c:v>2.344457474E-4</c:v>
                </c:pt>
                <c:pt idx="5552">
                  <c:v>3.525035869E-4</c:v>
                </c:pt>
                <c:pt idx="5553">
                  <c:v>6.1333942090000004E-4</c:v>
                </c:pt>
                <c:pt idx="5554">
                  <c:v>2.7276226669999999E-4</c:v>
                </c:pt>
                <c:pt idx="5555">
                  <c:v>4.2857256139999998E-5</c:v>
                </c:pt>
                <c:pt idx="5556">
                  <c:v>3.3925835499999999E-4</c:v>
                </c:pt>
                <c:pt idx="5557">
                  <c:v>6.8930550040000003E-5</c:v>
                </c:pt>
                <c:pt idx="5558">
                  <c:v>2.344078683E-4</c:v>
                </c:pt>
                <c:pt idx="5559">
                  <c:v>4.1608287089999998E-4</c:v>
                </c:pt>
                <c:pt idx="5560">
                  <c:v>1.8181570069999999E-5</c:v>
                </c:pt>
                <c:pt idx="5561">
                  <c:v>2.9936554239999997E-4</c:v>
                </c:pt>
                <c:pt idx="5562">
                  <c:v>4.8744494E-4</c:v>
                </c:pt>
                <c:pt idx="5563">
                  <c:v>1.3558548239999999E-4</c:v>
                </c:pt>
                <c:pt idx="5564">
                  <c:v>6.1915811510000003E-4</c:v>
                </c:pt>
                <c:pt idx="5565">
                  <c:v>8.2391173210000004E-5</c:v>
                </c:pt>
                <c:pt idx="5566">
                  <c:v>3.0455230810000001E-5</c:v>
                </c:pt>
                <c:pt idx="5567">
                  <c:v>6.0141969059999999E-4</c:v>
                </c:pt>
                <c:pt idx="5568">
                  <c:v>2.5937580390000001E-4</c:v>
                </c:pt>
                <c:pt idx="5569">
                  <c:v>1.2259960099999999E-4</c:v>
                </c:pt>
                <c:pt idx="5570">
                  <c:v>4.5263310579999997E-4</c:v>
                </c:pt>
                <c:pt idx="5571">
                  <c:v>5.3056731210000005E-4</c:v>
                </c:pt>
                <c:pt idx="5572">
                  <c:v>2.1022245039999999E-4</c:v>
                </c:pt>
                <c:pt idx="5573">
                  <c:v>5.4091944060000001E-4</c:v>
                </c:pt>
                <c:pt idx="5574">
                  <c:v>5.5540165149999999E-5</c:v>
                </c:pt>
                <c:pt idx="5575">
                  <c:v>1.8603039149999999E-4</c:v>
                </c:pt>
                <c:pt idx="5576">
                  <c:v>4.759526607E-4</c:v>
                </c:pt>
                <c:pt idx="5577">
                  <c:v>1.485032392E-4</c:v>
                </c:pt>
                <c:pt idx="5578">
                  <c:v>4.0359102639999999E-4</c:v>
                </c:pt>
                <c:pt idx="5579">
                  <c:v>4.6433194319999999E-4</c:v>
                </c:pt>
                <c:pt idx="5580">
                  <c:v>5.2010338450000004E-4</c:v>
                </c:pt>
                <c:pt idx="5581">
                  <c:v>5.6138402070000004E-4</c:v>
                </c:pt>
                <c:pt idx="5582">
                  <c:v>5.9137184729999995E-4</c:v>
                </c:pt>
                <c:pt idx="5583">
                  <c:v>1.7356646249999999E-4</c:v>
                </c:pt>
                <c:pt idx="5584">
                  <c:v>2.9929053370000001E-4</c:v>
                </c:pt>
                <c:pt idx="5585">
                  <c:v>4.8740083000000002E-4</c:v>
                </c:pt>
                <c:pt idx="5586">
                  <c:v>6.3222243709999996E-4</c:v>
                </c:pt>
                <c:pt idx="5587">
                  <c:v>3.1260876370000002E-4</c:v>
                </c:pt>
                <c:pt idx="5588">
                  <c:v>1.982174002E-4</c:v>
                </c:pt>
                <c:pt idx="5589">
                  <c:v>9.5886273529999997E-5</c:v>
                </c:pt>
                <c:pt idx="5590">
                  <c:v>1.6111338990000001E-4</c:v>
                </c:pt>
                <c:pt idx="5591">
                  <c:v>3.2587197229999999E-4</c:v>
                </c:pt>
                <c:pt idx="5592">
                  <c:v>6.0826479940000004E-4</c:v>
                </c:pt>
                <c:pt idx="5593">
                  <c:v>3.3912013830000003E-4</c:v>
                </c:pt>
                <c:pt idx="5594">
                  <c:v>5.5132561480000005E-4</c:v>
                </c:pt>
                <c:pt idx="5595">
                  <c:v>4.405576746E-4</c:v>
                </c:pt>
                <c:pt idx="5596">
                  <c:v>5.3053973100000002E-4</c:v>
                </c:pt>
                <c:pt idx="5597">
                  <c:v>3.785611496E-4</c:v>
                </c:pt>
                <c:pt idx="5598">
                  <c:v>2.859317846E-4</c:v>
                </c:pt>
                <c:pt idx="5599">
                  <c:v>2.2219722600000001E-4</c:v>
                </c:pt>
                <c:pt idx="5600">
                  <c:v>5.8119671239999996E-4</c:v>
                </c:pt>
                <c:pt idx="5601">
                  <c:v>5.7123099359999996E-4</c:v>
                </c:pt>
                <c:pt idx="5602">
                  <c:v>1.093154805E-4</c:v>
                </c:pt>
                <c:pt idx="5603">
                  <c:v>2.4643824739999998E-4</c:v>
                </c:pt>
                <c:pt idx="5604">
                  <c:v>5.9137881529999997E-4</c:v>
                </c:pt>
                <c:pt idx="5605">
                  <c:v>8.2311083799999998E-5</c:v>
                </c:pt>
                <c:pt idx="5606">
                  <c:v>1.9817259759999999E-4</c:v>
                </c:pt>
                <c:pt idx="5607">
                  <c:v>1.8596938809999999E-4</c:v>
                </c:pt>
                <c:pt idx="5608">
                  <c:v>4.1586373889999998E-4</c:v>
                </c:pt>
                <c:pt idx="5609">
                  <c:v>5.0948014979999997E-4</c:v>
                </c:pt>
                <c:pt idx="5610">
                  <c:v>4.9862142780000005E-4</c:v>
                </c:pt>
                <c:pt idx="5611">
                  <c:v>3.5227098900000002E-4</c:v>
                </c:pt>
                <c:pt idx="5612">
                  <c:v>2.7257344190000001E-4</c:v>
                </c:pt>
                <c:pt idx="5613">
                  <c:v>3.9112006180000002E-4</c:v>
                </c:pt>
                <c:pt idx="5614">
                  <c:v>5.2002127660000003E-4</c:v>
                </c:pt>
                <c:pt idx="5615">
                  <c:v>5.5457621410000003E-5</c:v>
                </c:pt>
                <c:pt idx="5616">
                  <c:v>1.7348445529999999E-4</c:v>
                </c:pt>
                <c:pt idx="5617">
                  <c:v>5.4083997180000005E-4</c:v>
                </c:pt>
                <c:pt idx="5618">
                  <c:v>6.1372355749999999E-4</c:v>
                </c:pt>
                <c:pt idx="5619">
                  <c:v>2.342142827E-4</c:v>
                </c:pt>
                <c:pt idx="5620">
                  <c:v>2.100965603E-4</c:v>
                </c:pt>
                <c:pt idx="5621">
                  <c:v>9.5776030369999998E-5</c:v>
                </c:pt>
                <c:pt idx="5622">
                  <c:v>6.2596421129999997E-4</c:v>
                </c:pt>
                <c:pt idx="5623">
                  <c:v>4.5234640419999998E-4</c:v>
                </c:pt>
                <c:pt idx="5624">
                  <c:v>1.812144783E-5</c:v>
                </c:pt>
                <c:pt idx="5625">
                  <c:v>1.609916979E-4</c:v>
                </c:pt>
                <c:pt idx="5626">
                  <c:v>3.6534592560000001E-4</c:v>
                </c:pt>
                <c:pt idx="5627">
                  <c:v>4.2807446250000002E-4</c:v>
                </c:pt>
                <c:pt idx="5628">
                  <c:v>1.4835737090000001E-4</c:v>
                </c:pt>
                <c:pt idx="5629">
                  <c:v>4.8716867909999998E-4</c:v>
                </c:pt>
                <c:pt idx="5630">
                  <c:v>6.0831486409999999E-4</c:v>
                </c:pt>
                <c:pt idx="5631">
                  <c:v>1.091869297E-4</c:v>
                </c:pt>
                <c:pt idx="5632">
                  <c:v>6.0019066749999998E-6</c:v>
                </c:pt>
                <c:pt idx="5633">
                  <c:v>6.0140929479999996E-4</c:v>
                </c:pt>
                <c:pt idx="5634">
                  <c:v>2.9908136109999998E-4</c:v>
                </c:pt>
                <c:pt idx="5635">
                  <c:v>4.2671417249999998E-5</c:v>
                </c:pt>
                <c:pt idx="5636">
                  <c:v>2.2201552060000001E-4</c:v>
                </c:pt>
                <c:pt idx="5637">
                  <c:v>3.0320817450000002E-5</c:v>
                </c:pt>
                <c:pt idx="5638">
                  <c:v>2.590931569E-4</c:v>
                </c:pt>
                <c:pt idx="5639">
                  <c:v>1.3535295210000001E-4</c:v>
                </c:pt>
                <c:pt idx="5640">
                  <c:v>6.330492671E-4</c:v>
                </c:pt>
                <c:pt idx="5641">
                  <c:v>4.0320139599999999E-4</c:v>
                </c:pt>
                <c:pt idx="5642">
                  <c:v>2.4621080089999998E-4</c:v>
                </c:pt>
                <c:pt idx="5643">
                  <c:v>6.8644275119999999E-5</c:v>
                </c:pt>
                <c:pt idx="5644">
                  <c:v>4.7551966710000001E-4</c:v>
                </c:pt>
                <c:pt idx="5645">
                  <c:v>4.9835631730000001E-4</c:v>
                </c:pt>
                <c:pt idx="5646">
                  <c:v>1.222936085E-4</c:v>
                </c:pt>
                <c:pt idx="5647">
                  <c:v>5.3027441339999995E-4</c:v>
                </c:pt>
                <c:pt idx="5648">
                  <c:v>2.8561449349999999E-4</c:v>
                </c:pt>
                <c:pt idx="5649">
                  <c:v>3.6513403579999999E-4</c:v>
                </c:pt>
                <c:pt idx="5650">
                  <c:v>4.4009880110000002E-4</c:v>
                </c:pt>
                <c:pt idx="5651">
                  <c:v>1.8060600410000001E-5</c:v>
                </c:pt>
                <c:pt idx="5652">
                  <c:v>2.7226824329999998E-4</c:v>
                </c:pt>
                <c:pt idx="5653">
                  <c:v>6.1992051270000001E-4</c:v>
                </c:pt>
                <c:pt idx="5654">
                  <c:v>5.8106467949999995E-4</c:v>
                </c:pt>
                <c:pt idx="5655">
                  <c:v>5.5109881059999997E-4</c:v>
                </c:pt>
                <c:pt idx="5656">
                  <c:v>6.2639502889999998E-4</c:v>
                </c:pt>
                <c:pt idx="5657">
                  <c:v>5.0915645659999997E-4</c:v>
                </c:pt>
                <c:pt idx="5658">
                  <c:v>6.8557422629999994E-5</c:v>
                </c:pt>
                <c:pt idx="5659">
                  <c:v>1.089792818E-4</c:v>
                </c:pt>
                <c:pt idx="5660">
                  <c:v>5.71073262E-4</c:v>
                </c:pt>
                <c:pt idx="5661">
                  <c:v>4.6375605829999998E-4</c:v>
                </c:pt>
                <c:pt idx="5662">
                  <c:v>5.6118822099999999E-4</c:v>
                </c:pt>
                <c:pt idx="5663">
                  <c:v>1.855875707E-4</c:v>
                </c:pt>
                <c:pt idx="5664">
                  <c:v>3.3868800200000001E-4</c:v>
                </c:pt>
                <c:pt idx="5665">
                  <c:v>3.2541582230000002E-4</c:v>
                </c:pt>
                <c:pt idx="5666">
                  <c:v>3.121358862E-4</c:v>
                </c:pt>
                <c:pt idx="5667">
                  <c:v>6.0832874560000003E-4</c:v>
                </c:pt>
                <c:pt idx="5668">
                  <c:v>2.096554194E-4</c:v>
                </c:pt>
                <c:pt idx="5669">
                  <c:v>5.9724919410000003E-6</c:v>
                </c:pt>
                <c:pt idx="5670">
                  <c:v>3.5182617639999998E-4</c:v>
                </c:pt>
                <c:pt idx="5671">
                  <c:v>6.2008591430000001E-4</c:v>
                </c:pt>
                <c:pt idx="5672">
                  <c:v>3.0189739049999999E-5</c:v>
                </c:pt>
                <c:pt idx="5673">
                  <c:v>3.7804455500000002E-4</c:v>
                </c:pt>
                <c:pt idx="5674">
                  <c:v>5.1967214299999996E-4</c:v>
                </c:pt>
                <c:pt idx="5675">
                  <c:v>5.5105136960000001E-4</c:v>
                </c:pt>
                <c:pt idx="5676">
                  <c:v>1.2201810950000001E-4</c:v>
                </c:pt>
                <c:pt idx="5677">
                  <c:v>2.9870070910000001E-4</c:v>
                </c:pt>
                <c:pt idx="5678">
                  <c:v>2.216108246E-4</c:v>
                </c:pt>
                <c:pt idx="5679">
                  <c:v>2.4587231769999999E-4</c:v>
                </c:pt>
                <c:pt idx="5680">
                  <c:v>6.0133111080000001E-4</c:v>
                </c:pt>
                <c:pt idx="5681">
                  <c:v>5.611616874E-4</c:v>
                </c:pt>
                <c:pt idx="5682">
                  <c:v>1.478991829E-4</c:v>
                </c:pt>
                <c:pt idx="5683">
                  <c:v>1.6048352939999999E-4</c:v>
                </c:pt>
                <c:pt idx="5684">
                  <c:v>1.9756296279999999E-4</c:v>
                </c:pt>
                <c:pt idx="5685">
                  <c:v>3.2526790480000002E-4</c:v>
                </c:pt>
                <c:pt idx="5686">
                  <c:v>6.2678519160000001E-4</c:v>
                </c:pt>
                <c:pt idx="5687">
                  <c:v>4.3991133760000001E-4</c:v>
                </c:pt>
                <c:pt idx="5688">
                  <c:v>5.4057286310000001E-4</c:v>
                </c:pt>
                <c:pt idx="5689">
                  <c:v>1.349366839E-4</c:v>
                </c:pt>
                <c:pt idx="5690">
                  <c:v>3.9057055510000001E-4</c:v>
                </c:pt>
                <c:pt idx="5691">
                  <c:v>4.7529478850000001E-4</c:v>
                </c:pt>
                <c:pt idx="5692">
                  <c:v>6.1408117699999999E-4</c:v>
                </c:pt>
                <c:pt idx="5693">
                  <c:v>4.2761944979999999E-4</c:v>
                </c:pt>
                <c:pt idx="5694">
                  <c:v>5.0905367440000002E-4</c:v>
                </c:pt>
                <c:pt idx="5695">
                  <c:v>5.5008060920000001E-5</c:v>
                </c:pt>
                <c:pt idx="5696">
                  <c:v>4.2385739909999997E-5</c:v>
                </c:pt>
                <c:pt idx="5697">
                  <c:v>4.0284280480000002E-4</c:v>
                </c:pt>
                <c:pt idx="5698">
                  <c:v>4.1523746730000001E-4</c:v>
                </c:pt>
                <c:pt idx="5699">
                  <c:v>5.9125205359999999E-4</c:v>
                </c:pt>
                <c:pt idx="5700">
                  <c:v>5.9125436599999999E-4</c:v>
                </c:pt>
                <c:pt idx="5701">
                  <c:v>4.02820753E-4</c:v>
                </c:pt>
                <c:pt idx="5702">
                  <c:v>5.1964183489999999E-4</c:v>
                </c:pt>
                <c:pt idx="5703">
                  <c:v>3.3840457160000002E-4</c:v>
                </c:pt>
                <c:pt idx="5704">
                  <c:v>4.518332082E-4</c:v>
                </c:pt>
                <c:pt idx="5705">
                  <c:v>1.727770456E-4</c:v>
                </c:pt>
                <c:pt idx="5706">
                  <c:v>8.17006198E-5</c:v>
                </c:pt>
                <c:pt idx="5707">
                  <c:v>4.635824948E-4</c:v>
                </c:pt>
                <c:pt idx="5708">
                  <c:v>2.8517811220000002E-4</c:v>
                </c:pt>
                <c:pt idx="5709">
                  <c:v>9.5172640479999999E-5</c:v>
                </c:pt>
                <c:pt idx="5710">
                  <c:v>4.8676380359999999E-4</c:v>
                </c:pt>
                <c:pt idx="5711">
                  <c:v>1.347806811E-4</c:v>
                </c:pt>
                <c:pt idx="5712">
                  <c:v>5.9480535989999998E-6</c:v>
                </c:pt>
                <c:pt idx="5713">
                  <c:v>2.3346568579999999E-4</c:v>
                </c:pt>
                <c:pt idx="5714">
                  <c:v>5.4056366239999996E-4</c:v>
                </c:pt>
                <c:pt idx="5715">
                  <c:v>1.6026786369999999E-4</c:v>
                </c:pt>
                <c:pt idx="5716">
                  <c:v>1.08561925E-4</c:v>
                </c:pt>
                <c:pt idx="5717">
                  <c:v>4.1513661160000001E-4</c:v>
                </c:pt>
                <c:pt idx="5718">
                  <c:v>1.9734696280000001E-4</c:v>
                </c:pt>
                <c:pt idx="5719">
                  <c:v>2.58473217E-4</c:v>
                </c:pt>
                <c:pt idx="5720">
                  <c:v>1.4765992789999999E-4</c:v>
                </c:pt>
                <c:pt idx="5721">
                  <c:v>2.4561696410000002E-4</c:v>
                </c:pt>
                <c:pt idx="5722">
                  <c:v>5.7107207720000002E-4</c:v>
                </c:pt>
                <c:pt idx="5723">
                  <c:v>5.4894355580000001E-5</c:v>
                </c:pt>
                <c:pt idx="5724">
                  <c:v>2.7177646880000001E-4</c:v>
                </c:pt>
                <c:pt idx="5725">
                  <c:v>6.3438542400000005E-4</c:v>
                </c:pt>
                <c:pt idx="5726">
                  <c:v>4.2287135399999999E-5</c:v>
                </c:pt>
                <c:pt idx="5727">
                  <c:v>3.5149936970000001E-4</c:v>
                </c:pt>
                <c:pt idx="5728">
                  <c:v>4.9810084749999999E-4</c:v>
                </c:pt>
                <c:pt idx="5729">
                  <c:v>6.0137618489999997E-4</c:v>
                </c:pt>
                <c:pt idx="5730">
                  <c:v>5.3014261699999997E-4</c:v>
                </c:pt>
                <c:pt idx="5731">
                  <c:v>3.1172304720000001E-4</c:v>
                </c:pt>
                <c:pt idx="5732">
                  <c:v>3.6461839569999999E-4</c:v>
                </c:pt>
                <c:pt idx="5733">
                  <c:v>9.5052370599999999E-5</c:v>
                </c:pt>
                <c:pt idx="5734">
                  <c:v>6.2069360139999996E-4</c:v>
                </c:pt>
                <c:pt idx="5735">
                  <c:v>5.8107278220000005E-4</c:v>
                </c:pt>
                <c:pt idx="5736">
                  <c:v>1.7918583139999999E-5</c:v>
                </c:pt>
                <c:pt idx="5737">
                  <c:v>5.5104049319999997E-4</c:v>
                </c:pt>
                <c:pt idx="5738">
                  <c:v>4.8670105580000001E-4</c:v>
                </c:pt>
                <c:pt idx="5739">
                  <c:v>3.7766465560000001E-4</c:v>
                </c:pt>
                <c:pt idx="5740">
                  <c:v>1.8503874319999999E-4</c:v>
                </c:pt>
                <c:pt idx="5741">
                  <c:v>3.9027945920000001E-4</c:v>
                </c:pt>
                <c:pt idx="5742">
                  <c:v>4.634700005E-4</c:v>
                </c:pt>
                <c:pt idx="5743">
                  <c:v>1.7256539139999999E-4</c:v>
                </c:pt>
                <c:pt idx="5744">
                  <c:v>2.5833315860000002E-4</c:v>
                </c:pt>
                <c:pt idx="5745">
                  <c:v>2.7163147340000002E-4</c:v>
                </c:pt>
                <c:pt idx="5746">
                  <c:v>2.9996489239999999E-5</c:v>
                </c:pt>
                <c:pt idx="5747">
                  <c:v>6.144881505E-4</c:v>
                </c:pt>
                <c:pt idx="5748">
                  <c:v>6.348854952E-4</c:v>
                </c:pt>
                <c:pt idx="5749">
                  <c:v>2.0915120630000001E-4</c:v>
                </c:pt>
                <c:pt idx="5750">
                  <c:v>8.1489503970000001E-5</c:v>
                </c:pt>
                <c:pt idx="5751">
                  <c:v>3.1157639580000002E-4</c:v>
                </c:pt>
                <c:pt idx="5752">
                  <c:v>2.3325813690000001E-4</c:v>
                </c:pt>
                <c:pt idx="5753">
                  <c:v>6.807168806E-5</c:v>
                </c:pt>
                <c:pt idx="5754">
                  <c:v>4.5165476540000001E-4</c:v>
                </c:pt>
                <c:pt idx="5755">
                  <c:v>4.2734585549999998E-4</c:v>
                </c:pt>
                <c:pt idx="5756">
                  <c:v>4.7511560429999998E-4</c:v>
                </c:pt>
                <c:pt idx="5757">
                  <c:v>4.3964617589999999E-4</c:v>
                </c:pt>
                <c:pt idx="5758">
                  <c:v>5.6117800879999997E-4</c:v>
                </c:pt>
                <c:pt idx="5759">
                  <c:v>1.2154907680000001E-4</c:v>
                </c:pt>
                <c:pt idx="5760">
                  <c:v>2.8487646569999998E-4</c:v>
                </c:pt>
                <c:pt idx="5761">
                  <c:v>6.8041257650000003E-5</c:v>
                </c:pt>
                <c:pt idx="5762">
                  <c:v>2.211166637E-4</c:v>
                </c:pt>
                <c:pt idx="5763">
                  <c:v>3.380269213E-4</c:v>
                </c:pt>
                <c:pt idx="5764">
                  <c:v>3.901436435E-4</c:v>
                </c:pt>
                <c:pt idx="5765">
                  <c:v>5.710861971E-4</c:v>
                </c:pt>
                <c:pt idx="5766">
                  <c:v>5.4053752399999997E-4</c:v>
                </c:pt>
                <c:pt idx="5767">
                  <c:v>6.086169695E-4</c:v>
                </c:pt>
                <c:pt idx="5768">
                  <c:v>2.981241975E-4</c:v>
                </c:pt>
                <c:pt idx="5769">
                  <c:v>1.214994831E-4</c:v>
                </c:pt>
                <c:pt idx="5770">
                  <c:v>3.6436905750000001E-4</c:v>
                </c:pt>
                <c:pt idx="5771">
                  <c:v>4.0244865620000001E-4</c:v>
                </c:pt>
                <c:pt idx="5772">
                  <c:v>1.082980059E-4</c:v>
                </c:pt>
                <c:pt idx="5773">
                  <c:v>5.0894574499999996E-4</c:v>
                </c:pt>
                <c:pt idx="5774">
                  <c:v>6.279813707E-4</c:v>
                </c:pt>
                <c:pt idx="5775">
                  <c:v>3.5116383539999998E-4</c:v>
                </c:pt>
                <c:pt idx="5776">
                  <c:v>8.1378786169999996E-5</c:v>
                </c:pt>
                <c:pt idx="5777">
                  <c:v>5.5101957919999995E-4</c:v>
                </c:pt>
                <c:pt idx="5778">
                  <c:v>4.2123860749999999E-5</c:v>
                </c:pt>
                <c:pt idx="5779">
                  <c:v>5.3009339099999999E-4</c:v>
                </c:pt>
                <c:pt idx="5780">
                  <c:v>4.2722093110000002E-4</c:v>
                </c:pt>
                <c:pt idx="5781">
                  <c:v>3.7738149339999999E-4</c:v>
                </c:pt>
                <c:pt idx="5782">
                  <c:v>6.1466955690000005E-4</c:v>
                </c:pt>
                <c:pt idx="5783">
                  <c:v>6.0864238769999998E-4</c:v>
                </c:pt>
                <c:pt idx="5784">
                  <c:v>3.2462183139999999E-4</c:v>
                </c:pt>
                <c:pt idx="5785">
                  <c:v>6.0139659010000003E-4</c:v>
                </c:pt>
                <c:pt idx="5786">
                  <c:v>1.4729673129999999E-4</c:v>
                </c:pt>
                <c:pt idx="5787">
                  <c:v>4.9796744270000002E-4</c:v>
                </c:pt>
                <c:pt idx="5788">
                  <c:v>2.5806490199999999E-4</c:v>
                </c:pt>
                <c:pt idx="5789">
                  <c:v>1.7844629679999999E-5</c:v>
                </c:pt>
                <c:pt idx="5790">
                  <c:v>2.4521391470000003E-4</c:v>
                </c:pt>
                <c:pt idx="5791">
                  <c:v>5.4644770689999998E-5</c:v>
                </c:pt>
                <c:pt idx="5792">
                  <c:v>5.6114731700000005E-4</c:v>
                </c:pt>
                <c:pt idx="5793">
                  <c:v>4.1472388389999999E-4</c:v>
                </c:pt>
                <c:pt idx="5794">
                  <c:v>5.8105926409999999E-4</c:v>
                </c:pt>
                <c:pt idx="5795">
                  <c:v>1.9689471069999999E-4</c:v>
                </c:pt>
                <c:pt idx="5796">
                  <c:v>6.2826743589999997E-4</c:v>
                </c:pt>
                <c:pt idx="5797">
                  <c:v>5.1948469719999995E-4</c:v>
                </c:pt>
                <c:pt idx="5798">
                  <c:v>4.5143477890000001E-4</c:v>
                </c:pt>
                <c:pt idx="5799">
                  <c:v>5.906565162E-6</c:v>
                </c:pt>
                <c:pt idx="5800">
                  <c:v>2.8457396379999997E-4</c:v>
                </c:pt>
                <c:pt idx="5801">
                  <c:v>1.5974011399999999E-4</c:v>
                </c:pt>
                <c:pt idx="5802">
                  <c:v>5.9125801910000001E-4</c:v>
                </c:pt>
                <c:pt idx="5803">
                  <c:v>4.9789042970000005E-4</c:v>
                </c:pt>
                <c:pt idx="5804">
                  <c:v>4.7489457510000002E-4</c:v>
                </c:pt>
                <c:pt idx="5805">
                  <c:v>2.0877629759999999E-4</c:v>
                </c:pt>
                <c:pt idx="5806">
                  <c:v>2.3287810110000001E-4</c:v>
                </c:pt>
                <c:pt idx="5807">
                  <c:v>1.8458427480000001E-4</c:v>
                </c:pt>
                <c:pt idx="5808">
                  <c:v>1.7213031629999999E-4</c:v>
                </c:pt>
                <c:pt idx="5809">
                  <c:v>2.711888943E-4</c:v>
                </c:pt>
                <c:pt idx="5810">
                  <c:v>2.9846824629999998E-5</c:v>
                </c:pt>
                <c:pt idx="5811">
                  <c:v>9.4615959580000001E-5</c:v>
                </c:pt>
                <c:pt idx="5812">
                  <c:v>1.341899085E-4</c:v>
                </c:pt>
                <c:pt idx="5813">
                  <c:v>3.8976841089999998E-4</c:v>
                </c:pt>
                <c:pt idx="5814">
                  <c:v>2.207574545E-4</c:v>
                </c:pt>
                <c:pt idx="5815">
                  <c:v>4.3930577520000003E-4</c:v>
                </c:pt>
                <c:pt idx="5816">
                  <c:v>4.8641407580000002E-4</c:v>
                </c:pt>
                <c:pt idx="5817">
                  <c:v>1.7204871700000001E-4</c:v>
                </c:pt>
                <c:pt idx="5818">
                  <c:v>4.6308195460000002E-4</c:v>
                </c:pt>
                <c:pt idx="5819">
                  <c:v>6.2144173300000003E-4</c:v>
                </c:pt>
                <c:pt idx="5820">
                  <c:v>5.0872734760000005E-4</c:v>
                </c:pt>
                <c:pt idx="5821">
                  <c:v>3.7701303650000001E-4</c:v>
                </c:pt>
                <c:pt idx="5822">
                  <c:v>2.9768293909999998E-4</c:v>
                </c:pt>
                <c:pt idx="5823">
                  <c:v>5.2989686030000004E-4</c:v>
                </c:pt>
                <c:pt idx="5824">
                  <c:v>3.1100609010000001E-4</c:v>
                </c:pt>
                <c:pt idx="5825">
                  <c:v>4.196598887E-5</c:v>
                </c:pt>
                <c:pt idx="5826">
                  <c:v>5.1932811090000001E-4</c:v>
                </c:pt>
                <c:pt idx="5827">
                  <c:v>3.3749477519999998E-4</c:v>
                </c:pt>
                <c:pt idx="5828">
                  <c:v>5.709159449E-4</c:v>
                </c:pt>
                <c:pt idx="5829">
                  <c:v>2.3271335379999999E-4</c:v>
                </c:pt>
                <c:pt idx="5830">
                  <c:v>3.5066611690000001E-4</c:v>
                </c:pt>
                <c:pt idx="5831">
                  <c:v>3.638132683E-4</c:v>
                </c:pt>
                <c:pt idx="5832">
                  <c:v>6.3612006059999995E-4</c:v>
                </c:pt>
                <c:pt idx="5833">
                  <c:v>4.0189986679999999E-4</c:v>
                </c:pt>
                <c:pt idx="5834">
                  <c:v>6.7680447479999997E-5</c:v>
                </c:pt>
                <c:pt idx="5835">
                  <c:v>5.5075502200000002E-4</c:v>
                </c:pt>
                <c:pt idx="5836">
                  <c:v>6.1483422389999997E-4</c:v>
                </c:pt>
                <c:pt idx="5837">
                  <c:v>1.9656887430000001E-4</c:v>
                </c:pt>
                <c:pt idx="5838">
                  <c:v>3.2415148489999999E-4</c:v>
                </c:pt>
                <c:pt idx="5839">
                  <c:v>5.4444722699999999E-5</c:v>
                </c:pt>
                <c:pt idx="5840">
                  <c:v>1.07841074E-4</c:v>
                </c:pt>
                <c:pt idx="5841">
                  <c:v>2.978267983E-5</c:v>
                </c:pt>
                <c:pt idx="5842">
                  <c:v>2.9752841409999998E-4</c:v>
                </c:pt>
                <c:pt idx="5843">
                  <c:v>5.9104678750000002E-4</c:v>
                </c:pt>
                <c:pt idx="5844">
                  <c:v>1.5944403359999999E-4</c:v>
                </c:pt>
                <c:pt idx="5845">
                  <c:v>4.2665941479999998E-4</c:v>
                </c:pt>
                <c:pt idx="5846">
                  <c:v>2.0849943419999999E-4</c:v>
                </c:pt>
                <c:pt idx="5847">
                  <c:v>4.5101136780000001E-4</c:v>
                </c:pt>
                <c:pt idx="5848">
                  <c:v>1.3395868379999999E-4</c:v>
                </c:pt>
                <c:pt idx="5849">
                  <c:v>5.8849251870000002E-6</c:v>
                </c:pt>
                <c:pt idx="5850">
                  <c:v>2.5760160910000003E-4</c:v>
                </c:pt>
                <c:pt idx="5851">
                  <c:v>5.8078108600000003E-4</c:v>
                </c:pt>
                <c:pt idx="5852">
                  <c:v>4.3894812260000002E-4</c:v>
                </c:pt>
                <c:pt idx="5853">
                  <c:v>6.085253793E-4</c:v>
                </c:pt>
                <c:pt idx="5854">
                  <c:v>6.3638303780000002E-4</c:v>
                </c:pt>
                <c:pt idx="5855">
                  <c:v>9.4373792989999999E-5</c:v>
                </c:pt>
                <c:pt idx="5856">
                  <c:v>1.20925626E-4</c:v>
                </c:pt>
                <c:pt idx="5857">
                  <c:v>4.975035938E-4</c:v>
                </c:pt>
                <c:pt idx="5858">
                  <c:v>1.8426159269999999E-4</c:v>
                </c:pt>
                <c:pt idx="5859">
                  <c:v>5.4011822580000003E-4</c:v>
                </c:pt>
                <c:pt idx="5860">
                  <c:v>4.1414026449999999E-4</c:v>
                </c:pt>
                <c:pt idx="5861">
                  <c:v>6.2166312050000001E-4</c:v>
                </c:pt>
                <c:pt idx="5862">
                  <c:v>1.7745991600000001E-5</c:v>
                </c:pt>
                <c:pt idx="5863">
                  <c:v>8.0923771519999998E-5</c:v>
                </c:pt>
                <c:pt idx="5864">
                  <c:v>3.766907644E-4</c:v>
                </c:pt>
                <c:pt idx="5865">
                  <c:v>2.708261566E-4</c:v>
                </c:pt>
                <c:pt idx="5866">
                  <c:v>2.204316922E-4</c:v>
                </c:pt>
                <c:pt idx="5867">
                  <c:v>1.4677788360000001E-4</c:v>
                </c:pt>
                <c:pt idx="5868">
                  <c:v>4.8602591699999998E-4</c:v>
                </c:pt>
                <c:pt idx="5869">
                  <c:v>5.7070360489999998E-4</c:v>
                </c:pt>
                <c:pt idx="5870">
                  <c:v>3.2397456890000001E-4</c:v>
                </c:pt>
                <c:pt idx="5871">
                  <c:v>2.4466820650000001E-4</c:v>
                </c:pt>
                <c:pt idx="5872">
                  <c:v>4.1839096079999998E-5</c:v>
                </c:pt>
                <c:pt idx="5873">
                  <c:v>3.1069582840000001E-4</c:v>
                </c:pt>
                <c:pt idx="5874">
                  <c:v>4.6266967749999997E-4</c:v>
                </c:pt>
                <c:pt idx="5875">
                  <c:v>4.0162882480000001E-4</c:v>
                </c:pt>
                <c:pt idx="5876">
                  <c:v>6.0102032849999995E-4</c:v>
                </c:pt>
                <c:pt idx="5877">
                  <c:v>3.6351507760000001E-4</c:v>
                </c:pt>
                <c:pt idx="5878">
                  <c:v>1.841513585E-4</c:v>
                </c:pt>
                <c:pt idx="5879">
                  <c:v>5.8066076320000004E-4</c:v>
                </c:pt>
                <c:pt idx="5880">
                  <c:v>5.4316002019999998E-5</c:v>
                </c:pt>
                <c:pt idx="5881">
                  <c:v>6.289855169E-4</c:v>
                </c:pt>
                <c:pt idx="5882">
                  <c:v>1.772380221E-5</c:v>
                </c:pt>
                <c:pt idx="5883">
                  <c:v>4.7431264090000002E-4</c:v>
                </c:pt>
                <c:pt idx="5884">
                  <c:v>2.8394925580000003E-4</c:v>
                </c:pt>
                <c:pt idx="5885">
                  <c:v>3.3705077460000001E-4</c:v>
                </c:pt>
                <c:pt idx="5886">
                  <c:v>5.9082713220000001E-4</c:v>
                </c:pt>
                <c:pt idx="5887">
                  <c:v>1.591866356E-4</c:v>
                </c:pt>
                <c:pt idx="5888">
                  <c:v>2.4450741479999999E-4</c:v>
                </c:pt>
                <c:pt idx="5889">
                  <c:v>2.3232186900000001E-4</c:v>
                </c:pt>
                <c:pt idx="5890">
                  <c:v>5.6062647949999998E-4</c:v>
                </c:pt>
                <c:pt idx="5891">
                  <c:v>2.2017551269999999E-4</c:v>
                </c:pt>
                <c:pt idx="5892">
                  <c:v>4.3859537800000002E-4</c:v>
                </c:pt>
                <c:pt idx="5893">
                  <c:v>3.8904822749999998E-4</c:v>
                </c:pt>
                <c:pt idx="5894">
                  <c:v>3.5013760459999999E-4</c:v>
                </c:pt>
                <c:pt idx="5895">
                  <c:v>4.1380983190000001E-4</c:v>
                </c:pt>
                <c:pt idx="5896">
                  <c:v>6.2183938259999997E-4</c:v>
                </c:pt>
                <c:pt idx="5897">
                  <c:v>5.3987747080000003E-4</c:v>
                </c:pt>
                <c:pt idx="5898">
                  <c:v>1.336260352E-4</c:v>
                </c:pt>
                <c:pt idx="5899">
                  <c:v>1.714815107E-4</c:v>
                </c:pt>
                <c:pt idx="5900">
                  <c:v>6.7364634770000005E-5</c:v>
                </c:pt>
                <c:pt idx="5901">
                  <c:v>9.4070089320000004E-5</c:v>
                </c:pt>
                <c:pt idx="5902">
                  <c:v>5.8586235870000002E-6</c:v>
                </c:pt>
                <c:pt idx="5903">
                  <c:v>6.0084098790000003E-4</c:v>
                </c:pt>
                <c:pt idx="5904">
                  <c:v>1.074206591E-4</c:v>
                </c:pt>
                <c:pt idx="5905">
                  <c:v>5.2936236030000003E-4</c:v>
                </c:pt>
                <c:pt idx="5906">
                  <c:v>8.0645809229999997E-5</c:v>
                </c:pt>
                <c:pt idx="5907">
                  <c:v>4.2609357819999998E-4</c:v>
                </c:pt>
                <c:pt idx="5908">
                  <c:v>2.961959673E-5</c:v>
                </c:pt>
                <c:pt idx="5909">
                  <c:v>5.0810688280000002E-4</c:v>
                </c:pt>
                <c:pt idx="5910">
                  <c:v>2.5705172469999999E-4</c:v>
                </c:pt>
                <c:pt idx="5911">
                  <c:v>3.102211483E-4</c:v>
                </c:pt>
                <c:pt idx="5912">
                  <c:v>5.1873255870000005E-4</c:v>
                </c:pt>
                <c:pt idx="5913">
                  <c:v>4.5040885489999998E-4</c:v>
                </c:pt>
                <c:pt idx="5914">
                  <c:v>2.9684900070000002E-4</c:v>
                </c:pt>
                <c:pt idx="5915">
                  <c:v>5.5028616799999996E-4</c:v>
                </c:pt>
                <c:pt idx="5916">
                  <c:v>3.3662201620000002E-4</c:v>
                </c:pt>
                <c:pt idx="5917">
                  <c:v>1.20450155E-4</c:v>
                </c:pt>
                <c:pt idx="5918">
                  <c:v>3.8874088440000001E-4</c:v>
                </c:pt>
                <c:pt idx="5919">
                  <c:v>4.6217710479999998E-4</c:v>
                </c:pt>
                <c:pt idx="5920">
                  <c:v>1.4632267399999999E-4</c:v>
                </c:pt>
                <c:pt idx="5921">
                  <c:v>4.7392198969999999E-4</c:v>
                </c:pt>
                <c:pt idx="5922">
                  <c:v>2.0787434870000001E-4</c:v>
                </c:pt>
                <c:pt idx="5923">
                  <c:v>6.1491860820000002E-4</c:v>
                </c:pt>
                <c:pt idx="5924">
                  <c:v>4.8550424860000001E-4</c:v>
                </c:pt>
                <c:pt idx="5925">
                  <c:v>6.294238373E-4</c:v>
                </c:pt>
                <c:pt idx="5926">
                  <c:v>1.9585947310000001E-4</c:v>
                </c:pt>
                <c:pt idx="5927">
                  <c:v>1.8365632610000001E-4</c:v>
                </c:pt>
                <c:pt idx="5928">
                  <c:v>2.7010588709999999E-4</c:v>
                </c:pt>
                <c:pt idx="5929">
                  <c:v>3.4966644720000001E-4</c:v>
                </c:pt>
                <c:pt idx="5930">
                  <c:v>5.6037990569999998E-4</c:v>
                </c:pt>
                <c:pt idx="5931">
                  <c:v>5.2916024559999995E-4</c:v>
                </c:pt>
                <c:pt idx="5932">
                  <c:v>2.077525104E-4</c:v>
                </c:pt>
                <c:pt idx="5933">
                  <c:v>3.6278223829999998E-4</c:v>
                </c:pt>
                <c:pt idx="5934">
                  <c:v>6.3732335360000005E-4</c:v>
                </c:pt>
                <c:pt idx="5935">
                  <c:v>1.7614034750000001E-5</c:v>
                </c:pt>
                <c:pt idx="5936">
                  <c:v>6.0828716119999996E-4</c:v>
                </c:pt>
                <c:pt idx="5937">
                  <c:v>4.0076294840000001E-4</c:v>
                </c:pt>
                <c:pt idx="5938">
                  <c:v>2.8320818410000002E-4</c:v>
                </c:pt>
                <c:pt idx="5939">
                  <c:v>1.3321837339999999E-4</c:v>
                </c:pt>
                <c:pt idx="5940">
                  <c:v>4.131363831E-4</c:v>
                </c:pt>
                <c:pt idx="5941">
                  <c:v>1.7104574879999999E-4</c:v>
                </c:pt>
                <c:pt idx="5942">
                  <c:v>1.5862097890000001E-4</c:v>
                </c:pt>
                <c:pt idx="5943">
                  <c:v>6.7055738000000006E-5</c:v>
                </c:pt>
                <c:pt idx="5944">
                  <c:v>5.8280326479999998E-6</c:v>
                </c:pt>
                <c:pt idx="5945">
                  <c:v>4.3785014679999999E-4</c:v>
                </c:pt>
                <c:pt idx="5946">
                  <c:v>2.437735274E-4</c:v>
                </c:pt>
                <c:pt idx="5947">
                  <c:v>5.5000822079999997E-4</c:v>
                </c:pt>
                <c:pt idx="5948">
                  <c:v>5.3945406750000003E-4</c:v>
                </c:pt>
                <c:pt idx="5949">
                  <c:v>3.2289072099999999E-4</c:v>
                </c:pt>
                <c:pt idx="5950">
                  <c:v>6.1492827850000002E-4</c:v>
                </c:pt>
                <c:pt idx="5951">
                  <c:v>9.3638090080000005E-5</c:v>
                </c:pt>
                <c:pt idx="5952">
                  <c:v>4.9659360980000003E-4</c:v>
                </c:pt>
                <c:pt idx="5953">
                  <c:v>4.734449596E-4</c:v>
                </c:pt>
                <c:pt idx="5954">
                  <c:v>4.6163841280000002E-4</c:v>
                </c:pt>
                <c:pt idx="5955">
                  <c:v>1.0696921689999999E-4</c:v>
                </c:pt>
                <c:pt idx="5956">
                  <c:v>5.7012358300000002E-4</c:v>
                </c:pt>
                <c:pt idx="5957">
                  <c:v>5.8013940919999997E-4</c:v>
                </c:pt>
                <c:pt idx="5958">
                  <c:v>2.8297588249999998E-4</c:v>
                </c:pt>
                <c:pt idx="5959">
                  <c:v>5.3853793639999999E-5</c:v>
                </c:pt>
                <c:pt idx="5960">
                  <c:v>5.1822388230000004E-4</c:v>
                </c:pt>
                <c:pt idx="5961">
                  <c:v>2.9436698340000001E-5</c:v>
                </c:pt>
                <c:pt idx="5962">
                  <c:v>5.0751014250000005E-4</c:v>
                </c:pt>
                <c:pt idx="5963">
                  <c:v>2.9617188899999999E-4</c:v>
                </c:pt>
                <c:pt idx="5964">
                  <c:v>2.5638405689999997E-4</c:v>
                </c:pt>
                <c:pt idx="5965">
                  <c:v>5.0743110429999998E-4</c:v>
                </c:pt>
                <c:pt idx="5966">
                  <c:v>3.6221755500000002E-4</c:v>
                </c:pt>
                <c:pt idx="5967">
                  <c:v>3.7529821830000002E-4</c:v>
                </c:pt>
                <c:pt idx="5968">
                  <c:v>4.4956562469999998E-4</c:v>
                </c:pt>
                <c:pt idx="5969">
                  <c:v>6.0811816360000002E-4</c:v>
                </c:pt>
                <c:pt idx="5970">
                  <c:v>8.0192534690000006E-5</c:v>
                </c:pt>
                <c:pt idx="5971">
                  <c:v>6.37740088E-4</c:v>
                </c:pt>
                <c:pt idx="5972">
                  <c:v>4.2511611799999998E-4</c:v>
                </c:pt>
                <c:pt idx="5973">
                  <c:v>2.1936085120000001E-4</c:v>
                </c:pt>
                <c:pt idx="5974">
                  <c:v>6.004018767E-4</c:v>
                </c:pt>
                <c:pt idx="5975">
                  <c:v>5.8000414800000002E-4</c:v>
                </c:pt>
                <c:pt idx="5976">
                  <c:v>3.4901195750000001E-4</c:v>
                </c:pt>
                <c:pt idx="5977">
                  <c:v>4.1385684510000003E-5</c:v>
                </c:pt>
                <c:pt idx="5978">
                  <c:v>5.9022065429999995E-4</c:v>
                </c:pt>
                <c:pt idx="5979">
                  <c:v>1.953903058E-4</c:v>
                </c:pt>
                <c:pt idx="5980">
                  <c:v>1.19976489E-4</c:v>
                </c:pt>
                <c:pt idx="5981">
                  <c:v>4.1366850780000002E-5</c:v>
                </c:pt>
                <c:pt idx="5982">
                  <c:v>1.4584001229999999E-4</c:v>
                </c:pt>
                <c:pt idx="5983">
                  <c:v>4.846648589E-4</c:v>
                </c:pt>
                <c:pt idx="5984">
                  <c:v>6.2216119939999997E-4</c:v>
                </c:pt>
                <c:pt idx="5985">
                  <c:v>3.0922179459999999E-4</c:v>
                </c:pt>
                <c:pt idx="5986">
                  <c:v>2.3125347080000001E-4</c:v>
                </c:pt>
                <c:pt idx="5987">
                  <c:v>5.284020868E-4</c:v>
                </c:pt>
                <c:pt idx="5988">
                  <c:v>5.5974211620000004E-4</c:v>
                </c:pt>
                <c:pt idx="5989">
                  <c:v>1.067382781E-4</c:v>
                </c:pt>
                <c:pt idx="5990">
                  <c:v>3.223559258E-4</c:v>
                </c:pt>
                <c:pt idx="5991">
                  <c:v>5.3681358820000002E-5</c:v>
                </c:pt>
                <c:pt idx="5992">
                  <c:v>2.6936000429999998E-4</c:v>
                </c:pt>
                <c:pt idx="5993">
                  <c:v>3.7493864349999998E-4</c:v>
                </c:pt>
                <c:pt idx="5994">
                  <c:v>4.9594785350000001E-4</c:v>
                </c:pt>
                <c:pt idx="5995">
                  <c:v>3.998766371E-4</c:v>
                </c:pt>
                <c:pt idx="5996">
                  <c:v>2.4330372570000001E-4</c:v>
                </c:pt>
                <c:pt idx="5997">
                  <c:v>6.2991727300000001E-4</c:v>
                </c:pt>
                <c:pt idx="5998">
                  <c:v>5.8988981400000002E-4</c:v>
                </c:pt>
                <c:pt idx="5999">
                  <c:v>2.1909351430000001E-4</c:v>
                </c:pt>
                <c:pt idx="6000">
                  <c:v>2.5602940670000002E-4</c:v>
                </c:pt>
                <c:pt idx="6001">
                  <c:v>3.3542086199999998E-4</c:v>
                </c:pt>
                <c:pt idx="6002">
                  <c:v>2.0709048399999999E-4</c:v>
                </c:pt>
                <c:pt idx="6003">
                  <c:v>1.7057663669999999E-4</c:v>
                </c:pt>
                <c:pt idx="6004">
                  <c:v>6.2217018829999996E-4</c:v>
                </c:pt>
                <c:pt idx="6005">
                  <c:v>1.456298704E-4</c:v>
                </c:pt>
                <c:pt idx="6006">
                  <c:v>6.0778617749999997E-4</c:v>
                </c:pt>
                <c:pt idx="6007">
                  <c:v>2.6922838230000002E-4</c:v>
                </c:pt>
                <c:pt idx="6008">
                  <c:v>5.791581168E-6</c:v>
                </c:pt>
                <c:pt idx="6009">
                  <c:v>2.310778486E-4</c:v>
                </c:pt>
                <c:pt idx="6010">
                  <c:v>5.6950785889999997E-4</c:v>
                </c:pt>
                <c:pt idx="6011">
                  <c:v>1.3272015150000001E-4</c:v>
                </c:pt>
                <c:pt idx="6012">
                  <c:v>6.6669464910000005E-5</c:v>
                </c:pt>
                <c:pt idx="6013">
                  <c:v>2.824169734E-4</c:v>
                </c:pt>
                <c:pt idx="6014">
                  <c:v>1.951051128E-4</c:v>
                </c:pt>
                <c:pt idx="6015">
                  <c:v>4.367840867E-4</c:v>
                </c:pt>
                <c:pt idx="6016">
                  <c:v>4.1207425650000002E-4</c:v>
                </c:pt>
                <c:pt idx="6017">
                  <c:v>3.8733959500000001E-4</c:v>
                </c:pt>
                <c:pt idx="6018">
                  <c:v>2.927054384E-5</c:v>
                </c:pt>
                <c:pt idx="6019">
                  <c:v>1.19680835E-4</c:v>
                </c:pt>
                <c:pt idx="6020">
                  <c:v>4.2443594699999998E-4</c:v>
                </c:pt>
                <c:pt idx="6021">
                  <c:v>4.6067061619999998E-4</c:v>
                </c:pt>
                <c:pt idx="6022">
                  <c:v>6.381816266E-4</c:v>
                </c:pt>
                <c:pt idx="6023">
                  <c:v>1.7456366509999999E-5</c:v>
                </c:pt>
                <c:pt idx="6024">
                  <c:v>7.9871825460000004E-5</c:v>
                </c:pt>
                <c:pt idx="6025">
                  <c:v>1.5804467109999999E-4</c:v>
                </c:pt>
                <c:pt idx="6026">
                  <c:v>5.1737227130000004E-4</c:v>
                </c:pt>
                <c:pt idx="6027">
                  <c:v>3.6156104460000001E-4</c:v>
                </c:pt>
                <c:pt idx="6028">
                  <c:v>5.3848765800000001E-4</c:v>
                </c:pt>
                <c:pt idx="6029">
                  <c:v>5.5931617530000002E-4</c:v>
                </c:pt>
                <c:pt idx="6030">
                  <c:v>1.8279516289999999E-4</c:v>
                </c:pt>
                <c:pt idx="6031">
                  <c:v>4.7227412270000002E-4</c:v>
                </c:pt>
                <c:pt idx="6032">
                  <c:v>9.3122599940000003E-5</c:v>
                </c:pt>
                <c:pt idx="6033">
                  <c:v>5.7744578890000004E-6</c:v>
                </c:pt>
                <c:pt idx="6034">
                  <c:v>3.2186014170000003E-4</c:v>
                </c:pt>
                <c:pt idx="6035">
                  <c:v>4.2413557910000001E-4</c:v>
                </c:pt>
                <c:pt idx="6036">
                  <c:v>3.7439224519999998E-4</c:v>
                </c:pt>
                <c:pt idx="6037">
                  <c:v>4.4851219019999999E-4</c:v>
                </c:pt>
                <c:pt idx="6038">
                  <c:v>4.1108954889999998E-5</c:v>
                </c:pt>
                <c:pt idx="6039">
                  <c:v>5.6922523139999999E-4</c:v>
                </c:pt>
                <c:pt idx="6040">
                  <c:v>1.94867629E-4</c:v>
                </c:pt>
                <c:pt idx="6041">
                  <c:v>5.0644304290000004E-4</c:v>
                </c:pt>
                <c:pt idx="6042">
                  <c:v>6.3013495470000001E-4</c:v>
                </c:pt>
                <c:pt idx="6043">
                  <c:v>5.1715820729999996E-4</c:v>
                </c:pt>
                <c:pt idx="6044">
                  <c:v>3.9928033889999998E-4</c:v>
                </c:pt>
                <c:pt idx="6045">
                  <c:v>2.919523907E-5</c:v>
                </c:pt>
                <c:pt idx="6046">
                  <c:v>1.3249953010000001E-4</c:v>
                </c:pt>
                <c:pt idx="6047">
                  <c:v>5.9965475789999995E-4</c:v>
                </c:pt>
                <c:pt idx="6048">
                  <c:v>1.7412925559999999E-5</c:v>
                </c:pt>
                <c:pt idx="6049">
                  <c:v>1.0636570260000001E-4</c:v>
                </c:pt>
                <c:pt idx="6050">
                  <c:v>5.792183827E-4</c:v>
                </c:pt>
                <c:pt idx="6051">
                  <c:v>2.951991564E-4</c:v>
                </c:pt>
                <c:pt idx="6052">
                  <c:v>6.6488748839999996E-5</c:v>
                </c:pt>
                <c:pt idx="6053">
                  <c:v>7.9702727699999993E-5</c:v>
                </c:pt>
                <c:pt idx="6054">
                  <c:v>6.1464855819999998E-4</c:v>
                </c:pt>
                <c:pt idx="6055">
                  <c:v>4.9523891720000004E-4</c:v>
                </c:pt>
                <c:pt idx="6056">
                  <c:v>3.4796824290000001E-4</c:v>
                </c:pt>
                <c:pt idx="6057">
                  <c:v>5.4882268000000002E-4</c:v>
                </c:pt>
                <c:pt idx="6058">
                  <c:v>4.8366441290000002E-4</c:v>
                </c:pt>
                <c:pt idx="6059">
                  <c:v>3.3471847720000002E-4</c:v>
                </c:pt>
                <c:pt idx="6060">
                  <c:v>4.6010682740000002E-4</c:v>
                </c:pt>
                <c:pt idx="6061">
                  <c:v>3.8662862450000002E-4</c:v>
                </c:pt>
                <c:pt idx="6062">
                  <c:v>3.0821530720000001E-4</c:v>
                </c:pt>
                <c:pt idx="6063">
                  <c:v>5.4871140350000003E-4</c:v>
                </c:pt>
                <c:pt idx="6064">
                  <c:v>5.3331414150000001E-5</c:v>
                </c:pt>
                <c:pt idx="6065">
                  <c:v>6.1461153070000005E-4</c:v>
                </c:pt>
                <c:pt idx="6066">
                  <c:v>6.0738942970000004E-4</c:v>
                </c:pt>
                <c:pt idx="6067">
                  <c:v>2.064873748E-4</c:v>
                </c:pt>
                <c:pt idx="6068">
                  <c:v>4.1115064069999999E-4</c:v>
                </c:pt>
                <c:pt idx="6069">
                  <c:v>5.2744549879999998E-4</c:v>
                </c:pt>
                <c:pt idx="6070">
                  <c:v>2.1840195879999999E-4</c:v>
                </c:pt>
                <c:pt idx="6071">
                  <c:v>4.9493893030000001E-4</c:v>
                </c:pt>
                <c:pt idx="6072">
                  <c:v>1.5761670439999999E-4</c:v>
                </c:pt>
                <c:pt idx="6073">
                  <c:v>5.588635427E-4</c:v>
                </c:pt>
                <c:pt idx="6074">
                  <c:v>1.192376233E-4</c:v>
                </c:pt>
                <c:pt idx="6075">
                  <c:v>3.0798838230000001E-4</c:v>
                </c:pt>
                <c:pt idx="6076">
                  <c:v>4.3576473860000001E-4</c:v>
                </c:pt>
                <c:pt idx="6077">
                  <c:v>5.6882957389999998E-4</c:v>
                </c:pt>
                <c:pt idx="6078">
                  <c:v>3.7363495089999998E-4</c:v>
                </c:pt>
                <c:pt idx="6079">
                  <c:v>9.2781152580000004E-5</c:v>
                </c:pt>
                <c:pt idx="6080">
                  <c:v>1.6993553690000001E-4</c:v>
                </c:pt>
                <c:pt idx="6081">
                  <c:v>2.9466164970000001E-4</c:v>
                </c:pt>
                <c:pt idx="6082">
                  <c:v>5.8907554259999997E-4</c:v>
                </c:pt>
                <c:pt idx="6083">
                  <c:v>5.3785283360000002E-4</c:v>
                </c:pt>
                <c:pt idx="6084">
                  <c:v>4.7148082630000003E-4</c:v>
                </c:pt>
                <c:pt idx="6085">
                  <c:v>1.4503530829999999E-4</c:v>
                </c:pt>
                <c:pt idx="6086">
                  <c:v>1.8230659830000001E-4</c:v>
                </c:pt>
                <c:pt idx="6087">
                  <c:v>2.906335794E-5</c:v>
                </c:pt>
                <c:pt idx="6088">
                  <c:v>2.6825134730000001E-4</c:v>
                </c:pt>
                <c:pt idx="6089">
                  <c:v>5.9922376939999995E-4</c:v>
                </c:pt>
                <c:pt idx="6090">
                  <c:v>3.8615897030000001E-4</c:v>
                </c:pt>
                <c:pt idx="6091">
                  <c:v>2.302181166E-4</c:v>
                </c:pt>
                <c:pt idx="6092">
                  <c:v>6.6195399069999999E-5</c:v>
                </c:pt>
                <c:pt idx="6093">
                  <c:v>3.2099663390000002E-4</c:v>
                </c:pt>
                <c:pt idx="6094">
                  <c:v>2.5502152889999999E-4</c:v>
                </c:pt>
                <c:pt idx="6095">
                  <c:v>4.1079116219999999E-4</c:v>
                </c:pt>
                <c:pt idx="6096">
                  <c:v>5.8893430759999999E-4</c:v>
                </c:pt>
                <c:pt idx="6097">
                  <c:v>4.4754128989999998E-4</c:v>
                </c:pt>
                <c:pt idx="6098">
                  <c:v>2.422745402E-4</c:v>
                </c:pt>
                <c:pt idx="6099">
                  <c:v>1.059198618E-4</c:v>
                </c:pt>
                <c:pt idx="6100">
                  <c:v>9.2624537070000004E-5</c:v>
                </c:pt>
                <c:pt idx="6101">
                  <c:v>2.8131438540000001E-4</c:v>
                </c:pt>
                <c:pt idx="6102">
                  <c:v>6.2225784789999997E-4</c:v>
                </c:pt>
                <c:pt idx="6103">
                  <c:v>4.8293465840000001E-4</c:v>
                </c:pt>
                <c:pt idx="6104">
                  <c:v>1.942866725E-4</c:v>
                </c:pt>
                <c:pt idx="6105">
                  <c:v>1.697279199E-4</c:v>
                </c:pt>
                <c:pt idx="6106">
                  <c:v>4.3529857949999999E-4</c:v>
                </c:pt>
                <c:pt idx="6107">
                  <c:v>6.3042050689999997E-4</c:v>
                </c:pt>
                <c:pt idx="6108">
                  <c:v>4.5924135549999998E-4</c:v>
                </c:pt>
                <c:pt idx="6109">
                  <c:v>5.0542227710000001E-4</c:v>
                </c:pt>
                <c:pt idx="6110">
                  <c:v>5.7201740570000001E-6</c:v>
                </c:pt>
                <c:pt idx="6111">
                  <c:v>3.3397996950000001E-4</c:v>
                </c:pt>
                <c:pt idx="6112">
                  <c:v>2.3004810119999999E-4</c:v>
                </c:pt>
                <c:pt idx="6113">
                  <c:v>1.7264868109999999E-5</c:v>
                </c:pt>
                <c:pt idx="6114">
                  <c:v>3.4712760120000002E-4</c:v>
                </c:pt>
                <c:pt idx="6115">
                  <c:v>5.9886636060000004E-4</c:v>
                </c:pt>
                <c:pt idx="6116">
                  <c:v>6.3898253880000002E-4</c:v>
                </c:pt>
                <c:pt idx="6117">
                  <c:v>3.601949676E-4</c:v>
                </c:pt>
                <c:pt idx="6118">
                  <c:v>6.0687923559999996E-4</c:v>
                </c:pt>
                <c:pt idx="6119">
                  <c:v>1.3170817900000001E-4</c:v>
                </c:pt>
                <c:pt idx="6120">
                  <c:v>5.2669701310000005E-4</c:v>
                </c:pt>
                <c:pt idx="6121">
                  <c:v>1.4452203020000001E-4</c:v>
                </c:pt>
                <c:pt idx="6122">
                  <c:v>5.1591290120000003E-4</c:v>
                </c:pt>
                <c:pt idx="6123">
                  <c:v>3.2066629359999999E-4</c:v>
                </c:pt>
                <c:pt idx="6124">
                  <c:v>3.9794555449999998E-4</c:v>
                </c:pt>
                <c:pt idx="6125">
                  <c:v>1.818315107E-4</c:v>
                </c:pt>
                <c:pt idx="6126">
                  <c:v>1.1859031020000001E-4</c:v>
                </c:pt>
                <c:pt idx="6127">
                  <c:v>3.0744917870000001E-4</c:v>
                </c:pt>
                <c:pt idx="6128">
                  <c:v>2.6783807480000002E-4</c:v>
                </c:pt>
                <c:pt idx="6129">
                  <c:v>4.2261316189999999E-4</c:v>
                </c:pt>
                <c:pt idx="6130">
                  <c:v>6.2215735260000001E-4</c:v>
                </c:pt>
                <c:pt idx="6131">
                  <c:v>5.2828922560000002E-5</c:v>
                </c:pt>
                <c:pt idx="6132">
                  <c:v>5.7808220870000004E-4</c:v>
                </c:pt>
                <c:pt idx="6133">
                  <c:v>5.0503671469999997E-4</c:v>
                </c:pt>
                <c:pt idx="6134">
                  <c:v>4.0592083970000001E-5</c:v>
                </c:pt>
                <c:pt idx="6135">
                  <c:v>5.370425226E-4</c:v>
                </c:pt>
                <c:pt idx="6136">
                  <c:v>4.4690248859999998E-4</c:v>
                </c:pt>
                <c:pt idx="6137">
                  <c:v>2.882669421E-5</c:v>
                </c:pt>
                <c:pt idx="6138">
                  <c:v>2.0581154980000001E-4</c:v>
                </c:pt>
                <c:pt idx="6139">
                  <c:v>5.6794833210000004E-4</c:v>
                </c:pt>
                <c:pt idx="6140">
                  <c:v>5.7800232230000004E-4</c:v>
                </c:pt>
                <c:pt idx="6141">
                  <c:v>2.177651809E-4</c:v>
                </c:pt>
                <c:pt idx="6142">
                  <c:v>1.568745622E-4</c:v>
                </c:pt>
                <c:pt idx="6143">
                  <c:v>2.9413504249999999E-4</c:v>
                </c:pt>
                <c:pt idx="6144">
                  <c:v>5.4757771609999998E-4</c:v>
                </c:pt>
                <c:pt idx="6145">
                  <c:v>7.887958721E-5</c:v>
                </c:pt>
                <c:pt idx="6146">
                  <c:v>2.8092232400000002E-4</c:v>
                </c:pt>
                <c:pt idx="6147">
                  <c:v>2.418406347E-4</c:v>
                </c:pt>
                <c:pt idx="6148">
                  <c:v>1.8167599769999999E-4</c:v>
                </c:pt>
                <c:pt idx="6149">
                  <c:v>1.184527422E-4</c:v>
                </c:pt>
                <c:pt idx="6150">
                  <c:v>2.5452851419999998E-4</c:v>
                </c:pt>
                <c:pt idx="6151">
                  <c:v>4.9377415410000001E-4</c:v>
                </c:pt>
                <c:pt idx="6152">
                  <c:v>5.263121798E-4</c:v>
                </c:pt>
                <c:pt idx="6153">
                  <c:v>3.4672000000000001E-4</c:v>
                </c:pt>
                <c:pt idx="6154">
                  <c:v>5.6871753290000001E-6</c:v>
                </c:pt>
                <c:pt idx="6155">
                  <c:v>6.1405508989999995E-4</c:v>
                </c:pt>
                <c:pt idx="6156">
                  <c:v>5.2698421510000002E-5</c:v>
                </c:pt>
                <c:pt idx="6157">
                  <c:v>5.1553333479999999E-4</c:v>
                </c:pt>
                <c:pt idx="6158">
                  <c:v>5.8804312149999996E-4</c:v>
                </c:pt>
                <c:pt idx="6159">
                  <c:v>5.5769336359999999E-4</c:v>
                </c:pt>
                <c:pt idx="6160">
                  <c:v>3.3347485420000001E-4</c:v>
                </c:pt>
                <c:pt idx="6161">
                  <c:v>4.7034076139999999E-4</c:v>
                </c:pt>
                <c:pt idx="6162">
                  <c:v>2.5437221030000001E-4</c:v>
                </c:pt>
                <c:pt idx="6163">
                  <c:v>1.6908056719999999E-4</c:v>
                </c:pt>
                <c:pt idx="6164">
                  <c:v>4.8202099449999998E-4</c:v>
                </c:pt>
                <c:pt idx="6165">
                  <c:v>3.5964952510000002E-4</c:v>
                </c:pt>
                <c:pt idx="6166">
                  <c:v>1.9363727449999999E-4</c:v>
                </c:pt>
                <c:pt idx="6167">
                  <c:v>1.566351573E-4</c:v>
                </c:pt>
                <c:pt idx="6168">
                  <c:v>2.055416493E-4</c:v>
                </c:pt>
                <c:pt idx="6169">
                  <c:v>3.7262996469999998E-4</c:v>
                </c:pt>
                <c:pt idx="6170">
                  <c:v>1.7129824640000001E-5</c:v>
                </c:pt>
                <c:pt idx="6171">
                  <c:v>4.0973246749999997E-4</c:v>
                </c:pt>
                <c:pt idx="6172">
                  <c:v>4.220764451E-4</c:v>
                </c:pt>
                <c:pt idx="6173">
                  <c:v>4.3429800849999997E-4</c:v>
                </c:pt>
                <c:pt idx="6174">
                  <c:v>4.7007185450000002E-4</c:v>
                </c:pt>
                <c:pt idx="6175">
                  <c:v>6.3046176219999997E-4</c:v>
                </c:pt>
                <c:pt idx="6176">
                  <c:v>6.5469686819999995E-5</c:v>
                </c:pt>
                <c:pt idx="6177">
                  <c:v>6.3927591650000005E-4</c:v>
                </c:pt>
                <c:pt idx="6178">
                  <c:v>5.9784126260000001E-4</c:v>
                </c:pt>
                <c:pt idx="6179">
                  <c:v>3.0680857730000001E-4</c:v>
                </c:pt>
                <c:pt idx="6180">
                  <c:v>1.439140604E-4</c:v>
                </c:pt>
                <c:pt idx="6181">
                  <c:v>2.4132255299999999E-4</c:v>
                </c:pt>
                <c:pt idx="6182">
                  <c:v>5.3637561659999997E-4</c:v>
                </c:pt>
                <c:pt idx="6183">
                  <c:v>2.8033920270000001E-4</c:v>
                </c:pt>
                <c:pt idx="6184">
                  <c:v>3.8488773789999999E-4</c:v>
                </c:pt>
                <c:pt idx="6185">
                  <c:v>2.291873335E-4</c:v>
                </c:pt>
                <c:pt idx="6186">
                  <c:v>4.0322001539999998E-5</c:v>
                </c:pt>
                <c:pt idx="6187">
                  <c:v>1.3101127550000001E-4</c:v>
                </c:pt>
                <c:pt idx="6188">
                  <c:v>2.9345538609999998E-4</c:v>
                </c:pt>
                <c:pt idx="6189">
                  <c:v>3.9704011879999998E-4</c:v>
                </c:pt>
                <c:pt idx="6190">
                  <c:v>9.1686086230000004E-5</c:v>
                </c:pt>
                <c:pt idx="6191">
                  <c:v>4.8147905880000001E-4</c:v>
                </c:pt>
                <c:pt idx="6192">
                  <c:v>4.5789457770000001E-4</c:v>
                </c:pt>
                <c:pt idx="6193">
                  <c:v>4.0271448629999999E-5</c:v>
                </c:pt>
                <c:pt idx="6194">
                  <c:v>5.2424172950000002E-5</c:v>
                </c:pt>
                <c:pt idx="6195">
                  <c:v>5.6538782770000001E-6</c:v>
                </c:pt>
                <c:pt idx="6196">
                  <c:v>7.8434435829999994E-5</c:v>
                </c:pt>
                <c:pt idx="6197">
                  <c:v>3.5896882259999998E-4</c:v>
                </c:pt>
                <c:pt idx="6198">
                  <c:v>6.5329749699999994E-5</c:v>
                </c:pt>
                <c:pt idx="6199">
                  <c:v>1.0485380969999999E-4</c:v>
                </c:pt>
                <c:pt idx="6200">
                  <c:v>2.1697417169999999E-4</c:v>
                </c:pt>
                <c:pt idx="6201">
                  <c:v>5.5700598469999999E-4</c:v>
                </c:pt>
                <c:pt idx="6202">
                  <c:v>6.1362867870000002E-4</c:v>
                </c:pt>
                <c:pt idx="6203">
                  <c:v>4.0917113899999999E-4</c:v>
                </c:pt>
                <c:pt idx="6204">
                  <c:v>3.719249342E-4</c:v>
                </c:pt>
                <c:pt idx="6205">
                  <c:v>2.6682171030000001E-4</c:v>
                </c:pt>
                <c:pt idx="6206">
                  <c:v>1.178724914E-4</c:v>
                </c:pt>
                <c:pt idx="6207">
                  <c:v>4.4579226879999998E-4</c:v>
                </c:pt>
                <c:pt idx="6208">
                  <c:v>2.0495869950000001E-4</c:v>
                </c:pt>
                <c:pt idx="6209">
                  <c:v>3.3259729369999999E-4</c:v>
                </c:pt>
                <c:pt idx="6210">
                  <c:v>6.0571783480000004E-4</c:v>
                </c:pt>
                <c:pt idx="6211">
                  <c:v>2.168550742E-4</c:v>
                </c:pt>
                <c:pt idx="6212">
                  <c:v>6.2181352009999999E-4</c:v>
                </c:pt>
                <c:pt idx="6213">
                  <c:v>3.9655609729999998E-4</c:v>
                </c:pt>
                <c:pt idx="6214">
                  <c:v>6.3934084520000001E-4</c:v>
                </c:pt>
                <c:pt idx="6215">
                  <c:v>2.8545265249999999E-5</c:v>
                </c:pt>
                <c:pt idx="6216">
                  <c:v>5.4642292130000002E-4</c:v>
                </c:pt>
                <c:pt idx="6217">
                  <c:v>3.192171348E-4</c:v>
                </c:pt>
                <c:pt idx="6218">
                  <c:v>4.9259007350000003E-4</c:v>
                </c:pt>
                <c:pt idx="6219">
                  <c:v>4.3340438690000002E-4</c:v>
                </c:pt>
                <c:pt idx="6220">
                  <c:v>6.3037887559999996E-4</c:v>
                </c:pt>
                <c:pt idx="6221">
                  <c:v>3.4540324140000002E-4</c:v>
                </c:pt>
                <c:pt idx="6222">
                  <c:v>1.5597464530000001E-4</c:v>
                </c:pt>
                <c:pt idx="6223">
                  <c:v>1.6833869430000001E-4</c:v>
                </c:pt>
                <c:pt idx="6224">
                  <c:v>9.1419434440000006E-5</c:v>
                </c:pt>
                <c:pt idx="6225">
                  <c:v>5.035404022E-4</c:v>
                </c:pt>
                <c:pt idx="6226">
                  <c:v>5.8685837769999996E-4</c:v>
                </c:pt>
                <c:pt idx="6227">
                  <c:v>1.045798064E-4</c:v>
                </c:pt>
                <c:pt idx="6228">
                  <c:v>4.571625349E-4</c:v>
                </c:pt>
                <c:pt idx="6229">
                  <c:v>5.1414589079999999E-4</c:v>
                </c:pt>
                <c:pt idx="6230">
                  <c:v>3.8374417379999999E-4</c:v>
                </c:pt>
                <c:pt idx="6231">
                  <c:v>2.7934686359999997E-4</c:v>
                </c:pt>
                <c:pt idx="6232">
                  <c:v>5.3542145679999996E-4</c:v>
                </c:pt>
                <c:pt idx="6233">
                  <c:v>5.6636709539999999E-4</c:v>
                </c:pt>
                <c:pt idx="6234">
                  <c:v>2.9246256630000001E-4</c:v>
                </c:pt>
                <c:pt idx="6235">
                  <c:v>5.9687498189999995E-4</c:v>
                </c:pt>
                <c:pt idx="6236">
                  <c:v>5.5621724719999996E-4</c:v>
                </c:pt>
                <c:pt idx="6237">
                  <c:v>1.6950606419999999E-5</c:v>
                </c:pt>
                <c:pt idx="6238">
                  <c:v>3.0545684340000002E-4</c:v>
                </c:pt>
                <c:pt idx="6239">
                  <c:v>4.803699469E-4</c:v>
                </c:pt>
                <c:pt idx="6240">
                  <c:v>7.8017296809999994E-5</c:v>
                </c:pt>
                <c:pt idx="6241">
                  <c:v>5.7620176880000004E-4</c:v>
                </c:pt>
                <c:pt idx="6242">
                  <c:v>1.8033848739999999E-4</c:v>
                </c:pt>
                <c:pt idx="6243">
                  <c:v>1.9242326260000001E-4</c:v>
                </c:pt>
                <c:pt idx="6244">
                  <c:v>5.0292061060000005E-4</c:v>
                </c:pt>
                <c:pt idx="6245">
                  <c:v>3.5764776530000002E-4</c:v>
                </c:pt>
                <c:pt idx="6246">
                  <c:v>3.3146733419999998E-4</c:v>
                </c:pt>
                <c:pt idx="6247">
                  <c:v>2.4014352950000001E-4</c:v>
                </c:pt>
                <c:pt idx="6248">
                  <c:v>6.3020502450000001E-4</c:v>
                </c:pt>
                <c:pt idx="6249">
                  <c:v>1.302270639E-4</c:v>
                </c:pt>
                <c:pt idx="6250">
                  <c:v>2.5274060469999998E-4</c:v>
                </c:pt>
                <c:pt idx="6251">
                  <c:v>5.4545581700000002E-4</c:v>
                </c:pt>
                <c:pt idx="6252">
                  <c:v>3.8311324650000002E-4</c:v>
                </c:pt>
                <c:pt idx="6253">
                  <c:v>1.4298388439999999E-4</c:v>
                </c:pt>
                <c:pt idx="6254">
                  <c:v>6.1283523270000005E-4</c:v>
                </c:pt>
                <c:pt idx="6255">
                  <c:v>5.2411581769999996E-4</c:v>
                </c:pt>
                <c:pt idx="6256">
                  <c:v>4.199126188E-4</c:v>
                </c:pt>
                <c:pt idx="6257">
                  <c:v>2.278901903E-4</c:v>
                </c:pt>
                <c:pt idx="6258">
                  <c:v>1.553107536E-4</c:v>
                </c:pt>
                <c:pt idx="6259">
                  <c:v>1.4283157440000001E-4</c:v>
                </c:pt>
                <c:pt idx="6260">
                  <c:v>6.0459564709999998E-4</c:v>
                </c:pt>
                <c:pt idx="6261">
                  <c:v>5.6554789029999997E-4</c:v>
                </c:pt>
                <c:pt idx="6262">
                  <c:v>4.0738913619999998E-4</c:v>
                </c:pt>
                <c:pt idx="6263">
                  <c:v>3.179793357E-4</c:v>
                </c:pt>
                <c:pt idx="6264">
                  <c:v>4.4403538579999998E-4</c:v>
                </c:pt>
                <c:pt idx="6265">
                  <c:v>1.7995230129999999E-4</c:v>
                </c:pt>
                <c:pt idx="6266">
                  <c:v>3.7009361630000002E-4</c:v>
                </c:pt>
                <c:pt idx="6267">
                  <c:v>2.6550577659999999E-4</c:v>
                </c:pt>
                <c:pt idx="6268">
                  <c:v>4.3185265500000002E-4</c:v>
                </c:pt>
                <c:pt idx="6269">
                  <c:v>4.6772144350000001E-4</c:v>
                </c:pt>
                <c:pt idx="6270">
                  <c:v>9.0793275920000006E-5</c:v>
                </c:pt>
                <c:pt idx="6271">
                  <c:v>3.9485603079999999E-4</c:v>
                </c:pt>
                <c:pt idx="6272">
                  <c:v>7.7655591799999997E-5</c:v>
                </c:pt>
                <c:pt idx="6273">
                  <c:v>5.3432688070000002E-4</c:v>
                </c:pt>
                <c:pt idx="6274">
                  <c:v>4.9094679230000005E-4</c:v>
                </c:pt>
                <c:pt idx="6275">
                  <c:v>1.038740248E-4</c:v>
                </c:pt>
                <c:pt idx="6276">
                  <c:v>3.9741643109999998E-5</c:v>
                </c:pt>
                <c:pt idx="6277">
                  <c:v>1.9184786740000001E-4</c:v>
                </c:pt>
                <c:pt idx="6278">
                  <c:v>6.2096124520000001E-4</c:v>
                </c:pt>
                <c:pt idx="6279">
                  <c:v>5.126549376E-4</c:v>
                </c:pt>
                <c:pt idx="6280">
                  <c:v>5.7504674500000001E-4</c:v>
                </c:pt>
                <c:pt idx="6281">
                  <c:v>2.155661125E-4</c:v>
                </c:pt>
                <c:pt idx="6282">
                  <c:v>5.5716244179999996E-6</c:v>
                </c:pt>
                <c:pt idx="6283">
                  <c:v>2.6521760250000002E-4</c:v>
                </c:pt>
                <c:pt idx="6284">
                  <c:v>2.7827843620000002E-4</c:v>
                </c:pt>
                <c:pt idx="6285">
                  <c:v>6.391046065E-4</c:v>
                </c:pt>
                <c:pt idx="6286">
                  <c:v>4.5532691369999998E-4</c:v>
                </c:pt>
                <c:pt idx="6287">
                  <c:v>4.6715631600000002E-4</c:v>
                </c:pt>
                <c:pt idx="6288">
                  <c:v>3.4357772899999998E-4</c:v>
                </c:pt>
                <c:pt idx="6289">
                  <c:v>4.7890990689999999E-4</c:v>
                </c:pt>
                <c:pt idx="6290">
                  <c:v>5.4434187980000005E-4</c:v>
                </c:pt>
                <c:pt idx="6291">
                  <c:v>1.6812968009999999E-5</c:v>
                </c:pt>
                <c:pt idx="6292">
                  <c:v>2.8191455660000002E-5</c:v>
                </c:pt>
                <c:pt idx="6293">
                  <c:v>2.9125168109999999E-4</c:v>
                </c:pt>
                <c:pt idx="6294">
                  <c:v>1.6726399410000001E-4</c:v>
                </c:pt>
                <c:pt idx="6295">
                  <c:v>3.5644090390000001E-4</c:v>
                </c:pt>
                <c:pt idx="6296">
                  <c:v>2.2736874229999999E-4</c:v>
                </c:pt>
                <c:pt idx="6297">
                  <c:v>6.4514521389999994E-5</c:v>
                </c:pt>
                <c:pt idx="6298">
                  <c:v>5.9512560800000002E-4</c:v>
                </c:pt>
                <c:pt idx="6299">
                  <c:v>3.303337376E-4</c:v>
                </c:pt>
                <c:pt idx="6300">
                  <c:v>5.8490519740000003E-4</c:v>
                </c:pt>
                <c:pt idx="6301">
                  <c:v>5.1712568780000003E-5</c:v>
                </c:pt>
                <c:pt idx="6302">
                  <c:v>1.167231849E-4</c:v>
                </c:pt>
                <c:pt idx="6303">
                  <c:v>2.0349011929999999E-4</c:v>
                </c:pt>
                <c:pt idx="6304">
                  <c:v>5.544213355E-4</c:v>
                </c:pt>
                <c:pt idx="6305">
                  <c:v>1.296368831E-4</c:v>
                </c:pt>
                <c:pt idx="6306">
                  <c:v>3.9678232949999997E-5</c:v>
                </c:pt>
                <c:pt idx="6307">
                  <c:v>5.2272774100000003E-4</c:v>
                </c:pt>
                <c:pt idx="6308">
                  <c:v>4.1859448119999998E-4</c:v>
                </c:pt>
                <c:pt idx="6309">
                  <c:v>1.6802401500000001E-5</c:v>
                </c:pt>
                <c:pt idx="6310">
                  <c:v>6.2959279180000002E-4</c:v>
                </c:pt>
                <c:pt idx="6311">
                  <c:v>5.5657488969999997E-6</c:v>
                </c:pt>
                <c:pt idx="6312">
                  <c:v>2.8172440960000001E-5</c:v>
                </c:pt>
                <c:pt idx="6313">
                  <c:v>6.3895492570000001E-4</c:v>
                </c:pt>
                <c:pt idx="6314">
                  <c:v>3.1709346919999999E-4</c:v>
                </c:pt>
                <c:pt idx="6315">
                  <c:v>3.8164583120000001E-4</c:v>
                </c:pt>
                <c:pt idx="6316">
                  <c:v>6.4475183790000006E-5</c:v>
                </c:pt>
                <c:pt idx="6317">
                  <c:v>3.0397538469999999E-4</c:v>
                </c:pt>
                <c:pt idx="6318">
                  <c:v>4.4264677009999998E-4</c:v>
                </c:pt>
                <c:pt idx="6319">
                  <c:v>5.6398545919999999E-4</c:v>
                </c:pt>
                <c:pt idx="6320">
                  <c:v>9.0532193309999999E-5</c:v>
                </c:pt>
                <c:pt idx="6321">
                  <c:v>4.8968417239999998E-4</c:v>
                </c:pt>
                <c:pt idx="6322">
                  <c:v>2.3914685529999999E-4</c:v>
                </c:pt>
                <c:pt idx="6323">
                  <c:v>2.517413701E-4</c:v>
                </c:pt>
                <c:pt idx="6324">
                  <c:v>6.1152580439999998E-4</c:v>
                </c:pt>
                <c:pt idx="6325">
                  <c:v>6.2031997829999996E-4</c:v>
                </c:pt>
                <c:pt idx="6326">
                  <c:v>3.9354124199999997E-4</c:v>
                </c:pt>
                <c:pt idx="6327">
                  <c:v>5.1635552510000001E-5</c:v>
                </c:pt>
                <c:pt idx="6328">
                  <c:v>2.2708497810000001E-4</c:v>
                </c:pt>
                <c:pt idx="6329">
                  <c:v>6.0300759629999996E-4</c:v>
                </c:pt>
                <c:pt idx="6330">
                  <c:v>1.294989296E-4</c:v>
                </c:pt>
                <c:pt idx="6331">
                  <c:v>1.7936853349999999E-4</c:v>
                </c:pt>
                <c:pt idx="6332">
                  <c:v>1.035646364E-4</c:v>
                </c:pt>
                <c:pt idx="6333">
                  <c:v>2.39028783E-4</c:v>
                </c:pt>
                <c:pt idx="6334">
                  <c:v>5.7356403459999999E-4</c:v>
                </c:pt>
                <c:pt idx="6335">
                  <c:v>4.1783840460000001E-4</c:v>
                </c:pt>
                <c:pt idx="6336">
                  <c:v>2.0315298240000001E-4</c:v>
                </c:pt>
                <c:pt idx="6337">
                  <c:v>4.3000753859999999E-4</c:v>
                </c:pt>
                <c:pt idx="6338">
                  <c:v>1.9128123059999999E-4</c:v>
                </c:pt>
                <c:pt idx="6339">
                  <c:v>5.2166583960000003E-4</c:v>
                </c:pt>
                <c:pt idx="6340">
                  <c:v>4.4190334369999999E-4</c:v>
                </c:pt>
                <c:pt idx="6341">
                  <c:v>3.4240448629999998E-4</c:v>
                </c:pt>
                <c:pt idx="6342">
                  <c:v>3.68257973E-4</c:v>
                </c:pt>
                <c:pt idx="6343">
                  <c:v>4.9998936100000002E-4</c:v>
                </c:pt>
                <c:pt idx="6344">
                  <c:v>5.1075954660000002E-4</c:v>
                </c:pt>
                <c:pt idx="6345">
                  <c:v>2.1481695789999999E-4</c:v>
                </c:pt>
                <c:pt idx="6346">
                  <c:v>5.4264603240000004E-4</c:v>
                </c:pt>
                <c:pt idx="6347">
                  <c:v>3.423082324E-4</c:v>
                </c:pt>
                <c:pt idx="6348">
                  <c:v>7.7087870490000004E-5</c:v>
                </c:pt>
                <c:pt idx="6349">
                  <c:v>6.022411335E-4</c:v>
                </c:pt>
                <c:pt idx="6350">
                  <c:v>1.4191593899999999E-4</c:v>
                </c:pt>
                <c:pt idx="6351">
                  <c:v>4.6535415329999999E-4</c:v>
                </c:pt>
                <c:pt idx="6352">
                  <c:v>5.8326459730000005E-4</c:v>
                </c:pt>
                <c:pt idx="6353">
                  <c:v>5.3194340569999996E-4</c:v>
                </c:pt>
                <c:pt idx="6354">
                  <c:v>2.642091964E-4</c:v>
                </c:pt>
                <c:pt idx="6355">
                  <c:v>5.9343892700000004E-4</c:v>
                </c:pt>
                <c:pt idx="6356">
                  <c:v>1.1615699409999999E-4</c:v>
                </c:pt>
                <c:pt idx="6357">
                  <c:v>4.8860210770000005E-4</c:v>
                </c:pt>
                <c:pt idx="6358">
                  <c:v>1.6658916050000001E-4</c:v>
                </c:pt>
                <c:pt idx="6359">
                  <c:v>3.2908721880000002E-4</c:v>
                </c:pt>
                <c:pt idx="6360">
                  <c:v>4.049137186E-4</c:v>
                </c:pt>
                <c:pt idx="6361">
                  <c:v>3.9376454600000002E-5</c:v>
                </c:pt>
                <c:pt idx="6362">
                  <c:v>1.541800304E-4</c:v>
                </c:pt>
                <c:pt idx="6363">
                  <c:v>5.1318997070000002E-5</c:v>
                </c:pt>
                <c:pt idx="6364">
                  <c:v>4.532430316E-4</c:v>
                </c:pt>
                <c:pt idx="6365">
                  <c:v>2.7700770689999997E-4</c:v>
                </c:pt>
                <c:pt idx="6366">
                  <c:v>4.7680151770000001E-4</c:v>
                </c:pt>
                <c:pt idx="6367">
                  <c:v>3.1599253899999998E-4</c:v>
                </c:pt>
                <c:pt idx="6368">
                  <c:v>1.1594532880000001E-4</c:v>
                </c:pt>
                <c:pt idx="6369">
                  <c:v>8.9888514079999995E-5</c:v>
                </c:pt>
                <c:pt idx="6370">
                  <c:v>1.029450193E-4</c:v>
                </c:pt>
                <c:pt idx="6371">
                  <c:v>4.0460924100000001E-4</c:v>
                </c:pt>
                <c:pt idx="6372">
                  <c:v>3.9226458600000001E-4</c:v>
                </c:pt>
                <c:pt idx="6373">
                  <c:v>7.6788031190000002E-5</c:v>
                </c:pt>
                <c:pt idx="6374">
                  <c:v>2.8978494449999998E-4</c:v>
                </c:pt>
                <c:pt idx="6375">
                  <c:v>1.66268784E-4</c:v>
                </c:pt>
                <c:pt idx="6376">
                  <c:v>1.287070078E-4</c:v>
                </c:pt>
                <c:pt idx="6377">
                  <c:v>3.027563076E-4</c:v>
                </c:pt>
                <c:pt idx="6378">
                  <c:v>2.5079468759999998E-4</c:v>
                </c:pt>
                <c:pt idx="6379">
                  <c:v>3.545332736E-4</c:v>
                </c:pt>
                <c:pt idx="6380">
                  <c:v>6.2864183859999998E-4</c:v>
                </c:pt>
                <c:pt idx="6381">
                  <c:v>2.5072218350000001E-4</c:v>
                </c:pt>
                <c:pt idx="6382">
                  <c:v>6.1013735679999999E-4</c:v>
                </c:pt>
                <c:pt idx="6383">
                  <c:v>6.375273555E-5</c:v>
                </c:pt>
                <c:pt idx="6384">
                  <c:v>1.9041477609999999E-4</c:v>
                </c:pt>
                <c:pt idx="6385">
                  <c:v>4.9884472839999995E-4</c:v>
                </c:pt>
                <c:pt idx="6386">
                  <c:v>2.6350301930000002E-4</c:v>
                </c:pt>
                <c:pt idx="6387">
                  <c:v>1.7830986700000001E-4</c:v>
                </c:pt>
                <c:pt idx="6388">
                  <c:v>5.095783977E-4</c:v>
                </c:pt>
                <c:pt idx="6389">
                  <c:v>6.1911072400000001E-4</c:v>
                </c:pt>
                <c:pt idx="6390">
                  <c:v>5.4892212419999997E-6</c:v>
                </c:pt>
                <c:pt idx="6391">
                  <c:v>5.5170855069999996E-4</c:v>
                </c:pt>
                <c:pt idx="6392">
                  <c:v>2.7754414580000001E-5</c:v>
                </c:pt>
                <c:pt idx="6393">
                  <c:v>2.7627934400000002E-4</c:v>
                </c:pt>
                <c:pt idx="6394">
                  <c:v>3.6688429320000002E-4</c:v>
                </c:pt>
                <c:pt idx="6395">
                  <c:v>5.7168306470000005E-4</c:v>
                </c:pt>
                <c:pt idx="6396">
                  <c:v>6.3815406269999997E-4</c:v>
                </c:pt>
                <c:pt idx="6397">
                  <c:v>1.6535400410000001E-5</c:v>
                </c:pt>
                <c:pt idx="6398">
                  <c:v>5.1994866449999995E-4</c:v>
                </c:pt>
                <c:pt idx="6399">
                  <c:v>2.0195911280000001E-4</c:v>
                </c:pt>
                <c:pt idx="6400">
                  <c:v>4.401817376E-4</c:v>
                </c:pt>
                <c:pt idx="6401">
                  <c:v>5.6149563900000001E-4</c:v>
                </c:pt>
                <c:pt idx="6402">
                  <c:v>4.2813884029999999E-4</c:v>
                </c:pt>
                <c:pt idx="6403">
                  <c:v>2.1381145620000001E-4</c:v>
                </c:pt>
                <c:pt idx="6404">
                  <c:v>3.7919620749999998E-4</c:v>
                </c:pt>
                <c:pt idx="6405">
                  <c:v>1.4077819119999999E-4</c:v>
                </c:pt>
                <c:pt idx="6406">
                  <c:v>1.5314653319999999E-4</c:v>
                </c:pt>
                <c:pt idx="6407">
                  <c:v>5.4075430279999998E-4</c:v>
                </c:pt>
                <c:pt idx="6408">
                  <c:v>6.3799925839999995E-4</c:v>
                </c:pt>
                <c:pt idx="6409">
                  <c:v>5.6108797860000002E-4</c:v>
                </c:pt>
                <c:pt idx="6410">
                  <c:v>5.9169576479999996E-4</c:v>
                </c:pt>
                <c:pt idx="6411">
                  <c:v>4.1551993499999999E-4</c:v>
                </c:pt>
                <c:pt idx="6412">
                  <c:v>6.1859284979999996E-4</c:v>
                </c:pt>
                <c:pt idx="6413">
                  <c:v>3.8907296639999997E-5</c:v>
                </c:pt>
                <c:pt idx="6414">
                  <c:v>3.5344496019999998E-4</c:v>
                </c:pt>
                <c:pt idx="6415">
                  <c:v>4.5149528350000001E-4</c:v>
                </c:pt>
                <c:pt idx="6416">
                  <c:v>5.812985084E-4</c:v>
                </c:pt>
                <c:pt idx="6417">
                  <c:v>5.0854915709999996E-4</c:v>
                </c:pt>
                <c:pt idx="6418">
                  <c:v>4.86584875E-4</c:v>
                </c:pt>
                <c:pt idx="6419">
                  <c:v>2.014905139E-4</c:v>
                </c:pt>
                <c:pt idx="6420">
                  <c:v>5.5070880060000005E-4</c:v>
                </c:pt>
                <c:pt idx="6421">
                  <c:v>2.251648118E-4</c:v>
                </c:pt>
                <c:pt idx="6422">
                  <c:v>4.7476359369999998E-4</c:v>
                </c:pt>
                <c:pt idx="6423">
                  <c:v>3.1437001990000001E-4</c:v>
                </c:pt>
                <c:pt idx="6424">
                  <c:v>6.0007902329999995E-4</c:v>
                </c:pt>
                <c:pt idx="6425">
                  <c:v>8.8885138309999996E-5</c:v>
                </c:pt>
                <c:pt idx="6426">
                  <c:v>2.8843695060000002E-4</c:v>
                </c:pt>
                <c:pt idx="6427">
                  <c:v>2.370610485E-4</c:v>
                </c:pt>
                <c:pt idx="6428">
                  <c:v>4.6283721500000002E-4</c:v>
                </c:pt>
                <c:pt idx="6429">
                  <c:v>1.650502504E-4</c:v>
                </c:pt>
                <c:pt idx="6430">
                  <c:v>1.641776951E-5</c:v>
                </c:pt>
                <c:pt idx="6431">
                  <c:v>1.7734905180000001E-4</c:v>
                </c:pt>
                <c:pt idx="6432">
                  <c:v>5.2937668059999999E-4</c:v>
                </c:pt>
                <c:pt idx="6433">
                  <c:v>4.0257652499999999E-4</c:v>
                </c:pt>
                <c:pt idx="6434">
                  <c:v>5.8064433659999999E-4</c:v>
                </c:pt>
                <c:pt idx="6435">
                  <c:v>3.656866301E-4</c:v>
                </c:pt>
                <c:pt idx="6436">
                  <c:v>2.1304714360000001E-4</c:v>
                </c:pt>
                <c:pt idx="6437">
                  <c:v>5.0527814110000001E-5</c:v>
                </c:pt>
                <c:pt idx="6438">
                  <c:v>1.893413031E-4</c:v>
                </c:pt>
                <c:pt idx="6439">
                  <c:v>1.5258350430000001E-4</c:v>
                </c:pt>
                <c:pt idx="6440">
                  <c:v>3.0111607230000001E-4</c:v>
                </c:pt>
                <c:pt idx="6441">
                  <c:v>1.14530927E-4</c:v>
                </c:pt>
                <c:pt idx="6442">
                  <c:v>2.367864392E-4</c:v>
                </c:pt>
                <c:pt idx="6443">
                  <c:v>3.2682857520000003E-4</c:v>
                </c:pt>
                <c:pt idx="6444">
                  <c:v>3.397172286E-4</c:v>
                </c:pt>
                <c:pt idx="6445">
                  <c:v>5.4252213809999997E-6</c:v>
                </c:pt>
                <c:pt idx="6446">
                  <c:v>1.2726763E-4</c:v>
                </c:pt>
                <c:pt idx="6447">
                  <c:v>6.2748690459999996E-4</c:v>
                </c:pt>
                <c:pt idx="6448">
                  <c:v>6.0836881739999998E-4</c:v>
                </c:pt>
                <c:pt idx="6449">
                  <c:v>5.697857593E-4</c:v>
                </c:pt>
                <c:pt idx="6450">
                  <c:v>4.5013844740000002E-4</c:v>
                </c:pt>
                <c:pt idx="6451">
                  <c:v>4.1410211179999999E-4</c:v>
                </c:pt>
                <c:pt idx="6452">
                  <c:v>2.7478306160000002E-4</c:v>
                </c:pt>
                <c:pt idx="6453">
                  <c:v>1.3981979529999999E-4</c:v>
                </c:pt>
                <c:pt idx="6454">
                  <c:v>1.0136258100000001E-4</c:v>
                </c:pt>
                <c:pt idx="6455">
                  <c:v>7.5536600989999997E-5</c:v>
                </c:pt>
                <c:pt idx="6456">
                  <c:v>2.739070878E-5</c:v>
                </c:pt>
                <c:pt idx="6457">
                  <c:v>4.2610885820000002E-4</c:v>
                </c:pt>
                <c:pt idx="6458">
                  <c:v>4.3809906859999998E-4</c:v>
                </c:pt>
                <c:pt idx="6459">
                  <c:v>6.0799025500000005E-4</c:v>
                </c:pt>
                <c:pt idx="6460">
                  <c:v>5.4083319209999996E-6</c:v>
                </c:pt>
                <c:pt idx="6461">
                  <c:v>5.1751731060000004E-4</c:v>
                </c:pt>
                <c:pt idx="6462">
                  <c:v>4.9602148270000001E-4</c:v>
                </c:pt>
                <c:pt idx="6463">
                  <c:v>2.242126347E-4</c:v>
                </c:pt>
                <c:pt idx="6464">
                  <c:v>6.2733445990000001E-5</c:v>
                </c:pt>
                <c:pt idx="6465">
                  <c:v>5.8958545150000004E-4</c:v>
                </c:pt>
                <c:pt idx="6466">
                  <c:v>3.7711826179999999E-4</c:v>
                </c:pt>
                <c:pt idx="6467">
                  <c:v>3.8923165280000001E-4</c:v>
                </c:pt>
                <c:pt idx="6468">
                  <c:v>2.8716766620000002E-4</c:v>
                </c:pt>
                <c:pt idx="6469">
                  <c:v>5.278905417E-4</c:v>
                </c:pt>
                <c:pt idx="6470">
                  <c:v>2.6132365229999998E-4</c:v>
                </c:pt>
                <c:pt idx="6471">
                  <c:v>2.4840667299999997E-4</c:v>
                </c:pt>
                <c:pt idx="6472">
                  <c:v>3.0001168200000002E-4</c:v>
                </c:pt>
                <c:pt idx="6473">
                  <c:v>6.3683625130000001E-4</c:v>
                </c:pt>
                <c:pt idx="6474">
                  <c:v>4.6109052779999999E-4</c:v>
                </c:pt>
                <c:pt idx="6475">
                  <c:v>4.9544293810000004E-4</c:v>
                </c:pt>
                <c:pt idx="6476">
                  <c:v>3.2550110870000002E-4</c:v>
                </c:pt>
                <c:pt idx="6477">
                  <c:v>3.8419483830000003E-5</c:v>
                </c:pt>
                <c:pt idx="6478">
                  <c:v>6.2544048900000005E-5</c:v>
                </c:pt>
                <c:pt idx="6479">
                  <c:v>1.265230011E-4</c:v>
                </c:pt>
                <c:pt idx="6480">
                  <c:v>3.1246149230000002E-4</c:v>
                </c:pt>
                <c:pt idx="6481">
                  <c:v>1.5153554520000001E-4</c:v>
                </c:pt>
                <c:pt idx="6482">
                  <c:v>5.3779585779999996E-4</c:v>
                </c:pt>
                <c:pt idx="6483">
                  <c:v>5.1652843089999997E-4</c:v>
                </c:pt>
                <c:pt idx="6484">
                  <c:v>2.1168029740000001E-4</c:v>
                </c:pt>
                <c:pt idx="6485">
                  <c:v>5.9765932620000001E-4</c:v>
                </c:pt>
                <c:pt idx="6486">
                  <c:v>4.2488915629999998E-4</c:v>
                </c:pt>
                <c:pt idx="6487">
                  <c:v>1.998129003E-4</c:v>
                </c:pt>
                <c:pt idx="6488">
                  <c:v>2.7236870220000001E-5</c:v>
                </c:pt>
                <c:pt idx="6489">
                  <c:v>4.3678140460000001E-4</c:v>
                </c:pt>
                <c:pt idx="6490">
                  <c:v>5.4783760040000003E-4</c:v>
                </c:pt>
                <c:pt idx="6491">
                  <c:v>3.6367622619999998E-4</c:v>
                </c:pt>
                <c:pt idx="6492">
                  <c:v>4.4846084350000002E-4</c:v>
                </c:pt>
                <c:pt idx="6493">
                  <c:v>5.6778188159999998E-4</c:v>
                </c:pt>
                <c:pt idx="6494">
                  <c:v>4.7200704859999998E-4</c:v>
                </c:pt>
                <c:pt idx="6495">
                  <c:v>5.5767496600000002E-4</c:v>
                </c:pt>
                <c:pt idx="6496">
                  <c:v>1.3895351820000001E-4</c:v>
                </c:pt>
                <c:pt idx="6497">
                  <c:v>7.501753447E-5</c:v>
                </c:pt>
                <c:pt idx="6498">
                  <c:v>5.053739384E-4</c:v>
                </c:pt>
                <c:pt idx="6499">
                  <c:v>1.878045642E-4</c:v>
                </c:pt>
                <c:pt idx="6500">
                  <c:v>3.8794680050000002E-4</c:v>
                </c:pt>
                <c:pt idx="6501">
                  <c:v>6.1610511200000002E-4</c:v>
                </c:pt>
                <c:pt idx="6502">
                  <c:v>4.8334091899999998E-4</c:v>
                </c:pt>
                <c:pt idx="6503">
                  <c:v>3.5041855330000002E-4</c:v>
                </c:pt>
                <c:pt idx="6504">
                  <c:v>2.4745860119999998E-4</c:v>
                </c:pt>
                <c:pt idx="6505">
                  <c:v>3.3744886190000001E-4</c:v>
                </c:pt>
                <c:pt idx="6506">
                  <c:v>2.7301000200000001E-4</c:v>
                </c:pt>
                <c:pt idx="6507">
                  <c:v>1.6198920290000001E-5</c:v>
                </c:pt>
                <c:pt idx="6508">
                  <c:v>4.9877786879999999E-5</c:v>
                </c:pt>
                <c:pt idx="6509">
                  <c:v>5.3639295199999999E-6</c:v>
                </c:pt>
                <c:pt idx="6510">
                  <c:v>3.754318654E-4</c:v>
                </c:pt>
                <c:pt idx="6511">
                  <c:v>6.257946797E-4</c:v>
                </c:pt>
                <c:pt idx="6512">
                  <c:v>1.7555687749999999E-4</c:v>
                </c:pt>
                <c:pt idx="6513">
                  <c:v>5.2612181320000001E-4</c:v>
                </c:pt>
                <c:pt idx="6514">
                  <c:v>1.6323983200000001E-4</c:v>
                </c:pt>
                <c:pt idx="6515">
                  <c:v>2.347136061E-4</c:v>
                </c:pt>
                <c:pt idx="6516">
                  <c:v>1.1319303550000001E-4</c:v>
                </c:pt>
                <c:pt idx="6517">
                  <c:v>6.0595236210000004E-4</c:v>
                </c:pt>
                <c:pt idx="6518">
                  <c:v>4.827148728E-4</c:v>
                </c:pt>
                <c:pt idx="6519">
                  <c:v>1.004007244E-4</c:v>
                </c:pt>
                <c:pt idx="6520">
                  <c:v>2.9836653600000002E-4</c:v>
                </c:pt>
                <c:pt idx="6521">
                  <c:v>4.5935701389999999E-4</c:v>
                </c:pt>
                <c:pt idx="6522">
                  <c:v>2.2272153319999999E-4</c:v>
                </c:pt>
                <c:pt idx="6523">
                  <c:v>3.1111715559999998E-4</c:v>
                </c:pt>
                <c:pt idx="6524">
                  <c:v>8.7485983329999993E-5</c:v>
                </c:pt>
                <c:pt idx="6525">
                  <c:v>5.3615342680000001E-4</c:v>
                </c:pt>
                <c:pt idx="6526">
                  <c:v>3.4959360609999998E-4</c:v>
                </c:pt>
                <c:pt idx="6527">
                  <c:v>5.5640861460000001E-4</c:v>
                </c:pt>
                <c:pt idx="6528">
                  <c:v>5.4630491799999997E-4</c:v>
                </c:pt>
                <c:pt idx="6529">
                  <c:v>3.9904677620000001E-4</c:v>
                </c:pt>
                <c:pt idx="6530">
                  <c:v>5.7669164439999999E-4</c:v>
                </c:pt>
                <c:pt idx="6531">
                  <c:v>1.257620708E-4</c:v>
                </c:pt>
                <c:pt idx="6532">
                  <c:v>2.5955320199999999E-4</c:v>
                </c:pt>
                <c:pt idx="6533">
                  <c:v>3.7471649049999997E-4</c:v>
                </c:pt>
                <c:pt idx="6534">
                  <c:v>5.039413002E-4</c:v>
                </c:pt>
                <c:pt idx="6535">
                  <c:v>4.1099944720000001E-4</c:v>
                </c:pt>
                <c:pt idx="6536">
                  <c:v>3.8052358150000001E-5</c:v>
                </c:pt>
                <c:pt idx="6537">
                  <c:v>4.9641538689999998E-5</c:v>
                </c:pt>
                <c:pt idx="6538">
                  <c:v>5.6597410900000001E-4</c:v>
                </c:pt>
                <c:pt idx="6539">
                  <c:v>4.1078150480000001E-4</c:v>
                </c:pt>
                <c:pt idx="6540">
                  <c:v>5.1429719769999997E-4</c:v>
                </c:pt>
                <c:pt idx="6541">
                  <c:v>1.8699392880000001E-4</c:v>
                </c:pt>
                <c:pt idx="6542">
                  <c:v>3.6181988380000002E-4</c:v>
                </c:pt>
                <c:pt idx="6543">
                  <c:v>5.8622229059999997E-4</c:v>
                </c:pt>
                <c:pt idx="6544">
                  <c:v>4.700396746E-4</c:v>
                </c:pt>
                <c:pt idx="6545">
                  <c:v>1.609545167E-5</c:v>
                </c:pt>
                <c:pt idx="6546">
                  <c:v>2.3405763600000001E-4</c:v>
                </c:pt>
                <c:pt idx="6547">
                  <c:v>1.127830055E-4</c:v>
                </c:pt>
                <c:pt idx="6548">
                  <c:v>2.1042133000000001E-4</c:v>
                </c:pt>
                <c:pt idx="6549">
                  <c:v>6.1468969719999996E-4</c:v>
                </c:pt>
                <c:pt idx="6550">
                  <c:v>5.9525575420000002E-4</c:v>
                </c:pt>
                <c:pt idx="6551">
                  <c:v>1.749271439E-4</c:v>
                </c:pt>
                <c:pt idx="6552">
                  <c:v>3.3596870269999999E-4</c:v>
                </c:pt>
                <c:pt idx="6553">
                  <c:v>2.8454951960000001E-4</c:v>
                </c:pt>
                <c:pt idx="6554">
                  <c:v>4.9234737309999997E-4</c:v>
                </c:pt>
                <c:pt idx="6555">
                  <c:v>6.2459744640000004E-4</c:v>
                </c:pt>
                <c:pt idx="6556">
                  <c:v>3.9804045260000002E-4</c:v>
                </c:pt>
                <c:pt idx="6557">
                  <c:v>1.3795807280000001E-4</c:v>
                </c:pt>
                <c:pt idx="6558">
                  <c:v>3.2268179580000002E-4</c:v>
                </c:pt>
                <c:pt idx="6559">
                  <c:v>2.6903397029999999E-5</c:v>
                </c:pt>
                <c:pt idx="6560">
                  <c:v>6.1762446500000001E-5</c:v>
                </c:pt>
                <c:pt idx="6561">
                  <c:v>6.3451790499999999E-4</c:v>
                </c:pt>
                <c:pt idx="6562">
                  <c:v>5.9425577910000003E-4</c:v>
                </c:pt>
                <c:pt idx="6563">
                  <c:v>7.4288609660000006E-5</c:v>
                </c:pt>
                <c:pt idx="6564">
                  <c:v>1.623514851E-4</c:v>
                </c:pt>
                <c:pt idx="6565">
                  <c:v>5.3396976159999999E-4</c:v>
                </c:pt>
                <c:pt idx="6566">
                  <c:v>4.6875450109999997E-4</c:v>
                </c:pt>
                <c:pt idx="6567">
                  <c:v>4.3349788380000001E-4</c:v>
                </c:pt>
                <c:pt idx="6568">
                  <c:v>4.4523465450000001E-4</c:v>
                </c:pt>
                <c:pt idx="6569">
                  <c:v>5.3098208639999998E-6</c:v>
                </c:pt>
                <c:pt idx="6570">
                  <c:v>1.980962331E-4</c:v>
                </c:pt>
                <c:pt idx="6571">
                  <c:v>3.8508519050000001E-4</c:v>
                </c:pt>
                <c:pt idx="6572">
                  <c:v>2.9659713720000001E-4</c:v>
                </c:pt>
                <c:pt idx="6573">
                  <c:v>5.4368993990000004E-4</c:v>
                </c:pt>
                <c:pt idx="6574">
                  <c:v>4.7984452139999999E-4</c:v>
                </c:pt>
                <c:pt idx="6575">
                  <c:v>2.5830150930000002E-4</c:v>
                </c:pt>
                <c:pt idx="6576">
                  <c:v>8.6840938049999997E-5</c:v>
                </c:pt>
                <c:pt idx="6577">
                  <c:v>1.499107022E-4</c:v>
                </c:pt>
                <c:pt idx="6578">
                  <c:v>9.9581655229999999E-5</c:v>
                </c:pt>
                <c:pt idx="6579">
                  <c:v>6.1291171490000004E-4</c:v>
                </c:pt>
                <c:pt idx="6580">
                  <c:v>4.2095121390000001E-4</c:v>
                </c:pt>
                <c:pt idx="6581">
                  <c:v>1.861874559E-4</c:v>
                </c:pt>
                <c:pt idx="6582">
                  <c:v>2.2133108790000001E-4</c:v>
                </c:pt>
                <c:pt idx="6583">
                  <c:v>1.5987003629999999E-5</c:v>
                </c:pt>
                <c:pt idx="6584">
                  <c:v>3.2179956210000001E-4</c:v>
                </c:pt>
                <c:pt idx="6585">
                  <c:v>3.0899274509999999E-4</c:v>
                </c:pt>
                <c:pt idx="6586">
                  <c:v>5.2229200629999996E-4</c:v>
                </c:pt>
                <c:pt idx="6587">
                  <c:v>3.3451285079999998E-4</c:v>
                </c:pt>
                <c:pt idx="6588">
                  <c:v>5.7296140269999995E-4</c:v>
                </c:pt>
                <c:pt idx="6589">
                  <c:v>2.093896594E-4</c:v>
                </c:pt>
                <c:pt idx="6590">
                  <c:v>2.4520898009999998E-4</c:v>
                </c:pt>
                <c:pt idx="6591">
                  <c:v>2.7055687130000001E-4</c:v>
                </c:pt>
                <c:pt idx="6592">
                  <c:v>2.8326019429999999E-4</c:v>
                </c:pt>
                <c:pt idx="6593">
                  <c:v>2.6749757149999999E-5</c:v>
                </c:pt>
                <c:pt idx="6594">
                  <c:v>3.7216148899999997E-4</c:v>
                </c:pt>
                <c:pt idx="6595">
                  <c:v>5.6236827469999999E-4</c:v>
                </c:pt>
                <c:pt idx="6596">
                  <c:v>5.5217252360000003E-4</c:v>
                </c:pt>
                <c:pt idx="6597">
                  <c:v>1.1194920779999999E-4</c:v>
                </c:pt>
                <c:pt idx="6598">
                  <c:v>5.1076874070000002E-4</c:v>
                </c:pt>
                <c:pt idx="6599">
                  <c:v>1.2460638129999999E-4</c:v>
                </c:pt>
                <c:pt idx="6600">
                  <c:v>6.220757518E-4</c:v>
                </c:pt>
                <c:pt idx="6601">
                  <c:v>6.0142106910000001E-4</c:v>
                </c:pt>
                <c:pt idx="6602">
                  <c:v>1.7379038010000001E-4</c:v>
                </c:pt>
                <c:pt idx="6603">
                  <c:v>5.8205899050000004E-4</c:v>
                </c:pt>
                <c:pt idx="6604">
                  <c:v>1.371390768E-4</c:v>
                </c:pt>
                <c:pt idx="6605">
                  <c:v>6.1297047549999995E-5</c:v>
                </c:pt>
                <c:pt idx="6606">
                  <c:v>3.8368112500000002E-4</c:v>
                </c:pt>
                <c:pt idx="6607">
                  <c:v>3.5922000850000001E-4</c:v>
                </c:pt>
                <c:pt idx="6608">
                  <c:v>6.3241612379999999E-4</c:v>
                </c:pt>
                <c:pt idx="6609">
                  <c:v>4.5493792959999999E-4</c:v>
                </c:pt>
                <c:pt idx="6610">
                  <c:v>1.614504536E-4</c:v>
                </c:pt>
                <c:pt idx="6611">
                  <c:v>4.8970227550000002E-5</c:v>
                </c:pt>
                <c:pt idx="6612">
                  <c:v>3.4617391200000001E-4</c:v>
                </c:pt>
                <c:pt idx="6613">
                  <c:v>3.7477369339999997E-5</c:v>
                </c:pt>
                <c:pt idx="6614">
                  <c:v>1.970484856E-4</c:v>
                </c:pt>
                <c:pt idx="6615">
                  <c:v>2.4443174530000002E-4</c:v>
                </c:pt>
                <c:pt idx="6616">
                  <c:v>5.2546492100000001E-6</c:v>
                </c:pt>
                <c:pt idx="6617">
                  <c:v>4.4263969589999999E-4</c:v>
                </c:pt>
                <c:pt idx="6618">
                  <c:v>4.9894071680000002E-4</c:v>
                </c:pt>
                <c:pt idx="6619">
                  <c:v>5.9035220420000005E-4</c:v>
                </c:pt>
                <c:pt idx="6620">
                  <c:v>3.458377857E-4</c:v>
                </c:pt>
                <c:pt idx="6621">
                  <c:v>4.542112538E-4</c:v>
                </c:pt>
                <c:pt idx="6622">
                  <c:v>8.6191409460000006E-5</c:v>
                </c:pt>
                <c:pt idx="6623">
                  <c:v>1.490399748E-4</c:v>
                </c:pt>
                <c:pt idx="6624">
                  <c:v>4.8819564050000001E-4</c:v>
                </c:pt>
                <c:pt idx="6625">
                  <c:v>4.188964398E-4</c:v>
                </c:pt>
                <c:pt idx="6626">
                  <c:v>4.6569611570000002E-4</c:v>
                </c:pt>
                <c:pt idx="6627">
                  <c:v>7.3541802430000003E-5</c:v>
                </c:pt>
                <c:pt idx="6628">
                  <c:v>1.5837452329999998E-5</c:v>
                </c:pt>
                <c:pt idx="6629">
                  <c:v>2.319635142E-4</c:v>
                </c:pt>
                <c:pt idx="6630">
                  <c:v>9.8826315759999994E-5</c:v>
                </c:pt>
                <c:pt idx="6631">
                  <c:v>4.8837495219999997E-5</c:v>
                </c:pt>
                <c:pt idx="6632">
                  <c:v>6.1011006539999995E-4</c:v>
                </c:pt>
                <c:pt idx="6633">
                  <c:v>5.8040692620000005E-4</c:v>
                </c:pt>
                <c:pt idx="6634">
                  <c:v>2.2007348890000001E-4</c:v>
                </c:pt>
                <c:pt idx="6635">
                  <c:v>3.945903459E-4</c:v>
                </c:pt>
                <c:pt idx="6636">
                  <c:v>5.1943216680000004E-4</c:v>
                </c:pt>
                <c:pt idx="6637">
                  <c:v>2.8176714879999998E-4</c:v>
                </c:pt>
                <c:pt idx="6638">
                  <c:v>9.8704764229999998E-5</c:v>
                </c:pt>
                <c:pt idx="6639">
                  <c:v>5.6993864759999997E-4</c:v>
                </c:pt>
                <c:pt idx="6640">
                  <c:v>1.6092391970000001E-4</c:v>
                </c:pt>
                <c:pt idx="6641">
                  <c:v>3.1969733880000002E-4</c:v>
                </c:pt>
                <c:pt idx="6642">
                  <c:v>3.9428651290000002E-4</c:v>
                </c:pt>
                <c:pt idx="6643">
                  <c:v>2.647075256E-5</c:v>
                </c:pt>
                <c:pt idx="6644">
                  <c:v>4.0626691710000002E-4</c:v>
                </c:pt>
                <c:pt idx="6645">
                  <c:v>3.323530146E-4</c:v>
                </c:pt>
                <c:pt idx="6646">
                  <c:v>2.0810304609999999E-4</c:v>
                </c:pt>
                <c:pt idx="6647">
                  <c:v>1.238872528E-4</c:v>
                </c:pt>
                <c:pt idx="6648">
                  <c:v>2.9416445999999998E-4</c:v>
                </c:pt>
                <c:pt idx="6649">
                  <c:v>1.9640019519999999E-4</c:v>
                </c:pt>
                <c:pt idx="6650">
                  <c:v>3.0677442059999998E-4</c:v>
                </c:pt>
                <c:pt idx="6651">
                  <c:v>5.4935276229999995E-4</c:v>
                </c:pt>
                <c:pt idx="6652">
                  <c:v>5.9905474380000001E-4</c:v>
                </c:pt>
                <c:pt idx="6653">
                  <c:v>2.5615490849999998E-4</c:v>
                </c:pt>
                <c:pt idx="6654">
                  <c:v>4.2982145080000002E-4</c:v>
                </c:pt>
                <c:pt idx="6655">
                  <c:v>2.6863416890000001E-4</c:v>
                </c:pt>
                <c:pt idx="6656">
                  <c:v>3.6981918310000002E-4</c:v>
                </c:pt>
                <c:pt idx="6657">
                  <c:v>3.71208934E-5</c:v>
                </c:pt>
                <c:pt idx="6658">
                  <c:v>3.5710042290000002E-4</c:v>
                </c:pt>
                <c:pt idx="6659">
                  <c:v>5.2870368990000003E-4</c:v>
                </c:pt>
                <c:pt idx="6660">
                  <c:v>3.8136425399999999E-4</c:v>
                </c:pt>
                <c:pt idx="6661">
                  <c:v>7.2979462160000001E-5</c:v>
                </c:pt>
                <c:pt idx="6662">
                  <c:v>4.171551701E-4</c:v>
                </c:pt>
                <c:pt idx="6663">
                  <c:v>5.3835929630000003E-4</c:v>
                </c:pt>
                <c:pt idx="6664">
                  <c:v>1.3586390859999999E-4</c:v>
                </c:pt>
                <c:pt idx="6665">
                  <c:v>1.84116015E-4</c:v>
                </c:pt>
                <c:pt idx="6666">
                  <c:v>6.0509141240000001E-5</c:v>
                </c:pt>
                <c:pt idx="6667">
                  <c:v>4.7514405270000001E-4</c:v>
                </c:pt>
                <c:pt idx="6668">
                  <c:v>5.0721703449999999E-4</c:v>
                </c:pt>
                <c:pt idx="6669">
                  <c:v>5.577928444E-4</c:v>
                </c:pt>
                <c:pt idx="6670">
                  <c:v>4.9639939180000001E-4</c:v>
                </c:pt>
                <c:pt idx="6671">
                  <c:v>1.105046967E-4</c:v>
                </c:pt>
                <c:pt idx="6672">
                  <c:v>1.7206790850000001E-4</c:v>
                </c:pt>
                <c:pt idx="6673">
                  <c:v>2.3045862899999999E-4</c:v>
                </c:pt>
                <c:pt idx="6674">
                  <c:v>4.2819222259999999E-4</c:v>
                </c:pt>
                <c:pt idx="6675">
                  <c:v>3.3063924870000002E-4</c:v>
                </c:pt>
                <c:pt idx="6676">
                  <c:v>8.5170410390000004E-5</c:v>
                </c:pt>
                <c:pt idx="6677">
                  <c:v>1.476289033E-4</c:v>
                </c:pt>
                <c:pt idx="6678">
                  <c:v>5.6738155890000001E-4</c:v>
                </c:pt>
                <c:pt idx="6679">
                  <c:v>4.0413594070000001E-4</c:v>
                </c:pt>
                <c:pt idx="6680">
                  <c:v>5.2725689360000002E-4</c:v>
                </c:pt>
                <c:pt idx="6681">
                  <c:v>2.4226033769999999E-4</c:v>
                </c:pt>
                <c:pt idx="6682">
                  <c:v>6.1823830980000001E-4</c:v>
                </c:pt>
                <c:pt idx="6683">
                  <c:v>4.6271291850000001E-4</c:v>
                </c:pt>
                <c:pt idx="6684">
                  <c:v>2.1835013319999999E-4</c:v>
                </c:pt>
                <c:pt idx="6685">
                  <c:v>2.672259834E-4</c:v>
                </c:pt>
                <c:pt idx="6686">
                  <c:v>3.428287025E-4</c:v>
                </c:pt>
                <c:pt idx="6687">
                  <c:v>4.3913933190000001E-4</c:v>
                </c:pt>
                <c:pt idx="6688">
                  <c:v>2.6094209490000001E-5</c:v>
                </c:pt>
                <c:pt idx="6689">
                  <c:v>4.8469011579999998E-4</c:v>
                </c:pt>
                <c:pt idx="6690">
                  <c:v>6.0105689609999999E-5</c:v>
                </c:pt>
                <c:pt idx="6691">
                  <c:v>3.6742477839999999E-4</c:v>
                </c:pt>
                <c:pt idx="6692">
                  <c:v>3.04485449E-4</c:v>
                </c:pt>
                <c:pt idx="6693">
                  <c:v>1.349955327E-4</c:v>
                </c:pt>
                <c:pt idx="6694">
                  <c:v>6.0651115710000001E-4</c:v>
                </c:pt>
                <c:pt idx="6695">
                  <c:v>6.2834609370000002E-4</c:v>
                </c:pt>
                <c:pt idx="6696">
                  <c:v>1.5517643690000001E-5</c:v>
                </c:pt>
                <c:pt idx="6697">
                  <c:v>5.1553578819999997E-4</c:v>
                </c:pt>
                <c:pt idx="6698">
                  <c:v>5.958074063E-4</c:v>
                </c:pt>
                <c:pt idx="6699">
                  <c:v>4.4990756520000002E-4</c:v>
                </c:pt>
                <c:pt idx="6700">
                  <c:v>2.9143670370000002E-4</c:v>
                </c:pt>
                <c:pt idx="6701">
                  <c:v>2.538385314E-4</c:v>
                </c:pt>
                <c:pt idx="6702">
                  <c:v>7.215796078E-5</c:v>
                </c:pt>
                <c:pt idx="6703">
                  <c:v>2.1757701810000001E-4</c:v>
                </c:pt>
                <c:pt idx="6704">
                  <c:v>3.1648064530000002E-4</c:v>
                </c:pt>
                <c:pt idx="6705">
                  <c:v>1.827975737E-4</c:v>
                </c:pt>
                <c:pt idx="6706">
                  <c:v>2.2919202579999999E-4</c:v>
                </c:pt>
                <c:pt idx="6707">
                  <c:v>2.787365706E-4</c:v>
                </c:pt>
                <c:pt idx="6708">
                  <c:v>4.83162361E-4</c:v>
                </c:pt>
                <c:pt idx="6709">
                  <c:v>3.5408832639999998E-4</c:v>
                </c:pt>
                <c:pt idx="6710">
                  <c:v>5.4491525450000005E-4</c:v>
                </c:pt>
                <c:pt idx="6711">
                  <c:v>4.933313415E-4</c:v>
                </c:pt>
                <c:pt idx="6712">
                  <c:v>4.7742376459999999E-5</c:v>
                </c:pt>
                <c:pt idx="6713">
                  <c:v>3.6503177500000002E-5</c:v>
                </c:pt>
                <c:pt idx="6714">
                  <c:v>5.117869132E-6</c:v>
                </c:pt>
                <c:pt idx="6715">
                  <c:v>1.9400604119999999E-4</c:v>
                </c:pt>
                <c:pt idx="6716">
                  <c:v>4.2533119130000002E-4</c:v>
                </c:pt>
                <c:pt idx="6717">
                  <c:v>6.1564681799999995E-4</c:v>
                </c:pt>
                <c:pt idx="6718">
                  <c:v>5.1362958759999995E-4</c:v>
                </c:pt>
                <c:pt idx="6719">
                  <c:v>5.639496908E-4</c:v>
                </c:pt>
                <c:pt idx="6720">
                  <c:v>5.8365924250000005E-4</c:v>
                </c:pt>
                <c:pt idx="6721">
                  <c:v>9.6813306110000001E-5</c:v>
                </c:pt>
                <c:pt idx="6722">
                  <c:v>6.2657071259999996E-4</c:v>
                </c:pt>
                <c:pt idx="6723">
                  <c:v>5.7382301839999995E-4</c:v>
                </c:pt>
                <c:pt idx="6724">
                  <c:v>5.1070708100000004E-6</c:v>
                </c:pt>
                <c:pt idx="6725">
                  <c:v>1.0921800100000001E-4</c:v>
                </c:pt>
                <c:pt idx="6726">
                  <c:v>5.3355011100000003E-4</c:v>
                </c:pt>
                <c:pt idx="6727">
                  <c:v>5.5328125310000003E-4</c:v>
                </c:pt>
                <c:pt idx="6728">
                  <c:v>3.7711840010000002E-4</c:v>
                </c:pt>
                <c:pt idx="6729">
                  <c:v>4.1273046800000001E-4</c:v>
                </c:pt>
                <c:pt idx="6730">
                  <c:v>2.051895999E-4</c:v>
                </c:pt>
                <c:pt idx="6731">
                  <c:v>3.15255168E-4</c:v>
                </c:pt>
                <c:pt idx="6732">
                  <c:v>1.5831484710000001E-4</c:v>
                </c:pt>
                <c:pt idx="6733">
                  <c:v>1.4624960770000001E-4</c:v>
                </c:pt>
                <c:pt idx="6734">
                  <c:v>2.5280130929999998E-4</c:v>
                </c:pt>
                <c:pt idx="6735">
                  <c:v>3.8872904580000001E-4</c:v>
                </c:pt>
                <c:pt idx="6736">
                  <c:v>4.7018618370000002E-4</c:v>
                </c:pt>
                <c:pt idx="6737">
                  <c:v>1.216029833E-4</c:v>
                </c:pt>
                <c:pt idx="6738">
                  <c:v>1.7016564830000001E-4</c:v>
                </c:pt>
                <c:pt idx="6739">
                  <c:v>3.629213112E-5</c:v>
                </c:pt>
                <c:pt idx="6740">
                  <c:v>4.5834124979999999E-4</c:v>
                </c:pt>
                <c:pt idx="6741">
                  <c:v>8.3989009269999995E-5</c:v>
                </c:pt>
                <c:pt idx="6742">
                  <c:v>2.897397976E-4</c:v>
                </c:pt>
                <c:pt idx="6743">
                  <c:v>1.8180170760000001E-4</c:v>
                </c:pt>
                <c:pt idx="6744">
                  <c:v>3.6433506569999999E-4</c:v>
                </c:pt>
                <c:pt idx="6745">
                  <c:v>5.3217613709999995E-4</c:v>
                </c:pt>
                <c:pt idx="6746">
                  <c:v>3.7594907890000002E-4</c:v>
                </c:pt>
                <c:pt idx="6747">
                  <c:v>6.0247018700000004E-4</c:v>
                </c:pt>
                <c:pt idx="6748">
                  <c:v>2.5713040389999999E-5</c:v>
                </c:pt>
                <c:pt idx="6749">
                  <c:v>9.6340443379999994E-5</c:v>
                </c:pt>
                <c:pt idx="6750">
                  <c:v>1.532507644E-5</c:v>
                </c:pt>
                <c:pt idx="6751">
                  <c:v>5.912983961E-4</c:v>
                </c:pt>
                <c:pt idx="6752">
                  <c:v>6.1317419579999999E-4</c:v>
                </c:pt>
                <c:pt idx="6753">
                  <c:v>3.9915333170000001E-4</c:v>
                </c:pt>
                <c:pt idx="6754">
                  <c:v>4.6857473620000003E-4</c:v>
                </c:pt>
                <c:pt idx="6755">
                  <c:v>2.6427971519999999E-4</c:v>
                </c:pt>
                <c:pt idx="6756">
                  <c:v>2.3951698489999999E-4</c:v>
                </c:pt>
                <c:pt idx="6757">
                  <c:v>5.001962487E-4</c:v>
                </c:pt>
                <c:pt idx="6758">
                  <c:v>1.4560770389999999E-4</c:v>
                </c:pt>
                <c:pt idx="6759">
                  <c:v>1.696128119E-4</c:v>
                </c:pt>
                <c:pt idx="6760">
                  <c:v>3.2611058120000003E-4</c:v>
                </c:pt>
                <c:pt idx="6761">
                  <c:v>2.7637927730000001E-4</c:v>
                </c:pt>
                <c:pt idx="6762">
                  <c:v>3.0095132630000003E-4</c:v>
                </c:pt>
                <c:pt idx="6763">
                  <c:v>1.0831593999999999E-4</c:v>
                </c:pt>
                <c:pt idx="6764">
                  <c:v>4.3318030209999999E-4</c:v>
                </c:pt>
                <c:pt idx="6765">
                  <c:v>4.7816091160000001E-4</c:v>
                </c:pt>
                <c:pt idx="6766">
                  <c:v>1.5725832769999999E-4</c:v>
                </c:pt>
                <c:pt idx="6767">
                  <c:v>5.6912952830000002E-4</c:v>
                </c:pt>
                <c:pt idx="6768">
                  <c:v>4.4435766780000002E-4</c:v>
                </c:pt>
                <c:pt idx="6769">
                  <c:v>4.7011510690000001E-5</c:v>
                </c:pt>
                <c:pt idx="6770">
                  <c:v>2.1524501439999999E-4</c:v>
                </c:pt>
                <c:pt idx="6771">
                  <c:v>5.4884814839999997E-4</c:v>
                </c:pt>
                <c:pt idx="6772">
                  <c:v>5.1933470980000001E-4</c:v>
                </c:pt>
                <c:pt idx="6773">
                  <c:v>3.3774762259999999E-4</c:v>
                </c:pt>
                <c:pt idx="6774">
                  <c:v>5.8843914019999999E-5</c:v>
                </c:pt>
                <c:pt idx="6775">
                  <c:v>4.4404020380000003E-4</c:v>
                </c:pt>
                <c:pt idx="6776">
                  <c:v>1.2054890700000001E-4</c:v>
                </c:pt>
                <c:pt idx="6777">
                  <c:v>1.329765488E-4</c:v>
                </c:pt>
                <c:pt idx="6778">
                  <c:v>8.3225689909999996E-5</c:v>
                </c:pt>
                <c:pt idx="6779">
                  <c:v>7.0885435269999998E-5</c:v>
                </c:pt>
                <c:pt idx="6780">
                  <c:v>3.498156832E-4</c:v>
                </c:pt>
                <c:pt idx="6781">
                  <c:v>4.8764906579999999E-4</c:v>
                </c:pt>
                <c:pt idx="6782">
                  <c:v>4.9793593799999996E-4</c:v>
                </c:pt>
                <c:pt idx="6783">
                  <c:v>3.2483745579999998E-4</c:v>
                </c:pt>
                <c:pt idx="6784">
                  <c:v>2.7527135949999997E-4</c:v>
                </c:pt>
                <c:pt idx="6785">
                  <c:v>2.3823888249999999E-4</c:v>
                </c:pt>
                <c:pt idx="6786">
                  <c:v>5.7738212619999998E-4</c:v>
                </c:pt>
                <c:pt idx="6787">
                  <c:v>5.0781778020000002E-4</c:v>
                </c:pt>
                <c:pt idx="6788">
                  <c:v>3.847247908E-4</c:v>
                </c:pt>
                <c:pt idx="6789">
                  <c:v>3.1197994039999999E-4</c:v>
                </c:pt>
                <c:pt idx="6790">
                  <c:v>1.9160566709999999E-4</c:v>
                </c:pt>
                <c:pt idx="6791">
                  <c:v>4.6717879880000003E-5</c:v>
                </c:pt>
                <c:pt idx="6792">
                  <c:v>4.1983786350000002E-4</c:v>
                </c:pt>
                <c:pt idx="6793">
                  <c:v>2.0303844490000001E-4</c:v>
                </c:pt>
                <c:pt idx="6794">
                  <c:v>1.8009388859999999E-4</c:v>
                </c:pt>
                <c:pt idx="6795">
                  <c:v>4.0809582129999999E-4</c:v>
                </c:pt>
                <c:pt idx="6796">
                  <c:v>1.07469582E-4</c:v>
                </c:pt>
                <c:pt idx="6797">
                  <c:v>2.2590004470000001E-4</c:v>
                </c:pt>
                <c:pt idx="6798">
                  <c:v>3.4870048199999999E-4</c:v>
                </c:pt>
                <c:pt idx="6799">
                  <c:v>1.5627380210000001E-4</c:v>
                </c:pt>
                <c:pt idx="6800">
                  <c:v>1.9130669320000001E-4</c:v>
                </c:pt>
                <c:pt idx="6801">
                  <c:v>4.7563047329999999E-4</c:v>
                </c:pt>
                <c:pt idx="6802">
                  <c:v>1.3213154140000001E-4</c:v>
                </c:pt>
                <c:pt idx="6803">
                  <c:v>1.197274593E-4</c:v>
                </c:pt>
                <c:pt idx="6804">
                  <c:v>2.5236004889999999E-5</c:v>
                </c:pt>
                <c:pt idx="6805">
                  <c:v>5.3633848099999995E-4</c:v>
                </c:pt>
                <c:pt idx="6806">
                  <c:v>4.304221297E-4</c:v>
                </c:pt>
                <c:pt idx="6807">
                  <c:v>1.5039241660000001E-5</c:v>
                </c:pt>
                <c:pt idx="6808">
                  <c:v>5.3624396019999996E-4</c:v>
                </c:pt>
                <c:pt idx="6809">
                  <c:v>2.4966520170000001E-4</c:v>
                </c:pt>
                <c:pt idx="6810">
                  <c:v>3.9546301480000002E-4</c:v>
                </c:pt>
                <c:pt idx="6811">
                  <c:v>3.6026501069999999E-4</c:v>
                </c:pt>
                <c:pt idx="6812">
                  <c:v>6.1981883870000003E-4</c:v>
                </c:pt>
                <c:pt idx="6813">
                  <c:v>3.5507340999999997E-5</c:v>
                </c:pt>
                <c:pt idx="6814">
                  <c:v>5.755171689E-4</c:v>
                </c:pt>
                <c:pt idx="6815">
                  <c:v>2.6175287699999999E-4</c:v>
                </c:pt>
                <c:pt idx="6816">
                  <c:v>2.9865318649999997E-4</c:v>
                </c:pt>
                <c:pt idx="6817">
                  <c:v>5.654532079E-4</c:v>
                </c:pt>
                <c:pt idx="6818">
                  <c:v>5.8154942460000001E-5</c:v>
                </c:pt>
                <c:pt idx="6819">
                  <c:v>2.8623914070000003E-4</c:v>
                </c:pt>
                <c:pt idx="6820">
                  <c:v>7.0135573269999998E-5</c:v>
                </c:pt>
                <c:pt idx="6821">
                  <c:v>2.1366794720000001E-4</c:v>
                </c:pt>
                <c:pt idx="6822">
                  <c:v>1.4377748909999999E-4</c:v>
                </c:pt>
                <c:pt idx="6823">
                  <c:v>5.9663251739999995E-4</c:v>
                </c:pt>
                <c:pt idx="6824">
                  <c:v>5.1589218089999995E-4</c:v>
                </c:pt>
                <c:pt idx="6825">
                  <c:v>3.7117671109999998E-4</c:v>
                </c:pt>
                <c:pt idx="6826">
                  <c:v>6.0741004169999997E-4</c:v>
                </c:pt>
                <c:pt idx="6827">
                  <c:v>5.8481061469999995E-4</c:v>
                </c:pt>
                <c:pt idx="6828">
                  <c:v>5.5430957209999998E-4</c:v>
                </c:pt>
                <c:pt idx="6829">
                  <c:v>2.4867771640000002E-4</c:v>
                </c:pt>
                <c:pt idx="6830">
                  <c:v>4.5130362890000001E-4</c:v>
                </c:pt>
                <c:pt idx="6831">
                  <c:v>4.8364021630000002E-4</c:v>
                </c:pt>
                <c:pt idx="6832">
                  <c:v>4.1701163750000001E-4</c:v>
                </c:pt>
                <c:pt idx="6833">
                  <c:v>4.941795413E-6</c:v>
                </c:pt>
                <c:pt idx="6834">
                  <c:v>2.24312183E-4</c:v>
                </c:pt>
                <c:pt idx="6835">
                  <c:v>4.6210304610000001E-4</c:v>
                </c:pt>
                <c:pt idx="6836">
                  <c:v>4.04818811E-4</c:v>
                </c:pt>
                <c:pt idx="6837">
                  <c:v>3.9300841799999999E-4</c:v>
                </c:pt>
                <c:pt idx="6838">
                  <c:v>1.6669471380000001E-4</c:v>
                </c:pt>
                <c:pt idx="6839">
                  <c:v>9.3871894730000006E-5</c:v>
                </c:pt>
                <c:pt idx="6840">
                  <c:v>8.1621806760000002E-5</c:v>
                </c:pt>
                <c:pt idx="6841">
                  <c:v>1.4855716890000001E-5</c:v>
                </c:pt>
                <c:pt idx="6842">
                  <c:v>3.8087856449999999E-4</c:v>
                </c:pt>
                <c:pt idx="6843">
                  <c:v>5.2292345479999997E-4</c:v>
                </c:pt>
                <c:pt idx="6844">
                  <c:v>5.5213878330000004E-4</c:v>
                </c:pt>
                <c:pt idx="6845">
                  <c:v>3.3317718370000002E-4</c:v>
                </c:pt>
                <c:pt idx="6846">
                  <c:v>5.6176366300000002E-4</c:v>
                </c:pt>
                <c:pt idx="6847">
                  <c:v>4.9231623439999997E-4</c:v>
                </c:pt>
                <c:pt idx="6848">
                  <c:v>2.0062913960000001E-4</c:v>
                </c:pt>
                <c:pt idx="6849">
                  <c:v>3.5037583500000003E-5</c:v>
                </c:pt>
                <c:pt idx="6850">
                  <c:v>2.3518312559999999E-4</c:v>
                </c:pt>
                <c:pt idx="6851">
                  <c:v>5.0204947440000004E-4</c:v>
                </c:pt>
                <c:pt idx="6852">
                  <c:v>4.9090141369999999E-6</c:v>
                </c:pt>
                <c:pt idx="6853">
                  <c:v>4.4874516470000002E-4</c:v>
                </c:pt>
                <c:pt idx="6854">
                  <c:v>1.541161973E-4</c:v>
                </c:pt>
                <c:pt idx="6855">
                  <c:v>5.8085551189999995E-4</c:v>
                </c:pt>
                <c:pt idx="6856">
                  <c:v>2.4784561500000001E-5</c:v>
                </c:pt>
                <c:pt idx="6857">
                  <c:v>2.708766052E-4</c:v>
                </c:pt>
                <c:pt idx="6858">
                  <c:v>3.1953859750000001E-4</c:v>
                </c:pt>
                <c:pt idx="6859">
                  <c:v>9.3253365749999999E-5</c:v>
                </c:pt>
                <c:pt idx="6860">
                  <c:v>3.6722816449999998E-4</c:v>
                </c:pt>
                <c:pt idx="6861">
                  <c:v>2.9481171109999998E-4</c:v>
                </c:pt>
                <c:pt idx="6862">
                  <c:v>1.997121996E-4</c:v>
                </c:pt>
                <c:pt idx="6863">
                  <c:v>5.2012929510000003E-4</c:v>
                </c:pt>
                <c:pt idx="6864">
                  <c:v>5.7159912579999997E-5</c:v>
                </c:pt>
                <c:pt idx="6865">
                  <c:v>1.8828695950000001E-4</c:v>
                </c:pt>
                <c:pt idx="6866">
                  <c:v>2.5817031649999999E-4</c:v>
                </c:pt>
                <c:pt idx="6867">
                  <c:v>5.3884072040000003E-4</c:v>
                </c:pt>
                <c:pt idx="6868">
                  <c:v>2.8238354110000002E-4</c:v>
                </c:pt>
                <c:pt idx="6869">
                  <c:v>3.0664005740000001E-4</c:v>
                </c:pt>
                <c:pt idx="6870">
                  <c:v>3.3101258749999998E-4</c:v>
                </c:pt>
                <c:pt idx="6871">
                  <c:v>1.1752244969999999E-4</c:v>
                </c:pt>
                <c:pt idx="6872">
                  <c:v>6.8890883610000001E-5</c:v>
                </c:pt>
                <c:pt idx="6873">
                  <c:v>4.0142307940000001E-4</c:v>
                </c:pt>
                <c:pt idx="6874">
                  <c:v>1.4162620329999999E-4</c:v>
                </c:pt>
                <c:pt idx="6875">
                  <c:v>4.2420736659999999E-4</c:v>
                </c:pt>
                <c:pt idx="6876">
                  <c:v>6.1295322679999996E-4</c:v>
                </c:pt>
                <c:pt idx="6877">
                  <c:v>4.6842526730000002E-4</c:v>
                </c:pt>
                <c:pt idx="6878">
                  <c:v>1.051148912E-4</c:v>
                </c:pt>
                <c:pt idx="6879">
                  <c:v>4.57588092E-4</c:v>
                </c:pt>
                <c:pt idx="6880">
                  <c:v>8.0777830559999997E-5</c:v>
                </c:pt>
                <c:pt idx="6881">
                  <c:v>4.35105605E-4</c:v>
                </c:pt>
                <c:pt idx="6882">
                  <c:v>2.3365095339999999E-4</c:v>
                </c:pt>
                <c:pt idx="6883">
                  <c:v>4.8806040609999999E-4</c:v>
                </c:pt>
                <c:pt idx="6884">
                  <c:v>1.6487153799999999E-4</c:v>
                </c:pt>
                <c:pt idx="6885">
                  <c:v>5.0794499740000002E-4</c:v>
                </c:pt>
                <c:pt idx="6886">
                  <c:v>5.6632040969999999E-4</c:v>
                </c:pt>
                <c:pt idx="6887">
                  <c:v>5.9995558739999995E-4</c:v>
                </c:pt>
                <c:pt idx="6888">
                  <c:v>3.420354231E-4</c:v>
                </c:pt>
                <c:pt idx="6889">
                  <c:v>6.110384519E-4</c:v>
                </c:pt>
                <c:pt idx="6890">
                  <c:v>2.099776338E-4</c:v>
                </c:pt>
                <c:pt idx="6891">
                  <c:v>3.5359125459999999E-4</c:v>
                </c:pt>
                <c:pt idx="6892">
                  <c:v>2.2128267289999999E-4</c:v>
                </c:pt>
                <c:pt idx="6893">
                  <c:v>2.449333482E-4</c:v>
                </c:pt>
                <c:pt idx="6894">
                  <c:v>5.2622725500000005E-4</c:v>
                </c:pt>
                <c:pt idx="6895">
                  <c:v>4.9681438629999995E-4</c:v>
                </c:pt>
                <c:pt idx="6896">
                  <c:v>1.759048383E-4</c:v>
                </c:pt>
                <c:pt idx="6897">
                  <c:v>5.4550758100000004E-4</c:v>
                </c:pt>
                <c:pt idx="6898">
                  <c:v>4.5156977960000002E-5</c:v>
                </c:pt>
                <c:pt idx="6899">
                  <c:v>5.0640952210000004E-4</c:v>
                </c:pt>
                <c:pt idx="6900">
                  <c:v>3.7590514230000002E-4</c:v>
                </c:pt>
                <c:pt idx="6901">
                  <c:v>1.2875773089999999E-4</c:v>
                </c:pt>
                <c:pt idx="6902">
                  <c:v>2.8057168969999999E-4</c:v>
                </c:pt>
                <c:pt idx="6903">
                  <c:v>5.3454693089999999E-4</c:v>
                </c:pt>
                <c:pt idx="6904">
                  <c:v>4.5044272150000003E-5</c:v>
                </c:pt>
                <c:pt idx="6905">
                  <c:v>1.638871526E-4</c:v>
                </c:pt>
                <c:pt idx="6906">
                  <c:v>5.6312188169999999E-4</c:v>
                </c:pt>
                <c:pt idx="6907">
                  <c:v>5.6398787270000003E-5</c:v>
                </c:pt>
                <c:pt idx="6908">
                  <c:v>3.0384097949999998E-4</c:v>
                </c:pt>
                <c:pt idx="6909">
                  <c:v>9.1944073979999995E-5</c:v>
                </c:pt>
                <c:pt idx="6910">
                  <c:v>4.8176115770000002E-6</c:v>
                </c:pt>
                <c:pt idx="6911">
                  <c:v>4.0892957589999998E-4</c:v>
                </c:pt>
                <c:pt idx="6912">
                  <c:v>3.3971205000000001E-4</c:v>
                </c:pt>
                <c:pt idx="6913">
                  <c:v>2.5552477820000002E-4</c:v>
                </c:pt>
                <c:pt idx="6914">
                  <c:v>3.8584318390000002E-4</c:v>
                </c:pt>
                <c:pt idx="6915">
                  <c:v>4.7388681010000002E-4</c:v>
                </c:pt>
                <c:pt idx="6916">
                  <c:v>1.400515925E-4</c:v>
                </c:pt>
                <c:pt idx="6917">
                  <c:v>1.2820428729999999E-4</c:v>
                </c:pt>
                <c:pt idx="6918">
                  <c:v>1.160227556E-4</c:v>
                </c:pt>
                <c:pt idx="6919">
                  <c:v>3.510845908E-4</c:v>
                </c:pt>
                <c:pt idx="6920">
                  <c:v>5.8365130369999996E-4</c:v>
                </c:pt>
                <c:pt idx="6921">
                  <c:v>5.5123890159999996E-4</c:v>
                </c:pt>
                <c:pt idx="6922">
                  <c:v>6.7866332019999998E-5</c:v>
                </c:pt>
                <c:pt idx="6923">
                  <c:v>1.037257154E-4</c:v>
                </c:pt>
                <c:pt idx="6924">
                  <c:v>4.4115589140000002E-4</c:v>
                </c:pt>
                <c:pt idx="6925">
                  <c:v>2.310381655E-4</c:v>
                </c:pt>
                <c:pt idx="6926">
                  <c:v>3.266047157E-4</c:v>
                </c:pt>
                <c:pt idx="6927">
                  <c:v>3.414463603E-5</c:v>
                </c:pt>
                <c:pt idx="6928">
                  <c:v>2.4235629709999999E-5</c:v>
                </c:pt>
                <c:pt idx="6929">
                  <c:v>7.9490504049999994E-5</c:v>
                </c:pt>
                <c:pt idx="6930">
                  <c:v>4.2943971289999998E-4</c:v>
                </c:pt>
                <c:pt idx="6931">
                  <c:v>1.5118778390000001E-4</c:v>
                </c:pt>
                <c:pt idx="6932">
                  <c:v>5.9334098119999997E-4</c:v>
                </c:pt>
                <c:pt idx="6933">
                  <c:v>2.661766845E-4</c:v>
                </c:pt>
                <c:pt idx="6934">
                  <c:v>1.4426257629999999E-5</c:v>
                </c:pt>
                <c:pt idx="6935">
                  <c:v>4.1765183060000002E-4</c:v>
                </c:pt>
                <c:pt idx="6936">
                  <c:v>3.1365381830000003E-4</c:v>
                </c:pt>
                <c:pt idx="6937">
                  <c:v>1.739168155E-4</c:v>
                </c:pt>
                <c:pt idx="6938">
                  <c:v>3.8347858650000002E-4</c:v>
                </c:pt>
                <c:pt idx="6939">
                  <c:v>1.9615575879999999E-4</c:v>
                </c:pt>
                <c:pt idx="6940">
                  <c:v>1.8489125580000001E-4</c:v>
                </c:pt>
                <c:pt idx="6941">
                  <c:v>2.8925467639999999E-4</c:v>
                </c:pt>
                <c:pt idx="6942">
                  <c:v>2.182884385E-4</c:v>
                </c:pt>
                <c:pt idx="6943">
                  <c:v>4.2773432919999998E-4</c:v>
                </c:pt>
                <c:pt idx="6944">
                  <c:v>2.8880981139999998E-4</c:v>
                </c:pt>
                <c:pt idx="6945">
                  <c:v>3.7112795209999998E-4</c:v>
                </c:pt>
                <c:pt idx="6946">
                  <c:v>1.4331185409999999E-5</c:v>
                </c:pt>
                <c:pt idx="6947">
                  <c:v>5.2780293089999995E-4</c:v>
                </c:pt>
                <c:pt idx="6948">
                  <c:v>5.0908279230000002E-4</c:v>
                </c:pt>
                <c:pt idx="6949">
                  <c:v>4.4902873539999998E-4</c:v>
                </c:pt>
                <c:pt idx="6950">
                  <c:v>2.4099963260000001E-4</c:v>
                </c:pt>
                <c:pt idx="6951">
                  <c:v>5.6698894700000005E-4</c:v>
                </c:pt>
                <c:pt idx="6952">
                  <c:v>2.0607975940000001E-4</c:v>
                </c:pt>
                <c:pt idx="6953">
                  <c:v>4.5841195929999999E-4</c:v>
                </c:pt>
                <c:pt idx="6954">
                  <c:v>4.9807056690000001E-4</c:v>
                </c:pt>
                <c:pt idx="6955">
                  <c:v>7.8390934780000001E-5</c:v>
                </c:pt>
                <c:pt idx="6956">
                  <c:v>3.9238031819999999E-4</c:v>
                </c:pt>
                <c:pt idx="6957">
                  <c:v>4.7222590270000002E-6</c:v>
                </c:pt>
                <c:pt idx="6958">
                  <c:v>1.8351952419999999E-4</c:v>
                </c:pt>
                <c:pt idx="6959">
                  <c:v>5.7705669230000004E-4</c:v>
                </c:pt>
                <c:pt idx="6960">
                  <c:v>5.1633708579999998E-4</c:v>
                </c:pt>
                <c:pt idx="6961">
                  <c:v>5.5205274240000003E-5</c:v>
                </c:pt>
                <c:pt idx="6962">
                  <c:v>2.5182412499999998E-4</c:v>
                </c:pt>
                <c:pt idx="6963">
                  <c:v>3.5797593339999999E-4</c:v>
                </c:pt>
                <c:pt idx="6964">
                  <c:v>6.6620308369999995E-5</c:v>
                </c:pt>
                <c:pt idx="6965">
                  <c:v>4.7770810179999999E-4</c:v>
                </c:pt>
                <c:pt idx="6966">
                  <c:v>4.1428065699999997E-4</c:v>
                </c:pt>
                <c:pt idx="6967">
                  <c:v>5.5415613030000005E-4</c:v>
                </c:pt>
                <c:pt idx="6968">
                  <c:v>3.3437028319999998E-4</c:v>
                </c:pt>
                <c:pt idx="6969">
                  <c:v>1.373859741E-4</c:v>
                </c:pt>
                <c:pt idx="6970">
                  <c:v>5.4331852520000002E-4</c:v>
                </c:pt>
                <c:pt idx="6971">
                  <c:v>3.6827292499999999E-4</c:v>
                </c:pt>
                <c:pt idx="6972">
                  <c:v>2.0508884500000001E-4</c:v>
                </c:pt>
                <c:pt idx="6973">
                  <c:v>4.6651884080000001E-4</c:v>
                </c:pt>
                <c:pt idx="6974">
                  <c:v>2.6254679680000001E-4</c:v>
                </c:pt>
                <c:pt idx="6975">
                  <c:v>5.3325534910000005E-4</c:v>
                </c:pt>
                <c:pt idx="6976">
                  <c:v>5.9805718070000003E-4</c:v>
                </c:pt>
                <c:pt idx="6977">
                  <c:v>2.158625703E-4</c:v>
                </c:pt>
                <c:pt idx="6978">
                  <c:v>3.3410936289999999E-5</c:v>
                </c:pt>
                <c:pt idx="6979">
                  <c:v>1.251215536E-4</c:v>
                </c:pt>
                <c:pt idx="6980">
                  <c:v>4.0097614019999998E-4</c:v>
                </c:pt>
                <c:pt idx="6981">
                  <c:v>1.13121296E-4</c:v>
                </c:pt>
                <c:pt idx="6982">
                  <c:v>2.9726494150000002E-4</c:v>
                </c:pt>
                <c:pt idx="6983">
                  <c:v>3.5571770199999998E-4</c:v>
                </c:pt>
                <c:pt idx="6984">
                  <c:v>3.0881918369999998E-4</c:v>
                </c:pt>
                <c:pt idx="6985">
                  <c:v>2.3668967989999999E-5</c:v>
                </c:pt>
                <c:pt idx="6986">
                  <c:v>1.4814254250000001E-4</c:v>
                </c:pt>
                <c:pt idx="6987">
                  <c:v>4.000735996E-4</c:v>
                </c:pt>
                <c:pt idx="6988">
                  <c:v>8.9158024100000007E-5</c:v>
                </c:pt>
                <c:pt idx="6989">
                  <c:v>5.6096246509999999E-4</c:v>
                </c:pt>
                <c:pt idx="6990">
                  <c:v>2.7288681200000002E-4</c:v>
                </c:pt>
                <c:pt idx="6991">
                  <c:v>4.4357448619999998E-4</c:v>
                </c:pt>
                <c:pt idx="6992">
                  <c:v>4.7346038959999998E-4</c:v>
                </c:pt>
                <c:pt idx="6993">
                  <c:v>4.83199331E-4</c:v>
                </c:pt>
                <c:pt idx="6994">
                  <c:v>1.5931607739999999E-4</c:v>
                </c:pt>
                <c:pt idx="6995">
                  <c:v>3.1928378249999998E-4</c:v>
                </c:pt>
                <c:pt idx="6996">
                  <c:v>4.824032664E-4</c:v>
                </c:pt>
                <c:pt idx="6997">
                  <c:v>5.1037076209999998E-4</c:v>
                </c:pt>
                <c:pt idx="6998">
                  <c:v>4.206276884E-4</c:v>
                </c:pt>
                <c:pt idx="6999">
                  <c:v>2.6011076219999998E-4</c:v>
                </c:pt>
                <c:pt idx="7000">
                  <c:v>1.004332739E-4</c:v>
                </c:pt>
                <c:pt idx="7001">
                  <c:v>1.9209154110000001E-4</c:v>
                </c:pt>
                <c:pt idx="7002">
                  <c:v>4.3073857039999997E-4</c:v>
                </c:pt>
                <c:pt idx="7003">
                  <c:v>3.3137764899999999E-5</c:v>
                </c:pt>
                <c:pt idx="7004">
                  <c:v>1.404041198E-5</c:v>
                </c:pt>
                <c:pt idx="7005">
                  <c:v>4.3426452929999998E-5</c:v>
                </c:pt>
                <c:pt idx="7006">
                  <c:v>3.4164983100000001E-4</c:v>
                </c:pt>
                <c:pt idx="7007">
                  <c:v>1.699292612E-4</c:v>
                </c:pt>
                <c:pt idx="7008">
                  <c:v>5.9201657019999996E-4</c:v>
                </c:pt>
                <c:pt idx="7009">
                  <c:v>3.7498477049999998E-4</c:v>
                </c:pt>
                <c:pt idx="7010">
                  <c:v>5.6833811200000003E-4</c:v>
                </c:pt>
                <c:pt idx="7011">
                  <c:v>2.2484965129999999E-4</c:v>
                </c:pt>
                <c:pt idx="7012">
                  <c:v>5.4219534100000003E-5</c:v>
                </c:pt>
                <c:pt idx="7013">
                  <c:v>4.3299024669999997E-5</c:v>
                </c:pt>
                <c:pt idx="7014">
                  <c:v>2.3615024329999999E-4</c:v>
                </c:pt>
                <c:pt idx="7015">
                  <c:v>1.5834601939999999E-4</c:v>
                </c:pt>
                <c:pt idx="7016">
                  <c:v>4.9858765240000001E-4</c:v>
                </c:pt>
                <c:pt idx="7017">
                  <c:v>4.5007548179999999E-4</c:v>
                </c:pt>
                <c:pt idx="7018">
                  <c:v>6.5395068500000004E-5</c:v>
                </c:pt>
                <c:pt idx="7019">
                  <c:v>3.4009832570000001E-4</c:v>
                </c:pt>
                <c:pt idx="7020">
                  <c:v>1.9113071220000001E-4</c:v>
                </c:pt>
                <c:pt idx="7021">
                  <c:v>4.588819844E-4</c:v>
                </c:pt>
                <c:pt idx="7022">
                  <c:v>4.8809161390000002E-4</c:v>
                </c:pt>
                <c:pt idx="7023">
                  <c:v>5.1539952580000005E-4</c:v>
                </c:pt>
                <c:pt idx="7024">
                  <c:v>4.6253782290000003E-6</c:v>
                </c:pt>
                <c:pt idx="7025">
                  <c:v>5.2445921390000005E-4</c:v>
                </c:pt>
                <c:pt idx="7026">
                  <c:v>2.6971014089999999E-4</c:v>
                </c:pt>
                <c:pt idx="7027">
                  <c:v>4.481639979E-4</c:v>
                </c:pt>
                <c:pt idx="7028">
                  <c:v>4.9632041129999999E-4</c:v>
                </c:pt>
                <c:pt idx="7029">
                  <c:v>1.4624162480000001E-4</c:v>
                </c:pt>
                <c:pt idx="7030">
                  <c:v>2.1249179959999999E-4</c:v>
                </c:pt>
                <c:pt idx="7031">
                  <c:v>4.053002788E-4</c:v>
                </c:pt>
                <c:pt idx="7032">
                  <c:v>3.8326985150000001E-4</c:v>
                </c:pt>
                <c:pt idx="7033">
                  <c:v>4.2670091949999998E-4</c:v>
                </c:pt>
                <c:pt idx="7034">
                  <c:v>5.7589522009999995E-4</c:v>
                </c:pt>
                <c:pt idx="7035">
                  <c:v>7.6215847529999999E-5</c:v>
                </c:pt>
                <c:pt idx="7036">
                  <c:v>8.7696140599999994E-5</c:v>
                </c:pt>
                <c:pt idx="7037">
                  <c:v>2.3234446000000002E-5</c:v>
                </c:pt>
                <c:pt idx="7038">
                  <c:v>2.4589717800000001E-4</c:v>
                </c:pt>
                <c:pt idx="7039">
                  <c:v>5.3044445370000002E-4</c:v>
                </c:pt>
                <c:pt idx="7040">
                  <c:v>1.6813135729999999E-4</c:v>
                </c:pt>
                <c:pt idx="7041">
                  <c:v>3.5981739350000001E-4</c:v>
                </c:pt>
                <c:pt idx="7042">
                  <c:v>2.7994057900000002E-4</c:v>
                </c:pt>
                <c:pt idx="7043">
                  <c:v>1.106415153E-4</c:v>
                </c:pt>
                <c:pt idx="7044">
                  <c:v>5.3965211210000002E-4</c:v>
                </c:pt>
                <c:pt idx="7045">
                  <c:v>2.9132535020000001E-4</c:v>
                </c:pt>
                <c:pt idx="7046">
                  <c:v>4.353036915E-4</c:v>
                </c:pt>
                <c:pt idx="7047">
                  <c:v>3.026960944E-4</c:v>
                </c:pt>
                <c:pt idx="7048">
                  <c:v>3.8126606180000002E-4</c:v>
                </c:pt>
                <c:pt idx="7049">
                  <c:v>4.547315685E-4</c:v>
                </c:pt>
                <c:pt idx="7050">
                  <c:v>9.8576610189999995E-5</c:v>
                </c:pt>
                <c:pt idx="7051">
                  <c:v>1.3365652539999999E-4</c:v>
                </c:pt>
                <c:pt idx="7052">
                  <c:v>3.2527787199999999E-4</c:v>
                </c:pt>
                <c:pt idx="7053">
                  <c:v>3.1369600849999999E-4</c:v>
                </c:pt>
                <c:pt idx="7054">
                  <c:v>1.7821695459999999E-4</c:v>
                </c:pt>
                <c:pt idx="7055">
                  <c:v>2.3302818319999999E-4</c:v>
                </c:pt>
                <c:pt idx="7056">
                  <c:v>3.4701724129999998E-4</c:v>
                </c:pt>
                <c:pt idx="7057">
                  <c:v>2.9000633590000002E-4</c:v>
                </c:pt>
                <c:pt idx="7058">
                  <c:v>2.214534959E-4</c:v>
                </c:pt>
                <c:pt idx="7059">
                  <c:v>1.2136441550000001E-4</c:v>
                </c:pt>
                <c:pt idx="7060">
                  <c:v>1.442646545E-4</c:v>
                </c:pt>
                <c:pt idx="7061">
                  <c:v>2.4366796859999999E-4</c:v>
                </c:pt>
                <c:pt idx="7062">
                  <c:v>5.6869851140000001E-4</c:v>
                </c:pt>
                <c:pt idx="7063">
                  <c:v>3.217858847E-5</c:v>
                </c:pt>
                <c:pt idx="7064">
                  <c:v>4.2169110190000003E-5</c:v>
                </c:pt>
                <c:pt idx="7065">
                  <c:v>4.5253069629999996E-6</c:v>
                </c:pt>
                <c:pt idx="7066">
                  <c:v>3.0046726599999998E-4</c:v>
                </c:pt>
                <c:pt idx="7067">
                  <c:v>5.0640432769999996E-4</c:v>
                </c:pt>
                <c:pt idx="7068">
                  <c:v>1.091533097E-4</c:v>
                </c:pt>
                <c:pt idx="7069">
                  <c:v>4.9689434189999996E-4</c:v>
                </c:pt>
                <c:pt idx="7070">
                  <c:v>3.9963892629999999E-4</c:v>
                </c:pt>
                <c:pt idx="7071">
                  <c:v>1.9850204920000001E-4</c:v>
                </c:pt>
                <c:pt idx="7072">
                  <c:v>5.5437023469999999E-4</c:v>
                </c:pt>
                <c:pt idx="7073">
                  <c:v>1.656442482E-4</c:v>
                </c:pt>
                <c:pt idx="7074">
                  <c:v>3.6589637600000001E-4</c:v>
                </c:pt>
                <c:pt idx="7075">
                  <c:v>2.5336669700000002E-4</c:v>
                </c:pt>
                <c:pt idx="7076">
                  <c:v>4.677589101E-4</c:v>
                </c:pt>
                <c:pt idx="7077">
                  <c:v>6.3186790229999995E-5</c:v>
                </c:pt>
                <c:pt idx="7078">
                  <c:v>4.2903507930000003E-4</c:v>
                </c:pt>
                <c:pt idx="7079">
                  <c:v>5.4135242710000005E-4</c:v>
                </c:pt>
                <c:pt idx="7080">
                  <c:v>1.8689481960000001E-4</c:v>
                </c:pt>
                <c:pt idx="7081">
                  <c:v>5.3011003779999998E-4</c:v>
                </c:pt>
                <c:pt idx="7082">
                  <c:v>3.8653353820000002E-4</c:v>
                </c:pt>
                <c:pt idx="7083">
                  <c:v>1.31440481E-4</c:v>
                </c:pt>
                <c:pt idx="7084">
                  <c:v>3.0947226250000002E-4</c:v>
                </c:pt>
                <c:pt idx="7085">
                  <c:v>5.1928005200000001E-4</c:v>
                </c:pt>
                <c:pt idx="7086">
                  <c:v>1.7569641520000001E-4</c:v>
                </c:pt>
                <c:pt idx="7087">
                  <c:v>4.1732042469999999E-4</c:v>
                </c:pt>
                <c:pt idx="7088">
                  <c:v>2.6301701449999999E-4</c:v>
                </c:pt>
                <c:pt idx="7089">
                  <c:v>8.5053488569999995E-5</c:v>
                </c:pt>
                <c:pt idx="7090">
                  <c:v>4.8305736169999998E-4</c:v>
                </c:pt>
                <c:pt idx="7091">
                  <c:v>2.0746564059999999E-4</c:v>
                </c:pt>
                <c:pt idx="7092">
                  <c:v>3.6328150089999999E-4</c:v>
                </c:pt>
                <c:pt idx="7093">
                  <c:v>5.0905716969999997E-4</c:v>
                </c:pt>
                <c:pt idx="7094">
                  <c:v>4.7390578590000002E-4</c:v>
                </c:pt>
                <c:pt idx="7095">
                  <c:v>1.3441019010000001E-5</c:v>
                </c:pt>
                <c:pt idx="7096">
                  <c:v>4.5469828739999997E-4</c:v>
                </c:pt>
                <c:pt idx="7097">
                  <c:v>1.1928930180000001E-4</c:v>
                </c:pt>
                <c:pt idx="7098">
                  <c:v>3.1885225890000002E-4</c:v>
                </c:pt>
                <c:pt idx="7099">
                  <c:v>1.5318549769999999E-4</c:v>
                </c:pt>
                <c:pt idx="7100">
                  <c:v>2.2467690950000001E-5</c:v>
                </c:pt>
                <c:pt idx="7101">
                  <c:v>2.7301597170000002E-4</c:v>
                </c:pt>
                <c:pt idx="7102">
                  <c:v>1.957251084E-4</c:v>
                </c:pt>
                <c:pt idx="7103">
                  <c:v>3.9324383700000001E-4</c:v>
                </c:pt>
                <c:pt idx="7104">
                  <c:v>4.0362770479999998E-4</c:v>
                </c:pt>
                <c:pt idx="7105">
                  <c:v>5.6857378180000002E-4</c:v>
                </c:pt>
                <c:pt idx="7106">
                  <c:v>3.2865703130000002E-4</c:v>
                </c:pt>
                <c:pt idx="7107">
                  <c:v>9.5677157589999995E-5</c:v>
                </c:pt>
                <c:pt idx="7108">
                  <c:v>5.4580932489999999E-4</c:v>
                </c:pt>
                <c:pt idx="7109">
                  <c:v>5.161834714E-5</c:v>
                </c:pt>
                <c:pt idx="7110">
                  <c:v>3.8156106729999998E-4</c:v>
                </c:pt>
                <c:pt idx="7111">
                  <c:v>3.4916143629999999E-4</c:v>
                </c:pt>
                <c:pt idx="7112">
                  <c:v>2.2336040120000002E-5</c:v>
                </c:pt>
                <c:pt idx="7113">
                  <c:v>4.3246538580000001E-4</c:v>
                </c:pt>
                <c:pt idx="7114">
                  <c:v>2.160860827E-4</c:v>
                </c:pt>
                <c:pt idx="7115">
                  <c:v>4.862126052E-4</c:v>
                </c:pt>
                <c:pt idx="7116">
                  <c:v>7.3008532300000007E-5</c:v>
                </c:pt>
                <c:pt idx="7117">
                  <c:v>3.3800048749999998E-4</c:v>
                </c:pt>
                <c:pt idx="7118">
                  <c:v>2.7083797300000002E-4</c:v>
                </c:pt>
                <c:pt idx="7119">
                  <c:v>5.0255175749999996E-4</c:v>
                </c:pt>
                <c:pt idx="7120">
                  <c:v>2.5920895320000003E-4</c:v>
                </c:pt>
                <c:pt idx="7121">
                  <c:v>1.5137030230000001E-4</c:v>
                </c:pt>
                <c:pt idx="7122">
                  <c:v>4.3890368770000001E-4</c:v>
                </c:pt>
                <c:pt idx="7123">
                  <c:v>3.2550706019999999E-4</c:v>
                </c:pt>
                <c:pt idx="7124">
                  <c:v>4.662860086E-4</c:v>
                </c:pt>
                <c:pt idx="7125">
                  <c:v>3.6806326869999998E-4</c:v>
                </c:pt>
                <c:pt idx="7126">
                  <c:v>1.724607415E-4</c:v>
                </c:pt>
                <c:pt idx="7127">
                  <c:v>2.3621323919999999E-4</c:v>
                </c:pt>
                <c:pt idx="7128">
                  <c:v>1.286817815E-4</c:v>
                </c:pt>
                <c:pt idx="7129">
                  <c:v>4.0860801099999998E-4</c:v>
                </c:pt>
                <c:pt idx="7130">
                  <c:v>4.3887736519999999E-6</c:v>
                </c:pt>
                <c:pt idx="7131">
                  <c:v>2.2498665460000001E-4</c:v>
                </c:pt>
                <c:pt idx="7132">
                  <c:v>3.3451919139999999E-4</c:v>
                </c:pt>
                <c:pt idx="7133">
                  <c:v>9.4347769600000003E-5</c:v>
                </c:pt>
                <c:pt idx="7134">
                  <c:v>2.463221519E-4</c:v>
                </c:pt>
                <c:pt idx="7135">
                  <c:v>5.481261125E-4</c:v>
                </c:pt>
                <c:pt idx="7136">
                  <c:v>1.3190847379999999E-5</c:v>
                </c:pt>
                <c:pt idx="7137">
                  <c:v>3.9673771520000001E-4</c:v>
                </c:pt>
                <c:pt idx="7138">
                  <c:v>5.2500407729999998E-4</c:v>
                </c:pt>
                <c:pt idx="7139">
                  <c:v>1.054926917E-4</c:v>
                </c:pt>
                <c:pt idx="7140">
                  <c:v>5.0453976999999999E-4</c:v>
                </c:pt>
                <c:pt idx="7141">
                  <c:v>7.2103904300000005E-5</c:v>
                </c:pt>
                <c:pt idx="7142">
                  <c:v>4.8756418260000002E-4</c:v>
                </c:pt>
                <c:pt idx="7143">
                  <c:v>3.1017728869999998E-5</c:v>
                </c:pt>
                <c:pt idx="7144">
                  <c:v>8.2915408020000004E-5</c:v>
                </c:pt>
                <c:pt idx="7145">
                  <c:v>2.7804648970000001E-4</c:v>
                </c:pt>
                <c:pt idx="7146">
                  <c:v>4.5159406559999997E-4</c:v>
                </c:pt>
                <c:pt idx="7147">
                  <c:v>3.1096521129999997E-4</c:v>
                </c:pt>
                <c:pt idx="7148">
                  <c:v>3.6377427489999998E-4</c:v>
                </c:pt>
                <c:pt idx="7149">
                  <c:v>1.1636180050000001E-4</c:v>
                </c:pt>
                <c:pt idx="7150">
                  <c:v>3.4235414230000003E-4</c:v>
                </c:pt>
                <c:pt idx="7151">
                  <c:v>4.417165368E-4</c:v>
                </c:pt>
                <c:pt idx="7152">
                  <c:v>1.601553496E-4</c:v>
                </c:pt>
                <c:pt idx="7153">
                  <c:v>1.3836417399999999E-4</c:v>
                </c:pt>
                <c:pt idx="7154">
                  <c:v>2.8763405819999999E-4</c:v>
                </c:pt>
                <c:pt idx="7155">
                  <c:v>4.4009609600000001E-4</c:v>
                </c:pt>
                <c:pt idx="7156">
                  <c:v>1.9098265620000001E-4</c:v>
                </c:pt>
                <c:pt idx="7157">
                  <c:v>2.011881876E-4</c:v>
                </c:pt>
                <c:pt idx="7158">
                  <c:v>1.803966697E-4</c:v>
                </c:pt>
                <c:pt idx="7159">
                  <c:v>2.5409114469999999E-4</c:v>
                </c:pt>
                <c:pt idx="7160">
                  <c:v>4.6496783130000002E-4</c:v>
                </c:pt>
                <c:pt idx="7161">
                  <c:v>3.0734792729999998E-5</c:v>
                </c:pt>
                <c:pt idx="7162">
                  <c:v>5.0384363730000001E-5</c:v>
                </c:pt>
                <c:pt idx="7163">
                  <c:v>4.0269834589999998E-5</c:v>
                </c:pt>
                <c:pt idx="7164">
                  <c:v>6.0765770889999999E-5</c:v>
                </c:pt>
                <c:pt idx="7165">
                  <c:v>2.1801799769999999E-5</c:v>
                </c:pt>
                <c:pt idx="7166">
                  <c:v>2.9687876700000001E-4</c:v>
                </c:pt>
                <c:pt idx="7167">
                  <c:v>1.4824265449999999E-4</c:v>
                </c:pt>
                <c:pt idx="7168">
                  <c:v>5.4688863059999999E-4</c:v>
                </c:pt>
                <c:pt idx="7169">
                  <c:v>4.0854286839999999E-4</c:v>
                </c:pt>
                <c:pt idx="7170">
                  <c:v>5.1257447720000002E-4</c:v>
                </c:pt>
                <c:pt idx="7171">
                  <c:v>1.258285014E-4</c:v>
                </c:pt>
                <c:pt idx="7172">
                  <c:v>3.1649710489999998E-4</c:v>
                </c:pt>
                <c:pt idx="7173">
                  <c:v>5.2236305059999997E-4</c:v>
                </c:pt>
                <c:pt idx="7174">
                  <c:v>1.292312604E-5</c:v>
                </c:pt>
                <c:pt idx="7175">
                  <c:v>4.1631205960000002E-4</c:v>
                </c:pt>
                <c:pt idx="7176">
                  <c:v>4.7561734969999998E-4</c:v>
                </c:pt>
                <c:pt idx="7177">
                  <c:v>5.0075916139999995E-4</c:v>
                </c:pt>
                <c:pt idx="7178">
                  <c:v>8.1361408760000005E-5</c:v>
                </c:pt>
                <c:pt idx="7179">
                  <c:v>2.8347697559999999E-4</c:v>
                </c:pt>
                <c:pt idx="7180">
                  <c:v>4.2454434749999997E-4</c:v>
                </c:pt>
                <c:pt idx="7181">
                  <c:v>2.0882566229999999E-4</c:v>
                </c:pt>
                <c:pt idx="7182">
                  <c:v>2.2965541220000001E-4</c:v>
                </c:pt>
                <c:pt idx="7183">
                  <c:v>5.9931030769999998E-5</c:v>
                </c:pt>
                <c:pt idx="7184">
                  <c:v>3.8585892310000002E-4</c:v>
                </c:pt>
                <c:pt idx="7185">
                  <c:v>2.1870730199999999E-4</c:v>
                </c:pt>
                <c:pt idx="7186">
                  <c:v>3.6552315439999998E-4</c:v>
                </c:pt>
                <c:pt idx="7187">
                  <c:v>5.2956617289999996E-4</c:v>
                </c:pt>
                <c:pt idx="7188">
                  <c:v>4.9583271869999999E-5</c:v>
                </c:pt>
                <c:pt idx="7189">
                  <c:v>4.0411932730000002E-4</c:v>
                </c:pt>
                <c:pt idx="7190">
                  <c:v>3.7471350179999998E-4</c:v>
                </c:pt>
                <c:pt idx="7191">
                  <c:v>3.4437978230000002E-4</c:v>
                </c:pt>
                <c:pt idx="7192">
                  <c:v>4.6354214400000002E-4</c:v>
                </c:pt>
                <c:pt idx="7193">
                  <c:v>3.0305801839999999E-4</c:v>
                </c:pt>
                <c:pt idx="7194">
                  <c:v>2.9193109200000001E-4</c:v>
                </c:pt>
                <c:pt idx="7195">
                  <c:v>4.7868968089999998E-4</c:v>
                </c:pt>
                <c:pt idx="7196">
                  <c:v>4.2465460949999999E-6</c:v>
                </c:pt>
                <c:pt idx="7197">
                  <c:v>2.0712594190000001E-4</c:v>
                </c:pt>
                <c:pt idx="7198">
                  <c:v>3.9295731029999998E-4</c:v>
                </c:pt>
                <c:pt idx="7199">
                  <c:v>9.1149317990000004E-5</c:v>
                </c:pt>
                <c:pt idx="7200">
                  <c:v>4.1139732210000002E-4</c:v>
                </c:pt>
                <c:pt idx="7201">
                  <c:v>1.6614209739999999E-4</c:v>
                </c:pt>
                <c:pt idx="7202">
                  <c:v>1.864463089E-4</c:v>
                </c:pt>
                <c:pt idx="7203">
                  <c:v>1.3474293010000001E-4</c:v>
                </c:pt>
                <c:pt idx="7204">
                  <c:v>2.3773204890000001E-4</c:v>
                </c:pt>
                <c:pt idx="7205">
                  <c:v>4.5984044579999999E-4</c:v>
                </c:pt>
                <c:pt idx="7206">
                  <c:v>2.580932201E-4</c:v>
                </c:pt>
                <c:pt idx="7207">
                  <c:v>6.9471395089999995E-5</c:v>
                </c:pt>
                <c:pt idx="7208">
                  <c:v>3.9167179509999997E-5</c:v>
                </c:pt>
                <c:pt idx="7209">
                  <c:v>3.3086903950000002E-4</c:v>
                </c:pt>
                <c:pt idx="7210">
                  <c:v>5.0105682930000003E-4</c:v>
                </c:pt>
                <c:pt idx="7211">
                  <c:v>1.268243769E-5</c:v>
                </c:pt>
                <c:pt idx="7212">
                  <c:v>2.6778366640000002E-4</c:v>
                </c:pt>
                <c:pt idx="7213">
                  <c:v>1.545616142E-4</c:v>
                </c:pt>
                <c:pt idx="7214">
                  <c:v>4.7948280700000002E-4</c:v>
                </c:pt>
                <c:pt idx="7215">
                  <c:v>1.00937711E-4</c:v>
                </c:pt>
                <c:pt idx="7216">
                  <c:v>5.2805341280000003E-4</c:v>
                </c:pt>
                <c:pt idx="7217">
                  <c:v>4.4032353789999999E-4</c:v>
                </c:pt>
                <c:pt idx="7218">
                  <c:v>1.9469770250000001E-4</c:v>
                </c:pt>
                <c:pt idx="7219">
                  <c:v>1.7453546020000001E-4</c:v>
                </c:pt>
                <c:pt idx="7220">
                  <c:v>1.116971634E-4</c:v>
                </c:pt>
                <c:pt idx="7221">
                  <c:v>4.463097246E-4</c:v>
                </c:pt>
                <c:pt idx="7222">
                  <c:v>4.3026768379999999E-4</c:v>
                </c:pt>
                <c:pt idx="7223">
                  <c:v>1.5385492960000001E-4</c:v>
                </c:pt>
                <c:pt idx="7224">
                  <c:v>2.8682625180000002E-4</c:v>
                </c:pt>
                <c:pt idx="7225">
                  <c:v>2.7624369960000002E-4</c:v>
                </c:pt>
                <c:pt idx="7226">
                  <c:v>5.8344470919999999E-5</c:v>
                </c:pt>
                <c:pt idx="7227">
                  <c:v>2.9638959510000002E-4</c:v>
                </c:pt>
                <c:pt idx="7228">
                  <c:v>4.1933906750000002E-4</c:v>
                </c:pt>
                <c:pt idx="7229">
                  <c:v>3.6522359519999999E-4</c:v>
                </c:pt>
                <c:pt idx="7230">
                  <c:v>2.1309647109999999E-4</c:v>
                </c:pt>
                <c:pt idx="7231">
                  <c:v>3.8550727109999999E-5</c:v>
                </c:pt>
                <c:pt idx="7232">
                  <c:v>4.1028781559999998E-4</c:v>
                </c:pt>
                <c:pt idx="7233">
                  <c:v>4.8128723210000001E-5</c:v>
                </c:pt>
                <c:pt idx="7234">
                  <c:v>3.1541587689999998E-4</c:v>
                </c:pt>
                <c:pt idx="7235">
                  <c:v>2.636093873E-4</c:v>
                </c:pt>
                <c:pt idx="7236">
                  <c:v>4.1412756110000002E-6</c:v>
                </c:pt>
                <c:pt idx="7237">
                  <c:v>2.9244847089999999E-5</c:v>
                </c:pt>
                <c:pt idx="7238">
                  <c:v>2.4172538550000001E-4</c:v>
                </c:pt>
                <c:pt idx="7239">
                  <c:v>3.1334064769999998E-4</c:v>
                </c:pt>
                <c:pt idx="7240">
                  <c:v>3.3284951160000002E-4</c:v>
                </c:pt>
                <c:pt idx="7241">
                  <c:v>2.3133262009999999E-4</c:v>
                </c:pt>
                <c:pt idx="7242">
                  <c:v>1.4151162350000001E-4</c:v>
                </c:pt>
                <c:pt idx="7243">
                  <c:v>4.7715754030000002E-4</c:v>
                </c:pt>
                <c:pt idx="7244">
                  <c:v>1.715109556E-4</c:v>
                </c:pt>
                <c:pt idx="7245">
                  <c:v>3.976124639E-4</c:v>
                </c:pt>
                <c:pt idx="7246">
                  <c:v>2.074543049E-5</c:v>
                </c:pt>
                <c:pt idx="7247">
                  <c:v>2.2035471700000001E-4</c:v>
                </c:pt>
                <c:pt idx="7248">
                  <c:v>3.4115281440000002E-4</c:v>
                </c:pt>
                <c:pt idx="7249">
                  <c:v>3.3110197869999999E-4</c:v>
                </c:pt>
                <c:pt idx="7250">
                  <c:v>3.6921029120000001E-4</c:v>
                </c:pt>
                <c:pt idx="7251">
                  <c:v>4.5812365170000001E-4</c:v>
                </c:pt>
                <c:pt idx="7252">
                  <c:v>3.8717351089999997E-4</c:v>
                </c:pt>
                <c:pt idx="7253">
                  <c:v>1.197441582E-4</c:v>
                </c:pt>
                <c:pt idx="7254">
                  <c:v>8.7690662519999998E-5</c:v>
                </c:pt>
                <c:pt idx="7255">
                  <c:v>6.7096967259999997E-5</c:v>
                </c:pt>
                <c:pt idx="7256">
                  <c:v>1.996191613E-4</c:v>
                </c:pt>
                <c:pt idx="7257">
                  <c:v>3.7632385839999997E-4</c:v>
                </c:pt>
                <c:pt idx="7258">
                  <c:v>3.4823290379999998E-4</c:v>
                </c:pt>
                <c:pt idx="7259">
                  <c:v>4.6163832159999999E-4</c:v>
                </c:pt>
                <c:pt idx="7260">
                  <c:v>2.9900119379999999E-4</c:v>
                </c:pt>
                <c:pt idx="7261">
                  <c:v>1.294795543E-4</c:v>
                </c:pt>
                <c:pt idx="7262">
                  <c:v>4.8817816909999998E-4</c:v>
                </c:pt>
                <c:pt idx="7263">
                  <c:v>4.2401875279999998E-4</c:v>
                </c:pt>
                <c:pt idx="7264">
                  <c:v>2.477455931E-4</c:v>
                </c:pt>
                <c:pt idx="7265">
                  <c:v>4.9529806620000004E-4</c:v>
                </c:pt>
                <c:pt idx="7266">
                  <c:v>2.0772606750000001E-4</c:v>
                </c:pt>
                <c:pt idx="7267">
                  <c:v>1.5878798879999999E-4</c:v>
                </c:pt>
                <c:pt idx="7268">
                  <c:v>1.076137454E-4</c:v>
                </c:pt>
                <c:pt idx="7269">
                  <c:v>7.6170134559999994E-5</c:v>
                </c:pt>
                <c:pt idx="7270">
                  <c:v>9.6902121160000003E-5</c:v>
                </c:pt>
                <c:pt idx="7271">
                  <c:v>4.9981230249999996E-4</c:v>
                </c:pt>
                <c:pt idx="7272">
                  <c:v>4.4100220150000003E-4</c:v>
                </c:pt>
                <c:pt idx="7273">
                  <c:v>3.5248002210000001E-4</c:v>
                </c:pt>
                <c:pt idx="7274">
                  <c:v>1.3863366829999999E-4</c:v>
                </c:pt>
                <c:pt idx="7275">
                  <c:v>4.1161993470000002E-4</c:v>
                </c:pt>
                <c:pt idx="7276">
                  <c:v>4.2606445729999998E-4</c:v>
                </c:pt>
                <c:pt idx="7277">
                  <c:v>2.3544596159999999E-4</c:v>
                </c:pt>
                <c:pt idx="7278">
                  <c:v>2.7517294399999998E-4</c:v>
                </c:pt>
                <c:pt idx="7279">
                  <c:v>4.703855856E-4</c:v>
                </c:pt>
                <c:pt idx="7280">
                  <c:v>1.8675703779999999E-4</c:v>
                </c:pt>
                <c:pt idx="7281">
                  <c:v>2.4432436669999998E-4</c:v>
                </c:pt>
                <c:pt idx="7282">
                  <c:v>5.5908109980000002E-5</c:v>
                </c:pt>
                <c:pt idx="7283">
                  <c:v>1.76716358E-4</c:v>
                </c:pt>
                <c:pt idx="7284">
                  <c:v>3.4024201889999999E-4</c:v>
                </c:pt>
                <c:pt idx="7285">
                  <c:v>3.3073029060000001E-4</c:v>
                </c:pt>
                <c:pt idx="7286">
                  <c:v>1.2736559959999999E-4</c:v>
                </c:pt>
                <c:pt idx="7287">
                  <c:v>2.8313648140000002E-4</c:v>
                </c:pt>
                <c:pt idx="7288">
                  <c:v>2.0206978119999999E-5</c:v>
                </c:pt>
                <c:pt idx="7289">
                  <c:v>3.9002279390000001E-4</c:v>
                </c:pt>
                <c:pt idx="7290">
                  <c:v>8.5215885359999998E-5</c:v>
                </c:pt>
                <c:pt idx="7291">
                  <c:v>1.1653084309999999E-4</c:v>
                </c:pt>
                <c:pt idx="7292">
                  <c:v>9.5545249989999995E-5</c:v>
                </c:pt>
                <c:pt idx="7293">
                  <c:v>2.5237007000000002E-4</c:v>
                </c:pt>
                <c:pt idx="7294">
                  <c:v>2.8284216599999999E-5</c:v>
                </c:pt>
                <c:pt idx="7295">
                  <c:v>1.204582583E-5</c:v>
                </c:pt>
                <c:pt idx="7296">
                  <c:v>1.056914858E-4</c:v>
                </c:pt>
                <c:pt idx="7297">
                  <c:v>2.6124281400000002E-4</c:v>
                </c:pt>
                <c:pt idx="7298">
                  <c:v>3.9508098040000003E-4</c:v>
                </c:pt>
                <c:pt idx="7299">
                  <c:v>3.0872293209999998E-4</c:v>
                </c:pt>
                <c:pt idx="7300">
                  <c:v>4.5232474290000002E-4</c:v>
                </c:pt>
                <c:pt idx="7301">
                  <c:v>4.693075156E-4</c:v>
                </c:pt>
                <c:pt idx="7302">
                  <c:v>1.552144127E-4</c:v>
                </c:pt>
                <c:pt idx="7303">
                  <c:v>2.1180066209999999E-4</c:v>
                </c:pt>
                <c:pt idx="7304">
                  <c:v>1.455195509E-4</c:v>
                </c:pt>
                <c:pt idx="7305">
                  <c:v>3.985749523E-6</c:v>
                </c:pt>
                <c:pt idx="7306">
                  <c:v>4.33999331E-4</c:v>
                </c:pt>
                <c:pt idx="7307">
                  <c:v>3.9900129850000001E-4</c:v>
                </c:pt>
                <c:pt idx="7308">
                  <c:v>2.016301407E-4</c:v>
                </c:pt>
                <c:pt idx="7309">
                  <c:v>2.200419954E-4</c:v>
                </c:pt>
                <c:pt idx="7310">
                  <c:v>6.4381051800000005E-5</c:v>
                </c:pt>
                <c:pt idx="7311">
                  <c:v>4.7197395049999999E-4</c:v>
                </c:pt>
                <c:pt idx="7312">
                  <c:v>2.8553859910000003E-4</c:v>
                </c:pt>
                <c:pt idx="7313">
                  <c:v>3.72706635E-4</c:v>
                </c:pt>
                <c:pt idx="7314">
                  <c:v>3.6404305119999998E-5</c:v>
                </c:pt>
                <c:pt idx="7315">
                  <c:v>4.0124692000000002E-4</c:v>
                </c:pt>
                <c:pt idx="7316">
                  <c:v>4.132666106E-4</c:v>
                </c:pt>
                <c:pt idx="7317">
                  <c:v>3.9534700019999997E-6</c:v>
                </c:pt>
                <c:pt idx="7318">
                  <c:v>3.632532566E-4</c:v>
                </c:pt>
                <c:pt idx="7319">
                  <c:v>7.3368376089999997E-5</c:v>
                </c:pt>
                <c:pt idx="7320">
                  <c:v>2.2685513889999999E-4</c:v>
                </c:pt>
                <c:pt idx="7321">
                  <c:v>1.7118290019999999E-4</c:v>
                </c:pt>
                <c:pt idx="7322">
                  <c:v>4.514000492E-5</c:v>
                </c:pt>
                <c:pt idx="7323">
                  <c:v>1.8021178780000001E-4</c:v>
                </c:pt>
                <c:pt idx="7324">
                  <c:v>3.8355502799999999E-4</c:v>
                </c:pt>
                <c:pt idx="7325">
                  <c:v>3.4427930830000002E-4</c:v>
                </c:pt>
                <c:pt idx="7326">
                  <c:v>3.0002930090000001E-4</c:v>
                </c:pt>
                <c:pt idx="7327">
                  <c:v>1.8882198349999999E-4</c:v>
                </c:pt>
                <c:pt idx="7328">
                  <c:v>4.6716989060000002E-4</c:v>
                </c:pt>
                <c:pt idx="7329">
                  <c:v>1.182144943E-5</c:v>
                </c:pt>
                <c:pt idx="7330">
                  <c:v>1.6094627540000001E-4</c:v>
                </c:pt>
                <c:pt idx="7331">
                  <c:v>7.2841782750000006E-5</c:v>
                </c:pt>
                <c:pt idx="7332">
                  <c:v>1.9721367109999998E-5</c:v>
                </c:pt>
                <c:pt idx="7333">
                  <c:v>4.0194061430000002E-4</c:v>
                </c:pt>
                <c:pt idx="7334">
                  <c:v>4.1447440619999998E-4</c:v>
                </c:pt>
                <c:pt idx="7335">
                  <c:v>2.5247910260000001E-4</c:v>
                </c:pt>
                <c:pt idx="7336">
                  <c:v>4.0719993350000003E-4</c:v>
                </c:pt>
                <c:pt idx="7337">
                  <c:v>5.394219867E-5</c:v>
                </c:pt>
                <c:pt idx="7338">
                  <c:v>1.124500821E-4</c:v>
                </c:pt>
                <c:pt idx="7339">
                  <c:v>3.4844036200000001E-4</c:v>
                </c:pt>
                <c:pt idx="7340">
                  <c:v>3.3946804989999998E-4</c:v>
                </c:pt>
                <c:pt idx="7341">
                  <c:v>3.0475911369999998E-4</c:v>
                </c:pt>
                <c:pt idx="7342">
                  <c:v>1.592756885E-4</c:v>
                </c:pt>
                <c:pt idx="7343">
                  <c:v>3.3030786489999999E-4</c:v>
                </c:pt>
                <c:pt idx="7344">
                  <c:v>4.0931671419999999E-4</c:v>
                </c:pt>
                <c:pt idx="7345">
                  <c:v>2.0406872590000001E-4</c:v>
                </c:pt>
                <c:pt idx="7346">
                  <c:v>3.12634055E-4</c:v>
                </c:pt>
                <c:pt idx="7347">
                  <c:v>2.591786323E-4</c:v>
                </c:pt>
                <c:pt idx="7348">
                  <c:v>2.8614822819999998E-4</c:v>
                </c:pt>
                <c:pt idx="7349">
                  <c:v>2.401524176E-4</c:v>
                </c:pt>
                <c:pt idx="7350">
                  <c:v>4.437976525E-4</c:v>
                </c:pt>
                <c:pt idx="7351">
                  <c:v>8.1581208619999995E-5</c:v>
                </c:pt>
                <c:pt idx="7352">
                  <c:v>1.014868297E-4</c:v>
                </c:pt>
                <c:pt idx="7353">
                  <c:v>3.6667723130000003E-4</c:v>
                </c:pt>
                <c:pt idx="7354">
                  <c:v>2.6671572160000002E-4</c:v>
                </c:pt>
                <c:pt idx="7355">
                  <c:v>4.2571714339999998E-4</c:v>
                </c:pt>
                <c:pt idx="7356">
                  <c:v>1.3039737030000001E-4</c:v>
                </c:pt>
                <c:pt idx="7357">
                  <c:v>1.202225664E-4</c:v>
                </c:pt>
                <c:pt idx="7358">
                  <c:v>2.7241601819999999E-5</c:v>
                </c:pt>
                <c:pt idx="7359">
                  <c:v>1.3881872840000001E-4</c:v>
                </c:pt>
                <c:pt idx="7360">
                  <c:v>2.098839131E-4</c:v>
                </c:pt>
                <c:pt idx="7361">
                  <c:v>3.8155420819999998E-4</c:v>
                </c:pt>
                <c:pt idx="7362">
                  <c:v>4.3917956899999999E-4</c:v>
                </c:pt>
                <c:pt idx="7363">
                  <c:v>4.3906561770000001E-5</c:v>
                </c:pt>
                <c:pt idx="7364">
                  <c:v>2.9705548090000001E-4</c:v>
                </c:pt>
                <c:pt idx="7365">
                  <c:v>3.5329049729999998E-5</c:v>
                </c:pt>
                <c:pt idx="7366">
                  <c:v>3.4527374999999998E-4</c:v>
                </c:pt>
                <c:pt idx="7367">
                  <c:v>8.9729604160000004E-5</c:v>
                </c:pt>
                <c:pt idx="7368">
                  <c:v>4.0722498320000002E-4</c:v>
                </c:pt>
                <c:pt idx="7369">
                  <c:v>2.783880391E-4</c:v>
                </c:pt>
                <c:pt idx="7370">
                  <c:v>4.2191496080000001E-4</c:v>
                </c:pt>
                <c:pt idx="7371">
                  <c:v>4.0689724460000001E-4</c:v>
                </c:pt>
                <c:pt idx="7372">
                  <c:v>6.1399465029999994E-5</c:v>
                </c:pt>
                <c:pt idx="7373">
                  <c:v>2.6946600449999998E-4</c:v>
                </c:pt>
                <c:pt idx="7374">
                  <c:v>1.898003713E-4</c:v>
                </c:pt>
                <c:pt idx="7375">
                  <c:v>1.810331763E-4</c:v>
                </c:pt>
                <c:pt idx="7376">
                  <c:v>3.1091194690000001E-4</c:v>
                </c:pt>
                <c:pt idx="7377">
                  <c:v>2.8439527749999998E-4</c:v>
                </c:pt>
                <c:pt idx="7378">
                  <c:v>2.2327958809999999E-4</c:v>
                </c:pt>
                <c:pt idx="7379">
                  <c:v>1.70927033E-4</c:v>
                </c:pt>
                <c:pt idx="7380">
                  <c:v>3.8310834570000001E-6</c:v>
                </c:pt>
                <c:pt idx="7381">
                  <c:v>1.4412998640000001E-4</c:v>
                </c:pt>
                <c:pt idx="7382">
                  <c:v>1.073282696E-4</c:v>
                </c:pt>
                <c:pt idx="7383">
                  <c:v>2.0401123339999999E-4</c:v>
                </c:pt>
                <c:pt idx="7384">
                  <c:v>3.4398990099999998E-4</c:v>
                </c:pt>
                <c:pt idx="7385">
                  <c:v>3.5465407039999999E-4</c:v>
                </c:pt>
                <c:pt idx="7386">
                  <c:v>1.2547195260000001E-4</c:v>
                </c:pt>
                <c:pt idx="7387">
                  <c:v>6.0307534770000001E-5</c:v>
                </c:pt>
                <c:pt idx="7388">
                  <c:v>1.9059148459999999E-5</c:v>
                </c:pt>
                <c:pt idx="7389">
                  <c:v>1.6005202470000001E-4</c:v>
                </c:pt>
                <c:pt idx="7390">
                  <c:v>1.9339963469999999E-4</c:v>
                </c:pt>
                <c:pt idx="7391">
                  <c:v>3.5748141929999998E-4</c:v>
                </c:pt>
                <c:pt idx="7392">
                  <c:v>3.4628202050000003E-5</c:v>
                </c:pt>
                <c:pt idx="7393">
                  <c:v>3.0079453310000002E-4</c:v>
                </c:pt>
                <c:pt idx="7394">
                  <c:v>3.226500678E-4</c:v>
                </c:pt>
                <c:pt idx="7395">
                  <c:v>6.8520750900000004E-5</c:v>
                </c:pt>
                <c:pt idx="7396">
                  <c:v>2.3415374140000001E-4</c:v>
                </c:pt>
                <c:pt idx="7397">
                  <c:v>4.2685792279999997E-5</c:v>
                </c:pt>
                <c:pt idx="7398">
                  <c:v>2.245621455E-4</c:v>
                </c:pt>
                <c:pt idx="7399">
                  <c:v>2.074062853E-4</c:v>
                </c:pt>
                <c:pt idx="7400">
                  <c:v>9.5334849730000006E-5</c:v>
                </c:pt>
                <c:pt idx="7401">
                  <c:v>1.7337644799999999E-4</c:v>
                </c:pt>
                <c:pt idx="7402">
                  <c:v>1.133356791E-5</c:v>
                </c:pt>
                <c:pt idx="7403">
                  <c:v>3.488064922E-4</c:v>
                </c:pt>
                <c:pt idx="7404">
                  <c:v>2.14126157E-4</c:v>
                </c:pt>
                <c:pt idx="7405">
                  <c:v>3.5956029490000002E-4</c:v>
                </c:pt>
                <c:pt idx="7406">
                  <c:v>2.4716612780000002E-4</c:v>
                </c:pt>
                <c:pt idx="7407">
                  <c:v>3.7342680569999999E-4</c:v>
                </c:pt>
                <c:pt idx="7408">
                  <c:v>1.3929860829999999E-4</c:v>
                </c:pt>
                <c:pt idx="7409">
                  <c:v>2.5445980370000001E-4</c:v>
                </c:pt>
                <c:pt idx="7410">
                  <c:v>3.3399210490000001E-4</c:v>
                </c:pt>
                <c:pt idx="7411">
                  <c:v>2.9964485960000002E-4</c:v>
                </c:pt>
                <c:pt idx="7412">
                  <c:v>2.6109992610000001E-4</c:v>
                </c:pt>
                <c:pt idx="7413">
                  <c:v>3.9324837430000002E-4</c:v>
                </c:pt>
                <c:pt idx="7414">
                  <c:v>3.6472415490000003E-4</c:v>
                </c:pt>
                <c:pt idx="7415">
                  <c:v>7.5990831679999997E-5</c:v>
                </c:pt>
                <c:pt idx="7416">
                  <c:v>3.9470993040000002E-4</c:v>
                </c:pt>
                <c:pt idx="7417">
                  <c:v>1.4632293249999999E-4</c:v>
                </c:pt>
                <c:pt idx="7418">
                  <c:v>1.118812922E-4</c:v>
                </c:pt>
                <c:pt idx="7419">
                  <c:v>3.9396477670000001E-4</c:v>
                </c:pt>
                <c:pt idx="7420">
                  <c:v>1.1256090830000001E-5</c:v>
                </c:pt>
                <c:pt idx="7421">
                  <c:v>1.777559494E-4</c:v>
                </c:pt>
                <c:pt idx="7422">
                  <c:v>3.1661300069999999E-4</c:v>
                </c:pt>
                <c:pt idx="7423">
                  <c:v>2.8033518099999997E-4</c:v>
                </c:pt>
                <c:pt idx="7424">
                  <c:v>2.6203647449999998E-5</c:v>
                </c:pt>
                <c:pt idx="7425">
                  <c:v>3.7434391320000001E-4</c:v>
                </c:pt>
                <c:pt idx="7426">
                  <c:v>3.4318382659999998E-4</c:v>
                </c:pt>
                <c:pt idx="7427">
                  <c:v>1.283809092E-4</c:v>
                </c:pt>
                <c:pt idx="7428">
                  <c:v>3.7923134290000001E-4</c:v>
                </c:pt>
                <c:pt idx="7429">
                  <c:v>1.5276819420000001E-4</c:v>
                </c:pt>
                <c:pt idx="7430">
                  <c:v>4.9895108209999998E-5</c:v>
                </c:pt>
                <c:pt idx="7431">
                  <c:v>2.3130144789999999E-4</c:v>
                </c:pt>
                <c:pt idx="7432">
                  <c:v>2.9742698230000002E-4</c:v>
                </c:pt>
                <c:pt idx="7433">
                  <c:v>8.3603657539999993E-5</c:v>
                </c:pt>
                <c:pt idx="7434">
                  <c:v>1.865441458E-5</c:v>
                </c:pt>
                <c:pt idx="7435">
                  <c:v>3.2169696960000001E-4</c:v>
                </c:pt>
                <c:pt idx="7436">
                  <c:v>8.3338450499999996E-5</c:v>
                </c:pt>
                <c:pt idx="7437">
                  <c:v>3.4271917099999998E-4</c:v>
                </c:pt>
                <c:pt idx="7438">
                  <c:v>5.7582045150000002E-5</c:v>
                </c:pt>
                <c:pt idx="7439">
                  <c:v>2.9763007210000002E-4</c:v>
                </c:pt>
                <c:pt idx="7440">
                  <c:v>1.003250727E-4</c:v>
                </c:pt>
                <c:pt idx="7441">
                  <c:v>4.139543729E-5</c:v>
                </c:pt>
                <c:pt idx="7442">
                  <c:v>1.5706251090000001E-4</c:v>
                </c:pt>
                <c:pt idx="7443">
                  <c:v>9.1226297239999999E-5</c:v>
                </c:pt>
                <c:pt idx="7444">
                  <c:v>3.354311103E-5</c:v>
                </c:pt>
                <c:pt idx="7445">
                  <c:v>1.244419482E-4</c:v>
                </c:pt>
                <c:pt idx="7446">
                  <c:v>1.401421431E-4</c:v>
                </c:pt>
                <c:pt idx="7447">
                  <c:v>3.7070748729999999E-6</c:v>
                </c:pt>
                <c:pt idx="7448">
                  <c:v>7.3127369540000007E-5</c:v>
                </c:pt>
                <c:pt idx="7449">
                  <c:v>2.0705827580000001E-4</c:v>
                </c:pt>
                <c:pt idx="7450">
                  <c:v>1.9178383780000001E-4</c:v>
                </c:pt>
                <c:pt idx="7451">
                  <c:v>2.5786406670000003E-4</c:v>
                </c:pt>
                <c:pt idx="7452">
                  <c:v>1.8397213370000001E-4</c:v>
                </c:pt>
                <c:pt idx="7453">
                  <c:v>3.264850518E-4</c:v>
                </c:pt>
                <c:pt idx="7454">
                  <c:v>1.7640768139999999E-4</c:v>
                </c:pt>
                <c:pt idx="7455">
                  <c:v>3.3857177959999997E-4</c:v>
                </c:pt>
                <c:pt idx="7456">
                  <c:v>2.2897525390000001E-4</c:v>
                </c:pt>
                <c:pt idx="7457">
                  <c:v>2.211410588E-4</c:v>
                </c:pt>
                <c:pt idx="7458">
                  <c:v>2.4980382620000001E-4</c:v>
                </c:pt>
                <c:pt idx="7459">
                  <c:v>3.4176129929999998E-4</c:v>
                </c:pt>
                <c:pt idx="7460">
                  <c:v>3.519990286E-4</c:v>
                </c:pt>
                <c:pt idx="7461">
                  <c:v>1.5349817590000001E-4</c:v>
                </c:pt>
                <c:pt idx="7462">
                  <c:v>3.0065671119999999E-4</c:v>
                </c:pt>
                <c:pt idx="7463">
                  <c:v>3.1270051060000001E-4</c:v>
                </c:pt>
                <c:pt idx="7464">
                  <c:v>2.1080877440000001E-4</c:v>
                </c:pt>
                <c:pt idx="7465">
                  <c:v>1.053747214E-4</c:v>
                </c:pt>
                <c:pt idx="7466">
                  <c:v>2.5914796020000001E-4</c:v>
                </c:pt>
                <c:pt idx="7467">
                  <c:v>3.0584509629999999E-4</c:v>
                </c:pt>
                <c:pt idx="7468">
                  <c:v>3.4710178420000002E-4</c:v>
                </c:pt>
                <c:pt idx="7469">
                  <c:v>2.64480634E-4</c:v>
                </c:pt>
                <c:pt idx="7470">
                  <c:v>2.3023827150000001E-4</c:v>
                </c:pt>
                <c:pt idx="7471">
                  <c:v>2.6970565529999999E-4</c:v>
                </c:pt>
                <c:pt idx="7472">
                  <c:v>4.8081807719999998E-5</c:v>
                </c:pt>
                <c:pt idx="7473">
                  <c:v>1.124224461E-4</c:v>
                </c:pt>
                <c:pt idx="7474">
                  <c:v>3.4259120930000002E-4</c:v>
                </c:pt>
                <c:pt idx="7475">
                  <c:v>1.2758963870000001E-4</c:v>
                </c:pt>
                <c:pt idx="7476">
                  <c:v>2.5631772950000001E-5</c:v>
                </c:pt>
                <c:pt idx="7477">
                  <c:v>3.1531111740000002E-4</c:v>
                </c:pt>
                <c:pt idx="7478">
                  <c:v>3.6852341169999999E-6</c:v>
                </c:pt>
                <c:pt idx="7479">
                  <c:v>1.5518843429999999E-4</c:v>
                </c:pt>
                <c:pt idx="7480">
                  <c:v>3.2895635430000002E-4</c:v>
                </c:pt>
                <c:pt idx="7481">
                  <c:v>1.4112019010000001E-4</c:v>
                </c:pt>
                <c:pt idx="7482">
                  <c:v>1.8992262209999999E-4</c:v>
                </c:pt>
                <c:pt idx="7483">
                  <c:v>3.0439526619999998E-4</c:v>
                </c:pt>
                <c:pt idx="7484">
                  <c:v>6.3059151839999999E-5</c:v>
                </c:pt>
                <c:pt idx="7485">
                  <c:v>4.0285514440000003E-5</c:v>
                </c:pt>
                <c:pt idx="7486">
                  <c:v>3.1290042390000002E-4</c:v>
                </c:pt>
                <c:pt idx="7487">
                  <c:v>9.47896636E-5</c:v>
                </c:pt>
                <c:pt idx="7488">
                  <c:v>1.741042027E-4</c:v>
                </c:pt>
                <c:pt idx="7489">
                  <c:v>2.8672267770000001E-4</c:v>
                </c:pt>
                <c:pt idx="7490">
                  <c:v>1.803624083E-4</c:v>
                </c:pt>
                <c:pt idx="7491">
                  <c:v>1.100136984E-4</c:v>
                </c:pt>
                <c:pt idx="7492">
                  <c:v>2.2727749719999999E-4</c:v>
                </c:pt>
                <c:pt idx="7493">
                  <c:v>1.5875679709999999E-4</c:v>
                </c:pt>
                <c:pt idx="7494">
                  <c:v>1.8316035689999999E-5</c:v>
                </c:pt>
                <c:pt idx="7495">
                  <c:v>3.2829495029999997E-5</c:v>
                </c:pt>
                <c:pt idx="7496">
                  <c:v>2.4929995489999997E-4</c:v>
                </c:pt>
                <c:pt idx="7497">
                  <c:v>4.7402464559999997E-5</c:v>
                </c:pt>
                <c:pt idx="7498">
                  <c:v>2.7018898720000001E-4</c:v>
                </c:pt>
                <c:pt idx="7499">
                  <c:v>2.5936393970000003E-4</c:v>
                </c:pt>
                <c:pt idx="7500">
                  <c:v>2.745717167E-4</c:v>
                </c:pt>
                <c:pt idx="7501">
                  <c:v>2.1041990340000001E-4</c:v>
                </c:pt>
                <c:pt idx="7502">
                  <c:v>2.033543284E-4</c:v>
                </c:pt>
                <c:pt idx="7503">
                  <c:v>2.406666698E-4</c:v>
                </c:pt>
                <c:pt idx="7504">
                  <c:v>5.4657949860000003E-5</c:v>
                </c:pt>
                <c:pt idx="7505">
                  <c:v>1.102909597E-5</c:v>
                </c:pt>
                <c:pt idx="7506">
                  <c:v>3.1364414710000001E-4</c:v>
                </c:pt>
                <c:pt idx="7507">
                  <c:v>1.6143500120000001E-4</c:v>
                </c:pt>
                <c:pt idx="7508">
                  <c:v>2.560269913E-5</c:v>
                </c:pt>
                <c:pt idx="7509">
                  <c:v>2.3155647149999999E-4</c:v>
                </c:pt>
                <c:pt idx="7510">
                  <c:v>2.5874315529999999E-4</c:v>
                </c:pt>
                <c:pt idx="7511">
                  <c:v>1.139363645E-4</c:v>
                </c:pt>
                <c:pt idx="7512">
                  <c:v>1.2055330549999999E-4</c:v>
                </c:pt>
                <c:pt idx="7513">
                  <c:v>2.24226117E-4</c:v>
                </c:pt>
                <c:pt idx="7514">
                  <c:v>7.6447364890000006E-5</c:v>
                </c:pt>
                <c:pt idx="7515">
                  <c:v>2.8868613079999998E-4</c:v>
                </c:pt>
                <c:pt idx="7516">
                  <c:v>1.8512887419999999E-4</c:v>
                </c:pt>
                <c:pt idx="7517">
                  <c:v>1.7842727749999999E-4</c:v>
                </c:pt>
                <c:pt idx="7518">
                  <c:v>1.454724188E-4</c:v>
                </c:pt>
                <c:pt idx="7519">
                  <c:v>9.8523223629999994E-5</c:v>
                </c:pt>
                <c:pt idx="7520">
                  <c:v>2.9265732610000002E-4</c:v>
                </c:pt>
                <c:pt idx="7521">
                  <c:v>1.3240997519999999E-4</c:v>
                </c:pt>
                <c:pt idx="7522">
                  <c:v>1.3829004600000001E-4</c:v>
                </c:pt>
                <c:pt idx="7523">
                  <c:v>6.8443208670000003E-5</c:v>
                </c:pt>
                <c:pt idx="7524">
                  <c:v>1.89519773E-4</c:v>
                </c:pt>
                <c:pt idx="7525">
                  <c:v>2.7064682629999998E-4</c:v>
                </c:pt>
                <c:pt idx="7526">
                  <c:v>2.516498987E-4</c:v>
                </c:pt>
                <c:pt idx="7527">
                  <c:v>2.805060156E-4</c:v>
                </c:pt>
                <c:pt idx="7528">
                  <c:v>1.842531029E-5</c:v>
                </c:pt>
                <c:pt idx="7529">
                  <c:v>2.4383564680000001E-4</c:v>
                </c:pt>
                <c:pt idx="7530">
                  <c:v>6.1026946360000003E-5</c:v>
                </c:pt>
                <c:pt idx="7531">
                  <c:v>2.050737388E-4</c:v>
                </c:pt>
                <c:pt idx="7532">
                  <c:v>2.156789075E-4</c:v>
                </c:pt>
                <c:pt idx="7533">
                  <c:v>1.5445972329999999E-4</c:v>
                </c:pt>
                <c:pt idx="7534">
                  <c:v>2.5596394010000002E-4</c:v>
                </c:pt>
                <c:pt idx="7535">
                  <c:v>2.718793699E-4</c:v>
                </c:pt>
                <c:pt idx="7536">
                  <c:v>8.2503225480000007E-5</c:v>
                </c:pt>
                <c:pt idx="7537">
                  <c:v>2.9509402229999999E-4</c:v>
                </c:pt>
                <c:pt idx="7538">
                  <c:v>4.6948196170000002E-5</c:v>
                </c:pt>
                <c:pt idx="7539">
                  <c:v>2.8299062000000002E-4</c:v>
                </c:pt>
                <c:pt idx="7540">
                  <c:v>3.2973335430000003E-5</c:v>
                </c:pt>
                <c:pt idx="7541">
                  <c:v>2.8585355419999999E-4</c:v>
                </c:pt>
                <c:pt idx="7542">
                  <c:v>1.223568031E-4</c:v>
                </c:pt>
                <c:pt idx="7543">
                  <c:v>1.650329756E-4</c:v>
                </c:pt>
                <c:pt idx="7544">
                  <c:v>6.7927775849999997E-5</c:v>
                </c:pt>
                <c:pt idx="7545">
                  <c:v>2.3342037260000001E-4</c:v>
                </c:pt>
                <c:pt idx="7546">
                  <c:v>5.3971488169999997E-5</c:v>
                </c:pt>
                <c:pt idx="7547">
                  <c:v>3.7307126530000002E-6</c:v>
                </c:pt>
                <c:pt idx="7548">
                  <c:v>8.2080045969999996E-5</c:v>
                </c:pt>
                <c:pt idx="7549">
                  <c:v>2.8711652499999998E-4</c:v>
                </c:pt>
                <c:pt idx="7550">
                  <c:v>1.8212564069999999E-4</c:v>
                </c:pt>
                <c:pt idx="7551">
                  <c:v>2.052389024E-4</c:v>
                </c:pt>
                <c:pt idx="7552">
                  <c:v>2.7649305320000001E-4</c:v>
                </c:pt>
                <c:pt idx="7553">
                  <c:v>2.88352467E-4</c:v>
                </c:pt>
                <c:pt idx="7554">
                  <c:v>2.2516820990000001E-4</c:v>
                </c:pt>
                <c:pt idx="7555">
                  <c:v>2.6876696730000001E-4</c:v>
                </c:pt>
                <c:pt idx="7556">
                  <c:v>2.6096053089999998E-4</c:v>
                </c:pt>
                <c:pt idx="7557">
                  <c:v>2.9110613199999997E-4</c:v>
                </c:pt>
                <c:pt idx="7558">
                  <c:v>1.139818298E-4</c:v>
                </c:pt>
                <c:pt idx="7559">
                  <c:v>6.0937409749999999E-5</c:v>
                </c:pt>
                <c:pt idx="7560">
                  <c:v>2.181435702E-4</c:v>
                </c:pt>
                <c:pt idx="7561">
                  <c:v>1.9157936649999999E-4</c:v>
                </c:pt>
                <c:pt idx="7562">
                  <c:v>7.4693058450000006E-5</c:v>
                </c:pt>
                <c:pt idx="7563">
                  <c:v>1.132648747E-5</c:v>
                </c:pt>
                <c:pt idx="7564">
                  <c:v>9.4884133809999995E-5</c:v>
                </c:pt>
                <c:pt idx="7565">
                  <c:v>1.7336400969999999E-4</c:v>
                </c:pt>
                <c:pt idx="7566">
                  <c:v>1.4296579540000001E-4</c:v>
                </c:pt>
                <c:pt idx="7567">
                  <c:v>2.2740265660000001E-4</c:v>
                </c:pt>
                <c:pt idx="7568">
                  <c:v>2.9076894040000001E-4</c:v>
                </c:pt>
                <c:pt idx="7569">
                  <c:v>1.191424935E-4</c:v>
                </c:pt>
                <c:pt idx="7570">
                  <c:v>1.6706918540000001E-4</c:v>
                </c:pt>
                <c:pt idx="7571">
                  <c:v>2.5532434699999999E-4</c:v>
                </c:pt>
                <c:pt idx="7572">
                  <c:v>1.072418747E-4</c:v>
                </c:pt>
                <c:pt idx="7573">
                  <c:v>2.1209579950000001E-4</c:v>
                </c:pt>
                <c:pt idx="7574">
                  <c:v>8.8276940200000001E-5</c:v>
                </c:pt>
                <c:pt idx="7575">
                  <c:v>1.3647635859999999E-4</c:v>
                </c:pt>
                <c:pt idx="7576">
                  <c:v>1.5478277250000001E-4</c:v>
                </c:pt>
                <c:pt idx="7577">
                  <c:v>1.3047042369999999E-4</c:v>
                </c:pt>
                <c:pt idx="7578">
                  <c:v>4.0944361599999997E-5</c:v>
                </c:pt>
                <c:pt idx="7579">
                  <c:v>2.4203740310000001E-4</c:v>
                </c:pt>
                <c:pt idx="7580">
                  <c:v>2.67580263E-5</c:v>
                </c:pt>
                <c:pt idx="7581">
                  <c:v>2.0749039350000001E-4</c:v>
                </c:pt>
                <c:pt idx="7582">
                  <c:v>2.382574984E-4</c:v>
                </c:pt>
                <c:pt idx="7583">
                  <c:v>1.011179672E-4</c:v>
                </c:pt>
                <c:pt idx="7584">
                  <c:v>2.4352569650000001E-4</c:v>
                </c:pt>
                <c:pt idx="7585">
                  <c:v>1.9356983410000001E-5</c:v>
                </c:pt>
                <c:pt idx="7586">
                  <c:v>3.0884177659999999E-4</c:v>
                </c:pt>
                <c:pt idx="7587">
                  <c:v>1.864966581E-4</c:v>
                </c:pt>
                <c:pt idx="7588">
                  <c:v>2.563053327E-4</c:v>
                </c:pt>
                <c:pt idx="7589">
                  <c:v>8.2679225580000005E-5</c:v>
                </c:pt>
                <c:pt idx="7590">
                  <c:v>3.9019647580000004E-6</c:v>
                </c:pt>
                <c:pt idx="7591">
                  <c:v>2.1604527679999999E-4</c:v>
                </c:pt>
                <c:pt idx="7592">
                  <c:v>1.4381343980000001E-4</c:v>
                </c:pt>
                <c:pt idx="7593">
                  <c:v>2.994310165E-4</c:v>
                </c:pt>
                <c:pt idx="7594">
                  <c:v>1.6969584810000001E-4</c:v>
                </c:pt>
                <c:pt idx="7595">
                  <c:v>2.0033788490000001E-4</c:v>
                </c:pt>
                <c:pt idx="7596">
                  <c:v>3.140547881E-4</c:v>
                </c:pt>
                <c:pt idx="7597">
                  <c:v>1.7609769860000001E-4</c:v>
                </c:pt>
                <c:pt idx="7598">
                  <c:v>2.896143142E-4</c:v>
                </c:pt>
                <c:pt idx="7599">
                  <c:v>1.5104790930000001E-4</c:v>
                </c:pt>
                <c:pt idx="7600">
                  <c:v>1.2614667139999999E-4</c:v>
                </c:pt>
                <c:pt idx="7601">
                  <c:v>2.7505242050000002E-4</c:v>
                </c:pt>
                <c:pt idx="7602">
                  <c:v>3.1155992939999998E-4</c:v>
                </c:pt>
                <c:pt idx="7603">
                  <c:v>2.3067552479999999E-4</c:v>
                </c:pt>
                <c:pt idx="7604">
                  <c:v>5.6990807400000002E-5</c:v>
                </c:pt>
                <c:pt idx="7605">
                  <c:v>7.0976889949999998E-5</c:v>
                </c:pt>
                <c:pt idx="7606">
                  <c:v>3.0791947569999998E-4</c:v>
                </c:pt>
                <c:pt idx="7607">
                  <c:v>2.4653876459999999E-4</c:v>
                </c:pt>
                <c:pt idx="7608">
                  <c:v>3.2733575350000002E-4</c:v>
                </c:pt>
                <c:pt idx="7609">
                  <c:v>1.1927610499999999E-5</c:v>
                </c:pt>
                <c:pt idx="7610">
                  <c:v>2.1175859860000001E-4</c:v>
                </c:pt>
                <c:pt idx="7611">
                  <c:v>1.044457976E-4</c:v>
                </c:pt>
                <c:pt idx="7612">
                  <c:v>4.3012925319999999E-5</c:v>
                </c:pt>
                <c:pt idx="7613">
                  <c:v>6.4791863599999994E-5</c:v>
                </c:pt>
                <c:pt idx="7614">
                  <c:v>2.7614812859999999E-4</c:v>
                </c:pt>
                <c:pt idx="7615">
                  <c:v>1.6457178090000001E-4</c:v>
                </c:pt>
                <c:pt idx="7616">
                  <c:v>1.4453924579999999E-4</c:v>
                </c:pt>
                <c:pt idx="7617">
                  <c:v>1.321167229E-4</c:v>
                </c:pt>
                <c:pt idx="7618">
                  <c:v>1.009630992E-4</c:v>
                </c:pt>
                <c:pt idx="7619">
                  <c:v>1.205858107E-4</c:v>
                </c:pt>
                <c:pt idx="7620">
                  <c:v>2.8607578649999999E-5</c:v>
                </c:pt>
                <c:pt idx="7621">
                  <c:v>9.5163894630000001E-5</c:v>
                </c:pt>
                <c:pt idx="7622">
                  <c:v>3.3567587939999999E-4</c:v>
                </c:pt>
                <c:pt idx="7623">
                  <c:v>2.0057848229999999E-4</c:v>
                </c:pt>
                <c:pt idx="7624">
                  <c:v>1.8304263709999999E-4</c:v>
                </c:pt>
                <c:pt idx="7625">
                  <c:v>3.7709634630000001E-4</c:v>
                </c:pt>
                <c:pt idx="7626">
                  <c:v>8.3184486840000003E-5</c:v>
                </c:pt>
                <c:pt idx="7627">
                  <c:v>3.4567351339999998E-4</c:v>
                </c:pt>
                <c:pt idx="7628">
                  <c:v>1.6097920200000001E-4</c:v>
                </c:pt>
                <c:pt idx="7629">
                  <c:v>1.3196436709999999E-4</c:v>
                </c:pt>
                <c:pt idx="7630">
                  <c:v>5.2703154890000003E-5</c:v>
                </c:pt>
                <c:pt idx="7631">
                  <c:v>2.9023770789999999E-5</c:v>
                </c:pt>
                <c:pt idx="7632">
                  <c:v>4.2920346840000001E-4</c:v>
                </c:pt>
                <c:pt idx="7633">
                  <c:v>3.481999303E-4</c:v>
                </c:pt>
                <c:pt idx="7634">
                  <c:v>3.7284751010000002E-5</c:v>
                </c:pt>
                <c:pt idx="7635">
                  <c:v>4.0597103890000001E-4</c:v>
                </c:pt>
                <c:pt idx="7636">
                  <c:v>1.213404769E-4</c:v>
                </c:pt>
                <c:pt idx="7637">
                  <c:v>2.7043439749999999E-4</c:v>
                </c:pt>
                <c:pt idx="7638">
                  <c:v>1.150742345E-4</c:v>
                </c:pt>
                <c:pt idx="7639">
                  <c:v>3.4915517689999999E-4</c:v>
                </c:pt>
                <c:pt idx="7640">
                  <c:v>2.0748221459999998E-5</c:v>
                </c:pt>
                <c:pt idx="7641">
                  <c:v>2.7187457590000002E-4</c:v>
                </c:pt>
                <c:pt idx="7642">
                  <c:v>2.4793719750000002E-4</c:v>
                </c:pt>
                <c:pt idx="7643">
                  <c:v>3.1588623230000001E-4</c:v>
                </c:pt>
                <c:pt idx="7644">
                  <c:v>1.559686638E-4</c:v>
                </c:pt>
                <c:pt idx="7645">
                  <c:v>1.112145949E-4</c:v>
                </c:pt>
                <c:pt idx="7646">
                  <c:v>1.9409457819999999E-4</c:v>
                </c:pt>
                <c:pt idx="7647">
                  <c:v>4.1394455650000002E-4</c:v>
                </c:pt>
                <c:pt idx="7648">
                  <c:v>2.9461288480000001E-4</c:v>
                </c:pt>
                <c:pt idx="7649">
                  <c:v>3.4973453840000002E-4</c:v>
                </c:pt>
                <c:pt idx="7650">
                  <c:v>1.2959371750000001E-4</c:v>
                </c:pt>
                <c:pt idx="7651">
                  <c:v>7.1706966440000002E-5</c:v>
                </c:pt>
                <c:pt idx="7652">
                  <c:v>1.066657938E-4</c:v>
                </c:pt>
                <c:pt idx="7653">
                  <c:v>4.7742471709999999E-4</c:v>
                </c:pt>
                <c:pt idx="7654">
                  <c:v>1.506630493E-4</c:v>
                </c:pt>
                <c:pt idx="7655">
                  <c:v>3.587370205E-4</c:v>
                </c:pt>
                <c:pt idx="7656">
                  <c:v>3.3879726950000001E-4</c:v>
                </c:pt>
                <c:pt idx="7657">
                  <c:v>4.9573560089999997E-4</c:v>
                </c:pt>
                <c:pt idx="7658">
                  <c:v>2.6567155930000002E-4</c:v>
                </c:pt>
                <c:pt idx="7659">
                  <c:v>2.5668453390000003E-4</c:v>
                </c:pt>
                <c:pt idx="7660">
                  <c:v>9.0945312519999995E-5</c:v>
                </c:pt>
                <c:pt idx="7661">
                  <c:v>2.304777572E-4</c:v>
                </c:pt>
                <c:pt idx="7662">
                  <c:v>5.29957043E-4</c:v>
                </c:pt>
                <c:pt idx="7663">
                  <c:v>2.8862266399999999E-4</c:v>
                </c:pt>
                <c:pt idx="7664">
                  <c:v>1.200954076E-5</c:v>
                </c:pt>
                <c:pt idx="7665">
                  <c:v>2.4168804579999999E-4</c:v>
                </c:pt>
                <c:pt idx="7666">
                  <c:v>1.465323995E-4</c:v>
                </c:pt>
                <c:pt idx="7667">
                  <c:v>3.9287605990000003E-6</c:v>
                </c:pt>
                <c:pt idx="7668">
                  <c:v>3.4146167339999998E-4</c:v>
                </c:pt>
                <c:pt idx="7669">
                  <c:v>6.3102820219999999E-5</c:v>
                </c:pt>
                <c:pt idx="7670">
                  <c:v>3.0244691970000002E-4</c:v>
                </c:pt>
                <c:pt idx="7671">
                  <c:v>3.9928451310000001E-4</c:v>
                </c:pt>
                <c:pt idx="7672">
                  <c:v>3.3211141249999998E-4</c:v>
                </c:pt>
                <c:pt idx="7673">
                  <c:v>3.5360718529999999E-5</c:v>
                </c:pt>
                <c:pt idx="7674">
                  <c:v>9.9323288640000001E-5</c:v>
                </c:pt>
                <c:pt idx="7675">
                  <c:v>4.2055335869999998E-4</c:v>
                </c:pt>
                <c:pt idx="7676">
                  <c:v>5.0759608469999998E-5</c:v>
                </c:pt>
                <c:pt idx="7677">
                  <c:v>4.1650980160000001E-5</c:v>
                </c:pt>
                <c:pt idx="7678">
                  <c:v>1.6001419919999999E-4</c:v>
                </c:pt>
                <c:pt idx="7679">
                  <c:v>1.6546431199999999E-4</c:v>
                </c:pt>
                <c:pt idx="7680">
                  <c:v>1.5230787540000001E-4</c:v>
                </c:pt>
                <c:pt idx="7681">
                  <c:v>2.3604115440000001E-4</c:v>
                </c:pt>
                <c:pt idx="7682">
                  <c:v>1.9588102900000001E-4</c:v>
                </c:pt>
                <c:pt idx="7683">
                  <c:v>1.745430531E-4</c:v>
                </c:pt>
                <c:pt idx="7684">
                  <c:v>7.7891116100000006E-5</c:v>
                </c:pt>
              </c:numCache>
            </c:numRef>
          </c:xVal>
          <c:yVal>
            <c:numRef>
              <c:f>slice!$X$10098:$X$17782</c:f>
              <c:numCache>
                <c:formatCode>General</c:formatCode>
                <c:ptCount val="7685"/>
                <c:pt idx="0">
                  <c:v>-2.3706233821840759E-4</c:v>
                </c:pt>
                <c:pt idx="1">
                  <c:v>2.1737717044304292E-4</c:v>
                </c:pt>
                <c:pt idx="2">
                  <c:v>1.2995089857075422E-4</c:v>
                </c:pt>
                <c:pt idx="3">
                  <c:v>-3.3886077920056048E-4</c:v>
                </c:pt>
                <c:pt idx="4">
                  <c:v>8.7494890510948903E-5</c:v>
                </c:pt>
                <c:pt idx="5">
                  <c:v>-9.3479794662190111E-4</c:v>
                </c:pt>
                <c:pt idx="6">
                  <c:v>1.7216115077105747E-4</c:v>
                </c:pt>
                <c:pt idx="7">
                  <c:v>4.9753047371110191E-5</c:v>
                </c:pt>
                <c:pt idx="8">
                  <c:v>3.8498338191426723E-4</c:v>
                </c:pt>
                <c:pt idx="9">
                  <c:v>-1.3986988214456023E-6</c:v>
                </c:pt>
                <c:pt idx="10">
                  <c:v>-1.4529967349044071E-4</c:v>
                </c:pt>
                <c:pt idx="11">
                  <c:v>3.7000077858123035E-4</c:v>
                </c:pt>
                <c:pt idx="12">
                  <c:v>-3.4109886260812032E-4</c:v>
                </c:pt>
                <c:pt idx="13">
                  <c:v>3.8359617920557447E-4</c:v>
                </c:pt>
                <c:pt idx="14">
                  <c:v>1.3579273128932272E-4</c:v>
                </c:pt>
                <c:pt idx="15">
                  <c:v>-4.569447619418193E-4</c:v>
                </c:pt>
                <c:pt idx="16">
                  <c:v>2.0152008369218795E-4</c:v>
                </c:pt>
                <c:pt idx="17">
                  <c:v>-6.2614585157937759E-4</c:v>
                </c:pt>
                <c:pt idx="18">
                  <c:v>8.1844191104558648E-5</c:v>
                </c:pt>
                <c:pt idx="19">
                  <c:v>-1.8899451696238745E-4</c:v>
                </c:pt>
                <c:pt idx="20">
                  <c:v>3.8646347278583867E-4</c:v>
                </c:pt>
                <c:pt idx="21">
                  <c:v>3.982410385414487E-4</c:v>
                </c:pt>
                <c:pt idx="22">
                  <c:v>3.7729590595470957E-4</c:v>
                </c:pt>
                <c:pt idx="23">
                  <c:v>2.951288227136706E-4</c:v>
                </c:pt>
                <c:pt idx="24">
                  <c:v>3.991460643541473E-4</c:v>
                </c:pt>
                <c:pt idx="25">
                  <c:v>-2.3699130028609797E-4</c:v>
                </c:pt>
                <c:pt idx="26">
                  <c:v>3.9268204863712888E-4</c:v>
                </c:pt>
                <c:pt idx="27">
                  <c:v>-4.1987016776075849E-4</c:v>
                </c:pt>
                <c:pt idx="28">
                  <c:v>-6.4435567837924619E-5</c:v>
                </c:pt>
                <c:pt idx="29">
                  <c:v>2.5794526213356039E-4</c:v>
                </c:pt>
                <c:pt idx="30">
                  <c:v>-9.1463379034533755E-5</c:v>
                </c:pt>
                <c:pt idx="31">
                  <c:v>-6.3204499455083297E-4</c:v>
                </c:pt>
                <c:pt idx="32">
                  <c:v>-9.1004408029815012E-5</c:v>
                </c:pt>
                <c:pt idx="33">
                  <c:v>3.9665886565886082E-4</c:v>
                </c:pt>
                <c:pt idx="34">
                  <c:v>-4.7504255132906032E-4</c:v>
                </c:pt>
                <c:pt idx="35">
                  <c:v>3.7355668648496109E-4</c:v>
                </c:pt>
                <c:pt idx="36">
                  <c:v>2.0853443745986024E-4</c:v>
                </c:pt>
                <c:pt idx="37">
                  <c:v>-3.0991924387765524E-4</c:v>
                </c:pt>
                <c:pt idx="38">
                  <c:v>3.6169815268000057E-4</c:v>
                </c:pt>
                <c:pt idx="39">
                  <c:v>-6.5923077670941211E-5</c:v>
                </c:pt>
                <c:pt idx="40">
                  <c:v>-1.3595853258675125E-4</c:v>
                </c:pt>
                <c:pt idx="41">
                  <c:v>1.626580584895471E-4</c:v>
                </c:pt>
                <c:pt idx="42">
                  <c:v>1.9145620581781733E-4</c:v>
                </c:pt>
                <c:pt idx="43">
                  <c:v>-4.2995529133605446E-5</c:v>
                </c:pt>
                <c:pt idx="44">
                  <c:v>-8.0998759456106626E-4</c:v>
                </c:pt>
                <c:pt idx="45">
                  <c:v>3.8285265298576451E-4</c:v>
                </c:pt>
                <c:pt idx="46">
                  <c:v>-2.4609861806295323E-4</c:v>
                </c:pt>
                <c:pt idx="47">
                  <c:v>-2.0718858855352519E-5</c:v>
                </c:pt>
                <c:pt idx="48">
                  <c:v>-4.7335800140034236E-4</c:v>
                </c:pt>
                <c:pt idx="49">
                  <c:v>9.4895745156990374E-6</c:v>
                </c:pt>
                <c:pt idx="50">
                  <c:v>-4.2696780029471412E-4</c:v>
                </c:pt>
                <c:pt idx="51">
                  <c:v>3.6762525176846058E-4</c:v>
                </c:pt>
                <c:pt idx="52">
                  <c:v>-1.9161772998619402E-4</c:v>
                </c:pt>
                <c:pt idx="53">
                  <c:v>3.7620847685212213E-4</c:v>
                </c:pt>
                <c:pt idx="54">
                  <c:v>3.837887802908309E-4</c:v>
                </c:pt>
                <c:pt idx="55">
                  <c:v>-3.8880329160465726E-4</c:v>
                </c:pt>
                <c:pt idx="56">
                  <c:v>-1.8623273010313288E-5</c:v>
                </c:pt>
                <c:pt idx="57">
                  <c:v>-2.9838859516432637E-4</c:v>
                </c:pt>
                <c:pt idx="58">
                  <c:v>3.1529131881604294E-4</c:v>
                </c:pt>
                <c:pt idx="59">
                  <c:v>-4.4413142570818393E-4</c:v>
                </c:pt>
                <c:pt idx="60">
                  <c:v>-3.0909599136631891E-4</c:v>
                </c:pt>
                <c:pt idx="61">
                  <c:v>3.317179009432815E-4</c:v>
                </c:pt>
                <c:pt idx="62">
                  <c:v>-2.477789288858409E-4</c:v>
                </c:pt>
                <c:pt idx="63">
                  <c:v>2.9515280061489965E-4</c:v>
                </c:pt>
                <c:pt idx="64">
                  <c:v>3.6194518495456405E-4</c:v>
                </c:pt>
                <c:pt idx="65">
                  <c:v>3.5887543597651441E-5</c:v>
                </c:pt>
                <c:pt idx="66">
                  <c:v>1.1499732451233157E-4</c:v>
                </c:pt>
                <c:pt idx="67">
                  <c:v>-6.5770901985943837E-5</c:v>
                </c:pt>
                <c:pt idx="68">
                  <c:v>3.8524590163934428E-4</c:v>
                </c:pt>
                <c:pt idx="69">
                  <c:v>-4.179490046425707E-4</c:v>
                </c:pt>
                <c:pt idx="70">
                  <c:v>-4.5807947953691226E-4</c:v>
                </c:pt>
                <c:pt idx="71">
                  <c:v>2.4910687357104636E-4</c:v>
                </c:pt>
                <c:pt idx="72">
                  <c:v>-1.0886800620643698E-3</c:v>
                </c:pt>
                <c:pt idx="73">
                  <c:v>3.3350245411605613E-4</c:v>
                </c:pt>
                <c:pt idx="74">
                  <c:v>-3.9039213397910953E-4</c:v>
                </c:pt>
                <c:pt idx="75">
                  <c:v>3.6045082864328209E-4</c:v>
                </c:pt>
                <c:pt idx="76">
                  <c:v>3.540496366271999E-4</c:v>
                </c:pt>
                <c:pt idx="77">
                  <c:v>3.9933650810637273E-5</c:v>
                </c:pt>
                <c:pt idx="78">
                  <c:v>3.2612329080304895E-4</c:v>
                </c:pt>
                <c:pt idx="79">
                  <c:v>1.1115780871494032E-4</c:v>
                </c:pt>
                <c:pt idx="80">
                  <c:v>-1.1107095431042451E-4</c:v>
                </c:pt>
                <c:pt idx="81">
                  <c:v>-1.8093665332250236E-4</c:v>
                </c:pt>
                <c:pt idx="82">
                  <c:v>2.8446421535483055E-4</c:v>
                </c:pt>
                <c:pt idx="83">
                  <c:v>-7.3959483450473015E-5</c:v>
                </c:pt>
                <c:pt idx="84">
                  <c:v>3.7838120485443979E-4</c:v>
                </c:pt>
                <c:pt idx="85">
                  <c:v>1.5730420697806767E-4</c:v>
                </c:pt>
                <c:pt idx="86">
                  <c:v>-9.6950374272248402E-4</c:v>
                </c:pt>
                <c:pt idx="87">
                  <c:v>3.0792073428767384E-4</c:v>
                </c:pt>
                <c:pt idx="88">
                  <c:v>-1.0956758150098974E-3</c:v>
                </c:pt>
                <c:pt idx="89">
                  <c:v>-2.4995695755577284E-5</c:v>
                </c:pt>
                <c:pt idx="90">
                  <c:v>3.5427506943127158E-4</c:v>
                </c:pt>
                <c:pt idx="91">
                  <c:v>-1.4392185661067395E-4</c:v>
                </c:pt>
                <c:pt idx="92">
                  <c:v>3.1898716938551182E-5</c:v>
                </c:pt>
                <c:pt idx="93">
                  <c:v>-3.5038704658173686E-4</c:v>
                </c:pt>
                <c:pt idx="94">
                  <c:v>-4.7551601769481305E-4</c:v>
                </c:pt>
                <c:pt idx="95">
                  <c:v>-4.7323611617450484E-4</c:v>
                </c:pt>
                <c:pt idx="96">
                  <c:v>-3.038151643788323E-4</c:v>
                </c:pt>
                <c:pt idx="97">
                  <c:v>-2.0072555389134196E-4</c:v>
                </c:pt>
                <c:pt idx="98">
                  <c:v>-4.2998779699251777E-4</c:v>
                </c:pt>
                <c:pt idx="99">
                  <c:v>3.4975851989475066E-4</c:v>
                </c:pt>
                <c:pt idx="100">
                  <c:v>-1.9154112318488421E-4</c:v>
                </c:pt>
                <c:pt idx="101">
                  <c:v>-4.3574874762900645E-5</c:v>
                </c:pt>
                <c:pt idx="102">
                  <c:v>3.4177326005544481E-4</c:v>
                </c:pt>
                <c:pt idx="103">
                  <c:v>1.0079714409388693E-4</c:v>
                </c:pt>
                <c:pt idx="104">
                  <c:v>1.6936141238266624E-4</c:v>
                </c:pt>
                <c:pt idx="105">
                  <c:v>-1.0483154045168945E-4</c:v>
                </c:pt>
                <c:pt idx="106">
                  <c:v>2.2954239274754028E-4</c:v>
                </c:pt>
                <c:pt idx="107">
                  <c:v>2.7934051504024509E-4</c:v>
                </c:pt>
                <c:pt idx="108">
                  <c:v>3.0330989271784695E-5</c:v>
                </c:pt>
                <c:pt idx="109">
                  <c:v>-2.7896720601895762E-4</c:v>
                </c:pt>
                <c:pt idx="110">
                  <c:v>-9.8226912415503589E-4</c:v>
                </c:pt>
                <c:pt idx="111">
                  <c:v>3.728580530009386E-4</c:v>
                </c:pt>
                <c:pt idx="112">
                  <c:v>1.9741074511596691E-4</c:v>
                </c:pt>
                <c:pt idx="113">
                  <c:v>-5.4162026522980258E-5</c:v>
                </c:pt>
                <c:pt idx="114">
                  <c:v>6.7241966230936829E-5</c:v>
                </c:pt>
                <c:pt idx="115">
                  <c:v>-6.716173302403843E-4</c:v>
                </c:pt>
                <c:pt idx="116">
                  <c:v>-8.6274357241157976E-7</c:v>
                </c:pt>
                <c:pt idx="117">
                  <c:v>2.4128534954407296E-4</c:v>
                </c:pt>
                <c:pt idx="118">
                  <c:v>-4.7426475948850297E-4</c:v>
                </c:pt>
                <c:pt idx="119">
                  <c:v>1.0869461613651506E-4</c:v>
                </c:pt>
                <c:pt idx="120">
                  <c:v>3.6140749314295719E-4</c:v>
                </c:pt>
                <c:pt idx="121">
                  <c:v>-2.839204777559476E-4</c:v>
                </c:pt>
                <c:pt idx="122">
                  <c:v>3.4141702491878541E-4</c:v>
                </c:pt>
                <c:pt idx="123">
                  <c:v>-3.5389058238408468E-4</c:v>
                </c:pt>
                <c:pt idx="124">
                  <c:v>3.5278046598032401E-4</c:v>
                </c:pt>
                <c:pt idx="125">
                  <c:v>-4.7514698516288727E-4</c:v>
                </c:pt>
                <c:pt idx="126">
                  <c:v>-4.1909723572178373E-4</c:v>
                </c:pt>
                <c:pt idx="127">
                  <c:v>3.4501028531412761E-4</c:v>
                </c:pt>
                <c:pt idx="128">
                  <c:v>-1.4996353133387791E-4</c:v>
                </c:pt>
                <c:pt idx="129">
                  <c:v>3.0883118146229969E-4</c:v>
                </c:pt>
                <c:pt idx="130">
                  <c:v>-2.3428610330373555E-6</c:v>
                </c:pt>
                <c:pt idx="131">
                  <c:v>3.589696456880538E-4</c:v>
                </c:pt>
                <c:pt idx="132">
                  <c:v>-1.0984712186487985E-4</c:v>
                </c:pt>
                <c:pt idx="133">
                  <c:v>2.7065631245471651E-5</c:v>
                </c:pt>
                <c:pt idx="134">
                  <c:v>-3.1248960617745603E-5</c:v>
                </c:pt>
                <c:pt idx="135">
                  <c:v>3.637149206627083E-4</c:v>
                </c:pt>
                <c:pt idx="136">
                  <c:v>-1.3452261697513153E-4</c:v>
                </c:pt>
                <c:pt idx="137">
                  <c:v>3.191209795854852E-4</c:v>
                </c:pt>
                <c:pt idx="138">
                  <c:v>-8.4878117569256353E-4</c:v>
                </c:pt>
                <c:pt idx="139">
                  <c:v>3.400158528698071E-4</c:v>
                </c:pt>
                <c:pt idx="140">
                  <c:v>3.6601554142109667E-4</c:v>
                </c:pt>
                <c:pt idx="141">
                  <c:v>-6.7955126771247678E-4</c:v>
                </c:pt>
                <c:pt idx="142">
                  <c:v>-2.072270059755048E-4</c:v>
                </c:pt>
                <c:pt idx="143">
                  <c:v>-4.7786526301464403E-4</c:v>
                </c:pt>
                <c:pt idx="144">
                  <c:v>3.3744887985489414E-4</c:v>
                </c:pt>
                <c:pt idx="145">
                  <c:v>-2.0751044265172845E-4</c:v>
                </c:pt>
                <c:pt idx="146">
                  <c:v>-4.8166323846202477E-4</c:v>
                </c:pt>
                <c:pt idx="147">
                  <c:v>3.6427036226598585E-4</c:v>
                </c:pt>
                <c:pt idx="148">
                  <c:v>-3.100944624774048E-4</c:v>
                </c:pt>
                <c:pt idx="149">
                  <c:v>-6.5987610834446735E-5</c:v>
                </c:pt>
                <c:pt idx="150">
                  <c:v>1.0434848145951045E-4</c:v>
                </c:pt>
                <c:pt idx="151">
                  <c:v>1.9096978420064768E-4</c:v>
                </c:pt>
                <c:pt idx="152">
                  <c:v>-8.6600670015121527E-5</c:v>
                </c:pt>
                <c:pt idx="153">
                  <c:v>3.5410300796483412E-4</c:v>
                </c:pt>
                <c:pt idx="154">
                  <c:v>-3.1112823404731113E-4</c:v>
                </c:pt>
                <c:pt idx="155">
                  <c:v>-6.1092634731703508E-5</c:v>
                </c:pt>
                <c:pt idx="156">
                  <c:v>-1.9209633847708634E-4</c:v>
                </c:pt>
                <c:pt idx="157">
                  <c:v>1.4649058401933277E-4</c:v>
                </c:pt>
                <c:pt idx="158">
                  <c:v>3.6062549535400488E-4</c:v>
                </c:pt>
                <c:pt idx="159">
                  <c:v>-4.6396871916752933E-4</c:v>
                </c:pt>
                <c:pt idx="160">
                  <c:v>3.2424523852358979E-4</c:v>
                </c:pt>
                <c:pt idx="161">
                  <c:v>3.3416673960187101E-4</c:v>
                </c:pt>
                <c:pt idx="162">
                  <c:v>7.8755050738343784E-5</c:v>
                </c:pt>
                <c:pt idx="163">
                  <c:v>-4.3576018275493346E-4</c:v>
                </c:pt>
                <c:pt idx="164">
                  <c:v>2.3242197186659728E-4</c:v>
                </c:pt>
                <c:pt idx="165">
                  <c:v>-8.6088178379377064E-4</c:v>
                </c:pt>
                <c:pt idx="166">
                  <c:v>2.5944901223822977E-4</c:v>
                </c:pt>
                <c:pt idx="167">
                  <c:v>3.1130673668344153E-4</c:v>
                </c:pt>
                <c:pt idx="168">
                  <c:v>2.0859305864848833E-4</c:v>
                </c:pt>
                <c:pt idx="169">
                  <c:v>5.8866172359304728E-5</c:v>
                </c:pt>
                <c:pt idx="170">
                  <c:v>1.4517231654900131E-4</c:v>
                </c:pt>
                <c:pt idx="171">
                  <c:v>-4.0032615088488483E-4</c:v>
                </c:pt>
                <c:pt idx="172">
                  <c:v>2.8889375109399611E-4</c:v>
                </c:pt>
                <c:pt idx="173">
                  <c:v>-2.638160101503595E-4</c:v>
                </c:pt>
                <c:pt idx="174">
                  <c:v>-1.1305349746222508E-3</c:v>
                </c:pt>
                <c:pt idx="175">
                  <c:v>3.3095821542829918E-4</c:v>
                </c:pt>
                <c:pt idx="176">
                  <c:v>-5.2993543242770179E-8</c:v>
                </c:pt>
                <c:pt idx="177">
                  <c:v>-1.5794634696536571E-4</c:v>
                </c:pt>
                <c:pt idx="178">
                  <c:v>-4.7760667479797265E-4</c:v>
                </c:pt>
                <c:pt idx="179">
                  <c:v>3.2695744763608782E-4</c:v>
                </c:pt>
                <c:pt idx="180">
                  <c:v>-1.9265854025875596E-4</c:v>
                </c:pt>
                <c:pt idx="181">
                  <c:v>2.6306193296187169E-4</c:v>
                </c:pt>
                <c:pt idx="182">
                  <c:v>-1.0104719677965113E-3</c:v>
                </c:pt>
                <c:pt idx="183">
                  <c:v>3.4393891511612644E-4</c:v>
                </c:pt>
                <c:pt idx="184">
                  <c:v>-4.816648848284576E-4</c:v>
                </c:pt>
                <c:pt idx="185">
                  <c:v>3.353513450440245E-4</c:v>
                </c:pt>
                <c:pt idx="186">
                  <c:v>-2.2748342117033898E-4</c:v>
                </c:pt>
                <c:pt idx="187">
                  <c:v>2.8955766668935538E-4</c:v>
                </c:pt>
                <c:pt idx="188">
                  <c:v>3.2403953676063044E-4</c:v>
                </c:pt>
                <c:pt idx="189">
                  <c:v>9.6049317892321314E-5</c:v>
                </c:pt>
                <c:pt idx="190">
                  <c:v>-4.3896732553448973E-4</c:v>
                </c:pt>
                <c:pt idx="191">
                  <c:v>-4.0315873378469672E-4</c:v>
                </c:pt>
                <c:pt idx="192">
                  <c:v>-3.6232732893291461E-4</c:v>
                </c:pt>
                <c:pt idx="193">
                  <c:v>-3.1215820976737859E-4</c:v>
                </c:pt>
                <c:pt idx="194">
                  <c:v>-9.503497829352598E-5</c:v>
                </c:pt>
                <c:pt idx="195">
                  <c:v>-1.2151909810841951E-4</c:v>
                </c:pt>
                <c:pt idx="196">
                  <c:v>2.5798109740089264E-4</c:v>
                </c:pt>
                <c:pt idx="197">
                  <c:v>1.3641578873164117E-4</c:v>
                </c:pt>
                <c:pt idx="198">
                  <c:v>-8.4404169259489725E-5</c:v>
                </c:pt>
                <c:pt idx="199">
                  <c:v>1.3241238155892521E-4</c:v>
                </c:pt>
                <c:pt idx="200">
                  <c:v>-1.6508636405621806E-4</c:v>
                </c:pt>
                <c:pt idx="201">
                  <c:v>-6.6497459463135504E-5</c:v>
                </c:pt>
                <c:pt idx="202">
                  <c:v>3.1984763627170725E-4</c:v>
                </c:pt>
                <c:pt idx="203">
                  <c:v>-1.0201155990685962E-3</c:v>
                </c:pt>
                <c:pt idx="204">
                  <c:v>3.4196629978220283E-4</c:v>
                </c:pt>
                <c:pt idx="205">
                  <c:v>-3.2146506755081498E-4</c:v>
                </c:pt>
                <c:pt idx="206">
                  <c:v>-2.6899820152627223E-4</c:v>
                </c:pt>
                <c:pt idx="207">
                  <c:v>-8.796461037382723E-4</c:v>
                </c:pt>
                <c:pt idx="208">
                  <c:v>3.1638364795161863E-4</c:v>
                </c:pt>
                <c:pt idx="209">
                  <c:v>3.053461091584387E-4</c:v>
                </c:pt>
                <c:pt idx="210">
                  <c:v>4.8708338194687507E-5</c:v>
                </c:pt>
                <c:pt idx="211">
                  <c:v>-4.688788531371987E-5</c:v>
                </c:pt>
                <c:pt idx="212">
                  <c:v>-1.6578660807171402E-5</c:v>
                </c:pt>
                <c:pt idx="213">
                  <c:v>-4.2456846083961262E-4</c:v>
                </c:pt>
                <c:pt idx="214">
                  <c:v>1.7319073430397902E-4</c:v>
                </c:pt>
                <c:pt idx="215">
                  <c:v>-2.0859688694012075E-5</c:v>
                </c:pt>
                <c:pt idx="216">
                  <c:v>2.1636518315062834E-4</c:v>
                </c:pt>
                <c:pt idx="217">
                  <c:v>-7.5107185564705093E-5</c:v>
                </c:pt>
                <c:pt idx="218">
                  <c:v>-2.2038010061486865E-4</c:v>
                </c:pt>
                <c:pt idx="219">
                  <c:v>-6.6775630345979918E-5</c:v>
                </c:pt>
                <c:pt idx="220">
                  <c:v>2.3687935677688441E-4</c:v>
                </c:pt>
                <c:pt idx="221">
                  <c:v>-3.2134355270640043E-4</c:v>
                </c:pt>
                <c:pt idx="222">
                  <c:v>1.8459623947578215E-4</c:v>
                </c:pt>
                <c:pt idx="223">
                  <c:v>-5.2281001939520036E-4</c:v>
                </c:pt>
                <c:pt idx="224">
                  <c:v>-4.725370625021259E-4</c:v>
                </c:pt>
                <c:pt idx="225">
                  <c:v>-4.8263647317177454E-4</c:v>
                </c:pt>
                <c:pt idx="226">
                  <c:v>-1.7779052415140746E-4</c:v>
                </c:pt>
                <c:pt idx="227">
                  <c:v>3.3502902030935552E-4</c:v>
                </c:pt>
                <c:pt idx="228">
                  <c:v>-1.1544839921649825E-3</c:v>
                </c:pt>
                <c:pt idx="229">
                  <c:v>2.8931298823140525E-4</c:v>
                </c:pt>
                <c:pt idx="230">
                  <c:v>5.2572609065500063E-6</c:v>
                </c:pt>
                <c:pt idx="231">
                  <c:v>-5.1441473408935145E-5</c:v>
                </c:pt>
                <c:pt idx="232">
                  <c:v>-3.1478709038093485E-4</c:v>
                </c:pt>
                <c:pt idx="233">
                  <c:v>2.6928618301130152E-4</c:v>
                </c:pt>
                <c:pt idx="234">
                  <c:v>3.2612907773149071E-4</c:v>
                </c:pt>
                <c:pt idx="235">
                  <c:v>3.0391297162244931E-4</c:v>
                </c:pt>
                <c:pt idx="236">
                  <c:v>3.2753662638655299E-4</c:v>
                </c:pt>
                <c:pt idx="237">
                  <c:v>3.3255397956505258E-4</c:v>
                </c:pt>
                <c:pt idx="238">
                  <c:v>2.6656928558581772E-4</c:v>
                </c:pt>
                <c:pt idx="239">
                  <c:v>-2.7363504699695759E-4</c:v>
                </c:pt>
                <c:pt idx="240">
                  <c:v>-7.2706902501737652E-4</c:v>
                </c:pt>
                <c:pt idx="241">
                  <c:v>-4.7451084236661438E-4</c:v>
                </c:pt>
                <c:pt idx="242">
                  <c:v>3.1898449917610862E-4</c:v>
                </c:pt>
                <c:pt idx="243">
                  <c:v>3.022893973198011E-4</c:v>
                </c:pt>
                <c:pt idx="244">
                  <c:v>2.9963350200018469E-4</c:v>
                </c:pt>
                <c:pt idx="245">
                  <c:v>-4.8919248502397622E-4</c:v>
                </c:pt>
                <c:pt idx="246">
                  <c:v>-4.110447006914782E-4</c:v>
                </c:pt>
                <c:pt idx="247">
                  <c:v>-1.9537605945066421E-4</c:v>
                </c:pt>
                <c:pt idx="248">
                  <c:v>3.0701280269080088E-4</c:v>
                </c:pt>
                <c:pt idx="249">
                  <c:v>3.8372736198466004E-5</c:v>
                </c:pt>
                <c:pt idx="250">
                  <c:v>4.0469621852823956E-5</c:v>
                </c:pt>
                <c:pt idx="251">
                  <c:v>1.4986657982609204E-6</c:v>
                </c:pt>
                <c:pt idx="252">
                  <c:v>1.7376069913143226E-4</c:v>
                </c:pt>
                <c:pt idx="253">
                  <c:v>-3.2510071484456629E-4</c:v>
                </c:pt>
                <c:pt idx="254">
                  <c:v>7.844005482701298E-5</c:v>
                </c:pt>
                <c:pt idx="255">
                  <c:v>-4.2834152644464303E-4</c:v>
                </c:pt>
                <c:pt idx="256">
                  <c:v>2.6114594573575588E-4</c:v>
                </c:pt>
                <c:pt idx="257">
                  <c:v>-1.6973405392795349E-4</c:v>
                </c:pt>
                <c:pt idx="258">
                  <c:v>-1.0512709599027947E-4</c:v>
                </c:pt>
                <c:pt idx="259">
                  <c:v>-1.1104204131227216E-4</c:v>
                </c:pt>
                <c:pt idx="260">
                  <c:v>-2.2492394273106346E-4</c:v>
                </c:pt>
                <c:pt idx="261">
                  <c:v>1.609154227888462E-4</c:v>
                </c:pt>
                <c:pt idx="262">
                  <c:v>2.8436743620899145E-4</c:v>
                </c:pt>
                <c:pt idx="263">
                  <c:v>2.3652619811412461E-4</c:v>
                </c:pt>
                <c:pt idx="264">
                  <c:v>2.0328130999654905E-4</c:v>
                </c:pt>
                <c:pt idx="265">
                  <c:v>-1.044725562046208E-3</c:v>
                </c:pt>
                <c:pt idx="266">
                  <c:v>2.205660212294413E-4</c:v>
                </c:pt>
                <c:pt idx="267">
                  <c:v>3.1364922137760759E-4</c:v>
                </c:pt>
                <c:pt idx="268">
                  <c:v>2.9057559306547173E-4</c:v>
                </c:pt>
                <c:pt idx="269">
                  <c:v>-3.7337282131768071E-4</c:v>
                </c:pt>
                <c:pt idx="270">
                  <c:v>3.1747789868631442E-4</c:v>
                </c:pt>
                <c:pt idx="271">
                  <c:v>3.0653777738897146E-4</c:v>
                </c:pt>
                <c:pt idx="272">
                  <c:v>-2.7016727901868156E-4</c:v>
                </c:pt>
                <c:pt idx="273">
                  <c:v>-3.5600569587340773E-4</c:v>
                </c:pt>
                <c:pt idx="274">
                  <c:v>-3.0497518966179207E-5</c:v>
                </c:pt>
                <c:pt idx="275">
                  <c:v>3.1206648522550545E-4</c:v>
                </c:pt>
                <c:pt idx="276">
                  <c:v>-4.5224457076227954E-4</c:v>
                </c:pt>
                <c:pt idx="277">
                  <c:v>-8.2496136387935807E-5</c:v>
                </c:pt>
                <c:pt idx="278">
                  <c:v>2.903308271407534E-4</c:v>
                </c:pt>
                <c:pt idx="279">
                  <c:v>-1.3359057597729524E-4</c:v>
                </c:pt>
                <c:pt idx="280">
                  <c:v>2.836952295789433E-4</c:v>
                </c:pt>
                <c:pt idx="281">
                  <c:v>2.8367732748859161E-4</c:v>
                </c:pt>
                <c:pt idx="282">
                  <c:v>-1.1750625622585582E-3</c:v>
                </c:pt>
                <c:pt idx="283">
                  <c:v>-1.3474504201108957E-4</c:v>
                </c:pt>
                <c:pt idx="284">
                  <c:v>-5.5238770938318511E-4</c:v>
                </c:pt>
                <c:pt idx="285">
                  <c:v>-4.8384995409434705E-4</c:v>
                </c:pt>
                <c:pt idx="286">
                  <c:v>1.0977679287370064E-4</c:v>
                </c:pt>
                <c:pt idx="287">
                  <c:v>2.0846377008790814E-5</c:v>
                </c:pt>
                <c:pt idx="288">
                  <c:v>-6.8106730115567642E-5</c:v>
                </c:pt>
                <c:pt idx="289">
                  <c:v>-7.5147115277150115E-4</c:v>
                </c:pt>
                <c:pt idx="290">
                  <c:v>-4.5682369115225237E-4</c:v>
                </c:pt>
                <c:pt idx="291">
                  <c:v>8.9714071899934888E-5</c:v>
                </c:pt>
                <c:pt idx="292">
                  <c:v>-9.2031098153547142E-4</c:v>
                </c:pt>
                <c:pt idx="293">
                  <c:v>-2.3211890925346445E-4</c:v>
                </c:pt>
                <c:pt idx="294">
                  <c:v>2.1953542618330257E-4</c:v>
                </c:pt>
                <c:pt idx="295">
                  <c:v>-2.1361036739731484E-4</c:v>
                </c:pt>
                <c:pt idx="296">
                  <c:v>1.493133910609639E-4</c:v>
                </c:pt>
                <c:pt idx="297">
                  <c:v>2.5883450608404928E-4</c:v>
                </c:pt>
                <c:pt idx="298">
                  <c:v>2.6444599939745572E-4</c:v>
                </c:pt>
                <c:pt idx="299">
                  <c:v>-8.741411314226849E-5</c:v>
                </c:pt>
                <c:pt idx="300">
                  <c:v>1.8624521947877131E-4</c:v>
                </c:pt>
                <c:pt idx="301">
                  <c:v>3.0275523592011275E-4</c:v>
                </c:pt>
                <c:pt idx="302">
                  <c:v>-7.5729820606013477E-4</c:v>
                </c:pt>
                <c:pt idx="303">
                  <c:v>-3.7065803667745422E-5</c:v>
                </c:pt>
                <c:pt idx="304">
                  <c:v>-6.1197467456426354E-5</c:v>
                </c:pt>
                <c:pt idx="305">
                  <c:v>2.7437996851250749E-4</c:v>
                </c:pt>
                <c:pt idx="306">
                  <c:v>-4.2413553558416319E-4</c:v>
                </c:pt>
                <c:pt idx="307">
                  <c:v>-2.8616085743992384E-4</c:v>
                </c:pt>
                <c:pt idx="308">
                  <c:v>-1.0606034101566106E-5</c:v>
                </c:pt>
                <c:pt idx="309">
                  <c:v>2.3776099748781565E-5</c:v>
                </c:pt>
                <c:pt idx="310">
                  <c:v>-3.2307557834625021E-4</c:v>
                </c:pt>
                <c:pt idx="311">
                  <c:v>-4.3776242114617882E-4</c:v>
                </c:pt>
                <c:pt idx="312">
                  <c:v>-1.1490488569276743E-4</c:v>
                </c:pt>
                <c:pt idx="313">
                  <c:v>2.7778625397828044E-4</c:v>
                </c:pt>
                <c:pt idx="314">
                  <c:v>2.9565800470350432E-4</c:v>
                </c:pt>
                <c:pt idx="315">
                  <c:v>-5.0342164695597273E-4</c:v>
                </c:pt>
                <c:pt idx="316">
                  <c:v>-4.9798455635957466E-4</c:v>
                </c:pt>
                <c:pt idx="317">
                  <c:v>-1.421045215583002E-4</c:v>
                </c:pt>
                <c:pt idx="318">
                  <c:v>-2.0012769965817279E-4</c:v>
                </c:pt>
                <c:pt idx="319">
                  <c:v>2.6533649477924142E-4</c:v>
                </c:pt>
                <c:pt idx="320">
                  <c:v>-1.1928067899705098E-3</c:v>
                </c:pt>
                <c:pt idx="321">
                  <c:v>-3.4002963394787341E-4</c:v>
                </c:pt>
                <c:pt idx="322">
                  <c:v>-3.8640790847926942E-4</c:v>
                </c:pt>
                <c:pt idx="323">
                  <c:v>-6.7437272850951344E-5</c:v>
                </c:pt>
                <c:pt idx="324">
                  <c:v>-2.9715479545233702E-4</c:v>
                </c:pt>
                <c:pt idx="325">
                  <c:v>2.2765382671901114E-4</c:v>
                </c:pt>
                <c:pt idx="326">
                  <c:v>-9.3397367692285278E-4</c:v>
                </c:pt>
                <c:pt idx="327">
                  <c:v>-5.7127309652562188E-4</c:v>
                </c:pt>
                <c:pt idx="328">
                  <c:v>-1.8282488181478083E-4</c:v>
                </c:pt>
                <c:pt idx="329">
                  <c:v>-7.3306676124631359E-5</c:v>
                </c:pt>
                <c:pt idx="330">
                  <c:v>2.1898202807293718E-7</c:v>
                </c:pt>
                <c:pt idx="331">
                  <c:v>-1.0766775491167725E-3</c:v>
                </c:pt>
                <c:pt idx="332">
                  <c:v>-3.8683693993956059E-4</c:v>
                </c:pt>
                <c:pt idx="333">
                  <c:v>-1.5026769924402899E-4</c:v>
                </c:pt>
                <c:pt idx="334">
                  <c:v>2.5973413920766489E-4</c:v>
                </c:pt>
                <c:pt idx="335">
                  <c:v>1.8436244382363657E-4</c:v>
                </c:pt>
                <c:pt idx="336">
                  <c:v>5.4004771228810056E-5</c:v>
                </c:pt>
                <c:pt idx="337">
                  <c:v>2.2345444474676409E-4</c:v>
                </c:pt>
                <c:pt idx="338">
                  <c:v>-4.4083237027901063E-4</c:v>
                </c:pt>
                <c:pt idx="339">
                  <c:v>-1.8584629286849045E-4</c:v>
                </c:pt>
                <c:pt idx="340">
                  <c:v>1.3030478235731395E-4</c:v>
                </c:pt>
                <c:pt idx="341">
                  <c:v>9.1083028456765829E-5</c:v>
                </c:pt>
                <c:pt idx="342">
                  <c:v>-1.2125162149162656E-4</c:v>
                </c:pt>
                <c:pt idx="343">
                  <c:v>2.7714260727611939E-4</c:v>
                </c:pt>
                <c:pt idx="344">
                  <c:v>2.7435845114900644E-4</c:v>
                </c:pt>
                <c:pt idx="345">
                  <c:v>-4.3159415784693251E-4</c:v>
                </c:pt>
                <c:pt idx="346">
                  <c:v>2.16221166365456E-4</c:v>
                </c:pt>
                <c:pt idx="347">
                  <c:v>2.6444642015614598E-4</c:v>
                </c:pt>
                <c:pt idx="348">
                  <c:v>2.7851656439929453E-4</c:v>
                </c:pt>
                <c:pt idx="349">
                  <c:v>-1.4813636231137715E-4</c:v>
                </c:pt>
                <c:pt idx="350">
                  <c:v>-3.4493165457142021E-4</c:v>
                </c:pt>
                <c:pt idx="351">
                  <c:v>-3.0955596579867865E-4</c:v>
                </c:pt>
                <c:pt idx="352">
                  <c:v>-2.383842947503425E-4</c:v>
                </c:pt>
                <c:pt idx="353">
                  <c:v>6.024572841617396E-5</c:v>
                </c:pt>
                <c:pt idx="354">
                  <c:v>2.3702624048351289E-4</c:v>
                </c:pt>
                <c:pt idx="355">
                  <c:v>-2.9519768385156834E-4</c:v>
                </c:pt>
                <c:pt idx="356">
                  <c:v>2.5470171841674398E-4</c:v>
                </c:pt>
                <c:pt idx="357">
                  <c:v>2.8154231828715512E-4</c:v>
                </c:pt>
                <c:pt idx="358">
                  <c:v>-5.8444340805083512E-4</c:v>
                </c:pt>
                <c:pt idx="359">
                  <c:v>1.2192431014380102E-4</c:v>
                </c:pt>
                <c:pt idx="360">
                  <c:v>-3.980120771656068E-4</c:v>
                </c:pt>
                <c:pt idx="361">
                  <c:v>2.3797961543319633E-4</c:v>
                </c:pt>
                <c:pt idx="362">
                  <c:v>-7.5930100370194035E-5</c:v>
                </c:pt>
                <c:pt idx="363">
                  <c:v>1.2305364057269726E-4</c:v>
                </c:pt>
                <c:pt idx="364">
                  <c:v>-2.4504340391631084E-4</c:v>
                </c:pt>
                <c:pt idx="365">
                  <c:v>1.709057786198353E-4</c:v>
                </c:pt>
                <c:pt idx="366">
                  <c:v>2.504816777835535E-4</c:v>
                </c:pt>
                <c:pt idx="367">
                  <c:v>-5.2564333011081262E-5</c:v>
                </c:pt>
                <c:pt idx="368">
                  <c:v>2.1288890184418665E-4</c:v>
                </c:pt>
                <c:pt idx="369">
                  <c:v>8.3036174078644372E-5</c:v>
                </c:pt>
                <c:pt idx="370">
                  <c:v>2.4468631889859409E-4</c:v>
                </c:pt>
                <c:pt idx="371">
                  <c:v>2.3090294309116878E-4</c:v>
                </c:pt>
                <c:pt idx="372">
                  <c:v>-2.0200057284056101E-4</c:v>
                </c:pt>
                <c:pt idx="373">
                  <c:v>-1.0269860624638688E-4</c:v>
                </c:pt>
                <c:pt idx="374">
                  <c:v>4.2691420160024877E-5</c:v>
                </c:pt>
                <c:pt idx="375">
                  <c:v>-4.6986673918955672E-4</c:v>
                </c:pt>
                <c:pt idx="376">
                  <c:v>2.4699746894477829E-4</c:v>
                </c:pt>
                <c:pt idx="377">
                  <c:v>2.7239710854611168E-4</c:v>
                </c:pt>
                <c:pt idx="378">
                  <c:v>-4.9719560815240341E-4</c:v>
                </c:pt>
                <c:pt idx="379">
                  <c:v>-9.8521296440230071E-5</c:v>
                </c:pt>
                <c:pt idx="380">
                  <c:v>-2.9661015302404661E-5</c:v>
                </c:pt>
                <c:pt idx="381">
                  <c:v>2.6603790083214716E-4</c:v>
                </c:pt>
                <c:pt idx="382">
                  <c:v>-2.6552444427172394E-5</c:v>
                </c:pt>
                <c:pt idx="383">
                  <c:v>1.5631060414682962E-4</c:v>
                </c:pt>
                <c:pt idx="384">
                  <c:v>-5.0358325483836508E-4</c:v>
                </c:pt>
                <c:pt idx="385">
                  <c:v>-3.9459049913306171E-4</c:v>
                </c:pt>
                <c:pt idx="386">
                  <c:v>-9.6071268968465245E-4</c:v>
                </c:pt>
                <c:pt idx="387">
                  <c:v>2.5880186928599883E-4</c:v>
                </c:pt>
                <c:pt idx="388">
                  <c:v>-7.9558448497801955E-4</c:v>
                </c:pt>
                <c:pt idx="389">
                  <c:v>2.362975269240298E-4</c:v>
                </c:pt>
                <c:pt idx="390">
                  <c:v>-6.937553090794359E-5</c:v>
                </c:pt>
                <c:pt idx="391">
                  <c:v>-5.1026948288419524E-4</c:v>
                </c:pt>
                <c:pt idx="392">
                  <c:v>-3.2712095615363703E-4</c:v>
                </c:pt>
                <c:pt idx="393">
                  <c:v>-1.802881486015175E-4</c:v>
                </c:pt>
                <c:pt idx="394">
                  <c:v>2.3262314194112503E-4</c:v>
                </c:pt>
                <c:pt idx="395">
                  <c:v>-1.8009861070630524E-6</c:v>
                </c:pt>
                <c:pt idx="396">
                  <c:v>2.4323506409602505E-4</c:v>
                </c:pt>
                <c:pt idx="397">
                  <c:v>-4.9759397108880697E-4</c:v>
                </c:pt>
                <c:pt idx="398">
                  <c:v>-1.1069836119719065E-3</c:v>
                </c:pt>
                <c:pt idx="399">
                  <c:v>-4.7079575970358718E-4</c:v>
                </c:pt>
                <c:pt idx="400">
                  <c:v>1.8149465154915621E-4</c:v>
                </c:pt>
                <c:pt idx="401">
                  <c:v>2.5518896337316618E-4</c:v>
                </c:pt>
                <c:pt idx="402">
                  <c:v>-3.5035575694879526E-4</c:v>
                </c:pt>
                <c:pt idx="403">
                  <c:v>-3.2705268983194009E-4</c:v>
                </c:pt>
                <c:pt idx="404">
                  <c:v>2.2781566650151067E-4</c:v>
                </c:pt>
                <c:pt idx="405">
                  <c:v>2.6210878108256461E-4</c:v>
                </c:pt>
                <c:pt idx="406">
                  <c:v>-3.7183472824687775E-5</c:v>
                </c:pt>
                <c:pt idx="407">
                  <c:v>3.0693447321124978E-5</c:v>
                </c:pt>
                <c:pt idx="408">
                  <c:v>-4.2575276991154738E-4</c:v>
                </c:pt>
                <c:pt idx="409">
                  <c:v>2.129285471413999E-4</c:v>
                </c:pt>
                <c:pt idx="410">
                  <c:v>2.2599238346901899E-4</c:v>
                </c:pt>
                <c:pt idx="411">
                  <c:v>-3.9601484114727502E-4</c:v>
                </c:pt>
                <c:pt idx="412">
                  <c:v>-6.1685447833689517E-4</c:v>
                </c:pt>
                <c:pt idx="413">
                  <c:v>-1.9840928298734228E-4</c:v>
                </c:pt>
                <c:pt idx="414">
                  <c:v>1.4542734316178076E-4</c:v>
                </c:pt>
                <c:pt idx="415">
                  <c:v>-6.9324254146059736E-5</c:v>
                </c:pt>
                <c:pt idx="416">
                  <c:v>-1.2339133855590793E-3</c:v>
                </c:pt>
                <c:pt idx="417">
                  <c:v>2.1157095045878691E-4</c:v>
                </c:pt>
                <c:pt idx="418">
                  <c:v>2.2369544626593809E-4</c:v>
                </c:pt>
                <c:pt idx="419">
                  <c:v>-5.0257787012583503E-4</c:v>
                </c:pt>
                <c:pt idx="420">
                  <c:v>2.7768538037828967E-5</c:v>
                </c:pt>
                <c:pt idx="421">
                  <c:v>-1.1645602821033408E-4</c:v>
                </c:pt>
                <c:pt idx="422">
                  <c:v>-9.8110687486340116E-4</c:v>
                </c:pt>
                <c:pt idx="423">
                  <c:v>8.5451304394286028E-5</c:v>
                </c:pt>
                <c:pt idx="424">
                  <c:v>-2.5432028013462783E-4</c:v>
                </c:pt>
                <c:pt idx="425">
                  <c:v>-4.3584265243591549E-4</c:v>
                </c:pt>
                <c:pt idx="426">
                  <c:v>-5.0849605297653146E-4</c:v>
                </c:pt>
                <c:pt idx="427">
                  <c:v>1.7376836583529639E-4</c:v>
                </c:pt>
                <c:pt idx="428">
                  <c:v>1.0063727061657875E-4</c:v>
                </c:pt>
                <c:pt idx="429">
                  <c:v>-5.4185811565623688E-5</c:v>
                </c:pt>
                <c:pt idx="430">
                  <c:v>-3.5579457091373587E-4</c:v>
                </c:pt>
                <c:pt idx="431">
                  <c:v>-2.8439917821392665E-4</c:v>
                </c:pt>
                <c:pt idx="432">
                  <c:v>-8.2247034939630296E-4</c:v>
                </c:pt>
                <c:pt idx="433">
                  <c:v>-1.6562146357574077E-4</c:v>
                </c:pt>
                <c:pt idx="434">
                  <c:v>-9.6354849677011996E-5</c:v>
                </c:pt>
                <c:pt idx="435">
                  <c:v>2.2137777950476486E-4</c:v>
                </c:pt>
                <c:pt idx="436">
                  <c:v>-3.0480290602524318E-4</c:v>
                </c:pt>
                <c:pt idx="437">
                  <c:v>2.139673026111284E-4</c:v>
                </c:pt>
                <c:pt idx="438">
                  <c:v>-2.0134972481338753E-4</c:v>
                </c:pt>
                <c:pt idx="439">
                  <c:v>-1.4966098731373729E-5</c:v>
                </c:pt>
                <c:pt idx="440">
                  <c:v>-1.4520910534674433E-4</c:v>
                </c:pt>
                <c:pt idx="441">
                  <c:v>-4.3979380842822606E-4</c:v>
                </c:pt>
                <c:pt idx="442">
                  <c:v>2.1535364426247819E-4</c:v>
                </c:pt>
                <c:pt idx="443">
                  <c:v>5.6296868321871238E-5</c:v>
                </c:pt>
                <c:pt idx="444">
                  <c:v>2.3554606870358766E-4</c:v>
                </c:pt>
                <c:pt idx="445">
                  <c:v>2.3109045343280103E-4</c:v>
                </c:pt>
                <c:pt idx="446">
                  <c:v>-2.0595879833328474E-4</c:v>
                </c:pt>
                <c:pt idx="447">
                  <c:v>1.7973821608101217E-4</c:v>
                </c:pt>
                <c:pt idx="448">
                  <c:v>1.2326326831921673E-4</c:v>
                </c:pt>
                <c:pt idx="449">
                  <c:v>-4.9902191587991162E-4</c:v>
                </c:pt>
                <c:pt idx="450">
                  <c:v>-7.7430477985099982E-5</c:v>
                </c:pt>
                <c:pt idx="451">
                  <c:v>1.610511592668499E-4</c:v>
                </c:pt>
                <c:pt idx="452">
                  <c:v>1.5972112269727097E-4</c:v>
                </c:pt>
                <c:pt idx="453">
                  <c:v>-1.1343819198943318E-3</c:v>
                </c:pt>
                <c:pt idx="454">
                  <c:v>-5.3038706230877567E-5</c:v>
                </c:pt>
                <c:pt idx="455">
                  <c:v>1.9724487268524138E-4</c:v>
                </c:pt>
                <c:pt idx="456">
                  <c:v>-2.1959643542238303E-4</c:v>
                </c:pt>
                <c:pt idx="457">
                  <c:v>1.8557088048176389E-4</c:v>
                </c:pt>
                <c:pt idx="458">
                  <c:v>1.9690300084017698E-4</c:v>
                </c:pt>
                <c:pt idx="459">
                  <c:v>-2.0949055412558885E-5</c:v>
                </c:pt>
                <c:pt idx="460">
                  <c:v>-3.7448790295166034E-4</c:v>
                </c:pt>
                <c:pt idx="461">
                  <c:v>-7.9344674692710031E-5</c:v>
                </c:pt>
                <c:pt idx="462">
                  <c:v>-3.9720139832977278E-4</c:v>
                </c:pt>
                <c:pt idx="463">
                  <c:v>7.8021785899870335E-7</c:v>
                </c:pt>
                <c:pt idx="464">
                  <c:v>-3.2325058843512655E-4</c:v>
                </c:pt>
                <c:pt idx="465">
                  <c:v>-1.0435416039394323E-4</c:v>
                </c:pt>
                <c:pt idx="466">
                  <c:v>-1.2736499611499611E-4</c:v>
                </c:pt>
                <c:pt idx="467">
                  <c:v>-3.0822691385120368E-4</c:v>
                </c:pt>
                <c:pt idx="468">
                  <c:v>2.3000199113217717E-4</c:v>
                </c:pt>
                <c:pt idx="469">
                  <c:v>-6.5079203208919705E-4</c:v>
                </c:pt>
                <c:pt idx="470">
                  <c:v>1.1469988344988345E-4</c:v>
                </c:pt>
                <c:pt idx="471">
                  <c:v>-1.2569168617016112E-3</c:v>
                </c:pt>
                <c:pt idx="472">
                  <c:v>2.2173826474616111E-4</c:v>
                </c:pt>
                <c:pt idx="473">
                  <c:v>2.1425851912645262E-4</c:v>
                </c:pt>
                <c:pt idx="474">
                  <c:v>1.9273063680379178E-4</c:v>
                </c:pt>
                <c:pt idx="475">
                  <c:v>4.9043061039156556E-5</c:v>
                </c:pt>
                <c:pt idx="476">
                  <c:v>-4.6925056694297553E-4</c:v>
                </c:pt>
                <c:pt idx="477">
                  <c:v>1.5116721785962307E-4</c:v>
                </c:pt>
                <c:pt idx="478">
                  <c:v>-1.5411035735270553E-4</c:v>
                </c:pt>
                <c:pt idx="479">
                  <c:v>1.2198545051913868E-4</c:v>
                </c:pt>
                <c:pt idx="480">
                  <c:v>1.0225811464423769E-5</c:v>
                </c:pt>
                <c:pt idx="481">
                  <c:v>-3.1245526544525757E-4</c:v>
                </c:pt>
                <c:pt idx="482">
                  <c:v>-4.92391330728345E-4</c:v>
                </c:pt>
                <c:pt idx="483">
                  <c:v>2.0054972004098621E-4</c:v>
                </c:pt>
                <c:pt idx="484">
                  <c:v>2.1628271742825232E-4</c:v>
                </c:pt>
                <c:pt idx="485">
                  <c:v>-2.6168737527494136E-4</c:v>
                </c:pt>
                <c:pt idx="486">
                  <c:v>-5.0345092024539878E-4</c:v>
                </c:pt>
                <c:pt idx="487">
                  <c:v>2.1655829492975664E-4</c:v>
                </c:pt>
                <c:pt idx="488">
                  <c:v>-1.2635670206206091E-3</c:v>
                </c:pt>
                <c:pt idx="489">
                  <c:v>-3.5598953276109839E-4</c:v>
                </c:pt>
                <c:pt idx="490">
                  <c:v>2.2170376629178563E-4</c:v>
                </c:pt>
                <c:pt idx="491">
                  <c:v>-6.8380016205174985E-5</c:v>
                </c:pt>
                <c:pt idx="492">
                  <c:v>-4.3533626540063493E-4</c:v>
                </c:pt>
                <c:pt idx="493">
                  <c:v>-1.7546553239425677E-4</c:v>
                </c:pt>
                <c:pt idx="494">
                  <c:v>-4.6769118753488818E-4</c:v>
                </c:pt>
                <c:pt idx="495">
                  <c:v>-1.5338311912172433E-4</c:v>
                </c:pt>
                <c:pt idx="496">
                  <c:v>4.9777123878335861E-5</c:v>
                </c:pt>
                <c:pt idx="497">
                  <c:v>1.6256792257676039E-4</c:v>
                </c:pt>
                <c:pt idx="498">
                  <c:v>-1.989825327510917E-4</c:v>
                </c:pt>
                <c:pt idx="499">
                  <c:v>-8.8593126353510144E-5</c:v>
                </c:pt>
                <c:pt idx="500">
                  <c:v>-4.3587400642487647E-4</c:v>
                </c:pt>
                <c:pt idx="501">
                  <c:v>-3.2258465482583489E-4</c:v>
                </c:pt>
                <c:pt idx="502">
                  <c:v>2.0215928292578709E-4</c:v>
                </c:pt>
                <c:pt idx="503">
                  <c:v>1.7563197405094641E-4</c:v>
                </c:pt>
                <c:pt idx="504">
                  <c:v>1.9229275208910946E-4</c:v>
                </c:pt>
                <c:pt idx="505">
                  <c:v>-1.1575262657060183E-3</c:v>
                </c:pt>
                <c:pt idx="506">
                  <c:v>-4.3586647968517231E-4</c:v>
                </c:pt>
                <c:pt idx="507">
                  <c:v>7.5687198038311196E-5</c:v>
                </c:pt>
                <c:pt idx="508">
                  <c:v>1.775021485484552E-4</c:v>
                </c:pt>
                <c:pt idx="509">
                  <c:v>-3.1194492856345305E-4</c:v>
                </c:pt>
                <c:pt idx="510">
                  <c:v>-8.6472655946554801E-4</c:v>
                </c:pt>
                <c:pt idx="511">
                  <c:v>-3.2180948360771068E-4</c:v>
                </c:pt>
                <c:pt idx="512">
                  <c:v>-2.5199664030373212E-4</c:v>
                </c:pt>
                <c:pt idx="513">
                  <c:v>1.704647414111204E-4</c:v>
                </c:pt>
                <c:pt idx="514">
                  <c:v>-4.9519107058760702E-4</c:v>
                </c:pt>
                <c:pt idx="515">
                  <c:v>-4.9341674229445821E-4</c:v>
                </c:pt>
                <c:pt idx="516">
                  <c:v>-4.090030780583957E-4</c:v>
                </c:pt>
                <c:pt idx="517">
                  <c:v>-2.9971937524578947E-5</c:v>
                </c:pt>
                <c:pt idx="518">
                  <c:v>-4.0135327981050204E-4</c:v>
                </c:pt>
                <c:pt idx="519">
                  <c:v>-2.1337065069108315E-4</c:v>
                </c:pt>
                <c:pt idx="520">
                  <c:v>-1.5600145648743779E-4</c:v>
                </c:pt>
                <c:pt idx="521">
                  <c:v>-3.596745773242916E-4</c:v>
                </c:pt>
                <c:pt idx="522">
                  <c:v>3.5171675486721373E-5</c:v>
                </c:pt>
                <c:pt idx="523">
                  <c:v>-1.0320073403759515E-3</c:v>
                </c:pt>
                <c:pt idx="524">
                  <c:v>2.0491918686792673E-4</c:v>
                </c:pt>
                <c:pt idx="525">
                  <c:v>-6.8396670321034601E-5</c:v>
                </c:pt>
                <c:pt idx="526">
                  <c:v>-4.9686065581724839E-4</c:v>
                </c:pt>
                <c:pt idx="527">
                  <c:v>-1.1337252769659483E-4</c:v>
                </c:pt>
                <c:pt idx="528">
                  <c:v>-6.8741413209699731E-4</c:v>
                </c:pt>
                <c:pt idx="529">
                  <c:v>-3.7180807938596274E-5</c:v>
                </c:pt>
                <c:pt idx="530">
                  <c:v>1.7130761537639943E-4</c:v>
                </c:pt>
                <c:pt idx="531">
                  <c:v>1.2183637405210163E-4</c:v>
                </c:pt>
                <c:pt idx="532">
                  <c:v>-1.8657578670395076E-4</c:v>
                </c:pt>
                <c:pt idx="533">
                  <c:v>-2.6723978913235539E-4</c:v>
                </c:pt>
                <c:pt idx="534">
                  <c:v>-3.7181361840125051E-5</c:v>
                </c:pt>
                <c:pt idx="535">
                  <c:v>7.7972610187922642E-5</c:v>
                </c:pt>
                <c:pt idx="536">
                  <c:v>-1.9951587709681487E-4</c:v>
                </c:pt>
                <c:pt idx="537">
                  <c:v>1.9865573388482712E-4</c:v>
                </c:pt>
                <c:pt idx="538">
                  <c:v>1.569529736736071E-4</c:v>
                </c:pt>
                <c:pt idx="539">
                  <c:v>1.9235545414825965E-4</c:v>
                </c:pt>
                <c:pt idx="540">
                  <c:v>1.4358837436223562E-4</c:v>
                </c:pt>
                <c:pt idx="541">
                  <c:v>1.5908973954414156E-4</c:v>
                </c:pt>
                <c:pt idx="542">
                  <c:v>-5.3391167575282419E-6</c:v>
                </c:pt>
                <c:pt idx="543">
                  <c:v>-1.8109696899089339E-4</c:v>
                </c:pt>
                <c:pt idx="544">
                  <c:v>-1.9471890640245827E-4</c:v>
                </c:pt>
                <c:pt idx="545">
                  <c:v>-6.9735436893203875E-5</c:v>
                </c:pt>
                <c:pt idx="546">
                  <c:v>1.5152182988514674E-4</c:v>
                </c:pt>
                <c:pt idx="547">
                  <c:v>9.5494594581474487E-5</c:v>
                </c:pt>
                <c:pt idx="548">
                  <c:v>-1.3882443741141293E-4</c:v>
                </c:pt>
                <c:pt idx="549">
                  <c:v>-5.0699148019484931E-4</c:v>
                </c:pt>
                <c:pt idx="550">
                  <c:v>-4.7360904882522489E-4</c:v>
                </c:pt>
                <c:pt idx="551">
                  <c:v>2.6046969961748318E-5</c:v>
                </c:pt>
                <c:pt idx="552">
                  <c:v>1.2169438538238236E-4</c:v>
                </c:pt>
                <c:pt idx="553">
                  <c:v>-4.4269256712492304E-4</c:v>
                </c:pt>
                <c:pt idx="554">
                  <c:v>1.8733653071329403E-4</c:v>
                </c:pt>
                <c:pt idx="555">
                  <c:v>-4.9873620375985442E-4</c:v>
                </c:pt>
                <c:pt idx="556">
                  <c:v>-4.4275516690849275E-4</c:v>
                </c:pt>
                <c:pt idx="557">
                  <c:v>-9.5481860456085509E-5</c:v>
                </c:pt>
                <c:pt idx="558">
                  <c:v>5.883566498063163E-5</c:v>
                </c:pt>
                <c:pt idx="559">
                  <c:v>-2.1800977541778504E-4</c:v>
                </c:pt>
                <c:pt idx="560">
                  <c:v>-1.3017802886902163E-3</c:v>
                </c:pt>
                <c:pt idx="561">
                  <c:v>-4.7422072124529322E-4</c:v>
                </c:pt>
                <c:pt idx="562">
                  <c:v>1.3646575116379542E-4</c:v>
                </c:pt>
                <c:pt idx="563">
                  <c:v>1.3247837525605057E-4</c:v>
                </c:pt>
                <c:pt idx="564">
                  <c:v>-1.8371370603710211E-4</c:v>
                </c:pt>
                <c:pt idx="565">
                  <c:v>-8.9884286449283101E-4</c:v>
                </c:pt>
                <c:pt idx="566">
                  <c:v>-1.1958830438876645E-4</c:v>
                </c:pt>
                <c:pt idx="567">
                  <c:v>-4.0748961528009632E-4</c:v>
                </c:pt>
                <c:pt idx="568">
                  <c:v>-4.3923251287477615E-5</c:v>
                </c:pt>
                <c:pt idx="569">
                  <c:v>-1.0591895473055287E-3</c:v>
                </c:pt>
                <c:pt idx="570">
                  <c:v>-1.1922227561069129E-3</c:v>
                </c:pt>
                <c:pt idx="571">
                  <c:v>-5.0826933432950223E-4</c:v>
                </c:pt>
                <c:pt idx="572">
                  <c:v>-4.4243084644245655E-4</c:v>
                </c:pt>
                <c:pt idx="573">
                  <c:v>1.4409987331388547E-4</c:v>
                </c:pt>
                <c:pt idx="574">
                  <c:v>-2.8739873900022811E-4</c:v>
                </c:pt>
                <c:pt idx="575">
                  <c:v>1.6225548727805765E-4</c:v>
                </c:pt>
                <c:pt idx="576">
                  <c:v>1.6518216854837927E-4</c:v>
                </c:pt>
                <c:pt idx="577">
                  <c:v>1.8710053197685706E-4</c:v>
                </c:pt>
                <c:pt idx="578">
                  <c:v>-9.0419635403521706E-4</c:v>
                </c:pt>
                <c:pt idx="579">
                  <c:v>-2.7222850431685055E-4</c:v>
                </c:pt>
                <c:pt idx="580">
                  <c:v>1.4972042634981653E-4</c:v>
                </c:pt>
                <c:pt idx="581">
                  <c:v>-7.5724998179920876E-5</c:v>
                </c:pt>
                <c:pt idx="582">
                  <c:v>1.694549337475125E-4</c:v>
                </c:pt>
                <c:pt idx="583">
                  <c:v>1.4289860699898076E-4</c:v>
                </c:pt>
                <c:pt idx="584">
                  <c:v>1.7880929383727533E-4</c:v>
                </c:pt>
                <c:pt idx="585">
                  <c:v>9.3988856208198642E-5</c:v>
                </c:pt>
                <c:pt idx="586">
                  <c:v>-1.4250928240347514E-4</c:v>
                </c:pt>
                <c:pt idx="587">
                  <c:v>1.8022335902463644E-4</c:v>
                </c:pt>
                <c:pt idx="588">
                  <c:v>-1.0045184742990539E-4</c:v>
                </c:pt>
                <c:pt idx="589">
                  <c:v>-3.2155481147182994E-4</c:v>
                </c:pt>
                <c:pt idx="590">
                  <c:v>-6.9016720980757292E-5</c:v>
                </c:pt>
                <c:pt idx="591">
                  <c:v>-5.004220719365826E-4</c:v>
                </c:pt>
                <c:pt idx="592">
                  <c:v>-3.2525765945786025E-4</c:v>
                </c:pt>
                <c:pt idx="593">
                  <c:v>1.5929585804560324E-4</c:v>
                </c:pt>
                <c:pt idx="594">
                  <c:v>4.7549006760724699E-5</c:v>
                </c:pt>
                <c:pt idx="595">
                  <c:v>-2.0129485935984484E-4</c:v>
                </c:pt>
                <c:pt idx="596">
                  <c:v>-1.6814861907142202E-4</c:v>
                </c:pt>
                <c:pt idx="597">
                  <c:v>-1.2052760307477289E-3</c:v>
                </c:pt>
                <c:pt idx="598">
                  <c:v>-1.4709473592258452E-4</c:v>
                </c:pt>
                <c:pt idx="599">
                  <c:v>1.3407684579881484E-4</c:v>
                </c:pt>
                <c:pt idx="600">
                  <c:v>-4.412749301567593E-4</c:v>
                </c:pt>
                <c:pt idx="601">
                  <c:v>-1.5305942189350262E-4</c:v>
                </c:pt>
                <c:pt idx="602">
                  <c:v>-3.8649014593049498E-4</c:v>
                </c:pt>
                <c:pt idx="603">
                  <c:v>4.8459305993690846E-5</c:v>
                </c:pt>
                <c:pt idx="604">
                  <c:v>-5.4815947198563492E-4</c:v>
                </c:pt>
                <c:pt idx="605">
                  <c:v>-1.6196313659260988E-5</c:v>
                </c:pt>
                <c:pt idx="606">
                  <c:v>-3.2599384078178426E-4</c:v>
                </c:pt>
                <c:pt idx="607">
                  <c:v>1.252485938493344E-4</c:v>
                </c:pt>
                <c:pt idx="608">
                  <c:v>1.647123909910172E-4</c:v>
                </c:pt>
                <c:pt idx="609">
                  <c:v>1.7456954285159662E-4</c:v>
                </c:pt>
                <c:pt idx="610">
                  <c:v>-3.7203347889374093E-4</c:v>
                </c:pt>
                <c:pt idx="611">
                  <c:v>-2.279330340895305E-4</c:v>
                </c:pt>
                <c:pt idx="612">
                  <c:v>-7.3601661603563909E-4</c:v>
                </c:pt>
                <c:pt idx="613">
                  <c:v>-1.0865381349146655E-4</c:v>
                </c:pt>
                <c:pt idx="614">
                  <c:v>1.0632709908475925E-5</c:v>
                </c:pt>
                <c:pt idx="615">
                  <c:v>-4.5016980070248971E-4</c:v>
                </c:pt>
                <c:pt idx="616">
                  <c:v>-1.326392865114564E-3</c:v>
                </c:pt>
                <c:pt idx="617">
                  <c:v>-1.0824546164783066E-3</c:v>
                </c:pt>
                <c:pt idx="618">
                  <c:v>-2.4108846508467994E-5</c:v>
                </c:pt>
                <c:pt idx="619">
                  <c:v>-5.0374193047721127E-4</c:v>
                </c:pt>
                <c:pt idx="620">
                  <c:v>1.0490187514558585E-4</c:v>
                </c:pt>
                <c:pt idx="621">
                  <c:v>-1.3252974630718762E-4</c:v>
                </c:pt>
                <c:pt idx="622">
                  <c:v>7.7537402883528174E-5</c:v>
                </c:pt>
                <c:pt idx="623">
                  <c:v>-2.4051719536280833E-4</c:v>
                </c:pt>
                <c:pt idx="624">
                  <c:v>1.3429562769932545E-4</c:v>
                </c:pt>
                <c:pt idx="625">
                  <c:v>1.1951627852806584E-4</c:v>
                </c:pt>
                <c:pt idx="626">
                  <c:v>-4.4270063434790198E-4</c:v>
                </c:pt>
                <c:pt idx="627">
                  <c:v>-3.3029941340009605E-4</c:v>
                </c:pt>
                <c:pt idx="628">
                  <c:v>-9.5116364836273987E-5</c:v>
                </c:pt>
                <c:pt idx="629">
                  <c:v>-4.0178521171184282E-4</c:v>
                </c:pt>
                <c:pt idx="630">
                  <c:v>1.3762313298848011E-4</c:v>
                </c:pt>
                <c:pt idx="631">
                  <c:v>-4.771316550532793E-4</c:v>
                </c:pt>
                <c:pt idx="632">
                  <c:v>-1.793582322029046E-4</c:v>
                </c:pt>
                <c:pt idx="633">
                  <c:v>-2.8588022377378083E-4</c:v>
                </c:pt>
                <c:pt idx="634">
                  <c:v>7.2790046535551914E-5</c:v>
                </c:pt>
                <c:pt idx="635">
                  <c:v>-6.3544522458961511E-5</c:v>
                </c:pt>
                <c:pt idx="636">
                  <c:v>-4.1854703342550815E-4</c:v>
                </c:pt>
                <c:pt idx="637">
                  <c:v>1.2982259488941294E-4</c:v>
                </c:pt>
                <c:pt idx="638">
                  <c:v>-3.7853164630655633E-4</c:v>
                </c:pt>
                <c:pt idx="639">
                  <c:v>-2.0214805583975405E-4</c:v>
                </c:pt>
                <c:pt idx="640">
                  <c:v>-7.4973555242855057E-4</c:v>
                </c:pt>
                <c:pt idx="641">
                  <c:v>1.4437327743488219E-4</c:v>
                </c:pt>
                <c:pt idx="642">
                  <c:v>1.05722770259451E-4</c:v>
                </c:pt>
                <c:pt idx="643">
                  <c:v>-3.2824501559975349E-4</c:v>
                </c:pt>
                <c:pt idx="644">
                  <c:v>-1.2255280126926827E-3</c:v>
                </c:pt>
                <c:pt idx="645">
                  <c:v>1.2060944247658789E-4</c:v>
                </c:pt>
                <c:pt idx="646">
                  <c:v>-9.3783964754289256E-4</c:v>
                </c:pt>
                <c:pt idx="647">
                  <c:v>-1.3390988350937116E-3</c:v>
                </c:pt>
                <c:pt idx="648">
                  <c:v>-6.9394236177103733E-5</c:v>
                </c:pt>
                <c:pt idx="649">
                  <c:v>1.414247867477947E-4</c:v>
                </c:pt>
                <c:pt idx="650">
                  <c:v>8.8184089861471652E-5</c:v>
                </c:pt>
                <c:pt idx="651">
                  <c:v>-5.0698930989659114E-4</c:v>
                </c:pt>
                <c:pt idx="652">
                  <c:v>-3.6838884980227564E-5</c:v>
                </c:pt>
                <c:pt idx="653">
                  <c:v>-2.0768652262725555E-4</c:v>
                </c:pt>
                <c:pt idx="654">
                  <c:v>-2.5744791312870579E-4</c:v>
                </c:pt>
                <c:pt idx="655">
                  <c:v>5.6645867499927223E-5</c:v>
                </c:pt>
                <c:pt idx="656">
                  <c:v>1.4353220312666789E-5</c:v>
                </c:pt>
                <c:pt idx="657">
                  <c:v>9.3825543085336092E-5</c:v>
                </c:pt>
                <c:pt idx="658">
                  <c:v>-1.0904618191345866E-4</c:v>
                </c:pt>
                <c:pt idx="659">
                  <c:v>1.5491729702715688E-4</c:v>
                </c:pt>
                <c:pt idx="660">
                  <c:v>-4.8609608808478642E-4</c:v>
                </c:pt>
                <c:pt idx="661">
                  <c:v>1.084742473131323E-4</c:v>
                </c:pt>
                <c:pt idx="662">
                  <c:v>-4.3823495162589395E-5</c:v>
                </c:pt>
                <c:pt idx="663">
                  <c:v>-1.0357487688314209E-4</c:v>
                </c:pt>
                <c:pt idx="664">
                  <c:v>-6.0951965065502186E-6</c:v>
                </c:pt>
                <c:pt idx="665">
                  <c:v>1.370417273168365E-4</c:v>
                </c:pt>
                <c:pt idx="666">
                  <c:v>1.5628178007219657E-4</c:v>
                </c:pt>
                <c:pt idx="667">
                  <c:v>-5.1640906511733916E-4</c:v>
                </c:pt>
                <c:pt idx="668">
                  <c:v>-1.104102078936516E-3</c:v>
                </c:pt>
                <c:pt idx="669">
                  <c:v>-5.8144273875832095E-4</c:v>
                </c:pt>
                <c:pt idx="670">
                  <c:v>-1.717044296734753E-4</c:v>
                </c:pt>
                <c:pt idx="671">
                  <c:v>1.2164894933214302E-4</c:v>
                </c:pt>
                <c:pt idx="672">
                  <c:v>-4.5842812171070188E-4</c:v>
                </c:pt>
                <c:pt idx="673">
                  <c:v>-1.9286313818148298E-4</c:v>
                </c:pt>
                <c:pt idx="674">
                  <c:v>-4.2294421021478511E-4</c:v>
                </c:pt>
                <c:pt idx="675">
                  <c:v>-3.4092580554396655E-4</c:v>
                </c:pt>
                <c:pt idx="676">
                  <c:v>-3.4358655889459234E-4</c:v>
                </c:pt>
                <c:pt idx="677">
                  <c:v>1.4778345438578615E-4</c:v>
                </c:pt>
                <c:pt idx="678">
                  <c:v>9.2291196662057585E-5</c:v>
                </c:pt>
                <c:pt idx="679">
                  <c:v>2.0678711956178949E-5</c:v>
                </c:pt>
                <c:pt idx="680">
                  <c:v>-1.354164341957801E-4</c:v>
                </c:pt>
                <c:pt idx="681">
                  <c:v>1.0125412989583689E-4</c:v>
                </c:pt>
                <c:pt idx="682">
                  <c:v>1.3478459150009702E-4</c:v>
                </c:pt>
                <c:pt idx="683">
                  <c:v>-1.5845227583664043E-4</c:v>
                </c:pt>
                <c:pt idx="684">
                  <c:v>-6.9472372771254879E-5</c:v>
                </c:pt>
                <c:pt idx="685">
                  <c:v>-8.4509023869590535E-5</c:v>
                </c:pt>
                <c:pt idx="686">
                  <c:v>-3.2776320574046689E-4</c:v>
                </c:pt>
                <c:pt idx="687">
                  <c:v>-1.9957597721726559E-4</c:v>
                </c:pt>
                <c:pt idx="688">
                  <c:v>-1.1468693298143818E-4</c:v>
                </c:pt>
                <c:pt idx="689">
                  <c:v>-5.1794001406299246E-4</c:v>
                </c:pt>
                <c:pt idx="690">
                  <c:v>-5.0708789769364374E-4</c:v>
                </c:pt>
                <c:pt idx="691">
                  <c:v>-1.9191930953177987E-5</c:v>
                </c:pt>
                <c:pt idx="692">
                  <c:v>-1.1172732300348317E-3</c:v>
                </c:pt>
                <c:pt idx="693">
                  <c:v>-7.7706570674532336E-4</c:v>
                </c:pt>
                <c:pt idx="694">
                  <c:v>8.8977615633156418E-5</c:v>
                </c:pt>
                <c:pt idx="695">
                  <c:v>-2.025688633785474E-4</c:v>
                </c:pt>
                <c:pt idx="696">
                  <c:v>-5.1177440473303907E-4</c:v>
                </c:pt>
                <c:pt idx="697">
                  <c:v>-2.5499784126244916E-4</c:v>
                </c:pt>
                <c:pt idx="698">
                  <c:v>-3.0368133573937172E-4</c:v>
                </c:pt>
                <c:pt idx="699">
                  <c:v>4.8673850079806717E-5</c:v>
                </c:pt>
                <c:pt idx="700">
                  <c:v>-3.9136088704787867E-4</c:v>
                </c:pt>
                <c:pt idx="701">
                  <c:v>-1.3618658168041871E-3</c:v>
                </c:pt>
                <c:pt idx="702">
                  <c:v>-4.9186958356167048E-4</c:v>
                </c:pt>
                <c:pt idx="703">
                  <c:v>-1.2522387046074142E-3</c:v>
                </c:pt>
                <c:pt idx="704">
                  <c:v>6.0701291392977388E-5</c:v>
                </c:pt>
                <c:pt idx="705">
                  <c:v>7.4099983020835857E-5</c:v>
                </c:pt>
                <c:pt idx="706">
                  <c:v>8.5674158666090981E-6</c:v>
                </c:pt>
                <c:pt idx="707">
                  <c:v>-1.8748568933734357E-4</c:v>
                </c:pt>
                <c:pt idx="708">
                  <c:v>1.0364622497343921E-4</c:v>
                </c:pt>
                <c:pt idx="709">
                  <c:v>-1.3562710417293267E-5</c:v>
                </c:pt>
                <c:pt idx="710">
                  <c:v>-2.1170726264571618E-4</c:v>
                </c:pt>
                <c:pt idx="711">
                  <c:v>-4.3167462072711749E-4</c:v>
                </c:pt>
                <c:pt idx="712">
                  <c:v>1.107248021965761E-4</c:v>
                </c:pt>
                <c:pt idx="713">
                  <c:v>-2.8883525759192786E-4</c:v>
                </c:pt>
                <c:pt idx="714">
                  <c:v>-2.2829367678090667E-4</c:v>
                </c:pt>
                <c:pt idx="715">
                  <c:v>-5.080121600589578E-4</c:v>
                </c:pt>
                <c:pt idx="716">
                  <c:v>-4.4506722000552693E-4</c:v>
                </c:pt>
                <c:pt idx="717">
                  <c:v>-3.6624091043595952E-4</c:v>
                </c:pt>
                <c:pt idx="718">
                  <c:v>2.5827633378932969E-5</c:v>
                </c:pt>
                <c:pt idx="719">
                  <c:v>1.1559358869872317E-4</c:v>
                </c:pt>
                <c:pt idx="720">
                  <c:v>6.9367232296184189E-5</c:v>
                </c:pt>
                <c:pt idx="721">
                  <c:v>7.2491158964010067E-5</c:v>
                </c:pt>
                <c:pt idx="722">
                  <c:v>8.5663764038130353E-5</c:v>
                </c:pt>
                <c:pt idx="723">
                  <c:v>8.3822801758011474E-5</c:v>
                </c:pt>
                <c:pt idx="724">
                  <c:v>-9.7512466771445768E-4</c:v>
                </c:pt>
                <c:pt idx="725">
                  <c:v>-6.574206129755218E-5</c:v>
                </c:pt>
                <c:pt idx="726">
                  <c:v>-2.1107252000970164E-4</c:v>
                </c:pt>
                <c:pt idx="727">
                  <c:v>-1.4360404761673765E-4</c:v>
                </c:pt>
                <c:pt idx="728">
                  <c:v>-6.1393568667019165E-4</c:v>
                </c:pt>
                <c:pt idx="729">
                  <c:v>-2.6171704089601614E-4</c:v>
                </c:pt>
                <c:pt idx="730">
                  <c:v>-4.4544026605517926E-4</c:v>
                </c:pt>
                <c:pt idx="731">
                  <c:v>-7.7578353520996949E-5</c:v>
                </c:pt>
                <c:pt idx="732">
                  <c:v>-5.1409577563132772E-4</c:v>
                </c:pt>
                <c:pt idx="733">
                  <c:v>-1.9350094347402174E-4</c:v>
                </c:pt>
                <c:pt idx="734">
                  <c:v>-1.7399540145135632E-4</c:v>
                </c:pt>
                <c:pt idx="735">
                  <c:v>1.1981440968600992E-4</c:v>
                </c:pt>
                <c:pt idx="736">
                  <c:v>-5.0882364348601788E-4</c:v>
                </c:pt>
                <c:pt idx="737">
                  <c:v>8.7552994363437054E-5</c:v>
                </c:pt>
                <c:pt idx="738">
                  <c:v>1.2061983691565889E-4</c:v>
                </c:pt>
                <c:pt idx="739">
                  <c:v>-3.9717350818654456E-4</c:v>
                </c:pt>
                <c:pt idx="740">
                  <c:v>1.236269972932856E-4</c:v>
                </c:pt>
                <c:pt idx="741">
                  <c:v>5.9109959834681882E-5</c:v>
                </c:pt>
                <c:pt idx="742">
                  <c:v>-3.5591289376045784E-4</c:v>
                </c:pt>
                <c:pt idx="743">
                  <c:v>-1.3525368645712069E-4</c:v>
                </c:pt>
                <c:pt idx="744">
                  <c:v>-6.6759800925521701E-6</c:v>
                </c:pt>
                <c:pt idx="745">
                  <c:v>1.0584640159875049E-4</c:v>
                </c:pt>
                <c:pt idx="746">
                  <c:v>-3.1332185469007666E-4</c:v>
                </c:pt>
                <c:pt idx="747">
                  <c:v>-7.632081878152892E-5</c:v>
                </c:pt>
                <c:pt idx="748">
                  <c:v>6.1251236879377591E-5</c:v>
                </c:pt>
                <c:pt idx="749">
                  <c:v>-1.5560718651170912E-4</c:v>
                </c:pt>
                <c:pt idx="750">
                  <c:v>3.8783116517757537E-5</c:v>
                </c:pt>
                <c:pt idx="751">
                  <c:v>6.9589829160158706E-5</c:v>
                </c:pt>
                <c:pt idx="752">
                  <c:v>8.6900488921656116E-6</c:v>
                </c:pt>
                <c:pt idx="753">
                  <c:v>-1.1072286059359645E-4</c:v>
                </c:pt>
                <c:pt idx="754">
                  <c:v>-9.9299617311675152E-4</c:v>
                </c:pt>
                <c:pt idx="755">
                  <c:v>-2.0323815801590722E-4</c:v>
                </c:pt>
                <c:pt idx="756">
                  <c:v>-3.2909775675204068E-4</c:v>
                </c:pt>
                <c:pt idx="757">
                  <c:v>1.0823980210505892E-4</c:v>
                </c:pt>
                <c:pt idx="758">
                  <c:v>-6.3274175320486385E-4</c:v>
                </c:pt>
                <c:pt idx="759">
                  <c:v>-6.9721524876658689E-5</c:v>
                </c:pt>
                <c:pt idx="760">
                  <c:v>-1.3836636904617564E-3</c:v>
                </c:pt>
                <c:pt idx="761">
                  <c:v>-5.2165376280488107E-4</c:v>
                </c:pt>
                <c:pt idx="762">
                  <c:v>1.1163494557941912E-4</c:v>
                </c:pt>
                <c:pt idx="763">
                  <c:v>1.0782125343771372E-4</c:v>
                </c:pt>
                <c:pt idx="764">
                  <c:v>-3.8447151947850379E-5</c:v>
                </c:pt>
                <c:pt idx="765">
                  <c:v>-4.9601059314840591E-5</c:v>
                </c:pt>
                <c:pt idx="766">
                  <c:v>-4.6930753080253883E-4</c:v>
                </c:pt>
                <c:pt idx="767">
                  <c:v>-8.1784936536344289E-4</c:v>
                </c:pt>
                <c:pt idx="768">
                  <c:v>-4.7454203304831143E-4</c:v>
                </c:pt>
                <c:pt idx="769">
                  <c:v>-2.4022116060819164E-4</c:v>
                </c:pt>
                <c:pt idx="770">
                  <c:v>-4.3797096389398035E-4</c:v>
                </c:pt>
                <c:pt idx="771">
                  <c:v>7.2375894264581058E-5</c:v>
                </c:pt>
                <c:pt idx="772">
                  <c:v>-3.2948754610534063E-4</c:v>
                </c:pt>
                <c:pt idx="773">
                  <c:v>-1.6623889341558994E-4</c:v>
                </c:pt>
                <c:pt idx="774">
                  <c:v>-4.9663277625052718E-4</c:v>
                </c:pt>
                <c:pt idx="775">
                  <c:v>-5.5341726967621783E-4</c:v>
                </c:pt>
                <c:pt idx="776">
                  <c:v>-6.9800631929906178E-5</c:v>
                </c:pt>
                <c:pt idx="777">
                  <c:v>7.9094603901331813E-5</c:v>
                </c:pt>
                <c:pt idx="778">
                  <c:v>3.7096746031361103E-5</c:v>
                </c:pt>
                <c:pt idx="779">
                  <c:v>-5.2233075599292234E-4</c:v>
                </c:pt>
                <c:pt idx="780">
                  <c:v>-3.176991193358163E-4</c:v>
                </c:pt>
                <c:pt idx="781">
                  <c:v>8.1414658751406495E-5</c:v>
                </c:pt>
                <c:pt idx="782">
                  <c:v>-3.9911006571449357E-4</c:v>
                </c:pt>
                <c:pt idx="783">
                  <c:v>3.6376435555210671E-5</c:v>
                </c:pt>
                <c:pt idx="784">
                  <c:v>4.4281903671838245E-5</c:v>
                </c:pt>
                <c:pt idx="785">
                  <c:v>8.0911132343597678E-6</c:v>
                </c:pt>
                <c:pt idx="786">
                  <c:v>6.2108315995208389E-5</c:v>
                </c:pt>
                <c:pt idx="787">
                  <c:v>8.4239523165189912E-5</c:v>
                </c:pt>
                <c:pt idx="788">
                  <c:v>-2.7119052584104013E-4</c:v>
                </c:pt>
                <c:pt idx="789">
                  <c:v>-4.4731046248994269E-4</c:v>
                </c:pt>
                <c:pt idx="790">
                  <c:v>-5.1070254864133855E-4</c:v>
                </c:pt>
                <c:pt idx="791">
                  <c:v>-1.0692202117392591E-4</c:v>
                </c:pt>
                <c:pt idx="792">
                  <c:v>-1.1646137432714224E-3</c:v>
                </c:pt>
                <c:pt idx="793">
                  <c:v>-1.2908129864461848E-3</c:v>
                </c:pt>
                <c:pt idx="794">
                  <c:v>-3.2848683827665806E-4</c:v>
                </c:pt>
                <c:pt idx="795">
                  <c:v>-2.5308943128858456E-4</c:v>
                </c:pt>
                <c:pt idx="796">
                  <c:v>1.4417712556497448E-5</c:v>
                </c:pt>
                <c:pt idx="797">
                  <c:v>4.3849846995436536E-5</c:v>
                </c:pt>
                <c:pt idx="798">
                  <c:v>-1.7212663187911E-4</c:v>
                </c:pt>
                <c:pt idx="799">
                  <c:v>-1.0164539406048144E-3</c:v>
                </c:pt>
                <c:pt idx="800">
                  <c:v>-4.9172211122534089E-4</c:v>
                </c:pt>
                <c:pt idx="801">
                  <c:v>-1.9166670707874051E-4</c:v>
                </c:pt>
                <c:pt idx="802">
                  <c:v>-2.5686318249930893E-4</c:v>
                </c:pt>
                <c:pt idx="803">
                  <c:v>-8.381964279652593E-4</c:v>
                </c:pt>
                <c:pt idx="804">
                  <c:v>8.2383806641837364E-5</c:v>
                </c:pt>
                <c:pt idx="805">
                  <c:v>-2.268581515229399E-4</c:v>
                </c:pt>
                <c:pt idx="806">
                  <c:v>6.8331538976343584E-5</c:v>
                </c:pt>
                <c:pt idx="807">
                  <c:v>2.7569456231299315E-5</c:v>
                </c:pt>
                <c:pt idx="808">
                  <c:v>-4.0410529173899129E-4</c:v>
                </c:pt>
                <c:pt idx="809">
                  <c:v>-4.9917829735455371E-4</c:v>
                </c:pt>
                <c:pt idx="810">
                  <c:v>-4.7281290754216628E-4</c:v>
                </c:pt>
                <c:pt idx="811">
                  <c:v>-2.0405547506093633E-4</c:v>
                </c:pt>
                <c:pt idx="812">
                  <c:v>5.0090686013016111E-5</c:v>
                </c:pt>
                <c:pt idx="813">
                  <c:v>-2.4557493587039271E-4</c:v>
                </c:pt>
                <c:pt idx="814">
                  <c:v>-1.30848572135178E-4</c:v>
                </c:pt>
                <c:pt idx="815">
                  <c:v>-6.6304753684190098E-5</c:v>
                </c:pt>
                <c:pt idx="816">
                  <c:v>-3.9910528536305043E-5</c:v>
                </c:pt>
                <c:pt idx="817">
                  <c:v>-1.9012850353990885E-4</c:v>
                </c:pt>
                <c:pt idx="818">
                  <c:v>-2.1158314825770285E-4</c:v>
                </c:pt>
                <c:pt idx="819">
                  <c:v>-5.1930431747786003E-4</c:v>
                </c:pt>
                <c:pt idx="820">
                  <c:v>-3.6362322845908063E-4</c:v>
                </c:pt>
                <c:pt idx="821">
                  <c:v>-6.6734554341659272E-4</c:v>
                </c:pt>
                <c:pt idx="822">
                  <c:v>-2.7226158090998581E-5</c:v>
                </c:pt>
                <c:pt idx="823">
                  <c:v>-1.5812910358739611E-4</c:v>
                </c:pt>
                <c:pt idx="824">
                  <c:v>-5.7959152006517058E-4</c:v>
                </c:pt>
                <c:pt idx="825">
                  <c:v>6.5209822424377615E-5</c:v>
                </c:pt>
                <c:pt idx="826">
                  <c:v>-1.0109109424629635E-5</c:v>
                </c:pt>
                <c:pt idx="827">
                  <c:v>-4.4288872405718688E-4</c:v>
                </c:pt>
                <c:pt idx="828">
                  <c:v>-2.0448746214415505E-4</c:v>
                </c:pt>
                <c:pt idx="829">
                  <c:v>-1.0483944487009145E-4</c:v>
                </c:pt>
                <c:pt idx="830">
                  <c:v>-3.4607428599136886E-4</c:v>
                </c:pt>
                <c:pt idx="831">
                  <c:v>4.0669220511577158E-5</c:v>
                </c:pt>
                <c:pt idx="832">
                  <c:v>2.8134934874744203E-5</c:v>
                </c:pt>
                <c:pt idx="833">
                  <c:v>1.29966346293728E-5</c:v>
                </c:pt>
                <c:pt idx="834">
                  <c:v>-5.2086897935640854E-4</c:v>
                </c:pt>
                <c:pt idx="835">
                  <c:v>7.3833203217813382E-5</c:v>
                </c:pt>
                <c:pt idx="836">
                  <c:v>9.9238232855390308E-6</c:v>
                </c:pt>
                <c:pt idx="837">
                  <c:v>-4.2718862279804301E-4</c:v>
                </c:pt>
                <c:pt idx="838">
                  <c:v>-2.3084233596462305E-4</c:v>
                </c:pt>
                <c:pt idx="839">
                  <c:v>-7.0285761351964189E-5</c:v>
                </c:pt>
                <c:pt idx="840">
                  <c:v>-3.5937401507988463E-5</c:v>
                </c:pt>
                <c:pt idx="841">
                  <c:v>-1.1866751355177798E-3</c:v>
                </c:pt>
                <c:pt idx="842">
                  <c:v>-5.880333591931731E-4</c:v>
                </c:pt>
                <c:pt idx="843">
                  <c:v>4.7177235567365228E-5</c:v>
                </c:pt>
                <c:pt idx="844">
                  <c:v>-3.6550084115910271E-4</c:v>
                </c:pt>
                <c:pt idx="845">
                  <c:v>-7.8810654072375159E-5</c:v>
                </c:pt>
                <c:pt idx="846">
                  <c:v>6.5681035736798717E-5</c:v>
                </c:pt>
                <c:pt idx="847">
                  <c:v>-1.3133093821665622E-3</c:v>
                </c:pt>
                <c:pt idx="848">
                  <c:v>2.1121875530341599E-5</c:v>
                </c:pt>
                <c:pt idx="849">
                  <c:v>-1.8235145802422443E-4</c:v>
                </c:pt>
                <c:pt idx="850">
                  <c:v>-1.3765224980605121E-4</c:v>
                </c:pt>
                <c:pt idx="851">
                  <c:v>-1.3955750367292317E-4</c:v>
                </c:pt>
                <c:pt idx="852">
                  <c:v>-8.1705998438689464E-5</c:v>
                </c:pt>
                <c:pt idx="853">
                  <c:v>-4.5150413831869903E-4</c:v>
                </c:pt>
                <c:pt idx="854">
                  <c:v>-1.4232080091144887E-3</c:v>
                </c:pt>
                <c:pt idx="855">
                  <c:v>-2.0182404421925377E-4</c:v>
                </c:pt>
                <c:pt idx="856">
                  <c:v>-2.1785383544972779E-4</c:v>
                </c:pt>
                <c:pt idx="857">
                  <c:v>-4.782409112942317E-4</c:v>
                </c:pt>
                <c:pt idx="858">
                  <c:v>-5.2107868567909978E-4</c:v>
                </c:pt>
                <c:pt idx="859">
                  <c:v>5.9101333889322578E-5</c:v>
                </c:pt>
                <c:pt idx="860">
                  <c:v>-5.1728332242979326E-4</c:v>
                </c:pt>
                <c:pt idx="861">
                  <c:v>-4.4726943100623377E-4</c:v>
                </c:pt>
                <c:pt idx="862">
                  <c:v>-1.1557896880424348E-4</c:v>
                </c:pt>
                <c:pt idx="863">
                  <c:v>3.0892857142857147E-6</c:v>
                </c:pt>
                <c:pt idx="864">
                  <c:v>-3.3373388312021824E-4</c:v>
                </c:pt>
                <c:pt idx="865">
                  <c:v>-5.067784041063025E-4</c:v>
                </c:pt>
                <c:pt idx="866">
                  <c:v>-4.104626079200337E-4</c:v>
                </c:pt>
                <c:pt idx="867">
                  <c:v>-5.9858038428531939E-6</c:v>
                </c:pt>
                <c:pt idx="868">
                  <c:v>-5.7884274119255639E-5</c:v>
                </c:pt>
                <c:pt idx="869">
                  <c:v>-1.7578535998797537E-6</c:v>
                </c:pt>
                <c:pt idx="870">
                  <c:v>3.8601863793722055E-5</c:v>
                </c:pt>
                <c:pt idx="871">
                  <c:v>-2.8025918366357517E-4</c:v>
                </c:pt>
                <c:pt idx="872">
                  <c:v>-1.4308139055735733E-3</c:v>
                </c:pt>
                <c:pt idx="873">
                  <c:v>-2.5360250946625354E-4</c:v>
                </c:pt>
                <c:pt idx="874">
                  <c:v>-1.5252647195717942E-4</c:v>
                </c:pt>
                <c:pt idx="875">
                  <c:v>-1.3266884177764418E-3</c:v>
                </c:pt>
                <c:pt idx="876">
                  <c:v>-9.9621349856248681E-5</c:v>
                </c:pt>
                <c:pt idx="877">
                  <c:v>-5.3342379452386715E-4</c:v>
                </c:pt>
                <c:pt idx="878">
                  <c:v>-8.7634778730171046E-4</c:v>
                </c:pt>
                <c:pt idx="879">
                  <c:v>-1.0552536275797875E-3</c:v>
                </c:pt>
                <c:pt idx="880">
                  <c:v>-3.2812154588997267E-4</c:v>
                </c:pt>
                <c:pt idx="881">
                  <c:v>4.9736978623755796E-5</c:v>
                </c:pt>
                <c:pt idx="882">
                  <c:v>-2.2929740526703643E-4</c:v>
                </c:pt>
                <c:pt idx="883">
                  <c:v>-1.1899525845768974E-5</c:v>
                </c:pt>
                <c:pt idx="884">
                  <c:v>-3.5691901195064599E-5</c:v>
                </c:pt>
                <c:pt idx="885">
                  <c:v>2.031518013410064E-5</c:v>
                </c:pt>
                <c:pt idx="886">
                  <c:v>-5.0139869971832081E-6</c:v>
                </c:pt>
                <c:pt idx="887">
                  <c:v>3.9282178577835097E-5</c:v>
                </c:pt>
                <c:pt idx="888">
                  <c:v>-3.3900075149693343E-5</c:v>
                </c:pt>
                <c:pt idx="889">
                  <c:v>-7.0604404927546063E-4</c:v>
                </c:pt>
                <c:pt idx="890">
                  <c:v>-2.4188608079740533E-4</c:v>
                </c:pt>
                <c:pt idx="891">
                  <c:v>-3.8341639598584381E-4</c:v>
                </c:pt>
                <c:pt idx="892">
                  <c:v>-1.7747945603956074E-4</c:v>
                </c:pt>
                <c:pt idx="893">
                  <c:v>-3.084191032098861E-4</c:v>
                </c:pt>
                <c:pt idx="894">
                  <c:v>4.8602525876905918E-6</c:v>
                </c:pt>
                <c:pt idx="895">
                  <c:v>-2.1286669349247829E-4</c:v>
                </c:pt>
                <c:pt idx="896">
                  <c:v>-7.1297153016291307E-5</c:v>
                </c:pt>
                <c:pt idx="897">
                  <c:v>-2.4124080690748491E-5</c:v>
                </c:pt>
                <c:pt idx="898">
                  <c:v>-2.8587966666181885E-4</c:v>
                </c:pt>
                <c:pt idx="899">
                  <c:v>2.3872031182581969E-5</c:v>
                </c:pt>
                <c:pt idx="900">
                  <c:v>-4.5835941663840307E-4</c:v>
                </c:pt>
                <c:pt idx="901">
                  <c:v>-1.0928047473831699E-6</c:v>
                </c:pt>
                <c:pt idx="902">
                  <c:v>-2.084144793574204E-4</c:v>
                </c:pt>
                <c:pt idx="903">
                  <c:v>-3.3780722366221746E-4</c:v>
                </c:pt>
                <c:pt idx="904">
                  <c:v>-4.694303858832654E-4</c:v>
                </c:pt>
                <c:pt idx="905">
                  <c:v>-7.2313286306450428E-5</c:v>
                </c:pt>
                <c:pt idx="906">
                  <c:v>-1.2193486775769799E-3</c:v>
                </c:pt>
                <c:pt idx="907">
                  <c:v>7.1965675223620096E-6</c:v>
                </c:pt>
                <c:pt idx="908">
                  <c:v>-3.341648448066081E-4</c:v>
                </c:pt>
                <c:pt idx="909">
                  <c:v>-2.625069686495606E-4</c:v>
                </c:pt>
                <c:pt idx="910">
                  <c:v>-8.1382101997285239E-5</c:v>
                </c:pt>
                <c:pt idx="911">
                  <c:v>-5.4048330902412673E-4</c:v>
                </c:pt>
                <c:pt idx="912">
                  <c:v>-1.2226940453337986E-3</c:v>
                </c:pt>
                <c:pt idx="913">
                  <c:v>-4.5742798842580247E-4</c:v>
                </c:pt>
                <c:pt idx="914">
                  <c:v>-2.493004653868528E-4</c:v>
                </c:pt>
                <c:pt idx="915">
                  <c:v>-3.7819663310761361E-4</c:v>
                </c:pt>
                <c:pt idx="916">
                  <c:v>-4.0405080473143296E-5</c:v>
                </c:pt>
                <c:pt idx="917">
                  <c:v>-5.1752647265501943E-4</c:v>
                </c:pt>
                <c:pt idx="918">
                  <c:v>-6.3624641278212991E-4</c:v>
                </c:pt>
                <c:pt idx="919">
                  <c:v>-4.5808289175785022E-5</c:v>
                </c:pt>
                <c:pt idx="920">
                  <c:v>-4.2056283141231321E-4</c:v>
                </c:pt>
                <c:pt idx="921">
                  <c:v>-1.6268627774168842E-4</c:v>
                </c:pt>
                <c:pt idx="922">
                  <c:v>1.9151553053992078E-6</c:v>
                </c:pt>
                <c:pt idx="923">
                  <c:v>-1.8482715492793882E-4</c:v>
                </c:pt>
                <c:pt idx="924">
                  <c:v>-5.6343223892462585E-4</c:v>
                </c:pt>
                <c:pt idx="925">
                  <c:v>2.0139761489237929E-5</c:v>
                </c:pt>
                <c:pt idx="926">
                  <c:v>-1.3109339021256998E-4</c:v>
                </c:pt>
                <c:pt idx="927">
                  <c:v>1.2970951259005014E-5</c:v>
                </c:pt>
                <c:pt idx="928">
                  <c:v>2.711428266708035E-5</c:v>
                </c:pt>
                <c:pt idx="929">
                  <c:v>-1.3722694616003644E-4</c:v>
                </c:pt>
                <c:pt idx="930">
                  <c:v>-3.3233634530365321E-4</c:v>
                </c:pt>
                <c:pt idx="931">
                  <c:v>-1.08307480513437E-3</c:v>
                </c:pt>
                <c:pt idx="932">
                  <c:v>-2.3605673676352248E-4</c:v>
                </c:pt>
                <c:pt idx="933">
                  <c:v>-1.8608180954412365E-5</c:v>
                </c:pt>
                <c:pt idx="934">
                  <c:v>-5.2954543252226331E-4</c:v>
                </c:pt>
                <c:pt idx="935">
                  <c:v>-5.3864232168902967E-4</c:v>
                </c:pt>
                <c:pt idx="936">
                  <c:v>-1.4579718293474993E-3</c:v>
                </c:pt>
                <c:pt idx="937">
                  <c:v>-8.0757391401300133E-6</c:v>
                </c:pt>
                <c:pt idx="938">
                  <c:v>-4.8646316575290011E-5</c:v>
                </c:pt>
                <c:pt idx="939">
                  <c:v>-1.3584667881654969E-3</c:v>
                </c:pt>
                <c:pt idx="940">
                  <c:v>-4.9339458966977793E-4</c:v>
                </c:pt>
                <c:pt idx="941">
                  <c:v>-7.2144804971495283E-5</c:v>
                </c:pt>
                <c:pt idx="942">
                  <c:v>-7.1462572832947134E-5</c:v>
                </c:pt>
                <c:pt idx="943">
                  <c:v>-2.1042497806517913E-4</c:v>
                </c:pt>
                <c:pt idx="944">
                  <c:v>-2.0637470671501423E-5</c:v>
                </c:pt>
                <c:pt idx="945">
                  <c:v>-3.6851386855652612E-6</c:v>
                </c:pt>
                <c:pt idx="946">
                  <c:v>-9.2158735082838107E-4</c:v>
                </c:pt>
                <c:pt idx="947">
                  <c:v>-4.61776080487734E-4</c:v>
                </c:pt>
                <c:pt idx="948">
                  <c:v>-7.4630157437567863E-4</c:v>
                </c:pt>
                <c:pt idx="949">
                  <c:v>-1.9496403226431925E-4</c:v>
                </c:pt>
                <c:pt idx="950">
                  <c:v>-1.1747870726304105E-4</c:v>
                </c:pt>
                <c:pt idx="951">
                  <c:v>-4.2436341078057902E-4</c:v>
                </c:pt>
                <c:pt idx="952">
                  <c:v>-3.5870336616768795E-5</c:v>
                </c:pt>
                <c:pt idx="953">
                  <c:v>-4.6872194592288824E-5</c:v>
                </c:pt>
                <c:pt idx="954">
                  <c:v>-2.5582732278579183E-4</c:v>
                </c:pt>
                <c:pt idx="955">
                  <c:v>-5.7200193892389721E-5</c:v>
                </c:pt>
                <c:pt idx="956">
                  <c:v>-5.8910775912210628E-4</c:v>
                </c:pt>
                <c:pt idx="957">
                  <c:v>-4.9490935699436417E-4</c:v>
                </c:pt>
                <c:pt idx="958">
                  <c:v>-2.1445481205011998E-4</c:v>
                </c:pt>
                <c:pt idx="959">
                  <c:v>-5.2217586602898631E-4</c:v>
                </c:pt>
                <c:pt idx="960">
                  <c:v>-1.9802669846440206E-4</c:v>
                </c:pt>
                <c:pt idx="961">
                  <c:v>-2.2963558985196743E-4</c:v>
                </c:pt>
                <c:pt idx="962">
                  <c:v>-5.3292380435625145E-4</c:v>
                </c:pt>
                <c:pt idx="963">
                  <c:v>-3.4318050812565093E-4</c:v>
                </c:pt>
                <c:pt idx="964">
                  <c:v>-2.8389360969863838E-5</c:v>
                </c:pt>
                <c:pt idx="965">
                  <c:v>4.8273339796412989E-6</c:v>
                </c:pt>
                <c:pt idx="966">
                  <c:v>-1.6103921283505403E-4</c:v>
                </c:pt>
                <c:pt idx="967">
                  <c:v>-7.5905775149649811E-4</c:v>
                </c:pt>
                <c:pt idx="968">
                  <c:v>-3.4238978713504716E-4</c:v>
                </c:pt>
                <c:pt idx="969">
                  <c:v>-7.4951286898356846E-5</c:v>
                </c:pt>
                <c:pt idx="970">
                  <c:v>-5.4181848133648587E-4</c:v>
                </c:pt>
                <c:pt idx="971">
                  <c:v>-2.7282967472384726E-4</c:v>
                </c:pt>
                <c:pt idx="972">
                  <c:v>-5.4729687174493347E-4</c:v>
                </c:pt>
                <c:pt idx="973">
                  <c:v>-4.4343474488782041E-4</c:v>
                </c:pt>
                <c:pt idx="974">
                  <c:v>-2.9472952079062035E-4</c:v>
                </c:pt>
                <c:pt idx="975">
                  <c:v>-2.1213681340236643E-4</c:v>
                </c:pt>
                <c:pt idx="976">
                  <c:v>-2.2685149282667701E-4</c:v>
                </c:pt>
                <c:pt idx="977">
                  <c:v>-5.2254452926208653E-4</c:v>
                </c:pt>
                <c:pt idx="978">
                  <c:v>-9.4302220757442104E-4</c:v>
                </c:pt>
                <c:pt idx="979">
                  <c:v>-6.8209355976891171E-4</c:v>
                </c:pt>
                <c:pt idx="980">
                  <c:v>-4.6687088909461928E-5</c:v>
                </c:pt>
                <c:pt idx="981">
                  <c:v>-4.6677581388139441E-4</c:v>
                </c:pt>
                <c:pt idx="982">
                  <c:v>-1.332076422748466E-4</c:v>
                </c:pt>
                <c:pt idx="983">
                  <c:v>-2.5295024282432314E-5</c:v>
                </c:pt>
                <c:pt idx="984">
                  <c:v>-2.4977172711939977E-4</c:v>
                </c:pt>
                <c:pt idx="985">
                  <c:v>-1.7591508336564558E-5</c:v>
                </c:pt>
                <c:pt idx="986">
                  <c:v>-1.8292968996117852E-4</c:v>
                </c:pt>
                <c:pt idx="987">
                  <c:v>-1.078277516599622E-4</c:v>
                </c:pt>
                <c:pt idx="988">
                  <c:v>-6.145916631529973E-4</c:v>
                </c:pt>
                <c:pt idx="989">
                  <c:v>-3.8860195774374876E-4</c:v>
                </c:pt>
                <c:pt idx="990">
                  <c:v>-8.1082456488971376E-6</c:v>
                </c:pt>
                <c:pt idx="991">
                  <c:v>-3.0203059953572457E-4</c:v>
                </c:pt>
                <c:pt idx="992">
                  <c:v>-7.2651751613966384E-5</c:v>
                </c:pt>
                <c:pt idx="993">
                  <c:v>-5.3494266688637084E-4</c:v>
                </c:pt>
                <c:pt idx="994">
                  <c:v>-1.804856298163137E-5</c:v>
                </c:pt>
                <c:pt idx="995">
                  <c:v>-4.6709516175124364E-4</c:v>
                </c:pt>
                <c:pt idx="996">
                  <c:v>-1.5849048373729589E-4</c:v>
                </c:pt>
                <c:pt idx="997">
                  <c:v>-1.2727189020489656E-3</c:v>
                </c:pt>
                <c:pt idx="998">
                  <c:v>-5.4835975042629055E-4</c:v>
                </c:pt>
                <c:pt idx="999">
                  <c:v>-4.6652631272924618E-4</c:v>
                </c:pt>
                <c:pt idx="1000">
                  <c:v>-7.6012678472767446E-5</c:v>
                </c:pt>
                <c:pt idx="1001">
                  <c:v>-2.5325643945818896E-4</c:v>
                </c:pt>
                <c:pt idx="1002">
                  <c:v>-7.8707401232892642E-4</c:v>
                </c:pt>
                <c:pt idx="1003">
                  <c:v>-3.3733461281223644E-5</c:v>
                </c:pt>
                <c:pt idx="1004">
                  <c:v>-6.5623409792527892E-5</c:v>
                </c:pt>
                <c:pt idx="1005">
                  <c:v>-7.2844898552128221E-5</c:v>
                </c:pt>
                <c:pt idx="1006">
                  <c:v>-4.6683483081814037E-4</c:v>
                </c:pt>
                <c:pt idx="1007">
                  <c:v>-1.3375060579625859E-4</c:v>
                </c:pt>
                <c:pt idx="1008">
                  <c:v>-4.9964137209099461E-5</c:v>
                </c:pt>
                <c:pt idx="1009">
                  <c:v>-2.1263698746228757E-4</c:v>
                </c:pt>
                <c:pt idx="1010">
                  <c:v>-3.9287410465916472E-4</c:v>
                </c:pt>
                <c:pt idx="1011">
                  <c:v>-4.9948401912762908E-4</c:v>
                </c:pt>
                <c:pt idx="1012">
                  <c:v>-2.6854128604866416E-4</c:v>
                </c:pt>
                <c:pt idx="1013">
                  <c:v>-1.398114002994723E-3</c:v>
                </c:pt>
                <c:pt idx="1014">
                  <c:v>-1.0658860817772521E-4</c:v>
                </c:pt>
                <c:pt idx="1015">
                  <c:v>-9.9376771911119732E-5</c:v>
                </c:pt>
                <c:pt idx="1016">
                  <c:v>-1.6263623895670882E-4</c:v>
                </c:pt>
                <c:pt idx="1017">
                  <c:v>-1.1376213921572428E-3</c:v>
                </c:pt>
                <c:pt idx="1018">
                  <c:v>-1.0549317411932326E-4</c:v>
                </c:pt>
                <c:pt idx="1019">
                  <c:v>-1.6087862560275267E-5</c:v>
                </c:pt>
                <c:pt idx="1020">
                  <c:v>-1.500593585401191E-3</c:v>
                </c:pt>
                <c:pt idx="1021">
                  <c:v>-1.5608420481308819E-4</c:v>
                </c:pt>
                <c:pt idx="1022">
                  <c:v>-7.0962255099123368E-4</c:v>
                </c:pt>
                <c:pt idx="1023">
                  <c:v>-4.3505625163522195E-4</c:v>
                </c:pt>
                <c:pt idx="1024">
                  <c:v>-3.5449951060675076E-4</c:v>
                </c:pt>
                <c:pt idx="1025">
                  <c:v>-1.295644968234969E-4</c:v>
                </c:pt>
                <c:pt idx="1026">
                  <c:v>-2.8768758873668046E-4</c:v>
                </c:pt>
                <c:pt idx="1027">
                  <c:v>-2.6087226206629194E-4</c:v>
                </c:pt>
                <c:pt idx="1028">
                  <c:v>-2.3250164754225457E-4</c:v>
                </c:pt>
                <c:pt idx="1029">
                  <c:v>-2.1048555921690249E-5</c:v>
                </c:pt>
                <c:pt idx="1030">
                  <c:v>-1.0317014193435839E-4</c:v>
                </c:pt>
                <c:pt idx="1031">
                  <c:v>-5.2880311573562746E-4</c:v>
                </c:pt>
                <c:pt idx="1032">
                  <c:v>-2.1766857907080418E-4</c:v>
                </c:pt>
                <c:pt idx="1033">
                  <c:v>-9.8094208973160003E-4</c:v>
                </c:pt>
                <c:pt idx="1034">
                  <c:v>-1.4121124317409866E-3</c:v>
                </c:pt>
                <c:pt idx="1035">
                  <c:v>-5.4680991223141453E-4</c:v>
                </c:pt>
                <c:pt idx="1036">
                  <c:v>-2.4375608739684741E-5</c:v>
                </c:pt>
                <c:pt idx="1037">
                  <c:v>-1.9695458774276079E-4</c:v>
                </c:pt>
                <c:pt idx="1038">
                  <c:v>-1.1547936311040905E-3</c:v>
                </c:pt>
                <c:pt idx="1039">
                  <c:v>-3.4507754959736193E-4</c:v>
                </c:pt>
                <c:pt idx="1040">
                  <c:v>-3.1720061243870767E-4</c:v>
                </c:pt>
                <c:pt idx="1041">
                  <c:v>-5.3625167686101305E-4</c:v>
                </c:pt>
                <c:pt idx="1042">
                  <c:v>-1.2997310851079293E-3</c:v>
                </c:pt>
                <c:pt idx="1043">
                  <c:v>-8.689599364254841E-5</c:v>
                </c:pt>
                <c:pt idx="1044">
                  <c:v>-4.0338262082865003E-4</c:v>
                </c:pt>
                <c:pt idx="1045">
                  <c:v>-8.5124940037503818E-5</c:v>
                </c:pt>
                <c:pt idx="1046">
                  <c:v>-3.1924832357843326E-4</c:v>
                </c:pt>
                <c:pt idx="1047">
                  <c:v>-7.3021506105177533E-5</c:v>
                </c:pt>
                <c:pt idx="1048">
                  <c:v>-3.4519342046010297E-4</c:v>
                </c:pt>
                <c:pt idx="1049">
                  <c:v>-5.5890918077111311E-5</c:v>
                </c:pt>
                <c:pt idx="1050">
                  <c:v>-2.5528346956475397E-4</c:v>
                </c:pt>
                <c:pt idx="1051">
                  <c:v>-2.2180875548126076E-4</c:v>
                </c:pt>
                <c:pt idx="1052">
                  <c:v>-5.7614093910953682E-4</c:v>
                </c:pt>
                <c:pt idx="1053">
                  <c:v>-6.5910973937564508E-4</c:v>
                </c:pt>
                <c:pt idx="1054">
                  <c:v>-1.5202030968392087E-3</c:v>
                </c:pt>
                <c:pt idx="1055">
                  <c:v>-4.687479117335155E-4</c:v>
                </c:pt>
                <c:pt idx="1056">
                  <c:v>-4.3037192084811132E-5</c:v>
                </c:pt>
                <c:pt idx="1057">
                  <c:v>-1.4993192400684151E-4</c:v>
                </c:pt>
                <c:pt idx="1058">
                  <c:v>-5.5290750328114175E-4</c:v>
                </c:pt>
                <c:pt idx="1059">
                  <c:v>-1.2181834039130561E-4</c:v>
                </c:pt>
                <c:pt idx="1060">
                  <c:v>-7.3602403217210141E-4</c:v>
                </c:pt>
                <c:pt idx="1061">
                  <c:v>-1.2538955753241466E-4</c:v>
                </c:pt>
                <c:pt idx="1062">
                  <c:v>-1.8018692856692944E-4</c:v>
                </c:pt>
                <c:pt idx="1063">
                  <c:v>-1.1811239940113089E-4</c:v>
                </c:pt>
                <c:pt idx="1064">
                  <c:v>-5.1127892388845553E-4</c:v>
                </c:pt>
                <c:pt idx="1065">
                  <c:v>-4.2790264985052503E-4</c:v>
                </c:pt>
                <c:pt idx="1066">
                  <c:v>-3.0083188387540634E-4</c:v>
                </c:pt>
                <c:pt idx="1067">
                  <c:v>-7.0649656468946539E-5</c:v>
                </c:pt>
                <c:pt idx="1068">
                  <c:v>-2.8737015503875967E-4</c:v>
                </c:pt>
                <c:pt idx="1069">
                  <c:v>-5.9949901644427643E-5</c:v>
                </c:pt>
                <c:pt idx="1070">
                  <c:v>-5.1891564513784583E-5</c:v>
                </c:pt>
                <c:pt idx="1071">
                  <c:v>-2.3002146328228334E-4</c:v>
                </c:pt>
                <c:pt idx="1072">
                  <c:v>-7.6828523808600949E-5</c:v>
                </c:pt>
                <c:pt idx="1073">
                  <c:v>-7.2723000145355883E-5</c:v>
                </c:pt>
                <c:pt idx="1074">
                  <c:v>-3.5727831235404133E-4</c:v>
                </c:pt>
                <c:pt idx="1075">
                  <c:v>-5.0848853659954656E-4</c:v>
                </c:pt>
                <c:pt idx="1076">
                  <c:v>-4.3350307423216871E-5</c:v>
                </c:pt>
                <c:pt idx="1077">
                  <c:v>-3.7048193938454376E-4</c:v>
                </c:pt>
                <c:pt idx="1078">
                  <c:v>-4.8537867228559667E-4</c:v>
                </c:pt>
                <c:pt idx="1079">
                  <c:v>-8.3484740572779652E-4</c:v>
                </c:pt>
                <c:pt idx="1080">
                  <c:v>-1.1310229216226823E-4</c:v>
                </c:pt>
                <c:pt idx="1081">
                  <c:v>-1.5666230620155037E-4</c:v>
                </c:pt>
                <c:pt idx="1082">
                  <c:v>-2.3275403466102064E-4</c:v>
                </c:pt>
                <c:pt idx="1083">
                  <c:v>-2.642815615825121E-4</c:v>
                </c:pt>
                <c:pt idx="1084">
                  <c:v>-2.1168824247592104E-4</c:v>
                </c:pt>
                <c:pt idx="1085">
                  <c:v>-9.912789852614852E-5</c:v>
                </c:pt>
                <c:pt idx="1086">
                  <c:v>-2.1345036600952787E-4</c:v>
                </c:pt>
                <c:pt idx="1087">
                  <c:v>-5.1961202302280972E-5</c:v>
                </c:pt>
                <c:pt idx="1088">
                  <c:v>-1.010445584608751E-3</c:v>
                </c:pt>
                <c:pt idx="1089">
                  <c:v>-6.6545865047795772E-5</c:v>
                </c:pt>
                <c:pt idx="1090">
                  <c:v>-6.7171496952607969E-5</c:v>
                </c:pt>
                <c:pt idx="1091">
                  <c:v>-2.8120894134061973E-4</c:v>
                </c:pt>
                <c:pt idx="1092">
                  <c:v>-3.6606945601829421E-4</c:v>
                </c:pt>
                <c:pt idx="1093">
                  <c:v>-1.6162127069949518E-4</c:v>
                </c:pt>
                <c:pt idx="1094">
                  <c:v>-1.332760024030542E-4</c:v>
                </c:pt>
                <c:pt idx="1095">
                  <c:v>-2.5411652423308726E-4</c:v>
                </c:pt>
                <c:pt idx="1096">
                  <c:v>-1.4617236818518752E-4</c:v>
                </c:pt>
                <c:pt idx="1097">
                  <c:v>-1.4375905318793328E-3</c:v>
                </c:pt>
                <c:pt idx="1098">
                  <c:v>-5.5602477613819615E-4</c:v>
                </c:pt>
                <c:pt idx="1099">
                  <c:v>-5.4012502602691296E-4</c:v>
                </c:pt>
                <c:pt idx="1100">
                  <c:v>-4.168550211444654E-4</c:v>
                </c:pt>
                <c:pt idx="1101">
                  <c:v>-1.3252009282181216E-3</c:v>
                </c:pt>
                <c:pt idx="1102">
                  <c:v>-3.0040114335545766E-4</c:v>
                </c:pt>
                <c:pt idx="1103">
                  <c:v>-4.5621318685576997E-4</c:v>
                </c:pt>
                <c:pt idx="1104">
                  <c:v>-5.4263366912049593E-4</c:v>
                </c:pt>
                <c:pt idx="1105">
                  <c:v>-1.3571013313179466E-4</c:v>
                </c:pt>
                <c:pt idx="1106">
                  <c:v>-4.5132403809819102E-4</c:v>
                </c:pt>
                <c:pt idx="1107">
                  <c:v>-6.6727548434918681E-5</c:v>
                </c:pt>
                <c:pt idx="1108">
                  <c:v>-1.191857338713975E-3</c:v>
                </c:pt>
                <c:pt idx="1109">
                  <c:v>-6.057223691732311E-4</c:v>
                </c:pt>
                <c:pt idx="1110">
                  <c:v>-1.480951089062863E-4</c:v>
                </c:pt>
                <c:pt idx="1111">
                  <c:v>-4.724526602723941E-4</c:v>
                </c:pt>
                <c:pt idx="1112">
                  <c:v>-1.9918030007218398E-4</c:v>
                </c:pt>
                <c:pt idx="1113">
                  <c:v>-1.5423230444302348E-3</c:v>
                </c:pt>
                <c:pt idx="1114">
                  <c:v>-5.6062953995157389E-4</c:v>
                </c:pt>
                <c:pt idx="1115">
                  <c:v>-2.5258864165952108E-4</c:v>
                </c:pt>
                <c:pt idx="1116">
                  <c:v>-7.353883687833402E-5</c:v>
                </c:pt>
                <c:pt idx="1117">
                  <c:v>-5.2369282628489508E-4</c:v>
                </c:pt>
                <c:pt idx="1118">
                  <c:v>-6.1883284241531655E-5</c:v>
                </c:pt>
                <c:pt idx="1119">
                  <c:v>-5.329234853549594E-5</c:v>
                </c:pt>
                <c:pt idx="1120">
                  <c:v>-8.609630849723864E-4</c:v>
                </c:pt>
                <c:pt idx="1121">
                  <c:v>-2.790679423519438E-4</c:v>
                </c:pt>
                <c:pt idx="1122">
                  <c:v>-3.8333793517697723E-4</c:v>
                </c:pt>
                <c:pt idx="1123">
                  <c:v>-9.9704974736342374E-5</c:v>
                </c:pt>
                <c:pt idx="1124">
                  <c:v>-3.1885926880428618E-4</c:v>
                </c:pt>
                <c:pt idx="1125">
                  <c:v>-4.6218861856349208E-4</c:v>
                </c:pt>
                <c:pt idx="1126">
                  <c:v>-5.4811589851373678E-4</c:v>
                </c:pt>
                <c:pt idx="1127">
                  <c:v>-6.0598573809246996E-5</c:v>
                </c:pt>
                <c:pt idx="1128">
                  <c:v>-1.3897764816447539E-4</c:v>
                </c:pt>
                <c:pt idx="1129">
                  <c:v>-1.0382603135233592E-3</c:v>
                </c:pt>
                <c:pt idx="1130">
                  <c:v>-8.8352816358959203E-5</c:v>
                </c:pt>
                <c:pt idx="1131">
                  <c:v>-1.5307719138463923E-4</c:v>
                </c:pt>
                <c:pt idx="1132">
                  <c:v>-2.0910597069153446E-4</c:v>
                </c:pt>
                <c:pt idx="1133">
                  <c:v>-1.2509240465244706E-4</c:v>
                </c:pt>
                <c:pt idx="1134">
                  <c:v>-2.1571375322518963E-4</c:v>
                </c:pt>
                <c:pt idx="1135">
                  <c:v>-2.7258938822173026E-4</c:v>
                </c:pt>
                <c:pt idx="1136">
                  <c:v>-1.0263878190687963E-4</c:v>
                </c:pt>
                <c:pt idx="1137">
                  <c:v>-3.5006753322198823E-4</c:v>
                </c:pt>
                <c:pt idx="1138">
                  <c:v>-5.446759449888825E-4</c:v>
                </c:pt>
                <c:pt idx="1139">
                  <c:v>-1.2623799788782203E-4</c:v>
                </c:pt>
                <c:pt idx="1140">
                  <c:v>-2.2008990854131144E-4</c:v>
                </c:pt>
                <c:pt idx="1141">
                  <c:v>-1.3486112322104997E-3</c:v>
                </c:pt>
                <c:pt idx="1142">
                  <c:v>-5.0121562587781751E-4</c:v>
                </c:pt>
                <c:pt idx="1143">
                  <c:v>-7.8779966769522913E-4</c:v>
                </c:pt>
                <c:pt idx="1144">
                  <c:v>-1.3192820984813622E-4</c:v>
                </c:pt>
                <c:pt idx="1145">
                  <c:v>-7.1175504628485898E-4</c:v>
                </c:pt>
                <c:pt idx="1146">
                  <c:v>-3.4762573688621069E-4</c:v>
                </c:pt>
                <c:pt idx="1147">
                  <c:v>-1.756132651281753E-4</c:v>
                </c:pt>
                <c:pt idx="1148">
                  <c:v>-3.2751554961343946E-4</c:v>
                </c:pt>
                <c:pt idx="1149">
                  <c:v>-1.4954198658173276E-4</c:v>
                </c:pt>
                <c:pt idx="1150">
                  <c:v>-1.5581598105174443E-3</c:v>
                </c:pt>
                <c:pt idx="1151">
                  <c:v>-3.1455870955241232E-4</c:v>
                </c:pt>
                <c:pt idx="1152">
                  <c:v>-8.0380663569556588E-5</c:v>
                </c:pt>
                <c:pt idx="1153">
                  <c:v>-2.6382625207690486E-4</c:v>
                </c:pt>
                <c:pt idx="1154">
                  <c:v>-3.0355065127566716E-4</c:v>
                </c:pt>
                <c:pt idx="1155">
                  <c:v>-1.969816895950397E-4</c:v>
                </c:pt>
                <c:pt idx="1156">
                  <c:v>-7.1784736854852392E-4</c:v>
                </c:pt>
                <c:pt idx="1157">
                  <c:v>-2.4556115850202725E-4</c:v>
                </c:pt>
                <c:pt idx="1158">
                  <c:v>-4.3202222157643391E-4</c:v>
                </c:pt>
                <c:pt idx="1159">
                  <c:v>-5.6855738736775855E-4</c:v>
                </c:pt>
                <c:pt idx="1160">
                  <c:v>-5.4971677559912844E-4</c:v>
                </c:pt>
                <c:pt idx="1161">
                  <c:v>-9.0980473839983323E-5</c:v>
                </c:pt>
                <c:pt idx="1162">
                  <c:v>-3.5206966826250495E-4</c:v>
                </c:pt>
                <c:pt idx="1163">
                  <c:v>-1.9678208469370948E-4</c:v>
                </c:pt>
                <c:pt idx="1164">
                  <c:v>-8.1481391777796079E-5</c:v>
                </c:pt>
                <c:pt idx="1165">
                  <c:v>-1.2247070733491241E-3</c:v>
                </c:pt>
                <c:pt idx="1166">
                  <c:v>-3.3088801592645156E-4</c:v>
                </c:pt>
                <c:pt idx="1167">
                  <c:v>-5.6123847767223546E-4</c:v>
                </c:pt>
                <c:pt idx="1168">
                  <c:v>-3.1912627331689666E-4</c:v>
                </c:pt>
                <c:pt idx="1169">
                  <c:v>-1.014600025189161E-4</c:v>
                </c:pt>
                <c:pt idx="1170">
                  <c:v>-3.5275193141362521E-4</c:v>
                </c:pt>
                <c:pt idx="1171">
                  <c:v>-5.6987440811069893E-4</c:v>
                </c:pt>
                <c:pt idx="1172">
                  <c:v>-1.8751501588777801E-4</c:v>
                </c:pt>
                <c:pt idx="1173">
                  <c:v>-1.269704719832597E-4</c:v>
                </c:pt>
                <c:pt idx="1174">
                  <c:v>-8.968907876445259E-4</c:v>
                </c:pt>
                <c:pt idx="1175">
                  <c:v>-4.1496563382464776E-4</c:v>
                </c:pt>
                <c:pt idx="1176">
                  <c:v>-4.7307384968545238E-4</c:v>
                </c:pt>
                <c:pt idx="1177">
                  <c:v>-4.9293066285631252E-4</c:v>
                </c:pt>
                <c:pt idx="1178">
                  <c:v>-7.4562965830994102E-5</c:v>
                </c:pt>
                <c:pt idx="1179">
                  <c:v>-5.0705814556002693E-4</c:v>
                </c:pt>
                <c:pt idx="1180">
                  <c:v>-2.0429306995916664E-4</c:v>
                </c:pt>
                <c:pt idx="1181">
                  <c:v>-1.4810990405432242E-3</c:v>
                </c:pt>
                <c:pt idx="1182">
                  <c:v>-5.3515309111863295E-4</c:v>
                </c:pt>
                <c:pt idx="1183">
                  <c:v>-9.1744287990854981E-5</c:v>
                </c:pt>
                <c:pt idx="1184">
                  <c:v>-1.187357112411361E-4</c:v>
                </c:pt>
                <c:pt idx="1185">
                  <c:v>-1.7952009144805672E-4</c:v>
                </c:pt>
                <c:pt idx="1186">
                  <c:v>-2.8845909802041109E-4</c:v>
                </c:pt>
                <c:pt idx="1187">
                  <c:v>-4.1895455227965151E-4</c:v>
                </c:pt>
                <c:pt idx="1188">
                  <c:v>-3.4742320471960398E-4</c:v>
                </c:pt>
                <c:pt idx="1189">
                  <c:v>-3.0141528625399596E-4</c:v>
                </c:pt>
                <c:pt idx="1190">
                  <c:v>-5.7172460540331181E-4</c:v>
                </c:pt>
                <c:pt idx="1191">
                  <c:v>-1.9061314837328478E-4</c:v>
                </c:pt>
                <c:pt idx="1192">
                  <c:v>-1.0780761872472334E-3</c:v>
                </c:pt>
                <c:pt idx="1193">
                  <c:v>-2.1831579660623192E-4</c:v>
                </c:pt>
                <c:pt idx="1194">
                  <c:v>-1.3765189637386002E-3</c:v>
                </c:pt>
                <c:pt idx="1195">
                  <c:v>-2.9367153595784257E-4</c:v>
                </c:pt>
                <c:pt idx="1196">
                  <c:v>-6.5848141851803407E-4</c:v>
                </c:pt>
                <c:pt idx="1197">
                  <c:v>-3.1492240928376305E-4</c:v>
                </c:pt>
                <c:pt idx="1198">
                  <c:v>-4.3844622768062533E-4</c:v>
                </c:pt>
                <c:pt idx="1199">
                  <c:v>-1.374874065176115E-4</c:v>
                </c:pt>
                <c:pt idx="1200">
                  <c:v>-1.1315851927910998E-4</c:v>
                </c:pt>
                <c:pt idx="1201">
                  <c:v>-8.2469862887641493E-4</c:v>
                </c:pt>
                <c:pt idx="1202">
                  <c:v>-6.6296967172622219E-4</c:v>
                </c:pt>
                <c:pt idx="1203">
                  <c:v>-2.2282004339571469E-4</c:v>
                </c:pt>
                <c:pt idx="1204">
                  <c:v>-1.0347175806186007E-4</c:v>
                </c:pt>
                <c:pt idx="1205">
                  <c:v>-1.6242862193722123E-4</c:v>
                </c:pt>
                <c:pt idx="1206">
                  <c:v>-2.8035753205050593E-4</c:v>
                </c:pt>
                <c:pt idx="1207">
                  <c:v>-1.6271698698078115E-4</c:v>
                </c:pt>
                <c:pt idx="1208">
                  <c:v>-4.0143784202624819E-4</c:v>
                </c:pt>
                <c:pt idx="1209">
                  <c:v>-4.8228839442591688E-4</c:v>
                </c:pt>
                <c:pt idx="1210">
                  <c:v>-5.5445673956608875E-4</c:v>
                </c:pt>
                <c:pt idx="1211">
                  <c:v>-1.3640255922196551E-4</c:v>
                </c:pt>
                <c:pt idx="1212">
                  <c:v>-5.6006623189879304E-4</c:v>
                </c:pt>
                <c:pt idx="1213">
                  <c:v>-2.6055501743510267E-4</c:v>
                </c:pt>
                <c:pt idx="1214">
                  <c:v>-1.9394448668833214E-4</c:v>
                </c:pt>
                <c:pt idx="1215">
                  <c:v>-2.4274983291198095E-4</c:v>
                </c:pt>
                <c:pt idx="1216">
                  <c:v>-2.0700445072959999E-4</c:v>
                </c:pt>
                <c:pt idx="1217">
                  <c:v>-2.6592116542281929E-4</c:v>
                </c:pt>
                <c:pt idx="1218">
                  <c:v>-3.4287838210866336E-4</c:v>
                </c:pt>
                <c:pt idx="1219">
                  <c:v>-1.5934500692473827E-3</c:v>
                </c:pt>
                <c:pt idx="1220">
                  <c:v>-1.3541456799690042E-4</c:v>
                </c:pt>
                <c:pt idx="1221">
                  <c:v>-2.1911857221668395E-4</c:v>
                </c:pt>
                <c:pt idx="1222">
                  <c:v>-1.2710005182024669E-4</c:v>
                </c:pt>
                <c:pt idx="1223">
                  <c:v>-5.3928161629072328E-4</c:v>
                </c:pt>
                <c:pt idx="1224">
                  <c:v>-1.2658343704751158E-3</c:v>
                </c:pt>
                <c:pt idx="1225">
                  <c:v>-2.2338221477485157E-4</c:v>
                </c:pt>
                <c:pt idx="1226">
                  <c:v>-7.6533685882535256E-4</c:v>
                </c:pt>
                <c:pt idx="1227">
                  <c:v>-5.6089968580709819E-4</c:v>
                </c:pt>
                <c:pt idx="1228">
                  <c:v>-2.7107470434976319E-4</c:v>
                </c:pt>
                <c:pt idx="1229">
                  <c:v>-5.7451288878131428E-4</c:v>
                </c:pt>
                <c:pt idx="1230">
                  <c:v>-3.0123199705560453E-4</c:v>
                </c:pt>
                <c:pt idx="1231">
                  <c:v>-1.5083725569953706E-3</c:v>
                </c:pt>
                <c:pt idx="1232">
                  <c:v>-4.4363236668425968E-4</c:v>
                </c:pt>
                <c:pt idx="1233">
                  <c:v>-1.2311361644220387E-4</c:v>
                </c:pt>
                <c:pt idx="1234">
                  <c:v>-2.2400288625445527E-4</c:v>
                </c:pt>
                <c:pt idx="1235">
                  <c:v>-1.4788954749728807E-4</c:v>
                </c:pt>
                <c:pt idx="1236">
                  <c:v>-7.5018266453114502E-5</c:v>
                </c:pt>
                <c:pt idx="1237">
                  <c:v>-5.1285688694363877E-4</c:v>
                </c:pt>
                <c:pt idx="1238">
                  <c:v>-1.6497513305149177E-4</c:v>
                </c:pt>
                <c:pt idx="1239">
                  <c:v>-2.4409588377723973E-4</c:v>
                </c:pt>
                <c:pt idx="1240">
                  <c:v>-5.555614711847016E-4</c:v>
                </c:pt>
                <c:pt idx="1241">
                  <c:v>-1.984803800502666E-4</c:v>
                </c:pt>
                <c:pt idx="1242">
                  <c:v>-5.2999515738498787E-4</c:v>
                </c:pt>
                <c:pt idx="1243">
                  <c:v>-2.1122469733656177E-4</c:v>
                </c:pt>
                <c:pt idx="1244">
                  <c:v>-1.2654337130017047E-4</c:v>
                </c:pt>
                <c:pt idx="1245">
                  <c:v>-4.0685654519218668E-4</c:v>
                </c:pt>
                <c:pt idx="1246">
                  <c:v>-3.2608314568654515E-4</c:v>
                </c:pt>
                <c:pt idx="1247">
                  <c:v>-1.8040998968488035E-4</c:v>
                </c:pt>
                <c:pt idx="1248">
                  <c:v>-6.1022546778754887E-4</c:v>
                </c:pt>
                <c:pt idx="1249">
                  <c:v>-5.3283487406962607E-4</c:v>
                </c:pt>
                <c:pt idx="1250">
                  <c:v>-1.4013084619035165E-4</c:v>
                </c:pt>
                <c:pt idx="1251">
                  <c:v>-1.2966281034958667E-4</c:v>
                </c:pt>
                <c:pt idx="1252">
                  <c:v>-4.8361112724316159E-4</c:v>
                </c:pt>
                <c:pt idx="1253">
                  <c:v>-3.3690123385050457E-4</c:v>
                </c:pt>
                <c:pt idx="1254">
                  <c:v>-5.7473862536302036E-4</c:v>
                </c:pt>
                <c:pt idx="1255">
                  <c:v>-1.560306252905625E-4</c:v>
                </c:pt>
                <c:pt idx="1256">
                  <c:v>-1.8822358672387245E-4</c:v>
                </c:pt>
                <c:pt idx="1257">
                  <c:v>-1.5687921900574319E-4</c:v>
                </c:pt>
                <c:pt idx="1258">
                  <c:v>-3.8834761049262253E-4</c:v>
                </c:pt>
                <c:pt idx="1259">
                  <c:v>-1.1205214250088376E-3</c:v>
                </c:pt>
                <c:pt idx="1260">
                  <c:v>-2.7573992290855562E-4</c:v>
                </c:pt>
                <c:pt idx="1261">
                  <c:v>-1.5198282039859774E-3</c:v>
                </c:pt>
                <c:pt idx="1262">
                  <c:v>-2.9491600931669503E-4</c:v>
                </c:pt>
                <c:pt idx="1263">
                  <c:v>-1.5261863138677295E-4</c:v>
                </c:pt>
                <c:pt idx="1264">
                  <c:v>-4.8218895548691342E-4</c:v>
                </c:pt>
                <c:pt idx="1265">
                  <c:v>-9.5568780506701803E-4</c:v>
                </c:pt>
                <c:pt idx="1266">
                  <c:v>-1.7708995118927715E-4</c:v>
                </c:pt>
                <c:pt idx="1267">
                  <c:v>-3.5615243164771355E-4</c:v>
                </c:pt>
                <c:pt idx="1268">
                  <c:v>-3.3621092898820909E-4</c:v>
                </c:pt>
                <c:pt idx="1269">
                  <c:v>-1.4167893319904708E-3</c:v>
                </c:pt>
                <c:pt idx="1270">
                  <c:v>-4.6836500980558315E-4</c:v>
                </c:pt>
                <c:pt idx="1271">
                  <c:v>-2.1328868744976127E-4</c:v>
                </c:pt>
                <c:pt idx="1272">
                  <c:v>-3.6996039201255053E-4</c:v>
                </c:pt>
                <c:pt idx="1273">
                  <c:v>-8.6818710052295181E-4</c:v>
                </c:pt>
                <c:pt idx="1274">
                  <c:v>-3.2194605849312417E-4</c:v>
                </c:pt>
                <c:pt idx="1275">
                  <c:v>-1.2894336735682051E-3</c:v>
                </c:pt>
                <c:pt idx="1276">
                  <c:v>-5.620247159792242E-4</c:v>
                </c:pt>
                <c:pt idx="1277">
                  <c:v>-2.4021179649330089E-4</c:v>
                </c:pt>
                <c:pt idx="1278">
                  <c:v>-1.7456878601520507E-4</c:v>
                </c:pt>
                <c:pt idx="1279">
                  <c:v>-3.2435782592906429E-4</c:v>
                </c:pt>
                <c:pt idx="1280">
                  <c:v>-1.5335279932595367E-4</c:v>
                </c:pt>
                <c:pt idx="1281">
                  <c:v>-2.6303602556653112E-4</c:v>
                </c:pt>
                <c:pt idx="1282">
                  <c:v>-2.1854238896744076E-4</c:v>
                </c:pt>
                <c:pt idx="1283">
                  <c:v>-5.7540717794825867E-4</c:v>
                </c:pt>
                <c:pt idx="1284">
                  <c:v>-6.3483224953638027E-4</c:v>
                </c:pt>
                <c:pt idx="1285">
                  <c:v>-4.5002735401910421E-4</c:v>
                </c:pt>
                <c:pt idx="1286">
                  <c:v>-7.5241905830898144E-5</c:v>
                </c:pt>
                <c:pt idx="1287">
                  <c:v>-5.5613951034906627E-4</c:v>
                </c:pt>
                <c:pt idx="1288">
                  <c:v>-2.5782827426922385E-4</c:v>
                </c:pt>
                <c:pt idx="1289">
                  <c:v>-9.7582445250349824E-4</c:v>
                </c:pt>
                <c:pt idx="1290">
                  <c:v>-1.6240232389251995E-3</c:v>
                </c:pt>
                <c:pt idx="1291">
                  <c:v>-2.1987391319073171E-4</c:v>
                </c:pt>
                <c:pt idx="1292">
                  <c:v>-1.7541557517153217E-4</c:v>
                </c:pt>
                <c:pt idx="1293">
                  <c:v>-3.4861985987982776E-4</c:v>
                </c:pt>
                <c:pt idx="1294">
                  <c:v>-2.44926862571358E-4</c:v>
                </c:pt>
                <c:pt idx="1295">
                  <c:v>-3.5868460041251486E-4</c:v>
                </c:pt>
                <c:pt idx="1296">
                  <c:v>-5.4361295319231323E-4</c:v>
                </c:pt>
                <c:pt idx="1297">
                  <c:v>-4.1643903926875199E-4</c:v>
                </c:pt>
                <c:pt idx="1298">
                  <c:v>-8.1000198509724561E-4</c:v>
                </c:pt>
                <c:pt idx="1299">
                  <c:v>-3.5652815545254846E-4</c:v>
                </c:pt>
                <c:pt idx="1300">
                  <c:v>-8.9153190665246446E-4</c:v>
                </c:pt>
                <c:pt idx="1301">
                  <c:v>-2.8716010768098539E-4</c:v>
                </c:pt>
                <c:pt idx="1302">
                  <c:v>-3.7817580587375208E-4</c:v>
                </c:pt>
                <c:pt idx="1303">
                  <c:v>-7.2895454171326764E-4</c:v>
                </c:pt>
                <c:pt idx="1304">
                  <c:v>-4.8426416080363114E-4</c:v>
                </c:pt>
                <c:pt idx="1305">
                  <c:v>-4.2571778558909252E-4</c:v>
                </c:pt>
                <c:pt idx="1306">
                  <c:v>-2.7328359220668547E-4</c:v>
                </c:pt>
                <c:pt idx="1307">
                  <c:v>-5.0003631275449194E-4</c:v>
                </c:pt>
                <c:pt idx="1308">
                  <c:v>-2.0513484723768942E-4</c:v>
                </c:pt>
                <c:pt idx="1309">
                  <c:v>-2.0790802616480337E-4</c:v>
                </c:pt>
                <c:pt idx="1310">
                  <c:v>-3.4400058098719413E-4</c:v>
                </c:pt>
                <c:pt idx="1311">
                  <c:v>-5.7575156313517499E-4</c:v>
                </c:pt>
                <c:pt idx="1312">
                  <c:v>-5.2108292309851925E-4</c:v>
                </c:pt>
                <c:pt idx="1313">
                  <c:v>-4.9106883531803663E-4</c:v>
                </c:pt>
                <c:pt idx="1314">
                  <c:v>-7.3866123128764252E-4</c:v>
                </c:pt>
                <c:pt idx="1315">
                  <c:v>-2.9791183519329927E-4</c:v>
                </c:pt>
                <c:pt idx="1316">
                  <c:v>-3.764879324118231E-4</c:v>
                </c:pt>
                <c:pt idx="1317">
                  <c:v>-5.8410233071567595E-4</c:v>
                </c:pt>
                <c:pt idx="1318">
                  <c:v>-8.2716300416842169E-4</c:v>
                </c:pt>
                <c:pt idx="1319">
                  <c:v>-3.2913614555243014E-4</c:v>
                </c:pt>
                <c:pt idx="1320">
                  <c:v>-3.1813159945969757E-4</c:v>
                </c:pt>
                <c:pt idx="1321">
                  <c:v>-3.3653806118644967E-4</c:v>
                </c:pt>
                <c:pt idx="1322">
                  <c:v>-1.8537759143241701E-4</c:v>
                </c:pt>
                <c:pt idx="1323">
                  <c:v>-2.0207699905106804E-4</c:v>
                </c:pt>
                <c:pt idx="1324">
                  <c:v>-1.8364150459230854E-4</c:v>
                </c:pt>
                <c:pt idx="1325">
                  <c:v>-2.3980672773398919E-4</c:v>
                </c:pt>
                <c:pt idx="1326">
                  <c:v>-3.5005712736497607E-4</c:v>
                </c:pt>
                <c:pt idx="1327">
                  <c:v>-1.1685797971484593E-3</c:v>
                </c:pt>
                <c:pt idx="1328">
                  <c:v>-2.5973265164829315E-4</c:v>
                </c:pt>
                <c:pt idx="1329">
                  <c:v>-1.3256309335347286E-3</c:v>
                </c:pt>
                <c:pt idx="1330">
                  <c:v>-5.7855435213953173E-4</c:v>
                </c:pt>
                <c:pt idx="1331">
                  <c:v>-2.9039898136537702E-4</c:v>
                </c:pt>
                <c:pt idx="1332">
                  <c:v>-4.8434264259033464E-4</c:v>
                </c:pt>
                <c:pt idx="1333">
                  <c:v>-3.2074653240057128E-4</c:v>
                </c:pt>
                <c:pt idx="1334">
                  <c:v>-1.962361348484335E-4</c:v>
                </c:pt>
                <c:pt idx="1335">
                  <c:v>-3.0352837514645081E-4</c:v>
                </c:pt>
                <c:pt idx="1336">
                  <c:v>-1.6456008713542298E-3</c:v>
                </c:pt>
                <c:pt idx="1337">
                  <c:v>-6.7439496119715142E-4</c:v>
                </c:pt>
                <c:pt idx="1338">
                  <c:v>-2.3950007020125976E-4</c:v>
                </c:pt>
                <c:pt idx="1339">
                  <c:v>-1.7980324186145594E-4</c:v>
                </c:pt>
                <c:pt idx="1340">
                  <c:v>-5.7769099742562371E-4</c:v>
                </c:pt>
                <c:pt idx="1341">
                  <c:v>-1.781498121538402E-4</c:v>
                </c:pt>
                <c:pt idx="1342">
                  <c:v>-2.9140673034561891E-4</c:v>
                </c:pt>
                <c:pt idx="1343">
                  <c:v>-3.6334567811584727E-4</c:v>
                </c:pt>
                <c:pt idx="1344">
                  <c:v>-4.6373277956879944E-4</c:v>
                </c:pt>
                <c:pt idx="1345">
                  <c:v>-2.6508694978601442E-4</c:v>
                </c:pt>
                <c:pt idx="1346">
                  <c:v>-1.4624463259605655E-3</c:v>
                </c:pt>
                <c:pt idx="1347">
                  <c:v>-1.5662952133839361E-3</c:v>
                </c:pt>
                <c:pt idx="1348">
                  <c:v>-4.2830553108269028E-4</c:v>
                </c:pt>
                <c:pt idx="1349">
                  <c:v>-1.3355505208938461E-3</c:v>
                </c:pt>
                <c:pt idx="1350">
                  <c:v>-1.7672618298362656E-4</c:v>
                </c:pt>
                <c:pt idx="1351">
                  <c:v>-5.7018133950219958E-4</c:v>
                </c:pt>
                <c:pt idx="1352">
                  <c:v>-5.5778563790408815E-4</c:v>
                </c:pt>
                <c:pt idx="1353">
                  <c:v>-3.2135301436379571E-4</c:v>
                </c:pt>
                <c:pt idx="1354">
                  <c:v>-3.5420793756838138E-4</c:v>
                </c:pt>
                <c:pt idx="1355">
                  <c:v>-1.911780938640743E-4</c:v>
                </c:pt>
                <c:pt idx="1356">
                  <c:v>-2.864403251339798E-4</c:v>
                </c:pt>
                <c:pt idx="1357">
                  <c:v>-1.7891284245995053E-4</c:v>
                </c:pt>
                <c:pt idx="1358">
                  <c:v>-2.2024594486074896E-4</c:v>
                </c:pt>
                <c:pt idx="1359">
                  <c:v>-1.9797489312877318E-4</c:v>
                </c:pt>
                <c:pt idx="1360">
                  <c:v>-1.4704082719360241E-3</c:v>
                </c:pt>
                <c:pt idx="1361">
                  <c:v>-2.7804575777233429E-4</c:v>
                </c:pt>
                <c:pt idx="1362">
                  <c:v>-4.6852933914904123E-4</c:v>
                </c:pt>
                <c:pt idx="1363">
                  <c:v>-3.9349924482998995E-4</c:v>
                </c:pt>
                <c:pt idx="1364">
                  <c:v>-2.2334624322230829E-4</c:v>
                </c:pt>
                <c:pt idx="1365">
                  <c:v>-2.9458531815189186E-4</c:v>
                </c:pt>
                <c:pt idx="1366">
                  <c:v>-1.1925460125669252E-3</c:v>
                </c:pt>
                <c:pt idx="1367">
                  <c:v>-3.5797247284777826E-4</c:v>
                </c:pt>
                <c:pt idx="1368">
                  <c:v>-4.1405715226241823E-4</c:v>
                </c:pt>
                <c:pt idx="1369">
                  <c:v>-3.7904994263640189E-4</c:v>
                </c:pt>
                <c:pt idx="1370">
                  <c:v>-6.218170904091553E-4</c:v>
                </c:pt>
                <c:pt idx="1371">
                  <c:v>-5.3401479072288688E-4</c:v>
                </c:pt>
                <c:pt idx="1372">
                  <c:v>-9.3919913252265511E-4</c:v>
                </c:pt>
                <c:pt idx="1373">
                  <c:v>-2.974764002517306E-4</c:v>
                </c:pt>
                <c:pt idx="1374">
                  <c:v>-5.579183746557807E-4</c:v>
                </c:pt>
                <c:pt idx="1375">
                  <c:v>-7.5572958487718516E-5</c:v>
                </c:pt>
                <c:pt idx="1376">
                  <c:v>-2.4427366729275993E-4</c:v>
                </c:pt>
                <c:pt idx="1377">
                  <c:v>-5.0605978471307989E-4</c:v>
                </c:pt>
                <c:pt idx="1378">
                  <c:v>-3.4622899078305322E-4</c:v>
                </c:pt>
                <c:pt idx="1379">
                  <c:v>-2.1073071076556645E-4</c:v>
                </c:pt>
                <c:pt idx="1380">
                  <c:v>-1.5823680605641097E-3</c:v>
                </c:pt>
                <c:pt idx="1381">
                  <c:v>-5.5362675238168992E-4</c:v>
                </c:pt>
                <c:pt idx="1382">
                  <c:v>-3.5770548939878017E-4</c:v>
                </c:pt>
                <c:pt idx="1383">
                  <c:v>-1.0401686521863307E-3</c:v>
                </c:pt>
                <c:pt idx="1384">
                  <c:v>-1.9499310177901487E-4</c:v>
                </c:pt>
                <c:pt idx="1385">
                  <c:v>-2.9023845945317945E-4</c:v>
                </c:pt>
                <c:pt idx="1386">
                  <c:v>-3.997168235835128E-4</c:v>
                </c:pt>
                <c:pt idx="1387">
                  <c:v>-4.3881138852047984E-4</c:v>
                </c:pt>
                <c:pt idx="1388">
                  <c:v>-2.5664272021377535E-4</c:v>
                </c:pt>
                <c:pt idx="1389">
                  <c:v>-8.7373720260425474E-4</c:v>
                </c:pt>
                <c:pt idx="1390">
                  <c:v>-2.3281763569737778E-4</c:v>
                </c:pt>
                <c:pt idx="1391">
                  <c:v>-2.1412431019459776E-4</c:v>
                </c:pt>
                <c:pt idx="1392">
                  <c:v>-4.770176083947224E-4</c:v>
                </c:pt>
                <c:pt idx="1393">
                  <c:v>-5.1126007308278682E-4</c:v>
                </c:pt>
                <c:pt idx="1394">
                  <c:v>-5.6408209475150952E-4</c:v>
                </c:pt>
                <c:pt idx="1395">
                  <c:v>-4.3294592030360531E-4</c:v>
                </c:pt>
                <c:pt idx="1396">
                  <c:v>-5.9160654405040146E-4</c:v>
                </c:pt>
                <c:pt idx="1397">
                  <c:v>-1.67386401037734E-3</c:v>
                </c:pt>
                <c:pt idx="1398">
                  <c:v>-7.9631440354715674E-4</c:v>
                </c:pt>
                <c:pt idx="1399">
                  <c:v>-7.1904678923063526E-4</c:v>
                </c:pt>
                <c:pt idx="1400">
                  <c:v>-3.8820007164086631E-4</c:v>
                </c:pt>
                <c:pt idx="1401">
                  <c:v>-2.0371478361893699E-4</c:v>
                </c:pt>
                <c:pt idx="1402">
                  <c:v>-3.7418848927828061E-4</c:v>
                </c:pt>
                <c:pt idx="1403">
                  <c:v>-2.8928910273786929E-4</c:v>
                </c:pt>
                <c:pt idx="1404">
                  <c:v>-1.0590684008499887E-3</c:v>
                </c:pt>
                <c:pt idx="1405">
                  <c:v>-3.6109770078801101E-4</c:v>
                </c:pt>
                <c:pt idx="1406">
                  <c:v>-3.8387215442924017E-4</c:v>
                </c:pt>
                <c:pt idx="1407">
                  <c:v>-4.9135987615499981E-4</c:v>
                </c:pt>
                <c:pt idx="1408">
                  <c:v>-5.8681093217714461E-4</c:v>
                </c:pt>
                <c:pt idx="1409">
                  <c:v>-3.1554342196341532E-4</c:v>
                </c:pt>
                <c:pt idx="1410">
                  <c:v>-2.89990948386441E-4</c:v>
                </c:pt>
                <c:pt idx="1411">
                  <c:v>-5.818658818745946E-4</c:v>
                </c:pt>
                <c:pt idx="1412">
                  <c:v>-5.9133750072574553E-4</c:v>
                </c:pt>
                <c:pt idx="1413">
                  <c:v>-3.6814621915447692E-4</c:v>
                </c:pt>
                <c:pt idx="1414">
                  <c:v>-2.4665850211052164E-4</c:v>
                </c:pt>
                <c:pt idx="1415">
                  <c:v>-3.3602898466542747E-4</c:v>
                </c:pt>
                <c:pt idx="1416">
                  <c:v>-2.2331642334353095E-4</c:v>
                </c:pt>
                <c:pt idx="1417">
                  <c:v>-7.6129235085003983E-5</c:v>
                </c:pt>
                <c:pt idx="1418">
                  <c:v>-2.9258646143420699E-4</c:v>
                </c:pt>
                <c:pt idx="1419">
                  <c:v>-3.4180933710883612E-4</c:v>
                </c:pt>
                <c:pt idx="1420">
                  <c:v>-2.2291105382044374E-4</c:v>
                </c:pt>
                <c:pt idx="1421">
                  <c:v>-5.4969560293847205E-4</c:v>
                </c:pt>
                <c:pt idx="1422">
                  <c:v>-2.3335463196925253E-4</c:v>
                </c:pt>
                <c:pt idx="1423">
                  <c:v>-9.8257035265873521E-4</c:v>
                </c:pt>
                <c:pt idx="1424">
                  <c:v>-8.2137636615328029E-4</c:v>
                </c:pt>
                <c:pt idx="1425">
                  <c:v>-1.6090487575866109E-3</c:v>
                </c:pt>
                <c:pt idx="1426">
                  <c:v>-7.4450268875755692E-4</c:v>
                </c:pt>
                <c:pt idx="1427">
                  <c:v>-5.1916263310745404E-4</c:v>
                </c:pt>
                <c:pt idx="1428">
                  <c:v>-5.7393589222460943E-4</c:v>
                </c:pt>
                <c:pt idx="1429">
                  <c:v>-3.5756776379477253E-4</c:v>
                </c:pt>
                <c:pt idx="1430">
                  <c:v>-2.788539730483271E-4</c:v>
                </c:pt>
                <c:pt idx="1431">
                  <c:v>-2.2098084202170398E-4</c:v>
                </c:pt>
                <c:pt idx="1432">
                  <c:v>-3.678780251694095E-4</c:v>
                </c:pt>
                <c:pt idx="1433">
                  <c:v>-3.9966748142590932E-4</c:v>
                </c:pt>
                <c:pt idx="1434">
                  <c:v>-4.9328805491459494E-4</c:v>
                </c:pt>
                <c:pt idx="1435">
                  <c:v>-1.6935191145225847E-3</c:v>
                </c:pt>
                <c:pt idx="1436">
                  <c:v>-3.7818085894202893E-4</c:v>
                </c:pt>
                <c:pt idx="1437">
                  <c:v>-2.3065529492628055E-4</c:v>
                </c:pt>
                <c:pt idx="1438">
                  <c:v>-3.2354672268419474E-4</c:v>
                </c:pt>
                <c:pt idx="1439">
                  <c:v>-1.3945820890465656E-3</c:v>
                </c:pt>
                <c:pt idx="1440">
                  <c:v>-2.2204453049370768E-4</c:v>
                </c:pt>
                <c:pt idx="1441">
                  <c:v>-3.6186763082999364E-4</c:v>
                </c:pt>
                <c:pt idx="1442">
                  <c:v>-2.8497042680270662E-4</c:v>
                </c:pt>
                <c:pt idx="1443">
                  <c:v>-4.1782092918576453E-4</c:v>
                </c:pt>
                <c:pt idx="1444">
                  <c:v>-1.521309856837255E-3</c:v>
                </c:pt>
                <c:pt idx="1445">
                  <c:v>-5.2572844429173583E-4</c:v>
                </c:pt>
                <c:pt idx="1446">
                  <c:v>-1.2501802904976017E-3</c:v>
                </c:pt>
                <c:pt idx="1447">
                  <c:v>-2.3030348499515976E-4</c:v>
                </c:pt>
                <c:pt idx="1448">
                  <c:v>-4.2351930458014899E-4</c:v>
                </c:pt>
                <c:pt idx="1449">
                  <c:v>-3.5858001626268103E-4</c:v>
                </c:pt>
                <c:pt idx="1450">
                  <c:v>-2.685236364340372E-4</c:v>
                </c:pt>
                <c:pt idx="1451">
                  <c:v>-3.8281206137166644E-4</c:v>
                </c:pt>
                <c:pt idx="1452">
                  <c:v>-5.7082456522264955E-4</c:v>
                </c:pt>
                <c:pt idx="1453">
                  <c:v>-6.0204560519045705E-4</c:v>
                </c:pt>
                <c:pt idx="1454">
                  <c:v>-5.5631206085593173E-4</c:v>
                </c:pt>
                <c:pt idx="1455">
                  <c:v>-3.7255906026300629E-4</c:v>
                </c:pt>
                <c:pt idx="1456">
                  <c:v>-3.4962489714921834E-4</c:v>
                </c:pt>
                <c:pt idx="1457">
                  <c:v>-2.6707421551686581E-4</c:v>
                </c:pt>
                <c:pt idx="1458">
                  <c:v>-1.2561382281054134E-3</c:v>
                </c:pt>
                <c:pt idx="1459">
                  <c:v>-3.6605875804656118E-4</c:v>
                </c:pt>
                <c:pt idx="1460">
                  <c:v>-4.0604847686991205E-4</c:v>
                </c:pt>
                <c:pt idx="1461">
                  <c:v>-2.9161100462720953E-4</c:v>
                </c:pt>
                <c:pt idx="1462">
                  <c:v>-2.5398089171974519E-4</c:v>
                </c:pt>
                <c:pt idx="1463">
                  <c:v>-5.794477993264429E-4</c:v>
                </c:pt>
                <c:pt idx="1464">
                  <c:v>-6.9064051806750747E-4</c:v>
                </c:pt>
                <c:pt idx="1465">
                  <c:v>-3.9245936867782439E-4</c:v>
                </c:pt>
                <c:pt idx="1466">
                  <c:v>-4.8010841420032435E-4</c:v>
                </c:pt>
                <c:pt idx="1467">
                  <c:v>-7.6564865191633405E-5</c:v>
                </c:pt>
                <c:pt idx="1468">
                  <c:v>-5.4197420322822643E-4</c:v>
                </c:pt>
                <c:pt idx="1469">
                  <c:v>-4.610531970497706E-4</c:v>
                </c:pt>
                <c:pt idx="1470">
                  <c:v>-5.9657925295142247E-4</c:v>
                </c:pt>
                <c:pt idx="1471">
                  <c:v>-2.5766026959657314E-4</c:v>
                </c:pt>
                <c:pt idx="1472">
                  <c:v>-9.3735450554875309E-4</c:v>
                </c:pt>
                <c:pt idx="1473">
                  <c:v>-2.2417575508427442E-4</c:v>
                </c:pt>
                <c:pt idx="1474">
                  <c:v>-2.3961870559309234E-4</c:v>
                </c:pt>
                <c:pt idx="1475">
                  <c:v>-1.0173843182995116E-3</c:v>
                </c:pt>
                <c:pt idx="1476">
                  <c:v>-2.4815431450461478E-4</c:v>
                </c:pt>
                <c:pt idx="1477">
                  <c:v>-1.5392414497340668E-3</c:v>
                </c:pt>
                <c:pt idx="1478">
                  <c:v>-3.8184436087678283E-4</c:v>
                </c:pt>
                <c:pt idx="1479">
                  <c:v>-3.6422076477359564E-4</c:v>
                </c:pt>
                <c:pt idx="1480">
                  <c:v>-6.2639809119111804E-4</c:v>
                </c:pt>
                <c:pt idx="1481">
                  <c:v>-1.4201899064986354E-3</c:v>
                </c:pt>
                <c:pt idx="1482">
                  <c:v>-1.6373447156124024E-3</c:v>
                </c:pt>
                <c:pt idx="1483">
                  <c:v>-2.5949150819656262E-4</c:v>
                </c:pt>
                <c:pt idx="1484">
                  <c:v>-5.0060732173534315E-4</c:v>
                </c:pt>
                <c:pt idx="1485">
                  <c:v>-4.0701702593090892E-4</c:v>
                </c:pt>
                <c:pt idx="1486">
                  <c:v>-3.4226039231629229E-4</c:v>
                </c:pt>
                <c:pt idx="1487">
                  <c:v>-4.1283871748336358E-4</c:v>
                </c:pt>
                <c:pt idx="1488">
                  <c:v>-2.8899885782871301E-4</c:v>
                </c:pt>
                <c:pt idx="1489">
                  <c:v>-1.7193025754188322E-3</c:v>
                </c:pt>
                <c:pt idx="1490">
                  <c:v>-5.9898121093674415E-4</c:v>
                </c:pt>
                <c:pt idx="1491">
                  <c:v>-1.1229504229823644E-3</c:v>
                </c:pt>
                <c:pt idx="1492">
                  <c:v>-3.6122938879021212E-4</c:v>
                </c:pt>
                <c:pt idx="1493">
                  <c:v>-8.6989367519878431E-4</c:v>
                </c:pt>
                <c:pt idx="1494">
                  <c:v>-2.5651492125565049E-4</c:v>
                </c:pt>
                <c:pt idx="1495">
                  <c:v>-7.6744894554352518E-5</c:v>
                </c:pt>
                <c:pt idx="1496">
                  <c:v>-2.6421415365553825E-4</c:v>
                </c:pt>
                <c:pt idx="1497">
                  <c:v>-5.994514292348551E-4</c:v>
                </c:pt>
                <c:pt idx="1498">
                  <c:v>-3.8608410323917011E-4</c:v>
                </c:pt>
                <c:pt idx="1499">
                  <c:v>-3.2833082473877548E-4</c:v>
                </c:pt>
                <c:pt idx="1500">
                  <c:v>-1.039925472451424E-3</c:v>
                </c:pt>
                <c:pt idx="1501">
                  <c:v>-7.9870107872411476E-4</c:v>
                </c:pt>
                <c:pt idx="1502">
                  <c:v>-3.646934215489974E-4</c:v>
                </c:pt>
                <c:pt idx="1503">
                  <c:v>-3.6560453760120797E-4</c:v>
                </c:pt>
                <c:pt idx="1504">
                  <c:v>-7.2387759941538868E-4</c:v>
                </c:pt>
                <c:pt idx="1505">
                  <c:v>-3.7878295125126432E-4</c:v>
                </c:pt>
                <c:pt idx="1506">
                  <c:v>-4.3546136014982646E-4</c:v>
                </c:pt>
                <c:pt idx="1507">
                  <c:v>-5.8781436575288109E-4</c:v>
                </c:pt>
                <c:pt idx="1508">
                  <c:v>-4.2708011711471922E-4</c:v>
                </c:pt>
                <c:pt idx="1509">
                  <c:v>-3.2260518598100995E-4</c:v>
                </c:pt>
                <c:pt idx="1510">
                  <c:v>-4.6320274880828514E-4</c:v>
                </c:pt>
                <c:pt idx="1511">
                  <c:v>-3.4700026616981636E-4</c:v>
                </c:pt>
                <c:pt idx="1512">
                  <c:v>-1.3000000000000002E-3</c:v>
                </c:pt>
                <c:pt idx="1513">
                  <c:v>-2.8715174099257142E-4</c:v>
                </c:pt>
                <c:pt idx="1514">
                  <c:v>-4.0955540392088543E-4</c:v>
                </c:pt>
                <c:pt idx="1515">
                  <c:v>-2.2469557900438132E-4</c:v>
                </c:pt>
                <c:pt idx="1516">
                  <c:v>-5.6844397135668656E-4</c:v>
                </c:pt>
                <c:pt idx="1517">
                  <c:v>-3.1844117504718577E-4</c:v>
                </c:pt>
                <c:pt idx="1518">
                  <c:v>-1.1452429345722029E-3</c:v>
                </c:pt>
                <c:pt idx="1519">
                  <c:v>-3.9419467861671133E-4</c:v>
                </c:pt>
                <c:pt idx="1520">
                  <c:v>-4.0250290360046458E-4</c:v>
                </c:pt>
                <c:pt idx="1521">
                  <c:v>-2.8084014905870394E-4</c:v>
                </c:pt>
                <c:pt idx="1522">
                  <c:v>-1.450257929018708E-3</c:v>
                </c:pt>
                <c:pt idx="1523">
                  <c:v>-4.1095507249182169E-4</c:v>
                </c:pt>
                <c:pt idx="1524">
                  <c:v>-3.7368128145567176E-4</c:v>
                </c:pt>
                <c:pt idx="1525">
                  <c:v>-5.7479842707824468E-4</c:v>
                </c:pt>
                <c:pt idx="1526">
                  <c:v>-3.3296344868636912E-4</c:v>
                </c:pt>
                <c:pt idx="1527">
                  <c:v>-5.4312547175288859E-4</c:v>
                </c:pt>
                <c:pt idx="1528">
                  <c:v>-6.0497607748090322E-4</c:v>
                </c:pt>
                <c:pt idx="1529">
                  <c:v>-4.7793407465474355E-4</c:v>
                </c:pt>
                <c:pt idx="1530">
                  <c:v>-3.0417648681478756E-4</c:v>
                </c:pt>
                <c:pt idx="1531">
                  <c:v>-3.424111614942E-4</c:v>
                </c:pt>
                <c:pt idx="1532">
                  <c:v>-4.2828841035567384E-4</c:v>
                </c:pt>
                <c:pt idx="1533">
                  <c:v>-4.2128574885071378E-4</c:v>
                </c:pt>
                <c:pt idx="1534">
                  <c:v>-3.9652687714136385E-4</c:v>
                </c:pt>
                <c:pt idx="1535">
                  <c:v>-1.7450004112896595E-3</c:v>
                </c:pt>
                <c:pt idx="1536">
                  <c:v>-5.9343514996660946E-4</c:v>
                </c:pt>
                <c:pt idx="1537">
                  <c:v>-9.8818297516102029E-4</c:v>
                </c:pt>
                <c:pt idx="1538">
                  <c:v>-6.1138119355478476E-4</c:v>
                </c:pt>
                <c:pt idx="1539">
                  <c:v>-2.8426717254328824E-4</c:v>
                </c:pt>
                <c:pt idx="1540">
                  <c:v>-6.7153807440672065E-4</c:v>
                </c:pt>
                <c:pt idx="1541">
                  <c:v>-4.9802923979436382E-4</c:v>
                </c:pt>
                <c:pt idx="1542">
                  <c:v>-3.9324174574524194E-4</c:v>
                </c:pt>
                <c:pt idx="1543">
                  <c:v>-2.9027278402299578E-4</c:v>
                </c:pt>
                <c:pt idx="1544">
                  <c:v>-5.1563800344500569E-4</c:v>
                </c:pt>
                <c:pt idx="1545">
                  <c:v>-2.9989643925242693E-4</c:v>
                </c:pt>
                <c:pt idx="1546">
                  <c:v>-5.750031446845156E-4</c:v>
                </c:pt>
                <c:pt idx="1547">
                  <c:v>-5.1663207195699608E-4</c:v>
                </c:pt>
                <c:pt idx="1548">
                  <c:v>-9.9864510447212284E-4</c:v>
                </c:pt>
                <c:pt idx="1549">
                  <c:v>-5.4070572067320259E-4</c:v>
                </c:pt>
                <c:pt idx="1550">
                  <c:v>-2.8852148833518031E-4</c:v>
                </c:pt>
                <c:pt idx="1551">
                  <c:v>-2.2548052513237106E-4</c:v>
                </c:pt>
                <c:pt idx="1552">
                  <c:v>-3.6628673394876955E-4</c:v>
                </c:pt>
                <c:pt idx="1553">
                  <c:v>-3.2929244050441806E-4</c:v>
                </c:pt>
                <c:pt idx="1554">
                  <c:v>-4.3503336349515881E-4</c:v>
                </c:pt>
                <c:pt idx="1555">
                  <c:v>-3.131673562217222E-4</c:v>
                </c:pt>
                <c:pt idx="1556">
                  <c:v>-3.6928876285965918E-4</c:v>
                </c:pt>
                <c:pt idx="1557">
                  <c:v>-1.1769638726785317E-3</c:v>
                </c:pt>
                <c:pt idx="1558">
                  <c:v>-3.0702360558636504E-4</c:v>
                </c:pt>
                <c:pt idx="1559">
                  <c:v>-4.4921515875857659E-4</c:v>
                </c:pt>
                <c:pt idx="1560">
                  <c:v>-4.0672021678118644E-4</c:v>
                </c:pt>
                <c:pt idx="1561">
                  <c:v>-1.6837661426504669E-3</c:v>
                </c:pt>
                <c:pt idx="1562">
                  <c:v>-8.4257717990902925E-4</c:v>
                </c:pt>
                <c:pt idx="1563">
                  <c:v>-4.8617159225067253E-4</c:v>
                </c:pt>
                <c:pt idx="1564">
                  <c:v>-7.65807441243788E-4</c:v>
                </c:pt>
                <c:pt idx="1565">
                  <c:v>-1.3369511569616089E-3</c:v>
                </c:pt>
                <c:pt idx="1566">
                  <c:v>-3.722739985870375E-4</c:v>
                </c:pt>
                <c:pt idx="1567">
                  <c:v>-6.1109955545666074E-4</c:v>
                </c:pt>
                <c:pt idx="1568">
                  <c:v>-3.7939620925089883E-4</c:v>
                </c:pt>
                <c:pt idx="1569">
                  <c:v>-5.5402757145691294E-4</c:v>
                </c:pt>
                <c:pt idx="1570">
                  <c:v>-1.5977103816675697E-3</c:v>
                </c:pt>
                <c:pt idx="1571">
                  <c:v>-5.7973719973110609E-4</c:v>
                </c:pt>
                <c:pt idx="1572">
                  <c:v>-7.7352305527754803E-5</c:v>
                </c:pt>
                <c:pt idx="1573">
                  <c:v>-4.174876370568937E-4</c:v>
                </c:pt>
                <c:pt idx="1574">
                  <c:v>-5.0747583056719539E-4</c:v>
                </c:pt>
                <c:pt idx="1575">
                  <c:v>-4.0514796965122131E-4</c:v>
                </c:pt>
                <c:pt idx="1576">
                  <c:v>-4.7193007074216366E-4</c:v>
                </c:pt>
                <c:pt idx="1577">
                  <c:v>-9.3285398390663334E-4</c:v>
                </c:pt>
                <c:pt idx="1578">
                  <c:v>-3.2448261679529671E-4</c:v>
                </c:pt>
                <c:pt idx="1579">
                  <c:v>-6.1784878209220876E-4</c:v>
                </c:pt>
                <c:pt idx="1580">
                  <c:v>-4.3935432049780802E-4</c:v>
                </c:pt>
                <c:pt idx="1581">
                  <c:v>-1.101054332731733E-3</c:v>
                </c:pt>
                <c:pt idx="1582">
                  <c:v>-7.0086322023728883E-4</c:v>
                </c:pt>
                <c:pt idx="1583">
                  <c:v>-3.8855313836684926E-4</c:v>
                </c:pt>
                <c:pt idx="1584">
                  <c:v>-3.4794398583193814E-4</c:v>
                </c:pt>
                <c:pt idx="1585">
                  <c:v>-3.0663156926977734E-4</c:v>
                </c:pt>
                <c:pt idx="1586">
                  <c:v>-3.3157199471598418E-4</c:v>
                </c:pt>
                <c:pt idx="1587">
                  <c:v>-4.2858933107535989E-4</c:v>
                </c:pt>
                <c:pt idx="1588">
                  <c:v>-5.0267899455496768E-4</c:v>
                </c:pt>
                <c:pt idx="1589">
                  <c:v>-4.58278132877859E-4</c:v>
                </c:pt>
                <c:pt idx="1590">
                  <c:v>-6.1026179225891946E-4</c:v>
                </c:pt>
                <c:pt idx="1591">
                  <c:v>-5.5701009631897985E-4</c:v>
                </c:pt>
                <c:pt idx="1592">
                  <c:v>-3.1601811618747153E-4</c:v>
                </c:pt>
                <c:pt idx="1593">
                  <c:v>-8.6668505293309342E-4</c:v>
                </c:pt>
                <c:pt idx="1594">
                  <c:v>-6.030861510182364E-4</c:v>
                </c:pt>
                <c:pt idx="1595">
                  <c:v>-4.3785513837816913E-4</c:v>
                </c:pt>
                <c:pt idx="1596">
                  <c:v>-3.5426877948469823E-4</c:v>
                </c:pt>
                <c:pt idx="1597">
                  <c:v>-1.7753947826760074E-3</c:v>
                </c:pt>
                <c:pt idx="1598">
                  <c:v>-6.3726623926454583E-4</c:v>
                </c:pt>
                <c:pt idx="1599">
                  <c:v>-4.1111492812456149E-4</c:v>
                </c:pt>
                <c:pt idx="1600">
                  <c:v>-1.5028739803175895E-3</c:v>
                </c:pt>
                <c:pt idx="1601">
                  <c:v>-3.2496431457368618E-4</c:v>
                </c:pt>
                <c:pt idx="1602">
                  <c:v>-7.928506800466428E-4</c:v>
                </c:pt>
                <c:pt idx="1603">
                  <c:v>-9.5072575962841098E-4</c:v>
                </c:pt>
                <c:pt idx="1604">
                  <c:v>-1.7059441100768294E-3</c:v>
                </c:pt>
                <c:pt idx="1605">
                  <c:v>-4.0127589160001738E-4</c:v>
                </c:pt>
                <c:pt idx="1606">
                  <c:v>-4.2816148401174749E-4</c:v>
                </c:pt>
                <c:pt idx="1607">
                  <c:v>-6.2192096188352735E-4</c:v>
                </c:pt>
                <c:pt idx="1608">
                  <c:v>-5.3020127733694594E-4</c:v>
                </c:pt>
                <c:pt idx="1609">
                  <c:v>-3.3014661053853972E-4</c:v>
                </c:pt>
                <c:pt idx="1610">
                  <c:v>-3.7098864224273398E-4</c:v>
                </c:pt>
                <c:pt idx="1611">
                  <c:v>-4.4868981266449917E-4</c:v>
                </c:pt>
                <c:pt idx="1612">
                  <c:v>-3.8263160441261851E-4</c:v>
                </c:pt>
                <c:pt idx="1613">
                  <c:v>-1.6236429082886613E-3</c:v>
                </c:pt>
                <c:pt idx="1614">
                  <c:v>-3.2848848461389582E-4</c:v>
                </c:pt>
                <c:pt idx="1615">
                  <c:v>-1.0460744991218605E-3</c:v>
                </c:pt>
                <c:pt idx="1616">
                  <c:v>-3.7646930747681185E-4</c:v>
                </c:pt>
                <c:pt idx="1617">
                  <c:v>-3.3104197411394702E-4</c:v>
                </c:pt>
                <c:pt idx="1618">
                  <c:v>-6.1887672186967957E-4</c:v>
                </c:pt>
                <c:pt idx="1619">
                  <c:v>-1.129379206239386E-3</c:v>
                </c:pt>
                <c:pt idx="1620">
                  <c:v>-5.8870062510886186E-4</c:v>
                </c:pt>
                <c:pt idx="1621">
                  <c:v>-4.3892622320275193E-4</c:v>
                </c:pt>
                <c:pt idx="1622">
                  <c:v>-5.0632219756202525E-4</c:v>
                </c:pt>
                <c:pt idx="1623">
                  <c:v>-4.5352325288846744E-4</c:v>
                </c:pt>
                <c:pt idx="1624">
                  <c:v>-3.3480566482322829E-4</c:v>
                </c:pt>
                <c:pt idx="1625">
                  <c:v>-5.6276968324916316E-4</c:v>
                </c:pt>
                <c:pt idx="1626">
                  <c:v>-4.7243996961589258E-4</c:v>
                </c:pt>
                <c:pt idx="1627">
                  <c:v>-5.0029026733621666E-4</c:v>
                </c:pt>
                <c:pt idx="1628">
                  <c:v>-3.3001296665440965E-4</c:v>
                </c:pt>
                <c:pt idx="1629">
                  <c:v>-3.8396028777813794E-4</c:v>
                </c:pt>
                <c:pt idx="1630">
                  <c:v>-4.6664941146873991E-4</c:v>
                </c:pt>
                <c:pt idx="1631">
                  <c:v>-4.1306436630348536E-4</c:v>
                </c:pt>
                <c:pt idx="1632">
                  <c:v>-3.3461661280021675E-4</c:v>
                </c:pt>
                <c:pt idx="1633">
                  <c:v>-5.8994959804196619E-4</c:v>
                </c:pt>
                <c:pt idx="1634">
                  <c:v>-5.1524739829020131E-4</c:v>
                </c:pt>
                <c:pt idx="1635">
                  <c:v>-3.9964633196413969E-4</c:v>
                </c:pt>
                <c:pt idx="1636">
                  <c:v>-1.7267097872834495E-3</c:v>
                </c:pt>
                <c:pt idx="1637">
                  <c:v>-3.7783696435742241E-4</c:v>
                </c:pt>
                <c:pt idx="1638">
                  <c:v>-2.2935793122452825E-4</c:v>
                </c:pt>
                <c:pt idx="1639">
                  <c:v>-1.3933960666682795E-3</c:v>
                </c:pt>
                <c:pt idx="1640">
                  <c:v>-4.3290387815922904E-4</c:v>
                </c:pt>
                <c:pt idx="1641">
                  <c:v>-4.4707074812159211E-4</c:v>
                </c:pt>
                <c:pt idx="1642">
                  <c:v>-4.5065311414500104E-4</c:v>
                </c:pt>
                <c:pt idx="1643">
                  <c:v>-7.4538083050708045E-4</c:v>
                </c:pt>
                <c:pt idx="1644">
                  <c:v>-8.2372891196121772E-4</c:v>
                </c:pt>
                <c:pt idx="1645">
                  <c:v>-1.6432047759114483E-3</c:v>
                </c:pt>
                <c:pt idx="1646">
                  <c:v>-4.2872403216286564E-4</c:v>
                </c:pt>
                <c:pt idx="1647">
                  <c:v>-4.9851955064007661E-4</c:v>
                </c:pt>
                <c:pt idx="1648">
                  <c:v>-6.1659429190402042E-4</c:v>
                </c:pt>
                <c:pt idx="1649">
                  <c:v>-4.0513026439923565E-4</c:v>
                </c:pt>
                <c:pt idx="1650">
                  <c:v>-7.8416946235727471E-5</c:v>
                </c:pt>
                <c:pt idx="1651">
                  <c:v>-5.8836129780958366E-4</c:v>
                </c:pt>
                <c:pt idx="1652">
                  <c:v>-1.8020385357759643E-3</c:v>
                </c:pt>
                <c:pt idx="1653">
                  <c:v>-1.2489054025941354E-3</c:v>
                </c:pt>
                <c:pt idx="1654">
                  <c:v>-9.0755111321831855E-4</c:v>
                </c:pt>
                <c:pt idx="1655">
                  <c:v>-6.7797790969389971E-4</c:v>
                </c:pt>
                <c:pt idx="1656">
                  <c:v>-3.6062063359975228E-4</c:v>
                </c:pt>
                <c:pt idx="1657">
                  <c:v>-6.1064142620841761E-4</c:v>
                </c:pt>
                <c:pt idx="1658">
                  <c:v>-1.5430589487433783E-3</c:v>
                </c:pt>
                <c:pt idx="1659">
                  <c:v>-5.3682357095521189E-4</c:v>
                </c:pt>
                <c:pt idx="1660">
                  <c:v>-3.5098213767344649E-4</c:v>
                </c:pt>
                <c:pt idx="1661">
                  <c:v>-2.3008696829210519E-4</c:v>
                </c:pt>
                <c:pt idx="1662">
                  <c:v>-5.0562352155804195E-4</c:v>
                </c:pt>
                <c:pt idx="1663">
                  <c:v>-5.3755363249827074E-4</c:v>
                </c:pt>
                <c:pt idx="1664">
                  <c:v>-1.1646597808471009E-3</c:v>
                </c:pt>
                <c:pt idx="1665">
                  <c:v>-3.7110816537817728E-4</c:v>
                </c:pt>
                <c:pt idx="1666">
                  <c:v>-3.5421331191763992E-4</c:v>
                </c:pt>
                <c:pt idx="1667">
                  <c:v>-3.5322309091612804E-4</c:v>
                </c:pt>
                <c:pt idx="1668">
                  <c:v>-3.8420665599102089E-4</c:v>
                </c:pt>
                <c:pt idx="1669">
                  <c:v>-7.8710918617916039E-5</c:v>
                </c:pt>
                <c:pt idx="1670">
                  <c:v>-4.1640244403914716E-4</c:v>
                </c:pt>
                <c:pt idx="1671">
                  <c:v>-4.5557646444172473E-4</c:v>
                </c:pt>
                <c:pt idx="1672">
                  <c:v>-6.2921734084479797E-4</c:v>
                </c:pt>
                <c:pt idx="1673">
                  <c:v>-5.1105696245370784E-4</c:v>
                </c:pt>
                <c:pt idx="1674">
                  <c:v>-5.9139654972343648E-4</c:v>
                </c:pt>
                <c:pt idx="1675">
                  <c:v>-3.8962874807697883E-4</c:v>
                </c:pt>
                <c:pt idx="1676">
                  <c:v>-5.2283875961491955E-4</c:v>
                </c:pt>
                <c:pt idx="1677">
                  <c:v>-3.755194484999081E-4</c:v>
                </c:pt>
                <c:pt idx="1678">
                  <c:v>-1.0984398809955737E-3</c:v>
                </c:pt>
                <c:pt idx="1679">
                  <c:v>-3.6033313336945584E-4</c:v>
                </c:pt>
                <c:pt idx="1680">
                  <c:v>-4.4508724488068229E-4</c:v>
                </c:pt>
                <c:pt idx="1681">
                  <c:v>-4.6618518500602258E-4</c:v>
                </c:pt>
                <c:pt idx="1682">
                  <c:v>-6.1403084541985652E-4</c:v>
                </c:pt>
                <c:pt idx="1683">
                  <c:v>-5.8611698345048448E-4</c:v>
                </c:pt>
                <c:pt idx="1684">
                  <c:v>-3.637185180884928E-4</c:v>
                </c:pt>
                <c:pt idx="1685">
                  <c:v>-5.5058196348578222E-4</c:v>
                </c:pt>
                <c:pt idx="1686">
                  <c:v>-5.1465558528007434E-4</c:v>
                </c:pt>
                <c:pt idx="1687">
                  <c:v>-4.8058525305494544E-4</c:v>
                </c:pt>
                <c:pt idx="1688">
                  <c:v>-4.6305944157427296E-4</c:v>
                </c:pt>
                <c:pt idx="1689">
                  <c:v>-4.9954768205192712E-4</c:v>
                </c:pt>
                <c:pt idx="1690">
                  <c:v>-1.0168829849504396E-3</c:v>
                </c:pt>
                <c:pt idx="1691">
                  <c:v>-4.5254908790108404E-4</c:v>
                </c:pt>
                <c:pt idx="1692">
                  <c:v>-4.581380161091358E-4</c:v>
                </c:pt>
                <c:pt idx="1693">
                  <c:v>-6.2219073959461537E-4</c:v>
                </c:pt>
                <c:pt idx="1694">
                  <c:v>-7.0596999762960965E-4</c:v>
                </c:pt>
                <c:pt idx="1695">
                  <c:v>-3.89999951625153E-4</c:v>
                </c:pt>
                <c:pt idx="1696">
                  <c:v>-1.5726351433063247E-3</c:v>
                </c:pt>
                <c:pt idx="1697">
                  <c:v>-5.7292099942928454E-4</c:v>
                </c:pt>
                <c:pt idx="1698">
                  <c:v>-3.6390036475516895E-4</c:v>
                </c:pt>
                <c:pt idx="1699">
                  <c:v>-3.7222945157435936E-4</c:v>
                </c:pt>
                <c:pt idx="1700">
                  <c:v>-5.9832759421187031E-4</c:v>
                </c:pt>
                <c:pt idx="1701">
                  <c:v>-4.8009645337925428E-4</c:v>
                </c:pt>
                <c:pt idx="1702">
                  <c:v>-4.4380284824210061E-4</c:v>
                </c:pt>
                <c:pt idx="1703">
                  <c:v>-7.8981535678178047E-4</c:v>
                </c:pt>
                <c:pt idx="1704">
                  <c:v>-6.5013254387492501E-4</c:v>
                </c:pt>
                <c:pt idx="1705">
                  <c:v>-1.8321934372944318E-3</c:v>
                </c:pt>
                <c:pt idx="1706">
                  <c:v>-3.715727298674033E-4</c:v>
                </c:pt>
                <c:pt idx="1707">
                  <c:v>-4.6341103570374741E-4</c:v>
                </c:pt>
                <c:pt idx="1708">
                  <c:v>-6.313257090355182E-4</c:v>
                </c:pt>
                <c:pt idx="1709">
                  <c:v>-6.0112104153366998E-4</c:v>
                </c:pt>
                <c:pt idx="1710">
                  <c:v>-4.2070973858864956E-4</c:v>
                </c:pt>
                <c:pt idx="1711">
                  <c:v>-9.5294806243923207E-4</c:v>
                </c:pt>
                <c:pt idx="1712">
                  <c:v>-6.2626980558255134E-4</c:v>
                </c:pt>
                <c:pt idx="1713">
                  <c:v>-6.3277819687034573E-4</c:v>
                </c:pt>
                <c:pt idx="1714">
                  <c:v>-1.3045213344878128E-3</c:v>
                </c:pt>
                <c:pt idx="1715">
                  <c:v>-3.9014038176875227E-4</c:v>
                </c:pt>
                <c:pt idx="1716">
                  <c:v>-4.8442223694839334E-4</c:v>
                </c:pt>
                <c:pt idx="1717">
                  <c:v>-5.481270102294986E-4</c:v>
                </c:pt>
                <c:pt idx="1718">
                  <c:v>-4.2669204574037882E-4</c:v>
                </c:pt>
                <c:pt idx="1719">
                  <c:v>-4.7275897763331012E-4</c:v>
                </c:pt>
                <c:pt idx="1720">
                  <c:v>-4.7601578825168337E-4</c:v>
                </c:pt>
                <c:pt idx="1721">
                  <c:v>-1.693123279852569E-3</c:v>
                </c:pt>
                <c:pt idx="1722">
                  <c:v>-5.7181969013171577E-4</c:v>
                </c:pt>
                <c:pt idx="1723">
                  <c:v>-1.4593900403898712E-3</c:v>
                </c:pt>
                <c:pt idx="1724">
                  <c:v>-1.7763982065036009E-3</c:v>
                </c:pt>
                <c:pt idx="1725">
                  <c:v>-4.4033889450542012E-4</c:v>
                </c:pt>
                <c:pt idx="1726">
                  <c:v>-6.625503057038929E-4</c:v>
                </c:pt>
                <c:pt idx="1727">
                  <c:v>-1.4633013766216178E-3</c:v>
                </c:pt>
                <c:pt idx="1728">
                  <c:v>-5.2074254289017122E-4</c:v>
                </c:pt>
                <c:pt idx="1729">
                  <c:v>-3.8150649149623666E-4</c:v>
                </c:pt>
                <c:pt idx="1730">
                  <c:v>-6.2432357933525791E-4</c:v>
                </c:pt>
                <c:pt idx="1731">
                  <c:v>-8.8714217995724057E-4</c:v>
                </c:pt>
                <c:pt idx="1732">
                  <c:v>-3.8642854378700519E-4</c:v>
                </c:pt>
                <c:pt idx="1733">
                  <c:v>-7.3221308026061847E-4</c:v>
                </c:pt>
                <c:pt idx="1734">
                  <c:v>-4.8652413659669148E-4</c:v>
                </c:pt>
                <c:pt idx="1735">
                  <c:v>-4.7408942719770919E-4</c:v>
                </c:pt>
                <c:pt idx="1736">
                  <c:v>-5.8245956821171543E-4</c:v>
                </c:pt>
                <c:pt idx="1737">
                  <c:v>-3.9939824601289612E-4</c:v>
                </c:pt>
                <c:pt idx="1738">
                  <c:v>-3.8071910590328127E-4</c:v>
                </c:pt>
                <c:pt idx="1739">
                  <c:v>-5.6042526228215718E-4</c:v>
                </c:pt>
                <c:pt idx="1740">
                  <c:v>-4.6443054628474145E-4</c:v>
                </c:pt>
                <c:pt idx="1741">
                  <c:v>-6.4154574422304201E-4</c:v>
                </c:pt>
                <c:pt idx="1742">
                  <c:v>-3.8978832702893574E-4</c:v>
                </c:pt>
                <c:pt idx="1743">
                  <c:v>-1.7886514669323559E-3</c:v>
                </c:pt>
                <c:pt idx="1744">
                  <c:v>-4.015749097909472E-4</c:v>
                </c:pt>
                <c:pt idx="1745">
                  <c:v>-5.3686908994171557E-4</c:v>
                </c:pt>
                <c:pt idx="1746">
                  <c:v>-8.0120639155525922E-5</c:v>
                </c:pt>
                <c:pt idx="1747">
                  <c:v>-6.0209434208554312E-4</c:v>
                </c:pt>
                <c:pt idx="1748">
                  <c:v>-4.226754057126273E-4</c:v>
                </c:pt>
                <c:pt idx="1749">
                  <c:v>-4.4625095527845761E-4</c:v>
                </c:pt>
                <c:pt idx="1750">
                  <c:v>-5.2026389742051873E-4</c:v>
                </c:pt>
                <c:pt idx="1751">
                  <c:v>-1.0632113024846312E-3</c:v>
                </c:pt>
                <c:pt idx="1752">
                  <c:v>-1.2344994703774106E-3</c:v>
                </c:pt>
                <c:pt idx="1753">
                  <c:v>-2.3494163424124515E-4</c:v>
                </c:pt>
                <c:pt idx="1754">
                  <c:v>-8.2304630252141484E-4</c:v>
                </c:pt>
                <c:pt idx="1755">
                  <c:v>-3.9886762699894545E-4</c:v>
                </c:pt>
                <c:pt idx="1756">
                  <c:v>-9.8376307732489813E-4</c:v>
                </c:pt>
                <c:pt idx="1757">
                  <c:v>-1.3342200725513908E-3</c:v>
                </c:pt>
                <c:pt idx="1758">
                  <c:v>-9.047883917775091E-4</c:v>
                </c:pt>
                <c:pt idx="1759">
                  <c:v>-4.2842798202634137E-4</c:v>
                </c:pt>
                <c:pt idx="1760">
                  <c:v>-1.154526635518539E-3</c:v>
                </c:pt>
                <c:pt idx="1761">
                  <c:v>-4.7649061878757694E-4</c:v>
                </c:pt>
                <c:pt idx="1762">
                  <c:v>-5.5938089480048376E-4</c:v>
                </c:pt>
                <c:pt idx="1763">
                  <c:v>-5.2068800487288438E-4</c:v>
                </c:pt>
                <c:pt idx="1764">
                  <c:v>-4.8676872475755155E-4</c:v>
                </c:pt>
                <c:pt idx="1765">
                  <c:v>-4.0362004082461863E-4</c:v>
                </c:pt>
                <c:pt idx="1766">
                  <c:v>-5.051293585037074E-4</c:v>
                </c:pt>
                <c:pt idx="1767">
                  <c:v>-4.43996323885073E-4</c:v>
                </c:pt>
                <c:pt idx="1768">
                  <c:v>-8.0294052256623915E-5</c:v>
                </c:pt>
                <c:pt idx="1769">
                  <c:v>-6.3720829000507833E-4</c:v>
                </c:pt>
                <c:pt idx="1770">
                  <c:v>-1.7224503416955648E-3</c:v>
                </c:pt>
                <c:pt idx="1771">
                  <c:v>-4.859489421802598E-4</c:v>
                </c:pt>
                <c:pt idx="1772">
                  <c:v>-1.8664725739212858E-3</c:v>
                </c:pt>
                <c:pt idx="1773">
                  <c:v>-4.9468435002998818E-4</c:v>
                </c:pt>
                <c:pt idx="1774">
                  <c:v>-1.0794882956084348E-3</c:v>
                </c:pt>
                <c:pt idx="1775">
                  <c:v>-4.7507763148984741E-4</c:v>
                </c:pt>
                <c:pt idx="1776">
                  <c:v>-3.8292947016826419E-4</c:v>
                </c:pt>
                <c:pt idx="1777">
                  <c:v>-5.3704330666769847E-4</c:v>
                </c:pt>
                <c:pt idx="1778">
                  <c:v>-4.8943641534621857E-4</c:v>
                </c:pt>
                <c:pt idx="1779">
                  <c:v>-5.0616203143893587E-4</c:v>
                </c:pt>
                <c:pt idx="1780">
                  <c:v>-5.3941360831124619E-4</c:v>
                </c:pt>
                <c:pt idx="1781">
                  <c:v>-1.6304966048248245E-3</c:v>
                </c:pt>
                <c:pt idx="1782">
                  <c:v>-6.1970046472940756E-4</c:v>
                </c:pt>
                <c:pt idx="1783">
                  <c:v>-5.2162752699815333E-4</c:v>
                </c:pt>
                <c:pt idx="1784">
                  <c:v>-4.6838034708921003E-4</c:v>
                </c:pt>
                <c:pt idx="1785">
                  <c:v>-4.9969287914915434E-4</c:v>
                </c:pt>
                <c:pt idx="1786">
                  <c:v>-4.2626734574439782E-4</c:v>
                </c:pt>
                <c:pt idx="1787">
                  <c:v>-1.1832690903287274E-3</c:v>
                </c:pt>
                <c:pt idx="1788">
                  <c:v>-6.4713704101269736E-4</c:v>
                </c:pt>
                <c:pt idx="1789">
                  <c:v>-1.3671994776678837E-3</c:v>
                </c:pt>
                <c:pt idx="1790">
                  <c:v>-4.6088590513134289E-4</c:v>
                </c:pt>
                <c:pt idx="1791">
                  <c:v>-5.0801665723530526E-4</c:v>
                </c:pt>
                <c:pt idx="1792">
                  <c:v>-4.8687131519000191E-4</c:v>
                </c:pt>
                <c:pt idx="1793">
                  <c:v>-5.0301321364313494E-4</c:v>
                </c:pt>
                <c:pt idx="1794">
                  <c:v>-4.3623146347833658E-4</c:v>
                </c:pt>
                <c:pt idx="1795">
                  <c:v>-6.3581909159032119E-4</c:v>
                </c:pt>
                <c:pt idx="1796">
                  <c:v>-4.3471857451717283E-4</c:v>
                </c:pt>
                <c:pt idx="1797">
                  <c:v>-5.9310901853813314E-4</c:v>
                </c:pt>
                <c:pt idx="1798">
                  <c:v>-6.0419607463985299E-4</c:v>
                </c:pt>
                <c:pt idx="1799">
                  <c:v>-1.7487087476302861E-3</c:v>
                </c:pt>
                <c:pt idx="1800">
                  <c:v>-1.277013106350051E-3</c:v>
                </c:pt>
                <c:pt idx="1801">
                  <c:v>-9.4369964114022619E-4</c:v>
                </c:pt>
                <c:pt idx="1802">
                  <c:v>-4.6818258762532582E-4</c:v>
                </c:pt>
                <c:pt idx="1803">
                  <c:v>-5.1575475302641195E-4</c:v>
                </c:pt>
                <c:pt idx="1804">
                  <c:v>-7.2351971059211569E-4</c:v>
                </c:pt>
                <c:pt idx="1805">
                  <c:v>-6.7125473961154522E-4</c:v>
                </c:pt>
                <c:pt idx="1806">
                  <c:v>-5.847217856020119E-4</c:v>
                </c:pt>
                <c:pt idx="1807">
                  <c:v>-6.4830106944632456E-4</c:v>
                </c:pt>
                <c:pt idx="1808">
                  <c:v>-4.9965418675849656E-4</c:v>
                </c:pt>
                <c:pt idx="1809">
                  <c:v>-6.3718757254507472E-4</c:v>
                </c:pt>
                <c:pt idx="1810">
                  <c:v>-6.3920023209709396E-4</c:v>
                </c:pt>
                <c:pt idx="1811">
                  <c:v>-6.024391777205005E-4</c:v>
                </c:pt>
                <c:pt idx="1812">
                  <c:v>-7.9496343728236471E-4</c:v>
                </c:pt>
                <c:pt idx="1813">
                  <c:v>-8.7355454637784197E-4</c:v>
                </c:pt>
                <c:pt idx="1814">
                  <c:v>-2.3512703652330249E-4</c:v>
                </c:pt>
                <c:pt idx="1815">
                  <c:v>-4.9186250658979781E-4</c:v>
                </c:pt>
                <c:pt idx="1816">
                  <c:v>-6.1828716242358578E-4</c:v>
                </c:pt>
                <c:pt idx="1817">
                  <c:v>-2.3507256743237435E-4</c:v>
                </c:pt>
                <c:pt idx="1818">
                  <c:v>-4.4395341300972659E-4</c:v>
                </c:pt>
                <c:pt idx="1819">
                  <c:v>-6.2016366168846245E-4</c:v>
                </c:pt>
                <c:pt idx="1820">
                  <c:v>-4.4027869137904348E-4</c:v>
                </c:pt>
                <c:pt idx="1821">
                  <c:v>-4.6033082634035449E-4</c:v>
                </c:pt>
                <c:pt idx="1822">
                  <c:v>-5.7770427112349124E-4</c:v>
                </c:pt>
                <c:pt idx="1823">
                  <c:v>-1.6626945936927223E-3</c:v>
                </c:pt>
                <c:pt idx="1824">
                  <c:v>-5.1275602737407204E-4</c:v>
                </c:pt>
                <c:pt idx="1825">
                  <c:v>-1.8386254388594973E-3</c:v>
                </c:pt>
                <c:pt idx="1826">
                  <c:v>-4.5100311478264238E-4</c:v>
                </c:pt>
                <c:pt idx="1827">
                  <c:v>-5.1578097191054702E-4</c:v>
                </c:pt>
                <c:pt idx="1828">
                  <c:v>-1.9006736204803837E-3</c:v>
                </c:pt>
                <c:pt idx="1829">
                  <c:v>-5.6165092446159724E-4</c:v>
                </c:pt>
                <c:pt idx="1830">
                  <c:v>-1.5441202073741636E-3</c:v>
                </c:pt>
                <c:pt idx="1831">
                  <c:v>-1.0476075328619654E-3</c:v>
                </c:pt>
                <c:pt idx="1832">
                  <c:v>-4.5748556283190976E-4</c:v>
                </c:pt>
                <c:pt idx="1833">
                  <c:v>-6.9231959685258715E-4</c:v>
                </c:pt>
                <c:pt idx="1834">
                  <c:v>-6.2587579964315239E-4</c:v>
                </c:pt>
                <c:pt idx="1835">
                  <c:v>-8.0195617926488637E-5</c:v>
                </c:pt>
                <c:pt idx="1836">
                  <c:v>-5.1312334053944266E-4</c:v>
                </c:pt>
                <c:pt idx="1837">
                  <c:v>-6.4807178183119078E-4</c:v>
                </c:pt>
                <c:pt idx="1838">
                  <c:v>-5.1996693927266406E-4</c:v>
                </c:pt>
                <c:pt idx="1839">
                  <c:v>-5.1772483701855181E-4</c:v>
                </c:pt>
                <c:pt idx="1840">
                  <c:v>-5.9258793544549276E-4</c:v>
                </c:pt>
                <c:pt idx="1841">
                  <c:v>-4.8162059159234687E-4</c:v>
                </c:pt>
                <c:pt idx="1842">
                  <c:v>-6.2793014561862519E-4</c:v>
                </c:pt>
                <c:pt idx="1843">
                  <c:v>-6.4060437567992263E-4</c:v>
                </c:pt>
                <c:pt idx="1844">
                  <c:v>-5.1825431753662222E-4</c:v>
                </c:pt>
                <c:pt idx="1845">
                  <c:v>-6.4845604552332973E-4</c:v>
                </c:pt>
                <c:pt idx="1846">
                  <c:v>-5.0334187744837256E-4</c:v>
                </c:pt>
                <c:pt idx="1847">
                  <c:v>-4.6694557026919848E-4</c:v>
                </c:pt>
                <c:pt idx="1848">
                  <c:v>-4.8544276248972294E-4</c:v>
                </c:pt>
                <c:pt idx="1849">
                  <c:v>-1.1454388942891271E-3</c:v>
                </c:pt>
                <c:pt idx="1850">
                  <c:v>-5.8223967349780952E-4</c:v>
                </c:pt>
                <c:pt idx="1851">
                  <c:v>-8.2685695217553205E-4</c:v>
                </c:pt>
                <c:pt idx="1852">
                  <c:v>-4.7731058297785902E-4</c:v>
                </c:pt>
                <c:pt idx="1853">
                  <c:v>-4.6724961792188194E-4</c:v>
                </c:pt>
                <c:pt idx="1854">
                  <c:v>-9.0815798509519827E-4</c:v>
                </c:pt>
                <c:pt idx="1855">
                  <c:v>-6.0719984526860402E-4</c:v>
                </c:pt>
                <c:pt idx="1856">
                  <c:v>-4.7610256955897209E-4</c:v>
                </c:pt>
                <c:pt idx="1857">
                  <c:v>-1.3244883549984525E-3</c:v>
                </c:pt>
                <c:pt idx="1858">
                  <c:v>-1.5679549675023214E-3</c:v>
                </c:pt>
                <c:pt idx="1859">
                  <c:v>-7.6738079117903083E-4</c:v>
                </c:pt>
                <c:pt idx="1860">
                  <c:v>-6.2915604733601897E-4</c:v>
                </c:pt>
                <c:pt idx="1861">
                  <c:v>-6.3613908049866337E-4</c:v>
                </c:pt>
                <c:pt idx="1862">
                  <c:v>-3.8233793096782302E-4</c:v>
                </c:pt>
                <c:pt idx="1863">
                  <c:v>-1.2475832620038976E-3</c:v>
                </c:pt>
                <c:pt idx="1864">
                  <c:v>-5.2057994283752221E-4</c:v>
                </c:pt>
                <c:pt idx="1865">
                  <c:v>-5.2162222286703615E-4</c:v>
                </c:pt>
                <c:pt idx="1866">
                  <c:v>-6.3725039776766496E-4</c:v>
                </c:pt>
                <c:pt idx="1867">
                  <c:v>-5.2703761376495504E-4</c:v>
                </c:pt>
                <c:pt idx="1868">
                  <c:v>-5.5899533840112967E-4</c:v>
                </c:pt>
                <c:pt idx="1869">
                  <c:v>-1.8672485493230174E-3</c:v>
                </c:pt>
                <c:pt idx="1870">
                  <c:v>-4.7026329025768009E-4</c:v>
                </c:pt>
                <c:pt idx="1871">
                  <c:v>-5.7317438823870775E-4</c:v>
                </c:pt>
                <c:pt idx="1872">
                  <c:v>-5.3188032245428916E-4</c:v>
                </c:pt>
                <c:pt idx="1873">
                  <c:v>-5.5032885191991492E-4</c:v>
                </c:pt>
                <c:pt idx="1874">
                  <c:v>-4.7754907603097147E-4</c:v>
                </c:pt>
                <c:pt idx="1875">
                  <c:v>-1.9261920534604728E-3</c:v>
                </c:pt>
                <c:pt idx="1876">
                  <c:v>-6.0540472611446492E-4</c:v>
                </c:pt>
                <c:pt idx="1877">
                  <c:v>-1.7986672920787053E-3</c:v>
                </c:pt>
                <c:pt idx="1878">
                  <c:v>-1.4380981396316015E-3</c:v>
                </c:pt>
                <c:pt idx="1879">
                  <c:v>-5.0917892619137435E-4</c:v>
                </c:pt>
                <c:pt idx="1880">
                  <c:v>-4.9490992624833744E-4</c:v>
                </c:pt>
                <c:pt idx="1881">
                  <c:v>-1.705357531444488E-3</c:v>
                </c:pt>
                <c:pt idx="1882">
                  <c:v>-6.9489082863844094E-4</c:v>
                </c:pt>
                <c:pt idx="1883">
                  <c:v>-1.0885496257036192E-3</c:v>
                </c:pt>
                <c:pt idx="1884">
                  <c:v>-5.2248320525832479E-4</c:v>
                </c:pt>
                <c:pt idx="1885">
                  <c:v>-5.1133088306412611E-4</c:v>
                </c:pt>
                <c:pt idx="1886">
                  <c:v>-5.3113590312737265E-4</c:v>
                </c:pt>
                <c:pt idx="1887">
                  <c:v>-1.0136951854072768E-3</c:v>
                </c:pt>
                <c:pt idx="1888">
                  <c:v>-2.3597371218710741E-4</c:v>
                </c:pt>
                <c:pt idx="1889">
                  <c:v>-6.6843983635255779E-4</c:v>
                </c:pt>
                <c:pt idx="1890">
                  <c:v>-5.3161147433169553E-4</c:v>
                </c:pt>
                <c:pt idx="1891">
                  <c:v>-6.4651138055732828E-4</c:v>
                </c:pt>
                <c:pt idx="1892">
                  <c:v>-5.3162084006305786E-4</c:v>
                </c:pt>
                <c:pt idx="1893">
                  <c:v>-1.2712044720400784E-3</c:v>
                </c:pt>
                <c:pt idx="1894">
                  <c:v>-6.4089228315247608E-4</c:v>
                </c:pt>
                <c:pt idx="1895">
                  <c:v>-6.5495654023533059E-4</c:v>
                </c:pt>
                <c:pt idx="1896">
                  <c:v>-5.3475697920142367E-4</c:v>
                </c:pt>
                <c:pt idx="1897">
                  <c:v>-5.3414833477602789E-4</c:v>
                </c:pt>
                <c:pt idx="1898">
                  <c:v>-6.9152429264329686E-4</c:v>
                </c:pt>
                <c:pt idx="1899">
                  <c:v>-6.1477280419289649E-4</c:v>
                </c:pt>
                <c:pt idx="1900">
                  <c:v>-5.3798502843436884E-4</c:v>
                </c:pt>
                <c:pt idx="1901">
                  <c:v>-1.6069516777160431E-3</c:v>
                </c:pt>
                <c:pt idx="1902">
                  <c:v>-8.7544126038473062E-4</c:v>
                </c:pt>
                <c:pt idx="1903">
                  <c:v>-1.3677338865274978E-3</c:v>
                </c:pt>
                <c:pt idx="1904">
                  <c:v>-5.3794487427466151E-4</c:v>
                </c:pt>
                <c:pt idx="1905">
                  <c:v>-5.2554052681719047E-4</c:v>
                </c:pt>
                <c:pt idx="1906">
                  <c:v>-6.5405985695840769E-4</c:v>
                </c:pt>
                <c:pt idx="1907">
                  <c:v>-1.1998839458413927E-3</c:v>
                </c:pt>
                <c:pt idx="1908">
                  <c:v>-5.5452822159464583E-4</c:v>
                </c:pt>
                <c:pt idx="1909">
                  <c:v>-6.3228623654458061E-4</c:v>
                </c:pt>
                <c:pt idx="1910">
                  <c:v>-6.5755013848808701E-4</c:v>
                </c:pt>
                <c:pt idx="1911">
                  <c:v>-4.9786974751309348E-4</c:v>
                </c:pt>
                <c:pt idx="1912">
                  <c:v>-5.6684605751144773E-4</c:v>
                </c:pt>
                <c:pt idx="1913">
                  <c:v>-5.930877425406511E-4</c:v>
                </c:pt>
                <c:pt idx="1914">
                  <c:v>-7.2992485420555326E-4</c:v>
                </c:pt>
                <c:pt idx="1915">
                  <c:v>-5.3555971430367568E-4</c:v>
                </c:pt>
                <c:pt idx="1916">
                  <c:v>-1.8293707781500985E-3</c:v>
                </c:pt>
                <c:pt idx="1917">
                  <c:v>-6.380311446956841E-4</c:v>
                </c:pt>
                <c:pt idx="1918">
                  <c:v>-3.8660062338415443E-4</c:v>
                </c:pt>
                <c:pt idx="1919">
                  <c:v>-1.8991954200835524E-3</c:v>
                </c:pt>
                <c:pt idx="1920">
                  <c:v>-5.0756821061387141E-4</c:v>
                </c:pt>
                <c:pt idx="1921">
                  <c:v>-8.1120388086817019E-5</c:v>
                </c:pt>
                <c:pt idx="1922">
                  <c:v>-7.7102514506769814E-4</c:v>
                </c:pt>
                <c:pt idx="1923">
                  <c:v>-9.7076416458334331E-4</c:v>
                </c:pt>
                <c:pt idx="1924">
                  <c:v>-6.9994052195610228E-4</c:v>
                </c:pt>
                <c:pt idx="1925">
                  <c:v>-5.2657717341895798E-4</c:v>
                </c:pt>
                <c:pt idx="1926">
                  <c:v>-1.7449397998162567E-3</c:v>
                </c:pt>
                <c:pt idx="1927">
                  <c:v>-6.1297182349813928E-4</c:v>
                </c:pt>
                <c:pt idx="1928">
                  <c:v>-3.8767360272158808E-4</c:v>
                </c:pt>
                <c:pt idx="1929">
                  <c:v>-6.4097927927056844E-4</c:v>
                </c:pt>
                <c:pt idx="1930">
                  <c:v>-5.9431243411572411E-4</c:v>
                </c:pt>
                <c:pt idx="1931">
                  <c:v>-8.1364661999255925E-5</c:v>
                </c:pt>
                <c:pt idx="1932">
                  <c:v>-6.2125731856486031E-4</c:v>
                </c:pt>
                <c:pt idx="1933">
                  <c:v>-5.2672936966561082E-4</c:v>
                </c:pt>
                <c:pt idx="1934">
                  <c:v>-8.3668752357281707E-4</c:v>
                </c:pt>
                <c:pt idx="1935">
                  <c:v>-5.4645242090298511E-4</c:v>
                </c:pt>
                <c:pt idx="1936">
                  <c:v>-6.1438195948035877E-4</c:v>
                </c:pt>
                <c:pt idx="1937">
                  <c:v>-6.6307022250581291E-4</c:v>
                </c:pt>
                <c:pt idx="1938">
                  <c:v>-5.1458207403467192E-4</c:v>
                </c:pt>
                <c:pt idx="1939">
                  <c:v>-1.2251051689956968E-3</c:v>
                </c:pt>
                <c:pt idx="1940">
                  <c:v>-1.4963468707841533E-3</c:v>
                </c:pt>
                <c:pt idx="1941">
                  <c:v>-6.9573753052392349E-4</c:v>
                </c:pt>
                <c:pt idx="1942">
                  <c:v>-5.2562887455391246E-4</c:v>
                </c:pt>
                <c:pt idx="1943">
                  <c:v>-6.7678403914780039E-4</c:v>
                </c:pt>
                <c:pt idx="1944">
                  <c:v>-5.4254367514300491E-4</c:v>
                </c:pt>
                <c:pt idx="1945">
                  <c:v>-5.2777361373714329E-4</c:v>
                </c:pt>
                <c:pt idx="1946">
                  <c:v>-1.500029012136744E-3</c:v>
                </c:pt>
                <c:pt idx="1947">
                  <c:v>-1.0690250424304551E-3</c:v>
                </c:pt>
                <c:pt idx="1948">
                  <c:v>-1.9688392939162893E-3</c:v>
                </c:pt>
                <c:pt idx="1949">
                  <c:v>-6.638196881374284E-4</c:v>
                </c:pt>
                <c:pt idx="1950">
                  <c:v>-5.4585940446602121E-4</c:v>
                </c:pt>
                <c:pt idx="1951">
                  <c:v>-5.5559477585598294E-4</c:v>
                </c:pt>
                <c:pt idx="1952">
                  <c:v>-5.7415761303143274E-4</c:v>
                </c:pt>
                <c:pt idx="1953">
                  <c:v>-5.3086777718176585E-4</c:v>
                </c:pt>
                <c:pt idx="1954">
                  <c:v>-6.3319165808395112E-4</c:v>
                </c:pt>
                <c:pt idx="1955">
                  <c:v>-6.0087606909922501E-4</c:v>
                </c:pt>
                <c:pt idx="1956">
                  <c:v>-1.4095911341482281E-3</c:v>
                </c:pt>
                <c:pt idx="1957">
                  <c:v>-5.5328562448624346E-4</c:v>
                </c:pt>
                <c:pt idx="1958">
                  <c:v>-5.4317089446147596E-4</c:v>
                </c:pt>
                <c:pt idx="1959">
                  <c:v>-1.3262159300250946E-3</c:v>
                </c:pt>
                <c:pt idx="1960">
                  <c:v>-1.1572323090684911E-3</c:v>
                </c:pt>
                <c:pt idx="1961">
                  <c:v>-2.3979754541940472E-4</c:v>
                </c:pt>
                <c:pt idx="1962">
                  <c:v>-9.2152406740323464E-4</c:v>
                </c:pt>
                <c:pt idx="1963">
                  <c:v>-1.8598380273177808E-3</c:v>
                </c:pt>
                <c:pt idx="1964">
                  <c:v>-5.5061406053573154E-4</c:v>
                </c:pt>
                <c:pt idx="1965">
                  <c:v>-6.1456746785805818E-4</c:v>
                </c:pt>
                <c:pt idx="1966">
                  <c:v>-6.7059927085650185E-4</c:v>
                </c:pt>
                <c:pt idx="1967">
                  <c:v>-5.4056419480871148E-4</c:v>
                </c:pt>
                <c:pt idx="1968">
                  <c:v>-5.2532554507342584E-4</c:v>
                </c:pt>
                <c:pt idx="1969">
                  <c:v>-5.3349000038683224E-4</c:v>
                </c:pt>
                <c:pt idx="1970">
                  <c:v>-1.7786679560014506E-3</c:v>
                </c:pt>
                <c:pt idx="1971">
                  <c:v>-5.6366678109844839E-4</c:v>
                </c:pt>
                <c:pt idx="1972">
                  <c:v>-6.5390582333296277E-4</c:v>
                </c:pt>
                <c:pt idx="1973">
                  <c:v>-7.7299693938236451E-4</c:v>
                </c:pt>
                <c:pt idx="1974">
                  <c:v>-1.0112948457595978E-3</c:v>
                </c:pt>
                <c:pt idx="1975">
                  <c:v>-6.6557581499671298E-4</c:v>
                </c:pt>
                <c:pt idx="1976">
                  <c:v>-1.9381780734494959E-3</c:v>
                </c:pt>
                <c:pt idx="1977">
                  <c:v>-1.6730085821346551E-3</c:v>
                </c:pt>
                <c:pt idx="1978">
                  <c:v>-7.5600628550707126E-4</c:v>
                </c:pt>
                <c:pt idx="1979">
                  <c:v>-7.0651516982956611E-4</c:v>
                </c:pt>
                <c:pt idx="1980">
                  <c:v>-5.589502337702524E-4</c:v>
                </c:pt>
                <c:pt idx="1981">
                  <c:v>-8.1936023517352756E-4</c:v>
                </c:pt>
                <c:pt idx="1982">
                  <c:v>-6.8261243750785685E-4</c:v>
                </c:pt>
                <c:pt idx="1983">
                  <c:v>-5.6251843327998754E-4</c:v>
                </c:pt>
                <c:pt idx="1984">
                  <c:v>-1.1805333952211038E-3</c:v>
                </c:pt>
                <c:pt idx="1985">
                  <c:v>-5.6742591634554478E-4</c:v>
                </c:pt>
                <c:pt idx="1986">
                  <c:v>-5.4875737356155114E-4</c:v>
                </c:pt>
                <c:pt idx="1987">
                  <c:v>-8.7811128087106186E-4</c:v>
                </c:pt>
                <c:pt idx="1988">
                  <c:v>-5.6585792751324808E-4</c:v>
                </c:pt>
                <c:pt idx="1989">
                  <c:v>-6.2228171573270447E-4</c:v>
                </c:pt>
                <c:pt idx="1990">
                  <c:v>-6.0814195232799888E-4</c:v>
                </c:pt>
                <c:pt idx="1991">
                  <c:v>-7.666694064236019E-4</c:v>
                </c:pt>
                <c:pt idx="1992">
                  <c:v>-5.6248791242795814E-4</c:v>
                </c:pt>
                <c:pt idx="1993">
                  <c:v>-5.6234920972600291E-4</c:v>
                </c:pt>
                <c:pt idx="1994">
                  <c:v>-2.4160808584445769E-4</c:v>
                </c:pt>
                <c:pt idx="1995">
                  <c:v>-5.4669670831238167E-4</c:v>
                </c:pt>
                <c:pt idx="1996">
                  <c:v>-5.6441584311601913E-4</c:v>
                </c:pt>
                <c:pt idx="1997">
                  <c:v>-5.8980916971663132E-4</c:v>
                </c:pt>
                <c:pt idx="1998">
                  <c:v>-5.8065124374501414E-4</c:v>
                </c:pt>
                <c:pt idx="1999">
                  <c:v>-5.5830448488599228E-4</c:v>
                </c:pt>
                <c:pt idx="2000">
                  <c:v>-3.9365460527905144E-4</c:v>
                </c:pt>
                <c:pt idx="2001">
                  <c:v>-1.2817145868485812E-3</c:v>
                </c:pt>
                <c:pt idx="2002">
                  <c:v>-1.1200667198491552E-3</c:v>
                </c:pt>
                <c:pt idx="2003">
                  <c:v>-1.5575147219509366E-3</c:v>
                </c:pt>
                <c:pt idx="2004">
                  <c:v>-6.7391052163489425E-4</c:v>
                </c:pt>
                <c:pt idx="2005">
                  <c:v>-5.7018676181221323E-4</c:v>
                </c:pt>
                <c:pt idx="2006">
                  <c:v>-6.7624421044488927E-4</c:v>
                </c:pt>
                <c:pt idx="2007">
                  <c:v>-5.3728069115806666E-4</c:v>
                </c:pt>
                <c:pt idx="2008">
                  <c:v>-2.0053661295702744E-3</c:v>
                </c:pt>
                <c:pt idx="2009">
                  <c:v>-7.6793916011564615E-4</c:v>
                </c:pt>
                <c:pt idx="2010">
                  <c:v>-6.8069249507017745E-4</c:v>
                </c:pt>
                <c:pt idx="2011">
                  <c:v>-7.5388468269853715E-4</c:v>
                </c:pt>
                <c:pt idx="2012">
                  <c:v>-9.0009621009577495E-4</c:v>
                </c:pt>
                <c:pt idx="2013">
                  <c:v>-5.9571773191590164E-4</c:v>
                </c:pt>
                <c:pt idx="2014">
                  <c:v>-8.4816839988203498E-4</c:v>
                </c:pt>
                <c:pt idx="2015">
                  <c:v>-6.6463170004301948E-4</c:v>
                </c:pt>
                <c:pt idx="2016">
                  <c:v>-5.874242175186857E-4</c:v>
                </c:pt>
                <c:pt idx="2017">
                  <c:v>-5.7188853650990096E-4</c:v>
                </c:pt>
                <c:pt idx="2018">
                  <c:v>-6.7934622392120661E-4</c:v>
                </c:pt>
                <c:pt idx="2019">
                  <c:v>-6.2318118975568729E-4</c:v>
                </c:pt>
                <c:pt idx="2020">
                  <c:v>-6.5829155446401363E-4</c:v>
                </c:pt>
                <c:pt idx="2021">
                  <c:v>-5.8495692447521348E-4</c:v>
                </c:pt>
                <c:pt idx="2022">
                  <c:v>-1.3868035814430199E-3</c:v>
                </c:pt>
                <c:pt idx="2023">
                  <c:v>-1.9059023732287802E-3</c:v>
                </c:pt>
                <c:pt idx="2024">
                  <c:v>-8.1655168412757501E-4</c:v>
                </c:pt>
                <c:pt idx="2025">
                  <c:v>-6.6321150881669291E-4</c:v>
                </c:pt>
                <c:pt idx="2026">
                  <c:v>-5.7465518658357951E-4</c:v>
                </c:pt>
                <c:pt idx="2027">
                  <c:v>-1.1368242426586476E-3</c:v>
                </c:pt>
                <c:pt idx="2028">
                  <c:v>-8.2868778018240849E-5</c:v>
                </c:pt>
                <c:pt idx="2029">
                  <c:v>-1.05702420204794E-3</c:v>
                </c:pt>
                <c:pt idx="2030">
                  <c:v>-6.4920557427288416E-4</c:v>
                </c:pt>
                <c:pt idx="2031">
                  <c:v>-7.4799970992772376E-4</c:v>
                </c:pt>
                <c:pt idx="2032">
                  <c:v>-5.6505364127307982E-4</c:v>
                </c:pt>
                <c:pt idx="2033">
                  <c:v>-5.9358955765047143E-4</c:v>
                </c:pt>
                <c:pt idx="2034">
                  <c:v>-7.8620222872198998E-4</c:v>
                </c:pt>
                <c:pt idx="2035">
                  <c:v>-2.0198876545716466E-3</c:v>
                </c:pt>
                <c:pt idx="2036">
                  <c:v>-1.832138419813487E-3</c:v>
                </c:pt>
                <c:pt idx="2037">
                  <c:v>-5.872596130604194E-4</c:v>
                </c:pt>
                <c:pt idx="2038">
                  <c:v>-7.7479489671109566E-4</c:v>
                </c:pt>
                <c:pt idx="2039">
                  <c:v>-6.829930789158256E-4</c:v>
                </c:pt>
                <c:pt idx="2040">
                  <c:v>-1.487101639851485E-3</c:v>
                </c:pt>
                <c:pt idx="2041">
                  <c:v>-6.3045800604229609E-4</c:v>
                </c:pt>
                <c:pt idx="2042">
                  <c:v>-7.0131496253323679E-4</c:v>
                </c:pt>
                <c:pt idx="2043">
                  <c:v>-5.7547995339460355E-4</c:v>
                </c:pt>
                <c:pt idx="2044">
                  <c:v>-5.9626782692772545E-4</c:v>
                </c:pt>
                <c:pt idx="2045">
                  <c:v>-9.9234216594874477E-4</c:v>
                </c:pt>
                <c:pt idx="2046">
                  <c:v>-6.7324971603953691E-4</c:v>
                </c:pt>
                <c:pt idx="2047">
                  <c:v>-5.904816696721668E-4</c:v>
                </c:pt>
                <c:pt idx="2048">
                  <c:v>-6.8954035153852484E-4</c:v>
                </c:pt>
                <c:pt idx="2049">
                  <c:v>-5.8331520504304867E-4</c:v>
                </c:pt>
                <c:pt idx="2050">
                  <c:v>-1.9820410807257047E-3</c:v>
                </c:pt>
                <c:pt idx="2051">
                  <c:v>-5.9175178988383288E-4</c:v>
                </c:pt>
                <c:pt idx="2052">
                  <c:v>-8.1194585448392557E-4</c:v>
                </c:pt>
                <c:pt idx="2053">
                  <c:v>-8.3346697839780493E-5</c:v>
                </c:pt>
                <c:pt idx="2054">
                  <c:v>-9.3034082668600447E-4</c:v>
                </c:pt>
                <c:pt idx="2055">
                  <c:v>-1.235789219240996E-3</c:v>
                </c:pt>
                <c:pt idx="2056">
                  <c:v>-6.870596422047609E-4</c:v>
                </c:pt>
                <c:pt idx="2057">
                  <c:v>-6.4987043876781471E-4</c:v>
                </c:pt>
                <c:pt idx="2058">
                  <c:v>-1.7356406302120851E-3</c:v>
                </c:pt>
                <c:pt idx="2059">
                  <c:v>-6.0790532178217822E-4</c:v>
                </c:pt>
                <c:pt idx="2060">
                  <c:v>-5.866374684572323E-4</c:v>
                </c:pt>
                <c:pt idx="2061">
                  <c:v>-6.3289090320492068E-4</c:v>
                </c:pt>
                <c:pt idx="2062">
                  <c:v>-5.8873069206410598E-4</c:v>
                </c:pt>
                <c:pt idx="2063">
                  <c:v>-5.9693692561312256E-4</c:v>
                </c:pt>
                <c:pt idx="2064">
                  <c:v>-8.4259760601782918E-4</c:v>
                </c:pt>
                <c:pt idx="2065">
                  <c:v>-6.0134785614488005E-4</c:v>
                </c:pt>
                <c:pt idx="2066">
                  <c:v>-6.2614816390462748E-4</c:v>
                </c:pt>
                <c:pt idx="2067">
                  <c:v>-1.7418988363717229E-3</c:v>
                </c:pt>
                <c:pt idx="2068">
                  <c:v>-6.0343152184948298E-4</c:v>
                </c:pt>
                <c:pt idx="2069">
                  <c:v>-6.0651751443018887E-4</c:v>
                </c:pt>
                <c:pt idx="2070">
                  <c:v>-2.4539117412622881E-4</c:v>
                </c:pt>
                <c:pt idx="2071">
                  <c:v>-6.6204263134999263E-4</c:v>
                </c:pt>
                <c:pt idx="2072">
                  <c:v>-8.8797896100631369E-4</c:v>
                </c:pt>
                <c:pt idx="2073">
                  <c:v>-5.949228173480882E-4</c:v>
                </c:pt>
                <c:pt idx="2074">
                  <c:v>-6.0793309322955684E-4</c:v>
                </c:pt>
                <c:pt idx="2075">
                  <c:v>-1.4228497118768612E-3</c:v>
                </c:pt>
                <c:pt idx="2076">
                  <c:v>-7.4783785743636844E-4</c:v>
                </c:pt>
                <c:pt idx="2077">
                  <c:v>-1.3344017094017093E-3</c:v>
                </c:pt>
                <c:pt idx="2078">
                  <c:v>-1.5129800440886413E-3</c:v>
                </c:pt>
                <c:pt idx="2079">
                  <c:v>-6.3420093399209094E-4</c:v>
                </c:pt>
                <c:pt idx="2080">
                  <c:v>-6.1325643678272052E-4</c:v>
                </c:pt>
                <c:pt idx="2081">
                  <c:v>-5.9091502414828354E-4</c:v>
                </c:pt>
                <c:pt idx="2082">
                  <c:v>-5.9605994682136818E-4</c:v>
                </c:pt>
                <c:pt idx="2083">
                  <c:v>-2.0012471721097512E-3</c:v>
                </c:pt>
                <c:pt idx="2084">
                  <c:v>-1.619970510744241E-3</c:v>
                </c:pt>
                <c:pt idx="2085">
                  <c:v>-1.9435619537473896E-3</c:v>
                </c:pt>
                <c:pt idx="2086">
                  <c:v>-6.2254136595882499E-4</c:v>
                </c:pt>
                <c:pt idx="2087">
                  <c:v>-4.0154691221442273E-4</c:v>
                </c:pt>
                <c:pt idx="2088">
                  <c:v>-6.7666259162796989E-4</c:v>
                </c:pt>
                <c:pt idx="2089">
                  <c:v>-6.1507669846119631E-4</c:v>
                </c:pt>
                <c:pt idx="2090">
                  <c:v>-6.2156530987141068E-4</c:v>
                </c:pt>
                <c:pt idx="2091">
                  <c:v>-5.4871267133380682E-4</c:v>
                </c:pt>
                <c:pt idx="2092">
                  <c:v>-6.2875568640532173E-4</c:v>
                </c:pt>
                <c:pt idx="2093">
                  <c:v>-8.4175035382883865E-5</c:v>
                </c:pt>
                <c:pt idx="2094">
                  <c:v>-6.0723660358204636E-4</c:v>
                </c:pt>
                <c:pt idx="2095">
                  <c:v>-6.1629492125184898E-4</c:v>
                </c:pt>
                <c:pt idx="2096">
                  <c:v>-6.0409445773813852E-4</c:v>
                </c:pt>
                <c:pt idx="2097">
                  <c:v>-6.1286517478595902E-4</c:v>
                </c:pt>
                <c:pt idx="2098">
                  <c:v>-7.0290874460381234E-4</c:v>
                </c:pt>
                <c:pt idx="2099">
                  <c:v>-1.1936980924112193E-3</c:v>
                </c:pt>
                <c:pt idx="2100">
                  <c:v>-2.0544139754540133E-3</c:v>
                </c:pt>
                <c:pt idx="2101">
                  <c:v>-1.8764834697360085E-3</c:v>
                </c:pt>
                <c:pt idx="2102">
                  <c:v>-7.0420540874910592E-4</c:v>
                </c:pt>
                <c:pt idx="2103">
                  <c:v>-1.037711860309971E-3</c:v>
                </c:pt>
                <c:pt idx="2104">
                  <c:v>-6.7695386712688353E-4</c:v>
                </c:pt>
                <c:pt idx="2105">
                  <c:v>-6.9871506787089785E-4</c:v>
                </c:pt>
                <c:pt idx="2106">
                  <c:v>-6.4021452902664699E-4</c:v>
                </c:pt>
                <c:pt idx="2107">
                  <c:v>-6.2689922218301178E-4</c:v>
                </c:pt>
                <c:pt idx="2108">
                  <c:v>-6.3047650354585935E-4</c:v>
                </c:pt>
                <c:pt idx="2109">
                  <c:v>-8.2333860262304279E-4</c:v>
                </c:pt>
                <c:pt idx="2110">
                  <c:v>-1.4579240467166837E-3</c:v>
                </c:pt>
                <c:pt idx="2111">
                  <c:v>-7.7387605143575372E-4</c:v>
                </c:pt>
                <c:pt idx="2112">
                  <c:v>-1.2857460529241715E-3</c:v>
                </c:pt>
                <c:pt idx="2113">
                  <c:v>-1.3695682649869721E-3</c:v>
                </c:pt>
                <c:pt idx="2114">
                  <c:v>-9.2516266883236155E-4</c:v>
                </c:pt>
                <c:pt idx="2115">
                  <c:v>-6.260962049794538E-4</c:v>
                </c:pt>
                <c:pt idx="2116">
                  <c:v>-1.1316777933008156E-3</c:v>
                </c:pt>
                <c:pt idx="2117">
                  <c:v>-4.0374986714590766E-4</c:v>
                </c:pt>
                <c:pt idx="2118">
                  <c:v>-8.0792416163510765E-4</c:v>
                </c:pt>
                <c:pt idx="2119">
                  <c:v>-6.3680574690973084E-4</c:v>
                </c:pt>
                <c:pt idx="2120">
                  <c:v>-6.3895240074828517E-4</c:v>
                </c:pt>
                <c:pt idx="2121">
                  <c:v>-1.0562454981847714E-3</c:v>
                </c:pt>
                <c:pt idx="2122">
                  <c:v>-7.077066579028766E-4</c:v>
                </c:pt>
                <c:pt idx="2123">
                  <c:v>-7.5158318105790327E-4</c:v>
                </c:pt>
                <c:pt idx="2124">
                  <c:v>-6.8175075259360902E-4</c:v>
                </c:pt>
                <c:pt idx="2125">
                  <c:v>-6.2237370074933536E-4</c:v>
                </c:pt>
                <c:pt idx="2126">
                  <c:v>-8.5311392674307861E-4</c:v>
                </c:pt>
                <c:pt idx="2127">
                  <c:v>-6.8361601036294483E-4</c:v>
                </c:pt>
                <c:pt idx="2128">
                  <c:v>-8.7068673801858241E-4</c:v>
                </c:pt>
                <c:pt idx="2129">
                  <c:v>-1.5613730627556004E-3</c:v>
                </c:pt>
                <c:pt idx="2130">
                  <c:v>-1.9792771410478897E-3</c:v>
                </c:pt>
                <c:pt idx="2131">
                  <c:v>-6.6545180344350884E-4</c:v>
                </c:pt>
                <c:pt idx="2132">
                  <c:v>-7.0230206717222245E-4</c:v>
                </c:pt>
                <c:pt idx="2133">
                  <c:v>-6.2047895739270834E-4</c:v>
                </c:pt>
                <c:pt idx="2134">
                  <c:v>-5.5135012392441818E-4</c:v>
                </c:pt>
                <c:pt idx="2135">
                  <c:v>-1.1457438014531355E-3</c:v>
                </c:pt>
                <c:pt idx="2136">
                  <c:v>-9.9868996055379393E-4</c:v>
                </c:pt>
                <c:pt idx="2137">
                  <c:v>-6.2668890339110056E-4</c:v>
                </c:pt>
                <c:pt idx="2138">
                  <c:v>-6.3177739964421077E-4</c:v>
                </c:pt>
                <c:pt idx="2139">
                  <c:v>-9.0746622193217804E-4</c:v>
                </c:pt>
                <c:pt idx="2140">
                  <c:v>-1.3121005868533253E-3</c:v>
                </c:pt>
                <c:pt idx="2141">
                  <c:v>-6.3433452741802154E-4</c:v>
                </c:pt>
                <c:pt idx="2142">
                  <c:v>-6.6529051470339419E-4</c:v>
                </c:pt>
                <c:pt idx="2143">
                  <c:v>-2.4826143664557267E-4</c:v>
                </c:pt>
                <c:pt idx="2144">
                  <c:v>-6.4834017374153403E-4</c:v>
                </c:pt>
                <c:pt idx="2145">
                  <c:v>-7.3979522778250457E-4</c:v>
                </c:pt>
                <c:pt idx="2146">
                  <c:v>-7.1037353224114507E-4</c:v>
                </c:pt>
                <c:pt idx="2147">
                  <c:v>-6.8466264786499142E-4</c:v>
                </c:pt>
                <c:pt idx="2148">
                  <c:v>-8.7426582553839464E-4</c:v>
                </c:pt>
                <c:pt idx="2149">
                  <c:v>-7.7336427138471962E-4</c:v>
                </c:pt>
                <c:pt idx="2150">
                  <c:v>-6.4315685667878421E-4</c:v>
                </c:pt>
                <c:pt idx="2151">
                  <c:v>-1.6877332405205252E-3</c:v>
                </c:pt>
                <c:pt idx="2152">
                  <c:v>-1.2444420811439235E-3</c:v>
                </c:pt>
                <c:pt idx="2153">
                  <c:v>-7.0858808233810043E-4</c:v>
                </c:pt>
                <c:pt idx="2154">
                  <c:v>-6.2955908868983458E-4</c:v>
                </c:pt>
                <c:pt idx="2155">
                  <c:v>-8.0905513714191798E-4</c:v>
                </c:pt>
                <c:pt idx="2156">
                  <c:v>-6.8476086473322575E-4</c:v>
                </c:pt>
                <c:pt idx="2157">
                  <c:v>-6.6594635881966186E-4</c:v>
                </c:pt>
                <c:pt idx="2158">
                  <c:v>-6.3632672200012569E-4</c:v>
                </c:pt>
                <c:pt idx="2159">
                  <c:v>-6.3257068551291406E-4</c:v>
                </c:pt>
                <c:pt idx="2160">
                  <c:v>-6.4178743727823803E-4</c:v>
                </c:pt>
                <c:pt idx="2161">
                  <c:v>-6.500125691302162E-4</c:v>
                </c:pt>
                <c:pt idx="2162">
                  <c:v>-5.5207165771267339E-4</c:v>
                </c:pt>
                <c:pt idx="2163">
                  <c:v>-4.0455511647455528E-4</c:v>
                </c:pt>
                <c:pt idx="2164">
                  <c:v>-6.6411254260230587E-4</c:v>
                </c:pt>
                <c:pt idx="2165">
                  <c:v>-1.8303443675316139E-3</c:v>
                </c:pt>
                <c:pt idx="2166">
                  <c:v>-6.5442416918428997E-4</c:v>
                </c:pt>
                <c:pt idx="2167">
                  <c:v>-6.5449895822758495E-4</c:v>
                </c:pt>
                <c:pt idx="2168">
                  <c:v>-8.6557965059507131E-4</c:v>
                </c:pt>
                <c:pt idx="2169">
                  <c:v>-6.5791534534766812E-4</c:v>
                </c:pt>
                <c:pt idx="2170">
                  <c:v>-6.5840193751420014E-4</c:v>
                </c:pt>
                <c:pt idx="2171">
                  <c:v>-2.0972589431149736E-3</c:v>
                </c:pt>
                <c:pt idx="2172">
                  <c:v>-2.0612320854581047E-3</c:v>
                </c:pt>
                <c:pt idx="2173">
                  <c:v>-9.7369362401508177E-4</c:v>
                </c:pt>
                <c:pt idx="2174">
                  <c:v>-6.4442672851137842E-4</c:v>
                </c:pt>
                <c:pt idx="2175">
                  <c:v>-1.9385576937020546E-3</c:v>
                </c:pt>
                <c:pt idx="2176">
                  <c:v>-9.0918407301238948E-4</c:v>
                </c:pt>
                <c:pt idx="2177">
                  <c:v>-7.1869095196903281E-4</c:v>
                </c:pt>
                <c:pt idx="2178">
                  <c:v>-1.1036351331754242E-3</c:v>
                </c:pt>
                <c:pt idx="2179">
                  <c:v>-2.486558815146875E-4</c:v>
                </c:pt>
                <c:pt idx="2180">
                  <c:v>-1.0374967975211606E-3</c:v>
                </c:pt>
                <c:pt idx="2181">
                  <c:v>-1.7132588593001504E-3</c:v>
                </c:pt>
                <c:pt idx="2182">
                  <c:v>-1.4326235649546827E-3</c:v>
                </c:pt>
                <c:pt idx="2183">
                  <c:v>-6.8132362110717444E-4</c:v>
                </c:pt>
                <c:pt idx="2184">
                  <c:v>-8.5648888910373224E-4</c:v>
                </c:pt>
                <c:pt idx="2185">
                  <c:v>-9.4220069511918067E-4</c:v>
                </c:pt>
                <c:pt idx="2186">
                  <c:v>-6.6536306637726412E-4</c:v>
                </c:pt>
                <c:pt idx="2187">
                  <c:v>-6.5602158022972496E-4</c:v>
                </c:pt>
                <c:pt idx="2188">
                  <c:v>-7.2165650961496632E-4</c:v>
                </c:pt>
                <c:pt idx="2189">
                  <c:v>-7.1050965724861438E-4</c:v>
                </c:pt>
                <c:pt idx="2190">
                  <c:v>-6.6957042995678196E-4</c:v>
                </c:pt>
                <c:pt idx="2191">
                  <c:v>-1.5322122216958787E-3</c:v>
                </c:pt>
                <c:pt idx="2192">
                  <c:v>-6.6596893566211123E-4</c:v>
                </c:pt>
                <c:pt idx="2193">
                  <c:v>-8.4838765770813612E-5</c:v>
                </c:pt>
                <c:pt idx="2194">
                  <c:v>-6.9953205971072779E-4</c:v>
                </c:pt>
                <c:pt idx="2195">
                  <c:v>-8.079005375304537E-4</c:v>
                </c:pt>
                <c:pt idx="2196">
                  <c:v>-6.6308309566394353E-4</c:v>
                </c:pt>
                <c:pt idx="2197">
                  <c:v>-1.6297545908477904E-3</c:v>
                </c:pt>
                <c:pt idx="2198">
                  <c:v>-6.6414483225369812E-4</c:v>
                </c:pt>
                <c:pt idx="2199">
                  <c:v>-2.083715175067185E-3</c:v>
                </c:pt>
                <c:pt idx="2200">
                  <c:v>-2.0344342563815032E-3</c:v>
                </c:pt>
                <c:pt idx="2201">
                  <c:v>-6.7383401655193766E-4</c:v>
                </c:pt>
                <c:pt idx="2202">
                  <c:v>-1.2098851963746222E-3</c:v>
                </c:pt>
                <c:pt idx="2203">
                  <c:v>-7.0705513318092402E-4</c:v>
                </c:pt>
                <c:pt idx="2204">
                  <c:v>-1.2941472186237166E-3</c:v>
                </c:pt>
                <c:pt idx="2205">
                  <c:v>-2.1219628901058005E-3</c:v>
                </c:pt>
                <c:pt idx="2206">
                  <c:v>-6.7593331109725395E-4</c:v>
                </c:pt>
                <c:pt idx="2207">
                  <c:v>-8.5983874398190216E-4</c:v>
                </c:pt>
                <c:pt idx="2208">
                  <c:v>-1.0168455957347048E-3</c:v>
                </c:pt>
                <c:pt idx="2209">
                  <c:v>-7.3744150972582083E-4</c:v>
                </c:pt>
                <c:pt idx="2210">
                  <c:v>-7.0060039446206209E-4</c:v>
                </c:pt>
                <c:pt idx="2211">
                  <c:v>-7.0870998617462511E-4</c:v>
                </c:pt>
                <c:pt idx="2212">
                  <c:v>-8.9247181886734084E-4</c:v>
                </c:pt>
                <c:pt idx="2213">
                  <c:v>-9.1583363947485437E-4</c:v>
                </c:pt>
                <c:pt idx="2214">
                  <c:v>-1.8872024902844109E-3</c:v>
                </c:pt>
                <c:pt idx="2215">
                  <c:v>-7.30705289916007E-4</c:v>
                </c:pt>
                <c:pt idx="2216">
                  <c:v>-7.1746525697276612E-4</c:v>
                </c:pt>
                <c:pt idx="2217">
                  <c:v>-6.8682928244097688E-4</c:v>
                </c:pt>
                <c:pt idx="2218">
                  <c:v>-9.8258885628797516E-4</c:v>
                </c:pt>
                <c:pt idx="2219">
                  <c:v>-6.8626218778248822E-4</c:v>
                </c:pt>
                <c:pt idx="2220">
                  <c:v>-9.4038998830228455E-4</c:v>
                </c:pt>
                <c:pt idx="2221">
                  <c:v>-1.9872588682820257E-3</c:v>
                </c:pt>
                <c:pt idx="2222">
                  <c:v>-1.0856966081950494E-3</c:v>
                </c:pt>
                <c:pt idx="2223">
                  <c:v>-7.279774591253329E-4</c:v>
                </c:pt>
                <c:pt idx="2224">
                  <c:v>-4.075828719940485E-4</c:v>
                </c:pt>
                <c:pt idx="2225">
                  <c:v>-6.9436082778081101E-4</c:v>
                </c:pt>
                <c:pt idx="2226">
                  <c:v>-2.5019176891121636E-4</c:v>
                </c:pt>
                <c:pt idx="2227">
                  <c:v>-6.7994682779456191E-4</c:v>
                </c:pt>
                <c:pt idx="2228">
                  <c:v>-6.8702839879154071E-4</c:v>
                </c:pt>
                <c:pt idx="2229">
                  <c:v>-7.1461506116392705E-4</c:v>
                </c:pt>
                <c:pt idx="2230">
                  <c:v>-6.7561205500640451E-4</c:v>
                </c:pt>
                <c:pt idx="2231">
                  <c:v>-7.30976094173589E-4</c:v>
                </c:pt>
                <c:pt idx="2232">
                  <c:v>-1.4874423595603377E-3</c:v>
                </c:pt>
                <c:pt idx="2233">
                  <c:v>-6.9508829088377893E-4</c:v>
                </c:pt>
                <c:pt idx="2234">
                  <c:v>-7.8023656568879086E-4</c:v>
                </c:pt>
                <c:pt idx="2235">
                  <c:v>-5.5680895880034001E-4</c:v>
                </c:pt>
                <c:pt idx="2236">
                  <c:v>-6.5614033391660795E-4</c:v>
                </c:pt>
                <c:pt idx="2237">
                  <c:v>-8.1290512811836872E-4</c:v>
                </c:pt>
                <c:pt idx="2238">
                  <c:v>-6.9709772226304195E-4</c:v>
                </c:pt>
                <c:pt idx="2239">
                  <c:v>-1.9948958383682147E-3</c:v>
                </c:pt>
                <c:pt idx="2240">
                  <c:v>-6.9777423330674975E-4</c:v>
                </c:pt>
                <c:pt idx="2241">
                  <c:v>-6.9181164709692701E-4</c:v>
                </c:pt>
                <c:pt idx="2242">
                  <c:v>-6.6960397140357418E-4</c:v>
                </c:pt>
                <c:pt idx="2243">
                  <c:v>-6.5189873417721516E-4</c:v>
                </c:pt>
                <c:pt idx="2244">
                  <c:v>-7.5788512014385344E-4</c:v>
                </c:pt>
                <c:pt idx="2245">
                  <c:v>-6.6306391658892399E-4</c:v>
                </c:pt>
                <c:pt idx="2246">
                  <c:v>-1.4148323231151455E-3</c:v>
                </c:pt>
                <c:pt idx="2247">
                  <c:v>-8.2141907666726281E-4</c:v>
                </c:pt>
                <c:pt idx="2248">
                  <c:v>-7.2169343884293923E-4</c:v>
                </c:pt>
                <c:pt idx="2249">
                  <c:v>-7.1108629657559404E-4</c:v>
                </c:pt>
                <c:pt idx="2250">
                  <c:v>-8.5436832241735731E-5</c:v>
                </c:pt>
                <c:pt idx="2251">
                  <c:v>-9.7866920593182665E-4</c:v>
                </c:pt>
                <c:pt idx="2252">
                  <c:v>-6.81325799138627E-4</c:v>
                </c:pt>
                <c:pt idx="2253">
                  <c:v>-2.1543142154280383E-3</c:v>
                </c:pt>
                <c:pt idx="2254">
                  <c:v>-7.0350801715095062E-4</c:v>
                </c:pt>
                <c:pt idx="2255">
                  <c:v>-7.0515956264078348E-4</c:v>
                </c:pt>
                <c:pt idx="2256">
                  <c:v>-1.2635364403584582E-3</c:v>
                </c:pt>
                <c:pt idx="2257">
                  <c:v>-1.7930001111707242E-3</c:v>
                </c:pt>
                <c:pt idx="2258">
                  <c:v>-1.6032616050886453E-3</c:v>
                </c:pt>
                <c:pt idx="2259">
                  <c:v>-9.4873455656309825E-4</c:v>
                </c:pt>
                <c:pt idx="2260">
                  <c:v>-1.696243952187846E-3</c:v>
                </c:pt>
                <c:pt idx="2261">
                  <c:v>-1.4332447194161148E-3</c:v>
                </c:pt>
                <c:pt idx="2262">
                  <c:v>-8.9915653623994017E-4</c:v>
                </c:pt>
                <c:pt idx="2263">
                  <c:v>-4.102477151083029E-4</c:v>
                </c:pt>
                <c:pt idx="2264">
                  <c:v>-8.7013621028005756E-4</c:v>
                </c:pt>
                <c:pt idx="2265">
                  <c:v>-6.8744894654673239E-4</c:v>
                </c:pt>
                <c:pt idx="2266">
                  <c:v>-1.1964193359724296E-3</c:v>
                </c:pt>
                <c:pt idx="2267">
                  <c:v>-2.1355971523438068E-3</c:v>
                </c:pt>
                <c:pt idx="2268">
                  <c:v>-7.4092382926699621E-4</c:v>
                </c:pt>
                <c:pt idx="2269">
                  <c:v>-8.5822614844402814E-5</c:v>
                </c:pt>
                <c:pt idx="2270">
                  <c:v>-7.2210809216981915E-4</c:v>
                </c:pt>
                <c:pt idx="2271">
                  <c:v>-7.0274579530465618E-4</c:v>
                </c:pt>
                <c:pt idx="2272">
                  <c:v>-1.6235179823777047E-3</c:v>
                </c:pt>
                <c:pt idx="2273">
                  <c:v>-1.9416953445209185E-3</c:v>
                </c:pt>
                <c:pt idx="2274">
                  <c:v>-7.5588393103148243E-4</c:v>
                </c:pt>
                <c:pt idx="2275">
                  <c:v>-6.7775334122821855E-4</c:v>
                </c:pt>
                <c:pt idx="2276">
                  <c:v>-1.0055246482447279E-3</c:v>
                </c:pt>
                <c:pt idx="2277">
                  <c:v>-7.4222046094886461E-4</c:v>
                </c:pt>
                <c:pt idx="2278">
                  <c:v>-2.0986786142365536E-3</c:v>
                </c:pt>
                <c:pt idx="2279">
                  <c:v>-7.4651093112713366E-4</c:v>
                </c:pt>
                <c:pt idx="2280">
                  <c:v>-7.7067492906550145E-4</c:v>
                </c:pt>
                <c:pt idx="2281">
                  <c:v>-1.3737390825209167E-3</c:v>
                </c:pt>
                <c:pt idx="2282">
                  <c:v>-7.4199037104352359E-4</c:v>
                </c:pt>
                <c:pt idx="2283">
                  <c:v>-7.1516888691247268E-4</c:v>
                </c:pt>
                <c:pt idx="2284">
                  <c:v>-7.2764799427695839E-4</c:v>
                </c:pt>
                <c:pt idx="2285">
                  <c:v>-9.9715793747462444E-4</c:v>
                </c:pt>
                <c:pt idx="2286">
                  <c:v>-8.2654067378800321E-4</c:v>
                </c:pt>
                <c:pt idx="2287">
                  <c:v>-6.9167226553625894E-4</c:v>
                </c:pt>
                <c:pt idx="2288">
                  <c:v>-1.046535682350951E-3</c:v>
                </c:pt>
                <c:pt idx="2289">
                  <c:v>-7.3405967681904082E-4</c:v>
                </c:pt>
                <c:pt idx="2290">
                  <c:v>-6.5963408683553234E-4</c:v>
                </c:pt>
                <c:pt idx="2291">
                  <c:v>-7.1757086585631097E-4</c:v>
                </c:pt>
                <c:pt idx="2292">
                  <c:v>-1.9584098598356696E-3</c:v>
                </c:pt>
                <c:pt idx="2293">
                  <c:v>-1.2232474286598097E-3</c:v>
                </c:pt>
                <c:pt idx="2294">
                  <c:v>-7.6281304530667691E-4</c:v>
                </c:pt>
                <c:pt idx="2295">
                  <c:v>-7.1160585247018909E-4</c:v>
                </c:pt>
                <c:pt idx="2296">
                  <c:v>-1.553528274528758E-3</c:v>
                </c:pt>
                <c:pt idx="2297">
                  <c:v>-7.3549525167339238E-4</c:v>
                </c:pt>
                <c:pt idx="2298">
                  <c:v>-1.7331464475592074E-3</c:v>
                </c:pt>
                <c:pt idx="2299">
                  <c:v>-7.3517725422712909E-4</c:v>
                </c:pt>
                <c:pt idx="2300">
                  <c:v>-6.8047117053105768E-4</c:v>
                </c:pt>
                <c:pt idx="2301">
                  <c:v>-9.5961216855007883E-4</c:v>
                </c:pt>
                <c:pt idx="2302">
                  <c:v>-7.0413460423030818E-4</c:v>
                </c:pt>
                <c:pt idx="2303">
                  <c:v>-2.5334946602715512E-4</c:v>
                </c:pt>
                <c:pt idx="2304">
                  <c:v>-2.1875129881741167E-3</c:v>
                </c:pt>
                <c:pt idx="2305">
                  <c:v>-9.9289014770706052E-4</c:v>
                </c:pt>
                <c:pt idx="2306">
                  <c:v>-9.3890650375067668E-4</c:v>
                </c:pt>
                <c:pt idx="2307">
                  <c:v>-5.6535769321810374E-4</c:v>
                </c:pt>
                <c:pt idx="2308">
                  <c:v>-1.8497880628899812E-3</c:v>
                </c:pt>
                <c:pt idx="2309">
                  <c:v>-1.1076945384243596E-3</c:v>
                </c:pt>
                <c:pt idx="2310">
                  <c:v>-7.3738427939158495E-4</c:v>
                </c:pt>
                <c:pt idx="2311">
                  <c:v>-7.5072021035942863E-4</c:v>
                </c:pt>
                <c:pt idx="2312">
                  <c:v>-4.1422257430333829E-4</c:v>
                </c:pt>
                <c:pt idx="2313">
                  <c:v>-1.3292830870802943E-3</c:v>
                </c:pt>
                <c:pt idx="2314">
                  <c:v>-7.3934457924500934E-4</c:v>
                </c:pt>
                <c:pt idx="2315">
                  <c:v>-2.1311572069285497E-3</c:v>
                </c:pt>
                <c:pt idx="2316">
                  <c:v>-8.233201542819029E-4</c:v>
                </c:pt>
                <c:pt idx="2317">
                  <c:v>-2.5416396989924557E-4</c:v>
                </c:pt>
                <c:pt idx="2318">
                  <c:v>-1.0451858618373037E-3</c:v>
                </c:pt>
                <c:pt idx="2319">
                  <c:v>-1.1785144657857343E-3</c:v>
                </c:pt>
                <c:pt idx="2320">
                  <c:v>-7.0970454754160149E-4</c:v>
                </c:pt>
                <c:pt idx="2321">
                  <c:v>-9.8315128081198633E-4</c:v>
                </c:pt>
                <c:pt idx="2322">
                  <c:v>-7.5733091063731085E-4</c:v>
                </c:pt>
                <c:pt idx="2323">
                  <c:v>-8.5856315672456975E-4</c:v>
                </c:pt>
                <c:pt idx="2324">
                  <c:v>-1.1294120490079988E-3</c:v>
                </c:pt>
                <c:pt idx="2325">
                  <c:v>-1.0378536698533605E-3</c:v>
                </c:pt>
                <c:pt idx="2326">
                  <c:v>-8.9605656811711878E-4</c:v>
                </c:pt>
                <c:pt idx="2327">
                  <c:v>-1.7723819281999728E-3</c:v>
                </c:pt>
                <c:pt idx="2328">
                  <c:v>-8.1801792222104073E-4</c:v>
                </c:pt>
                <c:pt idx="2329">
                  <c:v>-7.4677493414533939E-4</c:v>
                </c:pt>
                <c:pt idx="2330">
                  <c:v>-7.5283961835529301E-4</c:v>
                </c:pt>
                <c:pt idx="2331">
                  <c:v>-8.0638986901251865E-4</c:v>
                </c:pt>
                <c:pt idx="2332">
                  <c:v>-2.18552187087701E-3</c:v>
                </c:pt>
                <c:pt idx="2333">
                  <c:v>-7.7120249799406441E-4</c:v>
                </c:pt>
                <c:pt idx="2334">
                  <c:v>-2.0868344360618816E-3</c:v>
                </c:pt>
                <c:pt idx="2335">
                  <c:v>-7.5700017877937181E-4</c:v>
                </c:pt>
                <c:pt idx="2336">
                  <c:v>-7.7307419025845028E-4</c:v>
                </c:pt>
                <c:pt idx="2337">
                  <c:v>-1.4339962784852953E-3</c:v>
                </c:pt>
                <c:pt idx="2338">
                  <c:v>-1.5149656609007912E-3</c:v>
                </c:pt>
                <c:pt idx="2339">
                  <c:v>-7.0228612856452393E-4</c:v>
                </c:pt>
                <c:pt idx="2340">
                  <c:v>-9.3486319676370079E-4</c:v>
                </c:pt>
                <c:pt idx="2341">
                  <c:v>-7.3566468038217857E-4</c:v>
                </c:pt>
                <c:pt idx="2342">
                  <c:v>-6.9940986839243501E-4</c:v>
                </c:pt>
                <c:pt idx="2343">
                  <c:v>-7.7023499956499464E-4</c:v>
                </c:pt>
                <c:pt idx="2344">
                  <c:v>-2.1578748966977097E-3</c:v>
                </c:pt>
                <c:pt idx="2345">
                  <c:v>-8.505468799087486E-4</c:v>
                </c:pt>
                <c:pt idx="2346">
                  <c:v>-6.6688083011685602E-4</c:v>
                </c:pt>
                <c:pt idx="2347">
                  <c:v>-5.6943914444288802E-4</c:v>
                </c:pt>
                <c:pt idx="2348">
                  <c:v>-2.2244935436480321E-3</c:v>
                </c:pt>
                <c:pt idx="2349">
                  <c:v>-7.15527986318444E-4</c:v>
                </c:pt>
                <c:pt idx="2350">
                  <c:v>-1.3701935159587835E-3</c:v>
                </c:pt>
                <c:pt idx="2351">
                  <c:v>-1.6173523882248892E-3</c:v>
                </c:pt>
                <c:pt idx="2352">
                  <c:v>-1.1119676377907089E-3</c:v>
                </c:pt>
                <c:pt idx="2353">
                  <c:v>-7.1669606824388012E-4</c:v>
                </c:pt>
                <c:pt idx="2354">
                  <c:v>-7.814522482635952E-4</c:v>
                </c:pt>
                <c:pt idx="2355">
                  <c:v>-7.6645051557350913E-4</c:v>
                </c:pt>
                <c:pt idx="2356">
                  <c:v>-7.5427312221830261E-4</c:v>
                </c:pt>
                <c:pt idx="2357">
                  <c:v>-7.8107358286288759E-4</c:v>
                </c:pt>
                <c:pt idx="2358">
                  <c:v>-1.221237355552441E-3</c:v>
                </c:pt>
                <c:pt idx="2359">
                  <c:v>-8.7015439298011778E-5</c:v>
                </c:pt>
                <c:pt idx="2360">
                  <c:v>-8.3023920114839739E-4</c:v>
                </c:pt>
                <c:pt idx="2361">
                  <c:v>-1.7138749136110347E-3</c:v>
                </c:pt>
                <c:pt idx="2362">
                  <c:v>-2.1112824106517165E-3</c:v>
                </c:pt>
                <c:pt idx="2363">
                  <c:v>-7.2857370702779508E-4</c:v>
                </c:pt>
                <c:pt idx="2364">
                  <c:v>-9.2778916233301762E-4</c:v>
                </c:pt>
                <c:pt idx="2365">
                  <c:v>-7.4587170146773215E-4</c:v>
                </c:pt>
                <c:pt idx="2366">
                  <c:v>-2.0345605861429015E-3</c:v>
                </c:pt>
                <c:pt idx="2367">
                  <c:v>-7.5188852962925379E-4</c:v>
                </c:pt>
                <c:pt idx="2368">
                  <c:v>-7.4151921859368119E-4</c:v>
                </c:pt>
                <c:pt idx="2369">
                  <c:v>-4.1758015127073208E-4</c:v>
                </c:pt>
                <c:pt idx="2370">
                  <c:v>-9.6393100348462362E-4</c:v>
                </c:pt>
                <c:pt idx="2371">
                  <c:v>-1.7239239490802942E-3</c:v>
                </c:pt>
                <c:pt idx="2372">
                  <c:v>-7.7802265785098393E-4</c:v>
                </c:pt>
                <c:pt idx="2373">
                  <c:v>-1.0282636328047595E-3</c:v>
                </c:pt>
                <c:pt idx="2374">
                  <c:v>-8.1762906180369937E-4</c:v>
                </c:pt>
                <c:pt idx="2375">
                  <c:v>-1.9171576184929756E-3</c:v>
                </c:pt>
                <c:pt idx="2376">
                  <c:v>-1.3079213184476342E-3</c:v>
                </c:pt>
                <c:pt idx="2377">
                  <c:v>-9.0288967613781905E-4</c:v>
                </c:pt>
                <c:pt idx="2378">
                  <c:v>-7.3299276987318291E-4</c:v>
                </c:pt>
                <c:pt idx="2379">
                  <c:v>-7.6798001468939665E-4</c:v>
                </c:pt>
                <c:pt idx="2380">
                  <c:v>-1.8188667755685937E-3</c:v>
                </c:pt>
                <c:pt idx="2381">
                  <c:v>-1.1086264142554046E-3</c:v>
                </c:pt>
                <c:pt idx="2382">
                  <c:v>-8.3921217979700334E-4</c:v>
                </c:pt>
                <c:pt idx="2383">
                  <c:v>-1.0901015412423699E-3</c:v>
                </c:pt>
                <c:pt idx="2384">
                  <c:v>-7.6269204754082526E-4</c:v>
                </c:pt>
                <c:pt idx="2385">
                  <c:v>-1.5634348735942159E-3</c:v>
                </c:pt>
                <c:pt idx="2386">
                  <c:v>-1.011173832353851E-3</c:v>
                </c:pt>
                <c:pt idx="2387">
                  <c:v>-1.2507285670789172E-3</c:v>
                </c:pt>
                <c:pt idx="2388">
                  <c:v>-1.4869896381070214E-3</c:v>
                </c:pt>
                <c:pt idx="2389">
                  <c:v>-2.2275343478618064E-3</c:v>
                </c:pt>
                <c:pt idx="2390">
                  <c:v>-7.4742146021439921E-4</c:v>
                </c:pt>
                <c:pt idx="2391">
                  <c:v>-8.7295554965352397E-5</c:v>
                </c:pt>
                <c:pt idx="2392">
                  <c:v>-8.7029017727685727E-4</c:v>
                </c:pt>
                <c:pt idx="2393">
                  <c:v>-7.3019915620786474E-4</c:v>
                </c:pt>
                <c:pt idx="2394">
                  <c:v>-8.3899374108890553E-4</c:v>
                </c:pt>
                <c:pt idx="2395">
                  <c:v>-1.337062741042172E-3</c:v>
                </c:pt>
                <c:pt idx="2396">
                  <c:v>-8.6337823273258032E-4</c:v>
                </c:pt>
                <c:pt idx="2397">
                  <c:v>-7.1459500210219065E-4</c:v>
                </c:pt>
                <c:pt idx="2398">
                  <c:v>-1.5043786307354747E-3</c:v>
                </c:pt>
                <c:pt idx="2399">
                  <c:v>-7.2196475085416602E-4</c:v>
                </c:pt>
                <c:pt idx="2400">
                  <c:v>-1.0881090694684749E-3</c:v>
                </c:pt>
                <c:pt idx="2401">
                  <c:v>-1.6694954981949282E-3</c:v>
                </c:pt>
                <c:pt idx="2402">
                  <c:v>-7.4731450385368101E-4</c:v>
                </c:pt>
                <c:pt idx="2403">
                  <c:v>-8.156137027084501E-4</c:v>
                </c:pt>
                <c:pt idx="2404">
                  <c:v>-9.3207388505480489E-4</c:v>
                </c:pt>
                <c:pt idx="2405">
                  <c:v>-1.0000676599796054E-3</c:v>
                </c:pt>
                <c:pt idx="2406">
                  <c:v>-8.050648817147138E-4</c:v>
                </c:pt>
                <c:pt idx="2407">
                  <c:v>-7.7173046540953436E-4</c:v>
                </c:pt>
                <c:pt idx="2408">
                  <c:v>-7.8852798894263993E-4</c:v>
                </c:pt>
                <c:pt idx="2409">
                  <c:v>-8.2874030970286308E-4</c:v>
                </c:pt>
                <c:pt idx="2410">
                  <c:v>-7.1931002502149532E-4</c:v>
                </c:pt>
                <c:pt idx="2411">
                  <c:v>-7.6277795494738047E-4</c:v>
                </c:pt>
                <c:pt idx="2412">
                  <c:v>-2.5699101796407183E-4</c:v>
                </c:pt>
                <c:pt idx="2413">
                  <c:v>-6.7102498587209044E-4</c:v>
                </c:pt>
                <c:pt idx="2414">
                  <c:v>-7.9898897636273137E-4</c:v>
                </c:pt>
                <c:pt idx="2415">
                  <c:v>-2.2141693850428901E-3</c:v>
                </c:pt>
                <c:pt idx="2416">
                  <c:v>-5.7312655757973832E-4</c:v>
                </c:pt>
                <c:pt idx="2417">
                  <c:v>-1.219922867996018E-3</c:v>
                </c:pt>
                <c:pt idx="2418">
                  <c:v>-9.0870208200429154E-4</c:v>
                </c:pt>
                <c:pt idx="2419">
                  <c:v>-7.5824807782454682E-4</c:v>
                </c:pt>
                <c:pt idx="2420">
                  <c:v>-7.7024525794369952E-4</c:v>
                </c:pt>
                <c:pt idx="2421">
                  <c:v>-7.3371154097061483E-4</c:v>
                </c:pt>
                <c:pt idx="2422">
                  <c:v>-1.1818006079673689E-3</c:v>
                </c:pt>
                <c:pt idx="2423">
                  <c:v>-7.5044817372228202E-4</c:v>
                </c:pt>
                <c:pt idx="2424">
                  <c:v>-2.5721405047275957E-4</c:v>
                </c:pt>
                <c:pt idx="2425">
                  <c:v>-2.0913545880271991E-3</c:v>
                </c:pt>
                <c:pt idx="2426">
                  <c:v>-8.6976946498477589E-4</c:v>
                </c:pt>
                <c:pt idx="2427">
                  <c:v>-1.0489950173739485E-3</c:v>
                </c:pt>
                <c:pt idx="2428">
                  <c:v>-7.8483233217511495E-4</c:v>
                </c:pt>
                <c:pt idx="2429">
                  <c:v>-1.1087870557418883E-3</c:v>
                </c:pt>
                <c:pt idx="2430">
                  <c:v>-1.9752413999748692E-3</c:v>
                </c:pt>
                <c:pt idx="2431">
                  <c:v>-2.2741690747953491E-3</c:v>
                </c:pt>
                <c:pt idx="2432">
                  <c:v>-8.2127616387247051E-4</c:v>
                </c:pt>
                <c:pt idx="2433">
                  <c:v>-7.5202118560113674E-4</c:v>
                </c:pt>
                <c:pt idx="2434">
                  <c:v>-1.1391455635028031E-3</c:v>
                </c:pt>
                <c:pt idx="2435">
                  <c:v>-2.1766638959231405E-3</c:v>
                </c:pt>
                <c:pt idx="2436">
                  <c:v>-1.7006311557011822E-3</c:v>
                </c:pt>
                <c:pt idx="2437">
                  <c:v>-7.2086597818631472E-4</c:v>
                </c:pt>
                <c:pt idx="2438">
                  <c:v>-5.7447260644463336E-4</c:v>
                </c:pt>
                <c:pt idx="2439">
                  <c:v>-4.2046602598155212E-4</c:v>
                </c:pt>
                <c:pt idx="2440">
                  <c:v>-1.3030286921095491E-3</c:v>
                </c:pt>
                <c:pt idx="2441">
                  <c:v>-7.900159474218334E-4</c:v>
                </c:pt>
                <c:pt idx="2442">
                  <c:v>-7.3900311677015638E-4</c:v>
                </c:pt>
                <c:pt idx="2443">
                  <c:v>-7.7577376868592188E-4</c:v>
                </c:pt>
                <c:pt idx="2444">
                  <c:v>-9.0757691452652753E-4</c:v>
                </c:pt>
                <c:pt idx="2445">
                  <c:v>-1.0978629628555687E-3</c:v>
                </c:pt>
                <c:pt idx="2446">
                  <c:v>-1.4625533416134659E-3</c:v>
                </c:pt>
                <c:pt idx="2447">
                  <c:v>-8.014826341402123E-4</c:v>
                </c:pt>
                <c:pt idx="2448">
                  <c:v>-7.2793300408818091E-4</c:v>
                </c:pt>
                <c:pt idx="2449">
                  <c:v>-9.9842937503624523E-4</c:v>
                </c:pt>
                <c:pt idx="2450">
                  <c:v>-1.6291905684723302E-3</c:v>
                </c:pt>
                <c:pt idx="2451">
                  <c:v>-7.7066117699363086E-4</c:v>
                </c:pt>
                <c:pt idx="2452">
                  <c:v>-2.2726398500019329E-3</c:v>
                </c:pt>
                <c:pt idx="2453">
                  <c:v>-7.5256143333993523E-4</c:v>
                </c:pt>
                <c:pt idx="2454">
                  <c:v>-7.7756949745393415E-4</c:v>
                </c:pt>
                <c:pt idx="2455">
                  <c:v>-1.2097958197414523E-3</c:v>
                </c:pt>
                <c:pt idx="2456">
                  <c:v>-9.6838951310861425E-4</c:v>
                </c:pt>
                <c:pt idx="2457">
                  <c:v>-7.7188413499867123E-4</c:v>
                </c:pt>
                <c:pt idx="2458">
                  <c:v>-6.7488565066822521E-4</c:v>
                </c:pt>
                <c:pt idx="2459">
                  <c:v>-1.1853231847287666E-3</c:v>
                </c:pt>
                <c:pt idx="2460">
                  <c:v>-8.8136419824622411E-5</c:v>
                </c:pt>
                <c:pt idx="2461">
                  <c:v>-8.3595347061467306E-4</c:v>
                </c:pt>
                <c:pt idx="2462">
                  <c:v>-7.7153029724781272E-4</c:v>
                </c:pt>
                <c:pt idx="2463">
                  <c:v>-7.888795461354829E-4</c:v>
                </c:pt>
                <c:pt idx="2464">
                  <c:v>-2.2846780935444747E-3</c:v>
                </c:pt>
                <c:pt idx="2465">
                  <c:v>-1.1182542635808763E-3</c:v>
                </c:pt>
                <c:pt idx="2466">
                  <c:v>-1.485173443646521E-3</c:v>
                </c:pt>
                <c:pt idx="2467">
                  <c:v>-7.4630082440151145E-4</c:v>
                </c:pt>
                <c:pt idx="2468">
                  <c:v>-1.82550137727734E-3</c:v>
                </c:pt>
                <c:pt idx="2469">
                  <c:v>-2.1387245805304261E-3</c:v>
                </c:pt>
                <c:pt idx="2470">
                  <c:v>-9.4960034021824224E-4</c:v>
                </c:pt>
                <c:pt idx="2471">
                  <c:v>-2.3048283126999316E-3</c:v>
                </c:pt>
                <c:pt idx="2472">
                  <c:v>-8.3421689774654836E-4</c:v>
                </c:pt>
                <c:pt idx="2473">
                  <c:v>-7.6084508811860606E-4</c:v>
                </c:pt>
                <c:pt idx="2474">
                  <c:v>-9.1306343967021233E-4</c:v>
                </c:pt>
                <c:pt idx="2475">
                  <c:v>-1.6574525561907708E-3</c:v>
                </c:pt>
                <c:pt idx="2476">
                  <c:v>-1.4123849841490759E-3</c:v>
                </c:pt>
                <c:pt idx="2477">
                  <c:v>-8.2629790894461384E-4</c:v>
                </c:pt>
                <c:pt idx="2478">
                  <c:v>-1.2782741906644307E-3</c:v>
                </c:pt>
                <c:pt idx="2479">
                  <c:v>-2.6012198243182555E-4</c:v>
                </c:pt>
                <c:pt idx="2480">
                  <c:v>-1.7428599043154689E-3</c:v>
                </c:pt>
                <c:pt idx="2481">
                  <c:v>-1.0967863528729522E-3</c:v>
                </c:pt>
                <c:pt idx="2482">
                  <c:v>-7.2878727864671394E-4</c:v>
                </c:pt>
                <c:pt idx="2483">
                  <c:v>-7.6305348970942847E-4</c:v>
                </c:pt>
                <c:pt idx="2484">
                  <c:v>-1.9293629277391978E-3</c:v>
                </c:pt>
                <c:pt idx="2485">
                  <c:v>-8.8552097428958054E-4</c:v>
                </c:pt>
                <c:pt idx="2486">
                  <c:v>-7.6024115010047929E-4</c:v>
                </c:pt>
                <c:pt idx="2487">
                  <c:v>-7.7597313165969986E-4</c:v>
                </c:pt>
                <c:pt idx="2488">
                  <c:v>-8.5395946298605265E-4</c:v>
                </c:pt>
                <c:pt idx="2489">
                  <c:v>-1.2405354467694388E-3</c:v>
                </c:pt>
                <c:pt idx="2490">
                  <c:v>-2.2246030135212196E-3</c:v>
                </c:pt>
                <c:pt idx="2491">
                  <c:v>-1.0649346883743855E-3</c:v>
                </c:pt>
                <c:pt idx="2492">
                  <c:v>-2.0372446587960118E-3</c:v>
                </c:pt>
                <c:pt idx="2493">
                  <c:v>-1.1654762480065722E-3</c:v>
                </c:pt>
                <c:pt idx="2494">
                  <c:v>-8.6776531993040785E-4</c:v>
                </c:pt>
                <c:pt idx="2495">
                  <c:v>-1.8459549709326207E-3</c:v>
                </c:pt>
                <c:pt idx="2496">
                  <c:v>-8.2298447308523127E-4</c:v>
                </c:pt>
                <c:pt idx="2497">
                  <c:v>-6.8088970463931224E-4</c:v>
                </c:pt>
                <c:pt idx="2498">
                  <c:v>-1.3556257883062467E-3</c:v>
                </c:pt>
                <c:pt idx="2499">
                  <c:v>-8.1587188061778759E-4</c:v>
                </c:pt>
                <c:pt idx="2500">
                  <c:v>-1.5940124679843424E-3</c:v>
                </c:pt>
                <c:pt idx="2501">
                  <c:v>-7.5911759731316596E-4</c:v>
                </c:pt>
                <c:pt idx="2502">
                  <c:v>-9.0908124356638522E-4</c:v>
                </c:pt>
                <c:pt idx="2503">
                  <c:v>-8.6016953248083811E-4</c:v>
                </c:pt>
                <c:pt idx="2504">
                  <c:v>-7.8255681378990483E-4</c:v>
                </c:pt>
                <c:pt idx="2505">
                  <c:v>-5.8229773916067371E-4</c:v>
                </c:pt>
                <c:pt idx="2506">
                  <c:v>-8.8906165494862096E-5</c:v>
                </c:pt>
                <c:pt idx="2507">
                  <c:v>-7.6507313678778012E-4</c:v>
                </c:pt>
                <c:pt idx="2508">
                  <c:v>-1.0388146830842982E-3</c:v>
                </c:pt>
                <c:pt idx="2509">
                  <c:v>-7.5349628383929179E-4</c:v>
                </c:pt>
                <c:pt idx="2510">
                  <c:v>-9.461594966316462E-4</c:v>
                </c:pt>
                <c:pt idx="2511">
                  <c:v>-7.9827189608180481E-4</c:v>
                </c:pt>
                <c:pt idx="2512">
                  <c:v>-2.2878563834928E-3</c:v>
                </c:pt>
                <c:pt idx="2513">
                  <c:v>-1.2284905186244759E-3</c:v>
                </c:pt>
                <c:pt idx="2514">
                  <c:v>-8.1850779736044731E-4</c:v>
                </c:pt>
                <c:pt idx="2515">
                  <c:v>-8.0504916290193983E-4</c:v>
                </c:pt>
                <c:pt idx="2516">
                  <c:v>-1.9678689823808557E-3</c:v>
                </c:pt>
                <c:pt idx="2517">
                  <c:v>-9.8101290291402877E-4</c:v>
                </c:pt>
                <c:pt idx="2518">
                  <c:v>-1.2202800920109022E-3</c:v>
                </c:pt>
                <c:pt idx="2519">
                  <c:v>-1.7035658884759801E-3</c:v>
                </c:pt>
                <c:pt idx="2520">
                  <c:v>-8.0053151651325171E-4</c:v>
                </c:pt>
                <c:pt idx="2521">
                  <c:v>-8.5424257947285507E-4</c:v>
                </c:pt>
                <c:pt idx="2522">
                  <c:v>-2.0776197011578685E-3</c:v>
                </c:pt>
                <c:pt idx="2523">
                  <c:v>-2.3308882510413346E-3</c:v>
                </c:pt>
                <c:pt idx="2524">
                  <c:v>-8.0425077545971961E-4</c:v>
                </c:pt>
                <c:pt idx="2525">
                  <c:v>-7.9078499118123181E-4</c:v>
                </c:pt>
                <c:pt idx="2526">
                  <c:v>-4.2890053367462751E-4</c:v>
                </c:pt>
                <c:pt idx="2527">
                  <c:v>-9.3002643520957273E-4</c:v>
                </c:pt>
                <c:pt idx="2528">
                  <c:v>-1.136551444187249E-3</c:v>
                </c:pt>
                <c:pt idx="2529">
                  <c:v>-2.3455262356789769E-3</c:v>
                </c:pt>
                <c:pt idx="2530">
                  <c:v>-8.9523041485781068E-5</c:v>
                </c:pt>
                <c:pt idx="2531">
                  <c:v>-1.1746467438578858E-3</c:v>
                </c:pt>
                <c:pt idx="2532">
                  <c:v>-1.5551243886880717E-3</c:v>
                </c:pt>
                <c:pt idx="2533">
                  <c:v>-9.4996206318292303E-4</c:v>
                </c:pt>
                <c:pt idx="2534">
                  <c:v>-9.6884393454664953E-4</c:v>
                </c:pt>
                <c:pt idx="2535">
                  <c:v>-2.2731459333033724E-3</c:v>
                </c:pt>
                <c:pt idx="2536">
                  <c:v>-8.9932775627177795E-4</c:v>
                </c:pt>
                <c:pt idx="2537">
                  <c:v>-8.1910132993118375E-4</c:v>
                </c:pt>
                <c:pt idx="2538">
                  <c:v>-1.0299181852888161E-3</c:v>
                </c:pt>
                <c:pt idx="2539">
                  <c:v>-8.0765681096674126E-4</c:v>
                </c:pt>
                <c:pt idx="2540">
                  <c:v>-1.4763255562213675E-3</c:v>
                </c:pt>
                <c:pt idx="2541">
                  <c:v>-1.341540498615494E-3</c:v>
                </c:pt>
                <c:pt idx="2542">
                  <c:v>-8.8515479262717351E-4</c:v>
                </c:pt>
                <c:pt idx="2543">
                  <c:v>-9.2312004639474193E-4</c:v>
                </c:pt>
                <c:pt idx="2544">
                  <c:v>-1.2634053698799606E-3</c:v>
                </c:pt>
                <c:pt idx="2545">
                  <c:v>-1.1098664785220338E-3</c:v>
                </c:pt>
                <c:pt idx="2546">
                  <c:v>-2.3225750334636441E-3</c:v>
                </c:pt>
                <c:pt idx="2547">
                  <c:v>-8.780319249189312E-4</c:v>
                </c:pt>
                <c:pt idx="2548">
                  <c:v>-4.3069619183308782E-4</c:v>
                </c:pt>
                <c:pt idx="2549">
                  <c:v>-1.2435099452960394E-3</c:v>
                </c:pt>
                <c:pt idx="2550">
                  <c:v>-2.2155663158301684E-3</c:v>
                </c:pt>
                <c:pt idx="2551">
                  <c:v>-7.7970801650257486E-4</c:v>
                </c:pt>
                <c:pt idx="2552">
                  <c:v>-5.8988799319941462E-4</c:v>
                </c:pt>
                <c:pt idx="2553">
                  <c:v>-1.6558144704540622E-3</c:v>
                </c:pt>
                <c:pt idx="2554">
                  <c:v>-8.0235137211695973E-4</c:v>
                </c:pt>
                <c:pt idx="2555">
                  <c:v>-1.2264619607502015E-3</c:v>
                </c:pt>
                <c:pt idx="2556">
                  <c:v>-7.4791438218855828E-4</c:v>
                </c:pt>
                <c:pt idx="2557">
                  <c:v>-8.8865906641600982E-4</c:v>
                </c:pt>
                <c:pt idx="2558">
                  <c:v>-2.6473463080117836E-4</c:v>
                </c:pt>
                <c:pt idx="2559">
                  <c:v>-7.9060574576557863E-4</c:v>
                </c:pt>
                <c:pt idx="2560">
                  <c:v>-2.1178551408192066E-3</c:v>
                </c:pt>
                <c:pt idx="2561">
                  <c:v>-1.4990745707506364E-3</c:v>
                </c:pt>
                <c:pt idx="2562">
                  <c:v>-8.4587727013521745E-4</c:v>
                </c:pt>
                <c:pt idx="2563">
                  <c:v>-1.0857286451587962E-3</c:v>
                </c:pt>
                <c:pt idx="2564">
                  <c:v>-7.8091896698368509E-4</c:v>
                </c:pt>
                <c:pt idx="2565">
                  <c:v>-8.1849242248511567E-4</c:v>
                </c:pt>
                <c:pt idx="2566">
                  <c:v>-1.3172137841716883E-3</c:v>
                </c:pt>
                <c:pt idx="2567">
                  <c:v>-8.8433917766909574E-4</c:v>
                </c:pt>
                <c:pt idx="2568">
                  <c:v>-1.8350206586609321E-3</c:v>
                </c:pt>
                <c:pt idx="2569">
                  <c:v>-1.9277796033556267E-3</c:v>
                </c:pt>
                <c:pt idx="2570">
                  <c:v>-1.3690469862225939E-3</c:v>
                </c:pt>
                <c:pt idx="2571">
                  <c:v>-6.9658693510056611E-4</c:v>
                </c:pt>
                <c:pt idx="2572">
                  <c:v>-1.1341406838961592E-3</c:v>
                </c:pt>
                <c:pt idx="2573">
                  <c:v>-7.9554823151902344E-4</c:v>
                </c:pt>
                <c:pt idx="2574">
                  <c:v>-9.2537140316453867E-4</c:v>
                </c:pt>
                <c:pt idx="2575">
                  <c:v>-9.7721352593501862E-4</c:v>
                </c:pt>
                <c:pt idx="2576">
                  <c:v>-2.2476345114867541E-3</c:v>
                </c:pt>
                <c:pt idx="2577">
                  <c:v>-1.0603730730198617E-3</c:v>
                </c:pt>
                <c:pt idx="2578">
                  <c:v>-9.1442586506862553E-4</c:v>
                </c:pt>
                <c:pt idx="2579">
                  <c:v>-8.2729846736630524E-4</c:v>
                </c:pt>
                <c:pt idx="2580">
                  <c:v>-2.0355618914151786E-3</c:v>
                </c:pt>
                <c:pt idx="2581">
                  <c:v>-1.1838535550497509E-3</c:v>
                </c:pt>
                <c:pt idx="2582">
                  <c:v>-8.238724483633289E-4</c:v>
                </c:pt>
                <c:pt idx="2583">
                  <c:v>-8.8762595143167819E-4</c:v>
                </c:pt>
                <c:pt idx="2584">
                  <c:v>-9.7174256593159656E-4</c:v>
                </c:pt>
                <c:pt idx="2585">
                  <c:v>-9.5643684937994774E-4</c:v>
                </c:pt>
                <c:pt idx="2586">
                  <c:v>-8.782221663783189E-4</c:v>
                </c:pt>
                <c:pt idx="2587">
                  <c:v>-8.127871529404944E-4</c:v>
                </c:pt>
                <c:pt idx="2588">
                  <c:v>-8.1682122853732439E-4</c:v>
                </c:pt>
                <c:pt idx="2589">
                  <c:v>-9.2940715932321352E-4</c:v>
                </c:pt>
                <c:pt idx="2590">
                  <c:v>-2.6706201647720142E-4</c:v>
                </c:pt>
                <c:pt idx="2591">
                  <c:v>-8.3461960382546672E-4</c:v>
                </c:pt>
                <c:pt idx="2592">
                  <c:v>-2.3673668594733814E-3</c:v>
                </c:pt>
                <c:pt idx="2593">
                  <c:v>-1.7038413399506121E-3</c:v>
                </c:pt>
                <c:pt idx="2594">
                  <c:v>-1.1174739405888918E-3</c:v>
                </c:pt>
                <c:pt idx="2595">
                  <c:v>-7.5777351618466109E-4</c:v>
                </c:pt>
                <c:pt idx="2596">
                  <c:v>-8.1550316440407746E-4</c:v>
                </c:pt>
                <c:pt idx="2597">
                  <c:v>-1.467351909304416E-3</c:v>
                </c:pt>
                <c:pt idx="2598">
                  <c:v>-1.9653759356712429E-3</c:v>
                </c:pt>
                <c:pt idx="2599">
                  <c:v>-8.7176637171562925E-4</c:v>
                </c:pt>
                <c:pt idx="2600">
                  <c:v>-2.3984411994936073E-3</c:v>
                </c:pt>
                <c:pt idx="2601">
                  <c:v>-1.6308466991731625E-3</c:v>
                </c:pt>
                <c:pt idx="2602">
                  <c:v>-1.0242117879028048E-3</c:v>
                </c:pt>
                <c:pt idx="2603">
                  <c:v>-1.0496452872496712E-3</c:v>
                </c:pt>
                <c:pt idx="2604">
                  <c:v>-8.1894398082600856E-4</c:v>
                </c:pt>
                <c:pt idx="2605">
                  <c:v>-2.3394961800337296E-3</c:v>
                </c:pt>
                <c:pt idx="2606">
                  <c:v>-8.5895577205598089E-4</c:v>
                </c:pt>
                <c:pt idx="2607">
                  <c:v>-8.1043439600639821E-4</c:v>
                </c:pt>
                <c:pt idx="2608">
                  <c:v>-9.0747900215535986E-4</c:v>
                </c:pt>
                <c:pt idx="2609">
                  <c:v>-8.0769602489634573E-4</c:v>
                </c:pt>
                <c:pt idx="2610">
                  <c:v>-9.4293957597343914E-4</c:v>
                </c:pt>
                <c:pt idx="2611">
                  <c:v>-1.0365883126171927E-3</c:v>
                </c:pt>
                <c:pt idx="2612">
                  <c:v>-1.3173684235960434E-3</c:v>
                </c:pt>
                <c:pt idx="2613">
                  <c:v>-1.8940793860963184E-3</c:v>
                </c:pt>
                <c:pt idx="2614">
                  <c:v>-9.1302815201120286E-5</c:v>
                </c:pt>
                <c:pt idx="2615">
                  <c:v>-4.3885792661135315E-4</c:v>
                </c:pt>
                <c:pt idx="2616">
                  <c:v>-2.4050611503317241E-3</c:v>
                </c:pt>
                <c:pt idx="2617">
                  <c:v>-1.2595477763334027E-3</c:v>
                </c:pt>
                <c:pt idx="2618">
                  <c:v>-1.4921255466692439E-3</c:v>
                </c:pt>
                <c:pt idx="2619">
                  <c:v>-7.9932368783362708E-4</c:v>
                </c:pt>
                <c:pt idx="2620">
                  <c:v>-1.3800855341049121E-3</c:v>
                </c:pt>
                <c:pt idx="2621">
                  <c:v>-2.2945278295914717E-3</c:v>
                </c:pt>
                <c:pt idx="2622">
                  <c:v>-1.3475745889993912E-3</c:v>
                </c:pt>
                <c:pt idx="2623">
                  <c:v>-9.6003750259763491E-4</c:v>
                </c:pt>
                <c:pt idx="2624">
                  <c:v>-1.8158183408476974E-3</c:v>
                </c:pt>
                <c:pt idx="2625">
                  <c:v>-1.4313120964936019E-3</c:v>
                </c:pt>
                <c:pt idx="2626">
                  <c:v>-1.1871958556634273E-3</c:v>
                </c:pt>
                <c:pt idx="2627">
                  <c:v>-7.0759392177130334E-4</c:v>
                </c:pt>
                <c:pt idx="2628">
                  <c:v>-1.0105935684667357E-3</c:v>
                </c:pt>
                <c:pt idx="2629">
                  <c:v>-8.354857256050131E-4</c:v>
                </c:pt>
                <c:pt idx="2630">
                  <c:v>-8.3579760144570389E-4</c:v>
                </c:pt>
                <c:pt idx="2631">
                  <c:v>-9.7622235002440573E-4</c:v>
                </c:pt>
                <c:pt idx="2632">
                  <c:v>-1.5785536521129822E-3</c:v>
                </c:pt>
                <c:pt idx="2633">
                  <c:v>-6.0270565279548708E-4</c:v>
                </c:pt>
                <c:pt idx="2634">
                  <c:v>-1.3060555832080916E-3</c:v>
                </c:pt>
                <c:pt idx="2635">
                  <c:v>-8.4201422442116663E-4</c:v>
                </c:pt>
                <c:pt idx="2636">
                  <c:v>-2.2011626726974876E-3</c:v>
                </c:pt>
                <c:pt idx="2637">
                  <c:v>-8.077532716061316E-4</c:v>
                </c:pt>
                <c:pt idx="2638">
                  <c:v>-8.3918871899947816E-4</c:v>
                </c:pt>
                <c:pt idx="2639">
                  <c:v>-2.4242689267283866E-3</c:v>
                </c:pt>
                <c:pt idx="2640">
                  <c:v>-2.0995945665147702E-3</c:v>
                </c:pt>
                <c:pt idx="2641">
                  <c:v>-9.1296972860125259E-4</c:v>
                </c:pt>
                <c:pt idx="2642">
                  <c:v>-1.2448220205476142E-3</c:v>
                </c:pt>
                <c:pt idx="2643">
                  <c:v>-9.4285852361966909E-4</c:v>
                </c:pt>
                <c:pt idx="2644">
                  <c:v>-1.0852518750483259E-3</c:v>
                </c:pt>
                <c:pt idx="2645">
                  <c:v>-1.0089649039716217E-3</c:v>
                </c:pt>
                <c:pt idx="2646">
                  <c:v>-2.4259027499263109E-3</c:v>
                </c:pt>
                <c:pt idx="2647">
                  <c:v>-2.0139267420508362E-3</c:v>
                </c:pt>
                <c:pt idx="2648">
                  <c:v>-1.371831734602653E-3</c:v>
                </c:pt>
                <c:pt idx="2649">
                  <c:v>-9.1862031667238068E-5</c:v>
                </c:pt>
                <c:pt idx="2650">
                  <c:v>-8.4378443160071912E-4</c:v>
                </c:pt>
                <c:pt idx="2651">
                  <c:v>-8.4142193101982034E-4</c:v>
                </c:pt>
                <c:pt idx="2652">
                  <c:v>-1.930332463515995E-3</c:v>
                </c:pt>
                <c:pt idx="2653">
                  <c:v>-8.2085542116275821E-4</c:v>
                </c:pt>
                <c:pt idx="2654">
                  <c:v>-1.6862653187458925E-3</c:v>
                </c:pt>
                <c:pt idx="2655">
                  <c:v>-9.2093385138792238E-4</c:v>
                </c:pt>
                <c:pt idx="2656">
                  <c:v>-9.6446987526761156E-4</c:v>
                </c:pt>
                <c:pt idx="2657">
                  <c:v>-8.6581517510667799E-4</c:v>
                </c:pt>
                <c:pt idx="2658">
                  <c:v>-2.4229799078020358E-3</c:v>
                </c:pt>
                <c:pt idx="2659">
                  <c:v>-1.7728149146841793E-3</c:v>
                </c:pt>
                <c:pt idx="2660">
                  <c:v>-7.1321274180694092E-4</c:v>
                </c:pt>
                <c:pt idx="2661">
                  <c:v>-9.6680890959439003E-4</c:v>
                </c:pt>
                <c:pt idx="2662">
                  <c:v>-8.4959993815469058E-4</c:v>
                </c:pt>
                <c:pt idx="2663">
                  <c:v>-1.1433811270423473E-3</c:v>
                </c:pt>
                <c:pt idx="2664">
                  <c:v>-2.3379643276521104E-3</c:v>
                </c:pt>
                <c:pt idx="2665">
                  <c:v>-2.3960530003575881E-3</c:v>
                </c:pt>
                <c:pt idx="2666">
                  <c:v>-1.0602887092175275E-3</c:v>
                </c:pt>
                <c:pt idx="2667">
                  <c:v>-1.1868004948485495E-3</c:v>
                </c:pt>
                <c:pt idx="2668">
                  <c:v>-8.0905384384993677E-4</c:v>
                </c:pt>
                <c:pt idx="2669">
                  <c:v>-1.0066161794342659E-3</c:v>
                </c:pt>
                <c:pt idx="2670">
                  <c:v>-8.380172797031139E-4</c:v>
                </c:pt>
                <c:pt idx="2671">
                  <c:v>-1.3465856098350676E-3</c:v>
                </c:pt>
                <c:pt idx="2672">
                  <c:v>-1.4346561255653922E-3</c:v>
                </c:pt>
                <c:pt idx="2673">
                  <c:v>-1.3762407337605228E-3</c:v>
                </c:pt>
                <c:pt idx="2674">
                  <c:v>-4.4386131823977127E-4</c:v>
                </c:pt>
                <c:pt idx="2675">
                  <c:v>-2.13750978553963E-3</c:v>
                </c:pt>
                <c:pt idx="2676">
                  <c:v>-2.4063380383780885E-3</c:v>
                </c:pt>
                <c:pt idx="2677">
                  <c:v>-1.8717435741312572E-3</c:v>
                </c:pt>
                <c:pt idx="2678">
                  <c:v>-6.0791113257667234E-4</c:v>
                </c:pt>
                <c:pt idx="2679">
                  <c:v>-8.2210581253745198E-4</c:v>
                </c:pt>
                <c:pt idx="2680">
                  <c:v>-1.7124024452122646E-3</c:v>
                </c:pt>
                <c:pt idx="2681">
                  <c:v>-1.3230030976209691E-3</c:v>
                </c:pt>
                <c:pt idx="2682">
                  <c:v>-1.0942519959018769E-3</c:v>
                </c:pt>
                <c:pt idx="2683">
                  <c:v>-1.5572232826733031E-3</c:v>
                </c:pt>
                <c:pt idx="2684">
                  <c:v>-8.4859889844429422E-4</c:v>
                </c:pt>
                <c:pt idx="2685">
                  <c:v>-8.4042661151193865E-4</c:v>
                </c:pt>
                <c:pt idx="2686">
                  <c:v>-2.4612812509059987E-3</c:v>
                </c:pt>
                <c:pt idx="2687">
                  <c:v>-2.7214058402831766E-4</c:v>
                </c:pt>
                <c:pt idx="2688">
                  <c:v>-9.2019968201653701E-4</c:v>
                </c:pt>
                <c:pt idx="2689">
                  <c:v>-9.5544322393887704E-4</c:v>
                </c:pt>
                <c:pt idx="2690">
                  <c:v>-1.8077976929730881E-3</c:v>
                </c:pt>
                <c:pt idx="2691">
                  <c:v>-2.2615906520919715E-3</c:v>
                </c:pt>
                <c:pt idx="2692">
                  <c:v>-2.4540525651991127E-3</c:v>
                </c:pt>
                <c:pt idx="2693">
                  <c:v>-1.5051948930576899E-3</c:v>
                </c:pt>
                <c:pt idx="2694">
                  <c:v>-9.9954572034737909E-4</c:v>
                </c:pt>
                <c:pt idx="2695">
                  <c:v>-7.7415817718975381E-4</c:v>
                </c:pt>
                <c:pt idx="2696">
                  <c:v>-8.3587367688762429E-4</c:v>
                </c:pt>
                <c:pt idx="2697">
                  <c:v>-1.0101488988444754E-3</c:v>
                </c:pt>
                <c:pt idx="2698">
                  <c:v>-1.3407931107803531E-3</c:v>
                </c:pt>
                <c:pt idx="2699">
                  <c:v>-9.7680318956143539E-4</c:v>
                </c:pt>
                <c:pt idx="2700">
                  <c:v>-1.2225524450179045E-3</c:v>
                </c:pt>
                <c:pt idx="2701">
                  <c:v>-1.0908467040402089E-3</c:v>
                </c:pt>
                <c:pt idx="2702">
                  <c:v>-8.4663371168742054E-4</c:v>
                </c:pt>
                <c:pt idx="2703">
                  <c:v>-2.0776669002343729E-3</c:v>
                </c:pt>
                <c:pt idx="2704">
                  <c:v>-1.1428329797464807E-3</c:v>
                </c:pt>
                <c:pt idx="2705">
                  <c:v>-9.0675107524283564E-4</c:v>
                </c:pt>
                <c:pt idx="2706">
                  <c:v>-4.4514309447229382E-4</c:v>
                </c:pt>
                <c:pt idx="2707">
                  <c:v>-8.3739063639833239E-4</c:v>
                </c:pt>
                <c:pt idx="2708">
                  <c:v>-1.314829580874784E-3</c:v>
                </c:pt>
                <c:pt idx="2709">
                  <c:v>-1.0788476594593027E-3</c:v>
                </c:pt>
                <c:pt idx="2710">
                  <c:v>-1.4751052283128192E-3</c:v>
                </c:pt>
                <c:pt idx="2711">
                  <c:v>-2.1818471768503666E-3</c:v>
                </c:pt>
                <c:pt idx="2712">
                  <c:v>-2.0021746379227856E-3</c:v>
                </c:pt>
                <c:pt idx="2713">
                  <c:v>-1.6716007500193306E-3</c:v>
                </c:pt>
                <c:pt idx="2714">
                  <c:v>-2.7271102955379563E-4</c:v>
                </c:pt>
                <c:pt idx="2715">
                  <c:v>-1.5330208282994249E-3</c:v>
                </c:pt>
                <c:pt idx="2716">
                  <c:v>-1.0663067800132419E-3</c:v>
                </c:pt>
                <c:pt idx="2717">
                  <c:v>-9.6989759673701348E-4</c:v>
                </c:pt>
                <c:pt idx="2718">
                  <c:v>-1.6767459055608983E-3</c:v>
                </c:pt>
                <c:pt idx="2719">
                  <c:v>-9.8913132777576429E-4</c:v>
                </c:pt>
                <c:pt idx="2720">
                  <c:v>-8.3943112021765502E-4</c:v>
                </c:pt>
                <c:pt idx="2721">
                  <c:v>-2.495114573165428E-3</c:v>
                </c:pt>
                <c:pt idx="2722">
                  <c:v>-1.2927864146639668E-3</c:v>
                </c:pt>
                <c:pt idx="2723">
                  <c:v>-8.1455699565715169E-4</c:v>
                </c:pt>
                <c:pt idx="2724">
                  <c:v>-1.019790161462587E-3</c:v>
                </c:pt>
                <c:pt idx="2725">
                  <c:v>-8.7716797224222335E-4</c:v>
                </c:pt>
                <c:pt idx="2726">
                  <c:v>-1.2082463465553236E-3</c:v>
                </c:pt>
                <c:pt idx="2727">
                  <c:v>-1.0068382925049414E-3</c:v>
                </c:pt>
                <c:pt idx="2728">
                  <c:v>-6.0961309049461241E-4</c:v>
                </c:pt>
                <c:pt idx="2729">
                  <c:v>-1.463661097875096E-3</c:v>
                </c:pt>
                <c:pt idx="2730">
                  <c:v>-9.5824634655532345E-4</c:v>
                </c:pt>
                <c:pt idx="2731">
                  <c:v>-1.9334402953698647E-3</c:v>
                </c:pt>
                <c:pt idx="2732">
                  <c:v>-7.7591645292023515E-4</c:v>
                </c:pt>
                <c:pt idx="2733">
                  <c:v>-1.7739229189319802E-3</c:v>
                </c:pt>
                <c:pt idx="2734">
                  <c:v>-1.4417956177570725E-3</c:v>
                </c:pt>
                <c:pt idx="2735">
                  <c:v>-8.999864689849806E-4</c:v>
                </c:pt>
                <c:pt idx="2736">
                  <c:v>-1.2572344003711437E-3</c:v>
                </c:pt>
                <c:pt idx="2737">
                  <c:v>-2.3186163169442221E-3</c:v>
                </c:pt>
                <c:pt idx="2738">
                  <c:v>-1.4166658612257523E-3</c:v>
                </c:pt>
                <c:pt idx="2739">
                  <c:v>-1.3042845820768576E-3</c:v>
                </c:pt>
                <c:pt idx="2740">
                  <c:v>-1.6213960546282247E-3</c:v>
                </c:pt>
                <c:pt idx="2741">
                  <c:v>-8.4893132758928961E-4</c:v>
                </c:pt>
                <c:pt idx="2742">
                  <c:v>-9.2299328275262165E-4</c:v>
                </c:pt>
                <c:pt idx="2743">
                  <c:v>-9.4373432433346699E-4</c:v>
                </c:pt>
                <c:pt idx="2744">
                  <c:v>-2.4288807163879052E-3</c:v>
                </c:pt>
                <c:pt idx="2745">
                  <c:v>-7.1796073127732029E-4</c:v>
                </c:pt>
                <c:pt idx="2746">
                  <c:v>-1.0589707900790658E-3</c:v>
                </c:pt>
                <c:pt idx="2747">
                  <c:v>-8.6432806753876856E-4</c:v>
                </c:pt>
                <c:pt idx="2748">
                  <c:v>-8.6605011644874793E-4</c:v>
                </c:pt>
                <c:pt idx="2749">
                  <c:v>-1.1096290282046821E-3</c:v>
                </c:pt>
                <c:pt idx="2750">
                  <c:v>-9.2819098850263892E-5</c:v>
                </c:pt>
                <c:pt idx="2751">
                  <c:v>-8.6811487766224726E-4</c:v>
                </c:pt>
                <c:pt idx="2752">
                  <c:v>-8.603868025258602E-4</c:v>
                </c:pt>
                <c:pt idx="2753">
                  <c:v>-1.9590960932516287E-3</c:v>
                </c:pt>
                <c:pt idx="2754">
                  <c:v>-2.519948003749915E-3</c:v>
                </c:pt>
                <c:pt idx="2755">
                  <c:v>-1.3610662749002061E-3</c:v>
                </c:pt>
                <c:pt idx="2756">
                  <c:v>-2.7327068322741409E-4</c:v>
                </c:pt>
                <c:pt idx="2757">
                  <c:v>-8.7028366841090607E-4</c:v>
                </c:pt>
                <c:pt idx="2758">
                  <c:v>-1.1641793930021265E-3</c:v>
                </c:pt>
                <c:pt idx="2759">
                  <c:v>-7.7823667507173286E-4</c:v>
                </c:pt>
                <c:pt idx="2760">
                  <c:v>-1.235766582094962E-3</c:v>
                </c:pt>
                <c:pt idx="2761">
                  <c:v>-1.5267924455355587E-3</c:v>
                </c:pt>
                <c:pt idx="2762">
                  <c:v>-6.1089028095070205E-4</c:v>
                </c:pt>
                <c:pt idx="2763">
                  <c:v>-8.6456853478685263E-4</c:v>
                </c:pt>
                <c:pt idx="2764">
                  <c:v>-2.5192660816452761E-3</c:v>
                </c:pt>
                <c:pt idx="2765">
                  <c:v>-1.1421342857280939E-3</c:v>
                </c:pt>
                <c:pt idx="2766">
                  <c:v>-1.057095633010497E-3</c:v>
                </c:pt>
                <c:pt idx="2767">
                  <c:v>-9.7672114669012126E-4</c:v>
                </c:pt>
                <c:pt idx="2768">
                  <c:v>-8.5900954884602005E-4</c:v>
                </c:pt>
                <c:pt idx="2769">
                  <c:v>-1.2021863205153606E-3</c:v>
                </c:pt>
                <c:pt idx="2770">
                  <c:v>-2.5061567308435786E-3</c:v>
                </c:pt>
                <c:pt idx="2771">
                  <c:v>-1.5015512941949699E-3</c:v>
                </c:pt>
                <c:pt idx="2772">
                  <c:v>-9.981394135044749E-4</c:v>
                </c:pt>
                <c:pt idx="2773">
                  <c:v>-2.530309473643516E-3</c:v>
                </c:pt>
                <c:pt idx="2774">
                  <c:v>-1.1075809273417942E-3</c:v>
                </c:pt>
                <c:pt idx="2775">
                  <c:v>-8.7614652297878513E-4</c:v>
                </c:pt>
                <c:pt idx="2776">
                  <c:v>-4.4736547247631097E-4</c:v>
                </c:pt>
                <c:pt idx="2777">
                  <c:v>-1.0191038168971883E-3</c:v>
                </c:pt>
                <c:pt idx="2778">
                  <c:v>-8.5920291500949601E-4</c:v>
                </c:pt>
                <c:pt idx="2779">
                  <c:v>-1.0661817654592466E-3</c:v>
                </c:pt>
                <c:pt idx="2780">
                  <c:v>-2.3664454893849401E-3</c:v>
                </c:pt>
                <c:pt idx="2781">
                  <c:v>-1.5906613056001235E-3</c:v>
                </c:pt>
                <c:pt idx="2782">
                  <c:v>-9.32438044465048E-5</c:v>
                </c:pt>
                <c:pt idx="2783">
                  <c:v>-9.642479159115622E-4</c:v>
                </c:pt>
                <c:pt idx="2784">
                  <c:v>-9.0162761926853782E-4</c:v>
                </c:pt>
                <c:pt idx="2785">
                  <c:v>-1.8292593344351978E-3</c:v>
                </c:pt>
                <c:pt idx="2786">
                  <c:v>-1.9148713041629213E-3</c:v>
                </c:pt>
                <c:pt idx="2787">
                  <c:v>-1.4637618824393614E-3</c:v>
                </c:pt>
                <c:pt idx="2788">
                  <c:v>-7.24931771525178E-4</c:v>
                </c:pt>
                <c:pt idx="2789">
                  <c:v>-8.539010450133585E-4</c:v>
                </c:pt>
                <c:pt idx="2790">
                  <c:v>-1.4341980630569677E-3</c:v>
                </c:pt>
                <c:pt idx="2791">
                  <c:v>-2.0907575208408847E-3</c:v>
                </c:pt>
                <c:pt idx="2792">
                  <c:v>-2.281536788691555E-3</c:v>
                </c:pt>
                <c:pt idx="2793">
                  <c:v>-8.277977728930651E-4</c:v>
                </c:pt>
                <c:pt idx="2794">
                  <c:v>-1.2289606711707794E-3</c:v>
                </c:pt>
                <c:pt idx="2795">
                  <c:v>-8.7421304639825285E-4</c:v>
                </c:pt>
                <c:pt idx="2796">
                  <c:v>-2.1907919217888437E-3</c:v>
                </c:pt>
                <c:pt idx="2797">
                  <c:v>-8.8513056419970229E-4</c:v>
                </c:pt>
                <c:pt idx="2798">
                  <c:v>-1.0593474678252633E-3</c:v>
                </c:pt>
                <c:pt idx="2799">
                  <c:v>-1.4025903104989731E-3</c:v>
                </c:pt>
                <c:pt idx="2800">
                  <c:v>-2.5542223983299828E-3</c:v>
                </c:pt>
                <c:pt idx="2801">
                  <c:v>-1.5051709806499004E-3</c:v>
                </c:pt>
                <c:pt idx="2802">
                  <c:v>-1.1104532866788137E-3</c:v>
                </c:pt>
                <c:pt idx="2803">
                  <c:v>-2.0141211265972047E-3</c:v>
                </c:pt>
                <c:pt idx="2804">
                  <c:v>-2.5467334206418627E-3</c:v>
                </c:pt>
                <c:pt idx="2805">
                  <c:v>-2.5659078059081923E-3</c:v>
                </c:pt>
                <c:pt idx="2806">
                  <c:v>-9.5980591626756105E-4</c:v>
                </c:pt>
                <c:pt idx="2807">
                  <c:v>-1.183829997003586E-3</c:v>
                </c:pt>
                <c:pt idx="2808">
                  <c:v>-7.2948638060873052E-4</c:v>
                </c:pt>
                <c:pt idx="2809">
                  <c:v>-9.3853692955282448E-4</c:v>
                </c:pt>
                <c:pt idx="2810">
                  <c:v>-1.5120623997216369E-3</c:v>
                </c:pt>
                <c:pt idx="2811">
                  <c:v>-6.1934938536962352E-4</c:v>
                </c:pt>
                <c:pt idx="2812">
                  <c:v>-1.5777213966412954E-3</c:v>
                </c:pt>
                <c:pt idx="2813">
                  <c:v>-1.0893128996244798E-3</c:v>
                </c:pt>
                <c:pt idx="2814">
                  <c:v>-8.9209693396796253E-4</c:v>
                </c:pt>
                <c:pt idx="2815">
                  <c:v>-1.1717260078004555E-3</c:v>
                </c:pt>
                <c:pt idx="2816">
                  <c:v>-8.8809529562422984E-4</c:v>
                </c:pt>
                <c:pt idx="2817">
                  <c:v>-1.1523560968537043E-3</c:v>
                </c:pt>
                <c:pt idx="2818">
                  <c:v>-2.1193808414602324E-3</c:v>
                </c:pt>
                <c:pt idx="2819">
                  <c:v>-1.7775694340406818E-3</c:v>
                </c:pt>
                <c:pt idx="2820">
                  <c:v>-1.4556165548703869E-3</c:v>
                </c:pt>
                <c:pt idx="2821">
                  <c:v>-1.7022302766702914E-3</c:v>
                </c:pt>
                <c:pt idx="2822">
                  <c:v>-8.8168857529479991E-4</c:v>
                </c:pt>
                <c:pt idx="2823">
                  <c:v>-1.3316580000386615E-3</c:v>
                </c:pt>
                <c:pt idx="2824">
                  <c:v>-2.2195594602953681E-3</c:v>
                </c:pt>
                <c:pt idx="2825">
                  <c:v>-1.3785109508805166E-3</c:v>
                </c:pt>
                <c:pt idx="2826">
                  <c:v>-9.9432139456883664E-4</c:v>
                </c:pt>
                <c:pt idx="2827">
                  <c:v>-9.2571489326741393E-4</c:v>
                </c:pt>
                <c:pt idx="2828">
                  <c:v>-2.3236857620598668E-3</c:v>
                </c:pt>
                <c:pt idx="2829">
                  <c:v>-1.1016910652406108E-3</c:v>
                </c:pt>
                <c:pt idx="2830">
                  <c:v>-1.2274304548705753E-3</c:v>
                </c:pt>
                <c:pt idx="2831">
                  <c:v>-1.2961019127980592E-3</c:v>
                </c:pt>
                <c:pt idx="2832">
                  <c:v>-2.5340266568725056E-3</c:v>
                </c:pt>
                <c:pt idx="2833">
                  <c:v>-1.9626287912470281E-3</c:v>
                </c:pt>
                <c:pt idx="2834">
                  <c:v>-1.5018291828361274E-3</c:v>
                </c:pt>
                <c:pt idx="2835">
                  <c:v>-1.086254059696876E-3</c:v>
                </c:pt>
                <c:pt idx="2836">
                  <c:v>-9.4485546229850211E-5</c:v>
                </c:pt>
                <c:pt idx="2837">
                  <c:v>-9.7498501807496757E-4</c:v>
                </c:pt>
                <c:pt idx="2838">
                  <c:v>-2.598142447774465E-3</c:v>
                </c:pt>
                <c:pt idx="2839">
                  <c:v>-1.0256192156199405E-3</c:v>
                </c:pt>
                <c:pt idx="2840">
                  <c:v>-8.9968639919594487E-4</c:v>
                </c:pt>
                <c:pt idx="2841">
                  <c:v>-2.5487227317978409E-3</c:v>
                </c:pt>
                <c:pt idx="2842">
                  <c:v>-9.1022970563076012E-4</c:v>
                </c:pt>
                <c:pt idx="2843">
                  <c:v>-1.1966091209619735E-3</c:v>
                </c:pt>
                <c:pt idx="2844">
                  <c:v>-8.4182174812066403E-4</c:v>
                </c:pt>
                <c:pt idx="2845">
                  <c:v>-1.2704984583264869E-3</c:v>
                </c:pt>
                <c:pt idx="2846">
                  <c:v>-1.89836315924281E-3</c:v>
                </c:pt>
                <c:pt idx="2847">
                  <c:v>-1.1351621743101972E-3</c:v>
                </c:pt>
                <c:pt idx="2848">
                  <c:v>-1.4019775567605183E-3</c:v>
                </c:pt>
                <c:pt idx="2849">
                  <c:v>-1.5774756793589884E-3</c:v>
                </c:pt>
                <c:pt idx="2850">
                  <c:v>-2.4637693066053234E-3</c:v>
                </c:pt>
                <c:pt idx="2851">
                  <c:v>-8.0055265166520135E-4</c:v>
                </c:pt>
                <c:pt idx="2852">
                  <c:v>-1.2237494562853414E-3</c:v>
                </c:pt>
                <c:pt idx="2853">
                  <c:v>-4.5686369212638735E-4</c:v>
                </c:pt>
                <c:pt idx="2854">
                  <c:v>-1.1560329619873856E-3</c:v>
                </c:pt>
                <c:pt idx="2855">
                  <c:v>-1.361190985931829E-3</c:v>
                </c:pt>
                <c:pt idx="2856">
                  <c:v>-8.9295136305215454E-4</c:v>
                </c:pt>
                <c:pt idx="2857">
                  <c:v>-1.1881443174403712E-3</c:v>
                </c:pt>
                <c:pt idx="2858">
                  <c:v>-2.7964020090794935E-4</c:v>
                </c:pt>
                <c:pt idx="2859">
                  <c:v>-2.6072643624835694E-3</c:v>
                </c:pt>
                <c:pt idx="2860">
                  <c:v>-1.8208938633881365E-3</c:v>
                </c:pt>
                <c:pt idx="2861">
                  <c:v>-1.9944085210852401E-3</c:v>
                </c:pt>
                <c:pt idx="2862">
                  <c:v>-8.9699017020906425E-4</c:v>
                </c:pt>
                <c:pt idx="2863">
                  <c:v>-2.0781933376183412E-3</c:v>
                </c:pt>
                <c:pt idx="2864">
                  <c:v>-1.6746229273691179E-3</c:v>
                </c:pt>
                <c:pt idx="2865">
                  <c:v>-9.6368073846748667E-4</c:v>
                </c:pt>
                <c:pt idx="2866">
                  <c:v>-8.7436646938035989E-4</c:v>
                </c:pt>
                <c:pt idx="2867">
                  <c:v>-4.5768041884412152E-4</c:v>
                </c:pt>
                <c:pt idx="2868">
                  <c:v>-2.6311686930972494E-3</c:v>
                </c:pt>
                <c:pt idx="2869">
                  <c:v>-1.7534529919486569E-3</c:v>
                </c:pt>
                <c:pt idx="2870">
                  <c:v>-1.5954011434315511E-3</c:v>
                </c:pt>
                <c:pt idx="2871">
                  <c:v>-1.3316482857943729E-3</c:v>
                </c:pt>
                <c:pt idx="2872">
                  <c:v>-8.0323956657632988E-4</c:v>
                </c:pt>
                <c:pt idx="2873">
                  <c:v>-9.0785741552348138E-4</c:v>
                </c:pt>
                <c:pt idx="2874">
                  <c:v>-2.6303978041520085E-3</c:v>
                </c:pt>
                <c:pt idx="2875">
                  <c:v>-1.0699866126015535E-3</c:v>
                </c:pt>
                <c:pt idx="2876">
                  <c:v>-1.0960760527574922E-3</c:v>
                </c:pt>
                <c:pt idx="2877">
                  <c:v>-2.6215346403081073E-3</c:v>
                </c:pt>
                <c:pt idx="2878">
                  <c:v>-1.6953330014836579E-3</c:v>
                </c:pt>
                <c:pt idx="2879">
                  <c:v>-8.4795327287923508E-4</c:v>
                </c:pt>
                <c:pt idx="2880">
                  <c:v>-9.1269975500263365E-4</c:v>
                </c:pt>
                <c:pt idx="2881">
                  <c:v>-1.4816375648206766E-3</c:v>
                </c:pt>
                <c:pt idx="2882">
                  <c:v>-1.2804614589022227E-3</c:v>
                </c:pt>
                <c:pt idx="2883">
                  <c:v>-1.0276444689313866E-3</c:v>
                </c:pt>
                <c:pt idx="2884">
                  <c:v>-1.1869154813171517E-3</c:v>
                </c:pt>
                <c:pt idx="2885">
                  <c:v>-1.6590871746295637E-3</c:v>
                </c:pt>
                <c:pt idx="2886">
                  <c:v>-1.5296497129269849E-3</c:v>
                </c:pt>
                <c:pt idx="2887">
                  <c:v>-9.5336034421978299E-5</c:v>
                </c:pt>
                <c:pt idx="2888">
                  <c:v>-2.8091353839169726E-4</c:v>
                </c:pt>
                <c:pt idx="2889">
                  <c:v>-1.3194658573009652E-3</c:v>
                </c:pt>
                <c:pt idx="2890">
                  <c:v>-9.0961593295862584E-4</c:v>
                </c:pt>
                <c:pt idx="2891">
                  <c:v>-2.2135414653005996E-3</c:v>
                </c:pt>
                <c:pt idx="2892">
                  <c:v>-9.0861818164244667E-4</c:v>
                </c:pt>
                <c:pt idx="2893">
                  <c:v>-1.5706062876060219E-3</c:v>
                </c:pt>
                <c:pt idx="2894">
                  <c:v>-1.1344758756349472E-3</c:v>
                </c:pt>
                <c:pt idx="2895">
                  <c:v>-1.6033124552958689E-3</c:v>
                </c:pt>
                <c:pt idx="2896">
                  <c:v>-9.5648980025807436E-4</c:v>
                </c:pt>
                <c:pt idx="2897">
                  <c:v>-6.2925592291158494E-4</c:v>
                </c:pt>
                <c:pt idx="2898">
                  <c:v>-1.0638145685122179E-3</c:v>
                </c:pt>
                <c:pt idx="2899">
                  <c:v>-9.8400800324769462E-4</c:v>
                </c:pt>
                <c:pt idx="2900">
                  <c:v>-1.8016547697869193E-3</c:v>
                </c:pt>
                <c:pt idx="2901">
                  <c:v>-2.4244248985115023E-3</c:v>
                </c:pt>
                <c:pt idx="2902">
                  <c:v>-9.0370835648539592E-4</c:v>
                </c:pt>
                <c:pt idx="2903">
                  <c:v>-9.1775115617132117E-4</c:v>
                </c:pt>
                <c:pt idx="2904">
                  <c:v>-1.5122176363126709E-3</c:v>
                </c:pt>
                <c:pt idx="2905">
                  <c:v>-1.0928273508899961E-3</c:v>
                </c:pt>
                <c:pt idx="2906">
                  <c:v>-1.4690547763805252E-3</c:v>
                </c:pt>
                <c:pt idx="2907">
                  <c:v>-1.3069993136980078E-3</c:v>
                </c:pt>
                <c:pt idx="2908">
                  <c:v>-1.424332932198557E-3</c:v>
                </c:pt>
                <c:pt idx="2909">
                  <c:v>-1.1203910898027634E-3</c:v>
                </c:pt>
                <c:pt idx="2910">
                  <c:v>-9.3875351588552003E-4</c:v>
                </c:pt>
                <c:pt idx="2911">
                  <c:v>-1.2390586711390583E-3</c:v>
                </c:pt>
                <c:pt idx="2912">
                  <c:v>-1.1877458893582468E-3</c:v>
                </c:pt>
                <c:pt idx="2913">
                  <c:v>-2.6761114037588858E-3</c:v>
                </c:pt>
                <c:pt idx="2914">
                  <c:v>-7.4381342955545573E-4</c:v>
                </c:pt>
                <c:pt idx="2915">
                  <c:v>-2.5516366465780961E-3</c:v>
                </c:pt>
                <c:pt idx="2916">
                  <c:v>-1.2665490575157082E-3</c:v>
                </c:pt>
                <c:pt idx="2917">
                  <c:v>-2.6777878723445382E-3</c:v>
                </c:pt>
                <c:pt idx="2918">
                  <c:v>-1.0175000241646288E-3</c:v>
                </c:pt>
                <c:pt idx="2919">
                  <c:v>-8.8402632163804844E-4</c:v>
                </c:pt>
                <c:pt idx="2920">
                  <c:v>-2.3441040015464917E-3</c:v>
                </c:pt>
                <c:pt idx="2921">
                  <c:v>-7.4424333763241422E-4</c:v>
                </c:pt>
                <c:pt idx="2922">
                  <c:v>-9.2348617735318417E-4</c:v>
                </c:pt>
                <c:pt idx="2923">
                  <c:v>-9.5653349687800296E-5</c:v>
                </c:pt>
                <c:pt idx="2924">
                  <c:v>-2.6932058165439988E-3</c:v>
                </c:pt>
                <c:pt idx="2925">
                  <c:v>-9.9386707649480946E-4</c:v>
                </c:pt>
                <c:pt idx="2926">
                  <c:v>-1.1758835015272782E-3</c:v>
                </c:pt>
                <c:pt idx="2927">
                  <c:v>-1.2946370745570365E-3</c:v>
                </c:pt>
                <c:pt idx="2928">
                  <c:v>-2.0797815528115411E-3</c:v>
                </c:pt>
                <c:pt idx="2929">
                  <c:v>-9.714281571837984E-4</c:v>
                </c:pt>
                <c:pt idx="2930">
                  <c:v>-1.7121523330836334E-3</c:v>
                </c:pt>
                <c:pt idx="2931">
                  <c:v>-1.9138438489234709E-3</c:v>
                </c:pt>
                <c:pt idx="2932">
                  <c:v>-6.3149403968391969E-4</c:v>
                </c:pt>
                <c:pt idx="2933">
                  <c:v>-8.1052240031689903E-4</c:v>
                </c:pt>
                <c:pt idx="2934">
                  <c:v>-9.2257060563298598E-4</c:v>
                </c:pt>
                <c:pt idx="2935">
                  <c:v>-1.6788665822515634E-3</c:v>
                </c:pt>
                <c:pt idx="2936">
                  <c:v>-9.2626064431320634E-4</c:v>
                </c:pt>
                <c:pt idx="2937">
                  <c:v>-1.5871694866924748E-3</c:v>
                </c:pt>
                <c:pt idx="2938">
                  <c:v>-2.6717991097965871E-3</c:v>
                </c:pt>
                <c:pt idx="2939">
                  <c:v>-1.8480784472926211E-3</c:v>
                </c:pt>
                <c:pt idx="2940">
                  <c:v>-1.2072488774824675E-3</c:v>
                </c:pt>
                <c:pt idx="2941">
                  <c:v>-2.6805307895639732E-3</c:v>
                </c:pt>
                <c:pt idx="2942">
                  <c:v>-1.9323925283328902E-3</c:v>
                </c:pt>
                <c:pt idx="2943">
                  <c:v>-1.4171580188679245E-3</c:v>
                </c:pt>
                <c:pt idx="2944">
                  <c:v>-2.0214532537515405E-3</c:v>
                </c:pt>
                <c:pt idx="2945">
                  <c:v>-2.1905836639812097E-3</c:v>
                </c:pt>
                <c:pt idx="2946">
                  <c:v>-2.8253381820991683E-4</c:v>
                </c:pt>
                <c:pt idx="2947">
                  <c:v>-4.6199015691937654E-4</c:v>
                </c:pt>
                <c:pt idx="2948">
                  <c:v>-1.6672772262872498E-3</c:v>
                </c:pt>
                <c:pt idx="2949">
                  <c:v>-1.1676026794776371E-3</c:v>
                </c:pt>
                <c:pt idx="2950">
                  <c:v>-1.1175191265809939E-3</c:v>
                </c:pt>
                <c:pt idx="2951">
                  <c:v>-2.2904179896481233E-3</c:v>
                </c:pt>
                <c:pt idx="2952">
                  <c:v>-2.3887057800115988E-3</c:v>
                </c:pt>
                <c:pt idx="2953">
                  <c:v>-2.6016373715064493E-3</c:v>
                </c:pt>
                <c:pt idx="2954">
                  <c:v>-1.2390393380344999E-3</c:v>
                </c:pt>
                <c:pt idx="2955">
                  <c:v>-2.0338254838943525E-3</c:v>
                </c:pt>
                <c:pt idx="2956">
                  <c:v>-2.717659509691636E-3</c:v>
                </c:pt>
                <c:pt idx="2957">
                  <c:v>-8.6146673752355186E-4</c:v>
                </c:pt>
                <c:pt idx="2958">
                  <c:v>-1.4302167104856172E-3</c:v>
                </c:pt>
                <c:pt idx="2959">
                  <c:v>-9.3181510688468828E-4</c:v>
                </c:pt>
                <c:pt idx="2960">
                  <c:v>-1.8030128022347124E-3</c:v>
                </c:pt>
                <c:pt idx="2961">
                  <c:v>-8.9454866965894754E-4</c:v>
                </c:pt>
                <c:pt idx="2962">
                  <c:v>-9.6032225481714883E-4</c:v>
                </c:pt>
                <c:pt idx="2963">
                  <c:v>-2.4991228451712992E-3</c:v>
                </c:pt>
                <c:pt idx="2964">
                  <c:v>-9.368681499236464E-4</c:v>
                </c:pt>
                <c:pt idx="2965">
                  <c:v>-1.6569250993166242E-3</c:v>
                </c:pt>
                <c:pt idx="2966">
                  <c:v>-1.0420367882308591E-3</c:v>
                </c:pt>
                <c:pt idx="2967">
                  <c:v>-1.0999748685431487E-3</c:v>
                </c:pt>
                <c:pt idx="2968">
                  <c:v>-1.4884178374485895E-3</c:v>
                </c:pt>
                <c:pt idx="2969">
                  <c:v>-2.744125919410804E-3</c:v>
                </c:pt>
                <c:pt idx="2970">
                  <c:v>-1.3339697054644227E-3</c:v>
                </c:pt>
                <c:pt idx="2971">
                  <c:v>-9.2111150302227928E-4</c:v>
                </c:pt>
                <c:pt idx="2972">
                  <c:v>-1.2833556469581777E-3</c:v>
                </c:pt>
                <c:pt idx="2973">
                  <c:v>-1.6295900712373257E-3</c:v>
                </c:pt>
                <c:pt idx="2974">
                  <c:v>-1.0744664398391586E-3</c:v>
                </c:pt>
                <c:pt idx="2975">
                  <c:v>-1.3116433059449011E-3</c:v>
                </c:pt>
                <c:pt idx="2976">
                  <c:v>-1.1580509211823612E-3</c:v>
                </c:pt>
                <c:pt idx="2977">
                  <c:v>-1.7313437885121909E-3</c:v>
                </c:pt>
                <c:pt idx="2978">
                  <c:v>-4.6564386658037339E-4</c:v>
                </c:pt>
                <c:pt idx="2979">
                  <c:v>-9.4228027700054597E-4</c:v>
                </c:pt>
                <c:pt idx="2980">
                  <c:v>-1.4042501776143136E-3</c:v>
                </c:pt>
                <c:pt idx="2981">
                  <c:v>-9.6734002018611785E-5</c:v>
                </c:pt>
                <c:pt idx="2982">
                  <c:v>-7.5571571416840162E-4</c:v>
                </c:pt>
                <c:pt idx="2983">
                  <c:v>-9.4121427984593159E-4</c:v>
                </c:pt>
                <c:pt idx="2984">
                  <c:v>-8.2235920425889598E-4</c:v>
                </c:pt>
                <c:pt idx="2985">
                  <c:v>-1.7131693030404084E-3</c:v>
                </c:pt>
                <c:pt idx="2986">
                  <c:v>-1.8376241451803881E-3</c:v>
                </c:pt>
                <c:pt idx="2987">
                  <c:v>-2.4342783131482038E-3</c:v>
                </c:pt>
                <c:pt idx="2988">
                  <c:v>-1.2162462603248865E-3</c:v>
                </c:pt>
                <c:pt idx="2989">
                  <c:v>-2.7385170793945367E-3</c:v>
                </c:pt>
                <c:pt idx="2990">
                  <c:v>-2.1692353791206934E-3</c:v>
                </c:pt>
                <c:pt idx="2991">
                  <c:v>-1.6897956619239098E-3</c:v>
                </c:pt>
                <c:pt idx="2992">
                  <c:v>-1.1683606644531119E-3</c:v>
                </c:pt>
                <c:pt idx="2993">
                  <c:v>-9.0514221661762645E-4</c:v>
                </c:pt>
                <c:pt idx="2994">
                  <c:v>-1.3835836909871244E-3</c:v>
                </c:pt>
                <c:pt idx="2995">
                  <c:v>-1.0571112356944016E-3</c:v>
                </c:pt>
                <c:pt idx="2996">
                  <c:v>-8.7287546017605065E-4</c:v>
                </c:pt>
                <c:pt idx="2997">
                  <c:v>-2.7742825660406539E-3</c:v>
                </c:pt>
                <c:pt idx="2998">
                  <c:v>-1.7990024793028954E-3</c:v>
                </c:pt>
                <c:pt idx="2999">
                  <c:v>-9.4650346947059154E-4</c:v>
                </c:pt>
                <c:pt idx="3000">
                  <c:v>-6.4333326892980654E-4</c:v>
                </c:pt>
                <c:pt idx="3001">
                  <c:v>-2.7374161560319334E-3</c:v>
                </c:pt>
                <c:pt idx="3002">
                  <c:v>-1.3591251812469793E-3</c:v>
                </c:pt>
                <c:pt idx="3003">
                  <c:v>-1.570061524036905E-3</c:v>
                </c:pt>
                <c:pt idx="3004">
                  <c:v>-2.3564186086973333E-3</c:v>
                </c:pt>
                <c:pt idx="3005">
                  <c:v>-1.2261854703457208E-3</c:v>
                </c:pt>
                <c:pt idx="3006">
                  <c:v>-1.6219099032917536E-3</c:v>
                </c:pt>
                <c:pt idx="3007">
                  <c:v>-9.8123365859080882E-4</c:v>
                </c:pt>
                <c:pt idx="3008">
                  <c:v>-2.2747013223012682E-3</c:v>
                </c:pt>
                <c:pt idx="3009">
                  <c:v>-2.5616901789641058E-3</c:v>
                </c:pt>
                <c:pt idx="3010">
                  <c:v>-9.5523736807515353E-4</c:v>
                </c:pt>
                <c:pt idx="3011">
                  <c:v>-2.7892236463105797E-3</c:v>
                </c:pt>
                <c:pt idx="3012">
                  <c:v>-9.3526674623230905E-4</c:v>
                </c:pt>
                <c:pt idx="3013">
                  <c:v>-1.1512087614665599E-3</c:v>
                </c:pt>
                <c:pt idx="3014">
                  <c:v>-1.1241088991672586E-3</c:v>
                </c:pt>
                <c:pt idx="3015">
                  <c:v>-2.7770050839921903E-3</c:v>
                </c:pt>
                <c:pt idx="3016">
                  <c:v>-2.794649113904475E-3</c:v>
                </c:pt>
                <c:pt idx="3017">
                  <c:v>-1.0397902469672805E-3</c:v>
                </c:pt>
                <c:pt idx="3018">
                  <c:v>-1.2826858197917774E-3</c:v>
                </c:pt>
                <c:pt idx="3019">
                  <c:v>-1.014648881156058E-3</c:v>
                </c:pt>
                <c:pt idx="3020">
                  <c:v>-2.8881397516577876E-4</c:v>
                </c:pt>
                <c:pt idx="3021">
                  <c:v>-2.0395251950160944E-3</c:v>
                </c:pt>
                <c:pt idx="3022">
                  <c:v>-1.2620301987471966E-3</c:v>
                </c:pt>
                <c:pt idx="3023">
                  <c:v>-2.6978255931408798E-3</c:v>
                </c:pt>
                <c:pt idx="3024">
                  <c:v>-1.5433868520004254E-3</c:v>
                </c:pt>
                <c:pt idx="3025">
                  <c:v>-2.2155423235672238E-3</c:v>
                </c:pt>
                <c:pt idx="3026">
                  <c:v>-1.4947777965733067E-3</c:v>
                </c:pt>
                <c:pt idx="3027">
                  <c:v>-2.7624416458057474E-3</c:v>
                </c:pt>
                <c:pt idx="3028">
                  <c:v>-9.6638618909762261E-4</c:v>
                </c:pt>
                <c:pt idx="3029">
                  <c:v>-1.3254145862837312E-3</c:v>
                </c:pt>
                <c:pt idx="3030">
                  <c:v>-1.1047432167264361E-3</c:v>
                </c:pt>
                <c:pt idx="3031">
                  <c:v>-2.3966951335624219E-3</c:v>
                </c:pt>
                <c:pt idx="3032">
                  <c:v>-1.4518999333017564E-3</c:v>
                </c:pt>
                <c:pt idx="3033">
                  <c:v>-1.3557104396958815E-3</c:v>
                </c:pt>
                <c:pt idx="3034">
                  <c:v>-1.6011986177231099E-3</c:v>
                </c:pt>
                <c:pt idx="3035">
                  <c:v>-1.2192519055191182E-3</c:v>
                </c:pt>
                <c:pt idx="3036">
                  <c:v>-1.4187764018985202E-3</c:v>
                </c:pt>
                <c:pt idx="3037">
                  <c:v>-1.9734949541816492E-3</c:v>
                </c:pt>
                <c:pt idx="3038">
                  <c:v>-9.6600651453204592E-4</c:v>
                </c:pt>
                <c:pt idx="3039">
                  <c:v>-2.3129374009202334E-3</c:v>
                </c:pt>
                <c:pt idx="3040">
                  <c:v>-9.9506063051873041E-4</c:v>
                </c:pt>
                <c:pt idx="3041">
                  <c:v>-9.1976459901626367E-4</c:v>
                </c:pt>
                <c:pt idx="3042">
                  <c:v>-1.8480696361597648E-3</c:v>
                </c:pt>
                <c:pt idx="3043">
                  <c:v>-1.7760883119142786E-3</c:v>
                </c:pt>
                <c:pt idx="3044">
                  <c:v>-1.7409256556244019E-3</c:v>
                </c:pt>
                <c:pt idx="3045">
                  <c:v>-2.8126948376775585E-3</c:v>
                </c:pt>
                <c:pt idx="3046">
                  <c:v>-8.8879440710803613E-4</c:v>
                </c:pt>
                <c:pt idx="3047">
                  <c:v>-1.7130028371056688E-3</c:v>
                </c:pt>
                <c:pt idx="3048">
                  <c:v>-9.7203885371864888E-4</c:v>
                </c:pt>
                <c:pt idx="3049">
                  <c:v>-1.0578333051400402E-3</c:v>
                </c:pt>
                <c:pt idx="3050">
                  <c:v>-1.9216726840372931E-3</c:v>
                </c:pt>
                <c:pt idx="3051">
                  <c:v>-1.2335714561905499E-3</c:v>
                </c:pt>
                <c:pt idx="3052">
                  <c:v>-2.9116823152119313E-4</c:v>
                </c:pt>
                <c:pt idx="3053">
                  <c:v>-2.1716401318524104E-3</c:v>
                </c:pt>
                <c:pt idx="3054">
                  <c:v>-9.5256825320125618E-4</c:v>
                </c:pt>
                <c:pt idx="3055">
                  <c:v>-1.6766892218463025E-3</c:v>
                </c:pt>
                <c:pt idx="3056">
                  <c:v>-9.8217539450472431E-4</c:v>
                </c:pt>
                <c:pt idx="3057">
                  <c:v>-4.7689933488864104E-4</c:v>
                </c:pt>
                <c:pt idx="3058">
                  <c:v>-2.6346157564040599E-3</c:v>
                </c:pt>
                <c:pt idx="3059">
                  <c:v>-1.8374803043045367E-3</c:v>
                </c:pt>
                <c:pt idx="3060">
                  <c:v>-7.7396088964464449E-4</c:v>
                </c:pt>
                <c:pt idx="3061">
                  <c:v>-1.353990342554148E-3</c:v>
                </c:pt>
                <c:pt idx="3062">
                  <c:v>-1.0966641211781422E-3</c:v>
                </c:pt>
                <c:pt idx="3063">
                  <c:v>-9.7402107887907909E-4</c:v>
                </c:pt>
                <c:pt idx="3064">
                  <c:v>-1.3844060554502918E-3</c:v>
                </c:pt>
                <c:pt idx="3065">
                  <c:v>-2.277242079315595E-3</c:v>
                </c:pt>
                <c:pt idx="3066">
                  <c:v>-8.4562390090246774E-4</c:v>
                </c:pt>
                <c:pt idx="3067">
                  <c:v>-1.0445812772168599E-3</c:v>
                </c:pt>
                <c:pt idx="3068">
                  <c:v>-2.7681915947702939E-3</c:v>
                </c:pt>
                <c:pt idx="3069">
                  <c:v>-1.2983387226967117E-3</c:v>
                </c:pt>
                <c:pt idx="3070">
                  <c:v>-9.9046648539788171E-5</c:v>
                </c:pt>
                <c:pt idx="3071">
                  <c:v>-1.2209671572536794E-3</c:v>
                </c:pt>
                <c:pt idx="3072">
                  <c:v>-9.8686366338499921E-4</c:v>
                </c:pt>
                <c:pt idx="3073">
                  <c:v>-6.5556451885593931E-4</c:v>
                </c:pt>
                <c:pt idx="3074">
                  <c:v>-1.4586160895539702E-3</c:v>
                </c:pt>
                <c:pt idx="3075">
                  <c:v>-2.8672911108533422E-3</c:v>
                </c:pt>
                <c:pt idx="3076">
                  <c:v>-1.1359455579775639E-3</c:v>
                </c:pt>
                <c:pt idx="3077">
                  <c:v>-2.5640584445400364E-3</c:v>
                </c:pt>
                <c:pt idx="3078">
                  <c:v>-2.846328579230483E-3</c:v>
                </c:pt>
                <c:pt idx="3079">
                  <c:v>-1.0236392108341147E-3</c:v>
                </c:pt>
                <c:pt idx="3080">
                  <c:v>-2.8797722560283041E-3</c:v>
                </c:pt>
                <c:pt idx="3081">
                  <c:v>-1.1959042422074752E-3</c:v>
                </c:pt>
                <c:pt idx="3082">
                  <c:v>-9.9166417139159063E-5</c:v>
                </c:pt>
                <c:pt idx="3083">
                  <c:v>-8.9923274645845822E-4</c:v>
                </c:pt>
                <c:pt idx="3084">
                  <c:v>-9.9990816864104089E-4</c:v>
                </c:pt>
                <c:pt idx="3085">
                  <c:v>-1.1715394616644995E-3</c:v>
                </c:pt>
                <c:pt idx="3086">
                  <c:v>-1.6605509021397119E-3</c:v>
                </c:pt>
                <c:pt idx="3087">
                  <c:v>-6.5652730478467749E-4</c:v>
                </c:pt>
                <c:pt idx="3088">
                  <c:v>-1.4350083136769652E-3</c:v>
                </c:pt>
                <c:pt idx="3089">
                  <c:v>-8.4893108196246094E-4</c:v>
                </c:pt>
                <c:pt idx="3090">
                  <c:v>-2.1302702363057233E-3</c:v>
                </c:pt>
                <c:pt idx="3091">
                  <c:v>-2.2224773191939795E-3</c:v>
                </c:pt>
                <c:pt idx="3092">
                  <c:v>-2.0522245583508543E-3</c:v>
                </c:pt>
                <c:pt idx="3093">
                  <c:v>-1.3421434233676845E-3</c:v>
                </c:pt>
                <c:pt idx="3094">
                  <c:v>-1.2910401229644882E-3</c:v>
                </c:pt>
                <c:pt idx="3095">
                  <c:v>-1.8786491763978035E-3</c:v>
                </c:pt>
                <c:pt idx="3096">
                  <c:v>-9.9911069438335821E-4</c:v>
                </c:pt>
                <c:pt idx="3097">
                  <c:v>-1.5640756708684557E-3</c:v>
                </c:pt>
                <c:pt idx="3098">
                  <c:v>-2.8897266729500468E-3</c:v>
                </c:pt>
                <c:pt idx="3099">
                  <c:v>-1.0922826333876275E-3</c:v>
                </c:pt>
                <c:pt idx="3100">
                  <c:v>-1.2950340280731604E-3</c:v>
                </c:pt>
                <c:pt idx="3101">
                  <c:v>-1.7256557610791843E-3</c:v>
                </c:pt>
                <c:pt idx="3102">
                  <c:v>-1.5195510744632518E-3</c:v>
                </c:pt>
                <c:pt idx="3103">
                  <c:v>-1.2419378226320979E-3</c:v>
                </c:pt>
                <c:pt idx="3104">
                  <c:v>-1.3221983227396864E-3</c:v>
                </c:pt>
                <c:pt idx="3105">
                  <c:v>-9.9210360991639672E-4</c:v>
                </c:pt>
                <c:pt idx="3106">
                  <c:v>-1.0672363543212321E-3</c:v>
                </c:pt>
                <c:pt idx="3107">
                  <c:v>-1.6250404790789617E-3</c:v>
                </c:pt>
                <c:pt idx="3108">
                  <c:v>-1.3897806973023397E-3</c:v>
                </c:pt>
                <c:pt idx="3109">
                  <c:v>-1.2156149101946909E-3</c:v>
                </c:pt>
                <c:pt idx="3110">
                  <c:v>-1.8245245172672129E-3</c:v>
                </c:pt>
                <c:pt idx="3111">
                  <c:v>-2.0721670412528091E-3</c:v>
                </c:pt>
                <c:pt idx="3112">
                  <c:v>-1.0035038034390436E-3</c:v>
                </c:pt>
                <c:pt idx="3113">
                  <c:v>-1.8627474673265794E-3</c:v>
                </c:pt>
                <c:pt idx="3114">
                  <c:v>-2.4174794822469478E-3</c:v>
                </c:pt>
                <c:pt idx="3115">
                  <c:v>-1.7853172608460288E-3</c:v>
                </c:pt>
                <c:pt idx="3116">
                  <c:v>-1.0087527246540717E-3</c:v>
                </c:pt>
                <c:pt idx="3117">
                  <c:v>-2.9339052145520582E-4</c:v>
                </c:pt>
                <c:pt idx="3118">
                  <c:v>-9.4646049770475945E-4</c:v>
                </c:pt>
                <c:pt idx="3119">
                  <c:v>-1.6380113680303148E-3</c:v>
                </c:pt>
                <c:pt idx="3120">
                  <c:v>-2.9138496041451181E-3</c:v>
                </c:pt>
                <c:pt idx="3121">
                  <c:v>-2.0051281803418141E-3</c:v>
                </c:pt>
                <c:pt idx="3122">
                  <c:v>-1.1649902605719922E-3</c:v>
                </c:pt>
                <c:pt idx="3123">
                  <c:v>-2.850646651716672E-3</c:v>
                </c:pt>
                <c:pt idx="3124">
                  <c:v>-4.8030431842334078E-4</c:v>
                </c:pt>
                <c:pt idx="3125">
                  <c:v>-2.6197219859252956E-3</c:v>
                </c:pt>
                <c:pt idx="3126">
                  <c:v>-1.2849056968572063E-3</c:v>
                </c:pt>
                <c:pt idx="3127">
                  <c:v>-1.4346701727079817E-3</c:v>
                </c:pt>
                <c:pt idx="3128">
                  <c:v>-7.8093733543970509E-4</c:v>
                </c:pt>
                <c:pt idx="3129">
                  <c:v>-1.7502996674657798E-3</c:v>
                </c:pt>
                <c:pt idx="3130">
                  <c:v>-2.1716869508057266E-3</c:v>
                </c:pt>
                <c:pt idx="3131">
                  <c:v>-1.545378967668966E-3</c:v>
                </c:pt>
                <c:pt idx="3132">
                  <c:v>-1.9607047052852896E-3</c:v>
                </c:pt>
                <c:pt idx="3133">
                  <c:v>-2.5319751564803401E-3</c:v>
                </c:pt>
                <c:pt idx="3134">
                  <c:v>-9.9577386558477623E-5</c:v>
                </c:pt>
                <c:pt idx="3135">
                  <c:v>-2.3594901712479396E-3</c:v>
                </c:pt>
                <c:pt idx="3136">
                  <c:v>-1.5138361891872296E-3</c:v>
                </c:pt>
                <c:pt idx="3137">
                  <c:v>-1.2065388668155408E-3</c:v>
                </c:pt>
                <c:pt idx="3138">
                  <c:v>-2.9036905647975412E-3</c:v>
                </c:pt>
                <c:pt idx="3139">
                  <c:v>-9.8225012202135011E-4</c:v>
                </c:pt>
                <c:pt idx="3140">
                  <c:v>-1.1487493051695386E-3</c:v>
                </c:pt>
                <c:pt idx="3141">
                  <c:v>-1.8151604935884734E-3</c:v>
                </c:pt>
                <c:pt idx="3142">
                  <c:v>-6.599886955975633E-4</c:v>
                </c:pt>
                <c:pt idx="3143">
                  <c:v>-2.7475458328701306E-3</c:v>
                </c:pt>
                <c:pt idx="3144">
                  <c:v>-1.0928007965816595E-3</c:v>
                </c:pt>
                <c:pt idx="3145">
                  <c:v>-2.8659390693650281E-3</c:v>
                </c:pt>
                <c:pt idx="3146">
                  <c:v>-1.3857227104421047E-3</c:v>
                </c:pt>
                <c:pt idx="3147">
                  <c:v>-8.5737477593262755E-4</c:v>
                </c:pt>
                <c:pt idx="3148">
                  <c:v>-1.614841775058123E-3</c:v>
                </c:pt>
                <c:pt idx="3149">
                  <c:v>-1.9802603278022937E-3</c:v>
                </c:pt>
                <c:pt idx="3150">
                  <c:v>-2.9581673884463691E-3</c:v>
                </c:pt>
                <c:pt idx="3151">
                  <c:v>-1.0261302063445262E-3</c:v>
                </c:pt>
                <c:pt idx="3152">
                  <c:v>-9.5396250120807974E-4</c:v>
                </c:pt>
                <c:pt idx="3153">
                  <c:v>-2.2916028246757958E-3</c:v>
                </c:pt>
                <c:pt idx="3154">
                  <c:v>-1.248009706156739E-3</c:v>
                </c:pt>
                <c:pt idx="3155">
                  <c:v>-1.9132143323231296E-3</c:v>
                </c:pt>
                <c:pt idx="3156">
                  <c:v>-2.9534891589092214E-3</c:v>
                </c:pt>
                <c:pt idx="3157">
                  <c:v>-2.6624873726998981E-3</c:v>
                </c:pt>
                <c:pt idx="3158">
                  <c:v>-1.7376538883545124E-3</c:v>
                </c:pt>
                <c:pt idx="3159">
                  <c:v>-1.9524720985649308E-3</c:v>
                </c:pt>
                <c:pt idx="3160">
                  <c:v>-2.5715887669776204E-3</c:v>
                </c:pt>
                <c:pt idx="3161">
                  <c:v>-1.5077535867589621E-3</c:v>
                </c:pt>
                <c:pt idx="3162">
                  <c:v>-1.1661430035383514E-3</c:v>
                </c:pt>
                <c:pt idx="3163">
                  <c:v>-2.8937058678536734E-3</c:v>
                </c:pt>
                <c:pt idx="3164">
                  <c:v>-1.3208666270284383E-3</c:v>
                </c:pt>
                <c:pt idx="3165">
                  <c:v>-1.0245578760651331E-3</c:v>
                </c:pt>
                <c:pt idx="3166">
                  <c:v>-1.0313163097119711E-3</c:v>
                </c:pt>
                <c:pt idx="3167">
                  <c:v>-1.0137500060413032E-3</c:v>
                </c:pt>
                <c:pt idx="3168">
                  <c:v>-2.1434116208364955E-3</c:v>
                </c:pt>
                <c:pt idx="3169">
                  <c:v>-2.4886435590443091E-3</c:v>
                </c:pt>
                <c:pt idx="3170">
                  <c:v>-4.8229946136566746E-4</c:v>
                </c:pt>
                <c:pt idx="3171">
                  <c:v>-2.7890974299980185E-3</c:v>
                </c:pt>
                <c:pt idx="3172">
                  <c:v>-1.3847842060484184E-3</c:v>
                </c:pt>
                <c:pt idx="3173">
                  <c:v>-1.2982950562916628E-3</c:v>
                </c:pt>
                <c:pt idx="3174">
                  <c:v>-1.0509249636250261E-3</c:v>
                </c:pt>
                <c:pt idx="3175">
                  <c:v>-7.8578468793181761E-4</c:v>
                </c:pt>
                <c:pt idx="3176">
                  <c:v>-1.4902689689844538E-3</c:v>
                </c:pt>
                <c:pt idx="3177">
                  <c:v>-1.2065345070116161E-3</c:v>
                </c:pt>
                <c:pt idx="3178">
                  <c:v>-1.0817119682123815E-3</c:v>
                </c:pt>
                <c:pt idx="3179">
                  <c:v>-1.4618656972556451E-3</c:v>
                </c:pt>
                <c:pt idx="3180">
                  <c:v>-9.1848963241085706E-4</c:v>
                </c:pt>
                <c:pt idx="3181">
                  <c:v>-9.9434069864099447E-4</c:v>
                </c:pt>
                <c:pt idx="3182">
                  <c:v>-2.9510905006883563E-4</c:v>
                </c:pt>
                <c:pt idx="3183">
                  <c:v>-1.6096330097838277E-3</c:v>
                </c:pt>
                <c:pt idx="3184">
                  <c:v>-2.248786736272235E-3</c:v>
                </c:pt>
                <c:pt idx="3185">
                  <c:v>-1.9136157542126279E-3</c:v>
                </c:pt>
                <c:pt idx="3186">
                  <c:v>-1.3685742185611661E-3</c:v>
                </c:pt>
                <c:pt idx="3187">
                  <c:v>-1.1503560224103177E-3</c:v>
                </c:pt>
                <c:pt idx="3188">
                  <c:v>-2.9253580560805485E-3</c:v>
                </c:pt>
                <c:pt idx="3189">
                  <c:v>-1.2460759811859794E-3</c:v>
                </c:pt>
                <c:pt idx="3190">
                  <c:v>-1.5754643102298108E-3</c:v>
                </c:pt>
                <c:pt idx="3191">
                  <c:v>-1.001507049805098E-4</c:v>
                </c:pt>
                <c:pt idx="3192">
                  <c:v>-2.9637108857675913E-3</c:v>
                </c:pt>
                <c:pt idx="3193">
                  <c:v>-2.999975832451218E-3</c:v>
                </c:pt>
                <c:pt idx="3194">
                  <c:v>-2.4447328605886587E-3</c:v>
                </c:pt>
                <c:pt idx="3195">
                  <c:v>-9.9866126662542538E-4</c:v>
                </c:pt>
                <c:pt idx="3196">
                  <c:v>-2.1129517198708401E-3</c:v>
                </c:pt>
                <c:pt idx="3197">
                  <c:v>-1.0372371791773404E-3</c:v>
                </c:pt>
                <c:pt idx="3198">
                  <c:v>-3.021621334209852E-3</c:v>
                </c:pt>
                <c:pt idx="3199">
                  <c:v>-7.8955582290896617E-4</c:v>
                </c:pt>
                <c:pt idx="3200">
                  <c:v>-1.5544286418702686E-3</c:v>
                </c:pt>
                <c:pt idx="3201">
                  <c:v>-3.0269670633501218E-3</c:v>
                </c:pt>
                <c:pt idx="3202">
                  <c:v>-1.0651777729437071E-3</c:v>
                </c:pt>
                <c:pt idx="3203">
                  <c:v>-2.0598963620367954E-3</c:v>
                </c:pt>
                <c:pt idx="3204">
                  <c:v>-1.7412384589355632E-3</c:v>
                </c:pt>
                <c:pt idx="3205">
                  <c:v>-2.3697419685412375E-3</c:v>
                </c:pt>
                <c:pt idx="3206">
                  <c:v>-1.7983622644063208E-3</c:v>
                </c:pt>
                <c:pt idx="3207">
                  <c:v>-1.0524583190328178E-3</c:v>
                </c:pt>
                <c:pt idx="3208">
                  <c:v>-1.3278755094049571E-3</c:v>
                </c:pt>
                <c:pt idx="3209">
                  <c:v>-1.854585708001605E-3</c:v>
                </c:pt>
                <c:pt idx="3210">
                  <c:v>-1.2623645829808422E-3</c:v>
                </c:pt>
                <c:pt idx="3211">
                  <c:v>-8.6817588789562692E-4</c:v>
                </c:pt>
                <c:pt idx="3212">
                  <c:v>-1.2313426342199147E-3</c:v>
                </c:pt>
                <c:pt idx="3213">
                  <c:v>-1.4570391247806392E-3</c:v>
                </c:pt>
                <c:pt idx="3214">
                  <c:v>-2.0271811902103243E-3</c:v>
                </c:pt>
                <c:pt idx="3215">
                  <c:v>-4.8598744885092735E-4</c:v>
                </c:pt>
                <c:pt idx="3216">
                  <c:v>-6.6690340565951146E-4</c:v>
                </c:pt>
                <c:pt idx="3217">
                  <c:v>-2.7463746398808946E-3</c:v>
                </c:pt>
                <c:pt idx="3218">
                  <c:v>-1.4282965598592231E-3</c:v>
                </c:pt>
                <c:pt idx="3219">
                  <c:v>-1.709196819181592E-3</c:v>
                </c:pt>
                <c:pt idx="3220">
                  <c:v>-1.3742379927968867E-3</c:v>
                </c:pt>
                <c:pt idx="3221">
                  <c:v>-2.9571656435787128E-3</c:v>
                </c:pt>
                <c:pt idx="3222">
                  <c:v>-1.7152877480482442E-3</c:v>
                </c:pt>
                <c:pt idx="3223">
                  <c:v>-9.7588416667472155E-4</c:v>
                </c:pt>
                <c:pt idx="3224">
                  <c:v>-1.1101415926636725E-3</c:v>
                </c:pt>
                <c:pt idx="3225">
                  <c:v>-1.058794241905701E-3</c:v>
                </c:pt>
                <c:pt idx="3226">
                  <c:v>-2.870208970807895E-3</c:v>
                </c:pt>
                <c:pt idx="3227">
                  <c:v>-1.5198671494665189E-3</c:v>
                </c:pt>
                <c:pt idx="3228">
                  <c:v>-2.9801113993517E-4</c:v>
                </c:pt>
                <c:pt idx="3229">
                  <c:v>-1.9326137083246725E-3</c:v>
                </c:pt>
                <c:pt idx="3230">
                  <c:v>-2.5862434015894191E-3</c:v>
                </c:pt>
                <c:pt idx="3231">
                  <c:v>-1.1472831866963162E-3</c:v>
                </c:pt>
                <c:pt idx="3232">
                  <c:v>-1.9840234741330138E-3</c:v>
                </c:pt>
                <c:pt idx="3233">
                  <c:v>-2.0241702358048202E-3</c:v>
                </c:pt>
                <c:pt idx="3234">
                  <c:v>-2.681498919606127E-3</c:v>
                </c:pt>
                <c:pt idx="3235">
                  <c:v>-1.3177959546737826E-3</c:v>
                </c:pt>
                <c:pt idx="3236">
                  <c:v>-2.329657846141947E-3</c:v>
                </c:pt>
                <c:pt idx="3237">
                  <c:v>-2.1699151149525298E-3</c:v>
                </c:pt>
                <c:pt idx="3238">
                  <c:v>-1.1829071976563745E-3</c:v>
                </c:pt>
                <c:pt idx="3239">
                  <c:v>-2.2486476818438898E-3</c:v>
                </c:pt>
                <c:pt idx="3240">
                  <c:v>-1.7863195804026781E-3</c:v>
                </c:pt>
                <c:pt idx="3241">
                  <c:v>-1.0419445894476345E-3</c:v>
                </c:pt>
                <c:pt idx="3242">
                  <c:v>-2.9874589977826194E-4</c:v>
                </c:pt>
                <c:pt idx="3243">
                  <c:v>-3.0832064426623358E-3</c:v>
                </c:pt>
                <c:pt idx="3244">
                  <c:v>-1.951668962850168E-3</c:v>
                </c:pt>
                <c:pt idx="3245">
                  <c:v>-9.3689109255393188E-4</c:v>
                </c:pt>
                <c:pt idx="3246">
                  <c:v>-2.6046861253178387E-3</c:v>
                </c:pt>
                <c:pt idx="3247">
                  <c:v>-2.6967036791755087E-3</c:v>
                </c:pt>
                <c:pt idx="3248">
                  <c:v>-1.6505426506490052E-3</c:v>
                </c:pt>
                <c:pt idx="3249">
                  <c:v>-1.500406099223577E-3</c:v>
                </c:pt>
                <c:pt idx="3250">
                  <c:v>-1.2245716827164789E-3</c:v>
                </c:pt>
                <c:pt idx="3251">
                  <c:v>-1.1906205282902114E-3</c:v>
                </c:pt>
                <c:pt idx="3252">
                  <c:v>-2.0469873926831153E-3</c:v>
                </c:pt>
                <c:pt idx="3253">
                  <c:v>-1.0487797804619868E-3</c:v>
                </c:pt>
                <c:pt idx="3254">
                  <c:v>-9.8554948214950246E-4</c:v>
                </c:pt>
                <c:pt idx="3255">
                  <c:v>-1.6193153525967969E-3</c:v>
                </c:pt>
                <c:pt idx="3256">
                  <c:v>-1.4415464495668316E-3</c:v>
                </c:pt>
                <c:pt idx="3257">
                  <c:v>-3.033495598536229E-3</c:v>
                </c:pt>
                <c:pt idx="3258">
                  <c:v>-3.1101641658287573E-3</c:v>
                </c:pt>
                <c:pt idx="3259">
                  <c:v>-1.8703580164554146E-3</c:v>
                </c:pt>
                <c:pt idx="3260">
                  <c:v>-2.9972592939902648E-3</c:v>
                </c:pt>
                <c:pt idx="3261">
                  <c:v>-3.0466175226586101E-3</c:v>
                </c:pt>
                <c:pt idx="3262">
                  <c:v>-2.8254457034573442E-3</c:v>
                </c:pt>
                <c:pt idx="3263">
                  <c:v>-1.9295955757944907E-3</c:v>
                </c:pt>
                <c:pt idx="3264">
                  <c:v>-1.5972443133747492E-3</c:v>
                </c:pt>
                <c:pt idx="3265">
                  <c:v>-1.7130177514792897E-3</c:v>
                </c:pt>
                <c:pt idx="3266">
                  <c:v>-1.0695634099653897E-3</c:v>
                </c:pt>
                <c:pt idx="3267">
                  <c:v>-1.1019274557294311E-3</c:v>
                </c:pt>
                <c:pt idx="3268">
                  <c:v>-1.1342541115956181E-3</c:v>
                </c:pt>
                <c:pt idx="3269">
                  <c:v>-2.4677656385961523E-3</c:v>
                </c:pt>
                <c:pt idx="3270">
                  <c:v>-1.5671140290656634E-3</c:v>
                </c:pt>
                <c:pt idx="3271">
                  <c:v>-3.1240446483387393E-3</c:v>
                </c:pt>
                <c:pt idx="3272">
                  <c:v>-8.0288182767018442E-4</c:v>
                </c:pt>
                <c:pt idx="3273">
                  <c:v>-6.7571002000328564E-4</c:v>
                </c:pt>
                <c:pt idx="3274">
                  <c:v>-1.3470164226077959E-3</c:v>
                </c:pt>
                <c:pt idx="3275">
                  <c:v>-1.4587805302546848E-3</c:v>
                </c:pt>
                <c:pt idx="3276">
                  <c:v>-2.5644113353121465E-3</c:v>
                </c:pt>
                <c:pt idx="3277">
                  <c:v>-3.1014999975829882E-3</c:v>
                </c:pt>
                <c:pt idx="3278">
                  <c:v>-4.9238090636776507E-4</c:v>
                </c:pt>
                <c:pt idx="3279">
                  <c:v>-2.1623618020003964E-3</c:v>
                </c:pt>
                <c:pt idx="3280">
                  <c:v>-1.1728925651797672E-3</c:v>
                </c:pt>
                <c:pt idx="3281">
                  <c:v>-9.4596031354810027E-4</c:v>
                </c:pt>
                <c:pt idx="3282">
                  <c:v>-3.1325521362067462E-3</c:v>
                </c:pt>
                <c:pt idx="3283">
                  <c:v>-1.0319340728388797E-3</c:v>
                </c:pt>
                <c:pt idx="3284">
                  <c:v>-1.3907448053140984E-3</c:v>
                </c:pt>
                <c:pt idx="3285">
                  <c:v>-2.4843659357234016E-3</c:v>
                </c:pt>
                <c:pt idx="3286">
                  <c:v>-1.615867337072133E-3</c:v>
                </c:pt>
                <c:pt idx="3287">
                  <c:v>-1.5005269773738156E-3</c:v>
                </c:pt>
                <c:pt idx="3288">
                  <c:v>-3.0707497002745868E-3</c:v>
                </c:pt>
                <c:pt idx="3289">
                  <c:v>-1.898576787717059E-3</c:v>
                </c:pt>
                <c:pt idx="3290">
                  <c:v>-8.8578055911276484E-4</c:v>
                </c:pt>
                <c:pt idx="3291">
                  <c:v>-2.0488216383457011E-3</c:v>
                </c:pt>
                <c:pt idx="3292">
                  <c:v>-1.0194148023979867E-4</c:v>
                </c:pt>
                <c:pt idx="3293">
                  <c:v>-2.129433661260303E-3</c:v>
                </c:pt>
                <c:pt idx="3294">
                  <c:v>-1.7399117230443462E-3</c:v>
                </c:pt>
                <c:pt idx="3295">
                  <c:v>-1.248749075403559E-3</c:v>
                </c:pt>
                <c:pt idx="3296">
                  <c:v>-3.0266153630488274E-3</c:v>
                </c:pt>
                <c:pt idx="3297">
                  <c:v>-2.966420922868676E-3</c:v>
                </c:pt>
                <c:pt idx="3298">
                  <c:v>-1.286958833909449E-3</c:v>
                </c:pt>
                <c:pt idx="3299">
                  <c:v>-2.6730866847471391E-3</c:v>
                </c:pt>
                <c:pt idx="3300">
                  <c:v>-1.0908581124523229E-3</c:v>
                </c:pt>
                <c:pt idx="3301">
                  <c:v>-1.9658646478417042E-3</c:v>
                </c:pt>
                <c:pt idx="3302">
                  <c:v>-1.5473686755142987E-3</c:v>
                </c:pt>
                <c:pt idx="3303">
                  <c:v>-2.3254920160693826E-3</c:v>
                </c:pt>
                <c:pt idx="3304">
                  <c:v>-3.012478803426236E-4</c:v>
                </c:pt>
                <c:pt idx="3305">
                  <c:v>-1.1001397140937199E-3</c:v>
                </c:pt>
                <c:pt idx="3306">
                  <c:v>-1.8631078709590086E-3</c:v>
                </c:pt>
                <c:pt idx="3307">
                  <c:v>-1.4446281631034918E-3</c:v>
                </c:pt>
                <c:pt idx="3308">
                  <c:v>-1.3286260593783688E-3</c:v>
                </c:pt>
                <c:pt idx="3309">
                  <c:v>-1.8101253583566598E-3</c:v>
                </c:pt>
                <c:pt idx="3310">
                  <c:v>-3.0911086081126153E-3</c:v>
                </c:pt>
                <c:pt idx="3311">
                  <c:v>-2.4272820007058358E-3</c:v>
                </c:pt>
                <c:pt idx="3312">
                  <c:v>-2.2658087097772277E-3</c:v>
                </c:pt>
                <c:pt idx="3313">
                  <c:v>-2.6129100876980944E-3</c:v>
                </c:pt>
                <c:pt idx="3314">
                  <c:v>-1.1568614179699776E-3</c:v>
                </c:pt>
                <c:pt idx="3315">
                  <c:v>-1.7263352301570803E-3</c:v>
                </c:pt>
                <c:pt idx="3316">
                  <c:v>-2.1319641855698014E-3</c:v>
                </c:pt>
                <c:pt idx="3317">
                  <c:v>-1.6943480152782479E-3</c:v>
                </c:pt>
                <c:pt idx="3318">
                  <c:v>-1.2677963643395861E-3</c:v>
                </c:pt>
                <c:pt idx="3319">
                  <c:v>-1.0044707372124833E-3</c:v>
                </c:pt>
                <c:pt idx="3320">
                  <c:v>-1.4674492701771012E-3</c:v>
                </c:pt>
                <c:pt idx="3321">
                  <c:v>-1.5072475680275397E-3</c:v>
                </c:pt>
                <c:pt idx="3322">
                  <c:v>-4.955042445149851E-4</c:v>
                </c:pt>
                <c:pt idx="3323">
                  <c:v>-1.0237002541038251E-4</c:v>
                </c:pt>
                <c:pt idx="3324">
                  <c:v>-1.4295273458652432E-3</c:v>
                </c:pt>
                <c:pt idx="3325">
                  <c:v>-3.1678430538366335E-3</c:v>
                </c:pt>
                <c:pt idx="3326">
                  <c:v>-2.2375664163914932E-3</c:v>
                </c:pt>
                <c:pt idx="3327">
                  <c:v>-1.1342970411912588E-3</c:v>
                </c:pt>
                <c:pt idx="3328">
                  <c:v>-1.1151930923787975E-3</c:v>
                </c:pt>
                <c:pt idx="3329">
                  <c:v>-8.9318506920281449E-4</c:v>
                </c:pt>
                <c:pt idx="3330">
                  <c:v>-1.3137283341794184E-3</c:v>
                </c:pt>
                <c:pt idx="3331">
                  <c:v>-2.1186157148658838E-3</c:v>
                </c:pt>
                <c:pt idx="3332">
                  <c:v>-2.9263388432548988E-3</c:v>
                </c:pt>
                <c:pt idx="3333">
                  <c:v>-8.1093344544149837E-4</c:v>
                </c:pt>
                <c:pt idx="3334">
                  <c:v>-1.8543711382074514E-3</c:v>
                </c:pt>
                <c:pt idx="3335">
                  <c:v>-1.0792756908828121E-3</c:v>
                </c:pt>
                <c:pt idx="3336">
                  <c:v>-2.6565893421777848E-3</c:v>
                </c:pt>
                <c:pt idx="3337">
                  <c:v>-1.5964848660671115E-3</c:v>
                </c:pt>
                <c:pt idx="3338">
                  <c:v>-2.2062658640945678E-3</c:v>
                </c:pt>
                <c:pt idx="3339">
                  <c:v>-2.0853147935059034E-3</c:v>
                </c:pt>
                <c:pt idx="3340">
                  <c:v>-1.3584986849230292E-3</c:v>
                </c:pt>
                <c:pt idx="3341">
                  <c:v>-1.2458674789083085E-3</c:v>
                </c:pt>
                <c:pt idx="3342">
                  <c:v>-1.0508835869376075E-3</c:v>
                </c:pt>
                <c:pt idx="3343">
                  <c:v>-2.578338941749826E-3</c:v>
                </c:pt>
                <c:pt idx="3344">
                  <c:v>-6.8300355149670221E-4</c:v>
                </c:pt>
                <c:pt idx="3345">
                  <c:v>-3.0335243303830243E-4</c:v>
                </c:pt>
                <c:pt idx="3346">
                  <c:v>-1.1007294753481807E-3</c:v>
                </c:pt>
                <c:pt idx="3347">
                  <c:v>-1.2120230520799085E-3</c:v>
                </c:pt>
                <c:pt idx="3348">
                  <c:v>-2.8513631770558856E-3</c:v>
                </c:pt>
                <c:pt idx="3349">
                  <c:v>-2.0994725162088858E-3</c:v>
                </c:pt>
                <c:pt idx="3350">
                  <c:v>-3.093536379018613E-3</c:v>
                </c:pt>
                <c:pt idx="3351">
                  <c:v>-1.7341649743738516E-3</c:v>
                </c:pt>
                <c:pt idx="3352">
                  <c:v>-2.3330867564013307E-3</c:v>
                </c:pt>
                <c:pt idx="3353">
                  <c:v>-9.6155314655234911E-4</c:v>
                </c:pt>
                <c:pt idx="3354">
                  <c:v>-1.1155722290173023E-3</c:v>
                </c:pt>
                <c:pt idx="3355">
                  <c:v>-1.4064246620380219E-3</c:v>
                </c:pt>
                <c:pt idx="3356">
                  <c:v>-3.0637863763168962E-3</c:v>
                </c:pt>
                <c:pt idx="3357">
                  <c:v>-2.8587880926940353E-3</c:v>
                </c:pt>
                <c:pt idx="3358">
                  <c:v>-6.8449358066807438E-4</c:v>
                </c:pt>
                <c:pt idx="3359">
                  <c:v>-1.7015835408456833E-3</c:v>
                </c:pt>
                <c:pt idx="3360">
                  <c:v>-1.2912440168254124E-3</c:v>
                </c:pt>
                <c:pt idx="3361">
                  <c:v>-3.208831108554079E-3</c:v>
                </c:pt>
                <c:pt idx="3362">
                  <c:v>-8.9947419800697848E-4</c:v>
                </c:pt>
                <c:pt idx="3363">
                  <c:v>-1.1487286844942537E-3</c:v>
                </c:pt>
                <c:pt idx="3364">
                  <c:v>-2.0638450120631052E-3</c:v>
                </c:pt>
                <c:pt idx="3365">
                  <c:v>-1.5789832508123162E-3</c:v>
                </c:pt>
                <c:pt idx="3366">
                  <c:v>-4.9922933829391438E-4</c:v>
                </c:pt>
                <c:pt idx="3367">
                  <c:v>-1.6688796158848816E-3</c:v>
                </c:pt>
                <c:pt idx="3368">
                  <c:v>-1.2211177241322627E-3</c:v>
                </c:pt>
                <c:pt idx="3369">
                  <c:v>-3.2667047014910936E-3</c:v>
                </c:pt>
                <c:pt idx="3370">
                  <c:v>-2.3527665499835614E-3</c:v>
                </c:pt>
                <c:pt idx="3371">
                  <c:v>-2.5174446152804774E-3</c:v>
                </c:pt>
                <c:pt idx="3372">
                  <c:v>-2.4340197363013532E-3</c:v>
                </c:pt>
                <c:pt idx="3373">
                  <c:v>-1.0160954318940893E-3</c:v>
                </c:pt>
                <c:pt idx="3374">
                  <c:v>-3.2039202034560453E-3</c:v>
                </c:pt>
                <c:pt idx="3375">
                  <c:v>-3.0876094513772379E-3</c:v>
                </c:pt>
                <c:pt idx="3376">
                  <c:v>-1.7984227754703388E-3</c:v>
                </c:pt>
                <c:pt idx="3377">
                  <c:v>-1.1087868738337183E-3</c:v>
                </c:pt>
                <c:pt idx="3378">
                  <c:v>-2.2514625820738206E-3</c:v>
                </c:pt>
                <c:pt idx="3379">
                  <c:v>-1.8436046455406097E-3</c:v>
                </c:pt>
                <c:pt idx="3380">
                  <c:v>-1.1884156070202585E-3</c:v>
                </c:pt>
                <c:pt idx="3381">
                  <c:v>-2.4437567992263995E-3</c:v>
                </c:pt>
                <c:pt idx="3382">
                  <c:v>-2.1773673395382568E-3</c:v>
                </c:pt>
                <c:pt idx="3383">
                  <c:v>-3.2651997543864733E-3</c:v>
                </c:pt>
                <c:pt idx="3384">
                  <c:v>-2.9898079070914338E-3</c:v>
                </c:pt>
                <c:pt idx="3385">
                  <c:v>-2.0243684274144809E-3</c:v>
                </c:pt>
                <c:pt idx="3386">
                  <c:v>-1.9653910310649097E-3</c:v>
                </c:pt>
                <c:pt idx="3387">
                  <c:v>-1.6836452959010486E-3</c:v>
                </c:pt>
                <c:pt idx="3388">
                  <c:v>-1.1355992844364938E-3</c:v>
                </c:pt>
                <c:pt idx="3389">
                  <c:v>-1.5947846101029442E-3</c:v>
                </c:pt>
                <c:pt idx="3390">
                  <c:v>-1.2659881542366736E-3</c:v>
                </c:pt>
                <c:pt idx="3391">
                  <c:v>-1.0382300081165693E-4</c:v>
                </c:pt>
                <c:pt idx="3392">
                  <c:v>-1.8569570494006836E-3</c:v>
                </c:pt>
                <c:pt idx="3393">
                  <c:v>-1.3859733101247462E-3</c:v>
                </c:pt>
                <c:pt idx="3394">
                  <c:v>-2.6358203470634024E-3</c:v>
                </c:pt>
                <c:pt idx="3395">
                  <c:v>-8.2245912809831483E-4</c:v>
                </c:pt>
                <c:pt idx="3396">
                  <c:v>-1.0640112147725623E-3</c:v>
                </c:pt>
                <c:pt idx="3397">
                  <c:v>-1.4739526922481817E-3</c:v>
                </c:pt>
                <c:pt idx="3398">
                  <c:v>-3.1940058210932435E-3</c:v>
                </c:pt>
                <c:pt idx="3399">
                  <c:v>-2.238699164978411E-3</c:v>
                </c:pt>
                <c:pt idx="3400">
                  <c:v>-3.2878389355200559E-3</c:v>
                </c:pt>
                <c:pt idx="3401">
                  <c:v>-2.824826659188272E-3</c:v>
                </c:pt>
                <c:pt idx="3402">
                  <c:v>-9.7544612648144927E-4</c:v>
                </c:pt>
                <c:pt idx="3403">
                  <c:v>-2.7419361077667698E-3</c:v>
                </c:pt>
                <c:pt idx="3404">
                  <c:v>-1.7817395845421838E-3</c:v>
                </c:pt>
                <c:pt idx="3405">
                  <c:v>-3.3216805194930784E-3</c:v>
                </c:pt>
                <c:pt idx="3406">
                  <c:v>-3.2570884264273552E-3</c:v>
                </c:pt>
                <c:pt idx="3407">
                  <c:v>-1.135783666700511E-3</c:v>
                </c:pt>
                <c:pt idx="3408">
                  <c:v>-1.1034571112260633E-3</c:v>
                </c:pt>
                <c:pt idx="3409">
                  <c:v>-2.1151984604747195E-3</c:v>
                </c:pt>
                <c:pt idx="3410">
                  <c:v>-2.5728287253280724E-3</c:v>
                </c:pt>
                <c:pt idx="3411">
                  <c:v>-1.3612798096822234E-3</c:v>
                </c:pt>
                <c:pt idx="3412">
                  <c:v>-1.0472191756333011E-4</c:v>
                </c:pt>
                <c:pt idx="3413">
                  <c:v>-2.3506177018107967E-3</c:v>
                </c:pt>
                <c:pt idx="3414">
                  <c:v>-1.5810360584711054E-3</c:v>
                </c:pt>
                <c:pt idx="3415">
                  <c:v>-1.5390708110094584E-3</c:v>
                </c:pt>
                <c:pt idx="3416">
                  <c:v>-1.3250616507905807E-3</c:v>
                </c:pt>
                <c:pt idx="3417">
                  <c:v>-1.4500766415063318E-3</c:v>
                </c:pt>
                <c:pt idx="3418">
                  <c:v>-2.26864978821345E-3</c:v>
                </c:pt>
                <c:pt idx="3419">
                  <c:v>-1.1079509195335616E-3</c:v>
                </c:pt>
                <c:pt idx="3420">
                  <c:v>-3.1691534110138762E-3</c:v>
                </c:pt>
                <c:pt idx="3421">
                  <c:v>-1.36785810993772E-3</c:v>
                </c:pt>
                <c:pt idx="3422">
                  <c:v>-3.1049953612431871E-4</c:v>
                </c:pt>
                <c:pt idx="3423">
                  <c:v>-1.9505391422078237E-3</c:v>
                </c:pt>
                <c:pt idx="3424">
                  <c:v>-3.2862440769751474E-3</c:v>
                </c:pt>
                <c:pt idx="3425">
                  <c:v>-2.0748074328734933E-3</c:v>
                </c:pt>
                <c:pt idx="3426">
                  <c:v>-2.0145109037280596E-3</c:v>
                </c:pt>
                <c:pt idx="3427">
                  <c:v>-9.200496879999614E-4</c:v>
                </c:pt>
                <c:pt idx="3428">
                  <c:v>-8.3427256821938468E-4</c:v>
                </c:pt>
                <c:pt idx="3429">
                  <c:v>-1.8541496414427395E-3</c:v>
                </c:pt>
                <c:pt idx="3430">
                  <c:v>-9.8633964307121187E-4</c:v>
                </c:pt>
                <c:pt idx="3431">
                  <c:v>-2.3243458877117312E-3</c:v>
                </c:pt>
                <c:pt idx="3432">
                  <c:v>-2.2448478283995628E-3</c:v>
                </c:pt>
                <c:pt idx="3433">
                  <c:v>-1.6805276825393755E-3</c:v>
                </c:pt>
                <c:pt idx="3434">
                  <c:v>-1.5999013511030298E-3</c:v>
                </c:pt>
                <c:pt idx="3435">
                  <c:v>-1.776402261220266E-3</c:v>
                </c:pt>
                <c:pt idx="3436">
                  <c:v>-3.0821107704805473E-3</c:v>
                </c:pt>
                <c:pt idx="3437">
                  <c:v>-5.1203317095801441E-4</c:v>
                </c:pt>
                <c:pt idx="3438">
                  <c:v>-2.9812092609427282E-3</c:v>
                </c:pt>
                <c:pt idx="3439">
                  <c:v>-1.2210665274030232E-3</c:v>
                </c:pt>
                <c:pt idx="3440">
                  <c:v>-3.2559605835110268E-3</c:v>
                </c:pt>
                <c:pt idx="3441">
                  <c:v>-1.151015651820727E-3</c:v>
                </c:pt>
                <c:pt idx="3442">
                  <c:v>-1.1626040241195727E-3</c:v>
                </c:pt>
                <c:pt idx="3443">
                  <c:v>-2.7215895628121991E-3</c:v>
                </c:pt>
                <c:pt idx="3444">
                  <c:v>-1.3049512323679744E-3</c:v>
                </c:pt>
                <c:pt idx="3445">
                  <c:v>-1.5684704289375697E-3</c:v>
                </c:pt>
                <c:pt idx="3446">
                  <c:v>-1.0886095532778959E-3</c:v>
                </c:pt>
                <c:pt idx="3447">
                  <c:v>-1.1902019381419371E-3</c:v>
                </c:pt>
                <c:pt idx="3448">
                  <c:v>-1.7500423148904894E-3</c:v>
                </c:pt>
                <c:pt idx="3449">
                  <c:v>-2.4699513534947146E-3</c:v>
                </c:pt>
                <c:pt idx="3450">
                  <c:v>-1.4798348098572479E-3</c:v>
                </c:pt>
                <c:pt idx="3451">
                  <c:v>-3.3359059169423009E-3</c:v>
                </c:pt>
                <c:pt idx="3452">
                  <c:v>-1.7953274914887032E-3</c:v>
                </c:pt>
                <c:pt idx="3453">
                  <c:v>-2.2260719449508459E-3</c:v>
                </c:pt>
                <c:pt idx="3454">
                  <c:v>-2.9113861003114182E-3</c:v>
                </c:pt>
                <c:pt idx="3455">
                  <c:v>-2.0525394468971989E-3</c:v>
                </c:pt>
                <c:pt idx="3456">
                  <c:v>-2.5560455714810737E-3</c:v>
                </c:pt>
                <c:pt idx="3457">
                  <c:v>-2.1158237305183348E-3</c:v>
                </c:pt>
                <c:pt idx="3458">
                  <c:v>-3.3796905222437139E-3</c:v>
                </c:pt>
                <c:pt idx="3459">
                  <c:v>-1.5318442075942511E-3</c:v>
                </c:pt>
                <c:pt idx="3460">
                  <c:v>-7.0786250761215247E-4</c:v>
                </c:pt>
                <c:pt idx="3461">
                  <c:v>-3.3390505019245276E-3</c:v>
                </c:pt>
                <c:pt idx="3462">
                  <c:v>-1.0500074933888972E-3</c:v>
                </c:pt>
                <c:pt idx="3463">
                  <c:v>-1.2744932105690741E-3</c:v>
                </c:pt>
                <c:pt idx="3464">
                  <c:v>-1.1470217055987778E-3</c:v>
                </c:pt>
                <c:pt idx="3465">
                  <c:v>-1.8945823480199433E-3</c:v>
                </c:pt>
                <c:pt idx="3466">
                  <c:v>-1.4433649758933021E-3</c:v>
                </c:pt>
                <c:pt idx="3467">
                  <c:v>-3.2882991789406498E-3</c:v>
                </c:pt>
                <c:pt idx="3468">
                  <c:v>-2.2895373128554298E-3</c:v>
                </c:pt>
                <c:pt idx="3469">
                  <c:v>-7.0935655838726358E-4</c:v>
                </c:pt>
                <c:pt idx="3470">
                  <c:v>-1.7179812068073336E-3</c:v>
                </c:pt>
                <c:pt idx="3471">
                  <c:v>-3.4284906016219278E-3</c:v>
                </c:pt>
                <c:pt idx="3472">
                  <c:v>-2.9394310142222269E-3</c:v>
                </c:pt>
                <c:pt idx="3473">
                  <c:v>-2.4329540453888227E-3</c:v>
                </c:pt>
                <c:pt idx="3474">
                  <c:v>-1.0555732822803659E-3</c:v>
                </c:pt>
                <c:pt idx="3475">
                  <c:v>-3.250941781235946E-3</c:v>
                </c:pt>
                <c:pt idx="3476">
                  <c:v>-1.6821938610193591E-3</c:v>
                </c:pt>
                <c:pt idx="3477">
                  <c:v>-1.2058640049906425E-3</c:v>
                </c:pt>
                <c:pt idx="3478">
                  <c:v>-5.1798331674028826E-4</c:v>
                </c:pt>
                <c:pt idx="3479">
                  <c:v>-2.6808859443383224E-3</c:v>
                </c:pt>
                <c:pt idx="3480">
                  <c:v>-3.2457822586494526E-3</c:v>
                </c:pt>
                <c:pt idx="3481">
                  <c:v>-1.419074194078788E-3</c:v>
                </c:pt>
                <c:pt idx="3482">
                  <c:v>-1.8729252911363022E-3</c:v>
                </c:pt>
                <c:pt idx="3483">
                  <c:v>-1.2504304008047044E-3</c:v>
                </c:pt>
                <c:pt idx="3484">
                  <c:v>-1.4649073174034363E-3</c:v>
                </c:pt>
                <c:pt idx="3485">
                  <c:v>-1.9709598951557915E-3</c:v>
                </c:pt>
                <c:pt idx="3486">
                  <c:v>-2.8765662554465312E-3</c:v>
                </c:pt>
                <c:pt idx="3487">
                  <c:v>-2.2692396970781384E-3</c:v>
                </c:pt>
                <c:pt idx="3488">
                  <c:v>-1.1401307455007881E-3</c:v>
                </c:pt>
                <c:pt idx="3489">
                  <c:v>-1.3359963633198246E-3</c:v>
                </c:pt>
                <c:pt idx="3490">
                  <c:v>-2.0315932006673598E-3</c:v>
                </c:pt>
                <c:pt idx="3491">
                  <c:v>-9.4117419573151576E-4</c:v>
                </c:pt>
                <c:pt idx="3492">
                  <c:v>-3.1737707928591451E-4</c:v>
                </c:pt>
                <c:pt idx="3493">
                  <c:v>-2.2239669221655344E-3</c:v>
                </c:pt>
                <c:pt idx="3494">
                  <c:v>-8.529720271269679E-4</c:v>
                </c:pt>
                <c:pt idx="3495">
                  <c:v>-1.1936474468404077E-3</c:v>
                </c:pt>
                <c:pt idx="3496">
                  <c:v>-2.5359192970408596E-3</c:v>
                </c:pt>
                <c:pt idx="3497">
                  <c:v>-1.6204370030758516E-3</c:v>
                </c:pt>
                <c:pt idx="3498">
                  <c:v>-1.3889842680762368E-3</c:v>
                </c:pt>
                <c:pt idx="3499">
                  <c:v>-3.0805731667803136E-3</c:v>
                </c:pt>
                <c:pt idx="3500">
                  <c:v>-2.4734986604249888E-3</c:v>
                </c:pt>
                <c:pt idx="3501">
                  <c:v>-2.110609240649573E-3</c:v>
                </c:pt>
                <c:pt idx="3502">
                  <c:v>-2.3837393184093316E-3</c:v>
                </c:pt>
                <c:pt idx="3503">
                  <c:v>-2.0486845923203406E-3</c:v>
                </c:pt>
                <c:pt idx="3504">
                  <c:v>-1.1695172607217637E-3</c:v>
                </c:pt>
                <c:pt idx="3505">
                  <c:v>-1.1136737259452663E-3</c:v>
                </c:pt>
                <c:pt idx="3506">
                  <c:v>-2.9053526003733473E-3</c:v>
                </c:pt>
                <c:pt idx="3507">
                  <c:v>-1.1868532023134805E-3</c:v>
                </c:pt>
                <c:pt idx="3508">
                  <c:v>-3.3059643387384598E-3</c:v>
                </c:pt>
                <c:pt idx="3509">
                  <c:v>-2.2421365702679176E-3</c:v>
                </c:pt>
                <c:pt idx="3510">
                  <c:v>-1.0778182099347124E-4</c:v>
                </c:pt>
                <c:pt idx="3511">
                  <c:v>-1.3106516745254502E-3</c:v>
                </c:pt>
                <c:pt idx="3512">
                  <c:v>-1.0165535379319682E-3</c:v>
                </c:pt>
                <c:pt idx="3513">
                  <c:v>-3.4940104557083236E-3</c:v>
                </c:pt>
                <c:pt idx="3514">
                  <c:v>-2.8229775215692344E-3</c:v>
                </c:pt>
                <c:pt idx="3515">
                  <c:v>-1.6783030091988044E-3</c:v>
                </c:pt>
                <c:pt idx="3516">
                  <c:v>-3.4398715505817943E-3</c:v>
                </c:pt>
                <c:pt idx="3517">
                  <c:v>-1.8624173570706559E-3</c:v>
                </c:pt>
                <c:pt idx="3518">
                  <c:v>-2.4412966625881991E-3</c:v>
                </c:pt>
                <c:pt idx="3519">
                  <c:v>-3.2092447419200393E-3</c:v>
                </c:pt>
                <c:pt idx="3520">
                  <c:v>-1.7265551697120362E-3</c:v>
                </c:pt>
                <c:pt idx="3521">
                  <c:v>-1.8245783738555516E-3</c:v>
                </c:pt>
                <c:pt idx="3522">
                  <c:v>-1.7729820709134789E-3</c:v>
                </c:pt>
                <c:pt idx="3523">
                  <c:v>-2.0107606966160629E-3</c:v>
                </c:pt>
                <c:pt idx="3524">
                  <c:v>-3.4815887723913803E-3</c:v>
                </c:pt>
                <c:pt idx="3525">
                  <c:v>-2.654419801328987E-3</c:v>
                </c:pt>
                <c:pt idx="3526">
                  <c:v>-3.2984573722133568E-3</c:v>
                </c:pt>
                <c:pt idx="3527">
                  <c:v>-3.0229335835296051E-3</c:v>
                </c:pt>
                <c:pt idx="3528">
                  <c:v>-1.9188148692699822E-3</c:v>
                </c:pt>
                <c:pt idx="3529">
                  <c:v>-1.5985451942562257E-3</c:v>
                </c:pt>
                <c:pt idx="3530">
                  <c:v>-2.4586091994602773E-3</c:v>
                </c:pt>
                <c:pt idx="3531">
                  <c:v>-1.5490145817715765E-3</c:v>
                </c:pt>
                <c:pt idx="3532">
                  <c:v>-3.1274114842023302E-3</c:v>
                </c:pt>
                <c:pt idx="3533">
                  <c:v>-2.3762858427922675E-3</c:v>
                </c:pt>
                <c:pt idx="3534">
                  <c:v>-1.2814955964926705E-3</c:v>
                </c:pt>
                <c:pt idx="3535">
                  <c:v>-2.4225350750347002E-3</c:v>
                </c:pt>
                <c:pt idx="3536">
                  <c:v>-1.5519604571417518E-3</c:v>
                </c:pt>
                <c:pt idx="3537">
                  <c:v>-2.2136915413261109E-3</c:v>
                </c:pt>
                <c:pt idx="3538">
                  <c:v>-3.3833494535254857E-3</c:v>
                </c:pt>
                <c:pt idx="3539">
                  <c:v>-3.2017988584353505E-4</c:v>
                </c:pt>
                <c:pt idx="3540">
                  <c:v>-1.9805088024763009E-3</c:v>
                </c:pt>
                <c:pt idx="3541">
                  <c:v>-2.7664944913573797E-3</c:v>
                </c:pt>
                <c:pt idx="3542">
                  <c:v>-1.7066886574801817E-3</c:v>
                </c:pt>
                <c:pt idx="3543">
                  <c:v>-1.8958447199260943E-3</c:v>
                </c:pt>
                <c:pt idx="3544">
                  <c:v>-1.1304368849882741E-3</c:v>
                </c:pt>
                <c:pt idx="3545">
                  <c:v>-1.6156949045972285E-3</c:v>
                </c:pt>
                <c:pt idx="3546">
                  <c:v>-2.5398280164825602E-3</c:v>
                </c:pt>
                <c:pt idx="3547">
                  <c:v>-1.2077070396378621E-3</c:v>
                </c:pt>
                <c:pt idx="3548">
                  <c:v>-1.2506577674598568E-3</c:v>
                </c:pt>
                <c:pt idx="3549">
                  <c:v>-1.0845258289475594E-4</c:v>
                </c:pt>
                <c:pt idx="3550">
                  <c:v>-5.262674548433717E-4</c:v>
                </c:pt>
                <c:pt idx="3551">
                  <c:v>-1.1910233532094342E-3</c:v>
                </c:pt>
                <c:pt idx="3552">
                  <c:v>-2.7893247694175346E-3</c:v>
                </c:pt>
                <c:pt idx="3553">
                  <c:v>-3.4748268590884465E-3</c:v>
                </c:pt>
                <c:pt idx="3554">
                  <c:v>-2.3582269297736506E-3</c:v>
                </c:pt>
                <c:pt idx="3555">
                  <c:v>-9.5653750392806207E-4</c:v>
                </c:pt>
                <c:pt idx="3556">
                  <c:v>-1.4298324103407414E-3</c:v>
                </c:pt>
                <c:pt idx="3557">
                  <c:v>-2.7074792752880181E-3</c:v>
                </c:pt>
                <c:pt idx="3558">
                  <c:v>-8.6484030184811884E-4</c:v>
                </c:pt>
                <c:pt idx="3559">
                  <c:v>-1.3854417063674396E-3</c:v>
                </c:pt>
                <c:pt idx="3560">
                  <c:v>-1.4785710485458493E-3</c:v>
                </c:pt>
                <c:pt idx="3561">
                  <c:v>-3.5749019380238636E-3</c:v>
                </c:pt>
                <c:pt idx="3562">
                  <c:v>-1.7706018641682104E-3</c:v>
                </c:pt>
                <c:pt idx="3563">
                  <c:v>-1.1720465986739977E-3</c:v>
                </c:pt>
                <c:pt idx="3564">
                  <c:v>-3.4030103407914716E-3</c:v>
                </c:pt>
                <c:pt idx="3565">
                  <c:v>-1.3453009146179257E-3</c:v>
                </c:pt>
                <c:pt idx="3566">
                  <c:v>-1.2295314283503262E-3</c:v>
                </c:pt>
                <c:pt idx="3567">
                  <c:v>-1.8225312598253805E-3</c:v>
                </c:pt>
                <c:pt idx="3568">
                  <c:v>-2.3240065392354124E-3</c:v>
                </c:pt>
                <c:pt idx="3569">
                  <c:v>-1.030881030431377E-3</c:v>
                </c:pt>
                <c:pt idx="3570">
                  <c:v>-2.0206780464445853E-3</c:v>
                </c:pt>
                <c:pt idx="3571">
                  <c:v>-7.2580231934219234E-4</c:v>
                </c:pt>
                <c:pt idx="3572">
                  <c:v>-8.6706501718611774E-4</c:v>
                </c:pt>
                <c:pt idx="3573">
                  <c:v>-3.2020952942940478E-3</c:v>
                </c:pt>
                <c:pt idx="3574">
                  <c:v>-1.0899622356860678E-3</c:v>
                </c:pt>
                <c:pt idx="3575">
                  <c:v>-2.6546423665525175E-3</c:v>
                </c:pt>
                <c:pt idx="3576">
                  <c:v>-2.4454935041064879E-3</c:v>
                </c:pt>
                <c:pt idx="3577">
                  <c:v>-3.3121707964730183E-3</c:v>
                </c:pt>
                <c:pt idx="3578">
                  <c:v>-2.2073462122604547E-3</c:v>
                </c:pt>
                <c:pt idx="3579">
                  <c:v>-2.0796794056331352E-3</c:v>
                </c:pt>
                <c:pt idx="3580">
                  <c:v>-1.540052142031411E-3</c:v>
                </c:pt>
                <c:pt idx="3581">
                  <c:v>-3.5688457669091475E-3</c:v>
                </c:pt>
                <c:pt idx="3582">
                  <c:v>-1.9813866194560129E-3</c:v>
                </c:pt>
                <c:pt idx="3583">
                  <c:v>-1.8902852554334942E-3</c:v>
                </c:pt>
                <c:pt idx="3584">
                  <c:v>-2.4010341341665739E-3</c:v>
                </c:pt>
                <c:pt idx="3585">
                  <c:v>-2.1470535597680187E-3</c:v>
                </c:pt>
                <c:pt idx="3586">
                  <c:v>-3.1174012305072939E-3</c:v>
                </c:pt>
                <c:pt idx="3587">
                  <c:v>-3.0315804239099946E-3</c:v>
                </c:pt>
                <c:pt idx="3588">
                  <c:v>-1.0914339595270908E-3</c:v>
                </c:pt>
                <c:pt idx="3589">
                  <c:v>-1.5458960331625866E-3</c:v>
                </c:pt>
                <c:pt idx="3590">
                  <c:v>-1.7019411699261359E-3</c:v>
                </c:pt>
                <c:pt idx="3591">
                  <c:v>-2.5555652295889985E-3</c:v>
                </c:pt>
                <c:pt idx="3592">
                  <c:v>-3.5726758247073618E-3</c:v>
                </c:pt>
                <c:pt idx="3593">
                  <c:v>-1.3150753841763363E-3</c:v>
                </c:pt>
                <c:pt idx="3594">
                  <c:v>-2.6853118439764336E-3</c:v>
                </c:pt>
                <c:pt idx="3595">
                  <c:v>-1.5038237357002928E-3</c:v>
                </c:pt>
                <c:pt idx="3596">
                  <c:v>-7.2867377621363449E-4</c:v>
                </c:pt>
                <c:pt idx="3597">
                  <c:v>-1.7584073450591126E-3</c:v>
                </c:pt>
                <c:pt idx="3598">
                  <c:v>-1.2416054792930319E-3</c:v>
                </c:pt>
                <c:pt idx="3599">
                  <c:v>-1.2054884625243639E-3</c:v>
                </c:pt>
                <c:pt idx="3600">
                  <c:v>-3.4630569274005135E-3</c:v>
                </c:pt>
                <c:pt idx="3601">
                  <c:v>-9.6397938363648663E-4</c:v>
                </c:pt>
                <c:pt idx="3602">
                  <c:v>-3.3969655052332221E-3</c:v>
                </c:pt>
                <c:pt idx="3603">
                  <c:v>-1.2266903346569997E-3</c:v>
                </c:pt>
                <c:pt idx="3604">
                  <c:v>-3.5478246148637209E-3</c:v>
                </c:pt>
                <c:pt idx="3605">
                  <c:v>-2.0081075851393188E-3</c:v>
                </c:pt>
                <c:pt idx="3606">
                  <c:v>-2.5334081487536943E-3</c:v>
                </c:pt>
                <c:pt idx="3607">
                  <c:v>-1.1826926797183317E-3</c:v>
                </c:pt>
                <c:pt idx="3608">
                  <c:v>-2.3120528609642484E-3</c:v>
                </c:pt>
                <c:pt idx="3609">
                  <c:v>-1.4621899956948885E-3</c:v>
                </c:pt>
                <c:pt idx="3610">
                  <c:v>-1.0943676199774763E-4</c:v>
                </c:pt>
                <c:pt idx="3611">
                  <c:v>-1.1453007573339522E-3</c:v>
                </c:pt>
                <c:pt idx="3612">
                  <c:v>-2.9802398308897155E-3</c:v>
                </c:pt>
                <c:pt idx="3613">
                  <c:v>-1.6657814283779339E-3</c:v>
                </c:pt>
                <c:pt idx="3614">
                  <c:v>-1.278742526556121E-3</c:v>
                </c:pt>
                <c:pt idx="3615">
                  <c:v>-3.4871726659766087E-3</c:v>
                </c:pt>
                <c:pt idx="3616">
                  <c:v>-3.2411069486404837E-4</c:v>
                </c:pt>
                <c:pt idx="3617">
                  <c:v>-2.6488895983591883E-3</c:v>
                </c:pt>
                <c:pt idx="3618">
                  <c:v>-5.3222243170468779E-4</c:v>
                </c:pt>
                <c:pt idx="3619">
                  <c:v>-2.1271526702786375E-3</c:v>
                </c:pt>
                <c:pt idx="3620">
                  <c:v>-2.1919380039956849E-3</c:v>
                </c:pt>
                <c:pt idx="3621">
                  <c:v>-2.809574025521705E-3</c:v>
                </c:pt>
                <c:pt idx="3622">
                  <c:v>-1.0404644123037346E-3</c:v>
                </c:pt>
                <c:pt idx="3623">
                  <c:v>-3.4984787876735854E-3</c:v>
                </c:pt>
                <c:pt idx="3624">
                  <c:v>-1.4234970298562333E-3</c:v>
                </c:pt>
                <c:pt idx="3625">
                  <c:v>-2.2685406901088905E-3</c:v>
                </c:pt>
                <c:pt idx="3626">
                  <c:v>-1.730283049445366E-3</c:v>
                </c:pt>
                <c:pt idx="3627">
                  <c:v>-1.3783873995027139E-3</c:v>
                </c:pt>
                <c:pt idx="3628">
                  <c:v>-1.8788369899131613E-3</c:v>
                </c:pt>
                <c:pt idx="3629">
                  <c:v>-1.8314417578589881E-3</c:v>
                </c:pt>
                <c:pt idx="3630">
                  <c:v>-3.6886361657459633E-3</c:v>
                </c:pt>
                <c:pt idx="3631">
                  <c:v>-2.3443660234424507E-3</c:v>
                </c:pt>
                <c:pt idx="3632">
                  <c:v>-3.4367789961449726E-3</c:v>
                </c:pt>
                <c:pt idx="3633">
                  <c:v>-1.6299344014861256E-3</c:v>
                </c:pt>
                <c:pt idx="3634">
                  <c:v>-3.408275808690857E-3</c:v>
                </c:pt>
                <c:pt idx="3635">
                  <c:v>-1.9435604429629556E-3</c:v>
                </c:pt>
                <c:pt idx="3636">
                  <c:v>-2.9290092251725791E-3</c:v>
                </c:pt>
                <c:pt idx="3637">
                  <c:v>-3.6003947196571358E-3</c:v>
                </c:pt>
                <c:pt idx="3638">
                  <c:v>-2.6921670310958031E-3</c:v>
                </c:pt>
                <c:pt idx="3639">
                  <c:v>-9.7323436253294302E-4</c:v>
                </c:pt>
                <c:pt idx="3640">
                  <c:v>-1.3433699385612694E-3</c:v>
                </c:pt>
                <c:pt idx="3641">
                  <c:v>-1.4883482417141171E-3</c:v>
                </c:pt>
                <c:pt idx="3642">
                  <c:v>-1.4403672831592544E-3</c:v>
                </c:pt>
                <c:pt idx="3643">
                  <c:v>-1.1591632406287788E-3</c:v>
                </c:pt>
                <c:pt idx="3644">
                  <c:v>-2.1096699596520599E-3</c:v>
                </c:pt>
                <c:pt idx="3645">
                  <c:v>-2.4340047989473276E-3</c:v>
                </c:pt>
                <c:pt idx="3646">
                  <c:v>-2.0073151615431504E-3</c:v>
                </c:pt>
                <c:pt idx="3647">
                  <c:v>-3.0504373234258287E-3</c:v>
                </c:pt>
                <c:pt idx="3648">
                  <c:v>-3.1437942644839197E-3</c:v>
                </c:pt>
                <c:pt idx="3649">
                  <c:v>-1.2674510297183935E-3</c:v>
                </c:pt>
                <c:pt idx="3650">
                  <c:v>-1.0495325792052154E-3</c:v>
                </c:pt>
                <c:pt idx="3651">
                  <c:v>-2.6080915683400338E-3</c:v>
                </c:pt>
                <c:pt idx="3652">
                  <c:v>-5.3632711080167672E-4</c:v>
                </c:pt>
                <c:pt idx="3653">
                  <c:v>-1.5453775780240831E-3</c:v>
                </c:pt>
                <c:pt idx="3654">
                  <c:v>-3.6855238205812917E-3</c:v>
                </c:pt>
                <c:pt idx="3655">
                  <c:v>-8.8070541927185331E-4</c:v>
                </c:pt>
                <c:pt idx="3656">
                  <c:v>-1.8108441545875021E-3</c:v>
                </c:pt>
                <c:pt idx="3657">
                  <c:v>-2.5636141978742856E-3</c:v>
                </c:pt>
                <c:pt idx="3658">
                  <c:v>-1.5968611210558398E-3</c:v>
                </c:pt>
                <c:pt idx="3659">
                  <c:v>-1.2040487592511972E-3</c:v>
                </c:pt>
                <c:pt idx="3660">
                  <c:v>-1.7059532160913426E-3</c:v>
                </c:pt>
                <c:pt idx="3661">
                  <c:v>-1.1065829357079666E-4</c:v>
                </c:pt>
                <c:pt idx="3662">
                  <c:v>-1.6520864075086482E-3</c:v>
                </c:pt>
                <c:pt idx="3663">
                  <c:v>-1.3089222819986841E-3</c:v>
                </c:pt>
                <c:pt idx="3664">
                  <c:v>-3.5730733878380342E-3</c:v>
                </c:pt>
                <c:pt idx="3665">
                  <c:v>-3.3536711028547381E-3</c:v>
                </c:pt>
                <c:pt idx="3666">
                  <c:v>-2.7982700150454504E-3</c:v>
                </c:pt>
                <c:pt idx="3667">
                  <c:v>-3.7499201780271879E-3</c:v>
                </c:pt>
                <c:pt idx="3668">
                  <c:v>-2.8871730864125857E-3</c:v>
                </c:pt>
                <c:pt idx="3669">
                  <c:v>-3.7054902207408337E-3</c:v>
                </c:pt>
                <c:pt idx="3670">
                  <c:v>-7.3847239952032795E-4</c:v>
                </c:pt>
                <c:pt idx="3671">
                  <c:v>-3.261284142695422E-3</c:v>
                </c:pt>
                <c:pt idx="3672">
                  <c:v>-1.4056818291774311E-3</c:v>
                </c:pt>
                <c:pt idx="3673">
                  <c:v>-1.8705511795784871E-3</c:v>
                </c:pt>
                <c:pt idx="3674">
                  <c:v>-3.4749186045949093E-3</c:v>
                </c:pt>
                <c:pt idx="3675">
                  <c:v>-2.5311078858248669E-3</c:v>
                </c:pt>
                <c:pt idx="3676">
                  <c:v>-3.6532794101995988E-3</c:v>
                </c:pt>
                <c:pt idx="3677">
                  <c:v>-3.2794613934148824E-4</c:v>
                </c:pt>
                <c:pt idx="3678">
                  <c:v>-2.3350411471864613E-3</c:v>
                </c:pt>
                <c:pt idx="3679">
                  <c:v>-2.1444786344635394E-3</c:v>
                </c:pt>
                <c:pt idx="3680">
                  <c:v>-1.2413561224341699E-3</c:v>
                </c:pt>
                <c:pt idx="3681">
                  <c:v>-1.78038513644281E-3</c:v>
                </c:pt>
                <c:pt idx="3682">
                  <c:v>-1.9934631668077898E-3</c:v>
                </c:pt>
                <c:pt idx="3683">
                  <c:v>-2.5450226419475946E-3</c:v>
                </c:pt>
                <c:pt idx="3684">
                  <c:v>-1.2665486177634569E-3</c:v>
                </c:pt>
                <c:pt idx="3685">
                  <c:v>-1.1213274772900966E-3</c:v>
                </c:pt>
                <c:pt idx="3686">
                  <c:v>-2.4247721247072939E-3</c:v>
                </c:pt>
                <c:pt idx="3687">
                  <c:v>-3.2159520837566642E-3</c:v>
                </c:pt>
                <c:pt idx="3688">
                  <c:v>-2.713159129723793E-3</c:v>
                </c:pt>
                <c:pt idx="3689">
                  <c:v>-1.9474331059176463E-3</c:v>
                </c:pt>
                <c:pt idx="3690">
                  <c:v>-3.7527999651667397E-3</c:v>
                </c:pt>
                <c:pt idx="3691">
                  <c:v>-3.0293578336744223E-3</c:v>
                </c:pt>
                <c:pt idx="3692">
                  <c:v>-8.8643375987774336E-4</c:v>
                </c:pt>
                <c:pt idx="3693">
                  <c:v>-1.2486465827120596E-3</c:v>
                </c:pt>
                <c:pt idx="3694">
                  <c:v>-2.6728675794668341E-3</c:v>
                </c:pt>
                <c:pt idx="3695">
                  <c:v>-3.7637487844173188E-3</c:v>
                </c:pt>
                <c:pt idx="3696">
                  <c:v>-3.3189205141975222E-3</c:v>
                </c:pt>
                <c:pt idx="3697">
                  <c:v>-2.2959832401153453E-3</c:v>
                </c:pt>
                <c:pt idx="3698">
                  <c:v>-1.0625885744412252E-3</c:v>
                </c:pt>
                <c:pt idx="3699">
                  <c:v>-2.1208297245380336E-3</c:v>
                </c:pt>
                <c:pt idx="3700">
                  <c:v>-2.7334278401641128E-3</c:v>
                </c:pt>
                <c:pt idx="3701">
                  <c:v>-1.478998427482763E-3</c:v>
                </c:pt>
                <c:pt idx="3702">
                  <c:v>-3.6242852028524159E-3</c:v>
                </c:pt>
                <c:pt idx="3703">
                  <c:v>-2.5236837266912459E-3</c:v>
                </c:pt>
                <c:pt idx="3704">
                  <c:v>-1.7547128728201754E-3</c:v>
                </c:pt>
                <c:pt idx="3705">
                  <c:v>-3.1608945142779731E-3</c:v>
                </c:pt>
                <c:pt idx="3706">
                  <c:v>-3.4442363983840144E-3</c:v>
                </c:pt>
                <c:pt idx="3707">
                  <c:v>-1.3000619332862384E-3</c:v>
                </c:pt>
                <c:pt idx="3708">
                  <c:v>-2.0834309161819786E-3</c:v>
                </c:pt>
                <c:pt idx="3709">
                  <c:v>-2.2486331130185705E-3</c:v>
                </c:pt>
                <c:pt idx="3710">
                  <c:v>-1.591980413124368E-3</c:v>
                </c:pt>
                <c:pt idx="3711">
                  <c:v>-1.9233478982488229E-3</c:v>
                </c:pt>
                <c:pt idx="3712">
                  <c:v>-3.5566494598477999E-3</c:v>
                </c:pt>
                <c:pt idx="3713">
                  <c:v>-7.4389105698133826E-4</c:v>
                </c:pt>
                <c:pt idx="3714">
                  <c:v>-1.1132277076453724E-4</c:v>
                </c:pt>
                <c:pt idx="3715">
                  <c:v>-2.2023883832445433E-3</c:v>
                </c:pt>
                <c:pt idx="3716">
                  <c:v>-1.2307524842526923E-3</c:v>
                </c:pt>
                <c:pt idx="3717">
                  <c:v>-1.389350171771423E-3</c:v>
                </c:pt>
                <c:pt idx="3718">
                  <c:v>-3.2946725591830419E-4</c:v>
                </c:pt>
                <c:pt idx="3719">
                  <c:v>-3.863957460397333E-3</c:v>
                </c:pt>
                <c:pt idx="3720">
                  <c:v>-3.8200178056474873E-3</c:v>
                </c:pt>
                <c:pt idx="3721">
                  <c:v>-1.8870791355766533E-3</c:v>
                </c:pt>
                <c:pt idx="3722">
                  <c:v>-2.6759808973595965E-3</c:v>
                </c:pt>
                <c:pt idx="3723">
                  <c:v>-1.6567762164673094E-3</c:v>
                </c:pt>
                <c:pt idx="3724">
                  <c:v>-1.2867863363653957E-3</c:v>
                </c:pt>
                <c:pt idx="3725">
                  <c:v>-2.3402816083611553E-3</c:v>
                </c:pt>
                <c:pt idx="3726">
                  <c:v>-1.135299865522479E-3</c:v>
                </c:pt>
                <c:pt idx="3727">
                  <c:v>-3.5921015705894311E-3</c:v>
                </c:pt>
                <c:pt idx="3728">
                  <c:v>-3.1032080127739873E-3</c:v>
                </c:pt>
                <c:pt idx="3729">
                  <c:v>-1.9995644852215319E-3</c:v>
                </c:pt>
                <c:pt idx="3730">
                  <c:v>-2.0590509649071865E-3</c:v>
                </c:pt>
                <c:pt idx="3731">
                  <c:v>-2.4938162287705037E-3</c:v>
                </c:pt>
                <c:pt idx="3732">
                  <c:v>-3.2064412175991561E-3</c:v>
                </c:pt>
                <c:pt idx="3733">
                  <c:v>-5.4154255319148936E-4</c:v>
                </c:pt>
                <c:pt idx="3734">
                  <c:v>-1.4471369262481491E-3</c:v>
                </c:pt>
                <c:pt idx="3735">
                  <c:v>-3.5856548454206781E-3</c:v>
                </c:pt>
                <c:pt idx="3736">
                  <c:v>-1.7222781380044514E-3</c:v>
                </c:pt>
                <c:pt idx="3737">
                  <c:v>-9.9283206129022888E-4</c:v>
                </c:pt>
                <c:pt idx="3738">
                  <c:v>-2.6363104109005751E-3</c:v>
                </c:pt>
                <c:pt idx="3739">
                  <c:v>-1.349123706850667E-3</c:v>
                </c:pt>
                <c:pt idx="3740">
                  <c:v>-3.0242369404068362E-3</c:v>
                </c:pt>
                <c:pt idx="3741">
                  <c:v>-2.5741410094499849E-3</c:v>
                </c:pt>
                <c:pt idx="3742">
                  <c:v>-1.1930182718868372E-3</c:v>
                </c:pt>
                <c:pt idx="3743">
                  <c:v>-3.7271372442758436E-3</c:v>
                </c:pt>
                <c:pt idx="3744">
                  <c:v>-1.2382207944886042E-3</c:v>
                </c:pt>
                <c:pt idx="3745">
                  <c:v>-2.8694221594263202E-3</c:v>
                </c:pt>
                <c:pt idx="3746">
                  <c:v>-1.5587384231256836E-3</c:v>
                </c:pt>
                <c:pt idx="3747">
                  <c:v>-2.9442143361752778E-3</c:v>
                </c:pt>
                <c:pt idx="3748">
                  <c:v>-1.8503585703639901E-3</c:v>
                </c:pt>
                <c:pt idx="3749">
                  <c:v>-3.850834663957033E-3</c:v>
                </c:pt>
                <c:pt idx="3750">
                  <c:v>-1.2700702027703726E-3</c:v>
                </c:pt>
                <c:pt idx="3751">
                  <c:v>-9.9527453180622209E-4</c:v>
                </c:pt>
                <c:pt idx="3752">
                  <c:v>-8.9458717016172712E-4</c:v>
                </c:pt>
                <c:pt idx="3753">
                  <c:v>-2.1341708323856629E-3</c:v>
                </c:pt>
                <c:pt idx="3754">
                  <c:v>-2.4475520414977115E-3</c:v>
                </c:pt>
                <c:pt idx="3755">
                  <c:v>-1.1171425117853258E-4</c:v>
                </c:pt>
                <c:pt idx="3756">
                  <c:v>-2.1943295152650148E-3</c:v>
                </c:pt>
                <c:pt idx="3757">
                  <c:v>-1.0768125686258386E-3</c:v>
                </c:pt>
                <c:pt idx="3758">
                  <c:v>-3.3422949994677195E-3</c:v>
                </c:pt>
                <c:pt idx="3759">
                  <c:v>-3.7070216863272598E-3</c:v>
                </c:pt>
                <c:pt idx="3760">
                  <c:v>-1.7391752477547229E-3</c:v>
                </c:pt>
                <c:pt idx="3761">
                  <c:v>-3.5364924827856513E-3</c:v>
                </c:pt>
                <c:pt idx="3762">
                  <c:v>-1.5681872069447736E-3</c:v>
                </c:pt>
                <c:pt idx="3763">
                  <c:v>-3.8003406446118636E-3</c:v>
                </c:pt>
                <c:pt idx="3764">
                  <c:v>-1.8684055165739172E-3</c:v>
                </c:pt>
                <c:pt idx="3765">
                  <c:v>-7.4915247679890125E-4</c:v>
                </c:pt>
                <c:pt idx="3766">
                  <c:v>-2.3239149685705019E-3</c:v>
                </c:pt>
                <c:pt idx="3767">
                  <c:v>-2.9805861887088267E-3</c:v>
                </c:pt>
                <c:pt idx="3768">
                  <c:v>-1.3027391096079313E-3</c:v>
                </c:pt>
                <c:pt idx="3769">
                  <c:v>-3.7793122804300914E-3</c:v>
                </c:pt>
                <c:pt idx="3770">
                  <c:v>-2.7581005748795076E-3</c:v>
                </c:pt>
                <c:pt idx="3771">
                  <c:v>-2.1675627543687299E-3</c:v>
                </c:pt>
                <c:pt idx="3772">
                  <c:v>-2.1142147824445767E-3</c:v>
                </c:pt>
                <c:pt idx="3773">
                  <c:v>-3.9045704192978638E-3</c:v>
                </c:pt>
                <c:pt idx="3774">
                  <c:v>-2.9261173373594253E-3</c:v>
                </c:pt>
                <c:pt idx="3775">
                  <c:v>-1.9417449417594595E-3</c:v>
                </c:pt>
                <c:pt idx="3776">
                  <c:v>-3.4706628147244847E-3</c:v>
                </c:pt>
                <c:pt idx="3777">
                  <c:v>-2.054481750694451E-3</c:v>
                </c:pt>
                <c:pt idx="3778">
                  <c:v>-5.4628192294486585E-4</c:v>
                </c:pt>
                <c:pt idx="3779">
                  <c:v>-3.3272485493230172E-4</c:v>
                </c:pt>
                <c:pt idx="3780">
                  <c:v>-1.420515252400124E-3</c:v>
                </c:pt>
                <c:pt idx="3781">
                  <c:v>-1.3339011018257305E-3</c:v>
                </c:pt>
                <c:pt idx="3782">
                  <c:v>-1.4759985289420966E-3</c:v>
                </c:pt>
                <c:pt idx="3783">
                  <c:v>-1.6421098475683522E-3</c:v>
                </c:pt>
                <c:pt idx="3784">
                  <c:v>-2.8317719019782433E-3</c:v>
                </c:pt>
                <c:pt idx="3785">
                  <c:v>-1.213060663676783E-3</c:v>
                </c:pt>
                <c:pt idx="3786">
                  <c:v>-2.8848525028067054E-3</c:v>
                </c:pt>
                <c:pt idx="3787">
                  <c:v>-1.5311805894963003E-3</c:v>
                </c:pt>
                <c:pt idx="3788">
                  <c:v>-3.1137011425280796E-3</c:v>
                </c:pt>
                <c:pt idx="3789">
                  <c:v>-2.5076022995625413E-3</c:v>
                </c:pt>
                <c:pt idx="3790">
                  <c:v>-3.8503288120666041E-3</c:v>
                </c:pt>
                <c:pt idx="3791">
                  <c:v>-1.157821661474157E-3</c:v>
                </c:pt>
                <c:pt idx="3792">
                  <c:v>-3.7063417938977472E-3</c:v>
                </c:pt>
                <c:pt idx="3793">
                  <c:v>-1.3786934430195983E-3</c:v>
                </c:pt>
                <c:pt idx="3794">
                  <c:v>-2.4342789117621439E-3</c:v>
                </c:pt>
                <c:pt idx="3795">
                  <c:v>-1.7061772605192478E-3</c:v>
                </c:pt>
                <c:pt idx="3796">
                  <c:v>-2.6655730089137943E-3</c:v>
                </c:pt>
                <c:pt idx="3797">
                  <c:v>-2.311497940833442E-3</c:v>
                </c:pt>
                <c:pt idx="3798">
                  <c:v>-1.2192897576080121E-3</c:v>
                </c:pt>
                <c:pt idx="3799">
                  <c:v>-1.4329653950940493E-3</c:v>
                </c:pt>
                <c:pt idx="3800">
                  <c:v>-1.2973140365902637E-3</c:v>
                </c:pt>
                <c:pt idx="3801">
                  <c:v>-1.1298833177789275E-4</c:v>
                </c:pt>
                <c:pt idx="3802">
                  <c:v>-2.0236411767837349E-3</c:v>
                </c:pt>
                <c:pt idx="3803">
                  <c:v>-3.6834480155619426E-3</c:v>
                </c:pt>
                <c:pt idx="3804">
                  <c:v>-1.3853129763604247E-3</c:v>
                </c:pt>
                <c:pt idx="3805">
                  <c:v>-3.3467256003791361E-4</c:v>
                </c:pt>
                <c:pt idx="3806">
                  <c:v>-3.513216221447929E-3</c:v>
                </c:pt>
                <c:pt idx="3807">
                  <c:v>-3.3292989222750784E-3</c:v>
                </c:pt>
                <c:pt idx="3808">
                  <c:v>-3.9765288888243639E-3</c:v>
                </c:pt>
                <c:pt idx="3809">
                  <c:v>-2.2605127013855617E-3</c:v>
                </c:pt>
                <c:pt idx="3810">
                  <c:v>-1.6562862950058074E-3</c:v>
                </c:pt>
                <c:pt idx="3811">
                  <c:v>-1.8440777215863722E-3</c:v>
                </c:pt>
                <c:pt idx="3812">
                  <c:v>-1.2710817140202833E-3</c:v>
                </c:pt>
                <c:pt idx="3813">
                  <c:v>-1.4914344615325056E-3</c:v>
                </c:pt>
                <c:pt idx="3814">
                  <c:v>-2.7509835898974553E-3</c:v>
                </c:pt>
                <c:pt idx="3815">
                  <c:v>-1.7170400267135122E-3</c:v>
                </c:pt>
                <c:pt idx="3816">
                  <c:v>-3.7372845265633619E-3</c:v>
                </c:pt>
                <c:pt idx="3817">
                  <c:v>-1.0980755461810865E-3</c:v>
                </c:pt>
                <c:pt idx="3818">
                  <c:v>-1.3308605413043372E-3</c:v>
                </c:pt>
                <c:pt idx="3819">
                  <c:v>-9.1046949219770329E-4</c:v>
                </c:pt>
                <c:pt idx="3820">
                  <c:v>-2.3974698981764683E-3</c:v>
                </c:pt>
                <c:pt idx="3821">
                  <c:v>-3.254841894363948E-3</c:v>
                </c:pt>
                <c:pt idx="3822">
                  <c:v>-3.0718896997619003E-3</c:v>
                </c:pt>
                <c:pt idx="3823">
                  <c:v>-2.8850877872200389E-3</c:v>
                </c:pt>
                <c:pt idx="3824">
                  <c:v>-1.7880404009117791E-3</c:v>
                </c:pt>
                <c:pt idx="3825">
                  <c:v>-1.5546381973750435E-3</c:v>
                </c:pt>
                <c:pt idx="3826">
                  <c:v>-4.0466771845599899E-3</c:v>
                </c:pt>
                <c:pt idx="3827">
                  <c:v>-3.8089516269526331E-3</c:v>
                </c:pt>
                <c:pt idx="3828">
                  <c:v>-1.6118453847233447E-3</c:v>
                </c:pt>
                <c:pt idx="3829">
                  <c:v>-2.1067869536388582E-3</c:v>
                </c:pt>
                <c:pt idx="3830">
                  <c:v>-2.6339148740532822E-3</c:v>
                </c:pt>
                <c:pt idx="3831">
                  <c:v>-2.1754439459278942E-3</c:v>
                </c:pt>
                <c:pt idx="3832">
                  <c:v>-1.0204056950175852E-3</c:v>
                </c:pt>
                <c:pt idx="3833">
                  <c:v>-3.4668076601057935E-3</c:v>
                </c:pt>
                <c:pt idx="3834">
                  <c:v>-1.1764765651082112E-3</c:v>
                </c:pt>
                <c:pt idx="3835">
                  <c:v>-7.6252690642610119E-4</c:v>
                </c:pt>
                <c:pt idx="3836">
                  <c:v>-3.0174126825113362E-3</c:v>
                </c:pt>
                <c:pt idx="3837">
                  <c:v>-5.5439740358989489E-4</c:v>
                </c:pt>
                <c:pt idx="3838">
                  <c:v>-3.3796502877165135E-3</c:v>
                </c:pt>
                <c:pt idx="3839">
                  <c:v>-3.2832266994473102E-3</c:v>
                </c:pt>
                <c:pt idx="3840">
                  <c:v>-4.0725271747021185E-3</c:v>
                </c:pt>
                <c:pt idx="3841">
                  <c:v>-3.6713385537154083E-3</c:v>
                </c:pt>
                <c:pt idx="3842">
                  <c:v>-1.3723616898736321E-3</c:v>
                </c:pt>
                <c:pt idx="3843">
                  <c:v>-2.3645198604180682E-3</c:v>
                </c:pt>
                <c:pt idx="3844">
                  <c:v>-2.2449215668242915E-3</c:v>
                </c:pt>
                <c:pt idx="3845">
                  <c:v>-2.0644360334546581E-3</c:v>
                </c:pt>
                <c:pt idx="3846">
                  <c:v>-2.969040832030664E-3</c:v>
                </c:pt>
                <c:pt idx="3847">
                  <c:v>-2.8634489367262588E-3</c:v>
                </c:pt>
                <c:pt idx="3848">
                  <c:v>-2.3101931174676926E-3</c:v>
                </c:pt>
                <c:pt idx="3849">
                  <c:v>-3.7471278274083179E-3</c:v>
                </c:pt>
                <c:pt idx="3850">
                  <c:v>-2.011747053556303E-3</c:v>
                </c:pt>
                <c:pt idx="3851">
                  <c:v>-2.514921255650524E-3</c:v>
                </c:pt>
                <c:pt idx="3852">
                  <c:v>-1.3607530914986812E-3</c:v>
                </c:pt>
                <c:pt idx="3853">
                  <c:v>-2.447788355895862E-3</c:v>
                </c:pt>
                <c:pt idx="3854">
                  <c:v>-2.9479759553955164E-3</c:v>
                </c:pt>
                <c:pt idx="3855">
                  <c:v>-3.941407649046047E-3</c:v>
                </c:pt>
                <c:pt idx="3856">
                  <c:v>-3.5182587736492868E-3</c:v>
                </c:pt>
                <c:pt idx="3857">
                  <c:v>-1.481282853021752E-3</c:v>
                </c:pt>
                <c:pt idx="3858">
                  <c:v>-1.5349054457626053E-3</c:v>
                </c:pt>
                <c:pt idx="3859">
                  <c:v>-2.8980848252530091E-3</c:v>
                </c:pt>
                <c:pt idx="3860">
                  <c:v>-9.2353467669754961E-4</c:v>
                </c:pt>
                <c:pt idx="3861">
                  <c:v>-1.8971083660864684E-3</c:v>
                </c:pt>
                <c:pt idx="3862">
                  <c:v>-3.2386066636981396E-3</c:v>
                </c:pt>
                <c:pt idx="3863">
                  <c:v>-1.7059202214940198E-3</c:v>
                </c:pt>
                <c:pt idx="3864">
                  <c:v>-1.9672494578686492E-3</c:v>
                </c:pt>
                <c:pt idx="3865">
                  <c:v>-3.077367613534613E-3</c:v>
                </c:pt>
                <c:pt idx="3866">
                  <c:v>-3.1528669819128699E-3</c:v>
                </c:pt>
                <c:pt idx="3867">
                  <c:v>-1.3424356529567211E-3</c:v>
                </c:pt>
                <c:pt idx="3868">
                  <c:v>-1.6515920113846483E-3</c:v>
                </c:pt>
                <c:pt idx="3869">
                  <c:v>-3.0178114215740843E-3</c:v>
                </c:pt>
                <c:pt idx="3870">
                  <c:v>-3.9635975547779121E-3</c:v>
                </c:pt>
                <c:pt idx="3871">
                  <c:v>-5.5977921719822549E-4</c:v>
                </c:pt>
                <c:pt idx="3872">
                  <c:v>-4.0663081830105844E-3</c:v>
                </c:pt>
                <c:pt idx="3873">
                  <c:v>-3.6325064737058634E-3</c:v>
                </c:pt>
                <c:pt idx="3874">
                  <c:v>-1.4414976523549057E-3</c:v>
                </c:pt>
                <c:pt idx="3875">
                  <c:v>-2.632275426784703E-3</c:v>
                </c:pt>
                <c:pt idx="3876">
                  <c:v>-4.1028247274980155E-3</c:v>
                </c:pt>
                <c:pt idx="3877">
                  <c:v>-3.2608274767187469E-3</c:v>
                </c:pt>
                <c:pt idx="3878">
                  <c:v>-1.7778369403689488E-3</c:v>
                </c:pt>
                <c:pt idx="3879">
                  <c:v>-3.7433435138889562E-3</c:v>
                </c:pt>
                <c:pt idx="3880">
                  <c:v>-3.4106051884351017E-4</c:v>
                </c:pt>
                <c:pt idx="3881">
                  <c:v>-1.9835996534047179E-3</c:v>
                </c:pt>
                <c:pt idx="3882">
                  <c:v>-1.2640325999632184E-3</c:v>
                </c:pt>
                <c:pt idx="3883">
                  <c:v>-2.7322235882939489E-3</c:v>
                </c:pt>
                <c:pt idx="3884">
                  <c:v>-2.8092838645659385E-3</c:v>
                </c:pt>
                <c:pt idx="3885">
                  <c:v>-4.0065874494808933E-3</c:v>
                </c:pt>
                <c:pt idx="3886">
                  <c:v>-2.1204465249572793E-3</c:v>
                </c:pt>
                <c:pt idx="3887">
                  <c:v>-1.3182018382370735E-3</c:v>
                </c:pt>
                <c:pt idx="3888">
                  <c:v>-7.7426050103050878E-4</c:v>
                </c:pt>
                <c:pt idx="3889">
                  <c:v>-1.0394216671586109E-3</c:v>
                </c:pt>
                <c:pt idx="3890">
                  <c:v>-1.8589381147858415E-3</c:v>
                </c:pt>
                <c:pt idx="3891">
                  <c:v>-2.443806001578089E-3</c:v>
                </c:pt>
                <c:pt idx="3892">
                  <c:v>-3.3861725454888691E-3</c:v>
                </c:pt>
                <c:pt idx="3893">
                  <c:v>-3.9190871469712736E-3</c:v>
                </c:pt>
                <c:pt idx="3894">
                  <c:v>-3.8883161013011152E-3</c:v>
                </c:pt>
                <c:pt idx="3895">
                  <c:v>-1.1546811135027935E-4</c:v>
                </c:pt>
                <c:pt idx="3896">
                  <c:v>-2.893043158363506E-3</c:v>
                </c:pt>
                <c:pt idx="3897">
                  <c:v>-1.1292639138240576E-3</c:v>
                </c:pt>
                <c:pt idx="3898">
                  <c:v>-1.4135697584919909E-3</c:v>
                </c:pt>
                <c:pt idx="3899">
                  <c:v>-1.6213142926297954E-3</c:v>
                </c:pt>
                <c:pt idx="3900">
                  <c:v>-1.2054725573607057E-3</c:v>
                </c:pt>
                <c:pt idx="3901">
                  <c:v>-3.5010068543546448E-3</c:v>
                </c:pt>
                <c:pt idx="3902">
                  <c:v>-2.2021523803991056E-3</c:v>
                </c:pt>
                <c:pt idx="3903">
                  <c:v>-2.8362006370351725E-3</c:v>
                </c:pt>
                <c:pt idx="3904">
                  <c:v>-2.9696148242093902E-3</c:v>
                </c:pt>
                <c:pt idx="3905">
                  <c:v>-4.1994772127695616E-3</c:v>
                </c:pt>
                <c:pt idx="3906">
                  <c:v>-3.9469200460807187E-3</c:v>
                </c:pt>
                <c:pt idx="3907">
                  <c:v>-2.4035892023779554E-3</c:v>
                </c:pt>
                <c:pt idx="3908">
                  <c:v>-1.3258309495113769E-3</c:v>
                </c:pt>
                <c:pt idx="3909">
                  <c:v>-1.9550498155517472E-3</c:v>
                </c:pt>
                <c:pt idx="3910">
                  <c:v>-3.721067128811607E-3</c:v>
                </c:pt>
                <c:pt idx="3911">
                  <c:v>-1.1345444690715164E-3</c:v>
                </c:pt>
                <c:pt idx="3912">
                  <c:v>-1.2750157301195488E-3</c:v>
                </c:pt>
                <c:pt idx="3913">
                  <c:v>-3.6307824874619991E-3</c:v>
                </c:pt>
                <c:pt idx="3914">
                  <c:v>-9.3470171822303521E-4</c:v>
                </c:pt>
                <c:pt idx="3915">
                  <c:v>-1.8867603915531414E-3</c:v>
                </c:pt>
                <c:pt idx="3916">
                  <c:v>-2.0956641298243575E-3</c:v>
                </c:pt>
                <c:pt idx="3917">
                  <c:v>-2.3542010602502967E-3</c:v>
                </c:pt>
                <c:pt idx="3918">
                  <c:v>-3.1150468610820648E-3</c:v>
                </c:pt>
                <c:pt idx="3919">
                  <c:v>-2.554934814076093E-3</c:v>
                </c:pt>
                <c:pt idx="3920">
                  <c:v>-1.2125980060013553E-3</c:v>
                </c:pt>
                <c:pt idx="3921">
                  <c:v>-4.2102756006525731E-3</c:v>
                </c:pt>
                <c:pt idx="3922">
                  <c:v>-4.1700561060738824E-3</c:v>
                </c:pt>
                <c:pt idx="3923">
                  <c:v>-2.7161052641770668E-3</c:v>
                </c:pt>
                <c:pt idx="3924">
                  <c:v>-1.7068551510457011E-3</c:v>
                </c:pt>
                <c:pt idx="3925">
                  <c:v>-1.5333097729000151E-3</c:v>
                </c:pt>
                <c:pt idx="3926">
                  <c:v>-1.3709682884679617E-3</c:v>
                </c:pt>
                <c:pt idx="3927">
                  <c:v>-2.3041230125685074E-3</c:v>
                </c:pt>
                <c:pt idx="3928">
                  <c:v>-2.8014135986251299E-3</c:v>
                </c:pt>
                <c:pt idx="3929">
                  <c:v>-3.3662514583928387E-3</c:v>
                </c:pt>
                <c:pt idx="3930">
                  <c:v>-2.3090933738731329E-3</c:v>
                </c:pt>
                <c:pt idx="3931">
                  <c:v>-1.4339465530596438E-3</c:v>
                </c:pt>
                <c:pt idx="3932">
                  <c:v>-3.8825852921813885E-3</c:v>
                </c:pt>
                <c:pt idx="3933">
                  <c:v>-5.6711565257779842E-4</c:v>
                </c:pt>
                <c:pt idx="3934">
                  <c:v>-1.0489343992566924E-3</c:v>
                </c:pt>
                <c:pt idx="3935">
                  <c:v>-3.9695592186478829E-3</c:v>
                </c:pt>
                <c:pt idx="3936">
                  <c:v>-2.113013798111837E-3</c:v>
                </c:pt>
                <c:pt idx="3937">
                  <c:v>-1.5951326255452438E-3</c:v>
                </c:pt>
                <c:pt idx="3938">
                  <c:v>-1.6553106406464076E-3</c:v>
                </c:pt>
                <c:pt idx="3939">
                  <c:v>-2.6495141823885673E-3</c:v>
                </c:pt>
                <c:pt idx="3940">
                  <c:v>-3.4731261921591024E-3</c:v>
                </c:pt>
                <c:pt idx="3941">
                  <c:v>-1.8418468867554575E-3</c:v>
                </c:pt>
                <c:pt idx="3942">
                  <c:v>-4.0996804957157381E-3</c:v>
                </c:pt>
                <c:pt idx="3943">
                  <c:v>-1.1659660105170987E-4</c:v>
                </c:pt>
                <c:pt idx="3944">
                  <c:v>-2.6564999322217699E-3</c:v>
                </c:pt>
                <c:pt idx="3945">
                  <c:v>-2.5185549191717219E-3</c:v>
                </c:pt>
                <c:pt idx="3946">
                  <c:v>-4.2488296095470942E-3</c:v>
                </c:pt>
                <c:pt idx="3947">
                  <c:v>-3.882099769554019E-3</c:v>
                </c:pt>
                <c:pt idx="3948">
                  <c:v>-1.4930041152263372E-3</c:v>
                </c:pt>
                <c:pt idx="3949">
                  <c:v>-1.4153680062355067E-3</c:v>
                </c:pt>
                <c:pt idx="3950">
                  <c:v>-2.5906976068632626E-3</c:v>
                </c:pt>
                <c:pt idx="3951">
                  <c:v>-3.1008118981568898E-3</c:v>
                </c:pt>
                <c:pt idx="3952">
                  <c:v>-1.7920424891186995E-3</c:v>
                </c:pt>
                <c:pt idx="3953">
                  <c:v>-2.9814865021883111E-3</c:v>
                </c:pt>
                <c:pt idx="3954">
                  <c:v>-4.0240700218818377E-3</c:v>
                </c:pt>
                <c:pt idx="3955">
                  <c:v>-3.4631060492435422E-4</c:v>
                </c:pt>
                <c:pt idx="3956">
                  <c:v>-3.2339772452190749E-3</c:v>
                </c:pt>
                <c:pt idx="3957">
                  <c:v>-2.207964751736994E-3</c:v>
                </c:pt>
                <c:pt idx="3958">
                  <c:v>-7.8457436512852281E-4</c:v>
                </c:pt>
                <c:pt idx="3959">
                  <c:v>-2.0041444756463641E-3</c:v>
                </c:pt>
                <c:pt idx="3960">
                  <c:v>-2.4093728363021893E-3</c:v>
                </c:pt>
                <c:pt idx="3961">
                  <c:v>-2.2802705673295276E-3</c:v>
                </c:pt>
                <c:pt idx="3962">
                  <c:v>-2.0801655893674192E-3</c:v>
                </c:pt>
                <c:pt idx="3963">
                  <c:v>-3.7269901521240234E-3</c:v>
                </c:pt>
                <c:pt idx="3964">
                  <c:v>-1.6846439880312579E-3</c:v>
                </c:pt>
                <c:pt idx="3965">
                  <c:v>-1.5077685838372785E-3</c:v>
                </c:pt>
                <c:pt idx="3966">
                  <c:v>-3.3349004076652692E-3</c:v>
                </c:pt>
                <c:pt idx="3967">
                  <c:v>-1.5670364147828235E-3</c:v>
                </c:pt>
                <c:pt idx="3968">
                  <c:v>-1.2983032796805036E-3</c:v>
                </c:pt>
                <c:pt idx="3969">
                  <c:v>-4.3369403653511895E-3</c:v>
                </c:pt>
                <c:pt idx="3970">
                  <c:v>-3.1929698847680838E-3</c:v>
                </c:pt>
                <c:pt idx="3971">
                  <c:v>-2.9391791460291177E-3</c:v>
                </c:pt>
                <c:pt idx="3972">
                  <c:v>-4.1775548443635348E-3</c:v>
                </c:pt>
                <c:pt idx="3973">
                  <c:v>-1.4322192688134559E-3</c:v>
                </c:pt>
                <c:pt idx="3974">
                  <c:v>-3.9540850907260018E-3</c:v>
                </c:pt>
                <c:pt idx="3975">
                  <c:v>-3.2674277856859267E-3</c:v>
                </c:pt>
                <c:pt idx="3976">
                  <c:v>-3.8443217856537633E-3</c:v>
                </c:pt>
                <c:pt idx="3977">
                  <c:v>-3.4715465643462315E-4</c:v>
                </c:pt>
                <c:pt idx="3978">
                  <c:v>-3.6539601227884998E-3</c:v>
                </c:pt>
                <c:pt idx="3979">
                  <c:v>-1.1716888746963936E-4</c:v>
                </c:pt>
                <c:pt idx="3980">
                  <c:v>-2.503471785088271E-3</c:v>
                </c:pt>
                <c:pt idx="3981">
                  <c:v>-5.7121910854532527E-4</c:v>
                </c:pt>
                <c:pt idx="3982">
                  <c:v>-4.2833888523066193E-3</c:v>
                </c:pt>
                <c:pt idx="3983">
                  <c:v>-3.0318015213212542E-3</c:v>
                </c:pt>
                <c:pt idx="3984">
                  <c:v>-1.4043584355724261E-3</c:v>
                </c:pt>
                <c:pt idx="3985">
                  <c:v>-1.4724655365261979E-3</c:v>
                </c:pt>
                <c:pt idx="3986">
                  <c:v>-3.160935457318549E-3</c:v>
                </c:pt>
                <c:pt idx="3987">
                  <c:v>-3.1023149291382808E-3</c:v>
                </c:pt>
                <c:pt idx="3988">
                  <c:v>-7.8742988777204042E-4</c:v>
                </c:pt>
                <c:pt idx="3989">
                  <c:v>-2.1143930736601522E-3</c:v>
                </c:pt>
                <c:pt idx="3990">
                  <c:v>-1.771499128413713E-3</c:v>
                </c:pt>
                <c:pt idx="3991">
                  <c:v>-1.3648093188541217E-3</c:v>
                </c:pt>
                <c:pt idx="3992">
                  <c:v>-3.5786611790340158E-3</c:v>
                </c:pt>
                <c:pt idx="3993">
                  <c:v>-1.8398436932552766E-3</c:v>
                </c:pt>
                <c:pt idx="3994">
                  <c:v>-3.9861566396320065E-3</c:v>
                </c:pt>
                <c:pt idx="3995">
                  <c:v>-2.8956063643318518E-3</c:v>
                </c:pt>
                <c:pt idx="3996">
                  <c:v>-2.393141119386362E-3</c:v>
                </c:pt>
                <c:pt idx="3997">
                  <c:v>-2.5907581010672295E-3</c:v>
                </c:pt>
                <c:pt idx="3998">
                  <c:v>-4.2063970096933197E-3</c:v>
                </c:pt>
                <c:pt idx="3999">
                  <c:v>-2.8152911269822057E-3</c:v>
                </c:pt>
                <c:pt idx="4000">
                  <c:v>-1.2388778622258799E-3</c:v>
                </c:pt>
                <c:pt idx="4001">
                  <c:v>-1.1580623768654729E-3</c:v>
                </c:pt>
                <c:pt idx="4002">
                  <c:v>-3.3959064695599965E-3</c:v>
                </c:pt>
                <c:pt idx="4003">
                  <c:v>-1.917538303600829E-3</c:v>
                </c:pt>
                <c:pt idx="4004">
                  <c:v>-4.3258281159967655E-3</c:v>
                </c:pt>
                <c:pt idx="4005">
                  <c:v>-2.6711151356088965E-3</c:v>
                </c:pt>
                <c:pt idx="4006">
                  <c:v>-2.8318104562820492E-3</c:v>
                </c:pt>
                <c:pt idx="4007">
                  <c:v>-2.3397999012096972E-3</c:v>
                </c:pt>
                <c:pt idx="4008">
                  <c:v>-1.0644119811028499E-3</c:v>
                </c:pt>
                <c:pt idx="4009">
                  <c:v>-2.2089394673123486E-3</c:v>
                </c:pt>
                <c:pt idx="4010">
                  <c:v>-4.1278228617911373E-3</c:v>
                </c:pt>
                <c:pt idx="4011">
                  <c:v>-4.265013509979953E-3</c:v>
                </c:pt>
                <c:pt idx="4012">
                  <c:v>-4.4023640272720229E-3</c:v>
                </c:pt>
                <c:pt idx="4013">
                  <c:v>-9.4897969061586416E-4</c:v>
                </c:pt>
                <c:pt idx="4014">
                  <c:v>-2.5501527852435121E-3</c:v>
                </c:pt>
                <c:pt idx="4015">
                  <c:v>-3.081027160780782E-3</c:v>
                </c:pt>
                <c:pt idx="4016">
                  <c:v>-3.5275337756040864E-3</c:v>
                </c:pt>
                <c:pt idx="4017">
                  <c:v>-1.6722501476983272E-3</c:v>
                </c:pt>
                <c:pt idx="4018">
                  <c:v>-2.2920044554215696E-3</c:v>
                </c:pt>
                <c:pt idx="4019">
                  <c:v>-4.1614901117632249E-3</c:v>
                </c:pt>
                <c:pt idx="4020">
                  <c:v>-2.0820891547010823E-3</c:v>
                </c:pt>
                <c:pt idx="4021">
                  <c:v>-1.3191939536842921E-3</c:v>
                </c:pt>
                <c:pt idx="4022">
                  <c:v>-2.0118744945349237E-3</c:v>
                </c:pt>
                <c:pt idx="4023">
                  <c:v>-7.8976535728805678E-4</c:v>
                </c:pt>
                <c:pt idx="4024">
                  <c:v>-1.9418769643523024E-3</c:v>
                </c:pt>
                <c:pt idx="4025">
                  <c:v>-1.5566091188648635E-3</c:v>
                </c:pt>
                <c:pt idx="4026">
                  <c:v>-3.7614673123486683E-3</c:v>
                </c:pt>
                <c:pt idx="4027">
                  <c:v>-1.4269008396525177E-3</c:v>
                </c:pt>
                <c:pt idx="4028">
                  <c:v>-1.1756519382733373E-4</c:v>
                </c:pt>
                <c:pt idx="4029">
                  <c:v>-2.0933129285963352E-3</c:v>
                </c:pt>
                <c:pt idx="4030">
                  <c:v>-2.0185772607741815E-3</c:v>
                </c:pt>
                <c:pt idx="4031">
                  <c:v>-3.1860114867940615E-3</c:v>
                </c:pt>
                <c:pt idx="4032">
                  <c:v>-1.8182615054554963E-3</c:v>
                </c:pt>
                <c:pt idx="4033">
                  <c:v>-3.8774746242057952E-3</c:v>
                </c:pt>
                <c:pt idx="4034">
                  <c:v>-3.0520157873071985E-3</c:v>
                </c:pt>
                <c:pt idx="4035">
                  <c:v>-1.8900016950383807E-3</c:v>
                </c:pt>
                <c:pt idx="4036">
                  <c:v>-2.5245161665278285E-3</c:v>
                </c:pt>
                <c:pt idx="4037">
                  <c:v>-2.8090183107254071E-3</c:v>
                </c:pt>
                <c:pt idx="4038">
                  <c:v>-2.3201356096379704E-3</c:v>
                </c:pt>
                <c:pt idx="4039">
                  <c:v>-4.3320048040136755E-3</c:v>
                </c:pt>
                <c:pt idx="4040">
                  <c:v>-3.5844653329652823E-3</c:v>
                </c:pt>
                <c:pt idx="4041">
                  <c:v>-4.5008910756833198E-3</c:v>
                </c:pt>
                <c:pt idx="4042">
                  <c:v>-4.3085762711864402E-3</c:v>
                </c:pt>
                <c:pt idx="4043">
                  <c:v>-2.2588425605284956E-3</c:v>
                </c:pt>
                <c:pt idx="4044">
                  <c:v>-5.741479280203665E-4</c:v>
                </c:pt>
                <c:pt idx="4045">
                  <c:v>-1.2516958056347713E-3</c:v>
                </c:pt>
                <c:pt idx="4046">
                  <c:v>-2.5372402770378263E-3</c:v>
                </c:pt>
                <c:pt idx="4047">
                  <c:v>-3.4941207806673444E-3</c:v>
                </c:pt>
                <c:pt idx="4048">
                  <c:v>-4.0047170039760379E-3</c:v>
                </c:pt>
                <c:pt idx="4049">
                  <c:v>-1.1679383399821838E-3</c:v>
                </c:pt>
                <c:pt idx="4050">
                  <c:v>-2.4041314508512338E-3</c:v>
                </c:pt>
                <c:pt idx="4051">
                  <c:v>-4.5151292084770062E-3</c:v>
                </c:pt>
                <c:pt idx="4052">
                  <c:v>-2.7493316543975204E-3</c:v>
                </c:pt>
                <c:pt idx="4053">
                  <c:v>-2.1936543146495154E-3</c:v>
                </c:pt>
                <c:pt idx="4054">
                  <c:v>-3.2845568222542934E-3</c:v>
                </c:pt>
                <c:pt idx="4055">
                  <c:v>-3.0002857364250985E-3</c:v>
                </c:pt>
                <c:pt idx="4056">
                  <c:v>-1.0709271702716832E-3</c:v>
                </c:pt>
                <c:pt idx="4057">
                  <c:v>-3.4938946777464272E-4</c:v>
                </c:pt>
                <c:pt idx="4058">
                  <c:v>-4.2381044627939077E-3</c:v>
                </c:pt>
                <c:pt idx="4059">
                  <c:v>-3.0046202350798852E-3</c:v>
                </c:pt>
                <c:pt idx="4060">
                  <c:v>-1.4803012325350512E-3</c:v>
                </c:pt>
                <c:pt idx="4061">
                  <c:v>-1.6413125075675019E-3</c:v>
                </c:pt>
                <c:pt idx="4062">
                  <c:v>-4.1041932000329302E-3</c:v>
                </c:pt>
                <c:pt idx="4063">
                  <c:v>-1.708276626968175E-3</c:v>
                </c:pt>
                <c:pt idx="4064">
                  <c:v>-2.4886732959086308E-3</c:v>
                </c:pt>
                <c:pt idx="4065">
                  <c:v>-4.3368104992977871E-3</c:v>
                </c:pt>
                <c:pt idx="4066">
                  <c:v>-1.1795704440744899E-4</c:v>
                </c:pt>
                <c:pt idx="4067">
                  <c:v>-3.9365595199465312E-3</c:v>
                </c:pt>
                <c:pt idx="4068">
                  <c:v>-2.7013566332634267E-3</c:v>
                </c:pt>
                <c:pt idx="4069">
                  <c:v>-9.5484405028730779E-4</c:v>
                </c:pt>
                <c:pt idx="4070">
                  <c:v>-3.1737134222532184E-3</c:v>
                </c:pt>
                <c:pt idx="4071">
                  <c:v>-1.3937153151059069E-3</c:v>
                </c:pt>
                <c:pt idx="4072">
                  <c:v>-3.4412942720567228E-3</c:v>
                </c:pt>
                <c:pt idx="4073">
                  <c:v>-1.7786059892768405E-3</c:v>
                </c:pt>
                <c:pt idx="4074">
                  <c:v>-3.370368755993375E-3</c:v>
                </c:pt>
                <c:pt idx="4075">
                  <c:v>-1.5227273828032294E-3</c:v>
                </c:pt>
                <c:pt idx="4076">
                  <c:v>-4.1447715726206785E-3</c:v>
                </c:pt>
                <c:pt idx="4077">
                  <c:v>-4.5245138636638817E-3</c:v>
                </c:pt>
                <c:pt idx="4078">
                  <c:v>-9.560338484179545E-4</c:v>
                </c:pt>
                <c:pt idx="4079">
                  <c:v>-3.8547398908321266E-3</c:v>
                </c:pt>
                <c:pt idx="4080">
                  <c:v>-3.7497069792221623E-3</c:v>
                </c:pt>
                <c:pt idx="4081">
                  <c:v>-2.6494957714551424E-3</c:v>
                </c:pt>
                <c:pt idx="4082">
                  <c:v>-1.6542574832897412E-3</c:v>
                </c:pt>
                <c:pt idx="4083">
                  <c:v>-4.1388852566989686E-3</c:v>
                </c:pt>
                <c:pt idx="4084">
                  <c:v>-5.7797365784238274E-4</c:v>
                </c:pt>
                <c:pt idx="4085">
                  <c:v>-1.0766809977535052E-3</c:v>
                </c:pt>
                <c:pt idx="4086">
                  <c:v>-1.8584970090334454E-3</c:v>
                </c:pt>
                <c:pt idx="4087">
                  <c:v>-1.4002896052070822E-3</c:v>
                </c:pt>
                <c:pt idx="4088">
                  <c:v>-1.4924611919695833E-3</c:v>
                </c:pt>
                <c:pt idx="4089">
                  <c:v>-2.9679891117450749E-3</c:v>
                </c:pt>
                <c:pt idx="4090">
                  <c:v>-2.073446355049649E-3</c:v>
                </c:pt>
                <c:pt idx="4091">
                  <c:v>-2.8882382287837177E-3</c:v>
                </c:pt>
                <c:pt idx="4092">
                  <c:v>-4.1876907130609983E-3</c:v>
                </c:pt>
                <c:pt idx="4093">
                  <c:v>-7.9864160296659202E-4</c:v>
                </c:pt>
                <c:pt idx="4094">
                  <c:v>-1.1784911872942088E-3</c:v>
                </c:pt>
                <c:pt idx="4095">
                  <c:v>-1.5966732542819497E-3</c:v>
                </c:pt>
                <c:pt idx="4096">
                  <c:v>-2.2416512463790581E-3</c:v>
                </c:pt>
                <c:pt idx="4097">
                  <c:v>-2.0086271204502958E-3</c:v>
                </c:pt>
                <c:pt idx="4098">
                  <c:v>-3.1551040178247071E-3</c:v>
                </c:pt>
                <c:pt idx="4099">
                  <c:v>-2.3954086575724695E-3</c:v>
                </c:pt>
                <c:pt idx="4100">
                  <c:v>-1.7348953464152331E-3</c:v>
                </c:pt>
                <c:pt idx="4101">
                  <c:v>-4.5163930853099159E-3</c:v>
                </c:pt>
                <c:pt idx="4102">
                  <c:v>-4.2900802549559981E-3</c:v>
                </c:pt>
                <c:pt idx="4103">
                  <c:v>-1.268620215403688E-3</c:v>
                </c:pt>
                <c:pt idx="4104">
                  <c:v>-4.5990070234923717E-3</c:v>
                </c:pt>
                <c:pt idx="4105">
                  <c:v>-1.4598126495461547E-3</c:v>
                </c:pt>
                <c:pt idx="4106">
                  <c:v>-1.3463047268500582E-3</c:v>
                </c:pt>
                <c:pt idx="4107">
                  <c:v>-3.3210912296678069E-3</c:v>
                </c:pt>
                <c:pt idx="4108">
                  <c:v>-3.524057021899083E-3</c:v>
                </c:pt>
                <c:pt idx="4109">
                  <c:v>-3.7122831151971945E-3</c:v>
                </c:pt>
                <c:pt idx="4110">
                  <c:v>-2.8438014687360729E-3</c:v>
                </c:pt>
                <c:pt idx="4111">
                  <c:v>-2.1793563826437434E-3</c:v>
                </c:pt>
                <c:pt idx="4112">
                  <c:v>-2.7777987695586886E-3</c:v>
                </c:pt>
                <c:pt idx="4113">
                  <c:v>-4.478660175833757E-3</c:v>
                </c:pt>
                <c:pt idx="4114">
                  <c:v>-3.5475277624483236E-4</c:v>
                </c:pt>
                <c:pt idx="4115">
                  <c:v>-3.9320386938641065E-3</c:v>
                </c:pt>
                <c:pt idx="4116">
                  <c:v>-4.1319505330820903E-3</c:v>
                </c:pt>
                <c:pt idx="4117">
                  <c:v>-3.398733778658309E-3</c:v>
                </c:pt>
                <c:pt idx="4118">
                  <c:v>-1.9558096160833234E-3</c:v>
                </c:pt>
                <c:pt idx="4119">
                  <c:v>-4.5503133991455389E-3</c:v>
                </c:pt>
                <c:pt idx="4120">
                  <c:v>-3.469530803437352E-3</c:v>
                </c:pt>
                <c:pt idx="4121">
                  <c:v>-4.3671593061388597E-3</c:v>
                </c:pt>
                <c:pt idx="4122">
                  <c:v>-1.551599854668766E-3</c:v>
                </c:pt>
                <c:pt idx="4123">
                  <c:v>-2.6475207712617784E-3</c:v>
                </c:pt>
                <c:pt idx="4124">
                  <c:v>-4.4476134194898426E-3</c:v>
                </c:pt>
                <c:pt idx="4125">
                  <c:v>-3.2046378243788544E-3</c:v>
                </c:pt>
                <c:pt idx="4126">
                  <c:v>-4.0593221981088208E-3</c:v>
                </c:pt>
                <c:pt idx="4127">
                  <c:v>-4.3392654737800683E-3</c:v>
                </c:pt>
                <c:pt idx="4128">
                  <c:v>-2.7334844873360075E-3</c:v>
                </c:pt>
                <c:pt idx="4129">
                  <c:v>-3.648996516995994E-3</c:v>
                </c:pt>
                <c:pt idx="4130">
                  <c:v>-1.8241811478705728E-3</c:v>
                </c:pt>
                <c:pt idx="4131">
                  <c:v>-2.3635535616524633E-3</c:v>
                </c:pt>
                <c:pt idx="4132">
                  <c:v>-3.4380186508417105E-3</c:v>
                </c:pt>
                <c:pt idx="4133">
                  <c:v>-1.095817836665117E-3</c:v>
                </c:pt>
                <c:pt idx="4134">
                  <c:v>-2.9714900275652919E-3</c:v>
                </c:pt>
                <c:pt idx="4135">
                  <c:v>-2.5226356589147284E-3</c:v>
                </c:pt>
                <c:pt idx="4136">
                  <c:v>-1.3636196307131923E-3</c:v>
                </c:pt>
                <c:pt idx="4137">
                  <c:v>-4.2399209467019949E-3</c:v>
                </c:pt>
                <c:pt idx="4138">
                  <c:v>-5.8816665456218071E-4</c:v>
                </c:pt>
                <c:pt idx="4139">
                  <c:v>-2.1264801069746709E-3</c:v>
                </c:pt>
                <c:pt idx="4140">
                  <c:v>-3.3165034057107421E-3</c:v>
                </c:pt>
                <c:pt idx="4141">
                  <c:v>-1.7651994864465493E-3</c:v>
                </c:pt>
                <c:pt idx="4142">
                  <c:v>-1.4351657188253874E-3</c:v>
                </c:pt>
                <c:pt idx="4143">
                  <c:v>-1.2909439646612644E-3</c:v>
                </c:pt>
                <c:pt idx="4144">
                  <c:v>-2.6188381220020353E-3</c:v>
                </c:pt>
                <c:pt idx="4145">
                  <c:v>-1.2072492955973624E-4</c:v>
                </c:pt>
                <c:pt idx="4146">
                  <c:v>-3.5352983353680988E-3</c:v>
                </c:pt>
                <c:pt idx="4147">
                  <c:v>-3.4079675986260424E-3</c:v>
                </c:pt>
                <c:pt idx="4148">
                  <c:v>-3.1781066808778649E-3</c:v>
                </c:pt>
                <c:pt idx="4149">
                  <c:v>-3.9081144717526845E-3</c:v>
                </c:pt>
                <c:pt idx="4150">
                  <c:v>-1.9848350508970577E-3</c:v>
                </c:pt>
                <c:pt idx="4151">
                  <c:v>-3.5884312405889447E-4</c:v>
                </c:pt>
                <c:pt idx="4152">
                  <c:v>-3.9178798963203417E-3</c:v>
                </c:pt>
                <c:pt idx="4153">
                  <c:v>-2.228652273343928E-3</c:v>
                </c:pt>
                <c:pt idx="4154">
                  <c:v>-3.8178686666085287E-3</c:v>
                </c:pt>
                <c:pt idx="4155">
                  <c:v>-1.638426318467017E-3</c:v>
                </c:pt>
                <c:pt idx="4156">
                  <c:v>-2.8610860780836651E-3</c:v>
                </c:pt>
                <c:pt idx="4157">
                  <c:v>-4.7448426886815302E-3</c:v>
                </c:pt>
                <c:pt idx="4158">
                  <c:v>-8.1490789703062352E-4</c:v>
                </c:pt>
                <c:pt idx="4159">
                  <c:v>-9.815538541258057E-4</c:v>
                </c:pt>
                <c:pt idx="4160">
                  <c:v>-3.1079156209726645E-3</c:v>
                </c:pt>
                <c:pt idx="4161">
                  <c:v>-4.235487059233922E-3</c:v>
                </c:pt>
                <c:pt idx="4162">
                  <c:v>-1.4975994496417343E-3</c:v>
                </c:pt>
                <c:pt idx="4163">
                  <c:v>-4.352519379844961E-3</c:v>
                </c:pt>
                <c:pt idx="4164">
                  <c:v>-2.7194557638542303E-3</c:v>
                </c:pt>
                <c:pt idx="4165">
                  <c:v>-2.9471733400519397E-3</c:v>
                </c:pt>
                <c:pt idx="4166">
                  <c:v>-3.2131135626971325E-3</c:v>
                </c:pt>
                <c:pt idx="4167">
                  <c:v>-3.1255795925288887E-3</c:v>
                </c:pt>
                <c:pt idx="4168">
                  <c:v>-1.7141562777085991E-3</c:v>
                </c:pt>
                <c:pt idx="4169">
                  <c:v>-1.2140445710244749E-3</c:v>
                </c:pt>
                <c:pt idx="4170">
                  <c:v>-1.9255666566530677E-3</c:v>
                </c:pt>
                <c:pt idx="4171">
                  <c:v>-2.415291358575042E-3</c:v>
                </c:pt>
                <c:pt idx="4172">
                  <c:v>-1.5869991811499756E-3</c:v>
                </c:pt>
                <c:pt idx="4173">
                  <c:v>-2.3330716788045294E-3</c:v>
                </c:pt>
                <c:pt idx="4174">
                  <c:v>-2.0772834971872684E-3</c:v>
                </c:pt>
                <c:pt idx="4175">
                  <c:v>-4.7842126428706399E-3</c:v>
                </c:pt>
                <c:pt idx="4176">
                  <c:v>-1.5487029661714973E-3</c:v>
                </c:pt>
                <c:pt idx="4177">
                  <c:v>-4.6319364700980175E-3</c:v>
                </c:pt>
                <c:pt idx="4178">
                  <c:v>-4.0749074558598369E-3</c:v>
                </c:pt>
                <c:pt idx="4179">
                  <c:v>-4.1844553409630504E-3</c:v>
                </c:pt>
                <c:pt idx="4180">
                  <c:v>-5.9369037818991809E-4</c:v>
                </c:pt>
                <c:pt idx="4181">
                  <c:v>-1.861019856382824E-3</c:v>
                </c:pt>
                <c:pt idx="4182">
                  <c:v>-3.0580759260605181E-3</c:v>
                </c:pt>
                <c:pt idx="4183">
                  <c:v>-1.3906638310653369E-3</c:v>
                </c:pt>
                <c:pt idx="4184">
                  <c:v>-3.4026900919147036E-3</c:v>
                </c:pt>
                <c:pt idx="4185">
                  <c:v>-2.8247194386835425E-3</c:v>
                </c:pt>
                <c:pt idx="4186">
                  <c:v>-3.7715833438314614E-3</c:v>
                </c:pt>
                <c:pt idx="4187">
                  <c:v>-4.7948425984698359E-3</c:v>
                </c:pt>
                <c:pt idx="4188">
                  <c:v>-3.5561725344264517E-3</c:v>
                </c:pt>
                <c:pt idx="4189">
                  <c:v>-3.6975366068746304E-3</c:v>
                </c:pt>
                <c:pt idx="4190">
                  <c:v>-8.2046103927550969E-4</c:v>
                </c:pt>
                <c:pt idx="4191">
                  <c:v>-4.3462306201550388E-3</c:v>
                </c:pt>
                <c:pt idx="4192">
                  <c:v>-4.5367283651516618E-3</c:v>
                </c:pt>
                <c:pt idx="4193">
                  <c:v>-2.5217747367502897E-3</c:v>
                </c:pt>
                <c:pt idx="4194">
                  <c:v>-1.5618825193935548E-3</c:v>
                </c:pt>
                <c:pt idx="4195">
                  <c:v>-2.6045677678220966E-3</c:v>
                </c:pt>
                <c:pt idx="4196">
                  <c:v>-3.3485303666088441E-3</c:v>
                </c:pt>
                <c:pt idx="4197">
                  <c:v>-4.6061912814276094E-3</c:v>
                </c:pt>
                <c:pt idx="4198">
                  <c:v>-3.7087528709455466E-3</c:v>
                </c:pt>
                <c:pt idx="4199">
                  <c:v>-2.6869178805764738E-3</c:v>
                </c:pt>
                <c:pt idx="4200">
                  <c:v>-1.7345437629922517E-3</c:v>
                </c:pt>
                <c:pt idx="4201">
                  <c:v>-4.7319410795619733E-3</c:v>
                </c:pt>
                <c:pt idx="4202">
                  <c:v>-1.5211056737245022E-3</c:v>
                </c:pt>
                <c:pt idx="4203">
                  <c:v>-1.1192033092117372E-3</c:v>
                </c:pt>
                <c:pt idx="4204">
                  <c:v>-1.47078003875969E-3</c:v>
                </c:pt>
                <c:pt idx="4205">
                  <c:v>-2.0277565102778559E-3</c:v>
                </c:pt>
                <c:pt idx="4206">
                  <c:v>-1.809582881066832E-3</c:v>
                </c:pt>
                <c:pt idx="4207">
                  <c:v>-2.3697651653921824E-3</c:v>
                </c:pt>
                <c:pt idx="4208">
                  <c:v>-3.6257269729355419E-4</c:v>
                </c:pt>
                <c:pt idx="4209">
                  <c:v>-4.7046295937354619E-3</c:v>
                </c:pt>
                <c:pt idx="4210">
                  <c:v>-2.5412159804605724E-3</c:v>
                </c:pt>
                <c:pt idx="4211">
                  <c:v>-3.9318976963259459E-3</c:v>
                </c:pt>
                <c:pt idx="4212">
                  <c:v>-1.886704496445584E-3</c:v>
                </c:pt>
                <c:pt idx="4213">
                  <c:v>-4.580735198627681E-3</c:v>
                </c:pt>
                <c:pt idx="4214">
                  <c:v>-4.5156072837221018E-3</c:v>
                </c:pt>
                <c:pt idx="4215">
                  <c:v>-3.54243292094921E-3</c:v>
                </c:pt>
                <c:pt idx="4216">
                  <c:v>-2.2942205551678687E-3</c:v>
                </c:pt>
                <c:pt idx="4217">
                  <c:v>-4.3644667787690388E-3</c:v>
                </c:pt>
                <c:pt idx="4218">
                  <c:v>-4.1632018143226823E-3</c:v>
                </c:pt>
                <c:pt idx="4219">
                  <c:v>-1.9672410785244918E-3</c:v>
                </c:pt>
                <c:pt idx="4220">
                  <c:v>-1.2339530873048937E-3</c:v>
                </c:pt>
                <c:pt idx="4221">
                  <c:v>-1.2247278608507013E-4</c:v>
                </c:pt>
                <c:pt idx="4222">
                  <c:v>-3.1218912946558378E-3</c:v>
                </c:pt>
                <c:pt idx="4223">
                  <c:v>-1.6881184760169417E-3</c:v>
                </c:pt>
                <c:pt idx="4224">
                  <c:v>-4.4891473431707494E-3</c:v>
                </c:pt>
                <c:pt idx="4225">
                  <c:v>-2.8856353591160218E-3</c:v>
                </c:pt>
                <c:pt idx="4226">
                  <c:v>-3.3220710242692097E-3</c:v>
                </c:pt>
                <c:pt idx="4227">
                  <c:v>-2.728168891215214E-3</c:v>
                </c:pt>
                <c:pt idx="4228">
                  <c:v>-2.2164917977174148E-3</c:v>
                </c:pt>
                <c:pt idx="4229">
                  <c:v>-4.081255542794004E-3</c:v>
                </c:pt>
                <c:pt idx="4230">
                  <c:v>-1.3348465615643258E-3</c:v>
                </c:pt>
                <c:pt idx="4231">
                  <c:v>-1.0006781467218873E-3</c:v>
                </c:pt>
                <c:pt idx="4232">
                  <c:v>-1.6322390547914667E-3</c:v>
                </c:pt>
                <c:pt idx="4233">
                  <c:v>-2.1373011795950414E-3</c:v>
                </c:pt>
                <c:pt idx="4234">
                  <c:v>-6.0072745589011636E-4</c:v>
                </c:pt>
                <c:pt idx="4235">
                  <c:v>-3.6490754821150102E-4</c:v>
                </c:pt>
                <c:pt idx="4236">
                  <c:v>-2.9822230838200017E-3</c:v>
                </c:pt>
                <c:pt idx="4237">
                  <c:v>-4.4415907890464866E-3</c:v>
                </c:pt>
                <c:pt idx="4238">
                  <c:v>-4.7020057862013145E-3</c:v>
                </c:pt>
                <c:pt idx="4239">
                  <c:v>-3.4332058756536446E-3</c:v>
                </c:pt>
                <c:pt idx="4240">
                  <c:v>-4.8272578362765807E-3</c:v>
                </c:pt>
                <c:pt idx="4241">
                  <c:v>-3.7275057913560986E-3</c:v>
                </c:pt>
                <c:pt idx="4242">
                  <c:v>-3.7306255179532905E-3</c:v>
                </c:pt>
                <c:pt idx="4243">
                  <c:v>-2.6622722624234821E-3</c:v>
                </c:pt>
                <c:pt idx="4244">
                  <c:v>-3.5208878549966073E-3</c:v>
                </c:pt>
                <c:pt idx="4245">
                  <c:v>-1.6399482400151211E-3</c:v>
                </c:pt>
                <c:pt idx="4246">
                  <c:v>-3.9014631262146273E-3</c:v>
                </c:pt>
                <c:pt idx="4247">
                  <c:v>-2.1495834403609695E-3</c:v>
                </c:pt>
                <c:pt idx="4248">
                  <c:v>-8.3220956366736418E-4</c:v>
                </c:pt>
                <c:pt idx="4249">
                  <c:v>-4.5950792104638262E-3</c:v>
                </c:pt>
                <c:pt idx="4250">
                  <c:v>-2.5070181560861177E-3</c:v>
                </c:pt>
                <c:pt idx="4251">
                  <c:v>-4.4462608442785833E-3</c:v>
                </c:pt>
                <c:pt idx="4252">
                  <c:v>-3.6167371844269642E-3</c:v>
                </c:pt>
                <c:pt idx="4253">
                  <c:v>-1.236046201903286E-4</c:v>
                </c:pt>
                <c:pt idx="4254">
                  <c:v>-1.3463851189293695E-3</c:v>
                </c:pt>
                <c:pt idx="4255">
                  <c:v>-2.426848714854182E-3</c:v>
                </c:pt>
                <c:pt idx="4256">
                  <c:v>-3.0893162662427357E-3</c:v>
                </c:pt>
                <c:pt idx="4257">
                  <c:v>-4.9704351366284425E-3</c:v>
                </c:pt>
                <c:pt idx="4258">
                  <c:v>-2.8481653821918473E-3</c:v>
                </c:pt>
                <c:pt idx="4259">
                  <c:v>-4.5760232642675395E-3</c:v>
                </c:pt>
                <c:pt idx="4260">
                  <c:v>-1.6091027610706963E-3</c:v>
                </c:pt>
                <c:pt idx="4261">
                  <c:v>-2.6847286581228071E-3</c:v>
                </c:pt>
                <c:pt idx="4262">
                  <c:v>-4.8354045094123809E-3</c:v>
                </c:pt>
                <c:pt idx="4263">
                  <c:v>-4.9912274749668003E-3</c:v>
                </c:pt>
                <c:pt idx="4264">
                  <c:v>-3.8533665496985323E-3</c:v>
                </c:pt>
                <c:pt idx="4265">
                  <c:v>-4.9833270325025936E-3</c:v>
                </c:pt>
                <c:pt idx="4266">
                  <c:v>-1.2527568898019303E-3</c:v>
                </c:pt>
                <c:pt idx="4267">
                  <c:v>-3.2913663660024909E-3</c:v>
                </c:pt>
                <c:pt idx="4268">
                  <c:v>-4.1643716768693132E-3</c:v>
                </c:pt>
                <c:pt idx="4269">
                  <c:v>-1.7930205506010081E-3</c:v>
                </c:pt>
                <c:pt idx="4270">
                  <c:v>-1.5647308555338546E-3</c:v>
                </c:pt>
                <c:pt idx="4271">
                  <c:v>-4.0620059228670159E-3</c:v>
                </c:pt>
                <c:pt idx="4272">
                  <c:v>-4.3883769963405476E-3</c:v>
                </c:pt>
                <c:pt idx="4273">
                  <c:v>-3.9575800463362374E-3</c:v>
                </c:pt>
                <c:pt idx="4274">
                  <c:v>-1.8689389092460111E-3</c:v>
                </c:pt>
                <c:pt idx="4275">
                  <c:v>-2.3551340713884096E-3</c:v>
                </c:pt>
                <c:pt idx="4276">
                  <c:v>-1.9443857421212326E-3</c:v>
                </c:pt>
                <c:pt idx="4277">
                  <c:v>-2.0999466821773061E-3</c:v>
                </c:pt>
                <c:pt idx="4278">
                  <c:v>-2.5362649720553953E-3</c:v>
                </c:pt>
                <c:pt idx="4279">
                  <c:v>-2.6205052884661992E-3</c:v>
                </c:pt>
                <c:pt idx="4280">
                  <c:v>-2.8688977542087376E-3</c:v>
                </c:pt>
                <c:pt idx="4281">
                  <c:v>-1.5157191251375149E-3</c:v>
                </c:pt>
                <c:pt idx="4282">
                  <c:v>-3.410150645624103E-3</c:v>
                </c:pt>
                <c:pt idx="4283">
                  <c:v>-1.4426201702907153E-3</c:v>
                </c:pt>
                <c:pt idx="4284">
                  <c:v>-4.3125614987518483E-3</c:v>
                </c:pt>
                <c:pt idx="4285">
                  <c:v>-1.148464337453305E-3</c:v>
                </c:pt>
                <c:pt idx="4286">
                  <c:v>-1.0161427851633658E-3</c:v>
                </c:pt>
                <c:pt idx="4287">
                  <c:v>-1.7361249793995325E-3</c:v>
                </c:pt>
                <c:pt idx="4288">
                  <c:v>-3.7522987809311455E-3</c:v>
                </c:pt>
                <c:pt idx="4289">
                  <c:v>-2.8043919819666966E-3</c:v>
                </c:pt>
                <c:pt idx="4290">
                  <c:v>-2.03415414444983E-3</c:v>
                </c:pt>
                <c:pt idx="4291">
                  <c:v>-1.2632369544465602E-3</c:v>
                </c:pt>
                <c:pt idx="4292">
                  <c:v>-3.337030232817415E-3</c:v>
                </c:pt>
                <c:pt idx="4293">
                  <c:v>-4.7849556707077658E-3</c:v>
                </c:pt>
                <c:pt idx="4294">
                  <c:v>-2.2866276927849842E-3</c:v>
                </c:pt>
                <c:pt idx="4295">
                  <c:v>-3.5349397473557671E-3</c:v>
                </c:pt>
                <c:pt idx="4296">
                  <c:v>-4.5783481169114444E-3</c:v>
                </c:pt>
                <c:pt idx="4297">
                  <c:v>-4.5679992631696307E-3</c:v>
                </c:pt>
                <c:pt idx="4298">
                  <c:v>-2.0451306413301665E-3</c:v>
                </c:pt>
                <c:pt idx="4299">
                  <c:v>-4.9790833515111861E-3</c:v>
                </c:pt>
                <c:pt idx="4300">
                  <c:v>-1.2522862457132891E-4</c:v>
                </c:pt>
                <c:pt idx="4301">
                  <c:v>-2.4817894037744634E-3</c:v>
                </c:pt>
                <c:pt idx="4302">
                  <c:v>-3.1629784036648328E-3</c:v>
                </c:pt>
                <c:pt idx="4303">
                  <c:v>-3.257426510509579E-3</c:v>
                </c:pt>
                <c:pt idx="4304">
                  <c:v>-4.8258420430086681E-3</c:v>
                </c:pt>
                <c:pt idx="4305">
                  <c:v>-5.1171437574229822E-3</c:v>
                </c:pt>
                <c:pt idx="4306">
                  <c:v>-1.8264876263421965E-3</c:v>
                </c:pt>
                <c:pt idx="4307">
                  <c:v>-1.9017907351030617E-3</c:v>
                </c:pt>
                <c:pt idx="4308">
                  <c:v>-3.8792199104147676E-3</c:v>
                </c:pt>
                <c:pt idx="4309">
                  <c:v>-2.5828545941988935E-3</c:v>
                </c:pt>
                <c:pt idx="4310">
                  <c:v>-3.0935978979619539E-3</c:v>
                </c:pt>
                <c:pt idx="4311">
                  <c:v>-3.0085421605557739E-3</c:v>
                </c:pt>
                <c:pt idx="4312">
                  <c:v>-3.6547606928346008E-3</c:v>
                </c:pt>
                <c:pt idx="4313">
                  <c:v>-2.4024307474524178E-3</c:v>
                </c:pt>
                <c:pt idx="4314">
                  <c:v>-1.6401491097527278E-3</c:v>
                </c:pt>
                <c:pt idx="4315">
                  <c:v>-1.1585460994626134E-3</c:v>
                </c:pt>
                <c:pt idx="4316">
                  <c:v>-4.7477701510480292E-3</c:v>
                </c:pt>
                <c:pt idx="4317">
                  <c:v>-1.4585673919049259E-3</c:v>
                </c:pt>
                <c:pt idx="4318">
                  <c:v>-1.0254624918839819E-3</c:v>
                </c:pt>
                <c:pt idx="4319">
                  <c:v>-3.7432554937729965E-3</c:v>
                </c:pt>
                <c:pt idx="4320">
                  <c:v>-2.7626319923204469E-3</c:v>
                </c:pt>
                <c:pt idx="4321">
                  <c:v>-6.1508647836829619E-4</c:v>
                </c:pt>
                <c:pt idx="4322">
                  <c:v>-1.9829888935751442E-3</c:v>
                </c:pt>
                <c:pt idx="4323">
                  <c:v>-2.6805664640117909E-3</c:v>
                </c:pt>
                <c:pt idx="4324">
                  <c:v>-5.1358387387649444E-3</c:v>
                </c:pt>
                <c:pt idx="4325">
                  <c:v>-3.9854417646345893E-3</c:v>
                </c:pt>
                <c:pt idx="4326">
                  <c:v>-3.73728805348319E-4</c:v>
                </c:pt>
                <c:pt idx="4327">
                  <c:v>-4.900476047352653E-3</c:v>
                </c:pt>
                <c:pt idx="4328">
                  <c:v>-1.5366278083420179E-3</c:v>
                </c:pt>
                <c:pt idx="4329">
                  <c:v>-2.1458961555243126E-3</c:v>
                </c:pt>
                <c:pt idx="4330">
                  <c:v>-4.1926088242280855E-3</c:v>
                </c:pt>
                <c:pt idx="4331">
                  <c:v>-2.2283970368646615E-3</c:v>
                </c:pt>
                <c:pt idx="4332">
                  <c:v>-4.5267199627670668E-3</c:v>
                </c:pt>
                <c:pt idx="4333">
                  <c:v>-8.5141362017588491E-4</c:v>
                </c:pt>
                <c:pt idx="4334">
                  <c:v>-1.6964080536392154E-3</c:v>
                </c:pt>
                <c:pt idx="4335">
                  <c:v>-4.7563049654329847E-3</c:v>
                </c:pt>
                <c:pt idx="4336">
                  <c:v>-1.5980241024596917E-3</c:v>
                </c:pt>
                <c:pt idx="4337">
                  <c:v>-3.3057799152550584E-3</c:v>
                </c:pt>
                <c:pt idx="4338">
                  <c:v>-3.8489918406725272E-3</c:v>
                </c:pt>
                <c:pt idx="4339">
                  <c:v>-5.0289919714540587E-3</c:v>
                </c:pt>
                <c:pt idx="4340">
                  <c:v>-1.769624217625071E-3</c:v>
                </c:pt>
                <c:pt idx="4341">
                  <c:v>-2.8783879444934683E-3</c:v>
                </c:pt>
                <c:pt idx="4342">
                  <c:v>-4.1089089710274213E-3</c:v>
                </c:pt>
                <c:pt idx="4343">
                  <c:v>-3.4155887600356826E-3</c:v>
                </c:pt>
                <c:pt idx="4344">
                  <c:v>-1.3794149722511694E-3</c:v>
                </c:pt>
                <c:pt idx="4345">
                  <c:v>-4.3410226947672584E-3</c:v>
                </c:pt>
                <c:pt idx="4346">
                  <c:v>-1.773882941587154E-3</c:v>
                </c:pt>
                <c:pt idx="4347">
                  <c:v>-3.7568083487967595E-4</c:v>
                </c:pt>
                <c:pt idx="4348">
                  <c:v>-3.6221680298262884E-3</c:v>
                </c:pt>
                <c:pt idx="4349">
                  <c:v>-2.3399822544594158E-3</c:v>
                </c:pt>
                <c:pt idx="4350">
                  <c:v>-1.0337725525924274E-3</c:v>
                </c:pt>
                <c:pt idx="4351">
                  <c:v>-2.9870779733995358E-3</c:v>
                </c:pt>
                <c:pt idx="4352">
                  <c:v>-4.9629597308277823E-3</c:v>
                </c:pt>
                <c:pt idx="4353">
                  <c:v>-1.5503155935194253E-3</c:v>
                </c:pt>
                <c:pt idx="4354">
                  <c:v>-1.1705277952794068E-3</c:v>
                </c:pt>
                <c:pt idx="4355">
                  <c:v>-3.5452429782839518E-3</c:v>
                </c:pt>
                <c:pt idx="4356">
                  <c:v>-5.2302291867675791E-3</c:v>
                </c:pt>
                <c:pt idx="4357">
                  <c:v>-1.934214162767582E-3</c:v>
                </c:pt>
                <c:pt idx="4358">
                  <c:v>-8.5732077263784299E-4</c:v>
                </c:pt>
                <c:pt idx="4359">
                  <c:v>-4.7006904309375127E-3</c:v>
                </c:pt>
                <c:pt idx="4360">
                  <c:v>-1.6121612907917639E-3</c:v>
                </c:pt>
                <c:pt idx="4361">
                  <c:v>-3.2576342355097412E-3</c:v>
                </c:pt>
                <c:pt idx="4362">
                  <c:v>-6.223905332325406E-4</c:v>
                </c:pt>
                <c:pt idx="4363">
                  <c:v>-1.2892188227082364E-3</c:v>
                </c:pt>
                <c:pt idx="4364">
                  <c:v>-3.1851731528264012E-3</c:v>
                </c:pt>
                <c:pt idx="4365">
                  <c:v>-3.0982645505724222E-3</c:v>
                </c:pt>
                <c:pt idx="4366">
                  <c:v>-4.7199117618539708E-3</c:v>
                </c:pt>
                <c:pt idx="4367">
                  <c:v>-1.2741112570074665E-4</c:v>
                </c:pt>
                <c:pt idx="4368">
                  <c:v>-3.755826864426914E-3</c:v>
                </c:pt>
                <c:pt idx="4369">
                  <c:v>-2.0232118352720976E-3</c:v>
                </c:pt>
                <c:pt idx="4370">
                  <c:v>-1.4826950952872677E-3</c:v>
                </c:pt>
                <c:pt idx="4371">
                  <c:v>-2.1882518947383732E-3</c:v>
                </c:pt>
                <c:pt idx="4372">
                  <c:v>-4.6367268566108724E-3</c:v>
                </c:pt>
                <c:pt idx="4373">
                  <c:v>-2.371020691193514E-3</c:v>
                </c:pt>
                <c:pt idx="4374">
                  <c:v>-1.6749307821735608E-3</c:v>
                </c:pt>
                <c:pt idx="4375">
                  <c:v>-4.5312871239120422E-3</c:v>
                </c:pt>
                <c:pt idx="4376">
                  <c:v>-3.2052127530609767E-3</c:v>
                </c:pt>
                <c:pt idx="4377">
                  <c:v>-1.7258135689381781E-3</c:v>
                </c:pt>
                <c:pt idx="4378">
                  <c:v>-4.3077445256890171E-3</c:v>
                </c:pt>
                <c:pt idx="4379">
                  <c:v>-5.1669196119028104E-3</c:v>
                </c:pt>
                <c:pt idx="4380">
                  <c:v>-2.1152227254652841E-3</c:v>
                </c:pt>
                <c:pt idx="4381">
                  <c:v>-4.8902755958961227E-3</c:v>
                </c:pt>
                <c:pt idx="4382">
                  <c:v>-3.3968442541471295E-3</c:v>
                </c:pt>
                <c:pt idx="4383">
                  <c:v>-5.1466324007176456E-3</c:v>
                </c:pt>
                <c:pt idx="4384">
                  <c:v>-4.8789215923968378E-3</c:v>
                </c:pt>
                <c:pt idx="4385">
                  <c:v>-2.5844402093001826E-3</c:v>
                </c:pt>
                <c:pt idx="4386">
                  <c:v>-1.3997886255326783E-3</c:v>
                </c:pt>
                <c:pt idx="4387">
                  <c:v>-3.8730398099209623E-3</c:v>
                </c:pt>
                <c:pt idx="4388">
                  <c:v>-2.9610143353184224E-3</c:v>
                </c:pt>
                <c:pt idx="4389">
                  <c:v>-4.0346508008088098E-3</c:v>
                </c:pt>
                <c:pt idx="4390">
                  <c:v>-2.2940899766741509E-3</c:v>
                </c:pt>
                <c:pt idx="4391">
                  <c:v>-1.8840550894718977E-3</c:v>
                </c:pt>
                <c:pt idx="4392">
                  <c:v>-3.9628902272264401E-3</c:v>
                </c:pt>
                <c:pt idx="4393">
                  <c:v>-3.7151253006439599E-3</c:v>
                </c:pt>
                <c:pt idx="4394">
                  <c:v>-2.7894956353055286E-3</c:v>
                </c:pt>
                <c:pt idx="4395">
                  <c:v>-3.8058033982465668E-3</c:v>
                </c:pt>
                <c:pt idx="4396">
                  <c:v>-5.3191221111229649E-3</c:v>
                </c:pt>
                <c:pt idx="4397">
                  <c:v>-2.8838683395005743E-3</c:v>
                </c:pt>
                <c:pt idx="4398">
                  <c:v>-2.4986518074509461E-3</c:v>
                </c:pt>
                <c:pt idx="4399">
                  <c:v>-5.0400298708666918E-3</c:v>
                </c:pt>
                <c:pt idx="4400">
                  <c:v>-4.4719930946527193E-3</c:v>
                </c:pt>
                <c:pt idx="4401">
                  <c:v>-8.6587239652757245E-4</c:v>
                </c:pt>
                <c:pt idx="4402">
                  <c:v>-3.1634399945683271E-3</c:v>
                </c:pt>
                <c:pt idx="4403">
                  <c:v>-4.5965404870668336E-3</c:v>
                </c:pt>
                <c:pt idx="4404">
                  <c:v>-4.1571507545486294E-3</c:v>
                </c:pt>
                <c:pt idx="4405">
                  <c:v>-3.9922459568896536E-3</c:v>
                </c:pt>
                <c:pt idx="4406">
                  <c:v>-1.6940554014471107E-3</c:v>
                </c:pt>
                <c:pt idx="4407">
                  <c:v>-1.2833209756286682E-4</c:v>
                </c:pt>
                <c:pt idx="4408">
                  <c:v>-2.1404024384920925E-3</c:v>
                </c:pt>
                <c:pt idx="4409">
                  <c:v>-4.8082131998894431E-3</c:v>
                </c:pt>
                <c:pt idx="4410">
                  <c:v>-4.2632714717306865E-3</c:v>
                </c:pt>
                <c:pt idx="4411">
                  <c:v>-3.0886331339997188E-3</c:v>
                </c:pt>
                <c:pt idx="4412">
                  <c:v>-4.1788719212061554E-3</c:v>
                </c:pt>
                <c:pt idx="4413">
                  <c:v>-2.725491432368333E-3</c:v>
                </c:pt>
                <c:pt idx="4414">
                  <c:v>-3.9381198322058142E-3</c:v>
                </c:pt>
                <c:pt idx="4415">
                  <c:v>-4.1010067699947623E-3</c:v>
                </c:pt>
                <c:pt idx="4416">
                  <c:v>-1.6486261044994714E-3</c:v>
                </c:pt>
                <c:pt idx="4417">
                  <c:v>-3.8161801412321217E-4</c:v>
                </c:pt>
                <c:pt idx="4418">
                  <c:v>-2.4244065922340457E-3</c:v>
                </c:pt>
                <c:pt idx="4419">
                  <c:v>-3.3730394296522625E-3</c:v>
                </c:pt>
                <c:pt idx="4420">
                  <c:v>-5.4007313359004452E-3</c:v>
                </c:pt>
                <c:pt idx="4421">
                  <c:v>-4.8676489131594522E-3</c:v>
                </c:pt>
                <c:pt idx="4422">
                  <c:v>-3.5868248371655402E-3</c:v>
                </c:pt>
                <c:pt idx="4423">
                  <c:v>-5.1168802195990185E-3</c:v>
                </c:pt>
                <c:pt idx="4424">
                  <c:v>-4.9959748988875211E-3</c:v>
                </c:pt>
                <c:pt idx="4425">
                  <c:v>-6.297696603071195E-4</c:v>
                </c:pt>
                <c:pt idx="4426">
                  <c:v>-2.9396211772124265E-3</c:v>
                </c:pt>
                <c:pt idx="4427">
                  <c:v>-2.3436661800156178E-3</c:v>
                </c:pt>
                <c:pt idx="4428">
                  <c:v>-3.7036476596487657E-3</c:v>
                </c:pt>
                <c:pt idx="4429">
                  <c:v>-1.9997041319668434E-3</c:v>
                </c:pt>
                <c:pt idx="4430">
                  <c:v>-1.8399879712085055E-3</c:v>
                </c:pt>
                <c:pt idx="4431">
                  <c:v>-5.4264291499546528E-3</c:v>
                </c:pt>
                <c:pt idx="4432">
                  <c:v>-5.2962287576627607E-3</c:v>
                </c:pt>
                <c:pt idx="4433">
                  <c:v>-4.3317085946252684E-3</c:v>
                </c:pt>
                <c:pt idx="4434">
                  <c:v>-4.7906422934965538E-3</c:v>
                </c:pt>
                <c:pt idx="4435">
                  <c:v>-5.0104032786090153E-3</c:v>
                </c:pt>
                <c:pt idx="4436">
                  <c:v>-5.1622509008550244E-3</c:v>
                </c:pt>
                <c:pt idx="4437">
                  <c:v>-1.1957877180563772E-3</c:v>
                </c:pt>
                <c:pt idx="4438">
                  <c:v>-1.5173293374262284E-3</c:v>
                </c:pt>
                <c:pt idx="4439">
                  <c:v>-2.5561904299953916E-3</c:v>
                </c:pt>
                <c:pt idx="4440">
                  <c:v>-3.0491518599902014E-3</c:v>
                </c:pt>
                <c:pt idx="4441">
                  <c:v>-1.7693654627824182E-3</c:v>
                </c:pt>
                <c:pt idx="4442">
                  <c:v>-1.0550984888518279E-3</c:v>
                </c:pt>
                <c:pt idx="4443">
                  <c:v>-1.3180676506526505E-3</c:v>
                </c:pt>
                <c:pt idx="4444">
                  <c:v>-2.6671404110419628E-3</c:v>
                </c:pt>
                <c:pt idx="4445">
                  <c:v>-2.0945606410430529E-3</c:v>
                </c:pt>
                <c:pt idx="4446">
                  <c:v>-1.9291389379329077E-3</c:v>
                </c:pt>
                <c:pt idx="4447">
                  <c:v>-1.4271402108448341E-3</c:v>
                </c:pt>
                <c:pt idx="4448">
                  <c:v>-3.8357278579184115E-4</c:v>
                </c:pt>
                <c:pt idx="4449">
                  <c:v>-1.6052117232248084E-3</c:v>
                </c:pt>
                <c:pt idx="4450">
                  <c:v>-1.7775589596329029E-3</c:v>
                </c:pt>
                <c:pt idx="4451">
                  <c:v>-2.2798026737034086E-3</c:v>
                </c:pt>
                <c:pt idx="4452">
                  <c:v>-2.106225382719882E-3</c:v>
                </c:pt>
                <c:pt idx="4453">
                  <c:v>-1.4300165362998456E-3</c:v>
                </c:pt>
                <c:pt idx="4454">
                  <c:v>-5.3360431501135019E-3</c:v>
                </c:pt>
                <c:pt idx="4455">
                  <c:v>-1.3237079708669128E-3</c:v>
                </c:pt>
                <c:pt idx="4456">
                  <c:v>-4.5114885938659591E-3</c:v>
                </c:pt>
                <c:pt idx="4457">
                  <c:v>-3.1755431908917593E-3</c:v>
                </c:pt>
                <c:pt idx="4458">
                  <c:v>-3.7660786092287997E-3</c:v>
                </c:pt>
                <c:pt idx="4459">
                  <c:v>-5.2237495634628074E-3</c:v>
                </c:pt>
                <c:pt idx="4460">
                  <c:v>-5.0809088175089003E-3</c:v>
                </c:pt>
                <c:pt idx="4461">
                  <c:v>-3.5540782420993913E-3</c:v>
                </c:pt>
                <c:pt idx="4462">
                  <c:v>-4.6357758202526245E-3</c:v>
                </c:pt>
                <c:pt idx="4463">
                  <c:v>-5.3714554573587757E-3</c:v>
                </c:pt>
                <c:pt idx="4464">
                  <c:v>-1.7321242342075778E-3</c:v>
                </c:pt>
                <c:pt idx="4465">
                  <c:v>-1.6752276045380245E-3</c:v>
                </c:pt>
                <c:pt idx="4466">
                  <c:v>-3.4576618966771764E-3</c:v>
                </c:pt>
                <c:pt idx="4467">
                  <c:v>-4.0557005374570708E-3</c:v>
                </c:pt>
                <c:pt idx="4468">
                  <c:v>-1.2057478677030347E-3</c:v>
                </c:pt>
                <c:pt idx="4469">
                  <c:v>-5.0912371584063325E-3</c:v>
                </c:pt>
                <c:pt idx="4470">
                  <c:v>-4.228285650533097E-3</c:v>
                </c:pt>
                <c:pt idx="4471">
                  <c:v>-5.5207858355566328E-3</c:v>
                </c:pt>
                <c:pt idx="4472">
                  <c:v>-2.8092821764166549E-3</c:v>
                </c:pt>
                <c:pt idx="4473">
                  <c:v>-1.063211229363136E-3</c:v>
                </c:pt>
                <c:pt idx="4474">
                  <c:v>-1.6165132363925618E-3</c:v>
                </c:pt>
                <c:pt idx="4475">
                  <c:v>-2.9130799681757326E-3</c:v>
                </c:pt>
                <c:pt idx="4476">
                  <c:v>-4.7757851231651363E-3</c:v>
                </c:pt>
                <c:pt idx="4477">
                  <c:v>-3.383901154075648E-3</c:v>
                </c:pt>
                <c:pt idx="4478">
                  <c:v>-2.8149553203256133E-3</c:v>
                </c:pt>
                <c:pt idx="4479">
                  <c:v>-6.3635526251999816E-4</c:v>
                </c:pt>
                <c:pt idx="4480">
                  <c:v>-3.9028300605402052E-3</c:v>
                </c:pt>
                <c:pt idx="4481">
                  <c:v>-2.613846400139716E-3</c:v>
                </c:pt>
                <c:pt idx="4482">
                  <c:v>-3.3015912288361714E-3</c:v>
                </c:pt>
                <c:pt idx="4483">
                  <c:v>-3.6936141106615823E-3</c:v>
                </c:pt>
                <c:pt idx="4484">
                  <c:v>-5.259144270883866E-3</c:v>
                </c:pt>
                <c:pt idx="4485">
                  <c:v>-5.4027622138459975E-3</c:v>
                </c:pt>
                <c:pt idx="4486">
                  <c:v>-3.023456981787485E-3</c:v>
                </c:pt>
                <c:pt idx="4487">
                  <c:v>-1.3039130139708946E-4</c:v>
                </c:pt>
                <c:pt idx="4488">
                  <c:v>-8.8251665519147406E-4</c:v>
                </c:pt>
                <c:pt idx="4489">
                  <c:v>-4.9310629214573323E-3</c:v>
                </c:pt>
                <c:pt idx="4490">
                  <c:v>-1.9715178359182841E-3</c:v>
                </c:pt>
                <c:pt idx="4491">
                  <c:v>-2.2374116425629355E-3</c:v>
                </c:pt>
                <c:pt idx="4492">
                  <c:v>-4.6003192206746325E-3</c:v>
                </c:pt>
                <c:pt idx="4493">
                  <c:v>-4.0323973453388192E-3</c:v>
                </c:pt>
                <c:pt idx="4494">
                  <c:v>-4.385757324367987E-3</c:v>
                </c:pt>
                <c:pt idx="4495">
                  <c:v>-1.8964578714237895E-3</c:v>
                </c:pt>
                <c:pt idx="4496">
                  <c:v>-4.2138362644026693E-3</c:v>
                </c:pt>
                <c:pt idx="4497">
                  <c:v>-2.0687712863505371E-3</c:v>
                </c:pt>
                <c:pt idx="4498">
                  <c:v>-1.5520964706338888E-3</c:v>
                </c:pt>
                <c:pt idx="4499">
                  <c:v>-5.6077101466150458E-3</c:v>
                </c:pt>
                <c:pt idx="4500">
                  <c:v>-3.6229466044381481E-3</c:v>
                </c:pt>
                <c:pt idx="4501">
                  <c:v>-3.3388481878608507E-3</c:v>
                </c:pt>
                <c:pt idx="4502">
                  <c:v>-3.2463004473426297E-3</c:v>
                </c:pt>
                <c:pt idx="4503">
                  <c:v>-5.0293739539622089E-3</c:v>
                </c:pt>
                <c:pt idx="4504">
                  <c:v>-2.7542793098763755E-3</c:v>
                </c:pt>
                <c:pt idx="4505">
                  <c:v>-2.434108639962739E-3</c:v>
                </c:pt>
                <c:pt idx="4506">
                  <c:v>-4.9708172622079912E-3</c:v>
                </c:pt>
                <c:pt idx="4507">
                  <c:v>-4.5035925848660244E-3</c:v>
                </c:pt>
                <c:pt idx="4508">
                  <c:v>-2.34149394503959E-3</c:v>
                </c:pt>
                <c:pt idx="4509">
                  <c:v>-5.1819024193822255E-3</c:v>
                </c:pt>
                <c:pt idx="4510">
                  <c:v>-5.0796407795723709E-3</c:v>
                </c:pt>
                <c:pt idx="4511">
                  <c:v>-3.8955054545454547E-4</c:v>
                </c:pt>
                <c:pt idx="4512">
                  <c:v>-4.0533577853462581E-3</c:v>
                </c:pt>
                <c:pt idx="4513">
                  <c:v>-3.9590040656323081E-3</c:v>
                </c:pt>
                <c:pt idx="4514">
                  <c:v>-1.5572576850499888E-3</c:v>
                </c:pt>
                <c:pt idx="4515">
                  <c:v>-3.7482327826698684E-3</c:v>
                </c:pt>
                <c:pt idx="4516">
                  <c:v>-6.4277921360028319E-4</c:v>
                </c:pt>
                <c:pt idx="4517">
                  <c:v>-2.9729931682322798E-3</c:v>
                </c:pt>
                <c:pt idx="4518">
                  <c:v>-2.5490317853867762E-3</c:v>
                </c:pt>
                <c:pt idx="4519">
                  <c:v>-3.1746858168761219E-3</c:v>
                </c:pt>
                <c:pt idx="4520">
                  <c:v>-5.6469275369350584E-3</c:v>
                </c:pt>
                <c:pt idx="4521">
                  <c:v>-1.3144130210277768E-4</c:v>
                </c:pt>
                <c:pt idx="4522">
                  <c:v>-5.5176512828474938E-3</c:v>
                </c:pt>
                <c:pt idx="4523">
                  <c:v>-3.4652637605775949E-3</c:v>
                </c:pt>
                <c:pt idx="4524">
                  <c:v>-5.0708578137659676E-3</c:v>
                </c:pt>
                <c:pt idx="4525">
                  <c:v>-5.3705033527739234E-3</c:v>
                </c:pt>
                <c:pt idx="4526">
                  <c:v>-3.8809193416915731E-3</c:v>
                </c:pt>
                <c:pt idx="4527">
                  <c:v>-3.5660572360185156E-3</c:v>
                </c:pt>
                <c:pt idx="4528">
                  <c:v>-4.7949566457861255E-3</c:v>
                </c:pt>
                <c:pt idx="4529">
                  <c:v>-1.7834649871904353E-3</c:v>
                </c:pt>
                <c:pt idx="4530">
                  <c:v>-1.0801460816932285E-3</c:v>
                </c:pt>
                <c:pt idx="4531">
                  <c:v>-5.2552513210183853E-3</c:v>
                </c:pt>
                <c:pt idx="4532">
                  <c:v>-1.9247069213151663E-3</c:v>
                </c:pt>
                <c:pt idx="4533">
                  <c:v>-2.4639616470793746E-3</c:v>
                </c:pt>
                <c:pt idx="4534">
                  <c:v>-4.9210292640558201E-3</c:v>
                </c:pt>
                <c:pt idx="4535">
                  <c:v>-1.7250112807673831E-3</c:v>
                </c:pt>
                <c:pt idx="4536">
                  <c:v>-4.687112426609733E-3</c:v>
                </c:pt>
                <c:pt idx="4537">
                  <c:v>-5.406879418514943E-3</c:v>
                </c:pt>
                <c:pt idx="4538">
                  <c:v>-1.8498294343431403E-3</c:v>
                </c:pt>
                <c:pt idx="4539">
                  <c:v>-3.209815254261963E-3</c:v>
                </c:pt>
                <c:pt idx="4540">
                  <c:v>-8.9284155390659096E-4</c:v>
                </c:pt>
                <c:pt idx="4541">
                  <c:v>-4.4824997695103426E-3</c:v>
                </c:pt>
                <c:pt idx="4542">
                  <c:v>-2.5820316101575658E-3</c:v>
                </c:pt>
                <c:pt idx="4543">
                  <c:v>-1.6642746587871111E-3</c:v>
                </c:pt>
                <c:pt idx="4544">
                  <c:v>-5.1795237609973165E-3</c:v>
                </c:pt>
                <c:pt idx="4545">
                  <c:v>-1.3610732459821192E-3</c:v>
                </c:pt>
                <c:pt idx="4546">
                  <c:v>-4.6027931713850364E-3</c:v>
                </c:pt>
                <c:pt idx="4547">
                  <c:v>-5.595104647382239E-3</c:v>
                </c:pt>
                <c:pt idx="4548">
                  <c:v>-5.7443246338551726E-3</c:v>
                </c:pt>
                <c:pt idx="4549">
                  <c:v>-4.2366768573785605E-3</c:v>
                </c:pt>
                <c:pt idx="4550">
                  <c:v>-4.3285258821074493E-3</c:v>
                </c:pt>
                <c:pt idx="4551">
                  <c:v>-2.1229369373741295E-3</c:v>
                </c:pt>
                <c:pt idx="4552">
                  <c:v>-2.8219279131502452E-3</c:v>
                </c:pt>
                <c:pt idx="4553">
                  <c:v>-1.2360160468015541E-3</c:v>
                </c:pt>
                <c:pt idx="4554">
                  <c:v>-2.2132260522267464E-3</c:v>
                </c:pt>
                <c:pt idx="4555">
                  <c:v>-1.4806177104154941E-3</c:v>
                </c:pt>
                <c:pt idx="4556">
                  <c:v>-2.3066291371445211E-3</c:v>
                </c:pt>
                <c:pt idx="4557">
                  <c:v>-2.0394931597924886E-3</c:v>
                </c:pt>
                <c:pt idx="4558">
                  <c:v>-3.9320129388315282E-4</c:v>
                </c:pt>
                <c:pt idx="4559">
                  <c:v>-3.7355174974157889E-3</c:v>
                </c:pt>
                <c:pt idx="4560">
                  <c:v>-3.4408611543856071E-3</c:v>
                </c:pt>
                <c:pt idx="4561">
                  <c:v>-4.1636554224234569E-3</c:v>
                </c:pt>
                <c:pt idx="4562">
                  <c:v>-2.4061051660964304E-3</c:v>
                </c:pt>
                <c:pt idx="4563">
                  <c:v>-4.4396113696695584E-3</c:v>
                </c:pt>
                <c:pt idx="4564">
                  <c:v>-1.7489821568085096E-3</c:v>
                </c:pt>
                <c:pt idx="4565">
                  <c:v>-5.4857808405318837E-3</c:v>
                </c:pt>
                <c:pt idx="4566">
                  <c:v>-2.723808414503346E-3</c:v>
                </c:pt>
                <c:pt idx="4567">
                  <c:v>-3.8557472519472951E-3</c:v>
                </c:pt>
                <c:pt idx="4568">
                  <c:v>-4.894393539369467E-3</c:v>
                </c:pt>
                <c:pt idx="4569">
                  <c:v>-3.9733175445152468E-3</c:v>
                </c:pt>
                <c:pt idx="4570">
                  <c:v>-1.8802081058389021E-3</c:v>
                </c:pt>
                <c:pt idx="4571">
                  <c:v>-3.3585684055213649E-3</c:v>
                </c:pt>
                <c:pt idx="4572">
                  <c:v>-2.9523971306263897E-3</c:v>
                </c:pt>
                <c:pt idx="4573">
                  <c:v>-1.2414278229484022E-3</c:v>
                </c:pt>
                <c:pt idx="4574">
                  <c:v>-3.0618250474438559E-3</c:v>
                </c:pt>
                <c:pt idx="4575">
                  <c:v>-1.6849787698653403E-3</c:v>
                </c:pt>
                <c:pt idx="4576">
                  <c:v>-5.6636364960031844E-3</c:v>
                </c:pt>
                <c:pt idx="4577">
                  <c:v>-3.1693135817809403E-3</c:v>
                </c:pt>
                <c:pt idx="4578">
                  <c:v>-8.996628750212219E-4</c:v>
                </c:pt>
                <c:pt idx="4579">
                  <c:v>-5.8264857912490595E-3</c:v>
                </c:pt>
                <c:pt idx="4580">
                  <c:v>-4.3061066998000353E-3</c:v>
                </c:pt>
                <c:pt idx="4581">
                  <c:v>-1.3284333457813386E-4</c:v>
                </c:pt>
                <c:pt idx="4582">
                  <c:v>-3.5804724623471678E-3</c:v>
                </c:pt>
                <c:pt idx="4583">
                  <c:v>-4.6903472242445423E-3</c:v>
                </c:pt>
                <c:pt idx="4584">
                  <c:v>-3.6754987137795473E-3</c:v>
                </c:pt>
                <c:pt idx="4585">
                  <c:v>-2.7487283281884011E-3</c:v>
                </c:pt>
                <c:pt idx="4586">
                  <c:v>-5.1779855165317336E-3</c:v>
                </c:pt>
                <c:pt idx="4587">
                  <c:v>-2.6343039086730506E-3</c:v>
                </c:pt>
                <c:pt idx="4588">
                  <c:v>-3.07916707115814E-3</c:v>
                </c:pt>
                <c:pt idx="4589">
                  <c:v>-4.4913484733028206E-3</c:v>
                </c:pt>
                <c:pt idx="4590">
                  <c:v>-1.8315958066394875E-3</c:v>
                </c:pt>
                <c:pt idx="4591">
                  <c:v>-5.4095074455899192E-3</c:v>
                </c:pt>
                <c:pt idx="4592">
                  <c:v>-2.4381021720664971E-3</c:v>
                </c:pt>
                <c:pt idx="4593">
                  <c:v>-6.5261743534022782E-4</c:v>
                </c:pt>
                <c:pt idx="4594">
                  <c:v>-5.0741422074234441E-3</c:v>
                </c:pt>
                <c:pt idx="4595">
                  <c:v>-2.0735870852505484E-3</c:v>
                </c:pt>
                <c:pt idx="4596">
                  <c:v>-4.1366630263317558E-3</c:v>
                </c:pt>
                <c:pt idx="4597">
                  <c:v>-2.5408653612791115E-3</c:v>
                </c:pt>
                <c:pt idx="4598">
                  <c:v>-5.3137847847507733E-3</c:v>
                </c:pt>
                <c:pt idx="4599">
                  <c:v>-3.6070015678774437E-3</c:v>
                </c:pt>
                <c:pt idx="4600">
                  <c:v>-3.3060567667147242E-3</c:v>
                </c:pt>
                <c:pt idx="4601">
                  <c:v>-2.2631057781919849E-3</c:v>
                </c:pt>
                <c:pt idx="4602">
                  <c:v>-2.3547217435623616E-3</c:v>
                </c:pt>
                <c:pt idx="4603">
                  <c:v>-5.7354632960055912E-3</c:v>
                </c:pt>
                <c:pt idx="4604">
                  <c:v>-2.9939370403630982E-3</c:v>
                </c:pt>
                <c:pt idx="4605">
                  <c:v>-3.812126242621932E-3</c:v>
                </c:pt>
                <c:pt idx="4606">
                  <c:v>-5.4278586197858518E-3</c:v>
                </c:pt>
                <c:pt idx="4607">
                  <c:v>-1.0995580051525633E-3</c:v>
                </c:pt>
                <c:pt idx="4608">
                  <c:v>-1.6119037912759888E-3</c:v>
                </c:pt>
                <c:pt idx="4609">
                  <c:v>-4.6338015862999607E-3</c:v>
                </c:pt>
                <c:pt idx="4610">
                  <c:v>-5.285326680483626E-3</c:v>
                </c:pt>
                <c:pt idx="4611">
                  <c:v>-2.0012426641554493E-3</c:v>
                </c:pt>
                <c:pt idx="4612">
                  <c:v>-5.5994641010829616E-3</c:v>
                </c:pt>
                <c:pt idx="4613">
                  <c:v>-3.7166150500470862E-3</c:v>
                </c:pt>
                <c:pt idx="4614">
                  <c:v>-2.1814452906940055E-3</c:v>
                </c:pt>
                <c:pt idx="4615">
                  <c:v>-1.3885370718143572E-3</c:v>
                </c:pt>
                <c:pt idx="4616">
                  <c:v>-1.507992895204263E-3</c:v>
                </c:pt>
                <c:pt idx="4617">
                  <c:v>-5.7691934293813826E-3</c:v>
                </c:pt>
                <c:pt idx="4618">
                  <c:v>-1.3397266121443195E-4</c:v>
                </c:pt>
                <c:pt idx="4619">
                  <c:v>-1.103864722579393E-3</c:v>
                </c:pt>
                <c:pt idx="4620">
                  <c:v>-4.4741313191134068E-3</c:v>
                </c:pt>
                <c:pt idx="4621">
                  <c:v>-3.4392374090939982E-3</c:v>
                </c:pt>
                <c:pt idx="4622">
                  <c:v>-5.3763701855393843E-3</c:v>
                </c:pt>
                <c:pt idx="4623">
                  <c:v>-4.2908509264608088E-3</c:v>
                </c:pt>
                <c:pt idx="4624">
                  <c:v>-3.5431052897312416E-3</c:v>
                </c:pt>
                <c:pt idx="4625">
                  <c:v>-3.9914520792501895E-4</c:v>
                </c:pt>
                <c:pt idx="4626">
                  <c:v>-2.9156224663679309E-3</c:v>
                </c:pt>
                <c:pt idx="4627">
                  <c:v>-1.6243162303969866E-3</c:v>
                </c:pt>
                <c:pt idx="4628">
                  <c:v>-6.6017010416818283E-4</c:v>
                </c:pt>
                <c:pt idx="4629">
                  <c:v>-1.3988187103850596E-3</c:v>
                </c:pt>
                <c:pt idx="4630">
                  <c:v>-4.6064422166662618E-3</c:v>
                </c:pt>
                <c:pt idx="4631">
                  <c:v>-5.9879309256679007E-3</c:v>
                </c:pt>
                <c:pt idx="4632">
                  <c:v>-3.259112162011254E-3</c:v>
                </c:pt>
                <c:pt idx="4633">
                  <c:v>-5.5158402671922485E-3</c:v>
                </c:pt>
                <c:pt idx="4634">
                  <c:v>-4.9448980978920483E-3</c:v>
                </c:pt>
                <c:pt idx="4635">
                  <c:v>-9.1461858341380096E-4</c:v>
                </c:pt>
                <c:pt idx="4636">
                  <c:v>-1.9429428700435507E-3</c:v>
                </c:pt>
                <c:pt idx="4637">
                  <c:v>-5.0758579841438615E-3</c:v>
                </c:pt>
                <c:pt idx="4638">
                  <c:v>-2.7025091519959606E-3</c:v>
                </c:pt>
                <c:pt idx="4639">
                  <c:v>-4.0055637279890477E-3</c:v>
                </c:pt>
                <c:pt idx="4640">
                  <c:v>-2.8221679516808765E-3</c:v>
                </c:pt>
                <c:pt idx="4641">
                  <c:v>-1.5239900399469965E-3</c:v>
                </c:pt>
                <c:pt idx="4642">
                  <c:v>-4.2411640191090229E-3</c:v>
                </c:pt>
                <c:pt idx="4643">
                  <c:v>-5.5668246169382242E-3</c:v>
                </c:pt>
                <c:pt idx="4644">
                  <c:v>-6.0088651965782081E-3</c:v>
                </c:pt>
                <c:pt idx="4645">
                  <c:v>-1.7338828692376404E-3</c:v>
                </c:pt>
                <c:pt idx="4646">
                  <c:v>-2.2205007695556972E-3</c:v>
                </c:pt>
                <c:pt idx="4647">
                  <c:v>-3.5915001262405563E-3</c:v>
                </c:pt>
                <c:pt idx="4648">
                  <c:v>-2.6038658367239921E-3</c:v>
                </c:pt>
                <c:pt idx="4649">
                  <c:v>-2.3172442925256608E-3</c:v>
                </c:pt>
                <c:pt idx="4650">
                  <c:v>-3.1803628135530673E-3</c:v>
                </c:pt>
                <c:pt idx="4651">
                  <c:v>-5.2330250285242642E-3</c:v>
                </c:pt>
                <c:pt idx="4652">
                  <c:v>-6.0439981938503525E-3</c:v>
                </c:pt>
                <c:pt idx="4653">
                  <c:v>-4.1563525664679267E-3</c:v>
                </c:pt>
                <c:pt idx="4654">
                  <c:v>-5.7314379208723565E-3</c:v>
                </c:pt>
                <c:pt idx="4655">
                  <c:v>-1.8886811874265627E-3</c:v>
                </c:pt>
                <c:pt idx="4656">
                  <c:v>-5.4175425650187644E-3</c:v>
                </c:pt>
                <c:pt idx="4657">
                  <c:v>-5.3696870235679121E-3</c:v>
                </c:pt>
                <c:pt idx="4658">
                  <c:v>-4.4803530765533273E-3</c:v>
                </c:pt>
                <c:pt idx="4659">
                  <c:v>-1.2759412327151476E-3</c:v>
                </c:pt>
                <c:pt idx="4660">
                  <c:v>-6.0547002073228166E-3</c:v>
                </c:pt>
                <c:pt idx="4661">
                  <c:v>-2.0534902691993939E-3</c:v>
                </c:pt>
                <c:pt idx="4662">
                  <c:v>-2.1447085386875138E-3</c:v>
                </c:pt>
                <c:pt idx="4663">
                  <c:v>-2.4259306018199304E-3</c:v>
                </c:pt>
                <c:pt idx="4664">
                  <c:v>-4.5953950882235833E-3</c:v>
                </c:pt>
                <c:pt idx="4665">
                  <c:v>-5.9241761389845164E-3</c:v>
                </c:pt>
                <c:pt idx="4666">
                  <c:v>-3.7384141011945226E-3</c:v>
                </c:pt>
                <c:pt idx="4667">
                  <c:v>-5.0308568543002948E-3</c:v>
                </c:pt>
                <c:pt idx="4668">
                  <c:v>-1.8288129503389076E-3</c:v>
                </c:pt>
                <c:pt idx="4669">
                  <c:v>-2.5293295004273175E-3</c:v>
                </c:pt>
                <c:pt idx="4670">
                  <c:v>-3.1006516840837574E-3</c:v>
                </c:pt>
                <c:pt idx="4671">
                  <c:v>-4.3131048279411695E-3</c:v>
                </c:pt>
                <c:pt idx="4672">
                  <c:v>-1.3651899655490318E-4</c:v>
                </c:pt>
                <c:pt idx="4673">
                  <c:v>-5.7911092767486466E-3</c:v>
                </c:pt>
                <c:pt idx="4674">
                  <c:v>-3.8535613005982439E-3</c:v>
                </c:pt>
                <c:pt idx="4675">
                  <c:v>-3.3295810488590174E-3</c:v>
                </c:pt>
                <c:pt idx="4676">
                  <c:v>-2.0651434953625016E-3</c:v>
                </c:pt>
                <c:pt idx="4677">
                  <c:v>-4.0647152451570327E-4</c:v>
                </c:pt>
                <c:pt idx="4678">
                  <c:v>-2.9947407270714157E-3</c:v>
                </c:pt>
                <c:pt idx="4679">
                  <c:v>-4.8290133048460712E-3</c:v>
                </c:pt>
                <c:pt idx="4680">
                  <c:v>-4.5382661856180713E-3</c:v>
                </c:pt>
                <c:pt idx="4681">
                  <c:v>-1.4247093376052815E-3</c:v>
                </c:pt>
                <c:pt idx="4682">
                  <c:v>-3.4475606321085501E-3</c:v>
                </c:pt>
                <c:pt idx="4683">
                  <c:v>-4.0994969310853861E-3</c:v>
                </c:pt>
                <c:pt idx="4684">
                  <c:v>-5.192729780125865E-3</c:v>
                </c:pt>
                <c:pt idx="4685">
                  <c:v>-5.9660580751675248E-3</c:v>
                </c:pt>
                <c:pt idx="4686">
                  <c:v>-3.9834508478526895E-3</c:v>
                </c:pt>
                <c:pt idx="4687">
                  <c:v>-1.6625186925870541E-3</c:v>
                </c:pt>
                <c:pt idx="4688">
                  <c:v>-4.9499113798043082E-3</c:v>
                </c:pt>
                <c:pt idx="4689">
                  <c:v>-3.5621840291773709E-3</c:v>
                </c:pt>
                <c:pt idx="4690">
                  <c:v>-4.8486643714217735E-3</c:v>
                </c:pt>
                <c:pt idx="4691">
                  <c:v>-2.5484637013942512E-3</c:v>
                </c:pt>
                <c:pt idx="4692">
                  <c:v>-2.6517317741214866E-3</c:v>
                </c:pt>
                <c:pt idx="4693">
                  <c:v>-1.9146626910899168E-3</c:v>
                </c:pt>
                <c:pt idx="4694">
                  <c:v>-1.9855522909938569E-3</c:v>
                </c:pt>
                <c:pt idx="4695">
                  <c:v>-4.7547856067595784E-3</c:v>
                </c:pt>
                <c:pt idx="4696">
                  <c:v>-5.3443729513172273E-3</c:v>
                </c:pt>
                <c:pt idx="4697">
                  <c:v>-5.5783201569511087E-3</c:v>
                </c:pt>
                <c:pt idx="4698">
                  <c:v>-2.7693129555973212E-3</c:v>
                </c:pt>
                <c:pt idx="4699">
                  <c:v>-2.3571733830628321E-3</c:v>
                </c:pt>
                <c:pt idx="4700">
                  <c:v>-5.4753036358603539E-3</c:v>
                </c:pt>
                <c:pt idx="4701">
                  <c:v>-1.1330870645800163E-3</c:v>
                </c:pt>
                <c:pt idx="4702">
                  <c:v>-3.3649574060942793E-3</c:v>
                </c:pt>
                <c:pt idx="4703">
                  <c:v>-4.2565984042424038E-3</c:v>
                </c:pt>
                <c:pt idx="4704">
                  <c:v>-5.5388186391624418E-3</c:v>
                </c:pt>
                <c:pt idx="4705">
                  <c:v>-4.4905083116012767E-3</c:v>
                </c:pt>
                <c:pt idx="4706">
                  <c:v>-2.2714128914445566E-3</c:v>
                </c:pt>
                <c:pt idx="4707">
                  <c:v>-1.2976119388493227E-3</c:v>
                </c:pt>
                <c:pt idx="4708">
                  <c:v>-5.707424619882189E-3</c:v>
                </c:pt>
                <c:pt idx="4709">
                  <c:v>-3.0337262558707678E-3</c:v>
                </c:pt>
                <c:pt idx="4710">
                  <c:v>-5.8761539843723443E-3</c:v>
                </c:pt>
                <c:pt idx="4711">
                  <c:v>-4.7022805858813474E-3</c:v>
                </c:pt>
                <c:pt idx="4712">
                  <c:v>-1.8581738007129188E-3</c:v>
                </c:pt>
                <c:pt idx="4713">
                  <c:v>-5.2703660893805909E-3</c:v>
                </c:pt>
                <c:pt idx="4714">
                  <c:v>-1.781411317932605E-3</c:v>
                </c:pt>
                <c:pt idx="4715">
                  <c:v>-6.7677253068891704E-4</c:v>
                </c:pt>
                <c:pt idx="4716">
                  <c:v>-5.9114133074307908E-3</c:v>
                </c:pt>
                <c:pt idx="4717">
                  <c:v>-9.3702912621359213E-4</c:v>
                </c:pt>
                <c:pt idx="4718">
                  <c:v>-2.1896507341334411E-3</c:v>
                </c:pt>
                <c:pt idx="4719">
                  <c:v>-5.7784026887360614E-3</c:v>
                </c:pt>
                <c:pt idx="4720">
                  <c:v>-1.5715846516912856E-3</c:v>
                </c:pt>
                <c:pt idx="4721">
                  <c:v>-3.5144458692779978E-3</c:v>
                </c:pt>
                <c:pt idx="4722">
                  <c:v>-3.7344556754209998E-3</c:v>
                </c:pt>
                <c:pt idx="4723">
                  <c:v>-5.428891986536565E-3</c:v>
                </c:pt>
                <c:pt idx="4724">
                  <c:v>-3.6261111165081556E-3</c:v>
                </c:pt>
                <c:pt idx="4725">
                  <c:v>-2.4854962647781697E-3</c:v>
                </c:pt>
                <c:pt idx="4726">
                  <c:v>-2.9381897489702338E-3</c:v>
                </c:pt>
                <c:pt idx="4727">
                  <c:v>-3.9623466324716578E-3</c:v>
                </c:pt>
                <c:pt idx="4728">
                  <c:v>-9.4036372110184376E-4</c:v>
                </c:pt>
                <c:pt idx="4729">
                  <c:v>-5.0747269080011464E-3</c:v>
                </c:pt>
                <c:pt idx="4730">
                  <c:v>-5.2064542138419772E-3</c:v>
                </c:pt>
                <c:pt idx="4731">
                  <c:v>-5.7783692421269402E-3</c:v>
                </c:pt>
                <c:pt idx="4732">
                  <c:v>-4.2107014314233119E-3</c:v>
                </c:pt>
                <c:pt idx="4733">
                  <c:v>-5.5857680631451129E-3</c:v>
                </c:pt>
                <c:pt idx="4734">
                  <c:v>-2.3032715614601804E-3</c:v>
                </c:pt>
                <c:pt idx="4735">
                  <c:v>-6.1182242082766652E-3</c:v>
                </c:pt>
                <c:pt idx="4736">
                  <c:v>-2.4010094091701764E-3</c:v>
                </c:pt>
                <c:pt idx="4737">
                  <c:v>-3.3225876969264173E-3</c:v>
                </c:pt>
                <c:pt idx="4738">
                  <c:v>-6.1392140671297423E-3</c:v>
                </c:pt>
                <c:pt idx="4739">
                  <c:v>-1.8019039755203148E-3</c:v>
                </c:pt>
                <c:pt idx="4740">
                  <c:v>-1.8827875302369413E-3</c:v>
                </c:pt>
                <c:pt idx="4741">
                  <c:v>-1.3852154243442128E-4</c:v>
                </c:pt>
                <c:pt idx="4742">
                  <c:v>-5.7216622543900123E-3</c:v>
                </c:pt>
                <c:pt idx="4743">
                  <c:v>-3.210572849869807E-3</c:v>
                </c:pt>
                <c:pt idx="4744">
                  <c:v>-2.0310953067995781E-3</c:v>
                </c:pt>
                <c:pt idx="4745">
                  <c:v>-3.893860637739735E-3</c:v>
                </c:pt>
                <c:pt idx="4746">
                  <c:v>-5.8656167571007334E-3</c:v>
                </c:pt>
                <c:pt idx="4747">
                  <c:v>-6.3198904098941992E-3</c:v>
                </c:pt>
                <c:pt idx="4748">
                  <c:v>-2.2234011027715025E-3</c:v>
                </c:pt>
                <c:pt idx="4749">
                  <c:v>-2.8462801566249843E-3</c:v>
                </c:pt>
                <c:pt idx="4750">
                  <c:v>-4.3757772423441629E-3</c:v>
                </c:pt>
                <c:pt idx="4751">
                  <c:v>-1.7057829241992988E-3</c:v>
                </c:pt>
                <c:pt idx="4752">
                  <c:v>-2.1304447100203069E-3</c:v>
                </c:pt>
                <c:pt idx="4753">
                  <c:v>-3.2261169086068519E-3</c:v>
                </c:pt>
                <c:pt idx="4754">
                  <c:v>-4.8185607275059023E-3</c:v>
                </c:pt>
                <c:pt idx="4755">
                  <c:v>-1.9656004974592657E-3</c:v>
                </c:pt>
                <c:pt idx="4756">
                  <c:v>-4.1315478821854854E-3</c:v>
                </c:pt>
                <c:pt idx="4757">
                  <c:v>-6.0077430887832085E-3</c:v>
                </c:pt>
                <c:pt idx="4758">
                  <c:v>-6.0305076512023317E-3</c:v>
                </c:pt>
                <c:pt idx="4759">
                  <c:v>-1.4606418525137928E-3</c:v>
                </c:pt>
                <c:pt idx="4760">
                  <c:v>-6.3558371023138558E-3</c:v>
                </c:pt>
                <c:pt idx="4761">
                  <c:v>-1.3168266825954148E-3</c:v>
                </c:pt>
                <c:pt idx="4762">
                  <c:v>-1.1506232670166221E-3</c:v>
                </c:pt>
                <c:pt idx="4763">
                  <c:v>-3.8121246866315564E-3</c:v>
                </c:pt>
                <c:pt idx="4764">
                  <c:v>-5.1617745649575894E-3</c:v>
                </c:pt>
                <c:pt idx="4765">
                  <c:v>-5.7133627390020215E-3</c:v>
                </c:pt>
                <c:pt idx="4766">
                  <c:v>-3.7120257315965154E-3</c:v>
                </c:pt>
                <c:pt idx="4767">
                  <c:v>-2.5379771743408107E-3</c:v>
                </c:pt>
                <c:pt idx="4768">
                  <c:v>-4.6470862584108638E-3</c:v>
                </c:pt>
                <c:pt idx="4769">
                  <c:v>-6.8397208990662645E-4</c:v>
                </c:pt>
                <c:pt idx="4770">
                  <c:v>-4.5398891334236975E-3</c:v>
                </c:pt>
                <c:pt idx="4771">
                  <c:v>-4.1700019919641259E-3</c:v>
                </c:pt>
                <c:pt idx="4772">
                  <c:v>-4.2970329739735408E-3</c:v>
                </c:pt>
                <c:pt idx="4773">
                  <c:v>-2.6493258508855041E-3</c:v>
                </c:pt>
                <c:pt idx="4774">
                  <c:v>-1.5969330010832132E-3</c:v>
                </c:pt>
                <c:pt idx="4775">
                  <c:v>-4.1438788490857361E-4</c:v>
                </c:pt>
                <c:pt idx="4776">
                  <c:v>-4.0566220162179759E-3</c:v>
                </c:pt>
                <c:pt idx="4777">
                  <c:v>-3.5004980491052124E-3</c:v>
                </c:pt>
                <c:pt idx="4778">
                  <c:v>-4.1455179311885177E-4</c:v>
                </c:pt>
                <c:pt idx="4779">
                  <c:v>-2.7640762263857577E-3</c:v>
                </c:pt>
                <c:pt idx="4780">
                  <c:v>-3.3914674441205056E-3</c:v>
                </c:pt>
                <c:pt idx="4781">
                  <c:v>-3.6230302382421679E-3</c:v>
                </c:pt>
                <c:pt idx="4782">
                  <c:v>-4.7780763082843026E-3</c:v>
                </c:pt>
                <c:pt idx="4783">
                  <c:v>-3.1468061534873325E-3</c:v>
                </c:pt>
                <c:pt idx="4784">
                  <c:v>-5.7350397450100085E-3</c:v>
                </c:pt>
                <c:pt idx="4785">
                  <c:v>-4.9969633217858576E-3</c:v>
                </c:pt>
                <c:pt idx="4786">
                  <c:v>-3.0275564150906726E-3</c:v>
                </c:pt>
                <c:pt idx="4787">
                  <c:v>-6.8538851146279984E-4</c:v>
                </c:pt>
                <c:pt idx="4788">
                  <c:v>-5.9385202891791044E-3</c:v>
                </c:pt>
                <c:pt idx="4789">
                  <c:v>-6.441541025503982E-3</c:v>
                </c:pt>
                <c:pt idx="4790">
                  <c:v>-6.2973742517297678E-3</c:v>
                </c:pt>
                <c:pt idx="4791">
                  <c:v>-5.1210102570830238E-3</c:v>
                </c:pt>
                <c:pt idx="4792">
                  <c:v>-6.2875162163344035E-3</c:v>
                </c:pt>
                <c:pt idx="4793">
                  <c:v>-1.1561812432912882E-3</c:v>
                </c:pt>
                <c:pt idx="4794">
                  <c:v>-5.3880466472303211E-3</c:v>
                </c:pt>
                <c:pt idx="4795">
                  <c:v>-5.8935547824058776E-3</c:v>
                </c:pt>
                <c:pt idx="4796">
                  <c:v>-2.1714573118284796E-3</c:v>
                </c:pt>
                <c:pt idx="4797">
                  <c:v>-6.4939867343715837E-3</c:v>
                </c:pt>
                <c:pt idx="4798">
                  <c:v>-5.5281226463227973E-3</c:v>
                </c:pt>
                <c:pt idx="4799">
                  <c:v>-2.6850486682443958E-3</c:v>
                </c:pt>
                <c:pt idx="4800">
                  <c:v>-1.921228200605451E-3</c:v>
                </c:pt>
                <c:pt idx="4801">
                  <c:v>-4.4928667223852747E-3</c:v>
                </c:pt>
                <c:pt idx="4802">
                  <c:v>-5.1604046804540503E-3</c:v>
                </c:pt>
                <c:pt idx="4803">
                  <c:v>-5.8311913588944986E-3</c:v>
                </c:pt>
                <c:pt idx="4804">
                  <c:v>-3.318596671980094E-3</c:v>
                </c:pt>
                <c:pt idx="4805">
                  <c:v>-5.2847590724434861E-3</c:v>
                </c:pt>
                <c:pt idx="4806">
                  <c:v>-4.033386304325641E-3</c:v>
                </c:pt>
                <c:pt idx="4807">
                  <c:v>-1.8403288661697392E-3</c:v>
                </c:pt>
                <c:pt idx="4808">
                  <c:v>-2.810542992802539E-3</c:v>
                </c:pt>
                <c:pt idx="4809">
                  <c:v>-1.398565504113128E-4</c:v>
                </c:pt>
                <c:pt idx="4810">
                  <c:v>-2.9363056705740552E-3</c:v>
                </c:pt>
                <c:pt idx="4811">
                  <c:v>-5.7001025381845398E-3</c:v>
                </c:pt>
                <c:pt idx="4812">
                  <c:v>-6.1918877285737197E-3</c:v>
                </c:pt>
                <c:pt idx="4813">
                  <c:v>-1.3282179829099687E-3</c:v>
                </c:pt>
                <c:pt idx="4814">
                  <c:v>-4.7686027525075808E-3</c:v>
                </c:pt>
                <c:pt idx="4815">
                  <c:v>-2.4946054179100126E-3</c:v>
                </c:pt>
                <c:pt idx="4816">
                  <c:v>-1.477588301025118E-3</c:v>
                </c:pt>
                <c:pt idx="4817">
                  <c:v>-3.4660364520048598E-3</c:v>
                </c:pt>
                <c:pt idx="4818">
                  <c:v>-6.5713161002493112E-3</c:v>
                </c:pt>
                <c:pt idx="4819">
                  <c:v>-4.8886135005102782E-3</c:v>
                </c:pt>
                <c:pt idx="4820">
                  <c:v>-2.0917450365726224E-3</c:v>
                </c:pt>
                <c:pt idx="4821">
                  <c:v>-9.5214987953679952E-4</c:v>
                </c:pt>
                <c:pt idx="4822">
                  <c:v>-4.6711879398157151E-3</c:v>
                </c:pt>
                <c:pt idx="4823">
                  <c:v>-6.2580250093554231E-3</c:v>
                </c:pt>
                <c:pt idx="4824">
                  <c:v>-4.3014774494556764E-3</c:v>
                </c:pt>
                <c:pt idx="4825">
                  <c:v>-2.3995373092980418E-3</c:v>
                </c:pt>
                <c:pt idx="4826">
                  <c:v>-1.7376211162618929E-3</c:v>
                </c:pt>
                <c:pt idx="4827">
                  <c:v>-2.0151733120783843E-3</c:v>
                </c:pt>
                <c:pt idx="4828">
                  <c:v>-2.2985516403402186E-3</c:v>
                </c:pt>
                <c:pt idx="4829">
                  <c:v>-5.0122715188981384E-3</c:v>
                </c:pt>
                <c:pt idx="4830">
                  <c:v>-5.1167616798129872E-3</c:v>
                </c:pt>
                <c:pt idx="4831">
                  <c:v>-2.6146899575204378E-3</c:v>
                </c:pt>
                <c:pt idx="4832">
                  <c:v>-3.2291155298703701E-3</c:v>
                </c:pt>
                <c:pt idx="4833">
                  <c:v>-1.401794993832137E-4</c:v>
                </c:pt>
                <c:pt idx="4834">
                  <c:v>-1.617016520894072E-3</c:v>
                </c:pt>
                <c:pt idx="4835">
                  <c:v>-5.6289884374802548E-3</c:v>
                </c:pt>
                <c:pt idx="4836">
                  <c:v>-4.203369235554864E-3</c:v>
                </c:pt>
                <c:pt idx="4837">
                  <c:v>-3.101445048775864E-3</c:v>
                </c:pt>
                <c:pt idx="4838">
                  <c:v>-6.6047795636473205E-3</c:v>
                </c:pt>
                <c:pt idx="4839">
                  <c:v>-2.3053727483936192E-3</c:v>
                </c:pt>
                <c:pt idx="4840">
                  <c:v>-4.4549183714137136E-3</c:v>
                </c:pt>
                <c:pt idx="4841">
                  <c:v>-4.0964479094771017E-3</c:v>
                </c:pt>
                <c:pt idx="4842">
                  <c:v>-3.7396160931720194E-3</c:v>
                </c:pt>
                <c:pt idx="4843">
                  <c:v>-1.1628239134870435E-3</c:v>
                </c:pt>
                <c:pt idx="4844">
                  <c:v>-5.7734088313203241E-3</c:v>
                </c:pt>
                <c:pt idx="4845">
                  <c:v>-6.4650588589814633E-3</c:v>
                </c:pt>
                <c:pt idx="4846">
                  <c:v>-3.6220160118217212E-3</c:v>
                </c:pt>
                <c:pt idx="4847">
                  <c:v>-3.9843630000486064E-3</c:v>
                </c:pt>
                <c:pt idx="4848">
                  <c:v>-4.716373586849806E-3</c:v>
                </c:pt>
                <c:pt idx="4849">
                  <c:v>-6.1157012743373162E-3</c:v>
                </c:pt>
                <c:pt idx="4850">
                  <c:v>-5.917623385081997E-3</c:v>
                </c:pt>
                <c:pt idx="4851">
                  <c:v>-1.6210487441019686E-3</c:v>
                </c:pt>
                <c:pt idx="4852">
                  <c:v>-2.0248954991737146E-3</c:v>
                </c:pt>
                <c:pt idx="4853">
                  <c:v>-4.6053932409509139E-3</c:v>
                </c:pt>
                <c:pt idx="4854">
                  <c:v>-6.1754384259439278E-3</c:v>
                </c:pt>
                <c:pt idx="4855">
                  <c:v>-6.4720206473187162E-3</c:v>
                </c:pt>
                <c:pt idx="4856">
                  <c:v>-1.8579392195648265E-3</c:v>
                </c:pt>
                <c:pt idx="4857">
                  <c:v>-2.6348346830249946E-3</c:v>
                </c:pt>
                <c:pt idx="4858">
                  <c:v>-6.1974364084442009E-3</c:v>
                </c:pt>
                <c:pt idx="4859">
                  <c:v>-5.5549128452407571E-3</c:v>
                </c:pt>
                <c:pt idx="4860">
                  <c:v>-3.8980681166324751E-3</c:v>
                </c:pt>
                <c:pt idx="4861">
                  <c:v>-4.878330951478208E-3</c:v>
                </c:pt>
                <c:pt idx="4862">
                  <c:v>-2.7601149185021703E-3</c:v>
                </c:pt>
                <c:pt idx="4863">
                  <c:v>-3.4075410059211868E-3</c:v>
                </c:pt>
                <c:pt idx="4864">
                  <c:v>-1.956122101783891E-3</c:v>
                </c:pt>
                <c:pt idx="4865">
                  <c:v>-6.3522663750151913E-3</c:v>
                </c:pt>
                <c:pt idx="4866">
                  <c:v>-6.0169248491977476E-3</c:v>
                </c:pt>
                <c:pt idx="4867">
                  <c:v>-9.6163208193447767E-4</c:v>
                </c:pt>
                <c:pt idx="4868">
                  <c:v>-3.2837182846614191E-3</c:v>
                </c:pt>
                <c:pt idx="4869">
                  <c:v>-1.7600379110063429E-3</c:v>
                </c:pt>
                <c:pt idx="4870">
                  <c:v>-5.124885760398234E-3</c:v>
                </c:pt>
                <c:pt idx="4871">
                  <c:v>-2.8865812987972661E-3</c:v>
                </c:pt>
                <c:pt idx="4872">
                  <c:v>-5.0225564640798033E-3</c:v>
                </c:pt>
                <c:pt idx="4873">
                  <c:v>-4.2120985411211456E-4</c:v>
                </c:pt>
                <c:pt idx="4874">
                  <c:v>-2.1328889926008035E-3</c:v>
                </c:pt>
                <c:pt idx="4875">
                  <c:v>-6.9610400967803064E-4</c:v>
                </c:pt>
                <c:pt idx="4876">
                  <c:v>-6.5849295089936803E-3</c:v>
                </c:pt>
                <c:pt idx="4877">
                  <c:v>-5.2394216933068869E-3</c:v>
                </c:pt>
                <c:pt idx="4878">
                  <c:v>-1.5003523436930477E-3</c:v>
                </c:pt>
                <c:pt idx="4879">
                  <c:v>-2.2415249911275541E-3</c:v>
                </c:pt>
                <c:pt idx="4880">
                  <c:v>-5.498220640569396E-3</c:v>
                </c:pt>
                <c:pt idx="4881">
                  <c:v>-2.460072829104416E-3</c:v>
                </c:pt>
                <c:pt idx="4882">
                  <c:v>-3.9532658478952133E-3</c:v>
                </c:pt>
                <c:pt idx="4883">
                  <c:v>-1.352936316628436E-3</c:v>
                </c:pt>
                <c:pt idx="4884">
                  <c:v>-3.1729102144603971E-3</c:v>
                </c:pt>
                <c:pt idx="4885">
                  <c:v>-3.0336929517067691E-3</c:v>
                </c:pt>
                <c:pt idx="4886">
                  <c:v>-2.5700568350325499E-3</c:v>
                </c:pt>
                <c:pt idx="4887">
                  <c:v>-9.6859465579490073E-4</c:v>
                </c:pt>
                <c:pt idx="4888">
                  <c:v>-6.8097043951769742E-3</c:v>
                </c:pt>
                <c:pt idx="4889">
                  <c:v>-6.1967667436489604E-3</c:v>
                </c:pt>
                <c:pt idx="4890">
                  <c:v>-6.2869186004113004E-3</c:v>
                </c:pt>
                <c:pt idx="4891">
                  <c:v>-5.4181070318995318E-3</c:v>
                </c:pt>
                <c:pt idx="4892">
                  <c:v>-4.4698820955390789E-3</c:v>
                </c:pt>
                <c:pt idx="4893">
                  <c:v>-4.3455000729323671E-3</c:v>
                </c:pt>
                <c:pt idx="4894">
                  <c:v>-5.9567267953517765E-3</c:v>
                </c:pt>
                <c:pt idx="4895">
                  <c:v>-1.5133084468294013E-3</c:v>
                </c:pt>
                <c:pt idx="4896">
                  <c:v>-3.6092738739527262E-3</c:v>
                </c:pt>
                <c:pt idx="4897">
                  <c:v>-2.6999445692446832E-3</c:v>
                </c:pt>
                <c:pt idx="4898">
                  <c:v>-1.4279217561146256E-4</c:v>
                </c:pt>
                <c:pt idx="4899">
                  <c:v>-2.375003646760218E-3</c:v>
                </c:pt>
                <c:pt idx="4900">
                  <c:v>-7.0273435411999667E-4</c:v>
                </c:pt>
                <c:pt idx="4901">
                  <c:v>-1.8998137947463867E-3</c:v>
                </c:pt>
                <c:pt idx="4902">
                  <c:v>-6.5279439079654967E-3</c:v>
                </c:pt>
                <c:pt idx="4903">
                  <c:v>-5.1194892714922667E-3</c:v>
                </c:pt>
                <c:pt idx="4904">
                  <c:v>-4.2526318348690764E-3</c:v>
                </c:pt>
                <c:pt idx="4905">
                  <c:v>-5.7196759731987434E-3</c:v>
                </c:pt>
                <c:pt idx="4906">
                  <c:v>-3.2120447362022852E-3</c:v>
                </c:pt>
                <c:pt idx="4907">
                  <c:v>-2.9401121317182994E-3</c:v>
                </c:pt>
                <c:pt idx="4908">
                  <c:v>-5.2406861744026603E-3</c:v>
                </c:pt>
                <c:pt idx="4909">
                  <c:v>-3.8814049727437616E-3</c:v>
                </c:pt>
                <c:pt idx="4910">
                  <c:v>-5.865299989788823E-3</c:v>
                </c:pt>
                <c:pt idx="4911">
                  <c:v>-3.7546671594396006E-3</c:v>
                </c:pt>
                <c:pt idx="4912">
                  <c:v>-4.1366085408906569E-3</c:v>
                </c:pt>
                <c:pt idx="4913">
                  <c:v>-5.3580441410295684E-3</c:v>
                </c:pt>
                <c:pt idx="4914">
                  <c:v>-2.60322979071034E-3</c:v>
                </c:pt>
                <c:pt idx="4915">
                  <c:v>-1.1897883302145861E-3</c:v>
                </c:pt>
                <c:pt idx="4916">
                  <c:v>-5.0300498886500893E-3</c:v>
                </c:pt>
                <c:pt idx="4917">
                  <c:v>-2.4961122700549974E-3</c:v>
                </c:pt>
                <c:pt idx="4918">
                  <c:v>-4.6498570428288016E-3</c:v>
                </c:pt>
                <c:pt idx="4919">
                  <c:v>-3.8954642494152202E-3</c:v>
                </c:pt>
                <c:pt idx="4920">
                  <c:v>-3.3659926667250219E-3</c:v>
                </c:pt>
                <c:pt idx="4921">
                  <c:v>-4.7903916753786677E-3</c:v>
                </c:pt>
                <c:pt idx="4922">
                  <c:v>-6.2864159109144403E-3</c:v>
                </c:pt>
                <c:pt idx="4923">
                  <c:v>-3.6454019355152459E-3</c:v>
                </c:pt>
                <c:pt idx="4924">
                  <c:v>-4.2850480696754994E-3</c:v>
                </c:pt>
                <c:pt idx="4925">
                  <c:v>-6.7598216326351969E-3</c:v>
                </c:pt>
                <c:pt idx="4926">
                  <c:v>-3.517317680471531E-3</c:v>
                </c:pt>
                <c:pt idx="4927">
                  <c:v>-1.6688755244619253E-3</c:v>
                </c:pt>
                <c:pt idx="4928">
                  <c:v>-6.4428126823575177E-3</c:v>
                </c:pt>
                <c:pt idx="4929">
                  <c:v>-4.1663667752759818E-3</c:v>
                </c:pt>
                <c:pt idx="4930">
                  <c:v>-6.9293276080899056E-3</c:v>
                </c:pt>
                <c:pt idx="4931">
                  <c:v>-4.9445157651086345E-3</c:v>
                </c:pt>
                <c:pt idx="4932">
                  <c:v>-2.8506066869300913E-3</c:v>
                </c:pt>
                <c:pt idx="4933">
                  <c:v>-4.2828525329497298E-4</c:v>
                </c:pt>
                <c:pt idx="4934">
                  <c:v>-6.767344715739719E-3</c:v>
                </c:pt>
                <c:pt idx="4935">
                  <c:v>-6.2013879095281403E-3</c:v>
                </c:pt>
                <c:pt idx="4936">
                  <c:v>-4.5533202032727888E-3</c:v>
                </c:pt>
                <c:pt idx="4937">
                  <c:v>-6.5943075553999446E-3</c:v>
                </c:pt>
                <c:pt idx="4938">
                  <c:v>-5.5322728886338553E-3</c:v>
                </c:pt>
                <c:pt idx="4939">
                  <c:v>-1.3740648015361805E-3</c:v>
                </c:pt>
                <c:pt idx="4940">
                  <c:v>-1.8055926986643067E-3</c:v>
                </c:pt>
                <c:pt idx="4941">
                  <c:v>-2.2995783463590426E-3</c:v>
                </c:pt>
                <c:pt idx="4942">
                  <c:v>-2.0179930459308967E-3</c:v>
                </c:pt>
                <c:pt idx="4943">
                  <c:v>-4.8410307784332134E-3</c:v>
                </c:pt>
                <c:pt idx="4944">
                  <c:v>-2.194933224391335E-3</c:v>
                </c:pt>
                <c:pt idx="4945">
                  <c:v>-6.2793411819627408E-3</c:v>
                </c:pt>
                <c:pt idx="4946">
                  <c:v>-3.1182530032585966E-3</c:v>
                </c:pt>
                <c:pt idx="4947">
                  <c:v>-2.1083324822363911E-3</c:v>
                </c:pt>
                <c:pt idx="4948">
                  <c:v>-1.6784819974229937E-3</c:v>
                </c:pt>
                <c:pt idx="4949">
                  <c:v>-1.1981624617179523E-3</c:v>
                </c:pt>
                <c:pt idx="4950">
                  <c:v>-5.2296446878252328E-3</c:v>
                </c:pt>
                <c:pt idx="4951">
                  <c:v>-1.8122656785656975E-3</c:v>
                </c:pt>
                <c:pt idx="4952">
                  <c:v>-6.1181522838689587E-3</c:v>
                </c:pt>
                <c:pt idx="4953">
                  <c:v>-6.471620944720295E-3</c:v>
                </c:pt>
                <c:pt idx="4954">
                  <c:v>-7.0106462140039783E-3</c:v>
                </c:pt>
                <c:pt idx="4955">
                  <c:v>-4.2993589089300726E-4</c:v>
                </c:pt>
                <c:pt idx="4956">
                  <c:v>-2.4226431062407891E-3</c:v>
                </c:pt>
                <c:pt idx="4957">
                  <c:v>-4.1004820296805756E-3</c:v>
                </c:pt>
                <c:pt idx="4958">
                  <c:v>-6.3213795920749327E-3</c:v>
                </c:pt>
                <c:pt idx="4959">
                  <c:v>-6.6933679623360949E-3</c:v>
                </c:pt>
                <c:pt idx="4960">
                  <c:v>-5.0131072753889635E-3</c:v>
                </c:pt>
                <c:pt idx="4961">
                  <c:v>-2.649942604770614E-3</c:v>
                </c:pt>
                <c:pt idx="4962">
                  <c:v>-6.2914396887159534E-3</c:v>
                </c:pt>
                <c:pt idx="4963">
                  <c:v>-2.7674377881977547E-3</c:v>
                </c:pt>
                <c:pt idx="4964">
                  <c:v>-5.7354428902161442E-3</c:v>
                </c:pt>
                <c:pt idx="4965">
                  <c:v>-4.491881979843574E-3</c:v>
                </c:pt>
                <c:pt idx="4966">
                  <c:v>-1.5427165488335003E-3</c:v>
                </c:pt>
                <c:pt idx="4967">
                  <c:v>-3.8567946996672696E-3</c:v>
                </c:pt>
                <c:pt idx="4968">
                  <c:v>-6.6968702123002847E-3</c:v>
                </c:pt>
                <c:pt idx="4969">
                  <c:v>-2.0387067904687325E-3</c:v>
                </c:pt>
                <c:pt idx="4970">
                  <c:v>-5.6318976628809058E-3</c:v>
                </c:pt>
                <c:pt idx="4971">
                  <c:v>-7.1305303173931859E-4</c:v>
                </c:pt>
                <c:pt idx="4972">
                  <c:v>-5.9077488800579796E-3</c:v>
                </c:pt>
                <c:pt idx="4973">
                  <c:v>-6.0513745938478893E-3</c:v>
                </c:pt>
                <c:pt idx="4974">
                  <c:v>-9.8860415481625175E-4</c:v>
                </c:pt>
                <c:pt idx="4975">
                  <c:v>-2.3287202113117969E-3</c:v>
                </c:pt>
                <c:pt idx="4976">
                  <c:v>-3.164812445577354E-3</c:v>
                </c:pt>
                <c:pt idx="4977">
                  <c:v>-5.7765401172264509E-3</c:v>
                </c:pt>
                <c:pt idx="4978">
                  <c:v>-2.2218038712062617E-3</c:v>
                </c:pt>
                <c:pt idx="4979">
                  <c:v>-5.1912618809039695E-3</c:v>
                </c:pt>
                <c:pt idx="4980">
                  <c:v>-6.4705367305840115E-3</c:v>
                </c:pt>
                <c:pt idx="4981">
                  <c:v>-5.4321209851200753E-3</c:v>
                </c:pt>
                <c:pt idx="4982">
                  <c:v>-7.1209814327478273E-3</c:v>
                </c:pt>
                <c:pt idx="4983">
                  <c:v>-3.7573923619557284E-3</c:v>
                </c:pt>
                <c:pt idx="4984">
                  <c:v>-4.8107885916650866E-3</c:v>
                </c:pt>
                <c:pt idx="4985">
                  <c:v>-1.9539462803887424E-3</c:v>
                </c:pt>
                <c:pt idx="4986">
                  <c:v>-4.0322122378285818E-3</c:v>
                </c:pt>
                <c:pt idx="4987">
                  <c:v>-1.3948502236918886E-3</c:v>
                </c:pt>
                <c:pt idx="4988">
                  <c:v>-1.4557307237964679E-4</c:v>
                </c:pt>
                <c:pt idx="4989">
                  <c:v>-6.8123330787454818E-3</c:v>
                </c:pt>
                <c:pt idx="4990">
                  <c:v>-3.634054850904208E-3</c:v>
                </c:pt>
                <c:pt idx="4991">
                  <c:v>-2.5704096873221207E-3</c:v>
                </c:pt>
                <c:pt idx="4992">
                  <c:v>-6.9693136930590958E-3</c:v>
                </c:pt>
                <c:pt idx="4993">
                  <c:v>-5.5918309763228697E-3</c:v>
                </c:pt>
                <c:pt idx="4994">
                  <c:v>-2.1459151256865696E-3</c:v>
                </c:pt>
                <c:pt idx="4995">
                  <c:v>-3.0517074452299053E-3</c:v>
                </c:pt>
                <c:pt idx="4996">
                  <c:v>-2.9322843686750743E-3</c:v>
                </c:pt>
                <c:pt idx="4997">
                  <c:v>-6.9913648415265974E-3</c:v>
                </c:pt>
                <c:pt idx="4998">
                  <c:v>-2.2458266636176541E-3</c:v>
                </c:pt>
                <c:pt idx="4999">
                  <c:v>-3.9295636899751357E-3</c:v>
                </c:pt>
                <c:pt idx="5000">
                  <c:v>-1.8505611254615239E-3</c:v>
                </c:pt>
                <c:pt idx="5001">
                  <c:v>-1.9709276304267455E-3</c:v>
                </c:pt>
                <c:pt idx="5002">
                  <c:v>-1.5682017159866924E-3</c:v>
                </c:pt>
                <c:pt idx="5003">
                  <c:v>-3.5100524518056468E-3</c:v>
                </c:pt>
                <c:pt idx="5004">
                  <c:v>-4.5938354498126803E-3</c:v>
                </c:pt>
                <c:pt idx="5005">
                  <c:v>-6.7111031103888842E-3</c:v>
                </c:pt>
                <c:pt idx="5006">
                  <c:v>-6.3157254552796875E-3</c:v>
                </c:pt>
                <c:pt idx="5007">
                  <c:v>-4.4775401173596987E-3</c:v>
                </c:pt>
                <c:pt idx="5008">
                  <c:v>-7.0555579882549272E-3</c:v>
                </c:pt>
                <c:pt idx="5009">
                  <c:v>-2.9469881276761385E-3</c:v>
                </c:pt>
                <c:pt idx="5010">
                  <c:v>-2.7069287660568316E-3</c:v>
                </c:pt>
                <c:pt idx="5011">
                  <c:v>-7.2248333576606823E-3</c:v>
                </c:pt>
                <c:pt idx="5012">
                  <c:v>-5.5420186057374169E-3</c:v>
                </c:pt>
                <c:pt idx="5013">
                  <c:v>-3.3744696173459454E-3</c:v>
                </c:pt>
                <c:pt idx="5014">
                  <c:v>-5.425639578447496E-3</c:v>
                </c:pt>
                <c:pt idx="5015">
                  <c:v>-2.4820109578909465E-3</c:v>
                </c:pt>
                <c:pt idx="5016">
                  <c:v>-4.2258582516240479E-3</c:v>
                </c:pt>
                <c:pt idx="5017">
                  <c:v>-1.4674812560170372E-4</c:v>
                </c:pt>
                <c:pt idx="5018">
                  <c:v>-7.2357114721572486E-4</c:v>
                </c:pt>
                <c:pt idx="5019">
                  <c:v>-2.1688530333404698E-3</c:v>
                </c:pt>
                <c:pt idx="5020">
                  <c:v>-4.7584433404535883E-3</c:v>
                </c:pt>
                <c:pt idx="5021">
                  <c:v>-6.0806648598412784E-3</c:v>
                </c:pt>
                <c:pt idx="5022">
                  <c:v>-2.6067970141409815E-3</c:v>
                </c:pt>
                <c:pt idx="5023">
                  <c:v>-4.9164286444166551E-3</c:v>
                </c:pt>
                <c:pt idx="5024">
                  <c:v>-3.2379330313042883E-3</c:v>
                </c:pt>
                <c:pt idx="5025">
                  <c:v>-7.2908506114027962E-3</c:v>
                </c:pt>
                <c:pt idx="5026">
                  <c:v>-6.9050028707388997E-3</c:v>
                </c:pt>
                <c:pt idx="5027">
                  <c:v>-3.0962442456860893E-3</c:v>
                </c:pt>
                <c:pt idx="5028">
                  <c:v>-6.7334069666168759E-3</c:v>
                </c:pt>
                <c:pt idx="5029">
                  <c:v>-2.091241302126417E-3</c:v>
                </c:pt>
                <c:pt idx="5030">
                  <c:v>-6.2442641856481776E-3</c:v>
                </c:pt>
                <c:pt idx="5031">
                  <c:v>-6.6602758124008525E-3</c:v>
                </c:pt>
                <c:pt idx="5032">
                  <c:v>-4.3957992680837814E-3</c:v>
                </c:pt>
                <c:pt idx="5033">
                  <c:v>-5.0848406105993595E-3</c:v>
                </c:pt>
                <c:pt idx="5034">
                  <c:v>-1.0072374596905597E-3</c:v>
                </c:pt>
                <c:pt idx="5035">
                  <c:v>-7.1507751900261804E-3</c:v>
                </c:pt>
                <c:pt idx="5036">
                  <c:v>-3.7099502632834021E-3</c:v>
                </c:pt>
                <c:pt idx="5037">
                  <c:v>-3.8559512164260093E-3</c:v>
                </c:pt>
                <c:pt idx="5038">
                  <c:v>-1.2323680920716608E-3</c:v>
                </c:pt>
                <c:pt idx="5039">
                  <c:v>-5.850121654501216E-3</c:v>
                </c:pt>
                <c:pt idx="5040">
                  <c:v>-1.7396294530345343E-3</c:v>
                </c:pt>
                <c:pt idx="5041">
                  <c:v>-6.5569630109054804E-3</c:v>
                </c:pt>
                <c:pt idx="5042">
                  <c:v>-6.603913134448915E-3</c:v>
                </c:pt>
                <c:pt idx="5043">
                  <c:v>-2.3978752086587923E-3</c:v>
                </c:pt>
                <c:pt idx="5044">
                  <c:v>-6.8294142837677374E-3</c:v>
                </c:pt>
                <c:pt idx="5045">
                  <c:v>-4.4017421162188982E-4</c:v>
                </c:pt>
                <c:pt idx="5046">
                  <c:v>-4.822566124047984E-3</c:v>
                </c:pt>
                <c:pt idx="5047">
                  <c:v>-3.4281306273421914E-3</c:v>
                </c:pt>
                <c:pt idx="5048">
                  <c:v>-5.3872470059224591E-3</c:v>
                </c:pt>
                <c:pt idx="5049">
                  <c:v>-5.2633756070973202E-3</c:v>
                </c:pt>
                <c:pt idx="5050">
                  <c:v>-2.8791782662020366E-3</c:v>
                </c:pt>
                <c:pt idx="5051">
                  <c:v>-4.1610289107368824E-3</c:v>
                </c:pt>
                <c:pt idx="5052">
                  <c:v>-6.0239533197393464E-3</c:v>
                </c:pt>
                <c:pt idx="5053">
                  <c:v>-1.4273085530796925E-3</c:v>
                </c:pt>
                <c:pt idx="5054">
                  <c:v>-3.596861645689143E-3</c:v>
                </c:pt>
                <c:pt idx="5055">
                  <c:v>-5.2788362801064826E-3</c:v>
                </c:pt>
                <c:pt idx="5056">
                  <c:v>-7.0477386323263879E-3</c:v>
                </c:pt>
                <c:pt idx="5057">
                  <c:v>-2.6535024530799783E-3</c:v>
                </c:pt>
                <c:pt idx="5058">
                  <c:v>-2.121104605605766E-3</c:v>
                </c:pt>
                <c:pt idx="5059">
                  <c:v>-6.6404170093885525E-3</c:v>
                </c:pt>
                <c:pt idx="5060">
                  <c:v>-7.2992562252825028E-4</c:v>
                </c:pt>
                <c:pt idx="5061">
                  <c:v>-6.2230182563283902E-3</c:v>
                </c:pt>
                <c:pt idx="5062">
                  <c:v>-5.5693454814468718E-3</c:v>
                </c:pt>
                <c:pt idx="5063">
                  <c:v>-1.898564830811608E-3</c:v>
                </c:pt>
                <c:pt idx="5064">
                  <c:v>-1.6010928961748634E-3</c:v>
                </c:pt>
                <c:pt idx="5065">
                  <c:v>-4.4144875087555454E-4</c:v>
                </c:pt>
                <c:pt idx="5066">
                  <c:v>-5.8251931023405911E-3</c:v>
                </c:pt>
                <c:pt idx="5067">
                  <c:v>-4.621901832129436E-3</c:v>
                </c:pt>
                <c:pt idx="5068">
                  <c:v>-5.4567622422210006E-3</c:v>
                </c:pt>
                <c:pt idx="5069">
                  <c:v>-1.7589591606322513E-3</c:v>
                </c:pt>
                <c:pt idx="5070">
                  <c:v>-2.3254735120452896E-3</c:v>
                </c:pt>
                <c:pt idx="5071">
                  <c:v>-4.4915204735294688E-3</c:v>
                </c:pt>
                <c:pt idx="5072">
                  <c:v>-4.0770395322912763E-3</c:v>
                </c:pt>
                <c:pt idx="5073">
                  <c:v>-6.9178652259618894E-3</c:v>
                </c:pt>
                <c:pt idx="5074">
                  <c:v>-4.3642656515453186E-3</c:v>
                </c:pt>
                <c:pt idx="5075">
                  <c:v>-1.4822165149038839E-4</c:v>
                </c:pt>
                <c:pt idx="5076">
                  <c:v>-7.1178033916785106E-3</c:v>
                </c:pt>
                <c:pt idx="5077">
                  <c:v>-6.5780737365771988E-3</c:v>
                </c:pt>
                <c:pt idx="5078">
                  <c:v>-3.8086350337602653E-3</c:v>
                </c:pt>
                <c:pt idx="5079">
                  <c:v>-7.5212235678959452E-3</c:v>
                </c:pt>
                <c:pt idx="5080">
                  <c:v>-4.7882713164709781E-3</c:v>
                </c:pt>
                <c:pt idx="5081">
                  <c:v>-7.3202585745300195E-3</c:v>
                </c:pt>
                <c:pt idx="5082">
                  <c:v>-6.4468848421124362E-3</c:v>
                </c:pt>
                <c:pt idx="5083">
                  <c:v>-6.8703572089219463E-3</c:v>
                </c:pt>
                <c:pt idx="5084">
                  <c:v>-7.5168794754340964E-3</c:v>
                </c:pt>
                <c:pt idx="5085">
                  <c:v>-2.5774185068349106E-3</c:v>
                </c:pt>
                <c:pt idx="5086">
                  <c:v>-1.0149759159246827E-3</c:v>
                </c:pt>
                <c:pt idx="5087">
                  <c:v>-3.2070385714494352E-3</c:v>
                </c:pt>
                <c:pt idx="5088">
                  <c:v>-3.3552748162212162E-3</c:v>
                </c:pt>
                <c:pt idx="5089">
                  <c:v>-2.4630715979183197E-3</c:v>
                </c:pt>
                <c:pt idx="5090">
                  <c:v>-5.0969701690162785E-3</c:v>
                </c:pt>
                <c:pt idx="5091">
                  <c:v>-5.907070707070707E-3</c:v>
                </c:pt>
                <c:pt idx="5092">
                  <c:v>-1.4370325312051391E-3</c:v>
                </c:pt>
                <c:pt idx="5093">
                  <c:v>-2.8270864470398083E-3</c:v>
                </c:pt>
                <c:pt idx="5094">
                  <c:v>-6.0409790577445454E-3</c:v>
                </c:pt>
                <c:pt idx="5095">
                  <c:v>-7.5717331827431442E-3</c:v>
                </c:pt>
                <c:pt idx="5096">
                  <c:v>-2.9532635207174052E-3</c:v>
                </c:pt>
                <c:pt idx="5097">
                  <c:v>-4.4147926718241075E-3</c:v>
                </c:pt>
                <c:pt idx="5098">
                  <c:v>-4.1319116823681197E-3</c:v>
                </c:pt>
                <c:pt idx="5099">
                  <c:v>-2.0464630632033953E-3</c:v>
                </c:pt>
                <c:pt idx="5100">
                  <c:v>-7.2170564523981063E-3</c:v>
                </c:pt>
                <c:pt idx="5101">
                  <c:v>-5.2598117010193846E-3</c:v>
                </c:pt>
                <c:pt idx="5102">
                  <c:v>-4.2798780873739613E-3</c:v>
                </c:pt>
                <c:pt idx="5103">
                  <c:v>-7.0615068546502572E-3</c:v>
                </c:pt>
                <c:pt idx="5104">
                  <c:v>-3.9996786632390743E-3</c:v>
                </c:pt>
                <c:pt idx="5105">
                  <c:v>-1.2447737226277372E-3</c:v>
                </c:pt>
                <c:pt idx="5106">
                  <c:v>-6.856032946811929E-3</c:v>
                </c:pt>
                <c:pt idx="5107">
                  <c:v>-4.8459673414541519E-3</c:v>
                </c:pt>
                <c:pt idx="5108">
                  <c:v>-4.4367993928071001E-4</c:v>
                </c:pt>
                <c:pt idx="5109">
                  <c:v>-1.017683009907157E-3</c:v>
                </c:pt>
                <c:pt idx="5110">
                  <c:v>-3.099984906836229E-3</c:v>
                </c:pt>
                <c:pt idx="5111">
                  <c:v>-2.260016066603374E-3</c:v>
                </c:pt>
                <c:pt idx="5112">
                  <c:v>-1.9221535316166093E-3</c:v>
                </c:pt>
                <c:pt idx="5113">
                  <c:v>-5.4383112141069712E-3</c:v>
                </c:pt>
                <c:pt idx="5114">
                  <c:v>-6.384270461593889E-3</c:v>
                </c:pt>
                <c:pt idx="5115">
                  <c:v>-2.7268876467953338E-3</c:v>
                </c:pt>
                <c:pt idx="5116">
                  <c:v>-4.7341321621937439E-3</c:v>
                </c:pt>
                <c:pt idx="5117">
                  <c:v>-7.3506527631124366E-4</c:v>
                </c:pt>
                <c:pt idx="5118">
                  <c:v>-5.851631498485838E-3</c:v>
                </c:pt>
                <c:pt idx="5119">
                  <c:v>-6.242502142245073E-3</c:v>
                </c:pt>
                <c:pt idx="5120">
                  <c:v>-5.0083013209081305E-3</c:v>
                </c:pt>
                <c:pt idx="5121">
                  <c:v>-3.5598679501599494E-3</c:v>
                </c:pt>
                <c:pt idx="5122">
                  <c:v>-1.778322965039867E-3</c:v>
                </c:pt>
                <c:pt idx="5123">
                  <c:v>-7.0791199481978805E-3</c:v>
                </c:pt>
                <c:pt idx="5124">
                  <c:v>-2.613035476049041E-3</c:v>
                </c:pt>
                <c:pt idx="5125">
                  <c:v>-6.7101630627954875E-3</c:v>
                </c:pt>
                <c:pt idx="5126">
                  <c:v>-5.8645100979609326E-3</c:v>
                </c:pt>
                <c:pt idx="5127">
                  <c:v>-6.918972341637495E-3</c:v>
                </c:pt>
                <c:pt idx="5128">
                  <c:v>-6.9918540844000612E-3</c:v>
                </c:pt>
                <c:pt idx="5129">
                  <c:v>-3.7298751509485415E-3</c:v>
                </c:pt>
                <c:pt idx="5130">
                  <c:v>-4.6126776680024736E-3</c:v>
                </c:pt>
                <c:pt idx="5131">
                  <c:v>-2.4950796842817704E-3</c:v>
                </c:pt>
                <c:pt idx="5132">
                  <c:v>-1.4928208945783278E-4</c:v>
                </c:pt>
                <c:pt idx="5133">
                  <c:v>-2.1735463955673711E-3</c:v>
                </c:pt>
                <c:pt idx="5134">
                  <c:v>-2.8690204900471352E-3</c:v>
                </c:pt>
                <c:pt idx="5135">
                  <c:v>-2.3807951695761203E-3</c:v>
                </c:pt>
                <c:pt idx="5136">
                  <c:v>-1.4475222561316922E-3</c:v>
                </c:pt>
                <c:pt idx="5137">
                  <c:v>-2.0686846359086221E-3</c:v>
                </c:pt>
                <c:pt idx="5138">
                  <c:v>-5.1979354336076349E-3</c:v>
                </c:pt>
                <c:pt idx="5139">
                  <c:v>-7.5361923636912556E-3</c:v>
                </c:pt>
                <c:pt idx="5140">
                  <c:v>-3.7514694352596282E-3</c:v>
                </c:pt>
                <c:pt idx="5141">
                  <c:v>-6.6294952642984096E-3</c:v>
                </c:pt>
                <c:pt idx="5142">
                  <c:v>-7.7204242430145018E-3</c:v>
                </c:pt>
                <c:pt idx="5143">
                  <c:v>-3.1483990357690709E-3</c:v>
                </c:pt>
                <c:pt idx="5144">
                  <c:v>-1.2569947429906545E-3</c:v>
                </c:pt>
                <c:pt idx="5145">
                  <c:v>-3.6015671416466189E-3</c:v>
                </c:pt>
                <c:pt idx="5146">
                  <c:v>-6.0611623773465465E-3</c:v>
                </c:pt>
                <c:pt idx="5147">
                  <c:v>-4.3760933512555283E-3</c:v>
                </c:pt>
                <c:pt idx="5148">
                  <c:v>-3.0247446880007009E-3</c:v>
                </c:pt>
                <c:pt idx="5149">
                  <c:v>-1.6331322632314352E-3</c:v>
                </c:pt>
                <c:pt idx="5150">
                  <c:v>-2.2972026609784837E-3</c:v>
                </c:pt>
                <c:pt idx="5151">
                  <c:v>-7.5661934792665992E-3</c:v>
                </c:pt>
                <c:pt idx="5152">
                  <c:v>-6.2182299859259863E-3</c:v>
                </c:pt>
                <c:pt idx="5153">
                  <c:v>-6.9659484941753998E-3</c:v>
                </c:pt>
                <c:pt idx="5154">
                  <c:v>-5.4047394103495638E-3</c:v>
                </c:pt>
                <c:pt idx="5155">
                  <c:v>-3.3048562508827552E-3</c:v>
                </c:pt>
                <c:pt idx="5156">
                  <c:v>-7.6144000935071017E-3</c:v>
                </c:pt>
                <c:pt idx="5157">
                  <c:v>-4.6987019944962618E-3</c:v>
                </c:pt>
                <c:pt idx="5158">
                  <c:v>-3.9612632665884107E-3</c:v>
                </c:pt>
                <c:pt idx="5159">
                  <c:v>-5.7162616276238247E-3</c:v>
                </c:pt>
                <c:pt idx="5160">
                  <c:v>-6.8539172616670398E-3</c:v>
                </c:pt>
                <c:pt idx="5161">
                  <c:v>-6.5553466716019556E-3</c:v>
                </c:pt>
                <c:pt idx="5162">
                  <c:v>-5.8622184341896996E-3</c:v>
                </c:pt>
                <c:pt idx="5163">
                  <c:v>-4.1270043838285437E-3</c:v>
                </c:pt>
                <c:pt idx="5164">
                  <c:v>-3.4754220529356183E-3</c:v>
                </c:pt>
                <c:pt idx="5165">
                  <c:v>-7.4454645074881294E-3</c:v>
                </c:pt>
                <c:pt idx="5166">
                  <c:v>-7.3079283439025106E-3</c:v>
                </c:pt>
                <c:pt idx="5167">
                  <c:v>-1.9648723805256725E-3</c:v>
                </c:pt>
                <c:pt idx="5168">
                  <c:v>-6.4209629106494904E-3</c:v>
                </c:pt>
                <c:pt idx="5169">
                  <c:v>-5.461444046134664E-3</c:v>
                </c:pt>
                <c:pt idx="5170">
                  <c:v>-1.5153695257473022E-4</c:v>
                </c:pt>
                <c:pt idx="5171">
                  <c:v>-3.0720211216492032E-3</c:v>
                </c:pt>
                <c:pt idx="5172">
                  <c:v>-5.1676822585594671E-3</c:v>
                </c:pt>
                <c:pt idx="5173">
                  <c:v>-1.2725776609212194E-3</c:v>
                </c:pt>
                <c:pt idx="5174">
                  <c:v>-4.8912995825397361E-3</c:v>
                </c:pt>
                <c:pt idx="5175">
                  <c:v>-2.9452565944905864E-3</c:v>
                </c:pt>
                <c:pt idx="5176">
                  <c:v>-7.9022971709141916E-3</c:v>
                </c:pt>
                <c:pt idx="5177">
                  <c:v>-4.6090044622849229E-3</c:v>
                </c:pt>
                <c:pt idx="5178">
                  <c:v>-7.4984664219433111E-4</c:v>
                </c:pt>
                <c:pt idx="5179">
                  <c:v>-5.3381491909164419E-3</c:v>
                </c:pt>
                <c:pt idx="5180">
                  <c:v>-1.8241771621713763E-3</c:v>
                </c:pt>
                <c:pt idx="5181">
                  <c:v>-6.0659538712584324E-3</c:v>
                </c:pt>
                <c:pt idx="5182">
                  <c:v>-2.702227266970001E-3</c:v>
                </c:pt>
                <c:pt idx="5183">
                  <c:v>-1.4777285941768566E-3</c:v>
                </c:pt>
                <c:pt idx="5184">
                  <c:v>-7.22875778787746E-3</c:v>
                </c:pt>
                <c:pt idx="5185">
                  <c:v>-2.3410400682011938E-3</c:v>
                </c:pt>
                <c:pt idx="5186">
                  <c:v>-5.0477150832273811E-3</c:v>
                </c:pt>
                <c:pt idx="5187">
                  <c:v>-3.3589839772788172E-3</c:v>
                </c:pt>
                <c:pt idx="5188">
                  <c:v>-6.8004793289394849E-3</c:v>
                </c:pt>
                <c:pt idx="5189">
                  <c:v>-7.5595391772413966E-3</c:v>
                </c:pt>
                <c:pt idx="5190">
                  <c:v>-3.2241205442614324E-3</c:v>
                </c:pt>
                <c:pt idx="5191">
                  <c:v>-5.8031847785317281E-3</c:v>
                </c:pt>
                <c:pt idx="5192">
                  <c:v>-1.0424288753962188E-3</c:v>
                </c:pt>
                <c:pt idx="5193">
                  <c:v>-4.3280538246800379E-3</c:v>
                </c:pt>
                <c:pt idx="5194">
                  <c:v>-4.5496207363265461E-4</c:v>
                </c:pt>
                <c:pt idx="5195">
                  <c:v>-6.2458165875045671E-3</c:v>
                </c:pt>
                <c:pt idx="5196">
                  <c:v>-2.8488109796202736E-3</c:v>
                </c:pt>
                <c:pt idx="5197">
                  <c:v>-7.5842767785810313E-3</c:v>
                </c:pt>
                <c:pt idx="5198">
                  <c:v>-4.6570505637137877E-3</c:v>
                </c:pt>
                <c:pt idx="5199">
                  <c:v>-4.0448539299565399E-3</c:v>
                </c:pt>
                <c:pt idx="5200">
                  <c:v>-4.2069508190331409E-3</c:v>
                </c:pt>
                <c:pt idx="5201">
                  <c:v>-1.6694006770084991E-3</c:v>
                </c:pt>
                <c:pt idx="5202">
                  <c:v>-4.9594886261211885E-3</c:v>
                </c:pt>
                <c:pt idx="5203">
                  <c:v>-7.2613457004228454E-3</c:v>
                </c:pt>
                <c:pt idx="5204">
                  <c:v>-2.2582751127870832E-3</c:v>
                </c:pt>
                <c:pt idx="5205">
                  <c:v>-2.6064354867787001E-3</c:v>
                </c:pt>
                <c:pt idx="5206">
                  <c:v>-5.7332306972755973E-3</c:v>
                </c:pt>
                <c:pt idx="5207">
                  <c:v>-8.0065090400627519E-3</c:v>
                </c:pt>
                <c:pt idx="5208">
                  <c:v>-7.4488950814560768E-3</c:v>
                </c:pt>
                <c:pt idx="5209">
                  <c:v>-3.9019733957023827E-3</c:v>
                </c:pt>
                <c:pt idx="5210">
                  <c:v>-7.2068990718409717E-3</c:v>
                </c:pt>
                <c:pt idx="5211">
                  <c:v>-2.4867342016401351E-3</c:v>
                </c:pt>
                <c:pt idx="5212">
                  <c:v>-7.8347868453105957E-3</c:v>
                </c:pt>
                <c:pt idx="5213">
                  <c:v>-3.7389232410940079E-3</c:v>
                </c:pt>
                <c:pt idx="5214">
                  <c:v>-7.6752548186548699E-3</c:v>
                </c:pt>
                <c:pt idx="5215">
                  <c:v>-6.0361317229316582E-3</c:v>
                </c:pt>
                <c:pt idx="5216">
                  <c:v>-2.1483729835861105E-3</c:v>
                </c:pt>
                <c:pt idx="5217">
                  <c:v>-5.4424532990323612E-3</c:v>
                </c:pt>
                <c:pt idx="5218">
                  <c:v>-7.0850975710770574E-3</c:v>
                </c:pt>
                <c:pt idx="5219">
                  <c:v>-7.89002850391015E-3</c:v>
                </c:pt>
                <c:pt idx="5220">
                  <c:v>-2.8800902441757908E-3</c:v>
                </c:pt>
                <c:pt idx="5221">
                  <c:v>-6.7779688847527499E-3</c:v>
                </c:pt>
                <c:pt idx="5222">
                  <c:v>-4.4041810827932367E-3</c:v>
                </c:pt>
                <c:pt idx="5223">
                  <c:v>-6.481187327635772E-3</c:v>
                </c:pt>
                <c:pt idx="5224">
                  <c:v>-2.6269467672455802E-3</c:v>
                </c:pt>
                <c:pt idx="5225">
                  <c:v>-1.6848840607950118E-3</c:v>
                </c:pt>
                <c:pt idx="5226">
                  <c:v>-3.5884382416147284E-3</c:v>
                </c:pt>
                <c:pt idx="5227">
                  <c:v>-1.856341802060751E-3</c:v>
                </c:pt>
                <c:pt idx="5228">
                  <c:v>-7.5130700006334015E-3</c:v>
                </c:pt>
                <c:pt idx="5229">
                  <c:v>-2.5011646719426141E-3</c:v>
                </c:pt>
                <c:pt idx="5230">
                  <c:v>-8.0791120120061594E-3</c:v>
                </c:pt>
                <c:pt idx="5231">
                  <c:v>-4.8796343222486452E-3</c:v>
                </c:pt>
                <c:pt idx="5232">
                  <c:v>-2.1595357471751618E-3</c:v>
                </c:pt>
                <c:pt idx="5233">
                  <c:v>-8.1215768443621481E-3</c:v>
                </c:pt>
                <c:pt idx="5234">
                  <c:v>-2.7631246801978512E-3</c:v>
                </c:pt>
                <c:pt idx="5235">
                  <c:v>-7.5669406828802405E-3</c:v>
                </c:pt>
                <c:pt idx="5236">
                  <c:v>-6.9767419196078333E-3</c:v>
                </c:pt>
                <c:pt idx="5237">
                  <c:v>-1.5413649533734265E-4</c:v>
                </c:pt>
                <c:pt idx="5238">
                  <c:v>-5.6525467914764231E-3</c:v>
                </c:pt>
                <c:pt idx="5239">
                  <c:v>-3.3033606565366137E-3</c:v>
                </c:pt>
                <c:pt idx="5240">
                  <c:v>-6.3859543115546537E-3</c:v>
                </c:pt>
                <c:pt idx="5241">
                  <c:v>-7.6261676780861284E-4</c:v>
                </c:pt>
                <c:pt idx="5242">
                  <c:v>-2.3962484831649587E-3</c:v>
                </c:pt>
                <c:pt idx="5243">
                  <c:v>-1.2988226354066707E-3</c:v>
                </c:pt>
                <c:pt idx="5244">
                  <c:v>-6.6820656014112438E-3</c:v>
                </c:pt>
                <c:pt idx="5245">
                  <c:v>-4.6035081049994632E-3</c:v>
                </c:pt>
                <c:pt idx="5246">
                  <c:v>-3.178878470056145E-3</c:v>
                </c:pt>
                <c:pt idx="5247">
                  <c:v>-5.2132403467988362E-3</c:v>
                </c:pt>
                <c:pt idx="5248">
                  <c:v>-2.2933634183902223E-3</c:v>
                </c:pt>
                <c:pt idx="5249">
                  <c:v>-3.7977717017823459E-3</c:v>
                </c:pt>
                <c:pt idx="5250">
                  <c:v>-7.4296225909412077E-3</c:v>
                </c:pt>
                <c:pt idx="5251">
                  <c:v>-7.6366525010721671E-3</c:v>
                </c:pt>
                <c:pt idx="5252">
                  <c:v>-4.6222900257350073E-3</c:v>
                </c:pt>
                <c:pt idx="5253">
                  <c:v>-7.8149626445604345E-3</c:v>
                </c:pt>
                <c:pt idx="5254">
                  <c:v>-7.3555213318647469E-3</c:v>
                </c:pt>
                <c:pt idx="5255">
                  <c:v>-4.4685276169308457E-3</c:v>
                </c:pt>
                <c:pt idx="5256">
                  <c:v>-3.9803673087421042E-3</c:v>
                </c:pt>
                <c:pt idx="5257">
                  <c:v>-6.8931906349299172E-3</c:v>
                </c:pt>
                <c:pt idx="5258">
                  <c:v>-6.7426479905644742E-3</c:v>
                </c:pt>
                <c:pt idx="5259">
                  <c:v>-7.522809685343316E-3</c:v>
                </c:pt>
                <c:pt idx="5260">
                  <c:v>-4.6272333170969314E-4</c:v>
                </c:pt>
                <c:pt idx="5261">
                  <c:v>-5.4028814848029946E-3</c:v>
                </c:pt>
                <c:pt idx="5262">
                  <c:v>-1.0636287018497678E-3</c:v>
                </c:pt>
                <c:pt idx="5263">
                  <c:v>-6.1844837165778007E-3</c:v>
                </c:pt>
                <c:pt idx="5264">
                  <c:v>-5.1144960031195156E-3</c:v>
                </c:pt>
                <c:pt idx="5265">
                  <c:v>-5.2626961264567824E-3</c:v>
                </c:pt>
                <c:pt idx="5266">
                  <c:v>-1.5163886899280329E-3</c:v>
                </c:pt>
                <c:pt idx="5267">
                  <c:v>-6.3433916099253796E-3</c:v>
                </c:pt>
                <c:pt idx="5268">
                  <c:v>-8.0452403117399641E-3</c:v>
                </c:pt>
                <c:pt idx="5269">
                  <c:v>-3.6579330918804563E-3</c:v>
                </c:pt>
                <c:pt idx="5270">
                  <c:v>-6.6259845589955544E-3</c:v>
                </c:pt>
                <c:pt idx="5271">
                  <c:v>-5.9169339351341863E-3</c:v>
                </c:pt>
                <c:pt idx="5272">
                  <c:v>-3.5010943692387183E-3</c:v>
                </c:pt>
                <c:pt idx="5273">
                  <c:v>-2.0454044780629501E-3</c:v>
                </c:pt>
                <c:pt idx="5274">
                  <c:v>-4.1899021118109309E-3</c:v>
                </c:pt>
                <c:pt idx="5275">
                  <c:v>-4.8314800641535002E-3</c:v>
                </c:pt>
                <c:pt idx="5276">
                  <c:v>-6.0756587605650279E-3</c:v>
                </c:pt>
                <c:pt idx="5277">
                  <c:v>-1.3095682426144198E-3</c:v>
                </c:pt>
                <c:pt idx="5278">
                  <c:v>-4.3683191872114511E-3</c:v>
                </c:pt>
                <c:pt idx="5279">
                  <c:v>-3.0899930287090435E-3</c:v>
                </c:pt>
                <c:pt idx="5280">
                  <c:v>-7.9105939928054043E-3</c:v>
                </c:pt>
                <c:pt idx="5281">
                  <c:v>-1.5556708463644427E-4</c:v>
                </c:pt>
                <c:pt idx="5282">
                  <c:v>-1.068112164104563E-3</c:v>
                </c:pt>
                <c:pt idx="5283">
                  <c:v>-7.9192399744578389E-3</c:v>
                </c:pt>
                <c:pt idx="5284">
                  <c:v>-8.1518999683135498E-3</c:v>
                </c:pt>
                <c:pt idx="5285">
                  <c:v>-1.7153990116092052E-3</c:v>
                </c:pt>
                <c:pt idx="5286">
                  <c:v>-3.5283552400639647E-3</c:v>
                </c:pt>
                <c:pt idx="5287">
                  <c:v>-5.0273996645735005E-3</c:v>
                </c:pt>
                <c:pt idx="5288">
                  <c:v>-3.1024659698116151E-3</c:v>
                </c:pt>
                <c:pt idx="5289">
                  <c:v>-7.642717159209461E-3</c:v>
                </c:pt>
                <c:pt idx="5290">
                  <c:v>-2.2071251681843886E-3</c:v>
                </c:pt>
                <c:pt idx="5291">
                  <c:v>-2.0602070760741345E-3</c:v>
                </c:pt>
                <c:pt idx="5292">
                  <c:v>-2.5678811902428555E-3</c:v>
                </c:pt>
                <c:pt idx="5293">
                  <c:v>-3.3927772170784147E-3</c:v>
                </c:pt>
                <c:pt idx="5294">
                  <c:v>-3.8863708391639077E-3</c:v>
                </c:pt>
                <c:pt idx="5295">
                  <c:v>-7.3725830513763071E-3</c:v>
                </c:pt>
                <c:pt idx="5296">
                  <c:v>-7.5312024649947344E-3</c:v>
                </c:pt>
                <c:pt idx="5297">
                  <c:v>-4.0690233555999806E-3</c:v>
                </c:pt>
                <c:pt idx="5298">
                  <c:v>-7.722687847188383E-4</c:v>
                </c:pt>
                <c:pt idx="5299">
                  <c:v>-4.2524941243014995E-3</c:v>
                </c:pt>
                <c:pt idx="5300">
                  <c:v>-8.4331698374467343E-3</c:v>
                </c:pt>
                <c:pt idx="5301">
                  <c:v>-8.2103574702108162E-3</c:v>
                </c:pt>
                <c:pt idx="5302">
                  <c:v>-1.9029097343752285E-3</c:v>
                </c:pt>
                <c:pt idx="5303">
                  <c:v>-5.5383115141763584E-3</c:v>
                </c:pt>
                <c:pt idx="5304">
                  <c:v>-7.6854185659891673E-3</c:v>
                </c:pt>
                <c:pt idx="5305">
                  <c:v>-4.6718415756672073E-4</c:v>
                </c:pt>
                <c:pt idx="5306">
                  <c:v>-8.4297520661157019E-3</c:v>
                </c:pt>
                <c:pt idx="5307">
                  <c:v>-6.5096786776537132E-3</c:v>
                </c:pt>
                <c:pt idx="5308">
                  <c:v>-6.7953093763713493E-3</c:v>
                </c:pt>
                <c:pt idx="5309">
                  <c:v>-3.738400245770936E-3</c:v>
                </c:pt>
                <c:pt idx="5310">
                  <c:v>-5.7340894462756722E-3</c:v>
                </c:pt>
                <c:pt idx="5311">
                  <c:v>-7.2917794258909813E-3</c:v>
                </c:pt>
                <c:pt idx="5312">
                  <c:v>-6.6610592629433498E-3</c:v>
                </c:pt>
                <c:pt idx="5313">
                  <c:v>-5.907656899889314E-3</c:v>
                </c:pt>
                <c:pt idx="5314">
                  <c:v>-2.7283411194444713E-3</c:v>
                </c:pt>
                <c:pt idx="5315">
                  <c:v>-6.3768815552727436E-3</c:v>
                </c:pt>
                <c:pt idx="5316">
                  <c:v>-8.1087591490025708E-3</c:v>
                </c:pt>
                <c:pt idx="5317">
                  <c:v>-3.0052373637627092E-3</c:v>
                </c:pt>
                <c:pt idx="5318">
                  <c:v>-7.9336727230170587E-3</c:v>
                </c:pt>
                <c:pt idx="5319">
                  <c:v>-1.5397454458597176E-3</c:v>
                </c:pt>
                <c:pt idx="5320">
                  <c:v>-6.2411496225789473E-3</c:v>
                </c:pt>
                <c:pt idx="5321">
                  <c:v>-2.3618307805589283E-3</c:v>
                </c:pt>
                <c:pt idx="5322">
                  <c:v>-7.1611783236049959E-3</c:v>
                </c:pt>
                <c:pt idx="5323">
                  <c:v>-5.1362093517741837E-3</c:v>
                </c:pt>
                <c:pt idx="5324">
                  <c:v>-6.0989120841074551E-3</c:v>
                </c:pt>
                <c:pt idx="5325">
                  <c:v>-2.8794641333131756E-3</c:v>
                </c:pt>
                <c:pt idx="5326">
                  <c:v>-7.7755412373646299E-4</c:v>
                </c:pt>
                <c:pt idx="5327">
                  <c:v>-2.4834408665076828E-3</c:v>
                </c:pt>
                <c:pt idx="5328">
                  <c:v>-2.6078069905924009E-3</c:v>
                </c:pt>
                <c:pt idx="5329">
                  <c:v>-7.9603947843217577E-3</c:v>
                </c:pt>
                <c:pt idx="5330">
                  <c:v>-7.0106260027406218E-3</c:v>
                </c:pt>
                <c:pt idx="5331">
                  <c:v>-3.3011587530724514E-3</c:v>
                </c:pt>
                <c:pt idx="5332">
                  <c:v>-2.2414554817065139E-3</c:v>
                </c:pt>
                <c:pt idx="5333">
                  <c:v>-8.3613256866416994E-3</c:v>
                </c:pt>
                <c:pt idx="5334">
                  <c:v>-4.5081329958201032E-3</c:v>
                </c:pt>
                <c:pt idx="5335">
                  <c:v>-4.8504962809413485E-3</c:v>
                </c:pt>
                <c:pt idx="5336">
                  <c:v>-5.6529605985086058E-3</c:v>
                </c:pt>
                <c:pt idx="5337">
                  <c:v>-8.0229989319834383E-3</c:v>
                </c:pt>
                <c:pt idx="5338">
                  <c:v>-3.3202506950202409E-3</c:v>
                </c:pt>
                <c:pt idx="5339">
                  <c:v>-8.2110442971611401E-3</c:v>
                </c:pt>
                <c:pt idx="5340">
                  <c:v>-3.0388821148124665E-3</c:v>
                </c:pt>
                <c:pt idx="5341">
                  <c:v>-5.3604124294611985E-3</c:v>
                </c:pt>
                <c:pt idx="5342">
                  <c:v>-3.1818159648044635E-3</c:v>
                </c:pt>
                <c:pt idx="5343">
                  <c:v>-5.038045439912593E-3</c:v>
                </c:pt>
                <c:pt idx="5344">
                  <c:v>-8.446715114861239E-3</c:v>
                </c:pt>
                <c:pt idx="5345">
                  <c:v>-6.0211671178091548E-3</c:v>
                </c:pt>
                <c:pt idx="5346">
                  <c:v>-6.6455807329516082E-3</c:v>
                </c:pt>
                <c:pt idx="5347">
                  <c:v>-7.7671882316216641E-3</c:v>
                </c:pt>
                <c:pt idx="5348">
                  <c:v>-5.5339644820337234E-3</c:v>
                </c:pt>
                <c:pt idx="5349">
                  <c:v>-4.7149511967884026E-3</c:v>
                </c:pt>
                <c:pt idx="5350">
                  <c:v>-1.7543177008669533E-3</c:v>
                </c:pt>
                <c:pt idx="5351">
                  <c:v>-3.4840059703239784E-3</c:v>
                </c:pt>
                <c:pt idx="5352">
                  <c:v>-6.8149250091452257E-3</c:v>
                </c:pt>
                <c:pt idx="5353">
                  <c:v>-8.6945833231714745E-3</c:v>
                </c:pt>
                <c:pt idx="5354">
                  <c:v>-6.2156440984670012E-3</c:v>
                </c:pt>
                <c:pt idx="5355">
                  <c:v>-5.8850155351455229E-3</c:v>
                </c:pt>
                <c:pt idx="5356">
                  <c:v>-1.5840441398672295E-4</c:v>
                </c:pt>
                <c:pt idx="5357">
                  <c:v>-1.0892001384535132E-3</c:v>
                </c:pt>
                <c:pt idx="5358">
                  <c:v>-7.4868788168497447E-3</c:v>
                </c:pt>
                <c:pt idx="5359">
                  <c:v>-4.7406997277969114E-3</c:v>
                </c:pt>
                <c:pt idx="5360">
                  <c:v>-2.1176631243202643E-3</c:v>
                </c:pt>
                <c:pt idx="5361">
                  <c:v>-7.663032608960757E-3</c:v>
                </c:pt>
                <c:pt idx="5362">
                  <c:v>-2.7857815327730108E-3</c:v>
                </c:pt>
                <c:pt idx="5363">
                  <c:v>-4.7399875209608864E-4</c:v>
                </c:pt>
                <c:pt idx="5364">
                  <c:v>-7.3330309061109813E-3</c:v>
                </c:pt>
                <c:pt idx="5365">
                  <c:v>-8.7179574733781788E-3</c:v>
                </c:pt>
                <c:pt idx="5366">
                  <c:v>-1.565033157792081E-3</c:v>
                </c:pt>
                <c:pt idx="5367">
                  <c:v>-4.5929105970280316E-3</c:v>
                </c:pt>
                <c:pt idx="5368">
                  <c:v>-8.0061367649784873E-3</c:v>
                </c:pt>
                <c:pt idx="5369">
                  <c:v>-3.8424208128241028E-3</c:v>
                </c:pt>
                <c:pt idx="5370">
                  <c:v>-3.6711710612971678E-3</c:v>
                </c:pt>
                <c:pt idx="5371">
                  <c:v>-1.9539169832669249E-3</c:v>
                </c:pt>
                <c:pt idx="5372">
                  <c:v>-2.936259683493668E-3</c:v>
                </c:pt>
                <c:pt idx="5373">
                  <c:v>-1.3458288433689117E-3</c:v>
                </c:pt>
                <c:pt idx="5374">
                  <c:v>-6.4295923394748263E-3</c:v>
                </c:pt>
                <c:pt idx="5375">
                  <c:v>-2.5333652049622174E-3</c:v>
                </c:pt>
                <c:pt idx="5376">
                  <c:v>-7.043523225070002E-3</c:v>
                </c:pt>
                <c:pt idx="5377">
                  <c:v>-4.2386279369292018E-3</c:v>
                </c:pt>
                <c:pt idx="5378">
                  <c:v>-5.6165085250140254E-3</c:v>
                </c:pt>
                <c:pt idx="5379">
                  <c:v>-2.4169252082967474E-3</c:v>
                </c:pt>
                <c:pt idx="5380">
                  <c:v>-4.4327560130750839E-3</c:v>
                </c:pt>
                <c:pt idx="5381">
                  <c:v>-4.0522358933328135E-3</c:v>
                </c:pt>
                <c:pt idx="5382">
                  <c:v>-6.6165006390680346E-3</c:v>
                </c:pt>
                <c:pt idx="5383">
                  <c:v>-3.3813161990349761E-3</c:v>
                </c:pt>
                <c:pt idx="5384">
                  <c:v>-6.477768345871264E-3</c:v>
                </c:pt>
                <c:pt idx="5385">
                  <c:v>-1.5966487746137605E-4</c:v>
                </c:pt>
                <c:pt idx="5386">
                  <c:v>-8.2614423090996911E-3</c:v>
                </c:pt>
                <c:pt idx="5387">
                  <c:v>-2.1391352279489955E-3</c:v>
                </c:pt>
                <c:pt idx="5388">
                  <c:v>-8.1039125768367637E-3</c:v>
                </c:pt>
                <c:pt idx="5389">
                  <c:v>-3.7016705861688732E-3</c:v>
                </c:pt>
                <c:pt idx="5390">
                  <c:v>-4.7740696138037965E-4</c:v>
                </c:pt>
                <c:pt idx="5391">
                  <c:v>-5.9894326514482532E-3</c:v>
                </c:pt>
                <c:pt idx="5392">
                  <c:v>-2.816577949736289E-3</c:v>
                </c:pt>
                <c:pt idx="5393">
                  <c:v>-7.6166662600931859E-3</c:v>
                </c:pt>
                <c:pt idx="5394">
                  <c:v>-7.2650364935014245E-3</c:v>
                </c:pt>
                <c:pt idx="5395">
                  <c:v>-1.7804002477770787E-3</c:v>
                </c:pt>
                <c:pt idx="5396">
                  <c:v>-2.5542511978297569E-3</c:v>
                </c:pt>
                <c:pt idx="5397">
                  <c:v>-6.1819264058703563E-3</c:v>
                </c:pt>
                <c:pt idx="5398">
                  <c:v>-3.2522725165772949E-3</c:v>
                </c:pt>
                <c:pt idx="5399">
                  <c:v>-8.139572325571184E-3</c:v>
                </c:pt>
                <c:pt idx="5400">
                  <c:v>-8.6921688216638204E-3</c:v>
                </c:pt>
                <c:pt idx="5401">
                  <c:v>-1.5803220000877914E-3</c:v>
                </c:pt>
                <c:pt idx="5402">
                  <c:v>-2.4362948868071822E-3</c:v>
                </c:pt>
                <c:pt idx="5403">
                  <c:v>-4.0952425100029286E-3</c:v>
                </c:pt>
                <c:pt idx="5404">
                  <c:v>-5.1936955620074665E-3</c:v>
                </c:pt>
                <c:pt idx="5405">
                  <c:v>-1.1024939528714106E-3</c:v>
                </c:pt>
                <c:pt idx="5406">
                  <c:v>-5.0238130093202557E-3</c:v>
                </c:pt>
                <c:pt idx="5407">
                  <c:v>-2.6894621788052971E-3</c:v>
                </c:pt>
                <c:pt idx="5408">
                  <c:v>-5.5402827182722669E-3</c:v>
                </c:pt>
                <c:pt idx="5409">
                  <c:v>-8.9276809196882998E-3</c:v>
                </c:pt>
                <c:pt idx="5410">
                  <c:v>-8.7045304837883326E-3</c:v>
                </c:pt>
                <c:pt idx="5411">
                  <c:v>-8.5160046842978447E-3</c:v>
                </c:pt>
                <c:pt idx="5412">
                  <c:v>-7.8418073582511953E-3</c:v>
                </c:pt>
                <c:pt idx="5413">
                  <c:v>-5.3826972531682013E-3</c:v>
                </c:pt>
                <c:pt idx="5414">
                  <c:v>-6.8640213912093059E-3</c:v>
                </c:pt>
                <c:pt idx="5415">
                  <c:v>-2.9800564100562147E-3</c:v>
                </c:pt>
                <c:pt idx="5416">
                  <c:v>-3.1258454271297933E-3</c:v>
                </c:pt>
                <c:pt idx="5417">
                  <c:v>-8.9293957478370749E-3</c:v>
                </c:pt>
                <c:pt idx="5418">
                  <c:v>-8.1889337282668642E-3</c:v>
                </c:pt>
                <c:pt idx="5419">
                  <c:v>-8.0387650236425669E-3</c:v>
                </c:pt>
                <c:pt idx="5420">
                  <c:v>-5.884887522568682E-3</c:v>
                </c:pt>
                <c:pt idx="5421">
                  <c:v>-2.3152031774533528E-3</c:v>
                </c:pt>
                <c:pt idx="5422">
                  <c:v>-7.9792033477537759E-4</c:v>
                </c:pt>
                <c:pt idx="5423">
                  <c:v>-8.7919810261865954E-3</c:v>
                </c:pt>
                <c:pt idx="5424">
                  <c:v>-1.3645897864909293E-3</c:v>
                </c:pt>
                <c:pt idx="5425">
                  <c:v>-6.426609018997379E-3</c:v>
                </c:pt>
                <c:pt idx="5426">
                  <c:v>-4.5354911760112446E-3</c:v>
                </c:pt>
                <c:pt idx="5427">
                  <c:v>-8.4328929967450554E-3</c:v>
                </c:pt>
                <c:pt idx="5428">
                  <c:v>-6.0961588201707074E-3</c:v>
                </c:pt>
                <c:pt idx="5429">
                  <c:v>-1.9898459571685784E-3</c:v>
                </c:pt>
                <c:pt idx="5430">
                  <c:v>-7.2448257519191449E-3</c:v>
                </c:pt>
                <c:pt idx="5431">
                  <c:v>-8.6343560737310102E-3</c:v>
                </c:pt>
                <c:pt idx="5432">
                  <c:v>-4.7486516168395356E-3</c:v>
                </c:pt>
                <c:pt idx="5433">
                  <c:v>-3.0136860601327605E-3</c:v>
                </c:pt>
                <c:pt idx="5434">
                  <c:v>-1.5974297173079362E-3</c:v>
                </c:pt>
                <c:pt idx="5435">
                  <c:v>-3.9704797047970478E-3</c:v>
                </c:pt>
                <c:pt idx="5436">
                  <c:v>-3.6247870632050102E-3</c:v>
                </c:pt>
                <c:pt idx="5437">
                  <c:v>-7.8048113856771222E-3</c:v>
                </c:pt>
                <c:pt idx="5438">
                  <c:v>-5.4616229408175716E-3</c:v>
                </c:pt>
                <c:pt idx="5439">
                  <c:v>-8.4689948019620771E-3</c:v>
                </c:pt>
                <c:pt idx="5440">
                  <c:v>-6.8105303743905355E-3</c:v>
                </c:pt>
                <c:pt idx="5441">
                  <c:v>-2.8743294495506885E-3</c:v>
                </c:pt>
                <c:pt idx="5442">
                  <c:v>-7.6442279533784959E-3</c:v>
                </c:pt>
                <c:pt idx="5443">
                  <c:v>-5.8038804148871264E-3</c:v>
                </c:pt>
                <c:pt idx="5444">
                  <c:v>-4.9463530835993719E-3</c:v>
                </c:pt>
                <c:pt idx="5445">
                  <c:v>-7.1477589429961783E-3</c:v>
                </c:pt>
                <c:pt idx="5446">
                  <c:v>-5.3068466938074182E-3</c:v>
                </c:pt>
                <c:pt idx="5447">
                  <c:v>-2.6043825693044418E-3</c:v>
                </c:pt>
                <c:pt idx="5448">
                  <c:v>-8.1864908135970485E-3</c:v>
                </c:pt>
                <c:pt idx="5449">
                  <c:v>-5.1410802155744742E-3</c:v>
                </c:pt>
                <c:pt idx="5450">
                  <c:v>-9.1332786629178386E-3</c:v>
                </c:pt>
                <c:pt idx="5451">
                  <c:v>-8.3553399100862527E-3</c:v>
                </c:pt>
                <c:pt idx="5452">
                  <c:v>-7.4956069273873901E-3</c:v>
                </c:pt>
                <c:pt idx="5453">
                  <c:v>-8.7354419876018927E-3</c:v>
                </c:pt>
                <c:pt idx="5454">
                  <c:v>-4.4076088283107381E-3</c:v>
                </c:pt>
                <c:pt idx="5455">
                  <c:v>-3.3401873630048377E-3</c:v>
                </c:pt>
                <c:pt idx="5456">
                  <c:v>-2.347913737894408E-3</c:v>
                </c:pt>
                <c:pt idx="5457">
                  <c:v>-7.1872772891019314E-3</c:v>
                </c:pt>
                <c:pt idx="5458">
                  <c:v>-4.8513938081159926E-4</c:v>
                </c:pt>
                <c:pt idx="5459">
                  <c:v>-6.0109737761896397E-3</c:v>
                </c:pt>
                <c:pt idx="5460">
                  <c:v>-8.7508908957773975E-3</c:v>
                </c:pt>
                <c:pt idx="5461">
                  <c:v>-8.5820837238363024E-3</c:v>
                </c:pt>
                <c:pt idx="5462">
                  <c:v>-1.1175681280343507E-3</c:v>
                </c:pt>
                <c:pt idx="5463">
                  <c:v>-6.8801987737727955E-3</c:v>
                </c:pt>
                <c:pt idx="5464">
                  <c:v>-8.0653460126532839E-3</c:v>
                </c:pt>
                <c:pt idx="5465">
                  <c:v>-6.7194036699486951E-3</c:v>
                </c:pt>
                <c:pt idx="5466">
                  <c:v>-2.1901261324586072E-3</c:v>
                </c:pt>
                <c:pt idx="5467">
                  <c:v>-3.203576676902947E-3</c:v>
                </c:pt>
                <c:pt idx="5468">
                  <c:v>-1.6244365303932091E-4</c:v>
                </c:pt>
                <c:pt idx="5469">
                  <c:v>-8.588780347300538E-3</c:v>
                </c:pt>
                <c:pt idx="5470">
                  <c:v>-1.8178845280919166E-3</c:v>
                </c:pt>
                <c:pt idx="5471">
                  <c:v>-5.7220974514207591E-3</c:v>
                </c:pt>
                <c:pt idx="5472">
                  <c:v>-6.5848443129558568E-3</c:v>
                </c:pt>
                <c:pt idx="5473">
                  <c:v>-2.7669134018202413E-3</c:v>
                </c:pt>
                <c:pt idx="5474">
                  <c:v>-8.0602724753093646E-4</c:v>
                </c:pt>
                <c:pt idx="5475">
                  <c:v>-9.2237650252414288E-3</c:v>
                </c:pt>
                <c:pt idx="5476">
                  <c:v>-2.0162308341916558E-3</c:v>
                </c:pt>
                <c:pt idx="5477">
                  <c:v>-1.3804868763970368E-3</c:v>
                </c:pt>
                <c:pt idx="5478">
                  <c:v>-4.054883080483792E-3</c:v>
                </c:pt>
                <c:pt idx="5479">
                  <c:v>-3.538405949247799E-3</c:v>
                </c:pt>
                <c:pt idx="5480">
                  <c:v>-5.2187097152232515E-3</c:v>
                </c:pt>
                <c:pt idx="5481">
                  <c:v>-8.8572656208039773E-3</c:v>
                </c:pt>
                <c:pt idx="5482">
                  <c:v>-4.465003857534889E-3</c:v>
                </c:pt>
                <c:pt idx="5483">
                  <c:v>-1.6282751890705048E-4</c:v>
                </c:pt>
                <c:pt idx="5484">
                  <c:v>-3.8706071925584114E-3</c:v>
                </c:pt>
                <c:pt idx="5485">
                  <c:v>-7.1410156879403537E-3</c:v>
                </c:pt>
                <c:pt idx="5486">
                  <c:v>-6.4564514711483055E-3</c:v>
                </c:pt>
                <c:pt idx="5487">
                  <c:v>-4.2745793169454939E-3</c:v>
                </c:pt>
                <c:pt idx="5488">
                  <c:v>-7.6372789328229213E-3</c:v>
                </c:pt>
                <c:pt idx="5489">
                  <c:v>-5.0580634449349533E-3</c:v>
                </c:pt>
                <c:pt idx="5490">
                  <c:v>-2.5194638410078619E-3</c:v>
                </c:pt>
                <c:pt idx="5491">
                  <c:v>-2.7909022097424002E-3</c:v>
                </c:pt>
                <c:pt idx="5492">
                  <c:v>-3.7264594137927662E-3</c:v>
                </c:pt>
                <c:pt idx="5493">
                  <c:v>-1.8285295840656122E-3</c:v>
                </c:pt>
                <c:pt idx="5494">
                  <c:v>-9.3257285725447305E-3</c:v>
                </c:pt>
                <c:pt idx="5495">
                  <c:v>-9.1325578896994906E-3</c:v>
                </c:pt>
                <c:pt idx="5496">
                  <c:v>-1.124058590680353E-3</c:v>
                </c:pt>
                <c:pt idx="5497">
                  <c:v>-6.3208938460186156E-3</c:v>
                </c:pt>
                <c:pt idx="5498">
                  <c:v>-8.6352427596915887E-3</c:v>
                </c:pt>
                <c:pt idx="5499">
                  <c:v>-7.5247708482886269E-3</c:v>
                </c:pt>
                <c:pt idx="5500">
                  <c:v>-4.712677528375237E-3</c:v>
                </c:pt>
                <c:pt idx="5501">
                  <c:v>-2.5305096913137114E-3</c:v>
                </c:pt>
                <c:pt idx="5502">
                  <c:v>-7.0401515817437752E-3</c:v>
                </c:pt>
                <c:pt idx="5503">
                  <c:v>-3.9130041952167693E-3</c:v>
                </c:pt>
                <c:pt idx="5504">
                  <c:v>-5.9894803158835512E-3</c:v>
                </c:pt>
                <c:pt idx="5505">
                  <c:v>-8.824264799242091E-3</c:v>
                </c:pt>
                <c:pt idx="5506">
                  <c:v>-6.1620132740121411E-3</c:v>
                </c:pt>
                <c:pt idx="5507">
                  <c:v>-8.1050607208403309E-4</c:v>
                </c:pt>
                <c:pt idx="5508">
                  <c:v>-5.6586273590434888E-3</c:v>
                </c:pt>
                <c:pt idx="5509">
                  <c:v>-4.9301298739358301E-3</c:v>
                </c:pt>
                <c:pt idx="5510">
                  <c:v>-3.4346723973723414E-3</c:v>
                </c:pt>
                <c:pt idx="5511">
                  <c:v>-5.482394658565295E-3</c:v>
                </c:pt>
                <c:pt idx="5512">
                  <c:v>-2.3936406079074855E-3</c:v>
                </c:pt>
                <c:pt idx="5513">
                  <c:v>-5.8418520598793626E-3</c:v>
                </c:pt>
                <c:pt idx="5514">
                  <c:v>-4.1234980951450617E-3</c:v>
                </c:pt>
                <c:pt idx="5515">
                  <c:v>-9.2372914468800069E-3</c:v>
                </c:pt>
                <c:pt idx="5516">
                  <c:v>-6.5531472220051569E-3</c:v>
                </c:pt>
                <c:pt idx="5517">
                  <c:v>-8.1353879215609656E-3</c:v>
                </c:pt>
                <c:pt idx="5518">
                  <c:v>-9.4603425791609883E-3</c:v>
                </c:pt>
                <c:pt idx="5519">
                  <c:v>-3.2863429668306171E-3</c:v>
                </c:pt>
                <c:pt idx="5520">
                  <c:v>-7.2591319127321748E-3</c:v>
                </c:pt>
                <c:pt idx="5521">
                  <c:v>-8.6658916849015315E-3</c:v>
                </c:pt>
                <c:pt idx="5522">
                  <c:v>-8.8439746795873717E-3</c:v>
                </c:pt>
                <c:pt idx="5523">
                  <c:v>-6.9190757373734412E-3</c:v>
                </c:pt>
                <c:pt idx="5524">
                  <c:v>-8.7386327007042599E-3</c:v>
                </c:pt>
                <c:pt idx="5525">
                  <c:v>-4.9000561345276152E-4</c:v>
                </c:pt>
                <c:pt idx="5526">
                  <c:v>-8.5287652765159289E-3</c:v>
                </c:pt>
                <c:pt idx="5527">
                  <c:v>-7.9893029844185018E-3</c:v>
                </c:pt>
                <c:pt idx="5528">
                  <c:v>-3.6199992184370697E-3</c:v>
                </c:pt>
                <c:pt idx="5529">
                  <c:v>-9.0810953390451452E-3</c:v>
                </c:pt>
                <c:pt idx="5530">
                  <c:v>-3.1467733505278019E-3</c:v>
                </c:pt>
                <c:pt idx="5531">
                  <c:v>-2.0471851070479759E-3</c:v>
                </c:pt>
                <c:pt idx="5532">
                  <c:v>-8.3710274621674689E-3</c:v>
                </c:pt>
                <c:pt idx="5533">
                  <c:v>-1.3951104948097222E-3</c:v>
                </c:pt>
                <c:pt idx="5534">
                  <c:v>-5.8975423650157056E-3</c:v>
                </c:pt>
                <c:pt idx="5535">
                  <c:v>-2.2405894218605767E-3</c:v>
                </c:pt>
                <c:pt idx="5536">
                  <c:v>-1.6434614089127326E-4</c:v>
                </c:pt>
                <c:pt idx="5537">
                  <c:v>-5.1766826746918503E-3</c:v>
                </c:pt>
                <c:pt idx="5538">
                  <c:v>-6.0843376436851794E-3</c:v>
                </c:pt>
                <c:pt idx="5539">
                  <c:v>-6.8195518472743966E-3</c:v>
                </c:pt>
                <c:pt idx="5540">
                  <c:v>-7.6806624166483473E-3</c:v>
                </c:pt>
                <c:pt idx="5541">
                  <c:v>-5.7433056325023081E-3</c:v>
                </c:pt>
                <c:pt idx="5542">
                  <c:v>-9.193999081591778E-3</c:v>
                </c:pt>
                <c:pt idx="5543">
                  <c:v>-4.6056586443095982E-3</c:v>
                </c:pt>
                <c:pt idx="5544">
                  <c:v>-1.6385026737967914E-3</c:v>
                </c:pt>
                <c:pt idx="5545">
                  <c:v>-3.0151796445217461E-3</c:v>
                </c:pt>
                <c:pt idx="5546">
                  <c:v>-6.6534275217884093E-3</c:v>
                </c:pt>
                <c:pt idx="5547">
                  <c:v>-2.7122149264231696E-3</c:v>
                </c:pt>
                <c:pt idx="5548">
                  <c:v>-9.3988529107146349E-3</c:v>
                </c:pt>
                <c:pt idx="5549">
                  <c:v>-7.8872929796277302E-3</c:v>
                </c:pt>
                <c:pt idx="5550">
                  <c:v>-5.0190309136304333E-3</c:v>
                </c:pt>
                <c:pt idx="5551">
                  <c:v>-3.8289938486644418E-3</c:v>
                </c:pt>
                <c:pt idx="5552">
                  <c:v>-5.5903118785515698E-3</c:v>
                </c:pt>
                <c:pt idx="5553">
                  <c:v>-9.443366865842278E-3</c:v>
                </c:pt>
                <c:pt idx="5554">
                  <c:v>-4.4206257298797505E-3</c:v>
                </c:pt>
                <c:pt idx="5555">
                  <c:v>-1.1386692711512635E-3</c:v>
                </c:pt>
                <c:pt idx="5556">
                  <c:v>-5.4178618024031391E-3</c:v>
                </c:pt>
                <c:pt idx="5557">
                  <c:v>-1.6447741803138571E-3</c:v>
                </c:pt>
                <c:pt idx="5558">
                  <c:v>-3.8424087248846842E-3</c:v>
                </c:pt>
                <c:pt idx="5559">
                  <c:v>-6.5166980187135069E-3</c:v>
                </c:pt>
                <c:pt idx="5560">
                  <c:v>-4.9427234906931775E-4</c:v>
                </c:pt>
                <c:pt idx="5561">
                  <c:v>-4.8556182136260126E-3</c:v>
                </c:pt>
                <c:pt idx="5562">
                  <c:v>-7.6206414666562432E-3</c:v>
                </c:pt>
                <c:pt idx="5563">
                  <c:v>-2.5960607259952018E-3</c:v>
                </c:pt>
                <c:pt idx="5564">
                  <c:v>-9.3209680492917484E-3</c:v>
                </c:pt>
                <c:pt idx="5565">
                  <c:v>-1.8708971446716005E-3</c:v>
                </c:pt>
                <c:pt idx="5566">
                  <c:v>-8.2215536986662634E-4</c:v>
                </c:pt>
                <c:pt idx="5567">
                  <c:v>-9.7449191510987545E-3</c:v>
                </c:pt>
                <c:pt idx="5568">
                  <c:v>-4.2359759762694797E-3</c:v>
                </c:pt>
                <c:pt idx="5569">
                  <c:v>-2.448941898475024E-3</c:v>
                </c:pt>
                <c:pt idx="5570">
                  <c:v>-7.1193530259718047E-3</c:v>
                </c:pt>
                <c:pt idx="5571">
                  <c:v>-8.3907759517980445E-3</c:v>
                </c:pt>
                <c:pt idx="5572">
                  <c:v>-3.5351418183239831E-3</c:v>
                </c:pt>
                <c:pt idx="5573">
                  <c:v>-8.587750634068152E-3</c:v>
                </c:pt>
                <c:pt idx="5574">
                  <c:v>-1.4137826603035351E-3</c:v>
                </c:pt>
                <c:pt idx="5575">
                  <c:v>-3.2184564709562022E-3</c:v>
                </c:pt>
                <c:pt idx="5576">
                  <c:v>-7.5017348045779298E-3</c:v>
                </c:pt>
                <c:pt idx="5577">
                  <c:v>-2.7489566126809436E-3</c:v>
                </c:pt>
                <c:pt idx="5578">
                  <c:v>-6.3906658521686007E-3</c:v>
                </c:pt>
                <c:pt idx="5579">
                  <c:v>-7.3275440791274087E-3</c:v>
                </c:pt>
                <c:pt idx="5580">
                  <c:v>-8.2303985769298441E-3</c:v>
                </c:pt>
                <c:pt idx="5581">
                  <c:v>-8.9667187958166368E-3</c:v>
                </c:pt>
                <c:pt idx="5582">
                  <c:v>-9.5839584789291308E-3</c:v>
                </c:pt>
                <c:pt idx="5583">
                  <c:v>-3.0638968579401889E-3</c:v>
                </c:pt>
                <c:pt idx="5584">
                  <c:v>-4.8985337243401764E-3</c:v>
                </c:pt>
                <c:pt idx="5585">
                  <c:v>-7.6985744376188176E-3</c:v>
                </c:pt>
                <c:pt idx="5586">
                  <c:v>-9.1015666995709413E-3</c:v>
                </c:pt>
                <c:pt idx="5587">
                  <c:v>-5.1077993870758042E-3</c:v>
                </c:pt>
                <c:pt idx="5588">
                  <c:v>-3.3925455638480376E-3</c:v>
                </c:pt>
                <c:pt idx="5589">
                  <c:v>-2.0919645256651438E-3</c:v>
                </c:pt>
                <c:pt idx="5590">
                  <c:v>-2.9114116462526513E-3</c:v>
                </c:pt>
                <c:pt idx="5591">
                  <c:v>-5.3065703420566417E-3</c:v>
                </c:pt>
                <c:pt idx="5592">
                  <c:v>-9.8320194323752372E-3</c:v>
                </c:pt>
                <c:pt idx="5593">
                  <c:v>-5.5075715361077712E-3</c:v>
                </c:pt>
                <c:pt idx="5594">
                  <c:v>-8.8487781036168129E-3</c:v>
                </c:pt>
                <c:pt idx="5595">
                  <c:v>-7.023098503435939E-3</c:v>
                </c:pt>
                <c:pt idx="5596">
                  <c:v>-8.4913342261410171E-3</c:v>
                </c:pt>
                <c:pt idx="5597">
                  <c:v>-6.0940547357307305E-3</c:v>
                </c:pt>
                <c:pt idx="5598">
                  <c:v>-4.7161320597925447E-3</c:v>
                </c:pt>
                <c:pt idx="5599">
                  <c:v>-3.736268140913779E-3</c:v>
                </c:pt>
                <c:pt idx="5600">
                  <c:v>-9.4517708934140181E-3</c:v>
                </c:pt>
                <c:pt idx="5601">
                  <c:v>-9.2546717437103163E-3</c:v>
                </c:pt>
                <c:pt idx="5602">
                  <c:v>-2.2998289428669176E-3</c:v>
                </c:pt>
                <c:pt idx="5603">
                  <c:v>-4.0924733705827434E-3</c:v>
                </c:pt>
                <c:pt idx="5604">
                  <c:v>-9.6977695657912092E-3</c:v>
                </c:pt>
                <c:pt idx="5605">
                  <c:v>-1.8954333325188753E-3</c:v>
                </c:pt>
                <c:pt idx="5606">
                  <c:v>-3.4159790387548396E-3</c:v>
                </c:pt>
                <c:pt idx="5607">
                  <c:v>-3.2546219801922122E-3</c:v>
                </c:pt>
                <c:pt idx="5608">
                  <c:v>-6.6774206162990768E-3</c:v>
                </c:pt>
                <c:pt idx="5609">
                  <c:v>-8.1458996280165605E-3</c:v>
                </c:pt>
                <c:pt idx="5610">
                  <c:v>-7.9708961862956906E-3</c:v>
                </c:pt>
                <c:pt idx="5611">
                  <c:v>-5.7459997751172073E-3</c:v>
                </c:pt>
                <c:pt idx="5612">
                  <c:v>-4.5218573090724211E-3</c:v>
                </c:pt>
                <c:pt idx="5613">
                  <c:v>-6.3101651333092165E-3</c:v>
                </c:pt>
                <c:pt idx="5614">
                  <c:v>-8.3607887610351282E-3</c:v>
                </c:pt>
                <c:pt idx="5615">
                  <c:v>-1.4301720473191206E-3</c:v>
                </c:pt>
                <c:pt idx="5616">
                  <c:v>-3.1019467313295659E-3</c:v>
                </c:pt>
                <c:pt idx="5617">
                  <c:v>-8.774033643434348E-3</c:v>
                </c:pt>
                <c:pt idx="5618">
                  <c:v>-9.7720040085058531E-3</c:v>
                </c:pt>
                <c:pt idx="5619">
                  <c:v>-3.9350060134348934E-3</c:v>
                </c:pt>
                <c:pt idx="5620">
                  <c:v>-3.5972592292009913E-3</c:v>
                </c:pt>
                <c:pt idx="5621">
                  <c:v>-2.1164366153124266E-3</c:v>
                </c:pt>
                <c:pt idx="5622">
                  <c:v>-9.4358355167963714E-3</c:v>
                </c:pt>
                <c:pt idx="5623">
                  <c:v>-7.3191133621448266E-3</c:v>
                </c:pt>
                <c:pt idx="5624">
                  <c:v>-5.0411401991537421E-4</c:v>
                </c:pt>
                <c:pt idx="5625">
                  <c:v>-2.9533062134517217E-3</c:v>
                </c:pt>
                <c:pt idx="5626">
                  <c:v>-5.9846080880878918E-3</c:v>
                </c:pt>
                <c:pt idx="5627">
                  <c:v>-6.9527273793983484E-3</c:v>
                </c:pt>
                <c:pt idx="5628">
                  <c:v>-2.8032026207705845E-3</c:v>
                </c:pt>
                <c:pt idx="5629">
                  <c:v>-7.8861244065923861E-3</c:v>
                </c:pt>
                <c:pt idx="5630">
                  <c:v>-1.0031143357224574E-2</c:v>
                </c:pt>
                <c:pt idx="5631">
                  <c:v>-2.324929602252728E-3</c:v>
                </c:pt>
                <c:pt idx="5632">
                  <c:v>-1.6881620607434624E-4</c:v>
                </c:pt>
                <c:pt idx="5633">
                  <c:v>-1.0077154004869797E-2</c:v>
                </c:pt>
                <c:pt idx="5634">
                  <c:v>-5.0095600424456101E-3</c:v>
                </c:pt>
                <c:pt idx="5635">
                  <c:v>-1.1679373643774557E-3</c:v>
                </c:pt>
                <c:pt idx="5636">
                  <c:v>-3.7959413202933987E-3</c:v>
                </c:pt>
                <c:pt idx="5637">
                  <c:v>-8.4036751050728181E-4</c:v>
                </c:pt>
                <c:pt idx="5638">
                  <c:v>-4.3601052358760448E-3</c:v>
                </c:pt>
                <c:pt idx="5639">
                  <c:v>-2.6738139712282282E-3</c:v>
                </c:pt>
                <c:pt idx="5640">
                  <c:v>-9.4311264527421803E-3</c:v>
                </c:pt>
                <c:pt idx="5641">
                  <c:v>-6.6141801591221381E-3</c:v>
                </c:pt>
                <c:pt idx="5642">
                  <c:v>-4.1666014612533131E-3</c:v>
                </c:pt>
                <c:pt idx="5643">
                  <c:v>-1.6986849824012515E-3</c:v>
                </c:pt>
                <c:pt idx="5644">
                  <c:v>-7.7977124806235662E-3</c:v>
                </c:pt>
                <c:pt idx="5645">
                  <c:v>-8.1522828739223757E-3</c:v>
                </c:pt>
                <c:pt idx="5646">
                  <c:v>-2.5264573420896923E-3</c:v>
                </c:pt>
                <c:pt idx="5647">
                  <c:v>-8.7689253159109574E-3</c:v>
                </c:pt>
                <c:pt idx="5648">
                  <c:v>-4.840525484326931E-3</c:v>
                </c:pt>
                <c:pt idx="5649">
                  <c:v>-6.0835265232659363E-3</c:v>
                </c:pt>
                <c:pt idx="5650">
                  <c:v>-7.2644314469591745E-3</c:v>
                </c:pt>
                <c:pt idx="5651">
                  <c:v>-5.0952609044165086E-4</c:v>
                </c:pt>
                <c:pt idx="5652">
                  <c:v>-4.6244748233107529E-3</c:v>
                </c:pt>
                <c:pt idx="5653">
                  <c:v>-9.8300153064468012E-3</c:v>
                </c:pt>
                <c:pt idx="5654">
                  <c:v>-9.7625614992615205E-3</c:v>
                </c:pt>
                <c:pt idx="5655">
                  <c:v>-9.1813589080220852E-3</c:v>
                </c:pt>
                <c:pt idx="5656">
                  <c:v>-9.6691802124288483E-3</c:v>
                </c:pt>
                <c:pt idx="5657">
                  <c:v>-8.3967389975400653E-3</c:v>
                </c:pt>
                <c:pt idx="5658">
                  <c:v>-1.7081322635688475E-3</c:v>
                </c:pt>
                <c:pt idx="5659">
                  <c:v>-2.3568019326506463E-3</c:v>
                </c:pt>
                <c:pt idx="5660">
                  <c:v>-9.573472232411416E-3</c:v>
                </c:pt>
                <c:pt idx="5661">
                  <c:v>-7.682458637166152E-3</c:v>
                </c:pt>
                <c:pt idx="5662">
                  <c:v>-9.3862000156506777E-3</c:v>
                </c:pt>
                <c:pt idx="5663">
                  <c:v>-3.3403980571601859E-3</c:v>
                </c:pt>
                <c:pt idx="5664">
                  <c:v>-5.7176399229091042E-3</c:v>
                </c:pt>
                <c:pt idx="5665">
                  <c:v>-5.5195472244506626E-3</c:v>
                </c:pt>
                <c:pt idx="5666">
                  <c:v>-5.3192353223171221E-3</c:v>
                </c:pt>
                <c:pt idx="5667">
                  <c:v>-1.0286763770823755E-2</c:v>
                </c:pt>
                <c:pt idx="5668">
                  <c:v>-3.6945627980922101E-3</c:v>
                </c:pt>
                <c:pt idx="5669">
                  <c:v>-1.7116831315348253E-4</c:v>
                </c:pt>
                <c:pt idx="5670">
                  <c:v>-5.9524706365784328E-3</c:v>
                </c:pt>
                <c:pt idx="5671">
                  <c:v>-9.9469804796212345E-3</c:v>
                </c:pt>
                <c:pt idx="5672">
                  <c:v>-8.5063433474296605E-4</c:v>
                </c:pt>
                <c:pt idx="5673">
                  <c:v>-6.3597141305783422E-3</c:v>
                </c:pt>
                <c:pt idx="5674">
                  <c:v>-8.7007072910654359E-3</c:v>
                </c:pt>
                <c:pt idx="5675">
                  <c:v>-9.2973737116805993E-3</c:v>
                </c:pt>
                <c:pt idx="5676">
                  <c:v>-2.5631835880177657E-3</c:v>
                </c:pt>
                <c:pt idx="5677">
                  <c:v>-5.1345335355413146E-3</c:v>
                </c:pt>
                <c:pt idx="5678">
                  <c:v>-3.8816611467959472E-3</c:v>
                </c:pt>
                <c:pt idx="5679">
                  <c:v>-4.2468886366749505E-3</c:v>
                </c:pt>
                <c:pt idx="5680">
                  <c:v>-1.0382779098549108E-2</c:v>
                </c:pt>
                <c:pt idx="5681">
                  <c:v>-9.5093507090689387E-3</c:v>
                </c:pt>
                <c:pt idx="5682">
                  <c:v>-2.877757393410142E-3</c:v>
                </c:pt>
                <c:pt idx="5683">
                  <c:v>-3.0394031311154596E-3</c:v>
                </c:pt>
                <c:pt idx="5684">
                  <c:v>-3.5471250421960543E-3</c:v>
                </c:pt>
                <c:pt idx="5685">
                  <c:v>-5.5743423402267135E-3</c:v>
                </c:pt>
                <c:pt idx="5686">
                  <c:v>-9.8613237588843286E-3</c:v>
                </c:pt>
                <c:pt idx="5687">
                  <c:v>-7.4001839296371306E-3</c:v>
                </c:pt>
                <c:pt idx="5688">
                  <c:v>-9.1575512680025038E-3</c:v>
                </c:pt>
                <c:pt idx="5689">
                  <c:v>-2.7344246094839269E-3</c:v>
                </c:pt>
                <c:pt idx="5690">
                  <c:v>-6.5950629121577986E-3</c:v>
                </c:pt>
                <c:pt idx="5691">
                  <c:v>-7.9958223878917722E-3</c:v>
                </c:pt>
                <c:pt idx="5692">
                  <c:v>-1.0232321502825135E-2</c:v>
                </c:pt>
                <c:pt idx="5693">
                  <c:v>-7.2145037570444572E-3</c:v>
                </c:pt>
                <c:pt idx="5694">
                  <c:v>-8.5826035908223679E-3</c:v>
                </c:pt>
                <c:pt idx="5695">
                  <c:v>-1.4700514465679465E-3</c:v>
                </c:pt>
                <c:pt idx="5696">
                  <c:v>-1.1885641913368346E-3</c:v>
                </c:pt>
                <c:pt idx="5697">
                  <c:v>-6.815588888562733E-3</c:v>
                </c:pt>
                <c:pt idx="5698">
                  <c:v>-7.0249260047454808E-3</c:v>
                </c:pt>
                <c:pt idx="5699">
                  <c:v>-1.0239486095618307E-2</c:v>
                </c:pt>
                <c:pt idx="5700">
                  <c:v>-1.0254512184978791E-2</c:v>
                </c:pt>
                <c:pt idx="5701">
                  <c:v>-6.8300260279066122E-3</c:v>
                </c:pt>
                <c:pt idx="5702">
                  <c:v>-8.8324567626409632E-3</c:v>
                </c:pt>
                <c:pt idx="5703">
                  <c:v>-5.8375127829997106E-3</c:v>
                </c:pt>
                <c:pt idx="5704">
                  <c:v>-7.6609474606040145E-3</c:v>
                </c:pt>
                <c:pt idx="5705">
                  <c:v>-3.2319556101403821E-3</c:v>
                </c:pt>
                <c:pt idx="5706">
                  <c:v>-1.9664302484836628E-3</c:v>
                </c:pt>
                <c:pt idx="5707">
                  <c:v>-7.8724809558057274E-3</c:v>
                </c:pt>
                <c:pt idx="5708">
                  <c:v>-4.984439681747453E-3</c:v>
                </c:pt>
                <c:pt idx="5709">
                  <c:v>-2.1903434106251831E-3</c:v>
                </c:pt>
                <c:pt idx="5710">
                  <c:v>-8.2742778299671211E-3</c:v>
                </c:pt>
                <c:pt idx="5711">
                  <c:v>-2.7568551464975635E-3</c:v>
                </c:pt>
                <c:pt idx="5712">
                  <c:v>-1.7229662662031266E-4</c:v>
                </c:pt>
                <c:pt idx="5713">
                  <c:v>-4.1284167979721859E-3</c:v>
                </c:pt>
                <c:pt idx="5714">
                  <c:v>-9.3026203116972073E-3</c:v>
                </c:pt>
                <c:pt idx="5715">
                  <c:v>-3.0774749204795695E-3</c:v>
                </c:pt>
                <c:pt idx="5716">
                  <c:v>-2.4053564788539443E-3</c:v>
                </c:pt>
                <c:pt idx="5717">
                  <c:v>-7.1020272353168558E-3</c:v>
                </c:pt>
                <c:pt idx="5718">
                  <c:v>-3.6011353070712015E-3</c:v>
                </c:pt>
                <c:pt idx="5719">
                  <c:v>-4.5481971930236651E-3</c:v>
                </c:pt>
                <c:pt idx="5720">
                  <c:v>-2.9172779634641073E-3</c:v>
                </c:pt>
                <c:pt idx="5721">
                  <c:v>-4.3346399471482057E-3</c:v>
                </c:pt>
                <c:pt idx="5722">
                  <c:v>-9.9102044012077135E-3</c:v>
                </c:pt>
                <c:pt idx="5723">
                  <c:v>-1.4780009880601248E-3</c:v>
                </c:pt>
                <c:pt idx="5724">
                  <c:v>-4.7929176515496309E-3</c:v>
                </c:pt>
                <c:pt idx="5725">
                  <c:v>-9.9550318789237008E-3</c:v>
                </c:pt>
                <c:pt idx="5726">
                  <c:v>-1.194862363782208E-3</c:v>
                </c:pt>
                <c:pt idx="5727">
                  <c:v>-6.1198032642474356E-3</c:v>
                </c:pt>
                <c:pt idx="5728">
                  <c:v>-8.5314627140291553E-3</c:v>
                </c:pt>
                <c:pt idx="5729">
                  <c:v>-1.0662242580847232E-2</c:v>
                </c:pt>
                <c:pt idx="5730">
                  <c:v>-9.176911030635216E-3</c:v>
                </c:pt>
                <c:pt idx="5731">
                  <c:v>-5.4990431722632517E-3</c:v>
                </c:pt>
                <c:pt idx="5732">
                  <c:v>-6.35353654000509E-3</c:v>
                </c:pt>
                <c:pt idx="5733">
                  <c:v>-2.2064342507645261E-3</c:v>
                </c:pt>
                <c:pt idx="5734">
                  <c:v>-1.0314529429325085E-2</c:v>
                </c:pt>
                <c:pt idx="5735">
                  <c:v>-1.0212995047082086E-2</c:v>
                </c:pt>
                <c:pt idx="5736">
                  <c:v>-5.1818702038061422E-4</c:v>
                </c:pt>
                <c:pt idx="5737">
                  <c:v>-9.620395657749194E-3</c:v>
                </c:pt>
                <c:pt idx="5738">
                  <c:v>-8.3977800508004252E-3</c:v>
                </c:pt>
                <c:pt idx="5739">
                  <c:v>-6.5848155290386366E-3</c:v>
                </c:pt>
                <c:pt idx="5740">
                  <c:v>-3.4635719774652849E-3</c:v>
                </c:pt>
                <c:pt idx="5741">
                  <c:v>-6.7905790681852662E-3</c:v>
                </c:pt>
                <c:pt idx="5742">
                  <c:v>-8.027261158966327E-3</c:v>
                </c:pt>
                <c:pt idx="5743">
                  <c:v>-3.2926929553197325E-3</c:v>
                </c:pt>
                <c:pt idx="5744">
                  <c:v>-4.6150333100008316E-3</c:v>
                </c:pt>
                <c:pt idx="5745">
                  <c:v>-4.8618883515106417E-3</c:v>
                </c:pt>
                <c:pt idx="5746">
                  <c:v>-8.6385206203219039E-4</c:v>
                </c:pt>
                <c:pt idx="5747">
                  <c:v>-1.059697401332374E-2</c:v>
                </c:pt>
                <c:pt idx="5748">
                  <c:v>-1.0139935098306976E-2</c:v>
                </c:pt>
                <c:pt idx="5749">
                  <c:v>-3.843016026864824E-3</c:v>
                </c:pt>
                <c:pt idx="5750">
                  <c:v>-1.9929727031603264E-3</c:v>
                </c:pt>
                <c:pt idx="5751">
                  <c:v>-5.5693878749902091E-3</c:v>
                </c:pt>
                <c:pt idx="5752">
                  <c:v>-4.2159263356798087E-3</c:v>
                </c:pt>
                <c:pt idx="5753">
                  <c:v>-1.7531085306595811E-3</c:v>
                </c:pt>
                <c:pt idx="5754">
                  <c:v>-7.8762365817722571E-3</c:v>
                </c:pt>
                <c:pt idx="5755">
                  <c:v>-7.4642909589309313E-3</c:v>
                </c:pt>
                <c:pt idx="5756">
                  <c:v>-8.2928512687969937E-3</c:v>
                </c:pt>
                <c:pt idx="5757">
                  <c:v>-7.6780932894086329E-3</c:v>
                </c:pt>
                <c:pt idx="5758">
                  <c:v>-9.9264713081449428E-3</c:v>
                </c:pt>
                <c:pt idx="5759">
                  <c:v>-2.6380875924557116E-3</c:v>
                </c:pt>
                <c:pt idx="5760">
                  <c:v>-5.1271908352100264E-3</c:v>
                </c:pt>
                <c:pt idx="5761">
                  <c:v>-1.7564549280610748E-3</c:v>
                </c:pt>
                <c:pt idx="5762">
                  <c:v>-4.0476062254294794E-3</c:v>
                </c:pt>
                <c:pt idx="5763">
                  <c:v>-6.0345359386245355E-3</c:v>
                </c:pt>
                <c:pt idx="5764">
                  <c:v>-6.874323788449206E-3</c:v>
                </c:pt>
                <c:pt idx="5765">
                  <c:v>-1.0172282113797256E-2</c:v>
                </c:pt>
                <c:pt idx="5766">
                  <c:v>-9.5726525017135015E-3</c:v>
                </c:pt>
                <c:pt idx="5767">
                  <c:v>-1.0890246648846066E-2</c:v>
                </c:pt>
                <c:pt idx="5768">
                  <c:v>-5.3855983862202009E-3</c:v>
                </c:pt>
                <c:pt idx="5769">
                  <c:v>-2.6467239117238142E-3</c:v>
                </c:pt>
                <c:pt idx="5770">
                  <c:v>-6.4851843873014623E-3</c:v>
                </c:pt>
                <c:pt idx="5771">
                  <c:v>-7.0909892046706327E-3</c:v>
                </c:pt>
                <c:pt idx="5772">
                  <c:v>-2.450028882209538E-3</c:v>
                </c:pt>
                <c:pt idx="5773">
                  <c:v>-8.9524858632591617E-3</c:v>
                </c:pt>
                <c:pt idx="5774">
                  <c:v>-1.0408401057475765E-2</c:v>
                </c:pt>
                <c:pt idx="5775">
                  <c:v>-6.2874700093032369E-3</c:v>
                </c:pt>
                <c:pt idx="5776">
                  <c:v>-2.0058101685291514E-3</c:v>
                </c:pt>
                <c:pt idx="5777">
                  <c:v>-9.8334288106464544E-3</c:v>
                </c:pt>
                <c:pt idx="5778">
                  <c:v>-1.2094736120898913E-3</c:v>
                </c:pt>
                <c:pt idx="5779">
                  <c:v>-9.4325220209854239E-3</c:v>
                </c:pt>
                <c:pt idx="5780">
                  <c:v>-7.550124116860798E-3</c:v>
                </c:pt>
                <c:pt idx="5781">
                  <c:v>-6.7309415503336986E-3</c:v>
                </c:pt>
                <c:pt idx="5782">
                  <c:v>-1.0780714467576724E-2</c:v>
                </c:pt>
                <c:pt idx="5783">
                  <c:v>-1.0970910390685056E-2</c:v>
                </c:pt>
                <c:pt idx="5784">
                  <c:v>-5.8707415369397336E-3</c:v>
                </c:pt>
                <c:pt idx="5785">
                  <c:v>-1.0999010880316519E-2</c:v>
                </c:pt>
                <c:pt idx="5786">
                  <c:v>-3.0029969149405027E-3</c:v>
                </c:pt>
                <c:pt idx="5787">
                  <c:v>-8.8139668114402114E-3</c:v>
                </c:pt>
                <c:pt idx="5788">
                  <c:v>-4.7066701925007467E-3</c:v>
                </c:pt>
                <c:pt idx="5789">
                  <c:v>-5.2414788715163078E-4</c:v>
                </c:pt>
                <c:pt idx="5790">
                  <c:v>-4.4834602482799147E-3</c:v>
                </c:pt>
                <c:pt idx="5791">
                  <c:v>-1.5006705824767497E-3</c:v>
                </c:pt>
                <c:pt idx="5792">
                  <c:v>-1.0098575479043529E-2</c:v>
                </c:pt>
                <c:pt idx="5793">
                  <c:v>-7.381704396879729E-3</c:v>
                </c:pt>
                <c:pt idx="5794">
                  <c:v>-1.0553713706458769E-2</c:v>
                </c:pt>
                <c:pt idx="5795">
                  <c:v>-3.7371715133647418E-3</c:v>
                </c:pt>
                <c:pt idx="5796">
                  <c:v>-1.0562751271968698E-2</c:v>
                </c:pt>
                <c:pt idx="5797">
                  <c:v>-9.3007903938257218E-3</c:v>
                </c:pt>
                <c:pt idx="5798">
                  <c:v>-8.0441808761740584E-3</c:v>
                </c:pt>
                <c:pt idx="5799">
                  <c:v>-1.7535395653173986E-4</c:v>
                </c:pt>
                <c:pt idx="5800">
                  <c:v>-5.224708094976882E-3</c:v>
                </c:pt>
                <c:pt idx="5801">
                  <c:v>-3.2017798631552657E-3</c:v>
                </c:pt>
                <c:pt idx="5802">
                  <c:v>-1.0855649806057282E-2</c:v>
                </c:pt>
                <c:pt idx="5803">
                  <c:v>-8.8855206323398342E-3</c:v>
                </c:pt>
                <c:pt idx="5804">
                  <c:v>-8.4966868930255804E-3</c:v>
                </c:pt>
                <c:pt idx="5805">
                  <c:v>-3.9409018998966547E-3</c:v>
                </c:pt>
                <c:pt idx="5806">
                  <c:v>-4.3224515585509682E-3</c:v>
                </c:pt>
                <c:pt idx="5807">
                  <c:v>-3.577555298681452E-3</c:v>
                </c:pt>
                <c:pt idx="5808">
                  <c:v>-3.3932710298684378E-3</c:v>
                </c:pt>
                <c:pt idx="5809">
                  <c:v>-5.0031838398087742E-3</c:v>
                </c:pt>
                <c:pt idx="5810">
                  <c:v>-8.7368869351530493E-4</c:v>
                </c:pt>
                <c:pt idx="5811">
                  <c:v>-2.2633014539168586E-3</c:v>
                </c:pt>
                <c:pt idx="5812">
                  <c:v>-2.8723838818222342E-3</c:v>
                </c:pt>
                <c:pt idx="5813">
                  <c:v>-7.037759045468571E-3</c:v>
                </c:pt>
                <c:pt idx="5814">
                  <c:v>-4.1396536944968282E-3</c:v>
                </c:pt>
                <c:pt idx="5815">
                  <c:v>-7.8904267928335652E-3</c:v>
                </c:pt>
                <c:pt idx="5816">
                  <c:v>-8.7350247342900533E-3</c:v>
                </c:pt>
                <c:pt idx="5817">
                  <c:v>-3.4111483408282629E-3</c:v>
                </c:pt>
                <c:pt idx="5818">
                  <c:v>-8.3453092932469306E-3</c:v>
                </c:pt>
                <c:pt idx="5819">
                  <c:v>-1.0852370689655173E-2</c:v>
                </c:pt>
                <c:pt idx="5820">
                  <c:v>-9.181345272150164E-3</c:v>
                </c:pt>
                <c:pt idx="5821">
                  <c:v>-6.876775811729666E-3</c:v>
                </c:pt>
                <c:pt idx="5822">
                  <c:v>-5.5279195775075696E-3</c:v>
                </c:pt>
                <c:pt idx="5823">
                  <c:v>-9.6616047810326247E-3</c:v>
                </c:pt>
                <c:pt idx="5824">
                  <c:v>-5.7665871378950522E-3</c:v>
                </c:pt>
                <c:pt idx="5825">
                  <c:v>-1.219770265770971E-3</c:v>
                </c:pt>
                <c:pt idx="5826">
                  <c:v>-9.4432714963823671E-3</c:v>
                </c:pt>
                <c:pt idx="5827">
                  <c:v>-6.2257670995967919E-3</c:v>
                </c:pt>
                <c:pt idx="5828">
                  <c:v>-1.0530363896455095E-2</c:v>
                </c:pt>
                <c:pt idx="5829">
                  <c:v>-4.3698508661911108E-3</c:v>
                </c:pt>
                <c:pt idx="5830">
                  <c:v>-6.4737383635472805E-3</c:v>
                </c:pt>
                <c:pt idx="5831">
                  <c:v>-6.7027765937118754E-3</c:v>
                </c:pt>
                <c:pt idx="5832">
                  <c:v>-1.0704792510691664E-2</c:v>
                </c:pt>
                <c:pt idx="5833">
                  <c:v>-7.3374619070482993E-3</c:v>
                </c:pt>
                <c:pt idx="5834">
                  <c:v>-1.791963795940757E-3</c:v>
                </c:pt>
                <c:pt idx="5835">
                  <c:v>-1.0177853993140617E-2</c:v>
                </c:pt>
                <c:pt idx="5836">
                  <c:v>-1.1155950986972647E-2</c:v>
                </c:pt>
                <c:pt idx="5837">
                  <c:v>-3.82042236268313E-3</c:v>
                </c:pt>
                <c:pt idx="5838">
                  <c:v>-6.0401211277819698E-3</c:v>
                </c:pt>
                <c:pt idx="5839">
                  <c:v>-1.5183460178464735E-3</c:v>
                </c:pt>
                <c:pt idx="5840">
                  <c:v>-2.5208112874779542E-3</c:v>
                </c:pt>
                <c:pt idx="5841">
                  <c:v>-8.7947523836107481E-4</c:v>
                </c:pt>
                <c:pt idx="5842">
                  <c:v>-5.5913441042000503E-3</c:v>
                </c:pt>
                <c:pt idx="5843">
                  <c:v>-1.1141060946090298E-2</c:v>
                </c:pt>
                <c:pt idx="5844">
                  <c:v>-3.2739781742628792E-3</c:v>
                </c:pt>
                <c:pt idx="5845">
                  <c:v>-7.8300218046402238E-3</c:v>
                </c:pt>
                <c:pt idx="5846">
                  <c:v>-4.0229284069191939E-3</c:v>
                </c:pt>
                <c:pt idx="5847">
                  <c:v>-8.2752284587304312E-3</c:v>
                </c:pt>
                <c:pt idx="5848">
                  <c:v>-2.9279921597451918E-3</c:v>
                </c:pt>
                <c:pt idx="5849">
                  <c:v>-1.7695490581097557E-4</c:v>
                </c:pt>
                <c:pt idx="5850">
                  <c:v>-4.8568691254447273E-3</c:v>
                </c:pt>
                <c:pt idx="5851">
                  <c:v>-1.0932011525795829E-2</c:v>
                </c:pt>
                <c:pt idx="5852">
                  <c:v>-8.075707460492465E-3</c:v>
                </c:pt>
                <c:pt idx="5853">
                  <c:v>-1.1454585548722222E-2</c:v>
                </c:pt>
                <c:pt idx="5854">
                  <c:v>-1.0859013244611261E-2</c:v>
                </c:pt>
                <c:pt idx="5855">
                  <c:v>-2.3056216989544446E-3</c:v>
                </c:pt>
                <c:pt idx="5856">
                  <c:v>-2.7499215962993456E-3</c:v>
                </c:pt>
                <c:pt idx="5857">
                  <c:v>-9.1734905396862725E-3</c:v>
                </c:pt>
                <c:pt idx="5858">
                  <c:v>-3.6673005106691628E-3</c:v>
                </c:pt>
                <c:pt idx="5859">
                  <c:v>-1.0079978437186051E-2</c:v>
                </c:pt>
                <c:pt idx="5860">
                  <c:v>-7.6594316182560405E-3</c:v>
                </c:pt>
                <c:pt idx="5861">
                  <c:v>-1.1154507720730567E-2</c:v>
                </c:pt>
                <c:pt idx="5862">
                  <c:v>-5.3163416234853903E-4</c:v>
                </c:pt>
                <c:pt idx="5863">
                  <c:v>-2.0650256731862189E-3</c:v>
                </c:pt>
                <c:pt idx="5864">
                  <c:v>-7.0259607231950754E-3</c:v>
                </c:pt>
                <c:pt idx="5865">
                  <c:v>-5.1388031171886494E-3</c:v>
                </c:pt>
                <c:pt idx="5866">
                  <c:v>-4.2450743020702635E-3</c:v>
                </c:pt>
                <c:pt idx="5867">
                  <c:v>-3.1184476868711133E-3</c:v>
                </c:pt>
                <c:pt idx="5868">
                  <c:v>-9.0007743276091894E-3</c:v>
                </c:pt>
                <c:pt idx="5869">
                  <c:v>-1.0763779296013489E-2</c:v>
                </c:pt>
                <c:pt idx="5870">
                  <c:v>-6.122556011390984E-3</c:v>
                </c:pt>
                <c:pt idx="5871">
                  <c:v>-4.6568475122902809E-3</c:v>
                </c:pt>
                <c:pt idx="5872">
                  <c:v>-1.2335720654080163E-3</c:v>
                </c:pt>
                <c:pt idx="5873">
                  <c:v>-5.9014577430960618E-3</c:v>
                </c:pt>
                <c:pt idx="5874">
                  <c:v>-8.5877348180022645E-3</c:v>
                </c:pt>
                <c:pt idx="5875">
                  <c:v>-7.4728592504006777E-3</c:v>
                </c:pt>
                <c:pt idx="5876">
                  <c:v>-1.156238359440861E-2</c:v>
                </c:pt>
                <c:pt idx="5877">
                  <c:v>-6.8429978922601841E-3</c:v>
                </c:pt>
                <c:pt idx="5878">
                  <c:v>-3.6933924807607474E-3</c:v>
                </c:pt>
                <c:pt idx="5879">
                  <c:v>-1.1065145893274647E-2</c:v>
                </c:pt>
                <c:pt idx="5880">
                  <c:v>-1.5345140981357637E-3</c:v>
                </c:pt>
                <c:pt idx="5881">
                  <c:v>-1.1108921954949126E-2</c:v>
                </c:pt>
                <c:pt idx="5882">
                  <c:v>-5.3414390406395732E-4</c:v>
                </c:pt>
                <c:pt idx="5883">
                  <c:v>-8.8643482096904622E-3</c:v>
                </c:pt>
                <c:pt idx="5884">
                  <c:v>-5.4456722095850658E-3</c:v>
                </c:pt>
                <c:pt idx="5885">
                  <c:v>-6.4145189993185629E-3</c:v>
                </c:pt>
                <c:pt idx="5886">
                  <c:v>-1.1390013627584584E-2</c:v>
                </c:pt>
                <c:pt idx="5887">
                  <c:v>-3.3305732858781656E-3</c:v>
                </c:pt>
                <c:pt idx="5888">
                  <c:v>-4.6973394580867821E-3</c:v>
                </c:pt>
                <c:pt idx="5889">
                  <c:v>-4.4896362388469457E-3</c:v>
                </c:pt>
                <c:pt idx="5890">
                  <c:v>-1.0701725143761982E-2</c:v>
                </c:pt>
                <c:pt idx="5891">
                  <c:v>-4.3037707819555517E-3</c:v>
                </c:pt>
                <c:pt idx="5892">
                  <c:v>-8.2548887919328198E-3</c:v>
                </c:pt>
                <c:pt idx="5893">
                  <c:v>-7.363007486358355E-3</c:v>
                </c:pt>
                <c:pt idx="5894">
                  <c:v>-6.6914266662744292E-3</c:v>
                </c:pt>
                <c:pt idx="5895">
                  <c:v>-7.8099659760557721E-3</c:v>
                </c:pt>
                <c:pt idx="5896">
                  <c:v>-1.140835265683905E-2</c:v>
                </c:pt>
                <c:pt idx="5897">
                  <c:v>-1.0309653380399081E-2</c:v>
                </c:pt>
                <c:pt idx="5898">
                  <c:v>-2.9886301792989836E-3</c:v>
                </c:pt>
                <c:pt idx="5899">
                  <c:v>-3.5443700231436084E-3</c:v>
                </c:pt>
                <c:pt idx="5900">
                  <c:v>-1.833699306937487E-3</c:v>
                </c:pt>
                <c:pt idx="5901">
                  <c:v>-2.3487523898230306E-3</c:v>
                </c:pt>
                <c:pt idx="5902">
                  <c:v>-1.7949140085256503E-4</c:v>
                </c:pt>
                <c:pt idx="5903">
                  <c:v>-1.1790738153023951E-2</c:v>
                </c:pt>
                <c:pt idx="5904">
                  <c:v>-2.5867324926950757E-3</c:v>
                </c:pt>
                <c:pt idx="5905">
                  <c:v>-1.013610845529651E-2</c:v>
                </c:pt>
                <c:pt idx="5906">
                  <c:v>-2.1008897276894038E-3</c:v>
                </c:pt>
                <c:pt idx="5907">
                  <c:v>-8.0912269003152685E-3</c:v>
                </c:pt>
                <c:pt idx="5908">
                  <c:v>-8.9582506334200769E-4</c:v>
                </c:pt>
                <c:pt idx="5909">
                  <c:v>-9.6635009046201828E-3</c:v>
                </c:pt>
                <c:pt idx="5910">
                  <c:v>-4.9997548082109837E-3</c:v>
                </c:pt>
                <c:pt idx="5911">
                  <c:v>-6.032473837522926E-3</c:v>
                </c:pt>
                <c:pt idx="5912">
                  <c:v>-9.9331679284509478E-3</c:v>
                </c:pt>
                <c:pt idx="5913">
                  <c:v>-8.5753021647993338E-3</c:v>
                </c:pt>
                <c:pt idx="5914">
                  <c:v>-5.7942229414937969E-3</c:v>
                </c:pt>
                <c:pt idx="5915">
                  <c:v>-1.0637271247278505E-2</c:v>
                </c:pt>
                <c:pt idx="5916">
                  <c:v>-6.5308354380716515E-3</c:v>
                </c:pt>
                <c:pt idx="5917">
                  <c:v>-2.8176013965781873E-3</c:v>
                </c:pt>
                <c:pt idx="5918">
                  <c:v>-7.4600084347629927E-3</c:v>
                </c:pt>
                <c:pt idx="5919">
                  <c:v>-8.8332442517885766E-3</c:v>
                </c:pt>
                <c:pt idx="5920">
                  <c:v>-3.1909493518786445E-3</c:v>
                </c:pt>
                <c:pt idx="5921">
                  <c:v>-9.068058000578633E-3</c:v>
                </c:pt>
                <c:pt idx="5922">
                  <c:v>-4.1605255543185589E-3</c:v>
                </c:pt>
                <c:pt idx="5923">
                  <c:v>-1.1749933798216967E-2</c:v>
                </c:pt>
                <c:pt idx="5924">
                  <c:v>-9.3107557412502023E-3</c:v>
                </c:pt>
                <c:pt idx="5925">
                  <c:v>-1.1474785218312343E-2</c:v>
                </c:pt>
                <c:pt idx="5926">
                  <c:v>-3.973789402953596E-3</c:v>
                </c:pt>
                <c:pt idx="5927">
                  <c:v>-3.7811626332878824E-3</c:v>
                </c:pt>
                <c:pt idx="5928">
                  <c:v>-5.3102805571905044E-3</c:v>
                </c:pt>
                <c:pt idx="5929">
                  <c:v>-6.8157896027584725E-3</c:v>
                </c:pt>
                <c:pt idx="5930">
                  <c:v>-1.0954207271318361E-2</c:v>
                </c:pt>
                <c:pt idx="5931">
                  <c:v>-1.0282980466010463E-2</c:v>
                </c:pt>
                <c:pt idx="5932">
                  <c:v>-4.1815974572530085E-3</c:v>
                </c:pt>
                <c:pt idx="5933">
                  <c:v>-7.0630128654741286E-3</c:v>
                </c:pt>
                <c:pt idx="5934">
                  <c:v>-1.1431808039545502E-2</c:v>
                </c:pt>
                <c:pt idx="5935">
                  <c:v>-5.4254244931571313E-4</c:v>
                </c:pt>
                <c:pt idx="5936">
                  <c:v>-1.1998450167489809E-2</c:v>
                </c:pt>
                <c:pt idx="5937">
                  <c:v>-7.766905049197052E-3</c:v>
                </c:pt>
                <c:pt idx="5938">
                  <c:v>-5.6098817273400664E-3</c:v>
                </c:pt>
                <c:pt idx="5939">
                  <c:v>-3.0366424345881042E-3</c:v>
                </c:pt>
                <c:pt idx="5940">
                  <c:v>-8.0209840632955477E-3</c:v>
                </c:pt>
                <c:pt idx="5941">
                  <c:v>-3.6101588485199323E-3</c:v>
                </c:pt>
                <c:pt idx="5942">
                  <c:v>-3.4135204081632651E-3</c:v>
                </c:pt>
                <c:pt idx="5943">
                  <c:v>-1.858971969949589E-3</c:v>
                </c:pt>
                <c:pt idx="5944">
                  <c:v>-1.8145319424291151E-4</c:v>
                </c:pt>
                <c:pt idx="5945">
                  <c:v>-8.5119783389251864E-3</c:v>
                </c:pt>
                <c:pt idx="5946">
                  <c:v>-4.8454730541859841E-3</c:v>
                </c:pt>
                <c:pt idx="5947">
                  <c:v>-1.0848241659594715E-2</c:v>
                </c:pt>
                <c:pt idx="5948">
                  <c:v>-1.0625588650812338E-2</c:v>
                </c:pt>
                <c:pt idx="5949">
                  <c:v>-6.4024079125537224E-3</c:v>
                </c:pt>
                <c:pt idx="5950">
                  <c:v>-1.1969546832537013E-2</c:v>
                </c:pt>
                <c:pt idx="5951">
                  <c:v>-2.3892619424838008E-3</c:v>
                </c:pt>
                <c:pt idx="5952">
                  <c:v>-9.6941408472813601E-3</c:v>
                </c:pt>
                <c:pt idx="5953">
                  <c:v>-9.2492592665266958E-3</c:v>
                </c:pt>
                <c:pt idx="5954">
                  <c:v>-9.0225656119695859E-3</c:v>
                </c:pt>
                <c:pt idx="5955">
                  <c:v>-2.631968801353904E-3</c:v>
                </c:pt>
                <c:pt idx="5956">
                  <c:v>-1.1347933162609522E-2</c:v>
                </c:pt>
                <c:pt idx="5957">
                  <c:v>-1.1613208657940697E-2</c:v>
                </c:pt>
                <c:pt idx="5958">
                  <c:v>-5.6578611661727476E-3</c:v>
                </c:pt>
                <c:pt idx="5959">
                  <c:v>-1.5730560241672877E-3</c:v>
                </c:pt>
                <c:pt idx="5960">
                  <c:v>-1.0208302671729511E-2</c:v>
                </c:pt>
                <c:pt idx="5961">
                  <c:v>-9.0798403389365082E-4</c:v>
                </c:pt>
                <c:pt idx="5962">
                  <c:v>-9.963352711752152E-3</c:v>
                </c:pt>
                <c:pt idx="5963">
                  <c:v>-5.9389398377813424E-3</c:v>
                </c:pt>
                <c:pt idx="5964">
                  <c:v>-5.1356006221877654E-3</c:v>
                </c:pt>
                <c:pt idx="5965">
                  <c:v>-9.9948484461932479E-3</c:v>
                </c:pt>
                <c:pt idx="5966">
                  <c:v>-7.2019077901430842E-3</c:v>
                </c:pt>
                <c:pt idx="5967">
                  <c:v>-7.444111874386654E-3</c:v>
                </c:pt>
                <c:pt idx="5968">
                  <c:v>-8.8480578546862206E-3</c:v>
                </c:pt>
                <c:pt idx="5969">
                  <c:v>-1.2240806613840985E-2</c:v>
                </c:pt>
                <c:pt idx="5970">
                  <c:v>-2.1413995241715924E-3</c:v>
                </c:pt>
                <c:pt idx="5971">
                  <c:v>-1.1726381168713296E-2</c:v>
                </c:pt>
                <c:pt idx="5972">
                  <c:v>-8.3827663865051437E-3</c:v>
                </c:pt>
                <c:pt idx="5973">
                  <c:v>-4.4632310364794443E-3</c:v>
                </c:pt>
                <c:pt idx="5974">
                  <c:v>-1.2249197766503439E-2</c:v>
                </c:pt>
                <c:pt idx="5975">
                  <c:v>-1.1706304617694537E-2</c:v>
                </c:pt>
                <c:pt idx="5976">
                  <c:v>-6.9733342493448879E-3</c:v>
                </c:pt>
                <c:pt idx="5977">
                  <c:v>-1.2692896239185451E-3</c:v>
                </c:pt>
                <c:pt idx="5978">
                  <c:v>-1.1993974455223037E-2</c:v>
                </c:pt>
                <c:pt idx="5979">
                  <c:v>-4.0653181006222632E-3</c:v>
                </c:pt>
                <c:pt idx="5980">
                  <c:v>-2.8734604551655103E-3</c:v>
                </c:pt>
                <c:pt idx="5981">
                  <c:v>-1.2706614610411904E-3</c:v>
                </c:pt>
                <c:pt idx="5982">
                  <c:v>-3.2630948700205628E-3</c:v>
                </c:pt>
                <c:pt idx="5983">
                  <c:v>-9.6276467846014169E-3</c:v>
                </c:pt>
                <c:pt idx="5984">
                  <c:v>-1.2039844938416998E-2</c:v>
                </c:pt>
                <c:pt idx="5985">
                  <c:v>-6.2644233836730481E-3</c:v>
                </c:pt>
                <c:pt idx="5986">
                  <c:v>-4.7154797956248801E-3</c:v>
                </c:pt>
                <c:pt idx="5987">
                  <c:v>-1.0653965262543127E-2</c:v>
                </c:pt>
                <c:pt idx="5988">
                  <c:v>-1.1355190184049079E-2</c:v>
                </c:pt>
                <c:pt idx="5989">
                  <c:v>-2.6615645841205657E-3</c:v>
                </c:pt>
                <c:pt idx="5990">
                  <c:v>-6.5454599001614888E-3</c:v>
                </c:pt>
                <c:pt idx="5991">
                  <c:v>-1.5861473475575353E-3</c:v>
                </c:pt>
                <c:pt idx="5992">
                  <c:v>-5.4856966150946367E-3</c:v>
                </c:pt>
                <c:pt idx="5993">
                  <c:v>-7.5550101847988811E-3</c:v>
                </c:pt>
                <c:pt idx="5994">
                  <c:v>-9.9400239511553481E-3</c:v>
                </c:pt>
                <c:pt idx="5995">
                  <c:v>-8.0203496647655321E-3</c:v>
                </c:pt>
                <c:pt idx="5996">
                  <c:v>-4.965908588875744E-3</c:v>
                </c:pt>
                <c:pt idx="5997">
                  <c:v>-1.207492625658292E-2</c:v>
                </c:pt>
                <c:pt idx="5998">
                  <c:v>-1.2205767578844033E-2</c:v>
                </c:pt>
                <c:pt idx="5999">
                  <c:v>-4.537002037259763E-3</c:v>
                </c:pt>
                <c:pt idx="6000">
                  <c:v>-5.2405731930623804E-3</c:v>
                </c:pt>
                <c:pt idx="6001">
                  <c:v>-6.8531873634600756E-3</c:v>
                </c:pt>
                <c:pt idx="6002">
                  <c:v>-4.3318376624332973E-3</c:v>
                </c:pt>
                <c:pt idx="6003">
                  <c:v>-3.708349697588563E-3</c:v>
                </c:pt>
                <c:pt idx="6004">
                  <c:v>-1.224975947851014E-2</c:v>
                </c:pt>
                <c:pt idx="6005">
                  <c:v>-3.3008419450649257E-3</c:v>
                </c:pt>
                <c:pt idx="6006">
                  <c:v>-1.2548634598675589E-2</c:v>
                </c:pt>
                <c:pt idx="6007">
                  <c:v>-5.5311722167400617E-3</c:v>
                </c:pt>
                <c:pt idx="6008">
                  <c:v>-1.8381384077273644E-4</c:v>
                </c:pt>
                <c:pt idx="6009">
                  <c:v>-4.76709820266973E-3</c:v>
                </c:pt>
                <c:pt idx="6010">
                  <c:v>-1.1724913231518435E-2</c:v>
                </c:pt>
                <c:pt idx="6011">
                  <c:v>-3.1144815194819857E-3</c:v>
                </c:pt>
                <c:pt idx="6012">
                  <c:v>-1.8910220547098144E-3</c:v>
                </c:pt>
                <c:pt idx="6013">
                  <c:v>-5.8254410125737066E-3</c:v>
                </c:pt>
                <c:pt idx="6014">
                  <c:v>-4.137709763258412E-3</c:v>
                </c:pt>
                <c:pt idx="6015">
                  <c:v>-8.8516123964791863E-3</c:v>
                </c:pt>
                <c:pt idx="6016">
                  <c:v>-8.3536902669638403E-3</c:v>
                </c:pt>
                <c:pt idx="6017">
                  <c:v>-7.8874836758540106E-3</c:v>
                </c:pt>
                <c:pt idx="6018">
                  <c:v>-9.1843594058968708E-4</c:v>
                </c:pt>
                <c:pt idx="6019">
                  <c:v>-2.9152270283803882E-3</c:v>
                </c:pt>
                <c:pt idx="6020">
                  <c:v>-8.6176814240969297E-3</c:v>
                </c:pt>
                <c:pt idx="6021">
                  <c:v>-9.362186788154897E-3</c:v>
                </c:pt>
                <c:pt idx="6022">
                  <c:v>-1.2152377212145014E-2</c:v>
                </c:pt>
                <c:pt idx="6023">
                  <c:v>-5.5250090772597472E-4</c:v>
                </c:pt>
                <c:pt idx="6024">
                  <c:v>-2.1720446468890507E-3</c:v>
                </c:pt>
                <c:pt idx="6025">
                  <c:v>-3.5252138388867614E-3</c:v>
                </c:pt>
                <c:pt idx="6026">
                  <c:v>-1.0603784330475936E-2</c:v>
                </c:pt>
                <c:pt idx="6027">
                  <c:v>-7.4348058783959619E-3</c:v>
                </c:pt>
                <c:pt idx="6028">
                  <c:v>-1.1145383750448049E-2</c:v>
                </c:pt>
                <c:pt idx="6029">
                  <c:v>-1.1632180070118927E-2</c:v>
                </c:pt>
                <c:pt idx="6030">
                  <c:v>-3.9642546713482447E-3</c:v>
                </c:pt>
                <c:pt idx="6031">
                  <c:v>-9.6927722675046648E-3</c:v>
                </c:pt>
                <c:pt idx="6032">
                  <c:v>-2.4485499526224574E-3</c:v>
                </c:pt>
                <c:pt idx="6033">
                  <c:v>-1.8486490200119736E-4</c:v>
                </c:pt>
                <c:pt idx="6034">
                  <c:v>-6.713469075050829E-3</c:v>
                </c:pt>
                <c:pt idx="6035">
                  <c:v>-8.721844386063984E-3</c:v>
                </c:pt>
                <c:pt idx="6036">
                  <c:v>-7.7528740994652024E-3</c:v>
                </c:pt>
                <c:pt idx="6037">
                  <c:v>-9.2241552867924712E-3</c:v>
                </c:pt>
                <c:pt idx="6038">
                  <c:v>-1.287787758307564E-3</c:v>
                </c:pt>
                <c:pt idx="6039">
                  <c:v>-1.1938094513168298E-2</c:v>
                </c:pt>
                <c:pt idx="6040">
                  <c:v>-4.1917236366493795E-3</c:v>
                </c:pt>
                <c:pt idx="6041">
                  <c:v>-1.0453592351245574E-2</c:v>
                </c:pt>
                <c:pt idx="6042">
                  <c:v>-1.2415344123192959E-2</c:v>
                </c:pt>
                <c:pt idx="6043">
                  <c:v>-1.0725503098635816E-2</c:v>
                </c:pt>
                <c:pt idx="6044">
                  <c:v>-8.2334135441732553E-3</c:v>
                </c:pt>
                <c:pt idx="6045">
                  <c:v>-9.240045941807045E-4</c:v>
                </c:pt>
                <c:pt idx="6046">
                  <c:v>-3.1567969747569001E-3</c:v>
                </c:pt>
                <c:pt idx="6047">
                  <c:v>-1.2801102014958723E-2</c:v>
                </c:pt>
                <c:pt idx="6048">
                  <c:v>-5.5574642688864453E-4</c:v>
                </c:pt>
                <c:pt idx="6049">
                  <c:v>-2.7135287762718521E-3</c:v>
                </c:pt>
                <c:pt idx="6050">
                  <c:v>-1.2251852724942171E-2</c:v>
                </c:pt>
                <c:pt idx="6051">
                  <c:v>-6.2164471971590937E-3</c:v>
                </c:pt>
                <c:pt idx="6052">
                  <c:v>-1.910104084838963E-3</c:v>
                </c:pt>
                <c:pt idx="6053">
                  <c:v>-2.1937611093107074E-3</c:v>
                </c:pt>
                <c:pt idx="6054">
                  <c:v>-1.2723727764735928E-2</c:v>
                </c:pt>
                <c:pt idx="6055">
                  <c:v>-1.0276304416155901E-2</c:v>
                </c:pt>
                <c:pt idx="6056">
                  <c:v>-7.2980367308646335E-3</c:v>
                </c:pt>
                <c:pt idx="6057">
                  <c:v>-1.1547268226557435E-2</c:v>
                </c:pt>
                <c:pt idx="6058">
                  <c:v>-1.0053681056922548E-2</c:v>
                </c:pt>
                <c:pt idx="6059">
                  <c:v>-7.044046782821411E-3</c:v>
                </c:pt>
                <c:pt idx="6060">
                  <c:v>-9.5689735618127072E-3</c:v>
                </c:pt>
                <c:pt idx="6061">
                  <c:v>-8.0860198152086886E-3</c:v>
                </c:pt>
                <c:pt idx="6062">
                  <c:v>-6.5399560819606895E-3</c:v>
                </c:pt>
                <c:pt idx="6063">
                  <c:v>-1.1615826702033597E-2</c:v>
                </c:pt>
                <c:pt idx="6064">
                  <c:v>-1.6155243697644043E-3</c:v>
                </c:pt>
                <c:pt idx="6065">
                  <c:v>-1.2847971313488554E-2</c:v>
                </c:pt>
                <c:pt idx="6066">
                  <c:v>-1.3006096093293316E-2</c:v>
                </c:pt>
                <c:pt idx="6067">
                  <c:v>-4.4605895357406047E-3</c:v>
                </c:pt>
                <c:pt idx="6068">
                  <c:v>-8.6201391208661649E-3</c:v>
                </c:pt>
                <c:pt idx="6069">
                  <c:v>-1.1182484046707899E-2</c:v>
                </c:pt>
                <c:pt idx="6070">
                  <c:v>-4.6874699079305499E-3</c:v>
                </c:pt>
                <c:pt idx="6071">
                  <c:v>-1.039613493346171E-2</c:v>
                </c:pt>
                <c:pt idx="6072">
                  <c:v>-3.6087937032014618E-3</c:v>
                </c:pt>
                <c:pt idx="6073">
                  <c:v>-1.1944612300844521E-2</c:v>
                </c:pt>
                <c:pt idx="6074">
                  <c:v>-2.9879392590627502E-3</c:v>
                </c:pt>
                <c:pt idx="6075">
                  <c:v>-6.5891827088430961E-3</c:v>
                </c:pt>
                <c:pt idx="6076">
                  <c:v>-9.1663186853675905E-3</c:v>
                </c:pt>
                <c:pt idx="6077">
                  <c:v>-1.2215693306933806E-2</c:v>
                </c:pt>
                <c:pt idx="6078">
                  <c:v>-7.9331387635977711E-3</c:v>
                </c:pt>
                <c:pt idx="6079">
                  <c:v>-2.4944146976470013E-3</c:v>
                </c:pt>
                <c:pt idx="6080">
                  <c:v>-3.8370488661769405E-3</c:v>
                </c:pt>
                <c:pt idx="6081">
                  <c:v>-6.3291599512559455E-3</c:v>
                </c:pt>
                <c:pt idx="6082">
                  <c:v>-1.2815618413100836E-2</c:v>
                </c:pt>
                <c:pt idx="6083">
                  <c:v>-1.1512708262704579E-2</c:v>
                </c:pt>
                <c:pt idx="6084">
                  <c:v>-9.9711111875365414E-3</c:v>
                </c:pt>
                <c:pt idx="6085">
                  <c:v>-3.411580586989529E-3</c:v>
                </c:pt>
                <c:pt idx="6086">
                  <c:v>-4.0587434647588348E-3</c:v>
                </c:pt>
                <c:pt idx="6087">
                  <c:v>-9.3464713479642298E-4</c:v>
                </c:pt>
                <c:pt idx="6088">
                  <c:v>-5.7547689011626189E-3</c:v>
                </c:pt>
                <c:pt idx="6089">
                  <c:v>-1.3130865459262391E-2</c:v>
                </c:pt>
                <c:pt idx="6090">
                  <c:v>-8.2097773584720226E-3</c:v>
                </c:pt>
                <c:pt idx="6091">
                  <c:v>-4.9565349857737468E-3</c:v>
                </c:pt>
                <c:pt idx="6092">
                  <c:v>-1.939167383028368E-3</c:v>
                </c:pt>
                <c:pt idx="6093">
                  <c:v>-6.9087424443461595E-3</c:v>
                </c:pt>
                <c:pt idx="6094">
                  <c:v>-5.4758148928955785E-3</c:v>
                </c:pt>
                <c:pt idx="6095">
                  <c:v>-8.7244790156700697E-3</c:v>
                </c:pt>
                <c:pt idx="6096">
                  <c:v>-1.289970515970516E-2</c:v>
                </c:pt>
                <c:pt idx="6097">
                  <c:v>-9.5211022608336741E-3</c:v>
                </c:pt>
                <c:pt idx="6098">
                  <c:v>-5.2075327049526743E-3</c:v>
                </c:pt>
                <c:pt idx="6099">
                  <c:v>-2.7709474697942714E-3</c:v>
                </c:pt>
                <c:pt idx="6100">
                  <c:v>-2.5094652955540381E-3</c:v>
                </c:pt>
                <c:pt idx="6101">
                  <c:v>-6.0876573911163093E-3</c:v>
                </c:pt>
                <c:pt idx="6102">
                  <c:v>-1.3009611888077524E-2</c:v>
                </c:pt>
                <c:pt idx="6103">
                  <c:v>-1.0321581963104563E-2</c:v>
                </c:pt>
                <c:pt idx="6104">
                  <c:v>-4.3071252346737173E-3</c:v>
                </c:pt>
                <c:pt idx="6105">
                  <c:v>-3.8734438508455913E-3</c:v>
                </c:pt>
                <c:pt idx="6106">
                  <c:v>-9.3163947316689602E-3</c:v>
                </c:pt>
                <c:pt idx="6107">
                  <c:v>-1.2976814129718997E-2</c:v>
                </c:pt>
                <c:pt idx="6108">
                  <c:v>-9.8555589411915018E-3</c:v>
                </c:pt>
                <c:pt idx="6109">
                  <c:v>-1.0890186422101315E-2</c:v>
                </c:pt>
                <c:pt idx="6110">
                  <c:v>-1.8810536552780997E-4</c:v>
                </c:pt>
                <c:pt idx="6111">
                  <c:v>-7.247716793975679E-3</c:v>
                </c:pt>
                <c:pt idx="6112">
                  <c:v>-5.0065619055577135E-3</c:v>
                </c:pt>
                <c:pt idx="6113">
                  <c:v>-5.6487803440382744E-4</c:v>
                </c:pt>
                <c:pt idx="6114">
                  <c:v>-7.5305249705072737E-3</c:v>
                </c:pt>
                <c:pt idx="6115">
                  <c:v>-1.3341115638501275E-2</c:v>
                </c:pt>
                <c:pt idx="6116">
                  <c:v>-1.2984587559959109E-2</c:v>
                </c:pt>
                <c:pt idx="6117">
                  <c:v>-7.8099362456190372E-3</c:v>
                </c:pt>
                <c:pt idx="6118">
                  <c:v>-1.3413454448933848E-2</c:v>
                </c:pt>
                <c:pt idx="6119">
                  <c:v>-3.2725261760802242E-3</c:v>
                </c:pt>
                <c:pt idx="6120">
                  <c:v>-1.1522742578491759E-2</c:v>
                </c:pt>
                <c:pt idx="6121">
                  <c:v>-3.4872568877701519E-3</c:v>
                </c:pt>
                <c:pt idx="6122">
                  <c:v>-1.1285936209541039E-2</c:v>
                </c:pt>
                <c:pt idx="6123">
                  <c:v>-7.0368294517618247E-3</c:v>
                </c:pt>
                <c:pt idx="6124">
                  <c:v>-8.6357111253134063E-3</c:v>
                </c:pt>
                <c:pt idx="6125">
                  <c:v>-4.154786721469449E-3</c:v>
                </c:pt>
                <c:pt idx="6126">
                  <c:v>-3.0653838968802546E-3</c:v>
                </c:pt>
                <c:pt idx="6127">
                  <c:v>-6.777376784801164E-3</c:v>
                </c:pt>
                <c:pt idx="6128">
                  <c:v>-5.8923918067123604E-3</c:v>
                </c:pt>
                <c:pt idx="6129">
                  <c:v>-9.1936736740673725E-3</c:v>
                </c:pt>
                <c:pt idx="6130">
                  <c:v>-1.3313602776698933E-2</c:v>
                </c:pt>
                <c:pt idx="6131">
                  <c:v>-1.6498690295408418E-3</c:v>
                </c:pt>
                <c:pt idx="6132">
                  <c:v>-1.2929544225379811E-2</c:v>
                </c:pt>
                <c:pt idx="6133">
                  <c:v>-1.1053216385769631E-2</c:v>
                </c:pt>
                <c:pt idx="6134">
                  <c:v>-1.322268034144352E-3</c:v>
                </c:pt>
                <c:pt idx="6135">
                  <c:v>-1.1894445974117923E-2</c:v>
                </c:pt>
                <c:pt idx="6136">
                  <c:v>-9.7543216189108928E-3</c:v>
                </c:pt>
                <c:pt idx="6137">
                  <c:v>-9.4749334145790122E-4</c:v>
                </c:pt>
                <c:pt idx="6138">
                  <c:v>-4.6189907214822029E-3</c:v>
                </c:pt>
                <c:pt idx="6139">
                  <c:v>-1.2678031439149952E-2</c:v>
                </c:pt>
                <c:pt idx="6140">
                  <c:v>-1.2971147037998584E-2</c:v>
                </c:pt>
                <c:pt idx="6141">
                  <c:v>-4.8492550523676053E-3</c:v>
                </c:pt>
                <c:pt idx="6142">
                  <c:v>-3.731689327072013E-3</c:v>
                </c:pt>
                <c:pt idx="6143">
                  <c:v>-6.5163771187482485E-3</c:v>
                </c:pt>
                <c:pt idx="6144">
                  <c:v>-1.217945439883563E-2</c:v>
                </c:pt>
                <c:pt idx="6145">
                  <c:v>-2.2720408594644817E-3</c:v>
                </c:pt>
                <c:pt idx="6146">
                  <c:v>-6.2241651463667705E-3</c:v>
                </c:pt>
                <c:pt idx="6147">
                  <c:v>-5.3367164795609778E-3</c:v>
                </c:pt>
                <c:pt idx="6148">
                  <c:v>-4.1858062422242652E-3</c:v>
                </c:pt>
                <c:pt idx="6149">
                  <c:v>-3.0834251155472518E-3</c:v>
                </c:pt>
                <c:pt idx="6150">
                  <c:v>-5.6294289184710177E-3</c:v>
                </c:pt>
                <c:pt idx="6151">
                  <c:v>-1.086597137195317E-2</c:v>
                </c:pt>
                <c:pt idx="6152">
                  <c:v>-1.1697613123395718E-2</c:v>
                </c:pt>
                <c:pt idx="6153">
                  <c:v>-7.6804858857086652E-3</c:v>
                </c:pt>
                <c:pt idx="6154">
                  <c:v>-1.8995641127704638E-4</c:v>
                </c:pt>
                <c:pt idx="6155">
                  <c:v>-1.3577322527980487E-2</c:v>
                </c:pt>
                <c:pt idx="6156">
                  <c:v>-1.6592537973750185E-3</c:v>
                </c:pt>
                <c:pt idx="6157">
                  <c:v>-1.1455723903240242E-2</c:v>
                </c:pt>
                <c:pt idx="6158">
                  <c:v>-1.3382938020369725E-2</c:v>
                </c:pt>
                <c:pt idx="6159">
                  <c:v>-1.2542282856201405E-2</c:v>
                </c:pt>
                <c:pt idx="6160">
                  <c:v>-7.4232483105283343E-3</c:v>
                </c:pt>
                <c:pt idx="6161">
                  <c:v>-1.0407048224174051E-2</c:v>
                </c:pt>
                <c:pt idx="6162">
                  <c:v>-5.6665764946019727E-3</c:v>
                </c:pt>
                <c:pt idx="6163">
                  <c:v>-3.9920959309045663E-3</c:v>
                </c:pt>
                <c:pt idx="6164">
                  <c:v>-1.0690197852783367E-2</c:v>
                </c:pt>
                <c:pt idx="6165">
                  <c:v>-8.0024494132228969E-3</c:v>
                </c:pt>
                <c:pt idx="6166">
                  <c:v>-4.4460090894782407E-3</c:v>
                </c:pt>
                <c:pt idx="6167">
                  <c:v>-3.7708736049422795E-3</c:v>
                </c:pt>
                <c:pt idx="6168">
                  <c:v>-4.6748578511421092E-3</c:v>
                </c:pt>
                <c:pt idx="6169">
                  <c:v>-8.2878039663177791E-3</c:v>
                </c:pt>
                <c:pt idx="6170">
                  <c:v>-5.7272414471097122E-4</c:v>
                </c:pt>
                <c:pt idx="6171">
                  <c:v>-9.1010506433715013E-3</c:v>
                </c:pt>
                <c:pt idx="6172">
                  <c:v>-9.3797526880662653E-3</c:v>
                </c:pt>
                <c:pt idx="6173">
                  <c:v>-9.6715707251808902E-3</c:v>
                </c:pt>
                <c:pt idx="6174">
                  <c:v>-1.050728736774276E-2</c:v>
                </c:pt>
                <c:pt idx="6175">
                  <c:v>-1.3634758314026985E-2</c:v>
                </c:pt>
                <c:pt idx="6176">
                  <c:v>-1.9952249345948818E-3</c:v>
                </c:pt>
                <c:pt idx="6177">
                  <c:v>-1.3610132808657157E-2</c:v>
                </c:pt>
                <c:pt idx="6178">
                  <c:v>-1.3905202312138728E-2</c:v>
                </c:pt>
                <c:pt idx="6179">
                  <c:v>-6.9425256818986883E-3</c:v>
                </c:pt>
                <c:pt idx="6180">
                  <c:v>-3.5787179398871346E-3</c:v>
                </c:pt>
                <c:pt idx="6181">
                  <c:v>-5.4422812947410373E-3</c:v>
                </c:pt>
                <c:pt idx="6182">
                  <c:v>-1.2212399393903615E-2</c:v>
                </c:pt>
                <c:pt idx="6183">
                  <c:v>-6.3536485163372645E-3</c:v>
                </c:pt>
                <c:pt idx="6184">
                  <c:v>-8.6387519556040959E-3</c:v>
                </c:pt>
                <c:pt idx="6185">
                  <c:v>-5.1987994784619554E-3</c:v>
                </c:pt>
                <c:pt idx="6186">
                  <c:v>-1.3393278649828867E-3</c:v>
                </c:pt>
                <c:pt idx="6187">
                  <c:v>-3.3692564293059252E-3</c:v>
                </c:pt>
                <c:pt idx="6188">
                  <c:v>-6.67122620389004E-3</c:v>
                </c:pt>
                <c:pt idx="6189">
                  <c:v>-8.9181303813038112E-3</c:v>
                </c:pt>
                <c:pt idx="6190">
                  <c:v>-2.6016056986560144E-3</c:v>
                </c:pt>
                <c:pt idx="6191">
                  <c:v>-1.0886650791151697E-2</c:v>
                </c:pt>
                <c:pt idx="6192">
                  <c:v>-1.0336485475871841E-2</c:v>
                </c:pt>
                <c:pt idx="6193">
                  <c:v>-1.3426175486917177E-3</c:v>
                </c:pt>
                <c:pt idx="6194">
                  <c:v>-1.6784452992041554E-3</c:v>
                </c:pt>
                <c:pt idx="6195">
                  <c:v>-1.9207710464201418E-4</c:v>
                </c:pt>
                <c:pt idx="6196">
                  <c:v>-2.3114318604445234E-3</c:v>
                </c:pt>
                <c:pt idx="6197">
                  <c:v>-8.1621746640224788E-3</c:v>
                </c:pt>
                <c:pt idx="6198">
                  <c:v>-2.006591730821261E-3</c:v>
                </c:pt>
                <c:pt idx="6199">
                  <c:v>-2.8869809092698291E-3</c:v>
                </c:pt>
                <c:pt idx="6200">
                  <c:v>-4.9939715456956838E-3</c:v>
                </c:pt>
                <c:pt idx="6201">
                  <c:v>-1.2871863005609684E-2</c:v>
                </c:pt>
                <c:pt idx="6202">
                  <c:v>-1.4000009840969926E-2</c:v>
                </c:pt>
                <c:pt idx="6203">
                  <c:v>-9.2464964767940815E-3</c:v>
                </c:pt>
                <c:pt idx="6204">
                  <c:v>-8.4556862359135877E-3</c:v>
                </c:pt>
                <c:pt idx="6205">
                  <c:v>-6.1036551456004886E-3</c:v>
                </c:pt>
                <c:pt idx="6206">
                  <c:v>-3.1518709525028051E-3</c:v>
                </c:pt>
                <c:pt idx="6207">
                  <c:v>-1.0107173435946894E-2</c:v>
                </c:pt>
                <c:pt idx="6208">
                  <c:v>-4.7691656536525103E-3</c:v>
                </c:pt>
                <c:pt idx="6209">
                  <c:v>-7.6104513531736447E-3</c:v>
                </c:pt>
                <c:pt idx="6210">
                  <c:v>-1.4171772197371207E-2</c:v>
                </c:pt>
                <c:pt idx="6211">
                  <c:v>-5.0121320399053064E-3</c:v>
                </c:pt>
                <c:pt idx="6212">
                  <c:v>-1.3988091430258592E-2</c:v>
                </c:pt>
                <c:pt idx="6213">
                  <c:v>-9.0251440776813689E-3</c:v>
                </c:pt>
                <c:pt idx="6214">
                  <c:v>-1.3915450403015481E-2</c:v>
                </c:pt>
                <c:pt idx="6215">
                  <c:v>-9.6468574295707093E-4</c:v>
                </c:pt>
                <c:pt idx="6216">
                  <c:v>-1.270107192424675E-2</c:v>
                </c:pt>
                <c:pt idx="6217">
                  <c:v>-7.365449551580543E-3</c:v>
                </c:pt>
                <c:pt idx="6218">
                  <c:v>-1.1294226500711168E-2</c:v>
                </c:pt>
                <c:pt idx="6219">
                  <c:v>-9.8972857248320507E-3</c:v>
                </c:pt>
                <c:pt idx="6220">
                  <c:v>-1.4016712927419829E-2</c:v>
                </c:pt>
                <c:pt idx="6221">
                  <c:v>-7.9670294509995038E-3</c:v>
                </c:pt>
                <c:pt idx="6222">
                  <c:v>-3.8607265924977844E-3</c:v>
                </c:pt>
                <c:pt idx="6223">
                  <c:v>-4.0984020557655963E-3</c:v>
                </c:pt>
                <c:pt idx="6224">
                  <c:v>-2.6248874189785765E-3</c:v>
                </c:pt>
                <c:pt idx="6225">
                  <c:v>-1.1616748783020865E-2</c:v>
                </c:pt>
                <c:pt idx="6226">
                  <c:v>-1.3957510902844092E-2</c:v>
                </c:pt>
                <c:pt idx="6227">
                  <c:v>-2.9114003179744143E-3</c:v>
                </c:pt>
                <c:pt idx="6228">
                  <c:v>-1.0516681269134975E-2</c:v>
                </c:pt>
                <c:pt idx="6229">
                  <c:v>-1.1969057042156457E-2</c:v>
                </c:pt>
                <c:pt idx="6230">
                  <c:v>-8.869820358691851E-3</c:v>
                </c:pt>
                <c:pt idx="6231">
                  <c:v>-6.5179608878035327E-3</c:v>
                </c:pt>
                <c:pt idx="6232">
                  <c:v>-1.2567121858047238E-2</c:v>
                </c:pt>
                <c:pt idx="6233">
                  <c:v>-1.339739582051345E-2</c:v>
                </c:pt>
                <c:pt idx="6234">
                  <c:v>-6.8363810030230513E-3</c:v>
                </c:pt>
                <c:pt idx="6235">
                  <c:v>-1.4350019937283706E-2</c:v>
                </c:pt>
                <c:pt idx="6236">
                  <c:v>-1.3164170580647703E-2</c:v>
                </c:pt>
                <c:pt idx="6237">
                  <c:v>-5.8296264220761328E-4</c:v>
                </c:pt>
                <c:pt idx="6238">
                  <c:v>-7.1728939749069352E-3</c:v>
                </c:pt>
                <c:pt idx="6239">
                  <c:v>-1.1178958251280031E-2</c:v>
                </c:pt>
                <c:pt idx="6240">
                  <c:v>-2.3418001919810975E-3</c:v>
                </c:pt>
                <c:pt idx="6241">
                  <c:v>-1.3788999995076536E-2</c:v>
                </c:pt>
                <c:pt idx="6242">
                  <c:v>-4.3797569335014179E-3</c:v>
                </c:pt>
                <c:pt idx="6243">
                  <c:v>-4.6201525574798962E-3</c:v>
                </c:pt>
                <c:pt idx="6244">
                  <c:v>-1.178188084687346E-2</c:v>
                </c:pt>
                <c:pt idx="6245">
                  <c:v>-8.3964071325510047E-3</c:v>
                </c:pt>
                <c:pt idx="6246">
                  <c:v>-7.7995006475822769E-3</c:v>
                </c:pt>
                <c:pt idx="6247">
                  <c:v>-5.6269083029646403E-3</c:v>
                </c:pt>
                <c:pt idx="6248">
                  <c:v>-1.4331171932312207E-2</c:v>
                </c:pt>
                <c:pt idx="6249">
                  <c:v>-3.4447076320014182E-3</c:v>
                </c:pt>
                <c:pt idx="6250">
                  <c:v>-5.9396207830583608E-3</c:v>
                </c:pt>
                <c:pt idx="6251">
                  <c:v>-1.3016402968390677E-2</c:v>
                </c:pt>
                <c:pt idx="6252">
                  <c:v>-8.983325454044044E-3</c:v>
                </c:pt>
                <c:pt idx="6253">
                  <c:v>-3.6771783455802685E-3</c:v>
                </c:pt>
                <c:pt idx="6254">
                  <c:v>-1.4526975122614194E-2</c:v>
                </c:pt>
                <c:pt idx="6255">
                  <c:v>-1.2480978996872921E-2</c:v>
                </c:pt>
                <c:pt idx="6256">
                  <c:v>-9.8490601346393463E-3</c:v>
                </c:pt>
                <c:pt idx="6257">
                  <c:v>-5.3974367814959654E-3</c:v>
                </c:pt>
                <c:pt idx="6258">
                  <c:v>-3.9285738913708438E-3</c:v>
                </c:pt>
                <c:pt idx="6259">
                  <c:v>-3.6923164070003988E-3</c:v>
                </c:pt>
                <c:pt idx="6260">
                  <c:v>-1.4691704587987311E-2</c:v>
                </c:pt>
                <c:pt idx="6261">
                  <c:v>-1.3670816875326288E-2</c:v>
                </c:pt>
                <c:pt idx="6262">
                  <c:v>-9.5941173863149428E-3</c:v>
                </c:pt>
                <c:pt idx="6263">
                  <c:v>-7.5759680414554725E-3</c:v>
                </c:pt>
                <c:pt idx="6264">
                  <c:v>-1.0481181233439387E-2</c:v>
                </c:pt>
                <c:pt idx="6265">
                  <c:v>-4.4284109829266123E-3</c:v>
                </c:pt>
                <c:pt idx="6266">
                  <c:v>-8.7901327002078682E-3</c:v>
                </c:pt>
                <c:pt idx="6267">
                  <c:v>-6.323380903354203E-3</c:v>
                </c:pt>
                <c:pt idx="6268">
                  <c:v>-1.0210558978678131E-2</c:v>
                </c:pt>
                <c:pt idx="6269">
                  <c:v>-1.1097812649299861E-2</c:v>
                </c:pt>
                <c:pt idx="6270">
                  <c:v>-2.6673709301695651E-3</c:v>
                </c:pt>
                <c:pt idx="6271">
                  <c:v>-9.3472371363551281E-3</c:v>
                </c:pt>
                <c:pt idx="6272">
                  <c:v>-2.3631027129778735E-3</c:v>
                </c:pt>
                <c:pt idx="6273">
                  <c:v>-1.2894176871016362E-2</c:v>
                </c:pt>
                <c:pt idx="6274">
                  <c:v>-1.1711803126877949E-2</c:v>
                </c:pt>
                <c:pt idx="6275">
                  <c:v>-2.9645643693107936E-3</c:v>
                </c:pt>
                <c:pt idx="6276">
                  <c:v>-1.3661663909241314E-3</c:v>
                </c:pt>
                <c:pt idx="6277">
                  <c:v>-4.704199676796343E-3</c:v>
                </c:pt>
                <c:pt idx="6278">
                  <c:v>-1.4725374869460699E-2</c:v>
                </c:pt>
                <c:pt idx="6279">
                  <c:v>-1.2376767328439824E-2</c:v>
                </c:pt>
                <c:pt idx="6280">
                  <c:v>-1.4174803677173347E-2</c:v>
                </c:pt>
                <c:pt idx="6281">
                  <c:v>-5.2102662140256304E-3</c:v>
                </c:pt>
                <c:pt idx="6282">
                  <c:v>-1.9500716357065843E-4</c:v>
                </c:pt>
                <c:pt idx="6283">
                  <c:v>-6.3823423618741652E-3</c:v>
                </c:pt>
                <c:pt idx="6284">
                  <c:v>-6.7161538916372665E-3</c:v>
                </c:pt>
                <c:pt idx="6285">
                  <c:v>-1.4726377962453017E-2</c:v>
                </c:pt>
                <c:pt idx="6286">
                  <c:v>-1.0923696164116307E-2</c:v>
                </c:pt>
                <c:pt idx="6287">
                  <c:v>-1.1233070408379441E-2</c:v>
                </c:pt>
                <c:pt idx="6288">
                  <c:v>-8.2998181755468275E-3</c:v>
                </c:pt>
                <c:pt idx="6289">
                  <c:v>-1.1532337131905542E-2</c:v>
                </c:pt>
                <c:pt idx="6290">
                  <c:v>-1.3350496415461556E-2</c:v>
                </c:pt>
                <c:pt idx="6291">
                  <c:v>-5.8698745820633157E-4</c:v>
                </c:pt>
                <c:pt idx="6292">
                  <c:v>-9.789280332502732E-4</c:v>
                </c:pt>
                <c:pt idx="6293">
                  <c:v>-7.0651108012082919E-3</c:v>
                </c:pt>
                <c:pt idx="6294">
                  <c:v>-4.2395996570178292E-3</c:v>
                </c:pt>
                <c:pt idx="6295">
                  <c:v>-8.6376874442533527E-3</c:v>
                </c:pt>
                <c:pt idx="6296">
                  <c:v>-5.4986595966963004E-3</c:v>
                </c:pt>
                <c:pt idx="6297">
                  <c:v>-2.0587270389690999E-3</c:v>
                </c:pt>
                <c:pt idx="6298">
                  <c:v>-1.4972553734564555E-2</c:v>
                </c:pt>
                <c:pt idx="6299">
                  <c:v>-8.0233790170365221E-3</c:v>
                </c:pt>
                <c:pt idx="6300">
                  <c:v>-1.4638241047802543E-2</c:v>
                </c:pt>
                <c:pt idx="6301">
                  <c:v>-1.7175605983735351E-3</c:v>
                </c:pt>
                <c:pt idx="6302">
                  <c:v>-3.2631516704444666E-3</c:v>
                </c:pt>
                <c:pt idx="6303">
                  <c:v>-4.9978562240960414E-3</c:v>
                </c:pt>
                <c:pt idx="6304">
                  <c:v>-1.3720321693622308E-2</c:v>
                </c:pt>
                <c:pt idx="6305">
                  <c:v>-3.5203530490148728E-3</c:v>
                </c:pt>
                <c:pt idx="6306">
                  <c:v>-1.3722249860849091E-3</c:v>
                </c:pt>
                <c:pt idx="6307">
                  <c:v>-1.2869589643260185E-2</c:v>
                </c:pt>
                <c:pt idx="6308">
                  <c:v>-1.0138380338952981E-2</c:v>
                </c:pt>
                <c:pt idx="6309">
                  <c:v>-5.8877561071710009E-4</c:v>
                </c:pt>
                <c:pt idx="6310">
                  <c:v>-1.4968314821567604E-2</c:v>
                </c:pt>
                <c:pt idx="6311">
                  <c:v>-1.9586850529426249E-4</c:v>
                </c:pt>
                <c:pt idx="6312">
                  <c:v>-9.8211523874259946E-4</c:v>
                </c:pt>
                <c:pt idx="6313">
                  <c:v>-1.4955010890025523E-2</c:v>
                </c:pt>
                <c:pt idx="6314">
                  <c:v>-7.7629964067960355E-3</c:v>
                </c:pt>
                <c:pt idx="6315">
                  <c:v>-9.2953956253018812E-3</c:v>
                </c:pt>
                <c:pt idx="6316">
                  <c:v>-2.066503421738509E-3</c:v>
                </c:pt>
                <c:pt idx="6317">
                  <c:v>-7.4697340142358577E-3</c:v>
                </c:pt>
                <c:pt idx="6318">
                  <c:v>-1.0798138957204887E-2</c:v>
                </c:pt>
                <c:pt idx="6319">
                  <c:v>-1.4153124245247214E-2</c:v>
                </c:pt>
                <c:pt idx="6320">
                  <c:v>-2.7063374728957226E-3</c:v>
                </c:pt>
                <c:pt idx="6321">
                  <c:v>-1.203475877841525E-2</c:v>
                </c:pt>
                <c:pt idx="6322">
                  <c:v>-5.8313902760045158E-3</c:v>
                </c:pt>
                <c:pt idx="6323">
                  <c:v>-6.1492085557806721E-3</c:v>
                </c:pt>
                <c:pt idx="6324">
                  <c:v>-1.517564137319171E-2</c:v>
                </c:pt>
                <c:pt idx="6325">
                  <c:v>-1.5135172434188153E-2</c:v>
                </c:pt>
                <c:pt idx="6326">
                  <c:v>-9.6420684215715279E-3</c:v>
                </c:pt>
                <c:pt idx="6327">
                  <c:v>-1.7282479083105852E-3</c:v>
                </c:pt>
                <c:pt idx="6328">
                  <c:v>-5.57008765270205E-3</c:v>
                </c:pt>
                <c:pt idx="6329">
                  <c:v>-1.5296866450763794E-2</c:v>
                </c:pt>
                <c:pt idx="6330">
                  <c:v>-3.5517394369321627E-3</c:v>
                </c:pt>
                <c:pt idx="6331">
                  <c:v>-4.5523193042826642E-3</c:v>
                </c:pt>
                <c:pt idx="6332">
                  <c:v>-3.0176909578453412E-3</c:v>
                </c:pt>
                <c:pt idx="6333">
                  <c:v>-5.859931962727407E-3</c:v>
                </c:pt>
                <c:pt idx="6334">
                  <c:v>-1.4633516242426035E-2</c:v>
                </c:pt>
                <c:pt idx="6335">
                  <c:v>-1.0310054970789065E-2</c:v>
                </c:pt>
                <c:pt idx="6336">
                  <c:v>-5.0790128935236543E-3</c:v>
                </c:pt>
                <c:pt idx="6337">
                  <c:v>-1.0628546636888475E-2</c:v>
                </c:pt>
                <c:pt idx="6338">
                  <c:v>-4.8324005818396985E-3</c:v>
                </c:pt>
                <c:pt idx="6339">
                  <c:v>-1.3164244895544172E-2</c:v>
                </c:pt>
                <c:pt idx="6340">
                  <c:v>-1.0970372598227977E-2</c:v>
                </c:pt>
                <c:pt idx="6341">
                  <c:v>-8.5568810008728544E-3</c:v>
                </c:pt>
                <c:pt idx="6342">
                  <c:v>-9.1924078347831225E-3</c:v>
                </c:pt>
                <c:pt idx="6343">
                  <c:v>-1.2555005473426761E-2</c:v>
                </c:pt>
                <c:pt idx="6344">
                  <c:v>-1.2890525993974271E-2</c:v>
                </c:pt>
                <c:pt idx="6345">
                  <c:v>-5.3751504152447088E-3</c:v>
                </c:pt>
                <c:pt idx="6346">
                  <c:v>-1.3846093152846611E-2</c:v>
                </c:pt>
                <c:pt idx="6347">
                  <c:v>-8.5771634010780636E-3</c:v>
                </c:pt>
                <c:pt idx="6348">
                  <c:v>-2.4232494847800578E-3</c:v>
                </c:pt>
                <c:pt idx="6349">
                  <c:v>-1.5583718797155623E-2</c:v>
                </c:pt>
                <c:pt idx="6350">
                  <c:v>-3.838971389679373E-3</c:v>
                </c:pt>
                <c:pt idx="6351">
                  <c:v>-1.1675312891422485E-2</c:v>
                </c:pt>
                <c:pt idx="6352">
                  <c:v>-1.5163800628276384E-2</c:v>
                </c:pt>
                <c:pt idx="6353">
                  <c:v>-1.3583084699790407E-2</c:v>
                </c:pt>
                <c:pt idx="6354">
                  <c:v>-6.6038322112894864E-3</c:v>
                </c:pt>
                <c:pt idx="6355">
                  <c:v>-1.5525752554542943E-2</c:v>
                </c:pt>
                <c:pt idx="6356">
                  <c:v>-3.3367558797275771E-3</c:v>
                </c:pt>
                <c:pt idx="6357">
                  <c:v>-1.2320871121894927E-2</c:v>
                </c:pt>
                <c:pt idx="6358">
                  <c:v>-4.3617369687882256E-3</c:v>
                </c:pt>
                <c:pt idx="6359">
                  <c:v>-8.2931424822803475E-3</c:v>
                </c:pt>
                <c:pt idx="6360">
                  <c:v>-1.0149338383614205E-2</c:v>
                </c:pt>
                <c:pt idx="6361">
                  <c:v>-1.3934304194356255E-3</c:v>
                </c:pt>
                <c:pt idx="6362">
                  <c:v>-4.1106682714125049E-3</c:v>
                </c:pt>
                <c:pt idx="6363">
                  <c:v>-1.7485307748437099E-3</c:v>
                </c:pt>
                <c:pt idx="6364">
                  <c:v>-1.1423406983625962E-2</c:v>
                </c:pt>
                <c:pt idx="6365">
                  <c:v>-6.9885657346934749E-3</c:v>
                </c:pt>
                <c:pt idx="6366">
                  <c:v>-1.2069059056788027E-2</c:v>
                </c:pt>
                <c:pt idx="6367">
                  <c:v>-7.998352431643178E-3</c:v>
                </c:pt>
                <c:pt idx="6368">
                  <c:v>-3.3554277484018629E-3</c:v>
                </c:pt>
                <c:pt idx="6369">
                  <c:v>-2.7625297152270196E-3</c:v>
                </c:pt>
                <c:pt idx="6370">
                  <c:v>-3.0719785341889404E-3</c:v>
                </c:pt>
                <c:pt idx="6371">
                  <c:v>-1.021659563553135E-2</c:v>
                </c:pt>
                <c:pt idx="6372">
                  <c:v>-9.9268924351922656E-3</c:v>
                </c:pt>
                <c:pt idx="6373">
                  <c:v>-2.4447496781893775E-3</c:v>
                </c:pt>
                <c:pt idx="6374">
                  <c:v>-7.3720978420673518E-3</c:v>
                </c:pt>
                <c:pt idx="6375">
                  <c:v>-4.3995934698629934E-3</c:v>
                </c:pt>
                <c:pt idx="6376">
                  <c:v>-3.6338561117716414E-3</c:v>
                </c:pt>
                <c:pt idx="6377">
                  <c:v>-7.7194999210609423E-3</c:v>
                </c:pt>
                <c:pt idx="6378">
                  <c:v>-6.3311098831701938E-3</c:v>
                </c:pt>
                <c:pt idx="6379">
                  <c:v>-9.0444920271550381E-3</c:v>
                </c:pt>
                <c:pt idx="6380">
                  <c:v>-1.5794910246101784E-2</c:v>
                </c:pt>
                <c:pt idx="6381">
                  <c:v>-6.342653581807506E-3</c:v>
                </c:pt>
                <c:pt idx="6382">
                  <c:v>-1.5843356256968359E-2</c:v>
                </c:pt>
                <c:pt idx="6383">
                  <c:v>-2.1200799052974251E-3</c:v>
                </c:pt>
                <c:pt idx="6384">
                  <c:v>-4.9525797410390031E-3</c:v>
                </c:pt>
                <c:pt idx="6385">
                  <c:v>-1.2867172544453435E-2</c:v>
                </c:pt>
                <c:pt idx="6386">
                  <c:v>-6.7232173698494949E-3</c:v>
                </c:pt>
                <c:pt idx="6387">
                  <c:v>-4.6968092455884104E-3</c:v>
                </c:pt>
                <c:pt idx="6388">
                  <c:v>-1.3220412573576937E-2</c:v>
                </c:pt>
                <c:pt idx="6389">
                  <c:v>-1.5893314388052634E-2</c:v>
                </c:pt>
                <c:pt idx="6390">
                  <c:v>-2.0012475898831803E-4</c:v>
                </c:pt>
                <c:pt idx="6391">
                  <c:v>-1.4539376295272868E-2</c:v>
                </c:pt>
                <c:pt idx="6392">
                  <c:v>-1.0061849568434031E-3</c:v>
                </c:pt>
                <c:pt idx="6393">
                  <c:v>-7.1099178774478838E-3</c:v>
                </c:pt>
                <c:pt idx="6394">
                  <c:v>-9.4630273001835817E-3</c:v>
                </c:pt>
                <c:pt idx="6395">
                  <c:v>-1.5236960276338515E-2</c:v>
                </c:pt>
                <c:pt idx="6396">
                  <c:v>-1.5989826176625862E-2</c:v>
                </c:pt>
                <c:pt idx="6397">
                  <c:v>-6.0371495649772118E-4</c:v>
                </c:pt>
                <c:pt idx="6398">
                  <c:v>-1.364660541042014E-2</c:v>
                </c:pt>
                <c:pt idx="6399">
                  <c:v>-5.2490684302741652E-3</c:v>
                </c:pt>
                <c:pt idx="6400">
                  <c:v>-1.1351295336787566E-2</c:v>
                </c:pt>
                <c:pt idx="6401">
                  <c:v>-1.4922793736644969E-2</c:v>
                </c:pt>
                <c:pt idx="6402">
                  <c:v>-1.1034113507725254E-2</c:v>
                </c:pt>
                <c:pt idx="6403">
                  <c:v>-5.5185994975643212E-3</c:v>
                </c:pt>
                <c:pt idx="6404">
                  <c:v>-9.8046599315964288E-3</c:v>
                </c:pt>
                <c:pt idx="6405">
                  <c:v>-3.9527351887137067E-3</c:v>
                </c:pt>
                <c:pt idx="6406">
                  <c:v>-4.2187672774662349E-3</c:v>
                </c:pt>
                <c:pt idx="6407">
                  <c:v>-1.4389032847165665E-2</c:v>
                </c:pt>
                <c:pt idx="6408">
                  <c:v>-1.6151522927811447E-2</c:v>
                </c:pt>
                <c:pt idx="6409">
                  <c:v>-1.5032501986643829E-2</c:v>
                </c:pt>
                <c:pt idx="6410">
                  <c:v>-1.6098050925674578E-2</c:v>
                </c:pt>
                <c:pt idx="6411">
                  <c:v>-1.0786995449295676E-2</c:v>
                </c:pt>
                <c:pt idx="6412">
                  <c:v>-1.6178971734291482E-2</c:v>
                </c:pt>
                <c:pt idx="6413">
                  <c:v>-1.4153669283412855E-3</c:v>
                </c:pt>
                <c:pt idx="6414">
                  <c:v>-9.2322767594891723E-3</c:v>
                </c:pt>
                <c:pt idx="6415">
                  <c:v>-1.1786466996707816E-2</c:v>
                </c:pt>
                <c:pt idx="6416">
                  <c:v>-1.578253723018298E-2</c:v>
                </c:pt>
                <c:pt idx="6417">
                  <c:v>-1.3455303815588134E-2</c:v>
                </c:pt>
                <c:pt idx="6418">
                  <c:v>-1.2795229727328371E-2</c:v>
                </c:pt>
                <c:pt idx="6419">
                  <c:v>-5.3061990244287769E-3</c:v>
                </c:pt>
                <c:pt idx="6420">
                  <c:v>-1.4798491400588431E-2</c:v>
                </c:pt>
                <c:pt idx="6421">
                  <c:v>-5.8663440886760317E-3</c:v>
                </c:pt>
                <c:pt idx="6422">
                  <c:v>-1.2514723232841819E-2</c:v>
                </c:pt>
                <c:pt idx="6423">
                  <c:v>-8.2684303298721697E-3</c:v>
                </c:pt>
                <c:pt idx="6424">
                  <c:v>-1.6358829801939142E-2</c:v>
                </c:pt>
                <c:pt idx="6425">
                  <c:v>-2.8349385159917662E-3</c:v>
                </c:pt>
                <c:pt idx="6426">
                  <c:v>-7.5862239229724715E-3</c:v>
                </c:pt>
                <c:pt idx="6427">
                  <c:v>-6.1681273916800389E-3</c:v>
                </c:pt>
                <c:pt idx="6428">
                  <c:v>-1.2215771363122479E-2</c:v>
                </c:pt>
                <c:pt idx="6429">
                  <c:v>-4.5308821205656945E-3</c:v>
                </c:pt>
                <c:pt idx="6430">
                  <c:v>-6.0754415313328091E-4</c:v>
                </c:pt>
                <c:pt idx="6431">
                  <c:v>-4.8047197902315458E-3</c:v>
                </c:pt>
                <c:pt idx="6432">
                  <c:v>-1.4260512790129309E-2</c:v>
                </c:pt>
                <c:pt idx="6433">
                  <c:v>-1.058675988466248E-2</c:v>
                </c:pt>
                <c:pt idx="6434">
                  <c:v>-1.595909822548313E-2</c:v>
                </c:pt>
                <c:pt idx="6435">
                  <c:v>-9.6653614264481501E-3</c:v>
                </c:pt>
                <c:pt idx="6436">
                  <c:v>-5.6181606289258477E-3</c:v>
                </c:pt>
                <c:pt idx="6437">
                  <c:v>-1.7872553616821738E-3</c:v>
                </c:pt>
                <c:pt idx="6438">
                  <c:v>-5.079579853926648E-3</c:v>
                </c:pt>
                <c:pt idx="6439">
                  <c:v>-4.2753576666847747E-3</c:v>
                </c:pt>
                <c:pt idx="6440">
                  <c:v>-7.98215246946808E-3</c:v>
                </c:pt>
                <c:pt idx="6441">
                  <c:v>-3.473102562836403E-3</c:v>
                </c:pt>
                <c:pt idx="6442">
                  <c:v>-6.2079047049934076E-3</c:v>
                </c:pt>
                <c:pt idx="6443">
                  <c:v>-8.6748713491303104E-3</c:v>
                </c:pt>
                <c:pt idx="6444">
                  <c:v>-9.0297998854230437E-3</c:v>
                </c:pt>
                <c:pt idx="6445">
                  <c:v>-2.0216217550093774E-4</c:v>
                </c:pt>
                <c:pt idx="6446">
                  <c:v>-3.762270468890448E-3</c:v>
                </c:pt>
                <c:pt idx="6447">
                  <c:v>-1.6572156549047489E-2</c:v>
                </c:pt>
                <c:pt idx="6448">
                  <c:v>-1.6550864197530862E-2</c:v>
                </c:pt>
                <c:pt idx="6449">
                  <c:v>-1.5740672148554215E-2</c:v>
                </c:pt>
                <c:pt idx="6450">
                  <c:v>-1.2048093401356177E-2</c:v>
                </c:pt>
                <c:pt idx="6451">
                  <c:v>-1.1046603514525322E-2</c:v>
                </c:pt>
                <c:pt idx="6452">
                  <c:v>-7.3358163613102085E-3</c:v>
                </c:pt>
                <c:pt idx="6453">
                  <c:v>-4.0438904147483646E-3</c:v>
                </c:pt>
                <c:pt idx="6454">
                  <c:v>-3.192029397092888E-3</c:v>
                </c:pt>
                <c:pt idx="6455">
                  <c:v>-2.5225438778432941E-3</c:v>
                </c:pt>
                <c:pt idx="6456">
                  <c:v>-1.0179460975260552E-3</c:v>
                </c:pt>
                <c:pt idx="6457">
                  <c:v>-1.1409040619566935E-2</c:v>
                </c:pt>
                <c:pt idx="6458">
                  <c:v>-1.1741881312819502E-2</c:v>
                </c:pt>
                <c:pt idx="6459">
                  <c:v>-1.668052928189348E-2</c:v>
                </c:pt>
                <c:pt idx="6460">
                  <c:v>-2.0264903931596927E-4</c:v>
                </c:pt>
                <c:pt idx="6461">
                  <c:v>-1.4207206228141239E-2</c:v>
                </c:pt>
                <c:pt idx="6462">
                  <c:v>-1.3486087166998454E-2</c:v>
                </c:pt>
                <c:pt idx="6463">
                  <c:v>-5.9986364040591688E-3</c:v>
                </c:pt>
                <c:pt idx="6464">
                  <c:v>-2.1738969389871691E-3</c:v>
                </c:pt>
                <c:pt idx="6465">
                  <c:v>-1.6670470431900251E-2</c:v>
                </c:pt>
                <c:pt idx="6466">
                  <c:v>-1.0176321795923206E-2</c:v>
                </c:pt>
                <c:pt idx="6467">
                  <c:v>-1.0485878162407309E-2</c:v>
                </c:pt>
                <c:pt idx="6468">
                  <c:v>-7.7769707390827432E-3</c:v>
                </c:pt>
                <c:pt idx="6469">
                  <c:v>-1.4618200681784498E-2</c:v>
                </c:pt>
                <c:pt idx="6470">
                  <c:v>-7.0417823719500739E-3</c:v>
                </c:pt>
                <c:pt idx="6471">
                  <c:v>-6.6763679846623646E-3</c:v>
                </c:pt>
                <c:pt idx="6472">
                  <c:v>-8.1493047663283563E-3</c:v>
                </c:pt>
                <c:pt idx="6473">
                  <c:v>-1.6968195470892782E-2</c:v>
                </c:pt>
                <c:pt idx="6474">
                  <c:v>-1.2578606719367587E-2</c:v>
                </c:pt>
                <c:pt idx="6475">
                  <c:v>-1.3617538502586601E-2</c:v>
                </c:pt>
                <c:pt idx="6476">
                  <c:v>-8.881816609424031E-3</c:v>
                </c:pt>
                <c:pt idx="6477">
                  <c:v>-1.4319506460663057E-3</c:v>
                </c:pt>
                <c:pt idx="6478">
                  <c:v>-2.1847989329117678E-3</c:v>
                </c:pt>
                <c:pt idx="6479">
                  <c:v>-3.827523153410495E-3</c:v>
                </c:pt>
                <c:pt idx="6480">
                  <c:v>-8.559644952283051E-3</c:v>
                </c:pt>
                <c:pt idx="6481">
                  <c:v>-4.3828079436157488E-3</c:v>
                </c:pt>
                <c:pt idx="6482">
                  <c:v>-1.511605955928501E-2</c:v>
                </c:pt>
                <c:pt idx="6483">
                  <c:v>-1.4443099153949554E-2</c:v>
                </c:pt>
                <c:pt idx="6484">
                  <c:v>-5.7951680983778335E-3</c:v>
                </c:pt>
                <c:pt idx="6485">
                  <c:v>-1.7075308989735756E-2</c:v>
                </c:pt>
                <c:pt idx="6486">
                  <c:v>-1.1645433250639967E-2</c:v>
                </c:pt>
                <c:pt idx="6487">
                  <c:v>-5.516644836023034E-3</c:v>
                </c:pt>
                <c:pt idx="6488">
                  <c:v>-1.0241457836265111E-3</c:v>
                </c:pt>
                <c:pt idx="6489">
                  <c:v>-1.2002085505735142E-2</c:v>
                </c:pt>
                <c:pt idx="6490">
                  <c:v>-1.5515121261694947E-2</c:v>
                </c:pt>
                <c:pt idx="6491">
                  <c:v>-1.0011713942557199E-2</c:v>
                </c:pt>
                <c:pt idx="6492">
                  <c:v>-1.238570877855427E-2</c:v>
                </c:pt>
                <c:pt idx="6493">
                  <c:v>-1.6263610796704246E-2</c:v>
                </c:pt>
                <c:pt idx="6494">
                  <c:v>-1.3096213630140709E-2</c:v>
                </c:pt>
                <c:pt idx="6495">
                  <c:v>-1.5902440712146224E-2</c:v>
                </c:pt>
                <c:pt idx="6496">
                  <c:v>-4.1252372854544027E-3</c:v>
                </c:pt>
                <c:pt idx="6497">
                  <c:v>-2.5542196063315097E-3</c:v>
                </c:pt>
                <c:pt idx="6498">
                  <c:v>-1.4173973645449244E-2</c:v>
                </c:pt>
                <c:pt idx="6499">
                  <c:v>-5.2633712508836708E-3</c:v>
                </c:pt>
                <c:pt idx="6500">
                  <c:v>-1.0707354809370104E-2</c:v>
                </c:pt>
                <c:pt idx="6501">
                  <c:v>-1.7271190545623493E-2</c:v>
                </c:pt>
                <c:pt idx="6502">
                  <c:v>-1.3494028906419913E-2</c:v>
                </c:pt>
                <c:pt idx="6503">
                  <c:v>-9.7281998803644427E-3</c:v>
                </c:pt>
                <c:pt idx="6504">
                  <c:v>-6.7991279112882093E-3</c:v>
                </c:pt>
                <c:pt idx="6505">
                  <c:v>-9.378361809840214E-3</c:v>
                </c:pt>
                <c:pt idx="6506">
                  <c:v>-7.5743222865505468E-3</c:v>
                </c:pt>
                <c:pt idx="6507">
                  <c:v>-6.1451200110673038E-4</c:v>
                </c:pt>
                <c:pt idx="6508">
                  <c:v>-1.8146398355341189E-3</c:v>
                </c:pt>
                <c:pt idx="6509">
                  <c:v>-2.04100790513834E-4</c:v>
                </c:pt>
                <c:pt idx="6510">
                  <c:v>-1.0452970113465009E-2</c:v>
                </c:pt>
                <c:pt idx="6511">
                  <c:v>-1.7470574568319897E-2</c:v>
                </c:pt>
                <c:pt idx="6512">
                  <c:v>-5.0090981012658221E-3</c:v>
                </c:pt>
                <c:pt idx="6513">
                  <c:v>-1.5040590515366057E-2</c:v>
                </c:pt>
                <c:pt idx="6514">
                  <c:v>-4.7253212941764048E-3</c:v>
                </c:pt>
                <c:pt idx="6515">
                  <c:v>-6.4840875825784242E-3</c:v>
                </c:pt>
                <c:pt idx="6516">
                  <c:v>-3.5767450829155422E-3</c:v>
                </c:pt>
                <c:pt idx="6517">
                  <c:v>-1.740666946827182E-2</c:v>
                </c:pt>
                <c:pt idx="6518">
                  <c:v>-1.3617261121933372E-2</c:v>
                </c:pt>
                <c:pt idx="6519">
                  <c:v>-3.2600587356992417E-3</c:v>
                </c:pt>
                <c:pt idx="6520">
                  <c:v>-8.3718963718271422E-3</c:v>
                </c:pt>
                <c:pt idx="6521">
                  <c:v>-1.2912927611899711E-2</c:v>
                </c:pt>
                <c:pt idx="6522">
                  <c:v>-6.189421212960399E-3</c:v>
                </c:pt>
                <c:pt idx="6523">
                  <c:v>-8.7443068021660127E-3</c:v>
                </c:pt>
                <c:pt idx="6524">
                  <c:v>-2.9242597289587014E-3</c:v>
                </c:pt>
                <c:pt idx="6525">
                  <c:v>-1.5502000286814923E-2</c:v>
                </c:pt>
                <c:pt idx="6526">
                  <c:v>-9.849756435300807E-3</c:v>
                </c:pt>
                <c:pt idx="6527">
                  <c:v>-1.6204412048323846E-2</c:v>
                </c:pt>
                <c:pt idx="6528">
                  <c:v>-1.5874309508384806E-2</c:v>
                </c:pt>
                <c:pt idx="6529">
                  <c:v>-1.1207730424204062E-2</c:v>
                </c:pt>
                <c:pt idx="6530">
                  <c:v>-1.6985945721406812E-2</c:v>
                </c:pt>
                <c:pt idx="6531">
                  <c:v>-3.8898846174770154E-3</c:v>
                </c:pt>
                <c:pt idx="6532">
                  <c:v>-7.2764547320523275E-3</c:v>
                </c:pt>
                <c:pt idx="6533">
                  <c:v>-1.0562317321055E-2</c:v>
                </c:pt>
                <c:pt idx="6534">
                  <c:v>-1.4463490022501914E-2</c:v>
                </c:pt>
                <c:pt idx="6535">
                  <c:v>-1.158981206726014E-2</c:v>
                </c:pt>
                <c:pt idx="6536">
                  <c:v>-1.444303271799638E-3</c:v>
                </c:pt>
                <c:pt idx="6537">
                  <c:v>-1.8234069693853336E-3</c:v>
                </c:pt>
                <c:pt idx="6538">
                  <c:v>-1.6692303507218707E-2</c:v>
                </c:pt>
                <c:pt idx="6539">
                  <c:v>-1.1623446317903265E-2</c:v>
                </c:pt>
                <c:pt idx="6540">
                  <c:v>-1.4911488448240898E-2</c:v>
                </c:pt>
                <c:pt idx="6541">
                  <c:v>-5.362388384575428E-3</c:v>
                </c:pt>
                <c:pt idx="6542">
                  <c:v>-1.0290523962167081E-2</c:v>
                </c:pt>
                <c:pt idx="6543">
                  <c:v>-1.753612005559595E-2</c:v>
                </c:pt>
                <c:pt idx="6544">
                  <c:v>-1.3453824200066281E-2</c:v>
                </c:pt>
                <c:pt idx="6545">
                  <c:v>-6.1764734963465394E-4</c:v>
                </c:pt>
                <c:pt idx="6546">
                  <c:v>-6.5731982427672453E-3</c:v>
                </c:pt>
                <c:pt idx="6547">
                  <c:v>-3.6097774524013275E-3</c:v>
                </c:pt>
                <c:pt idx="6548">
                  <c:v>-5.9561679075865138E-3</c:v>
                </c:pt>
                <c:pt idx="6549">
                  <c:v>-1.779704023187488E-2</c:v>
                </c:pt>
                <c:pt idx="6550">
                  <c:v>-1.7732450868367292E-2</c:v>
                </c:pt>
                <c:pt idx="6551">
                  <c:v>-5.08472563735943E-3</c:v>
                </c:pt>
                <c:pt idx="6552">
                  <c:v>-9.5886744472534601E-3</c:v>
                </c:pt>
                <c:pt idx="6553">
                  <c:v>-8.130590959468019E-3</c:v>
                </c:pt>
                <c:pt idx="6554">
                  <c:v>-1.4227650722508322E-2</c:v>
                </c:pt>
                <c:pt idx="6555">
                  <c:v>-1.796503776692834E-2</c:v>
                </c:pt>
                <c:pt idx="6556">
                  <c:v>-1.1360613886662511E-2</c:v>
                </c:pt>
                <c:pt idx="6557">
                  <c:v>-4.2248625537537297E-3</c:v>
                </c:pt>
                <c:pt idx="6558">
                  <c:v>-9.2769695170229621E-3</c:v>
                </c:pt>
                <c:pt idx="6559">
                  <c:v>-1.036312559041293E-3</c:v>
                </c:pt>
                <c:pt idx="6560">
                  <c:v>-2.2253470264066567E-3</c:v>
                </c:pt>
                <c:pt idx="6561">
                  <c:v>-1.8196696978992469E-2</c:v>
                </c:pt>
                <c:pt idx="6562">
                  <c:v>-1.7949765950498284E-2</c:v>
                </c:pt>
                <c:pt idx="6563">
                  <c:v>-2.598528625991965E-3</c:v>
                </c:pt>
                <c:pt idx="6564">
                  <c:v>-4.8316291178333859E-3</c:v>
                </c:pt>
                <c:pt idx="6565">
                  <c:v>-1.5917236191597919E-2</c:v>
                </c:pt>
                <c:pt idx="6566">
                  <c:v>-1.3660404996140066E-2</c:v>
                </c:pt>
                <c:pt idx="6567">
                  <c:v>-1.2540442904862056E-2</c:v>
                </c:pt>
                <c:pt idx="6568">
                  <c:v>-1.2917736835072822E-2</c:v>
                </c:pt>
                <c:pt idx="6569">
                  <c:v>-2.0603643125986082E-4</c:v>
                </c:pt>
                <c:pt idx="6570">
                  <c:v>-5.7374363340279471E-3</c:v>
                </c:pt>
                <c:pt idx="6571">
                  <c:v>-1.1152648746034182E-2</c:v>
                </c:pt>
                <c:pt idx="6572">
                  <c:v>-8.6204899490647004E-3</c:v>
                </c:pt>
                <c:pt idx="6573">
                  <c:v>-1.636978741307199E-2</c:v>
                </c:pt>
                <c:pt idx="6574">
                  <c:v>-1.4105858653850913E-2</c:v>
                </c:pt>
                <c:pt idx="6575">
                  <c:v>-7.4536292218817593E-3</c:v>
                </c:pt>
                <c:pt idx="6576">
                  <c:v>-2.9745229234301998E-3</c:v>
                </c:pt>
                <c:pt idx="6577">
                  <c:v>-4.5603013831546219E-3</c:v>
                </c:pt>
                <c:pt idx="6578">
                  <c:v>-3.3286528115302185E-3</c:v>
                </c:pt>
                <c:pt idx="6579">
                  <c:v>-1.8289027583237229E-2</c:v>
                </c:pt>
                <c:pt idx="6580">
                  <c:v>-1.2285527598889213E-2</c:v>
                </c:pt>
                <c:pt idx="6581">
                  <c:v>-5.4716570127234026E-3</c:v>
                </c:pt>
                <c:pt idx="6582">
                  <c:v>-6.3841595334399393E-3</c:v>
                </c:pt>
                <c:pt idx="6583">
                  <c:v>-6.2266979339824268E-4</c:v>
                </c:pt>
                <c:pt idx="6584">
                  <c:v>-9.4118870213134639E-3</c:v>
                </c:pt>
                <c:pt idx="6585">
                  <c:v>-9.0512922071492221E-3</c:v>
                </c:pt>
                <c:pt idx="6586">
                  <c:v>-1.5750721538225435E-2</c:v>
                </c:pt>
                <c:pt idx="6587">
                  <c:v>-9.8093832930645219E-3</c:v>
                </c:pt>
                <c:pt idx="6588">
                  <c:v>-1.7719164484139755E-2</c:v>
                </c:pt>
                <c:pt idx="6589">
                  <c:v>-6.1027347405635856E-3</c:v>
                </c:pt>
                <c:pt idx="6590">
                  <c:v>-7.1187640811071762E-3</c:v>
                </c:pt>
                <c:pt idx="6591">
                  <c:v>-7.9245170906101902E-3</c:v>
                </c:pt>
                <c:pt idx="6592">
                  <c:v>-8.323562034542863E-3</c:v>
                </c:pt>
                <c:pt idx="6593">
                  <c:v>-1.0433446490958939E-3</c:v>
                </c:pt>
                <c:pt idx="6594">
                  <c:v>-1.0968879205763659E-2</c:v>
                </c:pt>
                <c:pt idx="6595">
                  <c:v>-1.7377216393264044E-2</c:v>
                </c:pt>
                <c:pt idx="6596">
                  <c:v>-1.7009522111799395E-2</c:v>
                </c:pt>
                <c:pt idx="6597">
                  <c:v>-3.6897065668419536E-3</c:v>
                </c:pt>
                <c:pt idx="6598">
                  <c:v>-1.5532452226618402E-2</c:v>
                </c:pt>
                <c:pt idx="6599">
                  <c:v>-4.0075867875006199E-3</c:v>
                </c:pt>
                <c:pt idx="6600">
                  <c:v>-1.8743742727700345E-2</c:v>
                </c:pt>
                <c:pt idx="6601">
                  <c:v>-1.8548919017955294E-2</c:v>
                </c:pt>
                <c:pt idx="6602">
                  <c:v>-5.2340952428122133E-3</c:v>
                </c:pt>
                <c:pt idx="6603">
                  <c:v>-1.8348932798494529E-2</c:v>
                </c:pt>
                <c:pt idx="6604">
                  <c:v>-4.3176541094194221E-3</c:v>
                </c:pt>
                <c:pt idx="6605">
                  <c:v>-2.2548667221166034E-3</c:v>
                </c:pt>
                <c:pt idx="6606">
                  <c:v>-1.1397723783392929E-2</c:v>
                </c:pt>
                <c:pt idx="6607">
                  <c:v>-1.0706325778587844E-2</c:v>
                </c:pt>
                <c:pt idx="6608">
                  <c:v>-1.8922231300601652E-2</c:v>
                </c:pt>
                <c:pt idx="6609">
                  <c:v>-1.3655853803486528E-2</c:v>
                </c:pt>
                <c:pt idx="6610">
                  <c:v>-4.9442278637770896E-3</c:v>
                </c:pt>
                <c:pt idx="6611">
                  <c:v>-1.8594331775330744E-3</c:v>
                </c:pt>
                <c:pt idx="6612">
                  <c:v>-1.0380290481096932E-2</c:v>
                </c:pt>
                <c:pt idx="6613">
                  <c:v>-1.4707213340396984E-3</c:v>
                </c:pt>
                <c:pt idx="6614">
                  <c:v>-5.8828687351071786E-3</c:v>
                </c:pt>
                <c:pt idx="6615">
                  <c:v>-7.2343872303744297E-3</c:v>
                </c:pt>
                <c:pt idx="6616">
                  <c:v>-2.0800879194863439E-4</c:v>
                </c:pt>
                <c:pt idx="6617">
                  <c:v>-1.3372251420419364E-2</c:v>
                </c:pt>
                <c:pt idx="6618">
                  <c:v>-1.5354565134469724E-2</c:v>
                </c:pt>
                <c:pt idx="6619">
                  <c:v>-1.8774892504012524E-2</c:v>
                </c:pt>
                <c:pt idx="6620">
                  <c:v>-1.0431570916153069E-2</c:v>
                </c:pt>
                <c:pt idx="6621">
                  <c:v>-1.3788762954009553E-2</c:v>
                </c:pt>
                <c:pt idx="6622">
                  <c:v>-3.023334489078211E-3</c:v>
                </c:pt>
                <c:pt idx="6623">
                  <c:v>-4.662014259454692E-3</c:v>
                </c:pt>
                <c:pt idx="6624">
                  <c:v>-1.4966115129297531E-2</c:v>
                </c:pt>
                <c:pt idx="6625">
                  <c:v>-1.2646847552004122E-2</c:v>
                </c:pt>
                <c:pt idx="6626">
                  <c:v>-1.4207293209616613E-2</c:v>
                </c:pt>
                <c:pt idx="6627">
                  <c:v>-2.6503199667155366E-3</c:v>
                </c:pt>
                <c:pt idx="6628">
                  <c:v>-6.2793242426943154E-4</c:v>
                </c:pt>
                <c:pt idx="6629">
                  <c:v>-6.8775888380204929E-3</c:v>
                </c:pt>
                <c:pt idx="6630">
                  <c:v>-3.3909172875713381E-3</c:v>
                </c:pt>
                <c:pt idx="6631">
                  <c:v>-1.865630912170528E-3</c:v>
                </c:pt>
                <c:pt idx="6632">
                  <c:v>-1.9060558621577975E-2</c:v>
                </c:pt>
                <c:pt idx="6633">
                  <c:v>-1.8689189791762657E-2</c:v>
                </c:pt>
                <c:pt idx="6634">
                  <c:v>-6.5603785739061487E-3</c:v>
                </c:pt>
                <c:pt idx="6635">
                  <c:v>-1.1937719863251251E-2</c:v>
                </c:pt>
                <c:pt idx="6636">
                  <c:v>-1.6304627886235257E-2</c:v>
                </c:pt>
                <c:pt idx="6637">
                  <c:v>-8.5368814886394601E-3</c:v>
                </c:pt>
                <c:pt idx="6638">
                  <c:v>-3.3992657113978242E-3</c:v>
                </c:pt>
                <c:pt idx="6639">
                  <c:v>-1.8328634217163582E-2</c:v>
                </c:pt>
                <c:pt idx="6640">
                  <c:v>-5.0024779217174974E-3</c:v>
                </c:pt>
                <c:pt idx="6641">
                  <c:v>-9.7265433352991034E-3</c:v>
                </c:pt>
                <c:pt idx="6642">
                  <c:v>-1.1986412693378789E-2</c:v>
                </c:pt>
                <c:pt idx="6643">
                  <c:v>-1.05315033754501E-3</c:v>
                </c:pt>
                <c:pt idx="6644">
                  <c:v>-1.237341803514266E-2</c:v>
                </c:pt>
                <c:pt idx="6645">
                  <c:v>-1.0134402473957043E-2</c:v>
                </c:pt>
                <c:pt idx="6646">
                  <c:v>-6.2688268499749723E-3</c:v>
                </c:pt>
                <c:pt idx="6647">
                  <c:v>-4.0727337605376236E-3</c:v>
                </c:pt>
                <c:pt idx="6648">
                  <c:v>-8.9727412400257712E-3</c:v>
                </c:pt>
                <c:pt idx="6649">
                  <c:v>-5.9567223579673591E-3</c:v>
                </c:pt>
                <c:pt idx="6650">
                  <c:v>-9.37204484402724E-3</c:v>
                </c:pt>
                <c:pt idx="6651">
                  <c:v>-1.7576654128444912E-2</c:v>
                </c:pt>
                <c:pt idx="6652">
                  <c:v>-1.9143734978567358E-2</c:v>
                </c:pt>
                <c:pt idx="6653">
                  <c:v>-7.7504621896638034E-3</c:v>
                </c:pt>
                <c:pt idx="6654">
                  <c:v>-1.3181608694143939E-2</c:v>
                </c:pt>
                <c:pt idx="6655">
                  <c:v>-8.181227880602342E-3</c:v>
                </c:pt>
                <c:pt idx="6656">
                  <c:v>-1.1339839316425708E-2</c:v>
                </c:pt>
                <c:pt idx="6657">
                  <c:v>-1.4807456001268431E-3</c:v>
                </c:pt>
                <c:pt idx="6658">
                  <c:v>-1.1017791018732867E-2</c:v>
                </c:pt>
                <c:pt idx="6659">
                  <c:v>-1.6939114400289487E-2</c:v>
                </c:pt>
                <c:pt idx="6660">
                  <c:v>-1.1758885639220741E-2</c:v>
                </c:pt>
                <c:pt idx="6661">
                  <c:v>-2.6746298838725029E-3</c:v>
                </c:pt>
                <c:pt idx="6662">
                  <c:v>-1.2923505529750605E-2</c:v>
                </c:pt>
                <c:pt idx="6663">
                  <c:v>-1.7414046968652862E-2</c:v>
                </c:pt>
                <c:pt idx="6664">
                  <c:v>-4.4246464626430506E-3</c:v>
                </c:pt>
                <c:pt idx="6665">
                  <c:v>-5.7039652120448835E-3</c:v>
                </c:pt>
                <c:pt idx="6666">
                  <c:v>-2.2872330934396003E-3</c:v>
                </c:pt>
                <c:pt idx="6667">
                  <c:v>-1.4964305898450282E-2</c:v>
                </c:pt>
                <c:pt idx="6668">
                  <c:v>-1.6215271580700814E-2</c:v>
                </c:pt>
                <c:pt idx="6669">
                  <c:v>-1.8287975169938169E-2</c:v>
                </c:pt>
                <c:pt idx="6670">
                  <c:v>-1.5825487250425152E-2</c:v>
                </c:pt>
                <c:pt idx="6671">
                  <c:v>-3.7881818587515432E-3</c:v>
                </c:pt>
                <c:pt idx="6672">
                  <c:v>-5.4030022464777901E-3</c:v>
                </c:pt>
                <c:pt idx="6673">
                  <c:v>-7.0359974808210145E-3</c:v>
                </c:pt>
                <c:pt idx="6674">
                  <c:v>-1.3417660009123544E-2</c:v>
                </c:pt>
                <c:pt idx="6675">
                  <c:v>-1.0338325729022019E-2</c:v>
                </c:pt>
                <c:pt idx="6676">
                  <c:v>-3.0714909062059936E-3</c:v>
                </c:pt>
                <c:pt idx="6677">
                  <c:v>-4.7717355183342679E-3</c:v>
                </c:pt>
                <c:pt idx="6678">
                  <c:v>-1.8824661188826794E-2</c:v>
                </c:pt>
                <c:pt idx="6679">
                  <c:v>-1.2667466724852717E-2</c:v>
                </c:pt>
                <c:pt idx="6680">
                  <c:v>-1.7193517512930759E-2</c:v>
                </c:pt>
                <c:pt idx="6681">
                  <c:v>-7.4706988140645688E-3</c:v>
                </c:pt>
                <c:pt idx="6682">
                  <c:v>-1.9949622915623341E-2</c:v>
                </c:pt>
                <c:pt idx="6683">
                  <c:v>-1.469816962802438E-2</c:v>
                </c:pt>
                <c:pt idx="6684">
                  <c:v>-6.7319758934550238E-3</c:v>
                </c:pt>
                <c:pt idx="6685">
                  <c:v>-8.3305060365266893E-3</c:v>
                </c:pt>
                <c:pt idx="6686">
                  <c:v>-1.0808420509615431E-2</c:v>
                </c:pt>
                <c:pt idx="6687">
                  <c:v>-1.3911581495000795E-2</c:v>
                </c:pt>
                <c:pt idx="6688">
                  <c:v>-1.0582431856266052E-3</c:v>
                </c:pt>
                <c:pt idx="6689">
                  <c:v>-1.5564036562563546E-2</c:v>
                </c:pt>
                <c:pt idx="6690">
                  <c:v>-2.2986521601142539E-3</c:v>
                </c:pt>
                <c:pt idx="6691">
                  <c:v>-1.1633488270573002E-2</c:v>
                </c:pt>
                <c:pt idx="6692">
                  <c:v>-9.6274191707968072E-3</c:v>
                </c:pt>
                <c:pt idx="6693">
                  <c:v>-4.4848275862068967E-3</c:v>
                </c:pt>
                <c:pt idx="6694">
                  <c:v>-2.0002430338561045E-2</c:v>
                </c:pt>
                <c:pt idx="6695">
                  <c:v>-2.0312357410677089E-2</c:v>
                </c:pt>
                <c:pt idx="6696">
                  <c:v>-6.3275485918286398E-4</c:v>
                </c:pt>
                <c:pt idx="6697">
                  <c:v>-1.6972596759631316E-2</c:v>
                </c:pt>
                <c:pt idx="6698">
                  <c:v>-1.9871825396825398E-2</c:v>
                </c:pt>
                <c:pt idx="6699">
                  <c:v>-1.4437548987508805E-2</c:v>
                </c:pt>
                <c:pt idx="6700">
                  <c:v>-9.2719973799646697E-3</c:v>
                </c:pt>
                <c:pt idx="6701">
                  <c:v>-7.9928343870026494E-3</c:v>
                </c:pt>
                <c:pt idx="6702">
                  <c:v>-2.707060685282839E-3</c:v>
                </c:pt>
                <c:pt idx="6703">
                  <c:v>-6.8090374957819732E-3</c:v>
                </c:pt>
                <c:pt idx="6704">
                  <c:v>-1.0092944089639191E-2</c:v>
                </c:pt>
                <c:pt idx="6705">
                  <c:v>-5.8217954443948198E-3</c:v>
                </c:pt>
                <c:pt idx="6706">
                  <c:v>-7.1642739106053763E-3</c:v>
                </c:pt>
                <c:pt idx="6707">
                  <c:v>-8.8664582402858422E-3</c:v>
                </c:pt>
                <c:pt idx="6708">
                  <c:v>-1.5770352875798834E-2</c:v>
                </c:pt>
                <c:pt idx="6709">
                  <c:v>-1.1368362024901865E-2</c:v>
                </c:pt>
                <c:pt idx="6710">
                  <c:v>-1.8335624085146499E-2</c:v>
                </c:pt>
                <c:pt idx="6711">
                  <c:v>-1.6258193853803289E-2</c:v>
                </c:pt>
                <c:pt idx="6712">
                  <c:v>-1.8934342056306586E-3</c:v>
                </c:pt>
                <c:pt idx="6713">
                  <c:v>-1.4908600256961016E-3</c:v>
                </c:pt>
                <c:pt idx="6714">
                  <c:v>-2.1009036891547384E-4</c:v>
                </c:pt>
                <c:pt idx="6715">
                  <c:v>-6.1805348740246596E-3</c:v>
                </c:pt>
                <c:pt idx="6716">
                  <c:v>-1.3769118537413277E-2</c:v>
                </c:pt>
                <c:pt idx="6717">
                  <c:v>-2.0594875968261369E-2</c:v>
                </c:pt>
                <c:pt idx="6718">
                  <c:v>-1.7240489366454077E-2</c:v>
                </c:pt>
                <c:pt idx="6719">
                  <c:v>-1.9374460270981192E-2</c:v>
                </c:pt>
                <c:pt idx="6720">
                  <c:v>-2.0096030729833545E-2</c:v>
                </c:pt>
                <c:pt idx="6721">
                  <c:v>-3.5039432607217487E-3</c:v>
                </c:pt>
                <c:pt idx="6722">
                  <c:v>-2.0782266508532779E-2</c:v>
                </c:pt>
                <c:pt idx="6723">
                  <c:v>-1.9868975477569498E-2</c:v>
                </c:pt>
                <c:pt idx="6724">
                  <c:v>-2.1035365436226626E-4</c:v>
                </c:pt>
                <c:pt idx="6725">
                  <c:v>-3.8726458645646149E-3</c:v>
                </c:pt>
                <c:pt idx="6726">
                  <c:v>-1.8162278611706776E-2</c:v>
                </c:pt>
                <c:pt idx="6727">
                  <c:v>-1.9000704847564307E-2</c:v>
                </c:pt>
                <c:pt idx="6728">
                  <c:v>-1.2269326807086868E-2</c:v>
                </c:pt>
                <c:pt idx="6729">
                  <c:v>-1.3466746751119359E-2</c:v>
                </c:pt>
                <c:pt idx="6730">
                  <c:v>-6.5568447549114528E-3</c:v>
                </c:pt>
                <c:pt idx="6731">
                  <c:v>-1.0236122350698288E-2</c:v>
                </c:pt>
                <c:pt idx="6732">
                  <c:v>-5.2231506720089764E-3</c:v>
                </c:pt>
                <c:pt idx="6733">
                  <c:v>-4.8905560327492815E-3</c:v>
                </c:pt>
                <c:pt idx="6734">
                  <c:v>-8.1130436077831679E-3</c:v>
                </c:pt>
                <c:pt idx="6735">
                  <c:v>-1.2681450812184757E-2</c:v>
                </c:pt>
                <c:pt idx="6736">
                  <c:v>-1.5634246112909311E-2</c:v>
                </c:pt>
                <c:pt idx="6737">
                  <c:v>-4.2299935455041952E-3</c:v>
                </c:pt>
                <c:pt idx="6738">
                  <c:v>-5.5815812734008007E-3</c:v>
                </c:pt>
                <c:pt idx="6739">
                  <c:v>-1.4975184872698397E-3</c:v>
                </c:pt>
                <c:pt idx="6740">
                  <c:v>-1.5261428011101565E-2</c:v>
                </c:pt>
                <c:pt idx="6741">
                  <c:v>-3.1403138606045868E-3</c:v>
                </c:pt>
                <c:pt idx="6742">
                  <c:v>-9.4738070526540555E-3</c:v>
                </c:pt>
                <c:pt idx="6743">
                  <c:v>-5.9283593059404277E-3</c:v>
                </c:pt>
                <c:pt idx="6744">
                  <c:v>-1.1999612670635965E-2</c:v>
                </c:pt>
                <c:pt idx="6745">
                  <c:v>-1.8363515385646682E-2</c:v>
                </c:pt>
                <c:pt idx="6746">
                  <c:v>-1.2413752005045514E-2</c:v>
                </c:pt>
                <c:pt idx="6747">
                  <c:v>-2.0836089015997858E-2</c:v>
                </c:pt>
                <c:pt idx="6748">
                  <c:v>-1.0677619496699262E-3</c:v>
                </c:pt>
                <c:pt idx="6749">
                  <c:v>-3.5396135721485924E-3</c:v>
                </c:pt>
                <c:pt idx="6750">
                  <c:v>-6.3766044253849128E-4</c:v>
                </c:pt>
                <c:pt idx="6751">
                  <c:v>-2.0703069909720224E-2</c:v>
                </c:pt>
                <c:pt idx="6752">
                  <c:v>-2.1139056339566802E-2</c:v>
                </c:pt>
                <c:pt idx="6753">
                  <c:v>-1.3270721689421745E-2</c:v>
                </c:pt>
                <c:pt idx="6754">
                  <c:v>-1.5854382915321579E-2</c:v>
                </c:pt>
                <c:pt idx="6755">
                  <c:v>-8.6708260271318796E-3</c:v>
                </c:pt>
                <c:pt idx="6756">
                  <c:v>-7.783010198252437E-3</c:v>
                </c:pt>
                <c:pt idx="6757">
                  <c:v>-1.7216579332952543E-2</c:v>
                </c:pt>
                <c:pt idx="6758">
                  <c:v>-4.9549026815964388E-3</c:v>
                </c:pt>
                <c:pt idx="6759">
                  <c:v>-5.6412447341228833E-3</c:v>
                </c:pt>
                <c:pt idx="6760">
                  <c:v>-1.0866100659238025E-2</c:v>
                </c:pt>
                <c:pt idx="6761">
                  <c:v>-9.1513567759307652E-3</c:v>
                </c:pt>
                <c:pt idx="6762">
                  <c:v>-1.0048740982173024E-2</c:v>
                </c:pt>
                <c:pt idx="6763">
                  <c:v>-3.9422411009265475E-3</c:v>
                </c:pt>
                <c:pt idx="6764">
                  <c:v>-1.4672045227603544E-2</c:v>
                </c:pt>
                <c:pt idx="6765">
                  <c:v>-1.6461893879173291E-2</c:v>
                </c:pt>
                <c:pt idx="6766">
                  <c:v>-5.3283079247083151E-3</c:v>
                </c:pt>
                <c:pt idx="6767">
                  <c:v>-2.0587747233911474E-2</c:v>
                </c:pt>
                <c:pt idx="6768">
                  <c:v>-1.5160378389657879E-2</c:v>
                </c:pt>
                <c:pt idx="6769">
                  <c:v>-1.9218928504018361E-3</c:v>
                </c:pt>
                <c:pt idx="6770">
                  <c:v>-7.0748748937777351E-3</c:v>
                </c:pt>
                <c:pt idx="6771">
                  <c:v>-1.9671312513974807E-2</c:v>
                </c:pt>
                <c:pt idx="6772">
                  <c:v>-1.8370450976884705E-2</c:v>
                </c:pt>
                <c:pt idx="6773">
                  <c:v>-1.1410696005645168E-2</c:v>
                </c:pt>
                <c:pt idx="6774">
                  <c:v>-2.3566343942336833E-3</c:v>
                </c:pt>
                <c:pt idx="6775">
                  <c:v>-1.5204638844860053E-2</c:v>
                </c:pt>
                <c:pt idx="6776">
                  <c:v>-4.3120443669215974E-3</c:v>
                </c:pt>
                <c:pt idx="6777">
                  <c:v>-4.6582347679157135E-3</c:v>
                </c:pt>
                <c:pt idx="6778">
                  <c:v>-3.1854762981254128E-3</c:v>
                </c:pt>
                <c:pt idx="6779">
                  <c:v>-2.7768200042727182E-3</c:v>
                </c:pt>
                <c:pt idx="6780">
                  <c:v>-1.1894509798074679E-2</c:v>
                </c:pt>
                <c:pt idx="6781">
                  <c:v>-1.7057531469122242E-2</c:v>
                </c:pt>
                <c:pt idx="6782">
                  <c:v>-1.7553386574959869E-2</c:v>
                </c:pt>
                <c:pt idx="6783">
                  <c:v>-1.1020884899452282E-2</c:v>
                </c:pt>
                <c:pt idx="6784">
                  <c:v>-9.2811165731384229E-3</c:v>
                </c:pt>
                <c:pt idx="6785">
                  <c:v>-7.9255871753448493E-3</c:v>
                </c:pt>
                <c:pt idx="6786">
                  <c:v>-2.1130101584398545E-2</c:v>
                </c:pt>
                <c:pt idx="6787">
                  <c:v>-1.809334227987773E-2</c:v>
                </c:pt>
                <c:pt idx="6788">
                  <c:v>-1.3192629449395811E-2</c:v>
                </c:pt>
                <c:pt idx="6789">
                  <c:v>-1.0634914322358708E-2</c:v>
                </c:pt>
                <c:pt idx="6790">
                  <c:v>-6.4305102608972322E-3</c:v>
                </c:pt>
                <c:pt idx="6791">
                  <c:v>-1.9267303707458147E-3</c:v>
                </c:pt>
                <c:pt idx="6792">
                  <c:v>-1.4480679570149016E-2</c:v>
                </c:pt>
                <c:pt idx="6793">
                  <c:v>-6.7861972279117866E-3</c:v>
                </c:pt>
                <c:pt idx="6794">
                  <c:v>-6.0912688548388693E-3</c:v>
                </c:pt>
                <c:pt idx="6795">
                  <c:v>-1.4064430824597247E-2</c:v>
                </c:pt>
                <c:pt idx="6796">
                  <c:v>-3.9846735104769951E-3</c:v>
                </c:pt>
                <c:pt idx="6797">
                  <c:v>-7.5342063918222863E-3</c:v>
                </c:pt>
                <c:pt idx="6798">
                  <c:v>-1.202525666840679E-2</c:v>
                </c:pt>
                <c:pt idx="6799">
                  <c:v>-5.4006911468562763E-3</c:v>
                </c:pt>
                <c:pt idx="6800">
                  <c:v>-6.4550485538268773E-3</c:v>
                </c:pt>
                <c:pt idx="6801">
                  <c:v>-1.6820434806385377E-2</c:v>
                </c:pt>
                <c:pt idx="6802">
                  <c:v>-4.7080585971298154E-3</c:v>
                </c:pt>
                <c:pt idx="6803">
                  <c:v>-4.3548587595904744E-3</c:v>
                </c:pt>
                <c:pt idx="6804">
                  <c:v>-1.074666030534351E-3</c:v>
                </c:pt>
                <c:pt idx="6805">
                  <c:v>-1.9630636901506491E-2</c:v>
                </c:pt>
                <c:pt idx="6806">
                  <c:v>-1.5030999080219751E-2</c:v>
                </c:pt>
                <c:pt idx="6807">
                  <c:v>-6.4078123446973452E-4</c:v>
                </c:pt>
                <c:pt idx="6808">
                  <c:v>-1.9644151646985703E-2</c:v>
                </c:pt>
                <c:pt idx="6809">
                  <c:v>-8.4661594311005034E-3</c:v>
                </c:pt>
                <c:pt idx="6810">
                  <c:v>-1.3735182975338107E-2</c:v>
                </c:pt>
                <c:pt idx="6811">
                  <c:v>-1.2500074587530954E-2</c:v>
                </c:pt>
                <c:pt idx="6812">
                  <c:v>-2.2386543843863252E-2</c:v>
                </c:pt>
                <c:pt idx="6813">
                  <c:v>-1.511814937421093E-3</c:v>
                </c:pt>
                <c:pt idx="6814">
                  <c:v>-2.1432612900178494E-2</c:v>
                </c:pt>
                <c:pt idx="6815">
                  <c:v>-8.9450702474201185E-3</c:v>
                </c:pt>
                <c:pt idx="6816">
                  <c:v>-1.0305200391881876E-2</c:v>
                </c:pt>
                <c:pt idx="6817">
                  <c:v>-2.1152811547507172E-2</c:v>
                </c:pt>
                <c:pt idx="6818">
                  <c:v>-2.3715900786015777E-3</c:v>
                </c:pt>
                <c:pt idx="6819">
                  <c:v>-9.8723330183518188E-3</c:v>
                </c:pt>
                <c:pt idx="6820">
                  <c:v>-2.7977476133651553E-3</c:v>
                </c:pt>
                <c:pt idx="6821">
                  <c:v>-7.2195170475740479E-3</c:v>
                </c:pt>
                <c:pt idx="6822">
                  <c:v>-5.0817967937845376E-3</c:v>
                </c:pt>
                <c:pt idx="6823">
                  <c:v>-2.1988404990030876E-2</c:v>
                </c:pt>
                <c:pt idx="6824">
                  <c:v>-1.8869240026655264E-2</c:v>
                </c:pt>
                <c:pt idx="6825">
                  <c:v>-1.299043062200957E-2</c:v>
                </c:pt>
                <c:pt idx="6826">
                  <c:v>-2.237315948861009E-2</c:v>
                </c:pt>
                <c:pt idx="6827">
                  <c:v>-2.1853179892180073E-2</c:v>
                </c:pt>
                <c:pt idx="6828">
                  <c:v>-2.0818826595575362E-2</c:v>
                </c:pt>
                <c:pt idx="6829">
                  <c:v>-8.5513432835820913E-3</c:v>
                </c:pt>
                <c:pt idx="6830">
                  <c:v>-1.6168757523602972E-2</c:v>
                </c:pt>
                <c:pt idx="6831">
                  <c:v>-1.7567527234741084E-2</c:v>
                </c:pt>
                <c:pt idx="6832">
                  <c:v>-1.4789579457383621E-2</c:v>
                </c:pt>
                <c:pt idx="6833">
                  <c:v>-2.1202402617420964E-4</c:v>
                </c:pt>
                <c:pt idx="6834">
                  <c:v>-7.6689787632107957E-3</c:v>
                </c:pt>
                <c:pt idx="6835">
                  <c:v>-1.6691225853311512E-2</c:v>
                </c:pt>
                <c:pt idx="6836">
                  <c:v>-1.4408826309766656E-2</c:v>
                </c:pt>
                <c:pt idx="6837">
                  <c:v>-1.3977808737187781E-2</c:v>
                </c:pt>
                <c:pt idx="6838">
                  <c:v>-5.8644131904008285E-3</c:v>
                </c:pt>
                <c:pt idx="6839">
                  <c:v>-3.654531340193873E-3</c:v>
                </c:pt>
                <c:pt idx="6840">
                  <c:v>-3.2410321989958654E-3</c:v>
                </c:pt>
                <c:pt idx="6841">
                  <c:v>-6.4141718105716571E-4</c:v>
                </c:pt>
                <c:pt idx="6842">
                  <c:v>-1.3586066185618313E-2</c:v>
                </c:pt>
                <c:pt idx="6843">
                  <c:v>-1.9682771112515488E-2</c:v>
                </c:pt>
                <c:pt idx="6844">
                  <c:v>-2.1091876237771565E-2</c:v>
                </c:pt>
                <c:pt idx="6845">
                  <c:v>-1.1866417817593627E-2</c:v>
                </c:pt>
                <c:pt idx="6846">
                  <c:v>-2.163675266837509E-2</c:v>
                </c:pt>
                <c:pt idx="6847">
                  <c:v>-1.8252128607186759E-2</c:v>
                </c:pt>
                <c:pt idx="6848">
                  <c:v>-6.9783717862565023E-3</c:v>
                </c:pt>
                <c:pt idx="6849">
                  <c:v>-1.5150996527328628E-3</c:v>
                </c:pt>
                <c:pt idx="6850">
                  <c:v>-8.1894388913225282E-3</c:v>
                </c:pt>
                <c:pt idx="6851">
                  <c:v>-1.8812111801242235E-2</c:v>
                </c:pt>
                <c:pt idx="6852">
                  <c:v>-2.1218261232936684E-4</c:v>
                </c:pt>
                <c:pt idx="6853">
                  <c:v>-1.643468998710872E-2</c:v>
                </c:pt>
                <c:pt idx="6854">
                  <c:v>-5.5469477373774594E-3</c:v>
                </c:pt>
                <c:pt idx="6855">
                  <c:v>-2.2433341794707164E-2</c:v>
                </c:pt>
                <c:pt idx="6856">
                  <c:v>-1.0770497758271506E-3</c:v>
                </c:pt>
                <c:pt idx="6857">
                  <c:v>-9.6755610215147458E-3</c:v>
                </c:pt>
                <c:pt idx="6858">
                  <c:v>-1.15204066898691E-2</c:v>
                </c:pt>
                <c:pt idx="6859">
                  <c:v>-3.6817308266783506E-3</c:v>
                </c:pt>
                <c:pt idx="6860">
                  <c:v>-1.336508394909279E-2</c:v>
                </c:pt>
                <c:pt idx="6861">
                  <c:v>-1.0641432953549516E-2</c:v>
                </c:pt>
                <c:pt idx="6862">
                  <c:v>-7.0543006254730886E-3</c:v>
                </c:pt>
                <c:pt idx="6863">
                  <c:v>-2.0015135974826487E-2</c:v>
                </c:pt>
                <c:pt idx="6864">
                  <c:v>-2.3938422480523683E-3</c:v>
                </c:pt>
                <c:pt idx="6865">
                  <c:v>-6.6904550842139861E-3</c:v>
                </c:pt>
                <c:pt idx="6866">
                  <c:v>-9.251667139790731E-3</c:v>
                </c:pt>
                <c:pt idx="6867">
                  <c:v>-2.0997251434034418E-2</c:v>
                </c:pt>
                <c:pt idx="6868">
                  <c:v>-1.0207924539577876E-2</c:v>
                </c:pt>
                <c:pt idx="6869">
                  <c:v>-1.1128065937896859E-2</c:v>
                </c:pt>
                <c:pt idx="6870">
                  <c:v>-1.2065309415432424E-2</c:v>
                </c:pt>
                <c:pt idx="6871">
                  <c:v>-4.4701212679598588E-3</c:v>
                </c:pt>
                <c:pt idx="6872">
                  <c:v>-2.835055190715413E-3</c:v>
                </c:pt>
                <c:pt idx="6873">
                  <c:v>-1.4750245248161263E-2</c:v>
                </c:pt>
                <c:pt idx="6874">
                  <c:v>-5.2197495691673227E-3</c:v>
                </c:pt>
                <c:pt idx="6875">
                  <c:v>-1.5677628499437303E-2</c:v>
                </c:pt>
                <c:pt idx="6876">
                  <c:v>-2.3686272752618791E-2</c:v>
                </c:pt>
                <c:pt idx="6877">
                  <c:v>-1.7637081633974237E-2</c:v>
                </c:pt>
                <c:pt idx="6878">
                  <c:v>-4.0933055101796886E-3</c:v>
                </c:pt>
                <c:pt idx="6879">
                  <c:v>-1.718083305113444E-2</c:v>
                </c:pt>
                <c:pt idx="6880">
                  <c:v>-3.2721238166851748E-3</c:v>
                </c:pt>
                <c:pt idx="6881">
                  <c:v>-1.620199203187251E-2</c:v>
                </c:pt>
                <c:pt idx="6882">
                  <c:v>-8.328426904167725E-3</c:v>
                </c:pt>
                <c:pt idx="6883">
                  <c:v>-1.8729666191837586E-2</c:v>
                </c:pt>
                <c:pt idx="6884">
                  <c:v>-5.9979673986688443E-3</c:v>
                </c:pt>
                <c:pt idx="6885">
                  <c:v>-1.9804885581358279E-2</c:v>
                </c:pt>
                <c:pt idx="6886">
                  <c:v>-2.2659683621222084E-2</c:v>
                </c:pt>
                <c:pt idx="6887">
                  <c:v>-2.363120228294811E-2</c:v>
                </c:pt>
                <c:pt idx="6888">
                  <c:v>-1.2658011547907877E-2</c:v>
                </c:pt>
                <c:pt idx="6889">
                  <c:v>-2.401630608016575E-2</c:v>
                </c:pt>
                <c:pt idx="6890">
                  <c:v>-7.5294598324837942E-3</c:v>
                </c:pt>
                <c:pt idx="6891">
                  <c:v>-1.3143459284945595E-2</c:v>
                </c:pt>
                <c:pt idx="6892">
                  <c:v>-7.9335997448827071E-3</c:v>
                </c:pt>
                <c:pt idx="6893">
                  <c:v>-8.8827433628318585E-3</c:v>
                </c:pt>
                <c:pt idx="6894">
                  <c:v>-2.0866177430363536E-2</c:v>
                </c:pt>
                <c:pt idx="6895">
                  <c:v>-1.9402538910699697E-2</c:v>
                </c:pt>
                <c:pt idx="6896">
                  <c:v>-6.4087205680827212E-3</c:v>
                </c:pt>
                <c:pt idx="6897">
                  <c:v>-2.1877223224160781E-2</c:v>
                </c:pt>
                <c:pt idx="6898">
                  <c:v>-1.9493360032676809E-3</c:v>
                </c:pt>
                <c:pt idx="6899">
                  <c:v>-1.9974388870618951E-2</c:v>
                </c:pt>
                <c:pt idx="6900">
                  <c:v>-1.4084831995375699E-2</c:v>
                </c:pt>
                <c:pt idx="6901">
                  <c:v>-4.9022775978071267E-3</c:v>
                </c:pt>
                <c:pt idx="6902">
                  <c:v>-1.0381797703532415E-2</c:v>
                </c:pt>
                <c:pt idx="6903">
                  <c:v>-2.1490910721760452E-2</c:v>
                </c:pt>
                <c:pt idx="6904">
                  <c:v>-1.9525679096000156E-3</c:v>
                </c:pt>
                <c:pt idx="6905">
                  <c:v>-6.0704262563120934E-3</c:v>
                </c:pt>
                <c:pt idx="6906">
                  <c:v>-2.304468730844559E-2</c:v>
                </c:pt>
                <c:pt idx="6907">
                  <c:v>-2.4149333758558488E-3</c:v>
                </c:pt>
                <c:pt idx="6908">
                  <c:v>-1.1393362944352222E-2</c:v>
                </c:pt>
                <c:pt idx="6909">
                  <c:v>-3.7385444340878164E-3</c:v>
                </c:pt>
                <c:pt idx="6910">
                  <c:v>-2.1251338869819511E-4</c:v>
                </c:pt>
                <c:pt idx="6911">
                  <c:v>-1.5605778145530312E-2</c:v>
                </c:pt>
                <c:pt idx="6912">
                  <c:v>-1.2874548826450236E-2</c:v>
                </c:pt>
                <c:pt idx="6913">
                  <c:v>-9.4978361885008876E-3</c:v>
                </c:pt>
                <c:pt idx="6914">
                  <c:v>-1.4687288135593222E-2</c:v>
                </c:pt>
                <c:pt idx="6915">
                  <c:v>-1.862165395543592E-2</c:v>
                </c:pt>
                <c:pt idx="6916">
                  <c:v>-5.3223208899038201E-3</c:v>
                </c:pt>
                <c:pt idx="6917">
                  <c:v>-4.9385529733799354E-3</c:v>
                </c:pt>
                <c:pt idx="6918">
                  <c:v>-4.5509303577838944E-3</c:v>
                </c:pt>
                <c:pt idx="6919">
                  <c:v>-1.3381264116230487E-2</c:v>
                </c:pt>
                <c:pt idx="6920">
                  <c:v>-2.3942328780779582E-2</c:v>
                </c:pt>
                <c:pt idx="6921">
                  <c:v>-2.2857363630018848E-2</c:v>
                </c:pt>
                <c:pt idx="6922">
                  <c:v>-2.8712501121601545E-3</c:v>
                </c:pt>
                <c:pt idx="6923">
                  <c:v>-4.1625440639007586E-3</c:v>
                </c:pt>
                <c:pt idx="6924">
                  <c:v>-1.7226535038516191E-2</c:v>
                </c:pt>
                <c:pt idx="6925">
                  <c:v>-8.5611693771600415E-3</c:v>
                </c:pt>
                <c:pt idx="6926">
                  <c:v>-1.2475190249643438E-2</c:v>
                </c:pt>
                <c:pt idx="6927">
                  <c:v>-1.5252204515206044E-3</c:v>
                </c:pt>
                <c:pt idx="6928">
                  <c:v>-1.08238460771608E-3</c:v>
                </c:pt>
                <c:pt idx="6929">
                  <c:v>-3.3240287812831911E-3</c:v>
                </c:pt>
                <c:pt idx="6930">
                  <c:v>-1.6778334064706586E-2</c:v>
                </c:pt>
                <c:pt idx="6931">
                  <c:v>-5.7493864847070085E-3</c:v>
                </c:pt>
                <c:pt idx="6932">
                  <c:v>-2.4603763424776381E-2</c:v>
                </c:pt>
                <c:pt idx="6933">
                  <c:v>-1.009940942918138E-2</c:v>
                </c:pt>
                <c:pt idx="6934">
                  <c:v>-6.4422123077689981E-4</c:v>
                </c:pt>
                <c:pt idx="6935">
                  <c:v>-1.6340259144364759E-2</c:v>
                </c:pt>
                <c:pt idx="6936">
                  <c:v>-1.2059140428588532E-2</c:v>
                </c:pt>
                <c:pt idx="6937">
                  <c:v>-6.5556669709804401E-3</c:v>
                </c:pt>
                <c:pt idx="6938">
                  <c:v>-1.4915455443272848E-2</c:v>
                </c:pt>
                <c:pt idx="6939">
                  <c:v>-7.3409031949073058E-3</c:v>
                </c:pt>
                <c:pt idx="6940">
                  <c:v>-6.9518948691851754E-3</c:v>
                </c:pt>
                <c:pt idx="6941">
                  <c:v>-1.1137087037646801E-2</c:v>
                </c:pt>
                <c:pt idx="6942">
                  <c:v>-8.1748601707388874E-3</c:v>
                </c:pt>
                <c:pt idx="6943">
                  <c:v>-1.6949212572893748E-2</c:v>
                </c:pt>
                <c:pt idx="6944">
                  <c:v>-1.1170260007883563E-2</c:v>
                </c:pt>
                <c:pt idx="6945">
                  <c:v>-1.4540229598327653E-2</c:v>
                </c:pt>
                <c:pt idx="6946">
                  <c:v>-6.4299891285918038E-4</c:v>
                </c:pt>
                <c:pt idx="6947">
                  <c:v>-2.2227582491044971E-2</c:v>
                </c:pt>
                <c:pt idx="6948">
                  <c:v>-2.1243370801091604E-2</c:v>
                </c:pt>
                <c:pt idx="6949">
                  <c:v>-1.8065925951795327E-2</c:v>
                </c:pt>
                <c:pt idx="6950">
                  <c:v>-9.194492546772931E-3</c:v>
                </c:pt>
                <c:pt idx="6951">
                  <c:v>-2.4223337540722707E-2</c:v>
                </c:pt>
                <c:pt idx="6952">
                  <c:v>-7.8195721401974599E-3</c:v>
                </c:pt>
                <c:pt idx="6953">
                  <c:v>-1.868554604655805E-2</c:v>
                </c:pt>
                <c:pt idx="6954">
                  <c:v>-2.0869263628560591E-2</c:v>
                </c:pt>
                <c:pt idx="6955">
                  <c:v>-3.3445386538643882E-3</c:v>
                </c:pt>
                <c:pt idx="6956">
                  <c:v>-1.5621924562576732E-2</c:v>
                </c:pt>
                <c:pt idx="6957">
                  <c:v>-2.114671096279225E-4</c:v>
                </c:pt>
                <c:pt idx="6958">
                  <c:v>-7.0281643737145827E-3</c:v>
                </c:pt>
                <c:pt idx="6959">
                  <c:v>-2.4813157093743293E-2</c:v>
                </c:pt>
                <c:pt idx="6960">
                  <c:v>-2.1949943855271364E-2</c:v>
                </c:pt>
                <c:pt idx="6961">
                  <c:v>-2.426440647517914E-3</c:v>
                </c:pt>
                <c:pt idx="6962">
                  <c:v>-9.7659791138355878E-3</c:v>
                </c:pt>
                <c:pt idx="6963">
                  <c:v>-1.423216487229784E-2</c:v>
                </c:pt>
                <c:pt idx="6964">
                  <c:v>-2.8886892641833352E-3</c:v>
                </c:pt>
                <c:pt idx="6965">
                  <c:v>-1.9810250088586556E-2</c:v>
                </c:pt>
                <c:pt idx="6966">
                  <c:v>-1.6651327839970455E-2</c:v>
                </c:pt>
                <c:pt idx="6967">
                  <c:v>-2.4063859943306582E-2</c:v>
                </c:pt>
                <c:pt idx="6968">
                  <c:v>-1.331672615630382E-2</c:v>
                </c:pt>
                <c:pt idx="6969">
                  <c:v>-5.450514774168423E-3</c:v>
                </c:pt>
                <c:pt idx="6970">
                  <c:v>-2.3706007137687491E-2</c:v>
                </c:pt>
                <c:pt idx="6971">
                  <c:v>-1.4775895121512868E-2</c:v>
                </c:pt>
                <c:pt idx="6972">
                  <c:v>-7.8805612423228644E-3</c:v>
                </c:pt>
                <c:pt idx="6973">
                  <c:v>-1.9365278249236239E-2</c:v>
                </c:pt>
                <c:pt idx="6974">
                  <c:v>-1.0348591602043314E-2</c:v>
                </c:pt>
                <c:pt idx="6975">
                  <c:v>-2.3198362578938168E-2</c:v>
                </c:pt>
                <c:pt idx="6976">
                  <c:v>-2.5996546078901134E-2</c:v>
                </c:pt>
                <c:pt idx="6977">
                  <c:v>-8.3293881464613171E-3</c:v>
                </c:pt>
                <c:pt idx="6978">
                  <c:v>-1.5136814678752546E-3</c:v>
                </c:pt>
                <c:pt idx="6979">
                  <c:v>-5.0703458609064802E-3</c:v>
                </c:pt>
                <c:pt idx="6980">
                  <c:v>-1.6329069047476382E-2</c:v>
                </c:pt>
                <c:pt idx="6981">
                  <c:v>-4.6600092893636794E-3</c:v>
                </c:pt>
                <c:pt idx="6982">
                  <c:v>-1.1898966188882785E-2</c:v>
                </c:pt>
                <c:pt idx="6983">
                  <c:v>-1.4406573979744711E-2</c:v>
                </c:pt>
                <c:pt idx="6984">
                  <c:v>-1.2414380397268963E-2</c:v>
                </c:pt>
                <c:pt idx="6985">
                  <c:v>-1.0720800323484043E-3</c:v>
                </c:pt>
                <c:pt idx="6986">
                  <c:v>-5.8982671548671022E-3</c:v>
                </c:pt>
                <c:pt idx="6987">
                  <c:v>-1.6402718886874529E-2</c:v>
                </c:pt>
                <c:pt idx="6988">
                  <c:v>-3.8179806707789128E-3</c:v>
                </c:pt>
                <c:pt idx="6989">
                  <c:v>-2.492661636262853E-2</c:v>
                </c:pt>
                <c:pt idx="6990">
                  <c:v>-1.0956798449380051E-2</c:v>
                </c:pt>
                <c:pt idx="6991">
                  <c:v>-1.8556452337904927E-2</c:v>
                </c:pt>
                <c:pt idx="6992">
                  <c:v>-2.0196942225951621E-2</c:v>
                </c:pt>
                <c:pt idx="6993">
                  <c:v>-2.0782340277812464E-2</c:v>
                </c:pt>
                <c:pt idx="6994">
                  <c:v>-6.3344808117952126E-3</c:v>
                </c:pt>
                <c:pt idx="6995">
                  <c:v>-1.3029158422767152E-2</c:v>
                </c:pt>
                <c:pt idx="6996">
                  <c:v>-2.0852636889983463E-2</c:v>
                </c:pt>
                <c:pt idx="6997">
                  <c:v>-2.2528812577120794E-2</c:v>
                </c:pt>
                <c:pt idx="6998">
                  <c:v>-1.7566680488182603E-2</c:v>
                </c:pt>
                <c:pt idx="6999">
                  <c:v>-1.0513977591876307E-2</c:v>
                </c:pt>
                <c:pt idx="7000">
                  <c:v>-4.2719377582786586E-3</c:v>
                </c:pt>
                <c:pt idx="7001">
                  <c:v>-7.5963537501999041E-3</c:v>
                </c:pt>
                <c:pt idx="7002">
                  <c:v>-1.8174895823964986E-2</c:v>
                </c:pt>
                <c:pt idx="7003">
                  <c:v>-1.5139209398507508E-3</c:v>
                </c:pt>
                <c:pt idx="7004">
                  <c:v>-6.3710507126946538E-4</c:v>
                </c:pt>
                <c:pt idx="7005">
                  <c:v>-1.9549269179662911E-3</c:v>
                </c:pt>
                <c:pt idx="7006">
                  <c:v>-1.4137048734657976E-2</c:v>
                </c:pt>
                <c:pt idx="7007">
                  <c:v>-6.7866871254566984E-3</c:v>
                </c:pt>
                <c:pt idx="7008">
                  <c:v>-2.6779854921865635E-2</c:v>
                </c:pt>
                <c:pt idx="7009">
                  <c:v>-1.560705629544489E-2</c:v>
                </c:pt>
                <c:pt idx="7010">
                  <c:v>-2.5833225074698457E-2</c:v>
                </c:pt>
                <c:pt idx="7011">
                  <c:v>-8.9828644552416379E-3</c:v>
                </c:pt>
                <c:pt idx="7012">
                  <c:v>-2.4373282297798344E-3</c:v>
                </c:pt>
                <c:pt idx="7013">
                  <c:v>-1.9566394851500976E-3</c:v>
                </c:pt>
                <c:pt idx="7014">
                  <c:v>-9.5217408692348463E-3</c:v>
                </c:pt>
                <c:pt idx="7015">
                  <c:v>-6.3954767237242045E-3</c:v>
                </c:pt>
                <c:pt idx="7016">
                  <c:v>-2.2244191102603447E-2</c:v>
                </c:pt>
                <c:pt idx="7017">
                  <c:v>-1.9415378002578997E-2</c:v>
                </c:pt>
                <c:pt idx="7018">
                  <c:v>-2.9122430009295443E-3</c:v>
                </c:pt>
                <c:pt idx="7019">
                  <c:v>-1.4249005139280501E-2</c:v>
                </c:pt>
                <c:pt idx="7020">
                  <c:v>-7.6626766267662676E-3</c:v>
                </c:pt>
                <c:pt idx="7021">
                  <c:v>-2.0026594415172815E-2</c:v>
                </c:pt>
                <c:pt idx="7022">
                  <c:v>-2.1777826656402155E-2</c:v>
                </c:pt>
                <c:pt idx="7023">
                  <c:v>-2.3422514159455714E-2</c:v>
                </c:pt>
                <c:pt idx="7024">
                  <c:v>-2.101099285464448E-4</c:v>
                </c:pt>
                <c:pt idx="7025">
                  <c:v>-2.4005848830233954E-2</c:v>
                </c:pt>
                <c:pt idx="7026">
                  <c:v>-1.1176697087135893E-2</c:v>
                </c:pt>
                <c:pt idx="7027">
                  <c:v>-1.956766945487453E-2</c:v>
                </c:pt>
                <c:pt idx="7028">
                  <c:v>-2.2435202591896325E-2</c:v>
                </c:pt>
                <c:pt idx="7029">
                  <c:v>-6.0058212806817501E-3</c:v>
                </c:pt>
                <c:pt idx="7030">
                  <c:v>-8.5658986451680671E-3</c:v>
                </c:pt>
                <c:pt idx="7031">
                  <c:v>-1.7369981649174214E-2</c:v>
                </c:pt>
                <c:pt idx="7032">
                  <c:v>-1.6332719944795029E-2</c:v>
                </c:pt>
                <c:pt idx="7033">
                  <c:v>-1.8491644415109056E-2</c:v>
                </c:pt>
                <c:pt idx="7034">
                  <c:v>-2.6808462772897928E-2</c:v>
                </c:pt>
                <c:pt idx="7035">
                  <c:v>-3.394688548526625E-3</c:v>
                </c:pt>
                <c:pt idx="7036">
                  <c:v>-3.8625023128816254E-3</c:v>
                </c:pt>
                <c:pt idx="7037">
                  <c:v>-1.0715128428167211E-3</c:v>
                </c:pt>
                <c:pt idx="7038">
                  <c:v>-1.01660705799965E-2</c:v>
                </c:pt>
                <c:pt idx="7039">
                  <c:v>-2.4865921843587154E-2</c:v>
                </c:pt>
                <c:pt idx="7040">
                  <c:v>-6.8893424785003536E-3</c:v>
                </c:pt>
                <c:pt idx="7041">
                  <c:v>-1.5421954330590501E-2</c:v>
                </c:pt>
                <c:pt idx="7042">
                  <c:v>-1.1782476887981749E-2</c:v>
                </c:pt>
                <c:pt idx="7043">
                  <c:v>-4.7534206142347581E-3</c:v>
                </c:pt>
                <c:pt idx="7044">
                  <c:v>-2.543659943083779E-2</c:v>
                </c:pt>
                <c:pt idx="7045">
                  <c:v>-1.2312167935723362E-2</c:v>
                </c:pt>
                <c:pt idx="7046">
                  <c:v>-1.9220549247161222E-2</c:v>
                </c:pt>
                <c:pt idx="7047">
                  <c:v>-1.2842540800704445E-2</c:v>
                </c:pt>
                <c:pt idx="7048">
                  <c:v>-1.6485602225201609E-2</c:v>
                </c:pt>
                <c:pt idx="7049">
                  <c:v>-2.0358536438948253E-2</c:v>
                </c:pt>
                <c:pt idx="7050">
                  <c:v>-4.3238104768099266E-3</c:v>
                </c:pt>
                <c:pt idx="7051">
                  <c:v>-5.6248717730595825E-3</c:v>
                </c:pt>
                <c:pt idx="7052">
                  <c:v>-1.3966284207418677E-2</c:v>
                </c:pt>
                <c:pt idx="7053">
                  <c:v>-1.3420918316286704E-2</c:v>
                </c:pt>
                <c:pt idx="7054">
                  <c:v>-7.3472962490303525E-3</c:v>
                </c:pt>
                <c:pt idx="7055">
                  <c:v>-9.7187786213696215E-3</c:v>
                </c:pt>
                <c:pt idx="7056">
                  <c:v>-1.5059303373035732E-2</c:v>
                </c:pt>
                <c:pt idx="7057">
                  <c:v>-1.2398764808039758E-2</c:v>
                </c:pt>
                <c:pt idx="7058">
                  <c:v>-9.195535200340367E-3</c:v>
                </c:pt>
                <c:pt idx="7059">
                  <c:v>-5.2156980527606747E-3</c:v>
                </c:pt>
                <c:pt idx="7060">
                  <c:v>-6.0843424761084716E-3</c:v>
                </c:pt>
                <c:pt idx="7061">
                  <c:v>-1.0298505221213245E-2</c:v>
                </c:pt>
                <c:pt idx="7062">
                  <c:v>-2.7532675486879765E-2</c:v>
                </c:pt>
                <c:pt idx="7063">
                  <c:v>-1.5037754637390352E-3</c:v>
                </c:pt>
                <c:pt idx="7064">
                  <c:v>-1.9508227075284745E-3</c:v>
                </c:pt>
                <c:pt idx="7065">
                  <c:v>-2.0815217663216145E-4</c:v>
                </c:pt>
                <c:pt idx="7066">
                  <c:v>-1.2989401699132411E-2</c:v>
                </c:pt>
                <c:pt idx="7067">
                  <c:v>-2.4144004805165552E-2</c:v>
                </c:pt>
                <c:pt idx="7068">
                  <c:v>-4.7890910547450007E-3</c:v>
                </c:pt>
                <c:pt idx="7069">
                  <c:v>-2.3632663890112534E-2</c:v>
                </c:pt>
                <c:pt idx="7070">
                  <c:v>-1.7795821923637219E-2</c:v>
                </c:pt>
                <c:pt idx="7071">
                  <c:v>-8.2916447582563405E-3</c:v>
                </c:pt>
                <c:pt idx="7072">
                  <c:v>-2.7164789507934124E-2</c:v>
                </c:pt>
                <c:pt idx="7073">
                  <c:v>-7.0020585303796016E-3</c:v>
                </c:pt>
                <c:pt idx="7074">
                  <c:v>-1.6275789199583366E-2</c:v>
                </c:pt>
                <c:pt idx="7075">
                  <c:v>-1.0934925349213425E-2</c:v>
                </c:pt>
                <c:pt idx="7076">
                  <c:v>-2.1994622121407865E-2</c:v>
                </c:pt>
                <c:pt idx="7077">
                  <c:v>-2.9295382504494309E-3</c:v>
                </c:pt>
                <c:pt idx="7078">
                  <c:v>-1.9674896088937854E-2</c:v>
                </c:pt>
                <c:pt idx="7079">
                  <c:v>-2.672685122597249E-2</c:v>
                </c:pt>
                <c:pt idx="7080">
                  <c:v>-7.8883723726130613E-3</c:v>
                </c:pt>
                <c:pt idx="7081">
                  <c:v>-2.6181229125250997E-2</c:v>
                </c:pt>
                <c:pt idx="7082">
                  <c:v>-1.7406706232940172E-2</c:v>
                </c:pt>
                <c:pt idx="7083">
                  <c:v>-5.7013100874226596E-3</c:v>
                </c:pt>
                <c:pt idx="7084">
                  <c:v>-1.3681392168550978E-2</c:v>
                </c:pt>
                <c:pt idx="7085">
                  <c:v>-2.5705006210184702E-2</c:v>
                </c:pt>
                <c:pt idx="7086">
                  <c:v>-7.4682225150432633E-3</c:v>
                </c:pt>
                <c:pt idx="7087">
                  <c:v>-1.9166720929650126E-2</c:v>
                </c:pt>
                <c:pt idx="7088">
                  <c:v>-1.1568224636228806E-2</c:v>
                </c:pt>
                <c:pt idx="7089">
                  <c:v>-3.9025059869139587E-3</c:v>
                </c:pt>
                <c:pt idx="7090">
                  <c:v>-2.3431700120725152E-2</c:v>
                </c:pt>
                <c:pt idx="7091">
                  <c:v>-8.8444578071757863E-3</c:v>
                </c:pt>
                <c:pt idx="7092">
                  <c:v>-1.6432779887574023E-2</c:v>
                </c:pt>
                <c:pt idx="7093">
                  <c:v>-2.518930210190955E-2</c:v>
                </c:pt>
                <c:pt idx="7094">
                  <c:v>-2.2837755925037194E-2</c:v>
                </c:pt>
                <c:pt idx="7095">
                  <c:v>-6.2596035379083067E-4</c:v>
                </c:pt>
                <c:pt idx="7096">
                  <c:v>-2.1608575193262494E-2</c:v>
                </c:pt>
                <c:pt idx="7097">
                  <c:v>-5.2759484789254747E-3</c:v>
                </c:pt>
                <c:pt idx="7098">
                  <c:v>-1.4348484089200701E-2</c:v>
                </c:pt>
                <c:pt idx="7099">
                  <c:v>-6.6239468315983088E-3</c:v>
                </c:pt>
                <c:pt idx="7100">
                  <c:v>-1.053274089807041E-3</c:v>
                </c:pt>
                <c:pt idx="7101">
                  <c:v>-1.2171143311096297E-2</c:v>
                </c:pt>
                <c:pt idx="7102">
                  <c:v>-8.4280866038710066E-3</c:v>
                </c:pt>
                <c:pt idx="7103">
                  <c:v>-1.8195285992793173E-2</c:v>
                </c:pt>
                <c:pt idx="7104">
                  <c:v>-1.8779500132810111E-2</c:v>
                </c:pt>
                <c:pt idx="7105">
                  <c:v>-2.9239386940162031E-2</c:v>
                </c:pt>
                <c:pt idx="7106">
                  <c:v>-1.4973333333333333E-2</c:v>
                </c:pt>
                <c:pt idx="7107">
                  <c:v>-4.3764298962354004E-3</c:v>
                </c:pt>
                <c:pt idx="7108">
                  <c:v>-2.789645375144691E-2</c:v>
                </c:pt>
                <c:pt idx="7109">
                  <c:v>-2.4321276606408091E-3</c:v>
                </c:pt>
                <c:pt idx="7110">
                  <c:v>-1.7705375761950595E-2</c:v>
                </c:pt>
                <c:pt idx="7111">
                  <c:v>-1.6106003028084986E-2</c:v>
                </c:pt>
                <c:pt idx="7112">
                  <c:v>-1.0483946138002574E-3</c:v>
                </c:pt>
                <c:pt idx="7113">
                  <c:v>-2.0678386669874881E-2</c:v>
                </c:pt>
                <c:pt idx="7114">
                  <c:v>-9.4647952301435672E-3</c:v>
                </c:pt>
                <c:pt idx="7115">
                  <c:v>-2.4377315360206132E-2</c:v>
                </c:pt>
                <c:pt idx="7116">
                  <c:v>-3.4202470596492634E-3</c:v>
                </c:pt>
                <c:pt idx="7117">
                  <c:v>-1.5596658711217185E-2</c:v>
                </c:pt>
                <c:pt idx="7118">
                  <c:v>-1.2272492490384181E-2</c:v>
                </c:pt>
                <c:pt idx="7119">
                  <c:v>-2.563095357465156E-2</c:v>
                </c:pt>
                <c:pt idx="7120">
                  <c:v>-1.1742525691759076E-2</c:v>
                </c:pt>
                <c:pt idx="7121">
                  <c:v>-6.6854445492304914E-3</c:v>
                </c:pt>
                <c:pt idx="7122">
                  <c:v>-2.1440414040049951E-2</c:v>
                </c:pt>
                <c:pt idx="7123">
                  <c:v>-1.5141422602537029E-2</c:v>
                </c:pt>
                <c:pt idx="7124">
                  <c:v>-2.3329154170971204E-2</c:v>
                </c:pt>
                <c:pt idx="7125">
                  <c:v>-1.7321593371318514E-2</c:v>
                </c:pt>
                <c:pt idx="7126">
                  <c:v>-7.5990467828922614E-3</c:v>
                </c:pt>
                <c:pt idx="7127">
                  <c:v>-1.065833835039133E-2</c:v>
                </c:pt>
                <c:pt idx="7128">
                  <c:v>-5.777254846867098E-3</c:v>
                </c:pt>
                <c:pt idx="7129">
                  <c:v>-1.9702840173761248E-2</c:v>
                </c:pt>
                <c:pt idx="7130">
                  <c:v>-2.0278376670911842E-4</c:v>
                </c:pt>
                <c:pt idx="7131">
                  <c:v>-1.0111794635061767E-2</c:v>
                </c:pt>
                <c:pt idx="7132">
                  <c:v>-1.5787083728468279E-2</c:v>
                </c:pt>
                <c:pt idx="7133">
                  <c:v>-4.3856528567342871E-3</c:v>
                </c:pt>
                <c:pt idx="7134">
                  <c:v>-1.1263674501696139E-2</c:v>
                </c:pt>
                <c:pt idx="7135">
                  <c:v>-2.9297393816584073E-2</c:v>
                </c:pt>
                <c:pt idx="7136">
                  <c:v>-6.1407952015085556E-4</c:v>
                </c:pt>
                <c:pt idx="7137">
                  <c:v>-1.9186386078998072E-2</c:v>
                </c:pt>
                <c:pt idx="7138">
                  <c:v>-2.7923585539847695E-2</c:v>
                </c:pt>
                <c:pt idx="7139">
                  <c:v>-4.8543438875422191E-3</c:v>
                </c:pt>
                <c:pt idx="7140">
                  <c:v>-2.6660344983292696E-2</c:v>
                </c:pt>
                <c:pt idx="7141">
                  <c:v>-3.4128636014672015E-3</c:v>
                </c:pt>
                <c:pt idx="7142">
                  <c:v>-2.5405191143044941E-2</c:v>
                </c:pt>
                <c:pt idx="7143">
                  <c:v>-1.4646390159723894E-3</c:v>
                </c:pt>
                <c:pt idx="7144">
                  <c:v>-3.9080027703055362E-3</c:v>
                </c:pt>
                <c:pt idx="7145">
                  <c:v>-1.3018864136054695E-2</c:v>
                </c:pt>
                <c:pt idx="7146">
                  <c:v>-2.2989189351963382E-2</c:v>
                </c:pt>
                <c:pt idx="7147">
                  <c:v>-1.4753246622859638E-2</c:v>
                </c:pt>
                <c:pt idx="7148">
                  <c:v>-1.7557474149181809E-2</c:v>
                </c:pt>
                <c:pt idx="7149">
                  <c:v>-5.3329986193046313E-3</c:v>
                </c:pt>
                <c:pt idx="7150">
                  <c:v>-1.6482509688949577E-2</c:v>
                </c:pt>
                <c:pt idx="7151">
                  <c:v>-2.2382016042404956E-2</c:v>
                </c:pt>
                <c:pt idx="7152">
                  <c:v>-7.2169053405370664E-3</c:v>
                </c:pt>
                <c:pt idx="7153">
                  <c:v>-6.2821259629000994E-3</c:v>
                </c:pt>
                <c:pt idx="7154">
                  <c:v>-1.3649218655847025E-2</c:v>
                </c:pt>
                <c:pt idx="7155">
                  <c:v>-2.2469688069525401E-2</c:v>
                </c:pt>
                <c:pt idx="7156">
                  <c:v>-8.6386966522363617E-3</c:v>
                </c:pt>
                <c:pt idx="7157">
                  <c:v>-9.1329285258680021E-3</c:v>
                </c:pt>
                <c:pt idx="7158">
                  <c:v>-8.1707868328796292E-3</c:v>
                </c:pt>
                <c:pt idx="7159">
                  <c:v>-1.198175800221998E-2</c:v>
                </c:pt>
                <c:pt idx="7160">
                  <c:v>-2.4516783409906855E-2</c:v>
                </c:pt>
                <c:pt idx="7161">
                  <c:v>-1.45178164439402E-3</c:v>
                </c:pt>
                <c:pt idx="7162">
                  <c:v>-2.4025455640909778E-3</c:v>
                </c:pt>
                <c:pt idx="7163">
                  <c:v>-1.901731608251874E-3</c:v>
                </c:pt>
                <c:pt idx="7164">
                  <c:v>-2.9056726940400808E-3</c:v>
                </c:pt>
                <c:pt idx="7165">
                  <c:v>-1.0224323089513348E-3</c:v>
                </c:pt>
                <c:pt idx="7166">
                  <c:v>-1.4303862962776913E-2</c:v>
                </c:pt>
                <c:pt idx="7167">
                  <c:v>-6.7918565449603327E-3</c:v>
                </c:pt>
                <c:pt idx="7168">
                  <c:v>-3.0942651555854604E-2</c:v>
                </c:pt>
                <c:pt idx="7169">
                  <c:v>-2.0856479737163352E-2</c:v>
                </c:pt>
                <c:pt idx="7170">
                  <c:v>-2.8671619524103738E-2</c:v>
                </c:pt>
                <c:pt idx="7171">
                  <c:v>-5.8466015318738322E-3</c:v>
                </c:pt>
                <c:pt idx="7172">
                  <c:v>-1.5571725049371116E-2</c:v>
                </c:pt>
                <c:pt idx="7173">
                  <c:v>-2.9507000155726465E-2</c:v>
                </c:pt>
                <c:pt idx="7174">
                  <c:v>-6.0019488967134969E-4</c:v>
                </c:pt>
                <c:pt idx="7175">
                  <c:v>-2.1560496432519345E-2</c:v>
                </c:pt>
                <c:pt idx="7176">
                  <c:v>-2.6037742484914563E-2</c:v>
                </c:pt>
                <c:pt idx="7177">
                  <c:v>-2.8003255643366375E-2</c:v>
                </c:pt>
                <c:pt idx="7178">
                  <c:v>-3.9080501937293014E-3</c:v>
                </c:pt>
                <c:pt idx="7179">
                  <c:v>-1.3822852375304074E-2</c:v>
                </c:pt>
                <c:pt idx="7180">
                  <c:v>-2.2207046952886316E-2</c:v>
                </c:pt>
                <c:pt idx="7181">
                  <c:v>-9.7782681693425952E-3</c:v>
                </c:pt>
                <c:pt idx="7182">
                  <c:v>-1.0936295134542787E-2</c:v>
                </c:pt>
                <c:pt idx="7183">
                  <c:v>-2.8911873350923483E-3</c:v>
                </c:pt>
                <c:pt idx="7184">
                  <c:v>-1.9726536192113227E-2</c:v>
                </c:pt>
                <c:pt idx="7185">
                  <c:v>-1.0372338553580855E-2</c:v>
                </c:pt>
                <c:pt idx="7186">
                  <c:v>-1.8538246559367869E-2</c:v>
                </c:pt>
                <c:pt idx="7187">
                  <c:v>-3.0529777697378996E-2</c:v>
                </c:pt>
                <c:pt idx="7188">
                  <c:v>-2.3803808633505725E-3</c:v>
                </c:pt>
                <c:pt idx="7189">
                  <c:v>-2.1060290746772833E-2</c:v>
                </c:pt>
                <c:pt idx="7190">
                  <c:v>-1.9165862339385897E-2</c:v>
                </c:pt>
                <c:pt idx="7191">
                  <c:v>-1.7426989960334018E-2</c:v>
                </c:pt>
                <c:pt idx="7192">
                  <c:v>-2.5600454406080195E-2</c:v>
                </c:pt>
                <c:pt idx="7193">
                  <c:v>-1.5084795189324806E-2</c:v>
                </c:pt>
                <c:pt idx="7194">
                  <c:v>-1.4492962774864107E-2</c:v>
                </c:pt>
                <c:pt idx="7195">
                  <c:v>-2.69212400902871E-2</c:v>
                </c:pt>
                <c:pt idx="7196">
                  <c:v>-1.9407944996180292E-4</c:v>
                </c:pt>
                <c:pt idx="7197">
                  <c:v>-9.8310148163794926E-3</c:v>
                </c:pt>
                <c:pt idx="7198">
                  <c:v>-2.0477806604722256E-2</c:v>
                </c:pt>
                <c:pt idx="7199">
                  <c:v>-4.3938516160503694E-3</c:v>
                </c:pt>
                <c:pt idx="7200">
                  <c:v>-2.1784566805609328E-2</c:v>
                </c:pt>
                <c:pt idx="7201">
                  <c:v>-7.8132780709122829E-3</c:v>
                </c:pt>
                <c:pt idx="7202">
                  <c:v>-8.789925857368491E-3</c:v>
                </c:pt>
                <c:pt idx="7203">
                  <c:v>-6.3608788820813085E-3</c:v>
                </c:pt>
                <c:pt idx="7204">
                  <c:v>-1.1597287890066997E-2</c:v>
                </c:pt>
                <c:pt idx="7205">
                  <c:v>-2.5763080079657233E-2</c:v>
                </c:pt>
                <c:pt idx="7206">
                  <c:v>-1.2799915484880344E-2</c:v>
                </c:pt>
                <c:pt idx="7207">
                  <c:v>-3.3784076048687258E-3</c:v>
                </c:pt>
                <c:pt idx="7208">
                  <c:v>-1.8517553697063572E-3</c:v>
                </c:pt>
                <c:pt idx="7209">
                  <c:v>-1.6983932146773854E-2</c:v>
                </c:pt>
                <c:pt idx="7210">
                  <c:v>-2.9269649359270958E-2</c:v>
                </c:pt>
                <c:pt idx="7211">
                  <c:v>-5.8304334707834663E-4</c:v>
                </c:pt>
                <c:pt idx="7212">
                  <c:v>-1.3418890292195212E-2</c:v>
                </c:pt>
                <c:pt idx="7213">
                  <c:v>-7.3654569155120267E-3</c:v>
                </c:pt>
                <c:pt idx="7214">
                  <c:v>-2.7886372326082147E-2</c:v>
                </c:pt>
                <c:pt idx="7215">
                  <c:v>-4.8831057719890686E-3</c:v>
                </c:pt>
                <c:pt idx="7216">
                  <c:v>-3.2084234565044618E-2</c:v>
                </c:pt>
                <c:pt idx="7217">
                  <c:v>-2.4584228507026379E-2</c:v>
                </c:pt>
                <c:pt idx="7218">
                  <c:v>-9.351201711337612E-3</c:v>
                </c:pt>
                <c:pt idx="7219">
                  <c:v>-8.345807893451988E-3</c:v>
                </c:pt>
                <c:pt idx="7220">
                  <c:v>-5.3841855970040327E-3</c:v>
                </c:pt>
                <c:pt idx="7221">
                  <c:v>-2.533780553472666E-2</c:v>
                </c:pt>
                <c:pt idx="7222">
                  <c:v>-2.3945989743486509E-2</c:v>
                </c:pt>
                <c:pt idx="7223">
                  <c:v>-7.3804057795901924E-3</c:v>
                </c:pt>
                <c:pt idx="7224">
                  <c:v>-1.4671093368505309E-2</c:v>
                </c:pt>
                <c:pt idx="7225">
                  <c:v>-1.4076813097191877E-2</c:v>
                </c:pt>
                <c:pt idx="7226">
                  <c:v>-2.8459358657519493E-3</c:v>
                </c:pt>
                <c:pt idx="7227">
                  <c:v>-1.5315190574492725E-2</c:v>
                </c:pt>
                <c:pt idx="7228">
                  <c:v>-2.34015475309481E-2</c:v>
                </c:pt>
                <c:pt idx="7229">
                  <c:v>-1.9536341483062793E-2</c:v>
                </c:pt>
                <c:pt idx="7230">
                  <c:v>-1.0541026454546829E-2</c:v>
                </c:pt>
                <c:pt idx="7231">
                  <c:v>-1.8212191229845308E-3</c:v>
                </c:pt>
                <c:pt idx="7232">
                  <c:v>-2.2794618897296861E-2</c:v>
                </c:pt>
                <c:pt idx="7233">
                  <c:v>-2.3242694886924302E-3</c:v>
                </c:pt>
                <c:pt idx="7234">
                  <c:v>-1.6568399848923582E-2</c:v>
                </c:pt>
                <c:pt idx="7235">
                  <c:v>-1.354296046700211E-2</c:v>
                </c:pt>
                <c:pt idx="7236">
                  <c:v>-1.8630592168195504E-4</c:v>
                </c:pt>
                <c:pt idx="7237">
                  <c:v>-1.3636418571860208E-3</c:v>
                </c:pt>
                <c:pt idx="7238">
                  <c:v>-1.2370153915913042E-2</c:v>
                </c:pt>
                <c:pt idx="7239">
                  <c:v>-1.662508878959008E-2</c:v>
                </c:pt>
                <c:pt idx="7240">
                  <c:v>-1.7847459761718847E-2</c:v>
                </c:pt>
                <c:pt idx="7241">
                  <c:v>-1.1771433753879639E-2</c:v>
                </c:pt>
                <c:pt idx="7242">
                  <c:v>-6.9158944435206331E-3</c:v>
                </c:pt>
                <c:pt idx="7243">
                  <c:v>-2.8981889057888531E-2</c:v>
                </c:pt>
                <c:pt idx="7244">
                  <c:v>-8.4084896675787231E-3</c:v>
                </c:pt>
                <c:pt idx="7245">
                  <c:v>-2.2296830290573489E-2</c:v>
                </c:pt>
                <c:pt idx="7246">
                  <c:v>-9.5516426840999865E-4</c:v>
                </c:pt>
                <c:pt idx="7247">
                  <c:v>-1.1190083810848541E-2</c:v>
                </c:pt>
                <c:pt idx="7248">
                  <c:v>-1.8487216696395282E-2</c:v>
                </c:pt>
                <c:pt idx="7249">
                  <c:v>-1.7895277879959082E-2</c:v>
                </c:pt>
                <c:pt idx="7250">
                  <c:v>-2.0343093535692507E-2</c:v>
                </c:pt>
                <c:pt idx="7251">
                  <c:v>-2.766898087503275E-2</c:v>
                </c:pt>
                <c:pt idx="7252">
                  <c:v>-2.1685268700713006E-2</c:v>
                </c:pt>
                <c:pt idx="7253">
                  <c:v>-5.9000816606345338E-3</c:v>
                </c:pt>
                <c:pt idx="7254">
                  <c:v>-4.3679199637115061E-3</c:v>
                </c:pt>
                <c:pt idx="7255">
                  <c:v>-3.3303615526504115E-3</c:v>
                </c:pt>
                <c:pt idx="7256">
                  <c:v>-1.0023289929374046E-2</c:v>
                </c:pt>
                <c:pt idx="7257">
                  <c:v>-2.1060467835667809E-2</c:v>
                </c:pt>
                <c:pt idx="7258">
                  <c:v>-1.9152216867955721E-2</c:v>
                </c:pt>
                <c:pt idx="7259">
                  <c:v>-2.8460278501554793E-2</c:v>
                </c:pt>
                <c:pt idx="7260">
                  <c:v>-1.611657876957517E-2</c:v>
                </c:pt>
                <c:pt idx="7261">
                  <c:v>-6.4119877762201091E-3</c:v>
                </c:pt>
                <c:pt idx="7262">
                  <c:v>-3.1090408777296758E-2</c:v>
                </c:pt>
                <c:pt idx="7263">
                  <c:v>-2.5094013388716377E-2</c:v>
                </c:pt>
                <c:pt idx="7264">
                  <c:v>-1.3054307427747269E-2</c:v>
                </c:pt>
                <c:pt idx="7265">
                  <c:v>-3.2145024547113321E-2</c:v>
                </c:pt>
                <c:pt idx="7266">
                  <c:v>-1.0649642142003299E-2</c:v>
                </c:pt>
                <c:pt idx="7267">
                  <c:v>-7.9423085654325588E-3</c:v>
                </c:pt>
                <c:pt idx="7268">
                  <c:v>-5.372605006406829E-3</c:v>
                </c:pt>
                <c:pt idx="7269">
                  <c:v>-3.8220895100803502E-3</c:v>
                </c:pt>
                <c:pt idx="7270">
                  <c:v>-4.8525399788124906E-3</c:v>
                </c:pt>
                <c:pt idx="7271">
                  <c:v>-3.3284377489387021E-2</c:v>
                </c:pt>
                <c:pt idx="7272">
                  <c:v>-2.7237113506044207E-2</c:v>
                </c:pt>
                <c:pt idx="7273">
                  <c:v>-1.98875616670534E-2</c:v>
                </c:pt>
                <c:pt idx="7274">
                  <c:v>-6.9302534449439679E-3</c:v>
                </c:pt>
                <c:pt idx="7275">
                  <c:v>-2.4503999677201332E-2</c:v>
                </c:pt>
                <c:pt idx="7276">
                  <c:v>-2.5908022555556673E-2</c:v>
                </c:pt>
                <c:pt idx="7277">
                  <c:v>-1.24867417839428E-2</c:v>
                </c:pt>
                <c:pt idx="7278">
                  <c:v>-1.4931098339396815E-2</c:v>
                </c:pt>
                <c:pt idx="7279">
                  <c:v>-3.0340256831868938E-2</c:v>
                </c:pt>
                <c:pt idx="7280">
                  <c:v>-9.5171286109372796E-3</c:v>
                </c:pt>
                <c:pt idx="7281">
                  <c:v>-1.3110688275047569E-2</c:v>
                </c:pt>
                <c:pt idx="7282">
                  <c:v>-2.7520649481050916E-3</c:v>
                </c:pt>
                <c:pt idx="7283">
                  <c:v>-8.9916360864759001E-3</c:v>
                </c:pt>
                <c:pt idx="7284">
                  <c:v>-1.9332169226188373E-2</c:v>
                </c:pt>
                <c:pt idx="7285">
                  <c:v>-1.872750947567112E-2</c:v>
                </c:pt>
                <c:pt idx="7286">
                  <c:v>-6.4085335379551614E-3</c:v>
                </c:pt>
                <c:pt idx="7287">
                  <c:v>-1.5590183132432815E-2</c:v>
                </c:pt>
                <c:pt idx="7288">
                  <c:v>-9.0220742198340008E-4</c:v>
                </c:pt>
                <c:pt idx="7289">
                  <c:v>-2.3321707617451698E-2</c:v>
                </c:pt>
                <c:pt idx="7290">
                  <c:v>-4.3064282432766724E-3</c:v>
                </c:pt>
                <c:pt idx="7291">
                  <c:v>-5.8770361842437457E-3</c:v>
                </c:pt>
                <c:pt idx="7292">
                  <c:v>-4.8246220804006902E-3</c:v>
                </c:pt>
                <c:pt idx="7293">
                  <c:v>-1.3747986650038123E-2</c:v>
                </c:pt>
                <c:pt idx="7294">
                  <c:v>-1.2752696421090884E-3</c:v>
                </c:pt>
                <c:pt idx="7295">
                  <c:v>-5.2666801251640251E-4</c:v>
                </c:pt>
                <c:pt idx="7296">
                  <c:v>-5.3439864243795526E-3</c:v>
                </c:pt>
                <c:pt idx="7297">
                  <c:v>-1.4372216105931904E-2</c:v>
                </c:pt>
                <c:pt idx="7298">
                  <c:v>-2.4024900664926515E-2</c:v>
                </c:pt>
                <c:pt idx="7299">
                  <c:v>-1.7521436579035075E-2</c:v>
                </c:pt>
                <c:pt idx="7300">
                  <c:v>-2.9558288278737764E-2</c:v>
                </c:pt>
                <c:pt idx="7301">
                  <c:v>-3.1590937772909236E-2</c:v>
                </c:pt>
                <c:pt idx="7302">
                  <c:v>-7.9617757165158613E-3</c:v>
                </c:pt>
                <c:pt idx="7303">
                  <c:v>-1.1318130610719032E-2</c:v>
                </c:pt>
                <c:pt idx="7304">
                  <c:v>-7.4464440896505725E-3</c:v>
                </c:pt>
                <c:pt idx="7305">
                  <c:v>-1.6986109778695604E-4</c:v>
                </c:pt>
                <c:pt idx="7306">
                  <c:v>-2.8125776444565646E-2</c:v>
                </c:pt>
                <c:pt idx="7307">
                  <c:v>-2.4730717363085832E-2</c:v>
                </c:pt>
                <c:pt idx="7308">
                  <c:v>-1.0723684210526318E-2</c:v>
                </c:pt>
                <c:pt idx="7309">
                  <c:v>-1.1930860928490937E-2</c:v>
                </c:pt>
                <c:pt idx="7310">
                  <c:v>-3.2122991113154448E-3</c:v>
                </c:pt>
                <c:pt idx="7311">
                  <c:v>-3.2771428715716332E-2</c:v>
                </c:pt>
                <c:pt idx="7312">
                  <c:v>-1.6296693133058055E-2</c:v>
                </c:pt>
                <c:pt idx="7313">
                  <c:v>-2.2788858513019795E-2</c:v>
                </c:pt>
                <c:pt idx="7314">
                  <c:v>-1.6529385011875284E-3</c:v>
                </c:pt>
                <c:pt idx="7315">
                  <c:v>-2.5453185640362225E-2</c:v>
                </c:pt>
                <c:pt idx="7316">
                  <c:v>-2.6827101410457906E-2</c:v>
                </c:pt>
                <c:pt idx="7317">
                  <c:v>-1.6494568238088018E-4</c:v>
                </c:pt>
                <c:pt idx="7318">
                  <c:v>-2.2117018534336792E-2</c:v>
                </c:pt>
                <c:pt idx="7319">
                  <c:v>-3.7043380669035978E-3</c:v>
                </c:pt>
                <c:pt idx="7320">
                  <c:v>-1.2549802811204368E-2</c:v>
                </c:pt>
                <c:pt idx="7321">
                  <c:v>-9.0148622749040459E-3</c:v>
                </c:pt>
                <c:pt idx="7322">
                  <c:v>-2.1292538671519564E-3</c:v>
                </c:pt>
                <c:pt idx="7323">
                  <c:v>-9.5583594619196924E-3</c:v>
                </c:pt>
                <c:pt idx="7324">
                  <c:v>-2.41523855743274E-2</c:v>
                </c:pt>
                <c:pt idx="7325">
                  <c:v>-2.0770024167534606E-2</c:v>
                </c:pt>
                <c:pt idx="7326">
                  <c:v>-1.7579995954692555E-2</c:v>
                </c:pt>
                <c:pt idx="7327">
                  <c:v>-1.0132410807311422E-2</c:v>
                </c:pt>
                <c:pt idx="7328">
                  <c:v>-3.4031730628294746E-2</c:v>
                </c:pt>
                <c:pt idx="7329">
                  <c:v>-4.9396203523494173E-4</c:v>
                </c:pt>
                <c:pt idx="7330">
                  <c:v>-8.4755853891718812E-3</c:v>
                </c:pt>
                <c:pt idx="7331">
                  <c:v>-3.6725369208982397E-3</c:v>
                </c:pt>
                <c:pt idx="7332">
                  <c:v>-8.3659436776378987E-4</c:v>
                </c:pt>
                <c:pt idx="7333">
                  <c:v>-2.6173421920190929E-2</c:v>
                </c:pt>
                <c:pt idx="7334">
                  <c:v>-2.7527025250533427E-2</c:v>
                </c:pt>
                <c:pt idx="7335">
                  <c:v>-1.4402458456635557E-2</c:v>
                </c:pt>
                <c:pt idx="7336">
                  <c:v>-2.6844274315071959E-2</c:v>
                </c:pt>
                <c:pt idx="7337">
                  <c:v>-2.6141614404207969E-3</c:v>
                </c:pt>
                <c:pt idx="7338">
                  <c:v>-5.7947519151562987E-3</c:v>
                </c:pt>
                <c:pt idx="7339">
                  <c:v>-2.145224605422906E-2</c:v>
                </c:pt>
                <c:pt idx="7340">
                  <c:v>-2.0785649961043824E-2</c:v>
                </c:pt>
                <c:pt idx="7341">
                  <c:v>-1.8222287437511385E-2</c:v>
                </c:pt>
                <c:pt idx="7342">
                  <c:v>-8.4612503542940438E-3</c:v>
                </c:pt>
                <c:pt idx="7343">
                  <c:v>-2.0144560877991026E-2</c:v>
                </c:pt>
                <c:pt idx="7344">
                  <c:v>-2.7516403021089961E-2</c:v>
                </c:pt>
                <c:pt idx="7345">
                  <c:v>-1.13110597095757E-2</c:v>
                </c:pt>
                <c:pt idx="7346">
                  <c:v>-1.8869445526817838E-2</c:v>
                </c:pt>
                <c:pt idx="7347">
                  <c:v>-1.50114379415754E-2</c:v>
                </c:pt>
                <c:pt idx="7348">
                  <c:v>-1.6927588894399628E-2</c:v>
                </c:pt>
                <c:pt idx="7349">
                  <c:v>-1.3759035046870887E-2</c:v>
                </c:pt>
                <c:pt idx="7350">
                  <c:v>-3.1850828869025037E-2</c:v>
                </c:pt>
                <c:pt idx="7351">
                  <c:v>-4.1473836591316314E-3</c:v>
                </c:pt>
                <c:pt idx="7352">
                  <c:v>-5.2217008114771105E-3</c:v>
                </c:pt>
                <c:pt idx="7353">
                  <c:v>-2.35E-2</c:v>
                </c:pt>
                <c:pt idx="7354">
                  <c:v>-1.562955950325778E-2</c:v>
                </c:pt>
                <c:pt idx="7355">
                  <c:v>-2.965792589743849E-2</c:v>
                </c:pt>
                <c:pt idx="7356">
                  <c:v>-6.8465348038768874E-3</c:v>
                </c:pt>
                <c:pt idx="7357">
                  <c:v>-6.2879444047673327E-3</c:v>
                </c:pt>
                <c:pt idx="7358">
                  <c:v>-1.1279743221076931E-3</c:v>
                </c:pt>
                <c:pt idx="7359">
                  <c:v>-7.3642138536822591E-3</c:v>
                </c:pt>
                <c:pt idx="7360">
                  <c:v>-1.1881499566906598E-2</c:v>
                </c:pt>
                <c:pt idx="7361">
                  <c:v>-2.543738732351571E-2</c:v>
                </c:pt>
                <c:pt idx="7362">
                  <c:v>-3.2980057008905744E-2</c:v>
                </c:pt>
                <c:pt idx="7363">
                  <c:v>-1.995942763074585E-3</c:v>
                </c:pt>
                <c:pt idx="7364">
                  <c:v>-1.8175398067794377E-2</c:v>
                </c:pt>
                <c:pt idx="7365">
                  <c:v>-1.512731416993795E-3</c:v>
                </c:pt>
                <c:pt idx="7366">
                  <c:v>-2.2091806235245245E-2</c:v>
                </c:pt>
                <c:pt idx="7367">
                  <c:v>-4.5974743328569831E-3</c:v>
                </c:pt>
                <c:pt idx="7368">
                  <c:v>-2.8693216355310615E-2</c:v>
                </c:pt>
                <c:pt idx="7369">
                  <c:v>-1.6855758656862396E-2</c:v>
                </c:pt>
                <c:pt idx="7370">
                  <c:v>-3.056683955669915E-2</c:v>
                </c:pt>
                <c:pt idx="7371">
                  <c:v>-2.86873071915952E-2</c:v>
                </c:pt>
                <c:pt idx="7372">
                  <c:v>-2.990706253768933E-3</c:v>
                </c:pt>
                <c:pt idx="7373">
                  <c:v>-1.6205837484985632E-2</c:v>
                </c:pt>
                <c:pt idx="7374">
                  <c:v>-1.0653950263080525E-2</c:v>
                </c:pt>
                <c:pt idx="7375">
                  <c:v>-1.0063466315202515E-2</c:v>
                </c:pt>
                <c:pt idx="7376">
                  <c:v>-1.9442915570692249E-2</c:v>
                </c:pt>
                <c:pt idx="7377">
                  <c:v>-1.7464285352178366E-2</c:v>
                </c:pt>
                <c:pt idx="7378">
                  <c:v>-1.3025853458197916E-2</c:v>
                </c:pt>
                <c:pt idx="7379">
                  <c:v>-9.4629163792753681E-3</c:v>
                </c:pt>
                <c:pt idx="7380">
                  <c:v>-1.4233463429469309E-4</c:v>
                </c:pt>
                <c:pt idx="7381">
                  <c:v>-7.8044375906743636E-3</c:v>
                </c:pt>
                <c:pt idx="7382">
                  <c:v>-5.6075648199347622E-3</c:v>
                </c:pt>
                <c:pt idx="7383">
                  <c:v>-1.1775474799123447E-2</c:v>
                </c:pt>
                <c:pt idx="7384">
                  <c:v>-2.2645889535709215E-2</c:v>
                </c:pt>
                <c:pt idx="7385">
                  <c:v>-2.3923173675775466E-2</c:v>
                </c:pt>
                <c:pt idx="7386">
                  <c:v>-6.6923943490439656E-3</c:v>
                </c:pt>
                <c:pt idx="7387">
                  <c:v>-2.885084644301158E-3</c:v>
                </c:pt>
                <c:pt idx="7388">
                  <c:v>-7.1665288774149048E-4</c:v>
                </c:pt>
                <c:pt idx="7389">
                  <c:v>-8.8506161310623454E-3</c:v>
                </c:pt>
                <c:pt idx="7390">
                  <c:v>-1.1127589059589608E-2</c:v>
                </c:pt>
                <c:pt idx="7391">
                  <c:v>-2.449048754502562E-2</c:v>
                </c:pt>
                <c:pt idx="7392">
                  <c:v>-1.3963499094326987E-3</c:v>
                </c:pt>
                <c:pt idx="7393">
                  <c:v>-1.9241090912781783E-2</c:v>
                </c:pt>
                <c:pt idx="7394">
                  <c:v>-2.1141427367865444E-2</c:v>
                </c:pt>
                <c:pt idx="7395">
                  <c:v>-3.3438665955988732E-3</c:v>
                </c:pt>
                <c:pt idx="7396">
                  <c:v>-1.4086030785476404E-2</c:v>
                </c:pt>
                <c:pt idx="7397">
                  <c:v>-1.8263926254555791E-3</c:v>
                </c:pt>
                <c:pt idx="7398">
                  <c:v>-1.3427628405311398E-2</c:v>
                </c:pt>
                <c:pt idx="7399">
                  <c:v>-1.2210401230962984E-2</c:v>
                </c:pt>
                <c:pt idx="7400">
                  <c:v>-4.8963441581201137E-3</c:v>
                </c:pt>
                <c:pt idx="7401">
                  <c:v>-9.8521239090899864E-3</c:v>
                </c:pt>
                <c:pt idx="7402">
                  <c:v>-3.9585201281458954E-4</c:v>
                </c:pt>
                <c:pt idx="7403">
                  <c:v>-2.421380007210281E-2</c:v>
                </c:pt>
                <c:pt idx="7404">
                  <c:v>-1.2738259124736482E-2</c:v>
                </c:pt>
                <c:pt idx="7405">
                  <c:v>-2.541288176902181E-2</c:v>
                </c:pt>
                <c:pt idx="7406">
                  <c:v>-1.5186334772669546E-2</c:v>
                </c:pt>
                <c:pt idx="7407">
                  <c:v>-2.7175427550067029E-2</c:v>
                </c:pt>
                <c:pt idx="7408">
                  <c:v>-7.6113987794281298E-3</c:v>
                </c:pt>
                <c:pt idx="7409">
                  <c:v>-1.57817056689665E-2</c:v>
                </c:pt>
                <c:pt idx="7410">
                  <c:v>-2.2810496693114975E-2</c:v>
                </c:pt>
                <c:pt idx="7411">
                  <c:v>-1.9596754526794966E-2</c:v>
                </c:pt>
                <c:pt idx="7412">
                  <c:v>-1.6364860538738677E-2</c:v>
                </c:pt>
                <c:pt idx="7413">
                  <c:v>-3.0707756063868687E-2</c:v>
                </c:pt>
                <c:pt idx="7414">
                  <c:v>-2.6378334721742485E-2</c:v>
                </c:pt>
                <c:pt idx="7415">
                  <c:v>-3.7283742300107748E-3</c:v>
                </c:pt>
                <c:pt idx="7416">
                  <c:v>-3.1805363673303534E-2</c:v>
                </c:pt>
                <c:pt idx="7417">
                  <c:v>-8.0939719466997465E-3</c:v>
                </c:pt>
                <c:pt idx="7418">
                  <c:v>-5.8908386427543556E-3</c:v>
                </c:pt>
                <c:pt idx="7419">
                  <c:v>-3.2730477719301813E-2</c:v>
                </c:pt>
                <c:pt idx="7420">
                  <c:v>-3.7292388686187023E-4</c:v>
                </c:pt>
                <c:pt idx="7421">
                  <c:v>-1.0266148675104371E-2</c:v>
                </c:pt>
                <c:pt idx="7422">
                  <c:v>-2.1315501878199167E-2</c:v>
                </c:pt>
                <c:pt idx="7423">
                  <c:v>-1.8126490251404458E-2</c:v>
                </c:pt>
                <c:pt idx="7424">
                  <c:v>-8.9814466527728359E-4</c:v>
                </c:pt>
                <c:pt idx="7425">
                  <c:v>-2.8039418981693244E-2</c:v>
                </c:pt>
                <c:pt idx="7426">
                  <c:v>-2.4317413517017002E-2</c:v>
                </c:pt>
                <c:pt idx="7427">
                  <c:v>-6.9367449195004705E-3</c:v>
                </c:pt>
                <c:pt idx="7428">
                  <c:v>-2.9062117199770254E-2</c:v>
                </c:pt>
                <c:pt idx="7429">
                  <c:v>-8.555585513631208E-3</c:v>
                </c:pt>
                <c:pt idx="7430">
                  <c:v>-2.1340436352540303E-3</c:v>
                </c:pt>
                <c:pt idx="7431">
                  <c:v>-1.4207085660795865E-2</c:v>
                </c:pt>
                <c:pt idx="7432">
                  <c:v>-1.9799830097210848E-2</c:v>
                </c:pt>
                <c:pt idx="7433">
                  <c:v>-4.117574024414445E-3</c:v>
                </c:pt>
                <c:pt idx="7434">
                  <c:v>-6.0130921741961081E-4</c:v>
                </c:pt>
                <c:pt idx="7435">
                  <c:v>-2.2203473465733353E-2</c:v>
                </c:pt>
                <c:pt idx="7436">
                  <c:v>-4.085562177761265E-3</c:v>
                </c:pt>
                <c:pt idx="7437">
                  <c:v>-2.4761606724878385E-2</c:v>
                </c:pt>
                <c:pt idx="7438">
                  <c:v>-2.5168236192415375E-3</c:v>
                </c:pt>
                <c:pt idx="7439">
                  <c:v>-2.001506951833543E-2</c:v>
                </c:pt>
                <c:pt idx="7440">
                  <c:v>-5.0923133336389049E-3</c:v>
                </c:pt>
                <c:pt idx="7441">
                  <c:v>-1.5679354881407532E-3</c:v>
                </c:pt>
                <c:pt idx="7442">
                  <c:v>-8.8693641382963546E-3</c:v>
                </c:pt>
                <c:pt idx="7443">
                  <c:v>-4.5073831656691713E-3</c:v>
                </c:pt>
                <c:pt idx="7444">
                  <c:v>-1.1328302809048834E-3</c:v>
                </c:pt>
                <c:pt idx="7445">
                  <c:v>-6.6172371445023664E-3</c:v>
                </c:pt>
                <c:pt idx="7446">
                  <c:v>-7.6804186752820547E-3</c:v>
                </c:pt>
                <c:pt idx="7447">
                  <c:v>-1.0193139277255711E-4</c:v>
                </c:pt>
                <c:pt idx="7448">
                  <c:v>-3.3469589499001261E-3</c:v>
                </c:pt>
                <c:pt idx="7449">
                  <c:v>-1.2403657007735977E-2</c:v>
                </c:pt>
                <c:pt idx="7450">
                  <c:v>-1.1290357104634155E-2</c:v>
                </c:pt>
                <c:pt idx="7451">
                  <c:v>-1.6512673128076558E-2</c:v>
                </c:pt>
                <c:pt idx="7452">
                  <c:v>-1.0729678484780526E-2</c:v>
                </c:pt>
                <c:pt idx="7453">
                  <c:v>-2.3270483827417737E-2</c:v>
                </c:pt>
                <c:pt idx="7454">
                  <c:v>-1.0196346287158993E-2</c:v>
                </c:pt>
                <c:pt idx="7455">
                  <c:v>-2.4630890945862648E-2</c:v>
                </c:pt>
                <c:pt idx="7456">
                  <c:v>-1.4073464353428065E-2</c:v>
                </c:pt>
                <c:pt idx="7457">
                  <c:v>-1.3462512806658953E-2</c:v>
                </c:pt>
                <c:pt idx="7458">
                  <c:v>-1.5807543323139654E-2</c:v>
                </c:pt>
                <c:pt idx="7459">
                  <c:v>-2.499959242314629E-2</c:v>
                </c:pt>
                <c:pt idx="7460">
                  <c:v>-2.6777866651722257E-2</c:v>
                </c:pt>
                <c:pt idx="7461">
                  <c:v>-8.592938177182919E-3</c:v>
                </c:pt>
                <c:pt idx="7462">
                  <c:v>-2.0437437248676169E-2</c:v>
                </c:pt>
                <c:pt idx="7463">
                  <c:v>-2.1789333632396723E-2</c:v>
                </c:pt>
                <c:pt idx="7464">
                  <c:v>-1.2635949119174155E-2</c:v>
                </c:pt>
                <c:pt idx="7465">
                  <c:v>-5.2805314204374424E-3</c:v>
                </c:pt>
                <c:pt idx="7466">
                  <c:v>-1.6624963022655634E-2</c:v>
                </c:pt>
                <c:pt idx="7467">
                  <c:v>-2.1036638535478446E-2</c:v>
                </c:pt>
                <c:pt idx="7468">
                  <c:v>-2.6855645399761399E-2</c:v>
                </c:pt>
                <c:pt idx="7469">
                  <c:v>-1.7099540378817637E-2</c:v>
                </c:pt>
                <c:pt idx="7470">
                  <c:v>-1.4110635431708823E-2</c:v>
                </c:pt>
                <c:pt idx="7471">
                  <c:v>-1.756465528237101E-2</c:v>
                </c:pt>
                <c:pt idx="7472">
                  <c:v>-1.722354886113152E-3</c:v>
                </c:pt>
                <c:pt idx="7473">
                  <c:v>-5.6904156584065922E-3</c:v>
                </c:pt>
                <c:pt idx="7474">
                  <c:v>-2.7687604224569205E-2</c:v>
                </c:pt>
                <c:pt idx="7475">
                  <c:v>-6.7128532919457605E-3</c:v>
                </c:pt>
                <c:pt idx="7476">
                  <c:v>-6.3415542730005153E-4</c:v>
                </c:pt>
                <c:pt idx="7477">
                  <c:v>-2.1897406063575174E-2</c:v>
                </c:pt>
                <c:pt idx="7478">
                  <c:v>-8.3664730680113098E-5</c:v>
                </c:pt>
                <c:pt idx="7479">
                  <c:v>-8.5669189984369735E-3</c:v>
                </c:pt>
                <c:pt idx="7480">
                  <c:v>-2.3346994814421627E-2</c:v>
                </c:pt>
                <c:pt idx="7481">
                  <c:v>-7.5983940256118179E-3</c:v>
                </c:pt>
                <c:pt idx="7482">
                  <c:v>-1.0878488823505372E-2</c:v>
                </c:pt>
                <c:pt idx="7483">
                  <c:v>-2.0713600114363902E-2</c:v>
                </c:pt>
                <c:pt idx="7484">
                  <c:v>-2.4634262191260293E-3</c:v>
                </c:pt>
                <c:pt idx="7485">
                  <c:v>-1.1936956954809446E-3</c:v>
                </c:pt>
                <c:pt idx="7486">
                  <c:v>-2.1309492197074925E-2</c:v>
                </c:pt>
                <c:pt idx="7487">
                  <c:v>-4.3745502861815199E-3</c:v>
                </c:pt>
                <c:pt idx="7488">
                  <c:v>-9.685586662986927E-3</c:v>
                </c:pt>
                <c:pt idx="7489">
                  <c:v>-1.8687237184301823E-2</c:v>
                </c:pt>
                <c:pt idx="7490">
                  <c:v>-1.0051269468852393E-2</c:v>
                </c:pt>
                <c:pt idx="7491">
                  <c:v>-5.3315917015163443E-3</c:v>
                </c:pt>
                <c:pt idx="7492">
                  <c:v>-1.3443516312738352E-2</c:v>
                </c:pt>
                <c:pt idx="7493">
                  <c:v>-8.5726631212926976E-3</c:v>
                </c:pt>
                <c:pt idx="7494">
                  <c:v>-3.6612398662809123E-4</c:v>
                </c:pt>
                <c:pt idx="7495">
                  <c:v>-7.6052089351541768E-4</c:v>
                </c:pt>
                <c:pt idx="7496">
                  <c:v>-1.5123935666982025E-2</c:v>
                </c:pt>
                <c:pt idx="7497">
                  <c:v>-1.4193906412230139E-3</c:v>
                </c:pt>
                <c:pt idx="7498">
                  <c:v>-1.6779781510198235E-2</c:v>
                </c:pt>
                <c:pt idx="7499">
                  <c:v>-1.5889612913785343E-2</c:v>
                </c:pt>
                <c:pt idx="7500">
                  <c:v>-1.7053696561742351E-2</c:v>
                </c:pt>
                <c:pt idx="7501">
                  <c:v>-1.1772146069657851E-2</c:v>
                </c:pt>
                <c:pt idx="7502">
                  <c:v>-1.1223774434551224E-2</c:v>
                </c:pt>
                <c:pt idx="7503">
                  <c:v>-1.4145351841713441E-2</c:v>
                </c:pt>
                <c:pt idx="7504">
                  <c:v>-1.7340193630260357E-3</c:v>
                </c:pt>
                <c:pt idx="7505">
                  <c:v>-1.9328479626711418E-4</c:v>
                </c:pt>
                <c:pt idx="7506">
                  <c:v>-2.1216147111765671E-2</c:v>
                </c:pt>
                <c:pt idx="7507">
                  <c:v>-8.3213696918807666E-3</c:v>
                </c:pt>
                <c:pt idx="7508">
                  <c:v>-4.5121473133633244E-4</c:v>
                </c:pt>
                <c:pt idx="7509">
                  <c:v>-1.3045690996968952E-2</c:v>
                </c:pt>
                <c:pt idx="7510">
                  <c:v>-1.5178375776938122E-2</c:v>
                </c:pt>
                <c:pt idx="7511">
                  <c:v>-5.1967011576682714E-3</c:v>
                </c:pt>
                <c:pt idx="7512">
                  <c:v>-5.5985327417850958E-3</c:v>
                </c:pt>
                <c:pt idx="7513">
                  <c:v>-1.2279494993469742E-2</c:v>
                </c:pt>
                <c:pt idx="7514">
                  <c:v>-2.74669426356748E-3</c:v>
                </c:pt>
                <c:pt idx="7515">
                  <c:v>-1.6342822320884479E-2</c:v>
                </c:pt>
                <c:pt idx="7516">
                  <c:v>-9.3235937668140756E-3</c:v>
                </c:pt>
                <c:pt idx="7517">
                  <c:v>-8.8901814082197397E-3</c:v>
                </c:pt>
                <c:pt idx="7518">
                  <c:v>-6.9871791585714056E-3</c:v>
                </c:pt>
                <c:pt idx="7519">
                  <c:v>-4.0023120853882356E-3</c:v>
                </c:pt>
                <c:pt idx="7520">
                  <c:v>-1.559282007673748E-2</c:v>
                </c:pt>
                <c:pt idx="7521">
                  <c:v>-6.1610242054153273E-3</c:v>
                </c:pt>
                <c:pt idx="7522">
                  <c:v>-6.4471146942375939E-3</c:v>
                </c:pt>
                <c:pt idx="7523">
                  <c:v>-2.0907650497384886E-3</c:v>
                </c:pt>
                <c:pt idx="7524">
                  <c:v>-9.1979980719135226E-3</c:v>
                </c:pt>
                <c:pt idx="7525">
                  <c:v>-1.4546484330951624E-2</c:v>
                </c:pt>
                <c:pt idx="7526">
                  <c:v>-1.3396990592397016E-2</c:v>
                </c:pt>
                <c:pt idx="7527">
                  <c:v>-1.4618199710920442E-2</c:v>
                </c:pt>
                <c:pt idx="7528">
                  <c:v>-2.1309936601079216E-4</c:v>
                </c:pt>
                <c:pt idx="7529">
                  <c:v>-1.221570126252392E-2</c:v>
                </c:pt>
                <c:pt idx="7530">
                  <c:v>-1.5601463629925383E-3</c:v>
                </c:pt>
                <c:pt idx="7531">
                  <c:v>-9.4696701412946959E-3</c:v>
                </c:pt>
                <c:pt idx="7532">
                  <c:v>-9.9672511498028905E-3</c:v>
                </c:pt>
                <c:pt idx="7533">
                  <c:v>-6.6312373558437823E-3</c:v>
                </c:pt>
                <c:pt idx="7534">
                  <c:v>-1.2156274056966898E-2</c:v>
                </c:pt>
                <c:pt idx="7535">
                  <c:v>-1.239265975953323E-2</c:v>
                </c:pt>
                <c:pt idx="7536">
                  <c:v>-2.6014194303790967E-3</c:v>
                </c:pt>
                <c:pt idx="7537">
                  <c:v>-1.1946022217091254E-2</c:v>
                </c:pt>
                <c:pt idx="7538">
                  <c:v>-8.6178544466641676E-4</c:v>
                </c:pt>
                <c:pt idx="7539">
                  <c:v>-1.0689796777389368E-2</c:v>
                </c:pt>
                <c:pt idx="7540">
                  <c:v>-3.7930719209393587E-4</c:v>
                </c:pt>
                <c:pt idx="7541">
                  <c:v>-1.0086915005031111E-2</c:v>
                </c:pt>
                <c:pt idx="7542">
                  <c:v>-4.7373094751122849E-3</c:v>
                </c:pt>
                <c:pt idx="7543">
                  <c:v>-6.4387067596527918E-3</c:v>
                </c:pt>
                <c:pt idx="7544">
                  <c:v>-1.6510701713815872E-3</c:v>
                </c:pt>
                <c:pt idx="7545">
                  <c:v>-9.8528588235898551E-3</c:v>
                </c:pt>
                <c:pt idx="7546">
                  <c:v>-1.0252970683771226E-3</c:v>
                </c:pt>
                <c:pt idx="7547">
                  <c:v>-3.3056658839488028E-5</c:v>
                </c:pt>
                <c:pt idx="7548">
                  <c:v>-2.3099583568968176E-3</c:v>
                </c:pt>
                <c:pt idx="7549">
                  <c:v>-8.3465355689803979E-3</c:v>
                </c:pt>
                <c:pt idx="7550">
                  <c:v>-6.5219269598490032E-3</c:v>
                </c:pt>
                <c:pt idx="7551">
                  <c:v>-7.5500223692939019E-3</c:v>
                </c:pt>
                <c:pt idx="7552">
                  <c:v>-7.9984581780804323E-3</c:v>
                </c:pt>
                <c:pt idx="7553">
                  <c:v>-7.0479097926752802E-3</c:v>
                </c:pt>
                <c:pt idx="7554">
                  <c:v>-7.8237027968250869E-3</c:v>
                </c:pt>
                <c:pt idx="7555">
                  <c:v>-7.3981753851850331E-3</c:v>
                </c:pt>
                <c:pt idx="7556">
                  <c:v>-7.3246798680886753E-3</c:v>
                </c:pt>
                <c:pt idx="7557">
                  <c:v>-2.8915071056907229E-3</c:v>
                </c:pt>
                <c:pt idx="7558">
                  <c:v>-3.379344086686031E-3</c:v>
                </c:pt>
                <c:pt idx="7559">
                  <c:v>-9.5493046222922494E-4</c:v>
                </c:pt>
                <c:pt idx="7560">
                  <c:v>-6.0004532064355321E-3</c:v>
                </c:pt>
                <c:pt idx="7561">
                  <c:v>-5.1366254211269204E-3</c:v>
                </c:pt>
                <c:pt idx="7562">
                  <c:v>-1.3546414273864051E-3</c:v>
                </c:pt>
                <c:pt idx="7563">
                  <c:v>-5.3808832164158346E-5</c:v>
                </c:pt>
                <c:pt idx="7564">
                  <c:v>-2.2322577985291921E-3</c:v>
                </c:pt>
                <c:pt idx="7565">
                  <c:v>-4.1115904826704601E-3</c:v>
                </c:pt>
                <c:pt idx="7566">
                  <c:v>-3.5998989487577397E-3</c:v>
                </c:pt>
                <c:pt idx="7567">
                  <c:v>-4.9371344049723501E-3</c:v>
                </c:pt>
                <c:pt idx="7568">
                  <c:v>-1.2301706245590181E-4</c:v>
                </c:pt>
                <c:pt idx="7569">
                  <c:v>-2.7633005752018365E-3</c:v>
                </c:pt>
                <c:pt idx="7570">
                  <c:v>-3.3455362347248802E-3</c:v>
                </c:pt>
                <c:pt idx="7571">
                  <c:v>-2.6710669478721373E-3</c:v>
                </c:pt>
                <c:pt idx="7572">
                  <c:v>-2.2076846467033733E-3</c:v>
                </c:pt>
                <c:pt idx="7573">
                  <c:v>-3.6583082287883792E-3</c:v>
                </c:pt>
                <c:pt idx="7574">
                  <c:v>-1.5097501947974878E-3</c:v>
                </c:pt>
                <c:pt idx="7575">
                  <c:v>-2.8656234193874704E-3</c:v>
                </c:pt>
                <c:pt idx="7576">
                  <c:v>-2.7714082195174827E-3</c:v>
                </c:pt>
                <c:pt idx="7577">
                  <c:v>-2.6655222794129039E-3</c:v>
                </c:pt>
                <c:pt idx="7578">
                  <c:v>-1.6943678837240509E-4</c:v>
                </c:pt>
                <c:pt idx="7579">
                  <c:v>-2.2732775659120344E-3</c:v>
                </c:pt>
                <c:pt idx="7580">
                  <c:v>-3.9932579281293076E-5</c:v>
                </c:pt>
                <c:pt idx="7581">
                  <c:v>-1.5783654193921733E-3</c:v>
                </c:pt>
                <c:pt idx="7582">
                  <c:v>-8.1986868545983339E-4</c:v>
                </c:pt>
                <c:pt idx="7583">
                  <c:v>-1.3732709604052516E-3</c:v>
                </c:pt>
                <c:pt idx="7584">
                  <c:v>-2.5295415327705387E-4</c:v>
                </c:pt>
                <c:pt idx="7585">
                  <c:v>-1.9240556721711526E-5</c:v>
                </c:pt>
                <c:pt idx="7586">
                  <c:v>9.98274668622731E-3</c:v>
                </c:pt>
                <c:pt idx="7587">
                  <c:v>-4.00690179684711E-4</c:v>
                </c:pt>
                <c:pt idx="7588">
                  <c:v>2.4641532852377628E-3</c:v>
                </c:pt>
                <c:pt idx="7589">
                  <c:v>-5.1965716415129496E-4</c:v>
                </c:pt>
                <c:pt idx="7590">
                  <c:v>-5.4880611072585573E-6</c:v>
                </c:pt>
                <c:pt idx="7591">
                  <c:v>1.0744617519011456E-3</c:v>
                </c:pt>
                <c:pt idx="7592">
                  <c:v>-4.4359417888031487E-4</c:v>
                </c:pt>
                <c:pt idx="7593">
                  <c:v>8.4082464837564545E-3</c:v>
                </c:pt>
                <c:pt idx="7594">
                  <c:v>3.2781193508787379E-4</c:v>
                </c:pt>
                <c:pt idx="7595">
                  <c:v>9.6703456062481553E-4</c:v>
                </c:pt>
                <c:pt idx="7596">
                  <c:v>1.1202967838072769E-2</c:v>
                </c:pt>
                <c:pt idx="7597">
                  <c:v>5.1919211802246075E-4</c:v>
                </c:pt>
                <c:pt idx="7598">
                  <c:v>7.2240570677213293E-3</c:v>
                </c:pt>
                <c:pt idx="7599">
                  <c:v>1.7530369617943986E-4</c:v>
                </c:pt>
                <c:pt idx="7600">
                  <c:v>-2.8334171388285544E-4</c:v>
                </c:pt>
                <c:pt idx="7601">
                  <c:v>6.2964593747571809E-3</c:v>
                </c:pt>
                <c:pt idx="7602">
                  <c:v>1.0545741733343692E-2</c:v>
                </c:pt>
                <c:pt idx="7603">
                  <c:v>3.1162954631448548E-3</c:v>
                </c:pt>
                <c:pt idx="7604">
                  <c:v>2.5907369360395135E-5</c:v>
                </c:pt>
                <c:pt idx="7605">
                  <c:v>3.8577092122400894E-5</c:v>
                </c:pt>
                <c:pt idx="7606">
                  <c:v>1.0459328406586282E-2</c:v>
                </c:pt>
                <c:pt idx="7607">
                  <c:v>5.1328410794991676E-3</c:v>
                </c:pt>
                <c:pt idx="7608">
                  <c:v>1.311082881808519E-2</c:v>
                </c:pt>
                <c:pt idx="7609">
                  <c:v>-9.4570638269163892E-6</c:v>
                </c:pt>
                <c:pt idx="7610">
                  <c:v>3.2132216304878178E-3</c:v>
                </c:pt>
                <c:pt idx="7611">
                  <c:v>2.4108128045549469E-4</c:v>
                </c:pt>
                <c:pt idx="7612">
                  <c:v>4.5272982237457151E-5</c:v>
                </c:pt>
                <c:pt idx="7613">
                  <c:v>9.4356187725331701E-5</c:v>
                </c:pt>
                <c:pt idx="7614">
                  <c:v>8.031272394919145E-3</c:v>
                </c:pt>
                <c:pt idx="7615">
                  <c:v>2.3978268671621837E-3</c:v>
                </c:pt>
                <c:pt idx="7616">
                  <c:v>1.7792795840511297E-3</c:v>
                </c:pt>
                <c:pt idx="7617">
                  <c:v>1.4338270897873116E-3</c:v>
                </c:pt>
                <c:pt idx="7618">
                  <c:v>6.8069038790050411E-4</c:v>
                </c:pt>
                <c:pt idx="7619">
                  <c:v>1.2012627433411647E-3</c:v>
                </c:pt>
                <c:pt idx="7620">
                  <c:v>-1.4212009606017827E-5</c:v>
                </c:pt>
                <c:pt idx="7621">
                  <c:v>6.2423841266697594E-4</c:v>
                </c:pt>
                <c:pt idx="7622">
                  <c:v>1.2916599409525694E-2</c:v>
                </c:pt>
                <c:pt idx="7623">
                  <c:v>4.5323240695849818E-3</c:v>
                </c:pt>
                <c:pt idx="7624">
                  <c:v>4.0403447681794215E-3</c:v>
                </c:pt>
                <c:pt idx="7625">
                  <c:v>1.4663847140666882E-2</c:v>
                </c:pt>
                <c:pt idx="7626">
                  <c:v>4.5082695772514819E-4</c:v>
                </c:pt>
                <c:pt idx="7627">
                  <c:v>1.2753863652965179E-2</c:v>
                </c:pt>
                <c:pt idx="7628">
                  <c:v>3.1596817752054204E-3</c:v>
                </c:pt>
                <c:pt idx="7629">
                  <c:v>1.9610142663859706E-3</c:v>
                </c:pt>
                <c:pt idx="7630">
                  <c:v>6.1869019263716517E-5</c:v>
                </c:pt>
                <c:pt idx="7631">
                  <c:v>-7.8897888795986625E-5</c:v>
                </c:pt>
                <c:pt idx="7632">
                  <c:v>1.8381831085876509E-2</c:v>
                </c:pt>
                <c:pt idx="7633">
                  <c:v>1.2172986190573224E-2</c:v>
                </c:pt>
                <c:pt idx="7634">
                  <c:v>-6.5853454452271504E-5</c:v>
                </c:pt>
                <c:pt idx="7635">
                  <c:v>1.4738855100633269E-2</c:v>
                </c:pt>
                <c:pt idx="7636">
                  <c:v>1.5902970742607157E-3</c:v>
                </c:pt>
                <c:pt idx="7637">
                  <c:v>7.810023072214462E-3</c:v>
                </c:pt>
                <c:pt idx="7638">
                  <c:v>1.3540105663854901E-3</c:v>
                </c:pt>
                <c:pt idx="7639">
                  <c:v>1.1453931878825929E-2</c:v>
                </c:pt>
                <c:pt idx="7640">
                  <c:v>-1.1117621470910397E-4</c:v>
                </c:pt>
                <c:pt idx="7641">
                  <c:v>7.2848442282695295E-3</c:v>
                </c:pt>
                <c:pt idx="7642">
                  <c:v>6.2029736190915572E-3</c:v>
                </c:pt>
                <c:pt idx="7643">
                  <c:v>9.0944353587453352E-3</c:v>
                </c:pt>
                <c:pt idx="7644">
                  <c:v>2.8775835742657898E-3</c:v>
                </c:pt>
                <c:pt idx="7645">
                  <c:v>1.0448783920020163E-3</c:v>
                </c:pt>
                <c:pt idx="7646">
                  <c:v>3.9163488511362561E-3</c:v>
                </c:pt>
                <c:pt idx="7647">
                  <c:v>1.015555602221779E-2</c:v>
                </c:pt>
                <c:pt idx="7648">
                  <c:v>6.7676587155577513E-3</c:v>
                </c:pt>
                <c:pt idx="7649">
                  <c:v>8.6113709211286856E-3</c:v>
                </c:pt>
                <c:pt idx="7650">
                  <c:v>1.4792304535841672E-3</c:v>
                </c:pt>
                <c:pt idx="7651">
                  <c:v>-1.0037568072400094E-4</c:v>
                </c:pt>
                <c:pt idx="7652">
                  <c:v>4.6542073807039178E-4</c:v>
                </c:pt>
                <c:pt idx="7653">
                  <c:v>6.5519111869476836E-3</c:v>
                </c:pt>
                <c:pt idx="7654">
                  <c:v>1.6461582305536645E-3</c:v>
                </c:pt>
                <c:pt idx="7655">
                  <c:v>5.6570563537776649E-3</c:v>
                </c:pt>
                <c:pt idx="7656">
                  <c:v>5.2883144289105777E-3</c:v>
                </c:pt>
                <c:pt idx="7657">
                  <c:v>5.0517684887459811E-3</c:v>
                </c:pt>
                <c:pt idx="7658">
                  <c:v>3.4636475515906341E-3</c:v>
                </c:pt>
                <c:pt idx="7659">
                  <c:v>3.1891689121361015E-3</c:v>
                </c:pt>
                <c:pt idx="7660">
                  <c:v>-3.781167333291008E-4</c:v>
                </c:pt>
                <c:pt idx="7661">
                  <c:v>2.1136894020775676E-3</c:v>
                </c:pt>
                <c:pt idx="7662">
                  <c:v>4.8775702020255356E-4</c:v>
                </c:pt>
                <c:pt idx="7663">
                  <c:v>2.7269124121581576E-3</c:v>
                </c:pt>
                <c:pt idx="7664">
                  <c:v>-1.4862749041942791E-4</c:v>
                </c:pt>
                <c:pt idx="7665">
                  <c:v>1.8260480389820184E-3</c:v>
                </c:pt>
                <c:pt idx="7666">
                  <c:v>5.9625535252469581E-4</c:v>
                </c:pt>
                <c:pt idx="7667">
                  <c:v>-4.5599134662799515E-5</c:v>
                </c:pt>
                <c:pt idx="7668">
                  <c:v>1.1564492346208112E-3</c:v>
                </c:pt>
                <c:pt idx="7669">
                  <c:v>-7.3838101254399425E-4</c:v>
                </c:pt>
                <c:pt idx="7670">
                  <c:v>8.6644906191120656E-4</c:v>
                </c:pt>
                <c:pt idx="7671">
                  <c:v>-8.3930134247054897E-5</c:v>
                </c:pt>
                <c:pt idx="7672">
                  <c:v>-1.6202964895004391E-3</c:v>
                </c:pt>
                <c:pt idx="7673">
                  <c:v>-5.8905825294462493E-4</c:v>
                </c:pt>
                <c:pt idx="7674">
                  <c:v>-1.3683580941802221E-3</c:v>
                </c:pt>
                <c:pt idx="7675">
                  <c:v>-1.1537347878580661E-2</c:v>
                </c:pt>
                <c:pt idx="7676">
                  <c:v>-8.7273126620524141E-4</c:v>
                </c:pt>
                <c:pt idx="7677">
                  <c:v>-6.5071421291751819E-4</c:v>
                </c:pt>
                <c:pt idx="7678">
                  <c:v>-2.858330376057898E-3</c:v>
                </c:pt>
                <c:pt idx="7679">
                  <c:v>-3.4203199913807034E-3</c:v>
                </c:pt>
                <c:pt idx="7680">
                  <c:v>-3.8300622671778558E-3</c:v>
                </c:pt>
                <c:pt idx="7681">
                  <c:v>-2.4466666666666669E-3</c:v>
                </c:pt>
                <c:pt idx="7682">
                  <c:v>-1.0222691789745666E-3</c:v>
                </c:pt>
                <c:pt idx="7683">
                  <c:v>6.2251960213891878E-3</c:v>
                </c:pt>
                <c:pt idx="7684">
                  <c:v>1.5626927231111034E-3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slice!$X$2</c:f>
              <c:strCache>
                <c:ptCount val="1"/>
                <c:pt idx="0">
                  <c:v>r'</c:v>
                </c:pt>
              </c:strCache>
            </c:strRef>
          </c:tx>
          <c:spPr>
            <a:ln w="9525">
              <a:noFill/>
            </a:ln>
          </c:spPr>
          <c:marker>
            <c:symbol val="dot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slice!$C$3:$C$10099</c:f>
              <c:numCache>
                <c:formatCode>General</c:formatCode>
                <c:ptCount val="10097"/>
                <c:pt idx="0">
                  <c:v>4.9642957939999998E-6</c:v>
                </c:pt>
                <c:pt idx="1">
                  <c:v>1.4966253669999999E-5</c:v>
                </c:pt>
                <c:pt idx="2">
                  <c:v>4.971480696E-6</c:v>
                </c:pt>
                <c:pt idx="3">
                  <c:v>1.4981910170000001E-5</c:v>
                </c:pt>
                <c:pt idx="4">
                  <c:v>2.5073012309999999E-5</c:v>
                </c:pt>
                <c:pt idx="5">
                  <c:v>2.5090850479999999E-5</c:v>
                </c:pt>
                <c:pt idx="6">
                  <c:v>4.9829217949999997E-6</c:v>
                </c:pt>
                <c:pt idx="7">
                  <c:v>1.500906447E-5</c:v>
                </c:pt>
                <c:pt idx="8">
                  <c:v>1.047258092E-4</c:v>
                </c:pt>
                <c:pt idx="9">
                  <c:v>4.9841710500000003E-6</c:v>
                </c:pt>
                <c:pt idx="10">
                  <c:v>3.5305872620000003E-5</c:v>
                </c:pt>
                <c:pt idx="11">
                  <c:v>9.2950839489999999E-5</c:v>
                </c:pt>
                <c:pt idx="12">
                  <c:v>2.5139706090000001E-5</c:v>
                </c:pt>
                <c:pt idx="13">
                  <c:v>1.165234984E-4</c:v>
                </c:pt>
                <c:pt idx="14">
                  <c:v>8.1037746219999994E-5</c:v>
                </c:pt>
                <c:pt idx="15">
                  <c:v>3.535770187E-5</c:v>
                </c:pt>
                <c:pt idx="16">
                  <c:v>1.048279564E-4</c:v>
                </c:pt>
                <c:pt idx="17">
                  <c:v>4.5983812759999998E-5</c:v>
                </c:pt>
                <c:pt idx="18">
                  <c:v>9.3034369630000006E-5</c:v>
                </c:pt>
                <c:pt idx="19">
                  <c:v>6.9167912079999997E-5</c:v>
                </c:pt>
                <c:pt idx="20">
                  <c:v>5.743244572E-5</c:v>
                </c:pt>
                <c:pt idx="21">
                  <c:v>1.503523655E-5</c:v>
                </c:pt>
                <c:pt idx="22">
                  <c:v>6.9205736699999993E-5</c:v>
                </c:pt>
                <c:pt idx="23">
                  <c:v>4.6032440300000001E-5</c:v>
                </c:pt>
                <c:pt idx="24">
                  <c:v>8.1118923220000006E-5</c:v>
                </c:pt>
                <c:pt idx="25">
                  <c:v>1.166453028E-4</c:v>
                </c:pt>
                <c:pt idx="26">
                  <c:v>3.5398178809999998E-5</c:v>
                </c:pt>
                <c:pt idx="27">
                  <c:v>4.994797838E-6</c:v>
                </c:pt>
                <c:pt idx="28">
                  <c:v>5.7491042319999998E-5</c:v>
                </c:pt>
                <c:pt idx="29">
                  <c:v>1.2843512049999999E-4</c:v>
                </c:pt>
                <c:pt idx="30">
                  <c:v>1.166906478E-4</c:v>
                </c:pt>
                <c:pt idx="31">
                  <c:v>2.519974376E-5</c:v>
                </c:pt>
                <c:pt idx="32">
                  <c:v>1.402257696E-4</c:v>
                </c:pt>
                <c:pt idx="33">
                  <c:v>9.3166964559999996E-5</c:v>
                </c:pt>
                <c:pt idx="34">
                  <c:v>1.2851351950000001E-4</c:v>
                </c:pt>
                <c:pt idx="35">
                  <c:v>1.049948482E-4</c:v>
                </c:pt>
                <c:pt idx="36">
                  <c:v>8.1235661689999997E-5</c:v>
                </c:pt>
                <c:pt idx="37">
                  <c:v>1.520324945E-4</c:v>
                </c:pt>
                <c:pt idx="38">
                  <c:v>6.9355412450000005E-5</c:v>
                </c:pt>
                <c:pt idx="39">
                  <c:v>1.5072072279999999E-5</c:v>
                </c:pt>
                <c:pt idx="40">
                  <c:v>1.520608339E-4</c:v>
                </c:pt>
                <c:pt idx="41">
                  <c:v>2.5230598609999999E-5</c:v>
                </c:pt>
                <c:pt idx="42">
                  <c:v>5.761013643E-5</c:v>
                </c:pt>
                <c:pt idx="43">
                  <c:v>1.4035585719999999E-4</c:v>
                </c:pt>
                <c:pt idx="44">
                  <c:v>4.6162425730000003E-5</c:v>
                </c:pt>
                <c:pt idx="45">
                  <c:v>1.286389115E-4</c:v>
                </c:pt>
                <c:pt idx="46">
                  <c:v>1.0512547689999999E-4</c:v>
                </c:pt>
                <c:pt idx="47">
                  <c:v>3.550609318E-5</c:v>
                </c:pt>
                <c:pt idx="48">
                  <c:v>8.1363762850000007E-5</c:v>
                </c:pt>
                <c:pt idx="49">
                  <c:v>1.6386116840000001E-4</c:v>
                </c:pt>
                <c:pt idx="50">
                  <c:v>4.6211821409999997E-5</c:v>
                </c:pt>
                <c:pt idx="51">
                  <c:v>6.9478626269999999E-5</c:v>
                </c:pt>
                <c:pt idx="52">
                  <c:v>1.169795488E-4</c:v>
                </c:pt>
                <c:pt idx="53">
                  <c:v>9.3400945850000001E-5</c:v>
                </c:pt>
                <c:pt idx="54">
                  <c:v>1.6392809500000001E-4</c:v>
                </c:pt>
                <c:pt idx="55">
                  <c:v>1.405077606E-4</c:v>
                </c:pt>
                <c:pt idx="56">
                  <c:v>5.7720464569999999E-5</c:v>
                </c:pt>
                <c:pt idx="57">
                  <c:v>1.5227456089999999E-4</c:v>
                </c:pt>
                <c:pt idx="58">
                  <c:v>1.639948779E-4</c:v>
                </c:pt>
                <c:pt idx="59">
                  <c:v>4.6270713539999997E-5</c:v>
                </c:pt>
                <c:pt idx="60">
                  <c:v>9.3472393399999997E-5</c:v>
                </c:pt>
                <c:pt idx="61">
                  <c:v>5.0165086629999999E-6</c:v>
                </c:pt>
                <c:pt idx="62">
                  <c:v>1.28858747E-4</c:v>
                </c:pt>
                <c:pt idx="63">
                  <c:v>1.406012581E-4</c:v>
                </c:pt>
                <c:pt idx="64">
                  <c:v>1.053262534E-4</c:v>
                </c:pt>
                <c:pt idx="65">
                  <c:v>1.7520742860000001E-4</c:v>
                </c:pt>
                <c:pt idx="66">
                  <c:v>3.5593649379999998E-5</c:v>
                </c:pt>
                <c:pt idx="67">
                  <c:v>8.1540633789999996E-5</c:v>
                </c:pt>
                <c:pt idx="68">
                  <c:v>1.512504366E-5</c:v>
                </c:pt>
                <c:pt idx="69">
                  <c:v>6.9609276100000004E-5</c:v>
                </c:pt>
                <c:pt idx="70">
                  <c:v>1.5242636630000001E-4</c:v>
                </c:pt>
                <c:pt idx="71">
                  <c:v>1.171750512E-4</c:v>
                </c:pt>
                <c:pt idx="72">
                  <c:v>3.5611650580000003E-5</c:v>
                </c:pt>
                <c:pt idx="73">
                  <c:v>5.7838270690000001E-5</c:v>
                </c:pt>
                <c:pt idx="74">
                  <c:v>1.7529796689999999E-4</c:v>
                </c:pt>
                <c:pt idx="75">
                  <c:v>1.2901342050000001E-4</c:v>
                </c:pt>
                <c:pt idx="76">
                  <c:v>1.513904067E-5</c:v>
                </c:pt>
                <c:pt idx="77">
                  <c:v>1.753453361E-4</c:v>
                </c:pt>
                <c:pt idx="78">
                  <c:v>1.8611508099999999E-4</c:v>
                </c:pt>
                <c:pt idx="79">
                  <c:v>5.028200199E-6</c:v>
                </c:pt>
                <c:pt idx="80">
                  <c:v>2.5360622300000001E-5</c:v>
                </c:pt>
                <c:pt idx="81">
                  <c:v>8.1683768930000005E-5</c:v>
                </c:pt>
                <c:pt idx="82">
                  <c:v>2.5366505559999999E-5</c:v>
                </c:pt>
                <c:pt idx="83">
                  <c:v>1.173612108E-4</c:v>
                </c:pt>
                <c:pt idx="84">
                  <c:v>1.6431877380000001E-4</c:v>
                </c:pt>
                <c:pt idx="85">
                  <c:v>1.86237893E-4</c:v>
                </c:pt>
                <c:pt idx="86">
                  <c:v>1.4095401459999999E-4</c:v>
                </c:pt>
                <c:pt idx="87">
                  <c:v>1.526757231E-4</c:v>
                </c:pt>
                <c:pt idx="88">
                  <c:v>4.6445108320000003E-5</c:v>
                </c:pt>
                <c:pt idx="89">
                  <c:v>1.7552090129999999E-4</c:v>
                </c:pt>
                <c:pt idx="90">
                  <c:v>1.8627907219999999E-4</c:v>
                </c:pt>
                <c:pt idx="91">
                  <c:v>1.6438682549999999E-4</c:v>
                </c:pt>
                <c:pt idx="92">
                  <c:v>1.9711721410000001E-4</c:v>
                </c:pt>
                <c:pt idx="93">
                  <c:v>1.4102511510000001E-4</c:v>
                </c:pt>
                <c:pt idx="94">
                  <c:v>3.5738808070000001E-5</c:v>
                </c:pt>
                <c:pt idx="95">
                  <c:v>9.3874534780000003E-5</c:v>
                </c:pt>
                <c:pt idx="96">
                  <c:v>1.528158794E-4</c:v>
                </c:pt>
                <c:pt idx="97">
                  <c:v>1.97190536E-4</c:v>
                </c:pt>
                <c:pt idx="98">
                  <c:v>1.0576497E-4</c:v>
                </c:pt>
                <c:pt idx="99">
                  <c:v>6.9898852560000002E-5</c:v>
                </c:pt>
                <c:pt idx="100">
                  <c:v>5.0417209929999998E-6</c:v>
                </c:pt>
                <c:pt idx="101">
                  <c:v>1.058044304E-4</c:v>
                </c:pt>
                <c:pt idx="102">
                  <c:v>5.8085298079999997E-5</c:v>
                </c:pt>
                <c:pt idx="103">
                  <c:v>2.080694547E-4</c:v>
                </c:pt>
                <c:pt idx="104">
                  <c:v>1.9725350610000001E-4</c:v>
                </c:pt>
                <c:pt idx="105">
                  <c:v>1.8646494149999999E-4</c:v>
                </c:pt>
                <c:pt idx="106">
                  <c:v>4.65417704E-5</c:v>
                </c:pt>
                <c:pt idx="107">
                  <c:v>5.8098740190000003E-5</c:v>
                </c:pt>
                <c:pt idx="108">
                  <c:v>1.7573120999999999E-4</c:v>
                </c:pt>
                <c:pt idx="109">
                  <c:v>1.2948073080000001E-4</c:v>
                </c:pt>
                <c:pt idx="110">
                  <c:v>2.081496498E-4</c:v>
                </c:pt>
                <c:pt idx="111">
                  <c:v>1.294962517E-4</c:v>
                </c:pt>
                <c:pt idx="112">
                  <c:v>9.4035765700000004E-5</c:v>
                </c:pt>
                <c:pt idx="113">
                  <c:v>8.2006242209999995E-5</c:v>
                </c:pt>
                <c:pt idx="114">
                  <c:v>1.1774418980000001E-4</c:v>
                </c:pt>
                <c:pt idx="115">
                  <c:v>1.8660958629999999E-4</c:v>
                </c:pt>
                <c:pt idx="116">
                  <c:v>2.0822064620000001E-4</c:v>
                </c:pt>
                <c:pt idx="117">
                  <c:v>1.6472722899999999E-4</c:v>
                </c:pt>
                <c:pt idx="118">
                  <c:v>1.974149754E-4</c:v>
                </c:pt>
                <c:pt idx="119">
                  <c:v>2.1915796280000001E-4</c:v>
                </c:pt>
                <c:pt idx="120">
                  <c:v>1.522835762E-5</c:v>
                </c:pt>
                <c:pt idx="121">
                  <c:v>7.0091775560000001E-5</c:v>
                </c:pt>
                <c:pt idx="122">
                  <c:v>1.7596712990000001E-4</c:v>
                </c:pt>
                <c:pt idx="123">
                  <c:v>1.5314398849999999E-4</c:v>
                </c:pt>
                <c:pt idx="124">
                  <c:v>2.1922597239999999E-4</c:v>
                </c:pt>
                <c:pt idx="125">
                  <c:v>1.4147858310000001E-4</c:v>
                </c:pt>
                <c:pt idx="126">
                  <c:v>1.061143779E-4</c:v>
                </c:pt>
                <c:pt idx="127">
                  <c:v>1.975996977E-4</c:v>
                </c:pt>
                <c:pt idx="128">
                  <c:v>2.1931940429999999E-4</c:v>
                </c:pt>
                <c:pt idx="129">
                  <c:v>4.6708430610000003E-5</c:v>
                </c:pt>
                <c:pt idx="130">
                  <c:v>2.3072765890000001E-4</c:v>
                </c:pt>
                <c:pt idx="131">
                  <c:v>1.6497731679999999E-4</c:v>
                </c:pt>
                <c:pt idx="132">
                  <c:v>2.5540176869999999E-5</c:v>
                </c:pt>
                <c:pt idx="133">
                  <c:v>9.4306603840000003E-5</c:v>
                </c:pt>
                <c:pt idx="134">
                  <c:v>2.0848893739999999E-4</c:v>
                </c:pt>
                <c:pt idx="135">
                  <c:v>3.5927394409999997E-5</c:v>
                </c:pt>
                <c:pt idx="136">
                  <c:v>7.0229992310000006E-5</c:v>
                </c:pt>
                <c:pt idx="137">
                  <c:v>8.2268103140000005E-5</c:v>
                </c:pt>
                <c:pt idx="138">
                  <c:v>1.2988585109999999E-4</c:v>
                </c:pt>
                <c:pt idx="139">
                  <c:v>1.8694897379999999E-4</c:v>
                </c:pt>
                <c:pt idx="140">
                  <c:v>2.425928005E-4</c:v>
                </c:pt>
                <c:pt idx="141">
                  <c:v>2.3090561409999999E-4</c:v>
                </c:pt>
                <c:pt idx="142">
                  <c:v>1.534791245E-4</c:v>
                </c:pt>
                <c:pt idx="143">
                  <c:v>2.0864774879999999E-4</c:v>
                </c:pt>
                <c:pt idx="144">
                  <c:v>2.195900738E-4</c:v>
                </c:pt>
                <c:pt idx="145">
                  <c:v>1.9789139529999999E-4</c:v>
                </c:pt>
                <c:pt idx="146">
                  <c:v>2.4270214889999999E-4</c:v>
                </c:pt>
                <c:pt idx="147">
                  <c:v>1.7636704459999999E-4</c:v>
                </c:pt>
                <c:pt idx="148">
                  <c:v>2.5443148650000001E-4</c:v>
                </c:pt>
                <c:pt idx="149">
                  <c:v>1.6525351140000001E-4</c:v>
                </c:pt>
                <c:pt idx="150">
                  <c:v>5.0747253020000004E-6</c:v>
                </c:pt>
                <c:pt idx="151">
                  <c:v>2.5605168589999999E-5</c:v>
                </c:pt>
                <c:pt idx="152">
                  <c:v>2.310286464E-4</c:v>
                </c:pt>
                <c:pt idx="153">
                  <c:v>3.6022853939999999E-5</c:v>
                </c:pt>
                <c:pt idx="154">
                  <c:v>2.4277895190000001E-4</c:v>
                </c:pt>
                <c:pt idx="155">
                  <c:v>5.8496232370000002E-5</c:v>
                </c:pt>
                <c:pt idx="156">
                  <c:v>1.183218511E-4</c:v>
                </c:pt>
                <c:pt idx="157">
                  <c:v>2.1970633130000001E-4</c:v>
                </c:pt>
                <c:pt idx="158">
                  <c:v>1.419337171E-4</c:v>
                </c:pt>
                <c:pt idx="159">
                  <c:v>1.530202471E-5</c:v>
                </c:pt>
                <c:pt idx="160">
                  <c:v>9.4596241990000006E-5</c:v>
                </c:pt>
                <c:pt idx="161">
                  <c:v>2.6625650160000001E-4</c:v>
                </c:pt>
                <c:pt idx="162">
                  <c:v>1.8724097239999999E-4</c:v>
                </c:pt>
                <c:pt idx="163">
                  <c:v>4.6891277810000003E-5</c:v>
                </c:pt>
                <c:pt idx="164">
                  <c:v>2.5459716000000003E-4</c:v>
                </c:pt>
                <c:pt idx="165">
                  <c:v>2.0888922389999999E-4</c:v>
                </c:pt>
                <c:pt idx="166">
                  <c:v>1.3025679520000001E-4</c:v>
                </c:pt>
                <c:pt idx="167">
                  <c:v>1.065957969E-4</c:v>
                </c:pt>
                <c:pt idx="168">
                  <c:v>8.2573214089999998E-5</c:v>
                </c:pt>
                <c:pt idx="169">
                  <c:v>5.0833587160000001E-6</c:v>
                </c:pt>
                <c:pt idx="170">
                  <c:v>1.9813144159999999E-4</c:v>
                </c:pt>
                <c:pt idx="171">
                  <c:v>2.7821410890000001E-4</c:v>
                </c:pt>
                <c:pt idx="172">
                  <c:v>2.6646963569999999E-4</c:v>
                </c:pt>
                <c:pt idx="173">
                  <c:v>5.8629604979999999E-5</c:v>
                </c:pt>
                <c:pt idx="174">
                  <c:v>2.430474895E-4</c:v>
                </c:pt>
                <c:pt idx="175">
                  <c:v>1.185521029E-4</c:v>
                </c:pt>
                <c:pt idx="176">
                  <c:v>2.313395468E-4</c:v>
                </c:pt>
                <c:pt idx="177">
                  <c:v>2.5479605000000002E-4</c:v>
                </c:pt>
                <c:pt idx="178">
                  <c:v>7.0581766469999998E-5</c:v>
                </c:pt>
                <c:pt idx="179">
                  <c:v>1.533851811E-5</c:v>
                </c:pt>
                <c:pt idx="180">
                  <c:v>2.9018852949999998E-4</c:v>
                </c:pt>
                <c:pt idx="181">
                  <c:v>2.3140549079999999E-4</c:v>
                </c:pt>
                <c:pt idx="182">
                  <c:v>2.091178925E-4</c:v>
                </c:pt>
                <c:pt idx="183">
                  <c:v>2.7842522269999999E-4</c:v>
                </c:pt>
                <c:pt idx="184">
                  <c:v>1.5399996739999999E-4</c:v>
                </c:pt>
                <c:pt idx="185">
                  <c:v>2.6664125290000001E-4</c:v>
                </c:pt>
                <c:pt idx="186">
                  <c:v>1.7682322219999999E-4</c:v>
                </c:pt>
                <c:pt idx="187">
                  <c:v>2.784775688E-4</c:v>
                </c:pt>
                <c:pt idx="188">
                  <c:v>2.200736247E-4</c:v>
                </c:pt>
                <c:pt idx="189">
                  <c:v>1.4231514410000001E-4</c:v>
                </c:pt>
                <c:pt idx="190">
                  <c:v>3.021613339E-4</c:v>
                </c:pt>
                <c:pt idx="191">
                  <c:v>2.904104883E-4</c:v>
                </c:pt>
                <c:pt idx="192">
                  <c:v>2.5505623689999998E-4</c:v>
                </c:pt>
                <c:pt idx="193">
                  <c:v>1.1878283109999999E-4</c:v>
                </c:pt>
                <c:pt idx="194">
                  <c:v>8.2836678049999995E-5</c:v>
                </c:pt>
                <c:pt idx="195">
                  <c:v>1.8770989320000001E-4</c:v>
                </c:pt>
                <c:pt idx="196">
                  <c:v>5.8783238090000002E-5</c:v>
                </c:pt>
                <c:pt idx="197">
                  <c:v>2.6686704830000002E-4</c:v>
                </c:pt>
                <c:pt idx="198">
                  <c:v>9.5019458250000005E-5</c:v>
                </c:pt>
                <c:pt idx="199">
                  <c:v>2.9052727560000002E-4</c:v>
                </c:pt>
                <c:pt idx="200">
                  <c:v>3.1408306570000001E-4</c:v>
                </c:pt>
                <c:pt idx="201">
                  <c:v>3.0239352190000003E-4</c:v>
                </c:pt>
                <c:pt idx="202">
                  <c:v>2.5762126490000001E-5</c:v>
                </c:pt>
                <c:pt idx="203">
                  <c:v>1.425658822E-4</c:v>
                </c:pt>
                <c:pt idx="204">
                  <c:v>3.6240795390000003E-5</c:v>
                </c:pt>
                <c:pt idx="205">
                  <c:v>2.434885261E-4</c:v>
                </c:pt>
                <c:pt idx="206">
                  <c:v>1.7712475060000001E-4</c:v>
                </c:pt>
                <c:pt idx="207">
                  <c:v>3.1426141390000003E-4</c:v>
                </c:pt>
                <c:pt idx="208">
                  <c:v>2.435398933E-4</c:v>
                </c:pt>
                <c:pt idx="209">
                  <c:v>2.7887486020000002E-4</c:v>
                </c:pt>
                <c:pt idx="210">
                  <c:v>2.0950237119999999E-4</c:v>
                </c:pt>
                <c:pt idx="211">
                  <c:v>2.5531965399999999E-4</c:v>
                </c:pt>
                <c:pt idx="212">
                  <c:v>1.660627482E-4</c:v>
                </c:pt>
                <c:pt idx="213">
                  <c:v>3.2600698809999998E-4</c:v>
                </c:pt>
                <c:pt idx="214">
                  <c:v>2.2042477949999999E-4</c:v>
                </c:pt>
                <c:pt idx="215">
                  <c:v>4.7175284260000001E-5</c:v>
                </c:pt>
                <c:pt idx="216">
                  <c:v>3.0259785769999999E-4</c:v>
                </c:pt>
                <c:pt idx="217">
                  <c:v>1.987494919E-4</c:v>
                </c:pt>
                <c:pt idx="218">
                  <c:v>1.071599602E-4</c:v>
                </c:pt>
                <c:pt idx="219">
                  <c:v>3.2606129809999997E-4</c:v>
                </c:pt>
                <c:pt idx="220">
                  <c:v>2.204640125E-4</c:v>
                </c:pt>
                <c:pt idx="221">
                  <c:v>2.9082457679999998E-4</c:v>
                </c:pt>
                <c:pt idx="222">
                  <c:v>3.143991931E-4</c:v>
                </c:pt>
                <c:pt idx="223">
                  <c:v>1.5403231469999999E-5</c:v>
                </c:pt>
                <c:pt idx="224">
                  <c:v>1.8800059329999999E-4</c:v>
                </c:pt>
                <c:pt idx="225">
                  <c:v>2.671637723E-4</c:v>
                </c:pt>
                <c:pt idx="226">
                  <c:v>2.3192486770000001E-4</c:v>
                </c:pt>
                <c:pt idx="227">
                  <c:v>2.5543202520000001E-4</c:v>
                </c:pt>
                <c:pt idx="228">
                  <c:v>2.7903907760000002E-4</c:v>
                </c:pt>
                <c:pt idx="229">
                  <c:v>5.1122733450000004E-6</c:v>
                </c:pt>
                <c:pt idx="230">
                  <c:v>1.6621932890000001E-4</c:v>
                </c:pt>
                <c:pt idx="231">
                  <c:v>3.3790177140000002E-4</c:v>
                </c:pt>
                <c:pt idx="232">
                  <c:v>3.3792349969999998E-4</c:v>
                </c:pt>
                <c:pt idx="233">
                  <c:v>1.3106514709999999E-4</c:v>
                </c:pt>
                <c:pt idx="234">
                  <c:v>7.1011769550000006E-5</c:v>
                </c:pt>
                <c:pt idx="235">
                  <c:v>3.0293797059999998E-4</c:v>
                </c:pt>
                <c:pt idx="236">
                  <c:v>3.1473091350000003E-4</c:v>
                </c:pt>
                <c:pt idx="237">
                  <c:v>1.5469046889999999E-4</c:v>
                </c:pt>
                <c:pt idx="238">
                  <c:v>3.264752006E-4</c:v>
                </c:pt>
                <c:pt idx="239">
                  <c:v>3.4945680519999999E-4</c:v>
                </c:pt>
                <c:pt idx="240">
                  <c:v>5.1208318710000003E-6</c:v>
                </c:pt>
                <c:pt idx="241">
                  <c:v>2.9119230449999999E-4</c:v>
                </c:pt>
                <c:pt idx="242">
                  <c:v>1.8828615640000001E-4</c:v>
                </c:pt>
                <c:pt idx="243">
                  <c:v>2.585907243E-5</c:v>
                </c:pt>
                <c:pt idx="244">
                  <c:v>1.430456513E-4</c:v>
                </c:pt>
                <c:pt idx="245">
                  <c:v>3.2662024470000002E-4</c:v>
                </c:pt>
                <c:pt idx="246">
                  <c:v>1.5480025569999999E-4</c:v>
                </c:pt>
                <c:pt idx="247">
                  <c:v>3.4961686329999998E-4</c:v>
                </c:pt>
                <c:pt idx="248">
                  <c:v>1.991433846E-4</c:v>
                </c:pt>
                <c:pt idx="249">
                  <c:v>1.5449255519999999E-5</c:v>
                </c:pt>
                <c:pt idx="250">
                  <c:v>1.7762837739999999E-4</c:v>
                </c:pt>
                <c:pt idx="251">
                  <c:v>1.194136841E-4</c:v>
                </c:pt>
                <c:pt idx="252">
                  <c:v>3.0323105749999998E-4</c:v>
                </c:pt>
                <c:pt idx="253">
                  <c:v>8.332902054E-5</c:v>
                </c:pt>
                <c:pt idx="254">
                  <c:v>3.606383372E-4</c:v>
                </c:pt>
                <c:pt idx="255">
                  <c:v>3.383926263E-4</c:v>
                </c:pt>
                <c:pt idx="256">
                  <c:v>2.6766242029999999E-4</c:v>
                </c:pt>
                <c:pt idx="257">
                  <c:v>2.3235040530000001E-4</c:v>
                </c:pt>
                <c:pt idx="258">
                  <c:v>3.6424493440000003E-5</c:v>
                </c:pt>
                <c:pt idx="259">
                  <c:v>1.075750889E-4</c:v>
                </c:pt>
                <c:pt idx="260">
                  <c:v>3.1507694480000003E-4</c:v>
                </c:pt>
                <c:pt idx="261">
                  <c:v>1.992526657E-4</c:v>
                </c:pt>
                <c:pt idx="262">
                  <c:v>2.589664648E-5</c:v>
                </c:pt>
                <c:pt idx="263">
                  <c:v>3.607390032E-4</c:v>
                </c:pt>
                <c:pt idx="264">
                  <c:v>3.498168065E-4</c:v>
                </c:pt>
                <c:pt idx="265">
                  <c:v>2.9148524480000001E-4</c:v>
                </c:pt>
                <c:pt idx="266">
                  <c:v>2.4419934540000001E-4</c:v>
                </c:pt>
                <c:pt idx="267">
                  <c:v>9.5610982750000004E-5</c:v>
                </c:pt>
                <c:pt idx="268">
                  <c:v>2.7964062599999999E-4</c:v>
                </c:pt>
                <c:pt idx="269">
                  <c:v>1.3142325810000001E-4</c:v>
                </c:pt>
                <c:pt idx="270">
                  <c:v>2.1010811030000001E-4</c:v>
                </c:pt>
                <c:pt idx="271">
                  <c:v>2.5599692700000002E-4</c:v>
                </c:pt>
                <c:pt idx="272">
                  <c:v>3.3858166870000001E-4</c:v>
                </c:pt>
                <c:pt idx="273">
                  <c:v>1.7782570309999999E-4</c:v>
                </c:pt>
                <c:pt idx="274">
                  <c:v>4.7416717199999999E-5</c:v>
                </c:pt>
                <c:pt idx="275">
                  <c:v>7.1268285450000005E-5</c:v>
                </c:pt>
                <c:pt idx="276">
                  <c:v>5.9225407809999999E-5</c:v>
                </c:pt>
                <c:pt idx="277">
                  <c:v>3.5004028639999999E-4</c:v>
                </c:pt>
                <c:pt idx="278">
                  <c:v>3.7183206559999999E-4</c:v>
                </c:pt>
                <c:pt idx="279">
                  <c:v>3.2709335800000001E-4</c:v>
                </c:pt>
                <c:pt idx="280">
                  <c:v>1.6679598729999999E-4</c:v>
                </c:pt>
                <c:pt idx="281">
                  <c:v>3.6106275979999998E-4</c:v>
                </c:pt>
                <c:pt idx="282">
                  <c:v>3.1541525019999997E-4</c:v>
                </c:pt>
                <c:pt idx="283">
                  <c:v>2.7986425600000001E-4</c:v>
                </c:pt>
                <c:pt idx="284">
                  <c:v>2.2117858940000001E-4</c:v>
                </c:pt>
                <c:pt idx="285">
                  <c:v>3.7194425259999997E-4</c:v>
                </c:pt>
                <c:pt idx="286">
                  <c:v>2.6802511999999998E-4</c:v>
                </c:pt>
                <c:pt idx="287">
                  <c:v>3.0368092089999999E-4</c:v>
                </c:pt>
                <c:pt idx="288">
                  <c:v>2.3269112360000001E-4</c:v>
                </c:pt>
                <c:pt idx="289">
                  <c:v>2.9187718669999998E-4</c:v>
                </c:pt>
                <c:pt idx="290">
                  <c:v>3.8284620100000001E-4</c:v>
                </c:pt>
                <c:pt idx="291">
                  <c:v>3.2732787899999999E-4</c:v>
                </c:pt>
                <c:pt idx="292">
                  <c:v>3.0379585839999999E-4</c:v>
                </c:pt>
                <c:pt idx="293">
                  <c:v>2.4454625759999998E-4</c:v>
                </c:pt>
                <c:pt idx="294">
                  <c:v>7.1395104330000006E-5</c:v>
                </c:pt>
                <c:pt idx="295">
                  <c:v>3.3906983539999999E-4</c:v>
                </c:pt>
                <c:pt idx="296">
                  <c:v>3.6546702189999999E-5</c:v>
                </c:pt>
                <c:pt idx="297">
                  <c:v>3.6141013189999998E-4</c:v>
                </c:pt>
                <c:pt idx="298">
                  <c:v>3.3920466409999999E-4</c:v>
                </c:pt>
                <c:pt idx="299">
                  <c:v>3.7236963300000002E-4</c:v>
                </c:pt>
                <c:pt idx="300">
                  <c:v>3.50581743E-4</c:v>
                </c:pt>
                <c:pt idx="301">
                  <c:v>2.564782358E-4</c:v>
                </c:pt>
                <c:pt idx="302">
                  <c:v>2.1055021099999999E-4</c:v>
                </c:pt>
                <c:pt idx="303">
                  <c:v>5.1471552689999999E-6</c:v>
                </c:pt>
                <c:pt idx="304">
                  <c:v>3.8318200289999999E-4</c:v>
                </c:pt>
                <c:pt idx="305">
                  <c:v>2.214601299E-4</c:v>
                </c:pt>
                <c:pt idx="306">
                  <c:v>3.938665697E-4</c:v>
                </c:pt>
                <c:pt idx="307">
                  <c:v>3.6160988399999998E-4</c:v>
                </c:pt>
                <c:pt idx="308">
                  <c:v>1.199726654E-4</c:v>
                </c:pt>
                <c:pt idx="309">
                  <c:v>8.3745454799999993E-5</c:v>
                </c:pt>
                <c:pt idx="310">
                  <c:v>2.33005678E-4</c:v>
                </c:pt>
                <c:pt idx="311">
                  <c:v>1.554995712E-4</c:v>
                </c:pt>
                <c:pt idx="312">
                  <c:v>1.78325769E-4</c:v>
                </c:pt>
                <c:pt idx="313">
                  <c:v>3.1603326730000002E-4</c:v>
                </c:pt>
                <c:pt idx="314">
                  <c:v>1.672308759E-4</c:v>
                </c:pt>
                <c:pt idx="315">
                  <c:v>2.106952223E-4</c:v>
                </c:pt>
                <c:pt idx="316">
                  <c:v>2.56670046E-4</c:v>
                </c:pt>
                <c:pt idx="317">
                  <c:v>3.8342872369999999E-4</c:v>
                </c:pt>
                <c:pt idx="318">
                  <c:v>2.6849983600000003E-4</c:v>
                </c:pt>
                <c:pt idx="319">
                  <c:v>1.081171191E-4</c:v>
                </c:pt>
                <c:pt idx="320">
                  <c:v>2.804469186E-4</c:v>
                </c:pt>
                <c:pt idx="321">
                  <c:v>1.999376517E-4</c:v>
                </c:pt>
                <c:pt idx="322">
                  <c:v>5.9478798229999998E-5</c:v>
                </c:pt>
                <c:pt idx="323">
                  <c:v>3.7274668609999997E-4</c:v>
                </c:pt>
                <c:pt idx="324">
                  <c:v>1.8916507340000001E-4</c:v>
                </c:pt>
                <c:pt idx="325">
                  <c:v>2.603453297E-5</c:v>
                </c:pt>
                <c:pt idx="326">
                  <c:v>3.942454411E-4</c:v>
                </c:pt>
                <c:pt idx="327">
                  <c:v>3.7281239850000001E-4</c:v>
                </c:pt>
                <c:pt idx="328">
                  <c:v>1.3206009579999999E-4</c:v>
                </c:pt>
                <c:pt idx="329">
                  <c:v>3.9428799140000002E-4</c:v>
                </c:pt>
                <c:pt idx="330">
                  <c:v>9.6137583779999999E-5</c:v>
                </c:pt>
                <c:pt idx="331">
                  <c:v>4.048206005E-4</c:v>
                </c:pt>
                <c:pt idx="332">
                  <c:v>3.0439693299999998E-4</c:v>
                </c:pt>
                <c:pt idx="333">
                  <c:v>3.2800322439999999E-4</c:v>
                </c:pt>
                <c:pt idx="334">
                  <c:v>3.836599299E-4</c:v>
                </c:pt>
                <c:pt idx="335">
                  <c:v>1.8927671180000001E-4</c:v>
                </c:pt>
                <c:pt idx="336">
                  <c:v>1.43947633E-4</c:v>
                </c:pt>
                <c:pt idx="337">
                  <c:v>2.925828906E-4</c:v>
                </c:pt>
                <c:pt idx="338">
                  <c:v>4.7681178320000001E-5</c:v>
                </c:pt>
                <c:pt idx="339">
                  <c:v>2.4509632059999998E-4</c:v>
                </c:pt>
                <c:pt idx="340">
                  <c:v>2.332844443E-4</c:v>
                </c:pt>
                <c:pt idx="341">
                  <c:v>1.5556392940000001E-5</c:v>
                </c:pt>
                <c:pt idx="342">
                  <c:v>3.512388782E-4</c:v>
                </c:pt>
                <c:pt idx="343">
                  <c:v>3.1639144700000002E-4</c:v>
                </c:pt>
                <c:pt idx="344">
                  <c:v>2.6877688289999999E-4</c:v>
                </c:pt>
                <c:pt idx="345">
                  <c:v>4.0505170210000001E-4</c:v>
                </c:pt>
                <c:pt idx="346">
                  <c:v>3.6226541399999999E-4</c:v>
                </c:pt>
                <c:pt idx="347">
                  <c:v>2.219022763E-4</c:v>
                </c:pt>
                <c:pt idx="348">
                  <c:v>1.203142176E-4</c:v>
                </c:pt>
                <c:pt idx="349">
                  <c:v>3.7324581670000002E-4</c:v>
                </c:pt>
                <c:pt idx="350">
                  <c:v>3.947028873E-4</c:v>
                </c:pt>
                <c:pt idx="351">
                  <c:v>3.5147686529999998E-4</c:v>
                </c:pt>
                <c:pt idx="352">
                  <c:v>4.1561873809999999E-4</c:v>
                </c:pt>
                <c:pt idx="353">
                  <c:v>4.0529540489999999E-4</c:v>
                </c:pt>
                <c:pt idx="354">
                  <c:v>1.3231958559999999E-4</c:v>
                </c:pt>
                <c:pt idx="355">
                  <c:v>3.401455829E-4</c:v>
                </c:pt>
                <c:pt idx="356">
                  <c:v>9.6345924099999999E-5</c:v>
                </c:pt>
                <c:pt idx="357">
                  <c:v>3.2845029300000001E-4</c:v>
                </c:pt>
                <c:pt idx="358">
                  <c:v>2.45345436E-4</c:v>
                </c:pt>
                <c:pt idx="359">
                  <c:v>2.5716889910000002E-4</c:v>
                </c:pt>
                <c:pt idx="360">
                  <c:v>3.8420388529999998E-4</c:v>
                </c:pt>
                <c:pt idx="361">
                  <c:v>2.8102952209999997E-4</c:v>
                </c:pt>
                <c:pt idx="362">
                  <c:v>7.1813304090000005E-5</c:v>
                </c:pt>
                <c:pt idx="363">
                  <c:v>5.9669641199999997E-5</c:v>
                </c:pt>
                <c:pt idx="364">
                  <c:v>2.0040188260000001E-4</c:v>
                </c:pt>
                <c:pt idx="365">
                  <c:v>4.1589968869999998E-4</c:v>
                </c:pt>
                <c:pt idx="366">
                  <c:v>8.4125864749999999E-5</c:v>
                </c:pt>
                <c:pt idx="367">
                  <c:v>1.085319398E-4</c:v>
                </c:pt>
                <c:pt idx="368">
                  <c:v>4.0566989490000002E-4</c:v>
                </c:pt>
                <c:pt idx="369">
                  <c:v>3.9516116329999998E-4</c:v>
                </c:pt>
                <c:pt idx="370">
                  <c:v>4.1602573619999999E-4</c:v>
                </c:pt>
                <c:pt idx="371">
                  <c:v>3.8448807820000002E-4</c:v>
                </c:pt>
                <c:pt idx="372">
                  <c:v>3.6774932649999999E-5</c:v>
                </c:pt>
                <c:pt idx="373">
                  <c:v>3.5190370989999999E-4</c:v>
                </c:pt>
                <c:pt idx="374">
                  <c:v>3.4051047430000002E-4</c:v>
                </c:pt>
                <c:pt idx="375">
                  <c:v>2.932320029E-4</c:v>
                </c:pt>
                <c:pt idx="376">
                  <c:v>2.2224549129999999E-4</c:v>
                </c:pt>
                <c:pt idx="377">
                  <c:v>1.561637781E-4</c:v>
                </c:pt>
                <c:pt idx="378">
                  <c:v>1.443941123E-4</c:v>
                </c:pt>
                <c:pt idx="379">
                  <c:v>4.2651793049999998E-4</c:v>
                </c:pt>
                <c:pt idx="380">
                  <c:v>3.7391660499999998E-4</c:v>
                </c:pt>
                <c:pt idx="381">
                  <c:v>3.630387769E-4</c:v>
                </c:pt>
                <c:pt idx="382">
                  <c:v>2.9333594139999998E-4</c:v>
                </c:pt>
                <c:pt idx="383">
                  <c:v>3.289528922E-4</c:v>
                </c:pt>
                <c:pt idx="384">
                  <c:v>3.63165336E-4</c:v>
                </c:pt>
                <c:pt idx="385">
                  <c:v>3.0537557049999998E-4</c:v>
                </c:pt>
                <c:pt idx="386">
                  <c:v>2.114783769E-4</c:v>
                </c:pt>
                <c:pt idx="387">
                  <c:v>4.2673536099999999E-4</c:v>
                </c:pt>
                <c:pt idx="388">
                  <c:v>4.0610274429999998E-4</c:v>
                </c:pt>
                <c:pt idx="389">
                  <c:v>1.5616956779999999E-5</c:v>
                </c:pt>
                <c:pt idx="390">
                  <c:v>3.1731040519999997E-4</c:v>
                </c:pt>
                <c:pt idx="391">
                  <c:v>2.4579258939999999E-4</c:v>
                </c:pt>
                <c:pt idx="392">
                  <c:v>2.3396015640000001E-4</c:v>
                </c:pt>
                <c:pt idx="393">
                  <c:v>4.2684784170000001E-4</c:v>
                </c:pt>
                <c:pt idx="394">
                  <c:v>1.6803485340000001E-4</c:v>
                </c:pt>
                <c:pt idx="395">
                  <c:v>4.7896474930000001E-5</c:v>
                </c:pt>
                <c:pt idx="396">
                  <c:v>3.9571196889999998E-4</c:v>
                </c:pt>
                <c:pt idx="397">
                  <c:v>4.165893399E-4</c:v>
                </c:pt>
                <c:pt idx="398">
                  <c:v>2.6961030369999998E-4</c:v>
                </c:pt>
                <c:pt idx="399">
                  <c:v>2.815876553E-4</c:v>
                </c:pt>
                <c:pt idx="400">
                  <c:v>3.8512269089999997E-4</c:v>
                </c:pt>
                <c:pt idx="401">
                  <c:v>1.8999647890000001E-4</c:v>
                </c:pt>
                <c:pt idx="402">
                  <c:v>4.7914999150000003E-5</c:v>
                </c:pt>
                <c:pt idx="403">
                  <c:v>3.4102293700000001E-4</c:v>
                </c:pt>
                <c:pt idx="404">
                  <c:v>3.6857233170000001E-5</c:v>
                </c:pt>
                <c:pt idx="405">
                  <c:v>1.327732605E-4</c:v>
                </c:pt>
                <c:pt idx="406">
                  <c:v>4.3724282299999998E-4</c:v>
                </c:pt>
                <c:pt idx="407">
                  <c:v>8.43615109E-5</c:v>
                </c:pt>
                <c:pt idx="408">
                  <c:v>4.2705423899999997E-4</c:v>
                </c:pt>
                <c:pt idx="409">
                  <c:v>5.1825826819999998E-6</c:v>
                </c:pt>
                <c:pt idx="410">
                  <c:v>1.7925652929999999E-4</c:v>
                </c:pt>
                <c:pt idx="411">
                  <c:v>3.95975438E-4</c:v>
                </c:pt>
                <c:pt idx="412">
                  <c:v>1.4468449500000001E-4</c:v>
                </c:pt>
                <c:pt idx="413">
                  <c:v>2.6199730790000001E-5</c:v>
                </c:pt>
                <c:pt idx="414">
                  <c:v>3.5263500340000002E-4</c:v>
                </c:pt>
                <c:pt idx="415">
                  <c:v>4.3743599980000002E-4</c:v>
                </c:pt>
                <c:pt idx="416">
                  <c:v>4.1690661300000003E-4</c:v>
                </c:pt>
                <c:pt idx="417">
                  <c:v>4.0656411809999999E-4</c:v>
                </c:pt>
                <c:pt idx="418">
                  <c:v>7.2091662530000003E-5</c:v>
                </c:pt>
                <c:pt idx="419">
                  <c:v>3.1775183379999998E-4</c:v>
                </c:pt>
                <c:pt idx="420">
                  <c:v>4.3762110569999998E-4</c:v>
                </c:pt>
                <c:pt idx="421">
                  <c:v>2.6992132879999998E-4</c:v>
                </c:pt>
                <c:pt idx="422">
                  <c:v>4.4780065889999998E-4</c:v>
                </c:pt>
                <c:pt idx="423">
                  <c:v>3.7476100310000001E-4</c:v>
                </c:pt>
                <c:pt idx="424">
                  <c:v>2.5803253149999999E-4</c:v>
                </c:pt>
                <c:pt idx="425">
                  <c:v>3.059453543E-4</c:v>
                </c:pt>
                <c:pt idx="426">
                  <c:v>2.0103669160000001E-4</c:v>
                </c:pt>
                <c:pt idx="427">
                  <c:v>4.2746642260000001E-4</c:v>
                </c:pt>
                <c:pt idx="428">
                  <c:v>1.7944858349999999E-4</c:v>
                </c:pt>
                <c:pt idx="429">
                  <c:v>3.748633494E-4</c:v>
                </c:pt>
                <c:pt idx="430">
                  <c:v>2.9404275539999999E-4</c:v>
                </c:pt>
                <c:pt idx="431">
                  <c:v>4.3785205890000003E-4</c:v>
                </c:pt>
                <c:pt idx="432">
                  <c:v>3.9646766690000002E-4</c:v>
                </c:pt>
                <c:pt idx="433">
                  <c:v>3.2981962469999998E-4</c:v>
                </c:pt>
                <c:pt idx="434">
                  <c:v>1.5667870229999999E-4</c:v>
                </c:pt>
                <c:pt idx="435">
                  <c:v>4.0707381610000001E-4</c:v>
                </c:pt>
                <c:pt idx="436">
                  <c:v>3.8584354959999998E-4</c:v>
                </c:pt>
                <c:pt idx="437">
                  <c:v>3.641257648E-4</c:v>
                </c:pt>
                <c:pt idx="438">
                  <c:v>1.565918671E-5</c:v>
                </c:pt>
                <c:pt idx="439">
                  <c:v>4.4810566040000001E-4</c:v>
                </c:pt>
                <c:pt idx="440">
                  <c:v>4.4815803300000002E-4</c:v>
                </c:pt>
                <c:pt idx="441">
                  <c:v>4.1752209210000002E-4</c:v>
                </c:pt>
                <c:pt idx="442">
                  <c:v>9.6945049249999994E-5</c:v>
                </c:pt>
                <c:pt idx="443">
                  <c:v>2.0120924079999999E-4</c:v>
                </c:pt>
                <c:pt idx="444">
                  <c:v>1.091007023E-4</c:v>
                </c:pt>
                <c:pt idx="445">
                  <c:v>4.278743656E-4</c:v>
                </c:pt>
                <c:pt idx="446">
                  <c:v>3.8598986999999999E-4</c:v>
                </c:pt>
                <c:pt idx="447">
                  <c:v>6.0009528620000001E-5</c:v>
                </c:pt>
                <c:pt idx="448">
                  <c:v>4.5806215039999998E-4</c:v>
                </c:pt>
                <c:pt idx="449">
                  <c:v>2.8228769369999999E-4</c:v>
                </c:pt>
                <c:pt idx="450">
                  <c:v>3.0634132779999999E-4</c:v>
                </c:pt>
                <c:pt idx="451">
                  <c:v>4.3824799259999998E-4</c:v>
                </c:pt>
                <c:pt idx="452">
                  <c:v>2.1210099380000001E-4</c:v>
                </c:pt>
                <c:pt idx="453">
                  <c:v>4.5822593309999997E-4</c:v>
                </c:pt>
                <c:pt idx="454">
                  <c:v>2.4651972669999998E-4</c:v>
                </c:pt>
                <c:pt idx="455">
                  <c:v>3.5345513310000001E-4</c:v>
                </c:pt>
                <c:pt idx="456">
                  <c:v>1.2121991E-4</c:v>
                </c:pt>
                <c:pt idx="457">
                  <c:v>1.6858881460000001E-4</c:v>
                </c:pt>
                <c:pt idx="458">
                  <c:v>4.807482564E-5</c:v>
                </c:pt>
                <c:pt idx="459">
                  <c:v>5.1969389959999997E-6</c:v>
                </c:pt>
                <c:pt idx="460">
                  <c:v>3.4206542649999999E-4</c:v>
                </c:pt>
                <c:pt idx="461">
                  <c:v>7.229758168E-5</c:v>
                </c:pt>
                <c:pt idx="462">
                  <c:v>2.231027453E-4</c:v>
                </c:pt>
                <c:pt idx="463">
                  <c:v>4.1794071169999999E-4</c:v>
                </c:pt>
                <c:pt idx="464">
                  <c:v>9.7067909320000005E-5</c:v>
                </c:pt>
                <c:pt idx="465">
                  <c:v>2.122088492E-4</c:v>
                </c:pt>
                <c:pt idx="466">
                  <c:v>8.4678477889999997E-5</c:v>
                </c:pt>
                <c:pt idx="467">
                  <c:v>4.487140202E-4</c:v>
                </c:pt>
                <c:pt idx="468">
                  <c:v>2.585377982E-4</c:v>
                </c:pt>
                <c:pt idx="469">
                  <c:v>3.7560203169999999E-4</c:v>
                </c:pt>
                <c:pt idx="470">
                  <c:v>2.3473841249999999E-4</c:v>
                </c:pt>
                <c:pt idx="471">
                  <c:v>4.4877646350000001E-4</c:v>
                </c:pt>
                <c:pt idx="472">
                  <c:v>2.8257560919999999E-4</c:v>
                </c:pt>
                <c:pt idx="473">
                  <c:v>3.700423322E-5</c:v>
                </c:pt>
                <c:pt idx="474">
                  <c:v>2.705421965E-4</c:v>
                </c:pt>
                <c:pt idx="475">
                  <c:v>1.3330623010000001E-4</c:v>
                </c:pt>
                <c:pt idx="476">
                  <c:v>3.6478441550000002E-4</c:v>
                </c:pt>
                <c:pt idx="477">
                  <c:v>4.3870130510000001E-4</c:v>
                </c:pt>
                <c:pt idx="478">
                  <c:v>3.422936678E-4</c:v>
                </c:pt>
                <c:pt idx="479">
                  <c:v>4.5862892569999999E-4</c:v>
                </c:pt>
                <c:pt idx="480">
                  <c:v>3.9732743610000002E-4</c:v>
                </c:pt>
                <c:pt idx="481">
                  <c:v>4.6800045069999999E-4</c:v>
                </c:pt>
                <c:pt idx="482">
                  <c:v>3.0675203139999998E-4</c:v>
                </c:pt>
                <c:pt idx="483">
                  <c:v>1.9067761639999999E-4</c:v>
                </c:pt>
                <c:pt idx="484">
                  <c:v>4.0789620919999997E-4</c:v>
                </c:pt>
                <c:pt idx="485">
                  <c:v>1.4522772680000001E-4</c:v>
                </c:pt>
                <c:pt idx="486">
                  <c:v>4.2866538040000002E-4</c:v>
                </c:pt>
                <c:pt idx="487">
                  <c:v>3.1877440460000001E-4</c:v>
                </c:pt>
                <c:pt idx="488">
                  <c:v>1.213958674E-4</c:v>
                </c:pt>
                <c:pt idx="489">
                  <c:v>4.5889812710000002E-4</c:v>
                </c:pt>
                <c:pt idx="490">
                  <c:v>4.6825398880000001E-4</c:v>
                </c:pt>
                <c:pt idx="491">
                  <c:v>4.6827685969999999E-4</c:v>
                </c:pt>
                <c:pt idx="492">
                  <c:v>4.185104695E-4</c:v>
                </c:pt>
                <c:pt idx="493">
                  <c:v>3.3075473290000002E-4</c:v>
                </c:pt>
                <c:pt idx="494">
                  <c:v>2.6310455959999999E-5</c:v>
                </c:pt>
                <c:pt idx="495">
                  <c:v>2.23373873E-4</c:v>
                </c:pt>
                <c:pt idx="496">
                  <c:v>4.2892483240000002E-4</c:v>
                </c:pt>
                <c:pt idx="497">
                  <c:v>1.09414442E-4</c:v>
                </c:pt>
                <c:pt idx="498">
                  <c:v>1.571524059E-4</c:v>
                </c:pt>
                <c:pt idx="499">
                  <c:v>5.2046782690000002E-6</c:v>
                </c:pt>
                <c:pt idx="500">
                  <c:v>1.8002372219999999E-4</c:v>
                </c:pt>
                <c:pt idx="501">
                  <c:v>3.8705963159999998E-4</c:v>
                </c:pt>
                <c:pt idx="502">
                  <c:v>4.5921082999999998E-4</c:v>
                </c:pt>
                <c:pt idx="503">
                  <c:v>3.3092348970000001E-4</c:v>
                </c:pt>
                <c:pt idx="504">
                  <c:v>4.4945095610000001E-4</c:v>
                </c:pt>
                <c:pt idx="505">
                  <c:v>3.65307581E-4</c:v>
                </c:pt>
                <c:pt idx="506">
                  <c:v>4.0838138729999999E-4</c:v>
                </c:pt>
                <c:pt idx="507">
                  <c:v>1.9088070490000001E-4</c:v>
                </c:pt>
                <c:pt idx="508">
                  <c:v>4.7791721620000003E-4</c:v>
                </c:pt>
                <c:pt idx="509">
                  <c:v>1.689306317E-4</c:v>
                </c:pt>
                <c:pt idx="510">
                  <c:v>4.3943125169999998E-4</c:v>
                </c:pt>
                <c:pt idx="511">
                  <c:v>4.7799953249999999E-4</c:v>
                </c:pt>
                <c:pt idx="512">
                  <c:v>2.951603625E-4</c:v>
                </c:pt>
                <c:pt idx="513">
                  <c:v>2.35117976E-4</c:v>
                </c:pt>
                <c:pt idx="514">
                  <c:v>3.544011601E-4</c:v>
                </c:pt>
                <c:pt idx="515">
                  <c:v>3.7072597309999998E-5</c:v>
                </c:pt>
                <c:pt idx="516">
                  <c:v>1.5712074309999998E-5</c:v>
                </c:pt>
                <c:pt idx="517">
                  <c:v>4.5953302429999998E-4</c:v>
                </c:pt>
                <c:pt idx="518">
                  <c:v>3.1927120399999998E-4</c:v>
                </c:pt>
                <c:pt idx="519">
                  <c:v>3.8737768550000003E-4</c:v>
                </c:pt>
                <c:pt idx="520">
                  <c:v>4.6888918090000001E-4</c:v>
                </c:pt>
                <c:pt idx="521">
                  <c:v>4.782417451E-4</c:v>
                </c:pt>
                <c:pt idx="522">
                  <c:v>2.47158836E-4</c:v>
                </c:pt>
                <c:pt idx="523">
                  <c:v>2.126588436E-4</c:v>
                </c:pt>
                <c:pt idx="524">
                  <c:v>4.1910792449999999E-4</c:v>
                </c:pt>
                <c:pt idx="525">
                  <c:v>2.7111955309999999E-4</c:v>
                </c:pt>
                <c:pt idx="526">
                  <c:v>6.0244640310000003E-5</c:v>
                </c:pt>
                <c:pt idx="527">
                  <c:v>4.6904002570000001E-4</c:v>
                </c:pt>
                <c:pt idx="528">
                  <c:v>3.983327467E-4</c:v>
                </c:pt>
                <c:pt idx="529">
                  <c:v>4.3986406120000003E-4</c:v>
                </c:pt>
                <c:pt idx="530">
                  <c:v>3.4321035700000003E-4</c:v>
                </c:pt>
                <c:pt idx="531">
                  <c:v>4.5004162120000001E-4</c:v>
                </c:pt>
                <c:pt idx="532">
                  <c:v>2.5922771600000002E-4</c:v>
                </c:pt>
                <c:pt idx="533">
                  <c:v>4.87799616E-4</c:v>
                </c:pt>
                <c:pt idx="534">
                  <c:v>2.6355507289999999E-5</c:v>
                </c:pt>
                <c:pt idx="535">
                  <c:v>3.7681509940000002E-4</c:v>
                </c:pt>
                <c:pt idx="536">
                  <c:v>4.7860969379999999E-4</c:v>
                </c:pt>
                <c:pt idx="537">
                  <c:v>4.5018661530000001E-4</c:v>
                </c:pt>
                <c:pt idx="538">
                  <c:v>4.8795576659999999E-4</c:v>
                </c:pt>
                <c:pt idx="539">
                  <c:v>2.3536950860000001E-4</c:v>
                </c:pt>
                <c:pt idx="540">
                  <c:v>4.6938047020000001E-4</c:v>
                </c:pt>
                <c:pt idx="541">
                  <c:v>3.9857121199999998E-4</c:v>
                </c:pt>
                <c:pt idx="542">
                  <c:v>2.8348342170000002E-4</c:v>
                </c:pt>
                <c:pt idx="543">
                  <c:v>2.0200917939999999E-4</c:v>
                </c:pt>
                <c:pt idx="544">
                  <c:v>1.456464371E-4</c:v>
                </c:pt>
                <c:pt idx="545">
                  <c:v>4.0924551360000002E-4</c:v>
                </c:pt>
                <c:pt idx="546">
                  <c:v>4.8265733969999998E-5</c:v>
                </c:pt>
                <c:pt idx="547">
                  <c:v>4.6030602820000001E-4</c:v>
                </c:pt>
                <c:pt idx="548">
                  <c:v>4.3006605729999998E-4</c:v>
                </c:pt>
                <c:pt idx="549">
                  <c:v>4.3010148439999999E-4</c:v>
                </c:pt>
                <c:pt idx="550">
                  <c:v>4.1976552530000001E-4</c:v>
                </c:pt>
                <c:pt idx="551">
                  <c:v>3.3173275260000001E-4</c:v>
                </c:pt>
                <c:pt idx="552">
                  <c:v>4.8833346670000002E-4</c:v>
                </c:pt>
                <c:pt idx="553">
                  <c:v>1.5751072570000001E-4</c:v>
                </c:pt>
                <c:pt idx="554">
                  <c:v>4.4043021149999998E-4</c:v>
                </c:pt>
                <c:pt idx="555">
                  <c:v>4.0943051820000002E-4</c:v>
                </c:pt>
                <c:pt idx="556">
                  <c:v>3.0786896079999999E-4</c:v>
                </c:pt>
                <c:pt idx="557">
                  <c:v>1.2178842480000001E-4</c:v>
                </c:pt>
                <c:pt idx="558">
                  <c:v>4.8840693880000002E-4</c:v>
                </c:pt>
                <c:pt idx="559">
                  <c:v>7.2632576509999995E-5</c:v>
                </c:pt>
                <c:pt idx="560">
                  <c:v>3.7728810120000002E-4</c:v>
                </c:pt>
                <c:pt idx="561">
                  <c:v>3.663139144E-4</c:v>
                </c:pt>
                <c:pt idx="562">
                  <c:v>3.5524111900000002E-4</c:v>
                </c:pt>
                <c:pt idx="563">
                  <c:v>3.1990869360000001E-4</c:v>
                </c:pt>
                <c:pt idx="564">
                  <c:v>1.9126697730000001E-4</c:v>
                </c:pt>
                <c:pt idx="565">
                  <c:v>9.7521592650000002E-5</c:v>
                </c:pt>
                <c:pt idx="566">
                  <c:v>4.6986841479999998E-4</c:v>
                </c:pt>
                <c:pt idx="567">
                  <c:v>4.9771881670000002E-4</c:v>
                </c:pt>
                <c:pt idx="568">
                  <c:v>2.2392131220000001E-4</c:v>
                </c:pt>
                <c:pt idx="569">
                  <c:v>4.7924194949999999E-4</c:v>
                </c:pt>
                <c:pt idx="570">
                  <c:v>3.552805063E-4</c:v>
                </c:pt>
                <c:pt idx="571">
                  <c:v>6.0341171050000001E-5</c:v>
                </c:pt>
                <c:pt idx="572">
                  <c:v>1.5741688419999999E-5</c:v>
                </c:pt>
                <c:pt idx="573">
                  <c:v>4.6060240959999997E-4</c:v>
                </c:pt>
                <c:pt idx="574">
                  <c:v>5.217655769E-6</c:v>
                </c:pt>
                <c:pt idx="575">
                  <c:v>2.959129476E-4</c:v>
                </c:pt>
                <c:pt idx="576">
                  <c:v>2.475876982E-4</c:v>
                </c:pt>
                <c:pt idx="577">
                  <c:v>3.8831874550000002E-4</c:v>
                </c:pt>
                <c:pt idx="578">
                  <c:v>4.9792941019999998E-4</c:v>
                </c:pt>
                <c:pt idx="579">
                  <c:v>3.438799952E-4</c:v>
                </c:pt>
                <c:pt idx="580">
                  <c:v>1.6935528059999999E-4</c:v>
                </c:pt>
                <c:pt idx="581">
                  <c:v>4.9807861139999996E-4</c:v>
                </c:pt>
                <c:pt idx="582">
                  <c:v>2.639846437E-5</c:v>
                </c:pt>
                <c:pt idx="583">
                  <c:v>1.098007632E-4</c:v>
                </c:pt>
                <c:pt idx="584">
                  <c:v>8.5121811289999997E-5</c:v>
                </c:pt>
                <c:pt idx="585">
                  <c:v>1.339172693E-4</c:v>
                </c:pt>
                <c:pt idx="586">
                  <c:v>4.796437336E-4</c:v>
                </c:pt>
                <c:pt idx="587">
                  <c:v>1.5764442739999999E-4</c:v>
                </c:pt>
                <c:pt idx="588">
                  <c:v>3.9933689160000002E-4</c:v>
                </c:pt>
                <c:pt idx="589">
                  <c:v>4.5113802800000001E-4</c:v>
                </c:pt>
                <c:pt idx="590">
                  <c:v>2.9612957749999998E-4</c:v>
                </c:pt>
                <c:pt idx="591">
                  <c:v>2.5976063439999997E-4</c:v>
                </c:pt>
                <c:pt idx="592">
                  <c:v>4.410631235E-4</c:v>
                </c:pt>
                <c:pt idx="593">
                  <c:v>1.805671334E-4</c:v>
                </c:pt>
                <c:pt idx="594">
                  <c:v>4.8917261569999995E-4</c:v>
                </c:pt>
                <c:pt idx="595">
                  <c:v>4.8918343100000003E-4</c:v>
                </c:pt>
                <c:pt idx="596">
                  <c:v>3.203091213E-4</c:v>
                </c:pt>
                <c:pt idx="597">
                  <c:v>5.072207338E-4</c:v>
                </c:pt>
                <c:pt idx="598">
                  <c:v>1.694271054E-4</c:v>
                </c:pt>
                <c:pt idx="599">
                  <c:v>1.80582119E-4</c:v>
                </c:pt>
                <c:pt idx="600">
                  <c:v>1.4588705369999999E-4</c:v>
                </c:pt>
                <c:pt idx="601">
                  <c:v>4.612039521E-4</c:v>
                </c:pt>
                <c:pt idx="602">
                  <c:v>4.205304574E-4</c:v>
                </c:pt>
                <c:pt idx="603">
                  <c:v>2.8404121979999999E-4</c:v>
                </c:pt>
                <c:pt idx="604">
                  <c:v>4.8000860729999998E-4</c:v>
                </c:pt>
                <c:pt idx="605">
                  <c:v>4.101772097E-4</c:v>
                </c:pt>
                <c:pt idx="606">
                  <c:v>3.6695137569999999E-4</c:v>
                </c:pt>
                <c:pt idx="607">
                  <c:v>2.719263558E-4</c:v>
                </c:pt>
                <c:pt idx="608">
                  <c:v>4.9862741829999997E-4</c:v>
                </c:pt>
                <c:pt idx="609">
                  <c:v>2.1318937700000001E-4</c:v>
                </c:pt>
                <c:pt idx="610">
                  <c:v>7.2743684750000006E-5</c:v>
                </c:pt>
                <c:pt idx="611">
                  <c:v>2.241689848E-4</c:v>
                </c:pt>
                <c:pt idx="612">
                  <c:v>2.3583646219999999E-4</c:v>
                </c:pt>
                <c:pt idx="613">
                  <c:v>5.0751726000000002E-4</c:v>
                </c:pt>
                <c:pt idx="614">
                  <c:v>6.0426039000000001E-5</c:v>
                </c:pt>
                <c:pt idx="615">
                  <c:v>3.780503584E-4</c:v>
                </c:pt>
                <c:pt idx="616">
                  <c:v>4.7081267290000002E-4</c:v>
                </c:pt>
                <c:pt idx="617">
                  <c:v>4.5163660160000001E-4</c:v>
                </c:pt>
                <c:pt idx="618">
                  <c:v>5.0765879159999998E-4</c:v>
                </c:pt>
                <c:pt idx="619">
                  <c:v>3.890231765E-4</c:v>
                </c:pt>
                <c:pt idx="620">
                  <c:v>4.9890993300000003E-4</c:v>
                </c:pt>
                <c:pt idx="621">
                  <c:v>2.0240956939999999E-4</c:v>
                </c:pt>
                <c:pt idx="622">
                  <c:v>4.3124626690000002E-4</c:v>
                </c:pt>
                <c:pt idx="623">
                  <c:v>4.8369856799999998E-5</c:v>
                </c:pt>
                <c:pt idx="624">
                  <c:v>4.8972419410000005E-4</c:v>
                </c:pt>
                <c:pt idx="625">
                  <c:v>3.4449402999999997E-4</c:v>
                </c:pt>
                <c:pt idx="626">
                  <c:v>4.4157712690000002E-4</c:v>
                </c:pt>
                <c:pt idx="627">
                  <c:v>2.5999555030000002E-4</c:v>
                </c:pt>
                <c:pt idx="628">
                  <c:v>2.7209777710000002E-4</c:v>
                </c:pt>
                <c:pt idx="629">
                  <c:v>4.9908878439999999E-4</c:v>
                </c:pt>
                <c:pt idx="630">
                  <c:v>4.2098428729999999E-4</c:v>
                </c:pt>
                <c:pt idx="631">
                  <c:v>4.7119400010000001E-4</c:v>
                </c:pt>
                <c:pt idx="632">
                  <c:v>5.1631090220000001E-4</c:v>
                </c:pt>
                <c:pt idx="633">
                  <c:v>1.9159404380000001E-4</c:v>
                </c:pt>
                <c:pt idx="634">
                  <c:v>3.0871578529999998E-4</c:v>
                </c:pt>
                <c:pt idx="635">
                  <c:v>5.0815569409999996E-4</c:v>
                </c:pt>
                <c:pt idx="636">
                  <c:v>3.327920022E-4</c:v>
                </c:pt>
                <c:pt idx="637">
                  <c:v>5.1652215480000002E-4</c:v>
                </c:pt>
                <c:pt idx="638">
                  <c:v>4.5211461399999997E-4</c:v>
                </c:pt>
                <c:pt idx="639">
                  <c:v>3.56343994E-4</c:v>
                </c:pt>
                <c:pt idx="640">
                  <c:v>2.844236253E-4</c:v>
                </c:pt>
                <c:pt idx="641">
                  <c:v>4.8085501600000002E-4</c:v>
                </c:pt>
                <c:pt idx="642">
                  <c:v>1.3414008690000001E-4</c:v>
                </c:pt>
                <c:pt idx="643">
                  <c:v>4.6207106829999998E-4</c:v>
                </c:pt>
                <c:pt idx="644">
                  <c:v>5.1664942819999997E-4</c:v>
                </c:pt>
                <c:pt idx="645">
                  <c:v>4.8092814479999999E-4</c:v>
                </c:pt>
                <c:pt idx="646">
                  <c:v>5.0845996899999998E-4</c:v>
                </c:pt>
                <c:pt idx="647">
                  <c:v>2.4813435799999999E-4</c:v>
                </c:pt>
                <c:pt idx="648">
                  <c:v>3.7246603690000003E-5</c:v>
                </c:pt>
                <c:pt idx="649">
                  <c:v>9.7802647270000005E-5</c:v>
                </c:pt>
                <c:pt idx="650">
                  <c:v>3.676369761E-4</c:v>
                </c:pt>
                <c:pt idx="651">
                  <c:v>3.7867183830000002E-4</c:v>
                </c:pt>
                <c:pt idx="652">
                  <c:v>2.9676378190000001E-4</c:v>
                </c:pt>
                <c:pt idx="653">
                  <c:v>4.9049290000000001E-4</c:v>
                </c:pt>
                <c:pt idx="654">
                  <c:v>4.3188720120000001E-4</c:v>
                </c:pt>
                <c:pt idx="655">
                  <c:v>8.5333788780000007E-5</c:v>
                </c:pt>
                <c:pt idx="656">
                  <c:v>5.1702347409999995E-4</c:v>
                </c:pt>
                <c:pt idx="657">
                  <c:v>5.2509364420000001E-4</c:v>
                </c:pt>
                <c:pt idx="658">
                  <c:v>5.0878827990000002E-4</c:v>
                </c:pt>
                <c:pt idx="659">
                  <c:v>1.1007780850000001E-4</c:v>
                </c:pt>
                <c:pt idx="660">
                  <c:v>1.579594195E-4</c:v>
                </c:pt>
                <c:pt idx="661">
                  <c:v>4.111809229E-4</c:v>
                </c:pt>
                <c:pt idx="662">
                  <c:v>1.69699988E-4</c:v>
                </c:pt>
                <c:pt idx="663">
                  <c:v>5.2521680779999997E-4</c:v>
                </c:pt>
                <c:pt idx="664">
                  <c:v>1.2218676289999999E-4</c:v>
                </c:pt>
                <c:pt idx="665">
                  <c:v>2.0262950570000001E-4</c:v>
                </c:pt>
                <c:pt idx="666">
                  <c:v>5.0006688759999997E-4</c:v>
                </c:pt>
                <c:pt idx="667">
                  <c:v>4.0065129699999998E-4</c:v>
                </c:pt>
                <c:pt idx="668">
                  <c:v>2.1348902299999999E-4</c:v>
                </c:pt>
                <c:pt idx="669">
                  <c:v>3.5674955380000001E-4</c:v>
                </c:pt>
                <c:pt idx="670">
                  <c:v>3.898845595E-4</c:v>
                </c:pt>
                <c:pt idx="671">
                  <c:v>5.2333616920000001E-6</c:v>
                </c:pt>
                <c:pt idx="672">
                  <c:v>2.4829025449999998E-4</c:v>
                </c:pt>
                <c:pt idx="673">
                  <c:v>1.3426002970000001E-4</c:v>
                </c:pt>
                <c:pt idx="674">
                  <c:v>1.4617600920000001E-4</c:v>
                </c:pt>
                <c:pt idx="675">
                  <c:v>5.091173442E-4</c:v>
                </c:pt>
                <c:pt idx="676">
                  <c:v>2.6473499750000001E-5</c:v>
                </c:pt>
                <c:pt idx="677">
                  <c:v>5.2550450010000003E-4</c:v>
                </c:pt>
                <c:pt idx="678">
                  <c:v>4.0078768040000001E-4</c:v>
                </c:pt>
                <c:pt idx="679">
                  <c:v>4.7215541609999998E-4</c:v>
                </c:pt>
                <c:pt idx="680">
                  <c:v>4.322376845E-4</c:v>
                </c:pt>
                <c:pt idx="681">
                  <c:v>2.6039093880000002E-4</c:v>
                </c:pt>
                <c:pt idx="682">
                  <c:v>3.332750165E-4</c:v>
                </c:pt>
                <c:pt idx="683">
                  <c:v>4.9106528949999998E-4</c:v>
                </c:pt>
                <c:pt idx="684">
                  <c:v>4.2188730200000001E-4</c:v>
                </c:pt>
                <c:pt idx="685">
                  <c:v>5.1754632390000005E-4</c:v>
                </c:pt>
                <c:pt idx="686">
                  <c:v>3.212807166E-4</c:v>
                </c:pt>
                <c:pt idx="687">
                  <c:v>4.4264106800000002E-4</c:v>
                </c:pt>
                <c:pt idx="688">
                  <c:v>1.101388341E-4</c:v>
                </c:pt>
                <c:pt idx="689">
                  <c:v>1.5795134839999999E-5</c:v>
                </c:pt>
                <c:pt idx="690">
                  <c:v>2.026963161E-4</c:v>
                </c:pt>
                <c:pt idx="691">
                  <c:v>2.3625797E-4</c:v>
                </c:pt>
                <c:pt idx="692">
                  <c:v>5.3392597259999998E-4</c:v>
                </c:pt>
                <c:pt idx="693">
                  <c:v>3.0930418679999999E-4</c:v>
                </c:pt>
                <c:pt idx="694">
                  <c:v>5.2587198040000003E-4</c:v>
                </c:pt>
                <c:pt idx="695">
                  <c:v>8.5419137320000006E-5</c:v>
                </c:pt>
                <c:pt idx="696">
                  <c:v>4.8191009749999999E-4</c:v>
                </c:pt>
                <c:pt idx="697">
                  <c:v>5.0062402470000004E-4</c:v>
                </c:pt>
                <c:pt idx="698">
                  <c:v>4.629950177E-4</c:v>
                </c:pt>
                <c:pt idx="699">
                  <c:v>4.7248282819999999E-4</c:v>
                </c:pt>
                <c:pt idx="700">
                  <c:v>3.454192478E-4</c:v>
                </c:pt>
                <c:pt idx="701">
                  <c:v>5.1791071849999995E-4</c:v>
                </c:pt>
                <c:pt idx="702">
                  <c:v>2.9716421749999999E-4</c:v>
                </c:pt>
                <c:pt idx="703">
                  <c:v>4.1169176380000003E-4</c:v>
                </c:pt>
                <c:pt idx="704">
                  <c:v>3.6826601309999999E-4</c:v>
                </c:pt>
                <c:pt idx="705">
                  <c:v>5.3413524800000002E-4</c:v>
                </c:pt>
                <c:pt idx="706">
                  <c:v>2.2461074839999999E-4</c:v>
                </c:pt>
                <c:pt idx="707">
                  <c:v>4.2223470339999999E-4</c:v>
                </c:pt>
                <c:pt idx="708">
                  <c:v>4.5330466800000001E-4</c:v>
                </c:pt>
                <c:pt idx="709">
                  <c:v>5.262601928E-4</c:v>
                </c:pt>
                <c:pt idx="710">
                  <c:v>3.731399394E-5</c:v>
                </c:pt>
                <c:pt idx="711">
                  <c:v>5.3446353060000002E-4</c:v>
                </c:pt>
                <c:pt idx="712">
                  <c:v>1.919126908E-4</c:v>
                </c:pt>
                <c:pt idx="713">
                  <c:v>2.7277430689999998E-4</c:v>
                </c:pt>
                <c:pt idx="714">
                  <c:v>5.3456283979999998E-4</c:v>
                </c:pt>
                <c:pt idx="715">
                  <c:v>2.246556891E-4</c:v>
                </c:pt>
                <c:pt idx="716">
                  <c:v>4.9176898600000003E-4</c:v>
                </c:pt>
                <c:pt idx="717">
                  <c:v>5.011046031E-4</c:v>
                </c:pt>
                <c:pt idx="718">
                  <c:v>5.1003872069999999E-4</c:v>
                </c:pt>
                <c:pt idx="719">
                  <c:v>5.4261900759999999E-4</c:v>
                </c:pt>
                <c:pt idx="720">
                  <c:v>7.2995877500000005E-5</c:v>
                </c:pt>
                <c:pt idx="721">
                  <c:v>4.634797241E-4</c:v>
                </c:pt>
                <c:pt idx="722">
                  <c:v>5.266518707E-4</c:v>
                </c:pt>
                <c:pt idx="723">
                  <c:v>6.0631026910000001E-5</c:v>
                </c:pt>
                <c:pt idx="724">
                  <c:v>4.8250773169999998E-4</c:v>
                </c:pt>
                <c:pt idx="725">
                  <c:v>4.7303402389999998E-4</c:v>
                </c:pt>
                <c:pt idx="726">
                  <c:v>1.8106364580000001E-4</c:v>
                </c:pt>
                <c:pt idx="727">
                  <c:v>3.5741400109999999E-4</c:v>
                </c:pt>
                <c:pt idx="728">
                  <c:v>5.4281881869999997E-4</c:v>
                </c:pt>
                <c:pt idx="729">
                  <c:v>9.8017095870000002E-5</c:v>
                </c:pt>
                <c:pt idx="730">
                  <c:v>3.2171779789999999E-4</c:v>
                </c:pt>
                <c:pt idx="731">
                  <c:v>4.8521089239999998E-5</c:v>
                </c:pt>
                <c:pt idx="732">
                  <c:v>5.1865558639999998E-4</c:v>
                </c:pt>
                <c:pt idx="733">
                  <c:v>1.2238317840000001E-4</c:v>
                </c:pt>
                <c:pt idx="734">
                  <c:v>4.4341354230000002E-4</c:v>
                </c:pt>
                <c:pt idx="735">
                  <c:v>5.1875542119999998E-4</c:v>
                </c:pt>
                <c:pt idx="736">
                  <c:v>5.0149236769999998E-4</c:v>
                </c:pt>
                <c:pt idx="737">
                  <c:v>2.4859415419999998E-4</c:v>
                </c:pt>
                <c:pt idx="738">
                  <c:v>3.7983164059999998E-4</c:v>
                </c:pt>
                <c:pt idx="739">
                  <c:v>2.8519459539999998E-4</c:v>
                </c:pt>
                <c:pt idx="740">
                  <c:v>5.4316175039999996E-4</c:v>
                </c:pt>
                <c:pt idx="741">
                  <c:v>4.9228150310000004E-4</c:v>
                </c:pt>
                <c:pt idx="742">
                  <c:v>5.3525167060000005E-4</c:v>
                </c:pt>
                <c:pt idx="743">
                  <c:v>4.5386071389999998E-4</c:v>
                </c:pt>
                <c:pt idx="744">
                  <c:v>5.4324128690000004E-4</c:v>
                </c:pt>
                <c:pt idx="745">
                  <c:v>2.6525793269999999E-5</c:v>
                </c:pt>
                <c:pt idx="746">
                  <c:v>5.2714523529999999E-4</c:v>
                </c:pt>
                <c:pt idx="747">
                  <c:v>5.5131237930000003E-4</c:v>
                </c:pt>
                <c:pt idx="748">
                  <c:v>5.3533326110000005E-4</c:v>
                </c:pt>
                <c:pt idx="749">
                  <c:v>5.1066070200000003E-4</c:v>
                </c:pt>
                <c:pt idx="750">
                  <c:v>3.3392475150000002E-4</c:v>
                </c:pt>
                <c:pt idx="751">
                  <c:v>1.463890907E-4</c:v>
                </c:pt>
                <c:pt idx="752">
                  <c:v>4.3328015030000001E-4</c:v>
                </c:pt>
                <c:pt idx="753">
                  <c:v>2.1377155479999999E-4</c:v>
                </c:pt>
                <c:pt idx="754">
                  <c:v>4.017490573E-4</c:v>
                </c:pt>
                <c:pt idx="755">
                  <c:v>1.582477824E-5</c:v>
                </c:pt>
                <c:pt idx="756">
                  <c:v>1.5823110820000001E-4</c:v>
                </c:pt>
                <c:pt idx="757">
                  <c:v>5.5152732719999996E-4</c:v>
                </c:pt>
                <c:pt idx="758">
                  <c:v>3.9097025969999998E-4</c:v>
                </c:pt>
                <c:pt idx="759">
                  <c:v>6.0682202609999998E-5</c:v>
                </c:pt>
                <c:pt idx="760">
                  <c:v>5.2448941730000003E-6</c:v>
                </c:pt>
                <c:pt idx="761">
                  <c:v>4.124768167E-4</c:v>
                </c:pt>
                <c:pt idx="762">
                  <c:v>2.8529870330000002E-4</c:v>
                </c:pt>
                <c:pt idx="763">
                  <c:v>3.0984829080000001E-4</c:v>
                </c:pt>
                <c:pt idx="764">
                  <c:v>1.920469722E-4</c:v>
                </c:pt>
                <c:pt idx="765">
                  <c:v>3.7369562189999998E-5</c:v>
                </c:pt>
                <c:pt idx="766">
                  <c:v>4.5412752179999999E-4</c:v>
                </c:pt>
                <c:pt idx="767">
                  <c:v>2.1381098409999999E-4</c:v>
                </c:pt>
                <c:pt idx="768">
                  <c:v>3.8008243820000001E-4</c:v>
                </c:pt>
                <c:pt idx="769">
                  <c:v>3.4609460100000001E-4</c:v>
                </c:pt>
                <c:pt idx="770">
                  <c:v>5.3579949839999998E-4</c:v>
                </c:pt>
                <c:pt idx="771">
                  <c:v>5.5181220659999996E-4</c:v>
                </c:pt>
                <c:pt idx="772">
                  <c:v>4.7370589629999998E-4</c:v>
                </c:pt>
                <c:pt idx="773">
                  <c:v>5.2765607660000004E-4</c:v>
                </c:pt>
                <c:pt idx="774">
                  <c:v>4.8325254530000002E-4</c:v>
                </c:pt>
                <c:pt idx="775">
                  <c:v>9.8119114389999995E-5</c:v>
                </c:pt>
                <c:pt idx="776">
                  <c:v>5.6058858189999997E-4</c:v>
                </c:pt>
                <c:pt idx="777">
                  <c:v>5.518875515E-4</c:v>
                </c:pt>
                <c:pt idx="778">
                  <c:v>1.345297571E-4</c:v>
                </c:pt>
                <c:pt idx="779">
                  <c:v>2.3658987420000001E-4</c:v>
                </c:pt>
                <c:pt idx="780">
                  <c:v>5.4396474679999996E-4</c:v>
                </c:pt>
                <c:pt idx="781">
                  <c:v>4.6425413610000002E-4</c:v>
                </c:pt>
                <c:pt idx="782">
                  <c:v>2.2483738130000001E-4</c:v>
                </c:pt>
                <c:pt idx="783">
                  <c:v>5.1960020109999999E-4</c:v>
                </c:pt>
                <c:pt idx="784">
                  <c:v>3.6909427299999998E-4</c:v>
                </c:pt>
                <c:pt idx="785">
                  <c:v>4.4400163460000001E-4</c:v>
                </c:pt>
                <c:pt idx="786">
                  <c:v>1.7002413230000001E-4</c:v>
                </c:pt>
                <c:pt idx="787">
                  <c:v>3.2208986369999999E-4</c:v>
                </c:pt>
                <c:pt idx="788">
                  <c:v>3.0996848960000001E-4</c:v>
                </c:pt>
                <c:pt idx="789">
                  <c:v>1.5835794640000001E-5</c:v>
                </c:pt>
                <c:pt idx="790">
                  <c:v>5.1123940690000005E-4</c:v>
                </c:pt>
                <c:pt idx="791">
                  <c:v>5.6081648780000005E-4</c:v>
                </c:pt>
                <c:pt idx="792">
                  <c:v>1.2251464630000001E-4</c:v>
                </c:pt>
                <c:pt idx="793">
                  <c:v>7.3114523359999996E-5</c:v>
                </c:pt>
                <c:pt idx="794">
                  <c:v>5.6100359500000003E-4</c:v>
                </c:pt>
                <c:pt idx="795">
                  <c:v>3.580042518E-4</c:v>
                </c:pt>
                <c:pt idx="796">
                  <c:v>5.0251576060000001E-4</c:v>
                </c:pt>
                <c:pt idx="797">
                  <c:v>5.2818029320000003E-4</c:v>
                </c:pt>
                <c:pt idx="798">
                  <c:v>4.836315631E-4</c:v>
                </c:pt>
                <c:pt idx="799">
                  <c:v>5.5241334609999998E-4</c:v>
                </c:pt>
                <c:pt idx="800">
                  <c:v>2.6097730139999997E-4</c:v>
                </c:pt>
                <c:pt idx="801">
                  <c:v>2.9783281869999998E-4</c:v>
                </c:pt>
                <c:pt idx="802">
                  <c:v>5.6999217590000004E-4</c:v>
                </c:pt>
                <c:pt idx="803">
                  <c:v>1.104337216E-4</c:v>
                </c:pt>
                <c:pt idx="804">
                  <c:v>5.4446666640000003E-4</c:v>
                </c:pt>
                <c:pt idx="805">
                  <c:v>3.343046125E-4</c:v>
                </c:pt>
                <c:pt idx="806">
                  <c:v>3.9140365960000002E-4</c:v>
                </c:pt>
                <c:pt idx="807">
                  <c:v>4.2342217369999998E-4</c:v>
                </c:pt>
                <c:pt idx="808">
                  <c:v>1.8125144010000001E-4</c:v>
                </c:pt>
                <c:pt idx="809">
                  <c:v>4.861065164E-5</c:v>
                </c:pt>
                <c:pt idx="810">
                  <c:v>5.4464001600000003E-4</c:v>
                </c:pt>
                <c:pt idx="811">
                  <c:v>5.6127367349999996E-4</c:v>
                </c:pt>
                <c:pt idx="812">
                  <c:v>2.7324678069999997E-4</c:v>
                </c:pt>
                <c:pt idx="813">
                  <c:v>5.0273905789999999E-4</c:v>
                </c:pt>
                <c:pt idx="814">
                  <c:v>5.7020748930000002E-4</c:v>
                </c:pt>
                <c:pt idx="815">
                  <c:v>5.117642428E-4</c:v>
                </c:pt>
                <c:pt idx="816">
                  <c:v>4.6470069960000002E-4</c:v>
                </c:pt>
                <c:pt idx="817">
                  <c:v>3.4643492080000001E-4</c:v>
                </c:pt>
                <c:pt idx="818">
                  <c:v>4.9336475960000002E-4</c:v>
                </c:pt>
                <c:pt idx="819">
                  <c:v>1.5836430679999999E-4</c:v>
                </c:pt>
                <c:pt idx="820">
                  <c:v>5.70249135E-4</c:v>
                </c:pt>
                <c:pt idx="821">
                  <c:v>5.3675945370000003E-4</c:v>
                </c:pt>
                <c:pt idx="822">
                  <c:v>2.3670608460000001E-4</c:v>
                </c:pt>
                <c:pt idx="823">
                  <c:v>8.5683343119999996E-5</c:v>
                </c:pt>
                <c:pt idx="824">
                  <c:v>4.3404159480000003E-4</c:v>
                </c:pt>
                <c:pt idx="825">
                  <c:v>2.4888751020000002E-4</c:v>
                </c:pt>
                <c:pt idx="826">
                  <c:v>5.6159688359999995E-4</c:v>
                </c:pt>
                <c:pt idx="827">
                  <c:v>5.7939889589999998E-4</c:v>
                </c:pt>
                <c:pt idx="828">
                  <c:v>5.2047739769999998E-4</c:v>
                </c:pt>
                <c:pt idx="829">
                  <c:v>3.80620765E-4</c:v>
                </c:pt>
                <c:pt idx="830">
                  <c:v>2.030975271E-4</c:v>
                </c:pt>
                <c:pt idx="831">
                  <c:v>5.5305713929999995E-4</c:v>
                </c:pt>
                <c:pt idx="832">
                  <c:v>4.4455259769999998E-4</c:v>
                </c:pt>
                <c:pt idx="833">
                  <c:v>5.3705069490000003E-4</c:v>
                </c:pt>
                <c:pt idx="834">
                  <c:v>5.2880067860000004E-4</c:v>
                </c:pt>
                <c:pt idx="835">
                  <c:v>2.7333946E-4</c:v>
                </c:pt>
                <c:pt idx="836">
                  <c:v>5.7946618950000005E-4</c:v>
                </c:pt>
                <c:pt idx="837">
                  <c:v>5.2537533980000001E-6</c:v>
                </c:pt>
                <c:pt idx="838">
                  <c:v>5.7061991730000003E-4</c:v>
                </c:pt>
                <c:pt idx="839">
                  <c:v>3.6957252880000002E-4</c:v>
                </c:pt>
                <c:pt idx="840">
                  <c:v>4.1325429620000002E-4</c:v>
                </c:pt>
                <c:pt idx="841">
                  <c:v>5.4529716300000003E-4</c:v>
                </c:pt>
                <c:pt idx="842">
                  <c:v>4.0259959330000002E-4</c:v>
                </c:pt>
                <c:pt idx="843">
                  <c:v>1.2263711000000001E-4</c:v>
                </c:pt>
                <c:pt idx="844">
                  <c:v>5.6191966870000002E-4</c:v>
                </c:pt>
                <c:pt idx="845">
                  <c:v>4.937949347E-4</c:v>
                </c:pt>
                <c:pt idx="846">
                  <c:v>5.7967593029999999E-4</c:v>
                </c:pt>
                <c:pt idx="847">
                  <c:v>5.5341823390000003E-4</c:v>
                </c:pt>
                <c:pt idx="848">
                  <c:v>3.918013461E-4</c:v>
                </c:pt>
                <c:pt idx="849">
                  <c:v>4.5510763119999999E-4</c:v>
                </c:pt>
                <c:pt idx="850">
                  <c:v>5.8875519779999995E-4</c:v>
                </c:pt>
                <c:pt idx="851">
                  <c:v>2.9810272590000001E-4</c:v>
                </c:pt>
                <c:pt idx="852">
                  <c:v>1.9224673709999999E-4</c:v>
                </c:pt>
                <c:pt idx="853">
                  <c:v>3.1037234730000001E-4</c:v>
                </c:pt>
                <c:pt idx="854">
                  <c:v>2.6118263779999998E-4</c:v>
                </c:pt>
                <c:pt idx="855">
                  <c:v>8.575126581E-5</c:v>
                </c:pt>
                <c:pt idx="856">
                  <c:v>5.2095645130000002E-4</c:v>
                </c:pt>
                <c:pt idx="857">
                  <c:v>5.7981480569999999E-4</c:v>
                </c:pt>
                <c:pt idx="858">
                  <c:v>5.7093769540000005E-4</c:v>
                </c:pt>
                <c:pt idx="859">
                  <c:v>4.3440654169999999E-4</c:v>
                </c:pt>
                <c:pt idx="860">
                  <c:v>5.8883763799999999E-4</c:v>
                </c:pt>
                <c:pt idx="861">
                  <c:v>5.6217115869999995E-4</c:v>
                </c:pt>
                <c:pt idx="862">
                  <c:v>4.7482447159999998E-4</c:v>
                </c:pt>
                <c:pt idx="863">
                  <c:v>6.0819415060000003E-5</c:v>
                </c:pt>
                <c:pt idx="864">
                  <c:v>5.124906343E-4</c:v>
                </c:pt>
                <c:pt idx="865">
                  <c:v>7.3233877720000002E-5</c:v>
                </c:pt>
                <c:pt idx="866">
                  <c:v>5.8893979909999995E-4</c:v>
                </c:pt>
                <c:pt idx="867">
                  <c:v>5.2572351720000004E-6</c:v>
                </c:pt>
                <c:pt idx="868">
                  <c:v>1.70205445E-4</c:v>
                </c:pt>
                <c:pt idx="869">
                  <c:v>1.466391851E-4</c:v>
                </c:pt>
                <c:pt idx="870">
                  <c:v>3.5851736379999998E-4</c:v>
                </c:pt>
                <c:pt idx="871">
                  <c:v>4.8454793220000002E-4</c:v>
                </c:pt>
                <c:pt idx="872">
                  <c:v>4.4494084819999999E-4</c:v>
                </c:pt>
                <c:pt idx="873">
                  <c:v>4.8677217259999997E-5</c:v>
                </c:pt>
                <c:pt idx="874">
                  <c:v>3.4680439029999998E-4</c:v>
                </c:pt>
                <c:pt idx="875">
                  <c:v>2.6604905279999999E-5</c:v>
                </c:pt>
                <c:pt idx="876">
                  <c:v>1.3473117310000001E-4</c:v>
                </c:pt>
                <c:pt idx="877">
                  <c:v>1.105827483E-4</c:v>
                </c:pt>
                <c:pt idx="878">
                  <c:v>5.4603146810000005E-4</c:v>
                </c:pt>
                <c:pt idx="879">
                  <c:v>5.5398746440000004E-4</c:v>
                </c:pt>
                <c:pt idx="880">
                  <c:v>5.8009252730000004E-4</c:v>
                </c:pt>
                <c:pt idx="881">
                  <c:v>4.241297383E-4</c:v>
                </c:pt>
                <c:pt idx="882">
                  <c:v>5.213646258E-4</c:v>
                </c:pt>
                <c:pt idx="883">
                  <c:v>2.3687604790000001E-4</c:v>
                </c:pt>
                <c:pt idx="884">
                  <c:v>5.7134068819999996E-4</c:v>
                </c:pt>
                <c:pt idx="885">
                  <c:v>5.8915103979999999E-4</c:v>
                </c:pt>
                <c:pt idx="886">
                  <c:v>1.8141810229999999E-4</c:v>
                </c:pt>
                <c:pt idx="887">
                  <c:v>4.1368281890000002E-4</c:v>
                </c:pt>
                <c:pt idx="888">
                  <c:v>1.5850865689999999E-4</c:v>
                </c:pt>
                <c:pt idx="889">
                  <c:v>3.2272336989999997E-4</c:v>
                </c:pt>
                <c:pt idx="890">
                  <c:v>5.3818853940000003E-4</c:v>
                </c:pt>
                <c:pt idx="891">
                  <c:v>1.7024766310000001E-4</c:v>
                </c:pt>
                <c:pt idx="892">
                  <c:v>2.8592174580000001E-4</c:v>
                </c:pt>
                <c:pt idx="893">
                  <c:v>5.8925212430000005E-4</c:v>
                </c:pt>
                <c:pt idx="894">
                  <c:v>3.748199235E-5</c:v>
                </c:pt>
                <c:pt idx="895">
                  <c:v>5.2990480779999995E-4</c:v>
                </c:pt>
                <c:pt idx="896">
                  <c:v>2.2510703260000001E-4</c:v>
                </c:pt>
                <c:pt idx="897">
                  <c:v>5.8036190119999998E-4</c:v>
                </c:pt>
                <c:pt idx="898">
                  <c:v>4.9447062609999997E-4</c:v>
                </c:pt>
                <c:pt idx="899">
                  <c:v>4.6562776080000002E-4</c:v>
                </c:pt>
                <c:pt idx="900">
                  <c:v>5.0399032149999997E-4</c:v>
                </c:pt>
                <c:pt idx="901">
                  <c:v>5.5442886589999996E-4</c:v>
                </c:pt>
                <c:pt idx="902">
                  <c:v>3.348801557E-4</c:v>
                </c:pt>
                <c:pt idx="903">
                  <c:v>4.3479574789999999E-4</c:v>
                </c:pt>
                <c:pt idx="904">
                  <c:v>5.7163001899999998E-4</c:v>
                </c:pt>
                <c:pt idx="905">
                  <c:v>9.8371097269999994E-5</c:v>
                </c:pt>
                <c:pt idx="906">
                  <c:v>2.0325359899999999E-4</c:v>
                </c:pt>
                <c:pt idx="907">
                  <c:v>5.4661413749999995E-4</c:v>
                </c:pt>
                <c:pt idx="908">
                  <c:v>5.3844908309999995E-4</c:v>
                </c:pt>
                <c:pt idx="909">
                  <c:v>4.0314830010000001E-4</c:v>
                </c:pt>
                <c:pt idx="910">
                  <c:v>5.6302468170000002E-4</c:v>
                </c:pt>
                <c:pt idx="911">
                  <c:v>4.7538454870000001E-4</c:v>
                </c:pt>
                <c:pt idx="912">
                  <c:v>5.8946050390000005E-4</c:v>
                </c:pt>
                <c:pt idx="913">
                  <c:v>4.8504948810000002E-4</c:v>
                </c:pt>
                <c:pt idx="914">
                  <c:v>3.8123929460000001E-4</c:v>
                </c:pt>
                <c:pt idx="915">
                  <c:v>3.7497163999999999E-5</c:v>
                </c:pt>
                <c:pt idx="916">
                  <c:v>5.8059359319999999E-4</c:v>
                </c:pt>
                <c:pt idx="917">
                  <c:v>2.4916500139999999E-4</c:v>
                </c:pt>
                <c:pt idx="918">
                  <c:v>4.5578961070000002E-4</c:v>
                </c:pt>
                <c:pt idx="919">
                  <c:v>4.2447171690000003E-4</c:v>
                </c:pt>
                <c:pt idx="920">
                  <c:v>1.588503808E-5</c:v>
                </c:pt>
                <c:pt idx="921">
                  <c:v>5.719634914E-4</c:v>
                </c:pt>
                <c:pt idx="922">
                  <c:v>2.141638066E-4</c:v>
                </c:pt>
                <c:pt idx="923">
                  <c:v>2.7370811569999998E-4</c:v>
                </c:pt>
                <c:pt idx="924">
                  <c:v>4.6594946930000002E-4</c:v>
                </c:pt>
                <c:pt idx="925">
                  <c:v>1.467479016E-4</c:v>
                </c:pt>
                <c:pt idx="926">
                  <c:v>5.1351885299999998E-4</c:v>
                </c:pt>
                <c:pt idx="927">
                  <c:v>5.4719114909999996E-4</c:v>
                </c:pt>
                <c:pt idx="928">
                  <c:v>3.350518366E-4</c:v>
                </c:pt>
                <c:pt idx="929">
                  <c:v>1.8150503550000001E-4</c:v>
                </c:pt>
                <c:pt idx="930">
                  <c:v>2.6640808860000001E-5</c:v>
                </c:pt>
                <c:pt idx="931">
                  <c:v>5.6356399410000002E-4</c:v>
                </c:pt>
                <c:pt idx="932">
                  <c:v>4.4556319969999997E-4</c:v>
                </c:pt>
                <c:pt idx="933">
                  <c:v>5.8979297419999997E-4</c:v>
                </c:pt>
                <c:pt idx="934">
                  <c:v>3.9249581700000002E-4</c:v>
                </c:pt>
                <c:pt idx="935">
                  <c:v>5.2651941290000002E-6</c:v>
                </c:pt>
                <c:pt idx="936">
                  <c:v>5.3070902309999997E-4</c:v>
                </c:pt>
                <c:pt idx="937">
                  <c:v>5.0455380839999997E-4</c:v>
                </c:pt>
                <c:pt idx="938">
                  <c:v>5.8099565220000001E-4</c:v>
                </c:pt>
                <c:pt idx="939">
                  <c:v>3.7029776349999999E-4</c:v>
                </c:pt>
                <c:pt idx="940">
                  <c:v>4.7578558009999999E-4</c:v>
                </c:pt>
                <c:pt idx="941">
                  <c:v>6.0924839230000003E-5</c:v>
                </c:pt>
                <c:pt idx="942">
                  <c:v>5.1376585749999995E-4</c:v>
                </c:pt>
                <c:pt idx="943">
                  <c:v>5.5541846380000005E-4</c:v>
                </c:pt>
                <c:pt idx="944">
                  <c:v>1.228318241E-4</c:v>
                </c:pt>
                <c:pt idx="945">
                  <c:v>2.0334879379999999E-4</c:v>
                </c:pt>
                <c:pt idx="946">
                  <c:v>5.2241168850000004E-4</c:v>
                </c:pt>
                <c:pt idx="947">
                  <c:v>1.3486517319999999E-4</c:v>
                </c:pt>
                <c:pt idx="948">
                  <c:v>5.3934035290000004E-4</c:v>
                </c:pt>
                <c:pt idx="949">
                  <c:v>2.6151703009999998E-4</c:v>
                </c:pt>
                <c:pt idx="950">
                  <c:v>5.7246052699999996E-4</c:v>
                </c:pt>
                <c:pt idx="951">
                  <c:v>4.9524665059999995E-4</c:v>
                </c:pt>
                <c:pt idx="952">
                  <c:v>4.142801971E-4</c:v>
                </c:pt>
                <c:pt idx="953">
                  <c:v>2.986186584E-4</c:v>
                </c:pt>
                <c:pt idx="954">
                  <c:v>3.4734570799999998E-4</c:v>
                </c:pt>
                <c:pt idx="955">
                  <c:v>2.862281204E-4</c:v>
                </c:pt>
                <c:pt idx="956">
                  <c:v>4.0361682109999998E-4</c:v>
                </c:pt>
                <c:pt idx="957">
                  <c:v>2.3707872259999999E-4</c:v>
                </c:pt>
                <c:pt idx="958">
                  <c:v>2.6156389900000002E-4</c:v>
                </c:pt>
                <c:pt idx="959">
                  <c:v>5.6414097920000003E-4</c:v>
                </c:pt>
                <c:pt idx="960">
                  <c:v>5.7269828469999997E-4</c:v>
                </c:pt>
                <c:pt idx="961">
                  <c:v>7.3386136599999993E-5</c:v>
                </c:pt>
                <c:pt idx="962">
                  <c:v>5.9016237530000004E-4</c:v>
                </c:pt>
                <c:pt idx="963">
                  <c:v>8.5932659489999994E-5</c:v>
                </c:pt>
                <c:pt idx="964">
                  <c:v>4.8574021299999998E-4</c:v>
                </c:pt>
                <c:pt idx="965">
                  <c:v>5.8138882700000001E-4</c:v>
                </c:pt>
                <c:pt idx="966">
                  <c:v>5.0493672640000004E-4</c:v>
                </c:pt>
                <c:pt idx="967">
                  <c:v>3.2313849970000002E-4</c:v>
                </c:pt>
                <c:pt idx="968">
                  <c:v>3.9273703160000001E-4</c:v>
                </c:pt>
                <c:pt idx="969">
                  <c:v>5.3128186359999998E-4</c:v>
                </c:pt>
                <c:pt idx="970">
                  <c:v>2.1427043220000001E-4</c:v>
                </c:pt>
                <c:pt idx="971">
                  <c:v>3.1097496449999999E-4</c:v>
                </c:pt>
                <c:pt idx="972">
                  <c:v>4.3546003389999998E-4</c:v>
                </c:pt>
                <c:pt idx="973">
                  <c:v>1.924925215E-4</c:v>
                </c:pt>
                <c:pt idx="974">
                  <c:v>4.8783624920000001E-5</c:v>
                </c:pt>
                <c:pt idx="975">
                  <c:v>5.5600893869999998E-4</c:v>
                </c:pt>
                <c:pt idx="976">
                  <c:v>4.5638614420000001E-4</c:v>
                </c:pt>
                <c:pt idx="977">
                  <c:v>9.8508272629999996E-5</c:v>
                </c:pt>
                <c:pt idx="978">
                  <c:v>4.250289195E-4</c:v>
                </c:pt>
                <c:pt idx="979">
                  <c:v>4.762233366E-4</c:v>
                </c:pt>
                <c:pt idx="980">
                  <c:v>1.107830005E-4</c:v>
                </c:pt>
                <c:pt idx="981">
                  <c:v>5.903949841E-4</c:v>
                </c:pt>
                <c:pt idx="982">
                  <c:v>5.1432958739999995E-4</c:v>
                </c:pt>
                <c:pt idx="983">
                  <c:v>3.5928184750000001E-4</c:v>
                </c:pt>
                <c:pt idx="984">
                  <c:v>5.6460438780000003E-4</c:v>
                </c:pt>
                <c:pt idx="985">
                  <c:v>1.704302099E-4</c:v>
                </c:pt>
                <c:pt idx="986">
                  <c:v>4.4610720000000002E-4</c:v>
                </c:pt>
                <c:pt idx="987">
                  <c:v>3.7064619990000001E-4</c:v>
                </c:pt>
                <c:pt idx="988">
                  <c:v>1.8162188939999999E-4</c:v>
                </c:pt>
                <c:pt idx="989">
                  <c:v>1.9253227540000001E-4</c:v>
                </c:pt>
                <c:pt idx="990">
                  <c:v>5.3170274860000002E-4</c:v>
                </c:pt>
                <c:pt idx="991">
                  <c:v>2.253224552E-4</c:v>
                </c:pt>
                <c:pt idx="992">
                  <c:v>2.8637384829999999E-4</c:v>
                </c:pt>
                <c:pt idx="993">
                  <c:v>5.0532657950000002E-4</c:v>
                </c:pt>
                <c:pt idx="994">
                  <c:v>5.2320267439999999E-4</c:v>
                </c:pt>
                <c:pt idx="995">
                  <c:v>4.957647246E-4</c:v>
                </c:pt>
                <c:pt idx="996">
                  <c:v>5.4863160519999998E-4</c:v>
                </c:pt>
                <c:pt idx="997">
                  <c:v>5.5655628949999997E-4</c:v>
                </c:pt>
                <c:pt idx="998">
                  <c:v>5.4871529749999997E-4</c:v>
                </c:pt>
                <c:pt idx="999">
                  <c:v>3.1112672869999997E-4</c:v>
                </c:pt>
                <c:pt idx="1000">
                  <c:v>1.3495323529999999E-4</c:v>
                </c:pt>
                <c:pt idx="1001">
                  <c:v>5.8194804740000004E-4</c:v>
                </c:pt>
                <c:pt idx="1002">
                  <c:v>1.5915429209999999E-5</c:v>
                </c:pt>
                <c:pt idx="1003">
                  <c:v>4.667915029E-4</c:v>
                </c:pt>
                <c:pt idx="1004">
                  <c:v>3.8195976529999999E-4</c:v>
                </c:pt>
                <c:pt idx="1005">
                  <c:v>3.2334791659999998E-4</c:v>
                </c:pt>
                <c:pt idx="1006">
                  <c:v>3.7583827549999999E-5</c:v>
                </c:pt>
                <c:pt idx="1007">
                  <c:v>2.49447359E-4</c:v>
                </c:pt>
                <c:pt idx="1008">
                  <c:v>5.4055125059999996E-4</c:v>
                </c:pt>
                <c:pt idx="1009">
                  <c:v>3.3549129470000002E-4</c:v>
                </c:pt>
                <c:pt idx="1010">
                  <c:v>5.2348834439999996E-4</c:v>
                </c:pt>
                <c:pt idx="1011">
                  <c:v>5.4063922520000002E-4</c:v>
                </c:pt>
                <c:pt idx="1012">
                  <c:v>2.66919821E-5</c:v>
                </c:pt>
                <c:pt idx="1013">
                  <c:v>3.7080228690000001E-4</c:v>
                </c:pt>
                <c:pt idx="1014">
                  <c:v>2.0349153450000001E-4</c:v>
                </c:pt>
                <c:pt idx="1015">
                  <c:v>2.253706032E-4</c:v>
                </c:pt>
                <c:pt idx="1016">
                  <c:v>4.8827751879999998E-5</c:v>
                </c:pt>
                <c:pt idx="1017">
                  <c:v>5.7361091640000005E-4</c:v>
                </c:pt>
                <c:pt idx="1018">
                  <c:v>2.3721533319999999E-4</c:v>
                </c:pt>
                <c:pt idx="1019">
                  <c:v>4.0409306230000002E-4</c:v>
                </c:pt>
                <c:pt idx="1020">
                  <c:v>4.8639270919999998E-4</c:v>
                </c:pt>
                <c:pt idx="1021">
                  <c:v>4.9607776750000001E-4</c:v>
                </c:pt>
                <c:pt idx="1022">
                  <c:v>5.9087881009999997E-4</c:v>
                </c:pt>
                <c:pt idx="1023">
                  <c:v>5.6525860930000001E-4</c:v>
                </c:pt>
                <c:pt idx="1024">
                  <c:v>6.1018454260000002E-5</c:v>
                </c:pt>
                <c:pt idx="1025">
                  <c:v>2.7410017890000001E-4</c:v>
                </c:pt>
                <c:pt idx="1026">
                  <c:v>5.9090426190000001E-4</c:v>
                </c:pt>
                <c:pt idx="1027">
                  <c:v>1.587420272E-4</c:v>
                </c:pt>
                <c:pt idx="1028">
                  <c:v>1.2296125090000001E-4</c:v>
                </c:pt>
                <c:pt idx="1029">
                  <c:v>1.469014236E-4</c:v>
                </c:pt>
                <c:pt idx="1030">
                  <c:v>5.8227238280000003E-4</c:v>
                </c:pt>
                <c:pt idx="1031">
                  <c:v>4.7673072849999999E-4</c:v>
                </c:pt>
                <c:pt idx="1032">
                  <c:v>2.9894684259999999E-4</c:v>
                </c:pt>
                <c:pt idx="1033">
                  <c:v>4.148942178E-4</c:v>
                </c:pt>
                <c:pt idx="1034">
                  <c:v>2.4951609900000001E-4</c:v>
                </c:pt>
                <c:pt idx="1035">
                  <c:v>4.5695009310000001E-4</c:v>
                </c:pt>
                <c:pt idx="1036">
                  <c:v>5.3242569560000002E-4</c:v>
                </c:pt>
                <c:pt idx="1037">
                  <c:v>4.2549487090000001E-4</c:v>
                </c:pt>
                <c:pt idx="1038">
                  <c:v>1.7050684370000001E-4</c:v>
                </c:pt>
                <c:pt idx="1039">
                  <c:v>2.6705900760000001E-5</c:v>
                </c:pt>
                <c:pt idx="1040">
                  <c:v>7.3491355259999998E-5</c:v>
                </c:pt>
                <c:pt idx="1041">
                  <c:v>5.5739466099999997E-4</c:v>
                </c:pt>
                <c:pt idx="1042">
                  <c:v>5.7400633909999998E-4</c:v>
                </c:pt>
                <c:pt idx="1043">
                  <c:v>3.596610059E-4</c:v>
                </c:pt>
                <c:pt idx="1044">
                  <c:v>5.1528852369999995E-4</c:v>
                </c:pt>
                <c:pt idx="1045">
                  <c:v>2.1443389930000001E-4</c:v>
                </c:pt>
                <c:pt idx="1046">
                  <c:v>8.6064256659999997E-5</c:v>
                </c:pt>
                <c:pt idx="1047">
                  <c:v>9.862616764E-5</c:v>
                </c:pt>
                <c:pt idx="1048">
                  <c:v>4.1507476439999998E-4</c:v>
                </c:pt>
                <c:pt idx="1049">
                  <c:v>3.478740595E-4</c:v>
                </c:pt>
                <c:pt idx="1050">
                  <c:v>4.6726180810000001E-4</c:v>
                </c:pt>
                <c:pt idx="1051">
                  <c:v>3.8231301729999998E-4</c:v>
                </c:pt>
                <c:pt idx="1052">
                  <c:v>5.5777120940000004E-4</c:v>
                </c:pt>
                <c:pt idx="1053">
                  <c:v>5.061624831E-4</c:v>
                </c:pt>
                <c:pt idx="1054">
                  <c:v>3.2360730850000002E-4</c:v>
                </c:pt>
                <c:pt idx="1055">
                  <c:v>5.4153077539999999E-4</c:v>
                </c:pt>
                <c:pt idx="1056">
                  <c:v>1.5934879010000001E-5</c:v>
                </c:pt>
                <c:pt idx="1057">
                  <c:v>3.4792339700000002E-4</c:v>
                </c:pt>
                <c:pt idx="1058">
                  <c:v>3.7628500910000002E-5</c:v>
                </c:pt>
                <c:pt idx="1059">
                  <c:v>4.5723125180000001E-4</c:v>
                </c:pt>
                <c:pt idx="1060">
                  <c:v>1.9265880819999999E-4</c:v>
                </c:pt>
                <c:pt idx="1061">
                  <c:v>5.6608867230000003E-4</c:v>
                </c:pt>
                <c:pt idx="1062">
                  <c:v>5.8286010449999995E-4</c:v>
                </c:pt>
                <c:pt idx="1063">
                  <c:v>4.3629846340000002E-4</c:v>
                </c:pt>
                <c:pt idx="1064">
                  <c:v>5.501396365E-4</c:v>
                </c:pt>
                <c:pt idx="1065">
                  <c:v>1.109119819E-4</c:v>
                </c:pt>
                <c:pt idx="1066">
                  <c:v>2.6192534119999999E-4</c:v>
                </c:pt>
                <c:pt idx="1067">
                  <c:v>2.866963396E-4</c:v>
                </c:pt>
                <c:pt idx="1068">
                  <c:v>3.9350806050000002E-4</c:v>
                </c:pt>
                <c:pt idx="1069">
                  <c:v>4.8696222000000001E-4</c:v>
                </c:pt>
                <c:pt idx="1070">
                  <c:v>1.4695514079999999E-4</c:v>
                </c:pt>
                <c:pt idx="1071">
                  <c:v>5.2442204269999998E-4</c:v>
                </c:pt>
                <c:pt idx="1072">
                  <c:v>1.5880472269999999E-4</c:v>
                </c:pt>
                <c:pt idx="1073">
                  <c:v>5.7459296469999997E-4</c:v>
                </c:pt>
                <c:pt idx="1074">
                  <c:v>4.4688408800000001E-4</c:v>
                </c:pt>
                <c:pt idx="1075">
                  <c:v>5.2804876529999997E-6</c:v>
                </c:pt>
                <c:pt idx="1076">
                  <c:v>5.9159817419999995E-4</c:v>
                </c:pt>
                <c:pt idx="1077">
                  <c:v>2.991854251E-4</c:v>
                </c:pt>
                <c:pt idx="1078">
                  <c:v>4.9681661930000003E-4</c:v>
                </c:pt>
                <c:pt idx="1079">
                  <c:v>2.7433642640000002E-4</c:v>
                </c:pt>
                <c:pt idx="1080">
                  <c:v>5.8313563080000005E-4</c:v>
                </c:pt>
                <c:pt idx="1081">
                  <c:v>5.1577297360000005E-4</c:v>
                </c:pt>
                <c:pt idx="1082">
                  <c:v>4.4696483650000002E-4</c:v>
                </c:pt>
                <c:pt idx="1083">
                  <c:v>3.9362061209999999E-4</c:v>
                </c:pt>
                <c:pt idx="1084">
                  <c:v>4.8892048080000002E-5</c:v>
                </c:pt>
                <c:pt idx="1085">
                  <c:v>4.0462803089999998E-4</c:v>
                </c:pt>
                <c:pt idx="1086">
                  <c:v>3.1154763580000001E-4</c:v>
                </c:pt>
                <c:pt idx="1087">
                  <c:v>2.145046409E-4</c:v>
                </c:pt>
                <c:pt idx="1088">
                  <c:v>4.365005353E-4</c:v>
                </c:pt>
                <c:pt idx="1089">
                  <c:v>4.2595591800000001E-4</c:v>
                </c:pt>
                <c:pt idx="1090">
                  <c:v>5.3343606289999997E-4</c:v>
                </c:pt>
                <c:pt idx="1091">
                  <c:v>2.3738309190000001E-4</c:v>
                </c:pt>
                <c:pt idx="1092">
                  <c:v>5.9174768680000001E-4</c:v>
                </c:pt>
                <c:pt idx="1093">
                  <c:v>2.496826075E-4</c:v>
                </c:pt>
                <c:pt idx="1094">
                  <c:v>5.5071925790000005E-4</c:v>
                </c:pt>
                <c:pt idx="1095">
                  <c:v>1.817785234E-4</c:v>
                </c:pt>
                <c:pt idx="1096">
                  <c:v>1.7057584269999999E-4</c:v>
                </c:pt>
                <c:pt idx="1097">
                  <c:v>5.6668328260000005E-4</c:v>
                </c:pt>
                <c:pt idx="1098">
                  <c:v>3.5994808209999999E-4</c:v>
                </c:pt>
                <c:pt idx="1099">
                  <c:v>1.109443428E-4</c:v>
                </c:pt>
                <c:pt idx="1100">
                  <c:v>1.2304610339999999E-4</c:v>
                </c:pt>
                <c:pt idx="1101">
                  <c:v>5.4228186279999999E-4</c:v>
                </c:pt>
                <c:pt idx="1102">
                  <c:v>2.6202681520000001E-4</c:v>
                </c:pt>
                <c:pt idx="1103">
                  <c:v>2.7440082330000001E-4</c:v>
                </c:pt>
                <c:pt idx="1104">
                  <c:v>6.1098939580000002E-5</c:v>
                </c:pt>
                <c:pt idx="1105">
                  <c:v>3.7136224430000002E-4</c:v>
                </c:pt>
                <c:pt idx="1106">
                  <c:v>5.8340263770000002E-4</c:v>
                </c:pt>
                <c:pt idx="1107">
                  <c:v>5.7507185960000004E-4</c:v>
                </c:pt>
                <c:pt idx="1108">
                  <c:v>2.8684519019999999E-4</c:v>
                </c:pt>
                <c:pt idx="1109">
                  <c:v>5.0676166110000004E-4</c:v>
                </c:pt>
                <c:pt idx="1110">
                  <c:v>2.0364093840000001E-4</c:v>
                </c:pt>
                <c:pt idx="1111">
                  <c:v>7.3565587359999997E-5</c:v>
                </c:pt>
                <c:pt idx="1112">
                  <c:v>4.677799779E-4</c:v>
                </c:pt>
                <c:pt idx="1113">
                  <c:v>4.5763249200000001E-4</c:v>
                </c:pt>
                <c:pt idx="1114">
                  <c:v>3.3599887340000001E-4</c:v>
                </c:pt>
                <c:pt idx="1115">
                  <c:v>8.6131629220000003E-5</c:v>
                </c:pt>
                <c:pt idx="1116">
                  <c:v>4.775939876E-4</c:v>
                </c:pt>
                <c:pt idx="1117">
                  <c:v>4.6782141840000002E-4</c:v>
                </c:pt>
                <c:pt idx="1118">
                  <c:v>4.2612371200000001E-4</c:v>
                </c:pt>
                <c:pt idx="1119">
                  <c:v>9.869674982E-5</c:v>
                </c:pt>
                <c:pt idx="1120">
                  <c:v>1.5883373409999999E-4</c:v>
                </c:pt>
                <c:pt idx="1121">
                  <c:v>1.4698563779999999E-4</c:v>
                </c:pt>
                <c:pt idx="1122">
                  <c:v>2.674717027E-5</c:v>
                </c:pt>
                <c:pt idx="1123">
                  <c:v>5.5900259549999996E-4</c:v>
                </c:pt>
                <c:pt idx="1124">
                  <c:v>1.3507271810000001E-4</c:v>
                </c:pt>
                <c:pt idx="1125">
                  <c:v>5.2847771770000003E-6</c:v>
                </c:pt>
                <c:pt idx="1126">
                  <c:v>5.3390249110000002E-4</c:v>
                </c:pt>
                <c:pt idx="1127">
                  <c:v>2.9935486899999999E-4</c:v>
                </c:pt>
                <c:pt idx="1128">
                  <c:v>4.8752258749999998E-4</c:v>
                </c:pt>
                <c:pt idx="1129">
                  <c:v>1.9273306870000001E-4</c:v>
                </c:pt>
                <c:pt idx="1130">
                  <c:v>4.9727641540000004E-4</c:v>
                </c:pt>
                <c:pt idx="1131">
                  <c:v>2.0366205930000001E-4</c:v>
                </c:pt>
                <c:pt idx="1132">
                  <c:v>4.0488614769999999E-4</c:v>
                </c:pt>
                <c:pt idx="1133">
                  <c:v>2.255620927E-4</c:v>
                </c:pt>
                <c:pt idx="1134">
                  <c:v>5.2521394499999998E-4</c:v>
                </c:pt>
                <c:pt idx="1135">
                  <c:v>1.3507579340000001E-4</c:v>
                </c:pt>
                <c:pt idx="1136">
                  <c:v>5.7546716639999998E-4</c:v>
                </c:pt>
                <c:pt idx="1137">
                  <c:v>3.8278666099999999E-4</c:v>
                </c:pt>
                <c:pt idx="1138">
                  <c:v>4.1568450510000001E-4</c:v>
                </c:pt>
                <c:pt idx="1139">
                  <c:v>2.1456016100000001E-4</c:v>
                </c:pt>
                <c:pt idx="1140">
                  <c:v>5.5150452769999999E-4</c:v>
                </c:pt>
                <c:pt idx="1141">
                  <c:v>2.255718635E-4</c:v>
                </c:pt>
                <c:pt idx="1142">
                  <c:v>1.8181081979999999E-4</c:v>
                </c:pt>
                <c:pt idx="1143">
                  <c:v>3.7156064630000001E-4</c:v>
                </c:pt>
                <c:pt idx="1144">
                  <c:v>5.6748335019999999E-4</c:v>
                </c:pt>
                <c:pt idx="1145">
                  <c:v>3.7680532459999999E-5</c:v>
                </c:pt>
                <c:pt idx="1146">
                  <c:v>5.922983201E-4</c:v>
                </c:pt>
                <c:pt idx="1147">
                  <c:v>5.8391006439999997E-4</c:v>
                </c:pt>
                <c:pt idx="1148">
                  <c:v>5.6750844850000004E-4</c:v>
                </c:pt>
                <c:pt idx="1149">
                  <c:v>5.5949422949999996E-4</c:v>
                </c:pt>
                <c:pt idx="1150">
                  <c:v>7.3595222030000006E-5</c:v>
                </c:pt>
                <c:pt idx="1151">
                  <c:v>3.1177601179999999E-4</c:v>
                </c:pt>
                <c:pt idx="1152">
                  <c:v>3.3616569859999998E-4</c:v>
                </c:pt>
                <c:pt idx="1153">
                  <c:v>5.9236128939999997E-4</c:v>
                </c:pt>
                <c:pt idx="1154">
                  <c:v>2.3747958110000001E-4</c:v>
                </c:pt>
                <c:pt idx="1155">
                  <c:v>3.6022738520000001E-4</c:v>
                </c:pt>
                <c:pt idx="1156">
                  <c:v>4.0504140499999998E-4</c:v>
                </c:pt>
                <c:pt idx="1157">
                  <c:v>5.1659357299999997E-4</c:v>
                </c:pt>
                <c:pt idx="1158">
                  <c:v>1.109811066E-4</c:v>
                </c:pt>
                <c:pt idx="1159">
                  <c:v>5.5188742920000001E-4</c:v>
                </c:pt>
                <c:pt idx="1160">
                  <c:v>5.2880750580000002E-6</c:v>
                </c:pt>
                <c:pt idx="1161">
                  <c:v>1.596277912E-5</c:v>
                </c:pt>
                <c:pt idx="1162">
                  <c:v>5.0731996049999996E-4</c:v>
                </c:pt>
                <c:pt idx="1163">
                  <c:v>3.2405554239999998E-4</c:v>
                </c:pt>
                <c:pt idx="1164">
                  <c:v>5.2564130499999995E-4</c:v>
                </c:pt>
                <c:pt idx="1165">
                  <c:v>4.3701935659999999E-4</c:v>
                </c:pt>
                <c:pt idx="1166">
                  <c:v>4.8788221410000002E-4</c:v>
                </c:pt>
                <c:pt idx="1167">
                  <c:v>5.1672998919999997E-4</c:v>
                </c:pt>
                <c:pt idx="1168">
                  <c:v>5.4341964839999999E-4</c:v>
                </c:pt>
                <c:pt idx="1169">
                  <c:v>1.818224713E-4</c:v>
                </c:pt>
                <c:pt idx="1170">
                  <c:v>3.8296731150000001E-4</c:v>
                </c:pt>
                <c:pt idx="1171">
                  <c:v>4.7809373809999997E-4</c:v>
                </c:pt>
                <c:pt idx="1172">
                  <c:v>5.84233971E-4</c:v>
                </c:pt>
                <c:pt idx="1173">
                  <c:v>3.4847872489999999E-4</c:v>
                </c:pt>
                <c:pt idx="1174">
                  <c:v>4.9777980390000001E-4</c:v>
                </c:pt>
                <c:pt idx="1175">
                  <c:v>1.588437409E-4</c:v>
                </c:pt>
                <c:pt idx="1176">
                  <c:v>9.873890275E-5</c:v>
                </c:pt>
                <c:pt idx="1177">
                  <c:v>2.9956008180000003E-4</c:v>
                </c:pt>
                <c:pt idx="1178">
                  <c:v>2.4986673749999999E-4</c:v>
                </c:pt>
                <c:pt idx="1179">
                  <c:v>1.927658638E-4</c:v>
                </c:pt>
                <c:pt idx="1180">
                  <c:v>4.8960159769999997E-5</c:v>
                </c:pt>
                <c:pt idx="1181">
                  <c:v>6.1156662049999995E-5</c:v>
                </c:pt>
                <c:pt idx="1182">
                  <c:v>2.6224891339999998E-4</c:v>
                </c:pt>
                <c:pt idx="1183">
                  <c:v>5.3484427590000003E-4</c:v>
                </c:pt>
                <c:pt idx="1184">
                  <c:v>4.1600634139999997E-4</c:v>
                </c:pt>
                <c:pt idx="1185">
                  <c:v>4.477091923E-4</c:v>
                </c:pt>
                <c:pt idx="1186">
                  <c:v>5.2595134290000004E-4</c:v>
                </c:pt>
                <c:pt idx="1187">
                  <c:v>3.1192460369999997E-4</c:v>
                </c:pt>
                <c:pt idx="1188">
                  <c:v>1.2307933809999999E-4</c:v>
                </c:pt>
                <c:pt idx="1189">
                  <c:v>8.6190289579999994E-5</c:v>
                </c:pt>
                <c:pt idx="1190">
                  <c:v>5.7635817970000001E-4</c:v>
                </c:pt>
                <c:pt idx="1191">
                  <c:v>5.6035677499999997E-4</c:v>
                </c:pt>
                <c:pt idx="1192">
                  <c:v>5.6831931580000005E-4</c:v>
                </c:pt>
                <c:pt idx="1193">
                  <c:v>4.5827416290000002E-4</c:v>
                </c:pt>
                <c:pt idx="1194">
                  <c:v>1.597421142E-5</c:v>
                </c:pt>
                <c:pt idx="1195">
                  <c:v>5.7638356690000001E-4</c:v>
                </c:pt>
                <c:pt idx="1196">
                  <c:v>4.3723569100000001E-4</c:v>
                </c:pt>
                <c:pt idx="1197">
                  <c:v>4.266659218E-4</c:v>
                </c:pt>
                <c:pt idx="1198">
                  <c:v>3.9429060709999999E-4</c:v>
                </c:pt>
                <c:pt idx="1199">
                  <c:v>4.6851949849999999E-4</c:v>
                </c:pt>
                <c:pt idx="1200">
                  <c:v>2.1461580770000001E-4</c:v>
                </c:pt>
                <c:pt idx="1201">
                  <c:v>4.7836970939999998E-4</c:v>
                </c:pt>
                <c:pt idx="1202">
                  <c:v>2.7470327460000002E-4</c:v>
                </c:pt>
                <c:pt idx="1203">
                  <c:v>1.4698919599999999E-4</c:v>
                </c:pt>
                <c:pt idx="1204">
                  <c:v>2.2563397700000001E-4</c:v>
                </c:pt>
                <c:pt idx="1205">
                  <c:v>4.8823948160000002E-4</c:v>
                </c:pt>
                <c:pt idx="1206">
                  <c:v>5.3513229319999999E-4</c:v>
                </c:pt>
                <c:pt idx="1207">
                  <c:v>3.4860096960000002E-4</c:v>
                </c:pt>
                <c:pt idx="1208">
                  <c:v>5.0778534380000004E-4</c:v>
                </c:pt>
                <c:pt idx="1209">
                  <c:v>5.9294755119999995E-4</c:v>
                </c:pt>
                <c:pt idx="1210">
                  <c:v>5.6066664030000001E-4</c:v>
                </c:pt>
                <c:pt idx="1211">
                  <c:v>2.6793318280000001E-5</c:v>
                </c:pt>
                <c:pt idx="1212">
                  <c:v>1.7060918219999999E-4</c:v>
                </c:pt>
                <c:pt idx="1213">
                  <c:v>7.3645216790000004E-5</c:v>
                </c:pt>
                <c:pt idx="1214">
                  <c:v>4.8983415929999998E-5</c:v>
                </c:pt>
                <c:pt idx="1215">
                  <c:v>4.4789059200000002E-4</c:v>
                </c:pt>
                <c:pt idx="1216">
                  <c:v>5.442254343E-4</c:v>
                </c:pt>
                <c:pt idx="1217">
                  <c:v>5.8478037250000005E-4</c:v>
                </c:pt>
                <c:pt idx="1218">
                  <c:v>5.6878261129999998E-4</c:v>
                </c:pt>
                <c:pt idx="1219">
                  <c:v>3.6053697200000002E-4</c:v>
                </c:pt>
                <c:pt idx="1220">
                  <c:v>2.8722337070000002E-4</c:v>
                </c:pt>
                <c:pt idx="1221">
                  <c:v>5.173629036E-4</c:v>
                </c:pt>
                <c:pt idx="1222">
                  <c:v>3.2427778969999998E-4</c:v>
                </c:pt>
                <c:pt idx="1223">
                  <c:v>6.1188075650000002E-5</c:v>
                </c:pt>
                <c:pt idx="1224">
                  <c:v>1.598543407E-5</c:v>
                </c:pt>
                <c:pt idx="1225">
                  <c:v>5.9313825639999997E-4</c:v>
                </c:pt>
                <c:pt idx="1226">
                  <c:v>3.7199700380000002E-4</c:v>
                </c:pt>
                <c:pt idx="1227">
                  <c:v>1.706096714E-4</c:v>
                </c:pt>
                <c:pt idx="1228">
                  <c:v>5.2647037940000004E-4</c:v>
                </c:pt>
                <c:pt idx="1229">
                  <c:v>3.3648811089999998E-4</c:v>
                </c:pt>
                <c:pt idx="1230">
                  <c:v>5.5328325939999997E-4</c:v>
                </c:pt>
                <c:pt idx="1231">
                  <c:v>4.0550153090000002E-4</c:v>
                </c:pt>
                <c:pt idx="1232">
                  <c:v>2.0373082449999999E-4</c:v>
                </c:pt>
                <c:pt idx="1233">
                  <c:v>5.5333148890000002E-4</c:v>
                </c:pt>
                <c:pt idx="1234">
                  <c:v>8.6224171050000003E-5</c:v>
                </c:pt>
                <c:pt idx="1235">
                  <c:v>4.9829653459999997E-4</c:v>
                </c:pt>
                <c:pt idx="1236">
                  <c:v>5.7700936759999999E-4</c:v>
                </c:pt>
                <c:pt idx="1237">
                  <c:v>4.5860726189999999E-4</c:v>
                </c:pt>
                <c:pt idx="1238">
                  <c:v>2.3759267749999999E-4</c:v>
                </c:pt>
                <c:pt idx="1239">
                  <c:v>4.6882665149999999E-4</c:v>
                </c:pt>
                <c:pt idx="1240">
                  <c:v>1.81842702E-4</c:v>
                </c:pt>
                <c:pt idx="1241">
                  <c:v>1.350794988E-4</c:v>
                </c:pt>
                <c:pt idx="1242">
                  <c:v>3.1211789490000002E-4</c:v>
                </c:pt>
                <c:pt idx="1243">
                  <c:v>3.7754159090000001E-5</c:v>
                </c:pt>
                <c:pt idx="1244">
                  <c:v>2.1465181790000001E-4</c:v>
                </c:pt>
                <c:pt idx="1245">
                  <c:v>2.6239495809999999E-4</c:v>
                </c:pt>
                <c:pt idx="1246">
                  <c:v>3.8338095649999998E-4</c:v>
                </c:pt>
                <c:pt idx="1247">
                  <c:v>1.2309088790000001E-4</c:v>
                </c:pt>
                <c:pt idx="1248">
                  <c:v>3.487645226E-4</c:v>
                </c:pt>
                <c:pt idx="1249">
                  <c:v>4.8859233319999997E-4</c:v>
                </c:pt>
                <c:pt idx="1250">
                  <c:v>1.110252517E-4</c:v>
                </c:pt>
                <c:pt idx="1251">
                  <c:v>5.3576318050000001E-4</c:v>
                </c:pt>
                <c:pt idx="1252">
                  <c:v>3.3656045050000001E-4</c:v>
                </c:pt>
                <c:pt idx="1253">
                  <c:v>3.9458019580000003E-4</c:v>
                </c:pt>
                <c:pt idx="1254">
                  <c:v>4.1638952240000002E-4</c:v>
                </c:pt>
                <c:pt idx="1255">
                  <c:v>5.4484259950000002E-4</c:v>
                </c:pt>
                <c:pt idx="1256">
                  <c:v>4.7876404790000001E-4</c:v>
                </c:pt>
                <c:pt idx="1257">
                  <c:v>3.8342452589999997E-4</c:v>
                </c:pt>
                <c:pt idx="1258">
                  <c:v>4.481432895E-4</c:v>
                </c:pt>
                <c:pt idx="1259">
                  <c:v>9.8792033689999994E-5</c:v>
                </c:pt>
                <c:pt idx="1260">
                  <c:v>2.5000665650000002E-4</c:v>
                </c:pt>
                <c:pt idx="1261">
                  <c:v>4.9849775140000004E-4</c:v>
                </c:pt>
                <c:pt idx="1262">
                  <c:v>5.1773741829999999E-4</c:v>
                </c:pt>
                <c:pt idx="1263">
                  <c:v>1.230955196E-4</c:v>
                </c:pt>
                <c:pt idx="1264">
                  <c:v>2.8735111790000002E-4</c:v>
                </c:pt>
                <c:pt idx="1265">
                  <c:v>5.0829844520000004E-4</c:v>
                </c:pt>
                <c:pt idx="1266">
                  <c:v>1.4698405299999999E-4</c:v>
                </c:pt>
                <c:pt idx="1267">
                  <c:v>2.0375183190000001E-4</c:v>
                </c:pt>
                <c:pt idx="1268">
                  <c:v>2.2568990170000001E-4</c:v>
                </c:pt>
                <c:pt idx="1269">
                  <c:v>5.6948356459999997E-4</c:v>
                </c:pt>
                <c:pt idx="1270">
                  <c:v>5.3019895319999999E-6</c:v>
                </c:pt>
                <c:pt idx="1271">
                  <c:v>4.2707161340000001E-4</c:v>
                </c:pt>
                <c:pt idx="1272">
                  <c:v>2.9984161660000003E-4</c:v>
                </c:pt>
                <c:pt idx="1273">
                  <c:v>4.3766038489999998E-4</c:v>
                </c:pt>
                <c:pt idx="1274">
                  <c:v>9.8803245979999996E-5</c:v>
                </c:pt>
                <c:pt idx="1275">
                  <c:v>4.5878368030000002E-4</c:v>
                </c:pt>
                <c:pt idx="1276">
                  <c:v>5.9354027039999996E-4</c:v>
                </c:pt>
                <c:pt idx="1277">
                  <c:v>8.6258652919999994E-5</c:v>
                </c:pt>
                <c:pt idx="1278">
                  <c:v>2.7490621849999999E-4</c:v>
                </c:pt>
                <c:pt idx="1279">
                  <c:v>5.8544591769999995E-4</c:v>
                </c:pt>
                <c:pt idx="1280">
                  <c:v>5.5402039710000003E-4</c:v>
                </c:pt>
                <c:pt idx="1281">
                  <c:v>3.9468168829999997E-4</c:v>
                </c:pt>
                <c:pt idx="1282">
                  <c:v>5.6182509459999999E-4</c:v>
                </c:pt>
                <c:pt idx="1283">
                  <c:v>1.350833831E-4</c:v>
                </c:pt>
                <c:pt idx="1284">
                  <c:v>1.5883967289999999E-4</c:v>
                </c:pt>
                <c:pt idx="1285">
                  <c:v>4.6904468070000001E-4</c:v>
                </c:pt>
                <c:pt idx="1286">
                  <c:v>1.928115861E-4</c:v>
                </c:pt>
                <c:pt idx="1287">
                  <c:v>5.8550953239999996E-4</c:v>
                </c:pt>
                <c:pt idx="1288">
                  <c:v>5.2704652779999998E-4</c:v>
                </c:pt>
                <c:pt idx="1289">
                  <c:v>2.376457496E-4</c:v>
                </c:pt>
                <c:pt idx="1290">
                  <c:v>6.1242268240000003E-5</c:v>
                </c:pt>
                <c:pt idx="1291">
                  <c:v>3.7222017649999998E-4</c:v>
                </c:pt>
                <c:pt idx="1292">
                  <c:v>1.7062133009999999E-4</c:v>
                </c:pt>
                <c:pt idx="1293">
                  <c:v>4.7894924999999997E-4</c:v>
                </c:pt>
                <c:pt idx="1294">
                  <c:v>1.8186196070000001E-4</c:v>
                </c:pt>
                <c:pt idx="1295">
                  <c:v>1.5884100490000001E-4</c:v>
                </c:pt>
                <c:pt idx="1296">
                  <c:v>3.607959815E-4</c:v>
                </c:pt>
                <c:pt idx="1297">
                  <c:v>4.0576956700000001E-4</c:v>
                </c:pt>
                <c:pt idx="1298">
                  <c:v>3.244851029E-4</c:v>
                </c:pt>
                <c:pt idx="1299">
                  <c:v>4.2716415730000002E-4</c:v>
                </c:pt>
                <c:pt idx="1300">
                  <c:v>2.6841764090000001E-5</c:v>
                </c:pt>
                <c:pt idx="1301">
                  <c:v>3.7791659380000001E-5</c:v>
                </c:pt>
                <c:pt idx="1302">
                  <c:v>5.3060484110000001E-6</c:v>
                </c:pt>
                <c:pt idx="1303">
                  <c:v>4.8888746730000004E-4</c:v>
                </c:pt>
                <c:pt idx="1304">
                  <c:v>3.122671901E-4</c:v>
                </c:pt>
                <c:pt idx="1305">
                  <c:v>3.4892977259999997E-4</c:v>
                </c:pt>
                <c:pt idx="1306">
                  <c:v>4.3778896310000002E-4</c:v>
                </c:pt>
                <c:pt idx="1307">
                  <c:v>5.7776154609999995E-4</c:v>
                </c:pt>
                <c:pt idx="1308">
                  <c:v>4.1659437199999998E-4</c:v>
                </c:pt>
                <c:pt idx="1309">
                  <c:v>5.4546336730000003E-4</c:v>
                </c:pt>
                <c:pt idx="1310">
                  <c:v>2.500805119E-4</c:v>
                </c:pt>
                <c:pt idx="1311">
                  <c:v>2.8745899609999999E-4</c:v>
                </c:pt>
                <c:pt idx="1312">
                  <c:v>1.1105860699999999E-4</c:v>
                </c:pt>
                <c:pt idx="1313">
                  <c:v>5.6222874289999999E-4</c:v>
                </c:pt>
                <c:pt idx="1314">
                  <c:v>5.4552033389999996E-4</c:v>
                </c:pt>
                <c:pt idx="1315">
                  <c:v>1.9282816960000001E-4</c:v>
                </c:pt>
                <c:pt idx="1316">
                  <c:v>4.483751497E-4</c:v>
                </c:pt>
                <c:pt idx="1317">
                  <c:v>5.70048808E-4</c:v>
                </c:pt>
                <c:pt idx="1318">
                  <c:v>5.93797942E-4</c:v>
                </c:pt>
                <c:pt idx="1319">
                  <c:v>5.0868568590000003E-4</c:v>
                </c:pt>
                <c:pt idx="1320">
                  <c:v>4.9080206170000002E-5</c:v>
                </c:pt>
                <c:pt idx="1321">
                  <c:v>7.3747332169999999E-5</c:v>
                </c:pt>
                <c:pt idx="1322">
                  <c:v>3.2455502580000002E-4</c:v>
                </c:pt>
                <c:pt idx="1323">
                  <c:v>4.9888759989999995E-4</c:v>
                </c:pt>
                <c:pt idx="1324">
                  <c:v>5.365509279E-4</c:v>
                </c:pt>
                <c:pt idx="1325">
                  <c:v>3.6089100699999998E-4</c:v>
                </c:pt>
                <c:pt idx="1326">
                  <c:v>2.6256433380000003E-4</c:v>
                </c:pt>
                <c:pt idx="1327">
                  <c:v>4.909287254E-5</c:v>
                </c:pt>
                <c:pt idx="1328">
                  <c:v>2.9999360370000001E-4</c:v>
                </c:pt>
                <c:pt idx="1329">
                  <c:v>1.4699863240000001E-4</c:v>
                </c:pt>
                <c:pt idx="1330">
                  <c:v>4.1671152539999998E-4</c:v>
                </c:pt>
                <c:pt idx="1331">
                  <c:v>3.3678245219999998E-4</c:v>
                </c:pt>
                <c:pt idx="1332">
                  <c:v>1.3510397410000001E-4</c:v>
                </c:pt>
                <c:pt idx="1333">
                  <c:v>2.3770937589999999E-4</c:v>
                </c:pt>
                <c:pt idx="1334">
                  <c:v>5.0881326930000005E-4</c:v>
                </c:pt>
                <c:pt idx="1335">
                  <c:v>5.1834124099999998E-4</c:v>
                </c:pt>
                <c:pt idx="1336">
                  <c:v>5.2753617720000001E-4</c:v>
                </c:pt>
                <c:pt idx="1337">
                  <c:v>5.6267683900000003E-4</c:v>
                </c:pt>
                <c:pt idx="1338">
                  <c:v>2.7505448500000001E-4</c:v>
                </c:pt>
                <c:pt idx="1339">
                  <c:v>5.8599229729999996E-4</c:v>
                </c:pt>
                <c:pt idx="1340">
                  <c:v>3.9490306809999997E-4</c:v>
                </c:pt>
                <c:pt idx="1341">
                  <c:v>5.7818713999999995E-4</c:v>
                </c:pt>
                <c:pt idx="1342">
                  <c:v>4.059569444E-4</c:v>
                </c:pt>
                <c:pt idx="1343">
                  <c:v>2.038228872E-4</c:v>
                </c:pt>
                <c:pt idx="1344">
                  <c:v>2.1475083729999999E-4</c:v>
                </c:pt>
                <c:pt idx="1345">
                  <c:v>1.60383094E-5</c:v>
                </c:pt>
                <c:pt idx="1346">
                  <c:v>2.688366881E-5</c:v>
                </c:pt>
                <c:pt idx="1347">
                  <c:v>3.7240328699999998E-4</c:v>
                </c:pt>
                <c:pt idx="1348">
                  <c:v>5.550030279E-4</c:v>
                </c:pt>
                <c:pt idx="1349">
                  <c:v>2.7507673550000001E-4</c:v>
                </c:pt>
                <c:pt idx="1350">
                  <c:v>1.231478222E-4</c:v>
                </c:pt>
                <c:pt idx="1351">
                  <c:v>5.3684153470000002E-4</c:v>
                </c:pt>
                <c:pt idx="1352">
                  <c:v>5.9404914580000003E-4</c:v>
                </c:pt>
                <c:pt idx="1353">
                  <c:v>4.8919514679999999E-4</c:v>
                </c:pt>
                <c:pt idx="1354">
                  <c:v>3.8374112220000001E-4</c:v>
                </c:pt>
                <c:pt idx="1355">
                  <c:v>1.9287444899999999E-4</c:v>
                </c:pt>
                <c:pt idx="1356">
                  <c:v>4.5914289740000002E-4</c:v>
                </c:pt>
                <c:pt idx="1357">
                  <c:v>2.2578571359999999E-4</c:v>
                </c:pt>
                <c:pt idx="1358">
                  <c:v>2.875864087E-4</c:v>
                </c:pt>
                <c:pt idx="1359">
                  <c:v>9.8900406719999997E-5</c:v>
                </c:pt>
                <c:pt idx="1360">
                  <c:v>3.3683840459999999E-4</c:v>
                </c:pt>
                <c:pt idx="1361">
                  <c:v>2.626352754E-4</c:v>
                </c:pt>
                <c:pt idx="1362">
                  <c:v>4.6941404420000003E-4</c:v>
                </c:pt>
                <c:pt idx="1363">
                  <c:v>8.6372160930000004E-5</c:v>
                </c:pt>
                <c:pt idx="1364">
                  <c:v>3.1241296739999998E-4</c:v>
                </c:pt>
                <c:pt idx="1365">
                  <c:v>3.7872405519999998E-5</c:v>
                </c:pt>
                <c:pt idx="1366">
                  <c:v>5.4625705009999997E-4</c:v>
                </c:pt>
                <c:pt idx="1367">
                  <c:v>5.1857148469999998E-4</c:v>
                </c:pt>
                <c:pt idx="1368">
                  <c:v>4.380434568E-4</c:v>
                </c:pt>
                <c:pt idx="1369">
                  <c:v>2.1478363030000001E-4</c:v>
                </c:pt>
                <c:pt idx="1370">
                  <c:v>5.784841909E-4</c:v>
                </c:pt>
                <c:pt idx="1371">
                  <c:v>1.111419963E-4</c:v>
                </c:pt>
                <c:pt idx="1372">
                  <c:v>7.3836531629999994E-5</c:v>
                </c:pt>
                <c:pt idx="1373">
                  <c:v>4.7938297139999997E-4</c:v>
                </c:pt>
                <c:pt idx="1374">
                  <c:v>6.1366402369999998E-5</c:v>
                </c:pt>
                <c:pt idx="1375">
                  <c:v>1.6056686619999999E-5</c:v>
                </c:pt>
                <c:pt idx="1376">
                  <c:v>1.4703833669999999E-4</c:v>
                </c:pt>
                <c:pt idx="1377">
                  <c:v>2.258124369E-4</c:v>
                </c:pt>
                <c:pt idx="1378">
                  <c:v>5.7086529370000002E-4</c:v>
                </c:pt>
                <c:pt idx="1379">
                  <c:v>3.0009530079999999E-4</c:v>
                </c:pt>
                <c:pt idx="1380">
                  <c:v>3.6101535100000002E-4</c:v>
                </c:pt>
                <c:pt idx="1381">
                  <c:v>4.6948379100000001E-4</c:v>
                </c:pt>
                <c:pt idx="1382">
                  <c:v>4.2747783419999998E-4</c:v>
                </c:pt>
                <c:pt idx="1383">
                  <c:v>5.3218354770000003E-6</c:v>
                </c:pt>
                <c:pt idx="1384">
                  <c:v>2.5020859889999999E-4</c:v>
                </c:pt>
                <c:pt idx="1385">
                  <c:v>4.486574074E-4</c:v>
                </c:pt>
                <c:pt idx="1386">
                  <c:v>3.2468481810000001E-4</c:v>
                </c:pt>
                <c:pt idx="1387">
                  <c:v>3.7248768279999998E-4</c:v>
                </c:pt>
                <c:pt idx="1388">
                  <c:v>4.9924785909999999E-4</c:v>
                </c:pt>
                <c:pt idx="1389">
                  <c:v>5.5549832839999998E-4</c:v>
                </c:pt>
                <c:pt idx="1390">
                  <c:v>5.7095896969999998E-4</c:v>
                </c:pt>
                <c:pt idx="1391">
                  <c:v>4.168827263E-4</c:v>
                </c:pt>
                <c:pt idx="1392">
                  <c:v>2.3777731600000001E-4</c:v>
                </c:pt>
                <c:pt idx="1393">
                  <c:v>3.9503436860000002E-4</c:v>
                </c:pt>
                <c:pt idx="1394">
                  <c:v>1.819755642E-4</c:v>
                </c:pt>
                <c:pt idx="1395">
                  <c:v>5.3724693739999997E-4</c:v>
                </c:pt>
                <c:pt idx="1396">
                  <c:v>4.5928589349999999E-4</c:v>
                </c:pt>
                <c:pt idx="1397">
                  <c:v>5.0916018829999998E-4</c:v>
                </c:pt>
                <c:pt idx="1398">
                  <c:v>5.2799854300000001E-4</c:v>
                </c:pt>
                <c:pt idx="1399">
                  <c:v>1.7072472209999999E-4</c:v>
                </c:pt>
                <c:pt idx="1400">
                  <c:v>2.6934512269999999E-5</c:v>
                </c:pt>
                <c:pt idx="1401">
                  <c:v>5.8639960830000003E-4</c:v>
                </c:pt>
                <c:pt idx="1402">
                  <c:v>5.9428191800000002E-4</c:v>
                </c:pt>
                <c:pt idx="1403">
                  <c:v>1.111885032E-4</c:v>
                </c:pt>
                <c:pt idx="1404">
                  <c:v>5.4658722310000003E-4</c:v>
                </c:pt>
                <c:pt idx="1405">
                  <c:v>3.4914239480000002E-4</c:v>
                </c:pt>
                <c:pt idx="1406">
                  <c:v>8.6458009209999996E-5</c:v>
                </c:pt>
                <c:pt idx="1407">
                  <c:v>2.7518341320000001E-4</c:v>
                </c:pt>
                <c:pt idx="1408">
                  <c:v>1.5893612630000001E-4</c:v>
                </c:pt>
                <c:pt idx="1409">
                  <c:v>3.0014577349999998E-4</c:v>
                </c:pt>
                <c:pt idx="1410">
                  <c:v>6.1429821589999996E-5</c:v>
                </c:pt>
                <c:pt idx="1411">
                  <c:v>1.820028673E-4</c:v>
                </c:pt>
                <c:pt idx="1412">
                  <c:v>4.9223317240000003E-5</c:v>
                </c:pt>
                <c:pt idx="1413">
                  <c:v>1.232354195E-4</c:v>
                </c:pt>
                <c:pt idx="1414">
                  <c:v>5.9432510070000003E-4</c:v>
                </c:pt>
                <c:pt idx="1415">
                  <c:v>3.8387349320000001E-4</c:v>
                </c:pt>
                <c:pt idx="1416">
                  <c:v>2.0391310470000001E-4</c:v>
                </c:pt>
                <c:pt idx="1417">
                  <c:v>1.3519512099999999E-4</c:v>
                </c:pt>
                <c:pt idx="1418">
                  <c:v>2.8769341929999999E-4</c:v>
                </c:pt>
                <c:pt idx="1419">
                  <c:v>4.0615225010000002E-4</c:v>
                </c:pt>
                <c:pt idx="1420">
                  <c:v>3.794844173E-5</c:v>
                </c:pt>
                <c:pt idx="1421">
                  <c:v>5.6365511429999995E-4</c:v>
                </c:pt>
                <c:pt idx="1422">
                  <c:v>4.2758760489999999E-4</c:v>
                </c:pt>
                <c:pt idx="1423">
                  <c:v>1.5895722019999999E-4</c:v>
                </c:pt>
                <c:pt idx="1424">
                  <c:v>4.3818983340000001E-4</c:v>
                </c:pt>
                <c:pt idx="1425">
                  <c:v>7.3936552950000002E-5</c:v>
                </c:pt>
                <c:pt idx="1426">
                  <c:v>5.1888693139999996E-4</c:v>
                </c:pt>
                <c:pt idx="1427">
                  <c:v>2.0393683650000001E-4</c:v>
                </c:pt>
                <c:pt idx="1428">
                  <c:v>9.9036434639999995E-5</c:v>
                </c:pt>
                <c:pt idx="1429">
                  <c:v>5.6377040949999999E-4</c:v>
                </c:pt>
                <c:pt idx="1430">
                  <c:v>4.7959342869999998E-4</c:v>
                </c:pt>
                <c:pt idx="1431">
                  <c:v>5.7892973320000001E-4</c:v>
                </c:pt>
                <c:pt idx="1432">
                  <c:v>5.8657661550000004E-4</c:v>
                </c:pt>
                <c:pt idx="1433">
                  <c:v>4.8954435089999999E-4</c:v>
                </c:pt>
                <c:pt idx="1434">
                  <c:v>4.4879751789999998E-4</c:v>
                </c:pt>
                <c:pt idx="1435">
                  <c:v>4.6967157710000001E-4</c:v>
                </c:pt>
                <c:pt idx="1436">
                  <c:v>5.5604008450000004E-4</c:v>
                </c:pt>
                <c:pt idx="1437">
                  <c:v>3.7258306840000003E-4</c:v>
                </c:pt>
                <c:pt idx="1438">
                  <c:v>2.6975406209999999E-5</c:v>
                </c:pt>
                <c:pt idx="1439">
                  <c:v>3.4920305789999998E-4</c:v>
                </c:pt>
                <c:pt idx="1440">
                  <c:v>2.148781155E-4</c:v>
                </c:pt>
                <c:pt idx="1441">
                  <c:v>4.9948437010000003E-4</c:v>
                </c:pt>
                <c:pt idx="1442">
                  <c:v>2.5030321639999998E-4</c:v>
                </c:pt>
                <c:pt idx="1443">
                  <c:v>3.8393646500000002E-4</c:v>
                </c:pt>
                <c:pt idx="1444">
                  <c:v>5.3345776440000004E-6</c:v>
                </c:pt>
                <c:pt idx="1445">
                  <c:v>5.3762468459999995E-4</c:v>
                </c:pt>
                <c:pt idx="1446">
                  <c:v>1.2328705630000001E-4</c:v>
                </c:pt>
                <c:pt idx="1447">
                  <c:v>3.2478327680000001E-4</c:v>
                </c:pt>
                <c:pt idx="1448">
                  <c:v>5.093902748E-4</c:v>
                </c:pt>
                <c:pt idx="1449">
                  <c:v>3.611353039E-4</c:v>
                </c:pt>
                <c:pt idx="1450">
                  <c:v>3.9516483600000001E-4</c:v>
                </c:pt>
                <c:pt idx="1451">
                  <c:v>1.7080780719999999E-4</c:v>
                </c:pt>
                <c:pt idx="1452">
                  <c:v>4.5944804410000002E-4</c:v>
                </c:pt>
                <c:pt idx="1453">
                  <c:v>1.3524795480000001E-4</c:v>
                </c:pt>
                <c:pt idx="1454">
                  <c:v>4.9291342680000003E-5</c:v>
                </c:pt>
                <c:pt idx="1455">
                  <c:v>2.6279938089999999E-4</c:v>
                </c:pt>
                <c:pt idx="1456">
                  <c:v>5.283519001E-4</c:v>
                </c:pt>
                <c:pt idx="1457">
                  <c:v>3.3699101350000003E-4</c:v>
                </c:pt>
                <c:pt idx="1458">
                  <c:v>5.8666661239999997E-4</c:v>
                </c:pt>
                <c:pt idx="1459">
                  <c:v>5.1903831859999999E-4</c:v>
                </c:pt>
                <c:pt idx="1460">
                  <c:v>2.5032957149999997E-4</c:v>
                </c:pt>
                <c:pt idx="1461">
                  <c:v>5.7157027230000002E-4</c:v>
                </c:pt>
                <c:pt idx="1462">
                  <c:v>3.8004169539999997E-5</c:v>
                </c:pt>
                <c:pt idx="1463">
                  <c:v>3.1257543710000002E-4</c:v>
                </c:pt>
                <c:pt idx="1464">
                  <c:v>4.0625569690000001E-4</c:v>
                </c:pt>
                <c:pt idx="1465">
                  <c:v>5.4711931540000005E-4</c:v>
                </c:pt>
                <c:pt idx="1466">
                  <c:v>1.471525473E-4</c:v>
                </c:pt>
                <c:pt idx="1467">
                  <c:v>1.9303628699999999E-4</c:v>
                </c:pt>
                <c:pt idx="1468">
                  <c:v>4.4887669339999998E-4</c:v>
                </c:pt>
                <c:pt idx="1469">
                  <c:v>4.8965119109999999E-4</c:v>
                </c:pt>
                <c:pt idx="1470">
                  <c:v>1.611027089E-5</c:v>
                </c:pt>
                <c:pt idx="1471">
                  <c:v>4.2769922810000001E-4</c:v>
                </c:pt>
                <c:pt idx="1472">
                  <c:v>7.4015769099999997E-5</c:v>
                </c:pt>
                <c:pt idx="1473">
                  <c:v>5.7912303410000002E-4</c:v>
                </c:pt>
                <c:pt idx="1474">
                  <c:v>5.9446461699999998E-4</c:v>
                </c:pt>
                <c:pt idx="1475">
                  <c:v>1.590309652E-4</c:v>
                </c:pt>
                <c:pt idx="1476">
                  <c:v>1.113217633E-4</c:v>
                </c:pt>
                <c:pt idx="1477">
                  <c:v>2.1493647540000001E-4</c:v>
                </c:pt>
                <c:pt idx="1478">
                  <c:v>9.9127028159999995E-5</c:v>
                </c:pt>
                <c:pt idx="1479">
                  <c:v>2.3790367590000001E-4</c:v>
                </c:pt>
                <c:pt idx="1480">
                  <c:v>3.0028968509999998E-4</c:v>
                </c:pt>
                <c:pt idx="1481">
                  <c:v>5.3422769270000003E-6</c:v>
                </c:pt>
                <c:pt idx="1482">
                  <c:v>6.1558021349999997E-5</c:v>
                </c:pt>
                <c:pt idx="1483">
                  <c:v>5.7173843709999999E-4</c:v>
                </c:pt>
                <c:pt idx="1484">
                  <c:v>1.471761938E-4</c:v>
                </c:pt>
                <c:pt idx="1485">
                  <c:v>2.259526829E-4</c:v>
                </c:pt>
                <c:pt idx="1486">
                  <c:v>2.6286262880000002E-4</c:v>
                </c:pt>
                <c:pt idx="1487">
                  <c:v>4.17120106E-4</c:v>
                </c:pt>
                <c:pt idx="1488">
                  <c:v>5.5647434420000004E-4</c:v>
                </c:pt>
                <c:pt idx="1489">
                  <c:v>3.1263149569999999E-4</c:v>
                </c:pt>
                <c:pt idx="1490">
                  <c:v>4.7976960900000001E-4</c:v>
                </c:pt>
                <c:pt idx="1491">
                  <c:v>5.0955311200000003E-4</c:v>
                </c:pt>
                <c:pt idx="1492">
                  <c:v>5.9447704349999998E-4</c:v>
                </c:pt>
                <c:pt idx="1493">
                  <c:v>5.7924476050000002E-4</c:v>
                </c:pt>
                <c:pt idx="1494">
                  <c:v>4.698379513E-4</c:v>
                </c:pt>
                <c:pt idx="1495">
                  <c:v>4.5956705820000002E-4</c:v>
                </c:pt>
                <c:pt idx="1496">
                  <c:v>5.2856017229999997E-4</c:v>
                </c:pt>
                <c:pt idx="1497">
                  <c:v>4.9967220989999999E-4</c:v>
                </c:pt>
                <c:pt idx="1498">
                  <c:v>8.6630477500000005E-5</c:v>
                </c:pt>
                <c:pt idx="1499">
                  <c:v>5.6435279289999995E-4</c:v>
                </c:pt>
                <c:pt idx="1500">
                  <c:v>4.7979870380000003E-4</c:v>
                </c:pt>
                <c:pt idx="1501">
                  <c:v>2.8787045640000001E-4</c:v>
                </c:pt>
                <c:pt idx="1502">
                  <c:v>3.6123854529999998E-4</c:v>
                </c:pt>
                <c:pt idx="1503">
                  <c:v>4.1715652E-4</c:v>
                </c:pt>
                <c:pt idx="1504">
                  <c:v>3.4932155950000003E-4</c:v>
                </c:pt>
                <c:pt idx="1505">
                  <c:v>3.7271579510000003E-4</c:v>
                </c:pt>
                <c:pt idx="1506">
                  <c:v>2.040402411E-4</c:v>
                </c:pt>
                <c:pt idx="1507">
                  <c:v>5.3797364780000002E-4</c:v>
                </c:pt>
                <c:pt idx="1508">
                  <c:v>2.7537465249999999E-4</c:v>
                </c:pt>
                <c:pt idx="1509">
                  <c:v>5.1922870860000002E-4</c:v>
                </c:pt>
                <c:pt idx="1510">
                  <c:v>4.383932505E-4</c:v>
                </c:pt>
                <c:pt idx="1511">
                  <c:v>1.7088558679999999E-4</c:v>
                </c:pt>
                <c:pt idx="1512">
                  <c:v>4.9380028749999998E-5</c:v>
                </c:pt>
                <c:pt idx="1513">
                  <c:v>3.8407463449999999E-4</c:v>
                </c:pt>
                <c:pt idx="1514">
                  <c:v>5.8680070410000004E-4</c:v>
                </c:pt>
                <c:pt idx="1515">
                  <c:v>1.9309539039999999E-4</c:v>
                </c:pt>
                <c:pt idx="1516">
                  <c:v>1.8215917339999999E-4</c:v>
                </c:pt>
                <c:pt idx="1517">
                  <c:v>3.9530853150000002E-4</c:v>
                </c:pt>
                <c:pt idx="1518">
                  <c:v>7.4097558260000001E-5</c:v>
                </c:pt>
                <c:pt idx="1519">
                  <c:v>1.3532319790000001E-4</c:v>
                </c:pt>
                <c:pt idx="1520">
                  <c:v>6.162284762E-5</c:v>
                </c:pt>
                <c:pt idx="1521">
                  <c:v>3.2492949260000002E-4</c:v>
                </c:pt>
                <c:pt idx="1522">
                  <c:v>5.3508278999999996E-6</c:v>
                </c:pt>
                <c:pt idx="1523">
                  <c:v>2.7062568530000001E-5</c:v>
                </c:pt>
                <c:pt idx="1524">
                  <c:v>1.7090683860000001E-4</c:v>
                </c:pt>
                <c:pt idx="1525">
                  <c:v>5.2867350629999998E-4</c:v>
                </c:pt>
                <c:pt idx="1526">
                  <c:v>2.879178405E-4</c:v>
                </c:pt>
                <c:pt idx="1527">
                  <c:v>4.2784078160000002E-4</c:v>
                </c:pt>
                <c:pt idx="1528">
                  <c:v>3.3712797949999999E-4</c:v>
                </c:pt>
                <c:pt idx="1529">
                  <c:v>2.6293121030000001E-4</c:v>
                </c:pt>
                <c:pt idx="1530">
                  <c:v>1.6151190939999999E-5</c:v>
                </c:pt>
                <c:pt idx="1531">
                  <c:v>1.2339719959999999E-4</c:v>
                </c:pt>
                <c:pt idx="1532">
                  <c:v>5.5678554639999997E-4</c:v>
                </c:pt>
                <c:pt idx="1533">
                  <c:v>2.3796476069999999E-4</c:v>
                </c:pt>
                <c:pt idx="1534">
                  <c:v>3.0039556920000003E-4</c:v>
                </c:pt>
                <c:pt idx="1535">
                  <c:v>2.2601274929999999E-4</c:v>
                </c:pt>
                <c:pt idx="1536">
                  <c:v>5.4758625160000003E-4</c:v>
                </c:pt>
                <c:pt idx="1537">
                  <c:v>4.3846411249999999E-4</c:v>
                </c:pt>
                <c:pt idx="1538">
                  <c:v>3.1272403340000001E-4</c:v>
                </c:pt>
                <c:pt idx="1539">
                  <c:v>3.8119290269999997E-5</c:v>
                </c:pt>
                <c:pt idx="1540">
                  <c:v>5.6460492450000001E-4</c:v>
                </c:pt>
                <c:pt idx="1541">
                  <c:v>2.5045451440000002E-4</c:v>
                </c:pt>
                <c:pt idx="1542">
                  <c:v>1.8219922650000001E-4</c:v>
                </c:pt>
                <c:pt idx="1543">
                  <c:v>2.0409106199999999E-4</c:v>
                </c:pt>
                <c:pt idx="1544">
                  <c:v>1.931422231E-4</c:v>
                </c:pt>
                <c:pt idx="1545">
                  <c:v>4.5967869199999999E-4</c:v>
                </c:pt>
                <c:pt idx="1546">
                  <c:v>5.3818070069999995E-4</c:v>
                </c:pt>
                <c:pt idx="1547">
                  <c:v>3.6133106489999998E-4</c:v>
                </c:pt>
                <c:pt idx="1548">
                  <c:v>4.4906342650000001E-4</c:v>
                </c:pt>
                <c:pt idx="1549">
                  <c:v>1.472435393E-4</c:v>
                </c:pt>
                <c:pt idx="1550">
                  <c:v>5.7206363140000003E-4</c:v>
                </c:pt>
                <c:pt idx="1551">
                  <c:v>4.0645780310000001E-4</c:v>
                </c:pt>
                <c:pt idx="1552">
                  <c:v>4.9980369949999997E-4</c:v>
                </c:pt>
                <c:pt idx="1553">
                  <c:v>8.6718744640000003E-5</c:v>
                </c:pt>
                <c:pt idx="1554">
                  <c:v>2.7545979339999998E-4</c:v>
                </c:pt>
                <c:pt idx="1555">
                  <c:v>5.8685048069999997E-4</c:v>
                </c:pt>
                <c:pt idx="1556">
                  <c:v>9.9243058919999994E-5</c:v>
                </c:pt>
                <c:pt idx="1557">
                  <c:v>4.8988571140000001E-4</c:v>
                </c:pt>
                <c:pt idx="1558">
                  <c:v>2.150297333E-4</c:v>
                </c:pt>
                <c:pt idx="1559">
                  <c:v>3.3718801369999999E-4</c:v>
                </c:pt>
                <c:pt idx="1560">
                  <c:v>3.494305345E-4</c:v>
                </c:pt>
                <c:pt idx="1561">
                  <c:v>1.11438936E-4</c:v>
                </c:pt>
                <c:pt idx="1562">
                  <c:v>1.3537385389999999E-4</c:v>
                </c:pt>
                <c:pt idx="1563">
                  <c:v>2.3799949539999999E-4</c:v>
                </c:pt>
                <c:pt idx="1564">
                  <c:v>4.6997990899999998E-4</c:v>
                </c:pt>
                <c:pt idx="1565">
                  <c:v>5.7943966709999998E-4</c:v>
                </c:pt>
                <c:pt idx="1566">
                  <c:v>1.5912355240000001E-4</c:v>
                </c:pt>
                <c:pt idx="1567">
                  <c:v>5.0974226329999995E-4</c:v>
                </c:pt>
                <c:pt idx="1568">
                  <c:v>4.799416854E-4</c:v>
                </c:pt>
                <c:pt idx="1569">
                  <c:v>6.1713982659999998E-5</c:v>
                </c:pt>
                <c:pt idx="1570">
                  <c:v>2.6300974660000001E-4</c:v>
                </c:pt>
                <c:pt idx="1571">
                  <c:v>5.9441835320000005E-4</c:v>
                </c:pt>
                <c:pt idx="1572">
                  <c:v>3.2502639300000002E-4</c:v>
                </c:pt>
                <c:pt idx="1573">
                  <c:v>8.6765957020000004E-5</c:v>
                </c:pt>
                <c:pt idx="1574">
                  <c:v>4.8992283910000004E-4</c:v>
                </c:pt>
                <c:pt idx="1575">
                  <c:v>4.0650943370000001E-4</c:v>
                </c:pt>
                <c:pt idx="1576">
                  <c:v>5.4777697410000002E-4</c:v>
                </c:pt>
                <c:pt idx="1577">
                  <c:v>5.7216436299999996E-4</c:v>
                </c:pt>
                <c:pt idx="1578">
                  <c:v>5.647987965E-4</c:v>
                </c:pt>
                <c:pt idx="1579">
                  <c:v>2.260649404E-4</c:v>
                </c:pt>
                <c:pt idx="1580">
                  <c:v>3.7286520340000002E-4</c:v>
                </c:pt>
                <c:pt idx="1581">
                  <c:v>1.6185671000000001E-5</c:v>
                </c:pt>
                <c:pt idx="1582">
                  <c:v>1.2346386270000001E-4</c:v>
                </c:pt>
                <c:pt idx="1583">
                  <c:v>3.9545207540000001E-4</c:v>
                </c:pt>
                <c:pt idx="1584">
                  <c:v>1.7098652869999999E-4</c:v>
                </c:pt>
                <c:pt idx="1585">
                  <c:v>4.2795666370000002E-4</c:v>
                </c:pt>
                <c:pt idx="1586">
                  <c:v>9.930442203E-5</c:v>
                </c:pt>
                <c:pt idx="1587">
                  <c:v>5.7948571889999999E-4</c:v>
                </c:pt>
                <c:pt idx="1588">
                  <c:v>2.8804215869999999E-4</c:v>
                </c:pt>
                <c:pt idx="1589">
                  <c:v>3.8193787549999998E-5</c:v>
                </c:pt>
                <c:pt idx="1590">
                  <c:v>2.7137239739999999E-5</c:v>
                </c:pt>
                <c:pt idx="1591">
                  <c:v>4.4913167549999998E-4</c:v>
                </c:pt>
                <c:pt idx="1592">
                  <c:v>4.1733937730000002E-4</c:v>
                </c:pt>
                <c:pt idx="1593">
                  <c:v>5.194705585E-4</c:v>
                </c:pt>
                <c:pt idx="1594">
                  <c:v>1.932135496E-4</c:v>
                </c:pt>
                <c:pt idx="1595">
                  <c:v>5.8684868569999998E-4</c:v>
                </c:pt>
                <c:pt idx="1596">
                  <c:v>3.8425613020000001E-4</c:v>
                </c:pt>
                <c:pt idx="1597">
                  <c:v>3.6142345559999999E-4</c:v>
                </c:pt>
                <c:pt idx="1598">
                  <c:v>5.3836861940000005E-4</c:v>
                </c:pt>
                <c:pt idx="1599">
                  <c:v>1.11501004E-4</c:v>
                </c:pt>
                <c:pt idx="1600">
                  <c:v>2.50551082E-4</c:v>
                </c:pt>
                <c:pt idx="1601">
                  <c:v>5.2891347589999996E-4</c:v>
                </c:pt>
                <c:pt idx="1602">
                  <c:v>5.9436118899999996E-4</c:v>
                </c:pt>
                <c:pt idx="1603">
                  <c:v>2.7556410310000001E-4</c:v>
                </c:pt>
                <c:pt idx="1604">
                  <c:v>5.5717780980000001E-4</c:v>
                </c:pt>
                <c:pt idx="1605">
                  <c:v>3.4951681840000002E-4</c:v>
                </c:pt>
                <c:pt idx="1606">
                  <c:v>4.9554616450000001E-5</c:v>
                </c:pt>
                <c:pt idx="1607">
                  <c:v>4.9991072350000004E-4</c:v>
                </c:pt>
                <c:pt idx="1608">
                  <c:v>5.0983171679999998E-4</c:v>
                </c:pt>
                <c:pt idx="1609">
                  <c:v>1.4731963189999999E-4</c:v>
                </c:pt>
                <c:pt idx="1610">
                  <c:v>4.7005796910000003E-4</c:v>
                </c:pt>
                <c:pt idx="1611">
                  <c:v>3.1288794440000002E-4</c:v>
                </c:pt>
                <c:pt idx="1612">
                  <c:v>3.8238195840000001E-5</c:v>
                </c:pt>
                <c:pt idx="1613">
                  <c:v>4.3859776219999999E-4</c:v>
                </c:pt>
                <c:pt idx="1614">
                  <c:v>3.9552918489999997E-4</c:v>
                </c:pt>
                <c:pt idx="1615">
                  <c:v>1.8232025980000001E-4</c:v>
                </c:pt>
                <c:pt idx="1616">
                  <c:v>3.2512844860000002E-4</c:v>
                </c:pt>
                <c:pt idx="1617">
                  <c:v>1.6213687889999999E-5</c:v>
                </c:pt>
                <c:pt idx="1618">
                  <c:v>7.4307368589999998E-5</c:v>
                </c:pt>
                <c:pt idx="1619">
                  <c:v>4.8999773510000001E-4</c:v>
                </c:pt>
                <c:pt idx="1620">
                  <c:v>1.592030489E-4</c:v>
                </c:pt>
                <c:pt idx="1621">
                  <c:v>5.3739867069999999E-6</c:v>
                </c:pt>
                <c:pt idx="1622">
                  <c:v>5.1953546159999998E-4</c:v>
                </c:pt>
                <c:pt idx="1623">
                  <c:v>4.5979937740000002E-4</c:v>
                </c:pt>
                <c:pt idx="1624">
                  <c:v>4.2802192009999999E-4</c:v>
                </c:pt>
                <c:pt idx="1625">
                  <c:v>2.0422427559999999E-4</c:v>
                </c:pt>
                <c:pt idx="1626">
                  <c:v>5.2898149720000001E-4</c:v>
                </c:pt>
                <c:pt idx="1627">
                  <c:v>5.4799009490000001E-4</c:v>
                </c:pt>
                <c:pt idx="1628">
                  <c:v>3.84325945E-4</c:v>
                </c:pt>
                <c:pt idx="1629">
                  <c:v>3.0060677369999998E-4</c:v>
                </c:pt>
                <c:pt idx="1630">
                  <c:v>5.5730924439999999E-4</c:v>
                </c:pt>
                <c:pt idx="1631">
                  <c:v>2.5063000240000002E-4</c:v>
                </c:pt>
                <c:pt idx="1632">
                  <c:v>1.115612451E-4</c:v>
                </c:pt>
                <c:pt idx="1633">
                  <c:v>3.3734634790000002E-4</c:v>
                </c:pt>
                <c:pt idx="1634">
                  <c:v>2.718753382E-5</c:v>
                </c:pt>
                <c:pt idx="1635">
                  <c:v>5.8681095E-4</c:v>
                </c:pt>
                <c:pt idx="1636">
                  <c:v>7.4337678290000003E-5</c:v>
                </c:pt>
                <c:pt idx="1637">
                  <c:v>3.729889686E-4</c:v>
                </c:pt>
                <c:pt idx="1638">
                  <c:v>2.1517065699999999E-4</c:v>
                </c:pt>
                <c:pt idx="1639">
                  <c:v>5.6506277640000003E-4</c:v>
                </c:pt>
                <c:pt idx="1640">
                  <c:v>4.174260748E-4</c:v>
                </c:pt>
                <c:pt idx="1641">
                  <c:v>1.8235394150000001E-4</c:v>
                </c:pt>
                <c:pt idx="1642">
                  <c:v>1.6228411840000001E-5</c:v>
                </c:pt>
                <c:pt idx="1643">
                  <c:v>4.4920026309999998E-4</c:v>
                </c:pt>
                <c:pt idx="1644">
                  <c:v>5.4803987800000002E-4</c:v>
                </c:pt>
                <c:pt idx="1645">
                  <c:v>2.381571772E-4</c:v>
                </c:pt>
                <c:pt idx="1646">
                  <c:v>3.2519087870000002E-4</c:v>
                </c:pt>
                <c:pt idx="1647">
                  <c:v>1.3549237339999999E-4</c:v>
                </c:pt>
                <c:pt idx="1648">
                  <c:v>3.496187212E-4</c:v>
                </c:pt>
                <c:pt idx="1649">
                  <c:v>4.9996075470000001E-4</c:v>
                </c:pt>
                <c:pt idx="1650">
                  <c:v>5.3851196729999995E-4</c:v>
                </c:pt>
                <c:pt idx="1651">
                  <c:v>4.8005760019999999E-4</c:v>
                </c:pt>
                <c:pt idx="1652">
                  <c:v>4.0665248599999998E-4</c:v>
                </c:pt>
                <c:pt idx="1653">
                  <c:v>5.9421754410000005E-4</c:v>
                </c:pt>
                <c:pt idx="1654">
                  <c:v>2.2620794540000001E-4</c:v>
                </c:pt>
                <c:pt idx="1655">
                  <c:v>9.9428593950000007E-5</c:v>
                </c:pt>
                <c:pt idx="1656">
                  <c:v>5.7236289520000005E-4</c:v>
                </c:pt>
                <c:pt idx="1657">
                  <c:v>4.0666698290000002E-4</c:v>
                </c:pt>
                <c:pt idx="1658">
                  <c:v>4.9651564479999997E-5</c:v>
                </c:pt>
                <c:pt idx="1659">
                  <c:v>1.5925322949999999E-4</c:v>
                </c:pt>
                <c:pt idx="1660">
                  <c:v>1.4738936250000001E-4</c:v>
                </c:pt>
                <c:pt idx="1661">
                  <c:v>1.7110779930000001E-4</c:v>
                </c:pt>
                <c:pt idx="1662">
                  <c:v>2.6323660220000002E-4</c:v>
                </c:pt>
                <c:pt idx="1663">
                  <c:v>3.3742969129999998E-4</c:v>
                </c:pt>
                <c:pt idx="1664">
                  <c:v>5.3839370759999996E-6</c:v>
                </c:pt>
                <c:pt idx="1665">
                  <c:v>5.7953192119999995E-4</c:v>
                </c:pt>
                <c:pt idx="1666">
                  <c:v>8.695535525E-5</c:v>
                </c:pt>
                <c:pt idx="1667">
                  <c:v>1.2360131410000001E-4</c:v>
                </c:pt>
                <c:pt idx="1668">
                  <c:v>3.007128396E-4</c:v>
                </c:pt>
                <c:pt idx="1669">
                  <c:v>4.800815535E-4</c:v>
                </c:pt>
                <c:pt idx="1670">
                  <c:v>3.6159552649999999E-4</c:v>
                </c:pt>
                <c:pt idx="1671">
                  <c:v>2.8827708450000002E-4</c:v>
                </c:pt>
                <c:pt idx="1672">
                  <c:v>5.0991329980000001E-4</c:v>
                </c:pt>
                <c:pt idx="1673">
                  <c:v>4.3867462320000002E-4</c:v>
                </c:pt>
                <c:pt idx="1674">
                  <c:v>5.1960751410000004E-4</c:v>
                </c:pt>
                <c:pt idx="1675">
                  <c:v>3.8442893589999999E-4</c:v>
                </c:pt>
                <c:pt idx="1676">
                  <c:v>6.1924532279999996E-5</c:v>
                </c:pt>
                <c:pt idx="1677">
                  <c:v>5.6517307809999997E-4</c:v>
                </c:pt>
                <c:pt idx="1678">
                  <c:v>2.1525625479999999E-4</c:v>
                </c:pt>
                <c:pt idx="1679">
                  <c:v>2.7577937109999999E-4</c:v>
                </c:pt>
                <c:pt idx="1680">
                  <c:v>8.6982096159999995E-5</c:v>
                </c:pt>
                <c:pt idx="1681">
                  <c:v>6.1934538969999999E-5</c:v>
                </c:pt>
                <c:pt idx="1682">
                  <c:v>5.7239548230000002E-4</c:v>
                </c:pt>
                <c:pt idx="1683">
                  <c:v>4.7013620899999999E-4</c:v>
                </c:pt>
                <c:pt idx="1684">
                  <c:v>4.598628224E-4</c:v>
                </c:pt>
                <c:pt idx="1685">
                  <c:v>7.4434694200000001E-5</c:v>
                </c:pt>
                <c:pt idx="1686">
                  <c:v>3.1306492399999999E-4</c:v>
                </c:pt>
                <c:pt idx="1687">
                  <c:v>1.9337887819999999E-4</c:v>
                </c:pt>
                <c:pt idx="1688">
                  <c:v>2.262837422E-4</c:v>
                </c:pt>
                <c:pt idx="1689">
                  <c:v>3.7310402719999998E-4</c:v>
                </c:pt>
                <c:pt idx="1690">
                  <c:v>5.0000265700000002E-4</c:v>
                </c:pt>
                <c:pt idx="1691">
                  <c:v>4.1751093150000002E-4</c:v>
                </c:pt>
                <c:pt idx="1692">
                  <c:v>5.8672014889999996E-4</c:v>
                </c:pt>
                <c:pt idx="1693">
                  <c:v>3.834994576E-5</c:v>
                </c:pt>
                <c:pt idx="1694">
                  <c:v>5.7952371689999995E-4</c:v>
                </c:pt>
                <c:pt idx="1695">
                  <c:v>2.7581584549999998E-4</c:v>
                </c:pt>
                <c:pt idx="1696">
                  <c:v>2.0435880070000001E-4</c:v>
                </c:pt>
                <c:pt idx="1697">
                  <c:v>5.291011867E-4</c:v>
                </c:pt>
                <c:pt idx="1698">
                  <c:v>1.1168360589999999E-4</c:v>
                </c:pt>
                <c:pt idx="1699">
                  <c:v>5.4818583519999995E-4</c:v>
                </c:pt>
                <c:pt idx="1700">
                  <c:v>5.5753138169999995E-4</c:v>
                </c:pt>
                <c:pt idx="1701">
                  <c:v>3.9570046709999998E-4</c:v>
                </c:pt>
                <c:pt idx="1702">
                  <c:v>4.2813800310000002E-4</c:v>
                </c:pt>
                <c:pt idx="1703">
                  <c:v>4.973893217E-5</c:v>
                </c:pt>
                <c:pt idx="1704">
                  <c:v>1.5932480319999999E-4</c:v>
                </c:pt>
                <c:pt idx="1705">
                  <c:v>2.5081753329999999E-4</c:v>
                </c:pt>
                <c:pt idx="1706">
                  <c:v>1.2367389170000001E-4</c:v>
                </c:pt>
                <c:pt idx="1707">
                  <c:v>5.0994814940000005E-4</c:v>
                </c:pt>
                <c:pt idx="1708">
                  <c:v>3.0082034759999998E-4</c:v>
                </c:pt>
                <c:pt idx="1709">
                  <c:v>2.7275634690000001E-5</c:v>
                </c:pt>
                <c:pt idx="1710">
                  <c:v>4.492824213E-4</c:v>
                </c:pt>
                <c:pt idx="1711">
                  <c:v>5.9399959559999999E-4</c:v>
                </c:pt>
                <c:pt idx="1712">
                  <c:v>4.5989738810000002E-4</c:v>
                </c:pt>
                <c:pt idx="1713">
                  <c:v>1.9343922530000001E-4</c:v>
                </c:pt>
                <c:pt idx="1714">
                  <c:v>3.1315868610000001E-4</c:v>
                </c:pt>
                <c:pt idx="1715">
                  <c:v>5.5758421409999996E-4</c:v>
                </c:pt>
                <c:pt idx="1716">
                  <c:v>1.8251254149999999E-4</c:v>
                </c:pt>
                <c:pt idx="1717">
                  <c:v>4.3873841620000001E-4</c:v>
                </c:pt>
                <c:pt idx="1718">
                  <c:v>1.35626092E-4</c:v>
                </c:pt>
                <c:pt idx="1719">
                  <c:v>2.383392653E-4</c:v>
                </c:pt>
                <c:pt idx="1720">
                  <c:v>4.9010279039999997E-4</c:v>
                </c:pt>
                <c:pt idx="1721">
                  <c:v>2.633992182E-4</c:v>
                </c:pt>
                <c:pt idx="1722">
                  <c:v>1.6288224300000002E-5</c:v>
                </c:pt>
                <c:pt idx="1723">
                  <c:v>4.7018554319999998E-4</c:v>
                </c:pt>
                <c:pt idx="1724">
                  <c:v>5.3867331689999999E-4</c:v>
                </c:pt>
                <c:pt idx="1725">
                  <c:v>3.8417374929999999E-5</c:v>
                </c:pt>
                <c:pt idx="1726">
                  <c:v>3.84554068E-4</c:v>
                </c:pt>
                <c:pt idx="1727">
                  <c:v>3.3759870710000001E-4</c:v>
                </c:pt>
                <c:pt idx="1728">
                  <c:v>2.7304571120000001E-5</c:v>
                </c:pt>
                <c:pt idx="1729">
                  <c:v>9.9613131779999995E-5</c:v>
                </c:pt>
                <c:pt idx="1730">
                  <c:v>1.3566339919999999E-4</c:v>
                </c:pt>
                <c:pt idx="1731">
                  <c:v>5.401785426E-6</c:v>
                </c:pt>
                <c:pt idx="1732">
                  <c:v>3.2543289709999998E-4</c:v>
                </c:pt>
                <c:pt idx="1733">
                  <c:v>3.6176214730000001E-4</c:v>
                </c:pt>
                <c:pt idx="1734">
                  <c:v>4.0682798619999999E-4</c:v>
                </c:pt>
                <c:pt idx="1735">
                  <c:v>5.9387874090000004E-4</c:v>
                </c:pt>
                <c:pt idx="1736">
                  <c:v>3.73235657E-4</c:v>
                </c:pt>
                <c:pt idx="1737">
                  <c:v>5.196907377E-4</c:v>
                </c:pt>
                <c:pt idx="1738">
                  <c:v>1.7127492529999999E-4</c:v>
                </c:pt>
                <c:pt idx="1739">
                  <c:v>2.8848766909999999E-4</c:v>
                </c:pt>
                <c:pt idx="1740">
                  <c:v>2.3840590359999999E-4</c:v>
                </c:pt>
                <c:pt idx="1741">
                  <c:v>3.4987348750000001E-4</c:v>
                </c:pt>
                <c:pt idx="1742">
                  <c:v>4.1761714110000002E-4</c:v>
                </c:pt>
                <c:pt idx="1743">
                  <c:v>5.3870667360000001E-4</c:v>
                </c:pt>
                <c:pt idx="1744">
                  <c:v>5.7242464709999997E-4</c:v>
                </c:pt>
                <c:pt idx="1745">
                  <c:v>4.2821702100000002E-4</c:v>
                </c:pt>
                <c:pt idx="1746">
                  <c:v>3.9581637730000001E-4</c:v>
                </c:pt>
                <c:pt idx="1747">
                  <c:v>3.2548142670000001E-4</c:v>
                </c:pt>
                <c:pt idx="1748">
                  <c:v>5.865444327E-4</c:v>
                </c:pt>
                <c:pt idx="1749">
                  <c:v>2.2645728319999999E-4</c:v>
                </c:pt>
                <c:pt idx="1750">
                  <c:v>5.0007455919999998E-4</c:v>
                </c:pt>
                <c:pt idx="1751">
                  <c:v>2.0450895780000001E-4</c:v>
                </c:pt>
                <c:pt idx="1752">
                  <c:v>4.8017644769999998E-4</c:v>
                </c:pt>
                <c:pt idx="1753">
                  <c:v>2.154519971E-4</c:v>
                </c:pt>
                <c:pt idx="1754">
                  <c:v>4.9863110619999997E-5</c:v>
                </c:pt>
                <c:pt idx="1755">
                  <c:v>2.6350979849999999E-4</c:v>
                </c:pt>
                <c:pt idx="1756">
                  <c:v>1.475975783E-4</c:v>
                </c:pt>
                <c:pt idx="1757">
                  <c:v>3.6182117219999999E-4</c:v>
                </c:pt>
                <c:pt idx="1758">
                  <c:v>5.6532543799999997E-4</c:v>
                </c:pt>
                <c:pt idx="1759">
                  <c:v>1.7132380400000001E-4</c:v>
                </c:pt>
                <c:pt idx="1760">
                  <c:v>3.132886088E-4</c:v>
                </c:pt>
                <c:pt idx="1761">
                  <c:v>5.7943229829999999E-4</c:v>
                </c:pt>
                <c:pt idx="1762">
                  <c:v>3.7329695919999998E-4</c:v>
                </c:pt>
                <c:pt idx="1763">
                  <c:v>3.8464004889999999E-4</c:v>
                </c:pt>
                <c:pt idx="1764">
                  <c:v>2.045450208E-4</c:v>
                </c:pt>
                <c:pt idx="1765">
                  <c:v>5.9373688590000004E-4</c:v>
                </c:pt>
                <c:pt idx="1766">
                  <c:v>5.4832403589999998E-4</c:v>
                </c:pt>
                <c:pt idx="1767">
                  <c:v>9.9723487709999997E-5</c:v>
                </c:pt>
                <c:pt idx="1768">
                  <c:v>5.7942273759999997E-4</c:v>
                </c:pt>
                <c:pt idx="1769">
                  <c:v>2.5100222369999999E-4</c:v>
                </c:pt>
                <c:pt idx="1770">
                  <c:v>5.1972035720000004E-4</c:v>
                </c:pt>
                <c:pt idx="1771">
                  <c:v>5.2920783939999999E-4</c:v>
                </c:pt>
                <c:pt idx="1772">
                  <c:v>4.0689255559999999E-4</c:v>
                </c:pt>
                <c:pt idx="1773">
                  <c:v>1.238501252E-4</c:v>
                </c:pt>
                <c:pt idx="1774">
                  <c:v>6.2160218230000004E-5</c:v>
                </c:pt>
                <c:pt idx="1775">
                  <c:v>4.9015784399999995E-4</c:v>
                </c:pt>
                <c:pt idx="1776">
                  <c:v>4.493630014E-4</c:v>
                </c:pt>
                <c:pt idx="1777">
                  <c:v>5.4130870260000001E-6</c:v>
                </c:pt>
                <c:pt idx="1778">
                  <c:v>4.3881534530000002E-4</c:v>
                </c:pt>
                <c:pt idx="1779">
                  <c:v>8.7238029220000003E-5</c:v>
                </c:pt>
                <c:pt idx="1780">
                  <c:v>4.8019870070000002E-4</c:v>
                </c:pt>
                <c:pt idx="1781">
                  <c:v>5.5770555699999997E-4</c:v>
                </c:pt>
                <c:pt idx="1782">
                  <c:v>4.5997551890000001E-4</c:v>
                </c:pt>
                <c:pt idx="1783">
                  <c:v>2.1551667350000001E-4</c:v>
                </c:pt>
                <c:pt idx="1784">
                  <c:v>4.9016399009999998E-4</c:v>
                </c:pt>
                <c:pt idx="1785">
                  <c:v>1.8267612889999999E-4</c:v>
                </c:pt>
                <c:pt idx="1786">
                  <c:v>1.119212304E-4</c:v>
                </c:pt>
                <c:pt idx="1787">
                  <c:v>5.653421219E-4</c:v>
                </c:pt>
                <c:pt idx="1788">
                  <c:v>2.7609047420000001E-4</c:v>
                </c:pt>
                <c:pt idx="1789">
                  <c:v>2.8860984649999998E-4</c:v>
                </c:pt>
                <c:pt idx="1790">
                  <c:v>5.7240153380000002E-4</c:v>
                </c:pt>
                <c:pt idx="1791">
                  <c:v>5.100245915E-4</c:v>
                </c:pt>
                <c:pt idx="1792">
                  <c:v>7.4709629820000006E-5</c:v>
                </c:pt>
                <c:pt idx="1793">
                  <c:v>3.3775829480000002E-4</c:v>
                </c:pt>
                <c:pt idx="1794">
                  <c:v>6.2203726720000001E-5</c:v>
                </c:pt>
                <c:pt idx="1795">
                  <c:v>3.0106838219999999E-4</c:v>
                </c:pt>
                <c:pt idx="1796">
                  <c:v>3.4999638940000003E-4</c:v>
                </c:pt>
                <c:pt idx="1797">
                  <c:v>3.958986932E-4</c:v>
                </c:pt>
                <c:pt idx="1798">
                  <c:v>2.3853233579999999E-4</c:v>
                </c:pt>
                <c:pt idx="1799">
                  <c:v>9.9801895670000002E-5</c:v>
                </c:pt>
                <c:pt idx="1800">
                  <c:v>5.292288065E-4</c:v>
                </c:pt>
                <c:pt idx="1801">
                  <c:v>2.265675603E-4</c:v>
                </c:pt>
                <c:pt idx="1802">
                  <c:v>4.1770569480000002E-4</c:v>
                </c:pt>
                <c:pt idx="1803">
                  <c:v>4.4939007629999999E-4</c:v>
                </c:pt>
                <c:pt idx="1804">
                  <c:v>2.7393516189999998E-5</c:v>
                </c:pt>
                <c:pt idx="1805">
                  <c:v>4.7026254750000003E-4</c:v>
                </c:pt>
                <c:pt idx="1806">
                  <c:v>1.477031132E-4</c:v>
                </c:pt>
                <c:pt idx="1807">
                  <c:v>1.9366865929999999E-4</c:v>
                </c:pt>
                <c:pt idx="1808">
                  <c:v>5.8636543650000003E-4</c:v>
                </c:pt>
                <c:pt idx="1809">
                  <c:v>1.1197323159999999E-4</c:v>
                </c:pt>
                <c:pt idx="1810">
                  <c:v>1.7142912419999999E-4</c:v>
                </c:pt>
                <c:pt idx="1811">
                  <c:v>1.3585350570000001E-4</c:v>
                </c:pt>
                <c:pt idx="1812">
                  <c:v>5.0011435399999996E-4</c:v>
                </c:pt>
                <c:pt idx="1813">
                  <c:v>1.2395560109999999E-4</c:v>
                </c:pt>
                <c:pt idx="1814">
                  <c:v>1.595870661E-4</c:v>
                </c:pt>
                <c:pt idx="1815">
                  <c:v>1.6358853319999999E-5</c:v>
                </c:pt>
                <c:pt idx="1816">
                  <c:v>5.4224015410000004E-6</c:v>
                </c:pt>
                <c:pt idx="1817">
                  <c:v>3.2565927699999998E-4</c:v>
                </c:pt>
                <c:pt idx="1818">
                  <c:v>3.0114178760000003E-4</c:v>
                </c:pt>
                <c:pt idx="1819">
                  <c:v>4.2831957250000002E-4</c:v>
                </c:pt>
                <c:pt idx="1820">
                  <c:v>3.858230106E-5</c:v>
                </c:pt>
                <c:pt idx="1821">
                  <c:v>5.6534445080000004E-4</c:v>
                </c:pt>
                <c:pt idx="1822">
                  <c:v>1.4776844949999999E-4</c:v>
                </c:pt>
                <c:pt idx="1823">
                  <c:v>5.3878157649999998E-4</c:v>
                </c:pt>
                <c:pt idx="1824">
                  <c:v>2.1562232139999999E-4</c:v>
                </c:pt>
                <c:pt idx="1825">
                  <c:v>3.8477055860000001E-4</c:v>
                </c:pt>
                <c:pt idx="1826">
                  <c:v>5.5774956910000005E-4</c:v>
                </c:pt>
                <c:pt idx="1827">
                  <c:v>5.0006643079999999E-5</c:v>
                </c:pt>
                <c:pt idx="1828">
                  <c:v>8.7384003680000005E-5</c:v>
                </c:pt>
                <c:pt idx="1829">
                  <c:v>2.5114679149999998E-4</c:v>
                </c:pt>
                <c:pt idx="1830">
                  <c:v>4.7028432030000002E-4</c:v>
                </c:pt>
                <c:pt idx="1831">
                  <c:v>5.9338794569999999E-4</c:v>
                </c:pt>
                <c:pt idx="1832">
                  <c:v>5.1004282880000003E-4</c:v>
                </c:pt>
                <c:pt idx="1833">
                  <c:v>1.9373844190000001E-4</c:v>
                </c:pt>
                <c:pt idx="1834">
                  <c:v>1.8279480649999999E-4</c:v>
                </c:pt>
                <c:pt idx="1835">
                  <c:v>4.901946957E-4</c:v>
                </c:pt>
                <c:pt idx="1836">
                  <c:v>1.5963325719999999E-4</c:v>
                </c:pt>
                <c:pt idx="1837">
                  <c:v>3.5009796760000002E-4</c:v>
                </c:pt>
                <c:pt idx="1838">
                  <c:v>3.378746333E-4</c:v>
                </c:pt>
                <c:pt idx="1839">
                  <c:v>2.743492784E-5</c:v>
                </c:pt>
                <c:pt idx="1840">
                  <c:v>5.483800118E-4</c:v>
                </c:pt>
                <c:pt idx="1841">
                  <c:v>5.792384543E-4</c:v>
                </c:pt>
                <c:pt idx="1842">
                  <c:v>4.3889172009999998E-4</c:v>
                </c:pt>
                <c:pt idx="1843">
                  <c:v>5.2924570150000004E-4</c:v>
                </c:pt>
                <c:pt idx="1844">
                  <c:v>2.2666456030000001E-4</c:v>
                </c:pt>
                <c:pt idx="1845">
                  <c:v>4.0702162820000003E-4</c:v>
                </c:pt>
                <c:pt idx="1846">
                  <c:v>2.047221861E-4</c:v>
                </c:pt>
                <c:pt idx="1847">
                  <c:v>2.7623076859999997E-4</c:v>
                </c:pt>
                <c:pt idx="1848">
                  <c:v>4.6002970440000001E-4</c:v>
                </c:pt>
                <c:pt idx="1849">
                  <c:v>5.7230611510000003E-4</c:v>
                </c:pt>
                <c:pt idx="1850">
                  <c:v>2.887605005E-4</c:v>
                </c:pt>
                <c:pt idx="1851">
                  <c:v>7.4854204860000002E-5</c:v>
                </c:pt>
                <c:pt idx="1852">
                  <c:v>1.359588969E-4</c:v>
                </c:pt>
                <c:pt idx="1853">
                  <c:v>3.6203028810000002E-4</c:v>
                </c:pt>
                <c:pt idx="1854">
                  <c:v>5.0012796780000003E-4</c:v>
                </c:pt>
                <c:pt idx="1855">
                  <c:v>5.8614767580000002E-4</c:v>
                </c:pt>
                <c:pt idx="1856">
                  <c:v>1.240530994E-4</c:v>
                </c:pt>
                <c:pt idx="1857">
                  <c:v>2.637317787E-4</c:v>
                </c:pt>
                <c:pt idx="1858">
                  <c:v>1.6382920150000001E-5</c:v>
                </c:pt>
                <c:pt idx="1859">
                  <c:v>3.7349032780000001E-4</c:v>
                </c:pt>
                <c:pt idx="1860">
                  <c:v>5.3878432510000003E-4</c:v>
                </c:pt>
                <c:pt idx="1861">
                  <c:v>4.2835993609999999E-4</c:v>
                </c:pt>
                <c:pt idx="1862">
                  <c:v>4.1778970729999999E-4</c:v>
                </c:pt>
                <c:pt idx="1863">
                  <c:v>5.0059224409999999E-5</c:v>
                </c:pt>
                <c:pt idx="1864">
                  <c:v>3.135350785E-4</c:v>
                </c:pt>
                <c:pt idx="1865">
                  <c:v>4.8024924939999998E-4</c:v>
                </c:pt>
                <c:pt idx="1866">
                  <c:v>5.1975102800000004E-4</c:v>
                </c:pt>
                <c:pt idx="1867">
                  <c:v>2.386769236E-4</c:v>
                </c:pt>
                <c:pt idx="1868">
                  <c:v>6.2370665090000002E-5</c:v>
                </c:pt>
                <c:pt idx="1869">
                  <c:v>4.494473945E-4</c:v>
                </c:pt>
                <c:pt idx="1870">
                  <c:v>5.5774907159999998E-4</c:v>
                </c:pt>
                <c:pt idx="1871">
                  <c:v>4.6004362449999998E-4</c:v>
                </c:pt>
                <c:pt idx="1872">
                  <c:v>2.637740456E-4</c:v>
                </c:pt>
                <c:pt idx="1873">
                  <c:v>2.888158017E-4</c:v>
                </c:pt>
                <c:pt idx="1874">
                  <c:v>2.7629017940000001E-4</c:v>
                </c:pt>
                <c:pt idx="1875">
                  <c:v>3.9605555850000002E-4</c:v>
                </c:pt>
                <c:pt idx="1876">
                  <c:v>3.379690475E-4</c:v>
                </c:pt>
                <c:pt idx="1877">
                  <c:v>1.9383232989999999E-4</c:v>
                </c:pt>
                <c:pt idx="1878">
                  <c:v>3.8664420529999998E-5</c:v>
                </c:pt>
                <c:pt idx="1879">
                  <c:v>3.7354725609999999E-4</c:v>
                </c:pt>
                <c:pt idx="1880">
                  <c:v>1.121765928E-4</c:v>
                </c:pt>
                <c:pt idx="1881">
                  <c:v>4.703056857E-4</c:v>
                </c:pt>
                <c:pt idx="1882">
                  <c:v>8.7516580250000006E-5</c:v>
                </c:pt>
                <c:pt idx="1883">
                  <c:v>5.9301701520000005E-4</c:v>
                </c:pt>
                <c:pt idx="1884">
                  <c:v>1.829073174E-4</c:v>
                </c:pt>
                <c:pt idx="1885">
                  <c:v>1.4790361929999999E-4</c:v>
                </c:pt>
                <c:pt idx="1886">
                  <c:v>3.9607382220000002E-4</c:v>
                </c:pt>
                <c:pt idx="1887">
                  <c:v>5.7219257340000002E-4</c:v>
                </c:pt>
                <c:pt idx="1888">
                  <c:v>1.6408366479999999E-5</c:v>
                </c:pt>
                <c:pt idx="1889">
                  <c:v>5.7903981199999995E-4</c:v>
                </c:pt>
                <c:pt idx="1890">
                  <c:v>5.8591890000000003E-4</c:v>
                </c:pt>
                <c:pt idx="1891">
                  <c:v>3.6212381740000001E-4</c:v>
                </c:pt>
                <c:pt idx="1892">
                  <c:v>4.802523342E-4</c:v>
                </c:pt>
                <c:pt idx="1893">
                  <c:v>7.4968119930000004E-5</c:v>
                </c:pt>
                <c:pt idx="1894">
                  <c:v>4.1783579830000002E-4</c:v>
                </c:pt>
                <c:pt idx="1895">
                  <c:v>1.00064403E-4</c:v>
                </c:pt>
                <c:pt idx="1896">
                  <c:v>2.0482100259999999E-4</c:v>
                </c:pt>
                <c:pt idx="1897">
                  <c:v>4.389330411E-4</c:v>
                </c:pt>
                <c:pt idx="1898">
                  <c:v>5.3876522750000004E-4</c:v>
                </c:pt>
                <c:pt idx="1899">
                  <c:v>5.4835984019999996E-4</c:v>
                </c:pt>
                <c:pt idx="1900">
                  <c:v>4.0709946409999998E-4</c:v>
                </c:pt>
                <c:pt idx="1901">
                  <c:v>2.51285234E-4</c:v>
                </c:pt>
                <c:pt idx="1902">
                  <c:v>2.3874968619999999E-4</c:v>
                </c:pt>
                <c:pt idx="1903">
                  <c:v>5.1002980970000003E-4</c:v>
                </c:pt>
                <c:pt idx="1904">
                  <c:v>4.9019899830000002E-4</c:v>
                </c:pt>
                <c:pt idx="1905">
                  <c:v>3.0132220609999999E-4</c:v>
                </c:pt>
                <c:pt idx="1906">
                  <c:v>5.6525082689999997E-4</c:v>
                </c:pt>
                <c:pt idx="1907">
                  <c:v>1.597844199E-4</c:v>
                </c:pt>
                <c:pt idx="1908">
                  <c:v>3.8491641009999998E-4</c:v>
                </c:pt>
                <c:pt idx="1909">
                  <c:v>2.1577590509999999E-4</c:v>
                </c:pt>
                <c:pt idx="1910">
                  <c:v>2.2678813459999999E-4</c:v>
                </c:pt>
                <c:pt idx="1911">
                  <c:v>5.4448370020000001E-6</c:v>
                </c:pt>
                <c:pt idx="1912">
                  <c:v>5.1972087839999997E-4</c:v>
                </c:pt>
                <c:pt idx="1913">
                  <c:v>4.4945935839999998E-4</c:v>
                </c:pt>
                <c:pt idx="1914">
                  <c:v>1.0011650239999999E-4</c:v>
                </c:pt>
                <c:pt idx="1915">
                  <c:v>1.2421203639999999E-4</c:v>
                </c:pt>
                <c:pt idx="1916">
                  <c:v>5.9279051439999997E-4</c:v>
                </c:pt>
                <c:pt idx="1917">
                  <c:v>4.6004731569999999E-4</c:v>
                </c:pt>
                <c:pt idx="1918">
                  <c:v>2.6385660579999998E-4</c:v>
                </c:pt>
                <c:pt idx="1919">
                  <c:v>1.7165678960000001E-4</c:v>
                </c:pt>
                <c:pt idx="1920">
                  <c:v>3.2588057470000001E-4</c:v>
                </c:pt>
                <c:pt idx="1921">
                  <c:v>5.8573452139999997E-4</c:v>
                </c:pt>
                <c:pt idx="1922">
                  <c:v>3.1366019229999998E-4</c:v>
                </c:pt>
                <c:pt idx="1923">
                  <c:v>3.5028589680000002E-4</c:v>
                </c:pt>
                <c:pt idx="1924">
                  <c:v>5.2920163400000005E-4</c:v>
                </c:pt>
                <c:pt idx="1925">
                  <c:v>3.013637137E-4</c:v>
                </c:pt>
                <c:pt idx="1926">
                  <c:v>2.7532688959999999E-5</c:v>
                </c:pt>
                <c:pt idx="1927">
                  <c:v>2.7638971150000002E-4</c:v>
                </c:pt>
                <c:pt idx="1928">
                  <c:v>2.8892284739999999E-4</c:v>
                </c:pt>
                <c:pt idx="1929">
                  <c:v>3.875013535E-5</c:v>
                </c:pt>
                <c:pt idx="1930">
                  <c:v>4.702942524E-4</c:v>
                </c:pt>
                <c:pt idx="1931">
                  <c:v>3.5030352720000002E-4</c:v>
                </c:pt>
                <c:pt idx="1932">
                  <c:v>3.7363247159999998E-4</c:v>
                </c:pt>
                <c:pt idx="1933">
                  <c:v>3.6219395679999998E-4</c:v>
                </c:pt>
                <c:pt idx="1934">
                  <c:v>4.3893775529999998E-4</c:v>
                </c:pt>
                <c:pt idx="1935">
                  <c:v>8.7654857040000002E-5</c:v>
                </c:pt>
                <c:pt idx="1936">
                  <c:v>3.3808344799999998E-4</c:v>
                </c:pt>
                <c:pt idx="1937">
                  <c:v>4.2841308210000002E-4</c:v>
                </c:pt>
                <c:pt idx="1938">
                  <c:v>1.644250023E-5</c:v>
                </c:pt>
                <c:pt idx="1939">
                  <c:v>5.1969189649999996E-4</c:v>
                </c:pt>
                <c:pt idx="1940">
                  <c:v>7.5079030330000004E-5</c:v>
                </c:pt>
                <c:pt idx="1941">
                  <c:v>5.6515665319999998E-4</c:v>
                </c:pt>
                <c:pt idx="1942">
                  <c:v>2.049066903E-4</c:v>
                </c:pt>
                <c:pt idx="1943">
                  <c:v>3.2592167809999999E-4</c:v>
                </c:pt>
                <c:pt idx="1944">
                  <c:v>1.7170600810000001E-4</c:v>
                </c:pt>
                <c:pt idx="1945">
                  <c:v>1.3618017210000001E-4</c:v>
                </c:pt>
                <c:pt idx="1946">
                  <c:v>3.9613669640000001E-4</c:v>
                </c:pt>
                <c:pt idx="1947">
                  <c:v>4.8022528179999998E-4</c:v>
                </c:pt>
                <c:pt idx="1948">
                  <c:v>5.7197647279999997E-4</c:v>
                </c:pt>
                <c:pt idx="1949">
                  <c:v>1.5986563989999999E-4</c:v>
                </c:pt>
                <c:pt idx="1950">
                  <c:v>3.8780779060000001E-5</c:v>
                </c:pt>
                <c:pt idx="1951">
                  <c:v>2.26865307E-4</c:v>
                </c:pt>
                <c:pt idx="1952">
                  <c:v>5.4828120969999995E-4</c:v>
                </c:pt>
                <c:pt idx="1953">
                  <c:v>5.0007456849999999E-4</c:v>
                </c:pt>
                <c:pt idx="1954">
                  <c:v>1.4804210650000001E-4</c:v>
                </c:pt>
                <c:pt idx="1955">
                  <c:v>5.0245716929999997E-5</c:v>
                </c:pt>
                <c:pt idx="1956">
                  <c:v>1.123551767E-4</c:v>
                </c:pt>
                <c:pt idx="1957">
                  <c:v>5.4534657909999996E-6</c:v>
                </c:pt>
                <c:pt idx="1958">
                  <c:v>5.7871858020000001E-4</c:v>
                </c:pt>
                <c:pt idx="1959">
                  <c:v>4.2841392680000002E-4</c:v>
                </c:pt>
                <c:pt idx="1960">
                  <c:v>4.0714307739999998E-4</c:v>
                </c:pt>
                <c:pt idx="1961">
                  <c:v>2.5138566249999997E-4</c:v>
                </c:pt>
                <c:pt idx="1962">
                  <c:v>4.1786944049999999E-4</c:v>
                </c:pt>
                <c:pt idx="1963">
                  <c:v>5.386770589E-4</c:v>
                </c:pt>
                <c:pt idx="1964">
                  <c:v>1.8304957389999999E-4</c:v>
                </c:pt>
                <c:pt idx="1965">
                  <c:v>6.2584782590000001E-5</c:v>
                </c:pt>
                <c:pt idx="1966">
                  <c:v>5.5761892160000005E-4</c:v>
                </c:pt>
                <c:pt idx="1967">
                  <c:v>5.0995955970000004E-4</c:v>
                </c:pt>
                <c:pt idx="1968">
                  <c:v>1.002358687E-4</c:v>
                </c:pt>
                <c:pt idx="1969">
                  <c:v>3.1373805560000001E-4</c:v>
                </c:pt>
                <c:pt idx="1970">
                  <c:v>2.158806207E-4</c:v>
                </c:pt>
                <c:pt idx="1971">
                  <c:v>5.0995575469999996E-4</c:v>
                </c:pt>
                <c:pt idx="1972">
                  <c:v>1.243286021E-4</c:v>
                </c:pt>
                <c:pt idx="1973">
                  <c:v>4.494385132E-4</c:v>
                </c:pt>
                <c:pt idx="1974">
                  <c:v>5.0276402270000003E-5</c:v>
                </c:pt>
                <c:pt idx="1975">
                  <c:v>2.5141176149999999E-4</c:v>
                </c:pt>
                <c:pt idx="1976">
                  <c:v>4.901375851E-4</c:v>
                </c:pt>
                <c:pt idx="1977">
                  <c:v>5.4823927199999995E-4</c:v>
                </c:pt>
                <c:pt idx="1978">
                  <c:v>3.8499108000000001E-4</c:v>
                </c:pt>
                <c:pt idx="1979">
                  <c:v>1.362422265E-4</c:v>
                </c:pt>
                <c:pt idx="1980">
                  <c:v>1.940189379E-4</c:v>
                </c:pt>
                <c:pt idx="1981">
                  <c:v>2.639679097E-4</c:v>
                </c:pt>
                <c:pt idx="1982">
                  <c:v>2.8901810960000002E-4</c:v>
                </c:pt>
                <c:pt idx="1983">
                  <c:v>5.7856023079999998E-4</c:v>
                </c:pt>
                <c:pt idx="1984">
                  <c:v>5.2910123810000003E-4</c:v>
                </c:pt>
                <c:pt idx="1985">
                  <c:v>7.5181157450000002E-5</c:v>
                </c:pt>
                <c:pt idx="1986">
                  <c:v>5.4605119069999997E-6</c:v>
                </c:pt>
                <c:pt idx="1987">
                  <c:v>2.760247888E-5</c:v>
                </c:pt>
                <c:pt idx="1988">
                  <c:v>1.5994539739999999E-4</c:v>
                </c:pt>
                <c:pt idx="1989">
                  <c:v>5.9217543669999996E-4</c:v>
                </c:pt>
                <c:pt idx="1990">
                  <c:v>8.7779906470000001E-5</c:v>
                </c:pt>
                <c:pt idx="1991">
                  <c:v>6.2641671709999999E-5</c:v>
                </c:pt>
                <c:pt idx="1992">
                  <c:v>5.8524204649999995E-4</c:v>
                </c:pt>
                <c:pt idx="1993">
                  <c:v>5.7175736510000003E-4</c:v>
                </c:pt>
                <c:pt idx="1994">
                  <c:v>3.260113413E-4</c:v>
                </c:pt>
                <c:pt idx="1995">
                  <c:v>1.124502617E-4</c:v>
                </c:pt>
                <c:pt idx="1996">
                  <c:v>2.0500994069999999E-4</c:v>
                </c:pt>
                <c:pt idx="1997">
                  <c:v>4.3891726069999998E-4</c:v>
                </c:pt>
                <c:pt idx="1998">
                  <c:v>4.0716584080000001E-4</c:v>
                </c:pt>
                <c:pt idx="1999">
                  <c:v>4.9999194870000005E-4</c:v>
                </c:pt>
                <c:pt idx="2000">
                  <c:v>1.7182296719999999E-4</c:v>
                </c:pt>
                <c:pt idx="2001">
                  <c:v>5.649341051E-4</c:v>
                </c:pt>
                <c:pt idx="2002">
                  <c:v>3.7372641079999998E-4</c:v>
                </c:pt>
                <c:pt idx="2003">
                  <c:v>2.3895103979999999E-4</c:v>
                </c:pt>
                <c:pt idx="2004">
                  <c:v>2.7654373500000002E-4</c:v>
                </c:pt>
                <c:pt idx="2005">
                  <c:v>5.5748901460000002E-4</c:v>
                </c:pt>
                <c:pt idx="2006">
                  <c:v>1.3632504369999999E-4</c:v>
                </c:pt>
                <c:pt idx="2007">
                  <c:v>4.7021393190000002E-4</c:v>
                </c:pt>
                <c:pt idx="2008">
                  <c:v>1.8315316659999999E-4</c:v>
                </c:pt>
                <c:pt idx="2009">
                  <c:v>3.623054401E-4</c:v>
                </c:pt>
                <c:pt idx="2010">
                  <c:v>1.940950911E-4</c:v>
                </c:pt>
                <c:pt idx="2011">
                  <c:v>2.1597532400000001E-4</c:v>
                </c:pt>
                <c:pt idx="2012">
                  <c:v>1.4817738370000001E-4</c:v>
                </c:pt>
                <c:pt idx="2013">
                  <c:v>4.5996954189999998E-4</c:v>
                </c:pt>
                <c:pt idx="2014">
                  <c:v>3.0153662260000002E-4</c:v>
                </c:pt>
                <c:pt idx="2015">
                  <c:v>2.2699808699999999E-4</c:v>
                </c:pt>
                <c:pt idx="2016">
                  <c:v>5.1953424000000001E-4</c:v>
                </c:pt>
                <c:pt idx="2017">
                  <c:v>4.2840904319999998E-4</c:v>
                </c:pt>
                <c:pt idx="2018">
                  <c:v>3.8504272709999999E-4</c:v>
                </c:pt>
                <c:pt idx="2019">
                  <c:v>1.6497134370000002E-5</c:v>
                </c:pt>
                <c:pt idx="2020">
                  <c:v>1.2444851000000001E-4</c:v>
                </c:pt>
                <c:pt idx="2021">
                  <c:v>4.1788571350000002E-4</c:v>
                </c:pt>
                <c:pt idx="2022">
                  <c:v>4.9995289440000004E-4</c:v>
                </c:pt>
                <c:pt idx="2023">
                  <c:v>3.1385105090000001E-4</c:v>
                </c:pt>
                <c:pt idx="2024">
                  <c:v>4.493986522E-4</c:v>
                </c:pt>
                <c:pt idx="2025">
                  <c:v>2.7647712769999999E-5</c:v>
                </c:pt>
                <c:pt idx="2026">
                  <c:v>4.3890423680000002E-4</c:v>
                </c:pt>
                <c:pt idx="2027">
                  <c:v>7.5280853569999998E-5</c:v>
                </c:pt>
                <c:pt idx="2028">
                  <c:v>4.9004509340000002E-4</c:v>
                </c:pt>
                <c:pt idx="2029">
                  <c:v>3.5046070889999998E-4</c:v>
                </c:pt>
                <c:pt idx="2030">
                  <c:v>3.3824304549999999E-4</c:v>
                </c:pt>
                <c:pt idx="2031">
                  <c:v>5.289717263E-4</c:v>
                </c:pt>
                <c:pt idx="2032">
                  <c:v>5.040379574E-5</c:v>
                </c:pt>
                <c:pt idx="2033">
                  <c:v>3.3825297799999998E-4</c:v>
                </c:pt>
                <c:pt idx="2034">
                  <c:v>5.472154844E-6</c:v>
                </c:pt>
                <c:pt idx="2035">
                  <c:v>5.916760892E-4</c:v>
                </c:pt>
                <c:pt idx="2036">
                  <c:v>3.6234431760000002E-4</c:v>
                </c:pt>
                <c:pt idx="2037">
                  <c:v>4.8010642819999998E-4</c:v>
                </c:pt>
                <c:pt idx="2038">
                  <c:v>3.8916599670000002E-5</c:v>
                </c:pt>
                <c:pt idx="2039">
                  <c:v>3.5047821159999999E-4</c:v>
                </c:pt>
                <c:pt idx="2040">
                  <c:v>5.1947972729999995E-4</c:v>
                </c:pt>
                <c:pt idx="2041">
                  <c:v>3.962209199E-4</c:v>
                </c:pt>
                <c:pt idx="2042">
                  <c:v>5.5737887389999997E-4</c:v>
                </c:pt>
                <c:pt idx="2043">
                  <c:v>3.8507175430000002E-4</c:v>
                </c:pt>
                <c:pt idx="2044">
                  <c:v>6.275976148E-5</c:v>
                </c:pt>
                <c:pt idx="2045">
                  <c:v>4.8009878240000002E-4</c:v>
                </c:pt>
                <c:pt idx="2046">
                  <c:v>2.515625125E-4</c:v>
                </c:pt>
                <c:pt idx="2047">
                  <c:v>5.3844575189999997E-4</c:v>
                </c:pt>
                <c:pt idx="2048">
                  <c:v>5.714246076E-4</c:v>
                </c:pt>
                <c:pt idx="2049">
                  <c:v>4.7017116700000001E-4</c:v>
                </c:pt>
                <c:pt idx="2050">
                  <c:v>1.832333749E-4</c:v>
                </c:pt>
                <c:pt idx="2051">
                  <c:v>5.4800223879999997E-4</c:v>
                </c:pt>
                <c:pt idx="2052">
                  <c:v>2.7675014049999999E-5</c:v>
                </c:pt>
                <c:pt idx="2053">
                  <c:v>2.390437194E-4</c:v>
                </c:pt>
                <c:pt idx="2054">
                  <c:v>1.4825076830000001E-4</c:v>
                </c:pt>
                <c:pt idx="2055">
                  <c:v>5.8464058419999999E-4</c:v>
                </c:pt>
                <c:pt idx="2056">
                  <c:v>2.270825068E-4</c:v>
                </c:pt>
                <c:pt idx="2057">
                  <c:v>8.7944774219999997E-5</c:v>
                </c:pt>
                <c:pt idx="2058">
                  <c:v>3.0161805489999999E-4</c:v>
                </c:pt>
                <c:pt idx="2059">
                  <c:v>1.125981631E-4</c:v>
                </c:pt>
                <c:pt idx="2060">
                  <c:v>4.5993361519999998E-4</c:v>
                </c:pt>
                <c:pt idx="2061">
                  <c:v>4.8999981949999995E-4</c:v>
                </c:pt>
                <c:pt idx="2062">
                  <c:v>2.6413409110000001E-4</c:v>
                </c:pt>
                <c:pt idx="2063">
                  <c:v>1.6009126309999999E-4</c:v>
                </c:pt>
                <c:pt idx="2064">
                  <c:v>4.0721125879999997E-4</c:v>
                </c:pt>
                <c:pt idx="2065">
                  <c:v>1.6527298309999999E-5</c:v>
                </c:pt>
                <c:pt idx="2066">
                  <c:v>5.9138461520000002E-4</c:v>
                </c:pt>
                <c:pt idx="2067">
                  <c:v>5.7794636469999999E-4</c:v>
                </c:pt>
                <c:pt idx="2068">
                  <c:v>1.004758915E-4</c:v>
                </c:pt>
                <c:pt idx="2069">
                  <c:v>2.7665502280000001E-4</c:v>
                </c:pt>
                <c:pt idx="2070">
                  <c:v>5.0975635459999996E-4</c:v>
                </c:pt>
                <c:pt idx="2071">
                  <c:v>2.051621669E-4</c:v>
                </c:pt>
                <c:pt idx="2072">
                  <c:v>3.2615338219999998E-4</c:v>
                </c:pt>
                <c:pt idx="2073">
                  <c:v>5.2887313089999995E-4</c:v>
                </c:pt>
                <c:pt idx="2074">
                  <c:v>1.3644913169999999E-4</c:v>
                </c:pt>
                <c:pt idx="2075">
                  <c:v>1.126205575E-4</c:v>
                </c:pt>
                <c:pt idx="2076">
                  <c:v>7.5378337170000005E-5</c:v>
                </c:pt>
                <c:pt idx="2077">
                  <c:v>5.6462644130000005E-4</c:v>
                </c:pt>
                <c:pt idx="2078">
                  <c:v>4.493746657E-4</c:v>
                </c:pt>
                <c:pt idx="2079">
                  <c:v>4.9986661419999996E-4</c:v>
                </c:pt>
                <c:pt idx="2080">
                  <c:v>1.9422654869999999E-4</c:v>
                </c:pt>
                <c:pt idx="2081">
                  <c:v>2.6416391500000001E-4</c:v>
                </c:pt>
                <c:pt idx="2082">
                  <c:v>3.9625890939999999E-4</c:v>
                </c:pt>
                <c:pt idx="2083">
                  <c:v>2.8921100500000003E-4</c:v>
                </c:pt>
                <c:pt idx="2084">
                  <c:v>1.719647259E-4</c:v>
                </c:pt>
                <c:pt idx="2085">
                  <c:v>3.1395756750000003E-4</c:v>
                </c:pt>
                <c:pt idx="2086">
                  <c:v>1.005197594E-4</c:v>
                </c:pt>
                <c:pt idx="2087">
                  <c:v>2.391099254E-4</c:v>
                </c:pt>
                <c:pt idx="2088">
                  <c:v>2.7669466929999999E-4</c:v>
                </c:pt>
                <c:pt idx="2089">
                  <c:v>5.4789103159999996E-4</c:v>
                </c:pt>
                <c:pt idx="2090">
                  <c:v>2.8922432850000002E-4</c:v>
                </c:pt>
                <c:pt idx="2091">
                  <c:v>5.645551252E-4</c:v>
                </c:pt>
                <c:pt idx="2092">
                  <c:v>5.1937473729999999E-4</c:v>
                </c:pt>
                <c:pt idx="2093">
                  <c:v>4.7013508129999999E-4</c:v>
                </c:pt>
                <c:pt idx="2094">
                  <c:v>3.1397150620000001E-4</c:v>
                </c:pt>
                <c:pt idx="2095">
                  <c:v>5.0506741110000002E-5</c:v>
                </c:pt>
                <c:pt idx="2096">
                  <c:v>4.1791771160000003E-4</c:v>
                </c:pt>
                <c:pt idx="2097">
                  <c:v>4.3889266310000001E-4</c:v>
                </c:pt>
                <c:pt idx="2098">
                  <c:v>3.7384213139999997E-4</c:v>
                </c:pt>
                <c:pt idx="2099">
                  <c:v>5.3831103810000002E-4</c:v>
                </c:pt>
                <c:pt idx="2100">
                  <c:v>2.161393755E-4</c:v>
                </c:pt>
                <c:pt idx="2101">
                  <c:v>4.5991020039999999E-4</c:v>
                </c:pt>
                <c:pt idx="2102">
                  <c:v>5.7108627719999999E-4</c:v>
                </c:pt>
                <c:pt idx="2103">
                  <c:v>8.8037322730000002E-5</c:v>
                </c:pt>
                <c:pt idx="2104">
                  <c:v>5.7767368490000001E-4</c:v>
                </c:pt>
                <c:pt idx="2105">
                  <c:v>2.0522622219999999E-4</c:v>
                </c:pt>
                <c:pt idx="2106">
                  <c:v>5.8421846400000005E-4</c:v>
                </c:pt>
                <c:pt idx="2107">
                  <c:v>5.4865717829999999E-6</c:v>
                </c:pt>
                <c:pt idx="2108">
                  <c:v>3.9014264989999998E-5</c:v>
                </c:pt>
                <c:pt idx="2109">
                  <c:v>2.1615974350000001E-4</c:v>
                </c:pt>
                <c:pt idx="2110">
                  <c:v>4.2841913480000003E-4</c:v>
                </c:pt>
                <c:pt idx="2111">
                  <c:v>3.5058494819999999E-4</c:v>
                </c:pt>
                <c:pt idx="2112">
                  <c:v>4.1792288650000002E-4</c:v>
                </c:pt>
                <c:pt idx="2113">
                  <c:v>6.289343802E-5</c:v>
                </c:pt>
                <c:pt idx="2114">
                  <c:v>3.73862104E-4</c:v>
                </c:pt>
                <c:pt idx="2115">
                  <c:v>5.5714203239999995E-4</c:v>
                </c:pt>
                <c:pt idx="2116">
                  <c:v>2.5169364609999999E-4</c:v>
                </c:pt>
                <c:pt idx="2117">
                  <c:v>4.072434183E-4</c:v>
                </c:pt>
                <c:pt idx="2118">
                  <c:v>1.6017354769999999E-4</c:v>
                </c:pt>
                <c:pt idx="2119">
                  <c:v>1.720140548E-4</c:v>
                </c:pt>
                <c:pt idx="2120">
                  <c:v>3.2622553050000002E-4</c:v>
                </c:pt>
                <c:pt idx="2121">
                  <c:v>1.246383061E-4</c:v>
                </c:pt>
                <c:pt idx="2122">
                  <c:v>1.9429351620000001E-4</c:v>
                </c:pt>
                <c:pt idx="2123">
                  <c:v>3.6245675690000002E-4</c:v>
                </c:pt>
                <c:pt idx="2124">
                  <c:v>5.0966098070000005E-4</c:v>
                </c:pt>
                <c:pt idx="2125">
                  <c:v>2.391744278E-4</c:v>
                </c:pt>
                <c:pt idx="2126">
                  <c:v>3.01719649E-4</c:v>
                </c:pt>
                <c:pt idx="2127">
                  <c:v>4.8992021339999995E-4</c:v>
                </c:pt>
                <c:pt idx="2128">
                  <c:v>2.272105088E-4</c:v>
                </c:pt>
                <c:pt idx="2129">
                  <c:v>3.9629519969999998E-4</c:v>
                </c:pt>
                <c:pt idx="2130">
                  <c:v>1.365481385E-4</c:v>
                </c:pt>
                <c:pt idx="2131">
                  <c:v>1.2465716339999999E-4</c:v>
                </c:pt>
                <c:pt idx="2132">
                  <c:v>1.127337129E-4</c:v>
                </c:pt>
                <c:pt idx="2133">
                  <c:v>1.4838132249999999E-4</c:v>
                </c:pt>
                <c:pt idx="2134">
                  <c:v>1.656523854E-5</c:v>
                </c:pt>
                <c:pt idx="2135">
                  <c:v>4.9977685380000005E-4</c:v>
                </c:pt>
                <c:pt idx="2136">
                  <c:v>4.7999423849999999E-4</c:v>
                </c:pt>
                <c:pt idx="2137">
                  <c:v>1.833697965E-4</c:v>
                </c:pt>
                <c:pt idx="2138">
                  <c:v>3.3841100839999998E-4</c:v>
                </c:pt>
                <c:pt idx="2139">
                  <c:v>5.7738649880000005E-4</c:v>
                </c:pt>
                <c:pt idx="2140">
                  <c:v>5.2870023189999997E-4</c:v>
                </c:pt>
                <c:pt idx="2141">
                  <c:v>2.5174516039999997E-4</c:v>
                </c:pt>
                <c:pt idx="2142">
                  <c:v>5.4772157390000004E-4</c:v>
                </c:pt>
                <c:pt idx="2143">
                  <c:v>5.9055506149999996E-4</c:v>
                </c:pt>
                <c:pt idx="2144">
                  <c:v>5.058748282E-5</c:v>
                </c:pt>
                <c:pt idx="2145">
                  <c:v>1.0063359829999999E-4</c:v>
                </c:pt>
                <c:pt idx="2146">
                  <c:v>8.8121651120000004E-5</c:v>
                </c:pt>
                <c:pt idx="2147">
                  <c:v>3.906086915E-5</c:v>
                </c:pt>
                <c:pt idx="2148">
                  <c:v>3.8517398929999999E-4</c:v>
                </c:pt>
                <c:pt idx="2149">
                  <c:v>1.833845035E-4</c:v>
                </c:pt>
                <c:pt idx="2150">
                  <c:v>3.6249153870000002E-4</c:v>
                </c:pt>
                <c:pt idx="2151">
                  <c:v>3.0176918399999999E-4</c:v>
                </c:pt>
                <c:pt idx="2152">
                  <c:v>7.5533234509999998E-5</c:v>
                </c:pt>
                <c:pt idx="2153">
                  <c:v>3.1406597129999999E-4</c:v>
                </c:pt>
                <c:pt idx="2154">
                  <c:v>5.1922985459999999E-4</c:v>
                </c:pt>
                <c:pt idx="2155">
                  <c:v>5.7074343159999995E-4</c:v>
                </c:pt>
                <c:pt idx="2156">
                  <c:v>2.6430121030000001E-4</c:v>
                </c:pt>
                <c:pt idx="2157">
                  <c:v>6.2967969860000005E-5</c:v>
                </c:pt>
                <c:pt idx="2158">
                  <c:v>5.3813038669999998E-4</c:v>
                </c:pt>
                <c:pt idx="2159">
                  <c:v>4.2840924689999999E-4</c:v>
                </c:pt>
                <c:pt idx="2160">
                  <c:v>5.2864825830000004E-4</c:v>
                </c:pt>
                <c:pt idx="2161">
                  <c:v>1.657717379E-5</c:v>
                </c:pt>
                <c:pt idx="2162">
                  <c:v>2.7774209479999999E-5</c:v>
                </c:pt>
                <c:pt idx="2163">
                  <c:v>5.8367063080000002E-4</c:v>
                </c:pt>
                <c:pt idx="2164">
                  <c:v>5.5695017669999997E-4</c:v>
                </c:pt>
                <c:pt idx="2165">
                  <c:v>4.3886028520000002E-4</c:v>
                </c:pt>
                <c:pt idx="2166">
                  <c:v>1.7207151430000001E-4</c:v>
                </c:pt>
                <c:pt idx="2167">
                  <c:v>3.2629828660000001E-4</c:v>
                </c:pt>
                <c:pt idx="2168">
                  <c:v>5.0955921049999995E-4</c:v>
                </c:pt>
                <c:pt idx="2169">
                  <c:v>5.9028469870000004E-4</c:v>
                </c:pt>
                <c:pt idx="2170">
                  <c:v>4.0725802149999999E-4</c:v>
                </c:pt>
                <c:pt idx="2171">
                  <c:v>4.5983378880000002E-4</c:v>
                </c:pt>
                <c:pt idx="2172">
                  <c:v>5.3808046459999999E-4</c:v>
                </c:pt>
                <c:pt idx="2173">
                  <c:v>2.7683694250000001E-4</c:v>
                </c:pt>
                <c:pt idx="2174">
                  <c:v>3.9631653849999998E-4</c:v>
                </c:pt>
                <c:pt idx="2175">
                  <c:v>4.898294993E-4</c:v>
                </c:pt>
                <c:pt idx="2176">
                  <c:v>3.3846295909999998E-4</c:v>
                </c:pt>
                <c:pt idx="2177">
                  <c:v>3.8519259780000001E-4</c:v>
                </c:pt>
                <c:pt idx="2178">
                  <c:v>4.7992982699999998E-4</c:v>
                </c:pt>
                <c:pt idx="2179">
                  <c:v>1.4843888609999999E-4</c:v>
                </c:pt>
                <c:pt idx="2180">
                  <c:v>4.4930110270000002E-4</c:v>
                </c:pt>
                <c:pt idx="2181">
                  <c:v>3.5067366929999999E-4</c:v>
                </c:pt>
                <c:pt idx="2182">
                  <c:v>5.7056660180000002E-4</c:v>
                </c:pt>
                <c:pt idx="2183">
                  <c:v>5.6410321299999995E-4</c:v>
                </c:pt>
                <c:pt idx="2184">
                  <c:v>4.7002170590000001E-4</c:v>
                </c:pt>
                <c:pt idx="2185">
                  <c:v>2.7789175290000001E-5</c:v>
                </c:pt>
                <c:pt idx="2186">
                  <c:v>2.8938351969999998E-4</c:v>
                </c:pt>
                <c:pt idx="2187">
                  <c:v>5.0642358070000002E-5</c:v>
                </c:pt>
                <c:pt idx="2188">
                  <c:v>5.4992769600000003E-6</c:v>
                </c:pt>
                <c:pt idx="2189">
                  <c:v>7.5586356960000002E-5</c:v>
                </c:pt>
                <c:pt idx="2190">
                  <c:v>5.7698466879999998E-4</c:v>
                </c:pt>
                <c:pt idx="2191">
                  <c:v>4.4929055310000002E-4</c:v>
                </c:pt>
                <c:pt idx="2192">
                  <c:v>1.128182896E-4</c:v>
                </c:pt>
                <c:pt idx="2193">
                  <c:v>6.3017765019999995E-5</c:v>
                </c:pt>
                <c:pt idx="2194">
                  <c:v>1.6026197770000001E-4</c:v>
                </c:pt>
                <c:pt idx="2195">
                  <c:v>5.0948532360000005E-4</c:v>
                </c:pt>
                <c:pt idx="2196">
                  <c:v>8.8200802159999994E-5</c:v>
                </c:pt>
                <c:pt idx="2197">
                  <c:v>4.3883475459999998E-4</c:v>
                </c:pt>
                <c:pt idx="2198">
                  <c:v>3.7393692440000002E-4</c:v>
                </c:pt>
                <c:pt idx="2199">
                  <c:v>1.3663572749999999E-4</c:v>
                </c:pt>
                <c:pt idx="2200">
                  <c:v>2.8940348499999999E-4</c:v>
                </c:pt>
                <c:pt idx="2201">
                  <c:v>1.2475049329999999E-4</c:v>
                </c:pt>
                <c:pt idx="2202">
                  <c:v>5.6398087569999999E-4</c:v>
                </c:pt>
                <c:pt idx="2203">
                  <c:v>5.8328588589999996E-4</c:v>
                </c:pt>
                <c:pt idx="2204">
                  <c:v>1.007153808E-4</c:v>
                </c:pt>
                <c:pt idx="2205">
                  <c:v>2.0536622080000001E-4</c:v>
                </c:pt>
                <c:pt idx="2206">
                  <c:v>1.9440070330000001E-4</c:v>
                </c:pt>
                <c:pt idx="2207">
                  <c:v>3.9122398969999998E-5</c:v>
                </c:pt>
                <c:pt idx="2208">
                  <c:v>4.9962072969999996E-4</c:v>
                </c:pt>
                <c:pt idx="2209">
                  <c:v>4.1792005809999997E-4</c:v>
                </c:pt>
                <c:pt idx="2210">
                  <c:v>3.6254833579999997E-4</c:v>
                </c:pt>
                <c:pt idx="2211">
                  <c:v>5.1907725390000004E-4</c:v>
                </c:pt>
                <c:pt idx="2212">
                  <c:v>5.5030200480000004E-6</c:v>
                </c:pt>
                <c:pt idx="2213">
                  <c:v>1.602764087E-4</c:v>
                </c:pt>
                <c:pt idx="2214">
                  <c:v>2.163231456E-4</c:v>
                </c:pt>
                <c:pt idx="2215">
                  <c:v>2.6439651709999999E-4</c:v>
                </c:pt>
                <c:pt idx="2216">
                  <c:v>3.9633496970000002E-4</c:v>
                </c:pt>
                <c:pt idx="2217">
                  <c:v>2.2735418649999999E-4</c:v>
                </c:pt>
                <c:pt idx="2218">
                  <c:v>5.8974204119999999E-4</c:v>
                </c:pt>
                <c:pt idx="2219">
                  <c:v>5.2846435929999999E-4</c:v>
                </c:pt>
                <c:pt idx="2220">
                  <c:v>3.7395271849999999E-4</c:v>
                </c:pt>
                <c:pt idx="2221">
                  <c:v>5.4743866520000004E-4</c:v>
                </c:pt>
                <c:pt idx="2222">
                  <c:v>4.2838270590000001E-4</c:v>
                </c:pt>
                <c:pt idx="2223">
                  <c:v>2.163332784E-4</c:v>
                </c:pt>
                <c:pt idx="2224">
                  <c:v>3.8522385400000002E-4</c:v>
                </c:pt>
                <c:pt idx="2225">
                  <c:v>3.385261449E-4</c:v>
                </c:pt>
                <c:pt idx="2226">
                  <c:v>5.3789258479999998E-4</c:v>
                </c:pt>
                <c:pt idx="2227">
                  <c:v>2.3935610129999999E-4</c:v>
                </c:pt>
                <c:pt idx="2228">
                  <c:v>2.273733113E-4</c:v>
                </c:pt>
                <c:pt idx="2229">
                  <c:v>3.9150136680000003E-5</c:v>
                </c:pt>
                <c:pt idx="2230">
                  <c:v>5.5669046330000002E-4</c:v>
                </c:pt>
                <c:pt idx="2231">
                  <c:v>1.661172638E-5</c:v>
                </c:pt>
                <c:pt idx="2232">
                  <c:v>4.2837883400000001E-4</c:v>
                </c:pt>
                <c:pt idx="2233">
                  <c:v>5.6381985950000005E-4</c:v>
                </c:pt>
                <c:pt idx="2234">
                  <c:v>2.5189524380000002E-4</c:v>
                </c:pt>
                <c:pt idx="2235">
                  <c:v>1.8346696239999999E-4</c:v>
                </c:pt>
                <c:pt idx="2236">
                  <c:v>5.7659440589999996E-4</c:v>
                </c:pt>
                <c:pt idx="2237">
                  <c:v>5.473670908E-4</c:v>
                </c:pt>
                <c:pt idx="2238">
                  <c:v>1.9443777540000001E-4</c:v>
                </c:pt>
                <c:pt idx="2239">
                  <c:v>4.5974174389999998E-4</c:v>
                </c:pt>
                <c:pt idx="2240">
                  <c:v>1.007747833E-4</c:v>
                </c:pt>
                <c:pt idx="2241">
                  <c:v>5.8292228459999997E-4</c:v>
                </c:pt>
                <c:pt idx="2242">
                  <c:v>3.5074350950000001E-4</c:v>
                </c:pt>
                <c:pt idx="2243">
                  <c:v>3.018972883E-4</c:v>
                </c:pt>
                <c:pt idx="2244">
                  <c:v>2.769425215E-4</c:v>
                </c:pt>
                <c:pt idx="2245">
                  <c:v>2.3937978470000001E-4</c:v>
                </c:pt>
                <c:pt idx="2246">
                  <c:v>3.1419371080000001E-4</c:v>
                </c:pt>
                <c:pt idx="2247">
                  <c:v>4.8968747349999999E-4</c:v>
                </c:pt>
                <c:pt idx="2248">
                  <c:v>4.6991936509999999E-4</c:v>
                </c:pt>
                <c:pt idx="2249">
                  <c:v>3.2640549480000001E-4</c:v>
                </c:pt>
                <c:pt idx="2250">
                  <c:v>2.7694963800000002E-4</c:v>
                </c:pt>
                <c:pt idx="2251">
                  <c:v>1.3669552089999999E-4</c:v>
                </c:pt>
                <c:pt idx="2252">
                  <c:v>4.1791667729999999E-4</c:v>
                </c:pt>
                <c:pt idx="2253">
                  <c:v>4.797964519E-4</c:v>
                </c:pt>
                <c:pt idx="2254">
                  <c:v>4.5972615250000002E-4</c:v>
                </c:pt>
                <c:pt idx="2255">
                  <c:v>2.5192769310000002E-4</c:v>
                </c:pt>
                <c:pt idx="2256">
                  <c:v>2.6445902340000002E-4</c:v>
                </c:pt>
                <c:pt idx="2257">
                  <c:v>1.721495815E-4</c:v>
                </c:pt>
                <c:pt idx="2258">
                  <c:v>2.054346715E-4</c:v>
                </c:pt>
                <c:pt idx="2259">
                  <c:v>3.0192333650000001E-4</c:v>
                </c:pt>
                <c:pt idx="2260">
                  <c:v>4.797765769E-4</c:v>
                </c:pt>
                <c:pt idx="2261">
                  <c:v>8.8310244440000006E-5</c:v>
                </c:pt>
                <c:pt idx="2262">
                  <c:v>4.994902008E-4</c:v>
                </c:pt>
                <c:pt idx="2263">
                  <c:v>4.4921287659999999E-4</c:v>
                </c:pt>
                <c:pt idx="2264">
                  <c:v>2.7861765039999998E-5</c:v>
                </c:pt>
                <c:pt idx="2265">
                  <c:v>3.8524869419999998E-4</c:v>
                </c:pt>
                <c:pt idx="2266">
                  <c:v>1.9447211E-4</c:v>
                </c:pt>
                <c:pt idx="2267">
                  <c:v>3.5076908509999998E-4</c:v>
                </c:pt>
                <c:pt idx="2268">
                  <c:v>1.2484534880000001E-4</c:v>
                </c:pt>
                <c:pt idx="2269">
                  <c:v>4.0727672289999999E-4</c:v>
                </c:pt>
                <c:pt idx="2270">
                  <c:v>5.076222816E-5</c:v>
                </c:pt>
                <c:pt idx="2271">
                  <c:v>1.835041027E-4</c:v>
                </c:pt>
                <c:pt idx="2272">
                  <c:v>1.4854439000000001E-4</c:v>
                </c:pt>
                <c:pt idx="2273">
                  <c:v>4.3878370610000002E-4</c:v>
                </c:pt>
                <c:pt idx="2274">
                  <c:v>6.3148354190000001E-5</c:v>
                </c:pt>
                <c:pt idx="2275">
                  <c:v>4.179117248E-4</c:v>
                </c:pt>
                <c:pt idx="2276">
                  <c:v>5.3772220810000004E-4</c:v>
                </c:pt>
                <c:pt idx="2277">
                  <c:v>5.5649397950000002E-4</c:v>
                </c:pt>
                <c:pt idx="2278">
                  <c:v>2.8951072319999998E-4</c:v>
                </c:pt>
                <c:pt idx="2279">
                  <c:v>4.8962144510000002E-4</c:v>
                </c:pt>
                <c:pt idx="2280">
                  <c:v>3.9635969730000001E-4</c:v>
                </c:pt>
                <c:pt idx="2281">
                  <c:v>5.2827371439999999E-4</c:v>
                </c:pt>
                <c:pt idx="2282">
                  <c:v>5.6988284030000001E-4</c:v>
                </c:pt>
                <c:pt idx="2283">
                  <c:v>3.7399793729999997E-4</c:v>
                </c:pt>
                <c:pt idx="2284">
                  <c:v>4.2835413930000001E-4</c:v>
                </c:pt>
                <c:pt idx="2285">
                  <c:v>5.0926325019999997E-4</c:v>
                </c:pt>
                <c:pt idx="2286">
                  <c:v>5.8904400879999995E-4</c:v>
                </c:pt>
                <c:pt idx="2287">
                  <c:v>1.129710044E-4</c:v>
                </c:pt>
                <c:pt idx="2288">
                  <c:v>3.3859147999999999E-4</c:v>
                </c:pt>
                <c:pt idx="2289">
                  <c:v>7.5754352700000004E-5</c:v>
                </c:pt>
                <c:pt idx="2290">
                  <c:v>1.6643796910000001E-5</c:v>
                </c:pt>
                <c:pt idx="2291">
                  <c:v>1.4857505800000001E-4</c:v>
                </c:pt>
                <c:pt idx="2292">
                  <c:v>3.9231500010000002E-5</c:v>
                </c:pt>
                <c:pt idx="2293">
                  <c:v>5.518714909E-6</c:v>
                </c:pt>
                <c:pt idx="2294">
                  <c:v>5.1883480660000003E-4</c:v>
                </c:pt>
                <c:pt idx="2295">
                  <c:v>3.6262111420000003E-4</c:v>
                </c:pt>
                <c:pt idx="2296">
                  <c:v>3.1425362740000002E-4</c:v>
                </c:pt>
                <c:pt idx="2297">
                  <c:v>5.8244180870000003E-4</c:v>
                </c:pt>
                <c:pt idx="2298">
                  <c:v>5.6349553879999996E-4</c:v>
                </c:pt>
                <c:pt idx="2299">
                  <c:v>1.6038159959999999E-4</c:v>
                </c:pt>
                <c:pt idx="2300">
                  <c:v>8.8377084350000005E-5</c:v>
                </c:pt>
                <c:pt idx="2301">
                  <c:v>1.7219969170000001E-4</c:v>
                </c:pt>
                <c:pt idx="2302">
                  <c:v>4.9941017899999998E-4</c:v>
                </c:pt>
                <c:pt idx="2303">
                  <c:v>4.4916885949999999E-4</c:v>
                </c:pt>
                <c:pt idx="2304">
                  <c:v>4.5965151740000001E-4</c:v>
                </c:pt>
                <c:pt idx="2305">
                  <c:v>4.6982416589999999E-4</c:v>
                </c:pt>
                <c:pt idx="2306">
                  <c:v>6.3209882629999996E-5</c:v>
                </c:pt>
                <c:pt idx="2307">
                  <c:v>2.164575025E-4</c:v>
                </c:pt>
                <c:pt idx="2308">
                  <c:v>3.264700851E-4</c:v>
                </c:pt>
                <c:pt idx="2309">
                  <c:v>2.275000486E-4</c:v>
                </c:pt>
                <c:pt idx="2310">
                  <c:v>7.5808878179999995E-5</c:v>
                </c:pt>
                <c:pt idx="2311">
                  <c:v>5.0917129459999999E-4</c:v>
                </c:pt>
                <c:pt idx="2312">
                  <c:v>2.5201758919999998E-4</c:v>
                </c:pt>
                <c:pt idx="2313">
                  <c:v>4.6979044930000002E-4</c:v>
                </c:pt>
                <c:pt idx="2314">
                  <c:v>1.368136584E-4</c:v>
                </c:pt>
                <c:pt idx="2315">
                  <c:v>5.2813184540000005E-4</c:v>
                </c:pt>
                <c:pt idx="2316">
                  <c:v>5.4704570400000002E-4</c:v>
                </c:pt>
                <c:pt idx="2317">
                  <c:v>4.0726372970000002E-4</c:v>
                </c:pt>
                <c:pt idx="2318">
                  <c:v>1.2495182809999999E-4</c:v>
                </c:pt>
                <c:pt idx="2319">
                  <c:v>1.130543592E-4</c:v>
                </c:pt>
                <c:pt idx="2320">
                  <c:v>4.8950961030000005E-4</c:v>
                </c:pt>
                <c:pt idx="2321">
                  <c:v>2.0553845930000001E-4</c:v>
                </c:pt>
                <c:pt idx="2322">
                  <c:v>3.8525935800000003E-4</c:v>
                </c:pt>
                <c:pt idx="2323">
                  <c:v>2.395120207E-4</c:v>
                </c:pt>
                <c:pt idx="2324">
                  <c:v>2.7705216550000001E-4</c:v>
                </c:pt>
                <c:pt idx="2325">
                  <c:v>5.7585165460000002E-4</c:v>
                </c:pt>
                <c:pt idx="2326">
                  <c:v>5.5262705149999998E-6</c:v>
                </c:pt>
                <c:pt idx="2327">
                  <c:v>2.8957039509999998E-4</c:v>
                </c:pt>
                <c:pt idx="2328">
                  <c:v>3.3862383559999997E-4</c:v>
                </c:pt>
                <c:pt idx="2329">
                  <c:v>2.792662226E-5</c:v>
                </c:pt>
                <c:pt idx="2330">
                  <c:v>3.0200012520000002E-4</c:v>
                </c:pt>
                <c:pt idx="2331">
                  <c:v>5.1869006569999995E-4</c:v>
                </c:pt>
                <c:pt idx="2332">
                  <c:v>5.5623872969999999E-4</c:v>
                </c:pt>
                <c:pt idx="2333">
                  <c:v>2.793003813E-5</c:v>
                </c:pt>
                <c:pt idx="2334">
                  <c:v>5.694768286E-4</c:v>
                </c:pt>
                <c:pt idx="2335">
                  <c:v>3.7401021190000002E-4</c:v>
                </c:pt>
                <c:pt idx="2336">
                  <c:v>2.6456691049999998E-4</c:v>
                </c:pt>
                <c:pt idx="2337">
                  <c:v>5.0879028219999998E-5</c:v>
                </c:pt>
                <c:pt idx="2338">
                  <c:v>4.2829565990000002E-4</c:v>
                </c:pt>
                <c:pt idx="2339">
                  <c:v>4.3869679420000001E-4</c:v>
                </c:pt>
                <c:pt idx="2340">
                  <c:v>1.6045812E-4</c:v>
                </c:pt>
                <c:pt idx="2341">
                  <c:v>1.009801329E-4</c:v>
                </c:pt>
                <c:pt idx="2342">
                  <c:v>3.6263471349999999E-4</c:v>
                </c:pt>
                <c:pt idx="2343">
                  <c:v>5.5620475779999997E-4</c:v>
                </c:pt>
                <c:pt idx="2344">
                  <c:v>2.0556681569999999E-4</c:v>
                </c:pt>
                <c:pt idx="2345">
                  <c:v>1.9459027780000001E-4</c:v>
                </c:pt>
                <c:pt idx="2346">
                  <c:v>5.757021742E-4</c:v>
                </c:pt>
                <c:pt idx="2347">
                  <c:v>3.5081316100000001E-4</c:v>
                </c:pt>
                <c:pt idx="2348">
                  <c:v>4.0724461559999998E-4</c:v>
                </c:pt>
                <c:pt idx="2349">
                  <c:v>4.7958355339999998E-4</c:v>
                </c:pt>
                <c:pt idx="2350">
                  <c:v>5.3743340769999998E-4</c:v>
                </c:pt>
                <c:pt idx="2351">
                  <c:v>1.131113599E-4</c:v>
                </c:pt>
                <c:pt idx="2352">
                  <c:v>7.5890651809999997E-5</c:v>
                </c:pt>
                <c:pt idx="2353">
                  <c:v>4.9925333339999995E-4</c:v>
                </c:pt>
                <c:pt idx="2354">
                  <c:v>5.631592751E-4</c:v>
                </c:pt>
                <c:pt idx="2355">
                  <c:v>4.490792075E-4</c:v>
                </c:pt>
                <c:pt idx="2356">
                  <c:v>5.0905460530000001E-5</c:v>
                </c:pt>
                <c:pt idx="2357">
                  <c:v>5.8186228640000001E-4</c:v>
                </c:pt>
                <c:pt idx="2358">
                  <c:v>4.1785229819999998E-4</c:v>
                </c:pt>
                <c:pt idx="2359">
                  <c:v>2.275710225E-4</c:v>
                </c:pt>
                <c:pt idx="2360">
                  <c:v>3.2649873059999998E-4</c:v>
                </c:pt>
                <c:pt idx="2361">
                  <c:v>1.4869591239999999E-4</c:v>
                </c:pt>
                <c:pt idx="2362">
                  <c:v>1.7229608179999999E-4</c:v>
                </c:pt>
                <c:pt idx="2363">
                  <c:v>4.3866797459999999E-4</c:v>
                </c:pt>
                <c:pt idx="2364">
                  <c:v>3.1430100930000002E-4</c:v>
                </c:pt>
                <c:pt idx="2365">
                  <c:v>5.8815871979999996E-4</c:v>
                </c:pt>
                <c:pt idx="2366">
                  <c:v>2.5207821209999998E-4</c:v>
                </c:pt>
                <c:pt idx="2367">
                  <c:v>2.645941431E-4</c:v>
                </c:pt>
                <c:pt idx="2368">
                  <c:v>1.66940944E-5</c:v>
                </c:pt>
                <c:pt idx="2369">
                  <c:v>2.395648303E-4</c:v>
                </c:pt>
                <c:pt idx="2370">
                  <c:v>8.8532636930000006E-5</c:v>
                </c:pt>
                <c:pt idx="2371">
                  <c:v>1.83653688E-4</c:v>
                </c:pt>
                <c:pt idx="2372">
                  <c:v>3.386318206E-4</c:v>
                </c:pt>
                <c:pt idx="2373">
                  <c:v>1.2504676049999999E-4</c:v>
                </c:pt>
                <c:pt idx="2374">
                  <c:v>3.1430422319999999E-4</c:v>
                </c:pt>
                <c:pt idx="2375">
                  <c:v>2.165612318E-4</c:v>
                </c:pt>
                <c:pt idx="2376">
                  <c:v>3.0202057440000002E-4</c:v>
                </c:pt>
                <c:pt idx="2377">
                  <c:v>5.4680311699999997E-4</c:v>
                </c:pt>
                <c:pt idx="2378">
                  <c:v>3.9632623699999999E-4</c:v>
                </c:pt>
                <c:pt idx="2379">
                  <c:v>3.5081192489999998E-4</c:v>
                </c:pt>
                <c:pt idx="2380">
                  <c:v>3.9360032750000001E-5</c:v>
                </c:pt>
                <c:pt idx="2381">
                  <c:v>5.5378963810000003E-6</c:v>
                </c:pt>
                <c:pt idx="2382">
                  <c:v>3.8523549480000001E-4</c:v>
                </c:pt>
                <c:pt idx="2383">
                  <c:v>5.0894843080000001E-4</c:v>
                </c:pt>
                <c:pt idx="2384">
                  <c:v>2.7709308810000002E-4</c:v>
                </c:pt>
                <c:pt idx="2385">
                  <c:v>3.265029949E-4</c:v>
                </c:pt>
                <c:pt idx="2386">
                  <c:v>2.8960193650000001E-4</c:v>
                </c:pt>
                <c:pt idx="2387">
                  <c:v>5.6907067530000003E-4</c:v>
                </c:pt>
                <c:pt idx="2388">
                  <c:v>1.010803541E-4</c:v>
                </c:pt>
                <c:pt idx="2389">
                  <c:v>5.7529610640000002E-4</c:v>
                </c:pt>
                <c:pt idx="2390">
                  <c:v>5.8784008839999995E-4</c:v>
                </c:pt>
                <c:pt idx="2391">
                  <c:v>3.963146566E-4</c:v>
                </c:pt>
                <c:pt idx="2392">
                  <c:v>1.836858394E-4</c:v>
                </c:pt>
                <c:pt idx="2393">
                  <c:v>1.3695266219999999E-4</c:v>
                </c:pt>
                <c:pt idx="2394">
                  <c:v>2.0563813939999999E-4</c:v>
                </c:pt>
                <c:pt idx="2395">
                  <c:v>1.7235296340000001E-4</c:v>
                </c:pt>
                <c:pt idx="2396">
                  <c:v>6.3393291650000003E-5</c:v>
                </c:pt>
                <c:pt idx="2397">
                  <c:v>1.3696477829999999E-4</c:v>
                </c:pt>
                <c:pt idx="2398">
                  <c:v>1.671507832E-5</c:v>
                </c:pt>
                <c:pt idx="2399">
                  <c:v>5.1844427450000005E-4</c:v>
                </c:pt>
                <c:pt idx="2400">
                  <c:v>4.5944893729999998E-4</c:v>
                </c:pt>
                <c:pt idx="2401">
                  <c:v>5.3719877049999997E-4</c:v>
                </c:pt>
                <c:pt idx="2402">
                  <c:v>1.9467323350000001E-4</c:v>
                </c:pt>
                <c:pt idx="2403">
                  <c:v>5.8134812529999995E-4</c:v>
                </c:pt>
                <c:pt idx="2404">
                  <c:v>1.2510617859999999E-4</c:v>
                </c:pt>
                <c:pt idx="2405">
                  <c:v>2.2762656479999999E-4</c:v>
                </c:pt>
                <c:pt idx="2406">
                  <c:v>4.2821267560000002E-4</c:v>
                </c:pt>
                <c:pt idx="2407">
                  <c:v>3.626218414E-4</c:v>
                </c:pt>
                <c:pt idx="2408">
                  <c:v>2.396016994E-4</c:v>
                </c:pt>
                <c:pt idx="2409">
                  <c:v>5.4665491570000003E-4</c:v>
                </c:pt>
                <c:pt idx="2410">
                  <c:v>4.6959261039999998E-4</c:v>
                </c:pt>
                <c:pt idx="2411">
                  <c:v>4.990935535E-4</c:v>
                </c:pt>
                <c:pt idx="2412">
                  <c:v>5.558791812E-4</c:v>
                </c:pt>
                <c:pt idx="2413">
                  <c:v>4.1779531170000001E-4</c:v>
                </c:pt>
                <c:pt idx="2414">
                  <c:v>3.7398612900000001E-4</c:v>
                </c:pt>
                <c:pt idx="2415">
                  <c:v>2.800610153E-5</c:v>
                </c:pt>
                <c:pt idx="2416">
                  <c:v>5.2776620599999998E-4</c:v>
                </c:pt>
                <c:pt idx="2417">
                  <c:v>5.6888057870000004E-4</c:v>
                </c:pt>
                <c:pt idx="2418">
                  <c:v>2.166038794E-4</c:v>
                </c:pt>
                <c:pt idx="2419">
                  <c:v>1.487823277E-4</c:v>
                </c:pt>
                <c:pt idx="2420">
                  <c:v>3.9402488360000002E-5</c:v>
                </c:pt>
                <c:pt idx="2421">
                  <c:v>4.7941784160000002E-4</c:v>
                </c:pt>
                <c:pt idx="2422">
                  <c:v>5.0883792350000004E-4</c:v>
                </c:pt>
                <c:pt idx="2423">
                  <c:v>4.5941890380000002E-4</c:v>
                </c:pt>
                <c:pt idx="2424">
                  <c:v>8.8629601469999994E-5</c:v>
                </c:pt>
                <c:pt idx="2425">
                  <c:v>4.8925647569999999E-4</c:v>
                </c:pt>
                <c:pt idx="2426">
                  <c:v>2.771078288E-4</c:v>
                </c:pt>
                <c:pt idx="2427">
                  <c:v>1.6057648380000001E-4</c:v>
                </c:pt>
                <c:pt idx="2428">
                  <c:v>3.1431118889999998E-4</c:v>
                </c:pt>
                <c:pt idx="2429">
                  <c:v>4.4895400970000002E-4</c:v>
                </c:pt>
                <c:pt idx="2430">
                  <c:v>4.793912409E-4</c:v>
                </c:pt>
                <c:pt idx="2431">
                  <c:v>5.8738482609999997E-4</c:v>
                </c:pt>
                <c:pt idx="2432">
                  <c:v>3.2650533350000001E-4</c:v>
                </c:pt>
                <c:pt idx="2433">
                  <c:v>1.011588642E-4</c:v>
                </c:pt>
                <c:pt idx="2434">
                  <c:v>5.6265162969999999E-4</c:v>
                </c:pt>
                <c:pt idx="2435">
                  <c:v>5.1833001620000001E-4</c:v>
                </c:pt>
                <c:pt idx="2436">
                  <c:v>4.0717116200000001E-4</c:v>
                </c:pt>
                <c:pt idx="2437">
                  <c:v>3.6261545670000003E-4</c:v>
                </c:pt>
                <c:pt idx="2438">
                  <c:v>4.6952184180000002E-4</c:v>
                </c:pt>
                <c:pt idx="2439">
                  <c:v>5.4649253129999997E-4</c:v>
                </c:pt>
                <c:pt idx="2440">
                  <c:v>4.0716511880000002E-4</c:v>
                </c:pt>
                <c:pt idx="2441">
                  <c:v>1.132773523E-4</c:v>
                </c:pt>
                <c:pt idx="2442">
                  <c:v>4.891897836E-4</c:v>
                </c:pt>
                <c:pt idx="2443">
                  <c:v>2.8961861760000001E-4</c:v>
                </c:pt>
                <c:pt idx="2444">
                  <c:v>5.1048978580000002E-5</c:v>
                </c:pt>
                <c:pt idx="2445">
                  <c:v>1.8374103519999999E-4</c:v>
                </c:pt>
                <c:pt idx="2446">
                  <c:v>1.9471416949999999E-4</c:v>
                </c:pt>
                <c:pt idx="2447">
                  <c:v>5.5498456759999999E-6</c:v>
                </c:pt>
                <c:pt idx="2448">
                  <c:v>2.521399172E-4</c:v>
                </c:pt>
                <c:pt idx="2449">
                  <c:v>6.346977241E-5</c:v>
                </c:pt>
                <c:pt idx="2450">
                  <c:v>2.6464177439999999E-4</c:v>
                </c:pt>
                <c:pt idx="2451">
                  <c:v>5.8086295280000005E-4</c:v>
                </c:pt>
                <c:pt idx="2452">
                  <c:v>4.3853143330000003E-4</c:v>
                </c:pt>
                <c:pt idx="2453">
                  <c:v>3.8520362859999999E-4</c:v>
                </c:pt>
                <c:pt idx="2454">
                  <c:v>5.0872621179999999E-4</c:v>
                </c:pt>
                <c:pt idx="2455">
                  <c:v>7.6075581630000001E-5</c:v>
                </c:pt>
                <c:pt idx="2456">
                  <c:v>3.9627517550000003E-4</c:v>
                </c:pt>
                <c:pt idx="2457">
                  <c:v>5.2757107079999999E-4</c:v>
                </c:pt>
                <c:pt idx="2458">
                  <c:v>1.6743051769999998E-5</c:v>
                </c:pt>
                <c:pt idx="2459">
                  <c:v>2.2767498759999999E-4</c:v>
                </c:pt>
                <c:pt idx="2460">
                  <c:v>2.057020644E-4</c:v>
                </c:pt>
                <c:pt idx="2461">
                  <c:v>2.1664744479999999E-4</c:v>
                </c:pt>
                <c:pt idx="2462">
                  <c:v>1.133025936E-4</c:v>
                </c:pt>
                <c:pt idx="2463">
                  <c:v>3.9456104099999999E-5</c:v>
                </c:pt>
                <c:pt idx="2464">
                  <c:v>4.1774066479999998E-4</c:v>
                </c:pt>
                <c:pt idx="2465">
                  <c:v>3.5080506949999998E-4</c:v>
                </c:pt>
                <c:pt idx="2466">
                  <c:v>3.0204151800000001E-4</c:v>
                </c:pt>
                <c:pt idx="2467">
                  <c:v>4.2813524640000002E-4</c:v>
                </c:pt>
                <c:pt idx="2468">
                  <c:v>7.609410139E-5</c:v>
                </c:pt>
                <c:pt idx="2469">
                  <c:v>2.5215378310000002E-4</c:v>
                </c:pt>
                <c:pt idx="2470">
                  <c:v>6.3497528889999998E-5</c:v>
                </c:pt>
                <c:pt idx="2471">
                  <c:v>4.988953307E-4</c:v>
                </c:pt>
                <c:pt idx="2472">
                  <c:v>3.3863336510000001E-4</c:v>
                </c:pt>
                <c:pt idx="2473">
                  <c:v>5.6840519040000004E-4</c:v>
                </c:pt>
                <c:pt idx="2474">
                  <c:v>5.7452278850000005E-4</c:v>
                </c:pt>
                <c:pt idx="2475">
                  <c:v>5.1817624460000005E-4</c:v>
                </c:pt>
                <c:pt idx="2476">
                  <c:v>4.3849531440000002E-4</c:v>
                </c:pt>
                <c:pt idx="2477">
                  <c:v>2.8056101550000001E-5</c:v>
                </c:pt>
                <c:pt idx="2478">
                  <c:v>2.6465609379999999E-4</c:v>
                </c:pt>
                <c:pt idx="2479">
                  <c:v>1.488511571E-4</c:v>
                </c:pt>
                <c:pt idx="2480">
                  <c:v>5.3686910710000002E-4</c:v>
                </c:pt>
                <c:pt idx="2481">
                  <c:v>3.739673685E-4</c:v>
                </c:pt>
                <c:pt idx="2482">
                  <c:v>1.72428297E-4</c:v>
                </c:pt>
                <c:pt idx="2483">
                  <c:v>1.012205803E-4</c:v>
                </c:pt>
                <c:pt idx="2484">
                  <c:v>8.8719402459999994E-5</c:v>
                </c:pt>
                <c:pt idx="2485">
                  <c:v>1.6063712469999999E-4</c:v>
                </c:pt>
                <c:pt idx="2486">
                  <c:v>2.7713591189999998E-4</c:v>
                </c:pt>
                <c:pt idx="2487">
                  <c:v>4.5927241520000002E-4</c:v>
                </c:pt>
                <c:pt idx="2488">
                  <c:v>3.5080559529999998E-4</c:v>
                </c:pt>
                <c:pt idx="2489">
                  <c:v>4.8905702740000001E-4</c:v>
                </c:pt>
                <c:pt idx="2490">
                  <c:v>1.3706656100000001E-4</c:v>
                </c:pt>
                <c:pt idx="2491">
                  <c:v>5.6228340740000003E-4</c:v>
                </c:pt>
                <c:pt idx="2492">
                  <c:v>5.1102427119999999E-5</c:v>
                </c:pt>
                <c:pt idx="2493">
                  <c:v>1.7243784000000001E-4</c:v>
                </c:pt>
                <c:pt idx="2494">
                  <c:v>5.5565919420000001E-6</c:v>
                </c:pt>
                <c:pt idx="2495">
                  <c:v>3.3863561789999999E-4</c:v>
                </c:pt>
                <c:pt idx="2496">
                  <c:v>5.8663605059999996E-4</c:v>
                </c:pt>
                <c:pt idx="2497">
                  <c:v>5.2740396519999997E-4</c:v>
                </c:pt>
                <c:pt idx="2498">
                  <c:v>5.8039163840000005E-4</c:v>
                </c:pt>
                <c:pt idx="2499">
                  <c:v>3.6260828159999999E-4</c:v>
                </c:pt>
                <c:pt idx="2500">
                  <c:v>4.4881406589999999E-4</c:v>
                </c:pt>
                <c:pt idx="2501">
                  <c:v>3.2651561789999998E-4</c:v>
                </c:pt>
                <c:pt idx="2502">
                  <c:v>2.3967209960000001E-4</c:v>
                </c:pt>
                <c:pt idx="2503">
                  <c:v>5.5537461719999996E-4</c:v>
                </c:pt>
                <c:pt idx="2504">
                  <c:v>3.7396051500000001E-4</c:v>
                </c:pt>
                <c:pt idx="2505">
                  <c:v>5.6809644820000004E-4</c:v>
                </c:pt>
                <c:pt idx="2506">
                  <c:v>4.176903985E-4</c:v>
                </c:pt>
                <c:pt idx="2507">
                  <c:v>4.791669576E-4</c:v>
                </c:pt>
                <c:pt idx="2508">
                  <c:v>5.3669001359999996E-4</c:v>
                </c:pt>
                <c:pt idx="2509">
                  <c:v>1.2523673040000001E-4</c:v>
                </c:pt>
                <c:pt idx="2510">
                  <c:v>2.8964304200000001E-4</c:v>
                </c:pt>
                <c:pt idx="2511">
                  <c:v>4.9873855579999997E-4</c:v>
                </c:pt>
                <c:pt idx="2512">
                  <c:v>2.057416421E-4</c:v>
                </c:pt>
                <c:pt idx="2513">
                  <c:v>4.0710387309999998E-4</c:v>
                </c:pt>
                <c:pt idx="2514">
                  <c:v>3.9510171539999998E-5</c:v>
                </c:pt>
                <c:pt idx="2515">
                  <c:v>5.7405779099999998E-4</c:v>
                </c:pt>
                <c:pt idx="2516">
                  <c:v>5.620647253E-4</c:v>
                </c:pt>
                <c:pt idx="2517">
                  <c:v>1.3709696E-4</c:v>
                </c:pt>
                <c:pt idx="2518">
                  <c:v>1.8380008290000001E-4</c:v>
                </c:pt>
                <c:pt idx="2519">
                  <c:v>4.6930525899999999E-4</c:v>
                </c:pt>
                <c:pt idx="2520">
                  <c:v>2.809156778E-5</c:v>
                </c:pt>
                <c:pt idx="2521">
                  <c:v>1.947727928E-4</c:v>
                </c:pt>
                <c:pt idx="2522">
                  <c:v>3.9623380320000001E-4</c:v>
                </c:pt>
                <c:pt idx="2523">
                  <c:v>3.1433185740000001E-4</c:v>
                </c:pt>
                <c:pt idx="2524">
                  <c:v>2.1669232109999999E-4</c:v>
                </c:pt>
                <c:pt idx="2525">
                  <c:v>1.2524970750000001E-4</c:v>
                </c:pt>
                <c:pt idx="2526">
                  <c:v>2.3968833509999999E-4</c:v>
                </c:pt>
                <c:pt idx="2527">
                  <c:v>4.4875474969999999E-4</c:v>
                </c:pt>
                <c:pt idx="2528">
                  <c:v>8.8774021870000007E-5</c:v>
                </c:pt>
                <c:pt idx="2529">
                  <c:v>2.2772369840000001E-4</c:v>
                </c:pt>
                <c:pt idx="2530">
                  <c:v>3.0205885609999999E-4</c:v>
                </c:pt>
                <c:pt idx="2531">
                  <c:v>3.8516781320000002E-4</c:v>
                </c:pt>
                <c:pt idx="2532">
                  <c:v>5.0838785950000004E-4</c:v>
                </c:pt>
                <c:pt idx="2533">
                  <c:v>4.7907130999999998E-4</c:v>
                </c:pt>
                <c:pt idx="2534">
                  <c:v>1.606823441E-4</c:v>
                </c:pt>
                <c:pt idx="2535">
                  <c:v>5.4594301339999998E-4</c:v>
                </c:pt>
                <c:pt idx="2536">
                  <c:v>4.2802918760000001E-4</c:v>
                </c:pt>
                <c:pt idx="2537">
                  <c:v>3.5080378600000001E-4</c:v>
                </c:pt>
                <c:pt idx="2538">
                  <c:v>1.6780237330000001E-5</c:v>
                </c:pt>
                <c:pt idx="2539">
                  <c:v>5.5509042970000003E-4</c:v>
                </c:pt>
                <c:pt idx="2540">
                  <c:v>5.1171758650000001E-5</c:v>
                </c:pt>
                <c:pt idx="2541">
                  <c:v>1.13396908E-4</c:v>
                </c:pt>
                <c:pt idx="2542">
                  <c:v>3.2652012919999999E-4</c:v>
                </c:pt>
                <c:pt idx="2543">
                  <c:v>2.5219607260000001E-4</c:v>
                </c:pt>
                <c:pt idx="2544">
                  <c:v>4.6922119929999998E-4</c:v>
                </c:pt>
                <c:pt idx="2545">
                  <c:v>4.383594656E-4</c:v>
                </c:pt>
                <c:pt idx="2546">
                  <c:v>3.0206161849999998E-4</c:v>
                </c:pt>
                <c:pt idx="2547">
                  <c:v>1.4891981239999999E-4</c:v>
                </c:pt>
                <c:pt idx="2548">
                  <c:v>7.6203181650000003E-5</c:v>
                </c:pt>
                <c:pt idx="2549">
                  <c:v>3.3863761790000002E-4</c:v>
                </c:pt>
                <c:pt idx="2550">
                  <c:v>2.771595826E-4</c:v>
                </c:pt>
                <c:pt idx="2551">
                  <c:v>3.9620934290000002E-4</c:v>
                </c:pt>
                <c:pt idx="2552">
                  <c:v>1.724900178E-4</c:v>
                </c:pt>
                <c:pt idx="2553">
                  <c:v>1.489279202E-4</c:v>
                </c:pt>
                <c:pt idx="2554">
                  <c:v>1.8383142249999999E-4</c:v>
                </c:pt>
                <c:pt idx="2555">
                  <c:v>3.6259388330000001E-4</c:v>
                </c:pt>
                <c:pt idx="2556">
                  <c:v>6.3617667180000006E-5</c:v>
                </c:pt>
                <c:pt idx="2557">
                  <c:v>5.7958432770000002E-4</c:v>
                </c:pt>
                <c:pt idx="2558">
                  <c:v>3.7393727840000001E-4</c:v>
                </c:pt>
                <c:pt idx="2559">
                  <c:v>4.3832891650000001E-4</c:v>
                </c:pt>
                <c:pt idx="2560">
                  <c:v>5.2703025690000003E-4</c:v>
                </c:pt>
                <c:pt idx="2561">
                  <c:v>1.013258677E-4</c:v>
                </c:pt>
                <c:pt idx="2562">
                  <c:v>2.2774615309999999E-4</c:v>
                </c:pt>
                <c:pt idx="2563">
                  <c:v>4.2798676230000002E-4</c:v>
                </c:pt>
                <c:pt idx="2564">
                  <c:v>3.143345994E-4</c:v>
                </c:pt>
                <c:pt idx="2565">
                  <c:v>5.1771993259999997E-4</c:v>
                </c:pt>
                <c:pt idx="2566">
                  <c:v>2.646972555E-4</c:v>
                </c:pt>
                <c:pt idx="2567">
                  <c:v>4.5905174399999999E-4</c:v>
                </c:pt>
                <c:pt idx="2568">
                  <c:v>5.0822412330000003E-4</c:v>
                </c:pt>
                <c:pt idx="2569">
                  <c:v>2.057791439E-4</c:v>
                </c:pt>
                <c:pt idx="2570">
                  <c:v>5.7346569550000004E-4</c:v>
                </c:pt>
                <c:pt idx="2571">
                  <c:v>2.8965492750000001E-4</c:v>
                </c:pt>
                <c:pt idx="2572">
                  <c:v>1.679560072E-5</c:v>
                </c:pt>
                <c:pt idx="2573">
                  <c:v>2.3971504259999999E-4</c:v>
                </c:pt>
                <c:pt idx="2574">
                  <c:v>1.9481292010000001E-4</c:v>
                </c:pt>
                <c:pt idx="2575">
                  <c:v>1.3715784550000001E-4</c:v>
                </c:pt>
                <c:pt idx="2576">
                  <c:v>3.9577948799999997E-5</c:v>
                </c:pt>
                <c:pt idx="2577">
                  <c:v>5.6154619540000001E-4</c:v>
                </c:pt>
                <c:pt idx="2578">
                  <c:v>5.3624915520000002E-4</c:v>
                </c:pt>
                <c:pt idx="2579">
                  <c:v>5.4564919060000002E-4</c:v>
                </c:pt>
                <c:pt idx="2580">
                  <c:v>3.8513424399999998E-4</c:v>
                </c:pt>
                <c:pt idx="2581">
                  <c:v>2.896572176E-4</c:v>
                </c:pt>
                <c:pt idx="2582">
                  <c:v>8.8856953489999999E-5</c:v>
                </c:pt>
                <c:pt idx="2583">
                  <c:v>5.8537909699999996E-4</c:v>
                </c:pt>
                <c:pt idx="2584">
                  <c:v>5.5714917350000001E-6</c:v>
                </c:pt>
                <c:pt idx="2585">
                  <c:v>1.013586793E-4</c:v>
                </c:pt>
                <c:pt idx="2586">
                  <c:v>2.1673491199999999E-4</c:v>
                </c:pt>
                <c:pt idx="2587">
                  <c:v>2.7716816719999999E-4</c:v>
                </c:pt>
                <c:pt idx="2588">
                  <c:v>4.9842185339999995E-4</c:v>
                </c:pt>
                <c:pt idx="2589">
                  <c:v>4.886757116E-4</c:v>
                </c:pt>
                <c:pt idx="2590">
                  <c:v>1.134584727E-4</c:v>
                </c:pt>
                <c:pt idx="2591">
                  <c:v>4.5898861289999998E-4</c:v>
                </c:pt>
                <c:pt idx="2592">
                  <c:v>4.7887711970000002E-4</c:v>
                </c:pt>
                <c:pt idx="2593">
                  <c:v>4.6907006259999998E-4</c:v>
                </c:pt>
                <c:pt idx="2594">
                  <c:v>4.175727755E-4</c:v>
                </c:pt>
                <c:pt idx="2595">
                  <c:v>1.253334375E-4</c:v>
                </c:pt>
                <c:pt idx="2596">
                  <c:v>5.5472770299999999E-4</c:v>
                </c:pt>
                <c:pt idx="2597">
                  <c:v>3.9617015789999998E-4</c:v>
                </c:pt>
                <c:pt idx="2598">
                  <c:v>2.5222036220000002E-4</c:v>
                </c:pt>
                <c:pt idx="2599">
                  <c:v>4.0701530519999998E-4</c:v>
                </c:pt>
                <c:pt idx="2600">
                  <c:v>4.8864223649999999E-4</c:v>
                </c:pt>
                <c:pt idx="2601">
                  <c:v>5.6719782579999997E-4</c:v>
                </c:pt>
                <c:pt idx="2602">
                  <c:v>1.6074169120000001E-4</c:v>
                </c:pt>
                <c:pt idx="2603">
                  <c:v>3.8512280769999999E-4</c:v>
                </c:pt>
                <c:pt idx="2604">
                  <c:v>1.7253082559999999E-4</c:v>
                </c:pt>
                <c:pt idx="2605">
                  <c:v>3.2651906489999997E-4</c:v>
                </c:pt>
                <c:pt idx="2606">
                  <c:v>5.7310026440000005E-4</c:v>
                </c:pt>
                <c:pt idx="2607">
                  <c:v>4.485728626E-4</c:v>
                </c:pt>
                <c:pt idx="2608">
                  <c:v>5.4551699450000005E-4</c:v>
                </c:pt>
                <c:pt idx="2609">
                  <c:v>7.6278714629999996E-5</c:v>
                </c:pt>
                <c:pt idx="2610">
                  <c:v>5.2678596400000004E-4</c:v>
                </c:pt>
                <c:pt idx="2611">
                  <c:v>5.6133892630000001E-4</c:v>
                </c:pt>
                <c:pt idx="2612">
                  <c:v>5.1751131080000001E-4</c:v>
                </c:pt>
                <c:pt idx="2613">
                  <c:v>2.8157208180000001E-5</c:v>
                </c:pt>
                <c:pt idx="2614">
                  <c:v>5.5463433989999999E-4</c:v>
                </c:pt>
                <c:pt idx="2615">
                  <c:v>2.1675643160000001E-4</c:v>
                </c:pt>
                <c:pt idx="2616">
                  <c:v>5.1260601019999997E-5</c:v>
                </c:pt>
                <c:pt idx="2617">
                  <c:v>5.360498431E-4</c:v>
                </c:pt>
                <c:pt idx="2618">
                  <c:v>3.0207104220000001E-4</c:v>
                </c:pt>
                <c:pt idx="2619">
                  <c:v>4.9829864200000003E-4</c:v>
                </c:pt>
                <c:pt idx="2620">
                  <c:v>5.849369023E-4</c:v>
                </c:pt>
                <c:pt idx="2621">
                  <c:v>3.7390557850000003E-4</c:v>
                </c:pt>
                <c:pt idx="2622">
                  <c:v>6.3696658519999999E-5</c:v>
                </c:pt>
                <c:pt idx="2623">
                  <c:v>2.8166727619999999E-5</c:v>
                </c:pt>
                <c:pt idx="2624">
                  <c:v>2.2778951410000001E-4</c:v>
                </c:pt>
                <c:pt idx="2625">
                  <c:v>1.2536942050000001E-4</c:v>
                </c:pt>
                <c:pt idx="2626">
                  <c:v>3.6256815170000002E-4</c:v>
                </c:pt>
                <c:pt idx="2627">
                  <c:v>1.9486015000000001E-4</c:v>
                </c:pt>
                <c:pt idx="2628">
                  <c:v>4.0698094250000001E-4</c:v>
                </c:pt>
                <c:pt idx="2629">
                  <c:v>5.6691736180000001E-4</c:v>
                </c:pt>
                <c:pt idx="2630">
                  <c:v>1.6077419830000001E-4</c:v>
                </c:pt>
                <c:pt idx="2631">
                  <c:v>4.5887977830000001E-4</c:v>
                </c:pt>
                <c:pt idx="2632">
                  <c:v>2.6472422089999999E-4</c:v>
                </c:pt>
                <c:pt idx="2633">
                  <c:v>4.1752140950000001E-4</c:v>
                </c:pt>
                <c:pt idx="2634">
                  <c:v>2.3975394949999999E-4</c:v>
                </c:pt>
                <c:pt idx="2635">
                  <c:v>3.507838244E-4</c:v>
                </c:pt>
                <c:pt idx="2636">
                  <c:v>3.1433981350000002E-4</c:v>
                </c:pt>
                <c:pt idx="2637">
                  <c:v>5.7874142960000002E-4</c:v>
                </c:pt>
                <c:pt idx="2638">
                  <c:v>5.0792614449999998E-4</c:v>
                </c:pt>
                <c:pt idx="2639">
                  <c:v>5.577804914E-6</c:v>
                </c:pt>
                <c:pt idx="2640">
                  <c:v>2.522431008E-4</c:v>
                </c:pt>
                <c:pt idx="2641">
                  <c:v>3.386303158E-4</c:v>
                </c:pt>
                <c:pt idx="2642">
                  <c:v>4.484891922E-4</c:v>
                </c:pt>
                <c:pt idx="2643">
                  <c:v>1.0143126819999999E-4</c:v>
                </c:pt>
                <c:pt idx="2644">
                  <c:v>5.1733619969999999E-4</c:v>
                </c:pt>
                <c:pt idx="2645">
                  <c:v>1.6824327000000001E-5</c:v>
                </c:pt>
                <c:pt idx="2646">
                  <c:v>3.9639129359999998E-5</c:v>
                </c:pt>
                <c:pt idx="2647">
                  <c:v>2.6473369899999999E-4</c:v>
                </c:pt>
                <c:pt idx="2648">
                  <c:v>1.8391423899999999E-4</c:v>
                </c:pt>
                <c:pt idx="2649">
                  <c:v>1.37242743E-4</c:v>
                </c:pt>
                <c:pt idx="2650">
                  <c:v>1.135313159E-4</c:v>
                </c:pt>
                <c:pt idx="2651">
                  <c:v>7.6336829099999995E-5</c:v>
                </c:pt>
                <c:pt idx="2652">
                  <c:v>5.5796347110000001E-6</c:v>
                </c:pt>
                <c:pt idx="2653">
                  <c:v>4.2783225199999997E-4</c:v>
                </c:pt>
                <c:pt idx="2654">
                  <c:v>1.490351458E-4</c:v>
                </c:pt>
                <c:pt idx="2655">
                  <c:v>4.6887477959999999E-4</c:v>
                </c:pt>
                <c:pt idx="2656">
                  <c:v>4.884201956E-4</c:v>
                </c:pt>
                <c:pt idx="2657">
                  <c:v>4.3813467249999999E-4</c:v>
                </c:pt>
                <c:pt idx="2658">
                  <c:v>1.6080517029999999E-4</c:v>
                </c:pt>
                <c:pt idx="2659">
                  <c:v>2.0585737949999999E-4</c:v>
                </c:pt>
                <c:pt idx="2660">
                  <c:v>4.7864000120000002E-4</c:v>
                </c:pt>
                <c:pt idx="2661">
                  <c:v>1.948918056E-4</c:v>
                </c:pt>
                <c:pt idx="2662">
                  <c:v>4.0693706839999998E-4</c:v>
                </c:pt>
                <c:pt idx="2663">
                  <c:v>5.1313293219999999E-5</c:v>
                </c:pt>
                <c:pt idx="2664">
                  <c:v>1.725948586E-4</c:v>
                </c:pt>
                <c:pt idx="2665">
                  <c:v>8.8957928919999998E-5</c:v>
                </c:pt>
                <c:pt idx="2666">
                  <c:v>5.6656733970000003E-4</c:v>
                </c:pt>
                <c:pt idx="2667">
                  <c:v>1.8393232220000001E-4</c:v>
                </c:pt>
                <c:pt idx="2668">
                  <c:v>3.2651974790000001E-4</c:v>
                </c:pt>
                <c:pt idx="2669">
                  <c:v>3.8506166330000001E-4</c:v>
                </c:pt>
                <c:pt idx="2670">
                  <c:v>4.9806762929999995E-4</c:v>
                </c:pt>
                <c:pt idx="2671">
                  <c:v>5.8422023290000005E-4</c:v>
                </c:pt>
                <c:pt idx="2672">
                  <c:v>3.9608863789999997E-4</c:v>
                </c:pt>
                <c:pt idx="2673">
                  <c:v>5.1716290680000004E-4</c:v>
                </c:pt>
                <c:pt idx="2674">
                  <c:v>2.820212965E-5</c:v>
                </c:pt>
                <c:pt idx="2675">
                  <c:v>6.3764760509999995E-5</c:v>
                </c:pt>
                <c:pt idx="2676">
                  <c:v>4.2778195150000001E-4</c:v>
                </c:pt>
                <c:pt idx="2677">
                  <c:v>5.0770882079999996E-4</c:v>
                </c:pt>
                <c:pt idx="2678">
                  <c:v>3.1434612250000001E-4</c:v>
                </c:pt>
                <c:pt idx="2679">
                  <c:v>2.8968788039999998E-4</c:v>
                </c:pt>
                <c:pt idx="2680">
                  <c:v>5.4501934740000004E-4</c:v>
                </c:pt>
                <c:pt idx="2681">
                  <c:v>3.6253437379999998E-4</c:v>
                </c:pt>
                <c:pt idx="2682">
                  <c:v>5.2635354019999999E-4</c:v>
                </c:pt>
                <c:pt idx="2683">
                  <c:v>4.174332152E-4</c:v>
                </c:pt>
                <c:pt idx="2684">
                  <c:v>4.5871771459999997E-4</c:v>
                </c:pt>
                <c:pt idx="2685">
                  <c:v>6.377340666E-5</c:v>
                </c:pt>
                <c:pt idx="2686">
                  <c:v>8.8979499499999999E-5</c:v>
                </c:pt>
                <c:pt idx="2687">
                  <c:v>5.3563773610000001E-4</c:v>
                </c:pt>
                <c:pt idx="2688">
                  <c:v>1.254315902E-4</c:v>
                </c:pt>
                <c:pt idx="2689">
                  <c:v>3.0208786390000002E-4</c:v>
                </c:pt>
                <c:pt idx="2690">
                  <c:v>2.7721393849999999E-4</c:v>
                </c:pt>
                <c:pt idx="2691">
                  <c:v>3.507586083E-4</c:v>
                </c:pt>
                <c:pt idx="2692">
                  <c:v>2.5228554739999999E-4</c:v>
                </c:pt>
                <c:pt idx="2693">
                  <c:v>5.263054066E-4</c:v>
                </c:pt>
                <c:pt idx="2694">
                  <c:v>4.483468173E-4</c:v>
                </c:pt>
                <c:pt idx="2695">
                  <c:v>3.3861705159999998E-4</c:v>
                </c:pt>
                <c:pt idx="2696">
                  <c:v>3.020893214E-4</c:v>
                </c:pt>
                <c:pt idx="2697">
                  <c:v>5.7798756659999996E-4</c:v>
                </c:pt>
                <c:pt idx="2698">
                  <c:v>3.7384144549999998E-4</c:v>
                </c:pt>
                <c:pt idx="2699">
                  <c:v>2.058957267E-4</c:v>
                </c:pt>
                <c:pt idx="2700">
                  <c:v>1.49077091E-4</c:v>
                </c:pt>
                <c:pt idx="2701">
                  <c:v>5.1352587810000001E-5</c:v>
                </c:pt>
                <c:pt idx="2702">
                  <c:v>5.6061219809999999E-4</c:v>
                </c:pt>
                <c:pt idx="2703">
                  <c:v>4.687271409E-4</c:v>
                </c:pt>
                <c:pt idx="2704">
                  <c:v>5.7202133630000003E-4</c:v>
                </c:pt>
                <c:pt idx="2705">
                  <c:v>5.5402711109999998E-4</c:v>
                </c:pt>
                <c:pt idx="2706">
                  <c:v>1.135781684E-4</c:v>
                </c:pt>
                <c:pt idx="2707">
                  <c:v>2.1684124290000001E-4</c:v>
                </c:pt>
                <c:pt idx="2708">
                  <c:v>5.7790447600000001E-4</c:v>
                </c:pt>
                <c:pt idx="2709">
                  <c:v>3.8501678489999999E-4</c:v>
                </c:pt>
                <c:pt idx="2710">
                  <c:v>4.8821662770000003E-4</c:v>
                </c:pt>
                <c:pt idx="2711">
                  <c:v>4.3801357989999999E-4</c:v>
                </c:pt>
                <c:pt idx="2712">
                  <c:v>1.6849113809999999E-5</c:v>
                </c:pt>
                <c:pt idx="2713">
                  <c:v>2.6477382799999999E-4</c:v>
                </c:pt>
                <c:pt idx="2714">
                  <c:v>3.9603217590000002E-4</c:v>
                </c:pt>
                <c:pt idx="2715">
                  <c:v>7.6402401659999997E-5</c:v>
                </c:pt>
                <c:pt idx="2716">
                  <c:v>3.1434453130000002E-4</c:v>
                </c:pt>
                <c:pt idx="2717">
                  <c:v>5.5871867699999997E-6</c:v>
                </c:pt>
                <c:pt idx="2718">
                  <c:v>4.9788337520000005E-4</c:v>
                </c:pt>
                <c:pt idx="2719">
                  <c:v>4.784294367E-4</c:v>
                </c:pt>
                <c:pt idx="2720">
                  <c:v>5.836797464E-4</c:v>
                </c:pt>
                <c:pt idx="2721">
                  <c:v>2.2787597140000001E-4</c:v>
                </c:pt>
                <c:pt idx="2722">
                  <c:v>5.718395385E-4</c:v>
                </c:pt>
                <c:pt idx="2723">
                  <c:v>3.9706947850000002E-5</c:v>
                </c:pt>
                <c:pt idx="2724">
                  <c:v>1.3730291230000001E-4</c:v>
                </c:pt>
                <c:pt idx="2725">
                  <c:v>1.949460284E-4</c:v>
                </c:pt>
                <c:pt idx="2726">
                  <c:v>5.6046397259999997E-4</c:v>
                </c:pt>
                <c:pt idx="2727">
                  <c:v>1.0150578289999999E-4</c:v>
                </c:pt>
                <c:pt idx="2728">
                  <c:v>2.7722693440000002E-4</c:v>
                </c:pt>
                <c:pt idx="2729">
                  <c:v>5.0749291199999995E-4</c:v>
                </c:pt>
                <c:pt idx="2730">
                  <c:v>2.8969775110000001E-4</c:v>
                </c:pt>
                <c:pt idx="2731">
                  <c:v>3.507299796E-4</c:v>
                </c:pt>
                <c:pt idx="2732">
                  <c:v>2.398330889E-4</c:v>
                </c:pt>
                <c:pt idx="2733">
                  <c:v>3.6248686170000001E-4</c:v>
                </c:pt>
                <c:pt idx="2734">
                  <c:v>1.3731120299999999E-4</c:v>
                </c:pt>
                <c:pt idx="2735">
                  <c:v>3.2650200190000001E-4</c:v>
                </c:pt>
                <c:pt idx="2736">
                  <c:v>1.7265568119999999E-4</c:v>
                </c:pt>
                <c:pt idx="2737">
                  <c:v>1.4910413579999999E-4</c:v>
                </c:pt>
                <c:pt idx="2738">
                  <c:v>1.6087409369999999E-4</c:v>
                </c:pt>
                <c:pt idx="2739">
                  <c:v>5.5381309650000005E-4</c:v>
                </c:pt>
                <c:pt idx="2740">
                  <c:v>3.7378487569999998E-4</c:v>
                </c:pt>
                <c:pt idx="2741">
                  <c:v>4.1731175429999997E-4</c:v>
                </c:pt>
                <c:pt idx="2742">
                  <c:v>2.2789545660000001E-4</c:v>
                </c:pt>
                <c:pt idx="2743">
                  <c:v>5.3530473000000002E-4</c:v>
                </c:pt>
                <c:pt idx="2744">
                  <c:v>1.8399976530000001E-4</c:v>
                </c:pt>
                <c:pt idx="2745">
                  <c:v>4.0678711620000001E-4</c:v>
                </c:pt>
                <c:pt idx="2746">
                  <c:v>1.68644929E-5</c:v>
                </c:pt>
                <c:pt idx="2747">
                  <c:v>2.398448644E-4</c:v>
                </c:pt>
                <c:pt idx="2748">
                  <c:v>3.3857933359999999E-4</c:v>
                </c:pt>
                <c:pt idx="2749">
                  <c:v>5.6581008110000001E-4</c:v>
                </c:pt>
                <c:pt idx="2750">
                  <c:v>4.2761773989999997E-4</c:v>
                </c:pt>
                <c:pt idx="2751">
                  <c:v>5.4461335620000005E-4</c:v>
                </c:pt>
                <c:pt idx="2752">
                  <c:v>4.7829799859999998E-4</c:v>
                </c:pt>
                <c:pt idx="2753">
                  <c:v>5.140680081E-5</c:v>
                </c:pt>
                <c:pt idx="2754">
                  <c:v>4.6853914969999998E-4</c:v>
                </c:pt>
                <c:pt idx="2755">
                  <c:v>2.0594528119999999E-4</c:v>
                </c:pt>
                <c:pt idx="2756">
                  <c:v>3.5069737780000002E-4</c:v>
                </c:pt>
                <c:pt idx="2757">
                  <c:v>8.9046488149999997E-5</c:v>
                </c:pt>
                <c:pt idx="2758">
                  <c:v>4.3787761620000002E-4</c:v>
                </c:pt>
                <c:pt idx="2759">
                  <c:v>2.7722873870000001E-4</c:v>
                </c:pt>
                <c:pt idx="2760">
                  <c:v>4.8801024530000002E-4</c:v>
                </c:pt>
                <c:pt idx="2761">
                  <c:v>2.896909134E-4</c:v>
                </c:pt>
                <c:pt idx="2762">
                  <c:v>4.4815120059999998E-4</c:v>
                </c:pt>
                <c:pt idx="2763">
                  <c:v>3.8492347890000002E-4</c:v>
                </c:pt>
                <c:pt idx="2764">
                  <c:v>1.254861142E-4</c:v>
                </c:pt>
                <c:pt idx="2765">
                  <c:v>5.3519803339999996E-4</c:v>
                </c:pt>
                <c:pt idx="2766">
                  <c:v>6.38579574E-5</c:v>
                </c:pt>
                <c:pt idx="2767">
                  <c:v>1.015442342E-4</c:v>
                </c:pt>
                <c:pt idx="2768">
                  <c:v>4.584554626E-4</c:v>
                </c:pt>
                <c:pt idx="2769">
                  <c:v>3.385573958E-4</c:v>
                </c:pt>
                <c:pt idx="2770">
                  <c:v>5.5362648040000004E-4</c:v>
                </c:pt>
                <c:pt idx="2771">
                  <c:v>5.6562980179999999E-4</c:v>
                </c:pt>
                <c:pt idx="2772">
                  <c:v>3.9592070380000001E-4</c:v>
                </c:pt>
                <c:pt idx="2773">
                  <c:v>7.6463470650000001E-5</c:v>
                </c:pt>
                <c:pt idx="2774">
                  <c:v>2.826577296E-5</c:v>
                </c:pt>
                <c:pt idx="2775">
                  <c:v>3.6242077439999998E-4</c:v>
                </c:pt>
                <c:pt idx="2776">
                  <c:v>2.1689724439999999E-4</c:v>
                </c:pt>
                <c:pt idx="2777">
                  <c:v>5.8295764030000003E-4</c:v>
                </c:pt>
                <c:pt idx="2778">
                  <c:v>5.1664727639999996E-4</c:v>
                </c:pt>
                <c:pt idx="2779">
                  <c:v>1.136389686E-4</c:v>
                </c:pt>
                <c:pt idx="2780">
                  <c:v>4.1722154849999999E-4</c:v>
                </c:pt>
                <c:pt idx="2781">
                  <c:v>3.737138713E-4</c:v>
                </c:pt>
                <c:pt idx="2782">
                  <c:v>2.5232409359999999E-4</c:v>
                </c:pt>
                <c:pt idx="2783">
                  <c:v>4.3780375689999999E-4</c:v>
                </c:pt>
                <c:pt idx="2784">
                  <c:v>1.7269478129999999E-4</c:v>
                </c:pt>
                <c:pt idx="2785">
                  <c:v>5.7118152799999998E-4</c:v>
                </c:pt>
                <c:pt idx="2786">
                  <c:v>3.977052596E-5</c:v>
                </c:pt>
                <c:pt idx="2787">
                  <c:v>3.1429430939999999E-4</c:v>
                </c:pt>
                <c:pt idx="2788">
                  <c:v>3.0205317159999999E-4</c:v>
                </c:pt>
                <c:pt idx="2789">
                  <c:v>1.8403450440000001E-4</c:v>
                </c:pt>
                <c:pt idx="2790">
                  <c:v>2.169039893E-4</c:v>
                </c:pt>
                <c:pt idx="2791">
                  <c:v>5.2577679459999999E-4</c:v>
                </c:pt>
                <c:pt idx="2792">
                  <c:v>4.0668103929999999E-4</c:v>
                </c:pt>
                <c:pt idx="2793">
                  <c:v>2.647826629E-4</c:v>
                </c:pt>
                <c:pt idx="2794">
                  <c:v>1.9500352E-4</c:v>
                </c:pt>
                <c:pt idx="2795">
                  <c:v>5.4435986890000003E-4</c:v>
                </c:pt>
                <c:pt idx="2796">
                  <c:v>5.1461522040000001E-5</c:v>
                </c:pt>
                <c:pt idx="2797">
                  <c:v>5.5995460379999998E-6</c:v>
                </c:pt>
                <c:pt idx="2798">
                  <c:v>3.2643040189999999E-4</c:v>
                </c:pt>
                <c:pt idx="2799">
                  <c:v>1.3736910449999999E-4</c:v>
                </c:pt>
                <c:pt idx="2800">
                  <c:v>1.13663886E-4</c:v>
                </c:pt>
                <c:pt idx="2801">
                  <c:v>2.05976305E-4</c:v>
                </c:pt>
                <c:pt idx="2802">
                  <c:v>1.6092837080000001E-4</c:v>
                </c:pt>
                <c:pt idx="2803">
                  <c:v>4.9749594339999997E-4</c:v>
                </c:pt>
                <c:pt idx="2804">
                  <c:v>7.6512141679999996E-5</c:v>
                </c:pt>
                <c:pt idx="2805">
                  <c:v>5.768031781E-4</c:v>
                </c:pt>
                <c:pt idx="2806">
                  <c:v>2.6477573199999997E-4</c:v>
                </c:pt>
                <c:pt idx="2807">
                  <c:v>5.0710105959999999E-4</c:v>
                </c:pt>
                <c:pt idx="2808">
                  <c:v>5.1647738149999999E-4</c:v>
                </c:pt>
                <c:pt idx="2809">
                  <c:v>4.7805464280000002E-4</c:v>
                </c:pt>
                <c:pt idx="2810">
                  <c:v>5.597962263E-4</c:v>
                </c:pt>
                <c:pt idx="2811">
                  <c:v>2.7720018190000002E-4</c:v>
                </c:pt>
                <c:pt idx="2812">
                  <c:v>2.279271549E-4</c:v>
                </c:pt>
                <c:pt idx="2813">
                  <c:v>3.1425799080000001E-4</c:v>
                </c:pt>
                <c:pt idx="2814">
                  <c:v>2.8964812419999999E-4</c:v>
                </c:pt>
                <c:pt idx="2815">
                  <c:v>2.3986102210000001E-4</c:v>
                </c:pt>
                <c:pt idx="2816">
                  <c:v>2.5231819300000001E-4</c:v>
                </c:pt>
                <c:pt idx="2817">
                  <c:v>3.3848009610000003E-4</c:v>
                </c:pt>
                <c:pt idx="2818">
                  <c:v>5.4420510309999997E-4</c:v>
                </c:pt>
                <c:pt idx="2819">
                  <c:v>2.8305113690000001E-5</c:v>
                </c:pt>
                <c:pt idx="2820">
                  <c:v>1.6900175130000001E-5</c:v>
                </c:pt>
                <c:pt idx="2821">
                  <c:v>4.2739906530000002E-4</c:v>
                </c:pt>
                <c:pt idx="2822">
                  <c:v>3.9578078669999999E-4</c:v>
                </c:pt>
                <c:pt idx="2823">
                  <c:v>4.582041882E-4</c:v>
                </c:pt>
                <c:pt idx="2824">
                  <c:v>1.0164013869999999E-4</c:v>
                </c:pt>
                <c:pt idx="2825">
                  <c:v>4.6822138159999997E-4</c:v>
                </c:pt>
                <c:pt idx="2826">
                  <c:v>6.3965027090000004E-5</c:v>
                </c:pt>
                <c:pt idx="2827">
                  <c:v>1.4919930419999999E-4</c:v>
                </c:pt>
                <c:pt idx="2828">
                  <c:v>3.98330805E-5</c:v>
                </c:pt>
                <c:pt idx="2829">
                  <c:v>1.25574656E-4</c:v>
                </c:pt>
                <c:pt idx="2830">
                  <c:v>4.170613804E-4</c:v>
                </c:pt>
                <c:pt idx="2831">
                  <c:v>4.876505919E-4</c:v>
                </c:pt>
                <c:pt idx="2832">
                  <c:v>5.3473885350000005E-4</c:v>
                </c:pt>
                <c:pt idx="2833">
                  <c:v>4.4787083510000001E-4</c:v>
                </c:pt>
                <c:pt idx="2834">
                  <c:v>8.9178632539999998E-5</c:v>
                </c:pt>
                <c:pt idx="2835">
                  <c:v>5.6078016419999997E-6</c:v>
                </c:pt>
                <c:pt idx="2836">
                  <c:v>5.7633789680000005E-4</c:v>
                </c:pt>
                <c:pt idx="2837">
                  <c:v>2.1692761619999999E-4</c:v>
                </c:pt>
                <c:pt idx="2838">
                  <c:v>5.2543655620000001E-4</c:v>
                </c:pt>
                <c:pt idx="2839">
                  <c:v>5.5310362520000005E-4</c:v>
                </c:pt>
                <c:pt idx="2840">
                  <c:v>1.9504667410000001E-4</c:v>
                </c:pt>
                <c:pt idx="2841">
                  <c:v>4.3758974829999998E-4</c:v>
                </c:pt>
                <c:pt idx="2842">
                  <c:v>3.01974121E-4</c:v>
                </c:pt>
                <c:pt idx="2843">
                  <c:v>4.5812765100000001E-4</c:v>
                </c:pt>
                <c:pt idx="2844">
                  <c:v>5.6486847259999999E-4</c:v>
                </c:pt>
                <c:pt idx="2845">
                  <c:v>4.2731962940000001E-4</c:v>
                </c:pt>
                <c:pt idx="2846">
                  <c:v>1.6919560279999999E-5</c:v>
                </c:pt>
                <c:pt idx="2847">
                  <c:v>3.2634727209999997E-4</c:v>
                </c:pt>
                <c:pt idx="2848">
                  <c:v>5.8198588309999995E-4</c:v>
                </c:pt>
                <c:pt idx="2849">
                  <c:v>4.9722832579999999E-4</c:v>
                </c:pt>
                <c:pt idx="2850">
                  <c:v>3.8471946549999998E-4</c:v>
                </c:pt>
                <c:pt idx="2851">
                  <c:v>5.703732705E-4</c:v>
                </c:pt>
                <c:pt idx="2852">
                  <c:v>3.986430079E-5</c:v>
                </c:pt>
                <c:pt idx="2853">
                  <c:v>1.8409955110000001E-4</c:v>
                </c:pt>
                <c:pt idx="2854">
                  <c:v>3.7354711329999998E-4</c:v>
                </c:pt>
                <c:pt idx="2855">
                  <c:v>2.0600970859999999E-4</c:v>
                </c:pt>
                <c:pt idx="2856">
                  <c:v>5.8188099239999997E-4</c:v>
                </c:pt>
                <c:pt idx="2857">
                  <c:v>5.0680508830000005E-4</c:v>
                </c:pt>
                <c:pt idx="2858">
                  <c:v>5.161487581E-4</c:v>
                </c:pt>
                <c:pt idx="2859">
                  <c:v>1.137735188E-4</c:v>
                </c:pt>
                <c:pt idx="2860">
                  <c:v>6.4027220779999997E-5</c:v>
                </c:pt>
                <c:pt idx="2861">
                  <c:v>5.5935421259999997E-4</c:v>
                </c:pt>
                <c:pt idx="2862">
                  <c:v>4.477835982E-4</c:v>
                </c:pt>
                <c:pt idx="2863">
                  <c:v>3.6224456310000002E-4</c:v>
                </c:pt>
                <c:pt idx="2864">
                  <c:v>3.5050895019999998E-4</c:v>
                </c:pt>
                <c:pt idx="2865">
                  <c:v>4.7779266329999999E-4</c:v>
                </c:pt>
                <c:pt idx="2866">
                  <c:v>8.9236679740000002E-5</c:v>
                </c:pt>
                <c:pt idx="2867">
                  <c:v>2.279350006E-4</c:v>
                </c:pt>
                <c:pt idx="2868">
                  <c:v>4.680464959E-4</c:v>
                </c:pt>
                <c:pt idx="2869">
                  <c:v>3.7352193240000001E-4</c:v>
                </c:pt>
                <c:pt idx="2870">
                  <c:v>4.0647165669999998E-4</c:v>
                </c:pt>
                <c:pt idx="2871">
                  <c:v>3.0194550180000001E-4</c:v>
                </c:pt>
                <c:pt idx="2872">
                  <c:v>7.6654050500000003E-5</c:v>
                </c:pt>
                <c:pt idx="2873">
                  <c:v>1.7279512389999999E-4</c:v>
                </c:pt>
                <c:pt idx="2874">
                  <c:v>1.017330088E-4</c:v>
                </c:pt>
                <c:pt idx="2875">
                  <c:v>3.5048860309999999E-4</c:v>
                </c:pt>
                <c:pt idx="2876">
                  <c:v>5.2520539870000004E-4</c:v>
                </c:pt>
                <c:pt idx="2877">
                  <c:v>1.3748881990000001E-4</c:v>
                </c:pt>
                <c:pt idx="2878">
                  <c:v>1.6102743960000001E-4</c:v>
                </c:pt>
                <c:pt idx="2879">
                  <c:v>1.4926889560000001E-4</c:v>
                </c:pt>
                <c:pt idx="2880">
                  <c:v>2.771390642E-4</c:v>
                </c:pt>
                <c:pt idx="2881">
                  <c:v>2.8370110189999999E-5</c:v>
                </c:pt>
                <c:pt idx="2882">
                  <c:v>1.694169212E-5</c:v>
                </c:pt>
                <c:pt idx="2883">
                  <c:v>2.8957012999999998E-4</c:v>
                </c:pt>
                <c:pt idx="2884">
                  <c:v>3.1416060950000002E-4</c:v>
                </c:pt>
                <c:pt idx="2885">
                  <c:v>5.3439798709999998E-4</c:v>
                </c:pt>
                <c:pt idx="2886">
                  <c:v>3.8465564949999998E-4</c:v>
                </c:pt>
                <c:pt idx="2887">
                  <c:v>1.2566672859999999E-4</c:v>
                </c:pt>
                <c:pt idx="2888">
                  <c:v>3.2630064649999998E-4</c:v>
                </c:pt>
                <c:pt idx="2889">
                  <c:v>4.2721182139999998E-4</c:v>
                </c:pt>
                <c:pt idx="2890">
                  <c:v>4.1692480909999999E-4</c:v>
                </c:pt>
                <c:pt idx="2891">
                  <c:v>3.6220372710000002E-4</c:v>
                </c:pt>
                <c:pt idx="2892">
                  <c:v>2.3985370370000001E-4</c:v>
                </c:pt>
                <c:pt idx="2893">
                  <c:v>4.873708314E-4</c:v>
                </c:pt>
                <c:pt idx="2894">
                  <c:v>2.06028203E-4</c:v>
                </c:pt>
                <c:pt idx="2895">
                  <c:v>5.1631293650000001E-5</c:v>
                </c:pt>
                <c:pt idx="2896">
                  <c:v>5.6438584950000001E-4</c:v>
                </c:pt>
                <c:pt idx="2897">
                  <c:v>3.9563290470000001E-4</c:v>
                </c:pt>
                <c:pt idx="2898">
                  <c:v>1.841409807E-4</c:v>
                </c:pt>
                <c:pt idx="2899">
                  <c:v>4.9698381109999999E-4</c:v>
                </c:pt>
                <c:pt idx="2900">
                  <c:v>2.169465888E-4</c:v>
                </c:pt>
                <c:pt idx="2901">
                  <c:v>5.6981429809999996E-4</c:v>
                </c:pt>
                <c:pt idx="2902">
                  <c:v>2.5229072660000001E-4</c:v>
                </c:pt>
                <c:pt idx="2903">
                  <c:v>5.5900356690000001E-4</c:v>
                </c:pt>
                <c:pt idx="2904">
                  <c:v>1.610604327E-4</c:v>
                </c:pt>
                <c:pt idx="2905">
                  <c:v>5.5265834439999998E-4</c:v>
                </c:pt>
                <c:pt idx="2906">
                  <c:v>1.3753031610000001E-4</c:v>
                </c:pt>
                <c:pt idx="2907">
                  <c:v>2.3985516220000001E-4</c:v>
                </c:pt>
                <c:pt idx="2908">
                  <c:v>4.0640583219999997E-4</c:v>
                </c:pt>
                <c:pt idx="2909">
                  <c:v>5.7549645139999995E-4</c:v>
                </c:pt>
                <c:pt idx="2910">
                  <c:v>3.3835347490000003E-4</c:v>
                </c:pt>
                <c:pt idx="2911">
                  <c:v>2.6471969509999998E-4</c:v>
                </c:pt>
                <c:pt idx="2912">
                  <c:v>5.0652471729999995E-4</c:v>
                </c:pt>
                <c:pt idx="2913">
                  <c:v>5.4354313710000004E-4</c:v>
                </c:pt>
                <c:pt idx="2914">
                  <c:v>4.6788405069999998E-4</c:v>
                </c:pt>
                <c:pt idx="2915">
                  <c:v>1.7283885369999999E-4</c:v>
                </c:pt>
                <c:pt idx="2916">
                  <c:v>6.4131132869999996E-5</c:v>
                </c:pt>
                <c:pt idx="2917">
                  <c:v>8.9342149060000006E-5</c:v>
                </c:pt>
                <c:pt idx="2918">
                  <c:v>5.4348898629999996E-4</c:v>
                </c:pt>
                <c:pt idx="2919">
                  <c:v>4.5786797699999998E-4</c:v>
                </c:pt>
                <c:pt idx="2920">
                  <c:v>1.4932404500000001E-4</c:v>
                </c:pt>
                <c:pt idx="2921">
                  <c:v>4.3737143789999999E-4</c:v>
                </c:pt>
                <c:pt idx="2922">
                  <c:v>5.6263114810000003E-6</c:v>
                </c:pt>
                <c:pt idx="2923">
                  <c:v>3.7345030230000003E-4</c:v>
                </c:pt>
                <c:pt idx="2924">
                  <c:v>4.7751512419999997E-4</c:v>
                </c:pt>
                <c:pt idx="2925">
                  <c:v>1.9511096019999999E-4</c:v>
                </c:pt>
                <c:pt idx="2926">
                  <c:v>2.7712088799999998E-4</c:v>
                </c:pt>
                <c:pt idx="2927">
                  <c:v>3.9558602970000002E-4</c:v>
                </c:pt>
                <c:pt idx="2928">
                  <c:v>5.6947127839999999E-4</c:v>
                </c:pt>
                <c:pt idx="2929">
                  <c:v>5.7518158410000005E-4</c:v>
                </c:pt>
                <c:pt idx="2930">
                  <c:v>5.3407986519999999E-4</c:v>
                </c:pt>
                <c:pt idx="2931">
                  <c:v>2.522928196E-4</c:v>
                </c:pt>
                <c:pt idx="2932">
                  <c:v>1.2574370200000001E-4</c:v>
                </c:pt>
                <c:pt idx="2933">
                  <c:v>1.018525088E-4</c:v>
                </c:pt>
                <c:pt idx="2934">
                  <c:v>5.1569470360000001E-4</c:v>
                </c:pt>
                <c:pt idx="2935">
                  <c:v>5.8080172950000005E-4</c:v>
                </c:pt>
                <c:pt idx="2936">
                  <c:v>2.279577851E-4</c:v>
                </c:pt>
                <c:pt idx="2937">
                  <c:v>4.1682446079999998E-4</c:v>
                </c:pt>
                <c:pt idx="2938">
                  <c:v>3.5043163670000002E-4</c:v>
                </c:pt>
                <c:pt idx="2939">
                  <c:v>2.843638034E-5</c:v>
                </c:pt>
                <c:pt idx="2940">
                  <c:v>1.9512407310000001E-4</c:v>
                </c:pt>
                <c:pt idx="2941">
                  <c:v>5.1720245429999999E-5</c:v>
                </c:pt>
                <c:pt idx="2942">
                  <c:v>5.5866953099999997E-4</c:v>
                </c:pt>
                <c:pt idx="2943">
                  <c:v>4.8712504439999999E-4</c:v>
                </c:pt>
                <c:pt idx="2944">
                  <c:v>7.679679822E-5</c:v>
                </c:pt>
                <c:pt idx="2945">
                  <c:v>4.4752816519999999E-4</c:v>
                </c:pt>
                <c:pt idx="2946">
                  <c:v>1.139273354E-4</c:v>
                </c:pt>
                <c:pt idx="2947">
                  <c:v>4.00024441E-5</c:v>
                </c:pt>
                <c:pt idx="2948">
                  <c:v>5.2473886280000003E-4</c:v>
                </c:pt>
                <c:pt idx="2949">
                  <c:v>5.6382326340000003E-4</c:v>
                </c:pt>
                <c:pt idx="2950">
                  <c:v>1.3760537699999999E-4</c:v>
                </c:pt>
                <c:pt idx="2951">
                  <c:v>2.8954652619999998E-4</c:v>
                </c:pt>
                <c:pt idx="2952">
                  <c:v>2.6472204179999999E-4</c:v>
                </c:pt>
                <c:pt idx="2953">
                  <c:v>2.2797268180000001E-4</c:v>
                </c:pt>
                <c:pt idx="2954">
                  <c:v>4.5772290000000001E-4</c:v>
                </c:pt>
                <c:pt idx="2955">
                  <c:v>4.474852782E-4</c:v>
                </c:pt>
                <c:pt idx="2956">
                  <c:v>1.6991868329999999E-5</c:v>
                </c:pt>
                <c:pt idx="2957">
                  <c:v>3.2626462710000001E-4</c:v>
                </c:pt>
                <c:pt idx="2958">
                  <c:v>4.3727088250000002E-4</c:v>
                </c:pt>
                <c:pt idx="2959">
                  <c:v>1.2578819209999999E-4</c:v>
                </c:pt>
                <c:pt idx="2960">
                  <c:v>1.611319876E-4</c:v>
                </c:pt>
                <c:pt idx="2961">
                  <c:v>3.6213847160000001E-4</c:v>
                </c:pt>
                <c:pt idx="2962">
                  <c:v>1.8420990900000001E-4</c:v>
                </c:pt>
                <c:pt idx="2963">
                  <c:v>4.9663366850000005E-4</c:v>
                </c:pt>
                <c:pt idx="2964">
                  <c:v>4.00295081E-5</c:v>
                </c:pt>
                <c:pt idx="2965">
                  <c:v>5.5219569869999999E-4</c:v>
                </c:pt>
                <c:pt idx="2966">
                  <c:v>3.3832410479999999E-4</c:v>
                </c:pt>
                <c:pt idx="2967">
                  <c:v>2.06085692E-4</c:v>
                </c:pt>
                <c:pt idx="2968">
                  <c:v>3.019062126E-4</c:v>
                </c:pt>
                <c:pt idx="2969">
                  <c:v>4.0630769109999999E-4</c:v>
                </c:pt>
                <c:pt idx="2970">
                  <c:v>3.141276055E-4</c:v>
                </c:pt>
                <c:pt idx="2971">
                  <c:v>5.1770719680000002E-5</c:v>
                </c:pt>
                <c:pt idx="2972">
                  <c:v>2.1699681039999999E-4</c:v>
                </c:pt>
                <c:pt idx="2973">
                  <c:v>3.8454879619999999E-4</c:v>
                </c:pt>
                <c:pt idx="2974">
                  <c:v>4.7730699130000003E-4</c:v>
                </c:pt>
                <c:pt idx="2975">
                  <c:v>5.6375020610000004E-6</c:v>
                </c:pt>
                <c:pt idx="2976">
                  <c:v>2.8473957600000001E-5</c:v>
                </c:pt>
                <c:pt idx="2977">
                  <c:v>4.2701510239999998E-4</c:v>
                </c:pt>
                <c:pt idx="2978">
                  <c:v>6.4248843609999998E-5</c:v>
                </c:pt>
                <c:pt idx="2979">
                  <c:v>3.2626104499999998E-4</c:v>
                </c:pt>
                <c:pt idx="2980">
                  <c:v>5.1542201419999998E-4</c:v>
                </c:pt>
                <c:pt idx="2981">
                  <c:v>5.0611727850000002E-4</c:v>
                </c:pt>
                <c:pt idx="2982">
                  <c:v>3.0190686130000002E-4</c:v>
                </c:pt>
                <c:pt idx="2983">
                  <c:v>1.4941115349999999E-4</c:v>
                </c:pt>
                <c:pt idx="2984">
                  <c:v>3.1412688509999999E-4</c:v>
                </c:pt>
                <c:pt idx="2985">
                  <c:v>4.869249098E-4</c:v>
                </c:pt>
                <c:pt idx="2986">
                  <c:v>1.7292362309999999E-4</c:v>
                </c:pt>
                <c:pt idx="2987">
                  <c:v>3.6212016690000001E-4</c:v>
                </c:pt>
                <c:pt idx="2988">
                  <c:v>5.2447737150000001E-4</c:v>
                </c:pt>
                <c:pt idx="2989">
                  <c:v>5.7440172479999996E-4</c:v>
                </c:pt>
                <c:pt idx="2990">
                  <c:v>5.3365063139999998E-4</c:v>
                </c:pt>
                <c:pt idx="2991">
                  <c:v>7.6886672840000006E-5</c:v>
                </c:pt>
                <c:pt idx="2992">
                  <c:v>5.0604889270000001E-4</c:v>
                </c:pt>
                <c:pt idx="2993">
                  <c:v>2.5232198349999999E-4</c:v>
                </c:pt>
                <c:pt idx="2994">
                  <c:v>5.5822226370000002E-4</c:v>
                </c:pt>
                <c:pt idx="2995">
                  <c:v>5.6871112699999999E-4</c:v>
                </c:pt>
                <c:pt idx="2996">
                  <c:v>4.2697516740000001E-4</c:v>
                </c:pt>
                <c:pt idx="2997">
                  <c:v>2.6473922029999998E-4</c:v>
                </c:pt>
                <c:pt idx="2998">
                  <c:v>1.6117606840000001E-4</c:v>
                </c:pt>
                <c:pt idx="2999">
                  <c:v>4.6754040709999999E-4</c:v>
                </c:pt>
                <c:pt idx="3000">
                  <c:v>5.7993862730000003E-4</c:v>
                </c:pt>
                <c:pt idx="3001">
                  <c:v>2.399093075E-4</c:v>
                </c:pt>
                <c:pt idx="3002">
                  <c:v>5.4284586690000005E-4</c:v>
                </c:pt>
                <c:pt idx="3003">
                  <c:v>5.6323597249999995E-4</c:v>
                </c:pt>
                <c:pt idx="3004">
                  <c:v>4.0084363759999998E-5</c:v>
                </c:pt>
                <c:pt idx="3005">
                  <c:v>1.9519514750000001E-4</c:v>
                </c:pt>
                <c:pt idx="3006">
                  <c:v>1.140281916E-4</c:v>
                </c:pt>
                <c:pt idx="3007">
                  <c:v>1.019778747E-4</c:v>
                </c:pt>
                <c:pt idx="3008">
                  <c:v>3.7337076990000002E-4</c:v>
                </c:pt>
                <c:pt idx="3009">
                  <c:v>8.9509981039999996E-5</c:v>
                </c:pt>
                <c:pt idx="3010">
                  <c:v>2.7713884899999998E-4</c:v>
                </c:pt>
                <c:pt idx="3011">
                  <c:v>2.8955701230000001E-4</c:v>
                </c:pt>
                <c:pt idx="3012">
                  <c:v>2.3991952900000001E-4</c:v>
                </c:pt>
                <c:pt idx="3013">
                  <c:v>3.3830729649999999E-4</c:v>
                </c:pt>
                <c:pt idx="3014">
                  <c:v>7.6923121520000004E-5</c:v>
                </c:pt>
                <c:pt idx="3015">
                  <c:v>4.4732086449999998E-4</c:v>
                </c:pt>
                <c:pt idx="3016">
                  <c:v>1.7024722720000001E-5</c:v>
                </c:pt>
                <c:pt idx="3017">
                  <c:v>4.166771228E-4</c:v>
                </c:pt>
                <c:pt idx="3018">
                  <c:v>3.503876658E-4</c:v>
                </c:pt>
                <c:pt idx="3019">
                  <c:v>5.1843545290000001E-5</c:v>
                </c:pt>
                <c:pt idx="3020">
                  <c:v>5.5178934410000002E-4</c:v>
                </c:pt>
                <c:pt idx="3021">
                  <c:v>4.9635827480000005E-4</c:v>
                </c:pt>
                <c:pt idx="3022">
                  <c:v>6.4319414179999995E-5</c:v>
                </c:pt>
                <c:pt idx="3023">
                  <c:v>1.494585291E-4</c:v>
                </c:pt>
                <c:pt idx="3024">
                  <c:v>8.9529768030000007E-5</c:v>
                </c:pt>
                <c:pt idx="3025">
                  <c:v>2.1704764109999999E-4</c:v>
                </c:pt>
                <c:pt idx="3026">
                  <c:v>4.0621484159999999E-4</c:v>
                </c:pt>
                <c:pt idx="3027">
                  <c:v>4.5749024539999998E-4</c:v>
                </c:pt>
                <c:pt idx="3028">
                  <c:v>3.8448082930000001E-4</c:v>
                </c:pt>
                <c:pt idx="3029">
                  <c:v>3.262521356E-4</c:v>
                </c:pt>
                <c:pt idx="3030">
                  <c:v>4.867201301E-4</c:v>
                </c:pt>
                <c:pt idx="3031">
                  <c:v>3.9544235280000002E-4</c:v>
                </c:pt>
                <c:pt idx="3032">
                  <c:v>5.1510405839999996E-4</c:v>
                </c:pt>
                <c:pt idx="3033">
                  <c:v>5.5168885759999996E-4</c:v>
                </c:pt>
                <c:pt idx="3034">
                  <c:v>1.7296970730000001E-4</c:v>
                </c:pt>
                <c:pt idx="3035">
                  <c:v>2.7714898059999997E-4</c:v>
                </c:pt>
                <c:pt idx="3036">
                  <c:v>1.842809206E-4</c:v>
                </c:pt>
                <c:pt idx="3037">
                  <c:v>5.6293672640000004E-4</c:v>
                </c:pt>
                <c:pt idx="3038">
                  <c:v>1.020146216E-4</c:v>
                </c:pt>
                <c:pt idx="3039">
                  <c:v>2.523516753E-4</c:v>
                </c:pt>
                <c:pt idx="3040">
                  <c:v>2.8956288460000001E-4</c:v>
                </c:pt>
                <c:pt idx="3041">
                  <c:v>1.2588777149999999E-4</c:v>
                </c:pt>
                <c:pt idx="3042">
                  <c:v>5.6484616759999997E-6</c:v>
                </c:pt>
                <c:pt idx="3043">
                  <c:v>3.6207543170000003E-4</c:v>
                </c:pt>
                <c:pt idx="3044">
                  <c:v>4.3706069940000001E-4</c:v>
                </c:pt>
                <c:pt idx="3045">
                  <c:v>4.6737251939999998E-4</c:v>
                </c:pt>
                <c:pt idx="3046">
                  <c:v>3.7333041210000002E-4</c:v>
                </c:pt>
                <c:pt idx="3047">
                  <c:v>4.9623039780000004E-4</c:v>
                </c:pt>
                <c:pt idx="3048">
                  <c:v>2.061591382E-4</c:v>
                </c:pt>
                <c:pt idx="3049">
                  <c:v>1.3771423040000001E-4</c:v>
                </c:pt>
                <c:pt idx="3050">
                  <c:v>1.140715838E-4</c:v>
                </c:pt>
                <c:pt idx="3051">
                  <c:v>2.280497731E-4</c:v>
                </c:pt>
                <c:pt idx="3052">
                  <c:v>2.8531936270000001E-5</c:v>
                </c:pt>
                <c:pt idx="3053">
                  <c:v>3.1412305160000002E-4</c:v>
                </c:pt>
                <c:pt idx="3054">
                  <c:v>4.3703507399999998E-4</c:v>
                </c:pt>
                <c:pt idx="3055">
                  <c:v>5.4252688629999996E-4</c:v>
                </c:pt>
                <c:pt idx="3056">
                  <c:v>1.8429004489999999E-4</c:v>
                </c:pt>
                <c:pt idx="3057">
                  <c:v>1.612225396E-4</c:v>
                </c:pt>
                <c:pt idx="3058">
                  <c:v>5.240568305E-4</c:v>
                </c:pt>
                <c:pt idx="3059">
                  <c:v>1.4948274040000001E-4</c:v>
                </c:pt>
                <c:pt idx="3060">
                  <c:v>4.1659455089999999E-4</c:v>
                </c:pt>
                <c:pt idx="3061">
                  <c:v>3.3828609160000003E-4</c:v>
                </c:pt>
                <c:pt idx="3062">
                  <c:v>5.7352556419999995E-4</c:v>
                </c:pt>
                <c:pt idx="3063">
                  <c:v>3.503567694E-4</c:v>
                </c:pt>
                <c:pt idx="3064">
                  <c:v>4.7694543039999998E-4</c:v>
                </c:pt>
                <c:pt idx="3065">
                  <c:v>5.1494137369999997E-4</c:v>
                </c:pt>
                <c:pt idx="3066">
                  <c:v>5.5766609509999999E-4</c:v>
                </c:pt>
                <c:pt idx="3067">
                  <c:v>3.0191015960000001E-4</c:v>
                </c:pt>
                <c:pt idx="3068">
                  <c:v>5.3317325650000002E-4</c:v>
                </c:pt>
                <c:pt idx="3069">
                  <c:v>3.8442617890000001E-4</c:v>
                </c:pt>
                <c:pt idx="3070">
                  <c:v>5.0566125570000004E-4</c:v>
                </c:pt>
                <c:pt idx="3071">
                  <c:v>2.647686435E-4</c:v>
                </c:pt>
                <c:pt idx="3072">
                  <c:v>4.471670491E-4</c:v>
                </c:pt>
                <c:pt idx="3073">
                  <c:v>1.1408650879999999E-4</c:v>
                </c:pt>
                <c:pt idx="3074">
                  <c:v>2.2805440450000001E-4</c:v>
                </c:pt>
                <c:pt idx="3075">
                  <c:v>5.6787569620000001E-4</c:v>
                </c:pt>
                <c:pt idx="3076">
                  <c:v>5.7901649359999997E-4</c:v>
                </c:pt>
                <c:pt idx="3077">
                  <c:v>2.1706910689999999E-4</c:v>
                </c:pt>
                <c:pt idx="3078">
                  <c:v>1.729845707E-4</c:v>
                </c:pt>
                <c:pt idx="3079">
                  <c:v>3.9536920189999999E-4</c:v>
                </c:pt>
                <c:pt idx="3080">
                  <c:v>1.0205149779999999E-4</c:v>
                </c:pt>
                <c:pt idx="3081">
                  <c:v>1.9523063049999999E-4</c:v>
                </c:pt>
                <c:pt idx="3082">
                  <c:v>8.9589563539999996E-5</c:v>
                </c:pt>
                <c:pt idx="3083">
                  <c:v>4.0610674760000002E-4</c:v>
                </c:pt>
                <c:pt idx="3084">
                  <c:v>4.8649359570000002E-4</c:v>
                </c:pt>
                <c:pt idx="3085">
                  <c:v>5.6532528340000004E-6</c:v>
                </c:pt>
                <c:pt idx="3086">
                  <c:v>3.6202744569999997E-4</c:v>
                </c:pt>
                <c:pt idx="3087">
                  <c:v>2.5235968090000003E-4</c:v>
                </c:pt>
                <c:pt idx="3088">
                  <c:v>4.6721314419999999E-4</c:v>
                </c:pt>
                <c:pt idx="3089">
                  <c:v>5.6244808670000005E-4</c:v>
                </c:pt>
                <c:pt idx="3090">
                  <c:v>5.4228852609999997E-4</c:v>
                </c:pt>
                <c:pt idx="3091">
                  <c:v>2.8552936780000001E-5</c:v>
                </c:pt>
                <c:pt idx="3092">
                  <c:v>2.3994645750000001E-4</c:v>
                </c:pt>
                <c:pt idx="3093">
                  <c:v>3.0189915869999998E-4</c:v>
                </c:pt>
                <c:pt idx="3094">
                  <c:v>4.0157972280000003E-5</c:v>
                </c:pt>
                <c:pt idx="3095">
                  <c:v>2.0616292760000001E-4</c:v>
                </c:pt>
                <c:pt idx="3096">
                  <c:v>5.7871315170000001E-4</c:v>
                </c:pt>
                <c:pt idx="3097">
                  <c:v>4.2673447139999999E-4</c:v>
                </c:pt>
                <c:pt idx="3098">
                  <c:v>1.25919019E-4</c:v>
                </c:pt>
                <c:pt idx="3099">
                  <c:v>3.2622017809999998E-4</c:v>
                </c:pt>
                <c:pt idx="3100">
                  <c:v>1.7052219210000001E-5</c:v>
                </c:pt>
                <c:pt idx="3101">
                  <c:v>1.377347918E-4</c:v>
                </c:pt>
                <c:pt idx="3102">
                  <c:v>5.237985416E-4</c:v>
                </c:pt>
                <c:pt idx="3103">
                  <c:v>3.382520915E-4</c:v>
                </c:pt>
                <c:pt idx="3104">
                  <c:v>5.1471550249999995E-4</c:v>
                </c:pt>
                <c:pt idx="3105">
                  <c:v>5.3291856680000001E-4</c:v>
                </c:pt>
                <c:pt idx="3106">
                  <c:v>7.7025020430000006E-5</c:v>
                </c:pt>
                <c:pt idx="3107">
                  <c:v>4.572040359E-4</c:v>
                </c:pt>
                <c:pt idx="3108">
                  <c:v>5.193695294E-5</c:v>
                </c:pt>
                <c:pt idx="3109">
                  <c:v>1.705666882E-5</c:v>
                </c:pt>
                <c:pt idx="3110">
                  <c:v>3.1408978719999999E-4</c:v>
                </c:pt>
                <c:pt idx="3111">
                  <c:v>4.3685779629999997E-4</c:v>
                </c:pt>
                <c:pt idx="3112">
                  <c:v>3.9529346710000002E-4</c:v>
                </c:pt>
                <c:pt idx="3113">
                  <c:v>2.7713016140000003E-4</c:v>
                </c:pt>
                <c:pt idx="3114">
                  <c:v>5.5114135040000003E-4</c:v>
                </c:pt>
                <c:pt idx="3115">
                  <c:v>3.732264676E-4</c:v>
                </c:pt>
                <c:pt idx="3116">
                  <c:v>2.8953365860000002E-4</c:v>
                </c:pt>
                <c:pt idx="3117">
                  <c:v>5.6736159620000002E-4</c:v>
                </c:pt>
                <c:pt idx="3118">
                  <c:v>2.6474767299999999E-4</c:v>
                </c:pt>
                <c:pt idx="3119">
                  <c:v>4.470042142E-4</c:v>
                </c:pt>
                <c:pt idx="3120">
                  <c:v>6.4426660770000005E-5</c:v>
                </c:pt>
                <c:pt idx="3121">
                  <c:v>5.5722710090000003E-4</c:v>
                </c:pt>
                <c:pt idx="3122">
                  <c:v>4.5716052839999999E-4</c:v>
                </c:pt>
                <c:pt idx="3123">
                  <c:v>4.7669212030000002E-4</c:v>
                </c:pt>
                <c:pt idx="3124">
                  <c:v>2.1705710519999999E-4</c:v>
                </c:pt>
                <c:pt idx="3125">
                  <c:v>5.7277200550000002E-4</c:v>
                </c:pt>
                <c:pt idx="3126">
                  <c:v>1.1412212E-4</c:v>
                </c:pt>
                <c:pt idx="3127">
                  <c:v>3.502842829E-4</c:v>
                </c:pt>
                <c:pt idx="3128">
                  <c:v>5.657923883E-6</c:v>
                </c:pt>
                <c:pt idx="3129">
                  <c:v>5.0534558630000001E-4</c:v>
                </c:pt>
                <c:pt idx="3130">
                  <c:v>3.8431768649999998E-4</c:v>
                </c:pt>
                <c:pt idx="3131">
                  <c:v>1.3774742049999999E-4</c:v>
                </c:pt>
                <c:pt idx="3132">
                  <c:v>4.059937475E-4</c:v>
                </c:pt>
                <c:pt idx="3133">
                  <c:v>4.9582304939999999E-4</c:v>
                </c:pt>
                <c:pt idx="3134">
                  <c:v>1.9521995940000001E-4</c:v>
                </c:pt>
                <c:pt idx="3135">
                  <c:v>1.729855148E-4</c:v>
                </c:pt>
                <c:pt idx="3136">
                  <c:v>4.2661314639999998E-4</c:v>
                </c:pt>
                <c:pt idx="3137">
                  <c:v>5.7258850580000004E-4</c:v>
                </c:pt>
                <c:pt idx="3138">
                  <c:v>5.6712804369999997E-4</c:v>
                </c:pt>
                <c:pt idx="3139">
                  <c:v>2.2803392670000001E-4</c:v>
                </c:pt>
                <c:pt idx="3140">
                  <c:v>4.7660813949999999E-4</c:v>
                </c:pt>
                <c:pt idx="3141">
                  <c:v>2.0614911500000001E-4</c:v>
                </c:pt>
                <c:pt idx="3142">
                  <c:v>3.5025943940000001E-4</c:v>
                </c:pt>
                <c:pt idx="3143">
                  <c:v>3.6193808960000002E-4</c:v>
                </c:pt>
                <c:pt idx="3144">
                  <c:v>4.9575751000000001E-4</c:v>
                </c:pt>
                <c:pt idx="3145">
                  <c:v>4.1637790480000001E-4</c:v>
                </c:pt>
                <c:pt idx="3146">
                  <c:v>3.952277939E-4</c:v>
                </c:pt>
                <c:pt idx="3147">
                  <c:v>1.8428916060000001E-4</c:v>
                </c:pt>
                <c:pt idx="3148">
                  <c:v>1.6124162190000001E-4</c:v>
                </c:pt>
                <c:pt idx="3149">
                  <c:v>2.8950315809999998E-4</c:v>
                </c:pt>
                <c:pt idx="3150">
                  <c:v>2.5232534540000002E-4</c:v>
                </c:pt>
                <c:pt idx="3151">
                  <c:v>1.259527324E-4</c:v>
                </c:pt>
                <c:pt idx="3152">
                  <c:v>4.6695346789999998E-4</c:v>
                </c:pt>
                <c:pt idx="3153">
                  <c:v>7.7076080010000001E-5</c:v>
                </c:pt>
                <c:pt idx="3154">
                  <c:v>3.7316257560000003E-4</c:v>
                </c:pt>
                <c:pt idx="3155">
                  <c:v>4.861681482E-4</c:v>
                </c:pt>
                <c:pt idx="3156">
                  <c:v>1.495160263E-4</c:v>
                </c:pt>
                <c:pt idx="3157">
                  <c:v>5.2347330639999998E-4</c:v>
                </c:pt>
                <c:pt idx="3158">
                  <c:v>1.021188174E-4</c:v>
                </c:pt>
                <c:pt idx="3159">
                  <c:v>5.1989941959999997E-5</c:v>
                </c:pt>
                <c:pt idx="3160">
                  <c:v>3.1403694970000002E-4</c:v>
                </c:pt>
                <c:pt idx="3161">
                  <c:v>4.1633754280000001E-4</c:v>
                </c:pt>
                <c:pt idx="3162">
                  <c:v>4.022104887E-5</c:v>
                </c:pt>
                <c:pt idx="3163">
                  <c:v>2.8599808820000001E-5</c:v>
                </c:pt>
                <c:pt idx="3164">
                  <c:v>3.3816779199999998E-4</c:v>
                </c:pt>
                <c:pt idx="3165">
                  <c:v>6.4483432519999998E-5</c:v>
                </c:pt>
                <c:pt idx="3166">
                  <c:v>2.399140501E-4</c:v>
                </c:pt>
                <c:pt idx="3167">
                  <c:v>5.3255486509999996E-4</c:v>
                </c:pt>
                <c:pt idx="3168">
                  <c:v>3.8424059479999999E-4</c:v>
                </c:pt>
                <c:pt idx="3169">
                  <c:v>5.4178621850000004E-4</c:v>
                </c:pt>
                <c:pt idx="3170">
                  <c:v>5.7775755999999996E-4</c:v>
                </c:pt>
                <c:pt idx="3171">
                  <c:v>5.6165590310000004E-4</c:v>
                </c:pt>
                <c:pt idx="3172">
                  <c:v>1.6125672230000001E-4</c:v>
                </c:pt>
                <c:pt idx="3173">
                  <c:v>8.9687747179999997E-5</c:v>
                </c:pt>
                <c:pt idx="3174">
                  <c:v>2.7708115380000001E-4</c:v>
                </c:pt>
                <c:pt idx="3175">
                  <c:v>1.9522205860000001E-4</c:v>
                </c:pt>
                <c:pt idx="3176">
                  <c:v>5.6656231960000003E-6</c:v>
                </c:pt>
                <c:pt idx="3177">
                  <c:v>5.5680878540000003E-4</c:v>
                </c:pt>
                <c:pt idx="3178">
                  <c:v>2.6470688350000002E-4</c:v>
                </c:pt>
                <c:pt idx="3179">
                  <c:v>4.5693346119999998E-4</c:v>
                </c:pt>
                <c:pt idx="3180">
                  <c:v>3.0180892889999998E-4</c:v>
                </c:pt>
                <c:pt idx="3181">
                  <c:v>3.2611438740000001E-4</c:v>
                </c:pt>
                <c:pt idx="3182">
                  <c:v>4.058680186E-4</c:v>
                </c:pt>
                <c:pt idx="3183">
                  <c:v>4.2647929400000003E-4</c:v>
                </c:pt>
                <c:pt idx="3184">
                  <c:v>1.8429977930000001E-4</c:v>
                </c:pt>
                <c:pt idx="3185">
                  <c:v>2.6470461310000001E-4</c:v>
                </c:pt>
                <c:pt idx="3186">
                  <c:v>5.7197406140000004E-4</c:v>
                </c:pt>
                <c:pt idx="3187">
                  <c:v>5.5065624270000002E-4</c:v>
                </c:pt>
                <c:pt idx="3188">
                  <c:v>8.9706302499999995E-5</c:v>
                </c:pt>
                <c:pt idx="3189">
                  <c:v>5.0500998869999997E-4</c:v>
                </c:pt>
                <c:pt idx="3190">
                  <c:v>2.1704986729999999E-4</c:v>
                </c:pt>
                <c:pt idx="3191">
                  <c:v>1.7093847980000001E-5</c:v>
                </c:pt>
                <c:pt idx="3192">
                  <c:v>5.6142489890000005E-4</c:v>
                </c:pt>
                <c:pt idx="3193">
                  <c:v>3.5016844509999997E-4</c:v>
                </c:pt>
                <c:pt idx="3194">
                  <c:v>2.7706712110000002E-4</c:v>
                </c:pt>
                <c:pt idx="3195">
                  <c:v>1.3780339570000001E-4</c:v>
                </c:pt>
                <c:pt idx="3196">
                  <c:v>3.8417181649999998E-4</c:v>
                </c:pt>
                <c:pt idx="3197">
                  <c:v>5.141792495E-4</c:v>
                </c:pt>
                <c:pt idx="3198">
                  <c:v>1.2599974819999999E-4</c:v>
                </c:pt>
                <c:pt idx="3199">
                  <c:v>1.141953501E-4</c:v>
                </c:pt>
                <c:pt idx="3200">
                  <c:v>1.7301604819999999E-4</c:v>
                </c:pt>
                <c:pt idx="3201">
                  <c:v>1.4955524740000001E-4</c:v>
                </c:pt>
                <c:pt idx="3202">
                  <c:v>5.3231678540000005E-4</c:v>
                </c:pt>
                <c:pt idx="3203">
                  <c:v>5.4153514960000003E-4</c:v>
                </c:pt>
                <c:pt idx="3204">
                  <c:v>4.0270649219999997E-5</c:v>
                </c:pt>
                <c:pt idx="3205">
                  <c:v>2.0616006350000001E-4</c:v>
                </c:pt>
                <c:pt idx="3206">
                  <c:v>1.021764986E-4</c:v>
                </c:pt>
                <c:pt idx="3207">
                  <c:v>2.863831179E-5</c:v>
                </c:pt>
                <c:pt idx="3208">
                  <c:v>4.3655379049999999E-4</c:v>
                </c:pt>
                <c:pt idx="3209">
                  <c:v>5.2056001110000002E-5</c:v>
                </c:pt>
                <c:pt idx="3210">
                  <c:v>5.5051655480000002E-4</c:v>
                </c:pt>
                <c:pt idx="3211">
                  <c:v>2.2803195339999999E-4</c:v>
                </c:pt>
                <c:pt idx="3212">
                  <c:v>4.7628998039999997E-4</c:v>
                </c:pt>
                <c:pt idx="3213">
                  <c:v>5.2312444459999996E-4</c:v>
                </c:pt>
                <c:pt idx="3214">
                  <c:v>4.4667294510000001E-4</c:v>
                </c:pt>
                <c:pt idx="3215">
                  <c:v>4.9540847130000003E-4</c:v>
                </c:pt>
                <c:pt idx="3216">
                  <c:v>2.3991328530000001E-4</c:v>
                </c:pt>
                <c:pt idx="3217">
                  <c:v>5.6631216150000003E-4</c:v>
                </c:pt>
                <c:pt idx="3218">
                  <c:v>1.952419933E-4</c:v>
                </c:pt>
                <c:pt idx="3219">
                  <c:v>2.0616519090000001E-4</c:v>
                </c:pt>
                <c:pt idx="3220">
                  <c:v>4.2637564489999999E-4</c:v>
                </c:pt>
                <c:pt idx="3221">
                  <c:v>6.4550826770000007E-5</c:v>
                </c:pt>
                <c:pt idx="3222">
                  <c:v>4.6665777630000002E-4</c:v>
                </c:pt>
                <c:pt idx="3223">
                  <c:v>3.730300756E-4</c:v>
                </c:pt>
                <c:pt idx="3224">
                  <c:v>3.950562237E-4</c:v>
                </c:pt>
                <c:pt idx="3225">
                  <c:v>3.0177339659999999E-4</c:v>
                </c:pt>
                <c:pt idx="3226">
                  <c:v>7.7160250399999997E-5</c:v>
                </c:pt>
                <c:pt idx="3227">
                  <c:v>1.495709906E-4</c:v>
                </c:pt>
                <c:pt idx="3228">
                  <c:v>3.1396196439999999E-4</c:v>
                </c:pt>
                <c:pt idx="3229">
                  <c:v>5.5643477190000005E-4</c:v>
                </c:pt>
                <c:pt idx="3230">
                  <c:v>2.5230785169999998E-4</c:v>
                </c:pt>
                <c:pt idx="3231">
                  <c:v>1.843253273E-4</c:v>
                </c:pt>
                <c:pt idx="3232">
                  <c:v>4.8580545299999999E-4</c:v>
                </c:pt>
                <c:pt idx="3233">
                  <c:v>5.2301317849999995E-4</c:v>
                </c:pt>
                <c:pt idx="3234">
                  <c:v>5.7696834269999997E-4</c:v>
                </c:pt>
                <c:pt idx="3235">
                  <c:v>4.466075519E-4</c:v>
                </c:pt>
                <c:pt idx="3236">
                  <c:v>4.161384673E-4</c:v>
                </c:pt>
                <c:pt idx="3237">
                  <c:v>3.2605019890000002E-4</c:v>
                </c:pt>
                <c:pt idx="3238">
                  <c:v>5.4131375899999998E-4</c:v>
                </c:pt>
                <c:pt idx="3239">
                  <c:v>3.3806521240000001E-4</c:v>
                </c:pt>
                <c:pt idx="3240">
                  <c:v>2.8943229559999999E-4</c:v>
                </c:pt>
                <c:pt idx="3241">
                  <c:v>1.0220503490000001E-4</c:v>
                </c:pt>
                <c:pt idx="3242">
                  <c:v>2.7704961180000001E-4</c:v>
                </c:pt>
                <c:pt idx="3243">
                  <c:v>5.0471402159999997E-4</c:v>
                </c:pt>
                <c:pt idx="3244">
                  <c:v>3.617605613E-4</c:v>
                </c:pt>
                <c:pt idx="3245">
                  <c:v>4.8572614070000001E-4</c:v>
                </c:pt>
                <c:pt idx="3246">
                  <c:v>8.9762447239999997E-5</c:v>
                </c:pt>
                <c:pt idx="3247">
                  <c:v>4.0570653439999998E-4</c:v>
                </c:pt>
                <c:pt idx="3248">
                  <c:v>3.3805289519999999E-4</c:v>
                </c:pt>
                <c:pt idx="3249">
                  <c:v>1.7304868749999999E-4</c:v>
                </c:pt>
                <c:pt idx="3250">
                  <c:v>4.5666041399999998E-4</c:v>
                </c:pt>
                <c:pt idx="3251">
                  <c:v>1.71204415E-5</c:v>
                </c:pt>
                <c:pt idx="3252">
                  <c:v>5.7669525230000002E-4</c:v>
                </c:pt>
                <c:pt idx="3253">
                  <c:v>1.260381953E-4</c:v>
                </c:pt>
                <c:pt idx="3254">
                  <c:v>2.1707644369999999E-4</c:v>
                </c:pt>
                <c:pt idx="3255">
                  <c:v>5.6777233359999998E-6</c:v>
                </c:pt>
                <c:pt idx="3256">
                  <c:v>2.399236463E-4</c:v>
                </c:pt>
                <c:pt idx="3257">
                  <c:v>2.280501034E-4</c:v>
                </c:pt>
                <c:pt idx="3258">
                  <c:v>2.8672118739999999E-5</c:v>
                </c:pt>
                <c:pt idx="3259">
                  <c:v>2.646905886E-4</c:v>
                </c:pt>
                <c:pt idx="3260">
                  <c:v>3.6174273809999998E-4</c:v>
                </c:pt>
                <c:pt idx="3261">
                  <c:v>1.1423914070000001E-4</c:v>
                </c:pt>
                <c:pt idx="3262">
                  <c:v>3.9497704420000002E-4</c:v>
                </c:pt>
                <c:pt idx="3263">
                  <c:v>5.3195998480000005E-4</c:v>
                </c:pt>
                <c:pt idx="3264">
                  <c:v>4.0324148649999999E-5</c:v>
                </c:pt>
                <c:pt idx="3265">
                  <c:v>3.1393054890000002E-4</c:v>
                </c:pt>
                <c:pt idx="3266">
                  <c:v>5.5014120390000005E-4</c:v>
                </c:pt>
                <c:pt idx="3267">
                  <c:v>5.1380574189999998E-4</c:v>
                </c:pt>
                <c:pt idx="3268">
                  <c:v>6.4598084020000003E-5</c:v>
                </c:pt>
                <c:pt idx="3269">
                  <c:v>1.3784875899999999E-4</c:v>
                </c:pt>
                <c:pt idx="3270">
                  <c:v>2.5231127139999998E-4</c:v>
                </c:pt>
                <c:pt idx="3271">
                  <c:v>4.363762481E-4</c:v>
                </c:pt>
                <c:pt idx="3272">
                  <c:v>5.2119662140000002E-5</c:v>
                </c:pt>
                <c:pt idx="3273">
                  <c:v>4.7604094800000001E-4</c:v>
                </c:pt>
                <c:pt idx="3274">
                  <c:v>1.6132238229999999E-4</c:v>
                </c:pt>
                <c:pt idx="3275">
                  <c:v>4.6645890470000003E-4</c:v>
                </c:pt>
                <c:pt idx="3276">
                  <c:v>5.6796971880000004E-6</c:v>
                </c:pt>
                <c:pt idx="3277">
                  <c:v>4.363618757E-4</c:v>
                </c:pt>
                <c:pt idx="3278">
                  <c:v>5.5605669429999996E-4</c:v>
                </c:pt>
                <c:pt idx="3279">
                  <c:v>4.2621898669999999E-4</c:v>
                </c:pt>
                <c:pt idx="3280">
                  <c:v>5.0455810529999995E-4</c:v>
                </c:pt>
                <c:pt idx="3281">
                  <c:v>2.8941589570000002E-4</c:v>
                </c:pt>
                <c:pt idx="3282">
                  <c:v>7.7211308930000006E-5</c:v>
                </c:pt>
                <c:pt idx="3283">
                  <c:v>5.6560122920000001E-4</c:v>
                </c:pt>
                <c:pt idx="3284">
                  <c:v>5.7084537120000005E-4</c:v>
                </c:pt>
                <c:pt idx="3285">
                  <c:v>2.1708692249999999E-4</c:v>
                </c:pt>
                <c:pt idx="3286">
                  <c:v>4.0341136909999998E-5</c:v>
                </c:pt>
                <c:pt idx="3287">
                  <c:v>4.9506496939999997E-4</c:v>
                </c:pt>
                <c:pt idx="3288">
                  <c:v>4.1600795010000001E-4</c:v>
                </c:pt>
                <c:pt idx="3289">
                  <c:v>2.3993161810000001E-4</c:v>
                </c:pt>
                <c:pt idx="3290">
                  <c:v>1.9528009860000001E-4</c:v>
                </c:pt>
                <c:pt idx="3291">
                  <c:v>5.6051322430000002E-4</c:v>
                </c:pt>
                <c:pt idx="3292">
                  <c:v>3.0172849470000001E-4</c:v>
                </c:pt>
                <c:pt idx="3293">
                  <c:v>1.8436242060000001E-4</c:v>
                </c:pt>
                <c:pt idx="3294">
                  <c:v>5.7611572450000001E-4</c:v>
                </c:pt>
                <c:pt idx="3295">
                  <c:v>4.4638839900000001E-4</c:v>
                </c:pt>
                <c:pt idx="3296">
                  <c:v>3.8397237079999997E-4</c:v>
                </c:pt>
                <c:pt idx="3297">
                  <c:v>3.5002061439999999E-4</c:v>
                </c:pt>
                <c:pt idx="3298">
                  <c:v>3.2598743119999999E-4</c:v>
                </c:pt>
                <c:pt idx="3299">
                  <c:v>1.713966186E-5</c:v>
                </c:pt>
                <c:pt idx="3300">
                  <c:v>5.1358596410000003E-4</c:v>
                </c:pt>
                <c:pt idx="3301">
                  <c:v>1.260597594E-4</c:v>
                </c:pt>
                <c:pt idx="3302">
                  <c:v>3.7288116299999998E-4</c:v>
                </c:pt>
                <c:pt idx="3303">
                  <c:v>1.4961347389999999E-4</c:v>
                </c:pt>
                <c:pt idx="3304">
                  <c:v>2.6468523289999998E-4</c:v>
                </c:pt>
                <c:pt idx="3305">
                  <c:v>1.7307392720000001E-4</c:v>
                </c:pt>
                <c:pt idx="3306">
                  <c:v>5.6036326289999998E-4</c:v>
                </c:pt>
                <c:pt idx="3307">
                  <c:v>3.017193181E-4</c:v>
                </c:pt>
                <c:pt idx="3308">
                  <c:v>5.652944538E-4</c:v>
                </c:pt>
                <c:pt idx="3309">
                  <c:v>6.4637733129999997E-5</c:v>
                </c:pt>
                <c:pt idx="3310">
                  <c:v>2.870467955E-5</c:v>
                </c:pt>
                <c:pt idx="3311">
                  <c:v>3.1389265389999998E-4</c:v>
                </c:pt>
                <c:pt idx="3312">
                  <c:v>5.5575647130000003E-4</c:v>
                </c:pt>
                <c:pt idx="3313">
                  <c:v>1.6133974920000001E-4</c:v>
                </c:pt>
                <c:pt idx="3314">
                  <c:v>4.0555423890000002E-4</c:v>
                </c:pt>
                <c:pt idx="3315">
                  <c:v>5.21665071E-5</c:v>
                </c:pt>
                <c:pt idx="3316">
                  <c:v>7.7244521260000002E-5</c:v>
                </c:pt>
                <c:pt idx="3317">
                  <c:v>4.8537707990000003E-4</c:v>
                </c:pt>
                <c:pt idx="3318">
                  <c:v>2.062111077E-4</c:v>
                </c:pt>
                <c:pt idx="3319">
                  <c:v>5.2245525349999997E-4</c:v>
                </c:pt>
                <c:pt idx="3320">
                  <c:v>1.378709261E-4</c:v>
                </c:pt>
                <c:pt idx="3321">
                  <c:v>4.6624289879999999E-4</c:v>
                </c:pt>
                <c:pt idx="3322">
                  <c:v>3.9482727739999999E-4</c:v>
                </c:pt>
                <c:pt idx="3323">
                  <c:v>4.5637650519999998E-4</c:v>
                </c:pt>
                <c:pt idx="3324">
                  <c:v>3.6162556719999999E-4</c:v>
                </c:pt>
                <c:pt idx="3325">
                  <c:v>4.7577317279999998E-4</c:v>
                </c:pt>
                <c:pt idx="3326">
                  <c:v>3.8390576640000003E-4</c:v>
                </c:pt>
                <c:pt idx="3327">
                  <c:v>5.3149981700000004E-4</c:v>
                </c:pt>
                <c:pt idx="3328">
                  <c:v>5.1342312910000005E-4</c:v>
                </c:pt>
                <c:pt idx="3329">
                  <c:v>2.280725644E-4</c:v>
                </c:pt>
                <c:pt idx="3330">
                  <c:v>3.4997230890000002E-4</c:v>
                </c:pt>
                <c:pt idx="3331">
                  <c:v>2.770256985E-4</c:v>
                </c:pt>
                <c:pt idx="3332">
                  <c:v>1.022627432E-4</c:v>
                </c:pt>
                <c:pt idx="3333">
                  <c:v>3.7281506510000002E-4</c:v>
                </c:pt>
                <c:pt idx="3334">
                  <c:v>2.5231241960000002E-4</c:v>
                </c:pt>
                <c:pt idx="3335">
                  <c:v>1.378769599E-4</c:v>
                </c:pt>
                <c:pt idx="3336">
                  <c:v>8.9833489000000003E-5</c:v>
                </c:pt>
                <c:pt idx="3337">
                  <c:v>3.3794196509999999E-4</c:v>
                </c:pt>
                <c:pt idx="3338">
                  <c:v>1.14279656E-4</c:v>
                </c:pt>
                <c:pt idx="3339">
                  <c:v>4.3613460479999998E-4</c:v>
                </c:pt>
                <c:pt idx="3340">
                  <c:v>5.2231908269999999E-4</c:v>
                </c:pt>
                <c:pt idx="3341">
                  <c:v>5.4957674590000005E-4</c:v>
                </c:pt>
                <c:pt idx="3342">
                  <c:v>4.7569654930000002E-4</c:v>
                </c:pt>
                <c:pt idx="3343">
                  <c:v>5.4059316329999995E-4</c:v>
                </c:pt>
                <c:pt idx="3344">
                  <c:v>1.613513097E-4</c:v>
                </c:pt>
                <c:pt idx="3345">
                  <c:v>2.280768573E-4</c:v>
                </c:pt>
                <c:pt idx="3346">
                  <c:v>4.259989393E-4</c:v>
                </c:pt>
                <c:pt idx="3347">
                  <c:v>3.2593698150000001E-4</c:v>
                </c:pt>
                <c:pt idx="3348">
                  <c:v>5.6996846480000004E-4</c:v>
                </c:pt>
                <c:pt idx="3349">
                  <c:v>1.7160797850000001E-5</c:v>
                </c:pt>
                <c:pt idx="3350">
                  <c:v>2.8938277299999998E-4</c:v>
                </c:pt>
                <c:pt idx="3351">
                  <c:v>1.8438538370000001E-4</c:v>
                </c:pt>
                <c:pt idx="3352">
                  <c:v>4.9470703419999997E-4</c:v>
                </c:pt>
                <c:pt idx="3353">
                  <c:v>2.873844068E-5</c:v>
                </c:pt>
                <c:pt idx="3354">
                  <c:v>2.5231310840000002E-4</c:v>
                </c:pt>
                <c:pt idx="3355">
                  <c:v>4.0543800669999997E-4</c:v>
                </c:pt>
                <c:pt idx="3356">
                  <c:v>5.691844056E-6</c:v>
                </c:pt>
                <c:pt idx="3357">
                  <c:v>5.0411414419999998E-4</c:v>
                </c:pt>
                <c:pt idx="3358">
                  <c:v>4.6608404270000002E-4</c:v>
                </c:pt>
                <c:pt idx="3359">
                  <c:v>2.1711129669999999E-4</c:v>
                </c:pt>
                <c:pt idx="3360">
                  <c:v>1.953072051E-4</c:v>
                </c:pt>
                <c:pt idx="3361">
                  <c:v>4.1579771179999999E-4</c:v>
                </c:pt>
                <c:pt idx="3362">
                  <c:v>5.2220369939999998E-5</c:v>
                </c:pt>
                <c:pt idx="3363">
                  <c:v>2.0622458939999999E-4</c:v>
                </c:pt>
                <c:pt idx="3364">
                  <c:v>5.6468704249999996E-4</c:v>
                </c:pt>
                <c:pt idx="3365">
                  <c:v>3.1384944050000003E-4</c:v>
                </c:pt>
                <c:pt idx="3366">
                  <c:v>5.3126594589999999E-4</c:v>
                </c:pt>
                <c:pt idx="3367">
                  <c:v>1.7309569759999999E-4</c:v>
                </c:pt>
                <c:pt idx="3368">
                  <c:v>4.042326945E-5</c:v>
                </c:pt>
                <c:pt idx="3369">
                  <c:v>1.142974562E-4</c:v>
                </c:pt>
                <c:pt idx="3370">
                  <c:v>3.9472067320000002E-4</c:v>
                </c:pt>
                <c:pt idx="3371">
                  <c:v>8.986298936E-5</c:v>
                </c:pt>
                <c:pt idx="3372">
                  <c:v>3.7274497629999999E-4</c:v>
                </c:pt>
                <c:pt idx="3373">
                  <c:v>3.499115673E-4</c:v>
                </c:pt>
                <c:pt idx="3374">
                  <c:v>3.838121332E-4</c:v>
                </c:pt>
                <c:pt idx="3375">
                  <c:v>2.6467775879999999E-4</c:v>
                </c:pt>
                <c:pt idx="3376">
                  <c:v>5.4039509480000004E-4</c:v>
                </c:pt>
                <c:pt idx="3377">
                  <c:v>4.4610795599999998E-4</c:v>
                </c:pt>
                <c:pt idx="3378">
                  <c:v>1.022963835E-4</c:v>
                </c:pt>
                <c:pt idx="3379">
                  <c:v>5.0399727489999996E-4</c:v>
                </c:pt>
                <c:pt idx="3380">
                  <c:v>2.7701653500000002E-4</c:v>
                </c:pt>
                <c:pt idx="3381">
                  <c:v>3.6153262330000001E-4</c:v>
                </c:pt>
                <c:pt idx="3382">
                  <c:v>4.0536832449999998E-4</c:v>
                </c:pt>
                <c:pt idx="3383">
                  <c:v>4.5614644709999997E-4</c:v>
                </c:pt>
                <c:pt idx="3384">
                  <c:v>1.496434101E-4</c:v>
                </c:pt>
                <c:pt idx="3385">
                  <c:v>5.5961612269999998E-4</c:v>
                </c:pt>
                <c:pt idx="3386">
                  <c:v>3.0167291819999998E-4</c:v>
                </c:pt>
                <c:pt idx="3387">
                  <c:v>3.3788767409999998E-4</c:v>
                </c:pt>
                <c:pt idx="3388">
                  <c:v>6.4734974420000004E-5</c:v>
                </c:pt>
                <c:pt idx="3389">
                  <c:v>4.4604917450000002E-4</c:v>
                </c:pt>
                <c:pt idx="3390">
                  <c:v>4.9450008060000002E-4</c:v>
                </c:pt>
                <c:pt idx="3391">
                  <c:v>4.3596528789999997E-4</c:v>
                </c:pt>
                <c:pt idx="3392">
                  <c:v>7.7331747259999994E-5</c:v>
                </c:pt>
                <c:pt idx="3393">
                  <c:v>2.3994675590000001E-4</c:v>
                </c:pt>
                <c:pt idx="3394">
                  <c:v>5.4923055259999999E-4</c:v>
                </c:pt>
                <c:pt idx="3395">
                  <c:v>1.2610561409999999E-4</c:v>
                </c:pt>
                <c:pt idx="3396">
                  <c:v>2.0623419909999999E-4</c:v>
                </c:pt>
                <c:pt idx="3397">
                  <c:v>1.84401916E-4</c:v>
                </c:pt>
                <c:pt idx="3398">
                  <c:v>5.7480140680000005E-4</c:v>
                </c:pt>
                <c:pt idx="3399">
                  <c:v>5.6937944260000001E-4</c:v>
                </c:pt>
                <c:pt idx="3400">
                  <c:v>4.8498646659999998E-4</c:v>
                </c:pt>
                <c:pt idx="3401">
                  <c:v>4.659035471E-4</c:v>
                </c:pt>
                <c:pt idx="3402">
                  <c:v>2.8936325709999998E-4</c:v>
                </c:pt>
                <c:pt idx="3403">
                  <c:v>5.1299478160000001E-4</c:v>
                </c:pt>
                <c:pt idx="3404">
                  <c:v>5.401829242E-4</c:v>
                </c:pt>
                <c:pt idx="3405">
                  <c:v>3.2588074210000001E-4</c:v>
                </c:pt>
                <c:pt idx="3406">
                  <c:v>6.4766336780000002E-5</c:v>
                </c:pt>
                <c:pt idx="3407">
                  <c:v>8.9914083520000005E-5</c:v>
                </c:pt>
                <c:pt idx="3408">
                  <c:v>5.5496735270000003E-4</c:v>
                </c:pt>
                <c:pt idx="3409">
                  <c:v>4.1565166729999999E-4</c:v>
                </c:pt>
                <c:pt idx="3410">
                  <c:v>1.023352737E-4</c:v>
                </c:pt>
                <c:pt idx="3411">
                  <c:v>2.893585861E-4</c:v>
                </c:pt>
                <c:pt idx="3412">
                  <c:v>4.0479411429999997E-5</c:v>
                </c:pt>
                <c:pt idx="3413">
                  <c:v>1.613785754E-4</c:v>
                </c:pt>
                <c:pt idx="3414">
                  <c:v>3.2587385200000003E-4</c:v>
                </c:pt>
                <c:pt idx="3415">
                  <c:v>3.01654271E-4</c:v>
                </c:pt>
                <c:pt idx="3416">
                  <c:v>1.7196725440000002E-5</c:v>
                </c:pt>
                <c:pt idx="3417">
                  <c:v>2.1712397619999999E-4</c:v>
                </c:pt>
                <c:pt idx="3418">
                  <c:v>1.7311488630000001E-4</c:v>
                </c:pt>
                <c:pt idx="3419">
                  <c:v>4.2577115960000002E-4</c:v>
                </c:pt>
                <c:pt idx="3420">
                  <c:v>5.6907124980000001E-4</c:v>
                </c:pt>
                <c:pt idx="3421">
                  <c:v>5.231033162E-5</c:v>
                </c:pt>
                <c:pt idx="3422">
                  <c:v>5.5484818339999998E-4</c:v>
                </c:pt>
                <c:pt idx="3423">
                  <c:v>5.704854205E-6</c:v>
                </c:pt>
                <c:pt idx="3424">
                  <c:v>5.6397512390000005E-4</c:v>
                </c:pt>
                <c:pt idx="3425">
                  <c:v>4.9431985729999999E-4</c:v>
                </c:pt>
                <c:pt idx="3426">
                  <c:v>2.880563675E-5</c:v>
                </c:pt>
                <c:pt idx="3427">
                  <c:v>5.2178328140000004E-4</c:v>
                </c:pt>
                <c:pt idx="3428">
                  <c:v>4.559566313E-4</c:v>
                </c:pt>
                <c:pt idx="3429">
                  <c:v>1.4966904210000001E-4</c:v>
                </c:pt>
                <c:pt idx="3430">
                  <c:v>5.591558046E-4</c:v>
                </c:pt>
                <c:pt idx="3431">
                  <c:v>1.7312112200000001E-4</c:v>
                </c:pt>
                <c:pt idx="3432">
                  <c:v>1.37929567E-4</c:v>
                </c:pt>
                <c:pt idx="3433">
                  <c:v>3.9456990239999999E-4</c:v>
                </c:pt>
                <c:pt idx="3434">
                  <c:v>7.7395794489999994E-5</c:v>
                </c:pt>
                <c:pt idx="3435">
                  <c:v>1.9532946710000001E-4</c:v>
                </c:pt>
                <c:pt idx="3436">
                  <c:v>1.261399593E-4</c:v>
                </c:pt>
                <c:pt idx="3437">
                  <c:v>3.8367739809999998E-4</c:v>
                </c:pt>
                <c:pt idx="3438">
                  <c:v>1.143609908E-4</c:v>
                </c:pt>
                <c:pt idx="3439">
                  <c:v>5.3080039379999999E-4</c:v>
                </c:pt>
                <c:pt idx="3440">
                  <c:v>4.2572279510000001E-4</c:v>
                </c:pt>
                <c:pt idx="3441">
                  <c:v>2.2809238469999999E-4</c:v>
                </c:pt>
                <c:pt idx="3442">
                  <c:v>1.49675317E-4</c:v>
                </c:pt>
                <c:pt idx="3443">
                  <c:v>5.2170952529999998E-4</c:v>
                </c:pt>
                <c:pt idx="3444">
                  <c:v>4.7523891889999999E-4</c:v>
                </c:pt>
                <c:pt idx="3445">
                  <c:v>5.0363838909999999E-4</c:v>
                </c:pt>
                <c:pt idx="3446">
                  <c:v>2.3994556190000001E-4</c:v>
                </c:pt>
                <c:pt idx="3447">
                  <c:v>3.4980357419999998E-4</c:v>
                </c:pt>
                <c:pt idx="3448">
                  <c:v>3.137771215E-4</c:v>
                </c:pt>
                <c:pt idx="3449">
                  <c:v>2.6465946680000001E-4</c:v>
                </c:pt>
                <c:pt idx="3450">
                  <c:v>2.5230467229999997E-4</c:v>
                </c:pt>
                <c:pt idx="3451">
                  <c:v>3.6141421300000002E-4</c:v>
                </c:pt>
                <c:pt idx="3452">
                  <c:v>2.7698822860000003E-4</c:v>
                </c:pt>
                <c:pt idx="3453">
                  <c:v>4.5587447020000002E-4</c:v>
                </c:pt>
                <c:pt idx="3454">
                  <c:v>4.155420546E-4</c:v>
                </c:pt>
                <c:pt idx="3455">
                  <c:v>1.143777035E-4</c:v>
                </c:pt>
                <c:pt idx="3456">
                  <c:v>2.062454787E-4</c:v>
                </c:pt>
                <c:pt idx="3457">
                  <c:v>5.7402334840000004E-4</c:v>
                </c:pt>
                <c:pt idx="3458">
                  <c:v>5.398470721E-4</c:v>
                </c:pt>
                <c:pt idx="3459">
                  <c:v>3.3779875119999998E-4</c:v>
                </c:pt>
                <c:pt idx="3460">
                  <c:v>4.8470326649999998E-4</c:v>
                </c:pt>
                <c:pt idx="3461">
                  <c:v>5.3066231510000002E-4</c:v>
                </c:pt>
                <c:pt idx="3462">
                  <c:v>4.051782134E-4</c:v>
                </c:pt>
                <c:pt idx="3463">
                  <c:v>2.2809270030000001E-4</c:v>
                </c:pt>
                <c:pt idx="3464">
                  <c:v>5.4875713390000001E-4</c:v>
                </c:pt>
                <c:pt idx="3465">
                  <c:v>2.6465212589999999E-4</c:v>
                </c:pt>
                <c:pt idx="3466">
                  <c:v>6.4849108960000001E-5</c:v>
                </c:pt>
                <c:pt idx="3467">
                  <c:v>2.7697995919999998E-4</c:v>
                </c:pt>
                <c:pt idx="3468">
                  <c:v>5.6857547969999997E-4</c:v>
                </c:pt>
                <c:pt idx="3469">
                  <c:v>2.3994307259999999E-4</c:v>
                </c:pt>
                <c:pt idx="3470">
                  <c:v>3.725735045E-4</c:v>
                </c:pt>
                <c:pt idx="3471">
                  <c:v>1.8442542839999999E-4</c:v>
                </c:pt>
                <c:pt idx="3472">
                  <c:v>5.1264454869999997E-4</c:v>
                </c:pt>
                <c:pt idx="3473">
                  <c:v>4.3572957689999998E-4</c:v>
                </c:pt>
                <c:pt idx="3474">
                  <c:v>5.5451619200000001E-4</c:v>
                </c:pt>
                <c:pt idx="3475">
                  <c:v>5.4871587089999998E-4</c:v>
                </c:pt>
                <c:pt idx="3476">
                  <c:v>4.0545565589999998E-5</c:v>
                </c:pt>
                <c:pt idx="3477">
                  <c:v>2.884254732E-5</c:v>
                </c:pt>
                <c:pt idx="3478">
                  <c:v>5.2382981030000001E-5</c:v>
                </c:pt>
                <c:pt idx="3479">
                  <c:v>5.7139107439999996E-6</c:v>
                </c:pt>
                <c:pt idx="3480">
                  <c:v>1.6141028939999999E-4</c:v>
                </c:pt>
                <c:pt idx="3481">
                  <c:v>2.5229627499999998E-4</c:v>
                </c:pt>
                <c:pt idx="3482">
                  <c:v>1.024135963E-4</c:v>
                </c:pt>
                <c:pt idx="3483">
                  <c:v>1.261755691E-4</c:v>
                </c:pt>
                <c:pt idx="3484">
                  <c:v>5.5870935599999999E-4</c:v>
                </c:pt>
                <c:pt idx="3485">
                  <c:v>4.0513248370000003E-4</c:v>
                </c:pt>
                <c:pt idx="3486">
                  <c:v>1.9534192499999999E-4</c:v>
                </c:pt>
                <c:pt idx="3487">
                  <c:v>5.7363934210000005E-4</c:v>
                </c:pt>
                <c:pt idx="3488">
                  <c:v>1.379669338E-4</c:v>
                </c:pt>
                <c:pt idx="3489">
                  <c:v>4.2558728960000002E-4</c:v>
                </c:pt>
                <c:pt idx="3490">
                  <c:v>3.9445425669999999E-4</c:v>
                </c:pt>
                <c:pt idx="3491">
                  <c:v>5.1251673199999997E-4</c:v>
                </c:pt>
                <c:pt idx="3492">
                  <c:v>4.1545259700000002E-4</c:v>
                </c:pt>
                <c:pt idx="3493">
                  <c:v>5.7159256450000004E-6</c:v>
                </c:pt>
                <c:pt idx="3494">
                  <c:v>1.7235133740000001E-5</c:v>
                </c:pt>
                <c:pt idx="3495">
                  <c:v>4.4570485109999999E-4</c:v>
                </c:pt>
                <c:pt idx="3496">
                  <c:v>3.1373013260000001E-4</c:v>
                </c:pt>
                <c:pt idx="3497">
                  <c:v>2.1713343439999999E-4</c:v>
                </c:pt>
                <c:pt idx="3498">
                  <c:v>5.6325215240000004E-4</c:v>
                </c:pt>
                <c:pt idx="3499">
                  <c:v>3.2578305629999999E-4</c:v>
                </c:pt>
                <c:pt idx="3500">
                  <c:v>4.6550920829999999E-4</c:v>
                </c:pt>
                <c:pt idx="3501">
                  <c:v>4.7501271830000002E-4</c:v>
                </c:pt>
                <c:pt idx="3502">
                  <c:v>3.4972478599999999E-4</c:v>
                </c:pt>
                <c:pt idx="3503">
                  <c:v>7.7480247839999998E-5</c:v>
                </c:pt>
                <c:pt idx="3504">
                  <c:v>1.844382265E-4</c:v>
                </c:pt>
                <c:pt idx="3505">
                  <c:v>4.8449094549999998E-4</c:v>
                </c:pt>
                <c:pt idx="3506">
                  <c:v>3.835432311E-4</c:v>
                </c:pt>
                <c:pt idx="3507">
                  <c:v>5.3037438209999998E-4</c:v>
                </c:pt>
                <c:pt idx="3508">
                  <c:v>9.0036756739999998E-5</c:v>
                </c:pt>
                <c:pt idx="3509">
                  <c:v>1.2619596919999999E-4</c:v>
                </c:pt>
                <c:pt idx="3510">
                  <c:v>5.2418548980000001E-5</c:v>
                </c:pt>
                <c:pt idx="3511">
                  <c:v>5.0329424139999997E-4</c:v>
                </c:pt>
                <c:pt idx="3512">
                  <c:v>9.0038978800000002E-5</c:v>
                </c:pt>
                <c:pt idx="3513">
                  <c:v>4.749444828E-4</c:v>
                </c:pt>
                <c:pt idx="3514">
                  <c:v>3.0156794810000002E-4</c:v>
                </c:pt>
                <c:pt idx="3515">
                  <c:v>1.4971662220000001E-4</c:v>
                </c:pt>
                <c:pt idx="3516">
                  <c:v>6.4910414699999994E-5</c:v>
                </c:pt>
                <c:pt idx="3517">
                  <c:v>4.4562016330000002E-4</c:v>
                </c:pt>
                <c:pt idx="3518">
                  <c:v>4.9386725259999999E-4</c:v>
                </c:pt>
                <c:pt idx="3519">
                  <c:v>2.8927938589999998E-4</c:v>
                </c:pt>
                <c:pt idx="3520">
                  <c:v>3.3772168760000002E-4</c:v>
                </c:pt>
                <c:pt idx="3521">
                  <c:v>3.7247127149999998E-4</c:v>
                </c:pt>
                <c:pt idx="3522">
                  <c:v>2.6462999360000002E-4</c:v>
                </c:pt>
                <c:pt idx="3523">
                  <c:v>5.7318335130000005E-4</c:v>
                </c:pt>
                <c:pt idx="3524">
                  <c:v>3.6129709100000002E-4</c:v>
                </c:pt>
                <c:pt idx="3525">
                  <c:v>5.6786958530000002E-4</c:v>
                </c:pt>
                <c:pt idx="3526">
                  <c:v>2.8873871630000001E-5</c:v>
                </c:pt>
                <c:pt idx="3527">
                  <c:v>1.144393928E-4</c:v>
                </c:pt>
                <c:pt idx="3528">
                  <c:v>1.614338108E-4</c:v>
                </c:pt>
                <c:pt idx="3529">
                  <c:v>2.062644134E-4</c:v>
                </c:pt>
                <c:pt idx="3530">
                  <c:v>5.5402379669999998E-4</c:v>
                </c:pt>
                <c:pt idx="3531">
                  <c:v>1.7248258689999999E-5</c:v>
                </c:pt>
                <c:pt idx="3532">
                  <c:v>5.2116045289999995E-4</c:v>
                </c:pt>
                <c:pt idx="3533">
                  <c:v>2.8927152190000001E-4</c:v>
                </c:pt>
                <c:pt idx="3534">
                  <c:v>2.7694309530000002E-4</c:v>
                </c:pt>
                <c:pt idx="3535">
                  <c:v>4.355169495E-4</c:v>
                </c:pt>
                <c:pt idx="3536">
                  <c:v>4.5555654539999998E-4</c:v>
                </c:pt>
                <c:pt idx="3537">
                  <c:v>4.843288347E-4</c:v>
                </c:pt>
                <c:pt idx="3538">
                  <c:v>1.7316440580000001E-4</c:v>
                </c:pt>
                <c:pt idx="3539">
                  <c:v>3.6126391050000001E-4</c:v>
                </c:pt>
                <c:pt idx="3540">
                  <c:v>2.2810755470000001E-4</c:v>
                </c:pt>
                <c:pt idx="3541">
                  <c:v>3.7242965300000001E-4</c:v>
                </c:pt>
                <c:pt idx="3542">
                  <c:v>2.5229099510000003E-4</c:v>
                </c:pt>
                <c:pt idx="3543">
                  <c:v>1.953607961E-4</c:v>
                </c:pt>
                <c:pt idx="3544">
                  <c:v>4.2542605200000003E-4</c:v>
                </c:pt>
                <c:pt idx="3545">
                  <c:v>2.1715104110000001E-4</c:v>
                </c:pt>
                <c:pt idx="3546">
                  <c:v>7.7518774289999994E-5</c:v>
                </c:pt>
                <c:pt idx="3547">
                  <c:v>1.379978011E-4</c:v>
                </c:pt>
                <c:pt idx="3548">
                  <c:v>1.8445406940000001E-4</c:v>
                </c:pt>
                <c:pt idx="3549">
                  <c:v>4.0496652050000002E-4</c:v>
                </c:pt>
                <c:pt idx="3550">
                  <c:v>1.024696102E-4</c:v>
                </c:pt>
                <c:pt idx="3551">
                  <c:v>4.6526132909999998E-4</c:v>
                </c:pt>
                <c:pt idx="3552">
                  <c:v>4.9368129220000003E-4</c:v>
                </c:pt>
                <c:pt idx="3553">
                  <c:v>5.3921694120000001E-4</c:v>
                </c:pt>
                <c:pt idx="3554">
                  <c:v>3.13677204E-4</c:v>
                </c:pt>
                <c:pt idx="3555">
                  <c:v>1.497311294E-4</c:v>
                </c:pt>
                <c:pt idx="3556">
                  <c:v>4.0613618860000001E-5</c:v>
                </c:pt>
                <c:pt idx="3557">
                  <c:v>3.9429614019999997E-4</c:v>
                </c:pt>
                <c:pt idx="3558">
                  <c:v>2.399525202E-4</c:v>
                </c:pt>
                <c:pt idx="3559">
                  <c:v>5.4807543449999997E-4</c:v>
                </c:pt>
                <c:pt idx="3560">
                  <c:v>5.5792995629999999E-4</c:v>
                </c:pt>
                <c:pt idx="3561">
                  <c:v>3.3766762540000001E-4</c:v>
                </c:pt>
                <c:pt idx="3562">
                  <c:v>3.2571177520000002E-4</c:v>
                </c:pt>
                <c:pt idx="3563">
                  <c:v>3.4962998499999998E-4</c:v>
                </c:pt>
                <c:pt idx="3564">
                  <c:v>5.6245029979999997E-4</c:v>
                </c:pt>
                <c:pt idx="3565">
                  <c:v>4.152399808E-4</c:v>
                </c:pt>
                <c:pt idx="3566">
                  <c:v>4.3539840669999999E-4</c:v>
                </c:pt>
                <c:pt idx="3567">
                  <c:v>2.0627972489999999E-4</c:v>
                </c:pt>
                <c:pt idx="3568">
                  <c:v>1.3800262389999999E-4</c:v>
                </c:pt>
                <c:pt idx="3569">
                  <c:v>4.554069625E-4</c:v>
                </c:pt>
                <c:pt idx="3570">
                  <c:v>5.7249856190000001E-4</c:v>
                </c:pt>
                <c:pt idx="3571">
                  <c:v>3.0153401429999999E-4</c:v>
                </c:pt>
                <c:pt idx="3572">
                  <c:v>3.8340348289999998E-4</c:v>
                </c:pt>
                <c:pt idx="3573">
                  <c:v>4.454070893E-4</c:v>
                </c:pt>
                <c:pt idx="3574">
                  <c:v>1.144585508E-4</c:v>
                </c:pt>
                <c:pt idx="3575">
                  <c:v>5.2991478310000003E-4</c:v>
                </c:pt>
                <c:pt idx="3576">
                  <c:v>5.0291677169999997E-4</c:v>
                </c:pt>
                <c:pt idx="3577">
                  <c:v>1.953693426E-4</c:v>
                </c:pt>
                <c:pt idx="3578">
                  <c:v>5.7239416600000003E-6</c:v>
                </c:pt>
                <c:pt idx="3579">
                  <c:v>7.7532694799999994E-5</c:v>
                </c:pt>
                <c:pt idx="3580">
                  <c:v>4.0623599839999998E-5</c:v>
                </c:pt>
                <c:pt idx="3581">
                  <c:v>4.6512518180000001E-4</c:v>
                </c:pt>
                <c:pt idx="3582">
                  <c:v>2.522988279E-4</c:v>
                </c:pt>
                <c:pt idx="3583">
                  <c:v>1.0247916519999999E-4</c:v>
                </c:pt>
                <c:pt idx="3584">
                  <c:v>5.2469018569999998E-5</c:v>
                </c:pt>
                <c:pt idx="3585">
                  <c:v>5.2084411109999998E-4</c:v>
                </c:pt>
                <c:pt idx="3586">
                  <c:v>2.889563794E-5</c:v>
                </c:pt>
                <c:pt idx="3587">
                  <c:v>5.3897746310000003E-4</c:v>
                </c:pt>
                <c:pt idx="3588">
                  <c:v>3.2569356380000001E-4</c:v>
                </c:pt>
                <c:pt idx="3589">
                  <c:v>5.6708337139999997E-4</c:v>
                </c:pt>
                <c:pt idx="3590">
                  <c:v>6.4955273339999998E-5</c:v>
                </c:pt>
                <c:pt idx="3591">
                  <c:v>9.0080116029999998E-5</c:v>
                </c:pt>
                <c:pt idx="3592">
                  <c:v>4.7455577040000002E-4</c:v>
                </c:pt>
                <c:pt idx="3593">
                  <c:v>1.7317124359999999E-4</c:v>
                </c:pt>
                <c:pt idx="3594">
                  <c:v>4.0486093300000001E-4</c:v>
                </c:pt>
                <c:pt idx="3595">
                  <c:v>5.1189624879999999E-4</c:v>
                </c:pt>
                <c:pt idx="3596">
                  <c:v>4.8403164360000001E-4</c:v>
                </c:pt>
                <c:pt idx="3597">
                  <c:v>2.7693440319999997E-4</c:v>
                </c:pt>
                <c:pt idx="3598">
                  <c:v>4.1516881059999999E-4</c:v>
                </c:pt>
                <c:pt idx="3599">
                  <c:v>4.9344841800000002E-4</c:v>
                </c:pt>
                <c:pt idx="3600">
                  <c:v>1.2622361379999999E-4</c:v>
                </c:pt>
                <c:pt idx="3601">
                  <c:v>3.1364907979999999E-4</c:v>
                </c:pt>
                <c:pt idx="3602">
                  <c:v>5.4781444249999995E-4</c:v>
                </c:pt>
                <c:pt idx="3603">
                  <c:v>1.7262619549999999E-5</c:v>
                </c:pt>
                <c:pt idx="3604">
                  <c:v>2.1717052209999999E-4</c:v>
                </c:pt>
                <c:pt idx="3605">
                  <c:v>3.0151640200000001E-4</c:v>
                </c:pt>
                <c:pt idx="3606">
                  <c:v>5.725570078E-6</c:v>
                </c:pt>
                <c:pt idx="3607">
                  <c:v>3.8334635579999999E-4</c:v>
                </c:pt>
                <c:pt idx="3608">
                  <c:v>3.495859204E-4</c:v>
                </c:pt>
                <c:pt idx="3609">
                  <c:v>1.6144496809999999E-4</c:v>
                </c:pt>
                <c:pt idx="3610">
                  <c:v>4.3528077350000002E-4</c:v>
                </c:pt>
                <c:pt idx="3611">
                  <c:v>5.5341456479999997E-4</c:v>
                </c:pt>
                <c:pt idx="3612">
                  <c:v>2.2812966560000001E-4</c:v>
                </c:pt>
                <c:pt idx="3613">
                  <c:v>2.3996177999999999E-4</c:v>
                </c:pt>
                <c:pt idx="3614">
                  <c:v>2.6462410679999998E-4</c:v>
                </c:pt>
                <c:pt idx="3615">
                  <c:v>2.892376948E-4</c:v>
                </c:pt>
                <c:pt idx="3616">
                  <c:v>4.064043656E-5</c:v>
                </c:pt>
                <c:pt idx="3617">
                  <c:v>5.0268968039999997E-4</c:v>
                </c:pt>
                <c:pt idx="3618">
                  <c:v>3.3761178530000003E-4</c:v>
                </c:pt>
                <c:pt idx="3619">
                  <c:v>5.619190276E-4</c:v>
                </c:pt>
                <c:pt idx="3620">
                  <c:v>5.2062344130000002E-4</c:v>
                </c:pt>
                <c:pt idx="3621">
                  <c:v>4.5521466890000001E-4</c:v>
                </c:pt>
                <c:pt idx="3622">
                  <c:v>3.9415874020000001E-4</c:v>
                </c:pt>
                <c:pt idx="3623">
                  <c:v>5.2489926500000003E-5</c:v>
                </c:pt>
                <c:pt idx="3624">
                  <c:v>1.7317160889999999E-4</c:v>
                </c:pt>
                <c:pt idx="3625">
                  <c:v>1.844586935E-4</c:v>
                </c:pt>
                <c:pt idx="3626">
                  <c:v>2.8911012509999999E-5</c:v>
                </c:pt>
                <c:pt idx="3627">
                  <c:v>5.573706665E-4</c:v>
                </c:pt>
                <c:pt idx="3628">
                  <c:v>3.7228089320000003E-4</c:v>
                </c:pt>
                <c:pt idx="3629">
                  <c:v>1.614465843E-4</c:v>
                </c:pt>
                <c:pt idx="3630">
                  <c:v>5.2957766889999999E-4</c:v>
                </c:pt>
                <c:pt idx="3631">
                  <c:v>3.611277209E-4</c:v>
                </c:pt>
                <c:pt idx="3632">
                  <c:v>1.144690429E-4</c:v>
                </c:pt>
                <c:pt idx="3633">
                  <c:v>5.116716736E-4</c:v>
                </c:pt>
                <c:pt idx="3634">
                  <c:v>4.2516522089999998E-4</c:v>
                </c:pt>
                <c:pt idx="3635">
                  <c:v>5.6655622079999999E-4</c:v>
                </c:pt>
                <c:pt idx="3636">
                  <c:v>7.7555645669999995E-5</c:v>
                </c:pt>
                <c:pt idx="3637">
                  <c:v>3.6111446E-4</c:v>
                </c:pt>
                <c:pt idx="3638">
                  <c:v>2.1717119620000001E-4</c:v>
                </c:pt>
                <c:pt idx="3639">
                  <c:v>4.9322726380000002E-4</c:v>
                </c:pt>
                <c:pt idx="3640">
                  <c:v>4.8381979070000002E-4</c:v>
                </c:pt>
                <c:pt idx="3641">
                  <c:v>1.9537145849999999E-4</c:v>
                </c:pt>
                <c:pt idx="3642">
                  <c:v>5.4752242830000001E-4</c:v>
                </c:pt>
                <c:pt idx="3643">
                  <c:v>1.2623305180000001E-4</c:v>
                </c:pt>
                <c:pt idx="3644">
                  <c:v>4.4516927350000002E-4</c:v>
                </c:pt>
                <c:pt idx="3645">
                  <c:v>2.6460418559999999E-4</c:v>
                </c:pt>
                <c:pt idx="3646">
                  <c:v>2.7689894549999999E-4</c:v>
                </c:pt>
                <c:pt idx="3647">
                  <c:v>3.4950973809999997E-4</c:v>
                </c:pt>
                <c:pt idx="3648">
                  <c:v>2.3995029819999999E-4</c:v>
                </c:pt>
                <c:pt idx="3649">
                  <c:v>3.1357831170000002E-4</c:v>
                </c:pt>
                <c:pt idx="3650">
                  <c:v>4.6481728600000001E-4</c:v>
                </c:pt>
                <c:pt idx="3651">
                  <c:v>3.0145539710000002E-4</c:v>
                </c:pt>
                <c:pt idx="3652">
                  <c:v>1.727977663E-5</c:v>
                </c:pt>
                <c:pt idx="3653">
                  <c:v>5.0247967859999999E-4</c:v>
                </c:pt>
                <c:pt idx="3654">
                  <c:v>5.5305306139999996E-4</c:v>
                </c:pt>
                <c:pt idx="3655">
                  <c:v>1.4974783880000001E-4</c:v>
                </c:pt>
                <c:pt idx="3656">
                  <c:v>6.4999440079999994E-5</c:v>
                </c:pt>
                <c:pt idx="3657">
                  <c:v>2.2812396760000001E-4</c:v>
                </c:pt>
                <c:pt idx="3658">
                  <c:v>4.7424639220000001E-4</c:v>
                </c:pt>
                <c:pt idx="3659">
                  <c:v>1.3802225269999999E-4</c:v>
                </c:pt>
                <c:pt idx="3660">
                  <c:v>2.062868232E-4</c:v>
                </c:pt>
                <c:pt idx="3661">
                  <c:v>1.0251549019999999E-4</c:v>
                </c:pt>
                <c:pt idx="3662">
                  <c:v>5.7131791890000004E-4</c:v>
                </c:pt>
                <c:pt idx="3663">
                  <c:v>2.891788197E-4</c:v>
                </c:pt>
                <c:pt idx="3664">
                  <c:v>1.6145886169999999E-4</c:v>
                </c:pt>
                <c:pt idx="3665">
                  <c:v>2.5226847880000002E-4</c:v>
                </c:pt>
                <c:pt idx="3666">
                  <c:v>2.0628725790000001E-4</c:v>
                </c:pt>
                <c:pt idx="3667">
                  <c:v>4.2506026839999998E-4</c:v>
                </c:pt>
                <c:pt idx="3668">
                  <c:v>5.3843543299999998E-4</c:v>
                </c:pt>
                <c:pt idx="3669">
                  <c:v>4.5503910939999998E-4</c:v>
                </c:pt>
                <c:pt idx="3670">
                  <c:v>1.9537538639999999E-4</c:v>
                </c:pt>
                <c:pt idx="3671">
                  <c:v>3.8319185080000002E-4</c:v>
                </c:pt>
                <c:pt idx="3672">
                  <c:v>3.3751617929999998E-4</c:v>
                </c:pt>
                <c:pt idx="3673">
                  <c:v>3.2556830489999998E-4</c:v>
                </c:pt>
                <c:pt idx="3674">
                  <c:v>5.3838823479999997E-4</c:v>
                </c:pt>
                <c:pt idx="3675">
                  <c:v>9.0136887449999994E-5</c:v>
                </c:pt>
                <c:pt idx="3676">
                  <c:v>4.3505161179999998E-4</c:v>
                </c:pt>
                <c:pt idx="3677">
                  <c:v>5.5685080900000003E-4</c:v>
                </c:pt>
                <c:pt idx="3678">
                  <c:v>5.292235911E-4</c:v>
                </c:pt>
                <c:pt idx="3679">
                  <c:v>5.6122145999999999E-4</c:v>
                </c:pt>
                <c:pt idx="3680">
                  <c:v>4.0701579609999999E-5</c:v>
                </c:pt>
                <c:pt idx="3681">
                  <c:v>3.7214785149999999E-4</c:v>
                </c:pt>
                <c:pt idx="3682">
                  <c:v>4.1492209639999998E-4</c:v>
                </c:pt>
                <c:pt idx="3683">
                  <c:v>3.9399753879999999E-4</c:v>
                </c:pt>
                <c:pt idx="3684">
                  <c:v>5.6591498580000005E-4</c:v>
                </c:pt>
                <c:pt idx="3685">
                  <c:v>2.8955912990000001E-5</c:v>
                </c:pt>
                <c:pt idx="3686">
                  <c:v>5.2561611690000003E-5</c:v>
                </c:pt>
                <c:pt idx="3687">
                  <c:v>5.527921138E-4</c:v>
                </c:pt>
                <c:pt idx="3688">
                  <c:v>2.6455784899999998E-4</c:v>
                </c:pt>
                <c:pt idx="3689">
                  <c:v>3.2553043160000002E-4</c:v>
                </c:pt>
                <c:pt idx="3690">
                  <c:v>7.7624944079999995E-5</c:v>
                </c:pt>
                <c:pt idx="3691">
                  <c:v>1.262829453E-4</c:v>
                </c:pt>
                <c:pt idx="3692">
                  <c:v>4.9295427049999999E-4</c:v>
                </c:pt>
                <c:pt idx="3693">
                  <c:v>4.0459787339999998E-4</c:v>
                </c:pt>
                <c:pt idx="3694">
                  <c:v>3.494031565E-4</c:v>
                </c:pt>
                <c:pt idx="3695">
                  <c:v>2.7682944560000002E-4</c:v>
                </c:pt>
                <c:pt idx="3696">
                  <c:v>1.380644406E-4</c:v>
                </c:pt>
                <c:pt idx="3697">
                  <c:v>5.2013071119999998E-4</c:v>
                </c:pt>
                <c:pt idx="3698">
                  <c:v>4.7407061539999999E-4</c:v>
                </c:pt>
                <c:pt idx="3699">
                  <c:v>5.7400927200000002E-6</c:v>
                </c:pt>
                <c:pt idx="3700">
                  <c:v>2.1717115190000001E-4</c:v>
                </c:pt>
                <c:pt idx="3701">
                  <c:v>4.6462182970000003E-4</c:v>
                </c:pt>
                <c:pt idx="3702">
                  <c:v>5.11268366E-4</c:v>
                </c:pt>
                <c:pt idx="3703">
                  <c:v>4.4494950580000001E-4</c:v>
                </c:pt>
                <c:pt idx="3704">
                  <c:v>3.8310137939999997E-4</c:v>
                </c:pt>
                <c:pt idx="3705">
                  <c:v>1.7307767520000001E-5</c:v>
                </c:pt>
                <c:pt idx="3706">
                  <c:v>1.844857617E-4</c:v>
                </c:pt>
                <c:pt idx="3707">
                  <c:v>1.7320989129999999E-4</c:v>
                </c:pt>
                <c:pt idx="3708">
                  <c:v>3.1346823559999997E-4</c:v>
                </c:pt>
                <c:pt idx="3709">
                  <c:v>3.9393125479999998E-4</c:v>
                </c:pt>
                <c:pt idx="3710">
                  <c:v>2.281165463E-4</c:v>
                </c:pt>
                <c:pt idx="3711">
                  <c:v>1.498045206E-4</c:v>
                </c:pt>
                <c:pt idx="3712">
                  <c:v>6.5086883019999995E-5</c:v>
                </c:pt>
                <c:pt idx="3713">
                  <c:v>9.0202119510000001E-5</c:v>
                </c:pt>
                <c:pt idx="3714">
                  <c:v>4.1483330420000002E-4</c:v>
                </c:pt>
                <c:pt idx="3715">
                  <c:v>1.025993123E-4</c:v>
                </c:pt>
                <c:pt idx="3716">
                  <c:v>1.7312885669999999E-5</c:v>
                </c:pt>
                <c:pt idx="3717">
                  <c:v>2.3992406189999999E-4</c:v>
                </c:pt>
                <c:pt idx="3718">
                  <c:v>4.4490910119999999E-4</c:v>
                </c:pt>
                <c:pt idx="3719">
                  <c:v>5.1118405790000004E-4</c:v>
                </c:pt>
                <c:pt idx="3720">
                  <c:v>2.5223108660000002E-4</c:v>
                </c:pt>
                <c:pt idx="3721">
                  <c:v>4.5484626540000001E-4</c:v>
                </c:pt>
                <c:pt idx="3722">
                  <c:v>2.898608015E-5</c:v>
                </c:pt>
                <c:pt idx="3723">
                  <c:v>2.8908638100000003E-4</c:v>
                </c:pt>
                <c:pt idx="3724">
                  <c:v>4.8343439310000001E-4</c:v>
                </c:pt>
                <c:pt idx="3725">
                  <c:v>5.7052683120000002E-4</c:v>
                </c:pt>
                <c:pt idx="3726">
                  <c:v>5.5647313600000004E-4</c:v>
                </c:pt>
                <c:pt idx="3727">
                  <c:v>1.14583802E-4</c:v>
                </c:pt>
                <c:pt idx="3728">
                  <c:v>5.4694919869999995E-4</c:v>
                </c:pt>
                <c:pt idx="3729">
                  <c:v>3.7203965479999998E-4</c:v>
                </c:pt>
                <c:pt idx="3730">
                  <c:v>3.3739029260000002E-4</c:v>
                </c:pt>
                <c:pt idx="3731">
                  <c:v>1.954004608E-4</c:v>
                </c:pt>
                <c:pt idx="3732">
                  <c:v>5.1994304289999999E-4</c:v>
                </c:pt>
                <c:pt idx="3733">
                  <c:v>4.7393369649999999E-4</c:v>
                </c:pt>
                <c:pt idx="3734">
                  <c:v>3.6089415E-4</c:v>
                </c:pt>
                <c:pt idx="3735">
                  <c:v>5.2890721719999997E-4</c:v>
                </c:pt>
                <c:pt idx="3736">
                  <c:v>3.0131499370000001E-4</c:v>
                </c:pt>
                <c:pt idx="3737">
                  <c:v>5.6067120429999999E-4</c:v>
                </c:pt>
                <c:pt idx="3738">
                  <c:v>4.2485671389999997E-4</c:v>
                </c:pt>
                <c:pt idx="3739">
                  <c:v>4.0448945290000001E-4</c:v>
                </c:pt>
                <c:pt idx="3740">
                  <c:v>9.0237606800000001E-5</c:v>
                </c:pt>
                <c:pt idx="3741">
                  <c:v>2.2811698160000001E-4</c:v>
                </c:pt>
                <c:pt idx="3742">
                  <c:v>5.0204063809999996E-4</c:v>
                </c:pt>
                <c:pt idx="3743">
                  <c:v>1.6152761630000001E-4</c:v>
                </c:pt>
                <c:pt idx="3744">
                  <c:v>4.8334291160000002E-4</c:v>
                </c:pt>
                <c:pt idx="3745">
                  <c:v>7.7710315229999994E-5</c:v>
                </c:pt>
                <c:pt idx="3746">
                  <c:v>3.1340899939999998E-4</c:v>
                </c:pt>
                <c:pt idx="3747">
                  <c:v>2.7677621010000001E-4</c:v>
                </c:pt>
                <c:pt idx="3748">
                  <c:v>5.5233669930000002E-4</c:v>
                </c:pt>
                <c:pt idx="3749">
                  <c:v>1.7324280639999999E-4</c:v>
                </c:pt>
                <c:pt idx="3750">
                  <c:v>1.3813428179999999E-4</c:v>
                </c:pt>
                <c:pt idx="3751">
                  <c:v>5.7488168490000004E-6</c:v>
                </c:pt>
                <c:pt idx="3752">
                  <c:v>1.498490729E-4</c:v>
                </c:pt>
                <c:pt idx="3753">
                  <c:v>1.146268133E-4</c:v>
                </c:pt>
                <c:pt idx="3754">
                  <c:v>3.3734921869999998E-4</c:v>
                </c:pt>
                <c:pt idx="3755">
                  <c:v>4.9263976290000002E-4</c:v>
                </c:pt>
                <c:pt idx="3756">
                  <c:v>5.2664680690000001E-5</c:v>
                </c:pt>
                <c:pt idx="3757">
                  <c:v>3.9381405149999999E-4</c:v>
                </c:pt>
                <c:pt idx="3758">
                  <c:v>2.39915034E-4</c:v>
                </c:pt>
                <c:pt idx="3759">
                  <c:v>1.2638086089999999E-4</c:v>
                </c:pt>
                <c:pt idx="3760">
                  <c:v>4.3479444789999998E-4</c:v>
                </c:pt>
                <c:pt idx="3761">
                  <c:v>2.5221214960000001E-4</c:v>
                </c:pt>
                <c:pt idx="3762">
                  <c:v>4.3478696900000003E-4</c:v>
                </c:pt>
                <c:pt idx="3763">
                  <c:v>1.8451578719999999E-4</c:v>
                </c:pt>
                <c:pt idx="3764">
                  <c:v>4.6437652619999998E-4</c:v>
                </c:pt>
                <c:pt idx="3765">
                  <c:v>5.0191237609999997E-4</c:v>
                </c:pt>
                <c:pt idx="3766">
                  <c:v>5.6497627530000005E-4</c:v>
                </c:pt>
                <c:pt idx="3767">
                  <c:v>1.026771386E-4</c:v>
                </c:pt>
                <c:pt idx="3768">
                  <c:v>2.0631062069999999E-4</c:v>
                </c:pt>
                <c:pt idx="3769">
                  <c:v>2.1717994180000001E-4</c:v>
                </c:pt>
                <c:pt idx="3770">
                  <c:v>3.0127218469999998E-4</c:v>
                </c:pt>
                <c:pt idx="3771">
                  <c:v>4.0802994850000001E-5</c:v>
                </c:pt>
                <c:pt idx="3772">
                  <c:v>5.1088598180000001E-4</c:v>
                </c:pt>
                <c:pt idx="3773">
                  <c:v>5.466252603E-4</c:v>
                </c:pt>
                <c:pt idx="3774">
                  <c:v>2.063106754E-4</c:v>
                </c:pt>
                <c:pt idx="3775">
                  <c:v>5.5602111939999995E-4</c:v>
                </c:pt>
                <c:pt idx="3776">
                  <c:v>5.377424709E-4</c:v>
                </c:pt>
                <c:pt idx="3777">
                  <c:v>3.4925054279999999E-4</c:v>
                </c:pt>
                <c:pt idx="3778">
                  <c:v>6.5176828109999994E-5</c:v>
                </c:pt>
                <c:pt idx="3779">
                  <c:v>1.734218847E-5</c:v>
                </c:pt>
                <c:pt idx="3780">
                  <c:v>1.845186155E-4</c:v>
                </c:pt>
                <c:pt idx="3781">
                  <c:v>4.247332067E-4</c:v>
                </c:pt>
                <c:pt idx="3782">
                  <c:v>4.0438383749999998E-4</c:v>
                </c:pt>
                <c:pt idx="3783">
                  <c:v>4.5463181660000001E-4</c:v>
                </c:pt>
                <c:pt idx="3784">
                  <c:v>2.8902059299999998E-4</c:v>
                </c:pt>
                <c:pt idx="3785">
                  <c:v>4.7372051030000002E-4</c:v>
                </c:pt>
                <c:pt idx="3786">
                  <c:v>5.6972817430000003E-4</c:v>
                </c:pt>
                <c:pt idx="3787">
                  <c:v>2.3990909340000001E-4</c:v>
                </c:pt>
                <c:pt idx="3788">
                  <c:v>2.6448844840000002E-4</c:v>
                </c:pt>
                <c:pt idx="3789">
                  <c:v>3.719294171E-4</c:v>
                </c:pt>
                <c:pt idx="3790">
                  <c:v>5.6012967450000005E-4</c:v>
                </c:pt>
                <c:pt idx="3791">
                  <c:v>4.1465200610000001E-4</c:v>
                </c:pt>
                <c:pt idx="3792">
                  <c:v>5.7533946209999997E-6</c:v>
                </c:pt>
                <c:pt idx="3793">
                  <c:v>3.2537425499999998E-4</c:v>
                </c:pt>
                <c:pt idx="3794">
                  <c:v>3.6079394259999999E-4</c:v>
                </c:pt>
                <c:pt idx="3795">
                  <c:v>1.381654186E-4</c:v>
                </c:pt>
                <c:pt idx="3796">
                  <c:v>2.9036841990000001E-5</c:v>
                </c:pt>
                <c:pt idx="3797">
                  <c:v>1.4987388610000001E-4</c:v>
                </c:pt>
                <c:pt idx="3798">
                  <c:v>4.642708745E-4</c:v>
                </c:pt>
                <c:pt idx="3799">
                  <c:v>2.171761344E-4</c:v>
                </c:pt>
                <c:pt idx="3800">
                  <c:v>3.829097382E-4</c:v>
                </c:pt>
                <c:pt idx="3801">
                  <c:v>4.4466368030000002E-4</c:v>
                </c:pt>
                <c:pt idx="3802">
                  <c:v>1.615578303E-4</c:v>
                </c:pt>
                <c:pt idx="3803">
                  <c:v>1.7325612070000001E-4</c:v>
                </c:pt>
                <c:pt idx="3804">
                  <c:v>2.7673502530000001E-4</c:v>
                </c:pt>
                <c:pt idx="3805">
                  <c:v>6.5201611539999997E-5</c:v>
                </c:pt>
                <c:pt idx="3806">
                  <c:v>5.2710445649999998E-5</c:v>
                </c:pt>
                <c:pt idx="3807">
                  <c:v>5.694038538E-4</c:v>
                </c:pt>
                <c:pt idx="3808">
                  <c:v>7.7781806509999999E-5</c:v>
                </c:pt>
                <c:pt idx="3809">
                  <c:v>9.0317267570000007E-5</c:v>
                </c:pt>
                <c:pt idx="3810">
                  <c:v>1.2641354980000001E-4</c:v>
                </c:pt>
                <c:pt idx="3811">
                  <c:v>1.146748095E-4</c:v>
                </c:pt>
                <c:pt idx="3812">
                  <c:v>5.1946497860000005E-4</c:v>
                </c:pt>
                <c:pt idx="3813">
                  <c:v>5.2840440680000005E-4</c:v>
                </c:pt>
                <c:pt idx="3814">
                  <c:v>2.2810564760000001E-4</c:v>
                </c:pt>
                <c:pt idx="3815">
                  <c:v>4.0430696000000001E-4</c:v>
                </c:pt>
                <c:pt idx="3816">
                  <c:v>1.7325310169999999E-4</c:v>
                </c:pt>
                <c:pt idx="3817">
                  <c:v>4.1457975840000002E-4</c:v>
                </c:pt>
                <c:pt idx="3818">
                  <c:v>1.954049977E-4</c:v>
                </c:pt>
                <c:pt idx="3819">
                  <c:v>5.5976420109999996E-4</c:v>
                </c:pt>
                <c:pt idx="3820">
                  <c:v>5.3745539419999995E-4</c:v>
                </c:pt>
                <c:pt idx="3821">
                  <c:v>1.6155559589999999E-4</c:v>
                </c:pt>
                <c:pt idx="3822">
                  <c:v>4.4459327119999997E-4</c:v>
                </c:pt>
                <c:pt idx="3823">
                  <c:v>5.194248567E-4</c:v>
                </c:pt>
                <c:pt idx="3824">
                  <c:v>3.0121957779999999E-4</c:v>
                </c:pt>
                <c:pt idx="3825">
                  <c:v>3.372551029E-4</c:v>
                </c:pt>
                <c:pt idx="3826">
                  <c:v>5.7562299739999997E-6</c:v>
                </c:pt>
                <c:pt idx="3827">
                  <c:v>5.0162058459999996E-4</c:v>
                </c:pt>
                <c:pt idx="3828">
                  <c:v>1.845123037E-4</c:v>
                </c:pt>
                <c:pt idx="3829">
                  <c:v>5.6428232639999995E-4</c:v>
                </c:pt>
                <c:pt idx="3830">
                  <c:v>4.8298410239999999E-4</c:v>
                </c:pt>
                <c:pt idx="3831">
                  <c:v>3.9368173290000002E-4</c:v>
                </c:pt>
                <c:pt idx="3832">
                  <c:v>4.0836080870000001E-5</c:v>
                </c:pt>
                <c:pt idx="3833">
                  <c:v>1.027126648E-4</c:v>
                </c:pt>
                <c:pt idx="3834">
                  <c:v>3.4916501119999999E-4</c:v>
                </c:pt>
                <c:pt idx="3835">
                  <c:v>2.1716717599999999E-4</c:v>
                </c:pt>
                <c:pt idx="3836">
                  <c:v>5.1057957579999996E-4</c:v>
                </c:pt>
                <c:pt idx="3837">
                  <c:v>5.4626224869999999E-4</c:v>
                </c:pt>
                <c:pt idx="3838">
                  <c:v>5.5173296560000001E-4</c:v>
                </c:pt>
                <c:pt idx="3839">
                  <c:v>4.6413312199999998E-4</c:v>
                </c:pt>
                <c:pt idx="3840">
                  <c:v>2.5217988599999998E-4</c:v>
                </c:pt>
                <c:pt idx="3841">
                  <c:v>5.373690761E-4</c:v>
                </c:pt>
                <c:pt idx="3842">
                  <c:v>3.6071017930000001E-4</c:v>
                </c:pt>
                <c:pt idx="3843">
                  <c:v>4.9228785239999997E-4</c:v>
                </c:pt>
                <c:pt idx="3844">
                  <c:v>2.8897280940000001E-4</c:v>
                </c:pt>
                <c:pt idx="3845">
                  <c:v>3.7183182139999998E-4</c:v>
                </c:pt>
                <c:pt idx="3846">
                  <c:v>2.9052244340000001E-5</c:v>
                </c:pt>
                <c:pt idx="3847">
                  <c:v>4.735111921E-4</c:v>
                </c:pt>
                <c:pt idx="3848">
                  <c:v>3.8282353969999999E-4</c:v>
                </c:pt>
                <c:pt idx="3849">
                  <c:v>3.1329433359999999E-4</c:v>
                </c:pt>
                <c:pt idx="3850">
                  <c:v>5.5544394319999996E-4</c:v>
                </c:pt>
                <c:pt idx="3851">
                  <c:v>2.6445592920000001E-4</c:v>
                </c:pt>
                <c:pt idx="3852">
                  <c:v>2.0629645480000001E-4</c:v>
                </c:pt>
                <c:pt idx="3853">
                  <c:v>1.95398931E-4</c:v>
                </c:pt>
                <c:pt idx="3854">
                  <c:v>2.64455223E-4</c:v>
                </c:pt>
                <c:pt idx="3855">
                  <c:v>1.4987082129999999E-4</c:v>
                </c:pt>
                <c:pt idx="3856">
                  <c:v>3.2529727170000001E-4</c:v>
                </c:pt>
                <c:pt idx="3857">
                  <c:v>1.7356277440000001E-5</c:v>
                </c:pt>
                <c:pt idx="3858">
                  <c:v>5.4615310059999997E-4</c:v>
                </c:pt>
                <c:pt idx="3859">
                  <c:v>5.2819862479999995E-4</c:v>
                </c:pt>
                <c:pt idx="3860">
                  <c:v>5.6883656540000001E-4</c:v>
                </c:pt>
                <c:pt idx="3861">
                  <c:v>2.889569777E-4</c:v>
                </c:pt>
                <c:pt idx="3862">
                  <c:v>3.3720303430000002E-4</c:v>
                </c:pt>
                <c:pt idx="3863">
                  <c:v>4.9220909179999996E-4</c:v>
                </c:pt>
                <c:pt idx="3864">
                  <c:v>2.5217236420000002E-4</c:v>
                </c:pt>
                <c:pt idx="3865">
                  <c:v>1.2640734229999999E-4</c:v>
                </c:pt>
                <c:pt idx="3866">
                  <c:v>4.2455036529999999E-4</c:v>
                </c:pt>
                <c:pt idx="3867">
                  <c:v>4.3454045640000001E-4</c:v>
                </c:pt>
                <c:pt idx="3868">
                  <c:v>1.3816176060000001E-4</c:v>
                </c:pt>
                <c:pt idx="3869">
                  <c:v>1.146699738E-4</c:v>
                </c:pt>
                <c:pt idx="3870">
                  <c:v>3.1326338230000002E-4</c:v>
                </c:pt>
                <c:pt idx="3871">
                  <c:v>2.2809856259999999E-4</c:v>
                </c:pt>
                <c:pt idx="3872">
                  <c:v>5.5523678609999995E-4</c:v>
                </c:pt>
                <c:pt idx="3873">
                  <c:v>5.5929959309999997E-4</c:v>
                </c:pt>
                <c:pt idx="3874">
                  <c:v>4.084672045E-5</c:v>
                </c:pt>
                <c:pt idx="3875">
                  <c:v>3.6064018819999998E-4</c:v>
                </c:pt>
                <c:pt idx="3876">
                  <c:v>5.6377941440000003E-4</c:v>
                </c:pt>
                <c:pt idx="3877">
                  <c:v>1.027071383E-4</c:v>
                </c:pt>
                <c:pt idx="3878">
                  <c:v>3.2525179270000002E-4</c:v>
                </c:pt>
                <c:pt idx="3879">
                  <c:v>9.0321296560000005E-5</c:v>
                </c:pt>
                <c:pt idx="3880">
                  <c:v>7.7793287940000001E-5</c:v>
                </c:pt>
                <c:pt idx="3881">
                  <c:v>4.543431012E-4</c:v>
                </c:pt>
                <c:pt idx="3882">
                  <c:v>3.0115760329999999E-4</c:v>
                </c:pt>
                <c:pt idx="3883">
                  <c:v>4.4443643020000001E-4</c:v>
                </c:pt>
                <c:pt idx="3884">
                  <c:v>2.3988565049999999E-4</c:v>
                </c:pt>
                <c:pt idx="3885">
                  <c:v>5.0136645499999997E-4</c:v>
                </c:pt>
                <c:pt idx="3886">
                  <c:v>3.717327283E-4</c:v>
                </c:pt>
                <c:pt idx="3887">
                  <c:v>4.8276962650000002E-4</c:v>
                </c:pt>
                <c:pt idx="3888">
                  <c:v>6.5223806730000004E-5</c:v>
                </c:pt>
                <c:pt idx="3889">
                  <c:v>5.1033430170000004E-4</c:v>
                </c:pt>
                <c:pt idx="3890">
                  <c:v>1.8449436080000001E-4</c:v>
                </c:pt>
                <c:pt idx="3891">
                  <c:v>4.5431135869999998E-4</c:v>
                </c:pt>
                <c:pt idx="3892">
                  <c:v>5.2738305379999997E-5</c:v>
                </c:pt>
                <c:pt idx="3893">
                  <c:v>2.7667869530000001E-4</c:v>
                </c:pt>
                <c:pt idx="3894">
                  <c:v>4.0412823690000001E-4</c:v>
                </c:pt>
                <c:pt idx="3895">
                  <c:v>3.9352211839999997E-4</c:v>
                </c:pt>
                <c:pt idx="3896">
                  <c:v>2.9062191649999998E-5</c:v>
                </c:pt>
                <c:pt idx="3897">
                  <c:v>5.2798114329999997E-4</c:v>
                </c:pt>
                <c:pt idx="3898">
                  <c:v>3.8268253919999999E-4</c:v>
                </c:pt>
                <c:pt idx="3899">
                  <c:v>5.5129243209999998E-4</c:v>
                </c:pt>
                <c:pt idx="3900">
                  <c:v>5.4585411079999995E-4</c:v>
                </c:pt>
                <c:pt idx="3901">
                  <c:v>1.498465138E-4</c:v>
                </c:pt>
                <c:pt idx="3902">
                  <c:v>5.7604014439999997E-6</c:v>
                </c:pt>
                <c:pt idx="3903">
                  <c:v>5.1900194910000003E-4</c:v>
                </c:pt>
                <c:pt idx="3904">
                  <c:v>3.4900888939999998E-4</c:v>
                </c:pt>
                <c:pt idx="3905">
                  <c:v>5.5122910720000005E-4</c:v>
                </c:pt>
                <c:pt idx="3906">
                  <c:v>1.7322151050000001E-4</c:v>
                </c:pt>
                <c:pt idx="3907">
                  <c:v>5.5491434900000001E-4</c:v>
                </c:pt>
                <c:pt idx="3908">
                  <c:v>4.3437737410000001E-4</c:v>
                </c:pt>
                <c:pt idx="3909">
                  <c:v>2.2809909649999999E-4</c:v>
                </c:pt>
                <c:pt idx="3910">
                  <c:v>2.7666490170000002E-4</c:v>
                </c:pt>
                <c:pt idx="3911">
                  <c:v>4.826348791E-4</c:v>
                </c:pt>
                <c:pt idx="3912">
                  <c:v>6.5229927580000001E-5</c:v>
                </c:pt>
                <c:pt idx="3913">
                  <c:v>3.3708755149999999E-4</c:v>
                </c:pt>
                <c:pt idx="3914">
                  <c:v>3.0110990009999999E-4</c:v>
                </c:pt>
                <c:pt idx="3915">
                  <c:v>2.3988395870000001E-4</c:v>
                </c:pt>
                <c:pt idx="3916">
                  <c:v>4.9194160470000001E-4</c:v>
                </c:pt>
                <c:pt idx="3917">
                  <c:v>4.1430729570000001E-4</c:v>
                </c:pt>
                <c:pt idx="3918">
                  <c:v>2.5215903449999998E-4</c:v>
                </c:pt>
                <c:pt idx="3919">
                  <c:v>2.062867649E-4</c:v>
                </c:pt>
                <c:pt idx="3920">
                  <c:v>3.2516443609999999E-4</c:v>
                </c:pt>
                <c:pt idx="3921">
                  <c:v>1.953834009E-4</c:v>
                </c:pt>
                <c:pt idx="3922">
                  <c:v>3.1317383590000002E-4</c:v>
                </c:pt>
                <c:pt idx="3923">
                  <c:v>4.2434170729999999E-4</c:v>
                </c:pt>
                <c:pt idx="3924">
                  <c:v>1.381327225E-4</c:v>
                </c:pt>
                <c:pt idx="3925">
                  <c:v>1.1464475459999999E-4</c:v>
                </c:pt>
                <c:pt idx="3926">
                  <c:v>5.2751980160000002E-5</c:v>
                </c:pt>
                <c:pt idx="3927">
                  <c:v>2.888920754E-4</c:v>
                </c:pt>
                <c:pt idx="3928">
                  <c:v>3.489629501E-4</c:v>
                </c:pt>
                <c:pt idx="3929">
                  <c:v>4.0865051539999999E-5</c:v>
                </c:pt>
                <c:pt idx="3930">
                  <c:v>2.6442029680000002E-4</c:v>
                </c:pt>
                <c:pt idx="3931">
                  <c:v>7.7796324970000005E-5</c:v>
                </c:pt>
                <c:pt idx="3932">
                  <c:v>5.6318150050000001E-4</c:v>
                </c:pt>
                <c:pt idx="3933">
                  <c:v>4.6378437109999998E-4</c:v>
                </c:pt>
                <c:pt idx="3934">
                  <c:v>5.0113755049999999E-4</c:v>
                </c:pt>
                <c:pt idx="3935">
                  <c:v>1.2637512569999999E-4</c:v>
                </c:pt>
                <c:pt idx="3936">
                  <c:v>3.9340323170000002E-4</c:v>
                </c:pt>
                <c:pt idx="3937">
                  <c:v>1.6151246990000001E-4</c:v>
                </c:pt>
                <c:pt idx="3938">
                  <c:v>2.1716003349999999E-4</c:v>
                </c:pt>
                <c:pt idx="3939">
                  <c:v>5.5871764439999996E-4</c:v>
                </c:pt>
                <c:pt idx="3940">
                  <c:v>9.0316003820000001E-5</c:v>
                </c:pt>
                <c:pt idx="3941">
                  <c:v>1.7369272419999999E-5</c:v>
                </c:pt>
                <c:pt idx="3942">
                  <c:v>5.368138097E-4</c:v>
                </c:pt>
                <c:pt idx="3943">
                  <c:v>3.7158763459999998E-4</c:v>
                </c:pt>
                <c:pt idx="3944">
                  <c:v>5.1883195030000002E-4</c:v>
                </c:pt>
                <c:pt idx="3945">
                  <c:v>4.0398043219999998E-4</c:v>
                </c:pt>
                <c:pt idx="3946">
                  <c:v>3.8256420949999998E-4</c:v>
                </c:pt>
                <c:pt idx="3947">
                  <c:v>3.6045760839999998E-4</c:v>
                </c:pt>
                <c:pt idx="3948">
                  <c:v>4.1422339119999999E-4</c:v>
                </c:pt>
                <c:pt idx="3949">
                  <c:v>4.7308916009999999E-4</c:v>
                </c:pt>
                <c:pt idx="3950">
                  <c:v>4.2425714810000002E-4</c:v>
                </c:pt>
                <c:pt idx="3951">
                  <c:v>1.026885476E-4</c:v>
                </c:pt>
                <c:pt idx="3952">
                  <c:v>1.2636543059999999E-4</c:v>
                </c:pt>
                <c:pt idx="3953">
                  <c:v>5.6765470869999995E-4</c:v>
                </c:pt>
                <c:pt idx="3954">
                  <c:v>2.9084717260000002E-5</c:v>
                </c:pt>
                <c:pt idx="3955">
                  <c:v>2.280981315E-4</c:v>
                </c:pt>
                <c:pt idx="3956">
                  <c:v>5.0991468589999998E-4</c:v>
                </c:pt>
                <c:pt idx="3957">
                  <c:v>2.6440515430000002E-4</c:v>
                </c:pt>
                <c:pt idx="3958">
                  <c:v>1.7320589679999999E-4</c:v>
                </c:pt>
                <c:pt idx="3959">
                  <c:v>4.4410039799999999E-4</c:v>
                </c:pt>
                <c:pt idx="3960">
                  <c:v>5.3660702139999997E-4</c:v>
                </c:pt>
                <c:pt idx="3961">
                  <c:v>9.0324290850000007E-5</c:v>
                </c:pt>
                <c:pt idx="3962">
                  <c:v>5.6752074640000004E-4</c:v>
                </c:pt>
                <c:pt idx="3963">
                  <c:v>4.8235865059999999E-4</c:v>
                </c:pt>
                <c:pt idx="3964">
                  <c:v>1.953776646E-4</c:v>
                </c:pt>
                <c:pt idx="3965">
                  <c:v>3.48867743E-4</c:v>
                </c:pt>
                <c:pt idx="3966">
                  <c:v>4.0890735850000002E-5</c:v>
                </c:pt>
                <c:pt idx="3967">
                  <c:v>1.737998686E-5</c:v>
                </c:pt>
                <c:pt idx="3968">
                  <c:v>2.8884864390000002E-4</c:v>
                </c:pt>
                <c:pt idx="3969">
                  <c:v>1.4982048980000001E-4</c:v>
                </c:pt>
                <c:pt idx="3970">
                  <c:v>4.3412793900000001E-4</c:v>
                </c:pt>
                <c:pt idx="3971">
                  <c:v>1.8447688730000001E-4</c:v>
                </c:pt>
                <c:pt idx="3972">
                  <c:v>5.0086857079999995E-4</c:v>
                </c:pt>
                <c:pt idx="3973">
                  <c:v>6.5266436699999995E-5</c:v>
                </c:pt>
                <c:pt idx="3974">
                  <c:v>5.5827000559999999E-4</c:v>
                </c:pt>
                <c:pt idx="3975">
                  <c:v>1.6150021799999999E-4</c:v>
                </c:pt>
                <c:pt idx="3976">
                  <c:v>5.4537124350000001E-4</c:v>
                </c:pt>
                <c:pt idx="3977">
                  <c:v>3.3696016550000002E-4</c:v>
                </c:pt>
                <c:pt idx="3978">
                  <c:v>1.1463741940000001E-4</c:v>
                </c:pt>
                <c:pt idx="3979">
                  <c:v>5.7676617169999998E-6</c:v>
                </c:pt>
                <c:pt idx="3980">
                  <c:v>4.539037515E-4</c:v>
                </c:pt>
                <c:pt idx="3981">
                  <c:v>3.1308381199999998E-4</c:v>
                </c:pt>
                <c:pt idx="3982">
                  <c:v>5.6255625329999998E-4</c:v>
                </c:pt>
                <c:pt idx="3983">
                  <c:v>5.5426795109999997E-4</c:v>
                </c:pt>
                <c:pt idx="3984">
                  <c:v>4.3407556190000002E-4</c:v>
                </c:pt>
                <c:pt idx="3985">
                  <c:v>5.2740477729999995E-4</c:v>
                </c:pt>
                <c:pt idx="3986">
                  <c:v>3.932279466E-4</c:v>
                </c:pt>
                <c:pt idx="3987">
                  <c:v>2.062814875E-4</c:v>
                </c:pt>
                <c:pt idx="3988">
                  <c:v>2.766140059E-4</c:v>
                </c:pt>
                <c:pt idx="3989">
                  <c:v>3.8241894779999998E-4</c:v>
                </c:pt>
                <c:pt idx="3990">
                  <c:v>2.171569662E-4</c:v>
                </c:pt>
                <c:pt idx="3991">
                  <c:v>4.6346982529999999E-4</c:v>
                </c:pt>
                <c:pt idx="3992">
                  <c:v>1.381205941E-4</c:v>
                </c:pt>
                <c:pt idx="3993">
                  <c:v>3.6034070339999999E-4</c:v>
                </c:pt>
                <c:pt idx="3994">
                  <c:v>5.2806427900000001E-5</c:v>
                </c:pt>
                <c:pt idx="3995">
                  <c:v>4.7281890349999998E-4</c:v>
                </c:pt>
                <c:pt idx="3996">
                  <c:v>3.2504225670000001E-4</c:v>
                </c:pt>
                <c:pt idx="3997">
                  <c:v>3.7143303210000002E-4</c:v>
                </c:pt>
                <c:pt idx="3998">
                  <c:v>1.0270845180000001E-4</c:v>
                </c:pt>
                <c:pt idx="3999">
                  <c:v>5.5059163870000002E-4</c:v>
                </c:pt>
                <c:pt idx="4000">
                  <c:v>2.5213751309999998E-4</c:v>
                </c:pt>
                <c:pt idx="4001">
                  <c:v>2.3987398290000001E-4</c:v>
                </c:pt>
                <c:pt idx="4002">
                  <c:v>4.9147387620000001E-4</c:v>
                </c:pt>
                <c:pt idx="4003">
                  <c:v>4.0377694430000002E-4</c:v>
                </c:pt>
                <c:pt idx="4004">
                  <c:v>5.2730661419999995E-4</c:v>
                </c:pt>
                <c:pt idx="4005">
                  <c:v>7.7849913880000002E-5</c:v>
                </c:pt>
                <c:pt idx="4006">
                  <c:v>1.146531662E-4</c:v>
                </c:pt>
                <c:pt idx="4007">
                  <c:v>3.0100335510000001E-4</c:v>
                </c:pt>
                <c:pt idx="4008">
                  <c:v>4.4392812459999998E-4</c:v>
                </c:pt>
                <c:pt idx="4009">
                  <c:v>6.5304645049999997E-5</c:v>
                </c:pt>
                <c:pt idx="4010">
                  <c:v>4.240335579E-4</c:v>
                </c:pt>
                <c:pt idx="4011">
                  <c:v>5.3631402280000004E-4</c:v>
                </c:pt>
                <c:pt idx="4012">
                  <c:v>2.0628350370000001E-4</c:v>
                </c:pt>
                <c:pt idx="4013">
                  <c:v>2.6438252619999999E-4</c:v>
                </c:pt>
                <c:pt idx="4014">
                  <c:v>5.1834281699999997E-4</c:v>
                </c:pt>
                <c:pt idx="4015">
                  <c:v>1.7321300240000001E-4</c:v>
                </c:pt>
                <c:pt idx="4016">
                  <c:v>2.9125768889999999E-5</c:v>
                </c:pt>
                <c:pt idx="4017">
                  <c:v>1.4983625590000001E-4</c:v>
                </c:pt>
                <c:pt idx="4018">
                  <c:v>2.76595728E-4</c:v>
                </c:pt>
                <c:pt idx="4019">
                  <c:v>7.7868949740000004E-5</c:v>
                </c:pt>
                <c:pt idx="4020">
                  <c:v>1.6151398560000001E-4</c:v>
                </c:pt>
                <c:pt idx="4021">
                  <c:v>1.381389063E-4</c:v>
                </c:pt>
                <c:pt idx="4022">
                  <c:v>5.7739076399999997E-6</c:v>
                </c:pt>
                <c:pt idx="4023">
                  <c:v>1.7404736580000001E-5</c:v>
                </c:pt>
                <c:pt idx="4024">
                  <c:v>4.7267591729999999E-4</c:v>
                </c:pt>
                <c:pt idx="4025">
                  <c:v>9.0380755200000001E-5</c:v>
                </c:pt>
                <c:pt idx="4026">
                  <c:v>1.0274308510000001E-4</c:v>
                </c:pt>
                <c:pt idx="4027">
                  <c:v>4.139523566E-4</c:v>
                </c:pt>
                <c:pt idx="4028">
                  <c:v>1.8448995029999999E-4</c:v>
                </c:pt>
                <c:pt idx="4029">
                  <c:v>2.8879786420000001E-4</c:v>
                </c:pt>
                <c:pt idx="4030">
                  <c:v>2.2810012840000001E-4</c:v>
                </c:pt>
                <c:pt idx="4031">
                  <c:v>5.2852196140000002E-5</c:v>
                </c:pt>
                <c:pt idx="4032">
                  <c:v>5.0054356079999997E-4</c:v>
                </c:pt>
                <c:pt idx="4033">
                  <c:v>5.0948325989999999E-4</c:v>
                </c:pt>
                <c:pt idx="4034">
                  <c:v>5.6672867070000005E-4</c:v>
                </c:pt>
                <c:pt idx="4035">
                  <c:v>4.0370546100000003E-4</c:v>
                </c:pt>
                <c:pt idx="4036">
                  <c:v>2.5212995929999998E-4</c:v>
                </c:pt>
                <c:pt idx="4037">
                  <c:v>4.9128375039999997E-4</c:v>
                </c:pt>
                <c:pt idx="4038">
                  <c:v>4.1392846140000001E-4</c:v>
                </c:pt>
                <c:pt idx="4039">
                  <c:v>4.2395145979999999E-4</c:v>
                </c:pt>
                <c:pt idx="4040">
                  <c:v>2.1716415240000001E-4</c:v>
                </c:pt>
                <c:pt idx="4041">
                  <c:v>4.5367805660000003E-4</c:v>
                </c:pt>
                <c:pt idx="4042">
                  <c:v>5.5765325660000001E-4</c:v>
                </c:pt>
                <c:pt idx="4043">
                  <c:v>5.6192976750000004E-4</c:v>
                </c:pt>
                <c:pt idx="4044">
                  <c:v>1.2641899890000001E-4</c:v>
                </c:pt>
                <c:pt idx="4045">
                  <c:v>3.4873931500000002E-4</c:v>
                </c:pt>
                <c:pt idx="4046">
                  <c:v>5.0941190170000002E-4</c:v>
                </c:pt>
                <c:pt idx="4047">
                  <c:v>1.95393774E-4</c:v>
                </c:pt>
                <c:pt idx="4048">
                  <c:v>4.6323315599999999E-4</c:v>
                </c:pt>
                <c:pt idx="4049">
                  <c:v>3.8229952739999998E-4</c:v>
                </c:pt>
                <c:pt idx="4050">
                  <c:v>1.845028504E-4</c:v>
                </c:pt>
                <c:pt idx="4051">
                  <c:v>4.819226607E-4</c:v>
                </c:pt>
                <c:pt idx="4052">
                  <c:v>3.0096181560000001E-4</c:v>
                </c:pt>
                <c:pt idx="4053">
                  <c:v>4.097363129E-5</c:v>
                </c:pt>
                <c:pt idx="4054">
                  <c:v>5.5371375409999995E-4</c:v>
                </c:pt>
                <c:pt idx="4055">
                  <c:v>3.7132579069999998E-4</c:v>
                </c:pt>
                <c:pt idx="4056">
                  <c:v>5.5017929900000003E-4</c:v>
                </c:pt>
                <c:pt idx="4057">
                  <c:v>1.6154560119999999E-4</c:v>
                </c:pt>
                <c:pt idx="4058">
                  <c:v>3.2496653870000002E-4</c:v>
                </c:pt>
                <c:pt idx="4059">
                  <c:v>2.398744291E-4</c:v>
                </c:pt>
                <c:pt idx="4060">
                  <c:v>5.4482185720000002E-4</c:v>
                </c:pt>
                <c:pt idx="4061">
                  <c:v>3.9306740320000001E-4</c:v>
                </c:pt>
                <c:pt idx="4062">
                  <c:v>5.1804816640000002E-4</c:v>
                </c:pt>
                <c:pt idx="4063">
                  <c:v>2.915959811E-5</c:v>
                </c:pt>
                <c:pt idx="4064">
                  <c:v>3.129924183E-4</c:v>
                </c:pt>
                <c:pt idx="4065">
                  <c:v>3.3683679590000001E-4</c:v>
                </c:pt>
                <c:pt idx="4066">
                  <c:v>3.6021401480000002E-4</c:v>
                </c:pt>
                <c:pt idx="4067">
                  <c:v>4.437287583E-4</c:v>
                </c:pt>
                <c:pt idx="4068">
                  <c:v>4.7247579390000003E-4</c:v>
                </c:pt>
                <c:pt idx="4069">
                  <c:v>5.6625462120000005E-4</c:v>
                </c:pt>
                <c:pt idx="4070">
                  <c:v>5.615838859E-4</c:v>
                </c:pt>
                <c:pt idx="4071">
                  <c:v>3.249465575E-4</c:v>
                </c:pt>
                <c:pt idx="4072">
                  <c:v>2.1717752809999999E-4</c:v>
                </c:pt>
                <c:pt idx="4073">
                  <c:v>3.0094197239999998E-4</c:v>
                </c:pt>
                <c:pt idx="4074">
                  <c:v>5.5732398789999995E-4</c:v>
                </c:pt>
                <c:pt idx="4075">
                  <c:v>4.5356003350000002E-4</c:v>
                </c:pt>
                <c:pt idx="4076">
                  <c:v>4.3380435580000001E-4</c:v>
                </c:pt>
                <c:pt idx="4077">
                  <c:v>5.2684005490000001E-4</c:v>
                </c:pt>
                <c:pt idx="4078">
                  <c:v>5.5349563060000005E-4</c:v>
                </c:pt>
                <c:pt idx="4079">
                  <c:v>6.5396056510000003E-5</c:v>
                </c:pt>
                <c:pt idx="4080">
                  <c:v>5.4470576160000001E-4</c:v>
                </c:pt>
                <c:pt idx="4081">
                  <c:v>5.781525473E-6</c:v>
                </c:pt>
                <c:pt idx="4082">
                  <c:v>1.028231307E-4</c:v>
                </c:pt>
                <c:pt idx="4083">
                  <c:v>3.9302884860000002E-4</c:v>
                </c:pt>
                <c:pt idx="4084">
                  <c:v>5.2913637530000003E-5</c:v>
                </c:pt>
                <c:pt idx="4085">
                  <c:v>2.0631559250000001E-4</c:v>
                </c:pt>
                <c:pt idx="4086">
                  <c:v>1.382203371E-4</c:v>
                </c:pt>
                <c:pt idx="4087">
                  <c:v>2.3987886649999999E-4</c:v>
                </c:pt>
                <c:pt idx="4088">
                  <c:v>5.4994274890000005E-4</c:v>
                </c:pt>
                <c:pt idx="4089">
                  <c:v>4.8175603E-4</c:v>
                </c:pt>
                <c:pt idx="4090">
                  <c:v>3.368056754E-4</c:v>
                </c:pt>
                <c:pt idx="4091">
                  <c:v>1.4991745629999999E-4</c:v>
                </c:pt>
                <c:pt idx="4092">
                  <c:v>2.887547281E-4</c:v>
                </c:pt>
                <c:pt idx="4093">
                  <c:v>4.9102063989999996E-4</c:v>
                </c:pt>
                <c:pt idx="4094">
                  <c:v>3.1296493590000002E-4</c:v>
                </c:pt>
                <c:pt idx="4095">
                  <c:v>1.7327672750000001E-4</c:v>
                </c:pt>
                <c:pt idx="4096">
                  <c:v>3.7125350090000002E-4</c:v>
                </c:pt>
                <c:pt idx="4097">
                  <c:v>4.1009087439999997E-5</c:v>
                </c:pt>
                <c:pt idx="4098">
                  <c:v>1.2648992829999999E-4</c:v>
                </c:pt>
                <c:pt idx="4099">
                  <c:v>1.9542796129999999E-4</c:v>
                </c:pt>
                <c:pt idx="4100">
                  <c:v>5.3577234120000001E-4</c:v>
                </c:pt>
                <c:pt idx="4101">
                  <c:v>2.7655928709999998E-4</c:v>
                </c:pt>
                <c:pt idx="4102">
                  <c:v>2.2812106529999999E-4</c:v>
                </c:pt>
                <c:pt idx="4103">
                  <c:v>9.0482600649999999E-5</c:v>
                </c:pt>
                <c:pt idx="4104">
                  <c:v>4.2380697150000001E-4</c:v>
                </c:pt>
                <c:pt idx="4105">
                  <c:v>1.7432493269999999E-5</c:v>
                </c:pt>
                <c:pt idx="4106">
                  <c:v>4.3374335939999999E-4</c:v>
                </c:pt>
                <c:pt idx="4107">
                  <c:v>4.6303162549999997E-4</c:v>
                </c:pt>
                <c:pt idx="4108">
                  <c:v>2.521264106E-4</c:v>
                </c:pt>
                <c:pt idx="4109">
                  <c:v>3.6014763369999998E-4</c:v>
                </c:pt>
                <c:pt idx="4110">
                  <c:v>2.918213878E-5</c:v>
                </c:pt>
                <c:pt idx="4111">
                  <c:v>1.1479300479999999E-4</c:v>
                </c:pt>
                <c:pt idx="4112">
                  <c:v>3.8217425799999999E-4</c:v>
                </c:pt>
                <c:pt idx="4113">
                  <c:v>7.7986829479999994E-5</c:v>
                </c:pt>
                <c:pt idx="4114">
                  <c:v>5.0904528150000003E-4</c:v>
                </c:pt>
                <c:pt idx="4115">
                  <c:v>1.7436734179999998E-5</c:v>
                </c:pt>
                <c:pt idx="4116">
                  <c:v>4.0352845739999999E-4</c:v>
                </c:pt>
                <c:pt idx="4117">
                  <c:v>2.6435525619999999E-4</c:v>
                </c:pt>
                <c:pt idx="4118">
                  <c:v>4.137528441E-4</c:v>
                </c:pt>
                <c:pt idx="4119">
                  <c:v>5.2941956539999999E-5</c:v>
                </c:pt>
                <c:pt idx="4120">
                  <c:v>1.8455396040000001E-4</c:v>
                </c:pt>
                <c:pt idx="4121">
                  <c:v>1.4994137470000001E-4</c:v>
                </c:pt>
                <c:pt idx="4122">
                  <c:v>5.2660214269999997E-4</c:v>
                </c:pt>
                <c:pt idx="4123">
                  <c:v>4.1028537730000001E-5</c:v>
                </c:pt>
                <c:pt idx="4124">
                  <c:v>3.4861682300000002E-4</c:v>
                </c:pt>
                <c:pt idx="4125">
                  <c:v>1.732972878E-4</c:v>
                </c:pt>
                <c:pt idx="4126">
                  <c:v>2.2813231860000001E-4</c:v>
                </c:pt>
                <c:pt idx="4127">
                  <c:v>5.7857977769999996E-6</c:v>
                </c:pt>
                <c:pt idx="4128">
                  <c:v>1.38258487E-4</c:v>
                </c:pt>
                <c:pt idx="4129">
                  <c:v>1.6161057150000001E-4</c:v>
                </c:pt>
                <c:pt idx="4130">
                  <c:v>4.7225286130000001E-4</c:v>
                </c:pt>
                <c:pt idx="4131">
                  <c:v>4.4355913429999999E-4</c:v>
                </c:pt>
                <c:pt idx="4132">
                  <c:v>1.2652044459999999E-4</c:v>
                </c:pt>
                <c:pt idx="4133">
                  <c:v>2.1720360340000001E-4</c:v>
                </c:pt>
                <c:pt idx="4134">
                  <c:v>3.0089375280000001E-4</c:v>
                </c:pt>
                <c:pt idx="4135">
                  <c:v>7.8000719640000001E-5</c:v>
                </c:pt>
                <c:pt idx="4136">
                  <c:v>2.0633868699999999E-4</c:v>
                </c:pt>
                <c:pt idx="4137">
                  <c:v>3.3675055369999999E-4</c:v>
                </c:pt>
                <c:pt idx="4138">
                  <c:v>5.6094816730000005E-4</c:v>
                </c:pt>
                <c:pt idx="4139">
                  <c:v>5.00033186E-4</c:v>
                </c:pt>
                <c:pt idx="4140">
                  <c:v>9.0517526699999994E-5</c:v>
                </c:pt>
                <c:pt idx="4141">
                  <c:v>5.567459735E-4</c:v>
                </c:pt>
                <c:pt idx="4142">
                  <c:v>1.954494283E-4</c:v>
                </c:pt>
                <c:pt idx="4143">
                  <c:v>5.4434174200000001E-4</c:v>
                </c:pt>
                <c:pt idx="4144">
                  <c:v>2.5212518649999998E-4</c:v>
                </c:pt>
                <c:pt idx="4145">
                  <c:v>4.5335240669999998E-4</c:v>
                </c:pt>
                <c:pt idx="4146">
                  <c:v>4.0346070350000002E-4</c:v>
                </c:pt>
                <c:pt idx="4147">
                  <c:v>4.9079134680000004E-4</c:v>
                </c:pt>
                <c:pt idx="4148">
                  <c:v>2.3988998970000001E-4</c:v>
                </c:pt>
                <c:pt idx="4149">
                  <c:v>5.1760513290000001E-4</c:v>
                </c:pt>
                <c:pt idx="4150">
                  <c:v>3.8210293609999997E-4</c:v>
                </c:pt>
                <c:pt idx="4151">
                  <c:v>3.2485278769999999E-4</c:v>
                </c:pt>
                <c:pt idx="4152">
                  <c:v>4.628565881E-4</c:v>
                </c:pt>
                <c:pt idx="4153">
                  <c:v>5.4949959439999998E-4</c:v>
                </c:pt>
                <c:pt idx="4154">
                  <c:v>5.3543948280000003E-4</c:v>
                </c:pt>
                <c:pt idx="4155">
                  <c:v>6.5460049689999999E-5</c:v>
                </c:pt>
                <c:pt idx="4156">
                  <c:v>3.1289981279999999E-4</c:v>
                </c:pt>
                <c:pt idx="4157">
                  <c:v>1.148221987E-4</c:v>
                </c:pt>
                <c:pt idx="4158">
                  <c:v>5.7889699760000003E-6</c:v>
                </c:pt>
                <c:pt idx="4159">
                  <c:v>1.028934946E-4</c:v>
                </c:pt>
                <c:pt idx="4160">
                  <c:v>2.7652775899999999E-4</c:v>
                </c:pt>
                <c:pt idx="4161">
                  <c:v>2.8870357819999999E-4</c:v>
                </c:pt>
                <c:pt idx="4162">
                  <c:v>3.4855347310000002E-4</c:v>
                </c:pt>
                <c:pt idx="4163">
                  <c:v>4.8144445030000001E-4</c:v>
                </c:pt>
                <c:pt idx="4164">
                  <c:v>3.7111263879999998E-4</c:v>
                </c:pt>
                <c:pt idx="4165">
                  <c:v>2.6433739910000002E-4</c:v>
                </c:pt>
                <c:pt idx="4166">
                  <c:v>1.845641956E-4</c:v>
                </c:pt>
                <c:pt idx="4167">
                  <c:v>5.6506720520000005E-4</c:v>
                </c:pt>
                <c:pt idx="4168">
                  <c:v>4.9986221229999996E-4</c:v>
                </c:pt>
                <c:pt idx="4169">
                  <c:v>2.0634322320000001E-4</c:v>
                </c:pt>
                <c:pt idx="4170">
                  <c:v>5.5271103249999998E-4</c:v>
                </c:pt>
                <c:pt idx="4171">
                  <c:v>2.2813828879999999E-4</c:v>
                </c:pt>
                <c:pt idx="4172">
                  <c:v>4.8140480830000001E-4</c:v>
                </c:pt>
                <c:pt idx="4173">
                  <c:v>4.532530409E-4</c:v>
                </c:pt>
                <c:pt idx="4174">
                  <c:v>3.6001437579999998E-4</c:v>
                </c:pt>
                <c:pt idx="4175">
                  <c:v>1.4995862850000001E-4</c:v>
                </c:pt>
                <c:pt idx="4176">
                  <c:v>5.6494252169999996E-4</c:v>
                </c:pt>
                <c:pt idx="4177">
                  <c:v>1.6161718349999999E-4</c:v>
                </c:pt>
                <c:pt idx="4178">
                  <c:v>4.1359363349999999E-4</c:v>
                </c:pt>
                <c:pt idx="4179">
                  <c:v>5.1742116180000005E-4</c:v>
                </c:pt>
                <c:pt idx="4180">
                  <c:v>9.0552117800000003E-5</c:v>
                </c:pt>
                <c:pt idx="4181">
                  <c:v>3.928069713E-4</c:v>
                </c:pt>
                <c:pt idx="4182">
                  <c:v>5.0870590100000001E-4</c:v>
                </c:pt>
                <c:pt idx="4183">
                  <c:v>5.2998139710000001E-5</c:v>
                </c:pt>
                <c:pt idx="4184">
                  <c:v>4.4340047980000001E-4</c:v>
                </c:pt>
                <c:pt idx="4185">
                  <c:v>5.5262284490000002E-4</c:v>
                </c:pt>
                <c:pt idx="4186">
                  <c:v>5.3524578960000002E-4</c:v>
                </c:pt>
                <c:pt idx="4187">
                  <c:v>5.4926125009999995E-4</c:v>
                </c:pt>
                <c:pt idx="4188">
                  <c:v>2.1720608119999999E-4</c:v>
                </c:pt>
                <c:pt idx="4189">
                  <c:v>2.5211068920000002E-4</c:v>
                </c:pt>
                <c:pt idx="4190">
                  <c:v>1.148363035E-4</c:v>
                </c:pt>
                <c:pt idx="4191">
                  <c:v>3.0082407820000002E-4</c:v>
                </c:pt>
                <c:pt idx="4192">
                  <c:v>7.8051119690000006E-5</c:v>
                </c:pt>
                <c:pt idx="4193">
                  <c:v>3.9279085330000001E-4</c:v>
                </c:pt>
                <c:pt idx="4194">
                  <c:v>1.746083824E-5</c:v>
                </c:pt>
                <c:pt idx="4195">
                  <c:v>5.2621276249999996E-4</c:v>
                </c:pt>
                <c:pt idx="4196">
                  <c:v>4.335021841E-4</c:v>
                </c:pt>
                <c:pt idx="4197">
                  <c:v>1.7329824350000001E-4</c:v>
                </c:pt>
                <c:pt idx="4198">
                  <c:v>5.4401102960000003E-4</c:v>
                </c:pt>
                <c:pt idx="4199">
                  <c:v>4.1081502170000002E-5</c:v>
                </c:pt>
                <c:pt idx="4200">
                  <c:v>4.2356603870000002E-4</c:v>
                </c:pt>
                <c:pt idx="4201">
                  <c:v>2.8866089549999999E-4</c:v>
                </c:pt>
                <c:pt idx="4202">
                  <c:v>1.2654680019999999E-4</c:v>
                </c:pt>
                <c:pt idx="4203">
                  <c:v>4.6269682060000002E-4</c:v>
                </c:pt>
                <c:pt idx="4204">
                  <c:v>3.3663993030000003E-4</c:v>
                </c:pt>
                <c:pt idx="4205">
                  <c:v>2.9231792159999999E-5</c:v>
                </c:pt>
                <c:pt idx="4206">
                  <c:v>1.954423635E-4</c:v>
                </c:pt>
                <c:pt idx="4207">
                  <c:v>2.6431286840000002E-4</c:v>
                </c:pt>
                <c:pt idx="4208">
                  <c:v>4.0332188140000002E-4</c:v>
                </c:pt>
                <c:pt idx="4209">
                  <c:v>3.5996105679999998E-4</c:v>
                </c:pt>
                <c:pt idx="4210">
                  <c:v>3.4847167779999998E-4</c:v>
                </c:pt>
                <c:pt idx="4211">
                  <c:v>2.398773224E-4</c:v>
                </c:pt>
                <c:pt idx="4212">
                  <c:v>4.135277338E-4</c:v>
                </c:pt>
                <c:pt idx="4213">
                  <c:v>5.2610307010000001E-4</c:v>
                </c:pt>
                <c:pt idx="4214">
                  <c:v>6.5517698110000001E-5</c:v>
                </c:pt>
                <c:pt idx="4215">
                  <c:v>5.1727564519999996E-4</c:v>
                </c:pt>
                <c:pt idx="4216">
                  <c:v>1.3828054630000001E-4</c:v>
                </c:pt>
                <c:pt idx="4217">
                  <c:v>2.7648017929999999E-4</c:v>
                </c:pt>
                <c:pt idx="4218">
                  <c:v>4.7194066589999997E-4</c:v>
                </c:pt>
                <c:pt idx="4219">
                  <c:v>3.1281185110000002E-4</c:v>
                </c:pt>
                <c:pt idx="4220">
                  <c:v>1.0292936790000001E-4</c:v>
                </c:pt>
                <c:pt idx="4221">
                  <c:v>4.5313524060000001E-4</c:v>
                </c:pt>
                <c:pt idx="4222">
                  <c:v>5.600057783E-4</c:v>
                </c:pt>
                <c:pt idx="4223">
                  <c:v>3.8194251920000002E-4</c:v>
                </c:pt>
                <c:pt idx="4224">
                  <c:v>3.2474150959999997E-4</c:v>
                </c:pt>
                <c:pt idx="4225">
                  <c:v>1.4995888829999999E-4</c:v>
                </c:pt>
                <c:pt idx="4226">
                  <c:v>4.9047227460000001E-4</c:v>
                </c:pt>
                <c:pt idx="4227">
                  <c:v>2.1719767069999999E-4</c:v>
                </c:pt>
                <c:pt idx="4228">
                  <c:v>2.9245800130000002E-5</c:v>
                </c:pt>
                <c:pt idx="4229">
                  <c:v>1.3828283879999999E-4</c:v>
                </c:pt>
                <c:pt idx="4230">
                  <c:v>4.4329148870000002E-4</c:v>
                </c:pt>
                <c:pt idx="4231">
                  <c:v>5.5588641230000003E-4</c:v>
                </c:pt>
                <c:pt idx="4232">
                  <c:v>4.3340591160000001E-4</c:v>
                </c:pt>
                <c:pt idx="4233">
                  <c:v>2.8862525969999998E-4</c:v>
                </c:pt>
                <c:pt idx="4234">
                  <c:v>5.5985414580000004E-4</c:v>
                </c:pt>
                <c:pt idx="4235">
                  <c:v>5.304649175E-5</c:v>
                </c:pt>
                <c:pt idx="4236">
                  <c:v>3.7097600590000002E-4</c:v>
                </c:pt>
                <c:pt idx="4237">
                  <c:v>4.234723014E-4</c:v>
                </c:pt>
                <c:pt idx="4238">
                  <c:v>4.9958904739999999E-4</c:v>
                </c:pt>
                <c:pt idx="4239">
                  <c:v>1.148606752E-4</c:v>
                </c:pt>
                <c:pt idx="4240">
                  <c:v>3.1278158E-4</c:v>
                </c:pt>
                <c:pt idx="4241">
                  <c:v>3.7096641109999999E-4</c:v>
                </c:pt>
                <c:pt idx="4242">
                  <c:v>5.0846030589999996E-4</c:v>
                </c:pt>
                <c:pt idx="4243">
                  <c:v>3.5989559270000002E-4</c:v>
                </c:pt>
                <c:pt idx="4244">
                  <c:v>6.5546051789999995E-5</c:v>
                </c:pt>
                <c:pt idx="4245">
                  <c:v>5.7996707179999996E-6</c:v>
                </c:pt>
                <c:pt idx="4246">
                  <c:v>2.398689633E-4</c:v>
                </c:pt>
                <c:pt idx="4247">
                  <c:v>5.3494618369999999E-4</c:v>
                </c:pt>
                <c:pt idx="4248">
                  <c:v>2.281256267E-4</c:v>
                </c:pt>
                <c:pt idx="4249">
                  <c:v>5.4888733239999996E-4</c:v>
                </c:pt>
                <c:pt idx="4250">
                  <c:v>3.4840436230000003E-4</c:v>
                </c:pt>
                <c:pt idx="4251">
                  <c:v>1.2656253449999999E-4</c:v>
                </c:pt>
                <c:pt idx="4252">
                  <c:v>1.7328817879999999E-4</c:v>
                </c:pt>
                <c:pt idx="4253">
                  <c:v>4.1123332780000001E-5</c:v>
                </c:pt>
                <c:pt idx="4254">
                  <c:v>1.029500308E-4</c:v>
                </c:pt>
                <c:pt idx="4255">
                  <c:v>5.5570649660000005E-4</c:v>
                </c:pt>
                <c:pt idx="4256">
                  <c:v>3.0075120110000002E-4</c:v>
                </c:pt>
                <c:pt idx="4257">
                  <c:v>5.437018069E-4</c:v>
                </c:pt>
                <c:pt idx="4258">
                  <c:v>1.616106327E-4</c:v>
                </c:pt>
                <c:pt idx="4259">
                  <c:v>4.8111388239999999E-4</c:v>
                </c:pt>
                <c:pt idx="4260">
                  <c:v>2.0632546410000001E-4</c:v>
                </c:pt>
                <c:pt idx="4261">
                  <c:v>1.7484092810000002E-5</c:v>
                </c:pt>
                <c:pt idx="4262">
                  <c:v>3.2470020839999998E-4</c:v>
                </c:pt>
                <c:pt idx="4263">
                  <c:v>1.8454410120000001E-4</c:v>
                </c:pt>
                <c:pt idx="4264">
                  <c:v>2.642851633E-4</c:v>
                </c:pt>
                <c:pt idx="4265">
                  <c:v>5.5206183109999998E-4</c:v>
                </c:pt>
                <c:pt idx="4266">
                  <c:v>1.9542976E-4</c:v>
                </c:pt>
                <c:pt idx="4267">
                  <c:v>5.1705428239999995E-4</c:v>
                </c:pt>
                <c:pt idx="4268">
                  <c:v>4.032012207E-4</c:v>
                </c:pt>
                <c:pt idx="4269">
                  <c:v>4.6249676849999998E-4</c:v>
                </c:pt>
                <c:pt idx="4270">
                  <c:v>7.8117120979999996E-5</c:v>
                </c:pt>
                <c:pt idx="4271">
                  <c:v>1.7328632469999999E-4</c:v>
                </c:pt>
                <c:pt idx="4272">
                  <c:v>2.5208277070000001E-4</c:v>
                </c:pt>
                <c:pt idx="4273">
                  <c:v>9.0615297250000004E-5</c:v>
                </c:pt>
                <c:pt idx="4274">
                  <c:v>4.1340016119999998E-4</c:v>
                </c:pt>
                <c:pt idx="4275">
                  <c:v>4.7173829640000001E-4</c:v>
                </c:pt>
                <c:pt idx="4276">
                  <c:v>1.845419784E-4</c:v>
                </c:pt>
                <c:pt idx="4277">
                  <c:v>5.6384992829999997E-4</c:v>
                </c:pt>
                <c:pt idx="4278">
                  <c:v>4.1140998640000001E-5</c:v>
                </c:pt>
                <c:pt idx="4279">
                  <c:v>2.3986735119999999E-4</c:v>
                </c:pt>
                <c:pt idx="4280">
                  <c:v>4.9940749149999999E-4</c:v>
                </c:pt>
                <c:pt idx="4281">
                  <c:v>2.764427556E-4</c:v>
                </c:pt>
                <c:pt idx="4282">
                  <c:v>1.148731356E-4</c:v>
                </c:pt>
                <c:pt idx="4283">
                  <c:v>5.8034778539999999E-6</c:v>
                </c:pt>
                <c:pt idx="4284">
                  <c:v>2.0632335840000001E-4</c:v>
                </c:pt>
                <c:pt idx="4285">
                  <c:v>4.6242576339999999E-4</c:v>
                </c:pt>
                <c:pt idx="4286">
                  <c:v>4.5293902769999998E-4</c:v>
                </c:pt>
                <c:pt idx="4287">
                  <c:v>3.3652425670000001E-4</c:v>
                </c:pt>
                <c:pt idx="4288">
                  <c:v>4.2336027370000001E-4</c:v>
                </c:pt>
                <c:pt idx="4289">
                  <c:v>4.9023359599999997E-4</c:v>
                </c:pt>
                <c:pt idx="4290">
                  <c:v>4.3326983710000001E-4</c:v>
                </c:pt>
                <c:pt idx="4291">
                  <c:v>5.5186093530000004E-4</c:v>
                </c:pt>
                <c:pt idx="4292">
                  <c:v>5.2572637079999999E-4</c:v>
                </c:pt>
                <c:pt idx="4293">
                  <c:v>5.3090701119999997E-5</c:v>
                </c:pt>
                <c:pt idx="4294">
                  <c:v>5.0823026810000002E-4</c:v>
                </c:pt>
                <c:pt idx="4295">
                  <c:v>3.9258647050000002E-4</c:v>
                </c:pt>
                <c:pt idx="4296">
                  <c:v>1.4996234289999999E-4</c:v>
                </c:pt>
                <c:pt idx="4297">
                  <c:v>5.6367776049999995E-4</c:v>
                </c:pt>
                <c:pt idx="4298">
                  <c:v>3.8181280199999998E-4</c:v>
                </c:pt>
                <c:pt idx="4299">
                  <c:v>1.265692102E-4</c:v>
                </c:pt>
                <c:pt idx="4300">
                  <c:v>1.3829141499999999E-4</c:v>
                </c:pt>
                <c:pt idx="4301">
                  <c:v>1.749565745E-5</c:v>
                </c:pt>
                <c:pt idx="4302">
                  <c:v>9.0629572160000004E-5</c:v>
                </c:pt>
                <c:pt idx="4303">
                  <c:v>2.5208010580000001E-4</c:v>
                </c:pt>
                <c:pt idx="4304">
                  <c:v>3.7086193559999998E-4</c:v>
                </c:pt>
                <c:pt idx="4305">
                  <c:v>7.8139343040000003E-5</c:v>
                </c:pt>
                <c:pt idx="4306">
                  <c:v>5.3461314879999996E-4</c:v>
                </c:pt>
                <c:pt idx="4307">
                  <c:v>4.430661482E-4</c:v>
                </c:pt>
                <c:pt idx="4308">
                  <c:v>3.925572709E-4</c:v>
                </c:pt>
                <c:pt idx="4309">
                  <c:v>5.4850312150000005E-4</c:v>
                </c:pt>
                <c:pt idx="4310">
                  <c:v>1.616118954E-4</c:v>
                </c:pt>
                <c:pt idx="4311">
                  <c:v>4.7160351959999998E-4</c:v>
                </c:pt>
                <c:pt idx="4312">
                  <c:v>6.5595182949999996E-5</c:v>
                </c:pt>
                <c:pt idx="4313">
                  <c:v>5.0812637510000002E-4</c:v>
                </c:pt>
                <c:pt idx="4314">
                  <c:v>2.642741561E-4</c:v>
                </c:pt>
                <c:pt idx="4315">
                  <c:v>4.0310111099999999E-4</c:v>
                </c:pt>
                <c:pt idx="4316">
                  <c:v>3.0071005800000002E-4</c:v>
                </c:pt>
                <c:pt idx="4317">
                  <c:v>2.1719636810000001E-4</c:v>
                </c:pt>
                <c:pt idx="4318">
                  <c:v>1.954276558E-4</c:v>
                </c:pt>
                <c:pt idx="4319">
                  <c:v>4.9010574739999997E-4</c:v>
                </c:pt>
                <c:pt idx="4320">
                  <c:v>2.2813011520000001E-4</c:v>
                </c:pt>
                <c:pt idx="4321">
                  <c:v>5.8070713459999999E-6</c:v>
                </c:pt>
                <c:pt idx="4322">
                  <c:v>2.9291846640000001E-5</c:v>
                </c:pt>
                <c:pt idx="4323">
                  <c:v>5.5899465569999999E-4</c:v>
                </c:pt>
                <c:pt idx="4324">
                  <c:v>4.430345424E-4</c:v>
                </c:pt>
                <c:pt idx="4325">
                  <c:v>3.1271631739999999E-4</c:v>
                </c:pt>
                <c:pt idx="4326">
                  <c:v>5.5510600779999999E-4</c:v>
                </c:pt>
                <c:pt idx="4327">
                  <c:v>2.8857455969999999E-4</c:v>
                </c:pt>
                <c:pt idx="4328">
                  <c:v>4.8084855120000001E-4</c:v>
                </c:pt>
                <c:pt idx="4329">
                  <c:v>5.4331616249999996E-4</c:v>
                </c:pt>
                <c:pt idx="4330">
                  <c:v>1.029779347E-4</c:v>
                </c:pt>
                <c:pt idx="4331">
                  <c:v>3.246429995E-4</c:v>
                </c:pt>
                <c:pt idx="4332">
                  <c:v>2.7643016319999999E-4</c:v>
                </c:pt>
                <c:pt idx="4333">
                  <c:v>4.5280470690000003E-4</c:v>
                </c:pt>
                <c:pt idx="4334">
                  <c:v>4.9919323369999999E-4</c:v>
                </c:pt>
                <c:pt idx="4335">
                  <c:v>5.1672969159999999E-4</c:v>
                </c:pt>
                <c:pt idx="4336">
                  <c:v>3.3648345029999998E-4</c:v>
                </c:pt>
                <c:pt idx="4337">
                  <c:v>4.2325010290000001E-4</c:v>
                </c:pt>
                <c:pt idx="4338">
                  <c:v>1.7329260559999999E-4</c:v>
                </c:pt>
                <c:pt idx="4339">
                  <c:v>3.4829969730000002E-4</c:v>
                </c:pt>
                <c:pt idx="4340">
                  <c:v>3.597631256E-4</c:v>
                </c:pt>
                <c:pt idx="4341">
                  <c:v>5.2548053720000002E-4</c:v>
                </c:pt>
                <c:pt idx="4342">
                  <c:v>4.7150302589999999E-4</c:v>
                </c:pt>
                <c:pt idx="4343">
                  <c:v>1.14894888E-4</c:v>
                </c:pt>
                <c:pt idx="4344">
                  <c:v>2.1720421349999999E-4</c:v>
                </c:pt>
                <c:pt idx="4345">
                  <c:v>5.3442424740000004E-4</c:v>
                </c:pt>
                <c:pt idx="4346">
                  <c:v>1.8455347720000001E-4</c:v>
                </c:pt>
                <c:pt idx="4347">
                  <c:v>2.9308779810000002E-5</c:v>
                </c:pt>
                <c:pt idx="4348">
                  <c:v>3.8173047529999998E-4</c:v>
                </c:pt>
                <c:pt idx="4349">
                  <c:v>5.4827228359999997E-4</c:v>
                </c:pt>
                <c:pt idx="4350">
                  <c:v>5.5487594600000004E-4</c:v>
                </c:pt>
                <c:pt idx="4351">
                  <c:v>2.0633639179999999E-4</c:v>
                </c:pt>
                <c:pt idx="4352">
                  <c:v>1.7513566770000002E-5</c:v>
                </c:pt>
                <c:pt idx="4353">
                  <c:v>4.1322978429999998E-4</c:v>
                </c:pt>
                <c:pt idx="4354">
                  <c:v>2.3987765469999999E-4</c:v>
                </c:pt>
                <c:pt idx="4355">
                  <c:v>4.1195737129999998E-5</c:v>
                </c:pt>
                <c:pt idx="4356">
                  <c:v>1.383137975E-4</c:v>
                </c:pt>
                <c:pt idx="4357">
                  <c:v>5.5140251230000005E-4</c:v>
                </c:pt>
                <c:pt idx="4358">
                  <c:v>4.9907949459999999E-4</c:v>
                </c:pt>
                <c:pt idx="4359">
                  <c:v>1.6163371810000001E-4</c:v>
                </c:pt>
                <c:pt idx="4360">
                  <c:v>7.8183743840000005E-5</c:v>
                </c:pt>
                <c:pt idx="4361">
                  <c:v>9.0672834609999996E-5</c:v>
                </c:pt>
                <c:pt idx="4362">
                  <c:v>1.9544824799999999E-4</c:v>
                </c:pt>
                <c:pt idx="4363">
                  <c:v>1.4999200579999999E-4</c:v>
                </c:pt>
                <c:pt idx="4364">
                  <c:v>5.5860886089999999E-4</c:v>
                </c:pt>
                <c:pt idx="4365">
                  <c:v>3.1269475649999998E-4</c:v>
                </c:pt>
                <c:pt idx="4366">
                  <c:v>4.330710505E-4</c:v>
                </c:pt>
                <c:pt idx="4367">
                  <c:v>3.5972769830000002E-4</c:v>
                </c:pt>
                <c:pt idx="4368">
                  <c:v>2.520920154E-4</c:v>
                </c:pt>
                <c:pt idx="4369">
                  <c:v>2.6427829439999999E-4</c:v>
                </c:pt>
                <c:pt idx="4370">
                  <c:v>5.0786471080000004E-4</c:v>
                </c:pt>
                <c:pt idx="4371">
                  <c:v>5.4308211890000005E-4</c:v>
                </c:pt>
                <c:pt idx="4372">
                  <c:v>2.281563282E-4</c:v>
                </c:pt>
                <c:pt idx="4373">
                  <c:v>3.482641337E-4</c:v>
                </c:pt>
                <c:pt idx="4374">
                  <c:v>1.030205614E-4</c:v>
                </c:pt>
                <c:pt idx="4375">
                  <c:v>4.1317984849999998E-4</c:v>
                </c:pt>
                <c:pt idx="4376">
                  <c:v>5.8144234789999999E-6</c:v>
                </c:pt>
                <c:pt idx="4377">
                  <c:v>5.6281305480000005E-4</c:v>
                </c:pt>
                <c:pt idx="4378">
                  <c:v>4.621165248E-4</c:v>
                </c:pt>
                <c:pt idx="4379">
                  <c:v>4.8065082940000002E-4</c:v>
                </c:pt>
                <c:pt idx="4380">
                  <c:v>3.8168480690000002E-4</c:v>
                </c:pt>
                <c:pt idx="4381">
                  <c:v>6.5660748220000001E-5</c:v>
                </c:pt>
                <c:pt idx="4382">
                  <c:v>3.0068820720000001E-4</c:v>
                </c:pt>
                <c:pt idx="4383">
                  <c:v>2.8856654879999999E-4</c:v>
                </c:pt>
                <c:pt idx="4384">
                  <c:v>5.3180662620000003E-5</c:v>
                </c:pt>
                <c:pt idx="4385">
                  <c:v>1.266287181E-4</c:v>
                </c:pt>
                <c:pt idx="4386">
                  <c:v>4.0296753059999998E-4</c:v>
                </c:pt>
                <c:pt idx="4387">
                  <c:v>1.6166225E-4</c:v>
                </c:pt>
                <c:pt idx="4388">
                  <c:v>5.2523271490000003E-4</c:v>
                </c:pt>
                <c:pt idx="4389">
                  <c:v>3.707423386E-4</c:v>
                </c:pt>
                <c:pt idx="4390">
                  <c:v>4.8981092419999998E-4</c:v>
                </c:pt>
                <c:pt idx="4391">
                  <c:v>2.2817747390000001E-4</c:v>
                </c:pt>
                <c:pt idx="4392">
                  <c:v>3.3643814520000002E-4</c:v>
                </c:pt>
                <c:pt idx="4393">
                  <c:v>2.934292647E-5</c:v>
                </c:pt>
                <c:pt idx="4394">
                  <c:v>1.030481114E-4</c:v>
                </c:pt>
                <c:pt idx="4395">
                  <c:v>5.1641664660000001E-4</c:v>
                </c:pt>
                <c:pt idx="4396">
                  <c:v>3.246025948E-4</c:v>
                </c:pt>
                <c:pt idx="4397">
                  <c:v>2.7644097549999998E-4</c:v>
                </c:pt>
                <c:pt idx="4398">
                  <c:v>4.1242655289999999E-5</c:v>
                </c:pt>
                <c:pt idx="4399">
                  <c:v>7.8233014849999995E-5</c:v>
                </c:pt>
                <c:pt idx="4400">
                  <c:v>4.2308297140000002E-4</c:v>
                </c:pt>
                <c:pt idx="4401">
                  <c:v>9.0723587890000006E-5</c:v>
                </c:pt>
                <c:pt idx="4402">
                  <c:v>2.8857113019999998E-4</c:v>
                </c:pt>
                <c:pt idx="4403">
                  <c:v>1.7534816879999999E-5</c:v>
                </c:pt>
                <c:pt idx="4404">
                  <c:v>3.9238786110000002E-4</c:v>
                </c:pt>
                <c:pt idx="4405">
                  <c:v>2.5212137639999999E-4</c:v>
                </c:pt>
                <c:pt idx="4406">
                  <c:v>5.320377258E-5</c:v>
                </c:pt>
                <c:pt idx="4407">
                  <c:v>3.482279414E-4</c:v>
                </c:pt>
                <c:pt idx="4408">
                  <c:v>4.6200294860000002E-4</c:v>
                </c:pt>
                <c:pt idx="4409">
                  <c:v>1.5004240909999999E-4</c:v>
                </c:pt>
                <c:pt idx="4410">
                  <c:v>1.846095776E-4</c:v>
                </c:pt>
                <c:pt idx="4411">
                  <c:v>2.399324406E-4</c:v>
                </c:pt>
                <c:pt idx="4412">
                  <c:v>3.8162190850000001E-4</c:v>
                </c:pt>
                <c:pt idx="4413">
                  <c:v>2.172703059E-4</c:v>
                </c:pt>
                <c:pt idx="4414">
                  <c:v>3.9237089859999998E-4</c:v>
                </c:pt>
                <c:pt idx="4415">
                  <c:v>3.0068766969999999E-4</c:v>
                </c:pt>
                <c:pt idx="4416">
                  <c:v>6.5701473509999995E-5</c:v>
                </c:pt>
                <c:pt idx="4417">
                  <c:v>3.7070134899999999E-4</c:v>
                </c:pt>
                <c:pt idx="4418">
                  <c:v>4.8970108250000004E-4</c:v>
                </c:pt>
                <c:pt idx="4419">
                  <c:v>4.4275743640000002E-4</c:v>
                </c:pt>
                <c:pt idx="4420">
                  <c:v>4.3292550269999997E-4</c:v>
                </c:pt>
                <c:pt idx="4421">
                  <c:v>1.3838274219999999E-4</c:v>
                </c:pt>
                <c:pt idx="4422">
                  <c:v>1.7336524140000001E-4</c:v>
                </c:pt>
                <c:pt idx="4423">
                  <c:v>1.149790892E-4</c:v>
                </c:pt>
                <c:pt idx="4424">
                  <c:v>4.8045419599999998E-4</c:v>
                </c:pt>
                <c:pt idx="4425">
                  <c:v>2.7645702210000002E-4</c:v>
                </c:pt>
                <c:pt idx="4426">
                  <c:v>4.1305052300000001E-4</c:v>
                </c:pt>
                <c:pt idx="4427">
                  <c:v>4.5249192960000002E-4</c:v>
                </c:pt>
                <c:pt idx="4428">
                  <c:v>5.1626899040000003E-4</c:v>
                </c:pt>
                <c:pt idx="4429">
                  <c:v>1.7337126760000001E-4</c:v>
                </c:pt>
                <c:pt idx="4430">
                  <c:v>3.596442116E-4</c:v>
                </c:pt>
                <c:pt idx="4431">
                  <c:v>5.478224713E-4</c:v>
                </c:pt>
                <c:pt idx="4432">
                  <c:v>1.955140727E-4</c:v>
                </c:pt>
                <c:pt idx="4433">
                  <c:v>2.6432309879999998E-4</c:v>
                </c:pt>
                <c:pt idx="4434">
                  <c:v>4.5247027370000001E-4</c:v>
                </c:pt>
                <c:pt idx="4435">
                  <c:v>2.0641693889999999E-4</c:v>
                </c:pt>
                <c:pt idx="4436">
                  <c:v>4.6189666860000001E-4</c:v>
                </c:pt>
                <c:pt idx="4437">
                  <c:v>1.9551647549999999E-4</c:v>
                </c:pt>
                <c:pt idx="4438">
                  <c:v>5.3397487720000002E-4</c:v>
                </c:pt>
                <c:pt idx="4439">
                  <c:v>5.4276384290000005E-4</c:v>
                </c:pt>
                <c:pt idx="4440">
                  <c:v>1.2667467099999999E-4</c:v>
                </c:pt>
                <c:pt idx="4441">
                  <c:v>4.1269437290000001E-5</c:v>
                </c:pt>
                <c:pt idx="4442">
                  <c:v>1.7545068440000001E-5</c:v>
                </c:pt>
                <c:pt idx="4443">
                  <c:v>5.24988216E-4</c:v>
                </c:pt>
                <c:pt idx="4444">
                  <c:v>5.6216840910000001E-4</c:v>
                </c:pt>
                <c:pt idx="4445">
                  <c:v>4.7111954680000001E-4</c:v>
                </c:pt>
                <c:pt idx="4446">
                  <c:v>1.2667618619999999E-4</c:v>
                </c:pt>
                <c:pt idx="4447">
                  <c:v>5.5790991100000003E-4</c:v>
                </c:pt>
                <c:pt idx="4448">
                  <c:v>6.572162268E-5</c:v>
                </c:pt>
                <c:pt idx="4449">
                  <c:v>5.0754328780000003E-4</c:v>
                </c:pt>
                <c:pt idx="4450">
                  <c:v>1.3839516310000001E-4</c:v>
                </c:pt>
                <c:pt idx="4451">
                  <c:v>4.9869316850000001E-4</c:v>
                </c:pt>
                <c:pt idx="4452">
                  <c:v>3.1267380490000002E-4</c:v>
                </c:pt>
                <c:pt idx="4453">
                  <c:v>1.149899087E-4</c:v>
                </c:pt>
                <c:pt idx="4454">
                  <c:v>4.4265650959999999E-4</c:v>
                </c:pt>
                <c:pt idx="4455">
                  <c:v>5.5411442400000001E-4</c:v>
                </c:pt>
                <c:pt idx="4456">
                  <c:v>5.5075446339999999E-4</c:v>
                </c:pt>
                <c:pt idx="4457">
                  <c:v>3.2457758490000001E-4</c:v>
                </c:pt>
                <c:pt idx="4458">
                  <c:v>1.030858001E-4</c:v>
                </c:pt>
                <c:pt idx="4459">
                  <c:v>3.3639577319999998E-4</c:v>
                </c:pt>
                <c:pt idx="4460">
                  <c:v>4.8954371100000003E-4</c:v>
                </c:pt>
                <c:pt idx="4461">
                  <c:v>4.0280758369999999E-4</c:v>
                </c:pt>
                <c:pt idx="4462">
                  <c:v>2.0642226910000001E-4</c:v>
                </c:pt>
                <c:pt idx="4463">
                  <c:v>5.4267067459999997E-4</c:v>
                </c:pt>
                <c:pt idx="4464">
                  <c:v>5.822107531E-6</c:v>
                </c:pt>
                <c:pt idx="4465">
                  <c:v>2.936970313E-5</c:v>
                </c:pt>
                <c:pt idx="4466">
                  <c:v>4.8032440630000001E-4</c:v>
                </c:pt>
                <c:pt idx="4467">
                  <c:v>4.2293057429999999E-4</c:v>
                </c:pt>
                <c:pt idx="4468">
                  <c:v>4.3280058159999999E-4</c:v>
                </c:pt>
                <c:pt idx="4469">
                  <c:v>3.5960082589999999E-4</c:v>
                </c:pt>
                <c:pt idx="4470">
                  <c:v>2.5215434169999999E-4</c:v>
                </c:pt>
                <c:pt idx="4471">
                  <c:v>2.3996380849999999E-4</c:v>
                </c:pt>
                <c:pt idx="4472">
                  <c:v>4.027836848E-4</c:v>
                </c:pt>
                <c:pt idx="4473">
                  <c:v>1.5006192929999999E-4</c:v>
                </c:pt>
                <c:pt idx="4474">
                  <c:v>5.3242915799999999E-5</c:v>
                </c:pt>
                <c:pt idx="4475">
                  <c:v>7.8272897620000002E-5</c:v>
                </c:pt>
                <c:pt idx="4476">
                  <c:v>2.7645669459999998E-4</c:v>
                </c:pt>
                <c:pt idx="4477">
                  <c:v>1.617038725E-4</c:v>
                </c:pt>
                <c:pt idx="4478">
                  <c:v>9.0757559980000004E-5</c:v>
                </c:pt>
                <c:pt idx="4479">
                  <c:v>3.0067144079999998E-4</c:v>
                </c:pt>
                <c:pt idx="4480">
                  <c:v>1.8462023569999999E-4</c:v>
                </c:pt>
                <c:pt idx="4481">
                  <c:v>2.172927092E-4</c:v>
                </c:pt>
                <c:pt idx="4482">
                  <c:v>5.3378360870000004E-4</c:v>
                </c:pt>
                <c:pt idx="4483">
                  <c:v>3.2454734070000001E-4</c:v>
                </c:pt>
                <c:pt idx="4484">
                  <c:v>3.815001186E-4</c:v>
                </c:pt>
                <c:pt idx="4485">
                  <c:v>3.4813952560000001E-4</c:v>
                </c:pt>
                <c:pt idx="4486">
                  <c:v>5.4754941719999996E-4</c:v>
                </c:pt>
                <c:pt idx="4487">
                  <c:v>5.6172453850000001E-4</c:v>
                </c:pt>
                <c:pt idx="4488">
                  <c:v>1.6169776920000001E-4</c:v>
                </c:pt>
                <c:pt idx="4489">
                  <c:v>4.7096342259999999E-4</c:v>
                </c:pt>
                <c:pt idx="4490">
                  <c:v>4.5231317819999998E-4</c:v>
                </c:pt>
                <c:pt idx="4491">
                  <c:v>2.0640493650000001E-4</c:v>
                </c:pt>
                <c:pt idx="4492">
                  <c:v>2.885461666E-4</c:v>
                </c:pt>
                <c:pt idx="4493">
                  <c:v>2.2821836689999999E-4</c:v>
                </c:pt>
                <c:pt idx="4494">
                  <c:v>5.5379188629999996E-4</c:v>
                </c:pt>
                <c:pt idx="4495">
                  <c:v>4.1290475610000001E-4</c:v>
                </c:pt>
                <c:pt idx="4496">
                  <c:v>5.8234566360000001E-6</c:v>
                </c:pt>
                <c:pt idx="4497">
                  <c:v>3.1262313070000002E-4</c:v>
                </c:pt>
                <c:pt idx="4498">
                  <c:v>1.3838813670000001E-4</c:v>
                </c:pt>
                <c:pt idx="4499">
                  <c:v>3.3633827380000002E-4</c:v>
                </c:pt>
                <c:pt idx="4500">
                  <c:v>5.5743389370000005E-4</c:v>
                </c:pt>
                <c:pt idx="4501">
                  <c:v>1.5005331279999999E-4</c:v>
                </c:pt>
                <c:pt idx="4502">
                  <c:v>2.2821447279999999E-4</c:v>
                </c:pt>
                <c:pt idx="4503">
                  <c:v>1.954971865E-4</c:v>
                </c:pt>
                <c:pt idx="4504">
                  <c:v>4.2285162940000002E-4</c:v>
                </c:pt>
                <c:pt idx="4505">
                  <c:v>9.0759641059999995E-5</c:v>
                </c:pt>
                <c:pt idx="4506">
                  <c:v>1.8460636180000001E-4</c:v>
                </c:pt>
                <c:pt idx="4507">
                  <c:v>2.6428899780000001E-4</c:v>
                </c:pt>
                <c:pt idx="4508">
                  <c:v>3.9219609040000002E-4</c:v>
                </c:pt>
                <c:pt idx="4509">
                  <c:v>4.1285573120000001E-5</c:v>
                </c:pt>
                <c:pt idx="4510">
                  <c:v>2.172733853E-4</c:v>
                </c:pt>
                <c:pt idx="4511">
                  <c:v>5.5041979699999998E-4</c:v>
                </c:pt>
                <c:pt idx="4512">
                  <c:v>3.7055365319999998E-4</c:v>
                </c:pt>
                <c:pt idx="4513">
                  <c:v>5.2471380529999997E-4</c:v>
                </c:pt>
                <c:pt idx="4514">
                  <c:v>1.7335084279999999E-4</c:v>
                </c:pt>
                <c:pt idx="4515">
                  <c:v>4.4251756800000003E-4</c:v>
                </c:pt>
                <c:pt idx="4516">
                  <c:v>3.1259850979999999E-4</c:v>
                </c:pt>
                <c:pt idx="4517">
                  <c:v>6.5740410819999998E-5</c:v>
                </c:pt>
                <c:pt idx="4518">
                  <c:v>4.9846860790000004E-4</c:v>
                </c:pt>
                <c:pt idx="4519">
                  <c:v>5.1594292719999997E-4</c:v>
                </c:pt>
                <c:pt idx="4520">
                  <c:v>4.3269388699999998E-4</c:v>
                </c:pt>
                <c:pt idx="4521">
                  <c:v>5.336353445E-4</c:v>
                </c:pt>
                <c:pt idx="4522">
                  <c:v>1.7554964630000001E-5</c:v>
                </c:pt>
                <c:pt idx="4523">
                  <c:v>5.5032145529999995E-4</c:v>
                </c:pt>
                <c:pt idx="4524">
                  <c:v>3.2447254119999998E-4</c:v>
                </c:pt>
                <c:pt idx="4525">
                  <c:v>5.0725035620000005E-4</c:v>
                </c:pt>
                <c:pt idx="4526">
                  <c:v>3.5948222639999998E-4</c:v>
                </c:pt>
                <c:pt idx="4527">
                  <c:v>5.3258750429999998E-5</c:v>
                </c:pt>
                <c:pt idx="4528">
                  <c:v>4.6163838599999998E-4</c:v>
                </c:pt>
                <c:pt idx="4529">
                  <c:v>1.149894792E-4</c:v>
                </c:pt>
                <c:pt idx="4530">
                  <c:v>5.612595864E-4</c:v>
                </c:pt>
                <c:pt idx="4531">
                  <c:v>1.266707686E-4</c:v>
                </c:pt>
                <c:pt idx="4532">
                  <c:v>5.4234441750000001E-4</c:v>
                </c:pt>
                <c:pt idx="4533">
                  <c:v>4.0264927419999999E-4</c:v>
                </c:pt>
                <c:pt idx="4534">
                  <c:v>7.828696413E-5</c:v>
                </c:pt>
                <c:pt idx="4535">
                  <c:v>4.7084020160000002E-4</c:v>
                </c:pt>
                <c:pt idx="4536">
                  <c:v>2.520737036E-4</c:v>
                </c:pt>
                <c:pt idx="4537">
                  <c:v>2.9383177370000001E-5</c:v>
                </c:pt>
                <c:pt idx="4538">
                  <c:v>5.4728079240000003E-4</c:v>
                </c:pt>
                <c:pt idx="4539">
                  <c:v>2.3989431039999999E-4</c:v>
                </c:pt>
                <c:pt idx="4540">
                  <c:v>2.884577467E-4</c:v>
                </c:pt>
                <c:pt idx="4541">
                  <c:v>4.892674386E-4</c:v>
                </c:pt>
                <c:pt idx="4542">
                  <c:v>3.0054892129999998E-4</c:v>
                </c:pt>
                <c:pt idx="4543">
                  <c:v>4.2275263039999998E-4</c:v>
                </c:pt>
                <c:pt idx="4544">
                  <c:v>1.030917191E-4</c:v>
                </c:pt>
                <c:pt idx="4545">
                  <c:v>4.1278941820000001E-4</c:v>
                </c:pt>
                <c:pt idx="4546">
                  <c:v>5.5340300850000002E-4</c:v>
                </c:pt>
                <c:pt idx="4547">
                  <c:v>1.7558875679999999E-5</c:v>
                </c:pt>
                <c:pt idx="4548">
                  <c:v>5.3350182720000004E-4</c:v>
                </c:pt>
                <c:pt idx="4549">
                  <c:v>5.56959458E-4</c:v>
                </c:pt>
                <c:pt idx="4550">
                  <c:v>4.8004183199999999E-4</c:v>
                </c:pt>
                <c:pt idx="4551">
                  <c:v>2.6421071939999999E-4</c:v>
                </c:pt>
                <c:pt idx="4552">
                  <c:v>2.763300031E-4</c:v>
                </c:pt>
                <c:pt idx="4553">
                  <c:v>1.954599498E-4</c:v>
                </c:pt>
                <c:pt idx="4554">
                  <c:v>3.7042690830000003E-4</c:v>
                </c:pt>
                <c:pt idx="4555">
                  <c:v>3.36200675E-4</c:v>
                </c:pt>
                <c:pt idx="4556">
                  <c:v>1.030936335E-4</c:v>
                </c:pt>
                <c:pt idx="4557">
                  <c:v>3.4797091629999998E-4</c:v>
                </c:pt>
                <c:pt idx="4558">
                  <c:v>4.325849135E-4</c:v>
                </c:pt>
                <c:pt idx="4559">
                  <c:v>1.3837840380000001E-4</c:v>
                </c:pt>
                <c:pt idx="4560">
                  <c:v>5.2450688850000002E-4</c:v>
                </c:pt>
                <c:pt idx="4561">
                  <c:v>4.7076774290000001E-4</c:v>
                </c:pt>
                <c:pt idx="4562">
                  <c:v>3.8131714520000002E-4</c:v>
                </c:pt>
                <c:pt idx="4563">
                  <c:v>4.9829989290000004E-4</c:v>
                </c:pt>
                <c:pt idx="4564">
                  <c:v>2.93898887E-5</c:v>
                </c:pt>
                <c:pt idx="4565">
                  <c:v>5.1575616089999995E-4</c:v>
                </c:pt>
                <c:pt idx="4566">
                  <c:v>2.5204895149999999E-4</c:v>
                </c:pt>
                <c:pt idx="4567">
                  <c:v>1.7332775960000001E-4</c:v>
                </c:pt>
                <c:pt idx="4568">
                  <c:v>3.9204617929999998E-4</c:v>
                </c:pt>
                <c:pt idx="4569">
                  <c:v>5.8264983089999997E-6</c:v>
                </c:pt>
                <c:pt idx="4570">
                  <c:v>5.0709798979999996E-4</c:v>
                </c:pt>
                <c:pt idx="4571">
                  <c:v>4.6153249310000003E-4</c:v>
                </c:pt>
                <c:pt idx="4572">
                  <c:v>9.0774945560000004E-5</c:v>
                </c:pt>
                <c:pt idx="4573">
                  <c:v>2.3987639300000001E-4</c:v>
                </c:pt>
                <c:pt idx="4574">
                  <c:v>1.1499035379999999E-4</c:v>
                </c:pt>
                <c:pt idx="4575">
                  <c:v>4.4236718420000002E-4</c:v>
                </c:pt>
                <c:pt idx="4576">
                  <c:v>1.8457103229999999E-4</c:v>
                </c:pt>
                <c:pt idx="4577">
                  <c:v>1.2666902869999999E-4</c:v>
                </c:pt>
                <c:pt idx="4578">
                  <c:v>5.4214526709999995E-4</c:v>
                </c:pt>
                <c:pt idx="4579">
                  <c:v>1.5003756970000001E-4</c:v>
                </c:pt>
                <c:pt idx="4580">
                  <c:v>3.7036508059999998E-4</c:v>
                </c:pt>
                <c:pt idx="4581">
                  <c:v>3.3614874079999999E-4</c:v>
                </c:pt>
                <c:pt idx="4582">
                  <c:v>4.0252364819999998E-4</c:v>
                </c:pt>
                <c:pt idx="4583">
                  <c:v>5.4704099240000001E-4</c:v>
                </c:pt>
                <c:pt idx="4584">
                  <c:v>3.4790874820000002E-4</c:v>
                </c:pt>
                <c:pt idx="4585">
                  <c:v>4.1316420100000003E-5</c:v>
                </c:pt>
                <c:pt idx="4586">
                  <c:v>2.0635883499999999E-4</c:v>
                </c:pt>
                <c:pt idx="4587">
                  <c:v>1.61671653E-4</c:v>
                </c:pt>
                <c:pt idx="4588">
                  <c:v>5.6068086639999995E-4</c:v>
                </c:pt>
                <c:pt idx="4589">
                  <c:v>4.3250552869999998E-4</c:v>
                </c:pt>
                <c:pt idx="4590">
                  <c:v>2.281652007E-4</c:v>
                </c:pt>
                <c:pt idx="4591">
                  <c:v>4.5205990359999999E-4</c:v>
                </c:pt>
                <c:pt idx="4592">
                  <c:v>5.3292270959999999E-5</c:v>
                </c:pt>
                <c:pt idx="4593">
                  <c:v>4.2262746189999998E-4</c:v>
                </c:pt>
                <c:pt idx="4594">
                  <c:v>3.5931050270000001E-4</c:v>
                </c:pt>
                <c:pt idx="4595">
                  <c:v>3.9196748759999999E-4</c:v>
                </c:pt>
                <c:pt idx="4596">
                  <c:v>4.7989291920000002E-4</c:v>
                </c:pt>
                <c:pt idx="4597">
                  <c:v>7.8310576109999998E-5</c:v>
                </c:pt>
                <c:pt idx="4598">
                  <c:v>2.1723761279999999E-4</c:v>
                </c:pt>
                <c:pt idx="4599">
                  <c:v>2.9404687010000001E-5</c:v>
                </c:pt>
                <c:pt idx="4600">
                  <c:v>3.1242778420000002E-4</c:v>
                </c:pt>
                <c:pt idx="4601">
                  <c:v>2.8837498339999998E-4</c:v>
                </c:pt>
                <c:pt idx="4602">
                  <c:v>3.8122361520000002E-4</c:v>
                </c:pt>
                <c:pt idx="4603">
                  <c:v>6.578286546E-5</c:v>
                </c:pt>
                <c:pt idx="4604">
                  <c:v>5.5651389210000001E-4</c:v>
                </c:pt>
                <c:pt idx="4605">
                  <c:v>5.3325462179999999E-4</c:v>
                </c:pt>
                <c:pt idx="4606">
                  <c:v>5.0693511090000004E-4</c:v>
                </c:pt>
                <c:pt idx="4607">
                  <c:v>2.762842529E-4</c:v>
                </c:pt>
                <c:pt idx="4608">
                  <c:v>5.4979268820000004E-4</c:v>
                </c:pt>
                <c:pt idx="4609">
                  <c:v>5.5296441289999997E-4</c:v>
                </c:pt>
                <c:pt idx="4610">
                  <c:v>3.0044943190000003E-4</c:v>
                </c:pt>
                <c:pt idx="4611">
                  <c:v>9.0787579539999998E-5</c:v>
                </c:pt>
                <c:pt idx="4612">
                  <c:v>2.6417444679999999E-4</c:v>
                </c:pt>
                <c:pt idx="4613">
                  <c:v>3.2430081970000001E-4</c:v>
                </c:pt>
                <c:pt idx="4614">
                  <c:v>4.8902290439999997E-4</c:v>
                </c:pt>
                <c:pt idx="4615">
                  <c:v>2.3987410729999999E-4</c:v>
                </c:pt>
                <c:pt idx="4616">
                  <c:v>4.520040407E-4</c:v>
                </c:pt>
                <c:pt idx="4617">
                  <c:v>4.9810397220000004E-4</c:v>
                </c:pt>
                <c:pt idx="4618">
                  <c:v>1.757580436E-5</c:v>
                </c:pt>
                <c:pt idx="4619">
                  <c:v>5.4688526919999996E-4</c:v>
                </c:pt>
                <c:pt idx="4620">
                  <c:v>7.8321370749999993E-5</c:v>
                </c:pt>
                <c:pt idx="4621">
                  <c:v>2.6417154599999999E-4</c:v>
                </c:pt>
                <c:pt idx="4622">
                  <c:v>1.8457828260000001E-4</c:v>
                </c:pt>
                <c:pt idx="4623">
                  <c:v>2.172437104E-4</c:v>
                </c:pt>
                <c:pt idx="4624">
                  <c:v>4.6135864579999999E-4</c:v>
                </c:pt>
                <c:pt idx="4625">
                  <c:v>1.7333684609999999E-4</c:v>
                </c:pt>
                <c:pt idx="4626">
                  <c:v>5.2423374749999997E-4</c:v>
                </c:pt>
                <c:pt idx="4627">
                  <c:v>4.1260182349999998E-4</c:v>
                </c:pt>
                <c:pt idx="4628">
                  <c:v>4.7980016529999999E-4</c:v>
                </c:pt>
                <c:pt idx="4629">
                  <c:v>2.762705558E-4</c:v>
                </c:pt>
                <c:pt idx="4630">
                  <c:v>5.1549035299999996E-4</c:v>
                </c:pt>
                <c:pt idx="4631">
                  <c:v>5.5631382760000004E-4</c:v>
                </c:pt>
                <c:pt idx="4632">
                  <c:v>4.1349293829999997E-5</c:v>
                </c:pt>
                <c:pt idx="4633">
                  <c:v>1.9546990589999999E-4</c:v>
                </c:pt>
                <c:pt idx="4634">
                  <c:v>5.8343164369999996E-6</c:v>
                </c:pt>
                <c:pt idx="4635">
                  <c:v>2.063716207E-4</c:v>
                </c:pt>
                <c:pt idx="4636">
                  <c:v>3.004209479E-4</c:v>
                </c:pt>
                <c:pt idx="4637">
                  <c:v>4.7052350839999998E-4</c:v>
                </c:pt>
                <c:pt idx="4638">
                  <c:v>5.0680389269999997E-4</c:v>
                </c:pt>
                <c:pt idx="4639">
                  <c:v>2.2817624279999999E-4</c:v>
                </c:pt>
                <c:pt idx="4640">
                  <c:v>1.266829381E-4</c:v>
                </c:pt>
                <c:pt idx="4641">
                  <c:v>3.8114791590000002E-4</c:v>
                </c:pt>
                <c:pt idx="4642">
                  <c:v>5.3335742790000003E-5</c:v>
                </c:pt>
                <c:pt idx="4643">
                  <c:v>1.5005435179999999E-4</c:v>
                </c:pt>
                <c:pt idx="4644">
                  <c:v>5.5272029489999996E-4</c:v>
                </c:pt>
                <c:pt idx="4645">
                  <c:v>3.3605506290000002E-4</c:v>
                </c:pt>
                <c:pt idx="4646">
                  <c:v>3.1237533860000002E-4</c:v>
                </c:pt>
                <c:pt idx="4647">
                  <c:v>4.4218488249999998E-4</c:v>
                </c:pt>
                <c:pt idx="4648">
                  <c:v>1.6169213380000001E-4</c:v>
                </c:pt>
                <c:pt idx="4649">
                  <c:v>3.2424951399999998E-4</c:v>
                </c:pt>
                <c:pt idx="4650">
                  <c:v>4.8889318829999995E-4</c:v>
                </c:pt>
                <c:pt idx="4651">
                  <c:v>1.031262606E-4</c:v>
                </c:pt>
                <c:pt idx="4652">
                  <c:v>4.1254892240000002E-4</c:v>
                </c:pt>
                <c:pt idx="4653">
                  <c:v>6.5829772980000004E-5</c:v>
                </c:pt>
                <c:pt idx="4654">
                  <c:v>3.5921379500000001E-4</c:v>
                </c:pt>
                <c:pt idx="4655">
                  <c:v>1.1501827349999999E-4</c:v>
                </c:pt>
                <c:pt idx="4656">
                  <c:v>2.5202661150000003E-4</c:v>
                </c:pt>
                <c:pt idx="4657">
                  <c:v>3.4779308750000003E-4</c:v>
                </c:pt>
                <c:pt idx="4658">
                  <c:v>5.4179268509999998E-4</c:v>
                </c:pt>
                <c:pt idx="4659">
                  <c:v>1.384075224E-4</c:v>
                </c:pt>
                <c:pt idx="4660">
                  <c:v>3.9184016679999999E-4</c:v>
                </c:pt>
                <c:pt idx="4661">
                  <c:v>4.3233243139999999E-4</c:v>
                </c:pt>
                <c:pt idx="4662">
                  <c:v>1.7604386250000001E-5</c:v>
                </c:pt>
                <c:pt idx="4663">
                  <c:v>5.494107166E-4</c:v>
                </c:pt>
                <c:pt idx="4664">
                  <c:v>4.0234464680000002E-4</c:v>
                </c:pt>
                <c:pt idx="4665">
                  <c:v>4.7964413370000001E-4</c:v>
                </c:pt>
                <c:pt idx="4666">
                  <c:v>4.2245490099999998E-4</c:v>
                </c:pt>
                <c:pt idx="4667">
                  <c:v>5.3381392930000002E-5</c:v>
                </c:pt>
                <c:pt idx="4668">
                  <c:v>6.5860332449999993E-5</c:v>
                </c:pt>
                <c:pt idx="4669">
                  <c:v>4.9787399600000005E-4</c:v>
                </c:pt>
                <c:pt idx="4670">
                  <c:v>5.5992228670000003E-4</c:v>
                </c:pt>
                <c:pt idx="4671">
                  <c:v>2.8831100629999999E-4</c:v>
                </c:pt>
                <c:pt idx="4672">
                  <c:v>1.954946499E-4</c:v>
                </c:pt>
                <c:pt idx="4673">
                  <c:v>4.1406291580000002E-5</c:v>
                </c:pt>
                <c:pt idx="4674">
                  <c:v>9.0853367569999996E-5</c:v>
                </c:pt>
                <c:pt idx="4675">
                  <c:v>3.1233542949999997E-4</c:v>
                </c:pt>
                <c:pt idx="4676">
                  <c:v>3.7018398249999998E-4</c:v>
                </c:pt>
                <c:pt idx="4677">
                  <c:v>1.5008970469999999E-4</c:v>
                </c:pt>
                <c:pt idx="4678">
                  <c:v>5.5983097749999998E-4</c:v>
                </c:pt>
                <c:pt idx="4679">
                  <c:v>2.5202458420000001E-4</c:v>
                </c:pt>
                <c:pt idx="4680">
                  <c:v>7.8403451869999997E-5</c:v>
                </c:pt>
                <c:pt idx="4681">
                  <c:v>2.063988238E-4</c:v>
                </c:pt>
                <c:pt idx="4682">
                  <c:v>1.38438007E-4</c:v>
                </c:pt>
                <c:pt idx="4683">
                  <c:v>1.6173382509999999E-4</c:v>
                </c:pt>
                <c:pt idx="4684">
                  <c:v>2.9480674290000001E-5</c:v>
                </c:pt>
                <c:pt idx="4685">
                  <c:v>2.6414677299999999E-4</c:v>
                </c:pt>
                <c:pt idx="4686">
                  <c:v>4.420695401E-4</c:v>
                </c:pt>
                <c:pt idx="4687">
                  <c:v>1.8462578729999999E-4</c:v>
                </c:pt>
                <c:pt idx="4688">
                  <c:v>5.84638289E-6</c:v>
                </c:pt>
                <c:pt idx="4689">
                  <c:v>5.1521353130000002E-4</c:v>
                </c:pt>
                <c:pt idx="4690">
                  <c:v>3.4774021249999999E-4</c:v>
                </c:pt>
                <c:pt idx="4691">
                  <c:v>2.7623500839999999E-4</c:v>
                </c:pt>
                <c:pt idx="4692">
                  <c:v>1.031911421E-4</c:v>
                </c:pt>
                <c:pt idx="4693">
                  <c:v>1.7339615519999999E-4</c:v>
                </c:pt>
                <c:pt idx="4694">
                  <c:v>2.8829898840000001E-4</c:v>
                </c:pt>
                <c:pt idx="4695">
                  <c:v>5.4161256760000001E-4</c:v>
                </c:pt>
                <c:pt idx="4696">
                  <c:v>4.5177792930000001E-4</c:v>
                </c:pt>
                <c:pt idx="4697">
                  <c:v>4.12452108E-4</c:v>
                </c:pt>
                <c:pt idx="4698">
                  <c:v>1.267511666E-4</c:v>
                </c:pt>
                <c:pt idx="4699">
                  <c:v>3.9177443309999999E-4</c:v>
                </c:pt>
                <c:pt idx="4700">
                  <c:v>4.7032115530000002E-4</c:v>
                </c:pt>
                <c:pt idx="4701">
                  <c:v>4.0228991209999998E-4</c:v>
                </c:pt>
                <c:pt idx="4702">
                  <c:v>5.4921490759999995E-4</c:v>
                </c:pt>
                <c:pt idx="4703">
                  <c:v>2.1728017610000001E-4</c:v>
                </c:pt>
                <c:pt idx="4704">
                  <c:v>5.2388955680000003E-4</c:v>
                </c:pt>
                <c:pt idx="4705">
                  <c:v>5.3282064499999995E-4</c:v>
                </c:pt>
                <c:pt idx="4706">
                  <c:v>4.6112119530000001E-4</c:v>
                </c:pt>
                <c:pt idx="4707">
                  <c:v>2.398922885E-4</c:v>
                </c:pt>
                <c:pt idx="4708">
                  <c:v>4.4203300789999998E-4</c:v>
                </c:pt>
                <c:pt idx="4709">
                  <c:v>4.2238324800000001E-4</c:v>
                </c:pt>
                <c:pt idx="4710">
                  <c:v>4.3223842850000001E-4</c:v>
                </c:pt>
                <c:pt idx="4711">
                  <c:v>4.8866971189999995E-4</c:v>
                </c:pt>
                <c:pt idx="4712">
                  <c:v>1.150951132E-4</c:v>
                </c:pt>
                <c:pt idx="4713">
                  <c:v>2.282066499E-4</c:v>
                </c:pt>
                <c:pt idx="4714">
                  <c:v>4.9772546349999996E-4</c:v>
                </c:pt>
                <c:pt idx="4715">
                  <c:v>5.0650292890000003E-4</c:v>
                </c:pt>
                <c:pt idx="4716">
                  <c:v>5.2384900990000004E-4</c:v>
                </c:pt>
                <c:pt idx="4717">
                  <c:v>1.846457412E-4</c:v>
                </c:pt>
                <c:pt idx="4718">
                  <c:v>7.8453355040000006E-5</c:v>
                </c:pt>
                <c:pt idx="4719">
                  <c:v>3.7014052490000001E-4</c:v>
                </c:pt>
                <c:pt idx="4720">
                  <c:v>5.4638667989999996E-4</c:v>
                </c:pt>
                <c:pt idx="4721">
                  <c:v>1.6176461810000001E-4</c:v>
                </c:pt>
                <c:pt idx="4722">
                  <c:v>5.5558315929999996E-4</c:v>
                </c:pt>
                <c:pt idx="4723">
                  <c:v>5.5216108540000002E-4</c:v>
                </c:pt>
                <c:pt idx="4724">
                  <c:v>3.24184782E-4</c:v>
                </c:pt>
                <c:pt idx="4725">
                  <c:v>3.59127798E-4</c:v>
                </c:pt>
                <c:pt idx="4726">
                  <c:v>1.9553084199999999E-4</c:v>
                </c:pt>
                <c:pt idx="4727">
                  <c:v>1.0323057040000001E-4</c:v>
                </c:pt>
                <c:pt idx="4728">
                  <c:v>2.398992118E-4</c:v>
                </c:pt>
                <c:pt idx="4729">
                  <c:v>2.0642530590000001E-4</c:v>
                </c:pt>
                <c:pt idx="4730">
                  <c:v>2.6415067319999997E-4</c:v>
                </c:pt>
                <c:pt idx="4731">
                  <c:v>3.359731401E-4</c:v>
                </c:pt>
                <c:pt idx="4732">
                  <c:v>3.0035871039999997E-4</c:v>
                </c:pt>
                <c:pt idx="4733">
                  <c:v>5.346537326E-5</c:v>
                </c:pt>
                <c:pt idx="4734">
                  <c:v>2.5203465260000002E-4</c:v>
                </c:pt>
                <c:pt idx="4735">
                  <c:v>2.95140324E-5</c:v>
                </c:pt>
                <c:pt idx="4736">
                  <c:v>4.6106390330000001E-4</c:v>
                </c:pt>
                <c:pt idx="4737">
                  <c:v>9.0931793670000002E-5</c:v>
                </c:pt>
                <c:pt idx="4738">
                  <c:v>1.3848909649999999E-4</c:v>
                </c:pt>
                <c:pt idx="4739">
                  <c:v>5.4631273109999995E-4</c:v>
                </c:pt>
                <c:pt idx="4740">
                  <c:v>5.4902442590000001E-4</c:v>
                </c:pt>
                <c:pt idx="4741">
                  <c:v>3.8101523529999998E-4</c:v>
                </c:pt>
                <c:pt idx="4742">
                  <c:v>5.4146515949999999E-4</c:v>
                </c:pt>
                <c:pt idx="4743">
                  <c:v>5.1505806399999995E-4</c:v>
                </c:pt>
                <c:pt idx="4744">
                  <c:v>5.5205489549999996E-4</c:v>
                </c:pt>
                <c:pt idx="4745">
                  <c:v>5.854270684E-6</c:v>
                </c:pt>
                <c:pt idx="4746">
                  <c:v>4.7022819630000002E-4</c:v>
                </c:pt>
                <c:pt idx="4747">
                  <c:v>6.5961136659999995E-5</c:v>
                </c:pt>
                <c:pt idx="4748">
                  <c:v>1.2679595919999999E-4</c:v>
                </c:pt>
                <c:pt idx="4749">
                  <c:v>4.7942355549999998E-4</c:v>
                </c:pt>
                <c:pt idx="4750">
                  <c:v>3.9173299240000001E-4</c:v>
                </c:pt>
                <c:pt idx="4751">
                  <c:v>4.9761562810000004E-4</c:v>
                </c:pt>
                <c:pt idx="4752">
                  <c:v>1.7645178119999999E-5</c:v>
                </c:pt>
                <c:pt idx="4753">
                  <c:v>4.5168850510000002E-4</c:v>
                </c:pt>
                <c:pt idx="4754">
                  <c:v>1.5015304599999999E-4</c:v>
                </c:pt>
                <c:pt idx="4755">
                  <c:v>4.0223742140000002E-4</c:v>
                </c:pt>
                <c:pt idx="4756">
                  <c:v>1.7342669410000001E-4</c:v>
                </c:pt>
                <c:pt idx="4757">
                  <c:v>4.8854262279999995E-4</c:v>
                </c:pt>
                <c:pt idx="4758">
                  <c:v>5.3262174970000005E-4</c:v>
                </c:pt>
                <c:pt idx="4759">
                  <c:v>2.7623446260000001E-4</c:v>
                </c:pt>
                <c:pt idx="4760">
                  <c:v>3.2417583110000002E-4</c:v>
                </c:pt>
                <c:pt idx="4761">
                  <c:v>1.151416165E-4</c:v>
                </c:pt>
                <c:pt idx="4762">
                  <c:v>4.321765206E-4</c:v>
                </c:pt>
                <c:pt idx="4763">
                  <c:v>3.3596351860000002E-4</c:v>
                </c:pt>
                <c:pt idx="4764">
                  <c:v>2.1729856829999999E-4</c:v>
                </c:pt>
                <c:pt idx="4765">
                  <c:v>4.1238604510000001E-4</c:v>
                </c:pt>
                <c:pt idx="4766">
                  <c:v>4.14941973E-5</c:v>
                </c:pt>
                <c:pt idx="4767">
                  <c:v>3.8099409609999998E-4</c:v>
                </c:pt>
                <c:pt idx="4768">
                  <c:v>3.003501957E-4</c:v>
                </c:pt>
                <c:pt idx="4769">
                  <c:v>2.282194908E-4</c:v>
                </c:pt>
                <c:pt idx="4770">
                  <c:v>4.1496407900000002E-5</c:v>
                </c:pt>
                <c:pt idx="4771">
                  <c:v>5.5904555550000004E-4</c:v>
                </c:pt>
                <c:pt idx="4772">
                  <c:v>1.3850377819999999E-4</c:v>
                </c:pt>
                <c:pt idx="4773">
                  <c:v>1.5015371350000001E-4</c:v>
                </c:pt>
                <c:pt idx="4774">
                  <c:v>1.73423698E-4</c:v>
                </c:pt>
                <c:pt idx="4775">
                  <c:v>4.4193775740000002E-4</c:v>
                </c:pt>
                <c:pt idx="4776">
                  <c:v>3.1229672979999999E-4</c:v>
                </c:pt>
                <c:pt idx="4777">
                  <c:v>1.9553421870000001E-4</c:v>
                </c:pt>
                <c:pt idx="4778">
                  <c:v>2.0642870660000001E-4</c:v>
                </c:pt>
                <c:pt idx="4779">
                  <c:v>2.882860187E-4</c:v>
                </c:pt>
                <c:pt idx="4780">
                  <c:v>5.5516760700000003E-4</c:v>
                </c:pt>
                <c:pt idx="4781">
                  <c:v>1.032721626E-4</c:v>
                </c:pt>
                <c:pt idx="4782">
                  <c:v>2.399017542E-4</c:v>
                </c:pt>
                <c:pt idx="4783">
                  <c:v>2.641463699E-4</c:v>
                </c:pt>
                <c:pt idx="4784">
                  <c:v>3.7009414349999998E-4</c:v>
                </c:pt>
                <c:pt idx="4785">
                  <c:v>3.4769278680000002E-4</c:v>
                </c:pt>
                <c:pt idx="4786">
                  <c:v>5.3505538040000001E-5</c:v>
                </c:pt>
                <c:pt idx="4787">
                  <c:v>3.5909087179999998E-4</c:v>
                </c:pt>
                <c:pt idx="4788">
                  <c:v>5.460943491E-4</c:v>
                </c:pt>
                <c:pt idx="4789">
                  <c:v>1.1515114350000001E-4</c:v>
                </c:pt>
                <c:pt idx="4790">
                  <c:v>3.2416172240000001E-4</c:v>
                </c:pt>
                <c:pt idx="4791">
                  <c:v>5.1488635269999995E-4</c:v>
                </c:pt>
                <c:pt idx="4792">
                  <c:v>5.0625342620000001E-4</c:v>
                </c:pt>
                <c:pt idx="4793">
                  <c:v>2.7622451719999999E-4</c:v>
                </c:pt>
                <c:pt idx="4794">
                  <c:v>1.846488268E-4</c:v>
                </c:pt>
                <c:pt idx="4795">
                  <c:v>3.4768195559999998E-4</c:v>
                </c:pt>
                <c:pt idx="4796">
                  <c:v>4.6093130389999998E-4</c:v>
                </c:pt>
                <c:pt idx="4797">
                  <c:v>5.8565365379999999E-6</c:v>
                </c:pt>
                <c:pt idx="4798">
                  <c:v>5.5502478300000001E-4</c:v>
                </c:pt>
                <c:pt idx="4799">
                  <c:v>4.222770365E-4</c:v>
                </c:pt>
                <c:pt idx="4800">
                  <c:v>4.7929685290000002E-4</c:v>
                </c:pt>
                <c:pt idx="4801">
                  <c:v>5.5167400719999997E-4</c:v>
                </c:pt>
                <c:pt idx="4802">
                  <c:v>1.617673935E-4</c:v>
                </c:pt>
                <c:pt idx="4803">
                  <c:v>6.5993006939999997E-5</c:v>
                </c:pt>
                <c:pt idx="4804">
                  <c:v>1.764902473E-5</c:v>
                </c:pt>
                <c:pt idx="4805">
                  <c:v>5.2353196209999997E-4</c:v>
                </c:pt>
                <c:pt idx="4806">
                  <c:v>5.5874500919999995E-4</c:v>
                </c:pt>
                <c:pt idx="4807">
                  <c:v>3.8094602110000001E-4</c:v>
                </c:pt>
                <c:pt idx="4808">
                  <c:v>5.4120357489999998E-4</c:v>
                </c:pt>
                <c:pt idx="4809">
                  <c:v>7.8513698640000004E-5</c:v>
                </c:pt>
                <c:pt idx="4810">
                  <c:v>5.0620113249999997E-4</c:v>
                </c:pt>
                <c:pt idx="4811">
                  <c:v>4.974400856E-4</c:v>
                </c:pt>
                <c:pt idx="4812">
                  <c:v>3.0032582300000001E-4</c:v>
                </c:pt>
                <c:pt idx="4813">
                  <c:v>4.515712838E-4</c:v>
                </c:pt>
                <c:pt idx="4814">
                  <c:v>4.8838869019999999E-4</c:v>
                </c:pt>
                <c:pt idx="4815">
                  <c:v>1.2680241769999999E-4</c:v>
                </c:pt>
                <c:pt idx="4816">
                  <c:v>5.3240283290000002E-4</c:v>
                </c:pt>
                <c:pt idx="4817">
                  <c:v>2.1729214869999999E-4</c:v>
                </c:pt>
                <c:pt idx="4818">
                  <c:v>2.9531843179999999E-5</c:v>
                </c:pt>
                <c:pt idx="4819">
                  <c:v>1.7647956329999998E-5</c:v>
                </c:pt>
                <c:pt idx="4820">
                  <c:v>4.1229919300000002E-4</c:v>
                </c:pt>
                <c:pt idx="4821">
                  <c:v>3.3591866610000002E-4</c:v>
                </c:pt>
                <c:pt idx="4822">
                  <c:v>4.7003960639999999E-4</c:v>
                </c:pt>
                <c:pt idx="4823">
                  <c:v>9.0968424779999993E-5</c:v>
                </c:pt>
                <c:pt idx="4824">
                  <c:v>2.5202459840000001E-4</c:v>
                </c:pt>
                <c:pt idx="4825">
                  <c:v>3.9163393289999999E-4</c:v>
                </c:pt>
                <c:pt idx="4826">
                  <c:v>5.4855411580000005E-4</c:v>
                </c:pt>
                <c:pt idx="4827">
                  <c:v>2.2821529150000001E-4</c:v>
                </c:pt>
                <c:pt idx="4828">
                  <c:v>3.122606366E-4</c:v>
                </c:pt>
                <c:pt idx="4829">
                  <c:v>4.6085444369999999E-4</c:v>
                </c:pt>
                <c:pt idx="4830">
                  <c:v>4.0213400359999997E-4</c:v>
                </c:pt>
                <c:pt idx="4831">
                  <c:v>3.5903826850000001E-4</c:v>
                </c:pt>
                <c:pt idx="4832">
                  <c:v>7.8509113300000001E-5</c:v>
                </c:pt>
                <c:pt idx="4833">
                  <c:v>1.1513963339999999E-4</c:v>
                </c:pt>
                <c:pt idx="4834">
                  <c:v>4.1497969759999997E-5</c:v>
                </c:pt>
                <c:pt idx="4835">
                  <c:v>1.846325095E-4</c:v>
                </c:pt>
                <c:pt idx="4836">
                  <c:v>3.7002213589999998E-4</c:v>
                </c:pt>
                <c:pt idx="4837">
                  <c:v>2.8825927849999999E-4</c:v>
                </c:pt>
                <c:pt idx="4838">
                  <c:v>5.4587400109999999E-4</c:v>
                </c:pt>
                <c:pt idx="4839">
                  <c:v>1.9551398800000001E-4</c:v>
                </c:pt>
                <c:pt idx="4840">
                  <c:v>5.1473615289999997E-4</c:v>
                </c:pt>
                <c:pt idx="4841">
                  <c:v>2.2821505450000001E-4</c:v>
                </c:pt>
                <c:pt idx="4842">
                  <c:v>5.3504504110000001E-5</c:v>
                </c:pt>
                <c:pt idx="4843">
                  <c:v>4.4179994849999999E-4</c:v>
                </c:pt>
                <c:pt idx="4844">
                  <c:v>1.2678728400000001E-4</c:v>
                </c:pt>
                <c:pt idx="4845">
                  <c:v>3.2411397450000001E-4</c:v>
                </c:pt>
                <c:pt idx="4846">
                  <c:v>2.762090546E-4</c:v>
                </c:pt>
                <c:pt idx="4847">
                  <c:v>1.032573602E-4</c:v>
                </c:pt>
                <c:pt idx="4848">
                  <c:v>2.6413149710000002E-4</c:v>
                </c:pt>
                <c:pt idx="4849">
                  <c:v>3.4762146020000001E-4</c:v>
                </c:pt>
                <c:pt idx="4850">
                  <c:v>2.9529062940000001E-5</c:v>
                </c:pt>
                <c:pt idx="4851">
                  <c:v>5.8550828760000002E-6</c:v>
                </c:pt>
                <c:pt idx="4852">
                  <c:v>5.41047139E-4</c:v>
                </c:pt>
                <c:pt idx="4853">
                  <c:v>3.5900810839999998E-4</c:v>
                </c:pt>
                <c:pt idx="4854">
                  <c:v>5.3227388750000002E-4</c:v>
                </c:pt>
                <c:pt idx="4855">
                  <c:v>2.172874738E-4</c:v>
                </c:pt>
                <c:pt idx="4856">
                  <c:v>4.9730443679999999E-4</c:v>
                </c:pt>
                <c:pt idx="4857">
                  <c:v>1.6173589299999999E-4</c:v>
                </c:pt>
                <c:pt idx="4858">
                  <c:v>9.0954251959999994E-5</c:v>
                </c:pt>
                <c:pt idx="4859">
                  <c:v>5.5132312549999998E-4</c:v>
                </c:pt>
                <c:pt idx="4860">
                  <c:v>4.2215500259999998E-4</c:v>
                </c:pt>
                <c:pt idx="4861">
                  <c:v>5.233612944E-4</c:v>
                </c:pt>
                <c:pt idx="4862">
                  <c:v>2.0640752499999999E-4</c:v>
                </c:pt>
                <c:pt idx="4863">
                  <c:v>2.8824766529999998E-4</c:v>
                </c:pt>
                <c:pt idx="4864">
                  <c:v>4.699260531E-4</c:v>
                </c:pt>
                <c:pt idx="4865">
                  <c:v>1.7337877299999999E-4</c:v>
                </c:pt>
                <c:pt idx="4866">
                  <c:v>4.3197736899999999E-4</c:v>
                </c:pt>
                <c:pt idx="4867">
                  <c:v>5.4836666570000001E-4</c:v>
                </c:pt>
                <c:pt idx="4868">
                  <c:v>4.5144072410000001E-4</c:v>
                </c:pt>
                <c:pt idx="4869">
                  <c:v>4.3197245130000001E-4</c:v>
                </c:pt>
                <c:pt idx="4870">
                  <c:v>1.3846342130000001E-4</c:v>
                </c:pt>
                <c:pt idx="4871">
                  <c:v>1.501086574E-4</c:v>
                </c:pt>
                <c:pt idx="4872">
                  <c:v>6.5982292049999994E-5</c:v>
                </c:pt>
                <c:pt idx="4873">
                  <c:v>5.0601792320000005E-4</c:v>
                </c:pt>
                <c:pt idx="4874">
                  <c:v>3.1222668810000002E-4</c:v>
                </c:pt>
                <c:pt idx="4875">
                  <c:v>4.790870324E-4</c:v>
                </c:pt>
                <c:pt idx="4876">
                  <c:v>3.0028535000000003E-4</c:v>
                </c:pt>
                <c:pt idx="4877">
                  <c:v>3.808424303E-4</c:v>
                </c:pt>
                <c:pt idx="4878">
                  <c:v>2.5201480460000002E-4</c:v>
                </c:pt>
                <c:pt idx="4879">
                  <c:v>1.733714979E-4</c:v>
                </c:pt>
                <c:pt idx="4880">
                  <c:v>1.7645878660000002E-5</c:v>
                </c:pt>
                <c:pt idx="4881">
                  <c:v>4.2211297729999997E-4</c:v>
                </c:pt>
                <c:pt idx="4882">
                  <c:v>5.8552255010000004E-6</c:v>
                </c:pt>
                <c:pt idx="4883">
                  <c:v>3.9153961040000002E-4</c:v>
                </c:pt>
                <c:pt idx="4884">
                  <c:v>2.398866332E-4</c:v>
                </c:pt>
                <c:pt idx="4885">
                  <c:v>2.953110535E-5</c:v>
                </c:pt>
                <c:pt idx="4886">
                  <c:v>5.5815378220000001E-4</c:v>
                </c:pt>
                <c:pt idx="4887">
                  <c:v>1.846037263E-4</c:v>
                </c:pt>
                <c:pt idx="4888">
                  <c:v>5.5442543190000002E-4</c:v>
                </c:pt>
                <c:pt idx="4889">
                  <c:v>2.1727685859999999E-4</c:v>
                </c:pt>
                <c:pt idx="4890">
                  <c:v>4.8817225370000001E-4</c:v>
                </c:pt>
                <c:pt idx="4891">
                  <c:v>3.3585306929999998E-4</c:v>
                </c:pt>
                <c:pt idx="4892">
                  <c:v>4.4168636749999999E-4</c:v>
                </c:pt>
                <c:pt idx="4893">
                  <c:v>4.150285379E-5</c:v>
                </c:pt>
                <c:pt idx="4894">
                  <c:v>4.5137549340000001E-4</c:v>
                </c:pt>
                <c:pt idx="4895">
                  <c:v>1.384523863E-4</c:v>
                </c:pt>
                <c:pt idx="4896">
                  <c:v>4.0201555549999998E-4</c:v>
                </c:pt>
                <c:pt idx="4897">
                  <c:v>2.398796137E-4</c:v>
                </c:pt>
                <c:pt idx="4898">
                  <c:v>4.1214784779999999E-4</c:v>
                </c:pt>
                <c:pt idx="4899">
                  <c:v>5.3212520490000001E-4</c:v>
                </c:pt>
                <c:pt idx="4900">
                  <c:v>5.5800585460000001E-4</c:v>
                </c:pt>
                <c:pt idx="4901">
                  <c:v>5.2320694289999996E-4</c:v>
                </c:pt>
                <c:pt idx="4902">
                  <c:v>3.6993218809999999E-4</c:v>
                </c:pt>
                <c:pt idx="4903">
                  <c:v>5.4561817239999998E-4</c:v>
                </c:pt>
                <c:pt idx="4904">
                  <c:v>5.1451649059999999E-4</c:v>
                </c:pt>
                <c:pt idx="4905">
                  <c:v>1.151105423E-4</c:v>
                </c:pt>
                <c:pt idx="4906">
                  <c:v>2.2819573519999999E-4</c:v>
                </c:pt>
                <c:pt idx="4907">
                  <c:v>6.5991289910000004E-5</c:v>
                </c:pt>
                <c:pt idx="4908">
                  <c:v>1.500943719E-4</c:v>
                </c:pt>
                <c:pt idx="4909">
                  <c:v>3.5894107809999998E-4</c:v>
                </c:pt>
                <c:pt idx="4910">
                  <c:v>1.6171308699999999E-4</c:v>
                </c:pt>
                <c:pt idx="4911">
                  <c:v>5.5426279709999996E-4</c:v>
                </c:pt>
                <c:pt idx="4912">
                  <c:v>3.4754950780000002E-4</c:v>
                </c:pt>
                <c:pt idx="4913">
                  <c:v>4.6060802649999999E-4</c:v>
                </c:pt>
                <c:pt idx="4914">
                  <c:v>4.7893979180000003E-4</c:v>
                </c:pt>
                <c:pt idx="4915">
                  <c:v>3.1218123359999999E-4</c:v>
                </c:pt>
                <c:pt idx="4916">
                  <c:v>5.5097486549999998E-4</c:v>
                </c:pt>
                <c:pt idx="4917">
                  <c:v>2.6409373350000002E-4</c:v>
                </c:pt>
                <c:pt idx="4918">
                  <c:v>3.0024074859999998E-4</c:v>
                </c:pt>
                <c:pt idx="4919">
                  <c:v>1.2676516589999999E-4</c:v>
                </c:pt>
                <c:pt idx="4920">
                  <c:v>1.9547720260000001E-4</c:v>
                </c:pt>
                <c:pt idx="4921">
                  <c:v>1.0324850810000001E-4</c:v>
                </c:pt>
                <c:pt idx="4922">
                  <c:v>3.240356624E-4</c:v>
                </c:pt>
                <c:pt idx="4923">
                  <c:v>4.3184287709999999E-4</c:v>
                </c:pt>
                <c:pt idx="4924">
                  <c:v>3.698995495E-4</c:v>
                </c:pt>
                <c:pt idx="4925">
                  <c:v>5.4079373190000005E-4</c:v>
                </c:pt>
                <c:pt idx="4926">
                  <c:v>4.0195282700000002E-4</c:v>
                </c:pt>
                <c:pt idx="4927">
                  <c:v>2.063811047E-4</c:v>
                </c:pt>
                <c:pt idx="4928">
                  <c:v>4.6972404080000002E-4</c:v>
                </c:pt>
                <c:pt idx="4929">
                  <c:v>3.3580479640000002E-4</c:v>
                </c:pt>
                <c:pt idx="4930">
                  <c:v>4.9704992460000003E-4</c:v>
                </c:pt>
                <c:pt idx="4931">
                  <c:v>5.4803780539999997E-4</c:v>
                </c:pt>
                <c:pt idx="4932">
                  <c:v>5.354795403E-5</c:v>
                </c:pt>
                <c:pt idx="4933">
                  <c:v>1.95477522E-4</c:v>
                </c:pt>
                <c:pt idx="4934">
                  <c:v>9.097442033E-5</c:v>
                </c:pt>
                <c:pt idx="4935">
                  <c:v>7.8531886419999994E-5</c:v>
                </c:pt>
                <c:pt idx="4936">
                  <c:v>2.5197803089999999E-4</c:v>
                </c:pt>
                <c:pt idx="4937">
                  <c:v>4.8798647950000002E-4</c:v>
                </c:pt>
                <c:pt idx="4938">
                  <c:v>4.219776472E-4</c:v>
                </c:pt>
                <c:pt idx="4939">
                  <c:v>5.8645538590000002E-6</c:v>
                </c:pt>
                <c:pt idx="4940">
                  <c:v>7.853761494E-5</c:v>
                </c:pt>
                <c:pt idx="4941">
                  <c:v>3.9142977669999999E-4</c:v>
                </c:pt>
                <c:pt idx="4942">
                  <c:v>1.501115836E-4</c:v>
                </c:pt>
                <c:pt idx="4943">
                  <c:v>2.8817128190000002E-4</c:v>
                </c:pt>
                <c:pt idx="4944">
                  <c:v>2.1726192750000001E-4</c:v>
                </c:pt>
                <c:pt idx="4945">
                  <c:v>4.788344108E-4</c:v>
                </c:pt>
                <c:pt idx="4946">
                  <c:v>3.8072094009999999E-4</c:v>
                </c:pt>
                <c:pt idx="4947">
                  <c:v>2.7613832769999999E-4</c:v>
                </c:pt>
                <c:pt idx="4948">
                  <c:v>4.6965397590000002E-4</c:v>
                </c:pt>
                <c:pt idx="4949">
                  <c:v>1.2679300489999999E-4</c:v>
                </c:pt>
                <c:pt idx="4950">
                  <c:v>3.1213576560000001E-4</c:v>
                </c:pt>
                <c:pt idx="4951">
                  <c:v>9.099942539E-5</c:v>
                </c:pt>
                <c:pt idx="4952">
                  <c:v>1.8460665349999999E-4</c:v>
                </c:pt>
                <c:pt idx="4953">
                  <c:v>2.2818939799999999E-4</c:v>
                </c:pt>
                <c:pt idx="4954">
                  <c:v>5.0569455610000003E-4</c:v>
                </c:pt>
                <c:pt idx="4955">
                  <c:v>1.7685398049999999E-5</c:v>
                </c:pt>
                <c:pt idx="4956">
                  <c:v>2.9590926389999999E-5</c:v>
                </c:pt>
                <c:pt idx="4957">
                  <c:v>3.4748158899999999E-4</c:v>
                </c:pt>
                <c:pt idx="4958">
                  <c:v>5.4537655550000003E-4</c:v>
                </c:pt>
                <c:pt idx="4959">
                  <c:v>5.3188621989999998E-4</c:v>
                </c:pt>
                <c:pt idx="4960">
                  <c:v>1.7338166760000001E-4</c:v>
                </c:pt>
                <c:pt idx="4961">
                  <c:v>4.8790625449999999E-4</c:v>
                </c:pt>
                <c:pt idx="4962">
                  <c:v>4.1200763429999999E-4</c:v>
                </c:pt>
                <c:pt idx="4963">
                  <c:v>4.5117234599999998E-4</c:v>
                </c:pt>
                <c:pt idx="4964">
                  <c:v>3.8068632530000002E-4</c:v>
                </c:pt>
                <c:pt idx="4965">
                  <c:v>5.1428230200000001E-4</c:v>
                </c:pt>
                <c:pt idx="4966">
                  <c:v>1.6174957059999999E-4</c:v>
                </c:pt>
                <c:pt idx="4967">
                  <c:v>3.588463712E-4</c:v>
                </c:pt>
                <c:pt idx="4968">
                  <c:v>1.151696678E-4</c:v>
                </c:pt>
                <c:pt idx="4969">
                  <c:v>2.3986204449999999E-4</c:v>
                </c:pt>
                <c:pt idx="4970">
                  <c:v>4.0186627949999999E-4</c:v>
                </c:pt>
                <c:pt idx="4971">
                  <c:v>6.6087020139999998E-5</c:v>
                </c:pt>
                <c:pt idx="4972">
                  <c:v>1.3850345640000001E-4</c:v>
                </c:pt>
                <c:pt idx="4973">
                  <c:v>3.3574959699999999E-4</c:v>
                </c:pt>
                <c:pt idx="4974">
                  <c:v>4.414797219E-4</c:v>
                </c:pt>
                <c:pt idx="4975">
                  <c:v>4.6042939479999998E-4</c:v>
                </c:pt>
                <c:pt idx="4976">
                  <c:v>2.0640115860000001E-4</c:v>
                </c:pt>
                <c:pt idx="4977">
                  <c:v>4.1198609869999998E-4</c:v>
                </c:pt>
                <c:pt idx="4978">
                  <c:v>3.9136666430000002E-4</c:v>
                </c:pt>
                <c:pt idx="4979">
                  <c:v>5.2291883729999999E-4</c:v>
                </c:pt>
                <c:pt idx="4980">
                  <c:v>2.8814861880000002E-4</c:v>
                </c:pt>
                <c:pt idx="4981">
                  <c:v>4.1610692049999998E-5</c:v>
                </c:pt>
                <c:pt idx="4982">
                  <c:v>5.5058443000000003E-4</c:v>
                </c:pt>
                <c:pt idx="4983">
                  <c:v>3.0018048799999999E-4</c:v>
                </c:pt>
                <c:pt idx="4984">
                  <c:v>5.1423038950000003E-4</c:v>
                </c:pt>
                <c:pt idx="4985">
                  <c:v>3.239662387E-4</c:v>
                </c:pt>
                <c:pt idx="4986">
                  <c:v>5.0560284750000004E-4</c:v>
                </c:pt>
                <c:pt idx="4987">
                  <c:v>2.7612492210000002E-4</c:v>
                </c:pt>
                <c:pt idx="4988">
                  <c:v>1.0333399319999999E-4</c:v>
                </c:pt>
                <c:pt idx="4989">
                  <c:v>5.3640956610000003E-5</c:v>
                </c:pt>
                <c:pt idx="4990">
                  <c:v>2.5197923549999997E-4</c:v>
                </c:pt>
                <c:pt idx="4991">
                  <c:v>5.4774493110000002E-4</c:v>
                </c:pt>
                <c:pt idx="4992">
                  <c:v>5.4054842590000002E-4</c:v>
                </c:pt>
                <c:pt idx="4993">
                  <c:v>2.6406984080000001E-4</c:v>
                </c:pt>
                <c:pt idx="4994">
                  <c:v>5.5730483590000005E-4</c:v>
                </c:pt>
                <c:pt idx="4995">
                  <c:v>5.5368733769999999E-4</c:v>
                </c:pt>
                <c:pt idx="4996">
                  <c:v>4.5111522699999999E-4</c:v>
                </c:pt>
                <c:pt idx="4997">
                  <c:v>4.316911458E-4</c:v>
                </c:pt>
                <c:pt idx="4998">
                  <c:v>1.617791291E-4</c:v>
                </c:pt>
                <c:pt idx="4999">
                  <c:v>2.0641787369999999E-4</c:v>
                </c:pt>
                <c:pt idx="5000">
                  <c:v>1.152054172E-4</c:v>
                </c:pt>
                <c:pt idx="5001">
                  <c:v>5.3175226960000001E-4</c:v>
                </c:pt>
                <c:pt idx="5002">
                  <c:v>6.6137003169999996E-5</c:v>
                </c:pt>
                <c:pt idx="5003">
                  <c:v>4.9681239939999996E-4</c:v>
                </c:pt>
                <c:pt idx="5004">
                  <c:v>4.4141863260000001E-4</c:v>
                </c:pt>
                <c:pt idx="5005">
                  <c:v>2.282217861E-4</c:v>
                </c:pt>
                <c:pt idx="5006">
                  <c:v>3.1209668330000001E-4</c:v>
                </c:pt>
                <c:pt idx="5007">
                  <c:v>1.268625141E-4</c:v>
                </c:pt>
                <c:pt idx="5008">
                  <c:v>4.2184829419999998E-4</c:v>
                </c:pt>
                <c:pt idx="5009">
                  <c:v>5.504159478E-4</c:v>
                </c:pt>
                <c:pt idx="5010">
                  <c:v>3.6977126329999999E-4</c:v>
                </c:pt>
                <c:pt idx="5011">
                  <c:v>2.9643361309999999E-5</c:v>
                </c:pt>
                <c:pt idx="5012">
                  <c:v>1.771740253E-5</c:v>
                </c:pt>
                <c:pt idx="5013">
                  <c:v>4.6948352760000002E-4</c:v>
                </c:pt>
                <c:pt idx="5014">
                  <c:v>3.4742368320000002E-4</c:v>
                </c:pt>
                <c:pt idx="5015">
                  <c:v>7.8656147679999997E-5</c:v>
                </c:pt>
                <c:pt idx="5016">
                  <c:v>2.519897916E-4</c:v>
                </c:pt>
                <c:pt idx="5017">
                  <c:v>3.5879131520000001E-4</c:v>
                </c:pt>
                <c:pt idx="5018">
                  <c:v>5.3684156549999997E-5</c:v>
                </c:pt>
                <c:pt idx="5019">
                  <c:v>5.5710495870000003E-4</c:v>
                </c:pt>
                <c:pt idx="5020">
                  <c:v>1.846673112E-4</c:v>
                </c:pt>
                <c:pt idx="5021">
                  <c:v>1.3855539539999999E-4</c:v>
                </c:pt>
                <c:pt idx="5022">
                  <c:v>1.734426531E-4</c:v>
                </c:pt>
                <c:pt idx="5023">
                  <c:v>4.6033529810000001E-4</c:v>
                </c:pt>
                <c:pt idx="5024">
                  <c:v>2.1731261190000001E-4</c:v>
                </c:pt>
                <c:pt idx="5025">
                  <c:v>3.806170787E-4</c:v>
                </c:pt>
                <c:pt idx="5026">
                  <c:v>2.3989008279999999E-4</c:v>
                </c:pt>
                <c:pt idx="5027">
                  <c:v>5.8807589030000002E-6</c:v>
                </c:pt>
                <c:pt idx="5028">
                  <c:v>1.5019731839999999E-4</c:v>
                </c:pt>
                <c:pt idx="5029">
                  <c:v>4.1660127059999997E-5</c:v>
                </c:pt>
                <c:pt idx="5030">
                  <c:v>9.1097569140000006E-5</c:v>
                </c:pt>
                <c:pt idx="5031">
                  <c:v>5.2276189779999998E-4</c:v>
                </c:pt>
                <c:pt idx="5032">
                  <c:v>2.640749976E-4</c:v>
                </c:pt>
                <c:pt idx="5033">
                  <c:v>4.7860761160000001E-4</c:v>
                </c:pt>
                <c:pt idx="5034">
                  <c:v>5.4038902839999997E-4</c:v>
                </c:pt>
                <c:pt idx="5035">
                  <c:v>3.3569944750000001E-4</c:v>
                </c:pt>
                <c:pt idx="5036">
                  <c:v>1.033809318E-4</c:v>
                </c:pt>
                <c:pt idx="5037">
                  <c:v>1.955586623E-4</c:v>
                </c:pt>
                <c:pt idx="5038">
                  <c:v>1.7725856050000001E-5</c:v>
                </c:pt>
                <c:pt idx="5039">
                  <c:v>5.4747878859999998E-4</c:v>
                </c:pt>
                <c:pt idx="5040">
                  <c:v>2.881273454E-4</c:v>
                </c:pt>
                <c:pt idx="5041">
                  <c:v>2.9661719589999999E-5</c:v>
                </c:pt>
                <c:pt idx="5042">
                  <c:v>5.0543288539999995E-4</c:v>
                </c:pt>
                <c:pt idx="5043">
                  <c:v>5.4502812470000003E-4</c:v>
                </c:pt>
                <c:pt idx="5044">
                  <c:v>2.2824515790000001E-4</c:v>
                </c:pt>
                <c:pt idx="5045">
                  <c:v>5.3158585049999996E-4</c:v>
                </c:pt>
                <c:pt idx="5046">
                  <c:v>3.001501262E-4</c:v>
                </c:pt>
                <c:pt idx="5047">
                  <c:v>5.1403163850000002E-4</c:v>
                </c:pt>
                <c:pt idx="5048">
                  <c:v>2.7611510820000002E-4</c:v>
                </c:pt>
                <c:pt idx="5049">
                  <c:v>1.1524315869999999E-4</c:v>
                </c:pt>
                <c:pt idx="5050">
                  <c:v>4.8768233669999999E-4</c:v>
                </c:pt>
                <c:pt idx="5051">
                  <c:v>5.5327377590000002E-4</c:v>
                </c:pt>
                <c:pt idx="5052">
                  <c:v>1.7346871590000001E-4</c:v>
                </c:pt>
                <c:pt idx="5053">
                  <c:v>5.3715758650000002E-5</c:v>
                </c:pt>
                <c:pt idx="5054">
                  <c:v>1.033878206E-4</c:v>
                </c:pt>
                <c:pt idx="5055">
                  <c:v>1.955682046E-4</c:v>
                </c:pt>
                <c:pt idx="5056">
                  <c:v>5.2267743600000003E-4</c:v>
                </c:pt>
                <c:pt idx="5057">
                  <c:v>4.5103044019999998E-4</c:v>
                </c:pt>
                <c:pt idx="5058">
                  <c:v>3.9127653729999998E-4</c:v>
                </c:pt>
                <c:pt idx="5059">
                  <c:v>3.2391710249999998E-4</c:v>
                </c:pt>
                <c:pt idx="5060">
                  <c:v>3.6972454719999998E-4</c:v>
                </c:pt>
                <c:pt idx="5061">
                  <c:v>2.1733164819999999E-4</c:v>
                </c:pt>
                <c:pt idx="5062">
                  <c:v>4.9667938739999997E-4</c:v>
                </c:pt>
                <c:pt idx="5063">
                  <c:v>4.118881449E-4</c:v>
                </c:pt>
                <c:pt idx="5064">
                  <c:v>9.1115097330000001E-5</c:v>
                </c:pt>
                <c:pt idx="5065">
                  <c:v>1.2689063450000001E-4</c:v>
                </c:pt>
                <c:pt idx="5066">
                  <c:v>1.5021947150000001E-4</c:v>
                </c:pt>
                <c:pt idx="5067">
                  <c:v>4.6941166310000002E-4</c:v>
                </c:pt>
                <c:pt idx="5068">
                  <c:v>7.8685577120000006E-5</c:v>
                </c:pt>
                <c:pt idx="5069">
                  <c:v>4.0175657039999999E-4</c:v>
                </c:pt>
                <c:pt idx="5070">
                  <c:v>2.0646341399999999E-4</c:v>
                </c:pt>
                <c:pt idx="5071">
                  <c:v>4.413565995E-4</c:v>
                </c:pt>
                <c:pt idx="5072">
                  <c:v>3.6971391309999999E-4</c:v>
                </c:pt>
                <c:pt idx="5073">
                  <c:v>1.8469963380000001E-4</c:v>
                </c:pt>
                <c:pt idx="5074">
                  <c:v>6.6193185560000004E-5</c:v>
                </c:pt>
                <c:pt idx="5075">
                  <c:v>5.8843948709999996E-6</c:v>
                </c:pt>
                <c:pt idx="5076">
                  <c:v>3.587385253E-4</c:v>
                </c:pt>
                <c:pt idx="5077">
                  <c:v>2.7610646940000002E-4</c:v>
                </c:pt>
                <c:pt idx="5078">
                  <c:v>4.3160786340000002E-4</c:v>
                </c:pt>
                <c:pt idx="5079">
                  <c:v>4.2179071210000002E-4</c:v>
                </c:pt>
                <c:pt idx="5080">
                  <c:v>2.8811038610000001E-4</c:v>
                </c:pt>
                <c:pt idx="5081">
                  <c:v>5.4024743480000003E-4</c:v>
                </c:pt>
                <c:pt idx="5082">
                  <c:v>5.448871727E-4</c:v>
                </c:pt>
                <c:pt idx="5083">
                  <c:v>4.8762976850000002E-4</c:v>
                </c:pt>
                <c:pt idx="5084">
                  <c:v>1.618404224E-4</c:v>
                </c:pt>
                <c:pt idx="5085">
                  <c:v>4.168887836E-5</c:v>
                </c:pt>
                <c:pt idx="5086">
                  <c:v>3.473600916E-4</c:v>
                </c:pt>
                <c:pt idx="5087">
                  <c:v>5.472568679E-4</c:v>
                </c:pt>
                <c:pt idx="5088">
                  <c:v>3.8055825789999999E-4</c:v>
                </c:pt>
                <c:pt idx="5089">
                  <c:v>3.2389586239999998E-4</c:v>
                </c:pt>
                <c:pt idx="5090">
                  <c:v>3.9125363860000002E-4</c:v>
                </c:pt>
                <c:pt idx="5091">
                  <c:v>1.38583085E-4</c:v>
                </c:pt>
                <c:pt idx="5092">
                  <c:v>1.955746583E-4</c:v>
                </c:pt>
                <c:pt idx="5093">
                  <c:v>4.6024687330000001E-4</c:v>
                </c:pt>
                <c:pt idx="5094">
                  <c:v>3.1204525080000002E-4</c:v>
                </c:pt>
                <c:pt idx="5095">
                  <c:v>5.5649363290000001E-4</c:v>
                </c:pt>
                <c:pt idx="5096">
                  <c:v>2.399043079E-4</c:v>
                </c:pt>
                <c:pt idx="5097">
                  <c:v>2.519933471E-4</c:v>
                </c:pt>
                <c:pt idx="5098">
                  <c:v>2.6406396260000002E-4</c:v>
                </c:pt>
                <c:pt idx="5099">
                  <c:v>3.0012377119999998E-4</c:v>
                </c:pt>
                <c:pt idx="5100">
                  <c:v>1.268951826E-4</c:v>
                </c:pt>
                <c:pt idx="5101">
                  <c:v>4.0173742789999998E-4</c:v>
                </c:pt>
                <c:pt idx="5102">
                  <c:v>3.3565119830000003E-4</c:v>
                </c:pt>
                <c:pt idx="5103">
                  <c:v>1.8470304439999999E-4</c:v>
                </c:pt>
                <c:pt idx="5104">
                  <c:v>2.2825456499999999E-4</c:v>
                </c:pt>
                <c:pt idx="5105">
                  <c:v>4.9660002829999997E-4</c:v>
                </c:pt>
                <c:pt idx="5106">
                  <c:v>4.7850755310000002E-4</c:v>
                </c:pt>
                <c:pt idx="5107">
                  <c:v>4.2177617909999998E-4</c:v>
                </c:pt>
                <c:pt idx="5108">
                  <c:v>4.315897468E-4</c:v>
                </c:pt>
                <c:pt idx="5109">
                  <c:v>4.1186132920000002E-4</c:v>
                </c:pt>
                <c:pt idx="5110">
                  <c:v>2.0646641839999999E-4</c:v>
                </c:pt>
                <c:pt idx="5111">
                  <c:v>5.4478995179999999E-4</c:v>
                </c:pt>
                <c:pt idx="5112">
                  <c:v>5.5287501510000001E-4</c:v>
                </c:pt>
                <c:pt idx="5113">
                  <c:v>4.784916154E-4</c:v>
                </c:pt>
                <c:pt idx="5114">
                  <c:v>5.4981979979999999E-4</c:v>
                </c:pt>
                <c:pt idx="5115">
                  <c:v>5.3138964699999997E-4</c:v>
                </c:pt>
                <c:pt idx="5116">
                  <c:v>7.8693454470000004E-5</c:v>
                </c:pt>
                <c:pt idx="5117">
                  <c:v>6.6200887619999999E-5</c:v>
                </c:pt>
                <c:pt idx="5118">
                  <c:v>1.734804017E-4</c:v>
                </c:pt>
                <c:pt idx="5119">
                  <c:v>4.4132046079999997E-4</c:v>
                </c:pt>
                <c:pt idx="5120">
                  <c:v>4.5098006950000002E-4</c:v>
                </c:pt>
                <c:pt idx="5121">
                  <c:v>5.3730547410000001E-5</c:v>
                </c:pt>
                <c:pt idx="5122">
                  <c:v>4.9655976640000004E-4</c:v>
                </c:pt>
                <c:pt idx="5123">
                  <c:v>5.0526745769999997E-4</c:v>
                </c:pt>
                <c:pt idx="5124">
                  <c:v>2.1733709500000001E-4</c:v>
                </c:pt>
                <c:pt idx="5125">
                  <c:v>1.50228014E-4</c:v>
                </c:pt>
                <c:pt idx="5126">
                  <c:v>5.1386318860000002E-4</c:v>
                </c:pt>
                <c:pt idx="5127">
                  <c:v>2.6406170050000002E-4</c:v>
                </c:pt>
                <c:pt idx="5128">
                  <c:v>5.5628917609999999E-4</c:v>
                </c:pt>
                <c:pt idx="5129">
                  <c:v>1.6184282690000001E-4</c:v>
                </c:pt>
                <c:pt idx="5130">
                  <c:v>4.6932607759999999E-4</c:v>
                </c:pt>
                <c:pt idx="5131">
                  <c:v>2.9674886750000002E-5</c:v>
                </c:pt>
                <c:pt idx="5132">
                  <c:v>5.8851655499999998E-6</c:v>
                </c:pt>
                <c:pt idx="5133">
                  <c:v>5.470674489E-4</c:v>
                </c:pt>
                <c:pt idx="5134">
                  <c:v>1.152514175E-4</c:v>
                </c:pt>
                <c:pt idx="5135">
                  <c:v>1.7735253529999998E-5</c:v>
                </c:pt>
                <c:pt idx="5136">
                  <c:v>9.1123129579999998E-5</c:v>
                </c:pt>
                <c:pt idx="5137">
                  <c:v>4.1184746130000001E-4</c:v>
                </c:pt>
                <c:pt idx="5138">
                  <c:v>5.4008845359999999E-4</c:v>
                </c:pt>
                <c:pt idx="5139">
                  <c:v>5.4970623200000001E-4</c:v>
                </c:pt>
                <c:pt idx="5140">
                  <c:v>3.8053606149999997E-4</c:v>
                </c:pt>
                <c:pt idx="5141">
                  <c:v>2.7609539169999998E-4</c:v>
                </c:pt>
                <c:pt idx="5142">
                  <c:v>2.8809600109999997E-4</c:v>
                </c:pt>
                <c:pt idx="5143">
                  <c:v>4.1695342619999998E-5</c:v>
                </c:pt>
                <c:pt idx="5144">
                  <c:v>2.5199380399999998E-4</c:v>
                </c:pt>
                <c:pt idx="5145">
                  <c:v>5.2246124159999999E-4</c:v>
                </c:pt>
                <c:pt idx="5146">
                  <c:v>3.1203426350000002E-4</c:v>
                </c:pt>
                <c:pt idx="5147">
                  <c:v>3.473378934E-4</c:v>
                </c:pt>
                <c:pt idx="5148">
                  <c:v>4.601831204E-4</c:v>
                </c:pt>
                <c:pt idx="5149">
                  <c:v>3.6967278129999999E-4</c:v>
                </c:pt>
                <c:pt idx="5150">
                  <c:v>3.238788299E-4</c:v>
                </c:pt>
                <c:pt idx="5151">
                  <c:v>4.4128739890000001E-4</c:v>
                </c:pt>
                <c:pt idx="5152">
                  <c:v>1.0339816609999999E-4</c:v>
                </c:pt>
                <c:pt idx="5153">
                  <c:v>5.0518985000000004E-4</c:v>
                </c:pt>
                <c:pt idx="5154">
                  <c:v>2.3991006660000001E-4</c:v>
                </c:pt>
                <c:pt idx="5155">
                  <c:v>4.5093497200000002E-4</c:v>
                </c:pt>
                <c:pt idx="5156">
                  <c:v>1.3858557489999999E-4</c:v>
                </c:pt>
                <c:pt idx="5157">
                  <c:v>4.2173550080000001E-4</c:v>
                </c:pt>
                <c:pt idx="5158">
                  <c:v>1.9557376310000001E-4</c:v>
                </c:pt>
                <c:pt idx="5159">
                  <c:v>5.2239883119999998E-4</c:v>
                </c:pt>
                <c:pt idx="5160">
                  <c:v>5.5257042559999996E-4</c:v>
                </c:pt>
                <c:pt idx="5161">
                  <c:v>2.0646849979999999E-4</c:v>
                </c:pt>
                <c:pt idx="5162">
                  <c:v>1.7347848240000001E-4</c:v>
                </c:pt>
                <c:pt idx="5163">
                  <c:v>3.3563387129999998E-4</c:v>
                </c:pt>
                <c:pt idx="5164">
                  <c:v>5.374265074E-5</c:v>
                </c:pt>
                <c:pt idx="5165">
                  <c:v>3.9120808719999997E-4</c:v>
                </c:pt>
                <c:pt idx="5166">
                  <c:v>1.61842457E-4</c:v>
                </c:pt>
                <c:pt idx="5167">
                  <c:v>3.5868727329999998E-4</c:v>
                </c:pt>
                <c:pt idx="5168">
                  <c:v>6.621439675E-5</c:v>
                </c:pt>
                <c:pt idx="5169">
                  <c:v>4.1704467319999998E-5</c:v>
                </c:pt>
                <c:pt idx="5170">
                  <c:v>5.3997374339999999E-4</c:v>
                </c:pt>
                <c:pt idx="5171">
                  <c:v>5.3122919379999995E-4</c:v>
                </c:pt>
                <c:pt idx="5172">
                  <c:v>5.4689091830000002E-4</c:v>
                </c:pt>
                <c:pt idx="5173">
                  <c:v>5.1373351979999997E-4</c:v>
                </c:pt>
                <c:pt idx="5174">
                  <c:v>3.0011408820000002E-4</c:v>
                </c:pt>
                <c:pt idx="5175">
                  <c:v>1.847021589E-4</c:v>
                </c:pt>
                <c:pt idx="5176">
                  <c:v>5.88722617E-6</c:v>
                </c:pt>
                <c:pt idx="5177">
                  <c:v>4.8745282150000001E-4</c:v>
                </c:pt>
                <c:pt idx="5178">
                  <c:v>1.2690026040000001E-4</c:v>
                </c:pt>
                <c:pt idx="5179">
                  <c:v>2.5200148229999997E-4</c:v>
                </c:pt>
                <c:pt idx="5180">
                  <c:v>4.6012106970000003E-4</c:v>
                </c:pt>
                <c:pt idx="5181">
                  <c:v>2.399189967E-4</c:v>
                </c:pt>
                <c:pt idx="5182">
                  <c:v>4.8743744090000001E-4</c:v>
                </c:pt>
                <c:pt idx="5183">
                  <c:v>1.5023033769999999E-4</c:v>
                </c:pt>
                <c:pt idx="5184">
                  <c:v>2.282708279E-4</c:v>
                </c:pt>
                <c:pt idx="5185">
                  <c:v>4.0167338050000001E-4</c:v>
                </c:pt>
                <c:pt idx="5186">
                  <c:v>4.3150291970000003E-4</c:v>
                </c:pt>
                <c:pt idx="5187">
                  <c:v>1.0340741370000001E-4</c:v>
                </c:pt>
                <c:pt idx="5188">
                  <c:v>9.1139200960000007E-5</c:v>
                </c:pt>
                <c:pt idx="5189">
                  <c:v>5.4452177740000002E-4</c:v>
                </c:pt>
                <c:pt idx="5190">
                  <c:v>1.7744390400000001E-5</c:v>
                </c:pt>
                <c:pt idx="5191">
                  <c:v>1.152606055E-4</c:v>
                </c:pt>
                <c:pt idx="5192">
                  <c:v>2.9689265420000001E-5</c:v>
                </c:pt>
                <c:pt idx="5193">
                  <c:v>1.385907629E-4</c:v>
                </c:pt>
                <c:pt idx="5194">
                  <c:v>4.9637385609999996E-4</c:v>
                </c:pt>
                <c:pt idx="5195">
                  <c:v>3.6962757940000001E-4</c:v>
                </c:pt>
                <c:pt idx="5196">
                  <c:v>5.5235496470000002E-4</c:v>
                </c:pt>
                <c:pt idx="5197">
                  <c:v>5.1365324630000002E-4</c:v>
                </c:pt>
                <c:pt idx="5198">
                  <c:v>5.4935851969999995E-4</c:v>
                </c:pt>
                <c:pt idx="5199">
                  <c:v>2.1736441800000001E-4</c:v>
                </c:pt>
                <c:pt idx="5200">
                  <c:v>2.6408005279999997E-4</c:v>
                </c:pt>
                <c:pt idx="5201">
                  <c:v>2.8810012729999998E-4</c:v>
                </c:pt>
                <c:pt idx="5202">
                  <c:v>3.911555782E-4</c:v>
                </c:pt>
                <c:pt idx="5203">
                  <c:v>3.472977126E-4</c:v>
                </c:pt>
                <c:pt idx="5204">
                  <c:v>3.8046401069999998E-4</c:v>
                </c:pt>
                <c:pt idx="5205">
                  <c:v>4.1174737310000002E-4</c:v>
                </c:pt>
                <c:pt idx="5206">
                  <c:v>4.6915025350000001E-4</c:v>
                </c:pt>
                <c:pt idx="5207">
                  <c:v>1.7751161479999999E-5</c:v>
                </c:pt>
                <c:pt idx="5208">
                  <c:v>3.5864564450000002E-4</c:v>
                </c:pt>
                <c:pt idx="5209">
                  <c:v>4.1730061849999997E-5</c:v>
                </c:pt>
                <c:pt idx="5210">
                  <c:v>7.8734993690000003E-5</c:v>
                </c:pt>
                <c:pt idx="5211">
                  <c:v>2.761119323E-4</c:v>
                </c:pt>
                <c:pt idx="5212">
                  <c:v>3.1202219969999999E-4</c:v>
                </c:pt>
                <c:pt idx="5213">
                  <c:v>1.034239916E-4</c:v>
                </c:pt>
                <c:pt idx="5214">
                  <c:v>4.0161671250000001E-4</c:v>
                </c:pt>
                <c:pt idx="5215">
                  <c:v>4.2163392519999998E-4</c:v>
                </c:pt>
                <c:pt idx="5216">
                  <c:v>4.7825752239999999E-4</c:v>
                </c:pt>
                <c:pt idx="5217">
                  <c:v>3.2385558470000001E-4</c:v>
                </c:pt>
                <c:pt idx="5218">
                  <c:v>5.3781271320000001E-5</c:v>
                </c:pt>
                <c:pt idx="5219">
                  <c:v>1.502426915E-4</c:v>
                </c:pt>
                <c:pt idx="5220">
                  <c:v>3.0011283280000002E-4</c:v>
                </c:pt>
                <c:pt idx="5221">
                  <c:v>3.3560061169999998E-4</c:v>
                </c:pt>
                <c:pt idx="5222">
                  <c:v>2.399516214E-4</c:v>
                </c:pt>
                <c:pt idx="5223">
                  <c:v>5.5563888349999995E-4</c:v>
                </c:pt>
                <c:pt idx="5224">
                  <c:v>9.1166071989999995E-5</c:v>
                </c:pt>
                <c:pt idx="5225">
                  <c:v>4.3141865589999998E-4</c:v>
                </c:pt>
                <c:pt idx="5226">
                  <c:v>4.7823776780000002E-4</c:v>
                </c:pt>
                <c:pt idx="5227">
                  <c:v>2.5203411909999998E-4</c:v>
                </c:pt>
                <c:pt idx="5228">
                  <c:v>7.8747216869999996E-5</c:v>
                </c:pt>
                <c:pt idx="5229">
                  <c:v>2.2830981759999999E-4</c:v>
                </c:pt>
                <c:pt idx="5230">
                  <c:v>4.4113956360000001E-4</c:v>
                </c:pt>
                <c:pt idx="5231">
                  <c:v>4.6910561399999997E-4</c:v>
                </c:pt>
                <c:pt idx="5232">
                  <c:v>2.7612069249999998E-4</c:v>
                </c:pt>
                <c:pt idx="5233">
                  <c:v>5.2220081309999999E-4</c:v>
                </c:pt>
                <c:pt idx="5234">
                  <c:v>5.049592883E-4</c:v>
                </c:pt>
                <c:pt idx="5235">
                  <c:v>5.8946879900000003E-6</c:v>
                </c:pt>
                <c:pt idx="5236">
                  <c:v>1.269310158E-4</c:v>
                </c:pt>
                <c:pt idx="5237">
                  <c:v>3.2384286009999998E-4</c:v>
                </c:pt>
                <c:pt idx="5238">
                  <c:v>1.8473997559999999E-4</c:v>
                </c:pt>
                <c:pt idx="5239">
                  <c:v>5.5212720209999995E-4</c:v>
                </c:pt>
                <c:pt idx="5240">
                  <c:v>4.0156146079999998E-4</c:v>
                </c:pt>
                <c:pt idx="5241">
                  <c:v>1.152965557E-4</c:v>
                </c:pt>
                <c:pt idx="5242">
                  <c:v>2.9721538930000001E-5</c:v>
                </c:pt>
                <c:pt idx="5243">
                  <c:v>1.956232468E-4</c:v>
                </c:pt>
                <c:pt idx="5244">
                  <c:v>3.3558200969999999E-4</c:v>
                </c:pt>
                <c:pt idx="5245">
                  <c:v>3.4725839670000003E-4</c:v>
                </c:pt>
                <c:pt idx="5246">
                  <c:v>5.4918166249999999E-4</c:v>
                </c:pt>
                <c:pt idx="5247">
                  <c:v>5.3977678270000003E-4</c:v>
                </c:pt>
                <c:pt idx="5248">
                  <c:v>4.5073869390000002E-4</c:v>
                </c:pt>
                <c:pt idx="5249">
                  <c:v>2.0653036269999999E-4</c:v>
                </c:pt>
                <c:pt idx="5250">
                  <c:v>2.1740996859999999E-4</c:v>
                </c:pt>
                <c:pt idx="5251">
                  <c:v>1.7351687530000001E-4</c:v>
                </c:pt>
                <c:pt idx="5252">
                  <c:v>5.3101419820000004E-4</c:v>
                </c:pt>
                <c:pt idx="5253">
                  <c:v>3.6954674300000001E-4</c:v>
                </c:pt>
                <c:pt idx="5254">
                  <c:v>1.618824131E-4</c:v>
                </c:pt>
                <c:pt idx="5255">
                  <c:v>6.6297464759999995E-5</c:v>
                </c:pt>
                <c:pt idx="5256">
                  <c:v>3.9106500880000002E-4</c:v>
                </c:pt>
                <c:pt idx="5257">
                  <c:v>4.5992248899999998E-4</c:v>
                </c:pt>
                <c:pt idx="5258">
                  <c:v>3.1201378039999998E-4</c:v>
                </c:pt>
                <c:pt idx="5259">
                  <c:v>5.443249078E-4</c:v>
                </c:pt>
                <c:pt idx="5260">
                  <c:v>4.9621103249999996E-4</c:v>
                </c:pt>
                <c:pt idx="5261">
                  <c:v>1.386357656E-4</c:v>
                </c:pt>
                <c:pt idx="5262">
                  <c:v>4.2154017E-4</c:v>
                </c:pt>
                <c:pt idx="5263">
                  <c:v>2.8811759959999997E-4</c:v>
                </c:pt>
                <c:pt idx="5264">
                  <c:v>2.641206896E-4</c:v>
                </c:pt>
                <c:pt idx="5265">
                  <c:v>2.9735354540000001E-5</c:v>
                </c:pt>
                <c:pt idx="5266">
                  <c:v>5.3098996290000002E-4</c:v>
                </c:pt>
                <c:pt idx="5267">
                  <c:v>1.7352844020000001E-4</c:v>
                </c:pt>
                <c:pt idx="5268">
                  <c:v>1.2696129200000001E-4</c:v>
                </c:pt>
                <c:pt idx="5269">
                  <c:v>3.0011579979999999E-4</c:v>
                </c:pt>
                <c:pt idx="5270">
                  <c:v>2.2835727070000001E-4</c:v>
                </c:pt>
                <c:pt idx="5271">
                  <c:v>5.2212215719999995E-4</c:v>
                </c:pt>
                <c:pt idx="5272">
                  <c:v>4.8720301879999999E-4</c:v>
                </c:pt>
                <c:pt idx="5273">
                  <c:v>5.4652032699999999E-4</c:v>
                </c:pt>
                <c:pt idx="5274">
                  <c:v>3.8036609460000002E-4</c:v>
                </c:pt>
                <c:pt idx="5275">
                  <c:v>5.4651019350000004E-4</c:v>
                </c:pt>
                <c:pt idx="5276">
                  <c:v>9.1235349639999993E-5</c:v>
                </c:pt>
                <c:pt idx="5277">
                  <c:v>4.1162401979999999E-4</c:v>
                </c:pt>
                <c:pt idx="5278">
                  <c:v>3.5857434270000001E-4</c:v>
                </c:pt>
                <c:pt idx="5279">
                  <c:v>2.5207768170000002E-4</c:v>
                </c:pt>
                <c:pt idx="5280">
                  <c:v>5.5531243799999996E-4</c:v>
                </c:pt>
                <c:pt idx="5281">
                  <c:v>4.6898707289999998E-4</c:v>
                </c:pt>
                <c:pt idx="5282">
                  <c:v>4.5067618199999998E-4</c:v>
                </c:pt>
                <c:pt idx="5283">
                  <c:v>2.7614642039999998E-4</c:v>
                </c:pt>
                <c:pt idx="5284">
                  <c:v>1.386592227E-4</c:v>
                </c:pt>
                <c:pt idx="5285">
                  <c:v>1.502971139E-4</c:v>
                </c:pt>
                <c:pt idx="5286">
                  <c:v>5.9008706259999997E-6</c:v>
                </c:pt>
                <c:pt idx="5287">
                  <c:v>5.0485594479999997E-4</c:v>
                </c:pt>
                <c:pt idx="5288">
                  <c:v>1.7781512769999999E-5</c:v>
                </c:pt>
                <c:pt idx="5289">
                  <c:v>4.4102933889999998E-4</c:v>
                </c:pt>
                <c:pt idx="5290">
                  <c:v>5.5525583899999995E-4</c:v>
                </c:pt>
                <c:pt idx="5291">
                  <c:v>5.1344789709999996E-4</c:v>
                </c:pt>
                <c:pt idx="5292">
                  <c:v>2.6413104169999998E-4</c:v>
                </c:pt>
                <c:pt idx="5293">
                  <c:v>1.9565562309999999E-4</c:v>
                </c:pt>
                <c:pt idx="5294">
                  <c:v>2.4001004889999999E-4</c:v>
                </c:pt>
                <c:pt idx="5295">
                  <c:v>3.1201004399999998E-4</c:v>
                </c:pt>
                <c:pt idx="5296">
                  <c:v>1.035190922E-4</c:v>
                </c:pt>
                <c:pt idx="5297">
                  <c:v>3.9103223820000001E-4</c:v>
                </c:pt>
                <c:pt idx="5298">
                  <c:v>1.6191496199999999E-4</c:v>
                </c:pt>
                <c:pt idx="5299">
                  <c:v>3.4723127450000002E-4</c:v>
                </c:pt>
                <c:pt idx="5300">
                  <c:v>1.847748855E-4</c:v>
                </c:pt>
                <c:pt idx="5301">
                  <c:v>4.1808575590000003E-5</c:v>
                </c:pt>
                <c:pt idx="5302">
                  <c:v>4.313005674E-4</c:v>
                </c:pt>
                <c:pt idx="5303">
                  <c:v>3.001149408E-4</c:v>
                </c:pt>
                <c:pt idx="5304">
                  <c:v>5.3874373450000002E-5</c:v>
                </c:pt>
                <c:pt idx="5305">
                  <c:v>7.8842892340000003E-5</c:v>
                </c:pt>
                <c:pt idx="5306">
                  <c:v>5.4895486520000001E-4</c:v>
                </c:pt>
                <c:pt idx="5307">
                  <c:v>5.5184270759999995E-4</c:v>
                </c:pt>
                <c:pt idx="5308">
                  <c:v>6.6354189020000005E-5</c:v>
                </c:pt>
                <c:pt idx="5309">
                  <c:v>4.5985216620000001E-4</c:v>
                </c:pt>
                <c:pt idx="5310">
                  <c:v>4.7807341880000002E-4</c:v>
                </c:pt>
                <c:pt idx="5311">
                  <c:v>2.0656435859999999E-4</c:v>
                </c:pt>
                <c:pt idx="5312">
                  <c:v>4.8714688499999997E-4</c:v>
                </c:pt>
                <c:pt idx="5313">
                  <c:v>3.5856709269999998E-4</c:v>
                </c:pt>
                <c:pt idx="5314">
                  <c:v>1.153772765E-4</c:v>
                </c:pt>
                <c:pt idx="5315">
                  <c:v>4.506478483E-4</c:v>
                </c:pt>
                <c:pt idx="5316">
                  <c:v>2.174468136E-4</c:v>
                </c:pt>
                <c:pt idx="5317">
                  <c:v>1.5031961610000001E-4</c:v>
                </c:pt>
                <c:pt idx="5318">
                  <c:v>4.2149893410000001E-4</c:v>
                </c:pt>
                <c:pt idx="5319">
                  <c:v>3.2382642820000002E-4</c:v>
                </c:pt>
                <c:pt idx="5320">
                  <c:v>5.3963225110000002E-4</c:v>
                </c:pt>
                <c:pt idx="5321">
                  <c:v>1.153865486E-4</c:v>
                </c:pt>
                <c:pt idx="5322">
                  <c:v>1.7793600009999998E-5</c:v>
                </c:pt>
                <c:pt idx="5323">
                  <c:v>3.695177189E-4</c:v>
                </c:pt>
                <c:pt idx="5324">
                  <c:v>4.116080741E-4</c:v>
                </c:pt>
                <c:pt idx="5325">
                  <c:v>5.4417490459999997E-4</c:v>
                </c:pt>
                <c:pt idx="5326">
                  <c:v>1.270192711E-4</c:v>
                </c:pt>
                <c:pt idx="5327">
                  <c:v>4.9609714180000005E-4</c:v>
                </c:pt>
                <c:pt idx="5328">
                  <c:v>2.9772751340000001E-5</c:v>
                </c:pt>
                <c:pt idx="5329">
                  <c:v>4.3129036179999998E-4</c:v>
                </c:pt>
                <c:pt idx="5330">
                  <c:v>2.8811724760000003E-4</c:v>
                </c:pt>
                <c:pt idx="5331">
                  <c:v>2.5207741079999999E-4</c:v>
                </c:pt>
                <c:pt idx="5332">
                  <c:v>3.3556023769999998E-4</c:v>
                </c:pt>
                <c:pt idx="5333">
                  <c:v>1.735619636E-4</c:v>
                </c:pt>
                <c:pt idx="5334">
                  <c:v>1.619321988E-4</c:v>
                </c:pt>
                <c:pt idx="5335">
                  <c:v>2.1744741140000001E-4</c:v>
                </c:pt>
                <c:pt idx="5336">
                  <c:v>2.0656659759999999E-4</c:v>
                </c:pt>
                <c:pt idx="5337">
                  <c:v>5.0477555890000002E-4</c:v>
                </c:pt>
                <c:pt idx="5338">
                  <c:v>3.803543312E-4</c:v>
                </c:pt>
                <c:pt idx="5339">
                  <c:v>1.0355196019999999E-4</c:v>
                </c:pt>
                <c:pt idx="5340">
                  <c:v>5.4881023799999997E-4</c:v>
                </c:pt>
                <c:pt idx="5341">
                  <c:v>4.0150038260000002E-4</c:v>
                </c:pt>
                <c:pt idx="5342">
                  <c:v>4.6892205430000002E-4</c:v>
                </c:pt>
                <c:pt idx="5343">
                  <c:v>5.1336948749999996E-4</c:v>
                </c:pt>
                <c:pt idx="5344">
                  <c:v>2.400080216E-4</c:v>
                </c:pt>
                <c:pt idx="5345">
                  <c:v>1.847832463E-4</c:v>
                </c:pt>
                <c:pt idx="5346">
                  <c:v>4.4100398470000001E-4</c:v>
                </c:pt>
                <c:pt idx="5347">
                  <c:v>4.8710338359999998E-4</c:v>
                </c:pt>
                <c:pt idx="5348">
                  <c:v>4.5982292249999998E-4</c:v>
                </c:pt>
                <c:pt idx="5349">
                  <c:v>4.0150078999999999E-4</c:v>
                </c:pt>
                <c:pt idx="5350">
                  <c:v>5.5161020939999996E-4</c:v>
                </c:pt>
                <c:pt idx="5351">
                  <c:v>4.184337703E-5</c:v>
                </c:pt>
                <c:pt idx="5352">
                  <c:v>6.6389992669999996E-5</c:v>
                </c:pt>
                <c:pt idx="5353">
                  <c:v>3.4722857169999999E-4</c:v>
                </c:pt>
                <c:pt idx="5354">
                  <c:v>5.4411079330000001E-4</c:v>
                </c:pt>
                <c:pt idx="5355">
                  <c:v>5.308235746E-4</c:v>
                </c:pt>
                <c:pt idx="5356">
                  <c:v>5.3915749400000003E-5</c:v>
                </c:pt>
                <c:pt idx="5357">
                  <c:v>4.9606252399999999E-4</c:v>
                </c:pt>
                <c:pt idx="5358">
                  <c:v>5.908659437E-6</c:v>
                </c:pt>
                <c:pt idx="5359">
                  <c:v>5.3956043719999996E-4</c:v>
                </c:pt>
                <c:pt idx="5360">
                  <c:v>4.3128633029999999E-4</c:v>
                </c:pt>
                <c:pt idx="5361">
                  <c:v>2.2837051069999999E-4</c:v>
                </c:pt>
                <c:pt idx="5362">
                  <c:v>1.956610768E-4</c:v>
                </c:pt>
                <c:pt idx="5363">
                  <c:v>5.2196847880000001E-4</c:v>
                </c:pt>
                <c:pt idx="5364">
                  <c:v>4.214952412E-4</c:v>
                </c:pt>
                <c:pt idx="5365">
                  <c:v>4.1160735169999999E-4</c:v>
                </c:pt>
                <c:pt idx="5366">
                  <c:v>1.387062985E-4</c:v>
                </c:pt>
                <c:pt idx="5367">
                  <c:v>4.4099813550000001E-4</c:v>
                </c:pt>
                <c:pt idx="5368">
                  <c:v>2.761339398E-4</c:v>
                </c:pt>
                <c:pt idx="5369">
                  <c:v>3.1199680439999999E-4</c:v>
                </c:pt>
                <c:pt idx="5370">
                  <c:v>4.780070622E-4</c:v>
                </c:pt>
                <c:pt idx="5371">
                  <c:v>3.6951915479999998E-4</c:v>
                </c:pt>
                <c:pt idx="5372">
                  <c:v>7.8888867419999999E-5</c:v>
                </c:pt>
                <c:pt idx="5373">
                  <c:v>3.5856698160000001E-4</c:v>
                </c:pt>
                <c:pt idx="5374">
                  <c:v>9.1304951359999994E-5</c:v>
                </c:pt>
                <c:pt idx="5375">
                  <c:v>1.7808221689999999E-5</c:v>
                </c:pt>
                <c:pt idx="5376">
                  <c:v>3.9102994200000002E-4</c:v>
                </c:pt>
                <c:pt idx="5377">
                  <c:v>2.9794839760000002E-5</c:v>
                </c:pt>
                <c:pt idx="5378">
                  <c:v>2.881064178E-4</c:v>
                </c:pt>
                <c:pt idx="5379">
                  <c:v>3.2382048500000001E-4</c:v>
                </c:pt>
                <c:pt idx="5380">
                  <c:v>2.06565339E-4</c:v>
                </c:pt>
                <c:pt idx="5381">
                  <c:v>5.0471616209999998E-4</c:v>
                </c:pt>
                <c:pt idx="5382">
                  <c:v>2.6411802279999999E-4</c:v>
                </c:pt>
                <c:pt idx="5383">
                  <c:v>3.3555841040000002E-4</c:v>
                </c:pt>
                <c:pt idx="5384">
                  <c:v>5.5472795360000005E-4</c:v>
                </c:pt>
                <c:pt idx="5385">
                  <c:v>5.4617152050000001E-4</c:v>
                </c:pt>
                <c:pt idx="5386">
                  <c:v>1.035655757E-4</c:v>
                </c:pt>
                <c:pt idx="5387">
                  <c:v>1.6193719690000001E-4</c:v>
                </c:pt>
                <c:pt idx="5388">
                  <c:v>3.0009612089999999E-4</c:v>
                </c:pt>
                <c:pt idx="5389">
                  <c:v>3.8035225810000001E-4</c:v>
                </c:pt>
                <c:pt idx="5390">
                  <c:v>2.1744995129999999E-4</c:v>
                </c:pt>
                <c:pt idx="5391">
                  <c:v>5.3950426859999999E-4</c:v>
                </c:pt>
                <c:pt idx="5392">
                  <c:v>2.5207360750000002E-4</c:v>
                </c:pt>
                <c:pt idx="5393">
                  <c:v>4.7798819789999998E-4</c:v>
                </c:pt>
                <c:pt idx="5394">
                  <c:v>5.3939378249999999E-5</c:v>
                </c:pt>
                <c:pt idx="5395">
                  <c:v>1.2703551240000001E-4</c:v>
                </c:pt>
                <c:pt idx="5396">
                  <c:v>5.2191303969999995E-4</c:v>
                </c:pt>
                <c:pt idx="5397">
                  <c:v>1.154076865E-4</c:v>
                </c:pt>
                <c:pt idx="5398">
                  <c:v>1.847830714E-4</c:v>
                </c:pt>
                <c:pt idx="5399">
                  <c:v>4.1870511400000002E-5</c:v>
                </c:pt>
                <c:pt idx="5400">
                  <c:v>6.6414959990000001E-5</c:v>
                </c:pt>
                <c:pt idx="5401">
                  <c:v>2.7613343060000001E-4</c:v>
                </c:pt>
                <c:pt idx="5402">
                  <c:v>3.0009328480000002E-4</c:v>
                </c:pt>
                <c:pt idx="5403">
                  <c:v>1.387090504E-4</c:v>
                </c:pt>
                <c:pt idx="5404">
                  <c:v>3.2381586120000001E-4</c:v>
                </c:pt>
                <c:pt idx="5405">
                  <c:v>5.461114372E-4</c:v>
                </c:pt>
                <c:pt idx="5406">
                  <c:v>5.5461807350000003E-4</c:v>
                </c:pt>
                <c:pt idx="5407">
                  <c:v>3.3555363540000002E-4</c:v>
                </c:pt>
                <c:pt idx="5408">
                  <c:v>9.1311389369999995E-5</c:v>
                </c:pt>
                <c:pt idx="5409">
                  <c:v>2.2838003149999999E-4</c:v>
                </c:pt>
                <c:pt idx="5410">
                  <c:v>4.5060387130000003E-4</c:v>
                </c:pt>
                <c:pt idx="5411">
                  <c:v>2.8810453499999999E-4</c:v>
                </c:pt>
                <c:pt idx="5412">
                  <c:v>5.1327089640000004E-4</c:v>
                </c:pt>
                <c:pt idx="5413">
                  <c:v>5.3072804620000005E-4</c:v>
                </c:pt>
                <c:pt idx="5414">
                  <c:v>4.5978053860000001E-4</c:v>
                </c:pt>
                <c:pt idx="5415">
                  <c:v>3.8033742409999998E-4</c:v>
                </c:pt>
                <c:pt idx="5416">
                  <c:v>7.8900740790000001E-5</c:v>
                </c:pt>
                <c:pt idx="5417">
                  <c:v>1.956658592E-4</c:v>
                </c:pt>
                <c:pt idx="5418">
                  <c:v>3.1198745970000002E-4</c:v>
                </c:pt>
                <c:pt idx="5419">
                  <c:v>1.735668939E-4</c:v>
                </c:pt>
                <c:pt idx="5420">
                  <c:v>5.9136395560000004E-6</c:v>
                </c:pt>
                <c:pt idx="5421">
                  <c:v>5.1325748810000002E-4</c:v>
                </c:pt>
                <c:pt idx="5422">
                  <c:v>3.4721027469999997E-4</c:v>
                </c:pt>
                <c:pt idx="5423">
                  <c:v>3.6949444459999999E-4</c:v>
                </c:pt>
                <c:pt idx="5424">
                  <c:v>3.9100436499999998E-4</c:v>
                </c:pt>
                <c:pt idx="5425">
                  <c:v>4.9597801249999995E-4</c:v>
                </c:pt>
                <c:pt idx="5426">
                  <c:v>5.5124834470000005E-4</c:v>
                </c:pt>
                <c:pt idx="5427">
                  <c:v>1.503395379E-4</c:v>
                </c:pt>
                <c:pt idx="5428">
                  <c:v>2.4002164189999999E-4</c:v>
                </c:pt>
                <c:pt idx="5429">
                  <c:v>1.735692911E-4</c:v>
                </c:pt>
                <c:pt idx="5430">
                  <c:v>2.641236481E-4</c:v>
                </c:pt>
                <c:pt idx="5431">
                  <c:v>4.6884534179999999E-4</c:v>
                </c:pt>
                <c:pt idx="5432">
                  <c:v>1.7820893810000001E-5</c:v>
                </c:pt>
                <c:pt idx="5433">
                  <c:v>5.439242032E-4</c:v>
                </c:pt>
                <c:pt idx="5434">
                  <c:v>4.2146037810000001E-4</c:v>
                </c:pt>
                <c:pt idx="5435">
                  <c:v>4.5057885469999999E-4</c:v>
                </c:pt>
                <c:pt idx="5436">
                  <c:v>5.0463881679999999E-4</c:v>
                </c:pt>
                <c:pt idx="5437">
                  <c:v>1.3870921649999999E-4</c:v>
                </c:pt>
                <c:pt idx="5438">
                  <c:v>4.4095655640000002E-4</c:v>
                </c:pt>
                <c:pt idx="5439">
                  <c:v>2.9816265599999998E-5</c:v>
                </c:pt>
                <c:pt idx="5440">
                  <c:v>3.5853231320000001E-4</c:v>
                </c:pt>
                <c:pt idx="5441">
                  <c:v>1.8479112730000001E-4</c:v>
                </c:pt>
                <c:pt idx="5442">
                  <c:v>1.5034002130000001E-4</c:v>
                </c:pt>
                <c:pt idx="5443">
                  <c:v>5.3941628009999997E-4</c:v>
                </c:pt>
                <c:pt idx="5444">
                  <c:v>5.4839029449999996E-4</c:v>
                </c:pt>
                <c:pt idx="5445">
                  <c:v>4.014538676E-4</c:v>
                </c:pt>
                <c:pt idx="5446">
                  <c:v>4.1889852460000001E-5</c:v>
                </c:pt>
                <c:pt idx="5447">
                  <c:v>4.1156059779999998E-4</c:v>
                </c:pt>
                <c:pt idx="5448">
                  <c:v>4.6882700240000001E-4</c:v>
                </c:pt>
                <c:pt idx="5449">
                  <c:v>2.2839819749999999E-4</c:v>
                </c:pt>
                <c:pt idx="5450">
                  <c:v>1.035653022E-4</c:v>
                </c:pt>
                <c:pt idx="5451">
                  <c:v>4.8698468570000002E-4</c:v>
                </c:pt>
                <c:pt idx="5452">
                  <c:v>1.270325822E-4</c:v>
                </c:pt>
                <c:pt idx="5453">
                  <c:v>5.438899396E-4</c:v>
                </c:pt>
                <c:pt idx="5454">
                  <c:v>1.6194412390000001E-4</c:v>
                </c:pt>
                <c:pt idx="5455">
                  <c:v>4.5974054739999999E-4</c:v>
                </c:pt>
                <c:pt idx="5456">
                  <c:v>4.3123158859999998E-4</c:v>
                </c:pt>
                <c:pt idx="5457">
                  <c:v>5.9159272190000001E-6</c:v>
                </c:pt>
                <c:pt idx="5458">
                  <c:v>2.5208787579999997E-4</c:v>
                </c:pt>
                <c:pt idx="5459">
                  <c:v>2.065879286E-4</c:v>
                </c:pt>
                <c:pt idx="5460">
                  <c:v>1.9567944389999999E-4</c:v>
                </c:pt>
                <c:pt idx="5461">
                  <c:v>3.5851224439999998E-4</c:v>
                </c:pt>
                <c:pt idx="5462">
                  <c:v>5.5109930289999999E-4</c:v>
                </c:pt>
                <c:pt idx="5463">
                  <c:v>5.4832982360000001E-4</c:v>
                </c:pt>
                <c:pt idx="5464">
                  <c:v>7.8907966749999995E-5</c:v>
                </c:pt>
                <c:pt idx="5465">
                  <c:v>3.4717765109999998E-4</c:v>
                </c:pt>
                <c:pt idx="5466">
                  <c:v>9.1314210919999999E-5</c:v>
                </c:pt>
                <c:pt idx="5467">
                  <c:v>3.3551615739999999E-4</c:v>
                </c:pt>
                <c:pt idx="5468">
                  <c:v>3.9095799269999999E-4</c:v>
                </c:pt>
                <c:pt idx="5469">
                  <c:v>5.3062496269999995E-4</c:v>
                </c:pt>
                <c:pt idx="5470">
                  <c:v>1.1540393600000001E-4</c:v>
                </c:pt>
                <c:pt idx="5471">
                  <c:v>3.2377811169999999E-4</c:v>
                </c:pt>
                <c:pt idx="5472">
                  <c:v>6.643722982E-5</c:v>
                </c:pt>
                <c:pt idx="5473">
                  <c:v>5.0458420669999998E-4</c:v>
                </c:pt>
                <c:pt idx="5474">
                  <c:v>2.1748307959999999E-4</c:v>
                </c:pt>
                <c:pt idx="5475">
                  <c:v>5.5425673669999998E-4</c:v>
                </c:pt>
                <c:pt idx="5476">
                  <c:v>5.397409801E-5</c:v>
                </c:pt>
                <c:pt idx="5477">
                  <c:v>3.6944079079999999E-4</c:v>
                </c:pt>
                <c:pt idx="5478">
                  <c:v>4.7788571539999998E-4</c:v>
                </c:pt>
                <c:pt idx="5479">
                  <c:v>2.880871879E-4</c:v>
                </c:pt>
                <c:pt idx="5480">
                  <c:v>2.6412306600000001E-4</c:v>
                </c:pt>
                <c:pt idx="5481">
                  <c:v>5.2178204570000003E-4</c:v>
                </c:pt>
                <c:pt idx="5482">
                  <c:v>4.3119975979999999E-4</c:v>
                </c:pt>
                <c:pt idx="5483">
                  <c:v>4.2140894329999998E-4</c:v>
                </c:pt>
                <c:pt idx="5484">
                  <c:v>4.869352699E-4</c:v>
                </c:pt>
                <c:pt idx="5485">
                  <c:v>2.4003877740000001E-4</c:v>
                </c:pt>
                <c:pt idx="5486">
                  <c:v>3.1194950830000002E-4</c:v>
                </c:pt>
                <c:pt idx="5487">
                  <c:v>5.2177019789999995E-4</c:v>
                </c:pt>
                <c:pt idx="5488">
                  <c:v>5.3984579620000003E-5</c:v>
                </c:pt>
                <c:pt idx="5489">
                  <c:v>4.0140240379999998E-4</c:v>
                </c:pt>
                <c:pt idx="5490">
                  <c:v>5.4585100289999999E-4</c:v>
                </c:pt>
                <c:pt idx="5491">
                  <c:v>3.0005510780000002E-4</c:v>
                </c:pt>
                <c:pt idx="5492">
                  <c:v>1.7358863529999999E-4</c:v>
                </c:pt>
                <c:pt idx="5493">
                  <c:v>4.1916416809999997E-5</c:v>
                </c:pt>
                <c:pt idx="5494">
                  <c:v>3.8025248950000003E-4</c:v>
                </c:pt>
                <c:pt idx="5495">
                  <c:v>2.7611931840000001E-4</c:v>
                </c:pt>
                <c:pt idx="5496">
                  <c:v>5.9203705119999999E-6</c:v>
                </c:pt>
                <c:pt idx="5497">
                  <c:v>1.154157489E-4</c:v>
                </c:pt>
                <c:pt idx="5498">
                  <c:v>6.6459836779999995E-5</c:v>
                </c:pt>
                <c:pt idx="5499">
                  <c:v>1.3872761299999999E-4</c:v>
                </c:pt>
                <c:pt idx="5500">
                  <c:v>5.3928963479999998E-4</c:v>
                </c:pt>
                <c:pt idx="5501">
                  <c:v>4.9584593700000002E-4</c:v>
                </c:pt>
                <c:pt idx="5502">
                  <c:v>2.175009564E-4</c:v>
                </c:pt>
                <c:pt idx="5503">
                  <c:v>3.5846416640000002E-4</c:v>
                </c:pt>
                <c:pt idx="5504">
                  <c:v>1.7842823889999999E-5</c:v>
                </c:pt>
                <c:pt idx="5505">
                  <c:v>5.4578569689999997E-4</c:v>
                </c:pt>
                <c:pt idx="5506">
                  <c:v>4.6872995520000002E-4</c:v>
                </c:pt>
                <c:pt idx="5507">
                  <c:v>4.1148896470000001E-4</c:v>
                </c:pt>
                <c:pt idx="5508">
                  <c:v>3.237463428E-4</c:v>
                </c:pt>
                <c:pt idx="5509">
                  <c:v>2.5209354399999999E-4</c:v>
                </c:pt>
                <c:pt idx="5510">
                  <c:v>4.5965441049999997E-4</c:v>
                </c:pt>
                <c:pt idx="5511">
                  <c:v>2.0661958620000001E-4</c:v>
                </c:pt>
                <c:pt idx="5512">
                  <c:v>4.9582665240000001E-4</c:v>
                </c:pt>
                <c:pt idx="5513">
                  <c:v>1.8482909700000001E-4</c:v>
                </c:pt>
                <c:pt idx="5514">
                  <c:v>9.1355045130000006E-5</c:v>
                </c:pt>
                <c:pt idx="5515">
                  <c:v>1.2706611089999999E-4</c:v>
                </c:pt>
                <c:pt idx="5516">
                  <c:v>2.4004847909999999E-4</c:v>
                </c:pt>
                <c:pt idx="5517">
                  <c:v>4.504797845E-4</c:v>
                </c:pt>
                <c:pt idx="5518">
                  <c:v>5.1307623350000005E-4</c:v>
                </c:pt>
                <c:pt idx="5519">
                  <c:v>4.4086067149999998E-4</c:v>
                </c:pt>
                <c:pt idx="5520">
                  <c:v>1.5038135349999999E-4</c:v>
                </c:pt>
                <c:pt idx="5521">
                  <c:v>3.0003798199999999E-4</c:v>
                </c:pt>
                <c:pt idx="5522">
                  <c:v>1.6198756880000001E-4</c:v>
                </c:pt>
                <c:pt idx="5523">
                  <c:v>5.3049912120000005E-4</c:v>
                </c:pt>
                <c:pt idx="5524">
                  <c:v>3.4712602280000002E-4</c:v>
                </c:pt>
                <c:pt idx="5525">
                  <c:v>3.3547068099999997E-4</c:v>
                </c:pt>
                <c:pt idx="5526">
                  <c:v>3.6939787639999998E-4</c:v>
                </c:pt>
                <c:pt idx="5527">
                  <c:v>2.98633687E-5</c:v>
                </c:pt>
                <c:pt idx="5528">
                  <c:v>1.9572585209999999E-4</c:v>
                </c:pt>
                <c:pt idx="5529">
                  <c:v>4.2135987870000003E-4</c:v>
                </c:pt>
                <c:pt idx="5530">
                  <c:v>2.8806270330000001E-4</c:v>
                </c:pt>
                <c:pt idx="5531">
                  <c:v>4.7778240289999998E-4</c:v>
                </c:pt>
                <c:pt idx="5532">
                  <c:v>1.036304034E-4</c:v>
                </c:pt>
                <c:pt idx="5533">
                  <c:v>5.4367820360000005E-4</c:v>
                </c:pt>
                <c:pt idx="5534">
                  <c:v>3.1192155239999998E-4</c:v>
                </c:pt>
                <c:pt idx="5535">
                  <c:v>5.1303795540000004E-4</c:v>
                </c:pt>
                <c:pt idx="5536">
                  <c:v>7.8982038889999996E-5</c:v>
                </c:pt>
                <c:pt idx="5537">
                  <c:v>4.4084475009999999E-4</c:v>
                </c:pt>
                <c:pt idx="5538">
                  <c:v>3.9089664700000002E-4</c:v>
                </c:pt>
                <c:pt idx="5539">
                  <c:v>5.4801764579999999E-4</c:v>
                </c:pt>
                <c:pt idx="5540">
                  <c:v>2.2844662340000001E-4</c:v>
                </c:pt>
                <c:pt idx="5541">
                  <c:v>2.7611149589999999E-4</c:v>
                </c:pt>
                <c:pt idx="5542">
                  <c:v>5.5070692689999999E-4</c:v>
                </c:pt>
                <c:pt idx="5543">
                  <c:v>2.6412231279999998E-4</c:v>
                </c:pt>
                <c:pt idx="5544">
                  <c:v>5.2163937810000005E-4</c:v>
                </c:pt>
                <c:pt idx="5545">
                  <c:v>4.6867118219999997E-4</c:v>
                </c:pt>
                <c:pt idx="5546">
                  <c:v>4.8680505980000001E-4</c:v>
                </c:pt>
                <c:pt idx="5547">
                  <c:v>4.3113186950000001E-4</c:v>
                </c:pt>
                <c:pt idx="5548">
                  <c:v>1.785949191E-5</c:v>
                </c:pt>
                <c:pt idx="5549">
                  <c:v>4.1146368729999999E-4</c:v>
                </c:pt>
                <c:pt idx="5550">
                  <c:v>2.1754024610000001E-4</c:v>
                </c:pt>
                <c:pt idx="5551">
                  <c:v>5.5380737429999998E-4</c:v>
                </c:pt>
                <c:pt idx="5552">
                  <c:v>4.1972082380000002E-5</c:v>
                </c:pt>
                <c:pt idx="5553">
                  <c:v>1.03668532E-4</c:v>
                </c:pt>
                <c:pt idx="5554">
                  <c:v>1.736619726E-4</c:v>
                </c:pt>
                <c:pt idx="5555">
                  <c:v>9.1421432709999997E-5</c:v>
                </c:pt>
                <c:pt idx="5556">
                  <c:v>3.8022252960000002E-4</c:v>
                </c:pt>
                <c:pt idx="5557">
                  <c:v>5.3916221329999999E-4</c:v>
                </c:pt>
                <c:pt idx="5558">
                  <c:v>2.9881607309999999E-5</c:v>
                </c:pt>
                <c:pt idx="5559">
                  <c:v>1.271381328E-4</c:v>
                </c:pt>
                <c:pt idx="5560">
                  <c:v>4.8677817640000002E-4</c:v>
                </c:pt>
                <c:pt idx="5561">
                  <c:v>5.4066441649999999E-5</c:v>
                </c:pt>
                <c:pt idx="5562">
                  <c:v>2.2846647419999999E-4</c:v>
                </c:pt>
                <c:pt idx="5563">
                  <c:v>5.0438905760000002E-4</c:v>
                </c:pt>
                <c:pt idx="5564">
                  <c:v>4.5042697599999998E-4</c:v>
                </c:pt>
                <c:pt idx="5565">
                  <c:v>4.5958876219999998E-4</c:v>
                </c:pt>
                <c:pt idx="5566">
                  <c:v>1.3881725540000001E-4</c:v>
                </c:pt>
                <c:pt idx="5567">
                  <c:v>5.929103489E-6</c:v>
                </c:pt>
                <c:pt idx="5568">
                  <c:v>3.4712292379999999E-4</c:v>
                </c:pt>
                <c:pt idx="5569">
                  <c:v>5.435932189E-4</c:v>
                </c:pt>
                <c:pt idx="5570">
                  <c:v>4.7772213649999997E-4</c:v>
                </c:pt>
                <c:pt idx="5571">
                  <c:v>4.0135784389999998E-4</c:v>
                </c:pt>
                <c:pt idx="5572">
                  <c:v>1.6205407810000001E-4</c:v>
                </c:pt>
                <c:pt idx="5573">
                  <c:v>1.5045600100000001E-4</c:v>
                </c:pt>
                <c:pt idx="5574">
                  <c:v>3.802243595E-4</c:v>
                </c:pt>
                <c:pt idx="5575">
                  <c:v>2.400902885E-4</c:v>
                </c:pt>
                <c:pt idx="5576">
                  <c:v>3.2374491310000001E-4</c:v>
                </c:pt>
                <c:pt idx="5577">
                  <c:v>5.3038162069999999E-4</c:v>
                </c:pt>
                <c:pt idx="5578">
                  <c:v>2.880712334E-4</c:v>
                </c:pt>
                <c:pt idx="5579">
                  <c:v>7.9040516869999995E-5</c:v>
                </c:pt>
                <c:pt idx="5580">
                  <c:v>3.3547754029999999E-4</c:v>
                </c:pt>
                <c:pt idx="5581">
                  <c:v>1.957863345E-4</c:v>
                </c:pt>
                <c:pt idx="5582">
                  <c:v>5.5052723390000005E-4</c:v>
                </c:pt>
                <c:pt idx="5583">
                  <c:v>1.155549481E-4</c:v>
                </c:pt>
                <c:pt idx="5584">
                  <c:v>2.0669550479999999E-4</c:v>
                </c:pt>
                <c:pt idx="5585">
                  <c:v>1.8491825659999999E-4</c:v>
                </c:pt>
                <c:pt idx="5586">
                  <c:v>2.7613464829999998E-4</c:v>
                </c:pt>
                <c:pt idx="5587">
                  <c:v>2.521396739E-4</c:v>
                </c:pt>
                <c:pt idx="5588">
                  <c:v>6.6577301739999994E-5</c:v>
                </c:pt>
                <c:pt idx="5589">
                  <c:v>5.5360977960000005E-4</c:v>
                </c:pt>
                <c:pt idx="5590">
                  <c:v>5.4551380219999997E-4</c:v>
                </c:pt>
                <c:pt idx="5591">
                  <c:v>4.2004193499999999E-5</c:v>
                </c:pt>
                <c:pt idx="5592">
                  <c:v>5.1291475040000001E-4</c:v>
                </c:pt>
                <c:pt idx="5593">
                  <c:v>4.3110800770000001E-4</c:v>
                </c:pt>
                <c:pt idx="5594">
                  <c:v>5.4779764059999995E-4</c:v>
                </c:pt>
                <c:pt idx="5595">
                  <c:v>1.849312176E-4</c:v>
                </c:pt>
                <c:pt idx="5596">
                  <c:v>5.4103783650000001E-5</c:v>
                </c:pt>
                <c:pt idx="5597">
                  <c:v>3.9089757740000001E-4</c:v>
                </c:pt>
                <c:pt idx="5598">
                  <c:v>2.6416052570000002E-4</c:v>
                </c:pt>
                <c:pt idx="5599">
                  <c:v>1.9581174180000001E-4</c:v>
                </c:pt>
                <c:pt idx="5600">
                  <c:v>4.9566045869999995E-4</c:v>
                </c:pt>
                <c:pt idx="5601">
                  <c:v>1.787781584E-5</c:v>
                </c:pt>
                <c:pt idx="5602">
                  <c:v>4.1145574419999999E-4</c:v>
                </c:pt>
                <c:pt idx="5603">
                  <c:v>2.990864634E-5</c:v>
                </c:pt>
                <c:pt idx="5604">
                  <c:v>1.7373508920000001E-4</c:v>
                </c:pt>
                <c:pt idx="5605">
                  <c:v>4.5039276489999998E-4</c:v>
                </c:pt>
                <c:pt idx="5606">
                  <c:v>3.6941168609999999E-4</c:v>
                </c:pt>
                <c:pt idx="5607">
                  <c:v>3.000660316E-4</c:v>
                </c:pt>
                <c:pt idx="5608">
                  <c:v>5.0431052399999997E-4</c:v>
                </c:pt>
                <c:pt idx="5609">
                  <c:v>2.5215695679999998E-4</c:v>
                </c:pt>
                <c:pt idx="5610">
                  <c:v>3.1195345499999998E-4</c:v>
                </c:pt>
                <c:pt idx="5611">
                  <c:v>5.2150854989999995E-4</c:v>
                </c:pt>
                <c:pt idx="5612">
                  <c:v>3.5847418290000001E-4</c:v>
                </c:pt>
                <c:pt idx="5613">
                  <c:v>1.037628412E-4</c:v>
                </c:pt>
                <c:pt idx="5614">
                  <c:v>1.6212312849999999E-4</c:v>
                </c:pt>
                <c:pt idx="5615">
                  <c:v>2.1760825099999999E-4</c:v>
                </c:pt>
                <c:pt idx="5616">
                  <c:v>4.866995889E-4</c:v>
                </c:pt>
                <c:pt idx="5617">
                  <c:v>3.4715369769999999E-4</c:v>
                </c:pt>
                <c:pt idx="5618">
                  <c:v>5.4772556040000005E-4</c:v>
                </c:pt>
                <c:pt idx="5619">
                  <c:v>1.3890911599999999E-4</c:v>
                </c:pt>
                <c:pt idx="5620">
                  <c:v>4.0136340589999998E-4</c:v>
                </c:pt>
                <c:pt idx="5621">
                  <c:v>1.272388765E-4</c:v>
                </c:pt>
                <c:pt idx="5622">
                  <c:v>1.5053773639999999E-4</c:v>
                </c:pt>
                <c:pt idx="5623">
                  <c:v>4.5954032839999999E-4</c:v>
                </c:pt>
                <c:pt idx="5624">
                  <c:v>2.8811040339999999E-4</c:v>
                </c:pt>
                <c:pt idx="5625">
                  <c:v>9.1525356550000003E-5</c:v>
                </c:pt>
                <c:pt idx="5626">
                  <c:v>4.2133100580000002E-4</c:v>
                </c:pt>
                <c:pt idx="5627">
                  <c:v>2.285404268E-4</c:v>
                </c:pt>
                <c:pt idx="5628">
                  <c:v>6.6620837900000003E-5</c:v>
                </c:pt>
                <c:pt idx="5629">
                  <c:v>4.4079214660000001E-4</c:v>
                </c:pt>
                <c:pt idx="5630">
                  <c:v>3.237874805E-4</c:v>
                </c:pt>
                <c:pt idx="5631">
                  <c:v>5.5032811499999997E-4</c:v>
                </c:pt>
                <c:pt idx="5632">
                  <c:v>4.1145907089999999E-4</c:v>
                </c:pt>
                <c:pt idx="5633">
                  <c:v>5.4346412439999997E-4</c:v>
                </c:pt>
                <c:pt idx="5634">
                  <c:v>5.042867264E-4</c:v>
                </c:pt>
                <c:pt idx="5635">
                  <c:v>5.9379141160000003E-6</c:v>
                </c:pt>
                <c:pt idx="5636">
                  <c:v>2.0675313949999999E-4</c:v>
                </c:pt>
                <c:pt idx="5637">
                  <c:v>4.2133177849999997E-4</c:v>
                </c:pt>
                <c:pt idx="5638">
                  <c:v>1.156385169E-4</c:v>
                </c:pt>
                <c:pt idx="5639">
                  <c:v>5.534024288E-4</c:v>
                </c:pt>
                <c:pt idx="5640">
                  <c:v>4.6857484289999999E-4</c:v>
                </c:pt>
                <c:pt idx="5641">
                  <c:v>4.7764636599999997E-4</c:v>
                </c:pt>
                <c:pt idx="5642">
                  <c:v>7.9127097259999997E-5</c:v>
                </c:pt>
                <c:pt idx="5643">
                  <c:v>4.3110368839999999E-4</c:v>
                </c:pt>
                <c:pt idx="5644">
                  <c:v>3.1198544710000001E-4</c:v>
                </c:pt>
                <c:pt idx="5645">
                  <c:v>5.302903829E-4</c:v>
                </c:pt>
                <c:pt idx="5646">
                  <c:v>3.355283816E-4</c:v>
                </c:pt>
                <c:pt idx="5647">
                  <c:v>4.0136914700000001E-4</c:v>
                </c:pt>
                <c:pt idx="5648">
                  <c:v>3.5849748400000001E-4</c:v>
                </c:pt>
                <c:pt idx="5649">
                  <c:v>5.3902980310000003E-4</c:v>
                </c:pt>
                <c:pt idx="5650">
                  <c:v>4.9562337839999997E-4</c:v>
                </c:pt>
                <c:pt idx="5651">
                  <c:v>4.5038407079999999E-4</c:v>
                </c:pt>
                <c:pt idx="5652">
                  <c:v>2.4017547109999999E-4</c:v>
                </c:pt>
                <c:pt idx="5653">
                  <c:v>4.4079107989999998E-4</c:v>
                </c:pt>
                <c:pt idx="5654">
                  <c:v>5.9395523670000004E-6</c:v>
                </c:pt>
                <c:pt idx="5655">
                  <c:v>2.6422024010000001E-4</c:v>
                </c:pt>
                <c:pt idx="5656">
                  <c:v>2.7620133759999999E-4</c:v>
                </c:pt>
                <c:pt idx="5657">
                  <c:v>4.595342656E-4</c:v>
                </c:pt>
                <c:pt idx="5658">
                  <c:v>3.909153632E-4</c:v>
                </c:pt>
                <c:pt idx="5659">
                  <c:v>2.06768378E-4</c:v>
                </c:pt>
                <c:pt idx="5660">
                  <c:v>7.9142052809999994E-5</c:v>
                </c:pt>
                <c:pt idx="5661">
                  <c:v>4.205541412E-5</c:v>
                </c:pt>
                <c:pt idx="5662">
                  <c:v>3.6943910230000001E-4</c:v>
                </c:pt>
                <c:pt idx="5663">
                  <c:v>1.3895538279999999E-4</c:v>
                </c:pt>
                <c:pt idx="5664">
                  <c:v>5.2147649999999995E-4</c:v>
                </c:pt>
                <c:pt idx="5665">
                  <c:v>5.4538035389999995E-4</c:v>
                </c:pt>
                <c:pt idx="5666">
                  <c:v>3.0011724970000002E-4</c:v>
                </c:pt>
                <c:pt idx="5667">
                  <c:v>1.958673667E-4</c:v>
                </c:pt>
                <c:pt idx="5668">
                  <c:v>2.7621456509999999E-4</c:v>
                </c:pt>
                <c:pt idx="5669">
                  <c:v>1.621748344E-4</c:v>
                </c:pt>
                <c:pt idx="5670">
                  <c:v>2.2858168150000001E-4</c:v>
                </c:pt>
                <c:pt idx="5671">
                  <c:v>5.1285595689999999E-4</c:v>
                </c:pt>
                <c:pt idx="5672">
                  <c:v>2.8815896290000002E-4</c:v>
                </c:pt>
                <c:pt idx="5673">
                  <c:v>3.8026120169999997E-4</c:v>
                </c:pt>
                <c:pt idx="5674">
                  <c:v>1.8499711469999999E-4</c:v>
                </c:pt>
                <c:pt idx="5675">
                  <c:v>3.6944356589999999E-4</c:v>
                </c:pt>
                <c:pt idx="5676">
                  <c:v>2.401994007E-4</c:v>
                </c:pt>
                <c:pt idx="5677">
                  <c:v>3.471945469E-4</c:v>
                </c:pt>
                <c:pt idx="5678">
                  <c:v>1.156770209E-4</c:v>
                </c:pt>
                <c:pt idx="5679">
                  <c:v>5.3027327729999996E-4</c:v>
                </c:pt>
                <c:pt idx="5680">
                  <c:v>1.790338293E-5</c:v>
                </c:pt>
                <c:pt idx="5681">
                  <c:v>3.238333203E-4</c:v>
                </c:pt>
                <c:pt idx="5682">
                  <c:v>3.585145287E-4</c:v>
                </c:pt>
                <c:pt idx="5683">
                  <c:v>6.6672137639999998E-5</c:v>
                </c:pt>
                <c:pt idx="5684">
                  <c:v>1.038436245E-4</c:v>
                </c:pt>
                <c:pt idx="5685">
                  <c:v>2.995017858E-5</c:v>
                </c:pt>
                <c:pt idx="5686">
                  <c:v>5.4756849090000002E-4</c:v>
                </c:pt>
                <c:pt idx="5687">
                  <c:v>2.642581832E-4</c:v>
                </c:pt>
                <c:pt idx="5688">
                  <c:v>2.5224541160000002E-4</c:v>
                </c:pt>
                <c:pt idx="5689">
                  <c:v>4.6856339110000001E-4</c:v>
                </c:pt>
                <c:pt idx="5690">
                  <c:v>5.0426253900000002E-4</c:v>
                </c:pt>
                <c:pt idx="5691">
                  <c:v>4.7763080460000001E-4</c:v>
                </c:pt>
                <c:pt idx="5692">
                  <c:v>1.738006295E-4</c:v>
                </c:pt>
                <c:pt idx="5693">
                  <c:v>5.4191204870000003E-5</c:v>
                </c:pt>
                <c:pt idx="5694">
                  <c:v>1.5059980769999999E-4</c:v>
                </c:pt>
                <c:pt idx="5695">
                  <c:v>5.5319483900000002E-4</c:v>
                </c:pt>
                <c:pt idx="5696">
                  <c:v>5.3900575639999999E-4</c:v>
                </c:pt>
                <c:pt idx="5697">
                  <c:v>1.273145347E-4</c:v>
                </c:pt>
                <c:pt idx="5698">
                  <c:v>9.1594633329999993E-5</c:v>
                </c:pt>
                <c:pt idx="5699">
                  <c:v>4.4078775929999998E-4</c:v>
                </c:pt>
                <c:pt idx="5700">
                  <c:v>3.909165086E-4</c:v>
                </c:pt>
                <c:pt idx="5701">
                  <c:v>1.7908509210000001E-5</c:v>
                </c:pt>
                <c:pt idx="5702">
                  <c:v>5.4531773229999996E-4</c:v>
                </c:pt>
                <c:pt idx="5703">
                  <c:v>3.1203400709999999E-4</c:v>
                </c:pt>
                <c:pt idx="5704">
                  <c:v>4.2132929619999998E-4</c:v>
                </c:pt>
                <c:pt idx="5705">
                  <c:v>4.0136806540000001E-4</c:v>
                </c:pt>
                <c:pt idx="5706">
                  <c:v>4.8666015139999999E-4</c:v>
                </c:pt>
                <c:pt idx="5707">
                  <c:v>2.1768458860000001E-4</c:v>
                </c:pt>
                <c:pt idx="5708">
                  <c:v>1.7380380159999999E-4</c:v>
                </c:pt>
                <c:pt idx="5709">
                  <c:v>3.802612519E-4</c:v>
                </c:pt>
                <c:pt idx="5710">
                  <c:v>5.434011669E-4</c:v>
                </c:pt>
                <c:pt idx="5711">
                  <c:v>5.21454047E-4</c:v>
                </c:pt>
                <c:pt idx="5712">
                  <c:v>4.1145663830000003E-4</c:v>
                </c:pt>
                <c:pt idx="5713">
                  <c:v>4.2084974719999997E-5</c:v>
                </c:pt>
                <c:pt idx="5714">
                  <c:v>3.3556503930000001E-4</c:v>
                </c:pt>
                <c:pt idx="5715">
                  <c:v>3.001578187E-4</c:v>
                </c:pt>
                <c:pt idx="5716">
                  <c:v>4.9559689889999996E-4</c:v>
                </c:pt>
                <c:pt idx="5717">
                  <c:v>5.9453111059999999E-6</c:v>
                </c:pt>
                <c:pt idx="5718">
                  <c:v>5.5007696689999999E-4</c:v>
                </c:pt>
                <c:pt idx="5719">
                  <c:v>1.038599214E-4</c:v>
                </c:pt>
                <c:pt idx="5720">
                  <c:v>1.8501247709999999E-4</c:v>
                </c:pt>
                <c:pt idx="5721">
                  <c:v>1.3898632170000001E-4</c:v>
                </c:pt>
                <c:pt idx="5722">
                  <c:v>5.1283242820000005E-4</c:v>
                </c:pt>
                <c:pt idx="5723">
                  <c:v>1.6219355019999999E-4</c:v>
                </c:pt>
                <c:pt idx="5724">
                  <c:v>2.1769004750000001E-4</c:v>
                </c:pt>
                <c:pt idx="5725">
                  <c:v>4.3109738690000002E-4</c:v>
                </c:pt>
                <c:pt idx="5726">
                  <c:v>1.5060644269999999E-4</c:v>
                </c:pt>
                <c:pt idx="5727">
                  <c:v>3.4720156639999998E-4</c:v>
                </c:pt>
                <c:pt idx="5728">
                  <c:v>3.3556373229999998E-4</c:v>
                </c:pt>
                <c:pt idx="5729">
                  <c:v>2.402325091E-4</c:v>
                </c:pt>
                <c:pt idx="5730">
                  <c:v>2.8819526620000002E-4</c:v>
                </c:pt>
                <c:pt idx="5731">
                  <c:v>9.1608908100000003E-5</c:v>
                </c:pt>
                <c:pt idx="5732">
                  <c:v>4.685511539E-4</c:v>
                </c:pt>
                <c:pt idx="5733">
                  <c:v>4.8664674179999998E-4</c:v>
                </c:pt>
                <c:pt idx="5734">
                  <c:v>3.8025156839999999E-4</c:v>
                </c:pt>
                <c:pt idx="5735">
                  <c:v>1.2732539409999999E-4</c:v>
                </c:pt>
                <c:pt idx="5736">
                  <c:v>5.4525530780000003E-4</c:v>
                </c:pt>
                <c:pt idx="5737">
                  <c:v>3.6943708100000002E-4</c:v>
                </c:pt>
                <c:pt idx="5738">
                  <c:v>4.5037522080000001E-4</c:v>
                </c:pt>
                <c:pt idx="5739">
                  <c:v>5.4216933409999999E-5</c:v>
                </c:pt>
                <c:pt idx="5740">
                  <c:v>3.0015730499999998E-4</c:v>
                </c:pt>
                <c:pt idx="5741">
                  <c:v>1.9589682000000001E-4</c:v>
                </c:pt>
                <c:pt idx="5742">
                  <c:v>2.9972320640000001E-5</c:v>
                </c:pt>
                <c:pt idx="5743">
                  <c:v>5.4336329810000003E-4</c:v>
                </c:pt>
                <c:pt idx="5744">
                  <c:v>4.9558268790000004E-4</c:v>
                </c:pt>
                <c:pt idx="5745">
                  <c:v>2.0680691309999999E-4</c:v>
                </c:pt>
                <c:pt idx="5746">
                  <c:v>2.642817632E-4</c:v>
                </c:pt>
                <c:pt idx="5747">
                  <c:v>7.9198621620000004E-5</c:v>
                </c:pt>
                <c:pt idx="5748">
                  <c:v>1.157044528E-4</c:v>
                </c:pt>
                <c:pt idx="5749">
                  <c:v>4.7761277269999999E-4</c:v>
                </c:pt>
                <c:pt idx="5750">
                  <c:v>3.5850219919999999E-4</c:v>
                </c:pt>
                <c:pt idx="5751">
                  <c:v>5.3896753170000001E-4</c:v>
                </c:pt>
                <c:pt idx="5752">
                  <c:v>2.7626102390000001E-4</c:v>
                </c:pt>
                <c:pt idx="5753">
                  <c:v>5.3022299760000001E-4</c:v>
                </c:pt>
                <c:pt idx="5754">
                  <c:v>2.286258466E-4</c:v>
                </c:pt>
                <c:pt idx="5755">
                  <c:v>4.21075577E-5</c:v>
                </c:pt>
                <c:pt idx="5756">
                  <c:v>4.5952116649999999E-4</c:v>
                </c:pt>
                <c:pt idx="5757">
                  <c:v>5.4993691129999998E-4</c:v>
                </c:pt>
                <c:pt idx="5758">
                  <c:v>1.792097954E-5</c:v>
                </c:pt>
                <c:pt idx="5759">
                  <c:v>6.6713511850000003E-5</c:v>
                </c:pt>
                <c:pt idx="5760">
                  <c:v>1.6220207050000001E-4</c:v>
                </c:pt>
                <c:pt idx="5761">
                  <c:v>3.1202810840000002E-4</c:v>
                </c:pt>
                <c:pt idx="5762">
                  <c:v>1.9590203910000001E-4</c:v>
                </c:pt>
                <c:pt idx="5763">
                  <c:v>4.4077941980000002E-4</c:v>
                </c:pt>
                <c:pt idx="5764">
                  <c:v>4.5952003430000001E-4</c:v>
                </c:pt>
                <c:pt idx="5765">
                  <c:v>6.6715058329999997E-5</c:v>
                </c:pt>
                <c:pt idx="5766">
                  <c:v>1.7381793140000001E-4</c:v>
                </c:pt>
                <c:pt idx="5767">
                  <c:v>3.9089188369999998E-4</c:v>
                </c:pt>
                <c:pt idx="5768">
                  <c:v>2.5227134990000002E-4</c:v>
                </c:pt>
                <c:pt idx="5769">
                  <c:v>4.1144032439999998E-4</c:v>
                </c:pt>
                <c:pt idx="5770">
                  <c:v>4.310891424E-4</c:v>
                </c:pt>
                <c:pt idx="5771">
                  <c:v>2.17702077E-4</c:v>
                </c:pt>
                <c:pt idx="5772">
                  <c:v>5.0421696989999998E-4</c:v>
                </c:pt>
                <c:pt idx="5773">
                  <c:v>1.8502645410000001E-4</c:v>
                </c:pt>
                <c:pt idx="5774">
                  <c:v>5.1279668740000003E-4</c:v>
                </c:pt>
                <c:pt idx="5775">
                  <c:v>5.4734356310000005E-4</c:v>
                </c:pt>
                <c:pt idx="5776">
                  <c:v>3.2382525800000002E-4</c:v>
                </c:pt>
                <c:pt idx="5777">
                  <c:v>4.2131150279999999E-4</c:v>
                </c:pt>
                <c:pt idx="5778">
                  <c:v>5.9496881470000003E-6</c:v>
                </c:pt>
                <c:pt idx="5779">
                  <c:v>3.3553969110000002E-4</c:v>
                </c:pt>
                <c:pt idx="5780">
                  <c:v>7.9203951789999998E-5</c:v>
                </c:pt>
                <c:pt idx="5781">
                  <c:v>3.0014667439999998E-4</c:v>
                </c:pt>
                <c:pt idx="5782">
                  <c:v>5.5286619389999995E-4</c:v>
                </c:pt>
                <c:pt idx="5783">
                  <c:v>5.2140434220000005E-4</c:v>
                </c:pt>
                <c:pt idx="5784">
                  <c:v>2.4024274369999999E-4</c:v>
                </c:pt>
                <c:pt idx="5785">
                  <c:v>1.5061535660000001E-4</c:v>
                </c:pt>
                <c:pt idx="5786">
                  <c:v>1.157036888E-4</c:v>
                </c:pt>
                <c:pt idx="5787">
                  <c:v>5.4985138299999995E-4</c:v>
                </c:pt>
                <c:pt idx="5788">
                  <c:v>1.038682291E-4</c:v>
                </c:pt>
                <c:pt idx="5789">
                  <c:v>3.5848083369999998E-4</c:v>
                </c:pt>
                <c:pt idx="5790">
                  <c:v>1.3899434010000001E-4</c:v>
                </c:pt>
                <c:pt idx="5791">
                  <c:v>4.503653699E-4</c:v>
                </c:pt>
                <c:pt idx="5792">
                  <c:v>5.4233530560000001E-5</c:v>
                </c:pt>
                <c:pt idx="5793">
                  <c:v>4.0133518530000001E-4</c:v>
                </c:pt>
                <c:pt idx="5794">
                  <c:v>3.120167653E-4</c:v>
                </c:pt>
                <c:pt idx="5795">
                  <c:v>3.4716716070000002E-4</c:v>
                </c:pt>
                <c:pt idx="5796">
                  <c:v>9.1615125310000003E-5</c:v>
                </c:pt>
                <c:pt idx="5797">
                  <c:v>5.3018667319999996E-4</c:v>
                </c:pt>
                <c:pt idx="5798">
                  <c:v>5.4730189550000004E-4</c:v>
                </c:pt>
                <c:pt idx="5799">
                  <c:v>4.8661835389999999E-4</c:v>
                </c:pt>
                <c:pt idx="5800">
                  <c:v>5.0419882660000001E-4</c:v>
                </c:pt>
                <c:pt idx="5801">
                  <c:v>3.2381494160000002E-4</c:v>
                </c:pt>
                <c:pt idx="5802">
                  <c:v>4.6852656220000002E-4</c:v>
                </c:pt>
                <c:pt idx="5803">
                  <c:v>2.286378213E-4</c:v>
                </c:pt>
                <c:pt idx="5804">
                  <c:v>2.06823684E-4</c:v>
                </c:pt>
                <c:pt idx="5805">
                  <c:v>1.2732515059999999E-4</c:v>
                </c:pt>
                <c:pt idx="5806">
                  <c:v>3.8021457269999997E-4</c:v>
                </c:pt>
                <c:pt idx="5807">
                  <c:v>4.0132868279999998E-4</c:v>
                </c:pt>
                <c:pt idx="5808">
                  <c:v>3.9087066769999998E-4</c:v>
                </c:pt>
                <c:pt idx="5809">
                  <c:v>2.9986051320000001E-5</c:v>
                </c:pt>
                <c:pt idx="5810">
                  <c:v>2.5227523589999999E-4</c:v>
                </c:pt>
                <c:pt idx="5811">
                  <c:v>4.1142004840000001E-4</c:v>
                </c:pt>
                <c:pt idx="5812">
                  <c:v>4.3107336750000002E-4</c:v>
                </c:pt>
                <c:pt idx="5813">
                  <c:v>4.5035430879999998E-4</c:v>
                </c:pt>
                <c:pt idx="5814">
                  <c:v>5.3890148760000003E-4</c:v>
                </c:pt>
                <c:pt idx="5815">
                  <c:v>4.7757573560000001E-4</c:v>
                </c:pt>
                <c:pt idx="5816">
                  <c:v>5.4239769779999997E-5</c:v>
                </c:pt>
                <c:pt idx="5817">
                  <c:v>5.4325611430000001E-4</c:v>
                </c:pt>
                <c:pt idx="5818">
                  <c:v>4.9552631399999998E-4</c:v>
                </c:pt>
                <c:pt idx="5819">
                  <c:v>4.2129155990000002E-4</c:v>
                </c:pt>
                <c:pt idx="5820">
                  <c:v>4.4075858210000001E-4</c:v>
                </c:pt>
                <c:pt idx="5821">
                  <c:v>2.1771899539999999E-4</c:v>
                </c:pt>
                <c:pt idx="5822">
                  <c:v>1.8504436750000001E-4</c:v>
                </c:pt>
                <c:pt idx="5823">
                  <c:v>2.762522445E-4</c:v>
                </c:pt>
                <c:pt idx="5824">
                  <c:v>6.6723626129999998E-5</c:v>
                </c:pt>
                <c:pt idx="5825">
                  <c:v>2.6428109629999998E-4</c:v>
                </c:pt>
                <c:pt idx="5826">
                  <c:v>1.2732550070000001E-4</c:v>
                </c:pt>
                <c:pt idx="5827">
                  <c:v>5.1274121189999998E-4</c:v>
                </c:pt>
                <c:pt idx="5828">
                  <c:v>1.157002115E-4</c:v>
                </c:pt>
                <c:pt idx="5829">
                  <c:v>2.8817220520000001E-4</c:v>
                </c:pt>
                <c:pt idx="5830">
                  <c:v>5.951721593E-6</c:v>
                </c:pt>
                <c:pt idx="5831">
                  <c:v>5.3013573079999999E-4</c:v>
                </c:pt>
                <c:pt idx="5832">
                  <c:v>5.5266294509999998E-4</c:v>
                </c:pt>
                <c:pt idx="5833">
                  <c:v>5.4505845839999999E-4</c:v>
                </c:pt>
                <c:pt idx="5834">
                  <c:v>3.6937108109999999E-4</c:v>
                </c:pt>
                <c:pt idx="5835">
                  <c:v>2.5227694719999998E-4</c:v>
                </c:pt>
                <c:pt idx="5836">
                  <c:v>2.6427881400000001E-4</c:v>
                </c:pt>
                <c:pt idx="5837">
                  <c:v>2.286502164E-4</c:v>
                </c:pt>
                <c:pt idx="5838">
                  <c:v>1.7384465859999999E-4</c:v>
                </c:pt>
                <c:pt idx="5839">
                  <c:v>2.99933419E-5</c:v>
                </c:pt>
                <c:pt idx="5840">
                  <c:v>5.3885421009999997E-4</c:v>
                </c:pt>
                <c:pt idx="5841">
                  <c:v>3.354917155E-4</c:v>
                </c:pt>
                <c:pt idx="5842">
                  <c:v>3.2377748410000002E-4</c:v>
                </c:pt>
                <c:pt idx="5843">
                  <c:v>3.6935544810000001E-4</c:v>
                </c:pt>
                <c:pt idx="5844">
                  <c:v>4.6848262699999998E-4</c:v>
                </c:pt>
                <c:pt idx="5845">
                  <c:v>1.7933113579999998E-5</c:v>
                </c:pt>
                <c:pt idx="5846">
                  <c:v>2.7624224200000001E-4</c:v>
                </c:pt>
                <c:pt idx="5847">
                  <c:v>4.2134194339999998E-5</c:v>
                </c:pt>
                <c:pt idx="5848">
                  <c:v>2.0684692200000001E-4</c:v>
                </c:pt>
                <c:pt idx="5849">
                  <c:v>4.5946974690000002E-4</c:v>
                </c:pt>
                <c:pt idx="5850">
                  <c:v>5.4318367400000005E-4</c:v>
                </c:pt>
                <c:pt idx="5851">
                  <c:v>1.390156217E-4</c:v>
                </c:pt>
                <c:pt idx="5852">
                  <c:v>5.2130416159999998E-4</c:v>
                </c:pt>
                <c:pt idx="5853">
                  <c:v>3.0010278739999997E-4</c:v>
                </c:pt>
                <c:pt idx="5854">
                  <c:v>2.8815272710000002E-4</c:v>
                </c:pt>
                <c:pt idx="5855">
                  <c:v>9.1635237520000005E-5</c:v>
                </c:pt>
                <c:pt idx="5856">
                  <c:v>4.3104418180000002E-4</c:v>
                </c:pt>
                <c:pt idx="5857">
                  <c:v>1.622426317E-4</c:v>
                </c:pt>
                <c:pt idx="5858">
                  <c:v>1.9594834750000001E-4</c:v>
                </c:pt>
                <c:pt idx="5859">
                  <c:v>2.4025936530000001E-4</c:v>
                </c:pt>
                <c:pt idx="5860">
                  <c:v>5.4707404770000002E-4</c:v>
                </c:pt>
                <c:pt idx="5861">
                  <c:v>5.0409908909999999E-4</c:v>
                </c:pt>
                <c:pt idx="5862">
                  <c:v>1.038922076E-4</c:v>
                </c:pt>
                <c:pt idx="5863">
                  <c:v>3.1196328089999999E-4</c:v>
                </c:pt>
                <c:pt idx="5864">
                  <c:v>1.5065424039999999E-4</c:v>
                </c:pt>
                <c:pt idx="5865">
                  <c:v>7.9234789440000005E-5</c:v>
                </c:pt>
                <c:pt idx="5866">
                  <c:v>5.5249208119999998E-4</c:v>
                </c:pt>
                <c:pt idx="5867">
                  <c:v>3.4709770899999997E-4</c:v>
                </c:pt>
                <c:pt idx="5868">
                  <c:v>3.9081540830000002E-4</c:v>
                </c:pt>
                <c:pt idx="5869">
                  <c:v>3.5840203340000001E-4</c:v>
                </c:pt>
                <c:pt idx="5870">
                  <c:v>4.2150620489999999E-5</c:v>
                </c:pt>
                <c:pt idx="5871">
                  <c:v>4.7750890299999999E-4</c:v>
                </c:pt>
                <c:pt idx="5872">
                  <c:v>6.6761865299999994E-5</c:v>
                </c:pt>
                <c:pt idx="5873">
                  <c:v>5.449354859E-4</c:v>
                </c:pt>
                <c:pt idx="5874">
                  <c:v>1.738790989E-4</c:v>
                </c:pt>
                <c:pt idx="5875">
                  <c:v>4.9544393999999996E-4</c:v>
                </c:pt>
                <c:pt idx="5876">
                  <c:v>4.212553019E-4</c:v>
                </c:pt>
                <c:pt idx="5877">
                  <c:v>1.039182046E-4</c:v>
                </c:pt>
                <c:pt idx="5878">
                  <c:v>5.1264909560000003E-4</c:v>
                </c:pt>
                <c:pt idx="5879">
                  <c:v>4.6844958320000003E-4</c:v>
                </c:pt>
                <c:pt idx="5880">
                  <c:v>9.1670000899999999E-5</c:v>
                </c:pt>
                <c:pt idx="5881">
                  <c:v>5.4946038349999997E-4</c:v>
                </c:pt>
                <c:pt idx="5882">
                  <c:v>5.9569518100000002E-6</c:v>
                </c:pt>
                <c:pt idx="5883">
                  <c:v>1.8509482919999999E-4</c:v>
                </c:pt>
                <c:pt idx="5884">
                  <c:v>5.2125255150000001E-4</c:v>
                </c:pt>
                <c:pt idx="5885">
                  <c:v>4.865076076E-4</c:v>
                </c:pt>
                <c:pt idx="5886">
                  <c:v>2.522818667E-4</c:v>
                </c:pt>
                <c:pt idx="5887">
                  <c:v>1.5068690659999999E-4</c:v>
                </c:pt>
                <c:pt idx="5888">
                  <c:v>5.300278556E-4</c:v>
                </c:pt>
                <c:pt idx="5889">
                  <c:v>3.00195973E-5</c:v>
                </c:pt>
                <c:pt idx="5890">
                  <c:v>3.3545222209999998E-4</c:v>
                </c:pt>
                <c:pt idx="5891">
                  <c:v>4.012679513E-4</c:v>
                </c:pt>
                <c:pt idx="5892">
                  <c:v>3.8013915890000002E-4</c:v>
                </c:pt>
                <c:pt idx="5893">
                  <c:v>1.3906762340000001E-4</c:v>
                </c:pt>
                <c:pt idx="5894">
                  <c:v>7.9272087860000006E-5</c:v>
                </c:pt>
                <c:pt idx="5895">
                  <c:v>2.4027250970000001E-4</c:v>
                </c:pt>
                <c:pt idx="5896">
                  <c:v>4.5030492279999999E-4</c:v>
                </c:pt>
                <c:pt idx="5897">
                  <c:v>5.4697182430000005E-4</c:v>
                </c:pt>
                <c:pt idx="5898">
                  <c:v>3.5838646530000001E-4</c:v>
                </c:pt>
                <c:pt idx="5899">
                  <c:v>3.237428995E-4</c:v>
                </c:pt>
                <c:pt idx="5900">
                  <c:v>3.6931680540000001E-4</c:v>
                </c:pt>
                <c:pt idx="5901">
                  <c:v>1.794955008E-5</c:v>
                </c:pt>
                <c:pt idx="5902">
                  <c:v>4.113709401E-4</c:v>
                </c:pt>
                <c:pt idx="5903">
                  <c:v>4.407182992E-4</c:v>
                </c:pt>
                <c:pt idx="5904">
                  <c:v>2.0688394830000001E-4</c:v>
                </c:pt>
                <c:pt idx="5905">
                  <c:v>1.6229475970000001E-4</c:v>
                </c:pt>
                <c:pt idx="5906">
                  <c:v>3.119496471E-4</c:v>
                </c:pt>
                <c:pt idx="5907">
                  <c:v>2.7623620740000002E-4</c:v>
                </c:pt>
                <c:pt idx="5908">
                  <c:v>1.959850475E-4</c:v>
                </c:pt>
                <c:pt idx="5909">
                  <c:v>2.1776517679999999E-4</c:v>
                </c:pt>
                <c:pt idx="5910">
                  <c:v>3.0008611980000003E-4</c:v>
                </c:pt>
                <c:pt idx="5911">
                  <c:v>4.5943916840000002E-4</c:v>
                </c:pt>
                <c:pt idx="5912">
                  <c:v>4.0126827990000002E-4</c:v>
                </c:pt>
                <c:pt idx="5913">
                  <c:v>5.4485116139999998E-4</c:v>
                </c:pt>
                <c:pt idx="5914">
                  <c:v>5.4314763550000003E-5</c:v>
                </c:pt>
                <c:pt idx="5915">
                  <c:v>5.4935961570000001E-4</c:v>
                </c:pt>
                <c:pt idx="5916">
                  <c:v>2.286895048E-4</c:v>
                </c:pt>
                <c:pt idx="5917">
                  <c:v>4.2125264630000001E-4</c:v>
                </c:pt>
                <c:pt idx="5918">
                  <c:v>4.9540391689999999E-4</c:v>
                </c:pt>
                <c:pt idx="5919">
                  <c:v>5.4306783720000002E-4</c:v>
                </c:pt>
                <c:pt idx="5920">
                  <c:v>4.7747411089999999E-4</c:v>
                </c:pt>
                <c:pt idx="5921">
                  <c:v>1.158120328E-4</c:v>
                </c:pt>
                <c:pt idx="5922">
                  <c:v>1.2743757529999999E-4</c:v>
                </c:pt>
                <c:pt idx="5923">
                  <c:v>5.040297434E-4</c:v>
                </c:pt>
                <c:pt idx="5924">
                  <c:v>4.8647831129999998E-4</c:v>
                </c:pt>
                <c:pt idx="5925">
                  <c:v>2.6428831540000001E-4</c:v>
                </c:pt>
                <c:pt idx="5926">
                  <c:v>1.6231451740000001E-4</c:v>
                </c:pt>
                <c:pt idx="5927">
                  <c:v>2.881518076E-4</c:v>
                </c:pt>
                <c:pt idx="5928">
                  <c:v>5.387216767E-4</c:v>
                </c:pt>
                <c:pt idx="5929">
                  <c:v>5.2997955260000002E-4</c:v>
                </c:pt>
                <c:pt idx="5930">
                  <c:v>1.851296257E-4</c:v>
                </c:pt>
                <c:pt idx="5931">
                  <c:v>3.0043072459999999E-5</c:v>
                </c:pt>
                <c:pt idx="5932">
                  <c:v>5.5220963380000002E-4</c:v>
                </c:pt>
                <c:pt idx="5933">
                  <c:v>5.1258738649999998E-4</c:v>
                </c:pt>
                <c:pt idx="5934">
                  <c:v>1.158384205E-4</c:v>
                </c:pt>
                <c:pt idx="5935">
                  <c:v>4.4072016999999999E-4</c:v>
                </c:pt>
                <c:pt idx="5936">
                  <c:v>3.801571446E-4</c:v>
                </c:pt>
                <c:pt idx="5937">
                  <c:v>4.3103690270000002E-4</c:v>
                </c:pt>
                <c:pt idx="5938">
                  <c:v>3.471009246E-4</c:v>
                </c:pt>
                <c:pt idx="5939">
                  <c:v>1.5074800450000001E-4</c:v>
                </c:pt>
                <c:pt idx="5940">
                  <c:v>2.287084002E-4</c:v>
                </c:pt>
                <c:pt idx="5941">
                  <c:v>3.908258178E-4</c:v>
                </c:pt>
                <c:pt idx="5942">
                  <c:v>5.4683244649999998E-4</c:v>
                </c:pt>
                <c:pt idx="5943">
                  <c:v>4.1139318410000003E-4</c:v>
                </c:pt>
                <c:pt idx="5944">
                  <c:v>6.6853898169999995E-5</c:v>
                </c:pt>
                <c:pt idx="5945">
                  <c:v>2.403086429E-4</c:v>
                </c:pt>
                <c:pt idx="5946">
                  <c:v>1.391426024E-4</c:v>
                </c:pt>
                <c:pt idx="5947">
                  <c:v>4.6841170559999999E-4</c:v>
                </c:pt>
                <c:pt idx="5948">
                  <c:v>5.2117242250000002E-4</c:v>
                </c:pt>
                <c:pt idx="5949">
                  <c:v>9.1771479910000004E-5</c:v>
                </c:pt>
                <c:pt idx="5950">
                  <c:v>4.8645076709999998E-4</c:v>
                </c:pt>
                <c:pt idx="5951">
                  <c:v>2.1779281870000001E-4</c:v>
                </c:pt>
                <c:pt idx="5952">
                  <c:v>2.5232123769999999E-4</c:v>
                </c:pt>
                <c:pt idx="5953">
                  <c:v>4.50299455E-4</c:v>
                </c:pt>
                <c:pt idx="5954">
                  <c:v>1.0403079649999999E-4</c:v>
                </c:pt>
                <c:pt idx="5955">
                  <c:v>2.8817887840000003E-4</c:v>
                </c:pt>
                <c:pt idx="5956">
                  <c:v>4.2221397199999997E-5</c:v>
                </c:pt>
                <c:pt idx="5957">
                  <c:v>3.0012654000000002E-4</c:v>
                </c:pt>
                <c:pt idx="5958">
                  <c:v>4.5942732660000002E-4</c:v>
                </c:pt>
                <c:pt idx="5959">
                  <c:v>2.7627795989999999E-4</c:v>
                </c:pt>
                <c:pt idx="5960">
                  <c:v>1.7394956670000001E-4</c:v>
                </c:pt>
                <c:pt idx="5961">
                  <c:v>4.013083398E-4</c:v>
                </c:pt>
                <c:pt idx="5962">
                  <c:v>1.7972781140000001E-5</c:v>
                </c:pt>
                <c:pt idx="5963">
                  <c:v>3.120022333E-4</c:v>
                </c:pt>
                <c:pt idx="5964">
                  <c:v>1.960177327E-4</c:v>
                </c:pt>
                <c:pt idx="5965">
                  <c:v>2.6432356149999999E-4</c:v>
                </c:pt>
                <c:pt idx="5966">
                  <c:v>5.3867292090000005E-4</c:v>
                </c:pt>
                <c:pt idx="5967">
                  <c:v>4.3105140080000002E-4</c:v>
                </c:pt>
                <c:pt idx="5968">
                  <c:v>7.9375500680000001E-5</c:v>
                </c:pt>
                <c:pt idx="5969">
                  <c:v>5.966525576E-6</c:v>
                </c:pt>
                <c:pt idx="5970">
                  <c:v>4.774388403E-4</c:v>
                </c:pt>
                <c:pt idx="5971">
                  <c:v>2.0692051789999999E-4</c:v>
                </c:pt>
                <c:pt idx="5972">
                  <c:v>1.2750708910000001E-4</c:v>
                </c:pt>
                <c:pt idx="5973">
                  <c:v>5.4383540199999998E-5</c:v>
                </c:pt>
                <c:pt idx="5974">
                  <c:v>3.471485333E-4</c:v>
                </c:pt>
                <c:pt idx="5975">
                  <c:v>1.797765246E-5</c:v>
                </c:pt>
                <c:pt idx="5976">
                  <c:v>4.4073357340000002E-4</c:v>
                </c:pt>
                <c:pt idx="5977">
                  <c:v>3.8020340269999999E-4</c:v>
                </c:pt>
                <c:pt idx="5978">
                  <c:v>5.4914871590000004E-4</c:v>
                </c:pt>
                <c:pt idx="5979">
                  <c:v>3.3552835920000002E-4</c:v>
                </c:pt>
                <c:pt idx="5980">
                  <c:v>1.391711835E-4</c:v>
                </c:pt>
                <c:pt idx="5981">
                  <c:v>5.520267956E-4</c:v>
                </c:pt>
                <c:pt idx="5982">
                  <c:v>5.9680176529999998E-6</c:v>
                </c:pt>
                <c:pt idx="5983">
                  <c:v>3.908697161E-4</c:v>
                </c:pt>
                <c:pt idx="5984">
                  <c:v>5.4296874939999996E-4</c:v>
                </c:pt>
                <c:pt idx="5985">
                  <c:v>4.9534064499999995E-4</c:v>
                </c:pt>
                <c:pt idx="5986">
                  <c:v>5.1253216830000003E-4</c:v>
                </c:pt>
                <c:pt idx="5987">
                  <c:v>5.2113910559999999E-4</c:v>
                </c:pt>
                <c:pt idx="5988">
                  <c:v>5.3865473850000004E-4</c:v>
                </c:pt>
                <c:pt idx="5989">
                  <c:v>4.1142768479999998E-4</c:v>
                </c:pt>
                <c:pt idx="5990">
                  <c:v>1.040702824E-4</c:v>
                </c:pt>
                <c:pt idx="5991">
                  <c:v>3.694001288E-4</c:v>
                </c:pt>
                <c:pt idx="5992">
                  <c:v>5.4469335370000002E-4</c:v>
                </c:pt>
                <c:pt idx="5993">
                  <c:v>4.2130055579999999E-4</c:v>
                </c:pt>
                <c:pt idx="5994">
                  <c:v>2.287448968E-4</c:v>
                </c:pt>
                <c:pt idx="5995">
                  <c:v>2.5236207689999999E-4</c:v>
                </c:pt>
                <c:pt idx="5996">
                  <c:v>3.2384208740000002E-4</c:v>
                </c:pt>
                <c:pt idx="5997">
                  <c:v>5.4468592990000004E-4</c:v>
                </c:pt>
                <c:pt idx="5998">
                  <c:v>1.851672829E-4</c:v>
                </c:pt>
                <c:pt idx="5999">
                  <c:v>7.9407551270000007E-5</c:v>
                </c:pt>
                <c:pt idx="6000">
                  <c:v>3.584844009E-4</c:v>
                </c:pt>
                <c:pt idx="6001">
                  <c:v>1.960400809E-4</c:v>
                </c:pt>
                <c:pt idx="6002">
                  <c:v>4.5031193049999997E-4</c:v>
                </c:pt>
                <c:pt idx="6003">
                  <c:v>5.2990466379999998E-4</c:v>
                </c:pt>
                <c:pt idx="6004">
                  <c:v>6.6916927019999996E-5</c:v>
                </c:pt>
                <c:pt idx="6005">
                  <c:v>1.6237559660000001E-4</c:v>
                </c:pt>
                <c:pt idx="6006">
                  <c:v>2.0694996310000001E-4</c:v>
                </c:pt>
                <c:pt idx="6007">
                  <c:v>1.159196321E-4</c:v>
                </c:pt>
                <c:pt idx="6008">
                  <c:v>2.1783910459999999E-4</c:v>
                </c:pt>
                <c:pt idx="6009">
                  <c:v>5.0395220990000005E-4</c:v>
                </c:pt>
                <c:pt idx="6010">
                  <c:v>3.3557327330000002E-4</c:v>
                </c:pt>
                <c:pt idx="6011">
                  <c:v>9.1833853649999999E-5</c:v>
                </c:pt>
                <c:pt idx="6012">
                  <c:v>4.864231303E-4</c:v>
                </c:pt>
                <c:pt idx="6013">
                  <c:v>3.120739439E-4</c:v>
                </c:pt>
                <c:pt idx="6014">
                  <c:v>3.002113797E-4</c:v>
                </c:pt>
                <c:pt idx="6015">
                  <c:v>3.9090161450000001E-4</c:v>
                </c:pt>
                <c:pt idx="6016">
                  <c:v>1.7398922330000001E-4</c:v>
                </c:pt>
                <c:pt idx="6017">
                  <c:v>4.7742997830000001E-4</c:v>
                </c:pt>
                <c:pt idx="6018">
                  <c:v>3.009390272E-5</c:v>
                </c:pt>
                <c:pt idx="6019">
                  <c:v>2.8827306040000002E-4</c:v>
                </c:pt>
                <c:pt idx="6020">
                  <c:v>4.5943678619999998E-4</c:v>
                </c:pt>
                <c:pt idx="6021">
                  <c:v>3.8024812589999997E-4</c:v>
                </c:pt>
                <c:pt idx="6022">
                  <c:v>1.2754452879999999E-4</c:v>
                </c:pt>
                <c:pt idx="6023">
                  <c:v>5.4426112429999999E-5</c:v>
                </c:pt>
                <c:pt idx="6024">
                  <c:v>4.6840477100000002E-4</c:v>
                </c:pt>
                <c:pt idx="6025">
                  <c:v>5.9720059730000001E-6</c:v>
                </c:pt>
                <c:pt idx="6026">
                  <c:v>1.5081364329999999E-4</c:v>
                </c:pt>
                <c:pt idx="6027">
                  <c:v>2.6441538149999999E-4</c:v>
                </c:pt>
                <c:pt idx="6028">
                  <c:v>3.2388865129999998E-4</c:v>
                </c:pt>
                <c:pt idx="6029">
                  <c:v>4.2274710410000001E-5</c:v>
                </c:pt>
                <c:pt idx="6030">
                  <c:v>5.4666685860000003E-4</c:v>
                </c:pt>
                <c:pt idx="6031">
                  <c:v>3.694440028E-4</c:v>
                </c:pt>
                <c:pt idx="6032">
                  <c:v>1.159300862E-4</c:v>
                </c:pt>
                <c:pt idx="6033">
                  <c:v>1.960764496E-4</c:v>
                </c:pt>
                <c:pt idx="6034">
                  <c:v>2.404113249E-4</c:v>
                </c:pt>
                <c:pt idx="6035">
                  <c:v>5.4295115899999997E-4</c:v>
                </c:pt>
                <c:pt idx="6036">
                  <c:v>4.9533674310000002E-4</c:v>
                </c:pt>
                <c:pt idx="6037">
                  <c:v>2.7640005370000001E-4</c:v>
                </c:pt>
                <c:pt idx="6038">
                  <c:v>5.211376155E-4</c:v>
                </c:pt>
                <c:pt idx="6039">
                  <c:v>3.585293869E-4</c:v>
                </c:pt>
                <c:pt idx="6040">
                  <c:v>5.0395886519999996E-4</c:v>
                </c:pt>
                <c:pt idx="6041">
                  <c:v>3.4723132340000001E-4</c:v>
                </c:pt>
                <c:pt idx="6042">
                  <c:v>4.3110206320000002E-4</c:v>
                </c:pt>
                <c:pt idx="6043">
                  <c:v>2.1789047449999999E-4</c:v>
                </c:pt>
                <c:pt idx="6044">
                  <c:v>1.8521117160000001E-4</c:v>
                </c:pt>
                <c:pt idx="6045">
                  <c:v>5.518664582E-4</c:v>
                </c:pt>
                <c:pt idx="6046">
                  <c:v>1.624052307E-4</c:v>
                </c:pt>
                <c:pt idx="6047">
                  <c:v>4.6841434460000002E-4</c:v>
                </c:pt>
                <c:pt idx="6048">
                  <c:v>9.1842104030000007E-5</c:v>
                </c:pt>
                <c:pt idx="6049">
                  <c:v>5.4295463810000004E-4</c:v>
                </c:pt>
                <c:pt idx="6050">
                  <c:v>2.0700534420000001E-4</c:v>
                </c:pt>
                <c:pt idx="6051">
                  <c:v>4.2134170309999998E-4</c:v>
                </c:pt>
                <c:pt idx="6052">
                  <c:v>4.013830918E-4</c:v>
                </c:pt>
                <c:pt idx="6053">
                  <c:v>3.1212770849999998E-4</c:v>
                </c:pt>
                <c:pt idx="6054">
                  <c:v>2.2883533020000001E-4</c:v>
                </c:pt>
                <c:pt idx="6055">
                  <c:v>5.1253457150000003E-4</c:v>
                </c:pt>
                <c:pt idx="6056">
                  <c:v>7.9428956220000004E-5</c:v>
                </c:pt>
                <c:pt idx="6057">
                  <c:v>5.4900301759999996E-4</c:v>
                </c:pt>
                <c:pt idx="6058">
                  <c:v>3.3562512029999998E-4</c:v>
                </c:pt>
                <c:pt idx="6059">
                  <c:v>4.503396233E-4</c:v>
                </c:pt>
                <c:pt idx="6060">
                  <c:v>1.508273444E-4</c:v>
                </c:pt>
                <c:pt idx="6061">
                  <c:v>4.7744496919999998E-4</c:v>
                </c:pt>
                <c:pt idx="6062">
                  <c:v>1.7401967220000001E-4</c:v>
                </c:pt>
                <c:pt idx="6063">
                  <c:v>1.3921240849999999E-4</c:v>
                </c:pt>
                <c:pt idx="6064">
                  <c:v>5.2991937150000004E-4</c:v>
                </c:pt>
                <c:pt idx="6065">
                  <c:v>1.2755066610000001E-4</c:v>
                </c:pt>
                <c:pt idx="6066">
                  <c:v>6.6938078690000007E-5</c:v>
                </c:pt>
                <c:pt idx="6067">
                  <c:v>3.239264408E-4</c:v>
                </c:pt>
                <c:pt idx="6068">
                  <c:v>5.5183616770000004E-4</c:v>
                </c:pt>
                <c:pt idx="6069">
                  <c:v>4.2285516560000001E-5</c:v>
                </c:pt>
                <c:pt idx="6070">
                  <c:v>1.7997135110000001E-5</c:v>
                </c:pt>
                <c:pt idx="6071">
                  <c:v>2.6448052779999998E-4</c:v>
                </c:pt>
                <c:pt idx="6072">
                  <c:v>4.1148271449999998E-4</c:v>
                </c:pt>
                <c:pt idx="6073">
                  <c:v>3.010550781E-5</c:v>
                </c:pt>
                <c:pt idx="6074">
                  <c:v>2.8835175410000001E-4</c:v>
                </c:pt>
                <c:pt idx="6075">
                  <c:v>4.4078550209999999E-4</c:v>
                </c:pt>
                <c:pt idx="6076">
                  <c:v>2.4046658490000001E-4</c:v>
                </c:pt>
                <c:pt idx="6077">
                  <c:v>4.8644365829999999E-4</c:v>
                </c:pt>
                <c:pt idx="6078">
                  <c:v>2.5248981019999997E-4</c:v>
                </c:pt>
                <c:pt idx="6079">
                  <c:v>3.4725221320000001E-4</c:v>
                </c:pt>
                <c:pt idx="6080">
                  <c:v>4.594639373E-4</c:v>
                </c:pt>
                <c:pt idx="6081">
                  <c:v>3.9093382139999998E-4</c:v>
                </c:pt>
                <c:pt idx="6082">
                  <c:v>3.0029689630000001E-4</c:v>
                </c:pt>
                <c:pt idx="6083">
                  <c:v>1.040896405E-4</c:v>
                </c:pt>
                <c:pt idx="6084">
                  <c:v>5.4444073130000003E-5</c:v>
                </c:pt>
                <c:pt idx="6085">
                  <c:v>4.2135637519999998E-4</c:v>
                </c:pt>
                <c:pt idx="6086">
                  <c:v>5.9747016070000002E-6</c:v>
                </c:pt>
                <c:pt idx="6087">
                  <c:v>3.8028051379999998E-4</c:v>
                </c:pt>
                <c:pt idx="6088">
                  <c:v>5.1255055360000001E-4</c:v>
                </c:pt>
                <c:pt idx="6089">
                  <c:v>5.386769165E-4</c:v>
                </c:pt>
                <c:pt idx="6090">
                  <c:v>4.1149072929999998E-4</c:v>
                </c:pt>
                <c:pt idx="6091">
                  <c:v>3.0110521639999999E-5</c:v>
                </c:pt>
                <c:pt idx="6092">
                  <c:v>5.4464065330000002E-4</c:v>
                </c:pt>
                <c:pt idx="6093">
                  <c:v>1.04089357E-4</c:v>
                </c:pt>
                <c:pt idx="6094">
                  <c:v>3.6947106149999998E-4</c:v>
                </c:pt>
                <c:pt idx="6095">
                  <c:v>5.4894240009999997E-4</c:v>
                </c:pt>
                <c:pt idx="6096">
                  <c:v>5.4660760919999997E-4</c:v>
                </c:pt>
                <c:pt idx="6097">
                  <c:v>2.179583232E-4</c:v>
                </c:pt>
                <c:pt idx="6098">
                  <c:v>7.9429715670000002E-5</c:v>
                </c:pt>
                <c:pt idx="6099">
                  <c:v>2.7647821340000001E-4</c:v>
                </c:pt>
                <c:pt idx="6100">
                  <c:v>2.0706020400000001E-4</c:v>
                </c:pt>
                <c:pt idx="6101">
                  <c:v>5.0398379050000004E-4</c:v>
                </c:pt>
                <c:pt idx="6102">
                  <c:v>4.0139809049999999E-4</c:v>
                </c:pt>
                <c:pt idx="6103">
                  <c:v>5.429637739E-4</c:v>
                </c:pt>
                <c:pt idx="6104">
                  <c:v>3.5855287539999999E-4</c:v>
                </c:pt>
                <c:pt idx="6105">
                  <c:v>5.2993642820000004E-4</c:v>
                </c:pt>
                <c:pt idx="6106">
                  <c:v>4.5036050500000001E-4</c:v>
                </c:pt>
                <c:pt idx="6107">
                  <c:v>1.800446681E-5</c:v>
                </c:pt>
                <c:pt idx="6108">
                  <c:v>4.6843742269999999E-4</c:v>
                </c:pt>
                <c:pt idx="6109">
                  <c:v>5.3868181910000001E-4</c:v>
                </c:pt>
                <c:pt idx="6110">
                  <c:v>4.3113142610000003E-4</c:v>
                </c:pt>
                <c:pt idx="6111">
                  <c:v>4.9536633659999995E-4</c:v>
                </c:pt>
                <c:pt idx="6112">
                  <c:v>9.1844226229999994E-5</c:v>
                </c:pt>
                <c:pt idx="6113">
                  <c:v>3.6947140249999998E-4</c:v>
                </c:pt>
                <c:pt idx="6114">
                  <c:v>4.2303957060000002E-5</c:v>
                </c:pt>
                <c:pt idx="6115">
                  <c:v>1.5085225919999999E-4</c:v>
                </c:pt>
                <c:pt idx="6116">
                  <c:v>1.2755971789999999E-4</c:v>
                </c:pt>
                <c:pt idx="6117">
                  <c:v>2.5254348039999998E-4</c:v>
                </c:pt>
                <c:pt idx="6118">
                  <c:v>6.6952161209999999E-5</c:v>
                </c:pt>
                <c:pt idx="6119">
                  <c:v>4.4080504279999999E-4</c:v>
                </c:pt>
                <c:pt idx="6120">
                  <c:v>2.6453886340000002E-4</c:v>
                </c:pt>
                <c:pt idx="6121">
                  <c:v>2.7649539269999999E-4</c:v>
                </c:pt>
                <c:pt idx="6122">
                  <c:v>3.0032004300000002E-4</c:v>
                </c:pt>
                <c:pt idx="6123">
                  <c:v>1.7406836320000001E-4</c:v>
                </c:pt>
                <c:pt idx="6124">
                  <c:v>4.8645865800000002E-4</c:v>
                </c:pt>
                <c:pt idx="6125">
                  <c:v>4.9536706319999995E-4</c:v>
                </c:pt>
                <c:pt idx="6126">
                  <c:v>1.3923459159999999E-4</c:v>
                </c:pt>
                <c:pt idx="6127">
                  <c:v>1.852828153E-4</c:v>
                </c:pt>
                <c:pt idx="6128">
                  <c:v>5.5168301579999995E-4</c:v>
                </c:pt>
                <c:pt idx="6129">
                  <c:v>3.2395610649999998E-4</c:v>
                </c:pt>
                <c:pt idx="6130">
                  <c:v>3.1217429649999998E-4</c:v>
                </c:pt>
                <c:pt idx="6131">
                  <c:v>4.0140376360000001E-4</c:v>
                </c:pt>
                <c:pt idx="6132">
                  <c:v>5.2116981079999999E-4</c:v>
                </c:pt>
                <c:pt idx="6133">
                  <c:v>2.8839689609999998E-4</c:v>
                </c:pt>
                <c:pt idx="6134">
                  <c:v>4.7746765679999999E-4</c:v>
                </c:pt>
                <c:pt idx="6135">
                  <c:v>1.159418652E-4</c:v>
                </c:pt>
                <c:pt idx="6136">
                  <c:v>2.4054193279999999E-4</c:v>
                </c:pt>
                <c:pt idx="6137">
                  <c:v>5.4472134579999999E-5</c:v>
                </c:pt>
                <c:pt idx="6138">
                  <c:v>1.961771788E-4</c:v>
                </c:pt>
                <c:pt idx="6139">
                  <c:v>1.6245939829999999E-4</c:v>
                </c:pt>
                <c:pt idx="6140">
                  <c:v>3.9094335460000001E-4</c:v>
                </c:pt>
                <c:pt idx="6141">
                  <c:v>4.5948620409999997E-4</c:v>
                </c:pt>
                <c:pt idx="6142">
                  <c:v>3.47260884E-4</c:v>
                </c:pt>
                <c:pt idx="6143">
                  <c:v>1.7408019549999999E-4</c:v>
                </c:pt>
                <c:pt idx="6144">
                  <c:v>2.289439083E-4</c:v>
                </c:pt>
                <c:pt idx="6145">
                  <c:v>5.4460350509999997E-4</c:v>
                </c:pt>
                <c:pt idx="6146">
                  <c:v>4.503736164E-4</c:v>
                </c:pt>
                <c:pt idx="6147">
                  <c:v>1.5086916460000001E-4</c:v>
                </c:pt>
                <c:pt idx="6148">
                  <c:v>1.2757673099999999E-4</c:v>
                </c:pt>
                <c:pt idx="6149">
                  <c:v>5.4653954749999995E-4</c:v>
                </c:pt>
                <c:pt idx="6150">
                  <c:v>2.1801314370000001E-4</c:v>
                </c:pt>
                <c:pt idx="6151">
                  <c:v>4.311474136E-4</c:v>
                </c:pt>
                <c:pt idx="6152">
                  <c:v>3.3565666070000001E-4</c:v>
                </c:pt>
                <c:pt idx="6153">
                  <c:v>4.1150934660000001E-4</c:v>
                </c:pt>
                <c:pt idx="6154">
                  <c:v>4.6844424529999997E-4</c:v>
                </c:pt>
                <c:pt idx="6155">
                  <c:v>5.0398409980000004E-4</c:v>
                </c:pt>
                <c:pt idx="6156">
                  <c:v>3.5855538539999998E-4</c:v>
                </c:pt>
                <c:pt idx="6157">
                  <c:v>3.8028921839999998E-4</c:v>
                </c:pt>
                <c:pt idx="6158">
                  <c:v>5.4490743199999997E-5</c:v>
                </c:pt>
                <c:pt idx="6159">
                  <c:v>5.2993453889999995E-4</c:v>
                </c:pt>
                <c:pt idx="6160">
                  <c:v>5.1255600070000001E-4</c:v>
                </c:pt>
                <c:pt idx="6161">
                  <c:v>5.4882212280000001E-4</c:v>
                </c:pt>
                <c:pt idx="6162">
                  <c:v>6.6986460000000004E-5</c:v>
                </c:pt>
                <c:pt idx="6163">
                  <c:v>4.213858667E-4</c:v>
                </c:pt>
                <c:pt idx="6164">
                  <c:v>2.4056473700000001E-4</c:v>
                </c:pt>
                <c:pt idx="6165">
                  <c:v>3.0145135599999999E-5</c:v>
                </c:pt>
                <c:pt idx="6166">
                  <c:v>3.3566127810000002E-4</c:v>
                </c:pt>
                <c:pt idx="6167">
                  <c:v>1.0413438899999999E-4</c:v>
                </c:pt>
                <c:pt idx="6168">
                  <c:v>1.392635644E-4</c:v>
                </c:pt>
                <c:pt idx="6169">
                  <c:v>1.6248292950000001E-4</c:v>
                </c:pt>
                <c:pt idx="6170">
                  <c:v>9.1888021570000003E-5</c:v>
                </c:pt>
                <c:pt idx="6171">
                  <c:v>4.7747055410000001E-4</c:v>
                </c:pt>
                <c:pt idx="6172">
                  <c:v>2.525816841E-4</c:v>
                </c:pt>
                <c:pt idx="6173">
                  <c:v>5.2116580869999995E-4</c:v>
                </c:pt>
                <c:pt idx="6174">
                  <c:v>2.2897027770000001E-4</c:v>
                </c:pt>
                <c:pt idx="6175">
                  <c:v>2.0713099540000001E-4</c:v>
                </c:pt>
                <c:pt idx="6176">
                  <c:v>2.7652340340000002E-4</c:v>
                </c:pt>
                <c:pt idx="6177">
                  <c:v>3.2396904690000001E-4</c:v>
                </c:pt>
                <c:pt idx="6178">
                  <c:v>5.3867567230000003E-4</c:v>
                </c:pt>
                <c:pt idx="6179">
                  <c:v>4.4083127990000002E-4</c:v>
                </c:pt>
                <c:pt idx="6180">
                  <c:v>4.2351495840000001E-5</c:v>
                </c:pt>
                <c:pt idx="6181">
                  <c:v>5.9844295200000002E-6</c:v>
                </c:pt>
                <c:pt idx="6182">
                  <c:v>1.8027844119999999E-5</c:v>
                </c:pt>
                <c:pt idx="6183">
                  <c:v>1.9622025140000001E-4</c:v>
                </c:pt>
                <c:pt idx="6184">
                  <c:v>4.595002521E-4</c:v>
                </c:pt>
                <c:pt idx="6185">
                  <c:v>3.1219282810000001E-4</c:v>
                </c:pt>
                <c:pt idx="6186">
                  <c:v>5.4293540510000002E-4</c:v>
                </c:pt>
                <c:pt idx="6187">
                  <c:v>1.1599159859999999E-4</c:v>
                </c:pt>
                <c:pt idx="6188">
                  <c:v>3.0034417850000001E-4</c:v>
                </c:pt>
                <c:pt idx="6189">
                  <c:v>2.8842341759999999E-4</c:v>
                </c:pt>
                <c:pt idx="6190">
                  <c:v>5.4455873530000003E-4</c:v>
                </c:pt>
                <c:pt idx="6191">
                  <c:v>4.8645998900000002E-4</c:v>
                </c:pt>
                <c:pt idx="6192">
                  <c:v>1.8534053380000001E-4</c:v>
                </c:pt>
                <c:pt idx="6193">
                  <c:v>1.8031470850000002E-5</c:v>
                </c:pt>
                <c:pt idx="6194">
                  <c:v>3.0160159479999999E-5</c:v>
                </c:pt>
                <c:pt idx="6195">
                  <c:v>5.0397969389999995E-4</c:v>
                </c:pt>
                <c:pt idx="6196">
                  <c:v>5.4874336229999998E-4</c:v>
                </c:pt>
                <c:pt idx="6197">
                  <c:v>7.9510542340000006E-5</c:v>
                </c:pt>
                <c:pt idx="6198">
                  <c:v>1.9623419360000001E-4</c:v>
                </c:pt>
                <c:pt idx="6199">
                  <c:v>5.1255165410000005E-4</c:v>
                </c:pt>
                <c:pt idx="6200">
                  <c:v>5.5150748829999995E-4</c:v>
                </c:pt>
                <c:pt idx="6201">
                  <c:v>1.160026884E-4</c:v>
                </c:pt>
                <c:pt idx="6202">
                  <c:v>3.803037014E-4</c:v>
                </c:pt>
                <c:pt idx="6203">
                  <c:v>4.408371535E-4</c:v>
                </c:pt>
                <c:pt idx="6204">
                  <c:v>4.2140266199999999E-4</c:v>
                </c:pt>
                <c:pt idx="6205">
                  <c:v>3.6948913650000002E-4</c:v>
                </c:pt>
                <c:pt idx="6206">
                  <c:v>3.4727738769999998E-4</c:v>
                </c:pt>
                <c:pt idx="6207">
                  <c:v>1.7413774009999999E-4</c:v>
                </c:pt>
                <c:pt idx="6208">
                  <c:v>2.645903328E-4</c:v>
                </c:pt>
                <c:pt idx="6209">
                  <c:v>5.4534076310000003E-5</c:v>
                </c:pt>
                <c:pt idx="6210">
                  <c:v>3.585694293E-4</c:v>
                </c:pt>
                <c:pt idx="6211">
                  <c:v>1.041734783E-4</c:v>
                </c:pt>
                <c:pt idx="6212">
                  <c:v>4.23692935E-5</c:v>
                </c:pt>
                <c:pt idx="6213">
                  <c:v>1.393000837E-4</c:v>
                </c:pt>
                <c:pt idx="6214">
                  <c:v>4.684532797E-4</c:v>
                </c:pt>
                <c:pt idx="6215">
                  <c:v>2.0716588310000001E-4</c:v>
                </c:pt>
                <c:pt idx="6216">
                  <c:v>4.3117120359999997E-4</c:v>
                </c:pt>
                <c:pt idx="6217">
                  <c:v>5.211618362E-4</c:v>
                </c:pt>
                <c:pt idx="6218">
                  <c:v>1.509320854E-4</c:v>
                </c:pt>
                <c:pt idx="6219">
                  <c:v>4.0143295910000001E-4</c:v>
                </c:pt>
                <c:pt idx="6220">
                  <c:v>4.9536426219999998E-4</c:v>
                </c:pt>
                <c:pt idx="6221">
                  <c:v>2.4060912650000001E-4</c:v>
                </c:pt>
                <c:pt idx="6222">
                  <c:v>5.4643793339999996E-4</c:v>
                </c:pt>
                <c:pt idx="6223">
                  <c:v>3.2398576269999999E-4</c:v>
                </c:pt>
                <c:pt idx="6224">
                  <c:v>3.9096704160000001E-4</c:v>
                </c:pt>
                <c:pt idx="6225">
                  <c:v>4.5950642709999999E-4</c:v>
                </c:pt>
                <c:pt idx="6226">
                  <c:v>1.625356224E-4</c:v>
                </c:pt>
                <c:pt idx="6227">
                  <c:v>5.2992313299999997E-4</c:v>
                </c:pt>
                <c:pt idx="6228">
                  <c:v>1.853689001E-4</c:v>
                </c:pt>
                <c:pt idx="6229">
                  <c:v>5.988847178E-6</c:v>
                </c:pt>
                <c:pt idx="6230">
                  <c:v>6.7050740310000006E-5</c:v>
                </c:pt>
                <c:pt idx="6231">
                  <c:v>9.194639193E-5</c:v>
                </c:pt>
                <c:pt idx="6232">
                  <c:v>4.5039669060000003E-4</c:v>
                </c:pt>
                <c:pt idx="6233">
                  <c:v>4.1153245200000003E-4</c:v>
                </c:pt>
                <c:pt idx="6234">
                  <c:v>4.7747394149999999E-4</c:v>
                </c:pt>
                <c:pt idx="6235">
                  <c:v>2.2902059089999999E-4</c:v>
                </c:pt>
                <c:pt idx="6236">
                  <c:v>5.4868104669999996E-4</c:v>
                </c:pt>
                <c:pt idx="6237">
                  <c:v>5.4291718509999996E-4</c:v>
                </c:pt>
                <c:pt idx="6238">
                  <c:v>3.00364844E-4</c:v>
                </c:pt>
                <c:pt idx="6239">
                  <c:v>2.6461069519999997E-4</c:v>
                </c:pt>
                <c:pt idx="6240">
                  <c:v>5.4451985370000005E-4</c:v>
                </c:pt>
                <c:pt idx="6241">
                  <c:v>3.909666398E-4</c:v>
                </c:pt>
                <c:pt idx="6242">
                  <c:v>2.8844901909999999E-4</c:v>
                </c:pt>
                <c:pt idx="6243">
                  <c:v>2.5263358880000001E-4</c:v>
                </c:pt>
                <c:pt idx="6244">
                  <c:v>3.4728830969999998E-4</c:v>
                </c:pt>
                <c:pt idx="6245">
                  <c:v>3.8030628069999999E-4</c:v>
                </c:pt>
                <c:pt idx="6246">
                  <c:v>5.4640341660000004E-4</c:v>
                </c:pt>
                <c:pt idx="6247">
                  <c:v>5.0397187170000003E-4</c:v>
                </c:pt>
                <c:pt idx="6248">
                  <c:v>3.69494976E-4</c:v>
                </c:pt>
                <c:pt idx="6249">
                  <c:v>5.5139139099999999E-4</c:v>
                </c:pt>
                <c:pt idx="6250">
                  <c:v>4.8645472369999998E-4</c:v>
                </c:pt>
                <c:pt idx="6251">
                  <c:v>7.9558790839999999E-5</c:v>
                </c:pt>
                <c:pt idx="6252">
                  <c:v>4.0143056740000001E-4</c:v>
                </c:pt>
                <c:pt idx="6253">
                  <c:v>4.311672361E-4</c:v>
                </c:pt>
                <c:pt idx="6254">
                  <c:v>2.181075983E-4</c:v>
                </c:pt>
                <c:pt idx="6255">
                  <c:v>3.122251569E-4</c:v>
                </c:pt>
                <c:pt idx="6256">
                  <c:v>1.2766849059999999E-4</c:v>
                </c:pt>
                <c:pt idx="6257">
                  <c:v>5.2115530369999997E-4</c:v>
                </c:pt>
                <c:pt idx="6258">
                  <c:v>5.3866162789999996E-4</c:v>
                </c:pt>
                <c:pt idx="6259">
                  <c:v>1.5096670819999999E-4</c:v>
                </c:pt>
                <c:pt idx="6260">
                  <c:v>1.042177998E-4</c:v>
                </c:pt>
                <c:pt idx="6261">
                  <c:v>2.7658361580000003E-4</c:v>
                </c:pt>
                <c:pt idx="6262">
                  <c:v>9.1977691519999998E-5</c:v>
                </c:pt>
                <c:pt idx="6263">
                  <c:v>5.4592762660000002E-5</c:v>
                </c:pt>
                <c:pt idx="6264">
                  <c:v>1.80558987E-5</c:v>
                </c:pt>
                <c:pt idx="6265">
                  <c:v>3.0202051470000001E-5</c:v>
                </c:pt>
                <c:pt idx="6266">
                  <c:v>4.9535206929999999E-4</c:v>
                </c:pt>
                <c:pt idx="6267">
                  <c:v>7.9581802470000005E-5</c:v>
                </c:pt>
                <c:pt idx="6268">
                  <c:v>1.3935149659999999E-4</c:v>
                </c:pt>
                <c:pt idx="6269">
                  <c:v>5.2991640370000004E-4</c:v>
                </c:pt>
                <c:pt idx="6270">
                  <c:v>3.3570608200000001E-4</c:v>
                </c:pt>
                <c:pt idx="6271">
                  <c:v>4.5949778689999998E-4</c:v>
                </c:pt>
                <c:pt idx="6272">
                  <c:v>3.2401945740000003E-4</c:v>
                </c:pt>
                <c:pt idx="6273">
                  <c:v>3.5858794260000001E-4</c:v>
                </c:pt>
                <c:pt idx="6274">
                  <c:v>5.4448772630000003E-4</c:v>
                </c:pt>
                <c:pt idx="6275">
                  <c:v>4.1152896190000001E-4</c:v>
                </c:pt>
                <c:pt idx="6276">
                  <c:v>2.4068331349999999E-4</c:v>
                </c:pt>
                <c:pt idx="6277">
                  <c:v>6.7112609830000006E-5</c:v>
                </c:pt>
                <c:pt idx="6278">
                  <c:v>5.9968436700000001E-6</c:v>
                </c:pt>
                <c:pt idx="6279">
                  <c:v>4.2139927739999998E-4</c:v>
                </c:pt>
                <c:pt idx="6280">
                  <c:v>4.503887098E-4</c:v>
                </c:pt>
                <c:pt idx="6281">
                  <c:v>2.2909431999999999E-4</c:v>
                </c:pt>
                <c:pt idx="6282">
                  <c:v>2.07249565E-4</c:v>
                </c:pt>
                <c:pt idx="6283">
                  <c:v>5.1253982199999997E-4</c:v>
                </c:pt>
                <c:pt idx="6284">
                  <c:v>5.4635655389999999E-4</c:v>
                </c:pt>
                <c:pt idx="6285">
                  <c:v>4.0143411920000001E-4</c:v>
                </c:pt>
                <c:pt idx="6286">
                  <c:v>5.3866536549999997E-4</c:v>
                </c:pt>
                <c:pt idx="6287">
                  <c:v>3.0041531120000002E-4</c:v>
                </c:pt>
                <c:pt idx="6288">
                  <c:v>1.8543507110000001E-4</c:v>
                </c:pt>
                <c:pt idx="6289">
                  <c:v>4.7746176469999998E-4</c:v>
                </c:pt>
                <c:pt idx="6290">
                  <c:v>1.6260443809999999E-4</c:v>
                </c:pt>
                <c:pt idx="6291">
                  <c:v>4.244728645E-5</c:v>
                </c:pt>
                <c:pt idx="6292">
                  <c:v>4.4083430429999999E-4</c:v>
                </c:pt>
                <c:pt idx="6293">
                  <c:v>4.1153325970000001E-4</c:v>
                </c:pt>
                <c:pt idx="6294">
                  <c:v>1.277093915E-4</c:v>
                </c:pt>
                <c:pt idx="6295">
                  <c:v>4.9535222509999996E-4</c:v>
                </c:pt>
                <c:pt idx="6296">
                  <c:v>1.742348756E-4</c:v>
                </c:pt>
                <c:pt idx="6297">
                  <c:v>2.6469085719999999E-4</c:v>
                </c:pt>
                <c:pt idx="6298">
                  <c:v>4.8644898739999998E-4</c:v>
                </c:pt>
                <c:pt idx="6299">
                  <c:v>2.1817613100000001E-4</c:v>
                </c:pt>
                <c:pt idx="6300">
                  <c:v>1.963418708E-4</c:v>
                </c:pt>
                <c:pt idx="6301">
                  <c:v>4.214057957E-4</c:v>
                </c:pt>
                <c:pt idx="6302">
                  <c:v>3.5860603309999998E-4</c:v>
                </c:pt>
                <c:pt idx="6303">
                  <c:v>3.4732557059999997E-4</c:v>
                </c:pt>
                <c:pt idx="6304">
                  <c:v>1.1610142809999999E-4</c:v>
                </c:pt>
                <c:pt idx="6305">
                  <c:v>3.1227522559999999E-4</c:v>
                </c:pt>
                <c:pt idx="6306">
                  <c:v>2.5273009350000001E-4</c:v>
                </c:pt>
                <c:pt idx="6307">
                  <c:v>4.3117781510000001E-4</c:v>
                </c:pt>
                <c:pt idx="6308">
                  <c:v>2.7664753670000002E-4</c:v>
                </c:pt>
                <c:pt idx="6309">
                  <c:v>1.62632606E-4</c:v>
                </c:pt>
                <c:pt idx="6310">
                  <c:v>5.4291572939999997E-4</c:v>
                </c:pt>
                <c:pt idx="6311">
                  <c:v>1.3940474879999999E-4</c:v>
                </c:pt>
                <c:pt idx="6312">
                  <c:v>6.7154498010000007E-5</c:v>
                </c:pt>
                <c:pt idx="6313">
                  <c:v>4.6844997310000001E-4</c:v>
                </c:pt>
                <c:pt idx="6314">
                  <c:v>3.6952752359999997E-4</c:v>
                </c:pt>
                <c:pt idx="6315">
                  <c:v>2.8853335109999998E-4</c:v>
                </c:pt>
                <c:pt idx="6316">
                  <c:v>4.2472059140000002E-5</c:v>
                </c:pt>
                <c:pt idx="6317">
                  <c:v>2.2914993259999999E-4</c:v>
                </c:pt>
                <c:pt idx="6318">
                  <c:v>7.9647349320000001E-5</c:v>
                </c:pt>
                <c:pt idx="6319">
                  <c:v>2.073026504E-4</c:v>
                </c:pt>
                <c:pt idx="6320">
                  <c:v>3.3574779369999999E-4</c:v>
                </c:pt>
                <c:pt idx="6321">
                  <c:v>2.7666379460000002E-4</c:v>
                </c:pt>
                <c:pt idx="6322">
                  <c:v>3.9099950649999998E-4</c:v>
                </c:pt>
                <c:pt idx="6323">
                  <c:v>1.2775271830000001E-4</c:v>
                </c:pt>
                <c:pt idx="6324">
                  <c:v>1.161307435E-4</c:v>
                </c:pt>
                <c:pt idx="6325">
                  <c:v>2.1822205569999999E-4</c:v>
                </c:pt>
                <c:pt idx="6326">
                  <c:v>5.4448743159999995E-4</c:v>
                </c:pt>
                <c:pt idx="6327">
                  <c:v>3.8034890179999999E-4</c:v>
                </c:pt>
                <c:pt idx="6328">
                  <c:v>5.4854450310000001E-4</c:v>
                </c:pt>
                <c:pt idx="6329">
                  <c:v>5.5124624650000002E-4</c:v>
                </c:pt>
                <c:pt idx="6330">
                  <c:v>5.1256651359999998E-4</c:v>
                </c:pt>
                <c:pt idx="6331">
                  <c:v>3.4734911029999998E-4</c:v>
                </c:pt>
                <c:pt idx="6332">
                  <c:v>3.695453856E-4</c:v>
                </c:pt>
                <c:pt idx="6333">
                  <c:v>1.043108567E-4</c:v>
                </c:pt>
                <c:pt idx="6334">
                  <c:v>4.4087494770000003E-4</c:v>
                </c:pt>
                <c:pt idx="6335">
                  <c:v>2.407699797E-4</c:v>
                </c:pt>
                <c:pt idx="6336">
                  <c:v>5.4293518339999997E-4</c:v>
                </c:pt>
                <c:pt idx="6337">
                  <c:v>5.0399755959999997E-4</c:v>
                </c:pt>
                <c:pt idx="6338">
                  <c:v>4.5043458190000002E-4</c:v>
                </c:pt>
                <c:pt idx="6339">
                  <c:v>1.5107435369999999E-4</c:v>
                </c:pt>
                <c:pt idx="6340">
                  <c:v>1.9640120230000001E-4</c:v>
                </c:pt>
                <c:pt idx="6341">
                  <c:v>9.2078273829999997E-5</c:v>
                </c:pt>
                <c:pt idx="6342">
                  <c:v>4.5954688309999999E-4</c:v>
                </c:pt>
                <c:pt idx="6343">
                  <c:v>1.8550904470000001E-4</c:v>
                </c:pt>
                <c:pt idx="6344">
                  <c:v>6.0048829939999998E-6</c:v>
                </c:pt>
                <c:pt idx="6345">
                  <c:v>4.7750546720000002E-4</c:v>
                </c:pt>
                <c:pt idx="6346">
                  <c:v>3.025705166E-5</c:v>
                </c:pt>
                <c:pt idx="6347">
                  <c:v>1.743051429E-4</c:v>
                </c:pt>
                <c:pt idx="6348">
                  <c:v>5.4853059390000001E-4</c:v>
                </c:pt>
                <c:pt idx="6349">
                  <c:v>5.2120889029999996E-4</c:v>
                </c:pt>
                <c:pt idx="6350">
                  <c:v>4.6849605860000001E-4</c:v>
                </c:pt>
                <c:pt idx="6351">
                  <c:v>5.4633553919999998E-4</c:v>
                </c:pt>
                <c:pt idx="6352">
                  <c:v>2.5278778989999999E-4</c:v>
                </c:pt>
                <c:pt idx="6353">
                  <c:v>3.0047316109999998E-4</c:v>
                </c:pt>
                <c:pt idx="6354">
                  <c:v>3.8037736379999999E-4</c:v>
                </c:pt>
                <c:pt idx="6355">
                  <c:v>1.8091585890000002E-5</c:v>
                </c:pt>
                <c:pt idx="6356">
                  <c:v>4.9540613169999997E-4</c:v>
                </c:pt>
                <c:pt idx="6357">
                  <c:v>5.2997907300000001E-4</c:v>
                </c:pt>
                <c:pt idx="6358">
                  <c:v>5.3872999680000002E-4</c:v>
                </c:pt>
                <c:pt idx="6359">
                  <c:v>2.8857412530000002E-4</c:v>
                </c:pt>
                <c:pt idx="6360">
                  <c:v>4.3124855029999997E-4</c:v>
                </c:pt>
                <c:pt idx="6361">
                  <c:v>5.4691052569999998E-5</c:v>
                </c:pt>
                <c:pt idx="6362">
                  <c:v>1.855272969E-4</c:v>
                </c:pt>
                <c:pt idx="6363">
                  <c:v>1.277979349E-4</c:v>
                </c:pt>
                <c:pt idx="6364">
                  <c:v>2.6477419730000002E-4</c:v>
                </c:pt>
                <c:pt idx="6365">
                  <c:v>1.8091458589999999E-5</c:v>
                </c:pt>
                <c:pt idx="6366">
                  <c:v>7.9688326430000001E-5</c:v>
                </c:pt>
                <c:pt idx="6367">
                  <c:v>5.0404069959999998E-4</c:v>
                </c:pt>
                <c:pt idx="6368">
                  <c:v>1.5110450509999999E-4</c:v>
                </c:pt>
                <c:pt idx="6369">
                  <c:v>4.0152414739999997E-4</c:v>
                </c:pt>
                <c:pt idx="6370">
                  <c:v>3.2409477029999998E-4</c:v>
                </c:pt>
                <c:pt idx="6371">
                  <c:v>5.4692037410000002E-5</c:v>
                </c:pt>
                <c:pt idx="6372">
                  <c:v>3.5866489330000002E-4</c:v>
                </c:pt>
                <c:pt idx="6373">
                  <c:v>5.2124040549999997E-4</c:v>
                </c:pt>
                <c:pt idx="6374">
                  <c:v>5.387489246E-4</c:v>
                </c:pt>
                <c:pt idx="6375">
                  <c:v>4.2496313650000003E-5</c:v>
                </c:pt>
                <c:pt idx="6376">
                  <c:v>3.9106210889999998E-4</c:v>
                </c:pt>
                <c:pt idx="6377">
                  <c:v>4.596066242E-4</c:v>
                </c:pt>
                <c:pt idx="6378">
                  <c:v>3.1232572209999998E-4</c:v>
                </c:pt>
                <c:pt idx="6379">
                  <c:v>4.8653960290000002E-4</c:v>
                </c:pt>
                <c:pt idx="6380">
                  <c:v>2.2922644209999999E-4</c:v>
                </c:pt>
                <c:pt idx="6381">
                  <c:v>3.3578717209999998E-4</c:v>
                </c:pt>
                <c:pt idx="6382">
                  <c:v>9.2097261419999996E-5</c:v>
                </c:pt>
                <c:pt idx="6383">
                  <c:v>5.5117508930000001E-4</c:v>
                </c:pt>
                <c:pt idx="6384">
                  <c:v>2.5281546090000001E-4</c:v>
                </c:pt>
                <c:pt idx="6385">
                  <c:v>1.043427997E-4</c:v>
                </c:pt>
                <c:pt idx="6386">
                  <c:v>2.7671746479999998E-4</c:v>
                </c:pt>
                <c:pt idx="6387">
                  <c:v>2.4082181250000001E-4</c:v>
                </c:pt>
                <c:pt idx="6388">
                  <c:v>1.394786023E-4</c:v>
                </c:pt>
                <c:pt idx="6389">
                  <c:v>4.409627091E-4</c:v>
                </c:pt>
                <c:pt idx="6390">
                  <c:v>2.073740481E-4</c:v>
                </c:pt>
                <c:pt idx="6391">
                  <c:v>5.4297783939999996E-4</c:v>
                </c:pt>
                <c:pt idx="6392">
                  <c:v>5.484909186E-4</c:v>
                </c:pt>
                <c:pt idx="6393">
                  <c:v>4.1165195649999999E-4</c:v>
                </c:pt>
                <c:pt idx="6394">
                  <c:v>1.6270876609999999E-4</c:v>
                </c:pt>
                <c:pt idx="6395">
                  <c:v>3.0255796590000001E-5</c:v>
                </c:pt>
                <c:pt idx="6396">
                  <c:v>5.5115792500000003E-4</c:v>
                </c:pt>
                <c:pt idx="6397">
                  <c:v>1.7432978079999999E-4</c:v>
                </c:pt>
                <c:pt idx="6398">
                  <c:v>4.5052865009999999E-4</c:v>
                </c:pt>
                <c:pt idx="6399">
                  <c:v>3.473893082E-4</c:v>
                </c:pt>
                <c:pt idx="6400">
                  <c:v>4.2153635160000001E-4</c:v>
                </c:pt>
                <c:pt idx="6401">
                  <c:v>5.300248009E-4</c:v>
                </c:pt>
                <c:pt idx="6402">
                  <c:v>6.0043504850000003E-6</c:v>
                </c:pt>
                <c:pt idx="6403">
                  <c:v>3.1233291109999999E-4</c:v>
                </c:pt>
                <c:pt idx="6404">
                  <c:v>4.8657072420000002E-4</c:v>
                </c:pt>
                <c:pt idx="6405">
                  <c:v>5.1265408489999998E-4</c:v>
                </c:pt>
                <c:pt idx="6406">
                  <c:v>2.6479423889999999E-4</c:v>
                </c:pt>
                <c:pt idx="6407">
                  <c:v>6.7189394950000001E-5</c:v>
                </c:pt>
                <c:pt idx="6408">
                  <c:v>3.586776422E-4</c:v>
                </c:pt>
                <c:pt idx="6409">
                  <c:v>3.3579436749999999E-4</c:v>
                </c:pt>
                <c:pt idx="6410">
                  <c:v>2.8859517529999999E-4</c:v>
                </c:pt>
                <c:pt idx="6411">
                  <c:v>1.161747364E-4</c:v>
                </c:pt>
                <c:pt idx="6412">
                  <c:v>4.685813055E-4</c:v>
                </c:pt>
                <c:pt idx="6413">
                  <c:v>3.9108773959999998E-4</c:v>
                </c:pt>
                <c:pt idx="6414">
                  <c:v>5.4450399120000001E-4</c:v>
                </c:pt>
                <c:pt idx="6415">
                  <c:v>4.1166905129999998E-4</c:v>
                </c:pt>
                <c:pt idx="6416">
                  <c:v>5.0408957860000004E-4</c:v>
                </c:pt>
                <c:pt idx="6417">
                  <c:v>4.3132114020000002E-4</c:v>
                </c:pt>
                <c:pt idx="6418">
                  <c:v>3.0049647199999999E-4</c:v>
                </c:pt>
                <c:pt idx="6419">
                  <c:v>2.1829595199999999E-4</c:v>
                </c:pt>
                <c:pt idx="6420">
                  <c:v>5.1266558380000003E-4</c:v>
                </c:pt>
                <c:pt idx="6421">
                  <c:v>3.8042317539999998E-4</c:v>
                </c:pt>
                <c:pt idx="6422">
                  <c:v>3.696037098E-4</c:v>
                </c:pt>
                <c:pt idx="6423">
                  <c:v>1.9643675310000001E-4</c:v>
                </c:pt>
                <c:pt idx="6424">
                  <c:v>4.2483044769999997E-5</c:v>
                </c:pt>
                <c:pt idx="6425">
                  <c:v>5.4630774470000002E-4</c:v>
                </c:pt>
                <c:pt idx="6426">
                  <c:v>1.62701221E-4</c:v>
                </c:pt>
                <c:pt idx="6427">
                  <c:v>4.409997832E-4</c:v>
                </c:pt>
                <c:pt idx="6428">
                  <c:v>4.7761324420000001E-4</c:v>
                </c:pt>
                <c:pt idx="6429">
                  <c:v>5.4674638359999998E-5</c:v>
                </c:pt>
                <c:pt idx="6430">
                  <c:v>3.2410425159999997E-4</c:v>
                </c:pt>
                <c:pt idx="6431">
                  <c:v>1.043239338E-4</c:v>
                </c:pt>
                <c:pt idx="6432">
                  <c:v>1.7431652620000001E-4</c:v>
                </c:pt>
                <c:pt idx="6433">
                  <c:v>2.073728476E-4</c:v>
                </c:pt>
                <c:pt idx="6434">
                  <c:v>5.2129477499999999E-4</c:v>
                </c:pt>
                <c:pt idx="6435">
                  <c:v>2.4083477509999999E-4</c:v>
                </c:pt>
                <c:pt idx="6436">
                  <c:v>6.0033315290000001E-6</c:v>
                </c:pt>
                <c:pt idx="6437">
                  <c:v>5.4299803540000004E-4</c:v>
                </c:pt>
                <c:pt idx="6438">
                  <c:v>9.2071170949999999E-5</c:v>
                </c:pt>
                <c:pt idx="6439">
                  <c:v>4.9549688099999995E-4</c:v>
                </c:pt>
                <c:pt idx="6440">
                  <c:v>3.2410194509999998E-4</c:v>
                </c:pt>
                <c:pt idx="6441">
                  <c:v>2.7672477640000001E-4</c:v>
                </c:pt>
                <c:pt idx="6442">
                  <c:v>6.7172777279999994E-5</c:v>
                </c:pt>
                <c:pt idx="6443">
                  <c:v>4.5056547590000001E-4</c:v>
                </c:pt>
                <c:pt idx="6444">
                  <c:v>4.0157051199999998E-4</c:v>
                </c:pt>
                <c:pt idx="6445">
                  <c:v>4.2156110089999998E-4</c:v>
                </c:pt>
                <c:pt idx="6446">
                  <c:v>3.5867857810000002E-4</c:v>
                </c:pt>
                <c:pt idx="6447">
                  <c:v>1.2777847659999999E-4</c:v>
                </c:pt>
                <c:pt idx="6448">
                  <c:v>5.3005429019999995E-4</c:v>
                </c:pt>
                <c:pt idx="6449">
                  <c:v>5.4842716970000002E-4</c:v>
                </c:pt>
                <c:pt idx="6450">
                  <c:v>2.6479226629999998E-4</c:v>
                </c:pt>
                <c:pt idx="6451">
                  <c:v>3.1232820490000002E-4</c:v>
                </c:pt>
                <c:pt idx="6452">
                  <c:v>1.8551969580000001E-4</c:v>
                </c:pt>
                <c:pt idx="6453">
                  <c:v>5.5106248530000001E-4</c:v>
                </c:pt>
                <c:pt idx="6454">
                  <c:v>4.015701513E-4</c:v>
                </c:pt>
                <c:pt idx="6455">
                  <c:v>4.5967097060000003E-4</c:v>
                </c:pt>
                <c:pt idx="6456">
                  <c:v>1.808653495E-5</c:v>
                </c:pt>
                <c:pt idx="6457">
                  <c:v>2.8858982550000002E-4</c:v>
                </c:pt>
                <c:pt idx="6458">
                  <c:v>3.004888752E-4</c:v>
                </c:pt>
                <c:pt idx="6459">
                  <c:v>4.7761723390000001E-4</c:v>
                </c:pt>
                <c:pt idx="6460">
                  <c:v>1.5108573079999999E-4</c:v>
                </c:pt>
                <c:pt idx="6461">
                  <c:v>1.161536904E-4</c:v>
                </c:pt>
                <c:pt idx="6462">
                  <c:v>4.6859744489999999E-4</c:v>
                </c:pt>
                <c:pt idx="6463">
                  <c:v>3.0253079500000001E-5</c:v>
                </c:pt>
                <c:pt idx="6464">
                  <c:v>5.1267983900000005E-4</c:v>
                </c:pt>
                <c:pt idx="6465">
                  <c:v>1.3945363080000001E-4</c:v>
                </c:pt>
                <c:pt idx="6466">
                  <c:v>5.4449250140000001E-4</c:v>
                </c:pt>
                <c:pt idx="6467">
                  <c:v>4.313334735E-4</c:v>
                </c:pt>
                <c:pt idx="6468">
                  <c:v>2.1828741300000001E-4</c:v>
                </c:pt>
                <c:pt idx="6469">
                  <c:v>1.9642255130000001E-4</c:v>
                </c:pt>
                <c:pt idx="6470">
                  <c:v>5.3880234619999999E-4</c:v>
                </c:pt>
                <c:pt idx="6471">
                  <c:v>4.1167888880000003E-4</c:v>
                </c:pt>
                <c:pt idx="6472">
                  <c:v>3.9109428329999997E-4</c:v>
                </c:pt>
                <c:pt idx="6473">
                  <c:v>5.4627310269999999E-4</c:v>
                </c:pt>
                <c:pt idx="6474">
                  <c:v>7.9674631660000005E-5</c:v>
                </c:pt>
                <c:pt idx="6475">
                  <c:v>4.865906204E-4</c:v>
                </c:pt>
                <c:pt idx="6476">
                  <c:v>4.9549049259999998E-4</c:v>
                </c:pt>
                <c:pt idx="6477">
                  <c:v>2.5282048439999999E-4</c:v>
                </c:pt>
                <c:pt idx="6478">
                  <c:v>3.6960525600000002E-4</c:v>
                </c:pt>
                <c:pt idx="6479">
                  <c:v>2.2923867240000001E-4</c:v>
                </c:pt>
                <c:pt idx="6480">
                  <c:v>4.2508042919999999E-5</c:v>
                </c:pt>
                <c:pt idx="6481">
                  <c:v>1.511008326E-4</c:v>
                </c:pt>
                <c:pt idx="6482">
                  <c:v>6.7209656700000002E-5</c:v>
                </c:pt>
                <c:pt idx="6483">
                  <c:v>2.1829308259999999E-4</c:v>
                </c:pt>
                <c:pt idx="6484">
                  <c:v>2.4083119849999999E-4</c:v>
                </c:pt>
                <c:pt idx="6485">
                  <c:v>3.4739273169999998E-4</c:v>
                </c:pt>
                <c:pt idx="6486">
                  <c:v>3.804311494E-4</c:v>
                </c:pt>
                <c:pt idx="6487">
                  <c:v>3.0280449320000001E-5</c:v>
                </c:pt>
                <c:pt idx="6488">
                  <c:v>4.5055811230000002E-4</c:v>
                </c:pt>
                <c:pt idx="6489">
                  <c:v>2.2924496900000001E-4</c:v>
                </c:pt>
                <c:pt idx="6490">
                  <c:v>1.810759105E-5</c:v>
                </c:pt>
                <c:pt idx="6491">
                  <c:v>3.3579731759999999E-4</c:v>
                </c:pt>
                <c:pt idx="6492">
                  <c:v>1.9644048740000001E-4</c:v>
                </c:pt>
                <c:pt idx="6493">
                  <c:v>3.0048983120000003E-4</c:v>
                </c:pt>
                <c:pt idx="6494">
                  <c:v>3.4739710960000002E-4</c:v>
                </c:pt>
                <c:pt idx="6495">
                  <c:v>3.3579962150000003E-4</c:v>
                </c:pt>
                <c:pt idx="6496">
                  <c:v>4.8658209440000002E-4</c:v>
                </c:pt>
                <c:pt idx="6497">
                  <c:v>5.2129572630000003E-4</c:v>
                </c:pt>
                <c:pt idx="6498">
                  <c:v>2.5282917340000002E-4</c:v>
                </c:pt>
                <c:pt idx="6499">
                  <c:v>4.2156305609999999E-4</c:v>
                </c:pt>
                <c:pt idx="6500">
                  <c:v>4.9548291840000004E-4</c:v>
                </c:pt>
                <c:pt idx="6501">
                  <c:v>5.0409404150000001E-4</c:v>
                </c:pt>
                <c:pt idx="6502">
                  <c:v>4.4100798820000001E-4</c:v>
                </c:pt>
                <c:pt idx="6503">
                  <c:v>1.8556389799999999E-4</c:v>
                </c:pt>
                <c:pt idx="6504">
                  <c:v>1.16239985E-4</c:v>
                </c:pt>
                <c:pt idx="6505">
                  <c:v>5.4767314200000001E-5</c:v>
                </c:pt>
                <c:pt idx="6506">
                  <c:v>1.743656385E-4</c:v>
                </c:pt>
                <c:pt idx="6507">
                  <c:v>5.3881199270000004E-4</c:v>
                </c:pt>
                <c:pt idx="6508">
                  <c:v>2.886036285E-4</c:v>
                </c:pt>
                <c:pt idx="6509">
                  <c:v>1.627593816E-4</c:v>
                </c:pt>
                <c:pt idx="6510">
                  <c:v>4.776059342E-4</c:v>
                </c:pt>
                <c:pt idx="6511">
                  <c:v>4.6858949809999999E-4</c:v>
                </c:pt>
                <c:pt idx="6512">
                  <c:v>6.0192850200000004E-6</c:v>
                </c:pt>
                <c:pt idx="6513">
                  <c:v>5.4624649230000004E-4</c:v>
                </c:pt>
                <c:pt idx="6514">
                  <c:v>3.6963656989999998E-4</c:v>
                </c:pt>
                <c:pt idx="6515">
                  <c:v>6.0204392129999998E-6</c:v>
                </c:pt>
                <c:pt idx="6516">
                  <c:v>5.4300971810000004E-4</c:v>
                </c:pt>
                <c:pt idx="6517">
                  <c:v>4.2158113750000002E-4</c:v>
                </c:pt>
                <c:pt idx="6518">
                  <c:v>4.5967262910000001E-4</c:v>
                </c:pt>
                <c:pt idx="6519">
                  <c:v>5.3006441910000005E-4</c:v>
                </c:pt>
                <c:pt idx="6520">
                  <c:v>1.395612901E-4</c:v>
                </c:pt>
                <c:pt idx="6521">
                  <c:v>7.9799170910000006E-5</c:v>
                </c:pt>
                <c:pt idx="6522">
                  <c:v>1.2790034659999999E-4</c:v>
                </c:pt>
                <c:pt idx="6523">
                  <c:v>3.9113168640000001E-4</c:v>
                </c:pt>
                <c:pt idx="6524">
                  <c:v>1.743982191E-4</c:v>
                </c:pt>
                <c:pt idx="6525">
                  <c:v>2.0742684189999999E-4</c:v>
                </c:pt>
                <c:pt idx="6526">
                  <c:v>2.7675254270000002E-4</c:v>
                </c:pt>
                <c:pt idx="6527">
                  <c:v>5.2130675689999995E-4</c:v>
                </c:pt>
                <c:pt idx="6528">
                  <c:v>9.2220034710000006E-5</c:v>
                </c:pt>
                <c:pt idx="6529">
                  <c:v>1.044644414E-4</c:v>
                </c:pt>
                <c:pt idx="6530">
                  <c:v>2.6482427230000002E-4</c:v>
                </c:pt>
                <c:pt idx="6531">
                  <c:v>1.512037124E-4</c:v>
                </c:pt>
                <c:pt idx="6532">
                  <c:v>4.016101468E-4</c:v>
                </c:pt>
                <c:pt idx="6533">
                  <c:v>5.4835004400000001E-4</c:v>
                </c:pt>
                <c:pt idx="6534">
                  <c:v>3.2414565139999999E-4</c:v>
                </c:pt>
                <c:pt idx="6535">
                  <c:v>9.2233756299999999E-5</c:v>
                </c:pt>
                <c:pt idx="6536">
                  <c:v>3.8047769830000001E-4</c:v>
                </c:pt>
                <c:pt idx="6537">
                  <c:v>3.1237357710000002E-4</c:v>
                </c:pt>
                <c:pt idx="6538">
                  <c:v>5.5095291780000001E-4</c:v>
                </c:pt>
                <c:pt idx="6539">
                  <c:v>2.0744062739999999E-4</c:v>
                </c:pt>
                <c:pt idx="6540">
                  <c:v>5.3882754549999996E-4</c:v>
                </c:pt>
                <c:pt idx="6541">
                  <c:v>6.7348344520000005E-5</c:v>
                </c:pt>
                <c:pt idx="6542">
                  <c:v>3.5874346220000002E-4</c:v>
                </c:pt>
                <c:pt idx="6543">
                  <c:v>4.11732432E-4</c:v>
                </c:pt>
                <c:pt idx="6544">
                  <c:v>5.444837458E-4</c:v>
                </c:pt>
                <c:pt idx="6545">
                  <c:v>4.7762358510000002E-4</c:v>
                </c:pt>
                <c:pt idx="6546">
                  <c:v>2.528783142E-4</c:v>
                </c:pt>
                <c:pt idx="6547">
                  <c:v>2.1836614040000001E-4</c:v>
                </c:pt>
                <c:pt idx="6548">
                  <c:v>1.85632537E-4</c:v>
                </c:pt>
                <c:pt idx="6549">
                  <c:v>1.3961830110000001E-4</c:v>
                </c:pt>
                <c:pt idx="6550">
                  <c:v>1.8153297439999999E-5</c:v>
                </c:pt>
                <c:pt idx="6551">
                  <c:v>1.163465273E-4</c:v>
                </c:pt>
                <c:pt idx="6552">
                  <c:v>1.0451718119999999E-4</c:v>
                </c:pt>
                <c:pt idx="6553">
                  <c:v>3.4747306470000002E-4</c:v>
                </c:pt>
                <c:pt idx="6554">
                  <c:v>7.9870814870000001E-5</c:v>
                </c:pt>
                <c:pt idx="6555">
                  <c:v>4.4106224199999999E-4</c:v>
                </c:pt>
                <c:pt idx="6556">
                  <c:v>5.4864434000000002E-5</c:v>
                </c:pt>
                <c:pt idx="6557">
                  <c:v>3.696993109E-4</c:v>
                </c:pt>
                <c:pt idx="6558">
                  <c:v>2.7679699369999999E-4</c:v>
                </c:pt>
                <c:pt idx="6559">
                  <c:v>5.0412420329999999E-4</c:v>
                </c:pt>
                <c:pt idx="6560">
                  <c:v>3.0367125960000001E-5</c:v>
                </c:pt>
                <c:pt idx="6561">
                  <c:v>4.597160164E-4</c:v>
                </c:pt>
                <c:pt idx="6562">
                  <c:v>5.3009207929999996E-4</c:v>
                </c:pt>
                <c:pt idx="6563">
                  <c:v>5.444877348E-4</c:v>
                </c:pt>
                <c:pt idx="6564">
                  <c:v>5.1271056500000001E-4</c:v>
                </c:pt>
                <c:pt idx="6565">
                  <c:v>4.3142020709999998E-4</c:v>
                </c:pt>
                <c:pt idx="6566">
                  <c:v>5.4303724440000003E-4</c:v>
                </c:pt>
                <c:pt idx="6567">
                  <c:v>1.6286053479999999E-4</c:v>
                </c:pt>
                <c:pt idx="6568">
                  <c:v>5.4832130150000004E-4</c:v>
                </c:pt>
                <c:pt idx="6569">
                  <c:v>3.2422293640000001E-4</c:v>
                </c:pt>
                <c:pt idx="6570">
                  <c:v>4.5064317390000001E-4</c:v>
                </c:pt>
                <c:pt idx="6571">
                  <c:v>1.2799731289999999E-4</c:v>
                </c:pt>
                <c:pt idx="6572">
                  <c:v>3.1244839420000001E-4</c:v>
                </c:pt>
                <c:pt idx="6573">
                  <c:v>5.1272426609999999E-4</c:v>
                </c:pt>
                <c:pt idx="6574">
                  <c:v>4.9553603360000004E-4</c:v>
                </c:pt>
                <c:pt idx="6575">
                  <c:v>1.9656204920000001E-4</c:v>
                </c:pt>
                <c:pt idx="6576">
                  <c:v>4.8664000990000003E-4</c:v>
                </c:pt>
                <c:pt idx="6577">
                  <c:v>2.29355269E-4</c:v>
                </c:pt>
                <c:pt idx="6578">
                  <c:v>4.2664427339999999E-5</c:v>
                </c:pt>
                <c:pt idx="6579">
                  <c:v>5.4623095799999995E-4</c:v>
                </c:pt>
                <c:pt idx="6580">
                  <c:v>2.4094376739999999E-4</c:v>
                </c:pt>
                <c:pt idx="6581">
                  <c:v>3.588288393E-4</c:v>
                </c:pt>
                <c:pt idx="6582">
                  <c:v>4.5066072189999998E-4</c:v>
                </c:pt>
                <c:pt idx="6583">
                  <c:v>3.0061957690000001E-4</c:v>
                </c:pt>
                <c:pt idx="6584">
                  <c:v>4.266895235E-5</c:v>
                </c:pt>
                <c:pt idx="6585">
                  <c:v>3.038536885E-5</c:v>
                </c:pt>
                <c:pt idx="6586">
                  <c:v>1.163975692E-4</c:v>
                </c:pt>
                <c:pt idx="6587">
                  <c:v>4.1182667539999999E-4</c:v>
                </c:pt>
                <c:pt idx="6588">
                  <c:v>1.280093164E-4</c:v>
                </c:pt>
                <c:pt idx="6589">
                  <c:v>3.805869229E-4</c:v>
                </c:pt>
                <c:pt idx="6590">
                  <c:v>4.6868022279999999E-4</c:v>
                </c:pt>
                <c:pt idx="6591">
                  <c:v>1.9657562869999999E-4</c:v>
                </c:pt>
                <c:pt idx="6592">
                  <c:v>2.6491983170000001E-4</c:v>
                </c:pt>
                <c:pt idx="6593">
                  <c:v>1.7448665499999999E-4</c:v>
                </c:pt>
                <c:pt idx="6594">
                  <c:v>2.075106656E-4</c:v>
                </c:pt>
                <c:pt idx="6595">
                  <c:v>2.8873374770000001E-4</c:v>
                </c:pt>
                <c:pt idx="6596">
                  <c:v>3.3597342319999999E-4</c:v>
                </c:pt>
                <c:pt idx="6597">
                  <c:v>4.0174299980000002E-4</c:v>
                </c:pt>
                <c:pt idx="6598">
                  <c:v>1.8568923079999999E-4</c:v>
                </c:pt>
                <c:pt idx="6599">
                  <c:v>1.628798156E-4</c:v>
                </c:pt>
                <c:pt idx="6600">
                  <c:v>4.5978906339999998E-4</c:v>
                </c:pt>
                <c:pt idx="6601">
                  <c:v>4.2173708090000001E-4</c:v>
                </c:pt>
                <c:pt idx="6602">
                  <c:v>3.9129479729999999E-4</c:v>
                </c:pt>
                <c:pt idx="6603">
                  <c:v>1.396772489E-4</c:v>
                </c:pt>
                <c:pt idx="6604">
                  <c:v>7.9926230480000001E-5</c:v>
                </c:pt>
                <c:pt idx="6605">
                  <c:v>5.5086938740000005E-4</c:v>
                </c:pt>
                <c:pt idx="6606">
                  <c:v>5.2139532129999997E-4</c:v>
                </c:pt>
                <c:pt idx="6607">
                  <c:v>3.4760326620000002E-4</c:v>
                </c:pt>
                <c:pt idx="6608">
                  <c:v>5.4623053759999998E-4</c:v>
                </c:pt>
                <c:pt idx="6609">
                  <c:v>5.3890386470000005E-4</c:v>
                </c:pt>
                <c:pt idx="6610">
                  <c:v>4.866964475E-4</c:v>
                </c:pt>
                <c:pt idx="6611">
                  <c:v>3.8063928000000002E-4</c:v>
                </c:pt>
                <c:pt idx="6612">
                  <c:v>5.0419724059999995E-4</c:v>
                </c:pt>
                <c:pt idx="6613">
                  <c:v>4.3151898050000002E-4</c:v>
                </c:pt>
                <c:pt idx="6614">
                  <c:v>1.51296802E-4</c:v>
                </c:pt>
                <c:pt idx="6615">
                  <c:v>1.8175203890000001E-5</c:v>
                </c:pt>
                <c:pt idx="6616">
                  <c:v>5.4451122069999996E-4</c:v>
                </c:pt>
                <c:pt idx="6617">
                  <c:v>4.6872415560000001E-4</c:v>
                </c:pt>
                <c:pt idx="6618">
                  <c:v>6.0342729970000002E-6</c:v>
                </c:pt>
                <c:pt idx="6619">
                  <c:v>9.2333385259999994E-5</c:v>
                </c:pt>
                <c:pt idx="6620">
                  <c:v>2.7689301150000002E-4</c:v>
                </c:pt>
                <c:pt idx="6621">
                  <c:v>5.4308428589999996E-4</c:v>
                </c:pt>
                <c:pt idx="6622">
                  <c:v>2.5298602179999998E-4</c:v>
                </c:pt>
                <c:pt idx="6623">
                  <c:v>2.294067296E-4</c:v>
                </c:pt>
                <c:pt idx="6624">
                  <c:v>4.4119357049999999E-4</c:v>
                </c:pt>
                <c:pt idx="6625">
                  <c:v>3.360210002E-4</c:v>
                </c:pt>
                <c:pt idx="6626">
                  <c:v>5.4920077930000001E-5</c:v>
                </c:pt>
                <c:pt idx="6627">
                  <c:v>2.6496458689999997E-4</c:v>
                </c:pt>
                <c:pt idx="6628">
                  <c:v>4.7774927590000003E-4</c:v>
                </c:pt>
                <c:pt idx="6629">
                  <c:v>4.1191158619999999E-4</c:v>
                </c:pt>
                <c:pt idx="6630">
                  <c:v>3.9133506930000002E-4</c:v>
                </c:pt>
                <c:pt idx="6631">
                  <c:v>4.315497214E-4</c:v>
                </c:pt>
                <c:pt idx="6632">
                  <c:v>1.045788806E-4</c:v>
                </c:pt>
                <c:pt idx="6633">
                  <c:v>2.4100992589999999E-4</c:v>
                </c:pt>
                <c:pt idx="6634">
                  <c:v>4.4121451819999999E-4</c:v>
                </c:pt>
                <c:pt idx="6635">
                  <c:v>6.7440029100000002E-5</c:v>
                </c:pt>
                <c:pt idx="6636">
                  <c:v>2.887894984E-4</c:v>
                </c:pt>
                <c:pt idx="6637">
                  <c:v>3.0069949080000001E-4</c:v>
                </c:pt>
                <c:pt idx="6638">
                  <c:v>2.1847363179999999E-4</c:v>
                </c:pt>
                <c:pt idx="6639">
                  <c:v>5.3018577350000002E-4</c:v>
                </c:pt>
                <c:pt idx="6640">
                  <c:v>3.5893366569999998E-4</c:v>
                </c:pt>
                <c:pt idx="6641">
                  <c:v>1.164119586E-4</c:v>
                </c:pt>
                <c:pt idx="6642">
                  <c:v>1.9661902380000001E-4</c:v>
                </c:pt>
                <c:pt idx="6643">
                  <c:v>4.9563718950000005E-4</c:v>
                </c:pt>
                <c:pt idx="6644">
                  <c:v>4.5077621670000002E-4</c:v>
                </c:pt>
                <c:pt idx="6645">
                  <c:v>1.3969337960000001E-4</c:v>
                </c:pt>
                <c:pt idx="6646">
                  <c:v>1.857246885E-4</c:v>
                </c:pt>
                <c:pt idx="6647">
                  <c:v>2.4103056259999999E-4</c:v>
                </c:pt>
                <c:pt idx="6648">
                  <c:v>3.1256434929999999E-4</c:v>
                </c:pt>
                <c:pt idx="6649">
                  <c:v>1.629076369E-4</c:v>
                </c:pt>
                <c:pt idx="6650">
                  <c:v>3.243506132E-4</c:v>
                </c:pt>
                <c:pt idx="6651">
                  <c:v>5.4829011370000004E-4</c:v>
                </c:pt>
                <c:pt idx="6652">
                  <c:v>2.0757633040000001E-4</c:v>
                </c:pt>
                <c:pt idx="6653">
                  <c:v>4.5988105229999998E-4</c:v>
                </c:pt>
                <c:pt idx="6654">
                  <c:v>4.2181792749999998E-4</c:v>
                </c:pt>
                <c:pt idx="6655">
                  <c:v>5.492633608E-5</c:v>
                </c:pt>
                <c:pt idx="6656">
                  <c:v>5.1283552510000005E-4</c:v>
                </c:pt>
                <c:pt idx="6657">
                  <c:v>5.4454335249999998E-4</c:v>
                </c:pt>
                <c:pt idx="6658">
                  <c:v>3.698805187E-4</c:v>
                </c:pt>
                <c:pt idx="6659">
                  <c:v>3.0072256380000003E-4</c:v>
                </c:pt>
                <c:pt idx="6660">
                  <c:v>5.5083376890000002E-4</c:v>
                </c:pt>
                <c:pt idx="6661">
                  <c:v>4.867681738E-4</c:v>
                </c:pt>
                <c:pt idx="6662">
                  <c:v>1.045878322E-4</c:v>
                </c:pt>
                <c:pt idx="6663">
                  <c:v>5.0426817860000001E-4</c:v>
                </c:pt>
                <c:pt idx="6664">
                  <c:v>4.2693744800000001E-5</c:v>
                </c:pt>
                <c:pt idx="6665">
                  <c:v>5.431398552E-4</c:v>
                </c:pt>
                <c:pt idx="6666">
                  <c:v>4.0184894709999999E-4</c:v>
                </c:pt>
                <c:pt idx="6667">
                  <c:v>4.6879991589999999E-4</c:v>
                </c:pt>
                <c:pt idx="6668">
                  <c:v>2.6501947469999998E-4</c:v>
                </c:pt>
                <c:pt idx="6669">
                  <c:v>5.3023375630000002E-4</c:v>
                </c:pt>
                <c:pt idx="6670">
                  <c:v>7.9936883030000007E-5</c:v>
                </c:pt>
                <c:pt idx="6671">
                  <c:v>1.2804921239999999E-4</c:v>
                </c:pt>
                <c:pt idx="6672">
                  <c:v>3.3606653990000002E-4</c:v>
                </c:pt>
                <c:pt idx="6673">
                  <c:v>4.0185298120000001E-4</c:v>
                </c:pt>
                <c:pt idx="6674">
                  <c:v>6.7447992879999998E-5</c:v>
                </c:pt>
                <c:pt idx="6675">
                  <c:v>1.818103058E-5</c:v>
                </c:pt>
                <c:pt idx="6676">
                  <c:v>3.4766861829999999E-4</c:v>
                </c:pt>
                <c:pt idx="6677">
                  <c:v>6.0363968230000004E-6</c:v>
                </c:pt>
                <c:pt idx="6678">
                  <c:v>1.5135517219999999E-4</c:v>
                </c:pt>
                <c:pt idx="6679">
                  <c:v>5.214886194E-4</c:v>
                </c:pt>
                <c:pt idx="6680">
                  <c:v>5.482887284E-4</c:v>
                </c:pt>
                <c:pt idx="6681">
                  <c:v>3.5896370539999998E-4</c:v>
                </c:pt>
                <c:pt idx="6682">
                  <c:v>2.1855118710000001E-4</c:v>
                </c:pt>
                <c:pt idx="6683">
                  <c:v>1.7457656299999999E-4</c:v>
                </c:pt>
                <c:pt idx="6684">
                  <c:v>2.2950461719999999E-4</c:v>
                </c:pt>
                <c:pt idx="6685">
                  <c:v>5.5082432000000002E-4</c:v>
                </c:pt>
                <c:pt idx="6686">
                  <c:v>2.5307521620000003E-4</c:v>
                </c:pt>
                <c:pt idx="6687">
                  <c:v>5.4625375829999996E-4</c:v>
                </c:pt>
                <c:pt idx="6688">
                  <c:v>3.040627687E-5</c:v>
                </c:pt>
                <c:pt idx="6689">
                  <c:v>9.2350208750000001E-5</c:v>
                </c:pt>
                <c:pt idx="6690">
                  <c:v>5.0429567699999999E-4</c:v>
                </c:pt>
                <c:pt idx="6691">
                  <c:v>2.8883965750000002E-4</c:v>
                </c:pt>
                <c:pt idx="6692">
                  <c:v>5.3900967819999997E-4</c:v>
                </c:pt>
                <c:pt idx="6693">
                  <c:v>3.1259084710000002E-4</c:v>
                </c:pt>
                <c:pt idx="6694">
                  <c:v>4.778401556E-4</c:v>
                </c:pt>
                <c:pt idx="6695">
                  <c:v>3.8071612130000001E-4</c:v>
                </c:pt>
                <c:pt idx="6696">
                  <c:v>3.6989421500000001E-4</c:v>
                </c:pt>
                <c:pt idx="6697">
                  <c:v>5.215072786E-4</c:v>
                </c:pt>
                <c:pt idx="6698">
                  <c:v>2.7697670650000001E-4</c:v>
                </c:pt>
                <c:pt idx="6699">
                  <c:v>1.967052664E-4</c:v>
                </c:pt>
                <c:pt idx="6700">
                  <c:v>1.745993833E-4</c:v>
                </c:pt>
                <c:pt idx="6701">
                  <c:v>4.5083967660000001E-4</c:v>
                </c:pt>
                <c:pt idx="6702">
                  <c:v>2.0765617589999999E-4</c:v>
                </c:pt>
                <c:pt idx="6703">
                  <c:v>3.2437796580000002E-4</c:v>
                </c:pt>
                <c:pt idx="6704">
                  <c:v>4.9571683139999995E-4</c:v>
                </c:pt>
                <c:pt idx="6705">
                  <c:v>2.1859260300000001E-4</c:v>
                </c:pt>
                <c:pt idx="6706">
                  <c:v>4.1198229889999999E-4</c:v>
                </c:pt>
                <c:pt idx="6707">
                  <c:v>5.1290107780000002E-4</c:v>
                </c:pt>
                <c:pt idx="6708">
                  <c:v>3.9139129339999998E-4</c:v>
                </c:pt>
                <c:pt idx="6709">
                  <c:v>9.2363700540000002E-5</c:v>
                </c:pt>
                <c:pt idx="6710">
                  <c:v>1.6300204599999999E-4</c:v>
                </c:pt>
                <c:pt idx="6711">
                  <c:v>3.0412721579999998E-5</c:v>
                </c:pt>
                <c:pt idx="6712">
                  <c:v>4.7786382760000001E-4</c:v>
                </c:pt>
                <c:pt idx="6713">
                  <c:v>2.6507654499999999E-4</c:v>
                </c:pt>
                <c:pt idx="6714">
                  <c:v>4.2186551400000001E-4</c:v>
                </c:pt>
                <c:pt idx="6715">
                  <c:v>1.2809556329999999E-4</c:v>
                </c:pt>
                <c:pt idx="6716">
                  <c:v>1.5141427070000001E-4</c:v>
                </c:pt>
                <c:pt idx="6717">
                  <c:v>5.3030094489999997E-4</c:v>
                </c:pt>
                <c:pt idx="6718">
                  <c:v>4.9573875229999998E-4</c:v>
                </c:pt>
                <c:pt idx="6719">
                  <c:v>6.0387796870000002E-6</c:v>
                </c:pt>
                <c:pt idx="6720">
                  <c:v>1.0462679799999999E-4</c:v>
                </c:pt>
                <c:pt idx="6721">
                  <c:v>5.4949092339999998E-5</c:v>
                </c:pt>
                <c:pt idx="6722">
                  <c:v>3.589739176E-4</c:v>
                </c:pt>
                <c:pt idx="6723">
                  <c:v>2.770135474E-4</c:v>
                </c:pt>
                <c:pt idx="6724">
                  <c:v>4.6886766240000001E-4</c:v>
                </c:pt>
                <c:pt idx="6725">
                  <c:v>3.9139756220000002E-4</c:v>
                </c:pt>
                <c:pt idx="6726">
                  <c:v>4.413202314E-4</c:v>
                </c:pt>
                <c:pt idx="6727">
                  <c:v>2.2958870699999999E-4</c:v>
                </c:pt>
                <c:pt idx="6728">
                  <c:v>5.0435275260000002E-4</c:v>
                </c:pt>
                <c:pt idx="6729">
                  <c:v>3.2439304670000001E-4</c:v>
                </c:pt>
                <c:pt idx="6730">
                  <c:v>4.119955416E-4</c:v>
                </c:pt>
                <c:pt idx="6731">
                  <c:v>6.7473605000000004E-5</c:v>
                </c:pt>
                <c:pt idx="6732">
                  <c:v>4.3165618890000001E-4</c:v>
                </c:pt>
                <c:pt idx="6733">
                  <c:v>1.3980113309999999E-4</c:v>
                </c:pt>
                <c:pt idx="6734">
                  <c:v>2.411809341E-4</c:v>
                </c:pt>
                <c:pt idx="6735">
                  <c:v>1.8587978219999999E-4</c:v>
                </c:pt>
                <c:pt idx="6736">
                  <c:v>5.4323210960000002E-4</c:v>
                </c:pt>
                <c:pt idx="6737">
                  <c:v>4.2716387280000003E-5</c:v>
                </c:pt>
                <c:pt idx="6738">
                  <c:v>3.3609325409999998E-4</c:v>
                </c:pt>
                <c:pt idx="6739">
                  <c:v>2.5316223509999999E-4</c:v>
                </c:pt>
                <c:pt idx="6740">
                  <c:v>1.8191026370000001E-5</c:v>
                </c:pt>
                <c:pt idx="6741">
                  <c:v>3.0078716699999999E-4</c:v>
                </c:pt>
                <c:pt idx="6742">
                  <c:v>7.9971389220000004E-5</c:v>
                </c:pt>
                <c:pt idx="6743">
                  <c:v>5.1294880420000005E-4</c:v>
                </c:pt>
                <c:pt idx="6744">
                  <c:v>4.5998319420000001E-4</c:v>
                </c:pt>
                <c:pt idx="6745">
                  <c:v>6.0398384200000002E-6</c:v>
                </c:pt>
                <c:pt idx="6746">
                  <c:v>5.4628911790000003E-4</c:v>
                </c:pt>
                <c:pt idx="6747">
                  <c:v>5.3908932810000005E-4</c:v>
                </c:pt>
                <c:pt idx="6748">
                  <c:v>1.164910199E-4</c:v>
                </c:pt>
                <c:pt idx="6749">
                  <c:v>5.4462538979999997E-4</c:v>
                </c:pt>
                <c:pt idx="6750">
                  <c:v>1.3981874580000001E-4</c:v>
                </c:pt>
                <c:pt idx="6751">
                  <c:v>3.8074048580000002E-4</c:v>
                </c:pt>
                <c:pt idx="6752">
                  <c:v>4.2189178630000002E-4</c:v>
                </c:pt>
                <c:pt idx="6753">
                  <c:v>3.1264025860000002E-4</c:v>
                </c:pt>
                <c:pt idx="6754">
                  <c:v>4.8688581969999999E-4</c:v>
                </c:pt>
                <c:pt idx="6755">
                  <c:v>5.4963406629999998E-5</c:v>
                </c:pt>
                <c:pt idx="6756">
                  <c:v>4.4134631559999998E-4</c:v>
                </c:pt>
                <c:pt idx="6757">
                  <c:v>1.5146782620000001E-4</c:v>
                </c:pt>
                <c:pt idx="6758">
                  <c:v>2.8892673390000002E-4</c:v>
                </c:pt>
                <c:pt idx="6759">
                  <c:v>1.859181769E-4</c:v>
                </c:pt>
                <c:pt idx="6760">
                  <c:v>4.509087621E-4</c:v>
                </c:pt>
                <c:pt idx="6761">
                  <c:v>3.6992996069999998E-4</c:v>
                </c:pt>
                <c:pt idx="6762">
                  <c:v>1.74714615E-4</c:v>
                </c:pt>
                <c:pt idx="6763">
                  <c:v>5.5081254540000004E-4</c:v>
                </c:pt>
                <c:pt idx="6764">
                  <c:v>3.0428788330000001E-5</c:v>
                </c:pt>
                <c:pt idx="6765">
                  <c:v>1.819614209E-5</c:v>
                </c:pt>
                <c:pt idx="6766">
                  <c:v>3.477190973E-4</c:v>
                </c:pt>
                <c:pt idx="6767">
                  <c:v>2.6517252559999998E-4</c:v>
                </c:pt>
                <c:pt idx="6768">
                  <c:v>5.4831505080000001E-4</c:v>
                </c:pt>
                <c:pt idx="6769">
                  <c:v>7.9989703670000004E-5</c:v>
                </c:pt>
                <c:pt idx="6770">
                  <c:v>5.4631644119999996E-4</c:v>
                </c:pt>
                <c:pt idx="6771">
                  <c:v>2.7709428330000002E-4</c:v>
                </c:pt>
                <c:pt idx="6772">
                  <c:v>2.187242667E-4</c:v>
                </c:pt>
                <c:pt idx="6773">
                  <c:v>3.1267468629999999E-4</c:v>
                </c:pt>
                <c:pt idx="6774">
                  <c:v>1.0466307279999999E-4</c:v>
                </c:pt>
                <c:pt idx="6775">
                  <c:v>4.779504305E-4</c:v>
                </c:pt>
                <c:pt idx="6776">
                  <c:v>2.0780612120000001E-4</c:v>
                </c:pt>
                <c:pt idx="6777">
                  <c:v>3.2445407020000001E-4</c:v>
                </c:pt>
                <c:pt idx="6778">
                  <c:v>4.0192097539999997E-4</c:v>
                </c:pt>
                <c:pt idx="6779">
                  <c:v>6.74997946E-5</c:v>
                </c:pt>
                <c:pt idx="6780">
                  <c:v>1.6310574010000001E-4</c:v>
                </c:pt>
                <c:pt idx="6781">
                  <c:v>4.6894268849999998E-4</c:v>
                </c:pt>
                <c:pt idx="6782">
                  <c:v>2.412736527E-4</c:v>
                </c:pt>
                <c:pt idx="6783">
                  <c:v>5.2165106820000005E-4</c:v>
                </c:pt>
                <c:pt idx="6784">
                  <c:v>3.8077774119999998E-4</c:v>
                </c:pt>
                <c:pt idx="6785">
                  <c:v>5.0444288310000005E-4</c:v>
                </c:pt>
                <c:pt idx="6786">
                  <c:v>1.165232537E-4</c:v>
                </c:pt>
                <c:pt idx="6787">
                  <c:v>5.4832774040000003E-4</c:v>
                </c:pt>
                <c:pt idx="6788">
                  <c:v>3.5903278929999999E-4</c:v>
                </c:pt>
                <c:pt idx="6789">
                  <c:v>2.2970687390000001E-4</c:v>
                </c:pt>
                <c:pt idx="6790">
                  <c:v>4.3172081080000002E-4</c:v>
                </c:pt>
                <c:pt idx="6791">
                  <c:v>4.274227583E-5</c:v>
                </c:pt>
                <c:pt idx="6792">
                  <c:v>5.3918488000000001E-4</c:v>
                </c:pt>
                <c:pt idx="6793">
                  <c:v>4.6005963099999999E-4</c:v>
                </c:pt>
                <c:pt idx="6794">
                  <c:v>2.5327306189999998E-4</c:v>
                </c:pt>
                <c:pt idx="6795">
                  <c:v>1.2817375219999999E-4</c:v>
                </c:pt>
                <c:pt idx="6796">
                  <c:v>3.0088292249999998E-4</c:v>
                </c:pt>
                <c:pt idx="6797">
                  <c:v>1.9688667369999999E-4</c:v>
                </c:pt>
                <c:pt idx="6798">
                  <c:v>5.3044112210000002E-4</c:v>
                </c:pt>
                <c:pt idx="6799">
                  <c:v>5.5082389199999999E-4</c:v>
                </c:pt>
                <c:pt idx="6800">
                  <c:v>4.1207269580000001E-4</c:v>
                </c:pt>
                <c:pt idx="6801">
                  <c:v>4.8697296459999999E-4</c:v>
                </c:pt>
                <c:pt idx="6802">
                  <c:v>9.2429115549999994E-5</c:v>
                </c:pt>
                <c:pt idx="6803">
                  <c:v>2.89009885E-4</c:v>
                </c:pt>
                <c:pt idx="6804">
                  <c:v>6.0448634339999996E-6</c:v>
                </c:pt>
                <c:pt idx="6805">
                  <c:v>1.046859141E-4</c:v>
                </c:pt>
                <c:pt idx="6806">
                  <c:v>4.5098176269999998E-4</c:v>
                </c:pt>
                <c:pt idx="6807">
                  <c:v>5.4471589480000002E-4</c:v>
                </c:pt>
                <c:pt idx="6808">
                  <c:v>3.6999064639999999E-4</c:v>
                </c:pt>
                <c:pt idx="6809">
                  <c:v>4.0196807500000002E-4</c:v>
                </c:pt>
                <c:pt idx="6810">
                  <c:v>2.0785551120000001E-4</c:v>
                </c:pt>
                <c:pt idx="6811">
                  <c:v>2.187859147E-4</c:v>
                </c:pt>
                <c:pt idx="6812">
                  <c:v>3.3619830710000001E-4</c:v>
                </c:pt>
                <c:pt idx="6813">
                  <c:v>5.4336916579999996E-4</c:v>
                </c:pt>
                <c:pt idx="6814">
                  <c:v>3.4778466770000002E-4</c:v>
                </c:pt>
                <c:pt idx="6815">
                  <c:v>1.5152481160000001E-4</c:v>
                </c:pt>
                <c:pt idx="6816">
                  <c:v>3.045029143E-5</c:v>
                </c:pt>
                <c:pt idx="6817">
                  <c:v>6.7527956830000003E-5</c:v>
                </c:pt>
                <c:pt idx="6818">
                  <c:v>8.0028861850000004E-5</c:v>
                </c:pt>
                <c:pt idx="6819">
                  <c:v>3.9150702660000001E-4</c:v>
                </c:pt>
                <c:pt idx="6820">
                  <c:v>5.3924874529999998E-4</c:v>
                </c:pt>
                <c:pt idx="6821">
                  <c:v>2.6526907569999998E-4</c:v>
                </c:pt>
                <c:pt idx="6822">
                  <c:v>4.276374993E-5</c:v>
                </c:pt>
                <c:pt idx="6823">
                  <c:v>5.1310066490000002E-4</c:v>
                </c:pt>
                <c:pt idx="6824">
                  <c:v>4.959150672E-4</c:v>
                </c:pt>
                <c:pt idx="6825">
                  <c:v>4.2200795599999999E-4</c:v>
                </c:pt>
                <c:pt idx="6826">
                  <c:v>3.2454105959999998E-4</c:v>
                </c:pt>
                <c:pt idx="6827">
                  <c:v>2.7719736780000001E-4</c:v>
                </c:pt>
                <c:pt idx="6828">
                  <c:v>1.631510896E-4</c:v>
                </c:pt>
                <c:pt idx="6829">
                  <c:v>1.860078075E-4</c:v>
                </c:pt>
                <c:pt idx="6830">
                  <c:v>1.398927521E-4</c:v>
                </c:pt>
                <c:pt idx="6831">
                  <c:v>5.4341244659999999E-4</c:v>
                </c:pt>
                <c:pt idx="6832">
                  <c:v>2.2977500759999999E-4</c:v>
                </c:pt>
                <c:pt idx="6833">
                  <c:v>3.5911209739999998E-4</c:v>
                </c:pt>
                <c:pt idx="6834">
                  <c:v>4.3180997539999999E-4</c:v>
                </c:pt>
                <c:pt idx="6835">
                  <c:v>3.0095168870000001E-4</c:v>
                </c:pt>
                <c:pt idx="6836">
                  <c:v>5.217636302E-4</c:v>
                </c:pt>
                <c:pt idx="6837">
                  <c:v>5.4477147739999995E-4</c:v>
                </c:pt>
                <c:pt idx="6838">
                  <c:v>4.9594349580000001E-4</c:v>
                </c:pt>
                <c:pt idx="6839">
                  <c:v>4.4149556749999998E-4</c:v>
                </c:pt>
                <c:pt idx="6840">
                  <c:v>4.7807657740000001E-4</c:v>
                </c:pt>
                <c:pt idx="6841">
                  <c:v>4.6015530259999998E-4</c:v>
                </c:pt>
                <c:pt idx="6842">
                  <c:v>4.6905996350000002E-4</c:v>
                </c:pt>
                <c:pt idx="6843">
                  <c:v>9.2463530289999994E-5</c:v>
                </c:pt>
                <c:pt idx="6844">
                  <c:v>3.1279939340000002E-4</c:v>
                </c:pt>
                <c:pt idx="6845">
                  <c:v>5.4837694059999996E-4</c:v>
                </c:pt>
                <c:pt idx="6846">
                  <c:v>1.9693257359999999E-4</c:v>
                </c:pt>
                <c:pt idx="6847">
                  <c:v>5.5026979389999999E-5</c:v>
                </c:pt>
                <c:pt idx="6848">
                  <c:v>1.2821143240000001E-4</c:v>
                </c:pt>
                <c:pt idx="6849">
                  <c:v>1.7479582130000001E-4</c:v>
                </c:pt>
                <c:pt idx="6850">
                  <c:v>2.5335191529999998E-4</c:v>
                </c:pt>
                <c:pt idx="6851">
                  <c:v>1.821730458E-5</c:v>
                </c:pt>
                <c:pt idx="6852">
                  <c:v>4.2206238390000002E-4</c:v>
                </c:pt>
                <c:pt idx="6853">
                  <c:v>3.808999192E-4</c:v>
                </c:pt>
                <c:pt idx="6854">
                  <c:v>5.3055951870000005E-4</c:v>
                </c:pt>
                <c:pt idx="6855">
                  <c:v>1.165738403E-4</c:v>
                </c:pt>
                <c:pt idx="6856">
                  <c:v>5.4641905550000002E-4</c:v>
                </c:pt>
                <c:pt idx="6857">
                  <c:v>3.9158006429999999E-4</c:v>
                </c:pt>
                <c:pt idx="6858">
                  <c:v>4.4153245900000002E-4</c:v>
                </c:pt>
                <c:pt idx="6859">
                  <c:v>3.4786776409999998E-4</c:v>
                </c:pt>
                <c:pt idx="6860">
                  <c:v>1.6316302340000001E-4</c:v>
                </c:pt>
                <c:pt idx="6861">
                  <c:v>3.0467397089999999E-5</c:v>
                </c:pt>
                <c:pt idx="6862">
                  <c:v>2.4138422539999999E-4</c:v>
                </c:pt>
                <c:pt idx="6863">
                  <c:v>3.7010071740000003E-4</c:v>
                </c:pt>
                <c:pt idx="6864">
                  <c:v>4.8709593740000001E-4</c:v>
                </c:pt>
                <c:pt idx="6865">
                  <c:v>1.8601794450000001E-4</c:v>
                </c:pt>
                <c:pt idx="6866">
                  <c:v>2.8911097079999999E-4</c:v>
                </c:pt>
                <c:pt idx="6867">
                  <c:v>5.0460386270000004E-4</c:v>
                </c:pt>
                <c:pt idx="6868">
                  <c:v>6.7564219069999993E-5</c:v>
                </c:pt>
                <c:pt idx="6869">
                  <c:v>4.1222153639999999E-4</c:v>
                </c:pt>
                <c:pt idx="6870">
                  <c:v>9.2480129039999994E-5</c:v>
                </c:pt>
                <c:pt idx="6871">
                  <c:v>5.5084826760000004E-4</c:v>
                </c:pt>
                <c:pt idx="6872">
                  <c:v>3.3630646289999999E-4</c:v>
                </c:pt>
                <c:pt idx="6873">
                  <c:v>1.165840424E-4</c:v>
                </c:pt>
                <c:pt idx="6874">
                  <c:v>1.3991196480000001E-4</c:v>
                </c:pt>
                <c:pt idx="6875">
                  <c:v>5.3935829280000005E-4</c:v>
                </c:pt>
                <c:pt idx="6876">
                  <c:v>1.9693632349999999E-4</c:v>
                </c:pt>
                <c:pt idx="6877">
                  <c:v>6.0497459250000003E-6</c:v>
                </c:pt>
                <c:pt idx="6878">
                  <c:v>1.2822527420000001E-4</c:v>
                </c:pt>
                <c:pt idx="6879">
                  <c:v>2.8912310160000002E-4</c:v>
                </c:pt>
                <c:pt idx="6880">
                  <c:v>5.2184817379999999E-4</c:v>
                </c:pt>
                <c:pt idx="6881">
                  <c:v>3.1285845140000001E-4</c:v>
                </c:pt>
                <c:pt idx="6882">
                  <c:v>4.3192027870000001E-4</c:v>
                </c:pt>
                <c:pt idx="6883">
                  <c:v>4.2786688740000003E-5</c:v>
                </c:pt>
                <c:pt idx="6884">
                  <c:v>8.0068615840000001E-5</c:v>
                </c:pt>
                <c:pt idx="6885">
                  <c:v>2.413914123E-4</c:v>
                </c:pt>
                <c:pt idx="6886">
                  <c:v>3.2463453270000002E-4</c:v>
                </c:pt>
                <c:pt idx="6887">
                  <c:v>4.0213181879999999E-4</c:v>
                </c:pt>
                <c:pt idx="6888">
                  <c:v>2.7726362769999997E-4</c:v>
                </c:pt>
                <c:pt idx="6889">
                  <c:v>1.7479634050000001E-4</c:v>
                </c:pt>
                <c:pt idx="6890">
                  <c:v>2.653378203E-4</c:v>
                </c:pt>
                <c:pt idx="6891">
                  <c:v>5.448373493E-4</c:v>
                </c:pt>
                <c:pt idx="6892">
                  <c:v>1.047412158E-4</c:v>
                </c:pt>
                <c:pt idx="6893">
                  <c:v>2.188325999E-4</c:v>
                </c:pt>
                <c:pt idx="6894">
                  <c:v>4.511578989E-4</c:v>
                </c:pt>
                <c:pt idx="6895">
                  <c:v>4.7817001639999999E-4</c:v>
                </c:pt>
                <c:pt idx="6896">
                  <c:v>3.4793405270000001E-4</c:v>
                </c:pt>
                <c:pt idx="6897">
                  <c:v>5.1322795109999997E-4</c:v>
                </c:pt>
                <c:pt idx="6898">
                  <c:v>1.515568866E-4</c:v>
                </c:pt>
                <c:pt idx="6899">
                  <c:v>5.4645085740000004E-4</c:v>
                </c:pt>
                <c:pt idx="6900">
                  <c:v>4.1229391809999999E-4</c:v>
                </c:pt>
                <c:pt idx="6901">
                  <c:v>4.3196330040000001E-4</c:v>
                </c:pt>
                <c:pt idx="6902">
                  <c:v>4.602831069E-4</c:v>
                </c:pt>
                <c:pt idx="6903">
                  <c:v>2.078882001E-4</c:v>
                </c:pt>
                <c:pt idx="6904">
                  <c:v>1.8222447359999999E-5</c:v>
                </c:pt>
                <c:pt idx="6905">
                  <c:v>5.5044604230000002E-5</c:v>
                </c:pt>
                <c:pt idx="6906">
                  <c:v>4.0218292610000002E-4</c:v>
                </c:pt>
                <c:pt idx="6907">
                  <c:v>4.8716534960000001E-4</c:v>
                </c:pt>
                <c:pt idx="6908">
                  <c:v>6.050349888E-6</c:v>
                </c:pt>
                <c:pt idx="6909">
                  <c:v>5.3064351850000001E-4</c:v>
                </c:pt>
                <c:pt idx="6910">
                  <c:v>2.5337940070000001E-4</c:v>
                </c:pt>
                <c:pt idx="6911">
                  <c:v>2.2979983359999999E-4</c:v>
                </c:pt>
                <c:pt idx="6912">
                  <c:v>5.5084154139999997E-4</c:v>
                </c:pt>
                <c:pt idx="6913">
                  <c:v>5.3064730180000001E-4</c:v>
                </c:pt>
                <c:pt idx="6914">
                  <c:v>4.691925911E-4</c:v>
                </c:pt>
                <c:pt idx="6915">
                  <c:v>4.416595995E-4</c:v>
                </c:pt>
                <c:pt idx="6916">
                  <c:v>5.2188860339999997E-4</c:v>
                </c:pt>
                <c:pt idx="6917">
                  <c:v>2.0788643949999999E-4</c:v>
                </c:pt>
                <c:pt idx="6918">
                  <c:v>5.3941375840000001E-4</c:v>
                </c:pt>
                <c:pt idx="6919">
                  <c:v>3.0104544740000002E-4</c:v>
                </c:pt>
                <c:pt idx="6920">
                  <c:v>5.4840049810000004E-4</c:v>
                </c:pt>
                <c:pt idx="6921">
                  <c:v>3.9171440799999998E-4</c:v>
                </c:pt>
                <c:pt idx="6922">
                  <c:v>5.4354328300000002E-4</c:v>
                </c:pt>
                <c:pt idx="6923">
                  <c:v>3.047455762E-5</c:v>
                </c:pt>
                <c:pt idx="6924">
                  <c:v>4.7822296819999998E-4</c:v>
                </c:pt>
                <c:pt idx="6925">
                  <c:v>4.9608107400000003E-4</c:v>
                </c:pt>
                <c:pt idx="6926">
                  <c:v>1.6316833399999999E-4</c:v>
                </c:pt>
                <c:pt idx="6927">
                  <c:v>5.1326515820000003E-4</c:v>
                </c:pt>
                <c:pt idx="6928">
                  <c:v>3.363822326E-4</c:v>
                </c:pt>
                <c:pt idx="6929">
                  <c:v>5.0468571450000002E-4</c:v>
                </c:pt>
                <c:pt idx="6930">
                  <c:v>3.592779577E-4</c:v>
                </c:pt>
                <c:pt idx="6931">
                  <c:v>3.7021580150000001E-4</c:v>
                </c:pt>
                <c:pt idx="6932">
                  <c:v>1.282493792E-4</c:v>
                </c:pt>
                <c:pt idx="6933">
                  <c:v>1.7479667749999999E-4</c:v>
                </c:pt>
                <c:pt idx="6934">
                  <c:v>4.5124200439999998E-4</c:v>
                </c:pt>
                <c:pt idx="6935">
                  <c:v>3.8105393879999999E-4</c:v>
                </c:pt>
                <c:pt idx="6936">
                  <c:v>8.0091143220000004E-5</c:v>
                </c:pt>
                <c:pt idx="6937">
                  <c:v>1.9693141440000001E-4</c:v>
                </c:pt>
                <c:pt idx="6938">
                  <c:v>3.4799006030000003E-4</c:v>
                </c:pt>
                <c:pt idx="6939">
                  <c:v>2.5338927289999998E-4</c:v>
                </c:pt>
                <c:pt idx="6940">
                  <c:v>3.1290705450000002E-4</c:v>
                </c:pt>
                <c:pt idx="6941">
                  <c:v>1.3993912609999999E-4</c:v>
                </c:pt>
                <c:pt idx="6942">
                  <c:v>1.8601778969999999E-4</c:v>
                </c:pt>
                <c:pt idx="6943">
                  <c:v>4.222536902E-4</c:v>
                </c:pt>
                <c:pt idx="6944">
                  <c:v>4.9610193829999997E-4</c:v>
                </c:pt>
                <c:pt idx="6945">
                  <c:v>5.4487804240000001E-4</c:v>
                </c:pt>
                <c:pt idx="6946">
                  <c:v>2.4140540110000001E-4</c:v>
                </c:pt>
                <c:pt idx="6947">
                  <c:v>5.4646987890000004E-4</c:v>
                </c:pt>
                <c:pt idx="6948">
                  <c:v>9.2522117260000002E-5</c:v>
                </c:pt>
                <c:pt idx="6949">
                  <c:v>3.3640004029999998E-4</c:v>
                </c:pt>
                <c:pt idx="6950">
                  <c:v>1.515846615E-4</c:v>
                </c:pt>
                <c:pt idx="6951">
                  <c:v>2.298181454E-4</c:v>
                </c:pt>
                <c:pt idx="6952">
                  <c:v>5.047115544E-4</c:v>
                </c:pt>
                <c:pt idx="6953">
                  <c:v>1.8229779650000001E-5</c:v>
                </c:pt>
                <c:pt idx="6954">
                  <c:v>5.506536774E-5</c:v>
                </c:pt>
                <c:pt idx="6955">
                  <c:v>4.1237803259999998E-4</c:v>
                </c:pt>
                <c:pt idx="6956">
                  <c:v>6.760005597E-5</c:v>
                </c:pt>
                <c:pt idx="6957">
                  <c:v>5.1329821850000003E-4</c:v>
                </c:pt>
                <c:pt idx="6958">
                  <c:v>2.8917083299999998E-4</c:v>
                </c:pt>
                <c:pt idx="6959">
                  <c:v>2.7730255250000001E-4</c:v>
                </c:pt>
                <c:pt idx="6960">
                  <c:v>4.6036502040000001E-4</c:v>
                </c:pt>
                <c:pt idx="6961">
                  <c:v>4.2809089450000002E-5</c:v>
                </c:pt>
                <c:pt idx="6962">
                  <c:v>1.16644608E-4</c:v>
                </c:pt>
                <c:pt idx="6963">
                  <c:v>4.87233339E-4</c:v>
                </c:pt>
                <c:pt idx="6964">
                  <c:v>4.6925714339999999E-4</c:v>
                </c:pt>
                <c:pt idx="6965">
                  <c:v>4.417294059E-4</c:v>
                </c:pt>
                <c:pt idx="6966">
                  <c:v>3.0107622939999997E-4</c:v>
                </c:pt>
                <c:pt idx="6967">
                  <c:v>5.5083333989999999E-4</c:v>
                </c:pt>
                <c:pt idx="6968">
                  <c:v>3.8107931299999998E-4</c:v>
                </c:pt>
                <c:pt idx="6969">
                  <c:v>1.8233594159999999E-5</c:v>
                </c:pt>
                <c:pt idx="6970">
                  <c:v>1.047990451E-4</c:v>
                </c:pt>
                <c:pt idx="6971">
                  <c:v>4.5128078390000001E-4</c:v>
                </c:pt>
                <c:pt idx="6972">
                  <c:v>2.188696007E-4</c:v>
                </c:pt>
                <c:pt idx="6973">
                  <c:v>2.653852103E-4</c:v>
                </c:pt>
                <c:pt idx="6974">
                  <c:v>4.2227969470000001E-4</c:v>
                </c:pt>
                <c:pt idx="6975">
                  <c:v>1.2829383599999999E-4</c:v>
                </c:pt>
                <c:pt idx="6976">
                  <c:v>4.0226081889999999E-4</c:v>
                </c:pt>
                <c:pt idx="6977">
                  <c:v>5.4360296209999995E-4</c:v>
                </c:pt>
                <c:pt idx="6978">
                  <c:v>3.702502473E-4</c:v>
                </c:pt>
                <c:pt idx="6979">
                  <c:v>4.320652093E-4</c:v>
                </c:pt>
                <c:pt idx="6980">
                  <c:v>5.4841326930000003E-4</c:v>
                </c:pt>
                <c:pt idx="6981">
                  <c:v>6.0554928149999998E-6</c:v>
                </c:pt>
                <c:pt idx="6982">
                  <c:v>3.9176725149999998E-4</c:v>
                </c:pt>
                <c:pt idx="6983">
                  <c:v>4.2821733240000003E-5</c:v>
                </c:pt>
                <c:pt idx="6984">
                  <c:v>3.2471743380000002E-4</c:v>
                </c:pt>
                <c:pt idx="6985">
                  <c:v>8.0134316E-5</c:v>
                </c:pt>
                <c:pt idx="6986">
                  <c:v>3.5931764800000002E-4</c:v>
                </c:pt>
                <c:pt idx="6987">
                  <c:v>5.3073520040000004E-4</c:v>
                </c:pt>
                <c:pt idx="6988">
                  <c:v>1.7485898299999999E-4</c:v>
                </c:pt>
                <c:pt idx="6989">
                  <c:v>9.2563031369999996E-5</c:v>
                </c:pt>
                <c:pt idx="6990">
                  <c:v>3.0109818440000001E-4</c:v>
                </c:pt>
                <c:pt idx="6991">
                  <c:v>2.079637676E-4</c:v>
                </c:pt>
                <c:pt idx="6992">
                  <c:v>4.8726159319999998E-4</c:v>
                </c:pt>
                <c:pt idx="6993">
                  <c:v>2.414726238E-4</c:v>
                </c:pt>
                <c:pt idx="6994">
                  <c:v>3.1294974E-4</c:v>
                </c:pt>
                <c:pt idx="6995">
                  <c:v>5.4650678000000002E-4</c:v>
                </c:pt>
                <c:pt idx="6996">
                  <c:v>2.8921576430000003E-4</c:v>
                </c:pt>
                <c:pt idx="6997">
                  <c:v>4.6039745910000002E-4</c:v>
                </c:pt>
                <c:pt idx="6998">
                  <c:v>2.1892374009999999E-4</c:v>
                </c:pt>
                <c:pt idx="6999">
                  <c:v>3.702583495E-4</c:v>
                </c:pt>
                <c:pt idx="7000">
                  <c:v>2.5347435540000002E-4</c:v>
                </c:pt>
                <c:pt idx="7001">
                  <c:v>1.5165890409999999E-4</c:v>
                </c:pt>
                <c:pt idx="7002">
                  <c:v>5.5084412269999999E-4</c:v>
                </c:pt>
                <c:pt idx="7003">
                  <c:v>3.2473932390000002E-4</c:v>
                </c:pt>
                <c:pt idx="7004">
                  <c:v>3.36437916E-4</c:v>
                </c:pt>
                <c:pt idx="7005">
                  <c:v>2.2991094819999999E-4</c:v>
                </c:pt>
                <c:pt idx="7006">
                  <c:v>5.0477972310000003E-4</c:v>
                </c:pt>
                <c:pt idx="7007">
                  <c:v>3.917720308E-4</c:v>
                </c:pt>
                <c:pt idx="7008">
                  <c:v>5.2200832890000003E-4</c:v>
                </c:pt>
                <c:pt idx="7009">
                  <c:v>5.4494933489999996E-4</c:v>
                </c:pt>
                <c:pt idx="7010">
                  <c:v>4.7831267339999998E-4</c:v>
                </c:pt>
                <c:pt idx="7011">
                  <c:v>5.3954144769999995E-4</c:v>
                </c:pt>
                <c:pt idx="7012">
                  <c:v>4.0226605669999997E-4</c:v>
                </c:pt>
                <c:pt idx="7013">
                  <c:v>2.6545229890000003E-4</c:v>
                </c:pt>
                <c:pt idx="7014">
                  <c:v>5.4366244950000003E-4</c:v>
                </c:pt>
                <c:pt idx="7015">
                  <c:v>6.7670175270000005E-5</c:v>
                </c:pt>
                <c:pt idx="7016">
                  <c:v>1.400403401E-4</c:v>
                </c:pt>
                <c:pt idx="7017">
                  <c:v>4.69301375E-4</c:v>
                </c:pt>
                <c:pt idx="7018">
                  <c:v>1.8613847260000001E-4</c:v>
                </c:pt>
                <c:pt idx="7019">
                  <c:v>1.16723362E-4</c:v>
                </c:pt>
                <c:pt idx="7020">
                  <c:v>3.4803938359999998E-4</c:v>
                </c:pt>
                <c:pt idx="7021">
                  <c:v>3.0536824749999998E-5</c:v>
                </c:pt>
                <c:pt idx="7022">
                  <c:v>4.9619561309999997E-4</c:v>
                </c:pt>
                <c:pt idx="7023">
                  <c:v>3.8109167950000001E-4</c:v>
                </c:pt>
                <c:pt idx="7024">
                  <c:v>2.7739227749999998E-4</c:v>
                </c:pt>
                <c:pt idx="7025">
                  <c:v>1.6330604390000001E-4</c:v>
                </c:pt>
                <c:pt idx="7026">
                  <c:v>5.5151909110000002E-5</c:v>
                </c:pt>
                <c:pt idx="7027">
                  <c:v>1.9707278879999999E-4</c:v>
                </c:pt>
                <c:pt idx="7028">
                  <c:v>1.048876552E-4</c:v>
                </c:pt>
                <c:pt idx="7029">
                  <c:v>4.4176060309999998E-4</c:v>
                </c:pt>
                <c:pt idx="7030">
                  <c:v>1.6331417709999999E-4</c:v>
                </c:pt>
                <c:pt idx="7031">
                  <c:v>1.048936585E-4</c:v>
                </c:pt>
                <c:pt idx="7032">
                  <c:v>1.7494716800000001E-4</c:v>
                </c:pt>
                <c:pt idx="7033">
                  <c:v>6.0666405639999998E-6</c:v>
                </c:pt>
                <c:pt idx="7034">
                  <c:v>1.4007572579999999E-4</c:v>
                </c:pt>
                <c:pt idx="7035">
                  <c:v>5.5168356390000001E-5</c:v>
                </c:pt>
                <c:pt idx="7036">
                  <c:v>5.3958589530000002E-4</c:v>
                </c:pt>
                <c:pt idx="7037">
                  <c:v>2.189945117E-4</c:v>
                </c:pt>
                <c:pt idx="7038">
                  <c:v>3.0554727939999998E-5</c:v>
                </c:pt>
                <c:pt idx="7039">
                  <c:v>2.6549559730000002E-4</c:v>
                </c:pt>
                <c:pt idx="7040">
                  <c:v>4.6043065370000001E-4</c:v>
                </c:pt>
                <c:pt idx="7041">
                  <c:v>2.77415797E-4</c:v>
                </c:pt>
                <c:pt idx="7042">
                  <c:v>5.4846968960000004E-4</c:v>
                </c:pt>
                <c:pt idx="7043">
                  <c:v>3.5934401969999998E-4</c:v>
                </c:pt>
                <c:pt idx="7044">
                  <c:v>8.0246926090000005E-5</c:v>
                </c:pt>
                <c:pt idx="7045">
                  <c:v>5.1343278989999998E-4</c:v>
                </c:pt>
                <c:pt idx="7046">
                  <c:v>3.4805607259999998E-4</c:v>
                </c:pt>
                <c:pt idx="7047">
                  <c:v>2.8927961659999999E-4</c:v>
                </c:pt>
                <c:pt idx="7048">
                  <c:v>4.3209454390000002E-4</c:v>
                </c:pt>
                <c:pt idx="7049">
                  <c:v>5.3085161539999999E-4</c:v>
                </c:pt>
                <c:pt idx="7050">
                  <c:v>1.828362E-5</c:v>
                </c:pt>
                <c:pt idx="7051">
                  <c:v>1.9712639659999999E-4</c:v>
                </c:pt>
                <c:pt idx="7052">
                  <c:v>4.2230515979999999E-4</c:v>
                </c:pt>
                <c:pt idx="7053">
                  <c:v>4.1240792109999998E-4</c:v>
                </c:pt>
                <c:pt idx="7054">
                  <c:v>5.4502409290000005E-4</c:v>
                </c:pt>
                <c:pt idx="7055">
                  <c:v>1.1679961219999999E-4</c:v>
                </c:pt>
                <c:pt idx="7056">
                  <c:v>5.2209285499999999E-4</c:v>
                </c:pt>
                <c:pt idx="7057">
                  <c:v>1.517644236E-4</c:v>
                </c:pt>
                <c:pt idx="7058">
                  <c:v>5.46586936E-4</c:v>
                </c:pt>
                <c:pt idx="7059">
                  <c:v>5.5088105260000001E-4</c:v>
                </c:pt>
                <c:pt idx="7060">
                  <c:v>4.6934695210000001E-4</c:v>
                </c:pt>
                <c:pt idx="7061">
                  <c:v>4.2944073510000002E-5</c:v>
                </c:pt>
                <c:pt idx="7062">
                  <c:v>4.8734836669999998E-4</c:v>
                </c:pt>
                <c:pt idx="7063">
                  <c:v>3.917962456E-4</c:v>
                </c:pt>
                <c:pt idx="7064">
                  <c:v>9.2713498379999994E-5</c:v>
                </c:pt>
                <c:pt idx="7065">
                  <c:v>2.4160430030000001E-4</c:v>
                </c:pt>
                <c:pt idx="7066">
                  <c:v>5.4849599050000003E-4</c:v>
                </c:pt>
                <c:pt idx="7067">
                  <c:v>1.862380778E-4</c:v>
                </c:pt>
                <c:pt idx="7068">
                  <c:v>3.3648836099999999E-4</c:v>
                </c:pt>
                <c:pt idx="7069">
                  <c:v>4.124234717E-4</c:v>
                </c:pt>
                <c:pt idx="7070">
                  <c:v>3.5937357880000002E-4</c:v>
                </c:pt>
                <c:pt idx="7071">
                  <c:v>4.7838634220000002E-4</c:v>
                </c:pt>
                <c:pt idx="7072">
                  <c:v>3.0119156009999999E-4</c:v>
                </c:pt>
                <c:pt idx="7073">
                  <c:v>3.1302905340000001E-4</c:v>
                </c:pt>
                <c:pt idx="7074">
                  <c:v>1.2847872060000001E-4</c:v>
                </c:pt>
                <c:pt idx="7075">
                  <c:v>3.7030922239999998E-4</c:v>
                </c:pt>
                <c:pt idx="7076">
                  <c:v>4.5137076419999998E-4</c:v>
                </c:pt>
                <c:pt idx="7077">
                  <c:v>6.0777815620000003E-6</c:v>
                </c:pt>
                <c:pt idx="7078">
                  <c:v>5.1348190130000001E-4</c:v>
                </c:pt>
                <c:pt idx="7079">
                  <c:v>6.780301725E-5</c:v>
                </c:pt>
                <c:pt idx="7080">
                  <c:v>5.4378676270000004E-4</c:v>
                </c:pt>
                <c:pt idx="7081">
                  <c:v>2.081438483E-4</c:v>
                </c:pt>
                <c:pt idx="7082">
                  <c:v>3.8115917489999997E-4</c:v>
                </c:pt>
                <c:pt idx="7083">
                  <c:v>2.3005740490000001E-4</c:v>
                </c:pt>
                <c:pt idx="7084">
                  <c:v>9.2762252739999994E-5</c:v>
                </c:pt>
                <c:pt idx="7085">
                  <c:v>4.3216036990000002E-4</c:v>
                </c:pt>
                <c:pt idx="7086">
                  <c:v>5.2215081870000003E-4</c:v>
                </c:pt>
                <c:pt idx="7087">
                  <c:v>2.5362377419999997E-4</c:v>
                </c:pt>
                <c:pt idx="7088">
                  <c:v>1.1688347380000001E-4</c:v>
                </c:pt>
                <c:pt idx="7089">
                  <c:v>4.418555796E-4</c:v>
                </c:pt>
                <c:pt idx="7090">
                  <c:v>1.8629433610000001E-4</c:v>
                </c:pt>
                <c:pt idx="7091">
                  <c:v>8.0351242829999995E-5</c:v>
                </c:pt>
                <c:pt idx="7092">
                  <c:v>3.2485141240000002E-4</c:v>
                </c:pt>
                <c:pt idx="7093">
                  <c:v>1.4021269469999999E-4</c:v>
                </c:pt>
                <c:pt idx="7094">
                  <c:v>4.9630704179999996E-4</c:v>
                </c:pt>
                <c:pt idx="7095">
                  <c:v>1.050438393E-4</c:v>
                </c:pt>
                <c:pt idx="7096">
                  <c:v>3.1308865730000001E-4</c:v>
                </c:pt>
                <c:pt idx="7097">
                  <c:v>4.3002657089999998E-5</c:v>
                </c:pt>
                <c:pt idx="7098">
                  <c:v>4.0239672379999998E-4</c:v>
                </c:pt>
                <c:pt idx="7099">
                  <c:v>1.6347780750000001E-4</c:v>
                </c:pt>
                <c:pt idx="7100">
                  <c:v>5.3095533429999996E-4</c:v>
                </c:pt>
                <c:pt idx="7101">
                  <c:v>4.2242477400000002E-4</c:v>
                </c:pt>
                <c:pt idx="7102">
                  <c:v>2.7752298319999998E-4</c:v>
                </c:pt>
                <c:pt idx="7103">
                  <c:v>5.0493868730000003E-4</c:v>
                </c:pt>
                <c:pt idx="7104">
                  <c:v>5.5090370400000005E-4</c:v>
                </c:pt>
                <c:pt idx="7105">
                  <c:v>4.6055005699999999E-4</c:v>
                </c:pt>
                <c:pt idx="7106">
                  <c:v>5.4510472199999997E-4</c:v>
                </c:pt>
                <c:pt idx="7107">
                  <c:v>6.785807876E-5</c:v>
                </c:pt>
                <c:pt idx="7108">
                  <c:v>3.063277291E-5</c:v>
                </c:pt>
                <c:pt idx="7109">
                  <c:v>1.972407211E-4</c:v>
                </c:pt>
                <c:pt idx="7110">
                  <c:v>3.704260576E-4</c:v>
                </c:pt>
                <c:pt idx="7111">
                  <c:v>4.0242407089999998E-4</c:v>
                </c:pt>
                <c:pt idx="7112">
                  <c:v>5.5310059189999999E-5</c:v>
                </c:pt>
                <c:pt idx="7113">
                  <c:v>1.285675408E-4</c:v>
                </c:pt>
                <c:pt idx="7114">
                  <c:v>5.0495227600000001E-4</c:v>
                </c:pt>
                <c:pt idx="7115">
                  <c:v>3.0128029750000002E-4</c:v>
                </c:pt>
                <c:pt idx="7116">
                  <c:v>2.301096388E-4</c:v>
                </c:pt>
                <c:pt idx="7117">
                  <c:v>1.5189117070000001E-4</c:v>
                </c:pt>
                <c:pt idx="7118">
                  <c:v>3.249116593E-4</c:v>
                </c:pt>
                <c:pt idx="7119">
                  <c:v>1.8322874290000001E-5</c:v>
                </c:pt>
                <c:pt idx="7120">
                  <c:v>4.9635359339999998E-4</c:v>
                </c:pt>
                <c:pt idx="7121">
                  <c:v>5.4853697030000004E-4</c:v>
                </c:pt>
                <c:pt idx="7122">
                  <c:v>4.7848732379999998E-4</c:v>
                </c:pt>
                <c:pt idx="7123">
                  <c:v>2.191565425E-4</c:v>
                </c:pt>
                <c:pt idx="7124">
                  <c:v>2.6563873379999999E-4</c:v>
                </c:pt>
                <c:pt idx="7125">
                  <c:v>2.0821850989999999E-4</c:v>
                </c:pt>
                <c:pt idx="7126">
                  <c:v>1.7514313859999999E-4</c:v>
                </c:pt>
                <c:pt idx="7127">
                  <c:v>4.5151351670000002E-4</c:v>
                </c:pt>
                <c:pt idx="7128">
                  <c:v>5.3976587649999996E-4</c:v>
                </c:pt>
                <c:pt idx="7129">
                  <c:v>4.1262372790000002E-4</c:v>
                </c:pt>
                <c:pt idx="7130">
                  <c:v>2.5369371019999998E-4</c:v>
                </c:pt>
                <c:pt idx="7131">
                  <c:v>5.1357564159999996E-4</c:v>
                </c:pt>
                <c:pt idx="7132">
                  <c:v>3.5957211850000002E-4</c:v>
                </c:pt>
                <c:pt idx="7133">
                  <c:v>4.5153354769999999E-4</c:v>
                </c:pt>
                <c:pt idx="7134">
                  <c:v>4.8748014470000002E-4</c:v>
                </c:pt>
                <c:pt idx="7135">
                  <c:v>4.6950450589999999E-4</c:v>
                </c:pt>
                <c:pt idx="7136">
                  <c:v>1.7515972990000001E-4</c:v>
                </c:pt>
                <c:pt idx="7137">
                  <c:v>2.1917456739999999E-4</c:v>
                </c:pt>
                <c:pt idx="7138">
                  <c:v>1.169665856E-4</c:v>
                </c:pt>
                <c:pt idx="7139">
                  <c:v>2.417246495E-4</c:v>
                </c:pt>
                <c:pt idx="7140">
                  <c:v>1.635375656E-4</c:v>
                </c:pt>
                <c:pt idx="7141">
                  <c:v>3.8136996340000002E-4</c:v>
                </c:pt>
                <c:pt idx="7142">
                  <c:v>2.4172753920000001E-4</c:v>
                </c:pt>
                <c:pt idx="7143">
                  <c:v>2.894486627E-4</c:v>
                </c:pt>
                <c:pt idx="7144">
                  <c:v>1.0511471890000001E-4</c:v>
                </c:pt>
                <c:pt idx="7145">
                  <c:v>5.4389209620000004E-4</c:v>
                </c:pt>
                <c:pt idx="7146">
                  <c:v>2.3014862510000001E-4</c:v>
                </c:pt>
                <c:pt idx="7147">
                  <c:v>6.0852878159999998E-6</c:v>
                </c:pt>
                <c:pt idx="7148">
                  <c:v>2.082447043E-4</c:v>
                </c:pt>
                <c:pt idx="7149">
                  <c:v>4.785457761E-4</c:v>
                </c:pt>
                <c:pt idx="7150">
                  <c:v>4.3027639329999999E-5</c:v>
                </c:pt>
                <c:pt idx="7151">
                  <c:v>5.4668448830000002E-4</c:v>
                </c:pt>
                <c:pt idx="7152">
                  <c:v>3.4832612920000002E-4</c:v>
                </c:pt>
                <c:pt idx="7153">
                  <c:v>3.3671997229999998E-4</c:v>
                </c:pt>
                <c:pt idx="7154">
                  <c:v>4.2259712650000002E-4</c:v>
                </c:pt>
                <c:pt idx="7155">
                  <c:v>1.2862175930000001E-4</c:v>
                </c:pt>
                <c:pt idx="7156">
                  <c:v>5.5333417859999999E-5</c:v>
                </c:pt>
                <c:pt idx="7157">
                  <c:v>4.4205389869999997E-4</c:v>
                </c:pt>
                <c:pt idx="7158">
                  <c:v>1.863875633E-4</c:v>
                </c:pt>
                <c:pt idx="7159">
                  <c:v>3.9210710910000002E-4</c:v>
                </c:pt>
                <c:pt idx="7160">
                  <c:v>3.5965552319999999E-4</c:v>
                </c:pt>
                <c:pt idx="7161">
                  <c:v>1.4031250089999999E-4</c:v>
                </c:pt>
                <c:pt idx="7162">
                  <c:v>4.606962522E-4</c:v>
                </c:pt>
                <c:pt idx="7163">
                  <c:v>2.5373075009999999E-4</c:v>
                </c:pt>
                <c:pt idx="7164">
                  <c:v>4.875398579E-4</c:v>
                </c:pt>
                <c:pt idx="7165">
                  <c:v>5.2227892310000002E-4</c:v>
                </c:pt>
                <c:pt idx="7166">
                  <c:v>6.7897860039999996E-5</c:v>
                </c:pt>
                <c:pt idx="7167">
                  <c:v>5.4517834250000004E-4</c:v>
                </c:pt>
                <c:pt idx="7168">
                  <c:v>1.5196300090000001E-4</c:v>
                </c:pt>
                <c:pt idx="7169">
                  <c:v>3.0648400449999998E-5</c:v>
                </c:pt>
                <c:pt idx="7170">
                  <c:v>8.0426726500000003E-5</c:v>
                </c:pt>
                <c:pt idx="7171">
                  <c:v>4.0263967590000002E-4</c:v>
                </c:pt>
                <c:pt idx="7172">
                  <c:v>1.973183231E-4</c:v>
                </c:pt>
                <c:pt idx="7173">
                  <c:v>4.9645274790000005E-4</c:v>
                </c:pt>
                <c:pt idx="7174">
                  <c:v>4.324416367E-4</c:v>
                </c:pt>
                <c:pt idx="7175">
                  <c:v>5.3107458890000003E-4</c:v>
                </c:pt>
                <c:pt idx="7176">
                  <c:v>5.398471207E-4</c:v>
                </c:pt>
                <c:pt idx="7177">
                  <c:v>1.832968853E-5</c:v>
                </c:pt>
                <c:pt idx="7178">
                  <c:v>5.4395612079999995E-4</c:v>
                </c:pt>
                <c:pt idx="7179">
                  <c:v>5.2231947030000005E-4</c:v>
                </c:pt>
                <c:pt idx="7180">
                  <c:v>3.3678918439999998E-4</c:v>
                </c:pt>
                <c:pt idx="7181">
                  <c:v>3.014141304E-4</c:v>
                </c:pt>
                <c:pt idx="7182">
                  <c:v>3.4840669730000002E-4</c:v>
                </c:pt>
                <c:pt idx="7183">
                  <c:v>4.226961604E-4</c:v>
                </c:pt>
                <c:pt idx="7184">
                  <c:v>9.2879526409999998E-5</c:v>
                </c:pt>
                <c:pt idx="7185">
                  <c:v>4.6964051509999999E-4</c:v>
                </c:pt>
                <c:pt idx="7186">
                  <c:v>4.5169297119999999E-4</c:v>
                </c:pt>
                <c:pt idx="7187">
                  <c:v>5.467353236E-4</c:v>
                </c:pt>
                <c:pt idx="7188">
                  <c:v>3.1328347029999998E-4</c:v>
                </c:pt>
                <c:pt idx="7189">
                  <c:v>3.2508319360000001E-4</c:v>
                </c:pt>
                <c:pt idx="7190">
                  <c:v>5.0510878509999997E-4</c:v>
                </c:pt>
                <c:pt idx="7191">
                  <c:v>2.6573982449999998E-4</c:v>
                </c:pt>
                <c:pt idx="7192">
                  <c:v>2.192506145E-4</c:v>
                </c:pt>
                <c:pt idx="7193">
                  <c:v>2.8953015999999999E-4</c:v>
                </c:pt>
                <c:pt idx="7194">
                  <c:v>2.7766830229999999E-4</c:v>
                </c:pt>
                <c:pt idx="7195">
                  <c:v>1.833211199E-5</c:v>
                </c:pt>
                <c:pt idx="7196">
                  <c:v>1.8644179329999999E-4</c:v>
                </c:pt>
                <c:pt idx="7197">
                  <c:v>3.8152048620000001E-4</c:v>
                </c:pt>
                <c:pt idx="7198">
                  <c:v>3.9220797590000002E-4</c:v>
                </c:pt>
                <c:pt idx="7199">
                  <c:v>4.3251157580000003E-4</c:v>
                </c:pt>
                <c:pt idx="7200">
                  <c:v>8.044838629E-5</c:v>
                </c:pt>
                <c:pt idx="7201">
                  <c:v>3.7068474569999999E-4</c:v>
                </c:pt>
                <c:pt idx="7202">
                  <c:v>1.9736228869999999E-4</c:v>
                </c:pt>
                <c:pt idx="7203">
                  <c:v>5.4861685759999995E-4</c:v>
                </c:pt>
                <c:pt idx="7204">
                  <c:v>2.7768150379999998E-4</c:v>
                </c:pt>
                <c:pt idx="7205">
                  <c:v>1.170382152E-4</c:v>
                </c:pt>
                <c:pt idx="7206">
                  <c:v>9.2896572739999998E-5</c:v>
                </c:pt>
                <c:pt idx="7207">
                  <c:v>5.5097327239999998E-4</c:v>
                </c:pt>
                <c:pt idx="7208">
                  <c:v>4.3044717330000002E-5</c:v>
                </c:pt>
                <c:pt idx="7209">
                  <c:v>4.8766189060000002E-4</c:v>
                </c:pt>
                <c:pt idx="7210">
                  <c:v>1.286898686E-4</c:v>
                </c:pt>
                <c:pt idx="7211">
                  <c:v>1.6362768110000001E-4</c:v>
                </c:pt>
                <c:pt idx="7212">
                  <c:v>5.3118222859999998E-4</c:v>
                </c:pt>
                <c:pt idx="7213">
                  <c:v>4.7872253680000001E-4</c:v>
                </c:pt>
                <c:pt idx="7214">
                  <c:v>3.368256992E-4</c:v>
                </c:pt>
                <c:pt idx="7215">
                  <c:v>4.4221076730000002E-4</c:v>
                </c:pt>
                <c:pt idx="7216">
                  <c:v>1.4038138859999999E-4</c:v>
                </c:pt>
                <c:pt idx="7217">
                  <c:v>4.6971779549999999E-4</c:v>
                </c:pt>
                <c:pt idx="7218">
                  <c:v>1.051855373E-4</c:v>
                </c:pt>
                <c:pt idx="7219">
                  <c:v>1.7526235919999999E-4</c:v>
                </c:pt>
                <c:pt idx="7220">
                  <c:v>1.5202716000000001E-4</c:v>
                </c:pt>
                <c:pt idx="7221">
                  <c:v>2.5383395479999999E-4</c:v>
                </c:pt>
                <c:pt idx="7222">
                  <c:v>3.9223032619999999E-4</c:v>
                </c:pt>
                <c:pt idx="7223">
                  <c:v>5.1378086610000002E-4</c:v>
                </c:pt>
                <c:pt idx="7224">
                  <c:v>4.1286377999999999E-4</c:v>
                </c:pt>
                <c:pt idx="7225">
                  <c:v>3.5975642870000001E-4</c:v>
                </c:pt>
                <c:pt idx="7226">
                  <c:v>3.133210036E-4</c:v>
                </c:pt>
                <c:pt idx="7227">
                  <c:v>4.1286570810000002E-4</c:v>
                </c:pt>
                <c:pt idx="7228">
                  <c:v>5.4866476790000002E-4</c:v>
                </c:pt>
                <c:pt idx="7229">
                  <c:v>3.7070345260000002E-4</c:v>
                </c:pt>
                <c:pt idx="7230">
                  <c:v>5.5100648299999996E-4</c:v>
                </c:pt>
                <c:pt idx="7231">
                  <c:v>3.0147192160000002E-4</c:v>
                </c:pt>
                <c:pt idx="7232">
                  <c:v>2.658091718E-4</c:v>
                </c:pt>
                <c:pt idx="7233">
                  <c:v>2.8958679060000001E-4</c:v>
                </c:pt>
                <c:pt idx="7234">
                  <c:v>5.4410231529999995E-4</c:v>
                </c:pt>
                <c:pt idx="7235">
                  <c:v>3.0661840709999999E-5</c:v>
                </c:pt>
                <c:pt idx="7236">
                  <c:v>4.6088358959999999E-4</c:v>
                </c:pt>
                <c:pt idx="7237">
                  <c:v>6.0883719870000001E-6</c:v>
                </c:pt>
                <c:pt idx="7238">
                  <c:v>5.5367932570000003E-5</c:v>
                </c:pt>
                <c:pt idx="7239">
                  <c:v>1.8336866960000001E-5</c:v>
                </c:pt>
                <c:pt idx="7240">
                  <c:v>2.083811162E-4</c:v>
                </c:pt>
                <c:pt idx="7241">
                  <c:v>4.3257385000000003E-4</c:v>
                </c:pt>
                <c:pt idx="7242">
                  <c:v>5.4535755670000001E-4</c:v>
                </c:pt>
                <c:pt idx="7243">
                  <c:v>2.3031351749999999E-4</c:v>
                </c:pt>
                <c:pt idx="7244">
                  <c:v>3.2512885150000001E-4</c:v>
                </c:pt>
                <c:pt idx="7245">
                  <c:v>4.0274275409999999E-4</c:v>
                </c:pt>
                <c:pt idx="7246">
                  <c:v>6.7938258770000002E-5</c:v>
                </c:pt>
                <c:pt idx="7247">
                  <c:v>1.170664573E-4</c:v>
                </c:pt>
                <c:pt idx="7248">
                  <c:v>5.4005119959999999E-4</c:v>
                </c:pt>
                <c:pt idx="7249">
                  <c:v>2.419099165E-4</c:v>
                </c:pt>
                <c:pt idx="7250">
                  <c:v>4.6091944369999998E-4</c:v>
                </c:pt>
                <c:pt idx="7251">
                  <c:v>6.7939384509999999E-5</c:v>
                </c:pt>
                <c:pt idx="7252">
                  <c:v>1.4040534699999999E-4</c:v>
                </c:pt>
                <c:pt idx="7253">
                  <c:v>1.287158647E-4</c:v>
                </c:pt>
                <c:pt idx="7254">
                  <c:v>1.7529361650000001E-4</c:v>
                </c:pt>
                <c:pt idx="7255">
                  <c:v>5.1388054760000005E-4</c:v>
                </c:pt>
                <c:pt idx="7256">
                  <c:v>2.5389623230000002E-4</c:v>
                </c:pt>
                <c:pt idx="7257">
                  <c:v>3.8155342459999999E-4</c:v>
                </c:pt>
                <c:pt idx="7258">
                  <c:v>2.3033479240000001E-4</c:v>
                </c:pt>
                <c:pt idx="7259">
                  <c:v>2.0840527249999999E-4</c:v>
                </c:pt>
                <c:pt idx="7260">
                  <c:v>1.6366412280000001E-4</c:v>
                </c:pt>
                <c:pt idx="7261">
                  <c:v>5.4689475439999996E-4</c:v>
                </c:pt>
                <c:pt idx="7262">
                  <c:v>1.520524505E-4</c:v>
                </c:pt>
                <c:pt idx="7263">
                  <c:v>3.4845935979999998E-4</c:v>
                </c:pt>
                <c:pt idx="7264">
                  <c:v>1.052009739E-4</c:v>
                </c:pt>
                <c:pt idx="7265">
                  <c:v>2.8962162849999998E-4</c:v>
                </c:pt>
                <c:pt idx="7266">
                  <c:v>4.9670226260000003E-4</c:v>
                </c:pt>
                <c:pt idx="7267">
                  <c:v>4.7884683759999999E-4</c:v>
                </c:pt>
                <c:pt idx="7268">
                  <c:v>3.0666182730000003E-5</c:v>
                </c:pt>
                <c:pt idx="7269">
                  <c:v>5.0532196729999995E-4</c:v>
                </c:pt>
                <c:pt idx="7270">
                  <c:v>4.3058112839999999E-5</c:v>
                </c:pt>
                <c:pt idx="7271">
                  <c:v>5.4012482020000005E-4</c:v>
                </c:pt>
                <c:pt idx="7272">
                  <c:v>5.4421591239999997E-4</c:v>
                </c:pt>
                <c:pt idx="7273">
                  <c:v>4.4230920209999998E-4</c:v>
                </c:pt>
                <c:pt idx="7274">
                  <c:v>1.9745388820000001E-4</c:v>
                </c:pt>
                <c:pt idx="7275">
                  <c:v>9.2919695070000006E-5</c:v>
                </c:pt>
                <c:pt idx="7276">
                  <c:v>3.1336276270000003E-4</c:v>
                </c:pt>
                <c:pt idx="7277">
                  <c:v>5.2260534279999996E-4</c:v>
                </c:pt>
                <c:pt idx="7278">
                  <c:v>5.3138170729999997E-4</c:v>
                </c:pt>
                <c:pt idx="7279">
                  <c:v>4.0277275370000001E-4</c:v>
                </c:pt>
                <c:pt idx="7280">
                  <c:v>4.2283110009999999E-4</c:v>
                </c:pt>
                <c:pt idx="7281">
                  <c:v>5.139632827E-4</c:v>
                </c:pt>
                <c:pt idx="7282">
                  <c:v>4.6987841279999998E-4</c:v>
                </c:pt>
                <c:pt idx="7283">
                  <c:v>3.7072536600000003E-4</c:v>
                </c:pt>
                <c:pt idx="7284">
                  <c:v>4.519026869E-4</c:v>
                </c:pt>
                <c:pt idx="7285">
                  <c:v>3.9227254090000002E-4</c:v>
                </c:pt>
                <c:pt idx="7286">
                  <c:v>8.0474995029999993E-5</c:v>
                </c:pt>
                <c:pt idx="7287">
                  <c:v>3.368605598E-4</c:v>
                </c:pt>
                <c:pt idx="7288">
                  <c:v>6.0906818389999999E-6</c:v>
                </c:pt>
                <c:pt idx="7289">
                  <c:v>5.4547772920000002E-4</c:v>
                </c:pt>
                <c:pt idx="7290">
                  <c:v>5.5377660769999997E-5</c:v>
                </c:pt>
                <c:pt idx="7291">
                  <c:v>3.015257115E-4</c:v>
                </c:pt>
                <c:pt idx="7292">
                  <c:v>2.4196647610000001E-4</c:v>
                </c:pt>
                <c:pt idx="7293">
                  <c:v>1.8654103319999999E-4</c:v>
                </c:pt>
                <c:pt idx="7294">
                  <c:v>2.6589042910000002E-4</c:v>
                </c:pt>
                <c:pt idx="7295">
                  <c:v>2.194091538E-4</c:v>
                </c:pt>
                <c:pt idx="7296">
                  <c:v>5.4697617589999999E-4</c:v>
                </c:pt>
                <c:pt idx="7297">
                  <c:v>1.6368777479999999E-4</c:v>
                </c:pt>
                <c:pt idx="7298">
                  <c:v>4.3067262409999999E-5</c:v>
                </c:pt>
                <c:pt idx="7299">
                  <c:v>1.974838657E-4</c:v>
                </c:pt>
                <c:pt idx="7300">
                  <c:v>4.9682874949999998E-4</c:v>
                </c:pt>
                <c:pt idx="7301">
                  <c:v>2.7781123260000001E-4</c:v>
                </c:pt>
                <c:pt idx="7302">
                  <c:v>4.1296639080000002E-4</c:v>
                </c:pt>
                <c:pt idx="7303">
                  <c:v>2.0846258769999999E-4</c:v>
                </c:pt>
                <c:pt idx="7304">
                  <c:v>3.2516335270000001E-4</c:v>
                </c:pt>
                <c:pt idx="7305">
                  <c:v>4.8793802470000001E-4</c:v>
                </c:pt>
                <c:pt idx="7306">
                  <c:v>4.7897502710000001E-4</c:v>
                </c:pt>
                <c:pt idx="7307">
                  <c:v>2.7781739850000001E-4</c:v>
                </c:pt>
                <c:pt idx="7308">
                  <c:v>6.0922165E-6</c:v>
                </c:pt>
                <c:pt idx="7309">
                  <c:v>1.4042600679999999E-4</c:v>
                </c:pt>
                <c:pt idx="7310">
                  <c:v>9.2922592110000003E-5</c:v>
                </c:pt>
                <c:pt idx="7311">
                  <c:v>5.0546433440000005E-4</c:v>
                </c:pt>
                <c:pt idx="7312">
                  <c:v>3.4849357880000002E-4</c:v>
                </c:pt>
                <c:pt idx="7313">
                  <c:v>5.4025293819999997E-4</c:v>
                </c:pt>
                <c:pt idx="7314">
                  <c:v>2.6591510860000001E-4</c:v>
                </c:pt>
                <c:pt idx="7315">
                  <c:v>5.2271747099999998E-4</c:v>
                </c:pt>
                <c:pt idx="7316">
                  <c:v>3.5980872920000001E-4</c:v>
                </c:pt>
                <c:pt idx="7317">
                  <c:v>5.5388997960000003E-5</c:v>
                </c:pt>
                <c:pt idx="7318">
                  <c:v>5.4882599680000004E-4</c:v>
                </c:pt>
                <c:pt idx="7319">
                  <c:v>1.8348477789999999E-5</c:v>
                </c:pt>
                <c:pt idx="7320">
                  <c:v>1.1707399880000001E-4</c:v>
                </c:pt>
                <c:pt idx="7321">
                  <c:v>5.5113129380000001E-4</c:v>
                </c:pt>
                <c:pt idx="7322">
                  <c:v>3.0154947049999999E-4</c:v>
                </c:pt>
                <c:pt idx="7323">
                  <c:v>3.8162192509999998E-4</c:v>
                </c:pt>
                <c:pt idx="7324">
                  <c:v>2.1944020169999999E-4</c:v>
                </c:pt>
                <c:pt idx="7325">
                  <c:v>3.2518783489999999E-4</c:v>
                </c:pt>
                <c:pt idx="7326">
                  <c:v>2.304260012E-4</c:v>
                </c:pt>
                <c:pt idx="7327">
                  <c:v>4.5201711450000001E-4</c:v>
                </c:pt>
                <c:pt idx="7328">
                  <c:v>4.4245002910000002E-4</c:v>
                </c:pt>
                <c:pt idx="7329">
                  <c:v>4.3275562690000001E-4</c:v>
                </c:pt>
                <c:pt idx="7330">
                  <c:v>5.4703235150000004E-4</c:v>
                </c:pt>
                <c:pt idx="7331">
                  <c:v>1.8658380580000001E-4</c:v>
                </c:pt>
                <c:pt idx="7332">
                  <c:v>5.5114080659999999E-4</c:v>
                </c:pt>
                <c:pt idx="7333">
                  <c:v>4.2294748199999999E-4</c:v>
                </c:pt>
                <c:pt idx="7334">
                  <c:v>4.8800872109999998E-4</c:v>
                </c:pt>
                <c:pt idx="7335">
                  <c:v>3.7078791089999999E-4</c:v>
                </c:pt>
                <c:pt idx="7336">
                  <c:v>1.0520728359999999E-4</c:v>
                </c:pt>
                <c:pt idx="7337">
                  <c:v>1.287401681E-4</c:v>
                </c:pt>
                <c:pt idx="7338">
                  <c:v>1.7537418680000001E-4</c:v>
                </c:pt>
                <c:pt idx="7339">
                  <c:v>1.521059995E-4</c:v>
                </c:pt>
                <c:pt idx="7340">
                  <c:v>5.0552285939999995E-4</c:v>
                </c:pt>
                <c:pt idx="7341">
                  <c:v>5.4438169610000005E-4</c:v>
                </c:pt>
                <c:pt idx="7342">
                  <c:v>2.8969934879999998E-4</c:v>
                </c:pt>
                <c:pt idx="7343">
                  <c:v>3.3691504979999998E-4</c:v>
                </c:pt>
                <c:pt idx="7344">
                  <c:v>4.7003094669999999E-4</c:v>
                </c:pt>
                <c:pt idx="7345">
                  <c:v>3.0684350060000003E-5</c:v>
                </c:pt>
                <c:pt idx="7346">
                  <c:v>6.7957240810000006E-5</c:v>
                </c:pt>
                <c:pt idx="7347">
                  <c:v>3.4853905199999999E-4</c:v>
                </c:pt>
                <c:pt idx="7348">
                  <c:v>5.3155522049999995E-4</c:v>
                </c:pt>
                <c:pt idx="7349">
                  <c:v>2.5401009819999999E-4</c:v>
                </c:pt>
                <c:pt idx="7350">
                  <c:v>3.1343539920000003E-4</c:v>
                </c:pt>
                <c:pt idx="7351">
                  <c:v>3.816726559E-4</c:v>
                </c:pt>
                <c:pt idx="7352">
                  <c:v>4.6118095739999999E-4</c:v>
                </c:pt>
                <c:pt idx="7353">
                  <c:v>4.0290878799999999E-4</c:v>
                </c:pt>
                <c:pt idx="7354">
                  <c:v>8.0485628409999993E-5</c:v>
                </c:pt>
                <c:pt idx="7355">
                  <c:v>5.315667935E-4</c:v>
                </c:pt>
                <c:pt idx="7356">
                  <c:v>5.5397009880000001E-5</c:v>
                </c:pt>
                <c:pt idx="7357">
                  <c:v>4.308235305E-5</c:v>
                </c:pt>
                <c:pt idx="7358">
                  <c:v>1.6374786129999999E-4</c:v>
                </c:pt>
                <c:pt idx="7359">
                  <c:v>1.7539232229999999E-4</c:v>
                </c:pt>
                <c:pt idx="7360">
                  <c:v>3.5987545460000001E-4</c:v>
                </c:pt>
                <c:pt idx="7361">
                  <c:v>9.2928275310000006E-5</c:v>
                </c:pt>
                <c:pt idx="7362">
                  <c:v>5.4561059299999999E-4</c:v>
                </c:pt>
                <c:pt idx="7363">
                  <c:v>2.4205385269999999E-4</c:v>
                </c:pt>
                <c:pt idx="7364">
                  <c:v>2.0852796089999999E-4</c:v>
                </c:pt>
                <c:pt idx="7365">
                  <c:v>1.9754973529999999E-4</c:v>
                </c:pt>
                <c:pt idx="7366">
                  <c:v>5.228091878E-4</c:v>
                </c:pt>
                <c:pt idx="7367">
                  <c:v>6.7957611719999999E-5</c:v>
                </c:pt>
                <c:pt idx="7368">
                  <c:v>1.8351619600000001E-5</c:v>
                </c:pt>
                <c:pt idx="7369">
                  <c:v>6.0937790740000001E-6</c:v>
                </c:pt>
                <c:pt idx="7370">
                  <c:v>4.5209766830000002E-4</c:v>
                </c:pt>
                <c:pt idx="7371">
                  <c:v>3.9241385249999999E-4</c:v>
                </c:pt>
                <c:pt idx="7372">
                  <c:v>2.1950159700000001E-4</c:v>
                </c:pt>
                <c:pt idx="7373">
                  <c:v>3.1348752860000002E-4</c:v>
                </c:pt>
                <c:pt idx="7374">
                  <c:v>5.4888364929999995E-4</c:v>
                </c:pt>
                <c:pt idx="7375">
                  <c:v>4.9698833539999995E-4</c:v>
                </c:pt>
                <c:pt idx="7376">
                  <c:v>5.4444996689999997E-4</c:v>
                </c:pt>
                <c:pt idx="7377">
                  <c:v>4.7913161630000001E-4</c:v>
                </c:pt>
                <c:pt idx="7378">
                  <c:v>5.4563718000000001E-4</c:v>
                </c:pt>
                <c:pt idx="7379">
                  <c:v>5.4038030740000001E-4</c:v>
                </c:pt>
                <c:pt idx="7380">
                  <c:v>1.404573056E-4</c:v>
                </c:pt>
                <c:pt idx="7381">
                  <c:v>4.2305331440000002E-4</c:v>
                </c:pt>
                <c:pt idx="7382">
                  <c:v>1.052048331E-4</c:v>
                </c:pt>
                <c:pt idx="7383">
                  <c:v>5.1419232640000003E-4</c:v>
                </c:pt>
                <c:pt idx="7384">
                  <c:v>4.1313730689999999E-4</c:v>
                </c:pt>
                <c:pt idx="7385">
                  <c:v>3.0166719700000001E-4</c:v>
                </c:pt>
                <c:pt idx="7386">
                  <c:v>1.5212544889999999E-4</c:v>
                </c:pt>
                <c:pt idx="7387">
                  <c:v>8.0484244379999998E-5</c:v>
                </c:pt>
                <c:pt idx="7388">
                  <c:v>3.8175769460000001E-4</c:v>
                </c:pt>
                <c:pt idx="7389">
                  <c:v>2.3050760819999999E-4</c:v>
                </c:pt>
                <c:pt idx="7390">
                  <c:v>3.7091710029999998E-4</c:v>
                </c:pt>
                <c:pt idx="7391">
                  <c:v>4.131621481E-4</c:v>
                </c:pt>
                <c:pt idx="7392">
                  <c:v>4.4258792800000001E-4</c:v>
                </c:pt>
                <c:pt idx="7393">
                  <c:v>4.8812703200000002E-4</c:v>
                </c:pt>
                <c:pt idx="7394">
                  <c:v>4.3290149779999997E-4</c:v>
                </c:pt>
                <c:pt idx="7395">
                  <c:v>5.4891521499999998E-4</c:v>
                </c:pt>
                <c:pt idx="7396">
                  <c:v>4.701404827E-4</c:v>
                </c:pt>
                <c:pt idx="7397">
                  <c:v>5.0563400690000003E-4</c:v>
                </c:pt>
                <c:pt idx="7398">
                  <c:v>1.170803197E-4</c:v>
                </c:pt>
                <c:pt idx="7399">
                  <c:v>4.6127146779999999E-4</c:v>
                </c:pt>
                <c:pt idx="7400">
                  <c:v>3.0688987069999997E-5</c:v>
                </c:pt>
                <c:pt idx="7401">
                  <c:v>5.5120703100000005E-4</c:v>
                </c:pt>
                <c:pt idx="7402">
                  <c:v>1.8662970689999999E-4</c:v>
                </c:pt>
                <c:pt idx="7403">
                  <c:v>2.5410460739999999E-4</c:v>
                </c:pt>
                <c:pt idx="7404">
                  <c:v>1.28747433E-4</c:v>
                </c:pt>
                <c:pt idx="7405">
                  <c:v>4.9704232210000005E-4</c:v>
                </c:pt>
                <c:pt idx="7406">
                  <c:v>2.6606890500000002E-4</c:v>
                </c:pt>
                <c:pt idx="7407">
                  <c:v>3.4869948929999999E-4</c:v>
                </c:pt>
                <c:pt idx="7408">
                  <c:v>5.2289714519999995E-4</c:v>
                </c:pt>
                <c:pt idx="7409">
                  <c:v>4.6128859399999998E-4</c:v>
                </c:pt>
                <c:pt idx="7410">
                  <c:v>3.3709412640000003E-4</c:v>
                </c:pt>
                <c:pt idx="7411">
                  <c:v>2.0856558870000001E-4</c:v>
                </c:pt>
                <c:pt idx="7412">
                  <c:v>2.8985831619999998E-4</c:v>
                </c:pt>
                <c:pt idx="7413">
                  <c:v>2.4213062500000001E-4</c:v>
                </c:pt>
                <c:pt idx="7414">
                  <c:v>8.0496370990000001E-5</c:v>
                </c:pt>
                <c:pt idx="7415">
                  <c:v>1.6376091549999999E-4</c:v>
                </c:pt>
                <c:pt idx="7416">
                  <c:v>6.0964361120000003E-6</c:v>
                </c:pt>
                <c:pt idx="7417">
                  <c:v>4.3095539020000001E-5</c:v>
                </c:pt>
                <c:pt idx="7418">
                  <c:v>4.5219912030000002E-4</c:v>
                </c:pt>
                <c:pt idx="7419">
                  <c:v>1.170918916E-4</c:v>
                </c:pt>
                <c:pt idx="7420">
                  <c:v>3.6003540549999998E-4</c:v>
                </c:pt>
                <c:pt idx="7421">
                  <c:v>2.7801748379999999E-4</c:v>
                </c:pt>
                <c:pt idx="7422">
                  <c:v>3.2540504829999998E-4</c:v>
                </c:pt>
                <c:pt idx="7423">
                  <c:v>5.4717811450000003E-4</c:v>
                </c:pt>
                <c:pt idx="7424">
                  <c:v>2.541371143E-4</c:v>
                </c:pt>
                <c:pt idx="7425">
                  <c:v>3.0177415260000001E-4</c:v>
                </c:pt>
                <c:pt idx="7426">
                  <c:v>1.866378627E-4</c:v>
                </c:pt>
                <c:pt idx="7427">
                  <c:v>5.1428080590000004E-4</c:v>
                </c:pt>
                <c:pt idx="7428">
                  <c:v>2.6610982860000002E-4</c:v>
                </c:pt>
                <c:pt idx="7429">
                  <c:v>4.3297486179999999E-4</c:v>
                </c:pt>
                <c:pt idx="7430">
                  <c:v>5.4898621809999998E-4</c:v>
                </c:pt>
                <c:pt idx="7431">
                  <c:v>3.0707209899999999E-5</c:v>
                </c:pt>
                <c:pt idx="7432">
                  <c:v>4.031057711E-4</c:v>
                </c:pt>
                <c:pt idx="7433">
                  <c:v>2.8990821519999998E-4</c:v>
                </c:pt>
                <c:pt idx="7434">
                  <c:v>3.9259194390000001E-4</c:v>
                </c:pt>
                <c:pt idx="7435">
                  <c:v>5.5436627350000002E-5</c:v>
                </c:pt>
                <c:pt idx="7436">
                  <c:v>2.1956858479999999E-4</c:v>
                </c:pt>
                <c:pt idx="7437">
                  <c:v>3.1365681340000002E-4</c:v>
                </c:pt>
                <c:pt idx="7438">
                  <c:v>1.521530959E-4</c:v>
                </c:pt>
                <c:pt idx="7439">
                  <c:v>3.4877810620000002E-4</c:v>
                </c:pt>
                <c:pt idx="7440">
                  <c:v>3.9260060299999998E-4</c:v>
                </c:pt>
                <c:pt idx="7441">
                  <c:v>5.3176205309999995E-4</c:v>
                </c:pt>
                <c:pt idx="7442">
                  <c:v>4.231935439E-4</c:v>
                </c:pt>
                <c:pt idx="7443">
                  <c:v>1.754294912E-4</c:v>
                </c:pt>
                <c:pt idx="7444">
                  <c:v>3.2546101800000002E-4</c:v>
                </c:pt>
                <c:pt idx="7445">
                  <c:v>4.7021661659999998E-4</c:v>
                </c:pt>
                <c:pt idx="7446">
                  <c:v>4.8821537090000002E-4</c:v>
                </c:pt>
                <c:pt idx="7447">
                  <c:v>5.4579705670000005E-4</c:v>
                </c:pt>
                <c:pt idx="7448">
                  <c:v>1.2880052159999999E-4</c:v>
                </c:pt>
                <c:pt idx="7449">
                  <c:v>5.0573040879999995E-4</c:v>
                </c:pt>
                <c:pt idx="7450">
                  <c:v>9.2998397160000003E-5</c:v>
                </c:pt>
                <c:pt idx="7451">
                  <c:v>1.052763026E-4</c:v>
                </c:pt>
                <c:pt idx="7452">
                  <c:v>4.4269585100000002E-4</c:v>
                </c:pt>
                <c:pt idx="7453">
                  <c:v>4.792599215E-4</c:v>
                </c:pt>
                <c:pt idx="7454">
                  <c:v>1.405148965E-4</c:v>
                </c:pt>
                <c:pt idx="7455">
                  <c:v>1.9761621659999999E-4</c:v>
                </c:pt>
                <c:pt idx="7456">
                  <c:v>2.3059442549999999E-4</c:v>
                </c:pt>
                <c:pt idx="7457">
                  <c:v>2.7808810149999999E-4</c:v>
                </c:pt>
                <c:pt idx="7458">
                  <c:v>3.372021308E-4</c:v>
                </c:pt>
                <c:pt idx="7459">
                  <c:v>1.8377368479999999E-5</c:v>
                </c:pt>
                <c:pt idx="7460">
                  <c:v>5.4465316320000004E-4</c:v>
                </c:pt>
                <c:pt idx="7461">
                  <c:v>5.4058061209999995E-4</c:v>
                </c:pt>
                <c:pt idx="7462">
                  <c:v>5.472728067E-4</c:v>
                </c:pt>
                <c:pt idx="7463">
                  <c:v>5.2302103980000003E-4</c:v>
                </c:pt>
                <c:pt idx="7464">
                  <c:v>3.7108518870000002E-4</c:v>
                </c:pt>
                <c:pt idx="7465">
                  <c:v>2.422105284E-4</c:v>
                </c:pt>
                <c:pt idx="7466">
                  <c:v>6.8047515650000002E-5</c:v>
                </c:pt>
                <c:pt idx="7467">
                  <c:v>4.1332293810000001E-4</c:v>
                </c:pt>
                <c:pt idx="7468">
                  <c:v>5.5135932760000004E-4</c:v>
                </c:pt>
                <c:pt idx="7469">
                  <c:v>4.7026556309999999E-4</c:v>
                </c:pt>
                <c:pt idx="7470">
                  <c:v>3.6015974710000001E-4</c:v>
                </c:pt>
                <c:pt idx="7471">
                  <c:v>4.9717545090000005E-4</c:v>
                </c:pt>
                <c:pt idx="7472">
                  <c:v>1.8386818200000001E-5</c:v>
                </c:pt>
                <c:pt idx="7473">
                  <c:v>3.8196589019999998E-4</c:v>
                </c:pt>
                <c:pt idx="7474">
                  <c:v>2.0866562430000001E-4</c:v>
                </c:pt>
                <c:pt idx="7475">
                  <c:v>4.3306048749999998E-4</c:v>
                </c:pt>
                <c:pt idx="7476">
                  <c:v>2.1965148940000001E-4</c:v>
                </c:pt>
                <c:pt idx="7477">
                  <c:v>4.031990843E-4</c:v>
                </c:pt>
                <c:pt idx="7478">
                  <c:v>3.0751885289999997E-5</c:v>
                </c:pt>
                <c:pt idx="7479">
                  <c:v>2.4226110300000001E-4</c:v>
                </c:pt>
                <c:pt idx="7480">
                  <c:v>1.8673260520000001E-4</c:v>
                </c:pt>
                <c:pt idx="7481">
                  <c:v>1.7551230820000001E-4</c:v>
                </c:pt>
                <c:pt idx="7482">
                  <c:v>1.2889671699999999E-4</c:v>
                </c:pt>
                <c:pt idx="7483">
                  <c:v>4.232718497E-4</c:v>
                </c:pt>
                <c:pt idx="7484">
                  <c:v>1.6387834330000001E-4</c:v>
                </c:pt>
                <c:pt idx="7485">
                  <c:v>4.31820661E-5</c:v>
                </c:pt>
                <c:pt idx="7486">
                  <c:v>3.0191708389999997E-4</c:v>
                </c:pt>
                <c:pt idx="7487">
                  <c:v>4.614310665E-4</c:v>
                </c:pt>
                <c:pt idx="7488">
                  <c:v>4.5232901810000003E-4</c:v>
                </c:pt>
                <c:pt idx="7489">
                  <c:v>5.4595315359999997E-4</c:v>
                </c:pt>
                <c:pt idx="7490">
                  <c:v>5.4070770780000001E-4</c:v>
                </c:pt>
                <c:pt idx="7491">
                  <c:v>4.032251343E-4</c:v>
                </c:pt>
                <c:pt idx="7492">
                  <c:v>5.144605111E-4</c:v>
                </c:pt>
                <c:pt idx="7493">
                  <c:v>5.0585493589999999E-4</c:v>
                </c:pt>
                <c:pt idx="7494">
                  <c:v>1.4061968039999999E-4</c:v>
                </c:pt>
                <c:pt idx="7495">
                  <c:v>2.3068919769999999E-4</c:v>
                </c:pt>
                <c:pt idx="7496">
                  <c:v>3.8201369100000001E-4</c:v>
                </c:pt>
                <c:pt idx="7497">
                  <c:v>4.8832731719999998E-4</c:v>
                </c:pt>
                <c:pt idx="7498">
                  <c:v>3.4891894779999998E-4</c:v>
                </c:pt>
                <c:pt idx="7499">
                  <c:v>4.4278391420000002E-4</c:v>
                </c:pt>
                <c:pt idx="7500">
                  <c:v>1.977189561E-4</c:v>
                </c:pt>
                <c:pt idx="7501">
                  <c:v>1.522866717E-4</c:v>
                </c:pt>
                <c:pt idx="7502">
                  <c:v>9.3120888269999997E-5</c:v>
                </c:pt>
                <c:pt idx="7503">
                  <c:v>5.4481225489999997E-4</c:v>
                </c:pt>
                <c:pt idx="7504">
                  <c:v>2.9006204719999999E-4</c:v>
                </c:pt>
                <c:pt idx="7505">
                  <c:v>6.8131136959999997E-5</c:v>
                </c:pt>
                <c:pt idx="7506">
                  <c:v>3.3731850979999998E-4</c:v>
                </c:pt>
                <c:pt idx="7507">
                  <c:v>3.2560364469999998E-4</c:v>
                </c:pt>
                <c:pt idx="7508">
                  <c:v>5.3195257650000001E-4</c:v>
                </c:pt>
                <c:pt idx="7509">
                  <c:v>5.5550858049999998E-5</c:v>
                </c:pt>
                <c:pt idx="7510">
                  <c:v>6.1133400670000002E-6</c:v>
                </c:pt>
                <c:pt idx="7511">
                  <c:v>3.92731095E-4</c:v>
                </c:pt>
                <c:pt idx="7512">
                  <c:v>1.172892703E-4</c:v>
                </c:pt>
                <c:pt idx="7513">
                  <c:v>4.7937946329999997E-4</c:v>
                </c:pt>
                <c:pt idx="7514">
                  <c:v>2.543159555E-4</c:v>
                </c:pt>
                <c:pt idx="7515">
                  <c:v>2.782249983E-4</c:v>
                </c:pt>
                <c:pt idx="7516">
                  <c:v>8.0698657580000006E-5</c:v>
                </c:pt>
                <c:pt idx="7517">
                  <c:v>4.1341783220000001E-4</c:v>
                </c:pt>
                <c:pt idx="7518">
                  <c:v>1.0543438620000001E-4</c:v>
                </c:pt>
                <c:pt idx="7519">
                  <c:v>5.474599202E-4</c:v>
                </c:pt>
                <c:pt idx="7520">
                  <c:v>3.7121443750000001E-4</c:v>
                </c:pt>
                <c:pt idx="7521">
                  <c:v>1.7558973109999999E-4</c:v>
                </c:pt>
                <c:pt idx="7522">
                  <c:v>2.6631001010000001E-4</c:v>
                </c:pt>
                <c:pt idx="7523">
                  <c:v>1.523330768E-4</c:v>
                </c:pt>
                <c:pt idx="7524">
                  <c:v>6.818048968E-5</c:v>
                </c:pt>
                <c:pt idx="7525">
                  <c:v>5.2322906669999996E-4</c:v>
                </c:pt>
                <c:pt idx="7526">
                  <c:v>1.8428099299999999E-5</c:v>
                </c:pt>
                <c:pt idx="7527">
                  <c:v>3.1387991770000001E-4</c:v>
                </c:pt>
                <c:pt idx="7528">
                  <c:v>1.977971465E-4</c:v>
                </c:pt>
                <c:pt idx="7529">
                  <c:v>1.054735862E-4</c:v>
                </c:pt>
                <c:pt idx="7530">
                  <c:v>5.1458332659999996E-4</c:v>
                </c:pt>
                <c:pt idx="7531">
                  <c:v>9.3195293010000003E-5</c:v>
                </c:pt>
                <c:pt idx="7532">
                  <c:v>1.8685974969999999E-4</c:v>
                </c:pt>
                <c:pt idx="7533">
                  <c:v>6.1222492219999996E-6</c:v>
                </c:pt>
                <c:pt idx="7534">
                  <c:v>5.492849418E-4</c:v>
                </c:pt>
                <c:pt idx="7535">
                  <c:v>4.9736059349999998E-4</c:v>
                </c:pt>
                <c:pt idx="7536">
                  <c:v>3.6032002989999998E-4</c:v>
                </c:pt>
                <c:pt idx="7537">
                  <c:v>5.5154729079999996E-4</c:v>
                </c:pt>
                <c:pt idx="7538">
                  <c:v>5.3208155239999999E-4</c:v>
                </c:pt>
                <c:pt idx="7539">
                  <c:v>4.3276051380000003E-5</c:v>
                </c:pt>
                <c:pt idx="7540">
                  <c:v>5.5632541339999999E-5</c:v>
                </c:pt>
                <c:pt idx="7541">
                  <c:v>4.2340448300000002E-4</c:v>
                </c:pt>
                <c:pt idx="7542">
                  <c:v>4.795079662E-4</c:v>
                </c:pt>
                <c:pt idx="7543">
                  <c:v>3.4904014990000002E-4</c:v>
                </c:pt>
                <c:pt idx="7544">
                  <c:v>3.821404659E-4</c:v>
                </c:pt>
                <c:pt idx="7545">
                  <c:v>8.0779909580000004E-5</c:v>
                </c:pt>
                <c:pt idx="7546">
                  <c:v>3.7129457130000002E-4</c:v>
                </c:pt>
                <c:pt idx="7547">
                  <c:v>4.6160388750000002E-4</c:v>
                </c:pt>
                <c:pt idx="7548">
                  <c:v>5.4756716820000004E-4</c:v>
                </c:pt>
                <c:pt idx="7549">
                  <c:v>4.4293204510000001E-4</c:v>
                </c:pt>
                <c:pt idx="7550">
                  <c:v>4.0336704579999998E-4</c:v>
                </c:pt>
                <c:pt idx="7551">
                  <c:v>4.5250033999999999E-4</c:v>
                </c:pt>
                <c:pt idx="7552">
                  <c:v>3.9285101129999999E-4</c:v>
                </c:pt>
                <c:pt idx="7553">
                  <c:v>1.2904927069999999E-4</c:v>
                </c:pt>
                <c:pt idx="7554">
                  <c:v>4.3325225950000001E-4</c:v>
                </c:pt>
                <c:pt idx="7555">
                  <c:v>2.5444294630000002E-4</c:v>
                </c:pt>
                <c:pt idx="7556">
                  <c:v>4.7050109430000001E-4</c:v>
                </c:pt>
                <c:pt idx="7557">
                  <c:v>3.0208855640000002E-4</c:v>
                </c:pt>
                <c:pt idx="7558">
                  <c:v>1.407642924E-4</c:v>
                </c:pt>
                <c:pt idx="7559">
                  <c:v>3.139512132E-4</c:v>
                </c:pt>
                <c:pt idx="7560">
                  <c:v>3.0852715560000002E-5</c:v>
                </c:pt>
                <c:pt idx="7561">
                  <c:v>5.4095858280000001E-4</c:v>
                </c:pt>
                <c:pt idx="7562">
                  <c:v>2.424791392E-4</c:v>
                </c:pt>
                <c:pt idx="7563">
                  <c:v>1.174193088E-4</c:v>
                </c:pt>
                <c:pt idx="7564">
                  <c:v>2.9022563800000002E-4</c:v>
                </c:pt>
                <c:pt idx="7565">
                  <c:v>5.4619496949999998E-4</c:v>
                </c:pt>
                <c:pt idx="7566">
                  <c:v>2.3088236910000001E-4</c:v>
                </c:pt>
                <c:pt idx="7567">
                  <c:v>2.7836993699999999E-4</c:v>
                </c:pt>
                <c:pt idx="7568">
                  <c:v>1.6408313729999999E-4</c:v>
                </c:pt>
                <c:pt idx="7569">
                  <c:v>2.089031392E-4</c:v>
                </c:pt>
                <c:pt idx="7570">
                  <c:v>5.1472531930000002E-4</c:v>
                </c:pt>
                <c:pt idx="7571">
                  <c:v>3.2576623420000001E-4</c:v>
                </c:pt>
                <c:pt idx="7572">
                  <c:v>5.4506478660000003E-4</c:v>
                </c:pt>
                <c:pt idx="7573">
                  <c:v>2.1989704539999999E-4</c:v>
                </c:pt>
                <c:pt idx="7574">
                  <c:v>8.0827483369999995E-5</c:v>
                </c:pt>
                <c:pt idx="7575">
                  <c:v>4.6170062289999997E-4</c:v>
                </c:pt>
                <c:pt idx="7576">
                  <c:v>4.5259256899999998E-4</c:v>
                </c:pt>
                <c:pt idx="7577">
                  <c:v>1.4080890820000001E-4</c:v>
                </c:pt>
                <c:pt idx="7578">
                  <c:v>1.055676021E-4</c:v>
                </c:pt>
                <c:pt idx="7579">
                  <c:v>4.8861056469999998E-4</c:v>
                </c:pt>
                <c:pt idx="7580">
                  <c:v>3.6041002549999998E-4</c:v>
                </c:pt>
                <c:pt idx="7581">
                  <c:v>2.6647403650000001E-4</c:v>
                </c:pt>
                <c:pt idx="7582">
                  <c:v>1.8699681080000001E-4</c:v>
                </c:pt>
                <c:pt idx="7583">
                  <c:v>4.9754408389999995E-4</c:v>
                </c:pt>
                <c:pt idx="7584">
                  <c:v>1.174525883E-4</c:v>
                </c:pt>
                <c:pt idx="7585">
                  <c:v>4.1363345480000002E-4</c:v>
                </c:pt>
                <c:pt idx="7586">
                  <c:v>4.7062561749999999E-4</c:v>
                </c:pt>
                <c:pt idx="7587">
                  <c:v>5.061825621E-4</c:v>
                </c:pt>
                <c:pt idx="7588">
                  <c:v>3.3751031350000001E-4</c:v>
                </c:pt>
                <c:pt idx="7589">
                  <c:v>5.4942652839999996E-4</c:v>
                </c:pt>
                <c:pt idx="7590">
                  <c:v>2.6649672510000003E-4</c:v>
                </c:pt>
                <c:pt idx="7591">
                  <c:v>2.309488842E-4</c:v>
                </c:pt>
                <c:pt idx="7592">
                  <c:v>4.4308995409999999E-4</c:v>
                </c:pt>
                <c:pt idx="7593">
                  <c:v>2.4255193949999999E-4</c:v>
                </c:pt>
                <c:pt idx="7594">
                  <c:v>3.3751755820000002E-4</c:v>
                </c:pt>
                <c:pt idx="7595">
                  <c:v>5.5167048050000001E-4</c:v>
                </c:pt>
                <c:pt idx="7596">
                  <c:v>3.4913228479999998E-4</c:v>
                </c:pt>
                <c:pt idx="7597">
                  <c:v>1.7580170189999999E-4</c:v>
                </c:pt>
                <c:pt idx="7598">
                  <c:v>1.2914297060000001E-4</c:v>
                </c:pt>
                <c:pt idx="7599">
                  <c:v>5.4629632629999998E-4</c:v>
                </c:pt>
                <c:pt idx="7600">
                  <c:v>5.5168183960000003E-4</c:v>
                </c:pt>
                <c:pt idx="7601">
                  <c:v>5.4944837350000004E-4</c:v>
                </c:pt>
                <c:pt idx="7602">
                  <c:v>6.1342244220000004E-6</c:v>
                </c:pt>
                <c:pt idx="7603">
                  <c:v>4.2360811259999998E-4</c:v>
                </c:pt>
                <c:pt idx="7604">
                  <c:v>3.0217693900000002E-4</c:v>
                </c:pt>
                <c:pt idx="7605">
                  <c:v>2.089957733E-4</c:v>
                </c:pt>
                <c:pt idx="7606">
                  <c:v>6.8318941940000003E-5</c:v>
                </c:pt>
                <c:pt idx="7607">
                  <c:v>1.84722932E-5</c:v>
                </c:pt>
                <c:pt idx="7608">
                  <c:v>5.2352545849999996E-4</c:v>
                </c:pt>
                <c:pt idx="7609">
                  <c:v>2.5456616940000001E-4</c:v>
                </c:pt>
                <c:pt idx="7610">
                  <c:v>3.6045855780000001E-4</c:v>
                </c:pt>
                <c:pt idx="7611">
                  <c:v>5.5726930540000003E-5</c:v>
                </c:pt>
                <c:pt idx="7612">
                  <c:v>4.3345005270000001E-4</c:v>
                </c:pt>
                <c:pt idx="7613">
                  <c:v>4.797570559E-4</c:v>
                </c:pt>
                <c:pt idx="7614">
                  <c:v>2.7845374289999999E-4</c:v>
                </c:pt>
                <c:pt idx="7615">
                  <c:v>5.4112531960000005E-4</c:v>
                </c:pt>
                <c:pt idx="7616">
                  <c:v>5.477375335E-4</c:v>
                </c:pt>
                <c:pt idx="7617">
                  <c:v>1.9802775200000001E-4</c:v>
                </c:pt>
                <c:pt idx="7618">
                  <c:v>3.0885621549999999E-5</c:v>
                </c:pt>
                <c:pt idx="7619">
                  <c:v>9.3334316009999999E-5</c:v>
                </c:pt>
                <c:pt idx="7620">
                  <c:v>4.3357703420000001E-5</c:v>
                </c:pt>
                <c:pt idx="7621">
                  <c:v>5.4520939169999997E-4</c:v>
                </c:pt>
                <c:pt idx="7622">
                  <c:v>1.5256852489999999E-4</c:v>
                </c:pt>
                <c:pt idx="7623">
                  <c:v>1.642067428E-4</c:v>
                </c:pt>
                <c:pt idx="7624">
                  <c:v>4.8878577169999995E-4</c:v>
                </c:pt>
                <c:pt idx="7625">
                  <c:v>4.2368066879999998E-4</c:v>
                </c:pt>
                <c:pt idx="7626">
                  <c:v>5.3238106819999997E-4</c:v>
                </c:pt>
                <c:pt idx="7627">
                  <c:v>5.0632464109999996E-4</c:v>
                </c:pt>
                <c:pt idx="7628">
                  <c:v>3.7145899400000001E-4</c:v>
                </c:pt>
                <c:pt idx="7629">
                  <c:v>3.2585635350000002E-4</c:v>
                </c:pt>
                <c:pt idx="7630">
                  <c:v>2.200326748E-4</c:v>
                </c:pt>
                <c:pt idx="7631">
                  <c:v>3.1406839140000001E-4</c:v>
                </c:pt>
                <c:pt idx="7632">
                  <c:v>1.4092376800000001E-4</c:v>
                </c:pt>
                <c:pt idx="7633">
                  <c:v>3.9306147320000001E-4</c:v>
                </c:pt>
                <c:pt idx="7634">
                  <c:v>2.0906186560000001E-4</c:v>
                </c:pt>
                <c:pt idx="7635">
                  <c:v>1.292094291E-4</c:v>
                </c:pt>
                <c:pt idx="7636">
                  <c:v>4.9773782809999997E-4</c:v>
                </c:pt>
                <c:pt idx="7637">
                  <c:v>2.9033791029999998E-4</c:v>
                </c:pt>
                <c:pt idx="7638">
                  <c:v>4.0360898390000001E-4</c:v>
                </c:pt>
                <c:pt idx="7639">
                  <c:v>4.7082659950000003E-4</c:v>
                </c:pt>
                <c:pt idx="7640">
                  <c:v>2.200455628E-4</c:v>
                </c:pt>
                <c:pt idx="7641">
                  <c:v>4.1379848350000002E-4</c:v>
                </c:pt>
                <c:pt idx="7642">
                  <c:v>2.426425404E-4</c:v>
                </c:pt>
                <c:pt idx="7643">
                  <c:v>5.1498241539999997E-4</c:v>
                </c:pt>
                <c:pt idx="7644">
                  <c:v>1.7589841079999999E-4</c:v>
                </c:pt>
                <c:pt idx="7645">
                  <c:v>1.056625958E-4</c:v>
                </c:pt>
                <c:pt idx="7646">
                  <c:v>4.798954207E-4</c:v>
                </c:pt>
                <c:pt idx="7647">
                  <c:v>4.432864538E-4</c:v>
                </c:pt>
                <c:pt idx="7648">
                  <c:v>1.8470663610000001E-5</c:v>
                </c:pt>
                <c:pt idx="7649">
                  <c:v>3.8236990649999998E-4</c:v>
                </c:pt>
                <c:pt idx="7650">
                  <c:v>6.1334229859999997E-6</c:v>
                </c:pt>
                <c:pt idx="7651">
                  <c:v>2.7850185879999998E-4</c:v>
                </c:pt>
                <c:pt idx="7652">
                  <c:v>4.8888116940000003E-4</c:v>
                </c:pt>
                <c:pt idx="7653">
                  <c:v>4.5288018249999999E-4</c:v>
                </c:pt>
                <c:pt idx="7654">
                  <c:v>9.3366366909999996E-5</c:v>
                </c:pt>
                <c:pt idx="7655">
                  <c:v>4.3352072790000001E-5</c:v>
                </c:pt>
                <c:pt idx="7656">
                  <c:v>1.175626449E-4</c:v>
                </c:pt>
                <c:pt idx="7657">
                  <c:v>3.0223876010000001E-4</c:v>
                </c:pt>
                <c:pt idx="7658">
                  <c:v>2.6659087640000002E-4</c:v>
                </c:pt>
                <c:pt idx="7659">
                  <c:v>5.4645145300000002E-4</c:v>
                </c:pt>
                <c:pt idx="7660">
                  <c:v>3.0878206139999999E-5</c:v>
                </c:pt>
                <c:pt idx="7661">
                  <c:v>3.3761283160000001E-4</c:v>
                </c:pt>
                <c:pt idx="7662">
                  <c:v>6.8338270170000001E-5</c:v>
                </c:pt>
                <c:pt idx="7663">
                  <c:v>5.4127126889999999E-4</c:v>
                </c:pt>
                <c:pt idx="7664">
                  <c:v>2.3106383540000001E-4</c:v>
                </c:pt>
                <c:pt idx="7665">
                  <c:v>5.2369913939999998E-4</c:v>
                </c:pt>
                <c:pt idx="7666">
                  <c:v>1.8714120459999999E-4</c:v>
                </c:pt>
                <c:pt idx="7667">
                  <c:v>3.4923941920000001E-4</c:v>
                </c:pt>
                <c:pt idx="7668">
                  <c:v>5.5729727140000001E-5</c:v>
                </c:pt>
                <c:pt idx="7669">
                  <c:v>2.9036433979999997E-4</c:v>
                </c:pt>
                <c:pt idx="7670">
                  <c:v>8.0898000780000004E-5</c:v>
                </c:pt>
                <c:pt idx="7671">
                  <c:v>1.642614623E-4</c:v>
                </c:pt>
                <c:pt idx="7672">
                  <c:v>5.325107243E-4</c:v>
                </c:pt>
                <c:pt idx="7673">
                  <c:v>2.5464103419999999E-4</c:v>
                </c:pt>
                <c:pt idx="7674">
                  <c:v>1.5262659460000001E-4</c:v>
                </c:pt>
                <c:pt idx="7675">
                  <c:v>4.336440948E-4</c:v>
                </c:pt>
                <c:pt idx="7676">
                  <c:v>4.6206406640000001E-4</c:v>
                </c:pt>
                <c:pt idx="7677">
                  <c:v>5.4537155839999997E-4</c:v>
                </c:pt>
                <c:pt idx="7678">
                  <c:v>3.1412459109999999E-4</c:v>
                </c:pt>
                <c:pt idx="7679">
                  <c:v>4.2383769850000002E-4</c:v>
                </c:pt>
                <c:pt idx="7680">
                  <c:v>3.7156376380000002E-4</c:v>
                </c:pt>
                <c:pt idx="7681">
                  <c:v>3.2592595120000003E-4</c:v>
                </c:pt>
                <c:pt idx="7682">
                  <c:v>1.980910527E-4</c:v>
                </c:pt>
                <c:pt idx="7683">
                  <c:v>6.1305823629999999E-6</c:v>
                </c:pt>
                <c:pt idx="7684">
                  <c:v>4.3368220960000002E-4</c:v>
                </c:pt>
                <c:pt idx="7685">
                  <c:v>3.6060581180000001E-4</c:v>
                </c:pt>
                <c:pt idx="7686">
                  <c:v>5.4963352059999996E-4</c:v>
                </c:pt>
                <c:pt idx="7687">
                  <c:v>3.8245017810000002E-4</c:v>
                </c:pt>
                <c:pt idx="7688">
                  <c:v>4.9789516460000001E-4</c:v>
                </c:pt>
                <c:pt idx="7689">
                  <c:v>2.0908419289999999E-4</c:v>
                </c:pt>
                <c:pt idx="7690">
                  <c:v>5.4792386430000002E-4</c:v>
                </c:pt>
                <c:pt idx="7691">
                  <c:v>1.980856894E-4</c:v>
                </c:pt>
                <c:pt idx="7692">
                  <c:v>4.0373598619999998E-4</c:v>
                </c:pt>
                <c:pt idx="7693">
                  <c:v>1.5262165550000001E-4</c:v>
                </c:pt>
                <c:pt idx="7694">
                  <c:v>5.5186015949999995E-4</c:v>
                </c:pt>
                <c:pt idx="7695">
                  <c:v>1.2923483650000001E-4</c:v>
                </c:pt>
                <c:pt idx="7696">
                  <c:v>1.8458528300000001E-5</c:v>
                </c:pt>
                <c:pt idx="7697">
                  <c:v>1.056623422E-4</c:v>
                </c:pt>
                <c:pt idx="7698">
                  <c:v>2.31065806E-4</c:v>
                </c:pt>
                <c:pt idx="7699">
                  <c:v>1.40946896E-4</c:v>
                </c:pt>
                <c:pt idx="7700">
                  <c:v>4.530134298E-4</c:v>
                </c:pt>
                <c:pt idx="7701">
                  <c:v>1.7589555140000001E-4</c:v>
                </c:pt>
                <c:pt idx="7702">
                  <c:v>5.0654716409999996E-4</c:v>
                </c:pt>
                <c:pt idx="7703">
                  <c:v>3.0230176959999998E-4</c:v>
                </c:pt>
                <c:pt idx="7704">
                  <c:v>1.175516771E-4</c:v>
                </c:pt>
                <c:pt idx="7705">
                  <c:v>4.139510799E-4</c:v>
                </c:pt>
                <c:pt idx="7706">
                  <c:v>2.6662315560000002E-4</c:v>
                </c:pt>
                <c:pt idx="7707">
                  <c:v>5.4141194680000005E-4</c:v>
                </c:pt>
                <c:pt idx="7708">
                  <c:v>5.1515810189999998E-4</c:v>
                </c:pt>
                <c:pt idx="7709">
                  <c:v>1.6424160209999999E-4</c:v>
                </c:pt>
                <c:pt idx="7710">
                  <c:v>2.4266652839999999E-4</c:v>
                </c:pt>
                <c:pt idx="7711">
                  <c:v>5.4659872289999998E-4</c:v>
                </c:pt>
                <c:pt idx="7712">
                  <c:v>9.3341667229999997E-5</c:v>
                </c:pt>
                <c:pt idx="7713">
                  <c:v>2.9042005860000002E-4</c:v>
                </c:pt>
                <c:pt idx="7714">
                  <c:v>8.0868782890000006E-5</c:v>
                </c:pt>
                <c:pt idx="7715">
                  <c:v>3.716310701E-4</c:v>
                </c:pt>
                <c:pt idx="7716">
                  <c:v>4.8007742239999999E-4</c:v>
                </c:pt>
                <c:pt idx="7717">
                  <c:v>3.4934062180000001E-4</c:v>
                </c:pt>
                <c:pt idx="7718">
                  <c:v>3.9323408869999999E-4</c:v>
                </c:pt>
                <c:pt idx="7719">
                  <c:v>5.4549072449999996E-4</c:v>
                </c:pt>
                <c:pt idx="7720">
                  <c:v>3.0857962019999997E-5</c:v>
                </c:pt>
                <c:pt idx="7721">
                  <c:v>3.3772214180000001E-4</c:v>
                </c:pt>
                <c:pt idx="7722">
                  <c:v>4.3321973610000002E-5</c:v>
                </c:pt>
                <c:pt idx="7723">
                  <c:v>3.606741952E-4</c:v>
                </c:pt>
                <c:pt idx="7724">
                  <c:v>2.5466396929999999E-4</c:v>
                </c:pt>
                <c:pt idx="7725">
                  <c:v>5.2386908160000003E-4</c:v>
                </c:pt>
                <c:pt idx="7726">
                  <c:v>3.9324803939999999E-4</c:v>
                </c:pt>
                <c:pt idx="7727">
                  <c:v>5.5697766499999999E-5</c:v>
                </c:pt>
                <c:pt idx="7728">
                  <c:v>4.434738398E-4</c:v>
                </c:pt>
                <c:pt idx="7729">
                  <c:v>4.9798129740000001E-4</c:v>
                </c:pt>
                <c:pt idx="7730">
                  <c:v>1.8710324490000001E-4</c:v>
                </c:pt>
                <c:pt idx="7731">
                  <c:v>6.8298258329999999E-5</c:v>
                </c:pt>
                <c:pt idx="7732">
                  <c:v>2.2004707440000001E-4</c:v>
                </c:pt>
                <c:pt idx="7733">
                  <c:v>4.8909071729999996E-4</c:v>
                </c:pt>
                <c:pt idx="7734">
                  <c:v>5.480497924E-4</c:v>
                </c:pt>
                <c:pt idx="7735">
                  <c:v>4.7107068699999999E-4</c:v>
                </c:pt>
                <c:pt idx="7736">
                  <c:v>3.2602237259999998E-4</c:v>
                </c:pt>
                <c:pt idx="7737">
                  <c:v>5.3270496369999996E-4</c:v>
                </c:pt>
                <c:pt idx="7738">
                  <c:v>4.6220391800000002E-4</c:v>
                </c:pt>
                <c:pt idx="7739">
                  <c:v>3.82550136E-4</c:v>
                </c:pt>
                <c:pt idx="7740">
                  <c:v>5.4978284210000004E-4</c:v>
                </c:pt>
                <c:pt idx="7741">
                  <c:v>1.9804860500000001E-4</c:v>
                </c:pt>
                <c:pt idx="7742">
                  <c:v>6.1284480329999997E-6</c:v>
                </c:pt>
                <c:pt idx="7743">
                  <c:v>4.0383640619999999E-4</c:v>
                </c:pt>
                <c:pt idx="7744">
                  <c:v>9.331406882E-5</c:v>
                </c:pt>
                <c:pt idx="7745">
                  <c:v>4.4351945629999998E-4</c:v>
                </c:pt>
                <c:pt idx="7746">
                  <c:v>4.3318723220000002E-5</c:v>
                </c:pt>
                <c:pt idx="7747">
                  <c:v>1.291867056E-4</c:v>
                </c:pt>
                <c:pt idx="7748">
                  <c:v>2.7860575249999999E-4</c:v>
                </c:pt>
                <c:pt idx="7749">
                  <c:v>2.3106626949999999E-4</c:v>
                </c:pt>
                <c:pt idx="7750">
                  <c:v>4.338104891E-4</c:v>
                </c:pt>
                <c:pt idx="7751">
                  <c:v>3.1424613739999997E-4</c:v>
                </c:pt>
                <c:pt idx="7752">
                  <c:v>4.1403080520000001E-4</c:v>
                </c:pt>
                <c:pt idx="7753">
                  <c:v>5.2394934339999996E-4</c:v>
                </c:pt>
                <c:pt idx="7754">
                  <c:v>1.5257251540000001E-4</c:v>
                </c:pt>
                <c:pt idx="7755">
                  <c:v>4.2398386469999998E-4</c:v>
                </c:pt>
                <c:pt idx="7756">
                  <c:v>1.408993407E-4</c:v>
                </c:pt>
                <c:pt idx="7757">
                  <c:v>1.8455403679999999E-5</c:v>
                </c:pt>
                <c:pt idx="7758">
                  <c:v>5.5202333069999995E-4</c:v>
                </c:pt>
                <c:pt idx="7759">
                  <c:v>4.8017135310000003E-4</c:v>
                </c:pt>
                <c:pt idx="7760">
                  <c:v>3.0856427070000001E-5</c:v>
                </c:pt>
                <c:pt idx="7761">
                  <c:v>3.494299191E-4</c:v>
                </c:pt>
                <c:pt idx="7762">
                  <c:v>2.2005400709999999E-4</c:v>
                </c:pt>
                <c:pt idx="7763">
                  <c:v>3.2607291750000002E-4</c:v>
                </c:pt>
                <c:pt idx="7764">
                  <c:v>4.980673836E-4</c:v>
                </c:pt>
                <c:pt idx="7765">
                  <c:v>2.7862679229999999E-4</c:v>
                </c:pt>
                <c:pt idx="7766">
                  <c:v>1.056090897E-4</c:v>
                </c:pt>
                <c:pt idx="7767">
                  <c:v>8.0839710249999998E-5</c:v>
                </c:pt>
                <c:pt idx="7768">
                  <c:v>5.5691089699999997E-5</c:v>
                </c:pt>
                <c:pt idx="7769">
                  <c:v>5.0668871490000002E-4</c:v>
                </c:pt>
                <c:pt idx="7770">
                  <c:v>1.8709229669999999E-4</c:v>
                </c:pt>
                <c:pt idx="7771">
                  <c:v>3.607659283E-4</c:v>
                </c:pt>
                <c:pt idx="7772">
                  <c:v>5.4984675529999995E-4</c:v>
                </c:pt>
                <c:pt idx="7773">
                  <c:v>4.531495443E-4</c:v>
                </c:pt>
                <c:pt idx="7774">
                  <c:v>2.427014711E-4</c:v>
                </c:pt>
                <c:pt idx="7775">
                  <c:v>5.0670483469999995E-4</c:v>
                </c:pt>
                <c:pt idx="7776">
                  <c:v>3.7174097079999997E-4</c:v>
                </c:pt>
                <c:pt idx="7777">
                  <c:v>5.1531635619999998E-4</c:v>
                </c:pt>
                <c:pt idx="7778">
                  <c:v>4.711489854E-4</c:v>
                </c:pt>
                <c:pt idx="7779">
                  <c:v>2.6669651939999997E-4</c:v>
                </c:pt>
                <c:pt idx="7780">
                  <c:v>4.1407343649999998E-4</c:v>
                </c:pt>
                <c:pt idx="7781">
                  <c:v>1.7586502599999999E-4</c:v>
                </c:pt>
                <c:pt idx="7782">
                  <c:v>1.1750128840000001E-4</c:v>
                </c:pt>
                <c:pt idx="7783">
                  <c:v>1.642144186E-4</c:v>
                </c:pt>
                <c:pt idx="7784">
                  <c:v>2.090739485E-4</c:v>
                </c:pt>
                <c:pt idx="7785">
                  <c:v>5.4162574159999995E-4</c:v>
                </c:pt>
                <c:pt idx="7786">
                  <c:v>5.4679404740000002E-4</c:v>
                </c:pt>
                <c:pt idx="7787">
                  <c:v>5.3283214299999998E-4</c:v>
                </c:pt>
                <c:pt idx="7788">
                  <c:v>3.3783844449999999E-4</c:v>
                </c:pt>
                <c:pt idx="7789">
                  <c:v>3.1430161640000001E-4</c:v>
                </c:pt>
                <c:pt idx="7790">
                  <c:v>4.8920222099999998E-4</c:v>
                </c:pt>
                <c:pt idx="7791">
                  <c:v>3.0243095059999999E-4</c:v>
                </c:pt>
                <c:pt idx="7792">
                  <c:v>6.8289187530000002E-5</c:v>
                </c:pt>
                <c:pt idx="7793">
                  <c:v>4.6230757259999998E-4</c:v>
                </c:pt>
                <c:pt idx="7794">
                  <c:v>4.4359962989999998E-4</c:v>
                </c:pt>
                <c:pt idx="7795">
                  <c:v>5.2404357989999995E-4</c:v>
                </c:pt>
                <c:pt idx="7796">
                  <c:v>6.8290997839999998E-5</c:v>
                </c:pt>
                <c:pt idx="7797">
                  <c:v>5.4818868709999996E-4</c:v>
                </c:pt>
                <c:pt idx="7798">
                  <c:v>2.0908838150000001E-4</c:v>
                </c:pt>
                <c:pt idx="7799">
                  <c:v>5.4571439690000005E-4</c:v>
                </c:pt>
                <c:pt idx="7800">
                  <c:v>5.5208223419999996E-4</c:v>
                </c:pt>
                <c:pt idx="7801">
                  <c:v>2.5474301059999997E-4</c:v>
                </c:pt>
                <c:pt idx="7802">
                  <c:v>1.8459916290000001E-5</c:v>
                </c:pt>
                <c:pt idx="7803">
                  <c:v>4.3328093100000002E-5</c:v>
                </c:pt>
                <c:pt idx="7804">
                  <c:v>9.3309306939999998E-5</c:v>
                </c:pt>
                <c:pt idx="7805">
                  <c:v>1.291863284E-4</c:v>
                </c:pt>
                <c:pt idx="7806">
                  <c:v>4.0393146760000001E-4</c:v>
                </c:pt>
                <c:pt idx="7807">
                  <c:v>1.9808228309999999E-4</c:v>
                </c:pt>
                <c:pt idx="7808">
                  <c:v>1.4091178919999999E-4</c:v>
                </c:pt>
                <c:pt idx="7809">
                  <c:v>2.9055397849999997E-4</c:v>
                </c:pt>
                <c:pt idx="7810">
                  <c:v>1.64235445E-4</c:v>
                </c:pt>
                <c:pt idx="7811">
                  <c:v>4.532173663E-4</c:v>
                </c:pt>
                <c:pt idx="7812">
                  <c:v>4.339198074E-4</c:v>
                </c:pt>
                <c:pt idx="7813">
                  <c:v>5.4573763349999999E-4</c:v>
                </c:pt>
                <c:pt idx="7814">
                  <c:v>4.2408689709999998E-4</c:v>
                </c:pt>
                <c:pt idx="7815">
                  <c:v>2.3113215759999999E-4</c:v>
                </c:pt>
                <c:pt idx="7816">
                  <c:v>1.7590188210000001E-4</c:v>
                </c:pt>
                <c:pt idx="7817">
                  <c:v>3.9340441429999999E-4</c:v>
                </c:pt>
                <c:pt idx="7818">
                  <c:v>3.4950541210000002E-4</c:v>
                </c:pt>
                <c:pt idx="7819">
                  <c:v>2.547642209E-4</c:v>
                </c:pt>
                <c:pt idx="7820">
                  <c:v>3.826783275E-4</c:v>
                </c:pt>
                <c:pt idx="7821">
                  <c:v>6.1325640900000003E-6</c:v>
                </c:pt>
                <c:pt idx="7822">
                  <c:v>4.7124861329999999E-4</c:v>
                </c:pt>
                <c:pt idx="7823">
                  <c:v>3.0247086790000002E-4</c:v>
                </c:pt>
                <c:pt idx="7824">
                  <c:v>3.6083765659999999E-4</c:v>
                </c:pt>
                <c:pt idx="7825">
                  <c:v>5.0681373890000005E-4</c:v>
                </c:pt>
                <c:pt idx="7826">
                  <c:v>2.2013158300000001E-4</c:v>
                </c:pt>
                <c:pt idx="7827">
                  <c:v>3.1434355460000001E-4</c:v>
                </c:pt>
                <c:pt idx="7828">
                  <c:v>4.80309555E-4</c:v>
                </c:pt>
                <c:pt idx="7829">
                  <c:v>3.0875188989999999E-5</c:v>
                </c:pt>
                <c:pt idx="7830">
                  <c:v>4.6238973699999999E-4</c:v>
                </c:pt>
                <c:pt idx="7831">
                  <c:v>3.9342566599999998E-4</c:v>
                </c:pt>
                <c:pt idx="7832">
                  <c:v>1.5262448459999999E-4</c:v>
                </c:pt>
                <c:pt idx="7833">
                  <c:v>5.1543601629999995E-4</c:v>
                </c:pt>
                <c:pt idx="7834">
                  <c:v>3.8269498909999998E-4</c:v>
                </c:pt>
                <c:pt idx="7835">
                  <c:v>5.4173598749999996E-4</c:v>
                </c:pt>
                <c:pt idx="7836">
                  <c:v>4.893021333E-4</c:v>
                </c:pt>
                <c:pt idx="7837">
                  <c:v>2.6677579440000001E-4</c:v>
                </c:pt>
                <c:pt idx="7838">
                  <c:v>2.905914553E-4</c:v>
                </c:pt>
                <c:pt idx="7839">
                  <c:v>1.0565126339999999E-4</c:v>
                </c:pt>
                <c:pt idx="7840">
                  <c:v>5.3295627509999997E-4</c:v>
                </c:pt>
                <c:pt idx="7841">
                  <c:v>1.8718206090000001E-4</c:v>
                </c:pt>
                <c:pt idx="7842">
                  <c:v>5.4996431049999996E-4</c:v>
                </c:pt>
                <c:pt idx="7843">
                  <c:v>5.5214708899999998E-4</c:v>
                </c:pt>
                <c:pt idx="7844">
                  <c:v>5.4827677489999995E-4</c:v>
                </c:pt>
                <c:pt idx="7845">
                  <c:v>3.2617207959999999E-4</c:v>
                </c:pt>
                <c:pt idx="7846">
                  <c:v>5.5736950110000003E-5</c:v>
                </c:pt>
                <c:pt idx="7847">
                  <c:v>5.4691853509999998E-4</c:v>
                </c:pt>
                <c:pt idx="7848">
                  <c:v>1.175599233E-4</c:v>
                </c:pt>
                <c:pt idx="7849">
                  <c:v>4.0400995820000002E-4</c:v>
                </c:pt>
                <c:pt idx="7850">
                  <c:v>8.0896466720000002E-5</c:v>
                </c:pt>
                <c:pt idx="7851">
                  <c:v>3.379098592E-4</c:v>
                </c:pt>
                <c:pt idx="7852">
                  <c:v>1.872001955E-4</c:v>
                </c:pt>
                <c:pt idx="7853">
                  <c:v>2.7874397750000002E-4</c:v>
                </c:pt>
                <c:pt idx="7854">
                  <c:v>5.3298657579999996E-4</c:v>
                </c:pt>
                <c:pt idx="7855">
                  <c:v>4.2417218850000001E-4</c:v>
                </c:pt>
                <c:pt idx="7856">
                  <c:v>4.7131775110000003E-4</c:v>
                </c:pt>
                <c:pt idx="7857">
                  <c:v>2.4282858539999999E-4</c:v>
                </c:pt>
                <c:pt idx="7858">
                  <c:v>8.0909516630000005E-5</c:v>
                </c:pt>
                <c:pt idx="7859">
                  <c:v>4.5332793230000001E-4</c:v>
                </c:pt>
                <c:pt idx="7860">
                  <c:v>6.1381888430000002E-6</c:v>
                </c:pt>
                <c:pt idx="7861">
                  <c:v>2.6682608640000001E-4</c:v>
                </c:pt>
                <c:pt idx="7862">
                  <c:v>2.0921118659999999E-4</c:v>
                </c:pt>
                <c:pt idx="7863">
                  <c:v>1.643381066E-4</c:v>
                </c:pt>
                <c:pt idx="7864">
                  <c:v>4.9827767609999997E-4</c:v>
                </c:pt>
                <c:pt idx="7865">
                  <c:v>2.428518294E-4</c:v>
                </c:pt>
                <c:pt idx="7866">
                  <c:v>1.2928213279999999E-4</c:v>
                </c:pt>
                <c:pt idx="7867">
                  <c:v>4.437594333E-4</c:v>
                </c:pt>
                <c:pt idx="7868">
                  <c:v>4.803948571E-4</c:v>
                </c:pt>
                <c:pt idx="7869">
                  <c:v>3.262060756E-4</c:v>
                </c:pt>
                <c:pt idx="7870">
                  <c:v>3.7187398400000002E-4</c:v>
                </c:pt>
                <c:pt idx="7871">
                  <c:v>4.3392760750000003E-5</c:v>
                </c:pt>
                <c:pt idx="7872">
                  <c:v>2.5487088030000003E-4</c:v>
                </c:pt>
                <c:pt idx="7873">
                  <c:v>5.4183641460000002E-4</c:v>
                </c:pt>
                <c:pt idx="7874">
                  <c:v>4.14259906E-4</c:v>
                </c:pt>
                <c:pt idx="7875">
                  <c:v>5.2422349449999996E-4</c:v>
                </c:pt>
                <c:pt idx="7876">
                  <c:v>4.340622709E-4</c:v>
                </c:pt>
                <c:pt idx="7877">
                  <c:v>1.057223233E-4</c:v>
                </c:pt>
                <c:pt idx="7878">
                  <c:v>1.7602613300000001E-4</c:v>
                </c:pt>
                <c:pt idx="7879">
                  <c:v>2.7879559E-4</c:v>
                </c:pt>
                <c:pt idx="7880">
                  <c:v>1.410407354E-4</c:v>
                </c:pt>
                <c:pt idx="7881">
                  <c:v>2.3127993399999999E-4</c:v>
                </c:pt>
                <c:pt idx="7882">
                  <c:v>5.0693362469999995E-4</c:v>
                </c:pt>
                <c:pt idx="7883">
                  <c:v>6.8401428920000006E-5</c:v>
                </c:pt>
                <c:pt idx="7884">
                  <c:v>4.6250820360000002E-4</c:v>
                </c:pt>
                <c:pt idx="7885">
                  <c:v>4.0408173179999997E-4</c:v>
                </c:pt>
                <c:pt idx="7886">
                  <c:v>5.4592133710000003E-4</c:v>
                </c:pt>
                <c:pt idx="7887">
                  <c:v>5.5005684479999997E-4</c:v>
                </c:pt>
                <c:pt idx="7888">
                  <c:v>5.1556139700000003E-4</c:v>
                </c:pt>
                <c:pt idx="7889">
                  <c:v>3.0931453609999998E-5</c:v>
                </c:pt>
                <c:pt idx="7890">
                  <c:v>1.5275354820000001E-4</c:v>
                </c:pt>
                <c:pt idx="7891">
                  <c:v>3.9354194830000001E-4</c:v>
                </c:pt>
                <c:pt idx="7892">
                  <c:v>1.8504017950000001E-5</c:v>
                </c:pt>
                <c:pt idx="7893">
                  <c:v>2.9070422150000001E-4</c:v>
                </c:pt>
                <c:pt idx="7894">
                  <c:v>3.4962635820000001E-4</c:v>
                </c:pt>
                <c:pt idx="7895">
                  <c:v>1.1766054890000001E-4</c:v>
                </c:pt>
                <c:pt idx="7896">
                  <c:v>9.3461212490000007E-5</c:v>
                </c:pt>
                <c:pt idx="7897">
                  <c:v>5.5821984419999997E-5</c:v>
                </c:pt>
                <c:pt idx="7898">
                  <c:v>1.982836548E-4</c:v>
                </c:pt>
                <c:pt idx="7899">
                  <c:v>2.2030896260000001E-4</c:v>
                </c:pt>
                <c:pt idx="7900">
                  <c:v>5.1559435950000005E-4</c:v>
                </c:pt>
                <c:pt idx="7901">
                  <c:v>4.1431165560000001E-4</c:v>
                </c:pt>
                <c:pt idx="7902">
                  <c:v>4.9836097880000003E-4</c:v>
                </c:pt>
                <c:pt idx="7903">
                  <c:v>5.3311301179999999E-4</c:v>
                </c:pt>
                <c:pt idx="7904">
                  <c:v>5.4706859289999998E-4</c:v>
                </c:pt>
                <c:pt idx="7905">
                  <c:v>4.4384282940000002E-4</c:v>
                </c:pt>
                <c:pt idx="7906">
                  <c:v>5.5831707619999998E-5</c:v>
                </c:pt>
                <c:pt idx="7907">
                  <c:v>3.0262443499999998E-4</c:v>
                </c:pt>
                <c:pt idx="7908">
                  <c:v>1.057813201E-4</c:v>
                </c:pt>
                <c:pt idx="7909">
                  <c:v>3.1449828959999998E-4</c:v>
                </c:pt>
                <c:pt idx="7910">
                  <c:v>3.7196365079999999E-4</c:v>
                </c:pt>
                <c:pt idx="7911">
                  <c:v>4.2429491929999998E-4</c:v>
                </c:pt>
                <c:pt idx="7912">
                  <c:v>4.8947489489999997E-4</c:v>
                </c:pt>
                <c:pt idx="7913">
                  <c:v>3.6099189509999999E-4</c:v>
                </c:pt>
                <c:pt idx="7914">
                  <c:v>2.0934003580000001E-4</c:v>
                </c:pt>
                <c:pt idx="7915">
                  <c:v>4.6258468439999999E-4</c:v>
                </c:pt>
                <c:pt idx="7916">
                  <c:v>1.4111086109999999E-4</c:v>
                </c:pt>
                <c:pt idx="7917">
                  <c:v>4.7146087890000002E-4</c:v>
                </c:pt>
                <c:pt idx="7918">
                  <c:v>5.4846761890000001E-4</c:v>
                </c:pt>
                <c:pt idx="7919">
                  <c:v>1.5280495860000001E-4</c:v>
                </c:pt>
                <c:pt idx="7920">
                  <c:v>3.828641957E-4</c:v>
                </c:pt>
                <c:pt idx="7921">
                  <c:v>5.2434801260000004E-4</c:v>
                </c:pt>
                <c:pt idx="7922">
                  <c:v>3.1453716279999998E-4</c:v>
                </c:pt>
                <c:pt idx="7923">
                  <c:v>3.3807321270000002E-4</c:v>
                </c:pt>
                <c:pt idx="7924">
                  <c:v>4.3417869259999999E-4</c:v>
                </c:pt>
                <c:pt idx="7925">
                  <c:v>3.2635473930000002E-4</c:v>
                </c:pt>
                <c:pt idx="7926">
                  <c:v>5.5235123240000004E-4</c:v>
                </c:pt>
                <c:pt idx="7927">
                  <c:v>2.9080715740000001E-4</c:v>
                </c:pt>
                <c:pt idx="7928">
                  <c:v>2.7894805020000003E-4</c:v>
                </c:pt>
                <c:pt idx="7929">
                  <c:v>1.6448550560000001E-4</c:v>
                </c:pt>
                <c:pt idx="7930">
                  <c:v>3.096708959E-5</c:v>
                </c:pt>
                <c:pt idx="7931">
                  <c:v>9.3516379420000007E-5</c:v>
                </c:pt>
                <c:pt idx="7932">
                  <c:v>4.535181803E-4</c:v>
                </c:pt>
                <c:pt idx="7933">
                  <c:v>6.1529043679999997E-6</c:v>
                </c:pt>
                <c:pt idx="7934">
                  <c:v>4.3474381899999997E-5</c:v>
                </c:pt>
                <c:pt idx="7935">
                  <c:v>3.9365754949999997E-4</c:v>
                </c:pt>
                <c:pt idx="7936">
                  <c:v>8.1056422520000003E-5</c:v>
                </c:pt>
                <c:pt idx="7937">
                  <c:v>2.2042637939999999E-4</c:v>
                </c:pt>
                <c:pt idx="7938">
                  <c:v>3.7205608020000002E-4</c:v>
                </c:pt>
                <c:pt idx="7939">
                  <c:v>1.294272738E-4</c:v>
                </c:pt>
                <c:pt idx="7940">
                  <c:v>3.0274785920000001E-4</c:v>
                </c:pt>
                <c:pt idx="7941">
                  <c:v>1.852900606E-5</c:v>
                </c:pt>
                <c:pt idx="7942">
                  <c:v>5.1575424920000004E-4</c:v>
                </c:pt>
                <c:pt idx="7943">
                  <c:v>5.4208852280000005E-4</c:v>
                </c:pt>
                <c:pt idx="7944">
                  <c:v>2.5509140540000002E-4</c:v>
                </c:pt>
                <c:pt idx="7945">
                  <c:v>6.8498705100000001E-5</c:v>
                </c:pt>
                <c:pt idx="7946">
                  <c:v>1.761925234E-4</c:v>
                </c:pt>
                <c:pt idx="7947">
                  <c:v>1.984117172E-4</c:v>
                </c:pt>
                <c:pt idx="7948">
                  <c:v>2.314800184E-4</c:v>
                </c:pt>
                <c:pt idx="7949">
                  <c:v>4.8960205590000002E-4</c:v>
                </c:pt>
                <c:pt idx="7950">
                  <c:v>1.17748749E-4</c:v>
                </c:pt>
                <c:pt idx="7951">
                  <c:v>1.874525003E-4</c:v>
                </c:pt>
                <c:pt idx="7952">
                  <c:v>2.4311298800000001E-4</c:v>
                </c:pt>
                <c:pt idx="7953">
                  <c:v>5.4619348399999996E-4</c:v>
                </c:pt>
                <c:pt idx="7954">
                  <c:v>4.3490502850000001E-5</c:v>
                </c:pt>
                <c:pt idx="7955">
                  <c:v>1.8533049339999998E-5</c:v>
                </c:pt>
                <c:pt idx="7956">
                  <c:v>6.851071919E-5</c:v>
                </c:pt>
                <c:pt idx="7957">
                  <c:v>3.4982021259999998E-4</c:v>
                </c:pt>
                <c:pt idx="7958">
                  <c:v>3.611400632E-4</c:v>
                </c:pt>
                <c:pt idx="7959">
                  <c:v>5.4730515110000002E-4</c:v>
                </c:pt>
                <c:pt idx="7960">
                  <c:v>1.2946066740000001E-4</c:v>
                </c:pt>
                <c:pt idx="7961">
                  <c:v>5.486580125E-4</c:v>
                </c:pt>
                <c:pt idx="7962">
                  <c:v>4.2446104649999998E-4</c:v>
                </c:pt>
                <c:pt idx="7963">
                  <c:v>4.1449976759999998E-4</c:v>
                </c:pt>
                <c:pt idx="7964">
                  <c:v>2.671235372E-4</c:v>
                </c:pt>
                <c:pt idx="7965">
                  <c:v>5.5033793019999995E-4</c:v>
                </c:pt>
                <c:pt idx="7966">
                  <c:v>4.4404152480000001E-4</c:v>
                </c:pt>
                <c:pt idx="7967">
                  <c:v>1.8748199289999999E-4</c:v>
                </c:pt>
                <c:pt idx="7968">
                  <c:v>5.5250046969999996E-4</c:v>
                </c:pt>
                <c:pt idx="7969">
                  <c:v>4.8068924149999998E-4</c:v>
                </c:pt>
                <c:pt idx="7970">
                  <c:v>2.4314282279999999E-4</c:v>
                </c:pt>
                <c:pt idx="7971">
                  <c:v>5.0722630210000002E-4</c:v>
                </c:pt>
                <c:pt idx="7972">
                  <c:v>3.3822381720000002E-4</c:v>
                </c:pt>
                <c:pt idx="7973">
                  <c:v>6.1561840300000003E-6</c:v>
                </c:pt>
                <c:pt idx="7974">
                  <c:v>1.762452893E-4</c:v>
                </c:pt>
                <c:pt idx="7975">
                  <c:v>4.9861222229999997E-4</c:v>
                </c:pt>
                <c:pt idx="7976">
                  <c:v>2.3154057400000001E-4</c:v>
                </c:pt>
                <c:pt idx="7977">
                  <c:v>4.7166941509999997E-4</c:v>
                </c:pt>
                <c:pt idx="7978">
                  <c:v>4.5367864850000001E-4</c:v>
                </c:pt>
                <c:pt idx="7979">
                  <c:v>3.8305355709999998E-4</c:v>
                </c:pt>
                <c:pt idx="7980">
                  <c:v>4.043587674E-4</c:v>
                </c:pt>
                <c:pt idx="7981">
                  <c:v>1.4123357269999999E-4</c:v>
                </c:pt>
                <c:pt idx="7982">
                  <c:v>3.028735592E-4</c:v>
                </c:pt>
                <c:pt idx="7983">
                  <c:v>5.5256719219999996E-4</c:v>
                </c:pt>
                <c:pt idx="7984">
                  <c:v>2.205336754E-4</c:v>
                </c:pt>
                <c:pt idx="7985">
                  <c:v>1.178010798E-4</c:v>
                </c:pt>
                <c:pt idx="7986">
                  <c:v>4.8076958360000001E-4</c:v>
                </c:pt>
                <c:pt idx="7987">
                  <c:v>4.6284281939999998E-4</c:v>
                </c:pt>
                <c:pt idx="7988">
                  <c:v>1.05896299E-4</c:v>
                </c:pt>
                <c:pt idx="7989">
                  <c:v>3.7220843809999997E-4</c:v>
                </c:pt>
                <c:pt idx="7990">
                  <c:v>4.0438217640000003E-4</c:v>
                </c:pt>
                <c:pt idx="7991">
                  <c:v>8.1109860019999998E-5</c:v>
                </c:pt>
                <c:pt idx="7992">
                  <c:v>5.0732871569999995E-4</c:v>
                </c:pt>
                <c:pt idx="7993">
                  <c:v>3.0994966250000003E-5</c:v>
                </c:pt>
                <c:pt idx="7994">
                  <c:v>4.1460159389999999E-4</c:v>
                </c:pt>
                <c:pt idx="7995">
                  <c:v>5.5917507410000003E-5</c:v>
                </c:pt>
                <c:pt idx="7996">
                  <c:v>5.335113175E-4</c:v>
                </c:pt>
                <c:pt idx="7997">
                  <c:v>5.4232507240000003E-4</c:v>
                </c:pt>
                <c:pt idx="7998">
                  <c:v>9.3594988330000006E-5</c:v>
                </c:pt>
                <c:pt idx="7999">
                  <c:v>1.9852226499999999E-4</c:v>
                </c:pt>
                <c:pt idx="8000">
                  <c:v>4.3443898740000002E-4</c:v>
                </c:pt>
                <c:pt idx="8001">
                  <c:v>5.2468795340000003E-4</c:v>
                </c:pt>
                <c:pt idx="8002">
                  <c:v>3.3832370650000002E-4</c:v>
                </c:pt>
                <c:pt idx="8003">
                  <c:v>5.4746980319999997E-4</c:v>
                </c:pt>
                <c:pt idx="8004">
                  <c:v>2.5523249729999999E-4</c:v>
                </c:pt>
                <c:pt idx="8005">
                  <c:v>1.529627811E-4</c:v>
                </c:pt>
                <c:pt idx="8006">
                  <c:v>4.2459647539999998E-4</c:v>
                </c:pt>
                <c:pt idx="8007">
                  <c:v>5.1599955969999995E-4</c:v>
                </c:pt>
                <c:pt idx="8008">
                  <c:v>4.4419761459999998E-4</c:v>
                </c:pt>
                <c:pt idx="8009">
                  <c:v>1.6464034959999999E-4</c:v>
                </c:pt>
                <c:pt idx="8010">
                  <c:v>5.4885030630000004E-4</c:v>
                </c:pt>
                <c:pt idx="8011">
                  <c:v>2.791910647E-4</c:v>
                </c:pt>
                <c:pt idx="8012">
                  <c:v>2.0957683049999999E-4</c:v>
                </c:pt>
                <c:pt idx="8013">
                  <c:v>3.266425964E-4</c:v>
                </c:pt>
                <c:pt idx="8014">
                  <c:v>2.6725342699999999E-4</c:v>
                </c:pt>
                <c:pt idx="8015">
                  <c:v>5.4242338330000002E-4</c:v>
                </c:pt>
                <c:pt idx="8016">
                  <c:v>4.9881897650000005E-4</c:v>
                </c:pt>
                <c:pt idx="8017">
                  <c:v>1.1784784199999999E-4</c:v>
                </c:pt>
                <c:pt idx="8018">
                  <c:v>3.5002488889999999E-4</c:v>
                </c:pt>
                <c:pt idx="8019">
                  <c:v>3.1484836180000001E-4</c:v>
                </c:pt>
                <c:pt idx="8020">
                  <c:v>5.4648657E-4</c:v>
                </c:pt>
                <c:pt idx="8021">
                  <c:v>1.8545442410000002E-5</c:v>
                </c:pt>
                <c:pt idx="8022">
                  <c:v>2.9108886520000003E-4</c:v>
                </c:pt>
                <c:pt idx="8023">
                  <c:v>4.899218628E-4</c:v>
                </c:pt>
                <c:pt idx="8024">
                  <c:v>3.6135649379999998E-4</c:v>
                </c:pt>
                <c:pt idx="8025">
                  <c:v>6.1592395439999997E-6</c:v>
                </c:pt>
                <c:pt idx="8026">
                  <c:v>5.5057308860000001E-4</c:v>
                </c:pt>
                <c:pt idx="8027">
                  <c:v>4.6302836140000003E-4</c:v>
                </c:pt>
                <c:pt idx="8028">
                  <c:v>4.539017398E-4</c:v>
                </c:pt>
                <c:pt idx="8029">
                  <c:v>2.6727345099999999E-4</c:v>
                </c:pt>
                <c:pt idx="8030">
                  <c:v>1.875965761E-4</c:v>
                </c:pt>
                <c:pt idx="8031">
                  <c:v>3.8323536000000002E-4</c:v>
                </c:pt>
                <c:pt idx="8032">
                  <c:v>2.3165058019999999E-4</c:v>
                </c:pt>
                <c:pt idx="8033">
                  <c:v>4.345865341E-4</c:v>
                </c:pt>
                <c:pt idx="8034">
                  <c:v>9.3632993080000002E-5</c:v>
                </c:pt>
                <c:pt idx="8035">
                  <c:v>2.2062272150000001E-4</c:v>
                </c:pt>
                <c:pt idx="8036">
                  <c:v>3.9399917800000001E-4</c:v>
                </c:pt>
                <c:pt idx="8037">
                  <c:v>3.2669585919999999E-4</c:v>
                </c:pt>
                <c:pt idx="8038">
                  <c:v>4.810001111E-4</c:v>
                </c:pt>
                <c:pt idx="8039">
                  <c:v>2.9111297500000001E-4</c:v>
                </c:pt>
                <c:pt idx="8040">
                  <c:v>5.5061197479999995E-4</c:v>
                </c:pt>
                <c:pt idx="8041">
                  <c:v>1.413226723E-4</c:v>
                </c:pt>
                <c:pt idx="8042">
                  <c:v>3.500767099E-4</c:v>
                </c:pt>
                <c:pt idx="8043">
                  <c:v>2.096177094E-4</c:v>
                </c:pt>
                <c:pt idx="8044">
                  <c:v>3.1012568369999998E-5</c:v>
                </c:pt>
                <c:pt idx="8045">
                  <c:v>5.5948727910000003E-5</c:v>
                </c:pt>
                <c:pt idx="8046">
                  <c:v>1.9859697140000001E-4</c:v>
                </c:pt>
                <c:pt idx="8047">
                  <c:v>5.2491020350000001E-4</c:v>
                </c:pt>
                <c:pt idx="8048">
                  <c:v>4.0461139639999999E-4</c:v>
                </c:pt>
                <c:pt idx="8049">
                  <c:v>5.3374927110000001E-4</c:v>
                </c:pt>
                <c:pt idx="8050">
                  <c:v>1.647086502E-4</c:v>
                </c:pt>
                <c:pt idx="8051">
                  <c:v>2.5531683419999999E-4</c:v>
                </c:pt>
                <c:pt idx="8052">
                  <c:v>1.2959940059999999E-4</c:v>
                </c:pt>
                <c:pt idx="8053">
                  <c:v>2.792553258E-4</c:v>
                </c:pt>
                <c:pt idx="8054">
                  <c:v>1.7638473129999999E-4</c:v>
                </c:pt>
                <c:pt idx="8055">
                  <c:v>1.059904342E-4</c:v>
                </c:pt>
                <c:pt idx="8056">
                  <c:v>4.354504639E-5</c:v>
                </c:pt>
                <c:pt idx="8057">
                  <c:v>4.7203890840000001E-4</c:v>
                </c:pt>
                <c:pt idx="8058">
                  <c:v>4.1486265329999998E-4</c:v>
                </c:pt>
                <c:pt idx="8059">
                  <c:v>3.940776677E-4</c:v>
                </c:pt>
                <c:pt idx="8060">
                  <c:v>4.4444070279999999E-4</c:v>
                </c:pt>
                <c:pt idx="8061">
                  <c:v>3.3847953650000001E-4</c:v>
                </c:pt>
                <c:pt idx="8062">
                  <c:v>2.433162118E-4</c:v>
                </c:pt>
                <c:pt idx="8063">
                  <c:v>1.53063257E-4</c:v>
                </c:pt>
                <c:pt idx="8064">
                  <c:v>3.030442611E-4</c:v>
                </c:pt>
                <c:pt idx="8065">
                  <c:v>8.1187007819999999E-5</c:v>
                </c:pt>
                <c:pt idx="8066">
                  <c:v>5.4773984280000003E-4</c:v>
                </c:pt>
                <c:pt idx="8067">
                  <c:v>5.4667589460000003E-4</c:v>
                </c:pt>
                <c:pt idx="8068">
                  <c:v>6.8603819829999996E-5</c:v>
                </c:pt>
                <c:pt idx="8069">
                  <c:v>3.6146424149999999E-4</c:v>
                </c:pt>
                <c:pt idx="8070">
                  <c:v>1.8559180220000002E-5</c:v>
                </c:pt>
                <c:pt idx="8071">
                  <c:v>3.1493040570000001E-4</c:v>
                </c:pt>
                <c:pt idx="8072">
                  <c:v>1.4137328520000001E-4</c:v>
                </c:pt>
                <c:pt idx="8073">
                  <c:v>4.6320525480000001E-4</c:v>
                </c:pt>
                <c:pt idx="8074">
                  <c:v>5.5286303939999998E-4</c:v>
                </c:pt>
                <c:pt idx="8075">
                  <c:v>5.4908048949999996E-4</c:v>
                </c:pt>
                <c:pt idx="8076">
                  <c:v>4.3555603029999998E-5</c:v>
                </c:pt>
                <c:pt idx="8077">
                  <c:v>4.9904599409999995E-4</c:v>
                </c:pt>
                <c:pt idx="8078">
                  <c:v>1.6474553090000001E-4</c:v>
                </c:pt>
                <c:pt idx="8079">
                  <c:v>4.901358687E-4</c:v>
                </c:pt>
                <c:pt idx="8080">
                  <c:v>3.7247119339999999E-4</c:v>
                </c:pt>
                <c:pt idx="8081">
                  <c:v>9.3695737449999995E-5</c:v>
                </c:pt>
                <c:pt idx="8082">
                  <c:v>1.5308708099999999E-4</c:v>
                </c:pt>
                <c:pt idx="8083">
                  <c:v>2.2068043149999999E-4</c:v>
                </c:pt>
                <c:pt idx="8084">
                  <c:v>6.8618852740000004E-5</c:v>
                </c:pt>
                <c:pt idx="8085">
                  <c:v>3.833761382E-4</c:v>
                </c:pt>
                <c:pt idx="8086">
                  <c:v>4.2491169160000002E-4</c:v>
                </c:pt>
                <c:pt idx="8087">
                  <c:v>6.1655211020000002E-6</c:v>
                </c:pt>
                <c:pt idx="8088">
                  <c:v>3.1035424040000003E-5</c:v>
                </c:pt>
                <c:pt idx="8089">
                  <c:v>2.0967624429999999E-4</c:v>
                </c:pt>
                <c:pt idx="8090">
                  <c:v>2.5535995770000001E-4</c:v>
                </c:pt>
                <c:pt idx="8091">
                  <c:v>5.1633770349999997E-4</c:v>
                </c:pt>
                <c:pt idx="8092">
                  <c:v>4.3479287910000002E-4</c:v>
                </c:pt>
                <c:pt idx="8093">
                  <c:v>5.5990577089999998E-5</c:v>
                </c:pt>
                <c:pt idx="8094">
                  <c:v>4.9017196999999999E-4</c:v>
                </c:pt>
                <c:pt idx="8095">
                  <c:v>3.2677642420000003E-4</c:v>
                </c:pt>
                <c:pt idx="8096">
                  <c:v>4.721513794E-4</c:v>
                </c:pt>
                <c:pt idx="8097">
                  <c:v>8.1216562649999999E-5</c:v>
                </c:pt>
                <c:pt idx="8098">
                  <c:v>2.6735271879999999E-4</c:v>
                </c:pt>
                <c:pt idx="8099">
                  <c:v>4.9910944039999996E-4</c:v>
                </c:pt>
                <c:pt idx="8100">
                  <c:v>4.541651609E-4</c:v>
                </c:pt>
                <c:pt idx="8101">
                  <c:v>5.3391793819999997E-4</c:v>
                </c:pt>
                <c:pt idx="8102">
                  <c:v>5.0774820499999997E-4</c:v>
                </c:pt>
                <c:pt idx="8103">
                  <c:v>2.4336614749999999E-4</c:v>
                </c:pt>
                <c:pt idx="8104">
                  <c:v>1.876879172E-4</c:v>
                </c:pt>
                <c:pt idx="8105">
                  <c:v>5.4274094129999997E-4</c:v>
                </c:pt>
                <c:pt idx="8106">
                  <c:v>2.7932564520000001E-4</c:v>
                </c:pt>
                <c:pt idx="8107">
                  <c:v>5.2510404529999995E-4</c:v>
                </c:pt>
                <c:pt idx="8108">
                  <c:v>4.8125665390000001E-4</c:v>
                </c:pt>
                <c:pt idx="8109">
                  <c:v>1.9867932419999999E-4</c:v>
                </c:pt>
                <c:pt idx="8110">
                  <c:v>1.1798026669999999E-4</c:v>
                </c:pt>
                <c:pt idx="8111">
                  <c:v>3.3856600819999998E-4</c:v>
                </c:pt>
                <c:pt idx="8112">
                  <c:v>3.6155809290000003E-4</c:v>
                </c:pt>
                <c:pt idx="8113">
                  <c:v>5.5085243730000003E-4</c:v>
                </c:pt>
                <c:pt idx="8114">
                  <c:v>5.4789352079999995E-4</c:v>
                </c:pt>
                <c:pt idx="8115">
                  <c:v>1.7646156550000001E-4</c:v>
                </c:pt>
                <c:pt idx="8116">
                  <c:v>1.0606445260000001E-4</c:v>
                </c:pt>
                <c:pt idx="8117">
                  <c:v>6.1707533159999999E-6</c:v>
                </c:pt>
                <c:pt idx="8118">
                  <c:v>4.4462925390000002E-4</c:v>
                </c:pt>
                <c:pt idx="8119">
                  <c:v>4.1504093860000001E-4</c:v>
                </c:pt>
                <c:pt idx="8120">
                  <c:v>1.296909778E-4</c:v>
                </c:pt>
                <c:pt idx="8121">
                  <c:v>2.3177647800000001E-4</c:v>
                </c:pt>
                <c:pt idx="8122">
                  <c:v>5.2516202350000004E-4</c:v>
                </c:pt>
                <c:pt idx="8123">
                  <c:v>5.4687245969999997E-4</c:v>
                </c:pt>
                <c:pt idx="8124">
                  <c:v>5.164564575E-4</c:v>
                </c:pt>
                <c:pt idx="8125">
                  <c:v>1.180013059E-4</c:v>
                </c:pt>
                <c:pt idx="8126">
                  <c:v>1.8585516350000001E-5</c:v>
                </c:pt>
                <c:pt idx="8127">
                  <c:v>3.1504113370000003E-4</c:v>
                </c:pt>
                <c:pt idx="8128">
                  <c:v>4.634120192E-4</c:v>
                </c:pt>
                <c:pt idx="8129">
                  <c:v>3.0315733050000001E-4</c:v>
                </c:pt>
                <c:pt idx="8130">
                  <c:v>3.9427726240000001E-4</c:v>
                </c:pt>
                <c:pt idx="8131">
                  <c:v>3.5027720979999999E-4</c:v>
                </c:pt>
                <c:pt idx="8132">
                  <c:v>4.7229240769999998E-4</c:v>
                </c:pt>
                <c:pt idx="8133">
                  <c:v>3.7261475909999999E-4</c:v>
                </c:pt>
                <c:pt idx="8134">
                  <c:v>2.9126194599999998E-4</c:v>
                </c:pt>
                <c:pt idx="8135">
                  <c:v>3.8352034430000001E-4</c:v>
                </c:pt>
                <c:pt idx="8136">
                  <c:v>3.1076379159999999E-5</c:v>
                </c:pt>
                <c:pt idx="8137">
                  <c:v>5.3404743939999995E-4</c:v>
                </c:pt>
                <c:pt idx="8138">
                  <c:v>5.4928757270000003E-4</c:v>
                </c:pt>
                <c:pt idx="8139">
                  <c:v>4.2508803959999999E-4</c:v>
                </c:pt>
                <c:pt idx="8140">
                  <c:v>1.9872200689999999E-4</c:v>
                </c:pt>
                <c:pt idx="8141">
                  <c:v>1.531635901E-4</c:v>
                </c:pt>
                <c:pt idx="8142">
                  <c:v>5.605965313E-5</c:v>
                </c:pt>
                <c:pt idx="8143">
                  <c:v>6.8699817220000005E-5</c:v>
                </c:pt>
                <c:pt idx="8144">
                  <c:v>4.5431675780000002E-4</c:v>
                </c:pt>
                <c:pt idx="8145">
                  <c:v>1.7650532130000001E-4</c:v>
                </c:pt>
                <c:pt idx="8146">
                  <c:v>5.4930524120000001E-4</c:v>
                </c:pt>
                <c:pt idx="8147">
                  <c:v>1.414723732E-4</c:v>
                </c:pt>
                <c:pt idx="8148">
                  <c:v>5.5307530839999997E-4</c:v>
                </c:pt>
                <c:pt idx="8149">
                  <c:v>4.9035815150000003E-4</c:v>
                </c:pt>
                <c:pt idx="8150">
                  <c:v>5.0789824319999997E-4</c:v>
                </c:pt>
                <c:pt idx="8151">
                  <c:v>2.2078496770000001E-4</c:v>
                </c:pt>
                <c:pt idx="8152">
                  <c:v>4.8138552919999998E-4</c:v>
                </c:pt>
                <c:pt idx="8153">
                  <c:v>1.061194938E-4</c:v>
                </c:pt>
                <c:pt idx="8154">
                  <c:v>8.1298659970000003E-5</c:v>
                </c:pt>
                <c:pt idx="8155">
                  <c:v>3.6165603860000001E-4</c:v>
                </c:pt>
                <c:pt idx="8156">
                  <c:v>4.0491791000000002E-4</c:v>
                </c:pt>
                <c:pt idx="8157">
                  <c:v>3.15101794E-4</c:v>
                </c:pt>
                <c:pt idx="8158">
                  <c:v>5.0792862049999995E-4</c:v>
                </c:pt>
                <c:pt idx="8159">
                  <c:v>3.8357661530000003E-4</c:v>
                </c:pt>
                <c:pt idx="8160">
                  <c:v>5.4803205919999999E-4</c:v>
                </c:pt>
                <c:pt idx="8161">
                  <c:v>2.5549702100000001E-4</c:v>
                </c:pt>
                <c:pt idx="8162">
                  <c:v>1.297598692E-4</c:v>
                </c:pt>
                <c:pt idx="8163">
                  <c:v>4.3502385760000001E-4</c:v>
                </c:pt>
                <c:pt idx="8164">
                  <c:v>2.913308261E-4</c:v>
                </c:pt>
                <c:pt idx="8165">
                  <c:v>2.7945314609999997E-4</c:v>
                </c:pt>
                <c:pt idx="8166">
                  <c:v>5.4700086099999999E-4</c:v>
                </c:pt>
                <c:pt idx="8167">
                  <c:v>1.648695869E-4</c:v>
                </c:pt>
                <c:pt idx="8168">
                  <c:v>4.1517822269999998E-4</c:v>
                </c:pt>
                <c:pt idx="8169">
                  <c:v>5.429636124E-4</c:v>
                </c:pt>
                <c:pt idx="8170">
                  <c:v>2.3187605530000001E-4</c:v>
                </c:pt>
                <c:pt idx="8171">
                  <c:v>4.3655250540000003E-5</c:v>
                </c:pt>
                <c:pt idx="8172">
                  <c:v>4.4478778009999999E-4</c:v>
                </c:pt>
                <c:pt idx="8173">
                  <c:v>2.0981960850000001E-4</c:v>
                </c:pt>
                <c:pt idx="8174">
                  <c:v>9.3835985040000006E-5</c:v>
                </c:pt>
                <c:pt idx="8175">
                  <c:v>3.0327096280000001E-4</c:v>
                </c:pt>
                <c:pt idx="8176">
                  <c:v>1.878037059E-4</c:v>
                </c:pt>
                <c:pt idx="8177">
                  <c:v>4.2519566609999998E-4</c:v>
                </c:pt>
                <c:pt idx="8178">
                  <c:v>1.2979490719999999E-4</c:v>
                </c:pt>
                <c:pt idx="8179">
                  <c:v>5.3419245980000001E-4</c:v>
                </c:pt>
                <c:pt idx="8180">
                  <c:v>3.9440639739999998E-4</c:v>
                </c:pt>
                <c:pt idx="8181">
                  <c:v>2.4353827800000001E-4</c:v>
                </c:pt>
                <c:pt idx="8182">
                  <c:v>1.6489767609999999E-4</c:v>
                </c:pt>
                <c:pt idx="8183">
                  <c:v>5.4302115509999999E-4</c:v>
                </c:pt>
                <c:pt idx="8184">
                  <c:v>2.675550594E-4</c:v>
                </c:pt>
                <c:pt idx="8185">
                  <c:v>1.1810714370000001E-4</c:v>
                </c:pt>
                <c:pt idx="8186">
                  <c:v>2.3192026729999999E-4</c:v>
                </c:pt>
                <c:pt idx="8187">
                  <c:v>4.0500231309999998E-4</c:v>
                </c:pt>
                <c:pt idx="8188">
                  <c:v>3.504294702E-4</c:v>
                </c:pt>
                <c:pt idx="8189">
                  <c:v>3.2702126189999999E-4</c:v>
                </c:pt>
                <c:pt idx="8190">
                  <c:v>5.5107966919999999E-4</c:v>
                </c:pt>
                <c:pt idx="8191">
                  <c:v>4.3509085280000001E-4</c:v>
                </c:pt>
                <c:pt idx="8192">
                  <c:v>3.7276611849999998E-4</c:v>
                </c:pt>
                <c:pt idx="8193">
                  <c:v>3.3877875529999998E-4</c:v>
                </c:pt>
                <c:pt idx="8194">
                  <c:v>4.9943170979999997E-4</c:v>
                </c:pt>
                <c:pt idx="8195">
                  <c:v>4.5446006589999998E-4</c:v>
                </c:pt>
                <c:pt idx="8196">
                  <c:v>2.7953831709999998E-4</c:v>
                </c:pt>
                <c:pt idx="8197">
                  <c:v>1.76602486E-4</c:v>
                </c:pt>
                <c:pt idx="8198">
                  <c:v>5.5324697499999998E-4</c:v>
                </c:pt>
                <c:pt idx="8199">
                  <c:v>5.167097819E-4</c:v>
                </c:pt>
                <c:pt idx="8200">
                  <c:v>1.86131214E-5</c:v>
                </c:pt>
                <c:pt idx="8201">
                  <c:v>1.8785435340000001E-4</c:v>
                </c:pt>
                <c:pt idx="8202">
                  <c:v>2.0988356049999999E-4</c:v>
                </c:pt>
                <c:pt idx="8203">
                  <c:v>3.1115194579999997E-5</c:v>
                </c:pt>
                <c:pt idx="8204">
                  <c:v>4.72504015E-4</c:v>
                </c:pt>
                <c:pt idx="8205">
                  <c:v>1.062135901E-4</c:v>
                </c:pt>
                <c:pt idx="8206">
                  <c:v>1.5327859150000001E-4</c:v>
                </c:pt>
                <c:pt idx="8207">
                  <c:v>6.8779882589999999E-5</c:v>
                </c:pt>
                <c:pt idx="8208">
                  <c:v>1.415877436E-4</c:v>
                </c:pt>
                <c:pt idx="8209">
                  <c:v>5.4718515030000004E-4</c:v>
                </c:pt>
                <c:pt idx="8210">
                  <c:v>6.1824045140000004E-6</c:v>
                </c:pt>
                <c:pt idx="8211">
                  <c:v>3.618450175E-4</c:v>
                </c:pt>
                <c:pt idx="8212">
                  <c:v>4.9057740230000002E-4</c:v>
                </c:pt>
                <c:pt idx="8213">
                  <c:v>3.5051038070000001E-4</c:v>
                </c:pt>
                <c:pt idx="8214">
                  <c:v>2.2094015879999999E-4</c:v>
                </c:pt>
                <c:pt idx="8215">
                  <c:v>9.3887411529999996E-5</c:v>
                </c:pt>
                <c:pt idx="8216">
                  <c:v>4.8160395090000001E-4</c:v>
                </c:pt>
                <c:pt idx="8217">
                  <c:v>5.2548781429999998E-4</c:v>
                </c:pt>
                <c:pt idx="8218">
                  <c:v>2.5564808770000002E-4</c:v>
                </c:pt>
                <c:pt idx="8219">
                  <c:v>5.482614923E-4</c:v>
                </c:pt>
                <c:pt idx="8220">
                  <c:v>3.3886422000000002E-4</c:v>
                </c:pt>
                <c:pt idx="8221">
                  <c:v>2.436344705E-4</c:v>
                </c:pt>
                <c:pt idx="8222">
                  <c:v>2.6764764910000002E-4</c:v>
                </c:pt>
                <c:pt idx="8223">
                  <c:v>4.6367816080000003E-4</c:v>
                </c:pt>
                <c:pt idx="8224">
                  <c:v>8.1387967730000001E-5</c:v>
                </c:pt>
                <c:pt idx="8225">
                  <c:v>3.8376331230000001E-4</c:v>
                </c:pt>
                <c:pt idx="8226">
                  <c:v>5.0817183150000001E-4</c:v>
                </c:pt>
                <c:pt idx="8227">
                  <c:v>4.3682215689999999E-5</c:v>
                </c:pt>
                <c:pt idx="8228">
                  <c:v>3.2713271200000003E-4</c:v>
                </c:pt>
                <c:pt idx="8229">
                  <c:v>5.6138028110000002E-5</c:v>
                </c:pt>
                <c:pt idx="8230">
                  <c:v>4.3520318600000002E-4</c:v>
                </c:pt>
                <c:pt idx="8231">
                  <c:v>5.2554074149999998E-4</c:v>
                </c:pt>
                <c:pt idx="8232">
                  <c:v>3.0341295300000002E-4</c:v>
                </c:pt>
                <c:pt idx="8233">
                  <c:v>5.4962075550000003E-4</c:v>
                </c:pt>
                <c:pt idx="8234">
                  <c:v>5.5124819660000001E-4</c:v>
                </c:pt>
                <c:pt idx="8235">
                  <c:v>1.9890470040000001E-4</c:v>
                </c:pt>
                <c:pt idx="8236">
                  <c:v>1.416218052E-4</c:v>
                </c:pt>
                <c:pt idx="8237">
                  <c:v>1.2987492109999999E-4</c:v>
                </c:pt>
                <c:pt idx="8238">
                  <c:v>1.766724678E-4</c:v>
                </c:pt>
                <c:pt idx="8239">
                  <c:v>3.153214454E-4</c:v>
                </c:pt>
                <c:pt idx="8240">
                  <c:v>6.8794299569999997E-5</c:v>
                </c:pt>
                <c:pt idx="8241">
                  <c:v>2.320492907E-4</c:v>
                </c:pt>
                <c:pt idx="8242">
                  <c:v>1.989253644E-4</c:v>
                </c:pt>
                <c:pt idx="8243">
                  <c:v>4.9961156999999996E-4</c:v>
                </c:pt>
                <c:pt idx="8244">
                  <c:v>4.6374785900000001E-4</c:v>
                </c:pt>
                <c:pt idx="8245">
                  <c:v>4.1538329669999998E-4</c:v>
                </c:pt>
                <c:pt idx="8246">
                  <c:v>3.7292473629999998E-4</c:v>
                </c:pt>
                <c:pt idx="8247">
                  <c:v>4.3685643649999997E-5</c:v>
                </c:pt>
                <c:pt idx="8248">
                  <c:v>2.9153490089999998E-4</c:v>
                </c:pt>
                <c:pt idx="8249">
                  <c:v>2.5570572009999998E-4</c:v>
                </c:pt>
                <c:pt idx="8250">
                  <c:v>5.5342929350000005E-4</c:v>
                </c:pt>
                <c:pt idx="8251">
                  <c:v>5.4734598910000001E-4</c:v>
                </c:pt>
                <c:pt idx="8252">
                  <c:v>5.1691251079999997E-4</c:v>
                </c:pt>
                <c:pt idx="8253">
                  <c:v>9.3900731020000005E-5</c:v>
                </c:pt>
                <c:pt idx="8254">
                  <c:v>4.7266961199999999E-4</c:v>
                </c:pt>
                <c:pt idx="8255">
                  <c:v>3.9460852959999999E-4</c:v>
                </c:pt>
                <c:pt idx="8256">
                  <c:v>4.907258494E-4</c:v>
                </c:pt>
                <c:pt idx="8257">
                  <c:v>4.2540474710000002E-4</c:v>
                </c:pt>
                <c:pt idx="8258">
                  <c:v>6.183680817E-6</c:v>
                </c:pt>
                <c:pt idx="8259">
                  <c:v>5.4843852050000003E-4</c:v>
                </c:pt>
                <c:pt idx="8260">
                  <c:v>2.437139278E-4</c:v>
                </c:pt>
                <c:pt idx="8261">
                  <c:v>4.0520507369999999E-4</c:v>
                </c:pt>
                <c:pt idx="8262">
                  <c:v>3.729685052E-4</c:v>
                </c:pt>
                <c:pt idx="8263">
                  <c:v>5.3454177140000001E-4</c:v>
                </c:pt>
                <c:pt idx="8264">
                  <c:v>3.9463512490000002E-4</c:v>
                </c:pt>
                <c:pt idx="8265">
                  <c:v>1.5335600830000001E-4</c:v>
                </c:pt>
                <c:pt idx="8266">
                  <c:v>5.4337699199999998E-4</c:v>
                </c:pt>
                <c:pt idx="8267">
                  <c:v>2.210437395E-4</c:v>
                </c:pt>
                <c:pt idx="8268">
                  <c:v>1.062414998E-4</c:v>
                </c:pt>
                <c:pt idx="8269">
                  <c:v>2.9157718939999997E-4</c:v>
                </c:pt>
                <c:pt idx="8270">
                  <c:v>8.1390368260000001E-5</c:v>
                </c:pt>
                <c:pt idx="8271">
                  <c:v>5.6138959620000003E-5</c:v>
                </c:pt>
                <c:pt idx="8272">
                  <c:v>4.0523931529999998E-4</c:v>
                </c:pt>
                <c:pt idx="8273">
                  <c:v>1.8617769060000001E-5</c:v>
                </c:pt>
                <c:pt idx="8274">
                  <c:v>4.2545725480000002E-4</c:v>
                </c:pt>
                <c:pt idx="8275">
                  <c:v>4.4508183909999999E-4</c:v>
                </c:pt>
                <c:pt idx="8276">
                  <c:v>2.7970588610000001E-4</c:v>
                </c:pt>
                <c:pt idx="8277">
                  <c:v>3.1122667369999999E-5</c:v>
                </c:pt>
                <c:pt idx="8278">
                  <c:v>4.154791935E-4</c:v>
                </c:pt>
                <c:pt idx="8279">
                  <c:v>1.650423826E-4</c:v>
                </c:pt>
                <c:pt idx="8280">
                  <c:v>5.5145550430000005E-4</c:v>
                </c:pt>
                <c:pt idx="8281">
                  <c:v>3.6202034880000001E-4</c:v>
                </c:pt>
                <c:pt idx="8282">
                  <c:v>4.5473037559999997E-4</c:v>
                </c:pt>
                <c:pt idx="8283">
                  <c:v>1.181737128E-4</c:v>
                </c:pt>
                <c:pt idx="8284">
                  <c:v>1.8799167589999999E-4</c:v>
                </c:pt>
                <c:pt idx="8285">
                  <c:v>3.8393424329999999E-4</c:v>
                </c:pt>
                <c:pt idx="8286">
                  <c:v>2.1004373759999999E-4</c:v>
                </c:pt>
                <c:pt idx="8287">
                  <c:v>2.6778126490000002E-4</c:v>
                </c:pt>
                <c:pt idx="8288">
                  <c:v>3.1542108620000002E-4</c:v>
                </c:pt>
                <c:pt idx="8289">
                  <c:v>4.6390849379999999E-4</c:v>
                </c:pt>
                <c:pt idx="8290">
                  <c:v>6.8788708440000002E-5</c:v>
                </c:pt>
                <c:pt idx="8291">
                  <c:v>3.0353751179999999E-4</c:v>
                </c:pt>
                <c:pt idx="8292">
                  <c:v>4.5476703939999999E-4</c:v>
                </c:pt>
                <c:pt idx="8293">
                  <c:v>1.2989359700000001E-4</c:v>
                </c:pt>
                <c:pt idx="8294">
                  <c:v>3.2727930169999998E-4</c:v>
                </c:pt>
                <c:pt idx="8295">
                  <c:v>5.1709060009999996E-4</c:v>
                </c:pt>
                <c:pt idx="8296">
                  <c:v>3.3904281119999998E-4</c:v>
                </c:pt>
                <c:pt idx="8297">
                  <c:v>5.0845516630000003E-4</c:v>
                </c:pt>
                <c:pt idx="8298">
                  <c:v>5.2582686860000005E-4</c:v>
                </c:pt>
                <c:pt idx="8299">
                  <c:v>4.8189013770000001E-4</c:v>
                </c:pt>
                <c:pt idx="8300">
                  <c:v>4.9981950719999997E-4</c:v>
                </c:pt>
                <c:pt idx="8301">
                  <c:v>2.211071321E-4</c:v>
                </c:pt>
                <c:pt idx="8302">
                  <c:v>6.1845885619999998E-6</c:v>
                </c:pt>
                <c:pt idx="8303">
                  <c:v>5.4992856859999997E-4</c:v>
                </c:pt>
                <c:pt idx="8304">
                  <c:v>3.5073131520000001E-4</c:v>
                </c:pt>
                <c:pt idx="8305">
                  <c:v>2.5583033819999998E-4</c:v>
                </c:pt>
                <c:pt idx="8306">
                  <c:v>5.3473091890000001E-4</c:v>
                </c:pt>
                <c:pt idx="8307">
                  <c:v>1.5338979630000001E-4</c:v>
                </c:pt>
                <c:pt idx="8308">
                  <c:v>9.3901834639999998E-5</c:v>
                </c:pt>
                <c:pt idx="8309">
                  <c:v>2.321840357E-4</c:v>
                </c:pt>
                <c:pt idx="8310">
                  <c:v>4.3691462020000002E-5</c:v>
                </c:pt>
                <c:pt idx="8311">
                  <c:v>1.181832331E-4</c:v>
                </c:pt>
                <c:pt idx="8312">
                  <c:v>1.650789262E-4</c:v>
                </c:pt>
                <c:pt idx="8313">
                  <c:v>5.5367807270000004E-4</c:v>
                </c:pt>
                <c:pt idx="8314">
                  <c:v>3.7310437129999999E-4</c:v>
                </c:pt>
                <c:pt idx="8315">
                  <c:v>1.7677183160000001E-4</c:v>
                </c:pt>
                <c:pt idx="8316">
                  <c:v>3.6210135489999999E-4</c:v>
                </c:pt>
                <c:pt idx="8317">
                  <c:v>3.1129108029999998E-5</c:v>
                </c:pt>
                <c:pt idx="8318">
                  <c:v>1.062515537E-4</c:v>
                </c:pt>
                <c:pt idx="8319">
                  <c:v>4.8194906789999998E-4</c:v>
                </c:pt>
                <c:pt idx="8320">
                  <c:v>4.3548315209999998E-4</c:v>
                </c:pt>
                <c:pt idx="8321">
                  <c:v>5.4869337439999999E-4</c:v>
                </c:pt>
                <c:pt idx="8322">
                  <c:v>2.9169887249999999E-4</c:v>
                </c:pt>
                <c:pt idx="8323">
                  <c:v>5.4998891730000002E-4</c:v>
                </c:pt>
                <c:pt idx="8324">
                  <c:v>1.416797913E-4</c:v>
                </c:pt>
                <c:pt idx="8325">
                  <c:v>5.6150597290000001E-5</c:v>
                </c:pt>
                <c:pt idx="8326">
                  <c:v>4.7290857429999999E-4</c:v>
                </c:pt>
                <c:pt idx="8327">
                  <c:v>4.9991201870000002E-4</c:v>
                </c:pt>
                <c:pt idx="8328">
                  <c:v>3.2735048870000002E-4</c:v>
                </c:pt>
                <c:pt idx="8329">
                  <c:v>5.5163274069999996E-4</c:v>
                </c:pt>
                <c:pt idx="8330">
                  <c:v>2.4385531359999999E-4</c:v>
                </c:pt>
                <c:pt idx="8331">
                  <c:v>1.9906323760000001E-4</c:v>
                </c:pt>
                <c:pt idx="8332">
                  <c:v>1.8805796330000001E-4</c:v>
                </c:pt>
                <c:pt idx="8333">
                  <c:v>2.101208728E-4</c:v>
                </c:pt>
                <c:pt idx="8334">
                  <c:v>3.155207014E-4</c:v>
                </c:pt>
                <c:pt idx="8335">
                  <c:v>1.8625544439999999E-5</c:v>
                </c:pt>
                <c:pt idx="8336">
                  <c:v>2.6787755820000003E-4</c:v>
                </c:pt>
                <c:pt idx="8337">
                  <c:v>4.4528094330000001E-4</c:v>
                </c:pt>
                <c:pt idx="8338">
                  <c:v>5.4770285190000004E-4</c:v>
                </c:pt>
                <c:pt idx="8339">
                  <c:v>3.036453658E-4</c:v>
                </c:pt>
                <c:pt idx="8340">
                  <c:v>5.4367320570000005E-4</c:v>
                </c:pt>
                <c:pt idx="8341">
                  <c:v>8.1428347800000002E-5</c:v>
                </c:pt>
                <c:pt idx="8342">
                  <c:v>5.172497443E-4</c:v>
                </c:pt>
                <c:pt idx="8343">
                  <c:v>3.3914827279999998E-4</c:v>
                </c:pt>
                <c:pt idx="8344">
                  <c:v>2.798654051E-4</c:v>
                </c:pt>
                <c:pt idx="8345">
                  <c:v>4.4532071939999999E-4</c:v>
                </c:pt>
                <c:pt idx="8346">
                  <c:v>3.9487869920000002E-4</c:v>
                </c:pt>
                <c:pt idx="8347">
                  <c:v>4.5495391540000002E-4</c:v>
                </c:pt>
                <c:pt idx="8348">
                  <c:v>3.5083447720000001E-4</c:v>
                </c:pt>
                <c:pt idx="8349">
                  <c:v>1.863106847E-5</c:v>
                </c:pt>
                <c:pt idx="8350">
                  <c:v>1.063017554E-4</c:v>
                </c:pt>
                <c:pt idx="8351">
                  <c:v>4.9106683330000004E-4</c:v>
                </c:pt>
                <c:pt idx="8352">
                  <c:v>5.5381778770000002E-4</c:v>
                </c:pt>
                <c:pt idx="8353">
                  <c:v>1.4174120929999999E-4</c:v>
                </c:pt>
                <c:pt idx="8354">
                  <c:v>4.3561244840000001E-4</c:v>
                </c:pt>
                <c:pt idx="8355">
                  <c:v>4.2573365189999999E-4</c:v>
                </c:pt>
                <c:pt idx="8356">
                  <c:v>1.651552218E-4</c:v>
                </c:pt>
                <c:pt idx="8357">
                  <c:v>1.5347164659999999E-4</c:v>
                </c:pt>
                <c:pt idx="8358">
                  <c:v>6.1894292760000003E-6</c:v>
                </c:pt>
                <c:pt idx="8359">
                  <c:v>9.3974046709999995E-5</c:v>
                </c:pt>
                <c:pt idx="8360">
                  <c:v>5.2605298200000003E-4</c:v>
                </c:pt>
                <c:pt idx="8361">
                  <c:v>4.3726011560000002E-5</c:v>
                </c:pt>
                <c:pt idx="8362">
                  <c:v>4.6415910809999999E-4</c:v>
                </c:pt>
                <c:pt idx="8363">
                  <c:v>3.8416428540000001E-4</c:v>
                </c:pt>
                <c:pt idx="8364">
                  <c:v>5.34945596E-4</c:v>
                </c:pt>
                <c:pt idx="8365">
                  <c:v>4.1578175689999997E-4</c:v>
                </c:pt>
                <c:pt idx="8366">
                  <c:v>5.0006192820000004E-4</c:v>
                </c:pt>
                <c:pt idx="8367">
                  <c:v>3.3922061210000002E-4</c:v>
                </c:pt>
                <c:pt idx="8368">
                  <c:v>4.055534257E-4</c:v>
                </c:pt>
                <c:pt idx="8369">
                  <c:v>3.8418385600000001E-4</c:v>
                </c:pt>
                <c:pt idx="8370">
                  <c:v>5.6197361479999997E-5</c:v>
                </c:pt>
                <c:pt idx="8371">
                  <c:v>5.4379988759999998E-4</c:v>
                </c:pt>
                <c:pt idx="8372">
                  <c:v>5.0871449120000001E-4</c:v>
                </c:pt>
                <c:pt idx="8373">
                  <c:v>2.7993844780000002E-4</c:v>
                </c:pt>
                <c:pt idx="8374">
                  <c:v>1.182876242E-4</c:v>
                </c:pt>
                <c:pt idx="8375">
                  <c:v>1.8815660809999999E-4</c:v>
                </c:pt>
                <c:pt idx="8376">
                  <c:v>4.1581614670000003E-4</c:v>
                </c:pt>
                <c:pt idx="8377">
                  <c:v>4.91158191E-4</c:v>
                </c:pt>
                <c:pt idx="8378">
                  <c:v>4.7310415139999997E-4</c:v>
                </c:pt>
                <c:pt idx="8379">
                  <c:v>2.9184614369999999E-4</c:v>
                </c:pt>
                <c:pt idx="8380">
                  <c:v>3.1161869459999998E-5</c:v>
                </c:pt>
                <c:pt idx="8381">
                  <c:v>6.887237633E-5</c:v>
                </c:pt>
                <c:pt idx="8382">
                  <c:v>5.4892311349999997E-4</c:v>
                </c:pt>
                <c:pt idx="8383">
                  <c:v>5.4789055010000004E-4</c:v>
                </c:pt>
                <c:pt idx="8384">
                  <c:v>3.7330219739999999E-4</c:v>
                </c:pt>
                <c:pt idx="8385">
                  <c:v>2.5600990900000002E-4</c:v>
                </c:pt>
                <c:pt idx="8386">
                  <c:v>4.3572134000000002E-4</c:v>
                </c:pt>
                <c:pt idx="8387">
                  <c:v>8.1491331319999996E-5</c:v>
                </c:pt>
                <c:pt idx="8388">
                  <c:v>2.2129298320000001E-4</c:v>
                </c:pt>
                <c:pt idx="8389">
                  <c:v>5.0877029960000005E-4</c:v>
                </c:pt>
                <c:pt idx="8390">
                  <c:v>4.0561524080000001E-4</c:v>
                </c:pt>
                <c:pt idx="8391">
                  <c:v>1.300428712E-4</c:v>
                </c:pt>
                <c:pt idx="8392">
                  <c:v>1.7692708979999999E-4</c:v>
                </c:pt>
                <c:pt idx="8393">
                  <c:v>2.1026021920000001E-4</c:v>
                </c:pt>
                <c:pt idx="8394">
                  <c:v>2.323660801E-4</c:v>
                </c:pt>
                <c:pt idx="8395">
                  <c:v>2.680296676E-4</c:v>
                </c:pt>
                <c:pt idx="8396">
                  <c:v>3.0379045070000002E-4</c:v>
                </c:pt>
                <c:pt idx="8397">
                  <c:v>5.5185565030000001E-4</c:v>
                </c:pt>
                <c:pt idx="8398">
                  <c:v>3.275316679E-4</c:v>
                </c:pt>
                <c:pt idx="8399">
                  <c:v>1.53552995E-4</c:v>
                </c:pt>
                <c:pt idx="8400">
                  <c:v>1.992151331E-4</c:v>
                </c:pt>
                <c:pt idx="8401">
                  <c:v>2.440159265E-4</c:v>
                </c:pt>
                <c:pt idx="8402">
                  <c:v>3.1569961189999998E-4</c:v>
                </c:pt>
                <c:pt idx="8403">
                  <c:v>3.1171102529999997E-5</c:v>
                </c:pt>
                <c:pt idx="8404">
                  <c:v>3.5098137350000002E-4</c:v>
                </c:pt>
                <c:pt idx="8405">
                  <c:v>4.8224699500000001E-4</c:v>
                </c:pt>
                <c:pt idx="8406">
                  <c:v>6.8892889840000001E-5</c:v>
                </c:pt>
                <c:pt idx="8407">
                  <c:v>1.6525672819999999E-4</c:v>
                </c:pt>
                <c:pt idx="8408">
                  <c:v>5.1746615119999996E-4</c:v>
                </c:pt>
                <c:pt idx="8409">
                  <c:v>1.063929123E-4</c:v>
                </c:pt>
                <c:pt idx="8410">
                  <c:v>1.769564549E-4</c:v>
                </c:pt>
                <c:pt idx="8411">
                  <c:v>4.375599184E-5</c:v>
                </c:pt>
                <c:pt idx="8412">
                  <c:v>4.7319800790000002E-4</c:v>
                </c:pt>
                <c:pt idx="8413">
                  <c:v>2.323971249E-4</c:v>
                </c:pt>
                <c:pt idx="8414">
                  <c:v>3.623566971E-4</c:v>
                </c:pt>
                <c:pt idx="8415">
                  <c:v>5.502984053E-4</c:v>
                </c:pt>
                <c:pt idx="8416">
                  <c:v>8.1518089079999996E-5</c:v>
                </c:pt>
                <c:pt idx="8417">
                  <c:v>5.2623173210000003E-4</c:v>
                </c:pt>
                <c:pt idx="8418">
                  <c:v>2.4404599940000001E-4</c:v>
                </c:pt>
                <c:pt idx="8419">
                  <c:v>6.1948265290000004E-6</c:v>
                </c:pt>
                <c:pt idx="8420">
                  <c:v>2.5607627260000002E-4</c:v>
                </c:pt>
                <c:pt idx="8421">
                  <c:v>4.2595457200000003E-4</c:v>
                </c:pt>
                <c:pt idx="8422">
                  <c:v>1.9925795259999999E-4</c:v>
                </c:pt>
                <c:pt idx="8423">
                  <c:v>3.9512491830000001E-4</c:v>
                </c:pt>
                <c:pt idx="8424">
                  <c:v>5.5403515539999997E-4</c:v>
                </c:pt>
                <c:pt idx="8425">
                  <c:v>4.5523283949999997E-4</c:v>
                </c:pt>
                <c:pt idx="8426">
                  <c:v>4.6438359469999998E-4</c:v>
                </c:pt>
                <c:pt idx="8427">
                  <c:v>3.038661869E-4</c:v>
                </c:pt>
                <c:pt idx="8428">
                  <c:v>3.5106340399999999E-4</c:v>
                </c:pt>
                <c:pt idx="8429">
                  <c:v>5.351839154E-4</c:v>
                </c:pt>
                <c:pt idx="8430">
                  <c:v>4.9136279300000005E-4</c:v>
                </c:pt>
                <c:pt idx="8431">
                  <c:v>1.8827850709999999E-4</c:v>
                </c:pt>
                <c:pt idx="8432">
                  <c:v>5.5038449009999998E-4</c:v>
                </c:pt>
                <c:pt idx="8433">
                  <c:v>1.183872329E-4</c:v>
                </c:pt>
                <c:pt idx="8434">
                  <c:v>4.8238180750000001E-4</c:v>
                </c:pt>
                <c:pt idx="8435">
                  <c:v>5.4911777039999999E-4</c:v>
                </c:pt>
                <c:pt idx="8436">
                  <c:v>5.4809116709999997E-4</c:v>
                </c:pt>
                <c:pt idx="8437">
                  <c:v>3.3940425909999999E-4</c:v>
                </c:pt>
                <c:pt idx="8438">
                  <c:v>4.4568059370000003E-4</c:v>
                </c:pt>
                <c:pt idx="8439">
                  <c:v>5.5201735630000005E-4</c:v>
                </c:pt>
                <c:pt idx="8440">
                  <c:v>2.800847239E-4</c:v>
                </c:pt>
                <c:pt idx="8441">
                  <c:v>1.3012823949999999E-4</c:v>
                </c:pt>
                <c:pt idx="8442">
                  <c:v>1.4190414139999999E-4</c:v>
                </c:pt>
                <c:pt idx="8443">
                  <c:v>2.103617768E-4</c:v>
                </c:pt>
                <c:pt idx="8444">
                  <c:v>1.8658889790000001E-5</c:v>
                </c:pt>
                <c:pt idx="8445">
                  <c:v>2.919866387E-4</c:v>
                </c:pt>
                <c:pt idx="8446">
                  <c:v>9.4090142449999999E-5</c:v>
                </c:pt>
                <c:pt idx="8447">
                  <c:v>5.6262146469999999E-5</c:v>
                </c:pt>
                <c:pt idx="8448">
                  <c:v>2.214149799E-4</c:v>
                </c:pt>
                <c:pt idx="8449">
                  <c:v>4.0582770849999998E-4</c:v>
                </c:pt>
                <c:pt idx="8450">
                  <c:v>5.4411393730000002E-4</c:v>
                </c:pt>
                <c:pt idx="8451">
                  <c:v>4.2608651579999999E-4</c:v>
                </c:pt>
                <c:pt idx="8452">
                  <c:v>1.8661142349999999E-5</c:v>
                </c:pt>
                <c:pt idx="8453">
                  <c:v>4.6451608179999998E-4</c:v>
                </c:pt>
                <c:pt idx="8454">
                  <c:v>5.0040490010000004E-4</c:v>
                </c:pt>
                <c:pt idx="8455">
                  <c:v>6.1982344260000004E-6</c:v>
                </c:pt>
                <c:pt idx="8456">
                  <c:v>1.4193136060000001E-4</c:v>
                </c:pt>
                <c:pt idx="8457">
                  <c:v>4.5537111970000001E-4</c:v>
                </c:pt>
                <c:pt idx="8458">
                  <c:v>6.8946171799999994E-5</c:v>
                </c:pt>
                <c:pt idx="8459">
                  <c:v>3.1196352320000002E-5</c:v>
                </c:pt>
                <c:pt idx="8460">
                  <c:v>3.1582955180000001E-4</c:v>
                </c:pt>
                <c:pt idx="8461">
                  <c:v>2.6814981489999999E-4</c:v>
                </c:pt>
                <c:pt idx="8462">
                  <c:v>3.8446001649999998E-4</c:v>
                </c:pt>
                <c:pt idx="8463">
                  <c:v>1.3016115999999999E-4</c:v>
                </c:pt>
                <c:pt idx="8464">
                  <c:v>1.5367088429999999E-4</c:v>
                </c:pt>
                <c:pt idx="8465">
                  <c:v>3.952525615E-4</c:v>
                </c:pt>
                <c:pt idx="8466">
                  <c:v>5.4821520339999998E-4</c:v>
                </c:pt>
                <c:pt idx="8467">
                  <c:v>3.625147005E-4</c:v>
                </c:pt>
                <c:pt idx="8468">
                  <c:v>4.734521557E-4</c:v>
                </c:pt>
                <c:pt idx="8469">
                  <c:v>3.2769255969999998E-4</c:v>
                </c:pt>
                <c:pt idx="8470">
                  <c:v>5.5421188060000002E-4</c:v>
                </c:pt>
                <c:pt idx="8471">
                  <c:v>5.1775385059999997E-4</c:v>
                </c:pt>
                <c:pt idx="8472">
                  <c:v>5.6276302409999997E-5</c:v>
                </c:pt>
                <c:pt idx="8473">
                  <c:v>1.993544189E-4</c:v>
                </c:pt>
                <c:pt idx="8474">
                  <c:v>2.561764951E-4</c:v>
                </c:pt>
                <c:pt idx="8475">
                  <c:v>2.3251766E-4</c:v>
                </c:pt>
                <c:pt idx="8476">
                  <c:v>3.7356849040000003E-4</c:v>
                </c:pt>
                <c:pt idx="8477">
                  <c:v>4.458171816E-4</c:v>
                </c:pt>
                <c:pt idx="8478">
                  <c:v>3.1587114970000002E-4</c:v>
                </c:pt>
                <c:pt idx="8479">
                  <c:v>5.0916071540000002E-4</c:v>
                </c:pt>
                <c:pt idx="8480">
                  <c:v>4.1616411199999999E-4</c:v>
                </c:pt>
                <c:pt idx="8481">
                  <c:v>2.2146713440000001E-4</c:v>
                </c:pt>
                <c:pt idx="8482">
                  <c:v>4.36076836E-4</c:v>
                </c:pt>
                <c:pt idx="8483">
                  <c:v>1.184555009E-4</c:v>
                </c:pt>
                <c:pt idx="8484">
                  <c:v>3.6256213719999998E-4</c:v>
                </c:pt>
                <c:pt idx="8485">
                  <c:v>5.2656086890000005E-4</c:v>
                </c:pt>
                <c:pt idx="8486">
                  <c:v>5.5427978240000001E-4</c:v>
                </c:pt>
                <c:pt idx="8487">
                  <c:v>8.1598974799999998E-5</c:v>
                </c:pt>
                <c:pt idx="8488">
                  <c:v>2.9206518370000003E-4</c:v>
                </c:pt>
                <c:pt idx="8489">
                  <c:v>3.395198721E-4</c:v>
                </c:pt>
                <c:pt idx="8490">
                  <c:v>4.8262397779999999E-4</c:v>
                </c:pt>
                <c:pt idx="8491">
                  <c:v>1.0650459370000001E-4</c:v>
                </c:pt>
                <c:pt idx="8492">
                  <c:v>5.5222975969999996E-4</c:v>
                </c:pt>
                <c:pt idx="8493">
                  <c:v>1.883677807E-4</c:v>
                </c:pt>
                <c:pt idx="8494">
                  <c:v>2.8018600400000001E-4</c:v>
                </c:pt>
                <c:pt idx="8495">
                  <c:v>3.8455132300000002E-4</c:v>
                </c:pt>
                <c:pt idx="8496">
                  <c:v>2.1044673790000001E-4</c:v>
                </c:pt>
                <c:pt idx="8497">
                  <c:v>5.3551483670000004E-4</c:v>
                </c:pt>
                <c:pt idx="8498">
                  <c:v>5.0925473540000001E-4</c:v>
                </c:pt>
                <c:pt idx="8499">
                  <c:v>1.65412756E-4</c:v>
                </c:pt>
                <c:pt idx="8500">
                  <c:v>4.3806782680000001E-5</c:v>
                </c:pt>
                <c:pt idx="8501">
                  <c:v>3.5124953330000001E-4</c:v>
                </c:pt>
                <c:pt idx="8502">
                  <c:v>9.4151015299999996E-5</c:v>
                </c:pt>
                <c:pt idx="8503">
                  <c:v>5.4438013250000003E-4</c:v>
                </c:pt>
                <c:pt idx="8504">
                  <c:v>1.7711276919999999E-4</c:v>
                </c:pt>
                <c:pt idx="8505">
                  <c:v>6.2007205530000001E-6</c:v>
                </c:pt>
                <c:pt idx="8506">
                  <c:v>5.4944692149999999E-4</c:v>
                </c:pt>
                <c:pt idx="8507">
                  <c:v>3.2780073719999999E-4</c:v>
                </c:pt>
                <c:pt idx="8508">
                  <c:v>3.7366034149999999E-4</c:v>
                </c:pt>
                <c:pt idx="8509">
                  <c:v>5.5072195149999999E-4</c:v>
                </c:pt>
                <c:pt idx="8510">
                  <c:v>3.0404221090000002E-4</c:v>
                </c:pt>
                <c:pt idx="8511">
                  <c:v>4.6474199189999998E-4</c:v>
                </c:pt>
                <c:pt idx="8512">
                  <c:v>5.0066606960000001E-4</c:v>
                </c:pt>
                <c:pt idx="8513">
                  <c:v>5.1796193959999996E-4</c:v>
                </c:pt>
                <c:pt idx="8514">
                  <c:v>1.184836985E-4</c:v>
                </c:pt>
                <c:pt idx="8515">
                  <c:v>2.442232357E-4</c:v>
                </c:pt>
                <c:pt idx="8516">
                  <c:v>4.1626751509999998E-4</c:v>
                </c:pt>
                <c:pt idx="8517">
                  <c:v>2.4422534119999999E-4</c:v>
                </c:pt>
                <c:pt idx="8518">
                  <c:v>2.6826703019999998E-4</c:v>
                </c:pt>
                <c:pt idx="8519">
                  <c:v>2.3258905360000001E-4</c:v>
                </c:pt>
                <c:pt idx="8520">
                  <c:v>5.3561813159999996E-4</c:v>
                </c:pt>
                <c:pt idx="8521">
                  <c:v>1.7712247559999999E-4</c:v>
                </c:pt>
                <c:pt idx="8522">
                  <c:v>4.3620672000000001E-4</c:v>
                </c:pt>
                <c:pt idx="8523">
                  <c:v>4.9177045980000004E-4</c:v>
                </c:pt>
                <c:pt idx="8524">
                  <c:v>4.3814715300000002E-5</c:v>
                </c:pt>
                <c:pt idx="8525">
                  <c:v>5.4850272890000001E-4</c:v>
                </c:pt>
                <c:pt idx="8526">
                  <c:v>4.5562355879999998E-4</c:v>
                </c:pt>
                <c:pt idx="8527">
                  <c:v>5.4952107459999998E-4</c:v>
                </c:pt>
                <c:pt idx="8528">
                  <c:v>1.883926595E-4</c:v>
                </c:pt>
                <c:pt idx="8529">
                  <c:v>1.065388428E-4</c:v>
                </c:pt>
                <c:pt idx="8530">
                  <c:v>5.2677379080000005E-4</c:v>
                </c:pt>
                <c:pt idx="8531">
                  <c:v>1.654350418E-4</c:v>
                </c:pt>
                <c:pt idx="8532">
                  <c:v>3.9544877720000001E-4</c:v>
                </c:pt>
                <c:pt idx="8533">
                  <c:v>3.6269752169999997E-4</c:v>
                </c:pt>
                <c:pt idx="8534">
                  <c:v>3.1218580929999999E-5</c:v>
                </c:pt>
                <c:pt idx="8535">
                  <c:v>4.0606736530000002E-4</c:v>
                </c:pt>
                <c:pt idx="8536">
                  <c:v>5.5240563669999997E-4</c:v>
                </c:pt>
                <c:pt idx="8537">
                  <c:v>4.460209244E-4</c:v>
                </c:pt>
                <c:pt idx="8538">
                  <c:v>2.5628895250000001E-4</c:v>
                </c:pt>
                <c:pt idx="8539">
                  <c:v>2.2153563789999999E-4</c:v>
                </c:pt>
                <c:pt idx="8540">
                  <c:v>6.9000575770000006E-5</c:v>
                </c:pt>
                <c:pt idx="8541">
                  <c:v>1.4201539260000001E-4</c:v>
                </c:pt>
                <c:pt idx="8542">
                  <c:v>3.1601623649999999E-4</c:v>
                </c:pt>
                <c:pt idx="8543">
                  <c:v>5.4453755660000003E-4</c:v>
                </c:pt>
                <c:pt idx="8544">
                  <c:v>5.508550238E-4</c:v>
                </c:pt>
                <c:pt idx="8545">
                  <c:v>3.2788761710000002E-4</c:v>
                </c:pt>
                <c:pt idx="8546">
                  <c:v>3.7375787480000002E-4</c:v>
                </c:pt>
                <c:pt idx="8547">
                  <c:v>5.6316749710000001E-5</c:v>
                </c:pt>
                <c:pt idx="8548">
                  <c:v>4.2638290700000001E-4</c:v>
                </c:pt>
                <c:pt idx="8549">
                  <c:v>4.7378823730000001E-4</c:v>
                </c:pt>
                <c:pt idx="8550">
                  <c:v>3.0412885850000001E-4</c:v>
                </c:pt>
                <c:pt idx="8551">
                  <c:v>1.8679548709999999E-5</c:v>
                </c:pt>
                <c:pt idx="8552">
                  <c:v>3.5137951900000001E-4</c:v>
                </c:pt>
                <c:pt idx="8553">
                  <c:v>1.302557273E-4</c:v>
                </c:pt>
                <c:pt idx="8554">
                  <c:v>9.4190434949999999E-5</c:v>
                </c:pt>
                <c:pt idx="8555">
                  <c:v>1.994330442E-4</c:v>
                </c:pt>
                <c:pt idx="8556">
                  <c:v>2.9222294869999998E-4</c:v>
                </c:pt>
                <c:pt idx="8557">
                  <c:v>1.5376603080000001E-4</c:v>
                </c:pt>
                <c:pt idx="8558">
                  <c:v>4.2642658290000001E-4</c:v>
                </c:pt>
                <c:pt idx="8559">
                  <c:v>5.1815406150000002E-4</c:v>
                </c:pt>
                <c:pt idx="8560">
                  <c:v>3.397133928E-4</c:v>
                </c:pt>
                <c:pt idx="8561">
                  <c:v>8.1655328160000005E-5</c:v>
                </c:pt>
                <c:pt idx="8562">
                  <c:v>5.0086696389999995E-4</c:v>
                </c:pt>
                <c:pt idx="8563">
                  <c:v>4.4611844739999998E-4</c:v>
                </c:pt>
                <c:pt idx="8564">
                  <c:v>2.683514053E-4</c:v>
                </c:pt>
                <c:pt idx="8565">
                  <c:v>5.5459128160000005E-4</c:v>
                </c:pt>
                <c:pt idx="8566">
                  <c:v>2.105128799E-4</c:v>
                </c:pt>
                <c:pt idx="8567">
                  <c:v>4.164241541E-4</c:v>
                </c:pt>
                <c:pt idx="8568">
                  <c:v>2.8033588939999998E-4</c:v>
                </c:pt>
                <c:pt idx="8569">
                  <c:v>4.829486926E-4</c:v>
                </c:pt>
                <c:pt idx="8570">
                  <c:v>2.3265874110000001E-4</c:v>
                </c:pt>
                <c:pt idx="8571">
                  <c:v>2.215820403E-4</c:v>
                </c:pt>
                <c:pt idx="8572">
                  <c:v>1.420576215E-4</c:v>
                </c:pt>
                <c:pt idx="8573">
                  <c:v>3.9558220459999998E-4</c:v>
                </c:pt>
                <c:pt idx="8574">
                  <c:v>3.12403969E-5</c:v>
                </c:pt>
                <c:pt idx="8575">
                  <c:v>6.2075818650000003E-6</c:v>
                </c:pt>
                <c:pt idx="8576">
                  <c:v>3.8479693759999999E-4</c:v>
                </c:pt>
                <c:pt idx="8577">
                  <c:v>4.9197750439999995E-4</c:v>
                </c:pt>
                <c:pt idx="8578">
                  <c:v>5.3586308160000001E-4</c:v>
                </c:pt>
                <c:pt idx="8579">
                  <c:v>5.0957648019999996E-4</c:v>
                </c:pt>
                <c:pt idx="8580">
                  <c:v>2.8035823979999998E-4</c:v>
                </c:pt>
                <c:pt idx="8581">
                  <c:v>4.0622134969999998E-4</c:v>
                </c:pt>
                <c:pt idx="8582">
                  <c:v>1.9947493300000001E-4</c:v>
                </c:pt>
                <c:pt idx="8583">
                  <c:v>1.538076671E-4</c:v>
                </c:pt>
                <c:pt idx="8584">
                  <c:v>1.185604987E-4</c:v>
                </c:pt>
                <c:pt idx="8585">
                  <c:v>5.4979355870000003E-4</c:v>
                </c:pt>
                <c:pt idx="8586">
                  <c:v>3.6286185199999998E-4</c:v>
                </c:pt>
                <c:pt idx="8587">
                  <c:v>1.655044968E-4</c:v>
                </c:pt>
                <c:pt idx="8588">
                  <c:v>4.364347611E-4</c:v>
                </c:pt>
                <c:pt idx="8589">
                  <c:v>2.9228801820000002E-4</c:v>
                </c:pt>
                <c:pt idx="8590">
                  <c:v>5.4475179530000001E-4</c:v>
                </c:pt>
                <c:pt idx="8591">
                  <c:v>3.514917217E-4</c:v>
                </c:pt>
                <c:pt idx="8592">
                  <c:v>1.7719979140000001E-4</c:v>
                </c:pt>
                <c:pt idx="8593">
                  <c:v>3.3979304159999999E-4</c:v>
                </c:pt>
                <c:pt idx="8594">
                  <c:v>1.8846640009999999E-4</c:v>
                </c:pt>
                <c:pt idx="8595">
                  <c:v>5.0097216210000001E-4</c:v>
                </c:pt>
                <c:pt idx="8596">
                  <c:v>5.6362394019999997E-5</c:v>
                </c:pt>
                <c:pt idx="8597">
                  <c:v>4.5586353049999998E-4</c:v>
                </c:pt>
                <c:pt idx="8598">
                  <c:v>6.905969992E-5</c:v>
                </c:pt>
                <c:pt idx="8599">
                  <c:v>4.9204943710000001E-4</c:v>
                </c:pt>
                <c:pt idx="8600">
                  <c:v>2.1057476460000001E-4</c:v>
                </c:pt>
                <c:pt idx="8601">
                  <c:v>8.1703133570000004E-5</c:v>
                </c:pt>
                <c:pt idx="8602">
                  <c:v>4.739802476E-4</c:v>
                </c:pt>
                <c:pt idx="8603">
                  <c:v>5.270745675E-4</c:v>
                </c:pt>
                <c:pt idx="8604">
                  <c:v>2.6843333679999999E-4</c:v>
                </c:pt>
                <c:pt idx="8605">
                  <c:v>5.5113209200000003E-4</c:v>
                </c:pt>
                <c:pt idx="8606">
                  <c:v>1.8706728400000001E-5</c:v>
                </c:pt>
                <c:pt idx="8607">
                  <c:v>4.165813776E-4</c:v>
                </c:pt>
                <c:pt idx="8608">
                  <c:v>2.4438040309999998E-4</c:v>
                </c:pt>
                <c:pt idx="8609">
                  <c:v>3.9570420469999998E-4</c:v>
                </c:pt>
                <c:pt idx="8610">
                  <c:v>9.425398276E-5</c:v>
                </c:pt>
                <c:pt idx="8611">
                  <c:v>3.0426141680000001E-4</c:v>
                </c:pt>
                <c:pt idx="8612">
                  <c:v>1.3033654220000001E-4</c:v>
                </c:pt>
                <c:pt idx="8613">
                  <c:v>4.6508923570000001E-4</c:v>
                </c:pt>
                <c:pt idx="8614">
                  <c:v>3.7397281469999998E-4</c:v>
                </c:pt>
                <c:pt idx="8615">
                  <c:v>4.3888483750000002E-5</c:v>
                </c:pt>
                <c:pt idx="8616">
                  <c:v>4.8307948989999999E-4</c:v>
                </c:pt>
                <c:pt idx="8617">
                  <c:v>5.1834579419999995E-4</c:v>
                </c:pt>
                <c:pt idx="8618">
                  <c:v>5.4890004050000001E-4</c:v>
                </c:pt>
                <c:pt idx="8619">
                  <c:v>1.066381715E-4</c:v>
                </c:pt>
                <c:pt idx="8620">
                  <c:v>2.5644339519999997E-4</c:v>
                </c:pt>
                <c:pt idx="8621">
                  <c:v>3.1620977770000001E-4</c:v>
                </c:pt>
                <c:pt idx="8622">
                  <c:v>3.2808237230000001E-4</c:v>
                </c:pt>
                <c:pt idx="8623">
                  <c:v>6.2163814449999998E-6</c:v>
                </c:pt>
                <c:pt idx="8624">
                  <c:v>4.651297779E-4</c:v>
                </c:pt>
                <c:pt idx="8625">
                  <c:v>8.1733263599999994E-5</c:v>
                </c:pt>
                <c:pt idx="8626">
                  <c:v>5.5278352110000001E-4</c:v>
                </c:pt>
                <c:pt idx="8627">
                  <c:v>6.9100499980000001E-5</c:v>
                </c:pt>
                <c:pt idx="8628">
                  <c:v>4.7406975220000002E-4</c:v>
                </c:pt>
                <c:pt idx="8629">
                  <c:v>5.2716359590000001E-4</c:v>
                </c:pt>
                <c:pt idx="8630">
                  <c:v>5.5487859459999996E-4</c:v>
                </c:pt>
                <c:pt idx="8631">
                  <c:v>4.3918279750000002E-5</c:v>
                </c:pt>
                <c:pt idx="8632">
                  <c:v>3.1296793369999999E-5</c:v>
                </c:pt>
                <c:pt idx="8633">
                  <c:v>5.0977500710000002E-4</c:v>
                </c:pt>
                <c:pt idx="8634">
                  <c:v>3.1626832499999998E-4</c:v>
                </c:pt>
                <c:pt idx="8635">
                  <c:v>1.7731755579999999E-4</c:v>
                </c:pt>
                <c:pt idx="8636">
                  <c:v>2.4446134070000002E-4</c:v>
                </c:pt>
                <c:pt idx="8637">
                  <c:v>4.0644668119999998E-4</c:v>
                </c:pt>
                <c:pt idx="8638">
                  <c:v>4.5603093400000002E-4</c:v>
                </c:pt>
                <c:pt idx="8639">
                  <c:v>2.2173533439999999E-4</c:v>
                </c:pt>
                <c:pt idx="8640">
                  <c:v>2.8050823769999999E-4</c:v>
                </c:pt>
                <c:pt idx="8641">
                  <c:v>1.186541404E-4</c:v>
                </c:pt>
                <c:pt idx="8642">
                  <c:v>3.8503795980000002E-4</c:v>
                </c:pt>
                <c:pt idx="8643">
                  <c:v>2.1068870890000001E-4</c:v>
                </c:pt>
                <c:pt idx="8644">
                  <c:v>1.8729305099999999E-5</c:v>
                </c:pt>
                <c:pt idx="8645">
                  <c:v>4.9220486970000005E-4</c:v>
                </c:pt>
                <c:pt idx="8646">
                  <c:v>5.6442192109999999E-5</c:v>
                </c:pt>
                <c:pt idx="8647">
                  <c:v>1.8861407450000001E-4</c:v>
                </c:pt>
                <c:pt idx="8648">
                  <c:v>4.3666978960000001E-4</c:v>
                </c:pt>
                <c:pt idx="8649">
                  <c:v>4.4644236600000002E-4</c:v>
                </c:pt>
                <c:pt idx="8650">
                  <c:v>4.832163931E-4</c:v>
                </c:pt>
                <c:pt idx="8651">
                  <c:v>1.0670233759999999E-4</c:v>
                </c:pt>
                <c:pt idx="8652">
                  <c:v>2.9245374110000003E-4</c:v>
                </c:pt>
                <c:pt idx="8653">
                  <c:v>2.328544539E-4</c:v>
                </c:pt>
                <c:pt idx="8654">
                  <c:v>5.4905578419999997E-4</c:v>
                </c:pt>
                <c:pt idx="8655">
                  <c:v>3.741317916E-4</c:v>
                </c:pt>
                <c:pt idx="8656">
                  <c:v>4.2679129520000001E-4</c:v>
                </c:pt>
                <c:pt idx="8657">
                  <c:v>1.6566892870000001E-4</c:v>
                </c:pt>
                <c:pt idx="8658">
                  <c:v>5.3616802939999997E-4</c:v>
                </c:pt>
                <c:pt idx="8659">
                  <c:v>1.539654907E-4</c:v>
                </c:pt>
                <c:pt idx="8660">
                  <c:v>3.8509998699999998E-4</c:v>
                </c:pt>
                <c:pt idx="8661">
                  <c:v>5.0120952389999995E-4</c:v>
                </c:pt>
                <c:pt idx="8662">
                  <c:v>5.5135330629999999E-4</c:v>
                </c:pt>
                <c:pt idx="8663">
                  <c:v>2.6860532270000002E-4</c:v>
                </c:pt>
                <c:pt idx="8664">
                  <c:v>3.2823610699999999E-4</c:v>
                </c:pt>
                <c:pt idx="8665">
                  <c:v>5.501227168E-4</c:v>
                </c:pt>
                <c:pt idx="8666">
                  <c:v>1.4224477580000001E-4</c:v>
                </c:pt>
                <c:pt idx="8667">
                  <c:v>9.4355185320000001E-5</c:v>
                </c:pt>
                <c:pt idx="8668">
                  <c:v>3.517607556E-4</c:v>
                </c:pt>
                <c:pt idx="8669">
                  <c:v>3.9594643529999998E-4</c:v>
                </c:pt>
                <c:pt idx="8670">
                  <c:v>3.1324818330000002E-5</c:v>
                </c:pt>
                <c:pt idx="8671">
                  <c:v>1.3045982349999999E-4</c:v>
                </c:pt>
                <c:pt idx="8672">
                  <c:v>1.9970729709999999E-4</c:v>
                </c:pt>
                <c:pt idx="8673">
                  <c:v>5.4508654770000001E-4</c:v>
                </c:pt>
                <c:pt idx="8674">
                  <c:v>5.5503836910000002E-4</c:v>
                </c:pt>
                <c:pt idx="8675">
                  <c:v>3.0446601510000001E-4</c:v>
                </c:pt>
                <c:pt idx="8676">
                  <c:v>1.5400653819999999E-4</c:v>
                </c:pt>
                <c:pt idx="8677">
                  <c:v>4.5618287610000002E-4</c:v>
                </c:pt>
                <c:pt idx="8678">
                  <c:v>2.5663493220000002E-4</c:v>
                </c:pt>
                <c:pt idx="8679">
                  <c:v>5.2736204450000001E-4</c:v>
                </c:pt>
                <c:pt idx="8680">
                  <c:v>1.657286786E-4</c:v>
                </c:pt>
                <c:pt idx="8681">
                  <c:v>9.4373210010000004E-5</c:v>
                </c:pt>
                <c:pt idx="8682">
                  <c:v>4.1688277329999997E-4</c:v>
                </c:pt>
                <c:pt idx="8683">
                  <c:v>5.6485693919999999E-5</c:v>
                </c:pt>
                <c:pt idx="8684">
                  <c:v>4.066309787E-4</c:v>
                </c:pt>
                <c:pt idx="8685">
                  <c:v>8.1830575230000007E-5</c:v>
                </c:pt>
                <c:pt idx="8686">
                  <c:v>2.2187804540000001E-4</c:v>
                </c:pt>
                <c:pt idx="8687">
                  <c:v>1.187365673E-4</c:v>
                </c:pt>
                <c:pt idx="8688">
                  <c:v>1.8747726400000001E-5</c:v>
                </c:pt>
                <c:pt idx="8689">
                  <c:v>1.7745870640000001E-4</c:v>
                </c:pt>
                <c:pt idx="8690">
                  <c:v>4.2694962669999998E-4</c:v>
                </c:pt>
                <c:pt idx="8691">
                  <c:v>3.4013997220000002E-4</c:v>
                </c:pt>
                <c:pt idx="8692">
                  <c:v>3.63242218E-4</c:v>
                </c:pt>
                <c:pt idx="8693">
                  <c:v>5.5306443669999998E-4</c:v>
                </c:pt>
                <c:pt idx="8694">
                  <c:v>3.401523669E-4</c:v>
                </c:pt>
                <c:pt idx="8695">
                  <c:v>2.4465490769999998E-4</c:v>
                </c:pt>
                <c:pt idx="8696">
                  <c:v>5.1003144850000003E-4</c:v>
                </c:pt>
                <c:pt idx="8697">
                  <c:v>5.1869131080000005E-4</c:v>
                </c:pt>
                <c:pt idx="8698">
                  <c:v>2.5670712529999998E-4</c:v>
                </c:pt>
                <c:pt idx="8699">
                  <c:v>5.0138541280000005E-4</c:v>
                </c:pt>
                <c:pt idx="8700">
                  <c:v>4.7437666540000001E-4</c:v>
                </c:pt>
                <c:pt idx="8701">
                  <c:v>3.7431204069999997E-4</c:v>
                </c:pt>
                <c:pt idx="8702">
                  <c:v>1.4230315509999999E-4</c:v>
                </c:pt>
                <c:pt idx="8703">
                  <c:v>4.654794258E-4</c:v>
                </c:pt>
                <c:pt idx="8704">
                  <c:v>5.4524552049999995E-4</c:v>
                </c:pt>
                <c:pt idx="8705">
                  <c:v>2.3302344590000001E-4</c:v>
                </c:pt>
                <c:pt idx="8706">
                  <c:v>2.6875498650000002E-4</c:v>
                </c:pt>
                <c:pt idx="8707">
                  <c:v>5.3639655129999997E-4</c:v>
                </c:pt>
                <c:pt idx="8708">
                  <c:v>1.067852469E-4</c:v>
                </c:pt>
                <c:pt idx="8709">
                  <c:v>4.3693855420000002E-4</c:v>
                </c:pt>
                <c:pt idx="8710">
                  <c:v>4.4672199089999999E-4</c:v>
                </c:pt>
                <c:pt idx="8711">
                  <c:v>1.887766174E-4</c:v>
                </c:pt>
                <c:pt idx="8712">
                  <c:v>1.3052321800000001E-4</c:v>
                </c:pt>
                <c:pt idx="8713">
                  <c:v>5.4933855159999996E-4</c:v>
                </c:pt>
                <c:pt idx="8714">
                  <c:v>6.9207933000000002E-5</c:v>
                </c:pt>
                <c:pt idx="8715">
                  <c:v>4.3983953400000002E-5</c:v>
                </c:pt>
                <c:pt idx="8716">
                  <c:v>4.8352868360000001E-4</c:v>
                </c:pt>
                <c:pt idx="8717">
                  <c:v>3.0463005609999999E-4</c:v>
                </c:pt>
                <c:pt idx="8718">
                  <c:v>6.227709648E-6</c:v>
                </c:pt>
                <c:pt idx="8719">
                  <c:v>3.5196593819999998E-4</c:v>
                </c:pt>
                <c:pt idx="8720">
                  <c:v>1.9982326270000001E-4</c:v>
                </c:pt>
                <c:pt idx="8721">
                  <c:v>5.5038538859999997E-4</c:v>
                </c:pt>
                <c:pt idx="8722">
                  <c:v>3.1658832310000001E-4</c:v>
                </c:pt>
                <c:pt idx="8723">
                  <c:v>5.5525498530000004E-4</c:v>
                </c:pt>
                <c:pt idx="8724">
                  <c:v>2.1091107449999999E-4</c:v>
                </c:pt>
                <c:pt idx="8725">
                  <c:v>5.6505234530000003E-5</c:v>
                </c:pt>
                <c:pt idx="8726">
                  <c:v>2.927249859E-4</c:v>
                </c:pt>
                <c:pt idx="8727">
                  <c:v>5.1020587939999999E-4</c:v>
                </c:pt>
                <c:pt idx="8728">
                  <c:v>5.5323194320000004E-4</c:v>
                </c:pt>
                <c:pt idx="8729">
                  <c:v>4.2712764499999999E-4</c:v>
                </c:pt>
                <c:pt idx="8730">
                  <c:v>5.5167151590000002E-4</c:v>
                </c:pt>
                <c:pt idx="8731">
                  <c:v>2.8082647500000002E-4</c:v>
                </c:pt>
                <c:pt idx="8732">
                  <c:v>5.1888858399999995E-4</c:v>
                </c:pt>
                <c:pt idx="8733">
                  <c:v>2.2199431849999999E-4</c:v>
                </c:pt>
                <c:pt idx="8734">
                  <c:v>1.4234122689999999E-4</c:v>
                </c:pt>
                <c:pt idx="8735">
                  <c:v>1.874756697E-5</c:v>
                </c:pt>
                <c:pt idx="8736">
                  <c:v>4.1713064060000001E-4</c:v>
                </c:pt>
                <c:pt idx="8737">
                  <c:v>2.6885109339999999E-4</c:v>
                </c:pt>
                <c:pt idx="8738">
                  <c:v>1.068177562E-4</c:v>
                </c:pt>
                <c:pt idx="8739">
                  <c:v>1.9984261840000001E-4</c:v>
                </c:pt>
                <c:pt idx="8740">
                  <c:v>4.0686974369999999E-4</c:v>
                </c:pt>
                <c:pt idx="8741">
                  <c:v>4.92680082E-4</c:v>
                </c:pt>
                <c:pt idx="8742">
                  <c:v>3.2851596369999999E-4</c:v>
                </c:pt>
                <c:pt idx="8743">
                  <c:v>5.2770564240000001E-4</c:v>
                </c:pt>
                <c:pt idx="8744">
                  <c:v>4.3981397540000001E-5</c:v>
                </c:pt>
                <c:pt idx="8745">
                  <c:v>1.6581480400000001E-4</c:v>
                </c:pt>
                <c:pt idx="8746">
                  <c:v>3.6343696180000002E-4</c:v>
                </c:pt>
                <c:pt idx="8747">
                  <c:v>1.541037881E-4</c:v>
                </c:pt>
                <c:pt idx="8748">
                  <c:v>3.0472302380000002E-4</c:v>
                </c:pt>
                <c:pt idx="8749">
                  <c:v>2.8086388779999998E-4</c:v>
                </c:pt>
                <c:pt idx="8750">
                  <c:v>3.4033948420000002E-4</c:v>
                </c:pt>
                <c:pt idx="8751">
                  <c:v>9.4432937890000004E-5</c:v>
                </c:pt>
                <c:pt idx="8752">
                  <c:v>4.4690980090000002E-4</c:v>
                </c:pt>
                <c:pt idx="8753">
                  <c:v>3.8545660110000002E-4</c:v>
                </c:pt>
                <c:pt idx="8754">
                  <c:v>5.3665683020000005E-4</c:v>
                </c:pt>
                <c:pt idx="8755">
                  <c:v>4.5656954800000002E-4</c:v>
                </c:pt>
                <c:pt idx="8756">
                  <c:v>6.921845876E-5</c:v>
                </c:pt>
                <c:pt idx="8757">
                  <c:v>3.962863195E-4</c:v>
                </c:pt>
                <c:pt idx="8758">
                  <c:v>2.3311845920000001E-4</c:v>
                </c:pt>
                <c:pt idx="8759">
                  <c:v>2.5685185290000003E-4</c:v>
                </c:pt>
                <c:pt idx="8760">
                  <c:v>5.5057502490000001E-4</c:v>
                </c:pt>
                <c:pt idx="8761">
                  <c:v>4.6576403179999999E-4</c:v>
                </c:pt>
                <c:pt idx="8762">
                  <c:v>1.3056652319999999E-4</c:v>
                </c:pt>
                <c:pt idx="8763">
                  <c:v>4.3717110579999998E-4</c:v>
                </c:pt>
                <c:pt idx="8764">
                  <c:v>3.6347625840000002E-4</c:v>
                </c:pt>
                <c:pt idx="8765">
                  <c:v>1.775322727E-4</c:v>
                </c:pt>
                <c:pt idx="8766">
                  <c:v>6.225427139E-6</c:v>
                </c:pt>
                <c:pt idx="8767">
                  <c:v>4.7470283679999998E-4</c:v>
                </c:pt>
                <c:pt idx="8768">
                  <c:v>5.455777644E-4</c:v>
                </c:pt>
                <c:pt idx="8769">
                  <c:v>3.1670016390000002E-4</c:v>
                </c:pt>
                <c:pt idx="8770">
                  <c:v>1.8881859749999999E-4</c:v>
                </c:pt>
                <c:pt idx="8771">
                  <c:v>5.4967202499999997E-4</c:v>
                </c:pt>
                <c:pt idx="8772">
                  <c:v>3.132552587E-5</c:v>
                </c:pt>
                <c:pt idx="8773">
                  <c:v>5.0181638030000002E-4</c:v>
                </c:pt>
                <c:pt idx="8774">
                  <c:v>8.1874258620000004E-5</c:v>
                </c:pt>
                <c:pt idx="8775">
                  <c:v>4.1728196770000003E-4</c:v>
                </c:pt>
                <c:pt idx="8776">
                  <c:v>1.188168159E-4</c:v>
                </c:pt>
                <c:pt idx="8777">
                  <c:v>2.10953604E-4</c:v>
                </c:pt>
                <c:pt idx="8778">
                  <c:v>2.4481880930000001E-4</c:v>
                </c:pt>
                <c:pt idx="8779">
                  <c:v>6.2239045349999999E-6</c:v>
                </c:pt>
                <c:pt idx="8780">
                  <c:v>2.9284889330000001E-4</c:v>
                </c:pt>
                <c:pt idx="8781">
                  <c:v>6.921186665E-5</c:v>
                </c:pt>
                <c:pt idx="8782">
                  <c:v>3.5214971519999998E-4</c:v>
                </c:pt>
                <c:pt idx="8783">
                  <c:v>3.9638697320000001E-4</c:v>
                </c:pt>
                <c:pt idx="8784">
                  <c:v>5.1052822230000002E-4</c:v>
                </c:pt>
                <c:pt idx="8785">
                  <c:v>4.5672472589999998E-4</c:v>
                </c:pt>
                <c:pt idx="8786">
                  <c:v>5.5200157989999997E-4</c:v>
                </c:pt>
                <c:pt idx="8787">
                  <c:v>4.8392887719999998E-4</c:v>
                </c:pt>
                <c:pt idx="8788">
                  <c:v>1.77535465E-4</c:v>
                </c:pt>
                <c:pt idx="8789">
                  <c:v>5.5355868109999997E-4</c:v>
                </c:pt>
                <c:pt idx="8790">
                  <c:v>3.8558584990000002E-4</c:v>
                </c:pt>
                <c:pt idx="8791">
                  <c:v>4.9295612499999995E-4</c:v>
                </c:pt>
                <c:pt idx="8792">
                  <c:v>1.4236936580000001E-4</c:v>
                </c:pt>
                <c:pt idx="8793">
                  <c:v>4.0706245470000001E-4</c:v>
                </c:pt>
                <c:pt idx="8794">
                  <c:v>3.7463301310000001E-4</c:v>
                </c:pt>
                <c:pt idx="8795">
                  <c:v>3.2864918880000002E-4</c:v>
                </c:pt>
                <c:pt idx="8796">
                  <c:v>2.4483556430000001E-4</c:v>
                </c:pt>
                <c:pt idx="8797">
                  <c:v>1.188189351E-4</c:v>
                </c:pt>
                <c:pt idx="8798">
                  <c:v>1.068344015E-4</c:v>
                </c:pt>
                <c:pt idx="8799">
                  <c:v>4.2741446399999997E-4</c:v>
                </c:pt>
                <c:pt idx="8800">
                  <c:v>5.5564044109999999E-4</c:v>
                </c:pt>
                <c:pt idx="8801">
                  <c:v>4.4713032570000002E-4</c:v>
                </c:pt>
                <c:pt idx="8802">
                  <c:v>4.6596754979999998E-4</c:v>
                </c:pt>
                <c:pt idx="8803">
                  <c:v>5.1927229380000005E-4</c:v>
                </c:pt>
                <c:pt idx="8804">
                  <c:v>1.8882520330000001E-4</c:v>
                </c:pt>
                <c:pt idx="8805">
                  <c:v>5.3695400130000001E-4</c:v>
                </c:pt>
                <c:pt idx="8806">
                  <c:v>1.873600817E-5</c:v>
                </c:pt>
                <c:pt idx="8807">
                  <c:v>1.9986893580000001E-4</c:v>
                </c:pt>
                <c:pt idx="8808">
                  <c:v>1.541233705E-4</c:v>
                </c:pt>
                <c:pt idx="8809">
                  <c:v>2.8097232749999999E-4</c:v>
                </c:pt>
                <c:pt idx="8810">
                  <c:v>5.28088492E-4</c:v>
                </c:pt>
                <c:pt idx="8811">
                  <c:v>3.1321234859999999E-5</c:v>
                </c:pt>
                <c:pt idx="8812">
                  <c:v>4.3739735729999998E-4</c:v>
                </c:pt>
                <c:pt idx="8813">
                  <c:v>5.5571541119999997E-4</c:v>
                </c:pt>
                <c:pt idx="8814">
                  <c:v>1.6584392899999999E-4</c:v>
                </c:pt>
                <c:pt idx="8815">
                  <c:v>5.5369300400000005E-4</c:v>
                </c:pt>
                <c:pt idx="8816">
                  <c:v>5.4588642039999995E-4</c:v>
                </c:pt>
                <c:pt idx="8817">
                  <c:v>4.3965513510000001E-5</c:v>
                </c:pt>
                <c:pt idx="8818">
                  <c:v>2.5694046079999998E-4</c:v>
                </c:pt>
                <c:pt idx="8819">
                  <c:v>3.168245705E-4</c:v>
                </c:pt>
                <c:pt idx="8820">
                  <c:v>2.9293171260000002E-4</c:v>
                </c:pt>
                <c:pt idx="8821">
                  <c:v>1.3059169129999999E-4</c:v>
                </c:pt>
                <c:pt idx="8822">
                  <c:v>8.1880002869999996E-5</c:v>
                </c:pt>
                <c:pt idx="8823">
                  <c:v>2.109848734E-4</c:v>
                </c:pt>
                <c:pt idx="8824">
                  <c:v>5.5216876870000005E-4</c:v>
                </c:pt>
                <c:pt idx="8825">
                  <c:v>3.0489219209999999E-4</c:v>
                </c:pt>
                <c:pt idx="8826">
                  <c:v>4.7501337940000001E-4</c:v>
                </c:pt>
                <c:pt idx="8827">
                  <c:v>3.522751433E-4</c:v>
                </c:pt>
                <c:pt idx="8828">
                  <c:v>3.405472959E-4</c:v>
                </c:pt>
                <c:pt idx="8829">
                  <c:v>4.1747625210000001E-4</c:v>
                </c:pt>
                <c:pt idx="8830">
                  <c:v>5.1073908539999997E-4</c:v>
                </c:pt>
                <c:pt idx="8831">
                  <c:v>5.650446779E-5</c:v>
                </c:pt>
                <c:pt idx="8832">
                  <c:v>9.445893234E-5</c:v>
                </c:pt>
                <c:pt idx="8833">
                  <c:v>4.841144522E-4</c:v>
                </c:pt>
                <c:pt idx="8834">
                  <c:v>5.3710375399999995E-4</c:v>
                </c:pt>
                <c:pt idx="8835">
                  <c:v>2.6902054289999999E-4</c:v>
                </c:pt>
                <c:pt idx="8836">
                  <c:v>2.332119745E-4</c:v>
                </c:pt>
                <c:pt idx="8837">
                  <c:v>5.5001087979999997E-4</c:v>
                </c:pt>
                <c:pt idx="8838">
                  <c:v>4.275521838E-4</c:v>
                </c:pt>
                <c:pt idx="8839">
                  <c:v>5.1943308140000005E-4</c:v>
                </c:pt>
                <c:pt idx="8840">
                  <c:v>2.2210296410000001E-4</c:v>
                </c:pt>
                <c:pt idx="8841">
                  <c:v>1.9991323369999999E-4</c:v>
                </c:pt>
                <c:pt idx="8842">
                  <c:v>3.9656924630000003E-4</c:v>
                </c:pt>
                <c:pt idx="8843">
                  <c:v>1.18860597E-4</c:v>
                </c:pt>
                <c:pt idx="8844">
                  <c:v>4.9318075420000005E-4</c:v>
                </c:pt>
                <c:pt idx="8845">
                  <c:v>5.4599765E-4</c:v>
                </c:pt>
                <c:pt idx="8846">
                  <c:v>4.5696412740000003E-4</c:v>
                </c:pt>
                <c:pt idx="8847">
                  <c:v>5.5103598350000004E-4</c:v>
                </c:pt>
                <c:pt idx="8848">
                  <c:v>4.0724651849999999E-4</c:v>
                </c:pt>
                <c:pt idx="8849">
                  <c:v>3.6373358800000002E-4</c:v>
                </c:pt>
                <c:pt idx="8850">
                  <c:v>4.7509395700000002E-4</c:v>
                </c:pt>
                <c:pt idx="8851">
                  <c:v>3.74796922E-4</c:v>
                </c:pt>
                <c:pt idx="8852">
                  <c:v>2.2213062079999999E-4</c:v>
                </c:pt>
                <c:pt idx="8853">
                  <c:v>5.0216000900000005E-4</c:v>
                </c:pt>
                <c:pt idx="8854">
                  <c:v>2.8107534709999999E-4</c:v>
                </c:pt>
                <c:pt idx="8855">
                  <c:v>4.473324276E-4</c:v>
                </c:pt>
                <c:pt idx="8856">
                  <c:v>3.2880136989999999E-4</c:v>
                </c:pt>
                <c:pt idx="8857">
                  <c:v>3.8578390600000001E-4</c:v>
                </c:pt>
                <c:pt idx="8858">
                  <c:v>5.5107980589999995E-4</c:v>
                </c:pt>
                <c:pt idx="8859">
                  <c:v>3.1353948619999999E-5</c:v>
                </c:pt>
                <c:pt idx="8860">
                  <c:v>2.3326877990000001E-4</c:v>
                </c:pt>
                <c:pt idx="8861">
                  <c:v>4.3755792639999999E-4</c:v>
                </c:pt>
                <c:pt idx="8862">
                  <c:v>3.523691414E-4</c:v>
                </c:pt>
                <c:pt idx="8863">
                  <c:v>6.2316698360000003E-6</c:v>
                </c:pt>
                <c:pt idx="8864">
                  <c:v>8.1938410640000004E-5</c:v>
                </c:pt>
                <c:pt idx="8865">
                  <c:v>3.2882423239999998E-4</c:v>
                </c:pt>
                <c:pt idx="8866">
                  <c:v>5.5012015709999997E-4</c:v>
                </c:pt>
                <c:pt idx="8867">
                  <c:v>5.6552754620000002E-5</c:v>
                </c:pt>
                <c:pt idx="8868">
                  <c:v>5.2831558549999995E-4</c:v>
                </c:pt>
                <c:pt idx="8869">
                  <c:v>1.659574681E-4</c:v>
                </c:pt>
                <c:pt idx="8870">
                  <c:v>1.876468302E-5</c:v>
                </c:pt>
                <c:pt idx="8871">
                  <c:v>1.8895577030000001E-4</c:v>
                </c:pt>
                <c:pt idx="8872">
                  <c:v>4.4024644240000002E-5</c:v>
                </c:pt>
                <c:pt idx="8873">
                  <c:v>2.1110879860000001E-4</c:v>
                </c:pt>
                <c:pt idx="8874">
                  <c:v>1.4249324750000001E-4</c:v>
                </c:pt>
                <c:pt idx="8875">
                  <c:v>3.638139679E-4</c:v>
                </c:pt>
                <c:pt idx="8876">
                  <c:v>3.0503427809999999E-4</c:v>
                </c:pt>
                <c:pt idx="8877">
                  <c:v>4.9330434050000001E-4</c:v>
                </c:pt>
                <c:pt idx="8878">
                  <c:v>2.930942724E-4</c:v>
                </c:pt>
                <c:pt idx="8879">
                  <c:v>5.5394708039999997E-4</c:v>
                </c:pt>
                <c:pt idx="8880">
                  <c:v>3.748851131E-4</c:v>
                </c:pt>
                <c:pt idx="8881">
                  <c:v>4.6627399799999998E-4</c:v>
                </c:pt>
                <c:pt idx="8882">
                  <c:v>9.4555868929999993E-5</c:v>
                </c:pt>
                <c:pt idx="8883">
                  <c:v>2.691707914E-4</c:v>
                </c:pt>
                <c:pt idx="8884">
                  <c:v>1.069604128E-4</c:v>
                </c:pt>
                <c:pt idx="8885">
                  <c:v>5.1095434519999997E-4</c:v>
                </c:pt>
                <c:pt idx="8886">
                  <c:v>4.376429923E-4</c:v>
                </c:pt>
                <c:pt idx="8887">
                  <c:v>4.0736942230000002E-4</c:v>
                </c:pt>
                <c:pt idx="8888">
                  <c:v>1.3073338719999999E-4</c:v>
                </c:pt>
                <c:pt idx="8889">
                  <c:v>1.5430281349999999E-4</c:v>
                </c:pt>
                <c:pt idx="8890">
                  <c:v>1.7774063790000001E-4</c:v>
                </c:pt>
                <c:pt idx="8891">
                  <c:v>6.93262711E-5</c:v>
                </c:pt>
                <c:pt idx="8892">
                  <c:v>3.1389795539999999E-5</c:v>
                </c:pt>
                <c:pt idx="8893">
                  <c:v>3.1703815939999999E-4</c:v>
                </c:pt>
                <c:pt idx="8894">
                  <c:v>5.1964793420000005E-4</c:v>
                </c:pt>
                <c:pt idx="8895">
                  <c:v>5.0231631399999999E-4</c:v>
                </c:pt>
                <c:pt idx="8896">
                  <c:v>1.307474272E-4</c:v>
                </c:pt>
                <c:pt idx="8897">
                  <c:v>2.4509719210000003E-4</c:v>
                </c:pt>
                <c:pt idx="8898">
                  <c:v>8.2006439200000005E-5</c:v>
                </c:pt>
                <c:pt idx="8899">
                  <c:v>9.4587822080000001E-5</c:v>
                </c:pt>
                <c:pt idx="8900">
                  <c:v>2.5719684070000002E-4</c:v>
                </c:pt>
                <c:pt idx="8901">
                  <c:v>5.5251119830000001E-4</c:v>
                </c:pt>
                <c:pt idx="8902">
                  <c:v>3.4077386729999999E-4</c:v>
                </c:pt>
                <c:pt idx="8903">
                  <c:v>4.8436897100000002E-4</c:v>
                </c:pt>
                <c:pt idx="8904">
                  <c:v>3.8592900359999999E-4</c:v>
                </c:pt>
                <c:pt idx="8905">
                  <c:v>2.2232735540000001E-4</c:v>
                </c:pt>
                <c:pt idx="8906">
                  <c:v>5.5610302839999997E-4</c:v>
                </c:pt>
                <c:pt idx="8907">
                  <c:v>1.5434794070000001E-4</c:v>
                </c:pt>
                <c:pt idx="8908">
                  <c:v>1.425929753E-4</c:v>
                </c:pt>
                <c:pt idx="8909">
                  <c:v>1.190055981E-4</c:v>
                </c:pt>
                <c:pt idx="8910">
                  <c:v>4.2780550309999999E-4</c:v>
                </c:pt>
                <c:pt idx="8911">
                  <c:v>4.5720562539999999E-4</c:v>
                </c:pt>
                <c:pt idx="8912">
                  <c:v>2.1128437300000001E-4</c:v>
                </c:pt>
                <c:pt idx="8913">
                  <c:v>1.891217478E-4</c:v>
                </c:pt>
                <c:pt idx="8914">
                  <c:v>6.9367273289999993E-5</c:v>
                </c:pt>
                <c:pt idx="8915">
                  <c:v>3.9682852659999999E-4</c:v>
                </c:pt>
                <c:pt idx="8916">
                  <c:v>2.8133767879999998E-4</c:v>
                </c:pt>
                <c:pt idx="8917">
                  <c:v>3.0522052980000002E-4</c:v>
                </c:pt>
                <c:pt idx="8918">
                  <c:v>2.0020135750000001E-4</c:v>
                </c:pt>
                <c:pt idx="8919">
                  <c:v>3.6398726690000001E-4</c:v>
                </c:pt>
                <c:pt idx="8920">
                  <c:v>2.4521784410000001E-4</c:v>
                </c:pt>
                <c:pt idx="8921">
                  <c:v>4.6643924639999998E-4</c:v>
                </c:pt>
                <c:pt idx="8922">
                  <c:v>4.1779417919999998E-4</c:v>
                </c:pt>
                <c:pt idx="8923">
                  <c:v>1.070297046E-4</c:v>
                </c:pt>
                <c:pt idx="8924">
                  <c:v>6.2447132900000003E-6</c:v>
                </c:pt>
                <c:pt idx="8925">
                  <c:v>1.8799120019999999E-5</c:v>
                </c:pt>
                <c:pt idx="8926">
                  <c:v>5.2860754919999999E-4</c:v>
                </c:pt>
                <c:pt idx="8927">
                  <c:v>2.3355339730000001E-4</c:v>
                </c:pt>
                <c:pt idx="8928">
                  <c:v>5.464243461E-4</c:v>
                </c:pt>
                <c:pt idx="8929">
                  <c:v>1.6614568319999999E-4</c:v>
                </c:pt>
                <c:pt idx="8930">
                  <c:v>5.375612253E-4</c:v>
                </c:pt>
                <c:pt idx="8931">
                  <c:v>3.8605965880000002E-4</c:v>
                </c:pt>
                <c:pt idx="8932">
                  <c:v>5.665400986E-5</c:v>
                </c:pt>
                <c:pt idx="8933">
                  <c:v>4.0754379819999998E-4</c:v>
                </c:pt>
                <c:pt idx="8934">
                  <c:v>4.8451440600000002E-4</c:v>
                </c:pt>
                <c:pt idx="8935">
                  <c:v>5.5050245139999998E-4</c:v>
                </c:pt>
                <c:pt idx="8936">
                  <c:v>4.7544786999999998E-4</c:v>
                </c:pt>
                <c:pt idx="8937">
                  <c:v>1.7788506899999999E-4</c:v>
                </c:pt>
                <c:pt idx="8938">
                  <c:v>4.4765982740000001E-4</c:v>
                </c:pt>
                <c:pt idx="8939">
                  <c:v>2.9336104690000001E-4</c:v>
                </c:pt>
                <c:pt idx="8940">
                  <c:v>5.5633004230000005E-4</c:v>
                </c:pt>
                <c:pt idx="8941">
                  <c:v>4.4107829489999999E-5</c:v>
                </c:pt>
                <c:pt idx="8942">
                  <c:v>5.1123480670000004E-4</c:v>
                </c:pt>
                <c:pt idx="8943">
                  <c:v>4.2795241099999998E-4</c:v>
                </c:pt>
                <c:pt idx="8944">
                  <c:v>8.2060564030000003E-5</c:v>
                </c:pt>
                <c:pt idx="8945">
                  <c:v>3.5270351209999999E-4</c:v>
                </c:pt>
                <c:pt idx="8946">
                  <c:v>1.070442698E-4</c:v>
                </c:pt>
                <c:pt idx="8947">
                  <c:v>2.6943536979999997E-4</c:v>
                </c:pt>
                <c:pt idx="8948">
                  <c:v>4.4771352440000001E-4</c:v>
                </c:pt>
                <c:pt idx="8949">
                  <c:v>5.2873377819999997E-4</c:v>
                </c:pt>
                <c:pt idx="8950">
                  <c:v>3.7517594809999998E-4</c:v>
                </c:pt>
                <c:pt idx="8951">
                  <c:v>2.5740129999999998E-4</c:v>
                </c:pt>
                <c:pt idx="8952">
                  <c:v>1.4265555859999999E-4</c:v>
                </c:pt>
                <c:pt idx="8953">
                  <c:v>2.453260723E-4</c:v>
                </c:pt>
                <c:pt idx="8954">
                  <c:v>3.4099857409999998E-4</c:v>
                </c:pt>
                <c:pt idx="8955">
                  <c:v>5.5161099460000003E-4</c:v>
                </c:pt>
                <c:pt idx="8956">
                  <c:v>6.9391112890000001E-5</c:v>
                </c:pt>
                <c:pt idx="8957">
                  <c:v>5.6660504599999998E-5</c:v>
                </c:pt>
                <c:pt idx="8958">
                  <c:v>4.1796544230000002E-4</c:v>
                </c:pt>
                <c:pt idx="8959">
                  <c:v>5.5439845550000002E-4</c:v>
                </c:pt>
                <c:pt idx="8960">
                  <c:v>4.6663030199999998E-4</c:v>
                </c:pt>
                <c:pt idx="8961">
                  <c:v>3.1731211239999999E-4</c:v>
                </c:pt>
                <c:pt idx="8962">
                  <c:v>5.0266111029999999E-4</c:v>
                </c:pt>
                <c:pt idx="8963">
                  <c:v>1.1905110279999999E-4</c:v>
                </c:pt>
                <c:pt idx="8964">
                  <c:v>4.9370311600000004E-4</c:v>
                </c:pt>
                <c:pt idx="8965">
                  <c:v>4.41059479E-5</c:v>
                </c:pt>
                <c:pt idx="8966">
                  <c:v>3.2920972240000002E-4</c:v>
                </c:pt>
                <c:pt idx="8967">
                  <c:v>1.6618791669999999E-4</c:v>
                </c:pt>
                <c:pt idx="8968">
                  <c:v>2.6947486780000001E-4</c:v>
                </c:pt>
                <c:pt idx="8969">
                  <c:v>5.5288580030000002E-4</c:v>
                </c:pt>
                <c:pt idx="8970">
                  <c:v>9.4637942270000004E-5</c:v>
                </c:pt>
                <c:pt idx="8971">
                  <c:v>3.1732459130000002E-4</c:v>
                </c:pt>
                <c:pt idx="8972">
                  <c:v>3.9705437259999999E-4</c:v>
                </c:pt>
                <c:pt idx="8973">
                  <c:v>2.8149669819999999E-4</c:v>
                </c:pt>
                <c:pt idx="8974">
                  <c:v>5.507104823E-4</c:v>
                </c:pt>
                <c:pt idx="8975">
                  <c:v>3.410590064E-4</c:v>
                </c:pt>
                <c:pt idx="8976">
                  <c:v>1.544475713E-4</c:v>
                </c:pt>
                <c:pt idx="8977">
                  <c:v>2.9344737319999999E-4</c:v>
                </c:pt>
                <c:pt idx="8978">
                  <c:v>1.892350152E-4</c:v>
                </c:pt>
                <c:pt idx="8979">
                  <c:v>1.3083931660000001E-4</c:v>
                </c:pt>
                <c:pt idx="8980">
                  <c:v>3.752752423E-4</c:v>
                </c:pt>
                <c:pt idx="8981">
                  <c:v>5.2008910430000001E-4</c:v>
                </c:pt>
                <c:pt idx="8982">
                  <c:v>5.0274037269999999E-4</c:v>
                </c:pt>
                <c:pt idx="8983">
                  <c:v>2.336659736E-4</c:v>
                </c:pt>
                <c:pt idx="8984">
                  <c:v>5.5449636349999998E-4</c:v>
                </c:pt>
                <c:pt idx="8985">
                  <c:v>4.7566854680000003E-4</c:v>
                </c:pt>
                <c:pt idx="8986">
                  <c:v>2.5744663470000001E-4</c:v>
                </c:pt>
                <c:pt idx="8987">
                  <c:v>2.1143065729999999E-4</c:v>
                </c:pt>
                <c:pt idx="8988">
                  <c:v>5.5654032990000001E-4</c:v>
                </c:pt>
                <c:pt idx="8989">
                  <c:v>5.3784695619999996E-4</c:v>
                </c:pt>
                <c:pt idx="8990">
                  <c:v>3.1414189549999999E-5</c:v>
                </c:pt>
                <c:pt idx="8991">
                  <c:v>4.38100156E-4</c:v>
                </c:pt>
                <c:pt idx="8992">
                  <c:v>6.2417670150000004E-6</c:v>
                </c:pt>
                <c:pt idx="8993">
                  <c:v>5.1148539900000003E-4</c:v>
                </c:pt>
                <c:pt idx="8994">
                  <c:v>4.078076647E-4</c:v>
                </c:pt>
                <c:pt idx="8995">
                  <c:v>4.5759281170000001E-4</c:v>
                </c:pt>
                <c:pt idx="8996">
                  <c:v>3.0543136890000001E-4</c:v>
                </c:pt>
                <c:pt idx="8997">
                  <c:v>1.878887467E-5</c:v>
                </c:pt>
                <c:pt idx="8998">
                  <c:v>1.7793287030000001E-4</c:v>
                </c:pt>
                <c:pt idx="8999">
                  <c:v>2.003129055E-4</c:v>
                </c:pt>
                <c:pt idx="9000">
                  <c:v>4.1813117920000003E-4</c:v>
                </c:pt>
                <c:pt idx="9001">
                  <c:v>3.5286064999999998E-4</c:v>
                </c:pt>
                <c:pt idx="9002">
                  <c:v>4.3814538000000003E-4</c:v>
                </c:pt>
                <c:pt idx="9003">
                  <c:v>4.282036566E-4</c:v>
                </c:pt>
                <c:pt idx="9004">
                  <c:v>5.5184360430000001E-4</c:v>
                </c:pt>
                <c:pt idx="9005">
                  <c:v>5.4682270359999996E-4</c:v>
                </c:pt>
                <c:pt idx="9006">
                  <c:v>2.2255167019999999E-4</c:v>
                </c:pt>
                <c:pt idx="9007">
                  <c:v>4.4070320039999998E-5</c:v>
                </c:pt>
                <c:pt idx="9008">
                  <c:v>1.662017009E-4</c:v>
                </c:pt>
                <c:pt idx="9009">
                  <c:v>6.2390134050000001E-6</c:v>
                </c:pt>
                <c:pt idx="9010">
                  <c:v>4.8489069319999998E-4</c:v>
                </c:pt>
                <c:pt idx="9011">
                  <c:v>3.6429369339999998E-4</c:v>
                </c:pt>
                <c:pt idx="9012">
                  <c:v>3.293071298E-4</c:v>
                </c:pt>
                <c:pt idx="9013">
                  <c:v>6.9347805530000002E-5</c:v>
                </c:pt>
                <c:pt idx="9014">
                  <c:v>2.225553759E-4</c:v>
                </c:pt>
                <c:pt idx="9015">
                  <c:v>2.0031725479999999E-4</c:v>
                </c:pt>
                <c:pt idx="9016">
                  <c:v>4.9394979380000005E-4</c:v>
                </c:pt>
                <c:pt idx="9017">
                  <c:v>3.972098942E-4</c:v>
                </c:pt>
                <c:pt idx="9018">
                  <c:v>5.5313851279999995E-4</c:v>
                </c:pt>
                <c:pt idx="9019">
                  <c:v>3.8637605049999998E-4</c:v>
                </c:pt>
                <c:pt idx="9020">
                  <c:v>5.5194109979999999E-4</c:v>
                </c:pt>
                <c:pt idx="9021">
                  <c:v>5.2909042330000005E-4</c:v>
                </c:pt>
                <c:pt idx="9022">
                  <c:v>1.3084690100000001E-4</c:v>
                </c:pt>
                <c:pt idx="9023">
                  <c:v>1.070372386E-4</c:v>
                </c:pt>
                <c:pt idx="9024">
                  <c:v>4.9398274409999995E-4</c:v>
                </c:pt>
                <c:pt idx="9025">
                  <c:v>4.6690548749999999E-4</c:v>
                </c:pt>
                <c:pt idx="9026">
                  <c:v>1.8925121760000001E-4</c:v>
                </c:pt>
                <c:pt idx="9027">
                  <c:v>4.4803466140000002E-4</c:v>
                </c:pt>
                <c:pt idx="9028">
                  <c:v>2.6954039750000001E-4</c:v>
                </c:pt>
                <c:pt idx="9029">
                  <c:v>5.660648656E-5</c:v>
                </c:pt>
                <c:pt idx="9030">
                  <c:v>4.5771757579999997E-4</c:v>
                </c:pt>
                <c:pt idx="9031">
                  <c:v>3.1389944840000002E-5</c:v>
                </c:pt>
                <c:pt idx="9032">
                  <c:v>5.3808024490000004E-4</c:v>
                </c:pt>
                <c:pt idx="9033">
                  <c:v>3.6434228240000001E-4</c:v>
                </c:pt>
                <c:pt idx="9034">
                  <c:v>5.2035768830000005E-4</c:v>
                </c:pt>
                <c:pt idx="9035">
                  <c:v>4.079244654E-4</c:v>
                </c:pt>
                <c:pt idx="9036">
                  <c:v>1.7795362340000001E-4</c:v>
                </c:pt>
                <c:pt idx="9037">
                  <c:v>2.4540467889999998E-4</c:v>
                </c:pt>
                <c:pt idx="9038">
                  <c:v>5.5104204709999997E-4</c:v>
                </c:pt>
                <c:pt idx="9039">
                  <c:v>1.190740825E-4</c:v>
                </c:pt>
                <c:pt idx="9040">
                  <c:v>2.114610227E-4</c:v>
                </c:pt>
                <c:pt idx="9041">
                  <c:v>3.0549409130000002E-4</c:v>
                </c:pt>
                <c:pt idx="9042">
                  <c:v>9.4629731799999997E-5</c:v>
                </c:pt>
                <c:pt idx="9043">
                  <c:v>4.7591823600000001E-4</c:v>
                </c:pt>
                <c:pt idx="9044">
                  <c:v>1.5448311970000001E-4</c:v>
                </c:pt>
                <c:pt idx="9045">
                  <c:v>8.2037316709999996E-5</c:v>
                </c:pt>
                <c:pt idx="9046">
                  <c:v>3.7543780749999998E-4</c:v>
                </c:pt>
                <c:pt idx="9047">
                  <c:v>3.2936409929999998E-4</c:v>
                </c:pt>
                <c:pt idx="9048">
                  <c:v>1.8779788259999999E-5</c:v>
                </c:pt>
                <c:pt idx="9049">
                  <c:v>4.8503079750000002E-4</c:v>
                </c:pt>
                <c:pt idx="9050">
                  <c:v>4.182660716E-4</c:v>
                </c:pt>
                <c:pt idx="9051">
                  <c:v>5.5683914450000002E-4</c:v>
                </c:pt>
                <c:pt idx="9052">
                  <c:v>5.2920684170000001E-4</c:v>
                </c:pt>
                <c:pt idx="9053">
                  <c:v>2.8159853990000002E-4</c:v>
                </c:pt>
                <c:pt idx="9054">
                  <c:v>5.4704435559999997E-4</c:v>
                </c:pt>
                <c:pt idx="9055">
                  <c:v>1.4271884969999999E-4</c:v>
                </c:pt>
                <c:pt idx="9056">
                  <c:v>3.1747946390000003E-4</c:v>
                </c:pt>
                <c:pt idx="9057">
                  <c:v>2.9356360480000001E-4</c:v>
                </c:pt>
                <c:pt idx="9058">
                  <c:v>2.3373070830000001E-4</c:v>
                </c:pt>
                <c:pt idx="9059">
                  <c:v>5.030809497E-4</c:v>
                </c:pt>
                <c:pt idx="9060">
                  <c:v>8.2060423100000006E-5</c:v>
                </c:pt>
                <c:pt idx="9061">
                  <c:v>3.9730822070000002E-4</c:v>
                </c:pt>
                <c:pt idx="9062">
                  <c:v>3.139998134E-5</c:v>
                </c:pt>
                <c:pt idx="9063">
                  <c:v>4.5783282479999998E-4</c:v>
                </c:pt>
                <c:pt idx="9064">
                  <c:v>3.8647192930000001E-4</c:v>
                </c:pt>
                <c:pt idx="9065">
                  <c:v>5.6631948369999997E-5</c:v>
                </c:pt>
                <c:pt idx="9066">
                  <c:v>2.5754030369999999E-4</c:v>
                </c:pt>
                <c:pt idx="9067">
                  <c:v>5.5337600950000003E-4</c:v>
                </c:pt>
                <c:pt idx="9068">
                  <c:v>4.670551086E-4</c:v>
                </c:pt>
                <c:pt idx="9069">
                  <c:v>3.4124293400000002E-4</c:v>
                </c:pt>
                <c:pt idx="9070">
                  <c:v>5.3826140779999999E-4</c:v>
                </c:pt>
                <c:pt idx="9071">
                  <c:v>1.309410884E-4</c:v>
                </c:pt>
                <c:pt idx="9072">
                  <c:v>2.3376775099999999E-4</c:v>
                </c:pt>
                <c:pt idx="9073">
                  <c:v>4.2841916319999999E-4</c:v>
                </c:pt>
                <c:pt idx="9074">
                  <c:v>5.2052805750000002E-4</c:v>
                </c:pt>
                <c:pt idx="9075">
                  <c:v>1.8933257229999999E-4</c:v>
                </c:pt>
                <c:pt idx="9076">
                  <c:v>3.5301637970000001E-4</c:v>
                </c:pt>
                <c:pt idx="9077">
                  <c:v>5.549725525E-4</c:v>
                </c:pt>
                <c:pt idx="9078">
                  <c:v>3.530214547E-4</c:v>
                </c:pt>
                <c:pt idx="9079">
                  <c:v>4.4822062839999999E-4</c:v>
                </c:pt>
                <c:pt idx="9080">
                  <c:v>9.4720420630000003E-5</c:v>
                </c:pt>
                <c:pt idx="9081">
                  <c:v>1.191798309E-4</c:v>
                </c:pt>
                <c:pt idx="9082">
                  <c:v>5.1189191930000005E-4</c:v>
                </c:pt>
                <c:pt idx="9083">
                  <c:v>1.5458530410000001E-4</c:v>
                </c:pt>
                <c:pt idx="9084">
                  <c:v>3.755326011E-4</c:v>
                </c:pt>
                <c:pt idx="9085">
                  <c:v>6.2437085199999996E-6</c:v>
                </c:pt>
                <c:pt idx="9086">
                  <c:v>2.6965975820000002E-4</c:v>
                </c:pt>
                <c:pt idx="9087">
                  <c:v>2.8168645869999998E-4</c:v>
                </c:pt>
                <c:pt idx="9088">
                  <c:v>3.8653377299999999E-4</c:v>
                </c:pt>
                <c:pt idx="9089">
                  <c:v>2.5760451719999999E-4</c:v>
                </c:pt>
                <c:pt idx="9090">
                  <c:v>4.3843842439999999E-4</c:v>
                </c:pt>
                <c:pt idx="9091">
                  <c:v>1.6634775309999999E-4</c:v>
                </c:pt>
                <c:pt idx="9092">
                  <c:v>3.1756654670000002E-4</c:v>
                </c:pt>
                <c:pt idx="9093">
                  <c:v>1.8801628209999999E-5</c:v>
                </c:pt>
                <c:pt idx="9094">
                  <c:v>3.4130059520000002E-4</c:v>
                </c:pt>
                <c:pt idx="9095">
                  <c:v>3.294715858E-4</c:v>
                </c:pt>
                <c:pt idx="9096">
                  <c:v>1.4283092149999999E-4</c:v>
                </c:pt>
                <c:pt idx="9097">
                  <c:v>4.9428679569999995E-4</c:v>
                </c:pt>
                <c:pt idx="9098">
                  <c:v>3.6448027589999998E-4</c:v>
                </c:pt>
                <c:pt idx="9099">
                  <c:v>2.4553807869999997E-4</c:v>
                </c:pt>
                <c:pt idx="9100">
                  <c:v>2.115979263E-4</c:v>
                </c:pt>
                <c:pt idx="9101">
                  <c:v>4.8528024399999999E-4</c:v>
                </c:pt>
                <c:pt idx="9102">
                  <c:v>2.2272174460000001E-4</c:v>
                </c:pt>
                <c:pt idx="9103">
                  <c:v>6.9456786520000002E-5</c:v>
                </c:pt>
                <c:pt idx="9104">
                  <c:v>5.4733269360000001E-4</c:v>
                </c:pt>
                <c:pt idx="9105">
                  <c:v>2.0048165689999999E-4</c:v>
                </c:pt>
                <c:pt idx="9106">
                  <c:v>1.8808696899999999E-5</c:v>
                </c:pt>
                <c:pt idx="9107">
                  <c:v>1.781106777E-4</c:v>
                </c:pt>
                <c:pt idx="9108">
                  <c:v>1.0721083089999999E-4</c:v>
                </c:pt>
                <c:pt idx="9109">
                  <c:v>4.41306591E-5</c:v>
                </c:pt>
                <c:pt idx="9110">
                  <c:v>2.9369185139999998E-4</c:v>
                </c:pt>
                <c:pt idx="9111">
                  <c:v>6.2477075519999998E-6</c:v>
                </c:pt>
                <c:pt idx="9112">
                  <c:v>4.7622280229999998E-4</c:v>
                </c:pt>
                <c:pt idx="9113">
                  <c:v>4.0814037699999999E-4</c:v>
                </c:pt>
                <c:pt idx="9114">
                  <c:v>1.8943087679999999E-4</c:v>
                </c:pt>
                <c:pt idx="9115">
                  <c:v>5.5242385349999997E-4</c:v>
                </c:pt>
                <c:pt idx="9116">
                  <c:v>4.385408072E-4</c:v>
                </c:pt>
                <c:pt idx="9117">
                  <c:v>5.5720868780000001E-4</c:v>
                </c:pt>
                <c:pt idx="9118">
                  <c:v>5.5147928199999997E-4</c:v>
                </c:pt>
                <c:pt idx="9119">
                  <c:v>1.428893268E-4</c:v>
                </c:pt>
                <c:pt idx="9120">
                  <c:v>4.6731460490000002E-4</c:v>
                </c:pt>
                <c:pt idx="9121">
                  <c:v>5.2078504019999997E-4</c:v>
                </c:pt>
                <c:pt idx="9122">
                  <c:v>3.05685146E-4</c:v>
                </c:pt>
                <c:pt idx="9123">
                  <c:v>5.5369561980000005E-4</c:v>
                </c:pt>
                <c:pt idx="9124">
                  <c:v>2.005331489E-4</c:v>
                </c:pt>
                <c:pt idx="9125">
                  <c:v>4.2861866959999998E-4</c:v>
                </c:pt>
                <c:pt idx="9126">
                  <c:v>4.185312822E-4</c:v>
                </c:pt>
                <c:pt idx="9127">
                  <c:v>4.4156948040000001E-5</c:v>
                </c:pt>
                <c:pt idx="9128">
                  <c:v>2.4561896019999999E-4</c:v>
                </c:pt>
                <c:pt idx="9129">
                  <c:v>5.0346316820000004E-4</c:v>
                </c:pt>
                <c:pt idx="9130">
                  <c:v>5.5526415309999999E-4</c:v>
                </c:pt>
                <c:pt idx="9131">
                  <c:v>4.944953101E-4</c:v>
                </c:pt>
                <c:pt idx="9132">
                  <c:v>1.5469987030000001E-4</c:v>
                </c:pt>
                <c:pt idx="9133">
                  <c:v>5.2965558809999998E-4</c:v>
                </c:pt>
                <c:pt idx="9134">
                  <c:v>5.3861248099999997E-4</c:v>
                </c:pt>
                <c:pt idx="9135">
                  <c:v>5.5529762399999995E-4</c:v>
                </c:pt>
                <c:pt idx="9136">
                  <c:v>2.6978854450000002E-4</c:v>
                </c:pt>
                <c:pt idx="9137">
                  <c:v>3.756839452E-4</c:v>
                </c:pt>
                <c:pt idx="9138">
                  <c:v>2.339414802E-4</c:v>
                </c:pt>
                <c:pt idx="9139">
                  <c:v>1.0726536159999999E-4</c:v>
                </c:pt>
                <c:pt idx="9140">
                  <c:v>3.9756527000000001E-4</c:v>
                </c:pt>
                <c:pt idx="9141">
                  <c:v>3.0572724499999999E-4</c:v>
                </c:pt>
                <c:pt idx="9142">
                  <c:v>9.4828710269999995E-5</c:v>
                </c:pt>
                <c:pt idx="9143">
                  <c:v>5.1221988680000003E-4</c:v>
                </c:pt>
                <c:pt idx="9144">
                  <c:v>3.1474017710000001E-5</c:v>
                </c:pt>
                <c:pt idx="9145">
                  <c:v>5.0354440030000005E-4</c:v>
                </c:pt>
                <c:pt idx="9146">
                  <c:v>3.2959615670000001E-4</c:v>
                </c:pt>
                <c:pt idx="9147">
                  <c:v>4.5822717809999999E-4</c:v>
                </c:pt>
                <c:pt idx="9148">
                  <c:v>1.3109911410000001E-4</c:v>
                </c:pt>
                <c:pt idx="9149">
                  <c:v>4.4853365060000002E-4</c:v>
                </c:pt>
                <c:pt idx="9150">
                  <c:v>2.1171581500000001E-4</c:v>
                </c:pt>
                <c:pt idx="9151">
                  <c:v>1.6647548240000001E-4</c:v>
                </c:pt>
                <c:pt idx="9152">
                  <c:v>6.9524040700000005E-5</c:v>
                </c:pt>
                <c:pt idx="9153">
                  <c:v>4.1864206320000002E-4</c:v>
                </c:pt>
                <c:pt idx="9154">
                  <c:v>8.2231577130000005E-5</c:v>
                </c:pt>
                <c:pt idx="9155">
                  <c:v>3.5321122359999998E-4</c:v>
                </c:pt>
                <c:pt idx="9156">
                  <c:v>5.5262492460000001E-4</c:v>
                </c:pt>
                <c:pt idx="9157">
                  <c:v>5.5166382700000004E-4</c:v>
                </c:pt>
                <c:pt idx="9158">
                  <c:v>3.4145696369999997E-4</c:v>
                </c:pt>
                <c:pt idx="9159">
                  <c:v>4.0832392049999999E-4</c:v>
                </c:pt>
                <c:pt idx="9160">
                  <c:v>1.7822332290000001E-4</c:v>
                </c:pt>
                <c:pt idx="9161">
                  <c:v>3.8677310749999998E-4</c:v>
                </c:pt>
                <c:pt idx="9162">
                  <c:v>3.1772956500000001E-4</c:v>
                </c:pt>
                <c:pt idx="9163">
                  <c:v>5.2101334709999997E-4</c:v>
                </c:pt>
                <c:pt idx="9164">
                  <c:v>2.577768554E-4</c:v>
                </c:pt>
                <c:pt idx="9165">
                  <c:v>2.9381595390000001E-4</c:v>
                </c:pt>
                <c:pt idx="9166">
                  <c:v>4.856314445E-4</c:v>
                </c:pt>
                <c:pt idx="9167">
                  <c:v>5.6776384080000002E-5</c:v>
                </c:pt>
                <c:pt idx="9168">
                  <c:v>5.1233666659999998E-4</c:v>
                </c:pt>
                <c:pt idx="9169">
                  <c:v>1.193210188E-4</c:v>
                </c:pt>
                <c:pt idx="9170">
                  <c:v>5.4767060860000003E-4</c:v>
                </c:pt>
                <c:pt idx="9171">
                  <c:v>6.2583950469999996E-6</c:v>
                </c:pt>
                <c:pt idx="9172">
                  <c:v>4.419865716E-5</c:v>
                </c:pt>
                <c:pt idx="9173">
                  <c:v>2.2286648530000001E-4</c:v>
                </c:pt>
                <c:pt idx="9174">
                  <c:v>3.6469658489999998E-4</c:v>
                </c:pt>
                <c:pt idx="9175">
                  <c:v>1.8954856829999999E-4</c:v>
                </c:pt>
                <c:pt idx="9176">
                  <c:v>4.7657651669999999E-4</c:v>
                </c:pt>
                <c:pt idx="9177">
                  <c:v>5.4770395320000002E-4</c:v>
                </c:pt>
                <c:pt idx="9178">
                  <c:v>5.6787846149999999E-5</c:v>
                </c:pt>
                <c:pt idx="9179">
                  <c:v>1.547585218E-4</c:v>
                </c:pt>
                <c:pt idx="9180">
                  <c:v>5.5746187420000002E-4</c:v>
                </c:pt>
                <c:pt idx="9181">
                  <c:v>2.8188565259999998E-4</c:v>
                </c:pt>
                <c:pt idx="9182">
                  <c:v>5.5393682989999995E-4</c:v>
                </c:pt>
                <c:pt idx="9183">
                  <c:v>3.1508101769999997E-5</c:v>
                </c:pt>
                <c:pt idx="9184">
                  <c:v>9.48709367E-5</c:v>
                </c:pt>
                <c:pt idx="9185">
                  <c:v>5.2994414329999998E-4</c:v>
                </c:pt>
                <c:pt idx="9186">
                  <c:v>2.4573580069999997E-4</c:v>
                </c:pt>
                <c:pt idx="9187">
                  <c:v>2.8191519870000002E-4</c:v>
                </c:pt>
                <c:pt idx="9188">
                  <c:v>3.9778359600000003E-4</c:v>
                </c:pt>
                <c:pt idx="9189">
                  <c:v>2.9387682429999999E-4</c:v>
                </c:pt>
                <c:pt idx="9190">
                  <c:v>2.1178547190000001E-4</c:v>
                </c:pt>
                <c:pt idx="9191">
                  <c:v>1.073139711E-4</c:v>
                </c:pt>
                <c:pt idx="9192">
                  <c:v>3.297349666E-4</c:v>
                </c:pt>
                <c:pt idx="9193">
                  <c:v>4.6772452799999999E-4</c:v>
                </c:pt>
                <c:pt idx="9194">
                  <c:v>5.5186601789999998E-4</c:v>
                </c:pt>
                <c:pt idx="9195">
                  <c:v>4.38958985E-4</c:v>
                </c:pt>
                <c:pt idx="9196">
                  <c:v>5.5283006169999996E-4</c:v>
                </c:pt>
                <c:pt idx="9197">
                  <c:v>3.0585784820000002E-4</c:v>
                </c:pt>
                <c:pt idx="9198">
                  <c:v>5.389516862E-4</c:v>
                </c:pt>
                <c:pt idx="9199">
                  <c:v>1.8858757369999999E-5</c:v>
                </c:pt>
                <c:pt idx="9200">
                  <c:v>3.648124323E-4</c:v>
                </c:pt>
                <c:pt idx="9201">
                  <c:v>1.4299500590000001E-4</c:v>
                </c:pt>
                <c:pt idx="9202">
                  <c:v>4.2901265560000001E-4</c:v>
                </c:pt>
                <c:pt idx="9203">
                  <c:v>5.5558920800000003E-4</c:v>
                </c:pt>
                <c:pt idx="9204">
                  <c:v>4.9491014070000003E-4</c:v>
                </c:pt>
                <c:pt idx="9205">
                  <c:v>5.5408517880000004E-4</c:v>
                </c:pt>
                <c:pt idx="9206">
                  <c:v>3.9787032560000002E-4</c:v>
                </c:pt>
                <c:pt idx="9207">
                  <c:v>5.2124399890000005E-4</c:v>
                </c:pt>
                <c:pt idx="9208">
                  <c:v>4.4886106450000001E-4</c:v>
                </c:pt>
                <c:pt idx="9209">
                  <c:v>4.767692194E-4</c:v>
                </c:pt>
                <c:pt idx="9210">
                  <c:v>6.9594450350000006E-5</c:v>
                </c:pt>
                <c:pt idx="9211">
                  <c:v>1.19359405E-4</c:v>
                </c:pt>
                <c:pt idx="9212">
                  <c:v>2.229429817E-4</c:v>
                </c:pt>
                <c:pt idx="9213">
                  <c:v>8.2296748970000006E-5</c:v>
                </c:pt>
                <c:pt idx="9214">
                  <c:v>3.4165257020000002E-4</c:v>
                </c:pt>
                <c:pt idx="9215">
                  <c:v>1.7830698789999999E-4</c:v>
                </c:pt>
                <c:pt idx="9216">
                  <c:v>1.665682512E-4</c:v>
                </c:pt>
                <c:pt idx="9217">
                  <c:v>5.3007586999999996E-4</c:v>
                </c:pt>
                <c:pt idx="9218">
                  <c:v>4.5860434500000002E-4</c:v>
                </c:pt>
                <c:pt idx="9219">
                  <c:v>2.6995858889999999E-4</c:v>
                </c:pt>
                <c:pt idx="9220">
                  <c:v>2.00704843E-4</c:v>
                </c:pt>
                <c:pt idx="9221">
                  <c:v>4.8592023450000002E-4</c:v>
                </c:pt>
                <c:pt idx="9222">
                  <c:v>4.189959005E-4</c:v>
                </c:pt>
                <c:pt idx="9223">
                  <c:v>1.3117706910000001E-4</c:v>
                </c:pt>
                <c:pt idx="9224">
                  <c:v>5.0394864389999999E-4</c:v>
                </c:pt>
                <c:pt idx="9225">
                  <c:v>4.3908532869999997E-4</c:v>
                </c:pt>
                <c:pt idx="9226">
                  <c:v>4.6785489530000001E-4</c:v>
                </c:pt>
                <c:pt idx="9227">
                  <c:v>9.4916062880000005E-5</c:v>
                </c:pt>
                <c:pt idx="9228">
                  <c:v>1.430261138E-4</c:v>
                </c:pt>
                <c:pt idx="9229">
                  <c:v>5.5769027080000005E-4</c:v>
                </c:pt>
                <c:pt idx="9230">
                  <c:v>4.4894007929999999E-4</c:v>
                </c:pt>
                <c:pt idx="9231">
                  <c:v>2.3412107630000001E-4</c:v>
                </c:pt>
                <c:pt idx="9232">
                  <c:v>4.0866839220000001E-4</c:v>
                </c:pt>
                <c:pt idx="9233">
                  <c:v>1.8874671309999999E-5</c:v>
                </c:pt>
                <c:pt idx="9234">
                  <c:v>2.5792901919999999E-4</c:v>
                </c:pt>
                <c:pt idx="9235">
                  <c:v>3.5350782310000003E-4</c:v>
                </c:pt>
                <c:pt idx="9236">
                  <c:v>8.2324651780000001E-5</c:v>
                </c:pt>
                <c:pt idx="9237">
                  <c:v>3.8709294970000002E-4</c:v>
                </c:pt>
                <c:pt idx="9238">
                  <c:v>4.2915202780000001E-4</c:v>
                </c:pt>
                <c:pt idx="9239">
                  <c:v>1.783512285E-4</c:v>
                </c:pt>
                <c:pt idx="9240">
                  <c:v>2.3415059340000001E-4</c:v>
                </c:pt>
                <c:pt idx="9241">
                  <c:v>3.7609697959999999E-4</c:v>
                </c:pt>
                <c:pt idx="9242">
                  <c:v>3.1797943199999998E-4</c:v>
                </c:pt>
                <c:pt idx="9243">
                  <c:v>3.1559506540000002E-5</c:v>
                </c:pt>
                <c:pt idx="9244">
                  <c:v>1.194076817E-4</c:v>
                </c:pt>
                <c:pt idx="9245">
                  <c:v>3.0602196389999998E-4</c:v>
                </c:pt>
                <c:pt idx="9246">
                  <c:v>5.1270193559999999E-4</c:v>
                </c:pt>
                <c:pt idx="9247">
                  <c:v>2.007664695E-4</c:v>
                </c:pt>
                <c:pt idx="9248">
                  <c:v>6.2732394169999997E-6</c:v>
                </c:pt>
                <c:pt idx="9249">
                  <c:v>2.5798693220000001E-4</c:v>
                </c:pt>
                <c:pt idx="9250">
                  <c:v>5.5426656640000002E-4</c:v>
                </c:pt>
                <c:pt idx="9251">
                  <c:v>4.8600923250000002E-4</c:v>
                </c:pt>
                <c:pt idx="9252">
                  <c:v>3.2995598369999998E-4</c:v>
                </c:pt>
                <c:pt idx="9253">
                  <c:v>3.6504895069999999E-4</c:v>
                </c:pt>
                <c:pt idx="9254">
                  <c:v>2.8211496310000001E-4</c:v>
                </c:pt>
                <c:pt idx="9255">
                  <c:v>6.9660445859999996E-5</c:v>
                </c:pt>
                <c:pt idx="9256">
                  <c:v>1.8970712860000001E-4</c:v>
                </c:pt>
                <c:pt idx="9257">
                  <c:v>4.9507842739999997E-4</c:v>
                </c:pt>
                <c:pt idx="9258">
                  <c:v>5.5309838430000005E-4</c:v>
                </c:pt>
                <c:pt idx="9259">
                  <c:v>3.9808996420000002E-4</c:v>
                </c:pt>
                <c:pt idx="9260">
                  <c:v>3.4185184719999999E-4</c:v>
                </c:pt>
                <c:pt idx="9261">
                  <c:v>1.074142236E-4</c:v>
                </c:pt>
                <c:pt idx="9262">
                  <c:v>5.6905587140000001E-5</c:v>
                </c:pt>
                <c:pt idx="9263">
                  <c:v>4.5876386019999999E-4</c:v>
                </c:pt>
                <c:pt idx="9264">
                  <c:v>5.392229908E-4</c:v>
                </c:pt>
                <c:pt idx="9265">
                  <c:v>2.701188288E-4</c:v>
                </c:pt>
                <c:pt idx="9266">
                  <c:v>5.4811934060000004E-4</c:v>
                </c:pt>
                <c:pt idx="9267">
                  <c:v>4.4310014580000003E-5</c:v>
                </c:pt>
                <c:pt idx="9268">
                  <c:v>2.1195770199999999E-4</c:v>
                </c:pt>
                <c:pt idx="9269">
                  <c:v>1.3125889770000001E-4</c:v>
                </c:pt>
                <c:pt idx="9270">
                  <c:v>1.549070426E-4</c:v>
                </c:pt>
                <c:pt idx="9271">
                  <c:v>2.4595267430000002E-4</c:v>
                </c:pt>
                <c:pt idx="9272">
                  <c:v>4.7697738270000001E-4</c:v>
                </c:pt>
                <c:pt idx="9273">
                  <c:v>4.392699986E-4</c:v>
                </c:pt>
                <c:pt idx="9274">
                  <c:v>5.2148239969999996E-4</c:v>
                </c:pt>
                <c:pt idx="9275">
                  <c:v>4.2930108900000001E-4</c:v>
                </c:pt>
                <c:pt idx="9276">
                  <c:v>5.5590292950000002E-4</c:v>
                </c:pt>
                <c:pt idx="9277">
                  <c:v>1.6669175190000001E-4</c:v>
                </c:pt>
                <c:pt idx="9278">
                  <c:v>2.231113489E-4</c:v>
                </c:pt>
                <c:pt idx="9279">
                  <c:v>1.8894404269999999E-5</c:v>
                </c:pt>
                <c:pt idx="9280">
                  <c:v>5.3030183839999998E-4</c:v>
                </c:pt>
                <c:pt idx="9281">
                  <c:v>4.088942196E-4</c:v>
                </c:pt>
                <c:pt idx="9282">
                  <c:v>5.5225148120000001E-4</c:v>
                </c:pt>
                <c:pt idx="9283">
                  <c:v>1.784584925E-4</c:v>
                </c:pt>
                <c:pt idx="9284">
                  <c:v>5.3929682900000003E-4</c:v>
                </c:pt>
                <c:pt idx="9285">
                  <c:v>2.9421304400000002E-4</c:v>
                </c:pt>
                <c:pt idx="9286">
                  <c:v>3.5375887799999998E-4</c:v>
                </c:pt>
                <c:pt idx="9287">
                  <c:v>1.3129540510000001E-4</c:v>
                </c:pt>
                <c:pt idx="9288">
                  <c:v>1.4314548350000001E-4</c:v>
                </c:pt>
                <c:pt idx="9289">
                  <c:v>4.4320741710000001E-5</c:v>
                </c:pt>
                <c:pt idx="9290">
                  <c:v>4.4915137519999999E-4</c:v>
                </c:pt>
                <c:pt idx="9291">
                  <c:v>1.194923986E-4</c:v>
                </c:pt>
                <c:pt idx="9292">
                  <c:v>3.1582724250000003E-5</c:v>
                </c:pt>
                <c:pt idx="9293">
                  <c:v>6.9697596379999997E-5</c:v>
                </c:pt>
                <c:pt idx="9294">
                  <c:v>3.1820375849999998E-4</c:v>
                </c:pt>
                <c:pt idx="9295">
                  <c:v>1.6672535370000001E-4</c:v>
                </c:pt>
                <c:pt idx="9296">
                  <c:v>4.6807585569999999E-4</c:v>
                </c:pt>
                <c:pt idx="9297">
                  <c:v>5.5798696239999998E-4</c:v>
                </c:pt>
                <c:pt idx="9298">
                  <c:v>4.8615052159999998E-4</c:v>
                </c:pt>
                <c:pt idx="9299">
                  <c:v>2.231638767E-4</c:v>
                </c:pt>
                <c:pt idx="9300">
                  <c:v>1.07469862E-4</c:v>
                </c:pt>
                <c:pt idx="9301">
                  <c:v>3.8737626139999999E-4</c:v>
                </c:pt>
                <c:pt idx="9302">
                  <c:v>5.5327829760000002E-4</c:v>
                </c:pt>
                <c:pt idx="9303">
                  <c:v>5.4827000409999997E-4</c:v>
                </c:pt>
                <c:pt idx="9304">
                  <c:v>5.1288794299999998E-4</c:v>
                </c:pt>
                <c:pt idx="9305">
                  <c:v>9.5032922230000002E-5</c:v>
                </c:pt>
                <c:pt idx="9306">
                  <c:v>3.6528326809999998E-4</c:v>
                </c:pt>
                <c:pt idx="9307">
                  <c:v>2.3434510860000001E-4</c:v>
                </c:pt>
                <c:pt idx="9308">
                  <c:v>5.0422007300000003E-4</c:v>
                </c:pt>
                <c:pt idx="9309">
                  <c:v>3.7639028329999999E-4</c:v>
                </c:pt>
                <c:pt idx="9310">
                  <c:v>2.8232444449999999E-4</c:v>
                </c:pt>
                <c:pt idx="9311">
                  <c:v>1.5499174190000001E-4</c:v>
                </c:pt>
                <c:pt idx="9312">
                  <c:v>5.5238792269999995E-4</c:v>
                </c:pt>
                <c:pt idx="9313">
                  <c:v>4.9527965310000002E-4</c:v>
                </c:pt>
                <c:pt idx="9314">
                  <c:v>4.1934718100000002E-4</c:v>
                </c:pt>
                <c:pt idx="9315">
                  <c:v>8.2419682270000002E-5</c:v>
                </c:pt>
                <c:pt idx="9316">
                  <c:v>2.5821334300000001E-4</c:v>
                </c:pt>
                <c:pt idx="9317">
                  <c:v>3.421094956E-4</c:v>
                </c:pt>
                <c:pt idx="9318">
                  <c:v>6.2761921999999998E-6</c:v>
                </c:pt>
                <c:pt idx="9319">
                  <c:v>2.009460497E-4</c:v>
                </c:pt>
                <c:pt idx="9320">
                  <c:v>5.1297711289999997E-4</c:v>
                </c:pt>
                <c:pt idx="9321">
                  <c:v>5.6925532690000001E-5</c:v>
                </c:pt>
                <c:pt idx="9322">
                  <c:v>4.5900212019999999E-4</c:v>
                </c:pt>
                <c:pt idx="9323">
                  <c:v>3.3028223800000002E-4</c:v>
                </c:pt>
                <c:pt idx="9324">
                  <c:v>1.8987228159999999E-4</c:v>
                </c:pt>
                <c:pt idx="9325">
                  <c:v>3.983708869E-4</c:v>
                </c:pt>
                <c:pt idx="9326">
                  <c:v>6.2755045309999999E-6</c:v>
                </c:pt>
                <c:pt idx="9327">
                  <c:v>4.772152981E-4</c:v>
                </c:pt>
                <c:pt idx="9328">
                  <c:v>3.5394579979999998E-4</c:v>
                </c:pt>
                <c:pt idx="9329">
                  <c:v>4.194223337E-4</c:v>
                </c:pt>
                <c:pt idx="9330">
                  <c:v>3.0638735280000002E-4</c:v>
                </c:pt>
                <c:pt idx="9331">
                  <c:v>2.4615935339999999E-4</c:v>
                </c:pt>
                <c:pt idx="9332">
                  <c:v>5.691847591E-5</c:v>
                </c:pt>
                <c:pt idx="9333">
                  <c:v>2.121361355E-4</c:v>
                </c:pt>
                <c:pt idx="9334">
                  <c:v>1.074979546E-4</c:v>
                </c:pt>
                <c:pt idx="9335">
                  <c:v>4.4311691119999998E-5</c:v>
                </c:pt>
                <c:pt idx="9336">
                  <c:v>2.1214058409999999E-4</c:v>
                </c:pt>
                <c:pt idx="9337">
                  <c:v>2.7037976329999998E-4</c:v>
                </c:pt>
                <c:pt idx="9338">
                  <c:v>5.5473401650000002E-4</c:v>
                </c:pt>
                <c:pt idx="9339">
                  <c:v>5.5626232430000002E-4</c:v>
                </c:pt>
                <c:pt idx="9340">
                  <c:v>3.7653539660000002E-4</c:v>
                </c:pt>
                <c:pt idx="9341">
                  <c:v>9.5038639980000005E-5</c:v>
                </c:pt>
                <c:pt idx="9342">
                  <c:v>3.1841952569999999E-4</c:v>
                </c:pt>
                <c:pt idx="9343">
                  <c:v>2.9444706560000002E-4</c:v>
                </c:pt>
                <c:pt idx="9344">
                  <c:v>5.3966293110000005E-4</c:v>
                </c:pt>
                <c:pt idx="9345">
                  <c:v>5.5833562120000005E-4</c:v>
                </c:pt>
                <c:pt idx="9346">
                  <c:v>1.6683847979999999E-4</c:v>
                </c:pt>
                <c:pt idx="9347">
                  <c:v>2.3448543340000001E-4</c:v>
                </c:pt>
                <c:pt idx="9348">
                  <c:v>4.8644819090000002E-4</c:v>
                </c:pt>
                <c:pt idx="9349">
                  <c:v>4.3960186360000002E-4</c:v>
                </c:pt>
                <c:pt idx="9350">
                  <c:v>1.7859762149999999E-4</c:v>
                </c:pt>
                <c:pt idx="9351">
                  <c:v>3.8759557259999999E-4</c:v>
                </c:pt>
                <c:pt idx="9352">
                  <c:v>3.30389378E-4</c:v>
                </c:pt>
                <c:pt idx="9353">
                  <c:v>4.0918273520000001E-4</c:v>
                </c:pt>
                <c:pt idx="9354">
                  <c:v>5.2191526799999998E-4</c:v>
                </c:pt>
                <c:pt idx="9355">
                  <c:v>5.0452324930000002E-4</c:v>
                </c:pt>
                <c:pt idx="9356">
                  <c:v>5.4865010810000001E-4</c:v>
                </c:pt>
                <c:pt idx="9357">
                  <c:v>3.6549358749999998E-4</c:v>
                </c:pt>
                <c:pt idx="9358">
                  <c:v>2.7045540870000002E-4</c:v>
                </c:pt>
                <c:pt idx="9359">
                  <c:v>3.540585343E-4</c:v>
                </c:pt>
                <c:pt idx="9360">
                  <c:v>4.7740919010000001E-4</c:v>
                </c:pt>
                <c:pt idx="9361">
                  <c:v>1.8883538639999999E-5</c:v>
                </c:pt>
                <c:pt idx="9362">
                  <c:v>6.9683706989999994E-5</c:v>
                </c:pt>
                <c:pt idx="9363">
                  <c:v>2.8252586130000001E-4</c:v>
                </c:pt>
                <c:pt idx="9364">
                  <c:v>8.2407686070000004E-5</c:v>
                </c:pt>
                <c:pt idx="9365">
                  <c:v>4.4950478170000002E-4</c:v>
                </c:pt>
                <c:pt idx="9366">
                  <c:v>5.1327805329999998E-4</c:v>
                </c:pt>
                <c:pt idx="9367">
                  <c:v>4.684476978E-4</c:v>
                </c:pt>
                <c:pt idx="9368">
                  <c:v>1.195665835E-4</c:v>
                </c:pt>
                <c:pt idx="9369">
                  <c:v>2.0105547340000001E-4</c:v>
                </c:pt>
                <c:pt idx="9370">
                  <c:v>4.296910766E-4</c:v>
                </c:pt>
                <c:pt idx="9371">
                  <c:v>4.5923655349999998E-4</c:v>
                </c:pt>
                <c:pt idx="9372">
                  <c:v>2.4626370440000001E-4</c:v>
                </c:pt>
                <c:pt idx="9373">
                  <c:v>4.9563782469999997E-4</c:v>
                </c:pt>
                <c:pt idx="9374">
                  <c:v>3.7664801900000002E-4</c:v>
                </c:pt>
                <c:pt idx="9375">
                  <c:v>3.1558234810000001E-5</c:v>
                </c:pt>
                <c:pt idx="9376">
                  <c:v>1.899617068E-4</c:v>
                </c:pt>
                <c:pt idx="9377">
                  <c:v>2.233780338E-4</c:v>
                </c:pt>
                <c:pt idx="9378">
                  <c:v>1.3140234959999999E-4</c:v>
                </c:pt>
                <c:pt idx="9379">
                  <c:v>5.3087528829999996E-4</c:v>
                </c:pt>
                <c:pt idx="9380">
                  <c:v>5.5283662000000003E-4</c:v>
                </c:pt>
                <c:pt idx="9381">
                  <c:v>3.9856635499999998E-4</c:v>
                </c:pt>
                <c:pt idx="9382">
                  <c:v>1.5509754140000001E-4</c:v>
                </c:pt>
                <c:pt idx="9383">
                  <c:v>3.4233478410000001E-4</c:v>
                </c:pt>
                <c:pt idx="9384">
                  <c:v>1.432751064E-4</c:v>
                </c:pt>
                <c:pt idx="9385">
                  <c:v>4.4958543829999999E-4</c:v>
                </c:pt>
                <c:pt idx="9386">
                  <c:v>3.065435167E-4</c:v>
                </c:pt>
                <c:pt idx="9387">
                  <c:v>5.0469660299999998E-4</c:v>
                </c:pt>
                <c:pt idx="9388">
                  <c:v>4.5931329420000001E-4</c:v>
                </c:pt>
                <c:pt idx="9389">
                  <c:v>6.270190707E-6</c:v>
                </c:pt>
                <c:pt idx="9390">
                  <c:v>2.9457380059999999E-4</c:v>
                </c:pt>
                <c:pt idx="9391">
                  <c:v>5.5658572000000001E-4</c:v>
                </c:pt>
                <c:pt idx="9392">
                  <c:v>2.5843839900000003E-4</c:v>
                </c:pt>
                <c:pt idx="9393">
                  <c:v>5.5387315169999997E-4</c:v>
                </c:pt>
                <c:pt idx="9394">
                  <c:v>4.093218149E-4</c:v>
                </c:pt>
                <c:pt idx="9395">
                  <c:v>4.2979919749999999E-4</c:v>
                </c:pt>
                <c:pt idx="9396">
                  <c:v>2.3458326110000001E-4</c:v>
                </c:pt>
                <c:pt idx="9397">
                  <c:v>9.5041343820000004E-5</c:v>
                </c:pt>
                <c:pt idx="9398">
                  <c:v>2.122619259E-4</c:v>
                </c:pt>
                <c:pt idx="9399">
                  <c:v>1.887520109E-5</c:v>
                </c:pt>
                <c:pt idx="9400">
                  <c:v>8.240249959E-5</c:v>
                </c:pt>
                <c:pt idx="9401">
                  <c:v>5.5513198969999995E-4</c:v>
                </c:pt>
                <c:pt idx="9402">
                  <c:v>3.8776001200000002E-4</c:v>
                </c:pt>
                <c:pt idx="9403">
                  <c:v>4.8674192860000002E-4</c:v>
                </c:pt>
                <c:pt idx="9404">
                  <c:v>2.0110339410000001E-4</c:v>
                </c:pt>
                <c:pt idx="9405">
                  <c:v>3.1858969110000002E-4</c:v>
                </c:pt>
                <c:pt idx="9406">
                  <c:v>1.7865911409999999E-4</c:v>
                </c:pt>
                <c:pt idx="9407">
                  <c:v>3.1859399330000002E-4</c:v>
                </c:pt>
                <c:pt idx="9408">
                  <c:v>5.5869258640000002E-4</c:v>
                </c:pt>
                <c:pt idx="9409">
                  <c:v>1.899999614E-4</c:v>
                </c:pt>
                <c:pt idx="9410">
                  <c:v>4.4277964600000003E-5</c:v>
                </c:pt>
                <c:pt idx="9411">
                  <c:v>3.1549206840000001E-5</c:v>
                </c:pt>
                <c:pt idx="9412">
                  <c:v>5.2225672750000004E-4</c:v>
                </c:pt>
                <c:pt idx="9413">
                  <c:v>4.6868329630000001E-4</c:v>
                </c:pt>
                <c:pt idx="9414">
                  <c:v>5.310913757E-4</c:v>
                </c:pt>
                <c:pt idx="9415">
                  <c:v>1.5512856269999999E-4</c:v>
                </c:pt>
                <c:pt idx="9416">
                  <c:v>2.9463082409999998E-4</c:v>
                </c:pt>
                <c:pt idx="9417">
                  <c:v>4.1977800650000002E-4</c:v>
                </c:pt>
                <c:pt idx="9418">
                  <c:v>4.7772131990000001E-4</c:v>
                </c:pt>
                <c:pt idx="9419">
                  <c:v>1.433065415E-4</c:v>
                </c:pt>
                <c:pt idx="9420">
                  <c:v>6.9677022620000007E-5</c:v>
                </c:pt>
                <c:pt idx="9421">
                  <c:v>2.4636673310000001E-4</c:v>
                </c:pt>
                <c:pt idx="9422">
                  <c:v>5.4014736699999999E-4</c:v>
                </c:pt>
                <c:pt idx="9423">
                  <c:v>3.987217482E-4</c:v>
                </c:pt>
                <c:pt idx="9424">
                  <c:v>3.5423512579999997E-4</c:v>
                </c:pt>
                <c:pt idx="9425">
                  <c:v>5.4908047350000003E-4</c:v>
                </c:pt>
                <c:pt idx="9426">
                  <c:v>5.5880246039999998E-4</c:v>
                </c:pt>
                <c:pt idx="9427">
                  <c:v>4.3993406489999999E-4</c:v>
                </c:pt>
                <c:pt idx="9428">
                  <c:v>3.0663543329999997E-4</c:v>
                </c:pt>
                <c:pt idx="9429">
                  <c:v>5.6893531509999999E-5</c:v>
                </c:pt>
                <c:pt idx="9430">
                  <c:v>4.9596951149999998E-4</c:v>
                </c:pt>
                <c:pt idx="9431">
                  <c:v>5.0496616119999999E-4</c:v>
                </c:pt>
                <c:pt idx="9432">
                  <c:v>3.3057666439999998E-4</c:v>
                </c:pt>
                <c:pt idx="9433">
                  <c:v>1.075407302E-4</c:v>
                </c:pt>
                <c:pt idx="9434">
                  <c:v>1.1960822310000001E-4</c:v>
                </c:pt>
                <c:pt idx="9435">
                  <c:v>2.234612603E-4</c:v>
                </c:pt>
                <c:pt idx="9436">
                  <c:v>5.553267329E-4</c:v>
                </c:pt>
                <c:pt idx="9437">
                  <c:v>1.6693078760000001E-4</c:v>
                </c:pt>
                <c:pt idx="9438">
                  <c:v>2.5851253089999998E-4</c:v>
                </c:pt>
                <c:pt idx="9439">
                  <c:v>1.3144966890000001E-4</c:v>
                </c:pt>
                <c:pt idx="9440">
                  <c:v>5.5320001810000002E-4</c:v>
                </c:pt>
                <c:pt idx="9441">
                  <c:v>3.8786049579999998E-4</c:v>
                </c:pt>
                <c:pt idx="9442">
                  <c:v>3.7683028390000001E-4</c:v>
                </c:pt>
                <c:pt idx="9443">
                  <c:v>3.6571066980000002E-4</c:v>
                </c:pt>
                <c:pt idx="9444">
                  <c:v>2.7062681860000001E-4</c:v>
                </c:pt>
                <c:pt idx="9445">
                  <c:v>1.6694616539999999E-4</c:v>
                </c:pt>
                <c:pt idx="9446">
                  <c:v>4.0950185910000001E-4</c:v>
                </c:pt>
                <c:pt idx="9447">
                  <c:v>1.888925089E-5</c:v>
                </c:pt>
                <c:pt idx="9448">
                  <c:v>4.596111751E-4</c:v>
                </c:pt>
                <c:pt idx="9449">
                  <c:v>4.4988619720000002E-4</c:v>
                </c:pt>
                <c:pt idx="9450">
                  <c:v>6.2757441349999996E-6</c:v>
                </c:pt>
                <c:pt idx="9451">
                  <c:v>5.5424498790000005E-4</c:v>
                </c:pt>
                <c:pt idx="9452">
                  <c:v>2.8270030550000001E-4</c:v>
                </c:pt>
                <c:pt idx="9453">
                  <c:v>5.1380263630000005E-4</c:v>
                </c:pt>
                <c:pt idx="9454">
                  <c:v>3.4249383799999999E-4</c:v>
                </c:pt>
                <c:pt idx="9455">
                  <c:v>2.7065779219999998E-4</c:v>
                </c:pt>
                <c:pt idx="9456">
                  <c:v>5.2256412779999996E-4</c:v>
                </c:pt>
                <c:pt idx="9457">
                  <c:v>1.196657238E-4</c:v>
                </c:pt>
                <c:pt idx="9458">
                  <c:v>5.6950320889999999E-5</c:v>
                </c:pt>
                <c:pt idx="9459">
                  <c:v>2.947068601E-4</c:v>
                </c:pt>
                <c:pt idx="9460">
                  <c:v>5.5704175780000003E-4</c:v>
                </c:pt>
                <c:pt idx="9461">
                  <c:v>8.2492269939999995E-5</c:v>
                </c:pt>
                <c:pt idx="9462">
                  <c:v>3.0669242699999998E-4</c:v>
                </c:pt>
                <c:pt idx="9463">
                  <c:v>4.1993837460000002E-4</c:v>
                </c:pt>
                <c:pt idx="9464">
                  <c:v>6.9764522000000006E-5</c:v>
                </c:pt>
                <c:pt idx="9465">
                  <c:v>5.3145122200000004E-4</c:v>
                </c:pt>
                <c:pt idx="9466">
                  <c:v>2.235396672E-4</c:v>
                </c:pt>
                <c:pt idx="9467">
                  <c:v>3.187023983E-4</c:v>
                </c:pt>
                <c:pt idx="9468">
                  <c:v>3.9884775089999997E-4</c:v>
                </c:pt>
                <c:pt idx="9469">
                  <c:v>1.076268631E-4</c:v>
                </c:pt>
                <c:pt idx="9470">
                  <c:v>1.433973418E-4</c:v>
                </c:pt>
                <c:pt idx="9471">
                  <c:v>5.555795565E-4</c:v>
                </c:pt>
                <c:pt idx="9472">
                  <c:v>3.4252163370000001E-4</c:v>
                </c:pt>
                <c:pt idx="9473">
                  <c:v>4.300977757E-4</c:v>
                </c:pt>
                <c:pt idx="9474">
                  <c:v>5.5439525559999999E-4</c:v>
                </c:pt>
                <c:pt idx="9475">
                  <c:v>2.1239071070000001E-4</c:v>
                </c:pt>
                <c:pt idx="9476">
                  <c:v>2.8275620309999998E-4</c:v>
                </c:pt>
                <c:pt idx="9477">
                  <c:v>4.095912833E-4</c:v>
                </c:pt>
                <c:pt idx="9478">
                  <c:v>4.4362771020000002E-5</c:v>
                </c:pt>
                <c:pt idx="9479">
                  <c:v>4.6901903409999999E-4</c:v>
                </c:pt>
                <c:pt idx="9480">
                  <c:v>4.7804036409999998E-4</c:v>
                </c:pt>
                <c:pt idx="9481">
                  <c:v>3.769223639E-4</c:v>
                </c:pt>
                <c:pt idx="9482">
                  <c:v>5.0527034920000002E-4</c:v>
                </c:pt>
                <c:pt idx="9483">
                  <c:v>2.0124157970000001E-4</c:v>
                </c:pt>
                <c:pt idx="9484">
                  <c:v>4.9627501049999997E-4</c:v>
                </c:pt>
                <c:pt idx="9485">
                  <c:v>4.8718493320000001E-4</c:v>
                </c:pt>
                <c:pt idx="9486">
                  <c:v>4.4014901369999999E-4</c:v>
                </c:pt>
                <c:pt idx="9487">
                  <c:v>1.9013118400000001E-4</c:v>
                </c:pt>
                <c:pt idx="9488">
                  <c:v>1.3155598279999999E-4</c:v>
                </c:pt>
                <c:pt idx="9489">
                  <c:v>5.4944311659999999E-4</c:v>
                </c:pt>
                <c:pt idx="9490">
                  <c:v>5.5715792230000001E-4</c:v>
                </c:pt>
                <c:pt idx="9491">
                  <c:v>5.4054870449999997E-4</c:v>
                </c:pt>
                <c:pt idx="9492">
                  <c:v>1.5526973589999999E-4</c:v>
                </c:pt>
                <c:pt idx="9493">
                  <c:v>3.1630126810000001E-5</c:v>
                </c:pt>
                <c:pt idx="9494">
                  <c:v>3.87993298E-4</c:v>
                </c:pt>
                <c:pt idx="9495">
                  <c:v>9.5204457230000001E-5</c:v>
                </c:pt>
                <c:pt idx="9496">
                  <c:v>4.401901744E-4</c:v>
                </c:pt>
                <c:pt idx="9497">
                  <c:v>2.5865760749999999E-4</c:v>
                </c:pt>
                <c:pt idx="9498">
                  <c:v>1.788284833E-4</c:v>
                </c:pt>
                <c:pt idx="9499">
                  <c:v>5.5920152250000003E-4</c:v>
                </c:pt>
                <c:pt idx="9500">
                  <c:v>3.3071333759999999E-4</c:v>
                </c:pt>
                <c:pt idx="9501">
                  <c:v>5.405902478E-4</c:v>
                </c:pt>
                <c:pt idx="9502">
                  <c:v>2.3480795260000001E-4</c:v>
                </c:pt>
                <c:pt idx="9503">
                  <c:v>4.5009498299999998E-4</c:v>
                </c:pt>
                <c:pt idx="9504">
                  <c:v>3.5439512289999999E-4</c:v>
                </c:pt>
                <c:pt idx="9505">
                  <c:v>5.5358686340000005E-4</c:v>
                </c:pt>
                <c:pt idx="9506">
                  <c:v>4.4410869249999999E-5</c:v>
                </c:pt>
                <c:pt idx="9507">
                  <c:v>3.6586372220000002E-4</c:v>
                </c:pt>
                <c:pt idx="9508">
                  <c:v>2.4656493670000001E-4</c:v>
                </c:pt>
                <c:pt idx="9509">
                  <c:v>5.1409469529999996E-4</c:v>
                </c:pt>
                <c:pt idx="9510">
                  <c:v>6.9859917030000001E-5</c:v>
                </c:pt>
                <c:pt idx="9511">
                  <c:v>1.077268832E-4</c:v>
                </c:pt>
                <c:pt idx="9512">
                  <c:v>4.2008845809999998E-4</c:v>
                </c:pt>
                <c:pt idx="9513">
                  <c:v>4.5989622099999999E-4</c:v>
                </c:pt>
                <c:pt idx="9514">
                  <c:v>4.8733300079999999E-4</c:v>
                </c:pt>
                <c:pt idx="9515">
                  <c:v>2.013625508E-4</c:v>
                </c:pt>
                <c:pt idx="9516">
                  <c:v>4.6918876330000002E-4</c:v>
                </c:pt>
                <c:pt idx="9517">
                  <c:v>2.2369498410000001E-4</c:v>
                </c:pt>
                <c:pt idx="9518">
                  <c:v>9.5281267560000005E-5</c:v>
                </c:pt>
                <c:pt idx="9519">
                  <c:v>3.3079744610000001E-4</c:v>
                </c:pt>
                <c:pt idx="9520">
                  <c:v>5.5582651229999999E-4</c:v>
                </c:pt>
                <c:pt idx="9521">
                  <c:v>1.895307376E-5</c:v>
                </c:pt>
                <c:pt idx="9522">
                  <c:v>1.316821049E-4</c:v>
                </c:pt>
                <c:pt idx="9523">
                  <c:v>3.0688590480000002E-4</c:v>
                </c:pt>
                <c:pt idx="9524">
                  <c:v>3.4269905990000002E-4</c:v>
                </c:pt>
                <c:pt idx="9525">
                  <c:v>4.7826437040000001E-4</c:v>
                </c:pt>
                <c:pt idx="9526">
                  <c:v>2.5876814409999999E-4</c:v>
                </c:pt>
                <c:pt idx="9527">
                  <c:v>4.3032678109999997E-4</c:v>
                </c:pt>
                <c:pt idx="9528">
                  <c:v>5.2292131700000001E-4</c:v>
                </c:pt>
                <c:pt idx="9529">
                  <c:v>6.2989626829999996E-6</c:v>
                </c:pt>
                <c:pt idx="9530">
                  <c:v>1.5541689430000001E-4</c:v>
                </c:pt>
                <c:pt idx="9531">
                  <c:v>5.3177227179999995E-4</c:v>
                </c:pt>
                <c:pt idx="9532">
                  <c:v>8.2668955280000003E-5</c:v>
                </c:pt>
                <c:pt idx="9533">
                  <c:v>2.7088851359999999E-4</c:v>
                </c:pt>
                <c:pt idx="9534">
                  <c:v>5.5470189840000001E-4</c:v>
                </c:pt>
                <c:pt idx="9535">
                  <c:v>3.1689671310000001E-5</c:v>
                </c:pt>
                <c:pt idx="9536">
                  <c:v>2.8295453359999999E-4</c:v>
                </c:pt>
                <c:pt idx="9537">
                  <c:v>1.435977995E-4</c:v>
                </c:pt>
                <c:pt idx="9538">
                  <c:v>2.3493531050000001E-4</c:v>
                </c:pt>
                <c:pt idx="9539">
                  <c:v>5.4971217540000002E-4</c:v>
                </c:pt>
                <c:pt idx="9540">
                  <c:v>3.6601426819999998E-4</c:v>
                </c:pt>
                <c:pt idx="9541">
                  <c:v>1.790030641E-4</c:v>
                </c:pt>
                <c:pt idx="9542">
                  <c:v>3.8820062690000001E-4</c:v>
                </c:pt>
                <c:pt idx="9543">
                  <c:v>1.672624485E-4</c:v>
                </c:pt>
                <c:pt idx="9544">
                  <c:v>1.19911599E-4</c:v>
                </c:pt>
                <c:pt idx="9545">
                  <c:v>3.1896106159999999E-4</c:v>
                </c:pt>
                <c:pt idx="9546">
                  <c:v>2.1264044020000001E-4</c:v>
                </c:pt>
                <c:pt idx="9547">
                  <c:v>3.9914932439999998E-4</c:v>
                </c:pt>
                <c:pt idx="9548">
                  <c:v>5.7133780250000003E-5</c:v>
                </c:pt>
                <c:pt idx="9549">
                  <c:v>3.5460114249999999E-4</c:v>
                </c:pt>
                <c:pt idx="9550">
                  <c:v>1.9037400599999999E-4</c:v>
                </c:pt>
                <c:pt idx="9551">
                  <c:v>5.5383299100000003E-4</c:v>
                </c:pt>
                <c:pt idx="9552">
                  <c:v>1.903895402E-4</c:v>
                </c:pt>
                <c:pt idx="9553">
                  <c:v>4.4050139530000003E-4</c:v>
                </c:pt>
                <c:pt idx="9554">
                  <c:v>5.7145210460000002E-5</c:v>
                </c:pt>
                <c:pt idx="9555">
                  <c:v>2.4673312030000001E-4</c:v>
                </c:pt>
                <c:pt idx="9556">
                  <c:v>5.1434791109999998E-4</c:v>
                </c:pt>
                <c:pt idx="9557">
                  <c:v>5.575099214E-4</c:v>
                </c:pt>
                <c:pt idx="9558">
                  <c:v>2.9501877979999999E-4</c:v>
                </c:pt>
                <c:pt idx="9559">
                  <c:v>2.2383090380000001E-4</c:v>
                </c:pt>
                <c:pt idx="9560">
                  <c:v>8.2723506129999999E-5</c:v>
                </c:pt>
                <c:pt idx="9561">
                  <c:v>4.6018588950000002E-4</c:v>
                </c:pt>
                <c:pt idx="9562">
                  <c:v>2.1268925690000001E-4</c:v>
                </c:pt>
                <c:pt idx="9563">
                  <c:v>4.4498364650000001E-5</c:v>
                </c:pt>
                <c:pt idx="9564">
                  <c:v>4.2038278979999999E-4</c:v>
                </c:pt>
                <c:pt idx="9565">
                  <c:v>5.5952762899999996E-4</c:v>
                </c:pt>
                <c:pt idx="9566">
                  <c:v>1.07883076E-4</c:v>
                </c:pt>
                <c:pt idx="9567">
                  <c:v>5.3193498189999997E-4</c:v>
                </c:pt>
                <c:pt idx="9568">
                  <c:v>5.4984980299999998E-4</c:v>
                </c:pt>
                <c:pt idx="9569">
                  <c:v>4.9671239279999995E-4</c:v>
                </c:pt>
                <c:pt idx="9570">
                  <c:v>5.5392392980000002E-4</c:v>
                </c:pt>
                <c:pt idx="9571">
                  <c:v>1.3182328999999999E-4</c:v>
                </c:pt>
                <c:pt idx="9572">
                  <c:v>6.3038709910000002E-6</c:v>
                </c:pt>
                <c:pt idx="9573">
                  <c:v>3.0705485970000001E-4</c:v>
                </c:pt>
                <c:pt idx="9574">
                  <c:v>1.4371355980000001E-4</c:v>
                </c:pt>
                <c:pt idx="9575">
                  <c:v>1.6734957310000001E-4</c:v>
                </c:pt>
                <c:pt idx="9576">
                  <c:v>1.1998541069999999E-4</c:v>
                </c:pt>
                <c:pt idx="9577">
                  <c:v>5.2315412200000001E-4</c:v>
                </c:pt>
                <c:pt idx="9578">
                  <c:v>3.7735256839999999E-4</c:v>
                </c:pt>
                <c:pt idx="9579">
                  <c:v>5.0576102920000003E-4</c:v>
                </c:pt>
                <c:pt idx="9580">
                  <c:v>2.8309609240000002E-4</c:v>
                </c:pt>
                <c:pt idx="9581">
                  <c:v>4.3064943559999999E-4</c:v>
                </c:pt>
                <c:pt idx="9582">
                  <c:v>5.5960793219999997E-4</c:v>
                </c:pt>
                <c:pt idx="9583">
                  <c:v>1.8973453579999999E-5</c:v>
                </c:pt>
                <c:pt idx="9584">
                  <c:v>5.4100994420000004E-4</c:v>
                </c:pt>
                <c:pt idx="9585">
                  <c:v>3.310760259E-4</c:v>
                </c:pt>
                <c:pt idx="9586">
                  <c:v>6.9983506429999997E-5</c:v>
                </c:pt>
                <c:pt idx="9587">
                  <c:v>1.5556786379999999E-4</c:v>
                </c:pt>
                <c:pt idx="9588">
                  <c:v>4.6958183099999999E-4</c:v>
                </c:pt>
                <c:pt idx="9589">
                  <c:v>1.7912728120000001E-4</c:v>
                </c:pt>
                <c:pt idx="9590">
                  <c:v>4.1013897350000001E-4</c:v>
                </c:pt>
                <c:pt idx="9591">
                  <c:v>4.9681692649999995E-4</c:v>
                </c:pt>
                <c:pt idx="9592">
                  <c:v>3.1710213179999999E-5</c:v>
                </c:pt>
                <c:pt idx="9593">
                  <c:v>4.8775046390000002E-4</c:v>
                </c:pt>
                <c:pt idx="9594">
                  <c:v>5.5615421730000004E-4</c:v>
                </c:pt>
                <c:pt idx="9595">
                  <c:v>2.4681953310000003E-4</c:v>
                </c:pt>
                <c:pt idx="9596">
                  <c:v>9.5415604380000006E-5</c:v>
                </c:pt>
                <c:pt idx="9597">
                  <c:v>3.1915623629999999E-4</c:v>
                </c:pt>
                <c:pt idx="9598">
                  <c:v>5.5499411610000001E-4</c:v>
                </c:pt>
                <c:pt idx="9599">
                  <c:v>2.951471198E-4</c:v>
                </c:pt>
                <c:pt idx="9600">
                  <c:v>2.015927676E-4</c:v>
                </c:pt>
                <c:pt idx="9601">
                  <c:v>4.5067345549999998E-4</c:v>
                </c:pt>
                <c:pt idx="9602">
                  <c:v>3.9949976060000002E-4</c:v>
                </c:pt>
                <c:pt idx="9603">
                  <c:v>2.7109851729999998E-4</c:v>
                </c:pt>
                <c:pt idx="9604">
                  <c:v>2.3510216769999999E-4</c:v>
                </c:pt>
                <c:pt idx="9605">
                  <c:v>2.5898868899999999E-4</c:v>
                </c:pt>
                <c:pt idx="9606">
                  <c:v>3.5491825739999999E-4</c:v>
                </c:pt>
                <c:pt idx="9607">
                  <c:v>4.6047215919999999E-4</c:v>
                </c:pt>
                <c:pt idx="9608">
                  <c:v>3.7755635859999998E-4</c:v>
                </c:pt>
                <c:pt idx="9609">
                  <c:v>4.787733468E-4</c:v>
                </c:pt>
                <c:pt idx="9610">
                  <c:v>2.127732002E-4</c:v>
                </c:pt>
                <c:pt idx="9611">
                  <c:v>5.4118441280000002E-4</c:v>
                </c:pt>
                <c:pt idx="9612">
                  <c:v>5.0596710019999995E-4</c:v>
                </c:pt>
                <c:pt idx="9613">
                  <c:v>2.2393595290000001E-4</c:v>
                </c:pt>
                <c:pt idx="9614">
                  <c:v>6.9967175370000005E-5</c:v>
                </c:pt>
                <c:pt idx="9615">
                  <c:v>3.8869325500000002E-4</c:v>
                </c:pt>
                <c:pt idx="9616">
                  <c:v>3.4317004050000001E-4</c:v>
                </c:pt>
                <c:pt idx="9617">
                  <c:v>2.5902560649999998E-4</c:v>
                </c:pt>
                <c:pt idx="9618">
                  <c:v>5.2341181799999998E-4</c:v>
                </c:pt>
                <c:pt idx="9619">
                  <c:v>2.351285986E-4</c:v>
                </c:pt>
                <c:pt idx="9620">
                  <c:v>6.2971768660000002E-6</c:v>
                </c:pt>
                <c:pt idx="9621">
                  <c:v>1.5558697700000001E-4</c:v>
                </c:pt>
                <c:pt idx="9622">
                  <c:v>5.5787417029999999E-4</c:v>
                </c:pt>
                <c:pt idx="9623">
                  <c:v>1.079034678E-4</c:v>
                </c:pt>
                <c:pt idx="9624">
                  <c:v>2.711633559E-4</c:v>
                </c:pt>
                <c:pt idx="9625">
                  <c:v>3.6653320930000002E-4</c:v>
                </c:pt>
                <c:pt idx="9626">
                  <c:v>5.7122203939999999E-5</c:v>
                </c:pt>
                <c:pt idx="9627">
                  <c:v>4.4099835570000001E-4</c:v>
                </c:pt>
                <c:pt idx="9628">
                  <c:v>5.5426660839999996E-4</c:v>
                </c:pt>
                <c:pt idx="9629">
                  <c:v>2.468982227E-4</c:v>
                </c:pt>
                <c:pt idx="9630">
                  <c:v>1.9049119859999999E-4</c:v>
                </c:pt>
                <c:pt idx="9631">
                  <c:v>1.318499934E-4</c:v>
                </c:pt>
                <c:pt idx="9632">
                  <c:v>5.3230645770000005E-4</c:v>
                </c:pt>
                <c:pt idx="9633">
                  <c:v>3.1678089599999997E-5</c:v>
                </c:pt>
                <c:pt idx="9634">
                  <c:v>5.147683298E-4</c:v>
                </c:pt>
                <c:pt idx="9635">
                  <c:v>4.6989956590000001E-4</c:v>
                </c:pt>
                <c:pt idx="9636">
                  <c:v>9.5383373849999994E-5</c:v>
                </c:pt>
                <c:pt idx="9637">
                  <c:v>4.445772276E-5</c:v>
                </c:pt>
                <c:pt idx="9638">
                  <c:v>1.8949596770000001E-5</c:v>
                </c:pt>
                <c:pt idx="9639">
                  <c:v>4.2086923369999998E-4</c:v>
                </c:pt>
                <c:pt idx="9640">
                  <c:v>3.777362621E-4</c:v>
                </c:pt>
                <c:pt idx="9641">
                  <c:v>1.199855275E-4</c:v>
                </c:pt>
                <c:pt idx="9642">
                  <c:v>1.7913994919999999E-4</c:v>
                </c:pt>
                <c:pt idx="9643">
                  <c:v>2.016084926E-4</c:v>
                </c:pt>
                <c:pt idx="9644">
                  <c:v>4.1049938600000002E-4</c:v>
                </c:pt>
                <c:pt idx="9645">
                  <c:v>4.8805363639999998E-4</c:v>
                </c:pt>
                <c:pt idx="9646">
                  <c:v>5.1481470399999995E-4</c:v>
                </c:pt>
                <c:pt idx="9647">
                  <c:v>1.437244919E-4</c:v>
                </c:pt>
                <c:pt idx="9648">
                  <c:v>4.7895173929999999E-4</c:v>
                </c:pt>
                <c:pt idx="9649">
                  <c:v>4.3106468219999999E-4</c:v>
                </c:pt>
                <c:pt idx="9650">
                  <c:v>8.2695240360000004E-5</c:v>
                </c:pt>
                <c:pt idx="9651">
                  <c:v>3.9978065019999999E-4</c:v>
                </c:pt>
                <c:pt idx="9652">
                  <c:v>1.67369164E-4</c:v>
                </c:pt>
                <c:pt idx="9653">
                  <c:v>5.5032725860000001E-4</c:v>
                </c:pt>
                <c:pt idx="9654">
                  <c:v>3.888691901E-4</c:v>
                </c:pt>
                <c:pt idx="9655">
                  <c:v>4.9716812050000004E-4</c:v>
                </c:pt>
                <c:pt idx="9656">
                  <c:v>4.2095345430000002E-4</c:v>
                </c:pt>
                <c:pt idx="9657">
                  <c:v>4.5100256089999999E-4</c:v>
                </c:pt>
                <c:pt idx="9658">
                  <c:v>3.667175566E-4</c:v>
                </c:pt>
                <c:pt idx="9659">
                  <c:v>1.8935814139999998E-5</c:v>
                </c:pt>
                <c:pt idx="9660">
                  <c:v>3.1949177129999998E-4</c:v>
                </c:pt>
                <c:pt idx="9661">
                  <c:v>5.5812532900000001E-4</c:v>
                </c:pt>
                <c:pt idx="9662">
                  <c:v>4.3115328469999999E-4</c:v>
                </c:pt>
                <c:pt idx="9663">
                  <c:v>1.6734733319999999E-4</c:v>
                </c:pt>
                <c:pt idx="9664">
                  <c:v>3.3148546760000002E-4</c:v>
                </c:pt>
                <c:pt idx="9665">
                  <c:v>4.4117762359999999E-4</c:v>
                </c:pt>
                <c:pt idx="9666">
                  <c:v>2.833930626E-4</c:v>
                </c:pt>
                <c:pt idx="9667">
                  <c:v>5.0624623299999995E-4</c:v>
                </c:pt>
                <c:pt idx="9668">
                  <c:v>5.7066993110000003E-5</c:v>
                </c:pt>
                <c:pt idx="9669">
                  <c:v>1.3179571040000001E-4</c:v>
                </c:pt>
                <c:pt idx="9670">
                  <c:v>4.4419955329999999E-5</c:v>
                </c:pt>
                <c:pt idx="9671">
                  <c:v>3.0746801989999997E-4</c:v>
                </c:pt>
                <c:pt idx="9672">
                  <c:v>2.9543816609999999E-4</c:v>
                </c:pt>
                <c:pt idx="9673">
                  <c:v>4.5106995449999999E-4</c:v>
                </c:pt>
                <c:pt idx="9674">
                  <c:v>3.5527125790000002E-4</c:v>
                </c:pt>
                <c:pt idx="9675">
                  <c:v>4.1064606710000001E-4</c:v>
                </c:pt>
                <c:pt idx="9676">
                  <c:v>5.4154410829999997E-4</c:v>
                </c:pt>
                <c:pt idx="9677">
                  <c:v>5.6017284170000001E-4</c:v>
                </c:pt>
                <c:pt idx="9678">
                  <c:v>5.5549093569999997E-4</c:v>
                </c:pt>
                <c:pt idx="9679">
                  <c:v>6.2887662939999997E-6</c:v>
                </c:pt>
                <c:pt idx="9680">
                  <c:v>5.5671286200000003E-4</c:v>
                </c:pt>
                <c:pt idx="9681">
                  <c:v>3.434575888E-4</c:v>
                </c:pt>
                <c:pt idx="9682">
                  <c:v>5.5461741739999996E-4</c:v>
                </c:pt>
                <c:pt idx="9683">
                  <c:v>4.79132138E-4</c:v>
                </c:pt>
                <c:pt idx="9684">
                  <c:v>5.3260352610000003E-4</c:v>
                </c:pt>
                <c:pt idx="9685">
                  <c:v>1.555234173E-4</c:v>
                </c:pt>
                <c:pt idx="9686">
                  <c:v>5.2377050370000001E-4</c:v>
                </c:pt>
                <c:pt idx="9687">
                  <c:v>1.9047530880000001E-4</c:v>
                </c:pt>
                <c:pt idx="9688">
                  <c:v>2.9549807489999999E-4</c:v>
                </c:pt>
                <c:pt idx="9689">
                  <c:v>2.4702512229999999E-4</c:v>
                </c:pt>
                <c:pt idx="9690">
                  <c:v>1.791101126E-4</c:v>
                </c:pt>
                <c:pt idx="9691">
                  <c:v>4.7013637210000002E-4</c:v>
                </c:pt>
                <c:pt idx="9692">
                  <c:v>4.6088512760000003E-4</c:v>
                </c:pt>
                <c:pt idx="9693">
                  <c:v>2.3524877000000001E-4</c:v>
                </c:pt>
                <c:pt idx="9694">
                  <c:v>2.0162661579999999E-4</c:v>
                </c:pt>
                <c:pt idx="9695">
                  <c:v>1.0781885400000001E-4</c:v>
                </c:pt>
                <c:pt idx="9696">
                  <c:v>2.592239281E-4</c:v>
                </c:pt>
                <c:pt idx="9697">
                  <c:v>2.713757012E-4</c:v>
                </c:pt>
                <c:pt idx="9698">
                  <c:v>3.1647015739999999E-5</c:v>
                </c:pt>
                <c:pt idx="9699">
                  <c:v>3.779820656E-4</c:v>
                </c:pt>
                <c:pt idx="9700">
                  <c:v>2.8350626260000001E-4</c:v>
                </c:pt>
                <c:pt idx="9701">
                  <c:v>3.0757345920000002E-4</c:v>
                </c:pt>
                <c:pt idx="9702">
                  <c:v>3.1961699959999999E-4</c:v>
                </c:pt>
                <c:pt idx="9703">
                  <c:v>3.4351977839999998E-4</c:v>
                </c:pt>
                <c:pt idx="9704">
                  <c:v>2.2406064380000001E-4</c:v>
                </c:pt>
                <c:pt idx="9705">
                  <c:v>1.436791028E-4</c:v>
                </c:pt>
                <c:pt idx="9706">
                  <c:v>9.5318749959999997E-5</c:v>
                </c:pt>
                <c:pt idx="9707">
                  <c:v>4.5121675319999998E-4</c:v>
                </c:pt>
                <c:pt idx="9708">
                  <c:v>8.265178226E-5</c:v>
                </c:pt>
                <c:pt idx="9709">
                  <c:v>3.8906614490000002E-4</c:v>
                </c:pt>
                <c:pt idx="9710">
                  <c:v>2.1286376989999999E-4</c:v>
                </c:pt>
                <c:pt idx="9711">
                  <c:v>4.211475765E-4</c:v>
                </c:pt>
                <c:pt idx="9712">
                  <c:v>6.9890680290000002E-5</c:v>
                </c:pt>
                <c:pt idx="9713">
                  <c:v>3.3161899989999998E-4</c:v>
                </c:pt>
                <c:pt idx="9714">
                  <c:v>3.6685193249999998E-4</c:v>
                </c:pt>
                <c:pt idx="9715">
                  <c:v>1.199218262E-4</c:v>
                </c:pt>
                <c:pt idx="9716">
                  <c:v>4.8840458779999998E-4</c:v>
                </c:pt>
                <c:pt idx="9717">
                  <c:v>4.4134686680000001E-4</c:v>
                </c:pt>
                <c:pt idx="9718">
                  <c:v>3.1655529870000003E-5</c:v>
                </c:pt>
                <c:pt idx="9719">
                  <c:v>5.5079798140000001E-4</c:v>
                </c:pt>
                <c:pt idx="9720">
                  <c:v>5.5850426399999995E-4</c:v>
                </c:pt>
                <c:pt idx="9721">
                  <c:v>1.555444475E-4</c:v>
                </c:pt>
                <c:pt idx="9722">
                  <c:v>6.9898224499999998E-5</c:v>
                </c:pt>
                <c:pt idx="9723">
                  <c:v>1.199273485E-4</c:v>
                </c:pt>
                <c:pt idx="9724">
                  <c:v>5.6049920070000002E-4</c:v>
                </c:pt>
                <c:pt idx="9725">
                  <c:v>2.0167912830000001E-4</c:v>
                </c:pt>
                <c:pt idx="9726">
                  <c:v>5.5702146499999998E-4</c:v>
                </c:pt>
                <c:pt idx="9727">
                  <c:v>5.3285419250000002E-4</c:v>
                </c:pt>
                <c:pt idx="9728">
                  <c:v>4.0001717489999999E-4</c:v>
                </c:pt>
                <c:pt idx="9729">
                  <c:v>5.5584934730000003E-4</c:v>
                </c:pt>
                <c:pt idx="9730">
                  <c:v>5.0657000469999996E-4</c:v>
                </c:pt>
                <c:pt idx="9731">
                  <c:v>4.3134332020000003E-4</c:v>
                </c:pt>
                <c:pt idx="9732">
                  <c:v>1.3179902090000001E-4</c:v>
                </c:pt>
                <c:pt idx="9733">
                  <c:v>5.1530187150000001E-4</c:v>
                </c:pt>
                <c:pt idx="9734">
                  <c:v>4.7935523639999999E-4</c:v>
                </c:pt>
                <c:pt idx="9735">
                  <c:v>4.9759844909999995E-4</c:v>
                </c:pt>
                <c:pt idx="9736">
                  <c:v>2.2412921419999999E-4</c:v>
                </c:pt>
                <c:pt idx="9737">
                  <c:v>5.5496630619999998E-4</c:v>
                </c:pt>
                <c:pt idx="9738">
                  <c:v>3.5538909770000001E-4</c:v>
                </c:pt>
                <c:pt idx="9739">
                  <c:v>3.3164905760000001E-4</c:v>
                </c:pt>
                <c:pt idx="9740">
                  <c:v>1.4371734489999999E-4</c:v>
                </c:pt>
                <c:pt idx="9741">
                  <c:v>3.076456348E-4</c:v>
                </c:pt>
                <c:pt idx="9742">
                  <c:v>5.7095887950000001E-5</c:v>
                </c:pt>
                <c:pt idx="9743">
                  <c:v>8.2685035139999999E-5</c:v>
                </c:pt>
                <c:pt idx="9744">
                  <c:v>3.7802419690000002E-4</c:v>
                </c:pt>
                <c:pt idx="9745">
                  <c:v>5.5595899709999996E-4</c:v>
                </c:pt>
                <c:pt idx="9746">
                  <c:v>4.1080879009999999E-4</c:v>
                </c:pt>
                <c:pt idx="9747">
                  <c:v>1.8949178190000001E-5</c:v>
                </c:pt>
                <c:pt idx="9748">
                  <c:v>3.553953331E-4</c:v>
                </c:pt>
                <c:pt idx="9749">
                  <c:v>1.0785915E-4</c:v>
                </c:pt>
                <c:pt idx="9750">
                  <c:v>9.5357433250000006E-5</c:v>
                </c:pt>
                <c:pt idx="9751">
                  <c:v>2.471767288E-4</c:v>
                </c:pt>
                <c:pt idx="9752">
                  <c:v>4.445550953E-5</c:v>
                </c:pt>
                <c:pt idx="9753">
                  <c:v>2.129604865E-4</c:v>
                </c:pt>
                <c:pt idx="9754">
                  <c:v>4.8859944119999997E-4</c:v>
                </c:pt>
                <c:pt idx="9755">
                  <c:v>5.0671912319999999E-4</c:v>
                </c:pt>
                <c:pt idx="9756">
                  <c:v>2.8362050159999998E-4</c:v>
                </c:pt>
                <c:pt idx="9757">
                  <c:v>2.353944665E-4</c:v>
                </c:pt>
                <c:pt idx="9758">
                  <c:v>5.2416810749999999E-4</c:v>
                </c:pt>
                <c:pt idx="9759">
                  <c:v>2.5936389369999999E-4</c:v>
                </c:pt>
                <c:pt idx="9760">
                  <c:v>5.572028799E-4</c:v>
                </c:pt>
                <c:pt idx="9761">
                  <c:v>5.4206271129999997E-4</c:v>
                </c:pt>
                <c:pt idx="9762">
                  <c:v>3.196952381E-4</c:v>
                </c:pt>
                <c:pt idx="9763">
                  <c:v>1.906066487E-4</c:v>
                </c:pt>
                <c:pt idx="9764">
                  <c:v>4.7044054659999999E-4</c:v>
                </c:pt>
                <c:pt idx="9765">
                  <c:v>3.8912180139999999E-4</c:v>
                </c:pt>
                <c:pt idx="9766">
                  <c:v>1.7924414979999999E-4</c:v>
                </c:pt>
                <c:pt idx="9767">
                  <c:v>6.2970277229999999E-6</c:v>
                </c:pt>
                <c:pt idx="9768">
                  <c:v>5.607225913E-4</c:v>
                </c:pt>
                <c:pt idx="9769">
                  <c:v>4.3144487449999999E-4</c:v>
                </c:pt>
                <c:pt idx="9770">
                  <c:v>5.3308040419999998E-4</c:v>
                </c:pt>
                <c:pt idx="9771">
                  <c:v>4.4151031E-4</c:v>
                </c:pt>
                <c:pt idx="9772">
                  <c:v>4.9777265220000001E-4</c:v>
                </c:pt>
                <c:pt idx="9773">
                  <c:v>2.7153446099999998E-4</c:v>
                </c:pt>
                <c:pt idx="9774">
                  <c:v>1.674704751E-4</c:v>
                </c:pt>
                <c:pt idx="9775">
                  <c:v>5.587658357E-4</c:v>
                </c:pt>
                <c:pt idx="9776">
                  <c:v>4.6120504919999999E-4</c:v>
                </c:pt>
                <c:pt idx="9777">
                  <c:v>3.4358555070000002E-4</c:v>
                </c:pt>
                <c:pt idx="9778">
                  <c:v>5.5108222039999995E-4</c:v>
                </c:pt>
                <c:pt idx="9779">
                  <c:v>2.956737764E-4</c:v>
                </c:pt>
                <c:pt idx="9780">
                  <c:v>3.1693569980000003E-5</c:v>
                </c:pt>
                <c:pt idx="9781">
                  <c:v>4.0010455020000001E-4</c:v>
                </c:pt>
                <c:pt idx="9782">
                  <c:v>3.6691196249999999E-4</c:v>
                </c:pt>
                <c:pt idx="9783">
                  <c:v>1.89647387E-5</c:v>
                </c:pt>
                <c:pt idx="9784">
                  <c:v>2.1302416289999999E-4</c:v>
                </c:pt>
                <c:pt idx="9785">
                  <c:v>4.7052929700000003E-4</c:v>
                </c:pt>
                <c:pt idx="9786">
                  <c:v>5.1555754389999995E-4</c:v>
                </c:pt>
                <c:pt idx="9787">
                  <c:v>5.5112984479999995E-4</c:v>
                </c:pt>
                <c:pt idx="9788">
                  <c:v>8.2737289010000005E-5</c:v>
                </c:pt>
                <c:pt idx="9789">
                  <c:v>1.9067476589999999E-4</c:v>
                </c:pt>
                <c:pt idx="9790">
                  <c:v>6.9981115379999994E-5</c:v>
                </c:pt>
                <c:pt idx="9791">
                  <c:v>4.8874432389999997E-4</c:v>
                </c:pt>
                <c:pt idx="9792">
                  <c:v>6.3017219840000003E-6</c:v>
                </c:pt>
                <c:pt idx="9793">
                  <c:v>4.5149916629999998E-4</c:v>
                </c:pt>
                <c:pt idx="9794">
                  <c:v>4.213402942E-4</c:v>
                </c:pt>
                <c:pt idx="9795">
                  <c:v>2.242511492E-4</c:v>
                </c:pt>
                <c:pt idx="9796">
                  <c:v>4.1093730739999999E-4</c:v>
                </c:pt>
                <c:pt idx="9797">
                  <c:v>1.0794727379999999E-4</c:v>
                </c:pt>
                <c:pt idx="9798">
                  <c:v>4.796365328E-4</c:v>
                </c:pt>
                <c:pt idx="9799">
                  <c:v>1.200537239E-4</c:v>
                </c:pt>
                <c:pt idx="9800">
                  <c:v>5.6088480129999998E-4</c:v>
                </c:pt>
                <c:pt idx="9801">
                  <c:v>3.8923567649999999E-4</c:v>
                </c:pt>
                <c:pt idx="9802">
                  <c:v>3.6698344279999999E-4</c:v>
                </c:pt>
                <c:pt idx="9803">
                  <c:v>1.3196377559999999E-4</c:v>
                </c:pt>
                <c:pt idx="9804">
                  <c:v>5.2438344199999998E-4</c:v>
                </c:pt>
                <c:pt idx="9805">
                  <c:v>4.6134354890000001E-4</c:v>
                </c:pt>
                <c:pt idx="9806">
                  <c:v>5.7190255529999998E-5</c:v>
                </c:pt>
                <c:pt idx="9807">
                  <c:v>4.9792776880000001E-4</c:v>
                </c:pt>
                <c:pt idx="9808">
                  <c:v>2.8371240479999998E-4</c:v>
                </c:pt>
                <c:pt idx="9809">
                  <c:v>2.0190373179999999E-4</c:v>
                </c:pt>
                <c:pt idx="9810">
                  <c:v>5.5742944649999997E-4</c:v>
                </c:pt>
                <c:pt idx="9811">
                  <c:v>5.5626139590000002E-4</c:v>
                </c:pt>
                <c:pt idx="9812">
                  <c:v>4.453712243E-5</c:v>
                </c:pt>
                <c:pt idx="9813">
                  <c:v>1.55796078E-4</c:v>
                </c:pt>
                <c:pt idx="9814">
                  <c:v>1.7942883579999999E-4</c:v>
                </c:pt>
                <c:pt idx="9815">
                  <c:v>2.957754044E-4</c:v>
                </c:pt>
                <c:pt idx="9816">
                  <c:v>2.47333929E-4</c:v>
                </c:pt>
                <c:pt idx="9817">
                  <c:v>5.4233183309999997E-4</c:v>
                </c:pt>
                <c:pt idx="9818">
                  <c:v>2.5950866710000001E-4</c:v>
                </c:pt>
                <c:pt idx="9819">
                  <c:v>5.2444444399999996E-4</c:v>
                </c:pt>
                <c:pt idx="9820">
                  <c:v>4.2149034260000002E-4</c:v>
                </c:pt>
                <c:pt idx="9821">
                  <c:v>9.5533879559999996E-5</c:v>
                </c:pt>
                <c:pt idx="9822">
                  <c:v>2.355802091E-4</c:v>
                </c:pt>
                <c:pt idx="9823">
                  <c:v>3.1985018750000001E-4</c:v>
                </c:pt>
                <c:pt idx="9824">
                  <c:v>1.4397192680000001E-4</c:v>
                </c:pt>
                <c:pt idx="9825">
                  <c:v>4.5165847639999998E-4</c:v>
                </c:pt>
                <c:pt idx="9826">
                  <c:v>1.6768347010000001E-4</c:v>
                </c:pt>
                <c:pt idx="9827">
                  <c:v>5.5900960769999998E-4</c:v>
                </c:pt>
                <c:pt idx="9828">
                  <c:v>4.614320258E-4</c:v>
                </c:pt>
                <c:pt idx="9829">
                  <c:v>5.0701537759999997E-4</c:v>
                </c:pt>
                <c:pt idx="9830">
                  <c:v>9.5546021160000004E-5</c:v>
                </c:pt>
                <c:pt idx="9831">
                  <c:v>5.5539032140000005E-4</c:v>
                </c:pt>
                <c:pt idx="9832">
                  <c:v>1.8998807319999999E-5</c:v>
                </c:pt>
                <c:pt idx="9833">
                  <c:v>3.4375685870000002E-4</c:v>
                </c:pt>
                <c:pt idx="9834">
                  <c:v>3.078312104E-4</c:v>
                </c:pt>
                <c:pt idx="9835">
                  <c:v>2.716882387E-4</c:v>
                </c:pt>
                <c:pt idx="9836">
                  <c:v>5.1575096960000005E-4</c:v>
                </c:pt>
                <c:pt idx="9837">
                  <c:v>3.3186168109999999E-4</c:v>
                </c:pt>
                <c:pt idx="9838">
                  <c:v>3.5562437810000001E-4</c:v>
                </c:pt>
                <c:pt idx="9839">
                  <c:v>8.2874761709999999E-5</c:v>
                </c:pt>
                <c:pt idx="9840">
                  <c:v>1.794966355E-4</c:v>
                </c:pt>
                <c:pt idx="9841">
                  <c:v>4.003744988E-4</c:v>
                </c:pt>
                <c:pt idx="9842">
                  <c:v>1.9090395020000001E-4</c:v>
                </c:pt>
                <c:pt idx="9843">
                  <c:v>4.3177063409999999E-4</c:v>
                </c:pt>
                <c:pt idx="9844">
                  <c:v>4.889751134E-4</c:v>
                </c:pt>
                <c:pt idx="9845">
                  <c:v>3.7834319290000002E-4</c:v>
                </c:pt>
                <c:pt idx="9846">
                  <c:v>1.202593579E-4</c:v>
                </c:pt>
                <c:pt idx="9847">
                  <c:v>6.3145048079999999E-6</c:v>
                </c:pt>
                <c:pt idx="9848">
                  <c:v>4.9809931669999999E-4</c:v>
                </c:pt>
                <c:pt idx="9849">
                  <c:v>3.3193721009999998E-4</c:v>
                </c:pt>
                <c:pt idx="9850">
                  <c:v>1.6778404490000001E-4</c:v>
                </c:pt>
                <c:pt idx="9851">
                  <c:v>3.1774944059999999E-5</c:v>
                </c:pt>
                <c:pt idx="9852">
                  <c:v>2.8388187160000001E-4</c:v>
                </c:pt>
                <c:pt idx="9853">
                  <c:v>2.717912006E-4</c:v>
                </c:pt>
                <c:pt idx="9854">
                  <c:v>2.5966871739999998E-4</c:v>
                </c:pt>
                <c:pt idx="9855">
                  <c:v>4.7990885489999999E-4</c:v>
                </c:pt>
                <c:pt idx="9856">
                  <c:v>4.1124902660000001E-4</c:v>
                </c:pt>
                <c:pt idx="9857">
                  <c:v>4.708826284E-4</c:v>
                </c:pt>
                <c:pt idx="9858">
                  <c:v>5.4254175110000002E-4</c:v>
                </c:pt>
                <c:pt idx="9859">
                  <c:v>2.3574884719999999E-4</c:v>
                </c:pt>
                <c:pt idx="9860">
                  <c:v>5.5772642439999999E-4</c:v>
                </c:pt>
                <c:pt idx="9861">
                  <c:v>1.5601856469999999E-4</c:v>
                </c:pt>
                <c:pt idx="9862">
                  <c:v>1.4414630950000001E-4</c:v>
                </c:pt>
                <c:pt idx="9863">
                  <c:v>4.4196609520000003E-4</c:v>
                </c:pt>
                <c:pt idx="9864">
                  <c:v>2.021562446E-4</c:v>
                </c:pt>
                <c:pt idx="9865">
                  <c:v>5.3354326149999997E-4</c:v>
                </c:pt>
                <c:pt idx="9866">
                  <c:v>5.5561618819999995E-4</c:v>
                </c:pt>
                <c:pt idx="9867">
                  <c:v>3.6731825829999998E-4</c:v>
                </c:pt>
                <c:pt idx="9868">
                  <c:v>2.4755835279999998E-4</c:v>
                </c:pt>
                <c:pt idx="9869">
                  <c:v>4.3192837350000001E-4</c:v>
                </c:pt>
                <c:pt idx="9870">
                  <c:v>1.082213029E-4</c:v>
                </c:pt>
                <c:pt idx="9871">
                  <c:v>4.4613762419999998E-5</c:v>
                </c:pt>
                <c:pt idx="9872">
                  <c:v>5.072681559E-4</c:v>
                </c:pt>
                <c:pt idx="9873">
                  <c:v>4.2177607800000002E-4</c:v>
                </c:pt>
                <c:pt idx="9874">
                  <c:v>1.3225336120000001E-4</c:v>
                </c:pt>
                <c:pt idx="9875">
                  <c:v>5.5161605119999997E-4</c:v>
                </c:pt>
                <c:pt idx="9876">
                  <c:v>5.7309560939999999E-5</c:v>
                </c:pt>
                <c:pt idx="9877">
                  <c:v>2.133991691E-4</c:v>
                </c:pt>
                <c:pt idx="9878">
                  <c:v>3.0807501490000001E-4</c:v>
                </c:pt>
                <c:pt idx="9879">
                  <c:v>7.0182790520000005E-5</c:v>
                </c:pt>
                <c:pt idx="9880">
                  <c:v>2.2461802830000001E-4</c:v>
                </c:pt>
                <c:pt idx="9881">
                  <c:v>6.3185143909999999E-6</c:v>
                </c:pt>
                <c:pt idx="9882">
                  <c:v>3.4407081140000001E-4</c:v>
                </c:pt>
                <c:pt idx="9883">
                  <c:v>1.6790697560000001E-4</c:v>
                </c:pt>
                <c:pt idx="9884">
                  <c:v>5.5669420390000001E-4</c:v>
                </c:pt>
                <c:pt idx="9885">
                  <c:v>4.7106159000000002E-4</c:v>
                </c:pt>
                <c:pt idx="9886">
                  <c:v>3.8970580869999999E-4</c:v>
                </c:pt>
                <c:pt idx="9887">
                  <c:v>2.4765109309999998E-4</c:v>
                </c:pt>
                <c:pt idx="9888">
                  <c:v>2.961160637E-4</c:v>
                </c:pt>
                <c:pt idx="9889">
                  <c:v>5.6141731459999995E-4</c:v>
                </c:pt>
                <c:pt idx="9890">
                  <c:v>3.2019269289999998E-4</c:v>
                </c:pt>
                <c:pt idx="9891">
                  <c:v>5.2486098269999997E-4</c:v>
                </c:pt>
                <c:pt idx="9892">
                  <c:v>4.4621470279999999E-5</c:v>
                </c:pt>
                <c:pt idx="9893">
                  <c:v>1.3228784930000001E-4</c:v>
                </c:pt>
                <c:pt idx="9894">
                  <c:v>1.203947557E-4</c:v>
                </c:pt>
                <c:pt idx="9895">
                  <c:v>2.2466782920000001E-4</c:v>
                </c:pt>
                <c:pt idx="9896">
                  <c:v>5.5949710399999996E-4</c:v>
                </c:pt>
                <c:pt idx="9897">
                  <c:v>5.7319317070000001E-5</c:v>
                </c:pt>
                <c:pt idx="9898">
                  <c:v>3.5603025330000003E-4</c:v>
                </c:pt>
                <c:pt idx="9899">
                  <c:v>2.3590365119999999E-4</c:v>
                </c:pt>
                <c:pt idx="9900">
                  <c:v>5.1621423840000002E-4</c:v>
                </c:pt>
                <c:pt idx="9901">
                  <c:v>2.9618617869999999E-4</c:v>
                </c:pt>
                <c:pt idx="9902">
                  <c:v>2.134790663E-4</c:v>
                </c:pt>
                <c:pt idx="9903">
                  <c:v>3.7872964290000001E-4</c:v>
                </c:pt>
                <c:pt idx="9904">
                  <c:v>4.1156242509999999E-4</c:v>
                </c:pt>
                <c:pt idx="9905">
                  <c:v>9.5716060429999996E-5</c:v>
                </c:pt>
                <c:pt idx="9906">
                  <c:v>1.7972081490000001E-4</c:v>
                </c:pt>
                <c:pt idx="9907">
                  <c:v>4.007840329E-4</c:v>
                </c:pt>
                <c:pt idx="9908">
                  <c:v>1.082632398E-4</c:v>
                </c:pt>
                <c:pt idx="9909">
                  <c:v>4.619422333E-4</c:v>
                </c:pt>
                <c:pt idx="9910">
                  <c:v>2.5989057280000001E-4</c:v>
                </c:pt>
                <c:pt idx="9911">
                  <c:v>3.675826519E-4</c:v>
                </c:pt>
                <c:pt idx="9912">
                  <c:v>1.442167797E-4</c:v>
                </c:pt>
                <c:pt idx="9913">
                  <c:v>3.0825115909999999E-4</c:v>
                </c:pt>
                <c:pt idx="9914">
                  <c:v>4.4228655469999998E-4</c:v>
                </c:pt>
                <c:pt idx="9915">
                  <c:v>3.1790110770000003E-5</c:v>
                </c:pt>
                <c:pt idx="9916">
                  <c:v>3.3231384889999998E-4</c:v>
                </c:pt>
                <c:pt idx="9917">
                  <c:v>3.4425044879999998E-4</c:v>
                </c:pt>
                <c:pt idx="9918">
                  <c:v>2.8418553950000002E-4</c:v>
                </c:pt>
                <c:pt idx="9919">
                  <c:v>5.5602920179999998E-4</c:v>
                </c:pt>
                <c:pt idx="9920">
                  <c:v>5.5196873819999995E-4</c:v>
                </c:pt>
                <c:pt idx="9921">
                  <c:v>1.9111287409999999E-4</c:v>
                </c:pt>
                <c:pt idx="9922">
                  <c:v>5.3396112170000002E-4</c:v>
                </c:pt>
                <c:pt idx="9923">
                  <c:v>2.0227744120000001E-4</c:v>
                </c:pt>
                <c:pt idx="9924">
                  <c:v>5.5698824949999999E-4</c:v>
                </c:pt>
                <c:pt idx="9925">
                  <c:v>1.5609488200000001E-4</c:v>
                </c:pt>
                <c:pt idx="9926">
                  <c:v>7.0179736320000001E-5</c:v>
                </c:pt>
                <c:pt idx="9927">
                  <c:v>1.9016843179999998E-5</c:v>
                </c:pt>
                <c:pt idx="9928">
                  <c:v>4.5227834540000002E-4</c:v>
                </c:pt>
                <c:pt idx="9929">
                  <c:v>5.4306749900000001E-4</c:v>
                </c:pt>
                <c:pt idx="9930">
                  <c:v>5.5971467669999996E-4</c:v>
                </c:pt>
                <c:pt idx="9931">
                  <c:v>3.7883747639999999E-4</c:v>
                </c:pt>
                <c:pt idx="9932">
                  <c:v>2.7209799969999998E-4</c:v>
                </c:pt>
                <c:pt idx="9933">
                  <c:v>4.2212958090000001E-4</c:v>
                </c:pt>
                <c:pt idx="9934">
                  <c:v>4.1170216910000002E-4</c:v>
                </c:pt>
                <c:pt idx="9935">
                  <c:v>1.9014585889999999E-5</c:v>
                </c:pt>
                <c:pt idx="9936">
                  <c:v>4.895993803E-4</c:v>
                </c:pt>
                <c:pt idx="9937">
                  <c:v>8.2973150370000001E-5</c:v>
                </c:pt>
                <c:pt idx="9938">
                  <c:v>4.8049059279999998E-4</c:v>
                </c:pt>
                <c:pt idx="9939">
                  <c:v>5.2522968040000001E-4</c:v>
                </c:pt>
                <c:pt idx="9940">
                  <c:v>7.0160549309999999E-5</c:v>
                </c:pt>
                <c:pt idx="9941">
                  <c:v>5.5832975069999998E-4</c:v>
                </c:pt>
                <c:pt idx="9942">
                  <c:v>4.009706881E-4</c:v>
                </c:pt>
                <c:pt idx="9943">
                  <c:v>3.2040971260000002E-4</c:v>
                </c:pt>
                <c:pt idx="9944">
                  <c:v>2.1350826460000001E-4</c:v>
                </c:pt>
                <c:pt idx="9945">
                  <c:v>3.177560394E-5</c:v>
                </c:pt>
                <c:pt idx="9946">
                  <c:v>1.203536495E-4</c:v>
                </c:pt>
                <c:pt idx="9947">
                  <c:v>8.2955635099999996E-5</c:v>
                </c:pt>
                <c:pt idx="9948">
                  <c:v>4.9883113500000004E-4</c:v>
                </c:pt>
                <c:pt idx="9949">
                  <c:v>4.8056866359999999E-4</c:v>
                </c:pt>
                <c:pt idx="9950">
                  <c:v>5.1657177630000004E-4</c:v>
                </c:pt>
                <c:pt idx="9951">
                  <c:v>5.5224118649999999E-4</c:v>
                </c:pt>
                <c:pt idx="9952">
                  <c:v>3.5626669660000001E-4</c:v>
                </c:pt>
                <c:pt idx="9953">
                  <c:v>3.9005885490000001E-4</c:v>
                </c:pt>
                <c:pt idx="9954">
                  <c:v>4.5244962050000002E-4</c:v>
                </c:pt>
                <c:pt idx="9955">
                  <c:v>4.6225451579999998E-4</c:v>
                </c:pt>
                <c:pt idx="9956">
                  <c:v>1.7971220850000001E-4</c:v>
                </c:pt>
                <c:pt idx="9957">
                  <c:v>1.5605960680000001E-4</c:v>
                </c:pt>
                <c:pt idx="9958">
                  <c:v>5.079235291E-4</c:v>
                </c:pt>
                <c:pt idx="9959">
                  <c:v>6.3138082760000004E-6</c:v>
                </c:pt>
                <c:pt idx="9960">
                  <c:v>5.6195590290000004E-4</c:v>
                </c:pt>
                <c:pt idx="9961">
                  <c:v>4.4584274789999998E-5</c:v>
                </c:pt>
                <c:pt idx="9962">
                  <c:v>2.247298247E-4</c:v>
                </c:pt>
                <c:pt idx="9963">
                  <c:v>1.4416374759999999E-4</c:v>
                </c:pt>
                <c:pt idx="9964">
                  <c:v>5.5638203420000005E-4</c:v>
                </c:pt>
                <c:pt idx="9965">
                  <c:v>4.7160216170000002E-4</c:v>
                </c:pt>
                <c:pt idx="9966">
                  <c:v>5.3431501040000003E-4</c:v>
                </c:pt>
                <c:pt idx="9967">
                  <c:v>5.726911969E-5</c:v>
                </c:pt>
                <c:pt idx="9968">
                  <c:v>2.4778400979999998E-4</c:v>
                </c:pt>
                <c:pt idx="9969">
                  <c:v>1.910999242E-4</c:v>
                </c:pt>
                <c:pt idx="9970">
                  <c:v>4.3253165329999998E-4</c:v>
                </c:pt>
                <c:pt idx="9971">
                  <c:v>2.8431337989999998E-4</c:v>
                </c:pt>
                <c:pt idx="9972">
                  <c:v>4.0111010520000001E-4</c:v>
                </c:pt>
                <c:pt idx="9973">
                  <c:v>4.4262789859999998E-4</c:v>
                </c:pt>
                <c:pt idx="9974">
                  <c:v>5.0802111699999996E-4</c:v>
                </c:pt>
                <c:pt idx="9975">
                  <c:v>3.6786910439999998E-4</c:v>
                </c:pt>
                <c:pt idx="9976">
                  <c:v>5.4345232170000001E-4</c:v>
                </c:pt>
                <c:pt idx="9977">
                  <c:v>4.2236872739999999E-4</c:v>
                </c:pt>
                <c:pt idx="9978">
                  <c:v>2.9640104329999999E-4</c:v>
                </c:pt>
                <c:pt idx="9979">
                  <c:v>3.4448605339999999E-4</c:v>
                </c:pt>
                <c:pt idx="9980">
                  <c:v>3.205267814E-4</c:v>
                </c:pt>
                <c:pt idx="9981">
                  <c:v>1.3220750309999999E-4</c:v>
                </c:pt>
                <c:pt idx="9982">
                  <c:v>9.5626099139999997E-5</c:v>
                </c:pt>
                <c:pt idx="9983">
                  <c:v>4.1194263270000002E-4</c:v>
                </c:pt>
                <c:pt idx="9984">
                  <c:v>4.3258780100000001E-4</c:v>
                </c:pt>
                <c:pt idx="9985">
                  <c:v>3.5637705200000002E-4</c:v>
                </c:pt>
                <c:pt idx="9986">
                  <c:v>2.3598140869999999E-4</c:v>
                </c:pt>
                <c:pt idx="9987">
                  <c:v>1.0816865899999999E-4</c:v>
                </c:pt>
                <c:pt idx="9988">
                  <c:v>2.0227457619999999E-4</c:v>
                </c:pt>
                <c:pt idx="9989">
                  <c:v>1.6790490019999999E-4</c:v>
                </c:pt>
                <c:pt idx="9990">
                  <c:v>5.5865762850000004E-4</c:v>
                </c:pt>
                <c:pt idx="9991">
                  <c:v>3.1768967420000003E-5</c:v>
                </c:pt>
                <c:pt idx="9992">
                  <c:v>5.5750209410000001E-4</c:v>
                </c:pt>
                <c:pt idx="9993">
                  <c:v>4.8997463879999999E-4</c:v>
                </c:pt>
                <c:pt idx="9994">
                  <c:v>8.2922298040000004E-5</c:v>
                </c:pt>
                <c:pt idx="9995">
                  <c:v>2.7220670980000001E-4</c:v>
                </c:pt>
                <c:pt idx="9996">
                  <c:v>4.7175790130000002E-4</c:v>
                </c:pt>
                <c:pt idx="9997">
                  <c:v>3.902251979E-4</c:v>
                </c:pt>
                <c:pt idx="9998">
                  <c:v>5.621791993E-4</c:v>
                </c:pt>
                <c:pt idx="9999">
                  <c:v>2.6002632720000001E-4</c:v>
                </c:pt>
                <c:pt idx="10000">
                  <c:v>3.0849628300000002E-4</c:v>
                </c:pt>
                <c:pt idx="10001">
                  <c:v>3.3259555719999999E-4</c:v>
                </c:pt>
                <c:pt idx="10002">
                  <c:v>5.3453661909999995E-4</c:v>
                </c:pt>
                <c:pt idx="10003">
                  <c:v>4.4275556760000001E-4</c:v>
                </c:pt>
                <c:pt idx="10004">
                  <c:v>5.6025002849999998E-4</c:v>
                </c:pt>
                <c:pt idx="10005">
                  <c:v>7.0136817320000003E-5</c:v>
                </c:pt>
                <c:pt idx="10006">
                  <c:v>3.7915178779999997E-4</c:v>
                </c:pt>
                <c:pt idx="10007">
                  <c:v>4.9917050549999999E-4</c:v>
                </c:pt>
                <c:pt idx="10008">
                  <c:v>1.7973729830000001E-4</c:v>
                </c:pt>
                <c:pt idx="10009">
                  <c:v>5.4363351510000005E-4</c:v>
                </c:pt>
                <c:pt idx="10010">
                  <c:v>1.4418655409999999E-4</c:v>
                </c:pt>
                <c:pt idx="10011">
                  <c:v>5.5880290479999996E-4</c:v>
                </c:pt>
                <c:pt idx="10012">
                  <c:v>1.9114744199999999E-4</c:v>
                </c:pt>
                <c:pt idx="10013">
                  <c:v>4.9921153720000003E-4</c:v>
                </c:pt>
                <c:pt idx="10014">
                  <c:v>1.5609624110000001E-4</c:v>
                </c:pt>
                <c:pt idx="10015">
                  <c:v>1.679584209E-4</c:v>
                </c:pt>
                <c:pt idx="10016">
                  <c:v>4.527563354E-4</c:v>
                </c:pt>
                <c:pt idx="10017">
                  <c:v>2.8441400790000002E-4</c:v>
                </c:pt>
                <c:pt idx="10018">
                  <c:v>3.4458770170000001E-4</c:v>
                </c:pt>
                <c:pt idx="10019">
                  <c:v>6.3183976249999997E-6</c:v>
                </c:pt>
                <c:pt idx="10020">
                  <c:v>2.6008129119999999E-4</c:v>
                </c:pt>
                <c:pt idx="10021">
                  <c:v>2.248036826E-4</c:v>
                </c:pt>
                <c:pt idx="10022">
                  <c:v>5.1698621079999995E-4</c:v>
                </c:pt>
                <c:pt idx="10023">
                  <c:v>4.0129137730000002E-4</c:v>
                </c:pt>
                <c:pt idx="10024">
                  <c:v>2.0234746959999999E-4</c:v>
                </c:pt>
                <c:pt idx="10025">
                  <c:v>3.903180435E-4</c:v>
                </c:pt>
                <c:pt idx="10026">
                  <c:v>9.5687585470000003E-5</c:v>
                </c:pt>
                <c:pt idx="10027">
                  <c:v>1.203730648E-4</c:v>
                </c:pt>
                <c:pt idx="10028">
                  <c:v>3.7920639229999998E-4</c:v>
                </c:pt>
                <c:pt idx="10029">
                  <c:v>2.1359074429999999E-4</c:v>
                </c:pt>
                <c:pt idx="10030">
                  <c:v>5.2576467620000004E-4</c:v>
                </c:pt>
                <c:pt idx="10031">
                  <c:v>5.0828697399999995E-4</c:v>
                </c:pt>
                <c:pt idx="10032">
                  <c:v>5.2578623859999998E-4</c:v>
                </c:pt>
                <c:pt idx="10033">
                  <c:v>4.626365675E-4</c:v>
                </c:pt>
                <c:pt idx="10034">
                  <c:v>5.7328247180000003E-5</c:v>
                </c:pt>
                <c:pt idx="10035">
                  <c:v>1.323171686E-4</c:v>
                </c:pt>
                <c:pt idx="10036">
                  <c:v>2.4793045639999998E-4</c:v>
                </c:pt>
                <c:pt idx="10037">
                  <c:v>4.463521191E-5</c:v>
                </c:pt>
                <c:pt idx="10038">
                  <c:v>2.361167362E-4</c:v>
                </c:pt>
                <c:pt idx="10039">
                  <c:v>1.082752642E-4</c:v>
                </c:pt>
                <c:pt idx="10040">
                  <c:v>1.90314111E-5</c:v>
                </c:pt>
                <c:pt idx="10041">
                  <c:v>5.5277316519999995E-4</c:v>
                </c:pt>
                <c:pt idx="10042">
                  <c:v>5.1709283389999997E-4</c:v>
                </c:pt>
                <c:pt idx="10043">
                  <c:v>4.1217727320000001E-4</c:v>
                </c:pt>
                <c:pt idx="10044">
                  <c:v>5.6244964170000002E-4</c:v>
                </c:pt>
                <c:pt idx="10045">
                  <c:v>5.4380435850000003E-4</c:v>
                </c:pt>
                <c:pt idx="10046">
                  <c:v>2.9657659899999999E-4</c:v>
                </c:pt>
                <c:pt idx="10047">
                  <c:v>3.206995053E-4</c:v>
                </c:pt>
                <c:pt idx="10048">
                  <c:v>5.5686640900000004E-4</c:v>
                </c:pt>
                <c:pt idx="10049">
                  <c:v>8.3029781420000003E-5</c:v>
                </c:pt>
                <c:pt idx="10050">
                  <c:v>5.734625076E-5</c:v>
                </c:pt>
                <c:pt idx="10051">
                  <c:v>3.0863877099999998E-4</c:v>
                </c:pt>
                <c:pt idx="10052">
                  <c:v>4.8109024159999998E-4</c:v>
                </c:pt>
                <c:pt idx="10053">
                  <c:v>6.323312605E-6</c:v>
                </c:pt>
                <c:pt idx="10054">
                  <c:v>5.6049930680000001E-4</c:v>
                </c:pt>
                <c:pt idx="10055">
                  <c:v>1.798707244E-4</c:v>
                </c:pt>
                <c:pt idx="10056">
                  <c:v>4.9025699890000005E-4</c:v>
                </c:pt>
                <c:pt idx="10057">
                  <c:v>9.5759983569999998E-5</c:v>
                </c:pt>
                <c:pt idx="10058">
                  <c:v>2.7238850669999997E-4</c:v>
                </c:pt>
                <c:pt idx="10059">
                  <c:v>3.1819576909999998E-5</c:v>
                </c:pt>
                <c:pt idx="10060">
                  <c:v>1.3237200709999999E-4</c:v>
                </c:pt>
                <c:pt idx="10061">
                  <c:v>3.5658086639999998E-4</c:v>
                </c:pt>
                <c:pt idx="10062">
                  <c:v>3.327454856E-4</c:v>
                </c:pt>
                <c:pt idx="10063">
                  <c:v>1.0831967530000001E-4</c:v>
                </c:pt>
                <c:pt idx="10064">
                  <c:v>4.7205723919999999E-4</c:v>
                </c:pt>
                <c:pt idx="10065">
                  <c:v>5.5785837410000005E-4</c:v>
                </c:pt>
                <c:pt idx="10066">
                  <c:v>4.2269405129999999E-4</c:v>
                </c:pt>
                <c:pt idx="10067">
                  <c:v>2.1371517050000001E-4</c:v>
                </c:pt>
                <c:pt idx="10068">
                  <c:v>4.6276093629999998E-4</c:v>
                </c:pt>
                <c:pt idx="10069">
                  <c:v>3.681180445E-4</c:v>
                </c:pt>
                <c:pt idx="10070">
                  <c:v>5.3483468009999995E-4</c:v>
                </c:pt>
                <c:pt idx="10071">
                  <c:v>5.569531434E-4</c:v>
                </c:pt>
                <c:pt idx="10072">
                  <c:v>4.3294076419999998E-4</c:v>
                </c:pt>
                <c:pt idx="10073">
                  <c:v>4.4303369409999998E-4</c:v>
                </c:pt>
                <c:pt idx="10074">
                  <c:v>7.0246388480000004E-5</c:v>
                </c:pt>
                <c:pt idx="10075">
                  <c:v>5.5908282380000003E-4</c:v>
                </c:pt>
                <c:pt idx="10076">
                  <c:v>2.2498292190000001E-4</c:v>
                </c:pt>
                <c:pt idx="10077">
                  <c:v>4.9034965300000005E-4</c:v>
                </c:pt>
                <c:pt idx="10078">
                  <c:v>1.9133802749999999E-4</c:v>
                </c:pt>
                <c:pt idx="10079">
                  <c:v>4.8120784060000002E-4</c:v>
                </c:pt>
                <c:pt idx="10080">
                  <c:v>3.7936508460000002E-4</c:v>
                </c:pt>
                <c:pt idx="10081">
                  <c:v>3.207914407E-4</c:v>
                </c:pt>
                <c:pt idx="10082">
                  <c:v>1.562731778E-4</c:v>
                </c:pt>
                <c:pt idx="10083">
                  <c:v>4.466718292E-5</c:v>
                </c:pt>
                <c:pt idx="10084">
                  <c:v>3.3281855449999998E-4</c:v>
                </c:pt>
                <c:pt idx="10085">
                  <c:v>4.5304738160000001E-4</c:v>
                </c:pt>
                <c:pt idx="10086">
                  <c:v>3.5666087640000001E-4</c:v>
                </c:pt>
                <c:pt idx="10087">
                  <c:v>5.1726519300000003E-4</c:v>
                </c:pt>
                <c:pt idx="10088">
                  <c:v>5.5298002590000003E-4</c:v>
                </c:pt>
                <c:pt idx="10089">
                  <c:v>1.904449135E-5</c:v>
                </c:pt>
                <c:pt idx="10090">
                  <c:v>3.0875319169999999E-4</c:v>
                </c:pt>
                <c:pt idx="10091">
                  <c:v>1.6816030910000001E-4</c:v>
                </c:pt>
                <c:pt idx="10092">
                  <c:v>2.0255741120000001E-4</c:v>
                </c:pt>
                <c:pt idx="10093">
                  <c:v>5.626690904E-4</c:v>
                </c:pt>
                <c:pt idx="10094">
                  <c:v>2.9671415930000001E-4</c:v>
                </c:pt>
                <c:pt idx="10095">
                  <c:v>1.4439458850000001E-4</c:v>
                </c:pt>
                <c:pt idx="10096">
                  <c:v>2.8464926520000003E-4</c:v>
                </c:pt>
              </c:numCache>
            </c:numRef>
          </c:xVal>
          <c:yVal>
            <c:numRef>
              <c:f>slice!$X$3:$X$10099</c:f>
              <c:numCache>
                <c:formatCode>General</c:formatCode>
                <c:ptCount val="10097"/>
                <c:pt idx="0">
                  <c:v>-7.8118290064415371E-5</c:v>
                </c:pt>
                <c:pt idx="1">
                  <c:v>-2.3725236751167268E-4</c:v>
                </c:pt>
                <c:pt idx="2">
                  <c:v>-7.787197003666288E-5</c:v>
                </c:pt>
                <c:pt idx="3">
                  <c:v>-2.3667148494376335E-4</c:v>
                </c:pt>
                <c:pt idx="4">
                  <c:v>-3.9859607470718583E-4</c:v>
                </c:pt>
                <c:pt idx="5">
                  <c:v>-3.9777468266278371E-4</c:v>
                </c:pt>
                <c:pt idx="6">
                  <c:v>-7.7614388565099292E-5</c:v>
                </c:pt>
                <c:pt idx="7">
                  <c:v>-2.3594351665277616E-4</c:v>
                </c:pt>
                <c:pt idx="8">
                  <c:v>-1.0118254479416328E-3</c:v>
                </c:pt>
                <c:pt idx="9">
                  <c:v>-7.7593645502589695E-5</c:v>
                </c:pt>
                <c:pt idx="10">
                  <c:v>-5.6044570596490493E-4</c:v>
                </c:pt>
                <c:pt idx="11">
                  <c:v>-1.0112116973264008E-3</c:v>
                </c:pt>
                <c:pt idx="12">
                  <c:v>-3.9629422532165066E-4</c:v>
                </c:pt>
                <c:pt idx="13">
                  <c:v>-9.7450544577193745E-4</c:v>
                </c:pt>
                <c:pt idx="14">
                  <c:v>-9.6975806451612902E-4</c:v>
                </c:pt>
                <c:pt idx="15">
                  <c:v>-5.5844416191435818E-4</c:v>
                </c:pt>
                <c:pt idx="16">
                  <c:v>-1.0080448484464574E-3</c:v>
                </c:pt>
                <c:pt idx="17">
                  <c:v>-6.873977777543289E-4</c:v>
                </c:pt>
                <c:pt idx="18">
                  <c:v>-1.007785366677575E-3</c:v>
                </c:pt>
                <c:pt idx="19">
                  <c:v>-9.0259527805042791E-4</c:v>
                </c:pt>
                <c:pt idx="20">
                  <c:v>-8.1254320101730153E-4</c:v>
                </c:pt>
                <c:pt idx="21">
                  <c:v>-2.3539677851499457E-4</c:v>
                </c:pt>
                <c:pt idx="22">
                  <c:v>-9.0068283519081384E-4</c:v>
                </c:pt>
                <c:pt idx="23">
                  <c:v>-6.8468145271910019E-4</c:v>
                </c:pt>
                <c:pt idx="24">
                  <c:v>-9.6620858533084247E-4</c:v>
                </c:pt>
                <c:pt idx="25">
                  <c:v>-9.7049073018286238E-4</c:v>
                </c:pt>
                <c:pt idx="26">
                  <c:v>-5.5727111598759304E-4</c:v>
                </c:pt>
                <c:pt idx="27">
                  <c:v>-7.742632944501867E-5</c:v>
                </c:pt>
                <c:pt idx="28">
                  <c:v>-8.0931452208598035E-4</c:v>
                </c:pt>
                <c:pt idx="29">
                  <c:v>-9.2765130717574018E-4</c:v>
                </c:pt>
                <c:pt idx="30">
                  <c:v>-9.6900321475514538E-4</c:v>
                </c:pt>
                <c:pt idx="31">
                  <c:v>-3.9491672028776063E-4</c:v>
                </c:pt>
                <c:pt idx="32">
                  <c:v>-8.7059016081855896E-4</c:v>
                </c:pt>
                <c:pt idx="33">
                  <c:v>-1.0028657226845963E-3</c:v>
                </c:pt>
                <c:pt idx="34">
                  <c:v>-9.2501636505690817E-4</c:v>
                </c:pt>
                <c:pt idx="35">
                  <c:v>-1.0022220462882327E-3</c:v>
                </c:pt>
                <c:pt idx="36">
                  <c:v>-9.6173248622749433E-4</c:v>
                </c:pt>
                <c:pt idx="37">
                  <c:v>-8.0107708553326295E-4</c:v>
                </c:pt>
                <c:pt idx="38">
                  <c:v>-8.947687762154747E-4</c:v>
                </c:pt>
                <c:pt idx="39">
                  <c:v>-2.3476694948770547E-4</c:v>
                </c:pt>
                <c:pt idx="40">
                  <c:v>-8.0005174125150481E-4</c:v>
                </c:pt>
                <c:pt idx="41">
                  <c:v>-3.9429276602028282E-4</c:v>
                </c:pt>
                <c:pt idx="42">
                  <c:v>-8.0447776154126142E-4</c:v>
                </c:pt>
                <c:pt idx="43">
                  <c:v>-8.6596419728972112E-4</c:v>
                </c:pt>
                <c:pt idx="44">
                  <c:v>-6.7983943708032897E-4</c:v>
                </c:pt>
                <c:pt idx="45">
                  <c:v>-9.2073286601072597E-4</c:v>
                </c:pt>
                <c:pt idx="46">
                  <c:v>-9.9770960540828649E-4</c:v>
                </c:pt>
                <c:pt idx="47">
                  <c:v>-5.5467188431172971E-4</c:v>
                </c:pt>
                <c:pt idx="48">
                  <c:v>-9.5712092353310502E-4</c:v>
                </c:pt>
                <c:pt idx="49">
                  <c:v>-7.3229813992534349E-4</c:v>
                </c:pt>
                <c:pt idx="50">
                  <c:v>-6.7839492824329237E-4</c:v>
                </c:pt>
                <c:pt idx="51">
                  <c:v>-8.9046327850518558E-4</c:v>
                </c:pt>
                <c:pt idx="52">
                  <c:v>-9.5948491965063194E-4</c:v>
                </c:pt>
                <c:pt idx="53">
                  <c:v>-9.9453892139740293E-4</c:v>
                </c:pt>
                <c:pt idx="54">
                  <c:v>-7.294997149071865E-4</c:v>
                </c:pt>
                <c:pt idx="55">
                  <c:v>-8.6035365531802587E-4</c:v>
                </c:pt>
                <c:pt idx="56">
                  <c:v>-8.0068148491977244E-4</c:v>
                </c:pt>
                <c:pt idx="57">
                  <c:v>-7.9155185337683039E-4</c:v>
                </c:pt>
                <c:pt idx="58">
                  <c:v>-7.2662626305286602E-4</c:v>
                </c:pt>
                <c:pt idx="59">
                  <c:v>-6.7666401219299965E-4</c:v>
                </c:pt>
                <c:pt idx="60">
                  <c:v>-9.9204372784062128E-4</c:v>
                </c:pt>
                <c:pt idx="61">
                  <c:v>-7.7172302907298554E-5</c:v>
                </c:pt>
                <c:pt idx="62">
                  <c:v>-9.1304187205117104E-4</c:v>
                </c:pt>
                <c:pt idx="63">
                  <c:v>-8.5682240425621751E-4</c:v>
                </c:pt>
                <c:pt idx="64">
                  <c:v>-9.907609183151206E-4</c:v>
                </c:pt>
                <c:pt idx="65">
                  <c:v>-6.9295503980740399E-4</c:v>
                </c:pt>
                <c:pt idx="66">
                  <c:v>-5.5291617672647891E-4</c:v>
                </c:pt>
                <c:pt idx="67">
                  <c:v>-9.5096746286293043E-4</c:v>
                </c:pt>
                <c:pt idx="68">
                  <c:v>-2.3400706415730926E-4</c:v>
                </c:pt>
                <c:pt idx="69">
                  <c:v>-8.8611801193094612E-4</c:v>
                </c:pt>
                <c:pt idx="70">
                  <c:v>-7.852961823277615E-4</c:v>
                </c:pt>
                <c:pt idx="71">
                  <c:v>-9.5289604626497889E-4</c:v>
                </c:pt>
                <c:pt idx="72">
                  <c:v>-5.5256594800086475E-4</c:v>
                </c:pt>
                <c:pt idx="73">
                  <c:v>-7.9693803825606365E-4</c:v>
                </c:pt>
                <c:pt idx="74">
                  <c:v>-6.8885111414951415E-4</c:v>
                </c:pt>
                <c:pt idx="75">
                  <c:v>-9.0752750587055756E-4</c:v>
                </c:pt>
                <c:pt idx="76">
                  <c:v>-2.3381320372791296E-4</c:v>
                </c:pt>
                <c:pt idx="77">
                  <c:v>-6.8664713490115348E-4</c:v>
                </c:pt>
                <c:pt idx="78">
                  <c:v>-6.7947039445899146E-4</c:v>
                </c:pt>
                <c:pt idx="79">
                  <c:v>-7.7056991213876483E-5</c:v>
                </c:pt>
                <c:pt idx="80">
                  <c:v>-3.9210108752378792E-4</c:v>
                </c:pt>
                <c:pt idx="81">
                  <c:v>-9.4604345005458955E-4</c:v>
                </c:pt>
                <c:pt idx="82">
                  <c:v>-3.9200843437005794E-4</c:v>
                </c:pt>
                <c:pt idx="83">
                  <c:v>-9.465617844744812E-4</c:v>
                </c:pt>
                <c:pt idx="84">
                  <c:v>-7.1205244046613743E-4</c:v>
                </c:pt>
                <c:pt idx="85">
                  <c:v>-6.7337577331559725E-4</c:v>
                </c:pt>
                <c:pt idx="86">
                  <c:v>-8.432066780288839E-4</c:v>
                </c:pt>
                <c:pt idx="87">
                  <c:v>-7.7481028823523192E-4</c:v>
                </c:pt>
                <c:pt idx="88">
                  <c:v>-6.722059955502599E-4</c:v>
                </c:pt>
                <c:pt idx="89">
                  <c:v>-6.7831713843863979E-4</c:v>
                </c:pt>
                <c:pt idx="90">
                  <c:v>-6.7126064259359934E-4</c:v>
                </c:pt>
                <c:pt idx="91">
                  <c:v>-7.0891847817482309E-4</c:v>
                </c:pt>
                <c:pt idx="92">
                  <c:v>-6.715775804731791E-4</c:v>
                </c:pt>
                <c:pt idx="93">
                  <c:v>-8.4040352876619802E-4</c:v>
                </c:pt>
                <c:pt idx="94">
                  <c:v>-5.5028965110088504E-4</c:v>
                </c:pt>
                <c:pt idx="95">
                  <c:v>-9.7794408493267733E-4</c:v>
                </c:pt>
                <c:pt idx="96">
                  <c:v>-7.6882528928497933E-4</c:v>
                </c:pt>
                <c:pt idx="97">
                  <c:v>-6.6743202799638952E-4</c:v>
                </c:pt>
                <c:pt idx="98">
                  <c:v>-9.7535799994725601E-4</c:v>
                </c:pt>
                <c:pt idx="99">
                  <c:v>-8.7677227837622653E-4</c:v>
                </c:pt>
                <c:pt idx="100">
                  <c:v>-7.6933615774552893E-5</c:v>
                </c:pt>
                <c:pt idx="101">
                  <c:v>-9.7395583356627859E-4</c:v>
                </c:pt>
                <c:pt idx="102">
                  <c:v>-7.8953195348003505E-4</c:v>
                </c:pt>
                <c:pt idx="103">
                  <c:v>-6.6637810903255785E-4</c:v>
                </c:pt>
                <c:pt idx="104">
                  <c:v>-6.6382882145854332E-4</c:v>
                </c:pt>
                <c:pt idx="105">
                  <c:v>-6.6163183449440574E-4</c:v>
                </c:pt>
                <c:pt idx="106">
                  <c:v>-6.6982768163536394E-4</c:v>
                </c:pt>
                <c:pt idx="107">
                  <c:v>-7.8913572957413824E-4</c:v>
                </c:pt>
                <c:pt idx="108">
                  <c:v>-6.6812492084265633E-4</c:v>
                </c:pt>
                <c:pt idx="109">
                  <c:v>-8.9041392152001562E-4</c:v>
                </c:pt>
                <c:pt idx="110">
                  <c:v>-6.6120204158111697E-4</c:v>
                </c:pt>
                <c:pt idx="111">
                  <c:v>-8.8983484457666722E-4</c:v>
                </c:pt>
                <c:pt idx="112">
                  <c:v>-9.7223657705734084E-4</c:v>
                </c:pt>
                <c:pt idx="113">
                  <c:v>-9.3503706593835352E-4</c:v>
                </c:pt>
                <c:pt idx="114">
                  <c:v>-9.3314592815666093E-4</c:v>
                </c:pt>
                <c:pt idx="115">
                  <c:v>-6.540458675897879E-4</c:v>
                </c:pt>
                <c:pt idx="116">
                  <c:v>-6.565737598496883E-4</c:v>
                </c:pt>
                <c:pt idx="117">
                  <c:v>-6.9300494898013015E-4</c:v>
                </c:pt>
                <c:pt idx="118">
                  <c:v>-6.5450237216936082E-4</c:v>
                </c:pt>
                <c:pt idx="119">
                  <c:v>-6.6681797069627997E-4</c:v>
                </c:pt>
                <c:pt idx="120">
                  <c:v>-2.3276447994436162E-4</c:v>
                </c:pt>
                <c:pt idx="121">
                  <c:v>-8.7065434552269097E-4</c:v>
                </c:pt>
                <c:pt idx="122">
                  <c:v>-6.5648544836755798E-4</c:v>
                </c:pt>
                <c:pt idx="123">
                  <c:v>-7.5454718095881157E-4</c:v>
                </c:pt>
                <c:pt idx="124">
                  <c:v>-6.6189028573841258E-4</c:v>
                </c:pt>
                <c:pt idx="125">
                  <c:v>-8.221419341227353E-4</c:v>
                </c:pt>
                <c:pt idx="126">
                  <c:v>-9.6272666395996894E-4</c:v>
                </c:pt>
                <c:pt idx="127">
                  <c:v>-6.4373116923547755E-4</c:v>
                </c:pt>
                <c:pt idx="128">
                  <c:v>-6.5508815815166056E-4</c:v>
                </c:pt>
                <c:pt idx="129">
                  <c:v>-6.6592012141460663E-4</c:v>
                </c:pt>
                <c:pt idx="130">
                  <c:v>-7.0012349718700856E-4</c:v>
                </c:pt>
                <c:pt idx="131">
                  <c:v>-6.8110101228563435E-4</c:v>
                </c:pt>
                <c:pt idx="132">
                  <c:v>-3.8950612730893647E-4</c:v>
                </c:pt>
                <c:pt idx="133">
                  <c:v>-9.6251192754379588E-4</c:v>
                </c:pt>
                <c:pt idx="134">
                  <c:v>-6.3892040207899116E-4</c:v>
                </c:pt>
                <c:pt idx="135">
                  <c:v>-5.4713869466939944E-4</c:v>
                </c:pt>
                <c:pt idx="136">
                  <c:v>-8.6625872283009728E-4</c:v>
                </c:pt>
                <c:pt idx="137">
                  <c:v>-9.2600440663314254E-4</c:v>
                </c:pt>
                <c:pt idx="138">
                  <c:v>-8.7495649606091606E-4</c:v>
                </c:pt>
                <c:pt idx="139">
                  <c:v>-6.3597708304757492E-4</c:v>
                </c:pt>
                <c:pt idx="140">
                  <c:v>-7.3453167549766731E-4</c:v>
                </c:pt>
                <c:pt idx="141">
                  <c:v>-6.8668372866151296E-4</c:v>
                </c:pt>
                <c:pt idx="142">
                  <c:v>-7.3966469251174739E-4</c:v>
                </c:pt>
                <c:pt idx="143">
                  <c:v>-6.2844058478729971E-4</c:v>
                </c:pt>
                <c:pt idx="144">
                  <c:v>-6.3534725190074449E-4</c:v>
                </c:pt>
                <c:pt idx="145">
                  <c:v>-6.2658127683818483E-4</c:v>
                </c:pt>
                <c:pt idx="146">
                  <c:v>-7.2600527704485488E-4</c:v>
                </c:pt>
                <c:pt idx="147">
                  <c:v>-6.3645617958563649E-4</c:v>
                </c:pt>
                <c:pt idx="148">
                  <c:v>-7.6375563366158975E-4</c:v>
                </c:pt>
                <c:pt idx="149">
                  <c:v>-6.6783572683019442E-4</c:v>
                </c:pt>
                <c:pt idx="150">
                  <c:v>-7.6640913423812009E-5</c:v>
                </c:pt>
                <c:pt idx="151">
                  <c:v>-3.8863183843747034E-4</c:v>
                </c:pt>
                <c:pt idx="152">
                  <c:v>-6.7737952649546494E-4</c:v>
                </c:pt>
                <c:pt idx="153">
                  <c:v>-5.4557714189388509E-4</c:v>
                </c:pt>
                <c:pt idx="154">
                  <c:v>-7.2001097561619112E-4</c:v>
                </c:pt>
                <c:pt idx="155">
                  <c:v>-7.7770928174001003E-4</c:v>
                </c:pt>
                <c:pt idx="156">
                  <c:v>-9.1193370515240009E-4</c:v>
                </c:pt>
                <c:pt idx="157">
                  <c:v>-6.268511044637535E-4</c:v>
                </c:pt>
                <c:pt idx="158">
                  <c:v>-8.0321308432896416E-4</c:v>
                </c:pt>
                <c:pt idx="159">
                  <c:v>-2.3192502356838519E-4</c:v>
                </c:pt>
                <c:pt idx="160">
                  <c:v>-9.5189707967260298E-4</c:v>
                </c:pt>
                <c:pt idx="161">
                  <c:v>-7.9212910920768622E-4</c:v>
                </c:pt>
                <c:pt idx="162">
                  <c:v>-6.2029135328431741E-4</c:v>
                </c:pt>
                <c:pt idx="163">
                  <c:v>-6.6171822319622392E-4</c:v>
                </c:pt>
                <c:pt idx="164">
                  <c:v>-7.5061870412487005E-4</c:v>
                </c:pt>
                <c:pt idx="165">
                  <c:v>-6.1243511836941381E-4</c:v>
                </c:pt>
                <c:pt idx="166">
                  <c:v>-8.6033822893713031E-4</c:v>
                </c:pt>
                <c:pt idx="167">
                  <c:v>-9.4474867313540606E-4</c:v>
                </c:pt>
                <c:pt idx="168">
                  <c:v>-9.1531023580555923E-4</c:v>
                </c:pt>
                <c:pt idx="169">
                  <c:v>-7.6575779596221296E-5</c:v>
                </c:pt>
                <c:pt idx="170">
                  <c:v>-6.1237987742486738E-4</c:v>
                </c:pt>
                <c:pt idx="171">
                  <c:v>-8.1385432169131229E-4</c:v>
                </c:pt>
                <c:pt idx="172">
                  <c:v>-7.752373213164407E-4</c:v>
                </c:pt>
                <c:pt idx="173">
                  <c:v>-7.7390058368628442E-4</c:v>
                </c:pt>
                <c:pt idx="174">
                  <c:v>-6.9908044885491356E-4</c:v>
                </c:pt>
                <c:pt idx="175">
                  <c:v>-9.0321135490399661E-4</c:v>
                </c:pt>
                <c:pt idx="176">
                  <c:v>-6.5387800748012599E-4</c:v>
                </c:pt>
                <c:pt idx="177">
                  <c:v>-7.3487358602059764E-4</c:v>
                </c:pt>
                <c:pt idx="178">
                  <c:v>-8.5496701999873562E-4</c:v>
                </c:pt>
                <c:pt idx="179">
                  <c:v>-2.3153582467576916E-4</c:v>
                </c:pt>
                <c:pt idx="180">
                  <c:v>-8.5383320403822915E-4</c:v>
                </c:pt>
                <c:pt idx="181">
                  <c:v>-6.4889043617700278E-4</c:v>
                </c:pt>
                <c:pt idx="182">
                  <c:v>-5.9726492661290741E-4</c:v>
                </c:pt>
                <c:pt idx="183">
                  <c:v>-7.9728460466883366E-4</c:v>
                </c:pt>
                <c:pt idx="184">
                  <c:v>-7.1607131560635136E-4</c:v>
                </c:pt>
                <c:pt idx="185">
                  <c:v>-7.6164572923976301E-4</c:v>
                </c:pt>
                <c:pt idx="186">
                  <c:v>-6.1339765896868074E-4</c:v>
                </c:pt>
                <c:pt idx="187">
                  <c:v>-7.9317531843940941E-4</c:v>
                </c:pt>
                <c:pt idx="188">
                  <c:v>-5.9999999999999995E-4</c:v>
                </c:pt>
                <c:pt idx="189">
                  <c:v>-7.8691946425465302E-4</c:v>
                </c:pt>
                <c:pt idx="190">
                  <c:v>-8.8975962426449248E-4</c:v>
                </c:pt>
                <c:pt idx="191">
                  <c:v>-8.3660923937419211E-4</c:v>
                </c:pt>
                <c:pt idx="192">
                  <c:v>-7.1433921855136064E-4</c:v>
                </c:pt>
                <c:pt idx="193">
                  <c:v>-8.9429253460786534E-4</c:v>
                </c:pt>
                <c:pt idx="194">
                  <c:v>-9.0592486843283629E-4</c:v>
                </c:pt>
                <c:pt idx="195">
                  <c:v>-5.9499016697685942E-4</c:v>
                </c:pt>
                <c:pt idx="196">
                  <c:v>-7.6940943492618597E-4</c:v>
                </c:pt>
                <c:pt idx="197">
                  <c:v>-7.4379886264124668E-4</c:v>
                </c:pt>
                <c:pt idx="198">
                  <c:v>-9.3607392538972573E-4</c:v>
                </c:pt>
                <c:pt idx="199">
                  <c:v>-8.27525075318289E-4</c:v>
                </c:pt>
                <c:pt idx="200">
                  <c:v>-9.1695998395769902E-4</c:v>
                </c:pt>
                <c:pt idx="201">
                  <c:v>-8.7163427799557831E-4</c:v>
                </c:pt>
                <c:pt idx="202">
                  <c:v>-3.8647572917763505E-4</c:v>
                </c:pt>
                <c:pt idx="203">
                  <c:v>-7.7604570151723563E-4</c:v>
                </c:pt>
                <c:pt idx="204">
                  <c:v>-5.4203786777869047E-4</c:v>
                </c:pt>
                <c:pt idx="205">
                  <c:v>-6.6479265443460556E-4</c:v>
                </c:pt>
                <c:pt idx="206">
                  <c:v>-5.9808753683389295E-4</c:v>
                </c:pt>
                <c:pt idx="207">
                  <c:v>-9.0281134245823603E-4</c:v>
                </c:pt>
                <c:pt idx="208">
                  <c:v>-6.6080751827358162E-4</c:v>
                </c:pt>
                <c:pt idx="209">
                  <c:v>-7.6203136621880391E-4</c:v>
                </c:pt>
                <c:pt idx="210">
                  <c:v>-5.718360503616847E-4</c:v>
                </c:pt>
                <c:pt idx="211">
                  <c:v>-6.9358037192915833E-4</c:v>
                </c:pt>
                <c:pt idx="212">
                  <c:v>-6.2838710357513686E-4</c:v>
                </c:pt>
                <c:pt idx="213">
                  <c:v>-9.3392891065284837E-4</c:v>
                </c:pt>
                <c:pt idx="214">
                  <c:v>-5.7445282800002112E-4</c:v>
                </c:pt>
                <c:pt idx="215">
                  <c:v>-6.5513719006523837E-4</c:v>
                </c:pt>
                <c:pt idx="216">
                  <c:v>-8.5564225531937349E-4</c:v>
                </c:pt>
                <c:pt idx="217">
                  <c:v>-5.7580566084485657E-4</c:v>
                </c:pt>
                <c:pt idx="218">
                  <c:v>-9.2294967970330411E-4</c:v>
                </c:pt>
                <c:pt idx="219">
                  <c:v>-9.2956683710352327E-4</c:v>
                </c:pt>
                <c:pt idx="220">
                  <c:v>-5.7160331746307922E-4</c:v>
                </c:pt>
                <c:pt idx="221">
                  <c:v>-8.044185837953609E-4</c:v>
                </c:pt>
                <c:pt idx="222">
                  <c:v>-8.9184412130933045E-4</c:v>
                </c:pt>
                <c:pt idx="223">
                  <c:v>-2.3077688351747844E-4</c:v>
                </c:pt>
                <c:pt idx="224">
                  <c:v>-5.7928722411693698E-4</c:v>
                </c:pt>
                <c:pt idx="225">
                  <c:v>-7.2043248945147676E-4</c:v>
                </c:pt>
                <c:pt idx="226">
                  <c:v>-6.0980522425047728E-4</c:v>
                </c:pt>
                <c:pt idx="227">
                  <c:v>-6.8473955943698227E-4</c:v>
                </c:pt>
                <c:pt idx="228">
                  <c:v>-7.4918111473887977E-4</c:v>
                </c:pt>
                <c:pt idx="229">
                  <c:v>-7.6318171770229154E-5</c:v>
                </c:pt>
                <c:pt idx="230">
                  <c:v>-6.2065149223447817E-4</c:v>
                </c:pt>
                <c:pt idx="231">
                  <c:v>-9.4773555934296128E-4</c:v>
                </c:pt>
                <c:pt idx="232">
                  <c:v>-9.4597903112616675E-4</c:v>
                </c:pt>
                <c:pt idx="233">
                  <c:v>-8.2714475375634839E-4</c:v>
                </c:pt>
                <c:pt idx="234">
                  <c:v>-8.4064915643364149E-4</c:v>
                </c:pt>
                <c:pt idx="235">
                  <c:v>-8.2884797974469874E-4</c:v>
                </c:pt>
                <c:pt idx="236">
                  <c:v>-8.6519805662377952E-4</c:v>
                </c:pt>
                <c:pt idx="237">
                  <c:v>-6.8402444807418722E-4</c:v>
                </c:pt>
                <c:pt idx="238">
                  <c:v>-8.9591939015061593E-4</c:v>
                </c:pt>
                <c:pt idx="239">
                  <c:v>-9.6709054453355842E-4</c:v>
                </c:pt>
                <c:pt idx="240">
                  <c:v>-7.6222602289172477E-5</c:v>
                </c:pt>
                <c:pt idx="241">
                  <c:v>-7.756862951926373E-4</c:v>
                </c:pt>
                <c:pt idx="242">
                  <c:v>-5.6366568466763994E-4</c:v>
                </c:pt>
                <c:pt idx="243">
                  <c:v>-3.8504036884598784E-4</c:v>
                </c:pt>
                <c:pt idx="244">
                  <c:v>-7.5475316218964186E-4</c:v>
                </c:pt>
                <c:pt idx="245">
                  <c:v>-8.8403755868544606E-4</c:v>
                </c:pt>
                <c:pt idx="246">
                  <c:v>-6.788177339901477E-4</c:v>
                </c:pt>
                <c:pt idx="247">
                  <c:v>-9.5412456802173738E-4</c:v>
                </c:pt>
                <c:pt idx="248">
                  <c:v>-5.5225170623731854E-4</c:v>
                </c:pt>
                <c:pt idx="249">
                  <c:v>-2.3018302951206165E-4</c:v>
                </c:pt>
                <c:pt idx="250">
                  <c:v>-5.7215650111974703E-4</c:v>
                </c:pt>
                <c:pt idx="251">
                  <c:v>-8.691695108077361E-4</c:v>
                </c:pt>
                <c:pt idx="252">
                  <c:v>-8.0570322553424889E-4</c:v>
                </c:pt>
                <c:pt idx="253">
                  <c:v>-8.878644917387138E-4</c:v>
                </c:pt>
                <c:pt idx="254">
                  <c:v>-9.8000812549135482E-4</c:v>
                </c:pt>
                <c:pt idx="255">
                  <c:v>-9.0791500495874752E-4</c:v>
                </c:pt>
                <c:pt idx="256">
                  <c:v>-6.8093407781169763E-4</c:v>
                </c:pt>
                <c:pt idx="257">
                  <c:v>-5.7755358065298291E-4</c:v>
                </c:pt>
                <c:pt idx="258">
                  <c:v>-5.3875789473684208E-4</c:v>
                </c:pt>
                <c:pt idx="259">
                  <c:v>-9.0626678603401964E-4</c:v>
                </c:pt>
                <c:pt idx="260">
                  <c:v>-8.3728105567949871E-4</c:v>
                </c:pt>
                <c:pt idx="261">
                  <c:v>-5.4570222543093684E-4</c:v>
                </c:pt>
                <c:pt idx="262">
                  <c:v>-3.8442584991053575E-4</c:v>
                </c:pt>
                <c:pt idx="263">
                  <c:v>-9.7177844842140815E-4</c:v>
                </c:pt>
                <c:pt idx="264">
                  <c:v>-9.3785939626702688E-4</c:v>
                </c:pt>
                <c:pt idx="265">
                  <c:v>-7.5278688870374078E-4</c:v>
                </c:pt>
                <c:pt idx="266">
                  <c:v>-6.0949459168827881E-4</c:v>
                </c:pt>
                <c:pt idx="267">
                  <c:v>-9.1307163731142878E-4</c:v>
                </c:pt>
                <c:pt idx="268">
                  <c:v>-7.018332902735963E-4</c:v>
                </c:pt>
                <c:pt idx="269">
                  <c:v>-8.1180739898032274E-4</c:v>
                </c:pt>
                <c:pt idx="270">
                  <c:v>-5.3149307531777661E-4</c:v>
                </c:pt>
                <c:pt idx="271">
                  <c:v>-6.4005377052637135E-4</c:v>
                </c:pt>
                <c:pt idx="272">
                  <c:v>-8.9247924381006638E-4</c:v>
                </c:pt>
                <c:pt idx="273">
                  <c:v>-5.6191946386516538E-4</c:v>
                </c:pt>
                <c:pt idx="274">
                  <c:v>-6.4903314771734436E-4</c:v>
                </c:pt>
                <c:pt idx="275">
                  <c:v>-8.3178391695268577E-4</c:v>
                </c:pt>
                <c:pt idx="276">
                  <c:v>-7.5589523328280271E-4</c:v>
                </c:pt>
                <c:pt idx="277">
                  <c:v>-9.1958855334300406E-4</c:v>
                </c:pt>
                <c:pt idx="278">
                  <c:v>-9.7783053708979631E-4</c:v>
                </c:pt>
                <c:pt idx="279">
                  <c:v>-8.4516683630687125E-4</c:v>
                </c:pt>
                <c:pt idx="280">
                  <c:v>-5.9170837064742132E-4</c:v>
                </c:pt>
                <c:pt idx="281">
                  <c:v>-9.4514810223406218E-4</c:v>
                </c:pt>
                <c:pt idx="282">
                  <c:v>-8.0998006728609246E-4</c:v>
                </c:pt>
                <c:pt idx="283">
                  <c:v>-6.8425547618420019E-4</c:v>
                </c:pt>
                <c:pt idx="284">
                  <c:v>-5.1925255708315987E-4</c:v>
                </c:pt>
                <c:pt idx="285">
                  <c:v>-9.6850435241361123E-4</c:v>
                </c:pt>
                <c:pt idx="286">
                  <c:v>-6.5228140088978849E-4</c:v>
                </c:pt>
                <c:pt idx="287">
                  <c:v>-7.701676684593483E-4</c:v>
                </c:pt>
                <c:pt idx="288">
                  <c:v>-5.5182571761320815E-4</c:v>
                </c:pt>
                <c:pt idx="289">
                  <c:v>-7.2213494163916457E-4</c:v>
                </c:pt>
                <c:pt idx="290">
                  <c:v>-9.7429079417335376E-4</c:v>
                </c:pt>
                <c:pt idx="291">
                  <c:v>-8.2588588905294232E-4</c:v>
                </c:pt>
                <c:pt idx="292">
                  <c:v>-7.6108228942595635E-4</c:v>
                </c:pt>
                <c:pt idx="293">
                  <c:v>-5.8260695426710376E-4</c:v>
                </c:pt>
                <c:pt idx="294">
                  <c:v>-8.272874647353573E-4</c:v>
                </c:pt>
                <c:pt idx="295">
                  <c:v>-8.5246982265370797E-4</c:v>
                </c:pt>
                <c:pt idx="296">
                  <c:v>-5.3637463825309127E-4</c:v>
                </c:pt>
                <c:pt idx="297">
                  <c:v>-9.1633789742399626E-4</c:v>
                </c:pt>
                <c:pt idx="298">
                  <c:v>-8.4139589331477197E-4</c:v>
                </c:pt>
                <c:pt idx="299">
                  <c:v>-9.3292261600215205E-4</c:v>
                </c:pt>
                <c:pt idx="300">
                  <c:v>-8.7498483849703362E-4</c:v>
                </c:pt>
                <c:pt idx="301">
                  <c:v>-6.0221757300125956E-4</c:v>
                </c:pt>
                <c:pt idx="302">
                  <c:v>-5.0208883199258239E-4</c:v>
                </c:pt>
                <c:pt idx="303">
                  <c:v>-7.589317651019421E-5</c:v>
                </c:pt>
                <c:pt idx="304">
                  <c:v>-9.4592555862680141E-4</c:v>
                </c:pt>
                <c:pt idx="305">
                  <c:v>-4.9872923548657322E-4</c:v>
                </c:pt>
                <c:pt idx="306">
                  <c:v>-9.4770300498016368E-4</c:v>
                </c:pt>
                <c:pt idx="307">
                  <c:v>-8.997067727066567E-4</c:v>
                </c:pt>
                <c:pt idx="308">
                  <c:v>-8.4602020563630904E-4</c:v>
                </c:pt>
                <c:pt idx="309">
                  <c:v>-8.7195330550891837E-4</c:v>
                </c:pt>
                <c:pt idx="310">
                  <c:v>-5.2817643463783689E-4</c:v>
                </c:pt>
                <c:pt idx="311">
                  <c:v>-6.4541524267908016E-4</c:v>
                </c:pt>
                <c:pt idx="312">
                  <c:v>-5.359687791313141E-4</c:v>
                </c:pt>
                <c:pt idx="313">
                  <c:v>-7.6012778003278845E-4</c:v>
                </c:pt>
                <c:pt idx="314">
                  <c:v>-5.6986976602120185E-4</c:v>
                </c:pt>
                <c:pt idx="315">
                  <c:v>-4.9246782800162236E-4</c:v>
                </c:pt>
                <c:pt idx="316">
                  <c:v>-5.8721368314004036E-4</c:v>
                </c:pt>
                <c:pt idx="317">
                  <c:v>-9.2492338852172816E-4</c:v>
                </c:pt>
                <c:pt idx="318">
                  <c:v>-6.1496060917450523E-4</c:v>
                </c:pt>
                <c:pt idx="319">
                  <c:v>-8.8376891696275827E-4</c:v>
                </c:pt>
                <c:pt idx="320">
                  <c:v>-6.3858278920491383E-4</c:v>
                </c:pt>
                <c:pt idx="321">
                  <c:v>-5.0466616804314848E-4</c:v>
                </c:pt>
                <c:pt idx="322">
                  <c:v>-7.476177196407243E-4</c:v>
                </c:pt>
                <c:pt idx="323">
                  <c:v>-9.0111802552473371E-4</c:v>
                </c:pt>
                <c:pt idx="324">
                  <c:v>-5.1536772141231994E-4</c:v>
                </c:pt>
                <c:pt idx="325">
                  <c:v>-3.8200018937202139E-4</c:v>
                </c:pt>
                <c:pt idx="326">
                  <c:v>-9.1503019753672488E-4</c:v>
                </c:pt>
                <c:pt idx="327">
                  <c:v>-8.9554175060382022E-4</c:v>
                </c:pt>
                <c:pt idx="328">
                  <c:v>-7.8396875032902711E-4</c:v>
                </c:pt>
                <c:pt idx="329">
                  <c:v>-9.1133405067831297E-4</c:v>
                </c:pt>
                <c:pt idx="330">
                  <c:v>-8.9170227995200111E-4</c:v>
                </c:pt>
                <c:pt idx="331">
                  <c:v>-8.9289915545263194E-4</c:v>
                </c:pt>
                <c:pt idx="332">
                  <c:v>-7.1363744169499561E-4</c:v>
                </c:pt>
                <c:pt idx="333">
                  <c:v>-7.7033936723140011E-4</c:v>
                </c:pt>
                <c:pt idx="334">
                  <c:v>-9.05101443466429E-4</c:v>
                </c:pt>
                <c:pt idx="335">
                  <c:v>-5.0923075302680015E-4</c:v>
                </c:pt>
                <c:pt idx="336">
                  <c:v>-7.1355016688953699E-4</c:v>
                </c:pt>
                <c:pt idx="337">
                  <c:v>-6.6703555562582016E-4</c:v>
                </c:pt>
                <c:pt idx="338">
                  <c:v>-6.4184781465036515E-4</c:v>
                </c:pt>
                <c:pt idx="339">
                  <c:v>-5.401894366419774E-4</c:v>
                </c:pt>
                <c:pt idx="340">
                  <c:v>-5.0722446679063004E-4</c:v>
                </c:pt>
                <c:pt idx="341">
                  <c:v>-2.2856541770980161E-4</c:v>
                </c:pt>
                <c:pt idx="342">
                  <c:v>-8.2050673752135132E-4</c:v>
                </c:pt>
                <c:pt idx="343">
                  <c:v>-7.3122127587806225E-4</c:v>
                </c:pt>
                <c:pt idx="344">
                  <c:v>-5.9327811673463371E-4</c:v>
                </c:pt>
                <c:pt idx="345">
                  <c:v>-8.7240293476942223E-4</c:v>
                </c:pt>
                <c:pt idx="346">
                  <c:v>-8.4471086929014294E-4</c:v>
                </c:pt>
                <c:pt idx="347">
                  <c:v>-4.665472854825458E-4</c:v>
                </c:pt>
                <c:pt idx="348">
                  <c:v>-8.315438219751994E-4</c:v>
                </c:pt>
                <c:pt idx="349">
                  <c:v>-8.5858074584921676E-4</c:v>
                </c:pt>
                <c:pt idx="350">
                  <c:v>-8.7505207701597375E-4</c:v>
                </c:pt>
                <c:pt idx="351">
                  <c:v>-8.0068105384120702E-4</c:v>
                </c:pt>
                <c:pt idx="352">
                  <c:v>-8.2688250311201128E-4</c:v>
                </c:pt>
                <c:pt idx="353">
                  <c:v>-8.5061969305416391E-4</c:v>
                </c:pt>
                <c:pt idx="354">
                  <c:v>-7.7238802042212758E-4</c:v>
                </c:pt>
                <c:pt idx="355">
                  <c:v>-7.6390535974995926E-4</c:v>
                </c:pt>
                <c:pt idx="356">
                  <c:v>-8.8298656058262035E-4</c:v>
                </c:pt>
                <c:pt idx="357">
                  <c:v>-7.3349916731665151E-4</c:v>
                </c:pt>
                <c:pt idx="358">
                  <c:v>-5.210347788072075E-4</c:v>
                </c:pt>
                <c:pt idx="359">
                  <c:v>-5.4837707145942416E-4</c:v>
                </c:pt>
                <c:pt idx="360">
                  <c:v>-8.5805050116261289E-4</c:v>
                </c:pt>
                <c:pt idx="361">
                  <c:v>-5.9332097061395655E-4</c:v>
                </c:pt>
                <c:pt idx="362">
                  <c:v>-8.118381111210484E-4</c:v>
                </c:pt>
                <c:pt idx="363">
                  <c:v>-7.4091258193142496E-4</c:v>
                </c:pt>
                <c:pt idx="364">
                  <c:v>-4.7681906496980294E-4</c:v>
                </c:pt>
                <c:pt idx="365">
                  <c:v>-8.0119929118410227E-4</c:v>
                </c:pt>
                <c:pt idx="366">
                  <c:v>-8.5672196179322467E-4</c:v>
                </c:pt>
                <c:pt idx="367">
                  <c:v>-8.6600574621917715E-4</c:v>
                </c:pt>
                <c:pt idx="368">
                  <c:v>-8.1689086220806679E-4</c:v>
                </c:pt>
                <c:pt idx="369">
                  <c:v>-8.3452053927797487E-4</c:v>
                </c:pt>
                <c:pt idx="370">
                  <c:v>-7.8962467633145758E-4</c:v>
                </c:pt>
                <c:pt idx="371">
                  <c:v>-8.3330082295197776E-4</c:v>
                </c:pt>
                <c:pt idx="372">
                  <c:v>-5.3152380852205194E-4</c:v>
                </c:pt>
                <c:pt idx="373">
                  <c:v>-7.651085942564416E-4</c:v>
                </c:pt>
                <c:pt idx="374">
                  <c:v>-7.3383501438644197E-4</c:v>
                </c:pt>
                <c:pt idx="375">
                  <c:v>-6.1674577378349759E-4</c:v>
                </c:pt>
                <c:pt idx="376">
                  <c:v>-4.4154354076055479E-4</c:v>
                </c:pt>
                <c:pt idx="377">
                  <c:v>-6.1334807095110274E-4</c:v>
                </c:pt>
                <c:pt idx="378">
                  <c:v>-6.9273075587086722E-4</c:v>
                </c:pt>
                <c:pt idx="379">
                  <c:v>-7.4295161851722935E-4</c:v>
                </c:pt>
                <c:pt idx="380">
                  <c:v>-8.0101201771030992E-4</c:v>
                </c:pt>
                <c:pt idx="381">
                  <c:v>-7.7932317552005656E-4</c:v>
                </c:pt>
                <c:pt idx="382">
                  <c:v>-6.0875909332743362E-4</c:v>
                </c:pt>
                <c:pt idx="383">
                  <c:v>-6.9218367185647667E-4</c:v>
                </c:pt>
                <c:pt idx="384">
                  <c:v>-7.6862187088274042E-4</c:v>
                </c:pt>
                <c:pt idx="385">
                  <c:v>-6.3668066142346172E-4</c:v>
                </c:pt>
                <c:pt idx="386">
                  <c:v>-4.4036800126352364E-4</c:v>
                </c:pt>
                <c:pt idx="387">
                  <c:v>-7.2262650551583024E-4</c:v>
                </c:pt>
                <c:pt idx="388">
                  <c:v>-7.7751534195153848E-4</c:v>
                </c:pt>
                <c:pt idx="389">
                  <c:v>-2.2742898003606863E-4</c:v>
                </c:pt>
                <c:pt idx="390">
                  <c:v>-6.5723166074015539E-4</c:v>
                </c:pt>
                <c:pt idx="391">
                  <c:v>-4.867306963225073E-4</c:v>
                </c:pt>
                <c:pt idx="392">
                  <c:v>-4.5639212547846829E-4</c:v>
                </c:pt>
                <c:pt idx="393">
                  <c:v>-7.1207782962904372E-4</c:v>
                </c:pt>
                <c:pt idx="394">
                  <c:v>-5.2941114549779993E-4</c:v>
                </c:pt>
                <c:pt idx="395">
                  <c:v>-6.3492555994383473E-4</c:v>
                </c:pt>
                <c:pt idx="396">
                  <c:v>-7.8536261372861172E-4</c:v>
                </c:pt>
                <c:pt idx="397">
                  <c:v>-7.3742678033837899E-4</c:v>
                </c:pt>
                <c:pt idx="398">
                  <c:v>-5.2877951677795794E-4</c:v>
                </c:pt>
                <c:pt idx="399">
                  <c:v>-5.5045634805689998E-4</c:v>
                </c:pt>
                <c:pt idx="400">
                  <c:v>-7.7771628850765539E-4</c:v>
                </c:pt>
                <c:pt idx="401">
                  <c:v>-4.6934567829753194E-4</c:v>
                </c:pt>
                <c:pt idx="402">
                  <c:v>-6.3422714675613568E-4</c:v>
                </c:pt>
                <c:pt idx="403">
                  <c:v>-6.9166210064907697E-4</c:v>
                </c:pt>
                <c:pt idx="404">
                  <c:v>-5.2923885894570787E-4</c:v>
                </c:pt>
                <c:pt idx="405">
                  <c:v>-7.5186790983520308E-4</c:v>
                </c:pt>
                <c:pt idx="406">
                  <c:v>-6.7677364241344035E-4</c:v>
                </c:pt>
                <c:pt idx="407">
                  <c:v>-8.4667620480343374E-4</c:v>
                </c:pt>
                <c:pt idx="408">
                  <c:v>-6.9265324630131495E-4</c:v>
                </c:pt>
                <c:pt idx="409">
                  <c:v>-7.5287431854862024E-5</c:v>
                </c:pt>
                <c:pt idx="410">
                  <c:v>-4.8736151242901275E-4</c:v>
                </c:pt>
                <c:pt idx="411">
                  <c:v>-7.6171150278293127E-4</c:v>
                </c:pt>
                <c:pt idx="412">
                  <c:v>-6.7905496066721039E-4</c:v>
                </c:pt>
                <c:pt idx="413">
                  <c:v>-3.783661151332566E-4</c:v>
                </c:pt>
                <c:pt idx="414">
                  <c:v>-7.0428382514870381E-4</c:v>
                </c:pt>
                <c:pt idx="415">
                  <c:v>-6.5849388887131305E-4</c:v>
                </c:pt>
                <c:pt idx="416">
                  <c:v>-7.0775037692283359E-4</c:v>
                </c:pt>
                <c:pt idx="417">
                  <c:v>-7.352014084358561E-4</c:v>
                </c:pt>
                <c:pt idx="418">
                  <c:v>-8.0031976606587823E-4</c:v>
                </c:pt>
                <c:pt idx="419">
                  <c:v>-6.2185962731610715E-4</c:v>
                </c:pt>
                <c:pt idx="420">
                  <c:v>-6.4096399517053401E-4</c:v>
                </c:pt>
                <c:pt idx="421">
                  <c:v>-5.0493560649937338E-4</c:v>
                </c:pt>
                <c:pt idx="422">
                  <c:v>-6.3486229824570649E-4</c:v>
                </c:pt>
                <c:pt idx="423">
                  <c:v>-7.2835765846461888E-4</c:v>
                </c:pt>
                <c:pt idx="424">
                  <c:v>-4.8168072358930616E-4</c:v>
                </c:pt>
                <c:pt idx="425">
                  <c:v>-5.9225750051346325E-4</c:v>
                </c:pt>
                <c:pt idx="426">
                  <c:v>-4.380843359543584E-4</c:v>
                </c:pt>
                <c:pt idx="427">
                  <c:v>-6.5360710614407341E-4</c:v>
                </c:pt>
                <c:pt idx="428">
                  <c:v>-4.7715405867648992E-4</c:v>
                </c:pt>
                <c:pt idx="429">
                  <c:v>-7.1955447370362175E-4</c:v>
                </c:pt>
                <c:pt idx="430">
                  <c:v>-5.5465804494808017E-4</c:v>
                </c:pt>
                <c:pt idx="431">
                  <c:v>-6.1901975359407869E-4</c:v>
                </c:pt>
                <c:pt idx="432">
                  <c:v>-7.1743243029609991E-4</c:v>
                </c:pt>
                <c:pt idx="433">
                  <c:v>-6.212363000531935E-4</c:v>
                </c:pt>
                <c:pt idx="434">
                  <c:v>-5.8817308400593502E-4</c:v>
                </c:pt>
                <c:pt idx="435">
                  <c:v>-6.8815413640819167E-4</c:v>
                </c:pt>
                <c:pt idx="436">
                  <c:v>-7.1444152313309773E-4</c:v>
                </c:pt>
                <c:pt idx="437">
                  <c:v>-6.8750987725859974E-4</c:v>
                </c:pt>
                <c:pt idx="438">
                  <c:v>-2.2609127609916105E-4</c:v>
                </c:pt>
                <c:pt idx="439">
                  <c:v>-6.0559169944220082E-4</c:v>
                </c:pt>
                <c:pt idx="440">
                  <c:v>-6.0057781831409902E-4</c:v>
                </c:pt>
                <c:pt idx="441">
                  <c:v>-6.4959445144221388E-4</c:v>
                </c:pt>
                <c:pt idx="442">
                  <c:v>-8.5656056717297094E-4</c:v>
                </c:pt>
                <c:pt idx="443">
                  <c:v>-4.272611498487041E-4</c:v>
                </c:pt>
                <c:pt idx="444">
                  <c:v>-8.4060402684563759E-4</c:v>
                </c:pt>
                <c:pt idx="445">
                  <c:v>-6.1450926858064477E-4</c:v>
                </c:pt>
                <c:pt idx="446">
                  <c:v>-7.0151471246805925E-4</c:v>
                </c:pt>
                <c:pt idx="447">
                  <c:v>-7.2663315526016905E-4</c:v>
                </c:pt>
                <c:pt idx="448">
                  <c:v>-6.0986565999536035E-4</c:v>
                </c:pt>
                <c:pt idx="449">
                  <c:v>-4.9703920526035939E-4</c:v>
                </c:pt>
                <c:pt idx="450">
                  <c:v>-5.6140877403593008E-4</c:v>
                </c:pt>
                <c:pt idx="451">
                  <c:v>-5.8092010246787334E-4</c:v>
                </c:pt>
                <c:pt idx="452">
                  <c:v>-3.9767610748002902E-4</c:v>
                </c:pt>
                <c:pt idx="453">
                  <c:v>-5.9402892224313453E-4</c:v>
                </c:pt>
                <c:pt idx="454">
                  <c:v>-4.3032400341056225E-4</c:v>
                </c:pt>
                <c:pt idx="455">
                  <c:v>-6.3608163265306127E-4</c:v>
                </c:pt>
                <c:pt idx="456">
                  <c:v>-7.915465696072037E-4</c:v>
                </c:pt>
                <c:pt idx="457">
                  <c:v>-5.009985794707213E-4</c:v>
                </c:pt>
                <c:pt idx="458">
                  <c:v>-6.27247492271781E-4</c:v>
                </c:pt>
                <c:pt idx="459">
                  <c:v>-7.4767037899372982E-5</c:v>
                </c:pt>
                <c:pt idx="460">
                  <c:v>-6.059390090417437E-4</c:v>
                </c:pt>
                <c:pt idx="461">
                  <c:v>-7.9085933022404742E-4</c:v>
                </c:pt>
                <c:pt idx="462">
                  <c:v>-3.7732783934829969E-4</c:v>
                </c:pt>
                <c:pt idx="463">
                  <c:v>-6.0947964695033587E-4</c:v>
                </c:pt>
                <c:pt idx="464">
                  <c:v>-8.5080670607290865E-4</c:v>
                </c:pt>
                <c:pt idx="465">
                  <c:v>-3.899847400547253E-4</c:v>
                </c:pt>
                <c:pt idx="466">
                  <c:v>-8.3225185621437436E-4</c:v>
                </c:pt>
                <c:pt idx="467">
                  <c:v>-5.4664192871675405E-4</c:v>
                </c:pt>
                <c:pt idx="468">
                  <c:v>-4.421888651459489E-4</c:v>
                </c:pt>
                <c:pt idx="469">
                  <c:v>-6.5557761894478482E-4</c:v>
                </c:pt>
                <c:pt idx="470">
                  <c:v>-3.9630836104913064E-4</c:v>
                </c:pt>
                <c:pt idx="471">
                  <c:v>-5.405398282795807E-4</c:v>
                </c:pt>
                <c:pt idx="472">
                  <c:v>-4.7486853671760263E-4</c:v>
                </c:pt>
                <c:pt idx="473">
                  <c:v>-5.2360949762664472E-4</c:v>
                </c:pt>
                <c:pt idx="474">
                  <c:v>-4.5688532614702798E-4</c:v>
                </c:pt>
                <c:pt idx="475">
                  <c:v>-7.2684668952893901E-4</c:v>
                </c:pt>
                <c:pt idx="476">
                  <c:v>-6.3147306499265342E-4</c:v>
                </c:pt>
                <c:pt idx="477">
                  <c:v>-5.3670824703693745E-4</c:v>
                </c:pt>
                <c:pt idx="478">
                  <c:v>-5.870753385707365E-4</c:v>
                </c:pt>
                <c:pt idx="479">
                  <c:v>-5.5542084844395717E-4</c:v>
                </c:pt>
                <c:pt idx="480">
                  <c:v>-6.3930591990897317E-4</c:v>
                </c:pt>
                <c:pt idx="481">
                  <c:v>-5.8743153555406769E-4</c:v>
                </c:pt>
                <c:pt idx="482">
                  <c:v>-5.2922968398776593E-4</c:v>
                </c:pt>
                <c:pt idx="483">
                  <c:v>-4.2985921124626461E-4</c:v>
                </c:pt>
                <c:pt idx="484">
                  <c:v>-6.1132769284261764E-4</c:v>
                </c:pt>
                <c:pt idx="485">
                  <c:v>-6.5255079766669995E-4</c:v>
                </c:pt>
                <c:pt idx="486">
                  <c:v>-5.3747866040002533E-4</c:v>
                </c:pt>
                <c:pt idx="487">
                  <c:v>-5.3978005548624159E-4</c:v>
                </c:pt>
                <c:pt idx="488">
                  <c:v>-7.8329625714571201E-4</c:v>
                </c:pt>
                <c:pt idx="489">
                  <c:v>-5.2953887831847912E-4</c:v>
                </c:pt>
                <c:pt idx="490">
                  <c:v>-5.630649862690218E-4</c:v>
                </c:pt>
                <c:pt idx="491">
                  <c:v>-5.6087456119081999E-4</c:v>
                </c:pt>
                <c:pt idx="492">
                  <c:v>-5.547758654296988E-4</c:v>
                </c:pt>
                <c:pt idx="493">
                  <c:v>-5.4427387683333864E-4</c:v>
                </c:pt>
                <c:pt idx="494">
                  <c:v>-3.7393754007547324E-4</c:v>
                </c:pt>
                <c:pt idx="495">
                  <c:v>-3.5588626809287546E-4</c:v>
                </c:pt>
                <c:pt idx="496">
                  <c:v>-5.1211599150716256E-4</c:v>
                </c:pt>
                <c:pt idx="497">
                  <c:v>-8.2573052673646347E-4</c:v>
                </c:pt>
                <c:pt idx="498">
                  <c:v>-5.6383566255174334E-4</c:v>
                </c:pt>
                <c:pt idx="499">
                  <c:v>-7.4426022754144877E-5</c:v>
                </c:pt>
                <c:pt idx="500">
                  <c:v>-4.4521257009394954E-4</c:v>
                </c:pt>
                <c:pt idx="501">
                  <c:v>-6.0639429558476577E-4</c:v>
                </c:pt>
                <c:pt idx="502">
                  <c:v>-4.9930542014703166E-4</c:v>
                </c:pt>
                <c:pt idx="503">
                  <c:v>-5.3034195232881328E-4</c:v>
                </c:pt>
                <c:pt idx="504">
                  <c:v>-4.7415071373243335E-4</c:v>
                </c:pt>
                <c:pt idx="505">
                  <c:v>-5.8687685600556012E-4</c:v>
                </c:pt>
                <c:pt idx="506">
                  <c:v>-5.6568205041768941E-4</c:v>
                </c:pt>
                <c:pt idx="507">
                  <c:v>-4.1745195924228955E-4</c:v>
                </c:pt>
                <c:pt idx="508">
                  <c:v>-5.7140372330332484E-4</c:v>
                </c:pt>
                <c:pt idx="509">
                  <c:v>-4.8262955248374678E-4</c:v>
                </c:pt>
                <c:pt idx="510">
                  <c:v>-4.649159409294705E-4</c:v>
                </c:pt>
                <c:pt idx="511">
                  <c:v>-5.6349549359616298E-4</c:v>
                </c:pt>
                <c:pt idx="512">
                  <c:v>-4.6853356630107568E-4</c:v>
                </c:pt>
                <c:pt idx="513">
                  <c:v>-3.6549429157678746E-4</c:v>
                </c:pt>
                <c:pt idx="514">
                  <c:v>-5.5689918399578835E-4</c:v>
                </c:pt>
                <c:pt idx="515">
                  <c:v>-5.2046008787604849E-4</c:v>
                </c:pt>
                <c:pt idx="516">
                  <c:v>-2.2377414015081848E-4</c:v>
                </c:pt>
                <c:pt idx="517">
                  <c:v>-4.6790740809046305E-4</c:v>
                </c:pt>
                <c:pt idx="518">
                  <c:v>-4.9964999815788503E-4</c:v>
                </c:pt>
                <c:pt idx="519">
                  <c:v>-5.780286555281158E-4</c:v>
                </c:pt>
                <c:pt idx="520">
                  <c:v>-5.0188393882863794E-4</c:v>
                </c:pt>
                <c:pt idx="521">
                  <c:v>-5.4032474821736308E-4</c:v>
                </c:pt>
                <c:pt idx="522">
                  <c:v>-3.7863523964855051E-4</c:v>
                </c:pt>
                <c:pt idx="523">
                  <c:v>-3.5673757746004694E-4</c:v>
                </c:pt>
                <c:pt idx="524">
                  <c:v>-4.970389175352754E-4</c:v>
                </c:pt>
                <c:pt idx="525">
                  <c:v>-4.1129708654083947E-4</c:v>
                </c:pt>
                <c:pt idx="526">
                  <c:v>-7.1448170010565215E-4</c:v>
                </c:pt>
                <c:pt idx="527">
                  <c:v>-4.8721314412482282E-4</c:v>
                </c:pt>
                <c:pt idx="528">
                  <c:v>-5.471409991101001E-4</c:v>
                </c:pt>
                <c:pt idx="529">
                  <c:v>-4.2193964359272862E-4</c:v>
                </c:pt>
                <c:pt idx="530">
                  <c:v>-5.1114275036975821E-4</c:v>
                </c:pt>
                <c:pt idx="531">
                  <c:v>-4.1523021810135918E-4</c:v>
                </c:pt>
                <c:pt idx="532">
                  <c:v>-3.866786621841312E-4</c:v>
                </c:pt>
                <c:pt idx="533">
                  <c:v>-5.5037971214604551E-4</c:v>
                </c:pt>
                <c:pt idx="534">
                  <c:v>-3.7183966031866146E-4</c:v>
                </c:pt>
                <c:pt idx="535">
                  <c:v>-5.4996051592524355E-4</c:v>
                </c:pt>
                <c:pt idx="536">
                  <c:v>-5.0494116655161697E-4</c:v>
                </c:pt>
                <c:pt idx="537">
                  <c:v>-4.0068060896591686E-4</c:v>
                </c:pt>
                <c:pt idx="538">
                  <c:v>-5.3541315345699829E-4</c:v>
                </c:pt>
                <c:pt idx="539">
                  <c:v>-3.4415044713308787E-4</c:v>
                </c:pt>
                <c:pt idx="540">
                  <c:v>-4.5390654225303876E-4</c:v>
                </c:pt>
                <c:pt idx="541">
                  <c:v>-5.2518454555984962E-4</c:v>
                </c:pt>
                <c:pt idx="542">
                  <c:v>-4.0393292715008785E-4</c:v>
                </c:pt>
                <c:pt idx="543">
                  <c:v>-3.7349364638559286E-4</c:v>
                </c:pt>
                <c:pt idx="544">
                  <c:v>-6.3079794925726307E-4</c:v>
                </c:pt>
                <c:pt idx="545">
                  <c:v>-4.8378668688591912E-4</c:v>
                </c:pt>
                <c:pt idx="546">
                  <c:v>-6.1699399303128571E-4</c:v>
                </c:pt>
                <c:pt idx="547">
                  <c:v>-3.9157786054058036E-4</c:v>
                </c:pt>
                <c:pt idx="548">
                  <c:v>-3.9923850650376536E-4</c:v>
                </c:pt>
                <c:pt idx="549">
                  <c:v>-3.9569178432064374E-4</c:v>
                </c:pt>
                <c:pt idx="550">
                  <c:v>-4.328274823469941E-4</c:v>
                </c:pt>
                <c:pt idx="551">
                  <c:v>-4.6322270342519456E-4</c:v>
                </c:pt>
                <c:pt idx="552">
                  <c:v>-4.9919698606317668E-4</c:v>
                </c:pt>
                <c:pt idx="553">
                  <c:v>-5.4447313207586854E-4</c:v>
                </c:pt>
                <c:pt idx="554">
                  <c:v>-3.6519625656339036E-4</c:v>
                </c:pt>
                <c:pt idx="555">
                  <c:v>-4.6617561114299406E-4</c:v>
                </c:pt>
                <c:pt idx="556">
                  <c:v>-4.4072252008607945E-4</c:v>
                </c:pt>
                <c:pt idx="557">
                  <c:v>-7.6430941027406994E-4</c:v>
                </c:pt>
                <c:pt idx="558">
                  <c:v>-4.9211075399125347E-4</c:v>
                </c:pt>
                <c:pt idx="559">
                  <c:v>-7.7378612200275419E-4</c:v>
                </c:pt>
                <c:pt idx="560">
                  <c:v>-5.08628621357588E-4</c:v>
                </c:pt>
                <c:pt idx="561">
                  <c:v>-5.0084526760667161E-4</c:v>
                </c:pt>
                <c:pt idx="562">
                  <c:v>-4.8622733061774395E-4</c:v>
                </c:pt>
                <c:pt idx="563">
                  <c:v>-4.4762616350348068E-4</c:v>
                </c:pt>
                <c:pt idx="564">
                  <c:v>-3.9260429868893666E-4</c:v>
                </c:pt>
                <c:pt idx="565">
                  <c:v>-8.2864697502536356E-4</c:v>
                </c:pt>
                <c:pt idx="566">
                  <c:v>-4.0569878312174049E-4</c:v>
                </c:pt>
                <c:pt idx="567">
                  <c:v>-5.2085636450819109E-4</c:v>
                </c:pt>
                <c:pt idx="568">
                  <c:v>-3.0942928822759046E-4</c:v>
                </c:pt>
                <c:pt idx="569">
                  <c:v>-4.4329267971445879E-4</c:v>
                </c:pt>
                <c:pt idx="570">
                  <c:v>-4.8290626628143799E-4</c:v>
                </c:pt>
                <c:pt idx="571">
                  <c:v>-7.0870582052292728E-4</c:v>
                </c:pt>
                <c:pt idx="572">
                  <c:v>-2.2232753638417484E-4</c:v>
                </c:pt>
                <c:pt idx="573">
                  <c:v>-3.6193496054863212E-4</c:v>
                </c:pt>
                <c:pt idx="574">
                  <c:v>-7.3785219314605741E-5</c:v>
                </c:pt>
                <c:pt idx="575">
                  <c:v>-4.0920469073059862E-4</c:v>
                </c:pt>
                <c:pt idx="576">
                  <c:v>-3.4179794547568079E-4</c:v>
                </c:pt>
                <c:pt idx="577">
                  <c:v>-4.9379882092851878E-4</c:v>
                </c:pt>
                <c:pt idx="578">
                  <c:v>-5.0088675557054263E-4</c:v>
                </c:pt>
                <c:pt idx="579">
                  <c:v>-4.5522229413652842E-4</c:v>
                </c:pt>
                <c:pt idx="580">
                  <c:v>-4.5859572185764767E-4</c:v>
                </c:pt>
                <c:pt idx="581">
                  <c:v>-4.8668191062264889E-4</c:v>
                </c:pt>
                <c:pt idx="582">
                  <c:v>-3.6954630237751214E-4</c:v>
                </c:pt>
                <c:pt idx="583">
                  <c:v>-8.0654775985239153E-4</c:v>
                </c:pt>
                <c:pt idx="584">
                  <c:v>-8.1005166695574931E-4</c:v>
                </c:pt>
                <c:pt idx="585">
                  <c:v>-6.9579206359220234E-4</c:v>
                </c:pt>
                <c:pt idx="586">
                  <c:v>-4.0356824921908334E-4</c:v>
                </c:pt>
                <c:pt idx="587">
                  <c:v>-5.3689711921173981E-4</c:v>
                </c:pt>
                <c:pt idx="588">
                  <c:v>-4.5450966149246505E-4</c:v>
                </c:pt>
                <c:pt idx="589">
                  <c:v>-3.0390843457242609E-4</c:v>
                </c:pt>
                <c:pt idx="590">
                  <c:v>-3.9165789916673684E-4</c:v>
                </c:pt>
                <c:pt idx="591">
                  <c:v>-3.4129735017830281E-4</c:v>
                </c:pt>
                <c:pt idx="592">
                  <c:v>-3.0095564541606119E-4</c:v>
                </c:pt>
                <c:pt idx="593">
                  <c:v>-4.122075108582486E-4</c:v>
                </c:pt>
                <c:pt idx="594">
                  <c:v>-4.1737103545636038E-4</c:v>
                </c:pt>
                <c:pt idx="595">
                  <c:v>-4.1630109565950267E-4</c:v>
                </c:pt>
                <c:pt idx="596">
                  <c:v>-4.1428428633807332E-4</c:v>
                </c:pt>
                <c:pt idx="597">
                  <c:v>-4.953552085309056E-4</c:v>
                </c:pt>
                <c:pt idx="598">
                  <c:v>-4.5427237403187392E-4</c:v>
                </c:pt>
                <c:pt idx="599">
                  <c:v>-4.1121931212897186E-4</c:v>
                </c:pt>
                <c:pt idx="600">
                  <c:v>-6.1750371955354851E-4</c:v>
                </c:pt>
                <c:pt idx="601">
                  <c:v>-3.0114221016877752E-4</c:v>
                </c:pt>
                <c:pt idx="602">
                  <c:v>-3.5737899086673859E-4</c:v>
                </c:pt>
                <c:pt idx="603">
                  <c:v>-3.5860567136387309E-4</c:v>
                </c:pt>
                <c:pt idx="604">
                  <c:v>-3.6707766044294631E-4</c:v>
                </c:pt>
                <c:pt idx="605">
                  <c:v>-3.9473534613441129E-4</c:v>
                </c:pt>
                <c:pt idx="606">
                  <c:v>-4.4589544581546476E-4</c:v>
                </c:pt>
                <c:pt idx="607">
                  <c:v>-3.445956891745474E-4</c:v>
                </c:pt>
                <c:pt idx="608">
                  <c:v>-4.3385237784192667E-4</c:v>
                </c:pt>
                <c:pt idx="609">
                  <c:v>-3.129868695739053E-4</c:v>
                </c:pt>
                <c:pt idx="610">
                  <c:v>-7.6720708411067611E-4</c:v>
                </c:pt>
                <c:pt idx="611">
                  <c:v>-2.8595528070507562E-4</c:v>
                </c:pt>
                <c:pt idx="612">
                  <c:v>-3.0118271314078968E-4</c:v>
                </c:pt>
                <c:pt idx="613">
                  <c:v>-4.6762387921315759E-4</c:v>
                </c:pt>
                <c:pt idx="614">
                  <c:v>-7.0293746715712033E-4</c:v>
                </c:pt>
                <c:pt idx="615">
                  <c:v>-4.4163219987581432E-4</c:v>
                </c:pt>
                <c:pt idx="616">
                  <c:v>-3.1074183882502253E-4</c:v>
                </c:pt>
                <c:pt idx="617">
                  <c:v>-2.522821445682906E-4</c:v>
                </c:pt>
                <c:pt idx="618">
                  <c:v>-4.5428618086613883E-4</c:v>
                </c:pt>
                <c:pt idx="619">
                  <c:v>-4.3034747328039402E-4</c:v>
                </c:pt>
                <c:pt idx="620">
                  <c:v>-4.0625269944272966E-4</c:v>
                </c:pt>
                <c:pt idx="621">
                  <c:v>-3.4248434402654287E-4</c:v>
                </c:pt>
                <c:pt idx="622">
                  <c:v>-2.7987040331834881E-4</c:v>
                </c:pt>
                <c:pt idx="623">
                  <c:v>-6.0957860445565366E-4</c:v>
                </c:pt>
                <c:pt idx="624">
                  <c:v>-3.6238768867775467E-4</c:v>
                </c:pt>
                <c:pt idx="625">
                  <c:v>-4.0310964510800371E-4</c:v>
                </c:pt>
                <c:pt idx="626">
                  <c:v>-2.4814091461841767E-4</c:v>
                </c:pt>
                <c:pt idx="627">
                  <c:v>-3.2004996055745463E-4</c:v>
                </c:pt>
                <c:pt idx="628">
                  <c:v>-3.2959351645866532E-4</c:v>
                </c:pt>
                <c:pt idx="629">
                  <c:v>-3.8863613620203829E-4</c:v>
                </c:pt>
                <c:pt idx="630">
                  <c:v>-3.1218703453212419E-4</c:v>
                </c:pt>
                <c:pt idx="631">
                  <c:v>-2.7171094893585647E-4</c:v>
                </c:pt>
                <c:pt idx="632">
                  <c:v>-4.7759135661344442E-4</c:v>
                </c:pt>
                <c:pt idx="633">
                  <c:v>-3.6893815918148453E-4</c:v>
                </c:pt>
                <c:pt idx="634">
                  <c:v>-3.7050850488623332E-4</c:v>
                </c:pt>
                <c:pt idx="635">
                  <c:v>-4.0669440640471926E-4</c:v>
                </c:pt>
                <c:pt idx="636">
                  <c:v>-3.7259539013434045E-4</c:v>
                </c:pt>
                <c:pt idx="637">
                  <c:v>-4.5843420456580599E-4</c:v>
                </c:pt>
                <c:pt idx="638">
                  <c:v>-2.0196352993198712E-4</c:v>
                </c:pt>
                <c:pt idx="639">
                  <c:v>-3.916478163434932E-4</c:v>
                </c:pt>
                <c:pt idx="640">
                  <c:v>-3.2598515885078386E-4</c:v>
                </c:pt>
                <c:pt idx="641">
                  <c:v>-2.8069282167660954E-4</c:v>
                </c:pt>
                <c:pt idx="642">
                  <c:v>-6.8314349240723899E-4</c:v>
                </c:pt>
                <c:pt idx="643">
                  <c:v>-2.1153864376977465E-4</c:v>
                </c:pt>
                <c:pt idx="644">
                  <c:v>-4.4681516752434773E-4</c:v>
                </c:pt>
                <c:pt idx="645">
                  <c:v>-2.7307817863987704E-4</c:v>
                </c:pt>
                <c:pt idx="646">
                  <c:v>-3.7690675065041762E-4</c:v>
                </c:pt>
                <c:pt idx="647">
                  <c:v>-2.896139952360671E-4</c:v>
                </c:pt>
                <c:pt idx="648">
                  <c:v>-5.0991069083267668E-4</c:v>
                </c:pt>
                <c:pt idx="649">
                  <c:v>-8.133053751234996E-4</c:v>
                </c:pt>
                <c:pt idx="650">
                  <c:v>-3.8546395711572755E-4</c:v>
                </c:pt>
                <c:pt idx="651">
                  <c:v>-3.858418253270974E-4</c:v>
                </c:pt>
                <c:pt idx="652">
                  <c:v>-3.3812095713910069E-4</c:v>
                </c:pt>
                <c:pt idx="653">
                  <c:v>-2.8364644432977754E-4</c:v>
                </c:pt>
                <c:pt idx="654">
                  <c:v>-2.1335347177635803E-4</c:v>
                </c:pt>
                <c:pt idx="655">
                  <c:v>-7.9784763165915236E-4</c:v>
                </c:pt>
                <c:pt idx="656">
                  <c:v>-4.1233443054641215E-4</c:v>
                </c:pt>
                <c:pt idx="657">
                  <c:v>-4.9625509591378822E-4</c:v>
                </c:pt>
                <c:pt idx="658">
                  <c:v>-3.4439857186489592E-4</c:v>
                </c:pt>
                <c:pt idx="659">
                  <c:v>-7.9132966507428483E-4</c:v>
                </c:pt>
                <c:pt idx="660">
                  <c:v>-5.1739845774570155E-4</c:v>
                </c:pt>
                <c:pt idx="661">
                  <c:v>-2.966893619708083E-4</c:v>
                </c:pt>
                <c:pt idx="662">
                  <c:v>-4.3646671678117656E-4</c:v>
                </c:pt>
                <c:pt idx="663">
                  <c:v>-4.8582045137334423E-4</c:v>
                </c:pt>
                <c:pt idx="664">
                  <c:v>-7.4297321728893366E-4</c:v>
                </c:pt>
                <c:pt idx="665">
                  <c:v>-3.2257842358989999E-4</c:v>
                </c:pt>
                <c:pt idx="666">
                  <c:v>-2.8962427076093596E-4</c:v>
                </c:pt>
                <c:pt idx="667">
                  <c:v>-3.3056052443284652E-4</c:v>
                </c:pt>
                <c:pt idx="668">
                  <c:v>-2.8330660890685705E-4</c:v>
                </c:pt>
                <c:pt idx="669">
                  <c:v>-3.5524949637866015E-4</c:v>
                </c:pt>
                <c:pt idx="670">
                  <c:v>-3.5060261246047902E-4</c:v>
                </c:pt>
                <c:pt idx="671">
                  <c:v>-7.2669786398180683E-5</c:v>
                </c:pt>
                <c:pt idx="672">
                  <c:v>-2.7286249066762005E-4</c:v>
                </c:pt>
                <c:pt idx="673">
                  <c:v>-6.7572056257489443E-4</c:v>
                </c:pt>
                <c:pt idx="674">
                  <c:v>-5.9958582556318262E-4</c:v>
                </c:pt>
                <c:pt idx="675">
                  <c:v>-3.1145395093646168E-4</c:v>
                </c:pt>
                <c:pt idx="676">
                  <c:v>-3.6414764311002318E-4</c:v>
                </c:pt>
                <c:pt idx="677">
                  <c:v>-4.6121623543166507E-4</c:v>
                </c:pt>
                <c:pt idx="678">
                  <c:v>-3.1736259805030482E-4</c:v>
                </c:pt>
                <c:pt idx="679">
                  <c:v>-1.7033793030845354E-4</c:v>
                </c:pt>
                <c:pt idx="680">
                  <c:v>-1.7648677660727629E-4</c:v>
                </c:pt>
                <c:pt idx="681">
                  <c:v>-2.813015268781021E-4</c:v>
                </c:pt>
                <c:pt idx="682">
                  <c:v>-3.2864092221445058E-4</c:v>
                </c:pt>
                <c:pt idx="683">
                  <c:v>-2.2369536263470153E-4</c:v>
                </c:pt>
                <c:pt idx="684">
                  <c:v>-2.2024108303211109E-4</c:v>
                </c:pt>
                <c:pt idx="685">
                  <c:v>-3.6325985761226723E-4</c:v>
                </c:pt>
                <c:pt idx="686">
                  <c:v>-3.288569039593183E-4</c:v>
                </c:pt>
                <c:pt idx="687">
                  <c:v>-1.3550612528416266E-4</c:v>
                </c:pt>
                <c:pt idx="688">
                  <c:v>-7.8780505749059338E-4</c:v>
                </c:pt>
                <c:pt idx="689">
                  <c:v>-2.1857989222349444E-4</c:v>
                </c:pt>
                <c:pt idx="690">
                  <c:v>-3.1593508842021157E-4</c:v>
                </c:pt>
                <c:pt idx="691">
                  <c:v>-2.5511324206674659E-4</c:v>
                </c:pt>
                <c:pt idx="692">
                  <c:v>-5.2979682546369937E-4</c:v>
                </c:pt>
                <c:pt idx="693">
                  <c:v>-3.1796522114075081E-4</c:v>
                </c:pt>
                <c:pt idx="694">
                  <c:v>-4.2933054591602989E-4</c:v>
                </c:pt>
                <c:pt idx="695">
                  <c:v>-7.9265447667087015E-4</c:v>
                </c:pt>
                <c:pt idx="696">
                  <c:v>-1.6908229597073453E-4</c:v>
                </c:pt>
                <c:pt idx="697">
                  <c:v>-2.3176718941655218E-4</c:v>
                </c:pt>
                <c:pt idx="698">
                  <c:v>-1.127422189943899E-4</c:v>
                </c:pt>
                <c:pt idx="699">
                  <c:v>-1.3513718348850796E-4</c:v>
                </c:pt>
                <c:pt idx="700">
                  <c:v>-3.2002797732364293E-4</c:v>
                </c:pt>
                <c:pt idx="701">
                  <c:v>-3.2857496380150057E-4</c:v>
                </c:pt>
                <c:pt idx="702">
                  <c:v>-3.0188764564842473E-4</c:v>
                </c:pt>
                <c:pt idx="703">
                  <c:v>-2.4555497687925131E-4</c:v>
                </c:pt>
                <c:pt idx="704">
                  <c:v>-3.2768161904311101E-4</c:v>
                </c:pt>
                <c:pt idx="705">
                  <c:v>-5.1318240941141768E-4</c:v>
                </c:pt>
                <c:pt idx="706">
                  <c:v>-2.3528431522007684E-4</c:v>
                </c:pt>
                <c:pt idx="707">
                  <c:v>-1.841485035484499E-4</c:v>
                </c:pt>
                <c:pt idx="708">
                  <c:v>-7.3946559744059276E-5</c:v>
                </c:pt>
                <c:pt idx="709">
                  <c:v>-3.9521961647413149E-4</c:v>
                </c:pt>
                <c:pt idx="710">
                  <c:v>-5.047840657204988E-4</c:v>
                </c:pt>
                <c:pt idx="711">
                  <c:v>-4.8677506660909677E-4</c:v>
                </c:pt>
                <c:pt idx="712">
                  <c:v>-3.4122291078627709E-4</c:v>
                </c:pt>
                <c:pt idx="713">
                  <c:v>-2.6451395825666371E-4</c:v>
                </c:pt>
                <c:pt idx="714">
                  <c:v>-4.7873409190233733E-4</c:v>
                </c:pt>
                <c:pt idx="715">
                  <c:v>-2.2913628789352229E-4</c:v>
                </c:pt>
                <c:pt idx="716">
                  <c:v>-1.4842657066616138E-4</c:v>
                </c:pt>
                <c:pt idx="717">
                  <c:v>-1.8108324341395375E-4</c:v>
                </c:pt>
                <c:pt idx="718">
                  <c:v>-2.1753382112965205E-4</c:v>
                </c:pt>
                <c:pt idx="719">
                  <c:v>-5.6660066979800743E-4</c:v>
                </c:pt>
                <c:pt idx="720">
                  <c:v>-7.507289318980599E-4</c:v>
                </c:pt>
                <c:pt idx="721">
                  <c:v>-5.9834987318859647E-5</c:v>
                </c:pt>
                <c:pt idx="722">
                  <c:v>-3.6043286670211589E-4</c:v>
                </c:pt>
                <c:pt idx="723">
                  <c:v>-6.8738508735987226E-4</c:v>
                </c:pt>
                <c:pt idx="724">
                  <c:v>-1.0418162107545442E-4</c:v>
                </c:pt>
                <c:pt idx="725">
                  <c:v>-7.5158391041697369E-5</c:v>
                </c:pt>
                <c:pt idx="726">
                  <c:v>-3.7471486686779283E-4</c:v>
                </c:pt>
                <c:pt idx="727">
                  <c:v>-2.9299104490169373E-4</c:v>
                </c:pt>
                <c:pt idx="728">
                  <c:v>-5.517802419991786E-4</c:v>
                </c:pt>
                <c:pt idx="729">
                  <c:v>-8.0072086840473722E-4</c:v>
                </c:pt>
                <c:pt idx="730">
                  <c:v>-2.8707740517576789E-4</c:v>
                </c:pt>
                <c:pt idx="731">
                  <c:v>-5.9702801794324974E-4</c:v>
                </c:pt>
                <c:pt idx="732">
                  <c:v>-2.5648010696650983E-4</c:v>
                </c:pt>
                <c:pt idx="733">
                  <c:v>-7.3143920087017289E-4</c:v>
                </c:pt>
                <c:pt idx="734">
                  <c:v>-5.1573199217188186E-5</c:v>
                </c:pt>
                <c:pt idx="735">
                  <c:v>-2.4668951213863095E-4</c:v>
                </c:pt>
                <c:pt idx="736">
                  <c:v>-1.3963990989853059E-4</c:v>
                </c:pt>
                <c:pt idx="737">
                  <c:v>-2.3633730557147138E-4</c:v>
                </c:pt>
                <c:pt idx="738">
                  <c:v>-2.7614402456852579E-4</c:v>
                </c:pt>
                <c:pt idx="739">
                  <c:v>-2.526256577944369E-4</c:v>
                </c:pt>
                <c:pt idx="740">
                  <c:v>-5.2590043962408197E-4</c:v>
                </c:pt>
                <c:pt idx="741">
                  <c:v>-9.2542756406883116E-5</c:v>
                </c:pt>
                <c:pt idx="742">
                  <c:v>-4.2210219316255512E-4</c:v>
                </c:pt>
                <c:pt idx="743">
                  <c:v>-1.3388555405327201E-5</c:v>
                </c:pt>
                <c:pt idx="744">
                  <c:v>-5.1983531554867623E-4</c:v>
                </c:pt>
                <c:pt idx="745">
                  <c:v>-3.6024830367833961E-4</c:v>
                </c:pt>
                <c:pt idx="746">
                  <c:v>-3.1595365559643939E-4</c:v>
                </c:pt>
                <c:pt idx="747">
                  <c:v>-3.9416667544201427E-4</c:v>
                </c:pt>
                <c:pt idx="748">
                  <c:v>-4.152849577274976E-4</c:v>
                </c:pt>
                <c:pt idx="749">
                  <c:v>-1.5253230178153206E-4</c:v>
                </c:pt>
                <c:pt idx="750">
                  <c:v>-2.654083553274939E-4</c:v>
                </c:pt>
                <c:pt idx="751">
                  <c:v>-5.8498557517985036E-4</c:v>
                </c:pt>
                <c:pt idx="752">
                  <c:v>-6.4006143714527675E-5</c:v>
                </c:pt>
                <c:pt idx="753">
                  <c:v>-2.4892069315308969E-4</c:v>
                </c:pt>
                <c:pt idx="754">
                  <c:v>-2.2165745449573225E-4</c:v>
                </c:pt>
                <c:pt idx="755">
                  <c:v>-2.163527230907382E-4</c:v>
                </c:pt>
                <c:pt idx="756">
                  <c:v>-4.9812865558539286E-4</c:v>
                </c:pt>
                <c:pt idx="757">
                  <c:v>-3.7694498702201261E-4</c:v>
                </c:pt>
                <c:pt idx="758">
                  <c:v>-2.4475949580097075E-4</c:v>
                </c:pt>
                <c:pt idx="759">
                  <c:v>-6.8330374307955753E-4</c:v>
                </c:pt>
                <c:pt idx="760">
                  <c:v>-7.1748878923766807E-5</c:v>
                </c:pt>
                <c:pt idx="761">
                  <c:v>-1.6431212298112475E-4</c:v>
                </c:pt>
                <c:pt idx="762">
                  <c:v>-2.4156464051222471E-4</c:v>
                </c:pt>
                <c:pt idx="763">
                  <c:v>-2.6455840605614555E-4</c:v>
                </c:pt>
                <c:pt idx="764">
                  <c:v>-3.2776755870419811E-4</c:v>
                </c:pt>
                <c:pt idx="765">
                  <c:v>-5.0056510230662575E-4</c:v>
                </c:pt>
                <c:pt idx="766">
                  <c:v>1.6067207086833701E-5</c:v>
                </c:pt>
                <c:pt idx="767">
                  <c:v>-2.4353806210187734E-4</c:v>
                </c:pt>
                <c:pt idx="768">
                  <c:v>-2.5100878645907277E-4</c:v>
                </c:pt>
                <c:pt idx="769">
                  <c:v>-2.5405034541497112E-4</c:v>
                </c:pt>
                <c:pt idx="770">
                  <c:v>-3.758886414957285E-4</c:v>
                </c:pt>
                <c:pt idx="771">
                  <c:v>-3.5372227574479733E-4</c:v>
                </c:pt>
                <c:pt idx="772">
                  <c:v>-5.1187716686219949E-7</c:v>
                </c:pt>
                <c:pt idx="773">
                  <c:v>-2.689772416261395E-4</c:v>
                </c:pt>
                <c:pt idx="774">
                  <c:v>-2.1477884347263362E-5</c:v>
                </c:pt>
                <c:pt idx="775">
                  <c:v>-7.9464764166307673E-4</c:v>
                </c:pt>
                <c:pt idx="776">
                  <c:v>-1.1029793462180362E-4</c:v>
                </c:pt>
                <c:pt idx="777">
                  <c:v>-3.4752072859361429E-4</c:v>
                </c:pt>
                <c:pt idx="778">
                  <c:v>-6.5827194485019807E-4</c:v>
                </c:pt>
                <c:pt idx="779">
                  <c:v>-2.0947740758844334E-4</c:v>
                </c:pt>
                <c:pt idx="780">
                  <c:v>-4.6364870982344952E-4</c:v>
                </c:pt>
                <c:pt idx="781">
                  <c:v>2.6595790570077381E-5</c:v>
                </c:pt>
                <c:pt idx="782">
                  <c:v>-2.0201292899563777E-4</c:v>
                </c:pt>
                <c:pt idx="783">
                  <c:v>-1.6242092854361166E-4</c:v>
                </c:pt>
                <c:pt idx="784">
                  <c:v>-2.4657248312267346E-4</c:v>
                </c:pt>
                <c:pt idx="785">
                  <c:v>1.4444760026298487E-5</c:v>
                </c:pt>
                <c:pt idx="786">
                  <c:v>-4.1194847917936647E-4</c:v>
                </c:pt>
                <c:pt idx="787">
                  <c:v>-2.4879011696674991E-4</c:v>
                </c:pt>
                <c:pt idx="788">
                  <c:v>-2.5181832518530198E-4</c:v>
                </c:pt>
                <c:pt idx="789">
                  <c:v>-2.1552825036756984E-4</c:v>
                </c:pt>
                <c:pt idx="790">
                  <c:v>-9.0550837200980869E-5</c:v>
                </c:pt>
                <c:pt idx="791">
                  <c:v>-8.8503005990924123E-5</c:v>
                </c:pt>
                <c:pt idx="792">
                  <c:v>-7.2355673244646208E-4</c:v>
                </c:pt>
                <c:pt idx="793">
                  <c:v>-7.426737473539345E-4</c:v>
                </c:pt>
                <c:pt idx="794">
                  <c:v>-7.0451398941910357E-5</c:v>
                </c:pt>
                <c:pt idx="795">
                  <c:v>-2.3333385905422813E-4</c:v>
                </c:pt>
                <c:pt idx="796">
                  <c:v>-2.6961929414735777E-5</c:v>
                </c:pt>
                <c:pt idx="797">
                  <c:v>-2.1973908558918872E-4</c:v>
                </c:pt>
                <c:pt idx="798">
                  <c:v>2.171126764268016E-5</c:v>
                </c:pt>
                <c:pt idx="799">
                  <c:v>-3.0356928551125896E-4</c:v>
                </c:pt>
                <c:pt idx="800">
                  <c:v>-2.1255374168252199E-4</c:v>
                </c:pt>
                <c:pt idx="801">
                  <c:v>-2.3370180556650635E-4</c:v>
                </c:pt>
                <c:pt idx="802">
                  <c:v>1.3561648162478877E-4</c:v>
                </c:pt>
                <c:pt idx="803">
                  <c:v>-7.705045495618551E-4</c:v>
                </c:pt>
                <c:pt idx="804">
                  <c:v>-4.2352130022421289E-4</c:v>
                </c:pt>
                <c:pt idx="805">
                  <c:v>-2.2506768016064511E-4</c:v>
                </c:pt>
                <c:pt idx="806">
                  <c:v>-1.9961355247799615E-4</c:v>
                </c:pt>
                <c:pt idx="807">
                  <c:v>-5.5288302263823518E-5</c:v>
                </c:pt>
                <c:pt idx="808">
                  <c:v>-3.5783897971087609E-4</c:v>
                </c:pt>
                <c:pt idx="809">
                  <c:v>-5.8938512278637893E-4</c:v>
                </c:pt>
                <c:pt idx="810">
                  <c:v>-4.0939338757723439E-4</c:v>
                </c:pt>
                <c:pt idx="811">
                  <c:v>-4.4126223813032957E-5</c:v>
                </c:pt>
                <c:pt idx="812">
                  <c:v>-2.1039566492520842E-4</c:v>
                </c:pt>
                <c:pt idx="813">
                  <c:v>-1.573687007118018E-6</c:v>
                </c:pt>
                <c:pt idx="814">
                  <c:v>1.612156592321986E-4</c:v>
                </c:pt>
                <c:pt idx="815">
                  <c:v>-3.2752330744786079E-5</c:v>
                </c:pt>
                <c:pt idx="816">
                  <c:v>7.8295560335985939E-5</c:v>
                </c:pt>
                <c:pt idx="817">
                  <c:v>-2.1790278237740032E-4</c:v>
                </c:pt>
                <c:pt idx="818">
                  <c:v>2.9718931487248546E-5</c:v>
                </c:pt>
                <c:pt idx="819">
                  <c:v>-4.883547536228838E-4</c:v>
                </c:pt>
                <c:pt idx="820">
                  <c:v>1.6618308917583027E-4</c:v>
                </c:pt>
                <c:pt idx="821">
                  <c:v>-2.921406732656594E-4</c:v>
                </c:pt>
                <c:pt idx="822">
                  <c:v>-1.9098815974101732E-4</c:v>
                </c:pt>
                <c:pt idx="823">
                  <c:v>-7.7633970311695682E-4</c:v>
                </c:pt>
                <c:pt idx="824">
                  <c:v>2.3045428491799314E-5</c:v>
                </c:pt>
                <c:pt idx="825">
                  <c:v>-1.9503100693714525E-4</c:v>
                </c:pt>
                <c:pt idx="826">
                  <c:v>-1.2156391119906524E-5</c:v>
                </c:pt>
                <c:pt idx="827">
                  <c:v>4.1813300767473444E-4</c:v>
                </c:pt>
                <c:pt idx="828">
                  <c:v>-7.1347847589784606E-5</c:v>
                </c:pt>
                <c:pt idx="829">
                  <c:v>-1.9416409506936742E-4</c:v>
                </c:pt>
                <c:pt idx="830">
                  <c:v>-2.6884389631272234E-4</c:v>
                </c:pt>
                <c:pt idx="831">
                  <c:v>-2.4789752334038547E-4</c:v>
                </c:pt>
                <c:pt idx="832">
                  <c:v>7.9235291643002875E-5</c:v>
                </c:pt>
                <c:pt idx="833">
                  <c:v>-2.6589631874723748E-4</c:v>
                </c:pt>
                <c:pt idx="834">
                  <c:v>-1.5973449930546785E-4</c:v>
                </c:pt>
                <c:pt idx="835">
                  <c:v>-1.9870817194241958E-4</c:v>
                </c:pt>
                <c:pt idx="836">
                  <c:v>4.2900952210507472E-4</c:v>
                </c:pt>
                <c:pt idx="837">
                  <c:v>-7.1039091949557406E-5</c:v>
                </c:pt>
                <c:pt idx="838">
                  <c:v>2.1043226998321025E-4</c:v>
                </c:pt>
                <c:pt idx="839">
                  <c:v>-1.9529261484600464E-4</c:v>
                </c:pt>
                <c:pt idx="840">
                  <c:v>-7.8281580247952136E-5</c:v>
                </c:pt>
                <c:pt idx="841">
                  <c:v>-3.5459171323630012E-4</c:v>
                </c:pt>
                <c:pt idx="842">
                  <c:v>-1.3006077557200539E-4</c:v>
                </c:pt>
                <c:pt idx="843">
                  <c:v>-7.1625419606318656E-4</c:v>
                </c:pt>
                <c:pt idx="844">
                  <c:v>2.0148619063657796E-5</c:v>
                </c:pt>
                <c:pt idx="845">
                  <c:v>8.0364816460922679E-5</c:v>
                </c:pt>
                <c:pt idx="846">
                  <c:v>4.6269375509881835E-4</c:v>
                </c:pt>
                <c:pt idx="847">
                  <c:v>-2.1595310263534563E-4</c:v>
                </c:pt>
                <c:pt idx="848">
                  <c:v>-1.5570590461771387E-4</c:v>
                </c:pt>
                <c:pt idx="849">
                  <c:v>1.2956401478700301E-4</c:v>
                </c:pt>
                <c:pt idx="850">
                  <c:v>7.5853084684741586E-4</c:v>
                </c:pt>
                <c:pt idx="851">
                  <c:v>-2.0260362741954978E-4</c:v>
                </c:pt>
                <c:pt idx="852">
                  <c:v>-3.0601785442183304E-4</c:v>
                </c:pt>
                <c:pt idx="853">
                  <c:v>-2.0603986986844942E-4</c:v>
                </c:pt>
                <c:pt idx="854">
                  <c:v>-1.8429239581691103E-4</c:v>
                </c:pt>
                <c:pt idx="855">
                  <c:v>-7.7213042427807599E-4</c:v>
                </c:pt>
                <c:pt idx="856">
                  <c:v>-2.0046608765183358E-5</c:v>
                </c:pt>
                <c:pt idx="857">
                  <c:v>4.8501565748269783E-4</c:v>
                </c:pt>
                <c:pt idx="858">
                  <c:v>2.4849829225806111E-4</c:v>
                </c:pt>
                <c:pt idx="859">
                  <c:v>6.7097632404978101E-5</c:v>
                </c:pt>
                <c:pt idx="860">
                  <c:v>7.7518763750434227E-4</c:v>
                </c:pt>
                <c:pt idx="861">
                  <c:v>4.5488501815502809E-5</c:v>
                </c:pt>
                <c:pt idx="862">
                  <c:v>1.3031085494312475E-4</c:v>
                </c:pt>
                <c:pt idx="863">
                  <c:v>-6.7212649865298468E-4</c:v>
                </c:pt>
                <c:pt idx="864">
                  <c:v>4.9925306401556993E-5</c:v>
                </c:pt>
                <c:pt idx="865">
                  <c:v>-7.3444007373601029E-4</c:v>
                </c:pt>
                <c:pt idx="866">
                  <c:v>7.9559796424266975E-4</c:v>
                </c:pt>
                <c:pt idx="867">
                  <c:v>-7.0740785460425112E-5</c:v>
                </c:pt>
                <c:pt idx="868">
                  <c:v>-3.9748019250572682E-4</c:v>
                </c:pt>
                <c:pt idx="869">
                  <c:v>-5.673496191226688E-4</c:v>
                </c:pt>
                <c:pt idx="870">
                  <c:v>-1.7613438664543221E-4</c:v>
                </c:pt>
                <c:pt idx="871">
                  <c:v>1.3036113404610021E-4</c:v>
                </c:pt>
                <c:pt idx="872">
                  <c:v>1.2678346092369816E-4</c:v>
                </c:pt>
                <c:pt idx="873">
                  <c:v>-5.8333114540614055E-4</c:v>
                </c:pt>
                <c:pt idx="874">
                  <c:v>-1.7561151230382729E-4</c:v>
                </c:pt>
                <c:pt idx="875">
                  <c:v>-3.5394821122930074E-4</c:v>
                </c:pt>
                <c:pt idx="876">
                  <c:v>-6.4497454835811953E-4</c:v>
                </c:pt>
                <c:pt idx="877">
                  <c:v>-7.6194853423959573E-4</c:v>
                </c:pt>
                <c:pt idx="878">
                  <c:v>-2.918052106570142E-4</c:v>
                </c:pt>
                <c:pt idx="879">
                  <c:v>-1.6477586025465642E-4</c:v>
                </c:pt>
                <c:pt idx="880">
                  <c:v>5.2984607288514664E-4</c:v>
                </c:pt>
                <c:pt idx="881">
                  <c:v>2.8563858309939121E-5</c:v>
                </c:pt>
                <c:pt idx="882">
                  <c:v>2.4272707189294958E-5</c:v>
                </c:pt>
                <c:pt idx="883">
                  <c:v>-1.6144812547618423E-4</c:v>
                </c:pt>
                <c:pt idx="884">
                  <c:v>2.9724693885068115E-4</c:v>
                </c:pt>
                <c:pt idx="885">
                  <c:v>8.3760742233753114E-4</c:v>
                </c:pt>
                <c:pt idx="886">
                  <c:v>-3.4222563138013105E-4</c:v>
                </c:pt>
                <c:pt idx="887">
                  <c:v>-2.77408400357462E-5</c:v>
                </c:pt>
                <c:pt idx="888">
                  <c:v>-4.7770697290794377E-4</c:v>
                </c:pt>
                <c:pt idx="889">
                  <c:v>-1.7536852615813122E-4</c:v>
                </c:pt>
                <c:pt idx="890">
                  <c:v>-1.609540292163557E-4</c:v>
                </c:pt>
                <c:pt idx="891">
                  <c:v>-3.9415840959956296E-4</c:v>
                </c:pt>
                <c:pt idx="892">
                  <c:v>-1.6765546668908766E-4</c:v>
                </c:pt>
                <c:pt idx="893">
                  <c:v>8.5773298952796927E-4</c:v>
                </c:pt>
                <c:pt idx="894">
                  <c:v>-4.9136148607851484E-4</c:v>
                </c:pt>
                <c:pt idx="895">
                  <c:v>-4.959750465510167E-5</c:v>
                </c:pt>
                <c:pt idx="896">
                  <c:v>-1.5477601588852812E-4</c:v>
                </c:pt>
                <c:pt idx="897">
                  <c:v>5.7371148938409322E-4</c:v>
                </c:pt>
                <c:pt idx="898">
                  <c:v>1.6215990240106014E-4</c:v>
                </c:pt>
                <c:pt idx="899">
                  <c:v>1.9128880289391771E-4</c:v>
                </c:pt>
                <c:pt idx="900">
                  <c:v>1.4632880371905175E-4</c:v>
                </c:pt>
                <c:pt idx="901">
                  <c:v>-1.2449363958712557E-4</c:v>
                </c:pt>
                <c:pt idx="902">
                  <c:v>-1.5693767834902016E-4</c:v>
                </c:pt>
                <c:pt idx="903">
                  <c:v>1.1559012317122534E-4</c:v>
                </c:pt>
                <c:pt idx="904">
                  <c:v>3.3257059575609937E-4</c:v>
                </c:pt>
                <c:pt idx="905">
                  <c:v>-7.7996554658039301E-4</c:v>
                </c:pt>
                <c:pt idx="906">
                  <c:v>-2.475861235597913E-4</c:v>
                </c:pt>
                <c:pt idx="907">
                  <c:v>-2.4096181463342784E-4</c:v>
                </c:pt>
                <c:pt idx="908">
                  <c:v>-1.3645745665712844E-4</c:v>
                </c:pt>
                <c:pt idx="909">
                  <c:v>-6.5968988173455975E-5</c:v>
                </c:pt>
                <c:pt idx="910">
                  <c:v>1.3297716188702475E-4</c:v>
                </c:pt>
                <c:pt idx="911">
                  <c:v>1.9944003659479154E-4</c:v>
                </c:pt>
                <c:pt idx="912">
                  <c:v>8.9955169220407483E-4</c:v>
                </c:pt>
                <c:pt idx="913">
                  <c:v>1.9227699345374241E-4</c:v>
                </c:pt>
                <c:pt idx="914">
                  <c:v>-1.2275632266066811E-4</c:v>
                </c:pt>
                <c:pt idx="915">
                  <c:v>-4.9003617386556345E-4</c:v>
                </c:pt>
                <c:pt idx="916">
                  <c:v>6.117687912365439E-4</c:v>
                </c:pt>
                <c:pt idx="917">
                  <c:v>-1.501418618580751E-4</c:v>
                </c:pt>
                <c:pt idx="918">
                  <c:v>2.1380581125766889E-4</c:v>
                </c:pt>
                <c:pt idx="919">
                  <c:v>7.1065578940728756E-5</c:v>
                </c:pt>
                <c:pt idx="920">
                  <c:v>-2.115066824848555E-4</c:v>
                </c:pt>
                <c:pt idx="921">
                  <c:v>3.7366768026430701E-4</c:v>
                </c:pt>
                <c:pt idx="922">
                  <c:v>-1.8908811986781757E-4</c:v>
                </c:pt>
                <c:pt idx="923">
                  <c:v>-1.4879072724502287E-4</c:v>
                </c:pt>
                <c:pt idx="924">
                  <c:v>2.3215046132008516E-4</c:v>
                </c:pt>
                <c:pt idx="925">
                  <c:v>-5.599018794188405E-4</c:v>
                </c:pt>
                <c:pt idx="926">
                  <c:v>1.7168954093705631E-4</c:v>
                </c:pt>
                <c:pt idx="927">
                  <c:v>-1.8963108675299539E-4</c:v>
                </c:pt>
                <c:pt idx="928">
                  <c:v>-1.3492078505556869E-4</c:v>
                </c:pt>
                <c:pt idx="929">
                  <c:v>-3.3403481860494434E-4</c:v>
                </c:pt>
                <c:pt idx="930">
                  <c:v>-3.5081578229006994E-4</c:v>
                </c:pt>
                <c:pt idx="931">
                  <c:v>1.8965319530580147E-4</c:v>
                </c:pt>
                <c:pt idx="932">
                  <c:v>2.0634675329454002E-4</c:v>
                </c:pt>
                <c:pt idx="933">
                  <c:v>9.6706071749869777E-4</c:v>
                </c:pt>
                <c:pt idx="934">
                  <c:v>-7.3256113391388433E-5</c:v>
                </c:pt>
                <c:pt idx="935">
                  <c:v>-7.004692470002834E-5</c:v>
                </c:pt>
                <c:pt idx="936">
                  <c:v>3.3421611729316986E-5</c:v>
                </c:pt>
                <c:pt idx="937">
                  <c:v>2.1607954067468662E-4</c:v>
                </c:pt>
                <c:pt idx="938">
                  <c:v>6.7878542382332669E-4</c:v>
                </c:pt>
                <c:pt idx="939">
                  <c:v>-1.0907065345910297E-4</c:v>
                </c:pt>
                <c:pt idx="940">
                  <c:v>2.5052307854063716E-4</c:v>
                </c:pt>
                <c:pt idx="941">
                  <c:v>-6.6240503205414289E-4</c:v>
                </c:pt>
                <c:pt idx="942">
                  <c:v>2.0191918395246733E-4</c:v>
                </c:pt>
                <c:pt idx="943">
                  <c:v>-3.1543049492452535E-5</c:v>
                </c:pt>
                <c:pt idx="944">
                  <c:v>-7.0531606478855494E-4</c:v>
                </c:pt>
                <c:pt idx="945">
                  <c:v>-2.3383466151154911E-4</c:v>
                </c:pt>
                <c:pt idx="946">
                  <c:v>1.4132141448665704E-4</c:v>
                </c:pt>
                <c:pt idx="947">
                  <c:v>-6.3661526502657619E-4</c:v>
                </c:pt>
                <c:pt idx="948">
                  <c:v>-5.0812122678222094E-5</c:v>
                </c:pt>
                <c:pt idx="949">
                  <c:v>-1.335250944357758E-4</c:v>
                </c:pt>
                <c:pt idx="950">
                  <c:v>4.3587531691511412E-4</c:v>
                </c:pt>
                <c:pt idx="951">
                  <c:v>2.6005562068584829E-4</c:v>
                </c:pt>
                <c:pt idx="952">
                  <c:v>4.694226342509381E-5</c:v>
                </c:pt>
                <c:pt idx="953">
                  <c:v>-1.36810222084452E-4</c:v>
                </c:pt>
                <c:pt idx="954">
                  <c:v>-1.0757990531686274E-4</c:v>
                </c:pt>
                <c:pt idx="955">
                  <c:v>-1.264005421962099E-4</c:v>
                </c:pt>
                <c:pt idx="956">
                  <c:v>-7.5678047601280156E-6</c:v>
                </c:pt>
                <c:pt idx="957">
                  <c:v>-1.2243351999915948E-4</c:v>
                </c:pt>
                <c:pt idx="958">
                  <c:v>-1.2600132389097861E-4</c:v>
                </c:pt>
                <c:pt idx="959">
                  <c:v>2.5160803412240521E-4</c:v>
                </c:pt>
                <c:pt idx="960">
                  <c:v>4.6612037090606903E-4</c:v>
                </c:pt>
                <c:pt idx="961">
                  <c:v>-7.230121392867644E-4</c:v>
                </c:pt>
                <c:pt idx="962">
                  <c:v>1.0428488769659669E-3</c:v>
                </c:pt>
                <c:pt idx="963">
                  <c:v>-7.6070130852114008E-4</c:v>
                </c:pt>
                <c:pt idx="964">
                  <c:v>2.8089438159720762E-4</c:v>
                </c:pt>
                <c:pt idx="965">
                  <c:v>7.4560411527395713E-4</c:v>
                </c:pt>
                <c:pt idx="966">
                  <c:v>2.6489937754973293E-4</c:v>
                </c:pt>
                <c:pt idx="967">
                  <c:v>-1.2105489909683656E-4</c:v>
                </c:pt>
                <c:pt idx="968">
                  <c:v>-4.2712296374146084E-5</c:v>
                </c:pt>
                <c:pt idx="969">
                  <c:v>9.4347142549175287E-5</c:v>
                </c:pt>
                <c:pt idx="970">
                  <c:v>-1.7048852235121079E-4</c:v>
                </c:pt>
                <c:pt idx="971">
                  <c:v>-1.2867965765983494E-4</c:v>
                </c:pt>
                <c:pt idx="972">
                  <c:v>2.0281012844499568E-4</c:v>
                </c:pt>
                <c:pt idx="973">
                  <c:v>-2.7729137448326215E-4</c:v>
                </c:pt>
                <c:pt idx="974">
                  <c:v>-5.7245151874678454E-4</c:v>
                </c:pt>
                <c:pt idx="975">
                  <c:v>2.5817605267171158E-5</c:v>
                </c:pt>
                <c:pt idx="976">
                  <c:v>2.9171931336788217E-4</c:v>
                </c:pt>
                <c:pt idx="977">
                  <c:v>-7.7241531409007603E-4</c:v>
                </c:pt>
                <c:pt idx="978">
                  <c:v>1.4416942561353721E-4</c:v>
                </c:pt>
                <c:pt idx="979">
                  <c:v>3.0827586569392177E-4</c:v>
                </c:pt>
                <c:pt idx="980">
                  <c:v>-7.5162132215868217E-4</c:v>
                </c:pt>
                <c:pt idx="981">
                  <c:v>1.091747751538421E-3</c:v>
                </c:pt>
                <c:pt idx="982">
                  <c:v>2.7261907265271792E-4</c:v>
                </c:pt>
                <c:pt idx="983">
                  <c:v>-7.9933379218309161E-5</c:v>
                </c:pt>
                <c:pt idx="984">
                  <c:v>3.0235849056603774E-4</c:v>
                </c:pt>
                <c:pt idx="985">
                  <c:v>-3.8016523716733288E-4</c:v>
                </c:pt>
                <c:pt idx="986">
                  <c:v>2.8031826279804293E-4</c:v>
                </c:pt>
                <c:pt idx="987">
                  <c:v>-6.3629819943361238E-5</c:v>
                </c:pt>
                <c:pt idx="988">
                  <c:v>-3.2290391877767334E-4</c:v>
                </c:pt>
                <c:pt idx="989">
                  <c:v>-2.723145769976207E-4</c:v>
                </c:pt>
                <c:pt idx="990">
                  <c:v>1.4030618950733141E-4</c:v>
                </c:pt>
                <c:pt idx="991">
                  <c:v>-1.108823884736397E-4</c:v>
                </c:pt>
                <c:pt idx="992">
                  <c:v>-1.0570034198899961E-4</c:v>
                </c:pt>
                <c:pt idx="993">
                  <c:v>3.1623353413021311E-4</c:v>
                </c:pt>
                <c:pt idx="994">
                  <c:v>2.3413450670535852E-4</c:v>
                </c:pt>
                <c:pt idx="995">
                  <c:v>3.2869877846225005E-4</c:v>
                </c:pt>
                <c:pt idx="996">
                  <c:v>-5.5938441477867222E-5</c:v>
                </c:pt>
                <c:pt idx="997">
                  <c:v>8.0233560829924387E-5</c:v>
                </c:pt>
                <c:pt idx="998">
                  <c:v>-4.7936507936507941E-5</c:v>
                </c:pt>
                <c:pt idx="999">
                  <c:v>-1.0727006240938032E-4</c:v>
                </c:pt>
                <c:pt idx="1000">
                  <c:v>-6.314612051988972E-4</c:v>
                </c:pt>
                <c:pt idx="1001">
                  <c:v>8.4309167972570749E-4</c:v>
                </c:pt>
                <c:pt idx="1002">
                  <c:v>-2.0864809828958903E-4</c:v>
                </c:pt>
                <c:pt idx="1003">
                  <c:v>3.4530873086362657E-4</c:v>
                </c:pt>
                <c:pt idx="1004">
                  <c:v>-3.0486565721310955E-5</c:v>
                </c:pt>
                <c:pt idx="1005">
                  <c:v>-9.1469712172391875E-5</c:v>
                </c:pt>
                <c:pt idx="1006">
                  <c:v>-4.8187195893279865E-4</c:v>
                </c:pt>
                <c:pt idx="1007">
                  <c:v>-9.8987293900126586E-5</c:v>
                </c:pt>
                <c:pt idx="1008">
                  <c:v>7.1197480758716409E-5</c:v>
                </c:pt>
                <c:pt idx="1009">
                  <c:v>-7.4371178213452686E-5</c:v>
                </c:pt>
                <c:pt idx="1010">
                  <c:v>2.6867187417866045E-4</c:v>
                </c:pt>
                <c:pt idx="1011">
                  <c:v>8.0279779835033986E-5</c:v>
                </c:pt>
                <c:pt idx="1012">
                  <c:v>-3.4599699787962127E-4</c:v>
                </c:pt>
                <c:pt idx="1013">
                  <c:v>-4.227161207281515E-5</c:v>
                </c:pt>
                <c:pt idx="1014">
                  <c:v>-2.1173476890756304E-4</c:v>
                </c:pt>
                <c:pt idx="1015">
                  <c:v>-1.0022899881298779E-4</c:v>
                </c:pt>
                <c:pt idx="1016">
                  <c:v>-5.6774518655384554E-4</c:v>
                </c:pt>
                <c:pt idx="1017">
                  <c:v>5.8495367692679796E-4</c:v>
                </c:pt>
                <c:pt idx="1018">
                  <c:v>-9.3660414620438996E-5</c:v>
                </c:pt>
                <c:pt idx="1019">
                  <c:v>5.5906814969710663E-5</c:v>
                </c:pt>
                <c:pt idx="1020">
                  <c:v>3.6948286735337399E-4</c:v>
                </c:pt>
                <c:pt idx="1021">
                  <c:v>3.7158150877156096E-4</c:v>
                </c:pt>
                <c:pt idx="1022">
                  <c:v>1.1955472356894213E-3</c:v>
                </c:pt>
                <c:pt idx="1023">
                  <c:v>3.7540851735015776E-4</c:v>
                </c:pt>
                <c:pt idx="1024">
                  <c:v>-6.5320895757435776E-4</c:v>
                </c:pt>
                <c:pt idx="1025">
                  <c:v>-9.0128164723185208E-5</c:v>
                </c:pt>
                <c:pt idx="1026">
                  <c:v>1.2010768971899713E-3</c:v>
                </c:pt>
                <c:pt idx="1027">
                  <c:v>-4.6156726411477727E-4</c:v>
                </c:pt>
                <c:pt idx="1028">
                  <c:v>-6.9890519572580014E-4</c:v>
                </c:pt>
                <c:pt idx="1029">
                  <c:v>-5.5003177037110944E-4</c:v>
                </c:pt>
                <c:pt idx="1030">
                  <c:v>9.0059731000178764E-4</c:v>
                </c:pt>
                <c:pt idx="1031">
                  <c:v>3.7849083771697033E-4</c:v>
                </c:pt>
                <c:pt idx="1032">
                  <c:v>-9.0724194624350633E-5</c:v>
                </c:pt>
                <c:pt idx="1033">
                  <c:v>1.3031318793903316E-4</c:v>
                </c:pt>
                <c:pt idx="1034">
                  <c:v>-8.5715486226003838E-5</c:v>
                </c:pt>
                <c:pt idx="1035">
                  <c:v>3.7067611095639193E-4</c:v>
                </c:pt>
                <c:pt idx="1036">
                  <c:v>2.2111706237614914E-4</c:v>
                </c:pt>
                <c:pt idx="1037">
                  <c:v>2.0993532320010927E-4</c:v>
                </c:pt>
                <c:pt idx="1038">
                  <c:v>-3.7422592164688587E-4</c:v>
                </c:pt>
                <c:pt idx="1039">
                  <c:v>-3.4469466369972288E-4</c:v>
                </c:pt>
                <c:pt idx="1040">
                  <c:v>-7.1510388778649203E-4</c:v>
                </c:pt>
                <c:pt idx="1041">
                  <c:v>1.6547966377012727E-4</c:v>
                </c:pt>
                <c:pt idx="1042">
                  <c:v>6.3755704161672241E-4</c:v>
                </c:pt>
                <c:pt idx="1043">
                  <c:v>-2.6488052402388995E-5</c:v>
                </c:pt>
                <c:pt idx="1044">
                  <c:v>3.9940719563595086E-4</c:v>
                </c:pt>
                <c:pt idx="1045">
                  <c:v>-1.3907056617843994E-4</c:v>
                </c:pt>
                <c:pt idx="1046">
                  <c:v>-7.5278232749569529E-4</c:v>
                </c:pt>
                <c:pt idx="1047">
                  <c:v>-7.6647171851867404E-4</c:v>
                </c:pt>
                <c:pt idx="1048">
                  <c:v>1.5635460992907802E-4</c:v>
                </c:pt>
                <c:pt idx="1049">
                  <c:v>-3.307956151086506E-5</c:v>
                </c:pt>
                <c:pt idx="1050">
                  <c:v>4.1328670961233305E-4</c:v>
                </c:pt>
                <c:pt idx="1051">
                  <c:v>1.9148977522836988E-5</c:v>
                </c:pt>
                <c:pt idx="1052">
                  <c:v>2.0469917895777045E-4</c:v>
                </c:pt>
                <c:pt idx="1053">
                  <c:v>4.3166421439831844E-4</c:v>
                </c:pt>
                <c:pt idx="1054">
                  <c:v>-5.3118303290054199E-5</c:v>
                </c:pt>
                <c:pt idx="1055">
                  <c:v>1.7413358140708272E-4</c:v>
                </c:pt>
                <c:pt idx="1056">
                  <c:v>-2.067697619747282E-4</c:v>
                </c:pt>
                <c:pt idx="1057">
                  <c:v>-2.5676198079710907E-5</c:v>
                </c:pt>
                <c:pt idx="1058">
                  <c:v>-4.7744049961951241E-4</c:v>
                </c:pt>
                <c:pt idx="1059">
                  <c:v>4.1217911671062444E-4</c:v>
                </c:pt>
                <c:pt idx="1060">
                  <c:v>-2.5490153862311608E-4</c:v>
                </c:pt>
                <c:pt idx="1061">
                  <c:v>4.7046876149827062E-4</c:v>
                </c:pt>
                <c:pt idx="1062">
                  <c:v>1.0067496885365688E-3</c:v>
                </c:pt>
                <c:pt idx="1063">
                  <c:v>3.2466863846262957E-4</c:v>
                </c:pt>
                <c:pt idx="1064">
                  <c:v>9.1892843627801372E-5</c:v>
                </c:pt>
                <c:pt idx="1065">
                  <c:v>-7.4582758023278393E-4</c:v>
                </c:pt>
                <c:pt idx="1066">
                  <c:v>-6.4744528997494913E-5</c:v>
                </c:pt>
                <c:pt idx="1067">
                  <c:v>-5.8264445448147643E-5</c:v>
                </c:pt>
                <c:pt idx="1068">
                  <c:v>6.3427112661259825E-5</c:v>
                </c:pt>
                <c:pt idx="1069">
                  <c:v>4.5182425758180786E-4</c:v>
                </c:pt>
                <c:pt idx="1070">
                  <c:v>-5.4648604657268126E-4</c:v>
                </c:pt>
                <c:pt idx="1071">
                  <c:v>3.856864342205523E-4</c:v>
                </c:pt>
                <c:pt idx="1072">
                  <c:v>-4.5704931977253994E-4</c:v>
                </c:pt>
                <c:pt idx="1073">
                  <c:v>7.17724047306176E-4</c:v>
                </c:pt>
                <c:pt idx="1074">
                  <c:v>3.9574264655666051E-4</c:v>
                </c:pt>
                <c:pt idx="1075">
                  <c:v>-6.8524251264507732E-5</c:v>
                </c:pt>
                <c:pt idx="1076">
                  <c:v>1.354077196818772E-3</c:v>
                </c:pt>
                <c:pt idx="1077">
                  <c:v>-5.5741992405980677E-5</c:v>
                </c:pt>
                <c:pt idx="1078">
                  <c:v>4.7817790153943153E-4</c:v>
                </c:pt>
                <c:pt idx="1079">
                  <c:v>-5.257010818191367E-5</c:v>
                </c:pt>
                <c:pt idx="1080">
                  <c:v>1.0572763635790237E-3</c:v>
                </c:pt>
                <c:pt idx="1081">
                  <c:v>4.6727898484092166E-4</c:v>
                </c:pt>
                <c:pt idx="1082">
                  <c:v>4.0860838091836036E-4</c:v>
                </c:pt>
                <c:pt idx="1083">
                  <c:v>8.0287623169527481E-5</c:v>
                </c:pt>
                <c:pt idx="1084">
                  <c:v>-5.6020068644841673E-4</c:v>
                </c:pt>
                <c:pt idx="1085">
                  <c:v>1.3362659873414397E-4</c:v>
                </c:pt>
                <c:pt idx="1086">
                  <c:v>-4.4845496176791861E-5</c:v>
                </c:pt>
                <c:pt idx="1087">
                  <c:v>-1.2292286930997725E-4</c:v>
                </c:pt>
                <c:pt idx="1088">
                  <c:v>3.5660526025497579E-4</c:v>
                </c:pt>
                <c:pt idx="1089">
                  <c:v>2.7992604109761734E-4</c:v>
                </c:pt>
                <c:pt idx="1090">
                  <c:v>3.3944731407672865E-4</c:v>
                </c:pt>
                <c:pt idx="1091">
                  <c:v>-5.3862149360946869E-5</c:v>
                </c:pt>
                <c:pt idx="1092">
                  <c:v>1.3877848151165543E-3</c:v>
                </c:pt>
                <c:pt idx="1093">
                  <c:v>-5.1537225495447244E-5</c:v>
                </c:pt>
                <c:pt idx="1094">
                  <c:v>1.5133399547014341E-4</c:v>
                </c:pt>
                <c:pt idx="1095">
                  <c:v>-3.0557148257828742E-4</c:v>
                </c:pt>
                <c:pt idx="1096">
                  <c:v>-3.6814680633220442E-4</c:v>
                </c:pt>
                <c:pt idx="1097">
                  <c:v>5.4039836031112044E-4</c:v>
                </c:pt>
                <c:pt idx="1098">
                  <c:v>1.6835880468462794E-5</c:v>
                </c:pt>
                <c:pt idx="1099">
                  <c:v>-7.4430824956035584E-4</c:v>
                </c:pt>
                <c:pt idx="1100">
                  <c:v>-6.9468782646584805E-4</c:v>
                </c:pt>
                <c:pt idx="1101">
                  <c:v>2.5667503914747827E-4</c:v>
                </c:pt>
                <c:pt idx="1102">
                  <c:v>-4.6338173129939349E-5</c:v>
                </c:pt>
                <c:pt idx="1103">
                  <c:v>-4.1984487901193076E-5</c:v>
                </c:pt>
                <c:pt idx="1104">
                  <c:v>-6.4441435484040267E-4</c:v>
                </c:pt>
                <c:pt idx="1105">
                  <c:v>4.0070269418622978E-5</c:v>
                </c:pt>
                <c:pt idx="1106">
                  <c:v>1.1070403733563178E-3</c:v>
                </c:pt>
                <c:pt idx="1107">
                  <c:v>7.8530699334142663E-4</c:v>
                </c:pt>
                <c:pt idx="1108">
                  <c:v>-3.5508766954960064E-5</c:v>
                </c:pt>
                <c:pt idx="1109">
                  <c:v>5.2094722740287378E-4</c:v>
                </c:pt>
                <c:pt idx="1110">
                  <c:v>-1.8282638943582473E-4</c:v>
                </c:pt>
                <c:pt idx="1111">
                  <c:v>-7.0910398253311779E-4</c:v>
                </c:pt>
                <c:pt idx="1112">
                  <c:v>4.9375988233131085E-4</c:v>
                </c:pt>
                <c:pt idx="1113">
                  <c:v>4.7500210114932869E-4</c:v>
                </c:pt>
                <c:pt idx="1114">
                  <c:v>3.0515790910905023E-6</c:v>
                </c:pt>
                <c:pt idx="1115">
                  <c:v>-7.4861695762169203E-4</c:v>
                </c:pt>
                <c:pt idx="1116">
                  <c:v>5.0854205627114373E-4</c:v>
                </c:pt>
                <c:pt idx="1117">
                  <c:v>5.0057467339745438E-4</c:v>
                </c:pt>
                <c:pt idx="1118">
                  <c:v>3.0734315501982723E-4</c:v>
                </c:pt>
                <c:pt idx="1119">
                  <c:v>-7.628783186537472E-4</c:v>
                </c:pt>
                <c:pt idx="1120">
                  <c:v>-4.5430633941462138E-4</c:v>
                </c:pt>
                <c:pt idx="1121">
                  <c:v>-5.4387530645779412E-4</c:v>
                </c:pt>
                <c:pt idx="1122">
                  <c:v>-3.4021921632002011E-4</c:v>
                </c:pt>
                <c:pt idx="1123">
                  <c:v>3.3665880226368695E-4</c:v>
                </c:pt>
                <c:pt idx="1124">
                  <c:v>-6.2396321105348258E-4</c:v>
                </c:pt>
                <c:pt idx="1125">
                  <c:v>-6.809871309931641E-5</c:v>
                </c:pt>
                <c:pt idx="1126">
                  <c:v>3.9710142643234296E-4</c:v>
                </c:pt>
                <c:pt idx="1127">
                  <c:v>-2.9878860755505613E-5</c:v>
                </c:pt>
                <c:pt idx="1128">
                  <c:v>5.3960141197234883E-4</c:v>
                </c:pt>
                <c:pt idx="1129">
                  <c:v>-2.407761893011461E-4</c:v>
                </c:pt>
                <c:pt idx="1130">
                  <c:v>5.5031833081190115E-4</c:v>
                </c:pt>
                <c:pt idx="1131">
                  <c:v>-1.7702448705294327E-4</c:v>
                </c:pt>
                <c:pt idx="1132">
                  <c:v>1.7467321376992358E-4</c:v>
                </c:pt>
                <c:pt idx="1133">
                  <c:v>-4.8648983534946227E-5</c:v>
                </c:pt>
                <c:pt idx="1134">
                  <c:v>4.9227572656397752E-4</c:v>
                </c:pt>
                <c:pt idx="1135">
                  <c:v>-6.2359709813226386E-4</c:v>
                </c:pt>
                <c:pt idx="1136">
                  <c:v>8.4273913865943626E-4</c:v>
                </c:pt>
                <c:pt idx="1137">
                  <c:v>9.2297876362719766E-5</c:v>
                </c:pt>
                <c:pt idx="1138">
                  <c:v>2.5231730693485281E-4</c:v>
                </c:pt>
                <c:pt idx="1139">
                  <c:v>-1.0683988638690405E-4</c:v>
                </c:pt>
                <c:pt idx="1140">
                  <c:v>2.3482441207994454E-4</c:v>
                </c:pt>
                <c:pt idx="1141">
                  <c:v>-4.5034598624455293E-5</c:v>
                </c:pt>
                <c:pt idx="1142">
                  <c:v>-2.9971545270319935E-4</c:v>
                </c:pt>
                <c:pt idx="1143">
                  <c:v>7.2374065964072118E-5</c:v>
                </c:pt>
                <c:pt idx="1144">
                  <c:v>6.3764993931496848E-4</c:v>
                </c:pt>
                <c:pt idx="1145">
                  <c:v>-4.7190880948633196E-4</c:v>
                </c:pt>
                <c:pt idx="1146">
                  <c:v>1.5152277862434975E-3</c:v>
                </c:pt>
                <c:pt idx="1147">
                  <c:v>1.2036139893650559E-3</c:v>
                </c:pt>
                <c:pt idx="1148">
                  <c:v>6.4075175486528514E-4</c:v>
                </c:pt>
                <c:pt idx="1149">
                  <c:v>3.9108992040349909E-4</c:v>
                </c:pt>
                <c:pt idx="1150">
                  <c:v>-7.0690876649786151E-4</c:v>
                </c:pt>
                <c:pt idx="1151">
                  <c:v>-8.414594447011383E-6</c:v>
                </c:pt>
                <c:pt idx="1152">
                  <c:v>3.0922217438331568E-5</c:v>
                </c:pt>
                <c:pt idx="1153">
                  <c:v>1.5301050352832378E-3</c:v>
                </c:pt>
                <c:pt idx="1154">
                  <c:v>-2.4760022260022259E-5</c:v>
                </c:pt>
                <c:pt idx="1155">
                  <c:v>6.2651285632524909E-5</c:v>
                </c:pt>
                <c:pt idx="1156">
                  <c:v>2.0093365680498232E-4</c:v>
                </c:pt>
                <c:pt idx="1157">
                  <c:v>5.9162298164703914E-4</c:v>
                </c:pt>
                <c:pt idx="1158">
                  <c:v>-7.4266249580114206E-4</c:v>
                </c:pt>
                <c:pt idx="1159">
                  <c:v>2.7699852379526457E-4</c:v>
                </c:pt>
                <c:pt idx="1160">
                  <c:v>-6.7852009610038094E-5</c:v>
                </c:pt>
                <c:pt idx="1161">
                  <c:v>-2.0408397727451566E-4</c:v>
                </c:pt>
                <c:pt idx="1162">
                  <c:v>6.1184818689860913E-4</c:v>
                </c:pt>
                <c:pt idx="1163">
                  <c:v>1.8893398296808882E-5</c:v>
                </c:pt>
                <c:pt idx="1164">
                  <c:v>5.53737544582123E-4</c:v>
                </c:pt>
                <c:pt idx="1165">
                  <c:v>4.4698286500480494E-4</c:v>
                </c:pt>
                <c:pt idx="1166">
                  <c:v>6.0133293418834397E-4</c:v>
                </c:pt>
                <c:pt idx="1167">
                  <c:v>6.1370667423012886E-4</c:v>
                </c:pt>
                <c:pt idx="1168">
                  <c:v>3.8997641447489375E-4</c:v>
                </c:pt>
                <c:pt idx="1169">
                  <c:v>-2.9616527381152362E-4</c:v>
                </c:pt>
                <c:pt idx="1170">
                  <c:v>1.232082287586504E-4</c:v>
                </c:pt>
                <c:pt idx="1171">
                  <c:v>5.9435755774260297E-4</c:v>
                </c:pt>
                <c:pt idx="1172">
                  <c:v>1.2667118480225276E-3</c:v>
                </c:pt>
                <c:pt idx="1173">
                  <c:v>6.473935938426969E-5</c:v>
                </c:pt>
                <c:pt idx="1174">
                  <c:v>6.3658325236982374E-4</c:v>
                </c:pt>
                <c:pt idx="1175">
                  <c:v>-4.5085898748130072E-4</c:v>
                </c:pt>
                <c:pt idx="1176">
                  <c:v>-7.6103487182178377E-4</c:v>
                </c:pt>
                <c:pt idx="1177">
                  <c:v>3.3533648672059972E-6</c:v>
                </c:pt>
                <c:pt idx="1178">
                  <c:v>-6.0760968849412572E-6</c:v>
                </c:pt>
                <c:pt idx="1179">
                  <c:v>-2.2883411108253238E-4</c:v>
                </c:pt>
                <c:pt idx="1180">
                  <c:v>-5.533823699149029E-4</c:v>
                </c:pt>
                <c:pt idx="1181">
                  <c:v>-6.3905809762163351E-4</c:v>
                </c:pt>
                <c:pt idx="1182">
                  <c:v>-1.7627156903403275E-6</c:v>
                </c:pt>
                <c:pt idx="1183">
                  <c:v>5.2112900938565204E-4</c:v>
                </c:pt>
                <c:pt idx="1184">
                  <c:v>3.102028279349144E-4</c:v>
                </c:pt>
                <c:pt idx="1185">
                  <c:v>5.4137415001706524E-4</c:v>
                </c:pt>
                <c:pt idx="1186">
                  <c:v>6.0036553853910638E-4</c:v>
                </c:pt>
                <c:pt idx="1187">
                  <c:v>1.7088882705906442E-5</c:v>
                </c:pt>
                <c:pt idx="1188">
                  <c:v>-6.9202913762700477E-4</c:v>
                </c:pt>
                <c:pt idx="1189">
                  <c:v>-7.4585200499543481E-4</c:v>
                </c:pt>
                <c:pt idx="1190">
                  <c:v>9.7883639572630726E-4</c:v>
                </c:pt>
                <c:pt idx="1191">
                  <c:v>4.8939249096562737E-4</c:v>
                </c:pt>
                <c:pt idx="1192">
                  <c:v>7.4366530097699345E-4</c:v>
                </c:pt>
                <c:pt idx="1193">
                  <c:v>5.9008947512129552E-4</c:v>
                </c:pt>
                <c:pt idx="1194">
                  <c:v>-2.0355104695564603E-4</c:v>
                </c:pt>
                <c:pt idx="1195">
                  <c:v>9.8288124553515157E-4</c:v>
                </c:pt>
                <c:pt idx="1196">
                  <c:v>4.8915351416060232E-4</c:v>
                </c:pt>
                <c:pt idx="1197">
                  <c:v>4.0571502076518798E-4</c:v>
                </c:pt>
                <c:pt idx="1198">
                  <c:v>1.9295449295449296E-4</c:v>
                </c:pt>
                <c:pt idx="1199">
                  <c:v>6.2712460684599908E-4</c:v>
                </c:pt>
                <c:pt idx="1200">
                  <c:v>-8.3072990478589941E-5</c:v>
                </c:pt>
                <c:pt idx="1201">
                  <c:v>6.4668724992911382E-4</c:v>
                </c:pt>
                <c:pt idx="1202">
                  <c:v>1.1454517776622941E-5</c:v>
                </c:pt>
                <c:pt idx="1203">
                  <c:v>-5.3972394247926941E-4</c:v>
                </c:pt>
                <c:pt idx="1204">
                  <c:v>-1.5995286534605652E-5</c:v>
                </c:pt>
                <c:pt idx="1205">
                  <c:v>6.6807914054377608E-4</c:v>
                </c:pt>
                <c:pt idx="1206">
                  <c:v>5.6125996491928286E-4</c:v>
                </c:pt>
                <c:pt idx="1207">
                  <c:v>8.7135755418720496E-5</c:v>
                </c:pt>
                <c:pt idx="1208">
                  <c:v>6.9487021954767192E-4</c:v>
                </c:pt>
                <c:pt idx="1209">
                  <c:v>1.6726335859819418E-3</c:v>
                </c:pt>
                <c:pt idx="1210">
                  <c:v>5.2557470207927396E-4</c:v>
                </c:pt>
                <c:pt idx="1211">
                  <c:v>-3.3749626280481091E-4</c:v>
                </c:pt>
                <c:pt idx="1212">
                  <c:v>-3.5840982926842071E-4</c:v>
                </c:pt>
                <c:pt idx="1213">
                  <c:v>-7.0452196450213284E-4</c:v>
                </c:pt>
                <c:pt idx="1214">
                  <c:v>-5.5208284154037424E-4</c:v>
                </c:pt>
                <c:pt idx="1215">
                  <c:v>5.7888077450110522E-4</c:v>
                </c:pt>
                <c:pt idx="1216">
                  <c:v>4.9142378506685153E-4</c:v>
                </c:pt>
                <c:pt idx="1217">
                  <c:v>1.3766098027269481E-3</c:v>
                </c:pt>
                <c:pt idx="1218">
                  <c:v>8.0457011412155813E-4</c:v>
                </c:pt>
                <c:pt idx="1219">
                  <c:v>1.1901567404701165E-4</c:v>
                </c:pt>
                <c:pt idx="1220">
                  <c:v>2.7099073563761385E-5</c:v>
                </c:pt>
                <c:pt idx="1221">
                  <c:v>7.2278376661223328E-4</c:v>
                </c:pt>
                <c:pt idx="1222">
                  <c:v>5.9522872214786246E-5</c:v>
                </c:pt>
                <c:pt idx="1223">
                  <c:v>-6.3717055564881651E-4</c:v>
                </c:pt>
                <c:pt idx="1224">
                  <c:v>-2.0309795777085493E-4</c:v>
                </c:pt>
                <c:pt idx="1225">
                  <c:v>1.7215070874495161E-3</c:v>
                </c:pt>
                <c:pt idx="1226">
                  <c:v>1.5185397092016168E-4</c:v>
                </c:pt>
                <c:pt idx="1227">
                  <c:v>-3.566094276447682E-4</c:v>
                </c:pt>
                <c:pt idx="1228">
                  <c:v>6.8270604049399319E-4</c:v>
                </c:pt>
                <c:pt idx="1229">
                  <c:v>9.0355393893586528E-5</c:v>
                </c:pt>
                <c:pt idx="1230">
                  <c:v>4.3988625980654716E-4</c:v>
                </c:pt>
                <c:pt idx="1231">
                  <c:v>2.8756397537046664E-4</c:v>
                </c:pt>
                <c:pt idx="1232">
                  <c:v>-1.4616232386050539E-4</c:v>
                </c:pt>
                <c:pt idx="1233">
                  <c:v>4.4580832506288173E-4</c:v>
                </c:pt>
                <c:pt idx="1234">
                  <c:v>-7.4414639392683451E-4</c:v>
                </c:pt>
                <c:pt idx="1235">
                  <c:v>7.3581557491087977E-4</c:v>
                </c:pt>
                <c:pt idx="1236">
                  <c:v>1.0856128595209714E-3</c:v>
                </c:pt>
                <c:pt idx="1237">
                  <c:v>6.6014845767801273E-4</c:v>
                </c:pt>
                <c:pt idx="1238">
                  <c:v>1.9693984654624081E-5</c:v>
                </c:pt>
                <c:pt idx="1239">
                  <c:v>6.9200482964985042E-4</c:v>
                </c:pt>
                <c:pt idx="1240">
                  <c:v>-2.8377493348446923E-4</c:v>
                </c:pt>
                <c:pt idx="1241">
                  <c:v>-6.1765338622423013E-4</c:v>
                </c:pt>
                <c:pt idx="1242">
                  <c:v>5.2940404650064288E-5</c:v>
                </c:pt>
                <c:pt idx="1243">
                  <c:v>-4.6817573910808781E-4</c:v>
                </c:pt>
                <c:pt idx="1244">
                  <c:v>-6.6358092719124239E-5</c:v>
                </c:pt>
                <c:pt idx="1245">
                  <c:v>3.00877492219604E-5</c:v>
                </c:pt>
                <c:pt idx="1246">
                  <c:v>2.0208582645755914E-4</c:v>
                </c:pt>
                <c:pt idx="1247">
                  <c:v>-6.8862643041906499E-4</c:v>
                </c:pt>
                <c:pt idx="1248">
                  <c:v>1.1909065621178483E-4</c:v>
                </c:pt>
                <c:pt idx="1249">
                  <c:v>7.4067405113129297E-4</c:v>
                </c:pt>
                <c:pt idx="1250">
                  <c:v>-7.3852457726268747E-4</c:v>
                </c:pt>
                <c:pt idx="1251">
                  <c:v>6.5398912153222591E-4</c:v>
                </c:pt>
                <c:pt idx="1252">
                  <c:v>1.0500055106828525E-4</c:v>
                </c:pt>
                <c:pt idx="1253">
                  <c:v>2.5068599561214742E-4</c:v>
                </c:pt>
                <c:pt idx="1254">
                  <c:v>3.8880216671303123E-4</c:v>
                </c:pt>
                <c:pt idx="1255">
                  <c:v>5.7426522318944058E-4</c:v>
                </c:pt>
                <c:pt idx="1256">
                  <c:v>7.293109150179266E-4</c:v>
                </c:pt>
                <c:pt idx="1257">
                  <c:v>2.1138280507838539E-4</c:v>
                </c:pt>
                <c:pt idx="1258">
                  <c:v>6.3623288821701527E-4</c:v>
                </c:pt>
                <c:pt idx="1259">
                  <c:v>-7.5710710894506838E-4</c:v>
                </c:pt>
                <c:pt idx="1260">
                  <c:v>3.3031953693645468E-5</c:v>
                </c:pt>
                <c:pt idx="1261">
                  <c:v>7.7795159029706202E-4</c:v>
                </c:pt>
                <c:pt idx="1262">
                  <c:v>7.932089853900791E-4</c:v>
                </c:pt>
                <c:pt idx="1263">
                  <c:v>-6.8727308975677316E-4</c:v>
                </c:pt>
                <c:pt idx="1264">
                  <c:v>4.9857097874573606E-5</c:v>
                </c:pt>
                <c:pt idx="1265">
                  <c:v>7.96462917856543E-4</c:v>
                </c:pt>
                <c:pt idx="1266">
                  <c:v>-5.3412560994805613E-4</c:v>
                </c:pt>
                <c:pt idx="1267">
                  <c:v>-1.3639764915778979E-4</c:v>
                </c:pt>
                <c:pt idx="1268">
                  <c:v>1.0484553988885798E-5</c:v>
                </c:pt>
                <c:pt idx="1269">
                  <c:v>9.0043787802419352E-4</c:v>
                </c:pt>
                <c:pt idx="1270">
                  <c:v>-6.739424508714162E-5</c:v>
                </c:pt>
                <c:pt idx="1271">
                  <c:v>4.9380153360870408E-4</c:v>
                </c:pt>
                <c:pt idx="1272">
                  <c:v>5.3617834127500576E-5</c:v>
                </c:pt>
                <c:pt idx="1273">
                  <c:v>5.8357826671145442E-4</c:v>
                </c:pt>
                <c:pt idx="1274">
                  <c:v>-7.5587391347682175E-4</c:v>
                </c:pt>
                <c:pt idx="1275">
                  <c:v>7.0103715056528903E-4</c:v>
                </c:pt>
                <c:pt idx="1276">
                  <c:v>1.8287340389784945E-3</c:v>
                </c:pt>
                <c:pt idx="1277">
                  <c:v>-7.4156407526109001E-4</c:v>
                </c:pt>
                <c:pt idx="1278">
                  <c:v>5.003332213849415E-5</c:v>
                </c:pt>
                <c:pt idx="1279">
                  <c:v>1.518362568186949E-3</c:v>
                </c:pt>
                <c:pt idx="1280">
                  <c:v>5.3283495115049641E-4</c:v>
                </c:pt>
                <c:pt idx="1281">
                  <c:v>2.732286522485266E-4</c:v>
                </c:pt>
                <c:pt idx="1282">
                  <c:v>6.6699916001679966E-4</c:v>
                </c:pt>
                <c:pt idx="1283">
                  <c:v>-6.1393421121662037E-4</c:v>
                </c:pt>
                <c:pt idx="1284">
                  <c:v>-4.4042959527382242E-4</c:v>
                </c:pt>
                <c:pt idx="1285">
                  <c:v>7.4260730818890858E-4</c:v>
                </c:pt>
                <c:pt idx="1286">
                  <c:v>-2.0487808717278722E-4</c:v>
                </c:pt>
                <c:pt idx="1287">
                  <c:v>1.5326287826287828E-3</c:v>
                </c:pt>
                <c:pt idx="1288">
                  <c:v>7.8141141393356568E-4</c:v>
                </c:pt>
                <c:pt idx="1289">
                  <c:v>3.9432941546856965E-5</c:v>
                </c:pt>
                <c:pt idx="1290">
                  <c:v>-6.3375569028089533E-4</c:v>
                </c:pt>
                <c:pt idx="1291">
                  <c:v>1.9954817143246975E-4</c:v>
                </c:pt>
                <c:pt idx="1292">
                  <c:v>-3.4842544885988017E-4</c:v>
                </c:pt>
                <c:pt idx="1293">
                  <c:v>7.7193498102651041E-4</c:v>
                </c:pt>
                <c:pt idx="1294">
                  <c:v>-2.7559511629493213E-4</c:v>
                </c:pt>
                <c:pt idx="1295">
                  <c:v>-4.3940053723951232E-4</c:v>
                </c:pt>
                <c:pt idx="1296">
                  <c:v>1.7390943867511162E-4</c:v>
                </c:pt>
                <c:pt idx="1297">
                  <c:v>3.4716591010469416E-4</c:v>
                </c:pt>
                <c:pt idx="1298">
                  <c:v>1.0232982809646747E-4</c:v>
                </c:pt>
                <c:pt idx="1299">
                  <c:v>5.1649803201259516E-4</c:v>
                </c:pt>
                <c:pt idx="1300">
                  <c:v>-3.3603745785728894E-4</c:v>
                </c:pt>
                <c:pt idx="1301">
                  <c:v>-4.670200828483037E-4</c:v>
                </c:pt>
                <c:pt idx="1302">
                  <c:v>-6.7332634338138927E-5</c:v>
                </c:pt>
                <c:pt idx="1303">
                  <c:v>8.0728999921274303E-4</c:v>
                </c:pt>
                <c:pt idx="1304">
                  <c:v>8.3992024346731043E-5</c:v>
                </c:pt>
                <c:pt idx="1305">
                  <c:v>1.5627512094785337E-4</c:v>
                </c:pt>
                <c:pt idx="1306">
                  <c:v>6.1616331242948233E-4</c:v>
                </c:pt>
                <c:pt idx="1307">
                  <c:v>1.21937647966656E-3</c:v>
                </c:pt>
                <c:pt idx="1308">
                  <c:v>4.3767382794051277E-4</c:v>
                </c:pt>
                <c:pt idx="1309">
                  <c:v>6.6225933779840015E-4</c:v>
                </c:pt>
                <c:pt idx="1310">
                  <c:v>5.3479159670920082E-5</c:v>
                </c:pt>
                <c:pt idx="1311">
                  <c:v>7.0577278260504548E-5</c:v>
                </c:pt>
                <c:pt idx="1312">
                  <c:v>-7.330749177808433E-4</c:v>
                </c:pt>
                <c:pt idx="1313">
                  <c:v>7.1911333203856988E-4</c:v>
                </c:pt>
                <c:pt idx="1314">
                  <c:v>6.7059799182242377E-4</c:v>
                </c:pt>
                <c:pt idx="1315">
                  <c:v>-1.9862072945521698E-4</c:v>
                </c:pt>
                <c:pt idx="1316">
                  <c:v>6.9494327186473413E-4</c:v>
                </c:pt>
                <c:pt idx="1317">
                  <c:v>9.8180692029898394E-4</c:v>
                </c:pt>
                <c:pt idx="1318">
                  <c:v>1.9031689124284147E-3</c:v>
                </c:pt>
                <c:pt idx="1319">
                  <c:v>8.8099186565205982E-4</c:v>
                </c:pt>
                <c:pt idx="1320">
                  <c:v>-5.4735451261266456E-4</c:v>
                </c:pt>
                <c:pt idx="1321">
                  <c:v>-6.975903930359999E-4</c:v>
                </c:pt>
                <c:pt idx="1322">
                  <c:v>1.1963199840501163E-4</c:v>
                </c:pt>
                <c:pt idx="1323">
                  <c:v>8.661457404044962E-4</c:v>
                </c:pt>
                <c:pt idx="1324">
                  <c:v>7.7944610927717102E-4</c:v>
                </c:pt>
                <c:pt idx="1325">
                  <c:v>1.9884363342549988E-4</c:v>
                </c:pt>
                <c:pt idx="1326">
                  <c:v>6.8992544948034986E-5</c:v>
                </c:pt>
                <c:pt idx="1327">
                  <c:v>-5.4669141356150815E-4</c:v>
                </c:pt>
                <c:pt idx="1328">
                  <c:v>8.6073963705425303E-5</c:v>
                </c:pt>
                <c:pt idx="1329">
                  <c:v>-5.2434329235030003E-4</c:v>
                </c:pt>
                <c:pt idx="1330">
                  <c:v>4.6953912021490931E-4</c:v>
                </c:pt>
                <c:pt idx="1331">
                  <c:v>1.5905828655369604E-4</c:v>
                </c:pt>
                <c:pt idx="1332">
                  <c:v>-6.0564355397041848E-4</c:v>
                </c:pt>
                <c:pt idx="1333">
                  <c:v>6.4085508196721312E-5</c:v>
                </c:pt>
                <c:pt idx="1334">
                  <c:v>9.1107776104444008E-4</c:v>
                </c:pt>
                <c:pt idx="1335">
                  <c:v>9.1755655491244546E-4</c:v>
                </c:pt>
                <c:pt idx="1336">
                  <c:v>8.7237291604351313E-4</c:v>
                </c:pt>
                <c:pt idx="1337">
                  <c:v>7.79583097172366E-4</c:v>
                </c:pt>
                <c:pt idx="1338">
                  <c:v>8.2695939565627957E-5</c:v>
                </c:pt>
                <c:pt idx="1339">
                  <c:v>1.6472048450751533E-3</c:v>
                </c:pt>
                <c:pt idx="1340">
                  <c:v>3.30510217465439E-4</c:v>
                </c:pt>
                <c:pt idx="1341">
                  <c:v>1.3028790645926486E-3</c:v>
                </c:pt>
                <c:pt idx="1342">
                  <c:v>3.9730961936990111E-4</c:v>
                </c:pt>
                <c:pt idx="1343">
                  <c:v>-1.0987610285246693E-4</c:v>
                </c:pt>
                <c:pt idx="1344">
                  <c:v>-2.8148676577039686E-5</c:v>
                </c:pt>
                <c:pt idx="1345">
                  <c:v>-2.017501100698157E-4</c:v>
                </c:pt>
                <c:pt idx="1346">
                  <c:v>-3.3473654967081811E-4</c:v>
                </c:pt>
                <c:pt idx="1347">
                  <c:v>2.4984864938594145E-4</c:v>
                </c:pt>
                <c:pt idx="1348">
                  <c:v>6.6609817277316562E-4</c:v>
                </c:pt>
                <c:pt idx="1349">
                  <c:v>8.8598856423438075E-5</c:v>
                </c:pt>
                <c:pt idx="1350">
                  <c:v>-6.7466764559351809E-4</c:v>
                </c:pt>
                <c:pt idx="1351">
                  <c:v>8.2956405843338094E-4</c:v>
                </c:pt>
                <c:pt idx="1352">
                  <c:v>1.9841570545450727E-3</c:v>
                </c:pt>
                <c:pt idx="1353">
                  <c:v>8.8494391219031028E-4</c:v>
                </c:pt>
                <c:pt idx="1354">
                  <c:v>2.9294302801384959E-4</c:v>
                </c:pt>
                <c:pt idx="1355">
                  <c:v>-1.8476297376399131E-4</c:v>
                </c:pt>
                <c:pt idx="1356">
                  <c:v>7.9729070371400241E-4</c:v>
                </c:pt>
                <c:pt idx="1357">
                  <c:v>5.0775771181595492E-5</c:v>
                </c:pt>
                <c:pt idx="1358">
                  <c:v>1.0093843765081097E-4</c:v>
                </c:pt>
                <c:pt idx="1359">
                  <c:v>-7.4424396868593128E-4</c:v>
                </c:pt>
                <c:pt idx="1360">
                  <c:v>1.7820371594330617E-4</c:v>
                </c:pt>
                <c:pt idx="1361">
                  <c:v>8.9221327598415902E-5</c:v>
                </c:pt>
                <c:pt idx="1362">
                  <c:v>8.4144863514981085E-4</c:v>
                </c:pt>
                <c:pt idx="1363">
                  <c:v>-7.3048671151214556E-4</c:v>
                </c:pt>
                <c:pt idx="1364">
                  <c:v>1.2512077548087263E-4</c:v>
                </c:pt>
                <c:pt idx="1365">
                  <c:v>-4.6379170270199438E-4</c:v>
                </c:pt>
                <c:pt idx="1366">
                  <c:v>7.8439397039765371E-4</c:v>
                </c:pt>
                <c:pt idx="1367">
                  <c:v>9.7017916633876345E-4</c:v>
                </c:pt>
                <c:pt idx="1368">
                  <c:v>6.9238194160292925E-4</c:v>
                </c:pt>
                <c:pt idx="1369">
                  <c:v>-1.6851051555042741E-5</c:v>
                </c:pt>
                <c:pt idx="1370">
                  <c:v>1.3662435922325003E-3</c:v>
                </c:pt>
                <c:pt idx="1371">
                  <c:v>-7.2114996408328491E-4</c:v>
                </c:pt>
                <c:pt idx="1372">
                  <c:v>-6.8978207420066786E-4</c:v>
                </c:pt>
                <c:pt idx="1373">
                  <c:v>8.8660745668105818E-4</c:v>
                </c:pt>
                <c:pt idx="1374">
                  <c:v>-6.2442011018561702E-4</c:v>
                </c:pt>
                <c:pt idx="1375">
                  <c:v>-2.0124723564368888E-4</c:v>
                </c:pt>
                <c:pt idx="1376">
                  <c:v>-5.1386747632382087E-4</c:v>
                </c:pt>
                <c:pt idx="1377">
                  <c:v>6.1747599293030474E-5</c:v>
                </c:pt>
                <c:pt idx="1378">
                  <c:v>1.1103847384796193E-3</c:v>
                </c:pt>
                <c:pt idx="1379">
                  <c:v>1.159679424306477E-4</c:v>
                </c:pt>
                <c:pt idx="1380">
                  <c:v>2.4183223884354738E-4</c:v>
                </c:pt>
                <c:pt idx="1381">
                  <c:v>8.6276340707245041E-4</c:v>
                </c:pt>
                <c:pt idx="1382">
                  <c:v>6.0906739964015758E-4</c:v>
                </c:pt>
                <c:pt idx="1383">
                  <c:v>-6.695958373288479E-5</c:v>
                </c:pt>
                <c:pt idx="1384">
                  <c:v>9.60025593689687E-5</c:v>
                </c:pt>
                <c:pt idx="1385">
                  <c:v>7.8203305724432041E-4</c:v>
                </c:pt>
                <c:pt idx="1386">
                  <c:v>1.6358110163535472E-4</c:v>
                </c:pt>
                <c:pt idx="1387">
                  <c:v>2.8110848277272801E-4</c:v>
                </c:pt>
                <c:pt idx="1388">
                  <c:v>9.6003797913246007E-4</c:v>
                </c:pt>
                <c:pt idx="1389">
                  <c:v>7.3911264302689778E-4</c:v>
                </c:pt>
                <c:pt idx="1390">
                  <c:v>1.126390287920759E-3</c:v>
                </c:pt>
                <c:pt idx="1391">
                  <c:v>5.2504838684297494E-4</c:v>
                </c:pt>
                <c:pt idx="1392">
                  <c:v>9.2850400142645872E-5</c:v>
                </c:pt>
                <c:pt idx="1393">
                  <c:v>3.7490676974881595E-4</c:v>
                </c:pt>
                <c:pt idx="1394">
                  <c:v>-2.491169283369516E-4</c:v>
                </c:pt>
                <c:pt idx="1395">
                  <c:v>9.0396004805145072E-4</c:v>
                </c:pt>
                <c:pt idx="1396">
                  <c:v>8.429392696411149E-4</c:v>
                </c:pt>
                <c:pt idx="1397">
                  <c:v>1.0001835921107846E-3</c:v>
                </c:pt>
                <c:pt idx="1398">
                  <c:v>9.6763922111712619E-4</c:v>
                </c:pt>
                <c:pt idx="1399">
                  <c:v>-3.2425853678999913E-4</c:v>
                </c:pt>
                <c:pt idx="1400">
                  <c:v>-3.3301106202805595E-4</c:v>
                </c:pt>
                <c:pt idx="1401">
                  <c:v>1.7607596264820062E-3</c:v>
                </c:pt>
                <c:pt idx="1402">
                  <c:v>2.076785470722162E-3</c:v>
                </c:pt>
                <c:pt idx="1403">
                  <c:v>-7.1541135209096782E-4</c:v>
                </c:pt>
                <c:pt idx="1404">
                  <c:v>8.3960195560031897E-4</c:v>
                </c:pt>
                <c:pt idx="1405">
                  <c:v>2.2899143577883015E-4</c:v>
                </c:pt>
                <c:pt idx="1406">
                  <c:v>-7.2235501320920873E-4</c:v>
                </c:pt>
                <c:pt idx="1407">
                  <c:v>1.2114553616378587E-4</c:v>
                </c:pt>
                <c:pt idx="1408">
                  <c:v>-4.1386243996560472E-4</c:v>
                </c:pt>
                <c:pt idx="1409">
                  <c:v>1.3358383109493568E-4</c:v>
                </c:pt>
                <c:pt idx="1410">
                  <c:v>-6.197990639756403E-4</c:v>
                </c:pt>
                <c:pt idx="1411">
                  <c:v>-2.4407263117603569E-4</c:v>
                </c:pt>
                <c:pt idx="1412">
                  <c:v>-5.3950278269801184E-4</c:v>
                </c:pt>
                <c:pt idx="1413">
                  <c:v>-6.609157440026841E-4</c:v>
                </c:pt>
                <c:pt idx="1414">
                  <c:v>2.0979867602471699E-3</c:v>
                </c:pt>
                <c:pt idx="1415">
                  <c:v>3.42366872594162E-4</c:v>
                </c:pt>
                <c:pt idx="1416">
                  <c:v>-8.413391710143409E-5</c:v>
                </c:pt>
                <c:pt idx="1417">
                  <c:v>-5.8766107808289557E-4</c:v>
                </c:pt>
                <c:pt idx="1418">
                  <c:v>1.343443719027767E-4</c:v>
                </c:pt>
                <c:pt idx="1419">
                  <c:v>4.6445757858633747E-4</c:v>
                </c:pt>
                <c:pt idx="1420">
                  <c:v>-4.6066368342730188E-4</c:v>
                </c:pt>
                <c:pt idx="1421">
                  <c:v>9.2482559664306318E-4</c:v>
                </c:pt>
                <c:pt idx="1422">
                  <c:v>6.4850039070079657E-4</c:v>
                </c:pt>
                <c:pt idx="1423">
                  <c:v>-4.0982908671489986E-4</c:v>
                </c:pt>
                <c:pt idx="1424">
                  <c:v>7.4427056565381112E-4</c:v>
                </c:pt>
                <c:pt idx="1425">
                  <c:v>-6.8142654997117565E-4</c:v>
                </c:pt>
                <c:pt idx="1426">
                  <c:v>1.0490118950217133E-3</c:v>
                </c:pt>
                <c:pt idx="1427">
                  <c:v>-7.7863295811422242E-5</c:v>
                </c:pt>
                <c:pt idx="1428">
                  <c:v>-7.2968468279592438E-4</c:v>
                </c:pt>
                <c:pt idx="1429">
                  <c:v>9.4383313053329428E-4</c:v>
                </c:pt>
                <c:pt idx="1430">
                  <c:v>9.5259696670932012E-4</c:v>
                </c:pt>
                <c:pt idx="1431">
                  <c:v>1.4747698843521361E-3</c:v>
                </c:pt>
                <c:pt idx="1432">
                  <c:v>1.821598090892403E-3</c:v>
                </c:pt>
                <c:pt idx="1433">
                  <c:v>9.883997776449242E-4</c:v>
                </c:pt>
                <c:pt idx="1434">
                  <c:v>8.3247418625749232E-4</c:v>
                </c:pt>
                <c:pt idx="1435">
                  <c:v>9.2481999486074176E-4</c:v>
                </c:pt>
                <c:pt idx="1436">
                  <c:v>8.2585893125927624E-4</c:v>
                </c:pt>
                <c:pt idx="1437">
                  <c:v>3.2098474123014E-4</c:v>
                </c:pt>
                <c:pt idx="1438">
                  <c:v>-3.3146198095118347E-4</c:v>
                </c:pt>
                <c:pt idx="1439">
                  <c:v>2.5589276257491464E-4</c:v>
                </c:pt>
                <c:pt idx="1440">
                  <c:v>1.213014370121053E-5</c:v>
                </c:pt>
                <c:pt idx="1441">
                  <c:v>1.0304884763627784E-3</c:v>
                </c:pt>
                <c:pt idx="1442">
                  <c:v>1.2865756153825986E-4</c:v>
                </c:pt>
                <c:pt idx="1443">
                  <c:v>3.6714049760113257E-4</c:v>
                </c:pt>
                <c:pt idx="1444">
                  <c:v>-6.67052537845058E-5</c:v>
                </c:pt>
                <c:pt idx="1445">
                  <c:v>9.7994640487914864E-4</c:v>
                </c:pt>
                <c:pt idx="1446">
                  <c:v>-6.5325569084171515E-4</c:v>
                </c:pt>
                <c:pt idx="1447">
                  <c:v>2.0452217043208354E-4</c:v>
                </c:pt>
                <c:pt idx="1448">
                  <c:v>1.0670742898494486E-3</c:v>
                </c:pt>
                <c:pt idx="1449">
                  <c:v>2.935037357451829E-4</c:v>
                </c:pt>
                <c:pt idx="1450">
                  <c:v>4.2353619723257778E-4</c:v>
                </c:pt>
                <c:pt idx="1451">
                  <c:v>-3.0954482787542661E-4</c:v>
                </c:pt>
                <c:pt idx="1452">
                  <c:v>8.9966335969125571E-4</c:v>
                </c:pt>
                <c:pt idx="1453">
                  <c:v>-5.7847977860242777E-4</c:v>
                </c:pt>
                <c:pt idx="1454">
                  <c:v>-5.3568434729760889E-4</c:v>
                </c:pt>
                <c:pt idx="1455">
                  <c:v>1.4128194105126297E-4</c:v>
                </c:pt>
                <c:pt idx="1456">
                  <c:v>1.0495962244362876E-3</c:v>
                </c:pt>
                <c:pt idx="1457">
                  <c:v>2.4376677711601376E-4</c:v>
                </c:pt>
                <c:pt idx="1458">
                  <c:v>1.8586119195574085E-3</c:v>
                </c:pt>
                <c:pt idx="1459">
                  <c:v>1.0907522574014452E-3</c:v>
                </c:pt>
                <c:pt idx="1460">
                  <c:v>1.3757706341217915E-4</c:v>
                </c:pt>
                <c:pt idx="1461">
                  <c:v>1.2430007498728363E-3</c:v>
                </c:pt>
                <c:pt idx="1462">
                  <c:v>-4.5817434124364819E-4</c:v>
                </c:pt>
                <c:pt idx="1463">
                  <c:v>1.869453298662081E-4</c:v>
                </c:pt>
                <c:pt idx="1464">
                  <c:v>5.0196141141928383E-4</c:v>
                </c:pt>
                <c:pt idx="1465">
                  <c:v>9.3729189498135902E-4</c:v>
                </c:pt>
                <c:pt idx="1466">
                  <c:v>-4.9189234518724279E-4</c:v>
                </c:pt>
                <c:pt idx="1467">
                  <c:v>-1.469057628398E-4</c:v>
                </c:pt>
                <c:pt idx="1468">
                  <c:v>8.6182344398013906E-4</c:v>
                </c:pt>
                <c:pt idx="1469">
                  <c:v>1.0238565878263239E-3</c:v>
                </c:pt>
                <c:pt idx="1470">
                  <c:v>-1.995977435929668E-4</c:v>
                </c:pt>
                <c:pt idx="1471">
                  <c:v>6.8877272822599257E-4</c:v>
                </c:pt>
                <c:pt idx="1472">
                  <c:v>-6.7477391568600742E-4</c:v>
                </c:pt>
                <c:pt idx="1473">
                  <c:v>1.5318284306014367E-3</c:v>
                </c:pt>
                <c:pt idx="1474">
                  <c:v>2.2023195943855749E-3</c:v>
                </c:pt>
                <c:pt idx="1475">
                  <c:v>-3.9509701156172365E-4</c:v>
                </c:pt>
                <c:pt idx="1476">
                  <c:v>-6.981418794998899E-4</c:v>
                </c:pt>
                <c:pt idx="1477">
                  <c:v>3.0860374549895432E-5</c:v>
                </c:pt>
                <c:pt idx="1478">
                  <c:v>-7.1937794405059453E-4</c:v>
                </c:pt>
                <c:pt idx="1479">
                  <c:v>1.4259289349680005E-4</c:v>
                </c:pt>
                <c:pt idx="1480">
                  <c:v>1.8105237775727586E-4</c:v>
                </c:pt>
                <c:pt idx="1481">
                  <c:v>-6.6483202848838726E-5</c:v>
                </c:pt>
                <c:pt idx="1482">
                  <c:v>-6.1057677196291052E-4</c:v>
                </c:pt>
                <c:pt idx="1483">
                  <c:v>1.2811379317576497E-3</c:v>
                </c:pt>
                <c:pt idx="1484">
                  <c:v>-4.8675131931306633E-4</c:v>
                </c:pt>
                <c:pt idx="1485">
                  <c:v>1.1409245767597883E-4</c:v>
                </c:pt>
                <c:pt idx="1486">
                  <c:v>1.615564443000089E-4</c:v>
                </c:pt>
                <c:pt idx="1487">
                  <c:v>6.1032098428891212E-4</c:v>
                </c:pt>
                <c:pt idx="1488">
                  <c:v>9.0354257433009847E-4</c:v>
                </c:pt>
                <c:pt idx="1489">
                  <c:v>2.0679641675883361E-4</c:v>
                </c:pt>
                <c:pt idx="1490">
                  <c:v>1.0134624357152969E-3</c:v>
                </c:pt>
                <c:pt idx="1491">
                  <c:v>1.1204489575524369E-3</c:v>
                </c:pt>
                <c:pt idx="1492">
                  <c:v>2.2294073856606619E-3</c:v>
                </c:pt>
                <c:pt idx="1493">
                  <c:v>1.5745179453304395E-3</c:v>
                </c:pt>
                <c:pt idx="1494">
                  <c:v>9.8457747955546233E-4</c:v>
                </c:pt>
                <c:pt idx="1495">
                  <c:v>9.4349473949077636E-4</c:v>
                </c:pt>
                <c:pt idx="1496">
                  <c:v>1.1047427825512574E-3</c:v>
                </c:pt>
                <c:pt idx="1497">
                  <c:v>1.0938966151717053E-3</c:v>
                </c:pt>
                <c:pt idx="1498">
                  <c:v>-7.0576216844873551E-4</c:v>
                </c:pt>
                <c:pt idx="1499">
                  <c:v>1.0505100810467931E-3</c:v>
                </c:pt>
                <c:pt idx="1500">
                  <c:v>1.024233878154388E-3</c:v>
                </c:pt>
                <c:pt idx="1501">
                  <c:v>1.8879722420227265E-4</c:v>
                </c:pt>
                <c:pt idx="1502">
                  <c:v>3.3390518122493904E-4</c:v>
                </c:pt>
                <c:pt idx="1503">
                  <c:v>6.2368234831607918E-4</c:v>
                </c:pt>
                <c:pt idx="1504">
                  <c:v>3.0295458833888924E-4</c:v>
                </c:pt>
                <c:pt idx="1505">
                  <c:v>3.7276200959194904E-4</c:v>
                </c:pt>
                <c:pt idx="1506">
                  <c:v>-4.7607433338923359E-5</c:v>
                </c:pt>
                <c:pt idx="1507">
                  <c:v>1.0600538891393464E-3</c:v>
                </c:pt>
                <c:pt idx="1508">
                  <c:v>1.8055367746872331E-4</c:v>
                </c:pt>
                <c:pt idx="1509">
                  <c:v>1.1495452520116373E-3</c:v>
                </c:pt>
                <c:pt idx="1510">
                  <c:v>8.2006122363400017E-4</c:v>
                </c:pt>
                <c:pt idx="1511">
                  <c:v>-2.9323369736097431E-4</c:v>
                </c:pt>
                <c:pt idx="1512">
                  <c:v>-5.3110531498124988E-4</c:v>
                </c:pt>
                <c:pt idx="1513">
                  <c:v>4.1932563892907308E-4</c:v>
                </c:pt>
                <c:pt idx="1514">
                  <c:v>1.9368172191818163E-3</c:v>
                </c:pt>
                <c:pt idx="1515">
                  <c:v>-1.3097461535236659E-4</c:v>
                </c:pt>
                <c:pt idx="1516">
                  <c:v>-2.1192986501215728E-4</c:v>
                </c:pt>
                <c:pt idx="1517">
                  <c:v>4.7648591135896682E-4</c:v>
                </c:pt>
                <c:pt idx="1518">
                  <c:v>-6.6812805765946968E-4</c:v>
                </c:pt>
                <c:pt idx="1519">
                  <c:v>-5.6252095733087435E-4</c:v>
                </c:pt>
                <c:pt idx="1520">
                  <c:v>-6.0632676041584837E-4</c:v>
                </c:pt>
                <c:pt idx="1521">
                  <c:v>2.5899536199984279E-4</c:v>
                </c:pt>
                <c:pt idx="1522">
                  <c:v>-6.6233337870807627E-5</c:v>
                </c:pt>
                <c:pt idx="1523">
                  <c:v>-3.2819187650868955E-4</c:v>
                </c:pt>
                <c:pt idx="1524">
                  <c:v>-2.8811410127431257E-4</c:v>
                </c:pt>
                <c:pt idx="1525">
                  <c:v>1.1384199298701708E-3</c:v>
                </c:pt>
                <c:pt idx="1526">
                  <c:v>2.043763297732966E-4</c:v>
                </c:pt>
                <c:pt idx="1527">
                  <c:v>7.4242813343465834E-4</c:v>
                </c:pt>
                <c:pt idx="1528">
                  <c:v>2.9687717808836553E-4</c:v>
                </c:pt>
                <c:pt idx="1529">
                  <c:v>1.8597547555415815E-4</c:v>
                </c:pt>
                <c:pt idx="1530">
                  <c:v>-1.9828584592508823E-4</c:v>
                </c:pt>
                <c:pt idx="1531">
                  <c:v>-6.3313094907565051E-4</c:v>
                </c:pt>
                <c:pt idx="1532">
                  <c:v>9.6734191147566755E-4</c:v>
                </c:pt>
                <c:pt idx="1533">
                  <c:v>1.7090675679216116E-4</c:v>
                </c:pt>
                <c:pt idx="1534">
                  <c:v>2.1726107507048011E-4</c:v>
                </c:pt>
                <c:pt idx="1535">
                  <c:v>1.407088177812243E-4</c:v>
                </c:pt>
                <c:pt idx="1536">
                  <c:v>1.0399937108566339E-3</c:v>
                </c:pt>
                <c:pt idx="1537">
                  <c:v>8.5013468331079879E-4</c:v>
                </c:pt>
                <c:pt idx="1538">
                  <c:v>2.4103816345886806E-4</c:v>
                </c:pt>
                <c:pt idx="1539">
                  <c:v>-4.5372302826893982E-4</c:v>
                </c:pt>
                <c:pt idx="1540">
                  <c:v>1.1062801679183679E-3</c:v>
                </c:pt>
                <c:pt idx="1541">
                  <c:v>1.8574602309643075E-4</c:v>
                </c:pt>
                <c:pt idx="1542">
                  <c:v>-2.0151778697542831E-4</c:v>
                </c:pt>
                <c:pt idx="1543">
                  <c:v>-2.9989469161933902E-5</c:v>
                </c:pt>
                <c:pt idx="1544">
                  <c:v>-1.1677110074920103E-4</c:v>
                </c:pt>
                <c:pt idx="1545">
                  <c:v>9.9117525297782809E-4</c:v>
                </c:pt>
                <c:pt idx="1546">
                  <c:v>1.1165332956016372E-3</c:v>
                </c:pt>
                <c:pt idx="1547">
                  <c:v>3.7198407084283052E-4</c:v>
                </c:pt>
                <c:pt idx="1548">
                  <c:v>9.3929183413596329E-4</c:v>
                </c:pt>
                <c:pt idx="1549">
                  <c:v>-4.6925462422143876E-4</c:v>
                </c:pt>
                <c:pt idx="1550">
                  <c:v>1.371805890367886E-3</c:v>
                </c:pt>
                <c:pt idx="1551">
                  <c:v>5.7930286420943412E-4</c:v>
                </c:pt>
                <c:pt idx="1552">
                  <c:v>1.1474768118220405E-3</c:v>
                </c:pt>
                <c:pt idx="1553">
                  <c:v>-6.9753752369779935E-4</c:v>
                </c:pt>
                <c:pt idx="1554">
                  <c:v>2.1008655649750078E-4</c:v>
                </c:pt>
                <c:pt idx="1555">
                  <c:v>2.0009642190873455E-3</c:v>
                </c:pt>
                <c:pt idx="1556">
                  <c:v>-7.0573324464881461E-4</c:v>
                </c:pt>
                <c:pt idx="1557">
                  <c:v>1.1156635470922981E-3</c:v>
                </c:pt>
                <c:pt idx="1558">
                  <c:v>6.5923973973449566E-5</c:v>
                </c:pt>
                <c:pt idx="1559">
                  <c:v>3.2167523302054351E-4</c:v>
                </c:pt>
                <c:pt idx="1560">
                  <c:v>3.4769257369198685E-4</c:v>
                </c:pt>
                <c:pt idx="1561">
                  <c:v>-6.808335690119305E-4</c:v>
                </c:pt>
                <c:pt idx="1562">
                  <c:v>-5.5082757175780434E-4</c:v>
                </c:pt>
                <c:pt idx="1563">
                  <c:v>1.8653461300698862E-4</c:v>
                </c:pt>
                <c:pt idx="1564">
                  <c:v>1.0467656999135423E-3</c:v>
                </c:pt>
                <c:pt idx="1565">
                  <c:v>1.6701495509280121E-3</c:v>
                </c:pt>
                <c:pt idx="1566">
                  <c:v>-3.7003425733861335E-4</c:v>
                </c:pt>
                <c:pt idx="1567">
                  <c:v>1.1975257537490962E-3</c:v>
                </c:pt>
                <c:pt idx="1568">
                  <c:v>1.0867640200994495E-3</c:v>
                </c:pt>
                <c:pt idx="1569">
                  <c:v>-6.0121780742307548E-4</c:v>
                </c:pt>
                <c:pt idx="1570">
                  <c:v>2.1378475787356204E-4</c:v>
                </c:pt>
                <c:pt idx="1571">
                  <c:v>2.3366743336773882E-3</c:v>
                </c:pt>
                <c:pt idx="1572">
                  <c:v>2.9758440946119389E-4</c:v>
                </c:pt>
                <c:pt idx="1573">
                  <c:v>-6.9332914441302756E-4</c:v>
                </c:pt>
                <c:pt idx="1574">
                  <c:v>1.1353102978545046E-3</c:v>
                </c:pt>
                <c:pt idx="1575">
                  <c:v>6.0435363457760321E-4</c:v>
                </c:pt>
                <c:pt idx="1576">
                  <c:v>1.0914335114743791E-3</c:v>
                </c:pt>
                <c:pt idx="1577">
                  <c:v>1.4084638397979662E-3</c:v>
                </c:pt>
                <c:pt idx="1578">
                  <c:v>1.1563772208803356E-3</c:v>
                </c:pt>
                <c:pt idx="1579">
                  <c:v>1.6133739811846542E-4</c:v>
                </c:pt>
                <c:pt idx="1580">
                  <c:v>4.37165503656671E-4</c:v>
                </c:pt>
                <c:pt idx="1581">
                  <c:v>-1.9742706708676582E-4</c:v>
                </c:pt>
                <c:pt idx="1582">
                  <c:v>-6.2037003094937606E-4</c:v>
                </c:pt>
                <c:pt idx="1583">
                  <c:v>5.3953427456321877E-4</c:v>
                </c:pt>
                <c:pt idx="1584">
                  <c:v>-2.6719547899502964E-4</c:v>
                </c:pt>
                <c:pt idx="1585">
                  <c:v>8.0052386191000054E-4</c:v>
                </c:pt>
                <c:pt idx="1586">
                  <c:v>-6.9866535418641057E-4</c:v>
                </c:pt>
                <c:pt idx="1587">
                  <c:v>1.7070709716626763E-3</c:v>
                </c:pt>
                <c:pt idx="1588">
                  <c:v>2.4460106438703455E-4</c:v>
                </c:pt>
                <c:pt idx="1589">
                  <c:v>-4.5139724163199076E-4</c:v>
                </c:pt>
                <c:pt idx="1590">
                  <c:v>-3.2606297234492431E-4</c:v>
                </c:pt>
                <c:pt idx="1591">
                  <c:v>9.8015108019194105E-4</c:v>
                </c:pt>
                <c:pt idx="1592">
                  <c:v>7.0709181962953641E-4</c:v>
                </c:pt>
                <c:pt idx="1593">
                  <c:v>1.2491107304321404E-3</c:v>
                </c:pt>
                <c:pt idx="1594">
                  <c:v>-9.645019377815021E-5</c:v>
                </c:pt>
                <c:pt idx="1595">
                  <c:v>2.0573727552752343E-3</c:v>
                </c:pt>
                <c:pt idx="1596">
                  <c:v>4.9965533677996546E-4</c:v>
                </c:pt>
                <c:pt idx="1597">
                  <c:v>4.1315140245659068E-4</c:v>
                </c:pt>
                <c:pt idx="1598">
                  <c:v>1.1796161260581679E-3</c:v>
                </c:pt>
                <c:pt idx="1599">
                  <c:v>-6.7150628557067539E-4</c:v>
                </c:pt>
                <c:pt idx="1600">
                  <c:v>2.1871913184205979E-4</c:v>
                </c:pt>
                <c:pt idx="1601">
                  <c:v>1.2284518433928067E-3</c:v>
                </c:pt>
                <c:pt idx="1602">
                  <c:v>2.3716108620039393E-3</c:v>
                </c:pt>
                <c:pt idx="1603">
                  <c:v>2.4177036850815998E-4</c:v>
                </c:pt>
                <c:pt idx="1604">
                  <c:v>1.0658410992200064E-3</c:v>
                </c:pt>
                <c:pt idx="1605">
                  <c:v>3.8431764853766862E-4</c:v>
                </c:pt>
                <c:pt idx="1606">
                  <c:v>-5.2441041315566355E-4</c:v>
                </c:pt>
                <c:pt idx="1607">
                  <c:v>1.2096764055772634E-3</c:v>
                </c:pt>
                <c:pt idx="1608">
                  <c:v>1.2507647182065788E-3</c:v>
                </c:pt>
                <c:pt idx="1609">
                  <c:v>-4.4881694757289682E-4</c:v>
                </c:pt>
                <c:pt idx="1610">
                  <c:v>1.0990451648046594E-3</c:v>
                </c:pt>
                <c:pt idx="1611">
                  <c:v>2.9866303579377339E-4</c:v>
                </c:pt>
                <c:pt idx="1612">
                  <c:v>-4.5016300281003238E-4</c:v>
                </c:pt>
                <c:pt idx="1613">
                  <c:v>9.3108793908002027E-4</c:v>
                </c:pt>
                <c:pt idx="1614">
                  <c:v>5.7855844815577102E-4</c:v>
                </c:pt>
                <c:pt idx="1615">
                  <c:v>-1.711621331518182E-4</c:v>
                </c:pt>
                <c:pt idx="1616">
                  <c:v>3.3402545035609552E-4</c:v>
                </c:pt>
                <c:pt idx="1617">
                  <c:v>-1.9689167695623969E-4</c:v>
                </c:pt>
                <c:pt idx="1618">
                  <c:v>-6.5317220227565341E-4</c:v>
                </c:pt>
                <c:pt idx="1619">
                  <c:v>1.1884636333165746E-3</c:v>
                </c:pt>
                <c:pt idx="1620">
                  <c:v>-3.4730005654331851E-4</c:v>
                </c:pt>
                <c:pt idx="1621">
                  <c:v>-6.5793892850229919E-5</c:v>
                </c:pt>
                <c:pt idx="1622">
                  <c:v>1.288544628969158E-3</c:v>
                </c:pt>
                <c:pt idx="1623">
                  <c:v>1.0727314623276373E-3</c:v>
                </c:pt>
                <c:pt idx="1624">
                  <c:v>8.4309915948783747E-4</c:v>
                </c:pt>
                <c:pt idx="1625">
                  <c:v>7.68782101961852E-6</c:v>
                </c:pt>
                <c:pt idx="1626">
                  <c:v>1.2628466985084633E-3</c:v>
                </c:pt>
                <c:pt idx="1627">
                  <c:v>1.1617586215926052E-3</c:v>
                </c:pt>
                <c:pt idx="1628">
                  <c:v>5.3229125756028598E-4</c:v>
                </c:pt>
                <c:pt idx="1629">
                  <c:v>2.8254135314723767E-4</c:v>
                </c:pt>
                <c:pt idx="1630">
                  <c:v>1.1062441410443736E-3</c:v>
                </c:pt>
                <c:pt idx="1631">
                  <c:v>2.3825633024064337E-4</c:v>
                </c:pt>
                <c:pt idx="1632">
                  <c:v>-6.6218267469248882E-4</c:v>
                </c:pt>
                <c:pt idx="1633">
                  <c:v>3.8186406953607708E-4</c:v>
                </c:pt>
                <c:pt idx="1634">
                  <c:v>-3.2504682382731166E-4</c:v>
                </c:pt>
                <c:pt idx="1635">
                  <c:v>2.1086050335675909E-3</c:v>
                </c:pt>
                <c:pt idx="1636">
                  <c:v>-6.5102490436493607E-4</c:v>
                </c:pt>
                <c:pt idx="1637">
                  <c:v>4.9198131731761083E-4</c:v>
                </c:pt>
                <c:pt idx="1638">
                  <c:v>1.0496319487345947E-4</c:v>
                </c:pt>
                <c:pt idx="1639">
                  <c:v>1.2418005959394427E-3</c:v>
                </c:pt>
                <c:pt idx="1640">
                  <c:v>7.5798006032171594E-4</c:v>
                </c:pt>
                <c:pt idx="1641">
                  <c:v>-1.6343290614398795E-4</c:v>
                </c:pt>
                <c:pt idx="1642">
                  <c:v>-1.9674476510312866E-4</c:v>
                </c:pt>
                <c:pt idx="1643">
                  <c:v>1.0363080370934721E-3</c:v>
                </c:pt>
                <c:pt idx="1644">
                  <c:v>1.1805214458891233E-3</c:v>
                </c:pt>
                <c:pt idx="1645">
                  <c:v>2.325525755061227E-4</c:v>
                </c:pt>
                <c:pt idx="1646">
                  <c:v>3.5226125654450264E-4</c:v>
                </c:pt>
                <c:pt idx="1647">
                  <c:v>-5.2324461542487758E-4</c:v>
                </c:pt>
                <c:pt idx="1648">
                  <c:v>4.2069476439790575E-4</c:v>
                </c:pt>
                <c:pt idx="1649">
                  <c:v>1.2516284427688763E-3</c:v>
                </c:pt>
                <c:pt idx="1650">
                  <c:v>1.2409831601876676E-3</c:v>
                </c:pt>
                <c:pt idx="1651">
                  <c:v>1.1729238663734421E-3</c:v>
                </c:pt>
                <c:pt idx="1652">
                  <c:v>6.7971245170005341E-4</c:v>
                </c:pt>
                <c:pt idx="1653">
                  <c:v>2.4312387754140334E-3</c:v>
                </c:pt>
                <c:pt idx="1654">
                  <c:v>1.9907237758210922E-4</c:v>
                </c:pt>
                <c:pt idx="1655">
                  <c:v>-6.8387478282711986E-4</c:v>
                </c:pt>
                <c:pt idx="1656">
                  <c:v>1.5136108740385471E-3</c:v>
                </c:pt>
                <c:pt idx="1657">
                  <c:v>6.8671141220694642E-4</c:v>
                </c:pt>
                <c:pt idx="1658">
                  <c:v>-5.2156428847944592E-4</c:v>
                </c:pt>
                <c:pt idx="1659">
                  <c:v>-3.3404531489613374E-4</c:v>
                </c:pt>
                <c:pt idx="1660">
                  <c:v>-4.3110100433870136E-4</c:v>
                </c:pt>
                <c:pt idx="1661">
                  <c:v>-2.3679929654869201E-4</c:v>
                </c:pt>
                <c:pt idx="1662">
                  <c:v>2.6802102199562392E-4</c:v>
                </c:pt>
                <c:pt idx="1663">
                  <c:v>4.0619945245062372E-4</c:v>
                </c:pt>
                <c:pt idx="1664">
                  <c:v>-6.5793519641885957E-5</c:v>
                </c:pt>
                <c:pt idx="1665">
                  <c:v>1.8092592980398726E-3</c:v>
                </c:pt>
                <c:pt idx="1666">
                  <c:v>-6.7597969968084543E-4</c:v>
                </c:pt>
                <c:pt idx="1667">
                  <c:v>-5.9377289377289381E-4</c:v>
                </c:pt>
                <c:pt idx="1668">
                  <c:v>3.0720170856060049E-4</c:v>
                </c:pt>
                <c:pt idx="1669">
                  <c:v>1.1950527445488575E-3</c:v>
                </c:pt>
                <c:pt idx="1670">
                  <c:v>4.7686247618249962E-4</c:v>
                </c:pt>
                <c:pt idx="1671">
                  <c:v>2.9925096573600075E-4</c:v>
                </c:pt>
                <c:pt idx="1672">
                  <c:v>1.3190784307566667E-3</c:v>
                </c:pt>
                <c:pt idx="1673">
                  <c:v>9.8814833427560362E-4</c:v>
                </c:pt>
                <c:pt idx="1674">
                  <c:v>1.3413691831702607E-3</c:v>
                </c:pt>
                <c:pt idx="1675">
                  <c:v>5.7328608294641406E-4</c:v>
                </c:pt>
                <c:pt idx="1676">
                  <c:v>-5.909273993168348E-4</c:v>
                </c:pt>
                <c:pt idx="1677">
                  <c:v>1.2879698460894148E-3</c:v>
                </c:pt>
                <c:pt idx="1678">
                  <c:v>1.2308565925755349E-4</c:v>
                </c:pt>
                <c:pt idx="1679">
                  <c:v>2.8926975054695438E-4</c:v>
                </c:pt>
                <c:pt idx="1680">
                  <c:v>-6.7371868313532231E-4</c:v>
                </c:pt>
                <c:pt idx="1681">
                  <c:v>-5.9054698002374765E-4</c:v>
                </c:pt>
                <c:pt idx="1682">
                  <c:v>1.5439331201021833E-3</c:v>
                </c:pt>
                <c:pt idx="1683">
                  <c:v>1.1703937518975681E-3</c:v>
                </c:pt>
                <c:pt idx="1684">
                  <c:v>1.1288500596746162E-3</c:v>
                </c:pt>
                <c:pt idx="1685">
                  <c:v>-6.446928601693807E-4</c:v>
                </c:pt>
                <c:pt idx="1686">
                  <c:v>3.4400950481783309E-4</c:v>
                </c:pt>
                <c:pt idx="1687">
                  <c:v>-5.8585139675329437E-5</c:v>
                </c:pt>
                <c:pt idx="1688">
                  <c:v>2.1466977182332009E-4</c:v>
                </c:pt>
                <c:pt idx="1689">
                  <c:v>5.3301370795103031E-4</c:v>
                </c:pt>
                <c:pt idx="1690">
                  <c:v>1.2908328578682064E-3</c:v>
                </c:pt>
                <c:pt idx="1691">
                  <c:v>8.0353936906899209E-4</c:v>
                </c:pt>
                <c:pt idx="1692">
                  <c:v>2.1657689630083282E-3</c:v>
                </c:pt>
                <c:pt idx="1693">
                  <c:v>-4.4834090754579826E-4</c:v>
                </c:pt>
                <c:pt idx="1694">
                  <c:v>1.8324190492143089E-3</c:v>
                </c:pt>
                <c:pt idx="1695">
                  <c:v>2.9675054166361379E-4</c:v>
                </c:pt>
                <c:pt idx="1696">
                  <c:v>3.6315960230245944E-5</c:v>
                </c:pt>
                <c:pt idx="1697">
                  <c:v>1.3345651354633391E-3</c:v>
                </c:pt>
                <c:pt idx="1698">
                  <c:v>-6.4461824174099551E-4</c:v>
                </c:pt>
                <c:pt idx="1699">
                  <c:v>1.2431027714532464E-3</c:v>
                </c:pt>
                <c:pt idx="1700">
                  <c:v>1.1876128613526088E-3</c:v>
                </c:pt>
                <c:pt idx="1701">
                  <c:v>6.51869684678791E-4</c:v>
                </c:pt>
                <c:pt idx="1702">
                  <c:v>9.1517857142857145E-4</c:v>
                </c:pt>
                <c:pt idx="1703">
                  <c:v>-5.199709247599724E-4</c:v>
                </c:pt>
                <c:pt idx="1704">
                  <c:v>-3.1862639432434132E-4</c:v>
                </c:pt>
                <c:pt idx="1705">
                  <c:v>2.7691844797362707E-4</c:v>
                </c:pt>
                <c:pt idx="1706">
                  <c:v>-5.8206433320604097E-4</c:v>
                </c:pt>
                <c:pt idx="1707">
                  <c:v>1.3512882645718084E-3</c:v>
                </c:pt>
                <c:pt idx="1708">
                  <c:v>3.3125202775539253E-4</c:v>
                </c:pt>
                <c:pt idx="1709">
                  <c:v>-3.2416529858939904E-4</c:v>
                </c:pt>
                <c:pt idx="1710">
                  <c:v>1.1016375254473234E-3</c:v>
                </c:pt>
                <c:pt idx="1711">
                  <c:v>2.4907553262194966E-3</c:v>
                </c:pt>
                <c:pt idx="1712">
                  <c:v>1.1572780272343811E-3</c:v>
                </c:pt>
                <c:pt idx="1713">
                  <c:v>-4.7005980191596341E-5</c:v>
                </c:pt>
                <c:pt idx="1714">
                  <c:v>3.6674480420268319E-4</c:v>
                </c:pt>
                <c:pt idx="1715">
                  <c:v>1.2107532733952253E-3</c:v>
                </c:pt>
                <c:pt idx="1716">
                  <c:v>-1.3161231931445433E-4</c:v>
                </c:pt>
                <c:pt idx="1717">
                  <c:v>1.0316535845107271E-3</c:v>
                </c:pt>
                <c:pt idx="1718">
                  <c:v>-4.9881418169644726E-4</c:v>
                </c:pt>
                <c:pt idx="1719">
                  <c:v>2.7050498603074281E-4</c:v>
                </c:pt>
                <c:pt idx="1720">
                  <c:v>1.2855804704466367E-3</c:v>
                </c:pt>
                <c:pt idx="1721">
                  <c:v>3.0048238913421094E-4</c:v>
                </c:pt>
                <c:pt idx="1722">
                  <c:v>-1.9642295207079866E-4</c:v>
                </c:pt>
                <c:pt idx="1723">
                  <c:v>1.213633485607238E-3</c:v>
                </c:pt>
                <c:pt idx="1724">
                  <c:v>1.3277516718820314E-3</c:v>
                </c:pt>
                <c:pt idx="1725">
                  <c:v>-4.4765793270738795E-4</c:v>
                </c:pt>
                <c:pt idx="1726">
                  <c:v>6.1865470945868175E-4</c:v>
                </c:pt>
                <c:pt idx="1727">
                  <c:v>4.5254712588352857E-4</c:v>
                </c:pt>
                <c:pt idx="1728">
                  <c:v>-3.2394682780719592E-4</c:v>
                </c:pt>
                <c:pt idx="1729">
                  <c:v>-6.6498104327363059E-4</c:v>
                </c:pt>
                <c:pt idx="1730">
                  <c:v>-4.9319097080574473E-4</c:v>
                </c:pt>
                <c:pt idx="1731">
                  <c:v>-6.5760755947652302E-5</c:v>
                </c:pt>
                <c:pt idx="1732">
                  <c:v>4.1514078243855485E-4</c:v>
                </c:pt>
                <c:pt idx="1733">
                  <c:v>5.2885259280960957E-4</c:v>
                </c:pt>
                <c:pt idx="1734">
                  <c:v>7.5920035158579837E-4</c:v>
                </c:pt>
                <c:pt idx="1735">
                  <c:v>2.5164652330874272E-3</c:v>
                </c:pt>
                <c:pt idx="1736">
                  <c:v>5.7731786173919415E-4</c:v>
                </c:pt>
                <c:pt idx="1737">
                  <c:v>1.4108650837667297E-3</c:v>
                </c:pt>
                <c:pt idx="1738">
                  <c:v>-2.0498347211180383E-4</c:v>
                </c:pt>
                <c:pt idx="1739">
                  <c:v>3.4409012204244545E-4</c:v>
                </c:pt>
                <c:pt idx="1740">
                  <c:v>2.8319724653070189E-4</c:v>
                </c:pt>
                <c:pt idx="1741">
                  <c:v>4.9561259880414937E-4</c:v>
                </c:pt>
                <c:pt idx="1742">
                  <c:v>8.5791563561028945E-4</c:v>
                </c:pt>
                <c:pt idx="1743">
                  <c:v>1.3497475606246891E-3</c:v>
                </c:pt>
                <c:pt idx="1744">
                  <c:v>1.6163360120542442E-3</c:v>
                </c:pt>
                <c:pt idx="1745">
                  <c:v>9.622555635770112E-4</c:v>
                </c:pt>
                <c:pt idx="1746">
                  <c:v>6.9811626726929376E-4</c:v>
                </c:pt>
                <c:pt idx="1747">
                  <c:v>4.2811336150981296E-4</c:v>
                </c:pt>
                <c:pt idx="1748">
                  <c:v>2.2295422443107506E-3</c:v>
                </c:pt>
                <c:pt idx="1749">
                  <c:v>2.471168480676998E-4</c:v>
                </c:pt>
                <c:pt idx="1750">
                  <c:v>1.3611994643006611E-3</c:v>
                </c:pt>
                <c:pt idx="1751">
                  <c:v>6.3339295614062618E-5</c:v>
                </c:pt>
                <c:pt idx="1752">
                  <c:v>1.2817234452163723E-3</c:v>
                </c:pt>
                <c:pt idx="1753">
                  <c:v>1.5910336603836741E-4</c:v>
                </c:pt>
                <c:pt idx="1754">
                  <c:v>-5.1849095261490854E-4</c:v>
                </c:pt>
                <c:pt idx="1755">
                  <c:v>3.2265202905903338E-4</c:v>
                </c:pt>
                <c:pt idx="1756">
                  <c:v>-3.9448279107708723E-4</c:v>
                </c:pt>
                <c:pt idx="1757">
                  <c:v>5.4784919240103769E-4</c:v>
                </c:pt>
                <c:pt idx="1758">
                  <c:v>1.3838447776185145E-3</c:v>
                </c:pt>
                <c:pt idx="1759">
                  <c:v>-1.9676506732906263E-4</c:v>
                </c:pt>
                <c:pt idx="1760">
                  <c:v>3.994262372250175E-4</c:v>
                </c:pt>
                <c:pt idx="1761">
                  <c:v>1.9097433644058046E-3</c:v>
                </c:pt>
                <c:pt idx="1762">
                  <c:v>5.986296354411842E-4</c:v>
                </c:pt>
                <c:pt idx="1763">
                  <c:v>6.5060751403061895E-4</c:v>
                </c:pt>
                <c:pt idx="1764">
                  <c:v>6.9469996077918682E-5</c:v>
                </c:pt>
                <c:pt idx="1765">
                  <c:v>2.5417906778464161E-3</c:v>
                </c:pt>
                <c:pt idx="1766">
                  <c:v>1.3220049066019429E-3</c:v>
                </c:pt>
                <c:pt idx="1767">
                  <c:v>-6.5555259319668145E-4</c:v>
                </c:pt>
                <c:pt idx="1768">
                  <c:v>1.9144025861257284E-3</c:v>
                </c:pt>
                <c:pt idx="1769">
                  <c:v>3.1289156878536542E-4</c:v>
                </c:pt>
                <c:pt idx="1770">
                  <c:v>1.442249248071139E-3</c:v>
                </c:pt>
                <c:pt idx="1771">
                  <c:v>1.4170441587245128E-3</c:v>
                </c:pt>
                <c:pt idx="1772">
                  <c:v>7.8901203508533347E-4</c:v>
                </c:pt>
                <c:pt idx="1773">
                  <c:v>-5.5929128589054557E-4</c:v>
                </c:pt>
                <c:pt idx="1774">
                  <c:v>-5.8373750888489361E-4</c:v>
                </c:pt>
                <c:pt idx="1775">
                  <c:v>1.3425216413421553E-3</c:v>
                </c:pt>
                <c:pt idx="1776">
                  <c:v>1.1667555834510173E-3</c:v>
                </c:pt>
                <c:pt idx="1777">
                  <c:v>-6.5751842970068397E-5</c:v>
                </c:pt>
                <c:pt idx="1778">
                  <c:v>1.0860282541724853E-3</c:v>
                </c:pt>
                <c:pt idx="1779">
                  <c:v>-6.5563239298949887E-4</c:v>
                </c:pt>
                <c:pt idx="1780">
                  <c:v>1.3054291542444689E-3</c:v>
                </c:pt>
                <c:pt idx="1781">
                  <c:v>1.2796334459636166E-3</c:v>
                </c:pt>
                <c:pt idx="1782">
                  <c:v>1.2270026569593507E-3</c:v>
                </c:pt>
                <c:pt idx="1783">
                  <c:v>1.7025977013898332E-4</c:v>
                </c:pt>
                <c:pt idx="1784">
                  <c:v>1.350214700021444E-3</c:v>
                </c:pt>
                <c:pt idx="1785">
                  <c:v>-1.0426241679869073E-4</c:v>
                </c:pt>
                <c:pt idx="1786">
                  <c:v>-6.1857367631453766E-4</c:v>
                </c:pt>
                <c:pt idx="1787">
                  <c:v>1.4078558539710768E-3</c:v>
                </c:pt>
                <c:pt idx="1788">
                  <c:v>3.5504455228095128E-4</c:v>
                </c:pt>
                <c:pt idx="1789">
                  <c:v>3.7201595950510889E-4</c:v>
                </c:pt>
                <c:pt idx="1790">
                  <c:v>1.657669154450029E-3</c:v>
                </c:pt>
                <c:pt idx="1791">
                  <c:v>1.4365733113673807E-3</c:v>
                </c:pt>
                <c:pt idx="1792">
                  <c:v>-6.3115508032569271E-4</c:v>
                </c:pt>
                <c:pt idx="1793">
                  <c:v>4.9810706087211163E-4</c:v>
                </c:pt>
                <c:pt idx="1794">
                  <c:v>-5.8289133331591457E-4</c:v>
                </c:pt>
                <c:pt idx="1795">
                  <c:v>3.9046862090963278E-4</c:v>
                </c:pt>
                <c:pt idx="1796">
                  <c:v>5.323366694903733E-4</c:v>
                </c:pt>
                <c:pt idx="1797">
                  <c:v>7.3188549793963228E-4</c:v>
                </c:pt>
                <c:pt idx="1798">
                  <c:v>3.0716149305392166E-4</c:v>
                </c:pt>
                <c:pt idx="1799">
                  <c:v>-6.4915095670898388E-4</c:v>
                </c:pt>
                <c:pt idx="1800">
                  <c:v>1.4427970755279424E-3</c:v>
                </c:pt>
                <c:pt idx="1801">
                  <c:v>2.6668304848145809E-4</c:v>
                </c:pt>
                <c:pt idx="1802">
                  <c:v>9.0528357927983515E-4</c:v>
                </c:pt>
                <c:pt idx="1803">
                  <c:v>1.190514040683993E-3</c:v>
                </c:pt>
                <c:pt idx="1804">
                  <c:v>-3.2407924019684669E-4</c:v>
                </c:pt>
                <c:pt idx="1805">
                  <c:v>1.2899657996297575E-3</c:v>
                </c:pt>
                <c:pt idx="1806">
                  <c:v>-3.791138711161293E-4</c:v>
                </c:pt>
                <c:pt idx="1807">
                  <c:v>-7.7416471055672027E-6</c:v>
                </c:pt>
                <c:pt idx="1808">
                  <c:v>2.271704230507765E-3</c:v>
                </c:pt>
                <c:pt idx="1809">
                  <c:v>-6.1333382113906124E-4</c:v>
                </c:pt>
                <c:pt idx="1810">
                  <c:v>-1.7939036247869769E-4</c:v>
                </c:pt>
                <c:pt idx="1811">
                  <c:v>-4.6776134225381559E-4</c:v>
                </c:pt>
                <c:pt idx="1812">
                  <c:v>1.4169786655511398E-3</c:v>
                </c:pt>
                <c:pt idx="1813">
                  <c:v>-5.4687802150133011E-4</c:v>
                </c:pt>
                <c:pt idx="1814">
                  <c:v>-2.7472688877970243E-4</c:v>
                </c:pt>
                <c:pt idx="1815">
                  <c:v>-1.9665606343137408E-4</c:v>
                </c:pt>
                <c:pt idx="1816">
                  <c:v>-6.5860078865589009E-5</c:v>
                </c:pt>
                <c:pt idx="1817">
                  <c:v>4.7769587469874479E-4</c:v>
                </c:pt>
                <c:pt idx="1818">
                  <c:v>4.0998557134343342E-4</c:v>
                </c:pt>
                <c:pt idx="1819">
                  <c:v>1.0268365495715458E-3</c:v>
                </c:pt>
                <c:pt idx="1820">
                  <c:v>-4.4794820363347644E-4</c:v>
                </c:pt>
                <c:pt idx="1821">
                  <c:v>1.4501469188861352E-3</c:v>
                </c:pt>
                <c:pt idx="1822">
                  <c:v>-3.6931511144790819E-4</c:v>
                </c:pt>
                <c:pt idx="1823">
                  <c:v>1.4342875068622067E-3</c:v>
                </c:pt>
                <c:pt idx="1824">
                  <c:v>1.889869222969088E-4</c:v>
                </c:pt>
                <c:pt idx="1825">
                  <c:v>6.9978304623990388E-4</c:v>
                </c:pt>
                <c:pt idx="1826">
                  <c:v>1.331538276536342E-3</c:v>
                </c:pt>
                <c:pt idx="1827">
                  <c:v>-5.1869867736475896E-4</c:v>
                </c:pt>
                <c:pt idx="1828">
                  <c:v>-6.4636331812933327E-4</c:v>
                </c:pt>
                <c:pt idx="1829">
                  <c:v>3.4255949736293262E-4</c:v>
                </c:pt>
                <c:pt idx="1830">
                  <c:v>1.3185185572454031E-3</c:v>
                </c:pt>
                <c:pt idx="1831">
                  <c:v>2.5900010978612618E-3</c:v>
                </c:pt>
                <c:pt idx="1832">
                  <c:v>1.4801122996329873E-3</c:v>
                </c:pt>
                <c:pt idx="1833">
                  <c:v>4.504894710158941E-6</c:v>
                </c:pt>
                <c:pt idx="1834">
                  <c:v>-8.3939351176756508E-5</c:v>
                </c:pt>
                <c:pt idx="1835">
                  <c:v>1.4001578862069145E-3</c:v>
                </c:pt>
                <c:pt idx="1836">
                  <c:v>-2.667356516467551E-4</c:v>
                </c:pt>
                <c:pt idx="1837">
                  <c:v>5.638130485465313E-4</c:v>
                </c:pt>
                <c:pt idx="1838">
                  <c:v>5.3331800029272165E-4</c:v>
                </c:pt>
                <c:pt idx="1839">
                  <c:v>-3.245837598445758E-4</c:v>
                </c:pt>
                <c:pt idx="1840">
                  <c:v>1.3940517142229797E-3</c:v>
                </c:pt>
                <c:pt idx="1841">
                  <c:v>1.9752570744483418E-3</c:v>
                </c:pt>
                <c:pt idx="1842">
                  <c:v>1.1452983857477416E-3</c:v>
                </c:pt>
                <c:pt idx="1843">
                  <c:v>1.4882793304266909E-3</c:v>
                </c:pt>
                <c:pt idx="1844">
                  <c:v>2.8463034002654985E-4</c:v>
                </c:pt>
                <c:pt idx="1845">
                  <c:v>8.4996131811148744E-4</c:v>
                </c:pt>
                <c:pt idx="1846">
                  <c:v>1.0045363087616608E-4</c:v>
                </c:pt>
                <c:pt idx="1847">
                  <c:v>3.8931927704546166E-4</c:v>
                </c:pt>
                <c:pt idx="1848">
                  <c:v>1.2876051375609653E-3</c:v>
                </c:pt>
                <c:pt idx="1849">
                  <c:v>1.7148726848826693E-3</c:v>
                </c:pt>
                <c:pt idx="1850">
                  <c:v>4.1070413112560627E-4</c:v>
                </c:pt>
                <c:pt idx="1851">
                  <c:v>-6.2495559873795945E-4</c:v>
                </c:pt>
                <c:pt idx="1852">
                  <c:v>-4.5300495339213311E-4</c:v>
                </c:pt>
                <c:pt idx="1853">
                  <c:v>6.1640183984946692E-4</c:v>
                </c:pt>
                <c:pt idx="1854">
                  <c:v>1.4554526351005217E-3</c:v>
                </c:pt>
                <c:pt idx="1855">
                  <c:v>2.3089588985243611E-3</c:v>
                </c:pt>
                <c:pt idx="1856">
                  <c:v>-5.3439988296516124E-4</c:v>
                </c:pt>
                <c:pt idx="1857">
                  <c:v>3.7215831586869381E-4</c:v>
                </c:pt>
                <c:pt idx="1858">
                  <c:v>-1.9701631263445915E-4</c:v>
                </c:pt>
                <c:pt idx="1859">
                  <c:v>6.6699769499746497E-4</c:v>
                </c:pt>
                <c:pt idx="1860">
                  <c:v>1.4609948355531397E-3</c:v>
                </c:pt>
                <c:pt idx="1861">
                  <c:v>1.0545685478180421E-3</c:v>
                </c:pt>
                <c:pt idx="1862">
                  <c:v>9.5262910307338487E-4</c:v>
                </c:pt>
                <c:pt idx="1863">
                  <c:v>-5.1876090203574303E-4</c:v>
                </c:pt>
                <c:pt idx="1864">
                  <c:v>4.6921440740856877E-4</c:v>
                </c:pt>
                <c:pt idx="1865">
                  <c:v>1.3856241604423979E-3</c:v>
                </c:pt>
                <c:pt idx="1866">
                  <c:v>1.5330887157051836E-3</c:v>
                </c:pt>
                <c:pt idx="1867">
                  <c:v>3.3625969356827827E-4</c:v>
                </c:pt>
                <c:pt idx="1868">
                  <c:v>-5.7953916376816137E-4</c:v>
                </c:pt>
                <c:pt idx="1869">
                  <c:v>1.252227768050801E-3</c:v>
                </c:pt>
                <c:pt idx="1870">
                  <c:v>1.372150879888779E-3</c:v>
                </c:pt>
                <c:pt idx="1871">
                  <c:v>1.3115376976868161E-3</c:v>
                </c:pt>
                <c:pt idx="1872">
                  <c:v>3.8295980059674666E-4</c:v>
                </c:pt>
                <c:pt idx="1873">
                  <c:v>4.2695487228794782E-4</c:v>
                </c:pt>
                <c:pt idx="1874">
                  <c:v>4.0593562209332706E-4</c:v>
                </c:pt>
                <c:pt idx="1875">
                  <c:v>8.0040447958527774E-4</c:v>
                </c:pt>
                <c:pt idx="1876">
                  <c:v>5.6497361132883952E-4</c:v>
                </c:pt>
                <c:pt idx="1877">
                  <c:v>2.2349124081108051E-5</c:v>
                </c:pt>
                <c:pt idx="1878">
                  <c:v>-4.4846442221340403E-4</c:v>
                </c:pt>
                <c:pt idx="1879">
                  <c:v>6.8976364785987125E-4</c:v>
                </c:pt>
                <c:pt idx="1880">
                  <c:v>-5.9049787936401817E-4</c:v>
                </c:pt>
                <c:pt idx="1881">
                  <c:v>1.3656383751495928E-3</c:v>
                </c:pt>
                <c:pt idx="1882">
                  <c:v>-6.3693622177191924E-4</c:v>
                </c:pt>
                <c:pt idx="1883">
                  <c:v>2.6276937064983381E-3</c:v>
                </c:pt>
                <c:pt idx="1884">
                  <c:v>-6.2055742757882097E-5</c:v>
                </c:pt>
                <c:pt idx="1885">
                  <c:v>-3.4633924653670157E-4</c:v>
                </c:pt>
                <c:pt idx="1886">
                  <c:v>8.1014761593729584E-4</c:v>
                </c:pt>
                <c:pt idx="1887">
                  <c:v>1.7534084080160948E-3</c:v>
                </c:pt>
                <c:pt idx="1888">
                  <c:v>-1.9741656965970131E-4</c:v>
                </c:pt>
                <c:pt idx="1889">
                  <c:v>2.0158645555729739E-3</c:v>
                </c:pt>
                <c:pt idx="1890">
                  <c:v>2.3391386589750023E-3</c:v>
                </c:pt>
                <c:pt idx="1891">
                  <c:v>6.5204192530357173E-4</c:v>
                </c:pt>
                <c:pt idx="1892">
                  <c:v>1.4159102903753404E-3</c:v>
                </c:pt>
                <c:pt idx="1893">
                  <c:v>-6.1903419178311085E-4</c:v>
                </c:pt>
                <c:pt idx="1894">
                  <c:v>9.8609064593326435E-4</c:v>
                </c:pt>
                <c:pt idx="1895">
                  <c:v>-6.2539428881786463E-4</c:v>
                </c:pt>
                <c:pt idx="1896">
                  <c:v>1.1950914989316853E-4</c:v>
                </c:pt>
                <c:pt idx="1897">
                  <c:v>1.1933714070737737E-3</c:v>
                </c:pt>
                <c:pt idx="1898">
                  <c:v>1.5018210129743908E-3</c:v>
                </c:pt>
                <c:pt idx="1899">
                  <c:v>1.4514858107296069E-3</c:v>
                </c:pt>
                <c:pt idx="1900">
                  <c:v>8.9567321005909429E-4</c:v>
                </c:pt>
                <c:pt idx="1901">
                  <c:v>3.7442155689874045E-4</c:v>
                </c:pt>
                <c:pt idx="1902">
                  <c:v>3.5150190153794721E-4</c:v>
                </c:pt>
                <c:pt idx="1903">
                  <c:v>1.5471322503618323E-3</c:v>
                </c:pt>
                <c:pt idx="1904">
                  <c:v>1.4655150793153175E-3</c:v>
                </c:pt>
                <c:pt idx="1905">
                  <c:v>4.654974609742336E-4</c:v>
                </c:pt>
                <c:pt idx="1906">
                  <c:v>1.5244111438543692E-3</c:v>
                </c:pt>
                <c:pt idx="1907">
                  <c:v>-2.3719614745792809E-4</c:v>
                </c:pt>
                <c:pt idx="1908">
                  <c:v>7.6436076005579744E-4</c:v>
                </c:pt>
                <c:pt idx="1909">
                  <c:v>2.1842134130097525E-4</c:v>
                </c:pt>
                <c:pt idx="1910">
                  <c:v>3.0839588589576836E-4</c:v>
                </c:pt>
                <c:pt idx="1911">
                  <c:v>-6.6260998444822513E-5</c:v>
                </c:pt>
                <c:pt idx="1912">
                  <c:v>1.5826598051252578E-3</c:v>
                </c:pt>
                <c:pt idx="1913">
                  <c:v>1.2928948330808213E-3</c:v>
                </c:pt>
                <c:pt idx="1914">
                  <c:v>-6.2001931963553774E-4</c:v>
                </c:pt>
                <c:pt idx="1915">
                  <c:v>-5.115219116848393E-4</c:v>
                </c:pt>
                <c:pt idx="1916">
                  <c:v>2.6463520389505908E-3</c:v>
                </c:pt>
                <c:pt idx="1917">
                  <c:v>1.3507724297185607E-3</c:v>
                </c:pt>
                <c:pt idx="1918">
                  <c:v>4.0472262849979105E-4</c:v>
                </c:pt>
                <c:pt idx="1919">
                  <c:v>-1.341672585969164E-4</c:v>
                </c:pt>
                <c:pt idx="1920">
                  <c:v>5.5233080507323591E-4</c:v>
                </c:pt>
                <c:pt idx="1921">
                  <c:v>2.3593522267206478E-3</c:v>
                </c:pt>
                <c:pt idx="1922">
                  <c:v>5.1238880269955441E-4</c:v>
                </c:pt>
                <c:pt idx="1923">
                  <c:v>6.3338661484778206E-4</c:v>
                </c:pt>
                <c:pt idx="1924">
                  <c:v>1.5659028931448455E-3</c:v>
                </c:pt>
                <c:pt idx="1925">
                  <c:v>4.7949917992540979E-4</c:v>
                </c:pt>
                <c:pt idx="1926">
                  <c:v>-3.2530295913574448E-4</c:v>
                </c:pt>
                <c:pt idx="1927">
                  <c:v>4.347491799511105E-4</c:v>
                </c:pt>
                <c:pt idx="1928">
                  <c:v>4.6000564110064142E-4</c:v>
                </c:pt>
                <c:pt idx="1929">
                  <c:v>-4.4839410039351584E-4</c:v>
                </c:pt>
                <c:pt idx="1930">
                  <c:v>1.4086233825933879E-3</c:v>
                </c:pt>
                <c:pt idx="1931">
                  <c:v>6.4126778513674452E-4</c:v>
                </c:pt>
                <c:pt idx="1932">
                  <c:v>7.3179140027579285E-4</c:v>
                </c:pt>
                <c:pt idx="1933">
                  <c:v>6.846520276622862E-4</c:v>
                </c:pt>
                <c:pt idx="1934">
                  <c:v>1.2238798173859445E-3</c:v>
                </c:pt>
                <c:pt idx="1935">
                  <c:v>-6.2547504698266863E-4</c:v>
                </c:pt>
                <c:pt idx="1936">
                  <c:v>6.1065903416866003E-4</c:v>
                </c:pt>
                <c:pt idx="1937">
                  <c:v>1.1228949897622333E-3</c:v>
                </c:pt>
                <c:pt idx="1938">
                  <c:v>-1.9768478175793787E-4</c:v>
                </c:pt>
                <c:pt idx="1939">
                  <c:v>1.6036543323373939E-3</c:v>
                </c:pt>
                <c:pt idx="1940">
                  <c:v>-6.1207648019876912E-4</c:v>
                </c:pt>
                <c:pt idx="1941">
                  <c:v>1.5584666572647833E-3</c:v>
                </c:pt>
                <c:pt idx="1942">
                  <c:v>1.3642986203223076E-4</c:v>
                </c:pt>
                <c:pt idx="1943">
                  <c:v>5.683680557369001E-4</c:v>
                </c:pt>
                <c:pt idx="1944">
                  <c:v>-1.2356713175703903E-4</c:v>
                </c:pt>
                <c:pt idx="1945">
                  <c:v>-4.1717589933691846E-4</c:v>
                </c:pt>
                <c:pt idx="1946">
                  <c:v>8.5426873217661994E-4</c:v>
                </c:pt>
                <c:pt idx="1947">
                  <c:v>1.4588702306024914E-3</c:v>
                </c:pt>
                <c:pt idx="1948">
                  <c:v>1.8033792959364879E-3</c:v>
                </c:pt>
                <c:pt idx="1949">
                  <c:v>-2.2063951211616481E-4</c:v>
                </c:pt>
                <c:pt idx="1950">
                  <c:v>-4.4826729702510478E-4</c:v>
                </c:pt>
                <c:pt idx="1951">
                  <c:v>3.2270292004344558E-4</c:v>
                </c:pt>
                <c:pt idx="1952">
                  <c:v>1.5001357943446878E-3</c:v>
                </c:pt>
                <c:pt idx="1953">
                  <c:v>1.5480915871059393E-3</c:v>
                </c:pt>
                <c:pt idx="1954">
                  <c:v>-3.2087503589422296E-4</c:v>
                </c:pt>
                <c:pt idx="1955">
                  <c:v>-5.1674363992172212E-4</c:v>
                </c:pt>
                <c:pt idx="1956">
                  <c:v>-5.6724645549268132E-4</c:v>
                </c:pt>
                <c:pt idx="1957">
                  <c:v>-6.6369645400430921E-5</c:v>
                </c:pt>
                <c:pt idx="1958">
                  <c:v>2.0621171211163743E-3</c:v>
                </c:pt>
                <c:pt idx="1959">
                  <c:v>1.1352559616449231E-3</c:v>
                </c:pt>
                <c:pt idx="1960">
                  <c:v>9.4017067234878162E-4</c:v>
                </c:pt>
                <c:pt idx="1961">
                  <c:v>3.9674730944162752E-4</c:v>
                </c:pt>
                <c:pt idx="1962">
                  <c:v>1.035679593904388E-3</c:v>
                </c:pt>
                <c:pt idx="1963">
                  <c:v>1.556607025350171E-3</c:v>
                </c:pt>
                <c:pt idx="1964">
                  <c:v>-3.2553816915454057E-5</c:v>
                </c:pt>
                <c:pt idx="1965">
                  <c:v>-5.7167309408381916E-4</c:v>
                </c:pt>
                <c:pt idx="1966">
                  <c:v>1.4580515445074028E-3</c:v>
                </c:pt>
                <c:pt idx="1967">
                  <c:v>1.5989231644968065E-3</c:v>
                </c:pt>
                <c:pt idx="1968">
                  <c:v>-6.0651596369349291E-4</c:v>
                </c:pt>
                <c:pt idx="1969">
                  <c:v>5.4036667067000155E-4</c:v>
                </c:pt>
                <c:pt idx="1970">
                  <c:v>2.382036140741089E-4</c:v>
                </c:pt>
                <c:pt idx="1971">
                  <c:v>1.600801082035187E-3</c:v>
                </c:pt>
                <c:pt idx="1972">
                  <c:v>-4.9318178259167428E-4</c:v>
                </c:pt>
                <c:pt idx="1973">
                  <c:v>1.3342228256612446E-3</c:v>
                </c:pt>
                <c:pt idx="1974">
                  <c:v>-5.1608331767996163E-4</c:v>
                </c:pt>
                <c:pt idx="1975">
                  <c:v>4.0221223228177898E-4</c:v>
                </c:pt>
                <c:pt idx="1976">
                  <c:v>1.5212169317695226E-3</c:v>
                </c:pt>
                <c:pt idx="1977">
                  <c:v>1.516953091138857E-3</c:v>
                </c:pt>
                <c:pt idx="1978">
                  <c:v>8.1480340452195707E-4</c:v>
                </c:pt>
                <c:pt idx="1979">
                  <c:v>-4.0628370090043059E-4</c:v>
                </c:pt>
                <c:pt idx="1980">
                  <c:v>5.9465935787000787E-5</c:v>
                </c:pt>
                <c:pt idx="1981">
                  <c:v>4.319172374906023E-4</c:v>
                </c:pt>
                <c:pt idx="1982">
                  <c:v>4.8788465755427232E-4</c:v>
                </c:pt>
                <c:pt idx="1983">
                  <c:v>2.0805229659100997E-3</c:v>
                </c:pt>
                <c:pt idx="1984">
                  <c:v>1.6149648852570296E-3</c:v>
                </c:pt>
                <c:pt idx="1985">
                  <c:v>-6.0434852935805196E-4</c:v>
                </c:pt>
                <c:pt idx="1986">
                  <c:v>-6.6428318104059758E-5</c:v>
                </c:pt>
                <c:pt idx="1987">
                  <c:v>-3.2505776864375391E-4</c:v>
                </c:pt>
                <c:pt idx="1988">
                  <c:v>-2.0403889616727648E-4</c:v>
                </c:pt>
                <c:pt idx="1989">
                  <c:v>2.6886576732724956E-3</c:v>
                </c:pt>
                <c:pt idx="1990">
                  <c:v>-6.13151331100049E-4</c:v>
                </c:pt>
                <c:pt idx="1991">
                  <c:v>-5.6867686111241537E-4</c:v>
                </c:pt>
                <c:pt idx="1992">
                  <c:v>2.4033934584562376E-3</c:v>
                </c:pt>
                <c:pt idx="1993">
                  <c:v>1.8413743415179155E-3</c:v>
                </c:pt>
                <c:pt idx="1994">
                  <c:v>6.0273236024974424E-4</c:v>
                </c:pt>
                <c:pt idx="1995">
                  <c:v>-5.5297887107126642E-4</c:v>
                </c:pt>
                <c:pt idx="1996">
                  <c:v>1.5560259107113962E-4</c:v>
                </c:pt>
                <c:pt idx="1997">
                  <c:v>1.2701363655348119E-3</c:v>
                </c:pt>
                <c:pt idx="1998">
                  <c:v>9.7496280441648601E-4</c:v>
                </c:pt>
                <c:pt idx="1999">
                  <c:v>1.5892366802743817E-3</c:v>
                </c:pt>
                <c:pt idx="2000">
                  <c:v>-9.8210390071292131E-5</c:v>
                </c:pt>
                <c:pt idx="2001">
                  <c:v>1.613597686388741E-3</c:v>
                </c:pt>
                <c:pt idx="2002">
                  <c:v>7.9035996158182656E-4</c:v>
                </c:pt>
                <c:pt idx="2003">
                  <c:v>3.8940849804537653E-4</c:v>
                </c:pt>
                <c:pt idx="2004">
                  <c:v>4.7542904566047977E-4</c:v>
                </c:pt>
                <c:pt idx="2005">
                  <c:v>1.4995797858734974E-3</c:v>
                </c:pt>
                <c:pt idx="2006">
                  <c:v>-3.9071398381365353E-4</c:v>
                </c:pt>
                <c:pt idx="2007">
                  <c:v>1.4710132066607508E-3</c:v>
                </c:pt>
                <c:pt idx="2008">
                  <c:v>-1.1598553364263088E-5</c:v>
                </c:pt>
                <c:pt idx="2009">
                  <c:v>7.4448683887737678E-4</c:v>
                </c:pt>
                <c:pt idx="2010">
                  <c:v>7.3743319973279889E-5</c:v>
                </c:pt>
                <c:pt idx="2011">
                  <c:v>2.5462183996826922E-4</c:v>
                </c:pt>
                <c:pt idx="2012">
                  <c:v>-2.9422274169310403E-4</c:v>
                </c:pt>
                <c:pt idx="2013">
                  <c:v>1.4301843065407682E-3</c:v>
                </c:pt>
                <c:pt idx="2014">
                  <c:v>5.3522927735618633E-4</c:v>
                </c:pt>
                <c:pt idx="2015">
                  <c:v>3.4496399123264799E-4</c:v>
                </c:pt>
                <c:pt idx="2016">
                  <c:v>1.669483519064645E-3</c:v>
                </c:pt>
                <c:pt idx="2017">
                  <c:v>1.1857038467560936E-3</c:v>
                </c:pt>
                <c:pt idx="2018">
                  <c:v>8.5369367112391565E-4</c:v>
                </c:pt>
                <c:pt idx="2019">
                  <c:v>-1.9744089766719159E-4</c:v>
                </c:pt>
                <c:pt idx="2020">
                  <c:v>-4.7196579591283073E-4</c:v>
                </c:pt>
                <c:pt idx="2021">
                  <c:v>1.0858629616484687E-3</c:v>
                </c:pt>
                <c:pt idx="2022">
                  <c:v>1.6062421711899792E-3</c:v>
                </c:pt>
                <c:pt idx="2023">
                  <c:v>5.7894214962294179E-4</c:v>
                </c:pt>
                <c:pt idx="2024">
                  <c:v>1.3777994665942932E-3</c:v>
                </c:pt>
                <c:pt idx="2025">
                  <c:v>-3.2434575857592015E-4</c:v>
                </c:pt>
                <c:pt idx="2026">
                  <c:v>1.296266335434846E-3</c:v>
                </c:pt>
                <c:pt idx="2027">
                  <c:v>-5.9609246239542707E-4</c:v>
                </c:pt>
                <c:pt idx="2028">
                  <c:v>1.5683322199490626E-3</c:v>
                </c:pt>
                <c:pt idx="2029">
                  <c:v>7.1363040971073402E-4</c:v>
                </c:pt>
                <c:pt idx="2030">
                  <c:v>6.7732104557290996E-4</c:v>
                </c:pt>
                <c:pt idx="2031">
                  <c:v>1.6588697009075584E-3</c:v>
                </c:pt>
                <c:pt idx="2032">
                  <c:v>-5.1262892780043175E-4</c:v>
                </c:pt>
                <c:pt idx="2033">
                  <c:v>6.8127928698901049E-4</c:v>
                </c:pt>
                <c:pt idx="2034">
                  <c:v>-6.6364660007923765E-5</c:v>
                </c:pt>
                <c:pt idx="2035">
                  <c:v>2.7173546646629405E-3</c:v>
                </c:pt>
                <c:pt idx="2036">
                  <c:v>7.6415704773633345E-4</c:v>
                </c:pt>
                <c:pt idx="2037">
                  <c:v>1.5322530984996738E-3</c:v>
                </c:pt>
                <c:pt idx="2038">
                  <c:v>-4.4609163998873797E-4</c:v>
                </c:pt>
                <c:pt idx="2039">
                  <c:v>7.2128906351914747E-4</c:v>
                </c:pt>
                <c:pt idx="2040">
                  <c:v>1.6883228705167745E-3</c:v>
                </c:pt>
                <c:pt idx="2041">
                  <c:v>9.3305642379682622E-4</c:v>
                </c:pt>
                <c:pt idx="2042">
                  <c:v>1.5301432410572183E-3</c:v>
                </c:pt>
                <c:pt idx="2043">
                  <c:v>8.7290041482950248E-4</c:v>
                </c:pt>
                <c:pt idx="2044">
                  <c:v>-5.6234356749541132E-4</c:v>
                </c:pt>
                <c:pt idx="2045">
                  <c:v>1.5369109305614261E-3</c:v>
                </c:pt>
                <c:pt idx="2046">
                  <c:v>4.3181993676499745E-4</c:v>
                </c:pt>
                <c:pt idx="2047">
                  <c:v>1.6328068335394457E-3</c:v>
                </c:pt>
                <c:pt idx="2048">
                  <c:v>1.8902675738854569E-3</c:v>
                </c:pt>
                <c:pt idx="2049">
                  <c:v>1.5010018367006179E-3</c:v>
                </c:pt>
                <c:pt idx="2050">
                  <c:v>4.3925463764789348E-6</c:v>
                </c:pt>
                <c:pt idx="2051">
                  <c:v>1.5892650296889185E-3</c:v>
                </c:pt>
                <c:pt idx="2052">
                  <c:v>-3.2392040952500104E-4</c:v>
                </c:pt>
                <c:pt idx="2053">
                  <c:v>4.0498792276832057E-4</c:v>
                </c:pt>
                <c:pt idx="2054">
                  <c:v>-2.7955476040205095E-4</c:v>
                </c:pt>
                <c:pt idx="2055">
                  <c:v>2.4471092144116697E-3</c:v>
                </c:pt>
                <c:pt idx="2056">
                  <c:v>3.5832737781626403E-4</c:v>
                </c:pt>
                <c:pt idx="2057">
                  <c:v>-5.9566058495022858E-4</c:v>
                </c:pt>
                <c:pt idx="2058">
                  <c:v>5.6034640164853797E-4</c:v>
                </c:pt>
                <c:pt idx="2059">
                  <c:v>-5.2987374646036394E-4</c:v>
                </c:pt>
                <c:pt idx="2060">
                  <c:v>1.4633300116346408E-3</c:v>
                </c:pt>
                <c:pt idx="2061">
                  <c:v>1.5916492322782269E-3</c:v>
                </c:pt>
                <c:pt idx="2062">
                  <c:v>4.6873575210621039E-4</c:v>
                </c:pt>
                <c:pt idx="2063">
                  <c:v>-1.7317971292664605E-4</c:v>
                </c:pt>
                <c:pt idx="2064">
                  <c:v>1.0273057840891899E-3</c:v>
                </c:pt>
                <c:pt idx="2065">
                  <c:v>-1.9710999228636354E-4</c:v>
                </c:pt>
                <c:pt idx="2066">
                  <c:v>2.7330891980573506E-3</c:v>
                </c:pt>
                <c:pt idx="2067">
                  <c:v>2.140508845056315E-3</c:v>
                </c:pt>
                <c:pt idx="2068">
                  <c:v>-5.7541532396833839E-4</c:v>
                </c:pt>
                <c:pt idx="2069">
                  <c:v>5.0290975482524783E-4</c:v>
                </c:pt>
                <c:pt idx="2070">
                  <c:v>1.6805784520356421E-3</c:v>
                </c:pt>
                <c:pt idx="2071">
                  <c:v>1.8210064572662504E-4</c:v>
                </c:pt>
                <c:pt idx="2072">
                  <c:v>6.5436477921806946E-4</c:v>
                </c:pt>
                <c:pt idx="2073">
                  <c:v>1.6899143925838207E-3</c:v>
                </c:pt>
                <c:pt idx="2074">
                  <c:v>-3.6754607369705563E-4</c:v>
                </c:pt>
                <c:pt idx="2075">
                  <c:v>-5.2659077991625686E-4</c:v>
                </c:pt>
                <c:pt idx="2076">
                  <c:v>-5.8860238149855066E-4</c:v>
                </c:pt>
                <c:pt idx="2077">
                  <c:v>1.6746793116219868E-3</c:v>
                </c:pt>
                <c:pt idx="2078">
                  <c:v>1.4146617561138469E-3</c:v>
                </c:pt>
                <c:pt idx="2079">
                  <c:v>1.6441768995628632E-3</c:v>
                </c:pt>
                <c:pt idx="2080">
                  <c:v>9.7668705897078841E-5</c:v>
                </c:pt>
                <c:pt idx="2081">
                  <c:v>4.7496049028556526E-4</c:v>
                </c:pt>
                <c:pt idx="2082">
                  <c:v>9.6193248205641798E-4</c:v>
                </c:pt>
                <c:pt idx="2083">
                  <c:v>5.4146585716968146E-4</c:v>
                </c:pt>
                <c:pt idx="2084">
                  <c:v>-6.715914305978556E-5</c:v>
                </c:pt>
                <c:pt idx="2085">
                  <c:v>6.1422953350579986E-4</c:v>
                </c:pt>
                <c:pt idx="2086">
                  <c:v>-5.7012001209505046E-4</c:v>
                </c:pt>
                <c:pt idx="2087">
                  <c:v>4.1547150918402469E-4</c:v>
                </c:pt>
                <c:pt idx="2088">
                  <c:v>5.1234171273599656E-4</c:v>
                </c:pt>
                <c:pt idx="2089">
                  <c:v>1.6192723953579347E-3</c:v>
                </c:pt>
                <c:pt idx="2090">
                  <c:v>5.4506907827828448E-4</c:v>
                </c:pt>
                <c:pt idx="2091">
                  <c:v>1.6876287638152164E-3</c:v>
                </c:pt>
                <c:pt idx="2092">
                  <c:v>1.7234528621723824E-3</c:v>
                </c:pt>
                <c:pt idx="2093">
                  <c:v>1.5290936023283227E-3</c:v>
                </c:pt>
                <c:pt idx="2094">
                  <c:v>6.1884074599465955E-4</c:v>
                </c:pt>
                <c:pt idx="2095">
                  <c:v>-5.0968385832516835E-4</c:v>
                </c:pt>
                <c:pt idx="2096">
                  <c:v>1.1405064281430097E-3</c:v>
                </c:pt>
                <c:pt idx="2097">
                  <c:v>1.344245964482228E-3</c:v>
                </c:pt>
                <c:pt idx="2098">
                  <c:v>8.5596345107774466E-4</c:v>
                </c:pt>
                <c:pt idx="2099">
                  <c:v>1.6710181133531869E-3</c:v>
                </c:pt>
                <c:pt idx="2100">
                  <c:v>2.8135976805306409E-4</c:v>
                </c:pt>
                <c:pt idx="2101">
                  <c:v>1.487297572169922E-3</c:v>
                </c:pt>
                <c:pt idx="2102">
                  <c:v>1.9349162724963886E-3</c:v>
                </c:pt>
                <c:pt idx="2103">
                  <c:v>-5.8654282184797738E-4</c:v>
                </c:pt>
                <c:pt idx="2104">
                  <c:v>2.1645615828283565E-3</c:v>
                </c:pt>
                <c:pt idx="2105">
                  <c:v>1.9283628627741339E-4</c:v>
                </c:pt>
                <c:pt idx="2106">
                  <c:v>2.4751991990321636E-3</c:v>
                </c:pt>
                <c:pt idx="2107">
                  <c:v>-6.6308594767496378E-5</c:v>
                </c:pt>
                <c:pt idx="2108">
                  <c:v>-4.4395331266446086E-4</c:v>
                </c:pt>
                <c:pt idx="2109">
                  <c:v>2.8440778359438548E-4</c:v>
                </c:pt>
                <c:pt idx="2110">
                  <c:v>1.2513024024697411E-3</c:v>
                </c:pt>
                <c:pt idx="2111">
                  <c:v>7.6740329763158718E-4</c:v>
                </c:pt>
                <c:pt idx="2112">
                  <c:v>1.1523671956071692E-3</c:v>
                </c:pt>
                <c:pt idx="2113">
                  <c:v>-5.5529847051773108E-4</c:v>
                </c:pt>
                <c:pt idx="2114">
                  <c:v>8.682063021113063E-4</c:v>
                </c:pt>
                <c:pt idx="2115">
                  <c:v>1.5890337383323773E-3</c:v>
                </c:pt>
                <c:pt idx="2116">
                  <c:v>4.5532451822808041E-4</c:v>
                </c:pt>
                <c:pt idx="2117">
                  <c:v>1.0634438094443519E-3</c:v>
                </c:pt>
                <c:pt idx="2118">
                  <c:v>-1.559540193931811E-4</c:v>
                </c:pt>
                <c:pt idx="2119">
                  <c:v>-5.6056451108376944E-5</c:v>
                </c:pt>
                <c:pt idx="2120">
                  <c:v>6.8025444496584806E-4</c:v>
                </c:pt>
                <c:pt idx="2121">
                  <c:v>-4.3995903027902155E-4</c:v>
                </c:pt>
                <c:pt idx="2122">
                  <c:v>1.098638249953079E-4</c:v>
                </c:pt>
                <c:pt idx="2123">
                  <c:v>8.2026695865269309E-4</c:v>
                </c:pt>
                <c:pt idx="2124">
                  <c:v>1.7145523847264879E-3</c:v>
                </c:pt>
                <c:pt idx="2125">
                  <c:v>4.2492505487286698E-4</c:v>
                </c:pt>
                <c:pt idx="2126">
                  <c:v>5.9106455750320645E-4</c:v>
                </c:pt>
                <c:pt idx="2127">
                  <c:v>1.6311618157738312E-3</c:v>
                </c:pt>
                <c:pt idx="2128">
                  <c:v>3.7643584383357403E-4</c:v>
                </c:pt>
                <c:pt idx="2129">
                  <c:v>9.9517210456616725E-4</c:v>
                </c:pt>
                <c:pt idx="2130">
                  <c:v>-3.4980584902611787E-4</c:v>
                </c:pt>
                <c:pt idx="2131">
                  <c:v>-4.3675457340907903E-4</c:v>
                </c:pt>
                <c:pt idx="2132">
                  <c:v>-5.102088783731668E-4</c:v>
                </c:pt>
                <c:pt idx="2133">
                  <c:v>-2.5424925856236673E-4</c:v>
                </c:pt>
                <c:pt idx="2134">
                  <c:v>-1.9653207492134926E-4</c:v>
                </c:pt>
                <c:pt idx="2135">
                  <c:v>1.6803382531580895E-3</c:v>
                </c:pt>
                <c:pt idx="2136">
                  <c:v>1.5980074239359372E-3</c:v>
                </c:pt>
                <c:pt idx="2137">
                  <c:v>3.2583698637991341E-5</c:v>
                </c:pt>
                <c:pt idx="2138">
                  <c:v>7.4395425092139349E-4</c:v>
                </c:pt>
                <c:pt idx="2139">
                  <c:v>2.1886993103232564E-3</c:v>
                </c:pt>
                <c:pt idx="2140">
                  <c:v>1.7385778333854657E-3</c:v>
                </c:pt>
                <c:pt idx="2141">
                  <c:v>4.6402702195533869E-4</c:v>
                </c:pt>
                <c:pt idx="2142">
                  <c:v>1.6599522483917717E-3</c:v>
                </c:pt>
                <c:pt idx="2143">
                  <c:v>2.7760756023060165E-3</c:v>
                </c:pt>
                <c:pt idx="2144">
                  <c:v>-5.0683488651931798E-4</c:v>
                </c:pt>
                <c:pt idx="2145">
                  <c:v>-5.5588207709381934E-4</c:v>
                </c:pt>
                <c:pt idx="2146">
                  <c:v>-5.7766732314233019E-4</c:v>
                </c:pt>
                <c:pt idx="2147">
                  <c:v>-4.4255422213888368E-4</c:v>
                </c:pt>
                <c:pt idx="2148">
                  <c:v>9.4634675229223896E-4</c:v>
                </c:pt>
                <c:pt idx="2149">
                  <c:v>3.5986522194599496E-5</c:v>
                </c:pt>
                <c:pt idx="2150">
                  <c:v>8.4002168349396145E-4</c:v>
                </c:pt>
                <c:pt idx="2151">
                  <c:v>6.0644851921733784E-4</c:v>
                </c:pt>
                <c:pt idx="2152">
                  <c:v>-5.7605309494785316E-4</c:v>
                </c:pt>
                <c:pt idx="2153">
                  <c:v>6.5036823917564459E-4</c:v>
                </c:pt>
                <c:pt idx="2154">
                  <c:v>1.7653835127316325E-3</c:v>
                </c:pt>
                <c:pt idx="2155">
                  <c:v>1.9756742105976419E-3</c:v>
                </c:pt>
                <c:pt idx="2156">
                  <c:v>5.0293536668629822E-4</c:v>
                </c:pt>
                <c:pt idx="2157">
                  <c:v>-5.5085244586591104E-4</c:v>
                </c:pt>
                <c:pt idx="2158">
                  <c:v>1.7155872924865133E-3</c:v>
                </c:pt>
                <c:pt idx="2159">
                  <c:v>1.2858014041708147E-3</c:v>
                </c:pt>
                <c:pt idx="2160">
                  <c:v>1.7514854891168376E-3</c:v>
                </c:pt>
                <c:pt idx="2161">
                  <c:v>-1.9613357772940772E-4</c:v>
                </c:pt>
                <c:pt idx="2162">
                  <c:v>-3.2168307035359059E-4</c:v>
                </c:pt>
                <c:pt idx="2163">
                  <c:v>2.5090525328330207E-3</c:v>
                </c:pt>
                <c:pt idx="2164">
                  <c:v>1.6297232501172668E-3</c:v>
                </c:pt>
                <c:pt idx="2165">
                  <c:v>1.3935436124082722E-3</c:v>
                </c:pt>
                <c:pt idx="2166">
                  <c:v>-4.1414115096817229E-5</c:v>
                </c:pt>
                <c:pt idx="2167">
                  <c:v>7.0682745574218156E-4</c:v>
                </c:pt>
                <c:pt idx="2168">
                  <c:v>1.7454540716612377E-3</c:v>
                </c:pt>
                <c:pt idx="2169">
                  <c:v>2.7891064291037195E-3</c:v>
                </c:pt>
                <c:pt idx="2170">
                  <c:v>1.1005310583121833E-3</c:v>
                </c:pt>
                <c:pt idx="2171">
                  <c:v>1.539339486452541E-3</c:v>
                </c:pt>
                <c:pt idx="2172">
                  <c:v>1.7266942527777197E-3</c:v>
                </c:pt>
                <c:pt idx="2173">
                  <c:v>5.4663414939186438E-4</c:v>
                </c:pt>
                <c:pt idx="2174">
                  <c:v>1.0261188585245868E-3</c:v>
                </c:pt>
                <c:pt idx="2175">
                  <c:v>1.6671547910011414E-3</c:v>
                </c:pt>
                <c:pt idx="2176">
                  <c:v>7.6502436101195915E-4</c:v>
                </c:pt>
                <c:pt idx="2177">
                  <c:v>9.6477853048462737E-4</c:v>
                </c:pt>
                <c:pt idx="2178">
                  <c:v>1.6261803514476894E-3</c:v>
                </c:pt>
                <c:pt idx="2179">
                  <c:v>-2.4172848896576154E-4</c:v>
                </c:pt>
                <c:pt idx="2180">
                  <c:v>1.4867923938362765E-3</c:v>
                </c:pt>
                <c:pt idx="2181">
                  <c:v>8.0838934917409205E-4</c:v>
                </c:pt>
                <c:pt idx="2182">
                  <c:v>1.9952892867750893E-3</c:v>
                </c:pt>
                <c:pt idx="2183">
                  <c:v>1.7603151608633573E-3</c:v>
                </c:pt>
                <c:pt idx="2184">
                  <c:v>1.591538433479414E-3</c:v>
                </c:pt>
                <c:pt idx="2185">
                  <c:v>-3.2112730320874272E-4</c:v>
                </c:pt>
                <c:pt idx="2186">
                  <c:v>5.8892275628500714E-4</c:v>
                </c:pt>
                <c:pt idx="2187">
                  <c:v>-5.0465920333246552E-4</c:v>
                </c:pt>
                <c:pt idx="2188">
                  <c:v>-6.5953160544083124E-5</c:v>
                </c:pt>
                <c:pt idx="2189">
                  <c:v>-5.7147246452284863E-4</c:v>
                </c:pt>
                <c:pt idx="2190">
                  <c:v>2.2205039494800024E-3</c:v>
                </c:pt>
                <c:pt idx="2191">
                  <c:v>1.4937394811298634E-3</c:v>
                </c:pt>
                <c:pt idx="2192">
                  <c:v>-4.9692125795597786E-4</c:v>
                </c:pt>
                <c:pt idx="2193">
                  <c:v>-5.4777315497050137E-4</c:v>
                </c:pt>
                <c:pt idx="2194">
                  <c:v>-1.3519820805334167E-4</c:v>
                </c:pt>
                <c:pt idx="2195">
                  <c:v>1.7659339456998014E-3</c:v>
                </c:pt>
                <c:pt idx="2196">
                  <c:v>-5.6922508110585155E-4</c:v>
                </c:pt>
                <c:pt idx="2197">
                  <c:v>1.4172241325414194E-3</c:v>
                </c:pt>
                <c:pt idx="2198">
                  <c:v>9.21790911032733E-4</c:v>
                </c:pt>
                <c:pt idx="2199">
                  <c:v>-3.3251300801575027E-4</c:v>
                </c:pt>
                <c:pt idx="2200">
                  <c:v>5.9469864705054937E-4</c:v>
                </c:pt>
                <c:pt idx="2201">
                  <c:v>-4.1994083579850841E-4</c:v>
                </c:pt>
                <c:pt idx="2202">
                  <c:v>1.7778333489627291E-3</c:v>
                </c:pt>
                <c:pt idx="2203">
                  <c:v>2.5310487820125447E-3</c:v>
                </c:pt>
                <c:pt idx="2204">
                  <c:v>-5.4534992110566623E-4</c:v>
                </c:pt>
                <c:pt idx="2205">
                  <c:v>2.1724513343022197E-4</c:v>
                </c:pt>
                <c:pt idx="2206">
                  <c:v>1.3156628137745666E-4</c:v>
                </c:pt>
                <c:pt idx="2207">
                  <c:v>-4.4032004497704299E-4</c:v>
                </c:pt>
                <c:pt idx="2208">
                  <c:v>1.7312481115267201E-3</c:v>
                </c:pt>
                <c:pt idx="2209">
                  <c:v>1.2186415778451536E-3</c:v>
                </c:pt>
                <c:pt idx="2210">
                  <c:v>8.7247087995665851E-4</c:v>
                </c:pt>
                <c:pt idx="2211">
                  <c:v>1.803682132177501E-3</c:v>
                </c:pt>
                <c:pt idx="2212">
                  <c:v>-6.5870909318011491E-5</c:v>
                </c:pt>
                <c:pt idx="2213">
                  <c:v>-1.3196650017447827E-4</c:v>
                </c:pt>
                <c:pt idx="2214">
                  <c:v>3.0976134422267595E-4</c:v>
                </c:pt>
                <c:pt idx="2215">
                  <c:v>5.2372097384129762E-4</c:v>
                </c:pt>
                <c:pt idx="2216">
                  <c:v>1.050788921243313E-3</c:v>
                </c:pt>
                <c:pt idx="2217">
                  <c:v>3.9675557708434249E-4</c:v>
                </c:pt>
                <c:pt idx="2218">
                  <c:v>2.8138708753288016E-3</c:v>
                </c:pt>
                <c:pt idx="2219">
                  <c:v>1.7938605629987706E-3</c:v>
                </c:pt>
                <c:pt idx="2220">
                  <c:v>9.3178006271421273E-4</c:v>
                </c:pt>
                <c:pt idx="2221">
                  <c:v>1.7181262241113473E-3</c:v>
                </c:pt>
                <c:pt idx="2222">
                  <c:v>1.3275618687460607E-3</c:v>
                </c:pt>
                <c:pt idx="2223">
                  <c:v>3.1147359978334006E-4</c:v>
                </c:pt>
                <c:pt idx="2224">
                  <c:v>9.9165065029089899E-4</c:v>
                </c:pt>
                <c:pt idx="2225">
                  <c:v>7.9062197268778452E-4</c:v>
                </c:pt>
                <c:pt idx="2226">
                  <c:v>1.7661793123564368E-3</c:v>
                </c:pt>
                <c:pt idx="2227">
                  <c:v>4.5259279319629405E-4</c:v>
                </c:pt>
                <c:pt idx="2228">
                  <c:v>3.9973335555370387E-4</c:v>
                </c:pt>
                <c:pt idx="2229">
                  <c:v>-4.3935130971526118E-4</c:v>
                </c:pt>
                <c:pt idx="2230">
                  <c:v>1.678413683903496E-3</c:v>
                </c:pt>
                <c:pt idx="2231">
                  <c:v>-1.9511107410664572E-4</c:v>
                </c:pt>
                <c:pt idx="2232">
                  <c:v>1.3337395896810889E-3</c:v>
                </c:pt>
                <c:pt idx="2233">
                  <c:v>1.8000333329861147E-3</c:v>
                </c:pt>
                <c:pt idx="2234">
                  <c:v>4.9179408394958864E-4</c:v>
                </c:pt>
                <c:pt idx="2235">
                  <c:v>5.5750253859973441E-5</c:v>
                </c:pt>
                <c:pt idx="2236">
                  <c:v>2.2495521113263754E-3</c:v>
                </c:pt>
                <c:pt idx="2237">
                  <c:v>1.7317066819436489E-3</c:v>
                </c:pt>
                <c:pt idx="2238">
                  <c:v>1.3902051655905021E-4</c:v>
                </c:pt>
                <c:pt idx="2239">
                  <c:v>1.5875444635984398E-3</c:v>
                </c:pt>
                <c:pt idx="2240">
                  <c:v>-5.3980499638207381E-4</c:v>
                </c:pt>
                <c:pt idx="2241">
                  <c:v>2.5501390436711694E-3</c:v>
                </c:pt>
                <c:pt idx="2242">
                  <c:v>8.4029412377361636E-4</c:v>
                </c:pt>
                <c:pt idx="2243">
                  <c:v>6.473483033724249E-4</c:v>
                </c:pt>
                <c:pt idx="2244">
                  <c:v>5.7397204632561236E-4</c:v>
                </c:pt>
                <c:pt idx="2245">
                  <c:v>4.565358439083321E-4</c:v>
                </c:pt>
                <c:pt idx="2246">
                  <c:v>6.9402134008217332E-4</c:v>
                </c:pt>
                <c:pt idx="2247">
                  <c:v>1.7161329632387787E-3</c:v>
                </c:pt>
                <c:pt idx="2248">
                  <c:v>1.6362343898095009E-3</c:v>
                </c:pt>
                <c:pt idx="2249">
                  <c:v>7.4598777325321031E-4</c:v>
                </c:pt>
                <c:pt idx="2250">
                  <c:v>5.7584578293176972E-4</c:v>
                </c:pt>
                <c:pt idx="2251">
                  <c:v>-3.2432920670949473E-4</c:v>
                </c:pt>
                <c:pt idx="2252">
                  <c:v>1.2424374977217456E-3</c:v>
                </c:pt>
                <c:pt idx="2253">
                  <c:v>1.6777690985783471E-3</c:v>
                </c:pt>
                <c:pt idx="2254">
                  <c:v>1.5948643976004E-3</c:v>
                </c:pt>
                <c:pt idx="2255">
                  <c:v>4.981099459538265E-4</c:v>
                </c:pt>
                <c:pt idx="2256">
                  <c:v>5.3801696353724629E-4</c:v>
                </c:pt>
                <c:pt idx="2257">
                  <c:v>-2.2709836628869524E-5</c:v>
                </c:pt>
                <c:pt idx="2258">
                  <c:v>2.2943635719938356E-4</c:v>
                </c:pt>
                <c:pt idx="2259">
                  <c:v>6.5580906165717322E-4</c:v>
                </c:pt>
                <c:pt idx="2260">
                  <c:v>1.6845944763809048E-3</c:v>
                </c:pt>
                <c:pt idx="2261">
                  <c:v>-5.6091887025173177E-4</c:v>
                </c:pt>
                <c:pt idx="2262">
                  <c:v>1.7694306318502514E-3</c:v>
                </c:pt>
                <c:pt idx="2263">
                  <c:v>1.5425633282132721E-3</c:v>
                </c:pt>
                <c:pt idx="2264">
                  <c:v>-3.1881499747683626E-4</c:v>
                </c:pt>
                <c:pt idx="2265">
                  <c:v>1.0120221595109912E-3</c:v>
                </c:pt>
                <c:pt idx="2266">
                  <c:v>1.4519334888176251E-4</c:v>
                </c:pt>
                <c:pt idx="2267">
                  <c:v>8.5223172680935701E-4</c:v>
                </c:pt>
                <c:pt idx="2268">
                  <c:v>-4.0938285613162124E-4</c:v>
                </c:pt>
                <c:pt idx="2269">
                  <c:v>1.1572973451419585E-3</c:v>
                </c:pt>
                <c:pt idx="2270">
                  <c:v>-4.9991206984463944E-4</c:v>
                </c:pt>
                <c:pt idx="2271">
                  <c:v>6.2888481680843756E-5</c:v>
                </c:pt>
                <c:pt idx="2272">
                  <c:v>-2.2545597451539696E-4</c:v>
                </c:pt>
                <c:pt idx="2273">
                  <c:v>1.459758624639447E-3</c:v>
                </c:pt>
                <c:pt idx="2274">
                  <c:v>-5.4090786105271912E-4</c:v>
                </c:pt>
                <c:pt idx="2275">
                  <c:v>1.2549329945750077E-3</c:v>
                </c:pt>
                <c:pt idx="2276">
                  <c:v>1.7991138831908535E-3</c:v>
                </c:pt>
                <c:pt idx="2277">
                  <c:v>1.711624565276245E-3</c:v>
                </c:pt>
                <c:pt idx="2278">
                  <c:v>6.2651687499023893E-4</c:v>
                </c:pt>
                <c:pt idx="2279">
                  <c:v>1.7361669339219891E-3</c:v>
                </c:pt>
                <c:pt idx="2280">
                  <c:v>1.0828604450182735E-3</c:v>
                </c:pt>
                <c:pt idx="2281">
                  <c:v>1.8339711050370949E-3</c:v>
                </c:pt>
                <c:pt idx="2282">
                  <c:v>2.063513879344453E-3</c:v>
                </c:pt>
                <c:pt idx="2283">
                  <c:v>9.6202801826236794E-4</c:v>
                </c:pt>
                <c:pt idx="2284">
                  <c:v>1.3615515966806534E-3</c:v>
                </c:pt>
                <c:pt idx="2285">
                  <c:v>1.8226982846135825E-3</c:v>
                </c:pt>
                <c:pt idx="2286">
                  <c:v>2.8423806103007776E-3</c:v>
                </c:pt>
                <c:pt idx="2287">
                  <c:v>-4.8255292354447242E-4</c:v>
                </c:pt>
                <c:pt idx="2288">
                  <c:v>8.1799773037240632E-4</c:v>
                </c:pt>
                <c:pt idx="2289">
                  <c:v>-5.608480749219563E-4</c:v>
                </c:pt>
                <c:pt idx="2290">
                  <c:v>-1.9412535692552542E-4</c:v>
                </c:pt>
                <c:pt idx="2291">
                  <c:v>-2.2220568413054451E-4</c:v>
                </c:pt>
                <c:pt idx="2292">
                  <c:v>-4.3650005981825656E-4</c:v>
                </c:pt>
                <c:pt idx="2293">
                  <c:v>-6.550140673673481E-5</c:v>
                </c:pt>
                <c:pt idx="2294">
                  <c:v>1.8581661443638146E-3</c:v>
                </c:pt>
                <c:pt idx="2295">
                  <c:v>9.1405534271674852E-4</c:v>
                </c:pt>
                <c:pt idx="2296">
                  <c:v>7.1586437360761205E-4</c:v>
                </c:pt>
                <c:pt idx="2297">
                  <c:v>2.573275660144599E-3</c:v>
                </c:pt>
                <c:pt idx="2298">
                  <c:v>1.8410781491564597E-3</c:v>
                </c:pt>
                <c:pt idx="2299">
                  <c:v>-1.1686841667013614E-4</c:v>
                </c:pt>
                <c:pt idx="2300">
                  <c:v>-5.5731581055840844E-4</c:v>
                </c:pt>
                <c:pt idx="2301">
                  <c:v>-1.4896146139634129E-5</c:v>
                </c:pt>
                <c:pt idx="2302">
                  <c:v>1.7894279319140075E-3</c:v>
                </c:pt>
                <c:pt idx="2303">
                  <c:v>1.5613154757876874E-3</c:v>
                </c:pt>
                <c:pt idx="2304">
                  <c:v>1.6230831693681877E-3</c:v>
                </c:pt>
                <c:pt idx="2305">
                  <c:v>1.6686654798713262E-3</c:v>
                </c:pt>
                <c:pt idx="2306">
                  <c:v>-5.3854436503230241E-4</c:v>
                </c:pt>
                <c:pt idx="2307">
                  <c:v>3.3020348685922454E-4</c:v>
                </c:pt>
                <c:pt idx="2308">
                  <c:v>7.7259857600866057E-4</c:v>
                </c:pt>
                <c:pt idx="2309">
                  <c:v>4.1779084593166973E-4</c:v>
                </c:pt>
                <c:pt idx="2310">
                  <c:v>-5.586430027880654E-4</c:v>
                </c:pt>
                <c:pt idx="2311">
                  <c:v>1.8421403254935229E-3</c:v>
                </c:pt>
                <c:pt idx="2312">
                  <c:v>5.152030349866517E-4</c:v>
                </c:pt>
                <c:pt idx="2313">
                  <c:v>1.6778095252965269E-3</c:v>
                </c:pt>
                <c:pt idx="2314">
                  <c:v>-3.1321186643497079E-4</c:v>
                </c:pt>
                <c:pt idx="2315">
                  <c:v>1.8601673744691482E-3</c:v>
                </c:pt>
                <c:pt idx="2316">
                  <c:v>1.7866198282591725E-3</c:v>
                </c:pt>
                <c:pt idx="2317">
                  <c:v>1.1827606126368049E-3</c:v>
                </c:pt>
                <c:pt idx="2318">
                  <c:v>-4.0094317537443488E-4</c:v>
                </c:pt>
                <c:pt idx="2319">
                  <c:v>-4.77037880915967E-4</c:v>
                </c:pt>
                <c:pt idx="2320">
                  <c:v>1.7640562875996587E-3</c:v>
                </c:pt>
                <c:pt idx="2321">
                  <c:v>2.4481312471707242E-4</c:v>
                </c:pt>
                <c:pt idx="2322">
                  <c:v>1.0415474121332597E-3</c:v>
                </c:pt>
                <c:pt idx="2323">
                  <c:v>4.7755328227115683E-4</c:v>
                </c:pt>
                <c:pt idx="2324">
                  <c:v>6.0480497044375998E-4</c:v>
                </c:pt>
                <c:pt idx="2325">
                  <c:v>2.2998319205291121E-3</c:v>
                </c:pt>
                <c:pt idx="2326">
                  <c:v>-6.5247747630658222E-5</c:v>
                </c:pt>
                <c:pt idx="2327">
                  <c:v>6.4763579787593863E-4</c:v>
                </c:pt>
                <c:pt idx="2328">
                  <c:v>8.3968154854823602E-4</c:v>
                </c:pt>
                <c:pt idx="2329">
                  <c:v>-3.1654621647758587E-4</c:v>
                </c:pt>
                <c:pt idx="2330">
                  <c:v>6.8597995649956811E-4</c:v>
                </c:pt>
                <c:pt idx="2331">
                  <c:v>1.8852648394935814E-3</c:v>
                </c:pt>
                <c:pt idx="2332">
                  <c:v>1.7500143098738128E-3</c:v>
                </c:pt>
                <c:pt idx="2333">
                  <c:v>-3.164651138608714E-4</c:v>
                </c:pt>
                <c:pt idx="2334">
                  <c:v>2.0989265439711109E-3</c:v>
                </c:pt>
                <c:pt idx="2335">
                  <c:v>9.8957775060488592E-4</c:v>
                </c:pt>
                <c:pt idx="2336">
                  <c:v>5.6405213455084681E-4</c:v>
                </c:pt>
                <c:pt idx="2337">
                  <c:v>-4.9681832362728784E-4</c:v>
                </c:pt>
                <c:pt idx="2338">
                  <c:v>1.3899015021827698E-3</c:v>
                </c:pt>
                <c:pt idx="2339">
                  <c:v>1.4951219385286206E-3</c:v>
                </c:pt>
                <c:pt idx="2340">
                  <c:v>-1.0791127387739814E-4</c:v>
                </c:pt>
                <c:pt idx="2341">
                  <c:v>-5.2745040931171142E-4</c:v>
                </c:pt>
                <c:pt idx="2342">
                  <c:v>9.3789640729467468E-4</c:v>
                </c:pt>
                <c:pt idx="2343">
                  <c:v>1.7547661664620059E-3</c:v>
                </c:pt>
                <c:pt idx="2344">
                  <c:v>2.4897096005577001E-4</c:v>
                </c:pt>
                <c:pt idx="2345">
                  <c:v>1.628042721658924E-4</c:v>
                </c:pt>
                <c:pt idx="2346">
                  <c:v>2.3092371567413452E-3</c:v>
                </c:pt>
                <c:pt idx="2347">
                  <c:v>8.9058093920064919E-4</c:v>
                </c:pt>
                <c:pt idx="2348">
                  <c:v>1.1957804370447452E-3</c:v>
                </c:pt>
                <c:pt idx="2349">
                  <c:v>1.7356996430764108E-3</c:v>
                </c:pt>
                <c:pt idx="2350">
                  <c:v>1.8472640621016541E-3</c:v>
                </c:pt>
                <c:pt idx="2351">
                  <c:v>-4.7338388408691399E-4</c:v>
                </c:pt>
                <c:pt idx="2352">
                  <c:v>-5.5629507531835458E-4</c:v>
                </c:pt>
                <c:pt idx="2353">
                  <c:v>1.8226547420229233E-3</c:v>
                </c:pt>
                <c:pt idx="2354">
                  <c:v>1.8791113885854014E-3</c:v>
                </c:pt>
                <c:pt idx="2355">
                  <c:v>1.588342715628024E-3</c:v>
                </c:pt>
                <c:pt idx="2356">
                  <c:v>-4.9658377827572044E-4</c:v>
                </c:pt>
                <c:pt idx="2357">
                  <c:v>2.5979097194404415E-3</c:v>
                </c:pt>
                <c:pt idx="2358">
                  <c:v>1.2933828617211116E-3</c:v>
                </c:pt>
                <c:pt idx="2359">
                  <c:v>4.2891103735993923E-4</c:v>
                </c:pt>
                <c:pt idx="2360">
                  <c:v>7.9654157085930102E-4</c:v>
                </c:pt>
                <c:pt idx="2361">
                  <c:v>-2.0981338548276365E-4</c:v>
                </c:pt>
                <c:pt idx="2362">
                  <c:v>-1.433317382213114E-6</c:v>
                </c:pt>
                <c:pt idx="2363">
                  <c:v>1.50416710019769E-3</c:v>
                </c:pt>
                <c:pt idx="2364">
                  <c:v>7.4605948999656674E-4</c:v>
                </c:pt>
                <c:pt idx="2365">
                  <c:v>2.8732450778953937E-3</c:v>
                </c:pt>
                <c:pt idx="2366">
                  <c:v>5.298780741542175E-4</c:v>
                </c:pt>
                <c:pt idx="2367">
                  <c:v>5.7366304805796719E-4</c:v>
                </c:pt>
                <c:pt idx="2368">
                  <c:v>-1.9286111500901716E-4</c:v>
                </c:pt>
                <c:pt idx="2369">
                  <c:v>4.8810602474812361E-4</c:v>
                </c:pt>
                <c:pt idx="2370">
                  <c:v>-5.5100735695531237E-4</c:v>
                </c:pt>
                <c:pt idx="2371">
                  <c:v>8.5759014713760406E-5</c:v>
                </c:pt>
                <c:pt idx="2372">
                  <c:v>8.5837637647009869E-4</c:v>
                </c:pt>
                <c:pt idx="2373">
                  <c:v>-3.9346985044823931E-4</c:v>
                </c:pt>
                <c:pt idx="2374">
                  <c:v>7.5127304881537546E-4</c:v>
                </c:pt>
                <c:pt idx="2375">
                  <c:v>3.4647114504452023E-4</c:v>
                </c:pt>
                <c:pt idx="2376">
                  <c:v>7.0344748668442079E-4</c:v>
                </c:pt>
                <c:pt idx="2377">
                  <c:v>1.8220267571054055E-3</c:v>
                </c:pt>
                <c:pt idx="2378">
                  <c:v>1.1304922262274446E-3</c:v>
                </c:pt>
                <c:pt idx="2379">
                  <c:v>9.0739960575657807E-4</c:v>
                </c:pt>
                <c:pt idx="2380">
                  <c:v>-4.3444779377371242E-4</c:v>
                </c:pt>
                <c:pt idx="2381">
                  <c:v>-6.515648301627964E-5</c:v>
                </c:pt>
                <c:pt idx="2382">
                  <c:v>1.0702415936337866E-3</c:v>
                </c:pt>
                <c:pt idx="2383">
                  <c:v>1.8830300161757592E-3</c:v>
                </c:pt>
                <c:pt idx="2384">
                  <c:v>6.2525093874494218E-4</c:v>
                </c:pt>
                <c:pt idx="2385">
                  <c:v>8.0929076280574375E-4</c:v>
                </c:pt>
                <c:pt idx="2386">
                  <c:v>6.6987377848045314E-4</c:v>
                </c:pt>
                <c:pt idx="2387">
                  <c:v>2.1308879284789293E-3</c:v>
                </c:pt>
                <c:pt idx="2388">
                  <c:v>-5.2230216575343885E-4</c:v>
                </c:pt>
                <c:pt idx="2389">
                  <c:v>2.3340215514551393E-3</c:v>
                </c:pt>
                <c:pt idx="2390">
                  <c:v>2.8831586884734395E-3</c:v>
                </c:pt>
                <c:pt idx="2391">
                  <c:v>1.1390070626904796E-3</c:v>
                </c:pt>
                <c:pt idx="2392">
                  <c:v>9.161670419268787E-5</c:v>
                </c:pt>
                <c:pt idx="2393">
                  <c:v>-2.9971508934652517E-4</c:v>
                </c:pt>
                <c:pt idx="2394">
                  <c:v>2.6150902189173733E-4</c:v>
                </c:pt>
                <c:pt idx="2395">
                  <c:v>8.2977429066121759E-6</c:v>
                </c:pt>
                <c:pt idx="2396">
                  <c:v>-5.357898292752644E-4</c:v>
                </c:pt>
                <c:pt idx="2397">
                  <c:v>-2.9827714382261962E-4</c:v>
                </c:pt>
                <c:pt idx="2398">
                  <c:v>-1.9315380938526123E-4</c:v>
                </c:pt>
                <c:pt idx="2399">
                  <c:v>1.9252606672040353E-3</c:v>
                </c:pt>
                <c:pt idx="2400">
                  <c:v>1.6766409768375506E-3</c:v>
                </c:pt>
                <c:pt idx="2401">
                  <c:v>1.8810816432657306E-3</c:v>
                </c:pt>
                <c:pt idx="2402">
                  <c:v>1.7750249573645022E-4</c:v>
                </c:pt>
                <c:pt idx="2403">
                  <c:v>2.6173517406338563E-3</c:v>
                </c:pt>
                <c:pt idx="2404">
                  <c:v>-3.8785134664469481E-4</c:v>
                </c:pt>
                <c:pt idx="2405">
                  <c:v>4.4017283334373241E-4</c:v>
                </c:pt>
                <c:pt idx="2406">
                  <c:v>1.4212770604417032E-3</c:v>
                </c:pt>
                <c:pt idx="2407">
                  <c:v>9.6932004908792152E-4</c:v>
                </c:pt>
                <c:pt idx="2408">
                  <c:v>4.9740540652964027E-4</c:v>
                </c:pt>
                <c:pt idx="2409">
                  <c:v>1.8417305842281793E-3</c:v>
                </c:pt>
                <c:pt idx="2410">
                  <c:v>1.7256474258970358E-3</c:v>
                </c:pt>
                <c:pt idx="2411">
                  <c:v>1.8529367411143757E-3</c:v>
                </c:pt>
                <c:pt idx="2412">
                  <c:v>1.7970183247706805E-3</c:v>
                </c:pt>
                <c:pt idx="2413">
                  <c:v>1.3194596112445789E-3</c:v>
                </c:pt>
                <c:pt idx="2414">
                  <c:v>1.0263735349480536E-3</c:v>
                </c:pt>
                <c:pt idx="2415">
                  <c:v>-3.1672814747080093E-4</c:v>
                </c:pt>
                <c:pt idx="2416">
                  <c:v>1.9173058223398555E-3</c:v>
                </c:pt>
                <c:pt idx="2417">
                  <c:v>2.1448656686927719E-3</c:v>
                </c:pt>
                <c:pt idx="2418">
                  <c:v>3.5561482590634248E-4</c:v>
                </c:pt>
                <c:pt idx="2419">
                  <c:v>-1.984456712724702E-4</c:v>
                </c:pt>
                <c:pt idx="2420">
                  <c:v>-4.3505260696750057E-4</c:v>
                </c:pt>
                <c:pt idx="2421">
                  <c:v>1.7721921797004992E-3</c:v>
                </c:pt>
                <c:pt idx="2422">
                  <c:v>1.9010945014948655E-3</c:v>
                </c:pt>
                <c:pt idx="2423">
                  <c:v>1.6842710066555739E-3</c:v>
                </c:pt>
                <c:pt idx="2424">
                  <c:v>-5.4709440708442902E-4</c:v>
                </c:pt>
                <c:pt idx="2425">
                  <c:v>1.8164097231249188E-3</c:v>
                </c:pt>
                <c:pt idx="2426">
                  <c:v>6.368495208979979E-4</c:v>
                </c:pt>
                <c:pt idx="2427">
                  <c:v>-9.0161821045572926E-5</c:v>
                </c:pt>
                <c:pt idx="2428">
                  <c:v>7.7057294374545079E-4</c:v>
                </c:pt>
                <c:pt idx="2429">
                  <c:v>1.624044630694521E-3</c:v>
                </c:pt>
                <c:pt idx="2430">
                  <c:v>1.7774762268702657E-3</c:v>
                </c:pt>
                <c:pt idx="2431">
                  <c:v>2.896192134743846E-3</c:v>
                </c:pt>
                <c:pt idx="2432">
                  <c:v>8.2649947231883385E-4</c:v>
                </c:pt>
                <c:pt idx="2433">
                  <c:v>-5.1724435390835296E-4</c:v>
                </c:pt>
                <c:pt idx="2434">
                  <c:v>1.9291158061095052E-3</c:v>
                </c:pt>
                <c:pt idx="2435">
                  <c:v>1.941356901481674E-3</c:v>
                </c:pt>
                <c:pt idx="2436">
                  <c:v>1.2383546830810183E-3</c:v>
                </c:pt>
                <c:pt idx="2437">
                  <c:v>9.8200741329923015E-4</c:v>
                </c:pt>
                <c:pt idx="2438">
                  <c:v>1.7411543300373271E-3</c:v>
                </c:pt>
                <c:pt idx="2439">
                  <c:v>1.86111371032303E-3</c:v>
                </c:pt>
                <c:pt idx="2440">
                  <c:v>1.2418839185922594E-3</c:v>
                </c:pt>
                <c:pt idx="2441">
                  <c:v>-4.6032186488326291E-4</c:v>
                </c:pt>
                <c:pt idx="2442">
                  <c:v>1.8280006446012049E-3</c:v>
                </c:pt>
                <c:pt idx="2443">
                  <c:v>6.8890090239946775E-4</c:v>
                </c:pt>
                <c:pt idx="2444">
                  <c:v>-4.9810237709346295E-4</c:v>
                </c:pt>
                <c:pt idx="2445">
                  <c:v>1.0483264033264033E-4</c:v>
                </c:pt>
                <c:pt idx="2446">
                  <c:v>1.8784128650654639E-4</c:v>
                </c:pt>
                <c:pt idx="2447">
                  <c:v>-6.5463232239302028E-5</c:v>
                </c:pt>
                <c:pt idx="2448">
                  <c:v>5.5239590209521234E-4</c:v>
                </c:pt>
                <c:pt idx="2449">
                  <c:v>-5.3551205726812756E-4</c:v>
                </c:pt>
                <c:pt idx="2450">
                  <c:v>5.9812151422378613E-4</c:v>
                </c:pt>
                <c:pt idx="2451">
                  <c:v>2.6330159357165874E-3</c:v>
                </c:pt>
                <c:pt idx="2452">
                  <c:v>1.5471543151799314E-3</c:v>
                </c:pt>
                <c:pt idx="2453">
                  <c:v>1.1022237007620255E-3</c:v>
                </c:pt>
                <c:pt idx="2454">
                  <c:v>1.9170036697819962E-3</c:v>
                </c:pt>
                <c:pt idx="2455">
                  <c:v>-5.5187174665184365E-4</c:v>
                </c:pt>
                <c:pt idx="2456">
                  <c:v>1.1689389726023836E-3</c:v>
                </c:pt>
                <c:pt idx="2457">
                  <c:v>1.9417390445598333E-3</c:v>
                </c:pt>
                <c:pt idx="2458">
                  <c:v>-1.9400364548442878E-4</c:v>
                </c:pt>
                <c:pt idx="2459">
                  <c:v>4.5265466489273243E-4</c:v>
                </c:pt>
                <c:pt idx="2460">
                  <c:v>2.7780763114404797E-4</c:v>
                </c:pt>
                <c:pt idx="2461">
                  <c:v>3.6721043960898238E-4</c:v>
                </c:pt>
                <c:pt idx="2462">
                  <c:v>-4.5753742083305189E-4</c:v>
                </c:pt>
                <c:pt idx="2463">
                  <c:v>-4.3643318254763766E-4</c:v>
                </c:pt>
                <c:pt idx="2464">
                  <c:v>1.3437647804822269E-3</c:v>
                </c:pt>
                <c:pt idx="2465">
                  <c:v>9.4194138527823538E-4</c:v>
                </c:pt>
                <c:pt idx="2466">
                  <c:v>7.3586474645156931E-4</c:v>
                </c:pt>
                <c:pt idx="2467">
                  <c:v>1.4487674564854708E-3</c:v>
                </c:pt>
                <c:pt idx="2468">
                  <c:v>-5.5128118555763906E-4</c:v>
                </c:pt>
                <c:pt idx="2469">
                  <c:v>5.5795474624011304E-4</c:v>
                </c:pt>
                <c:pt idx="2470">
                  <c:v>-5.3538873855391023E-4</c:v>
                </c:pt>
                <c:pt idx="2471">
                  <c:v>1.883190587061367E-3</c:v>
                </c:pt>
                <c:pt idx="2472">
                  <c:v>8.9888837496946794E-4</c:v>
                </c:pt>
                <c:pt idx="2473">
                  <c:v>2.1749858387856173E-3</c:v>
                </c:pt>
                <c:pt idx="2474">
                  <c:v>2.3758873356545238E-3</c:v>
                </c:pt>
                <c:pt idx="2475">
                  <c:v>1.9599465746447838E-3</c:v>
                </c:pt>
                <c:pt idx="2476">
                  <c:v>1.5566867792346831E-3</c:v>
                </c:pt>
                <c:pt idx="2477">
                  <c:v>-3.1822723024197742E-4</c:v>
                </c:pt>
                <c:pt idx="2478">
                  <c:v>6.0525905524086692E-4</c:v>
                </c:pt>
                <c:pt idx="2479">
                  <c:v>-1.8524378078433817E-4</c:v>
                </c:pt>
                <c:pt idx="2480">
                  <c:v>1.9194235706193549E-3</c:v>
                </c:pt>
                <c:pt idx="2481">
                  <c:v>1.0539999792127882E-3</c:v>
                </c:pt>
                <c:pt idx="2482">
                  <c:v>2.7420033670033668E-5</c:v>
                </c:pt>
                <c:pt idx="2483">
                  <c:v>-5.1210800534001006E-4</c:v>
                </c:pt>
                <c:pt idx="2484">
                  <c:v>-5.4211617071891214E-4</c:v>
                </c:pt>
                <c:pt idx="2485">
                  <c:v>-7.5983374464216126E-5</c:v>
                </c:pt>
                <c:pt idx="2486">
                  <c:v>6.5630358646061749E-4</c:v>
                </c:pt>
                <c:pt idx="2487">
                  <c:v>1.7152262818480855E-3</c:v>
                </c:pt>
                <c:pt idx="2488">
                  <c:v>9.4985086725626932E-4</c:v>
                </c:pt>
                <c:pt idx="2489">
                  <c:v>1.8473929807422496E-3</c:v>
                </c:pt>
                <c:pt idx="2490">
                  <c:v>-2.8182257385829388E-4</c:v>
                </c:pt>
                <c:pt idx="2491">
                  <c:v>1.9579118018425278E-3</c:v>
                </c:pt>
                <c:pt idx="2492">
                  <c:v>-4.9915878241543678E-4</c:v>
                </c:pt>
                <c:pt idx="2493">
                  <c:v>3.051611361357461E-5</c:v>
                </c:pt>
                <c:pt idx="2494">
                  <c:v>-6.5721864893346412E-5</c:v>
                </c:pt>
                <c:pt idx="2495">
                  <c:v>9.0586939352371449E-4</c:v>
                </c:pt>
                <c:pt idx="2496">
                  <c:v>2.9128306905796047E-3</c:v>
                </c:pt>
                <c:pt idx="2497">
                  <c:v>1.9592997880034917E-3</c:v>
                </c:pt>
                <c:pt idx="2498">
                  <c:v>2.6449045330562411E-3</c:v>
                </c:pt>
                <c:pt idx="2499">
                  <c:v>1.0060686358558698E-3</c:v>
                </c:pt>
                <c:pt idx="2500">
                  <c:v>1.6560446012438884E-3</c:v>
                </c:pt>
                <c:pt idx="2501">
                  <c:v>8.5097340350913657E-4</c:v>
                </c:pt>
                <c:pt idx="2502">
                  <c:v>5.1975540188799814E-4</c:v>
                </c:pt>
                <c:pt idx="2503">
                  <c:v>1.8474115715532648E-3</c:v>
                </c:pt>
                <c:pt idx="2504">
                  <c:v>1.0644135602026236E-3</c:v>
                </c:pt>
                <c:pt idx="2505">
                  <c:v>2.1911995428333937E-3</c:v>
                </c:pt>
                <c:pt idx="2506">
                  <c:v>1.3617608246137222E-3</c:v>
                </c:pt>
                <c:pt idx="2507">
                  <c:v>1.8132504143352191E-3</c:v>
                </c:pt>
                <c:pt idx="2508">
                  <c:v>1.9362242644957841E-3</c:v>
                </c:pt>
                <c:pt idx="2509">
                  <c:v>-3.6944673823286541E-4</c:v>
                </c:pt>
                <c:pt idx="2510">
                  <c:v>7.1071525050391709E-4</c:v>
                </c:pt>
                <c:pt idx="2511">
                  <c:v>1.9019652662694228E-3</c:v>
                </c:pt>
                <c:pt idx="2512">
                  <c:v>2.9142811134832454E-4</c:v>
                </c:pt>
                <c:pt idx="2513">
                  <c:v>1.2710710055482825E-3</c:v>
                </c:pt>
                <c:pt idx="2514">
                  <c:v>-4.3782671214032462E-4</c:v>
                </c:pt>
                <c:pt idx="2515">
                  <c:v>2.3967233211436173E-3</c:v>
                </c:pt>
                <c:pt idx="2516">
                  <c:v>1.972499558455321E-3</c:v>
                </c:pt>
                <c:pt idx="2517">
                  <c:v>-2.7532004175473765E-4</c:v>
                </c:pt>
                <c:pt idx="2518">
                  <c:v>1.242845122217259E-4</c:v>
                </c:pt>
                <c:pt idx="2519">
                  <c:v>1.777604039501504E-3</c:v>
                </c:pt>
                <c:pt idx="2520">
                  <c:v>-3.191318519902628E-4</c:v>
                </c:pt>
                <c:pt idx="2521">
                  <c:v>2.0761399699782367E-4</c:v>
                </c:pt>
                <c:pt idx="2522">
                  <c:v>1.1944095248979253E-3</c:v>
                </c:pt>
                <c:pt idx="2523">
                  <c:v>8.0534922135532992E-4</c:v>
                </c:pt>
                <c:pt idx="2524">
                  <c:v>3.8251795833354975E-4</c:v>
                </c:pt>
                <c:pt idx="2525">
                  <c:v>-3.6714008267037783E-4</c:v>
                </c:pt>
                <c:pt idx="2526">
                  <c:v>5.2613153548092208E-4</c:v>
                </c:pt>
                <c:pt idx="2527">
                  <c:v>1.6674077460106383E-3</c:v>
                </c:pt>
                <c:pt idx="2528">
                  <c:v>-5.3854780509332578E-4</c:v>
                </c:pt>
                <c:pt idx="2529">
                  <c:v>4.6869020536632487E-4</c:v>
                </c:pt>
                <c:pt idx="2530">
                  <c:v>7.5788724639788913E-4</c:v>
                </c:pt>
                <c:pt idx="2531">
                  <c:v>1.1334136675513818E-3</c:v>
                </c:pt>
                <c:pt idx="2532">
                  <c:v>1.9540234661071091E-3</c:v>
                </c:pt>
                <c:pt idx="2533">
                  <c:v>1.8258211621964141E-3</c:v>
                </c:pt>
                <c:pt idx="2534">
                  <c:v>-6.251999252227738E-5</c:v>
                </c:pt>
                <c:pt idx="2535">
                  <c:v>1.9112047116503241E-3</c:v>
                </c:pt>
                <c:pt idx="2536">
                  <c:v>1.4774953515669634E-3</c:v>
                </c:pt>
                <c:pt idx="2537">
                  <c:v>9.6839164035233505E-4</c:v>
                </c:pt>
                <c:pt idx="2538">
                  <c:v>-1.9493173645237119E-4</c:v>
                </c:pt>
                <c:pt idx="2539">
                  <c:v>1.8693353552769612E-3</c:v>
                </c:pt>
                <c:pt idx="2540">
                  <c:v>-5.00069027081452E-4</c:v>
                </c:pt>
                <c:pt idx="2541">
                  <c:v>-4.4534051853928504E-4</c:v>
                </c:pt>
                <c:pt idx="2542">
                  <c:v>8.6693741041567131E-4</c:v>
                </c:pt>
                <c:pt idx="2543">
                  <c:v>5.779437272151307E-4</c:v>
                </c:pt>
                <c:pt idx="2544">
                  <c:v>1.7895540448603761E-3</c:v>
                </c:pt>
                <c:pt idx="2545">
                  <c:v>1.5868920568149359E-3</c:v>
                </c:pt>
                <c:pt idx="2546">
                  <c:v>7.6434083567889811E-4</c:v>
                </c:pt>
                <c:pt idx="2547">
                  <c:v>-1.6791084297314697E-4</c:v>
                </c:pt>
                <c:pt idx="2548">
                  <c:v>-5.4718009404876831E-4</c:v>
                </c:pt>
                <c:pt idx="2549">
                  <c:v>9.2670159786881591E-4</c:v>
                </c:pt>
                <c:pt idx="2550">
                  <c:v>6.7671328199242866E-4</c:v>
                </c:pt>
                <c:pt idx="2551">
                  <c:v>1.2058296592874168E-3</c:v>
                </c:pt>
                <c:pt idx="2552">
                  <c:v>4.80499379539873E-5</c:v>
                </c:pt>
                <c:pt idx="2553">
                  <c:v>-1.6591302000321879E-4</c:v>
                </c:pt>
                <c:pt idx="2554">
                  <c:v>1.3530059241029477E-4</c:v>
                </c:pt>
                <c:pt idx="2555">
                  <c:v>1.0278059038865955E-3</c:v>
                </c:pt>
                <c:pt idx="2556">
                  <c:v>-5.3393150905307299E-4</c:v>
                </c:pt>
                <c:pt idx="2557">
                  <c:v>2.6620908076114328E-3</c:v>
                </c:pt>
                <c:pt idx="2558">
                  <c:v>1.0848183687457162E-3</c:v>
                </c:pt>
                <c:pt idx="2559">
                  <c:v>1.5929091418898571E-3</c:v>
                </c:pt>
                <c:pt idx="2560">
                  <c:v>1.9923567408145887E-3</c:v>
                </c:pt>
                <c:pt idx="2561">
                  <c:v>-5.0153064402275464E-4</c:v>
                </c:pt>
                <c:pt idx="2562">
                  <c:v>4.7634408602150542E-4</c:v>
                </c:pt>
                <c:pt idx="2563">
                  <c:v>1.4873668141317216E-3</c:v>
                </c:pt>
                <c:pt idx="2564">
                  <c:v>8.1959033204392646E-4</c:v>
                </c:pt>
                <c:pt idx="2565">
                  <c:v>2.0028661031381754E-3</c:v>
                </c:pt>
                <c:pt idx="2566">
                  <c:v>6.3146472277171182E-4</c:v>
                </c:pt>
                <c:pt idx="2567">
                  <c:v>1.7511370952667761E-3</c:v>
                </c:pt>
                <c:pt idx="2568">
                  <c:v>1.9694914902233622E-3</c:v>
                </c:pt>
                <c:pt idx="2569">
                  <c:v>3.0493829724271486E-4</c:v>
                </c:pt>
                <c:pt idx="2570">
                  <c:v>2.4219297562495133E-3</c:v>
                </c:pt>
                <c:pt idx="2571">
                  <c:v>7.298280955520827E-4</c:v>
                </c:pt>
                <c:pt idx="2572">
                  <c:v>-1.9501486203980849E-4</c:v>
                </c:pt>
                <c:pt idx="2573">
                  <c:v>5.3660094072205096E-4</c:v>
                </c:pt>
                <c:pt idx="2574">
                  <c:v>2.2145730912790908E-4</c:v>
                </c:pt>
                <c:pt idx="2575">
                  <c:v>-2.6248442885022628E-4</c:v>
                </c:pt>
                <c:pt idx="2576">
                  <c:v>-4.3827350072629174E-4</c:v>
                </c:pt>
                <c:pt idx="2577">
                  <c:v>2.0040907439132015E-3</c:v>
                </c:pt>
                <c:pt idx="2578">
                  <c:v>1.9721019571198673E-3</c:v>
                </c:pt>
                <c:pt idx="2579">
                  <c:v>1.9335056817886861E-3</c:v>
                </c:pt>
                <c:pt idx="2580">
                  <c:v>1.1508555350208693E-3</c:v>
                </c:pt>
                <c:pt idx="2581">
                  <c:v>7.3364757672660823E-4</c:v>
                </c:pt>
                <c:pt idx="2582">
                  <c:v>-5.3213227548918381E-4</c:v>
                </c:pt>
                <c:pt idx="2583">
                  <c:v>2.9346302774865304E-3</c:v>
                </c:pt>
                <c:pt idx="2584">
                  <c:v>-6.590772358566894E-5</c:v>
                </c:pt>
                <c:pt idx="2585">
                  <c:v>-4.9799334748247364E-4</c:v>
                </c:pt>
                <c:pt idx="2586">
                  <c:v>3.9628806793702532E-4</c:v>
                </c:pt>
                <c:pt idx="2587">
                  <c:v>6.8650169488006067E-4</c:v>
                </c:pt>
                <c:pt idx="2588">
                  <c:v>1.9349148671096346E-3</c:v>
                </c:pt>
                <c:pt idx="2589">
                  <c:v>1.8920110049833888E-3</c:v>
                </c:pt>
                <c:pt idx="2590">
                  <c:v>-4.3700572887477431E-4</c:v>
                </c:pt>
                <c:pt idx="2591">
                  <c:v>1.7604183970099669E-3</c:v>
                </c:pt>
                <c:pt idx="2592">
                  <c:v>1.8496114534289169E-3</c:v>
                </c:pt>
                <c:pt idx="2593">
                  <c:v>1.8097037586881706E-3</c:v>
                </c:pt>
                <c:pt idx="2594">
                  <c:v>1.3948580060109317E-3</c:v>
                </c:pt>
                <c:pt idx="2595">
                  <c:v>-3.5277985345704387E-4</c:v>
                </c:pt>
                <c:pt idx="2596">
                  <c:v>1.8951977078553706E-3</c:v>
                </c:pt>
                <c:pt idx="2597">
                  <c:v>1.2210854692869082E-3</c:v>
                </c:pt>
                <c:pt idx="2598">
                  <c:v>5.892226882032969E-4</c:v>
                </c:pt>
                <c:pt idx="2599">
                  <c:v>1.3013744848277223E-3</c:v>
                </c:pt>
                <c:pt idx="2600">
                  <c:v>1.8954982170385714E-3</c:v>
                </c:pt>
                <c:pt idx="2601">
                  <c:v>2.2324504720531062E-3</c:v>
                </c:pt>
                <c:pt idx="2602">
                  <c:v>-4.6859930458249002E-5</c:v>
                </c:pt>
                <c:pt idx="2603">
                  <c:v>1.1560900663351639E-3</c:v>
                </c:pt>
                <c:pt idx="2604">
                  <c:v>5.9205534478910959E-5</c:v>
                </c:pt>
                <c:pt idx="2605">
                  <c:v>8.8515877217568227E-4</c:v>
                </c:pt>
                <c:pt idx="2606">
                  <c:v>2.4364172349723373E-3</c:v>
                </c:pt>
                <c:pt idx="2607">
                  <c:v>1.6986203961300503E-3</c:v>
                </c:pt>
                <c:pt idx="2608">
                  <c:v>1.9429652466367714E-3</c:v>
                </c:pt>
                <c:pt idx="2609">
                  <c:v>-5.4262636952191236E-4</c:v>
                </c:pt>
                <c:pt idx="2610">
                  <c:v>2.0117868709516691E-3</c:v>
                </c:pt>
                <c:pt idx="2611">
                  <c:v>2.0157878347519202E-3</c:v>
                </c:pt>
                <c:pt idx="2612">
                  <c:v>2.0198054745321115E-3</c:v>
                </c:pt>
                <c:pt idx="2613">
                  <c:v>-3.1934065250198369E-4</c:v>
                </c:pt>
                <c:pt idx="2614">
                  <c:v>1.9014557438306043E-3</c:v>
                </c:pt>
                <c:pt idx="2615">
                  <c:v>4.0075194993227778E-4</c:v>
                </c:pt>
                <c:pt idx="2616">
                  <c:v>-4.9896532409472337E-4</c:v>
                </c:pt>
                <c:pt idx="2617">
                  <c:v>1.9867820834176646E-3</c:v>
                </c:pt>
                <c:pt idx="2618">
                  <c:v>7.8504372194400482E-4</c:v>
                </c:pt>
                <c:pt idx="2619">
                  <c:v>1.9462728857890148E-3</c:v>
                </c:pt>
                <c:pt idx="2620">
                  <c:v>2.941085818359182E-3</c:v>
                </c:pt>
                <c:pt idx="2621">
                  <c:v>1.103795077245624E-3</c:v>
                </c:pt>
                <c:pt idx="2622">
                  <c:v>-5.3069099471497695E-4</c:v>
                </c:pt>
                <c:pt idx="2623">
                  <c:v>-3.192256237944123E-4</c:v>
                </c:pt>
                <c:pt idx="2624">
                  <c:v>4.856596528552526E-4</c:v>
                </c:pt>
                <c:pt idx="2625">
                  <c:v>-3.46657259507888E-4</c:v>
                </c:pt>
                <c:pt idx="2626">
                  <c:v>1.0493853426669227E-3</c:v>
                </c:pt>
                <c:pt idx="2627">
                  <c:v>2.3237014014642474E-4</c:v>
                </c:pt>
                <c:pt idx="2628">
                  <c:v>1.3115199003684293E-3</c:v>
                </c:pt>
                <c:pt idx="2629">
                  <c:v>2.2439486314697111E-3</c:v>
                </c:pt>
                <c:pt idx="2630">
                  <c:v>-4.0200057070222315E-5</c:v>
                </c:pt>
                <c:pt idx="2631">
                  <c:v>1.7755833804673272E-3</c:v>
                </c:pt>
                <c:pt idx="2632">
                  <c:v>6.4452942580504565E-4</c:v>
                </c:pt>
                <c:pt idx="2633">
                  <c:v>1.4073507129662302E-3</c:v>
                </c:pt>
                <c:pt idx="2634">
                  <c:v>5.4541114939188904E-4</c:v>
                </c:pt>
                <c:pt idx="2635">
                  <c:v>9.9919573688661968E-4</c:v>
                </c:pt>
                <c:pt idx="2636">
                  <c:v>8.3934371789416891E-4</c:v>
                </c:pt>
                <c:pt idx="2637">
                  <c:v>2.6773684756667012E-3</c:v>
                </c:pt>
                <c:pt idx="2638">
                  <c:v>1.9944584252172787E-3</c:v>
                </c:pt>
                <c:pt idx="2639">
                  <c:v>-6.5895294526264493E-5</c:v>
                </c:pt>
                <c:pt idx="2640">
                  <c:v>5.9505118479969701E-4</c:v>
                </c:pt>
                <c:pt idx="2641">
                  <c:v>9.5359853889618175E-4</c:v>
                </c:pt>
                <c:pt idx="2642">
                  <c:v>1.7116832443482817E-3</c:v>
                </c:pt>
                <c:pt idx="2643">
                  <c:v>-4.8877178969861362E-4</c:v>
                </c:pt>
                <c:pt idx="2644">
                  <c:v>2.0324639275281862E-3</c:v>
                </c:pt>
                <c:pt idx="2645">
                  <c:v>-1.948756097687415E-4</c:v>
                </c:pt>
                <c:pt idx="2646">
                  <c:v>-4.3729202851587818E-4</c:v>
                </c:pt>
                <c:pt idx="2647">
                  <c:v>6.4713725408815481E-4</c:v>
                </c:pt>
                <c:pt idx="2648">
                  <c:v>1.5479908282580953E-4</c:v>
                </c:pt>
                <c:pt idx="2649">
                  <c:v>-2.4645922913738288E-4</c:v>
                </c:pt>
                <c:pt idx="2650">
                  <c:v>-4.2553017140782617E-4</c:v>
                </c:pt>
                <c:pt idx="2651">
                  <c:v>-5.3771843401607467E-4</c:v>
                </c:pt>
                <c:pt idx="2652">
                  <c:v>-6.5871218207545694E-5</c:v>
                </c:pt>
                <c:pt idx="2653">
                  <c:v>1.5195557100390646E-3</c:v>
                </c:pt>
                <c:pt idx="2654">
                  <c:v>-1.4373881607269748E-4</c:v>
                </c:pt>
                <c:pt idx="2655">
                  <c:v>1.833025523967628E-3</c:v>
                </c:pt>
                <c:pt idx="2656">
                  <c:v>1.9168616383849599E-3</c:v>
                </c:pt>
                <c:pt idx="2657">
                  <c:v>1.6278506360108732E-3</c:v>
                </c:pt>
                <c:pt idx="2658">
                  <c:v>-3.4175925061463293E-5</c:v>
                </c:pt>
                <c:pt idx="2659">
                  <c:v>3.207663538797508E-4</c:v>
                </c:pt>
                <c:pt idx="2660">
                  <c:v>1.875071330006329E-3</c:v>
                </c:pt>
                <c:pt idx="2661">
                  <c:v>2.3796625291124402E-4</c:v>
                </c:pt>
                <c:pt idx="2662">
                  <c:v>1.3235065258440021E-3</c:v>
                </c:pt>
                <c:pt idx="2663">
                  <c:v>-4.9714045765119393E-4</c:v>
                </c:pt>
                <c:pt idx="2664">
                  <c:v>7.2163092978142919E-5</c:v>
                </c:pt>
                <c:pt idx="2665">
                  <c:v>-5.2091899431202463E-4</c:v>
                </c:pt>
                <c:pt idx="2666">
                  <c:v>2.2569699107332737E-3</c:v>
                </c:pt>
                <c:pt idx="2667">
                  <c:v>1.5801711618257261E-4</c:v>
                </c:pt>
                <c:pt idx="2668">
                  <c:v>9.0496444336094525E-4</c:v>
                </c:pt>
                <c:pt idx="2669">
                  <c:v>1.1810622957622284E-3</c:v>
                </c:pt>
                <c:pt idx="2670">
                  <c:v>1.9651028294302235E-3</c:v>
                </c:pt>
                <c:pt idx="2671">
                  <c:v>2.9491295125581491E-3</c:v>
                </c:pt>
                <c:pt idx="2672">
                  <c:v>1.2484180169713066E-3</c:v>
                </c:pt>
                <c:pt idx="2673">
                  <c:v>2.0434701424799921E-3</c:v>
                </c:pt>
                <c:pt idx="2674">
                  <c:v>-3.1836363447904141E-4</c:v>
                </c:pt>
                <c:pt idx="2675">
                  <c:v>-5.262969644190097E-4</c:v>
                </c:pt>
                <c:pt idx="2676">
                  <c:v>1.5288223151212123E-3</c:v>
                </c:pt>
                <c:pt idx="2677">
                  <c:v>2.0096156838338261E-3</c:v>
                </c:pt>
                <c:pt idx="2678">
                  <c:v>8.5262328070866958E-4</c:v>
                </c:pt>
                <c:pt idx="2679">
                  <c:v>7.5647654957445372E-4</c:v>
                </c:pt>
                <c:pt idx="2680">
                  <c:v>1.9741052489640541E-3</c:v>
                </c:pt>
                <c:pt idx="2681">
                  <c:v>1.0692214339058999E-3</c:v>
                </c:pt>
                <c:pt idx="2682">
                  <c:v>2.0403391852293652E-3</c:v>
                </c:pt>
                <c:pt idx="2683">
                  <c:v>1.4267969483385459E-3</c:v>
                </c:pt>
                <c:pt idx="2684">
                  <c:v>1.7959214368325788E-3</c:v>
                </c:pt>
                <c:pt idx="2685">
                  <c:v>-5.2554593188097048E-4</c:v>
                </c:pt>
                <c:pt idx="2686">
                  <c:v>-5.1743796040455985E-4</c:v>
                </c:pt>
                <c:pt idx="2687">
                  <c:v>2.0126334787186045E-3</c:v>
                </c:pt>
                <c:pt idx="2688">
                  <c:v>-3.3343858393865392E-4</c:v>
                </c:pt>
                <c:pt idx="2689">
                  <c:v>8.0235139143873622E-4</c:v>
                </c:pt>
                <c:pt idx="2690">
                  <c:v>7.0714467222253918E-4</c:v>
                </c:pt>
                <c:pt idx="2691">
                  <c:v>1.0192393457585283E-3</c:v>
                </c:pt>
                <c:pt idx="2692">
                  <c:v>6.022599397418546E-4</c:v>
                </c:pt>
                <c:pt idx="2693">
                  <c:v>2.0431001400197067E-3</c:v>
                </c:pt>
                <c:pt idx="2694">
                  <c:v>1.7316378760456155E-3</c:v>
                </c:pt>
                <c:pt idx="2695">
                  <c:v>9.7192462066605131E-4</c:v>
                </c:pt>
                <c:pt idx="2696">
                  <c:v>8.0457791214432763E-4</c:v>
                </c:pt>
                <c:pt idx="2697">
                  <c:v>2.6867384293106844E-3</c:v>
                </c:pt>
                <c:pt idx="2698">
                  <c:v>1.1316894835096453E-3</c:v>
                </c:pt>
                <c:pt idx="2699">
                  <c:v>3.2563545480000414E-4</c:v>
                </c:pt>
                <c:pt idx="2700">
                  <c:v>-1.3507432120655953E-4</c:v>
                </c:pt>
                <c:pt idx="2701">
                  <c:v>-4.9497683529740996E-4</c:v>
                </c:pt>
                <c:pt idx="2702">
                  <c:v>2.051039403477296E-3</c:v>
                </c:pt>
                <c:pt idx="2703">
                  <c:v>1.8485990904329517E-3</c:v>
                </c:pt>
                <c:pt idx="2704">
                  <c:v>2.4723090723370719E-3</c:v>
                </c:pt>
                <c:pt idx="2705">
                  <c:v>1.937087449119805E-3</c:v>
                </c:pt>
                <c:pt idx="2706">
                  <c:v>-4.1426460906843047E-4</c:v>
                </c:pt>
                <c:pt idx="2707">
                  <c:v>4.1145891124788061E-4</c:v>
                </c:pt>
                <c:pt idx="2708">
                  <c:v>2.6875113417776653E-3</c:v>
                </c:pt>
                <c:pt idx="2709">
                  <c:v>1.1947535441318305E-3</c:v>
                </c:pt>
                <c:pt idx="2710">
                  <c:v>1.9334477537644669E-3</c:v>
                </c:pt>
                <c:pt idx="2711">
                  <c:v>1.6463405148946098E-3</c:v>
                </c:pt>
                <c:pt idx="2712">
                  <c:v>-1.9414312432326016E-4</c:v>
                </c:pt>
                <c:pt idx="2713">
                  <c:v>6.5671339983823128E-4</c:v>
                </c:pt>
                <c:pt idx="2714">
                  <c:v>1.2632542270938436E-3</c:v>
                </c:pt>
                <c:pt idx="2715">
                  <c:v>-5.294931592039801E-4</c:v>
                </c:pt>
                <c:pt idx="2716">
                  <c:v>8.6164255716285581E-4</c:v>
                </c:pt>
                <c:pt idx="2717">
                  <c:v>-6.5661876690046724E-5</c:v>
                </c:pt>
                <c:pt idx="2718">
                  <c:v>1.9778713343564644E-3</c:v>
                </c:pt>
                <c:pt idx="2719">
                  <c:v>1.8942546495289549E-3</c:v>
                </c:pt>
                <c:pt idx="2720">
                  <c:v>2.9530946246481321E-3</c:v>
                </c:pt>
                <c:pt idx="2721">
                  <c:v>4.9496026170763193E-4</c:v>
                </c:pt>
                <c:pt idx="2722">
                  <c:v>2.4773732315141713E-3</c:v>
                </c:pt>
                <c:pt idx="2723">
                  <c:v>-4.3437213423069154E-4</c:v>
                </c:pt>
                <c:pt idx="2724">
                  <c:v>-2.3239512546586427E-4</c:v>
                </c:pt>
                <c:pt idx="2725">
                  <c:v>2.4561931028762207E-4</c:v>
                </c:pt>
                <c:pt idx="2726">
                  <c:v>2.0570699791586738E-3</c:v>
                </c:pt>
                <c:pt idx="2727">
                  <c:v>-4.7311483566031282E-4</c:v>
                </c:pt>
                <c:pt idx="2728">
                  <c:v>7.1264892216127656E-4</c:v>
                </c:pt>
                <c:pt idx="2729">
                  <c:v>2.0222611616863323E-3</c:v>
                </c:pt>
                <c:pt idx="2730">
                  <c:v>7.6584427636046924E-4</c:v>
                </c:pt>
                <c:pt idx="2731">
                  <c:v>1.03144699734572E-3</c:v>
                </c:pt>
                <c:pt idx="2732">
                  <c:v>5.5538851535243475E-4</c:v>
                </c:pt>
                <c:pt idx="2733">
                  <c:v>1.0859780816804738E-3</c:v>
                </c:pt>
                <c:pt idx="2734">
                  <c:v>-2.3025225327949993E-4</c:v>
                </c:pt>
                <c:pt idx="2735">
                  <c:v>9.2393107452411552E-4</c:v>
                </c:pt>
                <c:pt idx="2736">
                  <c:v>8.2484540304062279E-5</c:v>
                </c:pt>
                <c:pt idx="2737">
                  <c:v>-1.2914584845029542E-4</c:v>
                </c:pt>
                <c:pt idx="2738">
                  <c:v>-2.1304739938321198E-5</c:v>
                </c:pt>
                <c:pt idx="2739">
                  <c:v>1.9474066164197519E-3</c:v>
                </c:pt>
                <c:pt idx="2740">
                  <c:v>1.1474084172658143E-3</c:v>
                </c:pt>
                <c:pt idx="2741">
                  <c:v>1.4486582034388558E-3</c:v>
                </c:pt>
                <c:pt idx="2742">
                  <c:v>4.9701290623542212E-4</c:v>
                </c:pt>
                <c:pt idx="2743">
                  <c:v>2.0297372526863052E-3</c:v>
                </c:pt>
                <c:pt idx="2744">
                  <c:v>1.6825181276789833E-4</c:v>
                </c:pt>
                <c:pt idx="2745">
                  <c:v>1.3559491597466282E-3</c:v>
                </c:pt>
                <c:pt idx="2746">
                  <c:v>-1.9335577595359558E-4</c:v>
                </c:pt>
                <c:pt idx="2747">
                  <c:v>5.5722393552232619E-4</c:v>
                </c:pt>
                <c:pt idx="2748">
                  <c:v>9.8900643235146231E-4</c:v>
                </c:pt>
                <c:pt idx="2749">
                  <c:v>2.2804602467088211E-3</c:v>
                </c:pt>
                <c:pt idx="2750">
                  <c:v>1.5543530094752336E-3</c:v>
                </c:pt>
                <c:pt idx="2751">
                  <c:v>1.99435048746482E-3</c:v>
                </c:pt>
                <c:pt idx="2752">
                  <c:v>1.9043270028197047E-3</c:v>
                </c:pt>
                <c:pt idx="2753">
                  <c:v>-4.9123876615472274E-4</c:v>
                </c:pt>
                <c:pt idx="2754">
                  <c:v>1.8653242108536774E-3</c:v>
                </c:pt>
                <c:pt idx="2755">
                  <c:v>3.311485180328888E-4</c:v>
                </c:pt>
                <c:pt idx="2756">
                  <c:v>1.040887935234423E-3</c:v>
                </c:pt>
                <c:pt idx="2757">
                  <c:v>-5.0533983348962036E-4</c:v>
                </c:pt>
                <c:pt idx="2758">
                  <c:v>1.6632769942831671E-3</c:v>
                </c:pt>
                <c:pt idx="2759">
                  <c:v>7.1832533454956309E-4</c:v>
                </c:pt>
                <c:pt idx="2760">
                  <c:v>1.9474197042649902E-3</c:v>
                </c:pt>
                <c:pt idx="2761">
                  <c:v>7.719995646472866E-4</c:v>
                </c:pt>
                <c:pt idx="2762">
                  <c:v>1.7537964776979612E-3</c:v>
                </c:pt>
                <c:pt idx="2763">
                  <c:v>1.2157017211980492E-3</c:v>
                </c:pt>
                <c:pt idx="2764">
                  <c:v>-3.1886943005181344E-4</c:v>
                </c:pt>
                <c:pt idx="2765">
                  <c:v>2.0343603430851751E-3</c:v>
                </c:pt>
                <c:pt idx="2766">
                  <c:v>-5.1701232777374908E-4</c:v>
                </c:pt>
                <c:pt idx="2767">
                  <c:v>-4.650571949602122E-4</c:v>
                </c:pt>
                <c:pt idx="2768">
                  <c:v>1.8224358642135268E-3</c:v>
                </c:pt>
                <c:pt idx="2769">
                  <c:v>9.9481245011971264E-4</c:v>
                </c:pt>
                <c:pt idx="2770">
                  <c:v>1.9552770954468666E-3</c:v>
                </c:pt>
                <c:pt idx="2771">
                  <c:v>2.285109470138619E-3</c:v>
                </c:pt>
                <c:pt idx="2772">
                  <c:v>1.2851316334991708E-3</c:v>
                </c:pt>
                <c:pt idx="2773">
                  <c:v>-5.2123218133598545E-4</c:v>
                </c:pt>
                <c:pt idx="2774">
                  <c:v>-3.1504707064221137E-4</c:v>
                </c:pt>
                <c:pt idx="2775">
                  <c:v>1.1013468344984478E-3</c:v>
                </c:pt>
                <c:pt idx="2776">
                  <c:v>4.1733761691323159E-4</c:v>
                </c:pt>
                <c:pt idx="2777">
                  <c:v>2.9559538243127013E-3</c:v>
                </c:pt>
                <c:pt idx="2778">
                  <c:v>2.0690241273526241E-3</c:v>
                </c:pt>
                <c:pt idx="2779">
                  <c:v>-3.9960007459748439E-4</c:v>
                </c:pt>
                <c:pt idx="2780">
                  <c:v>1.461556798101289E-3</c:v>
                </c:pt>
                <c:pt idx="2781">
                  <c:v>1.1618880810865433E-3</c:v>
                </c:pt>
                <c:pt idx="2782">
                  <c:v>6.1224849342183662E-4</c:v>
                </c:pt>
                <c:pt idx="2783">
                  <c:v>1.6710280858120014E-3</c:v>
                </c:pt>
                <c:pt idx="2784">
                  <c:v>8.8147334497391233E-5</c:v>
                </c:pt>
                <c:pt idx="2785">
                  <c:v>2.4934404824820465E-3</c:v>
                </c:pt>
                <c:pt idx="2786">
                  <c:v>-4.3067439235302038E-4</c:v>
                </c:pt>
                <c:pt idx="2787">
                  <c:v>8.7980330790913609E-4</c:v>
                </c:pt>
                <c:pt idx="2788">
                  <c:v>8.248839330127673E-4</c:v>
                </c:pt>
                <c:pt idx="2789">
                  <c:v>1.7266900853850619E-4</c:v>
                </c:pt>
                <c:pt idx="2790">
                  <c:v>4.1814408953135928E-4</c:v>
                </c:pt>
                <c:pt idx="2791">
                  <c:v>2.0682601283957781E-3</c:v>
                </c:pt>
                <c:pt idx="2792">
                  <c:v>1.3722932956117579E-3</c:v>
                </c:pt>
                <c:pt idx="2793">
                  <c:v>6.6724179024051566E-4</c:v>
                </c:pt>
                <c:pt idx="2794">
                  <c:v>2.5235761321776258E-4</c:v>
                </c:pt>
                <c:pt idx="2795">
                  <c:v>2.0046111839344279E-3</c:v>
                </c:pt>
                <c:pt idx="2796">
                  <c:v>-4.8772776463156366E-4</c:v>
                </c:pt>
                <c:pt idx="2797">
                  <c:v>-6.5019359781348345E-5</c:v>
                </c:pt>
                <c:pt idx="2798">
                  <c:v>9.4197312112074768E-4</c:v>
                </c:pt>
                <c:pt idx="2799">
                  <c:v>-2.1903612460762276E-4</c:v>
                </c:pt>
                <c:pt idx="2800">
                  <c:v>-3.955679746415845E-4</c:v>
                </c:pt>
                <c:pt idx="2801">
                  <c:v>3.3461829371904595E-4</c:v>
                </c:pt>
                <c:pt idx="2802">
                  <c:v>-1.304522826520516E-5</c:v>
                </c:pt>
                <c:pt idx="2803">
                  <c:v>1.9992280512698296E-3</c:v>
                </c:pt>
                <c:pt idx="2804">
                  <c:v>-5.1631954513442979E-4</c:v>
                </c:pt>
                <c:pt idx="2805">
                  <c:v>2.6952388846008405E-3</c:v>
                </c:pt>
                <c:pt idx="2806">
                  <c:v>6.6926388536318751E-4</c:v>
                </c:pt>
                <c:pt idx="2807">
                  <c:v>2.0405532818732839E-3</c:v>
                </c:pt>
                <c:pt idx="2808">
                  <c:v>2.0757706056053465E-3</c:v>
                </c:pt>
                <c:pt idx="2809">
                  <c:v>1.9202693951560679E-3</c:v>
                </c:pt>
                <c:pt idx="2810">
                  <c:v>2.0789979434633734E-3</c:v>
                </c:pt>
                <c:pt idx="2811">
                  <c:v>7.2652486090533279E-4</c:v>
                </c:pt>
                <c:pt idx="2812">
                  <c:v>5.0185602469864858E-4</c:v>
                </c:pt>
                <c:pt idx="2813">
                  <c:v>8.8607424444927944E-4</c:v>
                </c:pt>
                <c:pt idx="2814">
                  <c:v>7.8188637411480703E-4</c:v>
                </c:pt>
                <c:pt idx="2815">
                  <c:v>5.6301088859650027E-4</c:v>
                </c:pt>
                <c:pt idx="2816">
                  <c:v>6.1624371267100765E-4</c:v>
                </c:pt>
                <c:pt idx="2817">
                  <c:v>1.0089305602320703E-3</c:v>
                </c:pt>
                <c:pt idx="2818">
                  <c:v>2.0104065765005103E-3</c:v>
                </c:pt>
                <c:pt idx="2819">
                  <c:v>-3.1288342288062778E-4</c:v>
                </c:pt>
                <c:pt idx="2820">
                  <c:v>-1.9143250503346151E-4</c:v>
                </c:pt>
                <c:pt idx="2821">
                  <c:v>1.579035700225846E-3</c:v>
                </c:pt>
                <c:pt idx="2822">
                  <c:v>1.3052522531855381E-3</c:v>
                </c:pt>
                <c:pt idx="2823">
                  <c:v>1.8420981752070567E-3</c:v>
                </c:pt>
                <c:pt idx="2824">
                  <c:v>-4.5266569672619203E-4</c:v>
                </c:pt>
                <c:pt idx="2825">
                  <c:v>1.8878144035138608E-3</c:v>
                </c:pt>
                <c:pt idx="2826">
                  <c:v>-5.0886121162238139E-4</c:v>
                </c:pt>
                <c:pt idx="2827">
                  <c:v>-1.1457422789319966E-4</c:v>
                </c:pt>
                <c:pt idx="2828">
                  <c:v>-4.2719424460431661E-4</c:v>
                </c:pt>
                <c:pt idx="2829">
                  <c:v>-3.0546008108569921E-4</c:v>
                </c:pt>
                <c:pt idx="2830">
                  <c:v>1.4803961175507837E-3</c:v>
                </c:pt>
                <c:pt idx="2831">
                  <c:v>1.9675262457336117E-3</c:v>
                </c:pt>
                <c:pt idx="2832">
                  <c:v>2.0521943589902943E-3</c:v>
                </c:pt>
                <c:pt idx="2833">
                  <c:v>1.7777887115318881E-3</c:v>
                </c:pt>
                <c:pt idx="2834">
                  <c:v>-4.907727988072558E-4</c:v>
                </c:pt>
                <c:pt idx="2835">
                  <c:v>-6.4648842756686548E-5</c:v>
                </c:pt>
                <c:pt idx="2836">
                  <c:v>2.6982575149522309E-3</c:v>
                </c:pt>
                <c:pt idx="2837">
                  <c:v>4.2289778670781851E-4</c:v>
                </c:pt>
                <c:pt idx="2838">
                  <c:v>2.0813680100259975E-3</c:v>
                </c:pt>
                <c:pt idx="2839">
                  <c:v>1.9744389092001286E-3</c:v>
                </c:pt>
                <c:pt idx="2840">
                  <c:v>2.5792700608973036E-4</c:v>
                </c:pt>
                <c:pt idx="2841">
                  <c:v>1.6904062767031773E-3</c:v>
                </c:pt>
                <c:pt idx="2842">
                  <c:v>8.3849986017752278E-4</c:v>
                </c:pt>
                <c:pt idx="2843">
                  <c:v>1.8473891630717922E-3</c:v>
                </c:pt>
                <c:pt idx="2844">
                  <c:v>2.3019505905623938E-3</c:v>
                </c:pt>
                <c:pt idx="2845">
                  <c:v>1.5865686868529942E-3</c:v>
                </c:pt>
                <c:pt idx="2846">
                  <c:v>-1.9058918490999496E-4</c:v>
                </c:pt>
                <c:pt idx="2847">
                  <c:v>9.5510755750727577E-4</c:v>
                </c:pt>
                <c:pt idx="2848">
                  <c:v>2.9558869214041626E-3</c:v>
                </c:pt>
                <c:pt idx="2849">
                  <c:v>2.0117288841248388E-3</c:v>
                </c:pt>
                <c:pt idx="2850">
                  <c:v>1.246432048387431E-3</c:v>
                </c:pt>
                <c:pt idx="2851">
                  <c:v>2.5088253415968976E-3</c:v>
                </c:pt>
                <c:pt idx="2852">
                  <c:v>-4.2564333431651064E-4</c:v>
                </c:pt>
                <c:pt idx="2853">
                  <c:v>1.808235775346523E-4</c:v>
                </c:pt>
                <c:pt idx="2854">
                  <c:v>1.1868070982140545E-3</c:v>
                </c:pt>
                <c:pt idx="2855">
                  <c:v>3.4041628912418771E-4</c:v>
                </c:pt>
                <c:pt idx="2856">
                  <c:v>2.9556778529049358E-3</c:v>
                </c:pt>
                <c:pt idx="2857">
                  <c:v>2.0524519880494385E-3</c:v>
                </c:pt>
                <c:pt idx="2858">
                  <c:v>2.0877012214380762E-3</c:v>
                </c:pt>
                <c:pt idx="2859">
                  <c:v>-3.83750362333844E-4</c:v>
                </c:pt>
                <c:pt idx="2860">
                  <c:v>-5.0511025207126926E-4</c:v>
                </c:pt>
                <c:pt idx="2861">
                  <c:v>2.0908027171436857E-3</c:v>
                </c:pt>
                <c:pt idx="2862">
                  <c:v>1.7839774657222153E-3</c:v>
                </c:pt>
                <c:pt idx="2863">
                  <c:v>1.1291668824108113E-3</c:v>
                </c:pt>
                <c:pt idx="2864">
                  <c:v>1.0734989540832176E-3</c:v>
                </c:pt>
                <c:pt idx="2865">
                  <c:v>1.9351524879614767E-3</c:v>
                </c:pt>
                <c:pt idx="2866">
                  <c:v>-4.8648587102784392E-4</c:v>
                </c:pt>
                <c:pt idx="2867">
                  <c:v>5.0769350245922855E-4</c:v>
                </c:pt>
                <c:pt idx="2868">
                  <c:v>1.898260329294812E-3</c:v>
                </c:pt>
                <c:pt idx="2869">
                  <c:v>1.1907996582878151E-3</c:v>
                </c:pt>
                <c:pt idx="2870">
                  <c:v>1.3981154055243471E-3</c:v>
                </c:pt>
                <c:pt idx="2871">
                  <c:v>8.4419719593265257E-4</c:v>
                </c:pt>
                <c:pt idx="2872">
                  <c:v>-5.05892489365886E-4</c:v>
                </c:pt>
                <c:pt idx="2873">
                  <c:v>1.0056529639235297E-4</c:v>
                </c:pt>
                <c:pt idx="2874">
                  <c:v>-4.4513471271982025E-4</c:v>
                </c:pt>
                <c:pt idx="2875">
                  <c:v>1.077330075223003E-3</c:v>
                </c:pt>
                <c:pt idx="2876">
                  <c:v>2.0895343901100607E-3</c:v>
                </c:pt>
                <c:pt idx="2877">
                  <c:v>-2.0565610976827964E-4</c:v>
                </c:pt>
                <c:pt idx="2878">
                  <c:v>-1.4875564205557166E-6</c:v>
                </c:pt>
                <c:pt idx="2879">
                  <c:v>-1.0716566855936107E-4</c:v>
                </c:pt>
                <c:pt idx="2880">
                  <c:v>7.3989190420476088E-4</c:v>
                </c:pt>
                <c:pt idx="2881">
                  <c:v>-3.1010169982515488E-4</c:v>
                </c:pt>
                <c:pt idx="2882">
                  <c:v>-1.898869314243744E-4</c:v>
                </c:pt>
                <c:pt idx="2883">
                  <c:v>7.9745924595306752E-4</c:v>
                </c:pt>
                <c:pt idx="2884">
                  <c:v>9.0371793013480214E-4</c:v>
                </c:pt>
                <c:pt idx="2885">
                  <c:v>2.0639245060332023E-3</c:v>
                </c:pt>
                <c:pt idx="2886">
                  <c:v>1.2561123966599887E-3</c:v>
                </c:pt>
                <c:pt idx="2887">
                  <c:v>-2.9685609451899541E-4</c:v>
                </c:pt>
                <c:pt idx="2888">
                  <c:v>9.6466453045652436E-4</c:v>
                </c:pt>
                <c:pt idx="2889">
                  <c:v>1.5960036236573056E-3</c:v>
                </c:pt>
                <c:pt idx="2890">
                  <c:v>1.494585248685137E-3</c:v>
                </c:pt>
                <c:pt idx="2891">
                  <c:v>1.1367518712923565E-3</c:v>
                </c:pt>
                <c:pt idx="2892">
                  <c:v>5.7307535030099745E-4</c:v>
                </c:pt>
                <c:pt idx="2893">
                  <c:v>1.9805161864731398E-3</c:v>
                </c:pt>
                <c:pt idx="2894">
                  <c:v>3.4524327122153212E-4</c:v>
                </c:pt>
                <c:pt idx="2895">
                  <c:v>-4.7937944876676051E-4</c:v>
                </c:pt>
                <c:pt idx="2896">
                  <c:v>2.3110588941623405E-3</c:v>
                </c:pt>
                <c:pt idx="2897">
                  <c:v>1.325215329827322E-3</c:v>
                </c:pt>
                <c:pt idx="2898">
                  <c:v>1.8741861355802374E-4</c:v>
                </c:pt>
                <c:pt idx="2899">
                  <c:v>2.0214905719949691E-3</c:v>
                </c:pt>
                <c:pt idx="2900">
                  <c:v>4.3024051425643466E-4</c:v>
                </c:pt>
                <c:pt idx="2901">
                  <c:v>2.5174430339131291E-3</c:v>
                </c:pt>
                <c:pt idx="2902">
                  <c:v>6.3019895244601778E-4</c:v>
                </c:pt>
                <c:pt idx="2903">
                  <c:v>2.0989581985581427E-3</c:v>
                </c:pt>
                <c:pt idx="2904">
                  <c:v>2.5138221900227697E-6</c:v>
                </c:pt>
                <c:pt idx="2905">
                  <c:v>1.9887331087200667E-3</c:v>
                </c:pt>
                <c:pt idx="2906">
                  <c:v>-2.0175050968135859E-4</c:v>
                </c:pt>
                <c:pt idx="2907">
                  <c:v>5.7540109719490741E-4</c:v>
                </c:pt>
                <c:pt idx="2908">
                  <c:v>1.4063879673096732E-3</c:v>
                </c:pt>
                <c:pt idx="2909">
                  <c:v>2.7040860682460335E-3</c:v>
                </c:pt>
                <c:pt idx="2910">
                  <c:v>1.0331083668885278E-3</c:v>
                </c:pt>
                <c:pt idx="2911">
                  <c:v>6.8739810679184553E-4</c:v>
                </c:pt>
                <c:pt idx="2912">
                  <c:v>2.0618456394942632E-3</c:v>
                </c:pt>
                <c:pt idx="2913">
                  <c:v>2.0324328520416085E-3</c:v>
                </c:pt>
                <c:pt idx="2914">
                  <c:v>1.9062960950236782E-3</c:v>
                </c:pt>
                <c:pt idx="2915">
                  <c:v>1.0688083126775578E-4</c:v>
                </c:pt>
                <c:pt idx="2916">
                  <c:v>-5.0122529623825257E-4</c:v>
                </c:pt>
                <c:pt idx="2917">
                  <c:v>-4.810726367953321E-4</c:v>
                </c:pt>
                <c:pt idx="2918">
                  <c:v>2.0339777690381072E-3</c:v>
                </c:pt>
                <c:pt idx="2919">
                  <c:v>1.8624074936604048E-3</c:v>
                </c:pt>
                <c:pt idx="2920">
                  <c:v>-1.0118433511147444E-4</c:v>
                </c:pt>
                <c:pt idx="2921">
                  <c:v>1.7063554081257731E-3</c:v>
                </c:pt>
                <c:pt idx="2922">
                  <c:v>-6.4274008013441908E-5</c:v>
                </c:pt>
                <c:pt idx="2923">
                  <c:v>1.2055773470084762E-3</c:v>
                </c:pt>
                <c:pt idx="2924">
                  <c:v>1.9473681487001159E-3</c:v>
                </c:pt>
                <c:pt idx="2925">
                  <c:v>2.7048968272036755E-4</c:v>
                </c:pt>
                <c:pt idx="2926">
                  <c:v>7.5064681044831728E-4</c:v>
                </c:pt>
                <c:pt idx="2927">
                  <c:v>1.3331366978696101E-3</c:v>
                </c:pt>
                <c:pt idx="2928">
                  <c:v>2.5217348564806194E-3</c:v>
                </c:pt>
                <c:pt idx="2929">
                  <c:v>2.7062569843963416E-3</c:v>
                </c:pt>
                <c:pt idx="2930">
                  <c:v>2.0731364057350117E-3</c:v>
                </c:pt>
                <c:pt idx="2931">
                  <c:v>6.3554752985491654E-4</c:v>
                </c:pt>
                <c:pt idx="2932">
                  <c:v>-2.9079561972056832E-4</c:v>
                </c:pt>
                <c:pt idx="2933">
                  <c:v>-4.3859100148440852E-4</c:v>
                </c:pt>
                <c:pt idx="2934">
                  <c:v>2.1005049825636147E-3</c:v>
                </c:pt>
                <c:pt idx="2935">
                  <c:v>2.9513615858957911E-3</c:v>
                </c:pt>
                <c:pt idx="2936">
                  <c:v>5.1791146706400945E-4</c:v>
                </c:pt>
                <c:pt idx="2937">
                  <c:v>1.5058777267270996E-3</c:v>
                </c:pt>
                <c:pt idx="2938">
                  <c:v>1.094972009230228E-3</c:v>
                </c:pt>
                <c:pt idx="2939">
                  <c:v>-3.0933087942595108E-4</c:v>
                </c:pt>
                <c:pt idx="2940">
                  <c:v>2.731411927820545E-4</c:v>
                </c:pt>
                <c:pt idx="2941">
                  <c:v>-4.7876365629314038E-4</c:v>
                </c:pt>
                <c:pt idx="2942">
                  <c:v>2.1054594742805112E-3</c:v>
                </c:pt>
                <c:pt idx="2943">
                  <c:v>1.9889437304691543E-3</c:v>
                </c:pt>
                <c:pt idx="2944">
                  <c:v>-5.0106885781657225E-4</c:v>
                </c:pt>
                <c:pt idx="2945">
                  <c:v>1.7995685083530366E-3</c:v>
                </c:pt>
                <c:pt idx="2946">
                  <c:v>-3.7330723240514712E-4</c:v>
                </c:pt>
                <c:pt idx="2947">
                  <c:v>-4.2317777398658956E-4</c:v>
                </c:pt>
                <c:pt idx="2948">
                  <c:v>2.1029332643559234E-3</c:v>
                </c:pt>
                <c:pt idx="2949">
                  <c:v>2.3196147200926988E-3</c:v>
                </c:pt>
                <c:pt idx="2950">
                  <c:v>-1.9430997745091956E-4</c:v>
                </c:pt>
                <c:pt idx="2951">
                  <c:v>8.1505354094459678E-4</c:v>
                </c:pt>
                <c:pt idx="2952">
                  <c:v>6.9788843137660623E-4</c:v>
                </c:pt>
                <c:pt idx="2953">
                  <c:v>5.214301232115701E-4</c:v>
                </c:pt>
                <c:pt idx="2954">
                  <c:v>1.8697021897357109E-3</c:v>
                </c:pt>
                <c:pt idx="2955">
                  <c:v>1.8020971279589472E-3</c:v>
                </c:pt>
                <c:pt idx="2956">
                  <c:v>-1.8960740939819314E-4</c:v>
                </c:pt>
                <c:pt idx="2957">
                  <c:v>9.8499363742641653E-4</c:v>
                </c:pt>
                <c:pt idx="2958">
                  <c:v>1.7136989561025069E-3</c:v>
                </c:pt>
                <c:pt idx="2959">
                  <c:v>-2.8709560648684427E-4</c:v>
                </c:pt>
                <c:pt idx="2960">
                  <c:v>1.2571333998789765E-5</c:v>
                </c:pt>
                <c:pt idx="2961">
                  <c:v>1.1579540869637187E-3</c:v>
                </c:pt>
                <c:pt idx="2962">
                  <c:v>1.9968656901688182E-4</c:v>
                </c:pt>
                <c:pt idx="2963">
                  <c:v>2.0315108881187607E-3</c:v>
                </c:pt>
                <c:pt idx="2964">
                  <c:v>-4.235662929595228E-4</c:v>
                </c:pt>
                <c:pt idx="2965">
                  <c:v>2.0010551469447288E-3</c:v>
                </c:pt>
                <c:pt idx="2966">
                  <c:v>1.0502612114001964E-3</c:v>
                </c:pt>
                <c:pt idx="2967">
                  <c:v>3.5817610062893084E-4</c:v>
                </c:pt>
                <c:pt idx="2968">
                  <c:v>8.6864428697046498E-4</c:v>
                </c:pt>
                <c:pt idx="2969">
                  <c:v>1.4217599106182239E-3</c:v>
                </c:pt>
                <c:pt idx="2970">
                  <c:v>9.2671825216203907E-4</c:v>
                </c:pt>
                <c:pt idx="2971">
                  <c:v>-4.7947484041041018E-4</c:v>
                </c:pt>
                <c:pt idx="2972">
                  <c:v>4.4245166895952499E-4</c:v>
                </c:pt>
                <c:pt idx="2973">
                  <c:v>1.2804681883304629E-3</c:v>
                </c:pt>
                <c:pt idx="2974">
                  <c:v>1.9545985869598949E-3</c:v>
                </c:pt>
                <c:pt idx="2975">
                  <c:v>-6.433070662705078E-5</c:v>
                </c:pt>
                <c:pt idx="2976">
                  <c:v>-3.0988408448447824E-4</c:v>
                </c:pt>
                <c:pt idx="2977">
                  <c:v>1.6141962378521519E-3</c:v>
                </c:pt>
                <c:pt idx="2978">
                  <c:v>-5.0079601784320518E-4</c:v>
                </c:pt>
                <c:pt idx="2979">
                  <c:v>9.9059765406814379E-4</c:v>
                </c:pt>
                <c:pt idx="2980">
                  <c:v>2.1064542821679767E-3</c:v>
                </c:pt>
                <c:pt idx="2981">
                  <c:v>2.0716324820802432E-3</c:v>
                </c:pt>
                <c:pt idx="2982">
                  <c:v>8.7243417684203987E-4</c:v>
                </c:pt>
                <c:pt idx="2983">
                  <c:v>-9.0484438906095682E-5</c:v>
                </c:pt>
                <c:pt idx="2984">
                  <c:v>9.3113131438500682E-4</c:v>
                </c:pt>
                <c:pt idx="2985">
                  <c:v>1.9947199122915893E-3</c:v>
                </c:pt>
                <c:pt idx="2986">
                  <c:v>1.2068906676594688E-4</c:v>
                </c:pt>
                <c:pt idx="2987">
                  <c:v>1.1657228850241244E-3</c:v>
                </c:pt>
                <c:pt idx="2988">
                  <c:v>2.1096097260791097E-3</c:v>
                </c:pt>
                <c:pt idx="2989">
                  <c:v>2.7117831677895381E-3</c:v>
                </c:pt>
                <c:pt idx="2990">
                  <c:v>2.084312802825423E-3</c:v>
                </c:pt>
                <c:pt idx="2991">
                  <c:v>-5.0002790986148433E-4</c:v>
                </c:pt>
                <c:pt idx="2992">
                  <c:v>2.0732628008232239E-3</c:v>
                </c:pt>
                <c:pt idx="2993">
                  <c:v>6.4663815792875574E-4</c:v>
                </c:pt>
                <c:pt idx="2994">
                  <c:v>2.1133310582322467E-3</c:v>
                </c:pt>
                <c:pt idx="2995">
                  <c:v>2.5296058074123101E-3</c:v>
                </c:pt>
                <c:pt idx="2996">
                  <c:v>1.6181948868572375E-3</c:v>
                </c:pt>
                <c:pt idx="2997">
                  <c:v>7.0562837715556245E-4</c:v>
                </c:pt>
                <c:pt idx="2998">
                  <c:v>1.9064222270475953E-5</c:v>
                </c:pt>
                <c:pt idx="2999">
                  <c:v>1.9206211315017916E-3</c:v>
                </c:pt>
                <c:pt idx="3000">
                  <c:v>2.9452966265994572E-3</c:v>
                </c:pt>
                <c:pt idx="3001">
                  <c:v>5.9081531883211226E-4</c:v>
                </c:pt>
                <c:pt idx="3002">
                  <c:v>2.051056019440064E-3</c:v>
                </c:pt>
                <c:pt idx="3003">
                  <c:v>2.3276859525495934E-3</c:v>
                </c:pt>
                <c:pt idx="3004">
                  <c:v>-4.2476039411615783E-4</c:v>
                </c:pt>
                <c:pt idx="3005">
                  <c:v>2.8535741796731611E-4</c:v>
                </c:pt>
                <c:pt idx="3006">
                  <c:v>-3.662580048274472E-4</c:v>
                </c:pt>
                <c:pt idx="3007">
                  <c:v>-4.3241371468736759E-4</c:v>
                </c:pt>
                <c:pt idx="3008">
                  <c:v>1.231473582437582E-3</c:v>
                </c:pt>
                <c:pt idx="3009">
                  <c:v>-4.7596990165323853E-4</c:v>
                </c:pt>
                <c:pt idx="3010">
                  <c:v>7.6887880135251112E-4</c:v>
                </c:pt>
                <c:pt idx="3011">
                  <c:v>8.2881471600955426E-4</c:v>
                </c:pt>
                <c:pt idx="3012">
                  <c:v>5.9238082436812746E-4</c:v>
                </c:pt>
                <c:pt idx="3013">
                  <c:v>1.0650322860820878E-3</c:v>
                </c:pt>
                <c:pt idx="3014">
                  <c:v>-4.9984963027650462E-4</c:v>
                </c:pt>
                <c:pt idx="3015">
                  <c:v>1.8119426134160527E-3</c:v>
                </c:pt>
                <c:pt idx="3016">
                  <c:v>-1.9033849364388176E-4</c:v>
                </c:pt>
                <c:pt idx="3017">
                  <c:v>1.5252314802847555E-3</c:v>
                </c:pt>
                <c:pt idx="3018">
                  <c:v>1.11950267531729E-3</c:v>
                </c:pt>
                <c:pt idx="3019">
                  <c:v>-4.8101418201544778E-4</c:v>
                </c:pt>
                <c:pt idx="3020">
                  <c:v>2.0117242627103312E-3</c:v>
                </c:pt>
                <c:pt idx="3021">
                  <c:v>2.0391598341587486E-3</c:v>
                </c:pt>
                <c:pt idx="3022">
                  <c:v>-5.0151282647446338E-4</c:v>
                </c:pt>
                <c:pt idx="3023">
                  <c:v>-8.4079761418669915E-5</c:v>
                </c:pt>
                <c:pt idx="3024">
                  <c:v>-4.7552034889729436E-4</c:v>
                </c:pt>
                <c:pt idx="3025">
                  <c:v>4.4980667438590684E-4</c:v>
                </c:pt>
                <c:pt idx="3026">
                  <c:v>1.4377665541431238E-3</c:v>
                </c:pt>
                <c:pt idx="3027">
                  <c:v>1.8815443943592076E-3</c:v>
                </c:pt>
                <c:pt idx="3028">
                  <c:v>1.2978376953337021E-3</c:v>
                </c:pt>
                <c:pt idx="3029">
                  <c:v>1.0054481828190986E-3</c:v>
                </c:pt>
                <c:pt idx="3030">
                  <c:v>2.001535224882015E-3</c:v>
                </c:pt>
                <c:pt idx="3031">
                  <c:v>1.3635931313256623E-3</c:v>
                </c:pt>
                <c:pt idx="3032">
                  <c:v>2.1141285807325318E-3</c:v>
                </c:pt>
                <c:pt idx="3033">
                  <c:v>2.014518896791267E-3</c:v>
                </c:pt>
                <c:pt idx="3034">
                  <c:v>1.2830104814868414E-4</c:v>
                </c:pt>
                <c:pt idx="3035">
                  <c:v>7.7382706094579435E-4</c:v>
                </c:pt>
                <c:pt idx="3036">
                  <c:v>2.1151212251205531E-4</c:v>
                </c:pt>
                <c:pt idx="3037">
                  <c:v>2.3319499072260328E-3</c:v>
                </c:pt>
                <c:pt idx="3038">
                  <c:v>-4.3072197334904076E-4</c:v>
                </c:pt>
                <c:pt idx="3039">
                  <c:v>6.5312831115131153E-4</c:v>
                </c:pt>
                <c:pt idx="3040">
                  <c:v>8.3441531591134637E-4</c:v>
                </c:pt>
                <c:pt idx="3041">
                  <c:v>-2.7729118868977489E-4</c:v>
                </c:pt>
                <c:pt idx="3042">
                  <c:v>-6.4649046704261427E-5</c:v>
                </c:pt>
                <c:pt idx="3043">
                  <c:v>1.1818881928507929E-3</c:v>
                </c:pt>
                <c:pt idx="3044">
                  <c:v>1.7296836316461387E-3</c:v>
                </c:pt>
                <c:pt idx="3045">
                  <c:v>1.9282602066395488E-3</c:v>
                </c:pt>
                <c:pt idx="3046">
                  <c:v>1.2421039574536264E-3</c:v>
                </c:pt>
                <c:pt idx="3047">
                  <c:v>2.0432838906403431E-3</c:v>
                </c:pt>
                <c:pt idx="3048">
                  <c:v>3.6948610350280619E-4</c:v>
                </c:pt>
                <c:pt idx="3049">
                  <c:v>-1.8133486968563339E-4</c:v>
                </c:pt>
                <c:pt idx="3050">
                  <c:v>-3.6291810901575817E-4</c:v>
                </c:pt>
                <c:pt idx="3051">
                  <c:v>5.3275350635122415E-4</c:v>
                </c:pt>
                <c:pt idx="3052">
                  <c:v>-3.1161491228523183E-4</c:v>
                </c:pt>
                <c:pt idx="3053">
                  <c:v>9.4881627295231505E-4</c:v>
                </c:pt>
                <c:pt idx="3054">
                  <c:v>1.7317191658699192E-3</c:v>
                </c:pt>
                <c:pt idx="3055">
                  <c:v>2.0601118311576903E-3</c:v>
                </c:pt>
                <c:pt idx="3056">
                  <c:v>2.1334463300192233E-4</c:v>
                </c:pt>
                <c:pt idx="3057">
                  <c:v>2.7074790211235587E-5</c:v>
                </c:pt>
                <c:pt idx="3058">
                  <c:v>2.1214678462905924E-3</c:v>
                </c:pt>
                <c:pt idx="3059">
                  <c:v>-7.970208016864557E-5</c:v>
                </c:pt>
                <c:pt idx="3060">
                  <c:v>1.5353763468644221E-3</c:v>
                </c:pt>
                <c:pt idx="3061">
                  <c:v>1.0774100198950986E-3</c:v>
                </c:pt>
                <c:pt idx="3062">
                  <c:v>2.7201155334638854E-3</c:v>
                </c:pt>
                <c:pt idx="3063">
                  <c:v>1.1314296344526091E-3</c:v>
                </c:pt>
                <c:pt idx="3064">
                  <c:v>1.9687824590595981E-3</c:v>
                </c:pt>
                <c:pt idx="3065">
                  <c:v>2.1183948078254671E-3</c:v>
                </c:pt>
                <c:pt idx="3066">
                  <c:v>2.1234530902026032E-3</c:v>
                </c:pt>
                <c:pt idx="3067">
                  <c:v>8.9317087286331406E-4</c:v>
                </c:pt>
                <c:pt idx="3068">
                  <c:v>2.0978974727301853E-3</c:v>
                </c:pt>
                <c:pt idx="3069">
                  <c:v>1.3086077179057895E-3</c:v>
                </c:pt>
                <c:pt idx="3070">
                  <c:v>2.0839766444478896E-3</c:v>
                </c:pt>
                <c:pt idx="3071">
                  <c:v>7.170877900067172E-4</c:v>
                </c:pt>
                <c:pt idx="3072">
                  <c:v>1.821981656116781E-3</c:v>
                </c:pt>
                <c:pt idx="3073">
                  <c:v>-3.6164618491944193E-4</c:v>
                </c:pt>
                <c:pt idx="3074">
                  <c:v>5.3388722686383624E-4</c:v>
                </c:pt>
                <c:pt idx="3075">
                  <c:v>2.5374345779665308E-3</c:v>
                </c:pt>
                <c:pt idx="3076">
                  <c:v>2.9374974168216573E-3</c:v>
                </c:pt>
                <c:pt idx="3077">
                  <c:v>4.5342895377254664E-4</c:v>
                </c:pt>
                <c:pt idx="3078">
                  <c:v>1.3195438998935699E-4</c:v>
                </c:pt>
                <c:pt idx="3079">
                  <c:v>1.3756930056163812E-3</c:v>
                </c:pt>
                <c:pt idx="3080">
                  <c:v>-4.2898963917898498E-4</c:v>
                </c:pt>
                <c:pt idx="3081">
                  <c:v>2.9226962042973531E-4</c:v>
                </c:pt>
                <c:pt idx="3082">
                  <c:v>-4.7427463253901851E-4</c:v>
                </c:pt>
                <c:pt idx="3083">
                  <c:v>1.4531462317035997E-3</c:v>
                </c:pt>
                <c:pt idx="3084">
                  <c:v>2.0099868254501302E-3</c:v>
                </c:pt>
                <c:pt idx="3085">
                  <c:v>-6.4791327913279141E-5</c:v>
                </c:pt>
                <c:pt idx="3086">
                  <c:v>1.193407728869601E-3</c:v>
                </c:pt>
                <c:pt idx="3087">
                  <c:v>6.5858156907721405E-4</c:v>
                </c:pt>
                <c:pt idx="3088">
                  <c:v>1.9362619989873836E-3</c:v>
                </c:pt>
                <c:pt idx="3089">
                  <c:v>2.3383063245496672E-3</c:v>
                </c:pt>
                <c:pt idx="3090">
                  <c:v>2.0665475058891597E-3</c:v>
                </c:pt>
                <c:pt idx="3091">
                  <c:v>-3.1199209131128327E-4</c:v>
                </c:pt>
                <c:pt idx="3092">
                  <c:v>5.9962392420626304E-4</c:v>
                </c:pt>
                <c:pt idx="3093">
                  <c:v>8.9825491290062599E-4</c:v>
                </c:pt>
                <c:pt idx="3094">
                  <c:v>-4.2650631643615674E-4</c:v>
                </c:pt>
                <c:pt idx="3095">
                  <c:v>3.7204690446057291E-4</c:v>
                </c:pt>
                <c:pt idx="3096">
                  <c:v>2.934330547606996E-3</c:v>
                </c:pt>
                <c:pt idx="3097">
                  <c:v>1.6413914948134067E-3</c:v>
                </c:pt>
                <c:pt idx="3098">
                  <c:v>-2.7297122818615172E-4</c:v>
                </c:pt>
                <c:pt idx="3099">
                  <c:v>1.0206990247127862E-3</c:v>
                </c:pt>
                <c:pt idx="3100">
                  <c:v>-1.911157909950087E-4</c:v>
                </c:pt>
                <c:pt idx="3101">
                  <c:v>-1.7708159028229678E-4</c:v>
                </c:pt>
                <c:pt idx="3102">
                  <c:v>2.1283582397942052E-3</c:v>
                </c:pt>
                <c:pt idx="3103">
                  <c:v>1.0864588444949507E-3</c:v>
                </c:pt>
                <c:pt idx="3104">
                  <c:v>2.1238584710743802E-3</c:v>
                </c:pt>
                <c:pt idx="3105">
                  <c:v>2.104572665244542E-3</c:v>
                </c:pt>
                <c:pt idx="3106">
                  <c:v>-4.9891837472249467E-4</c:v>
                </c:pt>
                <c:pt idx="3107">
                  <c:v>1.8983331869857388E-3</c:v>
                </c:pt>
                <c:pt idx="3108">
                  <c:v>-4.8231580468818553E-4</c:v>
                </c:pt>
                <c:pt idx="3109">
                  <c:v>-1.9102816857794613E-4</c:v>
                </c:pt>
                <c:pt idx="3110">
                  <c:v>9.6088011982852124E-4</c:v>
                </c:pt>
                <c:pt idx="3111">
                  <c:v>1.7454999974175021E-3</c:v>
                </c:pt>
                <c:pt idx="3112">
                  <c:v>1.3846229333774075E-3</c:v>
                </c:pt>
                <c:pt idx="3113">
                  <c:v>7.8656095860341394E-4</c:v>
                </c:pt>
                <c:pt idx="3114">
                  <c:v>2.028498091691758E-3</c:v>
                </c:pt>
                <c:pt idx="3115">
                  <c:v>1.2593198979433731E-3</c:v>
                </c:pt>
                <c:pt idx="3116">
                  <c:v>8.488312037103989E-4</c:v>
                </c:pt>
                <c:pt idx="3117">
                  <c:v>2.5408152199172698E-3</c:v>
                </c:pt>
                <c:pt idx="3118">
                  <c:v>7.2332172996870188E-4</c:v>
                </c:pt>
                <c:pt idx="3119">
                  <c:v>1.8329296195104818E-3</c:v>
                </c:pt>
                <c:pt idx="3120">
                  <c:v>-5.0129411582517313E-4</c:v>
                </c:pt>
                <c:pt idx="3121">
                  <c:v>2.1301590580458584E-3</c:v>
                </c:pt>
                <c:pt idx="3122">
                  <c:v>1.9007617817947064E-3</c:v>
                </c:pt>
                <c:pt idx="3123">
                  <c:v>1.9795946825323044E-3</c:v>
                </c:pt>
                <c:pt idx="3124">
                  <c:v>4.5546644219050174E-4</c:v>
                </c:pt>
                <c:pt idx="3125">
                  <c:v>2.7265587077984449E-3</c:v>
                </c:pt>
                <c:pt idx="3126">
                  <c:v>-3.5784922142827647E-4</c:v>
                </c:pt>
                <c:pt idx="3127">
                  <c:v>1.1444713561974209E-3</c:v>
                </c:pt>
                <c:pt idx="3128">
                  <c:v>-6.4683209238247094E-5</c:v>
                </c:pt>
                <c:pt idx="3129">
                  <c:v>2.0921634950553849E-3</c:v>
                </c:pt>
                <c:pt idx="3130">
                  <c:v>1.3221510129674289E-3</c:v>
                </c:pt>
                <c:pt idx="3131">
                  <c:v>-1.7491067740603057E-4</c:v>
                </c:pt>
                <c:pt idx="3132">
                  <c:v>1.4640160708937111E-3</c:v>
                </c:pt>
                <c:pt idx="3133">
                  <c:v>2.055900107927229E-3</c:v>
                </c:pt>
                <c:pt idx="3134">
                  <c:v>2.9477336803296464E-4</c:v>
                </c:pt>
                <c:pt idx="3135">
                  <c:v>1.3565276659024725E-4</c:v>
                </c:pt>
                <c:pt idx="3136">
                  <c:v>1.6502266929678704E-3</c:v>
                </c:pt>
                <c:pt idx="3137">
                  <c:v>2.7275393297295065E-3</c:v>
                </c:pt>
                <c:pt idx="3138">
                  <c:v>2.5416972150225626E-3</c:v>
                </c:pt>
                <c:pt idx="3139">
                  <c:v>5.3713332679289707E-4</c:v>
                </c:pt>
                <c:pt idx="3140">
                  <c:v>1.9827740226478229E-3</c:v>
                </c:pt>
                <c:pt idx="3141">
                  <c:v>3.7418458758228996E-4</c:v>
                </c:pt>
                <c:pt idx="3142">
                  <c:v>1.1467932068963738E-3</c:v>
                </c:pt>
                <c:pt idx="3143">
                  <c:v>1.2036474791911932E-3</c:v>
                </c:pt>
                <c:pt idx="3144">
                  <c:v>2.0576435538252622E-3</c:v>
                </c:pt>
                <c:pt idx="3145">
                  <c:v>1.5546014550749483E-3</c:v>
                </c:pt>
                <c:pt idx="3146">
                  <c:v>1.3896461986492349E-3</c:v>
                </c:pt>
                <c:pt idx="3147">
                  <c:v>2.1872544312097602E-4</c:v>
                </c:pt>
                <c:pt idx="3148">
                  <c:v>3.3671306287236564E-5</c:v>
                </c:pt>
                <c:pt idx="3149">
                  <c:v>8.5372251165624527E-4</c:v>
                </c:pt>
                <c:pt idx="3150">
                  <c:v>6.645824512851227E-4</c:v>
                </c:pt>
                <c:pt idx="3151">
                  <c:v>-2.6829010194863852E-4</c:v>
                </c:pt>
                <c:pt idx="3152">
                  <c:v>1.9484190090666887E-3</c:v>
                </c:pt>
                <c:pt idx="3153">
                  <c:v>-4.9543378524134155E-4</c:v>
                </c:pt>
                <c:pt idx="3154">
                  <c:v>1.2643663324418376E-3</c:v>
                </c:pt>
                <c:pt idx="3155">
                  <c:v>2.0208171989715309E-3</c:v>
                </c:pt>
                <c:pt idx="3156">
                  <c:v>-7.2357098241248834E-5</c:v>
                </c:pt>
                <c:pt idx="3157">
                  <c:v>2.1353740197116058E-3</c:v>
                </c:pt>
                <c:pt idx="3158">
                  <c:v>-4.2256274741552392E-4</c:v>
                </c:pt>
                <c:pt idx="3159">
                  <c:v>-4.7976533234265199E-4</c:v>
                </c:pt>
                <c:pt idx="3160">
                  <c:v>9.6806236770096538E-4</c:v>
                </c:pt>
                <c:pt idx="3161">
                  <c:v>1.5566873522153499E-3</c:v>
                </c:pt>
                <c:pt idx="3162">
                  <c:v>-4.2390081825967617E-4</c:v>
                </c:pt>
                <c:pt idx="3163">
                  <c:v>-3.1019758563763931E-4</c:v>
                </c:pt>
                <c:pt idx="3164">
                  <c:v>1.0956496151403924E-3</c:v>
                </c:pt>
                <c:pt idx="3165">
                  <c:v>-4.9756616049822242E-4</c:v>
                </c:pt>
                <c:pt idx="3166">
                  <c:v>6.0503533614508201E-4</c:v>
                </c:pt>
                <c:pt idx="3167">
                  <c:v>2.1120925070335288E-3</c:v>
                </c:pt>
                <c:pt idx="3168">
                  <c:v>1.3272175358533035E-3</c:v>
                </c:pt>
                <c:pt idx="3169">
                  <c:v>2.0773173791173907E-3</c:v>
                </c:pt>
                <c:pt idx="3170">
                  <c:v>2.9220684707376115E-3</c:v>
                </c:pt>
                <c:pt idx="3171">
                  <c:v>2.3448920180038817E-3</c:v>
                </c:pt>
                <c:pt idx="3172">
                  <c:v>3.5712103146952405E-5</c:v>
                </c:pt>
                <c:pt idx="3173">
                  <c:v>-4.6594925670411094E-4</c:v>
                </c:pt>
                <c:pt idx="3174">
                  <c:v>7.9546874112770415E-4</c:v>
                </c:pt>
                <c:pt idx="3175">
                  <c:v>2.9730247299117861E-4</c:v>
                </c:pt>
                <c:pt idx="3176">
                  <c:v>-6.4321411073003433E-5</c:v>
                </c:pt>
                <c:pt idx="3177">
                  <c:v>2.1342410744241026E-3</c:v>
                </c:pt>
                <c:pt idx="3178">
                  <c:v>7.3151708795094286E-4</c:v>
                </c:pt>
                <c:pt idx="3179">
                  <c:v>1.9109693337669242E-3</c:v>
                </c:pt>
                <c:pt idx="3180">
                  <c:v>9.1335969277145748E-4</c:v>
                </c:pt>
                <c:pt idx="3181">
                  <c:v>1.0341086231637194E-3</c:v>
                </c:pt>
                <c:pt idx="3182">
                  <c:v>1.4707895443189561E-3</c:v>
                </c:pt>
                <c:pt idx="3183">
                  <c:v>1.6564637262239659E-3</c:v>
                </c:pt>
                <c:pt idx="3184">
                  <c:v>2.2134503225806451E-4</c:v>
                </c:pt>
                <c:pt idx="3185">
                  <c:v>7.3230378544662485E-4</c:v>
                </c:pt>
                <c:pt idx="3186">
                  <c:v>2.7295433903063333E-3</c:v>
                </c:pt>
                <c:pt idx="3187">
                  <c:v>2.0372364034227561E-3</c:v>
                </c:pt>
                <c:pt idx="3188">
                  <c:v>-4.6341756608952268E-4</c:v>
                </c:pt>
                <c:pt idx="3189">
                  <c:v>2.0987200660611063E-3</c:v>
                </c:pt>
                <c:pt idx="3190">
                  <c:v>4.6012540964570487E-4</c:v>
                </c:pt>
                <c:pt idx="3191">
                  <c:v>-1.8903282365985096E-4</c:v>
                </c:pt>
                <c:pt idx="3192">
                  <c:v>2.345838859330894E-3</c:v>
                </c:pt>
                <c:pt idx="3193">
                  <c:v>1.1544757825200629E-3</c:v>
                </c:pt>
                <c:pt idx="3194">
                  <c:v>7.9940546231498111E-4</c:v>
                </c:pt>
                <c:pt idx="3195">
                  <c:v>-1.6699310657970775E-4</c:v>
                </c:pt>
                <c:pt idx="3196">
                  <c:v>1.3310814646608003E-3</c:v>
                </c:pt>
                <c:pt idx="3197">
                  <c:v>2.1331234679396209E-3</c:v>
                </c:pt>
                <c:pt idx="3198">
                  <c:v>-2.6086245414536243E-4</c:v>
                </c:pt>
                <c:pt idx="3199">
                  <c:v>-3.4692356109540415E-4</c:v>
                </c:pt>
                <c:pt idx="3200">
                  <c:v>1.4059436084793692E-4</c:v>
                </c:pt>
                <c:pt idx="3201">
                  <c:v>-6.7129154261713972E-5</c:v>
                </c:pt>
                <c:pt idx="3202">
                  <c:v>2.1159590059034801E-3</c:v>
                </c:pt>
                <c:pt idx="3203">
                  <c:v>2.0812679639405337E-3</c:v>
                </c:pt>
                <c:pt idx="3204">
                  <c:v>-4.203828521037785E-4</c:v>
                </c:pt>
                <c:pt idx="3205">
                  <c:v>3.7899603698811097E-4</c:v>
                </c:pt>
                <c:pt idx="3206">
                  <c:v>-4.1366919092916248E-4</c:v>
                </c:pt>
                <c:pt idx="3207">
                  <c:v>-3.0749957459096273E-4</c:v>
                </c:pt>
                <c:pt idx="3208">
                  <c:v>1.7594061398574696E-3</c:v>
                </c:pt>
                <c:pt idx="3209">
                  <c:v>-4.746912147701194E-4</c:v>
                </c:pt>
                <c:pt idx="3210">
                  <c:v>2.0391539688027283E-3</c:v>
                </c:pt>
                <c:pt idx="3211">
                  <c:v>5.4251701557847813E-4</c:v>
                </c:pt>
                <c:pt idx="3212">
                  <c:v>1.9924402313856826E-3</c:v>
                </c:pt>
                <c:pt idx="3213">
                  <c:v>2.1410024871257702E-3</c:v>
                </c:pt>
                <c:pt idx="3214">
                  <c:v>1.8470104390812781E-3</c:v>
                </c:pt>
                <c:pt idx="3215">
                  <c:v>2.0652015748275276E-3</c:v>
                </c:pt>
                <c:pt idx="3216">
                  <c:v>6.1011351909184722E-4</c:v>
                </c:pt>
                <c:pt idx="3217">
                  <c:v>2.5421009183778766E-3</c:v>
                </c:pt>
                <c:pt idx="3218">
                  <c:v>3.0088178234577835E-4</c:v>
                </c:pt>
                <c:pt idx="3219">
                  <c:v>3.7987523927950426E-4</c:v>
                </c:pt>
                <c:pt idx="3220">
                  <c:v>1.6599879256342911E-3</c:v>
                </c:pt>
                <c:pt idx="3221">
                  <c:v>-4.9065184879583303E-4</c:v>
                </c:pt>
                <c:pt idx="3222">
                  <c:v>1.9580246021753938E-3</c:v>
                </c:pt>
                <c:pt idx="3223">
                  <c:v>1.2732334047109207E-3</c:v>
                </c:pt>
                <c:pt idx="3224">
                  <c:v>1.3983767104910115E-3</c:v>
                </c:pt>
                <c:pt idx="3225">
                  <c:v>9.2156589579269995E-4</c:v>
                </c:pt>
                <c:pt idx="3226">
                  <c:v>-4.8496199110891066E-4</c:v>
                </c:pt>
                <c:pt idx="3227">
                  <c:v>-6.456395573783177E-5</c:v>
                </c:pt>
                <c:pt idx="3228">
                  <c:v>9.8072348834689479E-4</c:v>
                </c:pt>
                <c:pt idx="3229">
                  <c:v>2.1362695984604983E-3</c:v>
                </c:pt>
                <c:pt idx="3230">
                  <c:v>6.7412211456108304E-4</c:v>
                </c:pt>
                <c:pt idx="3231">
                  <c:v>2.2517670123303927E-4</c:v>
                </c:pt>
                <c:pt idx="3232">
                  <c:v>2.0295525837873535E-3</c:v>
                </c:pt>
                <c:pt idx="3233">
                  <c:v>2.1425733890522622E-3</c:v>
                </c:pt>
                <c:pt idx="3234">
                  <c:v>2.9089136490250697E-3</c:v>
                </c:pt>
                <c:pt idx="3235">
                  <c:v>1.8487199859667949E-3</c:v>
                </c:pt>
                <c:pt idx="3236">
                  <c:v>1.564386982272943E-3</c:v>
                </c:pt>
                <c:pt idx="3237">
                  <c:v>1.0448422627492456E-3</c:v>
                </c:pt>
                <c:pt idx="3238">
                  <c:v>2.0841109924632836E-3</c:v>
                </c:pt>
                <c:pt idx="3239">
                  <c:v>1.1089335183627985E-3</c:v>
                </c:pt>
                <c:pt idx="3240">
                  <c:v>8.7102964770458566E-4</c:v>
                </c:pt>
                <c:pt idx="3241">
                  <c:v>-4.0715571255446972E-4</c:v>
                </c:pt>
                <c:pt idx="3242">
                  <c:v>8.0741294815579062E-4</c:v>
                </c:pt>
                <c:pt idx="3243">
                  <c:v>2.103311668214175E-3</c:v>
                </c:pt>
                <c:pt idx="3244">
                  <c:v>1.2184914264490435E-3</c:v>
                </c:pt>
                <c:pt idx="3245">
                  <c:v>2.0311676252869411E-3</c:v>
                </c:pt>
                <c:pt idx="3246">
                  <c:v>-4.5295949673859797E-4</c:v>
                </c:pt>
                <c:pt idx="3247">
                  <c:v>1.4776662969745429E-3</c:v>
                </c:pt>
                <c:pt idx="3248">
                  <c:v>1.1110996482033612E-3</c:v>
                </c:pt>
                <c:pt idx="3249">
                  <c:v>1.4553847740870641E-4</c:v>
                </c:pt>
                <c:pt idx="3250">
                  <c:v>1.9189986639912102E-3</c:v>
                </c:pt>
                <c:pt idx="3251">
                  <c:v>-1.872918438345574E-4</c:v>
                </c:pt>
                <c:pt idx="3252">
                  <c:v>2.9041356582550711E-3</c:v>
                </c:pt>
                <c:pt idx="3253">
                  <c:v>-2.5208156066770831E-4</c:v>
                </c:pt>
                <c:pt idx="3254">
                  <c:v>4.6503110203323741E-4</c:v>
                </c:pt>
                <c:pt idx="3255">
                  <c:v>-6.3581268069448529E-5</c:v>
                </c:pt>
                <c:pt idx="3256">
                  <c:v>6.1380270793036753E-4</c:v>
                </c:pt>
                <c:pt idx="3257">
                  <c:v>5.460983396860928E-4</c:v>
                </c:pt>
                <c:pt idx="3258">
                  <c:v>-3.0526852901762705E-4</c:v>
                </c:pt>
                <c:pt idx="3259">
                  <c:v>7.4258406276273643E-4</c:v>
                </c:pt>
                <c:pt idx="3260">
                  <c:v>1.2205269456136006E-3</c:v>
                </c:pt>
                <c:pt idx="3261">
                  <c:v>-3.3647801336523391E-4</c:v>
                </c:pt>
                <c:pt idx="3262">
                  <c:v>1.4029132473320164E-3</c:v>
                </c:pt>
                <c:pt idx="3263">
                  <c:v>2.120860927152318E-3</c:v>
                </c:pt>
                <c:pt idx="3264">
                  <c:v>-4.1660687778327562E-4</c:v>
                </c:pt>
                <c:pt idx="3265">
                  <c:v>9.8888499190229119E-4</c:v>
                </c:pt>
                <c:pt idx="3266">
                  <c:v>2.0433529141760834E-3</c:v>
                </c:pt>
                <c:pt idx="3267">
                  <c:v>2.1378234387007264E-3</c:v>
                </c:pt>
                <c:pt idx="3268">
                  <c:v>-4.8462743885151677E-4</c:v>
                </c:pt>
                <c:pt idx="3269">
                  <c:v>-1.5750528541226216E-4</c:v>
                </c:pt>
                <c:pt idx="3270">
                  <c:v>6.7847730449268403E-4</c:v>
                </c:pt>
                <c:pt idx="3271">
                  <c:v>1.7639835163418245E-3</c:v>
                </c:pt>
                <c:pt idx="3272">
                  <c:v>-4.6928417536878784E-4</c:v>
                </c:pt>
                <c:pt idx="3273">
                  <c:v>1.9979885709570278E-3</c:v>
                </c:pt>
                <c:pt idx="3274">
                  <c:v>4.5792668148369691E-5</c:v>
                </c:pt>
                <c:pt idx="3275">
                  <c:v>1.9626288726256234E-3</c:v>
                </c:pt>
                <c:pt idx="3276">
                  <c:v>-6.3506466738805575E-5</c:v>
                </c:pt>
                <c:pt idx="3277">
                  <c:v>1.764324541769384E-3</c:v>
                </c:pt>
                <c:pt idx="3278">
                  <c:v>2.1373893850945773E-3</c:v>
                </c:pt>
                <c:pt idx="3279">
                  <c:v>1.6646106558433854E-3</c:v>
                </c:pt>
                <c:pt idx="3280">
                  <c:v>2.1056046041503362E-3</c:v>
                </c:pt>
                <c:pt idx="3281">
                  <c:v>8.7707445875836749E-4</c:v>
                </c:pt>
                <c:pt idx="3282">
                  <c:v>-4.7589210698583041E-4</c:v>
                </c:pt>
                <c:pt idx="3283">
                  <c:v>2.5397343480906267E-3</c:v>
                </c:pt>
                <c:pt idx="3284">
                  <c:v>2.7276674074341429E-3</c:v>
                </c:pt>
                <c:pt idx="3285">
                  <c:v>4.668566036179122E-4</c:v>
                </c:pt>
                <c:pt idx="3286">
                  <c:v>-4.1567878712922308E-4</c:v>
                </c:pt>
                <c:pt idx="3287">
                  <c:v>2.071224145666063E-3</c:v>
                </c:pt>
                <c:pt idx="3288">
                  <c:v>1.5693423128886872E-3</c:v>
                </c:pt>
                <c:pt idx="3289">
                  <c:v>6.1600020625467307E-4</c:v>
                </c:pt>
                <c:pt idx="3290">
                  <c:v>3.0748725140891913E-4</c:v>
                </c:pt>
                <c:pt idx="3291">
                  <c:v>2.3460271302841412E-3</c:v>
                </c:pt>
                <c:pt idx="3292">
                  <c:v>9.3517931265630239E-4</c:v>
                </c:pt>
                <c:pt idx="3293">
                  <c:v>2.3213116444536101E-4</c:v>
                </c:pt>
                <c:pt idx="3294">
                  <c:v>2.8944948216577909E-3</c:v>
                </c:pt>
                <c:pt idx="3295">
                  <c:v>1.8535321505359712E-3</c:v>
                </c:pt>
                <c:pt idx="3296">
                  <c:v>1.3455565409284964E-3</c:v>
                </c:pt>
                <c:pt idx="3297">
                  <c:v>1.1737294471283984E-3</c:v>
                </c:pt>
                <c:pt idx="3298">
                  <c:v>1.0575451658142222E-3</c:v>
                </c:pt>
                <c:pt idx="3299">
                  <c:v>-1.866408399188106E-4</c:v>
                </c:pt>
                <c:pt idx="3300">
                  <c:v>2.1405422683707718E-3</c:v>
                </c:pt>
                <c:pt idx="3301">
                  <c:v>-2.4493652290896723E-4</c:v>
                </c:pt>
                <c:pt idx="3302">
                  <c:v>1.2869840942486659E-3</c:v>
                </c:pt>
                <c:pt idx="3303">
                  <c:v>-5.4602017619374089E-5</c:v>
                </c:pt>
                <c:pt idx="3304">
                  <c:v>7.471733716919556E-4</c:v>
                </c:pt>
                <c:pt idx="3305">
                  <c:v>1.515762177990174E-4</c:v>
                </c:pt>
                <c:pt idx="3306">
                  <c:v>2.3456815580827086E-3</c:v>
                </c:pt>
                <c:pt idx="3307">
                  <c:v>9.3733308586217918E-4</c:v>
                </c:pt>
                <c:pt idx="3308">
                  <c:v>2.538264859013351E-3</c:v>
                </c:pt>
                <c:pt idx="3309">
                  <c:v>-4.8044993842459718E-4</c:v>
                </c:pt>
                <c:pt idx="3310">
                  <c:v>-3.0395853939993407E-4</c:v>
                </c:pt>
                <c:pt idx="3311">
                  <c:v>9.97288212488658E-4</c:v>
                </c:pt>
                <c:pt idx="3312">
                  <c:v>2.1378656191683937E-3</c:v>
                </c:pt>
                <c:pt idx="3313">
                  <c:v>5.0913055356526138E-5</c:v>
                </c:pt>
                <c:pt idx="3314">
                  <c:v>1.4854179232978125E-3</c:v>
                </c:pt>
                <c:pt idx="3315">
                  <c:v>-4.6643808797617702E-4</c:v>
                </c:pt>
                <c:pt idx="3316">
                  <c:v>-4.7140089449494011E-4</c:v>
                </c:pt>
                <c:pt idx="3317">
                  <c:v>2.037398642205051E-3</c:v>
                </c:pt>
                <c:pt idx="3318">
                  <c:v>3.8857410901143311E-4</c:v>
                </c:pt>
                <c:pt idx="3319">
                  <c:v>2.1502188178167702E-3</c:v>
                </c:pt>
                <c:pt idx="3320">
                  <c:v>-1.4976782060598565E-4</c:v>
                </c:pt>
                <c:pt idx="3321">
                  <c:v>1.9668180482599711E-3</c:v>
                </c:pt>
                <c:pt idx="3322">
                  <c:v>1.4125518698935538E-3</c:v>
                </c:pt>
                <c:pt idx="3323">
                  <c:v>1.9249639175257733E-3</c:v>
                </c:pt>
                <c:pt idx="3324">
                  <c:v>1.2332101380920716E-3</c:v>
                </c:pt>
                <c:pt idx="3325">
                  <c:v>2.0029020020205768E-3</c:v>
                </c:pt>
                <c:pt idx="3326">
                  <c:v>1.3504188036390816E-3</c:v>
                </c:pt>
                <c:pt idx="3327">
                  <c:v>2.1270004896528616E-3</c:v>
                </c:pt>
                <c:pt idx="3328">
                  <c:v>2.1425294821045687E-3</c:v>
                </c:pt>
                <c:pt idx="3329">
                  <c:v>5.5051413550498667E-4</c:v>
                </c:pt>
                <c:pt idx="3330">
                  <c:v>1.179166022369981E-3</c:v>
                </c:pt>
                <c:pt idx="3331">
                  <c:v>8.175534629122792E-4</c:v>
                </c:pt>
                <c:pt idx="3332">
                  <c:v>-3.9274180251849718E-4</c:v>
                </c:pt>
                <c:pt idx="3333">
                  <c:v>1.2923764412396852E-3</c:v>
                </c:pt>
                <c:pt idx="3334">
                  <c:v>6.8320439540049791E-4</c:v>
                </c:pt>
                <c:pt idx="3335">
                  <c:v>-1.470282999422871E-4</c:v>
                </c:pt>
                <c:pt idx="3336">
                  <c:v>-4.3976600052549422E-4</c:v>
                </c:pt>
                <c:pt idx="3337">
                  <c:v>1.127078941807668E-3</c:v>
                </c:pt>
                <c:pt idx="3338">
                  <c:v>-3.2413363148295089E-4</c:v>
                </c:pt>
                <c:pt idx="3339">
                  <c:v>1.7693564430426066E-3</c:v>
                </c:pt>
                <c:pt idx="3340">
                  <c:v>2.1520320761912615E-3</c:v>
                </c:pt>
                <c:pt idx="3341">
                  <c:v>2.0488281250000003E-3</c:v>
                </c:pt>
                <c:pt idx="3342">
                  <c:v>2.0041693294027912E-3</c:v>
                </c:pt>
                <c:pt idx="3343">
                  <c:v>2.0927136960252309E-3</c:v>
                </c:pt>
                <c:pt idx="3344">
                  <c:v>5.6133896042996792E-5</c:v>
                </c:pt>
                <c:pt idx="3345">
                  <c:v>5.5155993939581338E-4</c:v>
                </c:pt>
                <c:pt idx="3346">
                  <c:v>1.670863374235342E-3</c:v>
                </c:pt>
                <c:pt idx="3347">
                  <c:v>1.0642747446429123E-3</c:v>
                </c:pt>
                <c:pt idx="3348">
                  <c:v>2.7231408152434342E-3</c:v>
                </c:pt>
                <c:pt idx="3349">
                  <c:v>-1.8633351355526378E-4</c:v>
                </c:pt>
                <c:pt idx="3350">
                  <c:v>8.8561357217950575E-4</c:v>
                </c:pt>
                <c:pt idx="3351">
                  <c:v>2.3967226630938884E-4</c:v>
                </c:pt>
                <c:pt idx="3352">
                  <c:v>2.076823580943547E-3</c:v>
                </c:pt>
                <c:pt idx="3353">
                  <c:v>-3.033954860735637E-4</c:v>
                </c:pt>
                <c:pt idx="3354">
                  <c:v>6.8432986184471572E-4</c:v>
                </c:pt>
                <c:pt idx="3355">
                  <c:v>1.4903635070650438E-3</c:v>
                </c:pt>
                <c:pt idx="3356">
                  <c:v>-6.3381180880202643E-5</c:v>
                </c:pt>
                <c:pt idx="3357">
                  <c:v>2.1117351828759288E-3</c:v>
                </c:pt>
                <c:pt idx="3358">
                  <c:v>1.96957142341841E-3</c:v>
                </c:pt>
                <c:pt idx="3359">
                  <c:v>4.7291736444254363E-4</c:v>
                </c:pt>
                <c:pt idx="3360">
                  <c:v>3.1573480082237095E-4</c:v>
                </c:pt>
                <c:pt idx="3361">
                  <c:v>1.5768156568519338E-3</c:v>
                </c:pt>
                <c:pt idx="3362">
                  <c:v>-4.6521837647991841E-4</c:v>
                </c:pt>
                <c:pt idx="3363">
                  <c:v>3.9296612134484093E-4</c:v>
                </c:pt>
                <c:pt idx="3364">
                  <c:v>2.5348078765958762E-3</c:v>
                </c:pt>
                <c:pt idx="3365">
                  <c:v>1.0034317867963808E-3</c:v>
                </c:pt>
                <c:pt idx="3366">
                  <c:v>2.1297427917808787E-3</c:v>
                </c:pt>
                <c:pt idx="3367">
                  <c:v>1.6078983976505745E-4</c:v>
                </c:pt>
                <c:pt idx="3368">
                  <c:v>-4.1383884206027592E-4</c:v>
                </c:pt>
                <c:pt idx="3369">
                  <c:v>-3.203789076785981E-4</c:v>
                </c:pt>
                <c:pt idx="3370">
                  <c:v>1.4175971392797703E-3</c:v>
                </c:pt>
                <c:pt idx="3371">
                  <c:v>-4.3698070643496533E-4</c:v>
                </c:pt>
                <c:pt idx="3372">
                  <c:v>1.2967168854722698E-3</c:v>
                </c:pt>
                <c:pt idx="3373">
                  <c:v>1.1842430675061571E-3</c:v>
                </c:pt>
                <c:pt idx="3374">
                  <c:v>1.3555522351146928E-3</c:v>
                </c:pt>
                <c:pt idx="3375">
                  <c:v>7.5183681460795735E-4</c:v>
                </c:pt>
                <c:pt idx="3376">
                  <c:v>2.0945622214780658E-3</c:v>
                </c:pt>
                <c:pt idx="3377">
                  <c:v>1.8586347781733498E-3</c:v>
                </c:pt>
                <c:pt idx="3378">
                  <c:v>-3.879140914709518E-4</c:v>
                </c:pt>
                <c:pt idx="3379">
                  <c:v>2.1128404067880433E-3</c:v>
                </c:pt>
                <c:pt idx="3380">
                  <c:v>8.2078125483003427E-4</c:v>
                </c:pt>
                <c:pt idx="3381">
                  <c:v>1.2399214841757641E-3</c:v>
                </c:pt>
                <c:pt idx="3382">
                  <c:v>1.4926302014909611E-3</c:v>
                </c:pt>
                <c:pt idx="3383">
                  <c:v>1.9291421741616736E-3</c:v>
                </c:pt>
                <c:pt idx="3384">
                  <c:v>-4.1672255445840353E-5</c:v>
                </c:pt>
                <c:pt idx="3385">
                  <c:v>2.342502446813991E-3</c:v>
                </c:pt>
                <c:pt idx="3386">
                  <c:v>9.4500971113870176E-4</c:v>
                </c:pt>
                <c:pt idx="3387">
                  <c:v>1.1316140598517357E-3</c:v>
                </c:pt>
                <c:pt idx="3388">
                  <c:v>-4.7693491916383482E-4</c:v>
                </c:pt>
                <c:pt idx="3389">
                  <c:v>1.8596405371851866E-3</c:v>
                </c:pt>
                <c:pt idx="3390">
                  <c:v>2.0789573996806265E-3</c:v>
                </c:pt>
                <c:pt idx="3391">
                  <c:v>1.7725577465949598E-3</c:v>
                </c:pt>
                <c:pt idx="3392">
                  <c:v>-4.6649022989985324E-4</c:v>
                </c:pt>
                <c:pt idx="3393">
                  <c:v>6.2204833924008908E-4</c:v>
                </c:pt>
                <c:pt idx="3394">
                  <c:v>2.0511738830340681E-3</c:v>
                </c:pt>
                <c:pt idx="3395">
                  <c:v>-2.3117738546473302E-4</c:v>
                </c:pt>
                <c:pt idx="3396">
                  <c:v>3.9733027711960438E-4</c:v>
                </c:pt>
                <c:pt idx="3397">
                  <c:v>2.4729687966787883E-4</c:v>
                </c:pt>
                <c:pt idx="3398">
                  <c:v>2.8756817444417549E-3</c:v>
                </c:pt>
                <c:pt idx="3399">
                  <c:v>2.7185066540315606E-3</c:v>
                </c:pt>
                <c:pt idx="3400">
                  <c:v>2.0424380092921679E-3</c:v>
                </c:pt>
                <c:pt idx="3401">
                  <c:v>1.9722981987132931E-3</c:v>
                </c:pt>
                <c:pt idx="3402">
                  <c:v>8.8941428564070081E-4</c:v>
                </c:pt>
                <c:pt idx="3403">
                  <c:v>2.14578483281485E-3</c:v>
                </c:pt>
                <c:pt idx="3404">
                  <c:v>2.0958875183477972E-3</c:v>
                </c:pt>
                <c:pt idx="3405">
                  <c:v>1.0693745525343938E-3</c:v>
                </c:pt>
                <c:pt idx="3406">
                  <c:v>-4.7685655159633063E-4</c:v>
                </c:pt>
                <c:pt idx="3407">
                  <c:v>-4.340898091992133E-4</c:v>
                </c:pt>
                <c:pt idx="3408">
                  <c:v>2.1372782284022141E-3</c:v>
                </c:pt>
                <c:pt idx="3409">
                  <c:v>1.5804447923855828E-3</c:v>
                </c:pt>
                <c:pt idx="3410">
                  <c:v>-3.8427003315690835E-4</c:v>
                </c:pt>
                <c:pt idx="3411">
                  <c:v>8.9021771040961699E-4</c:v>
                </c:pt>
                <c:pt idx="3412">
                  <c:v>-4.1479518047484983E-4</c:v>
                </c:pt>
                <c:pt idx="3413">
                  <c:v>6.8358335006977805E-5</c:v>
                </c:pt>
                <c:pt idx="3414">
                  <c:v>1.069936444824425E-3</c:v>
                </c:pt>
                <c:pt idx="3415">
                  <c:v>9.4753892348181678E-4</c:v>
                </c:pt>
                <c:pt idx="3416">
                  <c:v>-1.8682046479076179E-4</c:v>
                </c:pt>
                <c:pt idx="3417">
                  <c:v>4.787862557679631E-4</c:v>
                </c:pt>
                <c:pt idx="3418">
                  <c:v>1.70066174009321E-4</c:v>
                </c:pt>
                <c:pt idx="3419">
                  <c:v>1.6756703866020527E-3</c:v>
                </c:pt>
                <c:pt idx="3420">
                  <c:v>2.7154030327214682E-3</c:v>
                </c:pt>
                <c:pt idx="3421">
                  <c:v>-4.6626145136387031E-4</c:v>
                </c:pt>
                <c:pt idx="3422">
                  <c:v>2.1366501204918538E-3</c:v>
                </c:pt>
                <c:pt idx="3423">
                  <c:v>-6.3550906583794689E-5</c:v>
                </c:pt>
                <c:pt idx="3424">
                  <c:v>2.5288157061431286E-3</c:v>
                </c:pt>
                <c:pt idx="3425">
                  <c:v>2.0798519029645154E-3</c:v>
                </c:pt>
                <c:pt idx="3426">
                  <c:v>-3.0450094423604355E-4</c:v>
                </c:pt>
                <c:pt idx="3427">
                  <c:v>2.1555271776070523E-3</c:v>
                </c:pt>
                <c:pt idx="3428">
                  <c:v>1.9323566518190478E-3</c:v>
                </c:pt>
                <c:pt idx="3429">
                  <c:v>-3.3082855804231083E-5</c:v>
                </c:pt>
                <c:pt idx="3430">
                  <c:v>2.3384700933472696E-3</c:v>
                </c:pt>
                <c:pt idx="3431">
                  <c:v>1.7292382153798625E-4</c:v>
                </c:pt>
                <c:pt idx="3432">
                  <c:v>-1.3153762593891093E-4</c:v>
                </c:pt>
                <c:pt idx="3433">
                  <c:v>1.4223429454170958E-3</c:v>
                </c:pt>
                <c:pt idx="3434">
                  <c:v>-4.6524066372956725E-4</c:v>
                </c:pt>
                <c:pt idx="3435">
                  <c:v>3.2714503439469454E-4</c:v>
                </c:pt>
                <c:pt idx="3436">
                  <c:v>-2.2498339828165781E-4</c:v>
                </c:pt>
                <c:pt idx="3437">
                  <c:v>1.3605140932823909E-3</c:v>
                </c:pt>
                <c:pt idx="3438">
                  <c:v>-3.1155317166580018E-4</c:v>
                </c:pt>
                <c:pt idx="3439">
                  <c:v>2.1321800020595201E-3</c:v>
                </c:pt>
                <c:pt idx="3440">
                  <c:v>1.6764121311981875E-3</c:v>
                </c:pt>
                <c:pt idx="3441">
                  <c:v>5.5894800794966575E-4</c:v>
                </c:pt>
                <c:pt idx="3442">
                  <c:v>-3.1319028669388257E-5</c:v>
                </c:pt>
                <c:pt idx="3443">
                  <c:v>2.1554572742203712E-3</c:v>
                </c:pt>
                <c:pt idx="3444">
                  <c:v>2.0098135123724397E-3</c:v>
                </c:pt>
                <c:pt idx="3445">
                  <c:v>2.1139925449977347E-3</c:v>
                </c:pt>
                <c:pt idx="3446">
                  <c:v>6.2614556088720478E-4</c:v>
                </c:pt>
                <c:pt idx="3447">
                  <c:v>1.1905718080998423E-3</c:v>
                </c:pt>
                <c:pt idx="3448">
                  <c:v>1.0108276483459903E-3</c:v>
                </c:pt>
                <c:pt idx="3449">
                  <c:v>7.5781555697427769E-4</c:v>
                </c:pt>
                <c:pt idx="3450">
                  <c:v>6.9134137174747985E-4</c:v>
                </c:pt>
                <c:pt idx="3451">
                  <c:v>1.2455452986876586E-3</c:v>
                </c:pt>
                <c:pt idx="3452">
                  <c:v>8.2677931545780293E-4</c:v>
                </c:pt>
                <c:pt idx="3453">
                  <c:v>1.93355471464978E-3</c:v>
                </c:pt>
                <c:pt idx="3454">
                  <c:v>1.5824872835107807E-3</c:v>
                </c:pt>
                <c:pt idx="3455">
                  <c:v>-3.096249556091962E-4</c:v>
                </c:pt>
                <c:pt idx="3456">
                  <c:v>4.0449317889317888E-4</c:v>
                </c:pt>
                <c:pt idx="3457">
                  <c:v>2.8652254478072881E-3</c:v>
                </c:pt>
                <c:pt idx="3458">
                  <c:v>2.0959847626891796E-3</c:v>
                </c:pt>
                <c:pt idx="3459">
                  <c:v>1.1375774143230013E-3</c:v>
                </c:pt>
                <c:pt idx="3460">
                  <c:v>2.0444935213355777E-3</c:v>
                </c:pt>
                <c:pt idx="3461">
                  <c:v>2.1319822300925047E-3</c:v>
                </c:pt>
                <c:pt idx="3462">
                  <c:v>1.49713512038672E-3</c:v>
                </c:pt>
                <c:pt idx="3463">
                  <c:v>5.6045794532042273E-4</c:v>
                </c:pt>
                <c:pt idx="3464">
                  <c:v>2.0512222616859955E-3</c:v>
                </c:pt>
                <c:pt idx="3465">
                  <c:v>7.5919796144243389E-4</c:v>
                </c:pt>
                <c:pt idx="3466">
                  <c:v>-4.770328256842972E-4</c:v>
                </c:pt>
                <c:pt idx="3467">
                  <c:v>8.280078042552754E-4</c:v>
                </c:pt>
                <c:pt idx="3468">
                  <c:v>2.7089902156066476E-3</c:v>
                </c:pt>
                <c:pt idx="3469">
                  <c:v>6.275062930799286E-4</c:v>
                </c:pt>
                <c:pt idx="3470">
                  <c:v>1.3038155835598385E-3</c:v>
                </c:pt>
                <c:pt idx="3471">
                  <c:v>2.5788224757041677E-4</c:v>
                </c:pt>
                <c:pt idx="3472">
                  <c:v>2.1454043814857519E-3</c:v>
                </c:pt>
                <c:pt idx="3473">
                  <c:v>1.7757616003129793E-3</c:v>
                </c:pt>
                <c:pt idx="3474">
                  <c:v>2.1335738771476515E-3</c:v>
                </c:pt>
                <c:pt idx="3475">
                  <c:v>2.0510134752576149E-3</c:v>
                </c:pt>
                <c:pt idx="3476">
                  <c:v>-4.1631300894561131E-4</c:v>
                </c:pt>
                <c:pt idx="3477">
                  <c:v>-3.0548968979369297E-4</c:v>
                </c:pt>
                <c:pt idx="3478">
                  <c:v>-4.6757511689995214E-4</c:v>
                </c:pt>
                <c:pt idx="3479">
                  <c:v>-6.3768391711965615E-5</c:v>
                </c:pt>
                <c:pt idx="3480">
                  <c:v>7.854929852912416E-5</c:v>
                </c:pt>
                <c:pt idx="3481">
                  <c:v>6.9365464989396973E-4</c:v>
                </c:pt>
                <c:pt idx="3482">
                  <c:v>-3.7825017622754705E-4</c:v>
                </c:pt>
                <c:pt idx="3483">
                  <c:v>-2.1969948799753004E-4</c:v>
                </c:pt>
                <c:pt idx="3484">
                  <c:v>2.3320587311961875E-3</c:v>
                </c:pt>
                <c:pt idx="3485">
                  <c:v>1.4980183852670804E-3</c:v>
                </c:pt>
                <c:pt idx="3486">
                  <c:v>3.32543501644339E-4</c:v>
                </c:pt>
                <c:pt idx="3487">
                  <c:v>2.8597304626594554E-3</c:v>
                </c:pt>
                <c:pt idx="3488">
                  <c:v>-1.2449803949819387E-4</c:v>
                </c:pt>
                <c:pt idx="3489">
                  <c:v>1.677843540916109E-3</c:v>
                </c:pt>
                <c:pt idx="3490">
                  <c:v>1.4254194544518785E-3</c:v>
                </c:pt>
                <c:pt idx="3491">
                  <c:v>2.145239896455718E-3</c:v>
                </c:pt>
                <c:pt idx="3492">
                  <c:v>1.58371804571258E-3</c:v>
                </c:pt>
                <c:pt idx="3493">
                  <c:v>-6.3834896540375995E-5</c:v>
                </c:pt>
                <c:pt idx="3494">
                  <c:v>-1.8782287633123011E-4</c:v>
                </c:pt>
                <c:pt idx="3495">
                  <c:v>1.8638450295407293E-3</c:v>
                </c:pt>
                <c:pt idx="3496">
                  <c:v>1.0159593630665034E-3</c:v>
                </c:pt>
                <c:pt idx="3497">
                  <c:v>4.8531060071944297E-4</c:v>
                </c:pt>
                <c:pt idx="3498">
                  <c:v>2.5188486039786346E-3</c:v>
                </c:pt>
                <c:pt idx="3499">
                  <c:v>1.078112294786681E-3</c:v>
                </c:pt>
                <c:pt idx="3500">
                  <c:v>1.977206760261847E-3</c:v>
                </c:pt>
                <c:pt idx="3501">
                  <c:v>2.0121297892597072E-3</c:v>
                </c:pt>
                <c:pt idx="3502">
                  <c:v>1.1956742125224496E-3</c:v>
                </c:pt>
                <c:pt idx="3503">
                  <c:v>-4.6367578299805055E-4</c:v>
                </c:pt>
                <c:pt idx="3504">
                  <c:v>2.6127428783138479E-4</c:v>
                </c:pt>
                <c:pt idx="3505">
                  <c:v>2.046167937674313E-3</c:v>
                </c:pt>
                <c:pt idx="3506">
                  <c:v>1.365100602068646E-3</c:v>
                </c:pt>
                <c:pt idx="3507">
                  <c:v>2.1314157812138208E-3</c:v>
                </c:pt>
                <c:pt idx="3508">
                  <c:v>-4.2874947277459445E-4</c:v>
                </c:pt>
                <c:pt idx="3509">
                  <c:v>-2.1720657458137202E-4</c:v>
                </c:pt>
                <c:pt idx="3510">
                  <c:v>-4.6798095169526828E-4</c:v>
                </c:pt>
                <c:pt idx="3511">
                  <c:v>2.1147774633393365E-3</c:v>
                </c:pt>
                <c:pt idx="3512">
                  <c:v>-4.2864792021355937E-4</c:v>
                </c:pt>
                <c:pt idx="3513">
                  <c:v>2.0127146334058851E-3</c:v>
                </c:pt>
                <c:pt idx="3514">
                  <c:v>9.5849112913184856E-4</c:v>
                </c:pt>
                <c:pt idx="3515">
                  <c:v>-2.316836522088064E-5</c:v>
                </c:pt>
                <c:pt idx="3516">
                  <c:v>-4.7689597893556729E-4</c:v>
                </c:pt>
                <c:pt idx="3517">
                  <c:v>1.8643756463754097E-3</c:v>
                </c:pt>
                <c:pt idx="3518">
                  <c:v>2.0820788014117987E-3</c:v>
                </c:pt>
                <c:pt idx="3519">
                  <c:v>9.0153019747471106E-4</c:v>
                </c:pt>
                <c:pt idx="3520">
                  <c:v>1.1444712565022099E-3</c:v>
                </c:pt>
                <c:pt idx="3521">
                  <c:v>1.308591921052496E-3</c:v>
                </c:pt>
                <c:pt idx="3522">
                  <c:v>7.6440504427374093E-4</c:v>
                </c:pt>
                <c:pt idx="3523">
                  <c:v>2.8528724870882116E-3</c:v>
                </c:pt>
                <c:pt idx="3524">
                  <c:v>1.2521802213407011E-3</c:v>
                </c:pt>
                <c:pt idx="3525">
                  <c:v>2.6967700118828994E-3</c:v>
                </c:pt>
                <c:pt idx="3526">
                  <c:v>-3.0597812954670479E-4</c:v>
                </c:pt>
                <c:pt idx="3527">
                  <c:v>-3.0367181512855725E-4</c:v>
                </c:pt>
                <c:pt idx="3528">
                  <c:v>8.2486021018626627E-5</c:v>
                </c:pt>
                <c:pt idx="3529">
                  <c:v>4.0989433286690261E-4</c:v>
                </c:pt>
                <c:pt idx="3530">
                  <c:v>2.1270016821074182E-3</c:v>
                </c:pt>
                <c:pt idx="3531">
                  <c:v>-1.8795904100012337E-4</c:v>
                </c:pt>
                <c:pt idx="3532">
                  <c:v>2.1547732954720821E-3</c:v>
                </c:pt>
                <c:pt idx="3533">
                  <c:v>9.0331508766153593E-4</c:v>
                </c:pt>
                <c:pt idx="3534">
                  <c:v>8.3505414512436663E-4</c:v>
                </c:pt>
                <c:pt idx="3535">
                  <c:v>1.7770581366037853E-3</c:v>
                </c:pt>
                <c:pt idx="3536">
                  <c:v>1.9363540959318477E-3</c:v>
                </c:pt>
                <c:pt idx="3537">
                  <c:v>2.047316031790941E-3</c:v>
                </c:pt>
                <c:pt idx="3538">
                  <c:v>1.8344683915436449E-4</c:v>
                </c:pt>
                <c:pt idx="3539">
                  <c:v>1.2549203181102687E-3</c:v>
                </c:pt>
                <c:pt idx="3540">
                  <c:v>5.6512949769810445E-4</c:v>
                </c:pt>
                <c:pt idx="3541">
                  <c:v>1.3112789226226607E-3</c:v>
                </c:pt>
                <c:pt idx="3542">
                  <c:v>6.9870525357379855E-4</c:v>
                </c:pt>
                <c:pt idx="3543">
                  <c:v>3.3601376479483973E-4</c:v>
                </c:pt>
                <c:pt idx="3544">
                  <c:v>1.6794030956312402E-3</c:v>
                </c:pt>
                <c:pt idx="3545">
                  <c:v>4.8821226866377934E-4</c:v>
                </c:pt>
                <c:pt idx="3546">
                  <c:v>-4.6211027476143469E-4</c:v>
                </c:pt>
                <c:pt idx="3547">
                  <c:v>-1.208326047827205E-4</c:v>
                </c:pt>
                <c:pt idx="3548">
                  <c:v>2.6352147882977413E-4</c:v>
                </c:pt>
                <c:pt idx="3549">
                  <c:v>1.5020703348027139E-3</c:v>
                </c:pt>
                <c:pt idx="3550">
                  <c:v>-3.7431934224937144E-4</c:v>
                </c:pt>
                <c:pt idx="3551">
                  <c:v>1.9790142888004196E-3</c:v>
                </c:pt>
                <c:pt idx="3552">
                  <c:v>2.083167461309386E-3</c:v>
                </c:pt>
                <c:pt idx="3553">
                  <c:v>2.0935016843675264E-3</c:v>
                </c:pt>
                <c:pt idx="3554">
                  <c:v>1.0241738459560242E-3</c:v>
                </c:pt>
                <c:pt idx="3555">
                  <c:v>-2.1784610479437615E-5</c:v>
                </c:pt>
                <c:pt idx="3556">
                  <c:v>-4.1598887712408897E-4</c:v>
                </c:pt>
                <c:pt idx="3557">
                  <c:v>1.4311503823978688E-3</c:v>
                </c:pt>
                <c:pt idx="3558">
                  <c:v>6.3387626840570469E-4</c:v>
                </c:pt>
                <c:pt idx="3559">
                  <c:v>2.0468234132494062E-3</c:v>
                </c:pt>
                <c:pt idx="3560">
                  <c:v>2.3171933252770418E-3</c:v>
                </c:pt>
                <c:pt idx="3561">
                  <c:v>1.1516197215693737E-3</c:v>
                </c:pt>
                <c:pt idx="3562">
                  <c:v>1.0881118665336392E-3</c:v>
                </c:pt>
                <c:pt idx="3563">
                  <c:v>1.2056786098154273E-3</c:v>
                </c:pt>
                <c:pt idx="3564">
                  <c:v>2.5045583796541493E-3</c:v>
                </c:pt>
                <c:pt idx="3565">
                  <c:v>1.5875041142104829E-3</c:v>
                </c:pt>
                <c:pt idx="3566">
                  <c:v>1.7776543552716839E-3</c:v>
                </c:pt>
                <c:pt idx="3567">
                  <c:v>4.1120515879545827E-4</c:v>
                </c:pt>
                <c:pt idx="3568">
                  <c:v>-1.2065873497382954E-4</c:v>
                </c:pt>
                <c:pt idx="3569">
                  <c:v>1.9367777966337032E-3</c:v>
                </c:pt>
                <c:pt idx="3570">
                  <c:v>2.8417534731148522E-3</c:v>
                </c:pt>
                <c:pt idx="3571">
                  <c:v>9.6567861109968321E-4</c:v>
                </c:pt>
                <c:pt idx="3572">
                  <c:v>1.372766215667217E-3</c:v>
                </c:pt>
                <c:pt idx="3573">
                  <c:v>1.8651054442233226E-3</c:v>
                </c:pt>
                <c:pt idx="3574">
                  <c:v>-3.0212990191038269E-4</c:v>
                </c:pt>
                <c:pt idx="3575">
                  <c:v>2.1312508034451731E-3</c:v>
                </c:pt>
                <c:pt idx="3576">
                  <c:v>2.1162006232195562E-3</c:v>
                </c:pt>
                <c:pt idx="3577">
                  <c:v>3.3643758837896906E-4</c:v>
                </c:pt>
                <c:pt idx="3578">
                  <c:v>-6.3724548252351871E-5</c:v>
                </c:pt>
                <c:pt idx="3579">
                  <c:v>-4.6055685766565924E-4</c:v>
                </c:pt>
                <c:pt idx="3580">
                  <c:v>-4.1492939217661206E-4</c:v>
                </c:pt>
                <c:pt idx="3581">
                  <c:v>1.9793237142240096E-3</c:v>
                </c:pt>
                <c:pt idx="3582">
                  <c:v>7.0146598312396827E-4</c:v>
                </c:pt>
                <c:pt idx="3583">
                  <c:v>-3.7338836942720996E-4</c:v>
                </c:pt>
                <c:pt idx="3584">
                  <c:v>-4.6554173154700421E-4</c:v>
                </c:pt>
                <c:pt idx="3585">
                  <c:v>2.1552031755335834E-3</c:v>
                </c:pt>
                <c:pt idx="3586">
                  <c:v>-3.044322724516746E-4</c:v>
                </c:pt>
                <c:pt idx="3587">
                  <c:v>2.0929871465295629E-3</c:v>
                </c:pt>
                <c:pt idx="3588">
                  <c:v>1.0911367282300192E-3</c:v>
                </c:pt>
                <c:pt idx="3589">
                  <c:v>2.6806395229282336E-3</c:v>
                </c:pt>
                <c:pt idx="3590">
                  <c:v>-4.7371060908175223E-4</c:v>
                </c:pt>
                <c:pt idx="3591">
                  <c:v>-4.2535566702987191E-4</c:v>
                </c:pt>
                <c:pt idx="3592">
                  <c:v>2.0144991619278746E-3</c:v>
                </c:pt>
                <c:pt idx="3593">
                  <c:v>1.8282846978016329E-4</c:v>
                </c:pt>
                <c:pt idx="3594">
                  <c:v>1.506092732937777E-3</c:v>
                </c:pt>
                <c:pt idx="3595">
                  <c:v>2.1455533505393152E-3</c:v>
                </c:pt>
                <c:pt idx="3596">
                  <c:v>2.0483385860372333E-3</c:v>
                </c:pt>
                <c:pt idx="3597">
                  <c:v>8.4043537722752932E-4</c:v>
                </c:pt>
                <c:pt idx="3598">
                  <c:v>1.5892297093029234E-3</c:v>
                </c:pt>
                <c:pt idx="3599">
                  <c:v>2.083853023284509E-3</c:v>
                </c:pt>
                <c:pt idx="3600">
                  <c:v>-2.1500167056465088E-4</c:v>
                </c:pt>
                <c:pt idx="3601">
                  <c:v>1.0292747632415092E-3</c:v>
                </c:pt>
                <c:pt idx="3602">
                  <c:v>2.0451617546511209E-3</c:v>
                </c:pt>
                <c:pt idx="3603">
                  <c:v>-1.8672968252337406E-4</c:v>
                </c:pt>
                <c:pt idx="3604">
                  <c:v>4.8947706638974287E-4</c:v>
                </c:pt>
                <c:pt idx="3605">
                  <c:v>9.6879867976618289E-4</c:v>
                </c:pt>
                <c:pt idx="3606">
                  <c:v>-6.3548478232952366E-5</c:v>
                </c:pt>
                <c:pt idx="3607">
                  <c:v>1.3772672123056673E-3</c:v>
                </c:pt>
                <c:pt idx="3608">
                  <c:v>1.2115363853687376E-3</c:v>
                </c:pt>
                <c:pt idx="3609">
                  <c:v>8.1690278406053378E-5</c:v>
                </c:pt>
                <c:pt idx="3610">
                  <c:v>1.7778811651124296E-3</c:v>
                </c:pt>
                <c:pt idx="3611">
                  <c:v>2.1180755095222188E-3</c:v>
                </c:pt>
                <c:pt idx="3612">
                  <c:v>5.6709881049071104E-4</c:v>
                </c:pt>
                <c:pt idx="3613">
                  <c:v>6.359869844811013E-4</c:v>
                </c:pt>
                <c:pt idx="3614">
                  <c:v>7.7149099133831959E-4</c:v>
                </c:pt>
                <c:pt idx="3615">
                  <c:v>9.1130176419788628E-4</c:v>
                </c:pt>
                <c:pt idx="3616">
                  <c:v>-4.1298198929426395E-4</c:v>
                </c:pt>
                <c:pt idx="3617">
                  <c:v>2.1160022205316941E-3</c:v>
                </c:pt>
                <c:pt idx="3618">
                  <c:v>1.1591927790114318E-3</c:v>
                </c:pt>
                <c:pt idx="3619">
                  <c:v>2.4943105309143242E-3</c:v>
                </c:pt>
                <c:pt idx="3620">
                  <c:v>2.1549148813684773E-3</c:v>
                </c:pt>
                <c:pt idx="3621">
                  <c:v>1.9359746694903057E-3</c:v>
                </c:pt>
                <c:pt idx="3622">
                  <c:v>1.4393928490655261E-3</c:v>
                </c:pt>
                <c:pt idx="3623">
                  <c:v>-4.6327956436864273E-4</c:v>
                </c:pt>
                <c:pt idx="3624">
                  <c:v>1.8139429699224935E-4</c:v>
                </c:pt>
                <c:pt idx="3625">
                  <c:v>2.6200324828848089E-4</c:v>
                </c:pt>
                <c:pt idx="3626">
                  <c:v>-3.0275255274998461E-4</c:v>
                </c:pt>
                <c:pt idx="3627">
                  <c:v>2.305293452564498E-3</c:v>
                </c:pt>
                <c:pt idx="3628">
                  <c:v>1.3247737166999902E-3</c:v>
                </c:pt>
                <c:pt idx="3629">
                  <c:v>8.0440849218055383E-5</c:v>
                </c:pt>
                <c:pt idx="3630">
                  <c:v>2.1308475098936112E-3</c:v>
                </c:pt>
                <c:pt idx="3631">
                  <c:v>1.2696336424004439E-3</c:v>
                </c:pt>
                <c:pt idx="3632">
                  <c:v>-3.0194434167797103E-4</c:v>
                </c:pt>
                <c:pt idx="3633">
                  <c:v>2.1443431425957711E-3</c:v>
                </c:pt>
                <c:pt idx="3634">
                  <c:v>1.6824503515480448E-3</c:v>
                </c:pt>
                <c:pt idx="3635">
                  <c:v>2.6690270034171785E-3</c:v>
                </c:pt>
                <c:pt idx="3636">
                  <c:v>-4.5796563150188796E-4</c:v>
                </c:pt>
                <c:pt idx="3637">
                  <c:v>1.270775730041423E-3</c:v>
                </c:pt>
                <c:pt idx="3638">
                  <c:v>4.8969910321967262E-4</c:v>
                </c:pt>
                <c:pt idx="3639">
                  <c:v>2.0827140698714197E-3</c:v>
                </c:pt>
                <c:pt idx="3640">
                  <c:v>2.0472289602433908E-3</c:v>
                </c:pt>
                <c:pt idx="3641">
                  <c:v>3.3555696020391381E-4</c:v>
                </c:pt>
                <c:pt idx="3642">
                  <c:v>2.0428515637043814E-3</c:v>
                </c:pt>
                <c:pt idx="3643">
                  <c:v>-2.1573344294302009E-4</c:v>
                </c:pt>
                <c:pt idx="3644">
                  <c:v>1.8643301300169588E-3</c:v>
                </c:pt>
                <c:pt idx="3645">
                  <c:v>7.7318019476348306E-4</c:v>
                </c:pt>
                <c:pt idx="3646">
                  <c:v>8.4398879724556129E-4</c:v>
                </c:pt>
                <c:pt idx="3647">
                  <c:v>1.2188587138048869E-3</c:v>
                </c:pt>
                <c:pt idx="3648">
                  <c:v>6.3690317143855462E-4</c:v>
                </c:pt>
                <c:pt idx="3649">
                  <c:v>1.0354555264374904E-3</c:v>
                </c:pt>
                <c:pt idx="3650">
                  <c:v>1.9778275637040042E-3</c:v>
                </c:pt>
                <c:pt idx="3651">
                  <c:v>9.7372180257951802E-4</c:v>
                </c:pt>
                <c:pt idx="3652">
                  <c:v>-1.8528819790308173E-4</c:v>
                </c:pt>
                <c:pt idx="3653">
                  <c:v>2.1140826833554276E-3</c:v>
                </c:pt>
                <c:pt idx="3654">
                  <c:v>2.1122728417072132E-3</c:v>
                </c:pt>
                <c:pt idx="3655">
                  <c:v>-2.5076884347240845E-5</c:v>
                </c:pt>
                <c:pt idx="3656">
                  <c:v>-4.7009840174206009E-4</c:v>
                </c:pt>
                <c:pt idx="3657">
                  <c:v>5.6763297435054262E-4</c:v>
                </c:pt>
                <c:pt idx="3658">
                  <c:v>2.0126963411313155E-3</c:v>
                </c:pt>
                <c:pt idx="3659">
                  <c:v>-1.2294805735216303E-4</c:v>
                </c:pt>
                <c:pt idx="3660">
                  <c:v>4.1125263320145923E-4</c:v>
                </c:pt>
                <c:pt idx="3661">
                  <c:v>-3.7211290032616797E-4</c:v>
                </c:pt>
                <c:pt idx="3662">
                  <c:v>2.8189462977612936E-3</c:v>
                </c:pt>
                <c:pt idx="3663">
                  <c:v>9.151817826828616E-4</c:v>
                </c:pt>
                <c:pt idx="3664">
                  <c:v>7.8801251457722205E-5</c:v>
                </c:pt>
                <c:pt idx="3665">
                  <c:v>7.0485267295193567E-4</c:v>
                </c:pt>
                <c:pt idx="3666">
                  <c:v>4.1125816246320149E-4</c:v>
                </c:pt>
                <c:pt idx="3667">
                  <c:v>1.6838046404570582E-3</c:v>
                </c:pt>
                <c:pt idx="3668">
                  <c:v>2.0895033187431928E-3</c:v>
                </c:pt>
                <c:pt idx="3669">
                  <c:v>1.9348380069667793E-3</c:v>
                </c:pt>
                <c:pt idx="3670">
                  <c:v>3.3533848106078118E-4</c:v>
                </c:pt>
                <c:pt idx="3671">
                  <c:v>1.3871837816732087E-3</c:v>
                </c:pt>
                <c:pt idx="3672">
                  <c:v>1.1661580510259652E-3</c:v>
                </c:pt>
                <c:pt idx="3673">
                  <c:v>1.1014847161572052E-3</c:v>
                </c:pt>
                <c:pt idx="3674">
                  <c:v>2.0888547563519054E-3</c:v>
                </c:pt>
                <c:pt idx="3675">
                  <c:v>-4.2282860444216205E-4</c:v>
                </c:pt>
                <c:pt idx="3676">
                  <c:v>1.778556347253402E-3</c:v>
                </c:pt>
                <c:pt idx="3677">
                  <c:v>2.2927525810262465E-3</c:v>
                </c:pt>
                <c:pt idx="3678">
                  <c:v>2.1272312599844873E-3</c:v>
                </c:pt>
                <c:pt idx="3679">
                  <c:v>2.4796836076940855E-3</c:v>
                </c:pt>
                <c:pt idx="3680">
                  <c:v>-4.0941964629482273E-4</c:v>
                </c:pt>
                <c:pt idx="3681">
                  <c:v>1.3327545731472395E-3</c:v>
                </c:pt>
                <c:pt idx="3682">
                  <c:v>1.5953438914259588E-3</c:v>
                </c:pt>
                <c:pt idx="3683">
                  <c:v>1.4468387852387605E-3</c:v>
                </c:pt>
                <c:pt idx="3684">
                  <c:v>2.6538372648413785E-3</c:v>
                </c:pt>
                <c:pt idx="3685">
                  <c:v>-3.0026281343839025E-4</c:v>
                </c:pt>
                <c:pt idx="3686">
                  <c:v>-4.6006879203244522E-4</c:v>
                </c:pt>
                <c:pt idx="3687">
                  <c:v>2.1067180277349771E-3</c:v>
                </c:pt>
                <c:pt idx="3688">
                  <c:v>7.7553022637031873E-4</c:v>
                </c:pt>
                <c:pt idx="3689">
                  <c:v>1.1032185490333054E-3</c:v>
                </c:pt>
                <c:pt idx="3690">
                  <c:v>-4.5609048574993196E-4</c:v>
                </c:pt>
                <c:pt idx="3691">
                  <c:v>-2.1609459251270991E-4</c:v>
                </c:pt>
                <c:pt idx="3692">
                  <c:v>2.0792114805797818E-3</c:v>
                </c:pt>
                <c:pt idx="3693">
                  <c:v>1.5158432166172717E-3</c:v>
                </c:pt>
                <c:pt idx="3694">
                  <c:v>1.2246077197668149E-3</c:v>
                </c:pt>
                <c:pt idx="3695">
                  <c:v>8.4744343717095972E-4</c:v>
                </c:pt>
                <c:pt idx="3696">
                  <c:v>-1.2318934352148548E-4</c:v>
                </c:pt>
                <c:pt idx="3697">
                  <c:v>2.1484309999486415E-3</c:v>
                </c:pt>
                <c:pt idx="3698">
                  <c:v>2.0112685026347958E-3</c:v>
                </c:pt>
                <c:pt idx="3699">
                  <c:v>-6.2784551593899463E-5</c:v>
                </c:pt>
                <c:pt idx="3700">
                  <c:v>4.9028714351012528E-4</c:v>
                </c:pt>
                <c:pt idx="3701">
                  <c:v>1.976847024986518E-3</c:v>
                </c:pt>
                <c:pt idx="3702">
                  <c:v>2.1376554812600787E-3</c:v>
                </c:pt>
                <c:pt idx="3703">
                  <c:v>1.8643908501699928E-3</c:v>
                </c:pt>
                <c:pt idx="3704">
                  <c:v>1.3905409014339128E-3</c:v>
                </c:pt>
                <c:pt idx="3705">
                  <c:v>-1.8430108740833493E-4</c:v>
                </c:pt>
                <c:pt idx="3706">
                  <c:v>2.6108315188365312E-4</c:v>
                </c:pt>
                <c:pt idx="3707">
                  <c:v>1.7966395012658357E-4</c:v>
                </c:pt>
                <c:pt idx="3708">
                  <c:v>1.0407105733478503E-3</c:v>
                </c:pt>
                <c:pt idx="3709">
                  <c:v>1.4487805629593109E-3</c:v>
                </c:pt>
                <c:pt idx="3710">
                  <c:v>5.684405667305153E-4</c:v>
                </c:pt>
                <c:pt idx="3711">
                  <c:v>-2.5502390133446979E-5</c:v>
                </c:pt>
                <c:pt idx="3712">
                  <c:v>-4.6886551796703775E-4</c:v>
                </c:pt>
                <c:pt idx="3713">
                  <c:v>-4.2266882266882262E-4</c:v>
                </c:pt>
                <c:pt idx="3714">
                  <c:v>1.5970194475399145E-3</c:v>
                </c:pt>
                <c:pt idx="3715">
                  <c:v>-3.7180038706961609E-4</c:v>
                </c:pt>
                <c:pt idx="3716">
                  <c:v>-1.8425079277115851E-4</c:v>
                </c:pt>
                <c:pt idx="3717">
                  <c:v>6.3867535521903681E-4</c:v>
                </c:pt>
                <c:pt idx="3718">
                  <c:v>1.8645095693165653E-3</c:v>
                </c:pt>
                <c:pt idx="3719">
                  <c:v>2.1356316881303017E-3</c:v>
                </c:pt>
                <c:pt idx="3720">
                  <c:v>7.0731744890623397E-4</c:v>
                </c:pt>
                <c:pt idx="3721">
                  <c:v>1.9343230239138136E-3</c:v>
                </c:pt>
                <c:pt idx="3722">
                  <c:v>-2.9981527188386762E-4</c:v>
                </c:pt>
                <c:pt idx="3723">
                  <c:v>9.2004642134560272E-4</c:v>
                </c:pt>
                <c:pt idx="3724">
                  <c:v>2.0427732248854929E-3</c:v>
                </c:pt>
                <c:pt idx="3725">
                  <c:v>2.8010011037810922E-3</c:v>
                </c:pt>
                <c:pt idx="3726">
                  <c:v>2.2815519525193301E-3</c:v>
                </c:pt>
                <c:pt idx="3727">
                  <c:v>-3.0178537511870845E-4</c:v>
                </c:pt>
                <c:pt idx="3728">
                  <c:v>2.0333418904348718E-3</c:v>
                </c:pt>
                <c:pt idx="3729">
                  <c:v>1.336585265665756E-3</c:v>
                </c:pt>
                <c:pt idx="3730">
                  <c:v>1.1717601150133497E-3</c:v>
                </c:pt>
                <c:pt idx="3731">
                  <c:v>3.3599677573380296E-4</c:v>
                </c:pt>
                <c:pt idx="3732">
                  <c:v>2.1438744390935133E-3</c:v>
                </c:pt>
                <c:pt idx="3733">
                  <c:v>2.0099555875028883E-3</c:v>
                </c:pt>
                <c:pt idx="3734">
                  <c:v>1.2815869462529008E-3</c:v>
                </c:pt>
                <c:pt idx="3735">
                  <c:v>2.1208754537193437E-3</c:v>
                </c:pt>
                <c:pt idx="3736">
                  <c:v>9.8133134803481104E-4</c:v>
                </c:pt>
                <c:pt idx="3737">
                  <c:v>2.4655027259006764E-3</c:v>
                </c:pt>
                <c:pt idx="3738">
                  <c:v>1.6863447794298856E-3</c:v>
                </c:pt>
                <c:pt idx="3739">
                  <c:v>1.5181857389304197E-3</c:v>
                </c:pt>
                <c:pt idx="3740">
                  <c:v>-4.2292607571029725E-4</c:v>
                </c:pt>
                <c:pt idx="3741">
                  <c:v>5.6910660930457023E-4</c:v>
                </c:pt>
                <c:pt idx="3742">
                  <c:v>2.1055860443864901E-3</c:v>
                </c:pt>
                <c:pt idx="3743">
                  <c:v>7.9112851892158267E-5</c:v>
                </c:pt>
                <c:pt idx="3744">
                  <c:v>2.041244840544592E-3</c:v>
                </c:pt>
                <c:pt idx="3745">
                  <c:v>-4.568095980951599E-4</c:v>
                </c:pt>
                <c:pt idx="3746">
                  <c:v>1.0443512367418603E-3</c:v>
                </c:pt>
                <c:pt idx="3747">
                  <c:v>8.5189254123650476E-4</c:v>
                </c:pt>
                <c:pt idx="3748">
                  <c:v>2.0944200060568417E-3</c:v>
                </c:pt>
                <c:pt idx="3749">
                  <c:v>1.806716046340925E-4</c:v>
                </c:pt>
                <c:pt idx="3750">
                  <c:v>-1.2232167602467642E-4</c:v>
                </c:pt>
                <c:pt idx="3751">
                  <c:v>-6.2835820895522392E-5</c:v>
                </c:pt>
                <c:pt idx="3752">
                  <c:v>-2.4537690479734345E-5</c:v>
                </c:pt>
                <c:pt idx="3753">
                  <c:v>-3.0163141094723442E-4</c:v>
                </c:pt>
                <c:pt idx="3754">
                  <c:v>1.1737590472768341E-3</c:v>
                </c:pt>
                <c:pt idx="3755">
                  <c:v>2.0726399211596106E-3</c:v>
                </c:pt>
                <c:pt idx="3756">
                  <c:v>-4.6117620503560215E-4</c:v>
                </c:pt>
                <c:pt idx="3757">
                  <c:v>1.4516956939076161E-3</c:v>
                </c:pt>
                <c:pt idx="3758">
                  <c:v>6.4043628897728728E-4</c:v>
                </c:pt>
                <c:pt idx="3759">
                  <c:v>-2.1525948201099197E-4</c:v>
                </c:pt>
                <c:pt idx="3760">
                  <c:v>1.7801417711642996E-3</c:v>
                </c:pt>
                <c:pt idx="3761">
                  <c:v>7.1010691536594012E-4</c:v>
                </c:pt>
                <c:pt idx="3762">
                  <c:v>1.7801730775153213E-3</c:v>
                </c:pt>
                <c:pt idx="3763">
                  <c:v>2.6259546294395402E-4</c:v>
                </c:pt>
                <c:pt idx="3764">
                  <c:v>1.9753526187201017E-3</c:v>
                </c:pt>
                <c:pt idx="3765">
                  <c:v>2.1017352788712728E-3</c:v>
                </c:pt>
                <c:pt idx="3766">
                  <c:v>2.6274484648503853E-3</c:v>
                </c:pt>
                <c:pt idx="3767">
                  <c:v>-3.7215868569171015E-4</c:v>
                </c:pt>
                <c:pt idx="3768">
                  <c:v>4.1303709634374168E-4</c:v>
                </c:pt>
                <c:pt idx="3769">
                  <c:v>4.9184479971259212E-4</c:v>
                </c:pt>
                <c:pt idx="3770">
                  <c:v>9.856188956009833E-4</c:v>
                </c:pt>
                <c:pt idx="3771">
                  <c:v>-4.1035214951737152E-4</c:v>
                </c:pt>
                <c:pt idx="3772">
                  <c:v>2.1261489194640175E-3</c:v>
                </c:pt>
                <c:pt idx="3773">
                  <c:v>2.0247550918822388E-3</c:v>
                </c:pt>
                <c:pt idx="3774">
                  <c:v>4.1328133018577438E-4</c:v>
                </c:pt>
                <c:pt idx="3775">
                  <c:v>2.2661179416654693E-3</c:v>
                </c:pt>
                <c:pt idx="3776">
                  <c:v>2.0744045939025081E-3</c:v>
                </c:pt>
                <c:pt idx="3777">
                  <c:v>1.2313527051022817E-3</c:v>
                </c:pt>
                <c:pt idx="3778">
                  <c:v>-4.7143970947290668E-4</c:v>
                </c:pt>
                <c:pt idx="3779">
                  <c:v>-1.8517798722143025E-4</c:v>
                </c:pt>
                <c:pt idx="3780">
                  <c:v>2.6319584137279856E-4</c:v>
                </c:pt>
                <c:pt idx="3781">
                  <c:v>1.687745047726573E-3</c:v>
                </c:pt>
                <c:pt idx="3782">
                  <c:v>1.5207098466070337E-3</c:v>
                </c:pt>
                <c:pt idx="3783">
                  <c:v>1.9330815337876672E-3</c:v>
                </c:pt>
                <c:pt idx="3784">
                  <c:v>9.2696957878315143E-4</c:v>
                </c:pt>
                <c:pt idx="3785">
                  <c:v>2.0065839440031202E-3</c:v>
                </c:pt>
                <c:pt idx="3786">
                  <c:v>2.7797217148603443E-3</c:v>
                </c:pt>
                <c:pt idx="3787">
                  <c:v>6.4124840280592997E-4</c:v>
                </c:pt>
                <c:pt idx="3788">
                  <c:v>7.8273207779545331E-4</c:v>
                </c:pt>
                <c:pt idx="3789">
                  <c:v>1.3407160707962784E-3</c:v>
                </c:pt>
                <c:pt idx="3790">
                  <c:v>2.4492406362237045E-3</c:v>
                </c:pt>
                <c:pt idx="3791">
                  <c:v>1.6002360548057679E-3</c:v>
                </c:pt>
                <c:pt idx="3792">
                  <c:v>-6.3108080393765382E-5</c:v>
                </c:pt>
                <c:pt idx="3793">
                  <c:v>1.1124065416963868E-3</c:v>
                </c:pt>
                <c:pt idx="3794">
                  <c:v>1.2859767236601735E-3</c:v>
                </c:pt>
                <c:pt idx="3795">
                  <c:v>-1.2111821954985968E-4</c:v>
                </c:pt>
                <c:pt idx="3796">
                  <c:v>-3.0180388979761364E-4</c:v>
                </c:pt>
                <c:pt idx="3797">
                  <c:v>-2.3012318316377051E-5</c:v>
                </c:pt>
                <c:pt idx="3798">
                  <c:v>1.9739179516124893E-3</c:v>
                </c:pt>
                <c:pt idx="3799">
                  <c:v>4.9239906206868247E-4</c:v>
                </c:pt>
                <c:pt idx="3800">
                  <c:v>1.3972445995176766E-3</c:v>
                </c:pt>
                <c:pt idx="3801">
                  <c:v>1.8645051387171422E-3</c:v>
                </c:pt>
                <c:pt idx="3802">
                  <c:v>8.1524215062589767E-5</c:v>
                </c:pt>
                <c:pt idx="3803">
                  <c:v>1.8270606101027098E-4</c:v>
                </c:pt>
                <c:pt idx="3804">
                  <c:v>8.5660706498037504E-4</c:v>
                </c:pt>
                <c:pt idx="3805">
                  <c:v>-4.7315307184649227E-4</c:v>
                </c:pt>
                <c:pt idx="3806">
                  <c:v>-4.6437196519491969E-4</c:v>
                </c:pt>
                <c:pt idx="3807">
                  <c:v>2.77046733382233E-3</c:v>
                </c:pt>
                <c:pt idx="3808">
                  <c:v>-4.5963765217480493E-4</c:v>
                </c:pt>
                <c:pt idx="3809">
                  <c:v>-4.2457345060129746E-4</c:v>
                </c:pt>
                <c:pt idx="3810">
                  <c:v>-2.1355952197774016E-4</c:v>
                </c:pt>
                <c:pt idx="3811">
                  <c:v>-3.003728587547441E-4</c:v>
                </c:pt>
                <c:pt idx="3812">
                  <c:v>2.1263260490407302E-3</c:v>
                </c:pt>
                <c:pt idx="3813">
                  <c:v>2.1044818228918198E-3</c:v>
                </c:pt>
                <c:pt idx="3814">
                  <c:v>5.700347288126029E-4</c:v>
                </c:pt>
                <c:pt idx="3815">
                  <c:v>1.5241441931330253E-3</c:v>
                </c:pt>
                <c:pt idx="3816">
                  <c:v>1.8354860220569374E-4</c:v>
                </c:pt>
                <c:pt idx="3817">
                  <c:v>1.6027547644086491E-3</c:v>
                </c:pt>
                <c:pt idx="3818">
                  <c:v>3.3866230308750582E-4</c:v>
                </c:pt>
                <c:pt idx="3819">
                  <c:v>2.437397740153563E-3</c:v>
                </c:pt>
                <c:pt idx="3820">
                  <c:v>2.0648655857445487E-3</c:v>
                </c:pt>
                <c:pt idx="3821">
                  <c:v>8.2829225758469457E-5</c:v>
                </c:pt>
                <c:pt idx="3822">
                  <c:v>1.8643046208141826E-3</c:v>
                </c:pt>
                <c:pt idx="3823">
                  <c:v>2.1245011643772379E-3</c:v>
                </c:pt>
                <c:pt idx="3824">
                  <c:v>9.9037149511136649E-4</c:v>
                </c:pt>
                <c:pt idx="3825">
                  <c:v>1.1807372297969695E-3</c:v>
                </c:pt>
                <c:pt idx="3826">
                  <c:v>-6.3369381374609189E-5</c:v>
                </c:pt>
                <c:pt idx="3827">
                  <c:v>2.0901331582510924E-3</c:v>
                </c:pt>
                <c:pt idx="3828">
                  <c:v>2.6490541455507908E-4</c:v>
                </c:pt>
                <c:pt idx="3829">
                  <c:v>2.6059194904171131E-3</c:v>
                </c:pt>
                <c:pt idx="3830">
                  <c:v>2.0311201616791653E-3</c:v>
                </c:pt>
                <c:pt idx="3831">
                  <c:v>1.4580298335966514E-3</c:v>
                </c:pt>
                <c:pt idx="3832">
                  <c:v>-4.1346435784660494E-4</c:v>
                </c:pt>
                <c:pt idx="3833">
                  <c:v>-3.7109922622923918E-4</c:v>
                </c:pt>
                <c:pt idx="3834">
                  <c:v>1.2374064556501044E-3</c:v>
                </c:pt>
                <c:pt idx="3835">
                  <c:v>4.9201553091308232E-4</c:v>
                </c:pt>
                <c:pt idx="3836">
                  <c:v>2.1125648811111341E-3</c:v>
                </c:pt>
                <c:pt idx="3837">
                  <c:v>2.0132885424146065E-3</c:v>
                </c:pt>
                <c:pt idx="3838">
                  <c:v>2.0741394165675131E-3</c:v>
                </c:pt>
                <c:pt idx="3839">
                  <c:v>1.9710306978175567E-3</c:v>
                </c:pt>
                <c:pt idx="3840">
                  <c:v>7.1121711032466541E-4</c:v>
                </c:pt>
                <c:pt idx="3841">
                  <c:v>2.0617278252173243E-3</c:v>
                </c:pt>
                <c:pt idx="3842">
                  <c:v>1.2916397394470945E-3</c:v>
                </c:pt>
                <c:pt idx="3843">
                  <c:v>2.0595300984218652E-3</c:v>
                </c:pt>
                <c:pt idx="3844">
                  <c:v>9.299324507998707E-4</c:v>
                </c:pt>
                <c:pt idx="3845">
                  <c:v>1.3470890841295975E-3</c:v>
                </c:pt>
                <c:pt idx="3846">
                  <c:v>-3.0367276231087784E-4</c:v>
                </c:pt>
                <c:pt idx="3847">
                  <c:v>2.0007077757889392E-3</c:v>
                </c:pt>
                <c:pt idx="3848">
                  <c:v>1.4027213605777122E-3</c:v>
                </c:pt>
                <c:pt idx="3849">
                  <c:v>1.0537294142386026E-3</c:v>
                </c:pt>
                <c:pt idx="3850">
                  <c:v>2.2447258033086166E-3</c:v>
                </c:pt>
                <c:pt idx="3851">
                  <c:v>7.8339718636365977E-4</c:v>
                </c:pt>
                <c:pt idx="3852">
                  <c:v>4.1389579818141724E-4</c:v>
                </c:pt>
                <c:pt idx="3853">
                  <c:v>3.3895367920077133E-4</c:v>
                </c:pt>
                <c:pt idx="3854">
                  <c:v>7.8335436091536649E-4</c:v>
                </c:pt>
                <c:pt idx="3855">
                  <c:v>-1.9574434262682616E-5</c:v>
                </c:pt>
                <c:pt idx="3856">
                  <c:v>1.117988563222812E-3</c:v>
                </c:pt>
                <c:pt idx="3857">
                  <c:v>-1.8668210888816004E-4</c:v>
                </c:pt>
                <c:pt idx="3858">
                  <c:v>2.0095634159598801E-3</c:v>
                </c:pt>
                <c:pt idx="3859">
                  <c:v>2.0960761389042727E-3</c:v>
                </c:pt>
                <c:pt idx="3860">
                  <c:v>2.753453102408712E-3</c:v>
                </c:pt>
                <c:pt idx="3861">
                  <c:v>9.3004615384615383E-4</c:v>
                </c:pt>
                <c:pt idx="3862">
                  <c:v>1.1838209276685214E-3</c:v>
                </c:pt>
                <c:pt idx="3863">
                  <c:v>2.0557911523847129E-3</c:v>
                </c:pt>
                <c:pt idx="3864">
                  <c:v>7.1022578676662894E-4</c:v>
                </c:pt>
                <c:pt idx="3865">
                  <c:v>-2.09751345808767E-4</c:v>
                </c:pt>
                <c:pt idx="3866">
                  <c:v>1.6918674714241028E-3</c:v>
                </c:pt>
                <c:pt idx="3867">
                  <c:v>1.7820932259884109E-3</c:v>
                </c:pt>
                <c:pt idx="3868">
                  <c:v>-1.157997005865223E-4</c:v>
                </c:pt>
                <c:pt idx="3869">
                  <c:v>-2.9620130519257489E-4</c:v>
                </c:pt>
                <c:pt idx="3870">
                  <c:v>1.0547131788510747E-3</c:v>
                </c:pt>
                <c:pt idx="3871">
                  <c:v>5.6776241238392635E-4</c:v>
                </c:pt>
                <c:pt idx="3872">
                  <c:v>2.2367163628160699E-3</c:v>
                </c:pt>
                <c:pt idx="3873">
                  <c:v>2.4213537581322382E-3</c:v>
                </c:pt>
                <c:pt idx="3874">
                  <c:v>-4.1499974378683062E-4</c:v>
                </c:pt>
                <c:pt idx="3875">
                  <c:v>1.2954893887575695E-3</c:v>
                </c:pt>
                <c:pt idx="3876">
                  <c:v>2.5894385006177364E-3</c:v>
                </c:pt>
                <c:pt idx="3877">
                  <c:v>-3.6708048427937299E-4</c:v>
                </c:pt>
                <c:pt idx="3878">
                  <c:v>1.1196657010280205E-3</c:v>
                </c:pt>
                <c:pt idx="3879">
                  <c:v>-4.2064967813358481E-4</c:v>
                </c:pt>
                <c:pt idx="3880">
                  <c:v>-4.5759824521842519E-4</c:v>
                </c:pt>
                <c:pt idx="3881">
                  <c:v>1.9286314882795677E-3</c:v>
                </c:pt>
                <c:pt idx="3882">
                  <c:v>9.9174015586546362E-4</c:v>
                </c:pt>
                <c:pt idx="3883">
                  <c:v>1.8636205163963004E-3</c:v>
                </c:pt>
                <c:pt idx="3884">
                  <c:v>6.3798424970775824E-4</c:v>
                </c:pt>
                <c:pt idx="3885">
                  <c:v>2.0773966984517587E-3</c:v>
                </c:pt>
                <c:pt idx="3886">
                  <c:v>1.3523781203697532E-3</c:v>
                </c:pt>
                <c:pt idx="3887">
                  <c:v>2.0225064725333877E-3</c:v>
                </c:pt>
                <c:pt idx="3888">
                  <c:v>-4.7329872711992946E-4</c:v>
                </c:pt>
                <c:pt idx="3889">
                  <c:v>2.0998333888703762E-3</c:v>
                </c:pt>
                <c:pt idx="3890">
                  <c:v>2.6741138714870139E-4</c:v>
                </c:pt>
                <c:pt idx="3891">
                  <c:v>1.9281609342718432E-3</c:v>
                </c:pt>
                <c:pt idx="3892">
                  <c:v>-4.6679441919567142E-4</c:v>
                </c:pt>
                <c:pt idx="3893">
                  <c:v>8.5557777094227416E-4</c:v>
                </c:pt>
                <c:pt idx="3894">
                  <c:v>1.5325920343683835E-3</c:v>
                </c:pt>
                <c:pt idx="3895">
                  <c:v>1.4664007710289955E-3</c:v>
                </c:pt>
                <c:pt idx="3896">
                  <c:v>-3.0500092211225178E-4</c:v>
                </c:pt>
                <c:pt idx="3897">
                  <c:v>2.0868809686133594E-3</c:v>
                </c:pt>
                <c:pt idx="3898">
                  <c:v>1.4097859797513777E-3</c:v>
                </c:pt>
                <c:pt idx="3899">
                  <c:v>2.0576160162376605E-3</c:v>
                </c:pt>
                <c:pt idx="3900">
                  <c:v>1.998805765130392E-3</c:v>
                </c:pt>
                <c:pt idx="3901">
                  <c:v>-1.3152648007011466E-5</c:v>
                </c:pt>
                <c:pt idx="3902">
                  <c:v>-6.3871588953536018E-5</c:v>
                </c:pt>
                <c:pt idx="3903">
                  <c:v>2.1040583899703744E-3</c:v>
                </c:pt>
                <c:pt idx="3904">
                  <c:v>1.2440233325815512E-3</c:v>
                </c:pt>
                <c:pt idx="3905">
                  <c:v>2.0550535826854379E-3</c:v>
                </c:pt>
                <c:pt idx="3906">
                  <c:v>1.8961886993603408E-4</c:v>
                </c:pt>
                <c:pt idx="3907">
                  <c:v>2.2233861544453783E-3</c:v>
                </c:pt>
                <c:pt idx="3908">
                  <c:v>1.7830087134802664E-3</c:v>
                </c:pt>
                <c:pt idx="3909">
                  <c:v>5.6507142454421044E-4</c:v>
                </c:pt>
                <c:pt idx="3910">
                  <c:v>8.5427761575011406E-4</c:v>
                </c:pt>
                <c:pt idx="3911">
                  <c:v>2.0180206961237053E-3</c:v>
                </c:pt>
                <c:pt idx="3912">
                  <c:v>-4.7160823971188672E-4</c:v>
                </c:pt>
                <c:pt idx="3913">
                  <c:v>1.1867241396984205E-3</c:v>
                </c:pt>
                <c:pt idx="3914">
                  <c:v>9.9103555027062478E-4</c:v>
                </c:pt>
                <c:pt idx="3915">
                  <c:v>6.3521928768021983E-4</c:v>
                </c:pt>
                <c:pt idx="3916">
                  <c:v>2.0445674456744567E-3</c:v>
                </c:pt>
                <c:pt idx="3917">
                  <c:v>1.6112694247406619E-3</c:v>
                </c:pt>
                <c:pt idx="3918">
                  <c:v>7.0599812414471762E-4</c:v>
                </c:pt>
                <c:pt idx="3919">
                  <c:v>4.1293921689216891E-4</c:v>
                </c:pt>
                <c:pt idx="3920">
                  <c:v>1.1204251807889626E-3</c:v>
                </c:pt>
                <c:pt idx="3921">
                  <c:v>3.4027510852129169E-4</c:v>
                </c:pt>
                <c:pt idx="3922">
                  <c:v>1.0548081407565717E-3</c:v>
                </c:pt>
                <c:pt idx="3923">
                  <c:v>1.6950677012330746E-3</c:v>
                </c:pt>
                <c:pt idx="3924">
                  <c:v>-1.0709278730861465E-4</c:v>
                </c:pt>
                <c:pt idx="3925">
                  <c:v>-2.8659613167670038E-4</c:v>
                </c:pt>
                <c:pt idx="3926">
                  <c:v>-4.6621899873997355E-4</c:v>
                </c:pt>
                <c:pt idx="3927">
                  <c:v>9.2786965902859277E-4</c:v>
                </c:pt>
                <c:pt idx="3928">
                  <c:v>1.2444061785717947E-3</c:v>
                </c:pt>
                <c:pt idx="3929">
                  <c:v>-4.156020486555698E-4</c:v>
                </c:pt>
                <c:pt idx="3930">
                  <c:v>7.7857044018388405E-4</c:v>
                </c:pt>
                <c:pt idx="3931">
                  <c:v>-4.5257132026371466E-4</c:v>
                </c:pt>
                <c:pt idx="3932">
                  <c:v>2.5680651342959329E-3</c:v>
                </c:pt>
                <c:pt idx="3933">
                  <c:v>1.964147162675331E-3</c:v>
                </c:pt>
                <c:pt idx="3934">
                  <c:v>2.0678176293039393E-3</c:v>
                </c:pt>
                <c:pt idx="3935">
                  <c:v>-1.991284655152096E-4</c:v>
                </c:pt>
                <c:pt idx="3936">
                  <c:v>1.469525600750265E-3</c:v>
                </c:pt>
                <c:pt idx="3937">
                  <c:v>9.3001793492185491E-5</c:v>
                </c:pt>
                <c:pt idx="3938">
                  <c:v>4.8836298786487367E-4</c:v>
                </c:pt>
                <c:pt idx="3939">
                  <c:v>2.3986022227118317E-3</c:v>
                </c:pt>
                <c:pt idx="3940">
                  <c:v>-4.131654440391787E-4</c:v>
                </c:pt>
                <c:pt idx="3941">
                  <c:v>-1.8779187661300233E-4</c:v>
                </c:pt>
                <c:pt idx="3942">
                  <c:v>2.04058291828076E-3</c:v>
                </c:pt>
                <c:pt idx="3943">
                  <c:v>1.3557632686109018E-3</c:v>
                </c:pt>
                <c:pt idx="3944">
                  <c:v>2.0969275861362196E-3</c:v>
                </c:pt>
                <c:pt idx="3945">
                  <c:v>1.5357865770230037E-3</c:v>
                </c:pt>
                <c:pt idx="3946">
                  <c:v>1.4120956831877997E-3</c:v>
                </c:pt>
                <c:pt idx="3947">
                  <c:v>1.2992713446816359E-3</c:v>
                </c:pt>
                <c:pt idx="3948">
                  <c:v>1.611778390399377E-3</c:v>
                </c:pt>
                <c:pt idx="3949">
                  <c:v>1.9898595504178646E-3</c:v>
                </c:pt>
                <c:pt idx="3950">
                  <c:v>1.6950482163535935E-3</c:v>
                </c:pt>
                <c:pt idx="3951">
                  <c:v>-3.5530467565463264E-4</c:v>
                </c:pt>
                <c:pt idx="3952">
                  <c:v>-1.9465725496624288E-4</c:v>
                </c:pt>
                <c:pt idx="3953">
                  <c:v>2.7120545433124508E-3</c:v>
                </c:pt>
                <c:pt idx="3954">
                  <c:v>-3.0497693540377125E-4</c:v>
                </c:pt>
                <c:pt idx="3955">
                  <c:v>5.6284421765570808E-4</c:v>
                </c:pt>
                <c:pt idx="3956">
                  <c:v>2.0829192323849137E-3</c:v>
                </c:pt>
                <c:pt idx="3957">
                  <c:v>7.7728821374593339E-4</c:v>
                </c:pt>
                <c:pt idx="3958">
                  <c:v>1.9469782738994789E-4</c:v>
                </c:pt>
                <c:pt idx="3959">
                  <c:v>1.861422760479103E-3</c:v>
                </c:pt>
                <c:pt idx="3960">
                  <c:v>2.0333068667879005E-3</c:v>
                </c:pt>
                <c:pt idx="3961">
                  <c:v>-4.0758992584702364E-4</c:v>
                </c:pt>
                <c:pt idx="3962">
                  <c:v>2.7066614765265669E-3</c:v>
                </c:pt>
                <c:pt idx="3963">
                  <c:v>2.0121051607020278E-3</c:v>
                </c:pt>
                <c:pt idx="3964">
                  <c:v>3.418885689989037E-4</c:v>
                </c:pt>
                <c:pt idx="3965">
                  <c:v>1.2430264189220342E-3</c:v>
                </c:pt>
                <c:pt idx="3966">
                  <c:v>-4.145216532107368E-4</c:v>
                </c:pt>
                <c:pt idx="3967">
                  <c:v>-1.8753506419050348E-4</c:v>
                </c:pt>
                <c:pt idx="3968">
                  <c:v>9.2667008196721317E-4</c:v>
                </c:pt>
                <c:pt idx="3969">
                  <c:v>-2.7585830699808951E-6</c:v>
                </c:pt>
                <c:pt idx="3970">
                  <c:v>1.7813527718298892E-3</c:v>
                </c:pt>
                <c:pt idx="3971">
                  <c:v>2.7292374205379602E-4</c:v>
                </c:pt>
                <c:pt idx="3972">
                  <c:v>2.0601607359637753E-3</c:v>
                </c:pt>
                <c:pt idx="3973">
                  <c:v>-4.6608641336903599E-4</c:v>
                </c:pt>
                <c:pt idx="3974">
                  <c:v>2.3790261865374667E-3</c:v>
                </c:pt>
                <c:pt idx="3975">
                  <c:v>9.9212759745747513E-5</c:v>
                </c:pt>
                <c:pt idx="3976">
                  <c:v>1.9807675563272434E-3</c:v>
                </c:pt>
                <c:pt idx="3977">
                  <c:v>1.1844473699038525E-3</c:v>
                </c:pt>
                <c:pt idx="3978">
                  <c:v>-2.759911510769262E-4</c:v>
                </c:pt>
                <c:pt idx="3979">
                  <c:v>-6.3869924357963905E-5</c:v>
                </c:pt>
                <c:pt idx="3980">
                  <c:v>1.9234303451243122E-3</c:v>
                </c:pt>
                <c:pt idx="3981">
                  <c:v>1.0532047309030001E-3</c:v>
                </c:pt>
                <c:pt idx="3982">
                  <c:v>2.5431295833504034E-3</c:v>
                </c:pt>
                <c:pt idx="3983">
                  <c:v>2.1944507036483194E-3</c:v>
                </c:pt>
                <c:pt idx="3984">
                  <c:v>1.7803472649047325E-3</c:v>
                </c:pt>
                <c:pt idx="3985">
                  <c:v>2.066472389810196E-3</c:v>
                </c:pt>
                <c:pt idx="3986">
                  <c:v>1.4668712033518065E-3</c:v>
                </c:pt>
                <c:pt idx="3987">
                  <c:v>4.1447258572562679E-4</c:v>
                </c:pt>
                <c:pt idx="3988">
                  <c:v>8.5269622405703867E-4</c:v>
                </c:pt>
                <c:pt idx="3989">
                  <c:v>1.4090022075281317E-3</c:v>
                </c:pt>
                <c:pt idx="3990">
                  <c:v>4.8895160051216392E-4</c:v>
                </c:pt>
                <c:pt idx="3991">
                  <c:v>1.9607375160051216E-3</c:v>
                </c:pt>
                <c:pt idx="3992">
                  <c:v>-9.5439997951711603E-5</c:v>
                </c:pt>
                <c:pt idx="3993">
                  <c:v>1.295958452626673E-3</c:v>
                </c:pt>
                <c:pt idx="3994">
                  <c:v>-4.621185985207176E-4</c:v>
                </c:pt>
                <c:pt idx="3995">
                  <c:v>1.9864536813209324E-3</c:v>
                </c:pt>
                <c:pt idx="3996">
                  <c:v>1.1180128040973113E-3</c:v>
                </c:pt>
                <c:pt idx="3997">
                  <c:v>1.3518819173072884E-3</c:v>
                </c:pt>
                <c:pt idx="3998">
                  <c:v>-3.4582484307963258E-4</c:v>
                </c:pt>
                <c:pt idx="3999">
                  <c:v>2.0286147354621987E-3</c:v>
                </c:pt>
                <c:pt idx="4000">
                  <c:v>7.0552386024930604E-4</c:v>
                </c:pt>
                <c:pt idx="4001">
                  <c:v>6.3445573963587948E-4</c:v>
                </c:pt>
                <c:pt idx="4002">
                  <c:v>2.0340801433875308E-3</c:v>
                </c:pt>
                <c:pt idx="4003">
                  <c:v>1.5314726141397589E-3</c:v>
                </c:pt>
                <c:pt idx="4004">
                  <c:v>2.063697300840319E-3</c:v>
                </c:pt>
                <c:pt idx="4005">
                  <c:v>-4.4188860622130312E-4</c:v>
                </c:pt>
                <c:pt idx="4006">
                  <c:v>-2.7141540682643132E-4</c:v>
                </c:pt>
                <c:pt idx="4007">
                  <c:v>9.9024422719428068E-4</c:v>
                </c:pt>
                <c:pt idx="4008">
                  <c:v>1.8585767030761117E-3</c:v>
                </c:pt>
                <c:pt idx="4009">
                  <c:v>-4.6219822401924405E-4</c:v>
                </c:pt>
                <c:pt idx="4010">
                  <c:v>1.6903282961476026E-3</c:v>
                </c:pt>
                <c:pt idx="4011">
                  <c:v>2.024004219171629E-3</c:v>
                </c:pt>
                <c:pt idx="4012">
                  <c:v>4.169094642409098E-4</c:v>
                </c:pt>
                <c:pt idx="4013">
                  <c:v>7.7977940046905557E-4</c:v>
                </c:pt>
                <c:pt idx="4014">
                  <c:v>2.081545086353E-3</c:v>
                </c:pt>
                <c:pt idx="4015">
                  <c:v>2.0108343360385037E-4</c:v>
                </c:pt>
                <c:pt idx="4016">
                  <c:v>-3.0289604429003424E-4</c:v>
                </c:pt>
                <c:pt idx="4017">
                  <c:v>3.8744624426605509E-6</c:v>
                </c:pt>
                <c:pt idx="4018">
                  <c:v>8.5491180009728874E-4</c:v>
                </c:pt>
                <c:pt idx="4019">
                  <c:v>-4.3989538924515454E-4</c:v>
                </c:pt>
                <c:pt idx="4020">
                  <c:v>1.0479206237872652E-4</c:v>
                </c:pt>
                <c:pt idx="4021">
                  <c:v>-9.1263994757884921E-5</c:v>
                </c:pt>
                <c:pt idx="4022">
                  <c:v>-6.3627899362575074E-5</c:v>
                </c:pt>
                <c:pt idx="4023">
                  <c:v>-1.8641195911309384E-4</c:v>
                </c:pt>
                <c:pt idx="4024">
                  <c:v>1.9846143606127632E-3</c:v>
                </c:pt>
                <c:pt idx="4025">
                  <c:v>-3.9823017908049155E-4</c:v>
                </c:pt>
                <c:pt idx="4026">
                  <c:v>-3.4110921169810938E-4</c:v>
                </c:pt>
                <c:pt idx="4027">
                  <c:v>1.6043099166995192E-3</c:v>
                </c:pt>
                <c:pt idx="4028">
                  <c:v>2.7941933865427052E-4</c:v>
                </c:pt>
                <c:pt idx="4029">
                  <c:v>9.298210582904539E-4</c:v>
                </c:pt>
                <c:pt idx="4030">
                  <c:v>5.6738256751567894E-4</c:v>
                </c:pt>
                <c:pt idx="4031">
                  <c:v>-4.5890145313139585E-4</c:v>
                </c:pt>
                <c:pt idx="4032">
                  <c:v>2.0536619328944271E-3</c:v>
                </c:pt>
                <c:pt idx="4033">
                  <c:v>2.0719935291317057E-3</c:v>
                </c:pt>
                <c:pt idx="4034">
                  <c:v>2.6738974652962613E-3</c:v>
                </c:pt>
                <c:pt idx="4035">
                  <c:v>1.5275773974391138E-3</c:v>
                </c:pt>
                <c:pt idx="4036">
                  <c:v>7.0921005477909168E-4</c:v>
                </c:pt>
                <c:pt idx="4037">
                  <c:v>2.0307918338930294E-3</c:v>
                </c:pt>
                <c:pt idx="4038">
                  <c:v>1.6029477262372207E-3</c:v>
                </c:pt>
                <c:pt idx="4039">
                  <c:v>1.6865756454164298E-3</c:v>
                </c:pt>
                <c:pt idx="4040">
                  <c:v>4.9436387556502017E-4</c:v>
                </c:pt>
                <c:pt idx="4041">
                  <c:v>1.9189020394790727E-3</c:v>
                </c:pt>
                <c:pt idx="4042">
                  <c:v>2.3511163204930031E-3</c:v>
                </c:pt>
                <c:pt idx="4043">
                  <c:v>2.5173123282202464E-3</c:v>
                </c:pt>
                <c:pt idx="4044">
                  <c:v>-1.8028966964354256E-4</c:v>
                </c:pt>
                <c:pt idx="4045">
                  <c:v>1.2388019206945626E-3</c:v>
                </c:pt>
                <c:pt idx="4046">
                  <c:v>2.0701671768307041E-3</c:v>
                </c:pt>
                <c:pt idx="4047">
                  <c:v>3.5028486018048822E-4</c:v>
                </c:pt>
                <c:pt idx="4048">
                  <c:v>1.9568887410099565E-3</c:v>
                </c:pt>
                <c:pt idx="4049">
                  <c:v>1.4025768604686874E-3</c:v>
                </c:pt>
                <c:pt idx="4050">
                  <c:v>2.8174182320724777E-4</c:v>
                </c:pt>
                <c:pt idx="4051">
                  <c:v>2.0053437888691542E-3</c:v>
                </c:pt>
                <c:pt idx="4052">
                  <c:v>9.933403632343006E-4</c:v>
                </c:pt>
                <c:pt idx="4053">
                  <c:v>-4.091102074221847E-4</c:v>
                </c:pt>
                <c:pt idx="4054">
                  <c:v>2.169571069587959E-3</c:v>
                </c:pt>
                <c:pt idx="4055">
                  <c:v>1.3468346266456461E-3</c:v>
                </c:pt>
                <c:pt idx="4056">
                  <c:v>2.0118837419968987E-3</c:v>
                </c:pt>
                <c:pt idx="4057">
                  <c:v>1.0836207867181183E-4</c:v>
                </c:pt>
                <c:pt idx="4058">
                  <c:v>1.1185864624708242E-3</c:v>
                </c:pt>
                <c:pt idx="4059">
                  <c:v>6.4150190143260027E-4</c:v>
                </c:pt>
                <c:pt idx="4060">
                  <c:v>1.9616538044257025E-3</c:v>
                </c:pt>
                <c:pt idx="4061">
                  <c:v>1.4580514069873376E-3</c:v>
                </c:pt>
                <c:pt idx="4062">
                  <c:v>2.0730808597748209E-3</c:v>
                </c:pt>
                <c:pt idx="4063">
                  <c:v>-3.0032628930302968E-4</c:v>
                </c:pt>
                <c:pt idx="4064">
                  <c:v>1.0562163490081273E-3</c:v>
                </c:pt>
                <c:pt idx="4065">
                  <c:v>1.1826449664773019E-3</c:v>
                </c:pt>
                <c:pt idx="4066">
                  <c:v>1.291560468805978E-3</c:v>
                </c:pt>
                <c:pt idx="4067">
                  <c:v>1.8515337925669659E-3</c:v>
                </c:pt>
                <c:pt idx="4068">
                  <c:v>1.9799693962671634E-3</c:v>
                </c:pt>
                <c:pt idx="4069">
                  <c:v>2.6535785186549599E-3</c:v>
                </c:pt>
                <c:pt idx="4070">
                  <c:v>2.5027527348267008E-3</c:v>
                </c:pt>
                <c:pt idx="4071">
                  <c:v>1.1194000061411859E-3</c:v>
                </c:pt>
                <c:pt idx="4072">
                  <c:v>4.9882709952766701E-4</c:v>
                </c:pt>
                <c:pt idx="4073">
                  <c:v>9.9553228728467449E-4</c:v>
                </c:pt>
                <c:pt idx="4074">
                  <c:v>2.3356580024559968E-3</c:v>
                </c:pt>
                <c:pt idx="4075">
                  <c:v>1.9143399586514646E-3</c:v>
                </c:pt>
                <c:pt idx="4076">
                  <c:v>1.7696673199838293E-3</c:v>
                </c:pt>
                <c:pt idx="4077">
                  <c:v>2.0503507667746345E-3</c:v>
                </c:pt>
                <c:pt idx="4078">
                  <c:v>2.1595751212623564E-3</c:v>
                </c:pt>
                <c:pt idx="4079">
                  <c:v>-4.553206288806375E-4</c:v>
                </c:pt>
                <c:pt idx="4080">
                  <c:v>1.9574549733933689E-3</c:v>
                </c:pt>
                <c:pt idx="4081">
                  <c:v>-6.3002520591648814E-5</c:v>
                </c:pt>
                <c:pt idx="4082">
                  <c:v>-3.3568454329677529E-4</c:v>
                </c:pt>
                <c:pt idx="4083">
                  <c:v>1.4565318623061217E-3</c:v>
                </c:pt>
                <c:pt idx="4084">
                  <c:v>-4.543887820643947E-4</c:v>
                </c:pt>
                <c:pt idx="4085">
                  <c:v>4.2616174950623723E-4</c:v>
                </c:pt>
                <c:pt idx="4086">
                  <c:v>-8.5492477144947346E-5</c:v>
                </c:pt>
                <c:pt idx="4087">
                  <c:v>6.4538923626390504E-4</c:v>
                </c:pt>
                <c:pt idx="4088">
                  <c:v>2.0020055459484903E-3</c:v>
                </c:pt>
                <c:pt idx="4089">
                  <c:v>2.0003070011614874E-3</c:v>
                </c:pt>
                <c:pt idx="4090">
                  <c:v>1.1835681063462906E-3</c:v>
                </c:pt>
                <c:pt idx="4091">
                  <c:v>9.992735569618311E-6</c:v>
                </c:pt>
                <c:pt idx="4092">
                  <c:v>9.3676223028392783E-4</c:v>
                </c:pt>
                <c:pt idx="4093">
                  <c:v>2.0232233307751345E-3</c:v>
                </c:pt>
                <c:pt idx="4094">
                  <c:v>1.0584421897145431E-3</c:v>
                </c:pt>
                <c:pt idx="4095">
                  <c:v>2.0863654967768344E-4</c:v>
                </c:pt>
                <c:pt idx="4096">
                  <c:v>1.3457478651064505E-3</c:v>
                </c:pt>
                <c:pt idx="4097">
                  <c:v>-4.0602374524481533E-4</c:v>
                </c:pt>
                <c:pt idx="4098">
                  <c:v>-1.765085909246689E-4</c:v>
                </c:pt>
                <c:pt idx="4099">
                  <c:v>3.5592323709831728E-4</c:v>
                </c:pt>
                <c:pt idx="4100">
                  <c:v>2.0066917008584612E-3</c:v>
                </c:pt>
                <c:pt idx="4101">
                  <c:v>8.6420359483645192E-4</c:v>
                </c:pt>
                <c:pt idx="4102">
                  <c:v>5.760857886900956E-4</c:v>
                </c:pt>
                <c:pt idx="4103">
                  <c:v>-3.9129536434679433E-4</c:v>
                </c:pt>
                <c:pt idx="4104">
                  <c:v>1.6785928074780126E-3</c:v>
                </c:pt>
                <c:pt idx="4105">
                  <c:v>-1.8396715931108168E-4</c:v>
                </c:pt>
                <c:pt idx="4106">
                  <c:v>1.7662669217939405E-3</c:v>
                </c:pt>
                <c:pt idx="4107">
                  <c:v>1.9496165475465694E-3</c:v>
                </c:pt>
                <c:pt idx="4108">
                  <c:v>7.187453636675245E-4</c:v>
                </c:pt>
                <c:pt idx="4109">
                  <c:v>1.2920646451830744E-3</c:v>
                </c:pt>
                <c:pt idx="4110">
                  <c:v>-2.982598293569446E-4</c:v>
                </c:pt>
                <c:pt idx="4111">
                  <c:v>-2.6149526688043696E-4</c:v>
                </c:pt>
                <c:pt idx="4112">
                  <c:v>1.3999099647532471E-3</c:v>
                </c:pt>
                <c:pt idx="4113">
                  <c:v>-4.3153944091915469E-4</c:v>
                </c:pt>
                <c:pt idx="4114">
                  <c:v>2.0577198510455456E-3</c:v>
                </c:pt>
                <c:pt idx="4115">
                  <c:v>-1.8370416941407389E-4</c:v>
                </c:pt>
                <c:pt idx="4116">
                  <c:v>1.5192652008880615E-3</c:v>
                </c:pt>
                <c:pt idx="4117">
                  <c:v>7.9252116530680104E-4</c:v>
                </c:pt>
                <c:pt idx="4118">
                  <c:v>1.5940486177896914E-3</c:v>
                </c:pt>
                <c:pt idx="4119">
                  <c:v>-4.5256205107231412E-4</c:v>
                </c:pt>
                <c:pt idx="4120">
                  <c:v>2.8775357796851183E-4</c:v>
                </c:pt>
                <c:pt idx="4121">
                  <c:v>1.1042383760478306E-5</c:v>
                </c:pt>
                <c:pt idx="4122">
                  <c:v>2.0420647748429733E-3</c:v>
                </c:pt>
                <c:pt idx="4123">
                  <c:v>-4.0481930174308646E-4</c:v>
                </c:pt>
                <c:pt idx="4124">
                  <c:v>1.2409669367378672E-3</c:v>
                </c:pt>
                <c:pt idx="4125">
                  <c:v>2.1030897252952399E-4</c:v>
                </c:pt>
                <c:pt idx="4126">
                  <c:v>5.7865501861778306E-4</c:v>
                </c:pt>
                <c:pt idx="4127">
                  <c:v>-6.2711959688052581E-5</c:v>
                </c:pt>
                <c:pt idx="4128">
                  <c:v>-8.3892363472720105E-5</c:v>
                </c:pt>
                <c:pt idx="4129">
                  <c:v>1.1232943968250721E-4</c:v>
                </c:pt>
                <c:pt idx="4130">
                  <c:v>1.9707741724293137E-3</c:v>
                </c:pt>
                <c:pt idx="4131">
                  <c:v>1.8424861773897389E-3</c:v>
                </c:pt>
                <c:pt idx="4132">
                  <c:v>-1.752151524603828E-4</c:v>
                </c:pt>
                <c:pt idx="4133">
                  <c:v>5.0434942716857608E-4</c:v>
                </c:pt>
                <c:pt idx="4134">
                  <c:v>1.0011917548974477E-3</c:v>
                </c:pt>
                <c:pt idx="4135">
                  <c:v>-4.3088858555339135E-4</c:v>
                </c:pt>
                <c:pt idx="4136">
                  <c:v>4.2994225743262941E-4</c:v>
                </c:pt>
                <c:pt idx="4137">
                  <c:v>1.1861628400599434E-3</c:v>
                </c:pt>
                <c:pt idx="4138">
                  <c:v>2.4753547595305668E-3</c:v>
                </c:pt>
                <c:pt idx="4139">
                  <c:v>2.0368070862718823E-3</c:v>
                </c:pt>
                <c:pt idx="4140">
                  <c:v>-3.896922817368009E-4</c:v>
                </c:pt>
                <c:pt idx="4141">
                  <c:v>2.3074417439238287E-3</c:v>
                </c:pt>
                <c:pt idx="4142">
                  <c:v>3.5877633052576669E-4</c:v>
                </c:pt>
                <c:pt idx="4143">
                  <c:v>1.9435452941627678E-3</c:v>
                </c:pt>
                <c:pt idx="4144">
                  <c:v>7.2184207834714127E-4</c:v>
                </c:pt>
                <c:pt idx="4145">
                  <c:v>1.9034427386443833E-3</c:v>
                </c:pt>
                <c:pt idx="4146">
                  <c:v>1.5180959491871268E-3</c:v>
                </c:pt>
                <c:pt idx="4147">
                  <c:v>2.013316083107904E-3</c:v>
                </c:pt>
                <c:pt idx="4148">
                  <c:v>6.5059396877508965E-4</c:v>
                </c:pt>
                <c:pt idx="4149">
                  <c:v>2.0559365108585043E-3</c:v>
                </c:pt>
                <c:pt idx="4150">
                  <c:v>1.4004489946202467E-3</c:v>
                </c:pt>
                <c:pt idx="4151">
                  <c:v>1.1250530535853996E-3</c:v>
                </c:pt>
                <c:pt idx="4152">
                  <c:v>1.9411334570798881E-3</c:v>
                </c:pt>
                <c:pt idx="4153">
                  <c:v>1.9827029956591322E-3</c:v>
                </c:pt>
                <c:pt idx="4154">
                  <c:v>1.9944114082944314E-3</c:v>
                </c:pt>
                <c:pt idx="4155">
                  <c:v>-4.5223653276091179E-4</c:v>
                </c:pt>
                <c:pt idx="4156">
                  <c:v>1.0634996931887912E-3</c:v>
                </c:pt>
                <c:pt idx="4157">
                  <c:v>-2.5994223494530213E-4</c:v>
                </c:pt>
                <c:pt idx="4158">
                  <c:v>-6.2656843912208281E-5</c:v>
                </c:pt>
                <c:pt idx="4159">
                  <c:v>-3.3245142789963043E-4</c:v>
                </c:pt>
                <c:pt idx="4160">
                  <c:v>8.6964458284118974E-4</c:v>
                </c:pt>
                <c:pt idx="4161">
                  <c:v>9.4299344493644342E-4</c:v>
                </c:pt>
                <c:pt idx="4162">
                  <c:v>1.243225417212042E-3</c:v>
                </c:pt>
                <c:pt idx="4163">
                  <c:v>1.9862929654946753E-3</c:v>
                </c:pt>
                <c:pt idx="4164">
                  <c:v>1.3478365347744505E-3</c:v>
                </c:pt>
                <c:pt idx="4165">
                  <c:v>7.9577583606440041E-4</c:v>
                </c:pt>
                <c:pt idx="4166">
                  <c:v>2.8964161554192232E-4</c:v>
                </c:pt>
                <c:pt idx="4167">
                  <c:v>2.6015078716008994E-3</c:v>
                </c:pt>
                <c:pt idx="4168">
                  <c:v>2.0291803630675168E-3</c:v>
                </c:pt>
                <c:pt idx="4169">
                  <c:v>4.3089070543788884E-4</c:v>
                </c:pt>
                <c:pt idx="4170">
                  <c:v>2.1225240882255217E-3</c:v>
                </c:pt>
                <c:pt idx="4171">
                  <c:v>5.7976719338694266E-4</c:v>
                </c:pt>
                <c:pt idx="4172">
                  <c:v>1.9843365795056615E-3</c:v>
                </c:pt>
                <c:pt idx="4173">
                  <c:v>1.8978442128079424E-3</c:v>
                </c:pt>
                <c:pt idx="4174">
                  <c:v>1.2952672583019795E-3</c:v>
                </c:pt>
                <c:pt idx="4175">
                  <c:v>1.3420156813837237E-5</c:v>
                </c:pt>
                <c:pt idx="4176">
                  <c:v>2.5960380656438143E-3</c:v>
                </c:pt>
                <c:pt idx="4177">
                  <c:v>1.1444774410533472E-4</c:v>
                </c:pt>
                <c:pt idx="4178">
                  <c:v>1.5893427664436187E-3</c:v>
                </c:pt>
                <c:pt idx="4179">
                  <c:v>2.0480175018018068E-3</c:v>
                </c:pt>
                <c:pt idx="4180">
                  <c:v>-3.8856957439306681E-4</c:v>
                </c:pt>
                <c:pt idx="4181">
                  <c:v>1.4545403426982375E-3</c:v>
                </c:pt>
                <c:pt idx="4182">
                  <c:v>2.0430842363524842E-3</c:v>
                </c:pt>
                <c:pt idx="4183">
                  <c:v>-4.5196820223054407E-4</c:v>
                </c:pt>
                <c:pt idx="4184">
                  <c:v>1.8337848613723727E-3</c:v>
                </c:pt>
                <c:pt idx="4185">
                  <c:v>2.1183238099132156E-3</c:v>
                </c:pt>
                <c:pt idx="4186">
                  <c:v>1.98728328426562E-3</c:v>
                </c:pt>
                <c:pt idx="4187">
                  <c:v>1.9723649038879266E-3</c:v>
                </c:pt>
                <c:pt idx="4188">
                  <c:v>5.0504137680751988E-4</c:v>
                </c:pt>
                <c:pt idx="4189">
                  <c:v>7.2264960104683677E-4</c:v>
                </c:pt>
                <c:pt idx="4190">
                  <c:v>-2.5831387238043653E-4</c:v>
                </c:pt>
                <c:pt idx="4191">
                  <c:v>1.0042885767445663E-3</c:v>
                </c:pt>
                <c:pt idx="4192">
                  <c:v>-4.3018178659745353E-4</c:v>
                </c:pt>
                <c:pt idx="4193">
                  <c:v>1.4543191576364752E-3</c:v>
                </c:pt>
                <c:pt idx="4194">
                  <c:v>-1.8330771077322246E-4</c:v>
                </c:pt>
                <c:pt idx="4195">
                  <c:v>2.0274719658172082E-3</c:v>
                </c:pt>
                <c:pt idx="4196">
                  <c:v>1.7537580054076433E-3</c:v>
                </c:pt>
                <c:pt idx="4197">
                  <c:v>2.1302341270449702E-4</c:v>
                </c:pt>
                <c:pt idx="4198">
                  <c:v>1.9309558853591723E-3</c:v>
                </c:pt>
                <c:pt idx="4199">
                  <c:v>-4.0435495487212494E-4</c:v>
                </c:pt>
                <c:pt idx="4200">
                  <c:v>1.6682050967524304E-3</c:v>
                </c:pt>
                <c:pt idx="4201">
                  <c:v>9.4370703534282275E-4</c:v>
                </c:pt>
                <c:pt idx="4202">
                  <c:v>-1.7186786234383385E-4</c:v>
                </c:pt>
                <c:pt idx="4203">
                  <c:v>1.9328600778878292E-3</c:v>
                </c:pt>
                <c:pt idx="4204">
                  <c:v>1.1889984309757082E-3</c:v>
                </c:pt>
                <c:pt idx="4205">
                  <c:v>-2.974489665633315E-4</c:v>
                </c:pt>
                <c:pt idx="4206">
                  <c:v>3.5983983564500142E-4</c:v>
                </c:pt>
                <c:pt idx="4207">
                  <c:v>7.9585317987611662E-4</c:v>
                </c:pt>
                <c:pt idx="4208">
                  <c:v>1.5153241921388454E-3</c:v>
                </c:pt>
                <c:pt idx="4209">
                  <c:v>1.2952527942025726E-3</c:v>
                </c:pt>
                <c:pt idx="4210">
                  <c:v>1.2439977922914175E-3</c:v>
                </c:pt>
                <c:pt idx="4211">
                  <c:v>6.5017375306623056E-4</c:v>
                </c:pt>
                <c:pt idx="4212">
                  <c:v>1.586925860060097E-3</c:v>
                </c:pt>
                <c:pt idx="4213">
                  <c:v>2.0233163004598873E-3</c:v>
                </c:pt>
                <c:pt idx="4214">
                  <c:v>-4.522392023863033E-4</c:v>
                </c:pt>
                <c:pt idx="4215">
                  <c:v>2.0415120949198273E-3</c:v>
                </c:pt>
                <c:pt idx="4216">
                  <c:v>-7.94871401857699E-5</c:v>
                </c:pt>
                <c:pt idx="4217">
                  <c:v>8.7013511303707944E-4</c:v>
                </c:pt>
                <c:pt idx="4218">
                  <c:v>1.955027414830069E-3</c:v>
                </c:pt>
                <c:pt idx="4219">
                  <c:v>1.0647145996218509E-3</c:v>
                </c:pt>
                <c:pt idx="4220">
                  <c:v>-3.300201782840796E-4</c:v>
                </c:pt>
                <c:pt idx="4221">
                  <c:v>1.8909248850281042E-3</c:v>
                </c:pt>
                <c:pt idx="4222">
                  <c:v>2.4343190247989614E-3</c:v>
                </c:pt>
                <c:pt idx="4223">
                  <c:v>1.3992243506875072E-3</c:v>
                </c:pt>
                <c:pt idx="4224">
                  <c:v>1.1262684584333962E-3</c:v>
                </c:pt>
                <c:pt idx="4225">
                  <c:v>1.6339698985378415E-5</c:v>
                </c:pt>
                <c:pt idx="4226">
                  <c:v>1.998068689263343E-3</c:v>
                </c:pt>
                <c:pt idx="4227">
                  <c:v>5.0436855255292078E-4</c:v>
                </c:pt>
                <c:pt idx="4228">
                  <c:v>-2.9761656761227869E-4</c:v>
                </c:pt>
                <c:pt idx="4229">
                  <c:v>-7.8685568326947633E-5</c:v>
                </c:pt>
                <c:pt idx="4230">
                  <c:v>1.8272983205514029E-3</c:v>
                </c:pt>
                <c:pt idx="4231">
                  <c:v>2.2648082021731468E-3</c:v>
                </c:pt>
                <c:pt idx="4232">
                  <c:v>1.7481019772135084E-3</c:v>
                </c:pt>
                <c:pt idx="4233">
                  <c:v>9.4348616915829599E-4</c:v>
                </c:pt>
                <c:pt idx="4234">
                  <c:v>2.4275862773543654E-3</c:v>
                </c:pt>
                <c:pt idx="4235">
                  <c:v>-4.52531147875817E-4</c:v>
                </c:pt>
                <c:pt idx="4236">
                  <c:v>1.3461452000204364E-3</c:v>
                </c:pt>
                <c:pt idx="4237">
                  <c:v>1.6630751310425162E-3</c:v>
                </c:pt>
                <c:pt idx="4238">
                  <c:v>2.0168021292573655E-3</c:v>
                </c:pt>
                <c:pt idx="4239">
                  <c:v>-2.5526403154384008E-4</c:v>
                </c:pt>
                <c:pt idx="4240">
                  <c:v>1.0642903487843381E-3</c:v>
                </c:pt>
                <c:pt idx="4241">
                  <c:v>1.3457290283028509E-3</c:v>
                </c:pt>
                <c:pt idx="4242">
                  <c:v>2.0321573795950062E-3</c:v>
                </c:pt>
                <c:pt idx="4243">
                  <c:v>1.2934736519451327E-3</c:v>
                </c:pt>
                <c:pt idx="4244">
                  <c:v>-4.5223034660239785E-4</c:v>
                </c:pt>
                <c:pt idx="4245">
                  <c:v>-6.2612805749520195E-5</c:v>
                </c:pt>
                <c:pt idx="4246">
                  <c:v>6.4932464188650711E-4</c:v>
                </c:pt>
                <c:pt idx="4247">
                  <c:v>1.9762726929088812E-3</c:v>
                </c:pt>
                <c:pt idx="4248">
                  <c:v>5.7812436143692028E-4</c:v>
                </c:pt>
                <c:pt idx="4249">
                  <c:v>1.9561346606667652E-3</c:v>
                </c:pt>
                <c:pt idx="4250">
                  <c:v>1.2422327567711154E-3</c:v>
                </c:pt>
                <c:pt idx="4251">
                  <c:v>-1.6857402593422981E-4</c:v>
                </c:pt>
                <c:pt idx="4252">
                  <c:v>2.1592429892220463E-4</c:v>
                </c:pt>
                <c:pt idx="4253">
                  <c:v>-4.0493754052081047E-4</c:v>
                </c:pt>
                <c:pt idx="4254">
                  <c:v>-3.281604910531906E-4</c:v>
                </c:pt>
                <c:pt idx="4255">
                  <c:v>2.2556870997068349E-3</c:v>
                </c:pt>
                <c:pt idx="4256">
                  <c:v>1.0038465664413897E-3</c:v>
                </c:pt>
                <c:pt idx="4257">
                  <c:v>1.9193519554213975E-3</c:v>
                </c:pt>
                <c:pt idx="4258">
                  <c:v>1.1923611252987926E-4</c:v>
                </c:pt>
                <c:pt idx="4259">
                  <c:v>1.9704106650321792E-3</c:v>
                </c:pt>
                <c:pt idx="4260">
                  <c:v>4.3089704560313831E-4</c:v>
                </c:pt>
                <c:pt idx="4261">
                  <c:v>-1.8353953573834752E-4</c:v>
                </c:pt>
                <c:pt idx="4262">
                  <c:v>1.1251449382703438E-3</c:v>
                </c:pt>
                <c:pt idx="4263">
                  <c:v>2.9282781023985617E-4</c:v>
                </c:pt>
                <c:pt idx="4264">
                  <c:v>7.953119892121609E-4</c:v>
                </c:pt>
                <c:pt idx="4265">
                  <c:v>2.0912675106864345E-3</c:v>
                </c:pt>
                <c:pt idx="4266">
                  <c:v>3.6110813171322188E-4</c:v>
                </c:pt>
                <c:pt idx="4267">
                  <c:v>2.0317825933738173E-3</c:v>
                </c:pt>
                <c:pt idx="4268">
                  <c:v>1.5091834962663315E-3</c:v>
                </c:pt>
                <c:pt idx="4269">
                  <c:v>1.9226985780828635E-3</c:v>
                </c:pt>
                <c:pt idx="4270">
                  <c:v>-4.2866908311210944E-4</c:v>
                </c:pt>
                <c:pt idx="4271">
                  <c:v>2.1696279461709355E-4</c:v>
                </c:pt>
                <c:pt idx="4272">
                  <c:v>7.2144703106326042E-4</c:v>
                </c:pt>
                <c:pt idx="4273">
                  <c:v>-3.8545055393883693E-4</c:v>
                </c:pt>
                <c:pt idx="4274">
                  <c:v>1.5796045945076329E-3</c:v>
                </c:pt>
                <c:pt idx="4275">
                  <c:v>1.9454734874599746E-3</c:v>
                </c:pt>
                <c:pt idx="4276">
                  <c:v>2.9364920487391351E-4</c:v>
                </c:pt>
                <c:pt idx="4277">
                  <c:v>2.5464654974343263E-3</c:v>
                </c:pt>
                <c:pt idx="4278">
                  <c:v>-4.0492852440275384E-4</c:v>
                </c:pt>
                <c:pt idx="4279">
                  <c:v>6.4895284883334948E-4</c:v>
                </c:pt>
                <c:pt idx="4280">
                  <c:v>2.0090842707817377E-3</c:v>
                </c:pt>
                <c:pt idx="4281">
                  <c:v>8.69790363353165E-4</c:v>
                </c:pt>
                <c:pt idx="4282">
                  <c:v>-2.5246635626620926E-4</c:v>
                </c:pt>
                <c:pt idx="4283">
                  <c:v>-6.2644203050140048E-5</c:v>
                </c:pt>
                <c:pt idx="4284">
                  <c:v>4.3147490923203401E-4</c:v>
                </c:pt>
                <c:pt idx="4285">
                  <c:v>1.9193747702112014E-3</c:v>
                </c:pt>
                <c:pt idx="4286">
                  <c:v>1.8795702438825115E-3</c:v>
                </c:pt>
                <c:pt idx="4287">
                  <c:v>1.1852339808403293E-3</c:v>
                </c:pt>
                <c:pt idx="4288">
                  <c:v>1.6558154735460677E-3</c:v>
                </c:pt>
                <c:pt idx="4289">
                  <c:v>1.9876940359477126E-3</c:v>
                </c:pt>
                <c:pt idx="4290">
                  <c:v>1.7393775372124493E-3</c:v>
                </c:pt>
                <c:pt idx="4291">
                  <c:v>2.0810825989727461E-3</c:v>
                </c:pt>
                <c:pt idx="4292">
                  <c:v>2.0087465343198076E-3</c:v>
                </c:pt>
                <c:pt idx="4293">
                  <c:v>-4.5232277457119376E-4</c:v>
                </c:pt>
                <c:pt idx="4294">
                  <c:v>2.0224963493214333E-3</c:v>
                </c:pt>
                <c:pt idx="4295">
                  <c:v>1.4446112447215372E-3</c:v>
                </c:pt>
                <c:pt idx="4296">
                  <c:v>2.1224836754802907E-5</c:v>
                </c:pt>
                <c:pt idx="4297">
                  <c:v>2.5382341680067386E-3</c:v>
                </c:pt>
                <c:pt idx="4298">
                  <c:v>1.3919323955168628E-3</c:v>
                </c:pt>
                <c:pt idx="4299">
                  <c:v>-1.6558987186686405E-4</c:v>
                </c:pt>
                <c:pt idx="4300">
                  <c:v>-7.3666208924441897E-5</c:v>
                </c:pt>
                <c:pt idx="4301">
                  <c:v>-1.8344361738491599E-4</c:v>
                </c:pt>
                <c:pt idx="4302">
                  <c:v>-3.8360340313468101E-4</c:v>
                </c:pt>
                <c:pt idx="4303">
                  <c:v>7.2136872578001747E-4</c:v>
                </c:pt>
                <c:pt idx="4304">
                  <c:v>1.3394737110822925E-3</c:v>
                </c:pt>
                <c:pt idx="4305">
                  <c:v>-4.2669347513242631E-4</c:v>
                </c:pt>
                <c:pt idx="4306">
                  <c:v>1.9635148656375074E-3</c:v>
                </c:pt>
                <c:pt idx="4307">
                  <c:v>1.8138943628176723E-3</c:v>
                </c:pt>
                <c:pt idx="4308">
                  <c:v>1.4427948579188662E-3</c:v>
                </c:pt>
                <c:pt idx="4309">
                  <c:v>1.9384073506891271E-3</c:v>
                </c:pt>
                <c:pt idx="4310">
                  <c:v>1.2265629386871673E-4</c:v>
                </c:pt>
                <c:pt idx="4311">
                  <c:v>1.9399533390170563E-3</c:v>
                </c:pt>
                <c:pt idx="4312">
                  <c:v>-4.501885386848725E-4</c:v>
                </c:pt>
                <c:pt idx="4313">
                  <c:v>2.0184587740433696E-3</c:v>
                </c:pt>
                <c:pt idx="4314">
                  <c:v>7.9524709005513578E-4</c:v>
                </c:pt>
                <c:pt idx="4315">
                  <c:v>1.5026571984296747E-3</c:v>
                </c:pt>
                <c:pt idx="4316">
                  <c:v>1.0034000581991944E-3</c:v>
                </c:pt>
                <c:pt idx="4317">
                  <c:v>5.0475317780386943E-4</c:v>
                </c:pt>
                <c:pt idx="4318">
                  <c:v>3.6290915402364569E-4</c:v>
                </c:pt>
                <c:pt idx="4319">
                  <c:v>1.9828021868635048E-3</c:v>
                </c:pt>
                <c:pt idx="4320">
                  <c:v>5.7777460144058232E-4</c:v>
                </c:pt>
                <c:pt idx="4321">
                  <c:v>-6.2566561256758148E-5</c:v>
                </c:pt>
                <c:pt idx="4322">
                  <c:v>-2.9724285335346566E-4</c:v>
                </c:pt>
                <c:pt idx="4323">
                  <c:v>2.3857857398050324E-3</c:v>
                </c:pt>
                <c:pt idx="4324">
                  <c:v>1.8122655041628594E-3</c:v>
                </c:pt>
                <c:pt idx="4325">
                  <c:v>1.0626209206046158E-3</c:v>
                </c:pt>
                <c:pt idx="4326">
                  <c:v>2.2234851578130741E-3</c:v>
                </c:pt>
                <c:pt idx="4327">
                  <c:v>9.4326610412614781E-4</c:v>
                </c:pt>
                <c:pt idx="4328">
                  <c:v>1.9598995446842397E-3</c:v>
                </c:pt>
                <c:pt idx="4329">
                  <c:v>1.9037075600743145E-3</c:v>
                </c:pt>
                <c:pt idx="4330">
                  <c:v>-3.2372301882941268E-4</c:v>
                </c:pt>
                <c:pt idx="4331">
                  <c:v>1.1227125392409586E-3</c:v>
                </c:pt>
                <c:pt idx="4332">
                  <c:v>8.6970858621692945E-4</c:v>
                </c:pt>
                <c:pt idx="4333">
                  <c:v>1.8729850852925263E-3</c:v>
                </c:pt>
                <c:pt idx="4334">
                  <c:v>2.0008625837701546E-3</c:v>
                </c:pt>
                <c:pt idx="4335">
                  <c:v>2.018292714048743E-3</c:v>
                </c:pt>
                <c:pt idx="4336">
                  <c:v>1.1830450339170779E-3</c:v>
                </c:pt>
                <c:pt idx="4337">
                  <c:v>1.6492190690077582E-3</c:v>
                </c:pt>
                <c:pt idx="4338">
                  <c:v>2.2009697093423839E-4</c:v>
                </c:pt>
                <c:pt idx="4339">
                  <c:v>1.2367283399259922E-3</c:v>
                </c:pt>
                <c:pt idx="4340">
                  <c:v>1.2861692679889346E-3</c:v>
                </c:pt>
                <c:pt idx="4341">
                  <c:v>1.9992038297828906E-3</c:v>
                </c:pt>
                <c:pt idx="4342">
                  <c:v>1.9362584978461915E-3</c:v>
                </c:pt>
                <c:pt idx="4343">
                  <c:v>-2.4889814120324306E-4</c:v>
                </c:pt>
                <c:pt idx="4344">
                  <c:v>5.0502699778505889E-4</c:v>
                </c:pt>
                <c:pt idx="4345">
                  <c:v>1.9558518836053358E-3</c:v>
                </c:pt>
                <c:pt idx="4346">
                  <c:v>2.9627820815089254E-4</c:v>
                </c:pt>
                <c:pt idx="4347">
                  <c:v>-2.9635265799029007E-4</c:v>
                </c:pt>
                <c:pt idx="4348">
                  <c:v>1.3876649059685116E-3</c:v>
                </c:pt>
                <c:pt idx="4349">
                  <c:v>1.9265142623871002E-3</c:v>
                </c:pt>
                <c:pt idx="4350">
                  <c:v>2.2098081937350434E-3</c:v>
                </c:pt>
                <c:pt idx="4351">
                  <c:v>4.3287200763432796E-4</c:v>
                </c:pt>
                <c:pt idx="4352">
                  <c:v>-1.8266516409325473E-4</c:v>
                </c:pt>
                <c:pt idx="4353">
                  <c:v>1.5696117907027776E-3</c:v>
                </c:pt>
                <c:pt idx="4354">
                  <c:v>6.4874078232247208E-4</c:v>
                </c:pt>
                <c:pt idx="4355">
                  <c:v>-4.0239440642180315E-4</c:v>
                </c:pt>
                <c:pt idx="4356">
                  <c:v>-7.0460018776276567E-5</c:v>
                </c:pt>
                <c:pt idx="4357">
                  <c:v>2.0560726203961671E-3</c:v>
                </c:pt>
                <c:pt idx="4358">
                  <c:v>1.9965352016369769E-3</c:v>
                </c:pt>
                <c:pt idx="4359">
                  <c:v>1.2466553733429941E-4</c:v>
                </c:pt>
                <c:pt idx="4360">
                  <c:v>-4.2299904109030067E-4</c:v>
                </c:pt>
                <c:pt idx="4361">
                  <c:v>-3.7954245198806391E-4</c:v>
                </c:pt>
                <c:pt idx="4362">
                  <c:v>3.641065414838249E-4</c:v>
                </c:pt>
                <c:pt idx="4363">
                  <c:v>2.4941786308302975E-5</c:v>
                </c:pt>
                <c:pt idx="4364">
                  <c:v>2.3637815361853011E-3</c:v>
                </c:pt>
                <c:pt idx="4365">
                  <c:v>1.0620838159579951E-3</c:v>
                </c:pt>
                <c:pt idx="4366">
                  <c:v>1.729134669843813E-3</c:v>
                </c:pt>
                <c:pt idx="4367">
                  <c:v>1.2853476339663849E-3</c:v>
                </c:pt>
                <c:pt idx="4368">
                  <c:v>7.2101353144070042E-4</c:v>
                </c:pt>
                <c:pt idx="4369">
                  <c:v>7.9479146469645795E-4</c:v>
                </c:pt>
                <c:pt idx="4370">
                  <c:v>2.0079081632653059E-3</c:v>
                </c:pt>
                <c:pt idx="4371">
                  <c:v>1.8921971776374193E-3</c:v>
                </c:pt>
                <c:pt idx="4372">
                  <c:v>5.7791780402561286E-4</c:v>
                </c:pt>
                <c:pt idx="4373">
                  <c:v>1.2359523044190353E-3</c:v>
                </c:pt>
                <c:pt idx="4374">
                  <c:v>-3.2005773772180823E-4</c:v>
                </c:pt>
                <c:pt idx="4375">
                  <c:v>1.5679328554299853E-3</c:v>
                </c:pt>
                <c:pt idx="4376">
                  <c:v>-6.2334643441557444E-5</c:v>
                </c:pt>
                <c:pt idx="4377">
                  <c:v>2.491945356975249E-3</c:v>
                </c:pt>
                <c:pt idx="4378">
                  <c:v>1.9079234693877552E-3</c:v>
                </c:pt>
                <c:pt idx="4379">
                  <c:v>1.95316374322711E-3</c:v>
                </c:pt>
                <c:pt idx="4380">
                  <c:v>1.3867162587564222E-3</c:v>
                </c:pt>
                <c:pt idx="4381">
                  <c:v>-4.457815535713375E-4</c:v>
                </c:pt>
                <c:pt idx="4382">
                  <c:v>1.0028163408996986E-3</c:v>
                </c:pt>
                <c:pt idx="4383">
                  <c:v>9.4262508354208221E-4</c:v>
                </c:pt>
                <c:pt idx="4384">
                  <c:v>-4.4761152098873701E-4</c:v>
                </c:pt>
                <c:pt idx="4385">
                  <c:v>-1.5962624258529146E-4</c:v>
                </c:pt>
                <c:pt idx="4386">
                  <c:v>1.4976481271745895E-3</c:v>
                </c:pt>
                <c:pt idx="4387">
                  <c:v>1.2591396697629579E-4</c:v>
                </c:pt>
                <c:pt idx="4388">
                  <c:v>1.9880479307055445E-3</c:v>
                </c:pt>
                <c:pt idx="4389">
                  <c:v>1.3357497041178632E-3</c:v>
                </c:pt>
                <c:pt idx="4390">
                  <c:v>1.9721624241187574E-3</c:v>
                </c:pt>
                <c:pt idx="4391">
                  <c:v>5.7790995439566605E-4</c:v>
                </c:pt>
                <c:pt idx="4392">
                  <c:v>1.1819837375149208E-3</c:v>
                </c:pt>
                <c:pt idx="4393">
                  <c:v>-2.9522731790864468E-4</c:v>
                </c:pt>
                <c:pt idx="4394">
                  <c:v>-3.1823165259250199E-4</c:v>
                </c:pt>
                <c:pt idx="4395">
                  <c:v>2.0040346850293293E-3</c:v>
                </c:pt>
                <c:pt idx="4396">
                  <c:v>1.12167924913283E-3</c:v>
                </c:pt>
                <c:pt idx="4397">
                  <c:v>8.6855743725770254E-4</c:v>
                </c:pt>
                <c:pt idx="4398">
                  <c:v>-4.0079012295332665E-4</c:v>
                </c:pt>
                <c:pt idx="4399">
                  <c:v>-4.2027022204094118E-4</c:v>
                </c:pt>
                <c:pt idx="4400">
                  <c:v>1.6435501147666412E-3</c:v>
                </c:pt>
                <c:pt idx="4401">
                  <c:v>-3.7637971120900638E-4</c:v>
                </c:pt>
                <c:pt idx="4402">
                  <c:v>9.4213691475090414E-4</c:v>
                </c:pt>
                <c:pt idx="4403">
                  <c:v>-1.8214427693342711E-4</c:v>
                </c:pt>
                <c:pt idx="4404">
                  <c:v>1.437998908458427E-3</c:v>
                </c:pt>
                <c:pt idx="4405">
                  <c:v>7.205682079008441E-4</c:v>
                </c:pt>
                <c:pt idx="4406">
                  <c:v>-4.47060952546019E-4</c:v>
                </c:pt>
                <c:pt idx="4407">
                  <c:v>1.2358092634435203E-3</c:v>
                </c:pt>
                <c:pt idx="4408">
                  <c:v>1.9048663426178588E-3</c:v>
                </c:pt>
                <c:pt idx="4409">
                  <c:v>2.715216759394777E-5</c:v>
                </c:pt>
                <c:pt idx="4410">
                  <c:v>2.9838786178758129E-4</c:v>
                </c:pt>
                <c:pt idx="4411">
                  <c:v>6.483620729225638E-4</c:v>
                </c:pt>
                <c:pt idx="4412">
                  <c:v>1.3863526243580002E-3</c:v>
                </c:pt>
                <c:pt idx="4413">
                  <c:v>5.0572074093718767E-4</c:v>
                </c:pt>
                <c:pt idx="4414">
                  <c:v>1.4378917625937808E-3</c:v>
                </c:pt>
                <c:pt idx="4415">
                  <c:v>1.0021625040164432E-3</c:v>
                </c:pt>
                <c:pt idx="4416">
                  <c:v>-4.4449032231754626E-4</c:v>
                </c:pt>
                <c:pt idx="4417">
                  <c:v>1.3356011730205279E-3</c:v>
                </c:pt>
                <c:pt idx="4418">
                  <c:v>1.968156179557532E-3</c:v>
                </c:pt>
                <c:pt idx="4419">
                  <c:v>1.8026733849786569E-3</c:v>
                </c:pt>
                <c:pt idx="4420">
                  <c:v>1.7252934996583064E-3</c:v>
                </c:pt>
                <c:pt idx="4421">
                  <c:v>-6.682473154465078E-5</c:v>
                </c:pt>
                <c:pt idx="4422">
                  <c:v>2.2299784294827667E-4</c:v>
                </c:pt>
                <c:pt idx="4423">
                  <c:v>-2.4333083523239989E-4</c:v>
                </c:pt>
                <c:pt idx="4424">
                  <c:v>1.9468837010066396E-3</c:v>
                </c:pt>
                <c:pt idx="4425">
                  <c:v>8.6775220047528238E-4</c:v>
                </c:pt>
                <c:pt idx="4426">
                  <c:v>1.5657149267964323E-3</c:v>
                </c:pt>
                <c:pt idx="4427">
                  <c:v>1.8629189762522755E-3</c:v>
                </c:pt>
                <c:pt idx="4428">
                  <c:v>1.9959054845091681E-3</c:v>
                </c:pt>
                <c:pt idx="4429">
                  <c:v>2.2299294823093906E-4</c:v>
                </c:pt>
                <c:pt idx="4430">
                  <c:v>1.2850470149101516E-3</c:v>
                </c:pt>
                <c:pt idx="4431">
                  <c:v>1.8968224832762279E-3</c:v>
                </c:pt>
                <c:pt idx="4432">
                  <c:v>3.6590147717943878E-4</c:v>
                </c:pt>
                <c:pt idx="4433">
                  <c:v>7.9324270577317264E-4</c:v>
                </c:pt>
                <c:pt idx="4434">
                  <c:v>1.8623875665422505E-3</c:v>
                </c:pt>
                <c:pt idx="4435">
                  <c:v>4.3426931058570384E-4</c:v>
                </c:pt>
                <c:pt idx="4436">
                  <c:v>1.9023251070772996E-3</c:v>
                </c:pt>
                <c:pt idx="4437">
                  <c:v>3.6586599499304021E-4</c:v>
                </c:pt>
                <c:pt idx="4438">
                  <c:v>1.9317602431015847E-3</c:v>
                </c:pt>
                <c:pt idx="4439">
                  <c:v>1.8722780505463017E-3</c:v>
                </c:pt>
                <c:pt idx="4440">
                  <c:v>-1.5759968598024122E-4</c:v>
                </c:pt>
                <c:pt idx="4441">
                  <c:v>-4.0131568890225074E-4</c:v>
                </c:pt>
                <c:pt idx="4442">
                  <c:v>-1.8250438167441102E-4</c:v>
                </c:pt>
                <c:pt idx="4443">
                  <c:v>1.9743191018568558E-3</c:v>
                </c:pt>
                <c:pt idx="4444">
                  <c:v>2.4510289702141543E-3</c:v>
                </c:pt>
                <c:pt idx="4445">
                  <c:v>1.9247692856778666E-3</c:v>
                </c:pt>
                <c:pt idx="4446">
                  <c:v>-1.5765566458519179E-4</c:v>
                </c:pt>
                <c:pt idx="4447">
                  <c:v>2.3163287674026192E-3</c:v>
                </c:pt>
                <c:pt idx="4448">
                  <c:v>-4.449688883906048E-4</c:v>
                </c:pt>
                <c:pt idx="4449">
                  <c:v>1.9927502243249858E-3</c:v>
                </c:pt>
                <c:pt idx="4450">
                  <c:v>-6.6929358630603441E-5</c:v>
                </c:pt>
                <c:pt idx="4451">
                  <c:v>1.9804637314680754E-3</c:v>
                </c:pt>
                <c:pt idx="4452">
                  <c:v>1.0609249374181082E-3</c:v>
                </c:pt>
                <c:pt idx="4453">
                  <c:v>-2.4337375189223076E-4</c:v>
                </c:pt>
                <c:pt idx="4454">
                  <c:v>1.8004211105899627E-3</c:v>
                </c:pt>
                <c:pt idx="4455">
                  <c:v>2.1553546032409506E-3</c:v>
                </c:pt>
                <c:pt idx="4456">
                  <c:v>2.0101898814833693E-3</c:v>
                </c:pt>
                <c:pt idx="4457">
                  <c:v>1.1213401919949427E-3</c:v>
                </c:pt>
                <c:pt idx="4458">
                  <c:v>-3.171895704645995E-4</c:v>
                </c:pt>
                <c:pt idx="4459">
                  <c:v>1.1818487703413681E-3</c:v>
                </c:pt>
                <c:pt idx="4460">
                  <c:v>1.9616645340864484E-3</c:v>
                </c:pt>
                <c:pt idx="4461">
                  <c:v>1.4954807069775028E-3</c:v>
                </c:pt>
                <c:pt idx="4462">
                  <c:v>4.3350104757680955E-4</c:v>
                </c:pt>
                <c:pt idx="4463">
                  <c:v>1.8656896727495156E-3</c:v>
                </c:pt>
                <c:pt idx="4464">
                  <c:v>-6.2444351626409685E-5</c:v>
                </c:pt>
                <c:pt idx="4465">
                  <c:v>-2.9606310845300743E-4</c:v>
                </c:pt>
                <c:pt idx="4466">
                  <c:v>1.9422535785653112E-3</c:v>
                </c:pt>
                <c:pt idx="4467">
                  <c:v>1.6405103814606942E-3</c:v>
                </c:pt>
                <c:pt idx="4468">
                  <c:v>1.7224657701836125E-3</c:v>
                </c:pt>
                <c:pt idx="4469">
                  <c:v>1.2851572057744067E-3</c:v>
                </c:pt>
                <c:pt idx="4470">
                  <c:v>7.1795656008033482E-4</c:v>
                </c:pt>
                <c:pt idx="4471">
                  <c:v>6.457797056829593E-4</c:v>
                </c:pt>
                <c:pt idx="4472">
                  <c:v>1.4949409995667353E-3</c:v>
                </c:pt>
                <c:pt idx="4473">
                  <c:v>2.5907070851213471E-5</c:v>
                </c:pt>
                <c:pt idx="4474">
                  <c:v>-4.4880130007743412E-4</c:v>
                </c:pt>
                <c:pt idx="4475">
                  <c:v>-4.2091383386321022E-4</c:v>
                </c:pt>
                <c:pt idx="4476">
                  <c:v>8.6523709280336822E-4</c:v>
                </c:pt>
                <c:pt idx="4477">
                  <c:v>1.2511734816090842E-4</c:v>
                </c:pt>
                <c:pt idx="4478">
                  <c:v>-3.7665518541541408E-4</c:v>
                </c:pt>
                <c:pt idx="4479">
                  <c:v>1.0005147992028258E-3</c:v>
                </c:pt>
                <c:pt idx="4480">
                  <c:v>2.9639062030161411E-4</c:v>
                </c:pt>
                <c:pt idx="4481">
                  <c:v>5.0264969853881791E-4</c:v>
                </c:pt>
                <c:pt idx="4482">
                  <c:v>1.918495793051783E-3</c:v>
                </c:pt>
                <c:pt idx="4483">
                  <c:v>1.1210284898832883E-3</c:v>
                </c:pt>
                <c:pt idx="4484">
                  <c:v>1.385332042199684E-3</c:v>
                </c:pt>
                <c:pt idx="4485">
                  <c:v>1.2360624824809519E-3</c:v>
                </c:pt>
                <c:pt idx="4486">
                  <c:v>1.875957378502744E-3</c:v>
                </c:pt>
                <c:pt idx="4487">
                  <c:v>2.4223602484472048E-3</c:v>
                </c:pt>
                <c:pt idx="4488">
                  <c:v>1.2405383231671582E-4</c:v>
                </c:pt>
                <c:pt idx="4489">
                  <c:v>1.9186261020231363E-3</c:v>
                </c:pt>
                <c:pt idx="4490">
                  <c:v>1.8570722410208324E-3</c:v>
                </c:pt>
                <c:pt idx="4491">
                  <c:v>4.3042301753527698E-4</c:v>
                </c:pt>
                <c:pt idx="4492">
                  <c:v>9.382093187991459E-4</c:v>
                </c:pt>
                <c:pt idx="4493">
                  <c:v>5.7235675411239524E-4</c:v>
                </c:pt>
                <c:pt idx="4494">
                  <c:v>2.130556843483622E-3</c:v>
                </c:pt>
                <c:pt idx="4495">
                  <c:v>1.5622748235533926E-3</c:v>
                </c:pt>
                <c:pt idx="4496">
                  <c:v>-6.2405291457900522E-5</c:v>
                </c:pt>
                <c:pt idx="4497">
                  <c:v>1.0598004443629098E-3</c:v>
                </c:pt>
                <c:pt idx="4498">
                  <c:v>-6.9477958709519635E-5</c:v>
                </c:pt>
                <c:pt idx="4499">
                  <c:v>1.1815592211537971E-3</c:v>
                </c:pt>
                <c:pt idx="4500">
                  <c:v>2.2819586604645474E-3</c:v>
                </c:pt>
                <c:pt idx="4501">
                  <c:v>2.4161282761994051E-5</c:v>
                </c:pt>
                <c:pt idx="4502">
                  <c:v>5.7179327775626256E-4</c:v>
                </c:pt>
                <c:pt idx="4503">
                  <c:v>3.6168768631047928E-4</c:v>
                </c:pt>
                <c:pt idx="4504">
                  <c:v>1.6378844703532338E-3</c:v>
                </c:pt>
                <c:pt idx="4505">
                  <c:v>-3.7729571954704525E-4</c:v>
                </c:pt>
                <c:pt idx="4506">
                  <c:v>2.9442140127388533E-4</c:v>
                </c:pt>
                <c:pt idx="4507">
                  <c:v>7.8811179902672681E-4</c:v>
                </c:pt>
                <c:pt idx="4508">
                  <c:v>1.4354124522937227E-3</c:v>
                </c:pt>
                <c:pt idx="4509">
                  <c:v>-4.0249732647553089E-4</c:v>
                </c:pt>
                <c:pt idx="4510">
                  <c:v>4.9966115858287859E-4</c:v>
                </c:pt>
                <c:pt idx="4511">
                  <c:v>1.9843850300072345E-3</c:v>
                </c:pt>
                <c:pt idx="4512">
                  <c:v>1.3349536577039289E-3</c:v>
                </c:pt>
                <c:pt idx="4513">
                  <c:v>1.9542837636797161E-3</c:v>
                </c:pt>
                <c:pt idx="4514">
                  <c:v>2.1822355147043838E-4</c:v>
                </c:pt>
                <c:pt idx="4515">
                  <c:v>1.7948101310969243E-3</c:v>
                </c:pt>
                <c:pt idx="4516">
                  <c:v>1.0593087775971793E-3</c:v>
                </c:pt>
                <c:pt idx="4517">
                  <c:v>-4.466537307807877E-4</c:v>
                </c:pt>
                <c:pt idx="4518">
                  <c:v>1.965951528181823E-3</c:v>
                </c:pt>
                <c:pt idx="4519">
                  <c:v>1.9719440000815136E-3</c:v>
                </c:pt>
                <c:pt idx="4520">
                  <c:v>1.7178994670715428E-3</c:v>
                </c:pt>
                <c:pt idx="4521">
                  <c:v>1.9071708032766842E-3</c:v>
                </c:pt>
                <c:pt idx="4522">
                  <c:v>-1.8261635425045563E-4</c:v>
                </c:pt>
                <c:pt idx="4523">
                  <c:v>1.9770015994457972E-3</c:v>
                </c:pt>
                <c:pt idx="4524">
                  <c:v>1.1199219506230703E-3</c:v>
                </c:pt>
                <c:pt idx="4525">
                  <c:v>1.9716615895591576E-3</c:v>
                </c:pt>
                <c:pt idx="4526">
                  <c:v>1.2842922495389663E-3</c:v>
                </c:pt>
                <c:pt idx="4527">
                  <c:v>-4.4934037342349E-4</c:v>
                </c:pt>
                <c:pt idx="4528">
                  <c:v>1.8910012480578692E-3</c:v>
                </c:pt>
                <c:pt idx="4529">
                  <c:v>-2.4598397767263726E-4</c:v>
                </c:pt>
                <c:pt idx="4530">
                  <c:v>2.3931439804841283E-3</c:v>
                </c:pt>
                <c:pt idx="4531">
                  <c:v>-1.6136800020372306E-4</c:v>
                </c:pt>
                <c:pt idx="4532">
                  <c:v>1.8413120431914841E-3</c:v>
                </c:pt>
                <c:pt idx="4533">
                  <c:v>1.4910882111729739E-3</c:v>
                </c:pt>
                <c:pt idx="4534">
                  <c:v>-4.2181017363409538E-4</c:v>
                </c:pt>
                <c:pt idx="4535">
                  <c:v>1.910040647507666E-3</c:v>
                </c:pt>
                <c:pt idx="4536">
                  <c:v>7.0908488908132344E-4</c:v>
                </c:pt>
                <c:pt idx="4537">
                  <c:v>-2.9618419311159297E-4</c:v>
                </c:pt>
                <c:pt idx="4538">
                  <c:v>1.8555676655733699E-3</c:v>
                </c:pt>
                <c:pt idx="4539">
                  <c:v>6.3604504867029003E-4</c:v>
                </c:pt>
                <c:pt idx="4540">
                  <c:v>9.3471782881767752E-4</c:v>
                </c:pt>
                <c:pt idx="4541">
                  <c:v>1.9422939798309055E-3</c:v>
                </c:pt>
                <c:pt idx="4542">
                  <c:v>9.9713229151810259E-4</c:v>
                </c:pt>
                <c:pt idx="4543">
                  <c:v>1.6327088808752522E-3</c:v>
                </c:pt>
                <c:pt idx="4544">
                  <c:v>-3.1903944762127839E-4</c:v>
                </c:pt>
                <c:pt idx="4545">
                  <c:v>1.557419131391434E-3</c:v>
                </c:pt>
                <c:pt idx="4546">
                  <c:v>2.1016692807528567E-3</c:v>
                </c:pt>
                <c:pt idx="4547">
                  <c:v>-1.8249924929892152E-4</c:v>
                </c:pt>
                <c:pt idx="4548">
                  <c:v>1.8965476851309576E-3</c:v>
                </c:pt>
                <c:pt idx="4549">
                  <c:v>2.2482394455844838E-3</c:v>
                </c:pt>
                <c:pt idx="4550">
                  <c:v>1.9231254997224474E-3</c:v>
                </c:pt>
                <c:pt idx="4551">
                  <c:v>7.8139435393101062E-4</c:v>
                </c:pt>
                <c:pt idx="4552">
                  <c:v>8.5722943722943716E-4</c:v>
                </c:pt>
                <c:pt idx="4553">
                  <c:v>3.5396649979374306E-4</c:v>
                </c:pt>
                <c:pt idx="4554">
                  <c:v>1.332588092097557E-3</c:v>
                </c:pt>
                <c:pt idx="4555">
                  <c:v>1.1794426506686764E-3</c:v>
                </c:pt>
                <c:pt idx="4556">
                  <c:v>-3.1888724269778479E-4</c:v>
                </c:pt>
                <c:pt idx="4557">
                  <c:v>1.233925097523961E-3</c:v>
                </c:pt>
                <c:pt idx="4558">
                  <c:v>1.7104233930517504E-3</c:v>
                </c:pt>
                <c:pt idx="4559">
                  <c:v>-7.2496333862886466E-5</c:v>
                </c:pt>
                <c:pt idx="4560">
                  <c:v>1.9365569988950052E-3</c:v>
                </c:pt>
                <c:pt idx="4561">
                  <c:v>1.9039985333958E-3</c:v>
                </c:pt>
                <c:pt idx="4562">
                  <c:v>1.381746330831203E-3</c:v>
                </c:pt>
                <c:pt idx="4563">
                  <c:v>1.9507388660875234E-3</c:v>
                </c:pt>
                <c:pt idx="4564">
                  <c:v>-2.958569552870767E-4</c:v>
                </c:pt>
                <c:pt idx="4565">
                  <c:v>1.9545338819072448E-3</c:v>
                </c:pt>
                <c:pt idx="4566">
                  <c:v>7.0551569255526637E-4</c:v>
                </c:pt>
                <c:pt idx="4567">
                  <c:v>2.1268484947244064E-4</c:v>
                </c:pt>
                <c:pt idx="4568">
                  <c:v>1.4313118402224339E-3</c:v>
                </c:pt>
                <c:pt idx="4569">
                  <c:v>-6.2304290969780542E-5</c:v>
                </c:pt>
                <c:pt idx="4570">
                  <c:v>1.9577220952080288E-3</c:v>
                </c:pt>
                <c:pt idx="4571">
                  <c:v>1.8826872253425739E-3</c:v>
                </c:pt>
                <c:pt idx="4572">
                  <c:v>-3.7689175087174528E-4</c:v>
                </c:pt>
                <c:pt idx="4573">
                  <c:v>6.3172233283599578E-4</c:v>
                </c:pt>
                <c:pt idx="4574">
                  <c:v>-2.4592569211815139E-4</c:v>
                </c:pt>
                <c:pt idx="4575">
                  <c:v>1.7834574904145302E-3</c:v>
                </c:pt>
                <c:pt idx="4576">
                  <c:v>2.8575509310413308E-4</c:v>
                </c:pt>
                <c:pt idx="4577">
                  <c:v>-1.6183106622138959E-4</c:v>
                </c:pt>
                <c:pt idx="4578">
                  <c:v>1.8266268212965696E-3</c:v>
                </c:pt>
                <c:pt idx="4579">
                  <c:v>1.952174886979188E-5</c:v>
                </c:pt>
                <c:pt idx="4580">
                  <c:v>1.3311915114609532E-3</c:v>
                </c:pt>
                <c:pt idx="4581">
                  <c:v>1.1788470938047329E-3</c:v>
                </c:pt>
                <c:pt idx="4582">
                  <c:v>1.4858027299896645E-3</c:v>
                </c:pt>
                <c:pt idx="4583">
                  <c:v>1.8377528112766685E-3</c:v>
                </c:pt>
                <c:pt idx="4584">
                  <c:v>1.2331671902126599E-3</c:v>
                </c:pt>
                <c:pt idx="4585">
                  <c:v>-4.0110921154394103E-4</c:v>
                </c:pt>
                <c:pt idx="4586">
                  <c:v>4.1679971489665005E-4</c:v>
                </c:pt>
                <c:pt idx="4587">
                  <c:v>1.166345101433044E-4</c:v>
                </c:pt>
                <c:pt idx="4588">
                  <c:v>2.3570643266519397E-3</c:v>
                </c:pt>
                <c:pt idx="4589">
                  <c:v>1.7043670389866924E-3</c:v>
                </c:pt>
                <c:pt idx="4590">
                  <c:v>5.5807619270655678E-4</c:v>
                </c:pt>
                <c:pt idx="4591">
                  <c:v>1.837327930276126E-3</c:v>
                </c:pt>
                <c:pt idx="4592">
                  <c:v>-4.4742155261457366E-4</c:v>
                </c:pt>
                <c:pt idx="4593">
                  <c:v>1.6243311900871044E-3</c:v>
                </c:pt>
                <c:pt idx="4594">
                  <c:v>1.2813195204520579E-3</c:v>
                </c:pt>
                <c:pt idx="4595">
                  <c:v>1.4282819849722047E-3</c:v>
                </c:pt>
                <c:pt idx="4596">
                  <c:v>1.910698105331745E-3</c:v>
                </c:pt>
                <c:pt idx="4597">
                  <c:v>-4.1897688761334838E-4</c:v>
                </c:pt>
                <c:pt idx="4598">
                  <c:v>4.8579980757581159E-4</c:v>
                </c:pt>
                <c:pt idx="4599">
                  <c:v>-2.9522726694645806E-4</c:v>
                </c:pt>
                <c:pt idx="4600">
                  <c:v>1.0566492055977235E-3</c:v>
                </c:pt>
                <c:pt idx="4601">
                  <c:v>9.3208440451039785E-4</c:v>
                </c:pt>
                <c:pt idx="4602">
                  <c:v>1.378849736817992E-3</c:v>
                </c:pt>
                <c:pt idx="4603">
                  <c:v>-4.4366321873584916E-4</c:v>
                </c:pt>
                <c:pt idx="4604">
                  <c:v>2.2162931069581861E-3</c:v>
                </c:pt>
                <c:pt idx="4605">
                  <c:v>1.8784496360767548E-3</c:v>
                </c:pt>
                <c:pt idx="4606">
                  <c:v>1.9442354773526612E-3</c:v>
                </c:pt>
                <c:pt idx="4607">
                  <c:v>8.545409194337405E-4</c:v>
                </c:pt>
                <c:pt idx="4608">
                  <c:v>1.9378422670548237E-3</c:v>
                </c:pt>
                <c:pt idx="4609">
                  <c:v>2.0695258743536498E-3</c:v>
                </c:pt>
                <c:pt idx="4610">
                  <c:v>9.9535260162684396E-4</c:v>
                </c:pt>
                <c:pt idx="4611">
                  <c:v>-3.741900686412692E-4</c:v>
                </c:pt>
                <c:pt idx="4612">
                  <c:v>7.7731909435191599E-4</c:v>
                </c:pt>
                <c:pt idx="4613">
                  <c:v>1.1177039484065378E-3</c:v>
                </c:pt>
                <c:pt idx="4614">
                  <c:v>1.9214560557014595E-3</c:v>
                </c:pt>
                <c:pt idx="4615">
                  <c:v>6.2692910660477235E-4</c:v>
                </c:pt>
                <c:pt idx="4616">
                  <c:v>1.8324375222680308E-3</c:v>
                </c:pt>
                <c:pt idx="4617">
                  <c:v>1.9344666123778502E-3</c:v>
                </c:pt>
                <c:pt idx="4618">
                  <c:v>-1.8211797255647893E-4</c:v>
                </c:pt>
                <c:pt idx="4619">
                  <c:v>1.8268540806823444E-3</c:v>
                </c:pt>
                <c:pt idx="4620">
                  <c:v>-4.1748661958932826E-4</c:v>
                </c:pt>
                <c:pt idx="4621">
                  <c:v>7.7691646010312053E-4</c:v>
                </c:pt>
                <c:pt idx="4622">
                  <c:v>2.8165175435917794E-4</c:v>
                </c:pt>
                <c:pt idx="4623">
                  <c:v>4.8338253107091595E-4</c:v>
                </c:pt>
                <c:pt idx="4624">
                  <c:v>1.86857855361596E-3</c:v>
                </c:pt>
                <c:pt idx="4625">
                  <c:v>2.0847752626007655E-4</c:v>
                </c:pt>
                <c:pt idx="4626">
                  <c:v>1.9158125617042064E-3</c:v>
                </c:pt>
                <c:pt idx="4627">
                  <c:v>1.5461860266275803E-3</c:v>
                </c:pt>
                <c:pt idx="4628">
                  <c:v>1.9032244931194528E-3</c:v>
                </c:pt>
                <c:pt idx="4629">
                  <c:v>8.5371551298559206E-4</c:v>
                </c:pt>
                <c:pt idx="4630">
                  <c:v>1.9329394582436427E-3</c:v>
                </c:pt>
                <c:pt idx="4631">
                  <c:v>2.2017971445144353E-3</c:v>
                </c:pt>
                <c:pt idx="4632">
                  <c:v>-4.0009917456248763E-4</c:v>
                </c:pt>
                <c:pt idx="4633">
                  <c:v>3.4593322375284338E-4</c:v>
                </c:pt>
                <c:pt idx="4634">
                  <c:v>-6.2318796365503823E-5</c:v>
                </c:pt>
                <c:pt idx="4635">
                  <c:v>4.1234479319329103E-4</c:v>
                </c:pt>
                <c:pt idx="4636">
                  <c:v>9.9482962178886955E-4</c:v>
                </c:pt>
                <c:pt idx="4637">
                  <c:v>1.883953469437603E-3</c:v>
                </c:pt>
                <c:pt idx="4638">
                  <c:v>1.9341824065781978E-3</c:v>
                </c:pt>
                <c:pt idx="4639">
                  <c:v>5.5313280784868488E-4</c:v>
                </c:pt>
                <c:pt idx="4640">
                  <c:v>-1.5935164505313928E-4</c:v>
                </c:pt>
                <c:pt idx="4641">
                  <c:v>1.3755762948186895E-3</c:v>
                </c:pt>
                <c:pt idx="4642">
                  <c:v>-4.4574401537921671E-4</c:v>
                </c:pt>
                <c:pt idx="4643">
                  <c:v>1.936320250730109E-5</c:v>
                </c:pt>
                <c:pt idx="4644">
                  <c:v>2.0517827343400222E-3</c:v>
                </c:pt>
                <c:pt idx="4645">
                  <c:v>1.1774077824536048E-3</c:v>
                </c:pt>
                <c:pt idx="4646">
                  <c:v>1.0557865222856036E-3</c:v>
                </c:pt>
                <c:pt idx="4647">
                  <c:v>1.7676580587711486E-3</c:v>
                </c:pt>
                <c:pt idx="4648">
                  <c:v>1.1546508196554497E-4</c:v>
                </c:pt>
                <c:pt idx="4649">
                  <c:v>1.116710510916964E-3</c:v>
                </c:pt>
                <c:pt idx="4650">
                  <c:v>1.9112348059692377E-3</c:v>
                </c:pt>
                <c:pt idx="4651">
                  <c:v>-3.1323201033575958E-4</c:v>
                </c:pt>
                <c:pt idx="4652">
                  <c:v>1.5421935024295928E-3</c:v>
                </c:pt>
                <c:pt idx="4653">
                  <c:v>-4.4119507729861675E-4</c:v>
                </c:pt>
                <c:pt idx="4654">
                  <c:v>1.2786585800201489E-3</c:v>
                </c:pt>
                <c:pt idx="4655">
                  <c:v>-2.4119921056379583E-4</c:v>
                </c:pt>
                <c:pt idx="4656">
                  <c:v>6.983514806146331E-4</c:v>
                </c:pt>
                <c:pt idx="4657">
                  <c:v>1.2308060199647921E-3</c:v>
                </c:pt>
                <c:pt idx="4658">
                  <c:v>1.8033758451058894E-3</c:v>
                </c:pt>
                <c:pt idx="4659">
                  <c:v>-7.0619353788557013E-5</c:v>
                </c:pt>
                <c:pt idx="4660">
                  <c:v>1.4211551865362208E-3</c:v>
                </c:pt>
                <c:pt idx="4661">
                  <c:v>1.6892141450832558E-3</c:v>
                </c:pt>
                <c:pt idx="4662">
                  <c:v>-1.8204424382904316E-4</c:v>
                </c:pt>
                <c:pt idx="4663">
                  <c:v>1.9101844834514224E-3</c:v>
                </c:pt>
                <c:pt idx="4664">
                  <c:v>1.4743937366779771E-3</c:v>
                </c:pt>
                <c:pt idx="4665">
                  <c:v>1.890782934261195E-3</c:v>
                </c:pt>
                <c:pt idx="4666">
                  <c:v>1.6101100846491944E-3</c:v>
                </c:pt>
                <c:pt idx="4667">
                  <c:v>-4.4542741517280654E-4</c:v>
                </c:pt>
                <c:pt idx="4668">
                  <c:v>-4.4067072736701882E-4</c:v>
                </c:pt>
                <c:pt idx="4669">
                  <c:v>1.9168273216983484E-3</c:v>
                </c:pt>
                <c:pt idx="4670">
                  <c:v>2.30792391414912E-3</c:v>
                </c:pt>
                <c:pt idx="4671">
                  <c:v>9.3013969009756933E-4</c:v>
                </c:pt>
                <c:pt idx="4672">
                  <c:v>3.4546934290975311E-4</c:v>
                </c:pt>
                <c:pt idx="4673">
                  <c:v>-3.9996238250888325E-4</c:v>
                </c:pt>
                <c:pt idx="4674">
                  <c:v>-3.6942613948380012E-4</c:v>
                </c:pt>
                <c:pt idx="4675">
                  <c:v>1.0545916057521606E-3</c:v>
                </c:pt>
                <c:pt idx="4676">
                  <c:v>1.323972247372758E-3</c:v>
                </c:pt>
                <c:pt idx="4677">
                  <c:v>2.1007999918627655E-5</c:v>
                </c:pt>
                <c:pt idx="4678">
                  <c:v>2.3016171684296176E-3</c:v>
                </c:pt>
                <c:pt idx="4679">
                  <c:v>6.9734948093365823E-4</c:v>
                </c:pt>
                <c:pt idx="4680">
                  <c:v>-4.139494448285679E-4</c:v>
                </c:pt>
                <c:pt idx="4681">
                  <c:v>4.116328866058032E-4</c:v>
                </c:pt>
                <c:pt idx="4682">
                  <c:v>-6.904347826086957E-5</c:v>
                </c:pt>
                <c:pt idx="4683">
                  <c:v>1.1712080065907912E-4</c:v>
                </c:pt>
                <c:pt idx="4684">
                  <c:v>-2.9488920512299243E-4</c:v>
                </c:pt>
                <c:pt idx="4685">
                  <c:v>7.7407853847836149E-4</c:v>
                </c:pt>
                <c:pt idx="4686">
                  <c:v>1.7561031431187061E-3</c:v>
                </c:pt>
                <c:pt idx="4687">
                  <c:v>2.8190916950617917E-4</c:v>
                </c:pt>
                <c:pt idx="4688">
                  <c:v>-6.2293882404353818E-5</c:v>
                </c:pt>
                <c:pt idx="4689">
                  <c:v>1.9117769708805012E-3</c:v>
                </c:pt>
                <c:pt idx="4690">
                  <c:v>1.2279701572997137E-3</c:v>
                </c:pt>
                <c:pt idx="4691">
                  <c:v>8.5181738197315758E-4</c:v>
                </c:pt>
                <c:pt idx="4692">
                  <c:v>-3.1044433146924251E-4</c:v>
                </c:pt>
                <c:pt idx="4693">
                  <c:v>2.1015718361140916E-4</c:v>
                </c:pt>
                <c:pt idx="4694">
                  <c:v>9.2981305179218028E-4</c:v>
                </c:pt>
                <c:pt idx="4695">
                  <c:v>1.7907604688413719E-3</c:v>
                </c:pt>
                <c:pt idx="4696">
                  <c:v>1.8107455248169244E-3</c:v>
                </c:pt>
                <c:pt idx="4697">
                  <c:v>1.5333787639152348E-3</c:v>
                </c:pt>
                <c:pt idx="4698">
                  <c:v>-1.5586585930072347E-4</c:v>
                </c:pt>
                <c:pt idx="4699">
                  <c:v>1.4161157445077299E-3</c:v>
                </c:pt>
                <c:pt idx="4700">
                  <c:v>1.8666422570736967E-3</c:v>
                </c:pt>
                <c:pt idx="4701">
                  <c:v>1.4696501220504475E-3</c:v>
                </c:pt>
                <c:pt idx="4702">
                  <c:v>1.8947063339926475E-3</c:v>
                </c:pt>
                <c:pt idx="4703">
                  <c:v>4.812429125710014E-4</c:v>
                </c:pt>
                <c:pt idx="4704">
                  <c:v>1.8909375667402291E-3</c:v>
                </c:pt>
                <c:pt idx="4705">
                  <c:v>1.8490432677884052E-3</c:v>
                </c:pt>
                <c:pt idx="4706">
                  <c:v>1.8479227053140098E-3</c:v>
                </c:pt>
                <c:pt idx="4707">
                  <c:v>6.2285795645231816E-4</c:v>
                </c:pt>
                <c:pt idx="4708">
                  <c:v>1.752025099538791E-3</c:v>
                </c:pt>
                <c:pt idx="4709">
                  <c:v>1.6026950751315756E-3</c:v>
                </c:pt>
                <c:pt idx="4710">
                  <c:v>1.6791739974981949E-3</c:v>
                </c:pt>
                <c:pt idx="4711">
                  <c:v>1.8928640436069273E-3</c:v>
                </c:pt>
                <c:pt idx="4712">
                  <c:v>-2.3828811655203616E-4</c:v>
                </c:pt>
                <c:pt idx="4713">
                  <c:v>5.517549970254288E-4</c:v>
                </c:pt>
                <c:pt idx="4714">
                  <c:v>1.9044962958819967E-3</c:v>
                </c:pt>
                <c:pt idx="4715">
                  <c:v>1.9106555418274634E-3</c:v>
                </c:pt>
                <c:pt idx="4716">
                  <c:v>1.8875725805631541E-3</c:v>
                </c:pt>
                <c:pt idx="4717">
                  <c:v>2.8335511162859282E-4</c:v>
                </c:pt>
                <c:pt idx="4718">
                  <c:v>-4.144814547524421E-4</c:v>
                </c:pt>
                <c:pt idx="4719">
                  <c:v>1.3209115731348292E-3</c:v>
                </c:pt>
                <c:pt idx="4720">
                  <c:v>1.7900505859325352E-3</c:v>
                </c:pt>
                <c:pt idx="4721">
                  <c:v>1.1861473622133311E-4</c:v>
                </c:pt>
                <c:pt idx="4722">
                  <c:v>2.1450379739113633E-3</c:v>
                </c:pt>
                <c:pt idx="4723">
                  <c:v>2.0078134928905858E-3</c:v>
                </c:pt>
                <c:pt idx="4724">
                  <c:v>1.1135640272114378E-3</c:v>
                </c:pt>
                <c:pt idx="4725">
                  <c:v>1.2735504667385248E-3</c:v>
                </c:pt>
                <c:pt idx="4726">
                  <c:v>3.4810113067881398E-4</c:v>
                </c:pt>
                <c:pt idx="4727">
                  <c:v>-3.106116204842546E-4</c:v>
                </c:pt>
                <c:pt idx="4728">
                  <c:v>6.2317735342566041E-4</c:v>
                </c:pt>
                <c:pt idx="4729">
                  <c:v>4.1370971021860697E-4</c:v>
                </c:pt>
                <c:pt idx="4730">
                  <c:v>7.741381151145705E-4</c:v>
                </c:pt>
                <c:pt idx="4731">
                  <c:v>1.1729506029731762E-3</c:v>
                </c:pt>
                <c:pt idx="4732">
                  <c:v>9.9265849814428797E-4</c:v>
                </c:pt>
                <c:pt idx="4733">
                  <c:v>-4.4729081560067476E-4</c:v>
                </c:pt>
                <c:pt idx="4734">
                  <c:v>6.9771272566434672E-4</c:v>
                </c:pt>
                <c:pt idx="4735">
                  <c:v>-2.9591904125664877E-4</c:v>
                </c:pt>
                <c:pt idx="4736">
                  <c:v>1.8419827147941026E-3</c:v>
                </c:pt>
                <c:pt idx="4737">
                  <c:v>-3.6976730004014693E-4</c:v>
                </c:pt>
                <c:pt idx="4738">
                  <c:v>-6.8196073049612944E-5</c:v>
                </c:pt>
                <c:pt idx="4739">
                  <c:v>1.7838781661896942E-3</c:v>
                </c:pt>
                <c:pt idx="4740">
                  <c:v>1.8788376301236175E-3</c:v>
                </c:pt>
                <c:pt idx="4741">
                  <c:v>1.3668229050165727E-3</c:v>
                </c:pt>
                <c:pt idx="4742">
                  <c:v>1.779060428612094E-3</c:v>
                </c:pt>
                <c:pt idx="4743">
                  <c:v>1.8977038780417135E-3</c:v>
                </c:pt>
                <c:pt idx="4744">
                  <c:v>1.9988614588574943E-3</c:v>
                </c:pt>
                <c:pt idx="4745">
                  <c:v>-6.2495428687525396E-5</c:v>
                </c:pt>
                <c:pt idx="4746">
                  <c:v>1.8572423469128397E-3</c:v>
                </c:pt>
                <c:pt idx="4747">
                  <c:v>-4.4291411993638887E-4</c:v>
                </c:pt>
                <c:pt idx="4748">
                  <c:v>-1.5634141383340954E-4</c:v>
                </c:pt>
                <c:pt idx="4749">
                  <c:v>1.8705071443457751E-3</c:v>
                </c:pt>
                <c:pt idx="4750">
                  <c:v>1.4132723344770621E-3</c:v>
                </c:pt>
                <c:pt idx="4751">
                  <c:v>1.8938762440150044E-3</c:v>
                </c:pt>
                <c:pt idx="4752">
                  <c:v>-1.8292827865730091E-4</c:v>
                </c:pt>
                <c:pt idx="4753">
                  <c:v>1.7999918673152482E-3</c:v>
                </c:pt>
                <c:pt idx="4754">
                  <c:v>2.2723812331022706E-5</c:v>
                </c:pt>
                <c:pt idx="4755">
                  <c:v>1.4656250317674926E-3</c:v>
                </c:pt>
                <c:pt idx="4756">
                  <c:v>2.1257871224480461E-4</c:v>
                </c:pt>
                <c:pt idx="4757">
                  <c:v>1.8801187275416385E-3</c:v>
                </c:pt>
                <c:pt idx="4758">
                  <c:v>1.832618418377719E-3</c:v>
                </c:pt>
                <c:pt idx="4759">
                  <c:v>8.5049175328470868E-4</c:v>
                </c:pt>
                <c:pt idx="4760">
                  <c:v>1.1125862147834528E-3</c:v>
                </c:pt>
                <c:pt idx="4761">
                  <c:v>-2.4001829221818549E-4</c:v>
                </c:pt>
                <c:pt idx="4762">
                  <c:v>1.6717373736346956E-3</c:v>
                </c:pt>
                <c:pt idx="4763">
                  <c:v>1.1723100381194407E-3</c:v>
                </c:pt>
                <c:pt idx="4764">
                  <c:v>4.8301466776446187E-4</c:v>
                </c:pt>
                <c:pt idx="4765">
                  <c:v>1.5274403569940126E-3</c:v>
                </c:pt>
                <c:pt idx="4766">
                  <c:v>-4.0273656730442024E-4</c:v>
                </c:pt>
                <c:pt idx="4767">
                  <c:v>1.3663525848224267E-3</c:v>
                </c:pt>
                <c:pt idx="4768">
                  <c:v>9.9092817247145039E-4</c:v>
                </c:pt>
                <c:pt idx="4769">
                  <c:v>5.5238390470479419E-4</c:v>
                </c:pt>
                <c:pt idx="4770">
                  <c:v>-4.0280143626935636E-4</c:v>
                </c:pt>
                <c:pt idx="4771">
                  <c:v>2.243708494865685E-3</c:v>
                </c:pt>
                <c:pt idx="4772">
                  <c:v>-6.9396330526946901E-5</c:v>
                </c:pt>
                <c:pt idx="4773">
                  <c:v>2.2333883793602803E-5</c:v>
                </c:pt>
                <c:pt idx="4774">
                  <c:v>2.1271285055870891E-4</c:v>
                </c:pt>
                <c:pt idx="4775">
                  <c:v>1.7402557144454271E-3</c:v>
                </c:pt>
                <c:pt idx="4776">
                  <c:v>1.0511233414134639E-3</c:v>
                </c:pt>
                <c:pt idx="4777">
                  <c:v>3.4972356318918645E-4</c:v>
                </c:pt>
                <c:pt idx="4778">
                  <c:v>4.1496679184304004E-4</c:v>
                </c:pt>
                <c:pt idx="4779">
                  <c:v>9.267053221601679E-4</c:v>
                </c:pt>
                <c:pt idx="4780">
                  <c:v>2.1100543133100638E-3</c:v>
                </c:pt>
                <c:pt idx="4781">
                  <c:v>-3.1380566308025234E-4</c:v>
                </c:pt>
                <c:pt idx="4782">
                  <c:v>6.2257871094940952E-4</c:v>
                </c:pt>
                <c:pt idx="4783">
                  <c:v>7.7205490032673926E-4</c:v>
                </c:pt>
                <c:pt idx="4784">
                  <c:v>1.320064228295003E-3</c:v>
                </c:pt>
                <c:pt idx="4785">
                  <c:v>1.226098709851168E-3</c:v>
                </c:pt>
                <c:pt idx="4786">
                  <c:v>-4.4942029647912003E-4</c:v>
                </c:pt>
                <c:pt idx="4787">
                  <c:v>1.2731490185517349E-3</c:v>
                </c:pt>
                <c:pt idx="4788">
                  <c:v>1.7645104255578589E-3</c:v>
                </c:pt>
                <c:pt idx="4789">
                  <c:v>-2.4189559881334581E-4</c:v>
                </c:pt>
                <c:pt idx="4790">
                  <c:v>1.1111619233446644E-3</c:v>
                </c:pt>
                <c:pt idx="4791">
                  <c:v>1.8798475803378635E-3</c:v>
                </c:pt>
                <c:pt idx="4792">
                  <c:v>1.8855752230373727E-3</c:v>
                </c:pt>
                <c:pt idx="4793">
                  <c:v>8.4754796358019679E-4</c:v>
                </c:pt>
                <c:pt idx="4794">
                  <c:v>2.8531553089769187E-4</c:v>
                </c:pt>
                <c:pt idx="4795">
                  <c:v>1.2259339609700084E-3</c:v>
                </c:pt>
                <c:pt idx="4796">
                  <c:v>1.8275210340202414E-3</c:v>
                </c:pt>
                <c:pt idx="4797">
                  <c:v>-6.2502538277220477E-5</c:v>
                </c:pt>
                <c:pt idx="4798">
                  <c:v>2.0976490668400574E-3</c:v>
                </c:pt>
                <c:pt idx="4799">
                  <c:v>1.5930069503719058E-3</c:v>
                </c:pt>
                <c:pt idx="4800">
                  <c:v>1.856626089783974E-3</c:v>
                </c:pt>
                <c:pt idx="4801">
                  <c:v>1.9655943146548002E-3</c:v>
                </c:pt>
                <c:pt idx="4802">
                  <c:v>1.1882975696984475E-4</c:v>
                </c:pt>
                <c:pt idx="4803">
                  <c:v>-4.4517092194259946E-4</c:v>
                </c:pt>
                <c:pt idx="4804">
                  <c:v>-1.8280943823418923E-4</c:v>
                </c:pt>
                <c:pt idx="4805">
                  <c:v>1.857599325384932E-3</c:v>
                </c:pt>
                <c:pt idx="4806">
                  <c:v>2.2201137748882565E-3</c:v>
                </c:pt>
                <c:pt idx="4807">
                  <c:v>1.3666659893113327E-3</c:v>
                </c:pt>
                <c:pt idx="4808">
                  <c:v>1.7561095787425774E-3</c:v>
                </c:pt>
                <c:pt idx="4809">
                  <c:v>-4.1913258958721587E-4</c:v>
                </c:pt>
                <c:pt idx="4810">
                  <c:v>1.8800428726722274E-3</c:v>
                </c:pt>
                <c:pt idx="4811">
                  <c:v>1.8749669816112975E-3</c:v>
                </c:pt>
                <c:pt idx="4812">
                  <c:v>9.8645669291338588E-4</c:v>
                </c:pt>
                <c:pt idx="4813">
                  <c:v>1.787252740554105E-3</c:v>
                </c:pt>
                <c:pt idx="4814">
                  <c:v>1.8634742766579975E-3</c:v>
                </c:pt>
                <c:pt idx="4815">
                  <c:v>-1.6011559225795964E-4</c:v>
                </c:pt>
                <c:pt idx="4816">
                  <c:v>1.8125123808266075E-3</c:v>
                </c:pt>
                <c:pt idx="4817">
                  <c:v>4.8228000487636388E-4</c:v>
                </c:pt>
                <c:pt idx="4818">
                  <c:v>-2.9591467933684604E-4</c:v>
                </c:pt>
                <c:pt idx="4819">
                  <c:v>-1.8258269842800655E-4</c:v>
                </c:pt>
                <c:pt idx="4820">
                  <c:v>1.5240719670032712E-3</c:v>
                </c:pt>
                <c:pt idx="4821">
                  <c:v>1.1698074871742774E-3</c:v>
                </c:pt>
                <c:pt idx="4822">
                  <c:v>1.837458666246768E-3</c:v>
                </c:pt>
                <c:pt idx="4823">
                  <c:v>-3.7452752587056084E-4</c:v>
                </c:pt>
                <c:pt idx="4824">
                  <c:v>6.9371076210406545E-4</c:v>
                </c:pt>
                <c:pt idx="4825">
                  <c:v>1.4125499040014628E-3</c:v>
                </c:pt>
                <c:pt idx="4826">
                  <c:v>1.8366064853609608E-3</c:v>
                </c:pt>
                <c:pt idx="4827">
                  <c:v>5.5074333487401146E-4</c:v>
                </c:pt>
                <c:pt idx="4828">
                  <c:v>1.0461806490280833E-3</c:v>
                </c:pt>
                <c:pt idx="4829">
                  <c:v>1.8210164360740336E-3</c:v>
                </c:pt>
                <c:pt idx="4830">
                  <c:v>1.4637095954978566E-3</c:v>
                </c:pt>
                <c:pt idx="4831">
                  <c:v>1.2728570195086521E-3</c:v>
                </c:pt>
                <c:pt idx="4832">
                  <c:v>-4.1908736444498597E-4</c:v>
                </c:pt>
                <c:pt idx="4833">
                  <c:v>-2.4417786308381318E-4</c:v>
                </c:pt>
                <c:pt idx="4834">
                  <c:v>-4.0089894370307956E-4</c:v>
                </c:pt>
                <c:pt idx="4835">
                  <c:v>2.8432464003656771E-4</c:v>
                </c:pt>
                <c:pt idx="4836">
                  <c:v>1.3199205696234676E-3</c:v>
                </c:pt>
                <c:pt idx="4837">
                  <c:v>9.1997338710086995E-4</c:v>
                </c:pt>
                <c:pt idx="4838">
                  <c:v>1.7437183888200523E-3</c:v>
                </c:pt>
                <c:pt idx="4839">
                  <c:v>3.4873011116923213E-4</c:v>
                </c:pt>
                <c:pt idx="4840">
                  <c:v>1.8641603526376729E-3</c:v>
                </c:pt>
                <c:pt idx="4841">
                  <c:v>5.5027043498133616E-4</c:v>
                </c:pt>
                <c:pt idx="4842">
                  <c:v>-4.4772675360008936E-4</c:v>
                </c:pt>
                <c:pt idx="4843">
                  <c:v>1.7292117371035072E-3</c:v>
                </c:pt>
                <c:pt idx="4844">
                  <c:v>-1.6126213493643121E-4</c:v>
                </c:pt>
                <c:pt idx="4845">
                  <c:v>1.1064338711397536E-3</c:v>
                </c:pt>
                <c:pt idx="4846">
                  <c:v>8.4249309336150162E-4</c:v>
                </c:pt>
                <c:pt idx="4847">
                  <c:v>-3.1655599216140202E-4</c:v>
                </c:pt>
                <c:pt idx="4848">
                  <c:v>7.6681817027651528E-4</c:v>
                </c:pt>
                <c:pt idx="4849">
                  <c:v>1.2236830078303526E-3</c:v>
                </c:pt>
                <c:pt idx="4850">
                  <c:v>-2.9466606447815119E-4</c:v>
                </c:pt>
                <c:pt idx="4851">
                  <c:v>-6.2257593131932252E-5</c:v>
                </c:pt>
                <c:pt idx="4852">
                  <c:v>1.7413466567147507E-3</c:v>
                </c:pt>
                <c:pt idx="4853">
                  <c:v>1.2718681765094195E-3</c:v>
                </c:pt>
                <c:pt idx="4854">
                  <c:v>1.8003178503970593E-3</c:v>
                </c:pt>
                <c:pt idx="4855">
                  <c:v>4.8111467684933178E-4</c:v>
                </c:pt>
                <c:pt idx="4856">
                  <c:v>1.8625352255705909E-3</c:v>
                </c:pt>
                <c:pt idx="4857">
                  <c:v>1.1645180781006443E-4</c:v>
                </c:pt>
                <c:pt idx="4858">
                  <c:v>-3.7459734115724124E-4</c:v>
                </c:pt>
                <c:pt idx="4859">
                  <c:v>1.9326685823949311E-3</c:v>
                </c:pt>
                <c:pt idx="4860">
                  <c:v>1.5876722623363699E-3</c:v>
                </c:pt>
                <c:pt idx="4861">
                  <c:v>1.8407717694846407E-3</c:v>
                </c:pt>
                <c:pt idx="4862">
                  <c:v>4.1324518779163935E-4</c:v>
                </c:pt>
                <c:pt idx="4863">
                  <c:v>9.1767501612174333E-4</c:v>
                </c:pt>
                <c:pt idx="4864">
                  <c:v>1.8292806767234158E-3</c:v>
                </c:pt>
                <c:pt idx="4865">
                  <c:v>2.0976157111232967E-4</c:v>
                </c:pt>
                <c:pt idx="4866">
                  <c:v>1.6582991881311784E-3</c:v>
                </c:pt>
                <c:pt idx="4867">
                  <c:v>1.818140281049468E-3</c:v>
                </c:pt>
                <c:pt idx="4868">
                  <c:v>1.7782826795560475E-3</c:v>
                </c:pt>
                <c:pt idx="4869">
                  <c:v>1.6580421107145213E-3</c:v>
                </c:pt>
                <c:pt idx="4870">
                  <c:v>-7.3095042287269136E-5</c:v>
                </c:pt>
                <c:pt idx="4871">
                  <c:v>1.8793627747120251E-5</c:v>
                </c:pt>
                <c:pt idx="4872">
                  <c:v>-4.4335542608907476E-4</c:v>
                </c:pt>
                <c:pt idx="4873">
                  <c:v>1.8631270593132997E-3</c:v>
                </c:pt>
                <c:pt idx="4874">
                  <c:v>1.0416180099310512E-3</c:v>
                </c:pt>
                <c:pt idx="4875">
                  <c:v>1.8396533429457726E-3</c:v>
                </c:pt>
                <c:pt idx="4876">
                  <c:v>9.7992495976360807E-4</c:v>
                </c:pt>
                <c:pt idx="4877">
                  <c:v>1.3644740716671913E-3</c:v>
                </c:pt>
                <c:pt idx="4878">
                  <c:v>6.9081816566395049E-4</c:v>
                </c:pt>
                <c:pt idx="4879">
                  <c:v>2.0920402682519457E-4</c:v>
                </c:pt>
                <c:pt idx="4880">
                  <c:v>-1.8145628506782742E-4</c:v>
                </c:pt>
                <c:pt idx="4881">
                  <c:v>1.5856530016499558E-3</c:v>
                </c:pt>
                <c:pt idx="4882">
                  <c:v>-6.2101098232175927E-5</c:v>
                </c:pt>
                <c:pt idx="4883">
                  <c:v>1.4098224167165877E-3</c:v>
                </c:pt>
                <c:pt idx="4884">
                  <c:v>6.1804557846267881E-4</c:v>
                </c:pt>
                <c:pt idx="4885">
                  <c:v>-2.9378275405478077E-4</c:v>
                </c:pt>
                <c:pt idx="4886">
                  <c:v>2.1687180554357151E-3</c:v>
                </c:pt>
                <c:pt idx="4887">
                  <c:v>2.8216965328189248E-4</c:v>
                </c:pt>
                <c:pt idx="4888">
                  <c:v>2.0414727364088088E-3</c:v>
                </c:pt>
                <c:pt idx="4889">
                  <c:v>4.7993918503891044E-4</c:v>
                </c:pt>
                <c:pt idx="4890">
                  <c:v>1.8466220297771033E-3</c:v>
                </c:pt>
                <c:pt idx="4891">
                  <c:v>1.1638569506840276E-3</c:v>
                </c:pt>
                <c:pt idx="4892">
                  <c:v>1.7227766497461929E-3</c:v>
                </c:pt>
                <c:pt idx="4893">
                  <c:v>-3.9839994318124173E-4</c:v>
                </c:pt>
                <c:pt idx="4894">
                  <c:v>1.7746035613490083E-3</c:v>
                </c:pt>
                <c:pt idx="4895">
                  <c:v>-7.3281768628764577E-5</c:v>
                </c:pt>
                <c:pt idx="4896">
                  <c:v>1.4593506664906954E-3</c:v>
                </c:pt>
                <c:pt idx="4897">
                  <c:v>6.1733145183395441E-4</c:v>
                </c:pt>
                <c:pt idx="4898">
                  <c:v>1.5178898640177453E-3</c:v>
                </c:pt>
                <c:pt idx="4899">
                  <c:v>1.7867601902277353E-3</c:v>
                </c:pt>
                <c:pt idx="4900">
                  <c:v>2.1547666169351156E-3</c:v>
                </c:pt>
                <c:pt idx="4901">
                  <c:v>1.8270188242578654E-3</c:v>
                </c:pt>
                <c:pt idx="4902">
                  <c:v>1.3147481740525121E-3</c:v>
                </c:pt>
                <c:pt idx="4903">
                  <c:v>1.7176837778172499E-3</c:v>
                </c:pt>
                <c:pt idx="4904">
                  <c:v>1.8448877881423887E-3</c:v>
                </c:pt>
                <c:pt idx="4905">
                  <c:v>-2.4434453888113662E-4</c:v>
                </c:pt>
                <c:pt idx="4906">
                  <c:v>5.4745518403475648E-4</c:v>
                </c:pt>
                <c:pt idx="4907">
                  <c:v>-4.4192429054088335E-4</c:v>
                </c:pt>
                <c:pt idx="4908">
                  <c:v>1.8344294906928121E-5</c:v>
                </c:pt>
                <c:pt idx="4909">
                  <c:v>1.2667336622205982E-3</c:v>
                </c:pt>
                <c:pt idx="4910">
                  <c:v>1.1496878964729764E-4</c:v>
                </c:pt>
                <c:pt idx="4911">
                  <c:v>2.0249660015832097E-3</c:v>
                </c:pt>
                <c:pt idx="4912">
                  <c:v>1.2173253282311803E-3</c:v>
                </c:pt>
                <c:pt idx="4913">
                  <c:v>1.8067304081280512E-3</c:v>
                </c:pt>
                <c:pt idx="4914">
                  <c:v>1.8314049083490653E-3</c:v>
                </c:pt>
                <c:pt idx="4915">
                  <c:v>1.0370071507234463E-3</c:v>
                </c:pt>
                <c:pt idx="4916">
                  <c:v>1.8972554431934078E-3</c:v>
                </c:pt>
                <c:pt idx="4917">
                  <c:v>7.626251604947044E-4</c:v>
                </c:pt>
                <c:pt idx="4918">
                  <c:v>9.7590930082670638E-4</c:v>
                </c:pt>
                <c:pt idx="4919">
                  <c:v>-1.6056276573075324E-4</c:v>
                </c:pt>
                <c:pt idx="4920">
                  <c:v>3.4600071044351978E-4</c:v>
                </c:pt>
                <c:pt idx="4921">
                  <c:v>-3.149523133116883E-4</c:v>
                </c:pt>
                <c:pt idx="4922">
                  <c:v>1.0980371261253034E-3</c:v>
                </c:pt>
                <c:pt idx="4923">
                  <c:v>1.6500002537259656E-3</c:v>
                </c:pt>
                <c:pt idx="4924">
                  <c:v>1.3116344685148254E-3</c:v>
                </c:pt>
                <c:pt idx="4925">
                  <c:v>1.7171047290440429E-3</c:v>
                </c:pt>
                <c:pt idx="4926">
                  <c:v>1.4543909147189265E-3</c:v>
                </c:pt>
                <c:pt idx="4927">
                  <c:v>4.1108331515037728E-4</c:v>
                </c:pt>
                <c:pt idx="4928">
                  <c:v>1.8180867906145977E-3</c:v>
                </c:pt>
                <c:pt idx="4929">
                  <c:v>1.1588556466672079E-3</c:v>
                </c:pt>
                <c:pt idx="4930">
                  <c:v>1.8452596595377629E-3</c:v>
                </c:pt>
                <c:pt idx="4931">
                  <c:v>1.7842955206161244E-3</c:v>
                </c:pt>
                <c:pt idx="4932">
                  <c:v>-4.447683234191883E-4</c:v>
                </c:pt>
                <c:pt idx="4933">
                  <c:v>3.4590870114516794E-4</c:v>
                </c:pt>
                <c:pt idx="4934">
                  <c:v>-3.7175636402367589E-4</c:v>
                </c:pt>
                <c:pt idx="4935">
                  <c:v>-4.1590414606314192E-4</c:v>
                </c:pt>
                <c:pt idx="4936">
                  <c:v>6.8801213652576725E-4</c:v>
                </c:pt>
                <c:pt idx="4937">
                  <c:v>1.8354599925926303E-3</c:v>
                </c:pt>
                <c:pt idx="4938">
                  <c:v>1.5760347854323318E-3</c:v>
                </c:pt>
                <c:pt idx="4939">
                  <c:v>-6.1945848393752431E-5</c:v>
                </c:pt>
                <c:pt idx="4940">
                  <c:v>-4.1576403645344681E-4</c:v>
                </c:pt>
                <c:pt idx="4941">
                  <c:v>1.4006991445879716E-3</c:v>
                </c:pt>
                <c:pt idx="4942">
                  <c:v>2.0354026743501814E-5</c:v>
                </c:pt>
                <c:pt idx="4943">
                  <c:v>9.1217611454142333E-4</c:v>
                </c:pt>
                <c:pt idx="4944">
                  <c:v>4.7842383225695168E-4</c:v>
                </c:pt>
                <c:pt idx="4945">
                  <c:v>1.8251367229116147E-3</c:v>
                </c:pt>
                <c:pt idx="4946">
                  <c:v>1.353953162733121E-3</c:v>
                </c:pt>
                <c:pt idx="4947">
                  <c:v>8.3651860683392107E-4</c:v>
                </c:pt>
                <c:pt idx="4948">
                  <c:v>1.8138142708571138E-3</c:v>
                </c:pt>
                <c:pt idx="4949">
                  <c:v>-1.5748086608542171E-4</c:v>
                </c:pt>
                <c:pt idx="4950">
                  <c:v>1.034258841195838E-3</c:v>
                </c:pt>
                <c:pt idx="4951">
                  <c:v>-3.7049716528565193E-4</c:v>
                </c:pt>
                <c:pt idx="4952">
                  <c:v>2.8220332964725217E-4</c:v>
                </c:pt>
                <c:pt idx="4953">
                  <c:v>5.4639483802895489E-4</c:v>
                </c:pt>
                <c:pt idx="4954">
                  <c:v>1.8395850769738009E-3</c:v>
                </c:pt>
                <c:pt idx="4955">
                  <c:v>-1.8096275983719149E-4</c:v>
                </c:pt>
                <c:pt idx="4956">
                  <c:v>-2.9331437493029995E-4</c:v>
                </c:pt>
                <c:pt idx="4957">
                  <c:v>1.2108261385656456E-3</c:v>
                </c:pt>
                <c:pt idx="4958">
                  <c:v>1.692956917801966E-3</c:v>
                </c:pt>
                <c:pt idx="4959">
                  <c:v>1.7657683704368733E-3</c:v>
                </c:pt>
                <c:pt idx="4960">
                  <c:v>2.1013989206297679E-4</c:v>
                </c:pt>
                <c:pt idx="4961">
                  <c:v>1.8299044372755496E-3</c:v>
                </c:pt>
                <c:pt idx="4962">
                  <c:v>1.5057039813739265E-3</c:v>
                </c:pt>
                <c:pt idx="4963">
                  <c:v>1.7607683411783803E-3</c:v>
                </c:pt>
                <c:pt idx="4964">
                  <c:v>1.350401728650557E-3</c:v>
                </c:pt>
                <c:pt idx="4965">
                  <c:v>1.8258615880100426E-3</c:v>
                </c:pt>
                <c:pt idx="4966">
                  <c:v>1.1823931268479965E-4</c:v>
                </c:pt>
                <c:pt idx="4967">
                  <c:v>1.2574182094851635E-3</c:v>
                </c:pt>
                <c:pt idx="4968">
                  <c:v>-2.3778580085087397E-4</c:v>
                </c:pt>
                <c:pt idx="4969">
                  <c:v>6.1578960716187779E-4</c:v>
                </c:pt>
                <c:pt idx="4970">
                  <c:v>1.4457885713706038E-3</c:v>
                </c:pt>
                <c:pt idx="4971">
                  <c:v>-4.406673459766094E-4</c:v>
                </c:pt>
                <c:pt idx="4972">
                  <c:v>-6.7319316821842223E-5</c:v>
                </c:pt>
                <c:pt idx="4973">
                  <c:v>1.1542569918542487E-3</c:v>
                </c:pt>
                <c:pt idx="4974">
                  <c:v>1.7074465926842628E-3</c:v>
                </c:pt>
                <c:pt idx="4975">
                  <c:v>1.7950113355683253E-3</c:v>
                </c:pt>
                <c:pt idx="4976">
                  <c:v>4.1139715578276839E-4</c:v>
                </c:pt>
                <c:pt idx="4977">
                  <c:v>1.5033271456539161E-3</c:v>
                </c:pt>
                <c:pt idx="4978">
                  <c:v>1.3941207498174145E-3</c:v>
                </c:pt>
                <c:pt idx="4979">
                  <c:v>1.801964632556913E-3</c:v>
                </c:pt>
                <c:pt idx="4980">
                  <c:v>9.1283663843383888E-4</c:v>
                </c:pt>
                <c:pt idx="4981">
                  <c:v>-3.9890172267864111E-4</c:v>
                </c:pt>
                <c:pt idx="4982">
                  <c:v>1.8567625538129212E-3</c:v>
                </c:pt>
                <c:pt idx="4983">
                  <c:v>9.7465715908629858E-4</c:v>
                </c:pt>
                <c:pt idx="4984">
                  <c:v>1.8209538781409264E-3</c:v>
                </c:pt>
                <c:pt idx="4985">
                  <c:v>1.0938122841450241E-3</c:v>
                </c:pt>
                <c:pt idx="4986">
                  <c:v>1.8316057972190387E-3</c:v>
                </c:pt>
                <c:pt idx="4987">
                  <c:v>8.376018094957958E-4</c:v>
                </c:pt>
                <c:pt idx="4988">
                  <c:v>-3.0785632810321665E-4</c:v>
                </c:pt>
                <c:pt idx="4989">
                  <c:v>-4.4552900331973344E-4</c:v>
                </c:pt>
                <c:pt idx="4990">
                  <c:v>6.8883975434984356E-4</c:v>
                </c:pt>
                <c:pt idx="4991">
                  <c:v>1.7538421754496269E-3</c:v>
                </c:pt>
                <c:pt idx="4992">
                  <c:v>1.6936479202478564E-3</c:v>
                </c:pt>
                <c:pt idx="4993">
                  <c:v>7.6320900631354749E-4</c:v>
                </c:pt>
                <c:pt idx="4994">
                  <c:v>2.0861902878755614E-3</c:v>
                </c:pt>
                <c:pt idx="4995">
                  <c:v>1.9658175992212376E-3</c:v>
                </c:pt>
                <c:pt idx="4996">
                  <c:v>1.7549124506219479E-3</c:v>
                </c:pt>
                <c:pt idx="4997">
                  <c:v>1.6353738805894463E-3</c:v>
                </c:pt>
                <c:pt idx="4998">
                  <c:v>1.2057802002788692E-4</c:v>
                </c:pt>
                <c:pt idx="4999">
                  <c:v>4.117153708464538E-4</c:v>
                </c:pt>
                <c:pt idx="5000">
                  <c:v>-2.3389484249693306E-4</c:v>
                </c:pt>
                <c:pt idx="5001">
                  <c:v>1.7530878594897172E-3</c:v>
                </c:pt>
                <c:pt idx="5002">
                  <c:v>-4.4014950334482055E-4</c:v>
                </c:pt>
                <c:pt idx="5003">
                  <c:v>1.8260135477721217E-3</c:v>
                </c:pt>
                <c:pt idx="5004">
                  <c:v>1.6999528466909023E-3</c:v>
                </c:pt>
                <c:pt idx="5005">
                  <c:v>5.4695944918218967E-4</c:v>
                </c:pt>
                <c:pt idx="5006">
                  <c:v>1.0347619747803293E-3</c:v>
                </c:pt>
                <c:pt idx="5007">
                  <c:v>-1.4998479318734792E-4</c:v>
                </c:pt>
                <c:pt idx="5008">
                  <c:v>1.5612216960564607E-3</c:v>
                </c:pt>
                <c:pt idx="5009">
                  <c:v>1.8393708051990185E-3</c:v>
                </c:pt>
                <c:pt idx="5010">
                  <c:v>1.2986756847196731E-3</c:v>
                </c:pt>
                <c:pt idx="5011">
                  <c:v>-2.9485525822500074E-4</c:v>
                </c:pt>
                <c:pt idx="5012">
                  <c:v>-1.8198549153504014E-4</c:v>
                </c:pt>
                <c:pt idx="5013">
                  <c:v>1.7983076969875181E-3</c:v>
                </c:pt>
                <c:pt idx="5014">
                  <c:v>1.2063231327695645E-3</c:v>
                </c:pt>
                <c:pt idx="5015">
                  <c:v>-4.1143418905633988E-4</c:v>
                </c:pt>
                <c:pt idx="5016">
                  <c:v>6.9003330849138397E-4</c:v>
                </c:pt>
                <c:pt idx="5017">
                  <c:v>1.2523498575383023E-3</c:v>
                </c:pt>
                <c:pt idx="5018">
                  <c:v>-4.4609990525265115E-4</c:v>
                </c:pt>
                <c:pt idx="5019">
                  <c:v>2.0664706776825992E-3</c:v>
                </c:pt>
                <c:pt idx="5020">
                  <c:v>2.849792913956636E-4</c:v>
                </c:pt>
                <c:pt idx="5021">
                  <c:v>-6.1946252255540017E-5</c:v>
                </c:pt>
                <c:pt idx="5022">
                  <c:v>2.1390602584314661E-4</c:v>
                </c:pt>
                <c:pt idx="5023">
                  <c:v>1.7844668069250463E-3</c:v>
                </c:pt>
                <c:pt idx="5024">
                  <c:v>4.7899686202543837E-4</c:v>
                </c:pt>
                <c:pt idx="5025">
                  <c:v>1.3426698571385118E-3</c:v>
                </c:pt>
                <c:pt idx="5026">
                  <c:v>6.1707078439225194E-4</c:v>
                </c:pt>
                <c:pt idx="5027">
                  <c:v>-6.2335195587319119E-5</c:v>
                </c:pt>
                <c:pt idx="5028">
                  <c:v>2.801331015291977E-5</c:v>
                </c:pt>
                <c:pt idx="5029">
                  <c:v>-4.0040426351091208E-4</c:v>
                </c:pt>
                <c:pt idx="5030">
                  <c:v>-3.6351719070663055E-4</c:v>
                </c:pt>
                <c:pt idx="5031">
                  <c:v>1.785066198982178E-3</c:v>
                </c:pt>
                <c:pt idx="5032">
                  <c:v>7.6544029684300172E-4</c:v>
                </c:pt>
                <c:pt idx="5033">
                  <c:v>1.8028405318140576E-3</c:v>
                </c:pt>
                <c:pt idx="5034">
                  <c:v>1.6770161780805255E-3</c:v>
                </c:pt>
                <c:pt idx="5035">
                  <c:v>1.1526218414983399E-3</c:v>
                </c:pt>
                <c:pt idx="5036">
                  <c:v>-3.0191378104763933E-4</c:v>
                </c:pt>
                <c:pt idx="5037">
                  <c:v>3.4786317422023092E-4</c:v>
                </c:pt>
                <c:pt idx="5038">
                  <c:v>-1.8257390441172748E-4</c:v>
                </c:pt>
                <c:pt idx="5039">
                  <c:v>1.7254114976080436E-3</c:v>
                </c:pt>
                <c:pt idx="5040">
                  <c:v>9.1737116328102829E-4</c:v>
                </c:pt>
                <c:pt idx="5041">
                  <c:v>-2.9573923921135666E-4</c:v>
                </c:pt>
                <c:pt idx="5042">
                  <c:v>1.8115263376612847E-3</c:v>
                </c:pt>
                <c:pt idx="5043">
                  <c:v>1.6557291481911285E-3</c:v>
                </c:pt>
                <c:pt idx="5044">
                  <c:v>5.4677221540862968E-4</c:v>
                </c:pt>
                <c:pt idx="5045">
                  <c:v>1.7349894591745724E-3</c:v>
                </c:pt>
                <c:pt idx="5046">
                  <c:v>9.7901810828480637E-4</c:v>
                </c:pt>
                <c:pt idx="5047">
                  <c:v>1.7972016986429098E-3</c:v>
                </c:pt>
                <c:pt idx="5048">
                  <c:v>8.4177824628265036E-4</c:v>
                </c:pt>
                <c:pt idx="5049">
                  <c:v>-2.2802983093439525E-4</c:v>
                </c:pt>
                <c:pt idx="5050">
                  <c:v>1.803932498859778E-3</c:v>
                </c:pt>
                <c:pt idx="5051">
                  <c:v>1.9230944623756707E-3</c:v>
                </c:pt>
                <c:pt idx="5052">
                  <c:v>2.1476502244879346E-4</c:v>
                </c:pt>
                <c:pt idx="5053">
                  <c:v>-4.4565680916904286E-4</c:v>
                </c:pt>
                <c:pt idx="5054">
                  <c:v>-3.0018490562214406E-4</c:v>
                </c:pt>
                <c:pt idx="5055">
                  <c:v>3.4753775210296951E-4</c:v>
                </c:pt>
                <c:pt idx="5056">
                  <c:v>1.7742239518409291E-3</c:v>
                </c:pt>
                <c:pt idx="5057">
                  <c:v>1.7386626802138496E-3</c:v>
                </c:pt>
                <c:pt idx="5058">
                  <c:v>1.3818476663457154E-3</c:v>
                </c:pt>
                <c:pt idx="5059">
                  <c:v>1.0953474112024974E-3</c:v>
                </c:pt>
                <c:pt idx="5060">
                  <c:v>1.2939158372691707E-3</c:v>
                </c:pt>
                <c:pt idx="5061">
                  <c:v>4.7817950562982031E-4</c:v>
                </c:pt>
                <c:pt idx="5062">
                  <c:v>1.8074153648142612E-3</c:v>
                </c:pt>
                <c:pt idx="5063">
                  <c:v>1.4870273338130518E-3</c:v>
                </c:pt>
                <c:pt idx="5064">
                  <c:v>-3.6019137156374575E-4</c:v>
                </c:pt>
                <c:pt idx="5065">
                  <c:v>-1.4584067927128294E-4</c:v>
                </c:pt>
                <c:pt idx="5066">
                  <c:v>2.9500238126602288E-5</c:v>
                </c:pt>
                <c:pt idx="5067">
                  <c:v>1.7849067885501171E-3</c:v>
                </c:pt>
                <c:pt idx="5068">
                  <c:v>-4.0763293049829311E-4</c:v>
                </c:pt>
                <c:pt idx="5069">
                  <c:v>1.4289203390947002E-3</c:v>
                </c:pt>
                <c:pt idx="5070">
                  <c:v>4.1084667612484798E-4</c:v>
                </c:pt>
                <c:pt idx="5071">
                  <c:v>1.6853351304242082E-3</c:v>
                </c:pt>
                <c:pt idx="5072">
                  <c:v>1.2926169327665093E-3</c:v>
                </c:pt>
                <c:pt idx="5073">
                  <c:v>2.8493170118762916E-4</c:v>
                </c:pt>
                <c:pt idx="5074">
                  <c:v>-4.3696711265965094E-4</c:v>
                </c:pt>
                <c:pt idx="5075">
                  <c:v>-6.2572901057065329E-5</c:v>
                </c:pt>
                <c:pt idx="5076">
                  <c:v>1.248305144860713E-3</c:v>
                </c:pt>
                <c:pt idx="5077">
                  <c:v>8.4252339526470722E-4</c:v>
                </c:pt>
                <c:pt idx="5078">
                  <c:v>1.6169302947703344E-3</c:v>
                </c:pt>
                <c:pt idx="5079">
                  <c:v>1.547346181906615E-3</c:v>
                </c:pt>
                <c:pt idx="5080">
                  <c:v>9.1883429428394822E-4</c:v>
                </c:pt>
                <c:pt idx="5081">
                  <c:v>1.6607480281055124E-3</c:v>
                </c:pt>
                <c:pt idx="5082">
                  <c:v>1.6394715646892556E-3</c:v>
                </c:pt>
                <c:pt idx="5083">
                  <c:v>1.7939524115885936E-3</c:v>
                </c:pt>
                <c:pt idx="5084">
                  <c:v>1.2314819036040827E-4</c:v>
                </c:pt>
                <c:pt idx="5085">
                  <c:v>-3.9939247581294329E-4</c:v>
                </c:pt>
                <c:pt idx="5086">
                  <c:v>1.2031266622424634E-3</c:v>
                </c:pt>
                <c:pt idx="5087">
                  <c:v>1.7008347431442669E-3</c:v>
                </c:pt>
                <c:pt idx="5088">
                  <c:v>1.3337926422760109E-3</c:v>
                </c:pt>
                <c:pt idx="5089">
                  <c:v>1.0954214328412649E-3</c:v>
                </c:pt>
                <c:pt idx="5090">
                  <c:v>1.3765545609742507E-3</c:v>
                </c:pt>
                <c:pt idx="5091">
                  <c:v>-5.9629867860597746E-5</c:v>
                </c:pt>
                <c:pt idx="5092">
                  <c:v>3.4590462875725618E-4</c:v>
                </c:pt>
                <c:pt idx="5093">
                  <c:v>1.7653444232259635E-3</c:v>
                </c:pt>
                <c:pt idx="5094">
                  <c:v>1.0380578491464465E-3</c:v>
                </c:pt>
                <c:pt idx="5095">
                  <c:v>2.005049302872076E-3</c:v>
                </c:pt>
                <c:pt idx="5096">
                  <c:v>6.1559541478190829E-4</c:v>
                </c:pt>
                <c:pt idx="5097">
                  <c:v>6.9018529212128577E-4</c:v>
                </c:pt>
                <c:pt idx="5098">
                  <c:v>7.6630178758668201E-4</c:v>
                </c:pt>
                <c:pt idx="5099">
                  <c:v>9.8055375450824657E-4</c:v>
                </c:pt>
                <c:pt idx="5100">
                  <c:v>-1.4562861454630165E-4</c:v>
                </c:pt>
                <c:pt idx="5101">
                  <c:v>1.4228513250668612E-3</c:v>
                </c:pt>
                <c:pt idx="5102">
                  <c:v>1.1512161518746266E-3</c:v>
                </c:pt>
                <c:pt idx="5103">
                  <c:v>2.8336051541274549E-4</c:v>
                </c:pt>
                <c:pt idx="5104">
                  <c:v>5.4402573063870748E-4</c:v>
                </c:pt>
                <c:pt idx="5105">
                  <c:v>1.7938249282056736E-3</c:v>
                </c:pt>
                <c:pt idx="5106">
                  <c:v>1.7833959702989355E-3</c:v>
                </c:pt>
                <c:pt idx="5107">
                  <c:v>1.5419205502626209E-3</c:v>
                </c:pt>
                <c:pt idx="5108">
                  <c:v>1.6103373176661264E-3</c:v>
                </c:pt>
                <c:pt idx="5109">
                  <c:v>1.4778871769937502E-3</c:v>
                </c:pt>
                <c:pt idx="5110">
                  <c:v>4.0828825817430412E-4</c:v>
                </c:pt>
                <c:pt idx="5111">
                  <c:v>1.6281036517124207E-3</c:v>
                </c:pt>
                <c:pt idx="5112">
                  <c:v>1.8812550004557377E-3</c:v>
                </c:pt>
                <c:pt idx="5113">
                  <c:v>1.780931254874553E-3</c:v>
                </c:pt>
                <c:pt idx="5114">
                  <c:v>1.7754214329479799E-3</c:v>
                </c:pt>
                <c:pt idx="5115">
                  <c:v>1.7108168329366487E-3</c:v>
                </c:pt>
                <c:pt idx="5116">
                  <c:v>-4.0425082768884974E-4</c:v>
                </c:pt>
                <c:pt idx="5117">
                  <c:v>-4.3375617558921194E-4</c:v>
                </c:pt>
                <c:pt idx="5118">
                  <c:v>2.1242277229728359E-4</c:v>
                </c:pt>
                <c:pt idx="5119">
                  <c:v>1.674016529595268E-3</c:v>
                </c:pt>
                <c:pt idx="5120">
                  <c:v>1.7245095358188244E-3</c:v>
                </c:pt>
                <c:pt idx="5121">
                  <c:v>-4.4172626549442986E-4</c:v>
                </c:pt>
                <c:pt idx="5122">
                  <c:v>1.7881029785596371E-3</c:v>
                </c:pt>
                <c:pt idx="5123">
                  <c:v>1.7862872189588817E-3</c:v>
                </c:pt>
                <c:pt idx="5124">
                  <c:v>4.7404618423051609E-4</c:v>
                </c:pt>
                <c:pt idx="5125">
                  <c:v>2.8015868997225204E-5</c:v>
                </c:pt>
                <c:pt idx="5126">
                  <c:v>1.7720158190831616E-3</c:v>
                </c:pt>
                <c:pt idx="5127">
                  <c:v>7.6505322435254665E-4</c:v>
                </c:pt>
                <c:pt idx="5128">
                  <c:v>1.9840816574518499E-3</c:v>
                </c:pt>
                <c:pt idx="5129">
                  <c:v>1.2158178301246671E-4</c:v>
                </c:pt>
                <c:pt idx="5130">
                  <c:v>1.768967455426543E-3</c:v>
                </c:pt>
                <c:pt idx="5131">
                  <c:v>-2.9299749512941829E-4</c:v>
                </c:pt>
                <c:pt idx="5132">
                  <c:v>-6.2101993007523736E-5</c:v>
                </c:pt>
                <c:pt idx="5133">
                  <c:v>1.6796449782035248E-3</c:v>
                </c:pt>
                <c:pt idx="5134">
                  <c:v>-2.2678705222444972E-4</c:v>
                </c:pt>
                <c:pt idx="5135">
                  <c:v>-1.8109911906532883E-4</c:v>
                </c:pt>
                <c:pt idx="5136">
                  <c:v>-3.5684796638910685E-4</c:v>
                </c:pt>
                <c:pt idx="5137">
                  <c:v>1.4736818119673702E-3</c:v>
                </c:pt>
                <c:pt idx="5138">
                  <c:v>1.642339979544925E-3</c:v>
                </c:pt>
                <c:pt idx="5139">
                  <c:v>1.7631897367874809E-3</c:v>
                </c:pt>
                <c:pt idx="5140">
                  <c:v>1.3276368423717655E-3</c:v>
                </c:pt>
                <c:pt idx="5141">
                  <c:v>8.4088572918723759E-4</c:v>
                </c:pt>
                <c:pt idx="5142">
                  <c:v>9.1815116008223357E-4</c:v>
                </c:pt>
                <c:pt idx="5143">
                  <c:v>-3.9648251886262548E-4</c:v>
                </c:pt>
                <c:pt idx="5144">
                  <c:v>6.8709239680803667E-4</c:v>
                </c:pt>
                <c:pt idx="5145">
                  <c:v>1.7448978041951669E-3</c:v>
                </c:pt>
                <c:pt idx="5146">
                  <c:v>1.0370582278481013E-3</c:v>
                </c:pt>
                <c:pt idx="5147">
                  <c:v>1.1994744410239793E-3</c:v>
                </c:pt>
                <c:pt idx="5148">
                  <c:v>1.7554288665326645E-3</c:v>
                </c:pt>
                <c:pt idx="5149">
                  <c:v>1.2842264617129433E-3</c:v>
                </c:pt>
                <c:pt idx="5150">
                  <c:v>1.0934626756855281E-3</c:v>
                </c:pt>
                <c:pt idx="5151">
                  <c:v>1.6680352975126697E-3</c:v>
                </c:pt>
                <c:pt idx="5152">
                  <c:v>-2.9754124911428282E-4</c:v>
                </c:pt>
                <c:pt idx="5153">
                  <c:v>1.7772962902964523E-3</c:v>
                </c:pt>
                <c:pt idx="5154">
                  <c:v>6.1031373561559916E-4</c:v>
                </c:pt>
                <c:pt idx="5155">
                  <c:v>1.7175618893332657E-3</c:v>
                </c:pt>
                <c:pt idx="5156">
                  <c:v>-6.1059030765648573E-5</c:v>
                </c:pt>
                <c:pt idx="5157">
                  <c:v>1.5324889003639972E-3</c:v>
                </c:pt>
                <c:pt idx="5158">
                  <c:v>3.4176424431113479E-4</c:v>
                </c:pt>
                <c:pt idx="5159">
                  <c:v>1.737800680327205E-3</c:v>
                </c:pt>
                <c:pt idx="5160">
                  <c:v>1.8487756486177331E-3</c:v>
                </c:pt>
                <c:pt idx="5161">
                  <c:v>4.0424114487625347E-4</c:v>
                </c:pt>
                <c:pt idx="5162">
                  <c:v>2.1066874547580601E-4</c:v>
                </c:pt>
                <c:pt idx="5163">
                  <c:v>1.1476496137530247E-3</c:v>
                </c:pt>
                <c:pt idx="5164">
                  <c:v>-4.3917612357134543E-4</c:v>
                </c:pt>
                <c:pt idx="5165">
                  <c:v>1.3655631485699822E-3</c:v>
                </c:pt>
                <c:pt idx="5166">
                  <c:v>1.2044228257898626E-4</c:v>
                </c:pt>
                <c:pt idx="5167">
                  <c:v>1.2396039503723088E-3</c:v>
                </c:pt>
                <c:pt idx="5168">
                  <c:v>-4.313273798983025E-4</c:v>
                </c:pt>
                <c:pt idx="5169">
                  <c:v>-3.9459612592513901E-4</c:v>
                </c:pt>
                <c:pt idx="5170">
                  <c:v>1.6299070718522868E-3</c:v>
                </c:pt>
                <c:pt idx="5171">
                  <c:v>1.6929376572235523E-3</c:v>
                </c:pt>
                <c:pt idx="5172">
                  <c:v>1.6599875494101154E-3</c:v>
                </c:pt>
                <c:pt idx="5173">
                  <c:v>1.7569215974085135E-3</c:v>
                </c:pt>
                <c:pt idx="5174">
                  <c:v>9.7793987375411912E-4</c:v>
                </c:pt>
                <c:pt idx="5175">
                  <c:v>2.7969639756834593E-4</c:v>
                </c:pt>
                <c:pt idx="5176">
                  <c:v>-6.1639616219141493E-5</c:v>
                </c:pt>
                <c:pt idx="5177">
                  <c:v>1.771377666197625E-3</c:v>
                </c:pt>
                <c:pt idx="5178">
                  <c:v>-1.4629453441295548E-4</c:v>
                </c:pt>
                <c:pt idx="5179">
                  <c:v>6.8276312392753552E-4</c:v>
                </c:pt>
                <c:pt idx="5180">
                  <c:v>1.7488548188715728E-3</c:v>
                </c:pt>
                <c:pt idx="5181">
                  <c:v>6.0706693391642365E-4</c:v>
                </c:pt>
                <c:pt idx="5182">
                  <c:v>1.769887183224768E-3</c:v>
                </c:pt>
                <c:pt idx="5183">
                  <c:v>2.7250933713903987E-5</c:v>
                </c:pt>
                <c:pt idx="5184">
                  <c:v>5.357077782726647E-4</c:v>
                </c:pt>
                <c:pt idx="5185">
                  <c:v>1.4102096903991861E-3</c:v>
                </c:pt>
                <c:pt idx="5186">
                  <c:v>1.5958872563657436E-3</c:v>
                </c:pt>
                <c:pt idx="5187">
                  <c:v>-2.970380339912669E-4</c:v>
                </c:pt>
                <c:pt idx="5188">
                  <c:v>-3.5567029086328061E-4</c:v>
                </c:pt>
                <c:pt idx="5189">
                  <c:v>1.5975061738391157E-3</c:v>
                </c:pt>
                <c:pt idx="5190">
                  <c:v>-1.7957367183351456E-4</c:v>
                </c:pt>
                <c:pt idx="5191">
                  <c:v>-2.2632489703397119E-4</c:v>
                </c:pt>
                <c:pt idx="5192">
                  <c:v>-2.9053832615160525E-4</c:v>
                </c:pt>
                <c:pt idx="5193">
                  <c:v>-6.0614693336436826E-5</c:v>
                </c:pt>
                <c:pt idx="5194">
                  <c:v>1.7681050143969717E-3</c:v>
                </c:pt>
                <c:pt idx="5195">
                  <c:v>1.2789793832171088E-3</c:v>
                </c:pt>
                <c:pt idx="5196">
                  <c:v>1.8239990690190799E-3</c:v>
                </c:pt>
                <c:pt idx="5197">
                  <c:v>1.7479025614557083E-3</c:v>
                </c:pt>
                <c:pt idx="5198">
                  <c:v>1.7234384881985379E-3</c:v>
                </c:pt>
                <c:pt idx="5199">
                  <c:v>4.6592956178524443E-4</c:v>
                </c:pt>
                <c:pt idx="5200">
                  <c:v>7.5548920881512028E-4</c:v>
                </c:pt>
                <c:pt idx="5201">
                  <c:v>9.1159577967259565E-4</c:v>
                </c:pt>
                <c:pt idx="5202">
                  <c:v>1.3613381169005319E-3</c:v>
                </c:pt>
                <c:pt idx="5203">
                  <c:v>1.1942729627980406E-3</c:v>
                </c:pt>
                <c:pt idx="5204">
                  <c:v>1.3197520556609741E-3</c:v>
                </c:pt>
                <c:pt idx="5205">
                  <c:v>1.4620144918736212E-3</c:v>
                </c:pt>
                <c:pt idx="5206">
                  <c:v>1.7514268944300517E-3</c:v>
                </c:pt>
                <c:pt idx="5207">
                  <c:v>-1.7933410860552129E-4</c:v>
                </c:pt>
                <c:pt idx="5208">
                  <c:v>1.235984051165803E-3</c:v>
                </c:pt>
                <c:pt idx="5209">
                  <c:v>-3.9305002123829366E-4</c:v>
                </c:pt>
                <c:pt idx="5210">
                  <c:v>-4.0146824533808078E-4</c:v>
                </c:pt>
                <c:pt idx="5211">
                  <c:v>8.3172429845067145E-4</c:v>
                </c:pt>
                <c:pt idx="5212">
                  <c:v>1.0311532311926977E-3</c:v>
                </c:pt>
                <c:pt idx="5213">
                  <c:v>-2.9650175266440396E-4</c:v>
                </c:pt>
                <c:pt idx="5214">
                  <c:v>1.4064207650273223E-3</c:v>
                </c:pt>
                <c:pt idx="5215">
                  <c:v>1.522707724066747E-3</c:v>
                </c:pt>
                <c:pt idx="5216">
                  <c:v>1.7568189752437428E-3</c:v>
                </c:pt>
                <c:pt idx="5217">
                  <c:v>1.0877238252809359E-3</c:v>
                </c:pt>
                <c:pt idx="5218">
                  <c:v>-4.3736106475722361E-4</c:v>
                </c:pt>
                <c:pt idx="5219">
                  <c:v>2.831168174184018E-5</c:v>
                </c:pt>
                <c:pt idx="5220">
                  <c:v>9.7254687673922053E-4</c:v>
                </c:pt>
                <c:pt idx="5221">
                  <c:v>1.1426157348848975E-3</c:v>
                </c:pt>
                <c:pt idx="5222">
                  <c:v>6.0109181794264666E-4</c:v>
                </c:pt>
                <c:pt idx="5223">
                  <c:v>1.910922040345588E-3</c:v>
                </c:pt>
                <c:pt idx="5224">
                  <c:v>-3.5522412214821441E-4</c:v>
                </c:pt>
                <c:pt idx="5225">
                  <c:v>1.5889233477858332E-3</c:v>
                </c:pt>
                <c:pt idx="5226">
                  <c:v>1.7550199584136475E-3</c:v>
                </c:pt>
                <c:pt idx="5227">
                  <c:v>6.7536856590676825E-4</c:v>
                </c:pt>
                <c:pt idx="5228">
                  <c:v>-4.0145439834129813E-4</c:v>
                </c:pt>
                <c:pt idx="5229">
                  <c:v>5.3030632636025601E-4</c:v>
                </c:pt>
                <c:pt idx="5230">
                  <c:v>1.6533597077899081E-3</c:v>
                </c:pt>
                <c:pt idx="5231">
                  <c:v>1.7474894646046129E-3</c:v>
                </c:pt>
                <c:pt idx="5232">
                  <c:v>8.2920857194892443E-4</c:v>
                </c:pt>
                <c:pt idx="5233">
                  <c:v>1.7130391675814029E-3</c:v>
                </c:pt>
                <c:pt idx="5234">
                  <c:v>1.7520283667853676E-3</c:v>
                </c:pt>
                <c:pt idx="5235">
                  <c:v>-6.1431466796055655E-5</c:v>
                </c:pt>
                <c:pt idx="5236">
                  <c:v>-1.4483852043654607E-4</c:v>
                </c:pt>
                <c:pt idx="5237">
                  <c:v>1.0847311022984783E-3</c:v>
                </c:pt>
                <c:pt idx="5238">
                  <c:v>2.7788017500821928E-4</c:v>
                </c:pt>
                <c:pt idx="5239">
                  <c:v>1.7927516955024302E-3</c:v>
                </c:pt>
                <c:pt idx="5240">
                  <c:v>1.4037643464493645E-3</c:v>
                </c:pt>
                <c:pt idx="5241">
                  <c:v>-2.2549772188256947E-4</c:v>
                </c:pt>
                <c:pt idx="5242">
                  <c:v>-2.8979912654926302E-4</c:v>
                </c:pt>
                <c:pt idx="5243">
                  <c:v>3.3757214031005791E-4</c:v>
                </c:pt>
                <c:pt idx="5244">
                  <c:v>1.1402218501676774E-3</c:v>
                </c:pt>
                <c:pt idx="5245">
                  <c:v>1.1911665031208588E-3</c:v>
                </c:pt>
                <c:pt idx="5246">
                  <c:v>1.6976857096617577E-3</c:v>
                </c:pt>
                <c:pt idx="5247">
                  <c:v>1.602398365348628E-3</c:v>
                </c:pt>
                <c:pt idx="5248">
                  <c:v>1.6992064013919587E-3</c:v>
                </c:pt>
                <c:pt idx="5249">
                  <c:v>3.9812050800908387E-4</c:v>
                </c:pt>
                <c:pt idx="5250">
                  <c:v>4.6194837972212245E-4</c:v>
                </c:pt>
                <c:pt idx="5251">
                  <c:v>2.1007464951144016E-4</c:v>
                </c:pt>
                <c:pt idx="5252">
                  <c:v>1.6640856930445205E-3</c:v>
                </c:pt>
                <c:pt idx="5253">
                  <c:v>1.2749654820127148E-3</c:v>
                </c:pt>
                <c:pt idx="5254">
                  <c:v>1.2158638650787631E-4</c:v>
                </c:pt>
                <c:pt idx="5255">
                  <c:v>-4.3019972399569313E-4</c:v>
                </c:pt>
                <c:pt idx="5256">
                  <c:v>1.3572873572519548E-3</c:v>
                </c:pt>
                <c:pt idx="5257">
                  <c:v>1.7319402018894261E-3</c:v>
                </c:pt>
                <c:pt idx="5258">
                  <c:v>1.025226318717443E-3</c:v>
                </c:pt>
                <c:pt idx="5259">
                  <c:v>1.5659057809781949E-3</c:v>
                </c:pt>
                <c:pt idx="5260">
                  <c:v>1.7502857258447876E-3</c:v>
                </c:pt>
                <c:pt idx="5261">
                  <c:v>-5.9280289623509659E-5</c:v>
                </c:pt>
                <c:pt idx="5262">
                  <c:v>1.5166887497597831E-3</c:v>
                </c:pt>
                <c:pt idx="5263">
                  <c:v>9.0301666371659034E-4</c:v>
                </c:pt>
                <c:pt idx="5264">
                  <c:v>7.4672040781235786E-4</c:v>
                </c:pt>
                <c:pt idx="5265">
                  <c:v>-2.8958853434944763E-4</c:v>
                </c:pt>
                <c:pt idx="5266">
                  <c:v>1.6597271384939014E-3</c:v>
                </c:pt>
                <c:pt idx="5267">
                  <c:v>2.1008803644840437E-4</c:v>
                </c:pt>
                <c:pt idx="5268">
                  <c:v>-1.450297275981314E-4</c:v>
                </c:pt>
                <c:pt idx="5269">
                  <c:v>9.6498715588907546E-4</c:v>
                </c:pt>
                <c:pt idx="5270">
                  <c:v>5.2578565469117385E-4</c:v>
                </c:pt>
                <c:pt idx="5271">
                  <c:v>1.6997537556062315E-3</c:v>
                </c:pt>
                <c:pt idx="5272">
                  <c:v>1.7463024670445525E-3</c:v>
                </c:pt>
                <c:pt idx="5273">
                  <c:v>1.6054088489132247E-3</c:v>
                </c:pt>
                <c:pt idx="5274">
                  <c:v>1.3152734517212087E-3</c:v>
                </c:pt>
                <c:pt idx="5275">
                  <c:v>1.6036583516183503E-3</c:v>
                </c:pt>
                <c:pt idx="5276">
                  <c:v>-3.5639711494235446E-4</c:v>
                </c:pt>
                <c:pt idx="5277">
                  <c:v>1.4545665990807644E-3</c:v>
                </c:pt>
                <c:pt idx="5278">
                  <c:v>1.2314487096513227E-3</c:v>
                </c:pt>
                <c:pt idx="5279">
                  <c:v>6.681076762835098E-4</c:v>
                </c:pt>
                <c:pt idx="5280">
                  <c:v>1.8646145602159614E-3</c:v>
                </c:pt>
                <c:pt idx="5281">
                  <c:v>1.7368554107826332E-3</c:v>
                </c:pt>
                <c:pt idx="5282">
                  <c:v>1.6935277551660152E-3</c:v>
                </c:pt>
                <c:pt idx="5283">
                  <c:v>8.2121224378355973E-4</c:v>
                </c:pt>
                <c:pt idx="5284">
                  <c:v>-5.9409263930523046E-5</c:v>
                </c:pt>
                <c:pt idx="5285">
                  <c:v>2.8945287816517288E-5</c:v>
                </c:pt>
                <c:pt idx="5286">
                  <c:v>-6.1306862670809027E-5</c:v>
                </c:pt>
                <c:pt idx="5287">
                  <c:v>1.7380296358461282E-3</c:v>
                </c:pt>
                <c:pt idx="5288">
                  <c:v>-1.7879703350442549E-4</c:v>
                </c:pt>
                <c:pt idx="5289">
                  <c:v>1.6438318073580488E-3</c:v>
                </c:pt>
                <c:pt idx="5290">
                  <c:v>1.8566323281134689E-3</c:v>
                </c:pt>
                <c:pt idx="5291">
                  <c:v>1.7185711685843122E-3</c:v>
                </c:pt>
                <c:pt idx="5292">
                  <c:v>7.428211765181695E-4</c:v>
                </c:pt>
                <c:pt idx="5293">
                  <c:v>3.3677532202293082E-4</c:v>
                </c:pt>
                <c:pt idx="5294">
                  <c:v>5.9316310177999997E-4</c:v>
                </c:pt>
                <c:pt idx="5295">
                  <c:v>1.0200345789856829E-3</c:v>
                </c:pt>
                <c:pt idx="5296">
                  <c:v>-2.9771723419954113E-4</c:v>
                </c:pt>
                <c:pt idx="5297">
                  <c:v>1.3547711968940205E-3</c:v>
                </c:pt>
                <c:pt idx="5298">
                  <c:v>1.2160357473222365E-4</c:v>
                </c:pt>
                <c:pt idx="5299">
                  <c:v>1.1869827869474003E-3</c:v>
                </c:pt>
                <c:pt idx="5300">
                  <c:v>2.7738837243394349E-4</c:v>
                </c:pt>
                <c:pt idx="5301">
                  <c:v>-3.916282711932909E-4</c:v>
                </c:pt>
                <c:pt idx="5302">
                  <c:v>1.5787802806648602E-3</c:v>
                </c:pt>
                <c:pt idx="5303">
                  <c:v>9.6064990344464998E-4</c:v>
                </c:pt>
                <c:pt idx="5304">
                  <c:v>-4.3676648158720376E-4</c:v>
                </c:pt>
                <c:pt idx="5305">
                  <c:v>-4.0291145380681932E-4</c:v>
                </c:pt>
                <c:pt idx="5306">
                  <c:v>1.6616055678825769E-3</c:v>
                </c:pt>
                <c:pt idx="5307">
                  <c:v>1.7500429609712213E-3</c:v>
                </c:pt>
                <c:pt idx="5308">
                  <c:v>-4.3052049755969401E-4</c:v>
                </c:pt>
                <c:pt idx="5309">
                  <c:v>1.7246106485904493E-3</c:v>
                </c:pt>
                <c:pt idx="5310">
                  <c:v>1.7383372676678579E-3</c:v>
                </c:pt>
                <c:pt idx="5311">
                  <c:v>3.9661992761681395E-4</c:v>
                </c:pt>
                <c:pt idx="5312">
                  <c:v>1.7393928365632486E-3</c:v>
                </c:pt>
                <c:pt idx="5313">
                  <c:v>1.2292104731095835E-3</c:v>
                </c:pt>
                <c:pt idx="5314">
                  <c:v>-2.2667246092664367E-4</c:v>
                </c:pt>
                <c:pt idx="5315">
                  <c:v>1.6890662434418688E-3</c:v>
                </c:pt>
                <c:pt idx="5316">
                  <c:v>4.5914744785269875E-4</c:v>
                </c:pt>
                <c:pt idx="5317">
                  <c:v>2.8339894582042562E-5</c:v>
                </c:pt>
                <c:pt idx="5318">
                  <c:v>1.5107502426006793E-3</c:v>
                </c:pt>
                <c:pt idx="5319">
                  <c:v>1.0747237973941434E-3</c:v>
                </c:pt>
                <c:pt idx="5320">
                  <c:v>1.575568908272227E-3</c:v>
                </c:pt>
                <c:pt idx="5321">
                  <c:v>-2.2689999090550822E-4</c:v>
                </c:pt>
                <c:pt idx="5322">
                  <c:v>-1.7843764045227526E-4</c:v>
                </c:pt>
                <c:pt idx="5323">
                  <c:v>1.2703367901833545E-3</c:v>
                </c:pt>
                <c:pt idx="5324">
                  <c:v>1.4503231936281074E-3</c:v>
                </c:pt>
                <c:pt idx="5325">
                  <c:v>1.5387390847347996E-3</c:v>
                </c:pt>
                <c:pt idx="5326">
                  <c:v>-1.4617191881527292E-4</c:v>
                </c:pt>
                <c:pt idx="5327">
                  <c:v>1.7343682883319942E-3</c:v>
                </c:pt>
                <c:pt idx="5328">
                  <c:v>-2.8877862788172611E-4</c:v>
                </c:pt>
                <c:pt idx="5329">
                  <c:v>1.5748837679401659E-3</c:v>
                </c:pt>
                <c:pt idx="5330">
                  <c:v>8.9234058036932599E-4</c:v>
                </c:pt>
                <c:pt idx="5331">
                  <c:v>6.6347621309669402E-4</c:v>
                </c:pt>
                <c:pt idx="5332">
                  <c:v>1.1308045663346524E-3</c:v>
                </c:pt>
                <c:pt idx="5333">
                  <c:v>2.0887932167075969E-4</c:v>
                </c:pt>
                <c:pt idx="5334">
                  <c:v>1.2043990359108065E-4</c:v>
                </c:pt>
                <c:pt idx="5335">
                  <c:v>4.5856325672589092E-4</c:v>
                </c:pt>
                <c:pt idx="5336">
                  <c:v>3.960286820216884E-4</c:v>
                </c:pt>
                <c:pt idx="5337">
                  <c:v>1.7251141967822784E-3</c:v>
                </c:pt>
                <c:pt idx="5338">
                  <c:v>1.3106056777870982E-3</c:v>
                </c:pt>
                <c:pt idx="5339">
                  <c:v>-2.9830822699764594E-4</c:v>
                </c:pt>
                <c:pt idx="5340">
                  <c:v>1.640553554195866E-3</c:v>
                </c:pt>
                <c:pt idx="5341">
                  <c:v>1.3959978776623967E-3</c:v>
                </c:pt>
                <c:pt idx="5342">
                  <c:v>1.7261826560620915E-3</c:v>
                </c:pt>
                <c:pt idx="5343">
                  <c:v>1.7049395691014187E-3</c:v>
                </c:pt>
                <c:pt idx="5344">
                  <c:v>5.9021338736653807E-4</c:v>
                </c:pt>
                <c:pt idx="5345">
                  <c:v>2.7623325636270854E-4</c:v>
                </c:pt>
                <c:pt idx="5346">
                  <c:v>1.6359938556688527E-3</c:v>
                </c:pt>
                <c:pt idx="5347">
                  <c:v>1.7312984119124252E-3</c:v>
                </c:pt>
                <c:pt idx="5348">
                  <c:v>1.7170661708233964E-3</c:v>
                </c:pt>
                <c:pt idx="5349">
                  <c:v>1.3949099618019768E-3</c:v>
                </c:pt>
                <c:pt idx="5350">
                  <c:v>1.718048588272737E-3</c:v>
                </c:pt>
                <c:pt idx="5351">
                  <c:v>-3.9181259088705766E-4</c:v>
                </c:pt>
                <c:pt idx="5352">
                  <c:v>-4.3101590235379079E-4</c:v>
                </c:pt>
                <c:pt idx="5353">
                  <c:v>1.1817920009700694E-3</c:v>
                </c:pt>
                <c:pt idx="5354">
                  <c:v>1.5283921552778088E-3</c:v>
                </c:pt>
                <c:pt idx="5355">
                  <c:v>1.6314893402041022E-3</c:v>
                </c:pt>
                <c:pt idx="5356">
                  <c:v>-4.3731159394676912E-4</c:v>
                </c:pt>
                <c:pt idx="5357">
                  <c:v>1.7270674298647563E-3</c:v>
                </c:pt>
                <c:pt idx="5358">
                  <c:v>-6.1177462343011749E-5</c:v>
                </c:pt>
                <c:pt idx="5359">
                  <c:v>1.5638813253651118E-3</c:v>
                </c:pt>
                <c:pt idx="5360">
                  <c:v>1.5700284428188198E-3</c:v>
                </c:pt>
                <c:pt idx="5361">
                  <c:v>5.2155133218150407E-4</c:v>
                </c:pt>
                <c:pt idx="5362">
                  <c:v>3.3537931487403322E-4</c:v>
                </c:pt>
                <c:pt idx="5363">
                  <c:v>1.6719136769148388E-3</c:v>
                </c:pt>
                <c:pt idx="5364">
                  <c:v>1.5044657290656321E-3</c:v>
                </c:pt>
                <c:pt idx="5365">
                  <c:v>1.4454845342076149E-3</c:v>
                </c:pt>
                <c:pt idx="5366">
                  <c:v>-6.204372926042092E-5</c:v>
                </c:pt>
                <c:pt idx="5367">
                  <c:v>1.6306008223800528E-3</c:v>
                </c:pt>
                <c:pt idx="5368">
                  <c:v>8.0938693447028635E-4</c:v>
                </c:pt>
                <c:pt idx="5369">
                  <c:v>1.0094111347413832E-3</c:v>
                </c:pt>
                <c:pt idx="5370">
                  <c:v>1.7230419518601773E-3</c:v>
                </c:pt>
                <c:pt idx="5371">
                  <c:v>1.2662039492627336E-3</c:v>
                </c:pt>
                <c:pt idx="5372">
                  <c:v>-4.0299872255126205E-4</c:v>
                </c:pt>
                <c:pt idx="5373">
                  <c:v>1.2236657995100145E-3</c:v>
                </c:pt>
                <c:pt idx="5374">
                  <c:v>-3.5704879292671723E-4</c:v>
                </c:pt>
                <c:pt idx="5375">
                  <c:v>-1.7872804360993336E-4</c:v>
                </c:pt>
                <c:pt idx="5376">
                  <c:v>1.3479080057988877E-3</c:v>
                </c:pt>
                <c:pt idx="5377">
                  <c:v>-2.893135126949674E-4</c:v>
                </c:pt>
                <c:pt idx="5378">
                  <c:v>8.8582440507761393E-4</c:v>
                </c:pt>
                <c:pt idx="5379">
                  <c:v>1.067751663105575E-3</c:v>
                </c:pt>
                <c:pt idx="5380">
                  <c:v>3.9498542804180159E-4</c:v>
                </c:pt>
                <c:pt idx="5381">
                  <c:v>1.7122567415361462E-3</c:v>
                </c:pt>
                <c:pt idx="5382">
                  <c:v>7.3322557834124653E-4</c:v>
                </c:pt>
                <c:pt idx="5383">
                  <c:v>1.1253548302370923E-3</c:v>
                </c:pt>
                <c:pt idx="5384">
                  <c:v>1.7869396371055304E-3</c:v>
                </c:pt>
                <c:pt idx="5385">
                  <c:v>1.5511471816652947E-3</c:v>
                </c:pt>
                <c:pt idx="5386">
                  <c:v>-2.9813075618031993E-4</c:v>
                </c:pt>
                <c:pt idx="5387">
                  <c:v>1.1823640817151082E-4</c:v>
                </c:pt>
                <c:pt idx="5388">
                  <c:v>9.483336869008295E-4</c:v>
                </c:pt>
                <c:pt idx="5389">
                  <c:v>1.3066969043422042E-3</c:v>
                </c:pt>
                <c:pt idx="5390">
                  <c:v>4.5703434343434345E-4</c:v>
                </c:pt>
                <c:pt idx="5391">
                  <c:v>1.5542015342581976E-3</c:v>
                </c:pt>
                <c:pt idx="5392">
                  <c:v>6.5903523790764506E-4</c:v>
                </c:pt>
                <c:pt idx="5393">
                  <c:v>1.7171687583646877E-3</c:v>
                </c:pt>
                <c:pt idx="5394">
                  <c:v>-4.3753104241959253E-4</c:v>
                </c:pt>
                <c:pt idx="5395">
                  <c:v>-1.4725648703098728E-4</c:v>
                </c:pt>
                <c:pt idx="5396">
                  <c:v>1.6603625896374104E-3</c:v>
                </c:pt>
                <c:pt idx="5397">
                  <c:v>-2.2714274174004363E-4</c:v>
                </c:pt>
                <c:pt idx="5398">
                  <c:v>2.7476542536537086E-4</c:v>
                </c:pt>
                <c:pt idx="5399">
                  <c:v>-3.9241791074907392E-4</c:v>
                </c:pt>
                <c:pt idx="5400">
                  <c:v>-4.3041334161127007E-4</c:v>
                </c:pt>
                <c:pt idx="5401">
                  <c:v>8.0611569830568383E-4</c:v>
                </c:pt>
                <c:pt idx="5402">
                  <c:v>9.4625154660000501E-4</c:v>
                </c:pt>
                <c:pt idx="5403">
                  <c:v>-6.2183927778002168E-5</c:v>
                </c:pt>
                <c:pt idx="5404">
                  <c:v>1.0652058640837497E-3</c:v>
                </c:pt>
                <c:pt idx="5405">
                  <c:v>1.5418341378683525E-3</c:v>
                </c:pt>
                <c:pt idx="5406">
                  <c:v>1.7725542270872884E-3</c:v>
                </c:pt>
                <c:pt idx="5407">
                  <c:v>1.1234099069300032E-3</c:v>
                </c:pt>
                <c:pt idx="5408">
                  <c:v>-3.5576381386990278E-4</c:v>
                </c:pt>
                <c:pt idx="5409">
                  <c:v>5.2001474531508012E-4</c:v>
                </c:pt>
                <c:pt idx="5410">
                  <c:v>1.669469272332475E-3</c:v>
                </c:pt>
                <c:pt idx="5411">
                  <c:v>8.8239304326748268E-4</c:v>
                </c:pt>
                <c:pt idx="5412">
                  <c:v>1.6834645351215152E-3</c:v>
                </c:pt>
                <c:pt idx="5413">
                  <c:v>1.6142768416641E-3</c:v>
                </c:pt>
                <c:pt idx="5414">
                  <c:v>1.7006534099516253E-3</c:v>
                </c:pt>
                <c:pt idx="5415">
                  <c:v>1.3052141508195397E-3</c:v>
                </c:pt>
                <c:pt idx="5416">
                  <c:v>-4.0138649142464896E-4</c:v>
                </c:pt>
                <c:pt idx="5417">
                  <c:v>3.3424456944346263E-4</c:v>
                </c:pt>
                <c:pt idx="5418">
                  <c:v>1.0044283983033733E-3</c:v>
                </c:pt>
                <c:pt idx="5419">
                  <c:v>2.0635786199723309E-4</c:v>
                </c:pt>
                <c:pt idx="5420">
                  <c:v>-6.1384894808536397E-5</c:v>
                </c:pt>
                <c:pt idx="5421">
                  <c:v>1.680331014147371E-3</c:v>
                </c:pt>
                <c:pt idx="5422">
                  <c:v>1.1762371438525274E-3</c:v>
                </c:pt>
                <c:pt idx="5423">
                  <c:v>1.2632676451728544E-3</c:v>
                </c:pt>
                <c:pt idx="5424">
                  <c:v>1.344984802431611E-3</c:v>
                </c:pt>
                <c:pt idx="5425">
                  <c:v>1.7058030575357959E-3</c:v>
                </c:pt>
                <c:pt idx="5426">
                  <c:v>1.6685546687666903E-3</c:v>
                </c:pt>
                <c:pt idx="5427">
                  <c:v>2.5478239798880316E-5</c:v>
                </c:pt>
                <c:pt idx="5428">
                  <c:v>5.8581482940030087E-4</c:v>
                </c:pt>
                <c:pt idx="5429">
                  <c:v>2.0608996365105008E-4</c:v>
                </c:pt>
                <c:pt idx="5430">
                  <c:v>7.2922567388132413E-4</c:v>
                </c:pt>
                <c:pt idx="5431">
                  <c:v>1.7022022072558742E-3</c:v>
                </c:pt>
                <c:pt idx="5432">
                  <c:v>-1.7926175918639144E-4</c:v>
                </c:pt>
                <c:pt idx="5433">
                  <c:v>1.4969257329779499E-3</c:v>
                </c:pt>
                <c:pt idx="5434">
                  <c:v>1.4951256329609193E-3</c:v>
                </c:pt>
                <c:pt idx="5435">
                  <c:v>1.6625690370654577E-3</c:v>
                </c:pt>
                <c:pt idx="5436">
                  <c:v>1.6939199967691779E-3</c:v>
                </c:pt>
                <c:pt idx="5437">
                  <c:v>-6.1293269667571853E-5</c:v>
                </c:pt>
                <c:pt idx="5438">
                  <c:v>1.6167503849357598E-3</c:v>
                </c:pt>
                <c:pt idx="5439">
                  <c:v>-2.8994914792505367E-4</c:v>
                </c:pt>
                <c:pt idx="5440">
                  <c:v>1.219750206982896E-3</c:v>
                </c:pt>
                <c:pt idx="5441">
                  <c:v>2.7376306848872489E-4</c:v>
                </c:pt>
                <c:pt idx="5442">
                  <c:v>2.5629284149530072E-5</c:v>
                </c:pt>
                <c:pt idx="5443">
                  <c:v>1.5382075900293786E-3</c:v>
                </c:pt>
                <c:pt idx="5444">
                  <c:v>1.5799023838726446E-3</c:v>
                </c:pt>
                <c:pt idx="5445">
                  <c:v>1.3869083676601244E-3</c:v>
                </c:pt>
                <c:pt idx="5446">
                  <c:v>-3.927429851378757E-4</c:v>
                </c:pt>
                <c:pt idx="5447">
                  <c:v>1.4371292851481849E-3</c:v>
                </c:pt>
                <c:pt idx="5448">
                  <c:v>1.6978172860445627E-3</c:v>
                </c:pt>
                <c:pt idx="5449">
                  <c:v>5.1773067545670683E-4</c:v>
                </c:pt>
                <c:pt idx="5450">
                  <c:v>-2.9443639831855595E-4</c:v>
                </c:pt>
                <c:pt idx="5451">
                  <c:v>1.700262989192709E-3</c:v>
                </c:pt>
                <c:pt idx="5452">
                  <c:v>-1.4506709597323226E-4</c:v>
                </c:pt>
                <c:pt idx="5453">
                  <c:v>1.4909198279865136E-3</c:v>
                </c:pt>
                <c:pt idx="5454">
                  <c:v>1.1734822636328764E-4</c:v>
                </c:pt>
                <c:pt idx="5455">
                  <c:v>1.6902497627556685E-3</c:v>
                </c:pt>
                <c:pt idx="5456">
                  <c:v>1.5542453901640006E-3</c:v>
                </c:pt>
                <c:pt idx="5457">
                  <c:v>-6.1502884925758547E-5</c:v>
                </c:pt>
                <c:pt idx="5458">
                  <c:v>6.5469183786785116E-4</c:v>
                </c:pt>
                <c:pt idx="5459">
                  <c:v>3.9236010862213431E-4</c:v>
                </c:pt>
                <c:pt idx="5460">
                  <c:v>3.3263275843794008E-4</c:v>
                </c:pt>
                <c:pt idx="5461">
                  <c:v>1.2183889480564709E-3</c:v>
                </c:pt>
                <c:pt idx="5462">
                  <c:v>1.6470068734418684E-3</c:v>
                </c:pt>
                <c:pt idx="5463">
                  <c:v>1.5705136939637553E-3</c:v>
                </c:pt>
                <c:pt idx="5464">
                  <c:v>-3.990782549908935E-4</c:v>
                </c:pt>
                <c:pt idx="5465">
                  <c:v>1.173509920404589E-3</c:v>
                </c:pt>
                <c:pt idx="5466">
                  <c:v>-3.5219573969990216E-4</c:v>
                </c:pt>
                <c:pt idx="5467">
                  <c:v>1.1187244802681054E-3</c:v>
                </c:pt>
                <c:pt idx="5468">
                  <c:v>1.3419555748469447E-3</c:v>
                </c:pt>
                <c:pt idx="5469">
                  <c:v>1.5947544524574941E-3</c:v>
                </c:pt>
                <c:pt idx="5470">
                  <c:v>-2.2309190443754886E-4</c:v>
                </c:pt>
                <c:pt idx="5471">
                  <c:v>1.0594428182093469E-3</c:v>
                </c:pt>
                <c:pt idx="5472">
                  <c:v>-4.2836597878339997E-4</c:v>
                </c:pt>
                <c:pt idx="5473">
                  <c:v>1.6821730463526029E-3</c:v>
                </c:pt>
                <c:pt idx="5474">
                  <c:v>4.5306309898106978E-4</c:v>
                </c:pt>
                <c:pt idx="5475">
                  <c:v>1.722946584452675E-3</c:v>
                </c:pt>
                <c:pt idx="5476">
                  <c:v>-4.368829347765779E-4</c:v>
                </c:pt>
                <c:pt idx="5477">
                  <c:v>1.2596429959273073E-3</c:v>
                </c:pt>
                <c:pt idx="5478">
                  <c:v>1.6927102520753955E-3</c:v>
                </c:pt>
                <c:pt idx="5479">
                  <c:v>8.762288794234613E-4</c:v>
                </c:pt>
                <c:pt idx="5480">
                  <c:v>7.2582525447764581E-4</c:v>
                </c:pt>
                <c:pt idx="5481">
                  <c:v>1.6324381333010375E-3</c:v>
                </c:pt>
                <c:pt idx="5482">
                  <c:v>1.5488801865178293E-3</c:v>
                </c:pt>
                <c:pt idx="5483">
                  <c:v>1.4879944286882187E-3</c:v>
                </c:pt>
                <c:pt idx="5484">
                  <c:v>1.690359044230818E-3</c:v>
                </c:pt>
                <c:pt idx="5485">
                  <c:v>5.8179423519438042E-4</c:v>
                </c:pt>
                <c:pt idx="5486">
                  <c:v>9.988847564883455E-4</c:v>
                </c:pt>
                <c:pt idx="5487">
                  <c:v>1.6302585036759697E-3</c:v>
                </c:pt>
                <c:pt idx="5488">
                  <c:v>-4.3662171430876924E-4</c:v>
                </c:pt>
                <c:pt idx="5489">
                  <c:v>1.3816948742014592E-3</c:v>
                </c:pt>
                <c:pt idx="5490">
                  <c:v>1.4996316888830589E-3</c:v>
                </c:pt>
                <c:pt idx="5491">
                  <c:v>9.389630377191876E-4</c:v>
                </c:pt>
                <c:pt idx="5492">
                  <c:v>2.0494361613562399E-4</c:v>
                </c:pt>
                <c:pt idx="5493">
                  <c:v>-3.9252735615954813E-4</c:v>
                </c:pt>
                <c:pt idx="5494">
                  <c:v>1.2987995943143458E-3</c:v>
                </c:pt>
                <c:pt idx="5495">
                  <c:v>7.9897367584505236E-4</c:v>
                </c:pt>
                <c:pt idx="5496">
                  <c:v>-6.1488356616738843E-5</c:v>
                </c:pt>
                <c:pt idx="5497">
                  <c:v>-2.2158170317087194E-4</c:v>
                </c:pt>
                <c:pt idx="5498">
                  <c:v>-4.2736693999818453E-4</c:v>
                </c:pt>
                <c:pt idx="5499">
                  <c:v>-5.9283790191587891E-5</c:v>
                </c:pt>
                <c:pt idx="5500">
                  <c:v>1.5158863888608616E-3</c:v>
                </c:pt>
                <c:pt idx="5501">
                  <c:v>1.6799148403761554E-3</c:v>
                </c:pt>
                <c:pt idx="5502">
                  <c:v>4.5120600150340282E-4</c:v>
                </c:pt>
                <c:pt idx="5503">
                  <c:v>1.2138781399619596E-3</c:v>
                </c:pt>
                <c:pt idx="5504">
                  <c:v>-1.7907897058452851E-4</c:v>
                </c:pt>
                <c:pt idx="5505">
                  <c:v>1.4892982712786081E-3</c:v>
                </c:pt>
                <c:pt idx="5506">
                  <c:v>1.6802441731409545E-3</c:v>
                </c:pt>
                <c:pt idx="5507">
                  <c:v>1.4265700044396013E-3</c:v>
                </c:pt>
                <c:pt idx="5508">
                  <c:v>1.0574062022308658E-3</c:v>
                </c:pt>
                <c:pt idx="5509">
                  <c:v>6.515321205517046E-4</c:v>
                </c:pt>
                <c:pt idx="5510">
                  <c:v>1.6731962507441002E-3</c:v>
                </c:pt>
                <c:pt idx="5511">
                  <c:v>3.8924431216263934E-4</c:v>
                </c:pt>
                <c:pt idx="5512">
                  <c:v>1.6771240049638307E-3</c:v>
                </c:pt>
                <c:pt idx="5513">
                  <c:v>2.7133740932433383E-4</c:v>
                </c:pt>
                <c:pt idx="5514">
                  <c:v>-3.4927761332519759E-4</c:v>
                </c:pt>
                <c:pt idx="5515">
                  <c:v>-1.4202408812136861E-4</c:v>
                </c:pt>
                <c:pt idx="5516">
                  <c:v>5.8047006240257478E-4</c:v>
                </c:pt>
                <c:pt idx="5517">
                  <c:v>1.6423364660421427E-3</c:v>
                </c:pt>
                <c:pt idx="5518">
                  <c:v>1.6458354351203566E-3</c:v>
                </c:pt>
                <c:pt idx="5519">
                  <c:v>1.5971226650659052E-3</c:v>
                </c:pt>
                <c:pt idx="5520">
                  <c:v>2.6840321384799287E-5</c:v>
                </c:pt>
                <c:pt idx="5521">
                  <c:v>9.3897111494496406E-4</c:v>
                </c:pt>
                <c:pt idx="5522">
                  <c:v>1.1730722672799903E-4</c:v>
                </c:pt>
                <c:pt idx="5523">
                  <c:v>1.5744744169155032E-3</c:v>
                </c:pt>
                <c:pt idx="5524">
                  <c:v>1.1687524906301861E-3</c:v>
                </c:pt>
                <c:pt idx="5525">
                  <c:v>1.115048399219156E-3</c:v>
                </c:pt>
                <c:pt idx="5526">
                  <c:v>1.2535258867680886E-3</c:v>
                </c:pt>
                <c:pt idx="5527">
                  <c:v>-2.8893766948597232E-4</c:v>
                </c:pt>
                <c:pt idx="5528">
                  <c:v>3.2955382271943181E-4</c:v>
                </c:pt>
                <c:pt idx="5529">
                  <c:v>1.4764496408683722E-3</c:v>
                </c:pt>
                <c:pt idx="5530">
                  <c:v>8.7613239715110059E-4</c:v>
                </c:pt>
                <c:pt idx="5531">
                  <c:v>1.6770098303768228E-3</c:v>
                </c:pt>
                <c:pt idx="5532">
                  <c:v>-2.8926968728255496E-4</c:v>
                </c:pt>
                <c:pt idx="5533">
                  <c:v>1.4551295629457036E-3</c:v>
                </c:pt>
                <c:pt idx="5534">
                  <c:v>9.9853726690843792E-4</c:v>
                </c:pt>
                <c:pt idx="5535">
                  <c:v>1.6403094676108051E-3</c:v>
                </c:pt>
                <c:pt idx="5536">
                  <c:v>-3.9550500620103452E-4</c:v>
                </c:pt>
                <c:pt idx="5537">
                  <c:v>1.5931819557366796E-3</c:v>
                </c:pt>
                <c:pt idx="5538">
                  <c:v>1.3309493306971443E-3</c:v>
                </c:pt>
                <c:pt idx="5539">
                  <c:v>1.5228115119087842E-3</c:v>
                </c:pt>
                <c:pt idx="5540">
                  <c:v>5.1330182922216454E-4</c:v>
                </c:pt>
                <c:pt idx="5541">
                  <c:v>7.9999293902851122E-4</c:v>
                </c:pt>
                <c:pt idx="5542">
                  <c:v>1.5891210182089567E-3</c:v>
                </c:pt>
                <c:pt idx="5543">
                  <c:v>7.255240170267708E-4</c:v>
                </c:pt>
                <c:pt idx="5544">
                  <c:v>1.6095396113753159E-3</c:v>
                </c:pt>
                <c:pt idx="5545">
                  <c:v>1.6714509776233439E-3</c:v>
                </c:pt>
                <c:pt idx="5546">
                  <c:v>1.6716492427795513E-3</c:v>
                </c:pt>
                <c:pt idx="5547">
                  <c:v>1.531927662235491E-3</c:v>
                </c:pt>
                <c:pt idx="5548">
                  <c:v>-1.7834808943355723E-4</c:v>
                </c:pt>
                <c:pt idx="5549">
                  <c:v>1.4172226508721766E-3</c:v>
                </c:pt>
                <c:pt idx="5550">
                  <c:v>4.5002092714831047E-4</c:v>
                </c:pt>
                <c:pt idx="5551">
                  <c:v>1.6582316135505372E-3</c:v>
                </c:pt>
                <c:pt idx="5552">
                  <c:v>-3.9047179890340267E-4</c:v>
                </c:pt>
                <c:pt idx="5553">
                  <c:v>-2.8854564702323937E-4</c:v>
                </c:pt>
                <c:pt idx="5554">
                  <c:v>2.0381502715294901E-4</c:v>
                </c:pt>
                <c:pt idx="5555">
                  <c:v>-3.4733624013912344E-4</c:v>
                </c:pt>
                <c:pt idx="5556">
                  <c:v>1.2894077305161242E-3</c:v>
                </c:pt>
                <c:pt idx="5557">
                  <c:v>1.4956232793134397E-3</c:v>
                </c:pt>
                <c:pt idx="5558">
                  <c:v>-2.8826920363614377E-4</c:v>
                </c:pt>
                <c:pt idx="5559">
                  <c:v>-1.4105363984674328E-4</c:v>
                </c:pt>
                <c:pt idx="5560">
                  <c:v>1.6680331588660637E-3</c:v>
                </c:pt>
                <c:pt idx="5561">
                  <c:v>-4.3396763643144032E-4</c:v>
                </c:pt>
                <c:pt idx="5562">
                  <c:v>5.1314270155251786E-4</c:v>
                </c:pt>
                <c:pt idx="5563">
                  <c:v>1.6535065825631406E-3</c:v>
                </c:pt>
                <c:pt idx="5564">
                  <c:v>1.6311548565694663E-3</c:v>
                </c:pt>
                <c:pt idx="5565">
                  <c:v>1.6610965162188194E-3</c:v>
                </c:pt>
                <c:pt idx="5566">
                  <c:v>-5.8478314571055509E-5</c:v>
                </c:pt>
                <c:pt idx="5567">
                  <c:v>-6.1146461516759109E-5</c:v>
                </c:pt>
                <c:pt idx="5568">
                  <c:v>1.1671297253414955E-3</c:v>
                </c:pt>
                <c:pt idx="5569">
                  <c:v>1.4408222120266406E-3</c:v>
                </c:pt>
                <c:pt idx="5570">
                  <c:v>1.6686650397321609E-3</c:v>
                </c:pt>
                <c:pt idx="5571">
                  <c:v>1.3664760694620923E-3</c:v>
                </c:pt>
                <c:pt idx="5572">
                  <c:v>1.1650995951661936E-4</c:v>
                </c:pt>
                <c:pt idx="5573">
                  <c:v>2.6455588995931702E-5</c:v>
                </c:pt>
                <c:pt idx="5574">
                  <c:v>1.2872808676054634E-3</c:v>
                </c:pt>
                <c:pt idx="5575">
                  <c:v>5.8100198137607322E-4</c:v>
                </c:pt>
                <c:pt idx="5576">
                  <c:v>1.0588175978864789E-3</c:v>
                </c:pt>
                <c:pt idx="5577">
                  <c:v>1.556023856457931E-3</c:v>
                </c:pt>
                <c:pt idx="5578">
                  <c:v>8.8003488940763643E-4</c:v>
                </c:pt>
                <c:pt idx="5579">
                  <c:v>-3.9414121358416021E-4</c:v>
                </c:pt>
                <c:pt idx="5580">
                  <c:v>1.1150189059742877E-3</c:v>
                </c:pt>
                <c:pt idx="5581">
                  <c:v>3.2783468774576029E-4</c:v>
                </c:pt>
                <c:pt idx="5582">
                  <c:v>1.5608286916853594E-3</c:v>
                </c:pt>
                <c:pt idx="5583">
                  <c:v>-2.1929593790948493E-4</c:v>
                </c:pt>
                <c:pt idx="5584">
                  <c:v>3.8716565678970029E-4</c:v>
                </c:pt>
                <c:pt idx="5585">
                  <c:v>2.6883742734866087E-4</c:v>
                </c:pt>
                <c:pt idx="5586">
                  <c:v>8.0407013086524306E-4</c:v>
                </c:pt>
                <c:pt idx="5587">
                  <c:v>6.5409819538259908E-4</c:v>
                </c:pt>
                <c:pt idx="5588">
                  <c:v>-4.2432979822152808E-4</c:v>
                </c:pt>
                <c:pt idx="5589">
                  <c:v>1.6267671295012978E-3</c:v>
                </c:pt>
                <c:pt idx="5590">
                  <c:v>1.4433070231146864E-3</c:v>
                </c:pt>
                <c:pt idx="5591">
                  <c:v>-3.9002236618072275E-4</c:v>
                </c:pt>
                <c:pt idx="5592">
                  <c:v>1.6200369972730892E-3</c:v>
                </c:pt>
                <c:pt idx="5593">
                  <c:v>1.5229353173643035E-3</c:v>
                </c:pt>
                <c:pt idx="5594">
                  <c:v>1.4856762695804686E-3</c:v>
                </c:pt>
                <c:pt idx="5595">
                  <c:v>2.6832677254650934E-4</c:v>
                </c:pt>
                <c:pt idx="5596">
                  <c:v>-4.3362819821771305E-4</c:v>
                </c:pt>
                <c:pt idx="5597">
                  <c:v>1.3216813177950725E-3</c:v>
                </c:pt>
                <c:pt idx="5598">
                  <c:v>7.292284118631425E-4</c:v>
                </c:pt>
                <c:pt idx="5599">
                  <c:v>3.2702296770811807E-4</c:v>
                </c:pt>
                <c:pt idx="5600">
                  <c:v>1.6523086848485155E-3</c:v>
                </c:pt>
                <c:pt idx="5601">
                  <c:v>-1.7840256653034914E-4</c:v>
                </c:pt>
                <c:pt idx="5602">
                  <c:v>1.4087813827830056E-3</c:v>
                </c:pt>
                <c:pt idx="5603">
                  <c:v>-2.882714090728233E-4</c:v>
                </c:pt>
                <c:pt idx="5604">
                  <c:v>2.0136271090773477E-4</c:v>
                </c:pt>
                <c:pt idx="5605">
                  <c:v>1.6225833114932562E-3</c:v>
                </c:pt>
                <c:pt idx="5606">
                  <c:v>1.2462061075242804E-3</c:v>
                </c:pt>
                <c:pt idx="5607">
                  <c:v>9.4562801457580476E-4</c:v>
                </c:pt>
                <c:pt idx="5608">
                  <c:v>1.6385816017457828E-3</c:v>
                </c:pt>
                <c:pt idx="5609">
                  <c:v>6.54557550222258E-4</c:v>
                </c:pt>
                <c:pt idx="5610">
                  <c:v>1.0033767778483372E-3</c:v>
                </c:pt>
                <c:pt idx="5611">
                  <c:v>1.5833954885399238E-3</c:v>
                </c:pt>
                <c:pt idx="5612">
                  <c:v>1.2070496570423495E-3</c:v>
                </c:pt>
                <c:pt idx="5613">
                  <c:v>-2.8934213973359128E-4</c:v>
                </c:pt>
                <c:pt idx="5614">
                  <c:v>1.1413108657639999E-4</c:v>
                </c:pt>
                <c:pt idx="5615">
                  <c:v>4.488061642040759E-4</c:v>
                </c:pt>
                <c:pt idx="5616">
                  <c:v>1.653992108008406E-3</c:v>
                </c:pt>
                <c:pt idx="5617">
                  <c:v>1.1663432997535692E-3</c:v>
                </c:pt>
                <c:pt idx="5618">
                  <c:v>1.4704044664137176E-3</c:v>
                </c:pt>
                <c:pt idx="5619">
                  <c:v>-6.096595088624432E-5</c:v>
                </c:pt>
                <c:pt idx="5620">
                  <c:v>1.359852646219902E-3</c:v>
                </c:pt>
                <c:pt idx="5621">
                  <c:v>-1.4329027447503124E-4</c:v>
                </c:pt>
                <c:pt idx="5622">
                  <c:v>2.3811531989076654E-5</c:v>
                </c:pt>
                <c:pt idx="5623">
                  <c:v>1.6494174679002641E-3</c:v>
                </c:pt>
                <c:pt idx="5624">
                  <c:v>8.836426487409863E-4</c:v>
                </c:pt>
                <c:pt idx="5625">
                  <c:v>-3.4837734784645376E-4</c:v>
                </c:pt>
                <c:pt idx="5626">
                  <c:v>1.4600461567920021E-3</c:v>
                </c:pt>
                <c:pt idx="5627">
                  <c:v>5.124606981618833E-4</c:v>
                </c:pt>
                <c:pt idx="5628">
                  <c:v>-4.2518671843916984E-4</c:v>
                </c:pt>
                <c:pt idx="5629">
                  <c:v>1.5763730726594781E-3</c:v>
                </c:pt>
                <c:pt idx="5630">
                  <c:v>1.0608831917445153E-3</c:v>
                </c:pt>
                <c:pt idx="5631">
                  <c:v>1.5222606794331173E-3</c:v>
                </c:pt>
                <c:pt idx="5632">
                  <c:v>1.4062268533681342E-3</c:v>
                </c:pt>
                <c:pt idx="5633">
                  <c:v>1.4073557195757867E-3</c:v>
                </c:pt>
                <c:pt idx="5634">
                  <c:v>1.6296497830982936E-3</c:v>
                </c:pt>
                <c:pt idx="5635">
                  <c:v>-6.121856184933852E-5</c:v>
                </c:pt>
                <c:pt idx="5636">
                  <c:v>3.8550894764419007E-4</c:v>
                </c:pt>
                <c:pt idx="5637">
                  <c:v>1.4593653640742456E-3</c:v>
                </c:pt>
                <c:pt idx="5638">
                  <c:v>-2.21691170915245E-4</c:v>
                </c:pt>
                <c:pt idx="5639">
                  <c:v>1.587213871201741E-3</c:v>
                </c:pt>
                <c:pt idx="5640">
                  <c:v>1.6518928668594632E-3</c:v>
                </c:pt>
                <c:pt idx="5641">
                  <c:v>1.6518006489188045E-3</c:v>
                </c:pt>
                <c:pt idx="5642">
                  <c:v>-3.9596781097508776E-4</c:v>
                </c:pt>
                <c:pt idx="5643">
                  <c:v>1.51786002176454E-3</c:v>
                </c:pt>
                <c:pt idx="5644">
                  <c:v>1.0045040506227077E-3</c:v>
                </c:pt>
                <c:pt idx="5645">
                  <c:v>1.5283155746996144E-3</c:v>
                </c:pt>
                <c:pt idx="5646">
                  <c:v>1.1156576368701856E-3</c:v>
                </c:pt>
                <c:pt idx="5647">
                  <c:v>1.3587233613784071E-3</c:v>
                </c:pt>
                <c:pt idx="5648">
                  <c:v>1.2062610833467678E-3</c:v>
                </c:pt>
                <c:pt idx="5649">
                  <c:v>1.4576792874846354E-3</c:v>
                </c:pt>
                <c:pt idx="5650">
                  <c:v>1.6379101891126717E-3</c:v>
                </c:pt>
                <c:pt idx="5651">
                  <c:v>1.6169881563502817E-3</c:v>
                </c:pt>
                <c:pt idx="5652">
                  <c:v>5.8093798801067947E-4</c:v>
                </c:pt>
                <c:pt idx="5653">
                  <c:v>1.574117919680819E-3</c:v>
                </c:pt>
                <c:pt idx="5654">
                  <c:v>-6.1226821558718719E-5</c:v>
                </c:pt>
                <c:pt idx="5655">
                  <c:v>7.300955614550328E-4</c:v>
                </c:pt>
                <c:pt idx="5656">
                  <c:v>8.0620623646163918E-4</c:v>
                </c:pt>
                <c:pt idx="5657">
                  <c:v>1.644483177254661E-3</c:v>
                </c:pt>
                <c:pt idx="5658">
                  <c:v>1.3189747671413675E-3</c:v>
                </c:pt>
                <c:pt idx="5659">
                  <c:v>3.8496892032117351E-4</c:v>
                </c:pt>
                <c:pt idx="5660">
                  <c:v>-3.9659827295385311E-4</c:v>
                </c:pt>
                <c:pt idx="5661">
                  <c:v>-3.9069102478265464E-4</c:v>
                </c:pt>
                <c:pt idx="5662">
                  <c:v>1.244691943844166E-3</c:v>
                </c:pt>
                <c:pt idx="5663">
                  <c:v>-6.250837282621286E-5</c:v>
                </c:pt>
                <c:pt idx="5664">
                  <c:v>1.5647752172270495E-3</c:v>
                </c:pt>
                <c:pt idx="5665">
                  <c:v>1.405153699310456E-3</c:v>
                </c:pt>
                <c:pt idx="5666">
                  <c:v>9.4697736740563868E-4</c:v>
                </c:pt>
                <c:pt idx="5667">
                  <c:v>3.2486173652875576E-4</c:v>
                </c:pt>
                <c:pt idx="5668">
                  <c:v>8.0592955256357946E-4</c:v>
                </c:pt>
                <c:pt idx="5669">
                  <c:v>1.1201927919579363E-4</c:v>
                </c:pt>
                <c:pt idx="5670">
                  <c:v>5.1133261476161214E-4</c:v>
                </c:pt>
                <c:pt idx="5671">
                  <c:v>1.5935006849867031E-3</c:v>
                </c:pt>
                <c:pt idx="5672">
                  <c:v>8.8359969577765575E-4</c:v>
                </c:pt>
                <c:pt idx="5673">
                  <c:v>1.2821267036697526E-3</c:v>
                </c:pt>
                <c:pt idx="5674">
                  <c:v>2.6529609073602139E-4</c:v>
                </c:pt>
                <c:pt idx="5675">
                  <c:v>1.2444483618323304E-3</c:v>
                </c:pt>
                <c:pt idx="5676">
                  <c:v>5.8004371606716566E-4</c:v>
                </c:pt>
                <c:pt idx="5677">
                  <c:v>1.1655989362988034E-3</c:v>
                </c:pt>
                <c:pt idx="5678">
                  <c:v>-2.229354010372086E-4</c:v>
                </c:pt>
                <c:pt idx="5679">
                  <c:v>1.5143075853872264E-3</c:v>
                </c:pt>
                <c:pt idx="5680">
                  <c:v>-1.786320313207661E-4</c:v>
                </c:pt>
                <c:pt idx="5681">
                  <c:v>1.0603631052803868E-3</c:v>
                </c:pt>
                <c:pt idx="5682">
                  <c:v>1.2055607874340911E-3</c:v>
                </c:pt>
                <c:pt idx="5683">
                  <c:v>-4.2733239710271859E-4</c:v>
                </c:pt>
                <c:pt idx="5684">
                  <c:v>-2.9227527877765747E-4</c:v>
                </c:pt>
                <c:pt idx="5685">
                  <c:v>-2.8890046348717483E-4</c:v>
                </c:pt>
                <c:pt idx="5686">
                  <c:v>1.426755088270542E-3</c:v>
                </c:pt>
                <c:pt idx="5687">
                  <c:v>7.2835726191855044E-4</c:v>
                </c:pt>
                <c:pt idx="5688">
                  <c:v>6.5271427132641759E-4</c:v>
                </c:pt>
                <c:pt idx="5689">
                  <c:v>1.6425906062574591E-3</c:v>
                </c:pt>
                <c:pt idx="5690">
                  <c:v>1.6120773871269878E-3</c:v>
                </c:pt>
                <c:pt idx="5691">
                  <c:v>1.6406389267963522E-3</c:v>
                </c:pt>
                <c:pt idx="5692">
                  <c:v>1.9841389728096677E-4</c:v>
                </c:pt>
                <c:pt idx="5693">
                  <c:v>-4.3636459712038332E-4</c:v>
                </c:pt>
                <c:pt idx="5694">
                  <c:v>2.2071512362616614E-5</c:v>
                </c:pt>
                <c:pt idx="5695">
                  <c:v>1.5417898049087475E-3</c:v>
                </c:pt>
                <c:pt idx="5696">
                  <c:v>1.4377187108208674E-3</c:v>
                </c:pt>
                <c:pt idx="5697">
                  <c:v>-1.4519391474195043E-4</c:v>
                </c:pt>
                <c:pt idx="5698">
                  <c:v>-3.5113703856569053E-4</c:v>
                </c:pt>
                <c:pt idx="5699">
                  <c:v>1.5682750842140774E-3</c:v>
                </c:pt>
                <c:pt idx="5700">
                  <c:v>1.3181168177240686E-3</c:v>
                </c:pt>
                <c:pt idx="5701">
                  <c:v>-1.7888606575935199E-4</c:v>
                </c:pt>
                <c:pt idx="5702">
                  <c:v>1.3819164040237233E-3</c:v>
                </c:pt>
                <c:pt idx="5703">
                  <c:v>1.0022960493852027E-3</c:v>
                </c:pt>
                <c:pt idx="5704">
                  <c:v>1.4552000201404798E-3</c:v>
                </c:pt>
                <c:pt idx="5705">
                  <c:v>1.3572467964049243E-3</c:v>
                </c:pt>
                <c:pt idx="5706">
                  <c:v>1.6310086652669316E-3</c:v>
                </c:pt>
                <c:pt idx="5707">
                  <c:v>4.4500712440776792E-4</c:v>
                </c:pt>
                <c:pt idx="5708">
                  <c:v>1.9834056650320708E-4</c:v>
                </c:pt>
                <c:pt idx="5709">
                  <c:v>1.2814152073871933E-3</c:v>
                </c:pt>
                <c:pt idx="5710">
                  <c:v>1.3737451543070029E-3</c:v>
                </c:pt>
                <c:pt idx="5711">
                  <c:v>1.545565764631844E-3</c:v>
                </c:pt>
                <c:pt idx="5712">
                  <c:v>1.4027449815474005E-3</c:v>
                </c:pt>
                <c:pt idx="5713">
                  <c:v>-3.9213573035064677E-4</c:v>
                </c:pt>
                <c:pt idx="5714">
                  <c:v>1.1133638093703746E-3</c:v>
                </c:pt>
                <c:pt idx="5715">
                  <c:v>9.4326466086676341E-4</c:v>
                </c:pt>
                <c:pt idx="5716">
                  <c:v>1.6187692880840546E-3</c:v>
                </c:pt>
                <c:pt idx="5717">
                  <c:v>-6.1410304133927579E-5</c:v>
                </c:pt>
                <c:pt idx="5718">
                  <c:v>1.4615241345635945E-3</c:v>
                </c:pt>
                <c:pt idx="5719">
                  <c:v>-2.9201179709400935E-4</c:v>
                </c:pt>
                <c:pt idx="5720">
                  <c:v>2.6426683581773971E-4</c:v>
                </c:pt>
                <c:pt idx="5721">
                  <c:v>-6.2209314031449458E-5</c:v>
                </c:pt>
                <c:pt idx="5722">
                  <c:v>1.5761096651748631E-3</c:v>
                </c:pt>
                <c:pt idx="5723">
                  <c:v>1.1210251040759515E-4</c:v>
                </c:pt>
                <c:pt idx="5724">
                  <c:v>4.4384190574956833E-4</c:v>
                </c:pt>
                <c:pt idx="5725">
                  <c:v>1.5099577124446234E-3</c:v>
                </c:pt>
                <c:pt idx="5726">
                  <c:v>2.2841855712653453E-5</c:v>
                </c:pt>
                <c:pt idx="5727">
                  <c:v>1.163642862176938E-3</c:v>
                </c:pt>
                <c:pt idx="5728">
                  <c:v>1.1125519768835014E-3</c:v>
                </c:pt>
                <c:pt idx="5729">
                  <c:v>5.7563126736740367E-4</c:v>
                </c:pt>
                <c:pt idx="5730">
                  <c:v>8.7842695045457753E-4</c:v>
                </c:pt>
                <c:pt idx="5731">
                  <c:v>-3.5061641423036278E-4</c:v>
                </c:pt>
                <c:pt idx="5732">
                  <c:v>1.6316764402385926E-3</c:v>
                </c:pt>
                <c:pt idx="5733">
                  <c:v>1.6214193314575353E-3</c:v>
                </c:pt>
                <c:pt idx="5734">
                  <c:v>1.2800148992288642E-3</c:v>
                </c:pt>
                <c:pt idx="5735">
                  <c:v>-1.4334096570465241E-4</c:v>
                </c:pt>
                <c:pt idx="5736">
                  <c:v>1.3626297856492177E-3</c:v>
                </c:pt>
                <c:pt idx="5737">
                  <c:v>1.24226484992777E-3</c:v>
                </c:pt>
                <c:pt idx="5738">
                  <c:v>1.6014767762588334E-3</c:v>
                </c:pt>
                <c:pt idx="5739">
                  <c:v>-4.3735669478693493E-4</c:v>
                </c:pt>
                <c:pt idx="5740">
                  <c:v>9.4030864943222994E-4</c:v>
                </c:pt>
                <c:pt idx="5741">
                  <c:v>3.220416442272363E-4</c:v>
                </c:pt>
                <c:pt idx="5742">
                  <c:v>-2.9010356153083962E-4</c:v>
                </c:pt>
                <c:pt idx="5743">
                  <c:v>1.3589586153791957E-3</c:v>
                </c:pt>
                <c:pt idx="5744">
                  <c:v>1.6091398661231063E-3</c:v>
                </c:pt>
                <c:pt idx="5745">
                  <c:v>3.8056490862512394E-4</c:v>
                </c:pt>
                <c:pt idx="5746">
                  <c:v>7.2246465439573999E-4</c:v>
                </c:pt>
                <c:pt idx="5747">
                  <c:v>-3.9753539195266983E-4</c:v>
                </c:pt>
                <c:pt idx="5748">
                  <c:v>-2.203963953084668E-4</c:v>
                </c:pt>
                <c:pt idx="5749">
                  <c:v>1.6253510493733955E-3</c:v>
                </c:pt>
                <c:pt idx="5750">
                  <c:v>1.202483227894289E-3</c:v>
                </c:pt>
                <c:pt idx="5751">
                  <c:v>1.4181793476893347E-3</c:v>
                </c:pt>
                <c:pt idx="5752">
                  <c:v>7.9785295834759328E-4</c:v>
                </c:pt>
                <c:pt idx="5753">
                  <c:v>1.487043868169031E-3</c:v>
                </c:pt>
                <c:pt idx="5754">
                  <c:v>5.043581536727258E-4</c:v>
                </c:pt>
                <c:pt idx="5755">
                  <c:v>-3.9296904468529183E-4</c:v>
                </c:pt>
                <c:pt idx="5756">
                  <c:v>1.6217540963806916E-3</c:v>
                </c:pt>
                <c:pt idx="5757">
                  <c:v>1.4311440518061196E-3</c:v>
                </c:pt>
                <c:pt idx="5758">
                  <c:v>-1.7965182060011164E-4</c:v>
                </c:pt>
                <c:pt idx="5759">
                  <c:v>-4.2781033242627421E-4</c:v>
                </c:pt>
                <c:pt idx="5760">
                  <c:v>1.1365658273453697E-4</c:v>
                </c:pt>
                <c:pt idx="5761">
                  <c:v>9.9652258808017691E-4</c:v>
                </c:pt>
                <c:pt idx="5762">
                  <c:v>3.2148187660086252E-4</c:v>
                </c:pt>
                <c:pt idx="5763">
                  <c:v>1.5557590793122014E-3</c:v>
                </c:pt>
                <c:pt idx="5764">
                  <c:v>1.6199553149091202E-3</c:v>
                </c:pt>
                <c:pt idx="5765">
                  <c:v>-4.2762219472694166E-4</c:v>
                </c:pt>
                <c:pt idx="5766">
                  <c:v>1.9922408457578763E-4</c:v>
                </c:pt>
                <c:pt idx="5767">
                  <c:v>1.3128994273407073E-3</c:v>
                </c:pt>
                <c:pt idx="5768">
                  <c:v>6.4523985648364814E-4</c:v>
                </c:pt>
                <c:pt idx="5769">
                  <c:v>1.3951490753553908E-3</c:v>
                </c:pt>
                <c:pt idx="5770">
                  <c:v>1.5008856326234855E-3</c:v>
                </c:pt>
                <c:pt idx="5771">
                  <c:v>4.4055471132267254E-4</c:v>
                </c:pt>
                <c:pt idx="5772">
                  <c:v>1.5835073436548707E-3</c:v>
                </c:pt>
                <c:pt idx="5773">
                  <c:v>2.639641543516436E-4</c:v>
                </c:pt>
                <c:pt idx="5774">
                  <c:v>1.5548628930817608E-3</c:v>
                </c:pt>
                <c:pt idx="5775">
                  <c:v>1.370177892258467E-3</c:v>
                </c:pt>
                <c:pt idx="5776">
                  <c:v>1.0528079541509215E-3</c:v>
                </c:pt>
                <c:pt idx="5777">
                  <c:v>1.4432212131122797E-3</c:v>
                </c:pt>
                <c:pt idx="5778">
                  <c:v>-6.1700961736656102E-5</c:v>
                </c:pt>
                <c:pt idx="5779">
                  <c:v>1.1079216688637758E-3</c:v>
                </c:pt>
                <c:pt idx="5780">
                  <c:v>-3.9565418563130233E-4</c:v>
                </c:pt>
                <c:pt idx="5781">
                  <c:v>9.3754748594919066E-4</c:v>
                </c:pt>
                <c:pt idx="5782">
                  <c:v>1.4760374064963354E-3</c:v>
                </c:pt>
                <c:pt idx="5783">
                  <c:v>1.5176339779839408E-3</c:v>
                </c:pt>
                <c:pt idx="5784">
                  <c:v>5.7123162920811265E-4</c:v>
                </c:pt>
                <c:pt idx="5785">
                  <c:v>2.6136482543515442E-5</c:v>
                </c:pt>
                <c:pt idx="5786">
                  <c:v>-2.1714636379183727E-4</c:v>
                </c:pt>
                <c:pt idx="5787">
                  <c:v>1.4134886739205891E-3</c:v>
                </c:pt>
                <c:pt idx="5788">
                  <c:v>-2.8689052299087607E-4</c:v>
                </c:pt>
                <c:pt idx="5789">
                  <c:v>1.1992010223693611E-3</c:v>
                </c:pt>
                <c:pt idx="5790">
                  <c:v>-5.7551032727345897E-5</c:v>
                </c:pt>
                <c:pt idx="5791">
                  <c:v>1.5886297889467463E-3</c:v>
                </c:pt>
                <c:pt idx="5792">
                  <c:v>-4.3707605279698304E-4</c:v>
                </c:pt>
                <c:pt idx="5793">
                  <c:v>1.346647280191584E-3</c:v>
                </c:pt>
                <c:pt idx="5794">
                  <c:v>9.9522544550769256E-4</c:v>
                </c:pt>
                <c:pt idx="5795">
                  <c:v>1.1582270520463867E-3</c:v>
                </c:pt>
                <c:pt idx="5796">
                  <c:v>-3.4633276671930478E-4</c:v>
                </c:pt>
                <c:pt idx="5797">
                  <c:v>1.4721856103671359E-3</c:v>
                </c:pt>
                <c:pt idx="5798">
                  <c:v>1.3610682146288464E-3</c:v>
                </c:pt>
                <c:pt idx="5799">
                  <c:v>1.6019931783195322E-3</c:v>
                </c:pt>
                <c:pt idx="5800">
                  <c:v>1.5750261590470056E-3</c:v>
                </c:pt>
                <c:pt idx="5801">
                  <c:v>1.051933351444354E-3</c:v>
                </c:pt>
                <c:pt idx="5802">
                  <c:v>1.6120532233317405E-3</c:v>
                </c:pt>
                <c:pt idx="5803">
                  <c:v>5.0227483097231161E-4</c:v>
                </c:pt>
                <c:pt idx="5804">
                  <c:v>3.7851720685960348E-4</c:v>
                </c:pt>
                <c:pt idx="5805">
                  <c:v>-1.3833684559944073E-4</c:v>
                </c:pt>
                <c:pt idx="5806">
                  <c:v>1.2720467647976176E-3</c:v>
                </c:pt>
                <c:pt idx="5807">
                  <c:v>1.3443604332362424E-3</c:v>
                </c:pt>
                <c:pt idx="5808">
                  <c:v>1.3067519845461955E-3</c:v>
                </c:pt>
                <c:pt idx="5809">
                  <c:v>-2.9047997265342239E-4</c:v>
                </c:pt>
                <c:pt idx="5810">
                  <c:v>6.4386572967861037E-4</c:v>
                </c:pt>
                <c:pt idx="5811">
                  <c:v>1.3858671321284313E-3</c:v>
                </c:pt>
                <c:pt idx="5812">
                  <c:v>1.4897058897501549E-3</c:v>
                </c:pt>
                <c:pt idx="5813">
                  <c:v>1.5810581063136293E-3</c:v>
                </c:pt>
                <c:pt idx="5814">
                  <c:v>1.3953435736487913E-3</c:v>
                </c:pt>
                <c:pt idx="5815">
                  <c:v>1.6033770767211069E-3</c:v>
                </c:pt>
                <c:pt idx="5816">
                  <c:v>-4.3653857754720395E-4</c:v>
                </c:pt>
                <c:pt idx="5817">
                  <c:v>1.3267399930596419E-3</c:v>
                </c:pt>
                <c:pt idx="5818">
                  <c:v>1.5812913674130402E-3</c:v>
                </c:pt>
                <c:pt idx="5819">
                  <c:v>1.4325384650205968E-3</c:v>
                </c:pt>
                <c:pt idx="5820">
                  <c:v>1.5396137209536264E-3</c:v>
                </c:pt>
                <c:pt idx="5821">
                  <c:v>4.3861262140317171E-4</c:v>
                </c:pt>
                <c:pt idx="5822">
                  <c:v>2.6407059438906378E-4</c:v>
                </c:pt>
                <c:pt idx="5823">
                  <c:v>7.9588664896185419E-4</c:v>
                </c:pt>
                <c:pt idx="5824">
                  <c:v>-4.2549869294188617E-4</c:v>
                </c:pt>
                <c:pt idx="5825">
                  <c:v>7.1937933809475903E-4</c:v>
                </c:pt>
                <c:pt idx="5826">
                  <c:v>-1.3686904749932115E-4</c:v>
                </c:pt>
                <c:pt idx="5827">
                  <c:v>1.5346053650637189E-3</c:v>
                </c:pt>
                <c:pt idx="5828">
                  <c:v>-2.1402417562525771E-4</c:v>
                </c:pt>
                <c:pt idx="5829">
                  <c:v>8.7415376567985428E-4</c:v>
                </c:pt>
                <c:pt idx="5830">
                  <c:v>-6.1665293077108629E-5</c:v>
                </c:pt>
                <c:pt idx="5831">
                  <c:v>1.4576437397221006E-3</c:v>
                </c:pt>
                <c:pt idx="5832">
                  <c:v>1.4388016774102717E-3</c:v>
                </c:pt>
                <c:pt idx="5833">
                  <c:v>1.3138294127704082E-3</c:v>
                </c:pt>
                <c:pt idx="5834">
                  <c:v>1.2305344048924251E-3</c:v>
                </c:pt>
                <c:pt idx="5835">
                  <c:v>6.4311398325328777E-4</c:v>
                </c:pt>
                <c:pt idx="5836">
                  <c:v>7.19183283461993E-4</c:v>
                </c:pt>
                <c:pt idx="5837">
                  <c:v>5.0062106803586603E-4</c:v>
                </c:pt>
                <c:pt idx="5838">
                  <c:v>2.0067836669013377E-4</c:v>
                </c:pt>
                <c:pt idx="5839">
                  <c:v>-2.8990195437938782E-4</c:v>
                </c:pt>
                <c:pt idx="5840">
                  <c:v>1.3833927502928947E-3</c:v>
                </c:pt>
                <c:pt idx="5841">
                  <c:v>1.1037961188971189E-3</c:v>
                </c:pt>
                <c:pt idx="5842">
                  <c:v>1.0503610507683644E-3</c:v>
                </c:pt>
                <c:pt idx="5843">
                  <c:v>1.2279374050868425E-3</c:v>
                </c:pt>
                <c:pt idx="5844">
                  <c:v>1.5941450365558091E-3</c:v>
                </c:pt>
                <c:pt idx="5845">
                  <c:v>-1.7933725253743344E-4</c:v>
                </c:pt>
                <c:pt idx="5846">
                  <c:v>7.9587157116636916E-4</c:v>
                </c:pt>
                <c:pt idx="5847">
                  <c:v>-3.9189778637654211E-4</c:v>
                </c:pt>
                <c:pt idx="5848">
                  <c:v>3.7659365855130175E-4</c:v>
                </c:pt>
                <c:pt idx="5849">
                  <c:v>1.5890983322187978E-3</c:v>
                </c:pt>
                <c:pt idx="5850">
                  <c:v>1.3098197138346757E-3</c:v>
                </c:pt>
                <c:pt idx="5851">
                  <c:v>-5.3903115856785207E-5</c:v>
                </c:pt>
                <c:pt idx="5852">
                  <c:v>1.4866189712470024E-3</c:v>
                </c:pt>
                <c:pt idx="5853">
                  <c:v>9.3772658021631027E-4</c:v>
                </c:pt>
                <c:pt idx="5854">
                  <c:v>8.7432685877484532E-4</c:v>
                </c:pt>
                <c:pt idx="5855">
                  <c:v>-3.4199432060915238E-4</c:v>
                </c:pt>
                <c:pt idx="5856">
                  <c:v>1.4728575378968804E-3</c:v>
                </c:pt>
                <c:pt idx="5857">
                  <c:v>1.1696763425399922E-4</c:v>
                </c:pt>
                <c:pt idx="5858">
                  <c:v>3.1941458607756583E-4</c:v>
                </c:pt>
                <c:pt idx="5859">
                  <c:v>5.6814548160363603E-4</c:v>
                </c:pt>
                <c:pt idx="5860">
                  <c:v>1.3155000377007566E-3</c:v>
                </c:pt>
                <c:pt idx="5861">
                  <c:v>1.545624556976025E-3</c:v>
                </c:pt>
                <c:pt idx="5862">
                  <c:v>-2.8139924107255048E-4</c:v>
                </c:pt>
                <c:pt idx="5863">
                  <c:v>9.942483949301412E-4</c:v>
                </c:pt>
                <c:pt idx="5864">
                  <c:v>2.9646918073330852E-5</c:v>
                </c:pt>
                <c:pt idx="5865">
                  <c:v>-3.9095692289137251E-4</c:v>
                </c:pt>
                <c:pt idx="5866">
                  <c:v>1.4087006785624529E-3</c:v>
                </c:pt>
                <c:pt idx="5867">
                  <c:v>1.1507093803102973E-3</c:v>
                </c:pt>
                <c:pt idx="5868">
                  <c:v>1.2912975717661252E-3</c:v>
                </c:pt>
                <c:pt idx="5869">
                  <c:v>1.1880077622265122E-3</c:v>
                </c:pt>
                <c:pt idx="5870">
                  <c:v>-3.9109091457165248E-4</c:v>
                </c:pt>
                <c:pt idx="5871">
                  <c:v>1.5796950640184588E-3</c:v>
                </c:pt>
                <c:pt idx="5872">
                  <c:v>-4.2306405257657364E-4</c:v>
                </c:pt>
                <c:pt idx="5873">
                  <c:v>1.2880550878339324E-3</c:v>
                </c:pt>
                <c:pt idx="5874">
                  <c:v>2.0112697862158753E-4</c:v>
                </c:pt>
                <c:pt idx="5875">
                  <c:v>1.5568055011008235E-3</c:v>
                </c:pt>
                <c:pt idx="5876">
                  <c:v>1.4123365688635094E-3</c:v>
                </c:pt>
                <c:pt idx="5877">
                  <c:v>-2.8072833438859911E-4</c:v>
                </c:pt>
                <c:pt idx="5878">
                  <c:v>1.5093085908442067E-3</c:v>
                </c:pt>
                <c:pt idx="5879">
                  <c:v>1.5803785951966865E-3</c:v>
                </c:pt>
                <c:pt idx="5880">
                  <c:v>-3.4095639109833737E-4</c:v>
                </c:pt>
                <c:pt idx="5881">
                  <c:v>1.3400976962971898E-3</c:v>
                </c:pt>
                <c:pt idx="5882">
                  <c:v>-6.1435774840290885E-5</c:v>
                </c:pt>
                <c:pt idx="5883">
                  <c:v>2.6378125706818124E-4</c:v>
                </c:pt>
                <c:pt idx="5884">
                  <c:v>1.4722314365268438E-3</c:v>
                </c:pt>
                <c:pt idx="5885">
                  <c:v>1.5646540241959399E-3</c:v>
                </c:pt>
                <c:pt idx="5886">
                  <c:v>6.4179014455457485E-4</c:v>
                </c:pt>
                <c:pt idx="5887">
                  <c:v>3.0435103800750804E-5</c:v>
                </c:pt>
                <c:pt idx="5888">
                  <c:v>1.4302773226652727E-3</c:v>
                </c:pt>
                <c:pt idx="5889">
                  <c:v>-2.8874077720129183E-4</c:v>
                </c:pt>
                <c:pt idx="5890">
                  <c:v>1.099865298203641E-3</c:v>
                </c:pt>
                <c:pt idx="5891">
                  <c:v>1.3196119823080015E-3</c:v>
                </c:pt>
                <c:pt idx="5892">
                  <c:v>1.2528435220972955E-3</c:v>
                </c:pt>
                <c:pt idx="5893">
                  <c:v>-5.2497751244981129E-5</c:v>
                </c:pt>
                <c:pt idx="5894">
                  <c:v>-3.9011057467684164E-4</c:v>
                </c:pt>
                <c:pt idx="5895">
                  <c:v>5.6743077997858937E-4</c:v>
                </c:pt>
                <c:pt idx="5896">
                  <c:v>1.5506179292459705E-3</c:v>
                </c:pt>
                <c:pt idx="5897">
                  <c:v>1.2949878893255208E-3</c:v>
                </c:pt>
                <c:pt idx="5898">
                  <c:v>1.1840565724797201E-3</c:v>
                </c:pt>
                <c:pt idx="5899">
                  <c:v>1.0475762068705551E-3</c:v>
                </c:pt>
                <c:pt idx="5900">
                  <c:v>1.2181200464384614E-3</c:v>
                </c:pt>
                <c:pt idx="5901">
                  <c:v>-1.7872032702419036E-4</c:v>
                </c:pt>
                <c:pt idx="5902">
                  <c:v>1.3589327356063044E-3</c:v>
                </c:pt>
                <c:pt idx="5903">
                  <c:v>1.5101791592331082E-3</c:v>
                </c:pt>
                <c:pt idx="5904">
                  <c:v>3.7600255286644691E-4</c:v>
                </c:pt>
                <c:pt idx="5905">
                  <c:v>1.1807122362529962E-4</c:v>
                </c:pt>
                <c:pt idx="5906">
                  <c:v>9.9267772964388738E-4</c:v>
                </c:pt>
                <c:pt idx="5907">
                  <c:v>7.9554135005829613E-4</c:v>
                </c:pt>
                <c:pt idx="5908">
                  <c:v>3.1946270276789483E-4</c:v>
                </c:pt>
                <c:pt idx="5909">
                  <c:v>4.361343946611992E-4</c:v>
                </c:pt>
                <c:pt idx="5910">
                  <c:v>9.3672921713085341E-4</c:v>
                </c:pt>
                <c:pt idx="5911">
                  <c:v>1.569561350171108E-3</c:v>
                </c:pt>
                <c:pt idx="5912">
                  <c:v>1.3158167162498995E-3</c:v>
                </c:pt>
                <c:pt idx="5913">
                  <c:v>1.2690529785352521E-3</c:v>
                </c:pt>
                <c:pt idx="5914">
                  <c:v>-4.3324125877637935E-4</c:v>
                </c:pt>
                <c:pt idx="5915">
                  <c:v>1.3207242874440431E-3</c:v>
                </c:pt>
                <c:pt idx="5916">
                  <c:v>4.9880657464310303E-4</c:v>
                </c:pt>
                <c:pt idx="5917">
                  <c:v>1.4030944257121751E-3</c:v>
                </c:pt>
                <c:pt idx="5918">
                  <c:v>1.5424264502675678E-3</c:v>
                </c:pt>
                <c:pt idx="5919">
                  <c:v>1.2817054972440924E-3</c:v>
                </c:pt>
                <c:pt idx="5920">
                  <c:v>1.5644282756818685E-3</c:v>
                </c:pt>
                <c:pt idx="5921">
                  <c:v>-2.1063627778001047E-4</c:v>
                </c:pt>
                <c:pt idx="5922">
                  <c:v>-1.3334957650534016E-4</c:v>
                </c:pt>
                <c:pt idx="5923">
                  <c:v>1.5233312397939956E-3</c:v>
                </c:pt>
                <c:pt idx="5924">
                  <c:v>1.5528328241820081E-3</c:v>
                </c:pt>
                <c:pt idx="5925">
                  <c:v>7.1865578646942963E-4</c:v>
                </c:pt>
                <c:pt idx="5926">
                  <c:v>1.1850636790675475E-4</c:v>
                </c:pt>
                <c:pt idx="5927">
                  <c:v>8.7377523641077694E-4</c:v>
                </c:pt>
                <c:pt idx="5928">
                  <c:v>1.3490584996282229E-3</c:v>
                </c:pt>
                <c:pt idx="5929">
                  <c:v>1.4163702497940155E-3</c:v>
                </c:pt>
                <c:pt idx="5930">
                  <c:v>2.6469205146626606E-4</c:v>
                </c:pt>
                <c:pt idx="5931">
                  <c:v>-2.8810936731230735E-4</c:v>
                </c:pt>
                <c:pt idx="5932">
                  <c:v>1.3567094304744874E-3</c:v>
                </c:pt>
                <c:pt idx="5933">
                  <c:v>1.489382331516415E-3</c:v>
                </c:pt>
                <c:pt idx="5934">
                  <c:v>-2.1084837191547923E-4</c:v>
                </c:pt>
                <c:pt idx="5935">
                  <c:v>1.5011177927486651E-3</c:v>
                </c:pt>
                <c:pt idx="5936">
                  <c:v>1.2444511429289123E-3</c:v>
                </c:pt>
                <c:pt idx="5937">
                  <c:v>1.4496870196027208E-3</c:v>
                </c:pt>
                <c:pt idx="5938">
                  <c:v>1.1417605272941013E-3</c:v>
                </c:pt>
                <c:pt idx="5939">
                  <c:v>3.1326378389781555E-5</c:v>
                </c:pt>
                <c:pt idx="5940">
                  <c:v>4.995403534506144E-4</c:v>
                </c:pt>
                <c:pt idx="5941">
                  <c:v>1.2749796545799799E-3</c:v>
                </c:pt>
                <c:pt idx="5942">
                  <c:v>1.2649465325250007E-3</c:v>
                </c:pt>
                <c:pt idx="5943">
                  <c:v>1.3484701591878357E-3</c:v>
                </c:pt>
                <c:pt idx="5944">
                  <c:v>-4.2273354855229268E-4</c:v>
                </c:pt>
                <c:pt idx="5945">
                  <c:v>5.6850010046212581E-4</c:v>
                </c:pt>
                <c:pt idx="5946">
                  <c:v>-5.2076417382744815E-5</c:v>
                </c:pt>
                <c:pt idx="5947">
                  <c:v>1.5592340882948316E-3</c:v>
                </c:pt>
                <c:pt idx="5948">
                  <c:v>1.4465501047249275E-3</c:v>
                </c:pt>
                <c:pt idx="5949">
                  <c:v>-3.4211718157671429E-4</c:v>
                </c:pt>
                <c:pt idx="5950">
                  <c:v>1.5424435425540465E-3</c:v>
                </c:pt>
                <c:pt idx="5951">
                  <c:v>4.3745473175583024E-4</c:v>
                </c:pt>
                <c:pt idx="5952">
                  <c:v>6.4277067584197697E-4</c:v>
                </c:pt>
                <c:pt idx="5953">
                  <c:v>1.5344042111819338E-3</c:v>
                </c:pt>
                <c:pt idx="5954">
                  <c:v>-2.8164234712835289E-4</c:v>
                </c:pt>
                <c:pt idx="5955">
                  <c:v>8.7312390749633324E-4</c:v>
                </c:pt>
                <c:pt idx="5956">
                  <c:v>-3.8963557875715287E-4</c:v>
                </c:pt>
                <c:pt idx="5957">
                  <c:v>9.3475345445047744E-4</c:v>
                </c:pt>
                <c:pt idx="5958">
                  <c:v>1.5549919136924792E-3</c:v>
                </c:pt>
                <c:pt idx="5959">
                  <c:v>7.9542634997011507E-4</c:v>
                </c:pt>
                <c:pt idx="5960">
                  <c:v>2.0276272505838334E-4</c:v>
                </c:pt>
                <c:pt idx="5961">
                  <c:v>1.3051621263259403E-3</c:v>
                </c:pt>
                <c:pt idx="5962">
                  <c:v>-1.78339071172627E-4</c:v>
                </c:pt>
                <c:pt idx="5963">
                  <c:v>9.8869452103642758E-4</c:v>
                </c:pt>
                <c:pt idx="5964">
                  <c:v>3.2136360668745827E-4</c:v>
                </c:pt>
                <c:pt idx="5965">
                  <c:v>7.189730248255981E-4</c:v>
                </c:pt>
                <c:pt idx="5966">
                  <c:v>1.3335727163612441E-3</c:v>
                </c:pt>
                <c:pt idx="5967">
                  <c:v>1.4433138804905734E-3</c:v>
                </c:pt>
                <c:pt idx="5968">
                  <c:v>-3.9170611474496382E-4</c:v>
                </c:pt>
                <c:pt idx="5969">
                  <c:v>-6.122746979246116E-5</c:v>
                </c:pt>
                <c:pt idx="5970">
                  <c:v>1.548169203650042E-3</c:v>
                </c:pt>
                <c:pt idx="5971">
                  <c:v>3.781246233578402E-4</c:v>
                </c:pt>
                <c:pt idx="5972">
                  <c:v>-1.3399624445203139E-4</c:v>
                </c:pt>
                <c:pt idx="5973">
                  <c:v>-4.3372464779189231E-4</c:v>
                </c:pt>
                <c:pt idx="5974">
                  <c:v>1.1367592188057107E-3</c:v>
                </c:pt>
                <c:pt idx="5975">
                  <c:v>-1.7834512519444029E-4</c:v>
                </c:pt>
                <c:pt idx="5976">
                  <c:v>1.4918045958540896E-3</c:v>
                </c:pt>
                <c:pt idx="5977">
                  <c:v>1.2380081954041458E-3</c:v>
                </c:pt>
                <c:pt idx="5978">
                  <c:v>1.2749880752140185E-3</c:v>
                </c:pt>
                <c:pt idx="5979">
                  <c:v>1.0899075013307356E-3</c:v>
                </c:pt>
                <c:pt idx="5980">
                  <c:v>-5.2408350152122185E-5</c:v>
                </c:pt>
                <c:pt idx="5981">
                  <c:v>1.3175517253498144E-3</c:v>
                </c:pt>
                <c:pt idx="5982">
                  <c:v>-6.1218172239921729E-5</c:v>
                </c:pt>
                <c:pt idx="5983">
                  <c:v>1.2683883343041359E-3</c:v>
                </c:pt>
                <c:pt idx="5984">
                  <c:v>1.2513983591247327E-3</c:v>
                </c:pt>
                <c:pt idx="5985">
                  <c:v>1.5193141020812934E-3</c:v>
                </c:pt>
                <c:pt idx="5986">
                  <c:v>1.4703481103228041E-3</c:v>
                </c:pt>
                <c:pt idx="5987">
                  <c:v>1.4338628854902041E-3</c:v>
                </c:pt>
                <c:pt idx="5988">
                  <c:v>1.3258737817767356E-3</c:v>
                </c:pt>
                <c:pt idx="5989">
                  <c:v>1.3413087359530815E-3</c:v>
                </c:pt>
                <c:pt idx="5990">
                  <c:v>-2.8200677625799973E-4</c:v>
                </c:pt>
                <c:pt idx="5991">
                  <c:v>1.2040319341233179E-3</c:v>
                </c:pt>
                <c:pt idx="5992">
                  <c:v>1.2269304147002711E-3</c:v>
                </c:pt>
                <c:pt idx="5993">
                  <c:v>1.3869192570909255E-3</c:v>
                </c:pt>
                <c:pt idx="5994">
                  <c:v>5.0075914666291785E-4</c:v>
                </c:pt>
                <c:pt idx="5995">
                  <c:v>6.4279438271635928E-4</c:v>
                </c:pt>
                <c:pt idx="5996">
                  <c:v>1.0376860201233105E-3</c:v>
                </c:pt>
                <c:pt idx="5997">
                  <c:v>1.22391963532672E-3</c:v>
                </c:pt>
                <c:pt idx="5998">
                  <c:v>2.6597334136606673E-4</c:v>
                </c:pt>
                <c:pt idx="5999">
                  <c:v>-3.9184569601894922E-4</c:v>
                </c:pt>
                <c:pt idx="6000">
                  <c:v>1.169454764534592E-3</c:v>
                </c:pt>
                <c:pt idx="6001">
                  <c:v>3.2196958667396296E-4</c:v>
                </c:pt>
                <c:pt idx="6002">
                  <c:v>1.5231183983292502E-3</c:v>
                </c:pt>
                <c:pt idx="6003">
                  <c:v>1.3876514204531191E-3</c:v>
                </c:pt>
                <c:pt idx="6004">
                  <c:v>-4.2340060413258802E-4</c:v>
                </c:pt>
                <c:pt idx="6005">
                  <c:v>1.1876574939512283E-4</c:v>
                </c:pt>
                <c:pt idx="6006">
                  <c:v>3.7878825909508487E-4</c:v>
                </c:pt>
                <c:pt idx="6007">
                  <c:v>-2.1117635545116461E-4</c:v>
                </c:pt>
                <c:pt idx="6008">
                  <c:v>4.3862584460307422E-4</c:v>
                </c:pt>
                <c:pt idx="6009">
                  <c:v>1.4927136826147415E-3</c:v>
                </c:pt>
                <c:pt idx="6010">
                  <c:v>1.0859069094998092E-3</c:v>
                </c:pt>
                <c:pt idx="6011">
                  <c:v>-3.4202030237797748E-4</c:v>
                </c:pt>
                <c:pt idx="6012">
                  <c:v>1.5254124981803395E-3</c:v>
                </c:pt>
                <c:pt idx="6013">
                  <c:v>9.827920285126249E-4</c:v>
                </c:pt>
                <c:pt idx="6014">
                  <c:v>9.2859939562480549E-4</c:v>
                </c:pt>
                <c:pt idx="6015">
                  <c:v>1.2644653819704141E-3</c:v>
                </c:pt>
                <c:pt idx="6016">
                  <c:v>2.0280375239041727E-4</c:v>
                </c:pt>
                <c:pt idx="6017">
                  <c:v>1.5360254994478465E-3</c:v>
                </c:pt>
                <c:pt idx="6018">
                  <c:v>-2.8771750307225442E-4</c:v>
                </c:pt>
                <c:pt idx="6019">
                  <c:v>8.6747749963607889E-4</c:v>
                </c:pt>
                <c:pt idx="6020">
                  <c:v>1.5410994659278E-3</c:v>
                </c:pt>
                <c:pt idx="6021">
                  <c:v>1.2330519108951644E-3</c:v>
                </c:pt>
                <c:pt idx="6022">
                  <c:v>-1.3335558075815209E-4</c:v>
                </c:pt>
                <c:pt idx="6023">
                  <c:v>-4.3312465198874322E-4</c:v>
                </c:pt>
                <c:pt idx="6024">
                  <c:v>1.5417959142699394E-3</c:v>
                </c:pt>
                <c:pt idx="6025">
                  <c:v>-6.1171013039117354E-5</c:v>
                </c:pt>
                <c:pt idx="6026">
                  <c:v>3.1119162923744758E-5</c:v>
                </c:pt>
                <c:pt idx="6027">
                  <c:v>7.1613346851504228E-4</c:v>
                </c:pt>
                <c:pt idx="6028">
                  <c:v>1.0334322095573657E-3</c:v>
                </c:pt>
                <c:pt idx="6029">
                  <c:v>-3.8896930847515435E-4</c:v>
                </c:pt>
                <c:pt idx="6030">
                  <c:v>1.2134838227249687E-3</c:v>
                </c:pt>
                <c:pt idx="6031">
                  <c:v>1.1996848164859044E-3</c:v>
                </c:pt>
                <c:pt idx="6032">
                  <c:v>-2.1000868007646495E-4</c:v>
                </c:pt>
                <c:pt idx="6033">
                  <c:v>3.2192824414455556E-4</c:v>
                </c:pt>
                <c:pt idx="6034">
                  <c:v>5.6843674249838153E-4</c:v>
                </c:pt>
                <c:pt idx="6035">
                  <c:v>1.2299639677616854E-3</c:v>
                </c:pt>
                <c:pt idx="6036">
                  <c:v>1.5052117574437546E-3</c:v>
                </c:pt>
                <c:pt idx="6037">
                  <c:v>7.8925920535584339E-4</c:v>
                </c:pt>
                <c:pt idx="6038">
                  <c:v>1.4159089084266731E-3</c:v>
                </c:pt>
                <c:pt idx="6039">
                  <c:v>1.1651352205834383E-3</c:v>
                </c:pt>
                <c:pt idx="6040">
                  <c:v>1.4837459979726406E-3</c:v>
                </c:pt>
                <c:pt idx="6041">
                  <c:v>1.1289148947915151E-3</c:v>
                </c:pt>
                <c:pt idx="6042">
                  <c:v>1.4304059818336932E-3</c:v>
                </c:pt>
                <c:pt idx="6043">
                  <c:v>4.3808166521976951E-4</c:v>
                </c:pt>
                <c:pt idx="6044">
                  <c:v>2.6583835971136379E-4</c:v>
                </c:pt>
                <c:pt idx="6045">
                  <c:v>1.2694828001445029E-3</c:v>
                </c:pt>
                <c:pt idx="6046">
                  <c:v>1.1880459816254135E-4</c:v>
                </c:pt>
                <c:pt idx="6047">
                  <c:v>1.5371444629559004E-3</c:v>
                </c:pt>
                <c:pt idx="6048">
                  <c:v>-3.3943478282678815E-4</c:v>
                </c:pt>
                <c:pt idx="6049">
                  <c:v>1.2246942943304581E-3</c:v>
                </c:pt>
                <c:pt idx="6050">
                  <c:v>3.7834089358114892E-4</c:v>
                </c:pt>
                <c:pt idx="6051">
                  <c:v>1.3794441015450543E-3</c:v>
                </c:pt>
                <c:pt idx="6052">
                  <c:v>1.2950347492284918E-3</c:v>
                </c:pt>
                <c:pt idx="6053">
                  <c:v>9.7749944802392563E-4</c:v>
                </c:pt>
                <c:pt idx="6054">
                  <c:v>4.9944302832025372E-4</c:v>
                </c:pt>
                <c:pt idx="6055">
                  <c:v>1.4502671918512758E-3</c:v>
                </c:pt>
                <c:pt idx="6056">
                  <c:v>-3.8832067730642297E-4</c:v>
                </c:pt>
                <c:pt idx="6057">
                  <c:v>1.2243344672225734E-3</c:v>
                </c:pt>
                <c:pt idx="6058">
                  <c:v>1.0804702670968583E-3</c:v>
                </c:pt>
                <c:pt idx="6059">
                  <c:v>1.5137108306781403E-3</c:v>
                </c:pt>
                <c:pt idx="6060">
                  <c:v>3.1632618249683936E-5</c:v>
                </c:pt>
                <c:pt idx="6061">
                  <c:v>1.5278279543994861E-3</c:v>
                </c:pt>
                <c:pt idx="6062">
                  <c:v>2.0274499769201438E-4</c:v>
                </c:pt>
                <c:pt idx="6063">
                  <c:v>-5.1005839386764058E-5</c:v>
                </c:pt>
                <c:pt idx="6064">
                  <c:v>1.3701462582474098E-3</c:v>
                </c:pt>
                <c:pt idx="6065">
                  <c:v>-1.3172207256693103E-4</c:v>
                </c:pt>
                <c:pt idx="6066">
                  <c:v>-4.2001925748358848E-4</c:v>
                </c:pt>
                <c:pt idx="6067">
                  <c:v>1.0290415000426491E-3</c:v>
                </c:pt>
                <c:pt idx="6068">
                  <c:v>1.2588395240101941E-3</c:v>
                </c:pt>
                <c:pt idx="6069">
                  <c:v>-3.8764509740015542E-4</c:v>
                </c:pt>
                <c:pt idx="6070">
                  <c:v>-1.77534793245899E-4</c:v>
                </c:pt>
                <c:pt idx="6071">
                  <c:v>7.1165163989945362E-4</c:v>
                </c:pt>
                <c:pt idx="6072">
                  <c:v>1.3328600385325521E-3</c:v>
                </c:pt>
                <c:pt idx="6073">
                  <c:v>-2.864974756716919E-4</c:v>
                </c:pt>
                <c:pt idx="6074">
                  <c:v>8.6034528605760782E-4</c:v>
                </c:pt>
                <c:pt idx="6075">
                  <c:v>1.4760760389124971E-3</c:v>
                </c:pt>
                <c:pt idx="6076">
                  <c:v>5.6567764722408964E-4</c:v>
                </c:pt>
                <c:pt idx="6077">
                  <c:v>1.5125048288456425E-3</c:v>
                </c:pt>
                <c:pt idx="6078">
                  <c:v>6.37297251195296E-4</c:v>
                </c:pt>
                <c:pt idx="6079">
                  <c:v>1.1255587608177599E-3</c:v>
                </c:pt>
                <c:pt idx="6080">
                  <c:v>1.5309790897415315E-3</c:v>
                </c:pt>
                <c:pt idx="6081">
                  <c:v>1.2604450955209505E-3</c:v>
                </c:pt>
                <c:pt idx="6082">
                  <c:v>9.1921598924418312E-4</c:v>
                </c:pt>
                <c:pt idx="6083">
                  <c:v>-2.7609614699879143E-4</c:v>
                </c:pt>
                <c:pt idx="6084">
                  <c:v>-4.2967751962858609E-4</c:v>
                </c:pt>
                <c:pt idx="6085">
                  <c:v>1.376118070222084E-3</c:v>
                </c:pt>
                <c:pt idx="6086">
                  <c:v>-6.0901207959500774E-5</c:v>
                </c:pt>
                <c:pt idx="6087">
                  <c:v>1.228173408780801E-3</c:v>
                </c:pt>
                <c:pt idx="6088">
                  <c:v>1.4416766154679616E-3</c:v>
                </c:pt>
                <c:pt idx="6089">
                  <c:v>1.2928500486561864E-3</c:v>
                </c:pt>
                <c:pt idx="6090">
                  <c:v>1.3303570532821011E-3</c:v>
                </c:pt>
                <c:pt idx="6091">
                  <c:v>-2.8581690042005432E-4</c:v>
                </c:pt>
                <c:pt idx="6092">
                  <c:v>1.1782703120219484E-3</c:v>
                </c:pt>
                <c:pt idx="6093">
                  <c:v>-2.7484029163699818E-4</c:v>
                </c:pt>
                <c:pt idx="6094">
                  <c:v>1.1938885043288089E-3</c:v>
                </c:pt>
                <c:pt idx="6095">
                  <c:v>1.1986458699032047E-3</c:v>
                </c:pt>
                <c:pt idx="6096">
                  <c:v>1.1763236688082093E-3</c:v>
                </c:pt>
                <c:pt idx="6097">
                  <c:v>4.354911195710509E-4</c:v>
                </c:pt>
                <c:pt idx="6098">
                  <c:v>-3.8386820216888855E-4</c:v>
                </c:pt>
                <c:pt idx="6099">
                  <c:v>7.8063571202857045E-4</c:v>
                </c:pt>
                <c:pt idx="6100">
                  <c:v>3.7681354231974921E-4</c:v>
                </c:pt>
                <c:pt idx="6101">
                  <c:v>1.4687310352437268E-3</c:v>
                </c:pt>
                <c:pt idx="6102">
                  <c:v>1.2901567398119122E-3</c:v>
                </c:pt>
                <c:pt idx="6103">
                  <c:v>1.2057134546038146E-3</c:v>
                </c:pt>
                <c:pt idx="6104">
                  <c:v>1.1581819458515985E-3</c:v>
                </c:pt>
                <c:pt idx="6105">
                  <c:v>1.3570762240077037E-3</c:v>
                </c:pt>
                <c:pt idx="6106">
                  <c:v>1.5054493111248202E-3</c:v>
                </c:pt>
                <c:pt idx="6107">
                  <c:v>-1.7680176003929019E-4</c:v>
                </c:pt>
                <c:pt idx="6108">
                  <c:v>1.52519446910311E-3</c:v>
                </c:pt>
                <c:pt idx="6109">
                  <c:v>1.2855867602808426E-3</c:v>
                </c:pt>
                <c:pt idx="6110">
                  <c:v>1.420800024072941E-3</c:v>
                </c:pt>
                <c:pt idx="6111">
                  <c:v>1.4864271206840348E-3</c:v>
                </c:pt>
                <c:pt idx="6112">
                  <c:v>-3.3263467650567982E-4</c:v>
                </c:pt>
                <c:pt idx="6113">
                  <c:v>1.1904494438370729E-3</c:v>
                </c:pt>
                <c:pt idx="6114">
                  <c:v>-3.8468859475469981E-4</c:v>
                </c:pt>
                <c:pt idx="6115">
                  <c:v>3.4068534294725548E-5</c:v>
                </c:pt>
                <c:pt idx="6116">
                  <c:v>-1.2800788163508834E-4</c:v>
                </c:pt>
                <c:pt idx="6117">
                  <c:v>6.3141398539677443E-4</c:v>
                </c:pt>
                <c:pt idx="6118">
                  <c:v>-4.1434614806275374E-4</c:v>
                </c:pt>
                <c:pt idx="6119">
                  <c:v>1.4670558087988247E-3</c:v>
                </c:pt>
                <c:pt idx="6120">
                  <c:v>7.0407646442308179E-4</c:v>
                </c:pt>
                <c:pt idx="6121">
                  <c:v>7.7728521854251499E-4</c:v>
                </c:pt>
                <c:pt idx="6122">
                  <c:v>9.1258844709221566E-4</c:v>
                </c:pt>
                <c:pt idx="6123">
                  <c:v>2.0387849553484127E-4</c:v>
                </c:pt>
                <c:pt idx="6124">
                  <c:v>1.4996264259746772E-3</c:v>
                </c:pt>
                <c:pt idx="6125">
                  <c:v>1.4830641481429481E-3</c:v>
                </c:pt>
                <c:pt idx="6126">
                  <c:v>-4.7430237338440403E-5</c:v>
                </c:pt>
                <c:pt idx="6127">
                  <c:v>2.6572067509702266E-4</c:v>
                </c:pt>
                <c:pt idx="6128">
                  <c:v>1.208495853846848E-3</c:v>
                </c:pt>
                <c:pt idx="6129">
                  <c:v>1.0185931764847462E-3</c:v>
                </c:pt>
                <c:pt idx="6130">
                  <c:v>9.6563153434590107E-4</c:v>
                </c:pt>
                <c:pt idx="6131">
                  <c:v>1.2847164418592989E-3</c:v>
                </c:pt>
                <c:pt idx="6132">
                  <c:v>1.3885309439884478E-3</c:v>
                </c:pt>
                <c:pt idx="6133">
                  <c:v>8.510281957809123E-4</c:v>
                </c:pt>
                <c:pt idx="6134">
                  <c:v>1.5114849449695388E-3</c:v>
                </c:pt>
                <c:pt idx="6135">
                  <c:v>-2.0279562885357663E-4</c:v>
                </c:pt>
                <c:pt idx="6136">
                  <c:v>5.5872664096148729E-4</c:v>
                </c:pt>
                <c:pt idx="6137">
                  <c:v>-4.252085891107715E-4</c:v>
                </c:pt>
                <c:pt idx="6138">
                  <c:v>3.202500864874079E-4</c:v>
                </c:pt>
                <c:pt idx="6139">
                  <c:v>1.2125876089158051E-4</c:v>
                </c:pt>
                <c:pt idx="6140">
                  <c:v>1.2503384374717968E-3</c:v>
                </c:pt>
                <c:pt idx="6141">
                  <c:v>1.5172097407383266E-3</c:v>
                </c:pt>
                <c:pt idx="6142">
                  <c:v>1.1153583891540652E-3</c:v>
                </c:pt>
                <c:pt idx="6143">
                  <c:v>2.0407849153468598E-4</c:v>
                </c:pt>
                <c:pt idx="6144">
                  <c:v>4.9233465024867639E-4</c:v>
                </c:pt>
                <c:pt idx="6145">
                  <c:v>1.1531886520982789E-3</c:v>
                </c:pt>
                <c:pt idx="6146">
                  <c:v>1.4969442035125365E-3</c:v>
                </c:pt>
                <c:pt idx="6147">
                  <c:v>3.5070481843155343E-5</c:v>
                </c:pt>
                <c:pt idx="6148">
                  <c:v>-1.2655298416565163E-4</c:v>
                </c:pt>
                <c:pt idx="6149">
                  <c:v>1.1455074991979469E-3</c:v>
                </c:pt>
                <c:pt idx="6150">
                  <c:v>4.3224663110612012E-4</c:v>
                </c:pt>
                <c:pt idx="6151">
                  <c:v>1.4123067359175406E-3</c:v>
                </c:pt>
                <c:pt idx="6152">
                  <c:v>1.0664273610540142E-3</c:v>
                </c:pt>
                <c:pt idx="6153">
                  <c:v>1.3189399750334642E-3</c:v>
                </c:pt>
                <c:pt idx="6154">
                  <c:v>1.5148691057481176E-3</c:v>
                </c:pt>
                <c:pt idx="6155">
                  <c:v>1.4537123836355342E-3</c:v>
                </c:pt>
                <c:pt idx="6156">
                  <c:v>1.1496751423758723E-3</c:v>
                </c:pt>
                <c:pt idx="6157">
                  <c:v>1.2159396822691338E-3</c:v>
                </c:pt>
                <c:pt idx="6158">
                  <c:v>-4.239075322905498E-4</c:v>
                </c:pt>
                <c:pt idx="6159">
                  <c:v>1.3384347006601867E-3</c:v>
                </c:pt>
                <c:pt idx="6160">
                  <c:v>1.4196279531407433E-3</c:v>
                </c:pt>
                <c:pt idx="6161">
                  <c:v>1.1556154798482291E-3</c:v>
                </c:pt>
                <c:pt idx="6162">
                  <c:v>-4.1136747383346611E-4</c:v>
                </c:pt>
                <c:pt idx="6163">
                  <c:v>1.3611130605656536E-3</c:v>
                </c:pt>
                <c:pt idx="6164">
                  <c:v>5.5625510669547295E-4</c:v>
                </c:pt>
                <c:pt idx="6165">
                  <c:v>-2.8262363566237058E-4</c:v>
                </c:pt>
                <c:pt idx="6166">
                  <c:v>1.0641917632433734E-3</c:v>
                </c:pt>
                <c:pt idx="6167">
                  <c:v>-2.6939562945034901E-4</c:v>
                </c:pt>
                <c:pt idx="6168">
                  <c:v>-4.6048532595621844E-5</c:v>
                </c:pt>
                <c:pt idx="6169">
                  <c:v>1.2196521651964716E-4</c:v>
                </c:pt>
                <c:pt idx="6170">
                  <c:v>-3.2891601278698047E-4</c:v>
                </c:pt>
                <c:pt idx="6171">
                  <c:v>1.5021177414099897E-3</c:v>
                </c:pt>
                <c:pt idx="6172">
                  <c:v>6.2649684465897757E-4</c:v>
                </c:pt>
                <c:pt idx="6173">
                  <c:v>1.3748891060822496E-3</c:v>
                </c:pt>
                <c:pt idx="6174">
                  <c:v>4.900918240506836E-4</c:v>
                </c:pt>
                <c:pt idx="6175">
                  <c:v>3.7379432019808137E-4</c:v>
                </c:pt>
                <c:pt idx="6176">
                  <c:v>7.7173689671246196E-4</c:v>
                </c:pt>
                <c:pt idx="6177">
                  <c:v>1.0127059389613709E-3</c:v>
                </c:pt>
                <c:pt idx="6178">
                  <c:v>1.2615472515135721E-3</c:v>
                </c:pt>
                <c:pt idx="6179">
                  <c:v>1.4536077824053887E-3</c:v>
                </c:pt>
                <c:pt idx="6180">
                  <c:v>-3.8123954441183247E-4</c:v>
                </c:pt>
                <c:pt idx="6181">
                  <c:v>-6.0150530311376408E-5</c:v>
                </c:pt>
                <c:pt idx="6182">
                  <c:v>-1.7486954257269057E-4</c:v>
                </c:pt>
                <c:pt idx="6183">
                  <c:v>3.1914071505176957E-4</c:v>
                </c:pt>
                <c:pt idx="6184">
                  <c:v>1.5063597546307432E-3</c:v>
                </c:pt>
                <c:pt idx="6185">
                  <c:v>9.5911412261753815E-4</c:v>
                </c:pt>
                <c:pt idx="6186">
                  <c:v>1.1694127905228658E-3</c:v>
                </c:pt>
                <c:pt idx="6187">
                  <c:v>-2.0061975810896118E-4</c:v>
                </c:pt>
                <c:pt idx="6188">
                  <c:v>9.0527476382589529E-4</c:v>
                </c:pt>
                <c:pt idx="6189">
                  <c:v>8.449660965134286E-4</c:v>
                </c:pt>
                <c:pt idx="6190">
                  <c:v>1.1286661355060807E-3</c:v>
                </c:pt>
                <c:pt idx="6191">
                  <c:v>1.4822172220078477E-3</c:v>
                </c:pt>
                <c:pt idx="6192">
                  <c:v>2.652894425624887E-4</c:v>
                </c:pt>
                <c:pt idx="6193">
                  <c:v>-1.7472596806257293E-4</c:v>
                </c:pt>
                <c:pt idx="6194">
                  <c:v>-2.8187140067104013E-4</c:v>
                </c:pt>
                <c:pt idx="6195">
                  <c:v>1.440010823758149E-3</c:v>
                </c:pt>
                <c:pt idx="6196">
                  <c:v>1.1289839314971716E-3</c:v>
                </c:pt>
                <c:pt idx="6197">
                  <c:v>-3.7713306819206374E-4</c:v>
                </c:pt>
                <c:pt idx="6198">
                  <c:v>3.1877743480788112E-4</c:v>
                </c:pt>
                <c:pt idx="6199">
                  <c:v>1.4054507736711297E-3</c:v>
                </c:pt>
                <c:pt idx="6200">
                  <c:v>1.1557627560222854E-3</c:v>
                </c:pt>
                <c:pt idx="6201">
                  <c:v>-2.0052852004368431E-4</c:v>
                </c:pt>
                <c:pt idx="6202">
                  <c:v>1.2087162629411E-3</c:v>
                </c:pt>
                <c:pt idx="6203">
                  <c:v>1.4499576570572406E-3</c:v>
                </c:pt>
                <c:pt idx="6204">
                  <c:v>1.3536948972484328E-3</c:v>
                </c:pt>
                <c:pt idx="6205">
                  <c:v>1.1761675686510322E-3</c:v>
                </c:pt>
                <c:pt idx="6206">
                  <c:v>1.1067142377518652E-3</c:v>
                </c:pt>
                <c:pt idx="6207">
                  <c:v>2.0452008257505912E-4</c:v>
                </c:pt>
                <c:pt idx="6208">
                  <c:v>6.9655894688842011E-4</c:v>
                </c:pt>
                <c:pt idx="6209">
                  <c:v>-4.2240607377878382E-4</c:v>
                </c:pt>
                <c:pt idx="6210">
                  <c:v>1.1423403018580504E-3</c:v>
                </c:pt>
                <c:pt idx="6211">
                  <c:v>-2.6856465897250937E-4</c:v>
                </c:pt>
                <c:pt idx="6212">
                  <c:v>-3.8080842476351674E-4</c:v>
                </c:pt>
                <c:pt idx="6213">
                  <c:v>-4.5588553564987372E-5</c:v>
                </c:pt>
                <c:pt idx="6214">
                  <c:v>1.5015382765290067E-3</c:v>
                </c:pt>
                <c:pt idx="6215">
                  <c:v>3.7237262064024134E-4</c:v>
                </c:pt>
                <c:pt idx="6216">
                  <c:v>1.4005281116750761E-3</c:v>
                </c:pt>
                <c:pt idx="6217">
                  <c:v>1.3600198407727883E-3</c:v>
                </c:pt>
                <c:pt idx="6218">
                  <c:v>3.6117888113499619E-5</c:v>
                </c:pt>
                <c:pt idx="6219">
                  <c:v>1.2698522448856889E-3</c:v>
                </c:pt>
                <c:pt idx="6220">
                  <c:v>1.4563919116615564E-3</c:v>
                </c:pt>
                <c:pt idx="6221">
                  <c:v>5.5250487246418921E-4</c:v>
                </c:pt>
                <c:pt idx="6222">
                  <c:v>1.103659025328631E-3</c:v>
                </c:pt>
                <c:pt idx="6223">
                  <c:v>1.0080114234180069E-3</c:v>
                </c:pt>
                <c:pt idx="6224">
                  <c:v>1.2372303915428745E-3</c:v>
                </c:pt>
                <c:pt idx="6225">
                  <c:v>1.4982289667887433E-3</c:v>
                </c:pt>
                <c:pt idx="6226">
                  <c:v>1.2205891193267208E-4</c:v>
                </c:pt>
                <c:pt idx="6227">
                  <c:v>1.3141075096438054E-3</c:v>
                </c:pt>
                <c:pt idx="6228">
                  <c:v>2.6451512707342855E-4</c:v>
                </c:pt>
                <c:pt idx="6229">
                  <c:v>-6.0127247607224385E-5</c:v>
                </c:pt>
                <c:pt idx="6230">
                  <c:v>-4.0992423749267661E-4</c:v>
                </c:pt>
                <c:pt idx="6231">
                  <c:v>-3.2800695115660637E-4</c:v>
                </c:pt>
                <c:pt idx="6232">
                  <c:v>1.4792843974189411E-3</c:v>
                </c:pt>
                <c:pt idx="6233">
                  <c:v>1.3065839704217309E-3</c:v>
                </c:pt>
                <c:pt idx="6234">
                  <c:v>1.4869670205251266E-3</c:v>
                </c:pt>
                <c:pt idx="6235">
                  <c:v>4.8683996954090934E-4</c:v>
                </c:pt>
                <c:pt idx="6236">
                  <c:v>1.1074383891003807E-3</c:v>
                </c:pt>
                <c:pt idx="6237">
                  <c:v>1.1517129446417568E-3</c:v>
                </c:pt>
                <c:pt idx="6238">
                  <c:v>9.0162267232439433E-4</c:v>
                </c:pt>
                <c:pt idx="6239">
                  <c:v>6.9460753862493239E-4</c:v>
                </c:pt>
                <c:pt idx="6240">
                  <c:v>1.1075607605842636E-3</c:v>
                </c:pt>
                <c:pt idx="6241">
                  <c:v>1.2361095108083058E-3</c:v>
                </c:pt>
                <c:pt idx="6242">
                  <c:v>8.4127946296620986E-4</c:v>
                </c:pt>
                <c:pt idx="6243">
                  <c:v>6.2183093299937381E-4</c:v>
                </c:pt>
                <c:pt idx="6244">
                  <c:v>1.1021995802213106E-3</c:v>
                </c:pt>
                <c:pt idx="6245">
                  <c:v>1.2041245685833505E-3</c:v>
                </c:pt>
                <c:pt idx="6246">
                  <c:v>1.0879786839759192E-3</c:v>
                </c:pt>
                <c:pt idx="6247">
                  <c:v>1.4234344790278795E-3</c:v>
                </c:pt>
                <c:pt idx="6248">
                  <c:v>1.1710912533434846E-3</c:v>
                </c:pt>
                <c:pt idx="6249">
                  <c:v>1.1195224311140936E-3</c:v>
                </c:pt>
                <c:pt idx="6250">
                  <c:v>1.4660976623740902E-3</c:v>
                </c:pt>
                <c:pt idx="6251">
                  <c:v>-3.7758473939818752E-4</c:v>
                </c:pt>
                <c:pt idx="6252">
                  <c:v>1.266650638376735E-3</c:v>
                </c:pt>
                <c:pt idx="6253">
                  <c:v>1.3951885559156318E-3</c:v>
                </c:pt>
                <c:pt idx="6254">
                  <c:v>4.2677832650485337E-4</c:v>
                </c:pt>
                <c:pt idx="6255">
                  <c:v>9.5268625467076734E-4</c:v>
                </c:pt>
                <c:pt idx="6256">
                  <c:v>-1.2647460903268454E-4</c:v>
                </c:pt>
                <c:pt idx="6257">
                  <c:v>1.3433033165386194E-3</c:v>
                </c:pt>
                <c:pt idx="6258">
                  <c:v>1.2309510692642862E-3</c:v>
                </c:pt>
                <c:pt idx="6259">
                  <c:v>3.4442780737951204E-5</c:v>
                </c:pt>
                <c:pt idx="6260">
                  <c:v>-2.6993566153461009E-4</c:v>
                </c:pt>
                <c:pt idx="6261">
                  <c:v>7.652744875114568E-4</c:v>
                </c:pt>
                <c:pt idx="6262">
                  <c:v>-3.2929579157112674E-4</c:v>
                </c:pt>
                <c:pt idx="6263">
                  <c:v>-4.2401970108015577E-4</c:v>
                </c:pt>
                <c:pt idx="6264">
                  <c:v>-1.757358902244953E-4</c:v>
                </c:pt>
                <c:pt idx="6265">
                  <c:v>-2.8332007106573575E-4</c:v>
                </c:pt>
                <c:pt idx="6266">
                  <c:v>1.4396013821423208E-3</c:v>
                </c:pt>
                <c:pt idx="6267">
                  <c:v>-3.7881424230744201E-4</c:v>
                </c:pt>
                <c:pt idx="6268">
                  <c:v>-4.7943201333847379E-5</c:v>
                </c:pt>
                <c:pt idx="6269">
                  <c:v>1.2946113361743041E-3</c:v>
                </c:pt>
                <c:pt idx="6270">
                  <c:v>1.0518160921842684E-3</c:v>
                </c:pt>
                <c:pt idx="6271">
                  <c:v>1.4885397939817017E-3</c:v>
                </c:pt>
                <c:pt idx="6272">
                  <c:v>1.0017927428966318E-3</c:v>
                </c:pt>
                <c:pt idx="6273">
                  <c:v>1.1341939748417595E-3</c:v>
                </c:pt>
                <c:pt idx="6274">
                  <c:v>1.0824600317442833E-3</c:v>
                </c:pt>
                <c:pt idx="6275">
                  <c:v>1.3011011131307366E-3</c:v>
                </c:pt>
                <c:pt idx="6276">
                  <c:v>5.4880753881820404E-4</c:v>
                </c:pt>
                <c:pt idx="6277">
                  <c:v>-4.1255148666976968E-4</c:v>
                </c:pt>
                <c:pt idx="6278">
                  <c:v>-6.059866219062533E-5</c:v>
                </c:pt>
                <c:pt idx="6279">
                  <c:v>1.3436113642508788E-3</c:v>
                </c:pt>
                <c:pt idx="6280">
                  <c:v>1.4692516448191952E-3</c:v>
                </c:pt>
                <c:pt idx="6281">
                  <c:v>4.8287945925647765E-4</c:v>
                </c:pt>
                <c:pt idx="6282">
                  <c:v>3.6662544373069242E-4</c:v>
                </c:pt>
                <c:pt idx="6283">
                  <c:v>1.3722725679667551E-3</c:v>
                </c:pt>
                <c:pt idx="6284">
                  <c:v>1.0599110870805923E-3</c:v>
                </c:pt>
                <c:pt idx="6285">
                  <c:v>1.2628967409536304E-3</c:v>
                </c:pt>
                <c:pt idx="6286">
                  <c:v>1.2169496277530502E-3</c:v>
                </c:pt>
                <c:pt idx="6287">
                  <c:v>8.9655068821005305E-4</c:v>
                </c:pt>
                <c:pt idx="6288">
                  <c:v>2.5887430282275426E-4</c:v>
                </c:pt>
                <c:pt idx="6289">
                  <c:v>1.4704651279226957E-3</c:v>
                </c:pt>
                <c:pt idx="6290">
                  <c:v>1.169831440142978E-4</c:v>
                </c:pt>
                <c:pt idx="6291">
                  <c:v>-3.8394193819550078E-4</c:v>
                </c:pt>
                <c:pt idx="6292">
                  <c:v>1.4354391340482841E-3</c:v>
                </c:pt>
                <c:pt idx="6293">
                  <c:v>1.2996465263453026E-3</c:v>
                </c:pt>
                <c:pt idx="6294">
                  <c:v>-1.2875734550660221E-4</c:v>
                </c:pt>
                <c:pt idx="6295">
                  <c:v>1.4304810157000961E-3</c:v>
                </c:pt>
                <c:pt idx="6296">
                  <c:v>1.9798451087092557E-4</c:v>
                </c:pt>
                <c:pt idx="6297">
                  <c:v>6.9076918455623199E-4</c:v>
                </c:pt>
                <c:pt idx="6298">
                  <c:v>1.4506856104411034E-3</c:v>
                </c:pt>
                <c:pt idx="6299">
                  <c:v>4.2256186390191887E-4</c:v>
                </c:pt>
                <c:pt idx="6300">
                  <c:v>3.1112663012189932E-4</c:v>
                </c:pt>
                <c:pt idx="6301">
                  <c:v>1.3414719620319705E-3</c:v>
                </c:pt>
                <c:pt idx="6302">
                  <c:v>1.1310017872072011E-3</c:v>
                </c:pt>
                <c:pt idx="6303">
                  <c:v>1.0949713398913669E-3</c:v>
                </c:pt>
                <c:pt idx="6304">
                  <c:v>-2.0405627233326996E-4</c:v>
                </c:pt>
                <c:pt idx="6305">
                  <c:v>9.477520412096576E-4</c:v>
                </c:pt>
                <c:pt idx="6306">
                  <c:v>6.1759832606660689E-4</c:v>
                </c:pt>
                <c:pt idx="6307">
                  <c:v>1.386795616893681E-3</c:v>
                </c:pt>
                <c:pt idx="6308">
                  <c:v>7.6246326970921124E-4</c:v>
                </c:pt>
                <c:pt idx="6309">
                  <c:v>1.1501026077381249E-4</c:v>
                </c:pt>
                <c:pt idx="6310">
                  <c:v>1.1133824530492932E-3</c:v>
                </c:pt>
                <c:pt idx="6311">
                  <c:v>-5.0832044602595479E-5</c:v>
                </c:pt>
                <c:pt idx="6312">
                  <c:v>-4.1403484195042878E-4</c:v>
                </c:pt>
                <c:pt idx="6313">
                  <c:v>1.4773922924060329E-3</c:v>
                </c:pt>
                <c:pt idx="6314">
                  <c:v>1.1638134710876182E-3</c:v>
                </c:pt>
                <c:pt idx="6315">
                  <c:v>8.3585115329168672E-4</c:v>
                </c:pt>
                <c:pt idx="6316">
                  <c:v>-3.8480986063449819E-4</c:v>
                </c:pt>
                <c:pt idx="6317">
                  <c:v>4.7986476070352462E-4</c:v>
                </c:pt>
                <c:pt idx="6318">
                  <c:v>-3.812737024325325E-4</c:v>
                </c:pt>
                <c:pt idx="6319">
                  <c:v>3.6313426560826437E-4</c:v>
                </c:pt>
                <c:pt idx="6320">
                  <c:v>1.046968612513952E-3</c:v>
                </c:pt>
                <c:pt idx="6321">
                  <c:v>7.6170956084767305E-4</c:v>
                </c:pt>
                <c:pt idx="6322">
                  <c:v>1.2267490165066717E-3</c:v>
                </c:pt>
                <c:pt idx="6323">
                  <c:v>-1.3048377734633016E-4</c:v>
                </c:pt>
                <c:pt idx="6324">
                  <c:v>-2.049850892642703E-4</c:v>
                </c:pt>
                <c:pt idx="6325">
                  <c:v>4.197271421493311E-4</c:v>
                </c:pt>
                <c:pt idx="6326">
                  <c:v>1.0551685483225237E-3</c:v>
                </c:pt>
                <c:pt idx="6327">
                  <c:v>1.1951473414477899E-3</c:v>
                </c:pt>
                <c:pt idx="6328">
                  <c:v>1.0366702529586908E-3</c:v>
                </c:pt>
                <c:pt idx="6329">
                  <c:v>1.0549892663594194E-3</c:v>
                </c:pt>
                <c:pt idx="6330">
                  <c:v>1.3570631421436399E-3</c:v>
                </c:pt>
                <c:pt idx="6331">
                  <c:v>1.0927521870558326E-3</c:v>
                </c:pt>
                <c:pt idx="6332">
                  <c:v>1.1621049470760452E-3</c:v>
                </c:pt>
                <c:pt idx="6333">
                  <c:v>-2.7316303200404236E-4</c:v>
                </c:pt>
                <c:pt idx="6334">
                  <c:v>1.4273603507121337E-3</c:v>
                </c:pt>
                <c:pt idx="6335">
                  <c:v>5.4420345700759664E-4</c:v>
                </c:pt>
                <c:pt idx="6336">
                  <c:v>1.1027892872155166E-3</c:v>
                </c:pt>
                <c:pt idx="6337">
                  <c:v>1.3913687497497898E-3</c:v>
                </c:pt>
                <c:pt idx="6338">
                  <c:v>1.4582791200432371E-3</c:v>
                </c:pt>
                <c:pt idx="6339">
                  <c:v>2.7003807722521601E-5</c:v>
                </c:pt>
                <c:pt idx="6340">
                  <c:v>3.0643918354275189E-4</c:v>
                </c:pt>
                <c:pt idx="6341">
                  <c:v>-3.3288429119540588E-4</c:v>
                </c:pt>
                <c:pt idx="6342">
                  <c:v>1.4729177925899238E-3</c:v>
                </c:pt>
                <c:pt idx="6343">
                  <c:v>2.5249794839975182E-4</c:v>
                </c:pt>
                <c:pt idx="6344">
                  <c:v>-6.0725607256072554E-5</c:v>
                </c:pt>
                <c:pt idx="6345">
                  <c:v>1.4569155324259408E-3</c:v>
                </c:pt>
                <c:pt idx="6346">
                  <c:v>-2.8529380878801057E-4</c:v>
                </c:pt>
                <c:pt idx="6347">
                  <c:v>1.9183712272836443E-4</c:v>
                </c:pt>
                <c:pt idx="6348">
                  <c:v>1.0245907380723662E-3</c:v>
                </c:pt>
                <c:pt idx="6349">
                  <c:v>1.3068363196053216E-3</c:v>
                </c:pt>
                <c:pt idx="6350">
                  <c:v>1.4684092808214038E-3</c:v>
                </c:pt>
                <c:pt idx="6351">
                  <c:v>1.0220840233548304E-3</c:v>
                </c:pt>
                <c:pt idx="6352">
                  <c:v>6.1362988166420657E-4</c:v>
                </c:pt>
                <c:pt idx="6353">
                  <c:v>8.9295131921962644E-4</c:v>
                </c:pt>
                <c:pt idx="6354">
                  <c:v>1.1931452016411489E-3</c:v>
                </c:pt>
                <c:pt idx="6355">
                  <c:v>-1.767961601919904E-4</c:v>
                </c:pt>
                <c:pt idx="6356">
                  <c:v>1.4134119860306404E-3</c:v>
                </c:pt>
                <c:pt idx="6357">
                  <c:v>1.2626820567471695E-3</c:v>
                </c:pt>
                <c:pt idx="6358">
                  <c:v>1.1913586423582621E-3</c:v>
                </c:pt>
                <c:pt idx="6359">
                  <c:v>8.3275878459175361E-4</c:v>
                </c:pt>
                <c:pt idx="6360">
                  <c:v>1.3778205833791966E-3</c:v>
                </c:pt>
                <c:pt idx="6361">
                  <c:v>-4.2796223697895831E-4</c:v>
                </c:pt>
                <c:pt idx="6362">
                  <c:v>2.4963728599873927E-4</c:v>
                </c:pt>
                <c:pt idx="6363">
                  <c:v>-1.3452979397067871E-4</c:v>
                </c:pt>
                <c:pt idx="6364">
                  <c:v>6.8484563469629726E-4</c:v>
                </c:pt>
                <c:pt idx="6365">
                  <c:v>-1.7684893568093425E-4</c:v>
                </c:pt>
                <c:pt idx="6366">
                  <c:v>-3.8342559671152314E-4</c:v>
                </c:pt>
                <c:pt idx="6367">
                  <c:v>1.3821610805402702E-3</c:v>
                </c:pt>
                <c:pt idx="6368">
                  <c:v>2.2525622877265291E-5</c:v>
                </c:pt>
                <c:pt idx="6369">
                  <c:v>1.2534155773338735E-3</c:v>
                </c:pt>
                <c:pt idx="6370">
                  <c:v>9.958427966822417E-4</c:v>
                </c:pt>
                <c:pt idx="6371">
                  <c:v>-4.2811357829632553E-4</c:v>
                </c:pt>
                <c:pt idx="6372">
                  <c:v>1.1268753408005124E-3</c:v>
                </c:pt>
                <c:pt idx="6373">
                  <c:v>1.2997528863277108E-3</c:v>
                </c:pt>
                <c:pt idx="6374">
                  <c:v>1.1864248232945991E-3</c:v>
                </c:pt>
                <c:pt idx="6375">
                  <c:v>-3.8577856435792062E-4</c:v>
                </c:pt>
                <c:pt idx="6376">
                  <c:v>1.2219737671459016E-3</c:v>
                </c:pt>
                <c:pt idx="6377">
                  <c:v>1.4647580838802626E-3</c:v>
                </c:pt>
                <c:pt idx="6378">
                  <c:v>9.4397726874803037E-4</c:v>
                </c:pt>
                <c:pt idx="6379">
                  <c:v>1.4298906002231015E-3</c:v>
                </c:pt>
                <c:pt idx="6380">
                  <c:v>4.7231618070041174E-4</c:v>
                </c:pt>
                <c:pt idx="6381">
                  <c:v>1.0449006543009783E-3</c:v>
                </c:pt>
                <c:pt idx="6382">
                  <c:v>-3.3542571970056854E-4</c:v>
                </c:pt>
                <c:pt idx="6383">
                  <c:v>1.0191408379555764E-3</c:v>
                </c:pt>
                <c:pt idx="6384">
                  <c:v>6.0971132153808455E-4</c:v>
                </c:pt>
                <c:pt idx="6385">
                  <c:v>-2.7704117096979063E-4</c:v>
                </c:pt>
                <c:pt idx="6386">
                  <c:v>7.5590637833836062E-4</c:v>
                </c:pt>
                <c:pt idx="6387">
                  <c:v>5.3795825267486015E-4</c:v>
                </c:pt>
                <c:pt idx="6388">
                  <c:v>-5.9836262340338276E-5</c:v>
                </c:pt>
                <c:pt idx="6389">
                  <c:v>1.4167283567755747E-3</c:v>
                </c:pt>
                <c:pt idx="6390">
                  <c:v>3.5371626352960006E-4</c:v>
                </c:pt>
                <c:pt idx="6391">
                  <c:v>1.0838951685505653E-3</c:v>
                </c:pt>
                <c:pt idx="6392">
                  <c:v>9.9842963881692785E-4</c:v>
                </c:pt>
                <c:pt idx="6393">
                  <c:v>1.2866617649265489E-3</c:v>
                </c:pt>
                <c:pt idx="6394">
                  <c:v>1.0381853100337091E-4</c:v>
                </c:pt>
                <c:pt idx="6395">
                  <c:v>-2.8540252521718271E-4</c:v>
                </c:pt>
                <c:pt idx="6396">
                  <c:v>1.011482296459292E-3</c:v>
                </c:pt>
                <c:pt idx="6397">
                  <c:v>1.8433145612227548E-4</c:v>
                </c:pt>
                <c:pt idx="6398">
                  <c:v>1.44585044288951E-3</c:v>
                </c:pt>
                <c:pt idx="6399">
                  <c:v>1.0907267643954967E-3</c:v>
                </c:pt>
                <c:pt idx="6400">
                  <c:v>1.3262246051354892E-3</c:v>
                </c:pt>
                <c:pt idx="6401">
                  <c:v>1.2509639958189339E-3</c:v>
                </c:pt>
                <c:pt idx="6402">
                  <c:v>-6.0785910974067843E-5</c:v>
                </c:pt>
                <c:pt idx="6403">
                  <c:v>9.4225767730319091E-4</c:v>
                </c:pt>
                <c:pt idx="6404">
                  <c:v>1.4243903414887871E-3</c:v>
                </c:pt>
                <c:pt idx="6405">
                  <c:v>1.3372275039133413E-3</c:v>
                </c:pt>
                <c:pt idx="6406">
                  <c:v>6.8003020800512124E-4</c:v>
                </c:pt>
                <c:pt idx="6407">
                  <c:v>-4.1641705241899198E-4</c:v>
                </c:pt>
                <c:pt idx="6408">
                  <c:v>1.1257408064975919E-3</c:v>
                </c:pt>
                <c:pt idx="6409">
                  <c:v>1.0436604785148437E-3</c:v>
                </c:pt>
                <c:pt idx="6410">
                  <c:v>8.2774021245523839E-4</c:v>
                </c:pt>
                <c:pt idx="6411">
                  <c:v>-2.1321793391033045E-4</c:v>
                </c:pt>
                <c:pt idx="6412">
                  <c:v>1.4549478137799625E-3</c:v>
                </c:pt>
                <c:pt idx="6413">
                  <c:v>1.2190910091119135E-3</c:v>
                </c:pt>
                <c:pt idx="6414">
                  <c:v>1.0198423810857302E-3</c:v>
                </c:pt>
                <c:pt idx="6415">
                  <c:v>1.2839417883576715E-3</c:v>
                </c:pt>
                <c:pt idx="6416">
                  <c:v>1.3716470305842818E-3</c:v>
                </c:pt>
                <c:pt idx="6417">
                  <c:v>1.3681425842393207E-3</c:v>
                </c:pt>
                <c:pt idx="6418">
                  <c:v>8.873541605196962E-4</c:v>
                </c:pt>
                <c:pt idx="6419">
                  <c:v>4.0803970595589337E-4</c:v>
                </c:pt>
                <c:pt idx="6420">
                  <c:v>1.3340334138425918E-3</c:v>
                </c:pt>
                <c:pt idx="6421">
                  <c:v>1.1889033355003251E-3</c:v>
                </c:pt>
                <c:pt idx="6422">
                  <c:v>1.1574812599700959E-3</c:v>
                </c:pt>
                <c:pt idx="6423">
                  <c:v>2.9494144355879148E-4</c:v>
                </c:pt>
                <c:pt idx="6424">
                  <c:v>-3.8470026737299779E-4</c:v>
                </c:pt>
                <c:pt idx="6425">
                  <c:v>9.8674000000000006E-4</c:v>
                </c:pt>
                <c:pt idx="6426">
                  <c:v>9.907947698692468E-5</c:v>
                </c:pt>
                <c:pt idx="6427">
                  <c:v>1.4094097998329858E-3</c:v>
                </c:pt>
                <c:pt idx="6428">
                  <c:v>1.4373277995849689E-3</c:v>
                </c:pt>
                <c:pt idx="6429">
                  <c:v>-4.271554158399512E-4</c:v>
                </c:pt>
                <c:pt idx="6430">
                  <c:v>9.9181946826543718E-4</c:v>
                </c:pt>
                <c:pt idx="6431">
                  <c:v>-2.8146944733264018E-4</c:v>
                </c:pt>
                <c:pt idx="6432">
                  <c:v>1.7794310284485773E-4</c:v>
                </c:pt>
                <c:pt idx="6433">
                  <c:v>3.4793830154246147E-4</c:v>
                </c:pt>
                <c:pt idx="6434">
                  <c:v>1.2830865993710408E-3</c:v>
                </c:pt>
                <c:pt idx="6435">
                  <c:v>5.3106437871242582E-4</c:v>
                </c:pt>
                <c:pt idx="6436">
                  <c:v>-6.0596810615295456E-5</c:v>
                </c:pt>
                <c:pt idx="6437">
                  <c:v>1.0683885030922063E-3</c:v>
                </c:pt>
                <c:pt idx="6438">
                  <c:v>-3.388161380289293E-4</c:v>
                </c:pt>
                <c:pt idx="6439">
                  <c:v>1.3912958704129586E-3</c:v>
                </c:pt>
                <c:pt idx="6440">
                  <c:v>9.8982061076335437E-4</c:v>
                </c:pt>
                <c:pt idx="6441">
                  <c:v>7.4795386253756046E-4</c:v>
                </c:pt>
                <c:pt idx="6442">
                  <c:v>-4.1589010154313591E-4</c:v>
                </c:pt>
                <c:pt idx="6443">
                  <c:v>1.4332558430196227E-3</c:v>
                </c:pt>
                <c:pt idx="6444">
                  <c:v>1.2428295029021951E-3</c:v>
                </c:pt>
                <c:pt idx="6445">
                  <c:v>1.3162686291076525E-3</c:v>
                </c:pt>
                <c:pt idx="6446">
                  <c:v>1.1209036780034695E-3</c:v>
                </c:pt>
                <c:pt idx="6447">
                  <c:v>-1.4593592242715051E-4</c:v>
                </c:pt>
                <c:pt idx="6448">
                  <c:v>1.2356840416118857E-3</c:v>
                </c:pt>
                <c:pt idx="6449">
                  <c:v>9.6264083415809423E-4</c:v>
                </c:pt>
                <c:pt idx="6450">
                  <c:v>6.7350907627470289E-4</c:v>
                </c:pt>
                <c:pt idx="6451">
                  <c:v>9.3590461430785382E-4</c:v>
                </c:pt>
                <c:pt idx="6452">
                  <c:v>2.360382923415317E-4</c:v>
                </c:pt>
                <c:pt idx="6453">
                  <c:v>9.6958034268348765E-4</c:v>
                </c:pt>
                <c:pt idx="6454">
                  <c:v>1.2407642547915896E-3</c:v>
                </c:pt>
                <c:pt idx="6455">
                  <c:v>1.4446893917807672E-3</c:v>
                </c:pt>
                <c:pt idx="6456">
                  <c:v>-1.755398594342403E-4</c:v>
                </c:pt>
                <c:pt idx="6457">
                  <c:v>8.2083724929512679E-4</c:v>
                </c:pt>
                <c:pt idx="6458">
                  <c:v>8.8143252781971429E-4</c:v>
                </c:pt>
                <c:pt idx="6459">
                  <c:v>1.427662361033352E-3</c:v>
                </c:pt>
                <c:pt idx="6460">
                  <c:v>9.5785517213803048E-6</c:v>
                </c:pt>
                <c:pt idx="6461">
                  <c:v>-2.1908214974662415E-4</c:v>
                </c:pt>
                <c:pt idx="6462">
                  <c:v>1.4404832719329378E-3</c:v>
                </c:pt>
                <c:pt idx="6463">
                  <c:v>-2.8284180028972477E-4</c:v>
                </c:pt>
                <c:pt idx="6464">
                  <c:v>1.3198092600830737E-3</c:v>
                </c:pt>
                <c:pt idx="6465">
                  <c:v>-7.0217402169023936E-5</c:v>
                </c:pt>
                <c:pt idx="6466">
                  <c:v>9.9363245150617006E-4</c:v>
                </c:pt>
                <c:pt idx="6467">
                  <c:v>1.3544054503921343E-3</c:v>
                </c:pt>
                <c:pt idx="6468">
                  <c:v>4.0295159976207261E-4</c:v>
                </c:pt>
                <c:pt idx="6469">
                  <c:v>2.8989628370779499E-4</c:v>
                </c:pt>
                <c:pt idx="6470">
                  <c:v>1.1590185484153125E-3</c:v>
                </c:pt>
                <c:pt idx="6471">
                  <c:v>1.2708896697540275E-3</c:v>
                </c:pt>
                <c:pt idx="6472">
                  <c:v>1.2084033109404989E-3</c:v>
                </c:pt>
                <c:pt idx="6473">
                  <c:v>9.5839872057574085E-4</c:v>
                </c:pt>
                <c:pt idx="6474">
                  <c:v>-3.8559709024051482E-4</c:v>
                </c:pt>
                <c:pt idx="6475">
                  <c:v>1.4050001499445206E-3</c:v>
                </c:pt>
                <c:pt idx="6476">
                  <c:v>1.382002928872384E-3</c:v>
                </c:pt>
                <c:pt idx="6477">
                  <c:v>5.9834758660675454E-4</c:v>
                </c:pt>
                <c:pt idx="6478">
                  <c:v>1.1483008701823835E-3</c:v>
                </c:pt>
                <c:pt idx="6479">
                  <c:v>4.6166560044781191E-4</c:v>
                </c:pt>
                <c:pt idx="6480">
                  <c:v>-3.8149689084234449E-4</c:v>
                </c:pt>
                <c:pt idx="6481">
                  <c:v>8.213603973655542E-6</c:v>
                </c:pt>
                <c:pt idx="6482">
                  <c:v>-4.1499295683187311E-4</c:v>
                </c:pt>
                <c:pt idx="6483">
                  <c:v>4.0260272466491413E-4</c:v>
                </c:pt>
                <c:pt idx="6484">
                  <c:v>5.2731189029265951E-4</c:v>
                </c:pt>
                <c:pt idx="6485">
                  <c:v>1.0787671917479608E-3</c:v>
                </c:pt>
                <c:pt idx="6486">
                  <c:v>1.1755413516174333E-3</c:v>
                </c:pt>
                <c:pt idx="6487">
                  <c:v>-2.8171267628141112E-4</c:v>
                </c:pt>
                <c:pt idx="6488">
                  <c:v>1.4200131928758469E-3</c:v>
                </c:pt>
                <c:pt idx="6489">
                  <c:v>4.6174023417003561E-4</c:v>
                </c:pt>
                <c:pt idx="6490">
                  <c:v>-1.7447981424612388E-4</c:v>
                </c:pt>
                <c:pt idx="6491">
                  <c:v>1.0308936263780197E-3</c:v>
                </c:pt>
                <c:pt idx="6492">
                  <c:v>2.902742381994623E-4</c:v>
                </c:pt>
                <c:pt idx="6493">
                  <c:v>8.7636552627107635E-4</c:v>
                </c:pt>
                <c:pt idx="6494">
                  <c:v>1.077272113976743E-3</c:v>
                </c:pt>
                <c:pt idx="6495">
                  <c:v>1.0302379155776988E-3</c:v>
                </c:pt>
                <c:pt idx="6496">
                  <c:v>1.3979762142714374E-3</c:v>
                </c:pt>
                <c:pt idx="6497">
                  <c:v>1.2620346774596511E-3</c:v>
                </c:pt>
                <c:pt idx="6498">
                  <c:v>5.9754050029482014E-4</c:v>
                </c:pt>
                <c:pt idx="6499">
                  <c:v>1.3015875395385791E-3</c:v>
                </c:pt>
                <c:pt idx="6500">
                  <c:v>1.3738938384741841E-3</c:v>
                </c:pt>
                <c:pt idx="6501">
                  <c:v>1.3447738299265004E-3</c:v>
                </c:pt>
                <c:pt idx="6502">
                  <c:v>1.3859325658552185E-3</c:v>
                </c:pt>
                <c:pt idx="6503">
                  <c:v>2.3654559080689481E-4</c:v>
                </c:pt>
                <c:pt idx="6504">
                  <c:v>-2.196913086913087E-4</c:v>
                </c:pt>
                <c:pt idx="6505">
                  <c:v>-4.2431240762193901E-4</c:v>
                </c:pt>
                <c:pt idx="6506">
                  <c:v>1.758053557154277E-4</c:v>
                </c:pt>
                <c:pt idx="6507">
                  <c:v>1.1426394544228225E-3</c:v>
                </c:pt>
                <c:pt idx="6508">
                  <c:v>8.1457165412557081E-4</c:v>
                </c:pt>
                <c:pt idx="6509">
                  <c:v>9.4597753976500675E-5</c:v>
                </c:pt>
                <c:pt idx="6510">
                  <c:v>1.411989827781747E-3</c:v>
                </c:pt>
                <c:pt idx="6511">
                  <c:v>1.4256743591152768E-3</c:v>
                </c:pt>
                <c:pt idx="6512">
                  <c:v>-5.9954275673759925E-5</c:v>
                </c:pt>
                <c:pt idx="6513">
                  <c:v>9.306071066395575E-4</c:v>
                </c:pt>
                <c:pt idx="6514">
                  <c:v>1.1397253156272325E-3</c:v>
                </c:pt>
                <c:pt idx="6515">
                  <c:v>-5.9966157194341563E-5</c:v>
                </c:pt>
                <c:pt idx="6516">
                  <c:v>1.0332459098288996E-3</c:v>
                </c:pt>
                <c:pt idx="6517">
                  <c:v>1.2966097461056545E-3</c:v>
                </c:pt>
                <c:pt idx="6518">
                  <c:v>1.4263311451495257E-3</c:v>
                </c:pt>
                <c:pt idx="6519">
                  <c:v>1.2105917851469221E-3</c:v>
                </c:pt>
                <c:pt idx="6520">
                  <c:v>-6.9256780380600366E-5</c:v>
                </c:pt>
                <c:pt idx="6521">
                  <c:v>-3.8563645987296769E-4</c:v>
                </c:pt>
                <c:pt idx="6522">
                  <c:v>-1.46587055433192E-4</c:v>
                </c:pt>
                <c:pt idx="6523">
                  <c:v>1.1962472086366157E-3</c:v>
                </c:pt>
                <c:pt idx="6524">
                  <c:v>1.7781479779411765E-4</c:v>
                </c:pt>
                <c:pt idx="6525">
                  <c:v>3.4882907724893098E-4</c:v>
                </c:pt>
                <c:pt idx="6526">
                  <c:v>7.406043772137102E-4</c:v>
                </c:pt>
                <c:pt idx="6527">
                  <c:v>1.2523315932762194E-3</c:v>
                </c:pt>
                <c:pt idx="6528">
                  <c:v>-3.4004304361286717E-4</c:v>
                </c:pt>
                <c:pt idx="6529">
                  <c:v>-2.8380782118441356E-4</c:v>
                </c:pt>
                <c:pt idx="6530">
                  <c:v>6.6958241955869047E-4</c:v>
                </c:pt>
                <c:pt idx="6531">
                  <c:v>1.1493179899808708E-5</c:v>
                </c:pt>
                <c:pt idx="6532">
                  <c:v>1.2235449272900753E-3</c:v>
                </c:pt>
                <c:pt idx="6533">
                  <c:v>9.0874536109765295E-4</c:v>
                </c:pt>
                <c:pt idx="6534">
                  <c:v>9.7581688571842494E-4</c:v>
                </c:pt>
                <c:pt idx="6535">
                  <c:v>-3.4013591515538868E-4</c:v>
                </c:pt>
                <c:pt idx="6536">
                  <c:v>1.1673302195469189E-3</c:v>
                </c:pt>
                <c:pt idx="6537">
                  <c:v>9.2448485151235102E-4</c:v>
                </c:pt>
                <c:pt idx="6538">
                  <c:v>9.0894062061422137E-4</c:v>
                </c:pt>
                <c:pt idx="6539">
                  <c:v>3.4991583458624084E-4</c:v>
                </c:pt>
                <c:pt idx="6540">
                  <c:v>1.133514482799958E-3</c:v>
                </c:pt>
                <c:pt idx="6541">
                  <c:v>-4.1590350859676092E-4</c:v>
                </c:pt>
                <c:pt idx="6542">
                  <c:v>1.1051069951447581E-3</c:v>
                </c:pt>
                <c:pt idx="6543">
                  <c:v>1.254667878799988E-3</c:v>
                </c:pt>
                <c:pt idx="6544">
                  <c:v>9.5572326164480718E-4</c:v>
                </c:pt>
                <c:pt idx="6545">
                  <c:v>1.4056473244389389E-3</c:v>
                </c:pt>
                <c:pt idx="6546">
                  <c:v>5.9939262559563641E-4</c:v>
                </c:pt>
                <c:pt idx="6547">
                  <c:v>4.0789497342869703E-4</c:v>
                </c:pt>
                <c:pt idx="6548">
                  <c:v>2.4145586215507553E-4</c:v>
                </c:pt>
                <c:pt idx="6549">
                  <c:v>-6.7190324481418973E-5</c:v>
                </c:pt>
                <c:pt idx="6550">
                  <c:v>-1.7520424000758573E-4</c:v>
                </c:pt>
                <c:pt idx="6551">
                  <c:v>-2.1810015977631315E-4</c:v>
                </c:pt>
                <c:pt idx="6552">
                  <c:v>-2.8377019551454875E-4</c:v>
                </c:pt>
                <c:pt idx="6553">
                  <c:v>1.0692801774083989E-3</c:v>
                </c:pt>
                <c:pt idx="6554">
                  <c:v>-3.8717851437699679E-4</c:v>
                </c:pt>
                <c:pt idx="6555">
                  <c:v>1.376232382055918E-3</c:v>
                </c:pt>
                <c:pt idx="6556">
                  <c:v>-4.2678399409037146E-4</c:v>
                </c:pt>
                <c:pt idx="6557">
                  <c:v>1.1347127745647419E-3</c:v>
                </c:pt>
                <c:pt idx="6558">
                  <c:v>7.4043590307049968E-4</c:v>
                </c:pt>
                <c:pt idx="6559">
                  <c:v>1.3295561237739468E-3</c:v>
                </c:pt>
                <c:pt idx="6560">
                  <c:v>-2.8338074278128772E-4</c:v>
                </c:pt>
                <c:pt idx="6561">
                  <c:v>1.418615220192375E-3</c:v>
                </c:pt>
                <c:pt idx="6562">
                  <c:v>1.1982501173579969E-3</c:v>
                </c:pt>
                <c:pt idx="6563">
                  <c:v>9.4608374322738525E-4</c:v>
                </c:pt>
                <c:pt idx="6564">
                  <c:v>1.2887340823970039E-3</c:v>
                </c:pt>
                <c:pt idx="6565">
                  <c:v>1.3320582286698794E-3</c:v>
                </c:pt>
                <c:pt idx="6566">
                  <c:v>1.0141863449563825E-3</c:v>
                </c:pt>
                <c:pt idx="6567">
                  <c:v>1.0071847975874259E-4</c:v>
                </c:pt>
                <c:pt idx="6568">
                  <c:v>8.8302493484187312E-4</c:v>
                </c:pt>
                <c:pt idx="6569">
                  <c:v>9.7301940026466266E-4</c:v>
                </c:pt>
                <c:pt idx="6570">
                  <c:v>1.4025087511672384E-3</c:v>
                </c:pt>
                <c:pt idx="6571">
                  <c:v>-1.4450340713376429E-4</c:v>
                </c:pt>
                <c:pt idx="6572">
                  <c:v>9.2236054309668969E-4</c:v>
                </c:pt>
                <c:pt idx="6573">
                  <c:v>1.2851072541343771E-3</c:v>
                </c:pt>
                <c:pt idx="6574">
                  <c:v>1.3537659536221464E-3</c:v>
                </c:pt>
                <c:pt idx="6575">
                  <c:v>2.9890102757167537E-4</c:v>
                </c:pt>
                <c:pt idx="6576">
                  <c:v>1.3778986158547548E-3</c:v>
                </c:pt>
                <c:pt idx="6577">
                  <c:v>4.6817192274660973E-4</c:v>
                </c:pt>
                <c:pt idx="6578">
                  <c:v>-3.8535665277812431E-4</c:v>
                </c:pt>
                <c:pt idx="6579">
                  <c:v>8.9588201226209734E-4</c:v>
                </c:pt>
                <c:pt idx="6580">
                  <c:v>5.3240495710961757E-4</c:v>
                </c:pt>
                <c:pt idx="6581">
                  <c:v>1.1009921457210906E-3</c:v>
                </c:pt>
                <c:pt idx="6582">
                  <c:v>1.4008847745871967E-3</c:v>
                </c:pt>
                <c:pt idx="6583">
                  <c:v>8.7074707650518777E-4</c:v>
                </c:pt>
                <c:pt idx="6584">
                  <c:v>-3.8605992565426739E-4</c:v>
                </c:pt>
                <c:pt idx="6585">
                  <c:v>-2.8555555555555555E-4</c:v>
                </c:pt>
                <c:pt idx="6586">
                  <c:v>-2.1843033905834318E-4</c:v>
                </c:pt>
                <c:pt idx="6587">
                  <c:v>1.2483386340601235E-3</c:v>
                </c:pt>
                <c:pt idx="6588">
                  <c:v>-1.4456302005081336E-4</c:v>
                </c:pt>
                <c:pt idx="6589">
                  <c:v>1.1607585077488417E-3</c:v>
                </c:pt>
                <c:pt idx="6590">
                  <c:v>1.4096528103687577E-3</c:v>
                </c:pt>
                <c:pt idx="6591">
                  <c:v>2.9942837458688204E-4</c:v>
                </c:pt>
                <c:pt idx="6592">
                  <c:v>6.7090705755481898E-4</c:v>
                </c:pt>
                <c:pt idx="6593">
                  <c:v>1.8413674667518671E-4</c:v>
                </c:pt>
                <c:pt idx="6594">
                  <c:v>3.5388855051770787E-4</c:v>
                </c:pt>
                <c:pt idx="6595">
                  <c:v>8.1243665593249965E-4</c:v>
                </c:pt>
                <c:pt idx="6596">
                  <c:v>1.0202591048650807E-3</c:v>
                </c:pt>
                <c:pt idx="6597">
                  <c:v>1.2145367587590987E-3</c:v>
                </c:pt>
                <c:pt idx="6598">
                  <c:v>2.450722083834607E-4</c:v>
                </c:pt>
                <c:pt idx="6599">
                  <c:v>1.0201859866125579E-4</c:v>
                </c:pt>
                <c:pt idx="6600">
                  <c:v>1.4106253182503469E-3</c:v>
                </c:pt>
                <c:pt idx="6601">
                  <c:v>1.2834871682233194E-3</c:v>
                </c:pt>
                <c:pt idx="6602">
                  <c:v>1.185331057066411E-3</c:v>
                </c:pt>
                <c:pt idx="6603">
                  <c:v>-6.5432622485289788E-5</c:v>
                </c:pt>
                <c:pt idx="6604">
                  <c:v>-3.9242049276027582E-4</c:v>
                </c:pt>
                <c:pt idx="6605">
                  <c:v>8.535008958739888E-4</c:v>
                </c:pt>
                <c:pt idx="6606">
                  <c:v>1.2245238190312664E-3</c:v>
                </c:pt>
                <c:pt idx="6607">
                  <c:v>1.0645864946889228E-3</c:v>
                </c:pt>
                <c:pt idx="6608">
                  <c:v>8.7585160488527986E-4</c:v>
                </c:pt>
                <c:pt idx="6609">
                  <c:v>1.1067059322668398E-3</c:v>
                </c:pt>
                <c:pt idx="6610">
                  <c:v>1.3685334930617949E-3</c:v>
                </c:pt>
                <c:pt idx="6611">
                  <c:v>1.1575237848036818E-3</c:v>
                </c:pt>
                <c:pt idx="6612">
                  <c:v>1.3128203848361576E-3</c:v>
                </c:pt>
                <c:pt idx="6613">
                  <c:v>1.3242138364779874E-3</c:v>
                </c:pt>
                <c:pt idx="6614">
                  <c:v>1.5963727647936598E-5</c:v>
                </c:pt>
                <c:pt idx="6615">
                  <c:v>-1.7846223671938514E-4</c:v>
                </c:pt>
                <c:pt idx="6616">
                  <c:v>9.1831203833100418E-4</c:v>
                </c:pt>
                <c:pt idx="6617">
                  <c:v>1.4038413544567897E-3</c:v>
                </c:pt>
                <c:pt idx="6618">
                  <c:v>-6.1301953978275839E-5</c:v>
                </c:pt>
                <c:pt idx="6619">
                  <c:v>-3.4497048800810268E-4</c:v>
                </c:pt>
                <c:pt idx="6620">
                  <c:v>7.405078138648059E-4</c:v>
                </c:pt>
                <c:pt idx="6621">
                  <c:v>9.9248859564188795E-4</c:v>
                </c:pt>
                <c:pt idx="6622">
                  <c:v>6.0016969878465721E-4</c:v>
                </c:pt>
                <c:pt idx="6623">
                  <c:v>4.6700006488288636E-4</c:v>
                </c:pt>
                <c:pt idx="6624">
                  <c:v>1.3642048942637392E-3</c:v>
                </c:pt>
                <c:pt idx="6625">
                  <c:v>1.0190508988909852E-3</c:v>
                </c:pt>
                <c:pt idx="6626">
                  <c:v>-4.3464155310361341E-4</c:v>
                </c:pt>
                <c:pt idx="6627">
                  <c:v>6.7001886547617855E-4</c:v>
                </c:pt>
                <c:pt idx="6628">
                  <c:v>1.3856972455544077E-3</c:v>
                </c:pt>
                <c:pt idx="6629">
                  <c:v>1.2408482265397688E-3</c:v>
                </c:pt>
                <c:pt idx="6630">
                  <c:v>1.1817460436286326E-3</c:v>
                </c:pt>
                <c:pt idx="6631">
                  <c:v>1.3204757104215118E-3</c:v>
                </c:pt>
                <c:pt idx="6632">
                  <c:v>-2.8608404552008345E-4</c:v>
                </c:pt>
                <c:pt idx="6633">
                  <c:v>5.3011982054365896E-4</c:v>
                </c:pt>
                <c:pt idx="6634">
                  <c:v>1.3613516251540815E-3</c:v>
                </c:pt>
                <c:pt idx="6635">
                  <c:v>-4.2446927374301677E-4</c:v>
                </c:pt>
                <c:pt idx="6636">
                  <c:v>8.120461725031066E-4</c:v>
                </c:pt>
                <c:pt idx="6637">
                  <c:v>8.7047674180685793E-4</c:v>
                </c:pt>
                <c:pt idx="6638">
                  <c:v>4.0752828220828283E-4</c:v>
                </c:pt>
                <c:pt idx="6639">
                  <c:v>1.1701506539649588E-3</c:v>
                </c:pt>
                <c:pt idx="6640">
                  <c:v>1.0956843723177036E-3</c:v>
                </c:pt>
                <c:pt idx="6641">
                  <c:v>-2.1856419466686623E-4</c:v>
                </c:pt>
                <c:pt idx="6642">
                  <c:v>2.9618825689721419E-4</c:v>
                </c:pt>
                <c:pt idx="6643">
                  <c:v>1.3333982016506493E-3</c:v>
                </c:pt>
                <c:pt idx="6644">
                  <c:v>1.3868926734096113E-3</c:v>
                </c:pt>
                <c:pt idx="6645">
                  <c:v>-6.5291857912592294E-5</c:v>
                </c:pt>
                <c:pt idx="6646">
                  <c:v>2.4214255420003492E-4</c:v>
                </c:pt>
                <c:pt idx="6647">
                  <c:v>5.28124703733827E-4</c:v>
                </c:pt>
                <c:pt idx="6648">
                  <c:v>9.2127139364303167E-4</c:v>
                </c:pt>
                <c:pt idx="6649">
                  <c:v>1.0072194421022697E-4</c:v>
                </c:pt>
                <c:pt idx="6650">
                  <c:v>9.7089011191888754E-4</c:v>
                </c:pt>
                <c:pt idx="6651">
                  <c:v>8.2749537270318952E-4</c:v>
                </c:pt>
                <c:pt idx="6652">
                  <c:v>3.4846378749476121E-4</c:v>
                </c:pt>
                <c:pt idx="6653">
                  <c:v>1.3966750820751798E-3</c:v>
                </c:pt>
                <c:pt idx="6654">
                  <c:v>1.2727531271361071E-3</c:v>
                </c:pt>
                <c:pt idx="6655">
                  <c:v>-4.3433515346448254E-4</c:v>
                </c:pt>
                <c:pt idx="6656">
                  <c:v>1.2565980502699089E-3</c:v>
                </c:pt>
                <c:pt idx="6657">
                  <c:v>8.956975943645671E-4</c:v>
                </c:pt>
                <c:pt idx="6658">
                  <c:v>1.1231595910812201E-3</c:v>
                </c:pt>
                <c:pt idx="6659">
                  <c:v>8.6978995160405124E-4</c:v>
                </c:pt>
                <c:pt idx="6660">
                  <c:v>8.1404733993465208E-4</c:v>
                </c:pt>
                <c:pt idx="6661">
                  <c:v>1.3538632701220821E-3</c:v>
                </c:pt>
                <c:pt idx="6662">
                  <c:v>-2.8382044887780553E-4</c:v>
                </c:pt>
                <c:pt idx="6663">
                  <c:v>1.2953184865900384E-3</c:v>
                </c:pt>
                <c:pt idx="6664">
                  <c:v>-3.8969770700065316E-4</c:v>
                </c:pt>
                <c:pt idx="6665">
                  <c:v>9.7224300837099782E-4</c:v>
                </c:pt>
                <c:pt idx="6666">
                  <c:v>1.2018947746525251E-3</c:v>
                </c:pt>
                <c:pt idx="6667">
                  <c:v>1.3896502352219267E-3</c:v>
                </c:pt>
                <c:pt idx="6668">
                  <c:v>6.65584107836828E-4</c:v>
                </c:pt>
                <c:pt idx="6669">
                  <c:v>1.1570637533672554E-3</c:v>
                </c:pt>
                <c:pt idx="6670">
                  <c:v>-3.8988476057026314E-4</c:v>
                </c:pt>
                <c:pt idx="6671">
                  <c:v>-1.4275924328044809E-4</c:v>
                </c:pt>
                <c:pt idx="6672">
                  <c:v>1.0168016083249773E-3</c:v>
                </c:pt>
                <c:pt idx="6673">
                  <c:v>1.20097476778178E-3</c:v>
                </c:pt>
                <c:pt idx="6674">
                  <c:v>-4.2137735717348595E-4</c:v>
                </c:pt>
                <c:pt idx="6675">
                  <c:v>-1.7830300130101237E-4</c:v>
                </c:pt>
                <c:pt idx="6676">
                  <c:v>1.0605997116674897E-3</c:v>
                </c:pt>
                <c:pt idx="6677">
                  <c:v>-6.1243389539897026E-5</c:v>
                </c:pt>
                <c:pt idx="6678">
                  <c:v>1.5119180029427167E-5</c:v>
                </c:pt>
                <c:pt idx="6679">
                  <c:v>1.1991240934167342E-3</c:v>
                </c:pt>
                <c:pt idx="6680">
                  <c:v>8.086405282872062E-4</c:v>
                </c:pt>
                <c:pt idx="6681">
                  <c:v>1.092320738246664E-3</c:v>
                </c:pt>
                <c:pt idx="6682">
                  <c:v>3.9992517956903437E-4</c:v>
                </c:pt>
                <c:pt idx="6683">
                  <c:v>1.7901339252313143E-4</c:v>
                </c:pt>
                <c:pt idx="6684">
                  <c:v>4.5738826815642456E-4</c:v>
                </c:pt>
                <c:pt idx="6685">
                  <c:v>7.980369762651679E-4</c:v>
                </c:pt>
                <c:pt idx="6686">
                  <c:v>5.9190534622252829E-4</c:v>
                </c:pt>
                <c:pt idx="6687">
                  <c:v>8.3293100180550418E-4</c:v>
                </c:pt>
                <c:pt idx="6688">
                  <c:v>-2.8704852007297452E-4</c:v>
                </c:pt>
                <c:pt idx="6689">
                  <c:v>-3.3976405239512751E-4</c:v>
                </c:pt>
                <c:pt idx="6690">
                  <c:v>1.2880186745275256E-3</c:v>
                </c:pt>
                <c:pt idx="6691">
                  <c:v>8.0873403830806069E-4</c:v>
                </c:pt>
                <c:pt idx="6692">
                  <c:v>1.0782570962577249E-3</c:v>
                </c:pt>
                <c:pt idx="6693">
                  <c:v>9.1956425233062156E-4</c:v>
                </c:pt>
                <c:pt idx="6694">
                  <c:v>1.3661991500907766E-3</c:v>
                </c:pt>
                <c:pt idx="6695">
                  <c:v>1.1478470355277791E-3</c:v>
                </c:pt>
                <c:pt idx="6696">
                  <c:v>1.120588352652475E-3</c:v>
                </c:pt>
                <c:pt idx="6697">
                  <c:v>1.1942025515954953E-3</c:v>
                </c:pt>
                <c:pt idx="6698">
                  <c:v>7.3435216543385972E-4</c:v>
                </c:pt>
                <c:pt idx="6699">
                  <c:v>2.8911781428614175E-4</c:v>
                </c:pt>
                <c:pt idx="6700">
                  <c:v>1.7800337143655118E-4</c:v>
                </c:pt>
                <c:pt idx="6701">
                  <c:v>1.3734395339674117E-3</c:v>
                </c:pt>
                <c:pt idx="6702">
                  <c:v>3.4155794282522391E-4</c:v>
                </c:pt>
                <c:pt idx="6703">
                  <c:v>9.6840010573196942E-4</c:v>
                </c:pt>
                <c:pt idx="6704">
                  <c:v>1.3135909353867022E-3</c:v>
                </c:pt>
                <c:pt idx="6705">
                  <c:v>3.9614251018606716E-4</c:v>
                </c:pt>
                <c:pt idx="6706">
                  <c:v>1.2272525521526852E-3</c:v>
                </c:pt>
                <c:pt idx="6707">
                  <c:v>1.2387596744594272E-3</c:v>
                </c:pt>
                <c:pt idx="6708">
                  <c:v>1.1718831039297826E-3</c:v>
                </c:pt>
                <c:pt idx="6709">
                  <c:v>-3.3629665448635821E-4</c:v>
                </c:pt>
                <c:pt idx="6710">
                  <c:v>9.8006911235994277E-5</c:v>
                </c:pt>
                <c:pt idx="6711">
                  <c:v>-2.849227073844099E-4</c:v>
                </c:pt>
                <c:pt idx="6712">
                  <c:v>1.3605934422141878E-3</c:v>
                </c:pt>
                <c:pt idx="6713">
                  <c:v>6.59279502114418E-4</c:v>
                </c:pt>
                <c:pt idx="6714">
                  <c:v>1.2625033037945014E-3</c:v>
                </c:pt>
                <c:pt idx="6715">
                  <c:v>-1.3908075203039231E-4</c:v>
                </c:pt>
                <c:pt idx="6716">
                  <c:v>1.5577017041771782E-5</c:v>
                </c:pt>
                <c:pt idx="6717">
                  <c:v>1.1399180237950397E-3</c:v>
                </c:pt>
                <c:pt idx="6718">
                  <c:v>1.3081917185256103E-3</c:v>
                </c:pt>
                <c:pt idx="6719">
                  <c:v>-6.0574748149107681E-5</c:v>
                </c:pt>
                <c:pt idx="6720">
                  <c:v>-2.7612344288199548E-4</c:v>
                </c:pt>
                <c:pt idx="6721">
                  <c:v>-4.260087808913452E-4</c:v>
                </c:pt>
                <c:pt idx="6722">
                  <c:v>1.0901788118436668E-3</c:v>
                </c:pt>
                <c:pt idx="6723">
                  <c:v>7.3009184925154342E-4</c:v>
                </c:pt>
                <c:pt idx="6724">
                  <c:v>1.3738587577100858E-3</c:v>
                </c:pt>
                <c:pt idx="6725">
                  <c:v>1.1708867702495164E-3</c:v>
                </c:pt>
                <c:pt idx="6726">
                  <c:v>1.3396342132293547E-3</c:v>
                </c:pt>
                <c:pt idx="6727">
                  <c:v>4.4962754287993623E-4</c:v>
                </c:pt>
                <c:pt idx="6728">
                  <c:v>1.2730490972821238E-3</c:v>
                </c:pt>
                <c:pt idx="6729">
                  <c:v>9.6637846785935092E-4</c:v>
                </c:pt>
                <c:pt idx="6730">
                  <c:v>1.2247966932423873E-3</c:v>
                </c:pt>
                <c:pt idx="6731">
                  <c:v>-4.1279987641154955E-4</c:v>
                </c:pt>
                <c:pt idx="6732">
                  <c:v>1.299281027502443E-3</c:v>
                </c:pt>
                <c:pt idx="6733">
                  <c:v>-6.1401567266854099E-5</c:v>
                </c:pt>
                <c:pt idx="6734">
                  <c:v>5.1314995687312714E-4</c:v>
                </c:pt>
                <c:pt idx="6735">
                  <c:v>2.3297171175303371E-4</c:v>
                </c:pt>
                <c:pt idx="6736">
                  <c:v>9.4478512314288571E-4</c:v>
                </c:pt>
                <c:pt idx="6737">
                  <c:v>-3.8195823638148286E-4</c:v>
                </c:pt>
                <c:pt idx="6738">
                  <c:v>1.0130827794923442E-3</c:v>
                </c:pt>
                <c:pt idx="6739">
                  <c:v>5.8290996295613079E-4</c:v>
                </c:pt>
                <c:pt idx="6740">
                  <c:v>-1.7536454259680867E-4</c:v>
                </c:pt>
                <c:pt idx="6741">
                  <c:v>8.6313144406995989E-4</c:v>
                </c:pt>
                <c:pt idx="6742">
                  <c:v>-3.7959206047830481E-4</c:v>
                </c:pt>
                <c:pt idx="6743">
                  <c:v>1.2268763865692848E-3</c:v>
                </c:pt>
                <c:pt idx="6744">
                  <c:v>1.3741269026169237E-3</c:v>
                </c:pt>
                <c:pt idx="6745">
                  <c:v>-6.03145189812255E-5</c:v>
                </c:pt>
                <c:pt idx="6746">
                  <c:v>8.0252144826245379E-4</c:v>
                </c:pt>
                <c:pt idx="6747">
                  <c:v>1.0598147428035854E-3</c:v>
                </c:pt>
                <c:pt idx="6748">
                  <c:v>-2.0777209045010742E-4</c:v>
                </c:pt>
                <c:pt idx="6749">
                  <c:v>8.5570217199487522E-4</c:v>
                </c:pt>
                <c:pt idx="6750">
                  <c:v>-6.043432968982859E-5</c:v>
                </c:pt>
                <c:pt idx="6751">
                  <c:v>1.144562816876131E-3</c:v>
                </c:pt>
                <c:pt idx="6752">
                  <c:v>1.2578068916008615E-3</c:v>
                </c:pt>
                <c:pt idx="6753">
                  <c:v>9.1429411794030689E-4</c:v>
                </c:pt>
                <c:pt idx="6754">
                  <c:v>1.3257326879265391E-3</c:v>
                </c:pt>
                <c:pt idx="6755">
                  <c:v>-4.2223157747896316E-4</c:v>
                </c:pt>
                <c:pt idx="6756">
                  <c:v>1.3347075303336957E-3</c:v>
                </c:pt>
                <c:pt idx="6757">
                  <c:v>1.6885454255467611E-5</c:v>
                </c:pt>
                <c:pt idx="6758">
                  <c:v>8.0025123749420516E-4</c:v>
                </c:pt>
                <c:pt idx="6759">
                  <c:v>2.3189197541633231E-4</c:v>
                </c:pt>
                <c:pt idx="6760">
                  <c:v>1.359268453164254E-3</c:v>
                </c:pt>
                <c:pt idx="6761">
                  <c:v>1.1167193372479038E-3</c:v>
                </c:pt>
                <c:pt idx="6762">
                  <c:v>1.754732497981399E-4</c:v>
                </c:pt>
                <c:pt idx="6763">
                  <c:v>7.4295169224175301E-4</c:v>
                </c:pt>
                <c:pt idx="6764">
                  <c:v>-2.8097764097046856E-4</c:v>
                </c:pt>
                <c:pt idx="6765">
                  <c:v>-1.7434930722261513E-4</c:v>
                </c:pt>
                <c:pt idx="6766">
                  <c:v>1.0553761189863828E-3</c:v>
                </c:pt>
                <c:pt idx="6767">
                  <c:v>6.5108733034606166E-4</c:v>
                </c:pt>
                <c:pt idx="6768">
                  <c:v>7.5444174769377973E-4</c:v>
                </c:pt>
                <c:pt idx="6769">
                  <c:v>-3.7593411849106236E-4</c:v>
                </c:pt>
                <c:pt idx="6770">
                  <c:v>7.8606848639193032E-4</c:v>
                </c:pt>
                <c:pt idx="6771">
                  <c:v>7.2370945956049101E-4</c:v>
                </c:pt>
                <c:pt idx="6772">
                  <c:v>3.8762721663460298E-4</c:v>
                </c:pt>
                <c:pt idx="6773">
                  <c:v>9.121439429810353E-4</c:v>
                </c:pt>
                <c:pt idx="6774">
                  <c:v>-2.7000388628142655E-4</c:v>
                </c:pt>
                <c:pt idx="6775">
                  <c:v>1.3421501196172246E-3</c:v>
                </c:pt>
                <c:pt idx="6776">
                  <c:v>3.3308996127643243E-4</c:v>
                </c:pt>
                <c:pt idx="6777">
                  <c:v>9.6237652382803534E-4</c:v>
                </c:pt>
                <c:pt idx="6778">
                  <c:v>1.1909273500226767E-3</c:v>
                </c:pt>
                <c:pt idx="6779">
                  <c:v>-4.0746485748727293E-4</c:v>
                </c:pt>
                <c:pt idx="6780">
                  <c:v>9.850304473922879E-5</c:v>
                </c:pt>
                <c:pt idx="6781">
                  <c:v>1.3592139624823076E-3</c:v>
                </c:pt>
                <c:pt idx="6782">
                  <c:v>5.0717147755362419E-4</c:v>
                </c:pt>
                <c:pt idx="6783">
                  <c:v>1.1611266707199171E-3</c:v>
                </c:pt>
                <c:pt idx="6784">
                  <c:v>1.1416034167418356E-3</c:v>
                </c:pt>
                <c:pt idx="6785">
                  <c:v>1.252968878479057E-3</c:v>
                </c:pt>
                <c:pt idx="6786">
                  <c:v>-2.0388202471104025E-4</c:v>
                </c:pt>
                <c:pt idx="6787">
                  <c:v>7.4256557442398151E-4</c:v>
                </c:pt>
                <c:pt idx="6788">
                  <c:v>1.0860293824502651E-3</c:v>
                </c:pt>
                <c:pt idx="6789">
                  <c:v>4.4249215129316789E-4</c:v>
                </c:pt>
                <c:pt idx="6790">
                  <c:v>1.2903601969422131E-3</c:v>
                </c:pt>
                <c:pt idx="6791">
                  <c:v>-3.778742243603151E-4</c:v>
                </c:pt>
                <c:pt idx="6792">
                  <c:v>1.041055411600558E-3</c:v>
                </c:pt>
                <c:pt idx="6793">
                  <c:v>1.3620630372492839E-3</c:v>
                </c:pt>
                <c:pt idx="6794">
                  <c:v>5.7567558140114304E-4</c:v>
                </c:pt>
                <c:pt idx="6795">
                  <c:v>-1.3240089872415049E-4</c:v>
                </c:pt>
                <c:pt idx="6796">
                  <c:v>8.5684031134454193E-4</c:v>
                </c:pt>
                <c:pt idx="6797">
                  <c:v>2.812890527679506E-4</c:v>
                </c:pt>
                <c:pt idx="6798">
                  <c:v>1.110747919677114E-3</c:v>
                </c:pt>
                <c:pt idx="6799">
                  <c:v>7.1947507137056388E-4</c:v>
                </c:pt>
                <c:pt idx="6800">
                  <c:v>1.2165888514069033E-3</c:v>
                </c:pt>
                <c:pt idx="6801">
                  <c:v>1.3104592586687129E-3</c:v>
                </c:pt>
                <c:pt idx="6802">
                  <c:v>-3.2564550833781607E-4</c:v>
                </c:pt>
                <c:pt idx="6803">
                  <c:v>7.9487767203149137E-4</c:v>
                </c:pt>
                <c:pt idx="6804">
                  <c:v>-5.987703183730367E-5</c:v>
                </c:pt>
                <c:pt idx="6805">
                  <c:v>-2.6792122015122381E-4</c:v>
                </c:pt>
                <c:pt idx="6806">
                  <c:v>1.3503039362232185E-3</c:v>
                </c:pt>
                <c:pt idx="6807">
                  <c:v>8.2555277658758234E-4</c:v>
                </c:pt>
                <c:pt idx="6808">
                  <c:v>1.1123506492212336E-3</c:v>
                </c:pt>
                <c:pt idx="6809">
                  <c:v>1.1870755586557385E-3</c:v>
                </c:pt>
                <c:pt idx="6810">
                  <c:v>3.3148077105120248E-4</c:v>
                </c:pt>
                <c:pt idx="6811">
                  <c:v>3.8489228347084382E-4</c:v>
                </c:pt>
                <c:pt idx="6812">
                  <c:v>1.0063973214952994E-3</c:v>
                </c:pt>
                <c:pt idx="6813">
                  <c:v>9.135811080111597E-4</c:v>
                </c:pt>
                <c:pt idx="6814">
                  <c:v>1.0510238652782623E-3</c:v>
                </c:pt>
                <c:pt idx="6815">
                  <c:v>1.9141381182718028E-5</c:v>
                </c:pt>
                <c:pt idx="6816">
                  <c:v>-2.7973822041661689E-4</c:v>
                </c:pt>
                <c:pt idx="6817">
                  <c:v>-4.0608109790408277E-4</c:v>
                </c:pt>
                <c:pt idx="6818">
                  <c:v>-3.7341184672459726E-4</c:v>
                </c:pt>
                <c:pt idx="6819">
                  <c:v>1.1613734076631444E-3</c:v>
                </c:pt>
                <c:pt idx="6820">
                  <c:v>1.0306473709118986E-3</c:v>
                </c:pt>
                <c:pt idx="6821">
                  <c:v>6.4490255470088878E-4</c:v>
                </c:pt>
                <c:pt idx="6822">
                  <c:v>-3.7760806141652316E-4</c:v>
                </c:pt>
                <c:pt idx="6823">
                  <c:v>1.1980083591130771E-3</c:v>
                </c:pt>
                <c:pt idx="6824">
                  <c:v>1.2748209108390041E-3</c:v>
                </c:pt>
                <c:pt idx="6825">
                  <c:v>1.2466461090880109E-3</c:v>
                </c:pt>
                <c:pt idx="6826">
                  <c:v>9.5636622679200352E-4</c:v>
                </c:pt>
                <c:pt idx="6827">
                  <c:v>7.1684982414889061E-4</c:v>
                </c:pt>
                <c:pt idx="6828">
                  <c:v>9.981719830248451E-5</c:v>
                </c:pt>
                <c:pt idx="6829">
                  <c:v>2.3118029438868269E-4</c:v>
                </c:pt>
                <c:pt idx="6830">
                  <c:v>-5.6519660333192225E-5</c:v>
                </c:pt>
                <c:pt idx="6831">
                  <c:v>9.0546376501178028E-4</c:v>
                </c:pt>
                <c:pt idx="6832">
                  <c:v>4.3902866678289452E-4</c:v>
                </c:pt>
                <c:pt idx="6833">
                  <c:v>1.0798945963178448E-3</c:v>
                </c:pt>
                <c:pt idx="6834">
                  <c:v>1.2828572140170854E-3</c:v>
                </c:pt>
                <c:pt idx="6835">
                  <c:v>8.517459526774596E-4</c:v>
                </c:pt>
                <c:pt idx="6836">
                  <c:v>1.1426102289255045E-3</c:v>
                </c:pt>
                <c:pt idx="6837">
                  <c:v>8.1032000996139955E-4</c:v>
                </c:pt>
                <c:pt idx="6838">
                  <c:v>1.2710794764001514E-3</c:v>
                </c:pt>
                <c:pt idx="6839">
                  <c:v>1.3193484920180311E-3</c:v>
                </c:pt>
                <c:pt idx="6840">
                  <c:v>1.3258834956292184E-3</c:v>
                </c:pt>
                <c:pt idx="6841">
                  <c:v>1.3523006883635676E-3</c:v>
                </c:pt>
                <c:pt idx="6842">
                  <c:v>1.3454467572184949E-3</c:v>
                </c:pt>
                <c:pt idx="6843">
                  <c:v>-3.2542682592871049E-4</c:v>
                </c:pt>
                <c:pt idx="6844">
                  <c:v>9.0315591285377011E-4</c:v>
                </c:pt>
                <c:pt idx="6845">
                  <c:v>7.0695837525025648E-4</c:v>
                </c:pt>
                <c:pt idx="6846">
                  <c:v>2.8037574024913215E-4</c:v>
                </c:pt>
                <c:pt idx="6847">
                  <c:v>-4.1971954382314432E-4</c:v>
                </c:pt>
                <c:pt idx="6848">
                  <c:v>-1.3133984991609444E-4</c:v>
                </c:pt>
                <c:pt idx="6849">
                  <c:v>1.7615732094209286E-4</c:v>
                </c:pt>
                <c:pt idx="6850">
                  <c:v>5.7049861288892658E-4</c:v>
                </c:pt>
                <c:pt idx="6851">
                  <c:v>-1.7402080326481858E-4</c:v>
                </c:pt>
                <c:pt idx="6852">
                  <c:v>1.2425155516154257E-3</c:v>
                </c:pt>
                <c:pt idx="6853">
                  <c:v>1.131592184752997E-3</c:v>
                </c:pt>
                <c:pt idx="6854">
                  <c:v>1.091964441345651E-3</c:v>
                </c:pt>
                <c:pt idx="6855">
                  <c:v>-2.0245515153627459E-4</c:v>
                </c:pt>
                <c:pt idx="6856">
                  <c:v>7.3980877446342308E-4</c:v>
                </c:pt>
                <c:pt idx="6857">
                  <c:v>1.1555042033547154E-3</c:v>
                </c:pt>
                <c:pt idx="6858">
                  <c:v>1.3162413593896293E-3</c:v>
                </c:pt>
                <c:pt idx="6859">
                  <c:v>1.0435022958853353E-3</c:v>
                </c:pt>
                <c:pt idx="6860">
                  <c:v>9.9701721450659562E-5</c:v>
                </c:pt>
                <c:pt idx="6861">
                  <c:v>-2.8085697223051659E-4</c:v>
                </c:pt>
                <c:pt idx="6862">
                  <c:v>5.0038345467764902E-4</c:v>
                </c:pt>
                <c:pt idx="6863">
                  <c:v>1.1025800636425657E-3</c:v>
                </c:pt>
                <c:pt idx="6864">
                  <c:v>1.2946408118955849E-3</c:v>
                </c:pt>
                <c:pt idx="6865">
                  <c:v>2.3048546686784489E-4</c:v>
                </c:pt>
                <c:pt idx="6866">
                  <c:v>7.8617492243873526E-4</c:v>
                </c:pt>
                <c:pt idx="6867">
                  <c:v>1.2281959735687643E-3</c:v>
                </c:pt>
                <c:pt idx="6868">
                  <c:v>-4.0820599858645986E-4</c:v>
                </c:pt>
                <c:pt idx="6869">
                  <c:v>1.2050194203764564E-3</c:v>
                </c:pt>
                <c:pt idx="6870">
                  <c:v>-3.2686667463114515E-4</c:v>
                </c:pt>
                <c:pt idx="6871">
                  <c:v>6.6888558070988646E-4</c:v>
                </c:pt>
                <c:pt idx="6872">
                  <c:v>9.9599643463581982E-4</c:v>
                </c:pt>
                <c:pt idx="6873">
                  <c:v>-2.0363450816407807E-4</c:v>
                </c:pt>
                <c:pt idx="6874">
                  <c:v>-5.7643269293000697E-5</c:v>
                </c:pt>
                <c:pt idx="6875">
                  <c:v>1.0131598601858217E-3</c:v>
                </c:pt>
                <c:pt idx="6876">
                  <c:v>2.7924724650958991E-4</c:v>
                </c:pt>
                <c:pt idx="6877">
                  <c:v>-6.0095127691014107E-5</c:v>
                </c:pt>
                <c:pt idx="6878">
                  <c:v>-1.3277461107654012E-4</c:v>
                </c:pt>
                <c:pt idx="6879">
                  <c:v>7.845053801454955E-4</c:v>
                </c:pt>
                <c:pt idx="6880">
                  <c:v>1.1285324517555217E-3</c:v>
                </c:pt>
                <c:pt idx="6881">
                  <c:v>8.964045827752578E-4</c:v>
                </c:pt>
                <c:pt idx="6882">
                  <c:v>1.2733288190952272E-3</c:v>
                </c:pt>
                <c:pt idx="6883">
                  <c:v>-3.8013246021715121E-4</c:v>
                </c:pt>
                <c:pt idx="6884">
                  <c:v>-3.7635509413866733E-4</c:v>
                </c:pt>
                <c:pt idx="6885">
                  <c:v>4.9902163359804826E-4</c:v>
                </c:pt>
                <c:pt idx="6886">
                  <c:v>9.463807370968223E-4</c:v>
                </c:pt>
                <c:pt idx="6887">
                  <c:v>1.1739193212710235E-3</c:v>
                </c:pt>
                <c:pt idx="6888">
                  <c:v>7.0997102199739099E-4</c:v>
                </c:pt>
                <c:pt idx="6889">
                  <c:v>1.7462983799500147E-4</c:v>
                </c:pt>
                <c:pt idx="6890">
                  <c:v>6.3822890942404206E-4</c:v>
                </c:pt>
                <c:pt idx="6891">
                  <c:v>7.8778706520169861E-4</c:v>
                </c:pt>
                <c:pt idx="6892">
                  <c:v>-2.6997058428274932E-4</c:v>
                </c:pt>
                <c:pt idx="6893">
                  <c:v>3.8098149429693755E-4</c:v>
                </c:pt>
                <c:pt idx="6894">
                  <c:v>1.3335590317537765E-3</c:v>
                </c:pt>
                <c:pt idx="6895">
                  <c:v>1.3140296724086428E-3</c:v>
                </c:pt>
                <c:pt idx="6896">
                  <c:v>1.0358803556670749E-3</c:v>
                </c:pt>
                <c:pt idx="6897">
                  <c:v>1.1768653298552341E-3</c:v>
                </c:pt>
                <c:pt idx="6898">
                  <c:v>1.7386731311039652E-5</c:v>
                </c:pt>
                <c:pt idx="6899">
                  <c:v>7.1630171285211536E-4</c:v>
                </c:pt>
                <c:pt idx="6900">
                  <c:v>1.1982656053206688E-3</c:v>
                </c:pt>
                <c:pt idx="6901">
                  <c:v>1.2689217443249703E-3</c:v>
                </c:pt>
                <c:pt idx="6902">
                  <c:v>1.3380607713904542E-3</c:v>
                </c:pt>
                <c:pt idx="6903">
                  <c:v>3.2739165496848961E-4</c:v>
                </c:pt>
                <c:pt idx="6904">
                  <c:v>-1.7500895379840025E-4</c:v>
                </c:pt>
                <c:pt idx="6905">
                  <c:v>-4.2285031965969304E-4</c:v>
                </c:pt>
                <c:pt idx="6906">
                  <c:v>1.168840348851101E-3</c:v>
                </c:pt>
                <c:pt idx="6907">
                  <c:v>1.2839073536658821E-3</c:v>
                </c:pt>
                <c:pt idx="6908">
                  <c:v>-6.0209598559569462E-5</c:v>
                </c:pt>
                <c:pt idx="6909">
                  <c:v>1.0752119224087726E-3</c:v>
                </c:pt>
                <c:pt idx="6910">
                  <c:v>5.6544593834467445E-4</c:v>
                </c:pt>
                <c:pt idx="6911">
                  <c:v>4.3435591372693465E-4</c:v>
                </c:pt>
                <c:pt idx="6912">
                  <c:v>6.4130396914271483E-4</c:v>
                </c:pt>
                <c:pt idx="6913">
                  <c:v>1.074283865508574E-3</c:v>
                </c:pt>
                <c:pt idx="6914">
                  <c:v>1.3287208254729893E-3</c:v>
                </c:pt>
                <c:pt idx="6915">
                  <c:v>1.3029272833158291E-3</c:v>
                </c:pt>
                <c:pt idx="6916">
                  <c:v>1.1191273748077505E-3</c:v>
                </c:pt>
                <c:pt idx="6917">
                  <c:v>3.2661878381539717E-4</c:v>
                </c:pt>
                <c:pt idx="6918">
                  <c:v>1.0006968086165363E-3</c:v>
                </c:pt>
                <c:pt idx="6919">
                  <c:v>8.3897701876029722E-4</c:v>
                </c:pt>
                <c:pt idx="6920">
                  <c:v>6.6168822443302003E-4</c:v>
                </c:pt>
                <c:pt idx="6921">
                  <c:v>1.1421738199881538E-3</c:v>
                </c:pt>
                <c:pt idx="6922">
                  <c:v>8.7377316796400631E-4</c:v>
                </c:pt>
                <c:pt idx="6923">
                  <c:v>-2.821647243734177E-4</c:v>
                </c:pt>
                <c:pt idx="6924">
                  <c:v>1.3053538455412826E-3</c:v>
                </c:pt>
                <c:pt idx="6925">
                  <c:v>1.2483613288540498E-3</c:v>
                </c:pt>
                <c:pt idx="6926">
                  <c:v>9.5654402579887438E-5</c:v>
                </c:pt>
                <c:pt idx="6927">
                  <c:v>1.1682517879271989E-3</c:v>
                </c:pt>
                <c:pt idx="6928">
                  <c:v>9.8469057644259969E-4</c:v>
                </c:pt>
                <c:pt idx="6929">
                  <c:v>1.2118527661099277E-3</c:v>
                </c:pt>
                <c:pt idx="6930">
                  <c:v>1.0607941311142522E-3</c:v>
                </c:pt>
                <c:pt idx="6931">
                  <c:v>1.0888581425094687E-3</c:v>
                </c:pt>
                <c:pt idx="6932">
                  <c:v>-1.3644555682163097E-4</c:v>
                </c:pt>
                <c:pt idx="6933">
                  <c:v>1.7148637148587382E-4</c:v>
                </c:pt>
                <c:pt idx="6934">
                  <c:v>1.3221457471744873E-3</c:v>
                </c:pt>
                <c:pt idx="6935">
                  <c:v>1.1145389576780666E-3</c:v>
                </c:pt>
                <c:pt idx="6936">
                  <c:v>-3.7887971346134712E-4</c:v>
                </c:pt>
                <c:pt idx="6937">
                  <c:v>2.756576524569279E-4</c:v>
                </c:pt>
                <c:pt idx="6938">
                  <c:v>1.0268287706341663E-3</c:v>
                </c:pt>
                <c:pt idx="6939">
                  <c:v>5.6304586918548224E-4</c:v>
                </c:pt>
                <c:pt idx="6940">
                  <c:v>8.8718025281178464E-4</c:v>
                </c:pt>
                <c:pt idx="6941">
                  <c:v>-6.1809750320930649E-5</c:v>
                </c:pt>
                <c:pt idx="6942">
                  <c:v>2.2589995720413629E-4</c:v>
                </c:pt>
                <c:pt idx="6943">
                  <c:v>1.2223162211119293E-3</c:v>
                </c:pt>
                <c:pt idx="6944">
                  <c:v>1.2435134408869692E-3</c:v>
                </c:pt>
                <c:pt idx="6945">
                  <c:v>7.6413540531530062E-4</c:v>
                </c:pt>
                <c:pt idx="6946">
                  <c:v>4.9464902415478169E-4</c:v>
                </c:pt>
                <c:pt idx="6947">
                  <c:v>6.9186677148742643E-4</c:v>
                </c:pt>
                <c:pt idx="6948">
                  <c:v>-3.3088050220610545E-4</c:v>
                </c:pt>
                <c:pt idx="6949">
                  <c:v>9.8092138655838518E-4</c:v>
                </c:pt>
                <c:pt idx="6950">
                  <c:v>1.4356351405812317E-5</c:v>
                </c:pt>
                <c:pt idx="6951">
                  <c:v>4.3199627794032763E-4</c:v>
                </c:pt>
                <c:pt idx="6952">
                  <c:v>1.2052246603970742E-3</c:v>
                </c:pt>
                <c:pt idx="6953">
                  <c:v>-1.7469234938171548E-4</c:v>
                </c:pt>
                <c:pt idx="6954">
                  <c:v>-4.2273649555902573E-4</c:v>
                </c:pt>
                <c:pt idx="6955">
                  <c:v>1.1866257980086483E-3</c:v>
                </c:pt>
                <c:pt idx="6956">
                  <c:v>-4.1077490811611934E-4</c:v>
                </c:pt>
                <c:pt idx="6957">
                  <c:v>1.159708228222849E-3</c:v>
                </c:pt>
                <c:pt idx="6958">
                  <c:v>7.7498681368987803E-4</c:v>
                </c:pt>
                <c:pt idx="6959">
                  <c:v>7.0233569523506234E-4</c:v>
                </c:pt>
                <c:pt idx="6960">
                  <c:v>1.3234863864342011E-3</c:v>
                </c:pt>
                <c:pt idx="6961">
                  <c:v>-3.8024246281756117E-4</c:v>
                </c:pt>
                <c:pt idx="6962">
                  <c:v>-2.0785680176684773E-4</c:v>
                </c:pt>
                <c:pt idx="6963">
                  <c:v>1.2688572224654698E-3</c:v>
                </c:pt>
                <c:pt idx="6964">
                  <c:v>1.3153634120128964E-3</c:v>
                </c:pt>
                <c:pt idx="6965">
                  <c:v>1.2905490459487027E-3</c:v>
                </c:pt>
                <c:pt idx="6966">
                  <c:v>8.3319733306796713E-4</c:v>
                </c:pt>
                <c:pt idx="6967">
                  <c:v>6.0778353746505226E-4</c:v>
                </c:pt>
                <c:pt idx="6968">
                  <c:v>1.1091972037714256E-3</c:v>
                </c:pt>
                <c:pt idx="6969">
                  <c:v>-1.745526769778414E-4</c:v>
                </c:pt>
                <c:pt idx="6970">
                  <c:v>-2.7281983178397524E-4</c:v>
                </c:pt>
                <c:pt idx="6971">
                  <c:v>1.3136076421712522E-3</c:v>
                </c:pt>
                <c:pt idx="6972">
                  <c:v>3.7681063519625062E-4</c:v>
                </c:pt>
                <c:pt idx="6973">
                  <c:v>6.3110235436941514E-4</c:v>
                </c:pt>
                <c:pt idx="6974">
                  <c:v>1.216410521759464E-3</c:v>
                </c:pt>
                <c:pt idx="6975">
                  <c:v>-1.3671819818744343E-4</c:v>
                </c:pt>
                <c:pt idx="6976">
                  <c:v>1.1563571233115253E-3</c:v>
                </c:pt>
                <c:pt idx="6977">
                  <c:v>8.5610522964260128E-4</c:v>
                </c:pt>
                <c:pt idx="6978">
                  <c:v>1.0815932576108101E-3</c:v>
                </c:pt>
                <c:pt idx="6979">
                  <c:v>1.2522363406601059E-3</c:v>
                </c:pt>
                <c:pt idx="6980">
                  <c:v>6.3092282972595181E-4</c:v>
                </c:pt>
                <c:pt idx="6981">
                  <c:v>-6.0054780084307641E-5</c:v>
                </c:pt>
                <c:pt idx="6982">
                  <c:v>1.1322145881322793E-3</c:v>
                </c:pt>
                <c:pt idx="6983">
                  <c:v>-3.7985372571832011E-4</c:v>
                </c:pt>
                <c:pt idx="6984">
                  <c:v>9.3129782385894383E-4</c:v>
                </c:pt>
                <c:pt idx="6985">
                  <c:v>-3.7798337129160909E-4</c:v>
                </c:pt>
                <c:pt idx="6986">
                  <c:v>1.052405874393059E-3</c:v>
                </c:pt>
                <c:pt idx="6987">
                  <c:v>1.0532437232301424E-3</c:v>
                </c:pt>
                <c:pt idx="6988">
                  <c:v>1.7073790715721194E-4</c:v>
                </c:pt>
                <c:pt idx="6989">
                  <c:v>-3.2968711150009443E-4</c:v>
                </c:pt>
                <c:pt idx="6990">
                  <c:v>8.310565433253406E-4</c:v>
                </c:pt>
                <c:pt idx="6991">
                  <c:v>3.2433292874624434E-4</c:v>
                </c:pt>
                <c:pt idx="6992">
                  <c:v>1.2608892470550781E-3</c:v>
                </c:pt>
                <c:pt idx="6993">
                  <c:v>4.9285170648718829E-4</c:v>
                </c:pt>
                <c:pt idx="6994">
                  <c:v>8.8078976037567842E-4</c:v>
                </c:pt>
                <c:pt idx="6995">
                  <c:v>6.6990469937527365E-4</c:v>
                </c:pt>
                <c:pt idx="6996">
                  <c:v>7.7181672113696182E-4</c:v>
                </c:pt>
                <c:pt idx="6997">
                  <c:v>1.3134460511458315E-3</c:v>
                </c:pt>
                <c:pt idx="6998">
                  <c:v>3.7655901035112246E-4</c:v>
                </c:pt>
                <c:pt idx="6999">
                  <c:v>1.0785091079120947E-3</c:v>
                </c:pt>
                <c:pt idx="7000">
                  <c:v>5.6013728611221643E-4</c:v>
                </c:pt>
                <c:pt idx="7001">
                  <c:v>1.5952395161932045E-5</c:v>
                </c:pt>
                <c:pt idx="7002">
                  <c:v>5.8576117769930868E-4</c:v>
                </c:pt>
                <c:pt idx="7003">
                  <c:v>9.2808432110862962E-4</c:v>
                </c:pt>
                <c:pt idx="7004">
                  <c:v>9.7392100197470197E-4</c:v>
                </c:pt>
                <c:pt idx="7005">
                  <c:v>4.3076601692091136E-4</c:v>
                </c:pt>
                <c:pt idx="7006">
                  <c:v>1.1879712711139407E-3</c:v>
                </c:pt>
                <c:pt idx="7007">
                  <c:v>1.1280950628214438E-3</c:v>
                </c:pt>
                <c:pt idx="7008">
                  <c:v>1.0907160194174757E-3</c:v>
                </c:pt>
                <c:pt idx="7009">
                  <c:v>7.3753997503270123E-4</c:v>
                </c:pt>
                <c:pt idx="7010">
                  <c:v>1.28217142175003E-3</c:v>
                </c:pt>
                <c:pt idx="7011">
                  <c:v>9.7235637300493885E-4</c:v>
                </c:pt>
                <c:pt idx="7012">
                  <c:v>1.1510064610471969E-3</c:v>
                </c:pt>
                <c:pt idx="7013">
                  <c:v>6.2941981049961457E-4</c:v>
                </c:pt>
                <c:pt idx="7014">
                  <c:v>8.4161419633354217E-4</c:v>
                </c:pt>
                <c:pt idx="7015">
                  <c:v>-4.09200996207056E-4</c:v>
                </c:pt>
                <c:pt idx="7016">
                  <c:v>-5.922277473893585E-5</c:v>
                </c:pt>
                <c:pt idx="7017">
                  <c:v>1.3013100436681223E-3</c:v>
                </c:pt>
                <c:pt idx="7018">
                  <c:v>2.2678923994290745E-4</c:v>
                </c:pt>
                <c:pt idx="7019">
                  <c:v>-2.0440320992810477E-4</c:v>
                </c:pt>
                <c:pt idx="7020">
                  <c:v>1.0160593235090788E-3</c:v>
                </c:pt>
                <c:pt idx="7021">
                  <c:v>-2.8102962443904406E-4</c:v>
                </c:pt>
                <c:pt idx="7022">
                  <c:v>1.2192636505149869E-3</c:v>
                </c:pt>
                <c:pt idx="7023">
                  <c:v>1.10231760083553E-3</c:v>
                </c:pt>
                <c:pt idx="7024">
                  <c:v>6.9860397571007264E-4</c:v>
                </c:pt>
                <c:pt idx="7025">
                  <c:v>9.7725012431626045E-5</c:v>
                </c:pt>
                <c:pt idx="7026">
                  <c:v>-4.2161104981162836E-4</c:v>
                </c:pt>
                <c:pt idx="7027">
                  <c:v>2.7612338876511778E-4</c:v>
                </c:pt>
                <c:pt idx="7028">
                  <c:v>-2.6896280866422405E-4</c:v>
                </c:pt>
                <c:pt idx="7029">
                  <c:v>1.2774097613861288E-3</c:v>
                </c:pt>
                <c:pt idx="7030">
                  <c:v>9.8132834759605584E-5</c:v>
                </c:pt>
                <c:pt idx="7031">
                  <c:v>-2.6870671869951029E-4</c:v>
                </c:pt>
                <c:pt idx="7032">
                  <c:v>1.7369457442206233E-4</c:v>
                </c:pt>
                <c:pt idx="7033">
                  <c:v>-6.0043524922489862E-5</c:v>
                </c:pt>
                <c:pt idx="7034">
                  <c:v>-5.7450828311755462E-5</c:v>
                </c:pt>
                <c:pt idx="7035">
                  <c:v>-4.2158806836536407E-4</c:v>
                </c:pt>
                <c:pt idx="7036">
                  <c:v>9.6319668218164465E-4</c:v>
                </c:pt>
                <c:pt idx="7037">
                  <c:v>3.774664346096469E-4</c:v>
                </c:pt>
                <c:pt idx="7038">
                  <c:v>-2.8113741956321901E-4</c:v>
                </c:pt>
                <c:pt idx="7039">
                  <c:v>6.287039845649698E-4</c:v>
                </c:pt>
                <c:pt idx="7040">
                  <c:v>1.3030780706116359E-3</c:v>
                </c:pt>
                <c:pt idx="7041">
                  <c:v>6.9780058578113274E-4</c:v>
                </c:pt>
                <c:pt idx="7042">
                  <c:v>5.9228746016198723E-4</c:v>
                </c:pt>
                <c:pt idx="7043">
                  <c:v>1.0453092135032593E-3</c:v>
                </c:pt>
                <c:pt idx="7044">
                  <c:v>-3.7493004786068215E-4</c:v>
                </c:pt>
                <c:pt idx="7045">
                  <c:v>1.1290579209323835E-3</c:v>
                </c:pt>
                <c:pt idx="7046">
                  <c:v>1.0131320514541722E-3</c:v>
                </c:pt>
                <c:pt idx="7047">
                  <c:v>7.6817164735716776E-4</c:v>
                </c:pt>
                <c:pt idx="7048">
                  <c:v>1.2387127570706868E-3</c:v>
                </c:pt>
                <c:pt idx="7049">
                  <c:v>1.0287339462313732E-3</c:v>
                </c:pt>
                <c:pt idx="7050">
                  <c:v>-1.7455957313619697E-4</c:v>
                </c:pt>
                <c:pt idx="7051">
                  <c:v>2.782761740928933E-4</c:v>
                </c:pt>
                <c:pt idx="7052">
                  <c:v>1.2031394504718623E-3</c:v>
                </c:pt>
                <c:pt idx="7053">
                  <c:v>1.1716785998408911E-3</c:v>
                </c:pt>
                <c:pt idx="7054">
                  <c:v>7.1452080402109976E-4</c:v>
                </c:pt>
                <c:pt idx="7055">
                  <c:v>-2.0106715575901265E-4</c:v>
                </c:pt>
                <c:pt idx="7056">
                  <c:v>1.0728277946820994E-3</c:v>
                </c:pt>
                <c:pt idx="7057">
                  <c:v>2.102474113032715E-5</c:v>
                </c:pt>
                <c:pt idx="7058">
                  <c:v>6.3584705864806691E-4</c:v>
                </c:pt>
                <c:pt idx="7059">
                  <c:v>5.4682746415859692E-4</c:v>
                </c:pt>
                <c:pt idx="7060">
                  <c:v>1.2903984408404348E-3</c:v>
                </c:pt>
                <c:pt idx="7061">
                  <c:v>-3.8013036760285577E-4</c:v>
                </c:pt>
                <c:pt idx="7062">
                  <c:v>1.2393668060396044E-3</c:v>
                </c:pt>
                <c:pt idx="7063">
                  <c:v>1.1215396547609579E-3</c:v>
                </c:pt>
                <c:pt idx="7064">
                  <c:v>-3.2486756447845742E-4</c:v>
                </c:pt>
                <c:pt idx="7065">
                  <c:v>4.9411138895655499E-4</c:v>
                </c:pt>
                <c:pt idx="7066">
                  <c:v>5.7628871104041361E-4</c:v>
                </c:pt>
                <c:pt idx="7067">
                  <c:v>2.3125242341993018E-4</c:v>
                </c:pt>
                <c:pt idx="7068">
                  <c:v>9.6777417061493572E-4</c:v>
                </c:pt>
                <c:pt idx="7069">
                  <c:v>1.1699603760546085E-3</c:v>
                </c:pt>
                <c:pt idx="7070">
                  <c:v>1.0429387462900267E-3</c:v>
                </c:pt>
                <c:pt idx="7071">
                  <c:v>1.2652173480750875E-3</c:v>
                </c:pt>
                <c:pt idx="7072">
                  <c:v>8.246590869545764E-4</c:v>
                </c:pt>
                <c:pt idx="7073">
                  <c:v>8.7385595895620707E-4</c:v>
                </c:pt>
                <c:pt idx="7074">
                  <c:v>-1.2882581555772021E-4</c:v>
                </c:pt>
                <c:pt idx="7075">
                  <c:v>1.0704936043708024E-3</c:v>
                </c:pt>
                <c:pt idx="7076">
                  <c:v>1.2903652371033573E-3</c:v>
                </c:pt>
                <c:pt idx="7077">
                  <c:v>-6.0247635886840431E-5</c:v>
                </c:pt>
                <c:pt idx="7078">
                  <c:v>1.1188944673659095E-3</c:v>
                </c:pt>
                <c:pt idx="7079">
                  <c:v>-4.0834173800285181E-4</c:v>
                </c:pt>
                <c:pt idx="7080">
                  <c:v>8.1179757129294118E-4</c:v>
                </c:pt>
                <c:pt idx="7081">
                  <c:v>3.2984188839239111E-4</c:v>
                </c:pt>
                <c:pt idx="7082">
                  <c:v>1.0953005855627465E-3</c:v>
                </c:pt>
                <c:pt idx="7083">
                  <c:v>4.3514123395181696E-4</c:v>
                </c:pt>
                <c:pt idx="7084">
                  <c:v>-3.2454849431860522E-4</c:v>
                </c:pt>
                <c:pt idx="7085">
                  <c:v>1.2321728584068156E-3</c:v>
                </c:pt>
                <c:pt idx="7086">
                  <c:v>1.0604699017351671E-3</c:v>
                </c:pt>
                <c:pt idx="7087">
                  <c:v>5.6318279869180992E-4</c:v>
                </c:pt>
                <c:pt idx="7088">
                  <c:v>-1.9940175696625193E-4</c:v>
                </c:pt>
                <c:pt idx="7089">
                  <c:v>1.265122220344543E-3</c:v>
                </c:pt>
                <c:pt idx="7090">
                  <c:v>2.3354803119082762E-4</c:v>
                </c:pt>
                <c:pt idx="7091">
                  <c:v>-3.7457388833415299E-4</c:v>
                </c:pt>
                <c:pt idx="7092">
                  <c:v>9.2124137039816705E-4</c:v>
                </c:pt>
                <c:pt idx="7093">
                  <c:v>-5.2931472270394089E-5</c:v>
                </c:pt>
                <c:pt idx="7094">
                  <c:v>1.1970596859887774E-3</c:v>
                </c:pt>
                <c:pt idx="7095">
                  <c:v>-2.6535172920900052E-4</c:v>
                </c:pt>
                <c:pt idx="7096">
                  <c:v>8.742743827283209E-4</c:v>
                </c:pt>
                <c:pt idx="7097">
                  <c:v>-3.8167415758237936E-4</c:v>
                </c:pt>
                <c:pt idx="7098">
                  <c:v>1.1385575699745546E-3</c:v>
                </c:pt>
                <c:pt idx="7099">
                  <c:v>1.0433445301319765E-4</c:v>
                </c:pt>
                <c:pt idx="7100">
                  <c:v>1.0058392346875391E-3</c:v>
                </c:pt>
                <c:pt idx="7101">
                  <c:v>1.1947042511107357E-3</c:v>
                </c:pt>
                <c:pt idx="7102">
                  <c:v>7.0120414867235533E-4</c:v>
                </c:pt>
                <c:pt idx="7103">
                  <c:v>1.1552616932037289E-3</c:v>
                </c:pt>
                <c:pt idx="7104">
                  <c:v>5.1061345364564182E-4</c:v>
                </c:pt>
                <c:pt idx="7105">
                  <c:v>1.2888259411106969E-3</c:v>
                </c:pt>
                <c:pt idx="7106">
                  <c:v>6.8476105763736015E-4</c:v>
                </c:pt>
                <c:pt idx="7107">
                  <c:v>-4.0931513517003662E-4</c:v>
                </c:pt>
                <c:pt idx="7108">
                  <c:v>-2.8309580796694836E-4</c:v>
                </c:pt>
                <c:pt idx="7109">
                  <c:v>2.8326285609226473E-4</c:v>
                </c:pt>
                <c:pt idx="7110">
                  <c:v>1.0663413373618511E-3</c:v>
                </c:pt>
                <c:pt idx="7111">
                  <c:v>1.1374440319831438E-3</c:v>
                </c:pt>
                <c:pt idx="7112">
                  <c:v>-4.2349660559889952E-4</c:v>
                </c:pt>
                <c:pt idx="7113">
                  <c:v>-1.287784473379601E-4</c:v>
                </c:pt>
                <c:pt idx="7114">
                  <c:v>1.1528741229552186E-3</c:v>
                </c:pt>
                <c:pt idx="7115">
                  <c:v>8.2733380375475804E-4</c:v>
                </c:pt>
                <c:pt idx="7116">
                  <c:v>4.3900800492916809E-4</c:v>
                </c:pt>
                <c:pt idx="7117">
                  <c:v>2.3303689424576954E-5</c:v>
                </c:pt>
                <c:pt idx="7118">
                  <c:v>9.2182049472774071E-4</c:v>
                </c:pt>
                <c:pt idx="7119">
                  <c:v>-1.757915328206223E-4</c:v>
                </c:pt>
                <c:pt idx="7120">
                  <c:v>1.1901359462575028E-3</c:v>
                </c:pt>
                <c:pt idx="7121">
                  <c:v>5.3746559484891545E-4</c:v>
                </c:pt>
                <c:pt idx="7122">
                  <c:v>1.2535191672256589E-3</c:v>
                </c:pt>
                <c:pt idx="7123">
                  <c:v>3.8571826045480964E-4</c:v>
                </c:pt>
                <c:pt idx="7124">
                  <c:v>6.3643771364973361E-4</c:v>
                </c:pt>
                <c:pt idx="7125">
                  <c:v>3.3334608543577411E-4</c:v>
                </c:pt>
                <c:pt idx="7126">
                  <c:v>1.7959489872468117E-4</c:v>
                </c:pt>
                <c:pt idx="7127">
                  <c:v>1.2795653513261057E-3</c:v>
                </c:pt>
                <c:pt idx="7128">
                  <c:v>9.2240428470642005E-4</c:v>
                </c:pt>
                <c:pt idx="7129">
                  <c:v>1.159727328735815E-3</c:v>
                </c:pt>
                <c:pt idx="7130">
                  <c:v>5.6919499798786766E-4</c:v>
                </c:pt>
                <c:pt idx="7131">
                  <c:v>1.1002275414592462E-3</c:v>
                </c:pt>
                <c:pt idx="7132">
                  <c:v>1.0379578290506568E-3</c:v>
                </c:pt>
                <c:pt idx="7133">
                  <c:v>1.2782704604057055E-3</c:v>
                </c:pt>
                <c:pt idx="7134">
                  <c:v>1.2216591647539272E-3</c:v>
                </c:pt>
                <c:pt idx="7135">
                  <c:v>1.2744146301476029E-3</c:v>
                </c:pt>
                <c:pt idx="7136">
                  <c:v>1.787485593927592E-4</c:v>
                </c:pt>
                <c:pt idx="7137">
                  <c:v>3.8627209410923105E-4</c:v>
                </c:pt>
                <c:pt idx="7138">
                  <c:v>-2.0166576441899388E-4</c:v>
                </c:pt>
                <c:pt idx="7139">
                  <c:v>5.0311481599236941E-4</c:v>
                </c:pt>
                <c:pt idx="7140">
                  <c:v>1.0198044884213036E-4</c:v>
                </c:pt>
                <c:pt idx="7141">
                  <c:v>1.0887114802799898E-3</c:v>
                </c:pt>
                <c:pt idx="7142">
                  <c:v>5.0324638228324743E-4</c:v>
                </c:pt>
                <c:pt idx="7143">
                  <c:v>7.7463697197617412E-4</c:v>
                </c:pt>
                <c:pt idx="7144">
                  <c:v>-2.6744634148763945E-4</c:v>
                </c:pt>
                <c:pt idx="7145">
                  <c:v>7.8068105610888954E-4</c:v>
                </c:pt>
                <c:pt idx="7146">
                  <c:v>4.4102122121326525E-4</c:v>
                </c:pt>
                <c:pt idx="7147">
                  <c:v>-6.051968034943168E-5</c:v>
                </c:pt>
                <c:pt idx="7148">
                  <c:v>3.3334310253187822E-4</c:v>
                </c:pt>
                <c:pt idx="7149">
                  <c:v>1.2480713345421129E-3</c:v>
                </c:pt>
                <c:pt idx="7150">
                  <c:v>-3.8201174560780789E-4</c:v>
                </c:pt>
                <c:pt idx="7151">
                  <c:v>5.7934891668239583E-4</c:v>
                </c:pt>
                <c:pt idx="7152">
                  <c:v>1.0074809994535792E-3</c:v>
                </c:pt>
                <c:pt idx="7153">
                  <c:v>9.6630586505456724E-4</c:v>
                </c:pt>
                <c:pt idx="7154">
                  <c:v>1.1861845602078374E-3</c:v>
                </c:pt>
                <c:pt idx="7155">
                  <c:v>-1.319262628871099E-4</c:v>
                </c:pt>
                <c:pt idx="7156">
                  <c:v>-4.235563366297311E-4</c:v>
                </c:pt>
                <c:pt idx="7157">
                  <c:v>1.2530722538471471E-3</c:v>
                </c:pt>
                <c:pt idx="7158">
                  <c:v>2.3232785810431574E-4</c:v>
                </c:pt>
                <c:pt idx="7159">
                  <c:v>1.1092075917803728E-3</c:v>
                </c:pt>
                <c:pt idx="7160">
                  <c:v>1.0369500213583938E-3</c:v>
                </c:pt>
                <c:pt idx="7161">
                  <c:v>-5.754872991830755E-5</c:v>
                </c:pt>
                <c:pt idx="7162">
                  <c:v>1.2781431296193277E-3</c:v>
                </c:pt>
                <c:pt idx="7163">
                  <c:v>5.7061967297796661E-4</c:v>
                </c:pt>
                <c:pt idx="7164">
                  <c:v>1.2153138565766338E-3</c:v>
                </c:pt>
                <c:pt idx="7165">
                  <c:v>1.0338480488325777E-3</c:v>
                </c:pt>
                <c:pt idx="7166">
                  <c:v>-4.097821176634117E-4</c:v>
                </c:pt>
                <c:pt idx="7167">
                  <c:v>6.5490782311573761E-4</c:v>
                </c:pt>
                <c:pt idx="7168">
                  <c:v>1.8132402381673627E-5</c:v>
                </c:pt>
                <c:pt idx="7169">
                  <c:v>-2.8281352365448374E-4</c:v>
                </c:pt>
                <c:pt idx="7170">
                  <c:v>-3.7626071070425056E-4</c:v>
                </c:pt>
                <c:pt idx="7171">
                  <c:v>1.1286442243699901E-3</c:v>
                </c:pt>
                <c:pt idx="7172">
                  <c:v>2.8108732251672401E-4</c:v>
                </c:pt>
                <c:pt idx="7173">
                  <c:v>1.1777145382938252E-3</c:v>
                </c:pt>
                <c:pt idx="7174">
                  <c:v>1.2164103124425749E-3</c:v>
                </c:pt>
                <c:pt idx="7175">
                  <c:v>9.8061670945922457E-4</c:v>
                </c:pt>
                <c:pt idx="7176">
                  <c:v>9.0559197457290434E-4</c:v>
                </c:pt>
                <c:pt idx="7177">
                  <c:v>-1.7540903880223715E-4</c:v>
                </c:pt>
                <c:pt idx="7178">
                  <c:v>7.6578290038883067E-4</c:v>
                </c:pt>
                <c:pt idx="7179">
                  <c:v>1.0275852137295407E-3</c:v>
                </c:pt>
                <c:pt idx="7180">
                  <c:v>9.6608250443211776E-4</c:v>
                </c:pt>
                <c:pt idx="7181">
                  <c:v>8.3095297214083532E-4</c:v>
                </c:pt>
                <c:pt idx="7182">
                  <c:v>1.0067337392116163E-3</c:v>
                </c:pt>
                <c:pt idx="7183">
                  <c:v>1.1807392252188725E-3</c:v>
                </c:pt>
                <c:pt idx="7184">
                  <c:v>-3.277389763369123E-4</c:v>
                </c:pt>
                <c:pt idx="7185">
                  <c:v>1.2630201608898601E-3</c:v>
                </c:pt>
                <c:pt idx="7186">
                  <c:v>1.2674320445720075E-3</c:v>
                </c:pt>
                <c:pt idx="7187">
                  <c:v>5.5838964830657852E-4</c:v>
                </c:pt>
                <c:pt idx="7188">
                  <c:v>8.7770566532428254E-4</c:v>
                </c:pt>
                <c:pt idx="7189">
                  <c:v>9.2312275927820191E-4</c:v>
                </c:pt>
                <c:pt idx="7190">
                  <c:v>1.130789703662509E-3</c:v>
                </c:pt>
                <c:pt idx="7191">
                  <c:v>6.3714006226755181E-4</c:v>
                </c:pt>
                <c:pt idx="7192">
                  <c:v>3.8317038655378736E-4</c:v>
                </c:pt>
                <c:pt idx="7193">
                  <c:v>7.745943154507716E-4</c:v>
                </c:pt>
                <c:pt idx="7194">
                  <c:v>7.0504990317294802E-4</c:v>
                </c:pt>
                <c:pt idx="7195">
                  <c:v>-1.7496576429960705E-4</c:v>
                </c:pt>
                <c:pt idx="7196">
                  <c:v>2.2780119659392763E-4</c:v>
                </c:pt>
                <c:pt idx="7197">
                  <c:v>1.0838385493473154E-3</c:v>
                </c:pt>
                <c:pt idx="7198">
                  <c:v>1.1049359728697759E-3</c:v>
                </c:pt>
                <c:pt idx="7199">
                  <c:v>1.2114736272411757E-3</c:v>
                </c:pt>
                <c:pt idx="7200">
                  <c:v>-3.7628234079618037E-4</c:v>
                </c:pt>
                <c:pt idx="7201">
                  <c:v>1.0603367377844421E-3</c:v>
                </c:pt>
                <c:pt idx="7202">
                  <c:v>2.7772217009001493E-4</c:v>
                </c:pt>
                <c:pt idx="7203">
                  <c:v>4.8757217254886395E-4</c:v>
                </c:pt>
                <c:pt idx="7204">
                  <c:v>7.0401926466572321E-4</c:v>
                </c:pt>
                <c:pt idx="7205">
                  <c:v>-2.0634948998585361E-4</c:v>
                </c:pt>
                <c:pt idx="7206">
                  <c:v>-3.2808234815322152E-4</c:v>
                </c:pt>
                <c:pt idx="7207">
                  <c:v>4.4121057778704438E-4</c:v>
                </c:pt>
                <c:pt idx="7208">
                  <c:v>-3.7936439416493006E-4</c:v>
                </c:pt>
                <c:pt idx="7209">
                  <c:v>1.2021298778671433E-3</c:v>
                </c:pt>
                <c:pt idx="7210">
                  <c:v>-1.3670576322673191E-4</c:v>
                </c:pt>
                <c:pt idx="7211">
                  <c:v>9.4236611663787447E-5</c:v>
                </c:pt>
                <c:pt idx="7212">
                  <c:v>9.6596900225384003E-4</c:v>
                </c:pt>
                <c:pt idx="7213">
                  <c:v>1.2302376496169905E-3</c:v>
                </c:pt>
                <c:pt idx="7214">
                  <c:v>9.6468269531502096E-4</c:v>
                </c:pt>
                <c:pt idx="7215">
                  <c:v>1.2408951904364749E-3</c:v>
                </c:pt>
                <c:pt idx="7216">
                  <c:v>-6.2708532911097097E-5</c:v>
                </c:pt>
                <c:pt idx="7217">
                  <c:v>1.2545771361623544E-3</c:v>
                </c:pt>
                <c:pt idx="7218">
                  <c:v>-2.709294477309723E-4</c:v>
                </c:pt>
                <c:pt idx="7219">
                  <c:v>1.7017081415955559E-4</c:v>
                </c:pt>
                <c:pt idx="7220">
                  <c:v>1.3098866298693563E-5</c:v>
                </c:pt>
                <c:pt idx="7221">
                  <c:v>5.6389279136612072E-4</c:v>
                </c:pt>
                <c:pt idx="7222">
                  <c:v>1.1028152443171382E-3</c:v>
                </c:pt>
                <c:pt idx="7223">
                  <c:v>1.0712441920495614E-3</c:v>
                </c:pt>
                <c:pt idx="7224">
                  <c:v>1.1458533970075755E-3</c:v>
                </c:pt>
                <c:pt idx="7225">
                  <c:v>1.0340245131377115E-3</c:v>
                </c:pt>
                <c:pt idx="7226">
                  <c:v>8.7499131263589524E-4</c:v>
                </c:pt>
                <c:pt idx="7227">
                  <c:v>1.1455327978713899E-3</c:v>
                </c:pt>
                <c:pt idx="7228">
                  <c:v>4.723941788437103E-4</c:v>
                </c:pt>
                <c:pt idx="7229">
                  <c:v>1.0586401520980497E-3</c:v>
                </c:pt>
                <c:pt idx="7230">
                  <c:v>4.2683753641818749E-4</c:v>
                </c:pt>
                <c:pt idx="7231">
                  <c:v>8.2647717288246653E-4</c:v>
                </c:pt>
                <c:pt idx="7232">
                  <c:v>6.3062405686601535E-4</c:v>
                </c:pt>
                <c:pt idx="7233">
                  <c:v>7.6922007783337303E-4</c:v>
                </c:pt>
                <c:pt idx="7234">
                  <c:v>7.4367030490740606E-4</c:v>
                </c:pt>
                <c:pt idx="7235">
                  <c:v>-2.8021855375549366E-4</c:v>
                </c:pt>
                <c:pt idx="7236">
                  <c:v>1.2597138942937694E-3</c:v>
                </c:pt>
                <c:pt idx="7237">
                  <c:v>-5.9967861606522901E-5</c:v>
                </c:pt>
                <c:pt idx="7238">
                  <c:v>-4.1982617064446843E-4</c:v>
                </c:pt>
                <c:pt idx="7239">
                  <c:v>-1.7396165024948171E-4</c:v>
                </c:pt>
                <c:pt idx="7240">
                  <c:v>3.2336640641674071E-4</c:v>
                </c:pt>
                <c:pt idx="7241">
                  <c:v>1.2034297059188485E-3</c:v>
                </c:pt>
                <c:pt idx="7242">
                  <c:v>6.1827268576419901E-4</c:v>
                </c:pt>
                <c:pt idx="7243">
                  <c:v>4.2965455628350203E-4</c:v>
                </c:pt>
                <c:pt idx="7244">
                  <c:v>9.1913140588162302E-4</c:v>
                </c:pt>
                <c:pt idx="7245">
                  <c:v>1.1200484422539546E-3</c:v>
                </c:pt>
                <c:pt idx="7246">
                  <c:v>-4.0742552399851168E-4</c:v>
                </c:pt>
                <c:pt idx="7247">
                  <c:v>-2.0767223071274042E-4</c:v>
                </c:pt>
                <c:pt idx="7248">
                  <c:v>8.7925018983478172E-4</c:v>
                </c:pt>
                <c:pt idx="7249">
                  <c:v>4.9029277032493093E-4</c:v>
                </c:pt>
                <c:pt idx="7250">
                  <c:v>1.2549617108286639E-3</c:v>
                </c:pt>
                <c:pt idx="7251">
                  <c:v>-4.0720132150723256E-4</c:v>
                </c:pt>
                <c:pt idx="7252">
                  <c:v>-6.4577099615432333E-5</c:v>
                </c:pt>
                <c:pt idx="7253">
                  <c:v>-1.3842539298189905E-4</c:v>
                </c:pt>
                <c:pt idx="7254">
                  <c:v>1.6669478866319608E-4</c:v>
                </c:pt>
                <c:pt idx="7255">
                  <c:v>1.0586781535041139E-3</c:v>
                </c:pt>
                <c:pt idx="7256">
                  <c:v>5.5631101207462145E-4</c:v>
                </c:pt>
                <c:pt idx="7257">
                  <c:v>1.0790582490061886E-3</c:v>
                </c:pt>
                <c:pt idx="7258">
                  <c:v>4.2682468077081501E-4</c:v>
                </c:pt>
                <c:pt idx="7259">
                  <c:v>3.2032575197391607E-4</c:v>
                </c:pt>
                <c:pt idx="7260">
                  <c:v>9.0525412121994061E-5</c:v>
                </c:pt>
                <c:pt idx="7261">
                  <c:v>5.1985867688215807E-4</c:v>
                </c:pt>
                <c:pt idx="7262">
                  <c:v>1.0543051089674882E-5</c:v>
                </c:pt>
                <c:pt idx="7263">
                  <c:v>1.0022877844222228E-3</c:v>
                </c:pt>
                <c:pt idx="7264">
                  <c:v>-2.7136868321046208E-4</c:v>
                </c:pt>
                <c:pt idx="7265">
                  <c:v>7.6418713369031733E-4</c:v>
                </c:pt>
                <c:pt idx="7266">
                  <c:v>1.1471766089532684E-3</c:v>
                </c:pt>
                <c:pt idx="7267">
                  <c:v>1.2142917400689774E-3</c:v>
                </c:pt>
                <c:pt idx="7268">
                  <c:v>-2.7948346656616349E-4</c:v>
                </c:pt>
                <c:pt idx="7269">
                  <c:v>1.1037549063878567E-3</c:v>
                </c:pt>
                <c:pt idx="7270">
                  <c:v>-3.7686379528379082E-4</c:v>
                </c:pt>
                <c:pt idx="7271">
                  <c:v>8.7045362072900854E-4</c:v>
                </c:pt>
                <c:pt idx="7272">
                  <c:v>7.2828718864741495E-4</c:v>
                </c:pt>
                <c:pt idx="7273">
                  <c:v>1.227148903653496E-3</c:v>
                </c:pt>
                <c:pt idx="7274">
                  <c:v>2.6709884537330614E-4</c:v>
                </c:pt>
                <c:pt idx="7275">
                  <c:v>-3.2768744667764529E-4</c:v>
                </c:pt>
                <c:pt idx="7276">
                  <c:v>8.6728856029969967E-4</c:v>
                </c:pt>
                <c:pt idx="7277">
                  <c:v>9.9111882907467136E-4</c:v>
                </c:pt>
                <c:pt idx="7278">
                  <c:v>9.412850409327711E-4</c:v>
                </c:pt>
                <c:pt idx="7279">
                  <c:v>1.1149746948496575E-3</c:v>
                </c:pt>
                <c:pt idx="7280">
                  <c:v>1.1640849053795239E-3</c:v>
                </c:pt>
                <c:pt idx="7281">
                  <c:v>1.0477385937406975E-3</c:v>
                </c:pt>
                <c:pt idx="7282">
                  <c:v>1.2336110105034407E-3</c:v>
                </c:pt>
                <c:pt idx="7283">
                  <c:v>1.053356487224014E-3</c:v>
                </c:pt>
                <c:pt idx="7284">
                  <c:v>1.2418025670157822E-3</c:v>
                </c:pt>
                <c:pt idx="7285">
                  <c:v>1.0952395127880727E-3</c:v>
                </c:pt>
                <c:pt idx="7286">
                  <c:v>-3.7420997817893273E-4</c:v>
                </c:pt>
                <c:pt idx="7287">
                  <c:v>9.5728709285306738E-4</c:v>
                </c:pt>
                <c:pt idx="7288">
                  <c:v>-5.9660820336899296E-5</c:v>
                </c:pt>
                <c:pt idx="7289">
                  <c:v>5.9604518372631803E-4</c:v>
                </c:pt>
                <c:pt idx="7290">
                  <c:v>-4.1789151638063979E-4</c:v>
                </c:pt>
                <c:pt idx="7291">
                  <c:v>8.1581480268706774E-4</c:v>
                </c:pt>
                <c:pt idx="7292">
                  <c:v>4.8049850171657643E-4</c:v>
                </c:pt>
                <c:pt idx="7293">
                  <c:v>2.1496353624051199E-4</c:v>
                </c:pt>
                <c:pt idx="7294">
                  <c:v>6.1679665019547143E-4</c:v>
                </c:pt>
                <c:pt idx="7295">
                  <c:v>3.64315019223614E-4</c:v>
                </c:pt>
                <c:pt idx="7296">
                  <c:v>4.9858875468141567E-4</c:v>
                </c:pt>
                <c:pt idx="7297">
                  <c:v>8.590909316388132E-5</c:v>
                </c:pt>
                <c:pt idx="7298">
                  <c:v>-3.7569024069804914E-4</c:v>
                </c:pt>
                <c:pt idx="7299">
                  <c:v>2.6202639019792654E-4</c:v>
                </c:pt>
                <c:pt idx="7300">
                  <c:v>1.1306649073375928E-3</c:v>
                </c:pt>
                <c:pt idx="7301">
                  <c:v>6.8400948497385683E-4</c:v>
                </c:pt>
                <c:pt idx="7302">
                  <c:v>1.1321854475464807E-3</c:v>
                </c:pt>
                <c:pt idx="7303">
                  <c:v>3.1093936793440249E-4</c:v>
                </c:pt>
                <c:pt idx="7304">
                  <c:v>9.0995947159291024E-4</c:v>
                </c:pt>
                <c:pt idx="7305">
                  <c:v>1.1671263318716639E-3</c:v>
                </c:pt>
                <c:pt idx="7306">
                  <c:v>1.198370023512138E-3</c:v>
                </c:pt>
                <c:pt idx="7307">
                  <c:v>6.8272865263847133E-4</c:v>
                </c:pt>
                <c:pt idx="7308">
                  <c:v>-5.9514180073552003E-5</c:v>
                </c:pt>
                <c:pt idx="7309">
                  <c:v>-6.8329068221944481E-5</c:v>
                </c:pt>
                <c:pt idx="7310">
                  <c:v>-3.2580971459172134E-4</c:v>
                </c:pt>
                <c:pt idx="7311">
                  <c:v>1.0847708988463102E-3</c:v>
                </c:pt>
                <c:pt idx="7312">
                  <c:v>9.9519361926917209E-4</c:v>
                </c:pt>
                <c:pt idx="7313">
                  <c:v>8.5482374998140044E-4</c:v>
                </c:pt>
                <c:pt idx="7314">
                  <c:v>6.119865680599576E-4</c:v>
                </c:pt>
                <c:pt idx="7315">
                  <c:v>9.7634210213069881E-4</c:v>
                </c:pt>
                <c:pt idx="7316">
                  <c:v>1.024388308293612E-3</c:v>
                </c:pt>
                <c:pt idx="7317">
                  <c:v>-4.1638575479367848E-4</c:v>
                </c:pt>
                <c:pt idx="7318">
                  <c:v>4.1575381868676854E-4</c:v>
                </c:pt>
                <c:pt idx="7319">
                  <c:v>-1.7257786324616879E-4</c:v>
                </c:pt>
                <c:pt idx="7320">
                  <c:v>-2.0808122381176707E-4</c:v>
                </c:pt>
                <c:pt idx="7321">
                  <c:v>3.6422623918272212E-4</c:v>
                </c:pt>
                <c:pt idx="7322">
                  <c:v>8.1030702842120942E-4</c:v>
                </c:pt>
                <c:pt idx="7323">
                  <c:v>1.0707469497073703E-3</c:v>
                </c:pt>
                <c:pt idx="7324">
                  <c:v>3.600784632705594E-4</c:v>
                </c:pt>
                <c:pt idx="7325">
                  <c:v>9.0606416799337392E-4</c:v>
                </c:pt>
                <c:pt idx="7326">
                  <c:v>4.127157395651484E-4</c:v>
                </c:pt>
                <c:pt idx="7327">
                  <c:v>1.229395836019719E-3</c:v>
                </c:pt>
                <c:pt idx="7328">
                  <c:v>1.2120713169836584E-3</c:v>
                </c:pt>
                <c:pt idx="7329">
                  <c:v>1.1827221599531824E-3</c:v>
                </c:pt>
                <c:pt idx="7330">
                  <c:v>4.8217243397105934E-4</c:v>
                </c:pt>
                <c:pt idx="7331">
                  <c:v>2.09267598369355E-4</c:v>
                </c:pt>
                <c:pt idx="7332">
                  <c:v>3.5702151081491181E-4</c:v>
                </c:pt>
                <c:pt idx="7333">
                  <c:v>1.1532414846555177E-3</c:v>
                </c:pt>
                <c:pt idx="7334">
                  <c:v>1.1586913505551891E-3</c:v>
                </c:pt>
                <c:pt idx="7335">
                  <c:v>1.0467218805792502E-3</c:v>
                </c:pt>
                <c:pt idx="7336">
                  <c:v>-2.6968314799482408E-4</c:v>
                </c:pt>
                <c:pt idx="7337">
                  <c:v>-1.411282885277114E-4</c:v>
                </c:pt>
                <c:pt idx="7338">
                  <c:v>1.5509436956370813E-4</c:v>
                </c:pt>
                <c:pt idx="7339">
                  <c:v>3.2011493967898216E-6</c:v>
                </c:pt>
                <c:pt idx="7340">
                  <c:v>1.0770966398222716E-3</c:v>
                </c:pt>
                <c:pt idx="7341">
                  <c:v>7.0407120896558563E-4</c:v>
                </c:pt>
                <c:pt idx="7342">
                  <c:v>7.48618839329108E-4</c:v>
                </c:pt>
                <c:pt idx="7343">
                  <c:v>9.4902974009035597E-4</c:v>
                </c:pt>
                <c:pt idx="7344">
                  <c:v>1.2160047209810914E-3</c:v>
                </c:pt>
                <c:pt idx="7345">
                  <c:v>-2.7771010600076315E-4</c:v>
                </c:pt>
                <c:pt idx="7346">
                  <c:v>-4.0278605239027536E-4</c:v>
                </c:pt>
                <c:pt idx="7347">
                  <c:v>9.9026574563991694E-4</c:v>
                </c:pt>
                <c:pt idx="7348">
                  <c:v>9.1887241533197784E-4</c:v>
                </c:pt>
                <c:pt idx="7349">
                  <c:v>5.3882505789418884E-4</c:v>
                </c:pt>
                <c:pt idx="7350">
                  <c:v>8.5480439752255049E-4</c:v>
                </c:pt>
                <c:pt idx="7351">
                  <c:v>1.0664907991887616E-3</c:v>
                </c:pt>
                <c:pt idx="7352">
                  <c:v>1.2243582432948387E-3</c:v>
                </c:pt>
                <c:pt idx="7353">
                  <c:v>1.1034115138592749E-3</c:v>
                </c:pt>
                <c:pt idx="7354">
                  <c:v>-3.7082174738417768E-4</c:v>
                </c:pt>
                <c:pt idx="7355">
                  <c:v>9.1723481373866397E-4</c:v>
                </c:pt>
                <c:pt idx="7356">
                  <c:v>-4.1554956463994214E-4</c:v>
                </c:pt>
                <c:pt idx="7357">
                  <c:v>-3.7471618079196835E-4</c:v>
                </c:pt>
                <c:pt idx="7358">
                  <c:v>7.9004437393093523E-5</c:v>
                </c:pt>
                <c:pt idx="7359">
                  <c:v>1.5281004725143415E-4</c:v>
                </c:pt>
                <c:pt idx="7360">
                  <c:v>1.0180136850456167E-3</c:v>
                </c:pt>
                <c:pt idx="7361">
                  <c:v>-3.2453061184027914E-4</c:v>
                </c:pt>
                <c:pt idx="7362">
                  <c:v>5.6757198952879582E-4</c:v>
                </c:pt>
                <c:pt idx="7363">
                  <c:v>4.7073724607428491E-4</c:v>
                </c:pt>
                <c:pt idx="7364">
                  <c:v>3.0393284610731537E-4</c:v>
                </c:pt>
                <c:pt idx="7365">
                  <c:v>2.544122605212011E-4</c:v>
                </c:pt>
                <c:pt idx="7366">
                  <c:v>9.6362329259525525E-4</c:v>
                </c:pt>
                <c:pt idx="7367">
                  <c:v>-4.0275393490068584E-4</c:v>
                </c:pt>
                <c:pt idx="7368">
                  <c:v>-1.7256994505467283E-4</c:v>
                </c:pt>
                <c:pt idx="7369">
                  <c:v>-5.9479316324002972E-5</c:v>
                </c:pt>
                <c:pt idx="7370">
                  <c:v>1.2209358824346035E-3</c:v>
                </c:pt>
                <c:pt idx="7371">
                  <c:v>1.0831614540983282E-3</c:v>
                </c:pt>
                <c:pt idx="7372">
                  <c:v>3.5455221512711697E-4</c:v>
                </c:pt>
                <c:pt idx="7373">
                  <c:v>8.5018765586344013E-4</c:v>
                </c:pt>
                <c:pt idx="7374">
                  <c:v>3.8808240840343638E-4</c:v>
                </c:pt>
                <c:pt idx="7375">
                  <c:v>1.109889891974161E-3</c:v>
                </c:pt>
                <c:pt idx="7376">
                  <c:v>6.9238395986496071E-4</c:v>
                </c:pt>
                <c:pt idx="7377">
                  <c:v>1.1797860315697628E-3</c:v>
                </c:pt>
                <c:pt idx="7378">
                  <c:v>5.6093474251948212E-4</c:v>
                </c:pt>
                <c:pt idx="7379">
                  <c:v>8.3742316081697411E-4</c:v>
                </c:pt>
                <c:pt idx="7380">
                  <c:v>-7.2532429230670094E-5</c:v>
                </c:pt>
                <c:pt idx="7381">
                  <c:v>1.1437806431783143E-3</c:v>
                </c:pt>
                <c:pt idx="7382">
                  <c:v>-2.7053564348584569E-4</c:v>
                </c:pt>
                <c:pt idx="7383">
                  <c:v>1.0159720810798754E-3</c:v>
                </c:pt>
                <c:pt idx="7384">
                  <c:v>1.1178756797755316E-3</c:v>
                </c:pt>
                <c:pt idx="7385">
                  <c:v>7.9884094469452106E-4</c:v>
                </c:pt>
                <c:pt idx="7386">
                  <c:v>-8.1183736387923715E-7</c:v>
                </c:pt>
                <c:pt idx="7387">
                  <c:v>-3.7187318828012348E-4</c:v>
                </c:pt>
                <c:pt idx="7388">
                  <c:v>1.0589599960343034E-3</c:v>
                </c:pt>
                <c:pt idx="7389">
                  <c:v>4.0600642430130767E-4</c:v>
                </c:pt>
                <c:pt idx="7390">
                  <c:v>1.0354071349615098E-3</c:v>
                </c:pt>
                <c:pt idx="7391">
                  <c:v>1.1155943293347874E-3</c:v>
                </c:pt>
                <c:pt idx="7392">
                  <c:v>1.1978963230264397E-3</c:v>
                </c:pt>
                <c:pt idx="7393">
                  <c:v>1.1431304709882725E-3</c:v>
                </c:pt>
                <c:pt idx="7394">
                  <c:v>1.1687121429916826E-3</c:v>
                </c:pt>
                <c:pt idx="7395">
                  <c:v>3.7472604810451557E-4</c:v>
                </c:pt>
                <c:pt idx="7396">
                  <c:v>1.2025655259923073E-3</c:v>
                </c:pt>
                <c:pt idx="7397">
                  <c:v>1.0606769529681746E-3</c:v>
                </c:pt>
                <c:pt idx="7398">
                  <c:v>-2.1107609363540863E-4</c:v>
                </c:pt>
                <c:pt idx="7399">
                  <c:v>1.213624377961498E-3</c:v>
                </c:pt>
                <c:pt idx="7400">
                  <c:v>-2.78641550928219E-4</c:v>
                </c:pt>
                <c:pt idx="7401">
                  <c:v>3.1546611954426292E-4</c:v>
                </c:pt>
                <c:pt idx="7402">
                  <c:v>2.0087825380147101E-4</c:v>
                </c:pt>
                <c:pt idx="7403">
                  <c:v>5.3160685963521013E-4</c:v>
                </c:pt>
                <c:pt idx="7404">
                  <c:v>-1.4535665617799361E-4</c:v>
                </c:pt>
                <c:pt idx="7405">
                  <c:v>1.1021475266024673E-3</c:v>
                </c:pt>
                <c:pt idx="7406">
                  <c:v>5.9923474950932768E-4</c:v>
                </c:pt>
                <c:pt idx="7407">
                  <c:v>9.7660679592403163E-4</c:v>
                </c:pt>
                <c:pt idx="7408">
                  <c:v>9.5019700161070501E-4</c:v>
                </c:pt>
                <c:pt idx="7409">
                  <c:v>1.2119460978426253E-3</c:v>
                </c:pt>
                <c:pt idx="7410">
                  <c:v>9.3402949864203159E-4</c:v>
                </c:pt>
                <c:pt idx="7411">
                  <c:v>2.982986167898224E-4</c:v>
                </c:pt>
                <c:pt idx="7412">
                  <c:v>7.3647222084551717E-4</c:v>
                </c:pt>
                <c:pt idx="7413">
                  <c:v>4.644409422283015E-4</c:v>
                </c:pt>
                <c:pt idx="7414">
                  <c:v>-3.7382790052511641E-4</c:v>
                </c:pt>
                <c:pt idx="7415">
                  <c:v>7.363747187726098E-5</c:v>
                </c:pt>
                <c:pt idx="7416">
                  <c:v>-5.9689814998217328E-5</c:v>
                </c:pt>
                <c:pt idx="7417">
                  <c:v>-3.7633639582972193E-4</c:v>
                </c:pt>
                <c:pt idx="7418">
                  <c:v>1.2101642837673763E-3</c:v>
                </c:pt>
                <c:pt idx="7419">
                  <c:v>-2.1250470679165263E-4</c:v>
                </c:pt>
                <c:pt idx="7420">
                  <c:v>1.004222294906485E-3</c:v>
                </c:pt>
                <c:pt idx="7421">
                  <c:v>6.6565733655790345E-4</c:v>
                </c:pt>
                <c:pt idx="7422">
                  <c:v>8.8785644197317943E-4</c:v>
                </c:pt>
                <c:pt idx="7423">
                  <c:v>4.3899289416568385E-4</c:v>
                </c:pt>
                <c:pt idx="7424">
                  <c:v>5.2919051512673751E-4</c:v>
                </c:pt>
                <c:pt idx="7425">
                  <c:v>7.9145068733460857E-4</c:v>
                </c:pt>
                <c:pt idx="7426">
                  <c:v>1.9920121700436557E-4</c:v>
                </c:pt>
                <c:pt idx="7427">
                  <c:v>1.0042714289961645E-3</c:v>
                </c:pt>
                <c:pt idx="7428">
                  <c:v>5.9648766371163961E-4</c:v>
                </c:pt>
                <c:pt idx="7429">
                  <c:v>1.1621210469460767E-3</c:v>
                </c:pt>
                <c:pt idx="7430">
                  <c:v>3.5537982836871001E-4</c:v>
                </c:pt>
                <c:pt idx="7431">
                  <c:v>-2.7925614882965506E-4</c:v>
                </c:pt>
                <c:pt idx="7432">
                  <c:v>1.08578818795804E-3</c:v>
                </c:pt>
                <c:pt idx="7433">
                  <c:v>7.3322927506070073E-4</c:v>
                </c:pt>
                <c:pt idx="7434">
                  <c:v>1.0669322551234788E-3</c:v>
                </c:pt>
                <c:pt idx="7435">
                  <c:v>-4.1869698065180681E-4</c:v>
                </c:pt>
                <c:pt idx="7436">
                  <c:v>3.4760484382432216E-4</c:v>
                </c:pt>
                <c:pt idx="7437">
                  <c:v>8.376499502024111E-4</c:v>
                </c:pt>
                <c:pt idx="7438">
                  <c:v>-3.9159862867107927E-6</c:v>
                </c:pt>
                <c:pt idx="7439">
                  <c:v>9.6947294880116554E-4</c:v>
                </c:pt>
                <c:pt idx="7440">
                  <c:v>1.0660433451259031E-3</c:v>
                </c:pt>
                <c:pt idx="7441">
                  <c:v>8.9090323539612541E-4</c:v>
                </c:pt>
                <c:pt idx="7442">
                  <c:v>1.130740683853003E-3</c:v>
                </c:pt>
                <c:pt idx="7443">
                  <c:v>1.4603101466508124E-4</c:v>
                </c:pt>
                <c:pt idx="7444">
                  <c:v>8.83256452308165E-4</c:v>
                </c:pt>
                <c:pt idx="7445">
                  <c:v>1.1961026220346038E-3</c:v>
                </c:pt>
                <c:pt idx="7446">
                  <c:v>1.1348412029926174E-3</c:v>
                </c:pt>
                <c:pt idx="7447">
                  <c:v>5.3121021001679546E-4</c:v>
                </c:pt>
                <c:pt idx="7448">
                  <c:v>-1.4720203686366585E-4</c:v>
                </c:pt>
                <c:pt idx="7449">
                  <c:v>1.0508132800229888E-3</c:v>
                </c:pt>
                <c:pt idx="7450">
                  <c:v>-3.3017457841170793E-4</c:v>
                </c:pt>
                <c:pt idx="7451">
                  <c:v>-2.7518077898407162E-4</c:v>
                </c:pt>
                <c:pt idx="7452">
                  <c:v>1.1884719999603643E-3</c:v>
                </c:pt>
                <c:pt idx="7453">
                  <c:v>1.1671926634594899E-3</c:v>
                </c:pt>
                <c:pt idx="7454">
                  <c:v>-7.6315020383497045E-5</c:v>
                </c:pt>
                <c:pt idx="7455">
                  <c:v>2.4665840971018084E-4</c:v>
                </c:pt>
                <c:pt idx="7456">
                  <c:v>3.9945206293844879E-4</c:v>
                </c:pt>
                <c:pt idx="7457">
                  <c:v>6.6136887215437581E-4</c:v>
                </c:pt>
                <c:pt idx="7458">
                  <c:v>9.245319474651592E-4</c:v>
                </c:pt>
                <c:pt idx="7459">
                  <c:v>-1.7346253805598872E-4</c:v>
                </c:pt>
                <c:pt idx="7460">
                  <c:v>6.6326651936548207E-4</c:v>
                </c:pt>
                <c:pt idx="7461">
                  <c:v>8.1256068802885279E-4</c:v>
                </c:pt>
                <c:pt idx="7462">
                  <c:v>4.223374268687179E-4</c:v>
                </c:pt>
                <c:pt idx="7463">
                  <c:v>9.3735695389828488E-4</c:v>
                </c:pt>
                <c:pt idx="7464">
                  <c:v>1.0193059374303337E-3</c:v>
                </c:pt>
                <c:pt idx="7465">
                  <c:v>4.5973327917011377E-4</c:v>
                </c:pt>
                <c:pt idx="7466">
                  <c:v>-4.0789158356522508E-4</c:v>
                </c:pt>
                <c:pt idx="7467">
                  <c:v>1.1002788965011616E-3</c:v>
                </c:pt>
                <c:pt idx="7468">
                  <c:v>2.7516530870006688E-4</c:v>
                </c:pt>
                <c:pt idx="7469">
                  <c:v>1.1927935246738063E-3</c:v>
                </c:pt>
                <c:pt idx="7470">
                  <c:v>9.9176226990826065E-4</c:v>
                </c:pt>
                <c:pt idx="7471">
                  <c:v>1.0908928792569661E-3</c:v>
                </c:pt>
                <c:pt idx="7472">
                  <c:v>-1.7347627674001921E-4</c:v>
                </c:pt>
                <c:pt idx="7473">
                  <c:v>1.0385773726966515E-3</c:v>
                </c:pt>
                <c:pt idx="7474">
                  <c:v>2.940732155505035E-4</c:v>
                </c:pt>
                <c:pt idx="7475">
                  <c:v>1.1549472975114917E-3</c:v>
                </c:pt>
                <c:pt idx="7476">
                  <c:v>3.4471448878410703E-4</c:v>
                </c:pt>
                <c:pt idx="7477">
                  <c:v>1.0764266220225564E-3</c:v>
                </c:pt>
                <c:pt idx="7478">
                  <c:v>-2.7971807841933855E-4</c:v>
                </c:pt>
                <c:pt idx="7479">
                  <c:v>4.5774393263992073E-4</c:v>
                </c:pt>
                <c:pt idx="7480">
                  <c:v>1.9842552833207041E-4</c:v>
                </c:pt>
                <c:pt idx="7481">
                  <c:v>1.4685017532043028E-4</c:v>
                </c:pt>
                <c:pt idx="7482">
                  <c:v>-1.4674899605353722E-4</c:v>
                </c:pt>
                <c:pt idx="7483">
                  <c:v>1.1239964140841304E-3</c:v>
                </c:pt>
                <c:pt idx="7484">
                  <c:v>7.4733693525942286E-5</c:v>
                </c:pt>
                <c:pt idx="7485">
                  <c:v>-3.7784993070679075E-4</c:v>
                </c:pt>
                <c:pt idx="7486">
                  <c:v>7.8200810294103086E-4</c:v>
                </c:pt>
                <c:pt idx="7487">
                  <c:v>1.2018404512968842E-3</c:v>
                </c:pt>
                <c:pt idx="7488">
                  <c:v>1.201017295005646E-3</c:v>
                </c:pt>
                <c:pt idx="7489">
                  <c:v>5.1028615009756251E-4</c:v>
                </c:pt>
                <c:pt idx="7490">
                  <c:v>7.9994155985657405E-4</c:v>
                </c:pt>
                <c:pt idx="7491">
                  <c:v>1.0745462199440359E-3</c:v>
                </c:pt>
                <c:pt idx="7492">
                  <c:v>9.8834191759112505E-4</c:v>
                </c:pt>
                <c:pt idx="7493">
                  <c:v>1.0406398573692551E-3</c:v>
                </c:pt>
                <c:pt idx="7494">
                  <c:v>-7.4765920152900807E-5</c:v>
                </c:pt>
                <c:pt idx="7495">
                  <c:v>3.9635014807404691E-4</c:v>
                </c:pt>
                <c:pt idx="7496">
                  <c:v>1.034306005408136E-3</c:v>
                </c:pt>
                <c:pt idx="7497">
                  <c:v>1.1267748629387323E-3</c:v>
                </c:pt>
                <c:pt idx="7498">
                  <c:v>9.5625021666889513E-4</c:v>
                </c:pt>
                <c:pt idx="7499">
                  <c:v>1.1827735462208182E-3</c:v>
                </c:pt>
                <c:pt idx="7500">
                  <c:v>2.460653570172876E-4</c:v>
                </c:pt>
                <c:pt idx="7501">
                  <c:v>-1.3283125371360664E-6</c:v>
                </c:pt>
                <c:pt idx="7502">
                  <c:v>-3.3146347741718315E-4</c:v>
                </c:pt>
                <c:pt idx="7503">
                  <c:v>6.4556560839486364E-4</c:v>
                </c:pt>
                <c:pt idx="7504">
                  <c:v>7.2446836960074479E-4</c:v>
                </c:pt>
                <c:pt idx="7505">
                  <c:v>-4.0932092654919822E-4</c:v>
                </c:pt>
                <c:pt idx="7506">
                  <c:v>9.1472250147329017E-4</c:v>
                </c:pt>
                <c:pt idx="7507">
                  <c:v>8.720682619547561E-4</c:v>
                </c:pt>
                <c:pt idx="7508">
                  <c:v>8.7229922796174973E-4</c:v>
                </c:pt>
                <c:pt idx="7509">
                  <c:v>-4.2098438543960797E-4</c:v>
                </c:pt>
                <c:pt idx="7510">
                  <c:v>-5.9858492899905985E-5</c:v>
                </c:pt>
                <c:pt idx="7511">
                  <c:v>1.0538500775017208E-3</c:v>
                </c:pt>
                <c:pt idx="7512">
                  <c:v>-2.1324554455445547E-4</c:v>
                </c:pt>
                <c:pt idx="7513">
                  <c:v>1.1591014886051876E-3</c:v>
                </c:pt>
                <c:pt idx="7514">
                  <c:v>5.2125857919600672E-4</c:v>
                </c:pt>
                <c:pt idx="7515">
                  <c:v>6.5492089430290432E-4</c:v>
                </c:pt>
                <c:pt idx="7516">
                  <c:v>-3.7830950224452728E-4</c:v>
                </c:pt>
                <c:pt idx="7517">
                  <c:v>1.0940741877819428E-3</c:v>
                </c:pt>
                <c:pt idx="7518">
                  <c:v>-2.7529501445372831E-4</c:v>
                </c:pt>
                <c:pt idx="7519">
                  <c:v>3.9265565815859181E-4</c:v>
                </c:pt>
                <c:pt idx="7520">
                  <c:v>1.007798921520567E-3</c:v>
                </c:pt>
                <c:pt idx="7521">
                  <c:v>1.4914666811900599E-4</c:v>
                </c:pt>
                <c:pt idx="7522">
                  <c:v>5.8759246972142729E-4</c:v>
                </c:pt>
                <c:pt idx="7523">
                  <c:v>6.3813144814748805E-7</c:v>
                </c:pt>
                <c:pt idx="7524">
                  <c:v>-4.1023114722460029E-4</c:v>
                </c:pt>
                <c:pt idx="7525">
                  <c:v>9.1807775335194972E-4</c:v>
                </c:pt>
                <c:pt idx="7526">
                  <c:v>-1.7452334543727551E-4</c:v>
                </c:pt>
                <c:pt idx="7527">
                  <c:v>8.2321982037291926E-4</c:v>
                </c:pt>
                <c:pt idx="7528">
                  <c:v>2.4712982261585912E-4</c:v>
                </c:pt>
                <c:pt idx="7529">
                  <c:v>-2.7425539707206983E-4</c:v>
                </c:pt>
                <c:pt idx="7530">
                  <c:v>9.7776083490935025E-4</c:v>
                </c:pt>
                <c:pt idx="7531">
                  <c:v>-3.3087875053817723E-4</c:v>
                </c:pt>
                <c:pt idx="7532">
                  <c:v>2.0114555022549617E-4</c:v>
                </c:pt>
                <c:pt idx="7533">
                  <c:v>-6.0172631266539705E-5</c:v>
                </c:pt>
                <c:pt idx="7534">
                  <c:v>2.9755847627533971E-4</c:v>
                </c:pt>
                <c:pt idx="7535">
                  <c:v>1.0768263461195713E-3</c:v>
                </c:pt>
                <c:pt idx="7536">
                  <c:v>9.7929084896132427E-4</c:v>
                </c:pt>
                <c:pt idx="7537">
                  <c:v>2.3156399277281389E-4</c:v>
                </c:pt>
                <c:pt idx="7538">
                  <c:v>8.6020020198419758E-4</c:v>
                </c:pt>
                <c:pt idx="7539">
                  <c:v>-3.8055102061009032E-4</c:v>
                </c:pt>
                <c:pt idx="7540">
                  <c:v>-4.2317868999262821E-4</c:v>
                </c:pt>
                <c:pt idx="7541">
                  <c:v>1.1175398903911561E-3</c:v>
                </c:pt>
                <c:pt idx="7542">
                  <c:v>1.1509086498715365E-3</c:v>
                </c:pt>
                <c:pt idx="7543">
                  <c:v>9.484022672706121E-4</c:v>
                </c:pt>
                <c:pt idx="7544">
                  <c:v>1.0265487163747611E-3</c:v>
                </c:pt>
                <c:pt idx="7545">
                  <c:v>-3.7858026401725809E-4</c:v>
                </c:pt>
                <c:pt idx="7546">
                  <c:v>1.0030592999252499E-3</c:v>
                </c:pt>
                <c:pt idx="7547">
                  <c:v>1.1922191585523416E-3</c:v>
                </c:pt>
                <c:pt idx="7548">
                  <c:v>3.7493478529884917E-4</c:v>
                </c:pt>
                <c:pt idx="7549">
                  <c:v>1.1754179269240479E-3</c:v>
                </c:pt>
                <c:pt idx="7550">
                  <c:v>1.0668584072986848E-3</c:v>
                </c:pt>
                <c:pt idx="7551">
                  <c:v>1.1920390473786082E-3</c:v>
                </c:pt>
                <c:pt idx="7552">
                  <c:v>1.0471508977233914E-3</c:v>
                </c:pt>
                <c:pt idx="7553">
                  <c:v>-1.4103548787790308E-4</c:v>
                </c:pt>
                <c:pt idx="7554">
                  <c:v>1.1451886759762985E-3</c:v>
                </c:pt>
                <c:pt idx="7555">
                  <c:v>5.1918345930908848E-4</c:v>
                </c:pt>
                <c:pt idx="7556">
                  <c:v>1.1784642952608183E-3</c:v>
                </c:pt>
                <c:pt idx="7557">
                  <c:v>7.7521309982278813E-4</c:v>
                </c:pt>
                <c:pt idx="7558">
                  <c:v>-6.8416077756002934E-5</c:v>
                </c:pt>
                <c:pt idx="7559">
                  <c:v>8.2121431117095002E-4</c:v>
                </c:pt>
                <c:pt idx="7560">
                  <c:v>-2.8296476919196167E-4</c:v>
                </c:pt>
                <c:pt idx="7561">
                  <c:v>7.7647053000455362E-4</c:v>
                </c:pt>
                <c:pt idx="7562">
                  <c:v>4.5408673358278396E-4</c:v>
                </c:pt>
                <c:pt idx="7563">
                  <c:v>-2.0821519933102755E-4</c:v>
                </c:pt>
                <c:pt idx="7564">
                  <c:v>7.2010790209617141E-4</c:v>
                </c:pt>
                <c:pt idx="7565">
                  <c:v>4.7812835627354032E-4</c:v>
                </c:pt>
                <c:pt idx="7566">
                  <c:v>3.9429494825512617E-4</c:v>
                </c:pt>
                <c:pt idx="7567">
                  <c:v>6.5224213027123351E-4</c:v>
                </c:pt>
                <c:pt idx="7568">
                  <c:v>8.238621460986099E-5</c:v>
                </c:pt>
                <c:pt idx="7569">
                  <c:v>2.9382541300840368E-4</c:v>
                </c:pt>
                <c:pt idx="7570">
                  <c:v>9.6658236368405684E-4</c:v>
                </c:pt>
                <c:pt idx="7571">
                  <c:v>8.6542535289342928E-4</c:v>
                </c:pt>
                <c:pt idx="7572">
                  <c:v>6.1877706565044161E-4</c:v>
                </c:pt>
                <c:pt idx="7573">
                  <c:v>3.4278509954914607E-4</c:v>
                </c:pt>
                <c:pt idx="7574">
                  <c:v>-3.7881700536240777E-4</c:v>
                </c:pt>
                <c:pt idx="7575">
                  <c:v>1.1856223707003217E-3</c:v>
                </c:pt>
                <c:pt idx="7576">
                  <c:v>1.1857550816378043E-3</c:v>
                </c:pt>
                <c:pt idx="7577">
                  <c:v>-6.6876134963557462E-5</c:v>
                </c:pt>
                <c:pt idx="7578">
                  <c:v>-2.7159154999257905E-4</c:v>
                </c:pt>
                <c:pt idx="7579">
                  <c:v>1.1070346834540919E-3</c:v>
                </c:pt>
                <c:pt idx="7580">
                  <c:v>9.7547226772643359E-4</c:v>
                </c:pt>
                <c:pt idx="7581">
                  <c:v>5.8579459973077833E-4</c:v>
                </c:pt>
                <c:pt idx="7582">
                  <c:v>2.0275733747692737E-4</c:v>
                </c:pt>
                <c:pt idx="7583">
                  <c:v>1.0634495659833916E-3</c:v>
                </c:pt>
                <c:pt idx="7584">
                  <c:v>-2.0721720889733237E-4</c:v>
                </c:pt>
                <c:pt idx="7585">
                  <c:v>1.0810028356931117E-3</c:v>
                </c:pt>
                <c:pt idx="7586">
                  <c:v>1.1694610778443114E-3</c:v>
                </c:pt>
                <c:pt idx="7587">
                  <c:v>1.0150834339555416E-3</c:v>
                </c:pt>
                <c:pt idx="7588">
                  <c:v>9.0710782736931714E-4</c:v>
                </c:pt>
                <c:pt idx="7589">
                  <c:v>2.672945798572969E-4</c:v>
                </c:pt>
                <c:pt idx="7590">
                  <c:v>5.8574531994596234E-4</c:v>
                </c:pt>
                <c:pt idx="7591">
                  <c:v>3.9355775701674513E-4</c:v>
                </c:pt>
                <c:pt idx="7592">
                  <c:v>1.163931749126575E-3</c:v>
                </c:pt>
                <c:pt idx="7593">
                  <c:v>4.5338070543525597E-4</c:v>
                </c:pt>
                <c:pt idx="7594">
                  <c:v>9.0718032462391135E-4</c:v>
                </c:pt>
                <c:pt idx="7595">
                  <c:v>1.9762849565578799E-4</c:v>
                </c:pt>
                <c:pt idx="7596">
                  <c:v>9.4631882107263385E-4</c:v>
                </c:pt>
                <c:pt idx="7597">
                  <c:v>1.536684446467625E-4</c:v>
                </c:pt>
                <c:pt idx="7598">
                  <c:v>-1.3833283862669439E-4</c:v>
                </c:pt>
                <c:pt idx="7599">
                  <c:v>4.6419877091765543E-4</c:v>
                </c:pt>
                <c:pt idx="7600">
                  <c:v>1.9394561592732957E-4</c:v>
                </c:pt>
                <c:pt idx="7601">
                  <c:v>2.6194752440466472E-4</c:v>
                </c:pt>
                <c:pt idx="7602">
                  <c:v>-6.0781347334697875E-5</c:v>
                </c:pt>
                <c:pt idx="7603">
                  <c:v>1.103116912677952E-3</c:v>
                </c:pt>
                <c:pt idx="7604">
                  <c:v>7.7591999722899851E-4</c:v>
                </c:pt>
                <c:pt idx="7605">
                  <c:v>2.9296313338973912E-4</c:v>
                </c:pt>
                <c:pt idx="7606">
                  <c:v>-4.1252454216801924E-4</c:v>
                </c:pt>
                <c:pt idx="7607">
                  <c:v>-1.7654134817905842E-4</c:v>
                </c:pt>
                <c:pt idx="7608">
                  <c:v>8.9265975606739084E-4</c:v>
                </c:pt>
                <c:pt idx="7609">
                  <c:v>5.1826525815788825E-4</c:v>
                </c:pt>
                <c:pt idx="7610">
                  <c:v>9.7439373772260148E-4</c:v>
                </c:pt>
                <c:pt idx="7611">
                  <c:v>-4.2596775788744927E-4</c:v>
                </c:pt>
                <c:pt idx="7612">
                  <c:v>1.1300877774589068E-3</c:v>
                </c:pt>
                <c:pt idx="7613">
                  <c:v>1.1322586391164942E-3</c:v>
                </c:pt>
                <c:pt idx="7614">
                  <c:v>6.5248605936459405E-4</c:v>
                </c:pt>
                <c:pt idx="7615">
                  <c:v>7.6111501429886107E-4</c:v>
                </c:pt>
                <c:pt idx="7616">
                  <c:v>3.4453168289400781E-4</c:v>
                </c:pt>
                <c:pt idx="7617">
                  <c:v>2.466614883785362E-4</c:v>
                </c:pt>
                <c:pt idx="7618">
                  <c:v>-2.8448276714509611E-4</c:v>
                </c:pt>
                <c:pt idx="7619">
                  <c:v>-3.2936012581851279E-4</c:v>
                </c:pt>
                <c:pt idx="7620">
                  <c:v>-3.8357915243091435E-4</c:v>
                </c:pt>
                <c:pt idx="7621">
                  <c:v>6.024994063167894E-4</c:v>
                </c:pt>
                <c:pt idx="7622">
                  <c:v>5.9446959016596179E-6</c:v>
                </c:pt>
                <c:pt idx="7623">
                  <c:v>8.2074024971802838E-5</c:v>
                </c:pt>
                <c:pt idx="7624">
                  <c:v>1.092278616909171E-3</c:v>
                </c:pt>
                <c:pt idx="7625">
                  <c:v>1.0971082251082251E-3</c:v>
                </c:pt>
                <c:pt idx="7626">
                  <c:v>8.3269514282604607E-4</c:v>
                </c:pt>
                <c:pt idx="7627">
                  <c:v>1.0015237190618244E-3</c:v>
                </c:pt>
                <c:pt idx="7628">
                  <c:v>9.9605705154526985E-4</c:v>
                </c:pt>
                <c:pt idx="7629">
                  <c:v>8.6678276012189812E-4</c:v>
                </c:pt>
                <c:pt idx="7630">
                  <c:v>3.3967865287485964E-4</c:v>
                </c:pt>
                <c:pt idx="7631">
                  <c:v>8.2251003012748529E-4</c:v>
                </c:pt>
                <c:pt idx="7632">
                  <c:v>-6.7647626160458605E-5</c:v>
                </c:pt>
                <c:pt idx="7633">
                  <c:v>1.0336741811489887E-3</c:v>
                </c:pt>
                <c:pt idx="7634">
                  <c:v>2.9062249572108396E-4</c:v>
                </c:pt>
                <c:pt idx="7635">
                  <c:v>-1.3929018314184964E-4</c:v>
                </c:pt>
                <c:pt idx="7636">
                  <c:v>1.045783513977452E-3</c:v>
                </c:pt>
                <c:pt idx="7637">
                  <c:v>7.2033936036013742E-4</c:v>
                </c:pt>
                <c:pt idx="7638">
                  <c:v>1.0498055860615595E-3</c:v>
                </c:pt>
                <c:pt idx="7639">
                  <c:v>1.1518419399359884E-3</c:v>
                </c:pt>
                <c:pt idx="7640">
                  <c:v>3.3884824471584534E-4</c:v>
                </c:pt>
                <c:pt idx="7641">
                  <c:v>1.0680824330206971E-3</c:v>
                </c:pt>
                <c:pt idx="7642">
                  <c:v>4.5024114204874282E-4</c:v>
                </c:pt>
                <c:pt idx="7643">
                  <c:v>9.4116221323071146E-4</c:v>
                </c:pt>
                <c:pt idx="7644">
                  <c:v>1.4991937637876286E-4</c:v>
                </c:pt>
                <c:pt idx="7645">
                  <c:v>-2.7145357893435532E-4</c:v>
                </c:pt>
                <c:pt idx="7646">
                  <c:v>1.1193448818274452E-3</c:v>
                </c:pt>
                <c:pt idx="7647">
                  <c:v>1.1467874932603889E-3</c:v>
                </c:pt>
                <c:pt idx="7648">
                  <c:v>-1.7601213924544901E-4</c:v>
                </c:pt>
                <c:pt idx="7649">
                  <c:v>1.0139389712465439E-3</c:v>
                </c:pt>
                <c:pt idx="7650">
                  <c:v>-6.0619869225484725E-5</c:v>
                </c:pt>
                <c:pt idx="7651">
                  <c:v>6.5059084816018449E-4</c:v>
                </c:pt>
                <c:pt idx="7652">
                  <c:v>1.0826140506210152E-3</c:v>
                </c:pt>
                <c:pt idx="7653">
                  <c:v>1.1609973735105428E-3</c:v>
                </c:pt>
                <c:pt idx="7654">
                  <c:v>-3.2949503339909324E-4</c:v>
                </c:pt>
                <c:pt idx="7655">
                  <c:v>-3.8150753321733628E-4</c:v>
                </c:pt>
                <c:pt idx="7656">
                  <c:v>-2.0890314094703112E-4</c:v>
                </c:pt>
                <c:pt idx="7657">
                  <c:v>7.7469135802469137E-4</c:v>
                </c:pt>
                <c:pt idx="7658">
                  <c:v>5.8237132880276186E-4</c:v>
                </c:pt>
                <c:pt idx="7659">
                  <c:v>4.3834367813249585E-4</c:v>
                </c:pt>
                <c:pt idx="7660">
                  <c:v>-2.8284162296548555E-4</c:v>
                </c:pt>
                <c:pt idx="7661">
                  <c:v>9.0614396929499159E-4</c:v>
                </c:pt>
                <c:pt idx="7662">
                  <c:v>-4.1067667909156527E-4</c:v>
                </c:pt>
                <c:pt idx="7663">
                  <c:v>7.438597358919828E-4</c:v>
                </c:pt>
                <c:pt idx="7664">
                  <c:v>3.8827835204510605E-4</c:v>
                </c:pt>
                <c:pt idx="7665">
                  <c:v>8.7232990261779597E-4</c:v>
                </c:pt>
                <c:pt idx="7666">
                  <c:v>1.9619133815041765E-4</c:v>
                </c:pt>
                <c:pt idx="7667">
                  <c:v>9.4410619871702938E-4</c:v>
                </c:pt>
                <c:pt idx="7668">
                  <c:v>-4.2328236916643183E-4</c:v>
                </c:pt>
                <c:pt idx="7669">
                  <c:v>7.1813932784331176E-4</c:v>
                </c:pt>
                <c:pt idx="7670">
                  <c:v>-3.7782683066700946E-4</c:v>
                </c:pt>
                <c:pt idx="7671">
                  <c:v>7.6237432806001591E-5</c:v>
                </c:pt>
                <c:pt idx="7672">
                  <c:v>8.1675659368648037E-4</c:v>
                </c:pt>
                <c:pt idx="7673">
                  <c:v>5.1389740647688376E-4</c:v>
                </c:pt>
                <c:pt idx="7674">
                  <c:v>2.5322121233100257E-7</c:v>
                </c:pt>
                <c:pt idx="7675">
                  <c:v>1.1133751409523433E-3</c:v>
                </c:pt>
                <c:pt idx="7676">
                  <c:v>1.1534178016478244E-3</c:v>
                </c:pt>
                <c:pt idx="7677">
                  <c:v>5.8046553949470125E-4</c:v>
                </c:pt>
                <c:pt idx="7678">
                  <c:v>8.1844931951258117E-4</c:v>
                </c:pt>
                <c:pt idx="7679">
                  <c:v>1.0842185429153562E-3</c:v>
                </c:pt>
                <c:pt idx="7680">
                  <c:v>9.9052484261644906E-4</c:v>
                </c:pt>
                <c:pt idx="7681">
                  <c:v>8.6256929642798848E-4</c:v>
                </c:pt>
                <c:pt idx="7682">
                  <c:v>2.391556762156255E-4</c:v>
                </c:pt>
                <c:pt idx="7683">
                  <c:v>-6.0311491691413719E-5</c:v>
                </c:pt>
                <c:pt idx="7684">
                  <c:v>1.1100534071802985E-3</c:v>
                </c:pt>
                <c:pt idx="7685">
                  <c:v>9.6798583741710895E-4</c:v>
                </c:pt>
                <c:pt idx="7686">
                  <c:v>2.1524069459277721E-4</c:v>
                </c:pt>
                <c:pt idx="7687">
                  <c:v>1.0089999208798164E-3</c:v>
                </c:pt>
                <c:pt idx="7688">
                  <c:v>1.026786464849255E-3</c:v>
                </c:pt>
                <c:pt idx="7689">
                  <c:v>2.8490636944879862E-4</c:v>
                </c:pt>
                <c:pt idx="7690">
                  <c:v>3.0675754519204147E-4</c:v>
                </c:pt>
                <c:pt idx="7691">
                  <c:v>2.381096249412812E-4</c:v>
                </c:pt>
                <c:pt idx="7692">
                  <c:v>1.0408594174949315E-3</c:v>
                </c:pt>
                <c:pt idx="7693">
                  <c:v>-3.772817617277114E-6</c:v>
                </c:pt>
                <c:pt idx="7694">
                  <c:v>1.3915248958039779E-4</c:v>
                </c:pt>
                <c:pt idx="7695">
                  <c:v>-1.4623633055824714E-4</c:v>
                </c:pt>
                <c:pt idx="7696">
                  <c:v>-1.7457655592228788E-4</c:v>
                </c:pt>
                <c:pt idx="7697">
                  <c:v>-2.7504770190511031E-4</c:v>
                </c:pt>
                <c:pt idx="7698">
                  <c:v>3.8500805965130885E-4</c:v>
                </c:pt>
                <c:pt idx="7699">
                  <c:v>-7.6674939191995108E-5</c:v>
                </c:pt>
                <c:pt idx="7700">
                  <c:v>1.1480007317712325E-3</c:v>
                </c:pt>
                <c:pt idx="7701">
                  <c:v>1.4093059819932067E-4</c:v>
                </c:pt>
                <c:pt idx="7702">
                  <c:v>9.7319746658953716E-4</c:v>
                </c:pt>
                <c:pt idx="7703">
                  <c:v>7.6696316879854823E-4</c:v>
                </c:pt>
                <c:pt idx="7704">
                  <c:v>-2.1414172870263271E-4</c:v>
                </c:pt>
                <c:pt idx="7705">
                  <c:v>1.0561518874687894E-3</c:v>
                </c:pt>
                <c:pt idx="7706">
                  <c:v>5.7642731061898335E-4</c:v>
                </c:pt>
                <c:pt idx="7707">
                  <c:v>7.2612031800023727E-4</c:v>
                </c:pt>
                <c:pt idx="7708">
                  <c:v>9.1739055199861568E-4</c:v>
                </c:pt>
                <c:pt idx="7709">
                  <c:v>6.9362350079594997E-5</c:v>
                </c:pt>
                <c:pt idx="7710">
                  <c:v>4.4389081434384291E-4</c:v>
                </c:pt>
                <c:pt idx="7711">
                  <c:v>4.1507833317678237E-4</c:v>
                </c:pt>
                <c:pt idx="7712">
                  <c:v>-3.3147861672210385E-4</c:v>
                </c:pt>
                <c:pt idx="7713">
                  <c:v>7.103260735210502E-4</c:v>
                </c:pt>
                <c:pt idx="7714">
                  <c:v>-3.7788381230077344E-4</c:v>
                </c:pt>
                <c:pt idx="7715">
                  <c:v>9.8443131535362019E-4</c:v>
                </c:pt>
                <c:pt idx="7716">
                  <c:v>1.0983294523629423E-3</c:v>
                </c:pt>
                <c:pt idx="7717">
                  <c:v>9.3485311421593351E-4</c:v>
                </c:pt>
                <c:pt idx="7718">
                  <c:v>1.0211402693456207E-3</c:v>
                </c:pt>
                <c:pt idx="7719">
                  <c:v>5.6444532331421785E-4</c:v>
                </c:pt>
                <c:pt idx="7720">
                  <c:v>-2.8039258311388663E-4</c:v>
                </c:pt>
                <c:pt idx="7721">
                  <c:v>8.9488957992416181E-4</c:v>
                </c:pt>
                <c:pt idx="7722">
                  <c:v>-3.7794790462356345E-4</c:v>
                </c:pt>
                <c:pt idx="7723">
                  <c:v>9.6055428667477427E-4</c:v>
                </c:pt>
                <c:pt idx="7724">
                  <c:v>5.0751942889912791E-4</c:v>
                </c:pt>
                <c:pt idx="7725">
                  <c:v>8.490441987038474E-4</c:v>
                </c:pt>
                <c:pt idx="7726">
                  <c:v>1.0194333625006798E-3</c:v>
                </c:pt>
                <c:pt idx="7727">
                  <c:v>-4.202689882799375E-4</c:v>
                </c:pt>
                <c:pt idx="7728">
                  <c:v>1.1286996069901378E-3</c:v>
                </c:pt>
                <c:pt idx="7729">
                  <c:v>1.0145928390289237E-3</c:v>
                </c:pt>
                <c:pt idx="7730">
                  <c:v>1.885055539352115E-4</c:v>
                </c:pt>
                <c:pt idx="7731">
                  <c:v>-4.0857429441062536E-4</c:v>
                </c:pt>
                <c:pt idx="7732">
                  <c:v>3.3062808332262307E-4</c:v>
                </c:pt>
                <c:pt idx="7733">
                  <c:v>1.0556980796322386E-3</c:v>
                </c:pt>
                <c:pt idx="7734">
                  <c:v>2.8410017645052712E-4</c:v>
                </c:pt>
                <c:pt idx="7735">
                  <c:v>1.1240694789081886E-3</c:v>
                </c:pt>
                <c:pt idx="7736">
                  <c:v>8.4920191599479971E-4</c:v>
                </c:pt>
                <c:pt idx="7737">
                  <c:v>7.9085768515955556E-4</c:v>
                </c:pt>
                <c:pt idx="7738">
                  <c:v>1.1367986080904741E-3</c:v>
                </c:pt>
                <c:pt idx="7739">
                  <c:v>9.9737531511047417E-4</c:v>
                </c:pt>
                <c:pt idx="7740">
                  <c:v>1.8370448345392007E-4</c:v>
                </c:pt>
                <c:pt idx="7741">
                  <c:v>2.3351291505619757E-4</c:v>
                </c:pt>
                <c:pt idx="7742">
                  <c:v>-5.9905077982240392E-5</c:v>
                </c:pt>
                <c:pt idx="7743">
                  <c:v>1.0288596508570412E-3</c:v>
                </c:pt>
                <c:pt idx="7744">
                  <c:v>-3.3191677536661529E-4</c:v>
                </c:pt>
                <c:pt idx="7745">
                  <c:v>1.1219239760590319E-3</c:v>
                </c:pt>
                <c:pt idx="7746">
                  <c:v>-3.7717487947522326E-4</c:v>
                </c:pt>
                <c:pt idx="7747">
                  <c:v>-1.5142588886418105E-4</c:v>
                </c:pt>
                <c:pt idx="7748">
                  <c:v>6.3428099761765903E-4</c:v>
                </c:pt>
                <c:pt idx="7749">
                  <c:v>3.8030969514847178E-4</c:v>
                </c:pt>
                <c:pt idx="7750">
                  <c:v>1.0948481224114584E-3</c:v>
                </c:pt>
                <c:pt idx="7751">
                  <c:v>8.0022834435514959E-4</c:v>
                </c:pt>
                <c:pt idx="7752">
                  <c:v>1.0452222562693369E-3</c:v>
                </c:pt>
                <c:pt idx="7753">
                  <c:v>8.3785359875066716E-4</c:v>
                </c:pt>
                <c:pt idx="7754">
                  <c:v>-1.0580061079868352E-5</c:v>
                </c:pt>
                <c:pt idx="7755">
                  <c:v>1.0670004250229808E-3</c:v>
                </c:pt>
                <c:pt idx="7756">
                  <c:v>-8.1924692395117868E-5</c:v>
                </c:pt>
                <c:pt idx="7757">
                  <c:v>-1.7366131174904813E-4</c:v>
                </c:pt>
                <c:pt idx="7758">
                  <c:v>9.7178094781624752E-5</c:v>
                </c:pt>
                <c:pt idx="7759">
                  <c:v>1.0840857313704269E-3</c:v>
                </c:pt>
                <c:pt idx="7760">
                  <c:v>-2.7953388219141551E-4</c:v>
                </c:pt>
                <c:pt idx="7761">
                  <c:v>9.1999841855040375E-4</c:v>
                </c:pt>
                <c:pt idx="7762">
                  <c:v>3.2866793840314701E-4</c:v>
                </c:pt>
                <c:pt idx="7763">
                  <c:v>8.4062526254404554E-4</c:v>
                </c:pt>
                <c:pt idx="7764">
                  <c:v>1.0014627107588308E-3</c:v>
                </c:pt>
                <c:pt idx="7765">
                  <c:v>6.315604799652084E-4</c:v>
                </c:pt>
                <c:pt idx="7766">
                  <c:v>-2.7742513993804686E-4</c:v>
                </c:pt>
                <c:pt idx="7767">
                  <c:v>-3.7691418522397196E-4</c:v>
                </c:pt>
                <c:pt idx="7768">
                  <c:v>-4.1900001481752215E-4</c:v>
                </c:pt>
                <c:pt idx="7769">
                  <c:v>9.5221082384566724E-4</c:v>
                </c:pt>
                <c:pt idx="7770">
                  <c:v>1.8579652992948176E-4</c:v>
                </c:pt>
                <c:pt idx="7771">
                  <c:v>9.4457512205728292E-4</c:v>
                </c:pt>
                <c:pt idx="7772">
                  <c:v>1.6703887428605305E-4</c:v>
                </c:pt>
                <c:pt idx="7773">
                  <c:v>1.1284058228823862E-3</c:v>
                </c:pt>
                <c:pt idx="7774">
                  <c:v>4.3735688130969966E-4</c:v>
                </c:pt>
                <c:pt idx="7775">
                  <c:v>9.4972848241682757E-4</c:v>
                </c:pt>
                <c:pt idx="7776">
                  <c:v>9.6586450560853874E-4</c:v>
                </c:pt>
                <c:pt idx="7777">
                  <c:v>8.9451683194734753E-4</c:v>
                </c:pt>
                <c:pt idx="7778">
                  <c:v>1.1113801333142272E-3</c:v>
                </c:pt>
                <c:pt idx="7779">
                  <c:v>5.6517334756483225E-4</c:v>
                </c:pt>
                <c:pt idx="7780">
                  <c:v>1.0371931454322648E-3</c:v>
                </c:pt>
                <c:pt idx="7781">
                  <c:v>1.3505996175492517E-4</c:v>
                </c:pt>
                <c:pt idx="7782">
                  <c:v>-2.1719930244391638E-4</c:v>
                </c:pt>
                <c:pt idx="7783">
                  <c:v>6.3820567803393383E-5</c:v>
                </c:pt>
                <c:pt idx="7784">
                  <c:v>2.7843713713961014E-4</c:v>
                </c:pt>
                <c:pt idx="7785">
                  <c:v>6.9857409658198209E-4</c:v>
                </c:pt>
                <c:pt idx="7786">
                  <c:v>3.8195548528939505E-4</c:v>
                </c:pt>
                <c:pt idx="7787">
                  <c:v>7.7373517786561265E-4</c:v>
                </c:pt>
                <c:pt idx="7788">
                  <c:v>8.7471589224657575E-4</c:v>
                </c:pt>
                <c:pt idx="7789">
                  <c:v>7.9202221486557919E-4</c:v>
                </c:pt>
                <c:pt idx="7790">
                  <c:v>1.0382162143467671E-3</c:v>
                </c:pt>
                <c:pt idx="7791">
                  <c:v>7.4764189399516756E-4</c:v>
                </c:pt>
                <c:pt idx="7792">
                  <c:v>-4.068077435922761E-4</c:v>
                </c:pt>
                <c:pt idx="7793">
                  <c:v>1.1198938756151065E-3</c:v>
                </c:pt>
                <c:pt idx="7794">
                  <c:v>1.1080171736584932E-3</c:v>
                </c:pt>
                <c:pt idx="7795">
                  <c:v>8.2423586718638074E-4</c:v>
                </c:pt>
                <c:pt idx="7796">
                  <c:v>-4.0667012345679013E-4</c:v>
                </c:pt>
                <c:pt idx="7797">
                  <c:v>2.5272588055130166E-4</c:v>
                </c:pt>
                <c:pt idx="7798">
                  <c:v>2.7758279110900314E-4</c:v>
                </c:pt>
                <c:pt idx="7799">
                  <c:v>5.3202914659750535E-4</c:v>
                </c:pt>
                <c:pt idx="7800">
                  <c:v>7.3894638049840699E-5</c:v>
                </c:pt>
                <c:pt idx="7801">
                  <c:v>4.9779652978143162E-4</c:v>
                </c:pt>
                <c:pt idx="7802">
                  <c:v>-1.7352833728278042E-4</c:v>
                </c:pt>
                <c:pt idx="7803">
                  <c:v>-3.7659690025822955E-4</c:v>
                </c:pt>
                <c:pt idx="7804">
                  <c:v>-3.3042408917379899E-4</c:v>
                </c:pt>
                <c:pt idx="7805">
                  <c:v>-1.5210519036611147E-4</c:v>
                </c:pt>
                <c:pt idx="7806">
                  <c:v>1.0102215239901984E-3</c:v>
                </c:pt>
                <c:pt idx="7807">
                  <c:v>2.3056561454818522E-4</c:v>
                </c:pt>
                <c:pt idx="7808">
                  <c:v>-8.2939322690271083E-5</c:v>
                </c:pt>
                <c:pt idx="7809">
                  <c:v>6.9209487532915376E-4</c:v>
                </c:pt>
                <c:pt idx="7810">
                  <c:v>6.3014794872428176E-5</c:v>
                </c:pt>
                <c:pt idx="7811">
                  <c:v>1.1170095046139862E-3</c:v>
                </c:pt>
                <c:pt idx="7812">
                  <c:v>1.0753304878771712E-3</c:v>
                </c:pt>
                <c:pt idx="7813">
                  <c:v>5.2802284111004626E-4</c:v>
                </c:pt>
                <c:pt idx="7814">
                  <c:v>1.0478382864369271E-3</c:v>
                </c:pt>
                <c:pt idx="7815">
                  <c:v>3.7503816077418212E-4</c:v>
                </c:pt>
                <c:pt idx="7816">
                  <c:v>1.3340166566226376E-4</c:v>
                </c:pt>
                <c:pt idx="7817">
                  <c:v>9.8962645353145172E-4</c:v>
                </c:pt>
                <c:pt idx="7818">
                  <c:v>9.0528858503428238E-4</c:v>
                </c:pt>
                <c:pt idx="7819">
                  <c:v>4.9568752593412229E-4</c:v>
                </c:pt>
                <c:pt idx="7820">
                  <c:v>9.7112302106745047E-4</c:v>
                </c:pt>
                <c:pt idx="7821">
                  <c:v>-5.9838015517343485E-5</c:v>
                </c:pt>
                <c:pt idx="7822">
                  <c:v>1.0950329948235665E-3</c:v>
                </c:pt>
                <c:pt idx="7823">
                  <c:v>7.4306855621471301E-4</c:v>
                </c:pt>
                <c:pt idx="7824">
                  <c:v>9.2940124670295467E-4</c:v>
                </c:pt>
                <c:pt idx="7825">
                  <c:v>9.3235901336520695E-4</c:v>
                </c:pt>
                <c:pt idx="7826">
                  <c:v>3.2294105444092116E-4</c:v>
                </c:pt>
                <c:pt idx="7827">
                  <c:v>7.8653600130401929E-4</c:v>
                </c:pt>
                <c:pt idx="7828">
                  <c:v>1.0617693109358252E-3</c:v>
                </c:pt>
                <c:pt idx="7829">
                  <c:v>-2.7929563908289938E-4</c:v>
                </c:pt>
                <c:pt idx="7830">
                  <c:v>1.1064134541772653E-3</c:v>
                </c:pt>
                <c:pt idx="7831">
                  <c:v>9.848810388173525E-4</c:v>
                </c:pt>
                <c:pt idx="7832">
                  <c:v>-1.2612427525853639E-5</c:v>
                </c:pt>
                <c:pt idx="7833">
                  <c:v>8.7547659969576638E-4</c:v>
                </c:pt>
                <c:pt idx="7834">
                  <c:v>9.6748079915047057E-4</c:v>
                </c:pt>
                <c:pt idx="7835">
                  <c:v>6.8173983474829501E-4</c:v>
                </c:pt>
                <c:pt idx="7836">
                  <c:v>1.0220963368678911E-3</c:v>
                </c:pt>
                <c:pt idx="7837">
                  <c:v>5.5744279427671136E-4</c:v>
                </c:pt>
                <c:pt idx="7838">
                  <c:v>6.8828962315404748E-4</c:v>
                </c:pt>
                <c:pt idx="7839">
                  <c:v>-2.7626740396958631E-4</c:v>
                </c:pt>
                <c:pt idx="7840">
                  <c:v>7.5429031413741835E-4</c:v>
                </c:pt>
                <c:pt idx="7841">
                  <c:v>1.8130852198648808E-4</c:v>
                </c:pt>
                <c:pt idx="7842">
                  <c:v>1.2736232914592715E-4</c:v>
                </c:pt>
                <c:pt idx="7843">
                  <c:v>4.6365638440229707E-5</c:v>
                </c:pt>
                <c:pt idx="7844">
                  <c:v>2.2860084539870029E-4</c:v>
                </c:pt>
                <c:pt idx="7845">
                  <c:v>8.2583723077986793E-4</c:v>
                </c:pt>
                <c:pt idx="7846">
                  <c:v>-4.1822368323634365E-4</c:v>
                </c:pt>
                <c:pt idx="7847">
                  <c:v>3.5478037579319031E-4</c:v>
                </c:pt>
                <c:pt idx="7848">
                  <c:v>-2.1664790512585042E-4</c:v>
                </c:pt>
                <c:pt idx="7849">
                  <c:v>9.9356020761416533E-4</c:v>
                </c:pt>
                <c:pt idx="7850">
                  <c:v>-3.7526298382359471E-4</c:v>
                </c:pt>
                <c:pt idx="7851">
                  <c:v>8.6308662521667422E-4</c:v>
                </c:pt>
                <c:pt idx="7852">
                  <c:v>1.8071643029273494E-4</c:v>
                </c:pt>
                <c:pt idx="7853">
                  <c:v>6.2014745897470084E-4</c:v>
                </c:pt>
                <c:pt idx="7854">
                  <c:v>7.4924942719443793E-4</c:v>
                </c:pt>
                <c:pt idx="7855">
                  <c:v>1.031653852041698E-3</c:v>
                </c:pt>
                <c:pt idx="7856">
                  <c:v>1.0835966974144231E-3</c:v>
                </c:pt>
                <c:pt idx="7857">
                  <c:v>4.2625045060170756E-4</c:v>
                </c:pt>
                <c:pt idx="7858">
                  <c:v>-3.752023771915969E-4</c:v>
                </c:pt>
                <c:pt idx="7859">
                  <c:v>1.0987605550343191E-3</c:v>
                </c:pt>
                <c:pt idx="7860">
                  <c:v>-5.9758829275994438E-5</c:v>
                </c:pt>
                <c:pt idx="7861">
                  <c:v>5.5359303169610452E-4</c:v>
                </c:pt>
                <c:pt idx="7862">
                  <c:v>2.698995185779533E-4</c:v>
                </c:pt>
                <c:pt idx="7863">
                  <c:v>6.212038175363758E-5</c:v>
                </c:pt>
                <c:pt idx="7864">
                  <c:v>9.674608073077396E-4</c:v>
                </c:pt>
                <c:pt idx="7865">
                  <c:v>4.2473595591611816E-4</c:v>
                </c:pt>
                <c:pt idx="7866">
                  <c:v>-1.5121712816006558E-4</c:v>
                </c:pt>
                <c:pt idx="7867">
                  <c:v>1.081125786939884E-3</c:v>
                </c:pt>
                <c:pt idx="7868">
                  <c:v>1.0478504100687809E-3</c:v>
                </c:pt>
                <c:pt idx="7869">
                  <c:v>8.2315588846698889E-4</c:v>
                </c:pt>
                <c:pt idx="7870">
                  <c:v>9.3991418428160205E-4</c:v>
                </c:pt>
                <c:pt idx="7871">
                  <c:v>-3.765143590249679E-4</c:v>
                </c:pt>
                <c:pt idx="7872">
                  <c:v>4.8705834139790258E-4</c:v>
                </c:pt>
                <c:pt idx="7873">
                  <c:v>6.6600837348921714E-4</c:v>
                </c:pt>
                <c:pt idx="7874">
                  <c:v>1.0021082463537705E-3</c:v>
                </c:pt>
                <c:pt idx="7875">
                  <c:v>7.9492268499318684E-4</c:v>
                </c:pt>
                <c:pt idx="7876">
                  <c:v>1.0512836970474968E-3</c:v>
                </c:pt>
                <c:pt idx="7877">
                  <c:v>-2.7482108131052387E-4</c:v>
                </c:pt>
                <c:pt idx="7878">
                  <c:v>1.3134389517805217E-4</c:v>
                </c:pt>
                <c:pt idx="7879">
                  <c:v>6.1733106873771836E-4</c:v>
                </c:pt>
                <c:pt idx="7880">
                  <c:v>-8.1740233584425077E-5</c:v>
                </c:pt>
                <c:pt idx="7881">
                  <c:v>3.6471851533687808E-4</c:v>
                </c:pt>
                <c:pt idx="7882">
                  <c:v>9.1255621985356929E-4</c:v>
                </c:pt>
                <c:pt idx="7883">
                  <c:v>-4.0576848109823193E-4</c:v>
                </c:pt>
                <c:pt idx="7884">
                  <c:v>1.0883624945692955E-3</c:v>
                </c:pt>
                <c:pt idx="7885">
                  <c:v>9.8291805107798965E-4</c:v>
                </c:pt>
                <c:pt idx="7886">
                  <c:v>4.969737959360992E-4</c:v>
                </c:pt>
                <c:pt idx="7887">
                  <c:v>1.033705369263349E-4</c:v>
                </c:pt>
                <c:pt idx="7888">
                  <c:v>8.5496929365533856E-4</c:v>
                </c:pt>
                <c:pt idx="7889">
                  <c:v>-2.7900093237103439E-4</c:v>
                </c:pt>
                <c:pt idx="7890">
                  <c:v>-1.0990049161878812E-5</c:v>
                </c:pt>
                <c:pt idx="7891">
                  <c:v>9.674724905833626E-4</c:v>
                </c:pt>
                <c:pt idx="7892">
                  <c:v>-1.7318637195467843E-4</c:v>
                </c:pt>
                <c:pt idx="7893">
                  <c:v>6.8246735615728278E-4</c:v>
                </c:pt>
                <c:pt idx="7894">
                  <c:v>8.9235219778049848E-4</c:v>
                </c:pt>
                <c:pt idx="7895">
                  <c:v>-2.1384049745842176E-4</c:v>
                </c:pt>
                <c:pt idx="7896">
                  <c:v>-3.278746040048556E-4</c:v>
                </c:pt>
                <c:pt idx="7897">
                  <c:v>-4.1779431063573662E-4</c:v>
                </c:pt>
                <c:pt idx="7898">
                  <c:v>2.2249091734786558E-4</c:v>
                </c:pt>
                <c:pt idx="7899">
                  <c:v>3.1361805473285154E-4</c:v>
                </c:pt>
                <c:pt idx="7900">
                  <c:v>8.5041192992501842E-4</c:v>
                </c:pt>
                <c:pt idx="7901">
                  <c:v>9.968357554695521E-4</c:v>
                </c:pt>
                <c:pt idx="7902">
                  <c:v>9.5539068323287975E-4</c:v>
                </c:pt>
                <c:pt idx="7903">
                  <c:v>7.3086130896849258E-4</c:v>
                </c:pt>
                <c:pt idx="7904">
                  <c:v>3.2808065352057063E-4</c:v>
                </c:pt>
                <c:pt idx="7905">
                  <c:v>1.0714969740648233E-3</c:v>
                </c:pt>
                <c:pt idx="7906">
                  <c:v>-4.1770051207167029E-4</c:v>
                </c:pt>
                <c:pt idx="7907">
                  <c:v>7.3490996327449344E-4</c:v>
                </c:pt>
                <c:pt idx="7908">
                  <c:v>-2.7309519932497444E-4</c:v>
                </c:pt>
                <c:pt idx="7909">
                  <c:v>7.7782604188776291E-4</c:v>
                </c:pt>
                <c:pt idx="7910">
                  <c:v>9.3330503371274575E-4</c:v>
                </c:pt>
                <c:pt idx="7911">
                  <c:v>1.0174142245783419E-3</c:v>
                </c:pt>
                <c:pt idx="7912">
                  <c:v>9.9709273628304602E-4</c:v>
                </c:pt>
                <c:pt idx="7913">
                  <c:v>9.1441094592193339E-4</c:v>
                </c:pt>
                <c:pt idx="7914">
                  <c:v>2.6587235386733924E-4</c:v>
                </c:pt>
                <c:pt idx="7915">
                  <c:v>1.080315496962009E-3</c:v>
                </c:pt>
                <c:pt idx="7916">
                  <c:v>-7.9702134799301228E-5</c:v>
                </c:pt>
                <c:pt idx="7917">
                  <c:v>1.06576836701957E-3</c:v>
                </c:pt>
                <c:pt idx="7918">
                  <c:v>1.916099929918765E-4</c:v>
                </c:pt>
                <c:pt idx="7919">
                  <c:v>-9.7797078562968802E-6</c:v>
                </c:pt>
                <c:pt idx="7920">
                  <c:v>9.4889639106057017E-4</c:v>
                </c:pt>
                <c:pt idx="7921">
                  <c:v>7.7854770330228955E-4</c:v>
                </c:pt>
                <c:pt idx="7922">
                  <c:v>7.7617700914560416E-4</c:v>
                </c:pt>
                <c:pt idx="7923">
                  <c:v>8.5369789995804856E-4</c:v>
                </c:pt>
                <c:pt idx="7924">
                  <c:v>1.0406680617522804E-3</c:v>
                </c:pt>
                <c:pt idx="7925">
                  <c:v>8.1618703083126453E-4</c:v>
                </c:pt>
                <c:pt idx="7926">
                  <c:v>-3.2220489615048679E-6</c:v>
                </c:pt>
                <c:pt idx="7927">
                  <c:v>6.787959846413519E-4</c:v>
                </c:pt>
                <c:pt idx="7928">
                  <c:v>6.1199259716224544E-4</c:v>
                </c:pt>
                <c:pt idx="7929">
                  <c:v>6.4095137055587083E-5</c:v>
                </c:pt>
                <c:pt idx="7930">
                  <c:v>-2.7869090944955668E-4</c:v>
                </c:pt>
                <c:pt idx="7931">
                  <c:v>-3.2648779573393321E-4</c:v>
                </c:pt>
                <c:pt idx="7932">
                  <c:v>1.0786002279984011E-3</c:v>
                </c:pt>
                <c:pt idx="7933">
                  <c:v>-5.9620153930351696E-5</c:v>
                </c:pt>
                <c:pt idx="7934">
                  <c:v>-3.7564195503479156E-4</c:v>
                </c:pt>
                <c:pt idx="7935">
                  <c:v>9.6070922755782341E-4</c:v>
                </c:pt>
                <c:pt idx="7936">
                  <c:v>-3.7250917413092374E-4</c:v>
                </c:pt>
                <c:pt idx="7937">
                  <c:v>3.1106242505884264E-4</c:v>
                </c:pt>
                <c:pt idx="7938">
                  <c:v>9.2850234394275838E-4</c:v>
                </c:pt>
                <c:pt idx="7939">
                  <c:v>-1.470683998914679E-4</c:v>
                </c:pt>
                <c:pt idx="7940">
                  <c:v>7.298817677595089E-4</c:v>
                </c:pt>
                <c:pt idx="7941">
                  <c:v>-1.7297271978739873E-4</c:v>
                </c:pt>
                <c:pt idx="7942">
                  <c:v>8.331260917192173E-4</c:v>
                </c:pt>
                <c:pt idx="7943">
                  <c:v>6.3768065883421088E-4</c:v>
                </c:pt>
                <c:pt idx="7944">
                  <c:v>4.8000809229159887E-4</c:v>
                </c:pt>
                <c:pt idx="7945">
                  <c:v>-4.0398778906045794E-4</c:v>
                </c:pt>
                <c:pt idx="7946">
                  <c:v>1.3174542870957875E-4</c:v>
                </c:pt>
                <c:pt idx="7947">
                  <c:v>2.2101858659022167E-4</c:v>
                </c:pt>
                <c:pt idx="7948">
                  <c:v>3.5941541300518563E-4</c:v>
                </c:pt>
                <c:pt idx="7949">
                  <c:v>9.8529085230160407E-4</c:v>
                </c:pt>
                <c:pt idx="7950">
                  <c:v>-2.1119770728410836E-4</c:v>
                </c:pt>
                <c:pt idx="7951">
                  <c:v>1.7797381170875145E-4</c:v>
                </c:pt>
                <c:pt idx="7952">
                  <c:v>4.1670506855600675E-4</c:v>
                </c:pt>
                <c:pt idx="7953">
                  <c:v>4.6707321284962229E-4</c:v>
                </c:pt>
                <c:pt idx="7954">
                  <c:v>-3.7494650270691372E-4</c:v>
                </c:pt>
                <c:pt idx="7955">
                  <c:v>-1.728183866339977E-4</c:v>
                </c:pt>
                <c:pt idx="7956">
                  <c:v>-4.035041175600375E-4</c:v>
                </c:pt>
                <c:pt idx="7957">
                  <c:v>8.8251924215512127E-4</c:v>
                </c:pt>
                <c:pt idx="7958">
                  <c:v>9.0693302809326931E-4</c:v>
                </c:pt>
                <c:pt idx="7959">
                  <c:v>3.0092207503885151E-4</c:v>
                </c:pt>
                <c:pt idx="7960">
                  <c:v>-1.4690713767812134E-4</c:v>
                </c:pt>
                <c:pt idx="7961">
                  <c:v>1.6810210011691982E-4</c:v>
                </c:pt>
                <c:pt idx="7962">
                  <c:v>1.0081109082835857E-3</c:v>
                </c:pt>
                <c:pt idx="7963">
                  <c:v>9.8639794760471667E-4</c:v>
                </c:pt>
                <c:pt idx="7964">
                  <c:v>5.4420187967142762E-4</c:v>
                </c:pt>
                <c:pt idx="7965">
                  <c:v>6.0032657007690674E-5</c:v>
                </c:pt>
                <c:pt idx="7966">
                  <c:v>1.0582457213618624E-3</c:v>
                </c:pt>
                <c:pt idx="7967">
                  <c:v>1.7781055601872635E-4</c:v>
                </c:pt>
                <c:pt idx="7968">
                  <c:v>-2.6609773182450497E-5</c:v>
                </c:pt>
                <c:pt idx="7969">
                  <c:v>1.019201452442857E-3</c:v>
                </c:pt>
                <c:pt idx="7970">
                  <c:v>4.166269529997385E-4</c:v>
                </c:pt>
                <c:pt idx="7971">
                  <c:v>8.8238776517020226E-4</c:v>
                </c:pt>
                <c:pt idx="7972">
                  <c:v>8.4616447209381494E-4</c:v>
                </c:pt>
                <c:pt idx="7973">
                  <c:v>-5.9551353775933197E-5</c:v>
                </c:pt>
                <c:pt idx="7974">
                  <c:v>1.3144451186124635E-4</c:v>
                </c:pt>
                <c:pt idx="7975">
                  <c:v>9.3252229852395607E-4</c:v>
                </c:pt>
                <c:pt idx="7976">
                  <c:v>3.5927040426214147E-4</c:v>
                </c:pt>
                <c:pt idx="7977">
                  <c:v>1.0505453630573877E-3</c:v>
                </c:pt>
                <c:pt idx="7978">
                  <c:v>1.0689694296863053E-3</c:v>
                </c:pt>
                <c:pt idx="7979">
                  <c:v>9.400198306012816E-4</c:v>
                </c:pt>
                <c:pt idx="7980">
                  <c:v>9.6814325177584841E-4</c:v>
                </c:pt>
                <c:pt idx="7981">
                  <c:v>-7.9253713676984082E-5</c:v>
                </c:pt>
                <c:pt idx="7982">
                  <c:v>7.2487803434276657E-4</c:v>
                </c:pt>
                <c:pt idx="7983">
                  <c:v>-3.6522185175686071E-5</c:v>
                </c:pt>
                <c:pt idx="7984">
                  <c:v>3.1075191381895671E-4</c:v>
                </c:pt>
                <c:pt idx="7985">
                  <c:v>-2.1152490051137401E-4</c:v>
                </c:pt>
                <c:pt idx="7986">
                  <c:v>1.014270493177984E-3</c:v>
                </c:pt>
                <c:pt idx="7987">
                  <c:v>1.0630056035673414E-3</c:v>
                </c:pt>
                <c:pt idx="7988">
                  <c:v>-2.7111622838376916E-4</c:v>
                </c:pt>
                <c:pt idx="7989">
                  <c:v>9.2168933216922925E-4</c:v>
                </c:pt>
                <c:pt idx="7990">
                  <c:v>9.6735082449156753E-4</c:v>
                </c:pt>
                <c:pt idx="7991">
                  <c:v>-3.7135208156664757E-4</c:v>
                </c:pt>
                <c:pt idx="7992">
                  <c:v>8.7523860727339083E-4</c:v>
                </c:pt>
                <c:pt idx="7993">
                  <c:v>-2.7722760565046382E-4</c:v>
                </c:pt>
                <c:pt idx="7994">
                  <c:v>9.8277579930748063E-4</c:v>
                </c:pt>
                <c:pt idx="7995">
                  <c:v>-4.1490781819974364E-4</c:v>
                </c:pt>
                <c:pt idx="7996">
                  <c:v>6.9584753411887715E-4</c:v>
                </c:pt>
                <c:pt idx="7997">
                  <c:v>6.2012448951407663E-4</c:v>
                </c:pt>
                <c:pt idx="7998">
                  <c:v>-3.2564365515269249E-4</c:v>
                </c:pt>
                <c:pt idx="7999">
                  <c:v>2.2020477512712136E-4</c:v>
                </c:pt>
                <c:pt idx="8000">
                  <c:v>1.0278624485809832E-3</c:v>
                </c:pt>
                <c:pt idx="8001">
                  <c:v>7.5042539444545827E-4</c:v>
                </c:pt>
                <c:pt idx="8002">
                  <c:v>8.4171483812417382E-4</c:v>
                </c:pt>
                <c:pt idx="8003">
                  <c:v>2.8560254096015941E-4</c:v>
                </c:pt>
                <c:pt idx="8004">
                  <c:v>4.7914379423442076E-4</c:v>
                </c:pt>
                <c:pt idx="8005">
                  <c:v>-1.0695814265425281E-5</c:v>
                </c:pt>
                <c:pt idx="8006">
                  <c:v>1.0030184807966421E-3</c:v>
                </c:pt>
                <c:pt idx="8007">
                  <c:v>8.1466575918089546E-4</c:v>
                </c:pt>
                <c:pt idx="8008">
                  <c:v>1.0512332374888415E-3</c:v>
                </c:pt>
                <c:pt idx="8009">
                  <c:v>6.2262373820807054E-5</c:v>
                </c:pt>
                <c:pt idx="8010">
                  <c:v>1.4688158043978913E-4</c:v>
                </c:pt>
                <c:pt idx="8011">
                  <c:v>6.0576216520113828E-4</c:v>
                </c:pt>
                <c:pt idx="8012">
                  <c:v>2.6376520714261063E-4</c:v>
                </c:pt>
                <c:pt idx="8013">
                  <c:v>8.0304083877044772E-4</c:v>
                </c:pt>
                <c:pt idx="8014">
                  <c:v>5.4228946498932336E-4</c:v>
                </c:pt>
                <c:pt idx="8015">
                  <c:v>6.1298530941942869E-4</c:v>
                </c:pt>
                <c:pt idx="8016">
                  <c:v>9.1874978425000365E-4</c:v>
                </c:pt>
                <c:pt idx="8017">
                  <c:v>-2.1367678958785248E-4</c:v>
                </c:pt>
                <c:pt idx="8018">
                  <c:v>8.7331778304887496E-4</c:v>
                </c:pt>
                <c:pt idx="8019">
                  <c:v>7.6273535126391884E-4</c:v>
                </c:pt>
                <c:pt idx="8020">
                  <c:v>4.4371834764213048E-4</c:v>
                </c:pt>
                <c:pt idx="8021">
                  <c:v>-1.719531303893647E-4</c:v>
                </c:pt>
                <c:pt idx="8022">
                  <c:v>6.6910107649898658E-4</c:v>
                </c:pt>
                <c:pt idx="8023">
                  <c:v>9.642978662550728E-4</c:v>
                </c:pt>
                <c:pt idx="8024">
                  <c:v>8.9762265211623898E-4</c:v>
                </c:pt>
                <c:pt idx="8025">
                  <c:v>-5.9316722752422858E-5</c:v>
                </c:pt>
                <c:pt idx="8026">
                  <c:v>2.8818215884661656E-5</c:v>
                </c:pt>
                <c:pt idx="8027">
                  <c:v>1.053156866999349E-3</c:v>
                </c:pt>
                <c:pt idx="8028">
                  <c:v>1.0579545062303682E-3</c:v>
                </c:pt>
                <c:pt idx="8029">
                  <c:v>5.4151647690570462E-4</c:v>
                </c:pt>
                <c:pt idx="8030">
                  <c:v>1.7522274432846344E-4</c:v>
                </c:pt>
                <c:pt idx="8031">
                  <c:v>9.3304240631163714E-4</c:v>
                </c:pt>
                <c:pt idx="8032">
                  <c:v>3.5886187360396828E-4</c:v>
                </c:pt>
                <c:pt idx="8033">
                  <c:v>1.021346048589504E-3</c:v>
                </c:pt>
                <c:pt idx="8034">
                  <c:v>-3.2738058270611838E-4</c:v>
                </c:pt>
                <c:pt idx="8035">
                  <c:v>3.0978073830103002E-4</c:v>
                </c:pt>
                <c:pt idx="8036">
                  <c:v>9.4716677843083102E-4</c:v>
                </c:pt>
                <c:pt idx="8037">
                  <c:v>8.002090657620299E-4</c:v>
                </c:pt>
                <c:pt idx="8038">
                  <c:v>1.0000246536166855E-3</c:v>
                </c:pt>
                <c:pt idx="8039">
                  <c:v>6.67542700485188E-4</c:v>
                </c:pt>
                <c:pt idx="8040">
                  <c:v>2.3226412396649393E-5</c:v>
                </c:pt>
                <c:pt idx="8041">
                  <c:v>-8.3048725178948204E-5</c:v>
                </c:pt>
                <c:pt idx="8042">
                  <c:v>8.7060001084743094E-4</c:v>
                </c:pt>
                <c:pt idx="8043">
                  <c:v>2.6267324047824479E-4</c:v>
                </c:pt>
                <c:pt idx="8044">
                  <c:v>-2.7659561888432316E-4</c:v>
                </c:pt>
                <c:pt idx="8045">
                  <c:v>-4.1496883238475372E-4</c:v>
                </c:pt>
                <c:pt idx="8046">
                  <c:v>2.1804292200973212E-4</c:v>
                </c:pt>
                <c:pt idx="8047">
                  <c:v>7.3326102497103546E-4</c:v>
                </c:pt>
                <c:pt idx="8048">
                  <c:v>9.5809257104541767E-4</c:v>
                </c:pt>
                <c:pt idx="8049">
                  <c:v>6.7762801108295454E-4</c:v>
                </c:pt>
                <c:pt idx="8050">
                  <c:v>5.9301362569755293E-5</c:v>
                </c:pt>
                <c:pt idx="8051">
                  <c:v>4.7615105874232748E-4</c:v>
                </c:pt>
                <c:pt idx="8052">
                  <c:v>-1.5195041403785487E-4</c:v>
                </c:pt>
                <c:pt idx="8053">
                  <c:v>6.017738818332413E-4</c:v>
                </c:pt>
                <c:pt idx="8054">
                  <c:v>1.2699867387735585E-4</c:v>
                </c:pt>
                <c:pt idx="8055">
                  <c:v>-2.7517212488603046E-4</c:v>
                </c:pt>
                <c:pt idx="8056">
                  <c:v>-3.7345817690935789E-4</c:v>
                </c:pt>
                <c:pt idx="8057">
                  <c:v>1.0273261489011369E-3</c:v>
                </c:pt>
                <c:pt idx="8058">
                  <c:v>9.7078543116878009E-4</c:v>
                </c:pt>
                <c:pt idx="8059">
                  <c:v>9.4272037545539244E-4</c:v>
                </c:pt>
                <c:pt idx="8060">
                  <c:v>1.0371263211863069E-3</c:v>
                </c:pt>
                <c:pt idx="8061">
                  <c:v>8.3286417842018856E-4</c:v>
                </c:pt>
                <c:pt idx="8062">
                  <c:v>4.1346196506830072E-4</c:v>
                </c:pt>
                <c:pt idx="8063">
                  <c:v>-1.4908935868177584E-5</c:v>
                </c:pt>
                <c:pt idx="8064">
                  <c:v>7.1506110516793449E-4</c:v>
                </c:pt>
                <c:pt idx="8065">
                  <c:v>-3.7407880083964874E-4</c:v>
                </c:pt>
                <c:pt idx="8066">
                  <c:v>2.5778206088808263E-4</c:v>
                </c:pt>
                <c:pt idx="8067">
                  <c:v>4.2682956886947777E-4</c:v>
                </c:pt>
                <c:pt idx="8068">
                  <c:v>-4.0436693486797695E-4</c:v>
                </c:pt>
                <c:pt idx="8069">
                  <c:v>8.9132138719775209E-4</c:v>
                </c:pt>
                <c:pt idx="8070">
                  <c:v>-1.7197076049317039E-4</c:v>
                </c:pt>
                <c:pt idx="8071">
                  <c:v>7.5588967489093192E-4</c:v>
                </c:pt>
                <c:pt idx="8072">
                  <c:v>-8.4786862299590426E-5</c:v>
                </c:pt>
                <c:pt idx="8073">
                  <c:v>1.0401654334741522E-3</c:v>
                </c:pt>
                <c:pt idx="8074">
                  <c:v>-8.4911649456588715E-5</c:v>
                </c:pt>
                <c:pt idx="8075">
                  <c:v>1.1829796672828096E-4</c:v>
                </c:pt>
                <c:pt idx="8076">
                  <c:v>-3.7396622560272719E-4</c:v>
                </c:pt>
                <c:pt idx="8077">
                  <c:v>9.0033420746495258E-4</c:v>
                </c:pt>
                <c:pt idx="8078">
                  <c:v>5.8096298961501111E-5</c:v>
                </c:pt>
                <c:pt idx="8079">
                  <c:v>9.4704023739223457E-4</c:v>
                </c:pt>
                <c:pt idx="8080">
                  <c:v>9.0877364210401783E-4</c:v>
                </c:pt>
                <c:pt idx="8081">
                  <c:v>-3.299108154717911E-4</c:v>
                </c:pt>
                <c:pt idx="8082">
                  <c:v>-1.5593805907256177E-5</c:v>
                </c:pt>
                <c:pt idx="8083">
                  <c:v>3.0677839116719245E-4</c:v>
                </c:pt>
                <c:pt idx="8084">
                  <c:v>-4.0522766014050782E-4</c:v>
                </c:pt>
                <c:pt idx="8085">
                  <c:v>9.2468305763126243E-4</c:v>
                </c:pt>
                <c:pt idx="8086">
                  <c:v>9.8525700427847538E-4</c:v>
                </c:pt>
                <c:pt idx="8087">
                  <c:v>-5.940959773058588E-5</c:v>
                </c:pt>
                <c:pt idx="8088">
                  <c:v>-2.7763061328026876E-4</c:v>
                </c:pt>
                <c:pt idx="8089">
                  <c:v>2.5997831337177781E-4</c:v>
                </c:pt>
                <c:pt idx="8090">
                  <c:v>4.7187224289622204E-4</c:v>
                </c:pt>
                <c:pt idx="8091">
                  <c:v>7.8599839322591927E-4</c:v>
                </c:pt>
                <c:pt idx="8092">
                  <c:v>1.0065308254963426E-3</c:v>
                </c:pt>
                <c:pt idx="8093">
                  <c:v>-4.1698965517241381E-4</c:v>
                </c:pt>
                <c:pt idx="8094">
                  <c:v>9.4336721114320358E-4</c:v>
                </c:pt>
                <c:pt idx="8095">
                  <c:v>7.9262432042112932E-4</c:v>
                </c:pt>
                <c:pt idx="8096">
                  <c:v>1.016659109279814E-3</c:v>
                </c:pt>
                <c:pt idx="8097">
                  <c:v>-3.7582175583801363E-4</c:v>
                </c:pt>
                <c:pt idx="8098">
                  <c:v>5.3374472007136837E-4</c:v>
                </c:pt>
                <c:pt idx="8099">
                  <c:v>8.9363568707275117E-4</c:v>
                </c:pt>
                <c:pt idx="8100">
                  <c:v>1.0371022035594066E-3</c:v>
                </c:pt>
                <c:pt idx="8101">
                  <c:v>6.6161670921510457E-4</c:v>
                </c:pt>
                <c:pt idx="8102">
                  <c:v>8.398659471181096E-4</c:v>
                </c:pt>
                <c:pt idx="8103">
                  <c:v>4.0930780414479684E-4</c:v>
                </c:pt>
                <c:pt idx="8104">
                  <c:v>1.7173961254330676E-4</c:v>
                </c:pt>
                <c:pt idx="8105">
                  <c:v>5.8559255626906641E-4</c:v>
                </c:pt>
                <c:pt idx="8106">
                  <c:v>5.936622147750233E-4</c:v>
                </c:pt>
                <c:pt idx="8107">
                  <c:v>7.1370631920796772E-4</c:v>
                </c:pt>
                <c:pt idx="8108">
                  <c:v>9.7638420028090585E-4</c:v>
                </c:pt>
                <c:pt idx="8109">
                  <c:v>2.1482299140581881E-4</c:v>
                </c:pt>
                <c:pt idx="8110">
                  <c:v>-2.1912984786378684E-4</c:v>
                </c:pt>
                <c:pt idx="8111">
                  <c:v>8.2596911067524801E-4</c:v>
                </c:pt>
                <c:pt idx="8112">
                  <c:v>8.8541353531669965E-4</c:v>
                </c:pt>
                <c:pt idx="8113">
                  <c:v>-1.4879523415326393E-5</c:v>
                </c:pt>
                <c:pt idx="8114">
                  <c:v>2.3821420651932884E-4</c:v>
                </c:pt>
                <c:pt idx="8115">
                  <c:v>1.2472503646469821E-4</c:v>
                </c:pt>
                <c:pt idx="8116">
                  <c:v>-2.7886989506872259E-4</c:v>
                </c:pt>
                <c:pt idx="8117">
                  <c:v>-5.9872965853418354E-5</c:v>
                </c:pt>
                <c:pt idx="8118">
                  <c:v>1.0202730005420589E-3</c:v>
                </c:pt>
                <c:pt idx="8119">
                  <c:v>9.5780811117133981E-4</c:v>
                </c:pt>
                <c:pt idx="8120">
                  <c:v>-1.5540272242229569E-4</c:v>
                </c:pt>
                <c:pt idx="8121">
                  <c:v>3.5103971617226769E-4</c:v>
                </c:pt>
                <c:pt idx="8122">
                  <c:v>7.0648435575264843E-4</c:v>
                </c:pt>
                <c:pt idx="8123">
                  <c:v>4.0490805707753551E-4</c:v>
                </c:pt>
                <c:pt idx="8124">
                  <c:v>7.713722591771372E-4</c:v>
                </c:pt>
                <c:pt idx="8125">
                  <c:v>-2.2023054187192122E-4</c:v>
                </c:pt>
                <c:pt idx="8126">
                  <c:v>-1.7438380715108668E-4</c:v>
                </c:pt>
                <c:pt idx="8127">
                  <c:v>7.4649171216272143E-4</c:v>
                </c:pt>
                <c:pt idx="8128">
                  <c:v>1.0193345257276318E-3</c:v>
                </c:pt>
                <c:pt idx="8129">
                  <c:v>7.0446124130319095E-4</c:v>
                </c:pt>
                <c:pt idx="8130">
                  <c:v>9.3062501539750199E-4</c:v>
                </c:pt>
                <c:pt idx="8131">
                  <c:v>8.578889797688147E-4</c:v>
                </c:pt>
                <c:pt idx="8132">
                  <c:v>1.0014978542252791E-3</c:v>
                </c:pt>
                <c:pt idx="8133">
                  <c:v>9.0099283092311112E-4</c:v>
                </c:pt>
                <c:pt idx="8134">
                  <c:v>6.528802235000222E-4</c:v>
                </c:pt>
                <c:pt idx="8135">
                  <c:v>9.1686457296583524E-4</c:v>
                </c:pt>
                <c:pt idx="8136">
                  <c:v>-2.8160489997685901E-4</c:v>
                </c:pt>
                <c:pt idx="8137">
                  <c:v>6.4613808019943931E-4</c:v>
                </c:pt>
                <c:pt idx="8138">
                  <c:v>8.601678006099152E-5</c:v>
                </c:pt>
                <c:pt idx="8139">
                  <c:v>9.7235429466744846E-4</c:v>
                </c:pt>
                <c:pt idx="8140">
                  <c:v>2.1372054411177843E-4</c:v>
                </c:pt>
                <c:pt idx="8141">
                  <c:v>-1.745179660482576E-5</c:v>
                </c:pt>
                <c:pt idx="8142">
                  <c:v>-4.234231661258316E-4</c:v>
                </c:pt>
                <c:pt idx="8143">
                  <c:v>-4.1224165185232612E-4</c:v>
                </c:pt>
                <c:pt idx="8144">
                  <c:v>1.0227076774514585E-3</c:v>
                </c:pt>
                <c:pt idx="8145">
                  <c:v>1.2427925353722459E-4</c:v>
                </c:pt>
                <c:pt idx="8146">
                  <c:v>8.3081758527597693E-5</c:v>
                </c:pt>
                <c:pt idx="8147">
                  <c:v>-8.7729175902664897E-5</c:v>
                </c:pt>
                <c:pt idx="8148">
                  <c:v>-1.2716417322252818E-4</c:v>
                </c:pt>
                <c:pt idx="8149">
                  <c:v>9.2165537627786668E-4</c:v>
                </c:pt>
                <c:pt idx="8150">
                  <c:v>8.2086816862828157E-4</c:v>
                </c:pt>
                <c:pt idx="8151">
                  <c:v>3.0187750637987606E-4</c:v>
                </c:pt>
                <c:pt idx="8152">
                  <c:v>9.6186741289610591E-4</c:v>
                </c:pt>
                <c:pt idx="8153">
                  <c:v>-2.817397385762552E-4</c:v>
                </c:pt>
                <c:pt idx="8154">
                  <c:v>-3.8227719066707375E-4</c:v>
                </c:pt>
                <c:pt idx="8155">
                  <c:v>8.8098592937096011E-4</c:v>
                </c:pt>
                <c:pt idx="8156">
                  <c:v>9.3948813951769822E-4</c:v>
                </c:pt>
                <c:pt idx="8157">
                  <c:v>7.4335908248926029E-4</c:v>
                </c:pt>
                <c:pt idx="8158">
                  <c:v>8.1714147778494828E-4</c:v>
                </c:pt>
                <c:pt idx="8159">
                  <c:v>9.1450233511340575E-4</c:v>
                </c:pt>
                <c:pt idx="8160">
                  <c:v>2.1829390843439966E-4</c:v>
                </c:pt>
                <c:pt idx="8161">
                  <c:v>4.6349910096307788E-4</c:v>
                </c:pt>
                <c:pt idx="8162">
                  <c:v>-1.5738911161237578E-4</c:v>
                </c:pt>
                <c:pt idx="8163">
                  <c:v>9.8890131381251952E-4</c:v>
                </c:pt>
                <c:pt idx="8164">
                  <c:v>6.4981723597741807E-4</c:v>
                </c:pt>
                <c:pt idx="8165">
                  <c:v>5.8663835782442266E-4</c:v>
                </c:pt>
                <c:pt idx="8166">
                  <c:v>3.8897388785718857E-4</c:v>
                </c:pt>
                <c:pt idx="8167">
                  <c:v>5.6239163842698402E-5</c:v>
                </c:pt>
                <c:pt idx="8168">
                  <c:v>9.5064112353019411E-4</c:v>
                </c:pt>
                <c:pt idx="8169">
                  <c:v>5.5994010176788447E-4</c:v>
                </c:pt>
                <c:pt idx="8170">
                  <c:v>3.4755261978296952E-4</c:v>
                </c:pt>
                <c:pt idx="8171">
                  <c:v>-3.8343695696050484E-4</c:v>
                </c:pt>
                <c:pt idx="8172">
                  <c:v>1.0079158662134871E-3</c:v>
                </c:pt>
                <c:pt idx="8173">
                  <c:v>2.5549792633310678E-4</c:v>
                </c:pt>
                <c:pt idx="8174">
                  <c:v>-3.3844926658492991E-4</c:v>
                </c:pt>
                <c:pt idx="8175">
                  <c:v>6.9954781443644289E-4</c:v>
                </c:pt>
                <c:pt idx="8176">
                  <c:v>1.6971353704907697E-4</c:v>
                </c:pt>
                <c:pt idx="8177">
                  <c:v>9.6643187863264713E-4</c:v>
                </c:pt>
                <c:pt idx="8178">
                  <c:v>-1.5824079500071405E-4</c:v>
                </c:pt>
                <c:pt idx="8179">
                  <c:v>6.2928138698714478E-4</c:v>
                </c:pt>
                <c:pt idx="8180">
                  <c:v>9.2530932303570021E-4</c:v>
                </c:pt>
                <c:pt idx="8181">
                  <c:v>4.0186918189430134E-4</c:v>
                </c:pt>
                <c:pt idx="8182">
                  <c:v>5.5720814782711483E-5</c:v>
                </c:pt>
                <c:pt idx="8183">
                  <c:v>5.5376931942433287E-4</c:v>
                </c:pt>
                <c:pt idx="8184">
                  <c:v>5.2364159344339808E-4</c:v>
                </c:pt>
                <c:pt idx="8185">
                  <c:v>-2.2372037599649409E-4</c:v>
                </c:pt>
                <c:pt idx="8186">
                  <c:v>3.4637756107170996E-4</c:v>
                </c:pt>
                <c:pt idx="8187">
                  <c:v>9.3594605776429324E-4</c:v>
                </c:pt>
                <c:pt idx="8188">
                  <c:v>8.517383873557499E-4</c:v>
                </c:pt>
                <c:pt idx="8189">
                  <c:v>7.7968497576736664E-4</c:v>
                </c:pt>
                <c:pt idx="8190">
                  <c:v>-5.4566765490953149E-5</c:v>
                </c:pt>
                <c:pt idx="8191">
                  <c:v>9.8492863264280851E-4</c:v>
                </c:pt>
                <c:pt idx="8192">
                  <c:v>8.9495407195803686E-4</c:v>
                </c:pt>
                <c:pt idx="8193">
                  <c:v>8.1645619496049969E-4</c:v>
                </c:pt>
                <c:pt idx="8194">
                  <c:v>8.5595382327157386E-4</c:v>
                </c:pt>
                <c:pt idx="8195">
                  <c:v>1.0114063384963924E-3</c:v>
                </c:pt>
                <c:pt idx="8196">
                  <c:v>5.8441724740820997E-4</c:v>
                </c:pt>
                <c:pt idx="8197">
                  <c:v>1.2196724217742013E-4</c:v>
                </c:pt>
                <c:pt idx="8198">
                  <c:v>-1.5784546900467303E-4</c:v>
                </c:pt>
                <c:pt idx="8199">
                  <c:v>7.4156772169664965E-4</c:v>
                </c:pt>
                <c:pt idx="8200">
                  <c:v>-1.7751537818020769E-4</c:v>
                </c:pt>
                <c:pt idx="8201">
                  <c:v>1.6765402551867118E-4</c:v>
                </c:pt>
                <c:pt idx="8202">
                  <c:v>2.5321448797183165E-4</c:v>
                </c:pt>
                <c:pt idx="8203">
                  <c:v>-2.8613379002849428E-4</c:v>
                </c:pt>
                <c:pt idx="8204">
                  <c:v>9.8166041229599431E-4</c:v>
                </c:pt>
                <c:pt idx="8205">
                  <c:v>-2.8521811477548529E-4</c:v>
                </c:pt>
                <c:pt idx="8206">
                  <c:v>-1.9945689370774677E-5</c:v>
                </c:pt>
                <c:pt idx="8207">
                  <c:v>-4.1833180748747329E-4</c:v>
                </c:pt>
                <c:pt idx="8208">
                  <c:v>-9.0530607019945149E-5</c:v>
                </c:pt>
                <c:pt idx="8209">
                  <c:v>3.6916982228415827E-4</c:v>
                </c:pt>
                <c:pt idx="8210">
                  <c:v>-6.1191011567661723E-5</c:v>
                </c:pt>
                <c:pt idx="8211">
                  <c:v>8.7383354754201679E-4</c:v>
                </c:pt>
                <c:pt idx="8212">
                  <c:v>8.9946915379766782E-4</c:v>
                </c:pt>
                <c:pt idx="8213">
                  <c:v>8.4882925027699135E-4</c:v>
                </c:pt>
                <c:pt idx="8214">
                  <c:v>2.9656839814263131E-4</c:v>
                </c:pt>
                <c:pt idx="8215">
                  <c:v>-3.4072821603315707E-4</c:v>
                </c:pt>
                <c:pt idx="8216">
                  <c:v>9.4129812829616354E-4</c:v>
                </c:pt>
                <c:pt idx="8217">
                  <c:v>6.698164306395383E-4</c:v>
                </c:pt>
                <c:pt idx="8218">
                  <c:v>4.5865532811707532E-4</c:v>
                </c:pt>
                <c:pt idx="8219">
                  <c:v>1.9098330789305235E-4</c:v>
                </c:pt>
                <c:pt idx="8220">
                  <c:v>8.133758777242691E-4</c:v>
                </c:pt>
                <c:pt idx="8221">
                  <c:v>3.9799446545339955E-4</c:v>
                </c:pt>
                <c:pt idx="8222">
                  <c:v>5.201908541659486E-4</c:v>
                </c:pt>
                <c:pt idx="8223">
                  <c:v>9.9710958465667088E-4</c:v>
                </c:pt>
                <c:pt idx="8224">
                  <c:v>-3.8738525901316591E-4</c:v>
                </c:pt>
                <c:pt idx="8225">
                  <c:v>9.0742929173560243E-4</c:v>
                </c:pt>
                <c:pt idx="8226">
                  <c:v>7.9159198786756739E-4</c:v>
                </c:pt>
                <c:pt idx="8227">
                  <c:v>-3.8679651016883265E-4</c:v>
                </c:pt>
                <c:pt idx="8228">
                  <c:v>7.7552979871587822E-4</c:v>
                </c:pt>
                <c:pt idx="8229">
                  <c:v>-4.3048737279294534E-4</c:v>
                </c:pt>
                <c:pt idx="8230">
                  <c:v>9.7916748729664788E-4</c:v>
                </c:pt>
                <c:pt idx="8231">
                  <c:v>6.6501725725370874E-4</c:v>
                </c:pt>
                <c:pt idx="8232">
                  <c:v>6.9442187723107681E-4</c:v>
                </c:pt>
                <c:pt idx="8233">
                  <c:v>4.125206166025808E-5</c:v>
                </c:pt>
                <c:pt idx="8234">
                  <c:v>-7.7192187830778995E-5</c:v>
                </c:pt>
                <c:pt idx="8235">
                  <c:v>2.0571362456981652E-4</c:v>
                </c:pt>
                <c:pt idx="8236">
                  <c:v>-9.2152895714883457E-5</c:v>
                </c:pt>
                <c:pt idx="8237">
                  <c:v>-1.6072446433054239E-4</c:v>
                </c:pt>
                <c:pt idx="8238">
                  <c:v>1.1670998995687363E-4</c:v>
                </c:pt>
                <c:pt idx="8239">
                  <c:v>7.3476571923726433E-4</c:v>
                </c:pt>
                <c:pt idx="8240">
                  <c:v>-4.1849765027187952E-4</c:v>
                </c:pt>
                <c:pt idx="8241">
                  <c:v>3.3852750769230772E-4</c:v>
                </c:pt>
                <c:pt idx="8242">
                  <c:v>2.0365237682643455E-4</c:v>
                </c:pt>
                <c:pt idx="8243">
                  <c:v>8.4059098361059282E-4</c:v>
                </c:pt>
                <c:pt idx="8244">
                  <c:v>9.928908669302231E-4</c:v>
                </c:pt>
                <c:pt idx="8245">
                  <c:v>9.4198446223377544E-4</c:v>
                </c:pt>
                <c:pt idx="8246">
                  <c:v>8.8859349845658495E-4</c:v>
                </c:pt>
                <c:pt idx="8247">
                  <c:v>-3.8665036482344315E-4</c:v>
                </c:pt>
                <c:pt idx="8248">
                  <c:v>6.4137279131937436E-4</c:v>
                </c:pt>
                <c:pt idx="8249">
                  <c:v>4.5388182704331301E-4</c:v>
                </c:pt>
                <c:pt idx="8250">
                  <c:v>-1.8398227910411028E-4</c:v>
                </c:pt>
                <c:pt idx="8251">
                  <c:v>3.5418916856609775E-4</c:v>
                </c:pt>
                <c:pt idx="8252">
                  <c:v>7.2377482954685303E-4</c:v>
                </c:pt>
                <c:pt idx="8253">
                  <c:v>-3.3990177600401553E-4</c:v>
                </c:pt>
                <c:pt idx="8254">
                  <c:v>9.707139129835476E-4</c:v>
                </c:pt>
                <c:pt idx="8255">
                  <c:v>9.1747360129962817E-4</c:v>
                </c:pt>
                <c:pt idx="8256">
                  <c:v>8.8874448645242599E-4</c:v>
                </c:pt>
                <c:pt idx="8257">
                  <c:v>9.568168951682378E-4</c:v>
                </c:pt>
                <c:pt idx="8258">
                  <c:v>-6.1313376748578502E-5</c:v>
                </c:pt>
                <c:pt idx="8259">
                  <c:v>1.7333398966281076E-4</c:v>
                </c:pt>
                <c:pt idx="8260">
                  <c:v>3.907500935278713E-4</c:v>
                </c:pt>
                <c:pt idx="8261">
                  <c:v>9.2782951994644204E-4</c:v>
                </c:pt>
                <c:pt idx="8262">
                  <c:v>8.8666771681450776E-4</c:v>
                </c:pt>
                <c:pt idx="8263">
                  <c:v>5.9725722611640546E-4</c:v>
                </c:pt>
                <c:pt idx="8264">
                  <c:v>9.1623389728721298E-4</c:v>
                </c:pt>
                <c:pt idx="8265">
                  <c:v>-2.5586354889038731E-5</c:v>
                </c:pt>
                <c:pt idx="8266">
                  <c:v>5.2154758681794691E-4</c:v>
                </c:pt>
                <c:pt idx="8267">
                  <c:v>2.869319747981886E-4</c:v>
                </c:pt>
                <c:pt idx="8268">
                  <c:v>-2.8480498774714839E-4</c:v>
                </c:pt>
                <c:pt idx="8269">
                  <c:v>6.3779337638812314E-4</c:v>
                </c:pt>
                <c:pt idx="8270">
                  <c:v>-3.85079803983311E-4</c:v>
                </c:pt>
                <c:pt idx="8271">
                  <c:v>-4.2848196540663927E-4</c:v>
                </c:pt>
                <c:pt idx="8272">
                  <c:v>9.2605900709778397E-4</c:v>
                </c:pt>
                <c:pt idx="8273">
                  <c:v>-1.7762126324280192E-4</c:v>
                </c:pt>
                <c:pt idx="8274">
                  <c:v>9.5404160226814061E-4</c:v>
                </c:pt>
                <c:pt idx="8275">
                  <c:v>9.9112539623161591E-4</c:v>
                </c:pt>
                <c:pt idx="8276">
                  <c:v>5.7307186840123458E-4</c:v>
                </c:pt>
                <c:pt idx="8277">
                  <c:v>-2.8585784060558664E-4</c:v>
                </c:pt>
                <c:pt idx="8278">
                  <c:v>9.3719483383209953E-4</c:v>
                </c:pt>
                <c:pt idx="8279">
                  <c:v>4.5053226306542181E-5</c:v>
                </c:pt>
                <c:pt idx="8280">
                  <c:v>-1.021063510421024E-4</c:v>
                </c:pt>
                <c:pt idx="8281">
                  <c:v>8.659930306729142E-4</c:v>
                </c:pt>
                <c:pt idx="8282">
                  <c:v>9.953243199346388E-4</c:v>
                </c:pt>
                <c:pt idx="8283">
                  <c:v>-2.2531097464966148E-4</c:v>
                </c:pt>
                <c:pt idx="8284">
                  <c:v>1.5419092568987495E-4</c:v>
                </c:pt>
                <c:pt idx="8285">
                  <c:v>8.9978935141892479E-4</c:v>
                </c:pt>
                <c:pt idx="8286">
                  <c:v>2.3857215977321494E-4</c:v>
                </c:pt>
                <c:pt idx="8287">
                  <c:v>5.0850460666194194E-4</c:v>
                </c:pt>
                <c:pt idx="8288">
                  <c:v>7.2823380023821001E-4</c:v>
                </c:pt>
                <c:pt idx="8289">
                  <c:v>9.8290795988070518E-4</c:v>
                </c:pt>
                <c:pt idx="8290">
                  <c:v>-4.1479293433615519E-4</c:v>
                </c:pt>
                <c:pt idx="8291">
                  <c:v>6.8558674724885325E-4</c:v>
                </c:pt>
                <c:pt idx="8292">
                  <c:v>9.9274099883855981E-4</c:v>
                </c:pt>
                <c:pt idx="8293">
                  <c:v>-1.6261876294645271E-4</c:v>
                </c:pt>
                <c:pt idx="8294">
                  <c:v>7.6708809677308236E-4</c:v>
                </c:pt>
                <c:pt idx="8295">
                  <c:v>7.098018759288604E-4</c:v>
                </c:pt>
                <c:pt idx="8296">
                  <c:v>8.043090975304875E-4</c:v>
                </c:pt>
                <c:pt idx="8297">
                  <c:v>7.6989852661830851E-4</c:v>
                </c:pt>
                <c:pt idx="8298">
                  <c:v>6.4173515082919152E-4</c:v>
                </c:pt>
                <c:pt idx="8299">
                  <c:v>9.2189168573607945E-4</c:v>
                </c:pt>
                <c:pt idx="8300">
                  <c:v>8.2552766390921574E-4</c:v>
                </c:pt>
                <c:pt idx="8301">
                  <c:v>2.809059593523941E-4</c:v>
                </c:pt>
                <c:pt idx="8302">
                  <c:v>-6.0900584622797828E-5</c:v>
                </c:pt>
                <c:pt idx="8303">
                  <c:v>7.0636631139716376E-6</c:v>
                </c:pt>
                <c:pt idx="8304">
                  <c:v>8.3853236291342502E-4</c:v>
                </c:pt>
                <c:pt idx="8305">
                  <c:v>4.427381971714547E-4</c:v>
                </c:pt>
                <c:pt idx="8306">
                  <c:v>5.8109564370174632E-4</c:v>
                </c:pt>
                <c:pt idx="8307">
                  <c:v>-2.928116312824424E-5</c:v>
                </c:pt>
                <c:pt idx="8308">
                  <c:v>-3.3690548218106691E-4</c:v>
                </c:pt>
                <c:pt idx="8309">
                  <c:v>3.2594156259533724E-4</c:v>
                </c:pt>
                <c:pt idx="8310">
                  <c:v>-3.8222187252582966E-4</c:v>
                </c:pt>
                <c:pt idx="8311">
                  <c:v>-2.253217300615911E-4</c:v>
                </c:pt>
                <c:pt idx="8312">
                  <c:v>4.1861632249398497E-5</c:v>
                </c:pt>
                <c:pt idx="8313">
                  <c:v>-2.1862247784736947E-4</c:v>
                </c:pt>
                <c:pt idx="8314">
                  <c:v>8.8012675730601354E-4</c:v>
                </c:pt>
                <c:pt idx="8315">
                  <c:v>1.066872994941841E-4</c:v>
                </c:pt>
                <c:pt idx="8316">
                  <c:v>8.621773895928159E-4</c:v>
                </c:pt>
                <c:pt idx="8317">
                  <c:v>-2.83205735274594E-4</c:v>
                </c:pt>
                <c:pt idx="8318">
                  <c:v>-2.8335268133835727E-4</c:v>
                </c:pt>
                <c:pt idx="8319">
                  <c:v>9.1702586206896561E-4</c:v>
                </c:pt>
                <c:pt idx="8320">
                  <c:v>9.6158085340891197E-4</c:v>
                </c:pt>
                <c:pt idx="8321">
                  <c:v>1.4667939344439746E-4</c:v>
                </c:pt>
                <c:pt idx="8322">
                  <c:v>6.2915908084436344E-4</c:v>
                </c:pt>
                <c:pt idx="8323">
                  <c:v>-7.0853771937161453E-7</c:v>
                </c:pt>
                <c:pt idx="8324">
                  <c:v>-9.7112735644850254E-5</c:v>
                </c:pt>
                <c:pt idx="8325">
                  <c:v>-4.2386785540414945E-4</c:v>
                </c:pt>
                <c:pt idx="8326">
                  <c:v>9.5342543937336412E-4</c:v>
                </c:pt>
                <c:pt idx="8327">
                  <c:v>8.1768757687576861E-4</c:v>
                </c:pt>
                <c:pt idx="8328">
                  <c:v>7.6299306741191568E-4</c:v>
                </c:pt>
                <c:pt idx="8329">
                  <c:v>-1.2644328451460871E-4</c:v>
                </c:pt>
                <c:pt idx="8330">
                  <c:v>3.7844723247232467E-4</c:v>
                </c:pt>
                <c:pt idx="8331">
                  <c:v>1.9135667019261517E-4</c:v>
                </c:pt>
                <c:pt idx="8332">
                  <c:v>1.5003271720039161E-4</c:v>
                </c:pt>
                <c:pt idx="8333">
                  <c:v>2.3308979808714134E-4</c:v>
                </c:pt>
                <c:pt idx="8334">
                  <c:v>7.2213967310549778E-4</c:v>
                </c:pt>
                <c:pt idx="8335">
                  <c:v>-1.7538260352295128E-4</c:v>
                </c:pt>
                <c:pt idx="8336">
                  <c:v>5.0055596555965553E-4</c:v>
                </c:pt>
                <c:pt idx="8337">
                  <c:v>9.7573995355610657E-4</c:v>
                </c:pt>
                <c:pt idx="8338">
                  <c:v>3.2061024387124067E-4</c:v>
                </c:pt>
                <c:pt idx="8339">
                  <c:v>6.7831858189385853E-4</c:v>
                </c:pt>
                <c:pt idx="8340">
                  <c:v>4.9478034141781861E-4</c:v>
                </c:pt>
                <c:pt idx="8341">
                  <c:v>-3.7986457380580056E-4</c:v>
                </c:pt>
                <c:pt idx="8342">
                  <c:v>6.9576981163633859E-4</c:v>
                </c:pt>
                <c:pt idx="8343">
                  <c:v>7.9834504201349945E-4</c:v>
                </c:pt>
                <c:pt idx="8344">
                  <c:v>5.6062931696085957E-4</c:v>
                </c:pt>
                <c:pt idx="8345">
                  <c:v>9.7218532620994326E-4</c:v>
                </c:pt>
                <c:pt idx="8346">
                  <c:v>9.0077432431102846E-4</c:v>
                </c:pt>
                <c:pt idx="8347">
                  <c:v>9.7696795584459014E-4</c:v>
                </c:pt>
                <c:pt idx="8348">
                  <c:v>8.3279056267771229E-4</c:v>
                </c:pt>
                <c:pt idx="8349">
                  <c:v>-1.7461007967990402E-4</c:v>
                </c:pt>
                <c:pt idx="8350">
                  <c:v>-2.8278214087249876E-4</c:v>
                </c:pt>
                <c:pt idx="8351">
                  <c:v>8.6231000049190808E-4</c:v>
                </c:pt>
                <c:pt idx="8352">
                  <c:v>-2.4200358063310314E-4</c:v>
                </c:pt>
                <c:pt idx="8353">
                  <c:v>-9.7962395550025332E-5</c:v>
                </c:pt>
                <c:pt idx="8354">
                  <c:v>9.5037163475018556E-4</c:v>
                </c:pt>
                <c:pt idx="8355">
                  <c:v>9.3252004525554621E-4</c:v>
                </c:pt>
                <c:pt idx="8356">
                  <c:v>4.0663417129422407E-5</c:v>
                </c:pt>
                <c:pt idx="8357">
                  <c:v>-3.0705720918337232E-5</c:v>
                </c:pt>
                <c:pt idx="8358">
                  <c:v>-6.0106649628937927E-5</c:v>
                </c:pt>
                <c:pt idx="8359">
                  <c:v>-3.3485726086400692E-4</c:v>
                </c:pt>
                <c:pt idx="8360">
                  <c:v>6.211530232306489E-4</c:v>
                </c:pt>
                <c:pt idx="8361">
                  <c:v>-3.7759519057777957E-4</c:v>
                </c:pt>
                <c:pt idx="8362">
                  <c:v>9.6160997107836387E-4</c:v>
                </c:pt>
                <c:pt idx="8363">
                  <c:v>8.8510858070386868E-4</c:v>
                </c:pt>
                <c:pt idx="8364">
                  <c:v>5.6100356095929488E-4</c:v>
                </c:pt>
                <c:pt idx="8365">
                  <c:v>9.1398849048251432E-4</c:v>
                </c:pt>
                <c:pt idx="8366">
                  <c:v>8.0504431481718294E-4</c:v>
                </c:pt>
                <c:pt idx="8367">
                  <c:v>7.9452270402140561E-4</c:v>
                </c:pt>
                <c:pt idx="8368">
                  <c:v>9.0346459171527789E-4</c:v>
                </c:pt>
                <c:pt idx="8369">
                  <c:v>8.8380591692693606E-4</c:v>
                </c:pt>
                <c:pt idx="8370">
                  <c:v>-4.1948887599909556E-4</c:v>
                </c:pt>
                <c:pt idx="8371">
                  <c:v>4.8271371168042966E-4</c:v>
                </c:pt>
                <c:pt idx="8372">
                  <c:v>7.4761832158683477E-4</c:v>
                </c:pt>
                <c:pt idx="8373">
                  <c:v>5.5628676542918403E-4</c:v>
                </c:pt>
                <c:pt idx="8374">
                  <c:v>-2.2625740626920713E-4</c:v>
                </c:pt>
                <c:pt idx="8375">
                  <c:v>1.478067996832782E-4</c:v>
                </c:pt>
                <c:pt idx="8376">
                  <c:v>9.1139844387830391E-4</c:v>
                </c:pt>
                <c:pt idx="8377">
                  <c:v>8.5450673538944269E-4</c:v>
                </c:pt>
                <c:pt idx="8378">
                  <c:v>9.3632026754536957E-4</c:v>
                </c:pt>
                <c:pt idx="8379">
                  <c:v>6.1995327677363832E-4</c:v>
                </c:pt>
                <c:pt idx="8380">
                  <c:v>-2.7942087105239878E-4</c:v>
                </c:pt>
                <c:pt idx="8381">
                  <c:v>-4.0815387564700621E-4</c:v>
                </c:pt>
                <c:pt idx="8382">
                  <c:v>1.1901438926755384E-4</c:v>
                </c:pt>
                <c:pt idx="8383">
                  <c:v>3.0087389288050239E-4</c:v>
                </c:pt>
                <c:pt idx="8384">
                  <c:v>8.6797584270215512E-4</c:v>
                </c:pt>
                <c:pt idx="8385">
                  <c:v>4.3109419338339798E-4</c:v>
                </c:pt>
                <c:pt idx="8386">
                  <c:v>9.4133413331497304E-4</c:v>
                </c:pt>
                <c:pt idx="8387">
                  <c:v>-3.7873164593052125E-4</c:v>
                </c:pt>
                <c:pt idx="8388">
                  <c:v>2.7215168086236404E-4</c:v>
                </c:pt>
                <c:pt idx="8389">
                  <c:v>7.4241567370062021E-4</c:v>
                </c:pt>
                <c:pt idx="8390">
                  <c:v>8.9924363879572344E-4</c:v>
                </c:pt>
                <c:pt idx="8391">
                  <c:v>-1.6558615874764002E-4</c:v>
                </c:pt>
                <c:pt idx="8392">
                  <c:v>1.0287422735162939E-4</c:v>
                </c:pt>
                <c:pt idx="8393">
                  <c:v>2.2848663666986304E-4</c:v>
                </c:pt>
                <c:pt idx="8394">
                  <c:v>3.1696983108357306E-4</c:v>
                </c:pt>
                <c:pt idx="8395">
                  <c:v>4.9234816818293577E-4</c:v>
                </c:pt>
                <c:pt idx="8396">
                  <c:v>6.7134012304091045E-4</c:v>
                </c:pt>
                <c:pt idx="8397">
                  <c:v>-1.6065289223688608E-4</c:v>
                </c:pt>
                <c:pt idx="8398">
                  <c:v>7.544061528777685E-4</c:v>
                </c:pt>
                <c:pt idx="8399">
                  <c:v>-3.3218133097327728E-5</c:v>
                </c:pt>
                <c:pt idx="8400">
                  <c:v>1.8667273129594571E-4</c:v>
                </c:pt>
                <c:pt idx="8401">
                  <c:v>3.706363099921322E-4</c:v>
                </c:pt>
                <c:pt idx="8402">
                  <c:v>7.1366821568193562E-4</c:v>
                </c:pt>
                <c:pt idx="8403">
                  <c:v>-2.7906320791339686E-4</c:v>
                </c:pt>
                <c:pt idx="8404">
                  <c:v>8.2574658608667445E-4</c:v>
                </c:pt>
                <c:pt idx="8405">
                  <c:v>8.9132241361506272E-4</c:v>
                </c:pt>
                <c:pt idx="8406">
                  <c:v>-4.080711670311847E-4</c:v>
                </c:pt>
                <c:pt idx="8407">
                  <c:v>3.7209269165716079E-5</c:v>
                </c:pt>
                <c:pt idx="8408">
                  <c:v>6.7582239268328657E-4</c:v>
                </c:pt>
                <c:pt idx="8409">
                  <c:v>-2.8442715220394136E-4</c:v>
                </c:pt>
                <c:pt idx="8410">
                  <c:v>1.0132117868609836E-4</c:v>
                </c:pt>
                <c:pt idx="8411">
                  <c:v>-3.7607864528049691E-4</c:v>
                </c:pt>
                <c:pt idx="8412">
                  <c:v>9.2836595907890669E-4</c:v>
                </c:pt>
                <c:pt idx="8413">
                  <c:v>3.1590059790732433E-4</c:v>
                </c:pt>
                <c:pt idx="8414">
                  <c:v>8.4854132144033742E-4</c:v>
                </c:pt>
                <c:pt idx="8415">
                  <c:v>-4.2856068204613843E-5</c:v>
                </c:pt>
                <c:pt idx="8416">
                  <c:v>-3.7911403603621319E-4</c:v>
                </c:pt>
                <c:pt idx="8417">
                  <c:v>6.0394428246215266E-4</c:v>
                </c:pt>
                <c:pt idx="8418">
                  <c:v>3.6964578969623661E-4</c:v>
                </c:pt>
                <c:pt idx="8419">
                  <c:v>-5.9812230099190843E-5</c:v>
                </c:pt>
                <c:pt idx="8420">
                  <c:v>4.2910209259332098E-4</c:v>
                </c:pt>
                <c:pt idx="8421">
                  <c:v>9.1657078797533712E-4</c:v>
                </c:pt>
                <c:pt idx="8422">
                  <c:v>1.8420659308242583E-4</c:v>
                </c:pt>
                <c:pt idx="8423">
                  <c:v>8.8532263457037782E-4</c:v>
                </c:pt>
                <c:pt idx="8424">
                  <c:v>-2.78553309474181E-4</c:v>
                </c:pt>
                <c:pt idx="8425">
                  <c:v>9.5452668220301492E-4</c:v>
                </c:pt>
                <c:pt idx="8426">
                  <c:v>9.4343054927333871E-4</c:v>
                </c:pt>
                <c:pt idx="8427">
                  <c:v>6.6859558986209105E-4</c:v>
                </c:pt>
                <c:pt idx="8428">
                  <c:v>8.2203223173813432E-4</c:v>
                </c:pt>
                <c:pt idx="8429">
                  <c:v>5.3786441177916522E-4</c:v>
                </c:pt>
                <c:pt idx="8430">
                  <c:v>8.366083763095667E-4</c:v>
                </c:pt>
                <c:pt idx="8431">
                  <c:v>1.4085921599858419E-4</c:v>
                </c:pt>
                <c:pt idx="8432">
                  <c:v>-5.3734828411733191E-5</c:v>
                </c:pt>
                <c:pt idx="8433">
                  <c:v>-2.2992357407907992E-4</c:v>
                </c:pt>
                <c:pt idx="8434">
                  <c:v>8.8038011710281155E-4</c:v>
                </c:pt>
                <c:pt idx="8435">
                  <c:v>9.6470900537304032E-5</c:v>
                </c:pt>
                <c:pt idx="8436">
                  <c:v>2.8028807393569959E-4</c:v>
                </c:pt>
                <c:pt idx="8437">
                  <c:v>7.8648857251011485E-4</c:v>
                </c:pt>
                <c:pt idx="8438">
                  <c:v>9.4497537091112877E-4</c:v>
                </c:pt>
                <c:pt idx="8439">
                  <c:v>-1.8353118133691178E-4</c:v>
                </c:pt>
                <c:pt idx="8440">
                  <c:v>5.5080942104150589E-4</c:v>
                </c:pt>
                <c:pt idx="8441">
                  <c:v>-1.697902331616404E-4</c:v>
                </c:pt>
                <c:pt idx="8442">
                  <c:v>-1.0499174268637937E-4</c:v>
                </c:pt>
                <c:pt idx="8443">
                  <c:v>2.2219436661259401E-4</c:v>
                </c:pt>
                <c:pt idx="8444">
                  <c:v>-1.7338746518516336E-4</c:v>
                </c:pt>
                <c:pt idx="8445">
                  <c:v>6.1430917009959592E-4</c:v>
                </c:pt>
                <c:pt idx="8446">
                  <c:v>-3.377123453938801E-4</c:v>
                </c:pt>
                <c:pt idx="8447">
                  <c:v>-4.1927602521334563E-4</c:v>
                </c:pt>
                <c:pt idx="8448">
                  <c:v>2.6522709398348401E-4</c:v>
                </c:pt>
                <c:pt idx="8449">
                  <c:v>8.8712254157388422E-4</c:v>
                </c:pt>
                <c:pt idx="8450">
                  <c:v>4.5329679512386937E-4</c:v>
                </c:pt>
                <c:pt idx="8451">
                  <c:v>9.0874771426886108E-4</c:v>
                </c:pt>
                <c:pt idx="8452">
                  <c:v>-1.7355347950803569E-4</c:v>
                </c:pt>
                <c:pt idx="8453">
                  <c:v>9.3428134661797165E-4</c:v>
                </c:pt>
                <c:pt idx="8454">
                  <c:v>7.7501425453687495E-4</c:v>
                </c:pt>
                <c:pt idx="8455">
                  <c:v>-5.9868569688516057E-5</c:v>
                </c:pt>
                <c:pt idx="8456">
                  <c:v>-1.072214195146404E-4</c:v>
                </c:pt>
                <c:pt idx="8457">
                  <c:v>9.4544963012116294E-4</c:v>
                </c:pt>
                <c:pt idx="8458">
                  <c:v>-4.0989279853789393E-4</c:v>
                </c:pt>
                <c:pt idx="8459">
                  <c:v>-2.7942008625516984E-4</c:v>
                </c:pt>
                <c:pt idx="8460">
                  <c:v>7.0694350232498708E-4</c:v>
                </c:pt>
                <c:pt idx="8461">
                  <c:v>4.8676903567022379E-4</c:v>
                </c:pt>
                <c:pt idx="8462">
                  <c:v>8.6855182379859332E-4</c:v>
                </c:pt>
                <c:pt idx="8463">
                  <c:v>-1.7228602458069811E-4</c:v>
                </c:pt>
                <c:pt idx="8464">
                  <c:v>-4.2024563093436085E-5</c:v>
                </c:pt>
                <c:pt idx="8465">
                  <c:v>8.7803883017940529E-4</c:v>
                </c:pt>
                <c:pt idx="8466">
                  <c:v>2.6955912710115008E-4</c:v>
                </c:pt>
                <c:pt idx="8467">
                  <c:v>8.3980732840185793E-4</c:v>
                </c:pt>
                <c:pt idx="8468">
                  <c:v>9.0958733092167353E-4</c:v>
                </c:pt>
                <c:pt idx="8469">
                  <c:v>7.4572505689274662E-4</c:v>
                </c:pt>
                <c:pt idx="8470">
                  <c:v>-3.0361255129370717E-4</c:v>
                </c:pt>
                <c:pt idx="8471">
                  <c:v>6.5055438693062309E-4</c:v>
                </c:pt>
                <c:pt idx="8472">
                  <c:v>-4.2083587133790503E-4</c:v>
                </c:pt>
                <c:pt idx="8473">
                  <c:v>1.7499152230003687E-4</c:v>
                </c:pt>
                <c:pt idx="8474">
                  <c:v>4.2309922838747725E-4</c:v>
                </c:pt>
                <c:pt idx="8475">
                  <c:v>3.0765446539149583E-4</c:v>
                </c:pt>
                <c:pt idx="8476">
                  <c:v>8.5352212354586159E-4</c:v>
                </c:pt>
                <c:pt idx="8477">
                  <c:v>9.3615860581010735E-4</c:v>
                </c:pt>
                <c:pt idx="8478">
                  <c:v>7.0390866511689618E-4</c:v>
                </c:pt>
                <c:pt idx="8479">
                  <c:v>7.0857086691566735E-4</c:v>
                </c:pt>
                <c:pt idx="8480">
                  <c:v>8.9044515869037433E-4</c:v>
                </c:pt>
                <c:pt idx="8481">
                  <c:v>2.6040248666977909E-4</c:v>
                </c:pt>
                <c:pt idx="8482">
                  <c:v>9.1849893356660544E-4</c:v>
                </c:pt>
                <c:pt idx="8483">
                  <c:v>-2.3553362091837236E-4</c:v>
                </c:pt>
                <c:pt idx="8484">
                  <c:v>8.3688072222249527E-4</c:v>
                </c:pt>
                <c:pt idx="8485">
                  <c:v>5.7615116221927372E-4</c:v>
                </c:pt>
                <c:pt idx="8486">
                  <c:v>-3.1239447692988059E-4</c:v>
                </c:pt>
                <c:pt idx="8487">
                  <c:v>-3.8460514422699043E-4</c:v>
                </c:pt>
                <c:pt idx="8488">
                  <c:v>6.0876637736998851E-4</c:v>
                </c:pt>
                <c:pt idx="8489">
                  <c:v>7.7879176556733352E-4</c:v>
                </c:pt>
                <c:pt idx="8490">
                  <c:v>8.6236246320476088E-4</c:v>
                </c:pt>
                <c:pt idx="8491">
                  <c:v>-2.9173573207697331E-4</c:v>
                </c:pt>
                <c:pt idx="8492">
                  <c:v>-2.086333551173635E-4</c:v>
                </c:pt>
                <c:pt idx="8493">
                  <c:v>1.2985002751788664E-4</c:v>
                </c:pt>
                <c:pt idx="8494">
                  <c:v>5.4405000589692186E-4</c:v>
                </c:pt>
                <c:pt idx="8495">
                  <c:v>8.6332745293634912E-4</c:v>
                </c:pt>
                <c:pt idx="8496">
                  <c:v>2.1304161957643361E-4</c:v>
                </c:pt>
                <c:pt idx="8497">
                  <c:v>5.115792266757079E-4</c:v>
                </c:pt>
                <c:pt idx="8498">
                  <c:v>7.0105990398459039E-4</c:v>
                </c:pt>
                <c:pt idx="8499">
                  <c:v>2.1203942551947448E-5</c:v>
                </c:pt>
                <c:pt idx="8500">
                  <c:v>-3.8005303606943795E-4</c:v>
                </c:pt>
                <c:pt idx="8501">
                  <c:v>8.1063033138095058E-4</c:v>
                </c:pt>
                <c:pt idx="8502">
                  <c:v>-3.443041270028391E-4</c:v>
                </c:pt>
                <c:pt idx="8503">
                  <c:v>4.3310583726415089E-4</c:v>
                </c:pt>
                <c:pt idx="8504">
                  <c:v>8.3826556934037577E-5</c:v>
                </c:pt>
                <c:pt idx="8505">
                  <c:v>-6.029291188585962E-5</c:v>
                </c:pt>
                <c:pt idx="8506">
                  <c:v>6.588495988286683E-5</c:v>
                </c:pt>
                <c:pt idx="8507">
                  <c:v>7.3875038080169805E-4</c:v>
                </c:pt>
                <c:pt idx="8508">
                  <c:v>8.4867900609765067E-4</c:v>
                </c:pt>
                <c:pt idx="8509">
                  <c:v>-8.9365026334407686E-5</c:v>
                </c:pt>
                <c:pt idx="8510">
                  <c:v>6.5661022612250512E-4</c:v>
                </c:pt>
                <c:pt idx="8511">
                  <c:v>9.1799533226876308E-4</c:v>
                </c:pt>
                <c:pt idx="8512">
                  <c:v>7.5451293692206406E-4</c:v>
                </c:pt>
                <c:pt idx="8513">
                  <c:v>6.3397713370444799E-4</c:v>
                </c:pt>
                <c:pt idx="8514">
                  <c:v>-2.3933941457040826E-4</c:v>
                </c:pt>
                <c:pt idx="8515">
                  <c:v>3.5762512835882496E-4</c:v>
                </c:pt>
                <c:pt idx="8516">
                  <c:v>8.8503301757006402E-4</c:v>
                </c:pt>
                <c:pt idx="8517">
                  <c:v>3.5744719529511184E-4</c:v>
                </c:pt>
                <c:pt idx="8518">
                  <c:v>4.7897027971169012E-4</c:v>
                </c:pt>
                <c:pt idx="8519">
                  <c:v>3.0139677704628078E-4</c:v>
                </c:pt>
                <c:pt idx="8520">
                  <c:v>5.0320818307769406E-4</c:v>
                </c:pt>
                <c:pt idx="8521">
                  <c:v>8.1622917557124395E-5</c:v>
                </c:pt>
                <c:pt idx="8522">
                  <c:v>9.1062602560701205E-4</c:v>
                </c:pt>
                <c:pt idx="8523">
                  <c:v>8.0512334245525429E-4</c:v>
                </c:pt>
                <c:pt idx="8524">
                  <c:v>-3.8129164354841082E-4</c:v>
                </c:pt>
                <c:pt idx="8525">
                  <c:v>2.4615887239802113E-4</c:v>
                </c:pt>
                <c:pt idx="8526">
                  <c:v>9.2788220612944759E-4</c:v>
                </c:pt>
                <c:pt idx="8527">
                  <c:v>5.8898463291935236E-5</c:v>
                </c:pt>
                <c:pt idx="8528">
                  <c:v>1.2477782199230665E-4</c:v>
                </c:pt>
                <c:pt idx="8529">
                  <c:v>-2.9592059251109978E-4</c:v>
                </c:pt>
                <c:pt idx="8530">
                  <c:v>5.5896932033111437E-4</c:v>
                </c:pt>
                <c:pt idx="8531">
                  <c:v>1.7025662186591212E-5</c:v>
                </c:pt>
                <c:pt idx="8532">
                  <c:v>8.6782673629704594E-4</c:v>
                </c:pt>
                <c:pt idx="8533">
                  <c:v>8.2931634177016195E-4</c:v>
                </c:pt>
                <c:pt idx="8534">
                  <c:v>-2.828579423835988E-4</c:v>
                </c:pt>
                <c:pt idx="8535">
                  <c:v>8.7452899244914095E-4</c:v>
                </c:pt>
                <c:pt idx="8536">
                  <c:v>-2.2947394792040201E-4</c:v>
                </c:pt>
                <c:pt idx="8537">
                  <c:v>9.2274361846371531E-4</c:v>
                </c:pt>
                <c:pt idx="8538">
                  <c:v>4.149148878681437E-4</c:v>
                </c:pt>
                <c:pt idx="8539">
                  <c:v>2.530307868403083E-4</c:v>
                </c:pt>
                <c:pt idx="8540">
                  <c:v>-4.1710736294223074E-4</c:v>
                </c:pt>
                <c:pt idx="8541">
                  <c:v>-1.1820660048823378E-4</c:v>
                </c:pt>
                <c:pt idx="8542">
                  <c:v>6.9414995529441814E-4</c:v>
                </c:pt>
                <c:pt idx="8543">
                  <c:v>4.2021152740866641E-4</c:v>
                </c:pt>
                <c:pt idx="8544">
                  <c:v>-1.0366638995181232E-4</c:v>
                </c:pt>
                <c:pt idx="8545">
                  <c:v>7.3274252814839566E-4</c:v>
                </c:pt>
                <c:pt idx="8546">
                  <c:v>8.4294605707211875E-4</c:v>
                </c:pt>
                <c:pt idx="8547">
                  <c:v>-4.2660496857816182E-4</c:v>
                </c:pt>
                <c:pt idx="8548">
                  <c:v>8.9165397651913352E-4</c:v>
                </c:pt>
                <c:pt idx="8549">
                  <c:v>8.8507864462062931E-4</c:v>
                </c:pt>
                <c:pt idx="8550">
                  <c:v>6.5012035172176653E-4</c:v>
                </c:pt>
                <c:pt idx="8551">
                  <c:v>-1.7583872851946927E-4</c:v>
                </c:pt>
                <c:pt idx="8552">
                  <c:v>8.0204935748811256E-4</c:v>
                </c:pt>
                <c:pt idx="8553">
                  <c:v>-1.8262942846198422E-4</c:v>
                </c:pt>
                <c:pt idx="8554">
                  <c:v>-3.4729474268262146E-4</c:v>
                </c:pt>
                <c:pt idx="8555">
                  <c:v>1.6403707396619728E-4</c:v>
                </c:pt>
                <c:pt idx="8556">
                  <c:v>5.9752335668182836E-4</c:v>
                </c:pt>
                <c:pt idx="8557">
                  <c:v>-5.4053974412494166E-5</c:v>
                </c:pt>
                <c:pt idx="8558">
                  <c:v>8.8857453005810715E-4</c:v>
                </c:pt>
                <c:pt idx="8559">
                  <c:v>6.1795721898867846E-4</c:v>
                </c:pt>
                <c:pt idx="8560">
                  <c:v>7.6554725451768015E-4</c:v>
                </c:pt>
                <c:pt idx="8561">
                  <c:v>-3.8964650432050273E-4</c:v>
                </c:pt>
                <c:pt idx="8562">
                  <c:v>7.3877679325723487E-4</c:v>
                </c:pt>
                <c:pt idx="8563">
                  <c:v>9.1603960785084182E-4</c:v>
                </c:pt>
                <c:pt idx="8564">
                  <c:v>4.7243006950072443E-4</c:v>
                </c:pt>
                <c:pt idx="8565">
                  <c:v>-3.5294051202970221E-4</c:v>
                </c:pt>
                <c:pt idx="8566">
                  <c:v>2.0586530716488872E-4</c:v>
                </c:pt>
                <c:pt idx="8567">
                  <c:v>8.7540582621551397E-4</c:v>
                </c:pt>
                <c:pt idx="8568">
                  <c:v>5.3317321388225811E-4</c:v>
                </c:pt>
                <c:pt idx="8569">
                  <c:v>8.3830773688785862E-4</c:v>
                </c:pt>
                <c:pt idx="8570">
                  <c:v>2.9604742306521163E-4</c:v>
                </c:pt>
                <c:pt idx="8571">
                  <c:v>2.498715713478869E-4</c:v>
                </c:pt>
                <c:pt idx="8572">
                  <c:v>-1.1905337124169526E-4</c:v>
                </c:pt>
                <c:pt idx="8573">
                  <c:v>8.5790621377914854E-4</c:v>
                </c:pt>
                <c:pt idx="8574">
                  <c:v>-2.8384897770885063E-4</c:v>
                </c:pt>
                <c:pt idx="8575">
                  <c:v>-6.0654016203192548E-5</c:v>
                </c:pt>
                <c:pt idx="8576">
                  <c:v>8.4706015244381567E-4</c:v>
                </c:pt>
                <c:pt idx="8577">
                  <c:v>7.8955588187626781E-4</c:v>
                </c:pt>
                <c:pt idx="8578">
                  <c:v>4.8202650008348795E-4</c:v>
                </c:pt>
                <c:pt idx="8579">
                  <c:v>6.7477814174372983E-4</c:v>
                </c:pt>
                <c:pt idx="8580">
                  <c:v>5.3162586253468558E-4</c:v>
                </c:pt>
                <c:pt idx="8581">
                  <c:v>8.6283831235481594E-4</c:v>
                </c:pt>
                <c:pt idx="8582">
                  <c:v>1.6287431618853065E-4</c:v>
                </c:pt>
                <c:pt idx="8583">
                  <c:v>-5.3742512029853678E-5</c:v>
                </c:pt>
                <c:pt idx="8584">
                  <c:v>-2.4136424335257842E-4</c:v>
                </c:pt>
                <c:pt idx="8585">
                  <c:v>3.168978742001856E-5</c:v>
                </c:pt>
                <c:pt idx="8586">
                  <c:v>8.1539647696077721E-4</c:v>
                </c:pt>
                <c:pt idx="8587">
                  <c:v>1.5368173470690482E-5</c:v>
                </c:pt>
                <c:pt idx="8588">
                  <c:v>8.9375494148787277E-4</c:v>
                </c:pt>
                <c:pt idx="8589">
                  <c:v>5.9264352011000336E-4</c:v>
                </c:pt>
                <c:pt idx="8590">
                  <c:v>4.0113878549190236E-4</c:v>
                </c:pt>
                <c:pt idx="8591">
                  <c:v>7.9194924201872983E-4</c:v>
                </c:pt>
                <c:pt idx="8592">
                  <c:v>7.8216932074304306E-5</c:v>
                </c:pt>
                <c:pt idx="8593">
                  <c:v>7.5843797419868097E-4</c:v>
                </c:pt>
                <c:pt idx="8594">
                  <c:v>1.2145624536575545E-4</c:v>
                </c:pt>
                <c:pt idx="8595">
                  <c:v>7.3029989049356464E-4</c:v>
                </c:pt>
                <c:pt idx="8596">
                  <c:v>-4.2671904829677906E-4</c:v>
                </c:pt>
                <c:pt idx="8597">
                  <c:v>9.0993955048344877E-4</c:v>
                </c:pt>
                <c:pt idx="8598">
                  <c:v>-4.1665235208951926E-4</c:v>
                </c:pt>
                <c:pt idx="8599">
                  <c:v>7.8373189295359677E-4</c:v>
                </c:pt>
                <c:pt idx="8600">
                  <c:v>2.0443386035549446E-4</c:v>
                </c:pt>
                <c:pt idx="8601">
                  <c:v>-3.8772858895705516E-4</c:v>
                </c:pt>
                <c:pt idx="8602">
                  <c:v>8.7025179714813206E-4</c:v>
                </c:pt>
                <c:pt idx="8603">
                  <c:v>5.3287506444406265E-4</c:v>
                </c:pt>
                <c:pt idx="8604">
                  <c:v>4.6799324354183746E-4</c:v>
                </c:pt>
                <c:pt idx="8605">
                  <c:v>-1.3352023331402143E-4</c:v>
                </c:pt>
                <c:pt idx="8606">
                  <c:v>-1.7602133181570648E-4</c:v>
                </c:pt>
                <c:pt idx="8607">
                  <c:v>8.6088087989786893E-4</c:v>
                </c:pt>
                <c:pt idx="8608">
                  <c:v>3.4789852012608881E-4</c:v>
                </c:pt>
                <c:pt idx="8609">
                  <c:v>8.4647527017936669E-4</c:v>
                </c:pt>
                <c:pt idx="8610">
                  <c:v>-3.4468875615346482E-4</c:v>
                </c:pt>
                <c:pt idx="8611">
                  <c:v>6.4059039865657793E-4</c:v>
                </c:pt>
                <c:pt idx="8612">
                  <c:v>-1.7997938296149032E-4</c:v>
                </c:pt>
                <c:pt idx="8613">
                  <c:v>8.9182832761321173E-4</c:v>
                </c:pt>
                <c:pt idx="8614">
                  <c:v>8.2408280304815788E-4</c:v>
                </c:pt>
                <c:pt idx="8615">
                  <c:v>-3.8233302584836409E-4</c:v>
                </c:pt>
                <c:pt idx="8616">
                  <c:v>8.2780309130545788E-4</c:v>
                </c:pt>
                <c:pt idx="8617">
                  <c:v>6.0152302956209222E-4</c:v>
                </c:pt>
                <c:pt idx="8618">
                  <c:v>2.0938049273853832E-4</c:v>
                </c:pt>
                <c:pt idx="8619">
                  <c:v>-2.9388690654402852E-4</c:v>
                </c:pt>
                <c:pt idx="8620">
                  <c:v>4.0629431057169225E-4</c:v>
                </c:pt>
                <c:pt idx="8621">
                  <c:v>6.7986763030755334E-4</c:v>
                </c:pt>
                <c:pt idx="8622">
                  <c:v>7.1769101603542918E-4</c:v>
                </c:pt>
                <c:pt idx="8623">
                  <c:v>-6.0602374178357698E-5</c:v>
                </c:pt>
                <c:pt idx="8624">
                  <c:v>8.8858231378016912E-4</c:v>
                </c:pt>
                <c:pt idx="8625">
                  <c:v>-3.8624510506325385E-4</c:v>
                </c:pt>
                <c:pt idx="8626">
                  <c:v>-2.7288628163275327E-4</c:v>
                </c:pt>
                <c:pt idx="8627">
                  <c:v>-4.1502755165628873E-4</c:v>
                </c:pt>
                <c:pt idx="8628">
                  <c:v>8.6323112119159138E-4</c:v>
                </c:pt>
                <c:pt idx="8629">
                  <c:v>5.2537530313889898E-4</c:v>
                </c:pt>
                <c:pt idx="8630">
                  <c:v>-3.8764498853835841E-4</c:v>
                </c:pt>
                <c:pt idx="8631">
                  <c:v>-3.8163256295409612E-4</c:v>
                </c:pt>
                <c:pt idx="8632">
                  <c:v>-2.8288555212722645E-4</c:v>
                </c:pt>
                <c:pt idx="8633">
                  <c:v>6.5857501914505078E-4</c:v>
                </c:pt>
                <c:pt idx="8634">
                  <c:v>6.7746686303387336E-4</c:v>
                </c:pt>
                <c:pt idx="8635">
                  <c:v>8.1900334769931569E-5</c:v>
                </c:pt>
                <c:pt idx="8636">
                  <c:v>3.4639192970399097E-4</c:v>
                </c:pt>
                <c:pt idx="8637">
                  <c:v>8.4266954664833954E-4</c:v>
                </c:pt>
                <c:pt idx="8638">
                  <c:v>8.965283641290475E-4</c:v>
                </c:pt>
                <c:pt idx="8639">
                  <c:v>2.4744670302429347E-4</c:v>
                </c:pt>
                <c:pt idx="8640">
                  <c:v>5.2578458275856987E-4</c:v>
                </c:pt>
                <c:pt idx="8641">
                  <c:v>-2.3548030916451968E-4</c:v>
                </c:pt>
                <c:pt idx="8642">
                  <c:v>8.2641094491706373E-4</c:v>
                </c:pt>
                <c:pt idx="8643">
                  <c:v>2.0458171144151617E-4</c:v>
                </c:pt>
                <c:pt idx="8644">
                  <c:v>-1.7566839805182387E-4</c:v>
                </c:pt>
                <c:pt idx="8645">
                  <c:v>7.718108945252482E-4</c:v>
                </c:pt>
                <c:pt idx="8646">
                  <c:v>-4.2479531016213296E-4</c:v>
                </c:pt>
                <c:pt idx="8647">
                  <c:v>1.2468524981225427E-4</c:v>
                </c:pt>
                <c:pt idx="8648">
                  <c:v>8.7427903848891371E-4</c:v>
                </c:pt>
                <c:pt idx="8649">
                  <c:v>8.8960991149747448E-4</c:v>
                </c:pt>
                <c:pt idx="8650">
                  <c:v>8.1761108165950001E-4</c:v>
                </c:pt>
                <c:pt idx="8651">
                  <c:v>-2.9020353487276614E-4</c:v>
                </c:pt>
                <c:pt idx="8652">
                  <c:v>5.867681780474277E-4</c:v>
                </c:pt>
                <c:pt idx="8653">
                  <c:v>2.9234839374677889E-4</c:v>
                </c:pt>
                <c:pt idx="8654">
                  <c:v>1.9510736986772033E-4</c:v>
                </c:pt>
                <c:pt idx="8655">
                  <c:v>8.1237544545124344E-4</c:v>
                </c:pt>
                <c:pt idx="8656">
                  <c:v>8.5742755045943619E-4</c:v>
                </c:pt>
                <c:pt idx="8657">
                  <c:v>2.2267946622692717E-5</c:v>
                </c:pt>
                <c:pt idx="8658">
                  <c:v>4.5588767982565934E-4</c:v>
                </c:pt>
                <c:pt idx="8659">
                  <c:v>-4.6233265282085513E-5</c:v>
                </c:pt>
                <c:pt idx="8660">
                  <c:v>8.2184700714163007E-4</c:v>
                </c:pt>
                <c:pt idx="8661">
                  <c:v>7.120756254263992E-4</c:v>
                </c:pt>
                <c:pt idx="8662">
                  <c:v>-1.5787489877549016E-4</c:v>
                </c:pt>
                <c:pt idx="8663">
                  <c:v>4.6448435291345999E-4</c:v>
                </c:pt>
                <c:pt idx="8664">
                  <c:v>7.108485773604724E-4</c:v>
                </c:pt>
                <c:pt idx="8665">
                  <c:v>-1.5484197094621123E-6</c:v>
                </c:pt>
                <c:pt idx="8666">
                  <c:v>-1.0986790453010912E-4</c:v>
                </c:pt>
                <c:pt idx="8667">
                  <c:v>-3.4056467240660339E-4</c:v>
                </c:pt>
                <c:pt idx="8668">
                  <c:v>7.7453030213793517E-4</c:v>
                </c:pt>
                <c:pt idx="8669">
                  <c:v>8.2724992760771715E-4</c:v>
                </c:pt>
                <c:pt idx="8670">
                  <c:v>-2.8314648069679846E-4</c:v>
                </c:pt>
                <c:pt idx="8671">
                  <c:v>-1.7329336087573049E-4</c:v>
                </c:pt>
                <c:pt idx="8672">
                  <c:v>1.657819961033926E-4</c:v>
                </c:pt>
                <c:pt idx="8673">
                  <c:v>3.7234393404004715E-4</c:v>
                </c:pt>
                <c:pt idx="8674">
                  <c:v>-4.0887213912770384E-4</c:v>
                </c:pt>
                <c:pt idx="8675">
                  <c:v>6.3455932153479199E-4</c:v>
                </c:pt>
                <c:pt idx="8676">
                  <c:v>-4.4508447297012168E-5</c:v>
                </c:pt>
                <c:pt idx="8677">
                  <c:v>8.8619945033372599E-4</c:v>
                </c:pt>
                <c:pt idx="8678">
                  <c:v>4.0358597607059081E-4</c:v>
                </c:pt>
                <c:pt idx="8679">
                  <c:v>5.1000127592332688E-4</c:v>
                </c:pt>
                <c:pt idx="8680">
                  <c:v>2.4688211509774669E-5</c:v>
                </c:pt>
                <c:pt idx="8681">
                  <c:v>-3.4063585346231579E-4</c:v>
                </c:pt>
                <c:pt idx="8682">
                  <c:v>8.3718248203839662E-4</c:v>
                </c:pt>
                <c:pt idx="8683">
                  <c:v>-4.2566934617667104E-4</c:v>
                </c:pt>
                <c:pt idx="8684">
                  <c:v>8.2918738007488725E-4</c:v>
                </c:pt>
                <c:pt idx="8685">
                  <c:v>-3.8478385629987886E-4</c:v>
                </c:pt>
                <c:pt idx="8686">
                  <c:v>2.4760579829623524E-4</c:v>
                </c:pt>
                <c:pt idx="8687">
                  <c:v>-2.3296458006279432E-4</c:v>
                </c:pt>
                <c:pt idx="8688">
                  <c:v>-1.7658610494108648E-4</c:v>
                </c:pt>
                <c:pt idx="8689">
                  <c:v>8.6708963243195504E-5</c:v>
                </c:pt>
                <c:pt idx="8690">
                  <c:v>8.4695975621126385E-4</c:v>
                </c:pt>
                <c:pt idx="8691">
                  <c:v>7.3925823420877012E-4</c:v>
                </c:pt>
                <c:pt idx="8692">
                  <c:v>7.8988355488819216E-4</c:v>
                </c:pt>
                <c:pt idx="8693">
                  <c:v>-3.0676666274140373E-4</c:v>
                </c:pt>
                <c:pt idx="8694">
                  <c:v>7.3872848254067953E-4</c:v>
                </c:pt>
                <c:pt idx="8695">
                  <c:v>3.4433578511950617E-4</c:v>
                </c:pt>
                <c:pt idx="8696">
                  <c:v>6.3983100747806623E-4</c:v>
                </c:pt>
                <c:pt idx="8697">
                  <c:v>5.7499791461194602E-4</c:v>
                </c:pt>
                <c:pt idx="8698">
                  <c:v>4.0231603016727433E-4</c:v>
                </c:pt>
                <c:pt idx="8699">
                  <c:v>6.9961775688552824E-4</c:v>
                </c:pt>
                <c:pt idx="8700">
                  <c:v>8.4261867142955275E-4</c:v>
                </c:pt>
                <c:pt idx="8701">
                  <c:v>8.0127381034161274E-4</c:v>
                </c:pt>
                <c:pt idx="8702">
                  <c:v>-1.0885453715922859E-4</c:v>
                </c:pt>
                <c:pt idx="8703">
                  <c:v>8.6539942984156261E-4</c:v>
                </c:pt>
                <c:pt idx="8704">
                  <c:v>3.5971394926647364E-4</c:v>
                </c:pt>
                <c:pt idx="8705">
                  <c:v>2.9081510992919979E-4</c:v>
                </c:pt>
                <c:pt idx="8706">
                  <c:v>4.6158737635421576E-4</c:v>
                </c:pt>
                <c:pt idx="8707">
                  <c:v>4.3788521831286518E-4</c:v>
                </c:pt>
                <c:pt idx="8708">
                  <c:v>-2.9039210492755324E-4</c:v>
                </c:pt>
                <c:pt idx="8709">
                  <c:v>8.5770710262398676E-4</c:v>
                </c:pt>
                <c:pt idx="8710">
                  <c:v>8.7263512187463199E-4</c:v>
                </c:pt>
                <c:pt idx="8711">
                  <c:v>1.2741183743155993E-4</c:v>
                </c:pt>
                <c:pt idx="8712">
                  <c:v>-1.7389412653409593E-4</c:v>
                </c:pt>
                <c:pt idx="8713">
                  <c:v>1.7101645521179829E-4</c:v>
                </c:pt>
                <c:pt idx="8714">
                  <c:v>-4.1782544306156279E-4</c:v>
                </c:pt>
                <c:pt idx="8715">
                  <c:v>-3.8518011855905157E-4</c:v>
                </c:pt>
                <c:pt idx="8716">
                  <c:v>7.9702486961726591E-4</c:v>
                </c:pt>
                <c:pt idx="8717">
                  <c:v>6.2956712016916806E-4</c:v>
                </c:pt>
                <c:pt idx="8718">
                  <c:v>-6.1267598729361942E-5</c:v>
                </c:pt>
                <c:pt idx="8719">
                  <c:v>7.6401038114908915E-4</c:v>
                </c:pt>
                <c:pt idx="8720">
                  <c:v>1.6524366911627636E-4</c:v>
                </c:pt>
                <c:pt idx="8721">
                  <c:v>-2.5945772257216301E-5</c:v>
                </c:pt>
                <c:pt idx="8722">
                  <c:v>6.6626110590532436E-4</c:v>
                </c:pt>
                <c:pt idx="8723">
                  <c:v>-4.3696047797273633E-4</c:v>
                </c:pt>
                <c:pt idx="8724">
                  <c:v>2.0389805980033847E-4</c:v>
                </c:pt>
                <c:pt idx="8725">
                  <c:v>-4.3007746996812947E-4</c:v>
                </c:pt>
                <c:pt idx="8726">
                  <c:v>5.7913714947310584E-4</c:v>
                </c:pt>
                <c:pt idx="8727">
                  <c:v>6.2725783189270326E-4</c:v>
                </c:pt>
                <c:pt idx="8728">
                  <c:v>-3.2544748188734592E-4</c:v>
                </c:pt>
                <c:pt idx="8729">
                  <c:v>8.3840583975981634E-4</c:v>
                </c:pt>
                <c:pt idx="8730">
                  <c:v>-1.9067987834788579E-4</c:v>
                </c:pt>
                <c:pt idx="8731">
                  <c:v>5.1703974058975614E-4</c:v>
                </c:pt>
                <c:pt idx="8732">
                  <c:v>5.6042284957445244E-4</c:v>
                </c:pt>
                <c:pt idx="8733">
                  <c:v>2.4429253983203835E-4</c:v>
                </c:pt>
                <c:pt idx="8734">
                  <c:v>-1.1128871667851975E-4</c:v>
                </c:pt>
                <c:pt idx="8735">
                  <c:v>-1.7819002661725565E-4</c:v>
                </c:pt>
                <c:pt idx="8736">
                  <c:v>8.2499901891531276E-4</c:v>
                </c:pt>
                <c:pt idx="8737">
                  <c:v>4.5630165948032706E-4</c:v>
                </c:pt>
                <c:pt idx="8738">
                  <c:v>-2.9466650974161308E-4</c:v>
                </c:pt>
                <c:pt idx="8739">
                  <c:v>1.6348827170788654E-4</c:v>
                </c:pt>
                <c:pt idx="8740">
                  <c:v>8.1738537532926854E-4</c:v>
                </c:pt>
                <c:pt idx="8741">
                  <c:v>7.4050710526186699E-4</c:v>
                </c:pt>
                <c:pt idx="8742">
                  <c:v>6.979839105268321E-4</c:v>
                </c:pt>
                <c:pt idx="8743">
                  <c:v>4.8440492073457855E-4</c:v>
                </c:pt>
                <c:pt idx="8744">
                  <c:v>-3.8732216916847236E-4</c:v>
                </c:pt>
                <c:pt idx="8745">
                  <c:v>2.2728258150587844E-5</c:v>
                </c:pt>
                <c:pt idx="8746">
                  <c:v>7.7886888703585628E-4</c:v>
                </c:pt>
                <c:pt idx="8747">
                  <c:v>-4.7278612626044651E-5</c:v>
                </c:pt>
                <c:pt idx="8748">
                  <c:v>6.2279699218615876E-4</c:v>
                </c:pt>
                <c:pt idx="8749">
                  <c:v>5.1351351351351345E-4</c:v>
                </c:pt>
                <c:pt idx="8750">
                  <c:v>7.2797637733479825E-4</c:v>
                </c:pt>
                <c:pt idx="8751">
                  <c:v>-3.4848070294150819E-4</c:v>
                </c:pt>
                <c:pt idx="8752">
                  <c:v>8.6378975455669144E-4</c:v>
                </c:pt>
                <c:pt idx="8753">
                  <c:v>8.0119483220357274E-4</c:v>
                </c:pt>
                <c:pt idx="8754">
                  <c:v>4.1924388006847065E-4</c:v>
                </c:pt>
                <c:pt idx="8755">
                  <c:v>8.6574521412000147E-4</c:v>
                </c:pt>
                <c:pt idx="8756">
                  <c:v>-4.2264319297161877E-4</c:v>
                </c:pt>
                <c:pt idx="8757">
                  <c:v>8.0866967819778995E-4</c:v>
                </c:pt>
                <c:pt idx="8758">
                  <c:v>2.8409650490960632E-4</c:v>
                </c:pt>
                <c:pt idx="8759">
                  <c:v>3.9326381668007299E-4</c:v>
                </c:pt>
                <c:pt idx="8760">
                  <c:v>-4.0738808019774789E-5</c:v>
                </c:pt>
                <c:pt idx="8761">
                  <c:v>8.5057065363997085E-4</c:v>
                </c:pt>
                <c:pt idx="8762">
                  <c:v>-1.7978296154996641E-4</c:v>
                </c:pt>
                <c:pt idx="8763">
                  <c:v>8.4692236009613028E-4</c:v>
                </c:pt>
                <c:pt idx="8764">
                  <c:v>7.7576524481458048E-4</c:v>
                </c:pt>
                <c:pt idx="8765">
                  <c:v>8.1441028759759882E-5</c:v>
                </c:pt>
                <c:pt idx="8766">
                  <c:v>-6.1573068949800772E-5</c:v>
                </c:pt>
                <c:pt idx="8767">
                  <c:v>8.2474140848386157E-4</c:v>
                </c:pt>
                <c:pt idx="8768">
                  <c:v>3.367322216772928E-4</c:v>
                </c:pt>
                <c:pt idx="8769">
                  <c:v>6.5595527109541679E-4</c:v>
                </c:pt>
                <c:pt idx="8770">
                  <c:v>1.2023030106862441E-4</c:v>
                </c:pt>
                <c:pt idx="8771">
                  <c:v>1.476934016624574E-4</c:v>
                </c:pt>
                <c:pt idx="8772">
                  <c:v>-2.8846866362157187E-4</c:v>
                </c:pt>
                <c:pt idx="8773">
                  <c:v>6.7226861909502401E-4</c:v>
                </c:pt>
                <c:pt idx="8774">
                  <c:v>-3.9634395635101548E-4</c:v>
                </c:pt>
                <c:pt idx="8775">
                  <c:v>8.168550621582523E-4</c:v>
                </c:pt>
                <c:pt idx="8776">
                  <c:v>-2.4378897823102569E-4</c:v>
                </c:pt>
                <c:pt idx="8777">
                  <c:v>1.9486026451419911E-4</c:v>
                </c:pt>
                <c:pt idx="8778">
                  <c:v>3.3054236955668887E-4</c:v>
                </c:pt>
                <c:pt idx="8779">
                  <c:v>-6.1700918276345326E-5</c:v>
                </c:pt>
                <c:pt idx="8780">
                  <c:v>5.6474021038177677E-4</c:v>
                </c:pt>
                <c:pt idx="8781">
                  <c:v>-4.257919838441668E-4</c:v>
                </c:pt>
                <c:pt idx="8782">
                  <c:v>7.4848963339283273E-4</c:v>
                </c:pt>
                <c:pt idx="8783">
                  <c:v>8.011317664481266E-4</c:v>
                </c:pt>
                <c:pt idx="8784">
                  <c:v>6.0689242598095455E-4</c:v>
                </c:pt>
                <c:pt idx="8785">
                  <c:v>8.5712394327520946E-4</c:v>
                </c:pt>
                <c:pt idx="8786">
                  <c:v>-2.1736504045109098E-4</c:v>
                </c:pt>
                <c:pt idx="8787">
                  <c:v>7.7420699326759474E-4</c:v>
                </c:pt>
                <c:pt idx="8788">
                  <c:v>7.4882441490431052E-5</c:v>
                </c:pt>
                <c:pt idx="8789">
                  <c:v>-3.5464097472481668E-4</c:v>
                </c:pt>
                <c:pt idx="8790">
                  <c:v>7.9057953603773679E-4</c:v>
                </c:pt>
                <c:pt idx="8791">
                  <c:v>7.2423887300738924E-4</c:v>
                </c:pt>
                <c:pt idx="8792">
                  <c:v>-1.2112586288045181E-4</c:v>
                </c:pt>
                <c:pt idx="8793">
                  <c:v>8.0475821557109378E-4</c:v>
                </c:pt>
                <c:pt idx="8794">
                  <c:v>7.7858627858627867E-4</c:v>
                </c:pt>
                <c:pt idx="8795">
                  <c:v>6.8149946062567423E-4</c:v>
                </c:pt>
                <c:pt idx="8796">
                  <c:v>3.2650005148497375E-4</c:v>
                </c:pt>
                <c:pt idx="8797">
                  <c:v>-2.4695380210988665E-4</c:v>
                </c:pt>
                <c:pt idx="8798">
                  <c:v>-3.0371608539006399E-4</c:v>
                </c:pt>
                <c:pt idx="8799">
                  <c:v>8.2222690744345459E-4</c:v>
                </c:pt>
                <c:pt idx="8800">
                  <c:v>-4.7504326553024175E-4</c:v>
                </c:pt>
                <c:pt idx="8801">
                  <c:v>8.5091663275362463E-4</c:v>
                </c:pt>
                <c:pt idx="8802">
                  <c:v>8.3854202418192335E-4</c:v>
                </c:pt>
                <c:pt idx="8803">
                  <c:v>5.3563934104726419E-4</c:v>
                </c:pt>
                <c:pt idx="8804">
                  <c:v>1.1284731585579314E-4</c:v>
                </c:pt>
                <c:pt idx="8805">
                  <c:v>4.0079573646071323E-4</c:v>
                </c:pt>
                <c:pt idx="8806">
                  <c:v>-1.7931005761768508E-4</c:v>
                </c:pt>
                <c:pt idx="8807">
                  <c:v>1.5047974857938527E-4</c:v>
                </c:pt>
                <c:pt idx="8808">
                  <c:v>-5.7853220904010196E-5</c:v>
                </c:pt>
                <c:pt idx="8809">
                  <c:v>4.958005854175145E-4</c:v>
                </c:pt>
                <c:pt idx="8810">
                  <c:v>4.5990263560418874E-4</c:v>
                </c:pt>
                <c:pt idx="8811">
                  <c:v>-2.8887642266066328E-4</c:v>
                </c:pt>
                <c:pt idx="8812">
                  <c:v>8.323650679256568E-4</c:v>
                </c:pt>
                <c:pt idx="8813">
                  <c:v>-4.8244319713718471E-4</c:v>
                </c:pt>
                <c:pt idx="8814">
                  <c:v>9.4043247854029907E-6</c:v>
                </c:pt>
                <c:pt idx="8815">
                  <c:v>-3.6672189732000609E-4</c:v>
                </c:pt>
                <c:pt idx="8816">
                  <c:v>3.1796392801290317E-4</c:v>
                </c:pt>
                <c:pt idx="8817">
                  <c:v>-3.8972273531241887E-4</c:v>
                </c:pt>
                <c:pt idx="8818">
                  <c:v>3.7692620700474568E-4</c:v>
                </c:pt>
                <c:pt idx="8819">
                  <c:v>6.3714983282183021E-4</c:v>
                </c:pt>
                <c:pt idx="8820">
                  <c:v>5.5126904051026361E-4</c:v>
                </c:pt>
                <c:pt idx="8821">
                  <c:v>-1.8857317910008823E-4</c:v>
                </c:pt>
                <c:pt idx="8822">
                  <c:v>-3.9871755919711465E-4</c:v>
                </c:pt>
                <c:pt idx="8823">
                  <c:v>1.8574201898188095E-4</c:v>
                </c:pt>
                <c:pt idx="8824">
                  <c:v>-2.3118673313823242E-4</c:v>
                </c:pt>
                <c:pt idx="8825">
                  <c:v>5.9752426708500829E-4</c:v>
                </c:pt>
                <c:pt idx="8826">
                  <c:v>8.0513750674052653E-4</c:v>
                </c:pt>
                <c:pt idx="8827">
                  <c:v>7.3396834111977716E-4</c:v>
                </c:pt>
                <c:pt idx="8828">
                  <c:v>7.0248740121967956E-4</c:v>
                </c:pt>
                <c:pt idx="8829">
                  <c:v>8.0219225357981488E-4</c:v>
                </c:pt>
                <c:pt idx="8830">
                  <c:v>5.924822055334418E-4</c:v>
                </c:pt>
                <c:pt idx="8831">
                  <c:v>-4.3508600880910503E-4</c:v>
                </c:pt>
                <c:pt idx="8832">
                  <c:v>-3.5556459398138849E-4</c:v>
                </c:pt>
                <c:pt idx="8833">
                  <c:v>7.6163258103100059E-4</c:v>
                </c:pt>
                <c:pt idx="8834">
                  <c:v>3.90894741743994E-4</c:v>
                </c:pt>
                <c:pt idx="8835">
                  <c:v>4.3086874252436317E-4</c:v>
                </c:pt>
                <c:pt idx="8836">
                  <c:v>2.6651699493142225E-4</c:v>
                </c:pt>
                <c:pt idx="8837">
                  <c:v>1.2542229150123036E-4</c:v>
                </c:pt>
                <c:pt idx="8838">
                  <c:v>8.1207843137254905E-4</c:v>
                </c:pt>
                <c:pt idx="8839">
                  <c:v>5.2442808335008103E-4</c:v>
                </c:pt>
                <c:pt idx="8840">
                  <c:v>2.2387943373659342E-4</c:v>
                </c:pt>
                <c:pt idx="8841">
                  <c:v>1.4523396370694978E-4</c:v>
                </c:pt>
                <c:pt idx="8842">
                  <c:v>7.8589530546119431E-4</c:v>
                </c:pt>
                <c:pt idx="8843">
                  <c:v>-2.4868443621145069E-4</c:v>
                </c:pt>
                <c:pt idx="8844">
                  <c:v>7.0869912601895008E-4</c:v>
                </c:pt>
                <c:pt idx="8845">
                  <c:v>3.1051359723937812E-4</c:v>
                </c:pt>
                <c:pt idx="8846">
                  <c:v>8.4056330019802758E-4</c:v>
                </c:pt>
                <c:pt idx="8847">
                  <c:v>-7.4727477698264874E-5</c:v>
                </c:pt>
                <c:pt idx="8848">
                  <c:v>7.903908084288746E-4</c:v>
                </c:pt>
                <c:pt idx="8849">
                  <c:v>7.4958948694445941E-4</c:v>
                </c:pt>
                <c:pt idx="8850">
                  <c:v>7.9919123593853389E-4</c:v>
                </c:pt>
                <c:pt idx="8851">
                  <c:v>7.6317311557050002E-4</c:v>
                </c:pt>
                <c:pt idx="8852">
                  <c:v>2.2249888490777819E-4</c:v>
                </c:pt>
                <c:pt idx="8853">
                  <c:v>6.4879079296924788E-4</c:v>
                </c:pt>
                <c:pt idx="8854">
                  <c:v>4.8440450165184736E-4</c:v>
                </c:pt>
                <c:pt idx="8855">
                  <c:v>8.3640409565681961E-4</c:v>
                </c:pt>
                <c:pt idx="8856">
                  <c:v>6.6262125215055614E-4</c:v>
                </c:pt>
                <c:pt idx="8857">
                  <c:v>7.7325863514050017E-4</c:v>
                </c:pt>
                <c:pt idx="8858">
                  <c:v>-7.8251940872020085E-5</c:v>
                </c:pt>
                <c:pt idx="8859">
                  <c:v>-2.8786311474205442E-4</c:v>
                </c:pt>
                <c:pt idx="8860">
                  <c:v>2.6369388665336793E-4</c:v>
                </c:pt>
                <c:pt idx="8861">
                  <c:v>8.2048944502443309E-4</c:v>
                </c:pt>
                <c:pt idx="8862">
                  <c:v>7.2485859645339318E-4</c:v>
                </c:pt>
                <c:pt idx="8863">
                  <c:v>-6.1571385197010801E-5</c:v>
                </c:pt>
                <c:pt idx="8864">
                  <c:v>-3.9627474034881443E-4</c:v>
                </c:pt>
                <c:pt idx="8865">
                  <c:v>6.6052365874937514E-4</c:v>
                </c:pt>
                <c:pt idx="8866">
                  <c:v>1.1734506334697478E-4</c:v>
                </c:pt>
                <c:pt idx="8867">
                  <c:v>-4.3342738044505844E-4</c:v>
                </c:pt>
                <c:pt idx="8868">
                  <c:v>4.4379119882768659E-4</c:v>
                </c:pt>
                <c:pt idx="8869">
                  <c:v>6.6288996265767586E-6</c:v>
                </c:pt>
                <c:pt idx="8870">
                  <c:v>-1.7861361410381979E-4</c:v>
                </c:pt>
                <c:pt idx="8871">
                  <c:v>1.0529284632612754E-4</c:v>
                </c:pt>
                <c:pt idx="8872">
                  <c:v>-3.8800685686298523E-4</c:v>
                </c:pt>
                <c:pt idx="8873">
                  <c:v>1.8043303536422804E-4</c:v>
                </c:pt>
                <c:pt idx="8874">
                  <c:v>-1.2454319608390786E-4</c:v>
                </c:pt>
                <c:pt idx="8875">
                  <c:v>7.4273686067710893E-4</c:v>
                </c:pt>
                <c:pt idx="8876">
                  <c:v>5.8470111399179579E-4</c:v>
                </c:pt>
                <c:pt idx="8877">
                  <c:v>6.9886349713546385E-4</c:v>
                </c:pt>
                <c:pt idx="8878">
                  <c:v>5.3741839995295141E-4</c:v>
                </c:pt>
                <c:pt idx="8879">
                  <c:v>-3.9090583882586433E-4</c:v>
                </c:pt>
                <c:pt idx="8880">
                  <c:v>7.558478600728256E-4</c:v>
                </c:pt>
                <c:pt idx="8881">
                  <c:v>8.1545970899717232E-4</c:v>
                </c:pt>
                <c:pt idx="8882">
                  <c:v>-3.5159695891994624E-4</c:v>
                </c:pt>
                <c:pt idx="8883">
                  <c:v>4.2245413023875799E-4</c:v>
                </c:pt>
                <c:pt idx="8884">
                  <c:v>-3.0080097586784632E-4</c:v>
                </c:pt>
                <c:pt idx="8885">
                  <c:v>5.7566684145271714E-4</c:v>
                </c:pt>
                <c:pt idx="8886">
                  <c:v>8.133854756269081E-4</c:v>
                </c:pt>
                <c:pt idx="8887">
                  <c:v>7.8083024193745991E-4</c:v>
                </c:pt>
                <c:pt idx="8888">
                  <c:v>-1.8601069015692289E-4</c:v>
                </c:pt>
                <c:pt idx="8889">
                  <c:v>-6.0161199441436587E-5</c:v>
                </c:pt>
                <c:pt idx="8890">
                  <c:v>6.5673097182953653E-5</c:v>
                </c:pt>
                <c:pt idx="8891">
                  <c:v>-4.2289088175223957E-4</c:v>
                </c:pt>
                <c:pt idx="8892">
                  <c:v>-2.8758177615857721E-4</c:v>
                </c:pt>
                <c:pt idx="8893">
                  <c:v>6.181699679509168E-4</c:v>
                </c:pt>
                <c:pt idx="8894">
                  <c:v>5.0782092243761877E-4</c:v>
                </c:pt>
                <c:pt idx="8895">
                  <c:v>6.3605223825741793E-4</c:v>
                </c:pt>
                <c:pt idx="8896">
                  <c:v>-1.8560412696390867E-4</c:v>
                </c:pt>
                <c:pt idx="8897">
                  <c:v>3.0983506144769595E-4</c:v>
                </c:pt>
                <c:pt idx="8898">
                  <c:v>-3.9381878560198271E-4</c:v>
                </c:pt>
                <c:pt idx="8899">
                  <c:v>-3.5033405172413799E-4</c:v>
                </c:pt>
                <c:pt idx="8900">
                  <c:v>3.6361591720934333E-4</c:v>
                </c:pt>
                <c:pt idx="8901">
                  <c:v>-2.6030241856454079E-4</c:v>
                </c:pt>
                <c:pt idx="8902">
                  <c:v>6.8325035770987273E-4</c:v>
                </c:pt>
                <c:pt idx="8903">
                  <c:v>7.4144563081581947E-4</c:v>
                </c:pt>
                <c:pt idx="8904">
                  <c:v>7.6205176452140855E-4</c:v>
                </c:pt>
                <c:pt idx="8905">
                  <c:v>2.1749824831323588E-4</c:v>
                </c:pt>
                <c:pt idx="8906">
                  <c:v>-5.201614878835092E-4</c:v>
                </c:pt>
                <c:pt idx="8907">
                  <c:v>-5.9821865997765972E-5</c:v>
                </c:pt>
                <c:pt idx="8908">
                  <c:v>-1.228366939039445E-4</c:v>
                </c:pt>
                <c:pt idx="8909">
                  <c:v>-2.4355333281084687E-4</c:v>
                </c:pt>
                <c:pt idx="8910">
                  <c:v>7.9255923799071012E-4</c:v>
                </c:pt>
                <c:pt idx="8911">
                  <c:v>8.2108734210706823E-4</c:v>
                </c:pt>
                <c:pt idx="8912">
                  <c:v>1.7663578417202743E-4</c:v>
                </c:pt>
                <c:pt idx="8913">
                  <c:v>1.0307479753663447E-4</c:v>
                </c:pt>
                <c:pt idx="8914">
                  <c:v>-4.2261871532317698E-4</c:v>
                </c:pt>
                <c:pt idx="8915">
                  <c:v>7.669487165667978E-4</c:v>
                </c:pt>
                <c:pt idx="8916">
                  <c:v>4.7243695585072237E-4</c:v>
                </c:pt>
                <c:pt idx="8917">
                  <c:v>5.7568274686186315E-4</c:v>
                </c:pt>
                <c:pt idx="8918">
                  <c:v>1.3883029017386917E-4</c:v>
                </c:pt>
                <c:pt idx="8919">
                  <c:v>7.3154145395039837E-4</c:v>
                </c:pt>
                <c:pt idx="8920">
                  <c:v>3.0577667381953224E-4</c:v>
                </c:pt>
                <c:pt idx="8921">
                  <c:v>8.0347562797944221E-4</c:v>
                </c:pt>
                <c:pt idx="8922">
                  <c:v>7.7889430002057753E-4</c:v>
                </c:pt>
                <c:pt idx="8923">
                  <c:v>-2.9856109470426041E-4</c:v>
                </c:pt>
                <c:pt idx="8924">
                  <c:v>-6.1900169859070806E-5</c:v>
                </c:pt>
                <c:pt idx="8925">
                  <c:v>-1.7951682780565414E-4</c:v>
                </c:pt>
                <c:pt idx="8926">
                  <c:v>4.2316895129287956E-4</c:v>
                </c:pt>
                <c:pt idx="8927">
                  <c:v>2.5498324547823867E-4</c:v>
                </c:pt>
                <c:pt idx="8928">
                  <c:v>2.8100813741004029E-4</c:v>
                </c:pt>
                <c:pt idx="8929">
                  <c:v>5.3351098744991235E-6</c:v>
                </c:pt>
                <c:pt idx="8930">
                  <c:v>3.5901323718168547E-4</c:v>
                </c:pt>
                <c:pt idx="8931">
                  <c:v>7.5470311581422693E-4</c:v>
                </c:pt>
                <c:pt idx="8932">
                  <c:v>-4.3368145319232275E-4</c:v>
                </c:pt>
                <c:pt idx="8933">
                  <c:v>7.7000783852635714E-4</c:v>
                </c:pt>
                <c:pt idx="8934">
                  <c:v>7.3266705859298452E-4</c:v>
                </c:pt>
                <c:pt idx="8935">
                  <c:v>9.0874353346919579E-5</c:v>
                </c:pt>
                <c:pt idx="8936">
                  <c:v>7.7410410287813848E-4</c:v>
                </c:pt>
                <c:pt idx="8937">
                  <c:v>6.2198556893941988E-5</c:v>
                </c:pt>
                <c:pt idx="8938">
                  <c:v>8.135385640382505E-4</c:v>
                </c:pt>
                <c:pt idx="8939">
                  <c:v>5.2630418701716045E-4</c:v>
                </c:pt>
                <c:pt idx="8940">
                  <c:v>-5.3687376320068971E-4</c:v>
                </c:pt>
                <c:pt idx="8941">
                  <c:v>-3.8979506912622879E-4</c:v>
                </c:pt>
                <c:pt idx="8942">
                  <c:v>5.5756183347457835E-4</c:v>
                </c:pt>
                <c:pt idx="8943">
                  <c:v>7.8500012246797467E-4</c:v>
                </c:pt>
                <c:pt idx="8944">
                  <c:v>-3.9397245249205552E-4</c:v>
                </c:pt>
                <c:pt idx="8945">
                  <c:v>7.0484961301067902E-4</c:v>
                </c:pt>
                <c:pt idx="8946">
                  <c:v>-2.9946671498388879E-4</c:v>
                </c:pt>
                <c:pt idx="8947">
                  <c:v>4.1211644721373146E-4</c:v>
                </c:pt>
                <c:pt idx="8948">
                  <c:v>8.1121474267911546E-4</c:v>
                </c:pt>
                <c:pt idx="8949">
                  <c:v>4.1623561107029142E-4</c:v>
                </c:pt>
                <c:pt idx="8950">
                  <c:v>7.3925523889765174E-4</c:v>
                </c:pt>
                <c:pt idx="8951">
                  <c:v>3.5484589913397865E-4</c:v>
                </c:pt>
                <c:pt idx="8952">
                  <c:v>-1.2600129293879111E-4</c:v>
                </c:pt>
                <c:pt idx="8953">
                  <c:v>3.0001077607319895E-4</c:v>
                </c:pt>
                <c:pt idx="8954">
                  <c:v>6.7256918932157722E-4</c:v>
                </c:pt>
                <c:pt idx="8955">
                  <c:v>-1.1559112661086104E-4</c:v>
                </c:pt>
                <c:pt idx="8956">
                  <c:v>-4.2389510944866853E-4</c:v>
                </c:pt>
                <c:pt idx="8957">
                  <c:v>-4.3443859692066675E-4</c:v>
                </c:pt>
                <c:pt idx="8958">
                  <c:v>7.7076128804725848E-4</c:v>
                </c:pt>
                <c:pt idx="8959">
                  <c:v>-4.2437577752309306E-4</c:v>
                </c:pt>
                <c:pt idx="8960">
                  <c:v>7.9483537260357172E-4</c:v>
                </c:pt>
                <c:pt idx="8961">
                  <c:v>6.0571327808146716E-4</c:v>
                </c:pt>
                <c:pt idx="8962">
                  <c:v>6.1587178746185618E-4</c:v>
                </c:pt>
                <c:pt idx="8963">
                  <c:v>-2.4620639335592423E-4</c:v>
                </c:pt>
                <c:pt idx="8964">
                  <c:v>6.7470280807793844E-4</c:v>
                </c:pt>
                <c:pt idx="8965">
                  <c:v>-3.9019653914873828E-4</c:v>
                </c:pt>
                <c:pt idx="8966">
                  <c:v>6.394004702194358E-4</c:v>
                </c:pt>
                <c:pt idx="8967">
                  <c:v>3.8445979038103642E-7</c:v>
                </c:pt>
                <c:pt idx="8968">
                  <c:v>4.0937633165656851E-4</c:v>
                </c:pt>
                <c:pt idx="8969">
                  <c:v>-2.859798116340234E-4</c:v>
                </c:pt>
                <c:pt idx="8970">
                  <c:v>-3.5168311014272777E-4</c:v>
                </c:pt>
                <c:pt idx="8971">
                  <c:v>6.0497546066359072E-4</c:v>
                </c:pt>
                <c:pt idx="8972">
                  <c:v>7.5593999030205668E-4</c:v>
                </c:pt>
                <c:pt idx="8973">
                  <c:v>4.6467940460505374E-4</c:v>
                </c:pt>
                <c:pt idx="8974">
                  <c:v>7.8224775562379701E-5</c:v>
                </c:pt>
                <c:pt idx="8975">
                  <c:v>6.6906658046568133E-4</c:v>
                </c:pt>
                <c:pt idx="8976">
                  <c:v>-6.7494784473892978E-5</c:v>
                </c:pt>
                <c:pt idx="8977">
                  <c:v>5.2112434613952935E-4</c:v>
                </c:pt>
                <c:pt idx="8978">
                  <c:v>9.3213897405256094E-5</c:v>
                </c:pt>
                <c:pt idx="8979">
                  <c:v>-1.9090624188975453E-4</c:v>
                </c:pt>
                <c:pt idx="8980">
                  <c:v>7.3401770015525593E-4</c:v>
                </c:pt>
                <c:pt idx="8981">
                  <c:v>4.8114993755662749E-4</c:v>
                </c:pt>
                <c:pt idx="8982">
                  <c:v>6.1152305296255306E-4</c:v>
                </c:pt>
                <c:pt idx="8983">
                  <c:v>2.4612626908214691E-4</c:v>
                </c:pt>
                <c:pt idx="8984">
                  <c:v>-4.3248448817085288E-4</c:v>
                </c:pt>
                <c:pt idx="8985">
                  <c:v>7.6366904360772639E-4</c:v>
                </c:pt>
                <c:pt idx="8986">
                  <c:v>3.5005485302328317E-4</c:v>
                </c:pt>
                <c:pt idx="8987">
                  <c:v>1.6507140478382669E-4</c:v>
                </c:pt>
                <c:pt idx="8988">
                  <c:v>-5.5475953792890687E-4</c:v>
                </c:pt>
                <c:pt idx="8989">
                  <c:v>3.4207196133070189E-4</c:v>
                </c:pt>
                <c:pt idx="8990">
                  <c:v>-2.8945727556149389E-4</c:v>
                </c:pt>
                <c:pt idx="8991">
                  <c:v>7.8776659565611305E-4</c:v>
                </c:pt>
                <c:pt idx="8992">
                  <c:v>-6.1967585342937679E-5</c:v>
                </c:pt>
                <c:pt idx="8993">
                  <c:v>5.4308436661377839E-4</c:v>
                </c:pt>
                <c:pt idx="8994">
                  <c:v>7.5572358336720537E-4</c:v>
                </c:pt>
                <c:pt idx="8995">
                  <c:v>8.014466067913145E-4</c:v>
                </c:pt>
                <c:pt idx="8996">
                  <c:v>5.6298850124390288E-4</c:v>
                </c:pt>
                <c:pt idx="8997">
                  <c:v>-1.7963454141505092E-4</c:v>
                </c:pt>
                <c:pt idx="8998">
                  <c:v>4.9920669121679854E-5</c:v>
                </c:pt>
                <c:pt idx="8999">
                  <c:v>1.2406027187965215E-4</c:v>
                </c:pt>
                <c:pt idx="9000">
                  <c:v>7.6028245848575222E-4</c:v>
                </c:pt>
                <c:pt idx="9001">
                  <c:v>6.9401486733984303E-4</c:v>
                </c:pt>
                <c:pt idx="9002">
                  <c:v>7.8402730509130256E-4</c:v>
                </c:pt>
                <c:pt idx="9003">
                  <c:v>7.7054125389915335E-4</c:v>
                </c:pt>
                <c:pt idx="9004">
                  <c:v>-1.3371314690314019E-4</c:v>
                </c:pt>
                <c:pt idx="9005">
                  <c:v>2.5533912123749502E-4</c:v>
                </c:pt>
                <c:pt idx="9006">
                  <c:v>1.9939670833884229E-4</c:v>
                </c:pt>
                <c:pt idx="9007">
                  <c:v>-3.891916626291397E-4</c:v>
                </c:pt>
                <c:pt idx="9008">
                  <c:v>-1.1063849581354356E-5</c:v>
                </c:pt>
                <c:pt idx="9009">
                  <c:v>-6.1772606506602988E-5</c:v>
                </c:pt>
                <c:pt idx="9010">
                  <c:v>7.1076019096584649E-4</c:v>
                </c:pt>
                <c:pt idx="9011">
                  <c:v>7.1197030682296724E-4</c:v>
                </c:pt>
                <c:pt idx="9012">
                  <c:v>6.2890636476706262E-4</c:v>
                </c:pt>
                <c:pt idx="9013">
                  <c:v>-4.2489183209992558E-4</c:v>
                </c:pt>
                <c:pt idx="9014">
                  <c:v>1.9722022279348756E-4</c:v>
                </c:pt>
                <c:pt idx="9015">
                  <c:v>1.2018636125487818E-4</c:v>
                </c:pt>
                <c:pt idx="9016">
                  <c:v>6.5745986202033944E-4</c:v>
                </c:pt>
                <c:pt idx="9017">
                  <c:v>7.4259175839241649E-4</c:v>
                </c:pt>
                <c:pt idx="9018">
                  <c:v>-3.0959270302424984E-4</c:v>
                </c:pt>
                <c:pt idx="9019">
                  <c:v>7.3276275717545209E-4</c:v>
                </c:pt>
                <c:pt idx="9020">
                  <c:v>-1.4335086070148639E-4</c:v>
                </c:pt>
                <c:pt idx="9021">
                  <c:v>3.9050619586876803E-4</c:v>
                </c:pt>
                <c:pt idx="9022">
                  <c:v>-2.022881144350942E-4</c:v>
                </c:pt>
                <c:pt idx="9023">
                  <c:v>-3.1054324202611951E-4</c:v>
                </c:pt>
                <c:pt idx="9024">
                  <c:v>6.5394012093319292E-4</c:v>
                </c:pt>
                <c:pt idx="9025">
                  <c:v>7.7411063129755292E-4</c:v>
                </c:pt>
                <c:pt idx="9026">
                  <c:v>8.0351442392432573E-5</c:v>
                </c:pt>
                <c:pt idx="9027">
                  <c:v>7.8819658646925761E-4</c:v>
                </c:pt>
                <c:pt idx="9028">
                  <c:v>3.9434583992283543E-4</c:v>
                </c:pt>
                <c:pt idx="9029">
                  <c:v>-4.3258852545657406E-4</c:v>
                </c:pt>
                <c:pt idx="9030">
                  <c:v>7.8827417380660956E-4</c:v>
                </c:pt>
                <c:pt idx="9031">
                  <c:v>-2.8679104039455142E-4</c:v>
                </c:pt>
                <c:pt idx="9032">
                  <c:v>3.2199919710959455E-4</c:v>
                </c:pt>
                <c:pt idx="9033">
                  <c:v>7.0488360138062716E-4</c:v>
                </c:pt>
                <c:pt idx="9034">
                  <c:v>4.5797734326809156E-4</c:v>
                </c:pt>
                <c:pt idx="9035">
                  <c:v>7.418216177579336E-4</c:v>
                </c:pt>
                <c:pt idx="9036">
                  <c:v>3.9147667467921255E-5</c:v>
                </c:pt>
                <c:pt idx="9037">
                  <c:v>2.8191307072428007E-4</c:v>
                </c:pt>
                <c:pt idx="9038">
                  <c:v>4.9994370223869271E-5</c:v>
                </c:pt>
                <c:pt idx="9039">
                  <c:v>-2.6154249018628921E-4</c:v>
                </c:pt>
                <c:pt idx="9040">
                  <c:v>1.5199939293652269E-4</c:v>
                </c:pt>
                <c:pt idx="9041">
                  <c:v>5.4932756282526421E-4</c:v>
                </c:pt>
                <c:pt idx="9042">
                  <c:v>-3.5964391110502079E-4</c:v>
                </c:pt>
                <c:pt idx="9043">
                  <c:v>7.3987731863376228E-4</c:v>
                </c:pt>
                <c:pt idx="9044">
                  <c:v>-8.4760506155615923E-5</c:v>
                </c:pt>
                <c:pt idx="9045">
                  <c:v>-3.9859991680736009E-4</c:v>
                </c:pt>
                <c:pt idx="9046">
                  <c:v>7.1560261814194157E-4</c:v>
                </c:pt>
                <c:pt idx="9047">
                  <c:v>6.1873849528061716E-4</c:v>
                </c:pt>
                <c:pt idx="9048">
                  <c:v>-1.7741381587637039E-4</c:v>
                </c:pt>
                <c:pt idx="9049">
                  <c:v>6.9471205623763933E-4</c:v>
                </c:pt>
                <c:pt idx="9050">
                  <c:v>7.4380363533114991E-4</c:v>
                </c:pt>
                <c:pt idx="9051">
                  <c:v>-5.8962222592045122E-4</c:v>
                </c:pt>
                <c:pt idx="9052">
                  <c:v>3.7872237315515089E-4</c:v>
                </c:pt>
                <c:pt idx="9053">
                  <c:v>4.4362167719195182E-4</c:v>
                </c:pt>
                <c:pt idx="9054">
                  <c:v>2.3523575023007187E-4</c:v>
                </c:pt>
                <c:pt idx="9055">
                  <c:v>-1.4778814339135032E-4</c:v>
                </c:pt>
                <c:pt idx="9056">
                  <c:v>5.8189899939297806E-4</c:v>
                </c:pt>
                <c:pt idx="9057">
                  <c:v>4.9919226928273508E-4</c:v>
                </c:pt>
                <c:pt idx="9058">
                  <c:v>2.2949653670117727E-4</c:v>
                </c:pt>
                <c:pt idx="9059">
                  <c:v>5.798913309510989E-4</c:v>
                </c:pt>
                <c:pt idx="9060">
                  <c:v>-3.9882222265716745E-4</c:v>
                </c:pt>
                <c:pt idx="9061">
                  <c:v>7.3034373378498758E-4</c:v>
                </c:pt>
                <c:pt idx="9062">
                  <c:v>-2.8446829430554674E-4</c:v>
                </c:pt>
                <c:pt idx="9063">
                  <c:v>7.7403754374801156E-4</c:v>
                </c:pt>
                <c:pt idx="9064">
                  <c:v>7.2119592352198295E-4</c:v>
                </c:pt>
                <c:pt idx="9065">
                  <c:v>-4.2944790978694257E-4</c:v>
                </c:pt>
                <c:pt idx="9066">
                  <c:v>3.3018982446865789E-4</c:v>
                </c:pt>
                <c:pt idx="9067">
                  <c:v>-3.331985747567494E-4</c:v>
                </c:pt>
                <c:pt idx="9068">
                  <c:v>7.5595812061614971E-4</c:v>
                </c:pt>
                <c:pt idx="9069">
                  <c:v>6.447997023926068E-4</c:v>
                </c:pt>
                <c:pt idx="9070">
                  <c:v>3.0523657329685337E-4</c:v>
                </c:pt>
                <c:pt idx="9071">
                  <c:v>-2.0971431088143751E-4</c:v>
                </c:pt>
                <c:pt idx="9072">
                  <c:v>2.2720682887195377E-4</c:v>
                </c:pt>
                <c:pt idx="9073">
                  <c:v>7.4522165172999453E-4</c:v>
                </c:pt>
                <c:pt idx="9074">
                  <c:v>4.4096232814694818E-4</c:v>
                </c:pt>
                <c:pt idx="9075">
                  <c:v>7.2675571043319515E-5</c:v>
                </c:pt>
                <c:pt idx="9076">
                  <c:v>6.7379472370417506E-4</c:v>
                </c:pt>
                <c:pt idx="9077">
                  <c:v>-4.8130080505052965E-4</c:v>
                </c:pt>
                <c:pt idx="9078">
                  <c:v>6.7332635061718722E-4</c:v>
                </c:pt>
                <c:pt idx="9079">
                  <c:v>7.6647790954340999E-4</c:v>
                </c:pt>
                <c:pt idx="9080">
                  <c:v>-3.6207674280933674E-4</c:v>
                </c:pt>
                <c:pt idx="9081">
                  <c:v>-2.6605896024464829E-4</c:v>
                </c:pt>
                <c:pt idx="9082">
                  <c:v>5.0368768016287465E-4</c:v>
                </c:pt>
                <c:pt idx="9083">
                  <c:v>-8.9362368485441652E-5</c:v>
                </c:pt>
                <c:pt idx="9084">
                  <c:v>7.0607812140581342E-4</c:v>
                </c:pt>
                <c:pt idx="9085">
                  <c:v>-6.0675322135015519E-5</c:v>
                </c:pt>
                <c:pt idx="9086">
                  <c:v>3.8091236553351016E-4</c:v>
                </c:pt>
                <c:pt idx="9087">
                  <c:v>4.35453984847595E-4</c:v>
                </c:pt>
                <c:pt idx="9088">
                  <c:v>7.154721819819114E-4</c:v>
                </c:pt>
                <c:pt idx="9089">
                  <c:v>3.2599409781188367E-4</c:v>
                </c:pt>
                <c:pt idx="9090">
                  <c:v>7.5080139577450306E-4</c:v>
                </c:pt>
                <c:pt idx="9091">
                  <c:v>-2.41148116974632E-5</c:v>
                </c:pt>
                <c:pt idx="9092">
                  <c:v>5.7304641044589853E-4</c:v>
                </c:pt>
                <c:pt idx="9093">
                  <c:v>-1.758895213504685E-4</c:v>
                </c:pt>
                <c:pt idx="9094">
                  <c:v>6.3936143139596341E-4</c:v>
                </c:pt>
                <c:pt idx="9095">
                  <c:v>6.071638314116242E-4</c:v>
                </c:pt>
                <c:pt idx="9096">
                  <c:v>-1.5123645864933895E-4</c:v>
                </c:pt>
                <c:pt idx="9097">
                  <c:v>6.2272987535419086E-4</c:v>
                </c:pt>
                <c:pt idx="9098">
                  <c:v>6.9070177155720858E-4</c:v>
                </c:pt>
                <c:pt idx="9099">
                  <c:v>2.7221868791167919E-4</c:v>
                </c:pt>
                <c:pt idx="9100">
                  <c:v>1.4510212670170391E-4</c:v>
                </c:pt>
                <c:pt idx="9101">
                  <c:v>6.7045265475899191E-4</c:v>
                </c:pt>
                <c:pt idx="9102">
                  <c:v>1.8352148446101676E-4</c:v>
                </c:pt>
                <c:pt idx="9103">
                  <c:v>-4.2412523110332888E-4</c:v>
                </c:pt>
                <c:pt idx="9104">
                  <c:v>2.1375540723051931E-4</c:v>
                </c:pt>
                <c:pt idx="9105">
                  <c:v>1.0776126560351534E-4</c:v>
                </c:pt>
                <c:pt idx="9106">
                  <c:v>-1.7592403342607486E-4</c:v>
                </c:pt>
                <c:pt idx="9107">
                  <c:v>3.2460769106558298E-5</c:v>
                </c:pt>
                <c:pt idx="9108">
                  <c:v>-3.1817181209366945E-4</c:v>
                </c:pt>
                <c:pt idx="9109">
                  <c:v>-3.8281642753049111E-4</c:v>
                </c:pt>
                <c:pt idx="9110">
                  <c:v>4.878473802428175E-4</c:v>
                </c:pt>
                <c:pt idx="9111">
                  <c:v>-6.0647145392584911E-5</c:v>
                </c:pt>
                <c:pt idx="9112">
                  <c:v>7.0977828450633916E-4</c:v>
                </c:pt>
                <c:pt idx="9113">
                  <c:v>7.2057995977666759E-4</c:v>
                </c:pt>
                <c:pt idx="9114">
                  <c:v>7.0409985663468267E-5</c:v>
                </c:pt>
                <c:pt idx="9115">
                  <c:v>-1.8258601792774104E-4</c:v>
                </c:pt>
                <c:pt idx="9116">
                  <c:v>7.41687666674822E-4</c:v>
                </c:pt>
                <c:pt idx="9117">
                  <c:v>-6.2098387925340628E-4</c:v>
                </c:pt>
                <c:pt idx="9118">
                  <c:v>1.778584010177121E-5</c:v>
                </c:pt>
                <c:pt idx="9119">
                  <c:v>-1.5209676630301844E-4</c:v>
                </c:pt>
                <c:pt idx="9120">
                  <c:v>7.3241476494304621E-4</c:v>
                </c:pt>
                <c:pt idx="9121">
                  <c:v>4.2152146470824238E-4</c:v>
                </c:pt>
                <c:pt idx="9122">
                  <c:v>5.3076482705641161E-4</c:v>
                </c:pt>
                <c:pt idx="9123">
                  <c:v>-3.5674530563519472E-4</c:v>
                </c:pt>
                <c:pt idx="9124">
                  <c:v>1.0615639784919931E-4</c:v>
                </c:pt>
                <c:pt idx="9125">
                  <c:v>7.277802513956914E-4</c:v>
                </c:pt>
                <c:pt idx="9126">
                  <c:v>7.1959722283382506E-4</c:v>
                </c:pt>
                <c:pt idx="9127">
                  <c:v>-3.8390745023641061E-4</c:v>
                </c:pt>
                <c:pt idx="9128">
                  <c:v>2.6760017613386178E-4</c:v>
                </c:pt>
                <c:pt idx="9129">
                  <c:v>5.4807744056676233E-4</c:v>
                </c:pt>
                <c:pt idx="9130">
                  <c:v>-5.0369116517536092E-4</c:v>
                </c:pt>
                <c:pt idx="9131">
                  <c:v>6.0681540192768723E-4</c:v>
                </c:pt>
                <c:pt idx="9132">
                  <c:v>-9.0851188729087169E-5</c:v>
                </c:pt>
                <c:pt idx="9133">
                  <c:v>3.4435735986966667E-4</c:v>
                </c:pt>
                <c:pt idx="9134">
                  <c:v>2.8137662121634644E-4</c:v>
                </c:pt>
                <c:pt idx="9135">
                  <c:v>-5.0651123199749529E-4</c:v>
                </c:pt>
                <c:pt idx="9136">
                  <c:v>3.7210281951300658E-4</c:v>
                </c:pt>
                <c:pt idx="9137">
                  <c:v>6.9416720483766797E-4</c:v>
                </c:pt>
                <c:pt idx="9138">
                  <c:v>2.1873544549030351E-4</c:v>
                </c:pt>
                <c:pt idx="9139">
                  <c:v>-3.1941975966781925E-4</c:v>
                </c:pt>
                <c:pt idx="9140">
                  <c:v>7.0902641878669279E-4</c:v>
                </c:pt>
                <c:pt idx="9141">
                  <c:v>5.2777193403034299E-4</c:v>
                </c:pt>
                <c:pt idx="9142">
                  <c:v>-3.6535277116211284E-4</c:v>
                </c:pt>
                <c:pt idx="9143">
                  <c:v>4.7944062854682795E-4</c:v>
                </c:pt>
                <c:pt idx="9144">
                  <c:v>-2.8488592087058966E-4</c:v>
                </c:pt>
                <c:pt idx="9145">
                  <c:v>5.4237603224922706E-4</c:v>
                </c:pt>
                <c:pt idx="9146">
                  <c:v>5.9787378731023823E-4</c:v>
                </c:pt>
                <c:pt idx="9147">
                  <c:v>7.3997955060247441E-4</c:v>
                </c:pt>
                <c:pt idx="9148">
                  <c:v>-2.1245756991792775E-4</c:v>
                </c:pt>
                <c:pt idx="9149">
                  <c:v>7.4068040389808616E-4</c:v>
                </c:pt>
                <c:pt idx="9150">
                  <c:v>1.4026562958614617E-4</c:v>
                </c:pt>
                <c:pt idx="9151">
                  <c:v>-2.5489893950066525E-5</c:v>
                </c:pt>
                <c:pt idx="9152">
                  <c:v>-4.2691890200373557E-4</c:v>
                </c:pt>
                <c:pt idx="9153">
                  <c:v>7.120423458505372E-4</c:v>
                </c:pt>
                <c:pt idx="9154">
                  <c:v>-4.0335297425490824E-4</c:v>
                </c:pt>
                <c:pt idx="9155">
                  <c:v>6.5882462294103558E-4</c:v>
                </c:pt>
                <c:pt idx="9156">
                  <c:v>-1.9648283486444973E-4</c:v>
                </c:pt>
                <c:pt idx="9157">
                  <c:v>6.0626443079090519E-6</c:v>
                </c:pt>
                <c:pt idx="9158">
                  <c:v>6.2776340056650015E-4</c:v>
                </c:pt>
                <c:pt idx="9159">
                  <c:v>7.0762359479106546E-4</c:v>
                </c:pt>
                <c:pt idx="9160">
                  <c:v>3.0641371180363633E-5</c:v>
                </c:pt>
                <c:pt idx="9161">
                  <c:v>6.9773949115314805E-4</c:v>
                </c:pt>
                <c:pt idx="9162">
                  <c:v>5.6104373859572744E-4</c:v>
                </c:pt>
                <c:pt idx="9163">
                  <c:v>4.0561354764862982E-4</c:v>
                </c:pt>
                <c:pt idx="9164">
                  <c:v>3.1471618369303614E-4</c:v>
                </c:pt>
                <c:pt idx="9165">
                  <c:v>4.7884425355392273E-4</c:v>
                </c:pt>
                <c:pt idx="9166">
                  <c:v>6.4514992907107574E-4</c:v>
                </c:pt>
                <c:pt idx="9167">
                  <c:v>-4.3301490610959828E-4</c:v>
                </c:pt>
                <c:pt idx="9168">
                  <c:v>4.7108846865002887E-4</c:v>
                </c:pt>
                <c:pt idx="9169">
                  <c:v>-2.6814809743406674E-4</c:v>
                </c:pt>
                <c:pt idx="9170">
                  <c:v>1.9257472962330694E-4</c:v>
                </c:pt>
                <c:pt idx="9171">
                  <c:v>-6.1100358738257912E-5</c:v>
                </c:pt>
                <c:pt idx="9172">
                  <c:v>-3.8652268705454475E-4</c:v>
                </c:pt>
                <c:pt idx="9173">
                  <c:v>1.7597399738799945E-4</c:v>
                </c:pt>
                <c:pt idx="9174">
                  <c:v>6.7506224533221161E-4</c:v>
                </c:pt>
                <c:pt idx="9175">
                  <c:v>6.7310843397066234E-5</c:v>
                </c:pt>
                <c:pt idx="9176">
                  <c:v>6.847794718280579E-4</c:v>
                </c:pt>
                <c:pt idx="9177">
                  <c:v>1.9010491819315708E-4</c:v>
                </c:pt>
                <c:pt idx="9178">
                  <c:v>-4.3374429871088541E-4</c:v>
                </c:pt>
                <c:pt idx="9179">
                  <c:v>-9.0774640654573549E-5</c:v>
                </c:pt>
                <c:pt idx="9180">
                  <c:v>-6.4630305283029936E-4</c:v>
                </c:pt>
                <c:pt idx="9181">
                  <c:v>4.2112680189985183E-4</c:v>
                </c:pt>
                <c:pt idx="9182">
                  <c:v>-3.7703526902967366E-4</c:v>
                </c:pt>
                <c:pt idx="9183">
                  <c:v>-2.8736620365392321E-4</c:v>
                </c:pt>
                <c:pt idx="9184">
                  <c:v>-3.6575158285867944E-4</c:v>
                </c:pt>
                <c:pt idx="9185">
                  <c:v>3.2355648371856446E-4</c:v>
                </c:pt>
                <c:pt idx="9186">
                  <c:v>2.5948596302455246E-4</c:v>
                </c:pt>
                <c:pt idx="9187">
                  <c:v>4.1928062057969029E-4</c:v>
                </c:pt>
                <c:pt idx="9188">
                  <c:v>6.9356203444211311E-4</c:v>
                </c:pt>
                <c:pt idx="9189">
                  <c:v>4.7501259445843828E-4</c:v>
                </c:pt>
                <c:pt idx="9190">
                  <c:v>1.3649746416327167E-4</c:v>
                </c:pt>
                <c:pt idx="9191">
                  <c:v>-3.1923091966948612E-4</c:v>
                </c:pt>
                <c:pt idx="9192">
                  <c:v>5.8857967328572827E-4</c:v>
                </c:pt>
                <c:pt idx="9193">
                  <c:v>7.0381184341804096E-4</c:v>
                </c:pt>
                <c:pt idx="9194">
                  <c:v>-9.8115652845838582E-6</c:v>
                </c:pt>
                <c:pt idx="9195">
                  <c:v>7.120366611727076E-4</c:v>
                </c:pt>
                <c:pt idx="9196">
                  <c:v>-2.1409198055536539E-4</c:v>
                </c:pt>
                <c:pt idx="9197">
                  <c:v>5.1954632378474344E-4</c:v>
                </c:pt>
                <c:pt idx="9198">
                  <c:v>2.5678214771271239E-4</c:v>
                </c:pt>
                <c:pt idx="9199">
                  <c:v>-1.7878924117440087E-4</c:v>
                </c:pt>
                <c:pt idx="9200">
                  <c:v>6.6669601111176324E-4</c:v>
                </c:pt>
                <c:pt idx="9201">
                  <c:v>-1.5168424501131958E-4</c:v>
                </c:pt>
                <c:pt idx="9202">
                  <c:v>6.9983469780999054E-4</c:v>
                </c:pt>
                <c:pt idx="9203">
                  <c:v>-5.3597887478911473E-4</c:v>
                </c:pt>
                <c:pt idx="9204">
                  <c:v>5.7678426462964957E-4</c:v>
                </c:pt>
                <c:pt idx="9205">
                  <c:v>-3.9149563559011223E-4</c:v>
                </c:pt>
                <c:pt idx="9206">
                  <c:v>6.8637519561815343E-4</c:v>
                </c:pt>
                <c:pt idx="9207">
                  <c:v>3.8730970672952317E-4</c:v>
                </c:pt>
                <c:pt idx="9208">
                  <c:v>7.1737854676695264E-4</c:v>
                </c:pt>
                <c:pt idx="9209">
                  <c:v>6.7024965156368445E-4</c:v>
                </c:pt>
                <c:pt idx="9210">
                  <c:v>-4.3046742493486943E-4</c:v>
                </c:pt>
                <c:pt idx="9211">
                  <c:v>-2.6753576282621664E-4</c:v>
                </c:pt>
                <c:pt idx="9212">
                  <c:v>1.7183641333848434E-4</c:v>
                </c:pt>
                <c:pt idx="9213">
                  <c:v>-4.0546194868486008E-4</c:v>
                </c:pt>
                <c:pt idx="9214">
                  <c:v>6.1470635700767301E-4</c:v>
                </c:pt>
                <c:pt idx="9215">
                  <c:v>2.9767287201529579E-5</c:v>
                </c:pt>
                <c:pt idx="9216">
                  <c:v>-2.551941479348097E-5</c:v>
                </c:pt>
                <c:pt idx="9217">
                  <c:v>3.1250433991696698E-4</c:v>
                </c:pt>
                <c:pt idx="9218">
                  <c:v>7.126356403397672E-4</c:v>
                </c:pt>
                <c:pt idx="9219">
                  <c:v>3.6247365409724635E-4</c:v>
                </c:pt>
                <c:pt idx="9220">
                  <c:v>9.994572180223176E-5</c:v>
                </c:pt>
                <c:pt idx="9221">
                  <c:v>6.2281782706921347E-4</c:v>
                </c:pt>
                <c:pt idx="9222">
                  <c:v>6.8461974806353183E-4</c:v>
                </c:pt>
                <c:pt idx="9223">
                  <c:v>-2.1141748066449604E-4</c:v>
                </c:pt>
                <c:pt idx="9224">
                  <c:v>5.1094376528117364E-4</c:v>
                </c:pt>
                <c:pt idx="9225">
                  <c:v>7.0112666138544158E-4</c:v>
                </c:pt>
                <c:pt idx="9226">
                  <c:v>6.9272521894758461E-4</c:v>
                </c:pt>
                <c:pt idx="9227">
                  <c:v>-3.6654870198112239E-4</c:v>
                </c:pt>
                <c:pt idx="9228">
                  <c:v>-1.513896969311776E-4</c:v>
                </c:pt>
                <c:pt idx="9229">
                  <c:v>-6.7089758759277559E-4</c:v>
                </c:pt>
                <c:pt idx="9230">
                  <c:v>7.1024874940709911E-4</c:v>
                </c:pt>
                <c:pt idx="9231">
                  <c:v>2.0933895329789887E-4</c:v>
                </c:pt>
                <c:pt idx="9232">
                  <c:v>6.8002757919237954E-4</c:v>
                </c:pt>
                <c:pt idx="9233">
                  <c:v>-1.7990218113591056E-4</c:v>
                </c:pt>
                <c:pt idx="9234">
                  <c:v>3.0794985012737953E-4</c:v>
                </c:pt>
                <c:pt idx="9235">
                  <c:v>6.3884148398800995E-4</c:v>
                </c:pt>
                <c:pt idx="9236">
                  <c:v>-4.0618377321603131E-4</c:v>
                </c:pt>
                <c:pt idx="9237">
                  <c:v>6.7251487724136584E-4</c:v>
                </c:pt>
                <c:pt idx="9238">
                  <c:v>6.8708467598003022E-4</c:v>
                </c:pt>
                <c:pt idx="9239">
                  <c:v>2.9662049509355733E-5</c:v>
                </c:pt>
                <c:pt idx="9240">
                  <c:v>2.0894626957622934E-4</c:v>
                </c:pt>
                <c:pt idx="9241">
                  <c:v>6.6364485387236996E-4</c:v>
                </c:pt>
                <c:pt idx="9242">
                  <c:v>5.4839372157840683E-4</c:v>
                </c:pt>
                <c:pt idx="9243">
                  <c:v>-2.9069850390392145E-4</c:v>
                </c:pt>
                <c:pt idx="9244">
                  <c:v>-2.6726138685489152E-4</c:v>
                </c:pt>
                <c:pt idx="9245">
                  <c:v>5.1387177531342289E-4</c:v>
                </c:pt>
                <c:pt idx="9246">
                  <c:v>4.3941200054761298E-4</c:v>
                </c:pt>
                <c:pt idx="9247">
                  <c:v>9.9258795689672046E-5</c:v>
                </c:pt>
                <c:pt idx="9248">
                  <c:v>-6.2161515200367357E-5</c:v>
                </c:pt>
                <c:pt idx="9249">
                  <c:v>3.0729536931554268E-4</c:v>
                </c:pt>
                <c:pt idx="9250">
                  <c:v>-4.0943634221346547E-4</c:v>
                </c:pt>
                <c:pt idx="9251">
                  <c:v>6.1373615090501953E-4</c:v>
                </c:pt>
                <c:pt idx="9252">
                  <c:v>5.7805234619089292E-4</c:v>
                </c:pt>
                <c:pt idx="9253">
                  <c:v>6.5066396776969414E-4</c:v>
                </c:pt>
                <c:pt idx="9254">
                  <c:v>4.1399612766956115E-4</c:v>
                </c:pt>
                <c:pt idx="9255">
                  <c:v>-4.3262313266906766E-4</c:v>
                </c:pt>
                <c:pt idx="9256">
                  <c:v>6.5006551157697112E-5</c:v>
                </c:pt>
                <c:pt idx="9257">
                  <c:v>5.6021336618898836E-4</c:v>
                </c:pt>
                <c:pt idx="9258">
                  <c:v>-2.4057239797988685E-4</c:v>
                </c:pt>
                <c:pt idx="9259">
                  <c:v>6.6772272580597851E-4</c:v>
                </c:pt>
                <c:pt idx="9260">
                  <c:v>6.0468481858673179E-4</c:v>
                </c:pt>
                <c:pt idx="9261">
                  <c:v>-3.1933560435371228E-4</c:v>
                </c:pt>
                <c:pt idx="9262">
                  <c:v>-4.4007817844229452E-4</c:v>
                </c:pt>
                <c:pt idx="9263">
                  <c:v>6.9704362450560039E-4</c:v>
                </c:pt>
                <c:pt idx="9264">
                  <c:v>2.295086214904154E-4</c:v>
                </c:pt>
                <c:pt idx="9265">
                  <c:v>3.6005632067584811E-4</c:v>
                </c:pt>
                <c:pt idx="9266">
                  <c:v>1.5123590781535696E-4</c:v>
                </c:pt>
                <c:pt idx="9267">
                  <c:v>-3.9347651898610488E-4</c:v>
                </c:pt>
                <c:pt idx="9268">
                  <c:v>1.331345268242127E-4</c:v>
                </c:pt>
                <c:pt idx="9269">
                  <c:v>-2.1118703383285923E-4</c:v>
                </c:pt>
                <c:pt idx="9270">
                  <c:v>-9.0116142656030031E-5</c:v>
                </c:pt>
                <c:pt idx="9271">
                  <c:v>2.5498748484492943E-4</c:v>
                </c:pt>
                <c:pt idx="9272">
                  <c:v>6.4977095952559042E-4</c:v>
                </c:pt>
                <c:pt idx="9273">
                  <c:v>6.8364368788223951E-4</c:v>
                </c:pt>
                <c:pt idx="9274">
                  <c:v>3.6221786592490108E-4</c:v>
                </c:pt>
                <c:pt idx="9275">
                  <c:v>6.7348155970120072E-4</c:v>
                </c:pt>
                <c:pt idx="9276">
                  <c:v>-5.6728193496666213E-4</c:v>
                </c:pt>
                <c:pt idx="9277">
                  <c:v>-2.5683266854371968E-5</c:v>
                </c:pt>
                <c:pt idx="9278">
                  <c:v>1.6933805233595517E-4</c:v>
                </c:pt>
                <c:pt idx="9279">
                  <c:v>-1.8126459353048641E-4</c:v>
                </c:pt>
                <c:pt idx="9280">
                  <c:v>2.8800504494991714E-4</c:v>
                </c:pt>
                <c:pt idx="9281">
                  <c:v>6.6153048953373551E-4</c:v>
                </c:pt>
                <c:pt idx="9282">
                  <c:v>-4.9274816809976098E-5</c:v>
                </c:pt>
                <c:pt idx="9283">
                  <c:v>2.8300363184882118E-5</c:v>
                </c:pt>
                <c:pt idx="9284">
                  <c:v>2.2094794421442153E-4</c:v>
                </c:pt>
                <c:pt idx="9285">
                  <c:v>4.6564220138637676E-4</c:v>
                </c:pt>
                <c:pt idx="9286">
                  <c:v>6.261298475286342E-4</c:v>
                </c:pt>
                <c:pt idx="9287">
                  <c:v>-2.1189953717505732E-4</c:v>
                </c:pt>
                <c:pt idx="9288">
                  <c:v>-1.5210746507922542E-4</c:v>
                </c:pt>
                <c:pt idx="9289">
                  <c:v>-3.9444354882046321E-4</c:v>
                </c:pt>
                <c:pt idx="9290">
                  <c:v>6.9035083860055635E-4</c:v>
                </c:pt>
                <c:pt idx="9291">
                  <c:v>-2.6807721441661573E-4</c:v>
                </c:pt>
                <c:pt idx="9292">
                  <c:v>-2.9239911485836267E-4</c:v>
                </c:pt>
                <c:pt idx="9293">
                  <c:v>-4.3426262507817383E-4</c:v>
                </c:pt>
                <c:pt idx="9294">
                  <c:v>5.4073462125063553E-4</c:v>
                </c:pt>
                <c:pt idx="9295">
                  <c:v>-2.686431109568754E-5</c:v>
                </c:pt>
                <c:pt idx="9296">
                  <c:v>6.71266491668011E-4</c:v>
                </c:pt>
                <c:pt idx="9297">
                  <c:v>-6.9970869705471208E-4</c:v>
                </c:pt>
                <c:pt idx="9298">
                  <c:v>5.9966760356837347E-4</c:v>
                </c:pt>
                <c:pt idx="9299">
                  <c:v>1.6808432639574557E-4</c:v>
                </c:pt>
                <c:pt idx="9300">
                  <c:v>-3.2072389478262145E-4</c:v>
                </c:pt>
                <c:pt idx="9301">
                  <c:v>6.5396102277337585E-4</c:v>
                </c:pt>
                <c:pt idx="9302">
                  <c:v>-2.597995991983968E-4</c:v>
                </c:pt>
                <c:pt idx="9303">
                  <c:v>1.3476924129705848E-4</c:v>
                </c:pt>
                <c:pt idx="9304">
                  <c:v>4.1977202852576173E-4</c:v>
                </c:pt>
                <c:pt idx="9305">
                  <c:v>-3.693064275767718E-4</c:v>
                </c:pt>
                <c:pt idx="9306">
                  <c:v>6.3878977467129376E-4</c:v>
                </c:pt>
                <c:pt idx="9307">
                  <c:v>2.055811884769157E-4</c:v>
                </c:pt>
                <c:pt idx="9308">
                  <c:v>4.8346742265017832E-4</c:v>
                </c:pt>
                <c:pt idx="9309">
                  <c:v>6.4684174768196061E-4</c:v>
                </c:pt>
                <c:pt idx="9310">
                  <c:v>4.0856676425879678E-4</c:v>
                </c:pt>
                <c:pt idx="9311">
                  <c:v>-9.4435647822347334E-5</c:v>
                </c:pt>
                <c:pt idx="9312">
                  <c:v>-6.2386365857949983E-5</c:v>
                </c:pt>
                <c:pt idx="9313">
                  <c:v>5.4180127957614648E-4</c:v>
                </c:pt>
                <c:pt idx="9314">
                  <c:v>6.5719452590420337E-4</c:v>
                </c:pt>
                <c:pt idx="9315">
                  <c:v>-4.1015399046353477E-4</c:v>
                </c:pt>
                <c:pt idx="9316">
                  <c:v>3.0227898088549377E-4</c:v>
                </c:pt>
                <c:pt idx="9317">
                  <c:v>5.9355831968915709E-4</c:v>
                </c:pt>
                <c:pt idx="9318">
                  <c:v>-6.2776830929858919E-5</c:v>
                </c:pt>
                <c:pt idx="9319">
                  <c:v>9.2583288941887104E-5</c:v>
                </c:pt>
                <c:pt idx="9320">
                  <c:v>4.1331404469945407E-4</c:v>
                </c:pt>
                <c:pt idx="9321">
                  <c:v>-4.4353883051733323E-4</c:v>
                </c:pt>
                <c:pt idx="9322">
                  <c:v>6.7961762894759982E-4</c:v>
                </c:pt>
                <c:pt idx="9323">
                  <c:v>5.6449366377182733E-4</c:v>
                </c:pt>
                <c:pt idx="9324">
                  <c:v>5.5877379881934395E-5</c:v>
                </c:pt>
                <c:pt idx="9325">
                  <c:v>6.5257910812461812E-4</c:v>
                </c:pt>
                <c:pt idx="9326">
                  <c:v>-6.2861774802357547E-5</c:v>
                </c:pt>
                <c:pt idx="9327">
                  <c:v>6.3289741183829849E-4</c:v>
                </c:pt>
                <c:pt idx="9328">
                  <c:v>6.1826756261453876E-4</c:v>
                </c:pt>
                <c:pt idx="9329">
                  <c:v>6.5433202852018554E-4</c:v>
                </c:pt>
                <c:pt idx="9330">
                  <c:v>5.0017348469669502E-4</c:v>
                </c:pt>
                <c:pt idx="9331">
                  <c:v>2.4785768039171609E-4</c:v>
                </c:pt>
                <c:pt idx="9332">
                  <c:v>-4.4450337983042239E-4</c:v>
                </c:pt>
                <c:pt idx="9333">
                  <c:v>1.2388170561272857E-4</c:v>
                </c:pt>
                <c:pt idx="9334">
                  <c:v>-3.2640989565013484E-4</c:v>
                </c:pt>
                <c:pt idx="9335">
                  <c:v>-3.9718157843328774E-4</c:v>
                </c:pt>
                <c:pt idx="9336">
                  <c:v>1.2345829831316823E-4</c:v>
                </c:pt>
                <c:pt idx="9337">
                  <c:v>3.5105062548866297E-4</c:v>
                </c:pt>
                <c:pt idx="9338">
                  <c:v>-4.5163913198567319E-4</c:v>
                </c:pt>
                <c:pt idx="9339">
                  <c:v>-5.9798589835676277E-4</c:v>
                </c:pt>
                <c:pt idx="9340">
                  <c:v>6.4170009821790694E-4</c:v>
                </c:pt>
                <c:pt idx="9341">
                  <c:v>-3.7387600382969582E-4</c:v>
                </c:pt>
                <c:pt idx="9342">
                  <c:v>5.3060636119757444E-4</c:v>
                </c:pt>
                <c:pt idx="9343">
                  <c:v>4.5500149035665948E-4</c:v>
                </c:pt>
                <c:pt idx="9344">
                  <c:v>1.930576525601372E-4</c:v>
                </c:pt>
                <c:pt idx="9345">
                  <c:v>-7.2805577541308793E-4</c:v>
                </c:pt>
                <c:pt idx="9346">
                  <c:v>-4.1262611703660997E-5</c:v>
                </c:pt>
                <c:pt idx="9347">
                  <c:v>1.9695061173435484E-4</c:v>
                </c:pt>
                <c:pt idx="9348">
                  <c:v>5.8334106977948679E-4</c:v>
                </c:pt>
                <c:pt idx="9349">
                  <c:v>6.6583765348552E-4</c:v>
                </c:pt>
                <c:pt idx="9350">
                  <c:v>1.1700485168880789E-5</c:v>
                </c:pt>
                <c:pt idx="9351">
                  <c:v>6.4594337087435559E-4</c:v>
                </c:pt>
                <c:pt idx="9352">
                  <c:v>5.5939764393173172E-4</c:v>
                </c:pt>
                <c:pt idx="9353">
                  <c:v>6.4939950944465611E-4</c:v>
                </c:pt>
                <c:pt idx="9354">
                  <c:v>3.3136039165677266E-4</c:v>
                </c:pt>
                <c:pt idx="9355">
                  <c:v>4.6663262763415691E-4</c:v>
                </c:pt>
                <c:pt idx="9356">
                  <c:v>1.0781156099300829E-4</c:v>
                </c:pt>
                <c:pt idx="9357">
                  <c:v>6.3094609912445275E-4</c:v>
                </c:pt>
                <c:pt idx="9358">
                  <c:v>3.4648194925564191E-4</c:v>
                </c:pt>
                <c:pt idx="9359">
                  <c:v>6.1379370996662971E-4</c:v>
                </c:pt>
                <c:pt idx="9360">
                  <c:v>6.2469463933240827E-4</c:v>
                </c:pt>
                <c:pt idx="9361">
                  <c:v>-1.8263045346248488E-4</c:v>
                </c:pt>
                <c:pt idx="9362">
                  <c:v>-4.3900131855252237E-4</c:v>
                </c:pt>
                <c:pt idx="9363">
                  <c:v>3.9786442963513064E-4</c:v>
                </c:pt>
                <c:pt idx="9364">
                  <c:v>-4.1448343898651093E-4</c:v>
                </c:pt>
                <c:pt idx="9365">
                  <c:v>6.7300993262620979E-4</c:v>
                </c:pt>
                <c:pt idx="9366">
                  <c:v>3.9717025839957395E-4</c:v>
                </c:pt>
                <c:pt idx="9367">
                  <c:v>6.5268074378792469E-4</c:v>
                </c:pt>
                <c:pt idx="9368">
                  <c:v>-2.8098306045093978E-4</c:v>
                </c:pt>
                <c:pt idx="9369">
                  <c:v>7.9804385210662098E-5</c:v>
                </c:pt>
                <c:pt idx="9370">
                  <c:v>6.5426706532997205E-4</c:v>
                </c:pt>
                <c:pt idx="9371">
                  <c:v>6.6996765777825541E-4</c:v>
                </c:pt>
                <c:pt idx="9372">
                  <c:v>2.4033817487187752E-4</c:v>
                </c:pt>
                <c:pt idx="9373">
                  <c:v>5.2420989891982473E-4</c:v>
                </c:pt>
                <c:pt idx="9374">
                  <c:v>6.370253844800969E-4</c:v>
                </c:pt>
                <c:pt idx="9375">
                  <c:v>-2.9430828418544705E-4</c:v>
                </c:pt>
                <c:pt idx="9376">
                  <c:v>4.2532975729862825E-5</c:v>
                </c:pt>
                <c:pt idx="9377">
                  <c:v>1.5201371790362294E-4</c:v>
                </c:pt>
                <c:pt idx="9378">
                  <c:v>-2.2860240999164757E-4</c:v>
                </c:pt>
                <c:pt idx="9379">
                  <c:v>2.4823790913531993E-4</c:v>
                </c:pt>
                <c:pt idx="9380">
                  <c:v>-9.2562774792379085E-5</c:v>
                </c:pt>
                <c:pt idx="9381">
                  <c:v>6.4487857781425411E-4</c:v>
                </c:pt>
                <c:pt idx="9382">
                  <c:v>-1.1260172530016901E-4</c:v>
                </c:pt>
                <c:pt idx="9383">
                  <c:v>5.8291931079292026E-4</c:v>
                </c:pt>
                <c:pt idx="9384">
                  <c:v>-1.7191018370626537E-4</c:v>
                </c:pt>
                <c:pt idx="9385">
                  <c:v>6.6943327650303129E-4</c:v>
                </c:pt>
                <c:pt idx="9386">
                  <c:v>4.9058364314083741E-4</c:v>
                </c:pt>
                <c:pt idx="9387">
                  <c:v>4.5820172246186007E-4</c:v>
                </c:pt>
                <c:pt idx="9388">
                  <c:v>6.6650057643081865E-4</c:v>
                </c:pt>
                <c:pt idx="9389">
                  <c:v>-6.2880000780990677E-5</c:v>
                </c:pt>
                <c:pt idx="9390">
                  <c:v>4.4624628732218229E-4</c:v>
                </c:pt>
                <c:pt idx="9391">
                  <c:v>-6.2057764730592444E-4</c:v>
                </c:pt>
                <c:pt idx="9392">
                  <c:v>2.8639356754855602E-4</c:v>
                </c:pt>
                <c:pt idx="9393">
                  <c:v>-3.0196121531848375E-4</c:v>
                </c:pt>
                <c:pt idx="9394">
                  <c:v>6.4236307860645974E-4</c:v>
                </c:pt>
                <c:pt idx="9395">
                  <c:v>6.4859465215564823E-4</c:v>
                </c:pt>
                <c:pt idx="9396">
                  <c:v>1.8638237592809691E-4</c:v>
                </c:pt>
                <c:pt idx="9397">
                  <c:v>-3.793183094464927E-4</c:v>
                </c:pt>
                <c:pt idx="9398">
                  <c:v>1.082549761875687E-4</c:v>
                </c:pt>
                <c:pt idx="9399">
                  <c:v>-1.8252745643578853E-4</c:v>
                </c:pt>
                <c:pt idx="9400">
                  <c:v>-4.1691332646494442E-4</c:v>
                </c:pt>
                <c:pt idx="9401">
                  <c:v>-4.7885286977927778E-4</c:v>
                </c:pt>
                <c:pt idx="9402">
                  <c:v>6.3673264038138398E-4</c:v>
                </c:pt>
                <c:pt idx="9403">
                  <c:v>5.6954315216701113E-4</c:v>
                </c:pt>
                <c:pt idx="9404">
                  <c:v>7.0914170720747115E-5</c:v>
                </c:pt>
                <c:pt idx="9405">
                  <c:v>5.1861277323238491E-4</c:v>
                </c:pt>
                <c:pt idx="9406">
                  <c:v>-1.5595400906533292E-6</c:v>
                </c:pt>
                <c:pt idx="9407">
                  <c:v>5.180825290141064E-4</c:v>
                </c:pt>
                <c:pt idx="9408">
                  <c:v>-7.5449803668756969E-4</c:v>
                </c:pt>
                <c:pt idx="9409">
                  <c:v>3.3932450913353517E-5</c:v>
                </c:pt>
                <c:pt idx="9410">
                  <c:v>-3.9738988660382616E-4</c:v>
                </c:pt>
                <c:pt idx="9411">
                  <c:v>-2.9427203326955366E-4</c:v>
                </c:pt>
                <c:pt idx="9412">
                  <c:v>3.1211952487008167E-4</c:v>
                </c:pt>
                <c:pt idx="9413">
                  <c:v>6.4092858329018972E-4</c:v>
                </c:pt>
                <c:pt idx="9414">
                  <c:v>2.3530454658676316E-4</c:v>
                </c:pt>
                <c:pt idx="9415">
                  <c:v>-1.1978677788467644E-4</c:v>
                </c:pt>
                <c:pt idx="9416">
                  <c:v>4.385565942814719E-4</c:v>
                </c:pt>
                <c:pt idx="9417">
                  <c:v>6.3579309300655933E-4</c:v>
                </c:pt>
                <c:pt idx="9418">
                  <c:v>6.0874130655622419E-4</c:v>
                </c:pt>
                <c:pt idx="9419">
                  <c:v>-1.7902167224994871E-4</c:v>
                </c:pt>
                <c:pt idx="9420">
                  <c:v>-4.4153306906719259E-4</c:v>
                </c:pt>
                <c:pt idx="9421">
                  <c:v>2.2446520668906774E-4</c:v>
                </c:pt>
                <c:pt idx="9422">
                  <c:v>1.6348066028521195E-4</c:v>
                </c:pt>
                <c:pt idx="9423">
                  <c:v>6.3248631304424268E-4</c:v>
                </c:pt>
                <c:pt idx="9424">
                  <c:v>5.9960244976899101E-4</c:v>
                </c:pt>
                <c:pt idx="9425">
                  <c:v>8.0822613570877394E-5</c:v>
                </c:pt>
                <c:pt idx="9426">
                  <c:v>-7.6357181574462473E-4</c:v>
                </c:pt>
                <c:pt idx="9427">
                  <c:v>6.4724239479197691E-4</c:v>
                </c:pt>
                <c:pt idx="9428">
                  <c:v>4.7802484933139283E-4</c:v>
                </c:pt>
                <c:pt idx="9429">
                  <c:v>-4.4638671541326406E-4</c:v>
                </c:pt>
                <c:pt idx="9430">
                  <c:v>5.0552343185325543E-4</c:v>
                </c:pt>
                <c:pt idx="9431">
                  <c:v>4.4205239151030932E-4</c:v>
                </c:pt>
                <c:pt idx="9432">
                  <c:v>5.4218150206585339E-4</c:v>
                </c:pt>
                <c:pt idx="9433">
                  <c:v>-3.3900869539744456E-4</c:v>
                </c:pt>
                <c:pt idx="9434">
                  <c:v>-2.9037746996010959E-4</c:v>
                </c:pt>
                <c:pt idx="9435">
                  <c:v>1.3601379135207993E-4</c:v>
                </c:pt>
                <c:pt idx="9436">
                  <c:v>-4.9335136903686406E-4</c:v>
                </c:pt>
                <c:pt idx="9437">
                  <c:v>-5.9500334510223323E-5</c:v>
                </c:pt>
                <c:pt idx="9438">
                  <c:v>2.7166445273583246E-4</c:v>
                </c:pt>
                <c:pt idx="9439">
                  <c:v>-2.3765789255250064E-4</c:v>
                </c:pt>
                <c:pt idx="9440">
                  <c:v>-1.1658242869072211E-4</c:v>
                </c:pt>
                <c:pt idx="9441">
                  <c:v>6.2553779587929932E-4</c:v>
                </c:pt>
                <c:pt idx="9442">
                  <c:v>6.1985525364795962E-4</c:v>
                </c:pt>
                <c:pt idx="9443">
                  <c:v>6.1203680190651064E-4</c:v>
                </c:pt>
                <c:pt idx="9444">
                  <c:v>3.2141472347698693E-4</c:v>
                </c:pt>
                <c:pt idx="9445">
                  <c:v>-6.0409291333199864E-5</c:v>
                </c:pt>
                <c:pt idx="9446">
                  <c:v>6.2536075124157019E-4</c:v>
                </c:pt>
                <c:pt idx="9447">
                  <c:v>-1.828594432380999E-4</c:v>
                </c:pt>
                <c:pt idx="9448">
                  <c:v>6.4719583953902872E-4</c:v>
                </c:pt>
                <c:pt idx="9449">
                  <c:v>6.4917523658843861E-4</c:v>
                </c:pt>
                <c:pt idx="9450">
                  <c:v>-6.2981756793020841E-5</c:v>
                </c:pt>
                <c:pt idx="9451">
                  <c:v>-3.2834109708102622E-4</c:v>
                </c:pt>
                <c:pt idx="9452">
                  <c:v>3.7187838774892321E-4</c:v>
                </c:pt>
                <c:pt idx="9453">
                  <c:v>3.6425840474620959E-4</c:v>
                </c:pt>
                <c:pt idx="9454">
                  <c:v>5.6060509880708821E-4</c:v>
                </c:pt>
                <c:pt idx="9455">
                  <c:v>3.1607851754193213E-4</c:v>
                </c:pt>
                <c:pt idx="9456">
                  <c:v>2.8987729911575285E-4</c:v>
                </c:pt>
                <c:pt idx="9457">
                  <c:v>-2.91775565893592E-4</c:v>
                </c:pt>
                <c:pt idx="9458">
                  <c:v>-4.4823586249975598E-4</c:v>
                </c:pt>
                <c:pt idx="9459">
                  <c:v>4.2276362819586321E-4</c:v>
                </c:pt>
                <c:pt idx="9460">
                  <c:v>-6.5671991563488654E-4</c:v>
                </c:pt>
                <c:pt idx="9461">
                  <c:v>-4.2176122054545813E-4</c:v>
                </c:pt>
                <c:pt idx="9462">
                  <c:v>4.6642480114454801E-4</c:v>
                </c:pt>
                <c:pt idx="9463">
                  <c:v>6.1802690364004781E-4</c:v>
                </c:pt>
                <c:pt idx="9464">
                  <c:v>-4.4466258686655743E-4</c:v>
                </c:pt>
                <c:pt idx="9465">
                  <c:v>2.0915642179886534E-4</c:v>
                </c:pt>
                <c:pt idx="9466">
                  <c:v>1.2712301345116323E-4</c:v>
                </c:pt>
                <c:pt idx="9467">
                  <c:v>4.9810550575184079E-4</c:v>
                </c:pt>
                <c:pt idx="9468">
                  <c:v>6.148742010927147E-4</c:v>
                </c:pt>
                <c:pt idx="9469">
                  <c:v>-3.4081668513303095E-4</c:v>
                </c:pt>
                <c:pt idx="9470">
                  <c:v>-1.8133347652893854E-4</c:v>
                </c:pt>
                <c:pt idx="9471">
                  <c:v>-5.1305235098545604E-4</c:v>
                </c:pt>
                <c:pt idx="9472">
                  <c:v>5.5635033787742661E-4</c:v>
                </c:pt>
                <c:pt idx="9473">
                  <c:v>6.2137472413725759E-4</c:v>
                </c:pt>
                <c:pt idx="9474">
                  <c:v>-3.3956851391662236E-4</c:v>
                </c:pt>
                <c:pt idx="9475">
                  <c:v>9.1681028800757737E-5</c:v>
                </c:pt>
                <c:pt idx="9476">
                  <c:v>3.6543837977452389E-4</c:v>
                </c:pt>
                <c:pt idx="9477">
                  <c:v>6.1345604569977791E-4</c:v>
                </c:pt>
                <c:pt idx="9478">
                  <c:v>-3.997160296851442E-4</c:v>
                </c:pt>
                <c:pt idx="9479">
                  <c:v>6.1436759723076625E-4</c:v>
                </c:pt>
                <c:pt idx="9480">
                  <c:v>5.8344033629035793E-4</c:v>
                </c:pt>
                <c:pt idx="9481">
                  <c:v>6.044429254955571E-4</c:v>
                </c:pt>
                <c:pt idx="9482">
                  <c:v>4.1748069092790953E-4</c:v>
                </c:pt>
                <c:pt idx="9483">
                  <c:v>5.8232396463425953E-5</c:v>
                </c:pt>
                <c:pt idx="9484">
                  <c:v>4.8085838711882281E-4</c:v>
                </c:pt>
                <c:pt idx="9485">
                  <c:v>5.3645306969364094E-4</c:v>
                </c:pt>
                <c:pt idx="9486">
                  <c:v>6.2605273821787592E-4</c:v>
                </c:pt>
                <c:pt idx="9487">
                  <c:v>2.5491910522667135E-5</c:v>
                </c:pt>
                <c:pt idx="9488">
                  <c:v>-2.3815620561231214E-4</c:v>
                </c:pt>
                <c:pt idx="9489">
                  <c:v>5.4738296449267942E-5</c:v>
                </c:pt>
                <c:pt idx="9490">
                  <c:v>-6.6649255297856439E-4</c:v>
                </c:pt>
                <c:pt idx="9491">
                  <c:v>1.3329899725636845E-4</c:v>
                </c:pt>
                <c:pt idx="9492">
                  <c:v>-1.2212877086790981E-4</c:v>
                </c:pt>
                <c:pt idx="9493">
                  <c:v>-2.9620598982344707E-4</c:v>
                </c:pt>
                <c:pt idx="9494">
                  <c:v>6.0593663037640977E-4</c:v>
                </c:pt>
                <c:pt idx="9495">
                  <c:v>-3.8535385576388148E-4</c:v>
                </c:pt>
                <c:pt idx="9496">
                  <c:v>6.2173760215589202E-4</c:v>
                </c:pt>
                <c:pt idx="9497">
                  <c:v>2.571964888984358E-4</c:v>
                </c:pt>
                <c:pt idx="9498">
                  <c:v>-7.8731754942640952E-6</c:v>
                </c:pt>
                <c:pt idx="9499">
                  <c:v>-7.9826030078637917E-4</c:v>
                </c:pt>
                <c:pt idx="9500">
                  <c:v>5.2264782846430248E-4</c:v>
                </c:pt>
                <c:pt idx="9501">
                  <c:v>1.2946457338683693E-4</c:v>
                </c:pt>
                <c:pt idx="9502">
                  <c:v>1.6125205641283495E-4</c:v>
                </c:pt>
                <c:pt idx="9503">
                  <c:v>6.2830195126952122E-4</c:v>
                </c:pt>
                <c:pt idx="9504">
                  <c:v>5.7546036829463564E-4</c:v>
                </c:pt>
                <c:pt idx="9505">
                  <c:v>-1.4582527873782048E-4</c:v>
                </c:pt>
                <c:pt idx="9506">
                  <c:v>-4.0087909729099485E-4</c:v>
                </c:pt>
                <c:pt idx="9507">
                  <c:v>5.9003036486658005E-4</c:v>
                </c:pt>
                <c:pt idx="9508">
                  <c:v>2.0624749816939222E-4</c:v>
                </c:pt>
                <c:pt idx="9509">
                  <c:v>3.3707975963251699E-4</c:v>
                </c:pt>
                <c:pt idx="9510">
                  <c:v>-4.4597043325526935E-4</c:v>
                </c:pt>
                <c:pt idx="9511">
                  <c:v>-3.4007768809595846E-4</c:v>
                </c:pt>
                <c:pt idx="9512">
                  <c:v>6.0200146448620938E-4</c:v>
                </c:pt>
                <c:pt idx="9513">
                  <c:v>6.1945278367625881E-4</c:v>
                </c:pt>
                <c:pt idx="9514">
                  <c:v>5.211414736061077E-4</c:v>
                </c:pt>
                <c:pt idx="9515">
                  <c:v>5.7780467804287562E-5</c:v>
                </c:pt>
                <c:pt idx="9516">
                  <c:v>5.9710730690565794E-4</c:v>
                </c:pt>
                <c:pt idx="9517">
                  <c:v>1.2445599648557622E-4</c:v>
                </c:pt>
                <c:pt idx="9518">
                  <c:v>-3.8485127934890801E-4</c:v>
                </c:pt>
                <c:pt idx="9519">
                  <c:v>5.1781233830262927E-4</c:v>
                </c:pt>
                <c:pt idx="9520">
                  <c:v>-5.3540347811656527E-4</c:v>
                </c:pt>
                <c:pt idx="9521">
                  <c:v>-1.8412807569439366E-4</c:v>
                </c:pt>
                <c:pt idx="9522">
                  <c:v>-2.3636456798196387E-4</c:v>
                </c:pt>
                <c:pt idx="9523">
                  <c:v>4.558221267664072E-4</c:v>
                </c:pt>
                <c:pt idx="9524">
                  <c:v>5.4255199714937008E-4</c:v>
                </c:pt>
                <c:pt idx="9525">
                  <c:v>5.6065250497871837E-4</c:v>
                </c:pt>
                <c:pt idx="9526">
                  <c:v>2.5611784689275459E-4</c:v>
                </c:pt>
                <c:pt idx="9527">
                  <c:v>5.9932347672437788E-4</c:v>
                </c:pt>
                <c:pt idx="9528">
                  <c:v>2.5454971422435459E-4</c:v>
                </c:pt>
                <c:pt idx="9529">
                  <c:v>-6.3371160213989279E-5</c:v>
                </c:pt>
                <c:pt idx="9530">
                  <c:v>-1.2000995544450572E-4</c:v>
                </c:pt>
                <c:pt idx="9531">
                  <c:v>1.7753970500668665E-4</c:v>
                </c:pt>
                <c:pt idx="9532">
                  <c:v>-4.2220140698026126E-4</c:v>
                </c:pt>
                <c:pt idx="9533">
                  <c:v>3.0801680967581336E-4</c:v>
                </c:pt>
                <c:pt idx="9534">
                  <c:v>-3.6760000390449607E-4</c:v>
                </c:pt>
                <c:pt idx="9535">
                  <c:v>-2.9739070212060322E-4</c:v>
                </c:pt>
                <c:pt idx="9536">
                  <c:v>3.5969269966468339E-4</c:v>
                </c:pt>
                <c:pt idx="9537">
                  <c:v>-1.7866449352449176E-4</c:v>
                </c:pt>
                <c:pt idx="9538">
                  <c:v>1.6131541829149851E-4</c:v>
                </c:pt>
                <c:pt idx="9539">
                  <c:v>2.9337299708622717E-5</c:v>
                </c:pt>
                <c:pt idx="9540">
                  <c:v>5.7955516075028184E-4</c:v>
                </c:pt>
                <c:pt idx="9541">
                  <c:v>-6.652123412686793E-6</c:v>
                </c:pt>
                <c:pt idx="9542">
                  <c:v>5.8926714986455824E-4</c:v>
                </c:pt>
                <c:pt idx="9543">
                  <c:v>-5.7530255709545192E-5</c:v>
                </c:pt>
                <c:pt idx="9544">
                  <c:v>-2.8956268875910551E-4</c:v>
                </c:pt>
                <c:pt idx="9545">
                  <c:v>4.8468341394608782E-4</c:v>
                </c:pt>
                <c:pt idx="9546">
                  <c:v>9.0502520655712102E-5</c:v>
                </c:pt>
                <c:pt idx="9547">
                  <c:v>5.8873943345762647E-4</c:v>
                </c:pt>
                <c:pt idx="9548">
                  <c:v>-4.5084381188360275E-4</c:v>
                </c:pt>
                <c:pt idx="9549">
                  <c:v>5.6255704196824679E-4</c:v>
                </c:pt>
                <c:pt idx="9550">
                  <c:v>2.6090115853479997E-5</c:v>
                </c:pt>
                <c:pt idx="9551">
                  <c:v>-1.6943037295149972E-4</c:v>
                </c:pt>
                <c:pt idx="9552">
                  <c:v>2.6027962131563537E-5</c:v>
                </c:pt>
                <c:pt idx="9553">
                  <c:v>5.9570916828532658E-4</c:v>
                </c:pt>
                <c:pt idx="9554">
                  <c:v>-4.5082402173329887E-4</c:v>
                </c:pt>
                <c:pt idx="9555">
                  <c:v>2.0728204377424786E-4</c:v>
                </c:pt>
                <c:pt idx="9556">
                  <c:v>3.1088038651115124E-4</c:v>
                </c:pt>
                <c:pt idx="9557">
                  <c:v>-7.0046260601387819E-4</c:v>
                </c:pt>
                <c:pt idx="9558">
                  <c:v>4.111680477877661E-4</c:v>
                </c:pt>
                <c:pt idx="9559">
                  <c:v>1.2548286665170163E-4</c:v>
                </c:pt>
                <c:pt idx="9560">
                  <c:v>-4.2210060095215801E-4</c:v>
                </c:pt>
                <c:pt idx="9561">
                  <c:v>5.9556982719495587E-4</c:v>
                </c:pt>
                <c:pt idx="9562">
                  <c:v>9.0748412849453713E-5</c:v>
                </c:pt>
                <c:pt idx="9563">
                  <c:v>-4.0192634063554607E-4</c:v>
                </c:pt>
                <c:pt idx="9564">
                  <c:v>5.8168384477239022E-4</c:v>
                </c:pt>
                <c:pt idx="9565">
                  <c:v>-8.299924855322097E-4</c:v>
                </c:pt>
                <c:pt idx="9566">
                  <c:v>-3.3971920444511659E-4</c:v>
                </c:pt>
                <c:pt idx="9567">
                  <c:v>1.6234585673643268E-4</c:v>
                </c:pt>
                <c:pt idx="9568">
                  <c:v>1.6885418699980481E-5</c:v>
                </c:pt>
                <c:pt idx="9569">
                  <c:v>4.3882021676857691E-4</c:v>
                </c:pt>
                <c:pt idx="9570">
                  <c:v>-1.7726897870949166E-4</c:v>
                </c:pt>
                <c:pt idx="9571">
                  <c:v>-2.3752408830345165E-4</c:v>
                </c:pt>
                <c:pt idx="9572">
                  <c:v>-6.3568325540348813E-5</c:v>
                </c:pt>
                <c:pt idx="9573">
                  <c:v>4.5134393909818468E-4</c:v>
                </c:pt>
                <c:pt idx="9574">
                  <c:v>-1.8053169015802388E-4</c:v>
                </c:pt>
                <c:pt idx="9575">
                  <c:v>-5.925777743081307E-5</c:v>
                </c:pt>
                <c:pt idx="9576">
                  <c:v>-2.9140392899131175E-4</c:v>
                </c:pt>
                <c:pt idx="9577">
                  <c:v>2.3319133570484014E-4</c:v>
                </c:pt>
                <c:pt idx="9578">
                  <c:v>5.757827139287945E-4</c:v>
                </c:pt>
                <c:pt idx="9579">
                  <c:v>3.7035309273319934E-4</c:v>
                </c:pt>
                <c:pt idx="9580">
                  <c:v>3.5859260632795271E-4</c:v>
                </c:pt>
                <c:pt idx="9581">
                  <c:v>5.7989479437081583E-4</c:v>
                </c:pt>
                <c:pt idx="9582">
                  <c:v>-8.365746794433928E-4</c:v>
                </c:pt>
                <c:pt idx="9583">
                  <c:v>-1.848440966381433E-4</c:v>
                </c:pt>
                <c:pt idx="9584">
                  <c:v>9.0079975016956268E-5</c:v>
                </c:pt>
                <c:pt idx="9585">
                  <c:v>5.0664604214039645E-4</c:v>
                </c:pt>
                <c:pt idx="9586">
                  <c:v>-4.4658242417444145E-4</c:v>
                </c:pt>
                <c:pt idx="9587">
                  <c:v>-1.2301909069176314E-4</c:v>
                </c:pt>
                <c:pt idx="9588">
                  <c:v>5.6705719318619863E-4</c:v>
                </c:pt>
                <c:pt idx="9589">
                  <c:v>-9.393427825620257E-6</c:v>
                </c:pt>
                <c:pt idx="9590">
                  <c:v>5.7577132707781339E-4</c:v>
                </c:pt>
                <c:pt idx="9591">
                  <c:v>4.3174734068507858E-4</c:v>
                </c:pt>
                <c:pt idx="9592">
                  <c:v>-2.9798524528614682E-4</c:v>
                </c:pt>
                <c:pt idx="9593">
                  <c:v>4.8719546410465342E-4</c:v>
                </c:pt>
                <c:pt idx="9594">
                  <c:v>-5.6490937034958894E-4</c:v>
                </c:pt>
                <c:pt idx="9595">
                  <c:v>2.0741337080515629E-4</c:v>
                </c:pt>
                <c:pt idx="9596">
                  <c:v>-3.8731429184591217E-4</c:v>
                </c:pt>
                <c:pt idx="9597">
                  <c:v>4.7843947614958232E-4</c:v>
                </c:pt>
                <c:pt idx="9598">
                  <c:v>-3.9245305112779749E-4</c:v>
                </c:pt>
                <c:pt idx="9599">
                  <c:v>4.0884854280821083E-4</c:v>
                </c:pt>
                <c:pt idx="9600">
                  <c:v>5.5265263507118259E-5</c:v>
                </c:pt>
                <c:pt idx="9601">
                  <c:v>5.8770260643851795E-4</c:v>
                </c:pt>
                <c:pt idx="9602">
                  <c:v>5.7325819672131143E-4</c:v>
                </c:pt>
                <c:pt idx="9603">
                  <c:v>3.0696561347358554E-4</c:v>
                </c:pt>
                <c:pt idx="9604">
                  <c:v>1.6067541261934612E-4</c:v>
                </c:pt>
                <c:pt idx="9605">
                  <c:v>2.5598462191474725E-4</c:v>
                </c:pt>
                <c:pt idx="9606">
                  <c:v>5.4970677491437438E-4</c:v>
                </c:pt>
                <c:pt idx="9607">
                  <c:v>5.8047188314159419E-4</c:v>
                </c:pt>
                <c:pt idx="9608">
                  <c:v>5.6772276648062137E-4</c:v>
                </c:pt>
                <c:pt idx="9609">
                  <c:v>5.2637921277052472E-4</c:v>
                </c:pt>
                <c:pt idx="9610">
                  <c:v>8.6418187140208805E-5</c:v>
                </c:pt>
                <c:pt idx="9611">
                  <c:v>7.7886679416126758E-5</c:v>
                </c:pt>
                <c:pt idx="9612">
                  <c:v>3.5745989774412613E-4</c:v>
                </c:pt>
                <c:pt idx="9613">
                  <c:v>1.2170336907630914E-4</c:v>
                </c:pt>
                <c:pt idx="9614">
                  <c:v>-4.4926879696498317E-4</c:v>
                </c:pt>
                <c:pt idx="9615">
                  <c:v>5.675202333852076E-4</c:v>
                </c:pt>
                <c:pt idx="9616">
                  <c:v>5.2249975607376333E-4</c:v>
                </c:pt>
                <c:pt idx="9617">
                  <c:v>2.5374907309838813E-4</c:v>
                </c:pt>
                <c:pt idx="9618">
                  <c:v>2.1589499924386187E-4</c:v>
                </c:pt>
                <c:pt idx="9619">
                  <c:v>1.5786818869213131E-4</c:v>
                </c:pt>
                <c:pt idx="9620">
                  <c:v>-6.3773958313022796E-5</c:v>
                </c:pt>
                <c:pt idx="9621">
                  <c:v>-1.3217745475830448E-4</c:v>
                </c:pt>
                <c:pt idx="9622">
                  <c:v>-7.2770287409026164E-4</c:v>
                </c:pt>
                <c:pt idx="9623">
                  <c:v>-3.4954717698869043E-4</c:v>
                </c:pt>
                <c:pt idx="9624">
                  <c:v>3.0327674520708327E-4</c:v>
                </c:pt>
                <c:pt idx="9625">
                  <c:v>5.5661196534498899E-4</c:v>
                </c:pt>
                <c:pt idx="9626">
                  <c:v>-4.5339470207070732E-4</c:v>
                </c:pt>
                <c:pt idx="9627">
                  <c:v>5.7224810361228317E-4</c:v>
                </c:pt>
                <c:pt idx="9628">
                  <c:v>-2.0194977511975724E-4</c:v>
                </c:pt>
                <c:pt idx="9629">
                  <c:v>2.0208638217331069E-4</c:v>
                </c:pt>
                <c:pt idx="9630">
                  <c:v>1.5118999419515028E-5</c:v>
                </c:pt>
                <c:pt idx="9631">
                  <c:v>-2.495361744881337E-4</c:v>
                </c:pt>
                <c:pt idx="9632">
                  <c:v>1.3638385779720296E-4</c:v>
                </c:pt>
                <c:pt idx="9633">
                  <c:v>-2.9854434483330165E-4</c:v>
                </c:pt>
                <c:pt idx="9634">
                  <c:v>2.8214026136202887E-4</c:v>
                </c:pt>
                <c:pt idx="9635">
                  <c:v>5.5201849720005461E-4</c:v>
                </c:pt>
                <c:pt idx="9636">
                  <c:v>-3.9469734281966378E-4</c:v>
                </c:pt>
                <c:pt idx="9637">
                  <c:v>-4.0324541731669264E-4</c:v>
                </c:pt>
                <c:pt idx="9638">
                  <c:v>-1.8522766601510135E-4</c:v>
                </c:pt>
                <c:pt idx="9639">
                  <c:v>5.6055491600163891E-4</c:v>
                </c:pt>
                <c:pt idx="9640">
                  <c:v>5.5876958498370761E-4</c:v>
                </c:pt>
                <c:pt idx="9641">
                  <c:v>-3.0379665348282607E-4</c:v>
                </c:pt>
                <c:pt idx="9642">
                  <c:v>-2.1310131213111554E-5</c:v>
                </c:pt>
                <c:pt idx="9643">
                  <c:v>4.6484447024276981E-5</c:v>
                </c:pt>
                <c:pt idx="9644">
                  <c:v>5.6015589559482747E-4</c:v>
                </c:pt>
                <c:pt idx="9645">
                  <c:v>4.7130335105604606E-4</c:v>
                </c:pt>
                <c:pt idx="9646">
                  <c:v>2.7928531710029561E-4</c:v>
                </c:pt>
                <c:pt idx="9647">
                  <c:v>-1.9522425330185917E-4</c:v>
                </c:pt>
                <c:pt idx="9648">
                  <c:v>5.1757440955251834E-4</c:v>
                </c:pt>
                <c:pt idx="9649">
                  <c:v>5.6173938492305438E-4</c:v>
                </c:pt>
                <c:pt idx="9650">
                  <c:v>-4.3121279054459283E-4</c:v>
                </c:pt>
                <c:pt idx="9651">
                  <c:v>5.5969290201740357E-4</c:v>
                </c:pt>
                <c:pt idx="9652">
                  <c:v>-7.4613092189656772E-5</c:v>
                </c:pt>
                <c:pt idx="9653">
                  <c:v>-1.7106804735170884E-5</c:v>
                </c:pt>
                <c:pt idx="9654">
                  <c:v>5.5765778948395285E-4</c:v>
                </c:pt>
                <c:pt idx="9655">
                  <c:v>4.1191889532189691E-4</c:v>
                </c:pt>
                <c:pt idx="9656">
                  <c:v>5.5547155454971125E-4</c:v>
                </c:pt>
                <c:pt idx="9657">
                  <c:v>5.7244167841308713E-4</c:v>
                </c:pt>
                <c:pt idx="9658">
                  <c:v>5.4424144288264397E-4</c:v>
                </c:pt>
                <c:pt idx="9659">
                  <c:v>-1.8540514195199218E-4</c:v>
                </c:pt>
                <c:pt idx="9660">
                  <c:v>4.5849241574403741E-4</c:v>
                </c:pt>
                <c:pt idx="9661">
                  <c:v>-7.4340042233395597E-4</c:v>
                </c:pt>
                <c:pt idx="9662">
                  <c:v>5.5553116983193351E-4</c:v>
                </c:pt>
                <c:pt idx="9663">
                  <c:v>-7.8747281044859108E-5</c:v>
                </c:pt>
                <c:pt idx="9664">
                  <c:v>4.8353630878931678E-4</c:v>
                </c:pt>
                <c:pt idx="9665">
                  <c:v>5.616193834403852E-4</c:v>
                </c:pt>
                <c:pt idx="9666">
                  <c:v>3.4070193920948921E-4</c:v>
                </c:pt>
                <c:pt idx="9667">
                  <c:v>3.4062221095087369E-4</c:v>
                </c:pt>
                <c:pt idx="9668">
                  <c:v>-4.5546499497908772E-4</c:v>
                </c:pt>
                <c:pt idx="9669">
                  <c:v>-2.5754292373935132E-4</c:v>
                </c:pt>
                <c:pt idx="9670">
                  <c:v>-4.0412515354169517E-4</c:v>
                </c:pt>
                <c:pt idx="9671">
                  <c:v>4.2833906406223335E-4</c:v>
                </c:pt>
                <c:pt idx="9672">
                  <c:v>3.8932865120589166E-4</c:v>
                </c:pt>
                <c:pt idx="9673">
                  <c:v>5.6757995766803539E-4</c:v>
                </c:pt>
                <c:pt idx="9674">
                  <c:v>5.2750168258210519E-4</c:v>
                </c:pt>
                <c:pt idx="9675">
                  <c:v>5.4914726867498671E-4</c:v>
                </c:pt>
                <c:pt idx="9676">
                  <c:v>5.4226021818962109E-5</c:v>
                </c:pt>
                <c:pt idx="9677">
                  <c:v>-8.7333895751144739E-4</c:v>
                </c:pt>
                <c:pt idx="9678">
                  <c:v>-4.2554973056009365E-4</c:v>
                </c:pt>
                <c:pt idx="9679">
                  <c:v>-6.3856319990643554E-5</c:v>
                </c:pt>
                <c:pt idx="9680">
                  <c:v>-6.0156829087504391E-4</c:v>
                </c:pt>
                <c:pt idx="9681">
                  <c:v>5.0066081121282022E-4</c:v>
                </c:pt>
                <c:pt idx="9682">
                  <c:v>-2.2455184722818244E-4</c:v>
                </c:pt>
                <c:pt idx="9683">
                  <c:v>5.0558367713179431E-4</c:v>
                </c:pt>
                <c:pt idx="9684">
                  <c:v>1.1783474588669014E-4</c:v>
                </c:pt>
                <c:pt idx="9685">
                  <c:v>-1.4424250994772567E-4</c:v>
                </c:pt>
                <c:pt idx="9686">
                  <c:v>1.9368258333820977E-4</c:v>
                </c:pt>
                <c:pt idx="9687">
                  <c:v>2.7841022139861505E-6</c:v>
                </c:pt>
                <c:pt idx="9688">
                  <c:v>3.818077189423274E-4</c:v>
                </c:pt>
                <c:pt idx="9689">
                  <c:v>1.8457753416106662E-4</c:v>
                </c:pt>
                <c:pt idx="9690">
                  <c:v>-3.1240990529693464E-5</c:v>
                </c:pt>
                <c:pt idx="9691">
                  <c:v>5.3620036378354389E-4</c:v>
                </c:pt>
                <c:pt idx="9692">
                  <c:v>5.562420453603422E-4</c:v>
                </c:pt>
                <c:pt idx="9693">
                  <c:v>1.3840099480652476E-4</c:v>
                </c:pt>
                <c:pt idx="9694">
                  <c:v>3.4345555355079073E-5</c:v>
                </c:pt>
                <c:pt idx="9695">
                  <c:v>-3.597539988592099E-4</c:v>
                </c:pt>
                <c:pt idx="9696">
                  <c:v>2.2960997922620035E-4</c:v>
                </c:pt>
                <c:pt idx="9697">
                  <c:v>2.7898373686392123E-4</c:v>
                </c:pt>
                <c:pt idx="9698">
                  <c:v>-2.9938841944192665E-4</c:v>
                </c:pt>
                <c:pt idx="9699">
                  <c:v>5.3473346466675778E-4</c:v>
                </c:pt>
                <c:pt idx="9700">
                  <c:v>3.2490210707511057E-4</c:v>
                </c:pt>
                <c:pt idx="9701">
                  <c:v>4.1307455990637347E-4</c:v>
                </c:pt>
                <c:pt idx="9702">
                  <c:v>4.410090114691425E-4</c:v>
                </c:pt>
                <c:pt idx="9703">
                  <c:v>4.8921386009225757E-4</c:v>
                </c:pt>
                <c:pt idx="9704">
                  <c:v>9.7868657415082759E-5</c:v>
                </c:pt>
                <c:pt idx="9705">
                  <c:v>-2.0384380987669971E-4</c:v>
                </c:pt>
                <c:pt idx="9706">
                  <c:v>-4.0185864001949796E-4</c:v>
                </c:pt>
                <c:pt idx="9707">
                  <c:v>5.5289872738797604E-4</c:v>
                </c:pt>
                <c:pt idx="9708">
                  <c:v>-4.3566836448712012E-4</c:v>
                </c:pt>
                <c:pt idx="9709">
                  <c:v>5.3387553696200194E-4</c:v>
                </c:pt>
                <c:pt idx="9710">
                  <c:v>6.3188125956915639E-5</c:v>
                </c:pt>
                <c:pt idx="9711">
                  <c:v>5.334633575503438E-4</c:v>
                </c:pt>
                <c:pt idx="9712">
                  <c:v>-4.5529729993176721E-4</c:v>
                </c:pt>
                <c:pt idx="9713">
                  <c:v>4.6203506855727408E-4</c:v>
                </c:pt>
                <c:pt idx="9714">
                  <c:v>5.2335559998049636E-4</c:v>
                </c:pt>
                <c:pt idx="9715">
                  <c:v>-3.1249670946795752E-4</c:v>
                </c:pt>
                <c:pt idx="9716">
                  <c:v>4.4743801652892567E-4</c:v>
                </c:pt>
                <c:pt idx="9717">
                  <c:v>5.4318730344474512E-4</c:v>
                </c:pt>
                <c:pt idx="9718">
                  <c:v>-2.9947862864716313E-4</c:v>
                </c:pt>
                <c:pt idx="9719">
                  <c:v>-4.5521762236534816E-5</c:v>
                </c:pt>
                <c:pt idx="9720">
                  <c:v>-7.6624187053305902E-4</c:v>
                </c:pt>
                <c:pt idx="9721">
                  <c:v>-1.4604707626003098E-4</c:v>
                </c:pt>
                <c:pt idx="9722">
                  <c:v>-4.5527781703697559E-4</c:v>
                </c:pt>
                <c:pt idx="9723">
                  <c:v>-3.1223396476586955E-4</c:v>
                </c:pt>
                <c:pt idx="9724">
                  <c:v>-8.9353756752013421E-4</c:v>
                </c:pt>
                <c:pt idx="9725">
                  <c:v>2.89793759141882E-5</c:v>
                </c:pt>
                <c:pt idx="9726">
                  <c:v>-6.2009487268242032E-4</c:v>
                </c:pt>
                <c:pt idx="9727">
                  <c:v>1.0323824660793423E-4</c:v>
                </c:pt>
                <c:pt idx="9728">
                  <c:v>5.2956061315235191E-4</c:v>
                </c:pt>
                <c:pt idx="9729">
                  <c:v>-4.4679108406950216E-4</c:v>
                </c:pt>
                <c:pt idx="9730">
                  <c:v>3.1996401913129117E-4</c:v>
                </c:pt>
                <c:pt idx="9731">
                  <c:v>5.3185441603081343E-4</c:v>
                </c:pt>
                <c:pt idx="9732">
                  <c:v>-2.5983153050828452E-4</c:v>
                </c:pt>
                <c:pt idx="9733">
                  <c:v>2.49164127440704E-4</c:v>
                </c:pt>
                <c:pt idx="9734">
                  <c:v>4.8731766059518697E-4</c:v>
                </c:pt>
                <c:pt idx="9735">
                  <c:v>3.8292998040114276E-4</c:v>
                </c:pt>
                <c:pt idx="9736">
                  <c:v>9.0329186005694444E-5</c:v>
                </c:pt>
                <c:pt idx="9737">
                  <c:v>-2.4511173729061447E-4</c:v>
                </c:pt>
                <c:pt idx="9738">
                  <c:v>4.9966115907971781E-4</c:v>
                </c:pt>
                <c:pt idx="9739">
                  <c:v>4.5043757221769888E-4</c:v>
                </c:pt>
                <c:pt idx="9740">
                  <c:v>-2.0345708380454706E-4</c:v>
                </c:pt>
                <c:pt idx="9741">
                  <c:v>3.945151114773121E-4</c:v>
                </c:pt>
                <c:pt idx="9742">
                  <c:v>-4.5683810451942994E-4</c:v>
                </c:pt>
                <c:pt idx="9743">
                  <c:v>-4.3523976608187136E-4</c:v>
                </c:pt>
                <c:pt idx="9744">
                  <c:v>5.1810159906396248E-4</c:v>
                </c:pt>
                <c:pt idx="9745">
                  <c:v>-4.5407290772950628E-4</c:v>
                </c:pt>
                <c:pt idx="9746">
                  <c:v>5.2101188560953974E-4</c:v>
                </c:pt>
                <c:pt idx="9747">
                  <c:v>-1.8591082033019766E-4</c:v>
                </c:pt>
                <c:pt idx="9748">
                  <c:v>4.9640940137188653E-4</c:v>
                </c:pt>
                <c:pt idx="9749">
                  <c:v>-3.5843503265425478E-4</c:v>
                </c:pt>
                <c:pt idx="9750">
                  <c:v>-4.0076367127533588E-4</c:v>
                </c:pt>
                <c:pt idx="9751">
                  <c:v>1.6167770053528076E-4</c:v>
                </c:pt>
                <c:pt idx="9752">
                  <c:v>-4.0579683313032882E-4</c:v>
                </c:pt>
                <c:pt idx="9753">
                  <c:v>5.4531538690287578E-5</c:v>
                </c:pt>
                <c:pt idx="9754">
                  <c:v>4.3091491415367514E-4</c:v>
                </c:pt>
                <c:pt idx="9755">
                  <c:v>3.0834860775290541E-4</c:v>
                </c:pt>
                <c:pt idx="9756">
                  <c:v>3.0110616556895133E-4</c:v>
                </c:pt>
                <c:pt idx="9757">
                  <c:v>1.1933066835665188E-4</c:v>
                </c:pt>
                <c:pt idx="9758">
                  <c:v>1.6804636810778927E-4</c:v>
                </c:pt>
                <c:pt idx="9759">
                  <c:v>2.0614396864396861E-4</c:v>
                </c:pt>
                <c:pt idx="9760">
                  <c:v>-6.3340173823183907E-4</c:v>
                </c:pt>
                <c:pt idx="9761">
                  <c:v>2.2369712834461816E-5</c:v>
                </c:pt>
                <c:pt idx="9762">
                  <c:v>4.1670542352224252E-4</c:v>
                </c:pt>
                <c:pt idx="9763">
                  <c:v>-6.8911020439998638E-6</c:v>
                </c:pt>
                <c:pt idx="9764">
                  <c:v>5.0690267039748844E-4</c:v>
                </c:pt>
                <c:pt idx="9765">
                  <c:v>5.1574816584200659E-4</c:v>
                </c:pt>
                <c:pt idx="9766">
                  <c:v>-3.8759603010568188E-5</c:v>
                </c:pt>
                <c:pt idx="9767">
                  <c:v>-6.4096481785458565E-5</c:v>
                </c:pt>
                <c:pt idx="9768">
                  <c:v>-9.1210574800040941E-4</c:v>
                </c:pt>
                <c:pt idx="9769">
                  <c:v>5.1627433106332774E-4</c:v>
                </c:pt>
                <c:pt idx="9770">
                  <c:v>8.6674270784588983E-5</c:v>
                </c:pt>
                <c:pt idx="9771">
                  <c:v>5.2092442832560705E-4</c:v>
                </c:pt>
                <c:pt idx="9772">
                  <c:v>3.671290970421354E-4</c:v>
                </c:pt>
                <c:pt idx="9773">
                  <c:v>2.4941527452117831E-4</c:v>
                </c:pt>
                <c:pt idx="9774">
                  <c:v>-8.7700151591220388E-5</c:v>
                </c:pt>
                <c:pt idx="9775">
                  <c:v>-7.87471730484286E-4</c:v>
                </c:pt>
                <c:pt idx="9776">
                  <c:v>5.2160878975178893E-4</c:v>
                </c:pt>
                <c:pt idx="9777">
                  <c:v>4.6307674308639508E-4</c:v>
                </c:pt>
                <c:pt idx="9778">
                  <c:v>-6.5633301649971969E-5</c:v>
                </c:pt>
                <c:pt idx="9779">
                  <c:v>3.4410028420031494E-4</c:v>
                </c:pt>
                <c:pt idx="9780">
                  <c:v>-3.0088315382854251E-4</c:v>
                </c:pt>
                <c:pt idx="9781">
                  <c:v>5.1024854863003348E-4</c:v>
                </c:pt>
                <c:pt idx="9782">
                  <c:v>5.0032659348372879E-4</c:v>
                </c:pt>
                <c:pt idx="9783">
                  <c:v>-1.8659415701440776E-4</c:v>
                </c:pt>
                <c:pt idx="9784">
                  <c:v>4.8809697891381275E-5</c:v>
                </c:pt>
                <c:pt idx="9785">
                  <c:v>4.9615418360483138E-4</c:v>
                </c:pt>
                <c:pt idx="9786">
                  <c:v>2.2594168567584955E-4</c:v>
                </c:pt>
                <c:pt idx="9787">
                  <c:v>-7.0866863256403381E-5</c:v>
                </c:pt>
                <c:pt idx="9788">
                  <c:v>-4.3549388280119468E-4</c:v>
                </c:pt>
                <c:pt idx="9789">
                  <c:v>-1.1264598077635452E-5</c:v>
                </c:pt>
                <c:pt idx="9790">
                  <c:v>-4.5623599337425702E-4</c:v>
                </c:pt>
                <c:pt idx="9791">
                  <c:v>4.1414178831672069E-4</c:v>
                </c:pt>
                <c:pt idx="9792">
                  <c:v>-6.4265015998558417E-5</c:v>
                </c:pt>
                <c:pt idx="9793">
                  <c:v>5.1748844826577766E-4</c:v>
                </c:pt>
                <c:pt idx="9794">
                  <c:v>5.0176445930532937E-4</c:v>
                </c:pt>
                <c:pt idx="9795">
                  <c:v>7.795817106872871E-5</c:v>
                </c:pt>
                <c:pt idx="9796">
                  <c:v>5.0077984870935033E-4</c:v>
                </c:pt>
                <c:pt idx="9797">
                  <c:v>-3.5925314155130998E-4</c:v>
                </c:pt>
                <c:pt idx="9798">
                  <c:v>4.5551580609628893E-4</c:v>
                </c:pt>
                <c:pt idx="9799">
                  <c:v>-3.1257357813900912E-4</c:v>
                </c:pt>
                <c:pt idx="9800">
                  <c:v>-9.3138602185121287E-4</c:v>
                </c:pt>
                <c:pt idx="9801">
                  <c:v>4.9950286583226111E-4</c:v>
                </c:pt>
                <c:pt idx="9802">
                  <c:v>4.9174119653953928E-4</c:v>
                </c:pt>
                <c:pt idx="9803">
                  <c:v>-2.6242416859544401E-4</c:v>
                </c:pt>
                <c:pt idx="9804">
                  <c:v>1.4152513048945118E-4</c:v>
                </c:pt>
                <c:pt idx="9805">
                  <c:v>5.0309723515106039E-4</c:v>
                </c:pt>
                <c:pt idx="9806">
                  <c:v>-4.585711571902445E-4</c:v>
                </c:pt>
                <c:pt idx="9807">
                  <c:v>3.4582742403197115E-4</c:v>
                </c:pt>
                <c:pt idx="9808">
                  <c:v>2.8676563764146255E-4</c:v>
                </c:pt>
                <c:pt idx="9809">
                  <c:v>1.3905707824866467E-5</c:v>
                </c:pt>
                <c:pt idx="9810">
                  <c:v>-6.5968167951579407E-4</c:v>
                </c:pt>
                <c:pt idx="9811">
                  <c:v>-4.8690607304022377E-4</c:v>
                </c:pt>
                <c:pt idx="9812">
                  <c:v>-4.074507722054734E-4</c:v>
                </c:pt>
                <c:pt idx="9813">
                  <c:v>-1.5299850403715056E-4</c:v>
                </c:pt>
                <c:pt idx="9814">
                  <c:v>-4.6874147206736579E-5</c:v>
                </c:pt>
                <c:pt idx="9815">
                  <c:v>3.3355524148350309E-4</c:v>
                </c:pt>
                <c:pt idx="9816">
                  <c:v>1.4745467836257311E-4</c:v>
                </c:pt>
                <c:pt idx="9817">
                  <c:v>-1.070978148574102E-5</c:v>
                </c:pt>
                <c:pt idx="9818">
                  <c:v>1.9221731100054095E-4</c:v>
                </c:pt>
                <c:pt idx="9819">
                  <c:v>1.3238858702273337E-4</c:v>
                </c:pt>
                <c:pt idx="9820">
                  <c:v>4.8595412258344343E-4</c:v>
                </c:pt>
                <c:pt idx="9821">
                  <c:v>-4.0239670307187184E-4</c:v>
                </c:pt>
                <c:pt idx="9822">
                  <c:v>1.0604259051703134E-4</c:v>
                </c:pt>
                <c:pt idx="9823">
                  <c:v>3.9940496206084886E-4</c:v>
                </c:pt>
                <c:pt idx="9824">
                  <c:v>-2.0948782412956411E-4</c:v>
                </c:pt>
                <c:pt idx="9825">
                  <c:v>4.9851123034263644E-4</c:v>
                </c:pt>
                <c:pt idx="9826">
                  <c:v>-9.4624923864051647E-5</c:v>
                </c:pt>
                <c:pt idx="9827">
                  <c:v>-8.1638599773905586E-4</c:v>
                </c:pt>
                <c:pt idx="9828">
                  <c:v>4.9293386093838328E-4</c:v>
                </c:pt>
                <c:pt idx="9829">
                  <c:v>2.6962759373507601E-4</c:v>
                </c:pt>
                <c:pt idx="9830">
                  <c:v>-4.0255107508549047E-4</c:v>
                </c:pt>
                <c:pt idx="9831">
                  <c:v>-2.8989440240140729E-4</c:v>
                </c:pt>
                <c:pt idx="9832">
                  <c:v>-1.8700972396028611E-4</c:v>
                </c:pt>
                <c:pt idx="9833">
                  <c:v>4.4853412734768665E-4</c:v>
                </c:pt>
                <c:pt idx="9834">
                  <c:v>3.7118205475580158E-4</c:v>
                </c:pt>
                <c:pt idx="9835">
                  <c:v>2.3818576092783005E-4</c:v>
                </c:pt>
                <c:pt idx="9836">
                  <c:v>1.977106713512302E-4</c:v>
                </c:pt>
                <c:pt idx="9837">
                  <c:v>4.24472849366737E-4</c:v>
                </c:pt>
                <c:pt idx="9838">
                  <c:v>4.7146198716418059E-4</c:v>
                </c:pt>
                <c:pt idx="9839">
                  <c:v>-4.3683446579479318E-4</c:v>
                </c:pt>
                <c:pt idx="9840">
                  <c:v>-4.8286491122069111E-5</c:v>
                </c:pt>
                <c:pt idx="9841">
                  <c:v>4.8620261183120552E-4</c:v>
                </c:pt>
                <c:pt idx="9842">
                  <c:v>-1.882048558495788E-5</c:v>
                </c:pt>
                <c:pt idx="9843">
                  <c:v>4.8117727317025633E-4</c:v>
                </c:pt>
                <c:pt idx="9844">
                  <c:v>3.8459570611337963E-4</c:v>
                </c:pt>
                <c:pt idx="9845">
                  <c:v>4.8585636112911316E-4</c:v>
                </c:pt>
                <c:pt idx="9846">
                  <c:v>-3.160004481508904E-4</c:v>
                </c:pt>
                <c:pt idx="9847">
                  <c:v>-6.4388576769909347E-5</c:v>
                </c:pt>
                <c:pt idx="9848">
                  <c:v>3.2499622369376347E-4</c:v>
                </c:pt>
                <c:pt idx="9849">
                  <c:v>4.2319101868184341E-4</c:v>
                </c:pt>
                <c:pt idx="9850">
                  <c:v>-9.6155982343827651E-5</c:v>
                </c:pt>
                <c:pt idx="9851">
                  <c:v>-3.0182925641724766E-4</c:v>
                </c:pt>
                <c:pt idx="9852">
                  <c:v>2.8386516788235814E-4</c:v>
                </c:pt>
                <c:pt idx="9853">
                  <c:v>2.3710211022271596E-4</c:v>
                </c:pt>
                <c:pt idx="9854">
                  <c:v>1.8992526041920426E-4</c:v>
                </c:pt>
                <c:pt idx="9855">
                  <c:v>4.2583975677018879E-4</c:v>
                </c:pt>
                <c:pt idx="9856">
                  <c:v>4.7796579614110314E-4</c:v>
                </c:pt>
                <c:pt idx="9857">
                  <c:v>4.5788268425899311E-4</c:v>
                </c:pt>
                <c:pt idx="9858">
                  <c:v>-3.3654164717804805E-5</c:v>
                </c:pt>
                <c:pt idx="9859">
                  <c:v>1.0336552046692456E-4</c:v>
                </c:pt>
                <c:pt idx="9860">
                  <c:v>-6.8751492002864644E-4</c:v>
                </c:pt>
                <c:pt idx="9861">
                  <c:v>-1.5679323866819303E-4</c:v>
                </c:pt>
                <c:pt idx="9862">
                  <c:v>-2.1256533281375581E-4</c:v>
                </c:pt>
                <c:pt idx="9863">
                  <c:v>4.7808038976857492E-4</c:v>
                </c:pt>
                <c:pt idx="9864">
                  <c:v>8.7391666544875247E-6</c:v>
                </c:pt>
                <c:pt idx="9865">
                  <c:v>3.1328584791674783E-5</c:v>
                </c:pt>
                <c:pt idx="9866">
                  <c:v>-3.112980862922399E-4</c:v>
                </c:pt>
                <c:pt idx="9867">
                  <c:v>4.7857153297118217E-4</c:v>
                </c:pt>
                <c:pt idx="9868">
                  <c:v>1.4341607190704699E-4</c:v>
                </c:pt>
                <c:pt idx="9869">
                  <c:v>4.7335934987868691E-4</c:v>
                </c:pt>
                <c:pt idx="9870">
                  <c:v>-3.6445429308917354E-4</c:v>
                </c:pt>
                <c:pt idx="9871">
                  <c:v>-4.0917624148003901E-4</c:v>
                </c:pt>
                <c:pt idx="9872">
                  <c:v>2.4619776772012215E-4</c:v>
                </c:pt>
                <c:pt idx="9873">
                  <c:v>4.7107696504954642E-4</c:v>
                </c:pt>
                <c:pt idx="9874">
                  <c:v>-2.6812571840480035E-4</c:v>
                </c:pt>
                <c:pt idx="9875">
                  <c:v>-1.2400798967188758E-4</c:v>
                </c:pt>
                <c:pt idx="9876">
                  <c:v>-4.6133112615025072E-4</c:v>
                </c:pt>
                <c:pt idx="9877">
                  <c:v>3.7354393998441154E-5</c:v>
                </c:pt>
                <c:pt idx="9878">
                  <c:v>3.6824267048610095E-4</c:v>
                </c:pt>
                <c:pt idx="9879">
                  <c:v>-4.6051776941391856E-4</c:v>
                </c:pt>
                <c:pt idx="9880">
                  <c:v>6.7869216605126505E-5</c:v>
                </c:pt>
                <c:pt idx="9881">
                  <c:v>-6.4524560481280291E-5</c:v>
                </c:pt>
                <c:pt idx="9882">
                  <c:v>4.4209844307176676E-4</c:v>
                </c:pt>
                <c:pt idx="9883">
                  <c:v>-9.9463229778570106E-5</c:v>
                </c:pt>
                <c:pt idx="9884">
                  <c:v>-5.2434444157577588E-4</c:v>
                </c:pt>
                <c:pt idx="9885">
                  <c:v>4.4900938731567584E-4</c:v>
                </c:pt>
                <c:pt idx="9886">
                  <c:v>4.7916534734975615E-4</c:v>
                </c:pt>
                <c:pt idx="9887">
                  <c:v>1.3979142006790296E-4</c:v>
                </c:pt>
                <c:pt idx="9888">
                  <c:v>3.2775994349319243E-4</c:v>
                </c:pt>
                <c:pt idx="9889">
                  <c:v>-9.7219245606515198E-4</c:v>
                </c:pt>
                <c:pt idx="9890">
                  <c:v>3.9321285042745452E-4</c:v>
                </c:pt>
                <c:pt idx="9891">
                  <c:v>9.5693367366821256E-5</c:v>
                </c:pt>
                <c:pt idx="9892">
                  <c:v>-4.104870901160526E-4</c:v>
                </c:pt>
                <c:pt idx="9893">
                  <c:v>-2.7031620572608487E-4</c:v>
                </c:pt>
                <c:pt idx="9894">
                  <c:v>-3.2093575908683631E-4</c:v>
                </c:pt>
                <c:pt idx="9895">
                  <c:v>6.4953605611163892E-5</c:v>
                </c:pt>
                <c:pt idx="9896">
                  <c:v>-8.5002118757580044E-4</c:v>
                </c:pt>
                <c:pt idx="9897">
                  <c:v>-4.6329466402488597E-4</c:v>
                </c:pt>
                <c:pt idx="9898">
                  <c:v>4.610636194038939E-4</c:v>
                </c:pt>
                <c:pt idx="9899">
                  <c:v>9.6477034727972334E-5</c:v>
                </c:pt>
                <c:pt idx="9900">
                  <c:v>1.626155614655483E-4</c:v>
                </c:pt>
                <c:pt idx="9901">
                  <c:v>3.2375014612477106E-4</c:v>
                </c:pt>
                <c:pt idx="9902">
                  <c:v>3.211587073521175E-5</c:v>
                </c:pt>
                <c:pt idx="9903">
                  <c:v>4.7537017554113818E-4</c:v>
                </c:pt>
                <c:pt idx="9904">
                  <c:v>4.7051050378214094E-4</c:v>
                </c:pt>
                <c:pt idx="9905">
                  <c:v>-4.0944864254274918E-4</c:v>
                </c:pt>
                <c:pt idx="9906">
                  <c:v>-5.6665692577440094E-5</c:v>
                </c:pt>
                <c:pt idx="9907">
                  <c:v>4.7469375429231057E-4</c:v>
                </c:pt>
                <c:pt idx="9908">
                  <c:v>-3.6806980469681998E-4</c:v>
                </c:pt>
                <c:pt idx="9909">
                  <c:v>4.6667510922560626E-4</c:v>
                </c:pt>
                <c:pt idx="9910">
                  <c:v>1.8051365476126697E-4</c:v>
                </c:pt>
                <c:pt idx="9911">
                  <c:v>4.7081494686187987E-4</c:v>
                </c:pt>
                <c:pt idx="9912">
                  <c:v>-2.1812134463766562E-4</c:v>
                </c:pt>
                <c:pt idx="9913">
                  <c:v>3.5951235193266837E-4</c:v>
                </c:pt>
                <c:pt idx="9914">
                  <c:v>4.6961498185714629E-4</c:v>
                </c:pt>
                <c:pt idx="9915">
                  <c:v>-3.0456879474737052E-4</c:v>
                </c:pt>
                <c:pt idx="9916">
                  <c:v>4.1113351549068019E-4</c:v>
                </c:pt>
                <c:pt idx="9917">
                  <c:v>4.3393061528645673E-4</c:v>
                </c:pt>
                <c:pt idx="9918">
                  <c:v>2.7179510907417241E-4</c:v>
                </c:pt>
                <c:pt idx="9919">
                  <c:v>-3.3620313458859741E-4</c:v>
                </c:pt>
                <c:pt idx="9920">
                  <c:v>-1.4481881940385738E-4</c:v>
                </c:pt>
                <c:pt idx="9921">
                  <c:v>-2.8923294209321579E-5</c:v>
                </c:pt>
                <c:pt idx="9922">
                  <c:v>6.1620171046735884E-6</c:v>
                </c:pt>
                <c:pt idx="9923">
                  <c:v>-2.7273900550333609E-8</c:v>
                </c:pt>
                <c:pt idx="9924">
                  <c:v>-5.4045234941167296E-4</c:v>
                </c:pt>
                <c:pt idx="9925">
                  <c:v>-1.6422609424002183E-4</c:v>
                </c:pt>
                <c:pt idx="9926">
                  <c:v>-4.6395667518559083E-4</c:v>
                </c:pt>
                <c:pt idx="9927">
                  <c:v>-1.8888948369922282E-4</c:v>
                </c:pt>
                <c:pt idx="9928">
                  <c:v>4.7159791555057712E-4</c:v>
                </c:pt>
                <c:pt idx="9929">
                  <c:v>-6.6084847540336916E-5</c:v>
                </c:pt>
                <c:pt idx="9930">
                  <c:v>-8.6174352181471979E-4</c:v>
                </c:pt>
                <c:pt idx="9931">
                  <c:v>4.7062464691329171E-4</c:v>
                </c:pt>
                <c:pt idx="9932">
                  <c:v>2.2134240477663113E-4</c:v>
                </c:pt>
                <c:pt idx="9933">
                  <c:v>4.6343700081817119E-4</c:v>
                </c:pt>
                <c:pt idx="9934">
                  <c:v>4.6675270409132303E-4</c:v>
                </c:pt>
                <c:pt idx="9935">
                  <c:v>-1.891044202309635E-4</c:v>
                </c:pt>
                <c:pt idx="9936">
                  <c:v>3.5247276428505332E-4</c:v>
                </c:pt>
                <c:pt idx="9937">
                  <c:v>-4.4499420704695699E-4</c:v>
                </c:pt>
                <c:pt idx="9938">
                  <c:v>4.0087219495091162E-4</c:v>
                </c:pt>
                <c:pt idx="9939">
                  <c:v>7.6556268170462687E-5</c:v>
                </c:pt>
                <c:pt idx="9940">
                  <c:v>-4.6493947108387405E-4</c:v>
                </c:pt>
                <c:pt idx="9941">
                  <c:v>-7.2177719775805055E-4</c:v>
                </c:pt>
                <c:pt idx="9942">
                  <c:v>4.6760052398599455E-4</c:v>
                </c:pt>
                <c:pt idx="9943">
                  <c:v>3.7574875086441152E-4</c:v>
                </c:pt>
                <c:pt idx="9944">
                  <c:v>2.426747374008405E-5</c:v>
                </c:pt>
                <c:pt idx="9945">
                  <c:v>-3.0588409916004007E-4</c:v>
                </c:pt>
                <c:pt idx="9946">
                  <c:v>-3.2648724178055178E-4</c:v>
                </c:pt>
                <c:pt idx="9947">
                  <c:v>-4.4575625997897108E-4</c:v>
                </c:pt>
                <c:pt idx="9948">
                  <c:v>2.8584513797922642E-4</c:v>
                </c:pt>
                <c:pt idx="9949">
                  <c:v>3.9724140281849254E-4</c:v>
                </c:pt>
                <c:pt idx="9950">
                  <c:v>1.445758667705493E-4</c:v>
                </c:pt>
                <c:pt idx="9951">
                  <c:v>-1.593585960401632E-4</c:v>
                </c:pt>
                <c:pt idx="9952">
                  <c:v>4.4354827713823797E-4</c:v>
                </c:pt>
                <c:pt idx="9953">
                  <c:v>4.6423420220976721E-4</c:v>
                </c:pt>
                <c:pt idx="9954">
                  <c:v>4.6472198010352397E-4</c:v>
                </c:pt>
                <c:pt idx="9955">
                  <c:v>4.5519825483159422E-4</c:v>
                </c:pt>
                <c:pt idx="9956">
                  <c:v>-6.6093870972454199E-5</c:v>
                </c:pt>
                <c:pt idx="9957">
                  <c:v>-1.7080026487228676E-4</c:v>
                </c:pt>
                <c:pt idx="9958">
                  <c:v>2.1232068948726687E-4</c:v>
                </c:pt>
                <c:pt idx="9959">
                  <c:v>-6.5378271467982299E-5</c:v>
                </c:pt>
                <c:pt idx="9960">
                  <c:v>-1.0027265202784946E-3</c:v>
                </c:pt>
                <c:pt idx="9961">
                  <c:v>-4.14316164447559E-4</c:v>
                </c:pt>
                <c:pt idx="9962">
                  <c:v>5.0359600130498088E-5</c:v>
                </c:pt>
                <c:pt idx="9963">
                  <c:v>-2.2606259189655005E-4</c:v>
                </c:pt>
                <c:pt idx="9964">
                  <c:v>-3.5542419756933623E-4</c:v>
                </c:pt>
                <c:pt idx="9965">
                  <c:v>4.2759718759738239E-4</c:v>
                </c:pt>
                <c:pt idx="9966">
                  <c:v>-1.3310286735384481E-5</c:v>
                </c:pt>
                <c:pt idx="9967">
                  <c:v>-4.6726494936172905E-4</c:v>
                </c:pt>
                <c:pt idx="9968">
                  <c:v>1.2007537578333842E-4</c:v>
                </c:pt>
                <c:pt idx="9969">
                  <c:v>-3.8614255734575924E-5</c:v>
                </c:pt>
                <c:pt idx="9970">
                  <c:v>4.5218498483291867E-4</c:v>
                </c:pt>
                <c:pt idx="9971">
                  <c:v>2.5117008326435211E-4</c:v>
                </c:pt>
                <c:pt idx="9972">
                  <c:v>4.5580798613308922E-4</c:v>
                </c:pt>
                <c:pt idx="9973">
                  <c:v>4.5301652993159181E-4</c:v>
                </c:pt>
                <c:pt idx="9974">
                  <c:v>2.0528609266364149E-4</c:v>
                </c:pt>
                <c:pt idx="9975">
                  <c:v>4.4497694551155645E-4</c:v>
                </c:pt>
                <c:pt idx="9976">
                  <c:v>-8.8446108454969479E-5</c:v>
                </c:pt>
                <c:pt idx="9977">
                  <c:v>4.4716439129842059E-4</c:v>
                </c:pt>
                <c:pt idx="9978">
                  <c:v>2.9373688387696772E-4</c:v>
                </c:pt>
                <c:pt idx="9979">
                  <c:v>4.0557254287133245E-4</c:v>
                </c:pt>
                <c:pt idx="9980">
                  <c:v>3.5635678428661162E-4</c:v>
                </c:pt>
                <c:pt idx="9981">
                  <c:v>-2.815730544927028E-4</c:v>
                </c:pt>
                <c:pt idx="9982">
                  <c:v>-4.1522684020189529E-4</c:v>
                </c:pt>
                <c:pt idx="9983">
                  <c:v>4.4854983908739914E-4</c:v>
                </c:pt>
                <c:pt idx="9984">
                  <c:v>4.4634309028589229E-4</c:v>
                </c:pt>
                <c:pt idx="9985">
                  <c:v>4.281883867449583E-4</c:v>
                </c:pt>
                <c:pt idx="9986">
                  <c:v>7.6578475860322905E-5</c:v>
                </c:pt>
                <c:pt idx="9987">
                  <c:v>-3.7540741029185569E-4</c:v>
                </c:pt>
                <c:pt idx="9988">
                  <c:v>-1.2772238181021471E-5</c:v>
                </c:pt>
                <c:pt idx="9989">
                  <c:v>-1.1576638639915481E-4</c:v>
                </c:pt>
                <c:pt idx="9990">
                  <c:v>-7.4267200880186548E-4</c:v>
                </c:pt>
                <c:pt idx="9991">
                  <c:v>-3.0729142846021729E-4</c:v>
                </c:pt>
                <c:pt idx="9992">
                  <c:v>-5.7131312344519032E-4</c:v>
                </c:pt>
                <c:pt idx="9993">
                  <c:v>3.2659234195856959E-4</c:v>
                </c:pt>
                <c:pt idx="9994">
                  <c:v>-4.4840469539318077E-4</c:v>
                </c:pt>
                <c:pt idx="9995">
                  <c:v>1.9842399692297208E-4</c:v>
                </c:pt>
                <c:pt idx="9996">
                  <c:v>4.1228000993150191E-4</c:v>
                </c:pt>
                <c:pt idx="9997">
                  <c:v>4.4433209024254876E-4</c:v>
                </c:pt>
                <c:pt idx="9998">
                  <c:v>-1.0182497030589795E-3</c:v>
                </c:pt>
                <c:pt idx="9999">
                  <c:v>1.5395210251366862E-4</c:v>
                </c:pt>
                <c:pt idx="10000">
                  <c:v>3.2233658237338969E-4</c:v>
                </c:pt>
                <c:pt idx="10001">
                  <c:v>3.7124259375562923E-4</c:v>
                </c:pt>
                <c:pt idx="10002">
                  <c:v>-3.0520835361697986E-5</c:v>
                </c:pt>
                <c:pt idx="10003">
                  <c:v>4.3757132007867113E-4</c:v>
                </c:pt>
                <c:pt idx="10004">
                  <c:v>-8.9623817126835155E-4</c:v>
                </c:pt>
                <c:pt idx="10005">
                  <c:v>-4.678069526627219E-4</c:v>
                </c:pt>
                <c:pt idx="10006">
                  <c:v>4.3522335598699194E-4</c:v>
                </c:pt>
                <c:pt idx="10007">
                  <c:v>2.5733744200877231E-4</c:v>
                </c:pt>
                <c:pt idx="10008">
                  <c:v>-7.2662084140630325E-5</c:v>
                </c:pt>
                <c:pt idx="10009">
                  <c:v>-1.029353492968305E-4</c:v>
                </c:pt>
                <c:pt idx="10010">
                  <c:v>-2.3058190756650198E-4</c:v>
                </c:pt>
                <c:pt idx="10011">
                  <c:v>-7.5361183044841224E-4</c:v>
                </c:pt>
                <c:pt idx="10012">
                  <c:v>-4.4556770387101793E-5</c:v>
                </c:pt>
                <c:pt idx="10013">
                  <c:v>2.5245415646434012E-4</c:v>
                </c:pt>
                <c:pt idx="10014">
                  <c:v>-1.7630852653559905E-4</c:v>
                </c:pt>
                <c:pt idx="10015">
                  <c:v>-1.1798250524501905E-4</c:v>
                </c:pt>
                <c:pt idx="10016">
                  <c:v>4.3167953423617263E-4</c:v>
                </c:pt>
                <c:pt idx="10017">
                  <c:v>2.336872492892472E-4</c:v>
                </c:pt>
                <c:pt idx="10018">
                  <c:v>3.8772989708788907E-4</c:v>
                </c:pt>
                <c:pt idx="10019">
                  <c:v>-6.5580189505224046E-5</c:v>
                </c:pt>
                <c:pt idx="10020">
                  <c:v>1.4727439125312769E-4</c:v>
                </c:pt>
                <c:pt idx="10021">
                  <c:v>3.8638737848481463E-5</c:v>
                </c:pt>
                <c:pt idx="10022">
                  <c:v>1.0949643439530752E-4</c:v>
                </c:pt>
                <c:pt idx="10023">
                  <c:v>4.2987762135638768E-4</c:v>
                </c:pt>
                <c:pt idx="10024">
                  <c:v>-1.7729078235133767E-5</c:v>
                </c:pt>
                <c:pt idx="10025">
                  <c:v>4.2955765739014455E-4</c:v>
                </c:pt>
                <c:pt idx="10026">
                  <c:v>-4.1708767439257614E-4</c:v>
                </c:pt>
                <c:pt idx="10027">
                  <c:v>-3.3288819240989302E-4</c:v>
                </c:pt>
                <c:pt idx="10028">
                  <c:v>4.2656817407389375E-4</c:v>
                </c:pt>
                <c:pt idx="10029">
                  <c:v>9.2687640252539739E-6</c:v>
                </c:pt>
                <c:pt idx="10030">
                  <c:v>3.5186355206604329E-5</c:v>
                </c:pt>
                <c:pt idx="10031">
                  <c:v>1.7779330016842062E-4</c:v>
                </c:pt>
                <c:pt idx="10032">
                  <c:v>3.2925503176032518E-5</c:v>
                </c:pt>
                <c:pt idx="10033">
                  <c:v>4.1178921544766895E-4</c:v>
                </c:pt>
                <c:pt idx="10034">
                  <c:v>-4.696261773176617E-4</c:v>
                </c:pt>
                <c:pt idx="10035">
                  <c:v>-2.8434210462281186E-4</c:v>
                </c:pt>
                <c:pt idx="10036">
                  <c:v>1.0183165160166081E-4</c:v>
                </c:pt>
                <c:pt idx="10037">
                  <c:v>-4.1651967485053533E-4</c:v>
                </c:pt>
                <c:pt idx="10038">
                  <c:v>6.4776947601547866E-5</c:v>
                </c:pt>
                <c:pt idx="10039">
                  <c:v>-3.7792927597164034E-4</c:v>
                </c:pt>
                <c:pt idx="10040">
                  <c:v>-1.9086606743321855E-4</c:v>
                </c:pt>
                <c:pt idx="10041">
                  <c:v>-1.9823609292636272E-4</c:v>
                </c:pt>
                <c:pt idx="10042">
                  <c:v>9.7793677447616278E-5</c:v>
                </c:pt>
                <c:pt idx="10043">
                  <c:v>4.1517715031127252E-4</c:v>
                </c:pt>
                <c:pt idx="10044">
                  <c:v>-1.0382430952670643E-3</c:v>
                </c:pt>
                <c:pt idx="10045">
                  <c:v>-1.1850645874095922E-4</c:v>
                </c:pt>
                <c:pt idx="10046">
                  <c:v>2.7097491761705195E-4</c:v>
                </c:pt>
                <c:pt idx="10047">
                  <c:v>3.3260077004327237E-4</c:v>
                </c:pt>
                <c:pt idx="10048">
                  <c:v>-3.9143381404562464E-4</c:v>
                </c:pt>
                <c:pt idx="10049">
                  <c:v>-4.5119443795734083E-4</c:v>
                </c:pt>
                <c:pt idx="10050">
                  <c:v>-4.7049191492673818E-4</c:v>
                </c:pt>
                <c:pt idx="10051">
                  <c:v>3.062328117014286E-4</c:v>
                </c:pt>
                <c:pt idx="10052">
                  <c:v>3.4285686473016123E-4</c:v>
                </c:pt>
                <c:pt idx="10053">
                  <c:v>-6.5732905359400839E-5</c:v>
                </c:pt>
                <c:pt idx="10054">
                  <c:v>-9.1534249908748031E-4</c:v>
                </c:pt>
                <c:pt idx="10055">
                  <c:v>-7.5838589728614251E-5</c:v>
                </c:pt>
                <c:pt idx="10056">
                  <c:v>2.9247194073727962E-4</c:v>
                </c:pt>
                <c:pt idx="10057">
                  <c:v>-4.190206734816012E-4</c:v>
                </c:pt>
                <c:pt idx="10058">
                  <c:v>1.81170664278483E-4</c:v>
                </c:pt>
                <c:pt idx="10059">
                  <c:v>-3.0885417173318806E-4</c:v>
                </c:pt>
                <c:pt idx="10060">
                  <c:v>-2.8536496350364961E-4</c:v>
                </c:pt>
                <c:pt idx="10061">
                  <c:v>4.0060256797141947E-4</c:v>
                </c:pt>
                <c:pt idx="10062">
                  <c:v>3.5468766731239112E-4</c:v>
                </c:pt>
                <c:pt idx="10063">
                  <c:v>-3.7913449233898235E-4</c:v>
                </c:pt>
                <c:pt idx="10064">
                  <c:v>3.7381328998408473E-4</c:v>
                </c:pt>
                <c:pt idx="10065">
                  <c:v>-5.9968949691686978E-4</c:v>
                </c:pt>
                <c:pt idx="10066">
                  <c:v>4.0352670336462883E-4</c:v>
                </c:pt>
                <c:pt idx="10067">
                  <c:v>3.4837080046138346E-6</c:v>
                </c:pt>
                <c:pt idx="10068">
                  <c:v>3.9639841335507262E-4</c:v>
                </c:pt>
                <c:pt idx="10069">
                  <c:v>4.1178174066250692E-4</c:v>
                </c:pt>
                <c:pt idx="10070">
                  <c:v>-5.95306462131462E-5</c:v>
                </c:pt>
                <c:pt idx="10071">
                  <c:v>-3.9916388448173494E-4</c:v>
                </c:pt>
                <c:pt idx="10072">
                  <c:v>3.9989146622798903E-4</c:v>
                </c:pt>
                <c:pt idx="10073">
                  <c:v>4.0104055639105055E-4</c:v>
                </c:pt>
                <c:pt idx="10074">
                  <c:v>-4.7190272805105852E-4</c:v>
                </c:pt>
                <c:pt idx="10075">
                  <c:v>-7.7627564055770485E-4</c:v>
                </c:pt>
                <c:pt idx="10076">
                  <c:v>2.8887515391017E-5</c:v>
                </c:pt>
                <c:pt idx="10077">
                  <c:v>2.822396020907755E-4</c:v>
                </c:pt>
                <c:pt idx="10078">
                  <c:v>-5.1958303322886454E-5</c:v>
                </c:pt>
                <c:pt idx="10079">
                  <c:v>3.2981501579252176E-4</c:v>
                </c:pt>
                <c:pt idx="10080">
                  <c:v>4.1160341454393257E-4</c:v>
                </c:pt>
                <c:pt idx="10081">
                  <c:v>3.2807792827211626E-4</c:v>
                </c:pt>
                <c:pt idx="10082">
                  <c:v>-1.8077682942258471E-4</c:v>
                </c:pt>
                <c:pt idx="10083">
                  <c:v>-4.1906860241725641E-4</c:v>
                </c:pt>
                <c:pt idx="10084">
                  <c:v>3.5163207202822729E-4</c:v>
                </c:pt>
                <c:pt idx="10085">
                  <c:v>3.962152034261242E-4</c:v>
                </c:pt>
                <c:pt idx="10086">
                  <c:v>3.9658063919562769E-4</c:v>
                </c:pt>
                <c:pt idx="10087">
                  <c:v>7.98797965788257E-5</c:v>
                </c:pt>
                <c:pt idx="10088">
                  <c:v>-2.1722971657712375E-4</c:v>
                </c:pt>
                <c:pt idx="10089">
                  <c:v>-1.9217557066300976E-4</c:v>
                </c:pt>
                <c:pt idx="10090">
                  <c:v>3.0071004477321393E-4</c:v>
                </c:pt>
                <c:pt idx="10091">
                  <c:v>-1.2486107191170888E-4</c:v>
                </c:pt>
                <c:pt idx="10092">
                  <c:v>-2.8989323393156072E-5</c:v>
                </c:pt>
                <c:pt idx="10093">
                  <c:v>-1.0560307913893108E-3</c:v>
                </c:pt>
                <c:pt idx="10094">
                  <c:v>2.6353195382608865E-4</c:v>
                </c:pt>
                <c:pt idx="10095">
                  <c:v>-2.3706233821840759E-4</c:v>
                </c:pt>
                <c:pt idx="10096">
                  <c:v>2.1737717044304292E-4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slice!$AK$2</c:f>
              <c:strCache>
                <c:ptCount val="1"/>
                <c:pt idx="0">
                  <c:v> -r,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4"/>
            <c:spPr>
              <a:solidFill>
                <a:srgbClr val="0000CC"/>
              </a:solidFill>
              <a:ln w="0">
                <a:noFill/>
                <a:prstDash val="sysDot"/>
              </a:ln>
            </c:spPr>
          </c:marker>
          <c:xVal>
            <c:numRef>
              <c:f>slice!$AK$10098:$AK$17782</c:f>
              <c:numCache>
                <c:formatCode>General</c:formatCode>
                <c:ptCount val="7685"/>
                <c:pt idx="0">
                  <c:v>-1.4439458850000001E-4</c:v>
                </c:pt>
                <c:pt idx="1">
                  <c:v>-2.8464926520000003E-4</c:v>
                </c:pt>
                <c:pt idx="2">
                  <c:v>-2.6032726929999997E-4</c:v>
                </c:pt>
                <c:pt idx="3">
                  <c:v>-1.205283817E-4</c:v>
                </c:pt>
                <c:pt idx="4">
                  <c:v>-2.4813262110000002E-4</c:v>
                </c:pt>
                <c:pt idx="5">
                  <c:v>-5.6073618789999997E-4</c:v>
                </c:pt>
                <c:pt idx="6">
                  <c:v>-2.7252167310000001E-4</c:v>
                </c:pt>
                <c:pt idx="7">
                  <c:v>-2.3632368820000001E-4</c:v>
                </c:pt>
                <c:pt idx="8">
                  <c:v>-4.4320882169999998E-4</c:v>
                </c:pt>
                <c:pt idx="9">
                  <c:v>-5.2613868760000005E-4</c:v>
                </c:pt>
                <c:pt idx="10">
                  <c:v>-5.4409586720000004E-4</c:v>
                </c:pt>
                <c:pt idx="11">
                  <c:v>-3.4486704710000001E-4</c:v>
                </c:pt>
                <c:pt idx="12">
                  <c:v>-1.205516989E-4</c:v>
                </c:pt>
                <c:pt idx="13">
                  <c:v>-4.2292420909999999E-4</c:v>
                </c:pt>
                <c:pt idx="14">
                  <c:v>-5.0870886009999998E-4</c:v>
                </c:pt>
                <c:pt idx="15">
                  <c:v>-8.3109948770000003E-5</c:v>
                </c:pt>
                <c:pt idx="16">
                  <c:v>-4.9971456140000001E-4</c:v>
                </c:pt>
                <c:pt idx="17">
                  <c:v>-5.5817564580000001E-4</c:v>
                </c:pt>
                <c:pt idx="18">
                  <c:v>-2.4818706540000001E-4</c:v>
                </c:pt>
                <c:pt idx="19">
                  <c:v>-1.5636166069999999E-4</c:v>
                </c:pt>
                <c:pt idx="20">
                  <c:v>-4.1250705610000002E-4</c:v>
                </c:pt>
                <c:pt idx="21">
                  <c:v>-3.9068648979999999E-4</c:v>
                </c:pt>
                <c:pt idx="22">
                  <c:v>-4.3320506229999999E-4</c:v>
                </c:pt>
                <c:pt idx="23">
                  <c:v>-3.0885981780000001E-4</c:v>
                </c:pt>
                <c:pt idx="24">
                  <c:v>-3.6834764069999999E-4</c:v>
                </c:pt>
                <c:pt idx="25">
                  <c:v>-5.5321228900000001E-4</c:v>
                </c:pt>
                <c:pt idx="26">
                  <c:v>-4.0169835080000003E-4</c:v>
                </c:pt>
                <c:pt idx="27">
                  <c:v>-4.4684365989999999E-5</c:v>
                </c:pt>
                <c:pt idx="28">
                  <c:v>-1.9146045980000001E-4</c:v>
                </c:pt>
                <c:pt idx="29">
                  <c:v>-4.9064196329999998E-4</c:v>
                </c:pt>
                <c:pt idx="30">
                  <c:v>-1.8006062629999999E-4</c:v>
                </c:pt>
                <c:pt idx="31">
                  <c:v>-5.5825673880000005E-4</c:v>
                </c:pt>
                <c:pt idx="32">
                  <c:v>-5.3520254940000002E-4</c:v>
                </c:pt>
                <c:pt idx="33">
                  <c:v>-3.6838719529999999E-4</c:v>
                </c:pt>
                <c:pt idx="34">
                  <c:v>-7.0301976519999997E-5</c:v>
                </c:pt>
                <c:pt idx="35">
                  <c:v>-4.5332700950000002E-4</c:v>
                </c:pt>
                <c:pt idx="36">
                  <c:v>-2.8477288199999998E-4</c:v>
                </c:pt>
                <c:pt idx="37">
                  <c:v>-3.1847252770000001E-5</c:v>
                </c:pt>
                <c:pt idx="38">
                  <c:v>-4.631709085E-4</c:v>
                </c:pt>
                <c:pt idx="39">
                  <c:v>-6.3303704529999998E-6</c:v>
                </c:pt>
                <c:pt idx="40">
                  <c:v>-1.6829365560000001E-4</c:v>
                </c:pt>
                <c:pt idx="41">
                  <c:v>-2.7264687289999998E-4</c:v>
                </c:pt>
                <c:pt idx="42">
                  <c:v>-4.9986125289999998E-4</c:v>
                </c:pt>
                <c:pt idx="43">
                  <c:v>-2.0270465060000001E-4</c:v>
                </c:pt>
                <c:pt idx="44">
                  <c:v>-5.5954040780000001E-4</c:v>
                </c:pt>
                <c:pt idx="45">
                  <c:v>-3.5692101150000002E-4</c:v>
                </c:pt>
                <c:pt idx="46">
                  <c:v>-1.445216285E-4</c:v>
                </c:pt>
                <c:pt idx="47">
                  <c:v>-5.2639843570000003E-4</c:v>
                </c:pt>
                <c:pt idx="48">
                  <c:v>-5.7421441989999997E-5</c:v>
                </c:pt>
                <c:pt idx="49">
                  <c:v>-2.251953886E-4</c:v>
                </c:pt>
                <c:pt idx="50">
                  <c:v>-9.5902452510000002E-5</c:v>
                </c:pt>
                <c:pt idx="51">
                  <c:v>-4.434415687E-4</c:v>
                </c:pt>
                <c:pt idx="52">
                  <c:v>-1.9058069640000001E-5</c:v>
                </c:pt>
                <c:pt idx="53">
                  <c:v>-4.1264937830000001E-4</c:v>
                </c:pt>
                <c:pt idx="54">
                  <c:v>-4.0182471380000002E-4</c:v>
                </c:pt>
                <c:pt idx="55">
                  <c:v>-1.0848440280000001E-4</c:v>
                </c:pt>
                <c:pt idx="56">
                  <c:v>-2.1397254629999999E-4</c:v>
                </c:pt>
                <c:pt idx="57">
                  <c:v>-1.3258086420000001E-4</c:v>
                </c:pt>
                <c:pt idx="58">
                  <c:v>-3.2105628679999999E-4</c:v>
                </c:pt>
                <c:pt idx="59">
                  <c:v>-5.5751998480000004E-4</c:v>
                </c:pt>
                <c:pt idx="60">
                  <c:v>-3.186027974E-5</c:v>
                </c:pt>
                <c:pt idx="61">
                  <c:v>-4.7257879590000001E-4</c:v>
                </c:pt>
                <c:pt idx="62">
                  <c:v>-1.4456862319999999E-4</c:v>
                </c:pt>
                <c:pt idx="63">
                  <c:v>-4.816733972E-4</c:v>
                </c:pt>
                <c:pt idx="64">
                  <c:v>-4.3342815960000002E-4</c:v>
                </c:pt>
                <c:pt idx="65">
                  <c:v>-2.365134271E-4</c:v>
                </c:pt>
                <c:pt idx="66">
                  <c:v>-2.6055150049999999E-4</c:v>
                </c:pt>
                <c:pt idx="67">
                  <c:v>-6.3336448129999996E-6</c:v>
                </c:pt>
                <c:pt idx="68">
                  <c:v>-3.7978766780000001E-4</c:v>
                </c:pt>
                <c:pt idx="69">
                  <c:v>-4.4722419719999997E-5</c:v>
                </c:pt>
                <c:pt idx="70">
                  <c:v>-8.3202971680000005E-5</c:v>
                </c:pt>
                <c:pt idx="71">
                  <c:v>-2.9699356489999999E-4</c:v>
                </c:pt>
                <c:pt idx="72">
                  <c:v>-5.6322020900000005E-4</c:v>
                </c:pt>
                <c:pt idx="73">
                  <c:v>-3.331942984E-4</c:v>
                </c:pt>
                <c:pt idx="74">
                  <c:v>-1.085467579E-4</c:v>
                </c:pt>
                <c:pt idx="75">
                  <c:v>-4.53541235E-4</c:v>
                </c:pt>
                <c:pt idx="76">
                  <c:v>-3.4516691480000002E-4</c:v>
                </c:pt>
                <c:pt idx="77">
                  <c:v>-5.1781636309999998E-4</c:v>
                </c:pt>
                <c:pt idx="78">
                  <c:v>-4.7268037569999998E-4</c:v>
                </c:pt>
                <c:pt idx="79">
                  <c:v>-5.0908765339999999E-4</c:v>
                </c:pt>
                <c:pt idx="80">
                  <c:v>-5.3550531199999998E-4</c:v>
                </c:pt>
                <c:pt idx="81">
                  <c:v>-5.4458800619999997E-4</c:v>
                </c:pt>
                <c:pt idx="82">
                  <c:v>-3.0909267449999998E-4</c:v>
                </c:pt>
                <c:pt idx="83">
                  <c:v>-1.9162785920000001E-4</c:v>
                </c:pt>
                <c:pt idx="84">
                  <c:v>-3.9100035030000002E-4</c:v>
                </c:pt>
                <c:pt idx="85">
                  <c:v>-2.7280453320000002E-4</c:v>
                </c:pt>
                <c:pt idx="86">
                  <c:v>-5.6131031269999999E-4</c:v>
                </c:pt>
                <c:pt idx="87">
                  <c:v>-3.2122577289999998E-4</c:v>
                </c:pt>
                <c:pt idx="88">
                  <c:v>-5.6334532940000004E-4</c:v>
                </c:pt>
                <c:pt idx="89">
                  <c:v>-2.1411928360000001E-4</c:v>
                </c:pt>
                <c:pt idx="90">
                  <c:v>-4.2337912380000002E-4</c:v>
                </c:pt>
                <c:pt idx="91">
                  <c:v>-1.6846801899999999E-4</c:v>
                </c:pt>
                <c:pt idx="92">
                  <c:v>-5.1795994650000003E-4</c:v>
                </c:pt>
                <c:pt idx="93">
                  <c:v>-1.207712127E-4</c:v>
                </c:pt>
                <c:pt idx="94">
                  <c:v>-7.0396483220000006E-5</c:v>
                </c:pt>
                <c:pt idx="95">
                  <c:v>-5.7485651659999999E-5</c:v>
                </c:pt>
                <c:pt idx="96">
                  <c:v>-1.327108967E-4</c:v>
                </c:pt>
                <c:pt idx="97">
                  <c:v>-1.566014421E-4</c:v>
                </c:pt>
                <c:pt idx="98">
                  <c:v>-9.6009345430000001E-5</c:v>
                </c:pt>
                <c:pt idx="99">
                  <c:v>-4.3365724679999998E-4</c:v>
                </c:pt>
                <c:pt idx="100">
                  <c:v>-1.9082049349999999E-5</c:v>
                </c:pt>
                <c:pt idx="101">
                  <c:v>-5.2678011130000005E-4</c:v>
                </c:pt>
                <c:pt idx="102">
                  <c:v>-4.6353810999999999E-4</c:v>
                </c:pt>
                <c:pt idx="103">
                  <c:v>-5.0928004919999995E-4</c:v>
                </c:pt>
                <c:pt idx="104">
                  <c:v>-5.0025652949999997E-4</c:v>
                </c:pt>
                <c:pt idx="105">
                  <c:v>-1.8030652169999999E-4</c:v>
                </c:pt>
                <c:pt idx="106">
                  <c:v>-4.91144651E-4</c:v>
                </c:pt>
                <c:pt idx="107">
                  <c:v>-4.819817091E-4</c:v>
                </c:pt>
                <c:pt idx="108">
                  <c:v>-2.366746191E-4</c:v>
                </c:pt>
                <c:pt idx="109">
                  <c:v>-5.5383885429999996E-4</c:v>
                </c:pt>
                <c:pt idx="110">
                  <c:v>-5.6152043319999999E-4</c:v>
                </c:pt>
                <c:pt idx="111">
                  <c:v>-3.6882415849999998E-4</c:v>
                </c:pt>
                <c:pt idx="112">
                  <c:v>-2.8509271190000002E-4</c:v>
                </c:pt>
                <c:pt idx="113">
                  <c:v>-2.029308963E-4</c:v>
                </c:pt>
                <c:pt idx="114">
                  <c:v>-2.485274812E-4</c:v>
                </c:pt>
                <c:pt idx="115">
                  <c:v>-5.5888677029999998E-4</c:v>
                </c:pt>
                <c:pt idx="116">
                  <c:v>-2.2544431620000001E-4</c:v>
                </c:pt>
                <c:pt idx="117">
                  <c:v>-2.972147986E-4</c:v>
                </c:pt>
                <c:pt idx="118">
                  <c:v>-5.7508692209999998E-5</c:v>
                </c:pt>
                <c:pt idx="119">
                  <c:v>-2.6076544359999998E-4</c:v>
                </c:pt>
                <c:pt idx="120">
                  <c:v>-3.5734107750000002E-4</c:v>
                </c:pt>
                <c:pt idx="121">
                  <c:v>-5.5392179969999998E-4</c:v>
                </c:pt>
                <c:pt idx="122">
                  <c:v>-3.4542987780000002E-4</c:v>
                </c:pt>
                <c:pt idx="123">
                  <c:v>-1.20824598E-4</c:v>
                </c:pt>
                <c:pt idx="124">
                  <c:v>-4.1308625430000001E-4</c:v>
                </c:pt>
                <c:pt idx="125">
                  <c:v>-5.580161534E-4</c:v>
                </c:pt>
                <c:pt idx="126">
                  <c:v>-4.4774738269999999E-5</c:v>
                </c:pt>
                <c:pt idx="127">
                  <c:v>-4.2357618639999998E-4</c:v>
                </c:pt>
                <c:pt idx="128">
                  <c:v>-1.6856318719999999E-4</c:v>
                </c:pt>
                <c:pt idx="129">
                  <c:v>-4.7303629229999999E-4</c:v>
                </c:pt>
                <c:pt idx="130">
                  <c:v>-2.2547538200000001E-4</c:v>
                </c:pt>
                <c:pt idx="131">
                  <c:v>-4.022931611E-4</c:v>
                </c:pt>
                <c:pt idx="132">
                  <c:v>-1.8038286310000001E-4</c:v>
                </c:pt>
                <c:pt idx="133">
                  <c:v>-2.3675004700000001E-4</c:v>
                </c:pt>
                <c:pt idx="134">
                  <c:v>-2.1424377850000001E-4</c:v>
                </c:pt>
                <c:pt idx="135">
                  <c:v>-3.9130259729999999E-4</c:v>
                </c:pt>
                <c:pt idx="136">
                  <c:v>-5.3591780329999999E-4</c:v>
                </c:pt>
                <c:pt idx="137">
                  <c:v>-3.334996906E-4</c:v>
                </c:pt>
                <c:pt idx="138">
                  <c:v>-5.6018367859999999E-4</c:v>
                </c:pt>
                <c:pt idx="139">
                  <c:v>-4.4397891339999999E-4</c:v>
                </c:pt>
                <c:pt idx="140">
                  <c:v>-3.801708262E-4</c:v>
                </c:pt>
                <c:pt idx="141">
                  <c:v>-5.5901829050000003E-4</c:v>
                </c:pt>
                <c:pt idx="142">
                  <c:v>-1.566991609E-4</c:v>
                </c:pt>
                <c:pt idx="143">
                  <c:v>-7.0440343629999994E-5</c:v>
                </c:pt>
                <c:pt idx="144">
                  <c:v>-3.4550488529999998E-4</c:v>
                </c:pt>
                <c:pt idx="145">
                  <c:v>-5.450406731E-4</c:v>
                </c:pt>
                <c:pt idx="146">
                  <c:v>-5.5812479810000005E-4</c:v>
                </c:pt>
                <c:pt idx="147">
                  <c:v>-3.6899121000000002E-4</c:v>
                </c:pt>
                <c:pt idx="148">
                  <c:v>-3.191368606E-5</c:v>
                </c:pt>
                <c:pt idx="149">
                  <c:v>-6.3431133170000002E-6</c:v>
                </c:pt>
                <c:pt idx="150">
                  <c:v>-2.6086285159999999E-4</c:v>
                </c:pt>
                <c:pt idx="151">
                  <c:v>-2.8523695109999999E-4</c:v>
                </c:pt>
                <c:pt idx="152">
                  <c:v>-1.918427252E-4</c:v>
                </c:pt>
                <c:pt idx="153">
                  <c:v>-3.574768676E-4</c:v>
                </c:pt>
                <c:pt idx="154">
                  <c:v>-1.328191252E-4</c:v>
                </c:pt>
                <c:pt idx="155">
                  <c:v>-2.0304879979999999E-4</c:v>
                </c:pt>
                <c:pt idx="156">
                  <c:v>-1.9095909369999999E-5</c:v>
                </c:pt>
                <c:pt idx="157">
                  <c:v>-2.730909371E-4</c:v>
                </c:pt>
                <c:pt idx="158">
                  <c:v>-3.8026837160000002E-4</c:v>
                </c:pt>
                <c:pt idx="159">
                  <c:v>-8.3315513880000006E-5</c:v>
                </c:pt>
                <c:pt idx="160">
                  <c:v>-4.6390206229999999E-4</c:v>
                </c:pt>
                <c:pt idx="161">
                  <c:v>-4.540818231E-4</c:v>
                </c:pt>
                <c:pt idx="162">
                  <c:v>-5.0969541889999998E-4</c:v>
                </c:pt>
                <c:pt idx="163">
                  <c:v>-9.6085539869999995E-5</c:v>
                </c:pt>
                <c:pt idx="164">
                  <c:v>-2.9738725810000001E-4</c:v>
                </c:pt>
                <c:pt idx="165">
                  <c:v>-5.6038621939999997E-4</c:v>
                </c:pt>
                <c:pt idx="166">
                  <c:v>-4.823780827E-4</c:v>
                </c:pt>
                <c:pt idx="167">
                  <c:v>-3.3363390469999998E-4</c:v>
                </c:pt>
                <c:pt idx="168">
                  <c:v>-4.9155329579999999E-4</c:v>
                </c:pt>
                <c:pt idx="169">
                  <c:v>-2.4869984999999998E-4</c:v>
                </c:pt>
                <c:pt idx="170">
                  <c:v>-5.0071543780000002E-4</c:v>
                </c:pt>
                <c:pt idx="171">
                  <c:v>-1.0869471319999999E-4</c:v>
                </c:pt>
                <c:pt idx="172">
                  <c:v>-3.216035948E-4</c:v>
                </c:pt>
                <c:pt idx="173">
                  <c:v>-1.4483249449999999E-4</c:v>
                </c:pt>
                <c:pt idx="174">
                  <c:v>-5.6392790349999995E-4</c:v>
                </c:pt>
                <c:pt idx="175">
                  <c:v>-4.2384017059999998E-4</c:v>
                </c:pt>
                <c:pt idx="176">
                  <c:v>-5.1853150230000001E-4</c:v>
                </c:pt>
                <c:pt idx="177">
                  <c:v>-1.686702571E-4</c:v>
                </c:pt>
                <c:pt idx="178">
                  <c:v>-5.7542825259999998E-5</c:v>
                </c:pt>
                <c:pt idx="179">
                  <c:v>-4.4421966469999999E-4</c:v>
                </c:pt>
                <c:pt idx="180">
                  <c:v>-1.9097994789999999E-5</c:v>
                </c:pt>
                <c:pt idx="181">
                  <c:v>-3.0953084400000002E-4</c:v>
                </c:pt>
                <c:pt idx="182">
                  <c:v>-5.6199091839999999E-4</c:v>
                </c:pt>
                <c:pt idx="183">
                  <c:v>-4.0255249119999998E-4</c:v>
                </c:pt>
                <c:pt idx="184">
                  <c:v>-7.046793591E-5</c:v>
                </c:pt>
                <c:pt idx="185">
                  <c:v>-4.1339909679999999E-4</c:v>
                </c:pt>
                <c:pt idx="186">
                  <c:v>-5.4535297020000002E-4</c:v>
                </c:pt>
                <c:pt idx="187">
                  <c:v>-4.7339326390000001E-4</c:v>
                </c:pt>
                <c:pt idx="188">
                  <c:v>-4.3414501480000002E-4</c:v>
                </c:pt>
                <c:pt idx="189">
                  <c:v>-2.6099408860000002E-4</c:v>
                </c:pt>
                <c:pt idx="190">
                  <c:v>-9.6101274690000001E-5</c:v>
                </c:pt>
                <c:pt idx="191">
                  <c:v>-1.0870814740000001E-4</c:v>
                </c:pt>
                <c:pt idx="192">
                  <c:v>-1.209074895E-4</c:v>
                </c:pt>
                <c:pt idx="193">
                  <c:v>-3.1923003070000003E-5</c:v>
                </c:pt>
                <c:pt idx="194">
                  <c:v>-1.919379286E-4</c:v>
                </c:pt>
                <c:pt idx="195">
                  <c:v>-1.8051781289999999E-4</c:v>
                </c:pt>
                <c:pt idx="196">
                  <c:v>-3.095963949E-4</c:v>
                </c:pt>
                <c:pt idx="197">
                  <c:v>-2.7323698970000001E-4</c:v>
                </c:pt>
                <c:pt idx="198">
                  <c:v>-5.2745887810000001E-4</c:v>
                </c:pt>
                <c:pt idx="199">
                  <c:v>-5.0090726540000003E-4</c:v>
                </c:pt>
                <c:pt idx="200">
                  <c:v>-5.3638946310000004E-4</c:v>
                </c:pt>
                <c:pt idx="201">
                  <c:v>-6.3447913889999998E-6</c:v>
                </c:pt>
                <c:pt idx="202">
                  <c:v>-3.4577125599999999E-4</c:v>
                </c:pt>
                <c:pt idx="203">
                  <c:v>-5.6214882769999995E-4</c:v>
                </c:pt>
                <c:pt idx="204">
                  <c:v>-3.9163496609999999E-4</c:v>
                </c:pt>
                <c:pt idx="205">
                  <c:v>-5.5449215459999997E-4</c:v>
                </c:pt>
                <c:pt idx="206">
                  <c:v>-1.4486769189999999E-4</c:v>
                </c:pt>
                <c:pt idx="207">
                  <c:v>-5.6068254600000005E-4</c:v>
                </c:pt>
                <c:pt idx="208">
                  <c:v>-4.5434737630000002E-4</c:v>
                </c:pt>
                <c:pt idx="209">
                  <c:v>-4.6419044280000002E-4</c:v>
                </c:pt>
                <c:pt idx="210">
                  <c:v>-2.4882058350000002E-4</c:v>
                </c:pt>
                <c:pt idx="211">
                  <c:v>-2.1444129989999999E-4</c:v>
                </c:pt>
                <c:pt idx="212">
                  <c:v>-5.1876654900000002E-4</c:v>
                </c:pt>
                <c:pt idx="213">
                  <c:v>-4.4809388200000002E-5</c:v>
                </c:pt>
                <c:pt idx="214">
                  <c:v>-2.854790773E-4</c:v>
                </c:pt>
                <c:pt idx="215">
                  <c:v>-2.2571763989999999E-4</c:v>
                </c:pt>
                <c:pt idx="216">
                  <c:v>-2.9759032E-4</c:v>
                </c:pt>
                <c:pt idx="217">
                  <c:v>-2.0319445879999999E-4</c:v>
                </c:pt>
                <c:pt idx="218">
                  <c:v>-1.5682816939999999E-4</c:v>
                </c:pt>
                <c:pt idx="219">
                  <c:v>-6.3465466869999998E-6</c:v>
                </c:pt>
                <c:pt idx="220">
                  <c:v>-4.8272121009999998E-4</c:v>
                </c:pt>
                <c:pt idx="221">
                  <c:v>-1.328936811E-4</c:v>
                </c:pt>
                <c:pt idx="222">
                  <c:v>-4.9191750249999997E-4</c:v>
                </c:pt>
                <c:pt idx="223">
                  <c:v>-5.5873294499999995E-4</c:v>
                </c:pt>
                <c:pt idx="224">
                  <c:v>-8.3359291430000005E-5</c:v>
                </c:pt>
                <c:pt idx="225">
                  <c:v>-5.7567862489999999E-5</c:v>
                </c:pt>
                <c:pt idx="226">
                  <c:v>-5.3656942169999998E-4</c:v>
                </c:pt>
                <c:pt idx="227">
                  <c:v>-3.806099255E-4</c:v>
                </c:pt>
                <c:pt idx="228">
                  <c:v>-5.643574106E-4</c:v>
                </c:pt>
                <c:pt idx="229">
                  <c:v>-3.3390288879999998E-4</c:v>
                </c:pt>
                <c:pt idx="230">
                  <c:v>-2.3703103139999999E-4</c:v>
                </c:pt>
                <c:pt idx="231">
                  <c:v>-2.1448460479999999E-4</c:v>
                </c:pt>
                <c:pt idx="232">
                  <c:v>-3.1939517119999999E-5</c:v>
                </c:pt>
                <c:pt idx="233">
                  <c:v>-4.736901393E-4</c:v>
                </c:pt>
                <c:pt idx="234">
                  <c:v>-3.5785250130000002E-4</c:v>
                </c:pt>
                <c:pt idx="235">
                  <c:v>-4.5452312389999999E-4</c:v>
                </c:pt>
                <c:pt idx="236">
                  <c:v>-3.918101067E-4</c:v>
                </c:pt>
                <c:pt idx="237">
                  <c:v>-3.6942266790000001E-4</c:v>
                </c:pt>
                <c:pt idx="238">
                  <c:v>-3.2186370989999998E-4</c:v>
                </c:pt>
                <c:pt idx="239">
                  <c:v>-1.449076412E-4</c:v>
                </c:pt>
                <c:pt idx="240">
                  <c:v>-5.59757115E-4</c:v>
                </c:pt>
                <c:pt idx="241">
                  <c:v>-8.3376338619999996E-5</c:v>
                </c:pt>
                <c:pt idx="242">
                  <c:v>-4.028586715E-4</c:v>
                </c:pt>
                <c:pt idx="243">
                  <c:v>-4.242051516E-4</c:v>
                </c:pt>
                <c:pt idx="244">
                  <c:v>-4.344599696E-4</c:v>
                </c:pt>
                <c:pt idx="245">
                  <c:v>-7.0513570689999998E-5</c:v>
                </c:pt>
                <c:pt idx="246">
                  <c:v>-1.087621743E-4</c:v>
                </c:pt>
                <c:pt idx="247">
                  <c:v>-1.9113070459999998E-5</c:v>
                </c:pt>
                <c:pt idx="248">
                  <c:v>-4.1374934940000002E-4</c:v>
                </c:pt>
                <c:pt idx="249">
                  <c:v>-2.489257931E-4</c:v>
                </c:pt>
                <c:pt idx="250">
                  <c:v>-5.1026556909999996E-4</c:v>
                </c:pt>
                <c:pt idx="251">
                  <c:v>-2.370735933E-4</c:v>
                </c:pt>
                <c:pt idx="252">
                  <c:v>-4.9208496309999998E-4</c:v>
                </c:pt>
                <c:pt idx="253">
                  <c:v>-1.3293550149999999E-4</c:v>
                </c:pt>
                <c:pt idx="254">
                  <c:v>-2.6118097709999999E-4</c:v>
                </c:pt>
                <c:pt idx="255">
                  <c:v>-4.4836742549999999E-5</c:v>
                </c:pt>
                <c:pt idx="256">
                  <c:v>-3.219164654E-4</c:v>
                </c:pt>
                <c:pt idx="257">
                  <c:v>-1.6878291780000001E-4</c:v>
                </c:pt>
                <c:pt idx="258">
                  <c:v>-1.9203861549999999E-4</c:v>
                </c:pt>
                <c:pt idx="259">
                  <c:v>-5.2784750270000002E-4</c:v>
                </c:pt>
                <c:pt idx="260">
                  <c:v>-1.568819021E-4</c:v>
                </c:pt>
                <c:pt idx="261">
                  <c:v>-2.8560993760000001E-4</c:v>
                </c:pt>
                <c:pt idx="262">
                  <c:v>-4.645000315E-4</c:v>
                </c:pt>
                <c:pt idx="263">
                  <c:v>-3.0982081850000002E-4</c:v>
                </c:pt>
                <c:pt idx="264">
                  <c:v>-2.9772695900000002E-4</c:v>
                </c:pt>
                <c:pt idx="265">
                  <c:v>-5.6259246809999995E-4</c:v>
                </c:pt>
                <c:pt idx="266">
                  <c:v>-4.829688828E-4</c:v>
                </c:pt>
                <c:pt idx="267">
                  <c:v>-3.5797707720000002E-4</c:v>
                </c:pt>
                <c:pt idx="268">
                  <c:v>-4.4471322310000002E-4</c:v>
                </c:pt>
                <c:pt idx="269">
                  <c:v>-1.209954379E-4</c:v>
                </c:pt>
                <c:pt idx="270">
                  <c:v>-3.8079981219999999E-4</c:v>
                </c:pt>
                <c:pt idx="271">
                  <c:v>-4.0300116499999999E-4</c:v>
                </c:pt>
                <c:pt idx="272">
                  <c:v>-5.4596569009999997E-4</c:v>
                </c:pt>
                <c:pt idx="273">
                  <c:v>-5.5499439699999999E-4</c:v>
                </c:pt>
                <c:pt idx="274">
                  <c:v>-2.2582716809999999E-4</c:v>
                </c:pt>
                <c:pt idx="275">
                  <c:v>-3.9198032899999998E-4</c:v>
                </c:pt>
                <c:pt idx="276">
                  <c:v>-9.6187171629999999E-5</c:v>
                </c:pt>
                <c:pt idx="277">
                  <c:v>-2.0328494370000001E-4</c:v>
                </c:pt>
                <c:pt idx="278">
                  <c:v>-3.4607056610000002E-4</c:v>
                </c:pt>
                <c:pt idx="279">
                  <c:v>-1.8063899839999999E-4</c:v>
                </c:pt>
                <c:pt idx="280">
                  <c:v>-4.3466321149999998E-4</c:v>
                </c:pt>
                <c:pt idx="281">
                  <c:v>-4.4480040780000001E-4</c:v>
                </c:pt>
                <c:pt idx="282">
                  <c:v>-5.6475000069999999E-4</c:v>
                </c:pt>
                <c:pt idx="283">
                  <c:v>-1.806466976E-4</c:v>
                </c:pt>
                <c:pt idx="284">
                  <c:v>-5.5918676019999999E-4</c:v>
                </c:pt>
                <c:pt idx="285">
                  <c:v>-8.3420374250000006E-5</c:v>
                </c:pt>
                <c:pt idx="286">
                  <c:v>-2.7350717540000001E-4</c:v>
                </c:pt>
                <c:pt idx="287">
                  <c:v>-5.1053689729999995E-4</c:v>
                </c:pt>
                <c:pt idx="288">
                  <c:v>-6.3508619149999996E-6</c:v>
                </c:pt>
                <c:pt idx="289">
                  <c:v>-5.6014846380000004E-4</c:v>
                </c:pt>
                <c:pt idx="290">
                  <c:v>-9.6202376390000003E-5</c:v>
                </c:pt>
                <c:pt idx="291">
                  <c:v>-5.0152104060000003E-4</c:v>
                </c:pt>
                <c:pt idx="292">
                  <c:v>-5.6135613099999996E-4</c:v>
                </c:pt>
                <c:pt idx="293">
                  <c:v>-1.569319459E-4</c:v>
                </c:pt>
                <c:pt idx="294">
                  <c:v>-3.0996092559999999E-4</c:v>
                </c:pt>
                <c:pt idx="295">
                  <c:v>-5.37084179E-4</c:v>
                </c:pt>
                <c:pt idx="296">
                  <c:v>-4.9241796439999995E-4</c:v>
                </c:pt>
                <c:pt idx="297">
                  <c:v>-3.3416603809999999E-4</c:v>
                </c:pt>
                <c:pt idx="298">
                  <c:v>-4.6476279719999999E-4</c:v>
                </c:pt>
                <c:pt idx="299">
                  <c:v>-2.0331317199999999E-4</c:v>
                </c:pt>
                <c:pt idx="300">
                  <c:v>-2.978673029E-4</c:v>
                </c:pt>
                <c:pt idx="301">
                  <c:v>-3.697045047E-4</c:v>
                </c:pt>
                <c:pt idx="302">
                  <c:v>-5.6023068299999998E-4</c:v>
                </c:pt>
                <c:pt idx="303">
                  <c:v>-2.2587072180000001E-4</c:v>
                </c:pt>
                <c:pt idx="304">
                  <c:v>-5.1939379150000003E-4</c:v>
                </c:pt>
                <c:pt idx="305">
                  <c:v>-4.2454601519999999E-4</c:v>
                </c:pt>
                <c:pt idx="306">
                  <c:v>-1.088304933E-4</c:v>
                </c:pt>
                <c:pt idx="307">
                  <c:v>-1.449946231E-4</c:v>
                </c:pt>
                <c:pt idx="308">
                  <c:v>-2.371711756E-4</c:v>
                </c:pt>
                <c:pt idx="309">
                  <c:v>-2.490435774E-4</c:v>
                </c:pt>
                <c:pt idx="310">
                  <c:v>-3.1957923779999997E-5</c:v>
                </c:pt>
                <c:pt idx="311">
                  <c:v>-4.485002681E-5</c:v>
                </c:pt>
                <c:pt idx="312">
                  <c:v>-1.9210054869999999E-4</c:v>
                </c:pt>
                <c:pt idx="313">
                  <c:v>-4.1409432640000001E-4</c:v>
                </c:pt>
                <c:pt idx="314">
                  <c:v>-3.8101272960000001E-4</c:v>
                </c:pt>
                <c:pt idx="315">
                  <c:v>-7.0553938120000004E-5</c:v>
                </c:pt>
                <c:pt idx="316">
                  <c:v>-5.7614011220000001E-5</c:v>
                </c:pt>
                <c:pt idx="317">
                  <c:v>-5.2826743450000001E-4</c:v>
                </c:pt>
                <c:pt idx="318">
                  <c:v>-1.911988239E-5</c:v>
                </c:pt>
                <c:pt idx="319">
                  <c:v>-4.5504639920000001E-4</c:v>
                </c:pt>
                <c:pt idx="320">
                  <c:v>-5.6499553750000001E-4</c:v>
                </c:pt>
                <c:pt idx="321">
                  <c:v>-1.3301352650000001E-4</c:v>
                </c:pt>
                <c:pt idx="322">
                  <c:v>-1.210507277E-4</c:v>
                </c:pt>
                <c:pt idx="323">
                  <c:v>-2.14606679E-4</c:v>
                </c:pt>
                <c:pt idx="324">
                  <c:v>-5.4633286499999997E-4</c:v>
                </c:pt>
                <c:pt idx="325">
                  <c:v>-4.7426995920000001E-4</c:v>
                </c:pt>
                <c:pt idx="326">
                  <c:v>-5.6153172060000001E-4</c:v>
                </c:pt>
                <c:pt idx="327">
                  <c:v>-5.5944082199999999E-4</c:v>
                </c:pt>
                <c:pt idx="328">
                  <c:v>-1.6885395409999999E-4</c:v>
                </c:pt>
                <c:pt idx="329">
                  <c:v>-5.1955095400000001E-4</c:v>
                </c:pt>
                <c:pt idx="330">
                  <c:v>-5.1080553810000002E-4</c:v>
                </c:pt>
                <c:pt idx="331">
                  <c:v>-5.6305744930000004E-4</c:v>
                </c:pt>
                <c:pt idx="332">
                  <c:v>-5.5541290209999998E-4</c:v>
                </c:pt>
                <c:pt idx="333">
                  <c:v>-5.2837086010000002E-4</c:v>
                </c:pt>
                <c:pt idx="334">
                  <c:v>-4.3498777779999999E-4</c:v>
                </c:pt>
                <c:pt idx="335">
                  <c:v>-4.8345889739999999E-4</c:v>
                </c:pt>
                <c:pt idx="336">
                  <c:v>-2.613577565E-4</c:v>
                </c:pt>
                <c:pt idx="337">
                  <c:v>-3.2221244960000002E-4</c:v>
                </c:pt>
                <c:pt idx="338">
                  <c:v>-4.4850333809999999E-5</c:v>
                </c:pt>
                <c:pt idx="339">
                  <c:v>-1.6886209789999999E-4</c:v>
                </c:pt>
                <c:pt idx="340">
                  <c:v>-2.8583565030000001E-4</c:v>
                </c:pt>
                <c:pt idx="341">
                  <c:v>-2.7362234190000001E-4</c:v>
                </c:pt>
                <c:pt idx="342">
                  <c:v>-1.9211746210000001E-4</c:v>
                </c:pt>
                <c:pt idx="343">
                  <c:v>-3.583043051E-4</c:v>
                </c:pt>
                <c:pt idx="344">
                  <c:v>-4.0338296049999999E-4</c:v>
                </c:pt>
                <c:pt idx="345">
                  <c:v>-1.0885098030000001E-4</c:v>
                </c:pt>
                <c:pt idx="346">
                  <c:v>-4.7442504560000001E-4</c:v>
                </c:pt>
                <c:pt idx="347">
                  <c:v>-4.1427800529999999E-4</c:v>
                </c:pt>
                <c:pt idx="348">
                  <c:v>-3.9235566379999999E-4</c:v>
                </c:pt>
                <c:pt idx="349">
                  <c:v>-1.806864049E-4</c:v>
                </c:pt>
                <c:pt idx="350">
                  <c:v>-1.3302882850000001E-4</c:v>
                </c:pt>
                <c:pt idx="351">
                  <c:v>-5.4648163530000003E-4</c:v>
                </c:pt>
                <c:pt idx="352">
                  <c:v>-5.3739336150000002E-4</c:v>
                </c:pt>
                <c:pt idx="353">
                  <c:v>-5.0190489009999996E-4</c:v>
                </c:pt>
                <c:pt idx="354">
                  <c:v>-3.3434024669999997E-4</c:v>
                </c:pt>
                <c:pt idx="355">
                  <c:v>-1.4502181670000001E-4</c:v>
                </c:pt>
                <c:pt idx="356">
                  <c:v>-3.4637076069999999E-4</c:v>
                </c:pt>
                <c:pt idx="357">
                  <c:v>-3.6991987769999999E-4</c:v>
                </c:pt>
                <c:pt idx="358">
                  <c:v>-5.5959511900000004E-4</c:v>
                </c:pt>
                <c:pt idx="359">
                  <c:v>-4.9277783829999996E-4</c:v>
                </c:pt>
                <c:pt idx="360">
                  <c:v>-5.5554207950000002E-4</c:v>
                </c:pt>
                <c:pt idx="361">
                  <c:v>-4.6512164039999999E-4</c:v>
                </c:pt>
                <c:pt idx="362">
                  <c:v>-2.1464525529999999E-4</c:v>
                </c:pt>
                <c:pt idx="363">
                  <c:v>-2.858911165E-4</c:v>
                </c:pt>
                <c:pt idx="364">
                  <c:v>-1.56971292E-4</c:v>
                </c:pt>
                <c:pt idx="365">
                  <c:v>-4.8362529569999997E-4</c:v>
                </c:pt>
                <c:pt idx="366">
                  <c:v>-4.2487032170000002E-4</c:v>
                </c:pt>
                <c:pt idx="367">
                  <c:v>-2.259485336E-4</c:v>
                </c:pt>
                <c:pt idx="368">
                  <c:v>-3.2229922329999998E-4</c:v>
                </c:pt>
                <c:pt idx="369">
                  <c:v>-2.7368372750000001E-4</c:v>
                </c:pt>
                <c:pt idx="370">
                  <c:v>-4.4531698930000001E-4</c:v>
                </c:pt>
                <c:pt idx="371">
                  <c:v>-3.3439284300000003E-4</c:v>
                </c:pt>
                <c:pt idx="372">
                  <c:v>-1.9118977329999999E-5</c:v>
                </c:pt>
                <c:pt idx="373">
                  <c:v>-2.0337442339999999E-4</c:v>
                </c:pt>
                <c:pt idx="374">
                  <c:v>-2.614409475E-4</c:v>
                </c:pt>
                <c:pt idx="375">
                  <c:v>-9.6231735619999994E-5</c:v>
                </c:pt>
                <c:pt idx="376">
                  <c:v>-3.4643881210000001E-4</c:v>
                </c:pt>
                <c:pt idx="377">
                  <c:v>-3.8125973089999998E-4</c:v>
                </c:pt>
                <c:pt idx="378">
                  <c:v>-8.3443331260000001E-5</c:v>
                </c:pt>
                <c:pt idx="379">
                  <c:v>-5.1983155679999999E-4</c:v>
                </c:pt>
                <c:pt idx="380">
                  <c:v>-2.372888918E-4</c:v>
                </c:pt>
                <c:pt idx="381">
                  <c:v>-3.9247609000000002E-4</c:v>
                </c:pt>
                <c:pt idx="382">
                  <c:v>-5.1110147330000002E-4</c:v>
                </c:pt>
                <c:pt idx="383">
                  <c:v>-2.980918177E-4</c:v>
                </c:pt>
                <c:pt idx="384">
                  <c:v>-5.7615748029999999E-5</c:v>
                </c:pt>
                <c:pt idx="385">
                  <c:v>-1.210732353E-4</c:v>
                </c:pt>
                <c:pt idx="386">
                  <c:v>-5.6184141399999996E-4</c:v>
                </c:pt>
                <c:pt idx="387">
                  <c:v>-4.0354019339999998E-4</c:v>
                </c:pt>
                <c:pt idx="388">
                  <c:v>-5.60680036E-4</c:v>
                </c:pt>
                <c:pt idx="389">
                  <c:v>-4.5538685370000002E-4</c:v>
                </c:pt>
                <c:pt idx="390">
                  <c:v>-6.3502852029999998E-6</c:v>
                </c:pt>
                <c:pt idx="391">
                  <c:v>-7.0558757070000004E-5</c:v>
                </c:pt>
                <c:pt idx="392">
                  <c:v>-3.195425906E-5</c:v>
                </c:pt>
                <c:pt idx="393">
                  <c:v>-5.28685377E-4</c:v>
                </c:pt>
                <c:pt idx="394">
                  <c:v>-4.4541295899999997E-4</c:v>
                </c:pt>
                <c:pt idx="395">
                  <c:v>-2.4922973910000002E-4</c:v>
                </c:pt>
                <c:pt idx="396">
                  <c:v>-4.1446636799999999E-4</c:v>
                </c:pt>
                <c:pt idx="397">
                  <c:v>-8.3438692709999994E-5</c:v>
                </c:pt>
                <c:pt idx="398">
                  <c:v>-5.6342666230000001E-4</c:v>
                </c:pt>
                <c:pt idx="399">
                  <c:v>-9.6228759470000006E-5</c:v>
                </c:pt>
                <c:pt idx="400">
                  <c:v>-3.1026053999999998E-4</c:v>
                </c:pt>
                <c:pt idx="401">
                  <c:v>-3.5848929969999998E-4</c:v>
                </c:pt>
                <c:pt idx="402">
                  <c:v>-1.3304605059999999E-4</c:v>
                </c:pt>
                <c:pt idx="403">
                  <c:v>-3.195228158E-5</c:v>
                </c:pt>
                <c:pt idx="404">
                  <c:v>-4.5544252360000002E-4</c:v>
                </c:pt>
                <c:pt idx="405">
                  <c:v>-3.7007488690000002E-4</c:v>
                </c:pt>
                <c:pt idx="406">
                  <c:v>-2.373647044E-4</c:v>
                </c:pt>
                <c:pt idx="407">
                  <c:v>-5.0217246669999999E-4</c:v>
                </c:pt>
                <c:pt idx="408">
                  <c:v>-5.5581504029999997E-4</c:v>
                </c:pt>
                <c:pt idx="409">
                  <c:v>-4.6532171590000002E-4</c:v>
                </c:pt>
                <c:pt idx="410">
                  <c:v>-4.3530209410000002E-4</c:v>
                </c:pt>
                <c:pt idx="411">
                  <c:v>-1.21072331E-4</c:v>
                </c:pt>
                <c:pt idx="412">
                  <c:v>-5.5992769500000004E-4</c:v>
                </c:pt>
                <c:pt idx="413">
                  <c:v>-1.6893281520000001E-4</c:v>
                </c:pt>
                <c:pt idx="414">
                  <c:v>-2.9819458819999999E-4</c:v>
                </c:pt>
                <c:pt idx="415">
                  <c:v>-6.3487657999999997E-6</c:v>
                </c:pt>
                <c:pt idx="416">
                  <c:v>-5.6554326549999997E-4</c:v>
                </c:pt>
                <c:pt idx="417">
                  <c:v>-3.3454610299999999E-4</c:v>
                </c:pt>
                <c:pt idx="418">
                  <c:v>-4.2504895259999999E-4</c:v>
                </c:pt>
                <c:pt idx="419">
                  <c:v>-5.7604168490000001E-5</c:v>
                </c:pt>
                <c:pt idx="420">
                  <c:v>-2.615899034E-4</c:v>
                </c:pt>
                <c:pt idx="421">
                  <c:v>-2.0349096299999999E-4</c:v>
                </c:pt>
                <c:pt idx="422">
                  <c:v>-5.6209059390000004E-4</c:v>
                </c:pt>
                <c:pt idx="423">
                  <c:v>-4.9307915289999995E-4</c:v>
                </c:pt>
                <c:pt idx="424">
                  <c:v>-1.570276723E-4</c:v>
                </c:pt>
                <c:pt idx="425">
                  <c:v>-1.088508091E-4</c:v>
                </c:pt>
                <c:pt idx="426">
                  <c:v>-7.0545707899999995E-5</c:v>
                </c:pt>
                <c:pt idx="427">
                  <c:v>-4.7477133379999998E-4</c:v>
                </c:pt>
                <c:pt idx="428">
                  <c:v>-2.8609970220000002E-4</c:v>
                </c:pt>
                <c:pt idx="429">
                  <c:v>-5.1131939819999998E-4</c:v>
                </c:pt>
                <c:pt idx="430">
                  <c:v>-5.4692217870000003E-4</c:v>
                </c:pt>
                <c:pt idx="431">
                  <c:v>-5.3782127239999998E-4</c:v>
                </c:pt>
                <c:pt idx="432">
                  <c:v>-5.6097920809999998E-4</c:v>
                </c:pt>
                <c:pt idx="433">
                  <c:v>-1.8080647980000001E-4</c:v>
                </c:pt>
                <c:pt idx="434">
                  <c:v>-2.1482448900000001E-4</c:v>
                </c:pt>
                <c:pt idx="435">
                  <c:v>-3.4662156460000003E-4</c:v>
                </c:pt>
                <c:pt idx="436">
                  <c:v>-1.450732508E-4</c:v>
                </c:pt>
                <c:pt idx="437">
                  <c:v>-4.2511017630000002E-4</c:v>
                </c:pt>
                <c:pt idx="438">
                  <c:v>-1.9113666839999999E-5</c:v>
                </c:pt>
                <c:pt idx="439">
                  <c:v>-2.4935829679999998E-4</c:v>
                </c:pt>
                <c:pt idx="440">
                  <c:v>-1.9229691450000001E-4</c:v>
                </c:pt>
                <c:pt idx="441">
                  <c:v>-4.4837998090000003E-5</c:v>
                </c:pt>
                <c:pt idx="442">
                  <c:v>-4.1464248180000002E-4</c:v>
                </c:pt>
                <c:pt idx="443">
                  <c:v>-2.7393292819999999E-4</c:v>
                </c:pt>
                <c:pt idx="444">
                  <c:v>-3.8150163149999999E-4</c:v>
                </c:pt>
                <c:pt idx="445">
                  <c:v>-3.5864997670000001E-4</c:v>
                </c:pt>
                <c:pt idx="446">
                  <c:v>-1.690098486E-4</c:v>
                </c:pt>
                <c:pt idx="447">
                  <c:v>-3.2255982390000002E-4</c:v>
                </c:pt>
                <c:pt idx="448">
                  <c:v>-4.840219088E-4</c:v>
                </c:pt>
                <c:pt idx="449">
                  <c:v>-5.7608335650000003E-5</c:v>
                </c:pt>
                <c:pt idx="450">
                  <c:v>-2.261847672E-4</c:v>
                </c:pt>
                <c:pt idx="451">
                  <c:v>-4.7489761699999998E-4</c:v>
                </c:pt>
                <c:pt idx="452">
                  <c:v>-3.1042849240000002E-4</c:v>
                </c:pt>
                <c:pt idx="453">
                  <c:v>-5.638394149E-4</c:v>
                </c:pt>
                <c:pt idx="454">
                  <c:v>-2.375179781E-4</c:v>
                </c:pt>
                <c:pt idx="455">
                  <c:v>-4.4566862029999998E-4</c:v>
                </c:pt>
                <c:pt idx="456">
                  <c:v>-5.2905849559999995E-4</c:v>
                </c:pt>
                <c:pt idx="457">
                  <c:v>-4.6554925940000001E-4</c:v>
                </c:pt>
                <c:pt idx="458">
                  <c:v>-4.5568155860000001E-4</c:v>
                </c:pt>
                <c:pt idx="459">
                  <c:v>-2.494135996E-4</c:v>
                </c:pt>
                <c:pt idx="460">
                  <c:v>-5.471315939E-4</c:v>
                </c:pt>
                <c:pt idx="461">
                  <c:v>-2.26206476E-4</c:v>
                </c:pt>
                <c:pt idx="462">
                  <c:v>-1.211176672E-4</c:v>
                </c:pt>
                <c:pt idx="463">
                  <c:v>-5.0245594549999998E-4</c:v>
                </c:pt>
                <c:pt idx="464">
                  <c:v>-3.1957855229999997E-5</c:v>
                </c:pt>
                <c:pt idx="465">
                  <c:v>-2.1491250029999999E-4</c:v>
                </c:pt>
                <c:pt idx="466">
                  <c:v>-2.0360924989999999E-4</c:v>
                </c:pt>
                <c:pt idx="467">
                  <c:v>-1.4514431139999999E-4</c:v>
                </c:pt>
                <c:pt idx="468">
                  <c:v>-3.702993473E-4</c:v>
                </c:pt>
                <c:pt idx="469">
                  <c:v>-5.6031485149999997E-4</c:v>
                </c:pt>
                <c:pt idx="470">
                  <c:v>-4.8412840280000002E-4</c:v>
                </c:pt>
                <c:pt idx="471">
                  <c:v>-5.6593500360000001E-4</c:v>
                </c:pt>
                <c:pt idx="472">
                  <c:v>-3.927862116E-4</c:v>
                </c:pt>
                <c:pt idx="473">
                  <c:v>-4.0385613639999998E-4</c:v>
                </c:pt>
                <c:pt idx="474">
                  <c:v>-4.3556998699999998E-4</c:v>
                </c:pt>
                <c:pt idx="475">
                  <c:v>-2.7399565670000001E-4</c:v>
                </c:pt>
                <c:pt idx="476">
                  <c:v>-5.5627881369999996E-4</c:v>
                </c:pt>
                <c:pt idx="477">
                  <c:v>-3.1049344380000002E-4</c:v>
                </c:pt>
                <c:pt idx="478">
                  <c:v>-5.2037425760000002E-4</c:v>
                </c:pt>
                <c:pt idx="479">
                  <c:v>-2.9837772569999999E-4</c:v>
                </c:pt>
                <c:pt idx="480">
                  <c:v>-2.6175040479999999E-4</c:v>
                </c:pt>
                <c:pt idx="481">
                  <c:v>-5.3814804470000001E-4</c:v>
                </c:pt>
                <c:pt idx="482">
                  <c:v>-8.348592316E-5</c:v>
                </c:pt>
                <c:pt idx="483">
                  <c:v>-3.4678124869999999E-4</c:v>
                </c:pt>
                <c:pt idx="484">
                  <c:v>-3.9283992620000002E-4</c:v>
                </c:pt>
                <c:pt idx="485">
                  <c:v>-1.5716658969999999E-4</c:v>
                </c:pt>
                <c:pt idx="486">
                  <c:v>-7.0593871200000006E-5</c:v>
                </c:pt>
                <c:pt idx="487">
                  <c:v>-3.587716396E-4</c:v>
                </c:pt>
                <c:pt idx="488">
                  <c:v>-5.6603064479999999E-4</c:v>
                </c:pt>
                <c:pt idx="489">
                  <c:v>-1.331798339E-4</c:v>
                </c:pt>
                <c:pt idx="490">
                  <c:v>-3.7037346270000002E-4</c:v>
                </c:pt>
                <c:pt idx="491">
                  <c:v>-6.3539869110000001E-6</c:v>
                </c:pt>
                <c:pt idx="492">
                  <c:v>-1.08953963E-4</c:v>
                </c:pt>
                <c:pt idx="493">
                  <c:v>-1.809690516E-4</c:v>
                </c:pt>
                <c:pt idx="494">
                  <c:v>-9.6318353009999997E-5</c:v>
                </c:pt>
                <c:pt idx="495">
                  <c:v>-1.9243999839999999E-4</c:v>
                </c:pt>
                <c:pt idx="496">
                  <c:v>-4.9347725879999996E-4</c:v>
                </c:pt>
                <c:pt idx="497">
                  <c:v>-3.226910425E-4</c:v>
                </c:pt>
                <c:pt idx="498">
                  <c:v>-1.9130380550000001E-5</c:v>
                </c:pt>
                <c:pt idx="499">
                  <c:v>-5.1171464750000004E-4</c:v>
                </c:pt>
                <c:pt idx="500">
                  <c:v>-4.4878164680000003E-5</c:v>
                </c:pt>
                <c:pt idx="501">
                  <c:v>-5.3825850910000001E-4</c:v>
                </c:pt>
                <c:pt idx="502">
                  <c:v>-4.0398040700000002E-4</c:v>
                </c:pt>
                <c:pt idx="503">
                  <c:v>-3.348152041E-4</c:v>
                </c:pt>
                <c:pt idx="504">
                  <c:v>-4.1488172450000001E-4</c:v>
                </c:pt>
                <c:pt idx="505">
                  <c:v>-5.6415326809999995E-4</c:v>
                </c:pt>
                <c:pt idx="506">
                  <c:v>-4.488473809E-5</c:v>
                </c:pt>
                <c:pt idx="507">
                  <c:v>-2.8631055739999998E-4</c:v>
                </c:pt>
                <c:pt idx="508">
                  <c:v>-4.3573763430000001E-4</c:v>
                </c:pt>
                <c:pt idx="509">
                  <c:v>-1.452570587E-4</c:v>
                </c:pt>
                <c:pt idx="510">
                  <c:v>-5.6150191330000003E-4</c:v>
                </c:pt>
                <c:pt idx="511">
                  <c:v>-3.198787735E-5</c:v>
                </c:pt>
                <c:pt idx="512">
                  <c:v>-5.2941565120000005E-4</c:v>
                </c:pt>
                <c:pt idx="513">
                  <c:v>-4.4596646540000001E-4</c:v>
                </c:pt>
                <c:pt idx="514">
                  <c:v>-5.5654921270000002E-4</c:v>
                </c:pt>
                <c:pt idx="515">
                  <c:v>-8.3551820000000003E-5</c:v>
                </c:pt>
                <c:pt idx="516">
                  <c:v>-5.4750453819999996E-4</c:v>
                </c:pt>
                <c:pt idx="517">
                  <c:v>-5.0279580029999999E-4</c:v>
                </c:pt>
                <c:pt idx="518">
                  <c:v>-1.2126326799999999E-4</c:v>
                </c:pt>
                <c:pt idx="519">
                  <c:v>-1.6919983570000001E-4</c:v>
                </c:pt>
                <c:pt idx="520">
                  <c:v>-1.925002097E-4</c:v>
                </c:pt>
                <c:pt idx="521">
                  <c:v>-1.3326144290000001E-4</c:v>
                </c:pt>
                <c:pt idx="522">
                  <c:v>-4.9362397619999996E-4</c:v>
                </c:pt>
                <c:pt idx="523">
                  <c:v>-5.6275092730000002E-4</c:v>
                </c:pt>
                <c:pt idx="524">
                  <c:v>-3.8179836519999999E-4</c:v>
                </c:pt>
                <c:pt idx="525">
                  <c:v>-6.3595759290000003E-6</c:v>
                </c:pt>
                <c:pt idx="526">
                  <c:v>-5.7701697420000001E-5</c:v>
                </c:pt>
                <c:pt idx="527">
                  <c:v>-2.1507493250000001E-4</c:v>
                </c:pt>
                <c:pt idx="528">
                  <c:v>-5.6070594890000002E-4</c:v>
                </c:pt>
                <c:pt idx="529">
                  <c:v>-5.028643098E-4</c:v>
                </c:pt>
                <c:pt idx="530">
                  <c:v>-4.255601881E-4</c:v>
                </c:pt>
                <c:pt idx="531">
                  <c:v>-4.7533410689999997E-4</c:v>
                </c:pt>
                <c:pt idx="532">
                  <c:v>-5.2069959129999997E-4</c:v>
                </c:pt>
                <c:pt idx="533">
                  <c:v>-1.572929859E-4</c:v>
                </c:pt>
                <c:pt idx="534">
                  <c:v>-2.4961995350000001E-4</c:v>
                </c:pt>
                <c:pt idx="535">
                  <c:v>-4.8452449730000002E-4</c:v>
                </c:pt>
                <c:pt idx="536">
                  <c:v>-1.9153798960000001E-5</c:v>
                </c:pt>
                <c:pt idx="537">
                  <c:v>-3.8188259169999998E-4</c:v>
                </c:pt>
                <c:pt idx="538">
                  <c:v>-4.5613253339999999E-4</c:v>
                </c:pt>
                <c:pt idx="539">
                  <c:v>-3.9311585099999999E-4</c:v>
                </c:pt>
                <c:pt idx="540">
                  <c:v>-4.6601913909999999E-4</c:v>
                </c:pt>
                <c:pt idx="541">
                  <c:v>-3.3499911110000002E-4</c:v>
                </c:pt>
                <c:pt idx="542">
                  <c:v>-2.6194578560000001E-4</c:v>
                </c:pt>
                <c:pt idx="543">
                  <c:v>-1.8109713640000001E-4</c:v>
                </c:pt>
                <c:pt idx="544">
                  <c:v>-5.207811404E-4</c:v>
                </c:pt>
                <c:pt idx="545">
                  <c:v>-2.3776045869999999E-4</c:v>
                </c:pt>
                <c:pt idx="546">
                  <c:v>-4.5620551799999999E-4</c:v>
                </c:pt>
                <c:pt idx="547">
                  <c:v>-2.9866881199999999E-4</c:v>
                </c:pt>
                <c:pt idx="548">
                  <c:v>-2.0383962519999999E-4</c:v>
                </c:pt>
                <c:pt idx="549">
                  <c:v>-7.072476242E-5</c:v>
                </c:pt>
                <c:pt idx="550">
                  <c:v>-9.6455673989999998E-5</c:v>
                </c:pt>
                <c:pt idx="551">
                  <c:v>-2.7427606729999999E-4</c:v>
                </c:pt>
                <c:pt idx="552">
                  <c:v>-3.1080940890000001E-4</c:v>
                </c:pt>
                <c:pt idx="553">
                  <c:v>-1.0911290410000001E-4</c:v>
                </c:pt>
                <c:pt idx="554">
                  <c:v>-3.5911817770000002E-4</c:v>
                </c:pt>
                <c:pt idx="555">
                  <c:v>-5.775978373E-5</c:v>
                </c:pt>
                <c:pt idx="556">
                  <c:v>-1.091144653E-4</c:v>
                </c:pt>
                <c:pt idx="557">
                  <c:v>-2.2647675580000001E-4</c:v>
                </c:pt>
                <c:pt idx="558">
                  <c:v>-2.8653382300000002E-4</c:v>
                </c:pt>
                <c:pt idx="559">
                  <c:v>-1.6930432720000001E-4</c:v>
                </c:pt>
                <c:pt idx="560">
                  <c:v>-5.665306519E-4</c:v>
                </c:pt>
                <c:pt idx="561">
                  <c:v>-9.6471472800000003E-5</c:v>
                </c:pt>
                <c:pt idx="562">
                  <c:v>-3.2300322489999997E-4</c:v>
                </c:pt>
                <c:pt idx="563">
                  <c:v>-4.6616887740000003E-4</c:v>
                </c:pt>
                <c:pt idx="564">
                  <c:v>-1.811561091E-4</c:v>
                </c:pt>
                <c:pt idx="565">
                  <c:v>-5.6189551539999999E-4</c:v>
                </c:pt>
                <c:pt idx="566">
                  <c:v>-2.1520268450000001E-4</c:v>
                </c:pt>
                <c:pt idx="567">
                  <c:v>-1.213841169E-4</c:v>
                </c:pt>
                <c:pt idx="568">
                  <c:v>-2.4975258290000003E-4</c:v>
                </c:pt>
                <c:pt idx="569">
                  <c:v>-5.6309410820000005E-4</c:v>
                </c:pt>
                <c:pt idx="570">
                  <c:v>-5.6459844409999997E-4</c:v>
                </c:pt>
                <c:pt idx="571">
                  <c:v>-7.0758742599999995E-5</c:v>
                </c:pt>
                <c:pt idx="572">
                  <c:v>-5.4786597439999995E-4</c:v>
                </c:pt>
                <c:pt idx="573">
                  <c:v>-4.463178582E-4</c:v>
                </c:pt>
                <c:pt idx="574">
                  <c:v>-5.2979133619999997E-4</c:v>
                </c:pt>
                <c:pt idx="575">
                  <c:v>-4.1529008420000002E-4</c:v>
                </c:pt>
                <c:pt idx="576">
                  <c:v>-3.4721384679999999E-4</c:v>
                </c:pt>
                <c:pt idx="577">
                  <c:v>-3.708210828E-4</c:v>
                </c:pt>
                <c:pt idx="578">
                  <c:v>-5.6197371480000001E-4</c:v>
                </c:pt>
                <c:pt idx="579">
                  <c:v>-1.5741129780000001E-4</c:v>
                </c:pt>
                <c:pt idx="580">
                  <c:v>-4.2587586640000001E-4</c:v>
                </c:pt>
                <c:pt idx="581">
                  <c:v>-2.3789405489999999E-4</c:v>
                </c:pt>
                <c:pt idx="582">
                  <c:v>-4.0442977090000002E-4</c:v>
                </c:pt>
                <c:pt idx="583">
                  <c:v>-4.3620248040000001E-4</c:v>
                </c:pt>
                <c:pt idx="584">
                  <c:v>-3.5925989069999999E-4</c:v>
                </c:pt>
                <c:pt idx="585">
                  <c:v>-4.756991959E-4</c:v>
                </c:pt>
                <c:pt idx="586">
                  <c:v>-5.1229979290000002E-4</c:v>
                </c:pt>
                <c:pt idx="587">
                  <c:v>-3.821664852E-4</c:v>
                </c:pt>
                <c:pt idx="588">
                  <c:v>-2.2659140670000001E-4</c:v>
                </c:pt>
                <c:pt idx="589">
                  <c:v>-1.4545534170000001E-4</c:v>
                </c:pt>
                <c:pt idx="590">
                  <c:v>-6.3725588030000004E-6</c:v>
                </c:pt>
                <c:pt idx="591">
                  <c:v>-8.3702805590000001E-5</c:v>
                </c:pt>
                <c:pt idx="592">
                  <c:v>-3.2067698090000001E-5</c:v>
                </c:pt>
                <c:pt idx="593">
                  <c:v>-3.4731765480000001E-4</c:v>
                </c:pt>
                <c:pt idx="594">
                  <c:v>-4.8492771800000002E-4</c:v>
                </c:pt>
                <c:pt idx="595">
                  <c:v>-1.9185675029999999E-5</c:v>
                </c:pt>
                <c:pt idx="596">
                  <c:v>-1.9274301970000001E-4</c:v>
                </c:pt>
                <c:pt idx="597">
                  <c:v>-5.6482352879999999E-4</c:v>
                </c:pt>
                <c:pt idx="598">
                  <c:v>-2.040079835E-4</c:v>
                </c:pt>
                <c:pt idx="599">
                  <c:v>-4.3632752109999998E-4</c:v>
                </c:pt>
                <c:pt idx="600">
                  <c:v>-4.5007293240000002E-5</c:v>
                </c:pt>
                <c:pt idx="601">
                  <c:v>-5.1244565289999995E-4</c:v>
                </c:pt>
                <c:pt idx="602">
                  <c:v>-5.3898554820000001E-4</c:v>
                </c:pt>
                <c:pt idx="603">
                  <c:v>-2.8674093400000002E-4</c:v>
                </c:pt>
                <c:pt idx="604">
                  <c:v>-5.5719117140000005E-4</c:v>
                </c:pt>
                <c:pt idx="605">
                  <c:v>-4.9426493009999996E-4</c:v>
                </c:pt>
                <c:pt idx="606">
                  <c:v>-3.2070317889999998E-5</c:v>
                </c:pt>
                <c:pt idx="607">
                  <c:v>-4.4658601570000001E-4</c:v>
                </c:pt>
                <c:pt idx="608">
                  <c:v>-3.9352715780000002E-4</c:v>
                </c:pt>
                <c:pt idx="609">
                  <c:v>-3.7101064029999999E-4</c:v>
                </c:pt>
                <c:pt idx="610">
                  <c:v>-1.334770965E-4</c:v>
                </c:pt>
                <c:pt idx="611">
                  <c:v>-1.694648259E-4</c:v>
                </c:pt>
                <c:pt idx="612">
                  <c:v>-5.6135498419999995E-4</c:v>
                </c:pt>
                <c:pt idx="613">
                  <c:v>-2.267165152E-4</c:v>
                </c:pt>
                <c:pt idx="614">
                  <c:v>-2.7455987919999998E-4</c:v>
                </c:pt>
                <c:pt idx="615">
                  <c:v>-1.092208416E-4</c:v>
                </c:pt>
                <c:pt idx="616">
                  <c:v>-5.6697829100000002E-4</c:v>
                </c:pt>
                <c:pt idx="617">
                  <c:v>-5.6348251629999996E-4</c:v>
                </c:pt>
                <c:pt idx="618">
                  <c:v>-2.622867464E-4</c:v>
                </c:pt>
                <c:pt idx="619">
                  <c:v>-5.7818258130000001E-5</c:v>
                </c:pt>
                <c:pt idx="620">
                  <c:v>-3.1111329330000002E-4</c:v>
                </c:pt>
                <c:pt idx="621">
                  <c:v>-2.154079597E-4</c:v>
                </c:pt>
                <c:pt idx="622">
                  <c:v>-2.9898973769999998E-4</c:v>
                </c:pt>
                <c:pt idx="623">
                  <c:v>-5.2138351229999999E-4</c:v>
                </c:pt>
                <c:pt idx="624">
                  <c:v>-3.3541095259999998E-4</c:v>
                </c:pt>
                <c:pt idx="625">
                  <c:v>-3.2329753610000001E-4</c:v>
                </c:pt>
                <c:pt idx="626">
                  <c:v>-4.5007714350000002E-5</c:v>
                </c:pt>
                <c:pt idx="627">
                  <c:v>-1.4554641250000001E-4</c:v>
                </c:pt>
                <c:pt idx="628">
                  <c:v>-5.0361456079999996E-4</c:v>
                </c:pt>
                <c:pt idx="629">
                  <c:v>-5.3921509370000002E-4</c:v>
                </c:pt>
                <c:pt idx="630">
                  <c:v>-4.1563878410000001E-4</c:v>
                </c:pt>
                <c:pt idx="631">
                  <c:v>-5.4837382270000003E-4</c:v>
                </c:pt>
                <c:pt idx="632">
                  <c:v>-1.9284713340000001E-4</c:v>
                </c:pt>
                <c:pt idx="633">
                  <c:v>-1.5755928999999999E-4</c:v>
                </c:pt>
                <c:pt idx="634">
                  <c:v>-2.9903944769999998E-4</c:v>
                </c:pt>
                <c:pt idx="635">
                  <c:v>-2.5003654659999999E-4</c:v>
                </c:pt>
                <c:pt idx="636">
                  <c:v>-1.2150421239999999E-4</c:v>
                </c:pt>
                <c:pt idx="637">
                  <c:v>-3.3546609959999999E-4</c:v>
                </c:pt>
                <c:pt idx="638">
                  <c:v>-1.3352378509999999E-4</c:v>
                </c:pt>
                <c:pt idx="639">
                  <c:v>-1.9184328840000001E-5</c:v>
                </c:pt>
                <c:pt idx="640">
                  <c:v>-5.6157737180000003E-4</c:v>
                </c:pt>
                <c:pt idx="641">
                  <c:v>-4.0478552770000002E-4</c:v>
                </c:pt>
                <c:pt idx="642">
                  <c:v>-4.5686188659999999E-4</c:v>
                </c:pt>
                <c:pt idx="643">
                  <c:v>-5.303778771E-4</c:v>
                </c:pt>
                <c:pt idx="644">
                  <c:v>-5.651880849E-4</c:v>
                </c:pt>
                <c:pt idx="645">
                  <c:v>-4.2629020940000001E-4</c:v>
                </c:pt>
                <c:pt idx="646">
                  <c:v>-5.6252516100000003E-4</c:v>
                </c:pt>
                <c:pt idx="647">
                  <c:v>-5.6721331639999996E-4</c:v>
                </c:pt>
                <c:pt idx="648">
                  <c:v>-6.3717790679999996E-6</c:v>
                </c:pt>
                <c:pt idx="649">
                  <c:v>-4.0482767190000001E-4</c:v>
                </c:pt>
                <c:pt idx="650">
                  <c:v>-4.6680934099999999E-4</c:v>
                </c:pt>
                <c:pt idx="651">
                  <c:v>-8.3740128820000004E-5</c:v>
                </c:pt>
                <c:pt idx="652">
                  <c:v>-2.6238855069999999E-4</c:v>
                </c:pt>
                <c:pt idx="653">
                  <c:v>-1.814001114E-4</c:v>
                </c:pt>
                <c:pt idx="654">
                  <c:v>-5.2163560520000003E-4</c:v>
                </c:pt>
                <c:pt idx="655">
                  <c:v>-4.7624679030000002E-4</c:v>
                </c:pt>
                <c:pt idx="656">
                  <c:v>-4.8541672020000002E-4</c:v>
                </c:pt>
                <c:pt idx="657">
                  <c:v>-3.1122714619999999E-4</c:v>
                </c:pt>
                <c:pt idx="658">
                  <c:v>-5.0382529320000004E-4</c:v>
                </c:pt>
                <c:pt idx="659">
                  <c:v>-3.8252392740000001E-4</c:v>
                </c:pt>
                <c:pt idx="660">
                  <c:v>-9.6585075790000006E-5</c:v>
                </c:pt>
                <c:pt idx="661">
                  <c:v>-3.234137737E-4</c:v>
                </c:pt>
                <c:pt idx="662">
                  <c:v>-4.9467758320000002E-4</c:v>
                </c:pt>
                <c:pt idx="663">
                  <c:v>-2.381880331E-4</c:v>
                </c:pt>
                <c:pt idx="664">
                  <c:v>-2.7469534130000002E-4</c:v>
                </c:pt>
                <c:pt idx="665">
                  <c:v>-3.4762076280000001E-4</c:v>
                </c:pt>
                <c:pt idx="666">
                  <c:v>-3.7125952370000001E-4</c:v>
                </c:pt>
                <c:pt idx="667">
                  <c:v>-7.0812461029999996E-5</c:v>
                </c:pt>
                <c:pt idx="668">
                  <c:v>-5.6385308419999996E-4</c:v>
                </c:pt>
                <c:pt idx="669">
                  <c:v>-5.5770672309999995E-4</c:v>
                </c:pt>
                <c:pt idx="670">
                  <c:v>-2.0418938749999999E-4</c:v>
                </c:pt>
                <c:pt idx="671">
                  <c:v>-4.158636561E-4</c:v>
                </c:pt>
                <c:pt idx="672">
                  <c:v>-1.092722756E-4</c:v>
                </c:pt>
                <c:pt idx="673">
                  <c:v>-1.929153153E-4</c:v>
                </c:pt>
                <c:pt idx="674">
                  <c:v>-5.3953524010000005E-4</c:v>
                </c:pt>
                <c:pt idx="675">
                  <c:v>-1.4561310860000001E-4</c:v>
                </c:pt>
                <c:pt idx="676">
                  <c:v>-5.3060484990000004E-4</c:v>
                </c:pt>
                <c:pt idx="677">
                  <c:v>-3.5969016909999997E-4</c:v>
                </c:pt>
                <c:pt idx="678">
                  <c:v>-4.4705632070000001E-4</c:v>
                </c:pt>
                <c:pt idx="679">
                  <c:v>-2.8699480850000002E-4</c:v>
                </c:pt>
                <c:pt idx="680">
                  <c:v>-2.268881714E-4</c:v>
                </c:pt>
                <c:pt idx="681">
                  <c:v>-4.2654703600000001E-4</c:v>
                </c:pt>
                <c:pt idx="682">
                  <c:v>-3.9392942340000001E-4</c:v>
                </c:pt>
                <c:pt idx="683">
                  <c:v>-2.1555952300000001E-4</c:v>
                </c:pt>
                <c:pt idx="684">
                  <c:v>-6.3714251780000002E-6</c:v>
                </c:pt>
                <c:pt idx="685">
                  <c:v>-2.5016501690000001E-4</c:v>
                </c:pt>
                <c:pt idx="686">
                  <c:v>-3.2066700500000001E-5</c:v>
                </c:pt>
                <c:pt idx="687">
                  <c:v>-5.1312099870000002E-4</c:v>
                </c:pt>
                <c:pt idx="688">
                  <c:v>-2.3824953020000001E-4</c:v>
                </c:pt>
                <c:pt idx="689">
                  <c:v>-7.0819939010000006E-5</c:v>
                </c:pt>
                <c:pt idx="690">
                  <c:v>-5.4881722550000002E-4</c:v>
                </c:pt>
                <c:pt idx="691">
                  <c:v>-2.7478388440000003E-4</c:v>
                </c:pt>
                <c:pt idx="692">
                  <c:v>-5.6406361359999998E-4</c:v>
                </c:pt>
                <c:pt idx="693">
                  <c:v>-5.6198673849999997E-4</c:v>
                </c:pt>
                <c:pt idx="694">
                  <c:v>-4.3694515920000002E-4</c:v>
                </c:pt>
                <c:pt idx="695">
                  <c:v>-1.918423194E-5</c:v>
                </c:pt>
                <c:pt idx="696">
                  <c:v>-8.3766953629999997E-5</c:v>
                </c:pt>
                <c:pt idx="697">
                  <c:v>-1.6961898839999999E-4</c:v>
                </c:pt>
                <c:pt idx="698">
                  <c:v>-1.5765654970000001E-4</c:v>
                </c:pt>
                <c:pt idx="699">
                  <c:v>-2.992381503E-4</c:v>
                </c:pt>
                <c:pt idx="700">
                  <c:v>-1.3360282249999999E-4</c:v>
                </c:pt>
                <c:pt idx="701">
                  <c:v>-5.6763609909999996E-4</c:v>
                </c:pt>
                <c:pt idx="702">
                  <c:v>-9.6619519710000002E-5</c:v>
                </c:pt>
                <c:pt idx="703">
                  <c:v>-5.6564968480000001E-4</c:v>
                </c:pt>
                <c:pt idx="704">
                  <c:v>-4.6718360679999998E-4</c:v>
                </c:pt>
                <c:pt idx="705">
                  <c:v>-4.5728605599999999E-4</c:v>
                </c:pt>
                <c:pt idx="706">
                  <c:v>-2.8709373090000001E-4</c:v>
                </c:pt>
                <c:pt idx="707">
                  <c:v>-2.042645266E-4</c:v>
                </c:pt>
                <c:pt idx="708">
                  <c:v>-3.3574823069999998E-4</c:v>
                </c:pt>
                <c:pt idx="709">
                  <c:v>-4.8580247750000001E-4</c:v>
                </c:pt>
                <c:pt idx="710">
                  <c:v>-5.1327624840000001E-4</c:v>
                </c:pt>
                <c:pt idx="711">
                  <c:v>-1.215833813E-4</c:v>
                </c:pt>
                <c:pt idx="712">
                  <c:v>-4.0520266439999998E-4</c:v>
                </c:pt>
                <c:pt idx="713">
                  <c:v>-5.2206460369999996E-4</c:v>
                </c:pt>
                <c:pt idx="714">
                  <c:v>-1.8148993550000001E-4</c:v>
                </c:pt>
                <c:pt idx="715">
                  <c:v>-5.7828098759999998E-5</c:v>
                </c:pt>
                <c:pt idx="716">
                  <c:v>-4.5010826180000001E-5</c:v>
                </c:pt>
                <c:pt idx="717">
                  <c:v>-5.3090460390000001E-4</c:v>
                </c:pt>
                <c:pt idx="718">
                  <c:v>-4.7666140519999999E-4</c:v>
                </c:pt>
                <c:pt idx="719">
                  <c:v>-3.4786685559999998E-4</c:v>
                </c:pt>
                <c:pt idx="720">
                  <c:v>-4.5734148870000001E-4</c:v>
                </c:pt>
                <c:pt idx="721">
                  <c:v>-4.472913363E-4</c:v>
                </c:pt>
                <c:pt idx="722">
                  <c:v>-3.2364740479999998E-4</c:v>
                </c:pt>
                <c:pt idx="723">
                  <c:v>-4.2674722090000001E-4</c:v>
                </c:pt>
                <c:pt idx="724">
                  <c:v>-5.6308929319999999E-4</c:v>
                </c:pt>
                <c:pt idx="725">
                  <c:v>-2.6258666750000003E-4</c:v>
                </c:pt>
                <c:pt idx="726">
                  <c:v>-1.929976491E-4</c:v>
                </c:pt>
                <c:pt idx="727">
                  <c:v>-5.0429391680000002E-4</c:v>
                </c:pt>
                <c:pt idx="728">
                  <c:v>-5.5813739779999997E-4</c:v>
                </c:pt>
                <c:pt idx="729">
                  <c:v>-1.6965035809999999E-4</c:v>
                </c:pt>
                <c:pt idx="730">
                  <c:v>-4.5014800400000001E-5</c:v>
                </c:pt>
                <c:pt idx="731">
                  <c:v>-4.9512910820000003E-4</c:v>
                </c:pt>
                <c:pt idx="732">
                  <c:v>-8.3777314539999997E-5</c:v>
                </c:pt>
                <c:pt idx="733">
                  <c:v>-2.0429698430000001E-4</c:v>
                </c:pt>
                <c:pt idx="734">
                  <c:v>-2.156450866E-4</c:v>
                </c:pt>
                <c:pt idx="735">
                  <c:v>-3.8294783329999998E-4</c:v>
                </c:pt>
                <c:pt idx="736">
                  <c:v>-5.7834996939999997E-5</c:v>
                </c:pt>
                <c:pt idx="737">
                  <c:v>-4.1626305020000002E-4</c:v>
                </c:pt>
                <c:pt idx="738">
                  <c:v>-3.6001325090000001E-4</c:v>
                </c:pt>
                <c:pt idx="739">
                  <c:v>-1.336275979E-4</c:v>
                </c:pt>
                <c:pt idx="740">
                  <c:v>-3.7164934909999998E-4</c:v>
                </c:pt>
                <c:pt idx="741">
                  <c:v>-3.1156585870000002E-4</c:v>
                </c:pt>
                <c:pt idx="742">
                  <c:v>-1.4569020439999999E-4</c:v>
                </c:pt>
                <c:pt idx="743">
                  <c:v>-2.383914418E-4</c:v>
                </c:pt>
                <c:pt idx="744">
                  <c:v>-2.8724009889999997E-4</c:v>
                </c:pt>
                <c:pt idx="745">
                  <c:v>-3.942681339E-4</c:v>
                </c:pt>
                <c:pt idx="746">
                  <c:v>-1.5770730930000001E-4</c:v>
                </c:pt>
                <c:pt idx="747">
                  <c:v>-2.6268103449999999E-4</c:v>
                </c:pt>
                <c:pt idx="748">
                  <c:v>-4.3726297250000002E-4</c:v>
                </c:pt>
                <c:pt idx="749">
                  <c:v>-5.0444843719999995E-4</c:v>
                </c:pt>
                <c:pt idx="750">
                  <c:v>-4.6744495300000001E-4</c:v>
                </c:pt>
                <c:pt idx="751">
                  <c:v>-3.2381737989999997E-4</c:v>
                </c:pt>
                <c:pt idx="752">
                  <c:v>-4.7687064380000003E-4</c:v>
                </c:pt>
                <c:pt idx="753">
                  <c:v>-2.503671099E-4</c:v>
                </c:pt>
                <c:pt idx="754">
                  <c:v>-5.6336141029999999E-4</c:v>
                </c:pt>
                <c:pt idx="755">
                  <c:v>-1.919611705E-5</c:v>
                </c:pt>
                <c:pt idx="756">
                  <c:v>-3.2085554140000002E-5</c:v>
                </c:pt>
                <c:pt idx="757">
                  <c:v>-3.8307316059999998E-4</c:v>
                </c:pt>
                <c:pt idx="758">
                  <c:v>-5.5838666839999997E-4</c:v>
                </c:pt>
                <c:pt idx="759">
                  <c:v>-6.3762882620000002E-6</c:v>
                </c:pt>
                <c:pt idx="760">
                  <c:v>-5.6810437439999998E-4</c:v>
                </c:pt>
                <c:pt idx="761">
                  <c:v>-7.0845665800000002E-5</c:v>
                </c:pt>
                <c:pt idx="762">
                  <c:v>-3.7177345339999999E-4</c:v>
                </c:pt>
                <c:pt idx="763">
                  <c:v>-3.6014497469999998E-4</c:v>
                </c:pt>
                <c:pt idx="764">
                  <c:v>-4.861127105E-4</c:v>
                </c:pt>
                <c:pt idx="765">
                  <c:v>-2.7505301800000002E-4</c:v>
                </c:pt>
                <c:pt idx="766">
                  <c:v>-1.093338681E-4</c:v>
                </c:pt>
                <c:pt idx="767">
                  <c:v>-5.6255142010000004E-4</c:v>
                </c:pt>
                <c:pt idx="768">
                  <c:v>-5.4023140099999998E-4</c:v>
                </c:pt>
                <c:pt idx="769">
                  <c:v>-1.8157597009999999E-4</c:v>
                </c:pt>
                <c:pt idx="770">
                  <c:v>-1.216208859E-4</c:v>
                </c:pt>
                <c:pt idx="771">
                  <c:v>-3.360667781E-4</c:v>
                </c:pt>
                <c:pt idx="772">
                  <c:v>-3.2090706370000001E-5</c:v>
                </c:pt>
                <c:pt idx="773">
                  <c:v>-2.2711217150000001E-4</c:v>
                </c:pt>
                <c:pt idx="774">
                  <c:v>-9.6648599580000002E-5</c:v>
                </c:pt>
                <c:pt idx="775">
                  <c:v>-5.4944033499999996E-4</c:v>
                </c:pt>
                <c:pt idx="776">
                  <c:v>-6.3775994619999997E-6</c:v>
                </c:pt>
                <c:pt idx="777">
                  <c:v>-4.0554064009999999E-4</c:v>
                </c:pt>
                <c:pt idx="778">
                  <c:v>-3.117666279E-4</c:v>
                </c:pt>
                <c:pt idx="779">
                  <c:v>-7.0854924540000001E-5</c:v>
                </c:pt>
                <c:pt idx="780">
                  <c:v>-1.5776249889999999E-4</c:v>
                </c:pt>
                <c:pt idx="781">
                  <c:v>-3.4820684260000002E-4</c:v>
                </c:pt>
                <c:pt idx="782">
                  <c:v>-5.3136395770000001E-4</c:v>
                </c:pt>
                <c:pt idx="783">
                  <c:v>-4.5771906150000001E-4</c:v>
                </c:pt>
                <c:pt idx="784">
                  <c:v>-4.3743833410000001E-4</c:v>
                </c:pt>
                <c:pt idx="785">
                  <c:v>-2.9962363119999998E-4</c:v>
                </c:pt>
                <c:pt idx="786">
                  <c:v>-4.1652081589999999E-4</c:v>
                </c:pt>
                <c:pt idx="787">
                  <c:v>-3.9446916530000003E-4</c:v>
                </c:pt>
                <c:pt idx="788">
                  <c:v>-1.6975147379999999E-4</c:v>
                </c:pt>
                <c:pt idx="789">
                  <c:v>-4.5038590879999997E-5</c:v>
                </c:pt>
                <c:pt idx="790">
                  <c:v>-5.7858279019999997E-5</c:v>
                </c:pt>
                <c:pt idx="791">
                  <c:v>-4.9550871589999995E-4</c:v>
                </c:pt>
                <c:pt idx="792">
                  <c:v>-5.6487585380000005E-4</c:v>
                </c:pt>
                <c:pt idx="793">
                  <c:v>-5.6639271189999998E-4</c:v>
                </c:pt>
                <c:pt idx="794">
                  <c:v>-5.2261342779999997E-4</c:v>
                </c:pt>
                <c:pt idx="795">
                  <c:v>-5.1383457690000001E-4</c:v>
                </c:pt>
                <c:pt idx="796">
                  <c:v>-4.6772402409999997E-4</c:v>
                </c:pt>
                <c:pt idx="797">
                  <c:v>-4.2716551700000001E-4</c:v>
                </c:pt>
                <c:pt idx="798">
                  <c:v>-2.2719047049999999E-4</c:v>
                </c:pt>
                <c:pt idx="799">
                  <c:v>-5.6374963130000001E-4</c:v>
                </c:pt>
                <c:pt idx="800">
                  <c:v>-5.4048710509999997E-4</c:v>
                </c:pt>
                <c:pt idx="801">
                  <c:v>-2.1583862189999999E-4</c:v>
                </c:pt>
                <c:pt idx="802">
                  <c:v>-5.1388596419999996E-4</c:v>
                </c:pt>
                <c:pt idx="803">
                  <c:v>-5.628629E-4</c:v>
                </c:pt>
                <c:pt idx="804">
                  <c:v>-3.8329553039999998E-4</c:v>
                </c:pt>
                <c:pt idx="805">
                  <c:v>-1.9317252540000001E-4</c:v>
                </c:pt>
                <c:pt idx="806">
                  <c:v>-3.4831356099999998E-4</c:v>
                </c:pt>
                <c:pt idx="807">
                  <c:v>-4.4778526370000001E-4</c:v>
                </c:pt>
                <c:pt idx="808">
                  <c:v>-1.337143352E-4</c:v>
                </c:pt>
                <c:pt idx="809">
                  <c:v>-9.6683922919999995E-5</c:v>
                </c:pt>
                <c:pt idx="810">
                  <c:v>-1.0938283189999999E-4</c:v>
                </c:pt>
                <c:pt idx="811">
                  <c:v>-1.9204624210000001E-5</c:v>
                </c:pt>
                <c:pt idx="812">
                  <c:v>-3.3625120700000002E-4</c:v>
                </c:pt>
                <c:pt idx="813">
                  <c:v>-1.8168393519999999E-4</c:v>
                </c:pt>
                <c:pt idx="814">
                  <c:v>-2.5058972730000002E-4</c:v>
                </c:pt>
                <c:pt idx="815">
                  <c:v>-4.8646031489999998E-4</c:v>
                </c:pt>
                <c:pt idx="816">
                  <c:v>-2.875574459E-4</c:v>
                </c:pt>
                <c:pt idx="817">
                  <c:v>-5.0491191739999997E-4</c:v>
                </c:pt>
                <c:pt idx="818">
                  <c:v>-2.045170068E-4</c:v>
                </c:pt>
                <c:pt idx="819">
                  <c:v>-8.3839325990000003E-5</c:v>
                </c:pt>
                <c:pt idx="820">
                  <c:v>-1.458112693E-4</c:v>
                </c:pt>
                <c:pt idx="821">
                  <c:v>-5.5889128340000003E-4</c:v>
                </c:pt>
                <c:pt idx="822">
                  <c:v>-4.7730379959999998E-4</c:v>
                </c:pt>
                <c:pt idx="823">
                  <c:v>-2.3865255469999999E-4</c:v>
                </c:pt>
                <c:pt idx="824">
                  <c:v>-5.4982015889999995E-4</c:v>
                </c:pt>
                <c:pt idx="825">
                  <c:v>-3.946449752E-4</c:v>
                </c:pt>
                <c:pt idx="826">
                  <c:v>-2.9980087479999999E-4</c:v>
                </c:pt>
                <c:pt idx="827">
                  <c:v>-1.2170379019999999E-4</c:v>
                </c:pt>
                <c:pt idx="828">
                  <c:v>-1.9208087950000001E-5</c:v>
                </c:pt>
                <c:pt idx="829">
                  <c:v>-2.6297683789999998E-4</c:v>
                </c:pt>
                <c:pt idx="830">
                  <c:v>-5.2285598380000004E-4</c:v>
                </c:pt>
                <c:pt idx="831">
                  <c:v>-4.1673722790000001E-4</c:v>
                </c:pt>
                <c:pt idx="832">
                  <c:v>-3.241827728E-4</c:v>
                </c:pt>
                <c:pt idx="833">
                  <c:v>-3.1198855330000002E-4</c:v>
                </c:pt>
                <c:pt idx="834">
                  <c:v>-8.3858122209999996E-5</c:v>
                </c:pt>
                <c:pt idx="835">
                  <c:v>-3.7210267120000001E-4</c:v>
                </c:pt>
                <c:pt idx="836">
                  <c:v>-4.5802373749999998E-4</c:v>
                </c:pt>
                <c:pt idx="837">
                  <c:v>-5.3175780200000005E-4</c:v>
                </c:pt>
                <c:pt idx="838">
                  <c:v>-1.9324826250000001E-4</c:v>
                </c:pt>
                <c:pt idx="839">
                  <c:v>-6.3811091060000004E-6</c:v>
                </c:pt>
                <c:pt idx="840">
                  <c:v>-4.7741528519999998E-4</c:v>
                </c:pt>
                <c:pt idx="841">
                  <c:v>-5.6522335019999997E-4</c:v>
                </c:pt>
                <c:pt idx="842">
                  <c:v>-5.4993529849999999E-4</c:v>
                </c:pt>
                <c:pt idx="843">
                  <c:v>-4.0585138419999998E-4</c:v>
                </c:pt>
                <c:pt idx="844">
                  <c:v>-1.4585483730000001E-4</c:v>
                </c:pt>
                <c:pt idx="845">
                  <c:v>-2.7534699310000001E-4</c:v>
                </c:pt>
                <c:pt idx="846">
                  <c:v>-3.605108269E-4</c:v>
                </c:pt>
                <c:pt idx="847">
                  <c:v>-5.6676088480000001E-4</c:v>
                </c:pt>
                <c:pt idx="848">
                  <c:v>-4.274154534E-4</c:v>
                </c:pt>
                <c:pt idx="849">
                  <c:v>-2.2731988139999999E-4</c:v>
                </c:pt>
                <c:pt idx="850">
                  <c:v>-4.9590712880000004E-4</c:v>
                </c:pt>
                <c:pt idx="851">
                  <c:v>-2.5067766340000001E-4</c:v>
                </c:pt>
                <c:pt idx="852">
                  <c:v>-2.7536924469999998E-4</c:v>
                </c:pt>
                <c:pt idx="853">
                  <c:v>-4.5071054990000003E-5</c:v>
                </c:pt>
                <c:pt idx="854">
                  <c:v>-5.6883813400000001E-4</c:v>
                </c:pt>
                <c:pt idx="855">
                  <c:v>-2.159658445E-4</c:v>
                </c:pt>
                <c:pt idx="856">
                  <c:v>-2.0459616709999999E-4</c:v>
                </c:pt>
                <c:pt idx="857">
                  <c:v>-1.0946057960000001E-4</c:v>
                </c:pt>
                <c:pt idx="858">
                  <c:v>-5.4088572509999996E-4</c:v>
                </c:pt>
                <c:pt idx="859">
                  <c:v>-3.6056845690000001E-4</c:v>
                </c:pt>
                <c:pt idx="860">
                  <c:v>-5.790924044E-5</c:v>
                </c:pt>
                <c:pt idx="861">
                  <c:v>-1.2176670079999999E-4</c:v>
                </c:pt>
                <c:pt idx="862">
                  <c:v>-2.630619406E-4</c:v>
                </c:pt>
                <c:pt idx="863">
                  <c:v>-4.3789082939999998E-4</c:v>
                </c:pt>
                <c:pt idx="864">
                  <c:v>-3.211973245E-5</c:v>
                </c:pt>
                <c:pt idx="865">
                  <c:v>-9.6769174670000002E-5</c:v>
                </c:pt>
                <c:pt idx="866">
                  <c:v>-1.3382313249999999E-4</c:v>
                </c:pt>
                <c:pt idx="867">
                  <c:v>-4.4817147789999998E-4</c:v>
                </c:pt>
                <c:pt idx="868">
                  <c:v>-2.877021791E-4</c:v>
                </c:pt>
                <c:pt idx="869">
                  <c:v>-3.1210089340000003E-4</c:v>
                </c:pt>
                <c:pt idx="870">
                  <c:v>-3.4857126859999998E-4</c:v>
                </c:pt>
                <c:pt idx="871">
                  <c:v>-1.6992574799999999E-4</c:v>
                </c:pt>
                <c:pt idx="872">
                  <c:v>-5.6896452669999995E-4</c:v>
                </c:pt>
                <c:pt idx="873">
                  <c:v>-1.8179261640000001E-4</c:v>
                </c:pt>
                <c:pt idx="874">
                  <c:v>-4.9608535739999995E-4</c:v>
                </c:pt>
                <c:pt idx="875">
                  <c:v>-5.6696952089999996E-4</c:v>
                </c:pt>
                <c:pt idx="876">
                  <c:v>-4.8687121529999999E-4</c:v>
                </c:pt>
                <c:pt idx="877">
                  <c:v>-7.0944568369999994E-5</c:v>
                </c:pt>
                <c:pt idx="878">
                  <c:v>-5.6338992549999996E-4</c:v>
                </c:pt>
                <c:pt idx="879">
                  <c:v>-5.6431137399999998E-4</c:v>
                </c:pt>
                <c:pt idx="880">
                  <c:v>-1.5794815399999999E-4</c:v>
                </c:pt>
                <c:pt idx="881">
                  <c:v>-3.7230709440000002E-4</c:v>
                </c:pt>
                <c:pt idx="882">
                  <c:v>-5.0538994280000004E-4</c:v>
                </c:pt>
                <c:pt idx="883">
                  <c:v>-4.3803186469999999E-4</c:v>
                </c:pt>
                <c:pt idx="884">
                  <c:v>-4.683043388E-4</c:v>
                </c:pt>
                <c:pt idx="885">
                  <c:v>-4.0609404429999999E-4</c:v>
                </c:pt>
                <c:pt idx="886">
                  <c:v>-4.2766741430000002E-4</c:v>
                </c:pt>
                <c:pt idx="887">
                  <c:v>-3.8367834979999998E-4</c:v>
                </c:pt>
                <c:pt idx="888">
                  <c:v>-2.9996592929999998E-4</c:v>
                </c:pt>
                <c:pt idx="889">
                  <c:v>-5.5938983469999996E-4</c:v>
                </c:pt>
                <c:pt idx="890">
                  <c:v>-1.9333244199999999E-4</c:v>
                </c:pt>
                <c:pt idx="891">
                  <c:v>-5.2330338880000004E-4</c:v>
                </c:pt>
                <c:pt idx="892">
                  <c:v>-2.387788785E-4</c:v>
                </c:pt>
                <c:pt idx="893">
                  <c:v>-5.1451566299999996E-4</c:v>
                </c:pt>
                <c:pt idx="894">
                  <c:v>-4.1707898620000001E-4</c:v>
                </c:pt>
                <c:pt idx="895">
                  <c:v>-2.1601699770000001E-4</c:v>
                </c:pt>
                <c:pt idx="896">
                  <c:v>-6.3846875060000002E-6</c:v>
                </c:pt>
                <c:pt idx="897">
                  <c:v>-4.4833734840000003E-4</c:v>
                </c:pt>
                <c:pt idx="898">
                  <c:v>-1.699621833E-4</c:v>
                </c:pt>
                <c:pt idx="899">
                  <c:v>-3.9500828230000002E-4</c:v>
                </c:pt>
                <c:pt idx="900">
                  <c:v>-4.5092571780000003E-5</c:v>
                </c:pt>
                <c:pt idx="901">
                  <c:v>-3.2439272889999999E-4</c:v>
                </c:pt>
                <c:pt idx="902">
                  <c:v>-1.92234419E-5</c:v>
                </c:pt>
                <c:pt idx="903">
                  <c:v>-3.2131849149999998E-5</c:v>
                </c:pt>
                <c:pt idx="904">
                  <c:v>-5.3224468160000004E-4</c:v>
                </c:pt>
                <c:pt idx="905">
                  <c:v>-2.8777442879999998E-4</c:v>
                </c:pt>
                <c:pt idx="906">
                  <c:v>-5.6569681520000003E-4</c:v>
                </c:pt>
                <c:pt idx="907">
                  <c:v>-3.3658486160000002E-4</c:v>
                </c:pt>
                <c:pt idx="908">
                  <c:v>-1.579875278E-4</c:v>
                </c:pt>
                <c:pt idx="909">
                  <c:v>-1.8183720519999999E-4</c:v>
                </c:pt>
                <c:pt idx="910">
                  <c:v>-4.7789125610000002E-4</c:v>
                </c:pt>
                <c:pt idx="911">
                  <c:v>-7.0975497350000001E-5</c:v>
                </c:pt>
                <c:pt idx="912">
                  <c:v>-5.6574169889999997E-4</c:v>
                </c:pt>
                <c:pt idx="913">
                  <c:v>-1.218408285E-4</c:v>
                </c:pt>
                <c:pt idx="914">
                  <c:v>-5.0557512650000001E-4</c:v>
                </c:pt>
                <c:pt idx="915">
                  <c:v>-1.459679837E-4</c:v>
                </c:pt>
                <c:pt idx="916">
                  <c:v>-4.5852562479999998E-4</c:v>
                </c:pt>
                <c:pt idx="917">
                  <c:v>-9.683094505E-5</c:v>
                </c:pt>
                <c:pt idx="918">
                  <c:v>-5.5048928989999998E-4</c:v>
                </c:pt>
                <c:pt idx="919">
                  <c:v>-3.0003582479999998E-4</c:v>
                </c:pt>
                <c:pt idx="920">
                  <c:v>-1.3389785500000001E-4</c:v>
                </c:pt>
                <c:pt idx="921">
                  <c:v>-2.5078253630000003E-4</c:v>
                </c:pt>
                <c:pt idx="922">
                  <c:v>-3.3662331700000001E-4</c:v>
                </c:pt>
                <c:pt idx="923">
                  <c:v>-4.963901899E-4</c:v>
                </c:pt>
                <c:pt idx="924">
                  <c:v>-5.4133968840000004E-4</c:v>
                </c:pt>
                <c:pt idx="925">
                  <c:v>-3.8382088880000001E-4</c:v>
                </c:pt>
                <c:pt idx="926">
                  <c:v>-4.8715792279999999E-4</c:v>
                </c:pt>
                <c:pt idx="927">
                  <c:v>-3.4875691979999998E-4</c:v>
                </c:pt>
                <c:pt idx="928">
                  <c:v>-3.7247447850000001E-4</c:v>
                </c:pt>
                <c:pt idx="929">
                  <c:v>-2.6316006819999998E-4</c:v>
                </c:pt>
                <c:pt idx="930">
                  <c:v>-5.147263386E-4</c:v>
                </c:pt>
                <c:pt idx="931">
                  <c:v>-5.646558825E-4</c:v>
                </c:pt>
                <c:pt idx="932">
                  <c:v>-2.046823939E-4</c:v>
                </c:pt>
                <c:pt idx="933">
                  <c:v>-4.1725684699999999E-4</c:v>
                </c:pt>
                <c:pt idx="934">
                  <c:v>-5.7961011269999998E-5</c:v>
                </c:pt>
                <c:pt idx="935">
                  <c:v>-8.3966685460000001E-5</c:v>
                </c:pt>
                <c:pt idx="936">
                  <c:v>-5.6941319729999996E-4</c:v>
                </c:pt>
                <c:pt idx="937">
                  <c:v>-4.0630797770000002E-4</c:v>
                </c:pt>
                <c:pt idx="938">
                  <c:v>-4.4853028479999998E-4</c:v>
                </c:pt>
                <c:pt idx="939">
                  <c:v>-5.6743726810000005E-4</c:v>
                </c:pt>
                <c:pt idx="940">
                  <c:v>-1.095704999E-4</c:v>
                </c:pt>
                <c:pt idx="941">
                  <c:v>-6.3908218350000004E-6</c:v>
                </c:pt>
                <c:pt idx="942">
                  <c:v>-4.685979925E-4</c:v>
                </c:pt>
                <c:pt idx="943">
                  <c:v>-2.274577653E-4</c:v>
                </c:pt>
                <c:pt idx="944">
                  <c:v>-3.245340136E-4</c:v>
                </c:pt>
                <c:pt idx="945">
                  <c:v>-3.9521525599999998E-4</c:v>
                </c:pt>
                <c:pt idx="946">
                  <c:v>-5.6387583249999996E-4</c:v>
                </c:pt>
                <c:pt idx="947">
                  <c:v>-1.2188721159999999E-4</c:v>
                </c:pt>
                <c:pt idx="948">
                  <c:v>-5.5978266070000002E-4</c:v>
                </c:pt>
                <c:pt idx="949">
                  <c:v>-2.3886699809999999E-4</c:v>
                </c:pt>
                <c:pt idx="950">
                  <c:v>-2.7556625660000002E-4</c:v>
                </c:pt>
                <c:pt idx="951">
                  <c:v>-1.3394509739999999E-4</c:v>
                </c:pt>
                <c:pt idx="952">
                  <c:v>-3.1232801520000001E-4</c:v>
                </c:pt>
                <c:pt idx="953">
                  <c:v>-4.2798523319999998E-4</c:v>
                </c:pt>
                <c:pt idx="954">
                  <c:v>-1.9342342680000001E-4</c:v>
                </c:pt>
                <c:pt idx="955">
                  <c:v>-4.383796106E-4</c:v>
                </c:pt>
                <c:pt idx="956">
                  <c:v>-5.4155139040000001E-4</c:v>
                </c:pt>
                <c:pt idx="957">
                  <c:v>-1.095985303E-4</c:v>
                </c:pt>
                <c:pt idx="958">
                  <c:v>-2.2749870919999999E-4</c:v>
                </c:pt>
                <c:pt idx="959">
                  <c:v>-9.6884318750000003E-5</c:v>
                </c:pt>
                <c:pt idx="960">
                  <c:v>-2.388974635E-4</c:v>
                </c:pt>
                <c:pt idx="961">
                  <c:v>-2.1612505560000001E-4</c:v>
                </c:pt>
                <c:pt idx="962">
                  <c:v>-5.7995543709999999E-5</c:v>
                </c:pt>
                <c:pt idx="963">
                  <c:v>-3.2171941820000001E-5</c:v>
                </c:pt>
                <c:pt idx="964">
                  <c:v>-3.245973431E-4</c:v>
                </c:pt>
                <c:pt idx="965">
                  <c:v>-3.6098154640000003E-4</c:v>
                </c:pt>
                <c:pt idx="966">
                  <c:v>-4.8738393819999998E-4</c:v>
                </c:pt>
                <c:pt idx="967">
                  <c:v>-5.5989104430000005E-4</c:v>
                </c:pt>
                <c:pt idx="968">
                  <c:v>-1.5809344199999999E-4</c:v>
                </c:pt>
                <c:pt idx="969">
                  <c:v>-4.5878584039999999E-4</c:v>
                </c:pt>
                <c:pt idx="970">
                  <c:v>-8.4013045240000002E-5</c:v>
                </c:pt>
                <c:pt idx="971">
                  <c:v>-1.819531664E-4</c:v>
                </c:pt>
                <c:pt idx="972">
                  <c:v>-7.1042576850000006E-5</c:v>
                </c:pt>
                <c:pt idx="973">
                  <c:v>-5.2380203299999995E-4</c:v>
                </c:pt>
                <c:pt idx="974">
                  <c:v>-5.0592481110000003E-4</c:v>
                </c:pt>
                <c:pt idx="975">
                  <c:v>-1.9254238120000001E-5</c:v>
                </c:pt>
                <c:pt idx="976">
                  <c:v>-4.9671032139999996E-4</c:v>
                </c:pt>
                <c:pt idx="977">
                  <c:v>-5.3268432339999999E-4</c:v>
                </c:pt>
                <c:pt idx="978">
                  <c:v>-5.6407172259999999E-4</c:v>
                </c:pt>
                <c:pt idx="979">
                  <c:v>-5.5088299140000001E-4</c:v>
                </c:pt>
                <c:pt idx="980">
                  <c:v>-3.1243400110000003E-4</c:v>
                </c:pt>
                <c:pt idx="981">
                  <c:v>-4.5162094579999999E-5</c:v>
                </c:pt>
                <c:pt idx="982">
                  <c:v>-4.7829153010000002E-4</c:v>
                </c:pt>
                <c:pt idx="983">
                  <c:v>-3.9538322730000002E-4</c:v>
                </c:pt>
                <c:pt idx="984">
                  <c:v>-2.0486138089999999E-4</c:v>
                </c:pt>
                <c:pt idx="985">
                  <c:v>-3.4901647019999998E-4</c:v>
                </c:pt>
                <c:pt idx="986">
                  <c:v>-2.5097794110000001E-4</c:v>
                </c:pt>
                <c:pt idx="987">
                  <c:v>-4.688807984E-4</c:v>
                </c:pt>
                <c:pt idx="988">
                  <c:v>-5.4177179899999998E-4</c:v>
                </c:pt>
                <c:pt idx="989">
                  <c:v>-1.4614149150000001E-4</c:v>
                </c:pt>
                <c:pt idx="990">
                  <c:v>-3.7276566790000001E-4</c:v>
                </c:pt>
                <c:pt idx="991">
                  <c:v>-1.7018816899999999E-4</c:v>
                </c:pt>
                <c:pt idx="992">
                  <c:v>-3.0028833730000001E-4</c:v>
                </c:pt>
                <c:pt idx="993">
                  <c:v>-5.3279683990000001E-4</c:v>
                </c:pt>
                <c:pt idx="994">
                  <c:v>-3.8413064909999998E-4</c:v>
                </c:pt>
                <c:pt idx="995">
                  <c:v>-4.5166661069999998E-5</c:v>
                </c:pt>
                <c:pt idx="996">
                  <c:v>-2.6337586749999999E-4</c:v>
                </c:pt>
                <c:pt idx="997">
                  <c:v>-5.6631886930000005E-4</c:v>
                </c:pt>
                <c:pt idx="998">
                  <c:v>-7.1069146590000006E-5</c:v>
                </c:pt>
                <c:pt idx="999">
                  <c:v>-1.219974268E-4</c:v>
                </c:pt>
                <c:pt idx="1000">
                  <c:v>-4.2822403859999999E-4</c:v>
                </c:pt>
                <c:pt idx="1001">
                  <c:v>-2.049180123E-4</c:v>
                </c:pt>
                <c:pt idx="1002">
                  <c:v>-5.6015679369999995E-4</c:v>
                </c:pt>
                <c:pt idx="1003">
                  <c:v>-3.3695733170000002E-4</c:v>
                </c:pt>
                <c:pt idx="1004">
                  <c:v>-4.1764195379999998E-4</c:v>
                </c:pt>
                <c:pt idx="1005">
                  <c:v>-6.3968756249999997E-6</c:v>
                </c:pt>
                <c:pt idx="1006">
                  <c:v>-5.2401715039999996E-4</c:v>
                </c:pt>
                <c:pt idx="1007">
                  <c:v>-2.7577924769999997E-4</c:v>
                </c:pt>
                <c:pt idx="1008">
                  <c:v>-4.0665836119999999E-4</c:v>
                </c:pt>
                <c:pt idx="1009">
                  <c:v>-1.9257218050000001E-5</c:v>
                </c:pt>
                <c:pt idx="1010">
                  <c:v>-5.1522700350000003E-4</c:v>
                </c:pt>
                <c:pt idx="1011">
                  <c:v>-1.09696743E-4</c:v>
                </c:pt>
                <c:pt idx="1012">
                  <c:v>-1.9363311919999999E-4</c:v>
                </c:pt>
                <c:pt idx="1013">
                  <c:v>-5.6793703749999998E-4</c:v>
                </c:pt>
                <c:pt idx="1014">
                  <c:v>-2.881116317E-4</c:v>
                </c:pt>
                <c:pt idx="1015">
                  <c:v>-4.4895269409999999E-4</c:v>
                </c:pt>
                <c:pt idx="1016">
                  <c:v>-2.6344799389999999E-4</c:v>
                </c:pt>
                <c:pt idx="1017">
                  <c:v>-5.6523439440000003E-4</c:v>
                </c:pt>
                <c:pt idx="1018">
                  <c:v>-4.5906328540000003E-4</c:v>
                </c:pt>
                <c:pt idx="1019">
                  <c:v>-3.6121654450000003E-4</c:v>
                </c:pt>
                <c:pt idx="1020">
                  <c:v>-5.7001282690000003E-4</c:v>
                </c:pt>
                <c:pt idx="1021">
                  <c:v>-4.7852173789999998E-4</c:v>
                </c:pt>
                <c:pt idx="1022">
                  <c:v>-5.5116481590000005E-4</c:v>
                </c:pt>
                <c:pt idx="1023">
                  <c:v>-1.3412700149999999E-4</c:v>
                </c:pt>
                <c:pt idx="1024">
                  <c:v>-1.5828530349999999E-4</c:v>
                </c:pt>
                <c:pt idx="1025">
                  <c:v>-4.6911510860000002E-4</c:v>
                </c:pt>
                <c:pt idx="1026">
                  <c:v>-1.821718698E-4</c:v>
                </c:pt>
                <c:pt idx="1027">
                  <c:v>-4.9705042300000001E-4</c:v>
                </c:pt>
                <c:pt idx="1028">
                  <c:v>-2.2777498190000001E-4</c:v>
                </c:pt>
                <c:pt idx="1029">
                  <c:v>-3.6130478180000002E-4</c:v>
                </c:pt>
                <c:pt idx="1030">
                  <c:v>-4.3883070530000002E-4</c:v>
                </c:pt>
                <c:pt idx="1031">
                  <c:v>-9.6982437779999996E-5</c:v>
                </c:pt>
                <c:pt idx="1032">
                  <c:v>-2.3919596010000001E-4</c:v>
                </c:pt>
                <c:pt idx="1033">
                  <c:v>-5.6449624210000004E-4</c:v>
                </c:pt>
                <c:pt idx="1034">
                  <c:v>-5.6814766730000005E-4</c:v>
                </c:pt>
                <c:pt idx="1035">
                  <c:v>-8.4073522670000006E-5</c:v>
                </c:pt>
                <c:pt idx="1036">
                  <c:v>-3.7301281530000002E-4</c:v>
                </c:pt>
                <c:pt idx="1037">
                  <c:v>-2.5119917450000003E-4</c:v>
                </c:pt>
                <c:pt idx="1038">
                  <c:v>-5.6546001190000003E-4</c:v>
                </c:pt>
                <c:pt idx="1039">
                  <c:v>-3.217587786E-5</c:v>
                </c:pt>
                <c:pt idx="1040">
                  <c:v>-1.703619116E-4</c:v>
                </c:pt>
                <c:pt idx="1041">
                  <c:v>-5.8015817049999997E-5</c:v>
                </c:pt>
                <c:pt idx="1042">
                  <c:v>-5.6669292790000004E-4</c:v>
                </c:pt>
                <c:pt idx="1043">
                  <c:v>-3.0053599060000003E-4</c:v>
                </c:pt>
                <c:pt idx="1044">
                  <c:v>-1.463007404E-4</c:v>
                </c:pt>
                <c:pt idx="1045">
                  <c:v>-4.1792187960000001E-4</c:v>
                </c:pt>
                <c:pt idx="1046">
                  <c:v>-1.7037793939999999E-4</c:v>
                </c:pt>
                <c:pt idx="1047">
                  <c:v>-6.3936409709999997E-6</c:v>
                </c:pt>
                <c:pt idx="1048">
                  <c:v>-3.2172924779999997E-5</c:v>
                </c:pt>
                <c:pt idx="1049">
                  <c:v>-3.2501648160000003E-4</c:v>
                </c:pt>
                <c:pt idx="1050">
                  <c:v>-2.164834485E-4</c:v>
                </c:pt>
                <c:pt idx="1051">
                  <c:v>-4.8804234260000002E-4</c:v>
                </c:pt>
                <c:pt idx="1052">
                  <c:v>-5.3328441950000003E-4</c:v>
                </c:pt>
                <c:pt idx="1053">
                  <c:v>-5.4229445279999999E-4</c:v>
                </c:pt>
                <c:pt idx="1054">
                  <c:v>-5.7035710799999996E-4</c:v>
                </c:pt>
                <c:pt idx="1055">
                  <c:v>-4.514879058E-5</c:v>
                </c:pt>
                <c:pt idx="1056">
                  <c:v>-3.845146364E-4</c:v>
                </c:pt>
                <c:pt idx="1057">
                  <c:v>-2.7602418779999998E-4</c:v>
                </c:pt>
                <c:pt idx="1058">
                  <c:v>-7.1074718500000006E-5</c:v>
                </c:pt>
                <c:pt idx="1059">
                  <c:v>-2.8835232360000001E-4</c:v>
                </c:pt>
                <c:pt idx="1060">
                  <c:v>-5.5149957899999996E-4</c:v>
                </c:pt>
                <c:pt idx="1061">
                  <c:v>-4.4931747389999999E-4</c:v>
                </c:pt>
                <c:pt idx="1062">
                  <c:v>-4.7885624000000001E-4</c:v>
                </c:pt>
                <c:pt idx="1063">
                  <c:v>-4.3905941230000002E-4</c:v>
                </c:pt>
                <c:pt idx="1064">
                  <c:v>-1.097775962E-4</c:v>
                </c:pt>
                <c:pt idx="1065">
                  <c:v>-5.1567354540000003E-4</c:v>
                </c:pt>
                <c:pt idx="1066">
                  <c:v>-1.8227791940000001E-4</c:v>
                </c:pt>
                <c:pt idx="1067">
                  <c:v>-3.1283640910000001E-4</c:v>
                </c:pt>
                <c:pt idx="1068">
                  <c:v>-1.938144983E-4</c:v>
                </c:pt>
                <c:pt idx="1069">
                  <c:v>-3.9587600289999999E-4</c:v>
                </c:pt>
                <c:pt idx="1070">
                  <c:v>-3.372952707E-4</c:v>
                </c:pt>
                <c:pt idx="1071">
                  <c:v>-2.393311994E-4</c:v>
                </c:pt>
                <c:pt idx="1072">
                  <c:v>-4.0706701109999999E-4</c:v>
                </c:pt>
                <c:pt idx="1073">
                  <c:v>-3.1286628990000002E-4</c:v>
                </c:pt>
                <c:pt idx="1074">
                  <c:v>-5.0665598060000002E-4</c:v>
                </c:pt>
                <c:pt idx="1075">
                  <c:v>-5.2455142169999995E-4</c:v>
                </c:pt>
                <c:pt idx="1076">
                  <c:v>-3.494658603E-4</c:v>
                </c:pt>
                <c:pt idx="1077">
                  <c:v>-1.584128501E-4</c:v>
                </c:pt>
                <c:pt idx="1078">
                  <c:v>-1.2215039359999999E-4</c:v>
                </c:pt>
                <c:pt idx="1079">
                  <c:v>-5.6075497830000004E-4</c:v>
                </c:pt>
                <c:pt idx="1080">
                  <c:v>-4.287513788E-4</c:v>
                </c:pt>
                <c:pt idx="1081">
                  <c:v>-4.6951547910000001E-4</c:v>
                </c:pt>
                <c:pt idx="1082">
                  <c:v>-4.8821446530000003E-4</c:v>
                </c:pt>
                <c:pt idx="1083">
                  <c:v>-2.1656002130000001E-4</c:v>
                </c:pt>
                <c:pt idx="1084">
                  <c:v>-2.5135520939999998E-4</c:v>
                </c:pt>
                <c:pt idx="1085">
                  <c:v>-3.0070314250000001E-4</c:v>
                </c:pt>
                <c:pt idx="1086">
                  <c:v>-1.9244334879999999E-5</c:v>
                </c:pt>
                <c:pt idx="1087">
                  <c:v>-3.8465851430000001E-4</c:v>
                </c:pt>
                <c:pt idx="1088">
                  <c:v>-5.6490915430000002E-4</c:v>
                </c:pt>
                <c:pt idx="1089">
                  <c:v>-3.2517904970000001E-4</c:v>
                </c:pt>
                <c:pt idx="1090">
                  <c:v>-3.9598631430000001E-4</c:v>
                </c:pt>
                <c:pt idx="1091">
                  <c:v>-2.051940062E-4</c:v>
                </c:pt>
                <c:pt idx="1092">
                  <c:v>-5.0678982170000004E-4</c:v>
                </c:pt>
                <c:pt idx="1093">
                  <c:v>-2.761462637E-4</c:v>
                </c:pt>
                <c:pt idx="1094">
                  <c:v>-2.88480902E-4</c:v>
                </c:pt>
                <c:pt idx="1095">
                  <c:v>-2.279840684E-4</c:v>
                </c:pt>
                <c:pt idx="1096">
                  <c:v>-4.5964554139999998E-4</c:v>
                </c:pt>
                <c:pt idx="1097">
                  <c:v>-5.6861229969999998E-4</c:v>
                </c:pt>
                <c:pt idx="1098">
                  <c:v>-8.4106268969999997E-5</c:v>
                </c:pt>
                <c:pt idx="1099">
                  <c:v>-5.8015826960000002E-5</c:v>
                </c:pt>
                <c:pt idx="1100">
                  <c:v>-1.4638814319999999E-4</c:v>
                </c:pt>
                <c:pt idx="1101">
                  <c:v>-5.6712627500000003E-4</c:v>
                </c:pt>
                <c:pt idx="1102">
                  <c:v>-4.9762659910000001E-4</c:v>
                </c:pt>
                <c:pt idx="1103">
                  <c:v>-1.342773671E-4</c:v>
                </c:pt>
                <c:pt idx="1104">
                  <c:v>-9.7047010729999999E-5</c:v>
                </c:pt>
                <c:pt idx="1105">
                  <c:v>-4.3930781170000002E-4</c:v>
                </c:pt>
                <c:pt idx="1106">
                  <c:v>-5.1601597909999995E-4</c:v>
                </c:pt>
                <c:pt idx="1107">
                  <c:v>-3.3748123129999998E-4</c:v>
                </c:pt>
                <c:pt idx="1108">
                  <c:v>-5.6603264209999996E-4</c:v>
                </c:pt>
                <c:pt idx="1109">
                  <c:v>-5.3371246670000003E-4</c:v>
                </c:pt>
                <c:pt idx="1110">
                  <c:v>-4.4963534659999999E-4</c:v>
                </c:pt>
                <c:pt idx="1111">
                  <c:v>-4.515369217E-5</c:v>
                </c:pt>
                <c:pt idx="1112">
                  <c:v>-2.6384763790000002E-4</c:v>
                </c:pt>
                <c:pt idx="1113">
                  <c:v>-5.7082746270000005E-4</c:v>
                </c:pt>
                <c:pt idx="1114">
                  <c:v>-8.4125082230000002E-5</c:v>
                </c:pt>
                <c:pt idx="1115">
                  <c:v>-4.8849815659999997E-4</c:v>
                </c:pt>
                <c:pt idx="1116">
                  <c:v>-6.3938099589999999E-6</c:v>
                </c:pt>
                <c:pt idx="1117">
                  <c:v>-1.098366614E-4</c:v>
                </c:pt>
                <c:pt idx="1118">
                  <c:v>-3.4968490909999999E-4</c:v>
                </c:pt>
                <c:pt idx="1119">
                  <c:v>-3.6178231610000002E-4</c:v>
                </c:pt>
                <c:pt idx="1120">
                  <c:v>-5.6111434239999999E-4</c:v>
                </c:pt>
                <c:pt idx="1121">
                  <c:v>-2.1664502150000001E-4</c:v>
                </c:pt>
                <c:pt idx="1122">
                  <c:v>-1.5847926919999999E-4</c:v>
                </c:pt>
                <c:pt idx="1123">
                  <c:v>-4.0735383299999998E-4</c:v>
                </c:pt>
                <c:pt idx="1124">
                  <c:v>-1.823707896E-4</c:v>
                </c:pt>
                <c:pt idx="1125">
                  <c:v>-1.343031278E-4</c:v>
                </c:pt>
                <c:pt idx="1126">
                  <c:v>-9.7069608350000002E-5</c:v>
                </c:pt>
                <c:pt idx="1127">
                  <c:v>-3.7350473219999999E-4</c:v>
                </c:pt>
                <c:pt idx="1128">
                  <c:v>-4.2905396469999999E-4</c:v>
                </c:pt>
                <c:pt idx="1129">
                  <c:v>-5.6530278749999995E-4</c:v>
                </c:pt>
                <c:pt idx="1130">
                  <c:v>-3.2537118819999999E-4</c:v>
                </c:pt>
                <c:pt idx="1131">
                  <c:v>-2.8862027279999999E-4</c:v>
                </c:pt>
                <c:pt idx="1132">
                  <c:v>-2.6390044850000001E-4</c:v>
                </c:pt>
                <c:pt idx="1133">
                  <c:v>-4.1843067179999998E-4</c:v>
                </c:pt>
                <c:pt idx="1134">
                  <c:v>-1.9253148980000001E-5</c:v>
                </c:pt>
                <c:pt idx="1135">
                  <c:v>-2.2807803069999999E-4</c:v>
                </c:pt>
                <c:pt idx="1136">
                  <c:v>-3.1313377960000001E-4</c:v>
                </c:pt>
                <c:pt idx="1137">
                  <c:v>-3.2182985419999998E-5</c:v>
                </c:pt>
                <c:pt idx="1138">
                  <c:v>-5.2505484919999998E-4</c:v>
                </c:pt>
                <c:pt idx="1139">
                  <c:v>-3.0091406500000001E-4</c:v>
                </c:pt>
                <c:pt idx="1140">
                  <c:v>-4.7940439559999998E-4</c:v>
                </c:pt>
                <c:pt idx="1141">
                  <c:v>-5.6752083980000001E-4</c:v>
                </c:pt>
                <c:pt idx="1142">
                  <c:v>-1.2222258039999999E-4</c:v>
                </c:pt>
                <c:pt idx="1143">
                  <c:v>-5.5220680309999999E-4</c:v>
                </c:pt>
                <c:pt idx="1144">
                  <c:v>-4.1849395949999999E-4</c:v>
                </c:pt>
                <c:pt idx="1145">
                  <c:v>-5.430202551E-4</c:v>
                </c:pt>
                <c:pt idx="1146">
                  <c:v>-1.7052906259999999E-4</c:v>
                </c:pt>
                <c:pt idx="1147">
                  <c:v>-4.5998457409999999E-4</c:v>
                </c:pt>
                <c:pt idx="1148">
                  <c:v>-4.979760109E-4</c:v>
                </c:pt>
                <c:pt idx="1149">
                  <c:v>-4.2915510340000001E-4</c:v>
                </c:pt>
                <c:pt idx="1150">
                  <c:v>-5.7115646080000001E-4</c:v>
                </c:pt>
                <c:pt idx="1151">
                  <c:v>-1.9394855190000001E-4</c:v>
                </c:pt>
                <c:pt idx="1152">
                  <c:v>-3.4982487940000002E-4</c:v>
                </c:pt>
                <c:pt idx="1153">
                  <c:v>-2.3953141760000001E-4</c:v>
                </c:pt>
                <c:pt idx="1154">
                  <c:v>-2.0529597129999999E-4</c:v>
                </c:pt>
                <c:pt idx="1155">
                  <c:v>-4.7001643990000002E-4</c:v>
                </c:pt>
                <c:pt idx="1156">
                  <c:v>-5.4309563450000002E-4</c:v>
                </c:pt>
                <c:pt idx="1157">
                  <c:v>-2.5155405589999999E-4</c:v>
                </c:pt>
                <c:pt idx="1158">
                  <c:v>-1.464534161E-4</c:v>
                </c:pt>
                <c:pt idx="1159">
                  <c:v>-7.1139764849999996E-5</c:v>
                </c:pt>
                <c:pt idx="1160">
                  <c:v>-5.8061000710000003E-5</c:v>
                </c:pt>
                <c:pt idx="1161">
                  <c:v>-3.8504064869999998E-4</c:v>
                </c:pt>
                <c:pt idx="1162">
                  <c:v>-3.2193521410000003E-5</c:v>
                </c:pt>
                <c:pt idx="1163">
                  <c:v>-2.7636924159999998E-4</c:v>
                </c:pt>
                <c:pt idx="1164">
                  <c:v>-3.7367460789999998E-4</c:v>
                </c:pt>
                <c:pt idx="1165">
                  <c:v>-5.6651334370000004E-4</c:v>
                </c:pt>
                <c:pt idx="1166">
                  <c:v>-1.8242282659999999E-4</c:v>
                </c:pt>
                <c:pt idx="1167">
                  <c:v>-5.2525822549999998E-4</c:v>
                </c:pt>
                <c:pt idx="1168">
                  <c:v>-1.9397216729999999E-4</c:v>
                </c:pt>
                <c:pt idx="1169">
                  <c:v>-3.377396598E-4</c:v>
                </c:pt>
                <c:pt idx="1170">
                  <c:v>-1.7055741969999999E-4</c:v>
                </c:pt>
                <c:pt idx="1171">
                  <c:v>-7.1147109780000006E-5</c:v>
                </c:pt>
                <c:pt idx="1172">
                  <c:v>-4.601140384E-4</c:v>
                </c:pt>
                <c:pt idx="1173">
                  <c:v>-4.0760936110000002E-4</c:v>
                </c:pt>
                <c:pt idx="1174">
                  <c:v>-5.6155505529999997E-4</c:v>
                </c:pt>
                <c:pt idx="1175">
                  <c:v>-5.0741103769999995E-4</c:v>
                </c:pt>
                <c:pt idx="1176">
                  <c:v>-1.3435366730000001E-4</c:v>
                </c:pt>
                <c:pt idx="1177">
                  <c:v>-5.1653046370000002E-4</c:v>
                </c:pt>
                <c:pt idx="1178">
                  <c:v>-6.3988134770000001E-6</c:v>
                </c:pt>
                <c:pt idx="1179">
                  <c:v>-1.222532756E-4</c:v>
                </c:pt>
                <c:pt idx="1180">
                  <c:v>-2.7642809760000003E-4</c:v>
                </c:pt>
                <c:pt idx="1181">
                  <c:v>-5.6939752730000002E-4</c:v>
                </c:pt>
                <c:pt idx="1182">
                  <c:v>-1.098905426E-4</c:v>
                </c:pt>
                <c:pt idx="1183">
                  <c:v>-3.6210253530000002E-4</c:v>
                </c:pt>
                <c:pt idx="1184">
                  <c:v>-3.9650456750000001E-4</c:v>
                </c:pt>
                <c:pt idx="1185">
                  <c:v>-4.3976768879999998E-4</c:v>
                </c:pt>
                <c:pt idx="1186">
                  <c:v>-2.281666468E-4</c:v>
                </c:pt>
                <c:pt idx="1187">
                  <c:v>-5.0745498669999998E-4</c:v>
                </c:pt>
                <c:pt idx="1188">
                  <c:v>-4.9820565369999999E-4</c:v>
                </c:pt>
                <c:pt idx="1189">
                  <c:v>-2.1675777080000001E-4</c:v>
                </c:pt>
                <c:pt idx="1190">
                  <c:v>-8.4181515090000003E-5</c:v>
                </c:pt>
                <c:pt idx="1191">
                  <c:v>-4.5009078509999998E-4</c:v>
                </c:pt>
                <c:pt idx="1192">
                  <c:v>-5.6579692980000004E-4</c:v>
                </c:pt>
                <c:pt idx="1193">
                  <c:v>-1.9265413820000002E-5</c:v>
                </c:pt>
                <c:pt idx="1194">
                  <c:v>-5.6793841219999997E-4</c:v>
                </c:pt>
                <c:pt idx="1195">
                  <c:v>-4.8898127749999996E-4</c:v>
                </c:pt>
                <c:pt idx="1196">
                  <c:v>-5.3435837430000003E-4</c:v>
                </c:pt>
                <c:pt idx="1197">
                  <c:v>-2.05368479E-4</c:v>
                </c:pt>
                <c:pt idx="1198">
                  <c:v>-1.4649117949999999E-4</c:v>
                </c:pt>
                <c:pt idx="1199">
                  <c:v>-3.1340288740000001E-4</c:v>
                </c:pt>
                <c:pt idx="1200">
                  <c:v>-3.8526987790000002E-4</c:v>
                </c:pt>
                <c:pt idx="1201">
                  <c:v>-5.5263156249999996E-4</c:v>
                </c:pt>
                <c:pt idx="1202">
                  <c:v>-5.3441010339999996E-4</c:v>
                </c:pt>
                <c:pt idx="1203">
                  <c:v>-4.7030878970000001E-4</c:v>
                </c:pt>
                <c:pt idx="1204">
                  <c:v>-3.6222502140000003E-4</c:v>
                </c:pt>
                <c:pt idx="1205">
                  <c:v>-4.1882732830000001E-4</c:v>
                </c:pt>
                <c:pt idx="1206">
                  <c:v>-2.39655962E-4</c:v>
                </c:pt>
                <c:pt idx="1207">
                  <c:v>-3.0120324039999998E-4</c:v>
                </c:pt>
                <c:pt idx="1208">
                  <c:v>-1.5857736890000001E-4</c:v>
                </c:pt>
                <c:pt idx="1209">
                  <c:v>-4.520230399E-5</c:v>
                </c:pt>
                <c:pt idx="1210">
                  <c:v>-5.808504057E-5</c:v>
                </c:pt>
                <c:pt idx="1211">
                  <c:v>-3.2576129649999999E-4</c:v>
                </c:pt>
                <c:pt idx="1212">
                  <c:v>-9.7133051189999999E-5</c:v>
                </c:pt>
                <c:pt idx="1213">
                  <c:v>-4.7987199430000001E-4</c:v>
                </c:pt>
                <c:pt idx="1214">
                  <c:v>-2.889429983E-4</c:v>
                </c:pt>
                <c:pt idx="1215">
                  <c:v>-2.6416041870000001E-4</c:v>
                </c:pt>
                <c:pt idx="1216">
                  <c:v>-4.5028982590000001E-4</c:v>
                </c:pt>
                <c:pt idx="1217">
                  <c:v>-2.5173760949999998E-4</c:v>
                </c:pt>
                <c:pt idx="1218">
                  <c:v>-1.825230766E-4</c:v>
                </c:pt>
                <c:pt idx="1219">
                  <c:v>-5.717919961E-4</c:v>
                </c:pt>
                <c:pt idx="1220">
                  <c:v>-3.38056024E-4</c:v>
                </c:pt>
                <c:pt idx="1221">
                  <c:v>-1.927280946E-5</c:v>
                </c:pt>
                <c:pt idx="1222">
                  <c:v>-3.5025810309999999E-4</c:v>
                </c:pt>
                <c:pt idx="1223">
                  <c:v>-1.099226459E-4</c:v>
                </c:pt>
                <c:pt idx="1224">
                  <c:v>-5.6705439099999995E-4</c:v>
                </c:pt>
                <c:pt idx="1225">
                  <c:v>-2.7662352760000002E-4</c:v>
                </c:pt>
                <c:pt idx="1226">
                  <c:v>-5.4365336269999998E-4</c:v>
                </c:pt>
                <c:pt idx="1227">
                  <c:v>-9.7147240720000001E-5</c:v>
                </c:pt>
                <c:pt idx="1228">
                  <c:v>-4.8000405539999998E-4</c:v>
                </c:pt>
                <c:pt idx="1229">
                  <c:v>-8.4208446900000002E-5</c:v>
                </c:pt>
                <c:pt idx="1230">
                  <c:v>-2.283058249E-4</c:v>
                </c:pt>
                <c:pt idx="1231">
                  <c:v>-5.6983287200000003E-4</c:v>
                </c:pt>
                <c:pt idx="1232">
                  <c:v>-1.46546672E-4</c:v>
                </c:pt>
                <c:pt idx="1233">
                  <c:v>-3.7410056030000001E-4</c:v>
                </c:pt>
                <c:pt idx="1234">
                  <c:v>-4.605462626E-4</c:v>
                </c:pt>
                <c:pt idx="1235">
                  <c:v>-3.968281819E-4</c:v>
                </c:pt>
                <c:pt idx="1236">
                  <c:v>-6.4027947189999999E-6</c:v>
                </c:pt>
                <c:pt idx="1237">
                  <c:v>-1.2230405699999999E-4</c:v>
                </c:pt>
                <c:pt idx="1238">
                  <c:v>-4.0803616620000002E-4</c:v>
                </c:pt>
                <c:pt idx="1239">
                  <c:v>-4.7057017169999999E-4</c:v>
                </c:pt>
                <c:pt idx="1240">
                  <c:v>-5.8104364510000002E-5</c:v>
                </c:pt>
                <c:pt idx="1241">
                  <c:v>-4.2971220879999998E-4</c:v>
                </c:pt>
                <c:pt idx="1242">
                  <c:v>-5.1698173669999996E-4</c:v>
                </c:pt>
                <c:pt idx="1243">
                  <c:v>-4.4014419839999999E-4</c:v>
                </c:pt>
                <c:pt idx="1244">
                  <c:v>-3.6245103170000001E-4</c:v>
                </c:pt>
                <c:pt idx="1245">
                  <c:v>-1.5864906099999999E-4</c:v>
                </c:pt>
                <c:pt idx="1246">
                  <c:v>-2.0550371709999999E-4</c:v>
                </c:pt>
                <c:pt idx="1247">
                  <c:v>-3.0138309400000001E-4</c:v>
                </c:pt>
                <c:pt idx="1248">
                  <c:v>-5.2585225540000002E-4</c:v>
                </c:pt>
                <c:pt idx="1249">
                  <c:v>-5.1701816739999995E-4</c:v>
                </c:pt>
                <c:pt idx="1250">
                  <c:v>-3.8554887659999999E-4</c:v>
                </c:pt>
                <c:pt idx="1251">
                  <c:v>-3.7415972369999999E-4</c:v>
                </c:pt>
                <c:pt idx="1252">
                  <c:v>-4.5223028070000003E-5</c:v>
                </c:pt>
                <c:pt idx="1253">
                  <c:v>-1.941516554E-4</c:v>
                </c:pt>
                <c:pt idx="1254">
                  <c:v>-7.1192769709999993E-5</c:v>
                </c:pt>
                <c:pt idx="1255">
                  <c:v>-3.2594557919999998E-4</c:v>
                </c:pt>
                <c:pt idx="1256">
                  <c:v>-4.1911242039999999E-4</c:v>
                </c:pt>
                <c:pt idx="1257">
                  <c:v>-3.9691079389999999E-4</c:v>
                </c:pt>
                <c:pt idx="1258">
                  <c:v>-4.9870270280000001E-4</c:v>
                </c:pt>
                <c:pt idx="1259">
                  <c:v>-5.6633932680000005E-4</c:v>
                </c:pt>
                <c:pt idx="1260">
                  <c:v>-2.5186761960000002E-4</c:v>
                </c:pt>
                <c:pt idx="1261">
                  <c:v>-5.7004080649999999E-4</c:v>
                </c:pt>
                <c:pt idx="1262">
                  <c:v>-2.3984448020000001E-4</c:v>
                </c:pt>
                <c:pt idx="1263">
                  <c:v>-3.3821097329999998E-4</c:v>
                </c:pt>
                <c:pt idx="1264">
                  <c:v>-1.3444807519999999E-4</c:v>
                </c:pt>
                <c:pt idx="1265">
                  <c:v>-5.622623815E-4</c:v>
                </c:pt>
                <c:pt idx="1266">
                  <c:v>-4.0814602589999999E-4</c:v>
                </c:pt>
                <c:pt idx="1267">
                  <c:v>-3.222690588E-5</c:v>
                </c:pt>
                <c:pt idx="1268">
                  <c:v>-4.894926638E-4</c:v>
                </c:pt>
                <c:pt idx="1269">
                  <c:v>-5.6855607400000004E-4</c:v>
                </c:pt>
                <c:pt idx="1270">
                  <c:v>-5.0805246160000002E-4</c:v>
                </c:pt>
                <c:pt idx="1271">
                  <c:v>-4.2985120539999999E-4</c:v>
                </c:pt>
                <c:pt idx="1272">
                  <c:v>-1.7075499210000001E-4</c:v>
                </c:pt>
                <c:pt idx="1273">
                  <c:v>-5.5317744950000001E-4</c:v>
                </c:pt>
                <c:pt idx="1274">
                  <c:v>-2.1700599549999999E-4</c:v>
                </c:pt>
                <c:pt idx="1275">
                  <c:v>-5.6740245280000002E-4</c:v>
                </c:pt>
                <c:pt idx="1276">
                  <c:v>-9.7181502590000003E-5</c:v>
                </c:pt>
                <c:pt idx="1277">
                  <c:v>-4.5063908579999999E-4</c:v>
                </c:pt>
                <c:pt idx="1278">
                  <c:v>-3.1376250330000002E-4</c:v>
                </c:pt>
                <c:pt idx="1279">
                  <c:v>-2.1703392129999999E-4</c:v>
                </c:pt>
                <c:pt idx="1280">
                  <c:v>-3.504835855E-4</c:v>
                </c:pt>
                <c:pt idx="1281">
                  <c:v>-2.6440164489999998E-4</c:v>
                </c:pt>
                <c:pt idx="1282">
                  <c:v>-2.892091108E-4</c:v>
                </c:pt>
                <c:pt idx="1283">
                  <c:v>-8.4242234560000001E-5</c:v>
                </c:pt>
                <c:pt idx="1284">
                  <c:v>-5.261392735E-4</c:v>
                </c:pt>
                <c:pt idx="1285">
                  <c:v>-1.4663942239999999E-4</c:v>
                </c:pt>
                <c:pt idx="1286">
                  <c:v>-6.4051409879999999E-6</c:v>
                </c:pt>
                <c:pt idx="1287">
                  <c:v>-5.8125178540000001E-5</c:v>
                </c:pt>
                <c:pt idx="1288">
                  <c:v>-4.6088104440000001E-4</c:v>
                </c:pt>
                <c:pt idx="1289">
                  <c:v>-5.6250906739999996E-4</c:v>
                </c:pt>
                <c:pt idx="1290">
                  <c:v>-5.7238477800000004E-4</c:v>
                </c:pt>
                <c:pt idx="1291">
                  <c:v>-1.9284504240000002E-5</c:v>
                </c:pt>
                <c:pt idx="1292">
                  <c:v>-3.2611577990000003E-4</c:v>
                </c:pt>
                <c:pt idx="1293">
                  <c:v>-1.942977922E-4</c:v>
                </c:pt>
                <c:pt idx="1294">
                  <c:v>-4.4044893539999999E-4</c:v>
                </c:pt>
                <c:pt idx="1295">
                  <c:v>-1.8273166819999999E-4</c:v>
                </c:pt>
                <c:pt idx="1296">
                  <c:v>-1.100062304E-4</c:v>
                </c:pt>
                <c:pt idx="1297">
                  <c:v>-1.5878256270000001E-4</c:v>
                </c:pt>
                <c:pt idx="1298">
                  <c:v>-5.4419680380000002E-4</c:v>
                </c:pt>
                <c:pt idx="1299">
                  <c:v>-3.2238313420000001E-5</c:v>
                </c:pt>
                <c:pt idx="1300">
                  <c:v>-5.5345107979999999E-4</c:v>
                </c:pt>
                <c:pt idx="1301">
                  <c:v>-4.7099829949999997E-4</c:v>
                </c:pt>
                <c:pt idx="1302">
                  <c:v>-1.7086398550000001E-4</c:v>
                </c:pt>
                <c:pt idx="1303">
                  <c:v>-5.3520363190000004E-4</c:v>
                </c:pt>
                <c:pt idx="1304">
                  <c:v>-4.5246510159999999E-5</c:v>
                </c:pt>
                <c:pt idx="1305">
                  <c:v>-4.9908892910000002E-4</c:v>
                </c:pt>
                <c:pt idx="1306">
                  <c:v>-2.644891648E-4</c:v>
                </c:pt>
                <c:pt idx="1307">
                  <c:v>-5.0837876439999998E-4</c:v>
                </c:pt>
                <c:pt idx="1308">
                  <c:v>-3.0161509959999999E-4</c:v>
                </c:pt>
                <c:pt idx="1309">
                  <c:v>-4.084045968E-4</c:v>
                </c:pt>
                <c:pt idx="1310">
                  <c:v>-2.057187562E-4</c:v>
                </c:pt>
                <c:pt idx="1311">
                  <c:v>-7.1236998659999999E-5</c:v>
                </c:pt>
                <c:pt idx="1312">
                  <c:v>-1.224359419E-4</c:v>
                </c:pt>
                <c:pt idx="1313">
                  <c:v>-1.3457791330000001E-4</c:v>
                </c:pt>
                <c:pt idx="1314">
                  <c:v>-5.3531071460000005E-4</c:v>
                </c:pt>
                <c:pt idx="1315">
                  <c:v>-2.5208354610000002E-4</c:v>
                </c:pt>
                <c:pt idx="1316">
                  <c:v>-4.8989924959999998E-4</c:v>
                </c:pt>
                <c:pt idx="1317">
                  <c:v>-5.1757543969999998E-4</c:v>
                </c:pt>
                <c:pt idx="1318">
                  <c:v>-5.4439202549999999E-4</c:v>
                </c:pt>
                <c:pt idx="1319">
                  <c:v>-2.2862269180000001E-4</c:v>
                </c:pt>
                <c:pt idx="1320">
                  <c:v>-2.4007794800000001E-4</c:v>
                </c:pt>
                <c:pt idx="1321">
                  <c:v>-4.8068838440000001E-4</c:v>
                </c:pt>
                <c:pt idx="1322">
                  <c:v>-3.8593997190000001E-4</c:v>
                </c:pt>
                <c:pt idx="1323">
                  <c:v>-3.9730858130000002E-4</c:v>
                </c:pt>
                <c:pt idx="1324">
                  <c:v>-3.3847893669999998E-4</c:v>
                </c:pt>
                <c:pt idx="1325">
                  <c:v>-4.1957548979999998E-4</c:v>
                </c:pt>
                <c:pt idx="1326">
                  <c:v>-2.0579084570000001E-4</c:v>
                </c:pt>
                <c:pt idx="1327">
                  <c:v>-5.6695450140000002E-4</c:v>
                </c:pt>
                <c:pt idx="1328">
                  <c:v>-2.7698382700000002E-4</c:v>
                </c:pt>
                <c:pt idx="1329">
                  <c:v>-5.678959682E-4</c:v>
                </c:pt>
                <c:pt idx="1330">
                  <c:v>-8.4318419290000006E-5</c:v>
                </c:pt>
                <c:pt idx="1331">
                  <c:v>-4.6120928110000002E-4</c:v>
                </c:pt>
                <c:pt idx="1332">
                  <c:v>-4.5267081640000003E-5</c:v>
                </c:pt>
                <c:pt idx="1333">
                  <c:v>-2.401051306E-4</c:v>
                </c:pt>
                <c:pt idx="1334">
                  <c:v>-3.1395365440000002E-4</c:v>
                </c:pt>
                <c:pt idx="1335">
                  <c:v>-2.521383427E-4</c:v>
                </c:pt>
                <c:pt idx="1336">
                  <c:v>-5.7274976509999996E-4</c:v>
                </c:pt>
                <c:pt idx="1337">
                  <c:v>-5.2656887190000005E-4</c:v>
                </c:pt>
                <c:pt idx="1338">
                  <c:v>-2.89392142E-4</c:v>
                </c:pt>
                <c:pt idx="1339">
                  <c:v>-3.5073334700000001E-4</c:v>
                </c:pt>
                <c:pt idx="1340">
                  <c:v>-7.1280818790000003E-5</c:v>
                </c:pt>
                <c:pt idx="1341">
                  <c:v>-3.7459719900000002E-4</c:v>
                </c:pt>
                <c:pt idx="1342">
                  <c:v>-4.5115009190000002E-4</c:v>
                </c:pt>
                <c:pt idx="1343">
                  <c:v>-1.9447845550000001E-4</c:v>
                </c:pt>
                <c:pt idx="1344">
                  <c:v>-1.4683682969999999E-4</c:v>
                </c:pt>
                <c:pt idx="1345">
                  <c:v>-2.770409799E-4</c:v>
                </c:pt>
                <c:pt idx="1346">
                  <c:v>-5.6922841629999997E-4</c:v>
                </c:pt>
                <c:pt idx="1347">
                  <c:v>-5.7079005320000002E-4</c:v>
                </c:pt>
                <c:pt idx="1348">
                  <c:v>-1.5895179159999999E-4</c:v>
                </c:pt>
                <c:pt idx="1349">
                  <c:v>-5.6802766470000004E-4</c:v>
                </c:pt>
                <c:pt idx="1350">
                  <c:v>-3.6291527100000001E-4</c:v>
                </c:pt>
                <c:pt idx="1351">
                  <c:v>-9.7322357820000003E-5</c:v>
                </c:pt>
                <c:pt idx="1352">
                  <c:v>-5.8182253640000001E-5</c:v>
                </c:pt>
                <c:pt idx="1353">
                  <c:v>-4.7136785880000002E-4</c:v>
                </c:pt>
                <c:pt idx="1354">
                  <c:v>-4.808861155E-4</c:v>
                </c:pt>
                <c:pt idx="1355">
                  <c:v>-3.3857772569999999E-4</c:v>
                </c:pt>
                <c:pt idx="1356">
                  <c:v>-4.4088438739999999E-4</c:v>
                </c:pt>
                <c:pt idx="1357">
                  <c:v>-3.6294631880000002E-4</c:v>
                </c:pt>
                <c:pt idx="1358">
                  <c:v>-1.9299552660000001E-5</c:v>
                </c:pt>
                <c:pt idx="1359">
                  <c:v>-3.263542386E-4</c:v>
                </c:pt>
                <c:pt idx="1360">
                  <c:v>-5.6934061980000005E-4</c:v>
                </c:pt>
                <c:pt idx="1361">
                  <c:v>-4.304916457E-4</c:v>
                </c:pt>
                <c:pt idx="1362">
                  <c:v>-4.9955266760000003E-4</c:v>
                </c:pt>
                <c:pt idx="1363">
                  <c:v>-1.7105748589999999E-4</c:v>
                </c:pt>
                <c:pt idx="1364">
                  <c:v>-3.018093439E-4</c:v>
                </c:pt>
                <c:pt idx="1365">
                  <c:v>-2.6469859870000001E-4</c:v>
                </c:pt>
                <c:pt idx="1366">
                  <c:v>-5.6724408829999997E-4</c:v>
                </c:pt>
                <c:pt idx="1367">
                  <c:v>-3.2262889509999997E-5</c:v>
                </c:pt>
                <c:pt idx="1368">
                  <c:v>-4.9030994499999999E-4</c:v>
                </c:pt>
                <c:pt idx="1369">
                  <c:v>-1.8296443950000001E-4</c:v>
                </c:pt>
                <c:pt idx="1370">
                  <c:v>-5.1798257329999998E-4</c:v>
                </c:pt>
                <c:pt idx="1371">
                  <c:v>-1.2258059879999999E-4</c:v>
                </c:pt>
                <c:pt idx="1372">
                  <c:v>-5.5399709210000002E-4</c:v>
                </c:pt>
                <c:pt idx="1373">
                  <c:v>-4.410073856E-4</c:v>
                </c:pt>
                <c:pt idx="1374">
                  <c:v>-1.1017298629999999E-4</c:v>
                </c:pt>
                <c:pt idx="1375">
                  <c:v>-6.4098978709999998E-6</c:v>
                </c:pt>
                <c:pt idx="1376">
                  <c:v>-4.0881490610000001E-4</c:v>
                </c:pt>
                <c:pt idx="1377">
                  <c:v>-1.3473310999999999E-4</c:v>
                </c:pt>
                <c:pt idx="1378">
                  <c:v>-2.2878946359999999E-4</c:v>
                </c:pt>
                <c:pt idx="1379">
                  <c:v>-3.1413625299999998E-4</c:v>
                </c:pt>
                <c:pt idx="1380">
                  <c:v>-5.7103851389999998E-4</c:v>
                </c:pt>
                <c:pt idx="1381">
                  <c:v>-5.0894760969999995E-4</c:v>
                </c:pt>
                <c:pt idx="1382">
                  <c:v>-2.1736512570000001E-4</c:v>
                </c:pt>
                <c:pt idx="1383">
                  <c:v>-5.6325246430000001E-4</c:v>
                </c:pt>
                <c:pt idx="1384">
                  <c:v>-3.7481989519999999E-4</c:v>
                </c:pt>
                <c:pt idx="1385">
                  <c:v>-4.3062329120000003E-4</c:v>
                </c:pt>
                <c:pt idx="1386">
                  <c:v>-1.710859949E-4</c:v>
                </c:pt>
                <c:pt idx="1387">
                  <c:v>-1.5901647800000001E-4</c:v>
                </c:pt>
                <c:pt idx="1388">
                  <c:v>-2.8957481239999999E-4</c:v>
                </c:pt>
                <c:pt idx="1389">
                  <c:v>-5.4489741809999996E-4</c:v>
                </c:pt>
                <c:pt idx="1390">
                  <c:v>-3.9767376069999998E-4</c:v>
                </c:pt>
                <c:pt idx="1391">
                  <c:v>-3.8629379780000001E-4</c:v>
                </c:pt>
                <c:pt idx="1392">
                  <c:v>-1.469068338E-4</c:v>
                </c:pt>
                <c:pt idx="1393">
                  <c:v>-1.347431017E-4</c:v>
                </c:pt>
                <c:pt idx="1394">
                  <c:v>-5.8197166300000001E-5</c:v>
                </c:pt>
                <c:pt idx="1395">
                  <c:v>-4.9049539669999997E-4</c:v>
                </c:pt>
                <c:pt idx="1396">
                  <c:v>-8.4384377249999994E-5</c:v>
                </c:pt>
                <c:pt idx="1397">
                  <c:v>-5.732378375E-4</c:v>
                </c:pt>
                <c:pt idx="1398">
                  <c:v>-5.3592056499999997E-4</c:v>
                </c:pt>
                <c:pt idx="1399">
                  <c:v>-5.2702298749999999E-4</c:v>
                </c:pt>
                <c:pt idx="1400">
                  <c:v>-4.8123540180000001E-4</c:v>
                </c:pt>
                <c:pt idx="1401">
                  <c:v>-3.5103819929999997E-4</c:v>
                </c:pt>
                <c:pt idx="1402">
                  <c:v>-2.0595809789999999E-4</c:v>
                </c:pt>
                <c:pt idx="1403">
                  <c:v>-2.7724831640000002E-4</c:v>
                </c:pt>
                <c:pt idx="1404">
                  <c:v>-5.6344900679999995E-4</c:v>
                </c:pt>
                <c:pt idx="1405">
                  <c:v>-3.2264935180000003E-5</c:v>
                </c:pt>
                <c:pt idx="1406">
                  <c:v>-1.945817852E-4</c:v>
                </c:pt>
                <c:pt idx="1407">
                  <c:v>-4.52869449E-5</c:v>
                </c:pt>
                <c:pt idx="1408">
                  <c:v>-9.7374369480000001E-5</c:v>
                </c:pt>
                <c:pt idx="1409">
                  <c:v>-2.648387236E-4</c:v>
                </c:pt>
                <c:pt idx="1410">
                  <c:v>-4.2012071219999999E-4</c:v>
                </c:pt>
                <c:pt idx="1411">
                  <c:v>-5.0921409660000005E-4</c:v>
                </c:pt>
                <c:pt idx="1412">
                  <c:v>-7.1327024689999994E-5</c:v>
                </c:pt>
                <c:pt idx="1413">
                  <c:v>-4.7184558809999999E-4</c:v>
                </c:pt>
                <c:pt idx="1414">
                  <c:v>-3.0201212190000002E-4</c:v>
                </c:pt>
                <c:pt idx="1415">
                  <c:v>-2.5238176130000002E-4</c:v>
                </c:pt>
                <c:pt idx="1416">
                  <c:v>-3.2660980390000001E-4</c:v>
                </c:pt>
                <c:pt idx="1417">
                  <c:v>-6.4108721659999999E-6</c:v>
                </c:pt>
                <c:pt idx="1418">
                  <c:v>-4.2014639129999998E-4</c:v>
                </c:pt>
                <c:pt idx="1419">
                  <c:v>-4.516757107E-4</c:v>
                </c:pt>
                <c:pt idx="1420">
                  <c:v>-1.9303510500000001E-5</c:v>
                </c:pt>
                <c:pt idx="1421">
                  <c:v>-1.2260901140000001E-4</c:v>
                </c:pt>
                <c:pt idx="1422">
                  <c:v>-3.1432257379999999E-4</c:v>
                </c:pt>
                <c:pt idx="1423">
                  <c:v>-5.5444753250000005E-4</c:v>
                </c:pt>
                <c:pt idx="1424">
                  <c:v>-5.3617144120000004E-4</c:v>
                </c:pt>
                <c:pt idx="1425">
                  <c:v>-5.7146591570000004E-4</c:v>
                </c:pt>
                <c:pt idx="1426">
                  <c:v>-5.2727467490000003E-4</c:v>
                </c:pt>
                <c:pt idx="1427">
                  <c:v>-5.0004893310000005E-4</c:v>
                </c:pt>
                <c:pt idx="1428">
                  <c:v>-1.102047111E-4</c:v>
                </c:pt>
                <c:pt idx="1429">
                  <c:v>-4.6191386439999998E-4</c:v>
                </c:pt>
                <c:pt idx="1430">
                  <c:v>-2.8973123920000003E-4</c:v>
                </c:pt>
                <c:pt idx="1431">
                  <c:v>-3.750794009E-4</c:v>
                </c:pt>
                <c:pt idx="1432">
                  <c:v>-2.2888753480000001E-4</c:v>
                </c:pt>
                <c:pt idx="1433">
                  <c:v>-1.830201318E-4</c:v>
                </c:pt>
                <c:pt idx="1434">
                  <c:v>-4.5296775899999999E-5</c:v>
                </c:pt>
                <c:pt idx="1435">
                  <c:v>-5.7360342569999999E-4</c:v>
                </c:pt>
                <c:pt idx="1436">
                  <c:v>-2.1744760539999999E-4</c:v>
                </c:pt>
                <c:pt idx="1437">
                  <c:v>-3.3897267829999998E-4</c:v>
                </c:pt>
                <c:pt idx="1438">
                  <c:v>-4.3095714779999998E-4</c:v>
                </c:pt>
                <c:pt idx="1439">
                  <c:v>-5.6878401449999996E-4</c:v>
                </c:pt>
                <c:pt idx="1440">
                  <c:v>-3.6340097039999999E-4</c:v>
                </c:pt>
                <c:pt idx="1441">
                  <c:v>-2.403882291E-4</c:v>
                </c:pt>
                <c:pt idx="1442">
                  <c:v>-4.0922422179999999E-4</c:v>
                </c:pt>
                <c:pt idx="1443">
                  <c:v>-1.71131757E-4</c:v>
                </c:pt>
                <c:pt idx="1444">
                  <c:v>-5.7006980240000005E-4</c:v>
                </c:pt>
                <c:pt idx="1445">
                  <c:v>-1.3477566889999999E-4</c:v>
                </c:pt>
                <c:pt idx="1446">
                  <c:v>-5.6791272440000001E-4</c:v>
                </c:pt>
                <c:pt idx="1447">
                  <c:v>-3.5126283379999999E-4</c:v>
                </c:pt>
                <c:pt idx="1448">
                  <c:v>-4.8159819440000002E-4</c:v>
                </c:pt>
                <c:pt idx="1449">
                  <c:v>-4.518483686E-4</c:v>
                </c:pt>
                <c:pt idx="1450">
                  <c:v>-3.980180171E-4</c:v>
                </c:pt>
                <c:pt idx="1451">
                  <c:v>-2.1748024249999999E-4</c:v>
                </c:pt>
                <c:pt idx="1452">
                  <c:v>-5.8221224520000001E-5</c:v>
                </c:pt>
                <c:pt idx="1453">
                  <c:v>-8.4417848890000003E-5</c:v>
                </c:pt>
                <c:pt idx="1454">
                  <c:v>-1.2263426439999999E-4</c:v>
                </c:pt>
                <c:pt idx="1455">
                  <c:v>-4.6206956040000002E-4</c:v>
                </c:pt>
                <c:pt idx="1456">
                  <c:v>-4.4153394170000002E-4</c:v>
                </c:pt>
                <c:pt idx="1457">
                  <c:v>-3.021689201E-4</c:v>
                </c:pt>
                <c:pt idx="1458">
                  <c:v>-5.6798240949999996E-4</c:v>
                </c:pt>
                <c:pt idx="1459">
                  <c:v>-2.4042333380000001E-4</c:v>
                </c:pt>
                <c:pt idx="1460">
                  <c:v>-1.8305446150000001E-4</c:v>
                </c:pt>
                <c:pt idx="1461">
                  <c:v>-2.8983787770000001E-4</c:v>
                </c:pt>
                <c:pt idx="1462">
                  <c:v>-3.8666778610000003E-4</c:v>
                </c:pt>
                <c:pt idx="1463">
                  <c:v>-1.1022509739999999E-4</c:v>
                </c:pt>
                <c:pt idx="1464">
                  <c:v>-5.1866661830000005E-4</c:v>
                </c:pt>
                <c:pt idx="1465">
                  <c:v>-2.0604836699999999E-4</c:v>
                </c:pt>
                <c:pt idx="1466">
                  <c:v>-4.9097877550000003E-4</c:v>
                </c:pt>
                <c:pt idx="1467">
                  <c:v>-6.4121710039999996E-6</c:v>
                </c:pt>
                <c:pt idx="1468">
                  <c:v>-5.0029026950000003E-4</c:v>
                </c:pt>
                <c:pt idx="1469">
                  <c:v>-1.590816743E-4</c:v>
                </c:pt>
                <c:pt idx="1470">
                  <c:v>-9.7405952140000002E-5</c:v>
                </c:pt>
                <c:pt idx="1471">
                  <c:v>-3.1451212099999998E-4</c:v>
                </c:pt>
                <c:pt idx="1472">
                  <c:v>-5.4556282270000001E-4</c:v>
                </c:pt>
                <c:pt idx="1473">
                  <c:v>-1.9306994089999999E-5</c:v>
                </c:pt>
                <c:pt idx="1474">
                  <c:v>-3.6354134199999998E-4</c:v>
                </c:pt>
                <c:pt idx="1475">
                  <c:v>-5.5482444629999998E-4</c:v>
                </c:pt>
                <c:pt idx="1476">
                  <c:v>-3.753038948E-4</c:v>
                </c:pt>
                <c:pt idx="1477">
                  <c:v>-5.7031620040000005E-4</c:v>
                </c:pt>
                <c:pt idx="1478">
                  <c:v>-2.289939726E-4</c:v>
                </c:pt>
                <c:pt idx="1479">
                  <c:v>-3.2275571890000002E-5</c:v>
                </c:pt>
                <c:pt idx="1480">
                  <c:v>-5.0967143800000005E-4</c:v>
                </c:pt>
                <c:pt idx="1481">
                  <c:v>-5.6910468589999996E-4</c:v>
                </c:pt>
                <c:pt idx="1482">
                  <c:v>-5.7191472509999998E-4</c:v>
                </c:pt>
                <c:pt idx="1483">
                  <c:v>-3.268853678E-4</c:v>
                </c:pt>
                <c:pt idx="1484">
                  <c:v>-1.469789586E-4</c:v>
                </c:pt>
                <c:pt idx="1485">
                  <c:v>-1.9470134170000001E-4</c:v>
                </c:pt>
                <c:pt idx="1486">
                  <c:v>-2.6505104870000001E-4</c:v>
                </c:pt>
                <c:pt idx="1487">
                  <c:v>-4.7229824100000002E-4</c:v>
                </c:pt>
                <c:pt idx="1488">
                  <c:v>-3.9819148589999997E-4</c:v>
                </c:pt>
                <c:pt idx="1489">
                  <c:v>-5.7405313270000001E-4</c:v>
                </c:pt>
                <c:pt idx="1490">
                  <c:v>-7.135029517E-5</c:v>
                </c:pt>
                <c:pt idx="1491">
                  <c:v>-5.6413578709999998E-4</c:v>
                </c:pt>
                <c:pt idx="1492">
                  <c:v>-2.5257772520000002E-4</c:v>
                </c:pt>
                <c:pt idx="1493">
                  <c:v>-5.366699629E-4</c:v>
                </c:pt>
                <c:pt idx="1494">
                  <c:v>-3.5146024960000001E-4</c:v>
                </c:pt>
                <c:pt idx="1495">
                  <c:v>-6.4121850380000004E-6</c:v>
                </c:pt>
                <c:pt idx="1496">
                  <c:v>-3.3922154259999999E-4</c:v>
                </c:pt>
                <c:pt idx="1497">
                  <c:v>-7.1351950079999999E-5</c:v>
                </c:pt>
                <c:pt idx="1498">
                  <c:v>-4.521098391E-4</c:v>
                </c:pt>
                <c:pt idx="1499">
                  <c:v>-2.7755015079999998E-4</c:v>
                </c:pt>
                <c:pt idx="1500">
                  <c:v>-5.5504225240000005E-4</c:v>
                </c:pt>
                <c:pt idx="1501">
                  <c:v>-5.2781838430000002E-4</c:v>
                </c:pt>
                <c:pt idx="1502">
                  <c:v>-3.2278077639999998E-5</c:v>
                </c:pt>
                <c:pt idx="1503">
                  <c:v>-2.5261011569999999E-4</c:v>
                </c:pt>
                <c:pt idx="1504">
                  <c:v>-5.1898260049999996E-4</c:v>
                </c:pt>
                <c:pt idx="1505">
                  <c:v>-4.4180612E-4</c:v>
                </c:pt>
                <c:pt idx="1506">
                  <c:v>-1.7123335139999999E-4</c:v>
                </c:pt>
                <c:pt idx="1507">
                  <c:v>-1.102534784E-4</c:v>
                </c:pt>
                <c:pt idx="1508">
                  <c:v>-4.7243168770000002E-4</c:v>
                </c:pt>
                <c:pt idx="1509">
                  <c:v>-4.0955574869999998E-4</c:v>
                </c:pt>
                <c:pt idx="1510">
                  <c:v>-4.8198290779999999E-4</c:v>
                </c:pt>
                <c:pt idx="1511">
                  <c:v>-4.2065464449999999E-4</c:v>
                </c:pt>
                <c:pt idx="1512">
                  <c:v>-5.6844439550000003E-4</c:v>
                </c:pt>
                <c:pt idx="1513">
                  <c:v>-3.8693523890000002E-4</c:v>
                </c:pt>
                <c:pt idx="1514">
                  <c:v>-4.6242185160000001E-4</c:v>
                </c:pt>
                <c:pt idx="1515">
                  <c:v>-1.9310860169999999E-5</c:v>
                </c:pt>
                <c:pt idx="1516">
                  <c:v>-1.2268854050000001E-4</c:v>
                </c:pt>
                <c:pt idx="1517">
                  <c:v>-2.9003954609999998E-4</c:v>
                </c:pt>
                <c:pt idx="1518">
                  <c:v>-5.643511411E-4</c:v>
                </c:pt>
                <c:pt idx="1519">
                  <c:v>-2.2908734849999999E-4</c:v>
                </c:pt>
                <c:pt idx="1520">
                  <c:v>-2.176239805E-4</c:v>
                </c:pt>
                <c:pt idx="1521">
                  <c:v>-3.3933507579999997E-4</c:v>
                </c:pt>
                <c:pt idx="1522">
                  <c:v>-5.6944612170000005E-4</c:v>
                </c:pt>
                <c:pt idx="1523">
                  <c:v>-2.0617756409999999E-4</c:v>
                </c:pt>
                <c:pt idx="1524">
                  <c:v>-4.3143109319999999E-4</c:v>
                </c:pt>
                <c:pt idx="1525">
                  <c:v>-5.8239939629999997E-5</c:v>
                </c:pt>
                <c:pt idx="1526">
                  <c:v>-4.0965128569999998E-4</c:v>
                </c:pt>
                <c:pt idx="1527">
                  <c:v>-1.3487104879999999E-4</c:v>
                </c:pt>
                <c:pt idx="1528">
                  <c:v>-9.7453072090000002E-5</c:v>
                </c:pt>
                <c:pt idx="1529">
                  <c:v>-1.5919085379999999E-4</c:v>
                </c:pt>
                <c:pt idx="1530">
                  <c:v>-3.0244110699999998E-4</c:v>
                </c:pt>
                <c:pt idx="1531">
                  <c:v>-2.77654897E-4</c:v>
                </c:pt>
                <c:pt idx="1532">
                  <c:v>-1.831973139E-4</c:v>
                </c:pt>
                <c:pt idx="1533">
                  <c:v>-1.948055611E-4</c:v>
                </c:pt>
                <c:pt idx="1534">
                  <c:v>-4.4198277209999998E-4</c:v>
                </c:pt>
                <c:pt idx="1535">
                  <c:v>-5.7446947729999996E-4</c:v>
                </c:pt>
                <c:pt idx="1536">
                  <c:v>-5.0078363229999999E-4</c:v>
                </c:pt>
                <c:pt idx="1537">
                  <c:v>-5.4605686899999995E-4</c:v>
                </c:pt>
                <c:pt idx="1538">
                  <c:v>-8.4470392590000001E-5</c:v>
                </c:pt>
                <c:pt idx="1539">
                  <c:v>-3.5166621100000001E-4</c:v>
                </c:pt>
                <c:pt idx="1540">
                  <c:v>-5.1010331710000004E-4</c:v>
                </c:pt>
                <c:pt idx="1541">
                  <c:v>-4.5327531830000003E-5</c:v>
                </c:pt>
                <c:pt idx="1542">
                  <c:v>-2.4064997600000001E-4</c:v>
                </c:pt>
                <c:pt idx="1543">
                  <c:v>-3.7564293249999999E-4</c:v>
                </c:pt>
                <c:pt idx="1544">
                  <c:v>-1.4710078679999999E-4</c:v>
                </c:pt>
                <c:pt idx="1545">
                  <c:v>-3.2717278299999999E-4</c:v>
                </c:pt>
                <c:pt idx="1546">
                  <c:v>-1.2275968720000001E-4</c:v>
                </c:pt>
                <c:pt idx="1547">
                  <c:v>-1.4711150310000001E-4</c:v>
                </c:pt>
                <c:pt idx="1548">
                  <c:v>-5.4616576100000004E-4</c:v>
                </c:pt>
                <c:pt idx="1549">
                  <c:v>-4.9157228950000005E-4</c:v>
                </c:pt>
                <c:pt idx="1550">
                  <c:v>-3.6392558779999999E-4</c:v>
                </c:pt>
                <c:pt idx="1551">
                  <c:v>-1.9320849720000001E-5</c:v>
                </c:pt>
                <c:pt idx="1552">
                  <c:v>-3.2299270060000001E-5</c:v>
                </c:pt>
                <c:pt idx="1553">
                  <c:v>-3.985544304E-4</c:v>
                </c:pt>
                <c:pt idx="1554">
                  <c:v>-1.832602843E-4</c:v>
                </c:pt>
                <c:pt idx="1555">
                  <c:v>-3.8717263789999999E-4</c:v>
                </c:pt>
                <c:pt idx="1556">
                  <c:v>-2.65275945E-4</c:v>
                </c:pt>
                <c:pt idx="1557">
                  <c:v>-5.646746556E-4</c:v>
                </c:pt>
                <c:pt idx="1558">
                  <c:v>-3.1487760810000002E-4</c:v>
                </c:pt>
                <c:pt idx="1559">
                  <c:v>-1.7135945819999999E-4</c:v>
                </c:pt>
                <c:pt idx="1560">
                  <c:v>-2.292101148E-4</c:v>
                </c:pt>
                <c:pt idx="1561">
                  <c:v>-5.7259816790000001E-4</c:v>
                </c:pt>
                <c:pt idx="1562">
                  <c:v>-5.2825771919999998E-4</c:v>
                </c:pt>
                <c:pt idx="1563">
                  <c:v>-1.5927648249999999E-4</c:v>
                </c:pt>
                <c:pt idx="1564">
                  <c:v>-5.1940267680000002E-4</c:v>
                </c:pt>
                <c:pt idx="1565">
                  <c:v>-5.6884341829999997E-4</c:v>
                </c:pt>
                <c:pt idx="1566">
                  <c:v>-2.6530620889999998E-4</c:v>
                </c:pt>
                <c:pt idx="1567">
                  <c:v>-9.7512084029999997E-5</c:v>
                </c:pt>
                <c:pt idx="1568">
                  <c:v>-4.2098439699999999E-4</c:v>
                </c:pt>
                <c:pt idx="1569">
                  <c:v>-4.9171179930000003E-4</c:v>
                </c:pt>
                <c:pt idx="1570">
                  <c:v>-5.710839078E-4</c:v>
                </c:pt>
                <c:pt idx="1571">
                  <c:v>-5.8279905540000002E-5</c:v>
                </c:pt>
                <c:pt idx="1572">
                  <c:v>-6.4188787549999998E-6</c:v>
                </c:pt>
                <c:pt idx="1573">
                  <c:v>-2.177708767E-4</c:v>
                </c:pt>
                <c:pt idx="1574">
                  <c:v>-4.82437828E-4</c:v>
                </c:pt>
                <c:pt idx="1575">
                  <c:v>-4.3175793300000002E-4</c:v>
                </c:pt>
                <c:pt idx="1576">
                  <c:v>-4.7289098160000002E-4</c:v>
                </c:pt>
                <c:pt idx="1577">
                  <c:v>-5.3730179670000004E-4</c:v>
                </c:pt>
                <c:pt idx="1578">
                  <c:v>-3.8728764539999998E-4</c:v>
                </c:pt>
                <c:pt idx="1579">
                  <c:v>-8.4522559809999993E-5</c:v>
                </c:pt>
                <c:pt idx="1580">
                  <c:v>-4.5264948920000002E-4</c:v>
                </c:pt>
                <c:pt idx="1581">
                  <c:v>-5.5566173310000002E-4</c:v>
                </c:pt>
                <c:pt idx="1582">
                  <c:v>-5.1040623770000002E-4</c:v>
                </c:pt>
                <c:pt idx="1583">
                  <c:v>-4.2107883390000002E-4</c:v>
                </c:pt>
                <c:pt idx="1584">
                  <c:v>-2.9030325430000001E-4</c:v>
                </c:pt>
                <c:pt idx="1585">
                  <c:v>-3.6410207030000002E-4</c:v>
                </c:pt>
                <c:pt idx="1586">
                  <c:v>-3.026899371E-4</c:v>
                </c:pt>
                <c:pt idx="1587">
                  <c:v>-2.063527464E-4</c:v>
                </c:pt>
                <c:pt idx="1588">
                  <c:v>-4.5357188919999998E-5</c:v>
                </c:pt>
                <c:pt idx="1589">
                  <c:v>-4.6292139460000001E-4</c:v>
                </c:pt>
                <c:pt idx="1590">
                  <c:v>-7.1441085450000004E-5</c:v>
                </c:pt>
                <c:pt idx="1591">
                  <c:v>-1.3501619939999999E-4</c:v>
                </c:pt>
                <c:pt idx="1592">
                  <c:v>-3.5196545259999999E-4</c:v>
                </c:pt>
                <c:pt idx="1593">
                  <c:v>-5.2850885549999996E-4</c:v>
                </c:pt>
                <c:pt idx="1594">
                  <c:v>-1.104015958E-4</c:v>
                </c:pt>
                <c:pt idx="1595">
                  <c:v>-1.949736515E-4</c:v>
                </c:pt>
                <c:pt idx="1596">
                  <c:v>-3.9880725609999998E-4</c:v>
                </c:pt>
                <c:pt idx="1597">
                  <c:v>-5.7500733610000004E-4</c:v>
                </c:pt>
                <c:pt idx="1598">
                  <c:v>-5.0123517000000002E-4</c:v>
                </c:pt>
                <c:pt idx="1599">
                  <c:v>-2.408368928E-4</c:v>
                </c:pt>
                <c:pt idx="1600">
                  <c:v>-5.7008109079999996E-4</c:v>
                </c:pt>
                <c:pt idx="1601">
                  <c:v>-3.2740943080000002E-4</c:v>
                </c:pt>
                <c:pt idx="1602">
                  <c:v>-5.1967959530000005E-4</c:v>
                </c:pt>
                <c:pt idx="1603">
                  <c:v>-5.3748712270000002E-4</c:v>
                </c:pt>
                <c:pt idx="1604">
                  <c:v>-5.7293587409999996E-4</c:v>
                </c:pt>
                <c:pt idx="1605">
                  <c:v>-2.5295074749999999E-4</c:v>
                </c:pt>
                <c:pt idx="1606">
                  <c:v>-2.17887848E-4</c:v>
                </c:pt>
                <c:pt idx="1607">
                  <c:v>-8.4553177990000006E-5</c:v>
                </c:pt>
                <c:pt idx="1608">
                  <c:v>-4.8266611670000001E-4</c:v>
                </c:pt>
                <c:pt idx="1609">
                  <c:v>-3.1510225450000001E-4</c:v>
                </c:pt>
                <c:pt idx="1610">
                  <c:v>-3.2328819059999999E-5</c:v>
                </c:pt>
                <c:pt idx="1611">
                  <c:v>-1.8340707490000001E-4</c:v>
                </c:pt>
                <c:pt idx="1612">
                  <c:v>-4.1014659920000001E-4</c:v>
                </c:pt>
                <c:pt idx="1613">
                  <c:v>-5.7142808519999996E-4</c:v>
                </c:pt>
                <c:pt idx="1614">
                  <c:v>-3.7602098209999998E-4</c:v>
                </c:pt>
                <c:pt idx="1615">
                  <c:v>-5.4665767730000003E-4</c:v>
                </c:pt>
                <c:pt idx="1616">
                  <c:v>-2.779862795E-4</c:v>
                </c:pt>
                <c:pt idx="1617">
                  <c:v>-3.3979097819999998E-4</c:v>
                </c:pt>
                <c:pt idx="1618">
                  <c:v>-9.7580512549999999E-5</c:v>
                </c:pt>
                <c:pt idx="1619">
                  <c:v>-5.5595139519999995E-4</c:v>
                </c:pt>
                <c:pt idx="1620">
                  <c:v>-4.9206093950000004E-4</c:v>
                </c:pt>
                <c:pt idx="1621">
                  <c:v>-2.0647449890000001E-4</c:v>
                </c:pt>
                <c:pt idx="1622">
                  <c:v>-4.5381037209999999E-5</c:v>
                </c:pt>
                <c:pt idx="1623">
                  <c:v>-4.4254690019999998E-4</c:v>
                </c:pt>
                <c:pt idx="1624">
                  <c:v>-3.3983288010000002E-4</c:v>
                </c:pt>
                <c:pt idx="1625">
                  <c:v>-1.35092545E-4</c:v>
                </c:pt>
                <c:pt idx="1626">
                  <c:v>-4.529612317E-4</c:v>
                </c:pt>
                <c:pt idx="1627">
                  <c:v>-1.5945036949999999E-4</c:v>
                </c:pt>
                <c:pt idx="1628">
                  <c:v>-3.643422564E-4</c:v>
                </c:pt>
                <c:pt idx="1629">
                  <c:v>-2.7806690810000003E-4</c:v>
                </c:pt>
                <c:pt idx="1630">
                  <c:v>-1.7157402319999999E-4</c:v>
                </c:pt>
                <c:pt idx="1631">
                  <c:v>-2.5307892579999998E-4</c:v>
                </c:pt>
                <c:pt idx="1632">
                  <c:v>-3.5216589460000002E-4</c:v>
                </c:pt>
                <c:pt idx="1633">
                  <c:v>-1.2293140160000001E-4</c:v>
                </c:pt>
                <c:pt idx="1634">
                  <c:v>-4.7331071489999999E-4</c:v>
                </c:pt>
                <c:pt idx="1635">
                  <c:v>-4.1030078500000001E-4</c:v>
                </c:pt>
                <c:pt idx="1636">
                  <c:v>-5.7323447090000003E-4</c:v>
                </c:pt>
                <c:pt idx="1637">
                  <c:v>-3.990281559E-4</c:v>
                </c:pt>
                <c:pt idx="1638">
                  <c:v>-1.93496026E-5</c:v>
                </c:pt>
                <c:pt idx="1639">
                  <c:v>-5.694462594E-4</c:v>
                </c:pt>
                <c:pt idx="1640">
                  <c:v>-2.295038077E-4</c:v>
                </c:pt>
                <c:pt idx="1641">
                  <c:v>-4.3214638029999999E-4</c:v>
                </c:pt>
                <c:pt idx="1642">
                  <c:v>-1.9514031590000001E-4</c:v>
                </c:pt>
                <c:pt idx="1643">
                  <c:v>-5.1085570410000004E-4</c:v>
                </c:pt>
                <c:pt idx="1644">
                  <c:v>-5.1999631220000001E-4</c:v>
                </c:pt>
                <c:pt idx="1645">
                  <c:v>-5.7168067730000002E-4</c:v>
                </c:pt>
                <c:pt idx="1646">
                  <c:v>-2.4103622040000001E-4</c:v>
                </c:pt>
                <c:pt idx="1647">
                  <c:v>-4.6329993550000003E-4</c:v>
                </c:pt>
                <c:pt idx="1648">
                  <c:v>-7.1503970910000004E-5</c:v>
                </c:pt>
                <c:pt idx="1649">
                  <c:v>-2.6564952510000001E-4</c:v>
                </c:pt>
                <c:pt idx="1650">
                  <c:v>-6.4277108170000001E-6</c:v>
                </c:pt>
                <c:pt idx="1651">
                  <c:v>-5.8349202589999999E-5</c:v>
                </c:pt>
                <c:pt idx="1652">
                  <c:v>-5.7544207569999999E-4</c:v>
                </c:pt>
                <c:pt idx="1653">
                  <c:v>-5.6540958839999995E-4</c:v>
                </c:pt>
                <c:pt idx="1654">
                  <c:v>-5.2893662519999998E-4</c:v>
                </c:pt>
                <c:pt idx="1655">
                  <c:v>-5.0164869430000003E-4</c:v>
                </c:pt>
                <c:pt idx="1656">
                  <c:v>-3.0300558770000001E-4</c:v>
                </c:pt>
                <c:pt idx="1657">
                  <c:v>-1.105207445E-4</c:v>
                </c:pt>
                <c:pt idx="1658">
                  <c:v>-5.7055488130000002E-4</c:v>
                </c:pt>
                <c:pt idx="1659">
                  <c:v>-1.473867114E-4</c:v>
                </c:pt>
                <c:pt idx="1660">
                  <c:v>-3.1534417060000001E-4</c:v>
                </c:pt>
                <c:pt idx="1661">
                  <c:v>-1.9357523719999999E-5</c:v>
                </c:pt>
                <c:pt idx="1662">
                  <c:v>-1.595567132E-4</c:v>
                </c:pt>
                <c:pt idx="1663">
                  <c:v>-1.4740448510000001E-4</c:v>
                </c:pt>
                <c:pt idx="1664">
                  <c:v>-5.5632483519999995E-4</c:v>
                </c:pt>
                <c:pt idx="1665">
                  <c:v>-3.877507115E-4</c:v>
                </c:pt>
                <c:pt idx="1666">
                  <c:v>-3.7629189080000001E-4</c:v>
                </c:pt>
                <c:pt idx="1667">
                  <c:v>-3.2773681800000001E-4</c:v>
                </c:pt>
                <c:pt idx="1668">
                  <c:v>-2.9069577179999999E-4</c:v>
                </c:pt>
                <c:pt idx="1669">
                  <c:v>-6.4306567779999998E-6</c:v>
                </c:pt>
                <c:pt idx="1670">
                  <c:v>-2.6577564550000002E-4</c:v>
                </c:pt>
                <c:pt idx="1671">
                  <c:v>-2.0670258780000001E-4</c:v>
                </c:pt>
                <c:pt idx="1672">
                  <c:v>-8.4669222160000003E-5</c:v>
                </c:pt>
                <c:pt idx="1673">
                  <c:v>-4.5432570340000001E-5</c:v>
                </c:pt>
                <c:pt idx="1674">
                  <c:v>-5.8389157259999998E-5</c:v>
                </c:pt>
                <c:pt idx="1675">
                  <c:v>-2.9075692530000001E-4</c:v>
                </c:pt>
                <c:pt idx="1676">
                  <c:v>-4.6356198320000001E-4</c:v>
                </c:pt>
                <c:pt idx="1677">
                  <c:v>-3.2373401119999998E-5</c:v>
                </c:pt>
                <c:pt idx="1678">
                  <c:v>-5.4723615350000003E-4</c:v>
                </c:pt>
                <c:pt idx="1679">
                  <c:v>-3.2782325429999998E-4</c:v>
                </c:pt>
                <c:pt idx="1680">
                  <c:v>-2.4122403909999999E-4</c:v>
                </c:pt>
                <c:pt idx="1681">
                  <c:v>-1.836750015E-4</c:v>
                </c:pt>
                <c:pt idx="1682">
                  <c:v>-1.105968827E-4</c:v>
                </c:pt>
                <c:pt idx="1683">
                  <c:v>-4.8326544889999999E-4</c:v>
                </c:pt>
                <c:pt idx="1684">
                  <c:v>-3.1549679719999999E-4</c:v>
                </c:pt>
                <c:pt idx="1685">
                  <c:v>-4.7370312150000002E-4</c:v>
                </c:pt>
                <c:pt idx="1686">
                  <c:v>-4.5339508639999999E-4</c:v>
                </c:pt>
                <c:pt idx="1687">
                  <c:v>-4.3248672800000001E-4</c:v>
                </c:pt>
                <c:pt idx="1688">
                  <c:v>-1.9532095159999999E-4</c:v>
                </c:pt>
                <c:pt idx="1689">
                  <c:v>-4.4300577980000002E-4</c:v>
                </c:pt>
                <c:pt idx="1690">
                  <c:v>-5.3822530809999997E-4</c:v>
                </c:pt>
                <c:pt idx="1691">
                  <c:v>-2.297358576E-4</c:v>
                </c:pt>
                <c:pt idx="1692">
                  <c:v>-4.2174925689999999E-4</c:v>
                </c:pt>
                <c:pt idx="1693">
                  <c:v>-7.1580187709999998E-5</c:v>
                </c:pt>
                <c:pt idx="1694">
                  <c:v>-5.0199611439999999E-4</c:v>
                </c:pt>
                <c:pt idx="1695">
                  <c:v>-3.879682081E-4</c:v>
                </c:pt>
                <c:pt idx="1696">
                  <c:v>-5.7095804529999996E-4</c:v>
                </c:pt>
                <c:pt idx="1697">
                  <c:v>-1.3529819459999999E-4</c:v>
                </c:pt>
                <c:pt idx="1698">
                  <c:v>-3.5252461410000002E-4</c:v>
                </c:pt>
                <c:pt idx="1699">
                  <c:v>-3.7650550030000001E-4</c:v>
                </c:pt>
                <c:pt idx="1700">
                  <c:v>-1.2309912710000001E-4</c:v>
                </c:pt>
                <c:pt idx="1701">
                  <c:v>-1.7179957599999999E-4</c:v>
                </c:pt>
                <c:pt idx="1702">
                  <c:v>-2.5341168130000002E-4</c:v>
                </c:pt>
                <c:pt idx="1703">
                  <c:v>-5.1140296800000003E-4</c:v>
                </c:pt>
                <c:pt idx="1704">
                  <c:v>-4.9277756819999998E-4</c:v>
                </c:pt>
                <c:pt idx="1705">
                  <c:v>-5.7602574200000005E-4</c:v>
                </c:pt>
                <c:pt idx="1706">
                  <c:v>-3.4028058059999998E-4</c:v>
                </c:pt>
                <c:pt idx="1707">
                  <c:v>-2.1829868979999999E-4</c:v>
                </c:pt>
                <c:pt idx="1708">
                  <c:v>-9.775781356E-5</c:v>
                </c:pt>
                <c:pt idx="1709">
                  <c:v>-1.2311451810000001E-4</c:v>
                </c:pt>
                <c:pt idx="1710">
                  <c:v>-2.7846860980000002E-4</c:v>
                </c:pt>
                <c:pt idx="1711">
                  <c:v>-5.2950929620000002E-4</c:v>
                </c:pt>
                <c:pt idx="1712">
                  <c:v>-7.1591444180000004E-5</c:v>
                </c:pt>
                <c:pt idx="1713">
                  <c:v>-9.7759368380000004E-5</c:v>
                </c:pt>
                <c:pt idx="1714">
                  <c:v>-5.6605941659999999E-4</c:v>
                </c:pt>
                <c:pt idx="1715">
                  <c:v>-3.0334088149999998E-4</c:v>
                </c:pt>
                <c:pt idx="1716">
                  <c:v>-1.7182220270000001E-4</c:v>
                </c:pt>
                <c:pt idx="1717">
                  <c:v>-1.4754038379999999E-4</c:v>
                </c:pt>
                <c:pt idx="1718">
                  <c:v>-3.9956250960000001E-4</c:v>
                </c:pt>
                <c:pt idx="1719">
                  <c:v>-1.953892041E-4</c:v>
                </c:pt>
                <c:pt idx="1720">
                  <c:v>-1.837499181E-4</c:v>
                </c:pt>
                <c:pt idx="1721">
                  <c:v>-5.7243146920000001E-4</c:v>
                </c:pt>
                <c:pt idx="1722">
                  <c:v>-4.7399590169999999E-4</c:v>
                </c:pt>
                <c:pt idx="1723">
                  <c:v>-5.7024454469999997E-4</c:v>
                </c:pt>
                <c:pt idx="1724">
                  <c:v>-5.7406764710000004E-4</c:v>
                </c:pt>
                <c:pt idx="1725">
                  <c:v>-2.6601099179999999E-4</c:v>
                </c:pt>
                <c:pt idx="1726">
                  <c:v>-4.9295334780000003E-4</c:v>
                </c:pt>
                <c:pt idx="1727">
                  <c:v>-5.7029237589999995E-4</c:v>
                </c:pt>
                <c:pt idx="1728">
                  <c:v>-1.597079158E-4</c:v>
                </c:pt>
                <c:pt idx="1729">
                  <c:v>-3.649287992E-4</c:v>
                </c:pt>
                <c:pt idx="1730">
                  <c:v>-1.106382836E-4</c:v>
                </c:pt>
                <c:pt idx="1731">
                  <c:v>-5.2079538040000002E-4</c:v>
                </c:pt>
                <c:pt idx="1732">
                  <c:v>-3.2810383709999999E-4</c:v>
                </c:pt>
                <c:pt idx="1733">
                  <c:v>-5.023592134E-4</c:v>
                </c:pt>
                <c:pt idx="1734">
                  <c:v>-4.2208910720000002E-4</c:v>
                </c:pt>
                <c:pt idx="1735">
                  <c:v>-2.1833867980000001E-4</c:v>
                </c:pt>
                <c:pt idx="1736">
                  <c:v>-1.3531656239999999E-4</c:v>
                </c:pt>
                <c:pt idx="1737">
                  <c:v>-3.0342031819999998E-4</c:v>
                </c:pt>
                <c:pt idx="1738">
                  <c:v>-3.2365808900000001E-5</c:v>
                </c:pt>
                <c:pt idx="1739">
                  <c:v>-4.6405936770000002E-4</c:v>
                </c:pt>
                <c:pt idx="1740">
                  <c:v>-4.1100349329999998E-4</c:v>
                </c:pt>
                <c:pt idx="1741">
                  <c:v>-8.4696950930000003E-5</c:v>
                </c:pt>
                <c:pt idx="1742">
                  <c:v>-3.5278057000000002E-4</c:v>
                </c:pt>
                <c:pt idx="1743">
                  <c:v>-5.7425663819999999E-4</c:v>
                </c:pt>
                <c:pt idx="1744">
                  <c:v>-3.7679926200000002E-4</c:v>
                </c:pt>
                <c:pt idx="1745">
                  <c:v>-4.4346880909999997E-4</c:v>
                </c:pt>
                <c:pt idx="1746">
                  <c:v>-6.4273588589999996E-6</c:v>
                </c:pt>
                <c:pt idx="1747">
                  <c:v>-5.8377085680000001E-5</c:v>
                </c:pt>
                <c:pt idx="1748">
                  <c:v>-2.9105664679999999E-4</c:v>
                </c:pt>
                <c:pt idx="1749">
                  <c:v>-3.9975699139999999E-4</c:v>
                </c:pt>
                <c:pt idx="1750">
                  <c:v>-4.3295991699999998E-4</c:v>
                </c:pt>
                <c:pt idx="1751">
                  <c:v>-5.3880031590000004E-4</c:v>
                </c:pt>
                <c:pt idx="1752">
                  <c:v>-5.5715664030000004E-4</c:v>
                </c:pt>
                <c:pt idx="1753">
                  <c:v>-1.935167953E-5</c:v>
                </c:pt>
                <c:pt idx="1754">
                  <c:v>-5.1182749750000004E-4</c:v>
                </c:pt>
                <c:pt idx="1755">
                  <c:v>-3.1581722579999998E-4</c:v>
                </c:pt>
                <c:pt idx="1756">
                  <c:v>-5.2988136409999999E-4</c:v>
                </c:pt>
                <c:pt idx="1757">
                  <c:v>-5.663955382E-4</c:v>
                </c:pt>
                <c:pt idx="1758">
                  <c:v>-5.2099926570000005E-4</c:v>
                </c:pt>
                <c:pt idx="1759">
                  <c:v>-3.8834858960000001E-4</c:v>
                </c:pt>
                <c:pt idx="1760">
                  <c:v>-5.4791467339999997E-4</c:v>
                </c:pt>
                <c:pt idx="1761">
                  <c:v>-2.4139431389999999E-4</c:v>
                </c:pt>
                <c:pt idx="1762">
                  <c:v>-4.5395147859999998E-4</c:v>
                </c:pt>
                <c:pt idx="1763">
                  <c:v>-4.540071413E-5</c:v>
                </c:pt>
                <c:pt idx="1764">
                  <c:v>-2.068276007E-4</c:v>
                </c:pt>
                <c:pt idx="1765">
                  <c:v>-3.4054360149999999E-4</c:v>
                </c:pt>
                <c:pt idx="1766">
                  <c:v>-4.2226506759999999E-4</c:v>
                </c:pt>
                <c:pt idx="1767">
                  <c:v>-2.785961848E-4</c:v>
                </c:pt>
                <c:pt idx="1768">
                  <c:v>-6.4239485440000004E-6</c:v>
                </c:pt>
                <c:pt idx="1769">
                  <c:v>-4.8393117999999998E-4</c:v>
                </c:pt>
                <c:pt idx="1770">
                  <c:v>-5.7282690720000004E-4</c:v>
                </c:pt>
                <c:pt idx="1771">
                  <c:v>-2.2984959979999999E-4</c:v>
                </c:pt>
                <c:pt idx="1772">
                  <c:v>-5.7660226449999998E-4</c:v>
                </c:pt>
                <c:pt idx="1773">
                  <c:v>-1.9537308269999999E-4</c:v>
                </c:pt>
                <c:pt idx="1774">
                  <c:v>-5.3896096819999999E-4</c:v>
                </c:pt>
                <c:pt idx="1775">
                  <c:v>-2.535258729E-4</c:v>
                </c:pt>
                <c:pt idx="1776">
                  <c:v>-3.2329146020000001E-5</c:v>
                </c:pt>
                <c:pt idx="1777">
                  <c:v>-1.59669511E-4</c:v>
                </c:pt>
                <c:pt idx="1778">
                  <c:v>-2.2984706119999999E-4</c:v>
                </c:pt>
                <c:pt idx="1779">
                  <c:v>-1.7179274129999999E-4</c:v>
                </c:pt>
                <c:pt idx="1780">
                  <c:v>-4.3311546470000003E-4</c:v>
                </c:pt>
                <c:pt idx="1781">
                  <c:v>-5.7168313729999995E-4</c:v>
                </c:pt>
                <c:pt idx="1782">
                  <c:v>-1.230545167E-4</c:v>
                </c:pt>
                <c:pt idx="1783">
                  <c:v>-4.5368184090000002E-5</c:v>
                </c:pt>
                <c:pt idx="1784">
                  <c:v>-2.6608701859999999E-4</c:v>
                </c:pt>
                <c:pt idx="1785">
                  <c:v>-4.112548803E-4</c:v>
                </c:pt>
                <c:pt idx="1786">
                  <c:v>-3.6519409209999999E-4</c:v>
                </c:pt>
                <c:pt idx="1787">
                  <c:v>-5.4818327250000004E-4</c:v>
                </c:pt>
                <c:pt idx="1788">
                  <c:v>-9.7672230749999995E-5</c:v>
                </c:pt>
                <c:pt idx="1789">
                  <c:v>-5.6670890489999995E-4</c:v>
                </c:pt>
                <c:pt idx="1790">
                  <c:v>-2.7863771690000001E-4</c:v>
                </c:pt>
                <c:pt idx="1791">
                  <c:v>-1.8373162110000001E-4</c:v>
                </c:pt>
                <c:pt idx="1792">
                  <c:v>-3.9999032539999999E-4</c:v>
                </c:pt>
                <c:pt idx="1793">
                  <c:v>-2.1833994780000001E-4</c:v>
                </c:pt>
                <c:pt idx="1794">
                  <c:v>-3.6523449629999999E-4</c:v>
                </c:pt>
                <c:pt idx="1795">
                  <c:v>-7.1486103960000005E-5</c:v>
                </c:pt>
                <c:pt idx="1796">
                  <c:v>-3.5299988819999998E-4</c:v>
                </c:pt>
                <c:pt idx="1797">
                  <c:v>-4.5420313680000001E-4</c:v>
                </c:pt>
                <c:pt idx="1798">
                  <c:v>-5.8306476630000002E-5</c:v>
                </c:pt>
                <c:pt idx="1799">
                  <c:v>-5.7314269829999997E-4</c:v>
                </c:pt>
                <c:pt idx="1800">
                  <c:v>-5.5755528369999996E-4</c:v>
                </c:pt>
                <c:pt idx="1801">
                  <c:v>-5.2134747080000003E-4</c:v>
                </c:pt>
                <c:pt idx="1802">
                  <c:v>-3.8854805200000002E-4</c:v>
                </c:pt>
                <c:pt idx="1803">
                  <c:v>-4.1133313119999997E-4</c:v>
                </c:pt>
                <c:pt idx="1804">
                  <c:v>-4.9356090570000001E-4</c:v>
                </c:pt>
                <c:pt idx="1805">
                  <c:v>-4.8420914940000001E-4</c:v>
                </c:pt>
                <c:pt idx="1806">
                  <c:v>-4.4381852889999998E-4</c:v>
                </c:pt>
                <c:pt idx="1807">
                  <c:v>-8.4619526030000006E-5</c:v>
                </c:pt>
                <c:pt idx="1808">
                  <c:v>-2.414334137E-4</c:v>
                </c:pt>
                <c:pt idx="1809">
                  <c:v>-4.7462834510000001E-4</c:v>
                </c:pt>
                <c:pt idx="1810">
                  <c:v>-1.1057563969999999E-4</c:v>
                </c:pt>
                <c:pt idx="1811">
                  <c:v>-1.3528716660000001E-4</c:v>
                </c:pt>
                <c:pt idx="1812">
                  <c:v>-5.029504146E-4</c:v>
                </c:pt>
                <c:pt idx="1813">
                  <c:v>-5.122709539E-4</c:v>
                </c:pt>
                <c:pt idx="1814">
                  <c:v>-1.9328457840000001E-5</c:v>
                </c:pt>
                <c:pt idx="1815">
                  <c:v>-2.5358382120000002E-4</c:v>
                </c:pt>
                <c:pt idx="1816">
                  <c:v>-4.6454380169999999E-4</c:v>
                </c:pt>
                <c:pt idx="1817">
                  <c:v>-1.932881028E-5</c:v>
                </c:pt>
                <c:pt idx="1818">
                  <c:v>-3.283814457E-4</c:v>
                </c:pt>
                <c:pt idx="1819">
                  <c:v>-4.6455645429999999E-4</c:v>
                </c:pt>
                <c:pt idx="1820">
                  <c:v>-3.1599166720000001E-4</c:v>
                </c:pt>
                <c:pt idx="1821">
                  <c:v>-2.9120388570000002E-4</c:v>
                </c:pt>
                <c:pt idx="1822">
                  <c:v>-1.475335319E-4</c:v>
                </c:pt>
                <c:pt idx="1823">
                  <c:v>-5.7203195020000003E-4</c:v>
                </c:pt>
                <c:pt idx="1824">
                  <c:v>-2.0688188780000001E-4</c:v>
                </c:pt>
                <c:pt idx="1825">
                  <c:v>-5.7494300910000001E-4</c:v>
                </c:pt>
                <c:pt idx="1826">
                  <c:v>-3.0365721220000001E-4</c:v>
                </c:pt>
                <c:pt idx="1827">
                  <c:v>-1.954460437E-4</c:v>
                </c:pt>
                <c:pt idx="1828">
                  <c:v>-5.7713411039999999E-4</c:v>
                </c:pt>
                <c:pt idx="1829">
                  <c:v>-4.2258843960000001E-4</c:v>
                </c:pt>
                <c:pt idx="1830">
                  <c:v>-5.7112658170000005E-4</c:v>
                </c:pt>
                <c:pt idx="1831">
                  <c:v>-5.3043863250000001E-4</c:v>
                </c:pt>
                <c:pt idx="1832">
                  <c:v>-3.4078340929999997E-4</c:v>
                </c:pt>
                <c:pt idx="1833">
                  <c:v>-4.8436374260000002E-4</c:v>
                </c:pt>
                <c:pt idx="1834">
                  <c:v>-1.231049551E-4</c:v>
                </c:pt>
                <c:pt idx="1835">
                  <c:v>-6.4207550380000002E-6</c:v>
                </c:pt>
                <c:pt idx="1836">
                  <c:v>-2.299628841E-4</c:v>
                </c:pt>
                <c:pt idx="1837">
                  <c:v>-8.4647128190000001E-5</c:v>
                </c:pt>
                <c:pt idx="1838">
                  <c:v>-4.5365552959999997E-5</c:v>
                </c:pt>
                <c:pt idx="1839">
                  <c:v>-2.0693088120000001E-4</c:v>
                </c:pt>
                <c:pt idx="1840">
                  <c:v>-4.3342369429999998E-4</c:v>
                </c:pt>
                <c:pt idx="1841">
                  <c:v>-2.7877498610000002E-4</c:v>
                </c:pt>
                <c:pt idx="1842">
                  <c:v>-4.5442663460000001E-4</c:v>
                </c:pt>
                <c:pt idx="1843">
                  <c:v>-1.106265952E-4</c:v>
                </c:pt>
                <c:pt idx="1844">
                  <c:v>-2.184614786E-4</c:v>
                </c:pt>
                <c:pt idx="1845">
                  <c:v>-9.7723985330000005E-5</c:v>
                </c:pt>
                <c:pt idx="1846">
                  <c:v>-2.5367815509999997E-4</c:v>
                </c:pt>
                <c:pt idx="1847">
                  <c:v>-3.408383603E-4</c:v>
                </c:pt>
                <c:pt idx="1848">
                  <c:v>-3.772200589E-4</c:v>
                </c:pt>
                <c:pt idx="1849">
                  <c:v>-5.395304884E-4</c:v>
                </c:pt>
                <c:pt idx="1850">
                  <c:v>-1.476137833E-4</c:v>
                </c:pt>
                <c:pt idx="1851">
                  <c:v>-5.0320080990000002E-4</c:v>
                </c:pt>
                <c:pt idx="1852">
                  <c:v>-2.9132562919999998E-4</c:v>
                </c:pt>
                <c:pt idx="1853">
                  <c:v>-3.2851943349999999E-4</c:v>
                </c:pt>
                <c:pt idx="1854">
                  <c:v>-5.1254898490000003E-4</c:v>
                </c:pt>
                <c:pt idx="1855">
                  <c:v>-1.3538248139999999E-4</c:v>
                </c:pt>
                <c:pt idx="1856">
                  <c:v>-3.532136854E-4</c:v>
                </c:pt>
                <c:pt idx="1857">
                  <c:v>-5.57978458E-4</c:v>
                </c:pt>
                <c:pt idx="1858">
                  <c:v>-5.7135960949999997E-4</c:v>
                </c:pt>
                <c:pt idx="1859">
                  <c:v>-4.9389860920000001E-4</c:v>
                </c:pt>
                <c:pt idx="1860">
                  <c:v>-4.4409812130000002E-4</c:v>
                </c:pt>
                <c:pt idx="1861">
                  <c:v>-7.1543442169999999E-5</c:v>
                </c:pt>
                <c:pt idx="1862">
                  <c:v>-3.2341840689999997E-5</c:v>
                </c:pt>
                <c:pt idx="1863">
                  <c:v>-5.4874604739999996E-4</c:v>
                </c:pt>
                <c:pt idx="1864">
                  <c:v>-2.416073758E-4</c:v>
                </c:pt>
                <c:pt idx="1865">
                  <c:v>-3.8882473459999999E-4</c:v>
                </c:pt>
                <c:pt idx="1866">
                  <c:v>-4.4415124579999998E-4</c:v>
                </c:pt>
                <c:pt idx="1867">
                  <c:v>-1.8392669860000001E-4</c:v>
                </c:pt>
                <c:pt idx="1868">
                  <c:v>-1.5985826900000001E-4</c:v>
                </c:pt>
                <c:pt idx="1869">
                  <c:v>-5.7534810210000005E-4</c:v>
                </c:pt>
                <c:pt idx="1870">
                  <c:v>-3.1618329309999999E-4</c:v>
                </c:pt>
                <c:pt idx="1871">
                  <c:v>-4.1165083689999999E-4</c:v>
                </c:pt>
                <c:pt idx="1872">
                  <c:v>-1.7200543950000001E-4</c:v>
                </c:pt>
                <c:pt idx="1873">
                  <c:v>-4.0032600190000002E-4</c:v>
                </c:pt>
                <c:pt idx="1874">
                  <c:v>-3.0383705699999999E-4</c:v>
                </c:pt>
                <c:pt idx="1875">
                  <c:v>-5.7754578639999997E-4</c:v>
                </c:pt>
                <c:pt idx="1876">
                  <c:v>-5.8372154980000001E-5</c:v>
                </c:pt>
                <c:pt idx="1877">
                  <c:v>-5.7375695290000004E-4</c:v>
                </c:pt>
                <c:pt idx="1878">
                  <c:v>-5.6735054369999995E-4</c:v>
                </c:pt>
                <c:pt idx="1879">
                  <c:v>-2.663570665E-4</c:v>
                </c:pt>
                <c:pt idx="1880">
                  <c:v>-3.6554029580000003E-4</c:v>
                </c:pt>
                <c:pt idx="1881">
                  <c:v>-5.7249502900000001E-4</c:v>
                </c:pt>
                <c:pt idx="1882">
                  <c:v>-4.7504864609999999E-4</c:v>
                </c:pt>
                <c:pt idx="1883">
                  <c:v>-5.3078727100000001E-4</c:v>
                </c:pt>
                <c:pt idx="1884">
                  <c:v>-4.5416469259999999E-5</c:v>
                </c:pt>
                <c:pt idx="1885">
                  <c:v>-3.7736753289999999E-4</c:v>
                </c:pt>
                <c:pt idx="1886">
                  <c:v>-2.1858580829999999E-4</c:v>
                </c:pt>
                <c:pt idx="1887">
                  <c:v>-5.219228286E-4</c:v>
                </c:pt>
                <c:pt idx="1888">
                  <c:v>-1.935932449E-5</c:v>
                </c:pt>
                <c:pt idx="1889">
                  <c:v>-4.547057289E-4</c:v>
                </c:pt>
                <c:pt idx="1890">
                  <c:v>-1.956402603E-4</c:v>
                </c:pt>
                <c:pt idx="1891">
                  <c:v>-1.107480097E-4</c:v>
                </c:pt>
                <c:pt idx="1892">
                  <c:v>-1.8399486859999999E-4</c:v>
                </c:pt>
                <c:pt idx="1893">
                  <c:v>-5.4895250289999998E-4</c:v>
                </c:pt>
                <c:pt idx="1894">
                  <c:v>-7.1611390800000002E-5</c:v>
                </c:pt>
                <c:pt idx="1895">
                  <c:v>-9.7844538879999997E-5</c:v>
                </c:pt>
                <c:pt idx="1896">
                  <c:v>-2.071202421E-4</c:v>
                </c:pt>
                <c:pt idx="1897">
                  <c:v>-2.4171506960000001E-4</c:v>
                </c:pt>
                <c:pt idx="1898">
                  <c:v>-4.6506561620000001E-4</c:v>
                </c:pt>
                <c:pt idx="1899">
                  <c:v>-1.3551801160000001E-4</c:v>
                </c:pt>
                <c:pt idx="1900">
                  <c:v>-2.3018231019999999E-4</c:v>
                </c:pt>
                <c:pt idx="1901">
                  <c:v>-5.7172722129999998E-4</c:v>
                </c:pt>
                <c:pt idx="1902">
                  <c:v>-5.0358872329999999E-4</c:v>
                </c:pt>
                <c:pt idx="1903">
                  <c:v>-5.583590276E-4</c:v>
                </c:pt>
                <c:pt idx="1904">
                  <c:v>-1.7210798579999999E-4</c:v>
                </c:pt>
                <c:pt idx="1905">
                  <c:v>-2.664804938E-4</c:v>
                </c:pt>
                <c:pt idx="1906">
                  <c:v>-4.3383479730000002E-4</c:v>
                </c:pt>
                <c:pt idx="1907">
                  <c:v>-5.4000080890000005E-4</c:v>
                </c:pt>
                <c:pt idx="1908">
                  <c:v>-3.8904495460000002E-4</c:v>
                </c:pt>
                <c:pt idx="1909">
                  <c:v>-4.2304517370000001E-4</c:v>
                </c:pt>
                <c:pt idx="1910">
                  <c:v>-8.4797409430000003E-5</c:v>
                </c:pt>
                <c:pt idx="1911">
                  <c:v>-3.1639305039999997E-4</c:v>
                </c:pt>
                <c:pt idx="1912">
                  <c:v>-1.5999239819999999E-4</c:v>
                </c:pt>
                <c:pt idx="1913">
                  <c:v>-1.4779969239999999E-4</c:v>
                </c:pt>
                <c:pt idx="1914">
                  <c:v>-4.7532777590000001E-4</c:v>
                </c:pt>
                <c:pt idx="1915">
                  <c:v>-3.7755184900000003E-4</c:v>
                </c:pt>
                <c:pt idx="1916">
                  <c:v>-5.7411238770000003E-4</c:v>
                </c:pt>
                <c:pt idx="1917">
                  <c:v>-1.2331703949999999E-4</c:v>
                </c:pt>
                <c:pt idx="1918">
                  <c:v>-3.2385659940000002E-5</c:v>
                </c:pt>
                <c:pt idx="1919">
                  <c:v>-5.7576351259999996E-4</c:v>
                </c:pt>
                <c:pt idx="1920">
                  <c:v>-3.2881652990000002E-4</c:v>
                </c:pt>
                <c:pt idx="1921">
                  <c:v>-6.4341643599999996E-6</c:v>
                </c:pt>
                <c:pt idx="1922">
                  <c:v>-4.8498638250000001E-4</c:v>
                </c:pt>
                <c:pt idx="1923">
                  <c:v>-5.1306629220000005E-4</c:v>
                </c:pt>
                <c:pt idx="1924">
                  <c:v>-4.5496369779999998E-4</c:v>
                </c:pt>
                <c:pt idx="1925">
                  <c:v>-2.7912862300000002E-4</c:v>
                </c:pt>
                <c:pt idx="1926">
                  <c:v>-5.7290624760000005E-4</c:v>
                </c:pt>
                <c:pt idx="1927">
                  <c:v>-5.8437378140000001E-5</c:v>
                </c:pt>
                <c:pt idx="1928">
                  <c:v>-3.2387118429999999E-5</c:v>
                </c:pt>
                <c:pt idx="1929">
                  <c:v>-1.2333934830000001E-4</c:v>
                </c:pt>
                <c:pt idx="1930">
                  <c:v>-4.00666784E-4</c:v>
                </c:pt>
                <c:pt idx="1931">
                  <c:v>-6.4339913670000003E-6</c:v>
                </c:pt>
                <c:pt idx="1932">
                  <c:v>-1.355843328E-4</c:v>
                </c:pt>
                <c:pt idx="1933">
                  <c:v>-3.5361321859999999E-4</c:v>
                </c:pt>
                <c:pt idx="1934">
                  <c:v>-4.9447327020000001E-4</c:v>
                </c:pt>
                <c:pt idx="1935">
                  <c:v>-2.5404570159999999E-4</c:v>
                </c:pt>
                <c:pt idx="1936">
                  <c:v>-5.8437710160000003E-5</c:v>
                </c:pt>
                <c:pt idx="1937">
                  <c:v>-9.7903305439999994E-5</c:v>
                </c:pt>
                <c:pt idx="1938">
                  <c:v>-3.0416240700000002E-4</c:v>
                </c:pt>
                <c:pt idx="1939">
                  <c:v>-5.4022654190000001E-4</c:v>
                </c:pt>
                <c:pt idx="1940">
                  <c:v>-5.678676358E-4</c:v>
                </c:pt>
                <c:pt idx="1941">
                  <c:v>-4.4462198610000002E-4</c:v>
                </c:pt>
                <c:pt idx="1942">
                  <c:v>-2.9172766959999999E-4</c:v>
                </c:pt>
                <c:pt idx="1943">
                  <c:v>-4.3404897240000001E-4</c:v>
                </c:pt>
                <c:pt idx="1944">
                  <c:v>-1.8412930630000001E-4</c:v>
                </c:pt>
                <c:pt idx="1945">
                  <c:v>-3.4132278519999999E-4</c:v>
                </c:pt>
                <c:pt idx="1946">
                  <c:v>-5.6790078119999996E-4</c:v>
                </c:pt>
                <c:pt idx="1947">
                  <c:v>-5.2240305610000003E-4</c:v>
                </c:pt>
                <c:pt idx="1948">
                  <c:v>-5.7816903199999999E-4</c:v>
                </c:pt>
                <c:pt idx="1949">
                  <c:v>-8.4816843180000005E-5</c:v>
                </c:pt>
                <c:pt idx="1950">
                  <c:v>-2.6668391080000002E-4</c:v>
                </c:pt>
                <c:pt idx="1951">
                  <c:v>-2.4192987160000001E-4</c:v>
                </c:pt>
                <c:pt idx="1952">
                  <c:v>-1.6005598039999999E-4</c:v>
                </c:pt>
                <c:pt idx="1953">
                  <c:v>-4.5453512749999998E-5</c:v>
                </c:pt>
                <c:pt idx="1954">
                  <c:v>-4.1214351250000003E-4</c:v>
                </c:pt>
                <c:pt idx="1955">
                  <c:v>-1.478567239E-4</c:v>
                </c:pt>
                <c:pt idx="1956">
                  <c:v>-5.5873482840000004E-4</c:v>
                </c:pt>
                <c:pt idx="1957">
                  <c:v>-2.5411111969999997E-4</c:v>
                </c:pt>
                <c:pt idx="1958">
                  <c:v>-3.6597377470000002E-4</c:v>
                </c:pt>
                <c:pt idx="1959">
                  <c:v>-5.4944447980000003E-4</c:v>
                </c:pt>
                <c:pt idx="1960">
                  <c:v>-5.313933128E-4</c:v>
                </c:pt>
                <c:pt idx="1961">
                  <c:v>-1.936860057E-5</c:v>
                </c:pt>
                <c:pt idx="1962">
                  <c:v>-5.0400952169999996E-4</c:v>
                </c:pt>
                <c:pt idx="1963">
                  <c:v>-5.7447065190000001E-4</c:v>
                </c:pt>
                <c:pt idx="1964">
                  <c:v>-1.7221783359999999E-4</c:v>
                </c:pt>
                <c:pt idx="1965">
                  <c:v>-4.0087681649999998E-4</c:v>
                </c:pt>
                <c:pt idx="1966">
                  <c:v>-4.2341890739999998E-4</c:v>
                </c:pt>
                <c:pt idx="1967">
                  <c:v>-3.4146124029999999E-4</c:v>
                </c:pt>
                <c:pt idx="1968">
                  <c:v>-3.1668547140000002E-4</c:v>
                </c:pt>
                <c:pt idx="1969">
                  <c:v>-3.290965318E-4</c:v>
                </c:pt>
                <c:pt idx="1970">
                  <c:v>-5.7327077179999996E-4</c:v>
                </c:pt>
                <c:pt idx="1971">
                  <c:v>-2.304210093E-4</c:v>
                </c:pt>
                <c:pt idx="1972">
                  <c:v>-7.1638970750000005E-5</c:v>
                </c:pt>
                <c:pt idx="1973">
                  <c:v>-4.7574721389999998E-4</c:v>
                </c:pt>
                <c:pt idx="1974">
                  <c:v>-5.134495274E-4</c:v>
                </c:pt>
                <c:pt idx="1975">
                  <c:v>-1.108366771E-4</c:v>
                </c:pt>
                <c:pt idx="1976">
                  <c:v>-5.7630015390000002E-4</c:v>
                </c:pt>
                <c:pt idx="1977">
                  <c:v>-5.7237399090000001E-4</c:v>
                </c:pt>
                <c:pt idx="1978">
                  <c:v>-4.6567404159999999E-4</c:v>
                </c:pt>
                <c:pt idx="1979">
                  <c:v>-4.343381767E-4</c:v>
                </c:pt>
                <c:pt idx="1980">
                  <c:v>-1.958751144E-4</c:v>
                </c:pt>
                <c:pt idx="1981">
                  <c:v>-4.854591779E-4</c:v>
                </c:pt>
                <c:pt idx="1982">
                  <c:v>-4.2352997369999999E-4</c:v>
                </c:pt>
                <c:pt idx="1983">
                  <c:v>-2.073573396E-4</c:v>
                </c:pt>
                <c:pt idx="1984">
                  <c:v>-5.3162895540000003E-4</c:v>
                </c:pt>
                <c:pt idx="1985">
                  <c:v>-2.189061059E-4</c:v>
                </c:pt>
                <c:pt idx="1986">
                  <c:v>-2.919350032E-4</c:v>
                </c:pt>
                <c:pt idx="1987">
                  <c:v>-4.9488383869999996E-4</c:v>
                </c:pt>
                <c:pt idx="1988">
                  <c:v>-3.6619821340000002E-4</c:v>
                </c:pt>
                <c:pt idx="1989">
                  <c:v>-5.8422883249999998E-5</c:v>
                </c:pt>
                <c:pt idx="1990">
                  <c:v>-3.8957348239999998E-4</c:v>
                </c:pt>
                <c:pt idx="1991">
                  <c:v>-4.6577562499999997E-4</c:v>
                </c:pt>
                <c:pt idx="1992">
                  <c:v>-3.5397720740000001E-4</c:v>
                </c:pt>
                <c:pt idx="1993">
                  <c:v>-2.794426931E-4</c:v>
                </c:pt>
                <c:pt idx="1994">
                  <c:v>-1.936641671E-5</c:v>
                </c:pt>
                <c:pt idx="1995">
                  <c:v>-3.0445586919999998E-4</c:v>
                </c:pt>
                <c:pt idx="1996">
                  <c:v>-2.7945877200000001E-4</c:v>
                </c:pt>
                <c:pt idx="1997">
                  <c:v>-3.780915307E-4</c:v>
                </c:pt>
                <c:pt idx="1998">
                  <c:v>-2.4211136389999999E-4</c:v>
                </c:pt>
                <c:pt idx="1999">
                  <c:v>-2.9200938759999998E-4</c:v>
                </c:pt>
                <c:pt idx="2000">
                  <c:v>-3.2380931260000001E-5</c:v>
                </c:pt>
                <c:pt idx="2001">
                  <c:v>-5.4080979450000003E-4</c:v>
                </c:pt>
                <c:pt idx="2002">
                  <c:v>-5.229281074E-4</c:v>
                </c:pt>
                <c:pt idx="2003">
                  <c:v>-5.6849141710000001E-4</c:v>
                </c:pt>
                <c:pt idx="2004">
                  <c:v>-1.1088069490000001E-4</c:v>
                </c:pt>
                <c:pt idx="2005">
                  <c:v>-1.9595497180000001E-4</c:v>
                </c:pt>
                <c:pt idx="2006">
                  <c:v>-4.1253438419999998E-4</c:v>
                </c:pt>
                <c:pt idx="2007">
                  <c:v>-4.545597125E-5</c:v>
                </c:pt>
                <c:pt idx="2008">
                  <c:v>-5.7883928749999998E-4</c:v>
                </c:pt>
                <c:pt idx="2009">
                  <c:v>-4.5561508689999998E-4</c:v>
                </c:pt>
                <c:pt idx="2010">
                  <c:v>-9.7952335789999999E-5</c:v>
                </c:pt>
                <c:pt idx="2011">
                  <c:v>-4.4516715819999998E-4</c:v>
                </c:pt>
                <c:pt idx="2012">
                  <c:v>-4.9511437059999996E-4</c:v>
                </c:pt>
                <c:pt idx="2013">
                  <c:v>-1.6017801000000001E-4</c:v>
                </c:pt>
                <c:pt idx="2014">
                  <c:v>-4.8575487860000002E-4</c:v>
                </c:pt>
                <c:pt idx="2015">
                  <c:v>-1.2344598829999999E-4</c:v>
                </c:pt>
                <c:pt idx="2016">
                  <c:v>-2.5437989350000001E-4</c:v>
                </c:pt>
                <c:pt idx="2017">
                  <c:v>-1.8431589140000001E-4</c:v>
                </c:pt>
                <c:pt idx="2018">
                  <c:v>-8.4868428249999998E-5</c:v>
                </c:pt>
                <c:pt idx="2019">
                  <c:v>-1.4798908100000001E-4</c:v>
                </c:pt>
                <c:pt idx="2020">
                  <c:v>-4.0126736500000002E-4</c:v>
                </c:pt>
                <c:pt idx="2021">
                  <c:v>-2.1905371640000001E-4</c:v>
                </c:pt>
                <c:pt idx="2022">
                  <c:v>-5.5011105260000003E-4</c:v>
                </c:pt>
                <c:pt idx="2023">
                  <c:v>-5.7515223940000004E-4</c:v>
                </c:pt>
                <c:pt idx="2024">
                  <c:v>-4.7618293550000002E-4</c:v>
                </c:pt>
                <c:pt idx="2025">
                  <c:v>-7.1692338339999996E-5</c:v>
                </c:pt>
                <c:pt idx="2026">
                  <c:v>-1.7238294210000001E-4</c:v>
                </c:pt>
                <c:pt idx="2027">
                  <c:v>-5.2312635349999995E-4</c:v>
                </c:pt>
                <c:pt idx="2028">
                  <c:v>-6.4357360260000001E-6</c:v>
                </c:pt>
                <c:pt idx="2029">
                  <c:v>-5.1394832799999996E-4</c:v>
                </c:pt>
                <c:pt idx="2030">
                  <c:v>-1.3574875459999999E-4</c:v>
                </c:pt>
                <c:pt idx="2031">
                  <c:v>-4.3471253960000001E-4</c:v>
                </c:pt>
                <c:pt idx="2032">
                  <c:v>-3.1703588579999999E-4</c:v>
                </c:pt>
                <c:pt idx="2033">
                  <c:v>-2.306663076E-4</c:v>
                </c:pt>
                <c:pt idx="2034">
                  <c:v>-4.5579702710000001E-4</c:v>
                </c:pt>
                <c:pt idx="2035">
                  <c:v>-5.791477252E-4</c:v>
                </c:pt>
                <c:pt idx="2036">
                  <c:v>-5.7399649299999999E-4</c:v>
                </c:pt>
                <c:pt idx="2037">
                  <c:v>-2.0756831909999999E-4</c:v>
                </c:pt>
                <c:pt idx="2038">
                  <c:v>-4.453758291E-4</c:v>
                </c:pt>
                <c:pt idx="2039">
                  <c:v>-1.109717942E-4</c:v>
                </c:pt>
                <c:pt idx="2040">
                  <c:v>-5.5960501449999996E-4</c:v>
                </c:pt>
                <c:pt idx="2041">
                  <c:v>-1.4806173090000001E-4</c:v>
                </c:pt>
                <c:pt idx="2042">
                  <c:v>-4.1277700980000003E-4</c:v>
                </c:pt>
                <c:pt idx="2043">
                  <c:v>-3.04716899E-4</c:v>
                </c:pt>
                <c:pt idx="2044">
                  <c:v>-2.6711087809999998E-4</c:v>
                </c:pt>
                <c:pt idx="2045">
                  <c:v>-5.0477662710000004E-4</c:v>
                </c:pt>
                <c:pt idx="2046">
                  <c:v>-1.2352810669999999E-4</c:v>
                </c:pt>
                <c:pt idx="2047">
                  <c:v>-3.4193553370000002E-4</c:v>
                </c:pt>
                <c:pt idx="2048">
                  <c:v>-9.8032931880000004E-5</c:v>
                </c:pt>
                <c:pt idx="2049">
                  <c:v>-1.844167651E-4</c:v>
                </c:pt>
                <c:pt idx="2050">
                  <c:v>-5.770878297E-4</c:v>
                </c:pt>
                <c:pt idx="2051">
                  <c:v>-2.0760538710000001E-4</c:v>
                </c:pt>
                <c:pt idx="2052">
                  <c:v>-4.6623934409999998E-4</c:v>
                </c:pt>
                <c:pt idx="2053">
                  <c:v>-6.4382211500000003E-6</c:v>
                </c:pt>
                <c:pt idx="2054">
                  <c:v>-4.9546158010000004E-4</c:v>
                </c:pt>
                <c:pt idx="2055">
                  <c:v>-5.3229360600000005E-4</c:v>
                </c:pt>
                <c:pt idx="2056">
                  <c:v>-8.4929087399999997E-5</c:v>
                </c:pt>
                <c:pt idx="2057">
                  <c:v>-3.899815998E-4</c:v>
                </c:pt>
                <c:pt idx="2058">
                  <c:v>-5.7315854590000005E-4</c:v>
                </c:pt>
                <c:pt idx="2059">
                  <c:v>-3.6661551170000001E-4</c:v>
                </c:pt>
                <c:pt idx="2060">
                  <c:v>-1.724828505E-4</c:v>
                </c:pt>
                <c:pt idx="2061">
                  <c:v>-5.850168122E-5</c:v>
                </c:pt>
                <c:pt idx="2062">
                  <c:v>-3.2960619679999999E-4</c:v>
                </c:pt>
                <c:pt idx="2063">
                  <c:v>-2.797506117E-4</c:v>
                </c:pt>
                <c:pt idx="2064">
                  <c:v>-4.764755058E-4</c:v>
                </c:pt>
                <c:pt idx="2065">
                  <c:v>-3.5436671219999999E-4</c:v>
                </c:pt>
                <c:pt idx="2066">
                  <c:v>-3.7846281260000002E-4</c:v>
                </c:pt>
                <c:pt idx="2067">
                  <c:v>-5.7323834229999998E-4</c:v>
                </c:pt>
                <c:pt idx="2068">
                  <c:v>-3.5438762729999998E-4</c:v>
                </c:pt>
                <c:pt idx="2069">
                  <c:v>-2.30774087E-4</c:v>
                </c:pt>
                <c:pt idx="2070">
                  <c:v>-1.939061759E-5</c:v>
                </c:pt>
                <c:pt idx="2071">
                  <c:v>-1.3584138809999999E-4</c:v>
                </c:pt>
                <c:pt idx="2072">
                  <c:v>-4.8620793879999998E-4</c:v>
                </c:pt>
                <c:pt idx="2073">
                  <c:v>-3.296589634E-4</c:v>
                </c:pt>
                <c:pt idx="2074">
                  <c:v>-2.6720058869999998E-4</c:v>
                </c:pt>
                <c:pt idx="2075">
                  <c:v>-5.5056664220000005E-4</c:v>
                </c:pt>
                <c:pt idx="2076">
                  <c:v>-4.2416354550000001E-4</c:v>
                </c:pt>
                <c:pt idx="2077">
                  <c:v>-5.4146937879999998E-4</c:v>
                </c:pt>
                <c:pt idx="2078">
                  <c:v>-5.5992490269999998E-4</c:v>
                </c:pt>
                <c:pt idx="2079">
                  <c:v>-3.7854632529999999E-4</c:v>
                </c:pt>
                <c:pt idx="2080">
                  <c:v>-2.5459708960000002E-4</c:v>
                </c:pt>
                <c:pt idx="2081">
                  <c:v>-3.1725907139999997E-4</c:v>
                </c:pt>
                <c:pt idx="2082">
                  <c:v>-3.0487325150000002E-4</c:v>
                </c:pt>
                <c:pt idx="2083">
                  <c:v>-5.7741200250000001E-4</c:v>
                </c:pt>
                <c:pt idx="2084">
                  <c:v>-5.6925049910000003E-4</c:v>
                </c:pt>
                <c:pt idx="2085">
                  <c:v>-5.7574232870000002E-4</c:v>
                </c:pt>
                <c:pt idx="2086">
                  <c:v>-1.6038221489999999E-4</c:v>
                </c:pt>
                <c:pt idx="2087">
                  <c:v>-3.2425150059999998E-5</c:v>
                </c:pt>
                <c:pt idx="2088">
                  <c:v>-7.1766951029999995E-5</c:v>
                </c:pt>
                <c:pt idx="2089">
                  <c:v>-3.4214349489999999E-4</c:v>
                </c:pt>
                <c:pt idx="2090">
                  <c:v>-2.4243392510000001E-4</c:v>
                </c:pt>
                <c:pt idx="2091">
                  <c:v>-4.5518063470000001E-5</c:v>
                </c:pt>
                <c:pt idx="2092">
                  <c:v>-3.66805257E-4</c:v>
                </c:pt>
                <c:pt idx="2093">
                  <c:v>-6.4406921559999999E-6</c:v>
                </c:pt>
                <c:pt idx="2094">
                  <c:v>-1.9621638490000001E-4</c:v>
                </c:pt>
                <c:pt idx="2095">
                  <c:v>-2.1927119950000001E-4</c:v>
                </c:pt>
                <c:pt idx="2096">
                  <c:v>-1.8452404539999999E-4</c:v>
                </c:pt>
                <c:pt idx="2097">
                  <c:v>-2.9243444180000001E-4</c:v>
                </c:pt>
                <c:pt idx="2098">
                  <c:v>-4.017297827E-4</c:v>
                </c:pt>
                <c:pt idx="2099">
                  <c:v>-5.2380284860000003E-4</c:v>
                </c:pt>
                <c:pt idx="2100">
                  <c:v>-5.7979702460000005E-4</c:v>
                </c:pt>
                <c:pt idx="2101">
                  <c:v>-5.7460091990000001E-4</c:v>
                </c:pt>
                <c:pt idx="2102">
                  <c:v>-9.8093220589999999E-5</c:v>
                </c:pt>
                <c:pt idx="2103">
                  <c:v>-5.0528524770000001E-4</c:v>
                </c:pt>
                <c:pt idx="2104">
                  <c:v>-3.9024025340000002E-4</c:v>
                </c:pt>
                <c:pt idx="2105">
                  <c:v>-8.4972413199999999E-5</c:v>
                </c:pt>
                <c:pt idx="2106">
                  <c:v>-5.8526750070000002E-5</c:v>
                </c:pt>
                <c:pt idx="2107">
                  <c:v>-2.3087519009999999E-4</c:v>
                </c:pt>
                <c:pt idx="2108">
                  <c:v>-2.4247464020000001E-4</c:v>
                </c:pt>
                <c:pt idx="2109">
                  <c:v>-4.4588020749999999E-4</c:v>
                </c:pt>
                <c:pt idx="2110">
                  <c:v>-5.5095716640000004E-4</c:v>
                </c:pt>
                <c:pt idx="2111">
                  <c:v>-4.2440896369999999E-4</c:v>
                </c:pt>
                <c:pt idx="2112">
                  <c:v>-5.3286045300000005E-4</c:v>
                </c:pt>
                <c:pt idx="2113">
                  <c:v>-5.418549796E-4</c:v>
                </c:pt>
                <c:pt idx="2114">
                  <c:v>-4.8659414900000002E-4</c:v>
                </c:pt>
                <c:pt idx="2115">
                  <c:v>-3.2985021889999998E-4</c:v>
                </c:pt>
                <c:pt idx="2116">
                  <c:v>-5.1478314180000001E-4</c:v>
                </c:pt>
                <c:pt idx="2117">
                  <c:v>-3.2428937750000002E-5</c:v>
                </c:pt>
                <c:pt idx="2118">
                  <c:v>-4.3531706840000003E-4</c:v>
                </c:pt>
                <c:pt idx="2119">
                  <c:v>-2.5471206089999998E-4</c:v>
                </c:pt>
                <c:pt idx="2120">
                  <c:v>-1.6045143230000001E-4</c:v>
                </c:pt>
                <c:pt idx="2121">
                  <c:v>-5.0546168190000003E-4</c:v>
                </c:pt>
                <c:pt idx="2122">
                  <c:v>-1.110761475E-4</c:v>
                </c:pt>
                <c:pt idx="2123">
                  <c:v>-4.1326186389999998E-4</c:v>
                </c:pt>
                <c:pt idx="2124">
                  <c:v>-7.1774435229999997E-5</c:v>
                </c:pt>
                <c:pt idx="2125">
                  <c:v>-3.1743733890000003E-4</c:v>
                </c:pt>
                <c:pt idx="2126">
                  <c:v>-4.5648061499999998E-4</c:v>
                </c:pt>
                <c:pt idx="2127">
                  <c:v>-1.359294434E-4</c:v>
                </c:pt>
                <c:pt idx="2128">
                  <c:v>-4.6683621259999998E-4</c:v>
                </c:pt>
                <c:pt idx="2129">
                  <c:v>-5.6043821390000005E-4</c:v>
                </c:pt>
                <c:pt idx="2130">
                  <c:v>-5.7623176919999999E-4</c:v>
                </c:pt>
                <c:pt idx="2131">
                  <c:v>-1.4823008100000001E-4</c:v>
                </c:pt>
                <c:pt idx="2132">
                  <c:v>-1.236515519E-4</c:v>
                </c:pt>
                <c:pt idx="2133">
                  <c:v>-1.7263714250000001E-4</c:v>
                </c:pt>
                <c:pt idx="2134">
                  <c:v>-4.5517156310000003E-5</c:v>
                </c:pt>
                <c:pt idx="2135">
                  <c:v>-5.1490918270000001E-4</c:v>
                </c:pt>
                <c:pt idx="2136">
                  <c:v>-4.9616758859999995E-4</c:v>
                </c:pt>
                <c:pt idx="2137">
                  <c:v>-1.963008355E-4</c:v>
                </c:pt>
                <c:pt idx="2138">
                  <c:v>-2.078058743E-4</c:v>
                </c:pt>
                <c:pt idx="2139">
                  <c:v>-4.771194739E-4</c:v>
                </c:pt>
                <c:pt idx="2140">
                  <c:v>-5.3310039089999998E-4</c:v>
                </c:pt>
                <c:pt idx="2141">
                  <c:v>-3.050930019E-4</c:v>
                </c:pt>
                <c:pt idx="2142">
                  <c:v>-3.6706790929999999E-4</c:v>
                </c:pt>
                <c:pt idx="2143">
                  <c:v>-1.9392446150000001E-5</c:v>
                </c:pt>
                <c:pt idx="2144">
                  <c:v>-2.6741753450000002E-4</c:v>
                </c:pt>
                <c:pt idx="2145">
                  <c:v>-4.020218094E-4</c:v>
                </c:pt>
                <c:pt idx="2146">
                  <c:v>-3.9049766920000001E-4</c:v>
                </c:pt>
                <c:pt idx="2147">
                  <c:v>-3.7893679680000002E-4</c:v>
                </c:pt>
                <c:pt idx="2148">
                  <c:v>-4.5665908850000002E-4</c:v>
                </c:pt>
                <c:pt idx="2149">
                  <c:v>-4.1343920560000001E-4</c:v>
                </c:pt>
                <c:pt idx="2150">
                  <c:v>-2.1939941470000001E-4</c:v>
                </c:pt>
                <c:pt idx="2151">
                  <c:v>-5.6991781989999997E-4</c:v>
                </c:pt>
                <c:pt idx="2152">
                  <c:v>-5.2426253209999997E-4</c:v>
                </c:pt>
                <c:pt idx="2153">
                  <c:v>-1.2366563630000001E-4</c:v>
                </c:pt>
                <c:pt idx="2154">
                  <c:v>-1.7267191680000001E-4</c:v>
                </c:pt>
                <c:pt idx="2155">
                  <c:v>-4.246973541E-4</c:v>
                </c:pt>
                <c:pt idx="2156">
                  <c:v>-7.176548179E-5</c:v>
                </c:pt>
                <c:pt idx="2157">
                  <c:v>-3.5484834410000001E-4</c:v>
                </c:pt>
                <c:pt idx="2158">
                  <c:v>-1.9634071109999999E-4</c:v>
                </c:pt>
                <c:pt idx="2159">
                  <c:v>-1.8463958809999999E-4</c:v>
                </c:pt>
                <c:pt idx="2160">
                  <c:v>-2.0784961369999999E-4</c:v>
                </c:pt>
                <c:pt idx="2161">
                  <c:v>-2.9265646100000003E-4</c:v>
                </c:pt>
                <c:pt idx="2162">
                  <c:v>-4.5507621150000003E-5</c:v>
                </c:pt>
                <c:pt idx="2163">
                  <c:v>-3.2418496840000003E-5</c:v>
                </c:pt>
                <c:pt idx="2164">
                  <c:v>-3.4247285580000001E-4</c:v>
                </c:pt>
                <c:pt idx="2165">
                  <c:v>-5.7417381699999997E-4</c:v>
                </c:pt>
                <c:pt idx="2166">
                  <c:v>-1.6050699279999999E-4</c:v>
                </c:pt>
                <c:pt idx="2167">
                  <c:v>-2.8008394440000002E-4</c:v>
                </c:pt>
                <c:pt idx="2168">
                  <c:v>-4.4623308589999998E-4</c:v>
                </c:pt>
                <c:pt idx="2169">
                  <c:v>-2.4261840290000001E-4</c:v>
                </c:pt>
                <c:pt idx="2170">
                  <c:v>-2.5483228650000002E-4</c:v>
                </c:pt>
                <c:pt idx="2171">
                  <c:v>-5.8049564930000004E-4</c:v>
                </c:pt>
                <c:pt idx="2172">
                  <c:v>-5.7828056489999996E-4</c:v>
                </c:pt>
                <c:pt idx="2173">
                  <c:v>-4.8700840610000002E-4</c:v>
                </c:pt>
                <c:pt idx="2174">
                  <c:v>-5.8512755469999999E-5</c:v>
                </c:pt>
                <c:pt idx="2175">
                  <c:v>-5.7527488869999995E-4</c:v>
                </c:pt>
                <c:pt idx="2176">
                  <c:v>-4.6715433129999997E-4</c:v>
                </c:pt>
                <c:pt idx="2177">
                  <c:v>-9.8113269100000001E-5</c:v>
                </c:pt>
                <c:pt idx="2178">
                  <c:v>-5.0584610469999998E-4</c:v>
                </c:pt>
                <c:pt idx="2179">
                  <c:v>-1.938899365E-5</c:v>
                </c:pt>
                <c:pt idx="2180">
                  <c:v>-4.9647733019999999E-4</c:v>
                </c:pt>
                <c:pt idx="2181">
                  <c:v>-5.7012028389999999E-4</c:v>
                </c:pt>
                <c:pt idx="2182">
                  <c:v>-5.4238175029999996E-4</c:v>
                </c:pt>
                <c:pt idx="2183">
                  <c:v>-1.4827816699999999E-4</c:v>
                </c:pt>
                <c:pt idx="2184">
                  <c:v>-4.3570256369999998E-4</c:v>
                </c:pt>
                <c:pt idx="2185">
                  <c:v>-4.7739681510000002E-4</c:v>
                </c:pt>
                <c:pt idx="2186">
                  <c:v>-2.6751110199999998E-4</c:v>
                </c:pt>
                <c:pt idx="2187">
                  <c:v>-3.1766047479999998E-4</c:v>
                </c:pt>
                <c:pt idx="2188">
                  <c:v>-1.111008456E-4</c:v>
                </c:pt>
                <c:pt idx="2189">
                  <c:v>-8.4977623739999994E-5</c:v>
                </c:pt>
                <c:pt idx="2190">
                  <c:v>-3.3013798339999998E-4</c:v>
                </c:pt>
                <c:pt idx="2191">
                  <c:v>-5.5157959280000002E-4</c:v>
                </c:pt>
                <c:pt idx="2192">
                  <c:v>-2.9274503810000001E-4</c:v>
                </c:pt>
                <c:pt idx="2193">
                  <c:v>-6.4383218480000003E-6</c:v>
                </c:pt>
                <c:pt idx="2194">
                  <c:v>-3.673012072E-4</c:v>
                </c:pt>
                <c:pt idx="2195">
                  <c:v>-4.1367868190000001E-4</c:v>
                </c:pt>
                <c:pt idx="2196">
                  <c:v>-2.1949345069999999E-4</c:v>
                </c:pt>
                <c:pt idx="2197">
                  <c:v>-5.6099386269999995E-4</c:v>
                </c:pt>
                <c:pt idx="2198">
                  <c:v>-3.0527297690000001E-4</c:v>
                </c:pt>
                <c:pt idx="2199">
                  <c:v>-5.7856167819999996E-4</c:v>
                </c:pt>
                <c:pt idx="2200">
                  <c:v>-5.7685350979999996E-4</c:v>
                </c:pt>
                <c:pt idx="2201">
                  <c:v>-2.8018580540000002E-4</c:v>
                </c:pt>
                <c:pt idx="2202">
                  <c:v>-5.1539307109999997E-4</c:v>
                </c:pt>
                <c:pt idx="2203">
                  <c:v>-1.359971699E-4</c:v>
                </c:pt>
                <c:pt idx="2204">
                  <c:v>-5.2462821499999997E-4</c:v>
                </c:pt>
                <c:pt idx="2205">
                  <c:v>-5.8085086760000003E-4</c:v>
                </c:pt>
                <c:pt idx="2206">
                  <c:v>-2.3112077380000001E-4</c:v>
                </c:pt>
                <c:pt idx="2207">
                  <c:v>-4.2501476859999998E-4</c:v>
                </c:pt>
                <c:pt idx="2208">
                  <c:v>-4.873141695E-4</c:v>
                </c:pt>
                <c:pt idx="2209">
                  <c:v>-3.7925241480000002E-4</c:v>
                </c:pt>
                <c:pt idx="2210">
                  <c:v>-3.426699634E-4</c:v>
                </c:pt>
                <c:pt idx="2211">
                  <c:v>-3.5508799910000002E-4</c:v>
                </c:pt>
                <c:pt idx="2212">
                  <c:v>-4.3591265340000001E-4</c:v>
                </c:pt>
                <c:pt idx="2213">
                  <c:v>-4.4655539810000002E-4</c:v>
                </c:pt>
                <c:pt idx="2214">
                  <c:v>-5.7467136349999997E-4</c:v>
                </c:pt>
                <c:pt idx="2215">
                  <c:v>-1.111287063E-4</c:v>
                </c:pt>
                <c:pt idx="2216">
                  <c:v>-8.4999017080000002E-5</c:v>
                </c:pt>
                <c:pt idx="2217">
                  <c:v>-2.8025229100000002E-4</c:v>
                </c:pt>
                <c:pt idx="2218">
                  <c:v>-4.7767338690000001E-4</c:v>
                </c:pt>
                <c:pt idx="2219">
                  <c:v>-2.9284747320000001E-4</c:v>
                </c:pt>
                <c:pt idx="2220">
                  <c:v>-4.5711196729999998E-4</c:v>
                </c:pt>
                <c:pt idx="2221">
                  <c:v>-5.7575998119999995E-4</c:v>
                </c:pt>
                <c:pt idx="2222">
                  <c:v>-4.968185808E-4</c:v>
                </c:pt>
                <c:pt idx="2223">
                  <c:v>-1.2371800530000001E-4</c:v>
                </c:pt>
                <c:pt idx="2224">
                  <c:v>-3.2416773630000003E-5</c:v>
                </c:pt>
                <c:pt idx="2225">
                  <c:v>-7.1783301069999999E-5</c:v>
                </c:pt>
                <c:pt idx="2226">
                  <c:v>-1.9387767910000002E-5</c:v>
                </c:pt>
                <c:pt idx="2227">
                  <c:v>-2.1957787989999999E-4</c:v>
                </c:pt>
                <c:pt idx="2228">
                  <c:v>-2.3117599419999999E-4</c:v>
                </c:pt>
                <c:pt idx="2229">
                  <c:v>-1.3601978469999999E-4</c:v>
                </c:pt>
                <c:pt idx="2230">
                  <c:v>-1.6059280549999999E-4</c:v>
                </c:pt>
                <c:pt idx="2231">
                  <c:v>-9.8147041320000001E-5</c:v>
                </c:pt>
                <c:pt idx="2232">
                  <c:v>-5.4280477649999996E-4</c:v>
                </c:pt>
                <c:pt idx="2233">
                  <c:v>-2.5502006850000001E-4</c:v>
                </c:pt>
                <c:pt idx="2234">
                  <c:v>-3.9091113499999997E-4</c:v>
                </c:pt>
                <c:pt idx="2235">
                  <c:v>-4.5507240119999998E-5</c:v>
                </c:pt>
                <c:pt idx="2236">
                  <c:v>-1.7278581689999999E-4</c:v>
                </c:pt>
                <c:pt idx="2237">
                  <c:v>-4.0246451840000001E-4</c:v>
                </c:pt>
                <c:pt idx="2238">
                  <c:v>-2.6767364930000001E-4</c:v>
                </c:pt>
                <c:pt idx="2239">
                  <c:v>-5.7583898610000001E-4</c:v>
                </c:pt>
                <c:pt idx="2240">
                  <c:v>-1.4833553230000001E-4</c:v>
                </c:pt>
                <c:pt idx="2241">
                  <c:v>-3.0541272860000002E-4</c:v>
                </c:pt>
                <c:pt idx="2242">
                  <c:v>-1.964936299E-4</c:v>
                </c:pt>
                <c:pt idx="2243">
                  <c:v>-5.8522217640000002E-5</c:v>
                </c:pt>
                <c:pt idx="2244">
                  <c:v>-3.7935467699999999E-4</c:v>
                </c:pt>
                <c:pt idx="2245">
                  <c:v>-1.847727522E-4</c:v>
                </c:pt>
                <c:pt idx="2246">
                  <c:v>-5.3388665899999999E-4</c:v>
                </c:pt>
                <c:pt idx="2247">
                  <c:v>-4.0251461139999999E-4</c:v>
                </c:pt>
                <c:pt idx="2248">
                  <c:v>-3.4277464599999997E-4</c:v>
                </c:pt>
                <c:pt idx="2249">
                  <c:v>-3.303403593E-4</c:v>
                </c:pt>
                <c:pt idx="2250">
                  <c:v>-6.4372468730000001E-6</c:v>
                </c:pt>
                <c:pt idx="2251">
                  <c:v>-4.6763119169999999E-4</c:v>
                </c:pt>
                <c:pt idx="2252">
                  <c:v>-2.0802961389999999E-4</c:v>
                </c:pt>
                <c:pt idx="2253">
                  <c:v>-5.8132334700000004E-4</c:v>
                </c:pt>
                <c:pt idx="2254">
                  <c:v>-3.1789798679999999E-4</c:v>
                </c:pt>
                <c:pt idx="2255">
                  <c:v>-2.4284542629999999E-4</c:v>
                </c:pt>
                <c:pt idx="2256">
                  <c:v>-5.1579433850000003E-4</c:v>
                </c:pt>
                <c:pt idx="2257">
                  <c:v>-5.7078751040000005E-4</c:v>
                </c:pt>
                <c:pt idx="2258">
                  <c:v>-5.5215227180000002E-4</c:v>
                </c:pt>
                <c:pt idx="2259">
                  <c:v>-4.4678198550000001E-4</c:v>
                </c:pt>
                <c:pt idx="2260">
                  <c:v>-5.6154466579999996E-4</c:v>
                </c:pt>
                <c:pt idx="2261">
                  <c:v>-5.3403011670000004E-4</c:v>
                </c:pt>
                <c:pt idx="2262">
                  <c:v>-4.2526359520000002E-4</c:v>
                </c:pt>
                <c:pt idx="2263">
                  <c:v>-3.2411031780000003E-5</c:v>
                </c:pt>
                <c:pt idx="2264">
                  <c:v>-4.1404070739999997E-4</c:v>
                </c:pt>
                <c:pt idx="2265">
                  <c:v>-1.6060701150000001E-4</c:v>
                </c:pt>
                <c:pt idx="2266">
                  <c:v>-5.0652534290000003E-4</c:v>
                </c:pt>
                <c:pt idx="2267">
                  <c:v>-5.7922907690000005E-4</c:v>
                </c:pt>
                <c:pt idx="2268">
                  <c:v>-9.8142516939999998E-5</c:v>
                </c:pt>
                <c:pt idx="2269">
                  <c:v>-6.435627948E-6</c:v>
                </c:pt>
                <c:pt idx="2270">
                  <c:v>-2.6776878740000001E-4</c:v>
                </c:pt>
                <c:pt idx="2271">
                  <c:v>-7.1774855549999994E-5</c:v>
                </c:pt>
                <c:pt idx="2272">
                  <c:v>-5.5231115629999995E-4</c:v>
                </c:pt>
                <c:pt idx="2273">
                  <c:v>-5.751623527E-4</c:v>
                </c:pt>
                <c:pt idx="2274">
                  <c:v>-3.5532409809999998E-4</c:v>
                </c:pt>
                <c:pt idx="2275">
                  <c:v>-1.8478944389999999E-4</c:v>
                </c:pt>
                <c:pt idx="2276">
                  <c:v>-4.6783471999999998E-4</c:v>
                </c:pt>
                <c:pt idx="2277">
                  <c:v>-1.2371532339999999E-4</c:v>
                </c:pt>
                <c:pt idx="2278">
                  <c:v>-5.7758261290000005E-4</c:v>
                </c:pt>
                <c:pt idx="2279">
                  <c:v>-1.111278536E-4</c:v>
                </c:pt>
                <c:pt idx="2280">
                  <c:v>-3.6765791420000001E-4</c:v>
                </c:pt>
                <c:pt idx="2281">
                  <c:v>-5.2523305010000005E-4</c:v>
                </c:pt>
                <c:pt idx="2282">
                  <c:v>-3.3047708099999998E-4</c:v>
                </c:pt>
                <c:pt idx="2283">
                  <c:v>-2.3125068600000001E-4</c:v>
                </c:pt>
                <c:pt idx="2284">
                  <c:v>-2.5512350699999998E-4</c:v>
                </c:pt>
                <c:pt idx="2285">
                  <c:v>-4.575263846E-4</c:v>
                </c:pt>
                <c:pt idx="2286">
                  <c:v>-3.9118224089999999E-4</c:v>
                </c:pt>
                <c:pt idx="2287">
                  <c:v>-1.965187154E-4</c:v>
                </c:pt>
                <c:pt idx="2288">
                  <c:v>-4.78152048E-4</c:v>
                </c:pt>
                <c:pt idx="2289">
                  <c:v>-2.8043709460000001E-4</c:v>
                </c:pt>
                <c:pt idx="2290">
                  <c:v>-5.8501141519999998E-5</c:v>
                </c:pt>
                <c:pt idx="2291">
                  <c:v>-1.4833427409999999E-4</c:v>
                </c:pt>
                <c:pt idx="2292">
                  <c:v>-5.7530516580000005E-4</c:v>
                </c:pt>
                <c:pt idx="2293">
                  <c:v>-5.0671956240000004E-4</c:v>
                </c:pt>
                <c:pt idx="2294">
                  <c:v>-3.4295949219999999E-4</c:v>
                </c:pt>
                <c:pt idx="2295">
                  <c:v>-2.1964293010000001E-4</c:v>
                </c:pt>
                <c:pt idx="2296">
                  <c:v>-5.4331482259999998E-4</c:v>
                </c:pt>
                <c:pt idx="2297">
                  <c:v>-1.3601429320000001E-4</c:v>
                </c:pt>
                <c:pt idx="2298">
                  <c:v>-5.6183465639999999E-4</c:v>
                </c:pt>
                <c:pt idx="2299">
                  <c:v>-3.0558714009999997E-4</c:v>
                </c:pt>
                <c:pt idx="2300">
                  <c:v>-1.7280110149999999E-4</c:v>
                </c:pt>
                <c:pt idx="2301">
                  <c:v>-4.3637612669999998E-4</c:v>
                </c:pt>
                <c:pt idx="2302">
                  <c:v>-2.0805138490000001E-4</c:v>
                </c:pt>
                <c:pt idx="2303">
                  <c:v>-1.9376503919999999E-5</c:v>
                </c:pt>
                <c:pt idx="2304">
                  <c:v>-5.8178876679999998E-4</c:v>
                </c:pt>
                <c:pt idx="2305">
                  <c:v>-4.4709951339999999E-4</c:v>
                </c:pt>
                <c:pt idx="2306">
                  <c:v>-4.2553480389999999E-4</c:v>
                </c:pt>
                <c:pt idx="2307">
                  <c:v>-4.5479600319999999E-5</c:v>
                </c:pt>
                <c:pt idx="2308">
                  <c:v>-5.712445393E-4</c:v>
                </c:pt>
                <c:pt idx="2309">
                  <c:v>-4.8798777710000002E-4</c:v>
                </c:pt>
                <c:pt idx="2310">
                  <c:v>-8.4975380500000003E-5</c:v>
                </c:pt>
                <c:pt idx="2311">
                  <c:v>-2.9309619089999998E-4</c:v>
                </c:pt>
                <c:pt idx="2312">
                  <c:v>-3.239459227E-5</c:v>
                </c:pt>
                <c:pt idx="2313">
                  <c:v>-5.1627126790000004E-4</c:v>
                </c:pt>
                <c:pt idx="2314">
                  <c:v>-2.4291116049999999E-4</c:v>
                </c:pt>
                <c:pt idx="2315">
                  <c:v>-5.7793169680000003E-4</c:v>
                </c:pt>
                <c:pt idx="2316">
                  <c:v>-3.7970569989999997E-4</c:v>
                </c:pt>
                <c:pt idx="2317">
                  <c:v>-1.9373314380000001E-5</c:v>
                </c:pt>
                <c:pt idx="2318">
                  <c:v>-4.6811446580000002E-4</c:v>
                </c:pt>
                <c:pt idx="2319">
                  <c:v>-4.9750155610000005E-4</c:v>
                </c:pt>
                <c:pt idx="2320">
                  <c:v>-1.6060280609999999E-4</c:v>
                </c:pt>
                <c:pt idx="2321">
                  <c:v>-4.365305885E-4</c:v>
                </c:pt>
                <c:pt idx="2322">
                  <c:v>-1.2370321049999999E-4</c:v>
                </c:pt>
                <c:pt idx="2323">
                  <c:v>-3.913581869E-4</c:v>
                </c:pt>
                <c:pt idx="2324">
                  <c:v>-4.881344597E-4</c:v>
                </c:pt>
                <c:pt idx="2325">
                  <c:v>-4.5780175640000001E-4</c:v>
                </c:pt>
                <c:pt idx="2326">
                  <c:v>-4.029687191E-4</c:v>
                </c:pt>
                <c:pt idx="2327">
                  <c:v>-5.6213996950000005E-4</c:v>
                </c:pt>
                <c:pt idx="2328">
                  <c:v>-3.6788815890000001E-4</c:v>
                </c:pt>
                <c:pt idx="2329">
                  <c:v>-2.429398521E-4</c:v>
                </c:pt>
                <c:pt idx="2330">
                  <c:v>-2.5519273830000003E-4</c:v>
                </c:pt>
                <c:pt idx="2331">
                  <c:v>-3.5555226779999998E-4</c:v>
                </c:pt>
                <c:pt idx="2332">
                  <c:v>-5.7984421020000002E-4</c:v>
                </c:pt>
                <c:pt idx="2333">
                  <c:v>-3.18167775E-4</c:v>
                </c:pt>
                <c:pt idx="2334">
                  <c:v>-5.7673497670000004E-4</c:v>
                </c:pt>
                <c:pt idx="2335">
                  <c:v>-9.8118396749999998E-5</c:v>
                </c:pt>
                <c:pt idx="2336">
                  <c:v>-3.1817734349999998E-4</c:v>
                </c:pt>
                <c:pt idx="2337">
                  <c:v>-5.2566114020000001E-4</c:v>
                </c:pt>
                <c:pt idx="2338">
                  <c:v>-5.3462651620000002E-4</c:v>
                </c:pt>
                <c:pt idx="2339">
                  <c:v>-1.848061737E-4</c:v>
                </c:pt>
                <c:pt idx="2340">
                  <c:v>-4.14448459E-4</c:v>
                </c:pt>
                <c:pt idx="2341">
                  <c:v>-1.4835181930000001E-4</c:v>
                </c:pt>
                <c:pt idx="2342">
                  <c:v>-1.7282811189999999E-4</c:v>
                </c:pt>
                <c:pt idx="2343">
                  <c:v>-2.8058562469999998E-4</c:v>
                </c:pt>
                <c:pt idx="2344">
                  <c:v>-5.782268584E-4</c:v>
                </c:pt>
                <c:pt idx="2345">
                  <c:v>-3.7985567970000002E-4</c:v>
                </c:pt>
                <c:pt idx="2346">
                  <c:v>-5.849277936E-5</c:v>
                </c:pt>
                <c:pt idx="2347">
                  <c:v>-4.5482015230000003E-5</c:v>
                </c:pt>
                <c:pt idx="2348">
                  <c:v>-5.8232752789999997E-4</c:v>
                </c:pt>
                <c:pt idx="2349">
                  <c:v>-7.1759640930000007E-5</c:v>
                </c:pt>
                <c:pt idx="2350">
                  <c:v>-5.1654943829999996E-4</c:v>
                </c:pt>
                <c:pt idx="2351">
                  <c:v>-5.4378547360000001E-4</c:v>
                </c:pt>
                <c:pt idx="2352">
                  <c:v>-4.7859111129999998E-4</c:v>
                </c:pt>
                <c:pt idx="2353">
                  <c:v>-1.9657693280000001E-4</c:v>
                </c:pt>
                <c:pt idx="2354">
                  <c:v>-3.057998196E-4</c:v>
                </c:pt>
                <c:pt idx="2355">
                  <c:v>-1.1112975180000001E-4</c:v>
                </c:pt>
                <c:pt idx="2356">
                  <c:v>-1.3604202439999999E-4</c:v>
                </c:pt>
                <c:pt idx="2357">
                  <c:v>-2.932572008E-4</c:v>
                </c:pt>
                <c:pt idx="2358">
                  <c:v>-4.9778448020000002E-4</c:v>
                </c:pt>
                <c:pt idx="2359">
                  <c:v>-6.4352742499999996E-6</c:v>
                </c:pt>
                <c:pt idx="2360">
                  <c:v>-3.556881068E-4</c:v>
                </c:pt>
                <c:pt idx="2361">
                  <c:v>-5.5299756539999999E-4</c:v>
                </c:pt>
                <c:pt idx="2362">
                  <c:v>-5.7697550949999999E-4</c:v>
                </c:pt>
                <c:pt idx="2363">
                  <c:v>-2.0814119050000001E-4</c:v>
                </c:pt>
                <c:pt idx="2364">
                  <c:v>-4.0316401840000002E-4</c:v>
                </c:pt>
                <c:pt idx="2365">
                  <c:v>-8.4999142349999996E-5</c:v>
                </c:pt>
                <c:pt idx="2366">
                  <c:v>-5.7596364200000001E-4</c:v>
                </c:pt>
                <c:pt idx="2367">
                  <c:v>-2.3140088080000001E-4</c:v>
                </c:pt>
                <c:pt idx="2368">
                  <c:v>-2.197742689E-4</c:v>
                </c:pt>
                <c:pt idx="2369">
                  <c:v>-3.2411698760000001E-5</c:v>
                </c:pt>
                <c:pt idx="2370">
                  <c:v>-4.1463299610000002E-4</c:v>
                </c:pt>
                <c:pt idx="2371">
                  <c:v>-5.5307627390000001E-4</c:v>
                </c:pt>
                <c:pt idx="2372">
                  <c:v>-2.6801683559999999E-4</c:v>
                </c:pt>
                <c:pt idx="2373">
                  <c:v>-4.3681650620000002E-4</c:v>
                </c:pt>
                <c:pt idx="2374">
                  <c:v>-3.3083717809999998E-4</c:v>
                </c:pt>
                <c:pt idx="2375">
                  <c:v>-5.7178745199999996E-4</c:v>
                </c:pt>
                <c:pt idx="2376">
                  <c:v>-5.0729441450000001E-4</c:v>
                </c:pt>
                <c:pt idx="2377">
                  <c:v>-3.916287776E-4</c:v>
                </c:pt>
                <c:pt idx="2378">
                  <c:v>-2.0818785780000001E-4</c:v>
                </c:pt>
                <c:pt idx="2379">
                  <c:v>-1.2376851829999999E-4</c:v>
                </c:pt>
                <c:pt idx="2380">
                  <c:v>-5.6250842060000001E-4</c:v>
                </c:pt>
                <c:pt idx="2381">
                  <c:v>-4.6852984809999998E-4</c:v>
                </c:pt>
                <c:pt idx="2382">
                  <c:v>-3.4336123909999998E-4</c:v>
                </c:pt>
                <c:pt idx="2383">
                  <c:v>-4.5814429230000002E-4</c:v>
                </c:pt>
                <c:pt idx="2384">
                  <c:v>-9.8183656629999999E-5</c:v>
                </c:pt>
                <c:pt idx="2385">
                  <c:v>-5.3498522969999999E-4</c:v>
                </c:pt>
                <c:pt idx="2386">
                  <c:v>-4.2600006620000002E-4</c:v>
                </c:pt>
                <c:pt idx="2387">
                  <c:v>-4.9799211840000003E-4</c:v>
                </c:pt>
                <c:pt idx="2388">
                  <c:v>-5.2604405160000002E-4</c:v>
                </c:pt>
                <c:pt idx="2389">
                  <c:v>-5.8040997389999997E-4</c:v>
                </c:pt>
                <c:pt idx="2390">
                  <c:v>-8.5049466839999999E-5</c:v>
                </c:pt>
                <c:pt idx="2391">
                  <c:v>-6.443119262E-6</c:v>
                </c:pt>
                <c:pt idx="2392">
                  <c:v>-3.682271151E-4</c:v>
                </c:pt>
                <c:pt idx="2393">
                  <c:v>-1.9675167810000001E-4</c:v>
                </c:pt>
                <c:pt idx="2394">
                  <c:v>-3.3100515180000003E-4</c:v>
                </c:pt>
                <c:pt idx="2395">
                  <c:v>-5.0751869369999999E-4</c:v>
                </c:pt>
                <c:pt idx="2396">
                  <c:v>-3.5593209649999999E-4</c:v>
                </c:pt>
                <c:pt idx="2397">
                  <c:v>-1.7303298380000001E-4</c:v>
                </c:pt>
                <c:pt idx="2398">
                  <c:v>-5.2619200739999997E-4</c:v>
                </c:pt>
                <c:pt idx="2399">
                  <c:v>-1.8503578619999999E-4</c:v>
                </c:pt>
                <c:pt idx="2400">
                  <c:v>-4.4774610859999998E-4</c:v>
                </c:pt>
                <c:pt idx="2401">
                  <c:v>-5.4421524600000001E-4</c:v>
                </c:pt>
                <c:pt idx="2402">
                  <c:v>-1.4854770929999999E-4</c:v>
                </c:pt>
                <c:pt idx="2403">
                  <c:v>-3.0608403080000001E-4</c:v>
                </c:pt>
                <c:pt idx="2404">
                  <c:v>-3.918560093E-4</c:v>
                </c:pt>
                <c:pt idx="2405">
                  <c:v>-4.1490944370000001E-4</c:v>
                </c:pt>
                <c:pt idx="2406">
                  <c:v>-2.8091358700000002E-4</c:v>
                </c:pt>
                <c:pt idx="2407">
                  <c:v>-1.1129214659999999E-4</c:v>
                </c:pt>
                <c:pt idx="2408">
                  <c:v>-2.5555105210000001E-4</c:v>
                </c:pt>
                <c:pt idx="2409">
                  <c:v>-3.1859217939999998E-4</c:v>
                </c:pt>
                <c:pt idx="2410">
                  <c:v>-7.1894043630000003E-5</c:v>
                </c:pt>
                <c:pt idx="2411">
                  <c:v>-1.3624838940000001E-4</c:v>
                </c:pt>
                <c:pt idx="2412">
                  <c:v>-1.9423122760000001E-5</c:v>
                </c:pt>
                <c:pt idx="2413">
                  <c:v>-5.8615038509999999E-5</c:v>
                </c:pt>
                <c:pt idx="2414">
                  <c:v>-2.6826363109999998E-4</c:v>
                </c:pt>
                <c:pt idx="2415">
                  <c:v>-5.7892937170000004E-4</c:v>
                </c:pt>
                <c:pt idx="2416">
                  <c:v>-4.5583833969999999E-5</c:v>
                </c:pt>
                <c:pt idx="2417">
                  <c:v>-4.8879280409999996E-4</c:v>
                </c:pt>
                <c:pt idx="2418">
                  <c:v>-3.8028664120000002E-4</c:v>
                </c:pt>
                <c:pt idx="2419">
                  <c:v>-2.2002746829999999E-4</c:v>
                </c:pt>
                <c:pt idx="2420">
                  <c:v>-2.3166503450000001E-4</c:v>
                </c:pt>
                <c:pt idx="2421">
                  <c:v>-1.6091978270000001E-4</c:v>
                </c:pt>
                <c:pt idx="2422">
                  <c:v>-4.7912695899999998E-4</c:v>
                </c:pt>
                <c:pt idx="2423">
                  <c:v>-1.4864188659999999E-4</c:v>
                </c:pt>
                <c:pt idx="2424">
                  <c:v>-1.942982598E-5</c:v>
                </c:pt>
                <c:pt idx="2425">
                  <c:v>-5.7653433589999995E-4</c:v>
                </c:pt>
                <c:pt idx="2426">
                  <c:v>-3.4363956969999998E-4</c:v>
                </c:pt>
                <c:pt idx="2427">
                  <c:v>-4.2631670910000001E-4</c:v>
                </c:pt>
                <c:pt idx="2428">
                  <c:v>-2.433713653E-4</c:v>
                </c:pt>
                <c:pt idx="2429">
                  <c:v>-4.479292502E-4</c:v>
                </c:pt>
                <c:pt idx="2430">
                  <c:v>-5.7233677879999997E-4</c:v>
                </c:pt>
                <c:pt idx="2431">
                  <c:v>-5.8317914760000001E-4</c:v>
                </c:pt>
                <c:pt idx="2432">
                  <c:v>-2.9365898200000001E-4</c:v>
                </c:pt>
                <c:pt idx="2433">
                  <c:v>-2.0850430629999999E-4</c:v>
                </c:pt>
                <c:pt idx="2434">
                  <c:v>-4.5855985830000001E-4</c:v>
                </c:pt>
                <c:pt idx="2435">
                  <c:v>-5.7772338830000005E-4</c:v>
                </c:pt>
                <c:pt idx="2436">
                  <c:v>-5.4452884239999998E-4</c:v>
                </c:pt>
                <c:pt idx="2437">
                  <c:v>-7.1947014120000004E-5</c:v>
                </c:pt>
                <c:pt idx="2438">
                  <c:v>-4.561550505E-5</c:v>
                </c:pt>
                <c:pt idx="2439">
                  <c:v>-3.2498421080000003E-5</c:v>
                </c:pt>
                <c:pt idx="2440">
                  <c:v>-4.9846128079999996E-4</c:v>
                </c:pt>
                <c:pt idx="2441">
                  <c:v>-2.434490623E-4</c:v>
                </c:pt>
                <c:pt idx="2442">
                  <c:v>-1.610256263E-4</c:v>
                </c:pt>
                <c:pt idx="2443">
                  <c:v>-1.2402788019999999E-4</c:v>
                </c:pt>
                <c:pt idx="2444">
                  <c:v>-3.6858924849999999E-4</c:v>
                </c:pt>
                <c:pt idx="2445">
                  <c:v>-4.3740488080000001E-4</c:v>
                </c:pt>
                <c:pt idx="2446">
                  <c:v>-5.1733164819999997E-4</c:v>
                </c:pt>
                <c:pt idx="2447">
                  <c:v>-2.5574284480000002E-4</c:v>
                </c:pt>
                <c:pt idx="2448">
                  <c:v>-1.732774875E-4</c:v>
                </c:pt>
                <c:pt idx="2449">
                  <c:v>-4.0377274470000001E-4</c:v>
                </c:pt>
                <c:pt idx="2450">
                  <c:v>-5.3561913399999999E-4</c:v>
                </c:pt>
                <c:pt idx="2451">
                  <c:v>-2.202139889E-4</c:v>
                </c:pt>
                <c:pt idx="2452">
                  <c:v>-5.8113048039999996E-4</c:v>
                </c:pt>
                <c:pt idx="2453">
                  <c:v>-8.5218812399999997E-5</c:v>
                </c:pt>
                <c:pt idx="2454">
                  <c:v>-1.114308924E-4</c:v>
                </c:pt>
                <c:pt idx="2455">
                  <c:v>-4.7940886269999999E-4</c:v>
                </c:pt>
                <c:pt idx="2456">
                  <c:v>-3.9222228269999998E-4</c:v>
                </c:pt>
                <c:pt idx="2457">
                  <c:v>-1.364188676E-4</c:v>
                </c:pt>
                <c:pt idx="2458">
                  <c:v>-5.867493184E-5</c:v>
                </c:pt>
                <c:pt idx="2459">
                  <c:v>-4.6922363400000002E-4</c:v>
                </c:pt>
                <c:pt idx="2460">
                  <c:v>-6.4553086499999997E-6</c:v>
                </c:pt>
                <c:pt idx="2461">
                  <c:v>-2.9385334129999999E-4</c:v>
                </c:pt>
                <c:pt idx="2462">
                  <c:v>-9.8412463020000005E-5</c:v>
                </c:pt>
                <c:pt idx="2463">
                  <c:v>-2.3191633140000001E-4</c:v>
                </c:pt>
                <c:pt idx="2464">
                  <c:v>-5.8131651980000004E-4</c:v>
                </c:pt>
                <c:pt idx="2465">
                  <c:v>-4.3761794809999999E-4</c:v>
                </c:pt>
                <c:pt idx="2466">
                  <c:v>-5.1756327199999996E-4</c:v>
                </c:pt>
                <c:pt idx="2467">
                  <c:v>-1.8536654469999999E-4</c:v>
                </c:pt>
                <c:pt idx="2468">
                  <c:v>-5.5406550870000005E-4</c:v>
                </c:pt>
                <c:pt idx="2469">
                  <c:v>-5.7705472889999995E-4</c:v>
                </c:pt>
                <c:pt idx="2470">
                  <c:v>-3.8073097229999998E-4</c:v>
                </c:pt>
                <c:pt idx="2471">
                  <c:v>-5.8373039669999997E-4</c:v>
                </c:pt>
                <c:pt idx="2472">
                  <c:v>-2.8127805329999998E-4</c:v>
                </c:pt>
                <c:pt idx="2473">
                  <c:v>-1.971452926E-4</c:v>
                </c:pt>
                <c:pt idx="2474">
                  <c:v>-3.5648517569999999E-4</c:v>
                </c:pt>
                <c:pt idx="2475">
                  <c:v>-5.3591057970000004E-4</c:v>
                </c:pt>
                <c:pt idx="2476">
                  <c:v>-5.0825342580000004E-4</c:v>
                </c:pt>
                <c:pt idx="2477">
                  <c:v>-2.6859976719999999E-4</c:v>
                </c:pt>
                <c:pt idx="2478">
                  <c:v>-4.8937940530000001E-4</c:v>
                </c:pt>
                <c:pt idx="2479">
                  <c:v>-1.9438029220000001E-5</c:v>
                </c:pt>
                <c:pt idx="2480">
                  <c:v>-5.4496668169999997E-4</c:v>
                </c:pt>
                <c:pt idx="2481">
                  <c:v>-4.2680982829999999E-4</c:v>
                </c:pt>
                <c:pt idx="2482">
                  <c:v>-7.1969292470000002E-5</c:v>
                </c:pt>
                <c:pt idx="2483">
                  <c:v>-1.9715450229999999E-4</c:v>
                </c:pt>
                <c:pt idx="2484">
                  <c:v>-5.6360106540000003E-4</c:v>
                </c:pt>
                <c:pt idx="2485">
                  <c:v>-3.3153995249999999E-4</c:v>
                </c:pt>
                <c:pt idx="2486">
                  <c:v>-8.5226570149999993E-5</c:v>
                </c:pt>
                <c:pt idx="2487">
                  <c:v>-2.0872124500000001E-4</c:v>
                </c:pt>
                <c:pt idx="2488">
                  <c:v>-3.0653764149999999E-4</c:v>
                </c:pt>
                <c:pt idx="2489">
                  <c:v>-4.7972184830000003E-4</c:v>
                </c:pt>
                <c:pt idx="2490">
                  <c:v>-5.7830098499999998E-4</c:v>
                </c:pt>
                <c:pt idx="2491">
                  <c:v>-4.1556822480000002E-4</c:v>
                </c:pt>
                <c:pt idx="2492">
                  <c:v>-5.7297102050000005E-4</c:v>
                </c:pt>
                <c:pt idx="2493">
                  <c:v>-4.485069021E-4</c:v>
                </c:pt>
                <c:pt idx="2494">
                  <c:v>-3.1904735669999998E-4</c:v>
                </c:pt>
                <c:pt idx="2495">
                  <c:v>-5.542677325E-4</c:v>
                </c:pt>
                <c:pt idx="2496">
                  <c:v>-2.5593089900000001E-4</c:v>
                </c:pt>
                <c:pt idx="2497">
                  <c:v>-5.8664421940000002E-5</c:v>
                </c:pt>
                <c:pt idx="2498">
                  <c:v>-4.9898650859999999E-4</c:v>
                </c:pt>
                <c:pt idx="2499">
                  <c:v>-2.4366688249999999E-4</c:v>
                </c:pt>
                <c:pt idx="2500">
                  <c:v>-5.270842216E-4</c:v>
                </c:pt>
                <c:pt idx="2501">
                  <c:v>-1.854099816E-4</c:v>
                </c:pt>
                <c:pt idx="2502">
                  <c:v>-3.4410425980000001E-4</c:v>
                </c:pt>
                <c:pt idx="2503">
                  <c:v>-3.0658250270000002E-4</c:v>
                </c:pt>
                <c:pt idx="2504">
                  <c:v>-9.8414041740000003E-5</c:v>
                </c:pt>
                <c:pt idx="2505">
                  <c:v>-4.560965333E-5</c:v>
                </c:pt>
                <c:pt idx="2506">
                  <c:v>-6.4518584599999997E-6</c:v>
                </c:pt>
                <c:pt idx="2507">
                  <c:v>-1.6116572060000001E-4</c:v>
                </c:pt>
                <c:pt idx="2508">
                  <c:v>-4.041982736E-4</c:v>
                </c:pt>
                <c:pt idx="2509">
                  <c:v>-1.7339729180000001E-4</c:v>
                </c:pt>
                <c:pt idx="2510">
                  <c:v>-3.6901702669999998E-4</c:v>
                </c:pt>
                <c:pt idx="2511">
                  <c:v>-2.2037400599999999E-4</c:v>
                </c:pt>
                <c:pt idx="2512">
                  <c:v>-5.7991752310000005E-4</c:v>
                </c:pt>
                <c:pt idx="2513">
                  <c:v>-4.6964680970000002E-4</c:v>
                </c:pt>
                <c:pt idx="2514">
                  <c:v>-2.3204221310000001E-4</c:v>
                </c:pt>
                <c:pt idx="2515">
                  <c:v>-1.2410154160000001E-4</c:v>
                </c:pt>
                <c:pt idx="2516">
                  <c:v>-5.6396066119999999E-4</c:v>
                </c:pt>
                <c:pt idx="2517">
                  <c:v>-3.8103281459999998E-4</c:v>
                </c:pt>
                <c:pt idx="2518">
                  <c:v>-4.5934254459999998E-4</c:v>
                </c:pt>
                <c:pt idx="2519">
                  <c:v>-5.3633810950000002E-4</c:v>
                </c:pt>
                <c:pt idx="2520">
                  <c:v>-1.364650355E-4</c:v>
                </c:pt>
                <c:pt idx="2521">
                  <c:v>-2.687281855E-4</c:v>
                </c:pt>
                <c:pt idx="2522">
                  <c:v>-5.7334537399999998E-4</c:v>
                </c:pt>
                <c:pt idx="2523">
                  <c:v>-5.8195180630000001E-4</c:v>
                </c:pt>
                <c:pt idx="2524">
                  <c:v>-1.114473047E-4</c:v>
                </c:pt>
                <c:pt idx="2525">
                  <c:v>-1.4884352570000001E-4</c:v>
                </c:pt>
                <c:pt idx="2526">
                  <c:v>-3.2470116860000002E-5</c:v>
                </c:pt>
                <c:pt idx="2527">
                  <c:v>-3.4425906109999998E-4</c:v>
                </c:pt>
                <c:pt idx="2528">
                  <c:v>-4.2715013450000001E-4</c:v>
                </c:pt>
                <c:pt idx="2529">
                  <c:v>-5.8434931179999995E-4</c:v>
                </c:pt>
                <c:pt idx="2530">
                  <c:v>-6.4469306669999996E-6</c:v>
                </c:pt>
                <c:pt idx="2531">
                  <c:v>-4.381160982E-4</c:v>
                </c:pt>
                <c:pt idx="2532">
                  <c:v>-5.1818834789999998E-4</c:v>
                </c:pt>
                <c:pt idx="2533">
                  <c:v>-3.5678946539999999E-4</c:v>
                </c:pt>
                <c:pt idx="2534">
                  <c:v>-3.691797439E-4</c:v>
                </c:pt>
                <c:pt idx="2535">
                  <c:v>-5.7882275959999997E-4</c:v>
                </c:pt>
                <c:pt idx="2536">
                  <c:v>-3.1923775459999999E-4</c:v>
                </c:pt>
                <c:pt idx="2537">
                  <c:v>-2.2041933889999999E-4</c:v>
                </c:pt>
                <c:pt idx="2538">
                  <c:v>-3.9278598879999998E-4</c:v>
                </c:pt>
                <c:pt idx="2539">
                  <c:v>-1.364622869E-4</c:v>
                </c:pt>
                <c:pt idx="2540">
                  <c:v>-5.0880322740000004E-4</c:v>
                </c:pt>
                <c:pt idx="2541">
                  <c:v>-4.8991843259999998E-4</c:v>
                </c:pt>
                <c:pt idx="2542">
                  <c:v>-2.9414748560000002E-4</c:v>
                </c:pt>
                <c:pt idx="2543">
                  <c:v>-3.3179465040000003E-4</c:v>
                </c:pt>
                <c:pt idx="2544">
                  <c:v>-4.6990849859999999E-4</c:v>
                </c:pt>
                <c:pt idx="2545">
                  <c:v>-4.1591820630000002E-4</c:v>
                </c:pt>
                <c:pt idx="2546">
                  <c:v>-5.8032920300000004E-4</c:v>
                </c:pt>
                <c:pt idx="2547">
                  <c:v>-2.8148717850000002E-4</c:v>
                </c:pt>
                <c:pt idx="2548">
                  <c:v>-3.2458854109999997E-5</c:v>
                </c:pt>
                <c:pt idx="2549">
                  <c:v>-4.5949924989999998E-4</c:v>
                </c:pt>
                <c:pt idx="2550">
                  <c:v>-5.7780582230000004E-4</c:v>
                </c:pt>
                <c:pt idx="2551">
                  <c:v>-8.5185501759999996E-5</c:v>
                </c:pt>
                <c:pt idx="2552">
                  <c:v>-4.5563691280000003E-5</c:v>
                </c:pt>
                <c:pt idx="2553">
                  <c:v>-5.2760679359999997E-4</c:v>
                </c:pt>
                <c:pt idx="2554">
                  <c:v>-1.4884353779999999E-4</c:v>
                </c:pt>
                <c:pt idx="2555">
                  <c:v>-4.489626621E-4</c:v>
                </c:pt>
                <c:pt idx="2556">
                  <c:v>-7.1913219129999994E-5</c:v>
                </c:pt>
                <c:pt idx="2557">
                  <c:v>-2.8152908260000001E-4</c:v>
                </c:pt>
                <c:pt idx="2558">
                  <c:v>-1.9409185419999999E-5</c:v>
                </c:pt>
                <c:pt idx="2559">
                  <c:v>-1.6116927269999999E-4</c:v>
                </c:pt>
                <c:pt idx="2560">
                  <c:v>-5.7369748620000004E-4</c:v>
                </c:pt>
                <c:pt idx="2561">
                  <c:v>-5.0897102340000003E-4</c:v>
                </c:pt>
                <c:pt idx="2562">
                  <c:v>-2.321150865E-4</c:v>
                </c:pt>
                <c:pt idx="2563">
                  <c:v>-4.0451029510000001E-4</c:v>
                </c:pt>
                <c:pt idx="2564">
                  <c:v>-1.7340262889999999E-4</c:v>
                </c:pt>
                <c:pt idx="2565">
                  <c:v>-2.0880338890000001E-4</c:v>
                </c:pt>
                <c:pt idx="2566">
                  <c:v>-4.8032386030000002E-4</c:v>
                </c:pt>
                <c:pt idx="2567">
                  <c:v>-2.6883924279999999E-4</c:v>
                </c:pt>
                <c:pt idx="2568">
                  <c:v>-5.4577999430000001E-4</c:v>
                </c:pt>
                <c:pt idx="2569">
                  <c:v>-5.549871613E-4</c:v>
                </c:pt>
                <c:pt idx="2570">
                  <c:v>-4.9011234379999998E-4</c:v>
                </c:pt>
                <c:pt idx="2571">
                  <c:v>-5.860408225E-5</c:v>
                </c:pt>
                <c:pt idx="2572">
                  <c:v>-4.1605569450000002E-4</c:v>
                </c:pt>
                <c:pt idx="2573">
                  <c:v>-1.854381607E-4</c:v>
                </c:pt>
                <c:pt idx="2574">
                  <c:v>-3.1936158120000001E-4</c:v>
                </c:pt>
                <c:pt idx="2575">
                  <c:v>-3.5693652989999999E-4</c:v>
                </c:pt>
                <c:pt idx="2576">
                  <c:v>-5.7811105180000002E-4</c:v>
                </c:pt>
                <c:pt idx="2577">
                  <c:v>-3.929540606E-4</c:v>
                </c:pt>
                <c:pt idx="2578">
                  <c:v>-2.9426424410000001E-4</c:v>
                </c:pt>
                <c:pt idx="2579">
                  <c:v>-1.2411048939999999E-4</c:v>
                </c:pt>
                <c:pt idx="2580">
                  <c:v>-5.6454854849999998E-4</c:v>
                </c:pt>
                <c:pt idx="2581">
                  <c:v>-4.2743009850000001E-4</c:v>
                </c:pt>
                <c:pt idx="2582">
                  <c:v>-1.1145643360000001E-4</c:v>
                </c:pt>
                <c:pt idx="2583">
                  <c:v>-2.5614973610000002E-4</c:v>
                </c:pt>
                <c:pt idx="2584">
                  <c:v>-3.444758801E-4</c:v>
                </c:pt>
                <c:pt idx="2585">
                  <c:v>-3.3195177510000001E-4</c:v>
                </c:pt>
                <c:pt idx="2586">
                  <c:v>-2.4385347949999999E-4</c:v>
                </c:pt>
                <c:pt idx="2587">
                  <c:v>-9.8406815940000006E-5</c:v>
                </c:pt>
                <c:pt idx="2588">
                  <c:v>-1.9724660560000001E-4</c:v>
                </c:pt>
                <c:pt idx="2589">
                  <c:v>-3.0690232169999998E-4</c:v>
                </c:pt>
                <c:pt idx="2590">
                  <c:v>-1.9411243209999999E-5</c:v>
                </c:pt>
                <c:pt idx="2591">
                  <c:v>-2.0884526579999999E-4</c:v>
                </c:pt>
                <c:pt idx="2592">
                  <c:v>-5.8089431579999996E-4</c:v>
                </c:pt>
                <c:pt idx="2593">
                  <c:v>-5.2799251250000004E-4</c:v>
                </c:pt>
                <c:pt idx="2594">
                  <c:v>-4.0468429080000001E-4</c:v>
                </c:pt>
                <c:pt idx="2595">
                  <c:v>-7.1932454890000005E-5</c:v>
                </c:pt>
                <c:pt idx="2596">
                  <c:v>-9.8419819159999998E-5</c:v>
                </c:pt>
                <c:pt idx="2597">
                  <c:v>-4.9985330139999998E-4</c:v>
                </c:pt>
                <c:pt idx="2598">
                  <c:v>-5.5531948330000004E-4</c:v>
                </c:pt>
                <c:pt idx="2599">
                  <c:v>-2.3218417039999999E-4</c:v>
                </c:pt>
                <c:pt idx="2600">
                  <c:v>-5.8522766280000001E-4</c:v>
                </c:pt>
                <c:pt idx="2601">
                  <c:v>-5.1877919400000001E-4</c:v>
                </c:pt>
                <c:pt idx="2602">
                  <c:v>-3.6946087330000003E-4</c:v>
                </c:pt>
                <c:pt idx="2603">
                  <c:v>-3.8140515089999999E-4</c:v>
                </c:pt>
                <c:pt idx="2604">
                  <c:v>-1.4890138139999999E-4</c:v>
                </c:pt>
                <c:pt idx="2605">
                  <c:v>-5.7955476100000002E-4</c:v>
                </c:pt>
                <c:pt idx="2606">
                  <c:v>-2.2052445399999999E-4</c:v>
                </c:pt>
                <c:pt idx="2607">
                  <c:v>-1.854955665E-4</c:v>
                </c:pt>
                <c:pt idx="2608">
                  <c:v>-2.5620595729999998E-4</c:v>
                </c:pt>
                <c:pt idx="2609">
                  <c:v>-1.6123742440000001E-4</c:v>
                </c:pt>
                <c:pt idx="2610">
                  <c:v>-2.943518363E-4</c:v>
                </c:pt>
                <c:pt idx="2611">
                  <c:v>-3.695138426E-4</c:v>
                </c:pt>
                <c:pt idx="2612">
                  <c:v>-4.5997867640000002E-4</c:v>
                </c:pt>
                <c:pt idx="2613">
                  <c:v>-5.4629602139999998E-4</c:v>
                </c:pt>
                <c:pt idx="2614">
                  <c:v>-6.4467526579999998E-6</c:v>
                </c:pt>
                <c:pt idx="2615">
                  <c:v>-3.2463346250000003E-5</c:v>
                </c:pt>
                <c:pt idx="2616">
                  <c:v>-5.8301675379999996E-4</c:v>
                </c:pt>
                <c:pt idx="2617">
                  <c:v>-4.3863066299999997E-4</c:v>
                </c:pt>
                <c:pt idx="2618">
                  <c:v>-5.0004364850000005E-4</c:v>
                </c:pt>
                <c:pt idx="2619">
                  <c:v>-8.5236502440000001E-5</c:v>
                </c:pt>
                <c:pt idx="2620">
                  <c:v>-4.807723671E-4</c:v>
                </c:pt>
                <c:pt idx="2621">
                  <c:v>-5.7858405550000004E-4</c:v>
                </c:pt>
                <c:pt idx="2622">
                  <c:v>-4.7047783059999998E-4</c:v>
                </c:pt>
                <c:pt idx="2623">
                  <c:v>-3.0700043380000003E-4</c:v>
                </c:pt>
                <c:pt idx="2624">
                  <c:v>-5.3727904079999998E-4</c:v>
                </c:pt>
                <c:pt idx="2625">
                  <c:v>-4.9057325960000003E-4</c:v>
                </c:pt>
                <c:pt idx="2626">
                  <c:v>-4.1635215099999998E-4</c:v>
                </c:pt>
                <c:pt idx="2627">
                  <c:v>-5.863231724E-5</c:v>
                </c:pt>
                <c:pt idx="2628">
                  <c:v>-3.4462687900000001E-4</c:v>
                </c:pt>
                <c:pt idx="2629">
                  <c:v>-1.1151804499999999E-4</c:v>
                </c:pt>
                <c:pt idx="2630">
                  <c:v>-1.365597682E-4</c:v>
                </c:pt>
                <c:pt idx="2631">
                  <c:v>-3.1954249749999999E-4</c:v>
                </c:pt>
                <c:pt idx="2632">
                  <c:v>-5.0958513419999997E-4</c:v>
                </c:pt>
                <c:pt idx="2633">
                  <c:v>-4.5577493230000002E-5</c:v>
                </c:pt>
                <c:pt idx="2634">
                  <c:v>-4.4946441739999999E-4</c:v>
                </c:pt>
                <c:pt idx="2635">
                  <c:v>-1.2419149749999999E-4</c:v>
                </c:pt>
                <c:pt idx="2636">
                  <c:v>-5.7446154689999997E-4</c:v>
                </c:pt>
                <c:pt idx="2637">
                  <c:v>-1.7352540660000001E-4</c:v>
                </c:pt>
                <c:pt idx="2638">
                  <c:v>-1.973477562E-4</c:v>
                </c:pt>
                <c:pt idx="2639">
                  <c:v>-5.8563277979999996E-4</c:v>
                </c:pt>
                <c:pt idx="2640">
                  <c:v>-5.6513093740000002E-4</c:v>
                </c:pt>
                <c:pt idx="2641">
                  <c:v>-2.4396213100000001E-4</c:v>
                </c:pt>
                <c:pt idx="2642">
                  <c:v>-4.2778739290000003E-4</c:v>
                </c:pt>
                <c:pt idx="2643">
                  <c:v>-2.6901900830000002E-4</c:v>
                </c:pt>
                <c:pt idx="2644">
                  <c:v>-3.8157909050000002E-4</c:v>
                </c:pt>
                <c:pt idx="2645">
                  <c:v>-3.3215040719999998E-4</c:v>
                </c:pt>
                <c:pt idx="2646">
                  <c:v>-5.8328955139999995E-4</c:v>
                </c:pt>
                <c:pt idx="2647">
                  <c:v>-5.5574787799999995E-4</c:v>
                </c:pt>
                <c:pt idx="2648">
                  <c:v>-4.7064290079999998E-4</c:v>
                </c:pt>
                <c:pt idx="2649">
                  <c:v>-6.4472674440000002E-6</c:v>
                </c:pt>
                <c:pt idx="2650">
                  <c:v>-1.973665374E-4</c:v>
                </c:pt>
                <c:pt idx="2651">
                  <c:v>-1.3658620249999999E-4</c:v>
                </c:pt>
                <c:pt idx="2652">
                  <c:v>-5.4659453970000004E-4</c:v>
                </c:pt>
                <c:pt idx="2653">
                  <c:v>-1.6131666269999999E-4</c:v>
                </c:pt>
                <c:pt idx="2654">
                  <c:v>-5.1920941170000001E-4</c:v>
                </c:pt>
                <c:pt idx="2655">
                  <c:v>-2.4398950140000001E-4</c:v>
                </c:pt>
                <c:pt idx="2656">
                  <c:v>-2.81779993E-4</c:v>
                </c:pt>
                <c:pt idx="2657">
                  <c:v>-2.089695175E-4</c:v>
                </c:pt>
                <c:pt idx="2658">
                  <c:v>-5.8154892120000005E-4</c:v>
                </c:pt>
                <c:pt idx="2659">
                  <c:v>-5.285432981E-4</c:v>
                </c:pt>
                <c:pt idx="2660">
                  <c:v>-5.86371051E-5</c:v>
                </c:pt>
                <c:pt idx="2661">
                  <c:v>-2.8178971319999999E-4</c:v>
                </c:pt>
                <c:pt idx="2662">
                  <c:v>-1.24220413E-4</c:v>
                </c:pt>
                <c:pt idx="2663">
                  <c:v>-3.9339310410000002E-4</c:v>
                </c:pt>
                <c:pt idx="2664">
                  <c:v>-5.7895884639999997E-4</c:v>
                </c:pt>
                <c:pt idx="2665">
                  <c:v>-5.8012249070000003E-4</c:v>
                </c:pt>
                <c:pt idx="2666">
                  <c:v>-3.5732313919999999E-4</c:v>
                </c:pt>
                <c:pt idx="2667">
                  <c:v>-4.0506887059999999E-4</c:v>
                </c:pt>
                <c:pt idx="2668">
                  <c:v>-8.5257909470000002E-5</c:v>
                </c:pt>
                <c:pt idx="2669">
                  <c:v>-3.1968507099999999E-4</c:v>
                </c:pt>
                <c:pt idx="2670">
                  <c:v>-1.4900609790000001E-4</c:v>
                </c:pt>
                <c:pt idx="2671">
                  <c:v>-4.4972410610000002E-4</c:v>
                </c:pt>
                <c:pt idx="2672">
                  <c:v>-4.8114313350000002E-4</c:v>
                </c:pt>
                <c:pt idx="2673">
                  <c:v>-4.6036274199999998E-4</c:v>
                </c:pt>
                <c:pt idx="2674">
                  <c:v>-3.2463827470000002E-5</c:v>
                </c:pt>
                <c:pt idx="2675">
                  <c:v>-5.6540889280000005E-4</c:v>
                </c:pt>
                <c:pt idx="2676">
                  <c:v>-5.802065528E-4</c:v>
                </c:pt>
                <c:pt idx="2677">
                  <c:v>-5.3769258669999999E-4</c:v>
                </c:pt>
                <c:pt idx="2678">
                  <c:v>-4.5574861619999999E-5</c:v>
                </c:pt>
                <c:pt idx="2679">
                  <c:v>-1.7359321260000001E-4</c:v>
                </c:pt>
                <c:pt idx="2680">
                  <c:v>-5.1937980539999999E-4</c:v>
                </c:pt>
                <c:pt idx="2681">
                  <c:v>-4.3902565849999998E-4</c:v>
                </c:pt>
                <c:pt idx="2682">
                  <c:v>-3.6982130249999998E-4</c:v>
                </c:pt>
                <c:pt idx="2683">
                  <c:v>-5.0049073669999997E-4</c:v>
                </c:pt>
                <c:pt idx="2684">
                  <c:v>-1.115624837E-4</c:v>
                </c:pt>
                <c:pt idx="2685">
                  <c:v>-1.8563983689999999E-4</c:v>
                </c:pt>
                <c:pt idx="2686">
                  <c:v>-5.8609878920000001E-4</c:v>
                </c:pt>
                <c:pt idx="2687">
                  <c:v>-1.941415566E-5</c:v>
                </c:pt>
                <c:pt idx="2688">
                  <c:v>-2.3236256149999999E-4</c:v>
                </c:pt>
                <c:pt idx="2689">
                  <c:v>-2.563887417E-4</c:v>
                </c:pt>
                <c:pt idx="2690">
                  <c:v>-5.2876790879999996E-4</c:v>
                </c:pt>
                <c:pt idx="2691">
                  <c:v>-5.7489577179999996E-4</c:v>
                </c:pt>
                <c:pt idx="2692">
                  <c:v>-5.8183559370000003E-4</c:v>
                </c:pt>
                <c:pt idx="2693">
                  <c:v>-4.9106378369999999E-4</c:v>
                </c:pt>
                <c:pt idx="2694">
                  <c:v>-2.9459871769999999E-4</c:v>
                </c:pt>
                <c:pt idx="2695">
                  <c:v>-7.1966207639999997E-5</c:v>
                </c:pt>
                <c:pt idx="2696">
                  <c:v>-9.8492354839999999E-5</c:v>
                </c:pt>
                <c:pt idx="2697">
                  <c:v>-3.0724367800000001E-4</c:v>
                </c:pt>
                <c:pt idx="2698">
                  <c:v>-4.3913390719999999E-4</c:v>
                </c:pt>
                <c:pt idx="2699">
                  <c:v>-2.6918151169999998E-4</c:v>
                </c:pt>
                <c:pt idx="2700">
                  <c:v>-4.052854093E-4</c:v>
                </c:pt>
                <c:pt idx="2701">
                  <c:v>-3.5751175660000002E-4</c:v>
                </c:pt>
                <c:pt idx="2702">
                  <c:v>-1.4905748610000001E-4</c:v>
                </c:pt>
                <c:pt idx="2703">
                  <c:v>-5.5618100749999996E-4</c:v>
                </c:pt>
                <c:pt idx="2704">
                  <c:v>-3.8192111590000001E-4</c:v>
                </c:pt>
                <c:pt idx="2705">
                  <c:v>-2.207289709E-4</c:v>
                </c:pt>
                <c:pt idx="2706">
                  <c:v>-3.2461781990000002E-5</c:v>
                </c:pt>
                <c:pt idx="2707">
                  <c:v>-9.8502189000000004E-5</c:v>
                </c:pt>
                <c:pt idx="2708">
                  <c:v>-4.2821733230000001E-4</c:v>
                </c:pt>
                <c:pt idx="2709">
                  <c:v>-3.4501495700000001E-4</c:v>
                </c:pt>
                <c:pt idx="2710">
                  <c:v>-4.8139330160000001E-4</c:v>
                </c:pt>
                <c:pt idx="2711">
                  <c:v>-5.6569700199999998E-4</c:v>
                </c:pt>
                <c:pt idx="2712">
                  <c:v>-5.4707040820000004E-4</c:v>
                </c:pt>
                <c:pt idx="2713">
                  <c:v>-5.1019262150000003E-4</c:v>
                </c:pt>
                <c:pt idx="2714">
                  <c:v>-1.9414533179999999E-5</c:v>
                </c:pt>
                <c:pt idx="2715">
                  <c:v>-4.9123931969999996E-4</c:v>
                </c:pt>
                <c:pt idx="2716">
                  <c:v>-3.3250758570000001E-4</c:v>
                </c:pt>
                <c:pt idx="2717">
                  <c:v>-2.5650939909999999E-4</c:v>
                </c:pt>
                <c:pt idx="2718">
                  <c:v>-5.1022735669999997E-4</c:v>
                </c:pt>
                <c:pt idx="2719">
                  <c:v>-2.6929779709999999E-4</c:v>
                </c:pt>
                <c:pt idx="2720">
                  <c:v>-1.7371471879999999E-4</c:v>
                </c:pt>
                <c:pt idx="2721">
                  <c:v>-5.8405934309999996E-4</c:v>
                </c:pt>
                <c:pt idx="2722">
                  <c:v>-4.170015735E-4</c:v>
                </c:pt>
                <c:pt idx="2723">
                  <c:v>-8.5284372450000005E-5</c:v>
                </c:pt>
                <c:pt idx="2724">
                  <c:v>-2.9477761010000001E-4</c:v>
                </c:pt>
                <c:pt idx="2725">
                  <c:v>-1.9757175539999999E-4</c:v>
                </c:pt>
                <c:pt idx="2726">
                  <c:v>-3.9381012250000002E-4</c:v>
                </c:pt>
                <c:pt idx="2727">
                  <c:v>-2.8207410940000001E-4</c:v>
                </c:pt>
                <c:pt idx="2728">
                  <c:v>-4.5576684619999999E-5</c:v>
                </c:pt>
                <c:pt idx="2729">
                  <c:v>-4.7123142030000001E-4</c:v>
                </c:pt>
                <c:pt idx="2730">
                  <c:v>-2.4424043470000001E-4</c:v>
                </c:pt>
                <c:pt idx="2731">
                  <c:v>-5.3810135640000004E-4</c:v>
                </c:pt>
                <c:pt idx="2732">
                  <c:v>-7.1979669929999994E-5</c:v>
                </c:pt>
                <c:pt idx="2733">
                  <c:v>-5.1977985309999998E-4</c:v>
                </c:pt>
                <c:pt idx="2734">
                  <c:v>-4.6077937470000001E-4</c:v>
                </c:pt>
                <c:pt idx="2735">
                  <c:v>-2.092013708E-4</c:v>
                </c:pt>
                <c:pt idx="2736">
                  <c:v>-4.055231901E-4</c:v>
                </c:pt>
                <c:pt idx="2737">
                  <c:v>-5.7529009829999998E-4</c:v>
                </c:pt>
                <c:pt idx="2738">
                  <c:v>-4.5017061769999999E-4</c:v>
                </c:pt>
                <c:pt idx="2739">
                  <c:v>-4.1708515539999998E-4</c:v>
                </c:pt>
                <c:pt idx="2740">
                  <c:v>-5.009111038E-4</c:v>
                </c:pt>
                <c:pt idx="2741">
                  <c:v>-1.615152615E-4</c:v>
                </c:pt>
                <c:pt idx="2742">
                  <c:v>-2.2088730810000001E-4</c:v>
                </c:pt>
                <c:pt idx="2743">
                  <c:v>-2.325762722E-4</c:v>
                </c:pt>
                <c:pt idx="2744">
                  <c:v>-5.7963354720000002E-4</c:v>
                </c:pt>
                <c:pt idx="2745">
                  <c:v>-5.8640505990000002E-5</c:v>
                </c:pt>
                <c:pt idx="2746">
                  <c:v>-3.200957281E-4</c:v>
                </c:pt>
                <c:pt idx="2747">
                  <c:v>-1.8582874909999999E-4</c:v>
                </c:pt>
                <c:pt idx="2748">
                  <c:v>-1.367537421E-4</c:v>
                </c:pt>
                <c:pt idx="2749">
                  <c:v>-3.4528023719999999E-4</c:v>
                </c:pt>
                <c:pt idx="2750">
                  <c:v>-6.4460019290000003E-6</c:v>
                </c:pt>
                <c:pt idx="2751">
                  <c:v>-1.2435083720000001E-4</c:v>
                </c:pt>
                <c:pt idx="2752">
                  <c:v>-1.116547972E-4</c:v>
                </c:pt>
                <c:pt idx="2753">
                  <c:v>-5.3830318689999999E-4</c:v>
                </c:pt>
                <c:pt idx="2754">
                  <c:v>-5.8438296889999999E-4</c:v>
                </c:pt>
                <c:pt idx="2755">
                  <c:v>-4.285434727E-4</c:v>
                </c:pt>
                <c:pt idx="2756">
                  <c:v>-1.9412940790000001E-5</c:v>
                </c:pt>
                <c:pt idx="2757">
                  <c:v>-1.2436479810000001E-4</c:v>
                </c:pt>
                <c:pt idx="2758">
                  <c:v>-3.7033522090000002E-4</c:v>
                </c:pt>
                <c:pt idx="2759">
                  <c:v>-7.1987567959999995E-5</c:v>
                </c:pt>
                <c:pt idx="2760">
                  <c:v>-3.9402457119999999E-4</c:v>
                </c:pt>
                <c:pt idx="2761">
                  <c:v>-4.817685061E-4</c:v>
                </c:pt>
                <c:pt idx="2762">
                  <c:v>-4.5574677059999999E-5</c:v>
                </c:pt>
                <c:pt idx="2763">
                  <c:v>-1.4920694259999999E-4</c:v>
                </c:pt>
                <c:pt idx="2764">
                  <c:v>-5.8693013099999996E-4</c:v>
                </c:pt>
                <c:pt idx="2765">
                  <c:v>-3.5792476509999998E-4</c:v>
                </c:pt>
                <c:pt idx="2766">
                  <c:v>-3.0765847349999999E-4</c:v>
                </c:pt>
                <c:pt idx="2767">
                  <c:v>-2.4440699570000001E-4</c:v>
                </c:pt>
                <c:pt idx="2768">
                  <c:v>-1.6158495049999999E-4</c:v>
                </c:pt>
                <c:pt idx="2769">
                  <c:v>-3.8237045990000001E-4</c:v>
                </c:pt>
                <c:pt idx="2770">
                  <c:v>-5.811023717E-4</c:v>
                </c:pt>
                <c:pt idx="2771">
                  <c:v>-4.7152953180000002E-4</c:v>
                </c:pt>
                <c:pt idx="2772">
                  <c:v>-2.5676639359999999E-4</c:v>
                </c:pt>
                <c:pt idx="2773">
                  <c:v>-5.8265422790000003E-4</c:v>
                </c:pt>
                <c:pt idx="2774">
                  <c:v>-3.3285341609999998E-4</c:v>
                </c:pt>
                <c:pt idx="2775">
                  <c:v>-1.8590393320000001E-4</c:v>
                </c:pt>
                <c:pt idx="2776">
                  <c:v>-3.2457658160000002E-5</c:v>
                </c:pt>
                <c:pt idx="2777">
                  <c:v>-2.6955720350000002E-4</c:v>
                </c:pt>
                <c:pt idx="2778">
                  <c:v>-1.738507175E-4</c:v>
                </c:pt>
                <c:pt idx="2779">
                  <c:v>-3.077169482E-4</c:v>
                </c:pt>
                <c:pt idx="2780">
                  <c:v>-5.7568027650000005E-4</c:v>
                </c:pt>
                <c:pt idx="2781">
                  <c:v>-4.9169590199999997E-4</c:v>
                </c:pt>
                <c:pt idx="2782">
                  <c:v>-6.4440198699999999E-6</c:v>
                </c:pt>
                <c:pt idx="2783">
                  <c:v>-2.3272474800000001E-4</c:v>
                </c:pt>
                <c:pt idx="2784">
                  <c:v>-1.9774132940000001E-4</c:v>
                </c:pt>
                <c:pt idx="2785">
                  <c:v>-5.2025413080000001E-4</c:v>
                </c:pt>
                <c:pt idx="2786">
                  <c:v>-5.2959977119999997E-4</c:v>
                </c:pt>
                <c:pt idx="2787">
                  <c:v>-4.5055402270000001E-4</c:v>
                </c:pt>
                <c:pt idx="2788">
                  <c:v>-5.8625560519999998E-5</c:v>
                </c:pt>
                <c:pt idx="2789">
                  <c:v>-9.8561062210000003E-5</c:v>
                </c:pt>
                <c:pt idx="2790">
                  <c:v>-4.3982212739999998E-4</c:v>
                </c:pt>
                <c:pt idx="2791">
                  <c:v>-5.4781410140000003E-4</c:v>
                </c:pt>
                <c:pt idx="2792">
                  <c:v>-5.6650959159999998E-4</c:v>
                </c:pt>
                <c:pt idx="2793">
                  <c:v>-8.5298383310000001E-5</c:v>
                </c:pt>
                <c:pt idx="2794">
                  <c:v>-3.8255099680000002E-4</c:v>
                </c:pt>
                <c:pt idx="2795">
                  <c:v>-1.116729754E-4</c:v>
                </c:pt>
                <c:pt idx="2796">
                  <c:v>-5.5709997300000004E-4</c:v>
                </c:pt>
                <c:pt idx="2797">
                  <c:v>-1.368118674E-4</c:v>
                </c:pt>
                <c:pt idx="2798">
                  <c:v>-2.8241870020000002E-4</c:v>
                </c:pt>
                <c:pt idx="2799">
                  <c:v>-4.2887762079999998E-4</c:v>
                </c:pt>
                <c:pt idx="2800">
                  <c:v>-5.8746847290000004E-4</c:v>
                </c:pt>
                <c:pt idx="2801">
                  <c:v>-4.6130802530000001E-4</c:v>
                </c:pt>
                <c:pt idx="2802">
                  <c:v>-3.2040908540000002E-4</c:v>
                </c:pt>
                <c:pt idx="2803">
                  <c:v>-5.3881584620000004E-4</c:v>
                </c:pt>
                <c:pt idx="2804">
                  <c:v>-5.8152635739999996E-4</c:v>
                </c:pt>
                <c:pt idx="2805">
                  <c:v>-5.8307500089999997E-4</c:v>
                </c:pt>
                <c:pt idx="2806">
                  <c:v>-2.210727988E-4</c:v>
                </c:pt>
                <c:pt idx="2807">
                  <c:v>-3.5817779219999999E-4</c:v>
                </c:pt>
                <c:pt idx="2808">
                  <c:v>-5.8613018920000003E-5</c:v>
                </c:pt>
                <c:pt idx="2809">
                  <c:v>-2.0939153179999999E-4</c:v>
                </c:pt>
                <c:pt idx="2810">
                  <c:v>-4.6136660310000001E-4</c:v>
                </c:pt>
                <c:pt idx="2811">
                  <c:v>-4.5547263009999999E-5</c:v>
                </c:pt>
                <c:pt idx="2812">
                  <c:v>-4.8223882149999998E-4</c:v>
                </c:pt>
                <c:pt idx="2813">
                  <c:v>-2.952001648E-4</c:v>
                </c:pt>
                <c:pt idx="2814">
                  <c:v>-1.3680692229999999E-4</c:v>
                </c:pt>
                <c:pt idx="2815">
                  <c:v>-3.4565654189999998E-4</c:v>
                </c:pt>
                <c:pt idx="2816">
                  <c:v>-1.49242823E-4</c:v>
                </c:pt>
                <c:pt idx="2817">
                  <c:v>-3.330679568E-4</c:v>
                </c:pt>
                <c:pt idx="2818">
                  <c:v>-5.4807598249999995E-4</c:v>
                </c:pt>
                <c:pt idx="2819">
                  <c:v>-5.1109936919999999E-4</c:v>
                </c:pt>
                <c:pt idx="2820">
                  <c:v>-4.3999161820000002E-4</c:v>
                </c:pt>
                <c:pt idx="2821">
                  <c:v>-5.0163736729999997E-4</c:v>
                </c:pt>
                <c:pt idx="2822">
                  <c:v>-1.7387429010000001E-4</c:v>
                </c:pt>
                <c:pt idx="2823">
                  <c:v>-4.0606900619999999E-4</c:v>
                </c:pt>
                <c:pt idx="2824">
                  <c:v>-5.5735301979999998E-4</c:v>
                </c:pt>
                <c:pt idx="2825">
                  <c:v>-4.1764304940000003E-4</c:v>
                </c:pt>
                <c:pt idx="2826">
                  <c:v>-2.3279927289999999E-4</c:v>
                </c:pt>
                <c:pt idx="2827">
                  <c:v>-1.977678327E-4</c:v>
                </c:pt>
                <c:pt idx="2828">
                  <c:v>-5.6686795220000003E-4</c:v>
                </c:pt>
                <c:pt idx="2829">
                  <c:v>-2.9523709359999999E-4</c:v>
                </c:pt>
                <c:pt idx="2830">
                  <c:v>-3.7071287030000002E-4</c:v>
                </c:pt>
                <c:pt idx="2831">
                  <c:v>-3.9442593620000002E-4</c:v>
                </c:pt>
                <c:pt idx="2832">
                  <c:v>-5.8056974850000001E-4</c:v>
                </c:pt>
                <c:pt idx="2833">
                  <c:v>-5.3003614889999997E-4</c:v>
                </c:pt>
                <c:pt idx="2834">
                  <c:v>-4.5085661779999998E-4</c:v>
                </c:pt>
                <c:pt idx="2835">
                  <c:v>-2.8249531390000003E-4</c:v>
                </c:pt>
                <c:pt idx="2836">
                  <c:v>-6.438754556E-6</c:v>
                </c:pt>
                <c:pt idx="2837">
                  <c:v>-2.2108911319999999E-4</c:v>
                </c:pt>
                <c:pt idx="2838">
                  <c:v>-5.8537532950000005E-4</c:v>
                </c:pt>
                <c:pt idx="2839">
                  <c:v>-2.4455477770000001E-4</c:v>
                </c:pt>
                <c:pt idx="2840">
                  <c:v>-1.2437376E-4</c:v>
                </c:pt>
                <c:pt idx="2841">
                  <c:v>-5.8068243459999998E-4</c:v>
                </c:pt>
                <c:pt idx="2842">
                  <c:v>-1.859377782E-4</c:v>
                </c:pt>
                <c:pt idx="2843">
                  <c:v>-3.4575367819999998E-4</c:v>
                </c:pt>
                <c:pt idx="2844">
                  <c:v>-8.5275106660000005E-5</c:v>
                </c:pt>
                <c:pt idx="2845">
                  <c:v>-3.8276703730000001E-4</c:v>
                </c:pt>
                <c:pt idx="2846">
                  <c:v>-5.2084899150000002E-4</c:v>
                </c:pt>
                <c:pt idx="2847">
                  <c:v>-3.0797616899999998E-4</c:v>
                </c:pt>
                <c:pt idx="2848">
                  <c:v>-4.177748947E-4</c:v>
                </c:pt>
                <c:pt idx="2849">
                  <c:v>-4.721537588E-4</c:v>
                </c:pt>
                <c:pt idx="2850">
                  <c:v>-5.7646862919999995E-4</c:v>
                </c:pt>
                <c:pt idx="2851">
                  <c:v>-7.1949752529999996E-5</c:v>
                </c:pt>
                <c:pt idx="2852">
                  <c:v>-3.583468761E-4</c:v>
                </c:pt>
                <c:pt idx="2853">
                  <c:v>-3.2427582240000001E-5</c:v>
                </c:pt>
                <c:pt idx="2854">
                  <c:v>-3.20565062E-4</c:v>
                </c:pt>
                <c:pt idx="2855">
                  <c:v>-4.062253953E-4</c:v>
                </c:pt>
                <c:pt idx="2856">
                  <c:v>-1.116554095E-4</c:v>
                </c:pt>
                <c:pt idx="2857">
                  <c:v>-3.3319236500000001E-4</c:v>
                </c:pt>
                <c:pt idx="2858">
                  <c:v>-1.9391162160000002E-5</c:v>
                </c:pt>
                <c:pt idx="2859">
                  <c:v>-5.8205819080000003E-4</c:v>
                </c:pt>
                <c:pt idx="2860">
                  <c:v>-5.1142033940000003E-4</c:v>
                </c:pt>
                <c:pt idx="2861">
                  <c:v>-5.3026397540000003E-4</c:v>
                </c:pt>
                <c:pt idx="2862">
                  <c:v>-1.616215036E-4</c:v>
                </c:pt>
                <c:pt idx="2863">
                  <c:v>-5.3932562769999995E-4</c:v>
                </c:pt>
                <c:pt idx="2864">
                  <c:v>-4.9239332639999995E-4</c:v>
                </c:pt>
                <c:pt idx="2865">
                  <c:v>-2.0941792120000001E-4</c:v>
                </c:pt>
                <c:pt idx="2866">
                  <c:v>-9.8541880159999995E-5</c:v>
                </c:pt>
                <c:pt idx="2867">
                  <c:v>-3.2427051620000002E-5</c:v>
                </c:pt>
                <c:pt idx="2868">
                  <c:v>-5.8371036529999997E-4</c:v>
                </c:pt>
                <c:pt idx="2869">
                  <c:v>-5.0199791189999997E-4</c:v>
                </c:pt>
                <c:pt idx="2870">
                  <c:v>-4.7225386060000002E-4</c:v>
                </c:pt>
                <c:pt idx="2871">
                  <c:v>-3.9458555850000002E-4</c:v>
                </c:pt>
                <c:pt idx="2872">
                  <c:v>-7.1952561680000001E-5</c:v>
                </c:pt>
                <c:pt idx="2873">
                  <c:v>-1.2438425640000001E-4</c:v>
                </c:pt>
                <c:pt idx="2874">
                  <c:v>-5.8571226899999996E-4</c:v>
                </c:pt>
                <c:pt idx="2875">
                  <c:v>-2.5697428009999998E-4</c:v>
                </c:pt>
                <c:pt idx="2876">
                  <c:v>-2.6979002639999997E-4</c:v>
                </c:pt>
                <c:pt idx="2877">
                  <c:v>-5.883007813E-4</c:v>
                </c:pt>
                <c:pt idx="2878">
                  <c:v>-4.9251061520000003E-4</c:v>
                </c:pt>
                <c:pt idx="2879">
                  <c:v>-8.5286307510000004E-5</c:v>
                </c:pt>
                <c:pt idx="2880">
                  <c:v>-1.3683121419999999E-4</c:v>
                </c:pt>
                <c:pt idx="2881">
                  <c:v>-4.293162865E-4</c:v>
                </c:pt>
                <c:pt idx="2882">
                  <c:v>-3.7092124289999999E-4</c:v>
                </c:pt>
                <c:pt idx="2883">
                  <c:v>-2.328878661E-4</c:v>
                </c:pt>
                <c:pt idx="2884">
                  <c:v>-3.2066690960000003E-4</c:v>
                </c:pt>
                <c:pt idx="2885">
                  <c:v>-4.8276177520000001E-4</c:v>
                </c:pt>
                <c:pt idx="2886">
                  <c:v>-4.403842204E-4</c:v>
                </c:pt>
                <c:pt idx="2887">
                  <c:v>-6.4385651369999997E-6</c:v>
                </c:pt>
                <c:pt idx="2888">
                  <c:v>-1.939288349E-5</c:v>
                </c:pt>
                <c:pt idx="2889">
                  <c:v>-3.8295945060000001E-4</c:v>
                </c:pt>
                <c:pt idx="2890">
                  <c:v>-1.7394726789999999E-4</c:v>
                </c:pt>
                <c:pt idx="2891">
                  <c:v>-5.4873880489999995E-4</c:v>
                </c:pt>
                <c:pt idx="2892">
                  <c:v>-1.616885856E-4</c:v>
                </c:pt>
                <c:pt idx="2893">
                  <c:v>-4.5121258109999998E-4</c:v>
                </c:pt>
                <c:pt idx="2894">
                  <c:v>-2.826473089E-4</c:v>
                </c:pt>
                <c:pt idx="2895">
                  <c:v>-4.6190626289999999E-4</c:v>
                </c:pt>
                <c:pt idx="2896">
                  <c:v>-1.9786941149999999E-4</c:v>
                </c:pt>
                <c:pt idx="2897">
                  <c:v>-4.5537619769999998E-5</c:v>
                </c:pt>
                <c:pt idx="2898">
                  <c:v>-2.4469234050000002E-4</c:v>
                </c:pt>
                <c:pt idx="2899">
                  <c:v>-2.095233064E-4</c:v>
                </c:pt>
                <c:pt idx="2900">
                  <c:v>-5.0227801679999997E-4</c:v>
                </c:pt>
                <c:pt idx="2901">
                  <c:v>-5.6756468899999996E-4</c:v>
                </c:pt>
                <c:pt idx="2902">
                  <c:v>-1.1172173620000001E-4</c:v>
                </c:pt>
                <c:pt idx="2903">
                  <c:v>-1.4934572940000001E-4</c:v>
                </c:pt>
                <c:pt idx="2904">
                  <c:v>-4.2946344429999999E-4</c:v>
                </c:pt>
                <c:pt idx="2905">
                  <c:v>-2.5708291880000001E-4</c:v>
                </c:pt>
                <c:pt idx="2906">
                  <c:v>-4.1807477780000002E-4</c:v>
                </c:pt>
                <c:pt idx="2907">
                  <c:v>-3.7104074239999998E-4</c:v>
                </c:pt>
                <c:pt idx="2908">
                  <c:v>-4.0649903160000001E-4</c:v>
                </c:pt>
                <c:pt idx="2909">
                  <c:v>-2.6990350249999999E-4</c:v>
                </c:pt>
                <c:pt idx="2910">
                  <c:v>-1.860813671E-4</c:v>
                </c:pt>
                <c:pt idx="2911">
                  <c:v>-3.333911006E-4</c:v>
                </c:pt>
                <c:pt idx="2912">
                  <c:v>-3.0817656399999998E-4</c:v>
                </c:pt>
                <c:pt idx="2913">
                  <c:v>-5.8264770060000005E-4</c:v>
                </c:pt>
                <c:pt idx="2914">
                  <c:v>-5.8617688099999998E-5</c:v>
                </c:pt>
                <c:pt idx="2915">
                  <c:v>-5.7707785509999998E-4</c:v>
                </c:pt>
                <c:pt idx="2916">
                  <c:v>-3.4603560279999998E-4</c:v>
                </c:pt>
                <c:pt idx="2917">
                  <c:v>-5.862645615E-4</c:v>
                </c:pt>
                <c:pt idx="2918">
                  <c:v>-2.2126909939999999E-4</c:v>
                </c:pt>
                <c:pt idx="2919">
                  <c:v>-9.8615019629999995E-5</c:v>
                </c:pt>
                <c:pt idx="2920">
                  <c:v>-5.5822849899999998E-4</c:v>
                </c:pt>
                <c:pt idx="2921">
                  <c:v>-5.862152166E-5</c:v>
                </c:pt>
                <c:pt idx="2922">
                  <c:v>-1.369358145E-4</c:v>
                </c:pt>
                <c:pt idx="2923">
                  <c:v>-6.4411754679999998E-6</c:v>
                </c:pt>
                <c:pt idx="2924">
                  <c:v>-5.8433522510000001E-4</c:v>
                </c:pt>
                <c:pt idx="2925">
                  <c:v>-2.0959554640000001E-4</c:v>
                </c:pt>
                <c:pt idx="2926">
                  <c:v>-2.9551707059999999E-4</c:v>
                </c:pt>
                <c:pt idx="2927">
                  <c:v>-3.586520498E-4</c:v>
                </c:pt>
                <c:pt idx="2928">
                  <c:v>-5.3082153060000003E-4</c:v>
                </c:pt>
                <c:pt idx="2929">
                  <c:v>-1.979854659E-4</c:v>
                </c:pt>
                <c:pt idx="2930">
                  <c:v>-4.8309453230000002E-4</c:v>
                </c:pt>
                <c:pt idx="2931">
                  <c:v>-5.1200193270000002E-4</c:v>
                </c:pt>
                <c:pt idx="2932">
                  <c:v>-4.5558614119999997E-5</c:v>
                </c:pt>
                <c:pt idx="2933">
                  <c:v>-7.2009719070000004E-5</c:v>
                </c:pt>
                <c:pt idx="2934">
                  <c:v>-1.6182656209999999E-4</c:v>
                </c:pt>
                <c:pt idx="2935">
                  <c:v>-4.7274182980000003E-4</c:v>
                </c:pt>
                <c:pt idx="2936">
                  <c:v>-1.7409484360000001E-4</c:v>
                </c:pt>
                <c:pt idx="2937">
                  <c:v>-4.407176904E-4</c:v>
                </c:pt>
                <c:pt idx="2938">
                  <c:v>-5.8161692230000001E-4</c:v>
                </c:pt>
                <c:pt idx="2939">
                  <c:v>-5.0259079920000004E-4</c:v>
                </c:pt>
                <c:pt idx="2940">
                  <c:v>-3.0829369429999999E-4</c:v>
                </c:pt>
                <c:pt idx="2941">
                  <c:v>-5.8910492140000004E-4</c:v>
                </c:pt>
                <c:pt idx="2942">
                  <c:v>-5.1212952679999995E-4</c:v>
                </c:pt>
                <c:pt idx="2943">
                  <c:v>-3.9502111229999999E-4</c:v>
                </c:pt>
                <c:pt idx="2944">
                  <c:v>-5.2165103669999996E-4</c:v>
                </c:pt>
                <c:pt idx="2945">
                  <c:v>-5.4009271400000001E-4</c:v>
                </c:pt>
                <c:pt idx="2946">
                  <c:v>-1.9405442930000001E-5</c:v>
                </c:pt>
                <c:pt idx="2947">
                  <c:v>-3.2452964869999999E-5</c:v>
                </c:pt>
                <c:pt idx="2948">
                  <c:v>-4.6231314979999999E-4</c:v>
                </c:pt>
                <c:pt idx="2949">
                  <c:v>-2.82840033E-4</c:v>
                </c:pt>
                <c:pt idx="2950">
                  <c:v>-2.5723688939999998E-4</c:v>
                </c:pt>
                <c:pt idx="2951">
                  <c:v>-5.4929184780000005E-4</c:v>
                </c:pt>
                <c:pt idx="2952">
                  <c:v>-5.5855728529999999E-4</c:v>
                </c:pt>
                <c:pt idx="2953">
                  <c:v>-5.7745323039999998E-4</c:v>
                </c:pt>
                <c:pt idx="2954">
                  <c:v>-3.2095019849999999E-4</c:v>
                </c:pt>
                <c:pt idx="2955">
                  <c:v>-5.217358177E-4</c:v>
                </c:pt>
                <c:pt idx="2956">
                  <c:v>-5.8672583649999998E-4</c:v>
                </c:pt>
                <c:pt idx="2957">
                  <c:v>-8.5391169329999996E-5</c:v>
                </c:pt>
                <c:pt idx="2958">
                  <c:v>-3.9510368680000001E-4</c:v>
                </c:pt>
                <c:pt idx="2959">
                  <c:v>-1.2459071889999999E-4</c:v>
                </c:pt>
                <c:pt idx="2960">
                  <c:v>-4.9319937339999999E-4</c:v>
                </c:pt>
                <c:pt idx="2961">
                  <c:v>-9.8691657360000005E-5</c:v>
                </c:pt>
                <c:pt idx="2962">
                  <c:v>-1.862527653E-4</c:v>
                </c:pt>
                <c:pt idx="2963">
                  <c:v>-5.6811567980000004E-4</c:v>
                </c:pt>
                <c:pt idx="2964">
                  <c:v>-1.4952047059999999E-4</c:v>
                </c:pt>
                <c:pt idx="2965">
                  <c:v>-4.5175540830000001E-4</c:v>
                </c:pt>
                <c:pt idx="2966">
                  <c:v>-2.2143393360000001E-4</c:v>
                </c:pt>
                <c:pt idx="2967">
                  <c:v>-2.4491759579999998E-4</c:v>
                </c:pt>
                <c:pt idx="2968">
                  <c:v>-4.068979781E-4</c:v>
                </c:pt>
                <c:pt idx="2969">
                  <c:v>-5.8483970130000004E-4</c:v>
                </c:pt>
                <c:pt idx="2970">
                  <c:v>-3.5889994270000002E-4</c:v>
                </c:pt>
                <c:pt idx="2971">
                  <c:v>-1.118578681E-4</c:v>
                </c:pt>
                <c:pt idx="2972">
                  <c:v>-3.3366243719999998E-4</c:v>
                </c:pt>
                <c:pt idx="2973">
                  <c:v>-4.4099420830000002E-4</c:v>
                </c:pt>
                <c:pt idx="2974">
                  <c:v>-2.3318094519999999E-4</c:v>
                </c:pt>
                <c:pt idx="2975">
                  <c:v>-3.4631972990000002E-4</c:v>
                </c:pt>
                <c:pt idx="2976">
                  <c:v>-2.7013092959999999E-4</c:v>
                </c:pt>
                <c:pt idx="2977">
                  <c:v>-4.7309251449999999E-4</c:v>
                </c:pt>
                <c:pt idx="2978">
                  <c:v>-3.2464117819999999E-5</c:v>
                </c:pt>
                <c:pt idx="2979">
                  <c:v>-1.495512166E-4</c:v>
                </c:pt>
                <c:pt idx="2980">
                  <c:v>-3.834570821E-4</c:v>
                </c:pt>
                <c:pt idx="2981">
                  <c:v>-6.445033381E-6</c:v>
                </c:pt>
                <c:pt idx="2982">
                  <c:v>-5.8667952400000003E-5</c:v>
                </c:pt>
                <c:pt idx="2983">
                  <c:v>-1.6196419449999999E-4</c:v>
                </c:pt>
                <c:pt idx="2984">
                  <c:v>-7.2058290829999996E-5</c:v>
                </c:pt>
                <c:pt idx="2985">
                  <c:v>-4.6261211110000002E-4</c:v>
                </c:pt>
                <c:pt idx="2986">
                  <c:v>-4.934230373E-4</c:v>
                </c:pt>
                <c:pt idx="2987">
                  <c:v>-5.5887107970000003E-4</c:v>
                </c:pt>
                <c:pt idx="2988">
                  <c:v>-2.9576305919999998E-4</c:v>
                </c:pt>
                <c:pt idx="2989">
                  <c:v>-5.8212043209999998E-4</c:v>
                </c:pt>
                <c:pt idx="2990">
                  <c:v>-5.3143422730000001E-4</c:v>
                </c:pt>
                <c:pt idx="2991">
                  <c:v>-4.5196446170000002E-4</c:v>
                </c:pt>
                <c:pt idx="2992">
                  <c:v>-2.7019232830000002E-4</c:v>
                </c:pt>
                <c:pt idx="2993">
                  <c:v>-9.8733659480000006E-5</c:v>
                </c:pt>
                <c:pt idx="2994">
                  <c:v>-3.7151494150000001E-4</c:v>
                </c:pt>
                <c:pt idx="2995">
                  <c:v>-2.2151545080000001E-4</c:v>
                </c:pt>
                <c:pt idx="2996">
                  <c:v>-8.5433563700000001E-5</c:v>
                </c:pt>
                <c:pt idx="2997">
                  <c:v>-5.8348983909999996E-4</c:v>
                </c:pt>
                <c:pt idx="2998">
                  <c:v>-4.8366611719999998E-4</c:v>
                </c:pt>
                <c:pt idx="2999">
                  <c:v>-1.2465884150000001E-4</c:v>
                </c:pt>
                <c:pt idx="3000">
                  <c:v>-4.5594014080000001E-5</c:v>
                </c:pt>
                <c:pt idx="3001">
                  <c:v>-5.8977584589999996E-4</c:v>
                </c:pt>
                <c:pt idx="3002">
                  <c:v>-3.5906411320000002E-4</c:v>
                </c:pt>
                <c:pt idx="3003">
                  <c:v>-4.1870791800000001E-4</c:v>
                </c:pt>
                <c:pt idx="3004">
                  <c:v>-5.4973715860000001E-4</c:v>
                </c:pt>
                <c:pt idx="3005">
                  <c:v>-2.958291932E-4</c:v>
                </c:pt>
                <c:pt idx="3006">
                  <c:v>-4.3015395510000002E-4</c:v>
                </c:pt>
                <c:pt idx="3007">
                  <c:v>-1.8635956269999999E-4</c:v>
                </c:pt>
                <c:pt idx="3008">
                  <c:v>-5.4065744469999997E-4</c:v>
                </c:pt>
                <c:pt idx="3009">
                  <c:v>-5.6853891920000002E-4</c:v>
                </c:pt>
                <c:pt idx="3010">
                  <c:v>-1.3713901509999999E-4</c:v>
                </c:pt>
                <c:pt idx="3011">
                  <c:v>-5.8360965920000005E-4</c:v>
                </c:pt>
                <c:pt idx="3012">
                  <c:v>-1.1191545299999999E-4</c:v>
                </c:pt>
                <c:pt idx="3013">
                  <c:v>-2.5743608090000002E-4</c:v>
                </c:pt>
                <c:pt idx="3014">
                  <c:v>-2.4505629099999998E-4</c:v>
                </c:pt>
                <c:pt idx="3015">
                  <c:v>-5.8733732950000004E-4</c:v>
                </c:pt>
                <c:pt idx="3016">
                  <c:v>-5.8529749179999995E-4</c:v>
                </c:pt>
                <c:pt idx="3017">
                  <c:v>-2.0987179679999999E-4</c:v>
                </c:pt>
                <c:pt idx="3018">
                  <c:v>-3.2124235629999999E-4</c:v>
                </c:pt>
                <c:pt idx="3019">
                  <c:v>-1.9824009919999999E-4</c:v>
                </c:pt>
                <c:pt idx="3020">
                  <c:v>-1.9422242340000001E-5</c:v>
                </c:pt>
                <c:pt idx="3021">
                  <c:v>-5.1281202259999996E-4</c:v>
                </c:pt>
                <c:pt idx="3022">
                  <c:v>-3.0865362379999998E-4</c:v>
                </c:pt>
                <c:pt idx="3023">
                  <c:v>-5.7810779109999997E-4</c:v>
                </c:pt>
                <c:pt idx="3024">
                  <c:v>-4.07239934E-4</c:v>
                </c:pt>
                <c:pt idx="3025">
                  <c:v>-5.3172372790000005E-4</c:v>
                </c:pt>
                <c:pt idx="3026">
                  <c:v>-3.9550832950000002E-4</c:v>
                </c:pt>
                <c:pt idx="3027">
                  <c:v>-5.9007954120000004E-4</c:v>
                </c:pt>
                <c:pt idx="3028">
                  <c:v>-1.743211999E-4</c:v>
                </c:pt>
                <c:pt idx="3029">
                  <c:v>-3.3395497299999998E-4</c:v>
                </c:pt>
                <c:pt idx="3030">
                  <c:v>-2.333515927E-4</c:v>
                </c:pt>
                <c:pt idx="3031">
                  <c:v>-5.4999161929999995E-4</c:v>
                </c:pt>
                <c:pt idx="3032">
                  <c:v>-3.8376222770000003E-4</c:v>
                </c:pt>
                <c:pt idx="3033">
                  <c:v>-3.4662738050000001E-4</c:v>
                </c:pt>
                <c:pt idx="3034">
                  <c:v>-4.1889823139999998E-4</c:v>
                </c:pt>
                <c:pt idx="3035">
                  <c:v>-2.8317337959999999E-4</c:v>
                </c:pt>
                <c:pt idx="3036">
                  <c:v>-3.7174982929999998E-4</c:v>
                </c:pt>
                <c:pt idx="3037">
                  <c:v>-5.0338346600000002E-4</c:v>
                </c:pt>
                <c:pt idx="3038">
                  <c:v>-1.496598035E-4</c:v>
                </c:pt>
                <c:pt idx="3039">
                  <c:v>-5.4089325700000003E-4</c:v>
                </c:pt>
                <c:pt idx="3040">
                  <c:v>-1.8642431549999999E-4</c:v>
                </c:pt>
                <c:pt idx="3041">
                  <c:v>-9.8792879169999997E-5</c:v>
                </c:pt>
                <c:pt idx="3042">
                  <c:v>-4.8396259999999999E-4</c:v>
                </c:pt>
                <c:pt idx="3043">
                  <c:v>-4.6299584930000002E-4</c:v>
                </c:pt>
                <c:pt idx="3044">
                  <c:v>-4.5227470879999999E-4</c:v>
                </c:pt>
                <c:pt idx="3045">
                  <c:v>-5.8265362310000002E-4</c:v>
                </c:pt>
                <c:pt idx="3046">
                  <c:v>-8.5490587759999996E-5</c:v>
                </c:pt>
                <c:pt idx="3047">
                  <c:v>-4.4150734199999999E-4</c:v>
                </c:pt>
                <c:pt idx="3048">
                  <c:v>-1.372173568E-4</c:v>
                </c:pt>
                <c:pt idx="3049">
                  <c:v>-2.0996650460000001E-4</c:v>
                </c:pt>
                <c:pt idx="3050">
                  <c:v>-4.9393407429999998E-4</c:v>
                </c:pt>
                <c:pt idx="3051">
                  <c:v>-2.8328725550000002E-4</c:v>
                </c:pt>
                <c:pt idx="3052">
                  <c:v>-1.9422058350000001E-5</c:v>
                </c:pt>
                <c:pt idx="3053">
                  <c:v>-5.2260110060000004E-4</c:v>
                </c:pt>
                <c:pt idx="3054">
                  <c:v>-1.119856784E-4</c:v>
                </c:pt>
                <c:pt idx="3055">
                  <c:v>-4.3049393169999997E-4</c:v>
                </c:pt>
                <c:pt idx="3056">
                  <c:v>-1.743866439E-4</c:v>
                </c:pt>
                <c:pt idx="3057">
                  <c:v>-3.2481224389999999E-5</c:v>
                </c:pt>
                <c:pt idx="3058">
                  <c:v>-5.6902197070000005E-4</c:v>
                </c:pt>
                <c:pt idx="3059">
                  <c:v>-4.7375000789999999E-4</c:v>
                </c:pt>
                <c:pt idx="3060">
                  <c:v>-5.870581834E-5</c:v>
                </c:pt>
                <c:pt idx="3061">
                  <c:v>-3.3419226729999998E-4</c:v>
                </c:pt>
                <c:pt idx="3062">
                  <c:v>-2.2173381109999999E-4</c:v>
                </c:pt>
                <c:pt idx="3063">
                  <c:v>-1.2477629879999999E-4</c:v>
                </c:pt>
                <c:pt idx="3064">
                  <c:v>-3.468662265E-4</c:v>
                </c:pt>
                <c:pt idx="3065">
                  <c:v>-5.3211706269999995E-4</c:v>
                </c:pt>
                <c:pt idx="3066">
                  <c:v>-7.2116286870000003E-5</c:v>
                </c:pt>
                <c:pt idx="3067">
                  <c:v>-1.9837871160000001E-4</c:v>
                </c:pt>
                <c:pt idx="3068">
                  <c:v>-5.786012734E-4</c:v>
                </c:pt>
                <c:pt idx="3069">
                  <c:v>-3.0895291849999999E-4</c:v>
                </c:pt>
                <c:pt idx="3070">
                  <c:v>-6.4456322020000003E-6</c:v>
                </c:pt>
                <c:pt idx="3071">
                  <c:v>-2.7056939269999998E-4</c:v>
                </c:pt>
                <c:pt idx="3072">
                  <c:v>-1.6216499979999999E-4</c:v>
                </c:pt>
                <c:pt idx="3073">
                  <c:v>-4.5600118150000001E-5</c:v>
                </c:pt>
                <c:pt idx="3074">
                  <c:v>-3.7206991700000001E-4</c:v>
                </c:pt>
                <c:pt idx="3075">
                  <c:v>-5.8602976439999996E-4</c:v>
                </c:pt>
                <c:pt idx="3076">
                  <c:v>-2.335367054E-4</c:v>
                </c:pt>
                <c:pt idx="3077">
                  <c:v>-5.5975147549999999E-4</c:v>
                </c:pt>
                <c:pt idx="3078">
                  <c:v>-5.8814909159999999E-4</c:v>
                </c:pt>
                <c:pt idx="3079">
                  <c:v>-1.865388829E-4</c:v>
                </c:pt>
                <c:pt idx="3080">
                  <c:v>-5.8440435310000004E-4</c:v>
                </c:pt>
                <c:pt idx="3081">
                  <c:v>-2.5774284589999999E-4</c:v>
                </c:pt>
                <c:pt idx="3082">
                  <c:v>-6.4446706189999997E-6</c:v>
                </c:pt>
                <c:pt idx="3083">
                  <c:v>-8.5502035179999995E-5</c:v>
                </c:pt>
                <c:pt idx="3084">
                  <c:v>-1.7444776219999999E-4</c:v>
                </c:pt>
                <c:pt idx="3085">
                  <c:v>-2.453537429E-4</c:v>
                </c:pt>
                <c:pt idx="3086">
                  <c:v>-4.1934425559999998E-4</c:v>
                </c:pt>
                <c:pt idx="3087">
                  <c:v>-4.5593062929999999E-5</c:v>
                </c:pt>
                <c:pt idx="3088">
                  <c:v>-3.5965626779999998E-4</c:v>
                </c:pt>
                <c:pt idx="3089">
                  <c:v>-7.2109056890000005E-5</c:v>
                </c:pt>
                <c:pt idx="3090">
                  <c:v>-5.1343899670000005E-4</c:v>
                </c:pt>
                <c:pt idx="3091">
                  <c:v>-5.2299645280000004E-4</c:v>
                </c:pt>
                <c:pt idx="3092">
                  <c:v>-5.0395202899999999E-4</c:v>
                </c:pt>
                <c:pt idx="3093">
                  <c:v>-3.2171735000000002E-4</c:v>
                </c:pt>
                <c:pt idx="3094">
                  <c:v>-2.9632683020000002E-4</c:v>
                </c:pt>
                <c:pt idx="3095">
                  <c:v>-4.7409632469999998E-4</c:v>
                </c:pt>
                <c:pt idx="3096">
                  <c:v>-1.62201603E-4</c:v>
                </c:pt>
                <c:pt idx="3097">
                  <c:v>-3.9605186399999998E-4</c:v>
                </c:pt>
                <c:pt idx="3098">
                  <c:v>-5.8330816539999995E-4</c:v>
                </c:pt>
                <c:pt idx="3099">
                  <c:v>-2.1010960220000001E-4</c:v>
                </c:pt>
                <c:pt idx="3100">
                  <c:v>-2.9635000490000002E-4</c:v>
                </c:pt>
                <c:pt idx="3101">
                  <c:v>-4.3090599469999998E-4</c:v>
                </c:pt>
                <c:pt idx="3102">
                  <c:v>-3.843033695E-4</c:v>
                </c:pt>
                <c:pt idx="3103">
                  <c:v>-2.7069194810000003E-4</c:v>
                </c:pt>
                <c:pt idx="3104">
                  <c:v>-3.0911669350000001E-4</c:v>
                </c:pt>
                <c:pt idx="3105">
                  <c:v>-1.2481761460000001E-4</c:v>
                </c:pt>
                <c:pt idx="3106">
                  <c:v>-1.9845011099999999E-4</c:v>
                </c:pt>
                <c:pt idx="3107">
                  <c:v>-4.0787304969999998E-4</c:v>
                </c:pt>
                <c:pt idx="3108">
                  <c:v>-3.3445912379999999E-4</c:v>
                </c:pt>
                <c:pt idx="3109">
                  <c:v>-2.5783713389999999E-4</c:v>
                </c:pt>
                <c:pt idx="3110">
                  <c:v>-4.5293292489999998E-4</c:v>
                </c:pt>
                <c:pt idx="3111">
                  <c:v>-5.0413750850000002E-4</c:v>
                </c:pt>
                <c:pt idx="3112">
                  <c:v>-1.3730545730000001E-4</c:v>
                </c:pt>
                <c:pt idx="3113">
                  <c:v>-4.6367803679999998E-4</c:v>
                </c:pt>
                <c:pt idx="3114">
                  <c:v>-5.4170541689999995E-4</c:v>
                </c:pt>
                <c:pt idx="3115">
                  <c:v>-4.420977979E-4</c:v>
                </c:pt>
                <c:pt idx="3116">
                  <c:v>-1.497941512E-4</c:v>
                </c:pt>
                <c:pt idx="3117">
                  <c:v>-1.940198346E-5</c:v>
                </c:pt>
                <c:pt idx="3118">
                  <c:v>-9.8821448089999995E-5</c:v>
                </c:pt>
                <c:pt idx="3119">
                  <c:v>-4.0796433229999999E-4</c:v>
                </c:pt>
                <c:pt idx="3120">
                  <c:v>-5.83538673E-4</c:v>
                </c:pt>
                <c:pt idx="3121">
                  <c:v>-4.9462339530000001E-4</c:v>
                </c:pt>
                <c:pt idx="3122">
                  <c:v>-2.3364091219999999E-4</c:v>
                </c:pt>
                <c:pt idx="3123">
                  <c:v>-5.9136110640000002E-4</c:v>
                </c:pt>
                <c:pt idx="3124">
                  <c:v>-3.244820825E-5</c:v>
                </c:pt>
                <c:pt idx="3125">
                  <c:v>-5.6025121269999997E-4</c:v>
                </c:pt>
                <c:pt idx="3126">
                  <c:v>-2.836031571E-4</c:v>
                </c:pt>
                <c:pt idx="3127">
                  <c:v>-3.4721598230000002E-4</c:v>
                </c:pt>
                <c:pt idx="3128">
                  <c:v>-5.8659126810000003E-5</c:v>
                </c:pt>
                <c:pt idx="3129">
                  <c:v>-4.3109105660000001E-4</c:v>
                </c:pt>
                <c:pt idx="3130">
                  <c:v>-5.1380743069999999E-4</c:v>
                </c:pt>
                <c:pt idx="3131">
                  <c:v>-3.8445781170000002E-4</c:v>
                </c:pt>
                <c:pt idx="3132">
                  <c:v>-4.848489692E-4</c:v>
                </c:pt>
                <c:pt idx="3133">
                  <c:v>-5.5105828339999997E-4</c:v>
                </c:pt>
                <c:pt idx="3134">
                  <c:v>-6.4381077070000004E-6</c:v>
                </c:pt>
                <c:pt idx="3135">
                  <c:v>-5.3282585349999996E-4</c:v>
                </c:pt>
                <c:pt idx="3136">
                  <c:v>-3.7242807249999999E-4</c:v>
                </c:pt>
                <c:pt idx="3137">
                  <c:v>-2.4546062600000002E-4</c:v>
                </c:pt>
                <c:pt idx="3138">
                  <c:v>-5.8891636089999997E-4</c:v>
                </c:pt>
                <c:pt idx="3139">
                  <c:v>-1.1199844209999999E-4</c:v>
                </c:pt>
                <c:pt idx="3140">
                  <c:v>-2.2189157959999999E-4</c:v>
                </c:pt>
                <c:pt idx="3141">
                  <c:v>-4.4228215530000002E-4</c:v>
                </c:pt>
                <c:pt idx="3142">
                  <c:v>-4.5546747390000001E-5</c:v>
                </c:pt>
                <c:pt idx="3143">
                  <c:v>-5.6997096540000001E-4</c:v>
                </c:pt>
                <c:pt idx="3144">
                  <c:v>-1.9847697189999999E-4</c:v>
                </c:pt>
                <c:pt idx="3145">
                  <c:v>-5.7943636439999999E-4</c:v>
                </c:pt>
                <c:pt idx="3146">
                  <c:v>-3.218965683E-4</c:v>
                </c:pt>
                <c:pt idx="3147">
                  <c:v>-7.2055000449999996E-5</c:v>
                </c:pt>
                <c:pt idx="3148">
                  <c:v>-3.9633322209999997E-4</c:v>
                </c:pt>
                <c:pt idx="3149">
                  <c:v>-4.8496936920000002E-4</c:v>
                </c:pt>
                <c:pt idx="3150">
                  <c:v>-5.8520648609999999E-4</c:v>
                </c:pt>
                <c:pt idx="3151">
                  <c:v>-1.6221307090000001E-4</c:v>
                </c:pt>
                <c:pt idx="3152">
                  <c:v>-9.8790028399999997E-5</c:v>
                </c:pt>
                <c:pt idx="3153">
                  <c:v>-5.2355861929999999E-4</c:v>
                </c:pt>
                <c:pt idx="3154">
                  <c:v>-2.5790818469999998E-4</c:v>
                </c:pt>
                <c:pt idx="3155">
                  <c:v>-4.6398891189999999E-4</c:v>
                </c:pt>
                <c:pt idx="3156">
                  <c:v>-5.8701087999999996E-4</c:v>
                </c:pt>
                <c:pt idx="3157">
                  <c:v>-5.6057848030000002E-4</c:v>
                </c:pt>
                <c:pt idx="3158">
                  <c:v>-4.1980711340000002E-4</c:v>
                </c:pt>
                <c:pt idx="3159">
                  <c:v>-4.7461295100000001E-4</c:v>
                </c:pt>
                <c:pt idx="3160">
                  <c:v>-5.5133817780000005E-4</c:v>
                </c:pt>
                <c:pt idx="3161">
                  <c:v>-3.5998281790000002E-4</c:v>
                </c:pt>
                <c:pt idx="3162">
                  <c:v>-2.2190684950000001E-4</c:v>
                </c:pt>
                <c:pt idx="3163">
                  <c:v>-5.9192847049999999E-4</c:v>
                </c:pt>
                <c:pt idx="3164">
                  <c:v>-2.8367728850000001E-4</c:v>
                </c:pt>
                <c:pt idx="3165">
                  <c:v>-1.3728190920000001E-4</c:v>
                </c:pt>
                <c:pt idx="3166">
                  <c:v>-1.4977923500000001E-4</c:v>
                </c:pt>
                <c:pt idx="3167">
                  <c:v>-1.247857913E-4</c:v>
                </c:pt>
                <c:pt idx="3168">
                  <c:v>-5.0460511610000004E-4</c:v>
                </c:pt>
                <c:pt idx="3169">
                  <c:v>-5.4222667750000004E-4</c:v>
                </c:pt>
                <c:pt idx="3170">
                  <c:v>-3.24259377E-5</c:v>
                </c:pt>
                <c:pt idx="3171">
                  <c:v>-5.702543921E-4</c:v>
                </c:pt>
                <c:pt idx="3172">
                  <c:v>-3.092946348E-4</c:v>
                </c:pt>
                <c:pt idx="3173">
                  <c:v>-2.7082141209999999E-4</c:v>
                </c:pt>
                <c:pt idx="3174">
                  <c:v>-1.7449050089999999E-4</c:v>
                </c:pt>
                <c:pt idx="3175">
                  <c:v>-5.8626024219999999E-5</c:v>
                </c:pt>
                <c:pt idx="3176">
                  <c:v>-3.473678526E-4</c:v>
                </c:pt>
                <c:pt idx="3177">
                  <c:v>-2.336953229E-4</c:v>
                </c:pt>
                <c:pt idx="3178">
                  <c:v>-1.8660772779999999E-4</c:v>
                </c:pt>
                <c:pt idx="3179">
                  <c:v>-3.3467160339999998E-4</c:v>
                </c:pt>
                <c:pt idx="3180">
                  <c:v>-8.5445151180000003E-5</c:v>
                </c:pt>
                <c:pt idx="3181">
                  <c:v>-1.1198679750000001E-4</c:v>
                </c:pt>
                <c:pt idx="3182">
                  <c:v>-1.938775794E-5</c:v>
                </c:pt>
                <c:pt idx="3183">
                  <c:v>-3.8465457699999998E-4</c:v>
                </c:pt>
                <c:pt idx="3184">
                  <c:v>-5.1425795020000001E-4</c:v>
                </c:pt>
                <c:pt idx="3185">
                  <c:v>-4.533870755E-4</c:v>
                </c:pt>
                <c:pt idx="3186">
                  <c:v>-2.9655041729999997E-4</c:v>
                </c:pt>
                <c:pt idx="3187">
                  <c:v>-2.1018864710000001E-4</c:v>
                </c:pt>
                <c:pt idx="3188">
                  <c:v>-5.7983895429999997E-4</c:v>
                </c:pt>
                <c:pt idx="3189">
                  <c:v>-2.455204497E-4</c:v>
                </c:pt>
                <c:pt idx="3190">
                  <c:v>-3.7259642800000002E-4</c:v>
                </c:pt>
                <c:pt idx="3191">
                  <c:v>-6.4359290259999997E-6</c:v>
                </c:pt>
                <c:pt idx="3192">
                  <c:v>-5.8956733619999996E-4</c:v>
                </c:pt>
                <c:pt idx="3193">
                  <c:v>-5.8744320719999999E-4</c:v>
                </c:pt>
                <c:pt idx="3194">
                  <c:v>-5.3333996700000001E-4</c:v>
                </c:pt>
                <c:pt idx="3195">
                  <c:v>-1.1199802859999999E-4</c:v>
                </c:pt>
                <c:pt idx="3196">
                  <c:v>-4.9521922410000003E-4</c:v>
                </c:pt>
                <c:pt idx="3197">
                  <c:v>-1.3730505209999999E-4</c:v>
                </c:pt>
                <c:pt idx="3198">
                  <c:v>-5.8437117550000004E-4</c:v>
                </c:pt>
                <c:pt idx="3199">
                  <c:v>-5.8632831339999998E-5</c:v>
                </c:pt>
                <c:pt idx="3200">
                  <c:v>-3.6010052399999999E-4</c:v>
                </c:pt>
                <c:pt idx="3201">
                  <c:v>-5.857750303E-4</c:v>
                </c:pt>
                <c:pt idx="3202">
                  <c:v>-1.7451934760000001E-4</c:v>
                </c:pt>
                <c:pt idx="3203">
                  <c:v>-4.8534732650000001E-4</c:v>
                </c:pt>
                <c:pt idx="3204">
                  <c:v>-4.0834065430000001E-4</c:v>
                </c:pt>
                <c:pt idx="3205">
                  <c:v>-5.2398729580000001E-4</c:v>
                </c:pt>
                <c:pt idx="3206">
                  <c:v>-4.2001402580000002E-4</c:v>
                </c:pt>
                <c:pt idx="3207">
                  <c:v>-1.6224669169999999E-4</c:v>
                </c:pt>
                <c:pt idx="3208">
                  <c:v>-2.7090577980000001E-4</c:v>
                </c:pt>
                <c:pt idx="3209">
                  <c:v>-4.3150532949999998E-4</c:v>
                </c:pt>
                <c:pt idx="3210">
                  <c:v>-2.455726915E-4</c:v>
                </c:pt>
                <c:pt idx="3211">
                  <c:v>-7.2055907839999994E-5</c:v>
                </c:pt>
                <c:pt idx="3212">
                  <c:v>-2.337648103E-4</c:v>
                </c:pt>
                <c:pt idx="3213">
                  <c:v>-3.2207603740000001E-4</c:v>
                </c:pt>
                <c:pt idx="3214">
                  <c:v>-4.7495057949999999E-4</c:v>
                </c:pt>
                <c:pt idx="3215">
                  <c:v>-3.2426435979999997E-5</c:v>
                </c:pt>
                <c:pt idx="3216">
                  <c:v>-4.5536025349999998E-5</c:v>
                </c:pt>
                <c:pt idx="3217">
                  <c:v>-5.6110941410000002E-4</c:v>
                </c:pt>
                <c:pt idx="3218">
                  <c:v>-3.0942580460000002E-4</c:v>
                </c:pt>
                <c:pt idx="3219">
                  <c:v>-3.9663679880000001E-4</c:v>
                </c:pt>
                <c:pt idx="3220">
                  <c:v>-2.838407455E-4</c:v>
                </c:pt>
                <c:pt idx="3221">
                  <c:v>-5.927132667E-4</c:v>
                </c:pt>
                <c:pt idx="3222">
                  <c:v>-3.9666293930000002E-4</c:v>
                </c:pt>
                <c:pt idx="3223">
                  <c:v>-9.8796474320000005E-5</c:v>
                </c:pt>
                <c:pt idx="3224">
                  <c:v>-1.8666532749999999E-4</c:v>
                </c:pt>
                <c:pt idx="3225">
                  <c:v>-1.498193799E-4</c:v>
                </c:pt>
                <c:pt idx="3226">
                  <c:v>-5.7078112729999999E-4</c:v>
                </c:pt>
                <c:pt idx="3227">
                  <c:v>-3.3486042250000002E-4</c:v>
                </c:pt>
                <c:pt idx="3228">
                  <c:v>-1.9381212259999998E-5</c:v>
                </c:pt>
                <c:pt idx="3229">
                  <c:v>-4.427649338E-4</c:v>
                </c:pt>
                <c:pt idx="3230">
                  <c:v>-5.428053954E-4</c:v>
                </c:pt>
                <c:pt idx="3231">
                  <c:v>-1.985669806E-4</c:v>
                </c:pt>
                <c:pt idx="3232">
                  <c:v>-4.537037429E-4</c:v>
                </c:pt>
                <c:pt idx="3233">
                  <c:v>-4.6448876360000001E-4</c:v>
                </c:pt>
                <c:pt idx="3234">
                  <c:v>-5.5201104299999997E-4</c:v>
                </c:pt>
                <c:pt idx="3235">
                  <c:v>-2.5810362229999997E-4</c:v>
                </c:pt>
                <c:pt idx="3236">
                  <c:v>-5.1469102660000004E-4</c:v>
                </c:pt>
                <c:pt idx="3237">
                  <c:v>-4.9551521269999995E-4</c:v>
                </c:pt>
                <c:pt idx="3238">
                  <c:v>-2.1026897469999999E-4</c:v>
                </c:pt>
                <c:pt idx="3239">
                  <c:v>-5.0514731230000005E-4</c:v>
                </c:pt>
                <c:pt idx="3240">
                  <c:v>-4.0853336120000002E-4</c:v>
                </c:pt>
                <c:pt idx="3241">
                  <c:v>-1.2480358509999999E-4</c:v>
                </c:pt>
                <c:pt idx="3242">
                  <c:v>-1.9376720600000001E-5</c:v>
                </c:pt>
                <c:pt idx="3243">
                  <c:v>-5.8624659440000004E-4</c:v>
                </c:pt>
                <c:pt idx="3244">
                  <c:v>-4.4286342900000001E-4</c:v>
                </c:pt>
                <c:pt idx="3245">
                  <c:v>-8.5430164440000001E-5</c:v>
                </c:pt>
                <c:pt idx="3246">
                  <c:v>-5.4291648829999999E-4</c:v>
                </c:pt>
                <c:pt idx="3247">
                  <c:v>-5.5210460710000003E-4</c:v>
                </c:pt>
                <c:pt idx="3248">
                  <c:v>-3.7288514559999998E-4</c:v>
                </c:pt>
                <c:pt idx="3249">
                  <c:v>-3.2225422079999998E-4</c:v>
                </c:pt>
                <c:pt idx="3250">
                  <c:v>-2.2204273570000001E-4</c:v>
                </c:pt>
                <c:pt idx="3251">
                  <c:v>-2.102763554E-4</c:v>
                </c:pt>
                <c:pt idx="3252">
                  <c:v>-4.64615429E-4</c:v>
                </c:pt>
                <c:pt idx="3253">
                  <c:v>-1.247922476E-4</c:v>
                </c:pt>
                <c:pt idx="3254">
                  <c:v>-9.8769145620000002E-5</c:v>
                </c:pt>
                <c:pt idx="3255">
                  <c:v>-3.6036416529999999E-4</c:v>
                </c:pt>
                <c:pt idx="3256">
                  <c:v>-2.9682559360000001E-4</c:v>
                </c:pt>
                <c:pt idx="3257">
                  <c:v>-5.8056164589999999E-4</c:v>
                </c:pt>
                <c:pt idx="3258">
                  <c:v>-5.8501436899999996E-4</c:v>
                </c:pt>
                <c:pt idx="3259">
                  <c:v>-4.203544969E-4</c:v>
                </c:pt>
                <c:pt idx="3260">
                  <c:v>-5.9320563200000005E-4</c:v>
                </c:pt>
                <c:pt idx="3261">
                  <c:v>-5.90470665E-4</c:v>
                </c:pt>
                <c:pt idx="3262">
                  <c:v>-5.6161337150000001E-4</c:v>
                </c:pt>
                <c:pt idx="3263">
                  <c:v>-4.3187501369999998E-4</c:v>
                </c:pt>
                <c:pt idx="3264">
                  <c:v>-3.477531351E-4</c:v>
                </c:pt>
                <c:pt idx="3265">
                  <c:v>-3.8506781849999999E-4</c:v>
                </c:pt>
                <c:pt idx="3266">
                  <c:v>-1.3729522259999999E-4</c:v>
                </c:pt>
                <c:pt idx="3267">
                  <c:v>-1.745372504E-4</c:v>
                </c:pt>
                <c:pt idx="3268">
                  <c:v>-1.866699849E-4</c:v>
                </c:pt>
                <c:pt idx="3269">
                  <c:v>-5.2455772159999995E-4</c:v>
                </c:pt>
                <c:pt idx="3270">
                  <c:v>-3.3504945649999999E-4</c:v>
                </c:pt>
                <c:pt idx="3271">
                  <c:v>-5.8511276150000004E-4</c:v>
                </c:pt>
                <c:pt idx="3272">
                  <c:v>-5.8576490330000001E-5</c:v>
                </c:pt>
                <c:pt idx="3273">
                  <c:v>-4.548821771E-5</c:v>
                </c:pt>
                <c:pt idx="3274">
                  <c:v>-2.5818270129999998E-4</c:v>
                </c:pt>
                <c:pt idx="3275">
                  <c:v>-2.9688023019999998E-4</c:v>
                </c:pt>
                <c:pt idx="3276">
                  <c:v>-5.3405475459999995E-4</c:v>
                </c:pt>
                <c:pt idx="3277">
                  <c:v>-5.8840385659999995E-4</c:v>
                </c:pt>
                <c:pt idx="3278">
                  <c:v>-3.2391006289999997E-5</c:v>
                </c:pt>
                <c:pt idx="3279">
                  <c:v>-4.8591120329999999E-4</c:v>
                </c:pt>
                <c:pt idx="3280">
                  <c:v>-1.9858206039999999E-4</c:v>
                </c:pt>
                <c:pt idx="3281">
                  <c:v>-8.5400464989999998E-5</c:v>
                </c:pt>
                <c:pt idx="3282">
                  <c:v>-5.8664534050000005E-4</c:v>
                </c:pt>
                <c:pt idx="3283">
                  <c:v>-1.119600525E-4</c:v>
                </c:pt>
                <c:pt idx="3284">
                  <c:v>-2.7112056479999997E-4</c:v>
                </c:pt>
                <c:pt idx="3285">
                  <c:v>-5.2466151360000004E-4</c:v>
                </c:pt>
                <c:pt idx="3286">
                  <c:v>-3.478196953E-4</c:v>
                </c:pt>
                <c:pt idx="3287">
                  <c:v>-3.0969969570000003E-4</c:v>
                </c:pt>
                <c:pt idx="3288">
                  <c:v>-5.8080906759999998E-4</c:v>
                </c:pt>
                <c:pt idx="3289">
                  <c:v>-4.2048954219999998E-4</c:v>
                </c:pt>
                <c:pt idx="3290">
                  <c:v>-7.1991030870000006E-5</c:v>
                </c:pt>
                <c:pt idx="3291">
                  <c:v>-4.5405856830000002E-4</c:v>
                </c:pt>
                <c:pt idx="3292">
                  <c:v>-6.4269052920000004E-6</c:v>
                </c:pt>
                <c:pt idx="3293">
                  <c:v>-4.7551414380000003E-4</c:v>
                </c:pt>
                <c:pt idx="3294">
                  <c:v>-3.8517521299999999E-4</c:v>
                </c:pt>
                <c:pt idx="3295">
                  <c:v>-2.2208239390000001E-4</c:v>
                </c:pt>
                <c:pt idx="3296">
                  <c:v>-5.935574737E-4</c:v>
                </c:pt>
                <c:pt idx="3297">
                  <c:v>-5.7141048580000001E-4</c:v>
                </c:pt>
                <c:pt idx="3298">
                  <c:v>-2.3390058380000001E-4</c:v>
                </c:pt>
                <c:pt idx="3299">
                  <c:v>-5.4335108760000003E-4</c:v>
                </c:pt>
                <c:pt idx="3300">
                  <c:v>-1.498208216E-4</c:v>
                </c:pt>
                <c:pt idx="3301">
                  <c:v>-4.3204739069999999E-4</c:v>
                </c:pt>
                <c:pt idx="3302">
                  <c:v>-3.2241263670000002E-4</c:v>
                </c:pt>
                <c:pt idx="3303">
                  <c:v>-5.0560459440000002E-4</c:v>
                </c:pt>
                <c:pt idx="3304">
                  <c:v>-1.936208814E-5</c:v>
                </c:pt>
                <c:pt idx="3305">
                  <c:v>-1.6227844949999999E-4</c:v>
                </c:pt>
                <c:pt idx="3306">
                  <c:v>-4.0888389399999997E-4</c:v>
                </c:pt>
                <c:pt idx="3307">
                  <c:v>-2.8407455660000002E-4</c:v>
                </c:pt>
                <c:pt idx="3308">
                  <c:v>-2.4575940249999998E-4</c:v>
                </c:pt>
                <c:pt idx="3309">
                  <c:v>-3.9707830489999998E-4</c:v>
                </c:pt>
                <c:pt idx="3310">
                  <c:v>-5.9094521439999998E-4</c:v>
                </c:pt>
                <c:pt idx="3311">
                  <c:v>-5.1527247020000003E-4</c:v>
                </c:pt>
                <c:pt idx="3312">
                  <c:v>-4.9607159349999996E-4</c:v>
                </c:pt>
                <c:pt idx="3313">
                  <c:v>-5.3435481509999999E-4</c:v>
                </c:pt>
                <c:pt idx="3314">
                  <c:v>-1.867207136E-4</c:v>
                </c:pt>
                <c:pt idx="3315">
                  <c:v>-3.7317464929999999E-4</c:v>
                </c:pt>
                <c:pt idx="3316">
                  <c:v>-4.6506207690000001E-4</c:v>
                </c:pt>
                <c:pt idx="3317">
                  <c:v>-3.606348053E-4</c:v>
                </c:pt>
                <c:pt idx="3318">
                  <c:v>-2.2215295449999999E-4</c:v>
                </c:pt>
                <c:pt idx="3319">
                  <c:v>-9.8778047660000006E-5</c:v>
                </c:pt>
                <c:pt idx="3320">
                  <c:v>-2.8415507529999998E-4</c:v>
                </c:pt>
                <c:pt idx="3321">
                  <c:v>-2.9703468410000001E-4</c:v>
                </c:pt>
                <c:pt idx="3322">
                  <c:v>-3.2400290820000001E-5</c:v>
                </c:pt>
                <c:pt idx="3323">
                  <c:v>-6.4299323729999996E-6</c:v>
                </c:pt>
                <c:pt idx="3324">
                  <c:v>-2.7125099610000002E-4</c:v>
                </c:pt>
                <c:pt idx="3325">
                  <c:v>-5.8903593199999998E-4</c:v>
                </c:pt>
                <c:pt idx="3326">
                  <c:v>-4.8631364539999998E-4</c:v>
                </c:pt>
                <c:pt idx="3327">
                  <c:v>-1.74645569E-4</c:v>
                </c:pt>
                <c:pt idx="3328">
                  <c:v>-1.623671751E-4</c:v>
                </c:pt>
                <c:pt idx="3329">
                  <c:v>-7.201818713E-5</c:v>
                </c:pt>
                <c:pt idx="3330">
                  <c:v>-2.340150849E-4</c:v>
                </c:pt>
                <c:pt idx="3331">
                  <c:v>-4.543846083E-4</c:v>
                </c:pt>
                <c:pt idx="3332">
                  <c:v>-5.6227367960000004E-4</c:v>
                </c:pt>
                <c:pt idx="3333">
                  <c:v>-5.8594148220000003E-5</c:v>
                </c:pt>
                <c:pt idx="3334">
                  <c:v>-3.9725514319999998E-4</c:v>
                </c:pt>
                <c:pt idx="3335">
                  <c:v>-1.2488114279999999E-4</c:v>
                </c:pt>
                <c:pt idx="3336">
                  <c:v>-5.3462392909999997E-4</c:v>
                </c:pt>
                <c:pt idx="3337">
                  <c:v>-3.225982379E-4</c:v>
                </c:pt>
                <c:pt idx="3338">
                  <c:v>-4.7591011429999998E-4</c:v>
                </c:pt>
                <c:pt idx="3339">
                  <c:v>-4.4351568159999998E-4</c:v>
                </c:pt>
                <c:pt idx="3340">
                  <c:v>-2.4590515230000002E-4</c:v>
                </c:pt>
                <c:pt idx="3341">
                  <c:v>-2.1047539580000001E-4</c:v>
                </c:pt>
                <c:pt idx="3342">
                  <c:v>-1.120648682E-4</c:v>
                </c:pt>
                <c:pt idx="3343">
                  <c:v>-5.252289651E-4</c:v>
                </c:pt>
                <c:pt idx="3344">
                  <c:v>-4.5520377290000001E-5</c:v>
                </c:pt>
                <c:pt idx="3345">
                  <c:v>-1.938203662E-5</c:v>
                </c:pt>
                <c:pt idx="3346">
                  <c:v>-1.3745293750000001E-4</c:v>
                </c:pt>
                <c:pt idx="3347">
                  <c:v>-1.9877859910000001E-4</c:v>
                </c:pt>
                <c:pt idx="3348">
                  <c:v>-5.5311083969999996E-4</c:v>
                </c:pt>
                <c:pt idx="3349">
                  <c:v>-4.4359786759999998E-4</c:v>
                </c:pt>
                <c:pt idx="3350">
                  <c:v>-5.9441630900000002E-4</c:v>
                </c:pt>
                <c:pt idx="3351">
                  <c:v>-3.6083011189999998E-4</c:v>
                </c:pt>
                <c:pt idx="3352">
                  <c:v>-4.9645476540000001E-4</c:v>
                </c:pt>
                <c:pt idx="3353">
                  <c:v>-8.5486891000000005E-5</c:v>
                </c:pt>
                <c:pt idx="3354">
                  <c:v>-1.500091264E-4</c:v>
                </c:pt>
                <c:pt idx="3355">
                  <c:v>-2.5844158610000001E-4</c:v>
                </c:pt>
                <c:pt idx="3356">
                  <c:v>-5.7206486180000002E-4</c:v>
                </c:pt>
                <c:pt idx="3357">
                  <c:v>-5.531629537E-4</c:v>
                </c:pt>
                <c:pt idx="3358">
                  <c:v>-4.5529978269999998E-5</c:v>
                </c:pt>
                <c:pt idx="3359">
                  <c:v>-3.48187316E-4</c:v>
                </c:pt>
                <c:pt idx="3360">
                  <c:v>-2.223258799E-4</c:v>
                </c:pt>
                <c:pt idx="3361">
                  <c:v>-5.894378442E-4</c:v>
                </c:pt>
                <c:pt idx="3362">
                  <c:v>-7.2073623699999998E-5</c:v>
                </c:pt>
                <c:pt idx="3363">
                  <c:v>-1.7478409669999999E-4</c:v>
                </c:pt>
                <c:pt idx="3364">
                  <c:v>-4.3252776539999999E-4</c:v>
                </c:pt>
                <c:pt idx="3365">
                  <c:v>-3.100397451E-4</c:v>
                </c:pt>
                <c:pt idx="3366">
                  <c:v>-3.2426784749999999E-5</c:v>
                </c:pt>
                <c:pt idx="3367">
                  <c:v>-3.3548036299999999E-4</c:v>
                </c:pt>
                <c:pt idx="3368">
                  <c:v>-1.9886216489999999E-4</c:v>
                </c:pt>
                <c:pt idx="3369">
                  <c:v>-5.8615608480000003E-4</c:v>
                </c:pt>
                <c:pt idx="3370">
                  <c:v>-4.9658564919999998E-4</c:v>
                </c:pt>
                <c:pt idx="3371">
                  <c:v>-5.1582622869999996E-4</c:v>
                </c:pt>
                <c:pt idx="3372">
                  <c:v>-5.0624941640000005E-4</c:v>
                </c:pt>
                <c:pt idx="3373">
                  <c:v>-9.8888671589999994E-5</c:v>
                </c:pt>
                <c:pt idx="3374">
                  <c:v>-5.8171288719999995E-4</c:v>
                </c:pt>
                <c:pt idx="3375">
                  <c:v>-5.7223074369999998E-4</c:v>
                </c:pt>
                <c:pt idx="3376">
                  <c:v>-3.7354639710000001E-4</c:v>
                </c:pt>
                <c:pt idx="3377">
                  <c:v>-1.3753088199999999E-4</c:v>
                </c:pt>
                <c:pt idx="3378">
                  <c:v>-4.7620145959999997E-4</c:v>
                </c:pt>
                <c:pt idx="3379">
                  <c:v>-3.8566310110000002E-4</c:v>
                </c:pt>
                <c:pt idx="3380">
                  <c:v>-1.8696939710000001E-4</c:v>
                </c:pt>
                <c:pt idx="3381">
                  <c:v>-5.0631442179999999E-4</c:v>
                </c:pt>
                <c:pt idx="3382">
                  <c:v>-4.5474722799999999E-4</c:v>
                </c:pt>
                <c:pt idx="3383">
                  <c:v>-5.8775446549999999E-4</c:v>
                </c:pt>
                <c:pt idx="3384">
                  <c:v>-5.6271589620000004E-4</c:v>
                </c:pt>
                <c:pt idx="3385">
                  <c:v>-4.2111597509999999E-4</c:v>
                </c:pt>
                <c:pt idx="3386">
                  <c:v>-4.094029262E-4</c:v>
                </c:pt>
                <c:pt idx="3387">
                  <c:v>-3.3557256839999999E-4</c:v>
                </c:pt>
                <c:pt idx="3388">
                  <c:v>-1.6256433499999999E-4</c:v>
                </c:pt>
                <c:pt idx="3389">
                  <c:v>-3.1013772820000002E-4</c:v>
                </c:pt>
                <c:pt idx="3390">
                  <c:v>-2.106350339E-4</c:v>
                </c:pt>
                <c:pt idx="3391">
                  <c:v>-6.4353995650000003E-6</c:v>
                </c:pt>
                <c:pt idx="3392">
                  <c:v>-3.8574717229999998E-4</c:v>
                </c:pt>
                <c:pt idx="3393">
                  <c:v>-2.4609805360000002E-4</c:v>
                </c:pt>
                <c:pt idx="3394">
                  <c:v>-5.2561531760000001E-4</c:v>
                </c:pt>
                <c:pt idx="3395">
                  <c:v>-5.8639462930000003E-5</c:v>
                </c:pt>
                <c:pt idx="3396">
                  <c:v>-1.1214893969999999E-4</c:v>
                </c:pt>
                <c:pt idx="3397">
                  <c:v>-2.715315935E-4</c:v>
                </c:pt>
                <c:pt idx="3398">
                  <c:v>-5.9207354260000001E-4</c:v>
                </c:pt>
                <c:pt idx="3399">
                  <c:v>-4.6569646990000002E-4</c:v>
                </c:pt>
                <c:pt idx="3400">
                  <c:v>-5.8793037159999997E-4</c:v>
                </c:pt>
                <c:pt idx="3401">
                  <c:v>-5.4434899509999996E-4</c:v>
                </c:pt>
                <c:pt idx="3402">
                  <c:v>-8.5519506699999998E-5</c:v>
                </c:pt>
                <c:pt idx="3403">
                  <c:v>-5.3519478830000005E-4</c:v>
                </c:pt>
                <c:pt idx="3404">
                  <c:v>-3.6112038180000002E-4</c:v>
                </c:pt>
                <c:pt idx="3405">
                  <c:v>-5.8653361519999997E-4</c:v>
                </c:pt>
                <c:pt idx="3406">
                  <c:v>-5.8205234039999997E-4</c:v>
                </c:pt>
                <c:pt idx="3407">
                  <c:v>-1.5011468810000001E-4</c:v>
                </c:pt>
                <c:pt idx="3408">
                  <c:v>-1.25016117E-4</c:v>
                </c:pt>
                <c:pt idx="3409">
                  <c:v>-4.32843468E-4</c:v>
                </c:pt>
                <c:pt idx="3410">
                  <c:v>-5.1617502730000005E-4</c:v>
                </c:pt>
                <c:pt idx="3411">
                  <c:v>-2.3430797930000001E-4</c:v>
                </c:pt>
                <c:pt idx="3412">
                  <c:v>-6.4339737769999998E-6</c:v>
                </c:pt>
                <c:pt idx="3413">
                  <c:v>-4.8701221969999999E-4</c:v>
                </c:pt>
                <c:pt idx="3414">
                  <c:v>-2.9744298340000003E-4</c:v>
                </c:pt>
                <c:pt idx="3415">
                  <c:v>-2.8455234829999999E-4</c:v>
                </c:pt>
                <c:pt idx="3416">
                  <c:v>-2.2249508300000001E-4</c:v>
                </c:pt>
                <c:pt idx="3417">
                  <c:v>-2.586739115E-4</c:v>
                </c:pt>
                <c:pt idx="3418">
                  <c:v>-4.6586189340000001E-4</c:v>
                </c:pt>
                <c:pt idx="3419">
                  <c:v>-1.2501538780000001E-4</c:v>
                </c:pt>
                <c:pt idx="3420">
                  <c:v>-5.9529055300000001E-4</c:v>
                </c:pt>
                <c:pt idx="3421">
                  <c:v>-2.343290335E-4</c:v>
                </c:pt>
                <c:pt idx="3422">
                  <c:v>-1.938098203E-5</c:v>
                </c:pt>
                <c:pt idx="3423">
                  <c:v>-3.9780618820000002E-4</c:v>
                </c:pt>
                <c:pt idx="3424">
                  <c:v>-5.9012255579999999E-4</c:v>
                </c:pt>
                <c:pt idx="3425">
                  <c:v>-4.2139067500000002E-4</c:v>
                </c:pt>
                <c:pt idx="3426">
                  <c:v>-4.0966667350000001E-4</c:v>
                </c:pt>
                <c:pt idx="3427">
                  <c:v>-7.2070096359999996E-5</c:v>
                </c:pt>
                <c:pt idx="3428">
                  <c:v>-5.8619045410000002E-5</c:v>
                </c:pt>
                <c:pt idx="3429">
                  <c:v>-3.73847871E-4</c:v>
                </c:pt>
                <c:pt idx="3430">
                  <c:v>-8.5506495420000004E-5</c:v>
                </c:pt>
                <c:pt idx="3431">
                  <c:v>-4.7662485789999999E-4</c:v>
                </c:pt>
                <c:pt idx="3432">
                  <c:v>-4.5512061410000001E-4</c:v>
                </c:pt>
                <c:pt idx="3433">
                  <c:v>-3.230578725E-4</c:v>
                </c:pt>
                <c:pt idx="3434">
                  <c:v>-2.9752231530000002E-4</c:v>
                </c:pt>
                <c:pt idx="3435">
                  <c:v>-3.4859822489999998E-4</c:v>
                </c:pt>
                <c:pt idx="3436">
                  <c:v>-5.6329677820000001E-4</c:v>
                </c:pt>
                <c:pt idx="3437">
                  <c:v>-3.2405656669999998E-5</c:v>
                </c:pt>
                <c:pt idx="3438">
                  <c:v>-5.5395414959999998E-4</c:v>
                </c:pt>
                <c:pt idx="3439">
                  <c:v>-1.8706755900000001E-4</c:v>
                </c:pt>
                <c:pt idx="3440">
                  <c:v>-5.9268536949999995E-4</c:v>
                </c:pt>
                <c:pt idx="3441">
                  <c:v>-1.5012844999999999E-4</c:v>
                </c:pt>
                <c:pt idx="3442">
                  <c:v>-1.6261645429999999E-4</c:v>
                </c:pt>
                <c:pt idx="3443">
                  <c:v>-5.2612806090000005E-4</c:v>
                </c:pt>
                <c:pt idx="3444">
                  <c:v>-2.107585055E-4</c:v>
                </c:pt>
                <c:pt idx="3445">
                  <c:v>-2.8467305299999999E-4</c:v>
                </c:pt>
                <c:pt idx="3446">
                  <c:v>-1.12145397E-4</c:v>
                </c:pt>
                <c:pt idx="3447">
                  <c:v>-1.7491671989999999E-4</c:v>
                </c:pt>
                <c:pt idx="3448">
                  <c:v>-3.3590365539999998E-4</c:v>
                </c:pt>
                <c:pt idx="3449">
                  <c:v>-4.9727395430000003E-4</c:v>
                </c:pt>
                <c:pt idx="3450">
                  <c:v>-2.587861527E-4</c:v>
                </c:pt>
                <c:pt idx="3451">
                  <c:v>-5.8255299949999998E-4</c:v>
                </c:pt>
                <c:pt idx="3452">
                  <c:v>-3.4868803970000001E-4</c:v>
                </c:pt>
                <c:pt idx="3453">
                  <c:v>-4.4430775700000002E-4</c:v>
                </c:pt>
                <c:pt idx="3454">
                  <c:v>-5.4488766819999997E-4</c:v>
                </c:pt>
                <c:pt idx="3455">
                  <c:v>-4.0984045190000002E-4</c:v>
                </c:pt>
                <c:pt idx="3456">
                  <c:v>-5.0697523300000005E-4</c:v>
                </c:pt>
                <c:pt idx="3457">
                  <c:v>-4.2158111030000001E-4</c:v>
                </c:pt>
                <c:pt idx="3458">
                  <c:v>-5.8864444230000005E-4</c:v>
                </c:pt>
                <c:pt idx="3459">
                  <c:v>-2.7176623120000001E-4</c:v>
                </c:pt>
                <c:pt idx="3460">
                  <c:v>-4.5486552329999999E-5</c:v>
                </c:pt>
                <c:pt idx="3461">
                  <c:v>-5.9060730609999999E-4</c:v>
                </c:pt>
                <c:pt idx="3462">
                  <c:v>-9.8885614669999997E-5</c:v>
                </c:pt>
                <c:pt idx="3463">
                  <c:v>-1.990421215E-4</c:v>
                </c:pt>
                <c:pt idx="3464">
                  <c:v>-1.375854612E-4</c:v>
                </c:pt>
                <c:pt idx="3465">
                  <c:v>-3.7403879960000002E-4</c:v>
                </c:pt>
                <c:pt idx="3466">
                  <c:v>-2.4630977159999999E-4</c:v>
                </c:pt>
                <c:pt idx="3467">
                  <c:v>-5.9303541070000005E-4</c:v>
                </c:pt>
                <c:pt idx="3468">
                  <c:v>-4.5535943300000002E-4</c:v>
                </c:pt>
                <c:pt idx="3469">
                  <c:v>-4.547871984E-5</c:v>
                </c:pt>
                <c:pt idx="3470">
                  <c:v>-3.2323025409999997E-4</c:v>
                </c:pt>
                <c:pt idx="3471">
                  <c:v>-5.8727693350000003E-4</c:v>
                </c:pt>
                <c:pt idx="3472">
                  <c:v>-5.4507642649999995E-4</c:v>
                </c:pt>
                <c:pt idx="3473">
                  <c:v>-4.8748273060000001E-4</c:v>
                </c:pt>
                <c:pt idx="3474">
                  <c:v>-9.8877647940000002E-5</c:v>
                </c:pt>
                <c:pt idx="3475">
                  <c:v>-5.7328647800000004E-4</c:v>
                </c:pt>
                <c:pt idx="3476">
                  <c:v>-3.1053893800000001E-4</c:v>
                </c:pt>
                <c:pt idx="3477">
                  <c:v>-1.749430795E-4</c:v>
                </c:pt>
                <c:pt idx="3478">
                  <c:v>-3.2374210580000003E-5</c:v>
                </c:pt>
                <c:pt idx="3479">
                  <c:v>-5.1683484620000002E-4</c:v>
                </c:pt>
                <c:pt idx="3480">
                  <c:v>-5.9620948459999999E-4</c:v>
                </c:pt>
                <c:pt idx="3481">
                  <c:v>-2.3448424410000001E-4</c:v>
                </c:pt>
                <c:pt idx="3482">
                  <c:v>-3.6156465839999998E-4</c:v>
                </c:pt>
                <c:pt idx="3483">
                  <c:v>-1.8712234279999999E-4</c:v>
                </c:pt>
                <c:pt idx="3484">
                  <c:v>-2.463695711E-4</c:v>
                </c:pt>
                <c:pt idx="3485">
                  <c:v>-3.8631900389999999E-4</c:v>
                </c:pt>
                <c:pt idx="3486">
                  <c:v>-5.3605153880000001E-4</c:v>
                </c:pt>
                <c:pt idx="3487">
                  <c:v>-4.4456520069999998E-4</c:v>
                </c:pt>
                <c:pt idx="3488">
                  <c:v>-1.2502229139999999E-4</c:v>
                </c:pt>
                <c:pt idx="3489">
                  <c:v>-2.108274362E-4</c:v>
                </c:pt>
                <c:pt idx="3490">
                  <c:v>-3.9821009210000001E-4</c:v>
                </c:pt>
                <c:pt idx="3491">
                  <c:v>-7.2004739390000002E-5</c:v>
                </c:pt>
                <c:pt idx="3492">
                  <c:v>-1.9344236349999999E-5</c:v>
                </c:pt>
                <c:pt idx="3493">
                  <c:v>-4.3341679450000002E-4</c:v>
                </c:pt>
                <c:pt idx="3494">
                  <c:v>-5.8538437619999999E-5</c:v>
                </c:pt>
                <c:pt idx="3495">
                  <c:v>-1.626590259E-4</c:v>
                </c:pt>
                <c:pt idx="3496">
                  <c:v>-4.9770414089999996E-4</c:v>
                </c:pt>
                <c:pt idx="3497">
                  <c:v>-2.848536655E-4</c:v>
                </c:pt>
                <c:pt idx="3498">
                  <c:v>-2.226558688E-4</c:v>
                </c:pt>
                <c:pt idx="3499">
                  <c:v>-5.5462839340000001E-4</c:v>
                </c:pt>
                <c:pt idx="3500">
                  <c:v>-4.8775144619999999E-4</c:v>
                </c:pt>
                <c:pt idx="3501">
                  <c:v>-4.1016412970000001E-4</c:v>
                </c:pt>
                <c:pt idx="3502">
                  <c:v>-4.6653071219999998E-4</c:v>
                </c:pt>
                <c:pt idx="3503">
                  <c:v>-3.983018336E-4</c:v>
                </c:pt>
                <c:pt idx="3504">
                  <c:v>-1.3759073039999999E-4</c:v>
                </c:pt>
                <c:pt idx="3505">
                  <c:v>-1.12123783E-4</c:v>
                </c:pt>
                <c:pt idx="3506">
                  <c:v>-5.3624938279999996E-4</c:v>
                </c:pt>
                <c:pt idx="3507">
                  <c:v>-1.5016173970000001E-4</c:v>
                </c:pt>
                <c:pt idx="3508">
                  <c:v>-5.7365940740000004E-4</c:v>
                </c:pt>
                <c:pt idx="3509">
                  <c:v>-4.335220262E-4</c:v>
                </c:pt>
                <c:pt idx="3510">
                  <c:v>-6.4170748720000003E-6</c:v>
                </c:pt>
                <c:pt idx="3511">
                  <c:v>-1.990930613E-4</c:v>
                </c:pt>
                <c:pt idx="3512">
                  <c:v>-8.5434756030000007E-5</c:v>
                </c:pt>
                <c:pt idx="3513">
                  <c:v>-5.8774589870000003E-4</c:v>
                </c:pt>
                <c:pt idx="3514">
                  <c:v>-5.2680283339999999E-4</c:v>
                </c:pt>
                <c:pt idx="3515">
                  <c:v>-2.9780965819999999E-4</c:v>
                </c:pt>
                <c:pt idx="3516">
                  <c:v>-5.8324949470000003E-4</c:v>
                </c:pt>
                <c:pt idx="3517">
                  <c:v>-3.4899300810000002E-4</c:v>
                </c:pt>
                <c:pt idx="3518">
                  <c:v>-4.7733945460000002E-4</c:v>
                </c:pt>
                <c:pt idx="3519">
                  <c:v>-5.6415557649999997E-4</c:v>
                </c:pt>
                <c:pt idx="3520">
                  <c:v>-3.1068643629999999E-4</c:v>
                </c:pt>
                <c:pt idx="3521">
                  <c:v>-3.3621918210000002E-4</c:v>
                </c:pt>
                <c:pt idx="3522">
                  <c:v>-3.2343463620000001E-4</c:v>
                </c:pt>
                <c:pt idx="3523">
                  <c:v>-3.8651333940000002E-4</c:v>
                </c:pt>
                <c:pt idx="3524">
                  <c:v>-5.8946723260000001E-4</c:v>
                </c:pt>
                <c:pt idx="3525">
                  <c:v>-5.0761740510000002E-4</c:v>
                </c:pt>
                <c:pt idx="3526">
                  <c:v>-5.9682118659999998E-4</c:v>
                </c:pt>
                <c:pt idx="3527">
                  <c:v>-5.4564137979999996E-4</c:v>
                </c:pt>
                <c:pt idx="3528">
                  <c:v>-3.6176598870000002E-4</c:v>
                </c:pt>
                <c:pt idx="3529">
                  <c:v>-2.7194544269999998E-4</c:v>
                </c:pt>
                <c:pt idx="3530">
                  <c:v>-4.7743818439999999E-4</c:v>
                </c:pt>
                <c:pt idx="3531">
                  <c:v>-2.5895962119999998E-4</c:v>
                </c:pt>
                <c:pt idx="3532">
                  <c:v>-5.5493234670000004E-4</c:v>
                </c:pt>
                <c:pt idx="3533">
                  <c:v>-4.5587759969999999E-4</c:v>
                </c:pt>
                <c:pt idx="3534">
                  <c:v>-1.871478075E-4</c:v>
                </c:pt>
                <c:pt idx="3535">
                  <c:v>-4.6675289619999997E-4</c:v>
                </c:pt>
                <c:pt idx="3536">
                  <c:v>-2.5896442180000002E-4</c:v>
                </c:pt>
                <c:pt idx="3537">
                  <c:v>-4.2211394689999998E-4</c:v>
                </c:pt>
                <c:pt idx="3538">
                  <c:v>-5.9401480120000003E-4</c:v>
                </c:pt>
                <c:pt idx="3539">
                  <c:v>-1.932464678E-5</c:v>
                </c:pt>
                <c:pt idx="3540">
                  <c:v>-3.7444035879999999E-4</c:v>
                </c:pt>
                <c:pt idx="3541">
                  <c:v>-5.1738129740000005E-4</c:v>
                </c:pt>
                <c:pt idx="3542">
                  <c:v>-2.9787734920000002E-4</c:v>
                </c:pt>
                <c:pt idx="3543">
                  <c:v>-3.4911182869999999E-4</c:v>
                </c:pt>
                <c:pt idx="3544">
                  <c:v>-1.121295142E-4</c:v>
                </c:pt>
                <c:pt idx="3545">
                  <c:v>-2.719790574E-4</c:v>
                </c:pt>
                <c:pt idx="3546">
                  <c:v>-4.8812766E-4</c:v>
                </c:pt>
                <c:pt idx="3547">
                  <c:v>-1.5019957199999999E-4</c:v>
                </c:pt>
                <c:pt idx="3548">
                  <c:v>-1.7499773709999999E-4</c:v>
                </c:pt>
                <c:pt idx="3549">
                  <c:v>-6.4143996500000002E-6</c:v>
                </c:pt>
                <c:pt idx="3550">
                  <c:v>-3.23272578E-5</c:v>
                </c:pt>
                <c:pt idx="3551">
                  <c:v>-1.3762641239999999E-4</c:v>
                </c:pt>
                <c:pt idx="3552">
                  <c:v>-5.1750356219999998E-4</c:v>
                </c:pt>
                <c:pt idx="3553">
                  <c:v>-5.918265663E-4</c:v>
                </c:pt>
                <c:pt idx="3554">
                  <c:v>-4.4502753009999999E-4</c:v>
                </c:pt>
                <c:pt idx="3555">
                  <c:v>-7.1972804639999996E-5</c:v>
                </c:pt>
                <c:pt idx="3556">
                  <c:v>-2.227268876E-4</c:v>
                </c:pt>
                <c:pt idx="3557">
                  <c:v>-5.0790328429999997E-4</c:v>
                </c:pt>
                <c:pt idx="3558">
                  <c:v>-5.8504922760000003E-5</c:v>
                </c:pt>
                <c:pt idx="3559">
                  <c:v>-2.1091337129999999E-4</c:v>
                </c:pt>
                <c:pt idx="3560">
                  <c:v>-2.345931219E-4</c:v>
                </c:pt>
                <c:pt idx="3561">
                  <c:v>-5.8827837800000003E-4</c:v>
                </c:pt>
                <c:pt idx="3562">
                  <c:v>-3.108103646E-4</c:v>
                </c:pt>
                <c:pt idx="3563">
                  <c:v>-1.2507735060000001E-4</c:v>
                </c:pt>
                <c:pt idx="3564">
                  <c:v>-5.7425218099999996E-4</c:v>
                </c:pt>
                <c:pt idx="3565">
                  <c:v>-1.991834352E-4</c:v>
                </c:pt>
                <c:pt idx="3566">
                  <c:v>-1.627574992E-4</c:v>
                </c:pt>
                <c:pt idx="3567">
                  <c:v>-3.235882913E-4</c:v>
                </c:pt>
                <c:pt idx="3568">
                  <c:v>-4.3388242760000002E-4</c:v>
                </c:pt>
                <c:pt idx="3569">
                  <c:v>-8.5464716559999996E-5</c:v>
                </c:pt>
                <c:pt idx="3570">
                  <c:v>-3.7458556050000002E-4</c:v>
                </c:pt>
                <c:pt idx="3571">
                  <c:v>-4.5422272259999999E-5</c:v>
                </c:pt>
                <c:pt idx="3572">
                  <c:v>-5.8527304299999997E-5</c:v>
                </c:pt>
                <c:pt idx="3573">
                  <c:v>-5.5536799259999999E-4</c:v>
                </c:pt>
                <c:pt idx="3574">
                  <c:v>-9.8907146469999995E-5</c:v>
                </c:pt>
                <c:pt idx="3575">
                  <c:v>-4.9834269439999999E-4</c:v>
                </c:pt>
                <c:pt idx="3576">
                  <c:v>-4.5617145430000002E-4</c:v>
                </c:pt>
                <c:pt idx="3577">
                  <c:v>-5.6477153610000005E-4</c:v>
                </c:pt>
                <c:pt idx="3578">
                  <c:v>-4.1056863579999999E-4</c:v>
                </c:pt>
                <c:pt idx="3579">
                  <c:v>-3.8677368779999998E-4</c:v>
                </c:pt>
                <c:pt idx="3580">
                  <c:v>-2.4655545239999998E-4</c:v>
                </c:pt>
                <c:pt idx="3581">
                  <c:v>-5.901200249E-4</c:v>
                </c:pt>
                <c:pt idx="3582">
                  <c:v>-3.6199496979999999E-4</c:v>
                </c:pt>
                <c:pt idx="3583">
                  <c:v>-3.3644941589999999E-4</c:v>
                </c:pt>
                <c:pt idx="3584">
                  <c:v>-4.4519343349999998E-4</c:v>
                </c:pt>
                <c:pt idx="3585">
                  <c:v>-3.9870072940000002E-4</c:v>
                </c:pt>
                <c:pt idx="3586">
                  <c:v>-5.4618359709999998E-4</c:v>
                </c:pt>
                <c:pt idx="3587">
                  <c:v>-5.3697991639999997E-4</c:v>
                </c:pt>
                <c:pt idx="3588">
                  <c:v>-9.8926374130000005E-5</c:v>
                </c:pt>
                <c:pt idx="3589">
                  <c:v>-2.465903576E-4</c:v>
                </c:pt>
                <c:pt idx="3590">
                  <c:v>-2.8509857370000001E-4</c:v>
                </c:pt>
                <c:pt idx="3591">
                  <c:v>-4.778841931E-4</c:v>
                </c:pt>
                <c:pt idx="3592">
                  <c:v>-5.8405073019999999E-4</c:v>
                </c:pt>
                <c:pt idx="3593">
                  <c:v>-1.8734410529999999E-4</c:v>
                </c:pt>
                <c:pt idx="3594">
                  <c:v>-4.9848483519999997E-4</c:v>
                </c:pt>
                <c:pt idx="3595">
                  <c:v>-2.3473628469999999E-4</c:v>
                </c:pt>
                <c:pt idx="3596">
                  <c:v>-4.5443826169999998E-5</c:v>
                </c:pt>
                <c:pt idx="3597">
                  <c:v>-2.9807723549999998E-4</c:v>
                </c:pt>
                <c:pt idx="3598">
                  <c:v>-1.6288137590000001E-4</c:v>
                </c:pt>
                <c:pt idx="3599">
                  <c:v>-1.3777390060000001E-4</c:v>
                </c:pt>
                <c:pt idx="3600">
                  <c:v>-5.7460433000000003E-4</c:v>
                </c:pt>
                <c:pt idx="3601">
                  <c:v>-7.20403793E-5</c:v>
                </c:pt>
                <c:pt idx="3602">
                  <c:v>-5.9792829920000002E-4</c:v>
                </c:pt>
                <c:pt idx="3603">
                  <c:v>-1.5037779469999999E-4</c:v>
                </c:pt>
                <c:pt idx="3604">
                  <c:v>-5.9245495589999996E-4</c:v>
                </c:pt>
                <c:pt idx="3605">
                  <c:v>-3.6210937030000003E-4</c:v>
                </c:pt>
                <c:pt idx="3606">
                  <c:v>-4.6724038209999997E-4</c:v>
                </c:pt>
                <c:pt idx="3607">
                  <c:v>-1.251868199E-4</c:v>
                </c:pt>
                <c:pt idx="3608">
                  <c:v>-4.2249944609999999E-4</c:v>
                </c:pt>
                <c:pt idx="3609">
                  <c:v>-2.2292010269999999E-4</c:v>
                </c:pt>
                <c:pt idx="3610">
                  <c:v>-6.4201544570000002E-6</c:v>
                </c:pt>
                <c:pt idx="3611">
                  <c:v>-1.122644447E-4</c:v>
                </c:pt>
                <c:pt idx="3612">
                  <c:v>-5.276594344E-4</c:v>
                </c:pt>
                <c:pt idx="3613">
                  <c:v>-2.7220046039999997E-4</c:v>
                </c:pt>
                <c:pt idx="3614">
                  <c:v>-1.7521190699999999E-4</c:v>
                </c:pt>
                <c:pt idx="3615">
                  <c:v>-5.9503312320000003E-4</c:v>
                </c:pt>
                <c:pt idx="3616">
                  <c:v>-1.934255986E-5</c:v>
                </c:pt>
                <c:pt idx="3617">
                  <c:v>-4.886289724E-4</c:v>
                </c:pt>
                <c:pt idx="3618">
                  <c:v>-3.2354844799999997E-5</c:v>
                </c:pt>
                <c:pt idx="3619">
                  <c:v>-3.8697507610000001E-4</c:v>
                </c:pt>
                <c:pt idx="3620">
                  <c:v>-3.9889173019999998E-4</c:v>
                </c:pt>
                <c:pt idx="3621">
                  <c:v>-5.0839654550000003E-4</c:v>
                </c:pt>
                <c:pt idx="3622">
                  <c:v>-8.5522578410000003E-5</c:v>
                </c:pt>
                <c:pt idx="3623">
                  <c:v>-5.951366329E-4</c:v>
                </c:pt>
                <c:pt idx="3624">
                  <c:v>-2.1114112119999999E-4</c:v>
                </c:pt>
                <c:pt idx="3625">
                  <c:v>-4.1082652509999998E-4</c:v>
                </c:pt>
                <c:pt idx="3626">
                  <c:v>-2.8522810909999998E-4</c:v>
                </c:pt>
                <c:pt idx="3627">
                  <c:v>-1.9938874300000001E-4</c:v>
                </c:pt>
                <c:pt idx="3628">
                  <c:v>-3.2383437650000002E-4</c:v>
                </c:pt>
                <c:pt idx="3629">
                  <c:v>-3.1107437879999999E-4</c:v>
                </c:pt>
                <c:pt idx="3630">
                  <c:v>-5.8900138980000002E-4</c:v>
                </c:pt>
                <c:pt idx="3631">
                  <c:v>-4.2264280439999999E-4</c:v>
                </c:pt>
                <c:pt idx="3632">
                  <c:v>-5.9833588290000004E-4</c:v>
                </c:pt>
                <c:pt idx="3633">
                  <c:v>-2.5926911240000002E-4</c:v>
                </c:pt>
                <c:pt idx="3634">
                  <c:v>-5.6531349490000001E-4</c:v>
                </c:pt>
                <c:pt idx="3635">
                  <c:v>-3.3668039259999999E-4</c:v>
                </c:pt>
                <c:pt idx="3636">
                  <c:v>-5.1819832509999997E-4</c:v>
                </c:pt>
                <c:pt idx="3637">
                  <c:v>-5.9286860829999997E-4</c:v>
                </c:pt>
                <c:pt idx="3638">
                  <c:v>-4.8882985100000005E-4</c:v>
                </c:pt>
                <c:pt idx="3639">
                  <c:v>-7.2009080659999995E-5</c:v>
                </c:pt>
                <c:pt idx="3640">
                  <c:v>-1.874396798E-4</c:v>
                </c:pt>
                <c:pt idx="3641">
                  <c:v>-2.229858861E-4</c:v>
                </c:pt>
                <c:pt idx="3642">
                  <c:v>-2.111659517E-4</c:v>
                </c:pt>
                <c:pt idx="3643">
                  <c:v>-1.1224038750000001E-4</c:v>
                </c:pt>
                <c:pt idx="3644">
                  <c:v>-3.7495554270000001E-4</c:v>
                </c:pt>
                <c:pt idx="3645">
                  <c:v>-4.3434573919999997E-4</c:v>
                </c:pt>
                <c:pt idx="3646">
                  <c:v>-3.4955557330000001E-4</c:v>
                </c:pt>
                <c:pt idx="3647">
                  <c:v>-5.2800437179999996E-4</c:v>
                </c:pt>
                <c:pt idx="3648">
                  <c:v>-5.3755670140000005E-4</c:v>
                </c:pt>
                <c:pt idx="3649">
                  <c:v>-1.6294247989999999E-4</c:v>
                </c:pt>
                <c:pt idx="3650">
                  <c:v>-8.5475438279999997E-5</c:v>
                </c:pt>
                <c:pt idx="3651">
                  <c:v>-4.6757546609999998E-4</c:v>
                </c:pt>
                <c:pt idx="3652">
                  <c:v>-3.2319049870000002E-5</c:v>
                </c:pt>
                <c:pt idx="3653">
                  <c:v>-2.3484884790000001E-4</c:v>
                </c:pt>
                <c:pt idx="3654">
                  <c:v>-5.8467283170000005E-4</c:v>
                </c:pt>
                <c:pt idx="3655">
                  <c:v>-5.8495443E-5</c:v>
                </c:pt>
                <c:pt idx="3656">
                  <c:v>-2.982499215E-4</c:v>
                </c:pt>
                <c:pt idx="3657">
                  <c:v>-4.5668666129999999E-4</c:v>
                </c:pt>
                <c:pt idx="3658">
                  <c:v>-2.4674902969999999E-4</c:v>
                </c:pt>
                <c:pt idx="3659">
                  <c:v>-1.2516220429999999E-4</c:v>
                </c:pt>
                <c:pt idx="3660">
                  <c:v>-2.7230035999999998E-4</c:v>
                </c:pt>
                <c:pt idx="3661">
                  <c:v>-6.4102969529999997E-6</c:v>
                </c:pt>
                <c:pt idx="3662">
                  <c:v>-2.5929472000000002E-4</c:v>
                </c:pt>
                <c:pt idx="3663">
                  <c:v>-1.752365139E-4</c:v>
                </c:pt>
                <c:pt idx="3664">
                  <c:v>-5.7519025919999995E-4</c:v>
                </c:pt>
                <c:pt idx="3665">
                  <c:v>-5.5617287139999997E-4</c:v>
                </c:pt>
                <c:pt idx="3666">
                  <c:v>-4.9900183809999999E-4</c:v>
                </c:pt>
                <c:pt idx="3667">
                  <c:v>-5.8933957050000003E-4</c:v>
                </c:pt>
                <c:pt idx="3668">
                  <c:v>-5.0874943879999999E-4</c:v>
                </c:pt>
                <c:pt idx="3669">
                  <c:v>-5.9105072079999996E-4</c:v>
                </c:pt>
                <c:pt idx="3670">
                  <c:v>-4.5378907819999998E-5</c:v>
                </c:pt>
                <c:pt idx="3671">
                  <c:v>-5.4692374150000001E-4</c:v>
                </c:pt>
                <c:pt idx="3672">
                  <c:v>-1.9939402229999999E-4</c:v>
                </c:pt>
                <c:pt idx="3673">
                  <c:v>-3.111677634E-4</c:v>
                </c:pt>
                <c:pt idx="3674">
                  <c:v>-5.6563786829999995E-4</c:v>
                </c:pt>
                <c:pt idx="3675">
                  <c:v>-4.4574455880000001E-4</c:v>
                </c:pt>
                <c:pt idx="3676">
                  <c:v>-5.9323837820000002E-4</c:v>
                </c:pt>
                <c:pt idx="3677">
                  <c:v>-1.9303580889999999E-5</c:v>
                </c:pt>
                <c:pt idx="3678">
                  <c:v>-4.1108551490000002E-4</c:v>
                </c:pt>
                <c:pt idx="3679">
                  <c:v>-3.7506521100000003E-4</c:v>
                </c:pt>
                <c:pt idx="3680">
                  <c:v>-1.377458012E-4</c:v>
                </c:pt>
                <c:pt idx="3681">
                  <c:v>-2.8531111040000002E-4</c:v>
                </c:pt>
                <c:pt idx="3682">
                  <c:v>-3.3680885199999997E-4</c:v>
                </c:pt>
                <c:pt idx="3683">
                  <c:v>-4.4579210719999999E-4</c:v>
                </c:pt>
                <c:pt idx="3684">
                  <c:v>-1.50356979E-4</c:v>
                </c:pt>
                <c:pt idx="3685">
                  <c:v>-9.8854767509999998E-5</c:v>
                </c:pt>
                <c:pt idx="3686">
                  <c:v>-4.2294186699999998E-4</c:v>
                </c:pt>
                <c:pt idx="3687">
                  <c:v>-5.378655695E-4</c:v>
                </c:pt>
                <c:pt idx="3688">
                  <c:v>-4.7855623589999999E-4</c:v>
                </c:pt>
                <c:pt idx="3689">
                  <c:v>-3.239917614E-4</c:v>
                </c:pt>
                <c:pt idx="3690">
                  <c:v>-5.9132739539999996E-4</c:v>
                </c:pt>
                <c:pt idx="3691">
                  <c:v>-5.1861977639999996E-4</c:v>
                </c:pt>
                <c:pt idx="3692">
                  <c:v>-5.8432563249999998E-5</c:v>
                </c:pt>
                <c:pt idx="3693">
                  <c:v>-1.3772379229999999E-4</c:v>
                </c:pt>
                <c:pt idx="3694">
                  <c:v>-4.6781287810000001E-4</c:v>
                </c:pt>
                <c:pt idx="3695">
                  <c:v>-5.850361563E-4</c:v>
                </c:pt>
                <c:pt idx="3696">
                  <c:v>-5.4716549660000001E-4</c:v>
                </c:pt>
                <c:pt idx="3697">
                  <c:v>-3.9925612409999998E-4</c:v>
                </c:pt>
                <c:pt idx="3698">
                  <c:v>-8.5392743289999996E-5</c:v>
                </c:pt>
                <c:pt idx="3699">
                  <c:v>-3.624730149E-4</c:v>
                </c:pt>
                <c:pt idx="3700">
                  <c:v>-4.786223277E-4</c:v>
                </c:pt>
                <c:pt idx="3701">
                  <c:v>-2.1114239779999999E-4</c:v>
                </c:pt>
                <c:pt idx="3702">
                  <c:v>-5.9615097379999999E-4</c:v>
                </c:pt>
                <c:pt idx="3703">
                  <c:v>-4.346426034E-4</c:v>
                </c:pt>
                <c:pt idx="3704">
                  <c:v>-2.7234071239999998E-4</c:v>
                </c:pt>
                <c:pt idx="3705">
                  <c:v>-5.2845029889999999E-4</c:v>
                </c:pt>
                <c:pt idx="3706">
                  <c:v>-5.5656052670000002E-4</c:v>
                </c:pt>
                <c:pt idx="3707">
                  <c:v>-1.6288553430000001E-4</c:v>
                </c:pt>
                <c:pt idx="3708">
                  <c:v>-3.4973014410000003E-4</c:v>
                </c:pt>
                <c:pt idx="3709">
                  <c:v>-3.8736643220000001E-4</c:v>
                </c:pt>
                <c:pt idx="3710">
                  <c:v>-2.348600441E-4</c:v>
                </c:pt>
                <c:pt idx="3711">
                  <c:v>-3.1124930430000001E-4</c:v>
                </c:pt>
                <c:pt idx="3712">
                  <c:v>-5.9942925139999995E-4</c:v>
                </c:pt>
                <c:pt idx="3713">
                  <c:v>-4.5333393230000002E-5</c:v>
                </c:pt>
                <c:pt idx="3714">
                  <c:v>-6.4027867879999999E-6</c:v>
                </c:pt>
                <c:pt idx="3715">
                  <c:v>-3.7520327440000002E-4</c:v>
                </c:pt>
                <c:pt idx="3716">
                  <c:v>-1.2510590150000001E-4</c:v>
                </c:pt>
                <c:pt idx="3717">
                  <c:v>-1.874086658E-4</c:v>
                </c:pt>
                <c:pt idx="3718">
                  <c:v>-1.9293179059999998E-5</c:v>
                </c:pt>
                <c:pt idx="3719">
                  <c:v>-5.899167124E-4</c:v>
                </c:pt>
                <c:pt idx="3720">
                  <c:v>-5.8529518669999997E-4</c:v>
                </c:pt>
                <c:pt idx="3721">
                  <c:v>-2.9837600759999999E-4</c:v>
                </c:pt>
                <c:pt idx="3722">
                  <c:v>-4.5705878549999999E-4</c:v>
                </c:pt>
                <c:pt idx="3723">
                  <c:v>-2.4681245769999998E-4</c:v>
                </c:pt>
                <c:pt idx="3724">
                  <c:v>-1.5036771139999999E-4</c:v>
                </c:pt>
                <c:pt idx="3725">
                  <c:v>-3.9937682400000002E-4</c:v>
                </c:pt>
                <c:pt idx="3726">
                  <c:v>-9.8863719550000006E-5</c:v>
                </c:pt>
                <c:pt idx="3727">
                  <c:v>-5.6615608149999995E-4</c:v>
                </c:pt>
                <c:pt idx="3728">
                  <c:v>-5.1889912949999999E-4</c:v>
                </c:pt>
                <c:pt idx="3729">
                  <c:v>-3.2411684229999998E-4</c:v>
                </c:pt>
                <c:pt idx="3730">
                  <c:v>-3.3696458689999999E-4</c:v>
                </c:pt>
                <c:pt idx="3731">
                  <c:v>-4.2313980850000002E-4</c:v>
                </c:pt>
                <c:pt idx="3732">
                  <c:v>-5.2863346229999996E-4</c:v>
                </c:pt>
                <c:pt idx="3733">
                  <c:v>-3.2286906700000002E-5</c:v>
                </c:pt>
                <c:pt idx="3734">
                  <c:v>-1.9943102990000001E-4</c:v>
                </c:pt>
                <c:pt idx="3735">
                  <c:v>-5.9971502360000001E-4</c:v>
                </c:pt>
                <c:pt idx="3736">
                  <c:v>-2.5941492139999999E-4</c:v>
                </c:pt>
                <c:pt idx="3737">
                  <c:v>-7.1947381590000003E-5</c:v>
                </c:pt>
                <c:pt idx="3738">
                  <c:v>-4.4607597059999999E-4</c:v>
                </c:pt>
                <c:pt idx="3739">
                  <c:v>-1.752598742E-4</c:v>
                </c:pt>
                <c:pt idx="3740">
                  <c:v>-5.0926601419999998E-4</c:v>
                </c:pt>
                <c:pt idx="3741">
                  <c:v>-4.3480428100000002E-4</c:v>
                </c:pt>
                <c:pt idx="3742">
                  <c:v>-1.122139132E-4</c:v>
                </c:pt>
                <c:pt idx="3743">
                  <c:v>-5.7590063709999999E-4</c:v>
                </c:pt>
                <c:pt idx="3744">
                  <c:v>-1.2517344639999999E-4</c:v>
                </c:pt>
                <c:pt idx="3745">
                  <c:v>-4.8949371759999995E-4</c:v>
                </c:pt>
                <c:pt idx="3746">
                  <c:v>-2.2309881649999999E-4</c:v>
                </c:pt>
                <c:pt idx="3747">
                  <c:v>-4.9954239630000004E-4</c:v>
                </c:pt>
                <c:pt idx="3748">
                  <c:v>-2.8548890910000001E-4</c:v>
                </c:pt>
                <c:pt idx="3749">
                  <c:v>-5.9193495009999999E-4</c:v>
                </c:pt>
                <c:pt idx="3750">
                  <c:v>-1.3782202000000001E-4</c:v>
                </c:pt>
                <c:pt idx="3751">
                  <c:v>-7.1975985599999999E-5</c:v>
                </c:pt>
                <c:pt idx="3752">
                  <c:v>-5.8477921659999997E-5</c:v>
                </c:pt>
                <c:pt idx="3753">
                  <c:v>-3.4992218299999999E-4</c:v>
                </c:pt>
                <c:pt idx="3754">
                  <c:v>-4.1144001490000002E-4</c:v>
                </c:pt>
                <c:pt idx="3755">
                  <c:v>-6.4085825429999998E-6</c:v>
                </c:pt>
                <c:pt idx="3756">
                  <c:v>-3.6273042030000001E-4</c:v>
                </c:pt>
                <c:pt idx="3757">
                  <c:v>-8.5486514540000005E-5</c:v>
                </c:pt>
                <c:pt idx="3758">
                  <c:v>-5.3841680779999996E-4</c:v>
                </c:pt>
                <c:pt idx="3759">
                  <c:v>-5.9687373000000005E-4</c:v>
                </c:pt>
                <c:pt idx="3760">
                  <c:v>-2.5953468410000002E-4</c:v>
                </c:pt>
                <c:pt idx="3761">
                  <c:v>-5.5701278749999996E-4</c:v>
                </c:pt>
                <c:pt idx="3762">
                  <c:v>-2.231899301E-4</c:v>
                </c:pt>
                <c:pt idx="3763">
                  <c:v>-5.9431219110000003E-4</c:v>
                </c:pt>
                <c:pt idx="3764">
                  <c:v>-2.8560593279999998E-4</c:v>
                </c:pt>
                <c:pt idx="3765">
                  <c:v>-4.538956947E-5</c:v>
                </c:pt>
                <c:pt idx="3766">
                  <c:v>-3.8767091290000001E-4</c:v>
                </c:pt>
                <c:pt idx="3767">
                  <c:v>-4.9972006609999998E-4</c:v>
                </c:pt>
                <c:pt idx="3768">
                  <c:v>-1.5053141219999999E-4</c:v>
                </c:pt>
                <c:pt idx="3769">
                  <c:v>-5.761993594E-4</c:v>
                </c:pt>
                <c:pt idx="3770">
                  <c:v>-4.5742978120000001E-4</c:v>
                </c:pt>
                <c:pt idx="3771">
                  <c:v>-3.501127228E-4</c:v>
                </c:pt>
                <c:pt idx="3772">
                  <c:v>-3.3725978260000001E-4</c:v>
                </c:pt>
                <c:pt idx="3773">
                  <c:v>-5.9233040989999997E-4</c:v>
                </c:pt>
                <c:pt idx="3774">
                  <c:v>-4.8978126890000004E-4</c:v>
                </c:pt>
                <c:pt idx="3775">
                  <c:v>-2.9868365479999997E-4</c:v>
                </c:pt>
                <c:pt idx="3776">
                  <c:v>-5.4791702130000005E-4</c:v>
                </c:pt>
                <c:pt idx="3777">
                  <c:v>-3.2441453890000001E-4</c:v>
                </c:pt>
                <c:pt idx="3778">
                  <c:v>-3.2318484320000003E-5</c:v>
                </c:pt>
                <c:pt idx="3779">
                  <c:v>-1.9317022980000001E-5</c:v>
                </c:pt>
                <c:pt idx="3780">
                  <c:v>-1.8766864069999999E-4</c:v>
                </c:pt>
                <c:pt idx="3781">
                  <c:v>-1.6315094649999999E-4</c:v>
                </c:pt>
                <c:pt idx="3782">
                  <c:v>-1.996807496E-4</c:v>
                </c:pt>
                <c:pt idx="3783">
                  <c:v>-2.352055567E-4</c:v>
                </c:pt>
                <c:pt idx="3784">
                  <c:v>-4.6849124650000002E-4</c:v>
                </c:pt>
                <c:pt idx="3785">
                  <c:v>-1.123497921E-4</c:v>
                </c:pt>
                <c:pt idx="3786">
                  <c:v>-4.7929836010000002E-4</c:v>
                </c:pt>
                <c:pt idx="3787">
                  <c:v>-2.1148010659999999E-4</c:v>
                </c:pt>
                <c:pt idx="3788">
                  <c:v>-5.0975086219999998E-4</c:v>
                </c:pt>
                <c:pt idx="3789">
                  <c:v>-4.1177596200000003E-4</c:v>
                </c:pt>
                <c:pt idx="3790">
                  <c:v>-5.9475209159999998E-4</c:v>
                </c:pt>
                <c:pt idx="3791">
                  <c:v>-9.9011501660000004E-5</c:v>
                </c:pt>
                <c:pt idx="3792">
                  <c:v>-5.6683354320000005E-4</c:v>
                </c:pt>
                <c:pt idx="3793">
                  <c:v>-1.7548285919999999E-4</c:v>
                </c:pt>
                <c:pt idx="3794">
                  <c:v>-3.9986047310000002E-4</c:v>
                </c:pt>
                <c:pt idx="3795">
                  <c:v>-2.4716281710000001E-4</c:v>
                </c:pt>
                <c:pt idx="3796">
                  <c:v>-4.352884445E-4</c:v>
                </c:pt>
                <c:pt idx="3797">
                  <c:v>-3.7575996530000001E-4</c:v>
                </c:pt>
                <c:pt idx="3798">
                  <c:v>-1.1235635789999999E-4</c:v>
                </c:pt>
                <c:pt idx="3799">
                  <c:v>-1.8771646099999999E-4</c:v>
                </c:pt>
                <c:pt idx="3800">
                  <c:v>-1.3797642849999999E-4</c:v>
                </c:pt>
                <c:pt idx="3801">
                  <c:v>-6.4083165859999999E-6</c:v>
                </c:pt>
                <c:pt idx="3802">
                  <c:v>-3.1176332579999999E-4</c:v>
                </c:pt>
                <c:pt idx="3803">
                  <c:v>-6.0079103869999995E-4</c:v>
                </c:pt>
                <c:pt idx="3804">
                  <c:v>-1.7549849340000001E-4</c:v>
                </c:pt>
                <c:pt idx="3805">
                  <c:v>-1.9310386660000001E-5</c:v>
                </c:pt>
                <c:pt idx="3806">
                  <c:v>-5.4821158469999995E-4</c:v>
                </c:pt>
                <c:pt idx="3807">
                  <c:v>-5.2934556449999999E-4</c:v>
                </c:pt>
                <c:pt idx="3808">
                  <c:v>-5.8622591850000002E-4</c:v>
                </c:pt>
                <c:pt idx="3809">
                  <c:v>-3.6312716569999998E-4</c:v>
                </c:pt>
                <c:pt idx="3810">
                  <c:v>-2.352650331E-4</c:v>
                </c:pt>
                <c:pt idx="3811">
                  <c:v>-2.7281646379999998E-4</c:v>
                </c:pt>
                <c:pt idx="3812">
                  <c:v>-1.2533123279999999E-4</c:v>
                </c:pt>
                <c:pt idx="3813">
                  <c:v>-1.997269635E-4</c:v>
                </c:pt>
                <c:pt idx="3814">
                  <c:v>-4.4670357630000003E-4</c:v>
                </c:pt>
                <c:pt idx="3815">
                  <c:v>-2.4720140280000001E-4</c:v>
                </c:pt>
                <c:pt idx="3816">
                  <c:v>-5.6705031780000001E-4</c:v>
                </c:pt>
                <c:pt idx="3817">
                  <c:v>-8.5526155360000005E-5</c:v>
                </c:pt>
                <c:pt idx="3818">
                  <c:v>-1.5062451030000001E-4</c:v>
                </c:pt>
                <c:pt idx="3819">
                  <c:v>-5.8489277490000001E-5</c:v>
                </c:pt>
                <c:pt idx="3820">
                  <c:v>-3.8811974549999998E-4</c:v>
                </c:pt>
                <c:pt idx="3821">
                  <c:v>-5.1978337379999997E-4</c:v>
                </c:pt>
                <c:pt idx="3822">
                  <c:v>-5.002952091E-4</c:v>
                </c:pt>
                <c:pt idx="3823">
                  <c:v>-4.6883857359999998E-4</c:v>
                </c:pt>
                <c:pt idx="3824">
                  <c:v>-2.5979574289999998E-4</c:v>
                </c:pt>
                <c:pt idx="3825">
                  <c:v>-2.1152601669999999E-4</c:v>
                </c:pt>
                <c:pt idx="3826">
                  <c:v>-5.9110817849999996E-4</c:v>
                </c:pt>
                <c:pt idx="3827">
                  <c:v>-5.9789810800000003E-4</c:v>
                </c:pt>
                <c:pt idx="3828">
                  <c:v>-2.233800353E-4</c:v>
                </c:pt>
                <c:pt idx="3829">
                  <c:v>-3.246810916E-4</c:v>
                </c:pt>
                <c:pt idx="3830">
                  <c:v>-4.2390635090000002E-4</c:v>
                </c:pt>
                <c:pt idx="3831">
                  <c:v>-3.3758101449999999E-4</c:v>
                </c:pt>
                <c:pt idx="3832">
                  <c:v>-7.1974297359999999E-5</c:v>
                </c:pt>
                <c:pt idx="3833">
                  <c:v>-5.3923395089999998E-4</c:v>
                </c:pt>
                <c:pt idx="3834">
                  <c:v>-9.8970814929999997E-5</c:v>
                </c:pt>
                <c:pt idx="3835">
                  <c:v>-4.5345943600000003E-5</c:v>
                </c:pt>
                <c:pt idx="3836">
                  <c:v>-4.9035910909999997E-4</c:v>
                </c:pt>
                <c:pt idx="3837">
                  <c:v>-3.227238315E-5</c:v>
                </c:pt>
                <c:pt idx="3838">
                  <c:v>-5.2967968090000003E-4</c:v>
                </c:pt>
                <c:pt idx="3839">
                  <c:v>-5.1995944310000001E-4</c:v>
                </c:pt>
                <c:pt idx="3840">
                  <c:v>-5.9128114730000003E-4</c:v>
                </c:pt>
                <c:pt idx="3841">
                  <c:v>-5.5791182849999996E-4</c:v>
                </c:pt>
                <c:pt idx="3842">
                  <c:v>-1.631703866E-4</c:v>
                </c:pt>
                <c:pt idx="3843">
                  <c:v>-3.760193896E-4</c:v>
                </c:pt>
                <c:pt idx="3844">
                  <c:v>-3.5050098700000002E-4</c:v>
                </c:pt>
                <c:pt idx="3845">
                  <c:v>-3.1188389379999999E-4</c:v>
                </c:pt>
                <c:pt idx="3846">
                  <c:v>-4.798197685E-4</c:v>
                </c:pt>
                <c:pt idx="3847">
                  <c:v>-4.5806760520000002E-4</c:v>
                </c:pt>
                <c:pt idx="3848">
                  <c:v>-3.6333060520000001E-4</c:v>
                </c:pt>
                <c:pt idx="3849">
                  <c:v>-6.0149246709999998E-4</c:v>
                </c:pt>
                <c:pt idx="3850">
                  <c:v>-2.9892273990000001E-4</c:v>
                </c:pt>
                <c:pt idx="3851">
                  <c:v>-4.002612254E-4</c:v>
                </c:pt>
                <c:pt idx="3852">
                  <c:v>-1.505658432E-4</c:v>
                </c:pt>
                <c:pt idx="3853">
                  <c:v>-3.8829863229999998E-4</c:v>
                </c:pt>
                <c:pt idx="3854">
                  <c:v>-4.6914198630000002E-4</c:v>
                </c:pt>
                <c:pt idx="3855">
                  <c:v>-5.7722896409999997E-4</c:v>
                </c:pt>
                <c:pt idx="3856">
                  <c:v>-5.3951763349999995E-4</c:v>
                </c:pt>
                <c:pt idx="3857">
                  <c:v>-1.8766568240000001E-4</c:v>
                </c:pt>
                <c:pt idx="3858">
                  <c:v>-1.9966673310000001E-4</c:v>
                </c:pt>
                <c:pt idx="3859">
                  <c:v>-4.5819357220000002E-4</c:v>
                </c:pt>
                <c:pt idx="3860">
                  <c:v>-5.8395667829999999E-5</c:v>
                </c:pt>
                <c:pt idx="3861">
                  <c:v>-2.7283026850000001E-4</c:v>
                </c:pt>
                <c:pt idx="3862">
                  <c:v>-5.1046848489999996E-4</c:v>
                </c:pt>
                <c:pt idx="3863">
                  <c:v>-2.3522190929999999E-4</c:v>
                </c:pt>
                <c:pt idx="3864">
                  <c:v>-2.8588344199999998E-4</c:v>
                </c:pt>
                <c:pt idx="3865">
                  <c:v>-4.9061881520000002E-4</c:v>
                </c:pt>
                <c:pt idx="3866">
                  <c:v>-5.0068898430000001E-4</c:v>
                </c:pt>
                <c:pt idx="3867">
                  <c:v>-1.3788799330000001E-4</c:v>
                </c:pt>
                <c:pt idx="3868">
                  <c:v>-2.2331018360000001E-4</c:v>
                </c:pt>
                <c:pt idx="3869">
                  <c:v>-4.8000627070000001E-4</c:v>
                </c:pt>
                <c:pt idx="3870">
                  <c:v>-5.773383964E-4</c:v>
                </c:pt>
                <c:pt idx="3871">
                  <c:v>-3.2235223599999998E-5</c:v>
                </c:pt>
                <c:pt idx="3872">
                  <c:v>-5.9353246899999999E-4</c:v>
                </c:pt>
                <c:pt idx="3873">
                  <c:v>-5.4891399780000001E-4</c:v>
                </c:pt>
                <c:pt idx="3874">
                  <c:v>-1.754160925E-4</c:v>
                </c:pt>
                <c:pt idx="3875">
                  <c:v>-4.1230119399999999E-4</c:v>
                </c:pt>
                <c:pt idx="3876">
                  <c:v>-5.8696485119999996E-4</c:v>
                </c:pt>
                <c:pt idx="3877">
                  <c:v>-5.1054658200000002E-4</c:v>
                </c:pt>
                <c:pt idx="3878">
                  <c:v>-2.4715534959999998E-4</c:v>
                </c:pt>
                <c:pt idx="3879">
                  <c:v>-5.5827605559999999E-4</c:v>
                </c:pt>
                <c:pt idx="3880">
                  <c:v>-1.9263826800000001E-5</c:v>
                </c:pt>
                <c:pt idx="3881">
                  <c:v>-2.8588454069999999E-4</c:v>
                </c:pt>
                <c:pt idx="3882">
                  <c:v>-1.1222730469999999E-4</c:v>
                </c:pt>
                <c:pt idx="3883">
                  <c:v>-4.2419358980000003E-4</c:v>
                </c:pt>
                <c:pt idx="3884">
                  <c:v>-4.3586914479999998E-4</c:v>
                </c:pt>
                <c:pt idx="3885">
                  <c:v>-5.9602220339999995E-4</c:v>
                </c:pt>
                <c:pt idx="3886">
                  <c:v>-3.1190912620000002E-4</c:v>
                </c:pt>
                <c:pt idx="3887">
                  <c:v>-1.252179327E-4</c:v>
                </c:pt>
                <c:pt idx="3888">
                  <c:v>-4.5290006750000002E-5</c:v>
                </c:pt>
                <c:pt idx="3889">
                  <c:v>-7.1896084899999998E-5</c:v>
                </c:pt>
                <c:pt idx="3890">
                  <c:v>-2.597697746E-4</c:v>
                </c:pt>
                <c:pt idx="3891">
                  <c:v>-3.7615639889999999E-4</c:v>
                </c:pt>
                <c:pt idx="3892">
                  <c:v>-5.2038505829999997E-4</c:v>
                </c:pt>
                <c:pt idx="3893">
                  <c:v>-5.9885689650000004E-4</c:v>
                </c:pt>
                <c:pt idx="3894">
                  <c:v>-5.6786544919999998E-4</c:v>
                </c:pt>
                <c:pt idx="3895">
                  <c:v>-6.3934808150000002E-6</c:v>
                </c:pt>
                <c:pt idx="3896">
                  <c:v>-4.4722762820000001E-4</c:v>
                </c:pt>
                <c:pt idx="3897">
                  <c:v>-8.5408349360000001E-5</c:v>
                </c:pt>
                <c:pt idx="3898">
                  <c:v>-1.6311561249999999E-4</c:v>
                </c:pt>
                <c:pt idx="3899">
                  <c:v>-2.114619797E-4</c:v>
                </c:pt>
                <c:pt idx="3900">
                  <c:v>-9.8889237919999994E-5</c:v>
                </c:pt>
                <c:pt idx="3901">
                  <c:v>-5.3019900739999996E-4</c:v>
                </c:pt>
                <c:pt idx="3902">
                  <c:v>-3.248045054E-4</c:v>
                </c:pt>
                <c:pt idx="3903">
                  <c:v>-4.3592504750000001E-4</c:v>
                </c:pt>
                <c:pt idx="3904">
                  <c:v>-4.5836410210000001E-4</c:v>
                </c:pt>
                <c:pt idx="3905">
                  <c:v>-5.9197129610000004E-4</c:v>
                </c:pt>
                <c:pt idx="3906">
                  <c:v>-5.9907533659999995E-4</c:v>
                </c:pt>
                <c:pt idx="3907">
                  <c:v>-3.6348771519999998E-4</c:v>
                </c:pt>
                <c:pt idx="3908">
                  <c:v>-1.252441787E-4</c:v>
                </c:pt>
                <c:pt idx="3909">
                  <c:v>-2.7292769409999998E-4</c:v>
                </c:pt>
                <c:pt idx="3910">
                  <c:v>-5.4927056779999997E-4</c:v>
                </c:pt>
                <c:pt idx="3911">
                  <c:v>-8.5428972749999999E-5</c:v>
                </c:pt>
                <c:pt idx="3912">
                  <c:v>-1.122613795E-4</c:v>
                </c:pt>
                <c:pt idx="3913">
                  <c:v>-5.3996484620000003E-4</c:v>
                </c:pt>
                <c:pt idx="3914">
                  <c:v>-5.8406649059999997E-5</c:v>
                </c:pt>
                <c:pt idx="3915">
                  <c:v>-2.5986468850000002E-4</c:v>
                </c:pt>
                <c:pt idx="3916">
                  <c:v>-2.9904075039999999E-4</c:v>
                </c:pt>
                <c:pt idx="3917">
                  <c:v>-3.5069928170000002E-4</c:v>
                </c:pt>
                <c:pt idx="3918">
                  <c:v>-4.8029524629999998E-4</c:v>
                </c:pt>
                <c:pt idx="3919">
                  <c:v>-3.885072485E-4</c:v>
                </c:pt>
                <c:pt idx="3920">
                  <c:v>-9.8913568480000005E-5</c:v>
                </c:pt>
                <c:pt idx="3921">
                  <c:v>-5.8745366599999998E-4</c:v>
                </c:pt>
                <c:pt idx="3922">
                  <c:v>-5.9414920940000003E-4</c:v>
                </c:pt>
                <c:pt idx="3923">
                  <c:v>-4.1248119990000001E-4</c:v>
                </c:pt>
                <c:pt idx="3924">
                  <c:v>-2.2342962190000001E-4</c:v>
                </c:pt>
                <c:pt idx="3925">
                  <c:v>-1.87738043E-4</c:v>
                </c:pt>
                <c:pt idx="3926">
                  <c:v>-1.3793490630000001E-4</c:v>
                </c:pt>
                <c:pt idx="3927">
                  <c:v>-3.378370727E-4</c:v>
                </c:pt>
                <c:pt idx="3928">
                  <c:v>-4.2436349640000002E-4</c:v>
                </c:pt>
                <c:pt idx="3929">
                  <c:v>-5.1092062720000005E-4</c:v>
                </c:pt>
                <c:pt idx="3930">
                  <c:v>-3.3785583429999999E-4</c:v>
                </c:pt>
                <c:pt idx="3931">
                  <c:v>-1.6318948449999999E-4</c:v>
                </c:pt>
                <c:pt idx="3932">
                  <c:v>-6.0275620579999995E-4</c:v>
                </c:pt>
                <c:pt idx="3933">
                  <c:v>-3.2245093899999999E-5</c:v>
                </c:pt>
                <c:pt idx="3934">
                  <c:v>-7.191848741E-5</c:v>
                </c:pt>
                <c:pt idx="3935">
                  <c:v>-5.6822185019999997E-4</c:v>
                </c:pt>
                <c:pt idx="3936">
                  <c:v>-2.9911437190000001E-4</c:v>
                </c:pt>
                <c:pt idx="3937">
                  <c:v>-1.9977033629999999E-4</c:v>
                </c:pt>
                <c:pt idx="3938">
                  <c:v>-2.1158744490000001E-4</c:v>
                </c:pt>
                <c:pt idx="3939">
                  <c:v>-4.005553448E-4</c:v>
                </c:pt>
                <c:pt idx="3940">
                  <c:v>-5.2072284729999996E-4</c:v>
                </c:pt>
                <c:pt idx="3941">
                  <c:v>-2.4734848799999999E-4</c:v>
                </c:pt>
                <c:pt idx="3942">
                  <c:v>-5.9667175990000003E-4</c:v>
                </c:pt>
                <c:pt idx="3943">
                  <c:v>-6.3927819800000003E-6</c:v>
                </c:pt>
                <c:pt idx="3944">
                  <c:v>-4.005799786E-4</c:v>
                </c:pt>
                <c:pt idx="3945">
                  <c:v>-3.7636791360000002E-4</c:v>
                </c:pt>
                <c:pt idx="3946">
                  <c:v>-5.8764086699999996E-4</c:v>
                </c:pt>
                <c:pt idx="3947">
                  <c:v>-5.588747811E-4</c:v>
                </c:pt>
                <c:pt idx="3948">
                  <c:v>-1.7552096599999999E-4</c:v>
                </c:pt>
                <c:pt idx="3949">
                  <c:v>-1.5061262269999999E-4</c:v>
                </c:pt>
                <c:pt idx="3950">
                  <c:v>-3.8862996099999999E-4</c:v>
                </c:pt>
                <c:pt idx="3951">
                  <c:v>-4.6962802020000002E-4</c:v>
                </c:pt>
                <c:pt idx="3952">
                  <c:v>-2.3542297130000001E-4</c:v>
                </c:pt>
                <c:pt idx="3953">
                  <c:v>-4.475216313E-4</c:v>
                </c:pt>
                <c:pt idx="3954">
                  <c:v>-5.9970880710000002E-4</c:v>
                </c:pt>
                <c:pt idx="3955">
                  <c:v>-1.9258315890000001E-5</c:v>
                </c:pt>
                <c:pt idx="3956">
                  <c:v>-4.9117443289999996E-4</c:v>
                </c:pt>
                <c:pt idx="3957">
                  <c:v>-3.1220807799999998E-4</c:v>
                </c:pt>
                <c:pt idx="3958">
                  <c:v>-4.5273572630000002E-5</c:v>
                </c:pt>
                <c:pt idx="3959">
                  <c:v>-2.7311302199999998E-4</c:v>
                </c:pt>
                <c:pt idx="3960">
                  <c:v>-3.5089688579999998E-4</c:v>
                </c:pt>
                <c:pt idx="3961">
                  <c:v>-3.2508711630000001E-4</c:v>
                </c:pt>
                <c:pt idx="3962">
                  <c:v>-2.8619975160000001E-4</c:v>
                </c:pt>
                <c:pt idx="3963">
                  <c:v>-5.4040363909999998E-4</c:v>
                </c:pt>
                <c:pt idx="3964">
                  <c:v>-2.1163370699999999E-4</c:v>
                </c:pt>
                <c:pt idx="3965">
                  <c:v>-1.755231384E-4</c:v>
                </c:pt>
                <c:pt idx="3966">
                  <c:v>-5.0138392999999996E-4</c:v>
                </c:pt>
                <c:pt idx="3967">
                  <c:v>-1.877811088E-4</c:v>
                </c:pt>
                <c:pt idx="3968">
                  <c:v>-1.122503198E-4</c:v>
                </c:pt>
                <c:pt idx="3969">
                  <c:v>-5.9270214110000003E-4</c:v>
                </c:pt>
                <c:pt idx="3970">
                  <c:v>-4.8064472679999997E-4</c:v>
                </c:pt>
                <c:pt idx="3971">
                  <c:v>-4.3629522560000001E-4</c:v>
                </c:pt>
                <c:pt idx="3972">
                  <c:v>-5.7833745570000004E-4</c:v>
                </c:pt>
                <c:pt idx="3973">
                  <c:v>-1.50605514E-4</c:v>
                </c:pt>
                <c:pt idx="3974">
                  <c:v>-6.0342308500000005E-4</c:v>
                </c:pt>
                <c:pt idx="3975">
                  <c:v>-4.9133229589999996E-4</c:v>
                </c:pt>
                <c:pt idx="3976">
                  <c:v>-5.4984552600000004E-4</c:v>
                </c:pt>
                <c:pt idx="3977">
                  <c:v>-1.924416201E-5</c:v>
                </c:pt>
                <c:pt idx="3978">
                  <c:v>-5.3086949099999999E-4</c:v>
                </c:pt>
                <c:pt idx="3979">
                  <c:v>-6.3837628160000004E-6</c:v>
                </c:pt>
                <c:pt idx="3980">
                  <c:v>-3.638165891E-4</c:v>
                </c:pt>
                <c:pt idx="3981">
                  <c:v>-3.2197916409999999E-5</c:v>
                </c:pt>
                <c:pt idx="3982">
                  <c:v>-5.9486039789999996E-4</c:v>
                </c:pt>
                <c:pt idx="3983">
                  <c:v>-4.4773755279999998E-4</c:v>
                </c:pt>
                <c:pt idx="3984">
                  <c:v>-1.379249017E-4</c:v>
                </c:pt>
                <c:pt idx="3985">
                  <c:v>-1.6319855949999999E-4</c:v>
                </c:pt>
                <c:pt idx="3986">
                  <c:v>-4.6990349960000002E-4</c:v>
                </c:pt>
                <c:pt idx="3987">
                  <c:v>-4.588916061E-4</c:v>
                </c:pt>
                <c:pt idx="3988">
                  <c:v>-4.5231463280000003E-5</c:v>
                </c:pt>
                <c:pt idx="3989">
                  <c:v>-2.8625933499999999E-4</c:v>
                </c:pt>
                <c:pt idx="3990">
                  <c:v>-2.23529057E-4</c:v>
                </c:pt>
                <c:pt idx="3991">
                  <c:v>-1.2524044570000001E-4</c:v>
                </c:pt>
                <c:pt idx="3992">
                  <c:v>-5.2121993529999995E-4</c:v>
                </c:pt>
                <c:pt idx="3993">
                  <c:v>-2.3547037810000001E-4</c:v>
                </c:pt>
                <c:pt idx="3994">
                  <c:v>-5.5937787249999999E-4</c:v>
                </c:pt>
                <c:pt idx="3995">
                  <c:v>-4.2472145899999998E-4</c:v>
                </c:pt>
                <c:pt idx="3996">
                  <c:v>-3.3812089029999998E-4</c:v>
                </c:pt>
                <c:pt idx="3997">
                  <c:v>-3.7659631920000002E-4</c:v>
                </c:pt>
                <c:pt idx="3998">
                  <c:v>-5.9743991559999996E-4</c:v>
                </c:pt>
                <c:pt idx="3999">
                  <c:v>-4.1283812649999999E-4</c:v>
                </c:pt>
                <c:pt idx="4000">
                  <c:v>-9.885757703E-5</c:v>
                </c:pt>
                <c:pt idx="4001">
                  <c:v>-8.5361830779999995E-5</c:v>
                </c:pt>
                <c:pt idx="4002">
                  <c:v>-5.0166725549999997E-4</c:v>
                </c:pt>
                <c:pt idx="4003">
                  <c:v>-2.4745709199999998E-4</c:v>
                </c:pt>
                <c:pt idx="4004">
                  <c:v>-5.9512461349999998E-4</c:v>
                </c:pt>
                <c:pt idx="4005">
                  <c:v>-3.8887957270000001E-4</c:v>
                </c:pt>
                <c:pt idx="4006">
                  <c:v>-4.1288831419999998E-4</c:v>
                </c:pt>
                <c:pt idx="4007">
                  <c:v>-3.252141647E-4</c:v>
                </c:pt>
                <c:pt idx="4008">
                  <c:v>-7.1825877670000002E-5</c:v>
                </c:pt>
                <c:pt idx="4009">
                  <c:v>-2.9934438619999998E-4</c:v>
                </c:pt>
                <c:pt idx="4010">
                  <c:v>-6.005574386E-4</c:v>
                </c:pt>
                <c:pt idx="4011">
                  <c:v>-5.7876548930000001E-4</c:v>
                </c:pt>
                <c:pt idx="4012">
                  <c:v>-5.8840507430000003E-4</c:v>
                </c:pt>
                <c:pt idx="4013">
                  <c:v>-5.8304674229999999E-5</c:v>
                </c:pt>
                <c:pt idx="4014">
                  <c:v>-3.6392018670000002E-4</c:v>
                </c:pt>
                <c:pt idx="4015">
                  <c:v>-4.4792712029999998E-4</c:v>
                </c:pt>
                <c:pt idx="4016">
                  <c:v>-5.1166921090000002E-4</c:v>
                </c:pt>
                <c:pt idx="4017">
                  <c:v>-1.9982159389999999E-4</c:v>
                </c:pt>
                <c:pt idx="4018">
                  <c:v>-3.1236347539999998E-4</c:v>
                </c:pt>
                <c:pt idx="4019">
                  <c:v>-5.6915573580000004E-4</c:v>
                </c:pt>
                <c:pt idx="4020">
                  <c:v>-2.7320828629999997E-4</c:v>
                </c:pt>
                <c:pt idx="4021">
                  <c:v>-1.122144983E-4</c:v>
                </c:pt>
                <c:pt idx="4022">
                  <c:v>-2.6010492240000001E-4</c:v>
                </c:pt>
                <c:pt idx="4023">
                  <c:v>-4.5203872039999999E-5</c:v>
                </c:pt>
                <c:pt idx="4024">
                  <c:v>-2.4747284099999999E-4</c:v>
                </c:pt>
                <c:pt idx="4025">
                  <c:v>-1.7552299939999999E-4</c:v>
                </c:pt>
                <c:pt idx="4026">
                  <c:v>-5.313690224E-4</c:v>
                </c:pt>
                <c:pt idx="4027">
                  <c:v>-1.3791773670000001E-4</c:v>
                </c:pt>
                <c:pt idx="4028">
                  <c:v>-6.3779788289999999E-6</c:v>
                </c:pt>
                <c:pt idx="4029">
                  <c:v>-2.7321799200000002E-4</c:v>
                </c:pt>
                <c:pt idx="4030">
                  <c:v>-2.6011053690000002E-4</c:v>
                </c:pt>
                <c:pt idx="4031">
                  <c:v>-4.592279249E-4</c:v>
                </c:pt>
                <c:pt idx="4032">
                  <c:v>-2.235563758E-4</c:v>
                </c:pt>
                <c:pt idx="4033">
                  <c:v>-5.4111108039999996E-4</c:v>
                </c:pt>
                <c:pt idx="4034">
                  <c:v>-4.3670347669999999E-4</c:v>
                </c:pt>
                <c:pt idx="4035">
                  <c:v>-2.3550362219999999E-4</c:v>
                </c:pt>
                <c:pt idx="4036">
                  <c:v>-3.5114944329999999E-4</c:v>
                </c:pt>
                <c:pt idx="4037">
                  <c:v>-4.0105013639999998E-4</c:v>
                </c:pt>
                <c:pt idx="4038">
                  <c:v>-3.1239889360000001E-4</c:v>
                </c:pt>
                <c:pt idx="4039">
                  <c:v>-5.7909425569999996E-4</c:v>
                </c:pt>
                <c:pt idx="4040">
                  <c:v>-5.1192365049999996E-4</c:v>
                </c:pt>
                <c:pt idx="4041">
                  <c:v>-5.9359132259999997E-4</c:v>
                </c:pt>
                <c:pt idx="4042">
                  <c:v>-5.9817723909999997E-4</c:v>
                </c:pt>
                <c:pt idx="4043">
                  <c:v>-2.994026566E-4</c:v>
                </c:pt>
                <c:pt idx="4044">
                  <c:v>-3.2180913710000002E-5</c:v>
                </c:pt>
                <c:pt idx="4045">
                  <c:v>-9.8855737969999997E-5</c:v>
                </c:pt>
                <c:pt idx="4046">
                  <c:v>-3.511727078E-4</c:v>
                </c:pt>
                <c:pt idx="4047">
                  <c:v>-5.0209841249999995E-4</c:v>
                </c:pt>
                <c:pt idx="4048">
                  <c:v>-5.5060395380000001E-4</c:v>
                </c:pt>
                <c:pt idx="4049">
                  <c:v>-8.5357949030000002E-5</c:v>
                </c:pt>
                <c:pt idx="4050">
                  <c:v>-3.2530433829999999E-4</c:v>
                </c:pt>
                <c:pt idx="4051">
                  <c:v>-5.9366810140000005E-4</c:v>
                </c:pt>
                <c:pt idx="4052">
                  <c:v>-3.8906953910000002E-4</c:v>
                </c:pt>
                <c:pt idx="4053">
                  <c:v>-2.8634683420000002E-4</c:v>
                </c:pt>
                <c:pt idx="4054">
                  <c:v>-4.7041273080000002E-4</c:v>
                </c:pt>
                <c:pt idx="4055">
                  <c:v>-4.2505718580000001E-4</c:v>
                </c:pt>
                <c:pt idx="4056">
                  <c:v>-7.1830510069999999E-5</c:v>
                </c:pt>
                <c:pt idx="4057">
                  <c:v>-1.92315112E-5</c:v>
                </c:pt>
                <c:pt idx="4058">
                  <c:v>-5.6952561780000005E-4</c:v>
                </c:pt>
                <c:pt idx="4059">
                  <c:v>-4.2506966369999999E-4</c:v>
                </c:pt>
                <c:pt idx="4060">
                  <c:v>-1.506343412E-4</c:v>
                </c:pt>
                <c:pt idx="4061">
                  <c:v>-1.8783043320000001E-4</c:v>
                </c:pt>
                <c:pt idx="4062">
                  <c:v>-6.0481282359999998E-4</c:v>
                </c:pt>
                <c:pt idx="4063">
                  <c:v>-1.9987128820000001E-4</c:v>
                </c:pt>
                <c:pt idx="4064">
                  <c:v>-3.3827809809999998E-4</c:v>
                </c:pt>
                <c:pt idx="4065">
                  <c:v>-5.983765011E-4</c:v>
                </c:pt>
                <c:pt idx="4066">
                  <c:v>-6.3801858079999997E-6</c:v>
                </c:pt>
                <c:pt idx="4067">
                  <c:v>-5.4137537100000001E-4</c:v>
                </c:pt>
                <c:pt idx="4068">
                  <c:v>-3.768410557E-4</c:v>
                </c:pt>
                <c:pt idx="4069">
                  <c:v>-5.8315426180000002E-5</c:v>
                </c:pt>
                <c:pt idx="4070">
                  <c:v>-4.4825530299999998E-4</c:v>
                </c:pt>
                <c:pt idx="4071">
                  <c:v>-1.252585392E-4</c:v>
                </c:pt>
                <c:pt idx="4072">
                  <c:v>-4.9207479989999997E-4</c:v>
                </c:pt>
                <c:pt idx="4073">
                  <c:v>-2.117091851E-4</c:v>
                </c:pt>
                <c:pt idx="4074">
                  <c:v>-4.8139050610000001E-4</c:v>
                </c:pt>
                <c:pt idx="4075">
                  <c:v>-1.6325485599999999E-4</c:v>
                </c:pt>
                <c:pt idx="4076">
                  <c:v>-5.601246768E-4</c:v>
                </c:pt>
                <c:pt idx="4077">
                  <c:v>-5.890026232E-4</c:v>
                </c:pt>
                <c:pt idx="4078">
                  <c:v>-5.831627253E-5</c:v>
                </c:pt>
                <c:pt idx="4079">
                  <c:v>-5.3177192770000005E-4</c:v>
                </c:pt>
                <c:pt idx="4080">
                  <c:v>-5.2197285810000001E-4</c:v>
                </c:pt>
                <c:pt idx="4081">
                  <c:v>-3.6411585399999998E-4</c:v>
                </c:pt>
                <c:pt idx="4082">
                  <c:v>-1.878548594E-4</c:v>
                </c:pt>
                <c:pt idx="4083">
                  <c:v>-6.0511457350000001E-4</c:v>
                </c:pt>
                <c:pt idx="4084">
                  <c:v>-3.218517771E-5</c:v>
                </c:pt>
                <c:pt idx="4085">
                  <c:v>-7.1835416530000005E-5</c:v>
                </c:pt>
                <c:pt idx="4086">
                  <c:v>-2.236158997E-4</c:v>
                </c:pt>
                <c:pt idx="4087">
                  <c:v>-1.252624359E-4</c:v>
                </c:pt>
                <c:pt idx="4088">
                  <c:v>-1.506535495E-4</c:v>
                </c:pt>
                <c:pt idx="4089">
                  <c:v>-4.1325965840000002E-4</c:v>
                </c:pt>
                <c:pt idx="4090">
                  <c:v>-2.6018698030000001E-4</c:v>
                </c:pt>
                <c:pt idx="4091">
                  <c:v>-4.0123717090000002E-4</c:v>
                </c:pt>
                <c:pt idx="4092">
                  <c:v>-5.6030069270000002E-4</c:v>
                </c:pt>
                <c:pt idx="4093">
                  <c:v>-4.5215686570000003E-5</c:v>
                </c:pt>
                <c:pt idx="4094">
                  <c:v>-8.5362368389999997E-5</c:v>
                </c:pt>
                <c:pt idx="4095">
                  <c:v>-1.7558878009999999E-4</c:v>
                </c:pt>
                <c:pt idx="4096">
                  <c:v>-2.8641668310000002E-4</c:v>
                </c:pt>
                <c:pt idx="4097">
                  <c:v>-2.4755284830000002E-4</c:v>
                </c:pt>
                <c:pt idx="4098">
                  <c:v>-4.3699687820000001E-4</c:v>
                </c:pt>
                <c:pt idx="4099">
                  <c:v>-3.1251499109999999E-4</c:v>
                </c:pt>
                <c:pt idx="4100">
                  <c:v>-1.998963844E-4</c:v>
                </c:pt>
                <c:pt idx="4101">
                  <c:v>-5.9626732979999996E-4</c:v>
                </c:pt>
                <c:pt idx="4102">
                  <c:v>-6.0183776050000003E-4</c:v>
                </c:pt>
                <c:pt idx="4103">
                  <c:v>-9.8855880780000002E-5</c:v>
                </c:pt>
                <c:pt idx="4104">
                  <c:v>-5.893150755E-4</c:v>
                </c:pt>
                <c:pt idx="4105">
                  <c:v>-1.3794910979999999E-4</c:v>
                </c:pt>
                <c:pt idx="4106">
                  <c:v>-1.1222965249999999E-4</c:v>
                </c:pt>
                <c:pt idx="4107">
                  <c:v>-4.5965187400000003E-4</c:v>
                </c:pt>
                <c:pt idx="4108">
                  <c:v>-4.9232804200000004E-4</c:v>
                </c:pt>
                <c:pt idx="4109">
                  <c:v>-5.1238132830000005E-4</c:v>
                </c:pt>
                <c:pt idx="4110">
                  <c:v>-3.8926699700000001E-4</c:v>
                </c:pt>
                <c:pt idx="4111">
                  <c:v>-2.7331983719999998E-4</c:v>
                </c:pt>
                <c:pt idx="4112">
                  <c:v>-3.7698804559999999E-4</c:v>
                </c:pt>
                <c:pt idx="4113">
                  <c:v>-5.7972765759999999E-4</c:v>
                </c:pt>
                <c:pt idx="4114">
                  <c:v>-1.9227708750000001E-5</c:v>
                </c:pt>
                <c:pt idx="4115">
                  <c:v>-5.3203466799999996E-4</c:v>
                </c:pt>
                <c:pt idx="4116">
                  <c:v>-5.5110400070000002E-4</c:v>
                </c:pt>
                <c:pt idx="4117">
                  <c:v>-4.7075544670000002E-4</c:v>
                </c:pt>
                <c:pt idx="4118">
                  <c:v>-2.3555438969999999E-4</c:v>
                </c:pt>
                <c:pt idx="4119">
                  <c:v>-5.9644216960000004E-4</c:v>
                </c:pt>
                <c:pt idx="4120">
                  <c:v>-4.8167779040000002E-4</c:v>
                </c:pt>
                <c:pt idx="4121">
                  <c:v>-5.7004672609999995E-4</c:v>
                </c:pt>
                <c:pt idx="4122">
                  <c:v>-1.6325558360000001E-4</c:v>
                </c:pt>
                <c:pt idx="4123">
                  <c:v>-3.5136271769999999E-4</c:v>
                </c:pt>
                <c:pt idx="4124">
                  <c:v>-5.9907762060000004E-4</c:v>
                </c:pt>
                <c:pt idx="4125">
                  <c:v>-4.3710965659999999E-4</c:v>
                </c:pt>
                <c:pt idx="4126">
                  <c:v>-5.4181507530000003E-4</c:v>
                </c:pt>
                <c:pt idx="4127">
                  <c:v>-6.0218718690000005E-4</c:v>
                </c:pt>
                <c:pt idx="4128">
                  <c:v>-3.6426129759999998E-4</c:v>
                </c:pt>
                <c:pt idx="4129">
                  <c:v>-5.0259626790000005E-4</c:v>
                </c:pt>
                <c:pt idx="4130">
                  <c:v>-2.117043486E-4</c:v>
                </c:pt>
                <c:pt idx="4131">
                  <c:v>-2.9953438349999999E-4</c:v>
                </c:pt>
                <c:pt idx="4132">
                  <c:v>-4.7085024900000001E-4</c:v>
                </c:pt>
                <c:pt idx="4133">
                  <c:v>-7.1800549350000003E-5</c:v>
                </c:pt>
                <c:pt idx="4134">
                  <c:v>-4.0140267660000002E-4</c:v>
                </c:pt>
                <c:pt idx="4135">
                  <c:v>-3.2547907879999999E-4</c:v>
                </c:pt>
                <c:pt idx="4136">
                  <c:v>-1.122057555E-4</c:v>
                </c:pt>
                <c:pt idx="4137">
                  <c:v>-6.0594706180000003E-4</c:v>
                </c:pt>
                <c:pt idx="4138">
                  <c:v>-3.2162080729999998E-5</c:v>
                </c:pt>
                <c:pt idx="4139">
                  <c:v>-2.6019763030000001E-4</c:v>
                </c:pt>
                <c:pt idx="4140">
                  <c:v>-4.4860549770000001E-4</c:v>
                </c:pt>
                <c:pt idx="4141">
                  <c:v>-1.998637024E-4</c:v>
                </c:pt>
                <c:pt idx="4142">
                  <c:v>-1.2522734290000001E-4</c:v>
                </c:pt>
                <c:pt idx="4143">
                  <c:v>-9.8824897610000001E-5</c:v>
                </c:pt>
                <c:pt idx="4144">
                  <c:v>-3.3848904099999998E-4</c:v>
                </c:pt>
                <c:pt idx="4145">
                  <c:v>-6.3757384580000002E-6</c:v>
                </c:pt>
                <c:pt idx="4146">
                  <c:v>-4.8184024380000003E-4</c:v>
                </c:pt>
                <c:pt idx="4147">
                  <c:v>-4.5985176900000002E-4</c:v>
                </c:pt>
                <c:pt idx="4148">
                  <c:v>-4.2546015340000001E-4</c:v>
                </c:pt>
                <c:pt idx="4149">
                  <c:v>-5.2246534870000003E-4</c:v>
                </c:pt>
                <c:pt idx="4150">
                  <c:v>-2.3555432480000001E-4</c:v>
                </c:pt>
                <c:pt idx="4151">
                  <c:v>-1.921508777E-5</c:v>
                </c:pt>
                <c:pt idx="4152">
                  <c:v>-5.2249538040000001E-4</c:v>
                </c:pt>
                <c:pt idx="4153">
                  <c:v>-2.7336214100000001E-4</c:v>
                </c:pt>
                <c:pt idx="4154">
                  <c:v>-5.1268171489999995E-4</c:v>
                </c:pt>
                <c:pt idx="4155">
                  <c:v>-1.7555526409999999E-4</c:v>
                </c:pt>
                <c:pt idx="4156">
                  <c:v>-3.7714657250000001E-4</c:v>
                </c:pt>
                <c:pt idx="4157">
                  <c:v>-5.9471540940000001E-4</c:v>
                </c:pt>
                <c:pt idx="4158">
                  <c:v>-4.5171138860000001E-5</c:v>
                </c:pt>
                <c:pt idx="4159">
                  <c:v>-5.826334355E-5</c:v>
                </c:pt>
                <c:pt idx="4160">
                  <c:v>-4.1354848819999998E-4</c:v>
                </c:pt>
                <c:pt idx="4161">
                  <c:v>-5.51465518E-4</c:v>
                </c:pt>
                <c:pt idx="4162">
                  <c:v>-1.3792813149999999E-4</c:v>
                </c:pt>
                <c:pt idx="4163">
                  <c:v>-5.6090017420000005E-4</c:v>
                </c:pt>
                <c:pt idx="4164">
                  <c:v>-3.5150440039999998E-4</c:v>
                </c:pt>
                <c:pt idx="4165">
                  <c:v>-3.8947485999999998E-4</c:v>
                </c:pt>
                <c:pt idx="4166">
                  <c:v>-4.2553992420000001E-4</c:v>
                </c:pt>
                <c:pt idx="4167">
                  <c:v>-4.1359069369999998E-4</c:v>
                </c:pt>
                <c:pt idx="4168">
                  <c:v>-1.8783585910000001E-4</c:v>
                </c:pt>
                <c:pt idx="4169">
                  <c:v>-8.5310369730000002E-5</c:v>
                </c:pt>
                <c:pt idx="4170">
                  <c:v>-2.2362915600000001E-4</c:v>
                </c:pt>
                <c:pt idx="4171">
                  <c:v>-2.996445742E-4</c:v>
                </c:pt>
                <c:pt idx="4172">
                  <c:v>-1.6325297919999999E-4</c:v>
                </c:pt>
                <c:pt idx="4173">
                  <c:v>-2.8654565659999999E-4</c:v>
                </c:pt>
                <c:pt idx="4174">
                  <c:v>-2.4760305020000002E-4</c:v>
                </c:pt>
                <c:pt idx="4175">
                  <c:v>-5.948932518E-4</c:v>
                </c:pt>
                <c:pt idx="4176">
                  <c:v>-1.5063384129999999E-4</c:v>
                </c:pt>
                <c:pt idx="4177">
                  <c:v>-5.8031782810000004E-4</c:v>
                </c:pt>
                <c:pt idx="4178">
                  <c:v>-5.3249504220000002E-4</c:v>
                </c:pt>
                <c:pt idx="4179">
                  <c:v>-5.4224635060000001E-4</c:v>
                </c:pt>
                <c:pt idx="4180">
                  <c:v>-3.213831973E-5</c:v>
                </c:pt>
                <c:pt idx="4181">
                  <c:v>-2.117439825E-4</c:v>
                </c:pt>
                <c:pt idx="4182">
                  <c:v>-4.0160011249999999E-4</c:v>
                </c:pt>
                <c:pt idx="4183">
                  <c:v>-1.121989639E-4</c:v>
                </c:pt>
                <c:pt idx="4184">
                  <c:v>-4.4881266379999998E-4</c:v>
                </c:pt>
                <c:pt idx="4185">
                  <c:v>-3.644723386E-4</c:v>
                </c:pt>
                <c:pt idx="4186">
                  <c:v>-5.0294673470000005E-4</c:v>
                </c:pt>
                <c:pt idx="4187">
                  <c:v>-5.9008900759999997E-4</c:v>
                </c:pt>
                <c:pt idx="4188">
                  <c:v>-4.7116195600000003E-4</c:v>
                </c:pt>
                <c:pt idx="4189">
                  <c:v>-4.9280277500000002E-4</c:v>
                </c:pt>
                <c:pt idx="4190">
                  <c:v>-4.5144098139999999E-5</c:v>
                </c:pt>
                <c:pt idx="4191">
                  <c:v>-6.06836279E-4</c:v>
                </c:pt>
                <c:pt idx="4192">
                  <c:v>-5.7070154160000005E-4</c:v>
                </c:pt>
                <c:pt idx="4193">
                  <c:v>-3.1276912089999999E-4</c:v>
                </c:pt>
                <c:pt idx="4194">
                  <c:v>-1.5065119599999999E-4</c:v>
                </c:pt>
                <c:pt idx="4195">
                  <c:v>-3.2569238620000002E-4</c:v>
                </c:pt>
                <c:pt idx="4196">
                  <c:v>-4.3744556369999999E-4</c:v>
                </c:pt>
                <c:pt idx="4197">
                  <c:v>-6.0006676980000001E-4</c:v>
                </c:pt>
                <c:pt idx="4198">
                  <c:v>-4.928386132E-4</c:v>
                </c:pt>
                <c:pt idx="4199">
                  <c:v>-3.3868300519999999E-4</c:v>
                </c:pt>
                <c:pt idx="4200">
                  <c:v>-1.8787444210000001E-4</c:v>
                </c:pt>
                <c:pt idx="4201">
                  <c:v>-5.9740331370000004E-4</c:v>
                </c:pt>
                <c:pt idx="4202">
                  <c:v>-1.3794982000000001E-4</c:v>
                </c:pt>
                <c:pt idx="4203">
                  <c:v>-7.1750734569999997E-5</c:v>
                </c:pt>
                <c:pt idx="4204">
                  <c:v>-1.2524241569999999E-4</c:v>
                </c:pt>
                <c:pt idx="4205">
                  <c:v>-2.3566028410000001E-4</c:v>
                </c:pt>
                <c:pt idx="4206">
                  <c:v>-1.9994135229999999E-4</c:v>
                </c:pt>
                <c:pt idx="4207">
                  <c:v>-2.8664666220000001E-4</c:v>
                </c:pt>
                <c:pt idx="4208">
                  <c:v>-1.9194943110000001E-5</c:v>
                </c:pt>
                <c:pt idx="4209">
                  <c:v>-5.8062224310000002E-4</c:v>
                </c:pt>
                <c:pt idx="4210">
                  <c:v>-3.1281818799999998E-4</c:v>
                </c:pt>
                <c:pt idx="4211">
                  <c:v>-5.1306351859999998E-4</c:v>
                </c:pt>
                <c:pt idx="4212">
                  <c:v>-2.1180424290000001E-4</c:v>
                </c:pt>
                <c:pt idx="4213">
                  <c:v>-5.7088750350000001E-4</c:v>
                </c:pt>
                <c:pt idx="4214">
                  <c:v>-6.0346908450000002E-4</c:v>
                </c:pt>
                <c:pt idx="4215">
                  <c:v>-4.6022547780000001E-4</c:v>
                </c:pt>
                <c:pt idx="4216">
                  <c:v>-2.7353241439999999E-4</c:v>
                </c:pt>
                <c:pt idx="4217">
                  <c:v>-5.5198256719999998E-4</c:v>
                </c:pt>
                <c:pt idx="4218">
                  <c:v>-5.3283009029999999E-4</c:v>
                </c:pt>
                <c:pt idx="4219">
                  <c:v>-2.237303049E-4</c:v>
                </c:pt>
                <c:pt idx="4220">
                  <c:v>-8.5284308570000001E-5</c:v>
                </c:pt>
                <c:pt idx="4221">
                  <c:v>-6.3670110840000002E-6</c:v>
                </c:pt>
                <c:pt idx="4222">
                  <c:v>-4.0176726150000002E-4</c:v>
                </c:pt>
                <c:pt idx="4223">
                  <c:v>-1.756360241E-4</c:v>
                </c:pt>
                <c:pt idx="4224">
                  <c:v>-5.6146241860000003E-4</c:v>
                </c:pt>
                <c:pt idx="4225">
                  <c:v>-3.6463045569999999E-4</c:v>
                </c:pt>
                <c:pt idx="4226">
                  <c:v>-4.2582707920000001E-4</c:v>
                </c:pt>
                <c:pt idx="4227">
                  <c:v>-3.3878634809999999E-4</c:v>
                </c:pt>
                <c:pt idx="4228">
                  <c:v>-2.6040680280000001E-4</c:v>
                </c:pt>
                <c:pt idx="4229">
                  <c:v>-5.2307961769999995E-4</c:v>
                </c:pt>
                <c:pt idx="4230">
                  <c:v>-9.880385139E-5</c:v>
                </c:pt>
                <c:pt idx="4231">
                  <c:v>-5.8205365159999998E-5</c:v>
                </c:pt>
                <c:pt idx="4232">
                  <c:v>-1.63338763E-4</c:v>
                </c:pt>
                <c:pt idx="4233">
                  <c:v>-2.4774780210000001E-4</c:v>
                </c:pt>
                <c:pt idx="4234">
                  <c:v>-3.2110917270000003E-5</c:v>
                </c:pt>
                <c:pt idx="4235">
                  <c:v>-1.9187420160000001E-5</c:v>
                </c:pt>
                <c:pt idx="4236">
                  <c:v>-3.7746589540000003E-4</c:v>
                </c:pt>
                <c:pt idx="4237">
                  <c:v>-6.0760423279999996E-4</c:v>
                </c:pt>
                <c:pt idx="4238">
                  <c:v>-6.0066257460000003E-4</c:v>
                </c:pt>
                <c:pt idx="4239">
                  <c:v>-4.3767721340000001E-4</c:v>
                </c:pt>
                <c:pt idx="4240">
                  <c:v>-5.979153877E-4</c:v>
                </c:pt>
                <c:pt idx="4241">
                  <c:v>-4.8242814029999999E-4</c:v>
                </c:pt>
                <c:pt idx="4242">
                  <c:v>-4.8243858110000001E-4</c:v>
                </c:pt>
                <c:pt idx="4243">
                  <c:v>-3.258328288E-4</c:v>
                </c:pt>
                <c:pt idx="4244">
                  <c:v>-4.4915136520000003E-4</c:v>
                </c:pt>
                <c:pt idx="4245">
                  <c:v>-1.6335780900000001E-4</c:v>
                </c:pt>
                <c:pt idx="4246">
                  <c:v>-5.0339565840000001E-4</c:v>
                </c:pt>
                <c:pt idx="4247">
                  <c:v>-2.477809341E-4</c:v>
                </c:pt>
                <c:pt idx="4248">
                  <c:v>-4.5109789710000001E-5</c:v>
                </c:pt>
                <c:pt idx="4249">
                  <c:v>-6.0402307090000004E-4</c:v>
                </c:pt>
                <c:pt idx="4250">
                  <c:v>-2.998768237E-4</c:v>
                </c:pt>
                <c:pt idx="4251">
                  <c:v>-5.5231833810000003E-4</c:v>
                </c:pt>
                <c:pt idx="4252">
                  <c:v>-4.6045591840000001E-4</c:v>
                </c:pt>
                <c:pt idx="4253">
                  <c:v>-6.3646201079999997E-6</c:v>
                </c:pt>
                <c:pt idx="4254">
                  <c:v>-9.8803809510000003E-5</c:v>
                </c:pt>
                <c:pt idx="4255">
                  <c:v>-2.8678125080000002E-4</c:v>
                </c:pt>
                <c:pt idx="4256">
                  <c:v>-3.8985794249999999E-4</c:v>
                </c:pt>
                <c:pt idx="4257">
                  <c:v>-5.9081429950000005E-4</c:v>
                </c:pt>
                <c:pt idx="4258">
                  <c:v>-3.5186649160000001E-4</c:v>
                </c:pt>
                <c:pt idx="4259">
                  <c:v>-5.6181586089999996E-4</c:v>
                </c:pt>
                <c:pt idx="4260">
                  <c:v>-1.5074708709999999E-4</c:v>
                </c:pt>
                <c:pt idx="4261">
                  <c:v>-3.2590379169999999E-4</c:v>
                </c:pt>
                <c:pt idx="4262">
                  <c:v>-5.8115813759999999E-4</c:v>
                </c:pt>
                <c:pt idx="4263">
                  <c:v>-5.9583279770000005E-4</c:v>
                </c:pt>
                <c:pt idx="4264">
                  <c:v>-4.933249714E-4</c:v>
                </c:pt>
                <c:pt idx="4265">
                  <c:v>-5.9086433700000004E-4</c:v>
                </c:pt>
                <c:pt idx="4266">
                  <c:v>-8.5272947390000007E-5</c:v>
                </c:pt>
                <c:pt idx="4267">
                  <c:v>-4.1404563320000001E-4</c:v>
                </c:pt>
                <c:pt idx="4268">
                  <c:v>-5.2338792010000004E-4</c:v>
                </c:pt>
                <c:pt idx="4269">
                  <c:v>-1.880163996E-4</c:v>
                </c:pt>
                <c:pt idx="4270">
                  <c:v>-1.3802099650000001E-4</c:v>
                </c:pt>
                <c:pt idx="4271">
                  <c:v>-5.1353509440000005E-4</c:v>
                </c:pt>
                <c:pt idx="4272">
                  <c:v>-5.4305093750000005E-4</c:v>
                </c:pt>
                <c:pt idx="4273">
                  <c:v>-5.0359087590000004E-4</c:v>
                </c:pt>
                <c:pt idx="4274">
                  <c:v>-2.0009395009999999E-4</c:v>
                </c:pt>
                <c:pt idx="4275">
                  <c:v>-2.736949031E-4</c:v>
                </c:pt>
                <c:pt idx="4276">
                  <c:v>-2.1195902860000001E-4</c:v>
                </c:pt>
                <c:pt idx="4277">
                  <c:v>-2.35851224E-4</c:v>
                </c:pt>
                <c:pt idx="4278">
                  <c:v>-2.9997058769999998E-4</c:v>
                </c:pt>
                <c:pt idx="4279">
                  <c:v>-3.1303667270000002E-4</c:v>
                </c:pt>
                <c:pt idx="4280">
                  <c:v>-3.5194695460000002E-4</c:v>
                </c:pt>
                <c:pt idx="4281">
                  <c:v>-1.252894329E-4</c:v>
                </c:pt>
                <c:pt idx="4282">
                  <c:v>-4.2610407980000001E-4</c:v>
                </c:pt>
                <c:pt idx="4283">
                  <c:v>-1.122132754E-4</c:v>
                </c:pt>
                <c:pt idx="4284">
                  <c:v>-5.3339555940000005E-4</c:v>
                </c:pt>
                <c:pt idx="4285">
                  <c:v>-7.1714836189999998E-5</c:v>
                </c:pt>
                <c:pt idx="4286">
                  <c:v>-5.8184299279999997E-5</c:v>
                </c:pt>
                <c:pt idx="4287">
                  <c:v>-1.7574490059999999E-4</c:v>
                </c:pt>
                <c:pt idx="4288">
                  <c:v>-4.7180906600000002E-4</c:v>
                </c:pt>
                <c:pt idx="4289">
                  <c:v>-3.3904684529999999E-4</c:v>
                </c:pt>
                <c:pt idx="4290">
                  <c:v>-2.2391406039999999E-4</c:v>
                </c:pt>
                <c:pt idx="4291">
                  <c:v>-8.5264829809999999E-5</c:v>
                </c:pt>
                <c:pt idx="4292">
                  <c:v>-4.1422127719999998E-4</c:v>
                </c:pt>
                <c:pt idx="4293">
                  <c:v>-5.71701403E-4</c:v>
                </c:pt>
                <c:pt idx="4294">
                  <c:v>-2.606072263E-4</c:v>
                </c:pt>
                <c:pt idx="4295">
                  <c:v>-4.3803217109999998E-4</c:v>
                </c:pt>
                <c:pt idx="4296">
                  <c:v>-6.0865437170000002E-4</c:v>
                </c:pt>
                <c:pt idx="4297">
                  <c:v>-5.5278791879999995E-4</c:v>
                </c:pt>
                <c:pt idx="4298">
                  <c:v>-2.239444348E-4</c:v>
                </c:pt>
                <c:pt idx="4299">
                  <c:v>-5.9868293870000001E-4</c:v>
                </c:pt>
                <c:pt idx="4300">
                  <c:v>-6.3645064140000004E-6</c:v>
                </c:pt>
                <c:pt idx="4301">
                  <c:v>-2.869525918E-4</c:v>
                </c:pt>
                <c:pt idx="4302">
                  <c:v>-3.9014446110000002E-4</c:v>
                </c:pt>
                <c:pt idx="4303">
                  <c:v>-4.022262587E-4</c:v>
                </c:pt>
                <c:pt idx="4304">
                  <c:v>-5.718689795E-4</c:v>
                </c:pt>
                <c:pt idx="4305">
                  <c:v>-5.9637728349999999E-4</c:v>
                </c:pt>
                <c:pt idx="4306">
                  <c:v>-1.8809982679999999E-4</c:v>
                </c:pt>
                <c:pt idx="4307">
                  <c:v>-2.0018072510000001E-4</c:v>
                </c:pt>
                <c:pt idx="4308">
                  <c:v>-4.8298196869999999E-4</c:v>
                </c:pt>
                <c:pt idx="4309">
                  <c:v>-3.0012188430000002E-4</c:v>
                </c:pt>
                <c:pt idx="4310">
                  <c:v>-3.7787705349999999E-4</c:v>
                </c:pt>
                <c:pt idx="4311">
                  <c:v>-3.650686904E-4</c:v>
                </c:pt>
                <c:pt idx="4312">
                  <c:v>-4.4964692599999998E-4</c:v>
                </c:pt>
                <c:pt idx="4313">
                  <c:v>-2.7383938869999998E-4</c:v>
                </c:pt>
                <c:pt idx="4314">
                  <c:v>-1.508120554E-4</c:v>
                </c:pt>
                <c:pt idx="4315">
                  <c:v>-7.1716438579999997E-5</c:v>
                </c:pt>
                <c:pt idx="4316">
                  <c:v>-6.0507080619999997E-4</c:v>
                </c:pt>
                <c:pt idx="4317">
                  <c:v>-1.122311038E-4</c:v>
                </c:pt>
                <c:pt idx="4318">
                  <c:v>-5.818226429E-5</c:v>
                </c:pt>
                <c:pt idx="4319">
                  <c:v>-4.6093960119999999E-4</c:v>
                </c:pt>
                <c:pt idx="4320">
                  <c:v>-3.2618407000000002E-4</c:v>
                </c:pt>
                <c:pt idx="4321">
                  <c:v>-3.2098672579999998E-5</c:v>
                </c:pt>
                <c:pt idx="4322">
                  <c:v>-2.120671813E-4</c:v>
                </c:pt>
                <c:pt idx="4323">
                  <c:v>-3.1324024949999998E-4</c:v>
                </c:pt>
                <c:pt idx="4324">
                  <c:v>-5.9147229350000002E-4</c:v>
                </c:pt>
                <c:pt idx="4325">
                  <c:v>-4.9382454890000002E-4</c:v>
                </c:pt>
                <c:pt idx="4326">
                  <c:v>-1.9181792380000001E-5</c:v>
                </c:pt>
                <c:pt idx="4327">
                  <c:v>-6.0185353130000005E-4</c:v>
                </c:pt>
                <c:pt idx="4328">
                  <c:v>-1.2532548180000001E-4</c:v>
                </c:pt>
                <c:pt idx="4329">
                  <c:v>-2.3598657069999999E-4</c:v>
                </c:pt>
                <c:pt idx="4330">
                  <c:v>-5.1403905009999998E-4</c:v>
                </c:pt>
                <c:pt idx="4331">
                  <c:v>-2.4801478959999998E-4</c:v>
                </c:pt>
                <c:pt idx="4332">
                  <c:v>-5.4359935360000005E-4</c:v>
                </c:pt>
                <c:pt idx="4333">
                  <c:v>-4.5091135320000003E-5</c:v>
                </c:pt>
                <c:pt idx="4334">
                  <c:v>-1.6349935719999999E-4</c:v>
                </c:pt>
                <c:pt idx="4335">
                  <c:v>-5.6254160579999996E-4</c:v>
                </c:pt>
                <c:pt idx="4336">
                  <c:v>-1.3808769279999999E-4</c:v>
                </c:pt>
                <c:pt idx="4337">
                  <c:v>-4.024100855E-4</c:v>
                </c:pt>
                <c:pt idx="4338">
                  <c:v>-4.722013223E-4</c:v>
                </c:pt>
                <c:pt idx="4339">
                  <c:v>-5.8194367619999999E-4</c:v>
                </c:pt>
                <c:pt idx="4340">
                  <c:v>-1.7583788819999999E-4</c:v>
                </c:pt>
                <c:pt idx="4341">
                  <c:v>-3.393065177E-4</c:v>
                </c:pt>
                <c:pt idx="4342">
                  <c:v>-5.041776749E-4</c:v>
                </c:pt>
                <c:pt idx="4343">
                  <c:v>-4.1452770950000002E-4</c:v>
                </c:pt>
                <c:pt idx="4344">
                  <c:v>-9.8813070089999997E-5</c:v>
                </c:pt>
                <c:pt idx="4345">
                  <c:v>-5.2408242370000004E-4</c:v>
                </c:pt>
                <c:pt idx="4346">
                  <c:v>-1.7584573380000001E-4</c:v>
                </c:pt>
                <c:pt idx="4347">
                  <c:v>-1.917512194E-5</c:v>
                </c:pt>
                <c:pt idx="4348">
                  <c:v>-4.383809617E-4</c:v>
                </c:pt>
                <c:pt idx="4349">
                  <c:v>-2.6075457470000002E-4</c:v>
                </c:pt>
                <c:pt idx="4350">
                  <c:v>-5.8159389669999999E-5</c:v>
                </c:pt>
                <c:pt idx="4351">
                  <c:v>-3.523524237E-4</c:v>
                </c:pt>
                <c:pt idx="4352">
                  <c:v>-6.0226647119999998E-4</c:v>
                </c:pt>
                <c:pt idx="4353">
                  <c:v>-1.2533595360000001E-4</c:v>
                </c:pt>
                <c:pt idx="4354">
                  <c:v>-7.1691114209999993E-5</c:v>
                </c:pt>
                <c:pt idx="4355">
                  <c:v>-4.2662450940000001E-4</c:v>
                </c:pt>
                <c:pt idx="4356">
                  <c:v>-5.9692655510000005E-4</c:v>
                </c:pt>
                <c:pt idx="4357">
                  <c:v>-2.0024906170000001E-4</c:v>
                </c:pt>
                <c:pt idx="4358">
                  <c:v>-4.5061435209999997E-5</c:v>
                </c:pt>
                <c:pt idx="4359">
                  <c:v>-5.5335351269999999E-4</c:v>
                </c:pt>
                <c:pt idx="4360">
                  <c:v>-1.3808976119999999E-4</c:v>
                </c:pt>
                <c:pt idx="4361">
                  <c:v>-3.9046050859999998E-4</c:v>
                </c:pt>
                <c:pt idx="4362">
                  <c:v>-3.2060993549999998E-5</c:v>
                </c:pt>
                <c:pt idx="4363">
                  <c:v>-8.5231006829999996E-5</c:v>
                </c:pt>
                <c:pt idx="4364">
                  <c:v>-3.7814862550000002E-4</c:v>
                </c:pt>
                <c:pt idx="4365">
                  <c:v>-3.6532056289999997E-4</c:v>
                </c:pt>
                <c:pt idx="4366">
                  <c:v>-6.0983748529999996E-4</c:v>
                </c:pt>
                <c:pt idx="4367">
                  <c:v>-6.3547289440000003E-6</c:v>
                </c:pt>
                <c:pt idx="4368">
                  <c:v>-4.5002346119999998E-4</c:v>
                </c:pt>
                <c:pt idx="4369">
                  <c:v>-2.1211395109999999E-4</c:v>
                </c:pt>
                <c:pt idx="4370">
                  <c:v>-1.12202903E-4</c:v>
                </c:pt>
                <c:pt idx="4371">
                  <c:v>-2.360340069E-4</c:v>
                </c:pt>
                <c:pt idx="4372">
                  <c:v>-5.4405642919999999E-4</c:v>
                </c:pt>
                <c:pt idx="4373">
                  <c:v>-2.6076309870000001E-4</c:v>
                </c:pt>
                <c:pt idx="4374">
                  <c:v>-1.5081990859999999E-4</c:v>
                </c:pt>
                <c:pt idx="4375">
                  <c:v>-5.3427304030000003E-4</c:v>
                </c:pt>
                <c:pt idx="4376">
                  <c:v>-3.7817949069999997E-4</c:v>
                </c:pt>
                <c:pt idx="4377">
                  <c:v>-1.634824388E-4</c:v>
                </c:pt>
                <c:pt idx="4378">
                  <c:v>-5.1448352849999999E-4</c:v>
                </c:pt>
                <c:pt idx="4379">
                  <c:v>-5.9974439399999998E-4</c:v>
                </c:pt>
                <c:pt idx="4380">
                  <c:v>-2.240246861E-4</c:v>
                </c:pt>
                <c:pt idx="4381">
                  <c:v>-6.0613439839999998E-4</c:v>
                </c:pt>
                <c:pt idx="4382">
                  <c:v>-4.026444687E-4</c:v>
                </c:pt>
                <c:pt idx="4383">
                  <c:v>-5.8246163469999996E-4</c:v>
                </c:pt>
                <c:pt idx="4384">
                  <c:v>-5.6306533679999996E-4</c:v>
                </c:pt>
                <c:pt idx="4385">
                  <c:v>-2.8711888229999999E-4</c:v>
                </c:pt>
                <c:pt idx="4386">
                  <c:v>-9.8716711020000006E-5</c:v>
                </c:pt>
                <c:pt idx="4387">
                  <c:v>-4.6139356110000001E-4</c:v>
                </c:pt>
                <c:pt idx="4388">
                  <c:v>-3.3942473470000001E-4</c:v>
                </c:pt>
                <c:pt idx="4389">
                  <c:v>-4.8353738570000002E-4</c:v>
                </c:pt>
                <c:pt idx="4390">
                  <c:v>-2.4803823359999998E-4</c:v>
                </c:pt>
                <c:pt idx="4391">
                  <c:v>-1.8809987730000001E-4</c:v>
                </c:pt>
                <c:pt idx="4392">
                  <c:v>-4.7257829810000001E-4</c:v>
                </c:pt>
                <c:pt idx="4393">
                  <c:v>-4.3863932929999997E-4</c:v>
                </c:pt>
                <c:pt idx="4394">
                  <c:v>-3.1338094620000001E-4</c:v>
                </c:pt>
                <c:pt idx="4395">
                  <c:v>-4.5014675319999999E-4</c:v>
                </c:pt>
                <c:pt idx="4396">
                  <c:v>-5.9228246520000001E-4</c:v>
                </c:pt>
                <c:pt idx="4397">
                  <c:v>-3.2636415800000001E-4</c:v>
                </c:pt>
                <c:pt idx="4398">
                  <c:v>-2.7392026720000001E-4</c:v>
                </c:pt>
                <c:pt idx="4399">
                  <c:v>-5.7278585470000004E-4</c:v>
                </c:pt>
                <c:pt idx="4400">
                  <c:v>-5.2455494559999999E-4</c:v>
                </c:pt>
                <c:pt idx="4401">
                  <c:v>-4.4950947180000002E-5</c:v>
                </c:pt>
                <c:pt idx="4402">
                  <c:v>-3.6536715070000002E-4</c:v>
                </c:pt>
                <c:pt idx="4403">
                  <c:v>-5.3449096990000004E-4</c:v>
                </c:pt>
                <c:pt idx="4404">
                  <c:v>-4.9439620180000002E-4</c:v>
                </c:pt>
                <c:pt idx="4405">
                  <c:v>-4.7263997130000002E-4</c:v>
                </c:pt>
                <c:pt idx="4406">
                  <c:v>-1.5072758970000001E-4</c:v>
                </c:pt>
                <c:pt idx="4407">
                  <c:v>-6.3390221439999996E-6</c:v>
                </c:pt>
                <c:pt idx="4408">
                  <c:v>-2.2396171119999999E-4</c:v>
                </c:pt>
                <c:pt idx="4409">
                  <c:v>-6.1054605870000005E-4</c:v>
                </c:pt>
                <c:pt idx="4410">
                  <c:v>-5.0468042969999995E-4</c:v>
                </c:pt>
                <c:pt idx="4411">
                  <c:v>-3.524244772E-4</c:v>
                </c:pt>
                <c:pt idx="4412">
                  <c:v>-4.9443966250000001E-4</c:v>
                </c:pt>
                <c:pt idx="4413">
                  <c:v>-3.002394416E-4</c:v>
                </c:pt>
                <c:pt idx="4414">
                  <c:v>-4.6151588659999997E-4</c:v>
                </c:pt>
                <c:pt idx="4415">
                  <c:v>-4.836724651E-4</c:v>
                </c:pt>
                <c:pt idx="4416">
                  <c:v>-1.3792586320000001E-4</c:v>
                </c:pt>
                <c:pt idx="4417">
                  <c:v>-1.9097923040000001E-5</c:v>
                </c:pt>
                <c:pt idx="4418">
                  <c:v>-2.6068845930000002E-4</c:v>
                </c:pt>
                <c:pt idx="4419">
                  <c:v>-3.9058456640000001E-4</c:v>
                </c:pt>
                <c:pt idx="4420">
                  <c:v>-5.9770918559999997E-4</c:v>
                </c:pt>
                <c:pt idx="4421">
                  <c:v>-5.5395218179999999E-4</c:v>
                </c:pt>
                <c:pt idx="4422">
                  <c:v>-4.1483974940000003E-4</c:v>
                </c:pt>
                <c:pt idx="4423">
                  <c:v>-5.7304768509999998E-4</c:v>
                </c:pt>
                <c:pt idx="4424">
                  <c:v>-6.0685242670000005E-4</c:v>
                </c:pt>
                <c:pt idx="4425">
                  <c:v>-3.1951482160000002E-5</c:v>
                </c:pt>
                <c:pt idx="4426">
                  <c:v>-3.2634941849999998E-4</c:v>
                </c:pt>
                <c:pt idx="4427">
                  <c:v>-2.4798201949999997E-4</c:v>
                </c:pt>
                <c:pt idx="4428">
                  <c:v>-4.2688838399999998E-4</c:v>
                </c:pt>
                <c:pt idx="4429">
                  <c:v>-2.0011376400000001E-4</c:v>
                </c:pt>
                <c:pt idx="4430">
                  <c:v>-1.75691402E-4</c:v>
                </c:pt>
                <c:pt idx="4431">
                  <c:v>-5.9781070760000002E-4</c:v>
                </c:pt>
                <c:pt idx="4432">
                  <c:v>-6.0040042999999997E-4</c:v>
                </c:pt>
                <c:pt idx="4433">
                  <c:v>-5.0481292209999997E-4</c:v>
                </c:pt>
                <c:pt idx="4434">
                  <c:v>-5.4453532789999998E-4</c:v>
                </c:pt>
                <c:pt idx="4435">
                  <c:v>-5.6350272139999997E-4</c:v>
                </c:pt>
                <c:pt idx="4436">
                  <c:v>-6.0348090950000004E-4</c:v>
                </c:pt>
                <c:pt idx="4437">
                  <c:v>-7.1478839389999994E-5</c:v>
                </c:pt>
                <c:pt idx="4438">
                  <c:v>-1.120294513E-4</c:v>
                </c:pt>
                <c:pt idx="4439">
                  <c:v>-2.7389259190000001E-4</c:v>
                </c:pt>
                <c:pt idx="4440">
                  <c:v>-3.3943160369999999E-4</c:v>
                </c:pt>
                <c:pt idx="4441">
                  <c:v>-1.633587384E-4</c:v>
                </c:pt>
                <c:pt idx="4442">
                  <c:v>-5.7947102810000001E-5</c:v>
                </c:pt>
                <c:pt idx="4443">
                  <c:v>-8.5038210549999996E-5</c:v>
                </c:pt>
                <c:pt idx="4444">
                  <c:v>-2.8708842910000001E-4</c:v>
                </c:pt>
                <c:pt idx="4445">
                  <c:v>-2.1201620130000001E-4</c:v>
                </c:pt>
                <c:pt idx="4446">
                  <c:v>-1.880346221E-4</c:v>
                </c:pt>
                <c:pt idx="4447">
                  <c:v>-9.8591039190000005E-5</c:v>
                </c:pt>
                <c:pt idx="4448">
                  <c:v>-1.9087435620000001E-5</c:v>
                </c:pt>
                <c:pt idx="4449">
                  <c:v>-1.251481063E-4</c:v>
                </c:pt>
                <c:pt idx="4450">
                  <c:v>-1.6337776189999999E-4</c:v>
                </c:pt>
                <c:pt idx="4451">
                  <c:v>-2.3598271850000001E-4</c:v>
                </c:pt>
                <c:pt idx="4452">
                  <c:v>-2.1204687979999999E-4</c:v>
                </c:pt>
                <c:pt idx="4453">
                  <c:v>-9.859618358E-5</c:v>
                </c:pt>
                <c:pt idx="4454">
                  <c:v>-5.8313448000000005E-4</c:v>
                </c:pt>
                <c:pt idx="4455">
                  <c:v>-8.5044833020000006E-5</c:v>
                </c:pt>
                <c:pt idx="4456">
                  <c:v>-5.149851754E-4</c:v>
                </c:pt>
                <c:pt idx="4457">
                  <c:v>-3.5251091129999998E-4</c:v>
                </c:pt>
                <c:pt idx="4458">
                  <c:v>-4.2699877580000003E-4</c:v>
                </c:pt>
                <c:pt idx="4459">
                  <c:v>-6.0382485729999996E-4</c:v>
                </c:pt>
                <c:pt idx="4460">
                  <c:v>-5.6372282020000005E-4</c:v>
                </c:pt>
                <c:pt idx="4461">
                  <c:v>-4.028295057E-4</c:v>
                </c:pt>
                <c:pt idx="4462">
                  <c:v>-5.2496007129999996E-4</c:v>
                </c:pt>
                <c:pt idx="4463">
                  <c:v>-6.0075802460000005E-4</c:v>
                </c:pt>
                <c:pt idx="4464">
                  <c:v>-1.5072258549999999E-4</c:v>
                </c:pt>
                <c:pt idx="4465">
                  <c:v>-1.3794102960000001E-4</c:v>
                </c:pt>
                <c:pt idx="4466">
                  <c:v>-3.9070862990000003E-4</c:v>
                </c:pt>
                <c:pt idx="4467">
                  <c:v>-4.6172815969999998E-4</c:v>
                </c:pt>
                <c:pt idx="4468">
                  <c:v>-7.1482435690000006E-5</c:v>
                </c:pt>
                <c:pt idx="4469">
                  <c:v>-6.0747047420000005E-4</c:v>
                </c:pt>
                <c:pt idx="4470">
                  <c:v>-4.8392848580000001E-4</c:v>
                </c:pt>
                <c:pt idx="4471">
                  <c:v>-5.9301325410000003E-4</c:v>
                </c:pt>
                <c:pt idx="4472">
                  <c:v>-3.0034827249999997E-4</c:v>
                </c:pt>
                <c:pt idx="4473">
                  <c:v>-5.794426142E-5</c:v>
                </c:pt>
                <c:pt idx="4474">
                  <c:v>-1.2516860760000001E-4</c:v>
                </c:pt>
                <c:pt idx="4475">
                  <c:v>-3.1348128940000001E-4</c:v>
                </c:pt>
                <c:pt idx="4476">
                  <c:v>-5.349723814E-4</c:v>
                </c:pt>
                <c:pt idx="4477">
                  <c:v>-3.783826656E-4</c:v>
                </c:pt>
                <c:pt idx="4478">
                  <c:v>-3.0036329100000003E-4</c:v>
                </c:pt>
                <c:pt idx="4479">
                  <c:v>-3.193929274E-5</c:v>
                </c:pt>
                <c:pt idx="4480">
                  <c:v>-4.3897389459999998E-4</c:v>
                </c:pt>
                <c:pt idx="4481">
                  <c:v>-2.7403149620000003E-4</c:v>
                </c:pt>
                <c:pt idx="4482">
                  <c:v>-3.6555614809999999E-4</c:v>
                </c:pt>
                <c:pt idx="4483">
                  <c:v>-4.1505743480000002E-4</c:v>
                </c:pt>
                <c:pt idx="4484">
                  <c:v>-5.7352592049999998E-4</c:v>
                </c:pt>
                <c:pt idx="4485">
                  <c:v>-5.8337776980000005E-4</c:v>
                </c:pt>
                <c:pt idx="4486">
                  <c:v>-3.265163918E-4</c:v>
                </c:pt>
                <c:pt idx="4487">
                  <c:v>-6.3284296389999999E-6</c:v>
                </c:pt>
                <c:pt idx="4488">
                  <c:v>-4.4867118350000003E-5</c:v>
                </c:pt>
                <c:pt idx="4489">
                  <c:v>-5.4497757950000005E-4</c:v>
                </c:pt>
                <c:pt idx="4490">
                  <c:v>-1.8811546630000001E-4</c:v>
                </c:pt>
                <c:pt idx="4491">
                  <c:v>-2.240765765E-4</c:v>
                </c:pt>
                <c:pt idx="4492">
                  <c:v>-5.1527704959999996E-4</c:v>
                </c:pt>
                <c:pt idx="4493">
                  <c:v>-4.5062464449999997E-4</c:v>
                </c:pt>
                <c:pt idx="4494">
                  <c:v>-4.9495169790000004E-4</c:v>
                </c:pt>
                <c:pt idx="4495">
                  <c:v>-1.7576595440000001E-4</c:v>
                </c:pt>
                <c:pt idx="4496">
                  <c:v>-4.7315588640000001E-4</c:v>
                </c:pt>
                <c:pt idx="4497">
                  <c:v>-2.002222189E-4</c:v>
                </c:pt>
                <c:pt idx="4498">
                  <c:v>-1.12022065E-4</c:v>
                </c:pt>
                <c:pt idx="4499">
                  <c:v>-5.9334777659999995E-4</c:v>
                </c:pt>
                <c:pt idx="4500">
                  <c:v>-4.030357472E-4</c:v>
                </c:pt>
                <c:pt idx="4501">
                  <c:v>-3.6565640809999998E-4</c:v>
                </c:pt>
                <c:pt idx="4502">
                  <c:v>-3.5269529170000002E-4</c:v>
                </c:pt>
                <c:pt idx="4503">
                  <c:v>-6.1219879170000004E-4</c:v>
                </c:pt>
                <c:pt idx="4504">
                  <c:v>-2.8727942519999998E-4</c:v>
                </c:pt>
                <c:pt idx="4505">
                  <c:v>-2.481519699E-4</c:v>
                </c:pt>
                <c:pt idx="4506">
                  <c:v>-5.4512150680000005E-4</c:v>
                </c:pt>
                <c:pt idx="4507">
                  <c:v>-5.0530906420000004E-4</c:v>
                </c:pt>
                <c:pt idx="4508">
                  <c:v>-2.360908421E-4</c:v>
                </c:pt>
                <c:pt idx="4509">
                  <c:v>-6.0807882579999996E-4</c:v>
                </c:pt>
                <c:pt idx="4510">
                  <c:v>-5.5465108770000001E-4</c:v>
                </c:pt>
                <c:pt idx="4511">
                  <c:v>-1.9061339029999999E-5</c:v>
                </c:pt>
                <c:pt idx="4512">
                  <c:v>-4.5069014430000002E-4</c:v>
                </c:pt>
                <c:pt idx="4513">
                  <c:v>-4.3915187870000001E-4</c:v>
                </c:pt>
                <c:pt idx="4514">
                  <c:v>-1.120064225E-4</c:v>
                </c:pt>
                <c:pt idx="4515">
                  <c:v>-4.1522110210000002E-4</c:v>
                </c:pt>
                <c:pt idx="4516">
                  <c:v>-3.1897598079999997E-5</c:v>
                </c:pt>
                <c:pt idx="4517">
                  <c:v>-3.1360480939999997E-4</c:v>
                </c:pt>
                <c:pt idx="4518">
                  <c:v>-2.608778693E-4</c:v>
                </c:pt>
                <c:pt idx="4519">
                  <c:v>-3.3971275890000001E-4</c:v>
                </c:pt>
                <c:pt idx="4520">
                  <c:v>-5.9872414509999996E-4</c:v>
                </c:pt>
                <c:pt idx="4521">
                  <c:v>-6.319853588E-6</c:v>
                </c:pt>
                <c:pt idx="4522">
                  <c:v>-6.0148904240000004E-4</c:v>
                </c:pt>
                <c:pt idx="4523">
                  <c:v>-3.7859904359999999E-4</c:v>
                </c:pt>
                <c:pt idx="4524">
                  <c:v>-6.1250924790000002E-4</c:v>
                </c:pt>
                <c:pt idx="4525">
                  <c:v>-5.7394226399999995E-4</c:v>
                </c:pt>
                <c:pt idx="4526">
                  <c:v>-4.2733864420000002E-4</c:v>
                </c:pt>
                <c:pt idx="4527">
                  <c:v>-3.9100347899999999E-4</c:v>
                </c:pt>
                <c:pt idx="4528">
                  <c:v>-5.2549515480000003E-4</c:v>
                </c:pt>
                <c:pt idx="4529">
                  <c:v>-1.5069836350000001E-4</c:v>
                </c:pt>
                <c:pt idx="4530">
                  <c:v>-5.7842729159999998E-5</c:v>
                </c:pt>
                <c:pt idx="4531">
                  <c:v>-5.6435743879999995E-4</c:v>
                </c:pt>
                <c:pt idx="4532">
                  <c:v>-1.7573326530000001E-4</c:v>
                </c:pt>
                <c:pt idx="4533">
                  <c:v>-2.4815963140000001E-4</c:v>
                </c:pt>
                <c:pt idx="4534">
                  <c:v>-5.3547058510000005E-4</c:v>
                </c:pt>
                <c:pt idx="4535">
                  <c:v>-1.3790238630000001E-4</c:v>
                </c:pt>
                <c:pt idx="4536">
                  <c:v>-5.1555982269999999E-4</c:v>
                </c:pt>
                <c:pt idx="4537">
                  <c:v>-6.0488385919999995E-4</c:v>
                </c:pt>
                <c:pt idx="4538">
                  <c:v>-1.6337646049999999E-4</c:v>
                </c:pt>
                <c:pt idx="4539">
                  <c:v>-3.3977985239999999E-4</c:v>
                </c:pt>
                <c:pt idx="4540">
                  <c:v>-4.4778498130000001E-5</c:v>
                </c:pt>
                <c:pt idx="4541">
                  <c:v>-4.9524710079999995E-4</c:v>
                </c:pt>
                <c:pt idx="4542">
                  <c:v>-2.6090490149999998E-4</c:v>
                </c:pt>
                <c:pt idx="4543">
                  <c:v>-1.251041265E-4</c:v>
                </c:pt>
                <c:pt idx="4544">
                  <c:v>-5.5499939710000005E-4</c:v>
                </c:pt>
                <c:pt idx="4545">
                  <c:v>-8.4934660869999997E-5</c:v>
                </c:pt>
                <c:pt idx="4546">
                  <c:v>-5.0561607640000001E-4</c:v>
                </c:pt>
                <c:pt idx="4547">
                  <c:v>-6.0186607570000003E-4</c:v>
                </c:pt>
                <c:pt idx="4548">
                  <c:v>-5.9385161960000005E-4</c:v>
                </c:pt>
                <c:pt idx="4549">
                  <c:v>-4.6227298210000002E-4</c:v>
                </c:pt>
                <c:pt idx="4550">
                  <c:v>-4.7349090769999998E-4</c:v>
                </c:pt>
                <c:pt idx="4551">
                  <c:v>-2.0022284769999999E-4</c:v>
                </c:pt>
                <c:pt idx="4552">
                  <c:v>-2.8737292140000001E-4</c:v>
                </c:pt>
                <c:pt idx="4553">
                  <c:v>-7.1348676970000004E-5</c:v>
                </c:pt>
                <c:pt idx="4554">
                  <c:v>-2.1213780809999999E-4</c:v>
                </c:pt>
                <c:pt idx="4555">
                  <c:v>-9.8500013310000002E-5</c:v>
                </c:pt>
                <c:pt idx="4556">
                  <c:v>-2.2411359769999999E-4</c:v>
                </c:pt>
                <c:pt idx="4557">
                  <c:v>-1.881056513E-4</c:v>
                </c:pt>
                <c:pt idx="4558">
                  <c:v>-1.902698994E-5</c:v>
                </c:pt>
                <c:pt idx="4559">
                  <c:v>-4.0331153369999999E-4</c:v>
                </c:pt>
                <c:pt idx="4560">
                  <c:v>-3.6589138459999998E-4</c:v>
                </c:pt>
                <c:pt idx="4561">
                  <c:v>-4.5098997289999998E-4</c:v>
                </c:pt>
                <c:pt idx="4562">
                  <c:v>-2.3615272570000001E-4</c:v>
                </c:pt>
                <c:pt idx="4563">
                  <c:v>-4.8457597960000002E-4</c:v>
                </c:pt>
                <c:pt idx="4564">
                  <c:v>-1.3791041309999999E-4</c:v>
                </c:pt>
                <c:pt idx="4565">
                  <c:v>-6.0534129510000001E-4</c:v>
                </c:pt>
                <c:pt idx="4566">
                  <c:v>-2.7419647749999998E-4</c:v>
                </c:pt>
                <c:pt idx="4567">
                  <c:v>-4.1549048980000001E-4</c:v>
                </c:pt>
                <c:pt idx="4568">
                  <c:v>-5.2582114910000003E-4</c:v>
                </c:pt>
                <c:pt idx="4569">
                  <c:v>-4.2757629170000002E-4</c:v>
                </c:pt>
                <c:pt idx="4570">
                  <c:v>-1.6339686389999999E-4</c:v>
                </c:pt>
                <c:pt idx="4571">
                  <c:v>-3.5295981269999998E-4</c:v>
                </c:pt>
                <c:pt idx="4572">
                  <c:v>-3.0062805799999998E-4</c:v>
                </c:pt>
                <c:pt idx="4573">
                  <c:v>-7.1337013949999994E-5</c:v>
                </c:pt>
                <c:pt idx="4574">
                  <c:v>-3.1379097699999999E-4</c:v>
                </c:pt>
                <c:pt idx="4575">
                  <c:v>-1.2511231989999999E-4</c:v>
                </c:pt>
                <c:pt idx="4576">
                  <c:v>-5.8434663499999998E-4</c:v>
                </c:pt>
                <c:pt idx="4577">
                  <c:v>-3.268451553E-4</c:v>
                </c:pt>
                <c:pt idx="4578">
                  <c:v>-4.4740840320000001E-5</c:v>
                </c:pt>
                <c:pt idx="4579">
                  <c:v>-5.9947176270000002E-4</c:v>
                </c:pt>
                <c:pt idx="4580">
                  <c:v>-4.6249110440000003E-4</c:v>
                </c:pt>
                <c:pt idx="4581">
                  <c:v>-6.3086771230000004E-6</c:v>
                </c:pt>
                <c:pt idx="4582">
                  <c:v>-3.7890009020000002E-4</c:v>
                </c:pt>
                <c:pt idx="4583">
                  <c:v>-5.0590643559999995E-4</c:v>
                </c:pt>
                <c:pt idx="4584">
                  <c:v>-3.9129647639999998E-4</c:v>
                </c:pt>
                <c:pt idx="4585">
                  <c:v>-2.7426783590000001E-4</c:v>
                </c:pt>
                <c:pt idx="4586">
                  <c:v>-5.4584790709999995E-4</c:v>
                </c:pt>
                <c:pt idx="4587">
                  <c:v>-2.6103718169999998E-4</c:v>
                </c:pt>
                <c:pt idx="4588">
                  <c:v>-3.138427396E-4</c:v>
                </c:pt>
                <c:pt idx="4589">
                  <c:v>-4.8474560899999997E-4</c:v>
                </c:pt>
                <c:pt idx="4590">
                  <c:v>-1.507308503E-4</c:v>
                </c:pt>
                <c:pt idx="4591">
                  <c:v>-5.6492395629999996E-4</c:v>
                </c:pt>
                <c:pt idx="4592">
                  <c:v>-2.3622572889999999E-4</c:v>
                </c:pt>
                <c:pt idx="4593">
                  <c:v>-3.1829040269999998E-5</c:v>
                </c:pt>
                <c:pt idx="4594">
                  <c:v>-5.3600159679999997E-4</c:v>
                </c:pt>
                <c:pt idx="4595">
                  <c:v>-1.881540415E-4</c:v>
                </c:pt>
                <c:pt idx="4596">
                  <c:v>-4.3965365350000002E-4</c:v>
                </c:pt>
                <c:pt idx="4597">
                  <c:v>-2.4831729299999998E-4</c:v>
                </c:pt>
                <c:pt idx="4598">
                  <c:v>-5.5550103509999997E-4</c:v>
                </c:pt>
                <c:pt idx="4599">
                  <c:v>-3.7897731810000002E-4</c:v>
                </c:pt>
                <c:pt idx="4600">
                  <c:v>-3.4004942430000001E-4</c:v>
                </c:pt>
                <c:pt idx="4601">
                  <c:v>-2.122225462E-4</c:v>
                </c:pt>
                <c:pt idx="4602">
                  <c:v>-2.2420370329999999E-4</c:v>
                </c:pt>
                <c:pt idx="4603">
                  <c:v>-5.8462557249999996E-4</c:v>
                </c:pt>
                <c:pt idx="4604">
                  <c:v>-3.0073633560000001E-4</c:v>
                </c:pt>
                <c:pt idx="4605">
                  <c:v>-4.0354419550000002E-4</c:v>
                </c:pt>
                <c:pt idx="4606">
                  <c:v>-6.0972678380000005E-4</c:v>
                </c:pt>
                <c:pt idx="4607">
                  <c:v>-5.7763857220000003E-5</c:v>
                </c:pt>
                <c:pt idx="4608">
                  <c:v>-1.119620865E-4</c:v>
                </c:pt>
                <c:pt idx="4609">
                  <c:v>-4.957348668E-4</c:v>
                </c:pt>
                <c:pt idx="4610">
                  <c:v>-6.1413673050000005E-4</c:v>
                </c:pt>
                <c:pt idx="4611">
                  <c:v>-1.75789327E-4</c:v>
                </c:pt>
                <c:pt idx="4612">
                  <c:v>-5.7479767149999997E-4</c:v>
                </c:pt>
                <c:pt idx="4613">
                  <c:v>-3.9141052930000001E-4</c:v>
                </c:pt>
                <c:pt idx="4614">
                  <c:v>-2.0030089750000001E-4</c:v>
                </c:pt>
                <c:pt idx="4615">
                  <c:v>-8.4898558290000004E-5</c:v>
                </c:pt>
                <c:pt idx="4616">
                  <c:v>-9.8481148999999995E-5</c:v>
                </c:pt>
                <c:pt idx="4617">
                  <c:v>-6.0274774069999997E-4</c:v>
                </c:pt>
                <c:pt idx="4618">
                  <c:v>-6.3051337140000001E-6</c:v>
                </c:pt>
                <c:pt idx="4619">
                  <c:v>-5.7753869940000002E-5</c:v>
                </c:pt>
                <c:pt idx="4620">
                  <c:v>-4.739478371E-4</c:v>
                </c:pt>
                <c:pt idx="4621">
                  <c:v>-3.5315893709999998E-4</c:v>
                </c:pt>
                <c:pt idx="4622">
                  <c:v>-5.5573825840000003E-4</c:v>
                </c:pt>
                <c:pt idx="4623">
                  <c:v>-4.5136929780000001E-4</c:v>
                </c:pt>
                <c:pt idx="4624">
                  <c:v>-3.6615430060000002E-4</c:v>
                </c:pt>
                <c:pt idx="4625">
                  <c:v>-1.900528124E-5</c:v>
                </c:pt>
                <c:pt idx="4626">
                  <c:v>-2.87558228E-4</c:v>
                </c:pt>
                <c:pt idx="4627">
                  <c:v>-1.11950407E-4</c:v>
                </c:pt>
                <c:pt idx="4628">
                  <c:v>-3.1807966480000003E-5</c:v>
                </c:pt>
                <c:pt idx="4629">
                  <c:v>-8.4880926999999996E-5</c:v>
                </c:pt>
                <c:pt idx="4630">
                  <c:v>-4.850819829E-4</c:v>
                </c:pt>
                <c:pt idx="4631">
                  <c:v>-5.9478117540000004E-4</c:v>
                </c:pt>
                <c:pt idx="4632">
                  <c:v>-3.2699961660000003E-4</c:v>
                </c:pt>
                <c:pt idx="4633">
                  <c:v>-6.1030662329999996E-4</c:v>
                </c:pt>
                <c:pt idx="4634">
                  <c:v>-5.1641039180000002E-4</c:v>
                </c:pt>
                <c:pt idx="4635">
                  <c:v>-4.4698262749999998E-5</c:v>
                </c:pt>
                <c:pt idx="4636">
                  <c:v>-1.634243403E-4</c:v>
                </c:pt>
                <c:pt idx="4637">
                  <c:v>-5.2644655400000003E-4</c:v>
                </c:pt>
                <c:pt idx="4638">
                  <c:v>-2.6108358710000002E-4</c:v>
                </c:pt>
                <c:pt idx="4639">
                  <c:v>-4.1585075130000002E-4</c:v>
                </c:pt>
                <c:pt idx="4640">
                  <c:v>-2.7432673480000001E-4</c:v>
                </c:pt>
                <c:pt idx="4641">
                  <c:v>-9.845945007E-5</c:v>
                </c:pt>
                <c:pt idx="4642">
                  <c:v>-4.398835929E-4</c:v>
                </c:pt>
                <c:pt idx="4643">
                  <c:v>-5.6552223180000004E-4</c:v>
                </c:pt>
                <c:pt idx="4644">
                  <c:v>-6.0024612870000001E-4</c:v>
                </c:pt>
                <c:pt idx="4645">
                  <c:v>-1.2509833650000001E-4</c:v>
                </c:pt>
                <c:pt idx="4646">
                  <c:v>-2.002942197E-4</c:v>
                </c:pt>
                <c:pt idx="4647">
                  <c:v>-3.661985046E-4</c:v>
                </c:pt>
                <c:pt idx="4648">
                  <c:v>-2.4832784880000002E-4</c:v>
                </c:pt>
                <c:pt idx="4649">
                  <c:v>-2.1221584289999999E-4</c:v>
                </c:pt>
                <c:pt idx="4650">
                  <c:v>-3.139466692E-4</c:v>
                </c:pt>
                <c:pt idx="4651">
                  <c:v>-5.3655451900000005E-4</c:v>
                </c:pt>
                <c:pt idx="4652">
                  <c:v>-5.9499232900000001E-4</c:v>
                </c:pt>
                <c:pt idx="4653">
                  <c:v>-4.279996708E-4</c:v>
                </c:pt>
                <c:pt idx="4654">
                  <c:v>-6.0677037180000004E-4</c:v>
                </c:pt>
                <c:pt idx="4655">
                  <c:v>-1.5073372449999999E-4</c:v>
                </c:pt>
                <c:pt idx="4656">
                  <c:v>-6.1509774879999997E-4</c:v>
                </c:pt>
                <c:pt idx="4657">
                  <c:v>-5.4654420930000001E-4</c:v>
                </c:pt>
                <c:pt idx="4658">
                  <c:v>-4.6294303140000001E-4</c:v>
                </c:pt>
                <c:pt idx="4659">
                  <c:v>-7.1261908669999996E-5</c:v>
                </c:pt>
                <c:pt idx="4660">
                  <c:v>-6.0043636049999995E-4</c:v>
                </c:pt>
                <c:pt idx="4661">
                  <c:v>-1.757722476E-4</c:v>
                </c:pt>
                <c:pt idx="4662">
                  <c:v>-1.88144701E-4</c:v>
                </c:pt>
                <c:pt idx="4663">
                  <c:v>-2.2418979349999999E-4</c:v>
                </c:pt>
                <c:pt idx="4664">
                  <c:v>-4.742358262E-4</c:v>
                </c:pt>
                <c:pt idx="4665">
                  <c:v>-5.8533557399999996E-4</c:v>
                </c:pt>
                <c:pt idx="4666">
                  <c:v>-3.791520349E-4</c:v>
                </c:pt>
                <c:pt idx="4667">
                  <c:v>-5.1666839340000004E-4</c:v>
                </c:pt>
                <c:pt idx="4668">
                  <c:v>-1.3790059099999999E-4</c:v>
                </c:pt>
                <c:pt idx="4669">
                  <c:v>-2.362277544E-4</c:v>
                </c:pt>
                <c:pt idx="4670">
                  <c:v>-3.0078503710000002E-4</c:v>
                </c:pt>
                <c:pt idx="4671">
                  <c:v>-4.4001259760000002E-4</c:v>
                </c:pt>
                <c:pt idx="4672">
                  <c:v>-6.2954000969999997E-6</c:v>
                </c:pt>
                <c:pt idx="4673">
                  <c:v>-5.7551054000000001E-4</c:v>
                </c:pt>
                <c:pt idx="4674">
                  <c:v>-3.9159448420000002E-4</c:v>
                </c:pt>
                <c:pt idx="4675">
                  <c:v>-3.2703565190000001E-4</c:v>
                </c:pt>
                <c:pt idx="4676">
                  <c:v>-1.757528362E-4</c:v>
                </c:pt>
                <c:pt idx="4677">
                  <c:v>-1.8975348769999999E-5</c:v>
                </c:pt>
                <c:pt idx="4678">
                  <c:v>-2.8756904560000001E-4</c:v>
                </c:pt>
                <c:pt idx="4679">
                  <c:v>-4.9625718560000005E-4</c:v>
                </c:pt>
                <c:pt idx="4680">
                  <c:v>-4.630598451E-4</c:v>
                </c:pt>
                <c:pt idx="4681">
                  <c:v>-8.481024342E-5</c:v>
                </c:pt>
                <c:pt idx="4682">
                  <c:v>-3.40179183E-4</c:v>
                </c:pt>
                <c:pt idx="4683">
                  <c:v>-4.159898293E-4</c:v>
                </c:pt>
                <c:pt idx="4684">
                  <c:v>-5.2680195640000002E-4</c:v>
                </c:pt>
                <c:pt idx="4685">
                  <c:v>-6.0369695000000003E-4</c:v>
                </c:pt>
                <c:pt idx="4686">
                  <c:v>-4.0380302039999999E-4</c:v>
                </c:pt>
                <c:pt idx="4687">
                  <c:v>-1.118793135E-4</c:v>
                </c:pt>
                <c:pt idx="4688">
                  <c:v>-5.0666871119999998E-4</c:v>
                </c:pt>
                <c:pt idx="4689">
                  <c:v>-3.532626307E-4</c:v>
                </c:pt>
                <c:pt idx="4690">
                  <c:v>-4.9629801009999999E-4</c:v>
                </c:pt>
                <c:pt idx="4691">
                  <c:v>-2.362157527E-4</c:v>
                </c:pt>
                <c:pt idx="4692">
                  <c:v>-2.4831240300000001E-4</c:v>
                </c:pt>
                <c:pt idx="4693">
                  <c:v>-1.506860939E-4</c:v>
                </c:pt>
                <c:pt idx="4694">
                  <c:v>-1.6336348430000001E-4</c:v>
                </c:pt>
                <c:pt idx="4695">
                  <c:v>-4.8542010209999997E-4</c:v>
                </c:pt>
                <c:pt idx="4696">
                  <c:v>-5.3688659369999995E-4</c:v>
                </c:pt>
                <c:pt idx="4697">
                  <c:v>-5.5643515630000005E-4</c:v>
                </c:pt>
                <c:pt idx="4698">
                  <c:v>-2.6107504639999999E-4</c:v>
                </c:pt>
                <c:pt idx="4699">
                  <c:v>-2.1217531820000001E-4</c:v>
                </c:pt>
                <c:pt idx="4700">
                  <c:v>-5.4686377640000004E-4</c:v>
                </c:pt>
                <c:pt idx="4701">
                  <c:v>-5.762695591E-5</c:v>
                </c:pt>
                <c:pt idx="4702">
                  <c:v>-3.2706868710000002E-4</c:v>
                </c:pt>
                <c:pt idx="4703">
                  <c:v>-4.2814970500000001E-4</c:v>
                </c:pt>
                <c:pt idx="4704">
                  <c:v>-6.1590930170000004E-4</c:v>
                </c:pt>
                <c:pt idx="4705">
                  <c:v>-4.5173543739999999E-4</c:v>
                </c:pt>
                <c:pt idx="4706">
                  <c:v>-2.0022775869999999E-4</c:v>
                </c:pt>
                <c:pt idx="4707">
                  <c:v>-7.1149913189999997E-5</c:v>
                </c:pt>
                <c:pt idx="4708">
                  <c:v>-6.1146639500000001E-4</c:v>
                </c:pt>
                <c:pt idx="4709">
                  <c:v>-2.875864303E-4</c:v>
                </c:pt>
                <c:pt idx="4710">
                  <c:v>-6.0751421549999998E-4</c:v>
                </c:pt>
                <c:pt idx="4711">
                  <c:v>-4.7442580630000002E-4</c:v>
                </c:pt>
                <c:pt idx="4712">
                  <c:v>-1.3781504320000001E-4</c:v>
                </c:pt>
                <c:pt idx="4713">
                  <c:v>-5.2697594760000004E-4</c:v>
                </c:pt>
                <c:pt idx="4714">
                  <c:v>-1.2497122680000001E-4</c:v>
                </c:pt>
                <c:pt idx="4715">
                  <c:v>-3.1701043460000003E-5</c:v>
                </c:pt>
                <c:pt idx="4716">
                  <c:v>-5.758591864E-4</c:v>
                </c:pt>
                <c:pt idx="4717">
                  <c:v>-4.4549856580000001E-5</c:v>
                </c:pt>
                <c:pt idx="4718">
                  <c:v>-1.880504218E-4</c:v>
                </c:pt>
                <c:pt idx="4719">
                  <c:v>-5.6617998370000003E-4</c:v>
                </c:pt>
                <c:pt idx="4720">
                  <c:v>-9.8285334760000006E-5</c:v>
                </c:pt>
                <c:pt idx="4721">
                  <c:v>-3.4024891370000002E-4</c:v>
                </c:pt>
                <c:pt idx="4722">
                  <c:v>-3.6634914059999998E-4</c:v>
                </c:pt>
                <c:pt idx="4723">
                  <c:v>-5.3707126000000001E-4</c:v>
                </c:pt>
                <c:pt idx="4724">
                  <c:v>-3.533315485E-4</c:v>
                </c:pt>
                <c:pt idx="4725">
                  <c:v>-2.2412558569999999E-4</c:v>
                </c:pt>
                <c:pt idx="4726">
                  <c:v>-2.7433757439999999E-4</c:v>
                </c:pt>
                <c:pt idx="4727">
                  <c:v>-3.9171844840000001E-4</c:v>
                </c:pt>
                <c:pt idx="4728">
                  <c:v>-4.4513334709999997E-5</c:v>
                </c:pt>
                <c:pt idx="4729">
                  <c:v>-5.0689424060000002E-4</c:v>
                </c:pt>
                <c:pt idx="4730">
                  <c:v>-5.1703855999999998E-4</c:v>
                </c:pt>
                <c:pt idx="4731">
                  <c:v>-6.1185631439999999E-4</c:v>
                </c:pt>
                <c:pt idx="4732">
                  <c:v>-4.161121959E-4</c:v>
                </c:pt>
                <c:pt idx="4733">
                  <c:v>-5.4711419290000003E-4</c:v>
                </c:pt>
                <c:pt idx="4734">
                  <c:v>-2.0016262139999999E-4</c:v>
                </c:pt>
                <c:pt idx="4735">
                  <c:v>-6.0431182060000001E-4</c:v>
                </c:pt>
                <c:pt idx="4736">
                  <c:v>-2.12105103E-4</c:v>
                </c:pt>
                <c:pt idx="4737">
                  <c:v>-3.1404077670000002E-4</c:v>
                </c:pt>
                <c:pt idx="4738">
                  <c:v>-5.8596362680000003E-4</c:v>
                </c:pt>
                <c:pt idx="4739">
                  <c:v>-1.248889689E-4</c:v>
                </c:pt>
                <c:pt idx="4740">
                  <c:v>-1.377278129E-4</c:v>
                </c:pt>
                <c:pt idx="4741">
                  <c:v>-6.2708774399999999E-6</c:v>
                </c:pt>
                <c:pt idx="4742">
                  <c:v>-5.5678322909999997E-4</c:v>
                </c:pt>
                <c:pt idx="4743">
                  <c:v>-3.0084816310000002E-4</c:v>
                </c:pt>
                <c:pt idx="4744">
                  <c:v>-1.632230526E-4</c:v>
                </c:pt>
                <c:pt idx="4745">
                  <c:v>-3.79319144E-4</c:v>
                </c:pt>
                <c:pt idx="4746">
                  <c:v>-5.663941282E-4</c:v>
                </c:pt>
                <c:pt idx="4747">
                  <c:v>-6.0134896170000005E-4</c:v>
                </c:pt>
                <c:pt idx="4748">
                  <c:v>-1.8797542889999999E-4</c:v>
                </c:pt>
                <c:pt idx="4749">
                  <c:v>-2.6105802879999998E-4</c:v>
                </c:pt>
                <c:pt idx="4750">
                  <c:v>-4.282695413E-4</c:v>
                </c:pt>
                <c:pt idx="4751">
                  <c:v>-1.11685138E-4</c:v>
                </c:pt>
                <c:pt idx="4752">
                  <c:v>-1.755814569E-4</c:v>
                </c:pt>
                <c:pt idx="4753">
                  <c:v>-3.0085398980000001E-4</c:v>
                </c:pt>
                <c:pt idx="4754">
                  <c:v>-4.7458533079999999E-4</c:v>
                </c:pt>
                <c:pt idx="4755">
                  <c:v>-1.5052544279999999E-4</c:v>
                </c:pt>
                <c:pt idx="4756">
                  <c:v>-4.0395513080000001E-4</c:v>
                </c:pt>
                <c:pt idx="4757">
                  <c:v>-6.0812975759999999E-4</c:v>
                </c:pt>
                <c:pt idx="4758">
                  <c:v>-5.7616477900000003E-4</c:v>
                </c:pt>
                <c:pt idx="4759">
                  <c:v>-8.4591079390000003E-5</c:v>
                </c:pt>
                <c:pt idx="4760">
                  <c:v>-5.9594007019999999E-4</c:v>
                </c:pt>
                <c:pt idx="4761">
                  <c:v>-7.0998233739999998E-5</c:v>
                </c:pt>
                <c:pt idx="4762">
                  <c:v>-5.7456039389999997E-5</c:v>
                </c:pt>
                <c:pt idx="4763">
                  <c:v>-3.6641475240000002E-4</c:v>
                </c:pt>
                <c:pt idx="4764">
                  <c:v>-5.0706194080000003E-4</c:v>
                </c:pt>
                <c:pt idx="4765">
                  <c:v>-6.1700349779999998E-4</c:v>
                </c:pt>
                <c:pt idx="4766">
                  <c:v>-3.5339848899999999E-4</c:v>
                </c:pt>
                <c:pt idx="4767">
                  <c:v>-2.2406920119999999E-4</c:v>
                </c:pt>
                <c:pt idx="4768">
                  <c:v>-4.5191932010000001E-4</c:v>
                </c:pt>
                <c:pt idx="4769">
                  <c:v>-3.1609297219999997E-5</c:v>
                </c:pt>
                <c:pt idx="4770">
                  <c:v>-4.4027781630000002E-4</c:v>
                </c:pt>
                <c:pt idx="4771">
                  <c:v>-4.039824043E-4</c:v>
                </c:pt>
                <c:pt idx="4772">
                  <c:v>-4.1618648379999998E-4</c:v>
                </c:pt>
                <c:pt idx="4773">
                  <c:v>-2.3613048700000001E-4</c:v>
                </c:pt>
                <c:pt idx="4774">
                  <c:v>-9.8145826620000005E-5</c:v>
                </c:pt>
                <c:pt idx="4775">
                  <c:v>-1.887739128E-5</c:v>
                </c:pt>
                <c:pt idx="4776">
                  <c:v>-3.9179113609999998E-4</c:v>
                </c:pt>
                <c:pt idx="4777">
                  <c:v>-3.27163541E-4</c:v>
                </c:pt>
                <c:pt idx="4778">
                  <c:v>-1.8874703040000002E-5</c:v>
                </c:pt>
                <c:pt idx="4779">
                  <c:v>-2.4824723210000002E-4</c:v>
                </c:pt>
                <c:pt idx="4780">
                  <c:v>-3.1405697139999999E-4</c:v>
                </c:pt>
                <c:pt idx="4781">
                  <c:v>-3.4031594620000002E-4</c:v>
                </c:pt>
                <c:pt idx="4782">
                  <c:v>-4.6338804239999998E-4</c:v>
                </c:pt>
                <c:pt idx="4783">
                  <c:v>-2.875978133E-4</c:v>
                </c:pt>
                <c:pt idx="4784">
                  <c:v>-5.474766126E-4</c:v>
                </c:pt>
                <c:pt idx="4785">
                  <c:v>-4.857981935E-4</c:v>
                </c:pt>
                <c:pt idx="4786">
                  <c:v>-2.7431650929999999E-4</c:v>
                </c:pt>
                <c:pt idx="4787">
                  <c:v>-3.1585793079999998E-5</c:v>
                </c:pt>
                <c:pt idx="4788">
                  <c:v>-6.1272323439999997E-4</c:v>
                </c:pt>
                <c:pt idx="4789">
                  <c:v>-6.0173018359999998E-4</c:v>
                </c:pt>
                <c:pt idx="4790">
                  <c:v>-5.8638888450000001E-4</c:v>
                </c:pt>
                <c:pt idx="4791">
                  <c:v>-4.9676584000000004E-4</c:v>
                </c:pt>
                <c:pt idx="4792">
                  <c:v>-6.0496475039999999E-4</c:v>
                </c:pt>
                <c:pt idx="4793">
                  <c:v>-5.7381661510000001E-5</c:v>
                </c:pt>
                <c:pt idx="4794">
                  <c:v>-5.1741163200000003E-4</c:v>
                </c:pt>
                <c:pt idx="4795">
                  <c:v>-5.5721917139999995E-4</c:v>
                </c:pt>
                <c:pt idx="4796">
                  <c:v>-1.755103616E-4</c:v>
                </c:pt>
                <c:pt idx="4797">
                  <c:v>-5.9631215350000003E-4</c:v>
                </c:pt>
                <c:pt idx="4798">
                  <c:v>-5.2752064549999999E-4</c:v>
                </c:pt>
                <c:pt idx="4799">
                  <c:v>-2.3609058229999999E-4</c:v>
                </c:pt>
                <c:pt idx="4800">
                  <c:v>-1.3761583799999999E-4</c:v>
                </c:pt>
                <c:pt idx="4801">
                  <c:v>-4.283525872E-4</c:v>
                </c:pt>
                <c:pt idx="4802">
                  <c:v>-4.9682863190000004E-4</c:v>
                </c:pt>
                <c:pt idx="4803">
                  <c:v>-6.1770372839999998E-4</c:v>
                </c:pt>
                <c:pt idx="4804">
                  <c:v>-3.0082249950000002E-4</c:v>
                </c:pt>
                <c:pt idx="4805">
                  <c:v>-5.0729418839999996E-4</c:v>
                </c:pt>
                <c:pt idx="4806">
                  <c:v>-3.7935605639999998E-4</c:v>
                </c:pt>
                <c:pt idx="4807">
                  <c:v>-1.2476012569999999E-4</c:v>
                </c:pt>
                <c:pt idx="4808">
                  <c:v>-2.4820608349999999E-4</c:v>
                </c:pt>
                <c:pt idx="4809">
                  <c:v>-6.2524980180000001E-6</c:v>
                </c:pt>
                <c:pt idx="4810">
                  <c:v>-2.6100011950000001E-4</c:v>
                </c:pt>
                <c:pt idx="4811">
                  <c:v>-5.3767247020000003E-4</c:v>
                </c:pt>
                <c:pt idx="4812">
                  <c:v>-6.0895180130000003E-4</c:v>
                </c:pt>
                <c:pt idx="4813">
                  <c:v>-7.0893994730000004E-5</c:v>
                </c:pt>
                <c:pt idx="4814">
                  <c:v>-4.5203327390000003E-4</c:v>
                </c:pt>
                <c:pt idx="4815">
                  <c:v>-2.120132376E-4</c:v>
                </c:pt>
                <c:pt idx="4816">
                  <c:v>-8.4484339149999994E-5</c:v>
                </c:pt>
                <c:pt idx="4817">
                  <c:v>-3.1402405290000001E-4</c:v>
                </c:pt>
                <c:pt idx="4818">
                  <c:v>-5.9649879749999995E-4</c:v>
                </c:pt>
                <c:pt idx="4819">
                  <c:v>-4.6350870319999997E-4</c:v>
                </c:pt>
                <c:pt idx="4820">
                  <c:v>-1.6314289709999999E-4</c:v>
                </c:pt>
                <c:pt idx="4821">
                  <c:v>-4.4369811360000001E-5</c:v>
                </c:pt>
                <c:pt idx="4822">
                  <c:v>-4.4037300280000001E-4</c:v>
                </c:pt>
                <c:pt idx="4823">
                  <c:v>-5.7673863999999997E-4</c:v>
                </c:pt>
                <c:pt idx="4824">
                  <c:v>-4.0401589410000001E-4</c:v>
                </c:pt>
                <c:pt idx="4825">
                  <c:v>-2.00080432E-4</c:v>
                </c:pt>
                <c:pt idx="4826">
                  <c:v>-1.115824966E-4</c:v>
                </c:pt>
                <c:pt idx="4827">
                  <c:v>-1.5047343529999999E-4</c:v>
                </c:pt>
                <c:pt idx="4828">
                  <c:v>-1.8792520219999999E-4</c:v>
                </c:pt>
                <c:pt idx="4829">
                  <c:v>-4.7484518929999999E-4</c:v>
                </c:pt>
                <c:pt idx="4830">
                  <c:v>-4.8596476490000003E-4</c:v>
                </c:pt>
                <c:pt idx="4831">
                  <c:v>-2.240381064E-4</c:v>
                </c:pt>
                <c:pt idx="4832">
                  <c:v>-2.8757591439999998E-4</c:v>
                </c:pt>
                <c:pt idx="4833">
                  <c:v>-6.2515595979999998E-6</c:v>
                </c:pt>
                <c:pt idx="4834">
                  <c:v>-9.8088190650000005E-5</c:v>
                </c:pt>
                <c:pt idx="4835">
                  <c:v>-5.2771506820000001E-4</c:v>
                </c:pt>
                <c:pt idx="4836">
                  <c:v>-3.9182145409999999E-4</c:v>
                </c:pt>
                <c:pt idx="4837">
                  <c:v>-2.7430946659999999E-4</c:v>
                </c:pt>
                <c:pt idx="4838">
                  <c:v>-6.021859558E-4</c:v>
                </c:pt>
                <c:pt idx="4839">
                  <c:v>-1.8794308489999999E-4</c:v>
                </c:pt>
                <c:pt idx="4840">
                  <c:v>-4.1625464900000003E-4</c:v>
                </c:pt>
                <c:pt idx="4841">
                  <c:v>-3.7937502590000002E-4</c:v>
                </c:pt>
                <c:pt idx="4842">
                  <c:v>-3.4031171729999998E-4</c:v>
                </c:pt>
                <c:pt idx="4843">
                  <c:v>-5.7352567340000001E-5</c:v>
                </c:pt>
                <c:pt idx="4844">
                  <c:v>-5.378161325E-4</c:v>
                </c:pt>
                <c:pt idx="4845">
                  <c:v>-5.8678466049999999E-4</c:v>
                </c:pt>
                <c:pt idx="4846">
                  <c:v>-3.271611562E-4</c:v>
                </c:pt>
                <c:pt idx="4847">
                  <c:v>-3.664424108E-4</c:v>
                </c:pt>
                <c:pt idx="4848">
                  <c:v>-4.4041148000000002E-4</c:v>
                </c:pt>
                <c:pt idx="4849">
                  <c:v>-6.1358937419999998E-4</c:v>
                </c:pt>
                <c:pt idx="4850">
                  <c:v>-5.4786935939999998E-4</c:v>
                </c:pt>
                <c:pt idx="4851">
                  <c:v>-9.8093110930000006E-5</c:v>
                </c:pt>
                <c:pt idx="4852">
                  <c:v>-1.5050254970000001E-4</c:v>
                </c:pt>
                <c:pt idx="4853">
                  <c:v>-4.284233824E-4</c:v>
                </c:pt>
                <c:pt idx="4854">
                  <c:v>-5.6714030859999999E-4</c:v>
                </c:pt>
                <c:pt idx="4855">
                  <c:v>-6.0559523760000001E-4</c:v>
                </c:pt>
                <c:pt idx="4856">
                  <c:v>-1.247925925E-4</c:v>
                </c:pt>
                <c:pt idx="4857">
                  <c:v>-2.2408631409999999E-4</c:v>
                </c:pt>
                <c:pt idx="4858">
                  <c:v>-5.6718312079999996E-4</c:v>
                </c:pt>
                <c:pt idx="4859">
                  <c:v>-5.1770122960000001E-4</c:v>
                </c:pt>
                <c:pt idx="4860">
                  <c:v>-3.5345559560000001E-4</c:v>
                </c:pt>
                <c:pt idx="4861">
                  <c:v>-4.5214370690000003E-4</c:v>
                </c:pt>
                <c:pt idx="4862">
                  <c:v>-2.361811777E-4</c:v>
                </c:pt>
                <c:pt idx="4863">
                  <c:v>-3.0091468219999999E-4</c:v>
                </c:pt>
                <c:pt idx="4864">
                  <c:v>-1.3766668009999999E-4</c:v>
                </c:pt>
                <c:pt idx="4865">
                  <c:v>-6.0959722319999996E-4</c:v>
                </c:pt>
                <c:pt idx="4866">
                  <c:v>-6.1872831059999996E-4</c:v>
                </c:pt>
                <c:pt idx="4867">
                  <c:v>-4.4343172219999999E-5</c:v>
                </c:pt>
                <c:pt idx="4868">
                  <c:v>-2.8768422749999998E-4</c:v>
                </c:pt>
                <c:pt idx="4869">
                  <c:v>-1.115865279E-4</c:v>
                </c:pt>
                <c:pt idx="4870">
                  <c:v>-4.7498110379999998E-4</c:v>
                </c:pt>
                <c:pt idx="4871">
                  <c:v>-2.483279903E-4</c:v>
                </c:pt>
                <c:pt idx="4872">
                  <c:v>-4.6366572959999998E-4</c:v>
                </c:pt>
                <c:pt idx="4873">
                  <c:v>-1.8832897379999999E-5</c:v>
                </c:pt>
                <c:pt idx="4874">
                  <c:v>-1.6320808889999999E-4</c:v>
                </c:pt>
                <c:pt idx="4875">
                  <c:v>-3.1532920090000001E-5</c:v>
                </c:pt>
                <c:pt idx="4876">
                  <c:v>-5.8703372860000004E-4</c:v>
                </c:pt>
                <c:pt idx="4877">
                  <c:v>-4.8612534810000001E-4</c:v>
                </c:pt>
                <c:pt idx="4878">
                  <c:v>-8.4459251449999994E-5</c:v>
                </c:pt>
                <c:pt idx="4879">
                  <c:v>-1.755985914E-4</c:v>
                </c:pt>
                <c:pt idx="4880">
                  <c:v>-5.0764146989999996E-4</c:v>
                </c:pt>
                <c:pt idx="4881">
                  <c:v>-2.0017374649999999E-4</c:v>
                </c:pt>
                <c:pt idx="4882">
                  <c:v>-3.535668861E-4</c:v>
                </c:pt>
                <c:pt idx="4883">
                  <c:v>-7.0837848570000006E-5</c:v>
                </c:pt>
                <c:pt idx="4884">
                  <c:v>-2.7444658929999999E-4</c:v>
                </c:pt>
                <c:pt idx="4885">
                  <c:v>-2.6115134299999998E-4</c:v>
                </c:pt>
                <c:pt idx="4886">
                  <c:v>-2.1212805560000001E-4</c:v>
                </c:pt>
                <c:pt idx="4887">
                  <c:v>-4.4304853530000002E-5</c:v>
                </c:pt>
                <c:pt idx="4888">
                  <c:v>-5.9703253320000005E-4</c:v>
                </c:pt>
                <c:pt idx="4889">
                  <c:v>-5.5788170749999997E-4</c:v>
                </c:pt>
                <c:pt idx="4890">
                  <c:v>-6.1445180060000005E-4</c:v>
                </c:pt>
                <c:pt idx="4891">
                  <c:v>-4.9725447449999998E-4</c:v>
                </c:pt>
                <c:pt idx="4892">
                  <c:v>-4.0423899429999999E-4</c:v>
                </c:pt>
                <c:pt idx="4893">
                  <c:v>-3.920327362E-4</c:v>
                </c:pt>
                <c:pt idx="4894">
                  <c:v>-5.3819338589999996E-4</c:v>
                </c:pt>
                <c:pt idx="4895">
                  <c:v>-8.4402574809999995E-5</c:v>
                </c:pt>
                <c:pt idx="4896">
                  <c:v>-3.1424937519999998E-4</c:v>
                </c:pt>
                <c:pt idx="4897">
                  <c:v>-2.241289251E-4</c:v>
                </c:pt>
                <c:pt idx="4898">
                  <c:v>-6.23723853E-6</c:v>
                </c:pt>
                <c:pt idx="4899">
                  <c:v>-1.8797055830000001E-4</c:v>
                </c:pt>
                <c:pt idx="4900">
                  <c:v>-3.1493683839999999E-5</c:v>
                </c:pt>
                <c:pt idx="4901">
                  <c:v>-1.2472163440000001E-4</c:v>
                </c:pt>
                <c:pt idx="4902">
                  <c:v>-5.7737685410000003E-4</c:v>
                </c:pt>
                <c:pt idx="4903">
                  <c:v>-4.6388812099999998E-4</c:v>
                </c:pt>
                <c:pt idx="4904">
                  <c:v>-3.7962714530000001E-4</c:v>
                </c:pt>
                <c:pt idx="4905">
                  <c:v>-5.1808269689999995E-4</c:v>
                </c:pt>
                <c:pt idx="4906">
                  <c:v>-2.744615822E-4</c:v>
                </c:pt>
                <c:pt idx="4907">
                  <c:v>-2.4833978479999998E-4</c:v>
                </c:pt>
                <c:pt idx="4908">
                  <c:v>-4.7525052150000001E-4</c:v>
                </c:pt>
                <c:pt idx="4909">
                  <c:v>-3.4056405509999999E-4</c:v>
                </c:pt>
                <c:pt idx="4910">
                  <c:v>-5.2824078129999998E-4</c:v>
                </c:pt>
                <c:pt idx="4911">
                  <c:v>-3.273991906E-4</c:v>
                </c:pt>
                <c:pt idx="4912">
                  <c:v>-3.6670018880000002E-4</c:v>
                </c:pt>
                <c:pt idx="4913">
                  <c:v>-4.864223487E-4</c:v>
                </c:pt>
                <c:pt idx="4914">
                  <c:v>-2.120877353E-4</c:v>
                </c:pt>
                <c:pt idx="4915">
                  <c:v>-5.7227987490000001E-5</c:v>
                </c:pt>
                <c:pt idx="4916">
                  <c:v>-4.5246190910000001E-4</c:v>
                </c:pt>
                <c:pt idx="4917">
                  <c:v>-2.0012154820000001E-4</c:v>
                </c:pt>
                <c:pt idx="4918">
                  <c:v>-4.1657145699999998E-4</c:v>
                </c:pt>
                <c:pt idx="4919">
                  <c:v>-3.4057183240000002E-4</c:v>
                </c:pt>
                <c:pt idx="4920">
                  <c:v>-2.8775215329999998E-4</c:v>
                </c:pt>
                <c:pt idx="4921">
                  <c:v>-4.287516861E-4</c:v>
                </c:pt>
                <c:pt idx="4922">
                  <c:v>-5.5818588629999997E-4</c:v>
                </c:pt>
                <c:pt idx="4923">
                  <c:v>-3.1425897599999999E-4</c:v>
                </c:pt>
                <c:pt idx="4924">
                  <c:v>-3.7966516960000001E-4</c:v>
                </c:pt>
                <c:pt idx="4925">
                  <c:v>-5.8755297359999997E-4</c:v>
                </c:pt>
                <c:pt idx="4926">
                  <c:v>-3.010216672E-4</c:v>
                </c:pt>
                <c:pt idx="4927">
                  <c:v>-9.7942140909999996E-5</c:v>
                </c:pt>
                <c:pt idx="4928">
                  <c:v>-5.6786115170000002E-4</c:v>
                </c:pt>
                <c:pt idx="4929">
                  <c:v>-3.6671759060000002E-4</c:v>
                </c:pt>
                <c:pt idx="4930">
                  <c:v>-6.0317159509999999E-4</c:v>
                </c:pt>
                <c:pt idx="4931">
                  <c:v>-4.408192146E-4</c:v>
                </c:pt>
                <c:pt idx="4932">
                  <c:v>-2.361512335E-4</c:v>
                </c:pt>
                <c:pt idx="4933">
                  <c:v>-1.8786225519999999E-5</c:v>
                </c:pt>
                <c:pt idx="4934">
                  <c:v>-6.0672775259999995E-4</c:v>
                </c:pt>
                <c:pt idx="4935">
                  <c:v>-5.4861873139999998E-4</c:v>
                </c:pt>
                <c:pt idx="4936">
                  <c:v>-4.0436903980000001E-4</c:v>
                </c:pt>
                <c:pt idx="4937">
                  <c:v>-6.1073427369999999E-4</c:v>
                </c:pt>
                <c:pt idx="4938">
                  <c:v>-4.9757649889999999E-4</c:v>
                </c:pt>
                <c:pt idx="4939">
                  <c:v>-7.0722570890000005E-5</c:v>
                </c:pt>
                <c:pt idx="4940">
                  <c:v>-1.114367448E-4</c:v>
                </c:pt>
                <c:pt idx="4941">
                  <c:v>-1.7549140060000001E-4</c:v>
                </c:pt>
                <c:pt idx="4942">
                  <c:v>-1.375399118E-4</c:v>
                </c:pt>
                <c:pt idx="4943">
                  <c:v>-4.2880634419999999E-4</c:v>
                </c:pt>
                <c:pt idx="4944">
                  <c:v>-1.630913293E-4</c:v>
                </c:pt>
                <c:pt idx="4945">
                  <c:v>-6.203283106E-4</c:v>
                </c:pt>
                <c:pt idx="4946">
                  <c:v>-2.6108687950000001E-4</c:v>
                </c:pt>
                <c:pt idx="4947">
                  <c:v>-1.504034969E-4</c:v>
                </c:pt>
                <c:pt idx="4948">
                  <c:v>-9.7913556900000001E-5</c:v>
                </c:pt>
                <c:pt idx="4949">
                  <c:v>-5.7178095539999998E-5</c:v>
                </c:pt>
                <c:pt idx="4950">
                  <c:v>-4.6409582440000001E-4</c:v>
                </c:pt>
                <c:pt idx="4951">
                  <c:v>-1.1142496349999999E-4</c:v>
                </c:pt>
                <c:pt idx="4952">
                  <c:v>-5.3867579200000005E-4</c:v>
                </c:pt>
                <c:pt idx="4953">
                  <c:v>-6.1546798840000005E-4</c:v>
                </c:pt>
                <c:pt idx="4954">
                  <c:v>-6.0343998330000001E-4</c:v>
                </c:pt>
                <c:pt idx="4955">
                  <c:v>-1.8778145090000001E-5</c:v>
                </c:pt>
                <c:pt idx="4956">
                  <c:v>-1.878815153E-4</c:v>
                </c:pt>
                <c:pt idx="4957">
                  <c:v>-3.5362724480000001E-4</c:v>
                </c:pt>
                <c:pt idx="4958">
                  <c:v>-6.2056630150000001E-4</c:v>
                </c:pt>
                <c:pt idx="4959">
                  <c:v>-5.7788621869999995E-4</c:v>
                </c:pt>
                <c:pt idx="4960">
                  <c:v>-4.4084318739999999E-4</c:v>
                </c:pt>
                <c:pt idx="4961">
                  <c:v>-2.1200899639999999E-4</c:v>
                </c:pt>
                <c:pt idx="4962">
                  <c:v>-5.4882557420000001E-4</c:v>
                </c:pt>
                <c:pt idx="4963">
                  <c:v>-2.2402276009999999E-4</c:v>
                </c:pt>
                <c:pt idx="4964">
                  <c:v>-5.0820208369999997E-4</c:v>
                </c:pt>
                <c:pt idx="4965">
                  <c:v>-3.9209878330000002E-4</c:v>
                </c:pt>
                <c:pt idx="4966">
                  <c:v>-8.4301352700000002E-5</c:v>
                </c:pt>
                <c:pt idx="4967">
                  <c:v>-3.273214244E-4</c:v>
                </c:pt>
                <c:pt idx="4968">
                  <c:v>-6.1118318610000005E-4</c:v>
                </c:pt>
                <c:pt idx="4969">
                  <c:v>-1.3753839670000001E-4</c:v>
                </c:pt>
                <c:pt idx="4970">
                  <c:v>-4.9767654410000004E-4</c:v>
                </c:pt>
                <c:pt idx="4971">
                  <c:v>-3.1442162839999997E-5</c:v>
                </c:pt>
                <c:pt idx="4972">
                  <c:v>-5.1847287139999997E-4</c:v>
                </c:pt>
                <c:pt idx="4973">
                  <c:v>-5.2864730740000002E-4</c:v>
                </c:pt>
                <c:pt idx="4974">
                  <c:v>-4.420781873E-5</c:v>
                </c:pt>
                <c:pt idx="4975">
                  <c:v>-1.7548506400000001E-4</c:v>
                </c:pt>
                <c:pt idx="4976">
                  <c:v>-2.6103944020000001E-4</c:v>
                </c:pt>
                <c:pt idx="4977">
                  <c:v>-5.0822411050000004E-4</c:v>
                </c:pt>
                <c:pt idx="4978">
                  <c:v>-1.630946733E-4</c:v>
                </c:pt>
                <c:pt idx="4979">
                  <c:v>-4.5255456100000001E-4</c:v>
                </c:pt>
                <c:pt idx="4980">
                  <c:v>-5.5862729110000002E-4</c:v>
                </c:pt>
                <c:pt idx="4981">
                  <c:v>-4.7545477569999999E-4</c:v>
                </c:pt>
                <c:pt idx="4982">
                  <c:v>-5.979067828E-4</c:v>
                </c:pt>
                <c:pt idx="4983">
                  <c:v>-3.141523336E-4</c:v>
                </c:pt>
                <c:pt idx="4984">
                  <c:v>-4.1656012429999999E-4</c:v>
                </c:pt>
                <c:pt idx="4985">
                  <c:v>-1.246506365E-4</c:v>
                </c:pt>
                <c:pt idx="4986">
                  <c:v>-3.4047813920000001E-4</c:v>
                </c:pt>
                <c:pt idx="4987">
                  <c:v>-7.0705221550000007E-5</c:v>
                </c:pt>
                <c:pt idx="4988">
                  <c:v>-6.2242453809999998E-6</c:v>
                </c:pt>
                <c:pt idx="4989">
                  <c:v>-5.7810041680000002E-4</c:v>
                </c:pt>
                <c:pt idx="4990">
                  <c:v>-3.0092146749999998E-4</c:v>
                </c:pt>
                <c:pt idx="4991">
                  <c:v>-2.0008113569999999E-4</c:v>
                </c:pt>
                <c:pt idx="4992">
                  <c:v>-6.0740965669999999E-4</c:v>
                </c:pt>
                <c:pt idx="4993">
                  <c:v>-4.866468323E-4</c:v>
                </c:pt>
                <c:pt idx="4994">
                  <c:v>-1.5042517609999999E-4</c:v>
                </c:pt>
                <c:pt idx="4995">
                  <c:v>-2.4825085460000002E-4</c:v>
                </c:pt>
                <c:pt idx="4996">
                  <c:v>-2.361249718E-4</c:v>
                </c:pt>
                <c:pt idx="4997">
                  <c:v>-6.0747047430000003E-4</c:v>
                </c:pt>
                <c:pt idx="4998">
                  <c:v>-1.6309841680000001E-4</c:v>
                </c:pt>
                <c:pt idx="4999">
                  <c:v>-3.2732943570000001E-4</c:v>
                </c:pt>
                <c:pt idx="5000">
                  <c:v>-1.1140628140000001E-4</c:v>
                </c:pt>
                <c:pt idx="5001">
                  <c:v>-1.2463033009999999E-4</c:v>
                </c:pt>
                <c:pt idx="5002">
                  <c:v>-8.4269394060000006E-5</c:v>
                </c:pt>
                <c:pt idx="5003">
                  <c:v>-2.8766610770000002E-4</c:v>
                </c:pt>
                <c:pt idx="5004">
                  <c:v>-3.9208995330000001E-4</c:v>
                </c:pt>
                <c:pt idx="5005">
                  <c:v>-5.6839954809999999E-4</c:v>
                </c:pt>
                <c:pt idx="5006">
                  <c:v>-5.389050879E-4</c:v>
                </c:pt>
                <c:pt idx="5007">
                  <c:v>-3.7962356559999999E-4</c:v>
                </c:pt>
                <c:pt idx="5008">
                  <c:v>-5.8820179499999997E-4</c:v>
                </c:pt>
                <c:pt idx="5009">
                  <c:v>-2.3613502010000001E-4</c:v>
                </c:pt>
                <c:pt idx="5010">
                  <c:v>-2.1204439999999999E-4</c:v>
                </c:pt>
                <c:pt idx="5011">
                  <c:v>-6.0393193909999995E-4</c:v>
                </c:pt>
                <c:pt idx="5012">
                  <c:v>-4.7548418910000001E-4</c:v>
                </c:pt>
                <c:pt idx="5013">
                  <c:v>-2.7438602759999997E-4</c:v>
                </c:pt>
                <c:pt idx="5014">
                  <c:v>-4.6411705039999998E-4</c:v>
                </c:pt>
                <c:pt idx="5015">
                  <c:v>-1.878877308E-4</c:v>
                </c:pt>
                <c:pt idx="5016">
                  <c:v>-3.5364009829999998E-4</c:v>
                </c:pt>
                <c:pt idx="5017">
                  <c:v>-6.214355932E-6</c:v>
                </c:pt>
                <c:pt idx="5018">
                  <c:v>-3.1387874550000001E-5</c:v>
                </c:pt>
                <c:pt idx="5019">
                  <c:v>-1.5037623139999999E-4</c:v>
                </c:pt>
                <c:pt idx="5020">
                  <c:v>-4.0435789279999999E-4</c:v>
                </c:pt>
                <c:pt idx="5021">
                  <c:v>-5.186036317E-4</c:v>
                </c:pt>
                <c:pt idx="5022">
                  <c:v>-2.0004983210000001E-4</c:v>
                </c:pt>
                <c:pt idx="5023">
                  <c:v>-4.16633127E-4</c:v>
                </c:pt>
                <c:pt idx="5024">
                  <c:v>-2.610806609E-4</c:v>
                </c:pt>
                <c:pt idx="5025">
                  <c:v>-5.9819139919999997E-4</c:v>
                </c:pt>
                <c:pt idx="5026">
                  <c:v>-6.1191951450000005E-4</c:v>
                </c:pt>
                <c:pt idx="5027">
                  <c:v>-2.4826342330000001E-4</c:v>
                </c:pt>
                <c:pt idx="5028">
                  <c:v>-6.1660320269999998E-4</c:v>
                </c:pt>
                <c:pt idx="5029">
                  <c:v>-1.374367394E-4</c:v>
                </c:pt>
                <c:pt idx="5030">
                  <c:v>-5.2882859339999999E-4</c:v>
                </c:pt>
                <c:pt idx="5031">
                  <c:v>-5.5888566740000002E-4</c:v>
                </c:pt>
                <c:pt idx="5032">
                  <c:v>-3.6673940209999998E-4</c:v>
                </c:pt>
                <c:pt idx="5033">
                  <c:v>-4.2885455520000001E-4</c:v>
                </c:pt>
                <c:pt idx="5034">
                  <c:v>-4.4066520129999998E-5</c:v>
                </c:pt>
                <c:pt idx="5035">
                  <c:v>-5.8835748380000003E-4</c:v>
                </c:pt>
                <c:pt idx="5036">
                  <c:v>-3.0097388540000001E-4</c:v>
                </c:pt>
                <c:pt idx="5037">
                  <c:v>-3.1422415809999999E-4</c:v>
                </c:pt>
                <c:pt idx="5038">
                  <c:v>-5.6994819860000002E-5</c:v>
                </c:pt>
                <c:pt idx="5039">
                  <c:v>-4.978127842E-4</c:v>
                </c:pt>
                <c:pt idx="5040">
                  <c:v>-9.7710331449999999E-5</c:v>
                </c:pt>
                <c:pt idx="5041">
                  <c:v>-5.4916677710000004E-4</c:v>
                </c:pt>
                <c:pt idx="5042">
                  <c:v>-6.2196377579999999E-4</c:v>
                </c:pt>
                <c:pt idx="5043">
                  <c:v>-1.753553227E-4</c:v>
                </c:pt>
                <c:pt idx="5044">
                  <c:v>-5.6858136569999998E-4</c:v>
                </c:pt>
                <c:pt idx="5045">
                  <c:v>-1.8695792480000001E-5</c:v>
                </c:pt>
                <c:pt idx="5046">
                  <c:v>-4.0444442699999998E-4</c:v>
                </c:pt>
                <c:pt idx="5047">
                  <c:v>-2.7434646899999999E-4</c:v>
                </c:pt>
                <c:pt idx="5048">
                  <c:v>-4.526900744E-4</c:v>
                </c:pt>
                <c:pt idx="5049">
                  <c:v>-4.4095160409999998E-4</c:v>
                </c:pt>
                <c:pt idx="5050">
                  <c:v>-2.2394421439999999E-4</c:v>
                </c:pt>
                <c:pt idx="5051">
                  <c:v>-3.4057896670000001E-4</c:v>
                </c:pt>
                <c:pt idx="5052">
                  <c:v>-5.0843693770000003E-4</c:v>
                </c:pt>
                <c:pt idx="5053">
                  <c:v>-7.0434984469999997E-5</c:v>
                </c:pt>
                <c:pt idx="5054">
                  <c:v>-2.8763045790000002E-4</c:v>
                </c:pt>
                <c:pt idx="5055">
                  <c:v>-4.4096645080000002E-4</c:v>
                </c:pt>
                <c:pt idx="5056">
                  <c:v>-5.7848496419999999E-4</c:v>
                </c:pt>
                <c:pt idx="5057">
                  <c:v>-1.998815381E-4</c:v>
                </c:pt>
                <c:pt idx="5058">
                  <c:v>-1.372582851E-4</c:v>
                </c:pt>
                <c:pt idx="5059">
                  <c:v>-5.4930732879999999E-4</c:v>
                </c:pt>
                <c:pt idx="5060">
                  <c:v>-3.1273577610000001E-5</c:v>
                </c:pt>
                <c:pt idx="5061">
                  <c:v>-5.188003546E-4</c:v>
                </c:pt>
                <c:pt idx="5062">
                  <c:v>-4.642861574E-4</c:v>
                </c:pt>
                <c:pt idx="5063">
                  <c:v>-1.1108635990000001E-4</c:v>
                </c:pt>
                <c:pt idx="5064">
                  <c:v>-8.3972145420000004E-5</c:v>
                </c:pt>
                <c:pt idx="5065">
                  <c:v>-1.8671870149999999E-5</c:v>
                </c:pt>
                <c:pt idx="5066">
                  <c:v>-4.868809116E-4</c:v>
                </c:pt>
                <c:pt idx="5067">
                  <c:v>-3.797281906E-4</c:v>
                </c:pt>
                <c:pt idx="5068">
                  <c:v>-4.5275708779999999E-4</c:v>
                </c:pt>
                <c:pt idx="5069">
                  <c:v>-9.7557968620000005E-5</c:v>
                </c:pt>
                <c:pt idx="5070">
                  <c:v>-1.6277565489999999E-4</c:v>
                </c:pt>
                <c:pt idx="5071">
                  <c:v>-3.6674058200000001E-4</c:v>
                </c:pt>
                <c:pt idx="5072">
                  <c:v>-3.273228133E-4</c:v>
                </c:pt>
                <c:pt idx="5073">
                  <c:v>-6.1743277010000005E-4</c:v>
                </c:pt>
                <c:pt idx="5074">
                  <c:v>-3.536571569E-4</c:v>
                </c:pt>
                <c:pt idx="5075">
                  <c:v>-6.1891186929999997E-6</c:v>
                </c:pt>
                <c:pt idx="5076">
                  <c:v>-6.1273398869999998E-4</c:v>
                </c:pt>
                <c:pt idx="5077">
                  <c:v>-5.3930541570000004E-4</c:v>
                </c:pt>
                <c:pt idx="5078">
                  <c:v>-3.0083484319999999E-4</c:v>
                </c:pt>
                <c:pt idx="5079">
                  <c:v>-5.9866450680000002E-4</c:v>
                </c:pt>
                <c:pt idx="5080">
                  <c:v>-3.9221468990000003E-4</c:v>
                </c:pt>
                <c:pt idx="5081">
                  <c:v>-6.084680281E-4</c:v>
                </c:pt>
                <c:pt idx="5082">
                  <c:v>-5.2915340349999999E-4</c:v>
                </c:pt>
                <c:pt idx="5083">
                  <c:v>-5.5928840779999995E-4</c:v>
                </c:pt>
                <c:pt idx="5084">
                  <c:v>-6.0464071190000003E-4</c:v>
                </c:pt>
                <c:pt idx="5085">
                  <c:v>-1.8759850929999999E-4</c:v>
                </c:pt>
                <c:pt idx="5086">
                  <c:v>-4.3956128919999998E-5</c:v>
                </c:pt>
                <c:pt idx="5087">
                  <c:v>-2.480505768E-4</c:v>
                </c:pt>
                <c:pt idx="5088">
                  <c:v>-2.6087850400000002E-4</c:v>
                </c:pt>
                <c:pt idx="5089">
                  <c:v>-1.751712968E-4</c:v>
                </c:pt>
                <c:pt idx="5090">
                  <c:v>-4.1674635069999998E-4</c:v>
                </c:pt>
                <c:pt idx="5091">
                  <c:v>-4.8698930769999998E-4</c:v>
                </c:pt>
                <c:pt idx="5092">
                  <c:v>-7.036917067E-5</c:v>
                </c:pt>
                <c:pt idx="5093">
                  <c:v>-2.1177120090000001E-4</c:v>
                </c:pt>
                <c:pt idx="5094">
                  <c:v>-4.9807717929999996E-4</c:v>
                </c:pt>
                <c:pt idx="5095">
                  <c:v>-5.9878436919999999E-4</c:v>
                </c:pt>
                <c:pt idx="5096">
                  <c:v>-2.238077505E-4</c:v>
                </c:pt>
                <c:pt idx="5097">
                  <c:v>-3.5363907650000001E-4</c:v>
                </c:pt>
                <c:pt idx="5098">
                  <c:v>-3.2728851030000002E-4</c:v>
                </c:pt>
                <c:pt idx="5099">
                  <c:v>-1.2427983749999999E-4</c:v>
                </c:pt>
                <c:pt idx="5100">
                  <c:v>-5.7885618909999997E-4</c:v>
                </c:pt>
                <c:pt idx="5101">
                  <c:v>-4.2896763969999999E-4</c:v>
                </c:pt>
                <c:pt idx="5102">
                  <c:v>-3.4049640279999998E-4</c:v>
                </c:pt>
                <c:pt idx="5103">
                  <c:v>-5.6905984409999998E-4</c:v>
                </c:pt>
                <c:pt idx="5104">
                  <c:v>-3.1409046190000002E-4</c:v>
                </c:pt>
                <c:pt idx="5105">
                  <c:v>-5.6864235569999999E-5</c:v>
                </c:pt>
                <c:pt idx="5106">
                  <c:v>-6.2329236950000005E-4</c:v>
                </c:pt>
                <c:pt idx="5107">
                  <c:v>-3.9222786880000002E-4</c:v>
                </c:pt>
                <c:pt idx="5108">
                  <c:v>-1.86600431E-5</c:v>
                </c:pt>
                <c:pt idx="5109">
                  <c:v>-4.3946814720000003E-5</c:v>
                </c:pt>
                <c:pt idx="5110">
                  <c:v>-2.3591477989999999E-4</c:v>
                </c:pt>
                <c:pt idx="5111">
                  <c:v>-1.5008720009999999E-4</c:v>
                </c:pt>
                <c:pt idx="5112">
                  <c:v>-1.110514817E-4</c:v>
                </c:pt>
                <c:pt idx="5113">
                  <c:v>-4.4107817269999999E-4</c:v>
                </c:pt>
                <c:pt idx="5114">
                  <c:v>-5.1907276299999997E-4</c:v>
                </c:pt>
                <c:pt idx="5115">
                  <c:v>-1.998123054E-4</c:v>
                </c:pt>
                <c:pt idx="5116">
                  <c:v>-3.7973218860000001E-4</c:v>
                </c:pt>
                <c:pt idx="5117">
                  <c:v>-3.1246438299999998E-5</c:v>
                </c:pt>
                <c:pt idx="5118">
                  <c:v>-4.7584404109999998E-4</c:v>
                </c:pt>
                <c:pt idx="5119">
                  <c:v>-5.0877102659999996E-4</c:v>
                </c:pt>
                <c:pt idx="5120">
                  <c:v>-4.04494252E-4</c:v>
                </c:pt>
                <c:pt idx="5121">
                  <c:v>-2.7423128009999999E-4</c:v>
                </c:pt>
                <c:pt idx="5122">
                  <c:v>-9.7525411849999998E-5</c:v>
                </c:pt>
                <c:pt idx="5123">
                  <c:v>-6.1819721289999995E-4</c:v>
                </c:pt>
                <c:pt idx="5124">
                  <c:v>-1.8762003489999999E-4</c:v>
                </c:pt>
                <c:pt idx="5125">
                  <c:v>-5.3954904670000005E-4</c:v>
                </c:pt>
                <c:pt idx="5126">
                  <c:v>-4.7585704939999998E-4</c:v>
                </c:pt>
                <c:pt idx="5127">
                  <c:v>-6.2362205409999998E-4</c:v>
                </c:pt>
                <c:pt idx="5128">
                  <c:v>-5.595402969E-4</c:v>
                </c:pt>
                <c:pt idx="5129">
                  <c:v>-2.8755146169999999E-4</c:v>
                </c:pt>
                <c:pt idx="5130">
                  <c:v>-3.6675108960000001E-4</c:v>
                </c:pt>
                <c:pt idx="5131">
                  <c:v>-1.7518413090000001E-4</c:v>
                </c:pt>
                <c:pt idx="5132">
                  <c:v>-6.1827371840000003E-6</c:v>
                </c:pt>
                <c:pt idx="5133">
                  <c:v>-1.3718841709999999E-4</c:v>
                </c:pt>
                <c:pt idx="5134">
                  <c:v>-2.1180042619999999E-4</c:v>
                </c:pt>
                <c:pt idx="5135">
                  <c:v>-1.62753995E-4</c:v>
                </c:pt>
                <c:pt idx="5136">
                  <c:v>-7.0325753250000001E-5</c:v>
                </c:pt>
                <c:pt idx="5137">
                  <c:v>-1.242466331E-4</c:v>
                </c:pt>
                <c:pt idx="5138">
                  <c:v>-4.1680721370000002E-4</c:v>
                </c:pt>
                <c:pt idx="5139">
                  <c:v>-5.8917853890000003E-4</c:v>
                </c:pt>
                <c:pt idx="5140">
                  <c:v>-2.8756316350000001E-4</c:v>
                </c:pt>
                <c:pt idx="5141">
                  <c:v>-5.2944926730000004E-4</c:v>
                </c:pt>
                <c:pt idx="5142">
                  <c:v>-6.0516935909999997E-4</c:v>
                </c:pt>
                <c:pt idx="5143">
                  <c:v>-2.3592619800000001E-4</c:v>
                </c:pt>
                <c:pt idx="5144">
                  <c:v>-5.67819023E-5</c:v>
                </c:pt>
                <c:pt idx="5145">
                  <c:v>-2.7424547679999998E-4</c:v>
                </c:pt>
                <c:pt idx="5146">
                  <c:v>-4.8716306980000002E-4</c:v>
                </c:pt>
                <c:pt idx="5147">
                  <c:v>-3.4054485399999997E-4</c:v>
                </c:pt>
                <c:pt idx="5148">
                  <c:v>-2.238120082E-4</c:v>
                </c:pt>
                <c:pt idx="5149">
                  <c:v>-8.3832951850000003E-5</c:v>
                </c:pt>
                <c:pt idx="5150">
                  <c:v>-1.5001434740000001E-4</c:v>
                </c:pt>
                <c:pt idx="5151">
                  <c:v>-6.0926732210000003E-4</c:v>
                </c:pt>
                <c:pt idx="5152">
                  <c:v>-4.9828465449999998E-4</c:v>
                </c:pt>
                <c:pt idx="5153">
                  <c:v>-5.4990276230000004E-4</c:v>
                </c:pt>
                <c:pt idx="5154">
                  <c:v>-4.290573434E-4</c:v>
                </c:pt>
                <c:pt idx="5155">
                  <c:v>-2.4805328229999998E-4</c:v>
                </c:pt>
                <c:pt idx="5156">
                  <c:v>-5.8932443129999996E-4</c:v>
                </c:pt>
                <c:pt idx="5157">
                  <c:v>-3.6677320589999999E-4</c:v>
                </c:pt>
                <c:pt idx="5158">
                  <c:v>-3.0083134630000001E-4</c:v>
                </c:pt>
                <c:pt idx="5159">
                  <c:v>-4.5296500279999998E-4</c:v>
                </c:pt>
                <c:pt idx="5160">
                  <c:v>-5.3975115519999998E-4</c:v>
                </c:pt>
                <c:pt idx="5161">
                  <c:v>-5.1928376769999997E-4</c:v>
                </c:pt>
                <c:pt idx="5162">
                  <c:v>-4.6454966500000003E-4</c:v>
                </c:pt>
                <c:pt idx="5163">
                  <c:v>-3.1409343950000002E-4</c:v>
                </c:pt>
                <c:pt idx="5164">
                  <c:v>-2.608515174E-4</c:v>
                </c:pt>
                <c:pt idx="5165">
                  <c:v>-6.140063714E-4</c:v>
                </c:pt>
                <c:pt idx="5166">
                  <c:v>-5.6951757210000004E-4</c:v>
                </c:pt>
                <c:pt idx="5167">
                  <c:v>-1.10850518E-4</c:v>
                </c:pt>
                <c:pt idx="5168">
                  <c:v>-5.0896513100000002E-4</c:v>
                </c:pt>
                <c:pt idx="5169">
                  <c:v>-4.2906476750000002E-4</c:v>
                </c:pt>
                <c:pt idx="5170">
                  <c:v>-6.161693127E-6</c:v>
                </c:pt>
                <c:pt idx="5171">
                  <c:v>-2.236767948E-4</c:v>
                </c:pt>
                <c:pt idx="5172">
                  <c:v>-4.045271908E-4</c:v>
                </c:pt>
                <c:pt idx="5173">
                  <c:v>-5.6661464020000001E-5</c:v>
                </c:pt>
                <c:pt idx="5174">
                  <c:v>-3.797425259E-4</c:v>
                </c:pt>
                <c:pt idx="5175">
                  <c:v>-2.1162150229999999E-4</c:v>
                </c:pt>
                <c:pt idx="5176">
                  <c:v>-5.9945658409999998E-4</c:v>
                </c:pt>
                <c:pt idx="5177">
                  <c:v>-3.536279729E-4</c:v>
                </c:pt>
                <c:pt idx="5178">
                  <c:v>-3.1122539779999999E-5</c:v>
                </c:pt>
                <c:pt idx="5179">
                  <c:v>-4.1682052649999999E-4</c:v>
                </c:pt>
                <c:pt idx="5180">
                  <c:v>-9.7273131630000006E-5</c:v>
                </c:pt>
                <c:pt idx="5181">
                  <c:v>-4.7599796619999998E-4</c:v>
                </c:pt>
                <c:pt idx="5182">
                  <c:v>-1.8739114070000001E-4</c:v>
                </c:pt>
                <c:pt idx="5183">
                  <c:v>-7.0119629850000007E-5</c:v>
                </c:pt>
                <c:pt idx="5184">
                  <c:v>-5.5993325039999998E-4</c:v>
                </c:pt>
                <c:pt idx="5185">
                  <c:v>-1.4984058070000001E-4</c:v>
                </c:pt>
                <c:pt idx="5186">
                  <c:v>-3.9224636269999998E-4</c:v>
                </c:pt>
                <c:pt idx="5187">
                  <c:v>-2.479028272E-4</c:v>
                </c:pt>
                <c:pt idx="5188">
                  <c:v>-5.2966126530000002E-4</c:v>
                </c:pt>
                <c:pt idx="5189">
                  <c:v>-5.7950425670000002E-4</c:v>
                </c:pt>
                <c:pt idx="5190">
                  <c:v>-2.3572383480000001E-4</c:v>
                </c:pt>
                <c:pt idx="5191">
                  <c:v>-4.5298755299999998E-4</c:v>
                </c:pt>
                <c:pt idx="5192">
                  <c:v>-4.3751147319999998E-5</c:v>
                </c:pt>
                <c:pt idx="5193">
                  <c:v>-3.2722117710000002E-4</c:v>
                </c:pt>
                <c:pt idx="5194">
                  <c:v>-1.8568211829999999E-5</c:v>
                </c:pt>
                <c:pt idx="5195">
                  <c:v>-4.8729067810000001E-4</c:v>
                </c:pt>
                <c:pt idx="5196">
                  <c:v>-1.995303907E-4</c:v>
                </c:pt>
                <c:pt idx="5197">
                  <c:v>-6.1450444879999997E-4</c:v>
                </c:pt>
                <c:pt idx="5198">
                  <c:v>-3.5356194630000001E-4</c:v>
                </c:pt>
                <c:pt idx="5199">
                  <c:v>-3.0066760499999998E-4</c:v>
                </c:pt>
                <c:pt idx="5200">
                  <c:v>-3.1395006680000001E-4</c:v>
                </c:pt>
                <c:pt idx="5201">
                  <c:v>-8.3623653590000002E-5</c:v>
                </c:pt>
                <c:pt idx="5202">
                  <c:v>-3.796707189E-4</c:v>
                </c:pt>
                <c:pt idx="5203">
                  <c:v>-6.2529236919999995E-4</c:v>
                </c:pt>
                <c:pt idx="5204">
                  <c:v>-1.3685335209999999E-4</c:v>
                </c:pt>
                <c:pt idx="5205">
                  <c:v>-1.7484097880000001E-4</c:v>
                </c:pt>
                <c:pt idx="5206">
                  <c:v>-4.4115057899999998E-4</c:v>
                </c:pt>
                <c:pt idx="5207">
                  <c:v>-6.0581467059999999E-4</c:v>
                </c:pt>
                <c:pt idx="5208">
                  <c:v>-6.1977806200000005E-4</c:v>
                </c:pt>
                <c:pt idx="5209">
                  <c:v>-2.8731300550000001E-4</c:v>
                </c:pt>
                <c:pt idx="5210">
                  <c:v>-5.5024241069999999E-4</c:v>
                </c:pt>
                <c:pt idx="5211">
                  <c:v>-1.6238574359999999E-4</c:v>
                </c:pt>
                <c:pt idx="5212">
                  <c:v>-6.1004477320000003E-4</c:v>
                </c:pt>
                <c:pt idx="5213">
                  <c:v>-2.7397100810000002E-4</c:v>
                </c:pt>
                <c:pt idx="5214">
                  <c:v>-5.7969051100000002E-4</c:v>
                </c:pt>
                <c:pt idx="5215">
                  <c:v>-4.645842449E-4</c:v>
                </c:pt>
                <c:pt idx="5216">
                  <c:v>-1.2388278300000001E-4</c:v>
                </c:pt>
                <c:pt idx="5217">
                  <c:v>-4.1675334950000003E-4</c:v>
                </c:pt>
                <c:pt idx="5218">
                  <c:v>-5.400335817E-4</c:v>
                </c:pt>
                <c:pt idx="5219">
                  <c:v>-5.8980109609999996E-4</c:v>
                </c:pt>
                <c:pt idx="5220">
                  <c:v>-1.9944253249999999E-4</c:v>
                </c:pt>
                <c:pt idx="5221">
                  <c:v>-5.1949729480000001E-4</c:v>
                </c:pt>
                <c:pt idx="5222">
                  <c:v>-3.2711451460000002E-4</c:v>
                </c:pt>
                <c:pt idx="5223">
                  <c:v>-4.9846096999999997E-4</c:v>
                </c:pt>
                <c:pt idx="5224">
                  <c:v>-1.7477413530000001E-4</c:v>
                </c:pt>
                <c:pt idx="5225">
                  <c:v>-8.3542308480000002E-5</c:v>
                </c:pt>
                <c:pt idx="5226">
                  <c:v>-2.605970584E-4</c:v>
                </c:pt>
                <c:pt idx="5227">
                  <c:v>-9.7117204030000006E-5</c:v>
                </c:pt>
                <c:pt idx="5228">
                  <c:v>-6.2002307710000003E-4</c:v>
                </c:pt>
                <c:pt idx="5229">
                  <c:v>-1.6233414300000001E-4</c:v>
                </c:pt>
                <c:pt idx="5230">
                  <c:v>-6.0595462750000001E-4</c:v>
                </c:pt>
                <c:pt idx="5231">
                  <c:v>-3.6658016210000001E-4</c:v>
                </c:pt>
                <c:pt idx="5232">
                  <c:v>-1.23831347E-4</c:v>
                </c:pt>
                <c:pt idx="5233">
                  <c:v>-5.9982531910000002E-4</c:v>
                </c:pt>
                <c:pt idx="5234">
                  <c:v>-1.8720085859999999E-4</c:v>
                </c:pt>
                <c:pt idx="5235">
                  <c:v>-5.6990749050000002E-4</c:v>
                </c:pt>
                <c:pt idx="5236">
                  <c:v>-5.2982501380000003E-4</c:v>
                </c:pt>
                <c:pt idx="5237">
                  <c:v>-6.1427597620000002E-6</c:v>
                </c:pt>
                <c:pt idx="5238">
                  <c:v>-4.2897039510000001E-4</c:v>
                </c:pt>
                <c:pt idx="5239">
                  <c:v>-2.355406535E-4</c:v>
                </c:pt>
                <c:pt idx="5240">
                  <c:v>-4.873180986E-4</c:v>
                </c:pt>
                <c:pt idx="5241">
                  <c:v>-3.1026143270000001E-5</c:v>
                </c:pt>
                <c:pt idx="5242">
                  <c:v>-1.496318992E-4</c:v>
                </c:pt>
                <c:pt idx="5243">
                  <c:v>-5.648291162E-5</c:v>
                </c:pt>
                <c:pt idx="5244">
                  <c:v>-5.0914009359999998E-4</c:v>
                </c:pt>
                <c:pt idx="5245">
                  <c:v>-3.4027803070000001E-4</c:v>
                </c:pt>
                <c:pt idx="5246">
                  <c:v>-2.2340197180000001E-4</c:v>
                </c:pt>
                <c:pt idx="5247">
                  <c:v>-3.92083731E-4</c:v>
                </c:pt>
                <c:pt idx="5248">
                  <c:v>-1.3670740470000001E-4</c:v>
                </c:pt>
                <c:pt idx="5249">
                  <c:v>-2.7387387430000002E-4</c:v>
                </c:pt>
                <c:pt idx="5250">
                  <c:v>-6.2601024630000001E-4</c:v>
                </c:pt>
                <c:pt idx="5251">
                  <c:v>-5.6997590330000003E-4</c:v>
                </c:pt>
                <c:pt idx="5252">
                  <c:v>-3.4024887829999998E-4</c:v>
                </c:pt>
                <c:pt idx="5253">
                  <c:v>-5.7985420850000002E-4</c:v>
                </c:pt>
                <c:pt idx="5254">
                  <c:v>-5.5037167489999995E-4</c:v>
                </c:pt>
                <c:pt idx="5255">
                  <c:v>-3.2702142940000003E-4</c:v>
                </c:pt>
                <c:pt idx="5256">
                  <c:v>-2.8718688460000001E-4</c:v>
                </c:pt>
                <c:pt idx="5257">
                  <c:v>-5.1954645349999999E-4</c:v>
                </c:pt>
                <c:pt idx="5258">
                  <c:v>-5.0915038939999997E-4</c:v>
                </c:pt>
                <c:pt idx="5259">
                  <c:v>-5.6027454010000003E-4</c:v>
                </c:pt>
                <c:pt idx="5260">
                  <c:v>-1.8499422359999998E-5</c:v>
                </c:pt>
                <c:pt idx="5261">
                  <c:v>-4.043171569E-4</c:v>
                </c:pt>
                <c:pt idx="5262">
                  <c:v>-4.3574378700000002E-5</c:v>
                </c:pt>
                <c:pt idx="5263">
                  <c:v>-4.6453521349999998E-4</c:v>
                </c:pt>
                <c:pt idx="5264">
                  <c:v>-3.7948936790000001E-4</c:v>
                </c:pt>
                <c:pt idx="5265">
                  <c:v>-3.9202217500000001E-4</c:v>
                </c:pt>
                <c:pt idx="5266">
                  <c:v>-6.9868842600000002E-5</c:v>
                </c:pt>
                <c:pt idx="5267">
                  <c:v>-4.7599216599999999E-4</c:v>
                </c:pt>
                <c:pt idx="5268">
                  <c:v>-6.1051913859999998E-4</c:v>
                </c:pt>
                <c:pt idx="5269">
                  <c:v>-2.6045867699999998E-4</c:v>
                </c:pt>
                <c:pt idx="5270">
                  <c:v>-4.9846874780000005E-4</c:v>
                </c:pt>
                <c:pt idx="5271">
                  <c:v>-4.4103478460000002E-4</c:v>
                </c:pt>
                <c:pt idx="5272">
                  <c:v>-2.4759361329999998E-4</c:v>
                </c:pt>
                <c:pt idx="5273">
                  <c:v>-1.104575256E-4</c:v>
                </c:pt>
                <c:pt idx="5274">
                  <c:v>-3.0042140250000001E-4</c:v>
                </c:pt>
                <c:pt idx="5275">
                  <c:v>-3.5332119370000002E-4</c:v>
                </c:pt>
                <c:pt idx="5276">
                  <c:v>-4.5288497349999998E-4</c:v>
                </c:pt>
                <c:pt idx="5277">
                  <c:v>-5.63828675E-5</c:v>
                </c:pt>
                <c:pt idx="5278">
                  <c:v>-3.1368528959999998E-4</c:v>
                </c:pt>
                <c:pt idx="5279">
                  <c:v>-2.112293011E-4</c:v>
                </c:pt>
                <c:pt idx="5280">
                  <c:v>-6.1545640379999996E-4</c:v>
                </c:pt>
                <c:pt idx="5281">
                  <c:v>-6.1259266770000002E-6</c:v>
                </c:pt>
                <c:pt idx="5282">
                  <c:v>-4.3530103579999997E-5</c:v>
                </c:pt>
                <c:pt idx="5283">
                  <c:v>-6.1547787050000001E-4</c:v>
                </c:pt>
                <c:pt idx="5284">
                  <c:v>-5.9005518940000005E-4</c:v>
                </c:pt>
                <c:pt idx="5285">
                  <c:v>-8.334308503E-5</c:v>
                </c:pt>
                <c:pt idx="5286">
                  <c:v>-2.4752648140000002E-4</c:v>
                </c:pt>
                <c:pt idx="5287">
                  <c:v>-3.6636898160000001E-4</c:v>
                </c:pt>
                <c:pt idx="5288">
                  <c:v>-2.1119577940000001E-4</c:v>
                </c:pt>
                <c:pt idx="5289">
                  <c:v>-5.6032985190000001E-4</c:v>
                </c:pt>
                <c:pt idx="5290">
                  <c:v>-1.2361340449999999E-4</c:v>
                </c:pt>
                <c:pt idx="5291">
                  <c:v>-1.103858529E-4</c:v>
                </c:pt>
                <c:pt idx="5292">
                  <c:v>-1.6210376739999999E-4</c:v>
                </c:pt>
                <c:pt idx="5293">
                  <c:v>-2.3532436419999999E-4</c:v>
                </c:pt>
                <c:pt idx="5294">
                  <c:v>-2.7367935700000002E-4</c:v>
                </c:pt>
                <c:pt idx="5295">
                  <c:v>-5.4015561809999996E-4</c:v>
                </c:pt>
                <c:pt idx="5296">
                  <c:v>-5.5043456700000005E-4</c:v>
                </c:pt>
                <c:pt idx="5297">
                  <c:v>-2.869996457E-4</c:v>
                </c:pt>
                <c:pt idx="5298">
                  <c:v>-3.0925727360000002E-5</c:v>
                </c:pt>
                <c:pt idx="5299">
                  <c:v>-3.00301812E-4</c:v>
                </c:pt>
                <c:pt idx="5300">
                  <c:v>-6.0010825320000005E-4</c:v>
                </c:pt>
                <c:pt idx="5301">
                  <c:v>-6.1082074800000003E-4</c:v>
                </c:pt>
                <c:pt idx="5302">
                  <c:v>-9.6857925860000007E-5</c:v>
                </c:pt>
                <c:pt idx="5303">
                  <c:v>-4.0416521069999999E-4</c:v>
                </c:pt>
                <c:pt idx="5304">
                  <c:v>-6.2698029E-4</c:v>
                </c:pt>
                <c:pt idx="5305">
                  <c:v>-1.845567262E-5</c:v>
                </c:pt>
                <c:pt idx="5306">
                  <c:v>-6.0641897070000004E-4</c:v>
                </c:pt>
                <c:pt idx="5307">
                  <c:v>-4.7592026549999998E-4</c:v>
                </c:pt>
                <c:pt idx="5308">
                  <c:v>-4.9844014340000005E-4</c:v>
                </c:pt>
                <c:pt idx="5309">
                  <c:v>-2.602901335E-4</c:v>
                </c:pt>
                <c:pt idx="5310">
                  <c:v>-4.1648042880000001E-4</c:v>
                </c:pt>
                <c:pt idx="5311">
                  <c:v>-5.2990688239999998E-4</c:v>
                </c:pt>
                <c:pt idx="5312">
                  <c:v>-4.8725486119999999E-4</c:v>
                </c:pt>
                <c:pt idx="5313">
                  <c:v>-4.2875286330000003E-4</c:v>
                </c:pt>
                <c:pt idx="5314">
                  <c:v>-1.744719345E-4</c:v>
                </c:pt>
                <c:pt idx="5315">
                  <c:v>-4.6443291840000001E-4</c:v>
                </c:pt>
                <c:pt idx="5316">
                  <c:v>-5.8004756920000005E-4</c:v>
                </c:pt>
                <c:pt idx="5317">
                  <c:v>-1.99123834E-4</c:v>
                </c:pt>
                <c:pt idx="5318">
                  <c:v>-5.7015001040000004E-4</c:v>
                </c:pt>
                <c:pt idx="5319">
                  <c:v>-6.9714081429999994E-5</c:v>
                </c:pt>
                <c:pt idx="5320">
                  <c:v>-4.527893792E-4</c:v>
                </c:pt>
                <c:pt idx="5321">
                  <c:v>-1.364625866E-4</c:v>
                </c:pt>
                <c:pt idx="5322">
                  <c:v>-5.1958283880000004E-4</c:v>
                </c:pt>
                <c:pt idx="5323">
                  <c:v>-3.6625545029999999E-4</c:v>
                </c:pt>
                <c:pt idx="5324">
                  <c:v>-4.4091283430000003E-4</c:v>
                </c:pt>
                <c:pt idx="5325">
                  <c:v>-1.8689835369999999E-4</c:v>
                </c:pt>
                <c:pt idx="5326">
                  <c:v>-3.0886651619999999E-5</c:v>
                </c:pt>
                <c:pt idx="5327">
                  <c:v>-1.4935158890000001E-4</c:v>
                </c:pt>
                <c:pt idx="5328">
                  <c:v>-1.6200551249999999E-4</c:v>
                </c:pt>
                <c:pt idx="5329">
                  <c:v>-6.2149707670000002E-4</c:v>
                </c:pt>
                <c:pt idx="5330">
                  <c:v>-5.0916971419999999E-4</c:v>
                </c:pt>
                <c:pt idx="5331">
                  <c:v>-2.2313252010000001E-4</c:v>
                </c:pt>
                <c:pt idx="5332">
                  <c:v>-1.234943075E-4</c:v>
                </c:pt>
                <c:pt idx="5333">
                  <c:v>-6.1113299739999996E-4</c:v>
                </c:pt>
                <c:pt idx="5334">
                  <c:v>-3.1350205309999999E-4</c:v>
                </c:pt>
                <c:pt idx="5335">
                  <c:v>-3.399502359E-4</c:v>
                </c:pt>
                <c:pt idx="5336">
                  <c:v>-4.0411256710000003E-4</c:v>
                </c:pt>
                <c:pt idx="5337">
                  <c:v>-6.2171908110000005E-4</c:v>
                </c:pt>
                <c:pt idx="5338">
                  <c:v>-2.2311029409999999E-4</c:v>
                </c:pt>
                <c:pt idx="5339">
                  <c:v>-6.1626059080000005E-4</c:v>
                </c:pt>
                <c:pt idx="5340">
                  <c:v>-1.990755095E-4</c:v>
                </c:pt>
                <c:pt idx="5341">
                  <c:v>-3.792576023E-4</c:v>
                </c:pt>
                <c:pt idx="5342">
                  <c:v>-2.1106100040000001E-4</c:v>
                </c:pt>
                <c:pt idx="5343">
                  <c:v>-3.531111636E-4</c:v>
                </c:pt>
                <c:pt idx="5344">
                  <c:v>-5.9032274950000004E-4</c:v>
                </c:pt>
                <c:pt idx="5345">
                  <c:v>-4.287467081E-4</c:v>
                </c:pt>
                <c:pt idx="5346">
                  <c:v>-4.7596062919999998E-4</c:v>
                </c:pt>
                <c:pt idx="5347">
                  <c:v>-5.5060698469999996E-4</c:v>
                </c:pt>
                <c:pt idx="5348">
                  <c:v>-3.9181710139999998E-4</c:v>
                </c:pt>
                <c:pt idx="5349">
                  <c:v>-3.2671737780000002E-4</c:v>
                </c:pt>
                <c:pt idx="5350">
                  <c:v>-8.3148805049999995E-5</c:v>
                </c:pt>
                <c:pt idx="5351">
                  <c:v>-2.351952106E-4</c:v>
                </c:pt>
                <c:pt idx="5352">
                  <c:v>-4.8733682320000003E-4</c:v>
                </c:pt>
                <c:pt idx="5353">
                  <c:v>-6.0041273879999995E-4</c:v>
                </c:pt>
                <c:pt idx="5354">
                  <c:v>-4.4094373019999998E-4</c:v>
                </c:pt>
                <c:pt idx="5355">
                  <c:v>-4.1647069440000001E-4</c:v>
                </c:pt>
                <c:pt idx="5356">
                  <c:v>-6.1031082370000002E-6</c:v>
                </c:pt>
                <c:pt idx="5357">
                  <c:v>-4.3375223079999999E-5</c:v>
                </c:pt>
                <c:pt idx="5358">
                  <c:v>-5.3008724719999999E-4</c:v>
                </c:pt>
                <c:pt idx="5359">
                  <c:v>-3.2671448499999999E-4</c:v>
                </c:pt>
                <c:pt idx="5360">
                  <c:v>-1.1017137770000001E-4</c:v>
                </c:pt>
                <c:pt idx="5361">
                  <c:v>-5.4038326419999995E-4</c:v>
                </c:pt>
                <c:pt idx="5362">
                  <c:v>-1.743721301E-4</c:v>
                </c:pt>
                <c:pt idx="5363">
                  <c:v>-1.840692733E-5</c:v>
                </c:pt>
                <c:pt idx="5364">
                  <c:v>-5.1975709009999998E-4</c:v>
                </c:pt>
                <c:pt idx="5365">
                  <c:v>-6.0690120750000001E-4</c:v>
                </c:pt>
                <c:pt idx="5366">
                  <c:v>-6.9588828249999996E-5</c:v>
                </c:pt>
                <c:pt idx="5367">
                  <c:v>-3.134787777E-4</c:v>
                </c:pt>
                <c:pt idx="5368">
                  <c:v>-5.6067485480000004E-4</c:v>
                </c:pt>
                <c:pt idx="5369">
                  <c:v>-2.602084701E-4</c:v>
                </c:pt>
                <c:pt idx="5370">
                  <c:v>-2.473579258E-4</c:v>
                </c:pt>
                <c:pt idx="5371">
                  <c:v>-9.6655548589999994E-5</c:v>
                </c:pt>
                <c:pt idx="5372">
                  <c:v>-1.86818014E-4</c:v>
                </c:pt>
                <c:pt idx="5373">
                  <c:v>-5.6150252039999998E-5</c:v>
                </c:pt>
                <c:pt idx="5374">
                  <c:v>-4.5288214910000002E-4</c:v>
                </c:pt>
                <c:pt idx="5375">
                  <c:v>-1.492528178E-4</c:v>
                </c:pt>
                <c:pt idx="5376">
                  <c:v>-4.9864017029999997E-4</c:v>
                </c:pt>
                <c:pt idx="5377">
                  <c:v>-2.8687032660000002E-4</c:v>
                </c:pt>
                <c:pt idx="5378">
                  <c:v>-3.9184008860000002E-4</c:v>
                </c:pt>
                <c:pt idx="5379">
                  <c:v>-1.3633106220000001E-4</c:v>
                </c:pt>
                <c:pt idx="5380">
                  <c:v>-3.0018526179999999E-4</c:v>
                </c:pt>
                <c:pt idx="5381">
                  <c:v>-2.735403241E-4</c:v>
                </c:pt>
                <c:pt idx="5382">
                  <c:v>-4.645670979E-4</c:v>
                </c:pt>
                <c:pt idx="5383">
                  <c:v>-2.2306894749999999E-4</c:v>
                </c:pt>
                <c:pt idx="5384">
                  <c:v>-4.5292143389999998E-4</c:v>
                </c:pt>
                <c:pt idx="5385">
                  <c:v>-6.0952963769999998E-6</c:v>
                </c:pt>
                <c:pt idx="5386">
                  <c:v>-5.7060095249999998E-4</c:v>
                </c:pt>
                <c:pt idx="5387">
                  <c:v>-1.101070585E-4</c:v>
                </c:pt>
                <c:pt idx="5388">
                  <c:v>-6.2874585039999998E-4</c:v>
                </c:pt>
                <c:pt idx="5389">
                  <c:v>-2.473481713E-4</c:v>
                </c:pt>
                <c:pt idx="5390">
                  <c:v>-1.8386712170000001E-5</c:v>
                </c:pt>
                <c:pt idx="5391">
                  <c:v>-4.16522463E-4</c:v>
                </c:pt>
                <c:pt idx="5392">
                  <c:v>-1.7433137360000001E-4</c:v>
                </c:pt>
                <c:pt idx="5393">
                  <c:v>-5.3027355920000005E-4</c:v>
                </c:pt>
                <c:pt idx="5394">
                  <c:v>-5.0945923769999996E-4</c:v>
                </c:pt>
                <c:pt idx="5395">
                  <c:v>-8.3043523920000006E-5</c:v>
                </c:pt>
                <c:pt idx="5396">
                  <c:v>-1.4921433010000001E-4</c:v>
                </c:pt>
                <c:pt idx="5397">
                  <c:v>-4.2883178789999998E-4</c:v>
                </c:pt>
                <c:pt idx="5398">
                  <c:v>-2.110013833E-4</c:v>
                </c:pt>
                <c:pt idx="5399">
                  <c:v>-6.2890234930000003E-4</c:v>
                </c:pt>
                <c:pt idx="5400">
                  <c:v>-5.9071823849999997E-4</c:v>
                </c:pt>
                <c:pt idx="5401">
                  <c:v>-6.9515926060000007E-5</c:v>
                </c:pt>
                <c:pt idx="5402">
                  <c:v>-1.3628318290000001E-4</c:v>
                </c:pt>
                <c:pt idx="5403">
                  <c:v>-2.7351620230000001E-4</c:v>
                </c:pt>
                <c:pt idx="5404">
                  <c:v>-3.5309934340000001E-4</c:v>
                </c:pt>
                <c:pt idx="5405">
                  <c:v>-4.329712524E-5</c:v>
                </c:pt>
                <c:pt idx="5406">
                  <c:v>-3.3991970710000002E-4</c:v>
                </c:pt>
                <c:pt idx="5407">
                  <c:v>-1.618557897E-4</c:v>
                </c:pt>
                <c:pt idx="5408">
                  <c:v>-3.7926637090000001E-4</c:v>
                </c:pt>
                <c:pt idx="5409">
                  <c:v>-6.008008875E-4</c:v>
                </c:pt>
                <c:pt idx="5410">
                  <c:v>-6.1202079249999999E-4</c:v>
                </c:pt>
                <c:pt idx="5411">
                  <c:v>-5.8062584710000004E-4</c:v>
                </c:pt>
                <c:pt idx="5412">
                  <c:v>-5.4063652400000001E-4</c:v>
                </c:pt>
                <c:pt idx="5413">
                  <c:v>-3.6620897020000001E-4</c:v>
                </c:pt>
                <c:pt idx="5414">
                  <c:v>-4.761521224E-4</c:v>
                </c:pt>
                <c:pt idx="5415">
                  <c:v>-1.8675395380000001E-4</c:v>
                </c:pt>
                <c:pt idx="5416">
                  <c:v>-1.989701689E-4</c:v>
                </c:pt>
                <c:pt idx="5417">
                  <c:v>-6.0733030960000004E-4</c:v>
                </c:pt>
                <c:pt idx="5418">
                  <c:v>-5.609547846E-4</c:v>
                </c:pt>
                <c:pt idx="5419">
                  <c:v>-5.5099884379999995E-4</c:v>
                </c:pt>
                <c:pt idx="5420">
                  <c:v>-4.0413921079999999E-4</c:v>
                </c:pt>
                <c:pt idx="5421">
                  <c:v>-1.2325888709999999E-4</c:v>
                </c:pt>
                <c:pt idx="5422">
                  <c:v>-3.0746305009999997E-5</c:v>
                </c:pt>
                <c:pt idx="5423">
                  <c:v>-5.9086318259999996E-4</c:v>
                </c:pt>
                <c:pt idx="5424">
                  <c:v>-5.6025437369999999E-5</c:v>
                </c:pt>
                <c:pt idx="5425">
                  <c:v>-4.4102514239999999E-4</c:v>
                </c:pt>
                <c:pt idx="5426">
                  <c:v>-3.0006361079999998E-4</c:v>
                </c:pt>
                <c:pt idx="5427">
                  <c:v>-6.2326390939999995E-4</c:v>
                </c:pt>
                <c:pt idx="5428">
                  <c:v>-4.1647456780000001E-4</c:v>
                </c:pt>
                <c:pt idx="5429">
                  <c:v>-9.6468957799999996E-5</c:v>
                </c:pt>
                <c:pt idx="5430">
                  <c:v>-4.9879323640000003E-4</c:v>
                </c:pt>
                <c:pt idx="5431">
                  <c:v>-6.1759910310000003E-4</c:v>
                </c:pt>
                <c:pt idx="5432">
                  <c:v>-3.1329872500000002E-4</c:v>
                </c:pt>
                <c:pt idx="5433">
                  <c:v>-1.8664755360000001E-4</c:v>
                </c:pt>
                <c:pt idx="5434">
                  <c:v>-6.9377077000000001E-5</c:v>
                </c:pt>
                <c:pt idx="5435">
                  <c:v>-2.6002749109999999E-4</c:v>
                </c:pt>
                <c:pt idx="5436">
                  <c:v>-2.349977254E-4</c:v>
                </c:pt>
                <c:pt idx="5437">
                  <c:v>-5.3043682520000004E-4</c:v>
                </c:pt>
                <c:pt idx="5438">
                  <c:v>-3.6607148390000003E-4</c:v>
                </c:pt>
                <c:pt idx="5439">
                  <c:v>-5.708653429E-4</c:v>
                </c:pt>
                <c:pt idx="5440">
                  <c:v>-4.6458729129999999E-4</c:v>
                </c:pt>
                <c:pt idx="5441">
                  <c:v>-1.7415427250000001E-4</c:v>
                </c:pt>
                <c:pt idx="5442">
                  <c:v>-5.2004412890000005E-4</c:v>
                </c:pt>
                <c:pt idx="5443">
                  <c:v>-3.9170073900000001E-4</c:v>
                </c:pt>
                <c:pt idx="5444">
                  <c:v>-3.2648717159999998E-4</c:v>
                </c:pt>
                <c:pt idx="5445">
                  <c:v>-4.875315267E-4</c:v>
                </c:pt>
                <c:pt idx="5446">
                  <c:v>-3.5289371850000001E-4</c:v>
                </c:pt>
                <c:pt idx="5447">
                  <c:v>-1.4900736589999999E-4</c:v>
                </c:pt>
                <c:pt idx="5448">
                  <c:v>-5.5110856919999998E-4</c:v>
                </c:pt>
                <c:pt idx="5449">
                  <c:v>-3.3968062909999999E-4</c:v>
                </c:pt>
                <c:pt idx="5450">
                  <c:v>-6.0104549430000005E-4</c:v>
                </c:pt>
                <c:pt idx="5451">
                  <c:v>-5.6109787839999997E-4</c:v>
                </c:pt>
                <c:pt idx="5452">
                  <c:v>-5.0955509659999999E-4</c:v>
                </c:pt>
                <c:pt idx="5453">
                  <c:v>-6.1785900970000003E-4</c:v>
                </c:pt>
                <c:pt idx="5454">
                  <c:v>-2.8656369859999999E-4</c:v>
                </c:pt>
                <c:pt idx="5455">
                  <c:v>-2.1075846730000001E-4</c:v>
                </c:pt>
                <c:pt idx="5456">
                  <c:v>-1.230544817E-4</c:v>
                </c:pt>
                <c:pt idx="5457">
                  <c:v>-4.8751029749999998E-4</c:v>
                </c:pt>
                <c:pt idx="5458">
                  <c:v>-1.829984132E-5</c:v>
                </c:pt>
                <c:pt idx="5459">
                  <c:v>-4.0395534549999998E-4</c:v>
                </c:pt>
                <c:pt idx="5460">
                  <c:v>-5.8086192079999995E-4</c:v>
                </c:pt>
                <c:pt idx="5461">
                  <c:v>-6.2373516200000005E-4</c:v>
                </c:pt>
                <c:pt idx="5462">
                  <c:v>-4.3115907299999999E-5</c:v>
                </c:pt>
                <c:pt idx="5463">
                  <c:v>-4.645284498E-4</c:v>
                </c:pt>
                <c:pt idx="5464">
                  <c:v>-5.4076418750000001E-4</c:v>
                </c:pt>
                <c:pt idx="5465">
                  <c:v>-4.5283161159999998E-4</c:v>
                </c:pt>
                <c:pt idx="5466">
                  <c:v>-1.097821886E-4</c:v>
                </c:pt>
                <c:pt idx="5467">
                  <c:v>-1.9871495320000001E-4</c:v>
                </c:pt>
                <c:pt idx="5468">
                  <c:v>-6.0625396780000001E-6</c:v>
                </c:pt>
                <c:pt idx="5469">
                  <c:v>-5.7093613320000004E-4</c:v>
                </c:pt>
                <c:pt idx="5470">
                  <c:v>-8.2718761190000005E-5</c:v>
                </c:pt>
                <c:pt idx="5471">
                  <c:v>-3.7897512280000002E-4</c:v>
                </c:pt>
                <c:pt idx="5472">
                  <c:v>-4.408659042E-4</c:v>
                </c:pt>
                <c:pt idx="5473">
                  <c:v>-1.6152856740000001E-4</c:v>
                </c:pt>
                <c:pt idx="5474">
                  <c:v>-3.061654967E-5</c:v>
                </c:pt>
                <c:pt idx="5475">
                  <c:v>-6.0772200559999995E-4</c:v>
                </c:pt>
                <c:pt idx="5476">
                  <c:v>-9.6234359519999993E-5</c:v>
                </c:pt>
                <c:pt idx="5477">
                  <c:v>-5.5797913850000001E-5</c:v>
                </c:pt>
                <c:pt idx="5478">
                  <c:v>-2.5980296629999998E-4</c:v>
                </c:pt>
                <c:pt idx="5479">
                  <c:v>-2.2268339430000001E-4</c:v>
                </c:pt>
                <c:pt idx="5480">
                  <c:v>-3.3953206040000003E-4</c:v>
                </c:pt>
                <c:pt idx="5481">
                  <c:v>-5.8091639220000002E-4</c:v>
                </c:pt>
                <c:pt idx="5482">
                  <c:v>-2.864289629E-4</c:v>
                </c:pt>
                <c:pt idx="5483">
                  <c:v>-6.0541626199999999E-6</c:v>
                </c:pt>
                <c:pt idx="5484">
                  <c:v>-2.4695224109999998E-4</c:v>
                </c:pt>
                <c:pt idx="5485">
                  <c:v>-4.7603693100000001E-4</c:v>
                </c:pt>
                <c:pt idx="5486">
                  <c:v>-4.2859189449999998E-4</c:v>
                </c:pt>
                <c:pt idx="5487">
                  <c:v>-2.7309027859999998E-4</c:v>
                </c:pt>
                <c:pt idx="5488">
                  <c:v>-5.0952503350000001E-4</c:v>
                </c:pt>
                <c:pt idx="5489">
                  <c:v>-3.2626348460000002E-4</c:v>
                </c:pt>
                <c:pt idx="5490">
                  <c:v>-1.3584603089999999E-4</c:v>
                </c:pt>
                <c:pt idx="5491">
                  <c:v>-1.6142761659999999E-4</c:v>
                </c:pt>
                <c:pt idx="5492">
                  <c:v>-2.347247139E-4</c:v>
                </c:pt>
                <c:pt idx="5493">
                  <c:v>-8.2611067019999995E-5</c:v>
                </c:pt>
                <c:pt idx="5494">
                  <c:v>-6.0781948090000005E-4</c:v>
                </c:pt>
                <c:pt idx="5495">
                  <c:v>-6.1283893969999999E-4</c:v>
                </c:pt>
                <c:pt idx="5496">
                  <c:v>-4.2988329869999997E-5</c:v>
                </c:pt>
                <c:pt idx="5497">
                  <c:v>-4.1623158889999998E-4</c:v>
                </c:pt>
                <c:pt idx="5498">
                  <c:v>-6.3073568019999995E-4</c:v>
                </c:pt>
                <c:pt idx="5499">
                  <c:v>-4.9872897199999995E-4</c:v>
                </c:pt>
                <c:pt idx="5500">
                  <c:v>-2.9966034060000001E-4</c:v>
                </c:pt>
                <c:pt idx="5501">
                  <c:v>-1.3578954780000001E-4</c:v>
                </c:pt>
                <c:pt idx="5502">
                  <c:v>-4.64453442E-4</c:v>
                </c:pt>
                <c:pt idx="5503">
                  <c:v>-2.4686302620000001E-4</c:v>
                </c:pt>
                <c:pt idx="5504">
                  <c:v>-3.9149780389999999E-4</c:v>
                </c:pt>
                <c:pt idx="5505">
                  <c:v>-6.2443108840000005E-4</c:v>
                </c:pt>
                <c:pt idx="5506">
                  <c:v>-4.0382813130000002E-4</c:v>
                </c:pt>
                <c:pt idx="5507">
                  <c:v>-3.0531029820000001E-5</c:v>
                </c:pt>
                <c:pt idx="5508">
                  <c:v>-3.6580743509999998E-4</c:v>
                </c:pt>
                <c:pt idx="5509">
                  <c:v>-3.1293892999999999E-4</c:v>
                </c:pt>
                <c:pt idx="5510">
                  <c:v>-2.1049540350000001E-4</c:v>
                </c:pt>
                <c:pt idx="5511">
                  <c:v>-3.5265178289999998E-4</c:v>
                </c:pt>
                <c:pt idx="5512">
                  <c:v>-1.2276737530000001E-4</c:v>
                </c:pt>
                <c:pt idx="5513">
                  <c:v>-3.7887936610000002E-4</c:v>
                </c:pt>
                <c:pt idx="5514">
                  <c:v>-2.5966671279999999E-4</c:v>
                </c:pt>
                <c:pt idx="5515">
                  <c:v>-5.9118253969999996E-4</c:v>
                </c:pt>
                <c:pt idx="5516">
                  <c:v>-4.2855852859999998E-4</c:v>
                </c:pt>
                <c:pt idx="5517">
                  <c:v>-5.3049272929999998E-4</c:v>
                </c:pt>
                <c:pt idx="5518">
                  <c:v>-6.0125381960000001E-4</c:v>
                </c:pt>
                <c:pt idx="5519">
                  <c:v>-1.984730457E-4</c:v>
                </c:pt>
                <c:pt idx="5520">
                  <c:v>-4.76030476E-4</c:v>
                </c:pt>
                <c:pt idx="5521">
                  <c:v>-5.6123992629999997E-4</c:v>
                </c:pt>
                <c:pt idx="5522">
                  <c:v>-5.7107273719999999E-4</c:v>
                </c:pt>
                <c:pt idx="5523">
                  <c:v>-4.5275099250000002E-4</c:v>
                </c:pt>
                <c:pt idx="5524">
                  <c:v>-6.3108760230000003E-4</c:v>
                </c:pt>
                <c:pt idx="5525">
                  <c:v>-1.8207884549999999E-5</c:v>
                </c:pt>
                <c:pt idx="5526">
                  <c:v>-5.5123405529999999E-4</c:v>
                </c:pt>
                <c:pt idx="5527">
                  <c:v>-5.2007618820000003E-4</c:v>
                </c:pt>
                <c:pt idx="5528">
                  <c:v>-2.2247627740000001E-4</c:v>
                </c:pt>
                <c:pt idx="5529">
                  <c:v>-5.8105115440000002E-4</c:v>
                </c:pt>
                <c:pt idx="5530">
                  <c:v>-1.861950151E-4</c:v>
                </c:pt>
                <c:pt idx="5531">
                  <c:v>-9.6005037619999997E-5</c:v>
                </c:pt>
                <c:pt idx="5532">
                  <c:v>-5.4085572629999999E-4</c:v>
                </c:pt>
                <c:pt idx="5533">
                  <c:v>-5.5612879609999999E-5</c:v>
                </c:pt>
                <c:pt idx="5534">
                  <c:v>-3.7883349980000002E-4</c:v>
                </c:pt>
                <c:pt idx="5535">
                  <c:v>-1.094562093E-4</c:v>
                </c:pt>
                <c:pt idx="5536">
                  <c:v>-6.029945102E-6</c:v>
                </c:pt>
                <c:pt idx="5537">
                  <c:v>-3.261035786E-4</c:v>
                </c:pt>
                <c:pt idx="5538">
                  <c:v>-3.9142853409999999E-4</c:v>
                </c:pt>
                <c:pt idx="5539">
                  <c:v>-4.407700039E-4</c:v>
                </c:pt>
                <c:pt idx="5540">
                  <c:v>-4.9875705549999995E-4</c:v>
                </c:pt>
                <c:pt idx="5541">
                  <c:v>-3.6571668740000002E-4</c:v>
                </c:pt>
                <c:pt idx="5542">
                  <c:v>-6.1889516660000002E-4</c:v>
                </c:pt>
                <c:pt idx="5543">
                  <c:v>-2.8615046419999999E-4</c:v>
                </c:pt>
                <c:pt idx="5544">
                  <c:v>-6.8949417530000002E-5</c:v>
                </c:pt>
                <c:pt idx="5545">
                  <c:v>-1.736427487E-4</c:v>
                </c:pt>
                <c:pt idx="5546">
                  <c:v>-4.2849676070000001E-4</c:v>
                </c:pt>
                <c:pt idx="5547">
                  <c:v>-1.4854447009999999E-4</c:v>
                </c:pt>
                <c:pt idx="5548">
                  <c:v>-6.1327150619999997E-4</c:v>
                </c:pt>
                <c:pt idx="5549">
                  <c:v>-5.095805682E-4</c:v>
                </c:pt>
                <c:pt idx="5550">
                  <c:v>-3.1277235849999998E-4</c:v>
                </c:pt>
                <c:pt idx="5551">
                  <c:v>-2.344457474E-4</c:v>
                </c:pt>
                <c:pt idx="5552">
                  <c:v>-3.525035869E-4</c:v>
                </c:pt>
                <c:pt idx="5553">
                  <c:v>-6.1333942090000004E-4</c:v>
                </c:pt>
                <c:pt idx="5554">
                  <c:v>-2.7276226669999999E-4</c:v>
                </c:pt>
                <c:pt idx="5555">
                  <c:v>-4.2857256139999998E-5</c:v>
                </c:pt>
                <c:pt idx="5556">
                  <c:v>-3.3925835499999999E-4</c:v>
                </c:pt>
                <c:pt idx="5557">
                  <c:v>-6.8930550040000003E-5</c:v>
                </c:pt>
                <c:pt idx="5558">
                  <c:v>-2.344078683E-4</c:v>
                </c:pt>
                <c:pt idx="5559">
                  <c:v>-4.1608287089999998E-4</c:v>
                </c:pt>
                <c:pt idx="5560">
                  <c:v>-1.8181570069999999E-5</c:v>
                </c:pt>
                <c:pt idx="5561">
                  <c:v>-2.9936554239999997E-4</c:v>
                </c:pt>
                <c:pt idx="5562">
                  <c:v>-4.8744494E-4</c:v>
                </c:pt>
                <c:pt idx="5563">
                  <c:v>-1.3558548239999999E-4</c:v>
                </c:pt>
                <c:pt idx="5564">
                  <c:v>-6.1915811510000003E-4</c:v>
                </c:pt>
                <c:pt idx="5565">
                  <c:v>-8.2391173210000004E-5</c:v>
                </c:pt>
                <c:pt idx="5566">
                  <c:v>-3.0455230810000001E-5</c:v>
                </c:pt>
                <c:pt idx="5567">
                  <c:v>-6.0141969059999999E-4</c:v>
                </c:pt>
                <c:pt idx="5568">
                  <c:v>-2.5937580390000001E-4</c:v>
                </c:pt>
                <c:pt idx="5569">
                  <c:v>-1.2259960099999999E-4</c:v>
                </c:pt>
                <c:pt idx="5570">
                  <c:v>-4.5263310579999997E-4</c:v>
                </c:pt>
                <c:pt idx="5571">
                  <c:v>-5.3056731210000005E-4</c:v>
                </c:pt>
                <c:pt idx="5572">
                  <c:v>-2.1022245039999999E-4</c:v>
                </c:pt>
                <c:pt idx="5573">
                  <c:v>-5.4091944060000001E-4</c:v>
                </c:pt>
                <c:pt idx="5574">
                  <c:v>-5.5540165149999999E-5</c:v>
                </c:pt>
                <c:pt idx="5575">
                  <c:v>-1.8603039149999999E-4</c:v>
                </c:pt>
                <c:pt idx="5576">
                  <c:v>-4.759526607E-4</c:v>
                </c:pt>
                <c:pt idx="5577">
                  <c:v>-1.485032392E-4</c:v>
                </c:pt>
                <c:pt idx="5578">
                  <c:v>-4.0359102639999999E-4</c:v>
                </c:pt>
                <c:pt idx="5579">
                  <c:v>-4.6433194319999999E-4</c:v>
                </c:pt>
                <c:pt idx="5580">
                  <c:v>-5.2010338450000004E-4</c:v>
                </c:pt>
                <c:pt idx="5581">
                  <c:v>-5.6138402070000004E-4</c:v>
                </c:pt>
                <c:pt idx="5582">
                  <c:v>-5.9137184729999995E-4</c:v>
                </c:pt>
                <c:pt idx="5583">
                  <c:v>-1.7356646249999999E-4</c:v>
                </c:pt>
                <c:pt idx="5584">
                  <c:v>-2.9929053370000001E-4</c:v>
                </c:pt>
                <c:pt idx="5585">
                  <c:v>-4.8740083000000002E-4</c:v>
                </c:pt>
                <c:pt idx="5586">
                  <c:v>-6.3222243709999996E-4</c:v>
                </c:pt>
                <c:pt idx="5587">
                  <c:v>-3.1260876370000002E-4</c:v>
                </c:pt>
                <c:pt idx="5588">
                  <c:v>-1.982174002E-4</c:v>
                </c:pt>
                <c:pt idx="5589">
                  <c:v>-9.5886273529999997E-5</c:v>
                </c:pt>
                <c:pt idx="5590">
                  <c:v>-1.6111338990000001E-4</c:v>
                </c:pt>
                <c:pt idx="5591">
                  <c:v>-3.2587197229999999E-4</c:v>
                </c:pt>
                <c:pt idx="5592">
                  <c:v>-6.0826479940000004E-4</c:v>
                </c:pt>
                <c:pt idx="5593">
                  <c:v>-3.3912013830000003E-4</c:v>
                </c:pt>
                <c:pt idx="5594">
                  <c:v>-5.5132561480000005E-4</c:v>
                </c:pt>
                <c:pt idx="5595">
                  <c:v>-4.405576746E-4</c:v>
                </c:pt>
                <c:pt idx="5596">
                  <c:v>-5.3053973100000002E-4</c:v>
                </c:pt>
                <c:pt idx="5597">
                  <c:v>-3.785611496E-4</c:v>
                </c:pt>
                <c:pt idx="5598">
                  <c:v>-2.859317846E-4</c:v>
                </c:pt>
                <c:pt idx="5599">
                  <c:v>-2.2219722600000001E-4</c:v>
                </c:pt>
                <c:pt idx="5600">
                  <c:v>-5.8119671239999996E-4</c:v>
                </c:pt>
                <c:pt idx="5601">
                  <c:v>-5.7123099359999996E-4</c:v>
                </c:pt>
                <c:pt idx="5602">
                  <c:v>-1.093154805E-4</c:v>
                </c:pt>
                <c:pt idx="5603">
                  <c:v>-2.4643824739999998E-4</c:v>
                </c:pt>
                <c:pt idx="5604">
                  <c:v>-5.9137881529999997E-4</c:v>
                </c:pt>
                <c:pt idx="5605">
                  <c:v>-8.2311083799999998E-5</c:v>
                </c:pt>
                <c:pt idx="5606">
                  <c:v>-1.9817259759999999E-4</c:v>
                </c:pt>
                <c:pt idx="5607">
                  <c:v>-1.8596938809999999E-4</c:v>
                </c:pt>
                <c:pt idx="5608">
                  <c:v>-4.1586373889999998E-4</c:v>
                </c:pt>
                <c:pt idx="5609">
                  <c:v>-5.0948014979999997E-4</c:v>
                </c:pt>
                <c:pt idx="5610">
                  <c:v>-4.9862142780000005E-4</c:v>
                </c:pt>
                <c:pt idx="5611">
                  <c:v>-3.5227098900000002E-4</c:v>
                </c:pt>
                <c:pt idx="5612">
                  <c:v>-2.7257344190000001E-4</c:v>
                </c:pt>
                <c:pt idx="5613">
                  <c:v>-3.9112006180000002E-4</c:v>
                </c:pt>
                <c:pt idx="5614">
                  <c:v>-5.2002127660000003E-4</c:v>
                </c:pt>
                <c:pt idx="5615">
                  <c:v>-5.5457621410000003E-5</c:v>
                </c:pt>
                <c:pt idx="5616">
                  <c:v>-1.7348445529999999E-4</c:v>
                </c:pt>
                <c:pt idx="5617">
                  <c:v>-5.4083997180000005E-4</c:v>
                </c:pt>
                <c:pt idx="5618">
                  <c:v>-6.1372355749999999E-4</c:v>
                </c:pt>
                <c:pt idx="5619">
                  <c:v>-2.342142827E-4</c:v>
                </c:pt>
                <c:pt idx="5620">
                  <c:v>-2.100965603E-4</c:v>
                </c:pt>
                <c:pt idx="5621">
                  <c:v>-9.5776030369999998E-5</c:v>
                </c:pt>
                <c:pt idx="5622">
                  <c:v>-6.2596421129999997E-4</c:v>
                </c:pt>
                <c:pt idx="5623">
                  <c:v>-4.5234640419999998E-4</c:v>
                </c:pt>
                <c:pt idx="5624">
                  <c:v>-1.812144783E-5</c:v>
                </c:pt>
                <c:pt idx="5625">
                  <c:v>-1.609916979E-4</c:v>
                </c:pt>
                <c:pt idx="5626">
                  <c:v>-3.6534592560000001E-4</c:v>
                </c:pt>
                <c:pt idx="5627">
                  <c:v>-4.2807446250000002E-4</c:v>
                </c:pt>
                <c:pt idx="5628">
                  <c:v>-1.4835737090000001E-4</c:v>
                </c:pt>
                <c:pt idx="5629">
                  <c:v>-4.8716867909999998E-4</c:v>
                </c:pt>
                <c:pt idx="5630">
                  <c:v>-6.0831486409999999E-4</c:v>
                </c:pt>
                <c:pt idx="5631">
                  <c:v>-1.091869297E-4</c:v>
                </c:pt>
                <c:pt idx="5632">
                  <c:v>-6.0019066749999998E-6</c:v>
                </c:pt>
                <c:pt idx="5633">
                  <c:v>-6.0140929479999996E-4</c:v>
                </c:pt>
                <c:pt idx="5634">
                  <c:v>-2.9908136109999998E-4</c:v>
                </c:pt>
                <c:pt idx="5635">
                  <c:v>-4.2671417249999998E-5</c:v>
                </c:pt>
                <c:pt idx="5636">
                  <c:v>-2.2201552060000001E-4</c:v>
                </c:pt>
                <c:pt idx="5637">
                  <c:v>-3.0320817450000002E-5</c:v>
                </c:pt>
                <c:pt idx="5638">
                  <c:v>-2.590931569E-4</c:v>
                </c:pt>
                <c:pt idx="5639">
                  <c:v>-1.3535295210000001E-4</c:v>
                </c:pt>
                <c:pt idx="5640">
                  <c:v>-6.330492671E-4</c:v>
                </c:pt>
                <c:pt idx="5641">
                  <c:v>-4.0320139599999999E-4</c:v>
                </c:pt>
                <c:pt idx="5642">
                  <c:v>-2.4621080089999998E-4</c:v>
                </c:pt>
                <c:pt idx="5643">
                  <c:v>-6.8644275119999999E-5</c:v>
                </c:pt>
                <c:pt idx="5644">
                  <c:v>-4.7551966710000001E-4</c:v>
                </c:pt>
                <c:pt idx="5645">
                  <c:v>-4.9835631730000001E-4</c:v>
                </c:pt>
                <c:pt idx="5646">
                  <c:v>-1.222936085E-4</c:v>
                </c:pt>
                <c:pt idx="5647">
                  <c:v>-5.3027441339999995E-4</c:v>
                </c:pt>
                <c:pt idx="5648">
                  <c:v>-2.8561449349999999E-4</c:v>
                </c:pt>
                <c:pt idx="5649">
                  <c:v>-3.6513403579999999E-4</c:v>
                </c:pt>
                <c:pt idx="5650">
                  <c:v>-4.4009880110000002E-4</c:v>
                </c:pt>
                <c:pt idx="5651">
                  <c:v>-1.8060600410000001E-5</c:v>
                </c:pt>
                <c:pt idx="5652">
                  <c:v>-2.7226824329999998E-4</c:v>
                </c:pt>
                <c:pt idx="5653">
                  <c:v>-6.1992051270000001E-4</c:v>
                </c:pt>
                <c:pt idx="5654">
                  <c:v>-5.8106467949999995E-4</c:v>
                </c:pt>
                <c:pt idx="5655">
                  <c:v>-5.5109881059999997E-4</c:v>
                </c:pt>
                <c:pt idx="5656">
                  <c:v>-6.2639502889999998E-4</c:v>
                </c:pt>
                <c:pt idx="5657">
                  <c:v>-5.0915645659999997E-4</c:v>
                </c:pt>
                <c:pt idx="5658">
                  <c:v>-6.8557422629999994E-5</c:v>
                </c:pt>
                <c:pt idx="5659">
                  <c:v>-1.089792818E-4</c:v>
                </c:pt>
                <c:pt idx="5660">
                  <c:v>-5.71073262E-4</c:v>
                </c:pt>
                <c:pt idx="5661">
                  <c:v>-4.6375605829999998E-4</c:v>
                </c:pt>
                <c:pt idx="5662">
                  <c:v>-5.6118822099999999E-4</c:v>
                </c:pt>
                <c:pt idx="5663">
                  <c:v>-1.855875707E-4</c:v>
                </c:pt>
                <c:pt idx="5664">
                  <c:v>-3.3868800200000001E-4</c:v>
                </c:pt>
                <c:pt idx="5665">
                  <c:v>-3.2541582230000002E-4</c:v>
                </c:pt>
                <c:pt idx="5666">
                  <c:v>-3.121358862E-4</c:v>
                </c:pt>
                <c:pt idx="5667">
                  <c:v>-6.0832874560000003E-4</c:v>
                </c:pt>
                <c:pt idx="5668">
                  <c:v>-2.096554194E-4</c:v>
                </c:pt>
                <c:pt idx="5669">
                  <c:v>-5.9724919410000003E-6</c:v>
                </c:pt>
                <c:pt idx="5670">
                  <c:v>-3.5182617639999998E-4</c:v>
                </c:pt>
                <c:pt idx="5671">
                  <c:v>-6.2008591430000001E-4</c:v>
                </c:pt>
                <c:pt idx="5672">
                  <c:v>-3.0189739049999999E-5</c:v>
                </c:pt>
                <c:pt idx="5673">
                  <c:v>-3.7804455500000002E-4</c:v>
                </c:pt>
                <c:pt idx="5674">
                  <c:v>-5.1967214299999996E-4</c:v>
                </c:pt>
                <c:pt idx="5675">
                  <c:v>-5.5105136960000001E-4</c:v>
                </c:pt>
                <c:pt idx="5676">
                  <c:v>-1.2201810950000001E-4</c:v>
                </c:pt>
                <c:pt idx="5677">
                  <c:v>-2.9870070910000001E-4</c:v>
                </c:pt>
                <c:pt idx="5678">
                  <c:v>-2.216108246E-4</c:v>
                </c:pt>
                <c:pt idx="5679">
                  <c:v>-2.4587231769999999E-4</c:v>
                </c:pt>
                <c:pt idx="5680">
                  <c:v>-6.0133111080000001E-4</c:v>
                </c:pt>
                <c:pt idx="5681">
                  <c:v>-5.611616874E-4</c:v>
                </c:pt>
                <c:pt idx="5682">
                  <c:v>-1.478991829E-4</c:v>
                </c:pt>
                <c:pt idx="5683">
                  <c:v>-1.6048352939999999E-4</c:v>
                </c:pt>
                <c:pt idx="5684">
                  <c:v>-1.9756296279999999E-4</c:v>
                </c:pt>
                <c:pt idx="5685">
                  <c:v>-3.2526790480000002E-4</c:v>
                </c:pt>
                <c:pt idx="5686">
                  <c:v>-6.2678519160000001E-4</c:v>
                </c:pt>
                <c:pt idx="5687">
                  <c:v>-4.3991133760000001E-4</c:v>
                </c:pt>
                <c:pt idx="5688">
                  <c:v>-5.4057286310000001E-4</c:v>
                </c:pt>
                <c:pt idx="5689">
                  <c:v>-1.349366839E-4</c:v>
                </c:pt>
                <c:pt idx="5690">
                  <c:v>-3.9057055510000001E-4</c:v>
                </c:pt>
                <c:pt idx="5691">
                  <c:v>-4.7529478850000001E-4</c:v>
                </c:pt>
                <c:pt idx="5692">
                  <c:v>-6.1408117699999999E-4</c:v>
                </c:pt>
                <c:pt idx="5693">
                  <c:v>-4.2761944979999999E-4</c:v>
                </c:pt>
                <c:pt idx="5694">
                  <c:v>-5.0905367440000002E-4</c:v>
                </c:pt>
                <c:pt idx="5695">
                  <c:v>-5.5008060920000001E-5</c:v>
                </c:pt>
                <c:pt idx="5696">
                  <c:v>-4.2385739909999997E-5</c:v>
                </c:pt>
                <c:pt idx="5697">
                  <c:v>-4.0284280480000002E-4</c:v>
                </c:pt>
                <c:pt idx="5698">
                  <c:v>-4.1523746730000001E-4</c:v>
                </c:pt>
                <c:pt idx="5699">
                  <c:v>-5.9125205359999999E-4</c:v>
                </c:pt>
                <c:pt idx="5700">
                  <c:v>-5.9125436599999999E-4</c:v>
                </c:pt>
                <c:pt idx="5701">
                  <c:v>-4.02820753E-4</c:v>
                </c:pt>
                <c:pt idx="5702">
                  <c:v>-5.1964183489999999E-4</c:v>
                </c:pt>
                <c:pt idx="5703">
                  <c:v>-3.3840457160000002E-4</c:v>
                </c:pt>
                <c:pt idx="5704">
                  <c:v>-4.518332082E-4</c:v>
                </c:pt>
                <c:pt idx="5705">
                  <c:v>-1.727770456E-4</c:v>
                </c:pt>
                <c:pt idx="5706">
                  <c:v>-8.17006198E-5</c:v>
                </c:pt>
                <c:pt idx="5707">
                  <c:v>-4.635824948E-4</c:v>
                </c:pt>
                <c:pt idx="5708">
                  <c:v>-2.8517811220000002E-4</c:v>
                </c:pt>
                <c:pt idx="5709">
                  <c:v>-9.5172640479999999E-5</c:v>
                </c:pt>
                <c:pt idx="5710">
                  <c:v>-4.8676380359999999E-4</c:v>
                </c:pt>
                <c:pt idx="5711">
                  <c:v>-1.347806811E-4</c:v>
                </c:pt>
                <c:pt idx="5712">
                  <c:v>-5.9480535989999998E-6</c:v>
                </c:pt>
                <c:pt idx="5713">
                  <c:v>-2.3346568579999999E-4</c:v>
                </c:pt>
                <c:pt idx="5714">
                  <c:v>-5.4056366239999996E-4</c:v>
                </c:pt>
                <c:pt idx="5715">
                  <c:v>-1.6026786369999999E-4</c:v>
                </c:pt>
                <c:pt idx="5716">
                  <c:v>-1.08561925E-4</c:v>
                </c:pt>
                <c:pt idx="5717">
                  <c:v>-4.1513661160000001E-4</c:v>
                </c:pt>
                <c:pt idx="5718">
                  <c:v>-1.9734696280000001E-4</c:v>
                </c:pt>
                <c:pt idx="5719">
                  <c:v>-2.58473217E-4</c:v>
                </c:pt>
                <c:pt idx="5720">
                  <c:v>-1.4765992789999999E-4</c:v>
                </c:pt>
                <c:pt idx="5721">
                  <c:v>-2.4561696410000002E-4</c:v>
                </c:pt>
                <c:pt idx="5722">
                  <c:v>-5.7107207720000002E-4</c:v>
                </c:pt>
                <c:pt idx="5723">
                  <c:v>-5.4894355580000001E-5</c:v>
                </c:pt>
                <c:pt idx="5724">
                  <c:v>-2.7177646880000001E-4</c:v>
                </c:pt>
                <c:pt idx="5725">
                  <c:v>-6.3438542400000005E-4</c:v>
                </c:pt>
                <c:pt idx="5726">
                  <c:v>-4.2287135399999999E-5</c:v>
                </c:pt>
                <c:pt idx="5727">
                  <c:v>-3.5149936970000001E-4</c:v>
                </c:pt>
                <c:pt idx="5728">
                  <c:v>-4.9810084749999999E-4</c:v>
                </c:pt>
                <c:pt idx="5729">
                  <c:v>-6.0137618489999997E-4</c:v>
                </c:pt>
                <c:pt idx="5730">
                  <c:v>-5.3014261699999997E-4</c:v>
                </c:pt>
                <c:pt idx="5731">
                  <c:v>-3.1172304720000001E-4</c:v>
                </c:pt>
                <c:pt idx="5732">
                  <c:v>-3.6461839569999999E-4</c:v>
                </c:pt>
                <c:pt idx="5733">
                  <c:v>-9.5052370599999999E-5</c:v>
                </c:pt>
                <c:pt idx="5734">
                  <c:v>-6.2069360139999996E-4</c:v>
                </c:pt>
                <c:pt idx="5735">
                  <c:v>-5.8107278220000005E-4</c:v>
                </c:pt>
                <c:pt idx="5736">
                  <c:v>-1.7918583139999999E-5</c:v>
                </c:pt>
                <c:pt idx="5737">
                  <c:v>-5.5104049319999997E-4</c:v>
                </c:pt>
                <c:pt idx="5738">
                  <c:v>-4.8670105580000001E-4</c:v>
                </c:pt>
                <c:pt idx="5739">
                  <c:v>-3.7766465560000001E-4</c:v>
                </c:pt>
                <c:pt idx="5740">
                  <c:v>-1.8503874319999999E-4</c:v>
                </c:pt>
                <c:pt idx="5741">
                  <c:v>-3.9027945920000001E-4</c:v>
                </c:pt>
                <c:pt idx="5742">
                  <c:v>-4.634700005E-4</c:v>
                </c:pt>
                <c:pt idx="5743">
                  <c:v>-1.7256539139999999E-4</c:v>
                </c:pt>
                <c:pt idx="5744">
                  <c:v>-2.5833315860000002E-4</c:v>
                </c:pt>
                <c:pt idx="5745">
                  <c:v>-2.7163147340000002E-4</c:v>
                </c:pt>
                <c:pt idx="5746">
                  <c:v>-2.9996489239999999E-5</c:v>
                </c:pt>
                <c:pt idx="5747">
                  <c:v>-6.144881505E-4</c:v>
                </c:pt>
                <c:pt idx="5748">
                  <c:v>-6.348854952E-4</c:v>
                </c:pt>
                <c:pt idx="5749">
                  <c:v>-2.0915120630000001E-4</c:v>
                </c:pt>
                <c:pt idx="5750">
                  <c:v>-8.1489503970000001E-5</c:v>
                </c:pt>
                <c:pt idx="5751">
                  <c:v>-3.1157639580000002E-4</c:v>
                </c:pt>
                <c:pt idx="5752">
                  <c:v>-2.3325813690000001E-4</c:v>
                </c:pt>
                <c:pt idx="5753">
                  <c:v>-6.807168806E-5</c:v>
                </c:pt>
                <c:pt idx="5754">
                  <c:v>-4.5165476540000001E-4</c:v>
                </c:pt>
                <c:pt idx="5755">
                  <c:v>-4.2734585549999998E-4</c:v>
                </c:pt>
                <c:pt idx="5756">
                  <c:v>-4.7511560429999998E-4</c:v>
                </c:pt>
                <c:pt idx="5757">
                  <c:v>-4.3964617589999999E-4</c:v>
                </c:pt>
                <c:pt idx="5758">
                  <c:v>-5.6117800879999997E-4</c:v>
                </c:pt>
                <c:pt idx="5759">
                  <c:v>-1.2154907680000001E-4</c:v>
                </c:pt>
                <c:pt idx="5760">
                  <c:v>-2.8487646569999998E-4</c:v>
                </c:pt>
                <c:pt idx="5761">
                  <c:v>-6.8041257650000003E-5</c:v>
                </c:pt>
                <c:pt idx="5762">
                  <c:v>-2.211166637E-4</c:v>
                </c:pt>
                <c:pt idx="5763">
                  <c:v>-3.380269213E-4</c:v>
                </c:pt>
                <c:pt idx="5764">
                  <c:v>-3.901436435E-4</c:v>
                </c:pt>
                <c:pt idx="5765">
                  <c:v>-5.710861971E-4</c:v>
                </c:pt>
                <c:pt idx="5766">
                  <c:v>-5.4053752399999997E-4</c:v>
                </c:pt>
                <c:pt idx="5767">
                  <c:v>-6.086169695E-4</c:v>
                </c:pt>
                <c:pt idx="5768">
                  <c:v>-2.981241975E-4</c:v>
                </c:pt>
                <c:pt idx="5769">
                  <c:v>-1.214994831E-4</c:v>
                </c:pt>
                <c:pt idx="5770">
                  <c:v>-3.6436905750000001E-4</c:v>
                </c:pt>
                <c:pt idx="5771">
                  <c:v>-4.0244865620000001E-4</c:v>
                </c:pt>
                <c:pt idx="5772">
                  <c:v>-1.082980059E-4</c:v>
                </c:pt>
                <c:pt idx="5773">
                  <c:v>-5.0894574499999996E-4</c:v>
                </c:pt>
                <c:pt idx="5774">
                  <c:v>-6.279813707E-4</c:v>
                </c:pt>
                <c:pt idx="5775">
                  <c:v>-3.5116383539999998E-4</c:v>
                </c:pt>
                <c:pt idx="5776">
                  <c:v>-8.1378786169999996E-5</c:v>
                </c:pt>
                <c:pt idx="5777">
                  <c:v>-5.5101957919999995E-4</c:v>
                </c:pt>
                <c:pt idx="5778">
                  <c:v>-4.2123860749999999E-5</c:v>
                </c:pt>
                <c:pt idx="5779">
                  <c:v>-5.3009339099999999E-4</c:v>
                </c:pt>
                <c:pt idx="5780">
                  <c:v>-4.2722093110000002E-4</c:v>
                </c:pt>
                <c:pt idx="5781">
                  <c:v>-3.7738149339999999E-4</c:v>
                </c:pt>
                <c:pt idx="5782">
                  <c:v>-6.1466955690000005E-4</c:v>
                </c:pt>
                <c:pt idx="5783">
                  <c:v>-6.0864238769999998E-4</c:v>
                </c:pt>
                <c:pt idx="5784">
                  <c:v>-3.2462183139999999E-4</c:v>
                </c:pt>
                <c:pt idx="5785">
                  <c:v>-6.0139659010000003E-4</c:v>
                </c:pt>
                <c:pt idx="5786">
                  <c:v>-1.4729673129999999E-4</c:v>
                </c:pt>
                <c:pt idx="5787">
                  <c:v>-4.9796744270000002E-4</c:v>
                </c:pt>
                <c:pt idx="5788">
                  <c:v>-2.5806490199999999E-4</c:v>
                </c:pt>
                <c:pt idx="5789">
                  <c:v>-1.7844629679999999E-5</c:v>
                </c:pt>
                <c:pt idx="5790">
                  <c:v>-2.4521391470000003E-4</c:v>
                </c:pt>
                <c:pt idx="5791">
                  <c:v>-5.4644770689999998E-5</c:v>
                </c:pt>
                <c:pt idx="5792">
                  <c:v>-5.6114731700000005E-4</c:v>
                </c:pt>
                <c:pt idx="5793">
                  <c:v>-4.1472388389999999E-4</c:v>
                </c:pt>
                <c:pt idx="5794">
                  <c:v>-5.8105926409999999E-4</c:v>
                </c:pt>
                <c:pt idx="5795">
                  <c:v>-1.9689471069999999E-4</c:v>
                </c:pt>
                <c:pt idx="5796">
                  <c:v>-6.2826743589999997E-4</c:v>
                </c:pt>
                <c:pt idx="5797">
                  <c:v>-5.1948469719999995E-4</c:v>
                </c:pt>
                <c:pt idx="5798">
                  <c:v>-4.5143477890000001E-4</c:v>
                </c:pt>
                <c:pt idx="5799">
                  <c:v>-5.906565162E-6</c:v>
                </c:pt>
                <c:pt idx="5800">
                  <c:v>-2.8457396379999997E-4</c:v>
                </c:pt>
                <c:pt idx="5801">
                  <c:v>-1.5974011399999999E-4</c:v>
                </c:pt>
                <c:pt idx="5802">
                  <c:v>-5.9125801910000001E-4</c:v>
                </c:pt>
                <c:pt idx="5803">
                  <c:v>-4.9789042970000005E-4</c:v>
                </c:pt>
                <c:pt idx="5804">
                  <c:v>-4.7489457510000002E-4</c:v>
                </c:pt>
                <c:pt idx="5805">
                  <c:v>-2.0877629759999999E-4</c:v>
                </c:pt>
                <c:pt idx="5806">
                  <c:v>-2.3287810110000001E-4</c:v>
                </c:pt>
                <c:pt idx="5807">
                  <c:v>-1.8458427480000001E-4</c:v>
                </c:pt>
                <c:pt idx="5808">
                  <c:v>-1.7213031629999999E-4</c:v>
                </c:pt>
                <c:pt idx="5809">
                  <c:v>-2.711888943E-4</c:v>
                </c:pt>
                <c:pt idx="5810">
                  <c:v>-2.9846824629999998E-5</c:v>
                </c:pt>
                <c:pt idx="5811">
                  <c:v>-9.4615959580000001E-5</c:v>
                </c:pt>
                <c:pt idx="5812">
                  <c:v>-1.341899085E-4</c:v>
                </c:pt>
                <c:pt idx="5813">
                  <c:v>-3.8976841089999998E-4</c:v>
                </c:pt>
                <c:pt idx="5814">
                  <c:v>-2.207574545E-4</c:v>
                </c:pt>
                <c:pt idx="5815">
                  <c:v>-4.3930577520000003E-4</c:v>
                </c:pt>
                <c:pt idx="5816">
                  <c:v>-4.8641407580000002E-4</c:v>
                </c:pt>
                <c:pt idx="5817">
                  <c:v>-1.7204871700000001E-4</c:v>
                </c:pt>
                <c:pt idx="5818">
                  <c:v>-4.6308195460000002E-4</c:v>
                </c:pt>
                <c:pt idx="5819">
                  <c:v>-6.2144173300000003E-4</c:v>
                </c:pt>
                <c:pt idx="5820">
                  <c:v>-5.0872734760000005E-4</c:v>
                </c:pt>
                <c:pt idx="5821">
                  <c:v>-3.7701303650000001E-4</c:v>
                </c:pt>
                <c:pt idx="5822">
                  <c:v>-2.9768293909999998E-4</c:v>
                </c:pt>
                <c:pt idx="5823">
                  <c:v>-5.2989686030000004E-4</c:v>
                </c:pt>
                <c:pt idx="5824">
                  <c:v>-3.1100609010000001E-4</c:v>
                </c:pt>
                <c:pt idx="5825">
                  <c:v>-4.196598887E-5</c:v>
                </c:pt>
                <c:pt idx="5826">
                  <c:v>-5.1932811090000001E-4</c:v>
                </c:pt>
                <c:pt idx="5827">
                  <c:v>-3.3749477519999998E-4</c:v>
                </c:pt>
                <c:pt idx="5828">
                  <c:v>-5.709159449E-4</c:v>
                </c:pt>
                <c:pt idx="5829">
                  <c:v>-2.3271335379999999E-4</c:v>
                </c:pt>
                <c:pt idx="5830">
                  <c:v>-3.5066611690000001E-4</c:v>
                </c:pt>
                <c:pt idx="5831">
                  <c:v>-3.638132683E-4</c:v>
                </c:pt>
                <c:pt idx="5832">
                  <c:v>-6.3612006059999995E-4</c:v>
                </c:pt>
                <c:pt idx="5833">
                  <c:v>-4.0189986679999999E-4</c:v>
                </c:pt>
                <c:pt idx="5834">
                  <c:v>-6.7680447479999997E-5</c:v>
                </c:pt>
                <c:pt idx="5835">
                  <c:v>-5.5075502200000002E-4</c:v>
                </c:pt>
                <c:pt idx="5836">
                  <c:v>-6.1483422389999997E-4</c:v>
                </c:pt>
                <c:pt idx="5837">
                  <c:v>-1.9656887430000001E-4</c:v>
                </c:pt>
                <c:pt idx="5838">
                  <c:v>-3.2415148489999999E-4</c:v>
                </c:pt>
                <c:pt idx="5839">
                  <c:v>-5.4444722699999999E-5</c:v>
                </c:pt>
                <c:pt idx="5840">
                  <c:v>-1.07841074E-4</c:v>
                </c:pt>
                <c:pt idx="5841">
                  <c:v>-2.978267983E-5</c:v>
                </c:pt>
                <c:pt idx="5842">
                  <c:v>-2.9752841409999998E-4</c:v>
                </c:pt>
                <c:pt idx="5843">
                  <c:v>-5.9104678750000002E-4</c:v>
                </c:pt>
                <c:pt idx="5844">
                  <c:v>-1.5944403359999999E-4</c:v>
                </c:pt>
                <c:pt idx="5845">
                  <c:v>-4.2665941479999998E-4</c:v>
                </c:pt>
                <c:pt idx="5846">
                  <c:v>-2.0849943419999999E-4</c:v>
                </c:pt>
                <c:pt idx="5847">
                  <c:v>-4.5101136780000001E-4</c:v>
                </c:pt>
                <c:pt idx="5848">
                  <c:v>-1.3395868379999999E-4</c:v>
                </c:pt>
                <c:pt idx="5849">
                  <c:v>-5.8849251870000002E-6</c:v>
                </c:pt>
                <c:pt idx="5850">
                  <c:v>-2.5760160910000003E-4</c:v>
                </c:pt>
                <c:pt idx="5851">
                  <c:v>-5.8078108600000003E-4</c:v>
                </c:pt>
                <c:pt idx="5852">
                  <c:v>-4.3894812260000002E-4</c:v>
                </c:pt>
                <c:pt idx="5853">
                  <c:v>-6.085253793E-4</c:v>
                </c:pt>
                <c:pt idx="5854">
                  <c:v>-6.3638303780000002E-4</c:v>
                </c:pt>
                <c:pt idx="5855">
                  <c:v>-9.4373792989999999E-5</c:v>
                </c:pt>
                <c:pt idx="5856">
                  <c:v>-1.20925626E-4</c:v>
                </c:pt>
                <c:pt idx="5857">
                  <c:v>-4.975035938E-4</c:v>
                </c:pt>
                <c:pt idx="5858">
                  <c:v>-1.8426159269999999E-4</c:v>
                </c:pt>
                <c:pt idx="5859">
                  <c:v>-5.4011822580000003E-4</c:v>
                </c:pt>
                <c:pt idx="5860">
                  <c:v>-4.1414026449999999E-4</c:v>
                </c:pt>
                <c:pt idx="5861">
                  <c:v>-6.2166312050000001E-4</c:v>
                </c:pt>
                <c:pt idx="5862">
                  <c:v>-1.7745991600000001E-5</c:v>
                </c:pt>
                <c:pt idx="5863">
                  <c:v>-8.0923771519999998E-5</c:v>
                </c:pt>
                <c:pt idx="5864">
                  <c:v>-3.766907644E-4</c:v>
                </c:pt>
                <c:pt idx="5865">
                  <c:v>-2.708261566E-4</c:v>
                </c:pt>
                <c:pt idx="5866">
                  <c:v>-2.204316922E-4</c:v>
                </c:pt>
                <c:pt idx="5867">
                  <c:v>-1.4677788360000001E-4</c:v>
                </c:pt>
                <c:pt idx="5868">
                  <c:v>-4.8602591699999998E-4</c:v>
                </c:pt>
                <c:pt idx="5869">
                  <c:v>-5.7070360489999998E-4</c:v>
                </c:pt>
                <c:pt idx="5870">
                  <c:v>-3.2397456890000001E-4</c:v>
                </c:pt>
                <c:pt idx="5871">
                  <c:v>-2.4466820650000001E-4</c:v>
                </c:pt>
                <c:pt idx="5872">
                  <c:v>-4.1839096079999998E-5</c:v>
                </c:pt>
                <c:pt idx="5873">
                  <c:v>-3.1069582840000001E-4</c:v>
                </c:pt>
                <c:pt idx="5874">
                  <c:v>-4.6266967749999997E-4</c:v>
                </c:pt>
                <c:pt idx="5875">
                  <c:v>-4.0162882480000001E-4</c:v>
                </c:pt>
                <c:pt idx="5876">
                  <c:v>-6.0102032849999995E-4</c:v>
                </c:pt>
                <c:pt idx="5877">
                  <c:v>-3.6351507760000001E-4</c:v>
                </c:pt>
                <c:pt idx="5878">
                  <c:v>-1.841513585E-4</c:v>
                </c:pt>
                <c:pt idx="5879">
                  <c:v>-5.8066076320000004E-4</c:v>
                </c:pt>
                <c:pt idx="5880">
                  <c:v>-5.4316002019999998E-5</c:v>
                </c:pt>
                <c:pt idx="5881">
                  <c:v>-6.289855169E-4</c:v>
                </c:pt>
                <c:pt idx="5882">
                  <c:v>-1.772380221E-5</c:v>
                </c:pt>
                <c:pt idx="5883">
                  <c:v>-4.7431264090000002E-4</c:v>
                </c:pt>
                <c:pt idx="5884">
                  <c:v>-2.8394925580000003E-4</c:v>
                </c:pt>
                <c:pt idx="5885">
                  <c:v>-3.3705077460000001E-4</c:v>
                </c:pt>
                <c:pt idx="5886">
                  <c:v>-5.9082713220000001E-4</c:v>
                </c:pt>
                <c:pt idx="5887">
                  <c:v>-1.591866356E-4</c:v>
                </c:pt>
                <c:pt idx="5888">
                  <c:v>-2.4450741479999999E-4</c:v>
                </c:pt>
                <c:pt idx="5889">
                  <c:v>-2.3232186900000001E-4</c:v>
                </c:pt>
                <c:pt idx="5890">
                  <c:v>-5.6062647949999998E-4</c:v>
                </c:pt>
                <c:pt idx="5891">
                  <c:v>-2.2017551269999999E-4</c:v>
                </c:pt>
                <c:pt idx="5892">
                  <c:v>-4.3859537800000002E-4</c:v>
                </c:pt>
                <c:pt idx="5893">
                  <c:v>-3.8904822749999998E-4</c:v>
                </c:pt>
                <c:pt idx="5894">
                  <c:v>-3.5013760459999999E-4</c:v>
                </c:pt>
                <c:pt idx="5895">
                  <c:v>-4.1380983190000001E-4</c:v>
                </c:pt>
                <c:pt idx="5896">
                  <c:v>-6.2183938259999997E-4</c:v>
                </c:pt>
                <c:pt idx="5897">
                  <c:v>-5.3987747080000003E-4</c:v>
                </c:pt>
                <c:pt idx="5898">
                  <c:v>-1.336260352E-4</c:v>
                </c:pt>
                <c:pt idx="5899">
                  <c:v>-1.714815107E-4</c:v>
                </c:pt>
                <c:pt idx="5900">
                  <c:v>-6.7364634770000005E-5</c:v>
                </c:pt>
                <c:pt idx="5901">
                  <c:v>-9.4070089320000004E-5</c:v>
                </c:pt>
                <c:pt idx="5902">
                  <c:v>-5.8586235870000002E-6</c:v>
                </c:pt>
                <c:pt idx="5903">
                  <c:v>-6.0084098790000003E-4</c:v>
                </c:pt>
                <c:pt idx="5904">
                  <c:v>-1.074206591E-4</c:v>
                </c:pt>
                <c:pt idx="5905">
                  <c:v>-5.2936236030000003E-4</c:v>
                </c:pt>
                <c:pt idx="5906">
                  <c:v>-8.0645809229999997E-5</c:v>
                </c:pt>
                <c:pt idx="5907">
                  <c:v>-4.2609357819999998E-4</c:v>
                </c:pt>
                <c:pt idx="5908">
                  <c:v>-2.961959673E-5</c:v>
                </c:pt>
                <c:pt idx="5909">
                  <c:v>-5.0810688280000002E-4</c:v>
                </c:pt>
                <c:pt idx="5910">
                  <c:v>-2.5705172469999999E-4</c:v>
                </c:pt>
                <c:pt idx="5911">
                  <c:v>-3.102211483E-4</c:v>
                </c:pt>
                <c:pt idx="5912">
                  <c:v>-5.1873255870000005E-4</c:v>
                </c:pt>
                <c:pt idx="5913">
                  <c:v>-4.5040885489999998E-4</c:v>
                </c:pt>
                <c:pt idx="5914">
                  <c:v>-2.9684900070000002E-4</c:v>
                </c:pt>
                <c:pt idx="5915">
                  <c:v>-5.5028616799999996E-4</c:v>
                </c:pt>
                <c:pt idx="5916">
                  <c:v>-3.3662201620000002E-4</c:v>
                </c:pt>
                <c:pt idx="5917">
                  <c:v>-1.20450155E-4</c:v>
                </c:pt>
                <c:pt idx="5918">
                  <c:v>-3.8874088440000001E-4</c:v>
                </c:pt>
                <c:pt idx="5919">
                  <c:v>-4.6217710479999998E-4</c:v>
                </c:pt>
                <c:pt idx="5920">
                  <c:v>-1.4632267399999999E-4</c:v>
                </c:pt>
                <c:pt idx="5921">
                  <c:v>-4.7392198969999999E-4</c:v>
                </c:pt>
                <c:pt idx="5922">
                  <c:v>-2.0787434870000001E-4</c:v>
                </c:pt>
                <c:pt idx="5923">
                  <c:v>-6.1491860820000002E-4</c:v>
                </c:pt>
                <c:pt idx="5924">
                  <c:v>-4.8550424860000001E-4</c:v>
                </c:pt>
                <c:pt idx="5925">
                  <c:v>-6.294238373E-4</c:v>
                </c:pt>
                <c:pt idx="5926">
                  <c:v>-1.9585947310000001E-4</c:v>
                </c:pt>
                <c:pt idx="5927">
                  <c:v>-1.8365632610000001E-4</c:v>
                </c:pt>
                <c:pt idx="5928">
                  <c:v>-2.7010588709999999E-4</c:v>
                </c:pt>
                <c:pt idx="5929">
                  <c:v>-3.4966644720000001E-4</c:v>
                </c:pt>
                <c:pt idx="5930">
                  <c:v>-5.6037990569999998E-4</c:v>
                </c:pt>
                <c:pt idx="5931">
                  <c:v>-5.2916024559999995E-4</c:v>
                </c:pt>
                <c:pt idx="5932">
                  <c:v>-2.077525104E-4</c:v>
                </c:pt>
                <c:pt idx="5933">
                  <c:v>-3.6278223829999998E-4</c:v>
                </c:pt>
                <c:pt idx="5934">
                  <c:v>-6.3732335360000005E-4</c:v>
                </c:pt>
                <c:pt idx="5935">
                  <c:v>-1.7614034750000001E-5</c:v>
                </c:pt>
                <c:pt idx="5936">
                  <c:v>-6.0828716119999996E-4</c:v>
                </c:pt>
                <c:pt idx="5937">
                  <c:v>-4.0076294840000001E-4</c:v>
                </c:pt>
                <c:pt idx="5938">
                  <c:v>-2.8320818410000002E-4</c:v>
                </c:pt>
                <c:pt idx="5939">
                  <c:v>-1.3321837339999999E-4</c:v>
                </c:pt>
                <c:pt idx="5940">
                  <c:v>-4.131363831E-4</c:v>
                </c:pt>
                <c:pt idx="5941">
                  <c:v>-1.7104574879999999E-4</c:v>
                </c:pt>
                <c:pt idx="5942">
                  <c:v>-1.5862097890000001E-4</c:v>
                </c:pt>
                <c:pt idx="5943">
                  <c:v>-6.7055738000000006E-5</c:v>
                </c:pt>
                <c:pt idx="5944">
                  <c:v>-5.8280326479999998E-6</c:v>
                </c:pt>
                <c:pt idx="5945">
                  <c:v>-4.3785014679999999E-4</c:v>
                </c:pt>
                <c:pt idx="5946">
                  <c:v>-2.437735274E-4</c:v>
                </c:pt>
                <c:pt idx="5947">
                  <c:v>-5.5000822079999997E-4</c:v>
                </c:pt>
                <c:pt idx="5948">
                  <c:v>-5.3945406750000003E-4</c:v>
                </c:pt>
                <c:pt idx="5949">
                  <c:v>-3.2289072099999999E-4</c:v>
                </c:pt>
                <c:pt idx="5950">
                  <c:v>-6.1492827850000002E-4</c:v>
                </c:pt>
                <c:pt idx="5951">
                  <c:v>-9.3638090080000005E-5</c:v>
                </c:pt>
                <c:pt idx="5952">
                  <c:v>-4.9659360980000003E-4</c:v>
                </c:pt>
                <c:pt idx="5953">
                  <c:v>-4.734449596E-4</c:v>
                </c:pt>
                <c:pt idx="5954">
                  <c:v>-4.6163841280000002E-4</c:v>
                </c:pt>
                <c:pt idx="5955">
                  <c:v>-1.0696921689999999E-4</c:v>
                </c:pt>
                <c:pt idx="5956">
                  <c:v>-5.7012358300000002E-4</c:v>
                </c:pt>
                <c:pt idx="5957">
                  <c:v>-5.8013940919999997E-4</c:v>
                </c:pt>
                <c:pt idx="5958">
                  <c:v>-2.8297588249999998E-4</c:v>
                </c:pt>
                <c:pt idx="5959">
                  <c:v>-5.3853793639999999E-5</c:v>
                </c:pt>
                <c:pt idx="5960">
                  <c:v>-5.1822388230000004E-4</c:v>
                </c:pt>
                <c:pt idx="5961">
                  <c:v>-2.9436698340000001E-5</c:v>
                </c:pt>
                <c:pt idx="5962">
                  <c:v>-5.0751014250000005E-4</c:v>
                </c:pt>
                <c:pt idx="5963">
                  <c:v>-2.9617188899999999E-4</c:v>
                </c:pt>
                <c:pt idx="5964">
                  <c:v>-2.5638405689999997E-4</c:v>
                </c:pt>
                <c:pt idx="5965">
                  <c:v>-5.0743110429999998E-4</c:v>
                </c:pt>
                <c:pt idx="5966">
                  <c:v>-3.6221755500000002E-4</c:v>
                </c:pt>
                <c:pt idx="5967">
                  <c:v>-3.7529821830000002E-4</c:v>
                </c:pt>
                <c:pt idx="5968">
                  <c:v>-4.4956562469999998E-4</c:v>
                </c:pt>
                <c:pt idx="5969">
                  <c:v>-6.0811816360000002E-4</c:v>
                </c:pt>
                <c:pt idx="5970">
                  <c:v>-8.0192534690000006E-5</c:v>
                </c:pt>
                <c:pt idx="5971">
                  <c:v>-6.37740088E-4</c:v>
                </c:pt>
                <c:pt idx="5972">
                  <c:v>-4.2511611799999998E-4</c:v>
                </c:pt>
                <c:pt idx="5973">
                  <c:v>-2.1936085120000001E-4</c:v>
                </c:pt>
                <c:pt idx="5974">
                  <c:v>-6.004018767E-4</c:v>
                </c:pt>
                <c:pt idx="5975">
                  <c:v>-5.8000414800000002E-4</c:v>
                </c:pt>
                <c:pt idx="5976">
                  <c:v>-3.4901195750000001E-4</c:v>
                </c:pt>
                <c:pt idx="5977">
                  <c:v>-4.1385684510000003E-5</c:v>
                </c:pt>
                <c:pt idx="5978">
                  <c:v>-5.9022065429999995E-4</c:v>
                </c:pt>
                <c:pt idx="5979">
                  <c:v>-1.953903058E-4</c:v>
                </c:pt>
                <c:pt idx="5980">
                  <c:v>-1.19976489E-4</c:v>
                </c:pt>
                <c:pt idx="5981">
                  <c:v>-4.1366850780000002E-5</c:v>
                </c:pt>
                <c:pt idx="5982">
                  <c:v>-1.4584001229999999E-4</c:v>
                </c:pt>
                <c:pt idx="5983">
                  <c:v>-4.846648589E-4</c:v>
                </c:pt>
                <c:pt idx="5984">
                  <c:v>-6.2216119939999997E-4</c:v>
                </c:pt>
                <c:pt idx="5985">
                  <c:v>-3.0922179459999999E-4</c:v>
                </c:pt>
                <c:pt idx="5986">
                  <c:v>-2.3125347080000001E-4</c:v>
                </c:pt>
                <c:pt idx="5987">
                  <c:v>-5.284020868E-4</c:v>
                </c:pt>
                <c:pt idx="5988">
                  <c:v>-5.5974211620000004E-4</c:v>
                </c:pt>
                <c:pt idx="5989">
                  <c:v>-1.067382781E-4</c:v>
                </c:pt>
                <c:pt idx="5990">
                  <c:v>-3.223559258E-4</c:v>
                </c:pt>
                <c:pt idx="5991">
                  <c:v>-5.3681358820000002E-5</c:v>
                </c:pt>
                <c:pt idx="5992">
                  <c:v>-2.6936000429999998E-4</c:v>
                </c:pt>
                <c:pt idx="5993">
                  <c:v>-3.7493864349999998E-4</c:v>
                </c:pt>
                <c:pt idx="5994">
                  <c:v>-4.9594785350000001E-4</c:v>
                </c:pt>
                <c:pt idx="5995">
                  <c:v>-3.998766371E-4</c:v>
                </c:pt>
                <c:pt idx="5996">
                  <c:v>-2.4330372570000001E-4</c:v>
                </c:pt>
                <c:pt idx="5997">
                  <c:v>-6.2991727300000001E-4</c:v>
                </c:pt>
                <c:pt idx="5998">
                  <c:v>-5.8988981400000002E-4</c:v>
                </c:pt>
                <c:pt idx="5999">
                  <c:v>-2.1909351430000001E-4</c:v>
                </c:pt>
                <c:pt idx="6000">
                  <c:v>-2.5602940670000002E-4</c:v>
                </c:pt>
                <c:pt idx="6001">
                  <c:v>-3.3542086199999998E-4</c:v>
                </c:pt>
                <c:pt idx="6002">
                  <c:v>-2.0709048399999999E-4</c:v>
                </c:pt>
                <c:pt idx="6003">
                  <c:v>-1.7057663669999999E-4</c:v>
                </c:pt>
                <c:pt idx="6004">
                  <c:v>-6.2217018829999996E-4</c:v>
                </c:pt>
                <c:pt idx="6005">
                  <c:v>-1.456298704E-4</c:v>
                </c:pt>
                <c:pt idx="6006">
                  <c:v>-6.0778617749999997E-4</c:v>
                </c:pt>
                <c:pt idx="6007">
                  <c:v>-2.6922838230000002E-4</c:v>
                </c:pt>
                <c:pt idx="6008">
                  <c:v>-5.791581168E-6</c:v>
                </c:pt>
                <c:pt idx="6009">
                  <c:v>-2.310778486E-4</c:v>
                </c:pt>
                <c:pt idx="6010">
                  <c:v>-5.6950785889999997E-4</c:v>
                </c:pt>
                <c:pt idx="6011">
                  <c:v>-1.3272015150000001E-4</c:v>
                </c:pt>
                <c:pt idx="6012">
                  <c:v>-6.6669464910000005E-5</c:v>
                </c:pt>
                <c:pt idx="6013">
                  <c:v>-2.824169734E-4</c:v>
                </c:pt>
                <c:pt idx="6014">
                  <c:v>-1.951051128E-4</c:v>
                </c:pt>
                <c:pt idx="6015">
                  <c:v>-4.367840867E-4</c:v>
                </c:pt>
                <c:pt idx="6016">
                  <c:v>-4.1207425650000002E-4</c:v>
                </c:pt>
                <c:pt idx="6017">
                  <c:v>-3.8733959500000001E-4</c:v>
                </c:pt>
                <c:pt idx="6018">
                  <c:v>-2.927054384E-5</c:v>
                </c:pt>
                <c:pt idx="6019">
                  <c:v>-1.19680835E-4</c:v>
                </c:pt>
                <c:pt idx="6020">
                  <c:v>-4.2443594699999998E-4</c:v>
                </c:pt>
                <c:pt idx="6021">
                  <c:v>-4.6067061619999998E-4</c:v>
                </c:pt>
                <c:pt idx="6022">
                  <c:v>-6.381816266E-4</c:v>
                </c:pt>
                <c:pt idx="6023">
                  <c:v>-1.7456366509999999E-5</c:v>
                </c:pt>
                <c:pt idx="6024">
                  <c:v>-7.9871825460000004E-5</c:v>
                </c:pt>
                <c:pt idx="6025">
                  <c:v>-1.5804467109999999E-4</c:v>
                </c:pt>
                <c:pt idx="6026">
                  <c:v>-5.1737227130000004E-4</c:v>
                </c:pt>
                <c:pt idx="6027">
                  <c:v>-3.6156104460000001E-4</c:v>
                </c:pt>
                <c:pt idx="6028">
                  <c:v>-5.3848765800000001E-4</c:v>
                </c:pt>
                <c:pt idx="6029">
                  <c:v>-5.5931617530000002E-4</c:v>
                </c:pt>
                <c:pt idx="6030">
                  <c:v>-1.8279516289999999E-4</c:v>
                </c:pt>
                <c:pt idx="6031">
                  <c:v>-4.7227412270000002E-4</c:v>
                </c:pt>
                <c:pt idx="6032">
                  <c:v>-9.3122599940000003E-5</c:v>
                </c:pt>
                <c:pt idx="6033">
                  <c:v>-5.7744578890000004E-6</c:v>
                </c:pt>
                <c:pt idx="6034">
                  <c:v>-3.2186014170000003E-4</c:v>
                </c:pt>
                <c:pt idx="6035">
                  <c:v>-4.2413557910000001E-4</c:v>
                </c:pt>
                <c:pt idx="6036">
                  <c:v>-3.7439224519999998E-4</c:v>
                </c:pt>
                <c:pt idx="6037">
                  <c:v>-4.4851219019999999E-4</c:v>
                </c:pt>
                <c:pt idx="6038">
                  <c:v>-4.1108954889999998E-5</c:v>
                </c:pt>
                <c:pt idx="6039">
                  <c:v>-5.6922523139999999E-4</c:v>
                </c:pt>
                <c:pt idx="6040">
                  <c:v>-1.94867629E-4</c:v>
                </c:pt>
                <c:pt idx="6041">
                  <c:v>-5.0644304290000004E-4</c:v>
                </c:pt>
                <c:pt idx="6042">
                  <c:v>-6.3013495470000001E-4</c:v>
                </c:pt>
                <c:pt idx="6043">
                  <c:v>-5.1715820729999996E-4</c:v>
                </c:pt>
                <c:pt idx="6044">
                  <c:v>-3.9928033889999998E-4</c:v>
                </c:pt>
                <c:pt idx="6045">
                  <c:v>-2.919523907E-5</c:v>
                </c:pt>
                <c:pt idx="6046">
                  <c:v>-1.3249953010000001E-4</c:v>
                </c:pt>
                <c:pt idx="6047">
                  <c:v>-5.9965475789999995E-4</c:v>
                </c:pt>
                <c:pt idx="6048">
                  <c:v>-1.7412925559999999E-5</c:v>
                </c:pt>
                <c:pt idx="6049">
                  <c:v>-1.0636570260000001E-4</c:v>
                </c:pt>
                <c:pt idx="6050">
                  <c:v>-5.792183827E-4</c:v>
                </c:pt>
                <c:pt idx="6051">
                  <c:v>-2.951991564E-4</c:v>
                </c:pt>
                <c:pt idx="6052">
                  <c:v>-6.6488748839999996E-5</c:v>
                </c:pt>
                <c:pt idx="6053">
                  <c:v>-7.9702727699999993E-5</c:v>
                </c:pt>
                <c:pt idx="6054">
                  <c:v>-6.1464855819999998E-4</c:v>
                </c:pt>
                <c:pt idx="6055">
                  <c:v>-4.9523891720000004E-4</c:v>
                </c:pt>
                <c:pt idx="6056">
                  <c:v>-3.4796824290000001E-4</c:v>
                </c:pt>
                <c:pt idx="6057">
                  <c:v>-5.4882268000000002E-4</c:v>
                </c:pt>
                <c:pt idx="6058">
                  <c:v>-4.8366441290000002E-4</c:v>
                </c:pt>
                <c:pt idx="6059">
                  <c:v>-3.3471847720000002E-4</c:v>
                </c:pt>
                <c:pt idx="6060">
                  <c:v>-4.6010682740000002E-4</c:v>
                </c:pt>
                <c:pt idx="6061">
                  <c:v>-3.8662862450000002E-4</c:v>
                </c:pt>
                <c:pt idx="6062">
                  <c:v>-3.0821530720000001E-4</c:v>
                </c:pt>
                <c:pt idx="6063">
                  <c:v>-5.4871140350000003E-4</c:v>
                </c:pt>
                <c:pt idx="6064">
                  <c:v>-5.3331414150000001E-5</c:v>
                </c:pt>
                <c:pt idx="6065">
                  <c:v>-6.1461153070000005E-4</c:v>
                </c:pt>
                <c:pt idx="6066">
                  <c:v>-6.0738942970000004E-4</c:v>
                </c:pt>
                <c:pt idx="6067">
                  <c:v>-2.064873748E-4</c:v>
                </c:pt>
                <c:pt idx="6068">
                  <c:v>-4.1115064069999999E-4</c:v>
                </c:pt>
                <c:pt idx="6069">
                  <c:v>-5.2744549879999998E-4</c:v>
                </c:pt>
                <c:pt idx="6070">
                  <c:v>-2.1840195879999999E-4</c:v>
                </c:pt>
                <c:pt idx="6071">
                  <c:v>-4.9493893030000001E-4</c:v>
                </c:pt>
                <c:pt idx="6072">
                  <c:v>-1.5761670439999999E-4</c:v>
                </c:pt>
                <c:pt idx="6073">
                  <c:v>-5.588635427E-4</c:v>
                </c:pt>
                <c:pt idx="6074">
                  <c:v>-1.192376233E-4</c:v>
                </c:pt>
                <c:pt idx="6075">
                  <c:v>-3.0798838230000001E-4</c:v>
                </c:pt>
                <c:pt idx="6076">
                  <c:v>-4.3576473860000001E-4</c:v>
                </c:pt>
                <c:pt idx="6077">
                  <c:v>-5.6882957389999998E-4</c:v>
                </c:pt>
                <c:pt idx="6078">
                  <c:v>-3.7363495089999998E-4</c:v>
                </c:pt>
                <c:pt idx="6079">
                  <c:v>-9.2781152580000004E-5</c:v>
                </c:pt>
                <c:pt idx="6080">
                  <c:v>-1.6993553690000001E-4</c:v>
                </c:pt>
                <c:pt idx="6081">
                  <c:v>-2.9466164970000001E-4</c:v>
                </c:pt>
                <c:pt idx="6082">
                  <c:v>-5.8907554259999997E-4</c:v>
                </c:pt>
                <c:pt idx="6083">
                  <c:v>-5.3785283360000002E-4</c:v>
                </c:pt>
                <c:pt idx="6084">
                  <c:v>-4.7148082630000003E-4</c:v>
                </c:pt>
                <c:pt idx="6085">
                  <c:v>-1.4503530829999999E-4</c:v>
                </c:pt>
                <c:pt idx="6086">
                  <c:v>-1.8230659830000001E-4</c:v>
                </c:pt>
                <c:pt idx="6087">
                  <c:v>-2.906335794E-5</c:v>
                </c:pt>
                <c:pt idx="6088">
                  <c:v>-2.6825134730000001E-4</c:v>
                </c:pt>
                <c:pt idx="6089">
                  <c:v>-5.9922376939999995E-4</c:v>
                </c:pt>
                <c:pt idx="6090">
                  <c:v>-3.8615897030000001E-4</c:v>
                </c:pt>
                <c:pt idx="6091">
                  <c:v>-2.302181166E-4</c:v>
                </c:pt>
                <c:pt idx="6092">
                  <c:v>-6.6195399069999999E-5</c:v>
                </c:pt>
                <c:pt idx="6093">
                  <c:v>-3.2099663390000002E-4</c:v>
                </c:pt>
                <c:pt idx="6094">
                  <c:v>-2.5502152889999999E-4</c:v>
                </c:pt>
                <c:pt idx="6095">
                  <c:v>-4.1079116219999999E-4</c:v>
                </c:pt>
                <c:pt idx="6096">
                  <c:v>-5.8893430759999999E-4</c:v>
                </c:pt>
                <c:pt idx="6097">
                  <c:v>-4.4754128989999998E-4</c:v>
                </c:pt>
                <c:pt idx="6098">
                  <c:v>-2.422745402E-4</c:v>
                </c:pt>
                <c:pt idx="6099">
                  <c:v>-1.059198618E-4</c:v>
                </c:pt>
                <c:pt idx="6100">
                  <c:v>-9.2624537070000004E-5</c:v>
                </c:pt>
                <c:pt idx="6101">
                  <c:v>-2.8131438540000001E-4</c:v>
                </c:pt>
                <c:pt idx="6102">
                  <c:v>-6.2225784789999997E-4</c:v>
                </c:pt>
                <c:pt idx="6103">
                  <c:v>-4.8293465840000001E-4</c:v>
                </c:pt>
                <c:pt idx="6104">
                  <c:v>-1.942866725E-4</c:v>
                </c:pt>
                <c:pt idx="6105">
                  <c:v>-1.697279199E-4</c:v>
                </c:pt>
                <c:pt idx="6106">
                  <c:v>-4.3529857949999999E-4</c:v>
                </c:pt>
                <c:pt idx="6107">
                  <c:v>-6.3042050689999997E-4</c:v>
                </c:pt>
                <c:pt idx="6108">
                  <c:v>-4.5924135549999998E-4</c:v>
                </c:pt>
                <c:pt idx="6109">
                  <c:v>-5.0542227710000001E-4</c:v>
                </c:pt>
                <c:pt idx="6110">
                  <c:v>-5.7201740570000001E-6</c:v>
                </c:pt>
                <c:pt idx="6111">
                  <c:v>-3.3397996950000001E-4</c:v>
                </c:pt>
                <c:pt idx="6112">
                  <c:v>-2.3004810119999999E-4</c:v>
                </c:pt>
                <c:pt idx="6113">
                  <c:v>-1.7264868109999999E-5</c:v>
                </c:pt>
                <c:pt idx="6114">
                  <c:v>-3.4712760120000002E-4</c:v>
                </c:pt>
                <c:pt idx="6115">
                  <c:v>-5.9886636060000004E-4</c:v>
                </c:pt>
                <c:pt idx="6116">
                  <c:v>-6.3898253880000002E-4</c:v>
                </c:pt>
                <c:pt idx="6117">
                  <c:v>-3.601949676E-4</c:v>
                </c:pt>
                <c:pt idx="6118">
                  <c:v>-6.0687923559999996E-4</c:v>
                </c:pt>
                <c:pt idx="6119">
                  <c:v>-1.3170817900000001E-4</c:v>
                </c:pt>
                <c:pt idx="6120">
                  <c:v>-5.2669701310000005E-4</c:v>
                </c:pt>
                <c:pt idx="6121">
                  <c:v>-1.4452203020000001E-4</c:v>
                </c:pt>
                <c:pt idx="6122">
                  <c:v>-5.1591290120000003E-4</c:v>
                </c:pt>
                <c:pt idx="6123">
                  <c:v>-3.2066629359999999E-4</c:v>
                </c:pt>
                <c:pt idx="6124">
                  <c:v>-3.9794555449999998E-4</c:v>
                </c:pt>
                <c:pt idx="6125">
                  <c:v>-1.818315107E-4</c:v>
                </c:pt>
                <c:pt idx="6126">
                  <c:v>-1.1859031020000001E-4</c:v>
                </c:pt>
                <c:pt idx="6127">
                  <c:v>-3.0744917870000001E-4</c:v>
                </c:pt>
                <c:pt idx="6128">
                  <c:v>-2.6783807480000002E-4</c:v>
                </c:pt>
                <c:pt idx="6129">
                  <c:v>-4.2261316189999999E-4</c:v>
                </c:pt>
                <c:pt idx="6130">
                  <c:v>-6.2215735260000001E-4</c:v>
                </c:pt>
                <c:pt idx="6131">
                  <c:v>-5.2828922560000002E-5</c:v>
                </c:pt>
                <c:pt idx="6132">
                  <c:v>-5.7808220870000004E-4</c:v>
                </c:pt>
                <c:pt idx="6133">
                  <c:v>-5.0503671469999997E-4</c:v>
                </c:pt>
                <c:pt idx="6134">
                  <c:v>-4.0592083970000001E-5</c:v>
                </c:pt>
                <c:pt idx="6135">
                  <c:v>-5.370425226E-4</c:v>
                </c:pt>
                <c:pt idx="6136">
                  <c:v>-4.4690248859999998E-4</c:v>
                </c:pt>
                <c:pt idx="6137">
                  <c:v>-2.882669421E-5</c:v>
                </c:pt>
                <c:pt idx="6138">
                  <c:v>-2.0581154980000001E-4</c:v>
                </c:pt>
                <c:pt idx="6139">
                  <c:v>-5.6794833210000004E-4</c:v>
                </c:pt>
                <c:pt idx="6140">
                  <c:v>-5.7800232230000004E-4</c:v>
                </c:pt>
                <c:pt idx="6141">
                  <c:v>-2.177651809E-4</c:v>
                </c:pt>
                <c:pt idx="6142">
                  <c:v>-1.568745622E-4</c:v>
                </c:pt>
                <c:pt idx="6143">
                  <c:v>-2.9413504249999999E-4</c:v>
                </c:pt>
                <c:pt idx="6144">
                  <c:v>-5.4757771609999998E-4</c:v>
                </c:pt>
                <c:pt idx="6145">
                  <c:v>-7.887958721E-5</c:v>
                </c:pt>
                <c:pt idx="6146">
                  <c:v>-2.8092232400000002E-4</c:v>
                </c:pt>
                <c:pt idx="6147">
                  <c:v>-2.418406347E-4</c:v>
                </c:pt>
                <c:pt idx="6148">
                  <c:v>-1.8167599769999999E-4</c:v>
                </c:pt>
                <c:pt idx="6149">
                  <c:v>-1.184527422E-4</c:v>
                </c:pt>
                <c:pt idx="6150">
                  <c:v>-2.5452851419999998E-4</c:v>
                </c:pt>
                <c:pt idx="6151">
                  <c:v>-4.9377415410000001E-4</c:v>
                </c:pt>
                <c:pt idx="6152">
                  <c:v>-5.263121798E-4</c:v>
                </c:pt>
                <c:pt idx="6153">
                  <c:v>-3.4672000000000001E-4</c:v>
                </c:pt>
                <c:pt idx="6154">
                  <c:v>-5.6871753290000001E-6</c:v>
                </c:pt>
                <c:pt idx="6155">
                  <c:v>-6.1405508989999995E-4</c:v>
                </c:pt>
                <c:pt idx="6156">
                  <c:v>-5.2698421510000002E-5</c:v>
                </c:pt>
                <c:pt idx="6157">
                  <c:v>-5.1553333479999999E-4</c:v>
                </c:pt>
                <c:pt idx="6158">
                  <c:v>-5.8804312149999996E-4</c:v>
                </c:pt>
                <c:pt idx="6159">
                  <c:v>-5.5769336359999999E-4</c:v>
                </c:pt>
                <c:pt idx="6160">
                  <c:v>-3.3347485420000001E-4</c:v>
                </c:pt>
                <c:pt idx="6161">
                  <c:v>-4.7034076139999999E-4</c:v>
                </c:pt>
                <c:pt idx="6162">
                  <c:v>-2.5437221030000001E-4</c:v>
                </c:pt>
                <c:pt idx="6163">
                  <c:v>-1.6908056719999999E-4</c:v>
                </c:pt>
                <c:pt idx="6164">
                  <c:v>-4.8202099449999998E-4</c:v>
                </c:pt>
                <c:pt idx="6165">
                  <c:v>-3.5964952510000002E-4</c:v>
                </c:pt>
                <c:pt idx="6166">
                  <c:v>-1.9363727449999999E-4</c:v>
                </c:pt>
                <c:pt idx="6167">
                  <c:v>-1.566351573E-4</c:v>
                </c:pt>
                <c:pt idx="6168">
                  <c:v>-2.055416493E-4</c:v>
                </c:pt>
                <c:pt idx="6169">
                  <c:v>-3.7262996469999998E-4</c:v>
                </c:pt>
                <c:pt idx="6170">
                  <c:v>-1.7129824640000001E-5</c:v>
                </c:pt>
                <c:pt idx="6171">
                  <c:v>-4.0973246749999997E-4</c:v>
                </c:pt>
                <c:pt idx="6172">
                  <c:v>-4.220764451E-4</c:v>
                </c:pt>
                <c:pt idx="6173">
                  <c:v>-4.3429800849999997E-4</c:v>
                </c:pt>
                <c:pt idx="6174">
                  <c:v>-4.7007185450000002E-4</c:v>
                </c:pt>
                <c:pt idx="6175">
                  <c:v>-6.3046176219999997E-4</c:v>
                </c:pt>
                <c:pt idx="6176">
                  <c:v>-6.5469686819999995E-5</c:v>
                </c:pt>
                <c:pt idx="6177">
                  <c:v>-6.3927591650000005E-4</c:v>
                </c:pt>
                <c:pt idx="6178">
                  <c:v>-5.9784126260000001E-4</c:v>
                </c:pt>
                <c:pt idx="6179">
                  <c:v>-3.0680857730000001E-4</c:v>
                </c:pt>
                <c:pt idx="6180">
                  <c:v>-1.439140604E-4</c:v>
                </c:pt>
                <c:pt idx="6181">
                  <c:v>-2.4132255299999999E-4</c:v>
                </c:pt>
                <c:pt idx="6182">
                  <c:v>-5.3637561659999997E-4</c:v>
                </c:pt>
                <c:pt idx="6183">
                  <c:v>-2.8033920270000001E-4</c:v>
                </c:pt>
                <c:pt idx="6184">
                  <c:v>-3.8488773789999999E-4</c:v>
                </c:pt>
                <c:pt idx="6185">
                  <c:v>-2.291873335E-4</c:v>
                </c:pt>
                <c:pt idx="6186">
                  <c:v>-4.0322001539999998E-5</c:v>
                </c:pt>
                <c:pt idx="6187">
                  <c:v>-1.3101127550000001E-4</c:v>
                </c:pt>
                <c:pt idx="6188">
                  <c:v>-2.9345538609999998E-4</c:v>
                </c:pt>
                <c:pt idx="6189">
                  <c:v>-3.9704011879999998E-4</c:v>
                </c:pt>
                <c:pt idx="6190">
                  <c:v>-9.1686086230000004E-5</c:v>
                </c:pt>
                <c:pt idx="6191">
                  <c:v>-4.8147905880000001E-4</c:v>
                </c:pt>
                <c:pt idx="6192">
                  <c:v>-4.5789457770000001E-4</c:v>
                </c:pt>
                <c:pt idx="6193">
                  <c:v>-4.0271448629999999E-5</c:v>
                </c:pt>
                <c:pt idx="6194">
                  <c:v>-5.2424172950000002E-5</c:v>
                </c:pt>
                <c:pt idx="6195">
                  <c:v>-5.6538782770000001E-6</c:v>
                </c:pt>
                <c:pt idx="6196">
                  <c:v>-7.8434435829999994E-5</c:v>
                </c:pt>
                <c:pt idx="6197">
                  <c:v>-3.5896882259999998E-4</c:v>
                </c:pt>
                <c:pt idx="6198">
                  <c:v>-6.5329749699999994E-5</c:v>
                </c:pt>
                <c:pt idx="6199">
                  <c:v>-1.0485380969999999E-4</c:v>
                </c:pt>
                <c:pt idx="6200">
                  <c:v>-2.1697417169999999E-4</c:v>
                </c:pt>
                <c:pt idx="6201">
                  <c:v>-5.5700598469999999E-4</c:v>
                </c:pt>
                <c:pt idx="6202">
                  <c:v>-6.1362867870000002E-4</c:v>
                </c:pt>
                <c:pt idx="6203">
                  <c:v>-4.0917113899999999E-4</c:v>
                </c:pt>
                <c:pt idx="6204">
                  <c:v>-3.719249342E-4</c:v>
                </c:pt>
                <c:pt idx="6205">
                  <c:v>-2.6682171030000001E-4</c:v>
                </c:pt>
                <c:pt idx="6206">
                  <c:v>-1.178724914E-4</c:v>
                </c:pt>
                <c:pt idx="6207">
                  <c:v>-4.4579226879999998E-4</c:v>
                </c:pt>
                <c:pt idx="6208">
                  <c:v>-2.0495869950000001E-4</c:v>
                </c:pt>
                <c:pt idx="6209">
                  <c:v>-3.3259729369999999E-4</c:v>
                </c:pt>
                <c:pt idx="6210">
                  <c:v>-6.0571783480000004E-4</c:v>
                </c:pt>
                <c:pt idx="6211">
                  <c:v>-2.168550742E-4</c:v>
                </c:pt>
                <c:pt idx="6212">
                  <c:v>-6.2181352009999999E-4</c:v>
                </c:pt>
                <c:pt idx="6213">
                  <c:v>-3.9655609729999998E-4</c:v>
                </c:pt>
                <c:pt idx="6214">
                  <c:v>-6.3934084520000001E-4</c:v>
                </c:pt>
                <c:pt idx="6215">
                  <c:v>-2.8545265249999999E-5</c:v>
                </c:pt>
                <c:pt idx="6216">
                  <c:v>-5.4642292130000002E-4</c:v>
                </c:pt>
                <c:pt idx="6217">
                  <c:v>-3.192171348E-4</c:v>
                </c:pt>
                <c:pt idx="6218">
                  <c:v>-4.9259007350000003E-4</c:v>
                </c:pt>
                <c:pt idx="6219">
                  <c:v>-4.3340438690000002E-4</c:v>
                </c:pt>
                <c:pt idx="6220">
                  <c:v>-6.3037887559999996E-4</c:v>
                </c:pt>
                <c:pt idx="6221">
                  <c:v>-3.4540324140000002E-4</c:v>
                </c:pt>
                <c:pt idx="6222">
                  <c:v>-1.5597464530000001E-4</c:v>
                </c:pt>
                <c:pt idx="6223">
                  <c:v>-1.6833869430000001E-4</c:v>
                </c:pt>
                <c:pt idx="6224">
                  <c:v>-9.1419434440000006E-5</c:v>
                </c:pt>
                <c:pt idx="6225">
                  <c:v>-5.035404022E-4</c:v>
                </c:pt>
                <c:pt idx="6226">
                  <c:v>-5.8685837769999996E-4</c:v>
                </c:pt>
                <c:pt idx="6227">
                  <c:v>-1.045798064E-4</c:v>
                </c:pt>
                <c:pt idx="6228">
                  <c:v>-4.571625349E-4</c:v>
                </c:pt>
                <c:pt idx="6229">
                  <c:v>-5.1414589079999999E-4</c:v>
                </c:pt>
                <c:pt idx="6230">
                  <c:v>-3.8374417379999999E-4</c:v>
                </c:pt>
                <c:pt idx="6231">
                  <c:v>-2.7934686359999997E-4</c:v>
                </c:pt>
                <c:pt idx="6232">
                  <c:v>-5.3542145679999996E-4</c:v>
                </c:pt>
                <c:pt idx="6233">
                  <c:v>-5.6636709539999999E-4</c:v>
                </c:pt>
                <c:pt idx="6234">
                  <c:v>-2.9246256630000001E-4</c:v>
                </c:pt>
                <c:pt idx="6235">
                  <c:v>-5.9687498189999995E-4</c:v>
                </c:pt>
                <c:pt idx="6236">
                  <c:v>-5.5621724719999996E-4</c:v>
                </c:pt>
                <c:pt idx="6237">
                  <c:v>-1.6950606419999999E-5</c:v>
                </c:pt>
                <c:pt idx="6238">
                  <c:v>-3.0545684340000002E-4</c:v>
                </c:pt>
                <c:pt idx="6239">
                  <c:v>-4.803699469E-4</c:v>
                </c:pt>
                <c:pt idx="6240">
                  <c:v>-7.8017296809999994E-5</c:v>
                </c:pt>
                <c:pt idx="6241">
                  <c:v>-5.7620176880000004E-4</c:v>
                </c:pt>
                <c:pt idx="6242">
                  <c:v>-1.8033848739999999E-4</c:v>
                </c:pt>
                <c:pt idx="6243">
                  <c:v>-1.9242326260000001E-4</c:v>
                </c:pt>
                <c:pt idx="6244">
                  <c:v>-5.0292061060000005E-4</c:v>
                </c:pt>
                <c:pt idx="6245">
                  <c:v>-3.5764776530000002E-4</c:v>
                </c:pt>
                <c:pt idx="6246">
                  <c:v>-3.3146733419999998E-4</c:v>
                </c:pt>
                <c:pt idx="6247">
                  <c:v>-2.4014352950000001E-4</c:v>
                </c:pt>
                <c:pt idx="6248">
                  <c:v>-6.3020502450000001E-4</c:v>
                </c:pt>
                <c:pt idx="6249">
                  <c:v>-1.302270639E-4</c:v>
                </c:pt>
                <c:pt idx="6250">
                  <c:v>-2.5274060469999998E-4</c:v>
                </c:pt>
                <c:pt idx="6251">
                  <c:v>-5.4545581700000002E-4</c:v>
                </c:pt>
                <c:pt idx="6252">
                  <c:v>-3.8311324650000002E-4</c:v>
                </c:pt>
                <c:pt idx="6253">
                  <c:v>-1.4298388439999999E-4</c:v>
                </c:pt>
                <c:pt idx="6254">
                  <c:v>-6.1283523270000005E-4</c:v>
                </c:pt>
                <c:pt idx="6255">
                  <c:v>-5.2411581769999996E-4</c:v>
                </c:pt>
                <c:pt idx="6256">
                  <c:v>-4.199126188E-4</c:v>
                </c:pt>
                <c:pt idx="6257">
                  <c:v>-2.278901903E-4</c:v>
                </c:pt>
                <c:pt idx="6258">
                  <c:v>-1.553107536E-4</c:v>
                </c:pt>
                <c:pt idx="6259">
                  <c:v>-1.4283157440000001E-4</c:v>
                </c:pt>
                <c:pt idx="6260">
                  <c:v>-6.0459564709999998E-4</c:v>
                </c:pt>
                <c:pt idx="6261">
                  <c:v>-5.6554789029999997E-4</c:v>
                </c:pt>
                <c:pt idx="6262">
                  <c:v>-4.0738913619999998E-4</c:v>
                </c:pt>
                <c:pt idx="6263">
                  <c:v>-3.179793357E-4</c:v>
                </c:pt>
                <c:pt idx="6264">
                  <c:v>-4.4403538579999998E-4</c:v>
                </c:pt>
                <c:pt idx="6265">
                  <c:v>-1.7995230129999999E-4</c:v>
                </c:pt>
                <c:pt idx="6266">
                  <c:v>-3.7009361630000002E-4</c:v>
                </c:pt>
                <c:pt idx="6267">
                  <c:v>-2.6550577659999999E-4</c:v>
                </c:pt>
                <c:pt idx="6268">
                  <c:v>-4.3185265500000002E-4</c:v>
                </c:pt>
                <c:pt idx="6269">
                  <c:v>-4.6772144350000001E-4</c:v>
                </c:pt>
                <c:pt idx="6270">
                  <c:v>-9.0793275920000006E-5</c:v>
                </c:pt>
                <c:pt idx="6271">
                  <c:v>-3.9485603079999999E-4</c:v>
                </c:pt>
                <c:pt idx="6272">
                  <c:v>-7.7655591799999997E-5</c:v>
                </c:pt>
                <c:pt idx="6273">
                  <c:v>-5.3432688070000002E-4</c:v>
                </c:pt>
                <c:pt idx="6274">
                  <c:v>-4.9094679230000005E-4</c:v>
                </c:pt>
                <c:pt idx="6275">
                  <c:v>-1.038740248E-4</c:v>
                </c:pt>
                <c:pt idx="6276">
                  <c:v>-3.9741643109999998E-5</c:v>
                </c:pt>
                <c:pt idx="6277">
                  <c:v>-1.9184786740000001E-4</c:v>
                </c:pt>
                <c:pt idx="6278">
                  <c:v>-6.2096124520000001E-4</c:v>
                </c:pt>
                <c:pt idx="6279">
                  <c:v>-5.126549376E-4</c:v>
                </c:pt>
                <c:pt idx="6280">
                  <c:v>-5.7504674500000001E-4</c:v>
                </c:pt>
                <c:pt idx="6281">
                  <c:v>-2.155661125E-4</c:v>
                </c:pt>
                <c:pt idx="6282">
                  <c:v>-5.5716244179999996E-6</c:v>
                </c:pt>
                <c:pt idx="6283">
                  <c:v>-2.6521760250000002E-4</c:v>
                </c:pt>
                <c:pt idx="6284">
                  <c:v>-2.7827843620000002E-4</c:v>
                </c:pt>
                <c:pt idx="6285">
                  <c:v>-6.391046065E-4</c:v>
                </c:pt>
                <c:pt idx="6286">
                  <c:v>-4.5532691369999998E-4</c:v>
                </c:pt>
                <c:pt idx="6287">
                  <c:v>-4.6715631600000002E-4</c:v>
                </c:pt>
                <c:pt idx="6288">
                  <c:v>-3.4357772899999998E-4</c:v>
                </c:pt>
                <c:pt idx="6289">
                  <c:v>-4.7890990689999999E-4</c:v>
                </c:pt>
                <c:pt idx="6290">
                  <c:v>-5.4434187980000005E-4</c:v>
                </c:pt>
                <c:pt idx="6291">
                  <c:v>-1.6812968009999999E-5</c:v>
                </c:pt>
                <c:pt idx="6292">
                  <c:v>-2.8191455660000002E-5</c:v>
                </c:pt>
                <c:pt idx="6293">
                  <c:v>-2.9125168109999999E-4</c:v>
                </c:pt>
                <c:pt idx="6294">
                  <c:v>-1.6726399410000001E-4</c:v>
                </c:pt>
                <c:pt idx="6295">
                  <c:v>-3.5644090390000001E-4</c:v>
                </c:pt>
                <c:pt idx="6296">
                  <c:v>-2.2736874229999999E-4</c:v>
                </c:pt>
                <c:pt idx="6297">
                  <c:v>-6.4514521389999994E-5</c:v>
                </c:pt>
                <c:pt idx="6298">
                  <c:v>-5.9512560800000002E-4</c:v>
                </c:pt>
                <c:pt idx="6299">
                  <c:v>-3.303337376E-4</c:v>
                </c:pt>
                <c:pt idx="6300">
                  <c:v>-5.8490519740000003E-4</c:v>
                </c:pt>
                <c:pt idx="6301">
                  <c:v>-5.1712568780000003E-5</c:v>
                </c:pt>
                <c:pt idx="6302">
                  <c:v>-1.167231849E-4</c:v>
                </c:pt>
                <c:pt idx="6303">
                  <c:v>-2.0349011929999999E-4</c:v>
                </c:pt>
                <c:pt idx="6304">
                  <c:v>-5.544213355E-4</c:v>
                </c:pt>
                <c:pt idx="6305">
                  <c:v>-1.296368831E-4</c:v>
                </c:pt>
                <c:pt idx="6306">
                  <c:v>-3.9678232949999997E-5</c:v>
                </c:pt>
                <c:pt idx="6307">
                  <c:v>-5.2272774100000003E-4</c:v>
                </c:pt>
                <c:pt idx="6308">
                  <c:v>-4.1859448119999998E-4</c:v>
                </c:pt>
                <c:pt idx="6309">
                  <c:v>-1.6802401500000001E-5</c:v>
                </c:pt>
                <c:pt idx="6310">
                  <c:v>-6.2959279180000002E-4</c:v>
                </c:pt>
                <c:pt idx="6311">
                  <c:v>-5.5657488969999997E-6</c:v>
                </c:pt>
                <c:pt idx="6312">
                  <c:v>-2.8172440960000001E-5</c:v>
                </c:pt>
                <c:pt idx="6313">
                  <c:v>-6.3895492570000001E-4</c:v>
                </c:pt>
                <c:pt idx="6314">
                  <c:v>-3.1709346919999999E-4</c:v>
                </c:pt>
                <c:pt idx="6315">
                  <c:v>-3.8164583120000001E-4</c:v>
                </c:pt>
                <c:pt idx="6316">
                  <c:v>-6.4475183790000006E-5</c:v>
                </c:pt>
                <c:pt idx="6317">
                  <c:v>-3.0397538469999999E-4</c:v>
                </c:pt>
                <c:pt idx="6318">
                  <c:v>-4.4264677009999998E-4</c:v>
                </c:pt>
                <c:pt idx="6319">
                  <c:v>-5.6398545919999999E-4</c:v>
                </c:pt>
                <c:pt idx="6320">
                  <c:v>-9.0532193309999999E-5</c:v>
                </c:pt>
                <c:pt idx="6321">
                  <c:v>-4.8968417239999998E-4</c:v>
                </c:pt>
                <c:pt idx="6322">
                  <c:v>-2.3914685529999999E-4</c:v>
                </c:pt>
                <c:pt idx="6323">
                  <c:v>-2.517413701E-4</c:v>
                </c:pt>
                <c:pt idx="6324">
                  <c:v>-6.1152580439999998E-4</c:v>
                </c:pt>
                <c:pt idx="6325">
                  <c:v>-6.2031997829999996E-4</c:v>
                </c:pt>
                <c:pt idx="6326">
                  <c:v>-3.9354124199999997E-4</c:v>
                </c:pt>
                <c:pt idx="6327">
                  <c:v>-5.1635552510000001E-5</c:v>
                </c:pt>
                <c:pt idx="6328">
                  <c:v>-2.2708497810000001E-4</c:v>
                </c:pt>
                <c:pt idx="6329">
                  <c:v>-6.0300759629999996E-4</c:v>
                </c:pt>
                <c:pt idx="6330">
                  <c:v>-1.294989296E-4</c:v>
                </c:pt>
                <c:pt idx="6331">
                  <c:v>-1.7936853349999999E-4</c:v>
                </c:pt>
                <c:pt idx="6332">
                  <c:v>-1.035646364E-4</c:v>
                </c:pt>
                <c:pt idx="6333">
                  <c:v>-2.39028783E-4</c:v>
                </c:pt>
                <c:pt idx="6334">
                  <c:v>-5.7356403459999999E-4</c:v>
                </c:pt>
                <c:pt idx="6335">
                  <c:v>-4.1783840460000001E-4</c:v>
                </c:pt>
                <c:pt idx="6336">
                  <c:v>-2.0315298240000001E-4</c:v>
                </c:pt>
                <c:pt idx="6337">
                  <c:v>-4.3000753859999999E-4</c:v>
                </c:pt>
                <c:pt idx="6338">
                  <c:v>-1.9128123059999999E-4</c:v>
                </c:pt>
                <c:pt idx="6339">
                  <c:v>-5.2166583960000003E-4</c:v>
                </c:pt>
                <c:pt idx="6340">
                  <c:v>-4.4190334369999999E-4</c:v>
                </c:pt>
                <c:pt idx="6341">
                  <c:v>-3.4240448629999998E-4</c:v>
                </c:pt>
                <c:pt idx="6342">
                  <c:v>-3.68257973E-4</c:v>
                </c:pt>
                <c:pt idx="6343">
                  <c:v>-4.9998936100000002E-4</c:v>
                </c:pt>
                <c:pt idx="6344">
                  <c:v>-5.1075954660000002E-4</c:v>
                </c:pt>
                <c:pt idx="6345">
                  <c:v>-2.1481695789999999E-4</c:v>
                </c:pt>
                <c:pt idx="6346">
                  <c:v>-5.4264603240000004E-4</c:v>
                </c:pt>
                <c:pt idx="6347">
                  <c:v>-3.423082324E-4</c:v>
                </c:pt>
                <c:pt idx="6348">
                  <c:v>-7.7087870490000004E-5</c:v>
                </c:pt>
                <c:pt idx="6349">
                  <c:v>-6.022411335E-4</c:v>
                </c:pt>
                <c:pt idx="6350">
                  <c:v>-1.4191593899999999E-4</c:v>
                </c:pt>
                <c:pt idx="6351">
                  <c:v>-4.6535415329999999E-4</c:v>
                </c:pt>
                <c:pt idx="6352">
                  <c:v>-5.8326459730000005E-4</c:v>
                </c:pt>
                <c:pt idx="6353">
                  <c:v>-5.3194340569999996E-4</c:v>
                </c:pt>
                <c:pt idx="6354">
                  <c:v>-2.642091964E-4</c:v>
                </c:pt>
                <c:pt idx="6355">
                  <c:v>-5.9343892700000004E-4</c:v>
                </c:pt>
                <c:pt idx="6356">
                  <c:v>-1.1615699409999999E-4</c:v>
                </c:pt>
                <c:pt idx="6357">
                  <c:v>-4.8860210770000005E-4</c:v>
                </c:pt>
                <c:pt idx="6358">
                  <c:v>-1.6658916050000001E-4</c:v>
                </c:pt>
                <c:pt idx="6359">
                  <c:v>-3.2908721880000002E-4</c:v>
                </c:pt>
                <c:pt idx="6360">
                  <c:v>-4.049137186E-4</c:v>
                </c:pt>
                <c:pt idx="6361">
                  <c:v>-3.9376454600000002E-5</c:v>
                </c:pt>
                <c:pt idx="6362">
                  <c:v>-1.541800304E-4</c:v>
                </c:pt>
                <c:pt idx="6363">
                  <c:v>-5.1318997070000002E-5</c:v>
                </c:pt>
                <c:pt idx="6364">
                  <c:v>-4.532430316E-4</c:v>
                </c:pt>
                <c:pt idx="6365">
                  <c:v>-2.7700770689999997E-4</c:v>
                </c:pt>
                <c:pt idx="6366">
                  <c:v>-4.7680151770000001E-4</c:v>
                </c:pt>
                <c:pt idx="6367">
                  <c:v>-3.1599253899999998E-4</c:v>
                </c:pt>
                <c:pt idx="6368">
                  <c:v>-1.1594532880000001E-4</c:v>
                </c:pt>
                <c:pt idx="6369">
                  <c:v>-8.9888514079999995E-5</c:v>
                </c:pt>
                <c:pt idx="6370">
                  <c:v>-1.029450193E-4</c:v>
                </c:pt>
                <c:pt idx="6371">
                  <c:v>-4.0460924100000001E-4</c:v>
                </c:pt>
                <c:pt idx="6372">
                  <c:v>-3.9226458600000001E-4</c:v>
                </c:pt>
                <c:pt idx="6373">
                  <c:v>-7.6788031190000002E-5</c:v>
                </c:pt>
                <c:pt idx="6374">
                  <c:v>-2.8978494449999998E-4</c:v>
                </c:pt>
                <c:pt idx="6375">
                  <c:v>-1.66268784E-4</c:v>
                </c:pt>
                <c:pt idx="6376">
                  <c:v>-1.287070078E-4</c:v>
                </c:pt>
                <c:pt idx="6377">
                  <c:v>-3.027563076E-4</c:v>
                </c:pt>
                <c:pt idx="6378">
                  <c:v>-2.5079468759999998E-4</c:v>
                </c:pt>
                <c:pt idx="6379">
                  <c:v>-3.545332736E-4</c:v>
                </c:pt>
                <c:pt idx="6380">
                  <c:v>-6.2864183859999998E-4</c:v>
                </c:pt>
                <c:pt idx="6381">
                  <c:v>-2.5072218350000001E-4</c:v>
                </c:pt>
                <c:pt idx="6382">
                  <c:v>-6.1013735679999999E-4</c:v>
                </c:pt>
                <c:pt idx="6383">
                  <c:v>-6.375273555E-5</c:v>
                </c:pt>
                <c:pt idx="6384">
                  <c:v>-1.9041477609999999E-4</c:v>
                </c:pt>
                <c:pt idx="6385">
                  <c:v>-4.9884472839999995E-4</c:v>
                </c:pt>
                <c:pt idx="6386">
                  <c:v>-2.6350301930000002E-4</c:v>
                </c:pt>
                <c:pt idx="6387">
                  <c:v>-1.7830986700000001E-4</c:v>
                </c:pt>
                <c:pt idx="6388">
                  <c:v>-5.095783977E-4</c:v>
                </c:pt>
                <c:pt idx="6389">
                  <c:v>-6.1911072400000001E-4</c:v>
                </c:pt>
                <c:pt idx="6390">
                  <c:v>-5.4892212419999997E-6</c:v>
                </c:pt>
                <c:pt idx="6391">
                  <c:v>-5.5170855069999996E-4</c:v>
                </c:pt>
                <c:pt idx="6392">
                  <c:v>-2.7754414580000001E-5</c:v>
                </c:pt>
                <c:pt idx="6393">
                  <c:v>-2.7627934400000002E-4</c:v>
                </c:pt>
                <c:pt idx="6394">
                  <c:v>-3.6688429320000002E-4</c:v>
                </c:pt>
                <c:pt idx="6395">
                  <c:v>-5.7168306470000005E-4</c:v>
                </c:pt>
                <c:pt idx="6396">
                  <c:v>-6.3815406269999997E-4</c:v>
                </c:pt>
                <c:pt idx="6397">
                  <c:v>-1.6535400410000001E-5</c:v>
                </c:pt>
                <c:pt idx="6398">
                  <c:v>-5.1994866449999995E-4</c:v>
                </c:pt>
                <c:pt idx="6399">
                  <c:v>-2.0195911280000001E-4</c:v>
                </c:pt>
                <c:pt idx="6400">
                  <c:v>-4.401817376E-4</c:v>
                </c:pt>
                <c:pt idx="6401">
                  <c:v>-5.6149563900000001E-4</c:v>
                </c:pt>
                <c:pt idx="6402">
                  <c:v>-4.2813884029999999E-4</c:v>
                </c:pt>
                <c:pt idx="6403">
                  <c:v>-2.1381145620000001E-4</c:v>
                </c:pt>
                <c:pt idx="6404">
                  <c:v>-3.7919620749999998E-4</c:v>
                </c:pt>
                <c:pt idx="6405">
                  <c:v>-1.4077819119999999E-4</c:v>
                </c:pt>
                <c:pt idx="6406">
                  <c:v>-1.5314653319999999E-4</c:v>
                </c:pt>
                <c:pt idx="6407">
                  <c:v>-5.4075430279999998E-4</c:v>
                </c:pt>
                <c:pt idx="6408">
                  <c:v>-6.3799925839999995E-4</c:v>
                </c:pt>
                <c:pt idx="6409">
                  <c:v>-5.6108797860000002E-4</c:v>
                </c:pt>
                <c:pt idx="6410">
                  <c:v>-5.9169576479999996E-4</c:v>
                </c:pt>
                <c:pt idx="6411">
                  <c:v>-4.1551993499999999E-4</c:v>
                </c:pt>
                <c:pt idx="6412">
                  <c:v>-6.1859284979999996E-4</c:v>
                </c:pt>
                <c:pt idx="6413">
                  <c:v>-3.8907296639999997E-5</c:v>
                </c:pt>
                <c:pt idx="6414">
                  <c:v>-3.5344496019999998E-4</c:v>
                </c:pt>
                <c:pt idx="6415">
                  <c:v>-4.5149528350000001E-4</c:v>
                </c:pt>
                <c:pt idx="6416">
                  <c:v>-5.812985084E-4</c:v>
                </c:pt>
                <c:pt idx="6417">
                  <c:v>-5.0854915709999996E-4</c:v>
                </c:pt>
                <c:pt idx="6418">
                  <c:v>-4.86584875E-4</c:v>
                </c:pt>
                <c:pt idx="6419">
                  <c:v>-2.014905139E-4</c:v>
                </c:pt>
                <c:pt idx="6420">
                  <c:v>-5.5070880060000005E-4</c:v>
                </c:pt>
                <c:pt idx="6421">
                  <c:v>-2.251648118E-4</c:v>
                </c:pt>
                <c:pt idx="6422">
                  <c:v>-4.7476359369999998E-4</c:v>
                </c:pt>
                <c:pt idx="6423">
                  <c:v>-3.1437001990000001E-4</c:v>
                </c:pt>
                <c:pt idx="6424">
                  <c:v>-6.0007902329999995E-4</c:v>
                </c:pt>
                <c:pt idx="6425">
                  <c:v>-8.8885138309999996E-5</c:v>
                </c:pt>
                <c:pt idx="6426">
                  <c:v>-2.8843695060000002E-4</c:v>
                </c:pt>
                <c:pt idx="6427">
                  <c:v>-2.370610485E-4</c:v>
                </c:pt>
                <c:pt idx="6428">
                  <c:v>-4.6283721500000002E-4</c:v>
                </c:pt>
                <c:pt idx="6429">
                  <c:v>-1.650502504E-4</c:v>
                </c:pt>
                <c:pt idx="6430">
                  <c:v>-1.641776951E-5</c:v>
                </c:pt>
                <c:pt idx="6431">
                  <c:v>-1.7734905180000001E-4</c:v>
                </c:pt>
                <c:pt idx="6432">
                  <c:v>-5.2937668059999999E-4</c:v>
                </c:pt>
                <c:pt idx="6433">
                  <c:v>-4.0257652499999999E-4</c:v>
                </c:pt>
                <c:pt idx="6434">
                  <c:v>-5.8064433659999999E-4</c:v>
                </c:pt>
                <c:pt idx="6435">
                  <c:v>-3.656866301E-4</c:v>
                </c:pt>
                <c:pt idx="6436">
                  <c:v>-2.1304714360000001E-4</c:v>
                </c:pt>
                <c:pt idx="6437">
                  <c:v>-5.0527814110000001E-5</c:v>
                </c:pt>
                <c:pt idx="6438">
                  <c:v>-1.893413031E-4</c:v>
                </c:pt>
                <c:pt idx="6439">
                  <c:v>-1.5258350430000001E-4</c:v>
                </c:pt>
                <c:pt idx="6440">
                  <c:v>-3.0111607230000001E-4</c:v>
                </c:pt>
                <c:pt idx="6441">
                  <c:v>-1.14530927E-4</c:v>
                </c:pt>
                <c:pt idx="6442">
                  <c:v>-2.367864392E-4</c:v>
                </c:pt>
                <c:pt idx="6443">
                  <c:v>-3.2682857520000003E-4</c:v>
                </c:pt>
                <c:pt idx="6444">
                  <c:v>-3.397172286E-4</c:v>
                </c:pt>
                <c:pt idx="6445">
                  <c:v>-5.4252213809999997E-6</c:v>
                </c:pt>
                <c:pt idx="6446">
                  <c:v>-1.2726763E-4</c:v>
                </c:pt>
                <c:pt idx="6447">
                  <c:v>-6.2748690459999996E-4</c:v>
                </c:pt>
                <c:pt idx="6448">
                  <c:v>-6.0836881739999998E-4</c:v>
                </c:pt>
                <c:pt idx="6449">
                  <c:v>-5.697857593E-4</c:v>
                </c:pt>
                <c:pt idx="6450">
                  <c:v>-4.5013844740000002E-4</c:v>
                </c:pt>
                <c:pt idx="6451">
                  <c:v>-4.1410211179999999E-4</c:v>
                </c:pt>
                <c:pt idx="6452">
                  <c:v>-2.7478306160000002E-4</c:v>
                </c:pt>
                <c:pt idx="6453">
                  <c:v>-1.3981979529999999E-4</c:v>
                </c:pt>
                <c:pt idx="6454">
                  <c:v>-1.0136258100000001E-4</c:v>
                </c:pt>
                <c:pt idx="6455">
                  <c:v>-7.5536600989999997E-5</c:v>
                </c:pt>
                <c:pt idx="6456">
                  <c:v>-2.739070878E-5</c:v>
                </c:pt>
                <c:pt idx="6457">
                  <c:v>-4.2610885820000002E-4</c:v>
                </c:pt>
                <c:pt idx="6458">
                  <c:v>-4.3809906859999998E-4</c:v>
                </c:pt>
                <c:pt idx="6459">
                  <c:v>-6.0799025500000005E-4</c:v>
                </c:pt>
                <c:pt idx="6460">
                  <c:v>-5.4083319209999996E-6</c:v>
                </c:pt>
                <c:pt idx="6461">
                  <c:v>-5.1751731060000004E-4</c:v>
                </c:pt>
                <c:pt idx="6462">
                  <c:v>-4.9602148270000001E-4</c:v>
                </c:pt>
                <c:pt idx="6463">
                  <c:v>-2.242126347E-4</c:v>
                </c:pt>
                <c:pt idx="6464">
                  <c:v>-6.2733445990000001E-5</c:v>
                </c:pt>
                <c:pt idx="6465">
                  <c:v>-5.8958545150000004E-4</c:v>
                </c:pt>
                <c:pt idx="6466">
                  <c:v>-3.7711826179999999E-4</c:v>
                </c:pt>
                <c:pt idx="6467">
                  <c:v>-3.8923165280000001E-4</c:v>
                </c:pt>
                <c:pt idx="6468">
                  <c:v>-2.8716766620000002E-4</c:v>
                </c:pt>
                <c:pt idx="6469">
                  <c:v>-5.278905417E-4</c:v>
                </c:pt>
                <c:pt idx="6470">
                  <c:v>-2.6132365229999998E-4</c:v>
                </c:pt>
                <c:pt idx="6471">
                  <c:v>-2.4840667299999997E-4</c:v>
                </c:pt>
                <c:pt idx="6472">
                  <c:v>-3.0001168200000002E-4</c:v>
                </c:pt>
                <c:pt idx="6473">
                  <c:v>-6.3683625130000001E-4</c:v>
                </c:pt>
                <c:pt idx="6474">
                  <c:v>-4.6109052779999999E-4</c:v>
                </c:pt>
                <c:pt idx="6475">
                  <c:v>-4.9544293810000004E-4</c:v>
                </c:pt>
                <c:pt idx="6476">
                  <c:v>-3.2550110870000002E-4</c:v>
                </c:pt>
                <c:pt idx="6477">
                  <c:v>-3.8419483830000003E-5</c:v>
                </c:pt>
                <c:pt idx="6478">
                  <c:v>-6.2544048900000005E-5</c:v>
                </c:pt>
                <c:pt idx="6479">
                  <c:v>-1.265230011E-4</c:v>
                </c:pt>
                <c:pt idx="6480">
                  <c:v>-3.1246149230000002E-4</c:v>
                </c:pt>
                <c:pt idx="6481">
                  <c:v>-1.5153554520000001E-4</c:v>
                </c:pt>
                <c:pt idx="6482">
                  <c:v>-5.3779585779999996E-4</c:v>
                </c:pt>
                <c:pt idx="6483">
                  <c:v>-5.1652843089999997E-4</c:v>
                </c:pt>
                <c:pt idx="6484">
                  <c:v>-2.1168029740000001E-4</c:v>
                </c:pt>
                <c:pt idx="6485">
                  <c:v>-5.9765932620000001E-4</c:v>
                </c:pt>
                <c:pt idx="6486">
                  <c:v>-4.2488915629999998E-4</c:v>
                </c:pt>
                <c:pt idx="6487">
                  <c:v>-1.998129003E-4</c:v>
                </c:pt>
                <c:pt idx="6488">
                  <c:v>-2.7236870220000001E-5</c:v>
                </c:pt>
                <c:pt idx="6489">
                  <c:v>-4.3678140460000001E-4</c:v>
                </c:pt>
                <c:pt idx="6490">
                  <c:v>-5.4783760040000003E-4</c:v>
                </c:pt>
                <c:pt idx="6491">
                  <c:v>-3.6367622619999998E-4</c:v>
                </c:pt>
                <c:pt idx="6492">
                  <c:v>-4.4846084350000002E-4</c:v>
                </c:pt>
                <c:pt idx="6493">
                  <c:v>-5.6778188159999998E-4</c:v>
                </c:pt>
                <c:pt idx="6494">
                  <c:v>-4.7200704859999998E-4</c:v>
                </c:pt>
                <c:pt idx="6495">
                  <c:v>-5.5767496600000002E-4</c:v>
                </c:pt>
                <c:pt idx="6496">
                  <c:v>-1.3895351820000001E-4</c:v>
                </c:pt>
                <c:pt idx="6497">
                  <c:v>-7.501753447E-5</c:v>
                </c:pt>
                <c:pt idx="6498">
                  <c:v>-5.053739384E-4</c:v>
                </c:pt>
                <c:pt idx="6499">
                  <c:v>-1.878045642E-4</c:v>
                </c:pt>
                <c:pt idx="6500">
                  <c:v>-3.8794680050000002E-4</c:v>
                </c:pt>
                <c:pt idx="6501">
                  <c:v>-6.1610511200000002E-4</c:v>
                </c:pt>
                <c:pt idx="6502">
                  <c:v>-4.8334091899999998E-4</c:v>
                </c:pt>
                <c:pt idx="6503">
                  <c:v>-3.5041855330000002E-4</c:v>
                </c:pt>
                <c:pt idx="6504">
                  <c:v>-2.4745860119999998E-4</c:v>
                </c:pt>
                <c:pt idx="6505">
                  <c:v>-3.3744886190000001E-4</c:v>
                </c:pt>
                <c:pt idx="6506">
                  <c:v>-2.7301000200000001E-4</c:v>
                </c:pt>
                <c:pt idx="6507">
                  <c:v>-1.6198920290000001E-5</c:v>
                </c:pt>
                <c:pt idx="6508">
                  <c:v>-4.9877786879999999E-5</c:v>
                </c:pt>
                <c:pt idx="6509">
                  <c:v>-5.3639295199999999E-6</c:v>
                </c:pt>
                <c:pt idx="6510">
                  <c:v>-3.754318654E-4</c:v>
                </c:pt>
                <c:pt idx="6511">
                  <c:v>-6.257946797E-4</c:v>
                </c:pt>
                <c:pt idx="6512">
                  <c:v>-1.7555687749999999E-4</c:v>
                </c:pt>
                <c:pt idx="6513">
                  <c:v>-5.2612181320000001E-4</c:v>
                </c:pt>
                <c:pt idx="6514">
                  <c:v>-1.6323983200000001E-4</c:v>
                </c:pt>
                <c:pt idx="6515">
                  <c:v>-2.347136061E-4</c:v>
                </c:pt>
                <c:pt idx="6516">
                  <c:v>-1.1319303550000001E-4</c:v>
                </c:pt>
                <c:pt idx="6517">
                  <c:v>-6.0595236210000004E-4</c:v>
                </c:pt>
                <c:pt idx="6518">
                  <c:v>-4.827148728E-4</c:v>
                </c:pt>
                <c:pt idx="6519">
                  <c:v>-1.004007244E-4</c:v>
                </c:pt>
                <c:pt idx="6520">
                  <c:v>-2.9836653600000002E-4</c:v>
                </c:pt>
                <c:pt idx="6521">
                  <c:v>-4.5935701389999999E-4</c:v>
                </c:pt>
                <c:pt idx="6522">
                  <c:v>-2.2272153319999999E-4</c:v>
                </c:pt>
                <c:pt idx="6523">
                  <c:v>-3.1111715559999998E-4</c:v>
                </c:pt>
                <c:pt idx="6524">
                  <c:v>-8.7485983329999993E-5</c:v>
                </c:pt>
                <c:pt idx="6525">
                  <c:v>-5.3615342680000001E-4</c:v>
                </c:pt>
                <c:pt idx="6526">
                  <c:v>-3.4959360609999998E-4</c:v>
                </c:pt>
                <c:pt idx="6527">
                  <c:v>-5.5640861460000001E-4</c:v>
                </c:pt>
                <c:pt idx="6528">
                  <c:v>-5.4630491799999997E-4</c:v>
                </c:pt>
                <c:pt idx="6529">
                  <c:v>-3.9904677620000001E-4</c:v>
                </c:pt>
                <c:pt idx="6530">
                  <c:v>-5.7669164439999999E-4</c:v>
                </c:pt>
                <c:pt idx="6531">
                  <c:v>-1.257620708E-4</c:v>
                </c:pt>
                <c:pt idx="6532">
                  <c:v>-2.5955320199999999E-4</c:v>
                </c:pt>
                <c:pt idx="6533">
                  <c:v>-3.7471649049999997E-4</c:v>
                </c:pt>
                <c:pt idx="6534">
                  <c:v>-5.039413002E-4</c:v>
                </c:pt>
                <c:pt idx="6535">
                  <c:v>-4.1099944720000001E-4</c:v>
                </c:pt>
                <c:pt idx="6536">
                  <c:v>-3.8052358150000001E-5</c:v>
                </c:pt>
                <c:pt idx="6537">
                  <c:v>-4.9641538689999998E-5</c:v>
                </c:pt>
                <c:pt idx="6538">
                  <c:v>-5.6597410900000001E-4</c:v>
                </c:pt>
                <c:pt idx="6539">
                  <c:v>-4.1078150480000001E-4</c:v>
                </c:pt>
                <c:pt idx="6540">
                  <c:v>-5.1429719769999997E-4</c:v>
                </c:pt>
                <c:pt idx="6541">
                  <c:v>-1.8699392880000001E-4</c:v>
                </c:pt>
                <c:pt idx="6542">
                  <c:v>-3.6181988380000002E-4</c:v>
                </c:pt>
                <c:pt idx="6543">
                  <c:v>-5.8622229059999997E-4</c:v>
                </c:pt>
                <c:pt idx="6544">
                  <c:v>-4.700396746E-4</c:v>
                </c:pt>
                <c:pt idx="6545">
                  <c:v>-1.609545167E-5</c:v>
                </c:pt>
                <c:pt idx="6546">
                  <c:v>-2.3405763600000001E-4</c:v>
                </c:pt>
                <c:pt idx="6547">
                  <c:v>-1.127830055E-4</c:v>
                </c:pt>
                <c:pt idx="6548">
                  <c:v>-2.1042133000000001E-4</c:v>
                </c:pt>
                <c:pt idx="6549">
                  <c:v>-6.1468969719999996E-4</c:v>
                </c:pt>
                <c:pt idx="6550">
                  <c:v>-5.9525575420000002E-4</c:v>
                </c:pt>
                <c:pt idx="6551">
                  <c:v>-1.749271439E-4</c:v>
                </c:pt>
                <c:pt idx="6552">
                  <c:v>-3.3596870269999999E-4</c:v>
                </c:pt>
                <c:pt idx="6553">
                  <c:v>-2.8454951960000001E-4</c:v>
                </c:pt>
                <c:pt idx="6554">
                  <c:v>-4.9234737309999997E-4</c:v>
                </c:pt>
                <c:pt idx="6555">
                  <c:v>-6.2459744640000004E-4</c:v>
                </c:pt>
                <c:pt idx="6556">
                  <c:v>-3.9804045260000002E-4</c:v>
                </c:pt>
                <c:pt idx="6557">
                  <c:v>-1.3795807280000001E-4</c:v>
                </c:pt>
                <c:pt idx="6558">
                  <c:v>-3.2268179580000002E-4</c:v>
                </c:pt>
                <c:pt idx="6559">
                  <c:v>-2.6903397029999999E-5</c:v>
                </c:pt>
                <c:pt idx="6560">
                  <c:v>-6.1762446500000001E-5</c:v>
                </c:pt>
                <c:pt idx="6561">
                  <c:v>-6.3451790499999999E-4</c:v>
                </c:pt>
                <c:pt idx="6562">
                  <c:v>-5.9425577910000003E-4</c:v>
                </c:pt>
                <c:pt idx="6563">
                  <c:v>-7.4288609660000006E-5</c:v>
                </c:pt>
                <c:pt idx="6564">
                  <c:v>-1.623514851E-4</c:v>
                </c:pt>
                <c:pt idx="6565">
                  <c:v>-5.3396976159999999E-4</c:v>
                </c:pt>
                <c:pt idx="6566">
                  <c:v>-4.6875450109999997E-4</c:v>
                </c:pt>
                <c:pt idx="6567">
                  <c:v>-4.3349788380000001E-4</c:v>
                </c:pt>
                <c:pt idx="6568">
                  <c:v>-4.4523465450000001E-4</c:v>
                </c:pt>
                <c:pt idx="6569">
                  <c:v>-5.3098208639999998E-6</c:v>
                </c:pt>
                <c:pt idx="6570">
                  <c:v>-1.980962331E-4</c:v>
                </c:pt>
                <c:pt idx="6571">
                  <c:v>-3.8508519050000001E-4</c:v>
                </c:pt>
                <c:pt idx="6572">
                  <c:v>-2.9659713720000001E-4</c:v>
                </c:pt>
                <c:pt idx="6573">
                  <c:v>-5.4368993990000004E-4</c:v>
                </c:pt>
                <c:pt idx="6574">
                  <c:v>-4.7984452139999999E-4</c:v>
                </c:pt>
                <c:pt idx="6575">
                  <c:v>-2.5830150930000002E-4</c:v>
                </c:pt>
                <c:pt idx="6576">
                  <c:v>-8.6840938049999997E-5</c:v>
                </c:pt>
                <c:pt idx="6577">
                  <c:v>-1.499107022E-4</c:v>
                </c:pt>
                <c:pt idx="6578">
                  <c:v>-9.9581655229999999E-5</c:v>
                </c:pt>
                <c:pt idx="6579">
                  <c:v>-6.1291171490000004E-4</c:v>
                </c:pt>
                <c:pt idx="6580">
                  <c:v>-4.2095121390000001E-4</c:v>
                </c:pt>
                <c:pt idx="6581">
                  <c:v>-1.861874559E-4</c:v>
                </c:pt>
                <c:pt idx="6582">
                  <c:v>-2.2133108790000001E-4</c:v>
                </c:pt>
                <c:pt idx="6583">
                  <c:v>-1.5987003629999999E-5</c:v>
                </c:pt>
                <c:pt idx="6584">
                  <c:v>-3.2179956210000001E-4</c:v>
                </c:pt>
                <c:pt idx="6585">
                  <c:v>-3.0899274509999999E-4</c:v>
                </c:pt>
                <c:pt idx="6586">
                  <c:v>-5.2229200629999996E-4</c:v>
                </c:pt>
                <c:pt idx="6587">
                  <c:v>-3.3451285079999998E-4</c:v>
                </c:pt>
                <c:pt idx="6588">
                  <c:v>-5.7296140269999995E-4</c:v>
                </c:pt>
                <c:pt idx="6589">
                  <c:v>-2.093896594E-4</c:v>
                </c:pt>
                <c:pt idx="6590">
                  <c:v>-2.4520898009999998E-4</c:v>
                </c:pt>
                <c:pt idx="6591">
                  <c:v>-2.7055687130000001E-4</c:v>
                </c:pt>
                <c:pt idx="6592">
                  <c:v>-2.8326019429999999E-4</c:v>
                </c:pt>
                <c:pt idx="6593">
                  <c:v>-2.6749757149999999E-5</c:v>
                </c:pt>
                <c:pt idx="6594">
                  <c:v>-3.7216148899999997E-4</c:v>
                </c:pt>
                <c:pt idx="6595">
                  <c:v>-5.6236827469999999E-4</c:v>
                </c:pt>
                <c:pt idx="6596">
                  <c:v>-5.5217252360000003E-4</c:v>
                </c:pt>
                <c:pt idx="6597">
                  <c:v>-1.1194920779999999E-4</c:v>
                </c:pt>
                <c:pt idx="6598">
                  <c:v>-5.1076874070000002E-4</c:v>
                </c:pt>
                <c:pt idx="6599">
                  <c:v>-1.2460638129999999E-4</c:v>
                </c:pt>
                <c:pt idx="6600">
                  <c:v>-6.220757518E-4</c:v>
                </c:pt>
                <c:pt idx="6601">
                  <c:v>-6.0142106910000001E-4</c:v>
                </c:pt>
                <c:pt idx="6602">
                  <c:v>-1.7379038010000001E-4</c:v>
                </c:pt>
                <c:pt idx="6603">
                  <c:v>-5.8205899050000004E-4</c:v>
                </c:pt>
                <c:pt idx="6604">
                  <c:v>-1.371390768E-4</c:v>
                </c:pt>
                <c:pt idx="6605">
                  <c:v>-6.1297047549999995E-5</c:v>
                </c:pt>
                <c:pt idx="6606">
                  <c:v>-3.8368112500000002E-4</c:v>
                </c:pt>
                <c:pt idx="6607">
                  <c:v>-3.5922000850000001E-4</c:v>
                </c:pt>
                <c:pt idx="6608">
                  <c:v>-6.3241612379999999E-4</c:v>
                </c:pt>
                <c:pt idx="6609">
                  <c:v>-4.5493792959999999E-4</c:v>
                </c:pt>
                <c:pt idx="6610">
                  <c:v>-1.614504536E-4</c:v>
                </c:pt>
                <c:pt idx="6611">
                  <c:v>-4.8970227550000002E-5</c:v>
                </c:pt>
                <c:pt idx="6612">
                  <c:v>-3.4617391200000001E-4</c:v>
                </c:pt>
                <c:pt idx="6613">
                  <c:v>-3.7477369339999997E-5</c:v>
                </c:pt>
                <c:pt idx="6614">
                  <c:v>-1.970484856E-4</c:v>
                </c:pt>
                <c:pt idx="6615">
                  <c:v>-2.4443174530000002E-4</c:v>
                </c:pt>
                <c:pt idx="6616">
                  <c:v>-5.2546492100000001E-6</c:v>
                </c:pt>
                <c:pt idx="6617">
                  <c:v>-4.4263969589999999E-4</c:v>
                </c:pt>
                <c:pt idx="6618">
                  <c:v>-4.9894071680000002E-4</c:v>
                </c:pt>
                <c:pt idx="6619">
                  <c:v>-5.9035220420000005E-4</c:v>
                </c:pt>
                <c:pt idx="6620">
                  <c:v>-3.458377857E-4</c:v>
                </c:pt>
                <c:pt idx="6621">
                  <c:v>-4.542112538E-4</c:v>
                </c:pt>
                <c:pt idx="6622">
                  <c:v>-8.6191409460000006E-5</c:v>
                </c:pt>
                <c:pt idx="6623">
                  <c:v>-1.490399748E-4</c:v>
                </c:pt>
                <c:pt idx="6624">
                  <c:v>-4.8819564050000001E-4</c:v>
                </c:pt>
                <c:pt idx="6625">
                  <c:v>-4.188964398E-4</c:v>
                </c:pt>
                <c:pt idx="6626">
                  <c:v>-4.6569611570000002E-4</c:v>
                </c:pt>
                <c:pt idx="6627">
                  <c:v>-7.3541802430000003E-5</c:v>
                </c:pt>
                <c:pt idx="6628">
                  <c:v>-1.5837452329999998E-5</c:v>
                </c:pt>
                <c:pt idx="6629">
                  <c:v>-2.319635142E-4</c:v>
                </c:pt>
                <c:pt idx="6630">
                  <c:v>-9.8826315759999994E-5</c:v>
                </c:pt>
                <c:pt idx="6631">
                  <c:v>-4.8837495219999997E-5</c:v>
                </c:pt>
                <c:pt idx="6632">
                  <c:v>-6.1011006539999995E-4</c:v>
                </c:pt>
                <c:pt idx="6633">
                  <c:v>-5.8040692620000005E-4</c:v>
                </c:pt>
                <c:pt idx="6634">
                  <c:v>-2.2007348890000001E-4</c:v>
                </c:pt>
                <c:pt idx="6635">
                  <c:v>-3.945903459E-4</c:v>
                </c:pt>
                <c:pt idx="6636">
                  <c:v>-5.1943216680000004E-4</c:v>
                </c:pt>
                <c:pt idx="6637">
                  <c:v>-2.8176714879999998E-4</c:v>
                </c:pt>
                <c:pt idx="6638">
                  <c:v>-9.8704764229999998E-5</c:v>
                </c:pt>
                <c:pt idx="6639">
                  <c:v>-5.6993864759999997E-4</c:v>
                </c:pt>
                <c:pt idx="6640">
                  <c:v>-1.6092391970000001E-4</c:v>
                </c:pt>
                <c:pt idx="6641">
                  <c:v>-3.1969733880000002E-4</c:v>
                </c:pt>
                <c:pt idx="6642">
                  <c:v>-3.9428651290000002E-4</c:v>
                </c:pt>
                <c:pt idx="6643">
                  <c:v>-2.647075256E-5</c:v>
                </c:pt>
                <c:pt idx="6644">
                  <c:v>-4.0626691710000002E-4</c:v>
                </c:pt>
                <c:pt idx="6645">
                  <c:v>-3.323530146E-4</c:v>
                </c:pt>
                <c:pt idx="6646">
                  <c:v>-2.0810304609999999E-4</c:v>
                </c:pt>
                <c:pt idx="6647">
                  <c:v>-1.238872528E-4</c:v>
                </c:pt>
                <c:pt idx="6648">
                  <c:v>-2.9416445999999998E-4</c:v>
                </c:pt>
                <c:pt idx="6649">
                  <c:v>-1.9640019519999999E-4</c:v>
                </c:pt>
                <c:pt idx="6650">
                  <c:v>-3.0677442059999998E-4</c:v>
                </c:pt>
                <c:pt idx="6651">
                  <c:v>-5.4935276229999995E-4</c:v>
                </c:pt>
                <c:pt idx="6652">
                  <c:v>-5.9905474380000001E-4</c:v>
                </c:pt>
                <c:pt idx="6653">
                  <c:v>-2.5615490849999998E-4</c:v>
                </c:pt>
                <c:pt idx="6654">
                  <c:v>-4.2982145080000002E-4</c:v>
                </c:pt>
                <c:pt idx="6655">
                  <c:v>-2.6863416890000001E-4</c:v>
                </c:pt>
                <c:pt idx="6656">
                  <c:v>-3.6981918310000002E-4</c:v>
                </c:pt>
                <c:pt idx="6657">
                  <c:v>-3.71208934E-5</c:v>
                </c:pt>
                <c:pt idx="6658">
                  <c:v>-3.5710042290000002E-4</c:v>
                </c:pt>
                <c:pt idx="6659">
                  <c:v>-5.2870368990000003E-4</c:v>
                </c:pt>
                <c:pt idx="6660">
                  <c:v>-3.8136425399999999E-4</c:v>
                </c:pt>
                <c:pt idx="6661">
                  <c:v>-7.2979462160000001E-5</c:v>
                </c:pt>
                <c:pt idx="6662">
                  <c:v>-4.171551701E-4</c:v>
                </c:pt>
                <c:pt idx="6663">
                  <c:v>-5.3835929630000003E-4</c:v>
                </c:pt>
                <c:pt idx="6664">
                  <c:v>-1.3586390859999999E-4</c:v>
                </c:pt>
                <c:pt idx="6665">
                  <c:v>-1.84116015E-4</c:v>
                </c:pt>
                <c:pt idx="6666">
                  <c:v>-6.0509141240000001E-5</c:v>
                </c:pt>
                <c:pt idx="6667">
                  <c:v>-4.7514405270000001E-4</c:v>
                </c:pt>
                <c:pt idx="6668">
                  <c:v>-5.0721703449999999E-4</c:v>
                </c:pt>
                <c:pt idx="6669">
                  <c:v>-5.577928444E-4</c:v>
                </c:pt>
                <c:pt idx="6670">
                  <c:v>-4.9639939180000001E-4</c:v>
                </c:pt>
                <c:pt idx="6671">
                  <c:v>-1.105046967E-4</c:v>
                </c:pt>
                <c:pt idx="6672">
                  <c:v>-1.7206790850000001E-4</c:v>
                </c:pt>
                <c:pt idx="6673">
                  <c:v>-2.3045862899999999E-4</c:v>
                </c:pt>
                <c:pt idx="6674">
                  <c:v>-4.2819222259999999E-4</c:v>
                </c:pt>
                <c:pt idx="6675">
                  <c:v>-3.3063924870000002E-4</c:v>
                </c:pt>
                <c:pt idx="6676">
                  <c:v>-8.5170410390000004E-5</c:v>
                </c:pt>
                <c:pt idx="6677">
                  <c:v>-1.476289033E-4</c:v>
                </c:pt>
                <c:pt idx="6678">
                  <c:v>-5.6738155890000001E-4</c:v>
                </c:pt>
                <c:pt idx="6679">
                  <c:v>-4.0413594070000001E-4</c:v>
                </c:pt>
                <c:pt idx="6680">
                  <c:v>-5.2725689360000002E-4</c:v>
                </c:pt>
                <c:pt idx="6681">
                  <c:v>-2.4226033769999999E-4</c:v>
                </c:pt>
                <c:pt idx="6682">
                  <c:v>-6.1823830980000001E-4</c:v>
                </c:pt>
                <c:pt idx="6683">
                  <c:v>-4.6271291850000001E-4</c:v>
                </c:pt>
                <c:pt idx="6684">
                  <c:v>-2.1835013319999999E-4</c:v>
                </c:pt>
                <c:pt idx="6685">
                  <c:v>-2.672259834E-4</c:v>
                </c:pt>
                <c:pt idx="6686">
                  <c:v>-3.428287025E-4</c:v>
                </c:pt>
                <c:pt idx="6687">
                  <c:v>-4.3913933190000001E-4</c:v>
                </c:pt>
                <c:pt idx="6688">
                  <c:v>-2.6094209490000001E-5</c:v>
                </c:pt>
                <c:pt idx="6689">
                  <c:v>-4.8469011579999998E-4</c:v>
                </c:pt>
                <c:pt idx="6690">
                  <c:v>-6.0105689609999999E-5</c:v>
                </c:pt>
                <c:pt idx="6691">
                  <c:v>-3.6742477839999999E-4</c:v>
                </c:pt>
                <c:pt idx="6692">
                  <c:v>-3.04485449E-4</c:v>
                </c:pt>
                <c:pt idx="6693">
                  <c:v>-1.349955327E-4</c:v>
                </c:pt>
                <c:pt idx="6694">
                  <c:v>-6.0651115710000001E-4</c:v>
                </c:pt>
                <c:pt idx="6695">
                  <c:v>-6.2834609370000002E-4</c:v>
                </c:pt>
                <c:pt idx="6696">
                  <c:v>-1.5517643690000001E-5</c:v>
                </c:pt>
                <c:pt idx="6697">
                  <c:v>-5.1553578819999997E-4</c:v>
                </c:pt>
                <c:pt idx="6698">
                  <c:v>-5.958074063E-4</c:v>
                </c:pt>
                <c:pt idx="6699">
                  <c:v>-4.4990756520000002E-4</c:v>
                </c:pt>
                <c:pt idx="6700">
                  <c:v>-2.9143670370000002E-4</c:v>
                </c:pt>
                <c:pt idx="6701">
                  <c:v>-2.538385314E-4</c:v>
                </c:pt>
                <c:pt idx="6702">
                  <c:v>-7.215796078E-5</c:v>
                </c:pt>
                <c:pt idx="6703">
                  <c:v>-2.1757701810000001E-4</c:v>
                </c:pt>
                <c:pt idx="6704">
                  <c:v>-3.1648064530000002E-4</c:v>
                </c:pt>
                <c:pt idx="6705">
                  <c:v>-1.827975737E-4</c:v>
                </c:pt>
                <c:pt idx="6706">
                  <c:v>-2.2919202579999999E-4</c:v>
                </c:pt>
                <c:pt idx="6707">
                  <c:v>-2.787365706E-4</c:v>
                </c:pt>
                <c:pt idx="6708">
                  <c:v>-4.83162361E-4</c:v>
                </c:pt>
                <c:pt idx="6709">
                  <c:v>-3.5408832639999998E-4</c:v>
                </c:pt>
                <c:pt idx="6710">
                  <c:v>-5.4491525450000005E-4</c:v>
                </c:pt>
                <c:pt idx="6711">
                  <c:v>-4.933313415E-4</c:v>
                </c:pt>
                <c:pt idx="6712">
                  <c:v>-4.7742376459999999E-5</c:v>
                </c:pt>
                <c:pt idx="6713">
                  <c:v>-3.6503177500000002E-5</c:v>
                </c:pt>
                <c:pt idx="6714">
                  <c:v>-5.117869132E-6</c:v>
                </c:pt>
                <c:pt idx="6715">
                  <c:v>-1.9400604119999999E-4</c:v>
                </c:pt>
                <c:pt idx="6716">
                  <c:v>-4.2533119130000002E-4</c:v>
                </c:pt>
                <c:pt idx="6717">
                  <c:v>-6.1564681799999995E-4</c:v>
                </c:pt>
                <c:pt idx="6718">
                  <c:v>-5.1362958759999995E-4</c:v>
                </c:pt>
                <c:pt idx="6719">
                  <c:v>-5.639496908E-4</c:v>
                </c:pt>
                <c:pt idx="6720">
                  <c:v>-5.8365924250000005E-4</c:v>
                </c:pt>
                <c:pt idx="6721">
                  <c:v>-9.6813306110000001E-5</c:v>
                </c:pt>
                <c:pt idx="6722">
                  <c:v>-6.2657071259999996E-4</c:v>
                </c:pt>
                <c:pt idx="6723">
                  <c:v>-5.7382301839999995E-4</c:v>
                </c:pt>
                <c:pt idx="6724">
                  <c:v>-5.1070708100000004E-6</c:v>
                </c:pt>
                <c:pt idx="6725">
                  <c:v>-1.0921800100000001E-4</c:v>
                </c:pt>
                <c:pt idx="6726">
                  <c:v>-5.3355011100000003E-4</c:v>
                </c:pt>
                <c:pt idx="6727">
                  <c:v>-5.5328125310000003E-4</c:v>
                </c:pt>
                <c:pt idx="6728">
                  <c:v>-3.7711840010000002E-4</c:v>
                </c:pt>
                <c:pt idx="6729">
                  <c:v>-4.1273046800000001E-4</c:v>
                </c:pt>
                <c:pt idx="6730">
                  <c:v>-2.051895999E-4</c:v>
                </c:pt>
                <c:pt idx="6731">
                  <c:v>-3.15255168E-4</c:v>
                </c:pt>
                <c:pt idx="6732">
                  <c:v>-1.5831484710000001E-4</c:v>
                </c:pt>
                <c:pt idx="6733">
                  <c:v>-1.4624960770000001E-4</c:v>
                </c:pt>
                <c:pt idx="6734">
                  <c:v>-2.5280130929999998E-4</c:v>
                </c:pt>
                <c:pt idx="6735">
                  <c:v>-3.8872904580000001E-4</c:v>
                </c:pt>
                <c:pt idx="6736">
                  <c:v>-4.7018618370000002E-4</c:v>
                </c:pt>
                <c:pt idx="6737">
                  <c:v>-1.216029833E-4</c:v>
                </c:pt>
                <c:pt idx="6738">
                  <c:v>-1.7016564830000001E-4</c:v>
                </c:pt>
                <c:pt idx="6739">
                  <c:v>-3.629213112E-5</c:v>
                </c:pt>
                <c:pt idx="6740">
                  <c:v>-4.5834124979999999E-4</c:v>
                </c:pt>
                <c:pt idx="6741">
                  <c:v>-8.3989009269999995E-5</c:v>
                </c:pt>
                <c:pt idx="6742">
                  <c:v>-2.897397976E-4</c:v>
                </c:pt>
                <c:pt idx="6743">
                  <c:v>-1.8180170760000001E-4</c:v>
                </c:pt>
                <c:pt idx="6744">
                  <c:v>-3.6433506569999999E-4</c:v>
                </c:pt>
                <c:pt idx="6745">
                  <c:v>-5.3217613709999995E-4</c:v>
                </c:pt>
                <c:pt idx="6746">
                  <c:v>-3.7594907890000002E-4</c:v>
                </c:pt>
                <c:pt idx="6747">
                  <c:v>-6.0247018700000004E-4</c:v>
                </c:pt>
                <c:pt idx="6748">
                  <c:v>-2.5713040389999999E-5</c:v>
                </c:pt>
                <c:pt idx="6749">
                  <c:v>-9.6340443379999994E-5</c:v>
                </c:pt>
                <c:pt idx="6750">
                  <c:v>-1.532507644E-5</c:v>
                </c:pt>
                <c:pt idx="6751">
                  <c:v>-5.912983961E-4</c:v>
                </c:pt>
                <c:pt idx="6752">
                  <c:v>-6.1317419579999999E-4</c:v>
                </c:pt>
                <c:pt idx="6753">
                  <c:v>-3.9915333170000001E-4</c:v>
                </c:pt>
                <c:pt idx="6754">
                  <c:v>-4.6857473620000003E-4</c:v>
                </c:pt>
                <c:pt idx="6755">
                  <c:v>-2.6427971519999999E-4</c:v>
                </c:pt>
                <c:pt idx="6756">
                  <c:v>-2.3951698489999999E-4</c:v>
                </c:pt>
                <c:pt idx="6757">
                  <c:v>-5.001962487E-4</c:v>
                </c:pt>
                <c:pt idx="6758">
                  <c:v>-1.4560770389999999E-4</c:v>
                </c:pt>
                <c:pt idx="6759">
                  <c:v>-1.696128119E-4</c:v>
                </c:pt>
                <c:pt idx="6760">
                  <c:v>-3.2611058120000003E-4</c:v>
                </c:pt>
                <c:pt idx="6761">
                  <c:v>-2.7637927730000001E-4</c:v>
                </c:pt>
                <c:pt idx="6762">
                  <c:v>-3.0095132630000003E-4</c:v>
                </c:pt>
                <c:pt idx="6763">
                  <c:v>-1.0831593999999999E-4</c:v>
                </c:pt>
                <c:pt idx="6764">
                  <c:v>-4.3318030209999999E-4</c:v>
                </c:pt>
                <c:pt idx="6765">
                  <c:v>-4.7816091160000001E-4</c:v>
                </c:pt>
                <c:pt idx="6766">
                  <c:v>-1.5725832769999999E-4</c:v>
                </c:pt>
                <c:pt idx="6767">
                  <c:v>-5.6912952830000002E-4</c:v>
                </c:pt>
                <c:pt idx="6768">
                  <c:v>-4.4435766780000002E-4</c:v>
                </c:pt>
                <c:pt idx="6769">
                  <c:v>-4.7011510690000001E-5</c:v>
                </c:pt>
                <c:pt idx="6770">
                  <c:v>-2.1524501439999999E-4</c:v>
                </c:pt>
                <c:pt idx="6771">
                  <c:v>-5.4884814839999997E-4</c:v>
                </c:pt>
                <c:pt idx="6772">
                  <c:v>-5.1933470980000001E-4</c:v>
                </c:pt>
                <c:pt idx="6773">
                  <c:v>-3.3774762259999999E-4</c:v>
                </c:pt>
                <c:pt idx="6774">
                  <c:v>-5.8843914019999999E-5</c:v>
                </c:pt>
                <c:pt idx="6775">
                  <c:v>-4.4404020380000003E-4</c:v>
                </c:pt>
                <c:pt idx="6776">
                  <c:v>-1.2054890700000001E-4</c:v>
                </c:pt>
                <c:pt idx="6777">
                  <c:v>-1.329765488E-4</c:v>
                </c:pt>
                <c:pt idx="6778">
                  <c:v>-8.3225689909999996E-5</c:v>
                </c:pt>
                <c:pt idx="6779">
                  <c:v>-7.0885435269999998E-5</c:v>
                </c:pt>
                <c:pt idx="6780">
                  <c:v>-3.498156832E-4</c:v>
                </c:pt>
                <c:pt idx="6781">
                  <c:v>-4.8764906579999999E-4</c:v>
                </c:pt>
                <c:pt idx="6782">
                  <c:v>-4.9793593799999996E-4</c:v>
                </c:pt>
                <c:pt idx="6783">
                  <c:v>-3.2483745579999998E-4</c:v>
                </c:pt>
                <c:pt idx="6784">
                  <c:v>-2.7527135949999997E-4</c:v>
                </c:pt>
                <c:pt idx="6785">
                  <c:v>-2.3823888249999999E-4</c:v>
                </c:pt>
                <c:pt idx="6786">
                  <c:v>-5.7738212619999998E-4</c:v>
                </c:pt>
                <c:pt idx="6787">
                  <c:v>-5.0781778020000002E-4</c:v>
                </c:pt>
                <c:pt idx="6788">
                  <c:v>-3.847247908E-4</c:v>
                </c:pt>
                <c:pt idx="6789">
                  <c:v>-3.1197994039999999E-4</c:v>
                </c:pt>
                <c:pt idx="6790">
                  <c:v>-1.9160566709999999E-4</c:v>
                </c:pt>
                <c:pt idx="6791">
                  <c:v>-4.6717879880000003E-5</c:v>
                </c:pt>
                <c:pt idx="6792">
                  <c:v>-4.1983786350000002E-4</c:v>
                </c:pt>
                <c:pt idx="6793">
                  <c:v>-2.0303844490000001E-4</c:v>
                </c:pt>
                <c:pt idx="6794">
                  <c:v>-1.8009388859999999E-4</c:v>
                </c:pt>
                <c:pt idx="6795">
                  <c:v>-4.0809582129999999E-4</c:v>
                </c:pt>
                <c:pt idx="6796">
                  <c:v>-1.07469582E-4</c:v>
                </c:pt>
                <c:pt idx="6797">
                  <c:v>-2.2590004470000001E-4</c:v>
                </c:pt>
                <c:pt idx="6798">
                  <c:v>-3.4870048199999999E-4</c:v>
                </c:pt>
                <c:pt idx="6799">
                  <c:v>-1.5627380210000001E-4</c:v>
                </c:pt>
                <c:pt idx="6800">
                  <c:v>-1.9130669320000001E-4</c:v>
                </c:pt>
                <c:pt idx="6801">
                  <c:v>-4.7563047329999999E-4</c:v>
                </c:pt>
                <c:pt idx="6802">
                  <c:v>-1.3213154140000001E-4</c:v>
                </c:pt>
                <c:pt idx="6803">
                  <c:v>-1.197274593E-4</c:v>
                </c:pt>
                <c:pt idx="6804">
                  <c:v>-2.5236004889999999E-5</c:v>
                </c:pt>
                <c:pt idx="6805">
                  <c:v>-5.3633848099999995E-4</c:v>
                </c:pt>
                <c:pt idx="6806">
                  <c:v>-4.304221297E-4</c:v>
                </c:pt>
                <c:pt idx="6807">
                  <c:v>-1.5039241660000001E-5</c:v>
                </c:pt>
                <c:pt idx="6808">
                  <c:v>-5.3624396019999996E-4</c:v>
                </c:pt>
                <c:pt idx="6809">
                  <c:v>-2.4966520170000001E-4</c:v>
                </c:pt>
                <c:pt idx="6810">
                  <c:v>-3.9546301480000002E-4</c:v>
                </c:pt>
                <c:pt idx="6811">
                  <c:v>-3.6026501069999999E-4</c:v>
                </c:pt>
                <c:pt idx="6812">
                  <c:v>-6.1981883870000003E-4</c:v>
                </c:pt>
                <c:pt idx="6813">
                  <c:v>-3.5507340999999997E-5</c:v>
                </c:pt>
                <c:pt idx="6814">
                  <c:v>-5.755171689E-4</c:v>
                </c:pt>
                <c:pt idx="6815">
                  <c:v>-2.6175287699999999E-4</c:v>
                </c:pt>
                <c:pt idx="6816">
                  <c:v>-2.9865318649999997E-4</c:v>
                </c:pt>
                <c:pt idx="6817">
                  <c:v>-5.654532079E-4</c:v>
                </c:pt>
                <c:pt idx="6818">
                  <c:v>-5.8154942460000001E-5</c:v>
                </c:pt>
                <c:pt idx="6819">
                  <c:v>-2.8623914070000003E-4</c:v>
                </c:pt>
                <c:pt idx="6820">
                  <c:v>-7.0135573269999998E-5</c:v>
                </c:pt>
                <c:pt idx="6821">
                  <c:v>-2.1366794720000001E-4</c:v>
                </c:pt>
                <c:pt idx="6822">
                  <c:v>-1.4377748909999999E-4</c:v>
                </c:pt>
                <c:pt idx="6823">
                  <c:v>-5.9663251739999995E-4</c:v>
                </c:pt>
                <c:pt idx="6824">
                  <c:v>-5.1589218089999995E-4</c:v>
                </c:pt>
                <c:pt idx="6825">
                  <c:v>-3.7117671109999998E-4</c:v>
                </c:pt>
                <c:pt idx="6826">
                  <c:v>-6.0741004169999997E-4</c:v>
                </c:pt>
                <c:pt idx="6827">
                  <c:v>-5.8481061469999995E-4</c:v>
                </c:pt>
                <c:pt idx="6828">
                  <c:v>-5.5430957209999998E-4</c:v>
                </c:pt>
                <c:pt idx="6829">
                  <c:v>-2.4867771640000002E-4</c:v>
                </c:pt>
                <c:pt idx="6830">
                  <c:v>-4.5130362890000001E-4</c:v>
                </c:pt>
                <c:pt idx="6831">
                  <c:v>-4.8364021630000002E-4</c:v>
                </c:pt>
                <c:pt idx="6832">
                  <c:v>-4.1701163750000001E-4</c:v>
                </c:pt>
                <c:pt idx="6833">
                  <c:v>-4.941795413E-6</c:v>
                </c:pt>
                <c:pt idx="6834">
                  <c:v>-2.24312183E-4</c:v>
                </c:pt>
                <c:pt idx="6835">
                  <c:v>-4.6210304610000001E-4</c:v>
                </c:pt>
                <c:pt idx="6836">
                  <c:v>-4.04818811E-4</c:v>
                </c:pt>
                <c:pt idx="6837">
                  <c:v>-3.9300841799999999E-4</c:v>
                </c:pt>
                <c:pt idx="6838">
                  <c:v>-1.6669471380000001E-4</c:v>
                </c:pt>
                <c:pt idx="6839">
                  <c:v>-9.3871894730000006E-5</c:v>
                </c:pt>
                <c:pt idx="6840">
                  <c:v>-8.1621806760000002E-5</c:v>
                </c:pt>
                <c:pt idx="6841">
                  <c:v>-1.4855716890000001E-5</c:v>
                </c:pt>
                <c:pt idx="6842">
                  <c:v>-3.8087856449999999E-4</c:v>
                </c:pt>
                <c:pt idx="6843">
                  <c:v>-5.2292345479999997E-4</c:v>
                </c:pt>
                <c:pt idx="6844">
                  <c:v>-5.5213878330000004E-4</c:v>
                </c:pt>
                <c:pt idx="6845">
                  <c:v>-3.3317718370000002E-4</c:v>
                </c:pt>
                <c:pt idx="6846">
                  <c:v>-5.6176366300000002E-4</c:v>
                </c:pt>
                <c:pt idx="6847">
                  <c:v>-4.9231623439999997E-4</c:v>
                </c:pt>
                <c:pt idx="6848">
                  <c:v>-2.0062913960000001E-4</c:v>
                </c:pt>
                <c:pt idx="6849">
                  <c:v>-3.5037583500000003E-5</c:v>
                </c:pt>
                <c:pt idx="6850">
                  <c:v>-2.3518312559999999E-4</c:v>
                </c:pt>
                <c:pt idx="6851">
                  <c:v>-5.0204947440000004E-4</c:v>
                </c:pt>
                <c:pt idx="6852">
                  <c:v>-4.9090141369999999E-6</c:v>
                </c:pt>
                <c:pt idx="6853">
                  <c:v>-4.4874516470000002E-4</c:v>
                </c:pt>
                <c:pt idx="6854">
                  <c:v>-1.541161973E-4</c:v>
                </c:pt>
                <c:pt idx="6855">
                  <c:v>-5.8085551189999995E-4</c:v>
                </c:pt>
                <c:pt idx="6856">
                  <c:v>-2.4784561500000001E-5</c:v>
                </c:pt>
                <c:pt idx="6857">
                  <c:v>-2.708766052E-4</c:v>
                </c:pt>
                <c:pt idx="6858">
                  <c:v>-3.1953859750000001E-4</c:v>
                </c:pt>
                <c:pt idx="6859">
                  <c:v>-9.3253365749999999E-5</c:v>
                </c:pt>
                <c:pt idx="6860">
                  <c:v>-3.6722816449999998E-4</c:v>
                </c:pt>
                <c:pt idx="6861">
                  <c:v>-2.9481171109999998E-4</c:v>
                </c:pt>
                <c:pt idx="6862">
                  <c:v>-1.997121996E-4</c:v>
                </c:pt>
                <c:pt idx="6863">
                  <c:v>-5.2012929510000003E-4</c:v>
                </c:pt>
                <c:pt idx="6864">
                  <c:v>-5.7159912579999997E-5</c:v>
                </c:pt>
                <c:pt idx="6865">
                  <c:v>-1.8828695950000001E-4</c:v>
                </c:pt>
                <c:pt idx="6866">
                  <c:v>-2.5817031649999999E-4</c:v>
                </c:pt>
                <c:pt idx="6867">
                  <c:v>-5.3884072040000003E-4</c:v>
                </c:pt>
                <c:pt idx="6868">
                  <c:v>-2.8238354110000002E-4</c:v>
                </c:pt>
                <c:pt idx="6869">
                  <c:v>-3.0664005740000001E-4</c:v>
                </c:pt>
                <c:pt idx="6870">
                  <c:v>-3.3101258749999998E-4</c:v>
                </c:pt>
                <c:pt idx="6871">
                  <c:v>-1.1752244969999999E-4</c:v>
                </c:pt>
                <c:pt idx="6872">
                  <c:v>-6.8890883610000001E-5</c:v>
                </c:pt>
                <c:pt idx="6873">
                  <c:v>-4.0142307940000001E-4</c:v>
                </c:pt>
                <c:pt idx="6874">
                  <c:v>-1.4162620329999999E-4</c:v>
                </c:pt>
                <c:pt idx="6875">
                  <c:v>-4.2420736659999999E-4</c:v>
                </c:pt>
                <c:pt idx="6876">
                  <c:v>-6.1295322679999996E-4</c:v>
                </c:pt>
                <c:pt idx="6877">
                  <c:v>-4.6842526730000002E-4</c:v>
                </c:pt>
                <c:pt idx="6878">
                  <c:v>-1.051148912E-4</c:v>
                </c:pt>
                <c:pt idx="6879">
                  <c:v>-4.57588092E-4</c:v>
                </c:pt>
                <c:pt idx="6880">
                  <c:v>-8.0777830559999997E-5</c:v>
                </c:pt>
                <c:pt idx="6881">
                  <c:v>-4.35105605E-4</c:v>
                </c:pt>
                <c:pt idx="6882">
                  <c:v>-2.3365095339999999E-4</c:v>
                </c:pt>
                <c:pt idx="6883">
                  <c:v>-4.8806040609999999E-4</c:v>
                </c:pt>
                <c:pt idx="6884">
                  <c:v>-1.6487153799999999E-4</c:v>
                </c:pt>
                <c:pt idx="6885">
                  <c:v>-5.0794499740000002E-4</c:v>
                </c:pt>
                <c:pt idx="6886">
                  <c:v>-5.6632040969999999E-4</c:v>
                </c:pt>
                <c:pt idx="6887">
                  <c:v>-5.9995558739999995E-4</c:v>
                </c:pt>
                <c:pt idx="6888">
                  <c:v>-3.420354231E-4</c:v>
                </c:pt>
                <c:pt idx="6889">
                  <c:v>-6.110384519E-4</c:v>
                </c:pt>
                <c:pt idx="6890">
                  <c:v>-2.099776338E-4</c:v>
                </c:pt>
                <c:pt idx="6891">
                  <c:v>-3.5359125459999999E-4</c:v>
                </c:pt>
                <c:pt idx="6892">
                  <c:v>-2.2128267289999999E-4</c:v>
                </c:pt>
                <c:pt idx="6893">
                  <c:v>-2.449333482E-4</c:v>
                </c:pt>
                <c:pt idx="6894">
                  <c:v>-5.2622725500000005E-4</c:v>
                </c:pt>
                <c:pt idx="6895">
                  <c:v>-4.9681438629999995E-4</c:v>
                </c:pt>
                <c:pt idx="6896">
                  <c:v>-1.759048383E-4</c:v>
                </c:pt>
                <c:pt idx="6897">
                  <c:v>-5.4550758100000004E-4</c:v>
                </c:pt>
                <c:pt idx="6898">
                  <c:v>-4.5156977960000002E-5</c:v>
                </c:pt>
                <c:pt idx="6899">
                  <c:v>-5.0640952210000004E-4</c:v>
                </c:pt>
                <c:pt idx="6900">
                  <c:v>-3.7590514230000002E-4</c:v>
                </c:pt>
                <c:pt idx="6901">
                  <c:v>-1.2875773089999999E-4</c:v>
                </c:pt>
                <c:pt idx="6902">
                  <c:v>-2.8057168969999999E-4</c:v>
                </c:pt>
                <c:pt idx="6903">
                  <c:v>-5.3454693089999999E-4</c:v>
                </c:pt>
                <c:pt idx="6904">
                  <c:v>-4.5044272150000003E-5</c:v>
                </c:pt>
                <c:pt idx="6905">
                  <c:v>-1.638871526E-4</c:v>
                </c:pt>
                <c:pt idx="6906">
                  <c:v>-5.6312188169999999E-4</c:v>
                </c:pt>
                <c:pt idx="6907">
                  <c:v>-5.6398787270000003E-5</c:v>
                </c:pt>
                <c:pt idx="6908">
                  <c:v>-3.0384097949999998E-4</c:v>
                </c:pt>
                <c:pt idx="6909">
                  <c:v>-9.1944073979999995E-5</c:v>
                </c:pt>
                <c:pt idx="6910">
                  <c:v>-4.8176115770000002E-6</c:v>
                </c:pt>
                <c:pt idx="6911">
                  <c:v>-4.0892957589999998E-4</c:v>
                </c:pt>
                <c:pt idx="6912">
                  <c:v>-3.3971205000000001E-4</c:v>
                </c:pt>
                <c:pt idx="6913">
                  <c:v>-2.5552477820000002E-4</c:v>
                </c:pt>
                <c:pt idx="6914">
                  <c:v>-3.8584318390000002E-4</c:v>
                </c:pt>
                <c:pt idx="6915">
                  <c:v>-4.7388681010000002E-4</c:v>
                </c:pt>
                <c:pt idx="6916">
                  <c:v>-1.400515925E-4</c:v>
                </c:pt>
                <c:pt idx="6917">
                  <c:v>-1.2820428729999999E-4</c:v>
                </c:pt>
                <c:pt idx="6918">
                  <c:v>-1.160227556E-4</c:v>
                </c:pt>
                <c:pt idx="6919">
                  <c:v>-3.510845908E-4</c:v>
                </c:pt>
                <c:pt idx="6920">
                  <c:v>-5.8365130369999996E-4</c:v>
                </c:pt>
                <c:pt idx="6921">
                  <c:v>-5.5123890159999996E-4</c:v>
                </c:pt>
                <c:pt idx="6922">
                  <c:v>-6.7866332019999998E-5</c:v>
                </c:pt>
                <c:pt idx="6923">
                  <c:v>-1.037257154E-4</c:v>
                </c:pt>
                <c:pt idx="6924">
                  <c:v>-4.4115589140000002E-4</c:v>
                </c:pt>
                <c:pt idx="6925">
                  <c:v>-2.310381655E-4</c:v>
                </c:pt>
                <c:pt idx="6926">
                  <c:v>-3.266047157E-4</c:v>
                </c:pt>
                <c:pt idx="6927">
                  <c:v>-3.414463603E-5</c:v>
                </c:pt>
                <c:pt idx="6928">
                  <c:v>-2.4235629709999999E-5</c:v>
                </c:pt>
                <c:pt idx="6929">
                  <c:v>-7.9490504049999994E-5</c:v>
                </c:pt>
                <c:pt idx="6930">
                  <c:v>-4.2943971289999998E-4</c:v>
                </c:pt>
                <c:pt idx="6931">
                  <c:v>-1.5118778390000001E-4</c:v>
                </c:pt>
                <c:pt idx="6932">
                  <c:v>-5.9334098119999997E-4</c:v>
                </c:pt>
                <c:pt idx="6933">
                  <c:v>-2.661766845E-4</c:v>
                </c:pt>
                <c:pt idx="6934">
                  <c:v>-1.4426257629999999E-5</c:v>
                </c:pt>
                <c:pt idx="6935">
                  <c:v>-4.1765183060000002E-4</c:v>
                </c:pt>
                <c:pt idx="6936">
                  <c:v>-3.1365381830000003E-4</c:v>
                </c:pt>
                <c:pt idx="6937">
                  <c:v>-1.739168155E-4</c:v>
                </c:pt>
                <c:pt idx="6938">
                  <c:v>-3.8347858650000002E-4</c:v>
                </c:pt>
                <c:pt idx="6939">
                  <c:v>-1.9615575879999999E-4</c:v>
                </c:pt>
                <c:pt idx="6940">
                  <c:v>-1.8489125580000001E-4</c:v>
                </c:pt>
                <c:pt idx="6941">
                  <c:v>-2.8925467639999999E-4</c:v>
                </c:pt>
                <c:pt idx="6942">
                  <c:v>-2.182884385E-4</c:v>
                </c:pt>
                <c:pt idx="6943">
                  <c:v>-4.2773432919999998E-4</c:v>
                </c:pt>
                <c:pt idx="6944">
                  <c:v>-2.8880981139999998E-4</c:v>
                </c:pt>
                <c:pt idx="6945">
                  <c:v>-3.7112795209999998E-4</c:v>
                </c:pt>
                <c:pt idx="6946">
                  <c:v>-1.4331185409999999E-5</c:v>
                </c:pt>
                <c:pt idx="6947">
                  <c:v>-5.2780293089999995E-4</c:v>
                </c:pt>
                <c:pt idx="6948">
                  <c:v>-5.0908279230000002E-4</c:v>
                </c:pt>
                <c:pt idx="6949">
                  <c:v>-4.4902873539999998E-4</c:v>
                </c:pt>
                <c:pt idx="6950">
                  <c:v>-2.4099963260000001E-4</c:v>
                </c:pt>
                <c:pt idx="6951">
                  <c:v>-5.6698894700000005E-4</c:v>
                </c:pt>
                <c:pt idx="6952">
                  <c:v>-2.0607975940000001E-4</c:v>
                </c:pt>
                <c:pt idx="6953">
                  <c:v>-4.5841195929999999E-4</c:v>
                </c:pt>
                <c:pt idx="6954">
                  <c:v>-4.9807056690000001E-4</c:v>
                </c:pt>
                <c:pt idx="6955">
                  <c:v>-7.8390934780000001E-5</c:v>
                </c:pt>
                <c:pt idx="6956">
                  <c:v>-3.9238031819999999E-4</c:v>
                </c:pt>
                <c:pt idx="6957">
                  <c:v>-4.7222590270000002E-6</c:v>
                </c:pt>
                <c:pt idx="6958">
                  <c:v>-1.8351952419999999E-4</c:v>
                </c:pt>
                <c:pt idx="6959">
                  <c:v>-5.7705669230000004E-4</c:v>
                </c:pt>
                <c:pt idx="6960">
                  <c:v>-5.1633708579999998E-4</c:v>
                </c:pt>
                <c:pt idx="6961">
                  <c:v>-5.5205274240000003E-5</c:v>
                </c:pt>
                <c:pt idx="6962">
                  <c:v>-2.5182412499999998E-4</c:v>
                </c:pt>
                <c:pt idx="6963">
                  <c:v>-3.5797593339999999E-4</c:v>
                </c:pt>
                <c:pt idx="6964">
                  <c:v>-6.6620308369999995E-5</c:v>
                </c:pt>
                <c:pt idx="6965">
                  <c:v>-4.7770810179999999E-4</c:v>
                </c:pt>
                <c:pt idx="6966">
                  <c:v>-4.1428065699999997E-4</c:v>
                </c:pt>
                <c:pt idx="6967">
                  <c:v>-5.5415613030000005E-4</c:v>
                </c:pt>
                <c:pt idx="6968">
                  <c:v>-3.3437028319999998E-4</c:v>
                </c:pt>
                <c:pt idx="6969">
                  <c:v>-1.373859741E-4</c:v>
                </c:pt>
                <c:pt idx="6970">
                  <c:v>-5.4331852520000002E-4</c:v>
                </c:pt>
                <c:pt idx="6971">
                  <c:v>-3.6827292499999999E-4</c:v>
                </c:pt>
                <c:pt idx="6972">
                  <c:v>-2.0508884500000001E-4</c:v>
                </c:pt>
                <c:pt idx="6973">
                  <c:v>-4.6651884080000001E-4</c:v>
                </c:pt>
                <c:pt idx="6974">
                  <c:v>-2.6254679680000001E-4</c:v>
                </c:pt>
                <c:pt idx="6975">
                  <c:v>-5.3325534910000005E-4</c:v>
                </c:pt>
                <c:pt idx="6976">
                  <c:v>-5.9805718070000003E-4</c:v>
                </c:pt>
                <c:pt idx="6977">
                  <c:v>-2.158625703E-4</c:v>
                </c:pt>
                <c:pt idx="6978">
                  <c:v>-3.3410936289999999E-5</c:v>
                </c:pt>
                <c:pt idx="6979">
                  <c:v>-1.251215536E-4</c:v>
                </c:pt>
                <c:pt idx="6980">
                  <c:v>-4.0097614019999998E-4</c:v>
                </c:pt>
                <c:pt idx="6981">
                  <c:v>-1.13121296E-4</c:v>
                </c:pt>
                <c:pt idx="6982">
                  <c:v>-2.9726494150000002E-4</c:v>
                </c:pt>
                <c:pt idx="6983">
                  <c:v>-3.5571770199999998E-4</c:v>
                </c:pt>
                <c:pt idx="6984">
                  <c:v>-3.0881918369999998E-4</c:v>
                </c:pt>
                <c:pt idx="6985">
                  <c:v>-2.3668967989999999E-5</c:v>
                </c:pt>
                <c:pt idx="6986">
                  <c:v>-1.4814254250000001E-4</c:v>
                </c:pt>
                <c:pt idx="6987">
                  <c:v>-4.000735996E-4</c:v>
                </c:pt>
                <c:pt idx="6988">
                  <c:v>-8.9158024100000007E-5</c:v>
                </c:pt>
                <c:pt idx="6989">
                  <c:v>-5.6096246509999999E-4</c:v>
                </c:pt>
                <c:pt idx="6990">
                  <c:v>-2.7288681200000002E-4</c:v>
                </c:pt>
                <c:pt idx="6991">
                  <c:v>-4.4357448619999998E-4</c:v>
                </c:pt>
                <c:pt idx="6992">
                  <c:v>-4.7346038959999998E-4</c:v>
                </c:pt>
                <c:pt idx="6993">
                  <c:v>-4.83199331E-4</c:v>
                </c:pt>
                <c:pt idx="6994">
                  <c:v>-1.5931607739999999E-4</c:v>
                </c:pt>
                <c:pt idx="6995">
                  <c:v>-3.1928378249999998E-4</c:v>
                </c:pt>
                <c:pt idx="6996">
                  <c:v>-4.824032664E-4</c:v>
                </c:pt>
                <c:pt idx="6997">
                  <c:v>-5.1037076209999998E-4</c:v>
                </c:pt>
                <c:pt idx="6998">
                  <c:v>-4.206276884E-4</c:v>
                </c:pt>
                <c:pt idx="6999">
                  <c:v>-2.6011076219999998E-4</c:v>
                </c:pt>
                <c:pt idx="7000">
                  <c:v>-1.004332739E-4</c:v>
                </c:pt>
                <c:pt idx="7001">
                  <c:v>-1.9209154110000001E-4</c:v>
                </c:pt>
                <c:pt idx="7002">
                  <c:v>-4.3073857039999997E-4</c:v>
                </c:pt>
                <c:pt idx="7003">
                  <c:v>-3.3137764899999999E-5</c:v>
                </c:pt>
                <c:pt idx="7004">
                  <c:v>-1.404041198E-5</c:v>
                </c:pt>
                <c:pt idx="7005">
                  <c:v>-4.3426452929999998E-5</c:v>
                </c:pt>
                <c:pt idx="7006">
                  <c:v>-3.4164983100000001E-4</c:v>
                </c:pt>
                <c:pt idx="7007">
                  <c:v>-1.699292612E-4</c:v>
                </c:pt>
                <c:pt idx="7008">
                  <c:v>-5.9201657019999996E-4</c:v>
                </c:pt>
                <c:pt idx="7009">
                  <c:v>-3.7498477049999998E-4</c:v>
                </c:pt>
                <c:pt idx="7010">
                  <c:v>-5.6833811200000003E-4</c:v>
                </c:pt>
                <c:pt idx="7011">
                  <c:v>-2.2484965129999999E-4</c:v>
                </c:pt>
                <c:pt idx="7012">
                  <c:v>-5.4219534100000003E-5</c:v>
                </c:pt>
                <c:pt idx="7013">
                  <c:v>-4.3299024669999997E-5</c:v>
                </c:pt>
                <c:pt idx="7014">
                  <c:v>-2.3615024329999999E-4</c:v>
                </c:pt>
                <c:pt idx="7015">
                  <c:v>-1.5834601939999999E-4</c:v>
                </c:pt>
                <c:pt idx="7016">
                  <c:v>-4.9858765240000001E-4</c:v>
                </c:pt>
                <c:pt idx="7017">
                  <c:v>-4.5007548179999999E-4</c:v>
                </c:pt>
                <c:pt idx="7018">
                  <c:v>-6.5395068500000004E-5</c:v>
                </c:pt>
                <c:pt idx="7019">
                  <c:v>-3.4009832570000001E-4</c:v>
                </c:pt>
                <c:pt idx="7020">
                  <c:v>-1.9113071220000001E-4</c:v>
                </c:pt>
                <c:pt idx="7021">
                  <c:v>-4.588819844E-4</c:v>
                </c:pt>
                <c:pt idx="7022">
                  <c:v>-4.8809161390000002E-4</c:v>
                </c:pt>
                <c:pt idx="7023">
                  <c:v>-5.1539952580000005E-4</c:v>
                </c:pt>
                <c:pt idx="7024">
                  <c:v>-4.6253782290000003E-6</c:v>
                </c:pt>
                <c:pt idx="7025">
                  <c:v>-5.2445921390000005E-4</c:v>
                </c:pt>
                <c:pt idx="7026">
                  <c:v>-2.6971014089999999E-4</c:v>
                </c:pt>
                <c:pt idx="7027">
                  <c:v>-4.481639979E-4</c:v>
                </c:pt>
                <c:pt idx="7028">
                  <c:v>-4.9632041129999999E-4</c:v>
                </c:pt>
                <c:pt idx="7029">
                  <c:v>-1.4624162480000001E-4</c:v>
                </c:pt>
                <c:pt idx="7030">
                  <c:v>-2.1249179959999999E-4</c:v>
                </c:pt>
                <c:pt idx="7031">
                  <c:v>-4.053002788E-4</c:v>
                </c:pt>
                <c:pt idx="7032">
                  <c:v>-3.8326985150000001E-4</c:v>
                </c:pt>
                <c:pt idx="7033">
                  <c:v>-4.2670091949999998E-4</c:v>
                </c:pt>
                <c:pt idx="7034">
                  <c:v>-5.7589522009999995E-4</c:v>
                </c:pt>
                <c:pt idx="7035">
                  <c:v>-7.6215847529999999E-5</c:v>
                </c:pt>
                <c:pt idx="7036">
                  <c:v>-8.7696140599999994E-5</c:v>
                </c:pt>
                <c:pt idx="7037">
                  <c:v>-2.3234446000000002E-5</c:v>
                </c:pt>
                <c:pt idx="7038">
                  <c:v>-2.4589717800000001E-4</c:v>
                </c:pt>
                <c:pt idx="7039">
                  <c:v>-5.3044445370000002E-4</c:v>
                </c:pt>
                <c:pt idx="7040">
                  <c:v>-1.6813135729999999E-4</c:v>
                </c:pt>
                <c:pt idx="7041">
                  <c:v>-3.5981739350000001E-4</c:v>
                </c:pt>
                <c:pt idx="7042">
                  <c:v>-2.7994057900000002E-4</c:v>
                </c:pt>
                <c:pt idx="7043">
                  <c:v>-1.106415153E-4</c:v>
                </c:pt>
                <c:pt idx="7044">
                  <c:v>-5.3965211210000002E-4</c:v>
                </c:pt>
                <c:pt idx="7045">
                  <c:v>-2.9132535020000001E-4</c:v>
                </c:pt>
                <c:pt idx="7046">
                  <c:v>-4.353036915E-4</c:v>
                </c:pt>
                <c:pt idx="7047">
                  <c:v>-3.026960944E-4</c:v>
                </c:pt>
                <c:pt idx="7048">
                  <c:v>-3.8126606180000002E-4</c:v>
                </c:pt>
                <c:pt idx="7049">
                  <c:v>-4.547315685E-4</c:v>
                </c:pt>
                <c:pt idx="7050">
                  <c:v>-9.8576610189999995E-5</c:v>
                </c:pt>
                <c:pt idx="7051">
                  <c:v>-1.3365652539999999E-4</c:v>
                </c:pt>
                <c:pt idx="7052">
                  <c:v>-3.2527787199999999E-4</c:v>
                </c:pt>
                <c:pt idx="7053">
                  <c:v>-3.1369600849999999E-4</c:v>
                </c:pt>
                <c:pt idx="7054">
                  <c:v>-1.7821695459999999E-4</c:v>
                </c:pt>
                <c:pt idx="7055">
                  <c:v>-2.3302818319999999E-4</c:v>
                </c:pt>
                <c:pt idx="7056">
                  <c:v>-3.4701724129999998E-4</c:v>
                </c:pt>
                <c:pt idx="7057">
                  <c:v>-2.9000633590000002E-4</c:v>
                </c:pt>
                <c:pt idx="7058">
                  <c:v>-2.214534959E-4</c:v>
                </c:pt>
                <c:pt idx="7059">
                  <c:v>-1.2136441550000001E-4</c:v>
                </c:pt>
                <c:pt idx="7060">
                  <c:v>-1.442646545E-4</c:v>
                </c:pt>
                <c:pt idx="7061">
                  <c:v>-2.4366796859999999E-4</c:v>
                </c:pt>
                <c:pt idx="7062">
                  <c:v>-5.6869851140000001E-4</c:v>
                </c:pt>
                <c:pt idx="7063">
                  <c:v>-3.217858847E-5</c:v>
                </c:pt>
                <c:pt idx="7064">
                  <c:v>-4.2169110190000003E-5</c:v>
                </c:pt>
                <c:pt idx="7065">
                  <c:v>-4.5253069629999996E-6</c:v>
                </c:pt>
                <c:pt idx="7066">
                  <c:v>-3.0046726599999998E-4</c:v>
                </c:pt>
                <c:pt idx="7067">
                  <c:v>-5.0640432769999996E-4</c:v>
                </c:pt>
                <c:pt idx="7068">
                  <c:v>-1.091533097E-4</c:v>
                </c:pt>
                <c:pt idx="7069">
                  <c:v>-4.9689434189999996E-4</c:v>
                </c:pt>
                <c:pt idx="7070">
                  <c:v>-3.9963892629999999E-4</c:v>
                </c:pt>
                <c:pt idx="7071">
                  <c:v>-1.9850204920000001E-4</c:v>
                </c:pt>
                <c:pt idx="7072">
                  <c:v>-5.5437023469999999E-4</c:v>
                </c:pt>
                <c:pt idx="7073">
                  <c:v>-1.656442482E-4</c:v>
                </c:pt>
                <c:pt idx="7074">
                  <c:v>-3.6589637600000001E-4</c:v>
                </c:pt>
                <c:pt idx="7075">
                  <c:v>-2.5336669700000002E-4</c:v>
                </c:pt>
                <c:pt idx="7076">
                  <c:v>-4.677589101E-4</c:v>
                </c:pt>
                <c:pt idx="7077">
                  <c:v>-6.3186790229999995E-5</c:v>
                </c:pt>
                <c:pt idx="7078">
                  <c:v>-4.2903507930000003E-4</c:v>
                </c:pt>
                <c:pt idx="7079">
                  <c:v>-5.4135242710000005E-4</c:v>
                </c:pt>
                <c:pt idx="7080">
                  <c:v>-1.8689481960000001E-4</c:v>
                </c:pt>
                <c:pt idx="7081">
                  <c:v>-5.3011003779999998E-4</c:v>
                </c:pt>
                <c:pt idx="7082">
                  <c:v>-3.8653353820000002E-4</c:v>
                </c:pt>
                <c:pt idx="7083">
                  <c:v>-1.31440481E-4</c:v>
                </c:pt>
                <c:pt idx="7084">
                  <c:v>-3.0947226250000002E-4</c:v>
                </c:pt>
                <c:pt idx="7085">
                  <c:v>-5.1928005200000001E-4</c:v>
                </c:pt>
                <c:pt idx="7086">
                  <c:v>-1.7569641520000001E-4</c:v>
                </c:pt>
                <c:pt idx="7087">
                  <c:v>-4.1732042469999999E-4</c:v>
                </c:pt>
                <c:pt idx="7088">
                  <c:v>-2.6301701449999999E-4</c:v>
                </c:pt>
                <c:pt idx="7089">
                  <c:v>-8.5053488569999995E-5</c:v>
                </c:pt>
                <c:pt idx="7090">
                  <c:v>-4.8305736169999998E-4</c:v>
                </c:pt>
                <c:pt idx="7091">
                  <c:v>-2.0746564059999999E-4</c:v>
                </c:pt>
                <c:pt idx="7092">
                  <c:v>-3.6328150089999999E-4</c:v>
                </c:pt>
                <c:pt idx="7093">
                  <c:v>-5.0905716969999997E-4</c:v>
                </c:pt>
                <c:pt idx="7094">
                  <c:v>-4.7390578590000002E-4</c:v>
                </c:pt>
                <c:pt idx="7095">
                  <c:v>-1.3441019010000001E-5</c:v>
                </c:pt>
                <c:pt idx="7096">
                  <c:v>-4.5469828739999997E-4</c:v>
                </c:pt>
                <c:pt idx="7097">
                  <c:v>-1.1928930180000001E-4</c:v>
                </c:pt>
                <c:pt idx="7098">
                  <c:v>-3.1885225890000002E-4</c:v>
                </c:pt>
                <c:pt idx="7099">
                  <c:v>-1.5318549769999999E-4</c:v>
                </c:pt>
                <c:pt idx="7100">
                  <c:v>-2.2467690950000001E-5</c:v>
                </c:pt>
                <c:pt idx="7101">
                  <c:v>-2.7301597170000002E-4</c:v>
                </c:pt>
                <c:pt idx="7102">
                  <c:v>-1.957251084E-4</c:v>
                </c:pt>
                <c:pt idx="7103">
                  <c:v>-3.9324383700000001E-4</c:v>
                </c:pt>
                <c:pt idx="7104">
                  <c:v>-4.0362770479999998E-4</c:v>
                </c:pt>
                <c:pt idx="7105">
                  <c:v>-5.6857378180000002E-4</c:v>
                </c:pt>
                <c:pt idx="7106">
                  <c:v>-3.2865703130000002E-4</c:v>
                </c:pt>
                <c:pt idx="7107">
                  <c:v>-9.5677157589999995E-5</c:v>
                </c:pt>
                <c:pt idx="7108">
                  <c:v>-5.4580932489999999E-4</c:v>
                </c:pt>
                <c:pt idx="7109">
                  <c:v>-5.161834714E-5</c:v>
                </c:pt>
                <c:pt idx="7110">
                  <c:v>-3.8156106729999998E-4</c:v>
                </c:pt>
                <c:pt idx="7111">
                  <c:v>-3.4916143629999999E-4</c:v>
                </c:pt>
                <c:pt idx="7112">
                  <c:v>-2.2336040120000002E-5</c:v>
                </c:pt>
                <c:pt idx="7113">
                  <c:v>-4.3246538580000001E-4</c:v>
                </c:pt>
                <c:pt idx="7114">
                  <c:v>-2.160860827E-4</c:v>
                </c:pt>
                <c:pt idx="7115">
                  <c:v>-4.862126052E-4</c:v>
                </c:pt>
                <c:pt idx="7116">
                  <c:v>-7.3008532300000007E-5</c:v>
                </c:pt>
                <c:pt idx="7117">
                  <c:v>-3.3800048749999998E-4</c:v>
                </c:pt>
                <c:pt idx="7118">
                  <c:v>-2.7083797300000002E-4</c:v>
                </c:pt>
                <c:pt idx="7119">
                  <c:v>-5.0255175749999996E-4</c:v>
                </c:pt>
                <c:pt idx="7120">
                  <c:v>-2.5920895320000003E-4</c:v>
                </c:pt>
                <c:pt idx="7121">
                  <c:v>-1.5137030230000001E-4</c:v>
                </c:pt>
                <c:pt idx="7122">
                  <c:v>-4.3890368770000001E-4</c:v>
                </c:pt>
                <c:pt idx="7123">
                  <c:v>-3.2550706019999999E-4</c:v>
                </c:pt>
                <c:pt idx="7124">
                  <c:v>-4.662860086E-4</c:v>
                </c:pt>
                <c:pt idx="7125">
                  <c:v>-3.6806326869999998E-4</c:v>
                </c:pt>
                <c:pt idx="7126">
                  <c:v>-1.724607415E-4</c:v>
                </c:pt>
                <c:pt idx="7127">
                  <c:v>-2.3621323919999999E-4</c:v>
                </c:pt>
                <c:pt idx="7128">
                  <c:v>-1.286817815E-4</c:v>
                </c:pt>
                <c:pt idx="7129">
                  <c:v>-4.0860801099999998E-4</c:v>
                </c:pt>
                <c:pt idx="7130">
                  <c:v>-4.3887736519999999E-6</c:v>
                </c:pt>
                <c:pt idx="7131">
                  <c:v>-2.2498665460000001E-4</c:v>
                </c:pt>
                <c:pt idx="7132">
                  <c:v>-3.3451919139999999E-4</c:v>
                </c:pt>
                <c:pt idx="7133">
                  <c:v>-9.4347769600000003E-5</c:v>
                </c:pt>
                <c:pt idx="7134">
                  <c:v>-2.463221519E-4</c:v>
                </c:pt>
                <c:pt idx="7135">
                  <c:v>-5.481261125E-4</c:v>
                </c:pt>
                <c:pt idx="7136">
                  <c:v>-1.3190847379999999E-5</c:v>
                </c:pt>
                <c:pt idx="7137">
                  <c:v>-3.9673771520000001E-4</c:v>
                </c:pt>
                <c:pt idx="7138">
                  <c:v>-5.2500407729999998E-4</c:v>
                </c:pt>
                <c:pt idx="7139">
                  <c:v>-1.054926917E-4</c:v>
                </c:pt>
                <c:pt idx="7140">
                  <c:v>-5.0453976999999999E-4</c:v>
                </c:pt>
                <c:pt idx="7141">
                  <c:v>-7.2103904300000005E-5</c:v>
                </c:pt>
                <c:pt idx="7142">
                  <c:v>-4.8756418260000002E-4</c:v>
                </c:pt>
                <c:pt idx="7143">
                  <c:v>-3.1017728869999998E-5</c:v>
                </c:pt>
                <c:pt idx="7144">
                  <c:v>-8.2915408020000004E-5</c:v>
                </c:pt>
                <c:pt idx="7145">
                  <c:v>-2.7804648970000001E-4</c:v>
                </c:pt>
                <c:pt idx="7146">
                  <c:v>-4.5159406559999997E-4</c:v>
                </c:pt>
                <c:pt idx="7147">
                  <c:v>-3.1096521129999997E-4</c:v>
                </c:pt>
                <c:pt idx="7148">
                  <c:v>-3.6377427489999998E-4</c:v>
                </c:pt>
                <c:pt idx="7149">
                  <c:v>-1.1636180050000001E-4</c:v>
                </c:pt>
                <c:pt idx="7150">
                  <c:v>-3.4235414230000003E-4</c:v>
                </c:pt>
                <c:pt idx="7151">
                  <c:v>-4.417165368E-4</c:v>
                </c:pt>
                <c:pt idx="7152">
                  <c:v>-1.601553496E-4</c:v>
                </c:pt>
                <c:pt idx="7153">
                  <c:v>-1.3836417399999999E-4</c:v>
                </c:pt>
                <c:pt idx="7154">
                  <c:v>-2.8763405819999999E-4</c:v>
                </c:pt>
                <c:pt idx="7155">
                  <c:v>-4.4009609600000001E-4</c:v>
                </c:pt>
                <c:pt idx="7156">
                  <c:v>-1.9098265620000001E-4</c:v>
                </c:pt>
                <c:pt idx="7157">
                  <c:v>-2.011881876E-4</c:v>
                </c:pt>
                <c:pt idx="7158">
                  <c:v>-1.803966697E-4</c:v>
                </c:pt>
                <c:pt idx="7159">
                  <c:v>-2.5409114469999999E-4</c:v>
                </c:pt>
                <c:pt idx="7160">
                  <c:v>-4.6496783130000002E-4</c:v>
                </c:pt>
                <c:pt idx="7161">
                  <c:v>-3.0734792729999998E-5</c:v>
                </c:pt>
                <c:pt idx="7162">
                  <c:v>-5.0384363730000001E-5</c:v>
                </c:pt>
                <c:pt idx="7163">
                  <c:v>-4.0269834589999998E-5</c:v>
                </c:pt>
                <c:pt idx="7164">
                  <c:v>-6.0765770889999999E-5</c:v>
                </c:pt>
                <c:pt idx="7165">
                  <c:v>-2.1801799769999999E-5</c:v>
                </c:pt>
                <c:pt idx="7166">
                  <c:v>-2.9687876700000001E-4</c:v>
                </c:pt>
                <c:pt idx="7167">
                  <c:v>-1.4824265449999999E-4</c:v>
                </c:pt>
                <c:pt idx="7168">
                  <c:v>-5.4688863059999999E-4</c:v>
                </c:pt>
                <c:pt idx="7169">
                  <c:v>-4.0854286839999999E-4</c:v>
                </c:pt>
                <c:pt idx="7170">
                  <c:v>-5.1257447720000002E-4</c:v>
                </c:pt>
                <c:pt idx="7171">
                  <c:v>-1.258285014E-4</c:v>
                </c:pt>
                <c:pt idx="7172">
                  <c:v>-3.1649710489999998E-4</c:v>
                </c:pt>
                <c:pt idx="7173">
                  <c:v>-5.2236305059999997E-4</c:v>
                </c:pt>
                <c:pt idx="7174">
                  <c:v>-1.292312604E-5</c:v>
                </c:pt>
                <c:pt idx="7175">
                  <c:v>-4.1631205960000002E-4</c:v>
                </c:pt>
                <c:pt idx="7176">
                  <c:v>-4.7561734969999998E-4</c:v>
                </c:pt>
                <c:pt idx="7177">
                  <c:v>-5.0075916139999995E-4</c:v>
                </c:pt>
                <c:pt idx="7178">
                  <c:v>-8.1361408760000005E-5</c:v>
                </c:pt>
                <c:pt idx="7179">
                  <c:v>-2.8347697559999999E-4</c:v>
                </c:pt>
                <c:pt idx="7180">
                  <c:v>-4.2454434749999997E-4</c:v>
                </c:pt>
                <c:pt idx="7181">
                  <c:v>-2.0882566229999999E-4</c:v>
                </c:pt>
                <c:pt idx="7182">
                  <c:v>-2.2965541220000001E-4</c:v>
                </c:pt>
                <c:pt idx="7183">
                  <c:v>-5.9931030769999998E-5</c:v>
                </c:pt>
                <c:pt idx="7184">
                  <c:v>-3.8585892310000002E-4</c:v>
                </c:pt>
                <c:pt idx="7185">
                  <c:v>-2.1870730199999999E-4</c:v>
                </c:pt>
                <c:pt idx="7186">
                  <c:v>-3.6552315439999998E-4</c:v>
                </c:pt>
                <c:pt idx="7187">
                  <c:v>-5.2956617289999996E-4</c:v>
                </c:pt>
                <c:pt idx="7188">
                  <c:v>-4.9583271869999999E-5</c:v>
                </c:pt>
                <c:pt idx="7189">
                  <c:v>-4.0411932730000002E-4</c:v>
                </c:pt>
                <c:pt idx="7190">
                  <c:v>-3.7471350179999998E-4</c:v>
                </c:pt>
                <c:pt idx="7191">
                  <c:v>-3.4437978230000002E-4</c:v>
                </c:pt>
                <c:pt idx="7192">
                  <c:v>-4.6354214400000002E-4</c:v>
                </c:pt>
                <c:pt idx="7193">
                  <c:v>-3.0305801839999999E-4</c:v>
                </c:pt>
                <c:pt idx="7194">
                  <c:v>-2.9193109200000001E-4</c:v>
                </c:pt>
                <c:pt idx="7195">
                  <c:v>-4.7868968089999998E-4</c:v>
                </c:pt>
                <c:pt idx="7196">
                  <c:v>-4.2465460949999999E-6</c:v>
                </c:pt>
                <c:pt idx="7197">
                  <c:v>-2.0712594190000001E-4</c:v>
                </c:pt>
                <c:pt idx="7198">
                  <c:v>-3.9295731029999998E-4</c:v>
                </c:pt>
                <c:pt idx="7199">
                  <c:v>-9.1149317990000004E-5</c:v>
                </c:pt>
                <c:pt idx="7200">
                  <c:v>-4.1139732210000002E-4</c:v>
                </c:pt>
                <c:pt idx="7201">
                  <c:v>-1.6614209739999999E-4</c:v>
                </c:pt>
                <c:pt idx="7202">
                  <c:v>-1.864463089E-4</c:v>
                </c:pt>
                <c:pt idx="7203">
                  <c:v>-1.3474293010000001E-4</c:v>
                </c:pt>
                <c:pt idx="7204">
                  <c:v>-2.3773204890000001E-4</c:v>
                </c:pt>
                <c:pt idx="7205">
                  <c:v>-4.5984044579999999E-4</c:v>
                </c:pt>
                <c:pt idx="7206">
                  <c:v>-2.580932201E-4</c:v>
                </c:pt>
                <c:pt idx="7207">
                  <c:v>-6.9471395089999995E-5</c:v>
                </c:pt>
                <c:pt idx="7208">
                  <c:v>-3.9167179509999997E-5</c:v>
                </c:pt>
                <c:pt idx="7209">
                  <c:v>-3.3086903950000002E-4</c:v>
                </c:pt>
                <c:pt idx="7210">
                  <c:v>-5.0105682930000003E-4</c:v>
                </c:pt>
                <c:pt idx="7211">
                  <c:v>-1.268243769E-5</c:v>
                </c:pt>
                <c:pt idx="7212">
                  <c:v>-2.6778366640000002E-4</c:v>
                </c:pt>
                <c:pt idx="7213">
                  <c:v>-1.545616142E-4</c:v>
                </c:pt>
                <c:pt idx="7214">
                  <c:v>-4.7948280700000002E-4</c:v>
                </c:pt>
                <c:pt idx="7215">
                  <c:v>-1.00937711E-4</c:v>
                </c:pt>
                <c:pt idx="7216">
                  <c:v>-5.2805341280000003E-4</c:v>
                </c:pt>
                <c:pt idx="7217">
                  <c:v>-4.4032353789999999E-4</c:v>
                </c:pt>
                <c:pt idx="7218">
                  <c:v>-1.9469770250000001E-4</c:v>
                </c:pt>
                <c:pt idx="7219">
                  <c:v>-1.7453546020000001E-4</c:v>
                </c:pt>
                <c:pt idx="7220">
                  <c:v>-1.116971634E-4</c:v>
                </c:pt>
                <c:pt idx="7221">
                  <c:v>-4.463097246E-4</c:v>
                </c:pt>
                <c:pt idx="7222">
                  <c:v>-4.3026768379999999E-4</c:v>
                </c:pt>
                <c:pt idx="7223">
                  <c:v>-1.5385492960000001E-4</c:v>
                </c:pt>
                <c:pt idx="7224">
                  <c:v>-2.8682625180000002E-4</c:v>
                </c:pt>
                <c:pt idx="7225">
                  <c:v>-2.7624369960000002E-4</c:v>
                </c:pt>
                <c:pt idx="7226">
                  <c:v>-5.8344470919999999E-5</c:v>
                </c:pt>
                <c:pt idx="7227">
                  <c:v>-2.9638959510000002E-4</c:v>
                </c:pt>
                <c:pt idx="7228">
                  <c:v>-4.1933906750000002E-4</c:v>
                </c:pt>
                <c:pt idx="7229">
                  <c:v>-3.6522359519999999E-4</c:v>
                </c:pt>
                <c:pt idx="7230">
                  <c:v>-2.1309647109999999E-4</c:v>
                </c:pt>
                <c:pt idx="7231">
                  <c:v>-3.8550727109999999E-5</c:v>
                </c:pt>
                <c:pt idx="7232">
                  <c:v>-4.1028781559999998E-4</c:v>
                </c:pt>
                <c:pt idx="7233">
                  <c:v>-4.8128723210000001E-5</c:v>
                </c:pt>
                <c:pt idx="7234">
                  <c:v>-3.1541587689999998E-4</c:v>
                </c:pt>
                <c:pt idx="7235">
                  <c:v>-2.636093873E-4</c:v>
                </c:pt>
                <c:pt idx="7236">
                  <c:v>-4.1412756110000002E-6</c:v>
                </c:pt>
                <c:pt idx="7237">
                  <c:v>-2.9244847089999999E-5</c:v>
                </c:pt>
                <c:pt idx="7238">
                  <c:v>-2.4172538550000001E-4</c:v>
                </c:pt>
                <c:pt idx="7239">
                  <c:v>-3.1334064769999998E-4</c:v>
                </c:pt>
                <c:pt idx="7240">
                  <c:v>-3.3284951160000002E-4</c:v>
                </c:pt>
                <c:pt idx="7241">
                  <c:v>-2.3133262009999999E-4</c:v>
                </c:pt>
                <c:pt idx="7242">
                  <c:v>-1.4151162350000001E-4</c:v>
                </c:pt>
                <c:pt idx="7243">
                  <c:v>-4.7715754030000002E-4</c:v>
                </c:pt>
                <c:pt idx="7244">
                  <c:v>-1.715109556E-4</c:v>
                </c:pt>
                <c:pt idx="7245">
                  <c:v>-3.976124639E-4</c:v>
                </c:pt>
                <c:pt idx="7246">
                  <c:v>-2.074543049E-5</c:v>
                </c:pt>
                <c:pt idx="7247">
                  <c:v>-2.2035471700000001E-4</c:v>
                </c:pt>
                <c:pt idx="7248">
                  <c:v>-3.4115281440000002E-4</c:v>
                </c:pt>
                <c:pt idx="7249">
                  <c:v>-3.3110197869999999E-4</c:v>
                </c:pt>
                <c:pt idx="7250">
                  <c:v>-3.6921029120000001E-4</c:v>
                </c:pt>
                <c:pt idx="7251">
                  <c:v>-4.5812365170000001E-4</c:v>
                </c:pt>
                <c:pt idx="7252">
                  <c:v>-3.8717351089999997E-4</c:v>
                </c:pt>
                <c:pt idx="7253">
                  <c:v>-1.197441582E-4</c:v>
                </c:pt>
                <c:pt idx="7254">
                  <c:v>-8.7690662519999998E-5</c:v>
                </c:pt>
                <c:pt idx="7255">
                  <c:v>-6.7096967259999997E-5</c:v>
                </c:pt>
                <c:pt idx="7256">
                  <c:v>-1.996191613E-4</c:v>
                </c:pt>
                <c:pt idx="7257">
                  <c:v>-3.7632385839999997E-4</c:v>
                </c:pt>
                <c:pt idx="7258">
                  <c:v>-3.4823290379999998E-4</c:v>
                </c:pt>
                <c:pt idx="7259">
                  <c:v>-4.6163832159999999E-4</c:v>
                </c:pt>
                <c:pt idx="7260">
                  <c:v>-2.9900119379999999E-4</c:v>
                </c:pt>
                <c:pt idx="7261">
                  <c:v>-1.294795543E-4</c:v>
                </c:pt>
                <c:pt idx="7262">
                  <c:v>-4.8817816909999998E-4</c:v>
                </c:pt>
                <c:pt idx="7263">
                  <c:v>-4.2401875279999998E-4</c:v>
                </c:pt>
                <c:pt idx="7264">
                  <c:v>-2.477455931E-4</c:v>
                </c:pt>
                <c:pt idx="7265">
                  <c:v>-4.9529806620000004E-4</c:v>
                </c:pt>
                <c:pt idx="7266">
                  <c:v>-2.0772606750000001E-4</c:v>
                </c:pt>
                <c:pt idx="7267">
                  <c:v>-1.5878798879999999E-4</c:v>
                </c:pt>
                <c:pt idx="7268">
                  <c:v>-1.076137454E-4</c:v>
                </c:pt>
                <c:pt idx="7269">
                  <c:v>-7.6170134559999994E-5</c:v>
                </c:pt>
                <c:pt idx="7270">
                  <c:v>-9.6902121160000003E-5</c:v>
                </c:pt>
                <c:pt idx="7271">
                  <c:v>-4.9981230249999996E-4</c:v>
                </c:pt>
                <c:pt idx="7272">
                  <c:v>-4.4100220150000003E-4</c:v>
                </c:pt>
                <c:pt idx="7273">
                  <c:v>-3.5248002210000001E-4</c:v>
                </c:pt>
                <c:pt idx="7274">
                  <c:v>-1.3863366829999999E-4</c:v>
                </c:pt>
                <c:pt idx="7275">
                  <c:v>-4.1161993470000002E-4</c:v>
                </c:pt>
                <c:pt idx="7276">
                  <c:v>-4.2606445729999998E-4</c:v>
                </c:pt>
                <c:pt idx="7277">
                  <c:v>-2.3544596159999999E-4</c:v>
                </c:pt>
                <c:pt idx="7278">
                  <c:v>-2.7517294399999998E-4</c:v>
                </c:pt>
                <c:pt idx="7279">
                  <c:v>-4.703855856E-4</c:v>
                </c:pt>
                <c:pt idx="7280">
                  <c:v>-1.8675703779999999E-4</c:v>
                </c:pt>
                <c:pt idx="7281">
                  <c:v>-2.4432436669999998E-4</c:v>
                </c:pt>
                <c:pt idx="7282">
                  <c:v>-5.5908109980000002E-5</c:v>
                </c:pt>
                <c:pt idx="7283">
                  <c:v>-1.76716358E-4</c:v>
                </c:pt>
                <c:pt idx="7284">
                  <c:v>-3.4024201889999999E-4</c:v>
                </c:pt>
                <c:pt idx="7285">
                  <c:v>-3.3073029060000001E-4</c:v>
                </c:pt>
                <c:pt idx="7286">
                  <c:v>-1.2736559959999999E-4</c:v>
                </c:pt>
                <c:pt idx="7287">
                  <c:v>-2.8313648140000002E-4</c:v>
                </c:pt>
                <c:pt idx="7288">
                  <c:v>-2.0206978119999999E-5</c:v>
                </c:pt>
                <c:pt idx="7289">
                  <c:v>-3.9002279390000001E-4</c:v>
                </c:pt>
                <c:pt idx="7290">
                  <c:v>-8.5215885359999998E-5</c:v>
                </c:pt>
                <c:pt idx="7291">
                  <c:v>-1.1653084309999999E-4</c:v>
                </c:pt>
                <c:pt idx="7292">
                  <c:v>-9.5545249989999995E-5</c:v>
                </c:pt>
                <c:pt idx="7293">
                  <c:v>-2.5237007000000002E-4</c:v>
                </c:pt>
                <c:pt idx="7294">
                  <c:v>-2.8284216599999999E-5</c:v>
                </c:pt>
                <c:pt idx="7295">
                  <c:v>-1.204582583E-5</c:v>
                </c:pt>
                <c:pt idx="7296">
                  <c:v>-1.056914858E-4</c:v>
                </c:pt>
                <c:pt idx="7297">
                  <c:v>-2.6124281400000002E-4</c:v>
                </c:pt>
                <c:pt idx="7298">
                  <c:v>-3.9508098040000003E-4</c:v>
                </c:pt>
                <c:pt idx="7299">
                  <c:v>-3.0872293209999998E-4</c:v>
                </c:pt>
                <c:pt idx="7300">
                  <c:v>-4.5232474290000002E-4</c:v>
                </c:pt>
                <c:pt idx="7301">
                  <c:v>-4.693075156E-4</c:v>
                </c:pt>
                <c:pt idx="7302">
                  <c:v>-1.552144127E-4</c:v>
                </c:pt>
                <c:pt idx="7303">
                  <c:v>-2.1180066209999999E-4</c:v>
                </c:pt>
                <c:pt idx="7304">
                  <c:v>-1.455195509E-4</c:v>
                </c:pt>
                <c:pt idx="7305">
                  <c:v>-3.985749523E-6</c:v>
                </c:pt>
                <c:pt idx="7306">
                  <c:v>-4.33999331E-4</c:v>
                </c:pt>
                <c:pt idx="7307">
                  <c:v>-3.9900129850000001E-4</c:v>
                </c:pt>
                <c:pt idx="7308">
                  <c:v>-2.016301407E-4</c:v>
                </c:pt>
                <c:pt idx="7309">
                  <c:v>-2.200419954E-4</c:v>
                </c:pt>
                <c:pt idx="7310">
                  <c:v>-6.4381051800000005E-5</c:v>
                </c:pt>
                <c:pt idx="7311">
                  <c:v>-4.7197395049999999E-4</c:v>
                </c:pt>
                <c:pt idx="7312">
                  <c:v>-2.8553859910000003E-4</c:v>
                </c:pt>
                <c:pt idx="7313">
                  <c:v>-3.72706635E-4</c:v>
                </c:pt>
                <c:pt idx="7314">
                  <c:v>-3.6404305119999998E-5</c:v>
                </c:pt>
                <c:pt idx="7315">
                  <c:v>-4.0124692000000002E-4</c:v>
                </c:pt>
                <c:pt idx="7316">
                  <c:v>-4.132666106E-4</c:v>
                </c:pt>
                <c:pt idx="7317">
                  <c:v>-3.9534700019999997E-6</c:v>
                </c:pt>
                <c:pt idx="7318">
                  <c:v>-3.632532566E-4</c:v>
                </c:pt>
                <c:pt idx="7319">
                  <c:v>-7.3368376089999997E-5</c:v>
                </c:pt>
                <c:pt idx="7320">
                  <c:v>-2.2685513889999999E-4</c:v>
                </c:pt>
                <c:pt idx="7321">
                  <c:v>-1.7118290019999999E-4</c:v>
                </c:pt>
                <c:pt idx="7322">
                  <c:v>-4.514000492E-5</c:v>
                </c:pt>
                <c:pt idx="7323">
                  <c:v>-1.8021178780000001E-4</c:v>
                </c:pt>
                <c:pt idx="7324">
                  <c:v>-3.8355502799999999E-4</c:v>
                </c:pt>
                <c:pt idx="7325">
                  <c:v>-3.4427930830000002E-4</c:v>
                </c:pt>
                <c:pt idx="7326">
                  <c:v>-3.0002930090000001E-4</c:v>
                </c:pt>
                <c:pt idx="7327">
                  <c:v>-1.8882198349999999E-4</c:v>
                </c:pt>
                <c:pt idx="7328">
                  <c:v>-4.6716989060000002E-4</c:v>
                </c:pt>
                <c:pt idx="7329">
                  <c:v>-1.182144943E-5</c:v>
                </c:pt>
                <c:pt idx="7330">
                  <c:v>-1.6094627540000001E-4</c:v>
                </c:pt>
                <c:pt idx="7331">
                  <c:v>-7.2841782750000006E-5</c:v>
                </c:pt>
                <c:pt idx="7332">
                  <c:v>-1.9721367109999998E-5</c:v>
                </c:pt>
                <c:pt idx="7333">
                  <c:v>-4.0194061430000002E-4</c:v>
                </c:pt>
                <c:pt idx="7334">
                  <c:v>-4.1447440619999998E-4</c:v>
                </c:pt>
                <c:pt idx="7335">
                  <c:v>-2.5247910260000001E-4</c:v>
                </c:pt>
                <c:pt idx="7336">
                  <c:v>-4.0719993350000003E-4</c:v>
                </c:pt>
                <c:pt idx="7337">
                  <c:v>-5.394219867E-5</c:v>
                </c:pt>
                <c:pt idx="7338">
                  <c:v>-1.124500821E-4</c:v>
                </c:pt>
                <c:pt idx="7339">
                  <c:v>-3.4844036200000001E-4</c:v>
                </c:pt>
                <c:pt idx="7340">
                  <c:v>-3.3946804989999998E-4</c:v>
                </c:pt>
                <c:pt idx="7341">
                  <c:v>-3.0475911369999998E-4</c:v>
                </c:pt>
                <c:pt idx="7342">
                  <c:v>-1.592756885E-4</c:v>
                </c:pt>
                <c:pt idx="7343">
                  <c:v>-3.3030786489999999E-4</c:v>
                </c:pt>
                <c:pt idx="7344">
                  <c:v>-4.0931671419999999E-4</c:v>
                </c:pt>
                <c:pt idx="7345">
                  <c:v>-2.0406872590000001E-4</c:v>
                </c:pt>
                <c:pt idx="7346">
                  <c:v>-3.12634055E-4</c:v>
                </c:pt>
                <c:pt idx="7347">
                  <c:v>-2.591786323E-4</c:v>
                </c:pt>
                <c:pt idx="7348">
                  <c:v>-2.8614822819999998E-4</c:v>
                </c:pt>
                <c:pt idx="7349">
                  <c:v>-2.401524176E-4</c:v>
                </c:pt>
                <c:pt idx="7350">
                  <c:v>-4.437976525E-4</c:v>
                </c:pt>
                <c:pt idx="7351">
                  <c:v>-8.1581208619999995E-5</c:v>
                </c:pt>
                <c:pt idx="7352">
                  <c:v>-1.014868297E-4</c:v>
                </c:pt>
                <c:pt idx="7353">
                  <c:v>-3.6667723130000003E-4</c:v>
                </c:pt>
                <c:pt idx="7354">
                  <c:v>-2.6671572160000002E-4</c:v>
                </c:pt>
                <c:pt idx="7355">
                  <c:v>-4.2571714339999998E-4</c:v>
                </c:pt>
                <c:pt idx="7356">
                  <c:v>-1.3039737030000001E-4</c:v>
                </c:pt>
                <c:pt idx="7357">
                  <c:v>-1.202225664E-4</c:v>
                </c:pt>
                <c:pt idx="7358">
                  <c:v>-2.7241601819999999E-5</c:v>
                </c:pt>
                <c:pt idx="7359">
                  <c:v>-1.3881872840000001E-4</c:v>
                </c:pt>
                <c:pt idx="7360">
                  <c:v>-2.098839131E-4</c:v>
                </c:pt>
                <c:pt idx="7361">
                  <c:v>-3.8155420819999998E-4</c:v>
                </c:pt>
                <c:pt idx="7362">
                  <c:v>-4.3917956899999999E-4</c:v>
                </c:pt>
                <c:pt idx="7363">
                  <c:v>-4.3906561770000001E-5</c:v>
                </c:pt>
                <c:pt idx="7364">
                  <c:v>-2.9705548090000001E-4</c:v>
                </c:pt>
                <c:pt idx="7365">
                  <c:v>-3.5329049729999998E-5</c:v>
                </c:pt>
                <c:pt idx="7366">
                  <c:v>-3.4527374999999998E-4</c:v>
                </c:pt>
                <c:pt idx="7367">
                  <c:v>-8.9729604160000004E-5</c:v>
                </c:pt>
                <c:pt idx="7368">
                  <c:v>-4.0722498320000002E-4</c:v>
                </c:pt>
                <c:pt idx="7369">
                  <c:v>-2.783880391E-4</c:v>
                </c:pt>
                <c:pt idx="7370">
                  <c:v>-4.2191496080000001E-4</c:v>
                </c:pt>
                <c:pt idx="7371">
                  <c:v>-4.0689724460000001E-4</c:v>
                </c:pt>
                <c:pt idx="7372">
                  <c:v>-6.1399465029999994E-5</c:v>
                </c:pt>
                <c:pt idx="7373">
                  <c:v>-2.6946600449999998E-4</c:v>
                </c:pt>
                <c:pt idx="7374">
                  <c:v>-1.898003713E-4</c:v>
                </c:pt>
                <c:pt idx="7375">
                  <c:v>-1.810331763E-4</c:v>
                </c:pt>
                <c:pt idx="7376">
                  <c:v>-3.1091194690000001E-4</c:v>
                </c:pt>
                <c:pt idx="7377">
                  <c:v>-2.8439527749999998E-4</c:v>
                </c:pt>
                <c:pt idx="7378">
                  <c:v>-2.2327958809999999E-4</c:v>
                </c:pt>
                <c:pt idx="7379">
                  <c:v>-1.70927033E-4</c:v>
                </c:pt>
                <c:pt idx="7380">
                  <c:v>-3.8310834570000001E-6</c:v>
                </c:pt>
                <c:pt idx="7381">
                  <c:v>-1.4412998640000001E-4</c:v>
                </c:pt>
                <c:pt idx="7382">
                  <c:v>-1.073282696E-4</c:v>
                </c:pt>
                <c:pt idx="7383">
                  <c:v>-2.0401123339999999E-4</c:v>
                </c:pt>
                <c:pt idx="7384">
                  <c:v>-3.4398990099999998E-4</c:v>
                </c:pt>
                <c:pt idx="7385">
                  <c:v>-3.5465407039999999E-4</c:v>
                </c:pt>
                <c:pt idx="7386">
                  <c:v>-1.2547195260000001E-4</c:v>
                </c:pt>
                <c:pt idx="7387">
                  <c:v>-6.0307534770000001E-5</c:v>
                </c:pt>
                <c:pt idx="7388">
                  <c:v>-1.9059148459999999E-5</c:v>
                </c:pt>
                <c:pt idx="7389">
                  <c:v>-1.6005202470000001E-4</c:v>
                </c:pt>
                <c:pt idx="7390">
                  <c:v>-1.9339963469999999E-4</c:v>
                </c:pt>
                <c:pt idx="7391">
                  <c:v>-3.5748141929999998E-4</c:v>
                </c:pt>
                <c:pt idx="7392">
                  <c:v>-3.4628202050000003E-5</c:v>
                </c:pt>
                <c:pt idx="7393">
                  <c:v>-3.0079453310000002E-4</c:v>
                </c:pt>
                <c:pt idx="7394">
                  <c:v>-3.226500678E-4</c:v>
                </c:pt>
                <c:pt idx="7395">
                  <c:v>-6.8520750900000004E-5</c:v>
                </c:pt>
                <c:pt idx="7396">
                  <c:v>-2.3415374140000001E-4</c:v>
                </c:pt>
                <c:pt idx="7397">
                  <c:v>-4.2685792279999997E-5</c:v>
                </c:pt>
                <c:pt idx="7398">
                  <c:v>-2.245621455E-4</c:v>
                </c:pt>
                <c:pt idx="7399">
                  <c:v>-2.074062853E-4</c:v>
                </c:pt>
                <c:pt idx="7400">
                  <c:v>-9.5334849730000006E-5</c:v>
                </c:pt>
                <c:pt idx="7401">
                  <c:v>-1.7337644799999999E-4</c:v>
                </c:pt>
                <c:pt idx="7402">
                  <c:v>-1.133356791E-5</c:v>
                </c:pt>
                <c:pt idx="7403">
                  <c:v>-3.488064922E-4</c:v>
                </c:pt>
                <c:pt idx="7404">
                  <c:v>-2.14126157E-4</c:v>
                </c:pt>
                <c:pt idx="7405">
                  <c:v>-3.5956029490000002E-4</c:v>
                </c:pt>
                <c:pt idx="7406">
                  <c:v>-2.4716612780000002E-4</c:v>
                </c:pt>
                <c:pt idx="7407">
                  <c:v>-3.7342680569999999E-4</c:v>
                </c:pt>
                <c:pt idx="7408">
                  <c:v>-1.3929860829999999E-4</c:v>
                </c:pt>
                <c:pt idx="7409">
                  <c:v>-2.5445980370000001E-4</c:v>
                </c:pt>
                <c:pt idx="7410">
                  <c:v>-3.3399210490000001E-4</c:v>
                </c:pt>
                <c:pt idx="7411">
                  <c:v>-2.9964485960000002E-4</c:v>
                </c:pt>
                <c:pt idx="7412">
                  <c:v>-2.6109992610000001E-4</c:v>
                </c:pt>
                <c:pt idx="7413">
                  <c:v>-3.9324837430000002E-4</c:v>
                </c:pt>
                <c:pt idx="7414">
                  <c:v>-3.6472415490000003E-4</c:v>
                </c:pt>
                <c:pt idx="7415">
                  <c:v>-7.5990831679999997E-5</c:v>
                </c:pt>
                <c:pt idx="7416">
                  <c:v>-3.9470993040000002E-4</c:v>
                </c:pt>
                <c:pt idx="7417">
                  <c:v>-1.4632293249999999E-4</c:v>
                </c:pt>
                <c:pt idx="7418">
                  <c:v>-1.118812922E-4</c:v>
                </c:pt>
                <c:pt idx="7419">
                  <c:v>-3.9396477670000001E-4</c:v>
                </c:pt>
                <c:pt idx="7420">
                  <c:v>-1.1256090830000001E-5</c:v>
                </c:pt>
                <c:pt idx="7421">
                  <c:v>-1.777559494E-4</c:v>
                </c:pt>
                <c:pt idx="7422">
                  <c:v>-3.1661300069999999E-4</c:v>
                </c:pt>
                <c:pt idx="7423">
                  <c:v>-2.8033518099999997E-4</c:v>
                </c:pt>
                <c:pt idx="7424">
                  <c:v>-2.6203647449999998E-5</c:v>
                </c:pt>
                <c:pt idx="7425">
                  <c:v>-3.7434391320000001E-4</c:v>
                </c:pt>
                <c:pt idx="7426">
                  <c:v>-3.4318382659999998E-4</c:v>
                </c:pt>
                <c:pt idx="7427">
                  <c:v>-1.283809092E-4</c:v>
                </c:pt>
                <c:pt idx="7428">
                  <c:v>-3.7923134290000001E-4</c:v>
                </c:pt>
                <c:pt idx="7429">
                  <c:v>-1.5276819420000001E-4</c:v>
                </c:pt>
                <c:pt idx="7430">
                  <c:v>-4.9895108209999998E-5</c:v>
                </c:pt>
                <c:pt idx="7431">
                  <c:v>-2.3130144789999999E-4</c:v>
                </c:pt>
                <c:pt idx="7432">
                  <c:v>-2.9742698230000002E-4</c:v>
                </c:pt>
                <c:pt idx="7433">
                  <c:v>-8.3603657539999993E-5</c:v>
                </c:pt>
                <c:pt idx="7434">
                  <c:v>-1.865441458E-5</c:v>
                </c:pt>
                <c:pt idx="7435">
                  <c:v>-3.2169696960000001E-4</c:v>
                </c:pt>
                <c:pt idx="7436">
                  <c:v>-8.3338450499999996E-5</c:v>
                </c:pt>
                <c:pt idx="7437">
                  <c:v>-3.4271917099999998E-4</c:v>
                </c:pt>
                <c:pt idx="7438">
                  <c:v>-5.7582045150000002E-5</c:v>
                </c:pt>
                <c:pt idx="7439">
                  <c:v>-2.9763007210000002E-4</c:v>
                </c:pt>
                <c:pt idx="7440">
                  <c:v>-1.003250727E-4</c:v>
                </c:pt>
                <c:pt idx="7441">
                  <c:v>-4.139543729E-5</c:v>
                </c:pt>
                <c:pt idx="7442">
                  <c:v>-1.5706251090000001E-4</c:v>
                </c:pt>
                <c:pt idx="7443">
                  <c:v>-9.1226297239999999E-5</c:v>
                </c:pt>
                <c:pt idx="7444">
                  <c:v>-3.354311103E-5</c:v>
                </c:pt>
                <c:pt idx="7445">
                  <c:v>-1.244419482E-4</c:v>
                </c:pt>
                <c:pt idx="7446">
                  <c:v>-1.401421431E-4</c:v>
                </c:pt>
                <c:pt idx="7447">
                  <c:v>-3.7070748729999999E-6</c:v>
                </c:pt>
                <c:pt idx="7448">
                  <c:v>-7.3127369540000007E-5</c:v>
                </c:pt>
                <c:pt idx="7449">
                  <c:v>-2.0705827580000001E-4</c:v>
                </c:pt>
                <c:pt idx="7450">
                  <c:v>-1.9178383780000001E-4</c:v>
                </c:pt>
                <c:pt idx="7451">
                  <c:v>-2.5786406670000003E-4</c:v>
                </c:pt>
                <c:pt idx="7452">
                  <c:v>-1.8397213370000001E-4</c:v>
                </c:pt>
                <c:pt idx="7453">
                  <c:v>-3.264850518E-4</c:v>
                </c:pt>
                <c:pt idx="7454">
                  <c:v>-1.7640768139999999E-4</c:v>
                </c:pt>
                <c:pt idx="7455">
                  <c:v>-3.3857177959999997E-4</c:v>
                </c:pt>
                <c:pt idx="7456">
                  <c:v>-2.2897525390000001E-4</c:v>
                </c:pt>
                <c:pt idx="7457">
                  <c:v>-2.211410588E-4</c:v>
                </c:pt>
                <c:pt idx="7458">
                  <c:v>-2.4980382620000001E-4</c:v>
                </c:pt>
                <c:pt idx="7459">
                  <c:v>-3.4176129929999998E-4</c:v>
                </c:pt>
                <c:pt idx="7460">
                  <c:v>-3.519990286E-4</c:v>
                </c:pt>
                <c:pt idx="7461">
                  <c:v>-1.5349817590000001E-4</c:v>
                </c:pt>
                <c:pt idx="7462">
                  <c:v>-3.0065671119999999E-4</c:v>
                </c:pt>
                <c:pt idx="7463">
                  <c:v>-3.1270051060000001E-4</c:v>
                </c:pt>
                <c:pt idx="7464">
                  <c:v>-2.1080877440000001E-4</c:v>
                </c:pt>
                <c:pt idx="7465">
                  <c:v>-1.053747214E-4</c:v>
                </c:pt>
                <c:pt idx="7466">
                  <c:v>-2.5914796020000001E-4</c:v>
                </c:pt>
                <c:pt idx="7467">
                  <c:v>-3.0584509629999999E-4</c:v>
                </c:pt>
                <c:pt idx="7468">
                  <c:v>-3.4710178420000002E-4</c:v>
                </c:pt>
                <c:pt idx="7469">
                  <c:v>-2.64480634E-4</c:v>
                </c:pt>
                <c:pt idx="7470">
                  <c:v>-2.3023827150000001E-4</c:v>
                </c:pt>
                <c:pt idx="7471">
                  <c:v>-2.6970565529999999E-4</c:v>
                </c:pt>
                <c:pt idx="7472">
                  <c:v>-4.8081807719999998E-5</c:v>
                </c:pt>
                <c:pt idx="7473">
                  <c:v>-1.124224461E-4</c:v>
                </c:pt>
                <c:pt idx="7474">
                  <c:v>-3.4259120930000002E-4</c:v>
                </c:pt>
                <c:pt idx="7475">
                  <c:v>-1.2758963870000001E-4</c:v>
                </c:pt>
                <c:pt idx="7476">
                  <c:v>-2.5631772950000001E-5</c:v>
                </c:pt>
                <c:pt idx="7477">
                  <c:v>-3.1531111740000002E-4</c:v>
                </c:pt>
                <c:pt idx="7478">
                  <c:v>-3.6852341169999999E-6</c:v>
                </c:pt>
                <c:pt idx="7479">
                  <c:v>-1.5518843429999999E-4</c:v>
                </c:pt>
                <c:pt idx="7480">
                  <c:v>-3.2895635430000002E-4</c:v>
                </c:pt>
                <c:pt idx="7481">
                  <c:v>-1.4112019010000001E-4</c:v>
                </c:pt>
                <c:pt idx="7482">
                  <c:v>-1.8992262209999999E-4</c:v>
                </c:pt>
                <c:pt idx="7483">
                  <c:v>-3.0439526619999998E-4</c:v>
                </c:pt>
                <c:pt idx="7484">
                  <c:v>-6.3059151839999999E-5</c:v>
                </c:pt>
                <c:pt idx="7485">
                  <c:v>-4.0285514440000003E-5</c:v>
                </c:pt>
                <c:pt idx="7486">
                  <c:v>-3.1290042390000002E-4</c:v>
                </c:pt>
                <c:pt idx="7487">
                  <c:v>-9.47896636E-5</c:v>
                </c:pt>
                <c:pt idx="7488">
                  <c:v>-1.741042027E-4</c:v>
                </c:pt>
                <c:pt idx="7489">
                  <c:v>-2.8672267770000001E-4</c:v>
                </c:pt>
                <c:pt idx="7490">
                  <c:v>-1.803624083E-4</c:v>
                </c:pt>
                <c:pt idx="7491">
                  <c:v>-1.100136984E-4</c:v>
                </c:pt>
                <c:pt idx="7492">
                  <c:v>-2.2727749719999999E-4</c:v>
                </c:pt>
                <c:pt idx="7493">
                  <c:v>-1.5875679709999999E-4</c:v>
                </c:pt>
                <c:pt idx="7494">
                  <c:v>-1.8316035689999999E-5</c:v>
                </c:pt>
                <c:pt idx="7495">
                  <c:v>-3.2829495029999997E-5</c:v>
                </c:pt>
                <c:pt idx="7496">
                  <c:v>-2.4929995489999997E-4</c:v>
                </c:pt>
                <c:pt idx="7497">
                  <c:v>-4.7402464559999997E-5</c:v>
                </c:pt>
                <c:pt idx="7498">
                  <c:v>-2.7018898720000001E-4</c:v>
                </c:pt>
                <c:pt idx="7499">
                  <c:v>-2.5936393970000003E-4</c:v>
                </c:pt>
                <c:pt idx="7500">
                  <c:v>-2.745717167E-4</c:v>
                </c:pt>
                <c:pt idx="7501">
                  <c:v>-2.1041990340000001E-4</c:v>
                </c:pt>
                <c:pt idx="7502">
                  <c:v>-2.033543284E-4</c:v>
                </c:pt>
                <c:pt idx="7503">
                  <c:v>-2.406666698E-4</c:v>
                </c:pt>
                <c:pt idx="7504">
                  <c:v>-5.4657949860000003E-5</c:v>
                </c:pt>
                <c:pt idx="7505">
                  <c:v>-1.102909597E-5</c:v>
                </c:pt>
                <c:pt idx="7506">
                  <c:v>-3.1364414710000001E-4</c:v>
                </c:pt>
                <c:pt idx="7507">
                  <c:v>-1.6143500120000001E-4</c:v>
                </c:pt>
                <c:pt idx="7508">
                  <c:v>-2.560269913E-5</c:v>
                </c:pt>
                <c:pt idx="7509">
                  <c:v>-2.3155647149999999E-4</c:v>
                </c:pt>
                <c:pt idx="7510">
                  <c:v>-2.5874315529999999E-4</c:v>
                </c:pt>
                <c:pt idx="7511">
                  <c:v>-1.139363645E-4</c:v>
                </c:pt>
                <c:pt idx="7512">
                  <c:v>-1.2055330549999999E-4</c:v>
                </c:pt>
                <c:pt idx="7513">
                  <c:v>-2.24226117E-4</c:v>
                </c:pt>
                <c:pt idx="7514">
                  <c:v>-7.6447364890000006E-5</c:v>
                </c:pt>
                <c:pt idx="7515">
                  <c:v>-2.8868613079999998E-4</c:v>
                </c:pt>
                <c:pt idx="7516">
                  <c:v>-1.8512887419999999E-4</c:v>
                </c:pt>
                <c:pt idx="7517">
                  <c:v>-1.7842727749999999E-4</c:v>
                </c:pt>
                <c:pt idx="7518">
                  <c:v>-1.454724188E-4</c:v>
                </c:pt>
                <c:pt idx="7519">
                  <c:v>-9.8523223629999994E-5</c:v>
                </c:pt>
                <c:pt idx="7520">
                  <c:v>-2.9265732610000002E-4</c:v>
                </c:pt>
                <c:pt idx="7521">
                  <c:v>-1.3240997519999999E-4</c:v>
                </c:pt>
                <c:pt idx="7522">
                  <c:v>-1.3829004600000001E-4</c:v>
                </c:pt>
                <c:pt idx="7523">
                  <c:v>-6.8443208670000003E-5</c:v>
                </c:pt>
                <c:pt idx="7524">
                  <c:v>-1.89519773E-4</c:v>
                </c:pt>
                <c:pt idx="7525">
                  <c:v>-2.7064682629999998E-4</c:v>
                </c:pt>
                <c:pt idx="7526">
                  <c:v>-2.516498987E-4</c:v>
                </c:pt>
                <c:pt idx="7527">
                  <c:v>-2.805060156E-4</c:v>
                </c:pt>
                <c:pt idx="7528">
                  <c:v>-1.842531029E-5</c:v>
                </c:pt>
                <c:pt idx="7529">
                  <c:v>-2.4383564680000001E-4</c:v>
                </c:pt>
                <c:pt idx="7530">
                  <c:v>-6.1026946360000003E-5</c:v>
                </c:pt>
                <c:pt idx="7531">
                  <c:v>-2.050737388E-4</c:v>
                </c:pt>
                <c:pt idx="7532">
                  <c:v>-2.156789075E-4</c:v>
                </c:pt>
                <c:pt idx="7533">
                  <c:v>-1.5445972329999999E-4</c:v>
                </c:pt>
                <c:pt idx="7534">
                  <c:v>-2.5596394010000002E-4</c:v>
                </c:pt>
                <c:pt idx="7535">
                  <c:v>-2.718793699E-4</c:v>
                </c:pt>
                <c:pt idx="7536">
                  <c:v>-8.2503225480000007E-5</c:v>
                </c:pt>
                <c:pt idx="7537">
                  <c:v>-2.9509402229999999E-4</c:v>
                </c:pt>
                <c:pt idx="7538">
                  <c:v>-4.6948196170000002E-5</c:v>
                </c:pt>
                <c:pt idx="7539">
                  <c:v>-2.8299062000000002E-4</c:v>
                </c:pt>
                <c:pt idx="7540">
                  <c:v>-3.2973335430000003E-5</c:v>
                </c:pt>
                <c:pt idx="7541">
                  <c:v>-2.8585355419999999E-4</c:v>
                </c:pt>
                <c:pt idx="7542">
                  <c:v>-1.223568031E-4</c:v>
                </c:pt>
                <c:pt idx="7543">
                  <c:v>-1.650329756E-4</c:v>
                </c:pt>
                <c:pt idx="7544">
                  <c:v>-6.7927775849999997E-5</c:v>
                </c:pt>
                <c:pt idx="7545">
                  <c:v>-2.3342037260000001E-4</c:v>
                </c:pt>
                <c:pt idx="7546">
                  <c:v>-5.3971488169999997E-5</c:v>
                </c:pt>
                <c:pt idx="7547">
                  <c:v>-3.7307126530000002E-6</c:v>
                </c:pt>
                <c:pt idx="7548">
                  <c:v>-8.2080045969999996E-5</c:v>
                </c:pt>
                <c:pt idx="7549">
                  <c:v>-2.8711652499999998E-4</c:v>
                </c:pt>
                <c:pt idx="7550">
                  <c:v>-1.8212564069999999E-4</c:v>
                </c:pt>
                <c:pt idx="7551">
                  <c:v>-2.052389024E-4</c:v>
                </c:pt>
                <c:pt idx="7552">
                  <c:v>-2.7649305320000001E-4</c:v>
                </c:pt>
                <c:pt idx="7553">
                  <c:v>-2.88352467E-4</c:v>
                </c:pt>
                <c:pt idx="7554">
                  <c:v>-2.2516820990000001E-4</c:v>
                </c:pt>
                <c:pt idx="7555">
                  <c:v>-2.6876696730000001E-4</c:v>
                </c:pt>
                <c:pt idx="7556">
                  <c:v>-2.6096053089999998E-4</c:v>
                </c:pt>
                <c:pt idx="7557">
                  <c:v>-2.9110613199999997E-4</c:v>
                </c:pt>
                <c:pt idx="7558">
                  <c:v>-1.139818298E-4</c:v>
                </c:pt>
                <c:pt idx="7559">
                  <c:v>-6.0937409749999999E-5</c:v>
                </c:pt>
                <c:pt idx="7560">
                  <c:v>-2.181435702E-4</c:v>
                </c:pt>
                <c:pt idx="7561">
                  <c:v>-1.9157936649999999E-4</c:v>
                </c:pt>
                <c:pt idx="7562">
                  <c:v>-7.4693058450000006E-5</c:v>
                </c:pt>
                <c:pt idx="7563">
                  <c:v>-1.132648747E-5</c:v>
                </c:pt>
                <c:pt idx="7564">
                  <c:v>-9.4884133809999995E-5</c:v>
                </c:pt>
                <c:pt idx="7565">
                  <c:v>-1.7336400969999999E-4</c:v>
                </c:pt>
                <c:pt idx="7566">
                  <c:v>-1.4296579540000001E-4</c:v>
                </c:pt>
                <c:pt idx="7567">
                  <c:v>-2.2740265660000001E-4</c:v>
                </c:pt>
                <c:pt idx="7568">
                  <c:v>-2.9076894040000001E-4</c:v>
                </c:pt>
                <c:pt idx="7569">
                  <c:v>-1.191424935E-4</c:v>
                </c:pt>
                <c:pt idx="7570">
                  <c:v>-1.6706918540000001E-4</c:v>
                </c:pt>
                <c:pt idx="7571">
                  <c:v>-2.5532434699999999E-4</c:v>
                </c:pt>
                <c:pt idx="7572">
                  <c:v>-1.072418747E-4</c:v>
                </c:pt>
                <c:pt idx="7573">
                  <c:v>-2.1209579950000001E-4</c:v>
                </c:pt>
                <c:pt idx="7574">
                  <c:v>-8.8276940200000001E-5</c:v>
                </c:pt>
                <c:pt idx="7575">
                  <c:v>-1.3647635859999999E-4</c:v>
                </c:pt>
                <c:pt idx="7576">
                  <c:v>-1.5478277250000001E-4</c:v>
                </c:pt>
                <c:pt idx="7577">
                  <c:v>-1.3047042369999999E-4</c:v>
                </c:pt>
                <c:pt idx="7578">
                  <c:v>-4.0944361599999997E-5</c:v>
                </c:pt>
                <c:pt idx="7579">
                  <c:v>-2.4203740310000001E-4</c:v>
                </c:pt>
                <c:pt idx="7580">
                  <c:v>-2.67580263E-5</c:v>
                </c:pt>
                <c:pt idx="7581">
                  <c:v>-2.0749039350000001E-4</c:v>
                </c:pt>
                <c:pt idx="7582">
                  <c:v>-2.382574984E-4</c:v>
                </c:pt>
                <c:pt idx="7583">
                  <c:v>-1.011179672E-4</c:v>
                </c:pt>
                <c:pt idx="7584">
                  <c:v>-2.4352569650000001E-4</c:v>
                </c:pt>
                <c:pt idx="7585">
                  <c:v>-1.9356983410000001E-5</c:v>
                </c:pt>
                <c:pt idx="7586">
                  <c:v>-3.0884177659999999E-4</c:v>
                </c:pt>
                <c:pt idx="7587">
                  <c:v>-1.864966581E-4</c:v>
                </c:pt>
                <c:pt idx="7588">
                  <c:v>-2.563053327E-4</c:v>
                </c:pt>
                <c:pt idx="7589">
                  <c:v>-8.2679225580000005E-5</c:v>
                </c:pt>
                <c:pt idx="7590">
                  <c:v>-3.9019647580000004E-6</c:v>
                </c:pt>
                <c:pt idx="7591">
                  <c:v>-2.1604527679999999E-4</c:v>
                </c:pt>
                <c:pt idx="7592">
                  <c:v>-1.4381343980000001E-4</c:v>
                </c:pt>
                <c:pt idx="7593">
                  <c:v>-2.994310165E-4</c:v>
                </c:pt>
                <c:pt idx="7594">
                  <c:v>-1.6969584810000001E-4</c:v>
                </c:pt>
                <c:pt idx="7595">
                  <c:v>-2.0033788490000001E-4</c:v>
                </c:pt>
                <c:pt idx="7596">
                  <c:v>-3.140547881E-4</c:v>
                </c:pt>
                <c:pt idx="7597">
                  <c:v>-1.7609769860000001E-4</c:v>
                </c:pt>
                <c:pt idx="7598">
                  <c:v>-2.896143142E-4</c:v>
                </c:pt>
                <c:pt idx="7599">
                  <c:v>-1.5104790930000001E-4</c:v>
                </c:pt>
                <c:pt idx="7600">
                  <c:v>-1.2614667139999999E-4</c:v>
                </c:pt>
                <c:pt idx="7601">
                  <c:v>-2.7505242050000002E-4</c:v>
                </c:pt>
                <c:pt idx="7602">
                  <c:v>-3.1155992939999998E-4</c:v>
                </c:pt>
                <c:pt idx="7603">
                  <c:v>-2.3067552479999999E-4</c:v>
                </c:pt>
                <c:pt idx="7604">
                  <c:v>-5.6990807400000002E-5</c:v>
                </c:pt>
                <c:pt idx="7605">
                  <c:v>-7.0976889949999998E-5</c:v>
                </c:pt>
                <c:pt idx="7606">
                  <c:v>-3.0791947569999998E-4</c:v>
                </c:pt>
                <c:pt idx="7607">
                  <c:v>-2.4653876459999999E-4</c:v>
                </c:pt>
                <c:pt idx="7608">
                  <c:v>-3.2733575350000002E-4</c:v>
                </c:pt>
                <c:pt idx="7609">
                  <c:v>-1.1927610499999999E-5</c:v>
                </c:pt>
                <c:pt idx="7610">
                  <c:v>-2.1175859860000001E-4</c:v>
                </c:pt>
                <c:pt idx="7611">
                  <c:v>-1.044457976E-4</c:v>
                </c:pt>
                <c:pt idx="7612">
                  <c:v>-4.3012925319999999E-5</c:v>
                </c:pt>
                <c:pt idx="7613">
                  <c:v>-6.4791863599999994E-5</c:v>
                </c:pt>
                <c:pt idx="7614">
                  <c:v>-2.7614812859999999E-4</c:v>
                </c:pt>
                <c:pt idx="7615">
                  <c:v>-1.6457178090000001E-4</c:v>
                </c:pt>
                <c:pt idx="7616">
                  <c:v>-1.4453924579999999E-4</c:v>
                </c:pt>
                <c:pt idx="7617">
                  <c:v>-1.321167229E-4</c:v>
                </c:pt>
                <c:pt idx="7618">
                  <c:v>-1.009630992E-4</c:v>
                </c:pt>
                <c:pt idx="7619">
                  <c:v>-1.205858107E-4</c:v>
                </c:pt>
                <c:pt idx="7620">
                  <c:v>-2.8607578649999999E-5</c:v>
                </c:pt>
                <c:pt idx="7621">
                  <c:v>-9.5163894630000001E-5</c:v>
                </c:pt>
                <c:pt idx="7622">
                  <c:v>-3.3567587939999999E-4</c:v>
                </c:pt>
                <c:pt idx="7623">
                  <c:v>-2.0057848229999999E-4</c:v>
                </c:pt>
                <c:pt idx="7624">
                  <c:v>-1.8304263709999999E-4</c:v>
                </c:pt>
                <c:pt idx="7625">
                  <c:v>-3.7709634630000001E-4</c:v>
                </c:pt>
                <c:pt idx="7626">
                  <c:v>-8.3184486840000003E-5</c:v>
                </c:pt>
                <c:pt idx="7627">
                  <c:v>-3.4567351339999998E-4</c:v>
                </c:pt>
                <c:pt idx="7628">
                  <c:v>-1.6097920200000001E-4</c:v>
                </c:pt>
                <c:pt idx="7629">
                  <c:v>-1.3196436709999999E-4</c:v>
                </c:pt>
                <c:pt idx="7630">
                  <c:v>-5.2703154890000003E-5</c:v>
                </c:pt>
                <c:pt idx="7631">
                  <c:v>-2.9023770789999999E-5</c:v>
                </c:pt>
                <c:pt idx="7632">
                  <c:v>-4.2920346840000001E-4</c:v>
                </c:pt>
                <c:pt idx="7633">
                  <c:v>-3.481999303E-4</c:v>
                </c:pt>
                <c:pt idx="7634">
                  <c:v>-3.7284751010000002E-5</c:v>
                </c:pt>
                <c:pt idx="7635">
                  <c:v>-4.0597103890000001E-4</c:v>
                </c:pt>
                <c:pt idx="7636">
                  <c:v>-1.213404769E-4</c:v>
                </c:pt>
                <c:pt idx="7637">
                  <c:v>-2.7043439749999999E-4</c:v>
                </c:pt>
                <c:pt idx="7638">
                  <c:v>-1.150742345E-4</c:v>
                </c:pt>
                <c:pt idx="7639">
                  <c:v>-3.4915517689999999E-4</c:v>
                </c:pt>
                <c:pt idx="7640">
                  <c:v>-2.0748221459999998E-5</c:v>
                </c:pt>
                <c:pt idx="7641">
                  <c:v>-2.7187457590000002E-4</c:v>
                </c:pt>
                <c:pt idx="7642">
                  <c:v>-2.4793719750000002E-4</c:v>
                </c:pt>
                <c:pt idx="7643">
                  <c:v>-3.1588623230000001E-4</c:v>
                </c:pt>
                <c:pt idx="7644">
                  <c:v>-1.559686638E-4</c:v>
                </c:pt>
                <c:pt idx="7645">
                  <c:v>-1.112145949E-4</c:v>
                </c:pt>
                <c:pt idx="7646">
                  <c:v>-1.9409457819999999E-4</c:v>
                </c:pt>
                <c:pt idx="7647">
                  <c:v>-4.1394455650000002E-4</c:v>
                </c:pt>
                <c:pt idx="7648">
                  <c:v>-2.9461288480000001E-4</c:v>
                </c:pt>
                <c:pt idx="7649">
                  <c:v>-3.4973453840000002E-4</c:v>
                </c:pt>
                <c:pt idx="7650">
                  <c:v>-1.2959371750000001E-4</c:v>
                </c:pt>
                <c:pt idx="7651">
                  <c:v>-7.1706966440000002E-5</c:v>
                </c:pt>
                <c:pt idx="7652">
                  <c:v>-1.066657938E-4</c:v>
                </c:pt>
                <c:pt idx="7653">
                  <c:v>-4.7742471709999999E-4</c:v>
                </c:pt>
                <c:pt idx="7654">
                  <c:v>-1.506630493E-4</c:v>
                </c:pt>
                <c:pt idx="7655">
                  <c:v>-3.587370205E-4</c:v>
                </c:pt>
                <c:pt idx="7656">
                  <c:v>-3.3879726950000001E-4</c:v>
                </c:pt>
                <c:pt idx="7657">
                  <c:v>-4.9573560089999997E-4</c:v>
                </c:pt>
                <c:pt idx="7658">
                  <c:v>-2.6567155930000002E-4</c:v>
                </c:pt>
                <c:pt idx="7659">
                  <c:v>-2.5668453390000003E-4</c:v>
                </c:pt>
                <c:pt idx="7660">
                  <c:v>-9.0945312519999995E-5</c:v>
                </c:pt>
                <c:pt idx="7661">
                  <c:v>-2.304777572E-4</c:v>
                </c:pt>
                <c:pt idx="7662">
                  <c:v>-5.29957043E-4</c:v>
                </c:pt>
                <c:pt idx="7663">
                  <c:v>-2.8862266399999999E-4</c:v>
                </c:pt>
                <c:pt idx="7664">
                  <c:v>-1.200954076E-5</c:v>
                </c:pt>
                <c:pt idx="7665">
                  <c:v>-2.4168804579999999E-4</c:v>
                </c:pt>
                <c:pt idx="7666">
                  <c:v>-1.465323995E-4</c:v>
                </c:pt>
                <c:pt idx="7667">
                  <c:v>-3.9287605990000003E-6</c:v>
                </c:pt>
                <c:pt idx="7668">
                  <c:v>-3.4146167339999998E-4</c:v>
                </c:pt>
                <c:pt idx="7669">
                  <c:v>-6.3102820219999999E-5</c:v>
                </c:pt>
                <c:pt idx="7670">
                  <c:v>-3.0244691970000002E-4</c:v>
                </c:pt>
                <c:pt idx="7671">
                  <c:v>-3.9928451310000001E-4</c:v>
                </c:pt>
                <c:pt idx="7672">
                  <c:v>-3.3211141249999998E-4</c:v>
                </c:pt>
                <c:pt idx="7673">
                  <c:v>-3.5360718529999999E-5</c:v>
                </c:pt>
                <c:pt idx="7674">
                  <c:v>-9.9323288640000001E-5</c:v>
                </c:pt>
                <c:pt idx="7675">
                  <c:v>-4.2055335869999998E-4</c:v>
                </c:pt>
                <c:pt idx="7676">
                  <c:v>-5.0759608469999998E-5</c:v>
                </c:pt>
                <c:pt idx="7677">
                  <c:v>-4.1650980160000001E-5</c:v>
                </c:pt>
                <c:pt idx="7678">
                  <c:v>-1.6001419919999999E-4</c:v>
                </c:pt>
                <c:pt idx="7679">
                  <c:v>-1.6546431199999999E-4</c:v>
                </c:pt>
                <c:pt idx="7680">
                  <c:v>-1.5230787540000001E-4</c:v>
                </c:pt>
                <c:pt idx="7681">
                  <c:v>-2.3604115440000001E-4</c:v>
                </c:pt>
                <c:pt idx="7682">
                  <c:v>-1.9588102900000001E-4</c:v>
                </c:pt>
                <c:pt idx="7683">
                  <c:v>-1.745430531E-4</c:v>
                </c:pt>
                <c:pt idx="7684">
                  <c:v>-7.7891116100000006E-5</c:v>
                </c:pt>
              </c:numCache>
            </c:numRef>
          </c:xVal>
          <c:yVal>
            <c:numRef>
              <c:f>slice!$AL$10098:$AL$17782</c:f>
              <c:numCache>
                <c:formatCode>General</c:formatCode>
                <c:ptCount val="7685"/>
                <c:pt idx="0">
                  <c:v>2.3706233821840759E-4</c:v>
                </c:pt>
                <c:pt idx="1">
                  <c:v>-2.1737717044304292E-4</c:v>
                </c:pt>
                <c:pt idx="2">
                  <c:v>-1.2995089857075422E-4</c:v>
                </c:pt>
                <c:pt idx="3">
                  <c:v>3.3886077920056048E-4</c:v>
                </c:pt>
                <c:pt idx="4">
                  <c:v>-8.7494890510948903E-5</c:v>
                </c:pt>
                <c:pt idx="5">
                  <c:v>9.3479794662190111E-4</c:v>
                </c:pt>
                <c:pt idx="6">
                  <c:v>-1.7216115077105747E-4</c:v>
                </c:pt>
                <c:pt idx="7">
                  <c:v>-4.9753047371110191E-5</c:v>
                </c:pt>
                <c:pt idx="8">
                  <c:v>-3.8498338191426723E-4</c:v>
                </c:pt>
                <c:pt idx="9">
                  <c:v>1.3986988214456023E-6</c:v>
                </c:pt>
                <c:pt idx="10">
                  <c:v>1.4529967349044071E-4</c:v>
                </c:pt>
                <c:pt idx="11">
                  <c:v>-3.7000077858123035E-4</c:v>
                </c:pt>
                <c:pt idx="12">
                  <c:v>3.4109886260812032E-4</c:v>
                </c:pt>
                <c:pt idx="13">
                  <c:v>-3.8359617920557447E-4</c:v>
                </c:pt>
                <c:pt idx="14">
                  <c:v>-1.3579273128932272E-4</c:v>
                </c:pt>
                <c:pt idx="15">
                  <c:v>4.569447619418193E-4</c:v>
                </c:pt>
                <c:pt idx="16">
                  <c:v>-2.0152008369218795E-4</c:v>
                </c:pt>
                <c:pt idx="17">
                  <c:v>6.2614585157937759E-4</c:v>
                </c:pt>
                <c:pt idx="18">
                  <c:v>-8.1844191104558648E-5</c:v>
                </c:pt>
                <c:pt idx="19">
                  <c:v>1.8899451696238745E-4</c:v>
                </c:pt>
                <c:pt idx="20">
                  <c:v>-3.8646347278583867E-4</c:v>
                </c:pt>
                <c:pt idx="21">
                  <c:v>-3.982410385414487E-4</c:v>
                </c:pt>
                <c:pt idx="22">
                  <c:v>-3.7729590595470957E-4</c:v>
                </c:pt>
                <c:pt idx="23">
                  <c:v>-2.951288227136706E-4</c:v>
                </c:pt>
                <c:pt idx="24">
                  <c:v>-3.991460643541473E-4</c:v>
                </c:pt>
                <c:pt idx="25">
                  <c:v>2.3699130028609797E-4</c:v>
                </c:pt>
                <c:pt idx="26">
                  <c:v>-3.9268204863712888E-4</c:v>
                </c:pt>
                <c:pt idx="27">
                  <c:v>4.1987016776075849E-4</c:v>
                </c:pt>
                <c:pt idx="28">
                  <c:v>6.4435567837924619E-5</c:v>
                </c:pt>
                <c:pt idx="29">
                  <c:v>-2.5794526213356039E-4</c:v>
                </c:pt>
                <c:pt idx="30">
                  <c:v>9.1463379034533755E-5</c:v>
                </c:pt>
                <c:pt idx="31">
                  <c:v>6.3204499455083297E-4</c:v>
                </c:pt>
                <c:pt idx="32">
                  <c:v>9.1004408029815012E-5</c:v>
                </c:pt>
                <c:pt idx="33">
                  <c:v>-3.9665886565886082E-4</c:v>
                </c:pt>
                <c:pt idx="34">
                  <c:v>4.7504255132906032E-4</c:v>
                </c:pt>
                <c:pt idx="35">
                  <c:v>-3.7355668648496109E-4</c:v>
                </c:pt>
                <c:pt idx="36">
                  <c:v>-2.0853443745986024E-4</c:v>
                </c:pt>
                <c:pt idx="37">
                  <c:v>3.0991924387765524E-4</c:v>
                </c:pt>
                <c:pt idx="38">
                  <c:v>-3.6169815268000057E-4</c:v>
                </c:pt>
                <c:pt idx="39">
                  <c:v>6.5923077670941211E-5</c:v>
                </c:pt>
                <c:pt idx="40">
                  <c:v>1.3595853258675125E-4</c:v>
                </c:pt>
                <c:pt idx="41">
                  <c:v>-1.626580584895471E-4</c:v>
                </c:pt>
                <c:pt idx="42">
                  <c:v>-1.9145620581781733E-4</c:v>
                </c:pt>
                <c:pt idx="43">
                  <c:v>4.2995529133605446E-5</c:v>
                </c:pt>
                <c:pt idx="44">
                  <c:v>8.0998759456106626E-4</c:v>
                </c:pt>
                <c:pt idx="45">
                  <c:v>-3.8285265298576451E-4</c:v>
                </c:pt>
                <c:pt idx="46">
                  <c:v>2.4609861806295323E-4</c:v>
                </c:pt>
                <c:pt idx="47">
                  <c:v>2.0718858855352519E-5</c:v>
                </c:pt>
                <c:pt idx="48">
                  <c:v>4.7335800140034236E-4</c:v>
                </c:pt>
                <c:pt idx="49">
                  <c:v>-9.4895745156990374E-6</c:v>
                </c:pt>
                <c:pt idx="50">
                  <c:v>4.2696780029471412E-4</c:v>
                </c:pt>
                <c:pt idx="51">
                  <c:v>-3.6762525176846058E-4</c:v>
                </c:pt>
                <c:pt idx="52">
                  <c:v>1.9161772998619402E-4</c:v>
                </c:pt>
                <c:pt idx="53">
                  <c:v>-3.7620847685212213E-4</c:v>
                </c:pt>
                <c:pt idx="54">
                  <c:v>-3.837887802908309E-4</c:v>
                </c:pt>
                <c:pt idx="55">
                  <c:v>3.8880329160465726E-4</c:v>
                </c:pt>
                <c:pt idx="56">
                  <c:v>1.8623273010313288E-5</c:v>
                </c:pt>
                <c:pt idx="57">
                  <c:v>2.9838859516432637E-4</c:v>
                </c:pt>
                <c:pt idx="58">
                  <c:v>-3.1529131881604294E-4</c:v>
                </c:pt>
                <c:pt idx="59">
                  <c:v>4.4413142570818393E-4</c:v>
                </c:pt>
                <c:pt idx="60">
                  <c:v>3.0909599136631891E-4</c:v>
                </c:pt>
                <c:pt idx="61">
                  <c:v>-3.317179009432815E-4</c:v>
                </c:pt>
                <c:pt idx="62">
                  <c:v>2.477789288858409E-4</c:v>
                </c:pt>
                <c:pt idx="63">
                  <c:v>-2.9515280061489965E-4</c:v>
                </c:pt>
                <c:pt idx="64">
                  <c:v>-3.6194518495456405E-4</c:v>
                </c:pt>
                <c:pt idx="65">
                  <c:v>-3.5887543597651441E-5</c:v>
                </c:pt>
                <c:pt idx="66">
                  <c:v>-1.1499732451233157E-4</c:v>
                </c:pt>
                <c:pt idx="67">
                  <c:v>6.5770901985943837E-5</c:v>
                </c:pt>
                <c:pt idx="68">
                  <c:v>-3.8524590163934428E-4</c:v>
                </c:pt>
                <c:pt idx="69">
                  <c:v>4.179490046425707E-4</c:v>
                </c:pt>
                <c:pt idx="70">
                  <c:v>4.5807947953691226E-4</c:v>
                </c:pt>
                <c:pt idx="71">
                  <c:v>-2.4910687357104636E-4</c:v>
                </c:pt>
                <c:pt idx="72">
                  <c:v>1.0886800620643698E-3</c:v>
                </c:pt>
                <c:pt idx="73">
                  <c:v>-3.3350245411605613E-4</c:v>
                </c:pt>
                <c:pt idx="74">
                  <c:v>3.9039213397910953E-4</c:v>
                </c:pt>
                <c:pt idx="75">
                  <c:v>-3.6045082864328209E-4</c:v>
                </c:pt>
                <c:pt idx="76">
                  <c:v>-3.540496366271999E-4</c:v>
                </c:pt>
                <c:pt idx="77">
                  <c:v>-3.9933650810637273E-5</c:v>
                </c:pt>
                <c:pt idx="78">
                  <c:v>-3.2612329080304895E-4</c:v>
                </c:pt>
                <c:pt idx="79">
                  <c:v>-1.1115780871494032E-4</c:v>
                </c:pt>
                <c:pt idx="80">
                  <c:v>1.1107095431042451E-4</c:v>
                </c:pt>
                <c:pt idx="81">
                  <c:v>1.8093665332250236E-4</c:v>
                </c:pt>
                <c:pt idx="82">
                  <c:v>-2.8446421535483055E-4</c:v>
                </c:pt>
                <c:pt idx="83">
                  <c:v>7.3959483450473015E-5</c:v>
                </c:pt>
                <c:pt idx="84">
                  <c:v>-3.7838120485443979E-4</c:v>
                </c:pt>
                <c:pt idx="85">
                  <c:v>-1.5730420697806767E-4</c:v>
                </c:pt>
                <c:pt idx="86">
                  <c:v>9.6950374272248402E-4</c:v>
                </c:pt>
                <c:pt idx="87">
                  <c:v>-3.0792073428767384E-4</c:v>
                </c:pt>
                <c:pt idx="88">
                  <c:v>1.0956758150098974E-3</c:v>
                </c:pt>
                <c:pt idx="89">
                  <c:v>2.4995695755577284E-5</c:v>
                </c:pt>
                <c:pt idx="90">
                  <c:v>-3.5427506943127158E-4</c:v>
                </c:pt>
                <c:pt idx="91">
                  <c:v>1.4392185661067395E-4</c:v>
                </c:pt>
                <c:pt idx="92">
                  <c:v>-3.1898716938551182E-5</c:v>
                </c:pt>
                <c:pt idx="93">
                  <c:v>3.5038704658173686E-4</c:v>
                </c:pt>
                <c:pt idx="94">
                  <c:v>4.7551601769481305E-4</c:v>
                </c:pt>
                <c:pt idx="95">
                  <c:v>4.7323611617450484E-4</c:v>
                </c:pt>
                <c:pt idx="96">
                  <c:v>3.038151643788323E-4</c:v>
                </c:pt>
                <c:pt idx="97">
                  <c:v>2.0072555389134196E-4</c:v>
                </c:pt>
                <c:pt idx="98">
                  <c:v>4.2998779699251777E-4</c:v>
                </c:pt>
                <c:pt idx="99">
                  <c:v>-3.4975851989475066E-4</c:v>
                </c:pt>
                <c:pt idx="100">
                  <c:v>1.9154112318488421E-4</c:v>
                </c:pt>
                <c:pt idx="101">
                  <c:v>4.3574874762900645E-5</c:v>
                </c:pt>
                <c:pt idx="102">
                  <c:v>-3.4177326005544481E-4</c:v>
                </c:pt>
                <c:pt idx="103">
                  <c:v>-1.0079714409388693E-4</c:v>
                </c:pt>
                <c:pt idx="104">
                  <c:v>-1.6936141238266624E-4</c:v>
                </c:pt>
                <c:pt idx="105">
                  <c:v>1.0483154045168945E-4</c:v>
                </c:pt>
                <c:pt idx="106">
                  <c:v>-2.2954239274754028E-4</c:v>
                </c:pt>
                <c:pt idx="107">
                  <c:v>-2.7934051504024509E-4</c:v>
                </c:pt>
                <c:pt idx="108">
                  <c:v>-3.0330989271784695E-5</c:v>
                </c:pt>
                <c:pt idx="109">
                  <c:v>2.7896720601895762E-4</c:v>
                </c:pt>
                <c:pt idx="110">
                  <c:v>9.8226912415503589E-4</c:v>
                </c:pt>
                <c:pt idx="111">
                  <c:v>-3.728580530009386E-4</c:v>
                </c:pt>
                <c:pt idx="112">
                  <c:v>-1.9741074511596691E-4</c:v>
                </c:pt>
                <c:pt idx="113">
                  <c:v>5.4162026522980258E-5</c:v>
                </c:pt>
                <c:pt idx="114">
                  <c:v>-6.7241966230936829E-5</c:v>
                </c:pt>
                <c:pt idx="115">
                  <c:v>6.716173302403843E-4</c:v>
                </c:pt>
                <c:pt idx="116">
                  <c:v>8.6274357241157976E-7</c:v>
                </c:pt>
                <c:pt idx="117">
                  <c:v>-2.4128534954407296E-4</c:v>
                </c:pt>
                <c:pt idx="118">
                  <c:v>4.7426475948850297E-4</c:v>
                </c:pt>
                <c:pt idx="119">
                  <c:v>-1.0869461613651506E-4</c:v>
                </c:pt>
                <c:pt idx="120">
                  <c:v>-3.6140749314295719E-4</c:v>
                </c:pt>
                <c:pt idx="121">
                  <c:v>2.839204777559476E-4</c:v>
                </c:pt>
                <c:pt idx="122">
                  <c:v>-3.4141702491878541E-4</c:v>
                </c:pt>
                <c:pt idx="123">
                  <c:v>3.5389058238408468E-4</c:v>
                </c:pt>
                <c:pt idx="124">
                  <c:v>-3.5278046598032401E-4</c:v>
                </c:pt>
                <c:pt idx="125">
                  <c:v>4.7514698516288727E-4</c:v>
                </c:pt>
                <c:pt idx="126">
                  <c:v>4.1909723572178373E-4</c:v>
                </c:pt>
                <c:pt idx="127">
                  <c:v>-3.4501028531412761E-4</c:v>
                </c:pt>
                <c:pt idx="128">
                  <c:v>1.4996353133387791E-4</c:v>
                </c:pt>
                <c:pt idx="129">
                  <c:v>-3.0883118146229969E-4</c:v>
                </c:pt>
                <c:pt idx="130">
                  <c:v>2.3428610330373555E-6</c:v>
                </c:pt>
                <c:pt idx="131">
                  <c:v>-3.589696456880538E-4</c:v>
                </c:pt>
                <c:pt idx="132">
                  <c:v>1.0984712186487985E-4</c:v>
                </c:pt>
                <c:pt idx="133">
                  <c:v>-2.7065631245471651E-5</c:v>
                </c:pt>
                <c:pt idx="134">
                  <c:v>3.1248960617745603E-5</c:v>
                </c:pt>
                <c:pt idx="135">
                  <c:v>-3.637149206627083E-4</c:v>
                </c:pt>
                <c:pt idx="136">
                  <c:v>1.3452261697513153E-4</c:v>
                </c:pt>
                <c:pt idx="137">
                  <c:v>-3.191209795854852E-4</c:v>
                </c:pt>
                <c:pt idx="138">
                  <c:v>8.4878117569256353E-4</c:v>
                </c:pt>
                <c:pt idx="139">
                  <c:v>-3.400158528698071E-4</c:v>
                </c:pt>
                <c:pt idx="140">
                  <c:v>-3.6601554142109667E-4</c:v>
                </c:pt>
                <c:pt idx="141">
                  <c:v>6.7955126771247678E-4</c:v>
                </c:pt>
                <c:pt idx="142">
                  <c:v>2.072270059755048E-4</c:v>
                </c:pt>
                <c:pt idx="143">
                  <c:v>4.7786526301464403E-4</c:v>
                </c:pt>
                <c:pt idx="144">
                  <c:v>-3.3744887985489414E-4</c:v>
                </c:pt>
                <c:pt idx="145">
                  <c:v>2.0751044265172845E-4</c:v>
                </c:pt>
                <c:pt idx="146">
                  <c:v>4.8166323846202477E-4</c:v>
                </c:pt>
                <c:pt idx="147">
                  <c:v>-3.6427036226598585E-4</c:v>
                </c:pt>
                <c:pt idx="148">
                  <c:v>3.100944624774048E-4</c:v>
                </c:pt>
                <c:pt idx="149">
                  <c:v>6.5987610834446735E-5</c:v>
                </c:pt>
                <c:pt idx="150">
                  <c:v>-1.0434848145951045E-4</c:v>
                </c:pt>
                <c:pt idx="151">
                  <c:v>-1.9096978420064768E-4</c:v>
                </c:pt>
                <c:pt idx="152">
                  <c:v>8.6600670015121527E-5</c:v>
                </c:pt>
                <c:pt idx="153">
                  <c:v>-3.5410300796483412E-4</c:v>
                </c:pt>
                <c:pt idx="154">
                  <c:v>3.1112823404731113E-4</c:v>
                </c:pt>
                <c:pt idx="155">
                  <c:v>6.1092634731703508E-5</c:v>
                </c:pt>
                <c:pt idx="156">
                  <c:v>1.9209633847708634E-4</c:v>
                </c:pt>
                <c:pt idx="157">
                  <c:v>-1.4649058401933277E-4</c:v>
                </c:pt>
                <c:pt idx="158">
                  <c:v>-3.6062549535400488E-4</c:v>
                </c:pt>
                <c:pt idx="159">
                  <c:v>4.6396871916752933E-4</c:v>
                </c:pt>
                <c:pt idx="160">
                  <c:v>-3.2424523852358979E-4</c:v>
                </c:pt>
                <c:pt idx="161">
                  <c:v>-3.3416673960187101E-4</c:v>
                </c:pt>
                <c:pt idx="162">
                  <c:v>-7.8755050738343784E-5</c:v>
                </c:pt>
                <c:pt idx="163">
                  <c:v>4.3576018275493346E-4</c:v>
                </c:pt>
                <c:pt idx="164">
                  <c:v>-2.3242197186659728E-4</c:v>
                </c:pt>
                <c:pt idx="165">
                  <c:v>8.6088178379377064E-4</c:v>
                </c:pt>
                <c:pt idx="166">
                  <c:v>-2.5944901223822977E-4</c:v>
                </c:pt>
                <c:pt idx="167">
                  <c:v>-3.1130673668344153E-4</c:v>
                </c:pt>
                <c:pt idx="168">
                  <c:v>-2.0859305864848833E-4</c:v>
                </c:pt>
                <c:pt idx="169">
                  <c:v>-5.8866172359304728E-5</c:v>
                </c:pt>
                <c:pt idx="170">
                  <c:v>-1.4517231654900131E-4</c:v>
                </c:pt>
                <c:pt idx="171">
                  <c:v>4.0032615088488483E-4</c:v>
                </c:pt>
                <c:pt idx="172">
                  <c:v>-2.8889375109399611E-4</c:v>
                </c:pt>
                <c:pt idx="173">
                  <c:v>2.638160101503595E-4</c:v>
                </c:pt>
                <c:pt idx="174">
                  <c:v>1.1305349746222508E-3</c:v>
                </c:pt>
                <c:pt idx="175">
                  <c:v>-3.3095821542829918E-4</c:v>
                </c:pt>
                <c:pt idx="176">
                  <c:v>5.2993543242770179E-8</c:v>
                </c:pt>
                <c:pt idx="177">
                  <c:v>1.5794634696536571E-4</c:v>
                </c:pt>
                <c:pt idx="178">
                  <c:v>4.7760667479797265E-4</c:v>
                </c:pt>
                <c:pt idx="179">
                  <c:v>-3.2695744763608782E-4</c:v>
                </c:pt>
                <c:pt idx="180">
                  <c:v>1.9265854025875596E-4</c:v>
                </c:pt>
                <c:pt idx="181">
                  <c:v>-2.6306193296187169E-4</c:v>
                </c:pt>
                <c:pt idx="182">
                  <c:v>1.0104719677965113E-3</c:v>
                </c:pt>
                <c:pt idx="183">
                  <c:v>-3.4393891511612644E-4</c:v>
                </c:pt>
                <c:pt idx="184">
                  <c:v>4.816648848284576E-4</c:v>
                </c:pt>
                <c:pt idx="185">
                  <c:v>-3.353513450440245E-4</c:v>
                </c:pt>
                <c:pt idx="186">
                  <c:v>2.2748342117033898E-4</c:v>
                </c:pt>
                <c:pt idx="187">
                  <c:v>-2.8955766668935538E-4</c:v>
                </c:pt>
                <c:pt idx="188">
                  <c:v>-3.2403953676063044E-4</c:v>
                </c:pt>
                <c:pt idx="189">
                  <c:v>-9.6049317892321314E-5</c:v>
                </c:pt>
                <c:pt idx="190">
                  <c:v>4.3896732553448973E-4</c:v>
                </c:pt>
                <c:pt idx="191">
                  <c:v>4.0315873378469672E-4</c:v>
                </c:pt>
                <c:pt idx="192">
                  <c:v>3.6232732893291461E-4</c:v>
                </c:pt>
                <c:pt idx="193">
                  <c:v>3.1215820976737859E-4</c:v>
                </c:pt>
                <c:pt idx="194">
                  <c:v>9.503497829352598E-5</c:v>
                </c:pt>
                <c:pt idx="195">
                  <c:v>1.2151909810841951E-4</c:v>
                </c:pt>
                <c:pt idx="196">
                  <c:v>-2.5798109740089264E-4</c:v>
                </c:pt>
                <c:pt idx="197">
                  <c:v>-1.3641578873164117E-4</c:v>
                </c:pt>
                <c:pt idx="198">
                  <c:v>8.4404169259489725E-5</c:v>
                </c:pt>
                <c:pt idx="199">
                  <c:v>-1.3241238155892521E-4</c:v>
                </c:pt>
                <c:pt idx="200">
                  <c:v>1.6508636405621806E-4</c:v>
                </c:pt>
                <c:pt idx="201">
                  <c:v>6.6497459463135504E-5</c:v>
                </c:pt>
                <c:pt idx="202">
                  <c:v>-3.1984763627170725E-4</c:v>
                </c:pt>
                <c:pt idx="203">
                  <c:v>1.0201155990685962E-3</c:v>
                </c:pt>
                <c:pt idx="204">
                  <c:v>-3.4196629978220283E-4</c:v>
                </c:pt>
                <c:pt idx="205">
                  <c:v>3.2146506755081498E-4</c:v>
                </c:pt>
                <c:pt idx="206">
                  <c:v>2.6899820152627223E-4</c:v>
                </c:pt>
                <c:pt idx="207">
                  <c:v>8.796461037382723E-4</c:v>
                </c:pt>
                <c:pt idx="208">
                  <c:v>-3.1638364795161863E-4</c:v>
                </c:pt>
                <c:pt idx="209">
                  <c:v>-3.053461091584387E-4</c:v>
                </c:pt>
                <c:pt idx="210">
                  <c:v>-4.8708338194687507E-5</c:v>
                </c:pt>
                <c:pt idx="211">
                  <c:v>4.688788531371987E-5</c:v>
                </c:pt>
                <c:pt idx="212">
                  <c:v>1.6578660807171402E-5</c:v>
                </c:pt>
                <c:pt idx="213">
                  <c:v>4.2456846083961262E-4</c:v>
                </c:pt>
                <c:pt idx="214">
                  <c:v>-1.7319073430397902E-4</c:v>
                </c:pt>
                <c:pt idx="215">
                  <c:v>2.0859688694012075E-5</c:v>
                </c:pt>
                <c:pt idx="216">
                  <c:v>-2.1636518315062834E-4</c:v>
                </c:pt>
                <c:pt idx="217">
                  <c:v>7.5107185564705093E-5</c:v>
                </c:pt>
                <c:pt idx="218">
                  <c:v>2.2038010061486865E-4</c:v>
                </c:pt>
                <c:pt idx="219">
                  <c:v>6.6775630345979918E-5</c:v>
                </c:pt>
                <c:pt idx="220">
                  <c:v>-2.3687935677688441E-4</c:v>
                </c:pt>
                <c:pt idx="221">
                  <c:v>3.2134355270640043E-4</c:v>
                </c:pt>
                <c:pt idx="222">
                  <c:v>-1.8459623947578215E-4</c:v>
                </c:pt>
                <c:pt idx="223">
                  <c:v>5.2281001939520036E-4</c:v>
                </c:pt>
                <c:pt idx="224">
                  <c:v>4.725370625021259E-4</c:v>
                </c:pt>
                <c:pt idx="225">
                  <c:v>4.8263647317177454E-4</c:v>
                </c:pt>
                <c:pt idx="226">
                  <c:v>1.7779052415140746E-4</c:v>
                </c:pt>
                <c:pt idx="227">
                  <c:v>-3.3502902030935552E-4</c:v>
                </c:pt>
                <c:pt idx="228">
                  <c:v>1.1544839921649825E-3</c:v>
                </c:pt>
                <c:pt idx="229">
                  <c:v>-2.8931298823140525E-4</c:v>
                </c:pt>
                <c:pt idx="230">
                  <c:v>-5.2572609065500063E-6</c:v>
                </c:pt>
                <c:pt idx="231">
                  <c:v>5.1441473408935145E-5</c:v>
                </c:pt>
                <c:pt idx="232">
                  <c:v>3.1478709038093485E-4</c:v>
                </c:pt>
                <c:pt idx="233">
                  <c:v>-2.6928618301130152E-4</c:v>
                </c:pt>
                <c:pt idx="234">
                  <c:v>-3.2612907773149071E-4</c:v>
                </c:pt>
                <c:pt idx="235">
                  <c:v>-3.0391297162244931E-4</c:v>
                </c:pt>
                <c:pt idx="236">
                  <c:v>-3.2753662638655299E-4</c:v>
                </c:pt>
                <c:pt idx="237">
                  <c:v>-3.3255397956505258E-4</c:v>
                </c:pt>
                <c:pt idx="238">
                  <c:v>-2.6656928558581772E-4</c:v>
                </c:pt>
                <c:pt idx="239">
                  <c:v>2.7363504699695759E-4</c:v>
                </c:pt>
                <c:pt idx="240">
                  <c:v>7.2706902501737652E-4</c:v>
                </c:pt>
                <c:pt idx="241">
                  <c:v>4.7451084236661438E-4</c:v>
                </c:pt>
                <c:pt idx="242">
                  <c:v>-3.1898449917610862E-4</c:v>
                </c:pt>
                <c:pt idx="243">
                  <c:v>-3.022893973198011E-4</c:v>
                </c:pt>
                <c:pt idx="244">
                  <c:v>-2.9963350200018469E-4</c:v>
                </c:pt>
                <c:pt idx="245">
                  <c:v>4.8919248502397622E-4</c:v>
                </c:pt>
                <c:pt idx="246">
                  <c:v>4.110447006914782E-4</c:v>
                </c:pt>
                <c:pt idx="247">
                  <c:v>1.9537605945066421E-4</c:v>
                </c:pt>
                <c:pt idx="248">
                  <c:v>-3.0701280269080088E-4</c:v>
                </c:pt>
                <c:pt idx="249">
                  <c:v>-3.8372736198466004E-5</c:v>
                </c:pt>
                <c:pt idx="250">
                  <c:v>-4.0469621852823956E-5</c:v>
                </c:pt>
                <c:pt idx="251">
                  <c:v>-1.4986657982609204E-6</c:v>
                </c:pt>
                <c:pt idx="252">
                  <c:v>-1.7376069913143226E-4</c:v>
                </c:pt>
                <c:pt idx="253">
                  <c:v>3.2510071484456629E-4</c:v>
                </c:pt>
                <c:pt idx="254">
                  <c:v>-7.844005482701298E-5</c:v>
                </c:pt>
                <c:pt idx="255">
                  <c:v>4.2834152644464303E-4</c:v>
                </c:pt>
                <c:pt idx="256">
                  <c:v>-2.6114594573575588E-4</c:v>
                </c:pt>
                <c:pt idx="257">
                  <c:v>1.6973405392795349E-4</c:v>
                </c:pt>
                <c:pt idx="258">
                  <c:v>1.0512709599027947E-4</c:v>
                </c:pt>
                <c:pt idx="259">
                  <c:v>1.1104204131227216E-4</c:v>
                </c:pt>
                <c:pt idx="260">
                  <c:v>2.2492394273106346E-4</c:v>
                </c:pt>
                <c:pt idx="261">
                  <c:v>-1.609154227888462E-4</c:v>
                </c:pt>
                <c:pt idx="262">
                  <c:v>-2.8436743620899145E-4</c:v>
                </c:pt>
                <c:pt idx="263">
                  <c:v>-2.3652619811412461E-4</c:v>
                </c:pt>
                <c:pt idx="264">
                  <c:v>-2.0328130999654905E-4</c:v>
                </c:pt>
                <c:pt idx="265">
                  <c:v>1.044725562046208E-3</c:v>
                </c:pt>
                <c:pt idx="266">
                  <c:v>-2.205660212294413E-4</c:v>
                </c:pt>
                <c:pt idx="267">
                  <c:v>-3.1364922137760759E-4</c:v>
                </c:pt>
                <c:pt idx="268">
                  <c:v>-2.9057559306547173E-4</c:v>
                </c:pt>
                <c:pt idx="269">
                  <c:v>3.7337282131768071E-4</c:v>
                </c:pt>
                <c:pt idx="270">
                  <c:v>-3.1747789868631442E-4</c:v>
                </c:pt>
                <c:pt idx="271">
                  <c:v>-3.0653777738897146E-4</c:v>
                </c:pt>
                <c:pt idx="272">
                  <c:v>2.7016727901868156E-4</c:v>
                </c:pt>
                <c:pt idx="273">
                  <c:v>3.5600569587340773E-4</c:v>
                </c:pt>
                <c:pt idx="274">
                  <c:v>3.0497518966179207E-5</c:v>
                </c:pt>
                <c:pt idx="275">
                  <c:v>-3.1206648522550545E-4</c:v>
                </c:pt>
                <c:pt idx="276">
                  <c:v>4.5224457076227954E-4</c:v>
                </c:pt>
                <c:pt idx="277">
                  <c:v>8.2496136387935807E-5</c:v>
                </c:pt>
                <c:pt idx="278">
                  <c:v>-2.903308271407534E-4</c:v>
                </c:pt>
                <c:pt idx="279">
                  <c:v>1.3359057597729524E-4</c:v>
                </c:pt>
                <c:pt idx="280">
                  <c:v>-2.836952295789433E-4</c:v>
                </c:pt>
                <c:pt idx="281">
                  <c:v>-2.8367732748859161E-4</c:v>
                </c:pt>
                <c:pt idx="282">
                  <c:v>1.1750625622585582E-3</c:v>
                </c:pt>
                <c:pt idx="283">
                  <c:v>1.3474504201108957E-4</c:v>
                </c:pt>
                <c:pt idx="284">
                  <c:v>5.5238770938318511E-4</c:v>
                </c:pt>
                <c:pt idx="285">
                  <c:v>4.8384995409434705E-4</c:v>
                </c:pt>
                <c:pt idx="286">
                  <c:v>-1.0977679287370064E-4</c:v>
                </c:pt>
                <c:pt idx="287">
                  <c:v>-2.0846377008790814E-5</c:v>
                </c:pt>
                <c:pt idx="288">
                  <c:v>6.8106730115567642E-5</c:v>
                </c:pt>
                <c:pt idx="289">
                  <c:v>7.5147115277150115E-4</c:v>
                </c:pt>
                <c:pt idx="290">
                  <c:v>4.5682369115225237E-4</c:v>
                </c:pt>
                <c:pt idx="291">
                  <c:v>-8.9714071899934888E-5</c:v>
                </c:pt>
                <c:pt idx="292">
                  <c:v>9.2031098153547142E-4</c:v>
                </c:pt>
                <c:pt idx="293">
                  <c:v>2.3211890925346445E-4</c:v>
                </c:pt>
                <c:pt idx="294">
                  <c:v>-2.1953542618330257E-4</c:v>
                </c:pt>
                <c:pt idx="295">
                  <c:v>2.1361036739731484E-4</c:v>
                </c:pt>
                <c:pt idx="296">
                  <c:v>-1.493133910609639E-4</c:v>
                </c:pt>
                <c:pt idx="297">
                  <c:v>-2.5883450608404928E-4</c:v>
                </c:pt>
                <c:pt idx="298">
                  <c:v>-2.6444599939745572E-4</c:v>
                </c:pt>
                <c:pt idx="299">
                  <c:v>8.741411314226849E-5</c:v>
                </c:pt>
                <c:pt idx="300">
                  <c:v>-1.8624521947877131E-4</c:v>
                </c:pt>
                <c:pt idx="301">
                  <c:v>-3.0275523592011275E-4</c:v>
                </c:pt>
                <c:pt idx="302">
                  <c:v>7.5729820606013477E-4</c:v>
                </c:pt>
                <c:pt idx="303">
                  <c:v>3.7065803667745422E-5</c:v>
                </c:pt>
                <c:pt idx="304">
                  <c:v>6.1197467456426354E-5</c:v>
                </c:pt>
                <c:pt idx="305">
                  <c:v>-2.7437996851250749E-4</c:v>
                </c:pt>
                <c:pt idx="306">
                  <c:v>4.2413553558416319E-4</c:v>
                </c:pt>
                <c:pt idx="307">
                  <c:v>2.8616085743992384E-4</c:v>
                </c:pt>
                <c:pt idx="308">
                  <c:v>1.0606034101566106E-5</c:v>
                </c:pt>
                <c:pt idx="309">
                  <c:v>-2.3776099748781565E-5</c:v>
                </c:pt>
                <c:pt idx="310">
                  <c:v>3.2307557834625021E-4</c:v>
                </c:pt>
                <c:pt idx="311">
                  <c:v>4.3776242114617882E-4</c:v>
                </c:pt>
                <c:pt idx="312">
                  <c:v>1.1490488569276743E-4</c:v>
                </c:pt>
                <c:pt idx="313">
                  <c:v>-2.7778625397828044E-4</c:v>
                </c:pt>
                <c:pt idx="314">
                  <c:v>-2.9565800470350432E-4</c:v>
                </c:pt>
                <c:pt idx="315">
                  <c:v>5.0342164695597273E-4</c:v>
                </c:pt>
                <c:pt idx="316">
                  <c:v>4.9798455635957466E-4</c:v>
                </c:pt>
                <c:pt idx="317">
                  <c:v>1.421045215583002E-4</c:v>
                </c:pt>
                <c:pt idx="318">
                  <c:v>2.0012769965817279E-4</c:v>
                </c:pt>
                <c:pt idx="319">
                  <c:v>-2.6533649477924142E-4</c:v>
                </c:pt>
                <c:pt idx="320">
                  <c:v>1.1928067899705098E-3</c:v>
                </c:pt>
                <c:pt idx="321">
                  <c:v>3.4002963394787341E-4</c:v>
                </c:pt>
                <c:pt idx="322">
                  <c:v>3.8640790847926942E-4</c:v>
                </c:pt>
                <c:pt idx="323">
                  <c:v>6.7437272850951344E-5</c:v>
                </c:pt>
                <c:pt idx="324">
                  <c:v>2.9715479545233702E-4</c:v>
                </c:pt>
                <c:pt idx="325">
                  <c:v>-2.2765382671901114E-4</c:v>
                </c:pt>
                <c:pt idx="326">
                  <c:v>9.3397367692285278E-4</c:v>
                </c:pt>
                <c:pt idx="327">
                  <c:v>5.7127309652562188E-4</c:v>
                </c:pt>
                <c:pt idx="328">
                  <c:v>1.8282488181478083E-4</c:v>
                </c:pt>
                <c:pt idx="329">
                  <c:v>7.3306676124631359E-5</c:v>
                </c:pt>
                <c:pt idx="330">
                  <c:v>-2.1898202807293718E-7</c:v>
                </c:pt>
                <c:pt idx="331">
                  <c:v>1.0766775491167725E-3</c:v>
                </c:pt>
                <c:pt idx="332">
                  <c:v>3.8683693993956059E-4</c:v>
                </c:pt>
                <c:pt idx="333">
                  <c:v>1.5026769924402899E-4</c:v>
                </c:pt>
                <c:pt idx="334">
                  <c:v>-2.5973413920766489E-4</c:v>
                </c:pt>
                <c:pt idx="335">
                  <c:v>-1.8436244382363657E-4</c:v>
                </c:pt>
                <c:pt idx="336">
                  <c:v>-5.4004771228810056E-5</c:v>
                </c:pt>
                <c:pt idx="337">
                  <c:v>-2.2345444474676409E-4</c:v>
                </c:pt>
                <c:pt idx="338">
                  <c:v>4.4083237027901063E-4</c:v>
                </c:pt>
                <c:pt idx="339">
                  <c:v>1.8584629286849045E-4</c:v>
                </c:pt>
                <c:pt idx="340">
                  <c:v>-1.3030478235731395E-4</c:v>
                </c:pt>
                <c:pt idx="341">
                  <c:v>-9.1083028456765829E-5</c:v>
                </c:pt>
                <c:pt idx="342">
                  <c:v>1.2125162149162656E-4</c:v>
                </c:pt>
                <c:pt idx="343">
                  <c:v>-2.7714260727611939E-4</c:v>
                </c:pt>
                <c:pt idx="344">
                  <c:v>-2.7435845114900644E-4</c:v>
                </c:pt>
                <c:pt idx="345">
                  <c:v>4.3159415784693251E-4</c:v>
                </c:pt>
                <c:pt idx="346">
                  <c:v>-2.16221166365456E-4</c:v>
                </c:pt>
                <c:pt idx="347">
                  <c:v>-2.6444642015614598E-4</c:v>
                </c:pt>
                <c:pt idx="348">
                  <c:v>-2.7851656439929453E-4</c:v>
                </c:pt>
                <c:pt idx="349">
                  <c:v>1.4813636231137715E-4</c:v>
                </c:pt>
                <c:pt idx="350">
                  <c:v>3.4493165457142021E-4</c:v>
                </c:pt>
                <c:pt idx="351">
                  <c:v>3.0955596579867865E-4</c:v>
                </c:pt>
                <c:pt idx="352">
                  <c:v>2.383842947503425E-4</c:v>
                </c:pt>
                <c:pt idx="353">
                  <c:v>-6.024572841617396E-5</c:v>
                </c:pt>
                <c:pt idx="354">
                  <c:v>-2.3702624048351289E-4</c:v>
                </c:pt>
                <c:pt idx="355">
                  <c:v>2.9519768385156834E-4</c:v>
                </c:pt>
                <c:pt idx="356">
                  <c:v>-2.5470171841674398E-4</c:v>
                </c:pt>
                <c:pt idx="357">
                  <c:v>-2.8154231828715512E-4</c:v>
                </c:pt>
                <c:pt idx="358">
                  <c:v>5.8444340805083512E-4</c:v>
                </c:pt>
                <c:pt idx="359">
                  <c:v>-1.2192431014380102E-4</c:v>
                </c:pt>
                <c:pt idx="360">
                  <c:v>3.980120771656068E-4</c:v>
                </c:pt>
                <c:pt idx="361">
                  <c:v>-2.3797961543319633E-4</c:v>
                </c:pt>
                <c:pt idx="362">
                  <c:v>7.5930100370194035E-5</c:v>
                </c:pt>
                <c:pt idx="363">
                  <c:v>-1.2305364057269726E-4</c:v>
                </c:pt>
                <c:pt idx="364">
                  <c:v>2.4504340391631084E-4</c:v>
                </c:pt>
                <c:pt idx="365">
                  <c:v>-1.709057786198353E-4</c:v>
                </c:pt>
                <c:pt idx="366">
                  <c:v>-2.504816777835535E-4</c:v>
                </c:pt>
                <c:pt idx="367">
                  <c:v>5.2564333011081262E-5</c:v>
                </c:pt>
                <c:pt idx="368">
                  <c:v>-2.1288890184418665E-4</c:v>
                </c:pt>
                <c:pt idx="369">
                  <c:v>-8.3036174078644372E-5</c:v>
                </c:pt>
                <c:pt idx="370">
                  <c:v>-2.4468631889859409E-4</c:v>
                </c:pt>
                <c:pt idx="371">
                  <c:v>-2.3090294309116878E-4</c:v>
                </c:pt>
                <c:pt idx="372">
                  <c:v>2.0200057284056101E-4</c:v>
                </c:pt>
                <c:pt idx="373">
                  <c:v>1.0269860624638688E-4</c:v>
                </c:pt>
                <c:pt idx="374">
                  <c:v>-4.2691420160024877E-5</c:v>
                </c:pt>
                <c:pt idx="375">
                  <c:v>4.6986673918955672E-4</c:v>
                </c:pt>
                <c:pt idx="376">
                  <c:v>-2.4699746894477829E-4</c:v>
                </c:pt>
                <c:pt idx="377">
                  <c:v>-2.7239710854611168E-4</c:v>
                </c:pt>
                <c:pt idx="378">
                  <c:v>4.9719560815240341E-4</c:v>
                </c:pt>
                <c:pt idx="379">
                  <c:v>9.8521296440230071E-5</c:v>
                </c:pt>
                <c:pt idx="380">
                  <c:v>2.9661015302404661E-5</c:v>
                </c:pt>
                <c:pt idx="381">
                  <c:v>-2.6603790083214716E-4</c:v>
                </c:pt>
                <c:pt idx="382">
                  <c:v>2.6552444427172394E-5</c:v>
                </c:pt>
                <c:pt idx="383">
                  <c:v>-1.5631060414682962E-4</c:v>
                </c:pt>
                <c:pt idx="384">
                  <c:v>5.0358325483836508E-4</c:v>
                </c:pt>
                <c:pt idx="385">
                  <c:v>3.9459049913306171E-4</c:v>
                </c:pt>
                <c:pt idx="386">
                  <c:v>9.6071268968465245E-4</c:v>
                </c:pt>
                <c:pt idx="387">
                  <c:v>-2.5880186928599883E-4</c:v>
                </c:pt>
                <c:pt idx="388">
                  <c:v>7.9558448497801955E-4</c:v>
                </c:pt>
                <c:pt idx="389">
                  <c:v>-2.362975269240298E-4</c:v>
                </c:pt>
                <c:pt idx="390">
                  <c:v>6.937553090794359E-5</c:v>
                </c:pt>
                <c:pt idx="391">
                  <c:v>5.1026948288419524E-4</c:v>
                </c:pt>
                <c:pt idx="392">
                  <c:v>3.2712095615363703E-4</c:v>
                </c:pt>
                <c:pt idx="393">
                  <c:v>1.802881486015175E-4</c:v>
                </c:pt>
                <c:pt idx="394">
                  <c:v>-2.3262314194112503E-4</c:v>
                </c:pt>
                <c:pt idx="395">
                  <c:v>1.8009861070630524E-6</c:v>
                </c:pt>
                <c:pt idx="396">
                  <c:v>-2.4323506409602505E-4</c:v>
                </c:pt>
                <c:pt idx="397">
                  <c:v>4.9759397108880697E-4</c:v>
                </c:pt>
                <c:pt idx="398">
                  <c:v>1.1069836119719065E-3</c:v>
                </c:pt>
                <c:pt idx="399">
                  <c:v>4.7079575970358718E-4</c:v>
                </c:pt>
                <c:pt idx="400">
                  <c:v>-1.8149465154915621E-4</c:v>
                </c:pt>
                <c:pt idx="401">
                  <c:v>-2.5518896337316618E-4</c:v>
                </c:pt>
                <c:pt idx="402">
                  <c:v>3.5035575694879526E-4</c:v>
                </c:pt>
                <c:pt idx="403">
                  <c:v>3.2705268983194009E-4</c:v>
                </c:pt>
                <c:pt idx="404">
                  <c:v>-2.2781566650151067E-4</c:v>
                </c:pt>
                <c:pt idx="405">
                  <c:v>-2.6210878108256461E-4</c:v>
                </c:pt>
                <c:pt idx="406">
                  <c:v>3.7183472824687775E-5</c:v>
                </c:pt>
                <c:pt idx="407">
                  <c:v>-3.0693447321124978E-5</c:v>
                </c:pt>
                <c:pt idx="408">
                  <c:v>4.2575276991154738E-4</c:v>
                </c:pt>
                <c:pt idx="409">
                  <c:v>-2.129285471413999E-4</c:v>
                </c:pt>
                <c:pt idx="410">
                  <c:v>-2.2599238346901899E-4</c:v>
                </c:pt>
                <c:pt idx="411">
                  <c:v>3.9601484114727502E-4</c:v>
                </c:pt>
                <c:pt idx="412">
                  <c:v>6.1685447833689517E-4</c:v>
                </c:pt>
                <c:pt idx="413">
                  <c:v>1.9840928298734228E-4</c:v>
                </c:pt>
                <c:pt idx="414">
                  <c:v>-1.4542734316178076E-4</c:v>
                </c:pt>
                <c:pt idx="415">
                  <c:v>6.9324254146059736E-5</c:v>
                </c:pt>
                <c:pt idx="416">
                  <c:v>1.2339133855590793E-3</c:v>
                </c:pt>
                <c:pt idx="417">
                  <c:v>-2.1157095045878691E-4</c:v>
                </c:pt>
                <c:pt idx="418">
                  <c:v>-2.2369544626593809E-4</c:v>
                </c:pt>
                <c:pt idx="419">
                  <c:v>5.0257787012583503E-4</c:v>
                </c:pt>
                <c:pt idx="420">
                  <c:v>-2.7768538037828967E-5</c:v>
                </c:pt>
                <c:pt idx="421">
                  <c:v>1.1645602821033408E-4</c:v>
                </c:pt>
                <c:pt idx="422">
                  <c:v>9.8110687486340116E-4</c:v>
                </c:pt>
                <c:pt idx="423">
                  <c:v>-8.5451304394286028E-5</c:v>
                </c:pt>
                <c:pt idx="424">
                  <c:v>2.5432028013462783E-4</c:v>
                </c:pt>
                <c:pt idx="425">
                  <c:v>4.3584265243591549E-4</c:v>
                </c:pt>
                <c:pt idx="426">
                  <c:v>5.0849605297653146E-4</c:v>
                </c:pt>
                <c:pt idx="427">
                  <c:v>-1.7376836583529639E-4</c:v>
                </c:pt>
                <c:pt idx="428">
                  <c:v>-1.0063727061657875E-4</c:v>
                </c:pt>
                <c:pt idx="429">
                  <c:v>5.4185811565623688E-5</c:v>
                </c:pt>
                <c:pt idx="430">
                  <c:v>3.5579457091373587E-4</c:v>
                </c:pt>
                <c:pt idx="431">
                  <c:v>2.8439917821392665E-4</c:v>
                </c:pt>
                <c:pt idx="432">
                  <c:v>8.2247034939630296E-4</c:v>
                </c:pt>
                <c:pt idx="433">
                  <c:v>1.6562146357574077E-4</c:v>
                </c:pt>
                <c:pt idx="434">
                  <c:v>9.6354849677011996E-5</c:v>
                </c:pt>
                <c:pt idx="435">
                  <c:v>-2.2137777950476486E-4</c:v>
                </c:pt>
                <c:pt idx="436">
                  <c:v>3.0480290602524318E-4</c:v>
                </c:pt>
                <c:pt idx="437">
                  <c:v>-2.139673026111284E-4</c:v>
                </c:pt>
                <c:pt idx="438">
                  <c:v>2.0134972481338753E-4</c:v>
                </c:pt>
                <c:pt idx="439">
                  <c:v>1.4966098731373729E-5</c:v>
                </c:pt>
                <c:pt idx="440">
                  <c:v>1.4520910534674433E-4</c:v>
                </c:pt>
                <c:pt idx="441">
                  <c:v>4.3979380842822606E-4</c:v>
                </c:pt>
                <c:pt idx="442">
                  <c:v>-2.1535364426247819E-4</c:v>
                </c:pt>
                <c:pt idx="443">
                  <c:v>-5.6296868321871238E-5</c:v>
                </c:pt>
                <c:pt idx="444">
                  <c:v>-2.3554606870358766E-4</c:v>
                </c:pt>
                <c:pt idx="445">
                  <c:v>-2.3109045343280103E-4</c:v>
                </c:pt>
                <c:pt idx="446">
                  <c:v>2.0595879833328474E-4</c:v>
                </c:pt>
                <c:pt idx="447">
                  <c:v>-1.7973821608101217E-4</c:v>
                </c:pt>
                <c:pt idx="448">
                  <c:v>-1.2326326831921673E-4</c:v>
                </c:pt>
                <c:pt idx="449">
                  <c:v>4.9902191587991162E-4</c:v>
                </c:pt>
                <c:pt idx="450">
                  <c:v>7.7430477985099982E-5</c:v>
                </c:pt>
                <c:pt idx="451">
                  <c:v>-1.610511592668499E-4</c:v>
                </c:pt>
                <c:pt idx="452">
                  <c:v>-1.5972112269727097E-4</c:v>
                </c:pt>
                <c:pt idx="453">
                  <c:v>1.1343819198943318E-3</c:v>
                </c:pt>
                <c:pt idx="454">
                  <c:v>5.3038706230877567E-5</c:v>
                </c:pt>
                <c:pt idx="455">
                  <c:v>-1.9724487268524138E-4</c:v>
                </c:pt>
                <c:pt idx="456">
                  <c:v>2.1959643542238303E-4</c:v>
                </c:pt>
                <c:pt idx="457">
                  <c:v>-1.8557088048176389E-4</c:v>
                </c:pt>
                <c:pt idx="458">
                  <c:v>-1.9690300084017698E-4</c:v>
                </c:pt>
                <c:pt idx="459">
                  <c:v>2.0949055412558885E-5</c:v>
                </c:pt>
                <c:pt idx="460">
                  <c:v>3.7448790295166034E-4</c:v>
                </c:pt>
                <c:pt idx="461">
                  <c:v>7.9344674692710031E-5</c:v>
                </c:pt>
                <c:pt idx="462">
                  <c:v>3.9720139832977278E-4</c:v>
                </c:pt>
                <c:pt idx="463">
                  <c:v>-7.8021785899870335E-7</c:v>
                </c:pt>
                <c:pt idx="464">
                  <c:v>3.2325058843512655E-4</c:v>
                </c:pt>
                <c:pt idx="465">
                  <c:v>1.0435416039394323E-4</c:v>
                </c:pt>
                <c:pt idx="466">
                  <c:v>1.2736499611499611E-4</c:v>
                </c:pt>
                <c:pt idx="467">
                  <c:v>3.0822691385120368E-4</c:v>
                </c:pt>
                <c:pt idx="468">
                  <c:v>-2.3000199113217717E-4</c:v>
                </c:pt>
                <c:pt idx="469">
                  <c:v>6.5079203208919705E-4</c:v>
                </c:pt>
                <c:pt idx="470">
                  <c:v>-1.1469988344988345E-4</c:v>
                </c:pt>
                <c:pt idx="471">
                  <c:v>1.2569168617016112E-3</c:v>
                </c:pt>
                <c:pt idx="472">
                  <c:v>-2.2173826474616111E-4</c:v>
                </c:pt>
                <c:pt idx="473">
                  <c:v>-2.1425851912645262E-4</c:v>
                </c:pt>
                <c:pt idx="474">
                  <c:v>-1.9273063680379178E-4</c:v>
                </c:pt>
                <c:pt idx="475">
                  <c:v>-4.9043061039156556E-5</c:v>
                </c:pt>
                <c:pt idx="476">
                  <c:v>4.6925056694297553E-4</c:v>
                </c:pt>
                <c:pt idx="477">
                  <c:v>-1.5116721785962307E-4</c:v>
                </c:pt>
                <c:pt idx="478">
                  <c:v>1.5411035735270553E-4</c:v>
                </c:pt>
                <c:pt idx="479">
                  <c:v>-1.2198545051913868E-4</c:v>
                </c:pt>
                <c:pt idx="480">
                  <c:v>-1.0225811464423769E-5</c:v>
                </c:pt>
                <c:pt idx="481">
                  <c:v>3.1245526544525757E-4</c:v>
                </c:pt>
                <c:pt idx="482">
                  <c:v>4.92391330728345E-4</c:v>
                </c:pt>
                <c:pt idx="483">
                  <c:v>-2.0054972004098621E-4</c:v>
                </c:pt>
                <c:pt idx="484">
                  <c:v>-2.1628271742825232E-4</c:v>
                </c:pt>
                <c:pt idx="485">
                  <c:v>2.6168737527494136E-4</c:v>
                </c:pt>
                <c:pt idx="486">
                  <c:v>5.0345092024539878E-4</c:v>
                </c:pt>
                <c:pt idx="487">
                  <c:v>-2.1655829492975664E-4</c:v>
                </c:pt>
                <c:pt idx="488">
                  <c:v>1.2635670206206091E-3</c:v>
                </c:pt>
                <c:pt idx="489">
                  <c:v>3.5598953276109839E-4</c:v>
                </c:pt>
                <c:pt idx="490">
                  <c:v>-2.2170376629178563E-4</c:v>
                </c:pt>
                <c:pt idx="491">
                  <c:v>6.8380016205174985E-5</c:v>
                </c:pt>
                <c:pt idx="492">
                  <c:v>4.3533626540063493E-4</c:v>
                </c:pt>
                <c:pt idx="493">
                  <c:v>1.7546553239425677E-4</c:v>
                </c:pt>
                <c:pt idx="494">
                  <c:v>4.6769118753488818E-4</c:v>
                </c:pt>
                <c:pt idx="495">
                  <c:v>1.5338311912172433E-4</c:v>
                </c:pt>
                <c:pt idx="496">
                  <c:v>-4.9777123878335861E-5</c:v>
                </c:pt>
                <c:pt idx="497">
                  <c:v>-1.6256792257676039E-4</c:v>
                </c:pt>
                <c:pt idx="498">
                  <c:v>1.989825327510917E-4</c:v>
                </c:pt>
                <c:pt idx="499">
                  <c:v>8.8593126353510144E-5</c:v>
                </c:pt>
                <c:pt idx="500">
                  <c:v>4.3587400642487647E-4</c:v>
                </c:pt>
                <c:pt idx="501">
                  <c:v>3.2258465482583489E-4</c:v>
                </c:pt>
                <c:pt idx="502">
                  <c:v>-2.0215928292578709E-4</c:v>
                </c:pt>
                <c:pt idx="503">
                  <c:v>-1.7563197405094641E-4</c:v>
                </c:pt>
                <c:pt idx="504">
                  <c:v>-1.9229275208910946E-4</c:v>
                </c:pt>
                <c:pt idx="505">
                  <c:v>1.1575262657060183E-3</c:v>
                </c:pt>
                <c:pt idx="506">
                  <c:v>4.3586647968517231E-4</c:v>
                </c:pt>
                <c:pt idx="507">
                  <c:v>-7.5687198038311196E-5</c:v>
                </c:pt>
                <c:pt idx="508">
                  <c:v>-1.775021485484552E-4</c:v>
                </c:pt>
                <c:pt idx="509">
                  <c:v>3.1194492856345305E-4</c:v>
                </c:pt>
                <c:pt idx="510">
                  <c:v>8.6472655946554801E-4</c:v>
                </c:pt>
                <c:pt idx="511">
                  <c:v>3.2180948360771068E-4</c:v>
                </c:pt>
                <c:pt idx="512">
                  <c:v>2.5199664030373212E-4</c:v>
                </c:pt>
                <c:pt idx="513">
                  <c:v>-1.704647414111204E-4</c:v>
                </c:pt>
                <c:pt idx="514">
                  <c:v>4.9519107058760702E-4</c:v>
                </c:pt>
                <c:pt idx="515">
                  <c:v>4.9341674229445821E-4</c:v>
                </c:pt>
                <c:pt idx="516">
                  <c:v>4.090030780583957E-4</c:v>
                </c:pt>
                <c:pt idx="517">
                  <c:v>2.9971937524578947E-5</c:v>
                </c:pt>
                <c:pt idx="518">
                  <c:v>4.0135327981050204E-4</c:v>
                </c:pt>
                <c:pt idx="519">
                  <c:v>2.1337065069108315E-4</c:v>
                </c:pt>
                <c:pt idx="520">
                  <c:v>1.5600145648743779E-4</c:v>
                </c:pt>
                <c:pt idx="521">
                  <c:v>3.596745773242916E-4</c:v>
                </c:pt>
                <c:pt idx="522">
                  <c:v>-3.5171675486721373E-5</c:v>
                </c:pt>
                <c:pt idx="523">
                  <c:v>1.0320073403759515E-3</c:v>
                </c:pt>
                <c:pt idx="524">
                  <c:v>-2.0491918686792673E-4</c:v>
                </c:pt>
                <c:pt idx="525">
                  <c:v>6.8396670321034601E-5</c:v>
                </c:pt>
                <c:pt idx="526">
                  <c:v>4.9686065581724839E-4</c:v>
                </c:pt>
                <c:pt idx="527">
                  <c:v>1.1337252769659483E-4</c:v>
                </c:pt>
                <c:pt idx="528">
                  <c:v>6.8741413209699731E-4</c:v>
                </c:pt>
                <c:pt idx="529">
                  <c:v>3.7180807938596274E-5</c:v>
                </c:pt>
                <c:pt idx="530">
                  <c:v>-1.7130761537639943E-4</c:v>
                </c:pt>
                <c:pt idx="531">
                  <c:v>-1.2183637405210163E-4</c:v>
                </c:pt>
                <c:pt idx="532">
                  <c:v>1.8657578670395076E-4</c:v>
                </c:pt>
                <c:pt idx="533">
                  <c:v>2.6723978913235539E-4</c:v>
                </c:pt>
                <c:pt idx="534">
                  <c:v>3.7181361840125051E-5</c:v>
                </c:pt>
                <c:pt idx="535">
                  <c:v>-7.7972610187922642E-5</c:v>
                </c:pt>
                <c:pt idx="536">
                  <c:v>1.9951587709681487E-4</c:v>
                </c:pt>
                <c:pt idx="537">
                  <c:v>-1.9865573388482712E-4</c:v>
                </c:pt>
                <c:pt idx="538">
                  <c:v>-1.569529736736071E-4</c:v>
                </c:pt>
                <c:pt idx="539">
                  <c:v>-1.9235545414825965E-4</c:v>
                </c:pt>
                <c:pt idx="540">
                  <c:v>-1.4358837436223562E-4</c:v>
                </c:pt>
                <c:pt idx="541">
                  <c:v>-1.5908973954414156E-4</c:v>
                </c:pt>
                <c:pt idx="542">
                  <c:v>5.3391167575282419E-6</c:v>
                </c:pt>
                <c:pt idx="543">
                  <c:v>1.8109696899089339E-4</c:v>
                </c:pt>
                <c:pt idx="544">
                  <c:v>1.9471890640245827E-4</c:v>
                </c:pt>
                <c:pt idx="545">
                  <c:v>6.9735436893203875E-5</c:v>
                </c:pt>
                <c:pt idx="546">
                  <c:v>-1.5152182988514674E-4</c:v>
                </c:pt>
                <c:pt idx="547">
                  <c:v>-9.5494594581474487E-5</c:v>
                </c:pt>
                <c:pt idx="548">
                  <c:v>1.3882443741141293E-4</c:v>
                </c:pt>
                <c:pt idx="549">
                  <c:v>5.0699148019484931E-4</c:v>
                </c:pt>
                <c:pt idx="550">
                  <c:v>4.7360904882522489E-4</c:v>
                </c:pt>
                <c:pt idx="551">
                  <c:v>-2.6046969961748318E-5</c:v>
                </c:pt>
                <c:pt idx="552">
                  <c:v>-1.2169438538238236E-4</c:v>
                </c:pt>
                <c:pt idx="553">
                  <c:v>4.4269256712492304E-4</c:v>
                </c:pt>
                <c:pt idx="554">
                  <c:v>-1.8733653071329403E-4</c:v>
                </c:pt>
                <c:pt idx="555">
                  <c:v>4.9873620375985442E-4</c:v>
                </c:pt>
                <c:pt idx="556">
                  <c:v>4.4275516690849275E-4</c:v>
                </c:pt>
                <c:pt idx="557">
                  <c:v>9.5481860456085509E-5</c:v>
                </c:pt>
                <c:pt idx="558">
                  <c:v>-5.883566498063163E-5</c:v>
                </c:pt>
                <c:pt idx="559">
                  <c:v>2.1800977541778504E-4</c:v>
                </c:pt>
                <c:pt idx="560">
                  <c:v>1.3017802886902163E-3</c:v>
                </c:pt>
                <c:pt idx="561">
                  <c:v>4.7422072124529322E-4</c:v>
                </c:pt>
                <c:pt idx="562">
                  <c:v>-1.3646575116379542E-4</c:v>
                </c:pt>
                <c:pt idx="563">
                  <c:v>-1.3247837525605057E-4</c:v>
                </c:pt>
                <c:pt idx="564">
                  <c:v>1.8371370603710211E-4</c:v>
                </c:pt>
                <c:pt idx="565">
                  <c:v>8.9884286449283101E-4</c:v>
                </c:pt>
                <c:pt idx="566">
                  <c:v>1.1958830438876645E-4</c:v>
                </c:pt>
                <c:pt idx="567">
                  <c:v>4.0748961528009632E-4</c:v>
                </c:pt>
                <c:pt idx="568">
                  <c:v>4.3923251287477615E-5</c:v>
                </c:pt>
                <c:pt idx="569">
                  <c:v>1.0591895473055287E-3</c:v>
                </c:pt>
                <c:pt idx="570">
                  <c:v>1.1922227561069129E-3</c:v>
                </c:pt>
                <c:pt idx="571">
                  <c:v>5.0826933432950223E-4</c:v>
                </c:pt>
                <c:pt idx="572">
                  <c:v>4.4243084644245655E-4</c:v>
                </c:pt>
                <c:pt idx="573">
                  <c:v>-1.4409987331388547E-4</c:v>
                </c:pt>
                <c:pt idx="574">
                  <c:v>2.8739873900022811E-4</c:v>
                </c:pt>
                <c:pt idx="575">
                  <c:v>-1.6225548727805765E-4</c:v>
                </c:pt>
                <c:pt idx="576">
                  <c:v>-1.6518216854837927E-4</c:v>
                </c:pt>
                <c:pt idx="577">
                  <c:v>-1.8710053197685706E-4</c:v>
                </c:pt>
                <c:pt idx="578">
                  <c:v>9.0419635403521706E-4</c:v>
                </c:pt>
                <c:pt idx="579">
                  <c:v>2.7222850431685055E-4</c:v>
                </c:pt>
                <c:pt idx="580">
                  <c:v>-1.4972042634981653E-4</c:v>
                </c:pt>
                <c:pt idx="581">
                  <c:v>7.5724998179920876E-5</c:v>
                </c:pt>
                <c:pt idx="582">
                  <c:v>-1.694549337475125E-4</c:v>
                </c:pt>
                <c:pt idx="583">
                  <c:v>-1.4289860699898076E-4</c:v>
                </c:pt>
                <c:pt idx="584">
                  <c:v>-1.7880929383727533E-4</c:v>
                </c:pt>
                <c:pt idx="585">
                  <c:v>-9.3988856208198642E-5</c:v>
                </c:pt>
                <c:pt idx="586">
                  <c:v>1.4250928240347514E-4</c:v>
                </c:pt>
                <c:pt idx="587">
                  <c:v>-1.8022335902463644E-4</c:v>
                </c:pt>
                <c:pt idx="588">
                  <c:v>1.0045184742990539E-4</c:v>
                </c:pt>
                <c:pt idx="589">
                  <c:v>3.2155481147182994E-4</c:v>
                </c:pt>
                <c:pt idx="590">
                  <c:v>6.9016720980757292E-5</c:v>
                </c:pt>
                <c:pt idx="591">
                  <c:v>5.004220719365826E-4</c:v>
                </c:pt>
                <c:pt idx="592">
                  <c:v>3.2525765945786025E-4</c:v>
                </c:pt>
                <c:pt idx="593">
                  <c:v>-1.5929585804560324E-4</c:v>
                </c:pt>
                <c:pt idx="594">
                  <c:v>-4.7549006760724699E-5</c:v>
                </c:pt>
                <c:pt idx="595">
                  <c:v>2.0129485935984484E-4</c:v>
                </c:pt>
                <c:pt idx="596">
                  <c:v>1.6814861907142202E-4</c:v>
                </c:pt>
                <c:pt idx="597">
                  <c:v>1.2052760307477289E-3</c:v>
                </c:pt>
                <c:pt idx="598">
                  <c:v>1.4709473592258452E-4</c:v>
                </c:pt>
                <c:pt idx="599">
                  <c:v>-1.3407684579881484E-4</c:v>
                </c:pt>
                <c:pt idx="600">
                  <c:v>4.412749301567593E-4</c:v>
                </c:pt>
                <c:pt idx="601">
                  <c:v>1.5305942189350262E-4</c:v>
                </c:pt>
                <c:pt idx="602">
                  <c:v>3.8649014593049498E-4</c:v>
                </c:pt>
                <c:pt idx="603">
                  <c:v>-4.8459305993690846E-5</c:v>
                </c:pt>
                <c:pt idx="604">
                  <c:v>5.4815947198563492E-4</c:v>
                </c:pt>
                <c:pt idx="605">
                  <c:v>1.6196313659260988E-5</c:v>
                </c:pt>
                <c:pt idx="606">
                  <c:v>3.2599384078178426E-4</c:v>
                </c:pt>
                <c:pt idx="607">
                  <c:v>-1.252485938493344E-4</c:v>
                </c:pt>
                <c:pt idx="608">
                  <c:v>-1.647123909910172E-4</c:v>
                </c:pt>
                <c:pt idx="609">
                  <c:v>-1.7456954285159662E-4</c:v>
                </c:pt>
                <c:pt idx="610">
                  <c:v>3.7203347889374093E-4</c:v>
                </c:pt>
                <c:pt idx="611">
                  <c:v>2.279330340895305E-4</c:v>
                </c:pt>
                <c:pt idx="612">
                  <c:v>7.3601661603563909E-4</c:v>
                </c:pt>
                <c:pt idx="613">
                  <c:v>1.0865381349146655E-4</c:v>
                </c:pt>
                <c:pt idx="614">
                  <c:v>-1.0632709908475925E-5</c:v>
                </c:pt>
                <c:pt idx="615">
                  <c:v>4.5016980070248971E-4</c:v>
                </c:pt>
                <c:pt idx="616">
                  <c:v>1.326392865114564E-3</c:v>
                </c:pt>
                <c:pt idx="617">
                  <c:v>1.0824546164783066E-3</c:v>
                </c:pt>
                <c:pt idx="618">
                  <c:v>2.4108846508467994E-5</c:v>
                </c:pt>
                <c:pt idx="619">
                  <c:v>5.0374193047721127E-4</c:v>
                </c:pt>
                <c:pt idx="620">
                  <c:v>-1.0490187514558585E-4</c:v>
                </c:pt>
                <c:pt idx="621">
                  <c:v>1.3252974630718762E-4</c:v>
                </c:pt>
                <c:pt idx="622">
                  <c:v>-7.7537402883528174E-5</c:v>
                </c:pt>
                <c:pt idx="623">
                  <c:v>2.4051719536280833E-4</c:v>
                </c:pt>
                <c:pt idx="624">
                  <c:v>-1.3429562769932545E-4</c:v>
                </c:pt>
                <c:pt idx="625">
                  <c:v>-1.1951627852806584E-4</c:v>
                </c:pt>
                <c:pt idx="626">
                  <c:v>4.4270063434790198E-4</c:v>
                </c:pt>
                <c:pt idx="627">
                  <c:v>3.3029941340009605E-4</c:v>
                </c:pt>
                <c:pt idx="628">
                  <c:v>9.5116364836273987E-5</c:v>
                </c:pt>
                <c:pt idx="629">
                  <c:v>4.0178521171184282E-4</c:v>
                </c:pt>
                <c:pt idx="630">
                  <c:v>-1.3762313298848011E-4</c:v>
                </c:pt>
                <c:pt idx="631">
                  <c:v>4.771316550532793E-4</c:v>
                </c:pt>
                <c:pt idx="632">
                  <c:v>1.793582322029046E-4</c:v>
                </c:pt>
                <c:pt idx="633">
                  <c:v>2.8588022377378083E-4</c:v>
                </c:pt>
                <c:pt idx="634">
                  <c:v>-7.2790046535551914E-5</c:v>
                </c:pt>
                <c:pt idx="635">
                  <c:v>6.3544522458961511E-5</c:v>
                </c:pt>
                <c:pt idx="636">
                  <c:v>4.1854703342550815E-4</c:v>
                </c:pt>
                <c:pt idx="637">
                  <c:v>-1.2982259488941294E-4</c:v>
                </c:pt>
                <c:pt idx="638">
                  <c:v>3.7853164630655633E-4</c:v>
                </c:pt>
                <c:pt idx="639">
                  <c:v>2.0214805583975405E-4</c:v>
                </c:pt>
                <c:pt idx="640">
                  <c:v>7.4973555242855057E-4</c:v>
                </c:pt>
                <c:pt idx="641">
                  <c:v>-1.4437327743488219E-4</c:v>
                </c:pt>
                <c:pt idx="642">
                  <c:v>-1.05722770259451E-4</c:v>
                </c:pt>
                <c:pt idx="643">
                  <c:v>3.2824501559975349E-4</c:v>
                </c:pt>
                <c:pt idx="644">
                  <c:v>1.2255280126926827E-3</c:v>
                </c:pt>
                <c:pt idx="645">
                  <c:v>-1.2060944247658789E-4</c:v>
                </c:pt>
                <c:pt idx="646">
                  <c:v>9.3783964754289256E-4</c:v>
                </c:pt>
                <c:pt idx="647">
                  <c:v>1.3390988350937116E-3</c:v>
                </c:pt>
                <c:pt idx="648">
                  <c:v>6.9394236177103733E-5</c:v>
                </c:pt>
                <c:pt idx="649">
                  <c:v>-1.414247867477947E-4</c:v>
                </c:pt>
                <c:pt idx="650">
                  <c:v>-8.8184089861471652E-5</c:v>
                </c:pt>
                <c:pt idx="651">
                  <c:v>5.0698930989659114E-4</c:v>
                </c:pt>
                <c:pt idx="652">
                  <c:v>3.6838884980227564E-5</c:v>
                </c:pt>
                <c:pt idx="653">
                  <c:v>2.0768652262725555E-4</c:v>
                </c:pt>
                <c:pt idx="654">
                  <c:v>2.5744791312870579E-4</c:v>
                </c:pt>
                <c:pt idx="655">
                  <c:v>-5.6645867499927223E-5</c:v>
                </c:pt>
                <c:pt idx="656">
                  <c:v>-1.4353220312666789E-5</c:v>
                </c:pt>
                <c:pt idx="657">
                  <c:v>-9.3825543085336092E-5</c:v>
                </c:pt>
                <c:pt idx="658">
                  <c:v>1.0904618191345866E-4</c:v>
                </c:pt>
                <c:pt idx="659">
                  <c:v>-1.5491729702715688E-4</c:v>
                </c:pt>
                <c:pt idx="660">
                  <c:v>4.8609608808478642E-4</c:v>
                </c:pt>
                <c:pt idx="661">
                  <c:v>-1.084742473131323E-4</c:v>
                </c:pt>
                <c:pt idx="662">
                  <c:v>4.3823495162589395E-5</c:v>
                </c:pt>
                <c:pt idx="663">
                  <c:v>1.0357487688314209E-4</c:v>
                </c:pt>
                <c:pt idx="664">
                  <c:v>6.0951965065502186E-6</c:v>
                </c:pt>
                <c:pt idx="665">
                  <c:v>-1.370417273168365E-4</c:v>
                </c:pt>
                <c:pt idx="666">
                  <c:v>-1.5628178007219657E-4</c:v>
                </c:pt>
                <c:pt idx="667">
                  <c:v>5.1640906511733916E-4</c:v>
                </c:pt>
                <c:pt idx="668">
                  <c:v>1.104102078936516E-3</c:v>
                </c:pt>
                <c:pt idx="669">
                  <c:v>5.8144273875832095E-4</c:v>
                </c:pt>
                <c:pt idx="670">
                  <c:v>1.717044296734753E-4</c:v>
                </c:pt>
                <c:pt idx="671">
                  <c:v>-1.2164894933214302E-4</c:v>
                </c:pt>
                <c:pt idx="672">
                  <c:v>4.5842812171070188E-4</c:v>
                </c:pt>
                <c:pt idx="673">
                  <c:v>1.9286313818148298E-4</c:v>
                </c:pt>
                <c:pt idx="674">
                  <c:v>4.2294421021478511E-4</c:v>
                </c:pt>
                <c:pt idx="675">
                  <c:v>3.4092580554396655E-4</c:v>
                </c:pt>
                <c:pt idx="676">
                  <c:v>3.4358655889459234E-4</c:v>
                </c:pt>
                <c:pt idx="677">
                  <c:v>-1.4778345438578615E-4</c:v>
                </c:pt>
                <c:pt idx="678">
                  <c:v>-9.2291196662057585E-5</c:v>
                </c:pt>
                <c:pt idx="679">
                  <c:v>-2.0678711956178949E-5</c:v>
                </c:pt>
                <c:pt idx="680">
                  <c:v>1.354164341957801E-4</c:v>
                </c:pt>
                <c:pt idx="681">
                  <c:v>-1.0125412989583689E-4</c:v>
                </c:pt>
                <c:pt idx="682">
                  <c:v>-1.3478459150009702E-4</c:v>
                </c:pt>
                <c:pt idx="683">
                  <c:v>1.5845227583664043E-4</c:v>
                </c:pt>
                <c:pt idx="684">
                  <c:v>6.9472372771254879E-5</c:v>
                </c:pt>
                <c:pt idx="685">
                  <c:v>8.4509023869590535E-5</c:v>
                </c:pt>
                <c:pt idx="686">
                  <c:v>3.2776320574046689E-4</c:v>
                </c:pt>
                <c:pt idx="687">
                  <c:v>1.9957597721726559E-4</c:v>
                </c:pt>
                <c:pt idx="688">
                  <c:v>1.1468693298143818E-4</c:v>
                </c:pt>
                <c:pt idx="689">
                  <c:v>5.1794001406299246E-4</c:v>
                </c:pt>
                <c:pt idx="690">
                  <c:v>5.0708789769364374E-4</c:v>
                </c:pt>
                <c:pt idx="691">
                  <c:v>1.9191930953177987E-5</c:v>
                </c:pt>
                <c:pt idx="692">
                  <c:v>1.1172732300348317E-3</c:v>
                </c:pt>
                <c:pt idx="693">
                  <c:v>7.7706570674532336E-4</c:v>
                </c:pt>
                <c:pt idx="694">
                  <c:v>-8.8977615633156418E-5</c:v>
                </c:pt>
                <c:pt idx="695">
                  <c:v>2.025688633785474E-4</c:v>
                </c:pt>
                <c:pt idx="696">
                  <c:v>5.1177440473303907E-4</c:v>
                </c:pt>
                <c:pt idx="697">
                  <c:v>2.5499784126244916E-4</c:v>
                </c:pt>
                <c:pt idx="698">
                  <c:v>3.0368133573937172E-4</c:v>
                </c:pt>
                <c:pt idx="699">
                  <c:v>-4.8673850079806717E-5</c:v>
                </c:pt>
                <c:pt idx="700">
                  <c:v>3.9136088704787867E-4</c:v>
                </c:pt>
                <c:pt idx="701">
                  <c:v>1.3618658168041871E-3</c:v>
                </c:pt>
                <c:pt idx="702">
                  <c:v>4.9186958356167048E-4</c:v>
                </c:pt>
                <c:pt idx="703">
                  <c:v>1.2522387046074142E-3</c:v>
                </c:pt>
                <c:pt idx="704">
                  <c:v>-6.0701291392977388E-5</c:v>
                </c:pt>
                <c:pt idx="705">
                  <c:v>-7.4099983020835857E-5</c:v>
                </c:pt>
                <c:pt idx="706">
                  <c:v>-8.5674158666090981E-6</c:v>
                </c:pt>
                <c:pt idx="707">
                  <c:v>1.8748568933734357E-4</c:v>
                </c:pt>
                <c:pt idx="708">
                  <c:v>-1.0364622497343921E-4</c:v>
                </c:pt>
                <c:pt idx="709">
                  <c:v>1.3562710417293267E-5</c:v>
                </c:pt>
                <c:pt idx="710">
                  <c:v>2.1170726264571618E-4</c:v>
                </c:pt>
                <c:pt idx="711">
                  <c:v>4.3167462072711749E-4</c:v>
                </c:pt>
                <c:pt idx="712">
                  <c:v>-1.107248021965761E-4</c:v>
                </c:pt>
                <c:pt idx="713">
                  <c:v>2.8883525759192786E-4</c:v>
                </c:pt>
                <c:pt idx="714">
                  <c:v>2.2829367678090667E-4</c:v>
                </c:pt>
                <c:pt idx="715">
                  <c:v>5.080121600589578E-4</c:v>
                </c:pt>
                <c:pt idx="716">
                  <c:v>4.4506722000552693E-4</c:v>
                </c:pt>
                <c:pt idx="717">
                  <c:v>3.6624091043595952E-4</c:v>
                </c:pt>
                <c:pt idx="718">
                  <c:v>-2.5827633378932969E-5</c:v>
                </c:pt>
                <c:pt idx="719">
                  <c:v>-1.1559358869872317E-4</c:v>
                </c:pt>
                <c:pt idx="720">
                  <c:v>-6.9367232296184189E-5</c:v>
                </c:pt>
                <c:pt idx="721">
                  <c:v>-7.2491158964010067E-5</c:v>
                </c:pt>
                <c:pt idx="722">
                  <c:v>-8.5663764038130353E-5</c:v>
                </c:pt>
                <c:pt idx="723">
                  <c:v>-8.3822801758011474E-5</c:v>
                </c:pt>
                <c:pt idx="724">
                  <c:v>9.7512466771445768E-4</c:v>
                </c:pt>
                <c:pt idx="725">
                  <c:v>6.574206129755218E-5</c:v>
                </c:pt>
                <c:pt idx="726">
                  <c:v>2.1107252000970164E-4</c:v>
                </c:pt>
                <c:pt idx="727">
                  <c:v>1.4360404761673765E-4</c:v>
                </c:pt>
                <c:pt idx="728">
                  <c:v>6.1393568667019165E-4</c:v>
                </c:pt>
                <c:pt idx="729">
                  <c:v>2.6171704089601614E-4</c:v>
                </c:pt>
                <c:pt idx="730">
                  <c:v>4.4544026605517926E-4</c:v>
                </c:pt>
                <c:pt idx="731">
                  <c:v>7.7578353520996949E-5</c:v>
                </c:pt>
                <c:pt idx="732">
                  <c:v>5.1409577563132772E-4</c:v>
                </c:pt>
                <c:pt idx="733">
                  <c:v>1.9350094347402174E-4</c:v>
                </c:pt>
                <c:pt idx="734">
                  <c:v>1.7399540145135632E-4</c:v>
                </c:pt>
                <c:pt idx="735">
                  <c:v>-1.1981440968600992E-4</c:v>
                </c:pt>
                <c:pt idx="736">
                  <c:v>5.0882364348601788E-4</c:v>
                </c:pt>
                <c:pt idx="737">
                  <c:v>-8.7552994363437054E-5</c:v>
                </c:pt>
                <c:pt idx="738">
                  <c:v>-1.2061983691565889E-4</c:v>
                </c:pt>
                <c:pt idx="739">
                  <c:v>3.9717350818654456E-4</c:v>
                </c:pt>
                <c:pt idx="740">
                  <c:v>-1.236269972932856E-4</c:v>
                </c:pt>
                <c:pt idx="741">
                  <c:v>-5.9109959834681882E-5</c:v>
                </c:pt>
                <c:pt idx="742">
                  <c:v>3.5591289376045784E-4</c:v>
                </c:pt>
                <c:pt idx="743">
                  <c:v>1.3525368645712069E-4</c:v>
                </c:pt>
                <c:pt idx="744">
                  <c:v>6.6759800925521701E-6</c:v>
                </c:pt>
                <c:pt idx="745">
                  <c:v>-1.0584640159875049E-4</c:v>
                </c:pt>
                <c:pt idx="746">
                  <c:v>3.1332185469007666E-4</c:v>
                </c:pt>
                <c:pt idx="747">
                  <c:v>7.632081878152892E-5</c:v>
                </c:pt>
                <c:pt idx="748">
                  <c:v>-6.1251236879377591E-5</c:v>
                </c:pt>
                <c:pt idx="749">
                  <c:v>1.5560718651170912E-4</c:v>
                </c:pt>
                <c:pt idx="750">
                  <c:v>-3.8783116517757537E-5</c:v>
                </c:pt>
                <c:pt idx="751">
                  <c:v>-6.9589829160158706E-5</c:v>
                </c:pt>
                <c:pt idx="752">
                  <c:v>-8.6900488921656116E-6</c:v>
                </c:pt>
                <c:pt idx="753">
                  <c:v>1.1072286059359645E-4</c:v>
                </c:pt>
                <c:pt idx="754">
                  <c:v>9.9299617311675152E-4</c:v>
                </c:pt>
                <c:pt idx="755">
                  <c:v>2.0323815801590722E-4</c:v>
                </c:pt>
                <c:pt idx="756">
                  <c:v>3.2909775675204068E-4</c:v>
                </c:pt>
                <c:pt idx="757">
                  <c:v>-1.0823980210505892E-4</c:v>
                </c:pt>
                <c:pt idx="758">
                  <c:v>6.3274175320486385E-4</c:v>
                </c:pt>
                <c:pt idx="759">
                  <c:v>6.9721524876658689E-5</c:v>
                </c:pt>
                <c:pt idx="760">
                  <c:v>1.3836636904617564E-3</c:v>
                </c:pt>
                <c:pt idx="761">
                  <c:v>5.2165376280488107E-4</c:v>
                </c:pt>
                <c:pt idx="762">
                  <c:v>-1.1163494557941912E-4</c:v>
                </c:pt>
                <c:pt idx="763">
                  <c:v>-1.0782125343771372E-4</c:v>
                </c:pt>
                <c:pt idx="764">
                  <c:v>3.8447151947850379E-5</c:v>
                </c:pt>
                <c:pt idx="765">
                  <c:v>4.9601059314840591E-5</c:v>
                </c:pt>
                <c:pt idx="766">
                  <c:v>4.6930753080253883E-4</c:v>
                </c:pt>
                <c:pt idx="767">
                  <c:v>8.1784936536344289E-4</c:v>
                </c:pt>
                <c:pt idx="768">
                  <c:v>4.7454203304831143E-4</c:v>
                </c:pt>
                <c:pt idx="769">
                  <c:v>2.4022116060819164E-4</c:v>
                </c:pt>
                <c:pt idx="770">
                  <c:v>4.3797096389398035E-4</c:v>
                </c:pt>
                <c:pt idx="771">
                  <c:v>-7.2375894264581058E-5</c:v>
                </c:pt>
                <c:pt idx="772">
                  <c:v>3.2948754610534063E-4</c:v>
                </c:pt>
                <c:pt idx="773">
                  <c:v>1.6623889341558994E-4</c:v>
                </c:pt>
                <c:pt idx="774">
                  <c:v>4.9663277625052718E-4</c:v>
                </c:pt>
                <c:pt idx="775">
                  <c:v>5.5341726967621783E-4</c:v>
                </c:pt>
                <c:pt idx="776">
                  <c:v>6.9800631929906178E-5</c:v>
                </c:pt>
                <c:pt idx="777">
                  <c:v>-7.9094603901331813E-5</c:v>
                </c:pt>
                <c:pt idx="778">
                  <c:v>-3.7096746031361103E-5</c:v>
                </c:pt>
                <c:pt idx="779">
                  <c:v>5.2233075599292234E-4</c:v>
                </c:pt>
                <c:pt idx="780">
                  <c:v>3.176991193358163E-4</c:v>
                </c:pt>
                <c:pt idx="781">
                  <c:v>-8.1414658751406495E-5</c:v>
                </c:pt>
                <c:pt idx="782">
                  <c:v>3.9911006571449357E-4</c:v>
                </c:pt>
                <c:pt idx="783">
                  <c:v>-3.6376435555210671E-5</c:v>
                </c:pt>
                <c:pt idx="784">
                  <c:v>-4.4281903671838245E-5</c:v>
                </c:pt>
                <c:pt idx="785">
                  <c:v>-8.0911132343597678E-6</c:v>
                </c:pt>
                <c:pt idx="786">
                  <c:v>-6.2108315995208389E-5</c:v>
                </c:pt>
                <c:pt idx="787">
                  <c:v>-8.4239523165189912E-5</c:v>
                </c:pt>
                <c:pt idx="788">
                  <c:v>2.7119052584104013E-4</c:v>
                </c:pt>
                <c:pt idx="789">
                  <c:v>4.4731046248994269E-4</c:v>
                </c:pt>
                <c:pt idx="790">
                  <c:v>5.1070254864133855E-4</c:v>
                </c:pt>
                <c:pt idx="791">
                  <c:v>1.0692202117392591E-4</c:v>
                </c:pt>
                <c:pt idx="792">
                  <c:v>1.1646137432714224E-3</c:v>
                </c:pt>
                <c:pt idx="793">
                  <c:v>1.2908129864461848E-3</c:v>
                </c:pt>
                <c:pt idx="794">
                  <c:v>3.2848683827665806E-4</c:v>
                </c:pt>
                <c:pt idx="795">
                  <c:v>2.5308943128858456E-4</c:v>
                </c:pt>
                <c:pt idx="796">
                  <c:v>-1.4417712556497448E-5</c:v>
                </c:pt>
                <c:pt idx="797">
                  <c:v>-4.3849846995436536E-5</c:v>
                </c:pt>
                <c:pt idx="798">
                  <c:v>1.7212663187911E-4</c:v>
                </c:pt>
                <c:pt idx="799">
                  <c:v>1.0164539406048144E-3</c:v>
                </c:pt>
                <c:pt idx="800">
                  <c:v>4.9172211122534089E-4</c:v>
                </c:pt>
                <c:pt idx="801">
                  <c:v>1.9166670707874051E-4</c:v>
                </c:pt>
                <c:pt idx="802">
                  <c:v>2.5686318249930893E-4</c:v>
                </c:pt>
                <c:pt idx="803">
                  <c:v>8.381964279652593E-4</c:v>
                </c:pt>
                <c:pt idx="804">
                  <c:v>-8.2383806641837364E-5</c:v>
                </c:pt>
                <c:pt idx="805">
                  <c:v>2.268581515229399E-4</c:v>
                </c:pt>
                <c:pt idx="806">
                  <c:v>-6.8331538976343584E-5</c:v>
                </c:pt>
                <c:pt idx="807">
                  <c:v>-2.7569456231299315E-5</c:v>
                </c:pt>
                <c:pt idx="808">
                  <c:v>4.0410529173899129E-4</c:v>
                </c:pt>
                <c:pt idx="809">
                  <c:v>4.9917829735455371E-4</c:v>
                </c:pt>
                <c:pt idx="810">
                  <c:v>4.7281290754216628E-4</c:v>
                </c:pt>
                <c:pt idx="811">
                  <c:v>2.0405547506093633E-4</c:v>
                </c:pt>
                <c:pt idx="812">
                  <c:v>-5.0090686013016111E-5</c:v>
                </c:pt>
                <c:pt idx="813">
                  <c:v>2.4557493587039271E-4</c:v>
                </c:pt>
                <c:pt idx="814">
                  <c:v>1.30848572135178E-4</c:v>
                </c:pt>
                <c:pt idx="815">
                  <c:v>6.6304753684190098E-5</c:v>
                </c:pt>
                <c:pt idx="816">
                  <c:v>3.9910528536305043E-5</c:v>
                </c:pt>
                <c:pt idx="817">
                  <c:v>1.9012850353990885E-4</c:v>
                </c:pt>
                <c:pt idx="818">
                  <c:v>2.1158314825770285E-4</c:v>
                </c:pt>
                <c:pt idx="819">
                  <c:v>5.1930431747786003E-4</c:v>
                </c:pt>
                <c:pt idx="820">
                  <c:v>3.6362322845908063E-4</c:v>
                </c:pt>
                <c:pt idx="821">
                  <c:v>6.6734554341659272E-4</c:v>
                </c:pt>
                <c:pt idx="822">
                  <c:v>2.7226158090998581E-5</c:v>
                </c:pt>
                <c:pt idx="823">
                  <c:v>1.5812910358739611E-4</c:v>
                </c:pt>
                <c:pt idx="824">
                  <c:v>5.7959152006517058E-4</c:v>
                </c:pt>
                <c:pt idx="825">
                  <c:v>-6.5209822424377615E-5</c:v>
                </c:pt>
                <c:pt idx="826">
                  <c:v>1.0109109424629635E-5</c:v>
                </c:pt>
                <c:pt idx="827">
                  <c:v>4.4288872405718688E-4</c:v>
                </c:pt>
                <c:pt idx="828">
                  <c:v>2.0448746214415505E-4</c:v>
                </c:pt>
                <c:pt idx="829">
                  <c:v>1.0483944487009145E-4</c:v>
                </c:pt>
                <c:pt idx="830">
                  <c:v>3.4607428599136886E-4</c:v>
                </c:pt>
                <c:pt idx="831">
                  <c:v>-4.0669220511577158E-5</c:v>
                </c:pt>
                <c:pt idx="832">
                  <c:v>-2.8134934874744203E-5</c:v>
                </c:pt>
                <c:pt idx="833">
                  <c:v>-1.29966346293728E-5</c:v>
                </c:pt>
                <c:pt idx="834">
                  <c:v>5.2086897935640854E-4</c:v>
                </c:pt>
                <c:pt idx="835">
                  <c:v>-7.3833203217813382E-5</c:v>
                </c:pt>
                <c:pt idx="836">
                  <c:v>-9.9238232855390308E-6</c:v>
                </c:pt>
                <c:pt idx="837">
                  <c:v>4.2718862279804301E-4</c:v>
                </c:pt>
                <c:pt idx="838">
                  <c:v>2.3084233596462305E-4</c:v>
                </c:pt>
                <c:pt idx="839">
                  <c:v>7.0285761351964189E-5</c:v>
                </c:pt>
                <c:pt idx="840">
                  <c:v>3.5937401507988463E-5</c:v>
                </c:pt>
                <c:pt idx="841">
                  <c:v>1.1866751355177798E-3</c:v>
                </c:pt>
                <c:pt idx="842">
                  <c:v>5.880333591931731E-4</c:v>
                </c:pt>
                <c:pt idx="843">
                  <c:v>-4.7177235567365228E-5</c:v>
                </c:pt>
                <c:pt idx="844">
                  <c:v>3.6550084115910271E-4</c:v>
                </c:pt>
                <c:pt idx="845">
                  <c:v>7.8810654072375159E-5</c:v>
                </c:pt>
                <c:pt idx="846">
                  <c:v>-6.5681035736798717E-5</c:v>
                </c:pt>
                <c:pt idx="847">
                  <c:v>1.3133093821665622E-3</c:v>
                </c:pt>
                <c:pt idx="848">
                  <c:v>-2.1121875530341599E-5</c:v>
                </c:pt>
                <c:pt idx="849">
                  <c:v>1.8235145802422443E-4</c:v>
                </c:pt>
                <c:pt idx="850">
                  <c:v>1.3765224980605121E-4</c:v>
                </c:pt>
                <c:pt idx="851">
                  <c:v>1.3955750367292317E-4</c:v>
                </c:pt>
                <c:pt idx="852">
                  <c:v>8.1705998438689464E-5</c:v>
                </c:pt>
                <c:pt idx="853">
                  <c:v>4.5150413831869903E-4</c:v>
                </c:pt>
                <c:pt idx="854">
                  <c:v>1.4232080091144887E-3</c:v>
                </c:pt>
                <c:pt idx="855">
                  <c:v>2.0182404421925377E-4</c:v>
                </c:pt>
                <c:pt idx="856">
                  <c:v>2.1785383544972779E-4</c:v>
                </c:pt>
                <c:pt idx="857">
                  <c:v>4.782409112942317E-4</c:v>
                </c:pt>
                <c:pt idx="858">
                  <c:v>5.2107868567909978E-4</c:v>
                </c:pt>
                <c:pt idx="859">
                  <c:v>-5.9101333889322578E-5</c:v>
                </c:pt>
                <c:pt idx="860">
                  <c:v>5.1728332242979326E-4</c:v>
                </c:pt>
                <c:pt idx="861">
                  <c:v>4.4726943100623377E-4</c:v>
                </c:pt>
                <c:pt idx="862">
                  <c:v>1.1557896880424348E-4</c:v>
                </c:pt>
                <c:pt idx="863">
                  <c:v>-3.0892857142857147E-6</c:v>
                </c:pt>
                <c:pt idx="864">
                  <c:v>3.3373388312021824E-4</c:v>
                </c:pt>
                <c:pt idx="865">
                  <c:v>5.067784041063025E-4</c:v>
                </c:pt>
                <c:pt idx="866">
                  <c:v>4.104626079200337E-4</c:v>
                </c:pt>
                <c:pt idx="867">
                  <c:v>5.9858038428531939E-6</c:v>
                </c:pt>
                <c:pt idx="868">
                  <c:v>5.7884274119255639E-5</c:v>
                </c:pt>
                <c:pt idx="869">
                  <c:v>1.7578535998797537E-6</c:v>
                </c:pt>
                <c:pt idx="870">
                  <c:v>-3.8601863793722055E-5</c:v>
                </c:pt>
                <c:pt idx="871">
                  <c:v>2.8025918366357517E-4</c:v>
                </c:pt>
                <c:pt idx="872">
                  <c:v>1.4308139055735733E-3</c:v>
                </c:pt>
                <c:pt idx="873">
                  <c:v>2.5360250946625354E-4</c:v>
                </c:pt>
                <c:pt idx="874">
                  <c:v>1.5252647195717942E-4</c:v>
                </c:pt>
                <c:pt idx="875">
                  <c:v>1.3266884177764418E-3</c:v>
                </c:pt>
                <c:pt idx="876">
                  <c:v>9.9621349856248681E-5</c:v>
                </c:pt>
                <c:pt idx="877">
                  <c:v>5.3342379452386715E-4</c:v>
                </c:pt>
                <c:pt idx="878">
                  <c:v>8.7634778730171046E-4</c:v>
                </c:pt>
                <c:pt idx="879">
                  <c:v>1.0552536275797875E-3</c:v>
                </c:pt>
                <c:pt idx="880">
                  <c:v>3.2812154588997267E-4</c:v>
                </c:pt>
                <c:pt idx="881">
                  <c:v>-4.9736978623755796E-5</c:v>
                </c:pt>
                <c:pt idx="882">
                  <c:v>2.2929740526703643E-4</c:v>
                </c:pt>
                <c:pt idx="883">
                  <c:v>1.1899525845768974E-5</c:v>
                </c:pt>
                <c:pt idx="884">
                  <c:v>3.5691901195064599E-5</c:v>
                </c:pt>
                <c:pt idx="885">
                  <c:v>-2.031518013410064E-5</c:v>
                </c:pt>
                <c:pt idx="886">
                  <c:v>5.0139869971832081E-6</c:v>
                </c:pt>
                <c:pt idx="887">
                  <c:v>-3.9282178577835097E-5</c:v>
                </c:pt>
                <c:pt idx="888">
                  <c:v>3.3900075149693343E-5</c:v>
                </c:pt>
                <c:pt idx="889">
                  <c:v>7.0604404927546063E-4</c:v>
                </c:pt>
                <c:pt idx="890">
                  <c:v>2.4188608079740533E-4</c:v>
                </c:pt>
                <c:pt idx="891">
                  <c:v>3.8341639598584381E-4</c:v>
                </c:pt>
                <c:pt idx="892">
                  <c:v>1.7747945603956074E-4</c:v>
                </c:pt>
                <c:pt idx="893">
                  <c:v>3.084191032098861E-4</c:v>
                </c:pt>
                <c:pt idx="894">
                  <c:v>-4.8602525876905918E-6</c:v>
                </c:pt>
                <c:pt idx="895">
                  <c:v>2.1286669349247829E-4</c:v>
                </c:pt>
                <c:pt idx="896">
                  <c:v>7.1297153016291307E-5</c:v>
                </c:pt>
                <c:pt idx="897">
                  <c:v>2.4124080690748491E-5</c:v>
                </c:pt>
                <c:pt idx="898">
                  <c:v>2.8587966666181885E-4</c:v>
                </c:pt>
                <c:pt idx="899">
                  <c:v>-2.3872031182581969E-5</c:v>
                </c:pt>
                <c:pt idx="900">
                  <c:v>4.5835941663840307E-4</c:v>
                </c:pt>
                <c:pt idx="901">
                  <c:v>1.0928047473831699E-6</c:v>
                </c:pt>
                <c:pt idx="902">
                  <c:v>2.084144793574204E-4</c:v>
                </c:pt>
                <c:pt idx="903">
                  <c:v>3.3780722366221746E-4</c:v>
                </c:pt>
                <c:pt idx="904">
                  <c:v>4.694303858832654E-4</c:v>
                </c:pt>
                <c:pt idx="905">
                  <c:v>7.2313286306450428E-5</c:v>
                </c:pt>
                <c:pt idx="906">
                  <c:v>1.2193486775769799E-3</c:v>
                </c:pt>
                <c:pt idx="907">
                  <c:v>-7.1965675223620096E-6</c:v>
                </c:pt>
                <c:pt idx="908">
                  <c:v>3.341648448066081E-4</c:v>
                </c:pt>
                <c:pt idx="909">
                  <c:v>2.625069686495606E-4</c:v>
                </c:pt>
                <c:pt idx="910">
                  <c:v>8.1382101997285239E-5</c:v>
                </c:pt>
                <c:pt idx="911">
                  <c:v>5.4048330902412673E-4</c:v>
                </c:pt>
                <c:pt idx="912">
                  <c:v>1.2226940453337986E-3</c:v>
                </c:pt>
                <c:pt idx="913">
                  <c:v>4.5742798842580247E-4</c:v>
                </c:pt>
                <c:pt idx="914">
                  <c:v>2.493004653868528E-4</c:v>
                </c:pt>
                <c:pt idx="915">
                  <c:v>3.7819663310761361E-4</c:v>
                </c:pt>
                <c:pt idx="916">
                  <c:v>4.0405080473143296E-5</c:v>
                </c:pt>
                <c:pt idx="917">
                  <c:v>5.1752647265501943E-4</c:v>
                </c:pt>
                <c:pt idx="918">
                  <c:v>6.3624641278212991E-4</c:v>
                </c:pt>
                <c:pt idx="919">
                  <c:v>4.5808289175785022E-5</c:v>
                </c:pt>
                <c:pt idx="920">
                  <c:v>4.2056283141231321E-4</c:v>
                </c:pt>
                <c:pt idx="921">
                  <c:v>1.6268627774168842E-4</c:v>
                </c:pt>
                <c:pt idx="922">
                  <c:v>-1.9151553053992078E-6</c:v>
                </c:pt>
                <c:pt idx="923">
                  <c:v>1.8482715492793882E-4</c:v>
                </c:pt>
                <c:pt idx="924">
                  <c:v>5.6343223892462585E-4</c:v>
                </c:pt>
                <c:pt idx="925">
                  <c:v>-2.0139761489237929E-5</c:v>
                </c:pt>
                <c:pt idx="926">
                  <c:v>1.3109339021256998E-4</c:v>
                </c:pt>
                <c:pt idx="927">
                  <c:v>-1.2970951259005014E-5</c:v>
                </c:pt>
                <c:pt idx="928">
                  <c:v>-2.711428266708035E-5</c:v>
                </c:pt>
                <c:pt idx="929">
                  <c:v>1.3722694616003644E-4</c:v>
                </c:pt>
                <c:pt idx="930">
                  <c:v>3.3233634530365321E-4</c:v>
                </c:pt>
                <c:pt idx="931">
                  <c:v>1.08307480513437E-3</c:v>
                </c:pt>
                <c:pt idx="932">
                  <c:v>2.3605673676352248E-4</c:v>
                </c:pt>
                <c:pt idx="933">
                  <c:v>1.8608180954412365E-5</c:v>
                </c:pt>
                <c:pt idx="934">
                  <c:v>5.2954543252226331E-4</c:v>
                </c:pt>
                <c:pt idx="935">
                  <c:v>5.3864232168902967E-4</c:v>
                </c:pt>
                <c:pt idx="936">
                  <c:v>1.4579718293474993E-3</c:v>
                </c:pt>
                <c:pt idx="937">
                  <c:v>8.0757391401300133E-6</c:v>
                </c:pt>
                <c:pt idx="938">
                  <c:v>4.8646316575290011E-5</c:v>
                </c:pt>
                <c:pt idx="939">
                  <c:v>1.3584667881654969E-3</c:v>
                </c:pt>
                <c:pt idx="940">
                  <c:v>4.9339458966977793E-4</c:v>
                </c:pt>
                <c:pt idx="941">
                  <c:v>7.2144804971495283E-5</c:v>
                </c:pt>
                <c:pt idx="942">
                  <c:v>7.1462572832947134E-5</c:v>
                </c:pt>
                <c:pt idx="943">
                  <c:v>2.1042497806517913E-4</c:v>
                </c:pt>
                <c:pt idx="944">
                  <c:v>2.0637470671501423E-5</c:v>
                </c:pt>
                <c:pt idx="945">
                  <c:v>3.6851386855652612E-6</c:v>
                </c:pt>
                <c:pt idx="946">
                  <c:v>9.2158735082838107E-4</c:v>
                </c:pt>
                <c:pt idx="947">
                  <c:v>4.61776080487734E-4</c:v>
                </c:pt>
                <c:pt idx="948">
                  <c:v>7.4630157437567863E-4</c:v>
                </c:pt>
                <c:pt idx="949">
                  <c:v>1.9496403226431925E-4</c:v>
                </c:pt>
                <c:pt idx="950">
                  <c:v>1.1747870726304105E-4</c:v>
                </c:pt>
                <c:pt idx="951">
                  <c:v>4.2436341078057902E-4</c:v>
                </c:pt>
                <c:pt idx="952">
                  <c:v>3.5870336616768795E-5</c:v>
                </c:pt>
                <c:pt idx="953">
                  <c:v>4.6872194592288824E-5</c:v>
                </c:pt>
                <c:pt idx="954">
                  <c:v>2.5582732278579183E-4</c:v>
                </c:pt>
                <c:pt idx="955">
                  <c:v>5.7200193892389721E-5</c:v>
                </c:pt>
                <c:pt idx="956">
                  <c:v>5.8910775912210628E-4</c:v>
                </c:pt>
                <c:pt idx="957">
                  <c:v>4.9490935699436417E-4</c:v>
                </c:pt>
                <c:pt idx="958">
                  <c:v>2.1445481205011998E-4</c:v>
                </c:pt>
                <c:pt idx="959">
                  <c:v>5.2217586602898631E-4</c:v>
                </c:pt>
                <c:pt idx="960">
                  <c:v>1.9802669846440206E-4</c:v>
                </c:pt>
                <c:pt idx="961">
                  <c:v>2.2963558985196743E-4</c:v>
                </c:pt>
                <c:pt idx="962">
                  <c:v>5.3292380435625145E-4</c:v>
                </c:pt>
                <c:pt idx="963">
                  <c:v>3.4318050812565093E-4</c:v>
                </c:pt>
                <c:pt idx="964">
                  <c:v>2.8389360969863838E-5</c:v>
                </c:pt>
                <c:pt idx="965">
                  <c:v>-4.8273339796412989E-6</c:v>
                </c:pt>
                <c:pt idx="966">
                  <c:v>1.6103921283505403E-4</c:v>
                </c:pt>
                <c:pt idx="967">
                  <c:v>7.5905775149649811E-4</c:v>
                </c:pt>
                <c:pt idx="968">
                  <c:v>3.4238978713504716E-4</c:v>
                </c:pt>
                <c:pt idx="969">
                  <c:v>7.4951286898356846E-5</c:v>
                </c:pt>
                <c:pt idx="970">
                  <c:v>5.4181848133648587E-4</c:v>
                </c:pt>
                <c:pt idx="971">
                  <c:v>2.7282967472384726E-4</c:v>
                </c:pt>
                <c:pt idx="972">
                  <c:v>5.4729687174493347E-4</c:v>
                </c:pt>
                <c:pt idx="973">
                  <c:v>4.4343474488782041E-4</c:v>
                </c:pt>
                <c:pt idx="974">
                  <c:v>2.9472952079062035E-4</c:v>
                </c:pt>
                <c:pt idx="975">
                  <c:v>2.1213681340236643E-4</c:v>
                </c:pt>
                <c:pt idx="976">
                  <c:v>2.2685149282667701E-4</c:v>
                </c:pt>
                <c:pt idx="977">
                  <c:v>5.2254452926208653E-4</c:v>
                </c:pt>
                <c:pt idx="978">
                  <c:v>9.4302220757442104E-4</c:v>
                </c:pt>
                <c:pt idx="979">
                  <c:v>6.8209355976891171E-4</c:v>
                </c:pt>
                <c:pt idx="980">
                  <c:v>4.6687088909461928E-5</c:v>
                </c:pt>
                <c:pt idx="981">
                  <c:v>4.6677581388139441E-4</c:v>
                </c:pt>
                <c:pt idx="982">
                  <c:v>1.332076422748466E-4</c:v>
                </c:pt>
                <c:pt idx="983">
                  <c:v>2.5295024282432314E-5</c:v>
                </c:pt>
                <c:pt idx="984">
                  <c:v>2.4977172711939977E-4</c:v>
                </c:pt>
                <c:pt idx="985">
                  <c:v>1.7591508336564558E-5</c:v>
                </c:pt>
                <c:pt idx="986">
                  <c:v>1.8292968996117852E-4</c:v>
                </c:pt>
                <c:pt idx="987">
                  <c:v>1.078277516599622E-4</c:v>
                </c:pt>
                <c:pt idx="988">
                  <c:v>6.145916631529973E-4</c:v>
                </c:pt>
                <c:pt idx="989">
                  <c:v>3.8860195774374876E-4</c:v>
                </c:pt>
                <c:pt idx="990">
                  <c:v>8.1082456488971376E-6</c:v>
                </c:pt>
                <c:pt idx="991">
                  <c:v>3.0203059953572457E-4</c:v>
                </c:pt>
                <c:pt idx="992">
                  <c:v>7.2651751613966384E-5</c:v>
                </c:pt>
                <c:pt idx="993">
                  <c:v>5.3494266688637084E-4</c:v>
                </c:pt>
                <c:pt idx="994">
                  <c:v>1.804856298163137E-5</c:v>
                </c:pt>
                <c:pt idx="995">
                  <c:v>4.6709516175124364E-4</c:v>
                </c:pt>
                <c:pt idx="996">
                  <c:v>1.5849048373729589E-4</c:v>
                </c:pt>
                <c:pt idx="997">
                  <c:v>1.2727189020489656E-3</c:v>
                </c:pt>
                <c:pt idx="998">
                  <c:v>5.4835975042629055E-4</c:v>
                </c:pt>
                <c:pt idx="999">
                  <c:v>4.6652631272924618E-4</c:v>
                </c:pt>
                <c:pt idx="1000">
                  <c:v>7.6012678472767446E-5</c:v>
                </c:pt>
                <c:pt idx="1001">
                  <c:v>2.5325643945818896E-4</c:v>
                </c:pt>
                <c:pt idx="1002">
                  <c:v>7.8707401232892642E-4</c:v>
                </c:pt>
                <c:pt idx="1003">
                  <c:v>3.3733461281223644E-5</c:v>
                </c:pt>
                <c:pt idx="1004">
                  <c:v>6.5623409792527892E-5</c:v>
                </c:pt>
                <c:pt idx="1005">
                  <c:v>7.2844898552128221E-5</c:v>
                </c:pt>
                <c:pt idx="1006">
                  <c:v>4.6683483081814037E-4</c:v>
                </c:pt>
                <c:pt idx="1007">
                  <c:v>1.3375060579625859E-4</c:v>
                </c:pt>
                <c:pt idx="1008">
                  <c:v>4.9964137209099461E-5</c:v>
                </c:pt>
                <c:pt idx="1009">
                  <c:v>2.1263698746228757E-4</c:v>
                </c:pt>
                <c:pt idx="1010">
                  <c:v>3.9287410465916472E-4</c:v>
                </c:pt>
                <c:pt idx="1011">
                  <c:v>4.9948401912762908E-4</c:v>
                </c:pt>
                <c:pt idx="1012">
                  <c:v>2.6854128604866416E-4</c:v>
                </c:pt>
                <c:pt idx="1013">
                  <c:v>1.398114002994723E-3</c:v>
                </c:pt>
                <c:pt idx="1014">
                  <c:v>1.0658860817772521E-4</c:v>
                </c:pt>
                <c:pt idx="1015">
                  <c:v>9.9376771911119732E-5</c:v>
                </c:pt>
                <c:pt idx="1016">
                  <c:v>1.6263623895670882E-4</c:v>
                </c:pt>
                <c:pt idx="1017">
                  <c:v>1.1376213921572428E-3</c:v>
                </c:pt>
                <c:pt idx="1018">
                  <c:v>1.0549317411932326E-4</c:v>
                </c:pt>
                <c:pt idx="1019">
                  <c:v>1.6087862560275267E-5</c:v>
                </c:pt>
                <c:pt idx="1020">
                  <c:v>1.500593585401191E-3</c:v>
                </c:pt>
                <c:pt idx="1021">
                  <c:v>1.5608420481308819E-4</c:v>
                </c:pt>
                <c:pt idx="1022">
                  <c:v>7.0962255099123368E-4</c:v>
                </c:pt>
                <c:pt idx="1023">
                  <c:v>4.3505625163522195E-4</c:v>
                </c:pt>
                <c:pt idx="1024">
                  <c:v>3.5449951060675076E-4</c:v>
                </c:pt>
                <c:pt idx="1025">
                  <c:v>1.295644968234969E-4</c:v>
                </c:pt>
                <c:pt idx="1026">
                  <c:v>2.8768758873668046E-4</c:v>
                </c:pt>
                <c:pt idx="1027">
                  <c:v>2.6087226206629194E-4</c:v>
                </c:pt>
                <c:pt idx="1028">
                  <c:v>2.3250164754225457E-4</c:v>
                </c:pt>
                <c:pt idx="1029">
                  <c:v>2.1048555921690249E-5</c:v>
                </c:pt>
                <c:pt idx="1030">
                  <c:v>1.0317014193435839E-4</c:v>
                </c:pt>
                <c:pt idx="1031">
                  <c:v>5.2880311573562746E-4</c:v>
                </c:pt>
                <c:pt idx="1032">
                  <c:v>2.1766857907080418E-4</c:v>
                </c:pt>
                <c:pt idx="1033">
                  <c:v>9.8094208973160003E-4</c:v>
                </c:pt>
                <c:pt idx="1034">
                  <c:v>1.4121124317409866E-3</c:v>
                </c:pt>
                <c:pt idx="1035">
                  <c:v>5.4680991223141453E-4</c:v>
                </c:pt>
                <c:pt idx="1036">
                  <c:v>2.4375608739684741E-5</c:v>
                </c:pt>
                <c:pt idx="1037">
                  <c:v>1.9695458774276079E-4</c:v>
                </c:pt>
                <c:pt idx="1038">
                  <c:v>1.1547936311040905E-3</c:v>
                </c:pt>
                <c:pt idx="1039">
                  <c:v>3.4507754959736193E-4</c:v>
                </c:pt>
                <c:pt idx="1040">
                  <c:v>3.1720061243870767E-4</c:v>
                </c:pt>
                <c:pt idx="1041">
                  <c:v>5.3625167686101305E-4</c:v>
                </c:pt>
                <c:pt idx="1042">
                  <c:v>1.2997310851079293E-3</c:v>
                </c:pt>
                <c:pt idx="1043">
                  <c:v>8.689599364254841E-5</c:v>
                </c:pt>
                <c:pt idx="1044">
                  <c:v>4.0338262082865003E-4</c:v>
                </c:pt>
                <c:pt idx="1045">
                  <c:v>8.5124940037503818E-5</c:v>
                </c:pt>
                <c:pt idx="1046">
                  <c:v>3.1924832357843326E-4</c:v>
                </c:pt>
                <c:pt idx="1047">
                  <c:v>7.3021506105177533E-5</c:v>
                </c:pt>
                <c:pt idx="1048">
                  <c:v>3.4519342046010297E-4</c:v>
                </c:pt>
                <c:pt idx="1049">
                  <c:v>5.5890918077111311E-5</c:v>
                </c:pt>
                <c:pt idx="1050">
                  <c:v>2.5528346956475397E-4</c:v>
                </c:pt>
                <c:pt idx="1051">
                  <c:v>2.2180875548126076E-4</c:v>
                </c:pt>
                <c:pt idx="1052">
                  <c:v>5.7614093910953682E-4</c:v>
                </c:pt>
                <c:pt idx="1053">
                  <c:v>6.5910973937564508E-4</c:v>
                </c:pt>
                <c:pt idx="1054">
                  <c:v>1.5202030968392087E-3</c:v>
                </c:pt>
                <c:pt idx="1055">
                  <c:v>4.687479117335155E-4</c:v>
                </c:pt>
                <c:pt idx="1056">
                  <c:v>4.3037192084811132E-5</c:v>
                </c:pt>
                <c:pt idx="1057">
                  <c:v>1.4993192400684151E-4</c:v>
                </c:pt>
                <c:pt idx="1058">
                  <c:v>5.5290750328114175E-4</c:v>
                </c:pt>
                <c:pt idx="1059">
                  <c:v>1.2181834039130561E-4</c:v>
                </c:pt>
                <c:pt idx="1060">
                  <c:v>7.3602403217210141E-4</c:v>
                </c:pt>
                <c:pt idx="1061">
                  <c:v>1.2538955753241466E-4</c:v>
                </c:pt>
                <c:pt idx="1062">
                  <c:v>1.8018692856692944E-4</c:v>
                </c:pt>
                <c:pt idx="1063">
                  <c:v>1.1811239940113089E-4</c:v>
                </c:pt>
                <c:pt idx="1064">
                  <c:v>5.1127892388845553E-4</c:v>
                </c:pt>
                <c:pt idx="1065">
                  <c:v>4.2790264985052503E-4</c:v>
                </c:pt>
                <c:pt idx="1066">
                  <c:v>3.0083188387540634E-4</c:v>
                </c:pt>
                <c:pt idx="1067">
                  <c:v>7.0649656468946539E-5</c:v>
                </c:pt>
                <c:pt idx="1068">
                  <c:v>2.8737015503875967E-4</c:v>
                </c:pt>
                <c:pt idx="1069">
                  <c:v>5.9949901644427643E-5</c:v>
                </c:pt>
                <c:pt idx="1070">
                  <c:v>5.1891564513784583E-5</c:v>
                </c:pt>
                <c:pt idx="1071">
                  <c:v>2.3002146328228334E-4</c:v>
                </c:pt>
                <c:pt idx="1072">
                  <c:v>7.6828523808600949E-5</c:v>
                </c:pt>
                <c:pt idx="1073">
                  <c:v>7.2723000145355883E-5</c:v>
                </c:pt>
                <c:pt idx="1074">
                  <c:v>3.5727831235404133E-4</c:v>
                </c:pt>
                <c:pt idx="1075">
                  <c:v>5.0848853659954656E-4</c:v>
                </c:pt>
                <c:pt idx="1076">
                  <c:v>4.3350307423216871E-5</c:v>
                </c:pt>
                <c:pt idx="1077">
                  <c:v>3.7048193938454376E-4</c:v>
                </c:pt>
                <c:pt idx="1078">
                  <c:v>4.8537867228559667E-4</c:v>
                </c:pt>
                <c:pt idx="1079">
                  <c:v>8.3484740572779652E-4</c:v>
                </c:pt>
                <c:pt idx="1080">
                  <c:v>1.1310229216226823E-4</c:v>
                </c:pt>
                <c:pt idx="1081">
                  <c:v>1.5666230620155037E-4</c:v>
                </c:pt>
                <c:pt idx="1082">
                  <c:v>2.3275403466102064E-4</c:v>
                </c:pt>
                <c:pt idx="1083">
                  <c:v>2.642815615825121E-4</c:v>
                </c:pt>
                <c:pt idx="1084">
                  <c:v>2.1168824247592104E-4</c:v>
                </c:pt>
                <c:pt idx="1085">
                  <c:v>9.912789852614852E-5</c:v>
                </c:pt>
                <c:pt idx="1086">
                  <c:v>2.1345036600952787E-4</c:v>
                </c:pt>
                <c:pt idx="1087">
                  <c:v>5.1961202302280972E-5</c:v>
                </c:pt>
                <c:pt idx="1088">
                  <c:v>1.010445584608751E-3</c:v>
                </c:pt>
                <c:pt idx="1089">
                  <c:v>6.6545865047795772E-5</c:v>
                </c:pt>
                <c:pt idx="1090">
                  <c:v>6.7171496952607969E-5</c:v>
                </c:pt>
                <c:pt idx="1091">
                  <c:v>2.8120894134061973E-4</c:v>
                </c:pt>
                <c:pt idx="1092">
                  <c:v>3.6606945601829421E-4</c:v>
                </c:pt>
                <c:pt idx="1093">
                  <c:v>1.6162127069949518E-4</c:v>
                </c:pt>
                <c:pt idx="1094">
                  <c:v>1.332760024030542E-4</c:v>
                </c:pt>
                <c:pt idx="1095">
                  <c:v>2.5411652423308726E-4</c:v>
                </c:pt>
                <c:pt idx="1096">
                  <c:v>1.4617236818518752E-4</c:v>
                </c:pt>
                <c:pt idx="1097">
                  <c:v>1.4375905318793328E-3</c:v>
                </c:pt>
                <c:pt idx="1098">
                  <c:v>5.5602477613819615E-4</c:v>
                </c:pt>
                <c:pt idx="1099">
                  <c:v>5.4012502602691296E-4</c:v>
                </c:pt>
                <c:pt idx="1100">
                  <c:v>4.168550211444654E-4</c:v>
                </c:pt>
                <c:pt idx="1101">
                  <c:v>1.3252009282181216E-3</c:v>
                </c:pt>
                <c:pt idx="1102">
                  <c:v>3.0040114335545766E-4</c:v>
                </c:pt>
                <c:pt idx="1103">
                  <c:v>4.5621318685576997E-4</c:v>
                </c:pt>
                <c:pt idx="1104">
                  <c:v>5.4263366912049593E-4</c:v>
                </c:pt>
                <c:pt idx="1105">
                  <c:v>1.3571013313179466E-4</c:v>
                </c:pt>
                <c:pt idx="1106">
                  <c:v>4.5132403809819102E-4</c:v>
                </c:pt>
                <c:pt idx="1107">
                  <c:v>6.6727548434918681E-5</c:v>
                </c:pt>
                <c:pt idx="1108">
                  <c:v>1.191857338713975E-3</c:v>
                </c:pt>
                <c:pt idx="1109">
                  <c:v>6.057223691732311E-4</c:v>
                </c:pt>
                <c:pt idx="1110">
                  <c:v>1.480951089062863E-4</c:v>
                </c:pt>
                <c:pt idx="1111">
                  <c:v>4.724526602723941E-4</c:v>
                </c:pt>
                <c:pt idx="1112">
                  <c:v>1.9918030007218398E-4</c:v>
                </c:pt>
                <c:pt idx="1113">
                  <c:v>1.5423230444302348E-3</c:v>
                </c:pt>
                <c:pt idx="1114">
                  <c:v>5.6062953995157389E-4</c:v>
                </c:pt>
                <c:pt idx="1115">
                  <c:v>2.5258864165952108E-4</c:v>
                </c:pt>
                <c:pt idx="1116">
                  <c:v>7.353883687833402E-5</c:v>
                </c:pt>
                <c:pt idx="1117">
                  <c:v>5.2369282628489508E-4</c:v>
                </c:pt>
                <c:pt idx="1118">
                  <c:v>6.1883284241531655E-5</c:v>
                </c:pt>
                <c:pt idx="1119">
                  <c:v>5.329234853549594E-5</c:v>
                </c:pt>
                <c:pt idx="1120">
                  <c:v>8.609630849723864E-4</c:v>
                </c:pt>
                <c:pt idx="1121">
                  <c:v>2.790679423519438E-4</c:v>
                </c:pt>
                <c:pt idx="1122">
                  <c:v>3.8333793517697723E-4</c:v>
                </c:pt>
                <c:pt idx="1123">
                  <c:v>9.9704974736342374E-5</c:v>
                </c:pt>
                <c:pt idx="1124">
                  <c:v>3.1885926880428618E-4</c:v>
                </c:pt>
                <c:pt idx="1125">
                  <c:v>4.6218861856349208E-4</c:v>
                </c:pt>
                <c:pt idx="1126">
                  <c:v>5.4811589851373678E-4</c:v>
                </c:pt>
                <c:pt idx="1127">
                  <c:v>6.0598573809246996E-5</c:v>
                </c:pt>
                <c:pt idx="1128">
                  <c:v>1.3897764816447539E-4</c:v>
                </c:pt>
                <c:pt idx="1129">
                  <c:v>1.0382603135233592E-3</c:v>
                </c:pt>
                <c:pt idx="1130">
                  <c:v>8.8352816358959203E-5</c:v>
                </c:pt>
                <c:pt idx="1131">
                  <c:v>1.5307719138463923E-4</c:v>
                </c:pt>
                <c:pt idx="1132">
                  <c:v>2.0910597069153446E-4</c:v>
                </c:pt>
                <c:pt idx="1133">
                  <c:v>1.2509240465244706E-4</c:v>
                </c:pt>
                <c:pt idx="1134">
                  <c:v>2.1571375322518963E-4</c:v>
                </c:pt>
                <c:pt idx="1135">
                  <c:v>2.7258938822173026E-4</c:v>
                </c:pt>
                <c:pt idx="1136">
                  <c:v>1.0263878190687963E-4</c:v>
                </c:pt>
                <c:pt idx="1137">
                  <c:v>3.5006753322198823E-4</c:v>
                </c:pt>
                <c:pt idx="1138">
                  <c:v>5.446759449888825E-4</c:v>
                </c:pt>
                <c:pt idx="1139">
                  <c:v>1.2623799788782203E-4</c:v>
                </c:pt>
                <c:pt idx="1140">
                  <c:v>2.2008990854131144E-4</c:v>
                </c:pt>
                <c:pt idx="1141">
                  <c:v>1.3486112322104997E-3</c:v>
                </c:pt>
                <c:pt idx="1142">
                  <c:v>5.0121562587781751E-4</c:v>
                </c:pt>
                <c:pt idx="1143">
                  <c:v>7.8779966769522913E-4</c:v>
                </c:pt>
                <c:pt idx="1144">
                  <c:v>1.3192820984813622E-4</c:v>
                </c:pt>
                <c:pt idx="1145">
                  <c:v>7.1175504628485898E-4</c:v>
                </c:pt>
                <c:pt idx="1146">
                  <c:v>3.4762573688621069E-4</c:v>
                </c:pt>
                <c:pt idx="1147">
                  <c:v>1.756132651281753E-4</c:v>
                </c:pt>
                <c:pt idx="1148">
                  <c:v>3.2751554961343946E-4</c:v>
                </c:pt>
                <c:pt idx="1149">
                  <c:v>1.4954198658173276E-4</c:v>
                </c:pt>
                <c:pt idx="1150">
                  <c:v>1.5581598105174443E-3</c:v>
                </c:pt>
                <c:pt idx="1151">
                  <c:v>3.1455870955241232E-4</c:v>
                </c:pt>
                <c:pt idx="1152">
                  <c:v>8.0380663569556588E-5</c:v>
                </c:pt>
                <c:pt idx="1153">
                  <c:v>2.6382625207690486E-4</c:v>
                </c:pt>
                <c:pt idx="1154">
                  <c:v>3.0355065127566716E-4</c:v>
                </c:pt>
                <c:pt idx="1155">
                  <c:v>1.969816895950397E-4</c:v>
                </c:pt>
                <c:pt idx="1156">
                  <c:v>7.1784736854852392E-4</c:v>
                </c:pt>
                <c:pt idx="1157">
                  <c:v>2.4556115850202725E-4</c:v>
                </c:pt>
                <c:pt idx="1158">
                  <c:v>4.3202222157643391E-4</c:v>
                </c:pt>
                <c:pt idx="1159">
                  <c:v>5.6855738736775855E-4</c:v>
                </c:pt>
                <c:pt idx="1160">
                  <c:v>5.4971677559912844E-4</c:v>
                </c:pt>
                <c:pt idx="1161">
                  <c:v>9.0980473839983323E-5</c:v>
                </c:pt>
                <c:pt idx="1162">
                  <c:v>3.5206966826250495E-4</c:v>
                </c:pt>
                <c:pt idx="1163">
                  <c:v>1.9678208469370948E-4</c:v>
                </c:pt>
                <c:pt idx="1164">
                  <c:v>8.1481391777796079E-5</c:v>
                </c:pt>
                <c:pt idx="1165">
                  <c:v>1.2247070733491241E-3</c:v>
                </c:pt>
                <c:pt idx="1166">
                  <c:v>3.3088801592645156E-4</c:v>
                </c:pt>
                <c:pt idx="1167">
                  <c:v>5.6123847767223546E-4</c:v>
                </c:pt>
                <c:pt idx="1168">
                  <c:v>3.1912627331689666E-4</c:v>
                </c:pt>
                <c:pt idx="1169">
                  <c:v>1.014600025189161E-4</c:v>
                </c:pt>
                <c:pt idx="1170">
                  <c:v>3.5275193141362521E-4</c:v>
                </c:pt>
                <c:pt idx="1171">
                  <c:v>5.6987440811069893E-4</c:v>
                </c:pt>
                <c:pt idx="1172">
                  <c:v>1.8751501588777801E-4</c:v>
                </c:pt>
                <c:pt idx="1173">
                  <c:v>1.269704719832597E-4</c:v>
                </c:pt>
                <c:pt idx="1174">
                  <c:v>8.968907876445259E-4</c:v>
                </c:pt>
                <c:pt idx="1175">
                  <c:v>4.1496563382464776E-4</c:v>
                </c:pt>
                <c:pt idx="1176">
                  <c:v>4.7307384968545238E-4</c:v>
                </c:pt>
                <c:pt idx="1177">
                  <c:v>4.9293066285631252E-4</c:v>
                </c:pt>
                <c:pt idx="1178">
                  <c:v>7.4562965830994102E-5</c:v>
                </c:pt>
                <c:pt idx="1179">
                  <c:v>5.0705814556002693E-4</c:v>
                </c:pt>
                <c:pt idx="1180">
                  <c:v>2.0429306995916664E-4</c:v>
                </c:pt>
                <c:pt idx="1181">
                  <c:v>1.4810990405432242E-3</c:v>
                </c:pt>
                <c:pt idx="1182">
                  <c:v>5.3515309111863295E-4</c:v>
                </c:pt>
                <c:pt idx="1183">
                  <c:v>9.1744287990854981E-5</c:v>
                </c:pt>
                <c:pt idx="1184">
                  <c:v>1.187357112411361E-4</c:v>
                </c:pt>
                <c:pt idx="1185">
                  <c:v>1.7952009144805672E-4</c:v>
                </c:pt>
                <c:pt idx="1186">
                  <c:v>2.8845909802041109E-4</c:v>
                </c:pt>
                <c:pt idx="1187">
                  <c:v>4.1895455227965151E-4</c:v>
                </c:pt>
                <c:pt idx="1188">
                  <c:v>3.4742320471960398E-4</c:v>
                </c:pt>
                <c:pt idx="1189">
                  <c:v>3.0141528625399596E-4</c:v>
                </c:pt>
                <c:pt idx="1190">
                  <c:v>5.7172460540331181E-4</c:v>
                </c:pt>
                <c:pt idx="1191">
                  <c:v>1.9061314837328478E-4</c:v>
                </c:pt>
                <c:pt idx="1192">
                  <c:v>1.0780761872472334E-3</c:v>
                </c:pt>
                <c:pt idx="1193">
                  <c:v>2.1831579660623192E-4</c:v>
                </c:pt>
                <c:pt idx="1194">
                  <c:v>1.3765189637386002E-3</c:v>
                </c:pt>
                <c:pt idx="1195">
                  <c:v>2.9367153595784257E-4</c:v>
                </c:pt>
                <c:pt idx="1196">
                  <c:v>6.5848141851803407E-4</c:v>
                </c:pt>
                <c:pt idx="1197">
                  <c:v>3.1492240928376305E-4</c:v>
                </c:pt>
                <c:pt idx="1198">
                  <c:v>4.3844622768062533E-4</c:v>
                </c:pt>
                <c:pt idx="1199">
                  <c:v>1.374874065176115E-4</c:v>
                </c:pt>
                <c:pt idx="1200">
                  <c:v>1.1315851927910998E-4</c:v>
                </c:pt>
                <c:pt idx="1201">
                  <c:v>8.2469862887641493E-4</c:v>
                </c:pt>
                <c:pt idx="1202">
                  <c:v>6.6296967172622219E-4</c:v>
                </c:pt>
                <c:pt idx="1203">
                  <c:v>2.2282004339571469E-4</c:v>
                </c:pt>
                <c:pt idx="1204">
                  <c:v>1.0347175806186007E-4</c:v>
                </c:pt>
                <c:pt idx="1205">
                  <c:v>1.6242862193722123E-4</c:v>
                </c:pt>
                <c:pt idx="1206">
                  <c:v>2.8035753205050593E-4</c:v>
                </c:pt>
                <c:pt idx="1207">
                  <c:v>1.6271698698078115E-4</c:v>
                </c:pt>
                <c:pt idx="1208">
                  <c:v>4.0143784202624819E-4</c:v>
                </c:pt>
                <c:pt idx="1209">
                  <c:v>4.8228839442591688E-4</c:v>
                </c:pt>
                <c:pt idx="1210">
                  <c:v>5.5445673956608875E-4</c:v>
                </c:pt>
                <c:pt idx="1211">
                  <c:v>1.3640255922196551E-4</c:v>
                </c:pt>
                <c:pt idx="1212">
                  <c:v>5.6006623189879304E-4</c:v>
                </c:pt>
                <c:pt idx="1213">
                  <c:v>2.6055501743510267E-4</c:v>
                </c:pt>
                <c:pt idx="1214">
                  <c:v>1.9394448668833214E-4</c:v>
                </c:pt>
                <c:pt idx="1215">
                  <c:v>2.4274983291198095E-4</c:v>
                </c:pt>
                <c:pt idx="1216">
                  <c:v>2.0700445072959999E-4</c:v>
                </c:pt>
                <c:pt idx="1217">
                  <c:v>2.6592116542281929E-4</c:v>
                </c:pt>
                <c:pt idx="1218">
                  <c:v>3.4287838210866336E-4</c:v>
                </c:pt>
                <c:pt idx="1219">
                  <c:v>1.5934500692473827E-3</c:v>
                </c:pt>
                <c:pt idx="1220">
                  <c:v>1.3541456799690042E-4</c:v>
                </c:pt>
                <c:pt idx="1221">
                  <c:v>2.1911857221668395E-4</c:v>
                </c:pt>
                <c:pt idx="1222">
                  <c:v>1.2710005182024669E-4</c:v>
                </c:pt>
                <c:pt idx="1223">
                  <c:v>5.3928161629072328E-4</c:v>
                </c:pt>
                <c:pt idx="1224">
                  <c:v>1.2658343704751158E-3</c:v>
                </c:pt>
                <c:pt idx="1225">
                  <c:v>2.2338221477485157E-4</c:v>
                </c:pt>
                <c:pt idx="1226">
                  <c:v>7.6533685882535256E-4</c:v>
                </c:pt>
                <c:pt idx="1227">
                  <c:v>5.6089968580709819E-4</c:v>
                </c:pt>
                <c:pt idx="1228">
                  <c:v>2.7107470434976319E-4</c:v>
                </c:pt>
                <c:pt idx="1229">
                  <c:v>5.7451288878131428E-4</c:v>
                </c:pt>
                <c:pt idx="1230">
                  <c:v>3.0123199705560453E-4</c:v>
                </c:pt>
                <c:pt idx="1231">
                  <c:v>1.5083725569953706E-3</c:v>
                </c:pt>
                <c:pt idx="1232">
                  <c:v>4.4363236668425968E-4</c:v>
                </c:pt>
                <c:pt idx="1233">
                  <c:v>1.2311361644220387E-4</c:v>
                </c:pt>
                <c:pt idx="1234">
                  <c:v>2.2400288625445527E-4</c:v>
                </c:pt>
                <c:pt idx="1235">
                  <c:v>1.4788954749728807E-4</c:v>
                </c:pt>
                <c:pt idx="1236">
                  <c:v>7.5018266453114502E-5</c:v>
                </c:pt>
                <c:pt idx="1237">
                  <c:v>5.1285688694363877E-4</c:v>
                </c:pt>
                <c:pt idx="1238">
                  <c:v>1.6497513305149177E-4</c:v>
                </c:pt>
                <c:pt idx="1239">
                  <c:v>2.4409588377723973E-4</c:v>
                </c:pt>
                <c:pt idx="1240">
                  <c:v>5.555614711847016E-4</c:v>
                </c:pt>
                <c:pt idx="1241">
                  <c:v>1.984803800502666E-4</c:v>
                </c:pt>
                <c:pt idx="1242">
                  <c:v>5.2999515738498787E-4</c:v>
                </c:pt>
                <c:pt idx="1243">
                  <c:v>2.1122469733656177E-4</c:v>
                </c:pt>
                <c:pt idx="1244">
                  <c:v>1.2654337130017047E-4</c:v>
                </c:pt>
                <c:pt idx="1245">
                  <c:v>4.0685654519218668E-4</c:v>
                </c:pt>
                <c:pt idx="1246">
                  <c:v>3.2608314568654515E-4</c:v>
                </c:pt>
                <c:pt idx="1247">
                  <c:v>1.8040998968488035E-4</c:v>
                </c:pt>
                <c:pt idx="1248">
                  <c:v>6.1022546778754887E-4</c:v>
                </c:pt>
                <c:pt idx="1249">
                  <c:v>5.3283487406962607E-4</c:v>
                </c:pt>
                <c:pt idx="1250">
                  <c:v>1.4013084619035165E-4</c:v>
                </c:pt>
                <c:pt idx="1251">
                  <c:v>1.2966281034958667E-4</c:v>
                </c:pt>
                <c:pt idx="1252">
                  <c:v>4.8361112724316159E-4</c:v>
                </c:pt>
                <c:pt idx="1253">
                  <c:v>3.3690123385050457E-4</c:v>
                </c:pt>
                <c:pt idx="1254">
                  <c:v>5.7473862536302036E-4</c:v>
                </c:pt>
                <c:pt idx="1255">
                  <c:v>1.560306252905625E-4</c:v>
                </c:pt>
                <c:pt idx="1256">
                  <c:v>1.8822358672387245E-4</c:v>
                </c:pt>
                <c:pt idx="1257">
                  <c:v>1.5687921900574319E-4</c:v>
                </c:pt>
                <c:pt idx="1258">
                  <c:v>3.8834761049262253E-4</c:v>
                </c:pt>
                <c:pt idx="1259">
                  <c:v>1.1205214250088376E-3</c:v>
                </c:pt>
                <c:pt idx="1260">
                  <c:v>2.7573992290855562E-4</c:v>
                </c:pt>
                <c:pt idx="1261">
                  <c:v>1.5198282039859774E-3</c:v>
                </c:pt>
                <c:pt idx="1262">
                  <c:v>2.9491600931669503E-4</c:v>
                </c:pt>
                <c:pt idx="1263">
                  <c:v>1.5261863138677295E-4</c:v>
                </c:pt>
                <c:pt idx="1264">
                  <c:v>4.8218895548691342E-4</c:v>
                </c:pt>
                <c:pt idx="1265">
                  <c:v>9.5568780506701803E-4</c:v>
                </c:pt>
                <c:pt idx="1266">
                  <c:v>1.7708995118927715E-4</c:v>
                </c:pt>
                <c:pt idx="1267">
                  <c:v>3.5615243164771355E-4</c:v>
                </c:pt>
                <c:pt idx="1268">
                  <c:v>3.3621092898820909E-4</c:v>
                </c:pt>
                <c:pt idx="1269">
                  <c:v>1.4167893319904708E-3</c:v>
                </c:pt>
                <c:pt idx="1270">
                  <c:v>4.6836500980558315E-4</c:v>
                </c:pt>
                <c:pt idx="1271">
                  <c:v>2.1328868744976127E-4</c:v>
                </c:pt>
                <c:pt idx="1272">
                  <c:v>3.6996039201255053E-4</c:v>
                </c:pt>
                <c:pt idx="1273">
                  <c:v>8.6818710052295181E-4</c:v>
                </c:pt>
                <c:pt idx="1274">
                  <c:v>3.2194605849312417E-4</c:v>
                </c:pt>
                <c:pt idx="1275">
                  <c:v>1.2894336735682051E-3</c:v>
                </c:pt>
                <c:pt idx="1276">
                  <c:v>5.620247159792242E-4</c:v>
                </c:pt>
                <c:pt idx="1277">
                  <c:v>2.4021179649330089E-4</c:v>
                </c:pt>
                <c:pt idx="1278">
                  <c:v>1.7456878601520507E-4</c:v>
                </c:pt>
                <c:pt idx="1279">
                  <c:v>3.2435782592906429E-4</c:v>
                </c:pt>
                <c:pt idx="1280">
                  <c:v>1.5335279932595367E-4</c:v>
                </c:pt>
                <c:pt idx="1281">
                  <c:v>2.6303602556653112E-4</c:v>
                </c:pt>
                <c:pt idx="1282">
                  <c:v>2.1854238896744076E-4</c:v>
                </c:pt>
                <c:pt idx="1283">
                  <c:v>5.7540717794825867E-4</c:v>
                </c:pt>
                <c:pt idx="1284">
                  <c:v>6.3483224953638027E-4</c:v>
                </c:pt>
                <c:pt idx="1285">
                  <c:v>4.5002735401910421E-4</c:v>
                </c:pt>
                <c:pt idx="1286">
                  <c:v>7.5241905830898144E-5</c:v>
                </c:pt>
                <c:pt idx="1287">
                  <c:v>5.5613951034906627E-4</c:v>
                </c:pt>
                <c:pt idx="1288">
                  <c:v>2.5782827426922385E-4</c:v>
                </c:pt>
                <c:pt idx="1289">
                  <c:v>9.7582445250349824E-4</c:v>
                </c:pt>
                <c:pt idx="1290">
                  <c:v>1.6240232389251995E-3</c:v>
                </c:pt>
                <c:pt idx="1291">
                  <c:v>2.1987391319073171E-4</c:v>
                </c:pt>
                <c:pt idx="1292">
                  <c:v>1.7541557517153217E-4</c:v>
                </c:pt>
                <c:pt idx="1293">
                  <c:v>3.4861985987982776E-4</c:v>
                </c:pt>
                <c:pt idx="1294">
                  <c:v>2.44926862571358E-4</c:v>
                </c:pt>
                <c:pt idx="1295">
                  <c:v>3.5868460041251486E-4</c:v>
                </c:pt>
                <c:pt idx="1296">
                  <c:v>5.4361295319231323E-4</c:v>
                </c:pt>
                <c:pt idx="1297">
                  <c:v>4.1643903926875199E-4</c:v>
                </c:pt>
                <c:pt idx="1298">
                  <c:v>8.1000198509724561E-4</c:v>
                </c:pt>
                <c:pt idx="1299">
                  <c:v>3.5652815545254846E-4</c:v>
                </c:pt>
                <c:pt idx="1300">
                  <c:v>8.9153190665246446E-4</c:v>
                </c:pt>
                <c:pt idx="1301">
                  <c:v>2.8716010768098539E-4</c:v>
                </c:pt>
                <c:pt idx="1302">
                  <c:v>3.7817580587375208E-4</c:v>
                </c:pt>
                <c:pt idx="1303">
                  <c:v>7.2895454171326764E-4</c:v>
                </c:pt>
                <c:pt idx="1304">
                  <c:v>4.8426416080363114E-4</c:v>
                </c:pt>
                <c:pt idx="1305">
                  <c:v>4.2571778558909252E-4</c:v>
                </c:pt>
                <c:pt idx="1306">
                  <c:v>2.7328359220668547E-4</c:v>
                </c:pt>
                <c:pt idx="1307">
                  <c:v>5.0003631275449194E-4</c:v>
                </c:pt>
                <c:pt idx="1308">
                  <c:v>2.0513484723768942E-4</c:v>
                </c:pt>
                <c:pt idx="1309">
                  <c:v>2.0790802616480337E-4</c:v>
                </c:pt>
                <c:pt idx="1310">
                  <c:v>3.4400058098719413E-4</c:v>
                </c:pt>
                <c:pt idx="1311">
                  <c:v>5.7575156313517499E-4</c:v>
                </c:pt>
                <c:pt idx="1312">
                  <c:v>5.2108292309851925E-4</c:v>
                </c:pt>
                <c:pt idx="1313">
                  <c:v>4.9106883531803663E-4</c:v>
                </c:pt>
                <c:pt idx="1314">
                  <c:v>7.3866123128764252E-4</c:v>
                </c:pt>
                <c:pt idx="1315">
                  <c:v>2.9791183519329927E-4</c:v>
                </c:pt>
                <c:pt idx="1316">
                  <c:v>3.764879324118231E-4</c:v>
                </c:pt>
                <c:pt idx="1317">
                  <c:v>5.8410233071567595E-4</c:v>
                </c:pt>
                <c:pt idx="1318">
                  <c:v>8.2716300416842169E-4</c:v>
                </c:pt>
                <c:pt idx="1319">
                  <c:v>3.2913614555243014E-4</c:v>
                </c:pt>
                <c:pt idx="1320">
                  <c:v>3.1813159945969757E-4</c:v>
                </c:pt>
                <c:pt idx="1321">
                  <c:v>3.3653806118644967E-4</c:v>
                </c:pt>
                <c:pt idx="1322">
                  <c:v>1.8537759143241701E-4</c:v>
                </c:pt>
                <c:pt idx="1323">
                  <c:v>2.0207699905106804E-4</c:v>
                </c:pt>
                <c:pt idx="1324">
                  <c:v>1.8364150459230854E-4</c:v>
                </c:pt>
                <c:pt idx="1325">
                  <c:v>2.3980672773398919E-4</c:v>
                </c:pt>
                <c:pt idx="1326">
                  <c:v>3.5005712736497607E-4</c:v>
                </c:pt>
                <c:pt idx="1327">
                  <c:v>1.1685797971484593E-3</c:v>
                </c:pt>
                <c:pt idx="1328">
                  <c:v>2.5973265164829315E-4</c:v>
                </c:pt>
                <c:pt idx="1329">
                  <c:v>1.3256309335347286E-3</c:v>
                </c:pt>
                <c:pt idx="1330">
                  <c:v>5.7855435213953173E-4</c:v>
                </c:pt>
                <c:pt idx="1331">
                  <c:v>2.9039898136537702E-4</c:v>
                </c:pt>
                <c:pt idx="1332">
                  <c:v>4.8434264259033464E-4</c:v>
                </c:pt>
                <c:pt idx="1333">
                  <c:v>3.2074653240057128E-4</c:v>
                </c:pt>
                <c:pt idx="1334">
                  <c:v>1.962361348484335E-4</c:v>
                </c:pt>
                <c:pt idx="1335">
                  <c:v>3.0352837514645081E-4</c:v>
                </c:pt>
                <c:pt idx="1336">
                  <c:v>1.6456008713542298E-3</c:v>
                </c:pt>
                <c:pt idx="1337">
                  <c:v>6.7439496119715142E-4</c:v>
                </c:pt>
                <c:pt idx="1338">
                  <c:v>2.3950007020125976E-4</c:v>
                </c:pt>
                <c:pt idx="1339">
                  <c:v>1.7980324186145594E-4</c:v>
                </c:pt>
                <c:pt idx="1340">
                  <c:v>5.7769099742562371E-4</c:v>
                </c:pt>
                <c:pt idx="1341">
                  <c:v>1.781498121538402E-4</c:v>
                </c:pt>
                <c:pt idx="1342">
                  <c:v>2.9140673034561891E-4</c:v>
                </c:pt>
                <c:pt idx="1343">
                  <c:v>3.6334567811584727E-4</c:v>
                </c:pt>
                <c:pt idx="1344">
                  <c:v>4.6373277956879944E-4</c:v>
                </c:pt>
                <c:pt idx="1345">
                  <c:v>2.6508694978601442E-4</c:v>
                </c:pt>
                <c:pt idx="1346">
                  <c:v>1.4624463259605655E-3</c:v>
                </c:pt>
                <c:pt idx="1347">
                  <c:v>1.5662952133839361E-3</c:v>
                </c:pt>
                <c:pt idx="1348">
                  <c:v>4.2830553108269028E-4</c:v>
                </c:pt>
                <c:pt idx="1349">
                  <c:v>1.3355505208938461E-3</c:v>
                </c:pt>
                <c:pt idx="1350">
                  <c:v>1.7672618298362656E-4</c:v>
                </c:pt>
                <c:pt idx="1351">
                  <c:v>5.7018133950219958E-4</c:v>
                </c:pt>
                <c:pt idx="1352">
                  <c:v>5.5778563790408815E-4</c:v>
                </c:pt>
                <c:pt idx="1353">
                  <c:v>3.2135301436379571E-4</c:v>
                </c:pt>
                <c:pt idx="1354">
                  <c:v>3.5420793756838138E-4</c:v>
                </c:pt>
                <c:pt idx="1355">
                  <c:v>1.911780938640743E-4</c:v>
                </c:pt>
                <c:pt idx="1356">
                  <c:v>2.864403251339798E-4</c:v>
                </c:pt>
                <c:pt idx="1357">
                  <c:v>1.7891284245995053E-4</c:v>
                </c:pt>
                <c:pt idx="1358">
                  <c:v>2.2024594486074896E-4</c:v>
                </c:pt>
                <c:pt idx="1359">
                  <c:v>1.9797489312877318E-4</c:v>
                </c:pt>
                <c:pt idx="1360">
                  <c:v>1.4704082719360241E-3</c:v>
                </c:pt>
                <c:pt idx="1361">
                  <c:v>2.7804575777233429E-4</c:v>
                </c:pt>
                <c:pt idx="1362">
                  <c:v>4.6852933914904123E-4</c:v>
                </c:pt>
                <c:pt idx="1363">
                  <c:v>3.9349924482998995E-4</c:v>
                </c:pt>
                <c:pt idx="1364">
                  <c:v>2.2334624322230829E-4</c:v>
                </c:pt>
                <c:pt idx="1365">
                  <c:v>2.9458531815189186E-4</c:v>
                </c:pt>
                <c:pt idx="1366">
                  <c:v>1.1925460125669252E-3</c:v>
                </c:pt>
                <c:pt idx="1367">
                  <c:v>3.5797247284777826E-4</c:v>
                </c:pt>
                <c:pt idx="1368">
                  <c:v>4.1405715226241823E-4</c:v>
                </c:pt>
                <c:pt idx="1369">
                  <c:v>3.7904994263640189E-4</c:v>
                </c:pt>
                <c:pt idx="1370">
                  <c:v>6.218170904091553E-4</c:v>
                </c:pt>
                <c:pt idx="1371">
                  <c:v>5.3401479072288688E-4</c:v>
                </c:pt>
                <c:pt idx="1372">
                  <c:v>9.3919913252265511E-4</c:v>
                </c:pt>
                <c:pt idx="1373">
                  <c:v>2.974764002517306E-4</c:v>
                </c:pt>
                <c:pt idx="1374">
                  <c:v>5.579183746557807E-4</c:v>
                </c:pt>
                <c:pt idx="1375">
                  <c:v>7.5572958487718516E-5</c:v>
                </c:pt>
                <c:pt idx="1376">
                  <c:v>2.4427366729275993E-4</c:v>
                </c:pt>
                <c:pt idx="1377">
                  <c:v>5.0605978471307989E-4</c:v>
                </c:pt>
                <c:pt idx="1378">
                  <c:v>3.4622899078305322E-4</c:v>
                </c:pt>
                <c:pt idx="1379">
                  <c:v>2.1073071076556645E-4</c:v>
                </c:pt>
                <c:pt idx="1380">
                  <c:v>1.5823680605641097E-3</c:v>
                </c:pt>
                <c:pt idx="1381">
                  <c:v>5.5362675238168992E-4</c:v>
                </c:pt>
                <c:pt idx="1382">
                  <c:v>3.5770548939878017E-4</c:v>
                </c:pt>
                <c:pt idx="1383">
                  <c:v>1.0401686521863307E-3</c:v>
                </c:pt>
                <c:pt idx="1384">
                  <c:v>1.9499310177901487E-4</c:v>
                </c:pt>
                <c:pt idx="1385">
                  <c:v>2.9023845945317945E-4</c:v>
                </c:pt>
                <c:pt idx="1386">
                  <c:v>3.997168235835128E-4</c:v>
                </c:pt>
                <c:pt idx="1387">
                  <c:v>4.3881138852047984E-4</c:v>
                </c:pt>
                <c:pt idx="1388">
                  <c:v>2.5664272021377535E-4</c:v>
                </c:pt>
                <c:pt idx="1389">
                  <c:v>8.7373720260425474E-4</c:v>
                </c:pt>
                <c:pt idx="1390">
                  <c:v>2.3281763569737778E-4</c:v>
                </c:pt>
                <c:pt idx="1391">
                  <c:v>2.1412431019459776E-4</c:v>
                </c:pt>
                <c:pt idx="1392">
                  <c:v>4.770176083947224E-4</c:v>
                </c:pt>
                <c:pt idx="1393">
                  <c:v>5.1126007308278682E-4</c:v>
                </c:pt>
                <c:pt idx="1394">
                  <c:v>5.6408209475150952E-4</c:v>
                </c:pt>
                <c:pt idx="1395">
                  <c:v>4.3294592030360531E-4</c:v>
                </c:pt>
                <c:pt idx="1396">
                  <c:v>5.9160654405040146E-4</c:v>
                </c:pt>
                <c:pt idx="1397">
                  <c:v>1.67386401037734E-3</c:v>
                </c:pt>
                <c:pt idx="1398">
                  <c:v>7.9631440354715674E-4</c:v>
                </c:pt>
                <c:pt idx="1399">
                  <c:v>7.1904678923063526E-4</c:v>
                </c:pt>
                <c:pt idx="1400">
                  <c:v>3.8820007164086631E-4</c:v>
                </c:pt>
                <c:pt idx="1401">
                  <c:v>2.0371478361893699E-4</c:v>
                </c:pt>
                <c:pt idx="1402">
                  <c:v>3.7418848927828061E-4</c:v>
                </c:pt>
                <c:pt idx="1403">
                  <c:v>2.8928910273786929E-4</c:v>
                </c:pt>
                <c:pt idx="1404">
                  <c:v>1.0590684008499887E-3</c:v>
                </c:pt>
                <c:pt idx="1405">
                  <c:v>3.6109770078801101E-4</c:v>
                </c:pt>
                <c:pt idx="1406">
                  <c:v>3.8387215442924017E-4</c:v>
                </c:pt>
                <c:pt idx="1407">
                  <c:v>4.9135987615499981E-4</c:v>
                </c:pt>
                <c:pt idx="1408">
                  <c:v>5.8681093217714461E-4</c:v>
                </c:pt>
                <c:pt idx="1409">
                  <c:v>3.1554342196341532E-4</c:v>
                </c:pt>
                <c:pt idx="1410">
                  <c:v>2.89990948386441E-4</c:v>
                </c:pt>
                <c:pt idx="1411">
                  <c:v>5.818658818745946E-4</c:v>
                </c:pt>
                <c:pt idx="1412">
                  <c:v>5.9133750072574553E-4</c:v>
                </c:pt>
                <c:pt idx="1413">
                  <c:v>3.6814621915447692E-4</c:v>
                </c:pt>
                <c:pt idx="1414">
                  <c:v>2.4665850211052164E-4</c:v>
                </c:pt>
                <c:pt idx="1415">
                  <c:v>3.3602898466542747E-4</c:v>
                </c:pt>
                <c:pt idx="1416">
                  <c:v>2.2331642334353095E-4</c:v>
                </c:pt>
                <c:pt idx="1417">
                  <c:v>7.6129235085003983E-5</c:v>
                </c:pt>
                <c:pt idx="1418">
                  <c:v>2.9258646143420699E-4</c:v>
                </c:pt>
                <c:pt idx="1419">
                  <c:v>3.4180933710883612E-4</c:v>
                </c:pt>
                <c:pt idx="1420">
                  <c:v>2.2291105382044374E-4</c:v>
                </c:pt>
                <c:pt idx="1421">
                  <c:v>5.4969560293847205E-4</c:v>
                </c:pt>
                <c:pt idx="1422">
                  <c:v>2.3335463196925253E-4</c:v>
                </c:pt>
                <c:pt idx="1423">
                  <c:v>9.8257035265873521E-4</c:v>
                </c:pt>
                <c:pt idx="1424">
                  <c:v>8.2137636615328029E-4</c:v>
                </c:pt>
                <c:pt idx="1425">
                  <c:v>1.6090487575866109E-3</c:v>
                </c:pt>
                <c:pt idx="1426">
                  <c:v>7.4450268875755692E-4</c:v>
                </c:pt>
                <c:pt idx="1427">
                  <c:v>5.1916263310745404E-4</c:v>
                </c:pt>
                <c:pt idx="1428">
                  <c:v>5.7393589222460943E-4</c:v>
                </c:pt>
                <c:pt idx="1429">
                  <c:v>3.5756776379477253E-4</c:v>
                </c:pt>
                <c:pt idx="1430">
                  <c:v>2.788539730483271E-4</c:v>
                </c:pt>
                <c:pt idx="1431">
                  <c:v>2.2098084202170398E-4</c:v>
                </c:pt>
                <c:pt idx="1432">
                  <c:v>3.678780251694095E-4</c:v>
                </c:pt>
                <c:pt idx="1433">
                  <c:v>3.9966748142590932E-4</c:v>
                </c:pt>
                <c:pt idx="1434">
                  <c:v>4.9328805491459494E-4</c:v>
                </c:pt>
                <c:pt idx="1435">
                  <c:v>1.6935191145225847E-3</c:v>
                </c:pt>
                <c:pt idx="1436">
                  <c:v>3.7818085894202893E-4</c:v>
                </c:pt>
                <c:pt idx="1437">
                  <c:v>2.3065529492628055E-4</c:v>
                </c:pt>
                <c:pt idx="1438">
                  <c:v>3.2354672268419474E-4</c:v>
                </c:pt>
                <c:pt idx="1439">
                  <c:v>1.3945820890465656E-3</c:v>
                </c:pt>
                <c:pt idx="1440">
                  <c:v>2.2204453049370768E-4</c:v>
                </c:pt>
                <c:pt idx="1441">
                  <c:v>3.6186763082999364E-4</c:v>
                </c:pt>
                <c:pt idx="1442">
                  <c:v>2.8497042680270662E-4</c:v>
                </c:pt>
                <c:pt idx="1443">
                  <c:v>4.1782092918576453E-4</c:v>
                </c:pt>
                <c:pt idx="1444">
                  <c:v>1.521309856837255E-3</c:v>
                </c:pt>
                <c:pt idx="1445">
                  <c:v>5.2572844429173583E-4</c:v>
                </c:pt>
                <c:pt idx="1446">
                  <c:v>1.2501802904976017E-3</c:v>
                </c:pt>
                <c:pt idx="1447">
                  <c:v>2.3030348499515976E-4</c:v>
                </c:pt>
                <c:pt idx="1448">
                  <c:v>4.2351930458014899E-4</c:v>
                </c:pt>
                <c:pt idx="1449">
                  <c:v>3.5858001626268103E-4</c:v>
                </c:pt>
                <c:pt idx="1450">
                  <c:v>2.685236364340372E-4</c:v>
                </c:pt>
                <c:pt idx="1451">
                  <c:v>3.8281206137166644E-4</c:v>
                </c:pt>
                <c:pt idx="1452">
                  <c:v>5.7082456522264955E-4</c:v>
                </c:pt>
                <c:pt idx="1453">
                  <c:v>6.0204560519045705E-4</c:v>
                </c:pt>
                <c:pt idx="1454">
                  <c:v>5.5631206085593173E-4</c:v>
                </c:pt>
                <c:pt idx="1455">
                  <c:v>3.7255906026300629E-4</c:v>
                </c:pt>
                <c:pt idx="1456">
                  <c:v>3.4962489714921834E-4</c:v>
                </c:pt>
                <c:pt idx="1457">
                  <c:v>2.6707421551686581E-4</c:v>
                </c:pt>
                <c:pt idx="1458">
                  <c:v>1.2561382281054134E-3</c:v>
                </c:pt>
                <c:pt idx="1459">
                  <c:v>3.6605875804656118E-4</c:v>
                </c:pt>
                <c:pt idx="1460">
                  <c:v>4.0604847686991205E-4</c:v>
                </c:pt>
                <c:pt idx="1461">
                  <c:v>2.9161100462720953E-4</c:v>
                </c:pt>
                <c:pt idx="1462">
                  <c:v>2.5398089171974519E-4</c:v>
                </c:pt>
                <c:pt idx="1463">
                  <c:v>5.794477993264429E-4</c:v>
                </c:pt>
                <c:pt idx="1464">
                  <c:v>6.9064051806750747E-4</c:v>
                </c:pt>
                <c:pt idx="1465">
                  <c:v>3.9245936867782439E-4</c:v>
                </c:pt>
                <c:pt idx="1466">
                  <c:v>4.8010841420032435E-4</c:v>
                </c:pt>
                <c:pt idx="1467">
                  <c:v>7.6564865191633405E-5</c:v>
                </c:pt>
                <c:pt idx="1468">
                  <c:v>5.4197420322822643E-4</c:v>
                </c:pt>
                <c:pt idx="1469">
                  <c:v>4.610531970497706E-4</c:v>
                </c:pt>
                <c:pt idx="1470">
                  <c:v>5.9657925295142247E-4</c:v>
                </c:pt>
                <c:pt idx="1471">
                  <c:v>2.5766026959657314E-4</c:v>
                </c:pt>
                <c:pt idx="1472">
                  <c:v>9.3735450554875309E-4</c:v>
                </c:pt>
                <c:pt idx="1473">
                  <c:v>2.2417575508427442E-4</c:v>
                </c:pt>
                <c:pt idx="1474">
                  <c:v>2.3961870559309234E-4</c:v>
                </c:pt>
                <c:pt idx="1475">
                  <c:v>1.0173843182995116E-3</c:v>
                </c:pt>
                <c:pt idx="1476">
                  <c:v>2.4815431450461478E-4</c:v>
                </c:pt>
                <c:pt idx="1477">
                  <c:v>1.5392414497340668E-3</c:v>
                </c:pt>
                <c:pt idx="1478">
                  <c:v>3.8184436087678283E-4</c:v>
                </c:pt>
                <c:pt idx="1479">
                  <c:v>3.6422076477359564E-4</c:v>
                </c:pt>
                <c:pt idx="1480">
                  <c:v>6.2639809119111804E-4</c:v>
                </c:pt>
                <c:pt idx="1481">
                  <c:v>1.4201899064986354E-3</c:v>
                </c:pt>
                <c:pt idx="1482">
                  <c:v>1.6373447156124024E-3</c:v>
                </c:pt>
                <c:pt idx="1483">
                  <c:v>2.5949150819656262E-4</c:v>
                </c:pt>
                <c:pt idx="1484">
                  <c:v>5.0060732173534315E-4</c:v>
                </c:pt>
                <c:pt idx="1485">
                  <c:v>4.0701702593090892E-4</c:v>
                </c:pt>
                <c:pt idx="1486">
                  <c:v>3.4226039231629229E-4</c:v>
                </c:pt>
                <c:pt idx="1487">
                  <c:v>4.1283871748336358E-4</c:v>
                </c:pt>
                <c:pt idx="1488">
                  <c:v>2.8899885782871301E-4</c:v>
                </c:pt>
                <c:pt idx="1489">
                  <c:v>1.7193025754188322E-3</c:v>
                </c:pt>
                <c:pt idx="1490">
                  <c:v>5.9898121093674415E-4</c:v>
                </c:pt>
                <c:pt idx="1491">
                  <c:v>1.1229504229823644E-3</c:v>
                </c:pt>
                <c:pt idx="1492">
                  <c:v>3.6122938879021212E-4</c:v>
                </c:pt>
                <c:pt idx="1493">
                  <c:v>8.6989367519878431E-4</c:v>
                </c:pt>
                <c:pt idx="1494">
                  <c:v>2.5651492125565049E-4</c:v>
                </c:pt>
                <c:pt idx="1495">
                  <c:v>7.6744894554352518E-5</c:v>
                </c:pt>
                <c:pt idx="1496">
                  <c:v>2.6421415365553825E-4</c:v>
                </c:pt>
                <c:pt idx="1497">
                  <c:v>5.994514292348551E-4</c:v>
                </c:pt>
                <c:pt idx="1498">
                  <c:v>3.8608410323917011E-4</c:v>
                </c:pt>
                <c:pt idx="1499">
                  <c:v>3.2833082473877548E-4</c:v>
                </c:pt>
                <c:pt idx="1500">
                  <c:v>1.039925472451424E-3</c:v>
                </c:pt>
                <c:pt idx="1501">
                  <c:v>7.9870107872411476E-4</c:v>
                </c:pt>
                <c:pt idx="1502">
                  <c:v>3.646934215489974E-4</c:v>
                </c:pt>
                <c:pt idx="1503">
                  <c:v>3.6560453760120797E-4</c:v>
                </c:pt>
                <c:pt idx="1504">
                  <c:v>7.2387759941538868E-4</c:v>
                </c:pt>
                <c:pt idx="1505">
                  <c:v>3.7878295125126432E-4</c:v>
                </c:pt>
                <c:pt idx="1506">
                  <c:v>4.3546136014982646E-4</c:v>
                </c:pt>
                <c:pt idx="1507">
                  <c:v>5.8781436575288109E-4</c:v>
                </c:pt>
                <c:pt idx="1508">
                  <c:v>4.2708011711471922E-4</c:v>
                </c:pt>
                <c:pt idx="1509">
                  <c:v>3.2260518598100995E-4</c:v>
                </c:pt>
                <c:pt idx="1510">
                  <c:v>4.6320274880828514E-4</c:v>
                </c:pt>
                <c:pt idx="1511">
                  <c:v>3.4700026616981636E-4</c:v>
                </c:pt>
                <c:pt idx="1512">
                  <c:v>1.3000000000000002E-3</c:v>
                </c:pt>
                <c:pt idx="1513">
                  <c:v>2.8715174099257142E-4</c:v>
                </c:pt>
                <c:pt idx="1514">
                  <c:v>4.0955540392088543E-4</c:v>
                </c:pt>
                <c:pt idx="1515">
                  <c:v>2.2469557900438132E-4</c:v>
                </c:pt>
                <c:pt idx="1516">
                  <c:v>5.6844397135668656E-4</c:v>
                </c:pt>
                <c:pt idx="1517">
                  <c:v>3.1844117504718577E-4</c:v>
                </c:pt>
                <c:pt idx="1518">
                  <c:v>1.1452429345722029E-3</c:v>
                </c:pt>
                <c:pt idx="1519">
                  <c:v>3.9419467861671133E-4</c:v>
                </c:pt>
                <c:pt idx="1520">
                  <c:v>4.0250290360046458E-4</c:v>
                </c:pt>
                <c:pt idx="1521">
                  <c:v>2.8084014905870394E-4</c:v>
                </c:pt>
                <c:pt idx="1522">
                  <c:v>1.450257929018708E-3</c:v>
                </c:pt>
                <c:pt idx="1523">
                  <c:v>4.1095507249182169E-4</c:v>
                </c:pt>
                <c:pt idx="1524">
                  <c:v>3.7368128145567176E-4</c:v>
                </c:pt>
                <c:pt idx="1525">
                  <c:v>5.7479842707824468E-4</c:v>
                </c:pt>
                <c:pt idx="1526">
                  <c:v>3.3296344868636912E-4</c:v>
                </c:pt>
                <c:pt idx="1527">
                  <c:v>5.4312547175288859E-4</c:v>
                </c:pt>
                <c:pt idx="1528">
                  <c:v>6.0497607748090322E-4</c:v>
                </c:pt>
                <c:pt idx="1529">
                  <c:v>4.7793407465474355E-4</c:v>
                </c:pt>
                <c:pt idx="1530">
                  <c:v>3.0417648681478756E-4</c:v>
                </c:pt>
                <c:pt idx="1531">
                  <c:v>3.424111614942E-4</c:v>
                </c:pt>
                <c:pt idx="1532">
                  <c:v>4.2828841035567384E-4</c:v>
                </c:pt>
                <c:pt idx="1533">
                  <c:v>4.2128574885071378E-4</c:v>
                </c:pt>
                <c:pt idx="1534">
                  <c:v>3.9652687714136385E-4</c:v>
                </c:pt>
                <c:pt idx="1535">
                  <c:v>1.7450004112896595E-3</c:v>
                </c:pt>
                <c:pt idx="1536">
                  <c:v>5.9343514996660946E-4</c:v>
                </c:pt>
                <c:pt idx="1537">
                  <c:v>9.8818297516102029E-4</c:v>
                </c:pt>
                <c:pt idx="1538">
                  <c:v>6.1138119355478476E-4</c:v>
                </c:pt>
                <c:pt idx="1539">
                  <c:v>2.8426717254328824E-4</c:v>
                </c:pt>
                <c:pt idx="1540">
                  <c:v>6.7153807440672065E-4</c:v>
                </c:pt>
                <c:pt idx="1541">
                  <c:v>4.9802923979436382E-4</c:v>
                </c:pt>
                <c:pt idx="1542">
                  <c:v>3.9324174574524194E-4</c:v>
                </c:pt>
                <c:pt idx="1543">
                  <c:v>2.9027278402299578E-4</c:v>
                </c:pt>
                <c:pt idx="1544">
                  <c:v>5.1563800344500569E-4</c:v>
                </c:pt>
                <c:pt idx="1545">
                  <c:v>2.9989643925242693E-4</c:v>
                </c:pt>
                <c:pt idx="1546">
                  <c:v>5.750031446845156E-4</c:v>
                </c:pt>
                <c:pt idx="1547">
                  <c:v>5.1663207195699608E-4</c:v>
                </c:pt>
                <c:pt idx="1548">
                  <c:v>9.9864510447212284E-4</c:v>
                </c:pt>
                <c:pt idx="1549">
                  <c:v>5.4070572067320259E-4</c:v>
                </c:pt>
                <c:pt idx="1550">
                  <c:v>2.8852148833518031E-4</c:v>
                </c:pt>
                <c:pt idx="1551">
                  <c:v>2.2548052513237106E-4</c:v>
                </c:pt>
                <c:pt idx="1552">
                  <c:v>3.6628673394876955E-4</c:v>
                </c:pt>
                <c:pt idx="1553">
                  <c:v>3.2929244050441806E-4</c:v>
                </c:pt>
                <c:pt idx="1554">
                  <c:v>4.3503336349515881E-4</c:v>
                </c:pt>
                <c:pt idx="1555">
                  <c:v>3.131673562217222E-4</c:v>
                </c:pt>
                <c:pt idx="1556">
                  <c:v>3.6928876285965918E-4</c:v>
                </c:pt>
                <c:pt idx="1557">
                  <c:v>1.1769638726785317E-3</c:v>
                </c:pt>
                <c:pt idx="1558">
                  <c:v>3.0702360558636504E-4</c:v>
                </c:pt>
                <c:pt idx="1559">
                  <c:v>4.4921515875857659E-4</c:v>
                </c:pt>
                <c:pt idx="1560">
                  <c:v>4.0672021678118644E-4</c:v>
                </c:pt>
                <c:pt idx="1561">
                  <c:v>1.6837661426504669E-3</c:v>
                </c:pt>
                <c:pt idx="1562">
                  <c:v>8.4257717990902925E-4</c:v>
                </c:pt>
                <c:pt idx="1563">
                  <c:v>4.8617159225067253E-4</c:v>
                </c:pt>
                <c:pt idx="1564">
                  <c:v>7.65807441243788E-4</c:v>
                </c:pt>
                <c:pt idx="1565">
                  <c:v>1.3369511569616089E-3</c:v>
                </c:pt>
                <c:pt idx="1566">
                  <c:v>3.722739985870375E-4</c:v>
                </c:pt>
                <c:pt idx="1567">
                  <c:v>6.1109955545666074E-4</c:v>
                </c:pt>
                <c:pt idx="1568">
                  <c:v>3.7939620925089883E-4</c:v>
                </c:pt>
                <c:pt idx="1569">
                  <c:v>5.5402757145691294E-4</c:v>
                </c:pt>
                <c:pt idx="1570">
                  <c:v>1.5977103816675697E-3</c:v>
                </c:pt>
                <c:pt idx="1571">
                  <c:v>5.7973719973110609E-4</c:v>
                </c:pt>
                <c:pt idx="1572">
                  <c:v>7.7352305527754803E-5</c:v>
                </c:pt>
                <c:pt idx="1573">
                  <c:v>4.174876370568937E-4</c:v>
                </c:pt>
                <c:pt idx="1574">
                  <c:v>5.0747583056719539E-4</c:v>
                </c:pt>
                <c:pt idx="1575">
                  <c:v>4.0514796965122131E-4</c:v>
                </c:pt>
                <c:pt idx="1576">
                  <c:v>4.7193007074216366E-4</c:v>
                </c:pt>
                <c:pt idx="1577">
                  <c:v>9.3285398390663334E-4</c:v>
                </c:pt>
                <c:pt idx="1578">
                  <c:v>3.2448261679529671E-4</c:v>
                </c:pt>
                <c:pt idx="1579">
                  <c:v>6.1784878209220876E-4</c:v>
                </c:pt>
                <c:pt idx="1580">
                  <c:v>4.3935432049780802E-4</c:v>
                </c:pt>
                <c:pt idx="1581">
                  <c:v>1.101054332731733E-3</c:v>
                </c:pt>
                <c:pt idx="1582">
                  <c:v>7.0086322023728883E-4</c:v>
                </c:pt>
                <c:pt idx="1583">
                  <c:v>3.8855313836684926E-4</c:v>
                </c:pt>
                <c:pt idx="1584">
                  <c:v>3.4794398583193814E-4</c:v>
                </c:pt>
                <c:pt idx="1585">
                  <c:v>3.0663156926977734E-4</c:v>
                </c:pt>
                <c:pt idx="1586">
                  <c:v>3.3157199471598418E-4</c:v>
                </c:pt>
                <c:pt idx="1587">
                  <c:v>4.2858933107535989E-4</c:v>
                </c:pt>
                <c:pt idx="1588">
                  <c:v>5.0267899455496768E-4</c:v>
                </c:pt>
                <c:pt idx="1589">
                  <c:v>4.58278132877859E-4</c:v>
                </c:pt>
                <c:pt idx="1590">
                  <c:v>6.1026179225891946E-4</c:v>
                </c:pt>
                <c:pt idx="1591">
                  <c:v>5.5701009631897985E-4</c:v>
                </c:pt>
                <c:pt idx="1592">
                  <c:v>3.1601811618747153E-4</c:v>
                </c:pt>
                <c:pt idx="1593">
                  <c:v>8.6668505293309342E-4</c:v>
                </c:pt>
                <c:pt idx="1594">
                  <c:v>6.030861510182364E-4</c:v>
                </c:pt>
                <c:pt idx="1595">
                  <c:v>4.3785513837816913E-4</c:v>
                </c:pt>
                <c:pt idx="1596">
                  <c:v>3.5426877948469823E-4</c:v>
                </c:pt>
                <c:pt idx="1597">
                  <c:v>1.7753947826760074E-3</c:v>
                </c:pt>
                <c:pt idx="1598">
                  <c:v>6.3726623926454583E-4</c:v>
                </c:pt>
                <c:pt idx="1599">
                  <c:v>4.1111492812456149E-4</c:v>
                </c:pt>
                <c:pt idx="1600">
                  <c:v>1.5028739803175895E-3</c:v>
                </c:pt>
                <c:pt idx="1601">
                  <c:v>3.2496431457368618E-4</c:v>
                </c:pt>
                <c:pt idx="1602">
                  <c:v>7.928506800466428E-4</c:v>
                </c:pt>
                <c:pt idx="1603">
                  <c:v>9.5072575962841098E-4</c:v>
                </c:pt>
                <c:pt idx="1604">
                  <c:v>1.7059441100768294E-3</c:v>
                </c:pt>
                <c:pt idx="1605">
                  <c:v>4.0127589160001738E-4</c:v>
                </c:pt>
                <c:pt idx="1606">
                  <c:v>4.2816148401174749E-4</c:v>
                </c:pt>
                <c:pt idx="1607">
                  <c:v>6.2192096188352735E-4</c:v>
                </c:pt>
                <c:pt idx="1608">
                  <c:v>5.3020127733694594E-4</c:v>
                </c:pt>
                <c:pt idx="1609">
                  <c:v>3.3014661053853972E-4</c:v>
                </c:pt>
                <c:pt idx="1610">
                  <c:v>3.7098864224273398E-4</c:v>
                </c:pt>
                <c:pt idx="1611">
                  <c:v>4.4868981266449917E-4</c:v>
                </c:pt>
                <c:pt idx="1612">
                  <c:v>3.8263160441261851E-4</c:v>
                </c:pt>
                <c:pt idx="1613">
                  <c:v>1.6236429082886613E-3</c:v>
                </c:pt>
                <c:pt idx="1614">
                  <c:v>3.2848848461389582E-4</c:v>
                </c:pt>
                <c:pt idx="1615">
                  <c:v>1.0460744991218605E-3</c:v>
                </c:pt>
                <c:pt idx="1616">
                  <c:v>3.7646930747681185E-4</c:v>
                </c:pt>
                <c:pt idx="1617">
                  <c:v>3.3104197411394702E-4</c:v>
                </c:pt>
                <c:pt idx="1618">
                  <c:v>6.1887672186967957E-4</c:v>
                </c:pt>
                <c:pt idx="1619">
                  <c:v>1.129379206239386E-3</c:v>
                </c:pt>
                <c:pt idx="1620">
                  <c:v>5.8870062510886186E-4</c:v>
                </c:pt>
                <c:pt idx="1621">
                  <c:v>4.3892622320275193E-4</c:v>
                </c:pt>
                <c:pt idx="1622">
                  <c:v>5.0632219756202525E-4</c:v>
                </c:pt>
                <c:pt idx="1623">
                  <c:v>4.5352325288846744E-4</c:v>
                </c:pt>
                <c:pt idx="1624">
                  <c:v>3.3480566482322829E-4</c:v>
                </c:pt>
                <c:pt idx="1625">
                  <c:v>5.6276968324916316E-4</c:v>
                </c:pt>
                <c:pt idx="1626">
                  <c:v>4.7243996961589258E-4</c:v>
                </c:pt>
                <c:pt idx="1627">
                  <c:v>5.0029026733621666E-4</c:v>
                </c:pt>
                <c:pt idx="1628">
                  <c:v>3.3001296665440965E-4</c:v>
                </c:pt>
                <c:pt idx="1629">
                  <c:v>3.8396028777813794E-4</c:v>
                </c:pt>
                <c:pt idx="1630">
                  <c:v>4.6664941146873991E-4</c:v>
                </c:pt>
                <c:pt idx="1631">
                  <c:v>4.1306436630348536E-4</c:v>
                </c:pt>
                <c:pt idx="1632">
                  <c:v>3.3461661280021675E-4</c:v>
                </c:pt>
                <c:pt idx="1633">
                  <c:v>5.8994959804196619E-4</c:v>
                </c:pt>
                <c:pt idx="1634">
                  <c:v>5.1524739829020131E-4</c:v>
                </c:pt>
                <c:pt idx="1635">
                  <c:v>3.9964633196413969E-4</c:v>
                </c:pt>
                <c:pt idx="1636">
                  <c:v>1.7267097872834495E-3</c:v>
                </c:pt>
                <c:pt idx="1637">
                  <c:v>3.7783696435742241E-4</c:v>
                </c:pt>
                <c:pt idx="1638">
                  <c:v>2.2935793122452825E-4</c:v>
                </c:pt>
                <c:pt idx="1639">
                  <c:v>1.3933960666682795E-3</c:v>
                </c:pt>
                <c:pt idx="1640">
                  <c:v>4.3290387815922904E-4</c:v>
                </c:pt>
                <c:pt idx="1641">
                  <c:v>4.4707074812159211E-4</c:v>
                </c:pt>
                <c:pt idx="1642">
                  <c:v>4.5065311414500104E-4</c:v>
                </c:pt>
                <c:pt idx="1643">
                  <c:v>7.4538083050708045E-4</c:v>
                </c:pt>
                <c:pt idx="1644">
                  <c:v>8.2372891196121772E-4</c:v>
                </c:pt>
                <c:pt idx="1645">
                  <c:v>1.6432047759114483E-3</c:v>
                </c:pt>
                <c:pt idx="1646">
                  <c:v>4.2872403216286564E-4</c:v>
                </c:pt>
                <c:pt idx="1647">
                  <c:v>4.9851955064007661E-4</c:v>
                </c:pt>
                <c:pt idx="1648">
                  <c:v>6.1659429190402042E-4</c:v>
                </c:pt>
                <c:pt idx="1649">
                  <c:v>4.0513026439923565E-4</c:v>
                </c:pt>
                <c:pt idx="1650">
                  <c:v>7.8416946235727471E-5</c:v>
                </c:pt>
                <c:pt idx="1651">
                  <c:v>5.8836129780958366E-4</c:v>
                </c:pt>
                <c:pt idx="1652">
                  <c:v>1.8020385357759643E-3</c:v>
                </c:pt>
                <c:pt idx="1653">
                  <c:v>1.2489054025941354E-3</c:v>
                </c:pt>
                <c:pt idx="1654">
                  <c:v>9.0755111321831855E-4</c:v>
                </c:pt>
                <c:pt idx="1655">
                  <c:v>6.7797790969389971E-4</c:v>
                </c:pt>
                <c:pt idx="1656">
                  <c:v>3.6062063359975228E-4</c:v>
                </c:pt>
                <c:pt idx="1657">
                  <c:v>6.1064142620841761E-4</c:v>
                </c:pt>
                <c:pt idx="1658">
                  <c:v>1.5430589487433783E-3</c:v>
                </c:pt>
                <c:pt idx="1659">
                  <c:v>5.3682357095521189E-4</c:v>
                </c:pt>
                <c:pt idx="1660">
                  <c:v>3.5098213767344649E-4</c:v>
                </c:pt>
                <c:pt idx="1661">
                  <c:v>2.3008696829210519E-4</c:v>
                </c:pt>
                <c:pt idx="1662">
                  <c:v>5.0562352155804195E-4</c:v>
                </c:pt>
                <c:pt idx="1663">
                  <c:v>5.3755363249827074E-4</c:v>
                </c:pt>
                <c:pt idx="1664">
                  <c:v>1.1646597808471009E-3</c:v>
                </c:pt>
                <c:pt idx="1665">
                  <c:v>3.7110816537817728E-4</c:v>
                </c:pt>
                <c:pt idx="1666">
                  <c:v>3.5421331191763992E-4</c:v>
                </c:pt>
                <c:pt idx="1667">
                  <c:v>3.5322309091612804E-4</c:v>
                </c:pt>
                <c:pt idx="1668">
                  <c:v>3.8420665599102089E-4</c:v>
                </c:pt>
                <c:pt idx="1669">
                  <c:v>7.8710918617916039E-5</c:v>
                </c:pt>
                <c:pt idx="1670">
                  <c:v>4.1640244403914716E-4</c:v>
                </c:pt>
                <c:pt idx="1671">
                  <c:v>4.5557646444172473E-4</c:v>
                </c:pt>
                <c:pt idx="1672">
                  <c:v>6.2921734084479797E-4</c:v>
                </c:pt>
                <c:pt idx="1673">
                  <c:v>5.1105696245370784E-4</c:v>
                </c:pt>
                <c:pt idx="1674">
                  <c:v>5.9139654972343648E-4</c:v>
                </c:pt>
                <c:pt idx="1675">
                  <c:v>3.8962874807697883E-4</c:v>
                </c:pt>
                <c:pt idx="1676">
                  <c:v>5.2283875961491955E-4</c:v>
                </c:pt>
                <c:pt idx="1677">
                  <c:v>3.755194484999081E-4</c:v>
                </c:pt>
                <c:pt idx="1678">
                  <c:v>1.0984398809955737E-3</c:v>
                </c:pt>
                <c:pt idx="1679">
                  <c:v>3.6033313336945584E-4</c:v>
                </c:pt>
                <c:pt idx="1680">
                  <c:v>4.4508724488068229E-4</c:v>
                </c:pt>
                <c:pt idx="1681">
                  <c:v>4.6618518500602258E-4</c:v>
                </c:pt>
                <c:pt idx="1682">
                  <c:v>6.1403084541985652E-4</c:v>
                </c:pt>
                <c:pt idx="1683">
                  <c:v>5.8611698345048448E-4</c:v>
                </c:pt>
                <c:pt idx="1684">
                  <c:v>3.637185180884928E-4</c:v>
                </c:pt>
                <c:pt idx="1685">
                  <c:v>5.5058196348578222E-4</c:v>
                </c:pt>
                <c:pt idx="1686">
                  <c:v>5.1465558528007434E-4</c:v>
                </c:pt>
                <c:pt idx="1687">
                  <c:v>4.8058525305494544E-4</c:v>
                </c:pt>
                <c:pt idx="1688">
                  <c:v>4.6305944157427296E-4</c:v>
                </c:pt>
                <c:pt idx="1689">
                  <c:v>4.9954768205192712E-4</c:v>
                </c:pt>
                <c:pt idx="1690">
                  <c:v>1.0168829849504396E-3</c:v>
                </c:pt>
                <c:pt idx="1691">
                  <c:v>4.5254908790108404E-4</c:v>
                </c:pt>
                <c:pt idx="1692">
                  <c:v>4.581380161091358E-4</c:v>
                </c:pt>
                <c:pt idx="1693">
                  <c:v>6.2219073959461537E-4</c:v>
                </c:pt>
                <c:pt idx="1694">
                  <c:v>7.0596999762960965E-4</c:v>
                </c:pt>
                <c:pt idx="1695">
                  <c:v>3.89999951625153E-4</c:v>
                </c:pt>
                <c:pt idx="1696">
                  <c:v>1.5726351433063247E-3</c:v>
                </c:pt>
                <c:pt idx="1697">
                  <c:v>5.7292099942928454E-4</c:v>
                </c:pt>
                <c:pt idx="1698">
                  <c:v>3.6390036475516895E-4</c:v>
                </c:pt>
                <c:pt idx="1699">
                  <c:v>3.7222945157435936E-4</c:v>
                </c:pt>
                <c:pt idx="1700">
                  <c:v>5.9832759421187031E-4</c:v>
                </c:pt>
                <c:pt idx="1701">
                  <c:v>4.8009645337925428E-4</c:v>
                </c:pt>
                <c:pt idx="1702">
                  <c:v>4.4380284824210061E-4</c:v>
                </c:pt>
                <c:pt idx="1703">
                  <c:v>7.8981535678178047E-4</c:v>
                </c:pt>
                <c:pt idx="1704">
                  <c:v>6.5013254387492501E-4</c:v>
                </c:pt>
                <c:pt idx="1705">
                  <c:v>1.8321934372944318E-3</c:v>
                </c:pt>
                <c:pt idx="1706">
                  <c:v>3.715727298674033E-4</c:v>
                </c:pt>
                <c:pt idx="1707">
                  <c:v>4.6341103570374741E-4</c:v>
                </c:pt>
                <c:pt idx="1708">
                  <c:v>6.313257090355182E-4</c:v>
                </c:pt>
                <c:pt idx="1709">
                  <c:v>6.0112104153366998E-4</c:v>
                </c:pt>
                <c:pt idx="1710">
                  <c:v>4.2070973858864956E-4</c:v>
                </c:pt>
                <c:pt idx="1711">
                  <c:v>9.5294806243923207E-4</c:v>
                </c:pt>
                <c:pt idx="1712">
                  <c:v>6.2626980558255134E-4</c:v>
                </c:pt>
                <c:pt idx="1713">
                  <c:v>6.3277819687034573E-4</c:v>
                </c:pt>
                <c:pt idx="1714">
                  <c:v>1.3045213344878128E-3</c:v>
                </c:pt>
                <c:pt idx="1715">
                  <c:v>3.9014038176875227E-4</c:v>
                </c:pt>
                <c:pt idx="1716">
                  <c:v>4.8442223694839334E-4</c:v>
                </c:pt>
                <c:pt idx="1717">
                  <c:v>5.481270102294986E-4</c:v>
                </c:pt>
                <c:pt idx="1718">
                  <c:v>4.2669204574037882E-4</c:v>
                </c:pt>
                <c:pt idx="1719">
                  <c:v>4.7275897763331012E-4</c:v>
                </c:pt>
                <c:pt idx="1720">
                  <c:v>4.7601578825168337E-4</c:v>
                </c:pt>
                <c:pt idx="1721">
                  <c:v>1.693123279852569E-3</c:v>
                </c:pt>
                <c:pt idx="1722">
                  <c:v>5.7181969013171577E-4</c:v>
                </c:pt>
                <c:pt idx="1723">
                  <c:v>1.4593900403898712E-3</c:v>
                </c:pt>
                <c:pt idx="1724">
                  <c:v>1.7763982065036009E-3</c:v>
                </c:pt>
                <c:pt idx="1725">
                  <c:v>4.4033889450542012E-4</c:v>
                </c:pt>
                <c:pt idx="1726">
                  <c:v>6.625503057038929E-4</c:v>
                </c:pt>
                <c:pt idx="1727">
                  <c:v>1.4633013766216178E-3</c:v>
                </c:pt>
                <c:pt idx="1728">
                  <c:v>5.2074254289017122E-4</c:v>
                </c:pt>
                <c:pt idx="1729">
                  <c:v>3.8150649149623666E-4</c:v>
                </c:pt>
                <c:pt idx="1730">
                  <c:v>6.2432357933525791E-4</c:v>
                </c:pt>
                <c:pt idx="1731">
                  <c:v>8.8714217995724057E-4</c:v>
                </c:pt>
                <c:pt idx="1732">
                  <c:v>3.8642854378700519E-4</c:v>
                </c:pt>
                <c:pt idx="1733">
                  <c:v>7.3221308026061847E-4</c:v>
                </c:pt>
                <c:pt idx="1734">
                  <c:v>4.8652413659669148E-4</c:v>
                </c:pt>
                <c:pt idx="1735">
                  <c:v>4.7408942719770919E-4</c:v>
                </c:pt>
                <c:pt idx="1736">
                  <c:v>5.8245956821171543E-4</c:v>
                </c:pt>
                <c:pt idx="1737">
                  <c:v>3.9939824601289612E-4</c:v>
                </c:pt>
                <c:pt idx="1738">
                  <c:v>3.8071910590328127E-4</c:v>
                </c:pt>
                <c:pt idx="1739">
                  <c:v>5.6042526228215718E-4</c:v>
                </c:pt>
                <c:pt idx="1740">
                  <c:v>4.6443054628474145E-4</c:v>
                </c:pt>
                <c:pt idx="1741">
                  <c:v>6.4154574422304201E-4</c:v>
                </c:pt>
                <c:pt idx="1742">
                  <c:v>3.8978832702893574E-4</c:v>
                </c:pt>
                <c:pt idx="1743">
                  <c:v>1.7886514669323559E-3</c:v>
                </c:pt>
                <c:pt idx="1744">
                  <c:v>4.015749097909472E-4</c:v>
                </c:pt>
                <c:pt idx="1745">
                  <c:v>5.3686908994171557E-4</c:v>
                </c:pt>
                <c:pt idx="1746">
                  <c:v>8.0120639155525922E-5</c:v>
                </c:pt>
                <c:pt idx="1747">
                  <c:v>6.0209434208554312E-4</c:v>
                </c:pt>
                <c:pt idx="1748">
                  <c:v>4.226754057126273E-4</c:v>
                </c:pt>
                <c:pt idx="1749">
                  <c:v>4.4625095527845761E-4</c:v>
                </c:pt>
                <c:pt idx="1750">
                  <c:v>5.2026389742051873E-4</c:v>
                </c:pt>
                <c:pt idx="1751">
                  <c:v>1.0632113024846312E-3</c:v>
                </c:pt>
                <c:pt idx="1752">
                  <c:v>1.2344994703774106E-3</c:v>
                </c:pt>
                <c:pt idx="1753">
                  <c:v>2.3494163424124515E-4</c:v>
                </c:pt>
                <c:pt idx="1754">
                  <c:v>8.2304630252141484E-4</c:v>
                </c:pt>
                <c:pt idx="1755">
                  <c:v>3.9886762699894545E-4</c:v>
                </c:pt>
                <c:pt idx="1756">
                  <c:v>9.8376307732489813E-4</c:v>
                </c:pt>
                <c:pt idx="1757">
                  <c:v>1.3342200725513908E-3</c:v>
                </c:pt>
                <c:pt idx="1758">
                  <c:v>9.047883917775091E-4</c:v>
                </c:pt>
                <c:pt idx="1759">
                  <c:v>4.2842798202634137E-4</c:v>
                </c:pt>
                <c:pt idx="1760">
                  <c:v>1.154526635518539E-3</c:v>
                </c:pt>
                <c:pt idx="1761">
                  <c:v>4.7649061878757694E-4</c:v>
                </c:pt>
                <c:pt idx="1762">
                  <c:v>5.5938089480048376E-4</c:v>
                </c:pt>
                <c:pt idx="1763">
                  <c:v>5.2068800487288438E-4</c:v>
                </c:pt>
                <c:pt idx="1764">
                  <c:v>4.8676872475755155E-4</c:v>
                </c:pt>
                <c:pt idx="1765">
                  <c:v>4.0362004082461863E-4</c:v>
                </c:pt>
                <c:pt idx="1766">
                  <c:v>5.051293585037074E-4</c:v>
                </c:pt>
                <c:pt idx="1767">
                  <c:v>4.43996323885073E-4</c:v>
                </c:pt>
                <c:pt idx="1768">
                  <c:v>8.0294052256623915E-5</c:v>
                </c:pt>
                <c:pt idx="1769">
                  <c:v>6.3720829000507833E-4</c:v>
                </c:pt>
                <c:pt idx="1770">
                  <c:v>1.7224503416955648E-3</c:v>
                </c:pt>
                <c:pt idx="1771">
                  <c:v>4.859489421802598E-4</c:v>
                </c:pt>
                <c:pt idx="1772">
                  <c:v>1.8664725739212858E-3</c:v>
                </c:pt>
                <c:pt idx="1773">
                  <c:v>4.9468435002998818E-4</c:v>
                </c:pt>
                <c:pt idx="1774">
                  <c:v>1.0794882956084348E-3</c:v>
                </c:pt>
                <c:pt idx="1775">
                  <c:v>4.7507763148984741E-4</c:v>
                </c:pt>
                <c:pt idx="1776">
                  <c:v>3.8292947016826419E-4</c:v>
                </c:pt>
                <c:pt idx="1777">
                  <c:v>5.3704330666769847E-4</c:v>
                </c:pt>
                <c:pt idx="1778">
                  <c:v>4.8943641534621857E-4</c:v>
                </c:pt>
                <c:pt idx="1779">
                  <c:v>5.0616203143893587E-4</c:v>
                </c:pt>
                <c:pt idx="1780">
                  <c:v>5.3941360831124619E-4</c:v>
                </c:pt>
                <c:pt idx="1781">
                  <c:v>1.6304966048248245E-3</c:v>
                </c:pt>
                <c:pt idx="1782">
                  <c:v>6.1970046472940756E-4</c:v>
                </c:pt>
                <c:pt idx="1783">
                  <c:v>5.2162752699815333E-4</c:v>
                </c:pt>
                <c:pt idx="1784">
                  <c:v>4.6838034708921003E-4</c:v>
                </c:pt>
                <c:pt idx="1785">
                  <c:v>4.9969287914915434E-4</c:v>
                </c:pt>
                <c:pt idx="1786">
                  <c:v>4.2626734574439782E-4</c:v>
                </c:pt>
                <c:pt idx="1787">
                  <c:v>1.1832690903287274E-3</c:v>
                </c:pt>
                <c:pt idx="1788">
                  <c:v>6.4713704101269736E-4</c:v>
                </c:pt>
                <c:pt idx="1789">
                  <c:v>1.3671994776678837E-3</c:v>
                </c:pt>
                <c:pt idx="1790">
                  <c:v>4.6088590513134289E-4</c:v>
                </c:pt>
                <c:pt idx="1791">
                  <c:v>5.0801665723530526E-4</c:v>
                </c:pt>
                <c:pt idx="1792">
                  <c:v>4.8687131519000191E-4</c:v>
                </c:pt>
                <c:pt idx="1793">
                  <c:v>5.0301321364313494E-4</c:v>
                </c:pt>
                <c:pt idx="1794">
                  <c:v>4.3623146347833658E-4</c:v>
                </c:pt>
                <c:pt idx="1795">
                  <c:v>6.3581909159032119E-4</c:v>
                </c:pt>
                <c:pt idx="1796">
                  <c:v>4.3471857451717283E-4</c:v>
                </c:pt>
                <c:pt idx="1797">
                  <c:v>5.9310901853813314E-4</c:v>
                </c:pt>
                <c:pt idx="1798">
                  <c:v>6.0419607463985299E-4</c:v>
                </c:pt>
                <c:pt idx="1799">
                  <c:v>1.7487087476302861E-3</c:v>
                </c:pt>
                <c:pt idx="1800">
                  <c:v>1.277013106350051E-3</c:v>
                </c:pt>
                <c:pt idx="1801">
                  <c:v>9.4369964114022619E-4</c:v>
                </c:pt>
                <c:pt idx="1802">
                  <c:v>4.6818258762532582E-4</c:v>
                </c:pt>
                <c:pt idx="1803">
                  <c:v>5.1575475302641195E-4</c:v>
                </c:pt>
                <c:pt idx="1804">
                  <c:v>7.2351971059211569E-4</c:v>
                </c:pt>
                <c:pt idx="1805">
                  <c:v>6.7125473961154522E-4</c:v>
                </c:pt>
                <c:pt idx="1806">
                  <c:v>5.847217856020119E-4</c:v>
                </c:pt>
                <c:pt idx="1807">
                  <c:v>6.4830106944632456E-4</c:v>
                </c:pt>
                <c:pt idx="1808">
                  <c:v>4.9965418675849656E-4</c:v>
                </c:pt>
                <c:pt idx="1809">
                  <c:v>6.3718757254507472E-4</c:v>
                </c:pt>
                <c:pt idx="1810">
                  <c:v>6.3920023209709396E-4</c:v>
                </c:pt>
                <c:pt idx="1811">
                  <c:v>6.024391777205005E-4</c:v>
                </c:pt>
                <c:pt idx="1812">
                  <c:v>7.9496343728236471E-4</c:v>
                </c:pt>
                <c:pt idx="1813">
                  <c:v>8.7355454637784197E-4</c:v>
                </c:pt>
                <c:pt idx="1814">
                  <c:v>2.3512703652330249E-4</c:v>
                </c:pt>
                <c:pt idx="1815">
                  <c:v>4.9186250658979781E-4</c:v>
                </c:pt>
                <c:pt idx="1816">
                  <c:v>6.1828716242358578E-4</c:v>
                </c:pt>
                <c:pt idx="1817">
                  <c:v>2.3507256743237435E-4</c:v>
                </c:pt>
                <c:pt idx="1818">
                  <c:v>4.4395341300972659E-4</c:v>
                </c:pt>
                <c:pt idx="1819">
                  <c:v>6.2016366168846245E-4</c:v>
                </c:pt>
                <c:pt idx="1820">
                  <c:v>4.4027869137904348E-4</c:v>
                </c:pt>
                <c:pt idx="1821">
                  <c:v>4.6033082634035449E-4</c:v>
                </c:pt>
                <c:pt idx="1822">
                  <c:v>5.7770427112349124E-4</c:v>
                </c:pt>
                <c:pt idx="1823">
                  <c:v>1.6626945936927223E-3</c:v>
                </c:pt>
                <c:pt idx="1824">
                  <c:v>5.1275602737407204E-4</c:v>
                </c:pt>
                <c:pt idx="1825">
                  <c:v>1.8386254388594973E-3</c:v>
                </c:pt>
                <c:pt idx="1826">
                  <c:v>4.5100311478264238E-4</c:v>
                </c:pt>
                <c:pt idx="1827">
                  <c:v>5.1578097191054702E-4</c:v>
                </c:pt>
                <c:pt idx="1828">
                  <c:v>1.9006736204803837E-3</c:v>
                </c:pt>
                <c:pt idx="1829">
                  <c:v>5.6165092446159724E-4</c:v>
                </c:pt>
                <c:pt idx="1830">
                  <c:v>1.5441202073741636E-3</c:v>
                </c:pt>
                <c:pt idx="1831">
                  <c:v>1.0476075328619654E-3</c:v>
                </c:pt>
                <c:pt idx="1832">
                  <c:v>4.5748556283190976E-4</c:v>
                </c:pt>
                <c:pt idx="1833">
                  <c:v>6.9231959685258715E-4</c:v>
                </c:pt>
                <c:pt idx="1834">
                  <c:v>6.2587579964315239E-4</c:v>
                </c:pt>
                <c:pt idx="1835">
                  <c:v>8.0195617926488637E-5</c:v>
                </c:pt>
                <c:pt idx="1836">
                  <c:v>5.1312334053944266E-4</c:v>
                </c:pt>
                <c:pt idx="1837">
                  <c:v>6.4807178183119078E-4</c:v>
                </c:pt>
                <c:pt idx="1838">
                  <c:v>5.1996693927266406E-4</c:v>
                </c:pt>
                <c:pt idx="1839">
                  <c:v>5.1772483701855181E-4</c:v>
                </c:pt>
                <c:pt idx="1840">
                  <c:v>5.9258793544549276E-4</c:v>
                </c:pt>
                <c:pt idx="1841">
                  <c:v>4.8162059159234687E-4</c:v>
                </c:pt>
                <c:pt idx="1842">
                  <c:v>6.2793014561862519E-4</c:v>
                </c:pt>
                <c:pt idx="1843">
                  <c:v>6.4060437567992263E-4</c:v>
                </c:pt>
                <c:pt idx="1844">
                  <c:v>5.1825431753662222E-4</c:v>
                </c:pt>
                <c:pt idx="1845">
                  <c:v>6.4845604552332973E-4</c:v>
                </c:pt>
                <c:pt idx="1846">
                  <c:v>5.0334187744837256E-4</c:v>
                </c:pt>
                <c:pt idx="1847">
                  <c:v>4.6694557026919848E-4</c:v>
                </c:pt>
                <c:pt idx="1848">
                  <c:v>4.8544276248972294E-4</c:v>
                </c:pt>
                <c:pt idx="1849">
                  <c:v>1.1454388942891271E-3</c:v>
                </c:pt>
                <c:pt idx="1850">
                  <c:v>5.8223967349780952E-4</c:v>
                </c:pt>
                <c:pt idx="1851">
                  <c:v>8.2685695217553205E-4</c:v>
                </c:pt>
                <c:pt idx="1852">
                  <c:v>4.7731058297785902E-4</c:v>
                </c:pt>
                <c:pt idx="1853">
                  <c:v>4.6724961792188194E-4</c:v>
                </c:pt>
                <c:pt idx="1854">
                  <c:v>9.0815798509519827E-4</c:v>
                </c:pt>
                <c:pt idx="1855">
                  <c:v>6.0719984526860402E-4</c:v>
                </c:pt>
                <c:pt idx="1856">
                  <c:v>4.7610256955897209E-4</c:v>
                </c:pt>
                <c:pt idx="1857">
                  <c:v>1.3244883549984525E-3</c:v>
                </c:pt>
                <c:pt idx="1858">
                  <c:v>1.5679549675023214E-3</c:v>
                </c:pt>
                <c:pt idx="1859">
                  <c:v>7.6738079117903083E-4</c:v>
                </c:pt>
                <c:pt idx="1860">
                  <c:v>6.2915604733601897E-4</c:v>
                </c:pt>
                <c:pt idx="1861">
                  <c:v>6.3613908049866337E-4</c:v>
                </c:pt>
                <c:pt idx="1862">
                  <c:v>3.8233793096782302E-4</c:v>
                </c:pt>
                <c:pt idx="1863">
                  <c:v>1.2475832620038976E-3</c:v>
                </c:pt>
                <c:pt idx="1864">
                  <c:v>5.2057994283752221E-4</c:v>
                </c:pt>
                <c:pt idx="1865">
                  <c:v>5.2162222286703615E-4</c:v>
                </c:pt>
                <c:pt idx="1866">
                  <c:v>6.3725039776766496E-4</c:v>
                </c:pt>
                <c:pt idx="1867">
                  <c:v>5.2703761376495504E-4</c:v>
                </c:pt>
                <c:pt idx="1868">
                  <c:v>5.5899533840112967E-4</c:v>
                </c:pt>
                <c:pt idx="1869">
                  <c:v>1.8672485493230174E-3</c:v>
                </c:pt>
                <c:pt idx="1870">
                  <c:v>4.7026329025768009E-4</c:v>
                </c:pt>
                <c:pt idx="1871">
                  <c:v>5.7317438823870775E-4</c:v>
                </c:pt>
                <c:pt idx="1872">
                  <c:v>5.3188032245428916E-4</c:v>
                </c:pt>
                <c:pt idx="1873">
                  <c:v>5.5032885191991492E-4</c:v>
                </c:pt>
                <c:pt idx="1874">
                  <c:v>4.7754907603097147E-4</c:v>
                </c:pt>
                <c:pt idx="1875">
                  <c:v>1.9261920534604728E-3</c:v>
                </c:pt>
                <c:pt idx="1876">
                  <c:v>6.0540472611446492E-4</c:v>
                </c:pt>
                <c:pt idx="1877">
                  <c:v>1.7986672920787053E-3</c:v>
                </c:pt>
                <c:pt idx="1878">
                  <c:v>1.4380981396316015E-3</c:v>
                </c:pt>
                <c:pt idx="1879">
                  <c:v>5.0917892619137435E-4</c:v>
                </c:pt>
                <c:pt idx="1880">
                  <c:v>4.9490992624833744E-4</c:v>
                </c:pt>
                <c:pt idx="1881">
                  <c:v>1.705357531444488E-3</c:v>
                </c:pt>
                <c:pt idx="1882">
                  <c:v>6.9489082863844094E-4</c:v>
                </c:pt>
                <c:pt idx="1883">
                  <c:v>1.0885496257036192E-3</c:v>
                </c:pt>
                <c:pt idx="1884">
                  <c:v>5.2248320525832479E-4</c:v>
                </c:pt>
                <c:pt idx="1885">
                  <c:v>5.1133088306412611E-4</c:v>
                </c:pt>
                <c:pt idx="1886">
                  <c:v>5.3113590312737265E-4</c:v>
                </c:pt>
                <c:pt idx="1887">
                  <c:v>1.0136951854072768E-3</c:v>
                </c:pt>
                <c:pt idx="1888">
                  <c:v>2.3597371218710741E-4</c:v>
                </c:pt>
                <c:pt idx="1889">
                  <c:v>6.6843983635255779E-4</c:v>
                </c:pt>
                <c:pt idx="1890">
                  <c:v>5.3161147433169553E-4</c:v>
                </c:pt>
                <c:pt idx="1891">
                  <c:v>6.4651138055732828E-4</c:v>
                </c:pt>
                <c:pt idx="1892">
                  <c:v>5.3162084006305786E-4</c:v>
                </c:pt>
                <c:pt idx="1893">
                  <c:v>1.2712044720400784E-3</c:v>
                </c:pt>
                <c:pt idx="1894">
                  <c:v>6.4089228315247608E-4</c:v>
                </c:pt>
                <c:pt idx="1895">
                  <c:v>6.5495654023533059E-4</c:v>
                </c:pt>
                <c:pt idx="1896">
                  <c:v>5.3475697920142367E-4</c:v>
                </c:pt>
                <c:pt idx="1897">
                  <c:v>5.3414833477602789E-4</c:v>
                </c:pt>
                <c:pt idx="1898">
                  <c:v>6.9152429264329686E-4</c:v>
                </c:pt>
                <c:pt idx="1899">
                  <c:v>6.1477280419289649E-4</c:v>
                </c:pt>
                <c:pt idx="1900">
                  <c:v>5.3798502843436884E-4</c:v>
                </c:pt>
                <c:pt idx="1901">
                  <c:v>1.6069516777160431E-3</c:v>
                </c:pt>
                <c:pt idx="1902">
                  <c:v>8.7544126038473062E-4</c:v>
                </c:pt>
                <c:pt idx="1903">
                  <c:v>1.3677338865274978E-3</c:v>
                </c:pt>
                <c:pt idx="1904">
                  <c:v>5.3794487427466151E-4</c:v>
                </c:pt>
                <c:pt idx="1905">
                  <c:v>5.2554052681719047E-4</c:v>
                </c:pt>
                <c:pt idx="1906">
                  <c:v>6.5405985695840769E-4</c:v>
                </c:pt>
                <c:pt idx="1907">
                  <c:v>1.1998839458413927E-3</c:v>
                </c:pt>
                <c:pt idx="1908">
                  <c:v>5.5452822159464583E-4</c:v>
                </c:pt>
                <c:pt idx="1909">
                  <c:v>6.3228623654458061E-4</c:v>
                </c:pt>
                <c:pt idx="1910">
                  <c:v>6.5755013848808701E-4</c:v>
                </c:pt>
                <c:pt idx="1911">
                  <c:v>4.9786974751309348E-4</c:v>
                </c:pt>
                <c:pt idx="1912">
                  <c:v>5.6684605751144773E-4</c:v>
                </c:pt>
                <c:pt idx="1913">
                  <c:v>5.930877425406511E-4</c:v>
                </c:pt>
                <c:pt idx="1914">
                  <c:v>7.2992485420555326E-4</c:v>
                </c:pt>
                <c:pt idx="1915">
                  <c:v>5.3555971430367568E-4</c:v>
                </c:pt>
                <c:pt idx="1916">
                  <c:v>1.8293707781500985E-3</c:v>
                </c:pt>
                <c:pt idx="1917">
                  <c:v>6.380311446956841E-4</c:v>
                </c:pt>
                <c:pt idx="1918">
                  <c:v>3.8660062338415443E-4</c:v>
                </c:pt>
                <c:pt idx="1919">
                  <c:v>1.8991954200835524E-3</c:v>
                </c:pt>
                <c:pt idx="1920">
                  <c:v>5.0756821061387141E-4</c:v>
                </c:pt>
                <c:pt idx="1921">
                  <c:v>8.1120388086817019E-5</c:v>
                </c:pt>
                <c:pt idx="1922">
                  <c:v>7.7102514506769814E-4</c:v>
                </c:pt>
                <c:pt idx="1923">
                  <c:v>9.7076416458334331E-4</c:v>
                </c:pt>
                <c:pt idx="1924">
                  <c:v>6.9994052195610228E-4</c:v>
                </c:pt>
                <c:pt idx="1925">
                  <c:v>5.2657717341895798E-4</c:v>
                </c:pt>
                <c:pt idx="1926">
                  <c:v>1.7449397998162567E-3</c:v>
                </c:pt>
                <c:pt idx="1927">
                  <c:v>6.1297182349813928E-4</c:v>
                </c:pt>
                <c:pt idx="1928">
                  <c:v>3.8767360272158808E-4</c:v>
                </c:pt>
                <c:pt idx="1929">
                  <c:v>6.4097927927056844E-4</c:v>
                </c:pt>
                <c:pt idx="1930">
                  <c:v>5.9431243411572411E-4</c:v>
                </c:pt>
                <c:pt idx="1931">
                  <c:v>8.1364661999255925E-5</c:v>
                </c:pt>
                <c:pt idx="1932">
                  <c:v>6.2125731856486031E-4</c:v>
                </c:pt>
                <c:pt idx="1933">
                  <c:v>5.2672936966561082E-4</c:v>
                </c:pt>
                <c:pt idx="1934">
                  <c:v>8.3668752357281707E-4</c:v>
                </c:pt>
                <c:pt idx="1935">
                  <c:v>5.4645242090298511E-4</c:v>
                </c:pt>
                <c:pt idx="1936">
                  <c:v>6.1438195948035877E-4</c:v>
                </c:pt>
                <c:pt idx="1937">
                  <c:v>6.6307022250581291E-4</c:v>
                </c:pt>
                <c:pt idx="1938">
                  <c:v>5.1458207403467192E-4</c:v>
                </c:pt>
                <c:pt idx="1939">
                  <c:v>1.2251051689956968E-3</c:v>
                </c:pt>
                <c:pt idx="1940">
                  <c:v>1.4963468707841533E-3</c:v>
                </c:pt>
                <c:pt idx="1941">
                  <c:v>6.9573753052392349E-4</c:v>
                </c:pt>
                <c:pt idx="1942">
                  <c:v>5.2562887455391246E-4</c:v>
                </c:pt>
                <c:pt idx="1943">
                  <c:v>6.7678403914780039E-4</c:v>
                </c:pt>
                <c:pt idx="1944">
                  <c:v>5.4254367514300491E-4</c:v>
                </c:pt>
                <c:pt idx="1945">
                  <c:v>5.2777361373714329E-4</c:v>
                </c:pt>
                <c:pt idx="1946">
                  <c:v>1.500029012136744E-3</c:v>
                </c:pt>
                <c:pt idx="1947">
                  <c:v>1.0690250424304551E-3</c:v>
                </c:pt>
                <c:pt idx="1948">
                  <c:v>1.9688392939162893E-3</c:v>
                </c:pt>
                <c:pt idx="1949">
                  <c:v>6.638196881374284E-4</c:v>
                </c:pt>
                <c:pt idx="1950">
                  <c:v>5.4585940446602121E-4</c:v>
                </c:pt>
                <c:pt idx="1951">
                  <c:v>5.5559477585598294E-4</c:v>
                </c:pt>
                <c:pt idx="1952">
                  <c:v>5.7415761303143274E-4</c:v>
                </c:pt>
                <c:pt idx="1953">
                  <c:v>5.3086777718176585E-4</c:v>
                </c:pt>
                <c:pt idx="1954">
                  <c:v>6.3319165808395112E-4</c:v>
                </c:pt>
                <c:pt idx="1955">
                  <c:v>6.0087606909922501E-4</c:v>
                </c:pt>
                <c:pt idx="1956">
                  <c:v>1.4095911341482281E-3</c:v>
                </c:pt>
                <c:pt idx="1957">
                  <c:v>5.5328562448624346E-4</c:v>
                </c:pt>
                <c:pt idx="1958">
                  <c:v>5.4317089446147596E-4</c:v>
                </c:pt>
                <c:pt idx="1959">
                  <c:v>1.3262159300250946E-3</c:v>
                </c:pt>
                <c:pt idx="1960">
                  <c:v>1.1572323090684911E-3</c:v>
                </c:pt>
                <c:pt idx="1961">
                  <c:v>2.3979754541940472E-4</c:v>
                </c:pt>
                <c:pt idx="1962">
                  <c:v>9.2152406740323464E-4</c:v>
                </c:pt>
                <c:pt idx="1963">
                  <c:v>1.8598380273177808E-3</c:v>
                </c:pt>
                <c:pt idx="1964">
                  <c:v>5.5061406053573154E-4</c:v>
                </c:pt>
                <c:pt idx="1965">
                  <c:v>6.1456746785805818E-4</c:v>
                </c:pt>
                <c:pt idx="1966">
                  <c:v>6.7059927085650185E-4</c:v>
                </c:pt>
                <c:pt idx="1967">
                  <c:v>5.4056419480871148E-4</c:v>
                </c:pt>
                <c:pt idx="1968">
                  <c:v>5.2532554507342584E-4</c:v>
                </c:pt>
                <c:pt idx="1969">
                  <c:v>5.3349000038683224E-4</c:v>
                </c:pt>
                <c:pt idx="1970">
                  <c:v>1.7786679560014506E-3</c:v>
                </c:pt>
                <c:pt idx="1971">
                  <c:v>5.6366678109844839E-4</c:v>
                </c:pt>
                <c:pt idx="1972">
                  <c:v>6.5390582333296277E-4</c:v>
                </c:pt>
                <c:pt idx="1973">
                  <c:v>7.7299693938236451E-4</c:v>
                </c:pt>
                <c:pt idx="1974">
                  <c:v>1.0112948457595978E-3</c:v>
                </c:pt>
                <c:pt idx="1975">
                  <c:v>6.6557581499671298E-4</c:v>
                </c:pt>
                <c:pt idx="1976">
                  <c:v>1.9381780734494959E-3</c:v>
                </c:pt>
                <c:pt idx="1977">
                  <c:v>1.6730085821346551E-3</c:v>
                </c:pt>
                <c:pt idx="1978">
                  <c:v>7.5600628550707126E-4</c:v>
                </c:pt>
                <c:pt idx="1979">
                  <c:v>7.0651516982956611E-4</c:v>
                </c:pt>
                <c:pt idx="1980">
                  <c:v>5.589502337702524E-4</c:v>
                </c:pt>
                <c:pt idx="1981">
                  <c:v>8.1936023517352756E-4</c:v>
                </c:pt>
                <c:pt idx="1982">
                  <c:v>6.8261243750785685E-4</c:v>
                </c:pt>
                <c:pt idx="1983">
                  <c:v>5.6251843327998754E-4</c:v>
                </c:pt>
                <c:pt idx="1984">
                  <c:v>1.1805333952211038E-3</c:v>
                </c:pt>
                <c:pt idx="1985">
                  <c:v>5.6742591634554478E-4</c:v>
                </c:pt>
                <c:pt idx="1986">
                  <c:v>5.4875737356155114E-4</c:v>
                </c:pt>
                <c:pt idx="1987">
                  <c:v>8.7811128087106186E-4</c:v>
                </c:pt>
                <c:pt idx="1988">
                  <c:v>5.6585792751324808E-4</c:v>
                </c:pt>
                <c:pt idx="1989">
                  <c:v>6.2228171573270447E-4</c:v>
                </c:pt>
                <c:pt idx="1990">
                  <c:v>6.0814195232799888E-4</c:v>
                </c:pt>
                <c:pt idx="1991">
                  <c:v>7.666694064236019E-4</c:v>
                </c:pt>
                <c:pt idx="1992">
                  <c:v>5.6248791242795814E-4</c:v>
                </c:pt>
                <c:pt idx="1993">
                  <c:v>5.6234920972600291E-4</c:v>
                </c:pt>
                <c:pt idx="1994">
                  <c:v>2.4160808584445769E-4</c:v>
                </c:pt>
                <c:pt idx="1995">
                  <c:v>5.4669670831238167E-4</c:v>
                </c:pt>
                <c:pt idx="1996">
                  <c:v>5.6441584311601913E-4</c:v>
                </c:pt>
                <c:pt idx="1997">
                  <c:v>5.8980916971663132E-4</c:v>
                </c:pt>
                <c:pt idx="1998">
                  <c:v>5.8065124374501414E-4</c:v>
                </c:pt>
                <c:pt idx="1999">
                  <c:v>5.5830448488599228E-4</c:v>
                </c:pt>
                <c:pt idx="2000">
                  <c:v>3.9365460527905144E-4</c:v>
                </c:pt>
                <c:pt idx="2001">
                  <c:v>1.2817145868485812E-3</c:v>
                </c:pt>
                <c:pt idx="2002">
                  <c:v>1.1200667198491552E-3</c:v>
                </c:pt>
                <c:pt idx="2003">
                  <c:v>1.5575147219509366E-3</c:v>
                </c:pt>
                <c:pt idx="2004">
                  <c:v>6.7391052163489425E-4</c:v>
                </c:pt>
                <c:pt idx="2005">
                  <c:v>5.7018676181221323E-4</c:v>
                </c:pt>
                <c:pt idx="2006">
                  <c:v>6.7624421044488927E-4</c:v>
                </c:pt>
                <c:pt idx="2007">
                  <c:v>5.3728069115806666E-4</c:v>
                </c:pt>
                <c:pt idx="2008">
                  <c:v>2.0053661295702744E-3</c:v>
                </c:pt>
                <c:pt idx="2009">
                  <c:v>7.6793916011564615E-4</c:v>
                </c:pt>
                <c:pt idx="2010">
                  <c:v>6.8069249507017745E-4</c:v>
                </c:pt>
                <c:pt idx="2011">
                  <c:v>7.5388468269853715E-4</c:v>
                </c:pt>
                <c:pt idx="2012">
                  <c:v>9.0009621009577495E-4</c:v>
                </c:pt>
                <c:pt idx="2013">
                  <c:v>5.9571773191590164E-4</c:v>
                </c:pt>
                <c:pt idx="2014">
                  <c:v>8.4816839988203498E-4</c:v>
                </c:pt>
                <c:pt idx="2015">
                  <c:v>6.6463170004301948E-4</c:v>
                </c:pt>
                <c:pt idx="2016">
                  <c:v>5.874242175186857E-4</c:v>
                </c:pt>
                <c:pt idx="2017">
                  <c:v>5.7188853650990096E-4</c:v>
                </c:pt>
                <c:pt idx="2018">
                  <c:v>6.7934622392120661E-4</c:v>
                </c:pt>
                <c:pt idx="2019">
                  <c:v>6.2318118975568729E-4</c:v>
                </c:pt>
                <c:pt idx="2020">
                  <c:v>6.5829155446401363E-4</c:v>
                </c:pt>
                <c:pt idx="2021">
                  <c:v>5.8495692447521348E-4</c:v>
                </c:pt>
                <c:pt idx="2022">
                  <c:v>1.3868035814430199E-3</c:v>
                </c:pt>
                <c:pt idx="2023">
                  <c:v>1.9059023732287802E-3</c:v>
                </c:pt>
                <c:pt idx="2024">
                  <c:v>8.1655168412757501E-4</c:v>
                </c:pt>
                <c:pt idx="2025">
                  <c:v>6.6321150881669291E-4</c:v>
                </c:pt>
                <c:pt idx="2026">
                  <c:v>5.7465518658357951E-4</c:v>
                </c:pt>
                <c:pt idx="2027">
                  <c:v>1.1368242426586476E-3</c:v>
                </c:pt>
                <c:pt idx="2028">
                  <c:v>8.2868778018240849E-5</c:v>
                </c:pt>
                <c:pt idx="2029">
                  <c:v>1.05702420204794E-3</c:v>
                </c:pt>
                <c:pt idx="2030">
                  <c:v>6.4920557427288416E-4</c:v>
                </c:pt>
                <c:pt idx="2031">
                  <c:v>7.4799970992772376E-4</c:v>
                </c:pt>
                <c:pt idx="2032">
                  <c:v>5.6505364127307982E-4</c:v>
                </c:pt>
                <c:pt idx="2033">
                  <c:v>5.9358955765047143E-4</c:v>
                </c:pt>
                <c:pt idx="2034">
                  <c:v>7.8620222872198998E-4</c:v>
                </c:pt>
                <c:pt idx="2035">
                  <c:v>2.0198876545716466E-3</c:v>
                </c:pt>
                <c:pt idx="2036">
                  <c:v>1.832138419813487E-3</c:v>
                </c:pt>
                <c:pt idx="2037">
                  <c:v>5.872596130604194E-4</c:v>
                </c:pt>
                <c:pt idx="2038">
                  <c:v>7.7479489671109566E-4</c:v>
                </c:pt>
                <c:pt idx="2039">
                  <c:v>6.829930789158256E-4</c:v>
                </c:pt>
                <c:pt idx="2040">
                  <c:v>1.487101639851485E-3</c:v>
                </c:pt>
                <c:pt idx="2041">
                  <c:v>6.3045800604229609E-4</c:v>
                </c:pt>
                <c:pt idx="2042">
                  <c:v>7.0131496253323679E-4</c:v>
                </c:pt>
                <c:pt idx="2043">
                  <c:v>5.7547995339460355E-4</c:v>
                </c:pt>
                <c:pt idx="2044">
                  <c:v>5.9626782692772545E-4</c:v>
                </c:pt>
                <c:pt idx="2045">
                  <c:v>9.9234216594874477E-4</c:v>
                </c:pt>
                <c:pt idx="2046">
                  <c:v>6.7324971603953691E-4</c:v>
                </c:pt>
                <c:pt idx="2047">
                  <c:v>5.904816696721668E-4</c:v>
                </c:pt>
                <c:pt idx="2048">
                  <c:v>6.8954035153852484E-4</c:v>
                </c:pt>
                <c:pt idx="2049">
                  <c:v>5.8331520504304867E-4</c:v>
                </c:pt>
                <c:pt idx="2050">
                  <c:v>1.9820410807257047E-3</c:v>
                </c:pt>
                <c:pt idx="2051">
                  <c:v>5.9175178988383288E-4</c:v>
                </c:pt>
                <c:pt idx="2052">
                  <c:v>8.1194585448392557E-4</c:v>
                </c:pt>
                <c:pt idx="2053">
                  <c:v>8.3346697839780493E-5</c:v>
                </c:pt>
                <c:pt idx="2054">
                  <c:v>9.3034082668600447E-4</c:v>
                </c:pt>
                <c:pt idx="2055">
                  <c:v>1.235789219240996E-3</c:v>
                </c:pt>
                <c:pt idx="2056">
                  <c:v>6.870596422047609E-4</c:v>
                </c:pt>
                <c:pt idx="2057">
                  <c:v>6.4987043876781471E-4</c:v>
                </c:pt>
                <c:pt idx="2058">
                  <c:v>1.7356406302120851E-3</c:v>
                </c:pt>
                <c:pt idx="2059">
                  <c:v>6.0790532178217822E-4</c:v>
                </c:pt>
                <c:pt idx="2060">
                  <c:v>5.866374684572323E-4</c:v>
                </c:pt>
                <c:pt idx="2061">
                  <c:v>6.3289090320492068E-4</c:v>
                </c:pt>
                <c:pt idx="2062">
                  <c:v>5.8873069206410598E-4</c:v>
                </c:pt>
                <c:pt idx="2063">
                  <c:v>5.9693692561312256E-4</c:v>
                </c:pt>
                <c:pt idx="2064">
                  <c:v>8.4259760601782918E-4</c:v>
                </c:pt>
                <c:pt idx="2065">
                  <c:v>6.0134785614488005E-4</c:v>
                </c:pt>
                <c:pt idx="2066">
                  <c:v>6.2614816390462748E-4</c:v>
                </c:pt>
                <c:pt idx="2067">
                  <c:v>1.7418988363717229E-3</c:v>
                </c:pt>
                <c:pt idx="2068">
                  <c:v>6.0343152184948298E-4</c:v>
                </c:pt>
                <c:pt idx="2069">
                  <c:v>6.0651751443018887E-4</c:v>
                </c:pt>
                <c:pt idx="2070">
                  <c:v>2.4539117412622881E-4</c:v>
                </c:pt>
                <c:pt idx="2071">
                  <c:v>6.6204263134999263E-4</c:v>
                </c:pt>
                <c:pt idx="2072">
                  <c:v>8.8797896100631369E-4</c:v>
                </c:pt>
                <c:pt idx="2073">
                  <c:v>5.949228173480882E-4</c:v>
                </c:pt>
                <c:pt idx="2074">
                  <c:v>6.0793309322955684E-4</c:v>
                </c:pt>
                <c:pt idx="2075">
                  <c:v>1.4228497118768612E-3</c:v>
                </c:pt>
                <c:pt idx="2076">
                  <c:v>7.4783785743636844E-4</c:v>
                </c:pt>
                <c:pt idx="2077">
                  <c:v>1.3344017094017093E-3</c:v>
                </c:pt>
                <c:pt idx="2078">
                  <c:v>1.5129800440886413E-3</c:v>
                </c:pt>
                <c:pt idx="2079">
                  <c:v>6.3420093399209094E-4</c:v>
                </c:pt>
                <c:pt idx="2080">
                  <c:v>6.1325643678272052E-4</c:v>
                </c:pt>
                <c:pt idx="2081">
                  <c:v>5.9091502414828354E-4</c:v>
                </c:pt>
                <c:pt idx="2082">
                  <c:v>5.9605994682136818E-4</c:v>
                </c:pt>
                <c:pt idx="2083">
                  <c:v>2.0012471721097512E-3</c:v>
                </c:pt>
                <c:pt idx="2084">
                  <c:v>1.619970510744241E-3</c:v>
                </c:pt>
                <c:pt idx="2085">
                  <c:v>1.9435619537473896E-3</c:v>
                </c:pt>
                <c:pt idx="2086">
                  <c:v>6.2254136595882499E-4</c:v>
                </c:pt>
                <c:pt idx="2087">
                  <c:v>4.0154691221442273E-4</c:v>
                </c:pt>
                <c:pt idx="2088">
                  <c:v>6.7666259162796989E-4</c:v>
                </c:pt>
                <c:pt idx="2089">
                  <c:v>6.1507669846119631E-4</c:v>
                </c:pt>
                <c:pt idx="2090">
                  <c:v>6.2156530987141068E-4</c:v>
                </c:pt>
                <c:pt idx="2091">
                  <c:v>5.4871267133380682E-4</c:v>
                </c:pt>
                <c:pt idx="2092">
                  <c:v>6.2875568640532173E-4</c:v>
                </c:pt>
                <c:pt idx="2093">
                  <c:v>8.4175035382883865E-5</c:v>
                </c:pt>
                <c:pt idx="2094">
                  <c:v>6.0723660358204636E-4</c:v>
                </c:pt>
                <c:pt idx="2095">
                  <c:v>6.1629492125184898E-4</c:v>
                </c:pt>
                <c:pt idx="2096">
                  <c:v>6.0409445773813852E-4</c:v>
                </c:pt>
                <c:pt idx="2097">
                  <c:v>6.1286517478595902E-4</c:v>
                </c:pt>
                <c:pt idx="2098">
                  <c:v>7.0290874460381234E-4</c:v>
                </c:pt>
                <c:pt idx="2099">
                  <c:v>1.1936980924112193E-3</c:v>
                </c:pt>
                <c:pt idx="2100">
                  <c:v>2.0544139754540133E-3</c:v>
                </c:pt>
                <c:pt idx="2101">
                  <c:v>1.8764834697360085E-3</c:v>
                </c:pt>
                <c:pt idx="2102">
                  <c:v>7.0420540874910592E-4</c:v>
                </c:pt>
                <c:pt idx="2103">
                  <c:v>1.037711860309971E-3</c:v>
                </c:pt>
                <c:pt idx="2104">
                  <c:v>6.7695386712688353E-4</c:v>
                </c:pt>
                <c:pt idx="2105">
                  <c:v>6.9871506787089785E-4</c:v>
                </c:pt>
                <c:pt idx="2106">
                  <c:v>6.4021452902664699E-4</c:v>
                </c:pt>
                <c:pt idx="2107">
                  <c:v>6.2689922218301178E-4</c:v>
                </c:pt>
                <c:pt idx="2108">
                  <c:v>6.3047650354585935E-4</c:v>
                </c:pt>
                <c:pt idx="2109">
                  <c:v>8.2333860262304279E-4</c:v>
                </c:pt>
                <c:pt idx="2110">
                  <c:v>1.4579240467166837E-3</c:v>
                </c:pt>
                <c:pt idx="2111">
                  <c:v>7.7387605143575372E-4</c:v>
                </c:pt>
                <c:pt idx="2112">
                  <c:v>1.2857460529241715E-3</c:v>
                </c:pt>
                <c:pt idx="2113">
                  <c:v>1.3695682649869721E-3</c:v>
                </c:pt>
                <c:pt idx="2114">
                  <c:v>9.2516266883236155E-4</c:v>
                </c:pt>
                <c:pt idx="2115">
                  <c:v>6.260962049794538E-4</c:v>
                </c:pt>
                <c:pt idx="2116">
                  <c:v>1.1316777933008156E-3</c:v>
                </c:pt>
                <c:pt idx="2117">
                  <c:v>4.0374986714590766E-4</c:v>
                </c:pt>
                <c:pt idx="2118">
                  <c:v>8.0792416163510765E-4</c:v>
                </c:pt>
                <c:pt idx="2119">
                  <c:v>6.3680574690973084E-4</c:v>
                </c:pt>
                <c:pt idx="2120">
                  <c:v>6.3895240074828517E-4</c:v>
                </c:pt>
                <c:pt idx="2121">
                  <c:v>1.0562454981847714E-3</c:v>
                </c:pt>
                <c:pt idx="2122">
                  <c:v>7.077066579028766E-4</c:v>
                </c:pt>
                <c:pt idx="2123">
                  <c:v>7.5158318105790327E-4</c:v>
                </c:pt>
                <c:pt idx="2124">
                  <c:v>6.8175075259360902E-4</c:v>
                </c:pt>
                <c:pt idx="2125">
                  <c:v>6.2237370074933536E-4</c:v>
                </c:pt>
                <c:pt idx="2126">
                  <c:v>8.5311392674307861E-4</c:v>
                </c:pt>
                <c:pt idx="2127">
                  <c:v>6.8361601036294483E-4</c:v>
                </c:pt>
                <c:pt idx="2128">
                  <c:v>8.7068673801858241E-4</c:v>
                </c:pt>
                <c:pt idx="2129">
                  <c:v>1.5613730627556004E-3</c:v>
                </c:pt>
                <c:pt idx="2130">
                  <c:v>1.9792771410478897E-3</c:v>
                </c:pt>
                <c:pt idx="2131">
                  <c:v>6.6545180344350884E-4</c:v>
                </c:pt>
                <c:pt idx="2132">
                  <c:v>7.0230206717222245E-4</c:v>
                </c:pt>
                <c:pt idx="2133">
                  <c:v>6.2047895739270834E-4</c:v>
                </c:pt>
                <c:pt idx="2134">
                  <c:v>5.5135012392441818E-4</c:v>
                </c:pt>
                <c:pt idx="2135">
                  <c:v>1.1457438014531355E-3</c:v>
                </c:pt>
                <c:pt idx="2136">
                  <c:v>9.9868996055379393E-4</c:v>
                </c:pt>
                <c:pt idx="2137">
                  <c:v>6.2668890339110056E-4</c:v>
                </c:pt>
                <c:pt idx="2138">
                  <c:v>6.3177739964421077E-4</c:v>
                </c:pt>
                <c:pt idx="2139">
                  <c:v>9.0746622193217804E-4</c:v>
                </c:pt>
                <c:pt idx="2140">
                  <c:v>1.3121005868533253E-3</c:v>
                </c:pt>
                <c:pt idx="2141">
                  <c:v>6.3433452741802154E-4</c:v>
                </c:pt>
                <c:pt idx="2142">
                  <c:v>6.6529051470339419E-4</c:v>
                </c:pt>
                <c:pt idx="2143">
                  <c:v>2.4826143664557267E-4</c:v>
                </c:pt>
                <c:pt idx="2144">
                  <c:v>6.4834017374153403E-4</c:v>
                </c:pt>
                <c:pt idx="2145">
                  <c:v>7.3979522778250457E-4</c:v>
                </c:pt>
                <c:pt idx="2146">
                  <c:v>7.1037353224114507E-4</c:v>
                </c:pt>
                <c:pt idx="2147">
                  <c:v>6.8466264786499142E-4</c:v>
                </c:pt>
                <c:pt idx="2148">
                  <c:v>8.7426582553839464E-4</c:v>
                </c:pt>
                <c:pt idx="2149">
                  <c:v>7.7336427138471962E-4</c:v>
                </c:pt>
                <c:pt idx="2150">
                  <c:v>6.4315685667878421E-4</c:v>
                </c:pt>
                <c:pt idx="2151">
                  <c:v>1.6877332405205252E-3</c:v>
                </c:pt>
                <c:pt idx="2152">
                  <c:v>1.2444420811439235E-3</c:v>
                </c:pt>
                <c:pt idx="2153">
                  <c:v>7.0858808233810043E-4</c:v>
                </c:pt>
                <c:pt idx="2154">
                  <c:v>6.2955908868983458E-4</c:v>
                </c:pt>
                <c:pt idx="2155">
                  <c:v>8.0905513714191798E-4</c:v>
                </c:pt>
                <c:pt idx="2156">
                  <c:v>6.8476086473322575E-4</c:v>
                </c:pt>
                <c:pt idx="2157">
                  <c:v>6.6594635881966186E-4</c:v>
                </c:pt>
                <c:pt idx="2158">
                  <c:v>6.3632672200012569E-4</c:v>
                </c:pt>
                <c:pt idx="2159">
                  <c:v>6.3257068551291406E-4</c:v>
                </c:pt>
                <c:pt idx="2160">
                  <c:v>6.4178743727823803E-4</c:v>
                </c:pt>
                <c:pt idx="2161">
                  <c:v>6.500125691302162E-4</c:v>
                </c:pt>
                <c:pt idx="2162">
                  <c:v>5.5207165771267339E-4</c:v>
                </c:pt>
                <c:pt idx="2163">
                  <c:v>4.0455511647455528E-4</c:v>
                </c:pt>
                <c:pt idx="2164">
                  <c:v>6.6411254260230587E-4</c:v>
                </c:pt>
                <c:pt idx="2165">
                  <c:v>1.8303443675316139E-3</c:v>
                </c:pt>
                <c:pt idx="2166">
                  <c:v>6.5442416918428997E-4</c:v>
                </c:pt>
                <c:pt idx="2167">
                  <c:v>6.5449895822758495E-4</c:v>
                </c:pt>
                <c:pt idx="2168">
                  <c:v>8.6557965059507131E-4</c:v>
                </c:pt>
                <c:pt idx="2169">
                  <c:v>6.5791534534766812E-4</c:v>
                </c:pt>
                <c:pt idx="2170">
                  <c:v>6.5840193751420014E-4</c:v>
                </c:pt>
                <c:pt idx="2171">
                  <c:v>2.0972589431149736E-3</c:v>
                </c:pt>
                <c:pt idx="2172">
                  <c:v>2.0612320854581047E-3</c:v>
                </c:pt>
                <c:pt idx="2173">
                  <c:v>9.7369362401508177E-4</c:v>
                </c:pt>
                <c:pt idx="2174">
                  <c:v>6.4442672851137842E-4</c:v>
                </c:pt>
                <c:pt idx="2175">
                  <c:v>1.9385576937020546E-3</c:v>
                </c:pt>
                <c:pt idx="2176">
                  <c:v>9.0918407301238948E-4</c:v>
                </c:pt>
                <c:pt idx="2177">
                  <c:v>7.1869095196903281E-4</c:v>
                </c:pt>
                <c:pt idx="2178">
                  <c:v>1.1036351331754242E-3</c:v>
                </c:pt>
                <c:pt idx="2179">
                  <c:v>2.486558815146875E-4</c:v>
                </c:pt>
                <c:pt idx="2180">
                  <c:v>1.0374967975211606E-3</c:v>
                </c:pt>
                <c:pt idx="2181">
                  <c:v>1.7132588593001504E-3</c:v>
                </c:pt>
                <c:pt idx="2182">
                  <c:v>1.4326235649546827E-3</c:v>
                </c:pt>
                <c:pt idx="2183">
                  <c:v>6.8132362110717444E-4</c:v>
                </c:pt>
                <c:pt idx="2184">
                  <c:v>8.5648888910373224E-4</c:v>
                </c:pt>
                <c:pt idx="2185">
                  <c:v>9.4220069511918067E-4</c:v>
                </c:pt>
                <c:pt idx="2186">
                  <c:v>6.6536306637726412E-4</c:v>
                </c:pt>
                <c:pt idx="2187">
                  <c:v>6.5602158022972496E-4</c:v>
                </c:pt>
                <c:pt idx="2188">
                  <c:v>7.2165650961496632E-4</c:v>
                </c:pt>
                <c:pt idx="2189">
                  <c:v>7.1050965724861438E-4</c:v>
                </c:pt>
                <c:pt idx="2190">
                  <c:v>6.6957042995678196E-4</c:v>
                </c:pt>
                <c:pt idx="2191">
                  <c:v>1.5322122216958787E-3</c:v>
                </c:pt>
                <c:pt idx="2192">
                  <c:v>6.6596893566211123E-4</c:v>
                </c:pt>
                <c:pt idx="2193">
                  <c:v>8.4838765770813612E-5</c:v>
                </c:pt>
                <c:pt idx="2194">
                  <c:v>6.9953205971072779E-4</c:v>
                </c:pt>
                <c:pt idx="2195">
                  <c:v>8.079005375304537E-4</c:v>
                </c:pt>
                <c:pt idx="2196">
                  <c:v>6.6308309566394353E-4</c:v>
                </c:pt>
                <c:pt idx="2197">
                  <c:v>1.6297545908477904E-3</c:v>
                </c:pt>
                <c:pt idx="2198">
                  <c:v>6.6414483225369812E-4</c:v>
                </c:pt>
                <c:pt idx="2199">
                  <c:v>2.083715175067185E-3</c:v>
                </c:pt>
                <c:pt idx="2200">
                  <c:v>2.0344342563815032E-3</c:v>
                </c:pt>
                <c:pt idx="2201">
                  <c:v>6.7383401655193766E-4</c:v>
                </c:pt>
                <c:pt idx="2202">
                  <c:v>1.2098851963746222E-3</c:v>
                </c:pt>
                <c:pt idx="2203">
                  <c:v>7.0705513318092402E-4</c:v>
                </c:pt>
                <c:pt idx="2204">
                  <c:v>1.2941472186237166E-3</c:v>
                </c:pt>
                <c:pt idx="2205">
                  <c:v>2.1219628901058005E-3</c:v>
                </c:pt>
                <c:pt idx="2206">
                  <c:v>6.7593331109725395E-4</c:v>
                </c:pt>
                <c:pt idx="2207">
                  <c:v>8.5983874398190216E-4</c:v>
                </c:pt>
                <c:pt idx="2208">
                  <c:v>1.0168455957347048E-3</c:v>
                </c:pt>
                <c:pt idx="2209">
                  <c:v>7.3744150972582083E-4</c:v>
                </c:pt>
                <c:pt idx="2210">
                  <c:v>7.0060039446206209E-4</c:v>
                </c:pt>
                <c:pt idx="2211">
                  <c:v>7.0870998617462511E-4</c:v>
                </c:pt>
                <c:pt idx="2212">
                  <c:v>8.9247181886734084E-4</c:v>
                </c:pt>
                <c:pt idx="2213">
                  <c:v>9.1583363947485437E-4</c:v>
                </c:pt>
                <c:pt idx="2214">
                  <c:v>1.8872024902844109E-3</c:v>
                </c:pt>
                <c:pt idx="2215">
                  <c:v>7.30705289916007E-4</c:v>
                </c:pt>
                <c:pt idx="2216">
                  <c:v>7.1746525697276612E-4</c:v>
                </c:pt>
                <c:pt idx="2217">
                  <c:v>6.8682928244097688E-4</c:v>
                </c:pt>
                <c:pt idx="2218">
                  <c:v>9.8258885628797516E-4</c:v>
                </c:pt>
                <c:pt idx="2219">
                  <c:v>6.8626218778248822E-4</c:v>
                </c:pt>
                <c:pt idx="2220">
                  <c:v>9.4038998830228455E-4</c:v>
                </c:pt>
                <c:pt idx="2221">
                  <c:v>1.9872588682820257E-3</c:v>
                </c:pt>
                <c:pt idx="2222">
                  <c:v>1.0856966081950494E-3</c:v>
                </c:pt>
                <c:pt idx="2223">
                  <c:v>7.279774591253329E-4</c:v>
                </c:pt>
                <c:pt idx="2224">
                  <c:v>4.075828719940485E-4</c:v>
                </c:pt>
                <c:pt idx="2225">
                  <c:v>6.9436082778081101E-4</c:v>
                </c:pt>
                <c:pt idx="2226">
                  <c:v>2.5019176891121636E-4</c:v>
                </c:pt>
                <c:pt idx="2227">
                  <c:v>6.7994682779456191E-4</c:v>
                </c:pt>
                <c:pt idx="2228">
                  <c:v>6.8702839879154071E-4</c:v>
                </c:pt>
                <c:pt idx="2229">
                  <c:v>7.1461506116392705E-4</c:v>
                </c:pt>
                <c:pt idx="2230">
                  <c:v>6.7561205500640451E-4</c:v>
                </c:pt>
                <c:pt idx="2231">
                  <c:v>7.30976094173589E-4</c:v>
                </c:pt>
                <c:pt idx="2232">
                  <c:v>1.4874423595603377E-3</c:v>
                </c:pt>
                <c:pt idx="2233">
                  <c:v>6.9508829088377893E-4</c:v>
                </c:pt>
                <c:pt idx="2234">
                  <c:v>7.8023656568879086E-4</c:v>
                </c:pt>
                <c:pt idx="2235">
                  <c:v>5.5680895880034001E-4</c:v>
                </c:pt>
                <c:pt idx="2236">
                  <c:v>6.5614033391660795E-4</c:v>
                </c:pt>
                <c:pt idx="2237">
                  <c:v>8.1290512811836872E-4</c:v>
                </c:pt>
                <c:pt idx="2238">
                  <c:v>6.9709772226304195E-4</c:v>
                </c:pt>
                <c:pt idx="2239">
                  <c:v>1.9948958383682147E-3</c:v>
                </c:pt>
                <c:pt idx="2240">
                  <c:v>6.9777423330674975E-4</c:v>
                </c:pt>
                <c:pt idx="2241">
                  <c:v>6.9181164709692701E-4</c:v>
                </c:pt>
                <c:pt idx="2242">
                  <c:v>6.6960397140357418E-4</c:v>
                </c:pt>
                <c:pt idx="2243">
                  <c:v>6.5189873417721516E-4</c:v>
                </c:pt>
                <c:pt idx="2244">
                  <c:v>7.5788512014385344E-4</c:v>
                </c:pt>
                <c:pt idx="2245">
                  <c:v>6.6306391658892399E-4</c:v>
                </c:pt>
                <c:pt idx="2246">
                  <c:v>1.4148323231151455E-3</c:v>
                </c:pt>
                <c:pt idx="2247">
                  <c:v>8.2141907666726281E-4</c:v>
                </c:pt>
                <c:pt idx="2248">
                  <c:v>7.2169343884293923E-4</c:v>
                </c:pt>
                <c:pt idx="2249">
                  <c:v>7.1108629657559404E-4</c:v>
                </c:pt>
                <c:pt idx="2250">
                  <c:v>8.5436832241735731E-5</c:v>
                </c:pt>
                <c:pt idx="2251">
                  <c:v>9.7866920593182665E-4</c:v>
                </c:pt>
                <c:pt idx="2252">
                  <c:v>6.81325799138627E-4</c:v>
                </c:pt>
                <c:pt idx="2253">
                  <c:v>2.1543142154280383E-3</c:v>
                </c:pt>
                <c:pt idx="2254">
                  <c:v>7.0350801715095062E-4</c:v>
                </c:pt>
                <c:pt idx="2255">
                  <c:v>7.0515956264078348E-4</c:v>
                </c:pt>
                <c:pt idx="2256">
                  <c:v>1.2635364403584582E-3</c:v>
                </c:pt>
                <c:pt idx="2257">
                  <c:v>1.7930001111707242E-3</c:v>
                </c:pt>
                <c:pt idx="2258">
                  <c:v>1.6032616050886453E-3</c:v>
                </c:pt>
                <c:pt idx="2259">
                  <c:v>9.4873455656309825E-4</c:v>
                </c:pt>
                <c:pt idx="2260">
                  <c:v>1.696243952187846E-3</c:v>
                </c:pt>
                <c:pt idx="2261">
                  <c:v>1.4332447194161148E-3</c:v>
                </c:pt>
                <c:pt idx="2262">
                  <c:v>8.9915653623994017E-4</c:v>
                </c:pt>
                <c:pt idx="2263">
                  <c:v>4.102477151083029E-4</c:v>
                </c:pt>
                <c:pt idx="2264">
                  <c:v>8.7013621028005756E-4</c:v>
                </c:pt>
                <c:pt idx="2265">
                  <c:v>6.8744894654673239E-4</c:v>
                </c:pt>
                <c:pt idx="2266">
                  <c:v>1.1964193359724296E-3</c:v>
                </c:pt>
                <c:pt idx="2267">
                  <c:v>2.1355971523438068E-3</c:v>
                </c:pt>
                <c:pt idx="2268">
                  <c:v>7.4092382926699621E-4</c:v>
                </c:pt>
                <c:pt idx="2269">
                  <c:v>8.5822614844402814E-5</c:v>
                </c:pt>
                <c:pt idx="2270">
                  <c:v>7.2210809216981915E-4</c:v>
                </c:pt>
                <c:pt idx="2271">
                  <c:v>7.0274579530465618E-4</c:v>
                </c:pt>
                <c:pt idx="2272">
                  <c:v>1.6235179823777047E-3</c:v>
                </c:pt>
                <c:pt idx="2273">
                  <c:v>1.9416953445209185E-3</c:v>
                </c:pt>
                <c:pt idx="2274">
                  <c:v>7.5588393103148243E-4</c:v>
                </c:pt>
                <c:pt idx="2275">
                  <c:v>6.7775334122821855E-4</c:v>
                </c:pt>
                <c:pt idx="2276">
                  <c:v>1.0055246482447279E-3</c:v>
                </c:pt>
                <c:pt idx="2277">
                  <c:v>7.4222046094886461E-4</c:v>
                </c:pt>
                <c:pt idx="2278">
                  <c:v>2.0986786142365536E-3</c:v>
                </c:pt>
                <c:pt idx="2279">
                  <c:v>7.4651093112713366E-4</c:v>
                </c:pt>
                <c:pt idx="2280">
                  <c:v>7.7067492906550145E-4</c:v>
                </c:pt>
                <c:pt idx="2281">
                  <c:v>1.3737390825209167E-3</c:v>
                </c:pt>
                <c:pt idx="2282">
                  <c:v>7.4199037104352359E-4</c:v>
                </c:pt>
                <c:pt idx="2283">
                  <c:v>7.1516888691247268E-4</c:v>
                </c:pt>
                <c:pt idx="2284">
                  <c:v>7.2764799427695839E-4</c:v>
                </c:pt>
                <c:pt idx="2285">
                  <c:v>9.9715793747462444E-4</c:v>
                </c:pt>
                <c:pt idx="2286">
                  <c:v>8.2654067378800321E-4</c:v>
                </c:pt>
                <c:pt idx="2287">
                  <c:v>6.9167226553625894E-4</c:v>
                </c:pt>
                <c:pt idx="2288">
                  <c:v>1.046535682350951E-3</c:v>
                </c:pt>
                <c:pt idx="2289">
                  <c:v>7.3405967681904082E-4</c:v>
                </c:pt>
                <c:pt idx="2290">
                  <c:v>6.5963408683553234E-4</c:v>
                </c:pt>
                <c:pt idx="2291">
                  <c:v>7.1757086585631097E-4</c:v>
                </c:pt>
                <c:pt idx="2292">
                  <c:v>1.9584098598356696E-3</c:v>
                </c:pt>
                <c:pt idx="2293">
                  <c:v>1.2232474286598097E-3</c:v>
                </c:pt>
                <c:pt idx="2294">
                  <c:v>7.6281304530667691E-4</c:v>
                </c:pt>
                <c:pt idx="2295">
                  <c:v>7.1160585247018909E-4</c:v>
                </c:pt>
                <c:pt idx="2296">
                  <c:v>1.553528274528758E-3</c:v>
                </c:pt>
                <c:pt idx="2297">
                  <c:v>7.3549525167339238E-4</c:v>
                </c:pt>
                <c:pt idx="2298">
                  <c:v>1.7331464475592074E-3</c:v>
                </c:pt>
                <c:pt idx="2299">
                  <c:v>7.3517725422712909E-4</c:v>
                </c:pt>
                <c:pt idx="2300">
                  <c:v>6.8047117053105768E-4</c:v>
                </c:pt>
                <c:pt idx="2301">
                  <c:v>9.5961216855007883E-4</c:v>
                </c:pt>
                <c:pt idx="2302">
                  <c:v>7.0413460423030818E-4</c:v>
                </c:pt>
                <c:pt idx="2303">
                  <c:v>2.5334946602715512E-4</c:v>
                </c:pt>
                <c:pt idx="2304">
                  <c:v>2.1875129881741167E-3</c:v>
                </c:pt>
                <c:pt idx="2305">
                  <c:v>9.9289014770706052E-4</c:v>
                </c:pt>
                <c:pt idx="2306">
                  <c:v>9.3890650375067668E-4</c:v>
                </c:pt>
                <c:pt idx="2307">
                  <c:v>5.6535769321810374E-4</c:v>
                </c:pt>
                <c:pt idx="2308">
                  <c:v>1.8497880628899812E-3</c:v>
                </c:pt>
                <c:pt idx="2309">
                  <c:v>1.1076945384243596E-3</c:v>
                </c:pt>
                <c:pt idx="2310">
                  <c:v>7.3738427939158495E-4</c:v>
                </c:pt>
                <c:pt idx="2311">
                  <c:v>7.5072021035942863E-4</c:v>
                </c:pt>
                <c:pt idx="2312">
                  <c:v>4.1422257430333829E-4</c:v>
                </c:pt>
                <c:pt idx="2313">
                  <c:v>1.3292830870802943E-3</c:v>
                </c:pt>
                <c:pt idx="2314">
                  <c:v>7.3934457924500934E-4</c:v>
                </c:pt>
                <c:pt idx="2315">
                  <c:v>2.1311572069285497E-3</c:v>
                </c:pt>
                <c:pt idx="2316">
                  <c:v>8.233201542819029E-4</c:v>
                </c:pt>
                <c:pt idx="2317">
                  <c:v>2.5416396989924557E-4</c:v>
                </c:pt>
                <c:pt idx="2318">
                  <c:v>1.0451858618373037E-3</c:v>
                </c:pt>
                <c:pt idx="2319">
                  <c:v>1.1785144657857343E-3</c:v>
                </c:pt>
                <c:pt idx="2320">
                  <c:v>7.0970454754160149E-4</c:v>
                </c:pt>
                <c:pt idx="2321">
                  <c:v>9.8315128081198633E-4</c:v>
                </c:pt>
                <c:pt idx="2322">
                  <c:v>7.5733091063731085E-4</c:v>
                </c:pt>
                <c:pt idx="2323">
                  <c:v>8.5856315672456975E-4</c:v>
                </c:pt>
                <c:pt idx="2324">
                  <c:v>1.1294120490079988E-3</c:v>
                </c:pt>
                <c:pt idx="2325">
                  <c:v>1.0378536698533605E-3</c:v>
                </c:pt>
                <c:pt idx="2326">
                  <c:v>8.9605656811711878E-4</c:v>
                </c:pt>
                <c:pt idx="2327">
                  <c:v>1.7723819281999728E-3</c:v>
                </c:pt>
                <c:pt idx="2328">
                  <c:v>8.1801792222104073E-4</c:v>
                </c:pt>
                <c:pt idx="2329">
                  <c:v>7.4677493414533939E-4</c:v>
                </c:pt>
                <c:pt idx="2330">
                  <c:v>7.5283961835529301E-4</c:v>
                </c:pt>
                <c:pt idx="2331">
                  <c:v>8.0638986901251865E-4</c:v>
                </c:pt>
                <c:pt idx="2332">
                  <c:v>2.18552187087701E-3</c:v>
                </c:pt>
                <c:pt idx="2333">
                  <c:v>7.7120249799406441E-4</c:v>
                </c:pt>
                <c:pt idx="2334">
                  <c:v>2.0868344360618816E-3</c:v>
                </c:pt>
                <c:pt idx="2335">
                  <c:v>7.5700017877937181E-4</c:v>
                </c:pt>
                <c:pt idx="2336">
                  <c:v>7.7307419025845028E-4</c:v>
                </c:pt>
                <c:pt idx="2337">
                  <c:v>1.4339962784852953E-3</c:v>
                </c:pt>
                <c:pt idx="2338">
                  <c:v>1.5149656609007912E-3</c:v>
                </c:pt>
                <c:pt idx="2339">
                  <c:v>7.0228612856452393E-4</c:v>
                </c:pt>
                <c:pt idx="2340">
                  <c:v>9.3486319676370079E-4</c:v>
                </c:pt>
                <c:pt idx="2341">
                  <c:v>7.3566468038217857E-4</c:v>
                </c:pt>
                <c:pt idx="2342">
                  <c:v>6.9940986839243501E-4</c:v>
                </c:pt>
                <c:pt idx="2343">
                  <c:v>7.7023499956499464E-4</c:v>
                </c:pt>
                <c:pt idx="2344">
                  <c:v>2.1578748966977097E-3</c:v>
                </c:pt>
                <c:pt idx="2345">
                  <c:v>8.505468799087486E-4</c:v>
                </c:pt>
                <c:pt idx="2346">
                  <c:v>6.6688083011685602E-4</c:v>
                </c:pt>
                <c:pt idx="2347">
                  <c:v>5.6943914444288802E-4</c:v>
                </c:pt>
                <c:pt idx="2348">
                  <c:v>2.2244935436480321E-3</c:v>
                </c:pt>
                <c:pt idx="2349">
                  <c:v>7.15527986318444E-4</c:v>
                </c:pt>
                <c:pt idx="2350">
                  <c:v>1.3701935159587835E-3</c:v>
                </c:pt>
                <c:pt idx="2351">
                  <c:v>1.6173523882248892E-3</c:v>
                </c:pt>
                <c:pt idx="2352">
                  <c:v>1.1119676377907089E-3</c:v>
                </c:pt>
                <c:pt idx="2353">
                  <c:v>7.1669606824388012E-4</c:v>
                </c:pt>
                <c:pt idx="2354">
                  <c:v>7.814522482635952E-4</c:v>
                </c:pt>
                <c:pt idx="2355">
                  <c:v>7.6645051557350913E-4</c:v>
                </c:pt>
                <c:pt idx="2356">
                  <c:v>7.5427312221830261E-4</c:v>
                </c:pt>
                <c:pt idx="2357">
                  <c:v>7.8107358286288759E-4</c:v>
                </c:pt>
                <c:pt idx="2358">
                  <c:v>1.221237355552441E-3</c:v>
                </c:pt>
                <c:pt idx="2359">
                  <c:v>8.7015439298011778E-5</c:v>
                </c:pt>
                <c:pt idx="2360">
                  <c:v>8.3023920114839739E-4</c:v>
                </c:pt>
                <c:pt idx="2361">
                  <c:v>1.7138749136110347E-3</c:v>
                </c:pt>
                <c:pt idx="2362">
                  <c:v>2.1112824106517165E-3</c:v>
                </c:pt>
                <c:pt idx="2363">
                  <c:v>7.2857370702779508E-4</c:v>
                </c:pt>
                <c:pt idx="2364">
                  <c:v>9.2778916233301762E-4</c:v>
                </c:pt>
                <c:pt idx="2365">
                  <c:v>7.4587170146773215E-4</c:v>
                </c:pt>
                <c:pt idx="2366">
                  <c:v>2.0345605861429015E-3</c:v>
                </c:pt>
                <c:pt idx="2367">
                  <c:v>7.5188852962925379E-4</c:v>
                </c:pt>
                <c:pt idx="2368">
                  <c:v>7.4151921859368119E-4</c:v>
                </c:pt>
                <c:pt idx="2369">
                  <c:v>4.1758015127073208E-4</c:v>
                </c:pt>
                <c:pt idx="2370">
                  <c:v>9.6393100348462362E-4</c:v>
                </c:pt>
                <c:pt idx="2371">
                  <c:v>1.7239239490802942E-3</c:v>
                </c:pt>
                <c:pt idx="2372">
                  <c:v>7.7802265785098393E-4</c:v>
                </c:pt>
                <c:pt idx="2373">
                  <c:v>1.0282636328047595E-3</c:v>
                </c:pt>
                <c:pt idx="2374">
                  <c:v>8.1762906180369937E-4</c:v>
                </c:pt>
                <c:pt idx="2375">
                  <c:v>1.9171576184929756E-3</c:v>
                </c:pt>
                <c:pt idx="2376">
                  <c:v>1.3079213184476342E-3</c:v>
                </c:pt>
                <c:pt idx="2377">
                  <c:v>9.0288967613781905E-4</c:v>
                </c:pt>
                <c:pt idx="2378">
                  <c:v>7.3299276987318291E-4</c:v>
                </c:pt>
                <c:pt idx="2379">
                  <c:v>7.6798001468939665E-4</c:v>
                </c:pt>
                <c:pt idx="2380">
                  <c:v>1.8188667755685937E-3</c:v>
                </c:pt>
                <c:pt idx="2381">
                  <c:v>1.1086264142554046E-3</c:v>
                </c:pt>
                <c:pt idx="2382">
                  <c:v>8.3921217979700334E-4</c:v>
                </c:pt>
                <c:pt idx="2383">
                  <c:v>1.0901015412423699E-3</c:v>
                </c:pt>
                <c:pt idx="2384">
                  <c:v>7.6269204754082526E-4</c:v>
                </c:pt>
                <c:pt idx="2385">
                  <c:v>1.5634348735942159E-3</c:v>
                </c:pt>
                <c:pt idx="2386">
                  <c:v>1.011173832353851E-3</c:v>
                </c:pt>
                <c:pt idx="2387">
                  <c:v>1.2507285670789172E-3</c:v>
                </c:pt>
                <c:pt idx="2388">
                  <c:v>1.4869896381070214E-3</c:v>
                </c:pt>
                <c:pt idx="2389">
                  <c:v>2.2275343478618064E-3</c:v>
                </c:pt>
                <c:pt idx="2390">
                  <c:v>7.4742146021439921E-4</c:v>
                </c:pt>
                <c:pt idx="2391">
                  <c:v>8.7295554965352397E-5</c:v>
                </c:pt>
                <c:pt idx="2392">
                  <c:v>8.7029017727685727E-4</c:v>
                </c:pt>
                <c:pt idx="2393">
                  <c:v>7.3019915620786474E-4</c:v>
                </c:pt>
                <c:pt idx="2394">
                  <c:v>8.3899374108890553E-4</c:v>
                </c:pt>
                <c:pt idx="2395">
                  <c:v>1.337062741042172E-3</c:v>
                </c:pt>
                <c:pt idx="2396">
                  <c:v>8.6337823273258032E-4</c:v>
                </c:pt>
                <c:pt idx="2397">
                  <c:v>7.1459500210219065E-4</c:v>
                </c:pt>
                <c:pt idx="2398">
                  <c:v>1.5043786307354747E-3</c:v>
                </c:pt>
                <c:pt idx="2399">
                  <c:v>7.2196475085416602E-4</c:v>
                </c:pt>
                <c:pt idx="2400">
                  <c:v>1.0881090694684749E-3</c:v>
                </c:pt>
                <c:pt idx="2401">
                  <c:v>1.6694954981949282E-3</c:v>
                </c:pt>
                <c:pt idx="2402">
                  <c:v>7.4731450385368101E-4</c:v>
                </c:pt>
                <c:pt idx="2403">
                  <c:v>8.156137027084501E-4</c:v>
                </c:pt>
                <c:pt idx="2404">
                  <c:v>9.3207388505480489E-4</c:v>
                </c:pt>
                <c:pt idx="2405">
                  <c:v>1.0000676599796054E-3</c:v>
                </c:pt>
                <c:pt idx="2406">
                  <c:v>8.050648817147138E-4</c:v>
                </c:pt>
                <c:pt idx="2407">
                  <c:v>7.7173046540953436E-4</c:v>
                </c:pt>
                <c:pt idx="2408">
                  <c:v>7.8852798894263993E-4</c:v>
                </c:pt>
                <c:pt idx="2409">
                  <c:v>8.2874030970286308E-4</c:v>
                </c:pt>
                <c:pt idx="2410">
                  <c:v>7.1931002502149532E-4</c:v>
                </c:pt>
                <c:pt idx="2411">
                  <c:v>7.6277795494738047E-4</c:v>
                </c:pt>
                <c:pt idx="2412">
                  <c:v>2.5699101796407183E-4</c:v>
                </c:pt>
                <c:pt idx="2413">
                  <c:v>6.7102498587209044E-4</c:v>
                </c:pt>
                <c:pt idx="2414">
                  <c:v>7.9898897636273137E-4</c:v>
                </c:pt>
                <c:pt idx="2415">
                  <c:v>2.2141693850428901E-3</c:v>
                </c:pt>
                <c:pt idx="2416">
                  <c:v>5.7312655757973832E-4</c:v>
                </c:pt>
                <c:pt idx="2417">
                  <c:v>1.219922867996018E-3</c:v>
                </c:pt>
                <c:pt idx="2418">
                  <c:v>9.0870208200429154E-4</c:v>
                </c:pt>
                <c:pt idx="2419">
                  <c:v>7.5824807782454682E-4</c:v>
                </c:pt>
                <c:pt idx="2420">
                  <c:v>7.7024525794369952E-4</c:v>
                </c:pt>
                <c:pt idx="2421">
                  <c:v>7.3371154097061483E-4</c:v>
                </c:pt>
                <c:pt idx="2422">
                  <c:v>1.1818006079673689E-3</c:v>
                </c:pt>
                <c:pt idx="2423">
                  <c:v>7.5044817372228202E-4</c:v>
                </c:pt>
                <c:pt idx="2424">
                  <c:v>2.5721405047275957E-4</c:v>
                </c:pt>
                <c:pt idx="2425">
                  <c:v>2.0913545880271991E-3</c:v>
                </c:pt>
                <c:pt idx="2426">
                  <c:v>8.6976946498477589E-4</c:v>
                </c:pt>
                <c:pt idx="2427">
                  <c:v>1.0489950173739485E-3</c:v>
                </c:pt>
                <c:pt idx="2428">
                  <c:v>7.8483233217511495E-4</c:v>
                </c:pt>
                <c:pt idx="2429">
                  <c:v>1.1087870557418883E-3</c:v>
                </c:pt>
                <c:pt idx="2430">
                  <c:v>1.9752413999748692E-3</c:v>
                </c:pt>
                <c:pt idx="2431">
                  <c:v>2.2741690747953491E-3</c:v>
                </c:pt>
                <c:pt idx="2432">
                  <c:v>8.2127616387247051E-4</c:v>
                </c:pt>
                <c:pt idx="2433">
                  <c:v>7.5202118560113674E-4</c:v>
                </c:pt>
                <c:pt idx="2434">
                  <c:v>1.1391455635028031E-3</c:v>
                </c:pt>
                <c:pt idx="2435">
                  <c:v>2.1766638959231405E-3</c:v>
                </c:pt>
                <c:pt idx="2436">
                  <c:v>1.7006311557011822E-3</c:v>
                </c:pt>
                <c:pt idx="2437">
                  <c:v>7.2086597818631472E-4</c:v>
                </c:pt>
                <c:pt idx="2438">
                  <c:v>5.7447260644463336E-4</c:v>
                </c:pt>
                <c:pt idx="2439">
                  <c:v>4.2046602598155212E-4</c:v>
                </c:pt>
                <c:pt idx="2440">
                  <c:v>1.3030286921095491E-3</c:v>
                </c:pt>
                <c:pt idx="2441">
                  <c:v>7.900159474218334E-4</c:v>
                </c:pt>
                <c:pt idx="2442">
                  <c:v>7.3900311677015638E-4</c:v>
                </c:pt>
                <c:pt idx="2443">
                  <c:v>7.7577376868592188E-4</c:v>
                </c:pt>
                <c:pt idx="2444">
                  <c:v>9.0757691452652753E-4</c:v>
                </c:pt>
                <c:pt idx="2445">
                  <c:v>1.0978629628555687E-3</c:v>
                </c:pt>
                <c:pt idx="2446">
                  <c:v>1.4625533416134659E-3</c:v>
                </c:pt>
                <c:pt idx="2447">
                  <c:v>8.014826341402123E-4</c:v>
                </c:pt>
                <c:pt idx="2448">
                  <c:v>7.2793300408818091E-4</c:v>
                </c:pt>
                <c:pt idx="2449">
                  <c:v>9.9842937503624523E-4</c:v>
                </c:pt>
                <c:pt idx="2450">
                  <c:v>1.6291905684723302E-3</c:v>
                </c:pt>
                <c:pt idx="2451">
                  <c:v>7.7066117699363086E-4</c:v>
                </c:pt>
                <c:pt idx="2452">
                  <c:v>2.2726398500019329E-3</c:v>
                </c:pt>
                <c:pt idx="2453">
                  <c:v>7.5256143333993523E-4</c:v>
                </c:pt>
                <c:pt idx="2454">
                  <c:v>7.7756949745393415E-4</c:v>
                </c:pt>
                <c:pt idx="2455">
                  <c:v>1.2097958197414523E-3</c:v>
                </c:pt>
                <c:pt idx="2456">
                  <c:v>9.6838951310861425E-4</c:v>
                </c:pt>
                <c:pt idx="2457">
                  <c:v>7.7188413499867123E-4</c:v>
                </c:pt>
                <c:pt idx="2458">
                  <c:v>6.7488565066822521E-4</c:v>
                </c:pt>
                <c:pt idx="2459">
                  <c:v>1.1853231847287666E-3</c:v>
                </c:pt>
                <c:pt idx="2460">
                  <c:v>8.8136419824622411E-5</c:v>
                </c:pt>
                <c:pt idx="2461">
                  <c:v>8.3595347061467306E-4</c:v>
                </c:pt>
                <c:pt idx="2462">
                  <c:v>7.7153029724781272E-4</c:v>
                </c:pt>
                <c:pt idx="2463">
                  <c:v>7.888795461354829E-4</c:v>
                </c:pt>
                <c:pt idx="2464">
                  <c:v>2.2846780935444747E-3</c:v>
                </c:pt>
                <c:pt idx="2465">
                  <c:v>1.1182542635808763E-3</c:v>
                </c:pt>
                <c:pt idx="2466">
                  <c:v>1.485173443646521E-3</c:v>
                </c:pt>
                <c:pt idx="2467">
                  <c:v>7.4630082440151145E-4</c:v>
                </c:pt>
                <c:pt idx="2468">
                  <c:v>1.82550137727734E-3</c:v>
                </c:pt>
                <c:pt idx="2469">
                  <c:v>2.1387245805304261E-3</c:v>
                </c:pt>
                <c:pt idx="2470">
                  <c:v>9.4960034021824224E-4</c:v>
                </c:pt>
                <c:pt idx="2471">
                  <c:v>2.3048283126999316E-3</c:v>
                </c:pt>
                <c:pt idx="2472">
                  <c:v>8.3421689774654836E-4</c:v>
                </c:pt>
                <c:pt idx="2473">
                  <c:v>7.6084508811860606E-4</c:v>
                </c:pt>
                <c:pt idx="2474">
                  <c:v>9.1306343967021233E-4</c:v>
                </c:pt>
                <c:pt idx="2475">
                  <c:v>1.6574525561907708E-3</c:v>
                </c:pt>
                <c:pt idx="2476">
                  <c:v>1.4123849841490759E-3</c:v>
                </c:pt>
                <c:pt idx="2477">
                  <c:v>8.2629790894461384E-4</c:v>
                </c:pt>
                <c:pt idx="2478">
                  <c:v>1.2782741906644307E-3</c:v>
                </c:pt>
                <c:pt idx="2479">
                  <c:v>2.6012198243182555E-4</c:v>
                </c:pt>
                <c:pt idx="2480">
                  <c:v>1.7428599043154689E-3</c:v>
                </c:pt>
                <c:pt idx="2481">
                  <c:v>1.0967863528729522E-3</c:v>
                </c:pt>
                <c:pt idx="2482">
                  <c:v>7.2878727864671394E-4</c:v>
                </c:pt>
                <c:pt idx="2483">
                  <c:v>7.6305348970942847E-4</c:v>
                </c:pt>
                <c:pt idx="2484">
                  <c:v>1.9293629277391978E-3</c:v>
                </c:pt>
                <c:pt idx="2485">
                  <c:v>8.8552097428958054E-4</c:v>
                </c:pt>
                <c:pt idx="2486">
                  <c:v>7.6024115010047929E-4</c:v>
                </c:pt>
                <c:pt idx="2487">
                  <c:v>7.7597313165969986E-4</c:v>
                </c:pt>
                <c:pt idx="2488">
                  <c:v>8.5395946298605265E-4</c:v>
                </c:pt>
                <c:pt idx="2489">
                  <c:v>1.2405354467694388E-3</c:v>
                </c:pt>
                <c:pt idx="2490">
                  <c:v>2.2246030135212196E-3</c:v>
                </c:pt>
                <c:pt idx="2491">
                  <c:v>1.0649346883743855E-3</c:v>
                </c:pt>
                <c:pt idx="2492">
                  <c:v>2.0372446587960118E-3</c:v>
                </c:pt>
                <c:pt idx="2493">
                  <c:v>1.1654762480065722E-3</c:v>
                </c:pt>
                <c:pt idx="2494">
                  <c:v>8.6776531993040785E-4</c:v>
                </c:pt>
                <c:pt idx="2495">
                  <c:v>1.8459549709326207E-3</c:v>
                </c:pt>
                <c:pt idx="2496">
                  <c:v>8.2298447308523127E-4</c:v>
                </c:pt>
                <c:pt idx="2497">
                  <c:v>6.8088970463931224E-4</c:v>
                </c:pt>
                <c:pt idx="2498">
                  <c:v>1.3556257883062467E-3</c:v>
                </c:pt>
                <c:pt idx="2499">
                  <c:v>8.1587188061778759E-4</c:v>
                </c:pt>
                <c:pt idx="2500">
                  <c:v>1.5940124679843424E-3</c:v>
                </c:pt>
                <c:pt idx="2501">
                  <c:v>7.5911759731316596E-4</c:v>
                </c:pt>
                <c:pt idx="2502">
                  <c:v>9.0908124356638522E-4</c:v>
                </c:pt>
                <c:pt idx="2503">
                  <c:v>8.6016953248083811E-4</c:v>
                </c:pt>
                <c:pt idx="2504">
                  <c:v>7.8255681378990483E-4</c:v>
                </c:pt>
                <c:pt idx="2505">
                  <c:v>5.8229773916067371E-4</c:v>
                </c:pt>
                <c:pt idx="2506">
                  <c:v>8.8906165494862096E-5</c:v>
                </c:pt>
                <c:pt idx="2507">
                  <c:v>7.6507313678778012E-4</c:v>
                </c:pt>
                <c:pt idx="2508">
                  <c:v>1.0388146830842982E-3</c:v>
                </c:pt>
                <c:pt idx="2509">
                  <c:v>7.5349628383929179E-4</c:v>
                </c:pt>
                <c:pt idx="2510">
                  <c:v>9.461594966316462E-4</c:v>
                </c:pt>
                <c:pt idx="2511">
                  <c:v>7.9827189608180481E-4</c:v>
                </c:pt>
                <c:pt idx="2512">
                  <c:v>2.2878563834928E-3</c:v>
                </c:pt>
                <c:pt idx="2513">
                  <c:v>1.2284905186244759E-3</c:v>
                </c:pt>
                <c:pt idx="2514">
                  <c:v>8.1850779736044731E-4</c:v>
                </c:pt>
                <c:pt idx="2515">
                  <c:v>8.0504916290193983E-4</c:v>
                </c:pt>
                <c:pt idx="2516">
                  <c:v>1.9678689823808557E-3</c:v>
                </c:pt>
                <c:pt idx="2517">
                  <c:v>9.8101290291402877E-4</c:v>
                </c:pt>
                <c:pt idx="2518">
                  <c:v>1.2202800920109022E-3</c:v>
                </c:pt>
                <c:pt idx="2519">
                  <c:v>1.7035658884759801E-3</c:v>
                </c:pt>
                <c:pt idx="2520">
                  <c:v>8.0053151651325171E-4</c:v>
                </c:pt>
                <c:pt idx="2521">
                  <c:v>8.5424257947285507E-4</c:v>
                </c:pt>
                <c:pt idx="2522">
                  <c:v>2.0776197011578685E-3</c:v>
                </c:pt>
                <c:pt idx="2523">
                  <c:v>2.3308882510413346E-3</c:v>
                </c:pt>
                <c:pt idx="2524">
                  <c:v>8.0425077545971961E-4</c:v>
                </c:pt>
                <c:pt idx="2525">
                  <c:v>7.9078499118123181E-4</c:v>
                </c:pt>
                <c:pt idx="2526">
                  <c:v>4.2890053367462751E-4</c:v>
                </c:pt>
                <c:pt idx="2527">
                  <c:v>9.3002643520957273E-4</c:v>
                </c:pt>
                <c:pt idx="2528">
                  <c:v>1.136551444187249E-3</c:v>
                </c:pt>
                <c:pt idx="2529">
                  <c:v>2.3455262356789769E-3</c:v>
                </c:pt>
                <c:pt idx="2530">
                  <c:v>8.9523041485781068E-5</c:v>
                </c:pt>
                <c:pt idx="2531">
                  <c:v>1.1746467438578858E-3</c:v>
                </c:pt>
                <c:pt idx="2532">
                  <c:v>1.5551243886880717E-3</c:v>
                </c:pt>
                <c:pt idx="2533">
                  <c:v>9.4996206318292303E-4</c:v>
                </c:pt>
                <c:pt idx="2534">
                  <c:v>9.6884393454664953E-4</c:v>
                </c:pt>
                <c:pt idx="2535">
                  <c:v>2.2731459333033724E-3</c:v>
                </c:pt>
                <c:pt idx="2536">
                  <c:v>8.9932775627177795E-4</c:v>
                </c:pt>
                <c:pt idx="2537">
                  <c:v>8.1910132993118375E-4</c:v>
                </c:pt>
                <c:pt idx="2538">
                  <c:v>1.0299181852888161E-3</c:v>
                </c:pt>
                <c:pt idx="2539">
                  <c:v>8.0765681096674126E-4</c:v>
                </c:pt>
                <c:pt idx="2540">
                  <c:v>1.4763255562213675E-3</c:v>
                </c:pt>
                <c:pt idx="2541">
                  <c:v>1.341540498615494E-3</c:v>
                </c:pt>
                <c:pt idx="2542">
                  <c:v>8.8515479262717351E-4</c:v>
                </c:pt>
                <c:pt idx="2543">
                  <c:v>9.2312004639474193E-4</c:v>
                </c:pt>
                <c:pt idx="2544">
                  <c:v>1.2634053698799606E-3</c:v>
                </c:pt>
                <c:pt idx="2545">
                  <c:v>1.1098664785220338E-3</c:v>
                </c:pt>
                <c:pt idx="2546">
                  <c:v>2.3225750334636441E-3</c:v>
                </c:pt>
                <c:pt idx="2547">
                  <c:v>8.780319249189312E-4</c:v>
                </c:pt>
                <c:pt idx="2548">
                  <c:v>4.3069619183308782E-4</c:v>
                </c:pt>
                <c:pt idx="2549">
                  <c:v>1.2435099452960394E-3</c:v>
                </c:pt>
                <c:pt idx="2550">
                  <c:v>2.2155663158301684E-3</c:v>
                </c:pt>
                <c:pt idx="2551">
                  <c:v>7.7970801650257486E-4</c:v>
                </c:pt>
                <c:pt idx="2552">
                  <c:v>5.8988799319941462E-4</c:v>
                </c:pt>
                <c:pt idx="2553">
                  <c:v>1.6558144704540622E-3</c:v>
                </c:pt>
                <c:pt idx="2554">
                  <c:v>8.0235137211695973E-4</c:v>
                </c:pt>
                <c:pt idx="2555">
                  <c:v>1.2264619607502015E-3</c:v>
                </c:pt>
                <c:pt idx="2556">
                  <c:v>7.4791438218855828E-4</c:v>
                </c:pt>
                <c:pt idx="2557">
                  <c:v>8.8865906641600982E-4</c:v>
                </c:pt>
                <c:pt idx="2558">
                  <c:v>2.6473463080117836E-4</c:v>
                </c:pt>
                <c:pt idx="2559">
                  <c:v>7.9060574576557863E-4</c:v>
                </c:pt>
                <c:pt idx="2560">
                  <c:v>2.1178551408192066E-3</c:v>
                </c:pt>
                <c:pt idx="2561">
                  <c:v>1.4990745707506364E-3</c:v>
                </c:pt>
                <c:pt idx="2562">
                  <c:v>8.4587727013521745E-4</c:v>
                </c:pt>
                <c:pt idx="2563">
                  <c:v>1.0857286451587962E-3</c:v>
                </c:pt>
                <c:pt idx="2564">
                  <c:v>7.8091896698368509E-4</c:v>
                </c:pt>
                <c:pt idx="2565">
                  <c:v>8.1849242248511567E-4</c:v>
                </c:pt>
                <c:pt idx="2566">
                  <c:v>1.3172137841716883E-3</c:v>
                </c:pt>
                <c:pt idx="2567">
                  <c:v>8.8433917766909574E-4</c:v>
                </c:pt>
                <c:pt idx="2568">
                  <c:v>1.8350206586609321E-3</c:v>
                </c:pt>
                <c:pt idx="2569">
                  <c:v>1.9277796033556267E-3</c:v>
                </c:pt>
                <c:pt idx="2570">
                  <c:v>1.3690469862225939E-3</c:v>
                </c:pt>
                <c:pt idx="2571">
                  <c:v>6.9658693510056611E-4</c:v>
                </c:pt>
                <c:pt idx="2572">
                  <c:v>1.1341406838961592E-3</c:v>
                </c:pt>
                <c:pt idx="2573">
                  <c:v>7.9554823151902344E-4</c:v>
                </c:pt>
                <c:pt idx="2574">
                  <c:v>9.2537140316453867E-4</c:v>
                </c:pt>
                <c:pt idx="2575">
                  <c:v>9.7721352593501862E-4</c:v>
                </c:pt>
                <c:pt idx="2576">
                  <c:v>2.2476345114867541E-3</c:v>
                </c:pt>
                <c:pt idx="2577">
                  <c:v>1.0603730730198617E-3</c:v>
                </c:pt>
                <c:pt idx="2578">
                  <c:v>9.1442586506862553E-4</c:v>
                </c:pt>
                <c:pt idx="2579">
                  <c:v>8.2729846736630524E-4</c:v>
                </c:pt>
                <c:pt idx="2580">
                  <c:v>2.0355618914151786E-3</c:v>
                </c:pt>
                <c:pt idx="2581">
                  <c:v>1.1838535550497509E-3</c:v>
                </c:pt>
                <c:pt idx="2582">
                  <c:v>8.238724483633289E-4</c:v>
                </c:pt>
                <c:pt idx="2583">
                  <c:v>8.8762595143167819E-4</c:v>
                </c:pt>
                <c:pt idx="2584">
                  <c:v>9.7174256593159656E-4</c:v>
                </c:pt>
                <c:pt idx="2585">
                  <c:v>9.5643684937994774E-4</c:v>
                </c:pt>
                <c:pt idx="2586">
                  <c:v>8.782221663783189E-4</c:v>
                </c:pt>
                <c:pt idx="2587">
                  <c:v>8.127871529404944E-4</c:v>
                </c:pt>
                <c:pt idx="2588">
                  <c:v>8.1682122853732439E-4</c:v>
                </c:pt>
                <c:pt idx="2589">
                  <c:v>9.2940715932321352E-4</c:v>
                </c:pt>
                <c:pt idx="2590">
                  <c:v>2.6706201647720142E-4</c:v>
                </c:pt>
                <c:pt idx="2591">
                  <c:v>8.3461960382546672E-4</c:v>
                </c:pt>
                <c:pt idx="2592">
                  <c:v>2.3673668594733814E-3</c:v>
                </c:pt>
                <c:pt idx="2593">
                  <c:v>1.7038413399506121E-3</c:v>
                </c:pt>
                <c:pt idx="2594">
                  <c:v>1.1174739405888918E-3</c:v>
                </c:pt>
                <c:pt idx="2595">
                  <c:v>7.5777351618466109E-4</c:v>
                </c:pt>
                <c:pt idx="2596">
                  <c:v>8.1550316440407746E-4</c:v>
                </c:pt>
                <c:pt idx="2597">
                  <c:v>1.467351909304416E-3</c:v>
                </c:pt>
                <c:pt idx="2598">
                  <c:v>1.9653759356712429E-3</c:v>
                </c:pt>
                <c:pt idx="2599">
                  <c:v>8.7176637171562925E-4</c:v>
                </c:pt>
                <c:pt idx="2600">
                  <c:v>2.3984411994936073E-3</c:v>
                </c:pt>
                <c:pt idx="2601">
                  <c:v>1.6308466991731625E-3</c:v>
                </c:pt>
                <c:pt idx="2602">
                  <c:v>1.0242117879028048E-3</c:v>
                </c:pt>
                <c:pt idx="2603">
                  <c:v>1.0496452872496712E-3</c:v>
                </c:pt>
                <c:pt idx="2604">
                  <c:v>8.1894398082600856E-4</c:v>
                </c:pt>
                <c:pt idx="2605">
                  <c:v>2.3394961800337296E-3</c:v>
                </c:pt>
                <c:pt idx="2606">
                  <c:v>8.5895577205598089E-4</c:v>
                </c:pt>
                <c:pt idx="2607">
                  <c:v>8.1043439600639821E-4</c:v>
                </c:pt>
                <c:pt idx="2608">
                  <c:v>9.0747900215535986E-4</c:v>
                </c:pt>
                <c:pt idx="2609">
                  <c:v>8.0769602489634573E-4</c:v>
                </c:pt>
                <c:pt idx="2610">
                  <c:v>9.4293957597343914E-4</c:v>
                </c:pt>
                <c:pt idx="2611">
                  <c:v>1.0365883126171927E-3</c:v>
                </c:pt>
                <c:pt idx="2612">
                  <c:v>1.3173684235960434E-3</c:v>
                </c:pt>
                <c:pt idx="2613">
                  <c:v>1.8940793860963184E-3</c:v>
                </c:pt>
                <c:pt idx="2614">
                  <c:v>9.1302815201120286E-5</c:v>
                </c:pt>
                <c:pt idx="2615">
                  <c:v>4.3885792661135315E-4</c:v>
                </c:pt>
                <c:pt idx="2616">
                  <c:v>2.4050611503317241E-3</c:v>
                </c:pt>
                <c:pt idx="2617">
                  <c:v>1.2595477763334027E-3</c:v>
                </c:pt>
                <c:pt idx="2618">
                  <c:v>1.4921255466692439E-3</c:v>
                </c:pt>
                <c:pt idx="2619">
                  <c:v>7.9932368783362708E-4</c:v>
                </c:pt>
                <c:pt idx="2620">
                  <c:v>1.3800855341049121E-3</c:v>
                </c:pt>
                <c:pt idx="2621">
                  <c:v>2.2945278295914717E-3</c:v>
                </c:pt>
                <c:pt idx="2622">
                  <c:v>1.3475745889993912E-3</c:v>
                </c:pt>
                <c:pt idx="2623">
                  <c:v>9.6003750259763491E-4</c:v>
                </c:pt>
                <c:pt idx="2624">
                  <c:v>1.8158183408476974E-3</c:v>
                </c:pt>
                <c:pt idx="2625">
                  <c:v>1.4313120964936019E-3</c:v>
                </c:pt>
                <c:pt idx="2626">
                  <c:v>1.1871958556634273E-3</c:v>
                </c:pt>
                <c:pt idx="2627">
                  <c:v>7.0759392177130334E-4</c:v>
                </c:pt>
                <c:pt idx="2628">
                  <c:v>1.0105935684667357E-3</c:v>
                </c:pt>
                <c:pt idx="2629">
                  <c:v>8.354857256050131E-4</c:v>
                </c:pt>
                <c:pt idx="2630">
                  <c:v>8.3579760144570389E-4</c:v>
                </c:pt>
                <c:pt idx="2631">
                  <c:v>9.7622235002440573E-4</c:v>
                </c:pt>
                <c:pt idx="2632">
                  <c:v>1.5785536521129822E-3</c:v>
                </c:pt>
                <c:pt idx="2633">
                  <c:v>6.0270565279548708E-4</c:v>
                </c:pt>
                <c:pt idx="2634">
                  <c:v>1.3060555832080916E-3</c:v>
                </c:pt>
                <c:pt idx="2635">
                  <c:v>8.4201422442116663E-4</c:v>
                </c:pt>
                <c:pt idx="2636">
                  <c:v>2.2011626726974876E-3</c:v>
                </c:pt>
                <c:pt idx="2637">
                  <c:v>8.077532716061316E-4</c:v>
                </c:pt>
                <c:pt idx="2638">
                  <c:v>8.3918871899947816E-4</c:v>
                </c:pt>
                <c:pt idx="2639">
                  <c:v>2.4242689267283866E-3</c:v>
                </c:pt>
                <c:pt idx="2640">
                  <c:v>2.0995945665147702E-3</c:v>
                </c:pt>
                <c:pt idx="2641">
                  <c:v>9.1296972860125259E-4</c:v>
                </c:pt>
                <c:pt idx="2642">
                  <c:v>1.2448220205476142E-3</c:v>
                </c:pt>
                <c:pt idx="2643">
                  <c:v>9.4285852361966909E-4</c:v>
                </c:pt>
                <c:pt idx="2644">
                  <c:v>1.0852518750483259E-3</c:v>
                </c:pt>
                <c:pt idx="2645">
                  <c:v>1.0089649039716217E-3</c:v>
                </c:pt>
                <c:pt idx="2646">
                  <c:v>2.4259027499263109E-3</c:v>
                </c:pt>
                <c:pt idx="2647">
                  <c:v>2.0139267420508362E-3</c:v>
                </c:pt>
                <c:pt idx="2648">
                  <c:v>1.371831734602653E-3</c:v>
                </c:pt>
                <c:pt idx="2649">
                  <c:v>9.1862031667238068E-5</c:v>
                </c:pt>
                <c:pt idx="2650">
                  <c:v>8.4378443160071912E-4</c:v>
                </c:pt>
                <c:pt idx="2651">
                  <c:v>8.4142193101982034E-4</c:v>
                </c:pt>
                <c:pt idx="2652">
                  <c:v>1.930332463515995E-3</c:v>
                </c:pt>
                <c:pt idx="2653">
                  <c:v>8.2085542116275821E-4</c:v>
                </c:pt>
                <c:pt idx="2654">
                  <c:v>1.6862653187458925E-3</c:v>
                </c:pt>
                <c:pt idx="2655">
                  <c:v>9.2093385138792238E-4</c:v>
                </c:pt>
                <c:pt idx="2656">
                  <c:v>9.6446987526761156E-4</c:v>
                </c:pt>
                <c:pt idx="2657">
                  <c:v>8.6581517510667799E-4</c:v>
                </c:pt>
                <c:pt idx="2658">
                  <c:v>2.4229799078020358E-3</c:v>
                </c:pt>
                <c:pt idx="2659">
                  <c:v>1.7728149146841793E-3</c:v>
                </c:pt>
                <c:pt idx="2660">
                  <c:v>7.1321274180694092E-4</c:v>
                </c:pt>
                <c:pt idx="2661">
                  <c:v>9.6680890959439003E-4</c:v>
                </c:pt>
                <c:pt idx="2662">
                  <c:v>8.4959993815469058E-4</c:v>
                </c:pt>
                <c:pt idx="2663">
                  <c:v>1.1433811270423473E-3</c:v>
                </c:pt>
                <c:pt idx="2664">
                  <c:v>2.3379643276521104E-3</c:v>
                </c:pt>
                <c:pt idx="2665">
                  <c:v>2.3960530003575881E-3</c:v>
                </c:pt>
                <c:pt idx="2666">
                  <c:v>1.0602887092175275E-3</c:v>
                </c:pt>
                <c:pt idx="2667">
                  <c:v>1.1868004948485495E-3</c:v>
                </c:pt>
                <c:pt idx="2668">
                  <c:v>8.0905384384993677E-4</c:v>
                </c:pt>
                <c:pt idx="2669">
                  <c:v>1.0066161794342659E-3</c:v>
                </c:pt>
                <c:pt idx="2670">
                  <c:v>8.380172797031139E-4</c:v>
                </c:pt>
                <c:pt idx="2671">
                  <c:v>1.3465856098350676E-3</c:v>
                </c:pt>
                <c:pt idx="2672">
                  <c:v>1.4346561255653922E-3</c:v>
                </c:pt>
                <c:pt idx="2673">
                  <c:v>1.3762407337605228E-3</c:v>
                </c:pt>
                <c:pt idx="2674">
                  <c:v>4.4386131823977127E-4</c:v>
                </c:pt>
                <c:pt idx="2675">
                  <c:v>2.13750978553963E-3</c:v>
                </c:pt>
                <c:pt idx="2676">
                  <c:v>2.4063380383780885E-3</c:v>
                </c:pt>
                <c:pt idx="2677">
                  <c:v>1.8717435741312572E-3</c:v>
                </c:pt>
                <c:pt idx="2678">
                  <c:v>6.0791113257667234E-4</c:v>
                </c:pt>
                <c:pt idx="2679">
                  <c:v>8.2210581253745198E-4</c:v>
                </c:pt>
                <c:pt idx="2680">
                  <c:v>1.7124024452122646E-3</c:v>
                </c:pt>
                <c:pt idx="2681">
                  <c:v>1.3230030976209691E-3</c:v>
                </c:pt>
                <c:pt idx="2682">
                  <c:v>1.0942519959018769E-3</c:v>
                </c:pt>
                <c:pt idx="2683">
                  <c:v>1.5572232826733031E-3</c:v>
                </c:pt>
                <c:pt idx="2684">
                  <c:v>8.4859889844429422E-4</c:v>
                </c:pt>
                <c:pt idx="2685">
                  <c:v>8.4042661151193865E-4</c:v>
                </c:pt>
                <c:pt idx="2686">
                  <c:v>2.4612812509059987E-3</c:v>
                </c:pt>
                <c:pt idx="2687">
                  <c:v>2.7214058402831766E-4</c:v>
                </c:pt>
                <c:pt idx="2688">
                  <c:v>9.2019968201653701E-4</c:v>
                </c:pt>
                <c:pt idx="2689">
                  <c:v>9.5544322393887704E-4</c:v>
                </c:pt>
                <c:pt idx="2690">
                  <c:v>1.8077976929730881E-3</c:v>
                </c:pt>
                <c:pt idx="2691">
                  <c:v>2.2615906520919715E-3</c:v>
                </c:pt>
                <c:pt idx="2692">
                  <c:v>2.4540525651991127E-3</c:v>
                </c:pt>
                <c:pt idx="2693">
                  <c:v>1.5051948930576899E-3</c:v>
                </c:pt>
                <c:pt idx="2694">
                  <c:v>9.9954572034737909E-4</c:v>
                </c:pt>
                <c:pt idx="2695">
                  <c:v>7.7415817718975381E-4</c:v>
                </c:pt>
                <c:pt idx="2696">
                  <c:v>8.3587367688762429E-4</c:v>
                </c:pt>
                <c:pt idx="2697">
                  <c:v>1.0101488988444754E-3</c:v>
                </c:pt>
                <c:pt idx="2698">
                  <c:v>1.3407931107803531E-3</c:v>
                </c:pt>
                <c:pt idx="2699">
                  <c:v>9.7680318956143539E-4</c:v>
                </c:pt>
                <c:pt idx="2700">
                  <c:v>1.2225524450179045E-3</c:v>
                </c:pt>
                <c:pt idx="2701">
                  <c:v>1.0908467040402089E-3</c:v>
                </c:pt>
                <c:pt idx="2702">
                  <c:v>8.4663371168742054E-4</c:v>
                </c:pt>
                <c:pt idx="2703">
                  <c:v>2.0776669002343729E-3</c:v>
                </c:pt>
                <c:pt idx="2704">
                  <c:v>1.1428329797464807E-3</c:v>
                </c:pt>
                <c:pt idx="2705">
                  <c:v>9.0675107524283564E-4</c:v>
                </c:pt>
                <c:pt idx="2706">
                  <c:v>4.4514309447229382E-4</c:v>
                </c:pt>
                <c:pt idx="2707">
                  <c:v>8.3739063639833239E-4</c:v>
                </c:pt>
                <c:pt idx="2708">
                  <c:v>1.314829580874784E-3</c:v>
                </c:pt>
                <c:pt idx="2709">
                  <c:v>1.0788476594593027E-3</c:v>
                </c:pt>
                <c:pt idx="2710">
                  <c:v>1.4751052283128192E-3</c:v>
                </c:pt>
                <c:pt idx="2711">
                  <c:v>2.1818471768503666E-3</c:v>
                </c:pt>
                <c:pt idx="2712">
                  <c:v>2.0021746379227856E-3</c:v>
                </c:pt>
                <c:pt idx="2713">
                  <c:v>1.6716007500193306E-3</c:v>
                </c:pt>
                <c:pt idx="2714">
                  <c:v>2.7271102955379563E-4</c:v>
                </c:pt>
                <c:pt idx="2715">
                  <c:v>1.5330208282994249E-3</c:v>
                </c:pt>
                <c:pt idx="2716">
                  <c:v>1.0663067800132419E-3</c:v>
                </c:pt>
                <c:pt idx="2717">
                  <c:v>9.6989759673701348E-4</c:v>
                </c:pt>
                <c:pt idx="2718">
                  <c:v>1.6767459055608983E-3</c:v>
                </c:pt>
                <c:pt idx="2719">
                  <c:v>9.8913132777576429E-4</c:v>
                </c:pt>
                <c:pt idx="2720">
                  <c:v>8.3943112021765502E-4</c:v>
                </c:pt>
                <c:pt idx="2721">
                  <c:v>2.495114573165428E-3</c:v>
                </c:pt>
                <c:pt idx="2722">
                  <c:v>1.2927864146639668E-3</c:v>
                </c:pt>
                <c:pt idx="2723">
                  <c:v>8.1455699565715169E-4</c:v>
                </c:pt>
                <c:pt idx="2724">
                  <c:v>1.019790161462587E-3</c:v>
                </c:pt>
                <c:pt idx="2725">
                  <c:v>8.7716797224222335E-4</c:v>
                </c:pt>
                <c:pt idx="2726">
                  <c:v>1.2082463465553236E-3</c:v>
                </c:pt>
                <c:pt idx="2727">
                  <c:v>1.0068382925049414E-3</c:v>
                </c:pt>
                <c:pt idx="2728">
                  <c:v>6.0961309049461241E-4</c:v>
                </c:pt>
                <c:pt idx="2729">
                  <c:v>1.463661097875096E-3</c:v>
                </c:pt>
                <c:pt idx="2730">
                  <c:v>9.5824634655532345E-4</c:v>
                </c:pt>
                <c:pt idx="2731">
                  <c:v>1.9334402953698647E-3</c:v>
                </c:pt>
                <c:pt idx="2732">
                  <c:v>7.7591645292023515E-4</c:v>
                </c:pt>
                <c:pt idx="2733">
                  <c:v>1.7739229189319802E-3</c:v>
                </c:pt>
                <c:pt idx="2734">
                  <c:v>1.4417956177570725E-3</c:v>
                </c:pt>
                <c:pt idx="2735">
                  <c:v>8.999864689849806E-4</c:v>
                </c:pt>
                <c:pt idx="2736">
                  <c:v>1.2572344003711437E-3</c:v>
                </c:pt>
                <c:pt idx="2737">
                  <c:v>2.3186163169442221E-3</c:v>
                </c:pt>
                <c:pt idx="2738">
                  <c:v>1.4166658612257523E-3</c:v>
                </c:pt>
                <c:pt idx="2739">
                  <c:v>1.3042845820768576E-3</c:v>
                </c:pt>
                <c:pt idx="2740">
                  <c:v>1.6213960546282247E-3</c:v>
                </c:pt>
                <c:pt idx="2741">
                  <c:v>8.4893132758928961E-4</c:v>
                </c:pt>
                <c:pt idx="2742">
                  <c:v>9.2299328275262165E-4</c:v>
                </c:pt>
                <c:pt idx="2743">
                  <c:v>9.4373432433346699E-4</c:v>
                </c:pt>
                <c:pt idx="2744">
                  <c:v>2.4288807163879052E-3</c:v>
                </c:pt>
                <c:pt idx="2745">
                  <c:v>7.1796073127732029E-4</c:v>
                </c:pt>
                <c:pt idx="2746">
                  <c:v>1.0589707900790658E-3</c:v>
                </c:pt>
                <c:pt idx="2747">
                  <c:v>8.6432806753876856E-4</c:v>
                </c:pt>
                <c:pt idx="2748">
                  <c:v>8.6605011644874793E-4</c:v>
                </c:pt>
                <c:pt idx="2749">
                  <c:v>1.1096290282046821E-3</c:v>
                </c:pt>
                <c:pt idx="2750">
                  <c:v>9.2819098850263892E-5</c:v>
                </c:pt>
                <c:pt idx="2751">
                  <c:v>8.6811487766224726E-4</c:v>
                </c:pt>
                <c:pt idx="2752">
                  <c:v>8.603868025258602E-4</c:v>
                </c:pt>
                <c:pt idx="2753">
                  <c:v>1.9590960932516287E-3</c:v>
                </c:pt>
                <c:pt idx="2754">
                  <c:v>2.519948003749915E-3</c:v>
                </c:pt>
                <c:pt idx="2755">
                  <c:v>1.3610662749002061E-3</c:v>
                </c:pt>
                <c:pt idx="2756">
                  <c:v>2.7327068322741409E-4</c:v>
                </c:pt>
                <c:pt idx="2757">
                  <c:v>8.7028366841090607E-4</c:v>
                </c:pt>
                <c:pt idx="2758">
                  <c:v>1.1641793930021265E-3</c:v>
                </c:pt>
                <c:pt idx="2759">
                  <c:v>7.7823667507173286E-4</c:v>
                </c:pt>
                <c:pt idx="2760">
                  <c:v>1.235766582094962E-3</c:v>
                </c:pt>
                <c:pt idx="2761">
                  <c:v>1.5267924455355587E-3</c:v>
                </c:pt>
                <c:pt idx="2762">
                  <c:v>6.1089028095070205E-4</c:v>
                </c:pt>
                <c:pt idx="2763">
                  <c:v>8.6456853478685263E-4</c:v>
                </c:pt>
                <c:pt idx="2764">
                  <c:v>2.5192660816452761E-3</c:v>
                </c:pt>
                <c:pt idx="2765">
                  <c:v>1.1421342857280939E-3</c:v>
                </c:pt>
                <c:pt idx="2766">
                  <c:v>1.057095633010497E-3</c:v>
                </c:pt>
                <c:pt idx="2767">
                  <c:v>9.7672114669012126E-4</c:v>
                </c:pt>
                <c:pt idx="2768">
                  <c:v>8.5900954884602005E-4</c:v>
                </c:pt>
                <c:pt idx="2769">
                  <c:v>1.2021863205153606E-3</c:v>
                </c:pt>
                <c:pt idx="2770">
                  <c:v>2.5061567308435786E-3</c:v>
                </c:pt>
                <c:pt idx="2771">
                  <c:v>1.5015512941949699E-3</c:v>
                </c:pt>
                <c:pt idx="2772">
                  <c:v>9.981394135044749E-4</c:v>
                </c:pt>
                <c:pt idx="2773">
                  <c:v>2.530309473643516E-3</c:v>
                </c:pt>
                <c:pt idx="2774">
                  <c:v>1.1075809273417942E-3</c:v>
                </c:pt>
                <c:pt idx="2775">
                  <c:v>8.7614652297878513E-4</c:v>
                </c:pt>
                <c:pt idx="2776">
                  <c:v>4.4736547247631097E-4</c:v>
                </c:pt>
                <c:pt idx="2777">
                  <c:v>1.0191038168971883E-3</c:v>
                </c:pt>
                <c:pt idx="2778">
                  <c:v>8.5920291500949601E-4</c:v>
                </c:pt>
                <c:pt idx="2779">
                  <c:v>1.0661817654592466E-3</c:v>
                </c:pt>
                <c:pt idx="2780">
                  <c:v>2.3664454893849401E-3</c:v>
                </c:pt>
                <c:pt idx="2781">
                  <c:v>1.5906613056001235E-3</c:v>
                </c:pt>
                <c:pt idx="2782">
                  <c:v>9.32438044465048E-5</c:v>
                </c:pt>
                <c:pt idx="2783">
                  <c:v>9.642479159115622E-4</c:v>
                </c:pt>
                <c:pt idx="2784">
                  <c:v>9.0162761926853782E-4</c:v>
                </c:pt>
                <c:pt idx="2785">
                  <c:v>1.8292593344351978E-3</c:v>
                </c:pt>
                <c:pt idx="2786">
                  <c:v>1.9148713041629213E-3</c:v>
                </c:pt>
                <c:pt idx="2787">
                  <c:v>1.4637618824393614E-3</c:v>
                </c:pt>
                <c:pt idx="2788">
                  <c:v>7.24931771525178E-4</c:v>
                </c:pt>
                <c:pt idx="2789">
                  <c:v>8.539010450133585E-4</c:v>
                </c:pt>
                <c:pt idx="2790">
                  <c:v>1.4341980630569677E-3</c:v>
                </c:pt>
                <c:pt idx="2791">
                  <c:v>2.0907575208408847E-3</c:v>
                </c:pt>
                <c:pt idx="2792">
                  <c:v>2.281536788691555E-3</c:v>
                </c:pt>
                <c:pt idx="2793">
                  <c:v>8.277977728930651E-4</c:v>
                </c:pt>
                <c:pt idx="2794">
                  <c:v>1.2289606711707794E-3</c:v>
                </c:pt>
                <c:pt idx="2795">
                  <c:v>8.7421304639825285E-4</c:v>
                </c:pt>
                <c:pt idx="2796">
                  <c:v>2.1907919217888437E-3</c:v>
                </c:pt>
                <c:pt idx="2797">
                  <c:v>8.8513056419970229E-4</c:v>
                </c:pt>
                <c:pt idx="2798">
                  <c:v>1.0593474678252633E-3</c:v>
                </c:pt>
                <c:pt idx="2799">
                  <c:v>1.4025903104989731E-3</c:v>
                </c:pt>
                <c:pt idx="2800">
                  <c:v>2.5542223983299828E-3</c:v>
                </c:pt>
                <c:pt idx="2801">
                  <c:v>1.5051709806499004E-3</c:v>
                </c:pt>
                <c:pt idx="2802">
                  <c:v>1.1104532866788137E-3</c:v>
                </c:pt>
                <c:pt idx="2803">
                  <c:v>2.0141211265972047E-3</c:v>
                </c:pt>
                <c:pt idx="2804">
                  <c:v>2.5467334206418627E-3</c:v>
                </c:pt>
                <c:pt idx="2805">
                  <c:v>2.5659078059081923E-3</c:v>
                </c:pt>
                <c:pt idx="2806">
                  <c:v>9.5980591626756105E-4</c:v>
                </c:pt>
                <c:pt idx="2807">
                  <c:v>1.183829997003586E-3</c:v>
                </c:pt>
                <c:pt idx="2808">
                  <c:v>7.2948638060873052E-4</c:v>
                </c:pt>
                <c:pt idx="2809">
                  <c:v>9.3853692955282448E-4</c:v>
                </c:pt>
                <c:pt idx="2810">
                  <c:v>1.5120623997216369E-3</c:v>
                </c:pt>
                <c:pt idx="2811">
                  <c:v>6.1934938536962352E-4</c:v>
                </c:pt>
                <c:pt idx="2812">
                  <c:v>1.5777213966412954E-3</c:v>
                </c:pt>
                <c:pt idx="2813">
                  <c:v>1.0893128996244798E-3</c:v>
                </c:pt>
                <c:pt idx="2814">
                  <c:v>8.9209693396796253E-4</c:v>
                </c:pt>
                <c:pt idx="2815">
                  <c:v>1.1717260078004555E-3</c:v>
                </c:pt>
                <c:pt idx="2816">
                  <c:v>8.8809529562422984E-4</c:v>
                </c:pt>
                <c:pt idx="2817">
                  <c:v>1.1523560968537043E-3</c:v>
                </c:pt>
                <c:pt idx="2818">
                  <c:v>2.1193808414602324E-3</c:v>
                </c:pt>
                <c:pt idx="2819">
                  <c:v>1.7775694340406818E-3</c:v>
                </c:pt>
                <c:pt idx="2820">
                  <c:v>1.4556165548703869E-3</c:v>
                </c:pt>
                <c:pt idx="2821">
                  <c:v>1.7022302766702914E-3</c:v>
                </c:pt>
                <c:pt idx="2822">
                  <c:v>8.8168857529479991E-4</c:v>
                </c:pt>
                <c:pt idx="2823">
                  <c:v>1.3316580000386615E-3</c:v>
                </c:pt>
                <c:pt idx="2824">
                  <c:v>2.2195594602953681E-3</c:v>
                </c:pt>
                <c:pt idx="2825">
                  <c:v>1.3785109508805166E-3</c:v>
                </c:pt>
                <c:pt idx="2826">
                  <c:v>9.9432139456883664E-4</c:v>
                </c:pt>
                <c:pt idx="2827">
                  <c:v>9.2571489326741393E-4</c:v>
                </c:pt>
                <c:pt idx="2828">
                  <c:v>2.3236857620598668E-3</c:v>
                </c:pt>
                <c:pt idx="2829">
                  <c:v>1.1016910652406108E-3</c:v>
                </c:pt>
                <c:pt idx="2830">
                  <c:v>1.2274304548705753E-3</c:v>
                </c:pt>
                <c:pt idx="2831">
                  <c:v>1.2961019127980592E-3</c:v>
                </c:pt>
                <c:pt idx="2832">
                  <c:v>2.5340266568725056E-3</c:v>
                </c:pt>
                <c:pt idx="2833">
                  <c:v>1.9626287912470281E-3</c:v>
                </c:pt>
                <c:pt idx="2834">
                  <c:v>1.5018291828361274E-3</c:v>
                </c:pt>
                <c:pt idx="2835">
                  <c:v>1.086254059696876E-3</c:v>
                </c:pt>
                <c:pt idx="2836">
                  <c:v>9.4485546229850211E-5</c:v>
                </c:pt>
                <c:pt idx="2837">
                  <c:v>9.7498501807496757E-4</c:v>
                </c:pt>
                <c:pt idx="2838">
                  <c:v>2.598142447774465E-3</c:v>
                </c:pt>
                <c:pt idx="2839">
                  <c:v>1.0256192156199405E-3</c:v>
                </c:pt>
                <c:pt idx="2840">
                  <c:v>8.9968639919594487E-4</c:v>
                </c:pt>
                <c:pt idx="2841">
                  <c:v>2.5487227317978409E-3</c:v>
                </c:pt>
                <c:pt idx="2842">
                  <c:v>9.1022970563076012E-4</c:v>
                </c:pt>
                <c:pt idx="2843">
                  <c:v>1.1966091209619735E-3</c:v>
                </c:pt>
                <c:pt idx="2844">
                  <c:v>8.4182174812066403E-4</c:v>
                </c:pt>
                <c:pt idx="2845">
                  <c:v>1.2704984583264869E-3</c:v>
                </c:pt>
                <c:pt idx="2846">
                  <c:v>1.89836315924281E-3</c:v>
                </c:pt>
                <c:pt idx="2847">
                  <c:v>1.1351621743101972E-3</c:v>
                </c:pt>
                <c:pt idx="2848">
                  <c:v>1.4019775567605183E-3</c:v>
                </c:pt>
                <c:pt idx="2849">
                  <c:v>1.5774756793589884E-3</c:v>
                </c:pt>
                <c:pt idx="2850">
                  <c:v>2.4637693066053234E-3</c:v>
                </c:pt>
                <c:pt idx="2851">
                  <c:v>8.0055265166520135E-4</c:v>
                </c:pt>
                <c:pt idx="2852">
                  <c:v>1.2237494562853414E-3</c:v>
                </c:pt>
                <c:pt idx="2853">
                  <c:v>4.5686369212638735E-4</c:v>
                </c:pt>
                <c:pt idx="2854">
                  <c:v>1.1560329619873856E-3</c:v>
                </c:pt>
                <c:pt idx="2855">
                  <c:v>1.361190985931829E-3</c:v>
                </c:pt>
                <c:pt idx="2856">
                  <c:v>8.9295136305215454E-4</c:v>
                </c:pt>
                <c:pt idx="2857">
                  <c:v>1.1881443174403712E-3</c:v>
                </c:pt>
                <c:pt idx="2858">
                  <c:v>2.7964020090794935E-4</c:v>
                </c:pt>
                <c:pt idx="2859">
                  <c:v>2.6072643624835694E-3</c:v>
                </c:pt>
                <c:pt idx="2860">
                  <c:v>1.8208938633881365E-3</c:v>
                </c:pt>
                <c:pt idx="2861">
                  <c:v>1.9944085210852401E-3</c:v>
                </c:pt>
                <c:pt idx="2862">
                  <c:v>8.9699017020906425E-4</c:v>
                </c:pt>
                <c:pt idx="2863">
                  <c:v>2.0781933376183412E-3</c:v>
                </c:pt>
                <c:pt idx="2864">
                  <c:v>1.6746229273691179E-3</c:v>
                </c:pt>
                <c:pt idx="2865">
                  <c:v>9.6368073846748667E-4</c:v>
                </c:pt>
                <c:pt idx="2866">
                  <c:v>8.7436646938035989E-4</c:v>
                </c:pt>
                <c:pt idx="2867">
                  <c:v>4.5768041884412152E-4</c:v>
                </c:pt>
                <c:pt idx="2868">
                  <c:v>2.6311686930972494E-3</c:v>
                </c:pt>
                <c:pt idx="2869">
                  <c:v>1.7534529919486569E-3</c:v>
                </c:pt>
                <c:pt idx="2870">
                  <c:v>1.5954011434315511E-3</c:v>
                </c:pt>
                <c:pt idx="2871">
                  <c:v>1.3316482857943729E-3</c:v>
                </c:pt>
                <c:pt idx="2872">
                  <c:v>8.0323956657632988E-4</c:v>
                </c:pt>
                <c:pt idx="2873">
                  <c:v>9.0785741552348138E-4</c:v>
                </c:pt>
                <c:pt idx="2874">
                  <c:v>2.6303978041520085E-3</c:v>
                </c:pt>
                <c:pt idx="2875">
                  <c:v>1.0699866126015535E-3</c:v>
                </c:pt>
                <c:pt idx="2876">
                  <c:v>1.0960760527574922E-3</c:v>
                </c:pt>
                <c:pt idx="2877">
                  <c:v>2.6215346403081073E-3</c:v>
                </c:pt>
                <c:pt idx="2878">
                  <c:v>1.6953330014836579E-3</c:v>
                </c:pt>
                <c:pt idx="2879">
                  <c:v>8.4795327287923508E-4</c:v>
                </c:pt>
                <c:pt idx="2880">
                  <c:v>9.1269975500263365E-4</c:v>
                </c:pt>
                <c:pt idx="2881">
                  <c:v>1.4816375648206766E-3</c:v>
                </c:pt>
                <c:pt idx="2882">
                  <c:v>1.2804614589022227E-3</c:v>
                </c:pt>
                <c:pt idx="2883">
                  <c:v>1.0276444689313866E-3</c:v>
                </c:pt>
                <c:pt idx="2884">
                  <c:v>1.1869154813171517E-3</c:v>
                </c:pt>
                <c:pt idx="2885">
                  <c:v>1.6590871746295637E-3</c:v>
                </c:pt>
                <c:pt idx="2886">
                  <c:v>1.5296497129269849E-3</c:v>
                </c:pt>
                <c:pt idx="2887">
                  <c:v>9.5336034421978299E-5</c:v>
                </c:pt>
                <c:pt idx="2888">
                  <c:v>2.8091353839169726E-4</c:v>
                </c:pt>
                <c:pt idx="2889">
                  <c:v>1.3194658573009652E-3</c:v>
                </c:pt>
                <c:pt idx="2890">
                  <c:v>9.0961593295862584E-4</c:v>
                </c:pt>
                <c:pt idx="2891">
                  <c:v>2.2135414653005996E-3</c:v>
                </c:pt>
                <c:pt idx="2892">
                  <c:v>9.0861818164244667E-4</c:v>
                </c:pt>
                <c:pt idx="2893">
                  <c:v>1.5706062876060219E-3</c:v>
                </c:pt>
                <c:pt idx="2894">
                  <c:v>1.1344758756349472E-3</c:v>
                </c:pt>
                <c:pt idx="2895">
                  <c:v>1.6033124552958689E-3</c:v>
                </c:pt>
                <c:pt idx="2896">
                  <c:v>9.5648980025807436E-4</c:v>
                </c:pt>
                <c:pt idx="2897">
                  <c:v>6.2925592291158494E-4</c:v>
                </c:pt>
                <c:pt idx="2898">
                  <c:v>1.0638145685122179E-3</c:v>
                </c:pt>
                <c:pt idx="2899">
                  <c:v>9.8400800324769462E-4</c:v>
                </c:pt>
                <c:pt idx="2900">
                  <c:v>1.8016547697869193E-3</c:v>
                </c:pt>
                <c:pt idx="2901">
                  <c:v>2.4244248985115023E-3</c:v>
                </c:pt>
                <c:pt idx="2902">
                  <c:v>9.0370835648539592E-4</c:v>
                </c:pt>
                <c:pt idx="2903">
                  <c:v>9.1775115617132117E-4</c:v>
                </c:pt>
                <c:pt idx="2904">
                  <c:v>1.5122176363126709E-3</c:v>
                </c:pt>
                <c:pt idx="2905">
                  <c:v>1.0928273508899961E-3</c:v>
                </c:pt>
                <c:pt idx="2906">
                  <c:v>1.4690547763805252E-3</c:v>
                </c:pt>
                <c:pt idx="2907">
                  <c:v>1.3069993136980078E-3</c:v>
                </c:pt>
                <c:pt idx="2908">
                  <c:v>1.424332932198557E-3</c:v>
                </c:pt>
                <c:pt idx="2909">
                  <c:v>1.1203910898027634E-3</c:v>
                </c:pt>
                <c:pt idx="2910">
                  <c:v>9.3875351588552003E-4</c:v>
                </c:pt>
                <c:pt idx="2911">
                  <c:v>1.2390586711390583E-3</c:v>
                </c:pt>
                <c:pt idx="2912">
                  <c:v>1.1877458893582468E-3</c:v>
                </c:pt>
                <c:pt idx="2913">
                  <c:v>2.6761114037588858E-3</c:v>
                </c:pt>
                <c:pt idx="2914">
                  <c:v>7.4381342955545573E-4</c:v>
                </c:pt>
                <c:pt idx="2915">
                  <c:v>2.5516366465780961E-3</c:v>
                </c:pt>
                <c:pt idx="2916">
                  <c:v>1.2665490575157082E-3</c:v>
                </c:pt>
                <c:pt idx="2917">
                  <c:v>2.6777878723445382E-3</c:v>
                </c:pt>
                <c:pt idx="2918">
                  <c:v>1.0175000241646288E-3</c:v>
                </c:pt>
                <c:pt idx="2919">
                  <c:v>8.8402632163804844E-4</c:v>
                </c:pt>
                <c:pt idx="2920">
                  <c:v>2.3441040015464917E-3</c:v>
                </c:pt>
                <c:pt idx="2921">
                  <c:v>7.4424333763241422E-4</c:v>
                </c:pt>
                <c:pt idx="2922">
                  <c:v>9.2348617735318417E-4</c:v>
                </c:pt>
                <c:pt idx="2923">
                  <c:v>9.5653349687800296E-5</c:v>
                </c:pt>
                <c:pt idx="2924">
                  <c:v>2.6932058165439988E-3</c:v>
                </c:pt>
                <c:pt idx="2925">
                  <c:v>9.9386707649480946E-4</c:v>
                </c:pt>
                <c:pt idx="2926">
                  <c:v>1.1758835015272782E-3</c:v>
                </c:pt>
                <c:pt idx="2927">
                  <c:v>1.2946370745570365E-3</c:v>
                </c:pt>
                <c:pt idx="2928">
                  <c:v>2.0797815528115411E-3</c:v>
                </c:pt>
                <c:pt idx="2929">
                  <c:v>9.714281571837984E-4</c:v>
                </c:pt>
                <c:pt idx="2930">
                  <c:v>1.7121523330836334E-3</c:v>
                </c:pt>
                <c:pt idx="2931">
                  <c:v>1.9138438489234709E-3</c:v>
                </c:pt>
                <c:pt idx="2932">
                  <c:v>6.3149403968391969E-4</c:v>
                </c:pt>
                <c:pt idx="2933">
                  <c:v>8.1052240031689903E-4</c:v>
                </c:pt>
                <c:pt idx="2934">
                  <c:v>9.2257060563298598E-4</c:v>
                </c:pt>
                <c:pt idx="2935">
                  <c:v>1.6788665822515634E-3</c:v>
                </c:pt>
                <c:pt idx="2936">
                  <c:v>9.2626064431320634E-4</c:v>
                </c:pt>
                <c:pt idx="2937">
                  <c:v>1.5871694866924748E-3</c:v>
                </c:pt>
                <c:pt idx="2938">
                  <c:v>2.6717991097965871E-3</c:v>
                </c:pt>
                <c:pt idx="2939">
                  <c:v>1.8480784472926211E-3</c:v>
                </c:pt>
                <c:pt idx="2940">
                  <c:v>1.2072488774824675E-3</c:v>
                </c:pt>
                <c:pt idx="2941">
                  <c:v>2.6805307895639732E-3</c:v>
                </c:pt>
                <c:pt idx="2942">
                  <c:v>1.9323925283328902E-3</c:v>
                </c:pt>
                <c:pt idx="2943">
                  <c:v>1.4171580188679245E-3</c:v>
                </c:pt>
                <c:pt idx="2944">
                  <c:v>2.0214532537515405E-3</c:v>
                </c:pt>
                <c:pt idx="2945">
                  <c:v>2.1905836639812097E-3</c:v>
                </c:pt>
                <c:pt idx="2946">
                  <c:v>2.8253381820991683E-4</c:v>
                </c:pt>
                <c:pt idx="2947">
                  <c:v>4.6199015691937654E-4</c:v>
                </c:pt>
                <c:pt idx="2948">
                  <c:v>1.6672772262872498E-3</c:v>
                </c:pt>
                <c:pt idx="2949">
                  <c:v>1.1676026794776371E-3</c:v>
                </c:pt>
                <c:pt idx="2950">
                  <c:v>1.1175191265809939E-3</c:v>
                </c:pt>
                <c:pt idx="2951">
                  <c:v>2.2904179896481233E-3</c:v>
                </c:pt>
                <c:pt idx="2952">
                  <c:v>2.3887057800115988E-3</c:v>
                </c:pt>
                <c:pt idx="2953">
                  <c:v>2.6016373715064493E-3</c:v>
                </c:pt>
                <c:pt idx="2954">
                  <c:v>1.2390393380344999E-3</c:v>
                </c:pt>
                <c:pt idx="2955">
                  <c:v>2.0338254838943525E-3</c:v>
                </c:pt>
                <c:pt idx="2956">
                  <c:v>2.717659509691636E-3</c:v>
                </c:pt>
                <c:pt idx="2957">
                  <c:v>8.6146673752355186E-4</c:v>
                </c:pt>
                <c:pt idx="2958">
                  <c:v>1.4302167104856172E-3</c:v>
                </c:pt>
                <c:pt idx="2959">
                  <c:v>9.3181510688468828E-4</c:v>
                </c:pt>
                <c:pt idx="2960">
                  <c:v>1.8030128022347124E-3</c:v>
                </c:pt>
                <c:pt idx="2961">
                  <c:v>8.9454866965894754E-4</c:v>
                </c:pt>
                <c:pt idx="2962">
                  <c:v>9.6032225481714883E-4</c:v>
                </c:pt>
                <c:pt idx="2963">
                  <c:v>2.4991228451712992E-3</c:v>
                </c:pt>
                <c:pt idx="2964">
                  <c:v>9.368681499236464E-4</c:v>
                </c:pt>
                <c:pt idx="2965">
                  <c:v>1.6569250993166242E-3</c:v>
                </c:pt>
                <c:pt idx="2966">
                  <c:v>1.0420367882308591E-3</c:v>
                </c:pt>
                <c:pt idx="2967">
                  <c:v>1.0999748685431487E-3</c:v>
                </c:pt>
                <c:pt idx="2968">
                  <c:v>1.4884178374485895E-3</c:v>
                </c:pt>
                <c:pt idx="2969">
                  <c:v>2.744125919410804E-3</c:v>
                </c:pt>
                <c:pt idx="2970">
                  <c:v>1.3339697054644227E-3</c:v>
                </c:pt>
                <c:pt idx="2971">
                  <c:v>9.2111150302227928E-4</c:v>
                </c:pt>
                <c:pt idx="2972">
                  <c:v>1.2833556469581777E-3</c:v>
                </c:pt>
                <c:pt idx="2973">
                  <c:v>1.6295900712373257E-3</c:v>
                </c:pt>
                <c:pt idx="2974">
                  <c:v>1.0744664398391586E-3</c:v>
                </c:pt>
                <c:pt idx="2975">
                  <c:v>1.3116433059449011E-3</c:v>
                </c:pt>
                <c:pt idx="2976">
                  <c:v>1.1580509211823612E-3</c:v>
                </c:pt>
                <c:pt idx="2977">
                  <c:v>1.7313437885121909E-3</c:v>
                </c:pt>
                <c:pt idx="2978">
                  <c:v>4.6564386658037339E-4</c:v>
                </c:pt>
                <c:pt idx="2979">
                  <c:v>9.4228027700054597E-4</c:v>
                </c:pt>
                <c:pt idx="2980">
                  <c:v>1.4042501776143136E-3</c:v>
                </c:pt>
                <c:pt idx="2981">
                  <c:v>9.6734002018611785E-5</c:v>
                </c:pt>
                <c:pt idx="2982">
                  <c:v>7.5571571416840162E-4</c:v>
                </c:pt>
                <c:pt idx="2983">
                  <c:v>9.4121427984593159E-4</c:v>
                </c:pt>
                <c:pt idx="2984">
                  <c:v>8.2235920425889598E-4</c:v>
                </c:pt>
                <c:pt idx="2985">
                  <c:v>1.7131693030404084E-3</c:v>
                </c:pt>
                <c:pt idx="2986">
                  <c:v>1.8376241451803881E-3</c:v>
                </c:pt>
                <c:pt idx="2987">
                  <c:v>2.4342783131482038E-3</c:v>
                </c:pt>
                <c:pt idx="2988">
                  <c:v>1.2162462603248865E-3</c:v>
                </c:pt>
                <c:pt idx="2989">
                  <c:v>2.7385170793945367E-3</c:v>
                </c:pt>
                <c:pt idx="2990">
                  <c:v>2.1692353791206934E-3</c:v>
                </c:pt>
                <c:pt idx="2991">
                  <c:v>1.6897956619239098E-3</c:v>
                </c:pt>
                <c:pt idx="2992">
                  <c:v>1.1683606644531119E-3</c:v>
                </c:pt>
                <c:pt idx="2993">
                  <c:v>9.0514221661762645E-4</c:v>
                </c:pt>
                <c:pt idx="2994">
                  <c:v>1.3835836909871244E-3</c:v>
                </c:pt>
                <c:pt idx="2995">
                  <c:v>1.0571112356944016E-3</c:v>
                </c:pt>
                <c:pt idx="2996">
                  <c:v>8.7287546017605065E-4</c:v>
                </c:pt>
                <c:pt idx="2997">
                  <c:v>2.7742825660406539E-3</c:v>
                </c:pt>
                <c:pt idx="2998">
                  <c:v>1.7990024793028954E-3</c:v>
                </c:pt>
                <c:pt idx="2999">
                  <c:v>9.4650346947059154E-4</c:v>
                </c:pt>
                <c:pt idx="3000">
                  <c:v>6.4333326892980654E-4</c:v>
                </c:pt>
                <c:pt idx="3001">
                  <c:v>2.7374161560319334E-3</c:v>
                </c:pt>
                <c:pt idx="3002">
                  <c:v>1.3591251812469793E-3</c:v>
                </c:pt>
                <c:pt idx="3003">
                  <c:v>1.570061524036905E-3</c:v>
                </c:pt>
                <c:pt idx="3004">
                  <c:v>2.3564186086973333E-3</c:v>
                </c:pt>
                <c:pt idx="3005">
                  <c:v>1.2261854703457208E-3</c:v>
                </c:pt>
                <c:pt idx="3006">
                  <c:v>1.6219099032917536E-3</c:v>
                </c:pt>
                <c:pt idx="3007">
                  <c:v>9.8123365859080882E-4</c:v>
                </c:pt>
                <c:pt idx="3008">
                  <c:v>2.2747013223012682E-3</c:v>
                </c:pt>
                <c:pt idx="3009">
                  <c:v>2.5616901789641058E-3</c:v>
                </c:pt>
                <c:pt idx="3010">
                  <c:v>9.5523736807515353E-4</c:v>
                </c:pt>
                <c:pt idx="3011">
                  <c:v>2.7892236463105797E-3</c:v>
                </c:pt>
                <c:pt idx="3012">
                  <c:v>9.3526674623230905E-4</c:v>
                </c:pt>
                <c:pt idx="3013">
                  <c:v>1.1512087614665599E-3</c:v>
                </c:pt>
                <c:pt idx="3014">
                  <c:v>1.1241088991672586E-3</c:v>
                </c:pt>
                <c:pt idx="3015">
                  <c:v>2.7770050839921903E-3</c:v>
                </c:pt>
                <c:pt idx="3016">
                  <c:v>2.794649113904475E-3</c:v>
                </c:pt>
                <c:pt idx="3017">
                  <c:v>1.0397902469672805E-3</c:v>
                </c:pt>
                <c:pt idx="3018">
                  <c:v>1.2826858197917774E-3</c:v>
                </c:pt>
                <c:pt idx="3019">
                  <c:v>1.014648881156058E-3</c:v>
                </c:pt>
                <c:pt idx="3020">
                  <c:v>2.8881397516577876E-4</c:v>
                </c:pt>
                <c:pt idx="3021">
                  <c:v>2.0395251950160944E-3</c:v>
                </c:pt>
                <c:pt idx="3022">
                  <c:v>1.2620301987471966E-3</c:v>
                </c:pt>
                <c:pt idx="3023">
                  <c:v>2.6978255931408798E-3</c:v>
                </c:pt>
                <c:pt idx="3024">
                  <c:v>1.5433868520004254E-3</c:v>
                </c:pt>
                <c:pt idx="3025">
                  <c:v>2.2155423235672238E-3</c:v>
                </c:pt>
                <c:pt idx="3026">
                  <c:v>1.4947777965733067E-3</c:v>
                </c:pt>
                <c:pt idx="3027">
                  <c:v>2.7624416458057474E-3</c:v>
                </c:pt>
                <c:pt idx="3028">
                  <c:v>9.6638618909762261E-4</c:v>
                </c:pt>
                <c:pt idx="3029">
                  <c:v>1.3254145862837312E-3</c:v>
                </c:pt>
                <c:pt idx="3030">
                  <c:v>1.1047432167264361E-3</c:v>
                </c:pt>
                <c:pt idx="3031">
                  <c:v>2.3966951335624219E-3</c:v>
                </c:pt>
                <c:pt idx="3032">
                  <c:v>1.4518999333017564E-3</c:v>
                </c:pt>
                <c:pt idx="3033">
                  <c:v>1.3557104396958815E-3</c:v>
                </c:pt>
                <c:pt idx="3034">
                  <c:v>1.6011986177231099E-3</c:v>
                </c:pt>
                <c:pt idx="3035">
                  <c:v>1.2192519055191182E-3</c:v>
                </c:pt>
                <c:pt idx="3036">
                  <c:v>1.4187764018985202E-3</c:v>
                </c:pt>
                <c:pt idx="3037">
                  <c:v>1.9734949541816492E-3</c:v>
                </c:pt>
                <c:pt idx="3038">
                  <c:v>9.6600651453204592E-4</c:v>
                </c:pt>
                <c:pt idx="3039">
                  <c:v>2.3129374009202334E-3</c:v>
                </c:pt>
                <c:pt idx="3040">
                  <c:v>9.9506063051873041E-4</c:v>
                </c:pt>
                <c:pt idx="3041">
                  <c:v>9.1976459901626367E-4</c:v>
                </c:pt>
                <c:pt idx="3042">
                  <c:v>1.8480696361597648E-3</c:v>
                </c:pt>
                <c:pt idx="3043">
                  <c:v>1.7760883119142786E-3</c:v>
                </c:pt>
                <c:pt idx="3044">
                  <c:v>1.7409256556244019E-3</c:v>
                </c:pt>
                <c:pt idx="3045">
                  <c:v>2.8126948376775585E-3</c:v>
                </c:pt>
                <c:pt idx="3046">
                  <c:v>8.8879440710803613E-4</c:v>
                </c:pt>
                <c:pt idx="3047">
                  <c:v>1.7130028371056688E-3</c:v>
                </c:pt>
                <c:pt idx="3048">
                  <c:v>9.7203885371864888E-4</c:v>
                </c:pt>
                <c:pt idx="3049">
                  <c:v>1.0578333051400402E-3</c:v>
                </c:pt>
                <c:pt idx="3050">
                  <c:v>1.9216726840372931E-3</c:v>
                </c:pt>
                <c:pt idx="3051">
                  <c:v>1.2335714561905499E-3</c:v>
                </c:pt>
                <c:pt idx="3052">
                  <c:v>2.9116823152119313E-4</c:v>
                </c:pt>
                <c:pt idx="3053">
                  <c:v>2.1716401318524104E-3</c:v>
                </c:pt>
                <c:pt idx="3054">
                  <c:v>9.5256825320125618E-4</c:v>
                </c:pt>
                <c:pt idx="3055">
                  <c:v>1.6766892218463025E-3</c:v>
                </c:pt>
                <c:pt idx="3056">
                  <c:v>9.8217539450472431E-4</c:v>
                </c:pt>
                <c:pt idx="3057">
                  <c:v>4.7689933488864104E-4</c:v>
                </c:pt>
                <c:pt idx="3058">
                  <c:v>2.6346157564040599E-3</c:v>
                </c:pt>
                <c:pt idx="3059">
                  <c:v>1.8374803043045367E-3</c:v>
                </c:pt>
                <c:pt idx="3060">
                  <c:v>7.7396088964464449E-4</c:v>
                </c:pt>
                <c:pt idx="3061">
                  <c:v>1.353990342554148E-3</c:v>
                </c:pt>
                <c:pt idx="3062">
                  <c:v>1.0966641211781422E-3</c:v>
                </c:pt>
                <c:pt idx="3063">
                  <c:v>9.7402107887907909E-4</c:v>
                </c:pt>
                <c:pt idx="3064">
                  <c:v>1.3844060554502918E-3</c:v>
                </c:pt>
                <c:pt idx="3065">
                  <c:v>2.277242079315595E-3</c:v>
                </c:pt>
                <c:pt idx="3066">
                  <c:v>8.4562390090246774E-4</c:v>
                </c:pt>
                <c:pt idx="3067">
                  <c:v>1.0445812772168599E-3</c:v>
                </c:pt>
                <c:pt idx="3068">
                  <c:v>2.7681915947702939E-3</c:v>
                </c:pt>
                <c:pt idx="3069">
                  <c:v>1.2983387226967117E-3</c:v>
                </c:pt>
                <c:pt idx="3070">
                  <c:v>9.9046648539788171E-5</c:v>
                </c:pt>
                <c:pt idx="3071">
                  <c:v>1.2209671572536794E-3</c:v>
                </c:pt>
                <c:pt idx="3072">
                  <c:v>9.8686366338499921E-4</c:v>
                </c:pt>
                <c:pt idx="3073">
                  <c:v>6.5556451885593931E-4</c:v>
                </c:pt>
                <c:pt idx="3074">
                  <c:v>1.4586160895539702E-3</c:v>
                </c:pt>
                <c:pt idx="3075">
                  <c:v>2.8672911108533422E-3</c:v>
                </c:pt>
                <c:pt idx="3076">
                  <c:v>1.1359455579775639E-3</c:v>
                </c:pt>
                <c:pt idx="3077">
                  <c:v>2.5640584445400364E-3</c:v>
                </c:pt>
                <c:pt idx="3078">
                  <c:v>2.846328579230483E-3</c:v>
                </c:pt>
                <c:pt idx="3079">
                  <c:v>1.0236392108341147E-3</c:v>
                </c:pt>
                <c:pt idx="3080">
                  <c:v>2.8797722560283041E-3</c:v>
                </c:pt>
                <c:pt idx="3081">
                  <c:v>1.1959042422074752E-3</c:v>
                </c:pt>
                <c:pt idx="3082">
                  <c:v>9.9166417139159063E-5</c:v>
                </c:pt>
                <c:pt idx="3083">
                  <c:v>8.9923274645845822E-4</c:v>
                </c:pt>
                <c:pt idx="3084">
                  <c:v>9.9990816864104089E-4</c:v>
                </c:pt>
                <c:pt idx="3085">
                  <c:v>1.1715394616644995E-3</c:v>
                </c:pt>
                <c:pt idx="3086">
                  <c:v>1.6605509021397119E-3</c:v>
                </c:pt>
                <c:pt idx="3087">
                  <c:v>6.5652730478467749E-4</c:v>
                </c:pt>
                <c:pt idx="3088">
                  <c:v>1.4350083136769652E-3</c:v>
                </c:pt>
                <c:pt idx="3089">
                  <c:v>8.4893108196246094E-4</c:v>
                </c:pt>
                <c:pt idx="3090">
                  <c:v>2.1302702363057233E-3</c:v>
                </c:pt>
                <c:pt idx="3091">
                  <c:v>2.2224773191939795E-3</c:v>
                </c:pt>
                <c:pt idx="3092">
                  <c:v>2.0522245583508543E-3</c:v>
                </c:pt>
                <c:pt idx="3093">
                  <c:v>1.3421434233676845E-3</c:v>
                </c:pt>
                <c:pt idx="3094">
                  <c:v>1.2910401229644882E-3</c:v>
                </c:pt>
                <c:pt idx="3095">
                  <c:v>1.8786491763978035E-3</c:v>
                </c:pt>
                <c:pt idx="3096">
                  <c:v>9.9911069438335821E-4</c:v>
                </c:pt>
                <c:pt idx="3097">
                  <c:v>1.5640756708684557E-3</c:v>
                </c:pt>
                <c:pt idx="3098">
                  <c:v>2.8897266729500468E-3</c:v>
                </c:pt>
                <c:pt idx="3099">
                  <c:v>1.0922826333876275E-3</c:v>
                </c:pt>
                <c:pt idx="3100">
                  <c:v>1.2950340280731604E-3</c:v>
                </c:pt>
                <c:pt idx="3101">
                  <c:v>1.7256557610791843E-3</c:v>
                </c:pt>
                <c:pt idx="3102">
                  <c:v>1.5195510744632518E-3</c:v>
                </c:pt>
                <c:pt idx="3103">
                  <c:v>1.2419378226320979E-3</c:v>
                </c:pt>
                <c:pt idx="3104">
                  <c:v>1.3221983227396864E-3</c:v>
                </c:pt>
                <c:pt idx="3105">
                  <c:v>9.9210360991639672E-4</c:v>
                </c:pt>
                <c:pt idx="3106">
                  <c:v>1.0672363543212321E-3</c:v>
                </c:pt>
                <c:pt idx="3107">
                  <c:v>1.6250404790789617E-3</c:v>
                </c:pt>
                <c:pt idx="3108">
                  <c:v>1.3897806973023397E-3</c:v>
                </c:pt>
                <c:pt idx="3109">
                  <c:v>1.2156149101946909E-3</c:v>
                </c:pt>
                <c:pt idx="3110">
                  <c:v>1.8245245172672129E-3</c:v>
                </c:pt>
                <c:pt idx="3111">
                  <c:v>2.0721670412528091E-3</c:v>
                </c:pt>
                <c:pt idx="3112">
                  <c:v>1.0035038034390436E-3</c:v>
                </c:pt>
                <c:pt idx="3113">
                  <c:v>1.8627474673265794E-3</c:v>
                </c:pt>
                <c:pt idx="3114">
                  <c:v>2.4174794822469478E-3</c:v>
                </c:pt>
                <c:pt idx="3115">
                  <c:v>1.7853172608460288E-3</c:v>
                </c:pt>
                <c:pt idx="3116">
                  <c:v>1.0087527246540717E-3</c:v>
                </c:pt>
                <c:pt idx="3117">
                  <c:v>2.9339052145520582E-4</c:v>
                </c:pt>
                <c:pt idx="3118">
                  <c:v>9.4646049770475945E-4</c:v>
                </c:pt>
                <c:pt idx="3119">
                  <c:v>1.6380113680303148E-3</c:v>
                </c:pt>
                <c:pt idx="3120">
                  <c:v>2.9138496041451181E-3</c:v>
                </c:pt>
                <c:pt idx="3121">
                  <c:v>2.0051281803418141E-3</c:v>
                </c:pt>
                <c:pt idx="3122">
                  <c:v>1.1649902605719922E-3</c:v>
                </c:pt>
                <c:pt idx="3123">
                  <c:v>2.850646651716672E-3</c:v>
                </c:pt>
                <c:pt idx="3124">
                  <c:v>4.8030431842334078E-4</c:v>
                </c:pt>
                <c:pt idx="3125">
                  <c:v>2.6197219859252956E-3</c:v>
                </c:pt>
                <c:pt idx="3126">
                  <c:v>1.2849056968572063E-3</c:v>
                </c:pt>
                <c:pt idx="3127">
                  <c:v>1.4346701727079817E-3</c:v>
                </c:pt>
                <c:pt idx="3128">
                  <c:v>7.8093733543970509E-4</c:v>
                </c:pt>
                <c:pt idx="3129">
                  <c:v>1.7502996674657798E-3</c:v>
                </c:pt>
                <c:pt idx="3130">
                  <c:v>2.1716869508057266E-3</c:v>
                </c:pt>
                <c:pt idx="3131">
                  <c:v>1.545378967668966E-3</c:v>
                </c:pt>
                <c:pt idx="3132">
                  <c:v>1.9607047052852896E-3</c:v>
                </c:pt>
                <c:pt idx="3133">
                  <c:v>2.5319751564803401E-3</c:v>
                </c:pt>
                <c:pt idx="3134">
                  <c:v>9.9577386558477623E-5</c:v>
                </c:pt>
                <c:pt idx="3135">
                  <c:v>2.3594901712479396E-3</c:v>
                </c:pt>
                <c:pt idx="3136">
                  <c:v>1.5138361891872296E-3</c:v>
                </c:pt>
                <c:pt idx="3137">
                  <c:v>1.2065388668155408E-3</c:v>
                </c:pt>
                <c:pt idx="3138">
                  <c:v>2.9036905647975412E-3</c:v>
                </c:pt>
                <c:pt idx="3139">
                  <c:v>9.8225012202135011E-4</c:v>
                </c:pt>
                <c:pt idx="3140">
                  <c:v>1.1487493051695386E-3</c:v>
                </c:pt>
                <c:pt idx="3141">
                  <c:v>1.8151604935884734E-3</c:v>
                </c:pt>
                <c:pt idx="3142">
                  <c:v>6.599886955975633E-4</c:v>
                </c:pt>
                <c:pt idx="3143">
                  <c:v>2.7475458328701306E-3</c:v>
                </c:pt>
                <c:pt idx="3144">
                  <c:v>1.0928007965816595E-3</c:v>
                </c:pt>
                <c:pt idx="3145">
                  <c:v>2.8659390693650281E-3</c:v>
                </c:pt>
                <c:pt idx="3146">
                  <c:v>1.3857227104421047E-3</c:v>
                </c:pt>
                <c:pt idx="3147">
                  <c:v>8.5737477593262755E-4</c:v>
                </c:pt>
                <c:pt idx="3148">
                  <c:v>1.614841775058123E-3</c:v>
                </c:pt>
                <c:pt idx="3149">
                  <c:v>1.9802603278022937E-3</c:v>
                </c:pt>
                <c:pt idx="3150">
                  <c:v>2.9581673884463691E-3</c:v>
                </c:pt>
                <c:pt idx="3151">
                  <c:v>1.0261302063445262E-3</c:v>
                </c:pt>
                <c:pt idx="3152">
                  <c:v>9.5396250120807974E-4</c:v>
                </c:pt>
                <c:pt idx="3153">
                  <c:v>2.2916028246757958E-3</c:v>
                </c:pt>
                <c:pt idx="3154">
                  <c:v>1.248009706156739E-3</c:v>
                </c:pt>
                <c:pt idx="3155">
                  <c:v>1.9132143323231296E-3</c:v>
                </c:pt>
                <c:pt idx="3156">
                  <c:v>2.9534891589092214E-3</c:v>
                </c:pt>
                <c:pt idx="3157">
                  <c:v>2.6624873726998981E-3</c:v>
                </c:pt>
                <c:pt idx="3158">
                  <c:v>1.7376538883545124E-3</c:v>
                </c:pt>
                <c:pt idx="3159">
                  <c:v>1.9524720985649308E-3</c:v>
                </c:pt>
                <c:pt idx="3160">
                  <c:v>2.5715887669776204E-3</c:v>
                </c:pt>
                <c:pt idx="3161">
                  <c:v>1.5077535867589621E-3</c:v>
                </c:pt>
                <c:pt idx="3162">
                  <c:v>1.1661430035383514E-3</c:v>
                </c:pt>
                <c:pt idx="3163">
                  <c:v>2.8937058678536734E-3</c:v>
                </c:pt>
                <c:pt idx="3164">
                  <c:v>1.3208666270284383E-3</c:v>
                </c:pt>
                <c:pt idx="3165">
                  <c:v>1.0245578760651331E-3</c:v>
                </c:pt>
                <c:pt idx="3166">
                  <c:v>1.0313163097119711E-3</c:v>
                </c:pt>
                <c:pt idx="3167">
                  <c:v>1.0137500060413032E-3</c:v>
                </c:pt>
                <c:pt idx="3168">
                  <c:v>2.1434116208364955E-3</c:v>
                </c:pt>
                <c:pt idx="3169">
                  <c:v>2.4886435590443091E-3</c:v>
                </c:pt>
                <c:pt idx="3170">
                  <c:v>4.8229946136566746E-4</c:v>
                </c:pt>
                <c:pt idx="3171">
                  <c:v>2.7890974299980185E-3</c:v>
                </c:pt>
                <c:pt idx="3172">
                  <c:v>1.3847842060484184E-3</c:v>
                </c:pt>
                <c:pt idx="3173">
                  <c:v>1.2982950562916628E-3</c:v>
                </c:pt>
                <c:pt idx="3174">
                  <c:v>1.0509249636250261E-3</c:v>
                </c:pt>
                <c:pt idx="3175">
                  <c:v>7.8578468793181761E-4</c:v>
                </c:pt>
                <c:pt idx="3176">
                  <c:v>1.4902689689844538E-3</c:v>
                </c:pt>
                <c:pt idx="3177">
                  <c:v>1.2065345070116161E-3</c:v>
                </c:pt>
                <c:pt idx="3178">
                  <c:v>1.0817119682123815E-3</c:v>
                </c:pt>
                <c:pt idx="3179">
                  <c:v>1.4618656972556451E-3</c:v>
                </c:pt>
                <c:pt idx="3180">
                  <c:v>9.1848963241085706E-4</c:v>
                </c:pt>
                <c:pt idx="3181">
                  <c:v>9.9434069864099447E-4</c:v>
                </c:pt>
                <c:pt idx="3182">
                  <c:v>2.9510905006883563E-4</c:v>
                </c:pt>
                <c:pt idx="3183">
                  <c:v>1.6096330097838277E-3</c:v>
                </c:pt>
                <c:pt idx="3184">
                  <c:v>2.248786736272235E-3</c:v>
                </c:pt>
                <c:pt idx="3185">
                  <c:v>1.9136157542126279E-3</c:v>
                </c:pt>
                <c:pt idx="3186">
                  <c:v>1.3685742185611661E-3</c:v>
                </c:pt>
                <c:pt idx="3187">
                  <c:v>1.1503560224103177E-3</c:v>
                </c:pt>
                <c:pt idx="3188">
                  <c:v>2.9253580560805485E-3</c:v>
                </c:pt>
                <c:pt idx="3189">
                  <c:v>1.2460759811859794E-3</c:v>
                </c:pt>
                <c:pt idx="3190">
                  <c:v>1.5754643102298108E-3</c:v>
                </c:pt>
                <c:pt idx="3191">
                  <c:v>1.001507049805098E-4</c:v>
                </c:pt>
                <c:pt idx="3192">
                  <c:v>2.9637108857675913E-3</c:v>
                </c:pt>
                <c:pt idx="3193">
                  <c:v>2.999975832451218E-3</c:v>
                </c:pt>
                <c:pt idx="3194">
                  <c:v>2.4447328605886587E-3</c:v>
                </c:pt>
                <c:pt idx="3195">
                  <c:v>9.9866126662542538E-4</c:v>
                </c:pt>
                <c:pt idx="3196">
                  <c:v>2.1129517198708401E-3</c:v>
                </c:pt>
                <c:pt idx="3197">
                  <c:v>1.0372371791773404E-3</c:v>
                </c:pt>
                <c:pt idx="3198">
                  <c:v>3.021621334209852E-3</c:v>
                </c:pt>
                <c:pt idx="3199">
                  <c:v>7.8955582290896617E-4</c:v>
                </c:pt>
                <c:pt idx="3200">
                  <c:v>1.5544286418702686E-3</c:v>
                </c:pt>
                <c:pt idx="3201">
                  <c:v>3.0269670633501218E-3</c:v>
                </c:pt>
                <c:pt idx="3202">
                  <c:v>1.0651777729437071E-3</c:v>
                </c:pt>
                <c:pt idx="3203">
                  <c:v>2.0598963620367954E-3</c:v>
                </c:pt>
                <c:pt idx="3204">
                  <c:v>1.7412384589355632E-3</c:v>
                </c:pt>
                <c:pt idx="3205">
                  <c:v>2.3697419685412375E-3</c:v>
                </c:pt>
                <c:pt idx="3206">
                  <c:v>1.7983622644063208E-3</c:v>
                </c:pt>
                <c:pt idx="3207">
                  <c:v>1.0524583190328178E-3</c:v>
                </c:pt>
                <c:pt idx="3208">
                  <c:v>1.3278755094049571E-3</c:v>
                </c:pt>
                <c:pt idx="3209">
                  <c:v>1.854585708001605E-3</c:v>
                </c:pt>
                <c:pt idx="3210">
                  <c:v>1.2623645829808422E-3</c:v>
                </c:pt>
                <c:pt idx="3211">
                  <c:v>8.6817588789562692E-4</c:v>
                </c:pt>
                <c:pt idx="3212">
                  <c:v>1.2313426342199147E-3</c:v>
                </c:pt>
                <c:pt idx="3213">
                  <c:v>1.4570391247806392E-3</c:v>
                </c:pt>
                <c:pt idx="3214">
                  <c:v>2.0271811902103243E-3</c:v>
                </c:pt>
                <c:pt idx="3215">
                  <c:v>4.8598744885092735E-4</c:v>
                </c:pt>
                <c:pt idx="3216">
                  <c:v>6.6690340565951146E-4</c:v>
                </c:pt>
                <c:pt idx="3217">
                  <c:v>2.7463746398808946E-3</c:v>
                </c:pt>
                <c:pt idx="3218">
                  <c:v>1.4282965598592231E-3</c:v>
                </c:pt>
                <c:pt idx="3219">
                  <c:v>1.709196819181592E-3</c:v>
                </c:pt>
                <c:pt idx="3220">
                  <c:v>1.3742379927968867E-3</c:v>
                </c:pt>
                <c:pt idx="3221">
                  <c:v>2.9571656435787128E-3</c:v>
                </c:pt>
                <c:pt idx="3222">
                  <c:v>1.7152877480482442E-3</c:v>
                </c:pt>
                <c:pt idx="3223">
                  <c:v>9.7588416667472155E-4</c:v>
                </c:pt>
                <c:pt idx="3224">
                  <c:v>1.1101415926636725E-3</c:v>
                </c:pt>
                <c:pt idx="3225">
                  <c:v>1.058794241905701E-3</c:v>
                </c:pt>
                <c:pt idx="3226">
                  <c:v>2.870208970807895E-3</c:v>
                </c:pt>
                <c:pt idx="3227">
                  <c:v>1.5198671494665189E-3</c:v>
                </c:pt>
                <c:pt idx="3228">
                  <c:v>2.9801113993517E-4</c:v>
                </c:pt>
                <c:pt idx="3229">
                  <c:v>1.9326137083246725E-3</c:v>
                </c:pt>
                <c:pt idx="3230">
                  <c:v>2.5862434015894191E-3</c:v>
                </c:pt>
                <c:pt idx="3231">
                  <c:v>1.1472831866963162E-3</c:v>
                </c:pt>
                <c:pt idx="3232">
                  <c:v>1.9840234741330138E-3</c:v>
                </c:pt>
                <c:pt idx="3233">
                  <c:v>2.0241702358048202E-3</c:v>
                </c:pt>
                <c:pt idx="3234">
                  <c:v>2.681498919606127E-3</c:v>
                </c:pt>
                <c:pt idx="3235">
                  <c:v>1.3177959546737826E-3</c:v>
                </c:pt>
                <c:pt idx="3236">
                  <c:v>2.329657846141947E-3</c:v>
                </c:pt>
                <c:pt idx="3237">
                  <c:v>2.1699151149525298E-3</c:v>
                </c:pt>
                <c:pt idx="3238">
                  <c:v>1.1829071976563745E-3</c:v>
                </c:pt>
                <c:pt idx="3239">
                  <c:v>2.2486476818438898E-3</c:v>
                </c:pt>
                <c:pt idx="3240">
                  <c:v>1.7863195804026781E-3</c:v>
                </c:pt>
                <c:pt idx="3241">
                  <c:v>1.0419445894476345E-3</c:v>
                </c:pt>
                <c:pt idx="3242">
                  <c:v>2.9874589977826194E-4</c:v>
                </c:pt>
                <c:pt idx="3243">
                  <c:v>3.0832064426623358E-3</c:v>
                </c:pt>
                <c:pt idx="3244">
                  <c:v>1.951668962850168E-3</c:v>
                </c:pt>
                <c:pt idx="3245">
                  <c:v>9.3689109255393188E-4</c:v>
                </c:pt>
                <c:pt idx="3246">
                  <c:v>2.6046861253178387E-3</c:v>
                </c:pt>
                <c:pt idx="3247">
                  <c:v>2.6967036791755087E-3</c:v>
                </c:pt>
                <c:pt idx="3248">
                  <c:v>1.6505426506490052E-3</c:v>
                </c:pt>
                <c:pt idx="3249">
                  <c:v>1.500406099223577E-3</c:v>
                </c:pt>
                <c:pt idx="3250">
                  <c:v>1.2245716827164789E-3</c:v>
                </c:pt>
                <c:pt idx="3251">
                  <c:v>1.1906205282902114E-3</c:v>
                </c:pt>
                <c:pt idx="3252">
                  <c:v>2.0469873926831153E-3</c:v>
                </c:pt>
                <c:pt idx="3253">
                  <c:v>1.0487797804619868E-3</c:v>
                </c:pt>
                <c:pt idx="3254">
                  <c:v>9.8554948214950246E-4</c:v>
                </c:pt>
                <c:pt idx="3255">
                  <c:v>1.6193153525967969E-3</c:v>
                </c:pt>
                <c:pt idx="3256">
                  <c:v>1.4415464495668316E-3</c:v>
                </c:pt>
                <c:pt idx="3257">
                  <c:v>3.033495598536229E-3</c:v>
                </c:pt>
                <c:pt idx="3258">
                  <c:v>3.1101641658287573E-3</c:v>
                </c:pt>
                <c:pt idx="3259">
                  <c:v>1.8703580164554146E-3</c:v>
                </c:pt>
                <c:pt idx="3260">
                  <c:v>2.9972592939902648E-3</c:v>
                </c:pt>
                <c:pt idx="3261">
                  <c:v>3.0466175226586101E-3</c:v>
                </c:pt>
                <c:pt idx="3262">
                  <c:v>2.8254457034573442E-3</c:v>
                </c:pt>
                <c:pt idx="3263">
                  <c:v>1.9295955757944907E-3</c:v>
                </c:pt>
                <c:pt idx="3264">
                  <c:v>1.5972443133747492E-3</c:v>
                </c:pt>
                <c:pt idx="3265">
                  <c:v>1.7130177514792897E-3</c:v>
                </c:pt>
                <c:pt idx="3266">
                  <c:v>1.0695634099653897E-3</c:v>
                </c:pt>
                <c:pt idx="3267">
                  <c:v>1.1019274557294311E-3</c:v>
                </c:pt>
                <c:pt idx="3268">
                  <c:v>1.1342541115956181E-3</c:v>
                </c:pt>
                <c:pt idx="3269">
                  <c:v>2.4677656385961523E-3</c:v>
                </c:pt>
                <c:pt idx="3270">
                  <c:v>1.5671140290656634E-3</c:v>
                </c:pt>
                <c:pt idx="3271">
                  <c:v>3.1240446483387393E-3</c:v>
                </c:pt>
                <c:pt idx="3272">
                  <c:v>8.0288182767018442E-4</c:v>
                </c:pt>
                <c:pt idx="3273">
                  <c:v>6.7571002000328564E-4</c:v>
                </c:pt>
                <c:pt idx="3274">
                  <c:v>1.3470164226077959E-3</c:v>
                </c:pt>
                <c:pt idx="3275">
                  <c:v>1.4587805302546848E-3</c:v>
                </c:pt>
                <c:pt idx="3276">
                  <c:v>2.5644113353121465E-3</c:v>
                </c:pt>
                <c:pt idx="3277">
                  <c:v>3.1014999975829882E-3</c:v>
                </c:pt>
                <c:pt idx="3278">
                  <c:v>4.9238090636776507E-4</c:v>
                </c:pt>
                <c:pt idx="3279">
                  <c:v>2.1623618020003964E-3</c:v>
                </c:pt>
                <c:pt idx="3280">
                  <c:v>1.1728925651797672E-3</c:v>
                </c:pt>
                <c:pt idx="3281">
                  <c:v>9.4596031354810027E-4</c:v>
                </c:pt>
                <c:pt idx="3282">
                  <c:v>3.1325521362067462E-3</c:v>
                </c:pt>
                <c:pt idx="3283">
                  <c:v>1.0319340728388797E-3</c:v>
                </c:pt>
                <c:pt idx="3284">
                  <c:v>1.3907448053140984E-3</c:v>
                </c:pt>
                <c:pt idx="3285">
                  <c:v>2.4843659357234016E-3</c:v>
                </c:pt>
                <c:pt idx="3286">
                  <c:v>1.615867337072133E-3</c:v>
                </c:pt>
                <c:pt idx="3287">
                  <c:v>1.5005269773738156E-3</c:v>
                </c:pt>
                <c:pt idx="3288">
                  <c:v>3.0707497002745868E-3</c:v>
                </c:pt>
                <c:pt idx="3289">
                  <c:v>1.898576787717059E-3</c:v>
                </c:pt>
                <c:pt idx="3290">
                  <c:v>8.8578055911276484E-4</c:v>
                </c:pt>
                <c:pt idx="3291">
                  <c:v>2.0488216383457011E-3</c:v>
                </c:pt>
                <c:pt idx="3292">
                  <c:v>1.0194148023979867E-4</c:v>
                </c:pt>
                <c:pt idx="3293">
                  <c:v>2.129433661260303E-3</c:v>
                </c:pt>
                <c:pt idx="3294">
                  <c:v>1.7399117230443462E-3</c:v>
                </c:pt>
                <c:pt idx="3295">
                  <c:v>1.248749075403559E-3</c:v>
                </c:pt>
                <c:pt idx="3296">
                  <c:v>3.0266153630488274E-3</c:v>
                </c:pt>
                <c:pt idx="3297">
                  <c:v>2.966420922868676E-3</c:v>
                </c:pt>
                <c:pt idx="3298">
                  <c:v>1.286958833909449E-3</c:v>
                </c:pt>
                <c:pt idx="3299">
                  <c:v>2.6730866847471391E-3</c:v>
                </c:pt>
                <c:pt idx="3300">
                  <c:v>1.0908581124523229E-3</c:v>
                </c:pt>
                <c:pt idx="3301">
                  <c:v>1.9658646478417042E-3</c:v>
                </c:pt>
                <c:pt idx="3302">
                  <c:v>1.5473686755142987E-3</c:v>
                </c:pt>
                <c:pt idx="3303">
                  <c:v>2.3254920160693826E-3</c:v>
                </c:pt>
                <c:pt idx="3304">
                  <c:v>3.012478803426236E-4</c:v>
                </c:pt>
                <c:pt idx="3305">
                  <c:v>1.1001397140937199E-3</c:v>
                </c:pt>
                <c:pt idx="3306">
                  <c:v>1.8631078709590086E-3</c:v>
                </c:pt>
                <c:pt idx="3307">
                  <c:v>1.4446281631034918E-3</c:v>
                </c:pt>
                <c:pt idx="3308">
                  <c:v>1.3286260593783688E-3</c:v>
                </c:pt>
                <c:pt idx="3309">
                  <c:v>1.8101253583566598E-3</c:v>
                </c:pt>
                <c:pt idx="3310">
                  <c:v>3.0911086081126153E-3</c:v>
                </c:pt>
                <c:pt idx="3311">
                  <c:v>2.4272820007058358E-3</c:v>
                </c:pt>
                <c:pt idx="3312">
                  <c:v>2.2658087097772277E-3</c:v>
                </c:pt>
                <c:pt idx="3313">
                  <c:v>2.6129100876980944E-3</c:v>
                </c:pt>
                <c:pt idx="3314">
                  <c:v>1.1568614179699776E-3</c:v>
                </c:pt>
                <c:pt idx="3315">
                  <c:v>1.7263352301570803E-3</c:v>
                </c:pt>
                <c:pt idx="3316">
                  <c:v>2.1319641855698014E-3</c:v>
                </c:pt>
                <c:pt idx="3317">
                  <c:v>1.6943480152782479E-3</c:v>
                </c:pt>
                <c:pt idx="3318">
                  <c:v>1.2677963643395861E-3</c:v>
                </c:pt>
                <c:pt idx="3319">
                  <c:v>1.0044707372124833E-3</c:v>
                </c:pt>
                <c:pt idx="3320">
                  <c:v>1.4674492701771012E-3</c:v>
                </c:pt>
                <c:pt idx="3321">
                  <c:v>1.5072475680275397E-3</c:v>
                </c:pt>
                <c:pt idx="3322">
                  <c:v>4.955042445149851E-4</c:v>
                </c:pt>
                <c:pt idx="3323">
                  <c:v>1.0237002541038251E-4</c:v>
                </c:pt>
                <c:pt idx="3324">
                  <c:v>1.4295273458652432E-3</c:v>
                </c:pt>
                <c:pt idx="3325">
                  <c:v>3.1678430538366335E-3</c:v>
                </c:pt>
                <c:pt idx="3326">
                  <c:v>2.2375664163914932E-3</c:v>
                </c:pt>
                <c:pt idx="3327">
                  <c:v>1.1342970411912588E-3</c:v>
                </c:pt>
                <c:pt idx="3328">
                  <c:v>1.1151930923787975E-3</c:v>
                </c:pt>
                <c:pt idx="3329">
                  <c:v>8.9318506920281449E-4</c:v>
                </c:pt>
                <c:pt idx="3330">
                  <c:v>1.3137283341794184E-3</c:v>
                </c:pt>
                <c:pt idx="3331">
                  <c:v>2.1186157148658838E-3</c:v>
                </c:pt>
                <c:pt idx="3332">
                  <c:v>2.9263388432548988E-3</c:v>
                </c:pt>
                <c:pt idx="3333">
                  <c:v>8.1093344544149837E-4</c:v>
                </c:pt>
                <c:pt idx="3334">
                  <c:v>1.8543711382074514E-3</c:v>
                </c:pt>
                <c:pt idx="3335">
                  <c:v>1.0792756908828121E-3</c:v>
                </c:pt>
                <c:pt idx="3336">
                  <c:v>2.6565893421777848E-3</c:v>
                </c:pt>
                <c:pt idx="3337">
                  <c:v>1.5964848660671115E-3</c:v>
                </c:pt>
                <c:pt idx="3338">
                  <c:v>2.2062658640945678E-3</c:v>
                </c:pt>
                <c:pt idx="3339">
                  <c:v>2.0853147935059034E-3</c:v>
                </c:pt>
                <c:pt idx="3340">
                  <c:v>1.3584986849230292E-3</c:v>
                </c:pt>
                <c:pt idx="3341">
                  <c:v>1.2458674789083085E-3</c:v>
                </c:pt>
                <c:pt idx="3342">
                  <c:v>1.0508835869376075E-3</c:v>
                </c:pt>
                <c:pt idx="3343">
                  <c:v>2.578338941749826E-3</c:v>
                </c:pt>
                <c:pt idx="3344">
                  <c:v>6.8300355149670221E-4</c:v>
                </c:pt>
                <c:pt idx="3345">
                  <c:v>3.0335243303830243E-4</c:v>
                </c:pt>
                <c:pt idx="3346">
                  <c:v>1.1007294753481807E-3</c:v>
                </c:pt>
                <c:pt idx="3347">
                  <c:v>1.2120230520799085E-3</c:v>
                </c:pt>
                <c:pt idx="3348">
                  <c:v>2.8513631770558856E-3</c:v>
                </c:pt>
                <c:pt idx="3349">
                  <c:v>2.0994725162088858E-3</c:v>
                </c:pt>
                <c:pt idx="3350">
                  <c:v>3.093536379018613E-3</c:v>
                </c:pt>
                <c:pt idx="3351">
                  <c:v>1.7341649743738516E-3</c:v>
                </c:pt>
                <c:pt idx="3352">
                  <c:v>2.3330867564013307E-3</c:v>
                </c:pt>
                <c:pt idx="3353">
                  <c:v>9.6155314655234911E-4</c:v>
                </c:pt>
                <c:pt idx="3354">
                  <c:v>1.1155722290173023E-3</c:v>
                </c:pt>
                <c:pt idx="3355">
                  <c:v>1.4064246620380219E-3</c:v>
                </c:pt>
                <c:pt idx="3356">
                  <c:v>3.0637863763168962E-3</c:v>
                </c:pt>
                <c:pt idx="3357">
                  <c:v>2.8587880926940353E-3</c:v>
                </c:pt>
                <c:pt idx="3358">
                  <c:v>6.8449358066807438E-4</c:v>
                </c:pt>
                <c:pt idx="3359">
                  <c:v>1.7015835408456833E-3</c:v>
                </c:pt>
                <c:pt idx="3360">
                  <c:v>1.2912440168254124E-3</c:v>
                </c:pt>
                <c:pt idx="3361">
                  <c:v>3.208831108554079E-3</c:v>
                </c:pt>
                <c:pt idx="3362">
                  <c:v>8.9947419800697848E-4</c:v>
                </c:pt>
                <c:pt idx="3363">
                  <c:v>1.1487286844942537E-3</c:v>
                </c:pt>
                <c:pt idx="3364">
                  <c:v>2.0638450120631052E-3</c:v>
                </c:pt>
                <c:pt idx="3365">
                  <c:v>1.5789832508123162E-3</c:v>
                </c:pt>
                <c:pt idx="3366">
                  <c:v>4.9922933829391438E-4</c:v>
                </c:pt>
                <c:pt idx="3367">
                  <c:v>1.6688796158848816E-3</c:v>
                </c:pt>
                <c:pt idx="3368">
                  <c:v>1.2211177241322627E-3</c:v>
                </c:pt>
                <c:pt idx="3369">
                  <c:v>3.2667047014910936E-3</c:v>
                </c:pt>
                <c:pt idx="3370">
                  <c:v>2.3527665499835614E-3</c:v>
                </c:pt>
                <c:pt idx="3371">
                  <c:v>2.5174446152804774E-3</c:v>
                </c:pt>
                <c:pt idx="3372">
                  <c:v>2.4340197363013532E-3</c:v>
                </c:pt>
                <c:pt idx="3373">
                  <c:v>1.0160954318940893E-3</c:v>
                </c:pt>
                <c:pt idx="3374">
                  <c:v>3.2039202034560453E-3</c:v>
                </c:pt>
                <c:pt idx="3375">
                  <c:v>3.0876094513772379E-3</c:v>
                </c:pt>
                <c:pt idx="3376">
                  <c:v>1.7984227754703388E-3</c:v>
                </c:pt>
                <c:pt idx="3377">
                  <c:v>1.1087868738337183E-3</c:v>
                </c:pt>
                <c:pt idx="3378">
                  <c:v>2.2514625820738206E-3</c:v>
                </c:pt>
                <c:pt idx="3379">
                  <c:v>1.8436046455406097E-3</c:v>
                </c:pt>
                <c:pt idx="3380">
                  <c:v>1.1884156070202585E-3</c:v>
                </c:pt>
                <c:pt idx="3381">
                  <c:v>2.4437567992263995E-3</c:v>
                </c:pt>
                <c:pt idx="3382">
                  <c:v>2.1773673395382568E-3</c:v>
                </c:pt>
                <c:pt idx="3383">
                  <c:v>3.2651997543864733E-3</c:v>
                </c:pt>
                <c:pt idx="3384">
                  <c:v>2.9898079070914338E-3</c:v>
                </c:pt>
                <c:pt idx="3385">
                  <c:v>2.0243684274144809E-3</c:v>
                </c:pt>
                <c:pt idx="3386">
                  <c:v>1.9653910310649097E-3</c:v>
                </c:pt>
                <c:pt idx="3387">
                  <c:v>1.6836452959010486E-3</c:v>
                </c:pt>
                <c:pt idx="3388">
                  <c:v>1.1355992844364938E-3</c:v>
                </c:pt>
                <c:pt idx="3389">
                  <c:v>1.5947846101029442E-3</c:v>
                </c:pt>
                <c:pt idx="3390">
                  <c:v>1.2659881542366736E-3</c:v>
                </c:pt>
                <c:pt idx="3391">
                  <c:v>1.0382300081165693E-4</c:v>
                </c:pt>
                <c:pt idx="3392">
                  <c:v>1.8569570494006836E-3</c:v>
                </c:pt>
                <c:pt idx="3393">
                  <c:v>1.3859733101247462E-3</c:v>
                </c:pt>
                <c:pt idx="3394">
                  <c:v>2.6358203470634024E-3</c:v>
                </c:pt>
                <c:pt idx="3395">
                  <c:v>8.2245912809831483E-4</c:v>
                </c:pt>
                <c:pt idx="3396">
                  <c:v>1.0640112147725623E-3</c:v>
                </c:pt>
                <c:pt idx="3397">
                  <c:v>1.4739526922481817E-3</c:v>
                </c:pt>
                <c:pt idx="3398">
                  <c:v>3.1940058210932435E-3</c:v>
                </c:pt>
                <c:pt idx="3399">
                  <c:v>2.238699164978411E-3</c:v>
                </c:pt>
                <c:pt idx="3400">
                  <c:v>3.2878389355200559E-3</c:v>
                </c:pt>
                <c:pt idx="3401">
                  <c:v>2.824826659188272E-3</c:v>
                </c:pt>
                <c:pt idx="3402">
                  <c:v>9.7544612648144927E-4</c:v>
                </c:pt>
                <c:pt idx="3403">
                  <c:v>2.7419361077667698E-3</c:v>
                </c:pt>
                <c:pt idx="3404">
                  <c:v>1.7817395845421838E-3</c:v>
                </c:pt>
                <c:pt idx="3405">
                  <c:v>3.3216805194930784E-3</c:v>
                </c:pt>
                <c:pt idx="3406">
                  <c:v>3.2570884264273552E-3</c:v>
                </c:pt>
                <c:pt idx="3407">
                  <c:v>1.135783666700511E-3</c:v>
                </c:pt>
                <c:pt idx="3408">
                  <c:v>1.1034571112260633E-3</c:v>
                </c:pt>
                <c:pt idx="3409">
                  <c:v>2.1151984604747195E-3</c:v>
                </c:pt>
                <c:pt idx="3410">
                  <c:v>2.5728287253280724E-3</c:v>
                </c:pt>
                <c:pt idx="3411">
                  <c:v>1.3612798096822234E-3</c:v>
                </c:pt>
                <c:pt idx="3412">
                  <c:v>1.0472191756333011E-4</c:v>
                </c:pt>
                <c:pt idx="3413">
                  <c:v>2.3506177018107967E-3</c:v>
                </c:pt>
                <c:pt idx="3414">
                  <c:v>1.5810360584711054E-3</c:v>
                </c:pt>
                <c:pt idx="3415">
                  <c:v>1.5390708110094584E-3</c:v>
                </c:pt>
                <c:pt idx="3416">
                  <c:v>1.3250616507905807E-3</c:v>
                </c:pt>
                <c:pt idx="3417">
                  <c:v>1.4500766415063318E-3</c:v>
                </c:pt>
                <c:pt idx="3418">
                  <c:v>2.26864978821345E-3</c:v>
                </c:pt>
                <c:pt idx="3419">
                  <c:v>1.1079509195335616E-3</c:v>
                </c:pt>
                <c:pt idx="3420">
                  <c:v>3.1691534110138762E-3</c:v>
                </c:pt>
                <c:pt idx="3421">
                  <c:v>1.36785810993772E-3</c:v>
                </c:pt>
                <c:pt idx="3422">
                  <c:v>3.1049953612431871E-4</c:v>
                </c:pt>
                <c:pt idx="3423">
                  <c:v>1.9505391422078237E-3</c:v>
                </c:pt>
                <c:pt idx="3424">
                  <c:v>3.2862440769751474E-3</c:v>
                </c:pt>
                <c:pt idx="3425">
                  <c:v>2.0748074328734933E-3</c:v>
                </c:pt>
                <c:pt idx="3426">
                  <c:v>2.0145109037280596E-3</c:v>
                </c:pt>
                <c:pt idx="3427">
                  <c:v>9.200496879999614E-4</c:v>
                </c:pt>
                <c:pt idx="3428">
                  <c:v>8.3427256821938468E-4</c:v>
                </c:pt>
                <c:pt idx="3429">
                  <c:v>1.8541496414427395E-3</c:v>
                </c:pt>
                <c:pt idx="3430">
                  <c:v>9.8633964307121187E-4</c:v>
                </c:pt>
                <c:pt idx="3431">
                  <c:v>2.3243458877117312E-3</c:v>
                </c:pt>
                <c:pt idx="3432">
                  <c:v>2.2448478283995628E-3</c:v>
                </c:pt>
                <c:pt idx="3433">
                  <c:v>1.6805276825393755E-3</c:v>
                </c:pt>
                <c:pt idx="3434">
                  <c:v>1.5999013511030298E-3</c:v>
                </c:pt>
                <c:pt idx="3435">
                  <c:v>1.776402261220266E-3</c:v>
                </c:pt>
                <c:pt idx="3436">
                  <c:v>3.0821107704805473E-3</c:v>
                </c:pt>
                <c:pt idx="3437">
                  <c:v>5.1203317095801441E-4</c:v>
                </c:pt>
                <c:pt idx="3438">
                  <c:v>2.9812092609427282E-3</c:v>
                </c:pt>
                <c:pt idx="3439">
                  <c:v>1.2210665274030232E-3</c:v>
                </c:pt>
                <c:pt idx="3440">
                  <c:v>3.2559605835110268E-3</c:v>
                </c:pt>
                <c:pt idx="3441">
                  <c:v>1.151015651820727E-3</c:v>
                </c:pt>
                <c:pt idx="3442">
                  <c:v>1.1626040241195727E-3</c:v>
                </c:pt>
                <c:pt idx="3443">
                  <c:v>2.7215895628121991E-3</c:v>
                </c:pt>
                <c:pt idx="3444">
                  <c:v>1.3049512323679744E-3</c:v>
                </c:pt>
                <c:pt idx="3445">
                  <c:v>1.5684704289375697E-3</c:v>
                </c:pt>
                <c:pt idx="3446">
                  <c:v>1.0886095532778959E-3</c:v>
                </c:pt>
                <c:pt idx="3447">
                  <c:v>1.1902019381419371E-3</c:v>
                </c:pt>
                <c:pt idx="3448">
                  <c:v>1.7500423148904894E-3</c:v>
                </c:pt>
                <c:pt idx="3449">
                  <c:v>2.4699513534947146E-3</c:v>
                </c:pt>
                <c:pt idx="3450">
                  <c:v>1.4798348098572479E-3</c:v>
                </c:pt>
                <c:pt idx="3451">
                  <c:v>3.3359059169423009E-3</c:v>
                </c:pt>
                <c:pt idx="3452">
                  <c:v>1.7953274914887032E-3</c:v>
                </c:pt>
                <c:pt idx="3453">
                  <c:v>2.2260719449508459E-3</c:v>
                </c:pt>
                <c:pt idx="3454">
                  <c:v>2.9113861003114182E-3</c:v>
                </c:pt>
                <c:pt idx="3455">
                  <c:v>2.0525394468971989E-3</c:v>
                </c:pt>
                <c:pt idx="3456">
                  <c:v>2.5560455714810737E-3</c:v>
                </c:pt>
                <c:pt idx="3457">
                  <c:v>2.1158237305183348E-3</c:v>
                </c:pt>
                <c:pt idx="3458">
                  <c:v>3.3796905222437139E-3</c:v>
                </c:pt>
                <c:pt idx="3459">
                  <c:v>1.5318442075942511E-3</c:v>
                </c:pt>
                <c:pt idx="3460">
                  <c:v>7.0786250761215247E-4</c:v>
                </c:pt>
                <c:pt idx="3461">
                  <c:v>3.3390505019245276E-3</c:v>
                </c:pt>
                <c:pt idx="3462">
                  <c:v>1.0500074933888972E-3</c:v>
                </c:pt>
                <c:pt idx="3463">
                  <c:v>1.2744932105690741E-3</c:v>
                </c:pt>
                <c:pt idx="3464">
                  <c:v>1.1470217055987778E-3</c:v>
                </c:pt>
                <c:pt idx="3465">
                  <c:v>1.8945823480199433E-3</c:v>
                </c:pt>
                <c:pt idx="3466">
                  <c:v>1.4433649758933021E-3</c:v>
                </c:pt>
                <c:pt idx="3467">
                  <c:v>3.2882991789406498E-3</c:v>
                </c:pt>
                <c:pt idx="3468">
                  <c:v>2.2895373128554298E-3</c:v>
                </c:pt>
                <c:pt idx="3469">
                  <c:v>7.0935655838726358E-4</c:v>
                </c:pt>
                <c:pt idx="3470">
                  <c:v>1.7179812068073336E-3</c:v>
                </c:pt>
                <c:pt idx="3471">
                  <c:v>3.4284906016219278E-3</c:v>
                </c:pt>
                <c:pt idx="3472">
                  <c:v>2.9394310142222269E-3</c:v>
                </c:pt>
                <c:pt idx="3473">
                  <c:v>2.4329540453888227E-3</c:v>
                </c:pt>
                <c:pt idx="3474">
                  <c:v>1.0555732822803659E-3</c:v>
                </c:pt>
                <c:pt idx="3475">
                  <c:v>3.250941781235946E-3</c:v>
                </c:pt>
                <c:pt idx="3476">
                  <c:v>1.6821938610193591E-3</c:v>
                </c:pt>
                <c:pt idx="3477">
                  <c:v>1.2058640049906425E-3</c:v>
                </c:pt>
                <c:pt idx="3478">
                  <c:v>5.1798331674028826E-4</c:v>
                </c:pt>
                <c:pt idx="3479">
                  <c:v>2.6808859443383224E-3</c:v>
                </c:pt>
                <c:pt idx="3480">
                  <c:v>3.2457822586494526E-3</c:v>
                </c:pt>
                <c:pt idx="3481">
                  <c:v>1.419074194078788E-3</c:v>
                </c:pt>
                <c:pt idx="3482">
                  <c:v>1.8729252911363022E-3</c:v>
                </c:pt>
                <c:pt idx="3483">
                  <c:v>1.2504304008047044E-3</c:v>
                </c:pt>
                <c:pt idx="3484">
                  <c:v>1.4649073174034363E-3</c:v>
                </c:pt>
                <c:pt idx="3485">
                  <c:v>1.9709598951557915E-3</c:v>
                </c:pt>
                <c:pt idx="3486">
                  <c:v>2.8765662554465312E-3</c:v>
                </c:pt>
                <c:pt idx="3487">
                  <c:v>2.2692396970781384E-3</c:v>
                </c:pt>
                <c:pt idx="3488">
                  <c:v>1.1401307455007881E-3</c:v>
                </c:pt>
                <c:pt idx="3489">
                  <c:v>1.3359963633198246E-3</c:v>
                </c:pt>
                <c:pt idx="3490">
                  <c:v>2.0315932006673598E-3</c:v>
                </c:pt>
                <c:pt idx="3491">
                  <c:v>9.4117419573151576E-4</c:v>
                </c:pt>
                <c:pt idx="3492">
                  <c:v>3.1737707928591451E-4</c:v>
                </c:pt>
                <c:pt idx="3493">
                  <c:v>2.2239669221655344E-3</c:v>
                </c:pt>
                <c:pt idx="3494">
                  <c:v>8.529720271269679E-4</c:v>
                </c:pt>
                <c:pt idx="3495">
                  <c:v>1.1936474468404077E-3</c:v>
                </c:pt>
                <c:pt idx="3496">
                  <c:v>2.5359192970408596E-3</c:v>
                </c:pt>
                <c:pt idx="3497">
                  <c:v>1.6204370030758516E-3</c:v>
                </c:pt>
                <c:pt idx="3498">
                  <c:v>1.3889842680762368E-3</c:v>
                </c:pt>
                <c:pt idx="3499">
                  <c:v>3.0805731667803136E-3</c:v>
                </c:pt>
                <c:pt idx="3500">
                  <c:v>2.4734986604249888E-3</c:v>
                </c:pt>
                <c:pt idx="3501">
                  <c:v>2.110609240649573E-3</c:v>
                </c:pt>
                <c:pt idx="3502">
                  <c:v>2.3837393184093316E-3</c:v>
                </c:pt>
                <c:pt idx="3503">
                  <c:v>2.0486845923203406E-3</c:v>
                </c:pt>
                <c:pt idx="3504">
                  <c:v>1.1695172607217637E-3</c:v>
                </c:pt>
                <c:pt idx="3505">
                  <c:v>1.1136737259452663E-3</c:v>
                </c:pt>
                <c:pt idx="3506">
                  <c:v>2.9053526003733473E-3</c:v>
                </c:pt>
                <c:pt idx="3507">
                  <c:v>1.1868532023134805E-3</c:v>
                </c:pt>
                <c:pt idx="3508">
                  <c:v>3.3059643387384598E-3</c:v>
                </c:pt>
                <c:pt idx="3509">
                  <c:v>2.2421365702679176E-3</c:v>
                </c:pt>
                <c:pt idx="3510">
                  <c:v>1.0778182099347124E-4</c:v>
                </c:pt>
                <c:pt idx="3511">
                  <c:v>1.3106516745254502E-3</c:v>
                </c:pt>
                <c:pt idx="3512">
                  <c:v>1.0165535379319682E-3</c:v>
                </c:pt>
                <c:pt idx="3513">
                  <c:v>3.4940104557083236E-3</c:v>
                </c:pt>
                <c:pt idx="3514">
                  <c:v>2.8229775215692344E-3</c:v>
                </c:pt>
                <c:pt idx="3515">
                  <c:v>1.6783030091988044E-3</c:v>
                </c:pt>
                <c:pt idx="3516">
                  <c:v>3.4398715505817943E-3</c:v>
                </c:pt>
                <c:pt idx="3517">
                  <c:v>1.8624173570706559E-3</c:v>
                </c:pt>
                <c:pt idx="3518">
                  <c:v>2.4412966625881991E-3</c:v>
                </c:pt>
                <c:pt idx="3519">
                  <c:v>3.2092447419200393E-3</c:v>
                </c:pt>
                <c:pt idx="3520">
                  <c:v>1.7265551697120362E-3</c:v>
                </c:pt>
                <c:pt idx="3521">
                  <c:v>1.8245783738555516E-3</c:v>
                </c:pt>
                <c:pt idx="3522">
                  <c:v>1.7729820709134789E-3</c:v>
                </c:pt>
                <c:pt idx="3523">
                  <c:v>2.0107606966160629E-3</c:v>
                </c:pt>
                <c:pt idx="3524">
                  <c:v>3.4815887723913803E-3</c:v>
                </c:pt>
                <c:pt idx="3525">
                  <c:v>2.654419801328987E-3</c:v>
                </c:pt>
                <c:pt idx="3526">
                  <c:v>3.2984573722133568E-3</c:v>
                </c:pt>
                <c:pt idx="3527">
                  <c:v>3.0229335835296051E-3</c:v>
                </c:pt>
                <c:pt idx="3528">
                  <c:v>1.9188148692699822E-3</c:v>
                </c:pt>
                <c:pt idx="3529">
                  <c:v>1.5985451942562257E-3</c:v>
                </c:pt>
                <c:pt idx="3530">
                  <c:v>2.4586091994602773E-3</c:v>
                </c:pt>
                <c:pt idx="3531">
                  <c:v>1.5490145817715765E-3</c:v>
                </c:pt>
                <c:pt idx="3532">
                  <c:v>3.1274114842023302E-3</c:v>
                </c:pt>
                <c:pt idx="3533">
                  <c:v>2.3762858427922675E-3</c:v>
                </c:pt>
                <c:pt idx="3534">
                  <c:v>1.2814955964926705E-3</c:v>
                </c:pt>
                <c:pt idx="3535">
                  <c:v>2.4225350750347002E-3</c:v>
                </c:pt>
                <c:pt idx="3536">
                  <c:v>1.5519604571417518E-3</c:v>
                </c:pt>
                <c:pt idx="3537">
                  <c:v>2.2136915413261109E-3</c:v>
                </c:pt>
                <c:pt idx="3538">
                  <c:v>3.3833494535254857E-3</c:v>
                </c:pt>
                <c:pt idx="3539">
                  <c:v>3.2017988584353505E-4</c:v>
                </c:pt>
                <c:pt idx="3540">
                  <c:v>1.9805088024763009E-3</c:v>
                </c:pt>
                <c:pt idx="3541">
                  <c:v>2.7664944913573797E-3</c:v>
                </c:pt>
                <c:pt idx="3542">
                  <c:v>1.7066886574801817E-3</c:v>
                </c:pt>
                <c:pt idx="3543">
                  <c:v>1.8958447199260943E-3</c:v>
                </c:pt>
                <c:pt idx="3544">
                  <c:v>1.1304368849882741E-3</c:v>
                </c:pt>
                <c:pt idx="3545">
                  <c:v>1.6156949045972285E-3</c:v>
                </c:pt>
                <c:pt idx="3546">
                  <c:v>2.5398280164825602E-3</c:v>
                </c:pt>
                <c:pt idx="3547">
                  <c:v>1.2077070396378621E-3</c:v>
                </c:pt>
                <c:pt idx="3548">
                  <c:v>1.2506577674598568E-3</c:v>
                </c:pt>
                <c:pt idx="3549">
                  <c:v>1.0845258289475594E-4</c:v>
                </c:pt>
                <c:pt idx="3550">
                  <c:v>5.262674548433717E-4</c:v>
                </c:pt>
                <c:pt idx="3551">
                  <c:v>1.1910233532094342E-3</c:v>
                </c:pt>
                <c:pt idx="3552">
                  <c:v>2.7893247694175346E-3</c:v>
                </c:pt>
                <c:pt idx="3553">
                  <c:v>3.4748268590884465E-3</c:v>
                </c:pt>
                <c:pt idx="3554">
                  <c:v>2.3582269297736506E-3</c:v>
                </c:pt>
                <c:pt idx="3555">
                  <c:v>9.5653750392806207E-4</c:v>
                </c:pt>
                <c:pt idx="3556">
                  <c:v>1.4298324103407414E-3</c:v>
                </c:pt>
                <c:pt idx="3557">
                  <c:v>2.7074792752880181E-3</c:v>
                </c:pt>
                <c:pt idx="3558">
                  <c:v>8.6484030184811884E-4</c:v>
                </c:pt>
                <c:pt idx="3559">
                  <c:v>1.3854417063674396E-3</c:v>
                </c:pt>
                <c:pt idx="3560">
                  <c:v>1.4785710485458493E-3</c:v>
                </c:pt>
                <c:pt idx="3561">
                  <c:v>3.5749019380238636E-3</c:v>
                </c:pt>
                <c:pt idx="3562">
                  <c:v>1.7706018641682104E-3</c:v>
                </c:pt>
                <c:pt idx="3563">
                  <c:v>1.1720465986739977E-3</c:v>
                </c:pt>
                <c:pt idx="3564">
                  <c:v>3.4030103407914716E-3</c:v>
                </c:pt>
                <c:pt idx="3565">
                  <c:v>1.3453009146179257E-3</c:v>
                </c:pt>
                <c:pt idx="3566">
                  <c:v>1.2295314283503262E-3</c:v>
                </c:pt>
                <c:pt idx="3567">
                  <c:v>1.8225312598253805E-3</c:v>
                </c:pt>
                <c:pt idx="3568">
                  <c:v>2.3240065392354124E-3</c:v>
                </c:pt>
                <c:pt idx="3569">
                  <c:v>1.030881030431377E-3</c:v>
                </c:pt>
                <c:pt idx="3570">
                  <c:v>2.0206780464445853E-3</c:v>
                </c:pt>
                <c:pt idx="3571">
                  <c:v>7.2580231934219234E-4</c:v>
                </c:pt>
                <c:pt idx="3572">
                  <c:v>8.6706501718611774E-4</c:v>
                </c:pt>
                <c:pt idx="3573">
                  <c:v>3.2020952942940478E-3</c:v>
                </c:pt>
                <c:pt idx="3574">
                  <c:v>1.0899622356860678E-3</c:v>
                </c:pt>
                <c:pt idx="3575">
                  <c:v>2.6546423665525175E-3</c:v>
                </c:pt>
                <c:pt idx="3576">
                  <c:v>2.4454935041064879E-3</c:v>
                </c:pt>
                <c:pt idx="3577">
                  <c:v>3.3121707964730183E-3</c:v>
                </c:pt>
                <c:pt idx="3578">
                  <c:v>2.2073462122604547E-3</c:v>
                </c:pt>
                <c:pt idx="3579">
                  <c:v>2.0796794056331352E-3</c:v>
                </c:pt>
                <c:pt idx="3580">
                  <c:v>1.540052142031411E-3</c:v>
                </c:pt>
                <c:pt idx="3581">
                  <c:v>3.5688457669091475E-3</c:v>
                </c:pt>
                <c:pt idx="3582">
                  <c:v>1.9813866194560129E-3</c:v>
                </c:pt>
                <c:pt idx="3583">
                  <c:v>1.8902852554334942E-3</c:v>
                </c:pt>
                <c:pt idx="3584">
                  <c:v>2.4010341341665739E-3</c:v>
                </c:pt>
                <c:pt idx="3585">
                  <c:v>2.1470535597680187E-3</c:v>
                </c:pt>
                <c:pt idx="3586">
                  <c:v>3.1174012305072939E-3</c:v>
                </c:pt>
                <c:pt idx="3587">
                  <c:v>3.0315804239099946E-3</c:v>
                </c:pt>
                <c:pt idx="3588">
                  <c:v>1.0914339595270908E-3</c:v>
                </c:pt>
                <c:pt idx="3589">
                  <c:v>1.5458960331625866E-3</c:v>
                </c:pt>
                <c:pt idx="3590">
                  <c:v>1.7019411699261359E-3</c:v>
                </c:pt>
                <c:pt idx="3591">
                  <c:v>2.5555652295889985E-3</c:v>
                </c:pt>
                <c:pt idx="3592">
                  <c:v>3.5726758247073618E-3</c:v>
                </c:pt>
                <c:pt idx="3593">
                  <c:v>1.3150753841763363E-3</c:v>
                </c:pt>
                <c:pt idx="3594">
                  <c:v>2.6853118439764336E-3</c:v>
                </c:pt>
                <c:pt idx="3595">
                  <c:v>1.5038237357002928E-3</c:v>
                </c:pt>
                <c:pt idx="3596">
                  <c:v>7.2867377621363449E-4</c:v>
                </c:pt>
                <c:pt idx="3597">
                  <c:v>1.7584073450591126E-3</c:v>
                </c:pt>
                <c:pt idx="3598">
                  <c:v>1.2416054792930319E-3</c:v>
                </c:pt>
                <c:pt idx="3599">
                  <c:v>1.2054884625243639E-3</c:v>
                </c:pt>
                <c:pt idx="3600">
                  <c:v>3.4630569274005135E-3</c:v>
                </c:pt>
                <c:pt idx="3601">
                  <c:v>9.6397938363648663E-4</c:v>
                </c:pt>
                <c:pt idx="3602">
                  <c:v>3.3969655052332221E-3</c:v>
                </c:pt>
                <c:pt idx="3603">
                  <c:v>1.2266903346569997E-3</c:v>
                </c:pt>
                <c:pt idx="3604">
                  <c:v>3.5478246148637209E-3</c:v>
                </c:pt>
                <c:pt idx="3605">
                  <c:v>2.0081075851393188E-3</c:v>
                </c:pt>
                <c:pt idx="3606">
                  <c:v>2.5334081487536943E-3</c:v>
                </c:pt>
                <c:pt idx="3607">
                  <c:v>1.1826926797183317E-3</c:v>
                </c:pt>
                <c:pt idx="3608">
                  <c:v>2.3120528609642484E-3</c:v>
                </c:pt>
                <c:pt idx="3609">
                  <c:v>1.4621899956948885E-3</c:v>
                </c:pt>
                <c:pt idx="3610">
                  <c:v>1.0943676199774763E-4</c:v>
                </c:pt>
                <c:pt idx="3611">
                  <c:v>1.1453007573339522E-3</c:v>
                </c:pt>
                <c:pt idx="3612">
                  <c:v>2.9802398308897155E-3</c:v>
                </c:pt>
                <c:pt idx="3613">
                  <c:v>1.6657814283779339E-3</c:v>
                </c:pt>
                <c:pt idx="3614">
                  <c:v>1.278742526556121E-3</c:v>
                </c:pt>
                <c:pt idx="3615">
                  <c:v>3.4871726659766087E-3</c:v>
                </c:pt>
                <c:pt idx="3616">
                  <c:v>3.2411069486404837E-4</c:v>
                </c:pt>
                <c:pt idx="3617">
                  <c:v>2.6488895983591883E-3</c:v>
                </c:pt>
                <c:pt idx="3618">
                  <c:v>5.3222243170468779E-4</c:v>
                </c:pt>
                <c:pt idx="3619">
                  <c:v>2.1271526702786375E-3</c:v>
                </c:pt>
                <c:pt idx="3620">
                  <c:v>2.1919380039956849E-3</c:v>
                </c:pt>
                <c:pt idx="3621">
                  <c:v>2.809574025521705E-3</c:v>
                </c:pt>
                <c:pt idx="3622">
                  <c:v>1.0404644123037346E-3</c:v>
                </c:pt>
                <c:pt idx="3623">
                  <c:v>3.4984787876735854E-3</c:v>
                </c:pt>
                <c:pt idx="3624">
                  <c:v>1.4234970298562333E-3</c:v>
                </c:pt>
                <c:pt idx="3625">
                  <c:v>2.2685406901088905E-3</c:v>
                </c:pt>
                <c:pt idx="3626">
                  <c:v>1.730283049445366E-3</c:v>
                </c:pt>
                <c:pt idx="3627">
                  <c:v>1.3783873995027139E-3</c:v>
                </c:pt>
                <c:pt idx="3628">
                  <c:v>1.8788369899131613E-3</c:v>
                </c:pt>
                <c:pt idx="3629">
                  <c:v>1.8314417578589881E-3</c:v>
                </c:pt>
                <c:pt idx="3630">
                  <c:v>3.6886361657459633E-3</c:v>
                </c:pt>
                <c:pt idx="3631">
                  <c:v>2.3443660234424507E-3</c:v>
                </c:pt>
                <c:pt idx="3632">
                  <c:v>3.4367789961449726E-3</c:v>
                </c:pt>
                <c:pt idx="3633">
                  <c:v>1.6299344014861256E-3</c:v>
                </c:pt>
                <c:pt idx="3634">
                  <c:v>3.408275808690857E-3</c:v>
                </c:pt>
                <c:pt idx="3635">
                  <c:v>1.9435604429629556E-3</c:v>
                </c:pt>
                <c:pt idx="3636">
                  <c:v>2.9290092251725791E-3</c:v>
                </c:pt>
                <c:pt idx="3637">
                  <c:v>3.6003947196571358E-3</c:v>
                </c:pt>
                <c:pt idx="3638">
                  <c:v>2.6921670310958031E-3</c:v>
                </c:pt>
                <c:pt idx="3639">
                  <c:v>9.7323436253294302E-4</c:v>
                </c:pt>
                <c:pt idx="3640">
                  <c:v>1.3433699385612694E-3</c:v>
                </c:pt>
                <c:pt idx="3641">
                  <c:v>1.4883482417141171E-3</c:v>
                </c:pt>
                <c:pt idx="3642">
                  <c:v>1.4403672831592544E-3</c:v>
                </c:pt>
                <c:pt idx="3643">
                  <c:v>1.1591632406287788E-3</c:v>
                </c:pt>
                <c:pt idx="3644">
                  <c:v>2.1096699596520599E-3</c:v>
                </c:pt>
                <c:pt idx="3645">
                  <c:v>2.4340047989473276E-3</c:v>
                </c:pt>
                <c:pt idx="3646">
                  <c:v>2.0073151615431504E-3</c:v>
                </c:pt>
                <c:pt idx="3647">
                  <c:v>3.0504373234258287E-3</c:v>
                </c:pt>
                <c:pt idx="3648">
                  <c:v>3.1437942644839197E-3</c:v>
                </c:pt>
                <c:pt idx="3649">
                  <c:v>1.2674510297183935E-3</c:v>
                </c:pt>
                <c:pt idx="3650">
                  <c:v>1.0495325792052154E-3</c:v>
                </c:pt>
                <c:pt idx="3651">
                  <c:v>2.6080915683400338E-3</c:v>
                </c:pt>
                <c:pt idx="3652">
                  <c:v>5.3632711080167672E-4</c:v>
                </c:pt>
                <c:pt idx="3653">
                  <c:v>1.5453775780240831E-3</c:v>
                </c:pt>
                <c:pt idx="3654">
                  <c:v>3.6855238205812917E-3</c:v>
                </c:pt>
                <c:pt idx="3655">
                  <c:v>8.8070541927185331E-4</c:v>
                </c:pt>
                <c:pt idx="3656">
                  <c:v>1.8108441545875021E-3</c:v>
                </c:pt>
                <c:pt idx="3657">
                  <c:v>2.5636141978742856E-3</c:v>
                </c:pt>
                <c:pt idx="3658">
                  <c:v>1.5968611210558398E-3</c:v>
                </c:pt>
                <c:pt idx="3659">
                  <c:v>1.2040487592511972E-3</c:v>
                </c:pt>
                <c:pt idx="3660">
                  <c:v>1.7059532160913426E-3</c:v>
                </c:pt>
                <c:pt idx="3661">
                  <c:v>1.1065829357079666E-4</c:v>
                </c:pt>
                <c:pt idx="3662">
                  <c:v>1.6520864075086482E-3</c:v>
                </c:pt>
                <c:pt idx="3663">
                  <c:v>1.3089222819986841E-3</c:v>
                </c:pt>
                <c:pt idx="3664">
                  <c:v>3.5730733878380342E-3</c:v>
                </c:pt>
                <c:pt idx="3665">
                  <c:v>3.3536711028547381E-3</c:v>
                </c:pt>
                <c:pt idx="3666">
                  <c:v>2.7982700150454504E-3</c:v>
                </c:pt>
                <c:pt idx="3667">
                  <c:v>3.7499201780271879E-3</c:v>
                </c:pt>
                <c:pt idx="3668">
                  <c:v>2.8871730864125857E-3</c:v>
                </c:pt>
                <c:pt idx="3669">
                  <c:v>3.7054902207408337E-3</c:v>
                </c:pt>
                <c:pt idx="3670">
                  <c:v>7.3847239952032795E-4</c:v>
                </c:pt>
                <c:pt idx="3671">
                  <c:v>3.261284142695422E-3</c:v>
                </c:pt>
                <c:pt idx="3672">
                  <c:v>1.4056818291774311E-3</c:v>
                </c:pt>
                <c:pt idx="3673">
                  <c:v>1.8705511795784871E-3</c:v>
                </c:pt>
                <c:pt idx="3674">
                  <c:v>3.4749186045949093E-3</c:v>
                </c:pt>
                <c:pt idx="3675">
                  <c:v>2.5311078858248669E-3</c:v>
                </c:pt>
                <c:pt idx="3676">
                  <c:v>3.6532794101995988E-3</c:v>
                </c:pt>
                <c:pt idx="3677">
                  <c:v>3.2794613934148824E-4</c:v>
                </c:pt>
                <c:pt idx="3678">
                  <c:v>2.3350411471864613E-3</c:v>
                </c:pt>
                <c:pt idx="3679">
                  <c:v>2.1444786344635394E-3</c:v>
                </c:pt>
                <c:pt idx="3680">
                  <c:v>1.2413561224341699E-3</c:v>
                </c:pt>
                <c:pt idx="3681">
                  <c:v>1.78038513644281E-3</c:v>
                </c:pt>
                <c:pt idx="3682">
                  <c:v>1.9934631668077898E-3</c:v>
                </c:pt>
                <c:pt idx="3683">
                  <c:v>2.5450226419475946E-3</c:v>
                </c:pt>
                <c:pt idx="3684">
                  <c:v>1.2665486177634569E-3</c:v>
                </c:pt>
                <c:pt idx="3685">
                  <c:v>1.1213274772900966E-3</c:v>
                </c:pt>
                <c:pt idx="3686">
                  <c:v>2.4247721247072939E-3</c:v>
                </c:pt>
                <c:pt idx="3687">
                  <c:v>3.2159520837566642E-3</c:v>
                </c:pt>
                <c:pt idx="3688">
                  <c:v>2.713159129723793E-3</c:v>
                </c:pt>
                <c:pt idx="3689">
                  <c:v>1.9474331059176463E-3</c:v>
                </c:pt>
                <c:pt idx="3690">
                  <c:v>3.7527999651667397E-3</c:v>
                </c:pt>
                <c:pt idx="3691">
                  <c:v>3.0293578336744223E-3</c:v>
                </c:pt>
                <c:pt idx="3692">
                  <c:v>8.8643375987774336E-4</c:v>
                </c:pt>
                <c:pt idx="3693">
                  <c:v>1.2486465827120596E-3</c:v>
                </c:pt>
                <c:pt idx="3694">
                  <c:v>2.6728675794668341E-3</c:v>
                </c:pt>
                <c:pt idx="3695">
                  <c:v>3.7637487844173188E-3</c:v>
                </c:pt>
                <c:pt idx="3696">
                  <c:v>3.3189205141975222E-3</c:v>
                </c:pt>
                <c:pt idx="3697">
                  <c:v>2.2959832401153453E-3</c:v>
                </c:pt>
                <c:pt idx="3698">
                  <c:v>1.0625885744412252E-3</c:v>
                </c:pt>
                <c:pt idx="3699">
                  <c:v>2.1208297245380336E-3</c:v>
                </c:pt>
                <c:pt idx="3700">
                  <c:v>2.7334278401641128E-3</c:v>
                </c:pt>
                <c:pt idx="3701">
                  <c:v>1.478998427482763E-3</c:v>
                </c:pt>
                <c:pt idx="3702">
                  <c:v>3.6242852028524159E-3</c:v>
                </c:pt>
                <c:pt idx="3703">
                  <c:v>2.5236837266912459E-3</c:v>
                </c:pt>
                <c:pt idx="3704">
                  <c:v>1.7547128728201754E-3</c:v>
                </c:pt>
                <c:pt idx="3705">
                  <c:v>3.1608945142779731E-3</c:v>
                </c:pt>
                <c:pt idx="3706">
                  <c:v>3.4442363983840144E-3</c:v>
                </c:pt>
                <c:pt idx="3707">
                  <c:v>1.3000619332862384E-3</c:v>
                </c:pt>
                <c:pt idx="3708">
                  <c:v>2.0834309161819786E-3</c:v>
                </c:pt>
                <c:pt idx="3709">
                  <c:v>2.2486331130185705E-3</c:v>
                </c:pt>
                <c:pt idx="3710">
                  <c:v>1.591980413124368E-3</c:v>
                </c:pt>
                <c:pt idx="3711">
                  <c:v>1.9233478982488229E-3</c:v>
                </c:pt>
                <c:pt idx="3712">
                  <c:v>3.5566494598477999E-3</c:v>
                </c:pt>
                <c:pt idx="3713">
                  <c:v>7.4389105698133826E-4</c:v>
                </c:pt>
                <c:pt idx="3714">
                  <c:v>1.1132277076453724E-4</c:v>
                </c:pt>
                <c:pt idx="3715">
                  <c:v>2.2023883832445433E-3</c:v>
                </c:pt>
                <c:pt idx="3716">
                  <c:v>1.2307524842526923E-3</c:v>
                </c:pt>
                <c:pt idx="3717">
                  <c:v>1.389350171771423E-3</c:v>
                </c:pt>
                <c:pt idx="3718">
                  <c:v>3.2946725591830419E-4</c:v>
                </c:pt>
                <c:pt idx="3719">
                  <c:v>3.863957460397333E-3</c:v>
                </c:pt>
                <c:pt idx="3720">
                  <c:v>3.8200178056474873E-3</c:v>
                </c:pt>
                <c:pt idx="3721">
                  <c:v>1.8870791355766533E-3</c:v>
                </c:pt>
                <c:pt idx="3722">
                  <c:v>2.6759808973595965E-3</c:v>
                </c:pt>
                <c:pt idx="3723">
                  <c:v>1.6567762164673094E-3</c:v>
                </c:pt>
                <c:pt idx="3724">
                  <c:v>1.2867863363653957E-3</c:v>
                </c:pt>
                <c:pt idx="3725">
                  <c:v>2.3402816083611553E-3</c:v>
                </c:pt>
                <c:pt idx="3726">
                  <c:v>1.135299865522479E-3</c:v>
                </c:pt>
                <c:pt idx="3727">
                  <c:v>3.5921015705894311E-3</c:v>
                </c:pt>
                <c:pt idx="3728">
                  <c:v>3.1032080127739873E-3</c:v>
                </c:pt>
                <c:pt idx="3729">
                  <c:v>1.9995644852215319E-3</c:v>
                </c:pt>
                <c:pt idx="3730">
                  <c:v>2.0590509649071865E-3</c:v>
                </c:pt>
                <c:pt idx="3731">
                  <c:v>2.4938162287705037E-3</c:v>
                </c:pt>
                <c:pt idx="3732">
                  <c:v>3.2064412175991561E-3</c:v>
                </c:pt>
                <c:pt idx="3733">
                  <c:v>5.4154255319148936E-4</c:v>
                </c:pt>
                <c:pt idx="3734">
                  <c:v>1.4471369262481491E-3</c:v>
                </c:pt>
                <c:pt idx="3735">
                  <c:v>3.5856548454206781E-3</c:v>
                </c:pt>
                <c:pt idx="3736">
                  <c:v>1.7222781380044514E-3</c:v>
                </c:pt>
                <c:pt idx="3737">
                  <c:v>9.9283206129022888E-4</c:v>
                </c:pt>
                <c:pt idx="3738">
                  <c:v>2.6363104109005751E-3</c:v>
                </c:pt>
                <c:pt idx="3739">
                  <c:v>1.349123706850667E-3</c:v>
                </c:pt>
                <c:pt idx="3740">
                  <c:v>3.0242369404068362E-3</c:v>
                </c:pt>
                <c:pt idx="3741">
                  <c:v>2.5741410094499849E-3</c:v>
                </c:pt>
                <c:pt idx="3742">
                  <c:v>1.1930182718868372E-3</c:v>
                </c:pt>
                <c:pt idx="3743">
                  <c:v>3.7271372442758436E-3</c:v>
                </c:pt>
                <c:pt idx="3744">
                  <c:v>1.2382207944886042E-3</c:v>
                </c:pt>
                <c:pt idx="3745">
                  <c:v>2.8694221594263202E-3</c:v>
                </c:pt>
                <c:pt idx="3746">
                  <c:v>1.5587384231256836E-3</c:v>
                </c:pt>
                <c:pt idx="3747">
                  <c:v>2.9442143361752778E-3</c:v>
                </c:pt>
                <c:pt idx="3748">
                  <c:v>1.8503585703639901E-3</c:v>
                </c:pt>
                <c:pt idx="3749">
                  <c:v>3.850834663957033E-3</c:v>
                </c:pt>
                <c:pt idx="3750">
                  <c:v>1.2700702027703726E-3</c:v>
                </c:pt>
                <c:pt idx="3751">
                  <c:v>9.9527453180622209E-4</c:v>
                </c:pt>
                <c:pt idx="3752">
                  <c:v>8.9458717016172712E-4</c:v>
                </c:pt>
                <c:pt idx="3753">
                  <c:v>2.1341708323856629E-3</c:v>
                </c:pt>
                <c:pt idx="3754">
                  <c:v>2.4475520414977115E-3</c:v>
                </c:pt>
                <c:pt idx="3755">
                  <c:v>1.1171425117853258E-4</c:v>
                </c:pt>
                <c:pt idx="3756">
                  <c:v>2.1943295152650148E-3</c:v>
                </c:pt>
                <c:pt idx="3757">
                  <c:v>1.0768125686258386E-3</c:v>
                </c:pt>
                <c:pt idx="3758">
                  <c:v>3.3422949994677195E-3</c:v>
                </c:pt>
                <c:pt idx="3759">
                  <c:v>3.7070216863272598E-3</c:v>
                </c:pt>
                <c:pt idx="3760">
                  <c:v>1.7391752477547229E-3</c:v>
                </c:pt>
                <c:pt idx="3761">
                  <c:v>3.5364924827856513E-3</c:v>
                </c:pt>
                <c:pt idx="3762">
                  <c:v>1.5681872069447736E-3</c:v>
                </c:pt>
                <c:pt idx="3763">
                  <c:v>3.8003406446118636E-3</c:v>
                </c:pt>
                <c:pt idx="3764">
                  <c:v>1.8684055165739172E-3</c:v>
                </c:pt>
                <c:pt idx="3765">
                  <c:v>7.4915247679890125E-4</c:v>
                </c:pt>
                <c:pt idx="3766">
                  <c:v>2.3239149685705019E-3</c:v>
                </c:pt>
                <c:pt idx="3767">
                  <c:v>2.9805861887088267E-3</c:v>
                </c:pt>
                <c:pt idx="3768">
                  <c:v>1.3027391096079313E-3</c:v>
                </c:pt>
                <c:pt idx="3769">
                  <c:v>3.7793122804300914E-3</c:v>
                </c:pt>
                <c:pt idx="3770">
                  <c:v>2.7581005748795076E-3</c:v>
                </c:pt>
                <c:pt idx="3771">
                  <c:v>2.1675627543687299E-3</c:v>
                </c:pt>
                <c:pt idx="3772">
                  <c:v>2.1142147824445767E-3</c:v>
                </c:pt>
                <c:pt idx="3773">
                  <c:v>3.9045704192978638E-3</c:v>
                </c:pt>
                <c:pt idx="3774">
                  <c:v>2.9261173373594253E-3</c:v>
                </c:pt>
                <c:pt idx="3775">
                  <c:v>1.9417449417594595E-3</c:v>
                </c:pt>
                <c:pt idx="3776">
                  <c:v>3.4706628147244847E-3</c:v>
                </c:pt>
                <c:pt idx="3777">
                  <c:v>2.054481750694451E-3</c:v>
                </c:pt>
                <c:pt idx="3778">
                  <c:v>5.4628192294486585E-4</c:v>
                </c:pt>
                <c:pt idx="3779">
                  <c:v>3.3272485493230172E-4</c:v>
                </c:pt>
                <c:pt idx="3780">
                  <c:v>1.420515252400124E-3</c:v>
                </c:pt>
                <c:pt idx="3781">
                  <c:v>1.3339011018257305E-3</c:v>
                </c:pt>
                <c:pt idx="3782">
                  <c:v>1.4759985289420966E-3</c:v>
                </c:pt>
                <c:pt idx="3783">
                  <c:v>1.6421098475683522E-3</c:v>
                </c:pt>
                <c:pt idx="3784">
                  <c:v>2.8317719019782433E-3</c:v>
                </c:pt>
                <c:pt idx="3785">
                  <c:v>1.213060663676783E-3</c:v>
                </c:pt>
                <c:pt idx="3786">
                  <c:v>2.8848525028067054E-3</c:v>
                </c:pt>
                <c:pt idx="3787">
                  <c:v>1.5311805894963003E-3</c:v>
                </c:pt>
                <c:pt idx="3788">
                  <c:v>3.1137011425280796E-3</c:v>
                </c:pt>
                <c:pt idx="3789">
                  <c:v>2.5076022995625413E-3</c:v>
                </c:pt>
                <c:pt idx="3790">
                  <c:v>3.8503288120666041E-3</c:v>
                </c:pt>
                <c:pt idx="3791">
                  <c:v>1.157821661474157E-3</c:v>
                </c:pt>
                <c:pt idx="3792">
                  <c:v>3.7063417938977472E-3</c:v>
                </c:pt>
                <c:pt idx="3793">
                  <c:v>1.3786934430195983E-3</c:v>
                </c:pt>
                <c:pt idx="3794">
                  <c:v>2.4342789117621439E-3</c:v>
                </c:pt>
                <c:pt idx="3795">
                  <c:v>1.7061772605192478E-3</c:v>
                </c:pt>
                <c:pt idx="3796">
                  <c:v>2.6655730089137943E-3</c:v>
                </c:pt>
                <c:pt idx="3797">
                  <c:v>2.311497940833442E-3</c:v>
                </c:pt>
                <c:pt idx="3798">
                  <c:v>1.2192897576080121E-3</c:v>
                </c:pt>
                <c:pt idx="3799">
                  <c:v>1.4329653950940493E-3</c:v>
                </c:pt>
                <c:pt idx="3800">
                  <c:v>1.2973140365902637E-3</c:v>
                </c:pt>
                <c:pt idx="3801">
                  <c:v>1.1298833177789275E-4</c:v>
                </c:pt>
                <c:pt idx="3802">
                  <c:v>2.0236411767837349E-3</c:v>
                </c:pt>
                <c:pt idx="3803">
                  <c:v>3.6834480155619426E-3</c:v>
                </c:pt>
                <c:pt idx="3804">
                  <c:v>1.3853129763604247E-3</c:v>
                </c:pt>
                <c:pt idx="3805">
                  <c:v>3.3467256003791361E-4</c:v>
                </c:pt>
                <c:pt idx="3806">
                  <c:v>3.513216221447929E-3</c:v>
                </c:pt>
                <c:pt idx="3807">
                  <c:v>3.3292989222750784E-3</c:v>
                </c:pt>
                <c:pt idx="3808">
                  <c:v>3.9765288888243639E-3</c:v>
                </c:pt>
                <c:pt idx="3809">
                  <c:v>2.2605127013855617E-3</c:v>
                </c:pt>
                <c:pt idx="3810">
                  <c:v>1.6562862950058074E-3</c:v>
                </c:pt>
                <c:pt idx="3811">
                  <c:v>1.8440777215863722E-3</c:v>
                </c:pt>
                <c:pt idx="3812">
                  <c:v>1.2710817140202833E-3</c:v>
                </c:pt>
                <c:pt idx="3813">
                  <c:v>1.4914344615325056E-3</c:v>
                </c:pt>
                <c:pt idx="3814">
                  <c:v>2.7509835898974553E-3</c:v>
                </c:pt>
                <c:pt idx="3815">
                  <c:v>1.7170400267135122E-3</c:v>
                </c:pt>
                <c:pt idx="3816">
                  <c:v>3.7372845265633619E-3</c:v>
                </c:pt>
                <c:pt idx="3817">
                  <c:v>1.0980755461810865E-3</c:v>
                </c:pt>
                <c:pt idx="3818">
                  <c:v>1.3308605413043372E-3</c:v>
                </c:pt>
                <c:pt idx="3819">
                  <c:v>9.1046949219770329E-4</c:v>
                </c:pt>
                <c:pt idx="3820">
                  <c:v>2.3974698981764683E-3</c:v>
                </c:pt>
                <c:pt idx="3821">
                  <c:v>3.254841894363948E-3</c:v>
                </c:pt>
                <c:pt idx="3822">
                  <c:v>3.0718896997619003E-3</c:v>
                </c:pt>
                <c:pt idx="3823">
                  <c:v>2.8850877872200389E-3</c:v>
                </c:pt>
                <c:pt idx="3824">
                  <c:v>1.7880404009117791E-3</c:v>
                </c:pt>
                <c:pt idx="3825">
                  <c:v>1.5546381973750435E-3</c:v>
                </c:pt>
                <c:pt idx="3826">
                  <c:v>4.0466771845599899E-3</c:v>
                </c:pt>
                <c:pt idx="3827">
                  <c:v>3.8089516269526331E-3</c:v>
                </c:pt>
                <c:pt idx="3828">
                  <c:v>1.6118453847233447E-3</c:v>
                </c:pt>
                <c:pt idx="3829">
                  <c:v>2.1067869536388582E-3</c:v>
                </c:pt>
                <c:pt idx="3830">
                  <c:v>2.6339148740532822E-3</c:v>
                </c:pt>
                <c:pt idx="3831">
                  <c:v>2.1754439459278942E-3</c:v>
                </c:pt>
                <c:pt idx="3832">
                  <c:v>1.0204056950175852E-3</c:v>
                </c:pt>
                <c:pt idx="3833">
                  <c:v>3.4668076601057935E-3</c:v>
                </c:pt>
                <c:pt idx="3834">
                  <c:v>1.1764765651082112E-3</c:v>
                </c:pt>
                <c:pt idx="3835">
                  <c:v>7.6252690642610119E-4</c:v>
                </c:pt>
                <c:pt idx="3836">
                  <c:v>3.0174126825113362E-3</c:v>
                </c:pt>
                <c:pt idx="3837">
                  <c:v>5.5439740358989489E-4</c:v>
                </c:pt>
                <c:pt idx="3838">
                  <c:v>3.3796502877165135E-3</c:v>
                </c:pt>
                <c:pt idx="3839">
                  <c:v>3.2832266994473102E-3</c:v>
                </c:pt>
                <c:pt idx="3840">
                  <c:v>4.0725271747021185E-3</c:v>
                </c:pt>
                <c:pt idx="3841">
                  <c:v>3.6713385537154083E-3</c:v>
                </c:pt>
                <c:pt idx="3842">
                  <c:v>1.3723616898736321E-3</c:v>
                </c:pt>
                <c:pt idx="3843">
                  <c:v>2.3645198604180682E-3</c:v>
                </c:pt>
                <c:pt idx="3844">
                  <c:v>2.2449215668242915E-3</c:v>
                </c:pt>
                <c:pt idx="3845">
                  <c:v>2.0644360334546581E-3</c:v>
                </c:pt>
                <c:pt idx="3846">
                  <c:v>2.969040832030664E-3</c:v>
                </c:pt>
                <c:pt idx="3847">
                  <c:v>2.8634489367262588E-3</c:v>
                </c:pt>
                <c:pt idx="3848">
                  <c:v>2.3101931174676926E-3</c:v>
                </c:pt>
                <c:pt idx="3849">
                  <c:v>3.7471278274083179E-3</c:v>
                </c:pt>
                <c:pt idx="3850">
                  <c:v>2.011747053556303E-3</c:v>
                </c:pt>
                <c:pt idx="3851">
                  <c:v>2.514921255650524E-3</c:v>
                </c:pt>
                <c:pt idx="3852">
                  <c:v>1.3607530914986812E-3</c:v>
                </c:pt>
                <c:pt idx="3853">
                  <c:v>2.447788355895862E-3</c:v>
                </c:pt>
                <c:pt idx="3854">
                  <c:v>2.9479759553955164E-3</c:v>
                </c:pt>
                <c:pt idx="3855">
                  <c:v>3.941407649046047E-3</c:v>
                </c:pt>
                <c:pt idx="3856">
                  <c:v>3.5182587736492868E-3</c:v>
                </c:pt>
                <c:pt idx="3857">
                  <c:v>1.481282853021752E-3</c:v>
                </c:pt>
                <c:pt idx="3858">
                  <c:v>1.5349054457626053E-3</c:v>
                </c:pt>
                <c:pt idx="3859">
                  <c:v>2.8980848252530091E-3</c:v>
                </c:pt>
                <c:pt idx="3860">
                  <c:v>9.2353467669754961E-4</c:v>
                </c:pt>
                <c:pt idx="3861">
                  <c:v>1.8971083660864684E-3</c:v>
                </c:pt>
                <c:pt idx="3862">
                  <c:v>3.2386066636981396E-3</c:v>
                </c:pt>
                <c:pt idx="3863">
                  <c:v>1.7059202214940198E-3</c:v>
                </c:pt>
                <c:pt idx="3864">
                  <c:v>1.9672494578686492E-3</c:v>
                </c:pt>
                <c:pt idx="3865">
                  <c:v>3.077367613534613E-3</c:v>
                </c:pt>
                <c:pt idx="3866">
                  <c:v>3.1528669819128699E-3</c:v>
                </c:pt>
                <c:pt idx="3867">
                  <c:v>1.3424356529567211E-3</c:v>
                </c:pt>
                <c:pt idx="3868">
                  <c:v>1.6515920113846483E-3</c:v>
                </c:pt>
                <c:pt idx="3869">
                  <c:v>3.0178114215740843E-3</c:v>
                </c:pt>
                <c:pt idx="3870">
                  <c:v>3.9635975547779121E-3</c:v>
                </c:pt>
                <c:pt idx="3871">
                  <c:v>5.5977921719822549E-4</c:v>
                </c:pt>
                <c:pt idx="3872">
                  <c:v>4.0663081830105844E-3</c:v>
                </c:pt>
                <c:pt idx="3873">
                  <c:v>3.6325064737058634E-3</c:v>
                </c:pt>
                <c:pt idx="3874">
                  <c:v>1.4414976523549057E-3</c:v>
                </c:pt>
                <c:pt idx="3875">
                  <c:v>2.632275426784703E-3</c:v>
                </c:pt>
                <c:pt idx="3876">
                  <c:v>4.1028247274980155E-3</c:v>
                </c:pt>
                <c:pt idx="3877">
                  <c:v>3.2608274767187469E-3</c:v>
                </c:pt>
                <c:pt idx="3878">
                  <c:v>1.7778369403689488E-3</c:v>
                </c:pt>
                <c:pt idx="3879">
                  <c:v>3.7433435138889562E-3</c:v>
                </c:pt>
                <c:pt idx="3880">
                  <c:v>3.4106051884351017E-4</c:v>
                </c:pt>
                <c:pt idx="3881">
                  <c:v>1.9835996534047179E-3</c:v>
                </c:pt>
                <c:pt idx="3882">
                  <c:v>1.2640325999632184E-3</c:v>
                </c:pt>
                <c:pt idx="3883">
                  <c:v>2.7322235882939489E-3</c:v>
                </c:pt>
                <c:pt idx="3884">
                  <c:v>2.8092838645659385E-3</c:v>
                </c:pt>
                <c:pt idx="3885">
                  <c:v>4.0065874494808933E-3</c:v>
                </c:pt>
                <c:pt idx="3886">
                  <c:v>2.1204465249572793E-3</c:v>
                </c:pt>
                <c:pt idx="3887">
                  <c:v>1.3182018382370735E-3</c:v>
                </c:pt>
                <c:pt idx="3888">
                  <c:v>7.7426050103050878E-4</c:v>
                </c:pt>
                <c:pt idx="3889">
                  <c:v>1.0394216671586109E-3</c:v>
                </c:pt>
                <c:pt idx="3890">
                  <c:v>1.8589381147858415E-3</c:v>
                </c:pt>
                <c:pt idx="3891">
                  <c:v>2.443806001578089E-3</c:v>
                </c:pt>
                <c:pt idx="3892">
                  <c:v>3.3861725454888691E-3</c:v>
                </c:pt>
                <c:pt idx="3893">
                  <c:v>3.9190871469712736E-3</c:v>
                </c:pt>
                <c:pt idx="3894">
                  <c:v>3.8883161013011152E-3</c:v>
                </c:pt>
                <c:pt idx="3895">
                  <c:v>1.1546811135027935E-4</c:v>
                </c:pt>
                <c:pt idx="3896">
                  <c:v>2.893043158363506E-3</c:v>
                </c:pt>
                <c:pt idx="3897">
                  <c:v>1.1292639138240576E-3</c:v>
                </c:pt>
                <c:pt idx="3898">
                  <c:v>1.4135697584919909E-3</c:v>
                </c:pt>
                <c:pt idx="3899">
                  <c:v>1.6213142926297954E-3</c:v>
                </c:pt>
                <c:pt idx="3900">
                  <c:v>1.2054725573607057E-3</c:v>
                </c:pt>
                <c:pt idx="3901">
                  <c:v>3.5010068543546448E-3</c:v>
                </c:pt>
                <c:pt idx="3902">
                  <c:v>2.2021523803991056E-3</c:v>
                </c:pt>
                <c:pt idx="3903">
                  <c:v>2.8362006370351725E-3</c:v>
                </c:pt>
                <c:pt idx="3904">
                  <c:v>2.9696148242093902E-3</c:v>
                </c:pt>
                <c:pt idx="3905">
                  <c:v>4.1994772127695616E-3</c:v>
                </c:pt>
                <c:pt idx="3906">
                  <c:v>3.9469200460807187E-3</c:v>
                </c:pt>
                <c:pt idx="3907">
                  <c:v>2.4035892023779554E-3</c:v>
                </c:pt>
                <c:pt idx="3908">
                  <c:v>1.3258309495113769E-3</c:v>
                </c:pt>
                <c:pt idx="3909">
                  <c:v>1.9550498155517472E-3</c:v>
                </c:pt>
                <c:pt idx="3910">
                  <c:v>3.721067128811607E-3</c:v>
                </c:pt>
                <c:pt idx="3911">
                  <c:v>1.1345444690715164E-3</c:v>
                </c:pt>
                <c:pt idx="3912">
                  <c:v>1.2750157301195488E-3</c:v>
                </c:pt>
                <c:pt idx="3913">
                  <c:v>3.6307824874619991E-3</c:v>
                </c:pt>
                <c:pt idx="3914">
                  <c:v>9.3470171822303521E-4</c:v>
                </c:pt>
                <c:pt idx="3915">
                  <c:v>1.8867603915531414E-3</c:v>
                </c:pt>
                <c:pt idx="3916">
                  <c:v>2.0956641298243575E-3</c:v>
                </c:pt>
                <c:pt idx="3917">
                  <c:v>2.3542010602502967E-3</c:v>
                </c:pt>
                <c:pt idx="3918">
                  <c:v>3.1150468610820648E-3</c:v>
                </c:pt>
                <c:pt idx="3919">
                  <c:v>2.554934814076093E-3</c:v>
                </c:pt>
                <c:pt idx="3920">
                  <c:v>1.2125980060013553E-3</c:v>
                </c:pt>
                <c:pt idx="3921">
                  <c:v>4.2102756006525731E-3</c:v>
                </c:pt>
                <c:pt idx="3922">
                  <c:v>4.1700561060738824E-3</c:v>
                </c:pt>
                <c:pt idx="3923">
                  <c:v>2.7161052641770668E-3</c:v>
                </c:pt>
                <c:pt idx="3924">
                  <c:v>1.7068551510457011E-3</c:v>
                </c:pt>
                <c:pt idx="3925">
                  <c:v>1.5333097729000151E-3</c:v>
                </c:pt>
                <c:pt idx="3926">
                  <c:v>1.3709682884679617E-3</c:v>
                </c:pt>
                <c:pt idx="3927">
                  <c:v>2.3041230125685074E-3</c:v>
                </c:pt>
                <c:pt idx="3928">
                  <c:v>2.8014135986251299E-3</c:v>
                </c:pt>
                <c:pt idx="3929">
                  <c:v>3.3662514583928387E-3</c:v>
                </c:pt>
                <c:pt idx="3930">
                  <c:v>2.3090933738731329E-3</c:v>
                </c:pt>
                <c:pt idx="3931">
                  <c:v>1.4339465530596438E-3</c:v>
                </c:pt>
                <c:pt idx="3932">
                  <c:v>3.8825852921813885E-3</c:v>
                </c:pt>
                <c:pt idx="3933">
                  <c:v>5.6711565257779842E-4</c:v>
                </c:pt>
                <c:pt idx="3934">
                  <c:v>1.0489343992566924E-3</c:v>
                </c:pt>
                <c:pt idx="3935">
                  <c:v>3.9695592186478829E-3</c:v>
                </c:pt>
                <c:pt idx="3936">
                  <c:v>2.113013798111837E-3</c:v>
                </c:pt>
                <c:pt idx="3937">
                  <c:v>1.5951326255452438E-3</c:v>
                </c:pt>
                <c:pt idx="3938">
                  <c:v>1.6553106406464076E-3</c:v>
                </c:pt>
                <c:pt idx="3939">
                  <c:v>2.6495141823885673E-3</c:v>
                </c:pt>
                <c:pt idx="3940">
                  <c:v>3.4731261921591024E-3</c:v>
                </c:pt>
                <c:pt idx="3941">
                  <c:v>1.8418468867554575E-3</c:v>
                </c:pt>
                <c:pt idx="3942">
                  <c:v>4.0996804957157381E-3</c:v>
                </c:pt>
                <c:pt idx="3943">
                  <c:v>1.1659660105170987E-4</c:v>
                </c:pt>
                <c:pt idx="3944">
                  <c:v>2.6564999322217699E-3</c:v>
                </c:pt>
                <c:pt idx="3945">
                  <c:v>2.5185549191717219E-3</c:v>
                </c:pt>
                <c:pt idx="3946">
                  <c:v>4.2488296095470942E-3</c:v>
                </c:pt>
                <c:pt idx="3947">
                  <c:v>3.882099769554019E-3</c:v>
                </c:pt>
                <c:pt idx="3948">
                  <c:v>1.4930041152263372E-3</c:v>
                </c:pt>
                <c:pt idx="3949">
                  <c:v>1.4153680062355067E-3</c:v>
                </c:pt>
                <c:pt idx="3950">
                  <c:v>2.5906976068632626E-3</c:v>
                </c:pt>
                <c:pt idx="3951">
                  <c:v>3.1008118981568898E-3</c:v>
                </c:pt>
                <c:pt idx="3952">
                  <c:v>1.7920424891186995E-3</c:v>
                </c:pt>
                <c:pt idx="3953">
                  <c:v>2.9814865021883111E-3</c:v>
                </c:pt>
                <c:pt idx="3954">
                  <c:v>4.0240700218818377E-3</c:v>
                </c:pt>
                <c:pt idx="3955">
                  <c:v>3.4631060492435422E-4</c:v>
                </c:pt>
                <c:pt idx="3956">
                  <c:v>3.2339772452190749E-3</c:v>
                </c:pt>
                <c:pt idx="3957">
                  <c:v>2.207964751736994E-3</c:v>
                </c:pt>
                <c:pt idx="3958">
                  <c:v>7.8457436512852281E-4</c:v>
                </c:pt>
                <c:pt idx="3959">
                  <c:v>2.0041444756463641E-3</c:v>
                </c:pt>
                <c:pt idx="3960">
                  <c:v>2.4093728363021893E-3</c:v>
                </c:pt>
                <c:pt idx="3961">
                  <c:v>2.2802705673295276E-3</c:v>
                </c:pt>
                <c:pt idx="3962">
                  <c:v>2.0801655893674192E-3</c:v>
                </c:pt>
                <c:pt idx="3963">
                  <c:v>3.7269901521240234E-3</c:v>
                </c:pt>
                <c:pt idx="3964">
                  <c:v>1.6846439880312579E-3</c:v>
                </c:pt>
                <c:pt idx="3965">
                  <c:v>1.5077685838372785E-3</c:v>
                </c:pt>
                <c:pt idx="3966">
                  <c:v>3.3349004076652692E-3</c:v>
                </c:pt>
                <c:pt idx="3967">
                  <c:v>1.5670364147828235E-3</c:v>
                </c:pt>
                <c:pt idx="3968">
                  <c:v>1.2983032796805036E-3</c:v>
                </c:pt>
                <c:pt idx="3969">
                  <c:v>4.3369403653511895E-3</c:v>
                </c:pt>
                <c:pt idx="3970">
                  <c:v>3.1929698847680838E-3</c:v>
                </c:pt>
                <c:pt idx="3971">
                  <c:v>2.9391791460291177E-3</c:v>
                </c:pt>
                <c:pt idx="3972">
                  <c:v>4.1775548443635348E-3</c:v>
                </c:pt>
                <c:pt idx="3973">
                  <c:v>1.4322192688134559E-3</c:v>
                </c:pt>
                <c:pt idx="3974">
                  <c:v>3.9540850907260018E-3</c:v>
                </c:pt>
                <c:pt idx="3975">
                  <c:v>3.2674277856859267E-3</c:v>
                </c:pt>
                <c:pt idx="3976">
                  <c:v>3.8443217856537633E-3</c:v>
                </c:pt>
                <c:pt idx="3977">
                  <c:v>3.4715465643462315E-4</c:v>
                </c:pt>
                <c:pt idx="3978">
                  <c:v>3.6539601227884998E-3</c:v>
                </c:pt>
                <c:pt idx="3979">
                  <c:v>1.1716888746963936E-4</c:v>
                </c:pt>
                <c:pt idx="3980">
                  <c:v>2.503471785088271E-3</c:v>
                </c:pt>
                <c:pt idx="3981">
                  <c:v>5.7121910854532527E-4</c:v>
                </c:pt>
                <c:pt idx="3982">
                  <c:v>4.2833888523066193E-3</c:v>
                </c:pt>
                <c:pt idx="3983">
                  <c:v>3.0318015213212542E-3</c:v>
                </c:pt>
                <c:pt idx="3984">
                  <c:v>1.4043584355724261E-3</c:v>
                </c:pt>
                <c:pt idx="3985">
                  <c:v>1.4724655365261979E-3</c:v>
                </c:pt>
                <c:pt idx="3986">
                  <c:v>3.160935457318549E-3</c:v>
                </c:pt>
                <c:pt idx="3987">
                  <c:v>3.1023149291382808E-3</c:v>
                </c:pt>
                <c:pt idx="3988">
                  <c:v>7.8742988777204042E-4</c:v>
                </c:pt>
                <c:pt idx="3989">
                  <c:v>2.1143930736601522E-3</c:v>
                </c:pt>
                <c:pt idx="3990">
                  <c:v>1.771499128413713E-3</c:v>
                </c:pt>
                <c:pt idx="3991">
                  <c:v>1.3648093188541217E-3</c:v>
                </c:pt>
                <c:pt idx="3992">
                  <c:v>3.5786611790340158E-3</c:v>
                </c:pt>
                <c:pt idx="3993">
                  <c:v>1.8398436932552766E-3</c:v>
                </c:pt>
                <c:pt idx="3994">
                  <c:v>3.9861566396320065E-3</c:v>
                </c:pt>
                <c:pt idx="3995">
                  <c:v>2.8956063643318518E-3</c:v>
                </c:pt>
                <c:pt idx="3996">
                  <c:v>2.393141119386362E-3</c:v>
                </c:pt>
                <c:pt idx="3997">
                  <c:v>2.5907581010672295E-3</c:v>
                </c:pt>
                <c:pt idx="3998">
                  <c:v>4.2063970096933197E-3</c:v>
                </c:pt>
                <c:pt idx="3999">
                  <c:v>2.8152911269822057E-3</c:v>
                </c:pt>
                <c:pt idx="4000">
                  <c:v>1.2388778622258799E-3</c:v>
                </c:pt>
                <c:pt idx="4001">
                  <c:v>1.1580623768654729E-3</c:v>
                </c:pt>
                <c:pt idx="4002">
                  <c:v>3.3959064695599965E-3</c:v>
                </c:pt>
                <c:pt idx="4003">
                  <c:v>1.917538303600829E-3</c:v>
                </c:pt>
                <c:pt idx="4004">
                  <c:v>4.3258281159967655E-3</c:v>
                </c:pt>
                <c:pt idx="4005">
                  <c:v>2.6711151356088965E-3</c:v>
                </c:pt>
                <c:pt idx="4006">
                  <c:v>2.8318104562820492E-3</c:v>
                </c:pt>
                <c:pt idx="4007">
                  <c:v>2.3397999012096972E-3</c:v>
                </c:pt>
                <c:pt idx="4008">
                  <c:v>1.0644119811028499E-3</c:v>
                </c:pt>
                <c:pt idx="4009">
                  <c:v>2.2089394673123486E-3</c:v>
                </c:pt>
                <c:pt idx="4010">
                  <c:v>4.1278228617911373E-3</c:v>
                </c:pt>
                <c:pt idx="4011">
                  <c:v>4.265013509979953E-3</c:v>
                </c:pt>
                <c:pt idx="4012">
                  <c:v>4.4023640272720229E-3</c:v>
                </c:pt>
                <c:pt idx="4013">
                  <c:v>9.4897969061586416E-4</c:v>
                </c:pt>
                <c:pt idx="4014">
                  <c:v>2.5501527852435121E-3</c:v>
                </c:pt>
                <c:pt idx="4015">
                  <c:v>3.081027160780782E-3</c:v>
                </c:pt>
                <c:pt idx="4016">
                  <c:v>3.5275337756040864E-3</c:v>
                </c:pt>
                <c:pt idx="4017">
                  <c:v>1.6722501476983272E-3</c:v>
                </c:pt>
                <c:pt idx="4018">
                  <c:v>2.2920044554215696E-3</c:v>
                </c:pt>
                <c:pt idx="4019">
                  <c:v>4.1614901117632249E-3</c:v>
                </c:pt>
                <c:pt idx="4020">
                  <c:v>2.0820891547010823E-3</c:v>
                </c:pt>
                <c:pt idx="4021">
                  <c:v>1.3191939536842921E-3</c:v>
                </c:pt>
                <c:pt idx="4022">
                  <c:v>2.0118744945349237E-3</c:v>
                </c:pt>
                <c:pt idx="4023">
                  <c:v>7.8976535728805678E-4</c:v>
                </c:pt>
                <c:pt idx="4024">
                  <c:v>1.9418769643523024E-3</c:v>
                </c:pt>
                <c:pt idx="4025">
                  <c:v>1.5566091188648635E-3</c:v>
                </c:pt>
                <c:pt idx="4026">
                  <c:v>3.7614673123486683E-3</c:v>
                </c:pt>
                <c:pt idx="4027">
                  <c:v>1.4269008396525177E-3</c:v>
                </c:pt>
                <c:pt idx="4028">
                  <c:v>1.1756519382733373E-4</c:v>
                </c:pt>
                <c:pt idx="4029">
                  <c:v>2.0933129285963352E-3</c:v>
                </c:pt>
                <c:pt idx="4030">
                  <c:v>2.0185772607741815E-3</c:v>
                </c:pt>
                <c:pt idx="4031">
                  <c:v>3.1860114867940615E-3</c:v>
                </c:pt>
                <c:pt idx="4032">
                  <c:v>1.8182615054554963E-3</c:v>
                </c:pt>
                <c:pt idx="4033">
                  <c:v>3.8774746242057952E-3</c:v>
                </c:pt>
                <c:pt idx="4034">
                  <c:v>3.0520157873071985E-3</c:v>
                </c:pt>
                <c:pt idx="4035">
                  <c:v>1.8900016950383807E-3</c:v>
                </c:pt>
                <c:pt idx="4036">
                  <c:v>2.5245161665278285E-3</c:v>
                </c:pt>
                <c:pt idx="4037">
                  <c:v>2.8090183107254071E-3</c:v>
                </c:pt>
                <c:pt idx="4038">
                  <c:v>2.3201356096379704E-3</c:v>
                </c:pt>
                <c:pt idx="4039">
                  <c:v>4.3320048040136755E-3</c:v>
                </c:pt>
                <c:pt idx="4040">
                  <c:v>3.5844653329652823E-3</c:v>
                </c:pt>
                <c:pt idx="4041">
                  <c:v>4.5008910756833198E-3</c:v>
                </c:pt>
                <c:pt idx="4042">
                  <c:v>4.3085762711864402E-3</c:v>
                </c:pt>
                <c:pt idx="4043">
                  <c:v>2.2588425605284956E-3</c:v>
                </c:pt>
                <c:pt idx="4044">
                  <c:v>5.741479280203665E-4</c:v>
                </c:pt>
                <c:pt idx="4045">
                  <c:v>1.2516958056347713E-3</c:v>
                </c:pt>
                <c:pt idx="4046">
                  <c:v>2.5372402770378263E-3</c:v>
                </c:pt>
                <c:pt idx="4047">
                  <c:v>3.4941207806673444E-3</c:v>
                </c:pt>
                <c:pt idx="4048">
                  <c:v>4.0047170039760379E-3</c:v>
                </c:pt>
                <c:pt idx="4049">
                  <c:v>1.1679383399821838E-3</c:v>
                </c:pt>
                <c:pt idx="4050">
                  <c:v>2.4041314508512338E-3</c:v>
                </c:pt>
                <c:pt idx="4051">
                  <c:v>4.5151292084770062E-3</c:v>
                </c:pt>
                <c:pt idx="4052">
                  <c:v>2.7493316543975204E-3</c:v>
                </c:pt>
                <c:pt idx="4053">
                  <c:v>2.1936543146495154E-3</c:v>
                </c:pt>
                <c:pt idx="4054">
                  <c:v>3.2845568222542934E-3</c:v>
                </c:pt>
                <c:pt idx="4055">
                  <c:v>3.0002857364250985E-3</c:v>
                </c:pt>
                <c:pt idx="4056">
                  <c:v>1.0709271702716832E-3</c:v>
                </c:pt>
                <c:pt idx="4057">
                  <c:v>3.4938946777464272E-4</c:v>
                </c:pt>
                <c:pt idx="4058">
                  <c:v>4.2381044627939077E-3</c:v>
                </c:pt>
                <c:pt idx="4059">
                  <c:v>3.0046202350798852E-3</c:v>
                </c:pt>
                <c:pt idx="4060">
                  <c:v>1.4803012325350512E-3</c:v>
                </c:pt>
                <c:pt idx="4061">
                  <c:v>1.6413125075675019E-3</c:v>
                </c:pt>
                <c:pt idx="4062">
                  <c:v>4.1041932000329302E-3</c:v>
                </c:pt>
                <c:pt idx="4063">
                  <c:v>1.708276626968175E-3</c:v>
                </c:pt>
                <c:pt idx="4064">
                  <c:v>2.4886732959086308E-3</c:v>
                </c:pt>
                <c:pt idx="4065">
                  <c:v>4.3368104992977871E-3</c:v>
                </c:pt>
                <c:pt idx="4066">
                  <c:v>1.1795704440744899E-4</c:v>
                </c:pt>
                <c:pt idx="4067">
                  <c:v>3.9365595199465312E-3</c:v>
                </c:pt>
                <c:pt idx="4068">
                  <c:v>2.7013566332634267E-3</c:v>
                </c:pt>
                <c:pt idx="4069">
                  <c:v>9.5484405028730779E-4</c:v>
                </c:pt>
                <c:pt idx="4070">
                  <c:v>3.1737134222532184E-3</c:v>
                </c:pt>
                <c:pt idx="4071">
                  <c:v>1.3937153151059069E-3</c:v>
                </c:pt>
                <c:pt idx="4072">
                  <c:v>3.4412942720567228E-3</c:v>
                </c:pt>
                <c:pt idx="4073">
                  <c:v>1.7786059892768405E-3</c:v>
                </c:pt>
                <c:pt idx="4074">
                  <c:v>3.370368755993375E-3</c:v>
                </c:pt>
                <c:pt idx="4075">
                  <c:v>1.5227273828032294E-3</c:v>
                </c:pt>
                <c:pt idx="4076">
                  <c:v>4.1447715726206785E-3</c:v>
                </c:pt>
                <c:pt idx="4077">
                  <c:v>4.5245138636638817E-3</c:v>
                </c:pt>
                <c:pt idx="4078">
                  <c:v>9.560338484179545E-4</c:v>
                </c:pt>
                <c:pt idx="4079">
                  <c:v>3.8547398908321266E-3</c:v>
                </c:pt>
                <c:pt idx="4080">
                  <c:v>3.7497069792221623E-3</c:v>
                </c:pt>
                <c:pt idx="4081">
                  <c:v>2.6494957714551424E-3</c:v>
                </c:pt>
                <c:pt idx="4082">
                  <c:v>1.6542574832897412E-3</c:v>
                </c:pt>
                <c:pt idx="4083">
                  <c:v>4.1388852566989686E-3</c:v>
                </c:pt>
                <c:pt idx="4084">
                  <c:v>5.7797365784238274E-4</c:v>
                </c:pt>
                <c:pt idx="4085">
                  <c:v>1.0766809977535052E-3</c:v>
                </c:pt>
                <c:pt idx="4086">
                  <c:v>1.8584970090334454E-3</c:v>
                </c:pt>
                <c:pt idx="4087">
                  <c:v>1.4002896052070822E-3</c:v>
                </c:pt>
                <c:pt idx="4088">
                  <c:v>1.4924611919695833E-3</c:v>
                </c:pt>
                <c:pt idx="4089">
                  <c:v>2.9679891117450749E-3</c:v>
                </c:pt>
                <c:pt idx="4090">
                  <c:v>2.073446355049649E-3</c:v>
                </c:pt>
                <c:pt idx="4091">
                  <c:v>2.8882382287837177E-3</c:v>
                </c:pt>
                <c:pt idx="4092">
                  <c:v>4.1876907130609983E-3</c:v>
                </c:pt>
                <c:pt idx="4093">
                  <c:v>7.9864160296659202E-4</c:v>
                </c:pt>
                <c:pt idx="4094">
                  <c:v>1.1784911872942088E-3</c:v>
                </c:pt>
                <c:pt idx="4095">
                  <c:v>1.5966732542819497E-3</c:v>
                </c:pt>
                <c:pt idx="4096">
                  <c:v>2.2416512463790581E-3</c:v>
                </c:pt>
                <c:pt idx="4097">
                  <c:v>2.0086271204502958E-3</c:v>
                </c:pt>
                <c:pt idx="4098">
                  <c:v>3.1551040178247071E-3</c:v>
                </c:pt>
                <c:pt idx="4099">
                  <c:v>2.3954086575724695E-3</c:v>
                </c:pt>
                <c:pt idx="4100">
                  <c:v>1.7348953464152331E-3</c:v>
                </c:pt>
                <c:pt idx="4101">
                  <c:v>4.5163930853099159E-3</c:v>
                </c:pt>
                <c:pt idx="4102">
                  <c:v>4.2900802549559981E-3</c:v>
                </c:pt>
                <c:pt idx="4103">
                  <c:v>1.268620215403688E-3</c:v>
                </c:pt>
                <c:pt idx="4104">
                  <c:v>4.5990070234923717E-3</c:v>
                </c:pt>
                <c:pt idx="4105">
                  <c:v>1.4598126495461547E-3</c:v>
                </c:pt>
                <c:pt idx="4106">
                  <c:v>1.3463047268500582E-3</c:v>
                </c:pt>
                <c:pt idx="4107">
                  <c:v>3.3210912296678069E-3</c:v>
                </c:pt>
                <c:pt idx="4108">
                  <c:v>3.524057021899083E-3</c:v>
                </c:pt>
                <c:pt idx="4109">
                  <c:v>3.7122831151971945E-3</c:v>
                </c:pt>
                <c:pt idx="4110">
                  <c:v>2.8438014687360729E-3</c:v>
                </c:pt>
                <c:pt idx="4111">
                  <c:v>2.1793563826437434E-3</c:v>
                </c:pt>
                <c:pt idx="4112">
                  <c:v>2.7777987695586886E-3</c:v>
                </c:pt>
                <c:pt idx="4113">
                  <c:v>4.478660175833757E-3</c:v>
                </c:pt>
                <c:pt idx="4114">
                  <c:v>3.5475277624483236E-4</c:v>
                </c:pt>
                <c:pt idx="4115">
                  <c:v>3.9320386938641065E-3</c:v>
                </c:pt>
                <c:pt idx="4116">
                  <c:v>4.1319505330820903E-3</c:v>
                </c:pt>
                <c:pt idx="4117">
                  <c:v>3.398733778658309E-3</c:v>
                </c:pt>
                <c:pt idx="4118">
                  <c:v>1.9558096160833234E-3</c:v>
                </c:pt>
                <c:pt idx="4119">
                  <c:v>4.5503133991455389E-3</c:v>
                </c:pt>
                <c:pt idx="4120">
                  <c:v>3.469530803437352E-3</c:v>
                </c:pt>
                <c:pt idx="4121">
                  <c:v>4.3671593061388597E-3</c:v>
                </c:pt>
                <c:pt idx="4122">
                  <c:v>1.551599854668766E-3</c:v>
                </c:pt>
                <c:pt idx="4123">
                  <c:v>2.6475207712617784E-3</c:v>
                </c:pt>
                <c:pt idx="4124">
                  <c:v>4.4476134194898426E-3</c:v>
                </c:pt>
                <c:pt idx="4125">
                  <c:v>3.2046378243788544E-3</c:v>
                </c:pt>
                <c:pt idx="4126">
                  <c:v>4.0593221981088208E-3</c:v>
                </c:pt>
                <c:pt idx="4127">
                  <c:v>4.3392654737800683E-3</c:v>
                </c:pt>
                <c:pt idx="4128">
                  <c:v>2.7334844873360075E-3</c:v>
                </c:pt>
                <c:pt idx="4129">
                  <c:v>3.648996516995994E-3</c:v>
                </c:pt>
                <c:pt idx="4130">
                  <c:v>1.8241811478705728E-3</c:v>
                </c:pt>
                <c:pt idx="4131">
                  <c:v>2.3635535616524633E-3</c:v>
                </c:pt>
                <c:pt idx="4132">
                  <c:v>3.4380186508417105E-3</c:v>
                </c:pt>
                <c:pt idx="4133">
                  <c:v>1.095817836665117E-3</c:v>
                </c:pt>
                <c:pt idx="4134">
                  <c:v>2.9714900275652919E-3</c:v>
                </c:pt>
                <c:pt idx="4135">
                  <c:v>2.5226356589147284E-3</c:v>
                </c:pt>
                <c:pt idx="4136">
                  <c:v>1.3636196307131923E-3</c:v>
                </c:pt>
                <c:pt idx="4137">
                  <c:v>4.2399209467019949E-3</c:v>
                </c:pt>
                <c:pt idx="4138">
                  <c:v>5.8816665456218071E-4</c:v>
                </c:pt>
                <c:pt idx="4139">
                  <c:v>2.1264801069746709E-3</c:v>
                </c:pt>
                <c:pt idx="4140">
                  <c:v>3.3165034057107421E-3</c:v>
                </c:pt>
                <c:pt idx="4141">
                  <c:v>1.7651994864465493E-3</c:v>
                </c:pt>
                <c:pt idx="4142">
                  <c:v>1.4351657188253874E-3</c:v>
                </c:pt>
                <c:pt idx="4143">
                  <c:v>1.2909439646612644E-3</c:v>
                </c:pt>
                <c:pt idx="4144">
                  <c:v>2.6188381220020353E-3</c:v>
                </c:pt>
                <c:pt idx="4145">
                  <c:v>1.2072492955973624E-4</c:v>
                </c:pt>
                <c:pt idx="4146">
                  <c:v>3.5352983353680988E-3</c:v>
                </c:pt>
                <c:pt idx="4147">
                  <c:v>3.4079675986260424E-3</c:v>
                </c:pt>
                <c:pt idx="4148">
                  <c:v>3.1781066808778649E-3</c:v>
                </c:pt>
                <c:pt idx="4149">
                  <c:v>3.9081144717526845E-3</c:v>
                </c:pt>
                <c:pt idx="4150">
                  <c:v>1.9848350508970577E-3</c:v>
                </c:pt>
                <c:pt idx="4151">
                  <c:v>3.5884312405889447E-4</c:v>
                </c:pt>
                <c:pt idx="4152">
                  <c:v>3.9178798963203417E-3</c:v>
                </c:pt>
                <c:pt idx="4153">
                  <c:v>2.228652273343928E-3</c:v>
                </c:pt>
                <c:pt idx="4154">
                  <c:v>3.8178686666085287E-3</c:v>
                </c:pt>
                <c:pt idx="4155">
                  <c:v>1.638426318467017E-3</c:v>
                </c:pt>
                <c:pt idx="4156">
                  <c:v>2.8610860780836651E-3</c:v>
                </c:pt>
                <c:pt idx="4157">
                  <c:v>4.7448426886815302E-3</c:v>
                </c:pt>
                <c:pt idx="4158">
                  <c:v>8.1490789703062352E-4</c:v>
                </c:pt>
                <c:pt idx="4159">
                  <c:v>9.815538541258057E-4</c:v>
                </c:pt>
                <c:pt idx="4160">
                  <c:v>3.1079156209726645E-3</c:v>
                </c:pt>
                <c:pt idx="4161">
                  <c:v>4.235487059233922E-3</c:v>
                </c:pt>
                <c:pt idx="4162">
                  <c:v>1.4975994496417343E-3</c:v>
                </c:pt>
                <c:pt idx="4163">
                  <c:v>4.352519379844961E-3</c:v>
                </c:pt>
                <c:pt idx="4164">
                  <c:v>2.7194557638542303E-3</c:v>
                </c:pt>
                <c:pt idx="4165">
                  <c:v>2.9471733400519397E-3</c:v>
                </c:pt>
                <c:pt idx="4166">
                  <c:v>3.2131135626971325E-3</c:v>
                </c:pt>
                <c:pt idx="4167">
                  <c:v>3.1255795925288887E-3</c:v>
                </c:pt>
                <c:pt idx="4168">
                  <c:v>1.7141562777085991E-3</c:v>
                </c:pt>
                <c:pt idx="4169">
                  <c:v>1.2140445710244749E-3</c:v>
                </c:pt>
                <c:pt idx="4170">
                  <c:v>1.9255666566530677E-3</c:v>
                </c:pt>
                <c:pt idx="4171">
                  <c:v>2.415291358575042E-3</c:v>
                </c:pt>
                <c:pt idx="4172">
                  <c:v>1.5869991811499756E-3</c:v>
                </c:pt>
                <c:pt idx="4173">
                  <c:v>2.3330716788045294E-3</c:v>
                </c:pt>
                <c:pt idx="4174">
                  <c:v>2.0772834971872684E-3</c:v>
                </c:pt>
                <c:pt idx="4175">
                  <c:v>4.7842126428706399E-3</c:v>
                </c:pt>
                <c:pt idx="4176">
                  <c:v>1.5487029661714973E-3</c:v>
                </c:pt>
                <c:pt idx="4177">
                  <c:v>4.6319364700980175E-3</c:v>
                </c:pt>
                <c:pt idx="4178">
                  <c:v>4.0749074558598369E-3</c:v>
                </c:pt>
                <c:pt idx="4179">
                  <c:v>4.1844553409630504E-3</c:v>
                </c:pt>
                <c:pt idx="4180">
                  <c:v>5.9369037818991809E-4</c:v>
                </c:pt>
                <c:pt idx="4181">
                  <c:v>1.861019856382824E-3</c:v>
                </c:pt>
                <c:pt idx="4182">
                  <c:v>3.0580759260605181E-3</c:v>
                </c:pt>
                <c:pt idx="4183">
                  <c:v>1.3906638310653369E-3</c:v>
                </c:pt>
                <c:pt idx="4184">
                  <c:v>3.4026900919147036E-3</c:v>
                </c:pt>
                <c:pt idx="4185">
                  <c:v>2.8247194386835425E-3</c:v>
                </c:pt>
                <c:pt idx="4186">
                  <c:v>3.7715833438314614E-3</c:v>
                </c:pt>
                <c:pt idx="4187">
                  <c:v>4.7948425984698359E-3</c:v>
                </c:pt>
                <c:pt idx="4188">
                  <c:v>3.5561725344264517E-3</c:v>
                </c:pt>
                <c:pt idx="4189">
                  <c:v>3.6975366068746304E-3</c:v>
                </c:pt>
                <c:pt idx="4190">
                  <c:v>8.2046103927550969E-4</c:v>
                </c:pt>
                <c:pt idx="4191">
                  <c:v>4.3462306201550388E-3</c:v>
                </c:pt>
                <c:pt idx="4192">
                  <c:v>4.5367283651516618E-3</c:v>
                </c:pt>
                <c:pt idx="4193">
                  <c:v>2.5217747367502897E-3</c:v>
                </c:pt>
                <c:pt idx="4194">
                  <c:v>1.5618825193935548E-3</c:v>
                </c:pt>
                <c:pt idx="4195">
                  <c:v>2.6045677678220966E-3</c:v>
                </c:pt>
                <c:pt idx="4196">
                  <c:v>3.3485303666088441E-3</c:v>
                </c:pt>
                <c:pt idx="4197">
                  <c:v>4.6061912814276094E-3</c:v>
                </c:pt>
                <c:pt idx="4198">
                  <c:v>3.7087528709455466E-3</c:v>
                </c:pt>
                <c:pt idx="4199">
                  <c:v>2.6869178805764738E-3</c:v>
                </c:pt>
                <c:pt idx="4200">
                  <c:v>1.7345437629922517E-3</c:v>
                </c:pt>
                <c:pt idx="4201">
                  <c:v>4.7319410795619733E-3</c:v>
                </c:pt>
                <c:pt idx="4202">
                  <c:v>1.5211056737245022E-3</c:v>
                </c:pt>
                <c:pt idx="4203">
                  <c:v>1.1192033092117372E-3</c:v>
                </c:pt>
                <c:pt idx="4204">
                  <c:v>1.47078003875969E-3</c:v>
                </c:pt>
                <c:pt idx="4205">
                  <c:v>2.0277565102778559E-3</c:v>
                </c:pt>
                <c:pt idx="4206">
                  <c:v>1.809582881066832E-3</c:v>
                </c:pt>
                <c:pt idx="4207">
                  <c:v>2.3697651653921824E-3</c:v>
                </c:pt>
                <c:pt idx="4208">
                  <c:v>3.6257269729355419E-4</c:v>
                </c:pt>
                <c:pt idx="4209">
                  <c:v>4.7046295937354619E-3</c:v>
                </c:pt>
                <c:pt idx="4210">
                  <c:v>2.5412159804605724E-3</c:v>
                </c:pt>
                <c:pt idx="4211">
                  <c:v>3.9318976963259459E-3</c:v>
                </c:pt>
                <c:pt idx="4212">
                  <c:v>1.886704496445584E-3</c:v>
                </c:pt>
                <c:pt idx="4213">
                  <c:v>4.580735198627681E-3</c:v>
                </c:pt>
                <c:pt idx="4214">
                  <c:v>4.5156072837221018E-3</c:v>
                </c:pt>
                <c:pt idx="4215">
                  <c:v>3.54243292094921E-3</c:v>
                </c:pt>
                <c:pt idx="4216">
                  <c:v>2.2942205551678687E-3</c:v>
                </c:pt>
                <c:pt idx="4217">
                  <c:v>4.3644667787690388E-3</c:v>
                </c:pt>
                <c:pt idx="4218">
                  <c:v>4.1632018143226823E-3</c:v>
                </c:pt>
                <c:pt idx="4219">
                  <c:v>1.9672410785244918E-3</c:v>
                </c:pt>
                <c:pt idx="4220">
                  <c:v>1.2339530873048937E-3</c:v>
                </c:pt>
                <c:pt idx="4221">
                  <c:v>1.2247278608507013E-4</c:v>
                </c:pt>
                <c:pt idx="4222">
                  <c:v>3.1218912946558378E-3</c:v>
                </c:pt>
                <c:pt idx="4223">
                  <c:v>1.6881184760169417E-3</c:v>
                </c:pt>
                <c:pt idx="4224">
                  <c:v>4.4891473431707494E-3</c:v>
                </c:pt>
                <c:pt idx="4225">
                  <c:v>2.8856353591160218E-3</c:v>
                </c:pt>
                <c:pt idx="4226">
                  <c:v>3.3220710242692097E-3</c:v>
                </c:pt>
                <c:pt idx="4227">
                  <c:v>2.728168891215214E-3</c:v>
                </c:pt>
                <c:pt idx="4228">
                  <c:v>2.2164917977174148E-3</c:v>
                </c:pt>
                <c:pt idx="4229">
                  <c:v>4.081255542794004E-3</c:v>
                </c:pt>
                <c:pt idx="4230">
                  <c:v>1.3348465615643258E-3</c:v>
                </c:pt>
                <c:pt idx="4231">
                  <c:v>1.0006781467218873E-3</c:v>
                </c:pt>
                <c:pt idx="4232">
                  <c:v>1.6322390547914667E-3</c:v>
                </c:pt>
                <c:pt idx="4233">
                  <c:v>2.1373011795950414E-3</c:v>
                </c:pt>
                <c:pt idx="4234">
                  <c:v>6.0072745589011636E-4</c:v>
                </c:pt>
                <c:pt idx="4235">
                  <c:v>3.6490754821150102E-4</c:v>
                </c:pt>
                <c:pt idx="4236">
                  <c:v>2.9822230838200017E-3</c:v>
                </c:pt>
                <c:pt idx="4237">
                  <c:v>4.4415907890464866E-3</c:v>
                </c:pt>
                <c:pt idx="4238">
                  <c:v>4.7020057862013145E-3</c:v>
                </c:pt>
                <c:pt idx="4239">
                  <c:v>3.4332058756536446E-3</c:v>
                </c:pt>
                <c:pt idx="4240">
                  <c:v>4.8272578362765807E-3</c:v>
                </c:pt>
                <c:pt idx="4241">
                  <c:v>3.7275057913560986E-3</c:v>
                </c:pt>
                <c:pt idx="4242">
                  <c:v>3.7306255179532905E-3</c:v>
                </c:pt>
                <c:pt idx="4243">
                  <c:v>2.6622722624234821E-3</c:v>
                </c:pt>
                <c:pt idx="4244">
                  <c:v>3.5208878549966073E-3</c:v>
                </c:pt>
                <c:pt idx="4245">
                  <c:v>1.6399482400151211E-3</c:v>
                </c:pt>
                <c:pt idx="4246">
                  <c:v>3.9014631262146273E-3</c:v>
                </c:pt>
                <c:pt idx="4247">
                  <c:v>2.1495834403609695E-3</c:v>
                </c:pt>
                <c:pt idx="4248">
                  <c:v>8.3220956366736418E-4</c:v>
                </c:pt>
                <c:pt idx="4249">
                  <c:v>4.5950792104638262E-3</c:v>
                </c:pt>
                <c:pt idx="4250">
                  <c:v>2.5070181560861177E-3</c:v>
                </c:pt>
                <c:pt idx="4251">
                  <c:v>4.4462608442785833E-3</c:v>
                </c:pt>
                <c:pt idx="4252">
                  <c:v>3.6167371844269642E-3</c:v>
                </c:pt>
                <c:pt idx="4253">
                  <c:v>1.236046201903286E-4</c:v>
                </c:pt>
                <c:pt idx="4254">
                  <c:v>1.3463851189293695E-3</c:v>
                </c:pt>
                <c:pt idx="4255">
                  <c:v>2.426848714854182E-3</c:v>
                </c:pt>
                <c:pt idx="4256">
                  <c:v>3.0893162662427357E-3</c:v>
                </c:pt>
                <c:pt idx="4257">
                  <c:v>4.9704351366284425E-3</c:v>
                </c:pt>
                <c:pt idx="4258">
                  <c:v>2.8481653821918473E-3</c:v>
                </c:pt>
                <c:pt idx="4259">
                  <c:v>4.5760232642675395E-3</c:v>
                </c:pt>
                <c:pt idx="4260">
                  <c:v>1.6091027610706963E-3</c:v>
                </c:pt>
                <c:pt idx="4261">
                  <c:v>2.6847286581228071E-3</c:v>
                </c:pt>
                <c:pt idx="4262">
                  <c:v>4.8354045094123809E-3</c:v>
                </c:pt>
                <c:pt idx="4263">
                  <c:v>4.9912274749668003E-3</c:v>
                </c:pt>
                <c:pt idx="4264">
                  <c:v>3.8533665496985323E-3</c:v>
                </c:pt>
                <c:pt idx="4265">
                  <c:v>4.9833270325025936E-3</c:v>
                </c:pt>
                <c:pt idx="4266">
                  <c:v>1.2527568898019303E-3</c:v>
                </c:pt>
                <c:pt idx="4267">
                  <c:v>3.2913663660024909E-3</c:v>
                </c:pt>
                <c:pt idx="4268">
                  <c:v>4.1643716768693132E-3</c:v>
                </c:pt>
                <c:pt idx="4269">
                  <c:v>1.7930205506010081E-3</c:v>
                </c:pt>
                <c:pt idx="4270">
                  <c:v>1.5647308555338546E-3</c:v>
                </c:pt>
                <c:pt idx="4271">
                  <c:v>4.0620059228670159E-3</c:v>
                </c:pt>
                <c:pt idx="4272">
                  <c:v>4.3883769963405476E-3</c:v>
                </c:pt>
                <c:pt idx="4273">
                  <c:v>3.9575800463362374E-3</c:v>
                </c:pt>
                <c:pt idx="4274">
                  <c:v>1.8689389092460111E-3</c:v>
                </c:pt>
                <c:pt idx="4275">
                  <c:v>2.3551340713884096E-3</c:v>
                </c:pt>
                <c:pt idx="4276">
                  <c:v>1.9443857421212326E-3</c:v>
                </c:pt>
                <c:pt idx="4277">
                  <c:v>2.0999466821773061E-3</c:v>
                </c:pt>
                <c:pt idx="4278">
                  <c:v>2.5362649720553953E-3</c:v>
                </c:pt>
                <c:pt idx="4279">
                  <c:v>2.6205052884661992E-3</c:v>
                </c:pt>
                <c:pt idx="4280">
                  <c:v>2.8688977542087376E-3</c:v>
                </c:pt>
                <c:pt idx="4281">
                  <c:v>1.5157191251375149E-3</c:v>
                </c:pt>
                <c:pt idx="4282">
                  <c:v>3.410150645624103E-3</c:v>
                </c:pt>
                <c:pt idx="4283">
                  <c:v>1.4426201702907153E-3</c:v>
                </c:pt>
                <c:pt idx="4284">
                  <c:v>4.3125614987518483E-3</c:v>
                </c:pt>
                <c:pt idx="4285">
                  <c:v>1.148464337453305E-3</c:v>
                </c:pt>
                <c:pt idx="4286">
                  <c:v>1.0161427851633658E-3</c:v>
                </c:pt>
                <c:pt idx="4287">
                  <c:v>1.7361249793995325E-3</c:v>
                </c:pt>
                <c:pt idx="4288">
                  <c:v>3.7522987809311455E-3</c:v>
                </c:pt>
                <c:pt idx="4289">
                  <c:v>2.8043919819666966E-3</c:v>
                </c:pt>
                <c:pt idx="4290">
                  <c:v>2.03415414444983E-3</c:v>
                </c:pt>
                <c:pt idx="4291">
                  <c:v>1.2632369544465602E-3</c:v>
                </c:pt>
                <c:pt idx="4292">
                  <c:v>3.337030232817415E-3</c:v>
                </c:pt>
                <c:pt idx="4293">
                  <c:v>4.7849556707077658E-3</c:v>
                </c:pt>
                <c:pt idx="4294">
                  <c:v>2.2866276927849842E-3</c:v>
                </c:pt>
                <c:pt idx="4295">
                  <c:v>3.5349397473557671E-3</c:v>
                </c:pt>
                <c:pt idx="4296">
                  <c:v>4.5783481169114444E-3</c:v>
                </c:pt>
                <c:pt idx="4297">
                  <c:v>4.5679992631696307E-3</c:v>
                </c:pt>
                <c:pt idx="4298">
                  <c:v>2.0451306413301665E-3</c:v>
                </c:pt>
                <c:pt idx="4299">
                  <c:v>4.9790833515111861E-3</c:v>
                </c:pt>
                <c:pt idx="4300">
                  <c:v>1.2522862457132891E-4</c:v>
                </c:pt>
                <c:pt idx="4301">
                  <c:v>2.4817894037744634E-3</c:v>
                </c:pt>
                <c:pt idx="4302">
                  <c:v>3.1629784036648328E-3</c:v>
                </c:pt>
                <c:pt idx="4303">
                  <c:v>3.257426510509579E-3</c:v>
                </c:pt>
                <c:pt idx="4304">
                  <c:v>4.8258420430086681E-3</c:v>
                </c:pt>
                <c:pt idx="4305">
                  <c:v>5.1171437574229822E-3</c:v>
                </c:pt>
                <c:pt idx="4306">
                  <c:v>1.8264876263421965E-3</c:v>
                </c:pt>
                <c:pt idx="4307">
                  <c:v>1.9017907351030617E-3</c:v>
                </c:pt>
                <c:pt idx="4308">
                  <c:v>3.8792199104147676E-3</c:v>
                </c:pt>
                <c:pt idx="4309">
                  <c:v>2.5828545941988935E-3</c:v>
                </c:pt>
                <c:pt idx="4310">
                  <c:v>3.0935978979619539E-3</c:v>
                </c:pt>
                <c:pt idx="4311">
                  <c:v>3.0085421605557739E-3</c:v>
                </c:pt>
                <c:pt idx="4312">
                  <c:v>3.6547606928346008E-3</c:v>
                </c:pt>
                <c:pt idx="4313">
                  <c:v>2.4024307474524178E-3</c:v>
                </c:pt>
                <c:pt idx="4314">
                  <c:v>1.6401491097527278E-3</c:v>
                </c:pt>
                <c:pt idx="4315">
                  <c:v>1.1585460994626134E-3</c:v>
                </c:pt>
                <c:pt idx="4316">
                  <c:v>4.7477701510480292E-3</c:v>
                </c:pt>
                <c:pt idx="4317">
                  <c:v>1.4585673919049259E-3</c:v>
                </c:pt>
                <c:pt idx="4318">
                  <c:v>1.0254624918839819E-3</c:v>
                </c:pt>
                <c:pt idx="4319">
                  <c:v>3.7432554937729965E-3</c:v>
                </c:pt>
                <c:pt idx="4320">
                  <c:v>2.7626319923204469E-3</c:v>
                </c:pt>
                <c:pt idx="4321">
                  <c:v>6.1508647836829619E-4</c:v>
                </c:pt>
                <c:pt idx="4322">
                  <c:v>1.9829888935751442E-3</c:v>
                </c:pt>
                <c:pt idx="4323">
                  <c:v>2.6805664640117909E-3</c:v>
                </c:pt>
                <c:pt idx="4324">
                  <c:v>5.1358387387649444E-3</c:v>
                </c:pt>
                <c:pt idx="4325">
                  <c:v>3.9854417646345893E-3</c:v>
                </c:pt>
                <c:pt idx="4326">
                  <c:v>3.73728805348319E-4</c:v>
                </c:pt>
                <c:pt idx="4327">
                  <c:v>4.900476047352653E-3</c:v>
                </c:pt>
                <c:pt idx="4328">
                  <c:v>1.5366278083420179E-3</c:v>
                </c:pt>
                <c:pt idx="4329">
                  <c:v>2.1458961555243126E-3</c:v>
                </c:pt>
                <c:pt idx="4330">
                  <c:v>4.1926088242280855E-3</c:v>
                </c:pt>
                <c:pt idx="4331">
                  <c:v>2.2283970368646615E-3</c:v>
                </c:pt>
                <c:pt idx="4332">
                  <c:v>4.5267199627670668E-3</c:v>
                </c:pt>
                <c:pt idx="4333">
                  <c:v>8.5141362017588491E-4</c:v>
                </c:pt>
                <c:pt idx="4334">
                  <c:v>1.6964080536392154E-3</c:v>
                </c:pt>
                <c:pt idx="4335">
                  <c:v>4.7563049654329847E-3</c:v>
                </c:pt>
                <c:pt idx="4336">
                  <c:v>1.5980241024596917E-3</c:v>
                </c:pt>
                <c:pt idx="4337">
                  <c:v>3.3057799152550584E-3</c:v>
                </c:pt>
                <c:pt idx="4338">
                  <c:v>3.8489918406725272E-3</c:v>
                </c:pt>
                <c:pt idx="4339">
                  <c:v>5.0289919714540587E-3</c:v>
                </c:pt>
                <c:pt idx="4340">
                  <c:v>1.769624217625071E-3</c:v>
                </c:pt>
                <c:pt idx="4341">
                  <c:v>2.8783879444934683E-3</c:v>
                </c:pt>
                <c:pt idx="4342">
                  <c:v>4.1089089710274213E-3</c:v>
                </c:pt>
                <c:pt idx="4343">
                  <c:v>3.4155887600356826E-3</c:v>
                </c:pt>
                <c:pt idx="4344">
                  <c:v>1.3794149722511694E-3</c:v>
                </c:pt>
                <c:pt idx="4345">
                  <c:v>4.3410226947672584E-3</c:v>
                </c:pt>
                <c:pt idx="4346">
                  <c:v>1.773882941587154E-3</c:v>
                </c:pt>
                <c:pt idx="4347">
                  <c:v>3.7568083487967595E-4</c:v>
                </c:pt>
                <c:pt idx="4348">
                  <c:v>3.6221680298262884E-3</c:v>
                </c:pt>
                <c:pt idx="4349">
                  <c:v>2.3399822544594158E-3</c:v>
                </c:pt>
                <c:pt idx="4350">
                  <c:v>1.0337725525924274E-3</c:v>
                </c:pt>
                <c:pt idx="4351">
                  <c:v>2.9870779733995358E-3</c:v>
                </c:pt>
                <c:pt idx="4352">
                  <c:v>4.9629597308277823E-3</c:v>
                </c:pt>
                <c:pt idx="4353">
                  <c:v>1.5503155935194253E-3</c:v>
                </c:pt>
                <c:pt idx="4354">
                  <c:v>1.1705277952794068E-3</c:v>
                </c:pt>
                <c:pt idx="4355">
                  <c:v>3.5452429782839518E-3</c:v>
                </c:pt>
                <c:pt idx="4356">
                  <c:v>5.2302291867675791E-3</c:v>
                </c:pt>
                <c:pt idx="4357">
                  <c:v>1.934214162767582E-3</c:v>
                </c:pt>
                <c:pt idx="4358">
                  <c:v>8.5732077263784299E-4</c:v>
                </c:pt>
                <c:pt idx="4359">
                  <c:v>4.7006904309375127E-3</c:v>
                </c:pt>
                <c:pt idx="4360">
                  <c:v>1.6121612907917639E-3</c:v>
                </c:pt>
                <c:pt idx="4361">
                  <c:v>3.2576342355097412E-3</c:v>
                </c:pt>
                <c:pt idx="4362">
                  <c:v>6.223905332325406E-4</c:v>
                </c:pt>
                <c:pt idx="4363">
                  <c:v>1.2892188227082364E-3</c:v>
                </c:pt>
                <c:pt idx="4364">
                  <c:v>3.1851731528264012E-3</c:v>
                </c:pt>
                <c:pt idx="4365">
                  <c:v>3.0982645505724222E-3</c:v>
                </c:pt>
                <c:pt idx="4366">
                  <c:v>4.7199117618539708E-3</c:v>
                </c:pt>
                <c:pt idx="4367">
                  <c:v>1.2741112570074665E-4</c:v>
                </c:pt>
                <c:pt idx="4368">
                  <c:v>3.755826864426914E-3</c:v>
                </c:pt>
                <c:pt idx="4369">
                  <c:v>2.0232118352720976E-3</c:v>
                </c:pt>
                <c:pt idx="4370">
                  <c:v>1.4826950952872677E-3</c:v>
                </c:pt>
                <c:pt idx="4371">
                  <c:v>2.1882518947383732E-3</c:v>
                </c:pt>
                <c:pt idx="4372">
                  <c:v>4.6367268566108724E-3</c:v>
                </c:pt>
                <c:pt idx="4373">
                  <c:v>2.371020691193514E-3</c:v>
                </c:pt>
                <c:pt idx="4374">
                  <c:v>1.6749307821735608E-3</c:v>
                </c:pt>
                <c:pt idx="4375">
                  <c:v>4.5312871239120422E-3</c:v>
                </c:pt>
                <c:pt idx="4376">
                  <c:v>3.2052127530609767E-3</c:v>
                </c:pt>
                <c:pt idx="4377">
                  <c:v>1.7258135689381781E-3</c:v>
                </c:pt>
                <c:pt idx="4378">
                  <c:v>4.3077445256890171E-3</c:v>
                </c:pt>
                <c:pt idx="4379">
                  <c:v>5.1669196119028104E-3</c:v>
                </c:pt>
                <c:pt idx="4380">
                  <c:v>2.1152227254652841E-3</c:v>
                </c:pt>
                <c:pt idx="4381">
                  <c:v>4.8902755958961227E-3</c:v>
                </c:pt>
                <c:pt idx="4382">
                  <c:v>3.3968442541471295E-3</c:v>
                </c:pt>
                <c:pt idx="4383">
                  <c:v>5.1466324007176456E-3</c:v>
                </c:pt>
                <c:pt idx="4384">
                  <c:v>4.8789215923968378E-3</c:v>
                </c:pt>
                <c:pt idx="4385">
                  <c:v>2.5844402093001826E-3</c:v>
                </c:pt>
                <c:pt idx="4386">
                  <c:v>1.3997886255326783E-3</c:v>
                </c:pt>
                <c:pt idx="4387">
                  <c:v>3.8730398099209623E-3</c:v>
                </c:pt>
                <c:pt idx="4388">
                  <c:v>2.9610143353184224E-3</c:v>
                </c:pt>
                <c:pt idx="4389">
                  <c:v>4.0346508008088098E-3</c:v>
                </c:pt>
                <c:pt idx="4390">
                  <c:v>2.2940899766741509E-3</c:v>
                </c:pt>
                <c:pt idx="4391">
                  <c:v>1.8840550894718977E-3</c:v>
                </c:pt>
                <c:pt idx="4392">
                  <c:v>3.9628902272264401E-3</c:v>
                </c:pt>
                <c:pt idx="4393">
                  <c:v>3.7151253006439599E-3</c:v>
                </c:pt>
                <c:pt idx="4394">
                  <c:v>2.7894956353055286E-3</c:v>
                </c:pt>
                <c:pt idx="4395">
                  <c:v>3.8058033982465668E-3</c:v>
                </c:pt>
                <c:pt idx="4396">
                  <c:v>5.3191221111229649E-3</c:v>
                </c:pt>
                <c:pt idx="4397">
                  <c:v>2.8838683395005743E-3</c:v>
                </c:pt>
                <c:pt idx="4398">
                  <c:v>2.4986518074509461E-3</c:v>
                </c:pt>
                <c:pt idx="4399">
                  <c:v>5.0400298708666918E-3</c:v>
                </c:pt>
                <c:pt idx="4400">
                  <c:v>4.4719930946527193E-3</c:v>
                </c:pt>
                <c:pt idx="4401">
                  <c:v>8.6587239652757245E-4</c:v>
                </c:pt>
                <c:pt idx="4402">
                  <c:v>3.1634399945683271E-3</c:v>
                </c:pt>
                <c:pt idx="4403">
                  <c:v>4.5965404870668336E-3</c:v>
                </c:pt>
                <c:pt idx="4404">
                  <c:v>4.1571507545486294E-3</c:v>
                </c:pt>
                <c:pt idx="4405">
                  <c:v>3.9922459568896536E-3</c:v>
                </c:pt>
                <c:pt idx="4406">
                  <c:v>1.6940554014471107E-3</c:v>
                </c:pt>
                <c:pt idx="4407">
                  <c:v>1.2833209756286682E-4</c:v>
                </c:pt>
                <c:pt idx="4408">
                  <c:v>2.1404024384920925E-3</c:v>
                </c:pt>
                <c:pt idx="4409">
                  <c:v>4.8082131998894431E-3</c:v>
                </c:pt>
                <c:pt idx="4410">
                  <c:v>4.2632714717306865E-3</c:v>
                </c:pt>
                <c:pt idx="4411">
                  <c:v>3.0886331339997188E-3</c:v>
                </c:pt>
                <c:pt idx="4412">
                  <c:v>4.1788719212061554E-3</c:v>
                </c:pt>
                <c:pt idx="4413">
                  <c:v>2.725491432368333E-3</c:v>
                </c:pt>
                <c:pt idx="4414">
                  <c:v>3.9381198322058142E-3</c:v>
                </c:pt>
                <c:pt idx="4415">
                  <c:v>4.1010067699947623E-3</c:v>
                </c:pt>
                <c:pt idx="4416">
                  <c:v>1.6486261044994714E-3</c:v>
                </c:pt>
                <c:pt idx="4417">
                  <c:v>3.8161801412321217E-4</c:v>
                </c:pt>
                <c:pt idx="4418">
                  <c:v>2.4244065922340457E-3</c:v>
                </c:pt>
                <c:pt idx="4419">
                  <c:v>3.3730394296522625E-3</c:v>
                </c:pt>
                <c:pt idx="4420">
                  <c:v>5.4007313359004452E-3</c:v>
                </c:pt>
                <c:pt idx="4421">
                  <c:v>4.8676489131594522E-3</c:v>
                </c:pt>
                <c:pt idx="4422">
                  <c:v>3.5868248371655402E-3</c:v>
                </c:pt>
                <c:pt idx="4423">
                  <c:v>5.1168802195990185E-3</c:v>
                </c:pt>
                <c:pt idx="4424">
                  <c:v>4.9959748988875211E-3</c:v>
                </c:pt>
                <c:pt idx="4425">
                  <c:v>6.297696603071195E-4</c:v>
                </c:pt>
                <c:pt idx="4426">
                  <c:v>2.9396211772124265E-3</c:v>
                </c:pt>
                <c:pt idx="4427">
                  <c:v>2.3436661800156178E-3</c:v>
                </c:pt>
                <c:pt idx="4428">
                  <c:v>3.7036476596487657E-3</c:v>
                </c:pt>
                <c:pt idx="4429">
                  <c:v>1.9997041319668434E-3</c:v>
                </c:pt>
                <c:pt idx="4430">
                  <c:v>1.8399879712085055E-3</c:v>
                </c:pt>
                <c:pt idx="4431">
                  <c:v>5.4264291499546528E-3</c:v>
                </c:pt>
                <c:pt idx="4432">
                  <c:v>5.2962287576627607E-3</c:v>
                </c:pt>
                <c:pt idx="4433">
                  <c:v>4.3317085946252684E-3</c:v>
                </c:pt>
                <c:pt idx="4434">
                  <c:v>4.7906422934965538E-3</c:v>
                </c:pt>
                <c:pt idx="4435">
                  <c:v>5.0104032786090153E-3</c:v>
                </c:pt>
                <c:pt idx="4436">
                  <c:v>5.1622509008550244E-3</c:v>
                </c:pt>
                <c:pt idx="4437">
                  <c:v>1.1957877180563772E-3</c:v>
                </c:pt>
                <c:pt idx="4438">
                  <c:v>1.5173293374262284E-3</c:v>
                </c:pt>
                <c:pt idx="4439">
                  <c:v>2.5561904299953916E-3</c:v>
                </c:pt>
                <c:pt idx="4440">
                  <c:v>3.0491518599902014E-3</c:v>
                </c:pt>
                <c:pt idx="4441">
                  <c:v>1.7693654627824182E-3</c:v>
                </c:pt>
                <c:pt idx="4442">
                  <c:v>1.0550984888518279E-3</c:v>
                </c:pt>
                <c:pt idx="4443">
                  <c:v>1.3180676506526505E-3</c:v>
                </c:pt>
                <c:pt idx="4444">
                  <c:v>2.6671404110419628E-3</c:v>
                </c:pt>
                <c:pt idx="4445">
                  <c:v>2.0945606410430529E-3</c:v>
                </c:pt>
                <c:pt idx="4446">
                  <c:v>1.9291389379329077E-3</c:v>
                </c:pt>
                <c:pt idx="4447">
                  <c:v>1.4271402108448341E-3</c:v>
                </c:pt>
                <c:pt idx="4448">
                  <c:v>3.8357278579184115E-4</c:v>
                </c:pt>
                <c:pt idx="4449">
                  <c:v>1.6052117232248084E-3</c:v>
                </c:pt>
                <c:pt idx="4450">
                  <c:v>1.7775589596329029E-3</c:v>
                </c:pt>
                <c:pt idx="4451">
                  <c:v>2.2798026737034086E-3</c:v>
                </c:pt>
                <c:pt idx="4452">
                  <c:v>2.106225382719882E-3</c:v>
                </c:pt>
                <c:pt idx="4453">
                  <c:v>1.4300165362998456E-3</c:v>
                </c:pt>
                <c:pt idx="4454">
                  <c:v>5.3360431501135019E-3</c:v>
                </c:pt>
                <c:pt idx="4455">
                  <c:v>1.3237079708669128E-3</c:v>
                </c:pt>
                <c:pt idx="4456">
                  <c:v>4.5114885938659591E-3</c:v>
                </c:pt>
                <c:pt idx="4457">
                  <c:v>3.1755431908917593E-3</c:v>
                </c:pt>
                <c:pt idx="4458">
                  <c:v>3.7660786092287997E-3</c:v>
                </c:pt>
                <c:pt idx="4459">
                  <c:v>5.2237495634628074E-3</c:v>
                </c:pt>
                <c:pt idx="4460">
                  <c:v>5.0809088175089003E-3</c:v>
                </c:pt>
                <c:pt idx="4461">
                  <c:v>3.5540782420993913E-3</c:v>
                </c:pt>
                <c:pt idx="4462">
                  <c:v>4.6357758202526245E-3</c:v>
                </c:pt>
                <c:pt idx="4463">
                  <c:v>5.3714554573587757E-3</c:v>
                </c:pt>
                <c:pt idx="4464">
                  <c:v>1.7321242342075778E-3</c:v>
                </c:pt>
                <c:pt idx="4465">
                  <c:v>1.6752276045380245E-3</c:v>
                </c:pt>
                <c:pt idx="4466">
                  <c:v>3.4576618966771764E-3</c:v>
                </c:pt>
                <c:pt idx="4467">
                  <c:v>4.0557005374570708E-3</c:v>
                </c:pt>
                <c:pt idx="4468">
                  <c:v>1.2057478677030347E-3</c:v>
                </c:pt>
                <c:pt idx="4469">
                  <c:v>5.0912371584063325E-3</c:v>
                </c:pt>
                <c:pt idx="4470">
                  <c:v>4.228285650533097E-3</c:v>
                </c:pt>
                <c:pt idx="4471">
                  <c:v>5.5207858355566328E-3</c:v>
                </c:pt>
                <c:pt idx="4472">
                  <c:v>2.8092821764166549E-3</c:v>
                </c:pt>
                <c:pt idx="4473">
                  <c:v>1.063211229363136E-3</c:v>
                </c:pt>
                <c:pt idx="4474">
                  <c:v>1.6165132363925618E-3</c:v>
                </c:pt>
                <c:pt idx="4475">
                  <c:v>2.9130799681757326E-3</c:v>
                </c:pt>
                <c:pt idx="4476">
                  <c:v>4.7757851231651363E-3</c:v>
                </c:pt>
                <c:pt idx="4477">
                  <c:v>3.383901154075648E-3</c:v>
                </c:pt>
                <c:pt idx="4478">
                  <c:v>2.8149553203256133E-3</c:v>
                </c:pt>
                <c:pt idx="4479">
                  <c:v>6.3635526251999816E-4</c:v>
                </c:pt>
                <c:pt idx="4480">
                  <c:v>3.9028300605402052E-3</c:v>
                </c:pt>
                <c:pt idx="4481">
                  <c:v>2.613846400139716E-3</c:v>
                </c:pt>
                <c:pt idx="4482">
                  <c:v>3.3015912288361714E-3</c:v>
                </c:pt>
                <c:pt idx="4483">
                  <c:v>3.6936141106615823E-3</c:v>
                </c:pt>
                <c:pt idx="4484">
                  <c:v>5.259144270883866E-3</c:v>
                </c:pt>
                <c:pt idx="4485">
                  <c:v>5.4027622138459975E-3</c:v>
                </c:pt>
                <c:pt idx="4486">
                  <c:v>3.023456981787485E-3</c:v>
                </c:pt>
                <c:pt idx="4487">
                  <c:v>1.3039130139708946E-4</c:v>
                </c:pt>
                <c:pt idx="4488">
                  <c:v>8.8251665519147406E-4</c:v>
                </c:pt>
                <c:pt idx="4489">
                  <c:v>4.9310629214573323E-3</c:v>
                </c:pt>
                <c:pt idx="4490">
                  <c:v>1.9715178359182841E-3</c:v>
                </c:pt>
                <c:pt idx="4491">
                  <c:v>2.2374116425629355E-3</c:v>
                </c:pt>
                <c:pt idx="4492">
                  <c:v>4.6003192206746325E-3</c:v>
                </c:pt>
                <c:pt idx="4493">
                  <c:v>4.0323973453388192E-3</c:v>
                </c:pt>
                <c:pt idx="4494">
                  <c:v>4.385757324367987E-3</c:v>
                </c:pt>
                <c:pt idx="4495">
                  <c:v>1.8964578714237895E-3</c:v>
                </c:pt>
                <c:pt idx="4496">
                  <c:v>4.2138362644026693E-3</c:v>
                </c:pt>
                <c:pt idx="4497">
                  <c:v>2.0687712863505371E-3</c:v>
                </c:pt>
                <c:pt idx="4498">
                  <c:v>1.5520964706338888E-3</c:v>
                </c:pt>
                <c:pt idx="4499">
                  <c:v>5.6077101466150458E-3</c:v>
                </c:pt>
                <c:pt idx="4500">
                  <c:v>3.6229466044381481E-3</c:v>
                </c:pt>
                <c:pt idx="4501">
                  <c:v>3.3388481878608507E-3</c:v>
                </c:pt>
                <c:pt idx="4502">
                  <c:v>3.2463004473426297E-3</c:v>
                </c:pt>
                <c:pt idx="4503">
                  <c:v>5.0293739539622089E-3</c:v>
                </c:pt>
                <c:pt idx="4504">
                  <c:v>2.7542793098763755E-3</c:v>
                </c:pt>
                <c:pt idx="4505">
                  <c:v>2.434108639962739E-3</c:v>
                </c:pt>
                <c:pt idx="4506">
                  <c:v>4.9708172622079912E-3</c:v>
                </c:pt>
                <c:pt idx="4507">
                  <c:v>4.5035925848660244E-3</c:v>
                </c:pt>
                <c:pt idx="4508">
                  <c:v>2.34149394503959E-3</c:v>
                </c:pt>
                <c:pt idx="4509">
                  <c:v>5.1819024193822255E-3</c:v>
                </c:pt>
                <c:pt idx="4510">
                  <c:v>5.0796407795723709E-3</c:v>
                </c:pt>
                <c:pt idx="4511">
                  <c:v>3.8955054545454547E-4</c:v>
                </c:pt>
                <c:pt idx="4512">
                  <c:v>4.0533577853462581E-3</c:v>
                </c:pt>
                <c:pt idx="4513">
                  <c:v>3.9590040656323081E-3</c:v>
                </c:pt>
                <c:pt idx="4514">
                  <c:v>1.5572576850499888E-3</c:v>
                </c:pt>
                <c:pt idx="4515">
                  <c:v>3.7482327826698684E-3</c:v>
                </c:pt>
                <c:pt idx="4516">
                  <c:v>6.4277921360028319E-4</c:v>
                </c:pt>
                <c:pt idx="4517">
                  <c:v>2.9729931682322798E-3</c:v>
                </c:pt>
                <c:pt idx="4518">
                  <c:v>2.5490317853867762E-3</c:v>
                </c:pt>
                <c:pt idx="4519">
                  <c:v>3.1746858168761219E-3</c:v>
                </c:pt>
                <c:pt idx="4520">
                  <c:v>5.6469275369350584E-3</c:v>
                </c:pt>
                <c:pt idx="4521">
                  <c:v>1.3144130210277768E-4</c:v>
                </c:pt>
                <c:pt idx="4522">
                  <c:v>5.5176512828474938E-3</c:v>
                </c:pt>
                <c:pt idx="4523">
                  <c:v>3.4652637605775949E-3</c:v>
                </c:pt>
                <c:pt idx="4524">
                  <c:v>5.0708578137659676E-3</c:v>
                </c:pt>
                <c:pt idx="4525">
                  <c:v>5.3705033527739234E-3</c:v>
                </c:pt>
                <c:pt idx="4526">
                  <c:v>3.8809193416915731E-3</c:v>
                </c:pt>
                <c:pt idx="4527">
                  <c:v>3.5660572360185156E-3</c:v>
                </c:pt>
                <c:pt idx="4528">
                  <c:v>4.7949566457861255E-3</c:v>
                </c:pt>
                <c:pt idx="4529">
                  <c:v>1.7834649871904353E-3</c:v>
                </c:pt>
                <c:pt idx="4530">
                  <c:v>1.0801460816932285E-3</c:v>
                </c:pt>
                <c:pt idx="4531">
                  <c:v>5.2552513210183853E-3</c:v>
                </c:pt>
                <c:pt idx="4532">
                  <c:v>1.9247069213151663E-3</c:v>
                </c:pt>
                <c:pt idx="4533">
                  <c:v>2.4639616470793746E-3</c:v>
                </c:pt>
                <c:pt idx="4534">
                  <c:v>4.9210292640558201E-3</c:v>
                </c:pt>
                <c:pt idx="4535">
                  <c:v>1.7250112807673831E-3</c:v>
                </c:pt>
                <c:pt idx="4536">
                  <c:v>4.687112426609733E-3</c:v>
                </c:pt>
                <c:pt idx="4537">
                  <c:v>5.406879418514943E-3</c:v>
                </c:pt>
                <c:pt idx="4538">
                  <c:v>1.8498294343431403E-3</c:v>
                </c:pt>
                <c:pt idx="4539">
                  <c:v>3.209815254261963E-3</c:v>
                </c:pt>
                <c:pt idx="4540">
                  <c:v>8.9284155390659096E-4</c:v>
                </c:pt>
                <c:pt idx="4541">
                  <c:v>4.4824997695103426E-3</c:v>
                </c:pt>
                <c:pt idx="4542">
                  <c:v>2.5820316101575658E-3</c:v>
                </c:pt>
                <c:pt idx="4543">
                  <c:v>1.6642746587871111E-3</c:v>
                </c:pt>
                <c:pt idx="4544">
                  <c:v>5.1795237609973165E-3</c:v>
                </c:pt>
                <c:pt idx="4545">
                  <c:v>1.3610732459821192E-3</c:v>
                </c:pt>
                <c:pt idx="4546">
                  <c:v>4.6027931713850364E-3</c:v>
                </c:pt>
                <c:pt idx="4547">
                  <c:v>5.595104647382239E-3</c:v>
                </c:pt>
                <c:pt idx="4548">
                  <c:v>5.7443246338551726E-3</c:v>
                </c:pt>
                <c:pt idx="4549">
                  <c:v>4.2366768573785605E-3</c:v>
                </c:pt>
                <c:pt idx="4550">
                  <c:v>4.3285258821074493E-3</c:v>
                </c:pt>
                <c:pt idx="4551">
                  <c:v>2.1229369373741295E-3</c:v>
                </c:pt>
                <c:pt idx="4552">
                  <c:v>2.8219279131502452E-3</c:v>
                </c:pt>
                <c:pt idx="4553">
                  <c:v>1.2360160468015541E-3</c:v>
                </c:pt>
                <c:pt idx="4554">
                  <c:v>2.2132260522267464E-3</c:v>
                </c:pt>
                <c:pt idx="4555">
                  <c:v>1.4806177104154941E-3</c:v>
                </c:pt>
                <c:pt idx="4556">
                  <c:v>2.3066291371445211E-3</c:v>
                </c:pt>
                <c:pt idx="4557">
                  <c:v>2.0394931597924886E-3</c:v>
                </c:pt>
                <c:pt idx="4558">
                  <c:v>3.9320129388315282E-4</c:v>
                </c:pt>
                <c:pt idx="4559">
                  <c:v>3.7355174974157889E-3</c:v>
                </c:pt>
                <c:pt idx="4560">
                  <c:v>3.4408611543856071E-3</c:v>
                </c:pt>
                <c:pt idx="4561">
                  <c:v>4.1636554224234569E-3</c:v>
                </c:pt>
                <c:pt idx="4562">
                  <c:v>2.4061051660964304E-3</c:v>
                </c:pt>
                <c:pt idx="4563">
                  <c:v>4.4396113696695584E-3</c:v>
                </c:pt>
                <c:pt idx="4564">
                  <c:v>1.7489821568085096E-3</c:v>
                </c:pt>
                <c:pt idx="4565">
                  <c:v>5.4857808405318837E-3</c:v>
                </c:pt>
                <c:pt idx="4566">
                  <c:v>2.723808414503346E-3</c:v>
                </c:pt>
                <c:pt idx="4567">
                  <c:v>3.8557472519472951E-3</c:v>
                </c:pt>
                <c:pt idx="4568">
                  <c:v>4.894393539369467E-3</c:v>
                </c:pt>
                <c:pt idx="4569">
                  <c:v>3.9733175445152468E-3</c:v>
                </c:pt>
                <c:pt idx="4570">
                  <c:v>1.8802081058389021E-3</c:v>
                </c:pt>
                <c:pt idx="4571">
                  <c:v>3.3585684055213649E-3</c:v>
                </c:pt>
                <c:pt idx="4572">
                  <c:v>2.9523971306263897E-3</c:v>
                </c:pt>
                <c:pt idx="4573">
                  <c:v>1.2414278229484022E-3</c:v>
                </c:pt>
                <c:pt idx="4574">
                  <c:v>3.0618250474438559E-3</c:v>
                </c:pt>
                <c:pt idx="4575">
                  <c:v>1.6849787698653403E-3</c:v>
                </c:pt>
                <c:pt idx="4576">
                  <c:v>5.6636364960031844E-3</c:v>
                </c:pt>
                <c:pt idx="4577">
                  <c:v>3.1693135817809403E-3</c:v>
                </c:pt>
                <c:pt idx="4578">
                  <c:v>8.996628750212219E-4</c:v>
                </c:pt>
                <c:pt idx="4579">
                  <c:v>5.8264857912490595E-3</c:v>
                </c:pt>
                <c:pt idx="4580">
                  <c:v>4.3061066998000353E-3</c:v>
                </c:pt>
                <c:pt idx="4581">
                  <c:v>1.3284333457813386E-4</c:v>
                </c:pt>
                <c:pt idx="4582">
                  <c:v>3.5804724623471678E-3</c:v>
                </c:pt>
                <c:pt idx="4583">
                  <c:v>4.6903472242445423E-3</c:v>
                </c:pt>
                <c:pt idx="4584">
                  <c:v>3.6754987137795473E-3</c:v>
                </c:pt>
                <c:pt idx="4585">
                  <c:v>2.7487283281884011E-3</c:v>
                </c:pt>
                <c:pt idx="4586">
                  <c:v>5.1779855165317336E-3</c:v>
                </c:pt>
                <c:pt idx="4587">
                  <c:v>2.6343039086730506E-3</c:v>
                </c:pt>
                <c:pt idx="4588">
                  <c:v>3.07916707115814E-3</c:v>
                </c:pt>
                <c:pt idx="4589">
                  <c:v>4.4913484733028206E-3</c:v>
                </c:pt>
                <c:pt idx="4590">
                  <c:v>1.8315958066394875E-3</c:v>
                </c:pt>
                <c:pt idx="4591">
                  <c:v>5.4095074455899192E-3</c:v>
                </c:pt>
                <c:pt idx="4592">
                  <c:v>2.4381021720664971E-3</c:v>
                </c:pt>
                <c:pt idx="4593">
                  <c:v>6.5261743534022782E-4</c:v>
                </c:pt>
                <c:pt idx="4594">
                  <c:v>5.0741422074234441E-3</c:v>
                </c:pt>
                <c:pt idx="4595">
                  <c:v>2.0735870852505484E-3</c:v>
                </c:pt>
                <c:pt idx="4596">
                  <c:v>4.1366630263317558E-3</c:v>
                </c:pt>
                <c:pt idx="4597">
                  <c:v>2.5408653612791115E-3</c:v>
                </c:pt>
                <c:pt idx="4598">
                  <c:v>5.3137847847507733E-3</c:v>
                </c:pt>
                <c:pt idx="4599">
                  <c:v>3.6070015678774437E-3</c:v>
                </c:pt>
                <c:pt idx="4600">
                  <c:v>3.3060567667147242E-3</c:v>
                </c:pt>
                <c:pt idx="4601">
                  <c:v>2.2631057781919849E-3</c:v>
                </c:pt>
                <c:pt idx="4602">
                  <c:v>2.3547217435623616E-3</c:v>
                </c:pt>
                <c:pt idx="4603">
                  <c:v>5.7354632960055912E-3</c:v>
                </c:pt>
                <c:pt idx="4604">
                  <c:v>2.9939370403630982E-3</c:v>
                </c:pt>
                <c:pt idx="4605">
                  <c:v>3.812126242621932E-3</c:v>
                </c:pt>
                <c:pt idx="4606">
                  <c:v>5.4278586197858518E-3</c:v>
                </c:pt>
                <c:pt idx="4607">
                  <c:v>1.0995580051525633E-3</c:v>
                </c:pt>
                <c:pt idx="4608">
                  <c:v>1.6119037912759888E-3</c:v>
                </c:pt>
                <c:pt idx="4609">
                  <c:v>4.6338015862999607E-3</c:v>
                </c:pt>
                <c:pt idx="4610">
                  <c:v>5.285326680483626E-3</c:v>
                </c:pt>
                <c:pt idx="4611">
                  <c:v>2.0012426641554493E-3</c:v>
                </c:pt>
                <c:pt idx="4612">
                  <c:v>5.5994641010829616E-3</c:v>
                </c:pt>
                <c:pt idx="4613">
                  <c:v>3.7166150500470862E-3</c:v>
                </c:pt>
                <c:pt idx="4614">
                  <c:v>2.1814452906940055E-3</c:v>
                </c:pt>
                <c:pt idx="4615">
                  <c:v>1.3885370718143572E-3</c:v>
                </c:pt>
                <c:pt idx="4616">
                  <c:v>1.507992895204263E-3</c:v>
                </c:pt>
                <c:pt idx="4617">
                  <c:v>5.7691934293813826E-3</c:v>
                </c:pt>
                <c:pt idx="4618">
                  <c:v>1.3397266121443195E-4</c:v>
                </c:pt>
                <c:pt idx="4619">
                  <c:v>1.103864722579393E-3</c:v>
                </c:pt>
                <c:pt idx="4620">
                  <c:v>4.4741313191134068E-3</c:v>
                </c:pt>
                <c:pt idx="4621">
                  <c:v>3.4392374090939982E-3</c:v>
                </c:pt>
                <c:pt idx="4622">
                  <c:v>5.3763701855393843E-3</c:v>
                </c:pt>
                <c:pt idx="4623">
                  <c:v>4.2908509264608088E-3</c:v>
                </c:pt>
                <c:pt idx="4624">
                  <c:v>3.5431052897312416E-3</c:v>
                </c:pt>
                <c:pt idx="4625">
                  <c:v>3.9914520792501895E-4</c:v>
                </c:pt>
                <c:pt idx="4626">
                  <c:v>2.9156224663679309E-3</c:v>
                </c:pt>
                <c:pt idx="4627">
                  <c:v>1.6243162303969866E-3</c:v>
                </c:pt>
                <c:pt idx="4628">
                  <c:v>6.6017010416818283E-4</c:v>
                </c:pt>
                <c:pt idx="4629">
                  <c:v>1.3988187103850596E-3</c:v>
                </c:pt>
                <c:pt idx="4630">
                  <c:v>4.6064422166662618E-3</c:v>
                </c:pt>
                <c:pt idx="4631">
                  <c:v>5.9879309256679007E-3</c:v>
                </c:pt>
                <c:pt idx="4632">
                  <c:v>3.259112162011254E-3</c:v>
                </c:pt>
                <c:pt idx="4633">
                  <c:v>5.5158402671922485E-3</c:v>
                </c:pt>
                <c:pt idx="4634">
                  <c:v>4.9448980978920483E-3</c:v>
                </c:pt>
                <c:pt idx="4635">
                  <c:v>9.1461858341380096E-4</c:v>
                </c:pt>
                <c:pt idx="4636">
                  <c:v>1.9429428700435507E-3</c:v>
                </c:pt>
                <c:pt idx="4637">
                  <c:v>5.0758579841438615E-3</c:v>
                </c:pt>
                <c:pt idx="4638">
                  <c:v>2.7025091519959606E-3</c:v>
                </c:pt>
                <c:pt idx="4639">
                  <c:v>4.0055637279890477E-3</c:v>
                </c:pt>
                <c:pt idx="4640">
                  <c:v>2.8221679516808765E-3</c:v>
                </c:pt>
                <c:pt idx="4641">
                  <c:v>1.5239900399469965E-3</c:v>
                </c:pt>
                <c:pt idx="4642">
                  <c:v>4.2411640191090229E-3</c:v>
                </c:pt>
                <c:pt idx="4643">
                  <c:v>5.5668246169382242E-3</c:v>
                </c:pt>
                <c:pt idx="4644">
                  <c:v>6.0088651965782081E-3</c:v>
                </c:pt>
                <c:pt idx="4645">
                  <c:v>1.7338828692376404E-3</c:v>
                </c:pt>
                <c:pt idx="4646">
                  <c:v>2.2205007695556972E-3</c:v>
                </c:pt>
                <c:pt idx="4647">
                  <c:v>3.5915001262405563E-3</c:v>
                </c:pt>
                <c:pt idx="4648">
                  <c:v>2.6038658367239921E-3</c:v>
                </c:pt>
                <c:pt idx="4649">
                  <c:v>2.3172442925256608E-3</c:v>
                </c:pt>
                <c:pt idx="4650">
                  <c:v>3.1803628135530673E-3</c:v>
                </c:pt>
                <c:pt idx="4651">
                  <c:v>5.2330250285242642E-3</c:v>
                </c:pt>
                <c:pt idx="4652">
                  <c:v>6.0439981938503525E-3</c:v>
                </c:pt>
                <c:pt idx="4653">
                  <c:v>4.1563525664679267E-3</c:v>
                </c:pt>
                <c:pt idx="4654">
                  <c:v>5.7314379208723565E-3</c:v>
                </c:pt>
                <c:pt idx="4655">
                  <c:v>1.8886811874265627E-3</c:v>
                </c:pt>
                <c:pt idx="4656">
                  <c:v>5.4175425650187644E-3</c:v>
                </c:pt>
                <c:pt idx="4657">
                  <c:v>5.3696870235679121E-3</c:v>
                </c:pt>
                <c:pt idx="4658">
                  <c:v>4.4803530765533273E-3</c:v>
                </c:pt>
                <c:pt idx="4659">
                  <c:v>1.2759412327151476E-3</c:v>
                </c:pt>
                <c:pt idx="4660">
                  <c:v>6.0547002073228166E-3</c:v>
                </c:pt>
                <c:pt idx="4661">
                  <c:v>2.0534902691993939E-3</c:v>
                </c:pt>
                <c:pt idx="4662">
                  <c:v>2.1447085386875138E-3</c:v>
                </c:pt>
                <c:pt idx="4663">
                  <c:v>2.4259306018199304E-3</c:v>
                </c:pt>
                <c:pt idx="4664">
                  <c:v>4.5953950882235833E-3</c:v>
                </c:pt>
                <c:pt idx="4665">
                  <c:v>5.9241761389845164E-3</c:v>
                </c:pt>
                <c:pt idx="4666">
                  <c:v>3.7384141011945226E-3</c:v>
                </c:pt>
                <c:pt idx="4667">
                  <c:v>5.0308568543002948E-3</c:v>
                </c:pt>
                <c:pt idx="4668">
                  <c:v>1.8288129503389076E-3</c:v>
                </c:pt>
                <c:pt idx="4669">
                  <c:v>2.5293295004273175E-3</c:v>
                </c:pt>
                <c:pt idx="4670">
                  <c:v>3.1006516840837574E-3</c:v>
                </c:pt>
                <c:pt idx="4671">
                  <c:v>4.3131048279411695E-3</c:v>
                </c:pt>
                <c:pt idx="4672">
                  <c:v>1.3651899655490318E-4</c:v>
                </c:pt>
                <c:pt idx="4673">
                  <c:v>5.7911092767486466E-3</c:v>
                </c:pt>
                <c:pt idx="4674">
                  <c:v>3.8535613005982439E-3</c:v>
                </c:pt>
                <c:pt idx="4675">
                  <c:v>3.3295810488590174E-3</c:v>
                </c:pt>
                <c:pt idx="4676">
                  <c:v>2.0651434953625016E-3</c:v>
                </c:pt>
                <c:pt idx="4677">
                  <c:v>4.0647152451570327E-4</c:v>
                </c:pt>
                <c:pt idx="4678">
                  <c:v>2.9947407270714157E-3</c:v>
                </c:pt>
                <c:pt idx="4679">
                  <c:v>4.8290133048460712E-3</c:v>
                </c:pt>
                <c:pt idx="4680">
                  <c:v>4.5382661856180713E-3</c:v>
                </c:pt>
                <c:pt idx="4681">
                  <c:v>1.4247093376052815E-3</c:v>
                </c:pt>
                <c:pt idx="4682">
                  <c:v>3.4475606321085501E-3</c:v>
                </c:pt>
                <c:pt idx="4683">
                  <c:v>4.0994969310853861E-3</c:v>
                </c:pt>
                <c:pt idx="4684">
                  <c:v>5.192729780125865E-3</c:v>
                </c:pt>
                <c:pt idx="4685">
                  <c:v>5.9660580751675248E-3</c:v>
                </c:pt>
                <c:pt idx="4686">
                  <c:v>3.9834508478526895E-3</c:v>
                </c:pt>
                <c:pt idx="4687">
                  <c:v>1.6625186925870541E-3</c:v>
                </c:pt>
                <c:pt idx="4688">
                  <c:v>4.9499113798043082E-3</c:v>
                </c:pt>
                <c:pt idx="4689">
                  <c:v>3.5621840291773709E-3</c:v>
                </c:pt>
                <c:pt idx="4690">
                  <c:v>4.8486643714217735E-3</c:v>
                </c:pt>
                <c:pt idx="4691">
                  <c:v>2.5484637013942512E-3</c:v>
                </c:pt>
                <c:pt idx="4692">
                  <c:v>2.6517317741214866E-3</c:v>
                </c:pt>
                <c:pt idx="4693">
                  <c:v>1.9146626910899168E-3</c:v>
                </c:pt>
                <c:pt idx="4694">
                  <c:v>1.9855522909938569E-3</c:v>
                </c:pt>
                <c:pt idx="4695">
                  <c:v>4.7547856067595784E-3</c:v>
                </c:pt>
                <c:pt idx="4696">
                  <c:v>5.3443729513172273E-3</c:v>
                </c:pt>
                <c:pt idx="4697">
                  <c:v>5.5783201569511087E-3</c:v>
                </c:pt>
                <c:pt idx="4698">
                  <c:v>2.7693129555973212E-3</c:v>
                </c:pt>
                <c:pt idx="4699">
                  <c:v>2.3571733830628321E-3</c:v>
                </c:pt>
                <c:pt idx="4700">
                  <c:v>5.4753036358603539E-3</c:v>
                </c:pt>
                <c:pt idx="4701">
                  <c:v>1.1330870645800163E-3</c:v>
                </c:pt>
                <c:pt idx="4702">
                  <c:v>3.3649574060942793E-3</c:v>
                </c:pt>
                <c:pt idx="4703">
                  <c:v>4.2565984042424038E-3</c:v>
                </c:pt>
                <c:pt idx="4704">
                  <c:v>5.5388186391624418E-3</c:v>
                </c:pt>
                <c:pt idx="4705">
                  <c:v>4.4905083116012767E-3</c:v>
                </c:pt>
                <c:pt idx="4706">
                  <c:v>2.2714128914445566E-3</c:v>
                </c:pt>
                <c:pt idx="4707">
                  <c:v>1.2976119388493227E-3</c:v>
                </c:pt>
                <c:pt idx="4708">
                  <c:v>5.707424619882189E-3</c:v>
                </c:pt>
                <c:pt idx="4709">
                  <c:v>3.0337262558707678E-3</c:v>
                </c:pt>
                <c:pt idx="4710">
                  <c:v>5.8761539843723443E-3</c:v>
                </c:pt>
                <c:pt idx="4711">
                  <c:v>4.7022805858813474E-3</c:v>
                </c:pt>
                <c:pt idx="4712">
                  <c:v>1.8581738007129188E-3</c:v>
                </c:pt>
                <c:pt idx="4713">
                  <c:v>5.2703660893805909E-3</c:v>
                </c:pt>
                <c:pt idx="4714">
                  <c:v>1.781411317932605E-3</c:v>
                </c:pt>
                <c:pt idx="4715">
                  <c:v>6.7677253068891704E-4</c:v>
                </c:pt>
                <c:pt idx="4716">
                  <c:v>5.9114133074307908E-3</c:v>
                </c:pt>
                <c:pt idx="4717">
                  <c:v>9.3702912621359213E-4</c:v>
                </c:pt>
                <c:pt idx="4718">
                  <c:v>2.1896507341334411E-3</c:v>
                </c:pt>
                <c:pt idx="4719">
                  <c:v>5.7784026887360614E-3</c:v>
                </c:pt>
                <c:pt idx="4720">
                  <c:v>1.5715846516912856E-3</c:v>
                </c:pt>
                <c:pt idx="4721">
                  <c:v>3.5144458692779978E-3</c:v>
                </c:pt>
                <c:pt idx="4722">
                  <c:v>3.7344556754209998E-3</c:v>
                </c:pt>
                <c:pt idx="4723">
                  <c:v>5.428891986536565E-3</c:v>
                </c:pt>
                <c:pt idx="4724">
                  <c:v>3.6261111165081556E-3</c:v>
                </c:pt>
                <c:pt idx="4725">
                  <c:v>2.4854962647781697E-3</c:v>
                </c:pt>
                <c:pt idx="4726">
                  <c:v>2.9381897489702338E-3</c:v>
                </c:pt>
                <c:pt idx="4727">
                  <c:v>3.9623466324716578E-3</c:v>
                </c:pt>
                <c:pt idx="4728">
                  <c:v>9.4036372110184376E-4</c:v>
                </c:pt>
                <c:pt idx="4729">
                  <c:v>5.0747269080011464E-3</c:v>
                </c:pt>
                <c:pt idx="4730">
                  <c:v>5.2064542138419772E-3</c:v>
                </c:pt>
                <c:pt idx="4731">
                  <c:v>5.7783692421269402E-3</c:v>
                </c:pt>
                <c:pt idx="4732">
                  <c:v>4.2107014314233119E-3</c:v>
                </c:pt>
                <c:pt idx="4733">
                  <c:v>5.5857680631451129E-3</c:v>
                </c:pt>
                <c:pt idx="4734">
                  <c:v>2.3032715614601804E-3</c:v>
                </c:pt>
                <c:pt idx="4735">
                  <c:v>6.1182242082766652E-3</c:v>
                </c:pt>
                <c:pt idx="4736">
                  <c:v>2.4010094091701764E-3</c:v>
                </c:pt>
                <c:pt idx="4737">
                  <c:v>3.3225876969264173E-3</c:v>
                </c:pt>
                <c:pt idx="4738">
                  <c:v>6.1392140671297423E-3</c:v>
                </c:pt>
                <c:pt idx="4739">
                  <c:v>1.8019039755203148E-3</c:v>
                </c:pt>
                <c:pt idx="4740">
                  <c:v>1.8827875302369413E-3</c:v>
                </c:pt>
                <c:pt idx="4741">
                  <c:v>1.3852154243442128E-4</c:v>
                </c:pt>
                <c:pt idx="4742">
                  <c:v>5.7216622543900123E-3</c:v>
                </c:pt>
                <c:pt idx="4743">
                  <c:v>3.210572849869807E-3</c:v>
                </c:pt>
                <c:pt idx="4744">
                  <c:v>2.0310953067995781E-3</c:v>
                </c:pt>
                <c:pt idx="4745">
                  <c:v>3.893860637739735E-3</c:v>
                </c:pt>
                <c:pt idx="4746">
                  <c:v>5.8656167571007334E-3</c:v>
                </c:pt>
                <c:pt idx="4747">
                  <c:v>6.3198904098941992E-3</c:v>
                </c:pt>
                <c:pt idx="4748">
                  <c:v>2.2234011027715025E-3</c:v>
                </c:pt>
                <c:pt idx="4749">
                  <c:v>2.8462801566249843E-3</c:v>
                </c:pt>
                <c:pt idx="4750">
                  <c:v>4.3757772423441629E-3</c:v>
                </c:pt>
                <c:pt idx="4751">
                  <c:v>1.7057829241992988E-3</c:v>
                </c:pt>
                <c:pt idx="4752">
                  <c:v>2.1304447100203069E-3</c:v>
                </c:pt>
                <c:pt idx="4753">
                  <c:v>3.2261169086068519E-3</c:v>
                </c:pt>
                <c:pt idx="4754">
                  <c:v>4.8185607275059023E-3</c:v>
                </c:pt>
                <c:pt idx="4755">
                  <c:v>1.9656004974592657E-3</c:v>
                </c:pt>
                <c:pt idx="4756">
                  <c:v>4.1315478821854854E-3</c:v>
                </c:pt>
                <c:pt idx="4757">
                  <c:v>6.0077430887832085E-3</c:v>
                </c:pt>
                <c:pt idx="4758">
                  <c:v>6.0305076512023317E-3</c:v>
                </c:pt>
                <c:pt idx="4759">
                  <c:v>1.4606418525137928E-3</c:v>
                </c:pt>
                <c:pt idx="4760">
                  <c:v>6.3558371023138558E-3</c:v>
                </c:pt>
                <c:pt idx="4761">
                  <c:v>1.3168266825954148E-3</c:v>
                </c:pt>
                <c:pt idx="4762">
                  <c:v>1.1506232670166221E-3</c:v>
                </c:pt>
                <c:pt idx="4763">
                  <c:v>3.8121246866315564E-3</c:v>
                </c:pt>
                <c:pt idx="4764">
                  <c:v>5.1617745649575894E-3</c:v>
                </c:pt>
                <c:pt idx="4765">
                  <c:v>5.7133627390020215E-3</c:v>
                </c:pt>
                <c:pt idx="4766">
                  <c:v>3.7120257315965154E-3</c:v>
                </c:pt>
                <c:pt idx="4767">
                  <c:v>2.5379771743408107E-3</c:v>
                </c:pt>
                <c:pt idx="4768">
                  <c:v>4.6470862584108638E-3</c:v>
                </c:pt>
                <c:pt idx="4769">
                  <c:v>6.8397208990662645E-4</c:v>
                </c:pt>
                <c:pt idx="4770">
                  <c:v>4.5398891334236975E-3</c:v>
                </c:pt>
                <c:pt idx="4771">
                  <c:v>4.1700019919641259E-3</c:v>
                </c:pt>
                <c:pt idx="4772">
                  <c:v>4.2970329739735408E-3</c:v>
                </c:pt>
                <c:pt idx="4773">
                  <c:v>2.6493258508855041E-3</c:v>
                </c:pt>
                <c:pt idx="4774">
                  <c:v>1.5969330010832132E-3</c:v>
                </c:pt>
                <c:pt idx="4775">
                  <c:v>4.1438788490857361E-4</c:v>
                </c:pt>
                <c:pt idx="4776">
                  <c:v>4.0566220162179759E-3</c:v>
                </c:pt>
                <c:pt idx="4777">
                  <c:v>3.5004980491052124E-3</c:v>
                </c:pt>
                <c:pt idx="4778">
                  <c:v>4.1455179311885177E-4</c:v>
                </c:pt>
                <c:pt idx="4779">
                  <c:v>2.7640762263857577E-3</c:v>
                </c:pt>
                <c:pt idx="4780">
                  <c:v>3.3914674441205056E-3</c:v>
                </c:pt>
                <c:pt idx="4781">
                  <c:v>3.6230302382421679E-3</c:v>
                </c:pt>
                <c:pt idx="4782">
                  <c:v>4.7780763082843026E-3</c:v>
                </c:pt>
                <c:pt idx="4783">
                  <c:v>3.1468061534873325E-3</c:v>
                </c:pt>
                <c:pt idx="4784">
                  <c:v>5.7350397450100085E-3</c:v>
                </c:pt>
                <c:pt idx="4785">
                  <c:v>4.9969633217858576E-3</c:v>
                </c:pt>
                <c:pt idx="4786">
                  <c:v>3.0275564150906726E-3</c:v>
                </c:pt>
                <c:pt idx="4787">
                  <c:v>6.8538851146279984E-4</c:v>
                </c:pt>
                <c:pt idx="4788">
                  <c:v>5.9385202891791044E-3</c:v>
                </c:pt>
                <c:pt idx="4789">
                  <c:v>6.441541025503982E-3</c:v>
                </c:pt>
                <c:pt idx="4790">
                  <c:v>6.2973742517297678E-3</c:v>
                </c:pt>
                <c:pt idx="4791">
                  <c:v>5.1210102570830238E-3</c:v>
                </c:pt>
                <c:pt idx="4792">
                  <c:v>6.2875162163344035E-3</c:v>
                </c:pt>
                <c:pt idx="4793">
                  <c:v>1.1561812432912882E-3</c:v>
                </c:pt>
                <c:pt idx="4794">
                  <c:v>5.3880466472303211E-3</c:v>
                </c:pt>
                <c:pt idx="4795">
                  <c:v>5.8935547824058776E-3</c:v>
                </c:pt>
                <c:pt idx="4796">
                  <c:v>2.1714573118284796E-3</c:v>
                </c:pt>
                <c:pt idx="4797">
                  <c:v>6.4939867343715837E-3</c:v>
                </c:pt>
                <c:pt idx="4798">
                  <c:v>5.5281226463227973E-3</c:v>
                </c:pt>
                <c:pt idx="4799">
                  <c:v>2.6850486682443958E-3</c:v>
                </c:pt>
                <c:pt idx="4800">
                  <c:v>1.921228200605451E-3</c:v>
                </c:pt>
                <c:pt idx="4801">
                  <c:v>4.4928667223852747E-3</c:v>
                </c:pt>
                <c:pt idx="4802">
                  <c:v>5.1604046804540503E-3</c:v>
                </c:pt>
                <c:pt idx="4803">
                  <c:v>5.8311913588944986E-3</c:v>
                </c:pt>
                <c:pt idx="4804">
                  <c:v>3.318596671980094E-3</c:v>
                </c:pt>
                <c:pt idx="4805">
                  <c:v>5.2847590724434861E-3</c:v>
                </c:pt>
                <c:pt idx="4806">
                  <c:v>4.033386304325641E-3</c:v>
                </c:pt>
                <c:pt idx="4807">
                  <c:v>1.8403288661697392E-3</c:v>
                </c:pt>
                <c:pt idx="4808">
                  <c:v>2.810542992802539E-3</c:v>
                </c:pt>
                <c:pt idx="4809">
                  <c:v>1.398565504113128E-4</c:v>
                </c:pt>
                <c:pt idx="4810">
                  <c:v>2.9363056705740552E-3</c:v>
                </c:pt>
                <c:pt idx="4811">
                  <c:v>5.7001025381845398E-3</c:v>
                </c:pt>
                <c:pt idx="4812">
                  <c:v>6.1918877285737197E-3</c:v>
                </c:pt>
                <c:pt idx="4813">
                  <c:v>1.3282179829099687E-3</c:v>
                </c:pt>
                <c:pt idx="4814">
                  <c:v>4.7686027525075808E-3</c:v>
                </c:pt>
                <c:pt idx="4815">
                  <c:v>2.4946054179100126E-3</c:v>
                </c:pt>
                <c:pt idx="4816">
                  <c:v>1.477588301025118E-3</c:v>
                </c:pt>
                <c:pt idx="4817">
                  <c:v>3.4660364520048598E-3</c:v>
                </c:pt>
                <c:pt idx="4818">
                  <c:v>6.5713161002493112E-3</c:v>
                </c:pt>
                <c:pt idx="4819">
                  <c:v>4.8886135005102782E-3</c:v>
                </c:pt>
                <c:pt idx="4820">
                  <c:v>2.0917450365726224E-3</c:v>
                </c:pt>
                <c:pt idx="4821">
                  <c:v>9.5214987953679952E-4</c:v>
                </c:pt>
                <c:pt idx="4822">
                  <c:v>4.6711879398157151E-3</c:v>
                </c:pt>
                <c:pt idx="4823">
                  <c:v>6.2580250093554231E-3</c:v>
                </c:pt>
                <c:pt idx="4824">
                  <c:v>4.3014774494556764E-3</c:v>
                </c:pt>
                <c:pt idx="4825">
                  <c:v>2.3995373092980418E-3</c:v>
                </c:pt>
                <c:pt idx="4826">
                  <c:v>1.7376211162618929E-3</c:v>
                </c:pt>
                <c:pt idx="4827">
                  <c:v>2.0151733120783843E-3</c:v>
                </c:pt>
                <c:pt idx="4828">
                  <c:v>2.2985516403402186E-3</c:v>
                </c:pt>
                <c:pt idx="4829">
                  <c:v>5.0122715188981384E-3</c:v>
                </c:pt>
                <c:pt idx="4830">
                  <c:v>5.1167616798129872E-3</c:v>
                </c:pt>
                <c:pt idx="4831">
                  <c:v>2.6146899575204378E-3</c:v>
                </c:pt>
                <c:pt idx="4832">
                  <c:v>3.2291155298703701E-3</c:v>
                </c:pt>
                <c:pt idx="4833">
                  <c:v>1.401794993832137E-4</c:v>
                </c:pt>
                <c:pt idx="4834">
                  <c:v>1.617016520894072E-3</c:v>
                </c:pt>
                <c:pt idx="4835">
                  <c:v>5.6289884374802548E-3</c:v>
                </c:pt>
                <c:pt idx="4836">
                  <c:v>4.203369235554864E-3</c:v>
                </c:pt>
                <c:pt idx="4837">
                  <c:v>3.101445048775864E-3</c:v>
                </c:pt>
                <c:pt idx="4838">
                  <c:v>6.6047795636473205E-3</c:v>
                </c:pt>
                <c:pt idx="4839">
                  <c:v>2.3053727483936192E-3</c:v>
                </c:pt>
                <c:pt idx="4840">
                  <c:v>4.4549183714137136E-3</c:v>
                </c:pt>
                <c:pt idx="4841">
                  <c:v>4.0964479094771017E-3</c:v>
                </c:pt>
                <c:pt idx="4842">
                  <c:v>3.7396160931720194E-3</c:v>
                </c:pt>
                <c:pt idx="4843">
                  <c:v>1.1628239134870435E-3</c:v>
                </c:pt>
                <c:pt idx="4844">
                  <c:v>5.7734088313203241E-3</c:v>
                </c:pt>
                <c:pt idx="4845">
                  <c:v>6.4650588589814633E-3</c:v>
                </c:pt>
                <c:pt idx="4846">
                  <c:v>3.6220160118217212E-3</c:v>
                </c:pt>
                <c:pt idx="4847">
                  <c:v>3.9843630000486064E-3</c:v>
                </c:pt>
                <c:pt idx="4848">
                  <c:v>4.716373586849806E-3</c:v>
                </c:pt>
                <c:pt idx="4849">
                  <c:v>6.1157012743373162E-3</c:v>
                </c:pt>
                <c:pt idx="4850">
                  <c:v>5.917623385081997E-3</c:v>
                </c:pt>
                <c:pt idx="4851">
                  <c:v>1.6210487441019686E-3</c:v>
                </c:pt>
                <c:pt idx="4852">
                  <c:v>2.0248954991737146E-3</c:v>
                </c:pt>
                <c:pt idx="4853">
                  <c:v>4.6053932409509139E-3</c:v>
                </c:pt>
                <c:pt idx="4854">
                  <c:v>6.1754384259439278E-3</c:v>
                </c:pt>
                <c:pt idx="4855">
                  <c:v>6.4720206473187162E-3</c:v>
                </c:pt>
                <c:pt idx="4856">
                  <c:v>1.8579392195648265E-3</c:v>
                </c:pt>
                <c:pt idx="4857">
                  <c:v>2.6348346830249946E-3</c:v>
                </c:pt>
                <c:pt idx="4858">
                  <c:v>6.1974364084442009E-3</c:v>
                </c:pt>
                <c:pt idx="4859">
                  <c:v>5.5549128452407571E-3</c:v>
                </c:pt>
                <c:pt idx="4860">
                  <c:v>3.8980681166324751E-3</c:v>
                </c:pt>
                <c:pt idx="4861">
                  <c:v>4.878330951478208E-3</c:v>
                </c:pt>
                <c:pt idx="4862">
                  <c:v>2.7601149185021703E-3</c:v>
                </c:pt>
                <c:pt idx="4863">
                  <c:v>3.4075410059211868E-3</c:v>
                </c:pt>
                <c:pt idx="4864">
                  <c:v>1.956122101783891E-3</c:v>
                </c:pt>
                <c:pt idx="4865">
                  <c:v>6.3522663750151913E-3</c:v>
                </c:pt>
                <c:pt idx="4866">
                  <c:v>6.0169248491977476E-3</c:v>
                </c:pt>
                <c:pt idx="4867">
                  <c:v>9.6163208193447767E-4</c:v>
                </c:pt>
                <c:pt idx="4868">
                  <c:v>3.2837182846614191E-3</c:v>
                </c:pt>
                <c:pt idx="4869">
                  <c:v>1.7600379110063429E-3</c:v>
                </c:pt>
                <c:pt idx="4870">
                  <c:v>5.124885760398234E-3</c:v>
                </c:pt>
                <c:pt idx="4871">
                  <c:v>2.8865812987972661E-3</c:v>
                </c:pt>
                <c:pt idx="4872">
                  <c:v>5.0225564640798033E-3</c:v>
                </c:pt>
                <c:pt idx="4873">
                  <c:v>4.2120985411211456E-4</c:v>
                </c:pt>
                <c:pt idx="4874">
                  <c:v>2.1328889926008035E-3</c:v>
                </c:pt>
                <c:pt idx="4875">
                  <c:v>6.9610400967803064E-4</c:v>
                </c:pt>
                <c:pt idx="4876">
                  <c:v>6.5849295089936803E-3</c:v>
                </c:pt>
                <c:pt idx="4877">
                  <c:v>5.2394216933068869E-3</c:v>
                </c:pt>
                <c:pt idx="4878">
                  <c:v>1.5003523436930477E-3</c:v>
                </c:pt>
                <c:pt idx="4879">
                  <c:v>2.2415249911275541E-3</c:v>
                </c:pt>
                <c:pt idx="4880">
                  <c:v>5.498220640569396E-3</c:v>
                </c:pt>
                <c:pt idx="4881">
                  <c:v>2.460072829104416E-3</c:v>
                </c:pt>
                <c:pt idx="4882">
                  <c:v>3.9532658478952133E-3</c:v>
                </c:pt>
                <c:pt idx="4883">
                  <c:v>1.352936316628436E-3</c:v>
                </c:pt>
                <c:pt idx="4884">
                  <c:v>3.1729102144603971E-3</c:v>
                </c:pt>
                <c:pt idx="4885">
                  <c:v>3.0336929517067691E-3</c:v>
                </c:pt>
                <c:pt idx="4886">
                  <c:v>2.5700568350325499E-3</c:v>
                </c:pt>
                <c:pt idx="4887">
                  <c:v>9.6859465579490073E-4</c:v>
                </c:pt>
                <c:pt idx="4888">
                  <c:v>6.8097043951769742E-3</c:v>
                </c:pt>
                <c:pt idx="4889">
                  <c:v>6.1967667436489604E-3</c:v>
                </c:pt>
                <c:pt idx="4890">
                  <c:v>6.2869186004113004E-3</c:v>
                </c:pt>
                <c:pt idx="4891">
                  <c:v>5.4181070318995318E-3</c:v>
                </c:pt>
                <c:pt idx="4892">
                  <c:v>4.4698820955390789E-3</c:v>
                </c:pt>
                <c:pt idx="4893">
                  <c:v>4.3455000729323671E-3</c:v>
                </c:pt>
                <c:pt idx="4894">
                  <c:v>5.9567267953517765E-3</c:v>
                </c:pt>
                <c:pt idx="4895">
                  <c:v>1.5133084468294013E-3</c:v>
                </c:pt>
                <c:pt idx="4896">
                  <c:v>3.6092738739527262E-3</c:v>
                </c:pt>
                <c:pt idx="4897">
                  <c:v>2.6999445692446832E-3</c:v>
                </c:pt>
                <c:pt idx="4898">
                  <c:v>1.4279217561146256E-4</c:v>
                </c:pt>
                <c:pt idx="4899">
                  <c:v>2.375003646760218E-3</c:v>
                </c:pt>
                <c:pt idx="4900">
                  <c:v>7.0273435411999667E-4</c:v>
                </c:pt>
                <c:pt idx="4901">
                  <c:v>1.8998137947463867E-3</c:v>
                </c:pt>
                <c:pt idx="4902">
                  <c:v>6.5279439079654967E-3</c:v>
                </c:pt>
                <c:pt idx="4903">
                  <c:v>5.1194892714922667E-3</c:v>
                </c:pt>
                <c:pt idx="4904">
                  <c:v>4.2526318348690764E-3</c:v>
                </c:pt>
                <c:pt idx="4905">
                  <c:v>5.7196759731987434E-3</c:v>
                </c:pt>
                <c:pt idx="4906">
                  <c:v>3.2120447362022852E-3</c:v>
                </c:pt>
                <c:pt idx="4907">
                  <c:v>2.9401121317182994E-3</c:v>
                </c:pt>
                <c:pt idx="4908">
                  <c:v>5.2406861744026603E-3</c:v>
                </c:pt>
                <c:pt idx="4909">
                  <c:v>3.8814049727437616E-3</c:v>
                </c:pt>
                <c:pt idx="4910">
                  <c:v>5.865299989788823E-3</c:v>
                </c:pt>
                <c:pt idx="4911">
                  <c:v>3.7546671594396006E-3</c:v>
                </c:pt>
                <c:pt idx="4912">
                  <c:v>4.1366085408906569E-3</c:v>
                </c:pt>
                <c:pt idx="4913">
                  <c:v>5.3580441410295684E-3</c:v>
                </c:pt>
                <c:pt idx="4914">
                  <c:v>2.60322979071034E-3</c:v>
                </c:pt>
                <c:pt idx="4915">
                  <c:v>1.1897883302145861E-3</c:v>
                </c:pt>
                <c:pt idx="4916">
                  <c:v>5.0300498886500893E-3</c:v>
                </c:pt>
                <c:pt idx="4917">
                  <c:v>2.4961122700549974E-3</c:v>
                </c:pt>
                <c:pt idx="4918">
                  <c:v>4.6498570428288016E-3</c:v>
                </c:pt>
                <c:pt idx="4919">
                  <c:v>3.8954642494152202E-3</c:v>
                </c:pt>
                <c:pt idx="4920">
                  <c:v>3.3659926667250219E-3</c:v>
                </c:pt>
                <c:pt idx="4921">
                  <c:v>4.7903916753786677E-3</c:v>
                </c:pt>
                <c:pt idx="4922">
                  <c:v>6.2864159109144403E-3</c:v>
                </c:pt>
                <c:pt idx="4923">
                  <c:v>3.6454019355152459E-3</c:v>
                </c:pt>
                <c:pt idx="4924">
                  <c:v>4.2850480696754994E-3</c:v>
                </c:pt>
                <c:pt idx="4925">
                  <c:v>6.7598216326351969E-3</c:v>
                </c:pt>
                <c:pt idx="4926">
                  <c:v>3.517317680471531E-3</c:v>
                </c:pt>
                <c:pt idx="4927">
                  <c:v>1.6688755244619253E-3</c:v>
                </c:pt>
                <c:pt idx="4928">
                  <c:v>6.4428126823575177E-3</c:v>
                </c:pt>
                <c:pt idx="4929">
                  <c:v>4.1663667752759818E-3</c:v>
                </c:pt>
                <c:pt idx="4930">
                  <c:v>6.9293276080899056E-3</c:v>
                </c:pt>
                <c:pt idx="4931">
                  <c:v>4.9445157651086345E-3</c:v>
                </c:pt>
                <c:pt idx="4932">
                  <c:v>2.8506066869300913E-3</c:v>
                </c:pt>
                <c:pt idx="4933">
                  <c:v>4.2828525329497298E-4</c:v>
                </c:pt>
                <c:pt idx="4934">
                  <c:v>6.767344715739719E-3</c:v>
                </c:pt>
                <c:pt idx="4935">
                  <c:v>6.2013879095281403E-3</c:v>
                </c:pt>
                <c:pt idx="4936">
                  <c:v>4.5533202032727888E-3</c:v>
                </c:pt>
                <c:pt idx="4937">
                  <c:v>6.5943075553999446E-3</c:v>
                </c:pt>
                <c:pt idx="4938">
                  <c:v>5.5322728886338553E-3</c:v>
                </c:pt>
                <c:pt idx="4939">
                  <c:v>1.3740648015361805E-3</c:v>
                </c:pt>
                <c:pt idx="4940">
                  <c:v>1.8055926986643067E-3</c:v>
                </c:pt>
                <c:pt idx="4941">
                  <c:v>2.2995783463590426E-3</c:v>
                </c:pt>
                <c:pt idx="4942">
                  <c:v>2.0179930459308967E-3</c:v>
                </c:pt>
                <c:pt idx="4943">
                  <c:v>4.8410307784332134E-3</c:v>
                </c:pt>
                <c:pt idx="4944">
                  <c:v>2.194933224391335E-3</c:v>
                </c:pt>
                <c:pt idx="4945">
                  <c:v>6.2793411819627408E-3</c:v>
                </c:pt>
                <c:pt idx="4946">
                  <c:v>3.1182530032585966E-3</c:v>
                </c:pt>
                <c:pt idx="4947">
                  <c:v>2.1083324822363911E-3</c:v>
                </c:pt>
                <c:pt idx="4948">
                  <c:v>1.6784819974229937E-3</c:v>
                </c:pt>
                <c:pt idx="4949">
                  <c:v>1.1981624617179523E-3</c:v>
                </c:pt>
                <c:pt idx="4950">
                  <c:v>5.2296446878252328E-3</c:v>
                </c:pt>
                <c:pt idx="4951">
                  <c:v>1.8122656785656975E-3</c:v>
                </c:pt>
                <c:pt idx="4952">
                  <c:v>6.1181522838689587E-3</c:v>
                </c:pt>
                <c:pt idx="4953">
                  <c:v>6.471620944720295E-3</c:v>
                </c:pt>
                <c:pt idx="4954">
                  <c:v>7.0106462140039783E-3</c:v>
                </c:pt>
                <c:pt idx="4955">
                  <c:v>4.2993589089300726E-4</c:v>
                </c:pt>
                <c:pt idx="4956">
                  <c:v>2.4226431062407891E-3</c:v>
                </c:pt>
                <c:pt idx="4957">
                  <c:v>4.1004820296805756E-3</c:v>
                </c:pt>
                <c:pt idx="4958">
                  <c:v>6.3213795920749327E-3</c:v>
                </c:pt>
                <c:pt idx="4959">
                  <c:v>6.6933679623360949E-3</c:v>
                </c:pt>
                <c:pt idx="4960">
                  <c:v>5.0131072753889635E-3</c:v>
                </c:pt>
                <c:pt idx="4961">
                  <c:v>2.649942604770614E-3</c:v>
                </c:pt>
                <c:pt idx="4962">
                  <c:v>6.2914396887159534E-3</c:v>
                </c:pt>
                <c:pt idx="4963">
                  <c:v>2.7674377881977547E-3</c:v>
                </c:pt>
                <c:pt idx="4964">
                  <c:v>5.7354428902161442E-3</c:v>
                </c:pt>
                <c:pt idx="4965">
                  <c:v>4.491881979843574E-3</c:v>
                </c:pt>
                <c:pt idx="4966">
                  <c:v>1.5427165488335003E-3</c:v>
                </c:pt>
                <c:pt idx="4967">
                  <c:v>3.8567946996672696E-3</c:v>
                </c:pt>
                <c:pt idx="4968">
                  <c:v>6.6968702123002847E-3</c:v>
                </c:pt>
                <c:pt idx="4969">
                  <c:v>2.0387067904687325E-3</c:v>
                </c:pt>
                <c:pt idx="4970">
                  <c:v>5.6318976628809058E-3</c:v>
                </c:pt>
                <c:pt idx="4971">
                  <c:v>7.1305303173931859E-4</c:v>
                </c:pt>
                <c:pt idx="4972">
                  <c:v>5.9077488800579796E-3</c:v>
                </c:pt>
                <c:pt idx="4973">
                  <c:v>6.0513745938478893E-3</c:v>
                </c:pt>
                <c:pt idx="4974">
                  <c:v>9.8860415481625175E-4</c:v>
                </c:pt>
                <c:pt idx="4975">
                  <c:v>2.3287202113117969E-3</c:v>
                </c:pt>
                <c:pt idx="4976">
                  <c:v>3.164812445577354E-3</c:v>
                </c:pt>
                <c:pt idx="4977">
                  <c:v>5.7765401172264509E-3</c:v>
                </c:pt>
                <c:pt idx="4978">
                  <c:v>2.2218038712062617E-3</c:v>
                </c:pt>
                <c:pt idx="4979">
                  <c:v>5.1912618809039695E-3</c:v>
                </c:pt>
                <c:pt idx="4980">
                  <c:v>6.4705367305840115E-3</c:v>
                </c:pt>
                <c:pt idx="4981">
                  <c:v>5.4321209851200753E-3</c:v>
                </c:pt>
                <c:pt idx="4982">
                  <c:v>7.1209814327478273E-3</c:v>
                </c:pt>
                <c:pt idx="4983">
                  <c:v>3.7573923619557284E-3</c:v>
                </c:pt>
                <c:pt idx="4984">
                  <c:v>4.8107885916650866E-3</c:v>
                </c:pt>
                <c:pt idx="4985">
                  <c:v>1.9539462803887424E-3</c:v>
                </c:pt>
                <c:pt idx="4986">
                  <c:v>4.0322122378285818E-3</c:v>
                </c:pt>
                <c:pt idx="4987">
                  <c:v>1.3948502236918886E-3</c:v>
                </c:pt>
                <c:pt idx="4988">
                  <c:v>1.4557307237964679E-4</c:v>
                </c:pt>
                <c:pt idx="4989">
                  <c:v>6.8123330787454818E-3</c:v>
                </c:pt>
                <c:pt idx="4990">
                  <c:v>3.634054850904208E-3</c:v>
                </c:pt>
                <c:pt idx="4991">
                  <c:v>2.5704096873221207E-3</c:v>
                </c:pt>
                <c:pt idx="4992">
                  <c:v>6.9693136930590958E-3</c:v>
                </c:pt>
                <c:pt idx="4993">
                  <c:v>5.5918309763228697E-3</c:v>
                </c:pt>
                <c:pt idx="4994">
                  <c:v>2.1459151256865696E-3</c:v>
                </c:pt>
                <c:pt idx="4995">
                  <c:v>3.0517074452299053E-3</c:v>
                </c:pt>
                <c:pt idx="4996">
                  <c:v>2.9322843686750743E-3</c:v>
                </c:pt>
                <c:pt idx="4997">
                  <c:v>6.9913648415265974E-3</c:v>
                </c:pt>
                <c:pt idx="4998">
                  <c:v>2.2458266636176541E-3</c:v>
                </c:pt>
                <c:pt idx="4999">
                  <c:v>3.9295636899751357E-3</c:v>
                </c:pt>
                <c:pt idx="5000">
                  <c:v>1.8505611254615239E-3</c:v>
                </c:pt>
                <c:pt idx="5001">
                  <c:v>1.9709276304267455E-3</c:v>
                </c:pt>
                <c:pt idx="5002">
                  <c:v>1.5682017159866924E-3</c:v>
                </c:pt>
                <c:pt idx="5003">
                  <c:v>3.5100524518056468E-3</c:v>
                </c:pt>
                <c:pt idx="5004">
                  <c:v>4.5938354498126803E-3</c:v>
                </c:pt>
                <c:pt idx="5005">
                  <c:v>6.7111031103888842E-3</c:v>
                </c:pt>
                <c:pt idx="5006">
                  <c:v>6.3157254552796875E-3</c:v>
                </c:pt>
                <c:pt idx="5007">
                  <c:v>4.4775401173596987E-3</c:v>
                </c:pt>
                <c:pt idx="5008">
                  <c:v>7.0555579882549272E-3</c:v>
                </c:pt>
                <c:pt idx="5009">
                  <c:v>2.9469881276761385E-3</c:v>
                </c:pt>
                <c:pt idx="5010">
                  <c:v>2.7069287660568316E-3</c:v>
                </c:pt>
                <c:pt idx="5011">
                  <c:v>7.2248333576606823E-3</c:v>
                </c:pt>
                <c:pt idx="5012">
                  <c:v>5.5420186057374169E-3</c:v>
                </c:pt>
                <c:pt idx="5013">
                  <c:v>3.3744696173459454E-3</c:v>
                </c:pt>
                <c:pt idx="5014">
                  <c:v>5.425639578447496E-3</c:v>
                </c:pt>
                <c:pt idx="5015">
                  <c:v>2.4820109578909465E-3</c:v>
                </c:pt>
                <c:pt idx="5016">
                  <c:v>4.2258582516240479E-3</c:v>
                </c:pt>
                <c:pt idx="5017">
                  <c:v>1.4674812560170372E-4</c:v>
                </c:pt>
                <c:pt idx="5018">
                  <c:v>7.2357114721572486E-4</c:v>
                </c:pt>
                <c:pt idx="5019">
                  <c:v>2.1688530333404698E-3</c:v>
                </c:pt>
                <c:pt idx="5020">
                  <c:v>4.7584433404535883E-3</c:v>
                </c:pt>
                <c:pt idx="5021">
                  <c:v>6.0806648598412784E-3</c:v>
                </c:pt>
                <c:pt idx="5022">
                  <c:v>2.6067970141409815E-3</c:v>
                </c:pt>
                <c:pt idx="5023">
                  <c:v>4.9164286444166551E-3</c:v>
                </c:pt>
                <c:pt idx="5024">
                  <c:v>3.2379330313042883E-3</c:v>
                </c:pt>
                <c:pt idx="5025">
                  <c:v>7.2908506114027962E-3</c:v>
                </c:pt>
                <c:pt idx="5026">
                  <c:v>6.9050028707388997E-3</c:v>
                </c:pt>
                <c:pt idx="5027">
                  <c:v>3.0962442456860893E-3</c:v>
                </c:pt>
                <c:pt idx="5028">
                  <c:v>6.7334069666168759E-3</c:v>
                </c:pt>
                <c:pt idx="5029">
                  <c:v>2.091241302126417E-3</c:v>
                </c:pt>
                <c:pt idx="5030">
                  <c:v>6.2442641856481776E-3</c:v>
                </c:pt>
                <c:pt idx="5031">
                  <c:v>6.6602758124008525E-3</c:v>
                </c:pt>
                <c:pt idx="5032">
                  <c:v>4.3957992680837814E-3</c:v>
                </c:pt>
                <c:pt idx="5033">
                  <c:v>5.0848406105993595E-3</c:v>
                </c:pt>
                <c:pt idx="5034">
                  <c:v>1.0072374596905597E-3</c:v>
                </c:pt>
                <c:pt idx="5035">
                  <c:v>7.1507751900261804E-3</c:v>
                </c:pt>
                <c:pt idx="5036">
                  <c:v>3.7099502632834021E-3</c:v>
                </c:pt>
                <c:pt idx="5037">
                  <c:v>3.8559512164260093E-3</c:v>
                </c:pt>
                <c:pt idx="5038">
                  <c:v>1.2323680920716608E-3</c:v>
                </c:pt>
                <c:pt idx="5039">
                  <c:v>5.850121654501216E-3</c:v>
                </c:pt>
                <c:pt idx="5040">
                  <c:v>1.7396294530345343E-3</c:v>
                </c:pt>
                <c:pt idx="5041">
                  <c:v>6.5569630109054804E-3</c:v>
                </c:pt>
                <c:pt idx="5042">
                  <c:v>6.603913134448915E-3</c:v>
                </c:pt>
                <c:pt idx="5043">
                  <c:v>2.3978752086587923E-3</c:v>
                </c:pt>
                <c:pt idx="5044">
                  <c:v>6.8294142837677374E-3</c:v>
                </c:pt>
                <c:pt idx="5045">
                  <c:v>4.4017421162188982E-4</c:v>
                </c:pt>
                <c:pt idx="5046">
                  <c:v>4.822566124047984E-3</c:v>
                </c:pt>
                <c:pt idx="5047">
                  <c:v>3.4281306273421914E-3</c:v>
                </c:pt>
                <c:pt idx="5048">
                  <c:v>5.3872470059224591E-3</c:v>
                </c:pt>
                <c:pt idx="5049">
                  <c:v>5.2633756070973202E-3</c:v>
                </c:pt>
                <c:pt idx="5050">
                  <c:v>2.8791782662020366E-3</c:v>
                </c:pt>
                <c:pt idx="5051">
                  <c:v>4.1610289107368824E-3</c:v>
                </c:pt>
                <c:pt idx="5052">
                  <c:v>6.0239533197393464E-3</c:v>
                </c:pt>
                <c:pt idx="5053">
                  <c:v>1.4273085530796925E-3</c:v>
                </c:pt>
                <c:pt idx="5054">
                  <c:v>3.596861645689143E-3</c:v>
                </c:pt>
                <c:pt idx="5055">
                  <c:v>5.2788362801064826E-3</c:v>
                </c:pt>
                <c:pt idx="5056">
                  <c:v>7.0477386323263879E-3</c:v>
                </c:pt>
                <c:pt idx="5057">
                  <c:v>2.6535024530799783E-3</c:v>
                </c:pt>
                <c:pt idx="5058">
                  <c:v>2.121104605605766E-3</c:v>
                </c:pt>
                <c:pt idx="5059">
                  <c:v>6.6404170093885525E-3</c:v>
                </c:pt>
                <c:pt idx="5060">
                  <c:v>7.2992562252825028E-4</c:v>
                </c:pt>
                <c:pt idx="5061">
                  <c:v>6.2230182563283902E-3</c:v>
                </c:pt>
                <c:pt idx="5062">
                  <c:v>5.5693454814468718E-3</c:v>
                </c:pt>
                <c:pt idx="5063">
                  <c:v>1.898564830811608E-3</c:v>
                </c:pt>
                <c:pt idx="5064">
                  <c:v>1.6010928961748634E-3</c:v>
                </c:pt>
                <c:pt idx="5065">
                  <c:v>4.4144875087555454E-4</c:v>
                </c:pt>
                <c:pt idx="5066">
                  <c:v>5.8251931023405911E-3</c:v>
                </c:pt>
                <c:pt idx="5067">
                  <c:v>4.621901832129436E-3</c:v>
                </c:pt>
                <c:pt idx="5068">
                  <c:v>5.4567622422210006E-3</c:v>
                </c:pt>
                <c:pt idx="5069">
                  <c:v>1.7589591606322513E-3</c:v>
                </c:pt>
                <c:pt idx="5070">
                  <c:v>2.3254735120452896E-3</c:v>
                </c:pt>
                <c:pt idx="5071">
                  <c:v>4.4915204735294688E-3</c:v>
                </c:pt>
                <c:pt idx="5072">
                  <c:v>4.0770395322912763E-3</c:v>
                </c:pt>
                <c:pt idx="5073">
                  <c:v>6.9178652259618894E-3</c:v>
                </c:pt>
                <c:pt idx="5074">
                  <c:v>4.3642656515453186E-3</c:v>
                </c:pt>
                <c:pt idx="5075">
                  <c:v>1.4822165149038839E-4</c:v>
                </c:pt>
                <c:pt idx="5076">
                  <c:v>7.1178033916785106E-3</c:v>
                </c:pt>
                <c:pt idx="5077">
                  <c:v>6.5780737365771988E-3</c:v>
                </c:pt>
                <c:pt idx="5078">
                  <c:v>3.8086350337602653E-3</c:v>
                </c:pt>
                <c:pt idx="5079">
                  <c:v>7.5212235678959452E-3</c:v>
                </c:pt>
                <c:pt idx="5080">
                  <c:v>4.7882713164709781E-3</c:v>
                </c:pt>
                <c:pt idx="5081">
                  <c:v>7.3202585745300195E-3</c:v>
                </c:pt>
                <c:pt idx="5082">
                  <c:v>6.4468848421124362E-3</c:v>
                </c:pt>
                <c:pt idx="5083">
                  <c:v>6.8703572089219463E-3</c:v>
                </c:pt>
                <c:pt idx="5084">
                  <c:v>7.5168794754340964E-3</c:v>
                </c:pt>
                <c:pt idx="5085">
                  <c:v>2.5774185068349106E-3</c:v>
                </c:pt>
                <c:pt idx="5086">
                  <c:v>1.0149759159246827E-3</c:v>
                </c:pt>
                <c:pt idx="5087">
                  <c:v>3.2070385714494352E-3</c:v>
                </c:pt>
                <c:pt idx="5088">
                  <c:v>3.3552748162212162E-3</c:v>
                </c:pt>
                <c:pt idx="5089">
                  <c:v>2.4630715979183197E-3</c:v>
                </c:pt>
                <c:pt idx="5090">
                  <c:v>5.0969701690162785E-3</c:v>
                </c:pt>
                <c:pt idx="5091">
                  <c:v>5.907070707070707E-3</c:v>
                </c:pt>
                <c:pt idx="5092">
                  <c:v>1.4370325312051391E-3</c:v>
                </c:pt>
                <c:pt idx="5093">
                  <c:v>2.8270864470398083E-3</c:v>
                </c:pt>
                <c:pt idx="5094">
                  <c:v>6.0409790577445454E-3</c:v>
                </c:pt>
                <c:pt idx="5095">
                  <c:v>7.5717331827431442E-3</c:v>
                </c:pt>
                <c:pt idx="5096">
                  <c:v>2.9532635207174052E-3</c:v>
                </c:pt>
                <c:pt idx="5097">
                  <c:v>4.4147926718241075E-3</c:v>
                </c:pt>
                <c:pt idx="5098">
                  <c:v>4.1319116823681197E-3</c:v>
                </c:pt>
                <c:pt idx="5099">
                  <c:v>2.0464630632033953E-3</c:v>
                </c:pt>
                <c:pt idx="5100">
                  <c:v>7.2170564523981063E-3</c:v>
                </c:pt>
                <c:pt idx="5101">
                  <c:v>5.2598117010193846E-3</c:v>
                </c:pt>
                <c:pt idx="5102">
                  <c:v>4.2798780873739613E-3</c:v>
                </c:pt>
                <c:pt idx="5103">
                  <c:v>7.0615068546502572E-3</c:v>
                </c:pt>
                <c:pt idx="5104">
                  <c:v>3.9996786632390743E-3</c:v>
                </c:pt>
                <c:pt idx="5105">
                  <c:v>1.2447737226277372E-3</c:v>
                </c:pt>
                <c:pt idx="5106">
                  <c:v>6.856032946811929E-3</c:v>
                </c:pt>
                <c:pt idx="5107">
                  <c:v>4.8459673414541519E-3</c:v>
                </c:pt>
                <c:pt idx="5108">
                  <c:v>4.4367993928071001E-4</c:v>
                </c:pt>
                <c:pt idx="5109">
                  <c:v>1.017683009907157E-3</c:v>
                </c:pt>
                <c:pt idx="5110">
                  <c:v>3.099984906836229E-3</c:v>
                </c:pt>
                <c:pt idx="5111">
                  <c:v>2.260016066603374E-3</c:v>
                </c:pt>
                <c:pt idx="5112">
                  <c:v>1.9221535316166093E-3</c:v>
                </c:pt>
                <c:pt idx="5113">
                  <c:v>5.4383112141069712E-3</c:v>
                </c:pt>
                <c:pt idx="5114">
                  <c:v>6.384270461593889E-3</c:v>
                </c:pt>
                <c:pt idx="5115">
                  <c:v>2.7268876467953338E-3</c:v>
                </c:pt>
                <c:pt idx="5116">
                  <c:v>4.7341321621937439E-3</c:v>
                </c:pt>
                <c:pt idx="5117">
                  <c:v>7.3506527631124366E-4</c:v>
                </c:pt>
                <c:pt idx="5118">
                  <c:v>5.851631498485838E-3</c:v>
                </c:pt>
                <c:pt idx="5119">
                  <c:v>6.242502142245073E-3</c:v>
                </c:pt>
                <c:pt idx="5120">
                  <c:v>5.0083013209081305E-3</c:v>
                </c:pt>
                <c:pt idx="5121">
                  <c:v>3.5598679501599494E-3</c:v>
                </c:pt>
                <c:pt idx="5122">
                  <c:v>1.778322965039867E-3</c:v>
                </c:pt>
                <c:pt idx="5123">
                  <c:v>7.0791199481978805E-3</c:v>
                </c:pt>
                <c:pt idx="5124">
                  <c:v>2.613035476049041E-3</c:v>
                </c:pt>
                <c:pt idx="5125">
                  <c:v>6.7101630627954875E-3</c:v>
                </c:pt>
                <c:pt idx="5126">
                  <c:v>5.8645100979609326E-3</c:v>
                </c:pt>
                <c:pt idx="5127">
                  <c:v>6.918972341637495E-3</c:v>
                </c:pt>
                <c:pt idx="5128">
                  <c:v>6.9918540844000612E-3</c:v>
                </c:pt>
                <c:pt idx="5129">
                  <c:v>3.7298751509485415E-3</c:v>
                </c:pt>
                <c:pt idx="5130">
                  <c:v>4.6126776680024736E-3</c:v>
                </c:pt>
                <c:pt idx="5131">
                  <c:v>2.4950796842817704E-3</c:v>
                </c:pt>
                <c:pt idx="5132">
                  <c:v>1.4928208945783278E-4</c:v>
                </c:pt>
                <c:pt idx="5133">
                  <c:v>2.1735463955673711E-3</c:v>
                </c:pt>
                <c:pt idx="5134">
                  <c:v>2.8690204900471352E-3</c:v>
                </c:pt>
                <c:pt idx="5135">
                  <c:v>2.3807951695761203E-3</c:v>
                </c:pt>
                <c:pt idx="5136">
                  <c:v>1.4475222561316922E-3</c:v>
                </c:pt>
                <c:pt idx="5137">
                  <c:v>2.0686846359086221E-3</c:v>
                </c:pt>
                <c:pt idx="5138">
                  <c:v>5.1979354336076349E-3</c:v>
                </c:pt>
                <c:pt idx="5139">
                  <c:v>7.5361923636912556E-3</c:v>
                </c:pt>
                <c:pt idx="5140">
                  <c:v>3.7514694352596282E-3</c:v>
                </c:pt>
                <c:pt idx="5141">
                  <c:v>6.6294952642984096E-3</c:v>
                </c:pt>
                <c:pt idx="5142">
                  <c:v>7.7204242430145018E-3</c:v>
                </c:pt>
                <c:pt idx="5143">
                  <c:v>3.1483990357690709E-3</c:v>
                </c:pt>
                <c:pt idx="5144">
                  <c:v>1.2569947429906545E-3</c:v>
                </c:pt>
                <c:pt idx="5145">
                  <c:v>3.6015671416466189E-3</c:v>
                </c:pt>
                <c:pt idx="5146">
                  <c:v>6.0611623773465465E-3</c:v>
                </c:pt>
                <c:pt idx="5147">
                  <c:v>4.3760933512555283E-3</c:v>
                </c:pt>
                <c:pt idx="5148">
                  <c:v>3.0247446880007009E-3</c:v>
                </c:pt>
                <c:pt idx="5149">
                  <c:v>1.6331322632314352E-3</c:v>
                </c:pt>
                <c:pt idx="5150">
                  <c:v>2.2972026609784837E-3</c:v>
                </c:pt>
                <c:pt idx="5151">
                  <c:v>7.5661934792665992E-3</c:v>
                </c:pt>
                <c:pt idx="5152">
                  <c:v>6.2182299859259863E-3</c:v>
                </c:pt>
                <c:pt idx="5153">
                  <c:v>6.9659484941753998E-3</c:v>
                </c:pt>
                <c:pt idx="5154">
                  <c:v>5.4047394103495638E-3</c:v>
                </c:pt>
                <c:pt idx="5155">
                  <c:v>3.3048562508827552E-3</c:v>
                </c:pt>
                <c:pt idx="5156">
                  <c:v>7.6144000935071017E-3</c:v>
                </c:pt>
                <c:pt idx="5157">
                  <c:v>4.6987019944962618E-3</c:v>
                </c:pt>
                <c:pt idx="5158">
                  <c:v>3.9612632665884107E-3</c:v>
                </c:pt>
                <c:pt idx="5159">
                  <c:v>5.7162616276238247E-3</c:v>
                </c:pt>
                <c:pt idx="5160">
                  <c:v>6.8539172616670398E-3</c:v>
                </c:pt>
                <c:pt idx="5161">
                  <c:v>6.5553466716019556E-3</c:v>
                </c:pt>
                <c:pt idx="5162">
                  <c:v>5.8622184341896996E-3</c:v>
                </c:pt>
                <c:pt idx="5163">
                  <c:v>4.1270043838285437E-3</c:v>
                </c:pt>
                <c:pt idx="5164">
                  <c:v>3.4754220529356183E-3</c:v>
                </c:pt>
                <c:pt idx="5165">
                  <c:v>7.4454645074881294E-3</c:v>
                </c:pt>
                <c:pt idx="5166">
                  <c:v>7.3079283439025106E-3</c:v>
                </c:pt>
                <c:pt idx="5167">
                  <c:v>1.9648723805256725E-3</c:v>
                </c:pt>
                <c:pt idx="5168">
                  <c:v>6.4209629106494904E-3</c:v>
                </c:pt>
                <c:pt idx="5169">
                  <c:v>5.461444046134664E-3</c:v>
                </c:pt>
                <c:pt idx="5170">
                  <c:v>1.5153695257473022E-4</c:v>
                </c:pt>
                <c:pt idx="5171">
                  <c:v>3.0720211216492032E-3</c:v>
                </c:pt>
                <c:pt idx="5172">
                  <c:v>5.1676822585594671E-3</c:v>
                </c:pt>
                <c:pt idx="5173">
                  <c:v>1.2725776609212194E-3</c:v>
                </c:pt>
                <c:pt idx="5174">
                  <c:v>4.8912995825397361E-3</c:v>
                </c:pt>
                <c:pt idx="5175">
                  <c:v>2.9452565944905864E-3</c:v>
                </c:pt>
                <c:pt idx="5176">
                  <c:v>7.9022971709141916E-3</c:v>
                </c:pt>
                <c:pt idx="5177">
                  <c:v>4.6090044622849229E-3</c:v>
                </c:pt>
                <c:pt idx="5178">
                  <c:v>7.4984664219433111E-4</c:v>
                </c:pt>
                <c:pt idx="5179">
                  <c:v>5.3381491909164419E-3</c:v>
                </c:pt>
                <c:pt idx="5180">
                  <c:v>1.8241771621713763E-3</c:v>
                </c:pt>
                <c:pt idx="5181">
                  <c:v>6.0659538712584324E-3</c:v>
                </c:pt>
                <c:pt idx="5182">
                  <c:v>2.702227266970001E-3</c:v>
                </c:pt>
                <c:pt idx="5183">
                  <c:v>1.4777285941768566E-3</c:v>
                </c:pt>
                <c:pt idx="5184">
                  <c:v>7.22875778787746E-3</c:v>
                </c:pt>
                <c:pt idx="5185">
                  <c:v>2.3410400682011938E-3</c:v>
                </c:pt>
                <c:pt idx="5186">
                  <c:v>5.0477150832273811E-3</c:v>
                </c:pt>
                <c:pt idx="5187">
                  <c:v>3.3589839772788172E-3</c:v>
                </c:pt>
                <c:pt idx="5188">
                  <c:v>6.8004793289394849E-3</c:v>
                </c:pt>
                <c:pt idx="5189">
                  <c:v>7.5595391772413966E-3</c:v>
                </c:pt>
                <c:pt idx="5190">
                  <c:v>3.2241205442614324E-3</c:v>
                </c:pt>
                <c:pt idx="5191">
                  <c:v>5.8031847785317281E-3</c:v>
                </c:pt>
                <c:pt idx="5192">
                  <c:v>1.0424288753962188E-3</c:v>
                </c:pt>
                <c:pt idx="5193">
                  <c:v>4.3280538246800379E-3</c:v>
                </c:pt>
                <c:pt idx="5194">
                  <c:v>4.5496207363265461E-4</c:v>
                </c:pt>
                <c:pt idx="5195">
                  <c:v>6.2458165875045671E-3</c:v>
                </c:pt>
                <c:pt idx="5196">
                  <c:v>2.8488109796202736E-3</c:v>
                </c:pt>
                <c:pt idx="5197">
                  <c:v>7.5842767785810313E-3</c:v>
                </c:pt>
                <c:pt idx="5198">
                  <c:v>4.6570505637137877E-3</c:v>
                </c:pt>
                <c:pt idx="5199">
                  <c:v>4.0448539299565399E-3</c:v>
                </c:pt>
                <c:pt idx="5200">
                  <c:v>4.2069508190331409E-3</c:v>
                </c:pt>
                <c:pt idx="5201">
                  <c:v>1.6694006770084991E-3</c:v>
                </c:pt>
                <c:pt idx="5202">
                  <c:v>4.9594886261211885E-3</c:v>
                </c:pt>
                <c:pt idx="5203">
                  <c:v>7.2613457004228454E-3</c:v>
                </c:pt>
                <c:pt idx="5204">
                  <c:v>2.2582751127870832E-3</c:v>
                </c:pt>
                <c:pt idx="5205">
                  <c:v>2.6064354867787001E-3</c:v>
                </c:pt>
                <c:pt idx="5206">
                  <c:v>5.7332306972755973E-3</c:v>
                </c:pt>
                <c:pt idx="5207">
                  <c:v>8.0065090400627519E-3</c:v>
                </c:pt>
                <c:pt idx="5208">
                  <c:v>7.4488950814560768E-3</c:v>
                </c:pt>
                <c:pt idx="5209">
                  <c:v>3.9019733957023827E-3</c:v>
                </c:pt>
                <c:pt idx="5210">
                  <c:v>7.2068990718409717E-3</c:v>
                </c:pt>
                <c:pt idx="5211">
                  <c:v>2.4867342016401351E-3</c:v>
                </c:pt>
                <c:pt idx="5212">
                  <c:v>7.8347868453105957E-3</c:v>
                </c:pt>
                <c:pt idx="5213">
                  <c:v>3.7389232410940079E-3</c:v>
                </c:pt>
                <c:pt idx="5214">
                  <c:v>7.6752548186548699E-3</c:v>
                </c:pt>
                <c:pt idx="5215">
                  <c:v>6.0361317229316582E-3</c:v>
                </c:pt>
                <c:pt idx="5216">
                  <c:v>2.1483729835861105E-3</c:v>
                </c:pt>
                <c:pt idx="5217">
                  <c:v>5.4424532990323612E-3</c:v>
                </c:pt>
                <c:pt idx="5218">
                  <c:v>7.0850975710770574E-3</c:v>
                </c:pt>
                <c:pt idx="5219">
                  <c:v>7.89002850391015E-3</c:v>
                </c:pt>
                <c:pt idx="5220">
                  <c:v>2.8800902441757908E-3</c:v>
                </c:pt>
                <c:pt idx="5221">
                  <c:v>6.7779688847527499E-3</c:v>
                </c:pt>
                <c:pt idx="5222">
                  <c:v>4.4041810827932367E-3</c:v>
                </c:pt>
                <c:pt idx="5223">
                  <c:v>6.481187327635772E-3</c:v>
                </c:pt>
                <c:pt idx="5224">
                  <c:v>2.6269467672455802E-3</c:v>
                </c:pt>
                <c:pt idx="5225">
                  <c:v>1.6848840607950118E-3</c:v>
                </c:pt>
                <c:pt idx="5226">
                  <c:v>3.5884382416147284E-3</c:v>
                </c:pt>
                <c:pt idx="5227">
                  <c:v>1.856341802060751E-3</c:v>
                </c:pt>
                <c:pt idx="5228">
                  <c:v>7.5130700006334015E-3</c:v>
                </c:pt>
                <c:pt idx="5229">
                  <c:v>2.5011646719426141E-3</c:v>
                </c:pt>
                <c:pt idx="5230">
                  <c:v>8.0791120120061594E-3</c:v>
                </c:pt>
                <c:pt idx="5231">
                  <c:v>4.8796343222486452E-3</c:v>
                </c:pt>
                <c:pt idx="5232">
                  <c:v>2.1595357471751618E-3</c:v>
                </c:pt>
                <c:pt idx="5233">
                  <c:v>8.1215768443621481E-3</c:v>
                </c:pt>
                <c:pt idx="5234">
                  <c:v>2.7631246801978512E-3</c:v>
                </c:pt>
                <c:pt idx="5235">
                  <c:v>7.5669406828802405E-3</c:v>
                </c:pt>
                <c:pt idx="5236">
                  <c:v>6.9767419196078333E-3</c:v>
                </c:pt>
                <c:pt idx="5237">
                  <c:v>1.5413649533734265E-4</c:v>
                </c:pt>
                <c:pt idx="5238">
                  <c:v>5.6525467914764231E-3</c:v>
                </c:pt>
                <c:pt idx="5239">
                  <c:v>3.3033606565366137E-3</c:v>
                </c:pt>
                <c:pt idx="5240">
                  <c:v>6.3859543115546537E-3</c:v>
                </c:pt>
                <c:pt idx="5241">
                  <c:v>7.6261676780861284E-4</c:v>
                </c:pt>
                <c:pt idx="5242">
                  <c:v>2.3962484831649587E-3</c:v>
                </c:pt>
                <c:pt idx="5243">
                  <c:v>1.2988226354066707E-3</c:v>
                </c:pt>
                <c:pt idx="5244">
                  <c:v>6.6820656014112438E-3</c:v>
                </c:pt>
                <c:pt idx="5245">
                  <c:v>4.6035081049994632E-3</c:v>
                </c:pt>
                <c:pt idx="5246">
                  <c:v>3.178878470056145E-3</c:v>
                </c:pt>
                <c:pt idx="5247">
                  <c:v>5.2132403467988362E-3</c:v>
                </c:pt>
                <c:pt idx="5248">
                  <c:v>2.2933634183902223E-3</c:v>
                </c:pt>
                <c:pt idx="5249">
                  <c:v>3.7977717017823459E-3</c:v>
                </c:pt>
                <c:pt idx="5250">
                  <c:v>7.4296225909412077E-3</c:v>
                </c:pt>
                <c:pt idx="5251">
                  <c:v>7.6366525010721671E-3</c:v>
                </c:pt>
                <c:pt idx="5252">
                  <c:v>4.6222900257350073E-3</c:v>
                </c:pt>
                <c:pt idx="5253">
                  <c:v>7.8149626445604345E-3</c:v>
                </c:pt>
                <c:pt idx="5254">
                  <c:v>7.3555213318647469E-3</c:v>
                </c:pt>
                <c:pt idx="5255">
                  <c:v>4.4685276169308457E-3</c:v>
                </c:pt>
                <c:pt idx="5256">
                  <c:v>3.9803673087421042E-3</c:v>
                </c:pt>
                <c:pt idx="5257">
                  <c:v>6.8931906349299172E-3</c:v>
                </c:pt>
                <c:pt idx="5258">
                  <c:v>6.7426479905644742E-3</c:v>
                </c:pt>
                <c:pt idx="5259">
                  <c:v>7.522809685343316E-3</c:v>
                </c:pt>
                <c:pt idx="5260">
                  <c:v>4.6272333170969314E-4</c:v>
                </c:pt>
                <c:pt idx="5261">
                  <c:v>5.4028814848029946E-3</c:v>
                </c:pt>
                <c:pt idx="5262">
                  <c:v>1.0636287018497678E-3</c:v>
                </c:pt>
                <c:pt idx="5263">
                  <c:v>6.1844837165778007E-3</c:v>
                </c:pt>
                <c:pt idx="5264">
                  <c:v>5.1144960031195156E-3</c:v>
                </c:pt>
                <c:pt idx="5265">
                  <c:v>5.2626961264567824E-3</c:v>
                </c:pt>
                <c:pt idx="5266">
                  <c:v>1.5163886899280329E-3</c:v>
                </c:pt>
                <c:pt idx="5267">
                  <c:v>6.3433916099253796E-3</c:v>
                </c:pt>
                <c:pt idx="5268">
                  <c:v>8.0452403117399641E-3</c:v>
                </c:pt>
                <c:pt idx="5269">
                  <c:v>3.6579330918804563E-3</c:v>
                </c:pt>
                <c:pt idx="5270">
                  <c:v>6.6259845589955544E-3</c:v>
                </c:pt>
                <c:pt idx="5271">
                  <c:v>5.9169339351341863E-3</c:v>
                </c:pt>
                <c:pt idx="5272">
                  <c:v>3.5010943692387183E-3</c:v>
                </c:pt>
                <c:pt idx="5273">
                  <c:v>2.0454044780629501E-3</c:v>
                </c:pt>
                <c:pt idx="5274">
                  <c:v>4.1899021118109309E-3</c:v>
                </c:pt>
                <c:pt idx="5275">
                  <c:v>4.8314800641535002E-3</c:v>
                </c:pt>
                <c:pt idx="5276">
                  <c:v>6.0756587605650279E-3</c:v>
                </c:pt>
                <c:pt idx="5277">
                  <c:v>1.3095682426144198E-3</c:v>
                </c:pt>
                <c:pt idx="5278">
                  <c:v>4.3683191872114511E-3</c:v>
                </c:pt>
                <c:pt idx="5279">
                  <c:v>3.0899930287090435E-3</c:v>
                </c:pt>
                <c:pt idx="5280">
                  <c:v>7.9105939928054043E-3</c:v>
                </c:pt>
                <c:pt idx="5281">
                  <c:v>1.5556708463644427E-4</c:v>
                </c:pt>
                <c:pt idx="5282">
                  <c:v>1.068112164104563E-3</c:v>
                </c:pt>
                <c:pt idx="5283">
                  <c:v>7.9192399744578389E-3</c:v>
                </c:pt>
                <c:pt idx="5284">
                  <c:v>8.1518999683135498E-3</c:v>
                </c:pt>
                <c:pt idx="5285">
                  <c:v>1.7153990116092052E-3</c:v>
                </c:pt>
                <c:pt idx="5286">
                  <c:v>3.5283552400639647E-3</c:v>
                </c:pt>
                <c:pt idx="5287">
                  <c:v>5.0273996645735005E-3</c:v>
                </c:pt>
                <c:pt idx="5288">
                  <c:v>3.1024659698116151E-3</c:v>
                </c:pt>
                <c:pt idx="5289">
                  <c:v>7.642717159209461E-3</c:v>
                </c:pt>
                <c:pt idx="5290">
                  <c:v>2.2071251681843886E-3</c:v>
                </c:pt>
                <c:pt idx="5291">
                  <c:v>2.0602070760741345E-3</c:v>
                </c:pt>
                <c:pt idx="5292">
                  <c:v>2.5678811902428555E-3</c:v>
                </c:pt>
                <c:pt idx="5293">
                  <c:v>3.3927772170784147E-3</c:v>
                </c:pt>
                <c:pt idx="5294">
                  <c:v>3.8863708391639077E-3</c:v>
                </c:pt>
                <c:pt idx="5295">
                  <c:v>7.3725830513763071E-3</c:v>
                </c:pt>
                <c:pt idx="5296">
                  <c:v>7.5312024649947344E-3</c:v>
                </c:pt>
                <c:pt idx="5297">
                  <c:v>4.0690233555999806E-3</c:v>
                </c:pt>
                <c:pt idx="5298">
                  <c:v>7.722687847188383E-4</c:v>
                </c:pt>
                <c:pt idx="5299">
                  <c:v>4.2524941243014995E-3</c:v>
                </c:pt>
                <c:pt idx="5300">
                  <c:v>8.4331698374467343E-3</c:v>
                </c:pt>
                <c:pt idx="5301">
                  <c:v>8.2103574702108162E-3</c:v>
                </c:pt>
                <c:pt idx="5302">
                  <c:v>1.9029097343752285E-3</c:v>
                </c:pt>
                <c:pt idx="5303">
                  <c:v>5.5383115141763584E-3</c:v>
                </c:pt>
                <c:pt idx="5304">
                  <c:v>7.6854185659891673E-3</c:v>
                </c:pt>
                <c:pt idx="5305">
                  <c:v>4.6718415756672073E-4</c:v>
                </c:pt>
                <c:pt idx="5306">
                  <c:v>8.4297520661157019E-3</c:v>
                </c:pt>
                <c:pt idx="5307">
                  <c:v>6.5096786776537132E-3</c:v>
                </c:pt>
                <c:pt idx="5308">
                  <c:v>6.7953093763713493E-3</c:v>
                </c:pt>
                <c:pt idx="5309">
                  <c:v>3.738400245770936E-3</c:v>
                </c:pt>
                <c:pt idx="5310">
                  <c:v>5.7340894462756722E-3</c:v>
                </c:pt>
                <c:pt idx="5311">
                  <c:v>7.2917794258909813E-3</c:v>
                </c:pt>
                <c:pt idx="5312">
                  <c:v>6.6610592629433498E-3</c:v>
                </c:pt>
                <c:pt idx="5313">
                  <c:v>5.907656899889314E-3</c:v>
                </c:pt>
                <c:pt idx="5314">
                  <c:v>2.7283411194444713E-3</c:v>
                </c:pt>
                <c:pt idx="5315">
                  <c:v>6.3768815552727436E-3</c:v>
                </c:pt>
                <c:pt idx="5316">
                  <c:v>8.1087591490025708E-3</c:v>
                </c:pt>
                <c:pt idx="5317">
                  <c:v>3.0052373637627092E-3</c:v>
                </c:pt>
                <c:pt idx="5318">
                  <c:v>7.9336727230170587E-3</c:v>
                </c:pt>
                <c:pt idx="5319">
                  <c:v>1.5397454458597176E-3</c:v>
                </c:pt>
                <c:pt idx="5320">
                  <c:v>6.2411496225789473E-3</c:v>
                </c:pt>
                <c:pt idx="5321">
                  <c:v>2.3618307805589283E-3</c:v>
                </c:pt>
                <c:pt idx="5322">
                  <c:v>7.1611783236049959E-3</c:v>
                </c:pt>
                <c:pt idx="5323">
                  <c:v>5.1362093517741837E-3</c:v>
                </c:pt>
                <c:pt idx="5324">
                  <c:v>6.0989120841074551E-3</c:v>
                </c:pt>
                <c:pt idx="5325">
                  <c:v>2.8794641333131756E-3</c:v>
                </c:pt>
                <c:pt idx="5326">
                  <c:v>7.7755412373646299E-4</c:v>
                </c:pt>
                <c:pt idx="5327">
                  <c:v>2.4834408665076828E-3</c:v>
                </c:pt>
                <c:pt idx="5328">
                  <c:v>2.6078069905924009E-3</c:v>
                </c:pt>
                <c:pt idx="5329">
                  <c:v>7.9603947843217577E-3</c:v>
                </c:pt>
                <c:pt idx="5330">
                  <c:v>7.0106260027406218E-3</c:v>
                </c:pt>
                <c:pt idx="5331">
                  <c:v>3.3011587530724514E-3</c:v>
                </c:pt>
                <c:pt idx="5332">
                  <c:v>2.2414554817065139E-3</c:v>
                </c:pt>
                <c:pt idx="5333">
                  <c:v>8.3613256866416994E-3</c:v>
                </c:pt>
                <c:pt idx="5334">
                  <c:v>4.5081329958201032E-3</c:v>
                </c:pt>
                <c:pt idx="5335">
                  <c:v>4.8504962809413485E-3</c:v>
                </c:pt>
                <c:pt idx="5336">
                  <c:v>5.6529605985086058E-3</c:v>
                </c:pt>
                <c:pt idx="5337">
                  <c:v>8.0229989319834383E-3</c:v>
                </c:pt>
                <c:pt idx="5338">
                  <c:v>3.3202506950202409E-3</c:v>
                </c:pt>
                <c:pt idx="5339">
                  <c:v>8.2110442971611401E-3</c:v>
                </c:pt>
                <c:pt idx="5340">
                  <c:v>3.0388821148124665E-3</c:v>
                </c:pt>
                <c:pt idx="5341">
                  <c:v>5.3604124294611985E-3</c:v>
                </c:pt>
                <c:pt idx="5342">
                  <c:v>3.1818159648044635E-3</c:v>
                </c:pt>
                <c:pt idx="5343">
                  <c:v>5.038045439912593E-3</c:v>
                </c:pt>
                <c:pt idx="5344">
                  <c:v>8.446715114861239E-3</c:v>
                </c:pt>
                <c:pt idx="5345">
                  <c:v>6.0211671178091548E-3</c:v>
                </c:pt>
                <c:pt idx="5346">
                  <c:v>6.6455807329516082E-3</c:v>
                </c:pt>
                <c:pt idx="5347">
                  <c:v>7.7671882316216641E-3</c:v>
                </c:pt>
                <c:pt idx="5348">
                  <c:v>5.5339644820337234E-3</c:v>
                </c:pt>
                <c:pt idx="5349">
                  <c:v>4.7149511967884026E-3</c:v>
                </c:pt>
                <c:pt idx="5350">
                  <c:v>1.7543177008669533E-3</c:v>
                </c:pt>
                <c:pt idx="5351">
                  <c:v>3.4840059703239784E-3</c:v>
                </c:pt>
                <c:pt idx="5352">
                  <c:v>6.8149250091452257E-3</c:v>
                </c:pt>
                <c:pt idx="5353">
                  <c:v>8.6945833231714745E-3</c:v>
                </c:pt>
                <c:pt idx="5354">
                  <c:v>6.2156440984670012E-3</c:v>
                </c:pt>
                <c:pt idx="5355">
                  <c:v>5.8850155351455229E-3</c:v>
                </c:pt>
                <c:pt idx="5356">
                  <c:v>1.5840441398672295E-4</c:v>
                </c:pt>
                <c:pt idx="5357">
                  <c:v>1.0892001384535132E-3</c:v>
                </c:pt>
                <c:pt idx="5358">
                  <c:v>7.4868788168497447E-3</c:v>
                </c:pt>
                <c:pt idx="5359">
                  <c:v>4.7406997277969114E-3</c:v>
                </c:pt>
                <c:pt idx="5360">
                  <c:v>2.1176631243202643E-3</c:v>
                </c:pt>
                <c:pt idx="5361">
                  <c:v>7.663032608960757E-3</c:v>
                </c:pt>
                <c:pt idx="5362">
                  <c:v>2.7857815327730108E-3</c:v>
                </c:pt>
                <c:pt idx="5363">
                  <c:v>4.7399875209608864E-4</c:v>
                </c:pt>
                <c:pt idx="5364">
                  <c:v>7.3330309061109813E-3</c:v>
                </c:pt>
                <c:pt idx="5365">
                  <c:v>8.7179574733781788E-3</c:v>
                </c:pt>
                <c:pt idx="5366">
                  <c:v>1.565033157792081E-3</c:v>
                </c:pt>
                <c:pt idx="5367">
                  <c:v>4.5929105970280316E-3</c:v>
                </c:pt>
                <c:pt idx="5368">
                  <c:v>8.0061367649784873E-3</c:v>
                </c:pt>
                <c:pt idx="5369">
                  <c:v>3.8424208128241028E-3</c:v>
                </c:pt>
                <c:pt idx="5370">
                  <c:v>3.6711710612971678E-3</c:v>
                </c:pt>
                <c:pt idx="5371">
                  <c:v>1.9539169832669249E-3</c:v>
                </c:pt>
                <c:pt idx="5372">
                  <c:v>2.936259683493668E-3</c:v>
                </c:pt>
                <c:pt idx="5373">
                  <c:v>1.3458288433689117E-3</c:v>
                </c:pt>
                <c:pt idx="5374">
                  <c:v>6.4295923394748263E-3</c:v>
                </c:pt>
                <c:pt idx="5375">
                  <c:v>2.5333652049622174E-3</c:v>
                </c:pt>
                <c:pt idx="5376">
                  <c:v>7.043523225070002E-3</c:v>
                </c:pt>
                <c:pt idx="5377">
                  <c:v>4.2386279369292018E-3</c:v>
                </c:pt>
                <c:pt idx="5378">
                  <c:v>5.6165085250140254E-3</c:v>
                </c:pt>
                <c:pt idx="5379">
                  <c:v>2.4169252082967474E-3</c:v>
                </c:pt>
                <c:pt idx="5380">
                  <c:v>4.4327560130750839E-3</c:v>
                </c:pt>
                <c:pt idx="5381">
                  <c:v>4.0522358933328135E-3</c:v>
                </c:pt>
                <c:pt idx="5382">
                  <c:v>6.6165006390680346E-3</c:v>
                </c:pt>
                <c:pt idx="5383">
                  <c:v>3.3813161990349761E-3</c:v>
                </c:pt>
                <c:pt idx="5384">
                  <c:v>6.477768345871264E-3</c:v>
                </c:pt>
                <c:pt idx="5385">
                  <c:v>1.5966487746137605E-4</c:v>
                </c:pt>
                <c:pt idx="5386">
                  <c:v>8.2614423090996911E-3</c:v>
                </c:pt>
                <c:pt idx="5387">
                  <c:v>2.1391352279489955E-3</c:v>
                </c:pt>
                <c:pt idx="5388">
                  <c:v>8.1039125768367637E-3</c:v>
                </c:pt>
                <c:pt idx="5389">
                  <c:v>3.7016705861688732E-3</c:v>
                </c:pt>
                <c:pt idx="5390">
                  <c:v>4.7740696138037965E-4</c:v>
                </c:pt>
                <c:pt idx="5391">
                  <c:v>5.9894326514482532E-3</c:v>
                </c:pt>
                <c:pt idx="5392">
                  <c:v>2.816577949736289E-3</c:v>
                </c:pt>
                <c:pt idx="5393">
                  <c:v>7.6166662600931859E-3</c:v>
                </c:pt>
                <c:pt idx="5394">
                  <c:v>7.2650364935014245E-3</c:v>
                </c:pt>
                <c:pt idx="5395">
                  <c:v>1.7804002477770787E-3</c:v>
                </c:pt>
                <c:pt idx="5396">
                  <c:v>2.5542511978297569E-3</c:v>
                </c:pt>
                <c:pt idx="5397">
                  <c:v>6.1819264058703563E-3</c:v>
                </c:pt>
                <c:pt idx="5398">
                  <c:v>3.2522725165772949E-3</c:v>
                </c:pt>
                <c:pt idx="5399">
                  <c:v>8.139572325571184E-3</c:v>
                </c:pt>
                <c:pt idx="5400">
                  <c:v>8.6921688216638204E-3</c:v>
                </c:pt>
                <c:pt idx="5401">
                  <c:v>1.5803220000877914E-3</c:v>
                </c:pt>
                <c:pt idx="5402">
                  <c:v>2.4362948868071822E-3</c:v>
                </c:pt>
                <c:pt idx="5403">
                  <c:v>4.0952425100029286E-3</c:v>
                </c:pt>
                <c:pt idx="5404">
                  <c:v>5.1936955620074665E-3</c:v>
                </c:pt>
                <c:pt idx="5405">
                  <c:v>1.1024939528714106E-3</c:v>
                </c:pt>
                <c:pt idx="5406">
                  <c:v>5.0238130093202557E-3</c:v>
                </c:pt>
                <c:pt idx="5407">
                  <c:v>2.6894621788052971E-3</c:v>
                </c:pt>
                <c:pt idx="5408">
                  <c:v>5.5402827182722669E-3</c:v>
                </c:pt>
                <c:pt idx="5409">
                  <c:v>8.9276809196882998E-3</c:v>
                </c:pt>
                <c:pt idx="5410">
                  <c:v>8.7045304837883326E-3</c:v>
                </c:pt>
                <c:pt idx="5411">
                  <c:v>8.5160046842978447E-3</c:v>
                </c:pt>
                <c:pt idx="5412">
                  <c:v>7.8418073582511953E-3</c:v>
                </c:pt>
                <c:pt idx="5413">
                  <c:v>5.3826972531682013E-3</c:v>
                </c:pt>
                <c:pt idx="5414">
                  <c:v>6.8640213912093059E-3</c:v>
                </c:pt>
                <c:pt idx="5415">
                  <c:v>2.9800564100562147E-3</c:v>
                </c:pt>
                <c:pt idx="5416">
                  <c:v>3.1258454271297933E-3</c:v>
                </c:pt>
                <c:pt idx="5417">
                  <c:v>8.9293957478370749E-3</c:v>
                </c:pt>
                <c:pt idx="5418">
                  <c:v>8.1889337282668642E-3</c:v>
                </c:pt>
                <c:pt idx="5419">
                  <c:v>8.0387650236425669E-3</c:v>
                </c:pt>
                <c:pt idx="5420">
                  <c:v>5.884887522568682E-3</c:v>
                </c:pt>
                <c:pt idx="5421">
                  <c:v>2.3152031774533528E-3</c:v>
                </c:pt>
                <c:pt idx="5422">
                  <c:v>7.9792033477537759E-4</c:v>
                </c:pt>
                <c:pt idx="5423">
                  <c:v>8.7919810261865954E-3</c:v>
                </c:pt>
                <c:pt idx="5424">
                  <c:v>1.3645897864909293E-3</c:v>
                </c:pt>
                <c:pt idx="5425">
                  <c:v>6.426609018997379E-3</c:v>
                </c:pt>
                <c:pt idx="5426">
                  <c:v>4.5354911760112446E-3</c:v>
                </c:pt>
                <c:pt idx="5427">
                  <c:v>8.4328929967450554E-3</c:v>
                </c:pt>
                <c:pt idx="5428">
                  <c:v>6.0961588201707074E-3</c:v>
                </c:pt>
                <c:pt idx="5429">
                  <c:v>1.9898459571685784E-3</c:v>
                </c:pt>
                <c:pt idx="5430">
                  <c:v>7.2448257519191449E-3</c:v>
                </c:pt>
                <c:pt idx="5431">
                  <c:v>8.6343560737310102E-3</c:v>
                </c:pt>
                <c:pt idx="5432">
                  <c:v>4.7486516168395356E-3</c:v>
                </c:pt>
                <c:pt idx="5433">
                  <c:v>3.0136860601327605E-3</c:v>
                </c:pt>
                <c:pt idx="5434">
                  <c:v>1.5974297173079362E-3</c:v>
                </c:pt>
                <c:pt idx="5435">
                  <c:v>3.9704797047970478E-3</c:v>
                </c:pt>
                <c:pt idx="5436">
                  <c:v>3.6247870632050102E-3</c:v>
                </c:pt>
                <c:pt idx="5437">
                  <c:v>7.8048113856771222E-3</c:v>
                </c:pt>
                <c:pt idx="5438">
                  <c:v>5.4616229408175716E-3</c:v>
                </c:pt>
                <c:pt idx="5439">
                  <c:v>8.4689948019620771E-3</c:v>
                </c:pt>
                <c:pt idx="5440">
                  <c:v>6.8105303743905355E-3</c:v>
                </c:pt>
                <c:pt idx="5441">
                  <c:v>2.8743294495506885E-3</c:v>
                </c:pt>
                <c:pt idx="5442">
                  <c:v>7.6442279533784959E-3</c:v>
                </c:pt>
                <c:pt idx="5443">
                  <c:v>5.8038804148871264E-3</c:v>
                </c:pt>
                <c:pt idx="5444">
                  <c:v>4.9463530835993719E-3</c:v>
                </c:pt>
                <c:pt idx="5445">
                  <c:v>7.1477589429961783E-3</c:v>
                </c:pt>
                <c:pt idx="5446">
                  <c:v>5.3068466938074182E-3</c:v>
                </c:pt>
                <c:pt idx="5447">
                  <c:v>2.6043825693044418E-3</c:v>
                </c:pt>
                <c:pt idx="5448">
                  <c:v>8.1864908135970485E-3</c:v>
                </c:pt>
                <c:pt idx="5449">
                  <c:v>5.1410802155744742E-3</c:v>
                </c:pt>
                <c:pt idx="5450">
                  <c:v>9.1332786629178386E-3</c:v>
                </c:pt>
                <c:pt idx="5451">
                  <c:v>8.3553399100862527E-3</c:v>
                </c:pt>
                <c:pt idx="5452">
                  <c:v>7.4956069273873901E-3</c:v>
                </c:pt>
                <c:pt idx="5453">
                  <c:v>8.7354419876018927E-3</c:v>
                </c:pt>
                <c:pt idx="5454">
                  <c:v>4.4076088283107381E-3</c:v>
                </c:pt>
                <c:pt idx="5455">
                  <c:v>3.3401873630048377E-3</c:v>
                </c:pt>
                <c:pt idx="5456">
                  <c:v>2.347913737894408E-3</c:v>
                </c:pt>
                <c:pt idx="5457">
                  <c:v>7.1872772891019314E-3</c:v>
                </c:pt>
                <c:pt idx="5458">
                  <c:v>4.8513938081159926E-4</c:v>
                </c:pt>
                <c:pt idx="5459">
                  <c:v>6.0109737761896397E-3</c:v>
                </c:pt>
                <c:pt idx="5460">
                  <c:v>8.7508908957773975E-3</c:v>
                </c:pt>
                <c:pt idx="5461">
                  <c:v>8.5820837238363024E-3</c:v>
                </c:pt>
                <c:pt idx="5462">
                  <c:v>1.1175681280343507E-3</c:v>
                </c:pt>
                <c:pt idx="5463">
                  <c:v>6.8801987737727955E-3</c:v>
                </c:pt>
                <c:pt idx="5464">
                  <c:v>8.0653460126532839E-3</c:v>
                </c:pt>
                <c:pt idx="5465">
                  <c:v>6.7194036699486951E-3</c:v>
                </c:pt>
                <c:pt idx="5466">
                  <c:v>2.1901261324586072E-3</c:v>
                </c:pt>
                <c:pt idx="5467">
                  <c:v>3.203576676902947E-3</c:v>
                </c:pt>
                <c:pt idx="5468">
                  <c:v>1.6244365303932091E-4</c:v>
                </c:pt>
                <c:pt idx="5469">
                  <c:v>8.588780347300538E-3</c:v>
                </c:pt>
                <c:pt idx="5470">
                  <c:v>1.8178845280919166E-3</c:v>
                </c:pt>
                <c:pt idx="5471">
                  <c:v>5.7220974514207591E-3</c:v>
                </c:pt>
                <c:pt idx="5472">
                  <c:v>6.5848443129558568E-3</c:v>
                </c:pt>
                <c:pt idx="5473">
                  <c:v>2.7669134018202413E-3</c:v>
                </c:pt>
                <c:pt idx="5474">
                  <c:v>8.0602724753093646E-4</c:v>
                </c:pt>
                <c:pt idx="5475">
                  <c:v>9.2237650252414288E-3</c:v>
                </c:pt>
                <c:pt idx="5476">
                  <c:v>2.0162308341916558E-3</c:v>
                </c:pt>
                <c:pt idx="5477">
                  <c:v>1.3804868763970368E-3</c:v>
                </c:pt>
                <c:pt idx="5478">
                  <c:v>4.054883080483792E-3</c:v>
                </c:pt>
                <c:pt idx="5479">
                  <c:v>3.538405949247799E-3</c:v>
                </c:pt>
                <c:pt idx="5480">
                  <c:v>5.2187097152232515E-3</c:v>
                </c:pt>
                <c:pt idx="5481">
                  <c:v>8.8572656208039773E-3</c:v>
                </c:pt>
                <c:pt idx="5482">
                  <c:v>4.465003857534889E-3</c:v>
                </c:pt>
                <c:pt idx="5483">
                  <c:v>1.6282751890705048E-4</c:v>
                </c:pt>
                <c:pt idx="5484">
                  <c:v>3.8706071925584114E-3</c:v>
                </c:pt>
                <c:pt idx="5485">
                  <c:v>7.1410156879403537E-3</c:v>
                </c:pt>
                <c:pt idx="5486">
                  <c:v>6.4564514711483055E-3</c:v>
                </c:pt>
                <c:pt idx="5487">
                  <c:v>4.2745793169454939E-3</c:v>
                </c:pt>
                <c:pt idx="5488">
                  <c:v>7.6372789328229213E-3</c:v>
                </c:pt>
                <c:pt idx="5489">
                  <c:v>5.0580634449349533E-3</c:v>
                </c:pt>
                <c:pt idx="5490">
                  <c:v>2.5194638410078619E-3</c:v>
                </c:pt>
                <c:pt idx="5491">
                  <c:v>2.7909022097424002E-3</c:v>
                </c:pt>
                <c:pt idx="5492">
                  <c:v>3.7264594137927662E-3</c:v>
                </c:pt>
                <c:pt idx="5493">
                  <c:v>1.8285295840656122E-3</c:v>
                </c:pt>
                <c:pt idx="5494">
                  <c:v>9.3257285725447305E-3</c:v>
                </c:pt>
                <c:pt idx="5495">
                  <c:v>9.1325578896994906E-3</c:v>
                </c:pt>
                <c:pt idx="5496">
                  <c:v>1.124058590680353E-3</c:v>
                </c:pt>
                <c:pt idx="5497">
                  <c:v>6.3208938460186156E-3</c:v>
                </c:pt>
                <c:pt idx="5498">
                  <c:v>8.6352427596915887E-3</c:v>
                </c:pt>
                <c:pt idx="5499">
                  <c:v>7.5247708482886269E-3</c:v>
                </c:pt>
                <c:pt idx="5500">
                  <c:v>4.712677528375237E-3</c:v>
                </c:pt>
                <c:pt idx="5501">
                  <c:v>2.5305096913137114E-3</c:v>
                </c:pt>
                <c:pt idx="5502">
                  <c:v>7.0401515817437752E-3</c:v>
                </c:pt>
                <c:pt idx="5503">
                  <c:v>3.9130041952167693E-3</c:v>
                </c:pt>
                <c:pt idx="5504">
                  <c:v>5.9894803158835512E-3</c:v>
                </c:pt>
                <c:pt idx="5505">
                  <c:v>8.824264799242091E-3</c:v>
                </c:pt>
                <c:pt idx="5506">
                  <c:v>6.1620132740121411E-3</c:v>
                </c:pt>
                <c:pt idx="5507">
                  <c:v>8.1050607208403309E-4</c:v>
                </c:pt>
                <c:pt idx="5508">
                  <c:v>5.6586273590434888E-3</c:v>
                </c:pt>
                <c:pt idx="5509">
                  <c:v>4.9301298739358301E-3</c:v>
                </c:pt>
                <c:pt idx="5510">
                  <c:v>3.4346723973723414E-3</c:v>
                </c:pt>
                <c:pt idx="5511">
                  <c:v>5.482394658565295E-3</c:v>
                </c:pt>
                <c:pt idx="5512">
                  <c:v>2.3936406079074855E-3</c:v>
                </c:pt>
                <c:pt idx="5513">
                  <c:v>5.8418520598793626E-3</c:v>
                </c:pt>
                <c:pt idx="5514">
                  <c:v>4.1234980951450617E-3</c:v>
                </c:pt>
                <c:pt idx="5515">
                  <c:v>9.2372914468800069E-3</c:v>
                </c:pt>
                <c:pt idx="5516">
                  <c:v>6.5531472220051569E-3</c:v>
                </c:pt>
                <c:pt idx="5517">
                  <c:v>8.1353879215609656E-3</c:v>
                </c:pt>
                <c:pt idx="5518">
                  <c:v>9.4603425791609883E-3</c:v>
                </c:pt>
                <c:pt idx="5519">
                  <c:v>3.2863429668306171E-3</c:v>
                </c:pt>
                <c:pt idx="5520">
                  <c:v>7.2591319127321748E-3</c:v>
                </c:pt>
                <c:pt idx="5521">
                  <c:v>8.6658916849015315E-3</c:v>
                </c:pt>
                <c:pt idx="5522">
                  <c:v>8.8439746795873717E-3</c:v>
                </c:pt>
                <c:pt idx="5523">
                  <c:v>6.9190757373734412E-3</c:v>
                </c:pt>
                <c:pt idx="5524">
                  <c:v>8.7386327007042599E-3</c:v>
                </c:pt>
                <c:pt idx="5525">
                  <c:v>4.9000561345276152E-4</c:v>
                </c:pt>
                <c:pt idx="5526">
                  <c:v>8.5287652765159289E-3</c:v>
                </c:pt>
                <c:pt idx="5527">
                  <c:v>7.9893029844185018E-3</c:v>
                </c:pt>
                <c:pt idx="5528">
                  <c:v>3.6199992184370697E-3</c:v>
                </c:pt>
                <c:pt idx="5529">
                  <c:v>9.0810953390451452E-3</c:v>
                </c:pt>
                <c:pt idx="5530">
                  <c:v>3.1467733505278019E-3</c:v>
                </c:pt>
                <c:pt idx="5531">
                  <c:v>2.0471851070479759E-3</c:v>
                </c:pt>
                <c:pt idx="5532">
                  <c:v>8.3710274621674689E-3</c:v>
                </c:pt>
                <c:pt idx="5533">
                  <c:v>1.3951104948097222E-3</c:v>
                </c:pt>
                <c:pt idx="5534">
                  <c:v>5.8975423650157056E-3</c:v>
                </c:pt>
                <c:pt idx="5535">
                  <c:v>2.2405894218605767E-3</c:v>
                </c:pt>
                <c:pt idx="5536">
                  <c:v>1.6434614089127326E-4</c:v>
                </c:pt>
                <c:pt idx="5537">
                  <c:v>5.1766826746918503E-3</c:v>
                </c:pt>
                <c:pt idx="5538">
                  <c:v>6.0843376436851794E-3</c:v>
                </c:pt>
                <c:pt idx="5539">
                  <c:v>6.8195518472743966E-3</c:v>
                </c:pt>
                <c:pt idx="5540">
                  <c:v>7.6806624166483473E-3</c:v>
                </c:pt>
                <c:pt idx="5541">
                  <c:v>5.7433056325023081E-3</c:v>
                </c:pt>
                <c:pt idx="5542">
                  <c:v>9.193999081591778E-3</c:v>
                </c:pt>
                <c:pt idx="5543">
                  <c:v>4.6056586443095982E-3</c:v>
                </c:pt>
                <c:pt idx="5544">
                  <c:v>1.6385026737967914E-3</c:v>
                </c:pt>
                <c:pt idx="5545">
                  <c:v>3.0151796445217461E-3</c:v>
                </c:pt>
                <c:pt idx="5546">
                  <c:v>6.6534275217884093E-3</c:v>
                </c:pt>
                <c:pt idx="5547">
                  <c:v>2.7122149264231696E-3</c:v>
                </c:pt>
                <c:pt idx="5548">
                  <c:v>9.3988529107146349E-3</c:v>
                </c:pt>
                <c:pt idx="5549">
                  <c:v>7.8872929796277302E-3</c:v>
                </c:pt>
                <c:pt idx="5550">
                  <c:v>5.0190309136304333E-3</c:v>
                </c:pt>
                <c:pt idx="5551">
                  <c:v>3.8289938486644418E-3</c:v>
                </c:pt>
                <c:pt idx="5552">
                  <c:v>5.5903118785515698E-3</c:v>
                </c:pt>
                <c:pt idx="5553">
                  <c:v>9.443366865842278E-3</c:v>
                </c:pt>
                <c:pt idx="5554">
                  <c:v>4.4206257298797505E-3</c:v>
                </c:pt>
                <c:pt idx="5555">
                  <c:v>1.1386692711512635E-3</c:v>
                </c:pt>
                <c:pt idx="5556">
                  <c:v>5.4178618024031391E-3</c:v>
                </c:pt>
                <c:pt idx="5557">
                  <c:v>1.6447741803138571E-3</c:v>
                </c:pt>
                <c:pt idx="5558">
                  <c:v>3.8424087248846842E-3</c:v>
                </c:pt>
                <c:pt idx="5559">
                  <c:v>6.5166980187135069E-3</c:v>
                </c:pt>
                <c:pt idx="5560">
                  <c:v>4.9427234906931775E-4</c:v>
                </c:pt>
                <c:pt idx="5561">
                  <c:v>4.8556182136260126E-3</c:v>
                </c:pt>
                <c:pt idx="5562">
                  <c:v>7.6206414666562432E-3</c:v>
                </c:pt>
                <c:pt idx="5563">
                  <c:v>2.5960607259952018E-3</c:v>
                </c:pt>
                <c:pt idx="5564">
                  <c:v>9.3209680492917484E-3</c:v>
                </c:pt>
                <c:pt idx="5565">
                  <c:v>1.8708971446716005E-3</c:v>
                </c:pt>
                <c:pt idx="5566">
                  <c:v>8.2215536986662634E-4</c:v>
                </c:pt>
                <c:pt idx="5567">
                  <c:v>9.7449191510987545E-3</c:v>
                </c:pt>
                <c:pt idx="5568">
                  <c:v>4.2359759762694797E-3</c:v>
                </c:pt>
                <c:pt idx="5569">
                  <c:v>2.448941898475024E-3</c:v>
                </c:pt>
                <c:pt idx="5570">
                  <c:v>7.1193530259718047E-3</c:v>
                </c:pt>
                <c:pt idx="5571">
                  <c:v>8.3907759517980445E-3</c:v>
                </c:pt>
                <c:pt idx="5572">
                  <c:v>3.5351418183239831E-3</c:v>
                </c:pt>
                <c:pt idx="5573">
                  <c:v>8.587750634068152E-3</c:v>
                </c:pt>
                <c:pt idx="5574">
                  <c:v>1.4137826603035351E-3</c:v>
                </c:pt>
                <c:pt idx="5575">
                  <c:v>3.2184564709562022E-3</c:v>
                </c:pt>
                <c:pt idx="5576">
                  <c:v>7.5017348045779298E-3</c:v>
                </c:pt>
                <c:pt idx="5577">
                  <c:v>2.7489566126809436E-3</c:v>
                </c:pt>
                <c:pt idx="5578">
                  <c:v>6.3906658521686007E-3</c:v>
                </c:pt>
                <c:pt idx="5579">
                  <c:v>7.3275440791274087E-3</c:v>
                </c:pt>
                <c:pt idx="5580">
                  <c:v>8.2303985769298441E-3</c:v>
                </c:pt>
                <c:pt idx="5581">
                  <c:v>8.9667187958166368E-3</c:v>
                </c:pt>
                <c:pt idx="5582">
                  <c:v>9.5839584789291308E-3</c:v>
                </c:pt>
                <c:pt idx="5583">
                  <c:v>3.0638968579401889E-3</c:v>
                </c:pt>
                <c:pt idx="5584">
                  <c:v>4.8985337243401764E-3</c:v>
                </c:pt>
                <c:pt idx="5585">
                  <c:v>7.6985744376188176E-3</c:v>
                </c:pt>
                <c:pt idx="5586">
                  <c:v>9.1015666995709413E-3</c:v>
                </c:pt>
                <c:pt idx="5587">
                  <c:v>5.1077993870758042E-3</c:v>
                </c:pt>
                <c:pt idx="5588">
                  <c:v>3.3925455638480376E-3</c:v>
                </c:pt>
                <c:pt idx="5589">
                  <c:v>2.0919645256651438E-3</c:v>
                </c:pt>
                <c:pt idx="5590">
                  <c:v>2.9114116462526513E-3</c:v>
                </c:pt>
                <c:pt idx="5591">
                  <c:v>5.3065703420566417E-3</c:v>
                </c:pt>
                <c:pt idx="5592">
                  <c:v>9.8320194323752372E-3</c:v>
                </c:pt>
                <c:pt idx="5593">
                  <c:v>5.5075715361077712E-3</c:v>
                </c:pt>
                <c:pt idx="5594">
                  <c:v>8.8487781036168129E-3</c:v>
                </c:pt>
                <c:pt idx="5595">
                  <c:v>7.023098503435939E-3</c:v>
                </c:pt>
                <c:pt idx="5596">
                  <c:v>8.4913342261410171E-3</c:v>
                </c:pt>
                <c:pt idx="5597">
                  <c:v>6.0940547357307305E-3</c:v>
                </c:pt>
                <c:pt idx="5598">
                  <c:v>4.7161320597925447E-3</c:v>
                </c:pt>
                <c:pt idx="5599">
                  <c:v>3.736268140913779E-3</c:v>
                </c:pt>
                <c:pt idx="5600">
                  <c:v>9.4517708934140181E-3</c:v>
                </c:pt>
                <c:pt idx="5601">
                  <c:v>9.2546717437103163E-3</c:v>
                </c:pt>
                <c:pt idx="5602">
                  <c:v>2.2998289428669176E-3</c:v>
                </c:pt>
                <c:pt idx="5603">
                  <c:v>4.0924733705827434E-3</c:v>
                </c:pt>
                <c:pt idx="5604">
                  <c:v>9.6977695657912092E-3</c:v>
                </c:pt>
                <c:pt idx="5605">
                  <c:v>1.8954333325188753E-3</c:v>
                </c:pt>
                <c:pt idx="5606">
                  <c:v>3.4159790387548396E-3</c:v>
                </c:pt>
                <c:pt idx="5607">
                  <c:v>3.2546219801922122E-3</c:v>
                </c:pt>
                <c:pt idx="5608">
                  <c:v>6.6774206162990768E-3</c:v>
                </c:pt>
                <c:pt idx="5609">
                  <c:v>8.1458996280165605E-3</c:v>
                </c:pt>
                <c:pt idx="5610">
                  <c:v>7.9708961862956906E-3</c:v>
                </c:pt>
                <c:pt idx="5611">
                  <c:v>5.7459997751172073E-3</c:v>
                </c:pt>
                <c:pt idx="5612">
                  <c:v>4.5218573090724211E-3</c:v>
                </c:pt>
                <c:pt idx="5613">
                  <c:v>6.3101651333092165E-3</c:v>
                </c:pt>
                <c:pt idx="5614">
                  <c:v>8.3607887610351282E-3</c:v>
                </c:pt>
                <c:pt idx="5615">
                  <c:v>1.4301720473191206E-3</c:v>
                </c:pt>
                <c:pt idx="5616">
                  <c:v>3.1019467313295659E-3</c:v>
                </c:pt>
                <c:pt idx="5617">
                  <c:v>8.774033643434348E-3</c:v>
                </c:pt>
                <c:pt idx="5618">
                  <c:v>9.7720040085058531E-3</c:v>
                </c:pt>
                <c:pt idx="5619">
                  <c:v>3.9350060134348934E-3</c:v>
                </c:pt>
                <c:pt idx="5620">
                  <c:v>3.5972592292009913E-3</c:v>
                </c:pt>
                <c:pt idx="5621">
                  <c:v>2.1164366153124266E-3</c:v>
                </c:pt>
                <c:pt idx="5622">
                  <c:v>9.4358355167963714E-3</c:v>
                </c:pt>
                <c:pt idx="5623">
                  <c:v>7.3191133621448266E-3</c:v>
                </c:pt>
                <c:pt idx="5624">
                  <c:v>5.0411401991537421E-4</c:v>
                </c:pt>
                <c:pt idx="5625">
                  <c:v>2.9533062134517217E-3</c:v>
                </c:pt>
                <c:pt idx="5626">
                  <c:v>5.9846080880878918E-3</c:v>
                </c:pt>
                <c:pt idx="5627">
                  <c:v>6.9527273793983484E-3</c:v>
                </c:pt>
                <c:pt idx="5628">
                  <c:v>2.8032026207705845E-3</c:v>
                </c:pt>
                <c:pt idx="5629">
                  <c:v>7.8861244065923861E-3</c:v>
                </c:pt>
                <c:pt idx="5630">
                  <c:v>1.0031143357224574E-2</c:v>
                </c:pt>
                <c:pt idx="5631">
                  <c:v>2.324929602252728E-3</c:v>
                </c:pt>
                <c:pt idx="5632">
                  <c:v>1.6881620607434624E-4</c:v>
                </c:pt>
                <c:pt idx="5633">
                  <c:v>1.0077154004869797E-2</c:v>
                </c:pt>
                <c:pt idx="5634">
                  <c:v>5.0095600424456101E-3</c:v>
                </c:pt>
                <c:pt idx="5635">
                  <c:v>1.1679373643774557E-3</c:v>
                </c:pt>
                <c:pt idx="5636">
                  <c:v>3.7959413202933987E-3</c:v>
                </c:pt>
                <c:pt idx="5637">
                  <c:v>8.4036751050728181E-4</c:v>
                </c:pt>
                <c:pt idx="5638">
                  <c:v>4.3601052358760448E-3</c:v>
                </c:pt>
                <c:pt idx="5639">
                  <c:v>2.6738139712282282E-3</c:v>
                </c:pt>
                <c:pt idx="5640">
                  <c:v>9.4311264527421803E-3</c:v>
                </c:pt>
                <c:pt idx="5641">
                  <c:v>6.6141801591221381E-3</c:v>
                </c:pt>
                <c:pt idx="5642">
                  <c:v>4.1666014612533131E-3</c:v>
                </c:pt>
                <c:pt idx="5643">
                  <c:v>1.6986849824012515E-3</c:v>
                </c:pt>
                <c:pt idx="5644">
                  <c:v>7.7977124806235662E-3</c:v>
                </c:pt>
                <c:pt idx="5645">
                  <c:v>8.1522828739223757E-3</c:v>
                </c:pt>
                <c:pt idx="5646">
                  <c:v>2.5264573420896923E-3</c:v>
                </c:pt>
                <c:pt idx="5647">
                  <c:v>8.7689253159109574E-3</c:v>
                </c:pt>
                <c:pt idx="5648">
                  <c:v>4.840525484326931E-3</c:v>
                </c:pt>
                <c:pt idx="5649">
                  <c:v>6.0835265232659363E-3</c:v>
                </c:pt>
                <c:pt idx="5650">
                  <c:v>7.2644314469591745E-3</c:v>
                </c:pt>
                <c:pt idx="5651">
                  <c:v>5.0952609044165086E-4</c:v>
                </c:pt>
                <c:pt idx="5652">
                  <c:v>4.6244748233107529E-3</c:v>
                </c:pt>
                <c:pt idx="5653">
                  <c:v>9.8300153064468012E-3</c:v>
                </c:pt>
                <c:pt idx="5654">
                  <c:v>9.7625614992615205E-3</c:v>
                </c:pt>
                <c:pt idx="5655">
                  <c:v>9.1813589080220852E-3</c:v>
                </c:pt>
                <c:pt idx="5656">
                  <c:v>9.6691802124288483E-3</c:v>
                </c:pt>
                <c:pt idx="5657">
                  <c:v>8.3967389975400653E-3</c:v>
                </c:pt>
                <c:pt idx="5658">
                  <c:v>1.7081322635688475E-3</c:v>
                </c:pt>
                <c:pt idx="5659">
                  <c:v>2.3568019326506463E-3</c:v>
                </c:pt>
                <c:pt idx="5660">
                  <c:v>9.573472232411416E-3</c:v>
                </c:pt>
                <c:pt idx="5661">
                  <c:v>7.682458637166152E-3</c:v>
                </c:pt>
                <c:pt idx="5662">
                  <c:v>9.3862000156506777E-3</c:v>
                </c:pt>
                <c:pt idx="5663">
                  <c:v>3.3403980571601859E-3</c:v>
                </c:pt>
                <c:pt idx="5664">
                  <c:v>5.7176399229091042E-3</c:v>
                </c:pt>
                <c:pt idx="5665">
                  <c:v>5.5195472244506626E-3</c:v>
                </c:pt>
                <c:pt idx="5666">
                  <c:v>5.3192353223171221E-3</c:v>
                </c:pt>
                <c:pt idx="5667">
                  <c:v>1.0286763770823755E-2</c:v>
                </c:pt>
                <c:pt idx="5668">
                  <c:v>3.6945627980922101E-3</c:v>
                </c:pt>
                <c:pt idx="5669">
                  <c:v>1.7116831315348253E-4</c:v>
                </c:pt>
                <c:pt idx="5670">
                  <c:v>5.9524706365784328E-3</c:v>
                </c:pt>
                <c:pt idx="5671">
                  <c:v>9.9469804796212345E-3</c:v>
                </c:pt>
                <c:pt idx="5672">
                  <c:v>8.5063433474296605E-4</c:v>
                </c:pt>
                <c:pt idx="5673">
                  <c:v>6.3597141305783422E-3</c:v>
                </c:pt>
                <c:pt idx="5674">
                  <c:v>8.7007072910654359E-3</c:v>
                </c:pt>
                <c:pt idx="5675">
                  <c:v>9.2973737116805993E-3</c:v>
                </c:pt>
                <c:pt idx="5676">
                  <c:v>2.5631835880177657E-3</c:v>
                </c:pt>
                <c:pt idx="5677">
                  <c:v>5.1345335355413146E-3</c:v>
                </c:pt>
                <c:pt idx="5678">
                  <c:v>3.8816611467959472E-3</c:v>
                </c:pt>
                <c:pt idx="5679">
                  <c:v>4.2468886366749505E-3</c:v>
                </c:pt>
                <c:pt idx="5680">
                  <c:v>1.0382779098549108E-2</c:v>
                </c:pt>
                <c:pt idx="5681">
                  <c:v>9.5093507090689387E-3</c:v>
                </c:pt>
                <c:pt idx="5682">
                  <c:v>2.877757393410142E-3</c:v>
                </c:pt>
                <c:pt idx="5683">
                  <c:v>3.0394031311154596E-3</c:v>
                </c:pt>
                <c:pt idx="5684">
                  <c:v>3.5471250421960543E-3</c:v>
                </c:pt>
                <c:pt idx="5685">
                  <c:v>5.5743423402267135E-3</c:v>
                </c:pt>
                <c:pt idx="5686">
                  <c:v>9.8613237588843286E-3</c:v>
                </c:pt>
                <c:pt idx="5687">
                  <c:v>7.4001839296371306E-3</c:v>
                </c:pt>
                <c:pt idx="5688">
                  <c:v>9.1575512680025038E-3</c:v>
                </c:pt>
                <c:pt idx="5689">
                  <c:v>2.7344246094839269E-3</c:v>
                </c:pt>
                <c:pt idx="5690">
                  <c:v>6.5950629121577986E-3</c:v>
                </c:pt>
                <c:pt idx="5691">
                  <c:v>7.9958223878917722E-3</c:v>
                </c:pt>
                <c:pt idx="5692">
                  <c:v>1.0232321502825135E-2</c:v>
                </c:pt>
                <c:pt idx="5693">
                  <c:v>7.2145037570444572E-3</c:v>
                </c:pt>
                <c:pt idx="5694">
                  <c:v>8.5826035908223679E-3</c:v>
                </c:pt>
                <c:pt idx="5695">
                  <c:v>1.4700514465679465E-3</c:v>
                </c:pt>
                <c:pt idx="5696">
                  <c:v>1.1885641913368346E-3</c:v>
                </c:pt>
                <c:pt idx="5697">
                  <c:v>6.815588888562733E-3</c:v>
                </c:pt>
                <c:pt idx="5698">
                  <c:v>7.0249260047454808E-3</c:v>
                </c:pt>
                <c:pt idx="5699">
                  <c:v>1.0239486095618307E-2</c:v>
                </c:pt>
                <c:pt idx="5700">
                  <c:v>1.0254512184978791E-2</c:v>
                </c:pt>
                <c:pt idx="5701">
                  <c:v>6.8300260279066122E-3</c:v>
                </c:pt>
                <c:pt idx="5702">
                  <c:v>8.8324567626409632E-3</c:v>
                </c:pt>
                <c:pt idx="5703">
                  <c:v>5.8375127829997106E-3</c:v>
                </c:pt>
                <c:pt idx="5704">
                  <c:v>7.6609474606040145E-3</c:v>
                </c:pt>
                <c:pt idx="5705">
                  <c:v>3.2319556101403821E-3</c:v>
                </c:pt>
                <c:pt idx="5706">
                  <c:v>1.9664302484836628E-3</c:v>
                </c:pt>
                <c:pt idx="5707">
                  <c:v>7.8724809558057274E-3</c:v>
                </c:pt>
                <c:pt idx="5708">
                  <c:v>4.984439681747453E-3</c:v>
                </c:pt>
                <c:pt idx="5709">
                  <c:v>2.1903434106251831E-3</c:v>
                </c:pt>
                <c:pt idx="5710">
                  <c:v>8.2742778299671211E-3</c:v>
                </c:pt>
                <c:pt idx="5711">
                  <c:v>2.7568551464975635E-3</c:v>
                </c:pt>
                <c:pt idx="5712">
                  <c:v>1.7229662662031266E-4</c:v>
                </c:pt>
                <c:pt idx="5713">
                  <c:v>4.1284167979721859E-3</c:v>
                </c:pt>
                <c:pt idx="5714">
                  <c:v>9.3026203116972073E-3</c:v>
                </c:pt>
                <c:pt idx="5715">
                  <c:v>3.0774749204795695E-3</c:v>
                </c:pt>
                <c:pt idx="5716">
                  <c:v>2.4053564788539443E-3</c:v>
                </c:pt>
                <c:pt idx="5717">
                  <c:v>7.1020272353168558E-3</c:v>
                </c:pt>
                <c:pt idx="5718">
                  <c:v>3.6011353070712015E-3</c:v>
                </c:pt>
                <c:pt idx="5719">
                  <c:v>4.5481971930236651E-3</c:v>
                </c:pt>
                <c:pt idx="5720">
                  <c:v>2.9172779634641073E-3</c:v>
                </c:pt>
                <c:pt idx="5721">
                  <c:v>4.3346399471482057E-3</c:v>
                </c:pt>
                <c:pt idx="5722">
                  <c:v>9.9102044012077135E-3</c:v>
                </c:pt>
                <c:pt idx="5723">
                  <c:v>1.4780009880601248E-3</c:v>
                </c:pt>
                <c:pt idx="5724">
                  <c:v>4.7929176515496309E-3</c:v>
                </c:pt>
                <c:pt idx="5725">
                  <c:v>9.9550318789237008E-3</c:v>
                </c:pt>
                <c:pt idx="5726">
                  <c:v>1.194862363782208E-3</c:v>
                </c:pt>
                <c:pt idx="5727">
                  <c:v>6.1198032642474356E-3</c:v>
                </c:pt>
                <c:pt idx="5728">
                  <c:v>8.5314627140291553E-3</c:v>
                </c:pt>
                <c:pt idx="5729">
                  <c:v>1.0662242580847232E-2</c:v>
                </c:pt>
                <c:pt idx="5730">
                  <c:v>9.176911030635216E-3</c:v>
                </c:pt>
                <c:pt idx="5731">
                  <c:v>5.4990431722632517E-3</c:v>
                </c:pt>
                <c:pt idx="5732">
                  <c:v>6.35353654000509E-3</c:v>
                </c:pt>
                <c:pt idx="5733">
                  <c:v>2.2064342507645261E-3</c:v>
                </c:pt>
                <c:pt idx="5734">
                  <c:v>1.0314529429325085E-2</c:v>
                </c:pt>
                <c:pt idx="5735">
                  <c:v>1.0212995047082086E-2</c:v>
                </c:pt>
                <c:pt idx="5736">
                  <c:v>5.1818702038061422E-4</c:v>
                </c:pt>
                <c:pt idx="5737">
                  <c:v>9.620395657749194E-3</c:v>
                </c:pt>
                <c:pt idx="5738">
                  <c:v>8.3977800508004252E-3</c:v>
                </c:pt>
                <c:pt idx="5739">
                  <c:v>6.5848155290386366E-3</c:v>
                </c:pt>
                <c:pt idx="5740">
                  <c:v>3.4635719774652849E-3</c:v>
                </c:pt>
                <c:pt idx="5741">
                  <c:v>6.7905790681852662E-3</c:v>
                </c:pt>
                <c:pt idx="5742">
                  <c:v>8.027261158966327E-3</c:v>
                </c:pt>
                <c:pt idx="5743">
                  <c:v>3.2926929553197325E-3</c:v>
                </c:pt>
                <c:pt idx="5744">
                  <c:v>4.6150333100008316E-3</c:v>
                </c:pt>
                <c:pt idx="5745">
                  <c:v>4.8618883515106417E-3</c:v>
                </c:pt>
                <c:pt idx="5746">
                  <c:v>8.6385206203219039E-4</c:v>
                </c:pt>
                <c:pt idx="5747">
                  <c:v>1.059697401332374E-2</c:v>
                </c:pt>
                <c:pt idx="5748">
                  <c:v>1.0139935098306976E-2</c:v>
                </c:pt>
                <c:pt idx="5749">
                  <c:v>3.843016026864824E-3</c:v>
                </c:pt>
                <c:pt idx="5750">
                  <c:v>1.9929727031603264E-3</c:v>
                </c:pt>
                <c:pt idx="5751">
                  <c:v>5.5693878749902091E-3</c:v>
                </c:pt>
                <c:pt idx="5752">
                  <c:v>4.2159263356798087E-3</c:v>
                </c:pt>
                <c:pt idx="5753">
                  <c:v>1.7531085306595811E-3</c:v>
                </c:pt>
                <c:pt idx="5754">
                  <c:v>7.8762365817722571E-3</c:v>
                </c:pt>
                <c:pt idx="5755">
                  <c:v>7.4642909589309313E-3</c:v>
                </c:pt>
                <c:pt idx="5756">
                  <c:v>8.2928512687969937E-3</c:v>
                </c:pt>
                <c:pt idx="5757">
                  <c:v>7.6780932894086329E-3</c:v>
                </c:pt>
                <c:pt idx="5758">
                  <c:v>9.9264713081449428E-3</c:v>
                </c:pt>
                <c:pt idx="5759">
                  <c:v>2.6380875924557116E-3</c:v>
                </c:pt>
                <c:pt idx="5760">
                  <c:v>5.1271908352100264E-3</c:v>
                </c:pt>
                <c:pt idx="5761">
                  <c:v>1.7564549280610748E-3</c:v>
                </c:pt>
                <c:pt idx="5762">
                  <c:v>4.0476062254294794E-3</c:v>
                </c:pt>
                <c:pt idx="5763">
                  <c:v>6.0345359386245355E-3</c:v>
                </c:pt>
                <c:pt idx="5764">
                  <c:v>6.874323788449206E-3</c:v>
                </c:pt>
                <c:pt idx="5765">
                  <c:v>1.0172282113797256E-2</c:v>
                </c:pt>
                <c:pt idx="5766">
                  <c:v>9.5726525017135015E-3</c:v>
                </c:pt>
                <c:pt idx="5767">
                  <c:v>1.0890246648846066E-2</c:v>
                </c:pt>
                <c:pt idx="5768">
                  <c:v>5.3855983862202009E-3</c:v>
                </c:pt>
                <c:pt idx="5769">
                  <c:v>2.6467239117238142E-3</c:v>
                </c:pt>
                <c:pt idx="5770">
                  <c:v>6.4851843873014623E-3</c:v>
                </c:pt>
                <c:pt idx="5771">
                  <c:v>7.0909892046706327E-3</c:v>
                </c:pt>
                <c:pt idx="5772">
                  <c:v>2.450028882209538E-3</c:v>
                </c:pt>
                <c:pt idx="5773">
                  <c:v>8.9524858632591617E-3</c:v>
                </c:pt>
                <c:pt idx="5774">
                  <c:v>1.0408401057475765E-2</c:v>
                </c:pt>
                <c:pt idx="5775">
                  <c:v>6.2874700093032369E-3</c:v>
                </c:pt>
                <c:pt idx="5776">
                  <c:v>2.0058101685291514E-3</c:v>
                </c:pt>
                <c:pt idx="5777">
                  <c:v>9.8334288106464544E-3</c:v>
                </c:pt>
                <c:pt idx="5778">
                  <c:v>1.2094736120898913E-3</c:v>
                </c:pt>
                <c:pt idx="5779">
                  <c:v>9.4325220209854239E-3</c:v>
                </c:pt>
                <c:pt idx="5780">
                  <c:v>7.550124116860798E-3</c:v>
                </c:pt>
                <c:pt idx="5781">
                  <c:v>6.7309415503336986E-3</c:v>
                </c:pt>
                <c:pt idx="5782">
                  <c:v>1.0780714467576724E-2</c:v>
                </c:pt>
                <c:pt idx="5783">
                  <c:v>1.0970910390685056E-2</c:v>
                </c:pt>
                <c:pt idx="5784">
                  <c:v>5.8707415369397336E-3</c:v>
                </c:pt>
                <c:pt idx="5785">
                  <c:v>1.0999010880316519E-2</c:v>
                </c:pt>
                <c:pt idx="5786">
                  <c:v>3.0029969149405027E-3</c:v>
                </c:pt>
                <c:pt idx="5787">
                  <c:v>8.8139668114402114E-3</c:v>
                </c:pt>
                <c:pt idx="5788">
                  <c:v>4.7066701925007467E-3</c:v>
                </c:pt>
                <c:pt idx="5789">
                  <c:v>5.2414788715163078E-4</c:v>
                </c:pt>
                <c:pt idx="5790">
                  <c:v>4.4834602482799147E-3</c:v>
                </c:pt>
                <c:pt idx="5791">
                  <c:v>1.5006705824767497E-3</c:v>
                </c:pt>
                <c:pt idx="5792">
                  <c:v>1.0098575479043529E-2</c:v>
                </c:pt>
                <c:pt idx="5793">
                  <c:v>7.381704396879729E-3</c:v>
                </c:pt>
                <c:pt idx="5794">
                  <c:v>1.0553713706458769E-2</c:v>
                </c:pt>
                <c:pt idx="5795">
                  <c:v>3.7371715133647418E-3</c:v>
                </c:pt>
                <c:pt idx="5796">
                  <c:v>1.0562751271968698E-2</c:v>
                </c:pt>
                <c:pt idx="5797">
                  <c:v>9.3007903938257218E-3</c:v>
                </c:pt>
                <c:pt idx="5798">
                  <c:v>8.0441808761740584E-3</c:v>
                </c:pt>
                <c:pt idx="5799">
                  <c:v>1.7535395653173986E-4</c:v>
                </c:pt>
                <c:pt idx="5800">
                  <c:v>5.224708094976882E-3</c:v>
                </c:pt>
                <c:pt idx="5801">
                  <c:v>3.2017798631552657E-3</c:v>
                </c:pt>
                <c:pt idx="5802">
                  <c:v>1.0855649806057282E-2</c:v>
                </c:pt>
                <c:pt idx="5803">
                  <c:v>8.8855206323398342E-3</c:v>
                </c:pt>
                <c:pt idx="5804">
                  <c:v>8.4966868930255804E-3</c:v>
                </c:pt>
                <c:pt idx="5805">
                  <c:v>3.9409018998966547E-3</c:v>
                </c:pt>
                <c:pt idx="5806">
                  <c:v>4.3224515585509682E-3</c:v>
                </c:pt>
                <c:pt idx="5807">
                  <c:v>3.577555298681452E-3</c:v>
                </c:pt>
                <c:pt idx="5808">
                  <c:v>3.3932710298684378E-3</c:v>
                </c:pt>
                <c:pt idx="5809">
                  <c:v>5.0031838398087742E-3</c:v>
                </c:pt>
                <c:pt idx="5810">
                  <c:v>8.7368869351530493E-4</c:v>
                </c:pt>
                <c:pt idx="5811">
                  <c:v>2.2633014539168586E-3</c:v>
                </c:pt>
                <c:pt idx="5812">
                  <c:v>2.8723838818222342E-3</c:v>
                </c:pt>
                <c:pt idx="5813">
                  <c:v>7.037759045468571E-3</c:v>
                </c:pt>
                <c:pt idx="5814">
                  <c:v>4.1396536944968282E-3</c:v>
                </c:pt>
                <c:pt idx="5815">
                  <c:v>7.8904267928335652E-3</c:v>
                </c:pt>
                <c:pt idx="5816">
                  <c:v>8.7350247342900533E-3</c:v>
                </c:pt>
                <c:pt idx="5817">
                  <c:v>3.4111483408282629E-3</c:v>
                </c:pt>
                <c:pt idx="5818">
                  <c:v>8.3453092932469306E-3</c:v>
                </c:pt>
                <c:pt idx="5819">
                  <c:v>1.0852370689655173E-2</c:v>
                </c:pt>
                <c:pt idx="5820">
                  <c:v>9.181345272150164E-3</c:v>
                </c:pt>
                <c:pt idx="5821">
                  <c:v>6.876775811729666E-3</c:v>
                </c:pt>
                <c:pt idx="5822">
                  <c:v>5.5279195775075696E-3</c:v>
                </c:pt>
                <c:pt idx="5823">
                  <c:v>9.6616047810326247E-3</c:v>
                </c:pt>
                <c:pt idx="5824">
                  <c:v>5.7665871378950522E-3</c:v>
                </c:pt>
                <c:pt idx="5825">
                  <c:v>1.219770265770971E-3</c:v>
                </c:pt>
                <c:pt idx="5826">
                  <c:v>9.4432714963823671E-3</c:v>
                </c:pt>
                <c:pt idx="5827">
                  <c:v>6.2257670995967919E-3</c:v>
                </c:pt>
                <c:pt idx="5828">
                  <c:v>1.0530363896455095E-2</c:v>
                </c:pt>
                <c:pt idx="5829">
                  <c:v>4.3698508661911108E-3</c:v>
                </c:pt>
                <c:pt idx="5830">
                  <c:v>6.4737383635472805E-3</c:v>
                </c:pt>
                <c:pt idx="5831">
                  <c:v>6.7027765937118754E-3</c:v>
                </c:pt>
                <c:pt idx="5832">
                  <c:v>1.0704792510691664E-2</c:v>
                </c:pt>
                <c:pt idx="5833">
                  <c:v>7.3374619070482993E-3</c:v>
                </c:pt>
                <c:pt idx="5834">
                  <c:v>1.791963795940757E-3</c:v>
                </c:pt>
                <c:pt idx="5835">
                  <c:v>1.0177853993140617E-2</c:v>
                </c:pt>
                <c:pt idx="5836">
                  <c:v>1.1155950986972647E-2</c:v>
                </c:pt>
                <c:pt idx="5837">
                  <c:v>3.82042236268313E-3</c:v>
                </c:pt>
                <c:pt idx="5838">
                  <c:v>6.0401211277819698E-3</c:v>
                </c:pt>
                <c:pt idx="5839">
                  <c:v>1.5183460178464735E-3</c:v>
                </c:pt>
                <c:pt idx="5840">
                  <c:v>2.5208112874779542E-3</c:v>
                </c:pt>
                <c:pt idx="5841">
                  <c:v>8.7947523836107481E-4</c:v>
                </c:pt>
                <c:pt idx="5842">
                  <c:v>5.5913441042000503E-3</c:v>
                </c:pt>
                <c:pt idx="5843">
                  <c:v>1.1141060946090298E-2</c:v>
                </c:pt>
                <c:pt idx="5844">
                  <c:v>3.2739781742628792E-3</c:v>
                </c:pt>
                <c:pt idx="5845">
                  <c:v>7.8300218046402238E-3</c:v>
                </c:pt>
                <c:pt idx="5846">
                  <c:v>4.0229284069191939E-3</c:v>
                </c:pt>
                <c:pt idx="5847">
                  <c:v>8.2752284587304312E-3</c:v>
                </c:pt>
                <c:pt idx="5848">
                  <c:v>2.9279921597451918E-3</c:v>
                </c:pt>
                <c:pt idx="5849">
                  <c:v>1.7695490581097557E-4</c:v>
                </c:pt>
                <c:pt idx="5850">
                  <c:v>4.8568691254447273E-3</c:v>
                </c:pt>
                <c:pt idx="5851">
                  <c:v>1.0932011525795829E-2</c:v>
                </c:pt>
                <c:pt idx="5852">
                  <c:v>8.075707460492465E-3</c:v>
                </c:pt>
                <c:pt idx="5853">
                  <c:v>1.1454585548722222E-2</c:v>
                </c:pt>
                <c:pt idx="5854">
                  <c:v>1.0859013244611261E-2</c:v>
                </c:pt>
                <c:pt idx="5855">
                  <c:v>2.3056216989544446E-3</c:v>
                </c:pt>
                <c:pt idx="5856">
                  <c:v>2.7499215962993456E-3</c:v>
                </c:pt>
                <c:pt idx="5857">
                  <c:v>9.1734905396862725E-3</c:v>
                </c:pt>
                <c:pt idx="5858">
                  <c:v>3.6673005106691628E-3</c:v>
                </c:pt>
                <c:pt idx="5859">
                  <c:v>1.0079978437186051E-2</c:v>
                </c:pt>
                <c:pt idx="5860">
                  <c:v>7.6594316182560405E-3</c:v>
                </c:pt>
                <c:pt idx="5861">
                  <c:v>1.1154507720730567E-2</c:v>
                </c:pt>
                <c:pt idx="5862">
                  <c:v>5.3163416234853903E-4</c:v>
                </c:pt>
                <c:pt idx="5863">
                  <c:v>2.0650256731862189E-3</c:v>
                </c:pt>
                <c:pt idx="5864">
                  <c:v>7.0259607231950754E-3</c:v>
                </c:pt>
                <c:pt idx="5865">
                  <c:v>5.1388031171886494E-3</c:v>
                </c:pt>
                <c:pt idx="5866">
                  <c:v>4.2450743020702635E-3</c:v>
                </c:pt>
                <c:pt idx="5867">
                  <c:v>3.1184476868711133E-3</c:v>
                </c:pt>
                <c:pt idx="5868">
                  <c:v>9.0007743276091894E-3</c:v>
                </c:pt>
                <c:pt idx="5869">
                  <c:v>1.0763779296013489E-2</c:v>
                </c:pt>
                <c:pt idx="5870">
                  <c:v>6.122556011390984E-3</c:v>
                </c:pt>
                <c:pt idx="5871">
                  <c:v>4.6568475122902809E-3</c:v>
                </c:pt>
                <c:pt idx="5872">
                  <c:v>1.2335720654080163E-3</c:v>
                </c:pt>
                <c:pt idx="5873">
                  <c:v>5.9014577430960618E-3</c:v>
                </c:pt>
                <c:pt idx="5874">
                  <c:v>8.5877348180022645E-3</c:v>
                </c:pt>
                <c:pt idx="5875">
                  <c:v>7.4728592504006777E-3</c:v>
                </c:pt>
                <c:pt idx="5876">
                  <c:v>1.156238359440861E-2</c:v>
                </c:pt>
                <c:pt idx="5877">
                  <c:v>6.8429978922601841E-3</c:v>
                </c:pt>
                <c:pt idx="5878">
                  <c:v>3.6933924807607474E-3</c:v>
                </c:pt>
                <c:pt idx="5879">
                  <c:v>1.1065145893274647E-2</c:v>
                </c:pt>
                <c:pt idx="5880">
                  <c:v>1.5345140981357637E-3</c:v>
                </c:pt>
                <c:pt idx="5881">
                  <c:v>1.1108921954949126E-2</c:v>
                </c:pt>
                <c:pt idx="5882">
                  <c:v>5.3414390406395732E-4</c:v>
                </c:pt>
                <c:pt idx="5883">
                  <c:v>8.8643482096904622E-3</c:v>
                </c:pt>
                <c:pt idx="5884">
                  <c:v>5.4456722095850658E-3</c:v>
                </c:pt>
                <c:pt idx="5885">
                  <c:v>6.4145189993185629E-3</c:v>
                </c:pt>
                <c:pt idx="5886">
                  <c:v>1.1390013627584584E-2</c:v>
                </c:pt>
                <c:pt idx="5887">
                  <c:v>3.3305732858781656E-3</c:v>
                </c:pt>
                <c:pt idx="5888">
                  <c:v>4.6973394580867821E-3</c:v>
                </c:pt>
                <c:pt idx="5889">
                  <c:v>4.4896362388469457E-3</c:v>
                </c:pt>
                <c:pt idx="5890">
                  <c:v>1.0701725143761982E-2</c:v>
                </c:pt>
                <c:pt idx="5891">
                  <c:v>4.3037707819555517E-3</c:v>
                </c:pt>
                <c:pt idx="5892">
                  <c:v>8.2548887919328198E-3</c:v>
                </c:pt>
                <c:pt idx="5893">
                  <c:v>7.363007486358355E-3</c:v>
                </c:pt>
                <c:pt idx="5894">
                  <c:v>6.6914266662744292E-3</c:v>
                </c:pt>
                <c:pt idx="5895">
                  <c:v>7.8099659760557721E-3</c:v>
                </c:pt>
                <c:pt idx="5896">
                  <c:v>1.140835265683905E-2</c:v>
                </c:pt>
                <c:pt idx="5897">
                  <c:v>1.0309653380399081E-2</c:v>
                </c:pt>
                <c:pt idx="5898">
                  <c:v>2.9886301792989836E-3</c:v>
                </c:pt>
                <c:pt idx="5899">
                  <c:v>3.5443700231436084E-3</c:v>
                </c:pt>
                <c:pt idx="5900">
                  <c:v>1.833699306937487E-3</c:v>
                </c:pt>
                <c:pt idx="5901">
                  <c:v>2.3487523898230306E-3</c:v>
                </c:pt>
                <c:pt idx="5902">
                  <c:v>1.7949140085256503E-4</c:v>
                </c:pt>
                <c:pt idx="5903">
                  <c:v>1.1790738153023951E-2</c:v>
                </c:pt>
                <c:pt idx="5904">
                  <c:v>2.5867324926950757E-3</c:v>
                </c:pt>
                <c:pt idx="5905">
                  <c:v>1.013610845529651E-2</c:v>
                </c:pt>
                <c:pt idx="5906">
                  <c:v>2.1008897276894038E-3</c:v>
                </c:pt>
                <c:pt idx="5907">
                  <c:v>8.0912269003152685E-3</c:v>
                </c:pt>
                <c:pt idx="5908">
                  <c:v>8.9582506334200769E-4</c:v>
                </c:pt>
                <c:pt idx="5909">
                  <c:v>9.6635009046201828E-3</c:v>
                </c:pt>
                <c:pt idx="5910">
                  <c:v>4.9997548082109837E-3</c:v>
                </c:pt>
                <c:pt idx="5911">
                  <c:v>6.032473837522926E-3</c:v>
                </c:pt>
                <c:pt idx="5912">
                  <c:v>9.9331679284509478E-3</c:v>
                </c:pt>
                <c:pt idx="5913">
                  <c:v>8.5753021647993338E-3</c:v>
                </c:pt>
                <c:pt idx="5914">
                  <c:v>5.7942229414937969E-3</c:v>
                </c:pt>
                <c:pt idx="5915">
                  <c:v>1.0637271247278505E-2</c:v>
                </c:pt>
                <c:pt idx="5916">
                  <c:v>6.5308354380716515E-3</c:v>
                </c:pt>
                <c:pt idx="5917">
                  <c:v>2.8176013965781873E-3</c:v>
                </c:pt>
                <c:pt idx="5918">
                  <c:v>7.4600084347629927E-3</c:v>
                </c:pt>
                <c:pt idx="5919">
                  <c:v>8.8332442517885766E-3</c:v>
                </c:pt>
                <c:pt idx="5920">
                  <c:v>3.1909493518786445E-3</c:v>
                </c:pt>
                <c:pt idx="5921">
                  <c:v>9.068058000578633E-3</c:v>
                </c:pt>
                <c:pt idx="5922">
                  <c:v>4.1605255543185589E-3</c:v>
                </c:pt>
                <c:pt idx="5923">
                  <c:v>1.1749933798216967E-2</c:v>
                </c:pt>
                <c:pt idx="5924">
                  <c:v>9.3107557412502023E-3</c:v>
                </c:pt>
                <c:pt idx="5925">
                  <c:v>1.1474785218312343E-2</c:v>
                </c:pt>
                <c:pt idx="5926">
                  <c:v>3.973789402953596E-3</c:v>
                </c:pt>
                <c:pt idx="5927">
                  <c:v>3.7811626332878824E-3</c:v>
                </c:pt>
                <c:pt idx="5928">
                  <c:v>5.3102805571905044E-3</c:v>
                </c:pt>
                <c:pt idx="5929">
                  <c:v>6.8157896027584725E-3</c:v>
                </c:pt>
                <c:pt idx="5930">
                  <c:v>1.0954207271318361E-2</c:v>
                </c:pt>
                <c:pt idx="5931">
                  <c:v>1.0282980466010463E-2</c:v>
                </c:pt>
                <c:pt idx="5932">
                  <c:v>4.1815974572530085E-3</c:v>
                </c:pt>
                <c:pt idx="5933">
                  <c:v>7.0630128654741286E-3</c:v>
                </c:pt>
                <c:pt idx="5934">
                  <c:v>1.1431808039545502E-2</c:v>
                </c:pt>
                <c:pt idx="5935">
                  <c:v>5.4254244931571313E-4</c:v>
                </c:pt>
                <c:pt idx="5936">
                  <c:v>1.1998450167489809E-2</c:v>
                </c:pt>
                <c:pt idx="5937">
                  <c:v>7.766905049197052E-3</c:v>
                </c:pt>
                <c:pt idx="5938">
                  <c:v>5.6098817273400664E-3</c:v>
                </c:pt>
                <c:pt idx="5939">
                  <c:v>3.0366424345881042E-3</c:v>
                </c:pt>
                <c:pt idx="5940">
                  <c:v>8.0209840632955477E-3</c:v>
                </c:pt>
                <c:pt idx="5941">
                  <c:v>3.6101588485199323E-3</c:v>
                </c:pt>
                <c:pt idx="5942">
                  <c:v>3.4135204081632651E-3</c:v>
                </c:pt>
                <c:pt idx="5943">
                  <c:v>1.858971969949589E-3</c:v>
                </c:pt>
                <c:pt idx="5944">
                  <c:v>1.8145319424291151E-4</c:v>
                </c:pt>
                <c:pt idx="5945">
                  <c:v>8.5119783389251864E-3</c:v>
                </c:pt>
                <c:pt idx="5946">
                  <c:v>4.8454730541859841E-3</c:v>
                </c:pt>
                <c:pt idx="5947">
                  <c:v>1.0848241659594715E-2</c:v>
                </c:pt>
                <c:pt idx="5948">
                  <c:v>1.0625588650812338E-2</c:v>
                </c:pt>
                <c:pt idx="5949">
                  <c:v>6.4024079125537224E-3</c:v>
                </c:pt>
                <c:pt idx="5950">
                  <c:v>1.1969546832537013E-2</c:v>
                </c:pt>
                <c:pt idx="5951">
                  <c:v>2.3892619424838008E-3</c:v>
                </c:pt>
                <c:pt idx="5952">
                  <c:v>9.6941408472813601E-3</c:v>
                </c:pt>
                <c:pt idx="5953">
                  <c:v>9.2492592665266958E-3</c:v>
                </c:pt>
                <c:pt idx="5954">
                  <c:v>9.0225656119695859E-3</c:v>
                </c:pt>
                <c:pt idx="5955">
                  <c:v>2.631968801353904E-3</c:v>
                </c:pt>
                <c:pt idx="5956">
                  <c:v>1.1347933162609522E-2</c:v>
                </c:pt>
                <c:pt idx="5957">
                  <c:v>1.1613208657940697E-2</c:v>
                </c:pt>
                <c:pt idx="5958">
                  <c:v>5.6578611661727476E-3</c:v>
                </c:pt>
                <c:pt idx="5959">
                  <c:v>1.5730560241672877E-3</c:v>
                </c:pt>
                <c:pt idx="5960">
                  <c:v>1.0208302671729511E-2</c:v>
                </c:pt>
                <c:pt idx="5961">
                  <c:v>9.0798403389365082E-4</c:v>
                </c:pt>
                <c:pt idx="5962">
                  <c:v>9.963352711752152E-3</c:v>
                </c:pt>
                <c:pt idx="5963">
                  <c:v>5.9389398377813424E-3</c:v>
                </c:pt>
                <c:pt idx="5964">
                  <c:v>5.1356006221877654E-3</c:v>
                </c:pt>
                <c:pt idx="5965">
                  <c:v>9.9948484461932479E-3</c:v>
                </c:pt>
                <c:pt idx="5966">
                  <c:v>7.2019077901430842E-3</c:v>
                </c:pt>
                <c:pt idx="5967">
                  <c:v>7.444111874386654E-3</c:v>
                </c:pt>
                <c:pt idx="5968">
                  <c:v>8.8480578546862206E-3</c:v>
                </c:pt>
                <c:pt idx="5969">
                  <c:v>1.2240806613840985E-2</c:v>
                </c:pt>
                <c:pt idx="5970">
                  <c:v>2.1413995241715924E-3</c:v>
                </c:pt>
                <c:pt idx="5971">
                  <c:v>1.1726381168713296E-2</c:v>
                </c:pt>
                <c:pt idx="5972">
                  <c:v>8.3827663865051437E-3</c:v>
                </c:pt>
                <c:pt idx="5973">
                  <c:v>4.4632310364794443E-3</c:v>
                </c:pt>
                <c:pt idx="5974">
                  <c:v>1.2249197766503439E-2</c:v>
                </c:pt>
                <c:pt idx="5975">
                  <c:v>1.1706304617694537E-2</c:v>
                </c:pt>
                <c:pt idx="5976">
                  <c:v>6.9733342493448879E-3</c:v>
                </c:pt>
                <c:pt idx="5977">
                  <c:v>1.2692896239185451E-3</c:v>
                </c:pt>
                <c:pt idx="5978">
                  <c:v>1.1993974455223037E-2</c:v>
                </c:pt>
                <c:pt idx="5979">
                  <c:v>4.0653181006222632E-3</c:v>
                </c:pt>
                <c:pt idx="5980">
                  <c:v>2.8734604551655103E-3</c:v>
                </c:pt>
                <c:pt idx="5981">
                  <c:v>1.2706614610411904E-3</c:v>
                </c:pt>
                <c:pt idx="5982">
                  <c:v>3.2630948700205628E-3</c:v>
                </c:pt>
                <c:pt idx="5983">
                  <c:v>9.6276467846014169E-3</c:v>
                </c:pt>
                <c:pt idx="5984">
                  <c:v>1.2039844938416998E-2</c:v>
                </c:pt>
                <c:pt idx="5985">
                  <c:v>6.2644233836730481E-3</c:v>
                </c:pt>
                <c:pt idx="5986">
                  <c:v>4.7154797956248801E-3</c:v>
                </c:pt>
                <c:pt idx="5987">
                  <c:v>1.0653965262543127E-2</c:v>
                </c:pt>
                <c:pt idx="5988">
                  <c:v>1.1355190184049079E-2</c:v>
                </c:pt>
                <c:pt idx="5989">
                  <c:v>2.6615645841205657E-3</c:v>
                </c:pt>
                <c:pt idx="5990">
                  <c:v>6.5454599001614888E-3</c:v>
                </c:pt>
                <c:pt idx="5991">
                  <c:v>1.5861473475575353E-3</c:v>
                </c:pt>
                <c:pt idx="5992">
                  <c:v>5.4856966150946367E-3</c:v>
                </c:pt>
                <c:pt idx="5993">
                  <c:v>7.5550101847988811E-3</c:v>
                </c:pt>
                <c:pt idx="5994">
                  <c:v>9.9400239511553481E-3</c:v>
                </c:pt>
                <c:pt idx="5995">
                  <c:v>8.0203496647655321E-3</c:v>
                </c:pt>
                <c:pt idx="5996">
                  <c:v>4.965908588875744E-3</c:v>
                </c:pt>
                <c:pt idx="5997">
                  <c:v>1.207492625658292E-2</c:v>
                </c:pt>
                <c:pt idx="5998">
                  <c:v>1.2205767578844033E-2</c:v>
                </c:pt>
                <c:pt idx="5999">
                  <c:v>4.537002037259763E-3</c:v>
                </c:pt>
                <c:pt idx="6000">
                  <c:v>5.2405731930623804E-3</c:v>
                </c:pt>
                <c:pt idx="6001">
                  <c:v>6.8531873634600756E-3</c:v>
                </c:pt>
                <c:pt idx="6002">
                  <c:v>4.3318376624332973E-3</c:v>
                </c:pt>
                <c:pt idx="6003">
                  <c:v>3.708349697588563E-3</c:v>
                </c:pt>
                <c:pt idx="6004">
                  <c:v>1.224975947851014E-2</c:v>
                </c:pt>
                <c:pt idx="6005">
                  <c:v>3.3008419450649257E-3</c:v>
                </c:pt>
                <c:pt idx="6006">
                  <c:v>1.2548634598675589E-2</c:v>
                </c:pt>
                <c:pt idx="6007">
                  <c:v>5.5311722167400617E-3</c:v>
                </c:pt>
                <c:pt idx="6008">
                  <c:v>1.8381384077273644E-4</c:v>
                </c:pt>
                <c:pt idx="6009">
                  <c:v>4.76709820266973E-3</c:v>
                </c:pt>
                <c:pt idx="6010">
                  <c:v>1.1724913231518435E-2</c:v>
                </c:pt>
                <c:pt idx="6011">
                  <c:v>3.1144815194819857E-3</c:v>
                </c:pt>
                <c:pt idx="6012">
                  <c:v>1.8910220547098144E-3</c:v>
                </c:pt>
                <c:pt idx="6013">
                  <c:v>5.8254410125737066E-3</c:v>
                </c:pt>
                <c:pt idx="6014">
                  <c:v>4.137709763258412E-3</c:v>
                </c:pt>
                <c:pt idx="6015">
                  <c:v>8.8516123964791863E-3</c:v>
                </c:pt>
                <c:pt idx="6016">
                  <c:v>8.3536902669638403E-3</c:v>
                </c:pt>
                <c:pt idx="6017">
                  <c:v>7.8874836758540106E-3</c:v>
                </c:pt>
                <c:pt idx="6018">
                  <c:v>9.1843594058968708E-4</c:v>
                </c:pt>
                <c:pt idx="6019">
                  <c:v>2.9152270283803882E-3</c:v>
                </c:pt>
                <c:pt idx="6020">
                  <c:v>8.6176814240969297E-3</c:v>
                </c:pt>
                <c:pt idx="6021">
                  <c:v>9.362186788154897E-3</c:v>
                </c:pt>
                <c:pt idx="6022">
                  <c:v>1.2152377212145014E-2</c:v>
                </c:pt>
                <c:pt idx="6023">
                  <c:v>5.5250090772597472E-4</c:v>
                </c:pt>
                <c:pt idx="6024">
                  <c:v>2.1720446468890507E-3</c:v>
                </c:pt>
                <c:pt idx="6025">
                  <c:v>3.5252138388867614E-3</c:v>
                </c:pt>
                <c:pt idx="6026">
                  <c:v>1.0603784330475936E-2</c:v>
                </c:pt>
                <c:pt idx="6027">
                  <c:v>7.4348058783959619E-3</c:v>
                </c:pt>
                <c:pt idx="6028">
                  <c:v>1.1145383750448049E-2</c:v>
                </c:pt>
                <c:pt idx="6029">
                  <c:v>1.1632180070118927E-2</c:v>
                </c:pt>
                <c:pt idx="6030">
                  <c:v>3.9642546713482447E-3</c:v>
                </c:pt>
                <c:pt idx="6031">
                  <c:v>9.6927722675046648E-3</c:v>
                </c:pt>
                <c:pt idx="6032">
                  <c:v>2.4485499526224574E-3</c:v>
                </c:pt>
                <c:pt idx="6033">
                  <c:v>1.8486490200119736E-4</c:v>
                </c:pt>
                <c:pt idx="6034">
                  <c:v>6.713469075050829E-3</c:v>
                </c:pt>
                <c:pt idx="6035">
                  <c:v>8.721844386063984E-3</c:v>
                </c:pt>
                <c:pt idx="6036">
                  <c:v>7.7528740994652024E-3</c:v>
                </c:pt>
                <c:pt idx="6037">
                  <c:v>9.2241552867924712E-3</c:v>
                </c:pt>
                <c:pt idx="6038">
                  <c:v>1.287787758307564E-3</c:v>
                </c:pt>
                <c:pt idx="6039">
                  <c:v>1.1938094513168298E-2</c:v>
                </c:pt>
                <c:pt idx="6040">
                  <c:v>4.1917236366493795E-3</c:v>
                </c:pt>
                <c:pt idx="6041">
                  <c:v>1.0453592351245574E-2</c:v>
                </c:pt>
                <c:pt idx="6042">
                  <c:v>1.2415344123192959E-2</c:v>
                </c:pt>
                <c:pt idx="6043">
                  <c:v>1.0725503098635816E-2</c:v>
                </c:pt>
                <c:pt idx="6044">
                  <c:v>8.2334135441732553E-3</c:v>
                </c:pt>
                <c:pt idx="6045">
                  <c:v>9.240045941807045E-4</c:v>
                </c:pt>
                <c:pt idx="6046">
                  <c:v>3.1567969747569001E-3</c:v>
                </c:pt>
                <c:pt idx="6047">
                  <c:v>1.2801102014958723E-2</c:v>
                </c:pt>
                <c:pt idx="6048">
                  <c:v>5.5574642688864453E-4</c:v>
                </c:pt>
                <c:pt idx="6049">
                  <c:v>2.7135287762718521E-3</c:v>
                </c:pt>
                <c:pt idx="6050">
                  <c:v>1.2251852724942171E-2</c:v>
                </c:pt>
                <c:pt idx="6051">
                  <c:v>6.2164471971590937E-3</c:v>
                </c:pt>
                <c:pt idx="6052">
                  <c:v>1.910104084838963E-3</c:v>
                </c:pt>
                <c:pt idx="6053">
                  <c:v>2.1937611093107074E-3</c:v>
                </c:pt>
                <c:pt idx="6054">
                  <c:v>1.2723727764735928E-2</c:v>
                </c:pt>
                <c:pt idx="6055">
                  <c:v>1.0276304416155901E-2</c:v>
                </c:pt>
                <c:pt idx="6056">
                  <c:v>7.2980367308646335E-3</c:v>
                </c:pt>
                <c:pt idx="6057">
                  <c:v>1.1547268226557435E-2</c:v>
                </c:pt>
                <c:pt idx="6058">
                  <c:v>1.0053681056922548E-2</c:v>
                </c:pt>
                <c:pt idx="6059">
                  <c:v>7.044046782821411E-3</c:v>
                </c:pt>
                <c:pt idx="6060">
                  <c:v>9.5689735618127072E-3</c:v>
                </c:pt>
                <c:pt idx="6061">
                  <c:v>8.0860198152086886E-3</c:v>
                </c:pt>
                <c:pt idx="6062">
                  <c:v>6.5399560819606895E-3</c:v>
                </c:pt>
                <c:pt idx="6063">
                  <c:v>1.1615826702033597E-2</c:v>
                </c:pt>
                <c:pt idx="6064">
                  <c:v>1.6155243697644043E-3</c:v>
                </c:pt>
                <c:pt idx="6065">
                  <c:v>1.2847971313488554E-2</c:v>
                </c:pt>
                <c:pt idx="6066">
                  <c:v>1.3006096093293316E-2</c:v>
                </c:pt>
                <c:pt idx="6067">
                  <c:v>4.4605895357406047E-3</c:v>
                </c:pt>
                <c:pt idx="6068">
                  <c:v>8.6201391208661649E-3</c:v>
                </c:pt>
                <c:pt idx="6069">
                  <c:v>1.1182484046707899E-2</c:v>
                </c:pt>
                <c:pt idx="6070">
                  <c:v>4.6874699079305499E-3</c:v>
                </c:pt>
                <c:pt idx="6071">
                  <c:v>1.039613493346171E-2</c:v>
                </c:pt>
                <c:pt idx="6072">
                  <c:v>3.6087937032014618E-3</c:v>
                </c:pt>
                <c:pt idx="6073">
                  <c:v>1.1944612300844521E-2</c:v>
                </c:pt>
                <c:pt idx="6074">
                  <c:v>2.9879392590627502E-3</c:v>
                </c:pt>
                <c:pt idx="6075">
                  <c:v>6.5891827088430961E-3</c:v>
                </c:pt>
                <c:pt idx="6076">
                  <c:v>9.1663186853675905E-3</c:v>
                </c:pt>
                <c:pt idx="6077">
                  <c:v>1.2215693306933806E-2</c:v>
                </c:pt>
                <c:pt idx="6078">
                  <c:v>7.9331387635977711E-3</c:v>
                </c:pt>
                <c:pt idx="6079">
                  <c:v>2.4944146976470013E-3</c:v>
                </c:pt>
                <c:pt idx="6080">
                  <c:v>3.8370488661769405E-3</c:v>
                </c:pt>
                <c:pt idx="6081">
                  <c:v>6.3291599512559455E-3</c:v>
                </c:pt>
                <c:pt idx="6082">
                  <c:v>1.2815618413100836E-2</c:v>
                </c:pt>
                <c:pt idx="6083">
                  <c:v>1.1512708262704579E-2</c:v>
                </c:pt>
                <c:pt idx="6084">
                  <c:v>9.9711111875365414E-3</c:v>
                </c:pt>
                <c:pt idx="6085">
                  <c:v>3.411580586989529E-3</c:v>
                </c:pt>
                <c:pt idx="6086">
                  <c:v>4.0587434647588348E-3</c:v>
                </c:pt>
                <c:pt idx="6087">
                  <c:v>9.3464713479642298E-4</c:v>
                </c:pt>
                <c:pt idx="6088">
                  <c:v>5.7547689011626189E-3</c:v>
                </c:pt>
                <c:pt idx="6089">
                  <c:v>1.3130865459262391E-2</c:v>
                </c:pt>
                <c:pt idx="6090">
                  <c:v>8.2097773584720226E-3</c:v>
                </c:pt>
                <c:pt idx="6091">
                  <c:v>4.9565349857737468E-3</c:v>
                </c:pt>
                <c:pt idx="6092">
                  <c:v>1.939167383028368E-3</c:v>
                </c:pt>
                <c:pt idx="6093">
                  <c:v>6.9087424443461595E-3</c:v>
                </c:pt>
                <c:pt idx="6094">
                  <c:v>5.4758148928955785E-3</c:v>
                </c:pt>
                <c:pt idx="6095">
                  <c:v>8.7244790156700697E-3</c:v>
                </c:pt>
                <c:pt idx="6096">
                  <c:v>1.289970515970516E-2</c:v>
                </c:pt>
                <c:pt idx="6097">
                  <c:v>9.5211022608336741E-3</c:v>
                </c:pt>
                <c:pt idx="6098">
                  <c:v>5.2075327049526743E-3</c:v>
                </c:pt>
                <c:pt idx="6099">
                  <c:v>2.7709474697942714E-3</c:v>
                </c:pt>
                <c:pt idx="6100">
                  <c:v>2.5094652955540381E-3</c:v>
                </c:pt>
                <c:pt idx="6101">
                  <c:v>6.0876573911163093E-3</c:v>
                </c:pt>
                <c:pt idx="6102">
                  <c:v>1.3009611888077524E-2</c:v>
                </c:pt>
                <c:pt idx="6103">
                  <c:v>1.0321581963104563E-2</c:v>
                </c:pt>
                <c:pt idx="6104">
                  <c:v>4.3071252346737173E-3</c:v>
                </c:pt>
                <c:pt idx="6105">
                  <c:v>3.8734438508455913E-3</c:v>
                </c:pt>
                <c:pt idx="6106">
                  <c:v>9.3163947316689602E-3</c:v>
                </c:pt>
                <c:pt idx="6107">
                  <c:v>1.2976814129718997E-2</c:v>
                </c:pt>
                <c:pt idx="6108">
                  <c:v>9.8555589411915018E-3</c:v>
                </c:pt>
                <c:pt idx="6109">
                  <c:v>1.0890186422101315E-2</c:v>
                </c:pt>
                <c:pt idx="6110">
                  <c:v>1.8810536552780997E-4</c:v>
                </c:pt>
                <c:pt idx="6111">
                  <c:v>7.247716793975679E-3</c:v>
                </c:pt>
                <c:pt idx="6112">
                  <c:v>5.0065619055577135E-3</c:v>
                </c:pt>
                <c:pt idx="6113">
                  <c:v>5.6487803440382744E-4</c:v>
                </c:pt>
                <c:pt idx="6114">
                  <c:v>7.5305249705072737E-3</c:v>
                </c:pt>
                <c:pt idx="6115">
                  <c:v>1.3341115638501275E-2</c:v>
                </c:pt>
                <c:pt idx="6116">
                  <c:v>1.2984587559959109E-2</c:v>
                </c:pt>
                <c:pt idx="6117">
                  <c:v>7.8099362456190372E-3</c:v>
                </c:pt>
                <c:pt idx="6118">
                  <c:v>1.3413454448933848E-2</c:v>
                </c:pt>
                <c:pt idx="6119">
                  <c:v>3.2725261760802242E-3</c:v>
                </c:pt>
                <c:pt idx="6120">
                  <c:v>1.1522742578491759E-2</c:v>
                </c:pt>
                <c:pt idx="6121">
                  <c:v>3.4872568877701519E-3</c:v>
                </c:pt>
                <c:pt idx="6122">
                  <c:v>1.1285936209541039E-2</c:v>
                </c:pt>
                <c:pt idx="6123">
                  <c:v>7.0368294517618247E-3</c:v>
                </c:pt>
                <c:pt idx="6124">
                  <c:v>8.6357111253134063E-3</c:v>
                </c:pt>
                <c:pt idx="6125">
                  <c:v>4.154786721469449E-3</c:v>
                </c:pt>
                <c:pt idx="6126">
                  <c:v>3.0653838968802546E-3</c:v>
                </c:pt>
                <c:pt idx="6127">
                  <c:v>6.777376784801164E-3</c:v>
                </c:pt>
                <c:pt idx="6128">
                  <c:v>5.8923918067123604E-3</c:v>
                </c:pt>
                <c:pt idx="6129">
                  <c:v>9.1936736740673725E-3</c:v>
                </c:pt>
                <c:pt idx="6130">
                  <c:v>1.3313602776698933E-2</c:v>
                </c:pt>
                <c:pt idx="6131">
                  <c:v>1.6498690295408418E-3</c:v>
                </c:pt>
                <c:pt idx="6132">
                  <c:v>1.2929544225379811E-2</c:v>
                </c:pt>
                <c:pt idx="6133">
                  <c:v>1.1053216385769631E-2</c:v>
                </c:pt>
                <c:pt idx="6134">
                  <c:v>1.322268034144352E-3</c:v>
                </c:pt>
                <c:pt idx="6135">
                  <c:v>1.1894445974117923E-2</c:v>
                </c:pt>
                <c:pt idx="6136">
                  <c:v>9.7543216189108928E-3</c:v>
                </c:pt>
                <c:pt idx="6137">
                  <c:v>9.4749334145790122E-4</c:v>
                </c:pt>
                <c:pt idx="6138">
                  <c:v>4.6189907214822029E-3</c:v>
                </c:pt>
                <c:pt idx="6139">
                  <c:v>1.2678031439149952E-2</c:v>
                </c:pt>
                <c:pt idx="6140">
                  <c:v>1.2971147037998584E-2</c:v>
                </c:pt>
                <c:pt idx="6141">
                  <c:v>4.8492550523676053E-3</c:v>
                </c:pt>
                <c:pt idx="6142">
                  <c:v>3.731689327072013E-3</c:v>
                </c:pt>
                <c:pt idx="6143">
                  <c:v>6.5163771187482485E-3</c:v>
                </c:pt>
                <c:pt idx="6144">
                  <c:v>1.217945439883563E-2</c:v>
                </c:pt>
                <c:pt idx="6145">
                  <c:v>2.2720408594644817E-3</c:v>
                </c:pt>
                <c:pt idx="6146">
                  <c:v>6.2241651463667705E-3</c:v>
                </c:pt>
                <c:pt idx="6147">
                  <c:v>5.3367164795609778E-3</c:v>
                </c:pt>
                <c:pt idx="6148">
                  <c:v>4.1858062422242652E-3</c:v>
                </c:pt>
                <c:pt idx="6149">
                  <c:v>3.0834251155472518E-3</c:v>
                </c:pt>
                <c:pt idx="6150">
                  <c:v>5.6294289184710177E-3</c:v>
                </c:pt>
                <c:pt idx="6151">
                  <c:v>1.086597137195317E-2</c:v>
                </c:pt>
                <c:pt idx="6152">
                  <c:v>1.1697613123395718E-2</c:v>
                </c:pt>
                <c:pt idx="6153">
                  <c:v>7.6804858857086652E-3</c:v>
                </c:pt>
                <c:pt idx="6154">
                  <c:v>1.8995641127704638E-4</c:v>
                </c:pt>
                <c:pt idx="6155">
                  <c:v>1.3577322527980487E-2</c:v>
                </c:pt>
                <c:pt idx="6156">
                  <c:v>1.6592537973750185E-3</c:v>
                </c:pt>
                <c:pt idx="6157">
                  <c:v>1.1455723903240242E-2</c:v>
                </c:pt>
                <c:pt idx="6158">
                  <c:v>1.3382938020369725E-2</c:v>
                </c:pt>
                <c:pt idx="6159">
                  <c:v>1.2542282856201405E-2</c:v>
                </c:pt>
                <c:pt idx="6160">
                  <c:v>7.4232483105283343E-3</c:v>
                </c:pt>
                <c:pt idx="6161">
                  <c:v>1.0407048224174051E-2</c:v>
                </c:pt>
                <c:pt idx="6162">
                  <c:v>5.6665764946019727E-3</c:v>
                </c:pt>
                <c:pt idx="6163">
                  <c:v>3.9920959309045663E-3</c:v>
                </c:pt>
                <c:pt idx="6164">
                  <c:v>1.0690197852783367E-2</c:v>
                </c:pt>
                <c:pt idx="6165">
                  <c:v>8.0024494132228969E-3</c:v>
                </c:pt>
                <c:pt idx="6166">
                  <c:v>4.4460090894782407E-3</c:v>
                </c:pt>
                <c:pt idx="6167">
                  <c:v>3.7708736049422795E-3</c:v>
                </c:pt>
                <c:pt idx="6168">
                  <c:v>4.6748578511421092E-3</c:v>
                </c:pt>
                <c:pt idx="6169">
                  <c:v>8.2878039663177791E-3</c:v>
                </c:pt>
                <c:pt idx="6170">
                  <c:v>5.7272414471097122E-4</c:v>
                </c:pt>
                <c:pt idx="6171">
                  <c:v>9.1010506433715013E-3</c:v>
                </c:pt>
                <c:pt idx="6172">
                  <c:v>9.3797526880662653E-3</c:v>
                </c:pt>
                <c:pt idx="6173">
                  <c:v>9.6715707251808902E-3</c:v>
                </c:pt>
                <c:pt idx="6174">
                  <c:v>1.050728736774276E-2</c:v>
                </c:pt>
                <c:pt idx="6175">
                  <c:v>1.3634758314026985E-2</c:v>
                </c:pt>
                <c:pt idx="6176">
                  <c:v>1.9952249345948818E-3</c:v>
                </c:pt>
                <c:pt idx="6177">
                  <c:v>1.3610132808657157E-2</c:v>
                </c:pt>
                <c:pt idx="6178">
                  <c:v>1.3905202312138728E-2</c:v>
                </c:pt>
                <c:pt idx="6179">
                  <c:v>6.9425256818986883E-3</c:v>
                </c:pt>
                <c:pt idx="6180">
                  <c:v>3.5787179398871346E-3</c:v>
                </c:pt>
                <c:pt idx="6181">
                  <c:v>5.4422812947410373E-3</c:v>
                </c:pt>
                <c:pt idx="6182">
                  <c:v>1.2212399393903615E-2</c:v>
                </c:pt>
                <c:pt idx="6183">
                  <c:v>6.3536485163372645E-3</c:v>
                </c:pt>
                <c:pt idx="6184">
                  <c:v>8.6387519556040959E-3</c:v>
                </c:pt>
                <c:pt idx="6185">
                  <c:v>5.1987994784619554E-3</c:v>
                </c:pt>
                <c:pt idx="6186">
                  <c:v>1.3393278649828867E-3</c:v>
                </c:pt>
                <c:pt idx="6187">
                  <c:v>3.3692564293059252E-3</c:v>
                </c:pt>
                <c:pt idx="6188">
                  <c:v>6.67122620389004E-3</c:v>
                </c:pt>
                <c:pt idx="6189">
                  <c:v>8.9181303813038112E-3</c:v>
                </c:pt>
                <c:pt idx="6190">
                  <c:v>2.6016056986560144E-3</c:v>
                </c:pt>
                <c:pt idx="6191">
                  <c:v>1.0886650791151697E-2</c:v>
                </c:pt>
                <c:pt idx="6192">
                  <c:v>1.0336485475871841E-2</c:v>
                </c:pt>
                <c:pt idx="6193">
                  <c:v>1.3426175486917177E-3</c:v>
                </c:pt>
                <c:pt idx="6194">
                  <c:v>1.6784452992041554E-3</c:v>
                </c:pt>
                <c:pt idx="6195">
                  <c:v>1.9207710464201418E-4</c:v>
                </c:pt>
                <c:pt idx="6196">
                  <c:v>2.3114318604445234E-3</c:v>
                </c:pt>
                <c:pt idx="6197">
                  <c:v>8.1621746640224788E-3</c:v>
                </c:pt>
                <c:pt idx="6198">
                  <c:v>2.006591730821261E-3</c:v>
                </c:pt>
                <c:pt idx="6199">
                  <c:v>2.8869809092698291E-3</c:v>
                </c:pt>
                <c:pt idx="6200">
                  <c:v>4.9939715456956838E-3</c:v>
                </c:pt>
                <c:pt idx="6201">
                  <c:v>1.2871863005609684E-2</c:v>
                </c:pt>
                <c:pt idx="6202">
                  <c:v>1.4000009840969926E-2</c:v>
                </c:pt>
                <c:pt idx="6203">
                  <c:v>9.2464964767940815E-3</c:v>
                </c:pt>
                <c:pt idx="6204">
                  <c:v>8.4556862359135877E-3</c:v>
                </c:pt>
                <c:pt idx="6205">
                  <c:v>6.1036551456004886E-3</c:v>
                </c:pt>
                <c:pt idx="6206">
                  <c:v>3.1518709525028051E-3</c:v>
                </c:pt>
                <c:pt idx="6207">
                  <c:v>1.0107173435946894E-2</c:v>
                </c:pt>
                <c:pt idx="6208">
                  <c:v>4.7691656536525103E-3</c:v>
                </c:pt>
                <c:pt idx="6209">
                  <c:v>7.6104513531736447E-3</c:v>
                </c:pt>
                <c:pt idx="6210">
                  <c:v>1.4171772197371207E-2</c:v>
                </c:pt>
                <c:pt idx="6211">
                  <c:v>5.0121320399053064E-3</c:v>
                </c:pt>
                <c:pt idx="6212">
                  <c:v>1.3988091430258592E-2</c:v>
                </c:pt>
                <c:pt idx="6213">
                  <c:v>9.0251440776813689E-3</c:v>
                </c:pt>
                <c:pt idx="6214">
                  <c:v>1.3915450403015481E-2</c:v>
                </c:pt>
                <c:pt idx="6215">
                  <c:v>9.6468574295707093E-4</c:v>
                </c:pt>
                <c:pt idx="6216">
                  <c:v>1.270107192424675E-2</c:v>
                </c:pt>
                <c:pt idx="6217">
                  <c:v>7.365449551580543E-3</c:v>
                </c:pt>
                <c:pt idx="6218">
                  <c:v>1.1294226500711168E-2</c:v>
                </c:pt>
                <c:pt idx="6219">
                  <c:v>9.8972857248320507E-3</c:v>
                </c:pt>
                <c:pt idx="6220">
                  <c:v>1.4016712927419829E-2</c:v>
                </c:pt>
                <c:pt idx="6221">
                  <c:v>7.9670294509995038E-3</c:v>
                </c:pt>
                <c:pt idx="6222">
                  <c:v>3.8607265924977844E-3</c:v>
                </c:pt>
                <c:pt idx="6223">
                  <c:v>4.0984020557655963E-3</c:v>
                </c:pt>
                <c:pt idx="6224">
                  <c:v>2.6248874189785765E-3</c:v>
                </c:pt>
                <c:pt idx="6225">
                  <c:v>1.1616748783020865E-2</c:v>
                </c:pt>
                <c:pt idx="6226">
                  <c:v>1.3957510902844092E-2</c:v>
                </c:pt>
                <c:pt idx="6227">
                  <c:v>2.9114003179744143E-3</c:v>
                </c:pt>
                <c:pt idx="6228">
                  <c:v>1.0516681269134975E-2</c:v>
                </c:pt>
                <c:pt idx="6229">
                  <c:v>1.1969057042156457E-2</c:v>
                </c:pt>
                <c:pt idx="6230">
                  <c:v>8.869820358691851E-3</c:v>
                </c:pt>
                <c:pt idx="6231">
                  <c:v>6.5179608878035327E-3</c:v>
                </c:pt>
                <c:pt idx="6232">
                  <c:v>1.2567121858047238E-2</c:v>
                </c:pt>
                <c:pt idx="6233">
                  <c:v>1.339739582051345E-2</c:v>
                </c:pt>
                <c:pt idx="6234">
                  <c:v>6.8363810030230513E-3</c:v>
                </c:pt>
                <c:pt idx="6235">
                  <c:v>1.4350019937283706E-2</c:v>
                </c:pt>
                <c:pt idx="6236">
                  <c:v>1.3164170580647703E-2</c:v>
                </c:pt>
                <c:pt idx="6237">
                  <c:v>5.8296264220761328E-4</c:v>
                </c:pt>
                <c:pt idx="6238">
                  <c:v>7.1728939749069352E-3</c:v>
                </c:pt>
                <c:pt idx="6239">
                  <c:v>1.1178958251280031E-2</c:v>
                </c:pt>
                <c:pt idx="6240">
                  <c:v>2.3418001919810975E-3</c:v>
                </c:pt>
                <c:pt idx="6241">
                  <c:v>1.3788999995076536E-2</c:v>
                </c:pt>
                <c:pt idx="6242">
                  <c:v>4.3797569335014179E-3</c:v>
                </c:pt>
                <c:pt idx="6243">
                  <c:v>4.6201525574798962E-3</c:v>
                </c:pt>
                <c:pt idx="6244">
                  <c:v>1.178188084687346E-2</c:v>
                </c:pt>
                <c:pt idx="6245">
                  <c:v>8.3964071325510047E-3</c:v>
                </c:pt>
                <c:pt idx="6246">
                  <c:v>7.7995006475822769E-3</c:v>
                </c:pt>
                <c:pt idx="6247">
                  <c:v>5.6269083029646403E-3</c:v>
                </c:pt>
                <c:pt idx="6248">
                  <c:v>1.4331171932312207E-2</c:v>
                </c:pt>
                <c:pt idx="6249">
                  <c:v>3.4447076320014182E-3</c:v>
                </c:pt>
                <c:pt idx="6250">
                  <c:v>5.9396207830583608E-3</c:v>
                </c:pt>
                <c:pt idx="6251">
                  <c:v>1.3016402968390677E-2</c:v>
                </c:pt>
                <c:pt idx="6252">
                  <c:v>8.983325454044044E-3</c:v>
                </c:pt>
                <c:pt idx="6253">
                  <c:v>3.6771783455802685E-3</c:v>
                </c:pt>
                <c:pt idx="6254">
                  <c:v>1.4526975122614194E-2</c:v>
                </c:pt>
                <c:pt idx="6255">
                  <c:v>1.2480978996872921E-2</c:v>
                </c:pt>
                <c:pt idx="6256">
                  <c:v>9.8490601346393463E-3</c:v>
                </c:pt>
                <c:pt idx="6257">
                  <c:v>5.3974367814959654E-3</c:v>
                </c:pt>
                <c:pt idx="6258">
                  <c:v>3.9285738913708438E-3</c:v>
                </c:pt>
                <c:pt idx="6259">
                  <c:v>3.6923164070003988E-3</c:v>
                </c:pt>
                <c:pt idx="6260">
                  <c:v>1.4691704587987311E-2</c:v>
                </c:pt>
                <c:pt idx="6261">
                  <c:v>1.3670816875326288E-2</c:v>
                </c:pt>
                <c:pt idx="6262">
                  <c:v>9.5941173863149428E-3</c:v>
                </c:pt>
                <c:pt idx="6263">
                  <c:v>7.5759680414554725E-3</c:v>
                </c:pt>
                <c:pt idx="6264">
                  <c:v>1.0481181233439387E-2</c:v>
                </c:pt>
                <c:pt idx="6265">
                  <c:v>4.4284109829266123E-3</c:v>
                </c:pt>
                <c:pt idx="6266">
                  <c:v>8.7901327002078682E-3</c:v>
                </c:pt>
                <c:pt idx="6267">
                  <c:v>6.323380903354203E-3</c:v>
                </c:pt>
                <c:pt idx="6268">
                  <c:v>1.0210558978678131E-2</c:v>
                </c:pt>
                <c:pt idx="6269">
                  <c:v>1.1097812649299861E-2</c:v>
                </c:pt>
                <c:pt idx="6270">
                  <c:v>2.6673709301695651E-3</c:v>
                </c:pt>
                <c:pt idx="6271">
                  <c:v>9.3472371363551281E-3</c:v>
                </c:pt>
                <c:pt idx="6272">
                  <c:v>2.3631027129778735E-3</c:v>
                </c:pt>
                <c:pt idx="6273">
                  <c:v>1.2894176871016362E-2</c:v>
                </c:pt>
                <c:pt idx="6274">
                  <c:v>1.1711803126877949E-2</c:v>
                </c:pt>
                <c:pt idx="6275">
                  <c:v>2.9645643693107936E-3</c:v>
                </c:pt>
                <c:pt idx="6276">
                  <c:v>1.3661663909241314E-3</c:v>
                </c:pt>
                <c:pt idx="6277">
                  <c:v>4.704199676796343E-3</c:v>
                </c:pt>
                <c:pt idx="6278">
                  <c:v>1.4725374869460699E-2</c:v>
                </c:pt>
                <c:pt idx="6279">
                  <c:v>1.2376767328439824E-2</c:v>
                </c:pt>
                <c:pt idx="6280">
                  <c:v>1.4174803677173347E-2</c:v>
                </c:pt>
                <c:pt idx="6281">
                  <c:v>5.2102662140256304E-3</c:v>
                </c:pt>
                <c:pt idx="6282">
                  <c:v>1.9500716357065843E-4</c:v>
                </c:pt>
                <c:pt idx="6283">
                  <c:v>6.3823423618741652E-3</c:v>
                </c:pt>
                <c:pt idx="6284">
                  <c:v>6.7161538916372665E-3</c:v>
                </c:pt>
                <c:pt idx="6285">
                  <c:v>1.4726377962453017E-2</c:v>
                </c:pt>
                <c:pt idx="6286">
                  <c:v>1.0923696164116307E-2</c:v>
                </c:pt>
                <c:pt idx="6287">
                  <c:v>1.1233070408379441E-2</c:v>
                </c:pt>
                <c:pt idx="6288">
                  <c:v>8.2998181755468275E-3</c:v>
                </c:pt>
                <c:pt idx="6289">
                  <c:v>1.1532337131905542E-2</c:v>
                </c:pt>
                <c:pt idx="6290">
                  <c:v>1.3350496415461556E-2</c:v>
                </c:pt>
                <c:pt idx="6291">
                  <c:v>5.8698745820633157E-4</c:v>
                </c:pt>
                <c:pt idx="6292">
                  <c:v>9.789280332502732E-4</c:v>
                </c:pt>
                <c:pt idx="6293">
                  <c:v>7.0651108012082919E-3</c:v>
                </c:pt>
                <c:pt idx="6294">
                  <c:v>4.2395996570178292E-3</c:v>
                </c:pt>
                <c:pt idx="6295">
                  <c:v>8.6376874442533527E-3</c:v>
                </c:pt>
                <c:pt idx="6296">
                  <c:v>5.4986595966963004E-3</c:v>
                </c:pt>
                <c:pt idx="6297">
                  <c:v>2.0587270389690999E-3</c:v>
                </c:pt>
                <c:pt idx="6298">
                  <c:v>1.4972553734564555E-2</c:v>
                </c:pt>
                <c:pt idx="6299">
                  <c:v>8.0233790170365221E-3</c:v>
                </c:pt>
                <c:pt idx="6300">
                  <c:v>1.4638241047802543E-2</c:v>
                </c:pt>
                <c:pt idx="6301">
                  <c:v>1.7175605983735351E-3</c:v>
                </c:pt>
                <c:pt idx="6302">
                  <c:v>3.2631516704444666E-3</c:v>
                </c:pt>
                <c:pt idx="6303">
                  <c:v>4.9978562240960414E-3</c:v>
                </c:pt>
                <c:pt idx="6304">
                  <c:v>1.3720321693622308E-2</c:v>
                </c:pt>
                <c:pt idx="6305">
                  <c:v>3.5203530490148728E-3</c:v>
                </c:pt>
                <c:pt idx="6306">
                  <c:v>1.3722249860849091E-3</c:v>
                </c:pt>
                <c:pt idx="6307">
                  <c:v>1.2869589643260185E-2</c:v>
                </c:pt>
                <c:pt idx="6308">
                  <c:v>1.0138380338952981E-2</c:v>
                </c:pt>
                <c:pt idx="6309">
                  <c:v>5.8877561071710009E-4</c:v>
                </c:pt>
                <c:pt idx="6310">
                  <c:v>1.4968314821567604E-2</c:v>
                </c:pt>
                <c:pt idx="6311">
                  <c:v>1.9586850529426249E-4</c:v>
                </c:pt>
                <c:pt idx="6312">
                  <c:v>9.8211523874259946E-4</c:v>
                </c:pt>
                <c:pt idx="6313">
                  <c:v>1.4955010890025523E-2</c:v>
                </c:pt>
                <c:pt idx="6314">
                  <c:v>7.7629964067960355E-3</c:v>
                </c:pt>
                <c:pt idx="6315">
                  <c:v>9.2953956253018812E-3</c:v>
                </c:pt>
                <c:pt idx="6316">
                  <c:v>2.066503421738509E-3</c:v>
                </c:pt>
                <c:pt idx="6317">
                  <c:v>7.4697340142358577E-3</c:v>
                </c:pt>
                <c:pt idx="6318">
                  <c:v>1.0798138957204887E-2</c:v>
                </c:pt>
                <c:pt idx="6319">
                  <c:v>1.4153124245247214E-2</c:v>
                </c:pt>
                <c:pt idx="6320">
                  <c:v>2.7063374728957226E-3</c:v>
                </c:pt>
                <c:pt idx="6321">
                  <c:v>1.203475877841525E-2</c:v>
                </c:pt>
                <c:pt idx="6322">
                  <c:v>5.8313902760045158E-3</c:v>
                </c:pt>
                <c:pt idx="6323">
                  <c:v>6.1492085557806721E-3</c:v>
                </c:pt>
                <c:pt idx="6324">
                  <c:v>1.517564137319171E-2</c:v>
                </c:pt>
                <c:pt idx="6325">
                  <c:v>1.5135172434188153E-2</c:v>
                </c:pt>
                <c:pt idx="6326">
                  <c:v>9.6420684215715279E-3</c:v>
                </c:pt>
                <c:pt idx="6327">
                  <c:v>1.7282479083105852E-3</c:v>
                </c:pt>
                <c:pt idx="6328">
                  <c:v>5.57008765270205E-3</c:v>
                </c:pt>
                <c:pt idx="6329">
                  <c:v>1.5296866450763794E-2</c:v>
                </c:pt>
                <c:pt idx="6330">
                  <c:v>3.5517394369321627E-3</c:v>
                </c:pt>
                <c:pt idx="6331">
                  <c:v>4.5523193042826642E-3</c:v>
                </c:pt>
                <c:pt idx="6332">
                  <c:v>3.0176909578453412E-3</c:v>
                </c:pt>
                <c:pt idx="6333">
                  <c:v>5.859931962727407E-3</c:v>
                </c:pt>
                <c:pt idx="6334">
                  <c:v>1.4633516242426035E-2</c:v>
                </c:pt>
                <c:pt idx="6335">
                  <c:v>1.0310054970789065E-2</c:v>
                </c:pt>
                <c:pt idx="6336">
                  <c:v>5.0790128935236543E-3</c:v>
                </c:pt>
                <c:pt idx="6337">
                  <c:v>1.0628546636888475E-2</c:v>
                </c:pt>
                <c:pt idx="6338">
                  <c:v>4.8324005818396985E-3</c:v>
                </c:pt>
                <c:pt idx="6339">
                  <c:v>1.3164244895544172E-2</c:v>
                </c:pt>
                <c:pt idx="6340">
                  <c:v>1.0970372598227977E-2</c:v>
                </c:pt>
                <c:pt idx="6341">
                  <c:v>8.5568810008728544E-3</c:v>
                </c:pt>
                <c:pt idx="6342">
                  <c:v>9.1924078347831225E-3</c:v>
                </c:pt>
                <c:pt idx="6343">
                  <c:v>1.2555005473426761E-2</c:v>
                </c:pt>
                <c:pt idx="6344">
                  <c:v>1.2890525993974271E-2</c:v>
                </c:pt>
                <c:pt idx="6345">
                  <c:v>5.3751504152447088E-3</c:v>
                </c:pt>
                <c:pt idx="6346">
                  <c:v>1.3846093152846611E-2</c:v>
                </c:pt>
                <c:pt idx="6347">
                  <c:v>8.5771634010780636E-3</c:v>
                </c:pt>
                <c:pt idx="6348">
                  <c:v>2.4232494847800578E-3</c:v>
                </c:pt>
                <c:pt idx="6349">
                  <c:v>1.5583718797155623E-2</c:v>
                </c:pt>
                <c:pt idx="6350">
                  <c:v>3.838971389679373E-3</c:v>
                </c:pt>
                <c:pt idx="6351">
                  <c:v>1.1675312891422485E-2</c:v>
                </c:pt>
                <c:pt idx="6352">
                  <c:v>1.5163800628276384E-2</c:v>
                </c:pt>
                <c:pt idx="6353">
                  <c:v>1.3583084699790407E-2</c:v>
                </c:pt>
                <c:pt idx="6354">
                  <c:v>6.6038322112894864E-3</c:v>
                </c:pt>
                <c:pt idx="6355">
                  <c:v>1.5525752554542943E-2</c:v>
                </c:pt>
                <c:pt idx="6356">
                  <c:v>3.3367558797275771E-3</c:v>
                </c:pt>
                <c:pt idx="6357">
                  <c:v>1.2320871121894927E-2</c:v>
                </c:pt>
                <c:pt idx="6358">
                  <c:v>4.3617369687882256E-3</c:v>
                </c:pt>
                <c:pt idx="6359">
                  <c:v>8.2931424822803475E-3</c:v>
                </c:pt>
                <c:pt idx="6360">
                  <c:v>1.0149338383614205E-2</c:v>
                </c:pt>
                <c:pt idx="6361">
                  <c:v>1.3934304194356255E-3</c:v>
                </c:pt>
                <c:pt idx="6362">
                  <c:v>4.1106682714125049E-3</c:v>
                </c:pt>
                <c:pt idx="6363">
                  <c:v>1.7485307748437099E-3</c:v>
                </c:pt>
                <c:pt idx="6364">
                  <c:v>1.1423406983625962E-2</c:v>
                </c:pt>
                <c:pt idx="6365">
                  <c:v>6.9885657346934749E-3</c:v>
                </c:pt>
                <c:pt idx="6366">
                  <c:v>1.2069059056788027E-2</c:v>
                </c:pt>
                <c:pt idx="6367">
                  <c:v>7.998352431643178E-3</c:v>
                </c:pt>
                <c:pt idx="6368">
                  <c:v>3.3554277484018629E-3</c:v>
                </c:pt>
                <c:pt idx="6369">
                  <c:v>2.7625297152270196E-3</c:v>
                </c:pt>
                <c:pt idx="6370">
                  <c:v>3.0719785341889404E-3</c:v>
                </c:pt>
                <c:pt idx="6371">
                  <c:v>1.021659563553135E-2</c:v>
                </c:pt>
                <c:pt idx="6372">
                  <c:v>9.9268924351922656E-3</c:v>
                </c:pt>
                <c:pt idx="6373">
                  <c:v>2.4447496781893775E-3</c:v>
                </c:pt>
                <c:pt idx="6374">
                  <c:v>7.3720978420673518E-3</c:v>
                </c:pt>
                <c:pt idx="6375">
                  <c:v>4.3995934698629934E-3</c:v>
                </c:pt>
                <c:pt idx="6376">
                  <c:v>3.6338561117716414E-3</c:v>
                </c:pt>
                <c:pt idx="6377">
                  <c:v>7.7194999210609423E-3</c:v>
                </c:pt>
                <c:pt idx="6378">
                  <c:v>6.3311098831701938E-3</c:v>
                </c:pt>
                <c:pt idx="6379">
                  <c:v>9.0444920271550381E-3</c:v>
                </c:pt>
                <c:pt idx="6380">
                  <c:v>1.5794910246101784E-2</c:v>
                </c:pt>
                <c:pt idx="6381">
                  <c:v>6.342653581807506E-3</c:v>
                </c:pt>
                <c:pt idx="6382">
                  <c:v>1.5843356256968359E-2</c:v>
                </c:pt>
                <c:pt idx="6383">
                  <c:v>2.1200799052974251E-3</c:v>
                </c:pt>
                <c:pt idx="6384">
                  <c:v>4.9525797410390031E-3</c:v>
                </c:pt>
                <c:pt idx="6385">
                  <c:v>1.2867172544453435E-2</c:v>
                </c:pt>
                <c:pt idx="6386">
                  <c:v>6.7232173698494949E-3</c:v>
                </c:pt>
                <c:pt idx="6387">
                  <c:v>4.6968092455884104E-3</c:v>
                </c:pt>
                <c:pt idx="6388">
                  <c:v>1.3220412573576937E-2</c:v>
                </c:pt>
                <c:pt idx="6389">
                  <c:v>1.5893314388052634E-2</c:v>
                </c:pt>
                <c:pt idx="6390">
                  <c:v>2.0012475898831803E-4</c:v>
                </c:pt>
                <c:pt idx="6391">
                  <c:v>1.4539376295272868E-2</c:v>
                </c:pt>
                <c:pt idx="6392">
                  <c:v>1.0061849568434031E-3</c:v>
                </c:pt>
                <c:pt idx="6393">
                  <c:v>7.1099178774478838E-3</c:v>
                </c:pt>
                <c:pt idx="6394">
                  <c:v>9.4630273001835817E-3</c:v>
                </c:pt>
                <c:pt idx="6395">
                  <c:v>1.5236960276338515E-2</c:v>
                </c:pt>
                <c:pt idx="6396">
                  <c:v>1.5989826176625862E-2</c:v>
                </c:pt>
                <c:pt idx="6397">
                  <c:v>6.0371495649772118E-4</c:v>
                </c:pt>
                <c:pt idx="6398">
                  <c:v>1.364660541042014E-2</c:v>
                </c:pt>
                <c:pt idx="6399">
                  <c:v>5.2490684302741652E-3</c:v>
                </c:pt>
                <c:pt idx="6400">
                  <c:v>1.1351295336787566E-2</c:v>
                </c:pt>
                <c:pt idx="6401">
                  <c:v>1.4922793736644969E-2</c:v>
                </c:pt>
                <c:pt idx="6402">
                  <c:v>1.1034113507725254E-2</c:v>
                </c:pt>
                <c:pt idx="6403">
                  <c:v>5.5185994975643212E-3</c:v>
                </c:pt>
                <c:pt idx="6404">
                  <c:v>9.8046599315964288E-3</c:v>
                </c:pt>
                <c:pt idx="6405">
                  <c:v>3.9527351887137067E-3</c:v>
                </c:pt>
                <c:pt idx="6406">
                  <c:v>4.2187672774662349E-3</c:v>
                </c:pt>
                <c:pt idx="6407">
                  <c:v>1.4389032847165665E-2</c:v>
                </c:pt>
                <c:pt idx="6408">
                  <c:v>1.6151522927811447E-2</c:v>
                </c:pt>
                <c:pt idx="6409">
                  <c:v>1.5032501986643829E-2</c:v>
                </c:pt>
                <c:pt idx="6410">
                  <c:v>1.6098050925674578E-2</c:v>
                </c:pt>
                <c:pt idx="6411">
                  <c:v>1.0786995449295676E-2</c:v>
                </c:pt>
                <c:pt idx="6412">
                  <c:v>1.6178971734291482E-2</c:v>
                </c:pt>
                <c:pt idx="6413">
                  <c:v>1.4153669283412855E-3</c:v>
                </c:pt>
                <c:pt idx="6414">
                  <c:v>9.2322767594891723E-3</c:v>
                </c:pt>
                <c:pt idx="6415">
                  <c:v>1.1786466996707816E-2</c:v>
                </c:pt>
                <c:pt idx="6416">
                  <c:v>1.578253723018298E-2</c:v>
                </c:pt>
                <c:pt idx="6417">
                  <c:v>1.3455303815588134E-2</c:v>
                </c:pt>
                <c:pt idx="6418">
                  <c:v>1.2795229727328371E-2</c:v>
                </c:pt>
                <c:pt idx="6419">
                  <c:v>5.3061990244287769E-3</c:v>
                </c:pt>
                <c:pt idx="6420">
                  <c:v>1.4798491400588431E-2</c:v>
                </c:pt>
                <c:pt idx="6421">
                  <c:v>5.8663440886760317E-3</c:v>
                </c:pt>
                <c:pt idx="6422">
                  <c:v>1.2514723232841819E-2</c:v>
                </c:pt>
                <c:pt idx="6423">
                  <c:v>8.2684303298721697E-3</c:v>
                </c:pt>
                <c:pt idx="6424">
                  <c:v>1.6358829801939142E-2</c:v>
                </c:pt>
                <c:pt idx="6425">
                  <c:v>2.8349385159917662E-3</c:v>
                </c:pt>
                <c:pt idx="6426">
                  <c:v>7.5862239229724715E-3</c:v>
                </c:pt>
                <c:pt idx="6427">
                  <c:v>6.1681273916800389E-3</c:v>
                </c:pt>
                <c:pt idx="6428">
                  <c:v>1.2215771363122479E-2</c:v>
                </c:pt>
                <c:pt idx="6429">
                  <c:v>4.5308821205656945E-3</c:v>
                </c:pt>
                <c:pt idx="6430">
                  <c:v>6.0754415313328091E-4</c:v>
                </c:pt>
                <c:pt idx="6431">
                  <c:v>4.8047197902315458E-3</c:v>
                </c:pt>
                <c:pt idx="6432">
                  <c:v>1.4260512790129309E-2</c:v>
                </c:pt>
                <c:pt idx="6433">
                  <c:v>1.058675988466248E-2</c:v>
                </c:pt>
                <c:pt idx="6434">
                  <c:v>1.595909822548313E-2</c:v>
                </c:pt>
                <c:pt idx="6435">
                  <c:v>9.6653614264481501E-3</c:v>
                </c:pt>
                <c:pt idx="6436">
                  <c:v>5.6181606289258477E-3</c:v>
                </c:pt>
                <c:pt idx="6437">
                  <c:v>1.7872553616821738E-3</c:v>
                </c:pt>
                <c:pt idx="6438">
                  <c:v>5.079579853926648E-3</c:v>
                </c:pt>
                <c:pt idx="6439">
                  <c:v>4.2753576666847747E-3</c:v>
                </c:pt>
                <c:pt idx="6440">
                  <c:v>7.98215246946808E-3</c:v>
                </c:pt>
                <c:pt idx="6441">
                  <c:v>3.473102562836403E-3</c:v>
                </c:pt>
                <c:pt idx="6442">
                  <c:v>6.2079047049934076E-3</c:v>
                </c:pt>
                <c:pt idx="6443">
                  <c:v>8.6748713491303104E-3</c:v>
                </c:pt>
                <c:pt idx="6444">
                  <c:v>9.0297998854230437E-3</c:v>
                </c:pt>
                <c:pt idx="6445">
                  <c:v>2.0216217550093774E-4</c:v>
                </c:pt>
                <c:pt idx="6446">
                  <c:v>3.762270468890448E-3</c:v>
                </c:pt>
                <c:pt idx="6447">
                  <c:v>1.6572156549047489E-2</c:v>
                </c:pt>
                <c:pt idx="6448">
                  <c:v>1.6550864197530862E-2</c:v>
                </c:pt>
                <c:pt idx="6449">
                  <c:v>1.5740672148554215E-2</c:v>
                </c:pt>
                <c:pt idx="6450">
                  <c:v>1.2048093401356177E-2</c:v>
                </c:pt>
                <c:pt idx="6451">
                  <c:v>1.1046603514525322E-2</c:v>
                </c:pt>
                <c:pt idx="6452">
                  <c:v>7.3358163613102085E-3</c:v>
                </c:pt>
                <c:pt idx="6453">
                  <c:v>4.0438904147483646E-3</c:v>
                </c:pt>
                <c:pt idx="6454">
                  <c:v>3.192029397092888E-3</c:v>
                </c:pt>
                <c:pt idx="6455">
                  <c:v>2.5225438778432941E-3</c:v>
                </c:pt>
                <c:pt idx="6456">
                  <c:v>1.0179460975260552E-3</c:v>
                </c:pt>
                <c:pt idx="6457">
                  <c:v>1.1409040619566935E-2</c:v>
                </c:pt>
                <c:pt idx="6458">
                  <c:v>1.1741881312819502E-2</c:v>
                </c:pt>
                <c:pt idx="6459">
                  <c:v>1.668052928189348E-2</c:v>
                </c:pt>
                <c:pt idx="6460">
                  <c:v>2.0264903931596927E-4</c:v>
                </c:pt>
                <c:pt idx="6461">
                  <c:v>1.4207206228141239E-2</c:v>
                </c:pt>
                <c:pt idx="6462">
                  <c:v>1.3486087166998454E-2</c:v>
                </c:pt>
                <c:pt idx="6463">
                  <c:v>5.9986364040591688E-3</c:v>
                </c:pt>
                <c:pt idx="6464">
                  <c:v>2.1738969389871691E-3</c:v>
                </c:pt>
                <c:pt idx="6465">
                  <c:v>1.6670470431900251E-2</c:v>
                </c:pt>
                <c:pt idx="6466">
                  <c:v>1.0176321795923206E-2</c:v>
                </c:pt>
                <c:pt idx="6467">
                  <c:v>1.0485878162407309E-2</c:v>
                </c:pt>
                <c:pt idx="6468">
                  <c:v>7.7769707390827432E-3</c:v>
                </c:pt>
                <c:pt idx="6469">
                  <c:v>1.4618200681784498E-2</c:v>
                </c:pt>
                <c:pt idx="6470">
                  <c:v>7.0417823719500739E-3</c:v>
                </c:pt>
                <c:pt idx="6471">
                  <c:v>6.6763679846623646E-3</c:v>
                </c:pt>
                <c:pt idx="6472">
                  <c:v>8.1493047663283563E-3</c:v>
                </c:pt>
                <c:pt idx="6473">
                  <c:v>1.6968195470892782E-2</c:v>
                </c:pt>
                <c:pt idx="6474">
                  <c:v>1.2578606719367587E-2</c:v>
                </c:pt>
                <c:pt idx="6475">
                  <c:v>1.3617538502586601E-2</c:v>
                </c:pt>
                <c:pt idx="6476">
                  <c:v>8.881816609424031E-3</c:v>
                </c:pt>
                <c:pt idx="6477">
                  <c:v>1.4319506460663057E-3</c:v>
                </c:pt>
                <c:pt idx="6478">
                  <c:v>2.1847989329117678E-3</c:v>
                </c:pt>
                <c:pt idx="6479">
                  <c:v>3.827523153410495E-3</c:v>
                </c:pt>
                <c:pt idx="6480">
                  <c:v>8.559644952283051E-3</c:v>
                </c:pt>
                <c:pt idx="6481">
                  <c:v>4.3828079436157488E-3</c:v>
                </c:pt>
                <c:pt idx="6482">
                  <c:v>1.511605955928501E-2</c:v>
                </c:pt>
                <c:pt idx="6483">
                  <c:v>1.4443099153949554E-2</c:v>
                </c:pt>
                <c:pt idx="6484">
                  <c:v>5.7951680983778335E-3</c:v>
                </c:pt>
                <c:pt idx="6485">
                  <c:v>1.7075308989735756E-2</c:v>
                </c:pt>
                <c:pt idx="6486">
                  <c:v>1.1645433250639967E-2</c:v>
                </c:pt>
                <c:pt idx="6487">
                  <c:v>5.516644836023034E-3</c:v>
                </c:pt>
                <c:pt idx="6488">
                  <c:v>1.0241457836265111E-3</c:v>
                </c:pt>
                <c:pt idx="6489">
                  <c:v>1.2002085505735142E-2</c:v>
                </c:pt>
                <c:pt idx="6490">
                  <c:v>1.5515121261694947E-2</c:v>
                </c:pt>
                <c:pt idx="6491">
                  <c:v>1.0011713942557199E-2</c:v>
                </c:pt>
                <c:pt idx="6492">
                  <c:v>1.238570877855427E-2</c:v>
                </c:pt>
                <c:pt idx="6493">
                  <c:v>1.6263610796704246E-2</c:v>
                </c:pt>
                <c:pt idx="6494">
                  <c:v>1.3096213630140709E-2</c:v>
                </c:pt>
                <c:pt idx="6495">
                  <c:v>1.5902440712146224E-2</c:v>
                </c:pt>
                <c:pt idx="6496">
                  <c:v>4.1252372854544027E-3</c:v>
                </c:pt>
                <c:pt idx="6497">
                  <c:v>2.5542196063315097E-3</c:v>
                </c:pt>
                <c:pt idx="6498">
                  <c:v>1.4173973645449244E-2</c:v>
                </c:pt>
                <c:pt idx="6499">
                  <c:v>5.2633712508836708E-3</c:v>
                </c:pt>
                <c:pt idx="6500">
                  <c:v>1.0707354809370104E-2</c:v>
                </c:pt>
                <c:pt idx="6501">
                  <c:v>1.7271190545623493E-2</c:v>
                </c:pt>
                <c:pt idx="6502">
                  <c:v>1.3494028906419913E-2</c:v>
                </c:pt>
                <c:pt idx="6503">
                  <c:v>9.7281998803644427E-3</c:v>
                </c:pt>
                <c:pt idx="6504">
                  <c:v>6.7991279112882093E-3</c:v>
                </c:pt>
                <c:pt idx="6505">
                  <c:v>9.378361809840214E-3</c:v>
                </c:pt>
                <c:pt idx="6506">
                  <c:v>7.5743222865505468E-3</c:v>
                </c:pt>
                <c:pt idx="6507">
                  <c:v>6.1451200110673038E-4</c:v>
                </c:pt>
                <c:pt idx="6508">
                  <c:v>1.8146398355341189E-3</c:v>
                </c:pt>
                <c:pt idx="6509">
                  <c:v>2.04100790513834E-4</c:v>
                </c:pt>
                <c:pt idx="6510">
                  <c:v>1.0452970113465009E-2</c:v>
                </c:pt>
                <c:pt idx="6511">
                  <c:v>1.7470574568319897E-2</c:v>
                </c:pt>
                <c:pt idx="6512">
                  <c:v>5.0090981012658221E-3</c:v>
                </c:pt>
                <c:pt idx="6513">
                  <c:v>1.5040590515366057E-2</c:v>
                </c:pt>
                <c:pt idx="6514">
                  <c:v>4.7253212941764048E-3</c:v>
                </c:pt>
                <c:pt idx="6515">
                  <c:v>6.4840875825784242E-3</c:v>
                </c:pt>
                <c:pt idx="6516">
                  <c:v>3.5767450829155422E-3</c:v>
                </c:pt>
                <c:pt idx="6517">
                  <c:v>1.740666946827182E-2</c:v>
                </c:pt>
                <c:pt idx="6518">
                  <c:v>1.3617261121933372E-2</c:v>
                </c:pt>
                <c:pt idx="6519">
                  <c:v>3.2600587356992417E-3</c:v>
                </c:pt>
                <c:pt idx="6520">
                  <c:v>8.3718963718271422E-3</c:v>
                </c:pt>
                <c:pt idx="6521">
                  <c:v>1.2912927611899711E-2</c:v>
                </c:pt>
                <c:pt idx="6522">
                  <c:v>6.189421212960399E-3</c:v>
                </c:pt>
                <c:pt idx="6523">
                  <c:v>8.7443068021660127E-3</c:v>
                </c:pt>
                <c:pt idx="6524">
                  <c:v>2.9242597289587014E-3</c:v>
                </c:pt>
                <c:pt idx="6525">
                  <c:v>1.5502000286814923E-2</c:v>
                </c:pt>
                <c:pt idx="6526">
                  <c:v>9.849756435300807E-3</c:v>
                </c:pt>
                <c:pt idx="6527">
                  <c:v>1.6204412048323846E-2</c:v>
                </c:pt>
                <c:pt idx="6528">
                  <c:v>1.5874309508384806E-2</c:v>
                </c:pt>
                <c:pt idx="6529">
                  <c:v>1.1207730424204062E-2</c:v>
                </c:pt>
                <c:pt idx="6530">
                  <c:v>1.6985945721406812E-2</c:v>
                </c:pt>
                <c:pt idx="6531">
                  <c:v>3.8898846174770154E-3</c:v>
                </c:pt>
                <c:pt idx="6532">
                  <c:v>7.2764547320523275E-3</c:v>
                </c:pt>
                <c:pt idx="6533">
                  <c:v>1.0562317321055E-2</c:v>
                </c:pt>
                <c:pt idx="6534">
                  <c:v>1.4463490022501914E-2</c:v>
                </c:pt>
                <c:pt idx="6535">
                  <c:v>1.158981206726014E-2</c:v>
                </c:pt>
                <c:pt idx="6536">
                  <c:v>1.444303271799638E-3</c:v>
                </c:pt>
                <c:pt idx="6537">
                  <c:v>1.8234069693853336E-3</c:v>
                </c:pt>
                <c:pt idx="6538">
                  <c:v>1.6692303507218707E-2</c:v>
                </c:pt>
                <c:pt idx="6539">
                  <c:v>1.1623446317903265E-2</c:v>
                </c:pt>
                <c:pt idx="6540">
                  <c:v>1.4911488448240898E-2</c:v>
                </c:pt>
                <c:pt idx="6541">
                  <c:v>5.362388384575428E-3</c:v>
                </c:pt>
                <c:pt idx="6542">
                  <c:v>1.0290523962167081E-2</c:v>
                </c:pt>
                <c:pt idx="6543">
                  <c:v>1.753612005559595E-2</c:v>
                </c:pt>
                <c:pt idx="6544">
                  <c:v>1.3453824200066281E-2</c:v>
                </c:pt>
                <c:pt idx="6545">
                  <c:v>6.1764734963465394E-4</c:v>
                </c:pt>
                <c:pt idx="6546">
                  <c:v>6.5731982427672453E-3</c:v>
                </c:pt>
                <c:pt idx="6547">
                  <c:v>3.6097774524013275E-3</c:v>
                </c:pt>
                <c:pt idx="6548">
                  <c:v>5.9561679075865138E-3</c:v>
                </c:pt>
                <c:pt idx="6549">
                  <c:v>1.779704023187488E-2</c:v>
                </c:pt>
                <c:pt idx="6550">
                  <c:v>1.7732450868367292E-2</c:v>
                </c:pt>
                <c:pt idx="6551">
                  <c:v>5.08472563735943E-3</c:v>
                </c:pt>
                <c:pt idx="6552">
                  <c:v>9.5886744472534601E-3</c:v>
                </c:pt>
                <c:pt idx="6553">
                  <c:v>8.130590959468019E-3</c:v>
                </c:pt>
                <c:pt idx="6554">
                  <c:v>1.4227650722508322E-2</c:v>
                </c:pt>
                <c:pt idx="6555">
                  <c:v>1.796503776692834E-2</c:v>
                </c:pt>
                <c:pt idx="6556">
                  <c:v>1.1360613886662511E-2</c:v>
                </c:pt>
                <c:pt idx="6557">
                  <c:v>4.2248625537537297E-3</c:v>
                </c:pt>
                <c:pt idx="6558">
                  <c:v>9.2769695170229621E-3</c:v>
                </c:pt>
                <c:pt idx="6559">
                  <c:v>1.036312559041293E-3</c:v>
                </c:pt>
                <c:pt idx="6560">
                  <c:v>2.2253470264066567E-3</c:v>
                </c:pt>
                <c:pt idx="6561">
                  <c:v>1.8196696978992469E-2</c:v>
                </c:pt>
                <c:pt idx="6562">
                  <c:v>1.7949765950498284E-2</c:v>
                </c:pt>
                <c:pt idx="6563">
                  <c:v>2.598528625991965E-3</c:v>
                </c:pt>
                <c:pt idx="6564">
                  <c:v>4.8316291178333859E-3</c:v>
                </c:pt>
                <c:pt idx="6565">
                  <c:v>1.5917236191597919E-2</c:v>
                </c:pt>
                <c:pt idx="6566">
                  <c:v>1.3660404996140066E-2</c:v>
                </c:pt>
                <c:pt idx="6567">
                  <c:v>1.2540442904862056E-2</c:v>
                </c:pt>
                <c:pt idx="6568">
                  <c:v>1.2917736835072822E-2</c:v>
                </c:pt>
                <c:pt idx="6569">
                  <c:v>2.0603643125986082E-4</c:v>
                </c:pt>
                <c:pt idx="6570">
                  <c:v>5.7374363340279471E-3</c:v>
                </c:pt>
                <c:pt idx="6571">
                  <c:v>1.1152648746034182E-2</c:v>
                </c:pt>
                <c:pt idx="6572">
                  <c:v>8.6204899490647004E-3</c:v>
                </c:pt>
                <c:pt idx="6573">
                  <c:v>1.636978741307199E-2</c:v>
                </c:pt>
                <c:pt idx="6574">
                  <c:v>1.4105858653850913E-2</c:v>
                </c:pt>
                <c:pt idx="6575">
                  <c:v>7.4536292218817593E-3</c:v>
                </c:pt>
                <c:pt idx="6576">
                  <c:v>2.9745229234301998E-3</c:v>
                </c:pt>
                <c:pt idx="6577">
                  <c:v>4.5603013831546219E-3</c:v>
                </c:pt>
                <c:pt idx="6578">
                  <c:v>3.3286528115302185E-3</c:v>
                </c:pt>
                <c:pt idx="6579">
                  <c:v>1.8289027583237229E-2</c:v>
                </c:pt>
                <c:pt idx="6580">
                  <c:v>1.2285527598889213E-2</c:v>
                </c:pt>
                <c:pt idx="6581">
                  <c:v>5.4716570127234026E-3</c:v>
                </c:pt>
                <c:pt idx="6582">
                  <c:v>6.3841595334399393E-3</c:v>
                </c:pt>
                <c:pt idx="6583">
                  <c:v>6.2266979339824268E-4</c:v>
                </c:pt>
                <c:pt idx="6584">
                  <c:v>9.4118870213134639E-3</c:v>
                </c:pt>
                <c:pt idx="6585">
                  <c:v>9.0512922071492221E-3</c:v>
                </c:pt>
                <c:pt idx="6586">
                  <c:v>1.5750721538225435E-2</c:v>
                </c:pt>
                <c:pt idx="6587">
                  <c:v>9.8093832930645219E-3</c:v>
                </c:pt>
                <c:pt idx="6588">
                  <c:v>1.7719164484139755E-2</c:v>
                </c:pt>
                <c:pt idx="6589">
                  <c:v>6.1027347405635856E-3</c:v>
                </c:pt>
                <c:pt idx="6590">
                  <c:v>7.1187640811071762E-3</c:v>
                </c:pt>
                <c:pt idx="6591">
                  <c:v>7.9245170906101902E-3</c:v>
                </c:pt>
                <c:pt idx="6592">
                  <c:v>8.323562034542863E-3</c:v>
                </c:pt>
                <c:pt idx="6593">
                  <c:v>1.0433446490958939E-3</c:v>
                </c:pt>
                <c:pt idx="6594">
                  <c:v>1.0968879205763659E-2</c:v>
                </c:pt>
                <c:pt idx="6595">
                  <c:v>1.7377216393264044E-2</c:v>
                </c:pt>
                <c:pt idx="6596">
                  <c:v>1.7009522111799395E-2</c:v>
                </c:pt>
                <c:pt idx="6597">
                  <c:v>3.6897065668419536E-3</c:v>
                </c:pt>
                <c:pt idx="6598">
                  <c:v>1.5532452226618402E-2</c:v>
                </c:pt>
                <c:pt idx="6599">
                  <c:v>4.0075867875006199E-3</c:v>
                </c:pt>
                <c:pt idx="6600">
                  <c:v>1.8743742727700345E-2</c:v>
                </c:pt>
                <c:pt idx="6601">
                  <c:v>1.8548919017955294E-2</c:v>
                </c:pt>
                <c:pt idx="6602">
                  <c:v>5.2340952428122133E-3</c:v>
                </c:pt>
                <c:pt idx="6603">
                  <c:v>1.8348932798494529E-2</c:v>
                </c:pt>
                <c:pt idx="6604">
                  <c:v>4.3176541094194221E-3</c:v>
                </c:pt>
                <c:pt idx="6605">
                  <c:v>2.2548667221166034E-3</c:v>
                </c:pt>
                <c:pt idx="6606">
                  <c:v>1.1397723783392929E-2</c:v>
                </c:pt>
                <c:pt idx="6607">
                  <c:v>1.0706325778587844E-2</c:v>
                </c:pt>
                <c:pt idx="6608">
                  <c:v>1.8922231300601652E-2</c:v>
                </c:pt>
                <c:pt idx="6609">
                  <c:v>1.3655853803486528E-2</c:v>
                </c:pt>
                <c:pt idx="6610">
                  <c:v>4.9442278637770896E-3</c:v>
                </c:pt>
                <c:pt idx="6611">
                  <c:v>1.8594331775330744E-3</c:v>
                </c:pt>
                <c:pt idx="6612">
                  <c:v>1.0380290481096932E-2</c:v>
                </c:pt>
                <c:pt idx="6613">
                  <c:v>1.4707213340396984E-3</c:v>
                </c:pt>
                <c:pt idx="6614">
                  <c:v>5.8828687351071786E-3</c:v>
                </c:pt>
                <c:pt idx="6615">
                  <c:v>7.2343872303744297E-3</c:v>
                </c:pt>
                <c:pt idx="6616">
                  <c:v>2.0800879194863439E-4</c:v>
                </c:pt>
                <c:pt idx="6617">
                  <c:v>1.3372251420419364E-2</c:v>
                </c:pt>
                <c:pt idx="6618">
                  <c:v>1.5354565134469724E-2</c:v>
                </c:pt>
                <c:pt idx="6619">
                  <c:v>1.8774892504012524E-2</c:v>
                </c:pt>
                <c:pt idx="6620">
                  <c:v>1.0431570916153069E-2</c:v>
                </c:pt>
                <c:pt idx="6621">
                  <c:v>1.3788762954009553E-2</c:v>
                </c:pt>
                <c:pt idx="6622">
                  <c:v>3.023334489078211E-3</c:v>
                </c:pt>
                <c:pt idx="6623">
                  <c:v>4.662014259454692E-3</c:v>
                </c:pt>
                <c:pt idx="6624">
                  <c:v>1.4966115129297531E-2</c:v>
                </c:pt>
                <c:pt idx="6625">
                  <c:v>1.2646847552004122E-2</c:v>
                </c:pt>
                <c:pt idx="6626">
                  <c:v>1.4207293209616613E-2</c:v>
                </c:pt>
                <c:pt idx="6627">
                  <c:v>2.6503199667155366E-3</c:v>
                </c:pt>
                <c:pt idx="6628">
                  <c:v>6.2793242426943154E-4</c:v>
                </c:pt>
                <c:pt idx="6629">
                  <c:v>6.8775888380204929E-3</c:v>
                </c:pt>
                <c:pt idx="6630">
                  <c:v>3.3909172875713381E-3</c:v>
                </c:pt>
                <c:pt idx="6631">
                  <c:v>1.865630912170528E-3</c:v>
                </c:pt>
                <c:pt idx="6632">
                  <c:v>1.9060558621577975E-2</c:v>
                </c:pt>
                <c:pt idx="6633">
                  <c:v>1.8689189791762657E-2</c:v>
                </c:pt>
                <c:pt idx="6634">
                  <c:v>6.5603785739061487E-3</c:v>
                </c:pt>
                <c:pt idx="6635">
                  <c:v>1.1937719863251251E-2</c:v>
                </c:pt>
                <c:pt idx="6636">
                  <c:v>1.6304627886235257E-2</c:v>
                </c:pt>
                <c:pt idx="6637">
                  <c:v>8.5368814886394601E-3</c:v>
                </c:pt>
                <c:pt idx="6638">
                  <c:v>3.3992657113978242E-3</c:v>
                </c:pt>
                <c:pt idx="6639">
                  <c:v>1.8328634217163582E-2</c:v>
                </c:pt>
                <c:pt idx="6640">
                  <c:v>5.0024779217174974E-3</c:v>
                </c:pt>
                <c:pt idx="6641">
                  <c:v>9.7265433352991034E-3</c:v>
                </c:pt>
                <c:pt idx="6642">
                  <c:v>1.1986412693378789E-2</c:v>
                </c:pt>
                <c:pt idx="6643">
                  <c:v>1.05315033754501E-3</c:v>
                </c:pt>
                <c:pt idx="6644">
                  <c:v>1.237341803514266E-2</c:v>
                </c:pt>
                <c:pt idx="6645">
                  <c:v>1.0134402473957043E-2</c:v>
                </c:pt>
                <c:pt idx="6646">
                  <c:v>6.2688268499749723E-3</c:v>
                </c:pt>
                <c:pt idx="6647">
                  <c:v>4.0727337605376236E-3</c:v>
                </c:pt>
                <c:pt idx="6648">
                  <c:v>8.9727412400257712E-3</c:v>
                </c:pt>
                <c:pt idx="6649">
                  <c:v>5.9567223579673591E-3</c:v>
                </c:pt>
                <c:pt idx="6650">
                  <c:v>9.37204484402724E-3</c:v>
                </c:pt>
                <c:pt idx="6651">
                  <c:v>1.7576654128444912E-2</c:v>
                </c:pt>
                <c:pt idx="6652">
                  <c:v>1.9143734978567358E-2</c:v>
                </c:pt>
                <c:pt idx="6653">
                  <c:v>7.7504621896638034E-3</c:v>
                </c:pt>
                <c:pt idx="6654">
                  <c:v>1.3181608694143939E-2</c:v>
                </c:pt>
                <c:pt idx="6655">
                  <c:v>8.181227880602342E-3</c:v>
                </c:pt>
                <c:pt idx="6656">
                  <c:v>1.1339839316425708E-2</c:v>
                </c:pt>
                <c:pt idx="6657">
                  <c:v>1.4807456001268431E-3</c:v>
                </c:pt>
                <c:pt idx="6658">
                  <c:v>1.1017791018732867E-2</c:v>
                </c:pt>
                <c:pt idx="6659">
                  <c:v>1.6939114400289487E-2</c:v>
                </c:pt>
                <c:pt idx="6660">
                  <c:v>1.1758885639220741E-2</c:v>
                </c:pt>
                <c:pt idx="6661">
                  <c:v>2.6746298838725029E-3</c:v>
                </c:pt>
                <c:pt idx="6662">
                  <c:v>1.2923505529750605E-2</c:v>
                </c:pt>
                <c:pt idx="6663">
                  <c:v>1.7414046968652862E-2</c:v>
                </c:pt>
                <c:pt idx="6664">
                  <c:v>4.4246464626430506E-3</c:v>
                </c:pt>
                <c:pt idx="6665">
                  <c:v>5.7039652120448835E-3</c:v>
                </c:pt>
                <c:pt idx="6666">
                  <c:v>2.2872330934396003E-3</c:v>
                </c:pt>
                <c:pt idx="6667">
                  <c:v>1.4964305898450282E-2</c:v>
                </c:pt>
                <c:pt idx="6668">
                  <c:v>1.6215271580700814E-2</c:v>
                </c:pt>
                <c:pt idx="6669">
                  <c:v>1.8287975169938169E-2</c:v>
                </c:pt>
                <c:pt idx="6670">
                  <c:v>1.5825487250425152E-2</c:v>
                </c:pt>
                <c:pt idx="6671">
                  <c:v>3.7881818587515432E-3</c:v>
                </c:pt>
                <c:pt idx="6672">
                  <c:v>5.4030022464777901E-3</c:v>
                </c:pt>
                <c:pt idx="6673">
                  <c:v>7.0359974808210145E-3</c:v>
                </c:pt>
                <c:pt idx="6674">
                  <c:v>1.3417660009123544E-2</c:v>
                </c:pt>
                <c:pt idx="6675">
                  <c:v>1.0338325729022019E-2</c:v>
                </c:pt>
                <c:pt idx="6676">
                  <c:v>3.0714909062059936E-3</c:v>
                </c:pt>
                <c:pt idx="6677">
                  <c:v>4.7717355183342679E-3</c:v>
                </c:pt>
                <c:pt idx="6678">
                  <c:v>1.8824661188826794E-2</c:v>
                </c:pt>
                <c:pt idx="6679">
                  <c:v>1.2667466724852717E-2</c:v>
                </c:pt>
                <c:pt idx="6680">
                  <c:v>1.7193517512930759E-2</c:v>
                </c:pt>
                <c:pt idx="6681">
                  <c:v>7.4706988140645688E-3</c:v>
                </c:pt>
                <c:pt idx="6682">
                  <c:v>1.9949622915623341E-2</c:v>
                </c:pt>
                <c:pt idx="6683">
                  <c:v>1.469816962802438E-2</c:v>
                </c:pt>
                <c:pt idx="6684">
                  <c:v>6.7319758934550238E-3</c:v>
                </c:pt>
                <c:pt idx="6685">
                  <c:v>8.3305060365266893E-3</c:v>
                </c:pt>
                <c:pt idx="6686">
                  <c:v>1.0808420509615431E-2</c:v>
                </c:pt>
                <c:pt idx="6687">
                  <c:v>1.3911581495000795E-2</c:v>
                </c:pt>
                <c:pt idx="6688">
                  <c:v>1.0582431856266052E-3</c:v>
                </c:pt>
                <c:pt idx="6689">
                  <c:v>1.5564036562563546E-2</c:v>
                </c:pt>
                <c:pt idx="6690">
                  <c:v>2.2986521601142539E-3</c:v>
                </c:pt>
                <c:pt idx="6691">
                  <c:v>1.1633488270573002E-2</c:v>
                </c:pt>
                <c:pt idx="6692">
                  <c:v>9.6274191707968072E-3</c:v>
                </c:pt>
                <c:pt idx="6693">
                  <c:v>4.4848275862068967E-3</c:v>
                </c:pt>
                <c:pt idx="6694">
                  <c:v>2.0002430338561045E-2</c:v>
                </c:pt>
                <c:pt idx="6695">
                  <c:v>2.0312357410677089E-2</c:v>
                </c:pt>
                <c:pt idx="6696">
                  <c:v>6.3275485918286398E-4</c:v>
                </c:pt>
                <c:pt idx="6697">
                  <c:v>1.6972596759631316E-2</c:v>
                </c:pt>
                <c:pt idx="6698">
                  <c:v>1.9871825396825398E-2</c:v>
                </c:pt>
                <c:pt idx="6699">
                  <c:v>1.4437548987508805E-2</c:v>
                </c:pt>
                <c:pt idx="6700">
                  <c:v>9.2719973799646697E-3</c:v>
                </c:pt>
                <c:pt idx="6701">
                  <c:v>7.9928343870026494E-3</c:v>
                </c:pt>
                <c:pt idx="6702">
                  <c:v>2.707060685282839E-3</c:v>
                </c:pt>
                <c:pt idx="6703">
                  <c:v>6.8090374957819732E-3</c:v>
                </c:pt>
                <c:pt idx="6704">
                  <c:v>1.0092944089639191E-2</c:v>
                </c:pt>
                <c:pt idx="6705">
                  <c:v>5.8217954443948198E-3</c:v>
                </c:pt>
                <c:pt idx="6706">
                  <c:v>7.1642739106053763E-3</c:v>
                </c:pt>
                <c:pt idx="6707">
                  <c:v>8.8664582402858422E-3</c:v>
                </c:pt>
                <c:pt idx="6708">
                  <c:v>1.5770352875798834E-2</c:v>
                </c:pt>
                <c:pt idx="6709">
                  <c:v>1.1368362024901865E-2</c:v>
                </c:pt>
                <c:pt idx="6710">
                  <c:v>1.8335624085146499E-2</c:v>
                </c:pt>
                <c:pt idx="6711">
                  <c:v>1.6258193853803289E-2</c:v>
                </c:pt>
                <c:pt idx="6712">
                  <c:v>1.8934342056306586E-3</c:v>
                </c:pt>
                <c:pt idx="6713">
                  <c:v>1.4908600256961016E-3</c:v>
                </c:pt>
                <c:pt idx="6714">
                  <c:v>2.1009036891547384E-4</c:v>
                </c:pt>
                <c:pt idx="6715">
                  <c:v>6.1805348740246596E-3</c:v>
                </c:pt>
                <c:pt idx="6716">
                  <c:v>1.3769118537413277E-2</c:v>
                </c:pt>
                <c:pt idx="6717">
                  <c:v>2.0594875968261369E-2</c:v>
                </c:pt>
                <c:pt idx="6718">
                  <c:v>1.7240489366454077E-2</c:v>
                </c:pt>
                <c:pt idx="6719">
                  <c:v>1.9374460270981192E-2</c:v>
                </c:pt>
                <c:pt idx="6720">
                  <c:v>2.0096030729833545E-2</c:v>
                </c:pt>
                <c:pt idx="6721">
                  <c:v>3.5039432607217487E-3</c:v>
                </c:pt>
                <c:pt idx="6722">
                  <c:v>2.0782266508532779E-2</c:v>
                </c:pt>
                <c:pt idx="6723">
                  <c:v>1.9868975477569498E-2</c:v>
                </c:pt>
                <c:pt idx="6724">
                  <c:v>2.1035365436226626E-4</c:v>
                </c:pt>
                <c:pt idx="6725">
                  <c:v>3.8726458645646149E-3</c:v>
                </c:pt>
                <c:pt idx="6726">
                  <c:v>1.8162278611706776E-2</c:v>
                </c:pt>
                <c:pt idx="6727">
                  <c:v>1.9000704847564307E-2</c:v>
                </c:pt>
                <c:pt idx="6728">
                  <c:v>1.2269326807086868E-2</c:v>
                </c:pt>
                <c:pt idx="6729">
                  <c:v>1.3466746751119359E-2</c:v>
                </c:pt>
                <c:pt idx="6730">
                  <c:v>6.5568447549114528E-3</c:v>
                </c:pt>
                <c:pt idx="6731">
                  <c:v>1.0236122350698288E-2</c:v>
                </c:pt>
                <c:pt idx="6732">
                  <c:v>5.2231506720089764E-3</c:v>
                </c:pt>
                <c:pt idx="6733">
                  <c:v>4.8905560327492815E-3</c:v>
                </c:pt>
                <c:pt idx="6734">
                  <c:v>8.1130436077831679E-3</c:v>
                </c:pt>
                <c:pt idx="6735">
                  <c:v>1.2681450812184757E-2</c:v>
                </c:pt>
                <c:pt idx="6736">
                  <c:v>1.5634246112909311E-2</c:v>
                </c:pt>
                <c:pt idx="6737">
                  <c:v>4.2299935455041952E-3</c:v>
                </c:pt>
                <c:pt idx="6738">
                  <c:v>5.5815812734008007E-3</c:v>
                </c:pt>
                <c:pt idx="6739">
                  <c:v>1.4975184872698397E-3</c:v>
                </c:pt>
                <c:pt idx="6740">
                  <c:v>1.5261428011101565E-2</c:v>
                </c:pt>
                <c:pt idx="6741">
                  <c:v>3.1403138606045868E-3</c:v>
                </c:pt>
                <c:pt idx="6742">
                  <c:v>9.4738070526540555E-3</c:v>
                </c:pt>
                <c:pt idx="6743">
                  <c:v>5.9283593059404277E-3</c:v>
                </c:pt>
                <c:pt idx="6744">
                  <c:v>1.1999612670635965E-2</c:v>
                </c:pt>
                <c:pt idx="6745">
                  <c:v>1.8363515385646682E-2</c:v>
                </c:pt>
                <c:pt idx="6746">
                  <c:v>1.2413752005045514E-2</c:v>
                </c:pt>
                <c:pt idx="6747">
                  <c:v>2.0836089015997858E-2</c:v>
                </c:pt>
                <c:pt idx="6748">
                  <c:v>1.0677619496699262E-3</c:v>
                </c:pt>
                <c:pt idx="6749">
                  <c:v>3.5396135721485924E-3</c:v>
                </c:pt>
                <c:pt idx="6750">
                  <c:v>6.3766044253849128E-4</c:v>
                </c:pt>
                <c:pt idx="6751">
                  <c:v>2.0703069909720224E-2</c:v>
                </c:pt>
                <c:pt idx="6752">
                  <c:v>2.1139056339566802E-2</c:v>
                </c:pt>
                <c:pt idx="6753">
                  <c:v>1.3270721689421745E-2</c:v>
                </c:pt>
                <c:pt idx="6754">
                  <c:v>1.5854382915321579E-2</c:v>
                </c:pt>
                <c:pt idx="6755">
                  <c:v>8.6708260271318796E-3</c:v>
                </c:pt>
                <c:pt idx="6756">
                  <c:v>7.783010198252437E-3</c:v>
                </c:pt>
                <c:pt idx="6757">
                  <c:v>1.7216579332952543E-2</c:v>
                </c:pt>
                <c:pt idx="6758">
                  <c:v>4.9549026815964388E-3</c:v>
                </c:pt>
                <c:pt idx="6759">
                  <c:v>5.6412447341228833E-3</c:v>
                </c:pt>
                <c:pt idx="6760">
                  <c:v>1.0866100659238025E-2</c:v>
                </c:pt>
                <c:pt idx="6761">
                  <c:v>9.1513567759307652E-3</c:v>
                </c:pt>
                <c:pt idx="6762">
                  <c:v>1.0048740982173024E-2</c:v>
                </c:pt>
                <c:pt idx="6763">
                  <c:v>3.9422411009265475E-3</c:v>
                </c:pt>
                <c:pt idx="6764">
                  <c:v>1.4672045227603544E-2</c:v>
                </c:pt>
                <c:pt idx="6765">
                  <c:v>1.6461893879173291E-2</c:v>
                </c:pt>
                <c:pt idx="6766">
                  <c:v>5.3283079247083151E-3</c:v>
                </c:pt>
                <c:pt idx="6767">
                  <c:v>2.0587747233911474E-2</c:v>
                </c:pt>
                <c:pt idx="6768">
                  <c:v>1.5160378389657879E-2</c:v>
                </c:pt>
                <c:pt idx="6769">
                  <c:v>1.9218928504018361E-3</c:v>
                </c:pt>
                <c:pt idx="6770">
                  <c:v>7.0748748937777351E-3</c:v>
                </c:pt>
                <c:pt idx="6771">
                  <c:v>1.9671312513974807E-2</c:v>
                </c:pt>
                <c:pt idx="6772">
                  <c:v>1.8370450976884705E-2</c:v>
                </c:pt>
                <c:pt idx="6773">
                  <c:v>1.1410696005645168E-2</c:v>
                </c:pt>
                <c:pt idx="6774">
                  <c:v>2.3566343942336833E-3</c:v>
                </c:pt>
                <c:pt idx="6775">
                  <c:v>1.5204638844860053E-2</c:v>
                </c:pt>
                <c:pt idx="6776">
                  <c:v>4.3120443669215974E-3</c:v>
                </c:pt>
                <c:pt idx="6777">
                  <c:v>4.6582347679157135E-3</c:v>
                </c:pt>
                <c:pt idx="6778">
                  <c:v>3.1854762981254128E-3</c:v>
                </c:pt>
                <c:pt idx="6779">
                  <c:v>2.7768200042727182E-3</c:v>
                </c:pt>
                <c:pt idx="6780">
                  <c:v>1.1894509798074679E-2</c:v>
                </c:pt>
                <c:pt idx="6781">
                  <c:v>1.7057531469122242E-2</c:v>
                </c:pt>
                <c:pt idx="6782">
                  <c:v>1.7553386574959869E-2</c:v>
                </c:pt>
                <c:pt idx="6783">
                  <c:v>1.1020884899452282E-2</c:v>
                </c:pt>
                <c:pt idx="6784">
                  <c:v>9.2811165731384229E-3</c:v>
                </c:pt>
                <c:pt idx="6785">
                  <c:v>7.9255871753448493E-3</c:v>
                </c:pt>
                <c:pt idx="6786">
                  <c:v>2.1130101584398545E-2</c:v>
                </c:pt>
                <c:pt idx="6787">
                  <c:v>1.809334227987773E-2</c:v>
                </c:pt>
                <c:pt idx="6788">
                  <c:v>1.3192629449395811E-2</c:v>
                </c:pt>
                <c:pt idx="6789">
                  <c:v>1.0634914322358708E-2</c:v>
                </c:pt>
                <c:pt idx="6790">
                  <c:v>6.4305102608972322E-3</c:v>
                </c:pt>
                <c:pt idx="6791">
                  <c:v>1.9267303707458147E-3</c:v>
                </c:pt>
                <c:pt idx="6792">
                  <c:v>1.4480679570149016E-2</c:v>
                </c:pt>
                <c:pt idx="6793">
                  <c:v>6.7861972279117866E-3</c:v>
                </c:pt>
                <c:pt idx="6794">
                  <c:v>6.0912688548388693E-3</c:v>
                </c:pt>
                <c:pt idx="6795">
                  <c:v>1.4064430824597247E-2</c:v>
                </c:pt>
                <c:pt idx="6796">
                  <c:v>3.9846735104769951E-3</c:v>
                </c:pt>
                <c:pt idx="6797">
                  <c:v>7.5342063918222863E-3</c:v>
                </c:pt>
                <c:pt idx="6798">
                  <c:v>1.202525666840679E-2</c:v>
                </c:pt>
                <c:pt idx="6799">
                  <c:v>5.4006911468562763E-3</c:v>
                </c:pt>
                <c:pt idx="6800">
                  <c:v>6.4550485538268773E-3</c:v>
                </c:pt>
                <c:pt idx="6801">
                  <c:v>1.6820434806385377E-2</c:v>
                </c:pt>
                <c:pt idx="6802">
                  <c:v>4.7080585971298154E-3</c:v>
                </c:pt>
                <c:pt idx="6803">
                  <c:v>4.3548587595904744E-3</c:v>
                </c:pt>
                <c:pt idx="6804">
                  <c:v>1.074666030534351E-3</c:v>
                </c:pt>
                <c:pt idx="6805">
                  <c:v>1.9630636901506491E-2</c:v>
                </c:pt>
                <c:pt idx="6806">
                  <c:v>1.5030999080219751E-2</c:v>
                </c:pt>
                <c:pt idx="6807">
                  <c:v>6.4078123446973452E-4</c:v>
                </c:pt>
                <c:pt idx="6808">
                  <c:v>1.9644151646985703E-2</c:v>
                </c:pt>
                <c:pt idx="6809">
                  <c:v>8.4661594311005034E-3</c:v>
                </c:pt>
                <c:pt idx="6810">
                  <c:v>1.3735182975338107E-2</c:v>
                </c:pt>
                <c:pt idx="6811">
                  <c:v>1.2500074587530954E-2</c:v>
                </c:pt>
                <c:pt idx="6812">
                  <c:v>2.2386543843863252E-2</c:v>
                </c:pt>
                <c:pt idx="6813">
                  <c:v>1.511814937421093E-3</c:v>
                </c:pt>
                <c:pt idx="6814">
                  <c:v>2.1432612900178494E-2</c:v>
                </c:pt>
                <c:pt idx="6815">
                  <c:v>8.9450702474201185E-3</c:v>
                </c:pt>
                <c:pt idx="6816">
                  <c:v>1.0305200391881876E-2</c:v>
                </c:pt>
                <c:pt idx="6817">
                  <c:v>2.1152811547507172E-2</c:v>
                </c:pt>
                <c:pt idx="6818">
                  <c:v>2.3715900786015777E-3</c:v>
                </c:pt>
                <c:pt idx="6819">
                  <c:v>9.8723330183518188E-3</c:v>
                </c:pt>
                <c:pt idx="6820">
                  <c:v>2.7977476133651553E-3</c:v>
                </c:pt>
                <c:pt idx="6821">
                  <c:v>7.2195170475740479E-3</c:v>
                </c:pt>
                <c:pt idx="6822">
                  <c:v>5.0817967937845376E-3</c:v>
                </c:pt>
                <c:pt idx="6823">
                  <c:v>2.1988404990030876E-2</c:v>
                </c:pt>
                <c:pt idx="6824">
                  <c:v>1.8869240026655264E-2</c:v>
                </c:pt>
                <c:pt idx="6825">
                  <c:v>1.299043062200957E-2</c:v>
                </c:pt>
                <c:pt idx="6826">
                  <c:v>2.237315948861009E-2</c:v>
                </c:pt>
                <c:pt idx="6827">
                  <c:v>2.1853179892180073E-2</c:v>
                </c:pt>
                <c:pt idx="6828">
                  <c:v>2.0818826595575362E-2</c:v>
                </c:pt>
                <c:pt idx="6829">
                  <c:v>8.5513432835820913E-3</c:v>
                </c:pt>
                <c:pt idx="6830">
                  <c:v>1.6168757523602972E-2</c:v>
                </c:pt>
                <c:pt idx="6831">
                  <c:v>1.7567527234741084E-2</c:v>
                </c:pt>
                <c:pt idx="6832">
                  <c:v>1.4789579457383621E-2</c:v>
                </c:pt>
                <c:pt idx="6833">
                  <c:v>2.1202402617420964E-4</c:v>
                </c:pt>
                <c:pt idx="6834">
                  <c:v>7.6689787632107957E-3</c:v>
                </c:pt>
                <c:pt idx="6835">
                  <c:v>1.6691225853311512E-2</c:v>
                </c:pt>
                <c:pt idx="6836">
                  <c:v>1.4408826309766656E-2</c:v>
                </c:pt>
                <c:pt idx="6837">
                  <c:v>1.3977808737187781E-2</c:v>
                </c:pt>
                <c:pt idx="6838">
                  <c:v>5.8644131904008285E-3</c:v>
                </c:pt>
                <c:pt idx="6839">
                  <c:v>3.654531340193873E-3</c:v>
                </c:pt>
                <c:pt idx="6840">
                  <c:v>3.2410321989958654E-3</c:v>
                </c:pt>
                <c:pt idx="6841">
                  <c:v>6.4141718105716571E-4</c:v>
                </c:pt>
                <c:pt idx="6842">
                  <c:v>1.3586066185618313E-2</c:v>
                </c:pt>
                <c:pt idx="6843">
                  <c:v>1.9682771112515488E-2</c:v>
                </c:pt>
                <c:pt idx="6844">
                  <c:v>2.1091876237771565E-2</c:v>
                </c:pt>
                <c:pt idx="6845">
                  <c:v>1.1866417817593627E-2</c:v>
                </c:pt>
                <c:pt idx="6846">
                  <c:v>2.163675266837509E-2</c:v>
                </c:pt>
                <c:pt idx="6847">
                  <c:v>1.8252128607186759E-2</c:v>
                </c:pt>
                <c:pt idx="6848">
                  <c:v>6.9783717862565023E-3</c:v>
                </c:pt>
                <c:pt idx="6849">
                  <c:v>1.5150996527328628E-3</c:v>
                </c:pt>
                <c:pt idx="6850">
                  <c:v>8.1894388913225282E-3</c:v>
                </c:pt>
                <c:pt idx="6851">
                  <c:v>1.8812111801242235E-2</c:v>
                </c:pt>
                <c:pt idx="6852">
                  <c:v>2.1218261232936684E-4</c:v>
                </c:pt>
                <c:pt idx="6853">
                  <c:v>1.643468998710872E-2</c:v>
                </c:pt>
                <c:pt idx="6854">
                  <c:v>5.5469477373774594E-3</c:v>
                </c:pt>
                <c:pt idx="6855">
                  <c:v>2.2433341794707164E-2</c:v>
                </c:pt>
                <c:pt idx="6856">
                  <c:v>1.0770497758271506E-3</c:v>
                </c:pt>
                <c:pt idx="6857">
                  <c:v>9.6755610215147458E-3</c:v>
                </c:pt>
                <c:pt idx="6858">
                  <c:v>1.15204066898691E-2</c:v>
                </c:pt>
                <c:pt idx="6859">
                  <c:v>3.6817308266783506E-3</c:v>
                </c:pt>
                <c:pt idx="6860">
                  <c:v>1.336508394909279E-2</c:v>
                </c:pt>
                <c:pt idx="6861">
                  <c:v>1.0641432953549516E-2</c:v>
                </c:pt>
                <c:pt idx="6862">
                  <c:v>7.0543006254730886E-3</c:v>
                </c:pt>
                <c:pt idx="6863">
                  <c:v>2.0015135974826487E-2</c:v>
                </c:pt>
                <c:pt idx="6864">
                  <c:v>2.3938422480523683E-3</c:v>
                </c:pt>
                <c:pt idx="6865">
                  <c:v>6.6904550842139861E-3</c:v>
                </c:pt>
                <c:pt idx="6866">
                  <c:v>9.251667139790731E-3</c:v>
                </c:pt>
                <c:pt idx="6867">
                  <c:v>2.0997251434034418E-2</c:v>
                </c:pt>
                <c:pt idx="6868">
                  <c:v>1.0207924539577876E-2</c:v>
                </c:pt>
                <c:pt idx="6869">
                  <c:v>1.1128065937896859E-2</c:v>
                </c:pt>
                <c:pt idx="6870">
                  <c:v>1.2065309415432424E-2</c:v>
                </c:pt>
                <c:pt idx="6871">
                  <c:v>4.4701212679598588E-3</c:v>
                </c:pt>
                <c:pt idx="6872">
                  <c:v>2.835055190715413E-3</c:v>
                </c:pt>
                <c:pt idx="6873">
                  <c:v>1.4750245248161263E-2</c:v>
                </c:pt>
                <c:pt idx="6874">
                  <c:v>5.2197495691673227E-3</c:v>
                </c:pt>
                <c:pt idx="6875">
                  <c:v>1.5677628499437303E-2</c:v>
                </c:pt>
                <c:pt idx="6876">
                  <c:v>2.3686272752618791E-2</c:v>
                </c:pt>
                <c:pt idx="6877">
                  <c:v>1.7637081633974237E-2</c:v>
                </c:pt>
                <c:pt idx="6878">
                  <c:v>4.0933055101796886E-3</c:v>
                </c:pt>
                <c:pt idx="6879">
                  <c:v>1.718083305113444E-2</c:v>
                </c:pt>
                <c:pt idx="6880">
                  <c:v>3.2721238166851748E-3</c:v>
                </c:pt>
                <c:pt idx="6881">
                  <c:v>1.620199203187251E-2</c:v>
                </c:pt>
                <c:pt idx="6882">
                  <c:v>8.328426904167725E-3</c:v>
                </c:pt>
                <c:pt idx="6883">
                  <c:v>1.8729666191837586E-2</c:v>
                </c:pt>
                <c:pt idx="6884">
                  <c:v>5.9979673986688443E-3</c:v>
                </c:pt>
                <c:pt idx="6885">
                  <c:v>1.9804885581358279E-2</c:v>
                </c:pt>
                <c:pt idx="6886">
                  <c:v>2.2659683621222084E-2</c:v>
                </c:pt>
                <c:pt idx="6887">
                  <c:v>2.363120228294811E-2</c:v>
                </c:pt>
                <c:pt idx="6888">
                  <c:v>1.2658011547907877E-2</c:v>
                </c:pt>
                <c:pt idx="6889">
                  <c:v>2.401630608016575E-2</c:v>
                </c:pt>
                <c:pt idx="6890">
                  <c:v>7.5294598324837942E-3</c:v>
                </c:pt>
                <c:pt idx="6891">
                  <c:v>1.3143459284945595E-2</c:v>
                </c:pt>
                <c:pt idx="6892">
                  <c:v>7.9335997448827071E-3</c:v>
                </c:pt>
                <c:pt idx="6893">
                  <c:v>8.8827433628318585E-3</c:v>
                </c:pt>
                <c:pt idx="6894">
                  <c:v>2.0866177430363536E-2</c:v>
                </c:pt>
                <c:pt idx="6895">
                  <c:v>1.9402538910699697E-2</c:v>
                </c:pt>
                <c:pt idx="6896">
                  <c:v>6.4087205680827212E-3</c:v>
                </c:pt>
                <c:pt idx="6897">
                  <c:v>2.1877223224160781E-2</c:v>
                </c:pt>
                <c:pt idx="6898">
                  <c:v>1.9493360032676809E-3</c:v>
                </c:pt>
                <c:pt idx="6899">
                  <c:v>1.9974388870618951E-2</c:v>
                </c:pt>
                <c:pt idx="6900">
                  <c:v>1.4084831995375699E-2</c:v>
                </c:pt>
                <c:pt idx="6901">
                  <c:v>4.9022775978071267E-3</c:v>
                </c:pt>
                <c:pt idx="6902">
                  <c:v>1.0381797703532415E-2</c:v>
                </c:pt>
                <c:pt idx="6903">
                  <c:v>2.1490910721760452E-2</c:v>
                </c:pt>
                <c:pt idx="6904">
                  <c:v>1.9525679096000156E-3</c:v>
                </c:pt>
                <c:pt idx="6905">
                  <c:v>6.0704262563120934E-3</c:v>
                </c:pt>
                <c:pt idx="6906">
                  <c:v>2.304468730844559E-2</c:v>
                </c:pt>
                <c:pt idx="6907">
                  <c:v>2.4149333758558488E-3</c:v>
                </c:pt>
                <c:pt idx="6908">
                  <c:v>1.1393362944352222E-2</c:v>
                </c:pt>
                <c:pt idx="6909">
                  <c:v>3.7385444340878164E-3</c:v>
                </c:pt>
                <c:pt idx="6910">
                  <c:v>2.1251338869819511E-4</c:v>
                </c:pt>
                <c:pt idx="6911">
                  <c:v>1.5605778145530312E-2</c:v>
                </c:pt>
                <c:pt idx="6912">
                  <c:v>1.2874548826450236E-2</c:v>
                </c:pt>
                <c:pt idx="6913">
                  <c:v>9.4978361885008876E-3</c:v>
                </c:pt>
                <c:pt idx="6914">
                  <c:v>1.4687288135593222E-2</c:v>
                </c:pt>
                <c:pt idx="6915">
                  <c:v>1.862165395543592E-2</c:v>
                </c:pt>
                <c:pt idx="6916">
                  <c:v>5.3223208899038201E-3</c:v>
                </c:pt>
                <c:pt idx="6917">
                  <c:v>4.9385529733799354E-3</c:v>
                </c:pt>
                <c:pt idx="6918">
                  <c:v>4.5509303577838944E-3</c:v>
                </c:pt>
                <c:pt idx="6919">
                  <c:v>1.3381264116230487E-2</c:v>
                </c:pt>
                <c:pt idx="6920">
                  <c:v>2.3942328780779582E-2</c:v>
                </c:pt>
                <c:pt idx="6921">
                  <c:v>2.2857363630018848E-2</c:v>
                </c:pt>
                <c:pt idx="6922">
                  <c:v>2.8712501121601545E-3</c:v>
                </c:pt>
                <c:pt idx="6923">
                  <c:v>4.1625440639007586E-3</c:v>
                </c:pt>
                <c:pt idx="6924">
                  <c:v>1.7226535038516191E-2</c:v>
                </c:pt>
                <c:pt idx="6925">
                  <c:v>8.5611693771600415E-3</c:v>
                </c:pt>
                <c:pt idx="6926">
                  <c:v>1.2475190249643438E-2</c:v>
                </c:pt>
                <c:pt idx="6927">
                  <c:v>1.5252204515206044E-3</c:v>
                </c:pt>
                <c:pt idx="6928">
                  <c:v>1.08238460771608E-3</c:v>
                </c:pt>
                <c:pt idx="6929">
                  <c:v>3.3240287812831911E-3</c:v>
                </c:pt>
                <c:pt idx="6930">
                  <c:v>1.6778334064706586E-2</c:v>
                </c:pt>
                <c:pt idx="6931">
                  <c:v>5.7493864847070085E-3</c:v>
                </c:pt>
                <c:pt idx="6932">
                  <c:v>2.4603763424776381E-2</c:v>
                </c:pt>
                <c:pt idx="6933">
                  <c:v>1.009940942918138E-2</c:v>
                </c:pt>
                <c:pt idx="6934">
                  <c:v>6.4422123077689981E-4</c:v>
                </c:pt>
                <c:pt idx="6935">
                  <c:v>1.6340259144364759E-2</c:v>
                </c:pt>
                <c:pt idx="6936">
                  <c:v>1.2059140428588532E-2</c:v>
                </c:pt>
                <c:pt idx="6937">
                  <c:v>6.5556669709804401E-3</c:v>
                </c:pt>
                <c:pt idx="6938">
                  <c:v>1.4915455443272848E-2</c:v>
                </c:pt>
                <c:pt idx="6939">
                  <c:v>7.3409031949073058E-3</c:v>
                </c:pt>
                <c:pt idx="6940">
                  <c:v>6.9518948691851754E-3</c:v>
                </c:pt>
                <c:pt idx="6941">
                  <c:v>1.1137087037646801E-2</c:v>
                </c:pt>
                <c:pt idx="6942">
                  <c:v>8.1748601707388874E-3</c:v>
                </c:pt>
                <c:pt idx="6943">
                  <c:v>1.6949212572893748E-2</c:v>
                </c:pt>
                <c:pt idx="6944">
                  <c:v>1.1170260007883563E-2</c:v>
                </c:pt>
                <c:pt idx="6945">
                  <c:v>1.4540229598327653E-2</c:v>
                </c:pt>
                <c:pt idx="6946">
                  <c:v>6.4299891285918038E-4</c:v>
                </c:pt>
                <c:pt idx="6947">
                  <c:v>2.2227582491044971E-2</c:v>
                </c:pt>
                <c:pt idx="6948">
                  <c:v>2.1243370801091604E-2</c:v>
                </c:pt>
                <c:pt idx="6949">
                  <c:v>1.8065925951795327E-2</c:v>
                </c:pt>
                <c:pt idx="6950">
                  <c:v>9.194492546772931E-3</c:v>
                </c:pt>
                <c:pt idx="6951">
                  <c:v>2.4223337540722707E-2</c:v>
                </c:pt>
                <c:pt idx="6952">
                  <c:v>7.8195721401974599E-3</c:v>
                </c:pt>
                <c:pt idx="6953">
                  <c:v>1.868554604655805E-2</c:v>
                </c:pt>
                <c:pt idx="6954">
                  <c:v>2.0869263628560591E-2</c:v>
                </c:pt>
                <c:pt idx="6955">
                  <c:v>3.3445386538643882E-3</c:v>
                </c:pt>
                <c:pt idx="6956">
                  <c:v>1.5621924562576732E-2</c:v>
                </c:pt>
                <c:pt idx="6957">
                  <c:v>2.114671096279225E-4</c:v>
                </c:pt>
                <c:pt idx="6958">
                  <c:v>7.0281643737145827E-3</c:v>
                </c:pt>
                <c:pt idx="6959">
                  <c:v>2.4813157093743293E-2</c:v>
                </c:pt>
                <c:pt idx="6960">
                  <c:v>2.1949943855271364E-2</c:v>
                </c:pt>
                <c:pt idx="6961">
                  <c:v>2.426440647517914E-3</c:v>
                </c:pt>
                <c:pt idx="6962">
                  <c:v>9.7659791138355878E-3</c:v>
                </c:pt>
                <c:pt idx="6963">
                  <c:v>1.423216487229784E-2</c:v>
                </c:pt>
                <c:pt idx="6964">
                  <c:v>2.8886892641833352E-3</c:v>
                </c:pt>
                <c:pt idx="6965">
                  <c:v>1.9810250088586556E-2</c:v>
                </c:pt>
                <c:pt idx="6966">
                  <c:v>1.6651327839970455E-2</c:v>
                </c:pt>
                <c:pt idx="6967">
                  <c:v>2.4063859943306582E-2</c:v>
                </c:pt>
                <c:pt idx="6968">
                  <c:v>1.331672615630382E-2</c:v>
                </c:pt>
                <c:pt idx="6969">
                  <c:v>5.450514774168423E-3</c:v>
                </c:pt>
                <c:pt idx="6970">
                  <c:v>2.3706007137687491E-2</c:v>
                </c:pt>
                <c:pt idx="6971">
                  <c:v>1.4775895121512868E-2</c:v>
                </c:pt>
                <c:pt idx="6972">
                  <c:v>7.8805612423228644E-3</c:v>
                </c:pt>
                <c:pt idx="6973">
                  <c:v>1.9365278249236239E-2</c:v>
                </c:pt>
                <c:pt idx="6974">
                  <c:v>1.0348591602043314E-2</c:v>
                </c:pt>
                <c:pt idx="6975">
                  <c:v>2.3198362578938168E-2</c:v>
                </c:pt>
                <c:pt idx="6976">
                  <c:v>2.5996546078901134E-2</c:v>
                </c:pt>
                <c:pt idx="6977">
                  <c:v>8.3293881464613171E-3</c:v>
                </c:pt>
                <c:pt idx="6978">
                  <c:v>1.5136814678752546E-3</c:v>
                </c:pt>
                <c:pt idx="6979">
                  <c:v>5.0703458609064802E-3</c:v>
                </c:pt>
                <c:pt idx="6980">
                  <c:v>1.6329069047476382E-2</c:v>
                </c:pt>
                <c:pt idx="6981">
                  <c:v>4.6600092893636794E-3</c:v>
                </c:pt>
                <c:pt idx="6982">
                  <c:v>1.1898966188882785E-2</c:v>
                </c:pt>
                <c:pt idx="6983">
                  <c:v>1.4406573979744711E-2</c:v>
                </c:pt>
                <c:pt idx="6984">
                  <c:v>1.2414380397268963E-2</c:v>
                </c:pt>
                <c:pt idx="6985">
                  <c:v>1.0720800323484043E-3</c:v>
                </c:pt>
                <c:pt idx="6986">
                  <c:v>5.8982671548671022E-3</c:v>
                </c:pt>
                <c:pt idx="6987">
                  <c:v>1.6402718886874529E-2</c:v>
                </c:pt>
                <c:pt idx="6988">
                  <c:v>3.8179806707789128E-3</c:v>
                </c:pt>
                <c:pt idx="6989">
                  <c:v>2.492661636262853E-2</c:v>
                </c:pt>
                <c:pt idx="6990">
                  <c:v>1.0956798449380051E-2</c:v>
                </c:pt>
                <c:pt idx="6991">
                  <c:v>1.8556452337904927E-2</c:v>
                </c:pt>
                <c:pt idx="6992">
                  <c:v>2.0196942225951621E-2</c:v>
                </c:pt>
                <c:pt idx="6993">
                  <c:v>2.0782340277812464E-2</c:v>
                </c:pt>
                <c:pt idx="6994">
                  <c:v>6.3344808117952126E-3</c:v>
                </c:pt>
                <c:pt idx="6995">
                  <c:v>1.3029158422767152E-2</c:v>
                </c:pt>
                <c:pt idx="6996">
                  <c:v>2.0852636889983463E-2</c:v>
                </c:pt>
                <c:pt idx="6997">
                  <c:v>2.2528812577120794E-2</c:v>
                </c:pt>
                <c:pt idx="6998">
                  <c:v>1.7566680488182603E-2</c:v>
                </c:pt>
                <c:pt idx="6999">
                  <c:v>1.0513977591876307E-2</c:v>
                </c:pt>
                <c:pt idx="7000">
                  <c:v>4.2719377582786586E-3</c:v>
                </c:pt>
                <c:pt idx="7001">
                  <c:v>7.5963537501999041E-3</c:v>
                </c:pt>
                <c:pt idx="7002">
                  <c:v>1.8174895823964986E-2</c:v>
                </c:pt>
                <c:pt idx="7003">
                  <c:v>1.5139209398507508E-3</c:v>
                </c:pt>
                <c:pt idx="7004">
                  <c:v>6.3710507126946538E-4</c:v>
                </c:pt>
                <c:pt idx="7005">
                  <c:v>1.9549269179662911E-3</c:v>
                </c:pt>
                <c:pt idx="7006">
                  <c:v>1.4137048734657976E-2</c:v>
                </c:pt>
                <c:pt idx="7007">
                  <c:v>6.7866871254566984E-3</c:v>
                </c:pt>
                <c:pt idx="7008">
                  <c:v>2.6779854921865635E-2</c:v>
                </c:pt>
                <c:pt idx="7009">
                  <c:v>1.560705629544489E-2</c:v>
                </c:pt>
                <c:pt idx="7010">
                  <c:v>2.5833225074698457E-2</c:v>
                </c:pt>
                <c:pt idx="7011">
                  <c:v>8.9828644552416379E-3</c:v>
                </c:pt>
                <c:pt idx="7012">
                  <c:v>2.4373282297798344E-3</c:v>
                </c:pt>
                <c:pt idx="7013">
                  <c:v>1.9566394851500976E-3</c:v>
                </c:pt>
                <c:pt idx="7014">
                  <c:v>9.5217408692348463E-3</c:v>
                </c:pt>
                <c:pt idx="7015">
                  <c:v>6.3954767237242045E-3</c:v>
                </c:pt>
                <c:pt idx="7016">
                  <c:v>2.2244191102603447E-2</c:v>
                </c:pt>
                <c:pt idx="7017">
                  <c:v>1.9415378002578997E-2</c:v>
                </c:pt>
                <c:pt idx="7018">
                  <c:v>2.9122430009295443E-3</c:v>
                </c:pt>
                <c:pt idx="7019">
                  <c:v>1.4249005139280501E-2</c:v>
                </c:pt>
                <c:pt idx="7020">
                  <c:v>7.6626766267662676E-3</c:v>
                </c:pt>
                <c:pt idx="7021">
                  <c:v>2.0026594415172815E-2</c:v>
                </c:pt>
                <c:pt idx="7022">
                  <c:v>2.1777826656402155E-2</c:v>
                </c:pt>
                <c:pt idx="7023">
                  <c:v>2.3422514159455714E-2</c:v>
                </c:pt>
                <c:pt idx="7024">
                  <c:v>2.101099285464448E-4</c:v>
                </c:pt>
                <c:pt idx="7025">
                  <c:v>2.4005848830233954E-2</c:v>
                </c:pt>
                <c:pt idx="7026">
                  <c:v>1.1176697087135893E-2</c:v>
                </c:pt>
                <c:pt idx="7027">
                  <c:v>1.956766945487453E-2</c:v>
                </c:pt>
                <c:pt idx="7028">
                  <c:v>2.2435202591896325E-2</c:v>
                </c:pt>
                <c:pt idx="7029">
                  <c:v>6.0058212806817501E-3</c:v>
                </c:pt>
                <c:pt idx="7030">
                  <c:v>8.5658986451680671E-3</c:v>
                </c:pt>
                <c:pt idx="7031">
                  <c:v>1.7369981649174214E-2</c:v>
                </c:pt>
                <c:pt idx="7032">
                  <c:v>1.6332719944795029E-2</c:v>
                </c:pt>
                <c:pt idx="7033">
                  <c:v>1.8491644415109056E-2</c:v>
                </c:pt>
                <c:pt idx="7034">
                  <c:v>2.6808462772897928E-2</c:v>
                </c:pt>
                <c:pt idx="7035">
                  <c:v>3.394688548526625E-3</c:v>
                </c:pt>
                <c:pt idx="7036">
                  <c:v>3.8625023128816254E-3</c:v>
                </c:pt>
                <c:pt idx="7037">
                  <c:v>1.0715128428167211E-3</c:v>
                </c:pt>
                <c:pt idx="7038">
                  <c:v>1.01660705799965E-2</c:v>
                </c:pt>
                <c:pt idx="7039">
                  <c:v>2.4865921843587154E-2</c:v>
                </c:pt>
                <c:pt idx="7040">
                  <c:v>6.8893424785003536E-3</c:v>
                </c:pt>
                <c:pt idx="7041">
                  <c:v>1.5421954330590501E-2</c:v>
                </c:pt>
                <c:pt idx="7042">
                  <c:v>1.1782476887981749E-2</c:v>
                </c:pt>
                <c:pt idx="7043">
                  <c:v>4.7534206142347581E-3</c:v>
                </c:pt>
                <c:pt idx="7044">
                  <c:v>2.543659943083779E-2</c:v>
                </c:pt>
                <c:pt idx="7045">
                  <c:v>1.2312167935723362E-2</c:v>
                </c:pt>
                <c:pt idx="7046">
                  <c:v>1.9220549247161222E-2</c:v>
                </c:pt>
                <c:pt idx="7047">
                  <c:v>1.2842540800704445E-2</c:v>
                </c:pt>
                <c:pt idx="7048">
                  <c:v>1.6485602225201609E-2</c:v>
                </c:pt>
                <c:pt idx="7049">
                  <c:v>2.0358536438948253E-2</c:v>
                </c:pt>
                <c:pt idx="7050">
                  <c:v>4.3238104768099266E-3</c:v>
                </c:pt>
                <c:pt idx="7051">
                  <c:v>5.6248717730595825E-3</c:v>
                </c:pt>
                <c:pt idx="7052">
                  <c:v>1.3966284207418677E-2</c:v>
                </c:pt>
                <c:pt idx="7053">
                  <c:v>1.3420918316286704E-2</c:v>
                </c:pt>
                <c:pt idx="7054">
                  <c:v>7.3472962490303525E-3</c:v>
                </c:pt>
                <c:pt idx="7055">
                  <c:v>9.7187786213696215E-3</c:v>
                </c:pt>
                <c:pt idx="7056">
                  <c:v>1.5059303373035732E-2</c:v>
                </c:pt>
                <c:pt idx="7057">
                  <c:v>1.2398764808039758E-2</c:v>
                </c:pt>
                <c:pt idx="7058">
                  <c:v>9.195535200340367E-3</c:v>
                </c:pt>
                <c:pt idx="7059">
                  <c:v>5.2156980527606747E-3</c:v>
                </c:pt>
                <c:pt idx="7060">
                  <c:v>6.0843424761084716E-3</c:v>
                </c:pt>
                <c:pt idx="7061">
                  <c:v>1.0298505221213245E-2</c:v>
                </c:pt>
                <c:pt idx="7062">
                  <c:v>2.7532675486879765E-2</c:v>
                </c:pt>
                <c:pt idx="7063">
                  <c:v>1.5037754637390352E-3</c:v>
                </c:pt>
                <c:pt idx="7064">
                  <c:v>1.9508227075284745E-3</c:v>
                </c:pt>
                <c:pt idx="7065">
                  <c:v>2.0815217663216145E-4</c:v>
                </c:pt>
                <c:pt idx="7066">
                  <c:v>1.2989401699132411E-2</c:v>
                </c:pt>
                <c:pt idx="7067">
                  <c:v>2.4144004805165552E-2</c:v>
                </c:pt>
                <c:pt idx="7068">
                  <c:v>4.7890910547450007E-3</c:v>
                </c:pt>
                <c:pt idx="7069">
                  <c:v>2.3632663890112534E-2</c:v>
                </c:pt>
                <c:pt idx="7070">
                  <c:v>1.7795821923637219E-2</c:v>
                </c:pt>
                <c:pt idx="7071">
                  <c:v>8.2916447582563405E-3</c:v>
                </c:pt>
                <c:pt idx="7072">
                  <c:v>2.7164789507934124E-2</c:v>
                </c:pt>
                <c:pt idx="7073">
                  <c:v>7.0020585303796016E-3</c:v>
                </c:pt>
                <c:pt idx="7074">
                  <c:v>1.6275789199583366E-2</c:v>
                </c:pt>
                <c:pt idx="7075">
                  <c:v>1.0934925349213425E-2</c:v>
                </c:pt>
                <c:pt idx="7076">
                  <c:v>2.1994622121407865E-2</c:v>
                </c:pt>
                <c:pt idx="7077">
                  <c:v>2.9295382504494309E-3</c:v>
                </c:pt>
                <c:pt idx="7078">
                  <c:v>1.9674896088937854E-2</c:v>
                </c:pt>
                <c:pt idx="7079">
                  <c:v>2.672685122597249E-2</c:v>
                </c:pt>
                <c:pt idx="7080">
                  <c:v>7.8883723726130613E-3</c:v>
                </c:pt>
                <c:pt idx="7081">
                  <c:v>2.6181229125250997E-2</c:v>
                </c:pt>
                <c:pt idx="7082">
                  <c:v>1.7406706232940172E-2</c:v>
                </c:pt>
                <c:pt idx="7083">
                  <c:v>5.7013100874226596E-3</c:v>
                </c:pt>
                <c:pt idx="7084">
                  <c:v>1.3681392168550978E-2</c:v>
                </c:pt>
                <c:pt idx="7085">
                  <c:v>2.5705006210184702E-2</c:v>
                </c:pt>
                <c:pt idx="7086">
                  <c:v>7.4682225150432633E-3</c:v>
                </c:pt>
                <c:pt idx="7087">
                  <c:v>1.9166720929650126E-2</c:v>
                </c:pt>
                <c:pt idx="7088">
                  <c:v>1.1568224636228806E-2</c:v>
                </c:pt>
                <c:pt idx="7089">
                  <c:v>3.9025059869139587E-3</c:v>
                </c:pt>
                <c:pt idx="7090">
                  <c:v>2.3431700120725152E-2</c:v>
                </c:pt>
                <c:pt idx="7091">
                  <c:v>8.8444578071757863E-3</c:v>
                </c:pt>
                <c:pt idx="7092">
                  <c:v>1.6432779887574023E-2</c:v>
                </c:pt>
                <c:pt idx="7093">
                  <c:v>2.518930210190955E-2</c:v>
                </c:pt>
                <c:pt idx="7094">
                  <c:v>2.2837755925037194E-2</c:v>
                </c:pt>
                <c:pt idx="7095">
                  <c:v>6.2596035379083067E-4</c:v>
                </c:pt>
                <c:pt idx="7096">
                  <c:v>2.1608575193262494E-2</c:v>
                </c:pt>
                <c:pt idx="7097">
                  <c:v>5.2759484789254747E-3</c:v>
                </c:pt>
                <c:pt idx="7098">
                  <c:v>1.4348484089200701E-2</c:v>
                </c:pt>
                <c:pt idx="7099">
                  <c:v>6.6239468315983088E-3</c:v>
                </c:pt>
                <c:pt idx="7100">
                  <c:v>1.053274089807041E-3</c:v>
                </c:pt>
                <c:pt idx="7101">
                  <c:v>1.2171143311096297E-2</c:v>
                </c:pt>
                <c:pt idx="7102">
                  <c:v>8.4280866038710066E-3</c:v>
                </c:pt>
                <c:pt idx="7103">
                  <c:v>1.8195285992793173E-2</c:v>
                </c:pt>
                <c:pt idx="7104">
                  <c:v>1.8779500132810111E-2</c:v>
                </c:pt>
                <c:pt idx="7105">
                  <c:v>2.9239386940162031E-2</c:v>
                </c:pt>
                <c:pt idx="7106">
                  <c:v>1.4973333333333333E-2</c:v>
                </c:pt>
                <c:pt idx="7107">
                  <c:v>4.3764298962354004E-3</c:v>
                </c:pt>
                <c:pt idx="7108">
                  <c:v>2.789645375144691E-2</c:v>
                </c:pt>
                <c:pt idx="7109">
                  <c:v>2.4321276606408091E-3</c:v>
                </c:pt>
                <c:pt idx="7110">
                  <c:v>1.7705375761950595E-2</c:v>
                </c:pt>
                <c:pt idx="7111">
                  <c:v>1.6106003028084986E-2</c:v>
                </c:pt>
                <c:pt idx="7112">
                  <c:v>1.0483946138002574E-3</c:v>
                </c:pt>
                <c:pt idx="7113">
                  <c:v>2.0678386669874881E-2</c:v>
                </c:pt>
                <c:pt idx="7114">
                  <c:v>9.4647952301435672E-3</c:v>
                </c:pt>
                <c:pt idx="7115">
                  <c:v>2.4377315360206132E-2</c:v>
                </c:pt>
                <c:pt idx="7116">
                  <c:v>3.4202470596492634E-3</c:v>
                </c:pt>
                <c:pt idx="7117">
                  <c:v>1.5596658711217185E-2</c:v>
                </c:pt>
                <c:pt idx="7118">
                  <c:v>1.2272492490384181E-2</c:v>
                </c:pt>
                <c:pt idx="7119">
                  <c:v>2.563095357465156E-2</c:v>
                </c:pt>
                <c:pt idx="7120">
                  <c:v>1.1742525691759076E-2</c:v>
                </c:pt>
                <c:pt idx="7121">
                  <c:v>6.6854445492304914E-3</c:v>
                </c:pt>
                <c:pt idx="7122">
                  <c:v>2.1440414040049951E-2</c:v>
                </c:pt>
                <c:pt idx="7123">
                  <c:v>1.5141422602537029E-2</c:v>
                </c:pt>
                <c:pt idx="7124">
                  <c:v>2.3329154170971204E-2</c:v>
                </c:pt>
                <c:pt idx="7125">
                  <c:v>1.7321593371318514E-2</c:v>
                </c:pt>
                <c:pt idx="7126">
                  <c:v>7.5990467828922614E-3</c:v>
                </c:pt>
                <c:pt idx="7127">
                  <c:v>1.065833835039133E-2</c:v>
                </c:pt>
                <c:pt idx="7128">
                  <c:v>5.777254846867098E-3</c:v>
                </c:pt>
                <c:pt idx="7129">
                  <c:v>1.9702840173761248E-2</c:v>
                </c:pt>
                <c:pt idx="7130">
                  <c:v>2.0278376670911842E-4</c:v>
                </c:pt>
                <c:pt idx="7131">
                  <c:v>1.0111794635061767E-2</c:v>
                </c:pt>
                <c:pt idx="7132">
                  <c:v>1.5787083728468279E-2</c:v>
                </c:pt>
                <c:pt idx="7133">
                  <c:v>4.3856528567342871E-3</c:v>
                </c:pt>
                <c:pt idx="7134">
                  <c:v>1.1263674501696139E-2</c:v>
                </c:pt>
                <c:pt idx="7135">
                  <c:v>2.9297393816584073E-2</c:v>
                </c:pt>
                <c:pt idx="7136">
                  <c:v>6.1407952015085556E-4</c:v>
                </c:pt>
                <c:pt idx="7137">
                  <c:v>1.9186386078998072E-2</c:v>
                </c:pt>
                <c:pt idx="7138">
                  <c:v>2.7923585539847695E-2</c:v>
                </c:pt>
                <c:pt idx="7139">
                  <c:v>4.8543438875422191E-3</c:v>
                </c:pt>
                <c:pt idx="7140">
                  <c:v>2.6660344983292696E-2</c:v>
                </c:pt>
                <c:pt idx="7141">
                  <c:v>3.4128636014672015E-3</c:v>
                </c:pt>
                <c:pt idx="7142">
                  <c:v>2.5405191143044941E-2</c:v>
                </c:pt>
                <c:pt idx="7143">
                  <c:v>1.4646390159723894E-3</c:v>
                </c:pt>
                <c:pt idx="7144">
                  <c:v>3.9080027703055362E-3</c:v>
                </c:pt>
                <c:pt idx="7145">
                  <c:v>1.3018864136054695E-2</c:v>
                </c:pt>
                <c:pt idx="7146">
                  <c:v>2.2989189351963382E-2</c:v>
                </c:pt>
                <c:pt idx="7147">
                  <c:v>1.4753246622859638E-2</c:v>
                </c:pt>
                <c:pt idx="7148">
                  <c:v>1.7557474149181809E-2</c:v>
                </c:pt>
                <c:pt idx="7149">
                  <c:v>5.3329986193046313E-3</c:v>
                </c:pt>
                <c:pt idx="7150">
                  <c:v>1.6482509688949577E-2</c:v>
                </c:pt>
                <c:pt idx="7151">
                  <c:v>2.2382016042404956E-2</c:v>
                </c:pt>
                <c:pt idx="7152">
                  <c:v>7.2169053405370664E-3</c:v>
                </c:pt>
                <c:pt idx="7153">
                  <c:v>6.2821259629000994E-3</c:v>
                </c:pt>
                <c:pt idx="7154">
                  <c:v>1.3649218655847025E-2</c:v>
                </c:pt>
                <c:pt idx="7155">
                  <c:v>2.2469688069525401E-2</c:v>
                </c:pt>
                <c:pt idx="7156">
                  <c:v>8.6386966522363617E-3</c:v>
                </c:pt>
                <c:pt idx="7157">
                  <c:v>9.1329285258680021E-3</c:v>
                </c:pt>
                <c:pt idx="7158">
                  <c:v>8.1707868328796292E-3</c:v>
                </c:pt>
                <c:pt idx="7159">
                  <c:v>1.198175800221998E-2</c:v>
                </c:pt>
                <c:pt idx="7160">
                  <c:v>2.4516783409906855E-2</c:v>
                </c:pt>
                <c:pt idx="7161">
                  <c:v>1.45178164439402E-3</c:v>
                </c:pt>
                <c:pt idx="7162">
                  <c:v>2.4025455640909778E-3</c:v>
                </c:pt>
                <c:pt idx="7163">
                  <c:v>1.901731608251874E-3</c:v>
                </c:pt>
                <c:pt idx="7164">
                  <c:v>2.9056726940400808E-3</c:v>
                </c:pt>
                <c:pt idx="7165">
                  <c:v>1.0224323089513348E-3</c:v>
                </c:pt>
                <c:pt idx="7166">
                  <c:v>1.4303862962776913E-2</c:v>
                </c:pt>
                <c:pt idx="7167">
                  <c:v>6.7918565449603327E-3</c:v>
                </c:pt>
                <c:pt idx="7168">
                  <c:v>3.0942651555854604E-2</c:v>
                </c:pt>
                <c:pt idx="7169">
                  <c:v>2.0856479737163352E-2</c:v>
                </c:pt>
                <c:pt idx="7170">
                  <c:v>2.8671619524103738E-2</c:v>
                </c:pt>
                <c:pt idx="7171">
                  <c:v>5.8466015318738322E-3</c:v>
                </c:pt>
                <c:pt idx="7172">
                  <c:v>1.5571725049371116E-2</c:v>
                </c:pt>
                <c:pt idx="7173">
                  <c:v>2.9507000155726465E-2</c:v>
                </c:pt>
                <c:pt idx="7174">
                  <c:v>6.0019488967134969E-4</c:v>
                </c:pt>
                <c:pt idx="7175">
                  <c:v>2.1560496432519345E-2</c:v>
                </c:pt>
                <c:pt idx="7176">
                  <c:v>2.6037742484914563E-2</c:v>
                </c:pt>
                <c:pt idx="7177">
                  <c:v>2.8003255643366375E-2</c:v>
                </c:pt>
                <c:pt idx="7178">
                  <c:v>3.9080501937293014E-3</c:v>
                </c:pt>
                <c:pt idx="7179">
                  <c:v>1.3822852375304074E-2</c:v>
                </c:pt>
                <c:pt idx="7180">
                  <c:v>2.2207046952886316E-2</c:v>
                </c:pt>
                <c:pt idx="7181">
                  <c:v>9.7782681693425952E-3</c:v>
                </c:pt>
                <c:pt idx="7182">
                  <c:v>1.0936295134542787E-2</c:v>
                </c:pt>
                <c:pt idx="7183">
                  <c:v>2.8911873350923483E-3</c:v>
                </c:pt>
                <c:pt idx="7184">
                  <c:v>1.9726536192113227E-2</c:v>
                </c:pt>
                <c:pt idx="7185">
                  <c:v>1.0372338553580855E-2</c:v>
                </c:pt>
                <c:pt idx="7186">
                  <c:v>1.8538246559367869E-2</c:v>
                </c:pt>
                <c:pt idx="7187">
                  <c:v>3.0529777697378996E-2</c:v>
                </c:pt>
                <c:pt idx="7188">
                  <c:v>2.3803808633505725E-3</c:v>
                </c:pt>
                <c:pt idx="7189">
                  <c:v>2.1060290746772833E-2</c:v>
                </c:pt>
                <c:pt idx="7190">
                  <c:v>1.9165862339385897E-2</c:v>
                </c:pt>
                <c:pt idx="7191">
                  <c:v>1.7426989960334018E-2</c:v>
                </c:pt>
                <c:pt idx="7192">
                  <c:v>2.5600454406080195E-2</c:v>
                </c:pt>
                <c:pt idx="7193">
                  <c:v>1.5084795189324806E-2</c:v>
                </c:pt>
                <c:pt idx="7194">
                  <c:v>1.4492962774864107E-2</c:v>
                </c:pt>
                <c:pt idx="7195">
                  <c:v>2.69212400902871E-2</c:v>
                </c:pt>
                <c:pt idx="7196">
                  <c:v>1.9407944996180292E-4</c:v>
                </c:pt>
                <c:pt idx="7197">
                  <c:v>9.8310148163794926E-3</c:v>
                </c:pt>
                <c:pt idx="7198">
                  <c:v>2.0477806604722256E-2</c:v>
                </c:pt>
                <c:pt idx="7199">
                  <c:v>4.3938516160503694E-3</c:v>
                </c:pt>
                <c:pt idx="7200">
                  <c:v>2.1784566805609328E-2</c:v>
                </c:pt>
                <c:pt idx="7201">
                  <c:v>7.8132780709122829E-3</c:v>
                </c:pt>
                <c:pt idx="7202">
                  <c:v>8.789925857368491E-3</c:v>
                </c:pt>
                <c:pt idx="7203">
                  <c:v>6.3608788820813085E-3</c:v>
                </c:pt>
                <c:pt idx="7204">
                  <c:v>1.1597287890066997E-2</c:v>
                </c:pt>
                <c:pt idx="7205">
                  <c:v>2.5763080079657233E-2</c:v>
                </c:pt>
                <c:pt idx="7206">
                  <c:v>1.2799915484880344E-2</c:v>
                </c:pt>
                <c:pt idx="7207">
                  <c:v>3.3784076048687258E-3</c:v>
                </c:pt>
                <c:pt idx="7208">
                  <c:v>1.8517553697063572E-3</c:v>
                </c:pt>
                <c:pt idx="7209">
                  <c:v>1.6983932146773854E-2</c:v>
                </c:pt>
                <c:pt idx="7210">
                  <c:v>2.9269649359270958E-2</c:v>
                </c:pt>
                <c:pt idx="7211">
                  <c:v>5.8304334707834663E-4</c:v>
                </c:pt>
                <c:pt idx="7212">
                  <c:v>1.3418890292195212E-2</c:v>
                </c:pt>
                <c:pt idx="7213">
                  <c:v>7.3654569155120267E-3</c:v>
                </c:pt>
                <c:pt idx="7214">
                  <c:v>2.7886372326082147E-2</c:v>
                </c:pt>
                <c:pt idx="7215">
                  <c:v>4.8831057719890686E-3</c:v>
                </c:pt>
                <c:pt idx="7216">
                  <c:v>3.2084234565044618E-2</c:v>
                </c:pt>
                <c:pt idx="7217">
                  <c:v>2.4584228507026379E-2</c:v>
                </c:pt>
                <c:pt idx="7218">
                  <c:v>9.351201711337612E-3</c:v>
                </c:pt>
                <c:pt idx="7219">
                  <c:v>8.345807893451988E-3</c:v>
                </c:pt>
                <c:pt idx="7220">
                  <c:v>5.3841855970040327E-3</c:v>
                </c:pt>
                <c:pt idx="7221">
                  <c:v>2.533780553472666E-2</c:v>
                </c:pt>
                <c:pt idx="7222">
                  <c:v>2.3945989743486509E-2</c:v>
                </c:pt>
                <c:pt idx="7223">
                  <c:v>7.3804057795901924E-3</c:v>
                </c:pt>
                <c:pt idx="7224">
                  <c:v>1.4671093368505309E-2</c:v>
                </c:pt>
                <c:pt idx="7225">
                  <c:v>1.4076813097191877E-2</c:v>
                </c:pt>
                <c:pt idx="7226">
                  <c:v>2.8459358657519493E-3</c:v>
                </c:pt>
                <c:pt idx="7227">
                  <c:v>1.5315190574492725E-2</c:v>
                </c:pt>
                <c:pt idx="7228">
                  <c:v>2.34015475309481E-2</c:v>
                </c:pt>
                <c:pt idx="7229">
                  <c:v>1.9536341483062793E-2</c:v>
                </c:pt>
                <c:pt idx="7230">
                  <c:v>1.0541026454546829E-2</c:v>
                </c:pt>
                <c:pt idx="7231">
                  <c:v>1.8212191229845308E-3</c:v>
                </c:pt>
                <c:pt idx="7232">
                  <c:v>2.2794618897296861E-2</c:v>
                </c:pt>
                <c:pt idx="7233">
                  <c:v>2.3242694886924302E-3</c:v>
                </c:pt>
                <c:pt idx="7234">
                  <c:v>1.6568399848923582E-2</c:v>
                </c:pt>
                <c:pt idx="7235">
                  <c:v>1.354296046700211E-2</c:v>
                </c:pt>
                <c:pt idx="7236">
                  <c:v>1.8630592168195504E-4</c:v>
                </c:pt>
                <c:pt idx="7237">
                  <c:v>1.3636418571860208E-3</c:v>
                </c:pt>
                <c:pt idx="7238">
                  <c:v>1.2370153915913042E-2</c:v>
                </c:pt>
                <c:pt idx="7239">
                  <c:v>1.662508878959008E-2</c:v>
                </c:pt>
                <c:pt idx="7240">
                  <c:v>1.7847459761718847E-2</c:v>
                </c:pt>
                <c:pt idx="7241">
                  <c:v>1.1771433753879639E-2</c:v>
                </c:pt>
                <c:pt idx="7242">
                  <c:v>6.9158944435206331E-3</c:v>
                </c:pt>
                <c:pt idx="7243">
                  <c:v>2.8981889057888531E-2</c:v>
                </c:pt>
                <c:pt idx="7244">
                  <c:v>8.4084896675787231E-3</c:v>
                </c:pt>
                <c:pt idx="7245">
                  <c:v>2.2296830290573489E-2</c:v>
                </c:pt>
                <c:pt idx="7246">
                  <c:v>9.5516426840999865E-4</c:v>
                </c:pt>
                <c:pt idx="7247">
                  <c:v>1.1190083810848541E-2</c:v>
                </c:pt>
                <c:pt idx="7248">
                  <c:v>1.8487216696395282E-2</c:v>
                </c:pt>
                <c:pt idx="7249">
                  <c:v>1.7895277879959082E-2</c:v>
                </c:pt>
                <c:pt idx="7250">
                  <c:v>2.0343093535692507E-2</c:v>
                </c:pt>
                <c:pt idx="7251">
                  <c:v>2.766898087503275E-2</c:v>
                </c:pt>
                <c:pt idx="7252">
                  <c:v>2.1685268700713006E-2</c:v>
                </c:pt>
                <c:pt idx="7253">
                  <c:v>5.9000816606345338E-3</c:v>
                </c:pt>
                <c:pt idx="7254">
                  <c:v>4.3679199637115061E-3</c:v>
                </c:pt>
                <c:pt idx="7255">
                  <c:v>3.3303615526504115E-3</c:v>
                </c:pt>
                <c:pt idx="7256">
                  <c:v>1.0023289929374046E-2</c:v>
                </c:pt>
                <c:pt idx="7257">
                  <c:v>2.1060467835667809E-2</c:v>
                </c:pt>
                <c:pt idx="7258">
                  <c:v>1.9152216867955721E-2</c:v>
                </c:pt>
                <c:pt idx="7259">
                  <c:v>2.8460278501554793E-2</c:v>
                </c:pt>
                <c:pt idx="7260">
                  <c:v>1.611657876957517E-2</c:v>
                </c:pt>
                <c:pt idx="7261">
                  <c:v>6.4119877762201091E-3</c:v>
                </c:pt>
                <c:pt idx="7262">
                  <c:v>3.1090408777296758E-2</c:v>
                </c:pt>
                <c:pt idx="7263">
                  <c:v>2.5094013388716377E-2</c:v>
                </c:pt>
                <c:pt idx="7264">
                  <c:v>1.3054307427747269E-2</c:v>
                </c:pt>
                <c:pt idx="7265">
                  <c:v>3.2145024547113321E-2</c:v>
                </c:pt>
                <c:pt idx="7266">
                  <c:v>1.0649642142003299E-2</c:v>
                </c:pt>
                <c:pt idx="7267">
                  <c:v>7.9423085654325588E-3</c:v>
                </c:pt>
                <c:pt idx="7268">
                  <c:v>5.372605006406829E-3</c:v>
                </c:pt>
                <c:pt idx="7269">
                  <c:v>3.8220895100803502E-3</c:v>
                </c:pt>
                <c:pt idx="7270">
                  <c:v>4.8525399788124906E-3</c:v>
                </c:pt>
                <c:pt idx="7271">
                  <c:v>3.3284377489387021E-2</c:v>
                </c:pt>
                <c:pt idx="7272">
                  <c:v>2.7237113506044207E-2</c:v>
                </c:pt>
                <c:pt idx="7273">
                  <c:v>1.98875616670534E-2</c:v>
                </c:pt>
                <c:pt idx="7274">
                  <c:v>6.9302534449439679E-3</c:v>
                </c:pt>
                <c:pt idx="7275">
                  <c:v>2.4503999677201332E-2</c:v>
                </c:pt>
                <c:pt idx="7276">
                  <c:v>2.5908022555556673E-2</c:v>
                </c:pt>
                <c:pt idx="7277">
                  <c:v>1.24867417839428E-2</c:v>
                </c:pt>
                <c:pt idx="7278">
                  <c:v>1.4931098339396815E-2</c:v>
                </c:pt>
                <c:pt idx="7279">
                  <c:v>3.0340256831868938E-2</c:v>
                </c:pt>
                <c:pt idx="7280">
                  <c:v>9.5171286109372796E-3</c:v>
                </c:pt>
                <c:pt idx="7281">
                  <c:v>1.3110688275047569E-2</c:v>
                </c:pt>
                <c:pt idx="7282">
                  <c:v>2.7520649481050916E-3</c:v>
                </c:pt>
                <c:pt idx="7283">
                  <c:v>8.9916360864759001E-3</c:v>
                </c:pt>
                <c:pt idx="7284">
                  <c:v>1.9332169226188373E-2</c:v>
                </c:pt>
                <c:pt idx="7285">
                  <c:v>1.872750947567112E-2</c:v>
                </c:pt>
                <c:pt idx="7286">
                  <c:v>6.4085335379551614E-3</c:v>
                </c:pt>
                <c:pt idx="7287">
                  <c:v>1.5590183132432815E-2</c:v>
                </c:pt>
                <c:pt idx="7288">
                  <c:v>9.0220742198340008E-4</c:v>
                </c:pt>
                <c:pt idx="7289">
                  <c:v>2.3321707617451698E-2</c:v>
                </c:pt>
                <c:pt idx="7290">
                  <c:v>4.3064282432766724E-3</c:v>
                </c:pt>
                <c:pt idx="7291">
                  <c:v>5.8770361842437457E-3</c:v>
                </c:pt>
                <c:pt idx="7292">
                  <c:v>4.8246220804006902E-3</c:v>
                </c:pt>
                <c:pt idx="7293">
                  <c:v>1.3747986650038123E-2</c:v>
                </c:pt>
                <c:pt idx="7294">
                  <c:v>1.2752696421090884E-3</c:v>
                </c:pt>
                <c:pt idx="7295">
                  <c:v>5.2666801251640251E-4</c:v>
                </c:pt>
                <c:pt idx="7296">
                  <c:v>5.3439864243795526E-3</c:v>
                </c:pt>
                <c:pt idx="7297">
                  <c:v>1.4372216105931904E-2</c:v>
                </c:pt>
                <c:pt idx="7298">
                  <c:v>2.4024900664926515E-2</c:v>
                </c:pt>
                <c:pt idx="7299">
                  <c:v>1.7521436579035075E-2</c:v>
                </c:pt>
                <c:pt idx="7300">
                  <c:v>2.9558288278737764E-2</c:v>
                </c:pt>
                <c:pt idx="7301">
                  <c:v>3.1590937772909236E-2</c:v>
                </c:pt>
                <c:pt idx="7302">
                  <c:v>7.9617757165158613E-3</c:v>
                </c:pt>
                <c:pt idx="7303">
                  <c:v>1.1318130610719032E-2</c:v>
                </c:pt>
                <c:pt idx="7304">
                  <c:v>7.4464440896505725E-3</c:v>
                </c:pt>
                <c:pt idx="7305">
                  <c:v>1.6986109778695604E-4</c:v>
                </c:pt>
                <c:pt idx="7306">
                  <c:v>2.8125776444565646E-2</c:v>
                </c:pt>
                <c:pt idx="7307">
                  <c:v>2.4730717363085832E-2</c:v>
                </c:pt>
                <c:pt idx="7308">
                  <c:v>1.0723684210526318E-2</c:v>
                </c:pt>
                <c:pt idx="7309">
                  <c:v>1.1930860928490937E-2</c:v>
                </c:pt>
                <c:pt idx="7310">
                  <c:v>3.2122991113154448E-3</c:v>
                </c:pt>
                <c:pt idx="7311">
                  <c:v>3.2771428715716332E-2</c:v>
                </c:pt>
                <c:pt idx="7312">
                  <c:v>1.6296693133058055E-2</c:v>
                </c:pt>
                <c:pt idx="7313">
                  <c:v>2.2788858513019795E-2</c:v>
                </c:pt>
                <c:pt idx="7314">
                  <c:v>1.6529385011875284E-3</c:v>
                </c:pt>
                <c:pt idx="7315">
                  <c:v>2.5453185640362225E-2</c:v>
                </c:pt>
                <c:pt idx="7316">
                  <c:v>2.6827101410457906E-2</c:v>
                </c:pt>
                <c:pt idx="7317">
                  <c:v>1.6494568238088018E-4</c:v>
                </c:pt>
                <c:pt idx="7318">
                  <c:v>2.2117018534336792E-2</c:v>
                </c:pt>
                <c:pt idx="7319">
                  <c:v>3.7043380669035978E-3</c:v>
                </c:pt>
                <c:pt idx="7320">
                  <c:v>1.2549802811204368E-2</c:v>
                </c:pt>
                <c:pt idx="7321">
                  <c:v>9.0148622749040459E-3</c:v>
                </c:pt>
                <c:pt idx="7322">
                  <c:v>2.1292538671519564E-3</c:v>
                </c:pt>
                <c:pt idx="7323">
                  <c:v>9.5583594619196924E-3</c:v>
                </c:pt>
                <c:pt idx="7324">
                  <c:v>2.41523855743274E-2</c:v>
                </c:pt>
                <c:pt idx="7325">
                  <c:v>2.0770024167534606E-2</c:v>
                </c:pt>
                <c:pt idx="7326">
                  <c:v>1.7579995954692555E-2</c:v>
                </c:pt>
                <c:pt idx="7327">
                  <c:v>1.0132410807311422E-2</c:v>
                </c:pt>
                <c:pt idx="7328">
                  <c:v>3.4031730628294746E-2</c:v>
                </c:pt>
                <c:pt idx="7329">
                  <c:v>4.9396203523494173E-4</c:v>
                </c:pt>
                <c:pt idx="7330">
                  <c:v>8.4755853891718812E-3</c:v>
                </c:pt>
                <c:pt idx="7331">
                  <c:v>3.6725369208982397E-3</c:v>
                </c:pt>
                <c:pt idx="7332">
                  <c:v>8.3659436776378987E-4</c:v>
                </c:pt>
                <c:pt idx="7333">
                  <c:v>2.6173421920190929E-2</c:v>
                </c:pt>
                <c:pt idx="7334">
                  <c:v>2.7527025250533427E-2</c:v>
                </c:pt>
                <c:pt idx="7335">
                  <c:v>1.4402458456635557E-2</c:v>
                </c:pt>
                <c:pt idx="7336">
                  <c:v>2.6844274315071959E-2</c:v>
                </c:pt>
                <c:pt idx="7337">
                  <c:v>2.6141614404207969E-3</c:v>
                </c:pt>
                <c:pt idx="7338">
                  <c:v>5.7947519151562987E-3</c:v>
                </c:pt>
                <c:pt idx="7339">
                  <c:v>2.145224605422906E-2</c:v>
                </c:pt>
                <c:pt idx="7340">
                  <c:v>2.0785649961043824E-2</c:v>
                </c:pt>
                <c:pt idx="7341">
                  <c:v>1.8222287437511385E-2</c:v>
                </c:pt>
                <c:pt idx="7342">
                  <c:v>8.4612503542940438E-3</c:v>
                </c:pt>
                <c:pt idx="7343">
                  <c:v>2.0144560877991026E-2</c:v>
                </c:pt>
                <c:pt idx="7344">
                  <c:v>2.7516403021089961E-2</c:v>
                </c:pt>
                <c:pt idx="7345">
                  <c:v>1.13110597095757E-2</c:v>
                </c:pt>
                <c:pt idx="7346">
                  <c:v>1.8869445526817838E-2</c:v>
                </c:pt>
                <c:pt idx="7347">
                  <c:v>1.50114379415754E-2</c:v>
                </c:pt>
                <c:pt idx="7348">
                  <c:v>1.6927588894399628E-2</c:v>
                </c:pt>
                <c:pt idx="7349">
                  <c:v>1.3759035046870887E-2</c:v>
                </c:pt>
                <c:pt idx="7350">
                  <c:v>3.1850828869025037E-2</c:v>
                </c:pt>
                <c:pt idx="7351">
                  <c:v>4.1473836591316314E-3</c:v>
                </c:pt>
                <c:pt idx="7352">
                  <c:v>5.2217008114771105E-3</c:v>
                </c:pt>
                <c:pt idx="7353">
                  <c:v>2.35E-2</c:v>
                </c:pt>
                <c:pt idx="7354">
                  <c:v>1.562955950325778E-2</c:v>
                </c:pt>
                <c:pt idx="7355">
                  <c:v>2.965792589743849E-2</c:v>
                </c:pt>
                <c:pt idx="7356">
                  <c:v>6.8465348038768874E-3</c:v>
                </c:pt>
                <c:pt idx="7357">
                  <c:v>6.2879444047673327E-3</c:v>
                </c:pt>
                <c:pt idx="7358">
                  <c:v>1.1279743221076931E-3</c:v>
                </c:pt>
                <c:pt idx="7359">
                  <c:v>7.3642138536822591E-3</c:v>
                </c:pt>
                <c:pt idx="7360">
                  <c:v>1.1881499566906598E-2</c:v>
                </c:pt>
                <c:pt idx="7361">
                  <c:v>2.543738732351571E-2</c:v>
                </c:pt>
                <c:pt idx="7362">
                  <c:v>3.2980057008905744E-2</c:v>
                </c:pt>
                <c:pt idx="7363">
                  <c:v>1.995942763074585E-3</c:v>
                </c:pt>
                <c:pt idx="7364">
                  <c:v>1.8175398067794377E-2</c:v>
                </c:pt>
                <c:pt idx="7365">
                  <c:v>1.512731416993795E-3</c:v>
                </c:pt>
                <c:pt idx="7366">
                  <c:v>2.2091806235245245E-2</c:v>
                </c:pt>
                <c:pt idx="7367">
                  <c:v>4.5974743328569831E-3</c:v>
                </c:pt>
                <c:pt idx="7368">
                  <c:v>2.8693216355310615E-2</c:v>
                </c:pt>
                <c:pt idx="7369">
                  <c:v>1.6855758656862396E-2</c:v>
                </c:pt>
                <c:pt idx="7370">
                  <c:v>3.056683955669915E-2</c:v>
                </c:pt>
                <c:pt idx="7371">
                  <c:v>2.86873071915952E-2</c:v>
                </c:pt>
                <c:pt idx="7372">
                  <c:v>2.990706253768933E-3</c:v>
                </c:pt>
                <c:pt idx="7373">
                  <c:v>1.6205837484985632E-2</c:v>
                </c:pt>
                <c:pt idx="7374">
                  <c:v>1.0653950263080525E-2</c:v>
                </c:pt>
                <c:pt idx="7375">
                  <c:v>1.0063466315202515E-2</c:v>
                </c:pt>
                <c:pt idx="7376">
                  <c:v>1.9442915570692249E-2</c:v>
                </c:pt>
                <c:pt idx="7377">
                  <c:v>1.7464285352178366E-2</c:v>
                </c:pt>
                <c:pt idx="7378">
                  <c:v>1.3025853458197916E-2</c:v>
                </c:pt>
                <c:pt idx="7379">
                  <c:v>9.4629163792753681E-3</c:v>
                </c:pt>
                <c:pt idx="7380">
                  <c:v>1.4233463429469309E-4</c:v>
                </c:pt>
                <c:pt idx="7381">
                  <c:v>7.8044375906743636E-3</c:v>
                </c:pt>
                <c:pt idx="7382">
                  <c:v>5.6075648199347622E-3</c:v>
                </c:pt>
                <c:pt idx="7383">
                  <c:v>1.1775474799123447E-2</c:v>
                </c:pt>
                <c:pt idx="7384">
                  <c:v>2.2645889535709215E-2</c:v>
                </c:pt>
                <c:pt idx="7385">
                  <c:v>2.3923173675775466E-2</c:v>
                </c:pt>
                <c:pt idx="7386">
                  <c:v>6.6923943490439656E-3</c:v>
                </c:pt>
                <c:pt idx="7387">
                  <c:v>2.885084644301158E-3</c:v>
                </c:pt>
                <c:pt idx="7388">
                  <c:v>7.1665288774149048E-4</c:v>
                </c:pt>
                <c:pt idx="7389">
                  <c:v>8.8506161310623454E-3</c:v>
                </c:pt>
                <c:pt idx="7390">
                  <c:v>1.1127589059589608E-2</c:v>
                </c:pt>
                <c:pt idx="7391">
                  <c:v>2.449048754502562E-2</c:v>
                </c:pt>
                <c:pt idx="7392">
                  <c:v>1.3963499094326987E-3</c:v>
                </c:pt>
                <c:pt idx="7393">
                  <c:v>1.9241090912781783E-2</c:v>
                </c:pt>
                <c:pt idx="7394">
                  <c:v>2.1141427367865444E-2</c:v>
                </c:pt>
                <c:pt idx="7395">
                  <c:v>3.3438665955988732E-3</c:v>
                </c:pt>
                <c:pt idx="7396">
                  <c:v>1.4086030785476404E-2</c:v>
                </c:pt>
                <c:pt idx="7397">
                  <c:v>1.8263926254555791E-3</c:v>
                </c:pt>
                <c:pt idx="7398">
                  <c:v>1.3427628405311398E-2</c:v>
                </c:pt>
                <c:pt idx="7399">
                  <c:v>1.2210401230962984E-2</c:v>
                </c:pt>
                <c:pt idx="7400">
                  <c:v>4.8963441581201137E-3</c:v>
                </c:pt>
                <c:pt idx="7401">
                  <c:v>9.8521239090899864E-3</c:v>
                </c:pt>
                <c:pt idx="7402">
                  <c:v>3.9585201281458954E-4</c:v>
                </c:pt>
                <c:pt idx="7403">
                  <c:v>2.421380007210281E-2</c:v>
                </c:pt>
                <c:pt idx="7404">
                  <c:v>1.2738259124736482E-2</c:v>
                </c:pt>
                <c:pt idx="7405">
                  <c:v>2.541288176902181E-2</c:v>
                </c:pt>
                <c:pt idx="7406">
                  <c:v>1.5186334772669546E-2</c:v>
                </c:pt>
                <c:pt idx="7407">
                  <c:v>2.7175427550067029E-2</c:v>
                </c:pt>
                <c:pt idx="7408">
                  <c:v>7.6113987794281298E-3</c:v>
                </c:pt>
                <c:pt idx="7409">
                  <c:v>1.57817056689665E-2</c:v>
                </c:pt>
                <c:pt idx="7410">
                  <c:v>2.2810496693114975E-2</c:v>
                </c:pt>
                <c:pt idx="7411">
                  <c:v>1.9596754526794966E-2</c:v>
                </c:pt>
                <c:pt idx="7412">
                  <c:v>1.6364860538738677E-2</c:v>
                </c:pt>
                <c:pt idx="7413">
                  <c:v>3.0707756063868687E-2</c:v>
                </c:pt>
                <c:pt idx="7414">
                  <c:v>2.6378334721742485E-2</c:v>
                </c:pt>
                <c:pt idx="7415">
                  <c:v>3.7283742300107748E-3</c:v>
                </c:pt>
                <c:pt idx="7416">
                  <c:v>3.1805363673303534E-2</c:v>
                </c:pt>
                <c:pt idx="7417">
                  <c:v>8.0939719466997465E-3</c:v>
                </c:pt>
                <c:pt idx="7418">
                  <c:v>5.8908386427543556E-3</c:v>
                </c:pt>
                <c:pt idx="7419">
                  <c:v>3.2730477719301813E-2</c:v>
                </c:pt>
                <c:pt idx="7420">
                  <c:v>3.7292388686187023E-4</c:v>
                </c:pt>
                <c:pt idx="7421">
                  <c:v>1.0266148675104371E-2</c:v>
                </c:pt>
                <c:pt idx="7422">
                  <c:v>2.1315501878199167E-2</c:v>
                </c:pt>
                <c:pt idx="7423">
                  <c:v>1.8126490251404458E-2</c:v>
                </c:pt>
                <c:pt idx="7424">
                  <c:v>8.9814466527728359E-4</c:v>
                </c:pt>
                <c:pt idx="7425">
                  <c:v>2.8039418981693244E-2</c:v>
                </c:pt>
                <c:pt idx="7426">
                  <c:v>2.4317413517017002E-2</c:v>
                </c:pt>
                <c:pt idx="7427">
                  <c:v>6.9367449195004705E-3</c:v>
                </c:pt>
                <c:pt idx="7428">
                  <c:v>2.9062117199770254E-2</c:v>
                </c:pt>
                <c:pt idx="7429">
                  <c:v>8.555585513631208E-3</c:v>
                </c:pt>
                <c:pt idx="7430">
                  <c:v>2.1340436352540303E-3</c:v>
                </c:pt>
                <c:pt idx="7431">
                  <c:v>1.4207085660795865E-2</c:v>
                </c:pt>
                <c:pt idx="7432">
                  <c:v>1.9799830097210848E-2</c:v>
                </c:pt>
                <c:pt idx="7433">
                  <c:v>4.117574024414445E-3</c:v>
                </c:pt>
                <c:pt idx="7434">
                  <c:v>6.0130921741961081E-4</c:v>
                </c:pt>
                <c:pt idx="7435">
                  <c:v>2.2203473465733353E-2</c:v>
                </c:pt>
                <c:pt idx="7436">
                  <c:v>4.085562177761265E-3</c:v>
                </c:pt>
                <c:pt idx="7437">
                  <c:v>2.4761606724878385E-2</c:v>
                </c:pt>
                <c:pt idx="7438">
                  <c:v>2.5168236192415375E-3</c:v>
                </c:pt>
                <c:pt idx="7439">
                  <c:v>2.001506951833543E-2</c:v>
                </c:pt>
                <c:pt idx="7440">
                  <c:v>5.0923133336389049E-3</c:v>
                </c:pt>
                <c:pt idx="7441">
                  <c:v>1.5679354881407532E-3</c:v>
                </c:pt>
                <c:pt idx="7442">
                  <c:v>8.8693641382963546E-3</c:v>
                </c:pt>
                <c:pt idx="7443">
                  <c:v>4.5073831656691713E-3</c:v>
                </c:pt>
                <c:pt idx="7444">
                  <c:v>1.1328302809048834E-3</c:v>
                </c:pt>
                <c:pt idx="7445">
                  <c:v>6.6172371445023664E-3</c:v>
                </c:pt>
                <c:pt idx="7446">
                  <c:v>7.6804186752820547E-3</c:v>
                </c:pt>
                <c:pt idx="7447">
                  <c:v>1.0193139277255711E-4</c:v>
                </c:pt>
                <c:pt idx="7448">
                  <c:v>3.3469589499001261E-3</c:v>
                </c:pt>
                <c:pt idx="7449">
                  <c:v>1.2403657007735977E-2</c:v>
                </c:pt>
                <c:pt idx="7450">
                  <c:v>1.1290357104634155E-2</c:v>
                </c:pt>
                <c:pt idx="7451">
                  <c:v>1.6512673128076558E-2</c:v>
                </c:pt>
                <c:pt idx="7452">
                  <c:v>1.0729678484780526E-2</c:v>
                </c:pt>
                <c:pt idx="7453">
                  <c:v>2.3270483827417737E-2</c:v>
                </c:pt>
                <c:pt idx="7454">
                  <c:v>1.0196346287158993E-2</c:v>
                </c:pt>
                <c:pt idx="7455">
                  <c:v>2.4630890945862648E-2</c:v>
                </c:pt>
                <c:pt idx="7456">
                  <c:v>1.4073464353428065E-2</c:v>
                </c:pt>
                <c:pt idx="7457">
                  <c:v>1.3462512806658953E-2</c:v>
                </c:pt>
                <c:pt idx="7458">
                  <c:v>1.5807543323139654E-2</c:v>
                </c:pt>
                <c:pt idx="7459">
                  <c:v>2.499959242314629E-2</c:v>
                </c:pt>
                <c:pt idx="7460">
                  <c:v>2.6777866651722257E-2</c:v>
                </c:pt>
                <c:pt idx="7461">
                  <c:v>8.592938177182919E-3</c:v>
                </c:pt>
                <c:pt idx="7462">
                  <c:v>2.0437437248676169E-2</c:v>
                </c:pt>
                <c:pt idx="7463">
                  <c:v>2.1789333632396723E-2</c:v>
                </c:pt>
                <c:pt idx="7464">
                  <c:v>1.2635949119174155E-2</c:v>
                </c:pt>
                <c:pt idx="7465">
                  <c:v>5.2805314204374424E-3</c:v>
                </c:pt>
                <c:pt idx="7466">
                  <c:v>1.6624963022655634E-2</c:v>
                </c:pt>
                <c:pt idx="7467">
                  <c:v>2.1036638535478446E-2</c:v>
                </c:pt>
                <c:pt idx="7468">
                  <c:v>2.6855645399761399E-2</c:v>
                </c:pt>
                <c:pt idx="7469">
                  <c:v>1.7099540378817637E-2</c:v>
                </c:pt>
                <c:pt idx="7470">
                  <c:v>1.4110635431708823E-2</c:v>
                </c:pt>
                <c:pt idx="7471">
                  <c:v>1.756465528237101E-2</c:v>
                </c:pt>
                <c:pt idx="7472">
                  <c:v>1.722354886113152E-3</c:v>
                </c:pt>
                <c:pt idx="7473">
                  <c:v>5.6904156584065922E-3</c:v>
                </c:pt>
                <c:pt idx="7474">
                  <c:v>2.7687604224569205E-2</c:v>
                </c:pt>
                <c:pt idx="7475">
                  <c:v>6.7128532919457605E-3</c:v>
                </c:pt>
                <c:pt idx="7476">
                  <c:v>6.3415542730005153E-4</c:v>
                </c:pt>
                <c:pt idx="7477">
                  <c:v>2.1897406063575174E-2</c:v>
                </c:pt>
                <c:pt idx="7478">
                  <c:v>8.3664730680113098E-5</c:v>
                </c:pt>
                <c:pt idx="7479">
                  <c:v>8.5669189984369735E-3</c:v>
                </c:pt>
                <c:pt idx="7480">
                  <c:v>2.3346994814421627E-2</c:v>
                </c:pt>
                <c:pt idx="7481">
                  <c:v>7.5983940256118179E-3</c:v>
                </c:pt>
                <c:pt idx="7482">
                  <c:v>1.0878488823505372E-2</c:v>
                </c:pt>
                <c:pt idx="7483">
                  <c:v>2.0713600114363902E-2</c:v>
                </c:pt>
                <c:pt idx="7484">
                  <c:v>2.4634262191260293E-3</c:v>
                </c:pt>
                <c:pt idx="7485">
                  <c:v>1.1936956954809446E-3</c:v>
                </c:pt>
                <c:pt idx="7486">
                  <c:v>2.1309492197074925E-2</c:v>
                </c:pt>
                <c:pt idx="7487">
                  <c:v>4.3745502861815199E-3</c:v>
                </c:pt>
                <c:pt idx="7488">
                  <c:v>9.685586662986927E-3</c:v>
                </c:pt>
                <c:pt idx="7489">
                  <c:v>1.8687237184301823E-2</c:v>
                </c:pt>
                <c:pt idx="7490">
                  <c:v>1.0051269468852393E-2</c:v>
                </c:pt>
                <c:pt idx="7491">
                  <c:v>5.3315917015163443E-3</c:v>
                </c:pt>
                <c:pt idx="7492">
                  <c:v>1.3443516312738352E-2</c:v>
                </c:pt>
                <c:pt idx="7493">
                  <c:v>8.5726631212926976E-3</c:v>
                </c:pt>
                <c:pt idx="7494">
                  <c:v>3.6612398662809123E-4</c:v>
                </c:pt>
                <c:pt idx="7495">
                  <c:v>7.6052089351541768E-4</c:v>
                </c:pt>
                <c:pt idx="7496">
                  <c:v>1.5123935666982025E-2</c:v>
                </c:pt>
                <c:pt idx="7497">
                  <c:v>1.4193906412230139E-3</c:v>
                </c:pt>
                <c:pt idx="7498">
                  <c:v>1.6779781510198235E-2</c:v>
                </c:pt>
                <c:pt idx="7499">
                  <c:v>1.5889612913785343E-2</c:v>
                </c:pt>
                <c:pt idx="7500">
                  <c:v>1.7053696561742351E-2</c:v>
                </c:pt>
                <c:pt idx="7501">
                  <c:v>1.1772146069657851E-2</c:v>
                </c:pt>
                <c:pt idx="7502">
                  <c:v>1.1223774434551224E-2</c:v>
                </c:pt>
                <c:pt idx="7503">
                  <c:v>1.4145351841713441E-2</c:v>
                </c:pt>
                <c:pt idx="7504">
                  <c:v>1.7340193630260357E-3</c:v>
                </c:pt>
                <c:pt idx="7505">
                  <c:v>1.9328479626711418E-4</c:v>
                </c:pt>
                <c:pt idx="7506">
                  <c:v>2.1216147111765671E-2</c:v>
                </c:pt>
                <c:pt idx="7507">
                  <c:v>8.3213696918807666E-3</c:v>
                </c:pt>
                <c:pt idx="7508">
                  <c:v>4.5121473133633244E-4</c:v>
                </c:pt>
                <c:pt idx="7509">
                  <c:v>1.3045690996968952E-2</c:v>
                </c:pt>
                <c:pt idx="7510">
                  <c:v>1.5178375776938122E-2</c:v>
                </c:pt>
                <c:pt idx="7511">
                  <c:v>5.1967011576682714E-3</c:v>
                </c:pt>
                <c:pt idx="7512">
                  <c:v>5.5985327417850958E-3</c:v>
                </c:pt>
                <c:pt idx="7513">
                  <c:v>1.2279494993469742E-2</c:v>
                </c:pt>
                <c:pt idx="7514">
                  <c:v>2.74669426356748E-3</c:v>
                </c:pt>
                <c:pt idx="7515">
                  <c:v>1.6342822320884479E-2</c:v>
                </c:pt>
                <c:pt idx="7516">
                  <c:v>9.3235937668140756E-3</c:v>
                </c:pt>
                <c:pt idx="7517">
                  <c:v>8.8901814082197397E-3</c:v>
                </c:pt>
                <c:pt idx="7518">
                  <c:v>6.9871791585714056E-3</c:v>
                </c:pt>
                <c:pt idx="7519">
                  <c:v>4.0023120853882356E-3</c:v>
                </c:pt>
                <c:pt idx="7520">
                  <c:v>1.559282007673748E-2</c:v>
                </c:pt>
                <c:pt idx="7521">
                  <c:v>6.1610242054153273E-3</c:v>
                </c:pt>
                <c:pt idx="7522">
                  <c:v>6.4471146942375939E-3</c:v>
                </c:pt>
                <c:pt idx="7523">
                  <c:v>2.0907650497384886E-3</c:v>
                </c:pt>
                <c:pt idx="7524">
                  <c:v>9.1979980719135226E-3</c:v>
                </c:pt>
                <c:pt idx="7525">
                  <c:v>1.4546484330951624E-2</c:v>
                </c:pt>
                <c:pt idx="7526">
                  <c:v>1.3396990592397016E-2</c:v>
                </c:pt>
                <c:pt idx="7527">
                  <c:v>1.4618199710920442E-2</c:v>
                </c:pt>
                <c:pt idx="7528">
                  <c:v>2.1309936601079216E-4</c:v>
                </c:pt>
                <c:pt idx="7529">
                  <c:v>1.221570126252392E-2</c:v>
                </c:pt>
                <c:pt idx="7530">
                  <c:v>1.5601463629925383E-3</c:v>
                </c:pt>
                <c:pt idx="7531">
                  <c:v>9.4696701412946959E-3</c:v>
                </c:pt>
                <c:pt idx="7532">
                  <c:v>9.9672511498028905E-3</c:v>
                </c:pt>
                <c:pt idx="7533">
                  <c:v>6.6312373558437823E-3</c:v>
                </c:pt>
                <c:pt idx="7534">
                  <c:v>1.2156274056966898E-2</c:v>
                </c:pt>
                <c:pt idx="7535">
                  <c:v>1.239265975953323E-2</c:v>
                </c:pt>
                <c:pt idx="7536">
                  <c:v>2.6014194303790967E-3</c:v>
                </c:pt>
                <c:pt idx="7537">
                  <c:v>1.1946022217091254E-2</c:v>
                </c:pt>
                <c:pt idx="7538">
                  <c:v>8.6178544466641676E-4</c:v>
                </c:pt>
                <c:pt idx="7539">
                  <c:v>1.0689796777389368E-2</c:v>
                </c:pt>
                <c:pt idx="7540">
                  <c:v>3.7930719209393587E-4</c:v>
                </c:pt>
                <c:pt idx="7541">
                  <c:v>1.0086915005031111E-2</c:v>
                </c:pt>
                <c:pt idx="7542">
                  <c:v>4.7373094751122849E-3</c:v>
                </c:pt>
                <c:pt idx="7543">
                  <c:v>6.4387067596527918E-3</c:v>
                </c:pt>
                <c:pt idx="7544">
                  <c:v>1.6510701713815872E-3</c:v>
                </c:pt>
                <c:pt idx="7545">
                  <c:v>9.8528588235898551E-3</c:v>
                </c:pt>
                <c:pt idx="7546">
                  <c:v>1.0252970683771226E-3</c:v>
                </c:pt>
                <c:pt idx="7547">
                  <c:v>3.3056658839488028E-5</c:v>
                </c:pt>
                <c:pt idx="7548">
                  <c:v>2.3099583568968176E-3</c:v>
                </c:pt>
                <c:pt idx="7549">
                  <c:v>8.3465355689803979E-3</c:v>
                </c:pt>
                <c:pt idx="7550">
                  <c:v>6.5219269598490032E-3</c:v>
                </c:pt>
                <c:pt idx="7551">
                  <c:v>7.5500223692939019E-3</c:v>
                </c:pt>
                <c:pt idx="7552">
                  <c:v>7.9984581780804323E-3</c:v>
                </c:pt>
                <c:pt idx="7553">
                  <c:v>7.0479097926752802E-3</c:v>
                </c:pt>
                <c:pt idx="7554">
                  <c:v>7.8237027968250869E-3</c:v>
                </c:pt>
                <c:pt idx="7555">
                  <c:v>7.3981753851850331E-3</c:v>
                </c:pt>
                <c:pt idx="7556">
                  <c:v>7.3246798680886753E-3</c:v>
                </c:pt>
                <c:pt idx="7557">
                  <c:v>2.8915071056907229E-3</c:v>
                </c:pt>
                <c:pt idx="7558">
                  <c:v>3.379344086686031E-3</c:v>
                </c:pt>
                <c:pt idx="7559">
                  <c:v>9.5493046222922494E-4</c:v>
                </c:pt>
                <c:pt idx="7560">
                  <c:v>6.0004532064355321E-3</c:v>
                </c:pt>
                <c:pt idx="7561">
                  <c:v>5.1366254211269204E-3</c:v>
                </c:pt>
                <c:pt idx="7562">
                  <c:v>1.3546414273864051E-3</c:v>
                </c:pt>
                <c:pt idx="7563">
                  <c:v>5.3808832164158346E-5</c:v>
                </c:pt>
                <c:pt idx="7564">
                  <c:v>2.2322577985291921E-3</c:v>
                </c:pt>
                <c:pt idx="7565">
                  <c:v>4.1115904826704601E-3</c:v>
                </c:pt>
                <c:pt idx="7566">
                  <c:v>3.5998989487577397E-3</c:v>
                </c:pt>
                <c:pt idx="7567">
                  <c:v>4.9371344049723501E-3</c:v>
                </c:pt>
                <c:pt idx="7568">
                  <c:v>1.2301706245590181E-4</c:v>
                </c:pt>
                <c:pt idx="7569">
                  <c:v>2.7633005752018365E-3</c:v>
                </c:pt>
                <c:pt idx="7570">
                  <c:v>3.3455362347248802E-3</c:v>
                </c:pt>
                <c:pt idx="7571">
                  <c:v>2.6710669478721373E-3</c:v>
                </c:pt>
                <c:pt idx="7572">
                  <c:v>2.2076846467033733E-3</c:v>
                </c:pt>
                <c:pt idx="7573">
                  <c:v>3.6583082287883792E-3</c:v>
                </c:pt>
                <c:pt idx="7574">
                  <c:v>1.5097501947974878E-3</c:v>
                </c:pt>
                <c:pt idx="7575">
                  <c:v>2.8656234193874704E-3</c:v>
                </c:pt>
                <c:pt idx="7576">
                  <c:v>2.7714082195174827E-3</c:v>
                </c:pt>
                <c:pt idx="7577">
                  <c:v>2.6655222794129039E-3</c:v>
                </c:pt>
                <c:pt idx="7578">
                  <c:v>1.6943678837240509E-4</c:v>
                </c:pt>
                <c:pt idx="7579">
                  <c:v>2.2732775659120344E-3</c:v>
                </c:pt>
                <c:pt idx="7580">
                  <c:v>3.9932579281293076E-5</c:v>
                </c:pt>
                <c:pt idx="7581">
                  <c:v>1.5783654193921733E-3</c:v>
                </c:pt>
                <c:pt idx="7582">
                  <c:v>8.1986868545983339E-4</c:v>
                </c:pt>
                <c:pt idx="7583">
                  <c:v>1.3732709604052516E-3</c:v>
                </c:pt>
                <c:pt idx="7584">
                  <c:v>2.5295415327705387E-4</c:v>
                </c:pt>
                <c:pt idx="7585">
                  <c:v>1.9240556721711526E-5</c:v>
                </c:pt>
                <c:pt idx="7586">
                  <c:v>-9.98274668622731E-3</c:v>
                </c:pt>
                <c:pt idx="7587">
                  <c:v>4.00690179684711E-4</c:v>
                </c:pt>
                <c:pt idx="7588">
                  <c:v>-2.4641532852377628E-3</c:v>
                </c:pt>
                <c:pt idx="7589">
                  <c:v>5.1965716415129496E-4</c:v>
                </c:pt>
                <c:pt idx="7590">
                  <c:v>5.4880611072585573E-6</c:v>
                </c:pt>
                <c:pt idx="7591">
                  <c:v>-1.0744617519011456E-3</c:v>
                </c:pt>
                <c:pt idx="7592">
                  <c:v>4.4359417888031487E-4</c:v>
                </c:pt>
                <c:pt idx="7593">
                  <c:v>-8.4082464837564545E-3</c:v>
                </c:pt>
                <c:pt idx="7594">
                  <c:v>-3.2781193508787379E-4</c:v>
                </c:pt>
                <c:pt idx="7595">
                  <c:v>-9.6703456062481553E-4</c:v>
                </c:pt>
                <c:pt idx="7596">
                  <c:v>-1.1202967838072769E-2</c:v>
                </c:pt>
                <c:pt idx="7597">
                  <c:v>-5.1919211802246075E-4</c:v>
                </c:pt>
                <c:pt idx="7598">
                  <c:v>-7.2240570677213293E-3</c:v>
                </c:pt>
                <c:pt idx="7599">
                  <c:v>-1.7530369617943986E-4</c:v>
                </c:pt>
                <c:pt idx="7600">
                  <c:v>2.8334171388285544E-4</c:v>
                </c:pt>
                <c:pt idx="7601">
                  <c:v>-6.2964593747571809E-3</c:v>
                </c:pt>
                <c:pt idx="7602">
                  <c:v>-1.0545741733343692E-2</c:v>
                </c:pt>
                <c:pt idx="7603">
                  <c:v>-3.1162954631448548E-3</c:v>
                </c:pt>
                <c:pt idx="7604">
                  <c:v>-2.5907369360395135E-5</c:v>
                </c:pt>
                <c:pt idx="7605">
                  <c:v>-3.8577092122400894E-5</c:v>
                </c:pt>
                <c:pt idx="7606">
                  <c:v>-1.0459328406586282E-2</c:v>
                </c:pt>
                <c:pt idx="7607">
                  <c:v>-5.1328410794991676E-3</c:v>
                </c:pt>
                <c:pt idx="7608">
                  <c:v>-1.311082881808519E-2</c:v>
                </c:pt>
                <c:pt idx="7609">
                  <c:v>9.4570638269163892E-6</c:v>
                </c:pt>
                <c:pt idx="7610">
                  <c:v>-3.2132216304878178E-3</c:v>
                </c:pt>
                <c:pt idx="7611">
                  <c:v>-2.4108128045549469E-4</c:v>
                </c:pt>
                <c:pt idx="7612">
                  <c:v>-4.5272982237457151E-5</c:v>
                </c:pt>
                <c:pt idx="7613">
                  <c:v>-9.4356187725331701E-5</c:v>
                </c:pt>
                <c:pt idx="7614">
                  <c:v>-8.031272394919145E-3</c:v>
                </c:pt>
                <c:pt idx="7615">
                  <c:v>-2.3978268671621837E-3</c:v>
                </c:pt>
                <c:pt idx="7616">
                  <c:v>-1.7792795840511297E-3</c:v>
                </c:pt>
                <c:pt idx="7617">
                  <c:v>-1.4338270897873116E-3</c:v>
                </c:pt>
                <c:pt idx="7618">
                  <c:v>-6.8069038790050411E-4</c:v>
                </c:pt>
                <c:pt idx="7619">
                  <c:v>-1.2012627433411647E-3</c:v>
                </c:pt>
                <c:pt idx="7620">
                  <c:v>1.4212009606017827E-5</c:v>
                </c:pt>
                <c:pt idx="7621">
                  <c:v>-6.2423841266697594E-4</c:v>
                </c:pt>
                <c:pt idx="7622">
                  <c:v>-1.2916599409525694E-2</c:v>
                </c:pt>
                <c:pt idx="7623">
                  <c:v>-4.5323240695849818E-3</c:v>
                </c:pt>
                <c:pt idx="7624">
                  <c:v>-4.0403447681794215E-3</c:v>
                </c:pt>
                <c:pt idx="7625">
                  <c:v>-1.4663847140666882E-2</c:v>
                </c:pt>
                <c:pt idx="7626">
                  <c:v>-4.5082695772514819E-4</c:v>
                </c:pt>
                <c:pt idx="7627">
                  <c:v>-1.2753863652965179E-2</c:v>
                </c:pt>
                <c:pt idx="7628">
                  <c:v>-3.1596817752054204E-3</c:v>
                </c:pt>
                <c:pt idx="7629">
                  <c:v>-1.9610142663859706E-3</c:v>
                </c:pt>
                <c:pt idx="7630">
                  <c:v>-6.1869019263716517E-5</c:v>
                </c:pt>
                <c:pt idx="7631">
                  <c:v>7.8897888795986625E-5</c:v>
                </c:pt>
                <c:pt idx="7632">
                  <c:v>-1.8381831085876509E-2</c:v>
                </c:pt>
                <c:pt idx="7633">
                  <c:v>-1.2172986190573224E-2</c:v>
                </c:pt>
                <c:pt idx="7634">
                  <c:v>6.5853454452271504E-5</c:v>
                </c:pt>
                <c:pt idx="7635">
                  <c:v>-1.4738855100633269E-2</c:v>
                </c:pt>
                <c:pt idx="7636">
                  <c:v>-1.5902970742607157E-3</c:v>
                </c:pt>
                <c:pt idx="7637">
                  <c:v>-7.810023072214462E-3</c:v>
                </c:pt>
                <c:pt idx="7638">
                  <c:v>-1.3540105663854901E-3</c:v>
                </c:pt>
                <c:pt idx="7639">
                  <c:v>-1.1453931878825929E-2</c:v>
                </c:pt>
                <c:pt idx="7640">
                  <c:v>1.1117621470910397E-4</c:v>
                </c:pt>
                <c:pt idx="7641">
                  <c:v>-7.2848442282695295E-3</c:v>
                </c:pt>
                <c:pt idx="7642">
                  <c:v>-6.2029736190915572E-3</c:v>
                </c:pt>
                <c:pt idx="7643">
                  <c:v>-9.0944353587453352E-3</c:v>
                </c:pt>
                <c:pt idx="7644">
                  <c:v>-2.8775835742657898E-3</c:v>
                </c:pt>
                <c:pt idx="7645">
                  <c:v>-1.0448783920020163E-3</c:v>
                </c:pt>
                <c:pt idx="7646">
                  <c:v>-3.9163488511362561E-3</c:v>
                </c:pt>
                <c:pt idx="7647">
                  <c:v>-1.015555602221779E-2</c:v>
                </c:pt>
                <c:pt idx="7648">
                  <c:v>-6.7676587155577513E-3</c:v>
                </c:pt>
                <c:pt idx="7649">
                  <c:v>-8.6113709211286856E-3</c:v>
                </c:pt>
                <c:pt idx="7650">
                  <c:v>-1.4792304535841672E-3</c:v>
                </c:pt>
                <c:pt idx="7651">
                  <c:v>1.0037568072400094E-4</c:v>
                </c:pt>
                <c:pt idx="7652">
                  <c:v>-4.6542073807039178E-4</c:v>
                </c:pt>
                <c:pt idx="7653">
                  <c:v>-6.5519111869476836E-3</c:v>
                </c:pt>
                <c:pt idx="7654">
                  <c:v>-1.6461582305536645E-3</c:v>
                </c:pt>
                <c:pt idx="7655">
                  <c:v>-5.6570563537776649E-3</c:v>
                </c:pt>
                <c:pt idx="7656">
                  <c:v>-5.2883144289105777E-3</c:v>
                </c:pt>
                <c:pt idx="7657">
                  <c:v>-5.0517684887459811E-3</c:v>
                </c:pt>
                <c:pt idx="7658">
                  <c:v>-3.4636475515906341E-3</c:v>
                </c:pt>
                <c:pt idx="7659">
                  <c:v>-3.1891689121361015E-3</c:v>
                </c:pt>
                <c:pt idx="7660">
                  <c:v>3.781167333291008E-4</c:v>
                </c:pt>
                <c:pt idx="7661">
                  <c:v>-2.1136894020775676E-3</c:v>
                </c:pt>
                <c:pt idx="7662">
                  <c:v>-4.8775702020255356E-4</c:v>
                </c:pt>
                <c:pt idx="7663">
                  <c:v>-2.7269124121581576E-3</c:v>
                </c:pt>
                <c:pt idx="7664">
                  <c:v>1.4862749041942791E-4</c:v>
                </c:pt>
                <c:pt idx="7665">
                  <c:v>-1.8260480389820184E-3</c:v>
                </c:pt>
                <c:pt idx="7666">
                  <c:v>-5.9625535252469581E-4</c:v>
                </c:pt>
                <c:pt idx="7667">
                  <c:v>4.5599134662799515E-5</c:v>
                </c:pt>
                <c:pt idx="7668">
                  <c:v>-1.1564492346208112E-3</c:v>
                </c:pt>
                <c:pt idx="7669">
                  <c:v>7.3838101254399425E-4</c:v>
                </c:pt>
                <c:pt idx="7670">
                  <c:v>-8.6644906191120656E-4</c:v>
                </c:pt>
                <c:pt idx="7671">
                  <c:v>8.3930134247054897E-5</c:v>
                </c:pt>
                <c:pt idx="7672">
                  <c:v>1.6202964895004391E-3</c:v>
                </c:pt>
                <c:pt idx="7673">
                  <c:v>5.8905825294462493E-4</c:v>
                </c:pt>
                <c:pt idx="7674">
                  <c:v>1.3683580941802221E-3</c:v>
                </c:pt>
                <c:pt idx="7675">
                  <c:v>1.1537347878580661E-2</c:v>
                </c:pt>
                <c:pt idx="7676">
                  <c:v>8.7273126620524141E-4</c:v>
                </c:pt>
                <c:pt idx="7677">
                  <c:v>6.5071421291751819E-4</c:v>
                </c:pt>
                <c:pt idx="7678">
                  <c:v>2.858330376057898E-3</c:v>
                </c:pt>
                <c:pt idx="7679">
                  <c:v>3.4203199913807034E-3</c:v>
                </c:pt>
                <c:pt idx="7680">
                  <c:v>3.8300622671778558E-3</c:v>
                </c:pt>
                <c:pt idx="7681">
                  <c:v>2.4466666666666669E-3</c:v>
                </c:pt>
                <c:pt idx="7682">
                  <c:v>1.0222691789745666E-3</c:v>
                </c:pt>
                <c:pt idx="7683">
                  <c:v>-6.2251960213891878E-3</c:v>
                </c:pt>
                <c:pt idx="7684">
                  <c:v>-1.5626927231111034E-3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slice!$AK$2</c:f>
              <c:strCache>
                <c:ptCount val="1"/>
                <c:pt idx="0">
                  <c:v> -r,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4"/>
            <c:spPr>
              <a:solidFill>
                <a:srgbClr val="C00000"/>
              </a:solidFill>
              <a:ln w="25400">
                <a:noFill/>
              </a:ln>
            </c:spPr>
          </c:marker>
          <c:xVal>
            <c:numRef>
              <c:f>slice!$AK$3:$AK$10098</c:f>
              <c:numCache>
                <c:formatCode>General</c:formatCode>
                <c:ptCount val="10096"/>
                <c:pt idx="0">
                  <c:v>-4.9642957939999998E-6</c:v>
                </c:pt>
                <c:pt idx="1">
                  <c:v>-1.4966253669999999E-5</c:v>
                </c:pt>
                <c:pt idx="2">
                  <c:v>-4.971480696E-6</c:v>
                </c:pt>
                <c:pt idx="3">
                  <c:v>-1.4981910170000001E-5</c:v>
                </c:pt>
                <c:pt idx="4">
                  <c:v>-2.5073012309999999E-5</c:v>
                </c:pt>
                <c:pt idx="5">
                  <c:v>-2.5090850479999999E-5</c:v>
                </c:pt>
                <c:pt idx="6">
                  <c:v>-4.9829217949999997E-6</c:v>
                </c:pt>
                <c:pt idx="7">
                  <c:v>-1.500906447E-5</c:v>
                </c:pt>
                <c:pt idx="8">
                  <c:v>-1.047258092E-4</c:v>
                </c:pt>
                <c:pt idx="9">
                  <c:v>-4.9841710500000003E-6</c:v>
                </c:pt>
                <c:pt idx="10">
                  <c:v>-3.5305872620000003E-5</c:v>
                </c:pt>
                <c:pt idx="11">
                  <c:v>-9.2950839489999999E-5</c:v>
                </c:pt>
                <c:pt idx="12">
                  <c:v>-2.5139706090000001E-5</c:v>
                </c:pt>
                <c:pt idx="13">
                  <c:v>-1.165234984E-4</c:v>
                </c:pt>
                <c:pt idx="14">
                  <c:v>-8.1037746219999994E-5</c:v>
                </c:pt>
                <c:pt idx="15">
                  <c:v>-3.535770187E-5</c:v>
                </c:pt>
                <c:pt idx="16">
                  <c:v>-1.048279564E-4</c:v>
                </c:pt>
                <c:pt idx="17">
                  <c:v>-4.5983812759999998E-5</c:v>
                </c:pt>
                <c:pt idx="18">
                  <c:v>-9.3034369630000006E-5</c:v>
                </c:pt>
                <c:pt idx="19">
                  <c:v>-6.9167912079999997E-5</c:v>
                </c:pt>
                <c:pt idx="20">
                  <c:v>-5.743244572E-5</c:v>
                </c:pt>
                <c:pt idx="21">
                  <c:v>-1.503523655E-5</c:v>
                </c:pt>
                <c:pt idx="22">
                  <c:v>-6.9205736699999993E-5</c:v>
                </c:pt>
                <c:pt idx="23">
                  <c:v>-4.6032440300000001E-5</c:v>
                </c:pt>
                <c:pt idx="24">
                  <c:v>-8.1118923220000006E-5</c:v>
                </c:pt>
                <c:pt idx="25">
                  <c:v>-1.166453028E-4</c:v>
                </c:pt>
                <c:pt idx="26">
                  <c:v>-3.5398178809999998E-5</c:v>
                </c:pt>
                <c:pt idx="27">
                  <c:v>-4.994797838E-6</c:v>
                </c:pt>
                <c:pt idx="28">
                  <c:v>-5.7491042319999998E-5</c:v>
                </c:pt>
                <c:pt idx="29">
                  <c:v>-1.2843512049999999E-4</c:v>
                </c:pt>
                <c:pt idx="30">
                  <c:v>-1.166906478E-4</c:v>
                </c:pt>
                <c:pt idx="31">
                  <c:v>-2.519974376E-5</c:v>
                </c:pt>
                <c:pt idx="32">
                  <c:v>-1.402257696E-4</c:v>
                </c:pt>
                <c:pt idx="33">
                  <c:v>-9.3166964559999996E-5</c:v>
                </c:pt>
                <c:pt idx="34">
                  <c:v>-1.2851351950000001E-4</c:v>
                </c:pt>
                <c:pt idx="35">
                  <c:v>-1.049948482E-4</c:v>
                </c:pt>
                <c:pt idx="36">
                  <c:v>-8.1235661689999997E-5</c:v>
                </c:pt>
                <c:pt idx="37">
                  <c:v>-1.520324945E-4</c:v>
                </c:pt>
                <c:pt idx="38">
                  <c:v>-6.9355412450000005E-5</c:v>
                </c:pt>
                <c:pt idx="39">
                  <c:v>-1.5072072279999999E-5</c:v>
                </c:pt>
                <c:pt idx="40">
                  <c:v>-1.520608339E-4</c:v>
                </c:pt>
                <c:pt idx="41">
                  <c:v>-2.5230598609999999E-5</c:v>
                </c:pt>
                <c:pt idx="42">
                  <c:v>-5.761013643E-5</c:v>
                </c:pt>
                <c:pt idx="43">
                  <c:v>-1.4035585719999999E-4</c:v>
                </c:pt>
                <c:pt idx="44">
                  <c:v>-4.6162425730000003E-5</c:v>
                </c:pt>
                <c:pt idx="45">
                  <c:v>-1.286389115E-4</c:v>
                </c:pt>
                <c:pt idx="46">
                  <c:v>-1.0512547689999999E-4</c:v>
                </c:pt>
                <c:pt idx="47">
                  <c:v>-3.550609318E-5</c:v>
                </c:pt>
                <c:pt idx="48">
                  <c:v>-8.1363762850000007E-5</c:v>
                </c:pt>
                <c:pt idx="49">
                  <c:v>-1.6386116840000001E-4</c:v>
                </c:pt>
                <c:pt idx="50">
                  <c:v>-4.6211821409999997E-5</c:v>
                </c:pt>
                <c:pt idx="51">
                  <c:v>-6.9478626269999999E-5</c:v>
                </c:pt>
                <c:pt idx="52">
                  <c:v>-1.169795488E-4</c:v>
                </c:pt>
                <c:pt idx="53">
                  <c:v>-9.3400945850000001E-5</c:v>
                </c:pt>
                <c:pt idx="54">
                  <c:v>-1.6392809500000001E-4</c:v>
                </c:pt>
                <c:pt idx="55">
                  <c:v>-1.405077606E-4</c:v>
                </c:pt>
                <c:pt idx="56">
                  <c:v>-5.7720464569999999E-5</c:v>
                </c:pt>
                <c:pt idx="57">
                  <c:v>-1.5227456089999999E-4</c:v>
                </c:pt>
                <c:pt idx="58">
                  <c:v>-1.639948779E-4</c:v>
                </c:pt>
                <c:pt idx="59">
                  <c:v>-4.6270713539999997E-5</c:v>
                </c:pt>
                <c:pt idx="60">
                  <c:v>-9.3472393399999997E-5</c:v>
                </c:pt>
                <c:pt idx="61">
                  <c:v>-5.0165086629999999E-6</c:v>
                </c:pt>
                <c:pt idx="62">
                  <c:v>-1.28858747E-4</c:v>
                </c:pt>
                <c:pt idx="63">
                  <c:v>-1.406012581E-4</c:v>
                </c:pt>
                <c:pt idx="64">
                  <c:v>-1.053262534E-4</c:v>
                </c:pt>
                <c:pt idx="65">
                  <c:v>-1.7520742860000001E-4</c:v>
                </c:pt>
                <c:pt idx="66">
                  <c:v>-3.5593649379999998E-5</c:v>
                </c:pt>
                <c:pt idx="67">
                  <c:v>-8.1540633789999996E-5</c:v>
                </c:pt>
                <c:pt idx="68">
                  <c:v>-1.512504366E-5</c:v>
                </c:pt>
                <c:pt idx="69">
                  <c:v>-6.9609276100000004E-5</c:v>
                </c:pt>
                <c:pt idx="70">
                  <c:v>-1.5242636630000001E-4</c:v>
                </c:pt>
                <c:pt idx="71">
                  <c:v>-1.171750512E-4</c:v>
                </c:pt>
                <c:pt idx="72">
                  <c:v>-3.5611650580000003E-5</c:v>
                </c:pt>
                <c:pt idx="73">
                  <c:v>-5.7838270690000001E-5</c:v>
                </c:pt>
                <c:pt idx="74">
                  <c:v>-1.7529796689999999E-4</c:v>
                </c:pt>
                <c:pt idx="75">
                  <c:v>-1.2901342050000001E-4</c:v>
                </c:pt>
                <c:pt idx="76">
                  <c:v>-1.513904067E-5</c:v>
                </c:pt>
                <c:pt idx="77">
                  <c:v>-1.753453361E-4</c:v>
                </c:pt>
                <c:pt idx="78">
                  <c:v>-1.8611508099999999E-4</c:v>
                </c:pt>
                <c:pt idx="79">
                  <c:v>-5.028200199E-6</c:v>
                </c:pt>
                <c:pt idx="80">
                  <c:v>-2.5360622300000001E-5</c:v>
                </c:pt>
                <c:pt idx="81">
                  <c:v>-8.1683768930000005E-5</c:v>
                </c:pt>
                <c:pt idx="82">
                  <c:v>-2.5366505559999999E-5</c:v>
                </c:pt>
                <c:pt idx="83">
                  <c:v>-1.173612108E-4</c:v>
                </c:pt>
                <c:pt idx="84">
                  <c:v>-1.6431877380000001E-4</c:v>
                </c:pt>
                <c:pt idx="85">
                  <c:v>-1.86237893E-4</c:v>
                </c:pt>
                <c:pt idx="86">
                  <c:v>-1.4095401459999999E-4</c:v>
                </c:pt>
                <c:pt idx="87">
                  <c:v>-1.526757231E-4</c:v>
                </c:pt>
                <c:pt idx="88">
                  <c:v>-4.6445108320000003E-5</c:v>
                </c:pt>
                <c:pt idx="89">
                  <c:v>-1.7552090129999999E-4</c:v>
                </c:pt>
                <c:pt idx="90">
                  <c:v>-1.8627907219999999E-4</c:v>
                </c:pt>
                <c:pt idx="91">
                  <c:v>-1.6438682549999999E-4</c:v>
                </c:pt>
                <c:pt idx="92">
                  <c:v>-1.9711721410000001E-4</c:v>
                </c:pt>
                <c:pt idx="93">
                  <c:v>-1.4102511510000001E-4</c:v>
                </c:pt>
                <c:pt idx="94">
                  <c:v>-3.5738808070000001E-5</c:v>
                </c:pt>
                <c:pt idx="95">
                  <c:v>-9.3874534780000003E-5</c:v>
                </c:pt>
                <c:pt idx="96">
                  <c:v>-1.528158794E-4</c:v>
                </c:pt>
                <c:pt idx="97">
                  <c:v>-1.97190536E-4</c:v>
                </c:pt>
                <c:pt idx="98">
                  <c:v>-1.0576497E-4</c:v>
                </c:pt>
                <c:pt idx="99">
                  <c:v>-6.9898852560000002E-5</c:v>
                </c:pt>
                <c:pt idx="100">
                  <c:v>-5.0417209929999998E-6</c:v>
                </c:pt>
                <c:pt idx="101">
                  <c:v>-1.058044304E-4</c:v>
                </c:pt>
                <c:pt idx="102">
                  <c:v>-5.8085298079999997E-5</c:v>
                </c:pt>
                <c:pt idx="103">
                  <c:v>-2.080694547E-4</c:v>
                </c:pt>
                <c:pt idx="104">
                  <c:v>-1.9725350610000001E-4</c:v>
                </c:pt>
                <c:pt idx="105">
                  <c:v>-1.8646494149999999E-4</c:v>
                </c:pt>
                <c:pt idx="106">
                  <c:v>-4.65417704E-5</c:v>
                </c:pt>
                <c:pt idx="107">
                  <c:v>-5.8098740190000003E-5</c:v>
                </c:pt>
                <c:pt idx="108">
                  <c:v>-1.7573120999999999E-4</c:v>
                </c:pt>
                <c:pt idx="109">
                  <c:v>-1.2948073080000001E-4</c:v>
                </c:pt>
                <c:pt idx="110">
                  <c:v>-2.081496498E-4</c:v>
                </c:pt>
                <c:pt idx="111">
                  <c:v>-1.294962517E-4</c:v>
                </c:pt>
                <c:pt idx="112">
                  <c:v>-9.4035765700000004E-5</c:v>
                </c:pt>
                <c:pt idx="113">
                  <c:v>-8.2006242209999995E-5</c:v>
                </c:pt>
                <c:pt idx="114">
                  <c:v>-1.1774418980000001E-4</c:v>
                </c:pt>
                <c:pt idx="115">
                  <c:v>-1.8660958629999999E-4</c:v>
                </c:pt>
                <c:pt idx="116">
                  <c:v>-2.0822064620000001E-4</c:v>
                </c:pt>
                <c:pt idx="117">
                  <c:v>-1.6472722899999999E-4</c:v>
                </c:pt>
                <c:pt idx="118">
                  <c:v>-1.974149754E-4</c:v>
                </c:pt>
                <c:pt idx="119">
                  <c:v>-2.1915796280000001E-4</c:v>
                </c:pt>
                <c:pt idx="120">
                  <c:v>-1.522835762E-5</c:v>
                </c:pt>
                <c:pt idx="121">
                  <c:v>-7.0091775560000001E-5</c:v>
                </c:pt>
                <c:pt idx="122">
                  <c:v>-1.7596712990000001E-4</c:v>
                </c:pt>
                <c:pt idx="123">
                  <c:v>-1.5314398849999999E-4</c:v>
                </c:pt>
                <c:pt idx="124">
                  <c:v>-2.1922597239999999E-4</c:v>
                </c:pt>
                <c:pt idx="125">
                  <c:v>-1.4147858310000001E-4</c:v>
                </c:pt>
                <c:pt idx="126">
                  <c:v>-1.061143779E-4</c:v>
                </c:pt>
                <c:pt idx="127">
                  <c:v>-1.975996977E-4</c:v>
                </c:pt>
                <c:pt idx="128">
                  <c:v>-2.1931940429999999E-4</c:v>
                </c:pt>
                <c:pt idx="129">
                  <c:v>-4.6708430610000003E-5</c:v>
                </c:pt>
                <c:pt idx="130">
                  <c:v>-2.3072765890000001E-4</c:v>
                </c:pt>
                <c:pt idx="131">
                  <c:v>-1.6497731679999999E-4</c:v>
                </c:pt>
                <c:pt idx="132">
                  <c:v>-2.5540176869999999E-5</c:v>
                </c:pt>
                <c:pt idx="133">
                  <c:v>-9.4306603840000003E-5</c:v>
                </c:pt>
                <c:pt idx="134">
                  <c:v>-2.0848893739999999E-4</c:v>
                </c:pt>
                <c:pt idx="135">
                  <c:v>-3.5927394409999997E-5</c:v>
                </c:pt>
                <c:pt idx="136">
                  <c:v>-7.0229992310000006E-5</c:v>
                </c:pt>
                <c:pt idx="137">
                  <c:v>-8.2268103140000005E-5</c:v>
                </c:pt>
                <c:pt idx="138">
                  <c:v>-1.2988585109999999E-4</c:v>
                </c:pt>
                <c:pt idx="139">
                  <c:v>-1.8694897379999999E-4</c:v>
                </c:pt>
                <c:pt idx="140">
                  <c:v>-2.425928005E-4</c:v>
                </c:pt>
                <c:pt idx="141">
                  <c:v>-2.3090561409999999E-4</c:v>
                </c:pt>
                <c:pt idx="142">
                  <c:v>-1.534791245E-4</c:v>
                </c:pt>
                <c:pt idx="143">
                  <c:v>-2.0864774879999999E-4</c:v>
                </c:pt>
                <c:pt idx="144">
                  <c:v>-2.195900738E-4</c:v>
                </c:pt>
                <c:pt idx="145">
                  <c:v>-1.9789139529999999E-4</c:v>
                </c:pt>
                <c:pt idx="146">
                  <c:v>-2.4270214889999999E-4</c:v>
                </c:pt>
                <c:pt idx="147">
                  <c:v>-1.7636704459999999E-4</c:v>
                </c:pt>
                <c:pt idx="148">
                  <c:v>-2.5443148650000001E-4</c:v>
                </c:pt>
                <c:pt idx="149">
                  <c:v>-1.6525351140000001E-4</c:v>
                </c:pt>
                <c:pt idx="150">
                  <c:v>-5.0747253020000004E-6</c:v>
                </c:pt>
                <c:pt idx="151">
                  <c:v>-2.5605168589999999E-5</c:v>
                </c:pt>
                <c:pt idx="152">
                  <c:v>-2.310286464E-4</c:v>
                </c:pt>
                <c:pt idx="153">
                  <c:v>-3.6022853939999999E-5</c:v>
                </c:pt>
                <c:pt idx="154">
                  <c:v>-2.4277895190000001E-4</c:v>
                </c:pt>
                <c:pt idx="155">
                  <c:v>-5.8496232370000002E-5</c:v>
                </c:pt>
                <c:pt idx="156">
                  <c:v>-1.183218511E-4</c:v>
                </c:pt>
                <c:pt idx="157">
                  <c:v>-2.1970633130000001E-4</c:v>
                </c:pt>
                <c:pt idx="158">
                  <c:v>-1.419337171E-4</c:v>
                </c:pt>
                <c:pt idx="159">
                  <c:v>-1.530202471E-5</c:v>
                </c:pt>
                <c:pt idx="160">
                  <c:v>-9.4596241990000006E-5</c:v>
                </c:pt>
                <c:pt idx="161">
                  <c:v>-2.6625650160000001E-4</c:v>
                </c:pt>
                <c:pt idx="162">
                  <c:v>-1.8724097239999999E-4</c:v>
                </c:pt>
                <c:pt idx="163">
                  <c:v>-4.6891277810000003E-5</c:v>
                </c:pt>
                <c:pt idx="164">
                  <c:v>-2.5459716000000003E-4</c:v>
                </c:pt>
                <c:pt idx="165">
                  <c:v>-2.0888922389999999E-4</c:v>
                </c:pt>
                <c:pt idx="166">
                  <c:v>-1.3025679520000001E-4</c:v>
                </c:pt>
                <c:pt idx="167">
                  <c:v>-1.065957969E-4</c:v>
                </c:pt>
                <c:pt idx="168">
                  <c:v>-8.2573214089999998E-5</c:v>
                </c:pt>
                <c:pt idx="169">
                  <c:v>-5.0833587160000001E-6</c:v>
                </c:pt>
                <c:pt idx="170">
                  <c:v>-1.9813144159999999E-4</c:v>
                </c:pt>
                <c:pt idx="171">
                  <c:v>-2.7821410890000001E-4</c:v>
                </c:pt>
                <c:pt idx="172">
                  <c:v>-2.6646963569999999E-4</c:v>
                </c:pt>
                <c:pt idx="173">
                  <c:v>-5.8629604979999999E-5</c:v>
                </c:pt>
                <c:pt idx="174">
                  <c:v>-2.430474895E-4</c:v>
                </c:pt>
                <c:pt idx="175">
                  <c:v>-1.185521029E-4</c:v>
                </c:pt>
                <c:pt idx="176">
                  <c:v>-2.313395468E-4</c:v>
                </c:pt>
                <c:pt idx="177">
                  <c:v>-2.5479605000000002E-4</c:v>
                </c:pt>
                <c:pt idx="178">
                  <c:v>-7.0581766469999998E-5</c:v>
                </c:pt>
                <c:pt idx="179">
                  <c:v>-1.533851811E-5</c:v>
                </c:pt>
                <c:pt idx="180">
                  <c:v>-2.9018852949999998E-4</c:v>
                </c:pt>
                <c:pt idx="181">
                  <c:v>-2.3140549079999999E-4</c:v>
                </c:pt>
                <c:pt idx="182">
                  <c:v>-2.091178925E-4</c:v>
                </c:pt>
                <c:pt idx="183">
                  <c:v>-2.7842522269999999E-4</c:v>
                </c:pt>
                <c:pt idx="184">
                  <c:v>-1.5399996739999999E-4</c:v>
                </c:pt>
                <c:pt idx="185">
                  <c:v>-2.6664125290000001E-4</c:v>
                </c:pt>
                <c:pt idx="186">
                  <c:v>-1.7682322219999999E-4</c:v>
                </c:pt>
                <c:pt idx="187">
                  <c:v>-2.784775688E-4</c:v>
                </c:pt>
                <c:pt idx="188">
                  <c:v>-2.200736247E-4</c:v>
                </c:pt>
                <c:pt idx="189">
                  <c:v>-1.4231514410000001E-4</c:v>
                </c:pt>
                <c:pt idx="190">
                  <c:v>-3.021613339E-4</c:v>
                </c:pt>
                <c:pt idx="191">
                  <c:v>-2.904104883E-4</c:v>
                </c:pt>
                <c:pt idx="192">
                  <c:v>-2.5505623689999998E-4</c:v>
                </c:pt>
                <c:pt idx="193">
                  <c:v>-1.1878283109999999E-4</c:v>
                </c:pt>
                <c:pt idx="194">
                  <c:v>-8.2836678049999995E-5</c:v>
                </c:pt>
                <c:pt idx="195">
                  <c:v>-1.8770989320000001E-4</c:v>
                </c:pt>
                <c:pt idx="196">
                  <c:v>-5.8783238090000002E-5</c:v>
                </c:pt>
                <c:pt idx="197">
                  <c:v>-2.6686704830000002E-4</c:v>
                </c:pt>
                <c:pt idx="198">
                  <c:v>-9.5019458250000005E-5</c:v>
                </c:pt>
                <c:pt idx="199">
                  <c:v>-2.9052727560000002E-4</c:v>
                </c:pt>
                <c:pt idx="200">
                  <c:v>-3.1408306570000001E-4</c:v>
                </c:pt>
                <c:pt idx="201">
                  <c:v>-3.0239352190000003E-4</c:v>
                </c:pt>
                <c:pt idx="202">
                  <c:v>-2.5762126490000001E-5</c:v>
                </c:pt>
                <c:pt idx="203">
                  <c:v>-1.425658822E-4</c:v>
                </c:pt>
                <c:pt idx="204">
                  <c:v>-3.6240795390000003E-5</c:v>
                </c:pt>
                <c:pt idx="205">
                  <c:v>-2.434885261E-4</c:v>
                </c:pt>
                <c:pt idx="206">
                  <c:v>-1.7712475060000001E-4</c:v>
                </c:pt>
                <c:pt idx="207">
                  <c:v>-3.1426141390000003E-4</c:v>
                </c:pt>
                <c:pt idx="208">
                  <c:v>-2.435398933E-4</c:v>
                </c:pt>
                <c:pt idx="209">
                  <c:v>-2.7887486020000002E-4</c:v>
                </c:pt>
                <c:pt idx="210">
                  <c:v>-2.0950237119999999E-4</c:v>
                </c:pt>
                <c:pt idx="211">
                  <c:v>-2.5531965399999999E-4</c:v>
                </c:pt>
                <c:pt idx="212">
                  <c:v>-1.660627482E-4</c:v>
                </c:pt>
                <c:pt idx="213">
                  <c:v>-3.2600698809999998E-4</c:v>
                </c:pt>
                <c:pt idx="214">
                  <c:v>-2.2042477949999999E-4</c:v>
                </c:pt>
                <c:pt idx="215">
                  <c:v>-4.7175284260000001E-5</c:v>
                </c:pt>
                <c:pt idx="216">
                  <c:v>-3.0259785769999999E-4</c:v>
                </c:pt>
                <c:pt idx="217">
                  <c:v>-1.987494919E-4</c:v>
                </c:pt>
                <c:pt idx="218">
                  <c:v>-1.071599602E-4</c:v>
                </c:pt>
                <c:pt idx="219">
                  <c:v>-3.2606129809999997E-4</c:v>
                </c:pt>
                <c:pt idx="220">
                  <c:v>-2.204640125E-4</c:v>
                </c:pt>
                <c:pt idx="221">
                  <c:v>-2.9082457679999998E-4</c:v>
                </c:pt>
                <c:pt idx="222">
                  <c:v>-3.143991931E-4</c:v>
                </c:pt>
                <c:pt idx="223">
                  <c:v>-1.5403231469999999E-5</c:v>
                </c:pt>
                <c:pt idx="224">
                  <c:v>-1.8800059329999999E-4</c:v>
                </c:pt>
                <c:pt idx="225">
                  <c:v>-2.671637723E-4</c:v>
                </c:pt>
                <c:pt idx="226">
                  <c:v>-2.3192486770000001E-4</c:v>
                </c:pt>
                <c:pt idx="227">
                  <c:v>-2.5543202520000001E-4</c:v>
                </c:pt>
                <c:pt idx="228">
                  <c:v>-2.7903907760000002E-4</c:v>
                </c:pt>
                <c:pt idx="229">
                  <c:v>-5.1122733450000004E-6</c:v>
                </c:pt>
                <c:pt idx="230">
                  <c:v>-1.6621932890000001E-4</c:v>
                </c:pt>
                <c:pt idx="231">
                  <c:v>-3.3790177140000002E-4</c:v>
                </c:pt>
                <c:pt idx="232">
                  <c:v>-3.3792349969999998E-4</c:v>
                </c:pt>
                <c:pt idx="233">
                  <c:v>-1.3106514709999999E-4</c:v>
                </c:pt>
                <c:pt idx="234">
                  <c:v>-7.1011769550000006E-5</c:v>
                </c:pt>
                <c:pt idx="235">
                  <c:v>-3.0293797059999998E-4</c:v>
                </c:pt>
                <c:pt idx="236">
                  <c:v>-3.1473091350000003E-4</c:v>
                </c:pt>
                <c:pt idx="237">
                  <c:v>-1.5469046889999999E-4</c:v>
                </c:pt>
                <c:pt idx="238">
                  <c:v>-3.264752006E-4</c:v>
                </c:pt>
                <c:pt idx="239">
                  <c:v>-3.4945680519999999E-4</c:v>
                </c:pt>
                <c:pt idx="240">
                  <c:v>-5.1208318710000003E-6</c:v>
                </c:pt>
                <c:pt idx="241">
                  <c:v>-2.9119230449999999E-4</c:v>
                </c:pt>
                <c:pt idx="242">
                  <c:v>-1.8828615640000001E-4</c:v>
                </c:pt>
                <c:pt idx="243">
                  <c:v>-2.585907243E-5</c:v>
                </c:pt>
                <c:pt idx="244">
                  <c:v>-1.430456513E-4</c:v>
                </c:pt>
                <c:pt idx="245">
                  <c:v>-3.2662024470000002E-4</c:v>
                </c:pt>
                <c:pt idx="246">
                  <c:v>-1.5480025569999999E-4</c:v>
                </c:pt>
                <c:pt idx="247">
                  <c:v>-3.4961686329999998E-4</c:v>
                </c:pt>
                <c:pt idx="248">
                  <c:v>-1.991433846E-4</c:v>
                </c:pt>
                <c:pt idx="249">
                  <c:v>-1.5449255519999999E-5</c:v>
                </c:pt>
                <c:pt idx="250">
                  <c:v>-1.7762837739999999E-4</c:v>
                </c:pt>
                <c:pt idx="251">
                  <c:v>-1.194136841E-4</c:v>
                </c:pt>
                <c:pt idx="252">
                  <c:v>-3.0323105749999998E-4</c:v>
                </c:pt>
                <c:pt idx="253">
                  <c:v>-8.332902054E-5</c:v>
                </c:pt>
                <c:pt idx="254">
                  <c:v>-3.606383372E-4</c:v>
                </c:pt>
                <c:pt idx="255">
                  <c:v>-3.383926263E-4</c:v>
                </c:pt>
                <c:pt idx="256">
                  <c:v>-2.6766242029999999E-4</c:v>
                </c:pt>
                <c:pt idx="257">
                  <c:v>-2.3235040530000001E-4</c:v>
                </c:pt>
                <c:pt idx="258">
                  <c:v>-3.6424493440000003E-5</c:v>
                </c:pt>
                <c:pt idx="259">
                  <c:v>-1.075750889E-4</c:v>
                </c:pt>
                <c:pt idx="260">
                  <c:v>-3.1507694480000003E-4</c:v>
                </c:pt>
                <c:pt idx="261">
                  <c:v>-1.992526657E-4</c:v>
                </c:pt>
                <c:pt idx="262">
                  <c:v>-2.589664648E-5</c:v>
                </c:pt>
                <c:pt idx="263">
                  <c:v>-3.607390032E-4</c:v>
                </c:pt>
                <c:pt idx="264">
                  <c:v>-3.498168065E-4</c:v>
                </c:pt>
                <c:pt idx="265">
                  <c:v>-2.9148524480000001E-4</c:v>
                </c:pt>
                <c:pt idx="266">
                  <c:v>-2.4419934540000001E-4</c:v>
                </c:pt>
                <c:pt idx="267">
                  <c:v>-9.5610982750000004E-5</c:v>
                </c:pt>
                <c:pt idx="268">
                  <c:v>-2.7964062599999999E-4</c:v>
                </c:pt>
                <c:pt idx="269">
                  <c:v>-1.3142325810000001E-4</c:v>
                </c:pt>
                <c:pt idx="270">
                  <c:v>-2.1010811030000001E-4</c:v>
                </c:pt>
                <c:pt idx="271">
                  <c:v>-2.5599692700000002E-4</c:v>
                </c:pt>
                <c:pt idx="272">
                  <c:v>-3.3858166870000001E-4</c:v>
                </c:pt>
                <c:pt idx="273">
                  <c:v>-1.7782570309999999E-4</c:v>
                </c:pt>
                <c:pt idx="274">
                  <c:v>-4.7416717199999999E-5</c:v>
                </c:pt>
                <c:pt idx="275">
                  <c:v>-7.1268285450000005E-5</c:v>
                </c:pt>
                <c:pt idx="276">
                  <c:v>-5.9225407809999999E-5</c:v>
                </c:pt>
                <c:pt idx="277">
                  <c:v>-3.5004028639999999E-4</c:v>
                </c:pt>
                <c:pt idx="278">
                  <c:v>-3.7183206559999999E-4</c:v>
                </c:pt>
                <c:pt idx="279">
                  <c:v>-3.2709335800000001E-4</c:v>
                </c:pt>
                <c:pt idx="280">
                  <c:v>-1.6679598729999999E-4</c:v>
                </c:pt>
                <c:pt idx="281">
                  <c:v>-3.6106275979999998E-4</c:v>
                </c:pt>
                <c:pt idx="282">
                  <c:v>-3.1541525019999997E-4</c:v>
                </c:pt>
                <c:pt idx="283">
                  <c:v>-2.7986425600000001E-4</c:v>
                </c:pt>
                <c:pt idx="284">
                  <c:v>-2.2117858940000001E-4</c:v>
                </c:pt>
                <c:pt idx="285">
                  <c:v>-3.7194425259999997E-4</c:v>
                </c:pt>
                <c:pt idx="286">
                  <c:v>-2.6802511999999998E-4</c:v>
                </c:pt>
                <c:pt idx="287">
                  <c:v>-3.0368092089999999E-4</c:v>
                </c:pt>
                <c:pt idx="288">
                  <c:v>-2.3269112360000001E-4</c:v>
                </c:pt>
                <c:pt idx="289">
                  <c:v>-2.9187718669999998E-4</c:v>
                </c:pt>
                <c:pt idx="290">
                  <c:v>-3.8284620100000001E-4</c:v>
                </c:pt>
                <c:pt idx="291">
                  <c:v>-3.2732787899999999E-4</c:v>
                </c:pt>
                <c:pt idx="292">
                  <c:v>-3.0379585839999999E-4</c:v>
                </c:pt>
                <c:pt idx="293">
                  <c:v>-2.4454625759999998E-4</c:v>
                </c:pt>
                <c:pt idx="294">
                  <c:v>-7.1395104330000006E-5</c:v>
                </c:pt>
                <c:pt idx="295">
                  <c:v>-3.3906983539999999E-4</c:v>
                </c:pt>
                <c:pt idx="296">
                  <c:v>-3.6546702189999999E-5</c:v>
                </c:pt>
                <c:pt idx="297">
                  <c:v>-3.6141013189999998E-4</c:v>
                </c:pt>
                <c:pt idx="298">
                  <c:v>-3.3920466409999999E-4</c:v>
                </c:pt>
                <c:pt idx="299">
                  <c:v>-3.7236963300000002E-4</c:v>
                </c:pt>
                <c:pt idx="300">
                  <c:v>-3.50581743E-4</c:v>
                </c:pt>
                <c:pt idx="301">
                  <c:v>-2.564782358E-4</c:v>
                </c:pt>
                <c:pt idx="302">
                  <c:v>-2.1055021099999999E-4</c:v>
                </c:pt>
                <c:pt idx="303">
                  <c:v>-5.1471552689999999E-6</c:v>
                </c:pt>
                <c:pt idx="304">
                  <c:v>-3.8318200289999999E-4</c:v>
                </c:pt>
                <c:pt idx="305">
                  <c:v>-2.214601299E-4</c:v>
                </c:pt>
                <c:pt idx="306">
                  <c:v>-3.938665697E-4</c:v>
                </c:pt>
                <c:pt idx="307">
                  <c:v>-3.6160988399999998E-4</c:v>
                </c:pt>
                <c:pt idx="308">
                  <c:v>-1.199726654E-4</c:v>
                </c:pt>
                <c:pt idx="309">
                  <c:v>-8.3745454799999993E-5</c:v>
                </c:pt>
                <c:pt idx="310">
                  <c:v>-2.33005678E-4</c:v>
                </c:pt>
                <c:pt idx="311">
                  <c:v>-1.554995712E-4</c:v>
                </c:pt>
                <c:pt idx="312">
                  <c:v>-1.78325769E-4</c:v>
                </c:pt>
                <c:pt idx="313">
                  <c:v>-3.1603326730000002E-4</c:v>
                </c:pt>
                <c:pt idx="314">
                  <c:v>-1.672308759E-4</c:v>
                </c:pt>
                <c:pt idx="315">
                  <c:v>-2.106952223E-4</c:v>
                </c:pt>
                <c:pt idx="316">
                  <c:v>-2.56670046E-4</c:v>
                </c:pt>
                <c:pt idx="317">
                  <c:v>-3.8342872369999999E-4</c:v>
                </c:pt>
                <c:pt idx="318">
                  <c:v>-2.6849983600000003E-4</c:v>
                </c:pt>
                <c:pt idx="319">
                  <c:v>-1.081171191E-4</c:v>
                </c:pt>
                <c:pt idx="320">
                  <c:v>-2.804469186E-4</c:v>
                </c:pt>
                <c:pt idx="321">
                  <c:v>-1.999376517E-4</c:v>
                </c:pt>
                <c:pt idx="322">
                  <c:v>-5.9478798229999998E-5</c:v>
                </c:pt>
                <c:pt idx="323">
                  <c:v>-3.7274668609999997E-4</c:v>
                </c:pt>
                <c:pt idx="324">
                  <c:v>-1.8916507340000001E-4</c:v>
                </c:pt>
                <c:pt idx="325">
                  <c:v>-2.603453297E-5</c:v>
                </c:pt>
                <c:pt idx="326">
                  <c:v>-3.942454411E-4</c:v>
                </c:pt>
                <c:pt idx="327">
                  <c:v>-3.7281239850000001E-4</c:v>
                </c:pt>
                <c:pt idx="328">
                  <c:v>-1.3206009579999999E-4</c:v>
                </c:pt>
                <c:pt idx="329">
                  <c:v>-3.9428799140000002E-4</c:v>
                </c:pt>
                <c:pt idx="330">
                  <c:v>-9.6137583779999999E-5</c:v>
                </c:pt>
                <c:pt idx="331">
                  <c:v>-4.048206005E-4</c:v>
                </c:pt>
                <c:pt idx="332">
                  <c:v>-3.0439693299999998E-4</c:v>
                </c:pt>
                <c:pt idx="333">
                  <c:v>-3.2800322439999999E-4</c:v>
                </c:pt>
                <c:pt idx="334">
                  <c:v>-3.836599299E-4</c:v>
                </c:pt>
                <c:pt idx="335">
                  <c:v>-1.8927671180000001E-4</c:v>
                </c:pt>
                <c:pt idx="336">
                  <c:v>-1.43947633E-4</c:v>
                </c:pt>
                <c:pt idx="337">
                  <c:v>-2.925828906E-4</c:v>
                </c:pt>
                <c:pt idx="338">
                  <c:v>-4.7681178320000001E-5</c:v>
                </c:pt>
                <c:pt idx="339">
                  <c:v>-2.4509632059999998E-4</c:v>
                </c:pt>
                <c:pt idx="340">
                  <c:v>-2.332844443E-4</c:v>
                </c:pt>
                <c:pt idx="341">
                  <c:v>-1.5556392940000001E-5</c:v>
                </c:pt>
                <c:pt idx="342">
                  <c:v>-3.512388782E-4</c:v>
                </c:pt>
                <c:pt idx="343">
                  <c:v>-3.1639144700000002E-4</c:v>
                </c:pt>
                <c:pt idx="344">
                  <c:v>-2.6877688289999999E-4</c:v>
                </c:pt>
                <c:pt idx="345">
                  <c:v>-4.0505170210000001E-4</c:v>
                </c:pt>
                <c:pt idx="346">
                  <c:v>-3.6226541399999999E-4</c:v>
                </c:pt>
                <c:pt idx="347">
                  <c:v>-2.219022763E-4</c:v>
                </c:pt>
                <c:pt idx="348">
                  <c:v>-1.203142176E-4</c:v>
                </c:pt>
                <c:pt idx="349">
                  <c:v>-3.7324581670000002E-4</c:v>
                </c:pt>
                <c:pt idx="350">
                  <c:v>-3.947028873E-4</c:v>
                </c:pt>
                <c:pt idx="351">
                  <c:v>-3.5147686529999998E-4</c:v>
                </c:pt>
                <c:pt idx="352">
                  <c:v>-4.1561873809999999E-4</c:v>
                </c:pt>
                <c:pt idx="353">
                  <c:v>-4.0529540489999999E-4</c:v>
                </c:pt>
                <c:pt idx="354">
                  <c:v>-1.3231958559999999E-4</c:v>
                </c:pt>
                <c:pt idx="355">
                  <c:v>-3.401455829E-4</c:v>
                </c:pt>
                <c:pt idx="356">
                  <c:v>-9.6345924099999999E-5</c:v>
                </c:pt>
                <c:pt idx="357">
                  <c:v>-3.2845029300000001E-4</c:v>
                </c:pt>
                <c:pt idx="358">
                  <c:v>-2.45345436E-4</c:v>
                </c:pt>
                <c:pt idx="359">
                  <c:v>-2.5716889910000002E-4</c:v>
                </c:pt>
                <c:pt idx="360">
                  <c:v>-3.8420388529999998E-4</c:v>
                </c:pt>
                <c:pt idx="361">
                  <c:v>-2.8102952209999997E-4</c:v>
                </c:pt>
                <c:pt idx="362">
                  <c:v>-7.1813304090000005E-5</c:v>
                </c:pt>
                <c:pt idx="363">
                  <c:v>-5.9669641199999997E-5</c:v>
                </c:pt>
                <c:pt idx="364">
                  <c:v>-2.0040188260000001E-4</c:v>
                </c:pt>
                <c:pt idx="365">
                  <c:v>-4.1589968869999998E-4</c:v>
                </c:pt>
                <c:pt idx="366">
                  <c:v>-8.4125864749999999E-5</c:v>
                </c:pt>
                <c:pt idx="367">
                  <c:v>-1.085319398E-4</c:v>
                </c:pt>
                <c:pt idx="368">
                  <c:v>-4.0566989490000002E-4</c:v>
                </c:pt>
                <c:pt idx="369">
                  <c:v>-3.9516116329999998E-4</c:v>
                </c:pt>
                <c:pt idx="370">
                  <c:v>-4.1602573619999999E-4</c:v>
                </c:pt>
                <c:pt idx="371">
                  <c:v>-3.8448807820000002E-4</c:v>
                </c:pt>
                <c:pt idx="372">
                  <c:v>-3.6774932649999999E-5</c:v>
                </c:pt>
                <c:pt idx="373">
                  <c:v>-3.5190370989999999E-4</c:v>
                </c:pt>
                <c:pt idx="374">
                  <c:v>-3.4051047430000002E-4</c:v>
                </c:pt>
                <c:pt idx="375">
                  <c:v>-2.932320029E-4</c:v>
                </c:pt>
                <c:pt idx="376">
                  <c:v>-2.2224549129999999E-4</c:v>
                </c:pt>
                <c:pt idx="377">
                  <c:v>-1.561637781E-4</c:v>
                </c:pt>
                <c:pt idx="378">
                  <c:v>-1.443941123E-4</c:v>
                </c:pt>
                <c:pt idx="379">
                  <c:v>-4.2651793049999998E-4</c:v>
                </c:pt>
                <c:pt idx="380">
                  <c:v>-3.7391660499999998E-4</c:v>
                </c:pt>
                <c:pt idx="381">
                  <c:v>-3.630387769E-4</c:v>
                </c:pt>
                <c:pt idx="382">
                  <c:v>-2.9333594139999998E-4</c:v>
                </c:pt>
                <c:pt idx="383">
                  <c:v>-3.289528922E-4</c:v>
                </c:pt>
                <c:pt idx="384">
                  <c:v>-3.63165336E-4</c:v>
                </c:pt>
                <c:pt idx="385">
                  <c:v>-3.0537557049999998E-4</c:v>
                </c:pt>
                <c:pt idx="386">
                  <c:v>-2.114783769E-4</c:v>
                </c:pt>
                <c:pt idx="387">
                  <c:v>-4.2673536099999999E-4</c:v>
                </c:pt>
                <c:pt idx="388">
                  <c:v>-4.0610274429999998E-4</c:v>
                </c:pt>
                <c:pt idx="389">
                  <c:v>-1.5616956779999999E-5</c:v>
                </c:pt>
                <c:pt idx="390">
                  <c:v>-3.1731040519999997E-4</c:v>
                </c:pt>
                <c:pt idx="391">
                  <c:v>-2.4579258939999999E-4</c:v>
                </c:pt>
                <c:pt idx="392">
                  <c:v>-2.3396015640000001E-4</c:v>
                </c:pt>
                <c:pt idx="393">
                  <c:v>-4.2684784170000001E-4</c:v>
                </c:pt>
                <c:pt idx="394">
                  <c:v>-1.6803485340000001E-4</c:v>
                </c:pt>
                <c:pt idx="395">
                  <c:v>-4.7896474930000001E-5</c:v>
                </c:pt>
                <c:pt idx="396">
                  <c:v>-3.9571196889999998E-4</c:v>
                </c:pt>
                <c:pt idx="397">
                  <c:v>-4.165893399E-4</c:v>
                </c:pt>
                <c:pt idx="398">
                  <c:v>-2.6961030369999998E-4</c:v>
                </c:pt>
                <c:pt idx="399">
                  <c:v>-2.815876553E-4</c:v>
                </c:pt>
                <c:pt idx="400">
                  <c:v>-3.8512269089999997E-4</c:v>
                </c:pt>
                <c:pt idx="401">
                  <c:v>-1.8999647890000001E-4</c:v>
                </c:pt>
                <c:pt idx="402">
                  <c:v>-4.7914999150000003E-5</c:v>
                </c:pt>
                <c:pt idx="403">
                  <c:v>-3.4102293700000001E-4</c:v>
                </c:pt>
                <c:pt idx="404">
                  <c:v>-3.6857233170000001E-5</c:v>
                </c:pt>
                <c:pt idx="405">
                  <c:v>-1.327732605E-4</c:v>
                </c:pt>
                <c:pt idx="406">
                  <c:v>-4.3724282299999998E-4</c:v>
                </c:pt>
                <c:pt idx="407">
                  <c:v>-8.43615109E-5</c:v>
                </c:pt>
                <c:pt idx="408">
                  <c:v>-4.2705423899999997E-4</c:v>
                </c:pt>
                <c:pt idx="409">
                  <c:v>-5.1825826819999998E-6</c:v>
                </c:pt>
                <c:pt idx="410">
                  <c:v>-1.7925652929999999E-4</c:v>
                </c:pt>
                <c:pt idx="411">
                  <c:v>-3.95975438E-4</c:v>
                </c:pt>
                <c:pt idx="412">
                  <c:v>-1.4468449500000001E-4</c:v>
                </c:pt>
                <c:pt idx="413">
                  <c:v>-2.6199730790000001E-5</c:v>
                </c:pt>
                <c:pt idx="414">
                  <c:v>-3.5263500340000002E-4</c:v>
                </c:pt>
                <c:pt idx="415">
                  <c:v>-4.3743599980000002E-4</c:v>
                </c:pt>
                <c:pt idx="416">
                  <c:v>-4.1690661300000003E-4</c:v>
                </c:pt>
                <c:pt idx="417">
                  <c:v>-4.0656411809999999E-4</c:v>
                </c:pt>
                <c:pt idx="418">
                  <c:v>-7.2091662530000003E-5</c:v>
                </c:pt>
                <c:pt idx="419">
                  <c:v>-3.1775183379999998E-4</c:v>
                </c:pt>
                <c:pt idx="420">
                  <c:v>-4.3762110569999998E-4</c:v>
                </c:pt>
                <c:pt idx="421">
                  <c:v>-2.6992132879999998E-4</c:v>
                </c:pt>
                <c:pt idx="422">
                  <c:v>-4.4780065889999998E-4</c:v>
                </c:pt>
                <c:pt idx="423">
                  <c:v>-3.7476100310000001E-4</c:v>
                </c:pt>
                <c:pt idx="424">
                  <c:v>-2.5803253149999999E-4</c:v>
                </c:pt>
                <c:pt idx="425">
                  <c:v>-3.059453543E-4</c:v>
                </c:pt>
                <c:pt idx="426">
                  <c:v>-2.0103669160000001E-4</c:v>
                </c:pt>
                <c:pt idx="427">
                  <c:v>-4.2746642260000001E-4</c:v>
                </c:pt>
                <c:pt idx="428">
                  <c:v>-1.7944858349999999E-4</c:v>
                </c:pt>
                <c:pt idx="429">
                  <c:v>-3.748633494E-4</c:v>
                </c:pt>
                <c:pt idx="430">
                  <c:v>-2.9404275539999999E-4</c:v>
                </c:pt>
                <c:pt idx="431">
                  <c:v>-4.3785205890000003E-4</c:v>
                </c:pt>
                <c:pt idx="432">
                  <c:v>-3.9646766690000002E-4</c:v>
                </c:pt>
                <c:pt idx="433">
                  <c:v>-3.2981962469999998E-4</c:v>
                </c:pt>
                <c:pt idx="434">
                  <c:v>-1.5667870229999999E-4</c:v>
                </c:pt>
                <c:pt idx="435">
                  <c:v>-4.0707381610000001E-4</c:v>
                </c:pt>
                <c:pt idx="436">
                  <c:v>-3.8584354959999998E-4</c:v>
                </c:pt>
                <c:pt idx="437">
                  <c:v>-3.641257648E-4</c:v>
                </c:pt>
                <c:pt idx="438">
                  <c:v>-1.565918671E-5</c:v>
                </c:pt>
                <c:pt idx="439">
                  <c:v>-4.4810566040000001E-4</c:v>
                </c:pt>
                <c:pt idx="440">
                  <c:v>-4.4815803300000002E-4</c:v>
                </c:pt>
                <c:pt idx="441">
                  <c:v>-4.1752209210000002E-4</c:v>
                </c:pt>
                <c:pt idx="442">
                  <c:v>-9.6945049249999994E-5</c:v>
                </c:pt>
                <c:pt idx="443">
                  <c:v>-2.0120924079999999E-4</c:v>
                </c:pt>
                <c:pt idx="444">
                  <c:v>-1.091007023E-4</c:v>
                </c:pt>
                <c:pt idx="445">
                  <c:v>-4.278743656E-4</c:v>
                </c:pt>
                <c:pt idx="446">
                  <c:v>-3.8598986999999999E-4</c:v>
                </c:pt>
                <c:pt idx="447">
                  <c:v>-6.0009528620000001E-5</c:v>
                </c:pt>
                <c:pt idx="448">
                  <c:v>-4.5806215039999998E-4</c:v>
                </c:pt>
                <c:pt idx="449">
                  <c:v>-2.8228769369999999E-4</c:v>
                </c:pt>
                <c:pt idx="450">
                  <c:v>-3.0634132779999999E-4</c:v>
                </c:pt>
                <c:pt idx="451">
                  <c:v>-4.3824799259999998E-4</c:v>
                </c:pt>
                <c:pt idx="452">
                  <c:v>-2.1210099380000001E-4</c:v>
                </c:pt>
                <c:pt idx="453">
                  <c:v>-4.5822593309999997E-4</c:v>
                </c:pt>
                <c:pt idx="454">
                  <c:v>-2.4651972669999998E-4</c:v>
                </c:pt>
                <c:pt idx="455">
                  <c:v>-3.5345513310000001E-4</c:v>
                </c:pt>
                <c:pt idx="456">
                  <c:v>-1.2121991E-4</c:v>
                </c:pt>
                <c:pt idx="457">
                  <c:v>-1.6858881460000001E-4</c:v>
                </c:pt>
                <c:pt idx="458">
                  <c:v>-4.807482564E-5</c:v>
                </c:pt>
                <c:pt idx="459">
                  <c:v>-5.1969389959999997E-6</c:v>
                </c:pt>
                <c:pt idx="460">
                  <c:v>-3.4206542649999999E-4</c:v>
                </c:pt>
                <c:pt idx="461">
                  <c:v>-7.229758168E-5</c:v>
                </c:pt>
                <c:pt idx="462">
                  <c:v>-2.231027453E-4</c:v>
                </c:pt>
                <c:pt idx="463">
                  <c:v>-4.1794071169999999E-4</c:v>
                </c:pt>
                <c:pt idx="464">
                  <c:v>-9.7067909320000005E-5</c:v>
                </c:pt>
                <c:pt idx="465">
                  <c:v>-2.122088492E-4</c:v>
                </c:pt>
                <c:pt idx="466">
                  <c:v>-8.4678477889999997E-5</c:v>
                </c:pt>
                <c:pt idx="467">
                  <c:v>-4.487140202E-4</c:v>
                </c:pt>
                <c:pt idx="468">
                  <c:v>-2.585377982E-4</c:v>
                </c:pt>
                <c:pt idx="469">
                  <c:v>-3.7560203169999999E-4</c:v>
                </c:pt>
                <c:pt idx="470">
                  <c:v>-2.3473841249999999E-4</c:v>
                </c:pt>
                <c:pt idx="471">
                  <c:v>-4.4877646350000001E-4</c:v>
                </c:pt>
                <c:pt idx="472">
                  <c:v>-2.8257560919999999E-4</c:v>
                </c:pt>
                <c:pt idx="473">
                  <c:v>-3.700423322E-5</c:v>
                </c:pt>
                <c:pt idx="474">
                  <c:v>-2.705421965E-4</c:v>
                </c:pt>
                <c:pt idx="475">
                  <c:v>-1.3330623010000001E-4</c:v>
                </c:pt>
                <c:pt idx="476">
                  <c:v>-3.6478441550000002E-4</c:v>
                </c:pt>
                <c:pt idx="477">
                  <c:v>-4.3870130510000001E-4</c:v>
                </c:pt>
                <c:pt idx="478">
                  <c:v>-3.422936678E-4</c:v>
                </c:pt>
                <c:pt idx="479">
                  <c:v>-4.5862892569999999E-4</c:v>
                </c:pt>
                <c:pt idx="480">
                  <c:v>-3.9732743610000002E-4</c:v>
                </c:pt>
                <c:pt idx="481">
                  <c:v>-4.6800045069999999E-4</c:v>
                </c:pt>
                <c:pt idx="482">
                  <c:v>-3.0675203139999998E-4</c:v>
                </c:pt>
                <c:pt idx="483">
                  <c:v>-1.9067761639999999E-4</c:v>
                </c:pt>
                <c:pt idx="484">
                  <c:v>-4.0789620919999997E-4</c:v>
                </c:pt>
                <c:pt idx="485">
                  <c:v>-1.4522772680000001E-4</c:v>
                </c:pt>
                <c:pt idx="486">
                  <c:v>-4.2866538040000002E-4</c:v>
                </c:pt>
                <c:pt idx="487">
                  <c:v>-3.1877440460000001E-4</c:v>
                </c:pt>
                <c:pt idx="488">
                  <c:v>-1.213958674E-4</c:v>
                </c:pt>
                <c:pt idx="489">
                  <c:v>-4.5889812710000002E-4</c:v>
                </c:pt>
                <c:pt idx="490">
                  <c:v>-4.6825398880000001E-4</c:v>
                </c:pt>
                <c:pt idx="491">
                  <c:v>-4.6827685969999999E-4</c:v>
                </c:pt>
                <c:pt idx="492">
                  <c:v>-4.185104695E-4</c:v>
                </c:pt>
                <c:pt idx="493">
                  <c:v>-3.3075473290000002E-4</c:v>
                </c:pt>
                <c:pt idx="494">
                  <c:v>-2.6310455959999999E-5</c:v>
                </c:pt>
                <c:pt idx="495">
                  <c:v>-2.23373873E-4</c:v>
                </c:pt>
                <c:pt idx="496">
                  <c:v>-4.2892483240000002E-4</c:v>
                </c:pt>
                <c:pt idx="497">
                  <c:v>-1.09414442E-4</c:v>
                </c:pt>
                <c:pt idx="498">
                  <c:v>-1.571524059E-4</c:v>
                </c:pt>
                <c:pt idx="499">
                  <c:v>-5.2046782690000002E-6</c:v>
                </c:pt>
                <c:pt idx="500">
                  <c:v>-1.8002372219999999E-4</c:v>
                </c:pt>
                <c:pt idx="501">
                  <c:v>-3.8705963159999998E-4</c:v>
                </c:pt>
                <c:pt idx="502">
                  <c:v>-4.5921082999999998E-4</c:v>
                </c:pt>
                <c:pt idx="503">
                  <c:v>-3.3092348970000001E-4</c:v>
                </c:pt>
                <c:pt idx="504">
                  <c:v>-4.4945095610000001E-4</c:v>
                </c:pt>
                <c:pt idx="505">
                  <c:v>-3.65307581E-4</c:v>
                </c:pt>
                <c:pt idx="506">
                  <c:v>-4.0838138729999999E-4</c:v>
                </c:pt>
                <c:pt idx="507">
                  <c:v>-1.9088070490000001E-4</c:v>
                </c:pt>
                <c:pt idx="508">
                  <c:v>-4.7791721620000003E-4</c:v>
                </c:pt>
                <c:pt idx="509">
                  <c:v>-1.689306317E-4</c:v>
                </c:pt>
                <c:pt idx="510">
                  <c:v>-4.3943125169999998E-4</c:v>
                </c:pt>
                <c:pt idx="511">
                  <c:v>-4.7799953249999999E-4</c:v>
                </c:pt>
                <c:pt idx="512">
                  <c:v>-2.951603625E-4</c:v>
                </c:pt>
                <c:pt idx="513">
                  <c:v>-2.35117976E-4</c:v>
                </c:pt>
                <c:pt idx="514">
                  <c:v>-3.544011601E-4</c:v>
                </c:pt>
                <c:pt idx="515">
                  <c:v>-3.7072597309999998E-5</c:v>
                </c:pt>
                <c:pt idx="516">
                  <c:v>-1.5712074309999998E-5</c:v>
                </c:pt>
                <c:pt idx="517">
                  <c:v>-4.5953302429999998E-4</c:v>
                </c:pt>
                <c:pt idx="518">
                  <c:v>-3.1927120399999998E-4</c:v>
                </c:pt>
                <c:pt idx="519">
                  <c:v>-3.8737768550000003E-4</c:v>
                </c:pt>
                <c:pt idx="520">
                  <c:v>-4.6888918090000001E-4</c:v>
                </c:pt>
                <c:pt idx="521">
                  <c:v>-4.782417451E-4</c:v>
                </c:pt>
                <c:pt idx="522">
                  <c:v>-2.47158836E-4</c:v>
                </c:pt>
                <c:pt idx="523">
                  <c:v>-2.126588436E-4</c:v>
                </c:pt>
                <c:pt idx="524">
                  <c:v>-4.1910792449999999E-4</c:v>
                </c:pt>
                <c:pt idx="525">
                  <c:v>-2.7111955309999999E-4</c:v>
                </c:pt>
                <c:pt idx="526">
                  <c:v>-6.0244640310000003E-5</c:v>
                </c:pt>
                <c:pt idx="527">
                  <c:v>-4.6904002570000001E-4</c:v>
                </c:pt>
                <c:pt idx="528">
                  <c:v>-3.983327467E-4</c:v>
                </c:pt>
                <c:pt idx="529">
                  <c:v>-4.3986406120000003E-4</c:v>
                </c:pt>
                <c:pt idx="530">
                  <c:v>-3.4321035700000003E-4</c:v>
                </c:pt>
                <c:pt idx="531">
                  <c:v>-4.5004162120000001E-4</c:v>
                </c:pt>
                <c:pt idx="532">
                  <c:v>-2.5922771600000002E-4</c:v>
                </c:pt>
                <c:pt idx="533">
                  <c:v>-4.87799616E-4</c:v>
                </c:pt>
                <c:pt idx="534">
                  <c:v>-2.6355507289999999E-5</c:v>
                </c:pt>
                <c:pt idx="535">
                  <c:v>-3.7681509940000002E-4</c:v>
                </c:pt>
                <c:pt idx="536">
                  <c:v>-4.7860969379999999E-4</c:v>
                </c:pt>
                <c:pt idx="537">
                  <c:v>-4.5018661530000001E-4</c:v>
                </c:pt>
                <c:pt idx="538">
                  <c:v>-4.8795576659999999E-4</c:v>
                </c:pt>
                <c:pt idx="539">
                  <c:v>-2.3536950860000001E-4</c:v>
                </c:pt>
                <c:pt idx="540">
                  <c:v>-4.6938047020000001E-4</c:v>
                </c:pt>
                <c:pt idx="541">
                  <c:v>-3.9857121199999998E-4</c:v>
                </c:pt>
                <c:pt idx="542">
                  <c:v>-2.8348342170000002E-4</c:v>
                </c:pt>
                <c:pt idx="543">
                  <c:v>-2.0200917939999999E-4</c:v>
                </c:pt>
                <c:pt idx="544">
                  <c:v>-1.456464371E-4</c:v>
                </c:pt>
                <c:pt idx="545">
                  <c:v>-4.0924551360000002E-4</c:v>
                </c:pt>
                <c:pt idx="546">
                  <c:v>-4.8265733969999998E-5</c:v>
                </c:pt>
                <c:pt idx="547">
                  <c:v>-4.6030602820000001E-4</c:v>
                </c:pt>
                <c:pt idx="548">
                  <c:v>-4.3006605729999998E-4</c:v>
                </c:pt>
                <c:pt idx="549">
                  <c:v>-4.3010148439999999E-4</c:v>
                </c:pt>
                <c:pt idx="550">
                  <c:v>-4.1976552530000001E-4</c:v>
                </c:pt>
                <c:pt idx="551">
                  <c:v>-3.3173275260000001E-4</c:v>
                </c:pt>
                <c:pt idx="552">
                  <c:v>-4.8833346670000002E-4</c:v>
                </c:pt>
                <c:pt idx="553">
                  <c:v>-1.5751072570000001E-4</c:v>
                </c:pt>
                <c:pt idx="554">
                  <c:v>-4.4043021149999998E-4</c:v>
                </c:pt>
                <c:pt idx="555">
                  <c:v>-4.0943051820000002E-4</c:v>
                </c:pt>
                <c:pt idx="556">
                  <c:v>-3.0786896079999999E-4</c:v>
                </c:pt>
                <c:pt idx="557">
                  <c:v>-1.2178842480000001E-4</c:v>
                </c:pt>
                <c:pt idx="558">
                  <c:v>-4.8840693880000002E-4</c:v>
                </c:pt>
                <c:pt idx="559">
                  <c:v>-7.2632576509999995E-5</c:v>
                </c:pt>
                <c:pt idx="560">
                  <c:v>-3.7728810120000002E-4</c:v>
                </c:pt>
                <c:pt idx="561">
                  <c:v>-3.663139144E-4</c:v>
                </c:pt>
                <c:pt idx="562">
                  <c:v>-3.5524111900000002E-4</c:v>
                </c:pt>
                <c:pt idx="563">
                  <c:v>-3.1990869360000001E-4</c:v>
                </c:pt>
                <c:pt idx="564">
                  <c:v>-1.9126697730000001E-4</c:v>
                </c:pt>
                <c:pt idx="565">
                  <c:v>-9.7521592650000002E-5</c:v>
                </c:pt>
                <c:pt idx="566">
                  <c:v>-4.6986841479999998E-4</c:v>
                </c:pt>
                <c:pt idx="567">
                  <c:v>-4.9771881670000002E-4</c:v>
                </c:pt>
                <c:pt idx="568">
                  <c:v>-2.2392131220000001E-4</c:v>
                </c:pt>
                <c:pt idx="569">
                  <c:v>-4.7924194949999999E-4</c:v>
                </c:pt>
                <c:pt idx="570">
                  <c:v>-3.552805063E-4</c:v>
                </c:pt>
                <c:pt idx="571">
                  <c:v>-6.0341171050000001E-5</c:v>
                </c:pt>
                <c:pt idx="572">
                  <c:v>-1.5741688419999999E-5</c:v>
                </c:pt>
                <c:pt idx="573">
                  <c:v>-4.6060240959999997E-4</c:v>
                </c:pt>
                <c:pt idx="574">
                  <c:v>-5.217655769E-6</c:v>
                </c:pt>
                <c:pt idx="575">
                  <c:v>-2.959129476E-4</c:v>
                </c:pt>
                <c:pt idx="576">
                  <c:v>-2.475876982E-4</c:v>
                </c:pt>
                <c:pt idx="577">
                  <c:v>-3.8831874550000002E-4</c:v>
                </c:pt>
                <c:pt idx="578">
                  <c:v>-4.9792941019999998E-4</c:v>
                </c:pt>
                <c:pt idx="579">
                  <c:v>-3.438799952E-4</c:v>
                </c:pt>
                <c:pt idx="580">
                  <c:v>-1.6935528059999999E-4</c:v>
                </c:pt>
                <c:pt idx="581">
                  <c:v>-4.9807861139999996E-4</c:v>
                </c:pt>
                <c:pt idx="582">
                  <c:v>-2.639846437E-5</c:v>
                </c:pt>
                <c:pt idx="583">
                  <c:v>-1.098007632E-4</c:v>
                </c:pt>
                <c:pt idx="584">
                  <c:v>-8.5121811289999997E-5</c:v>
                </c:pt>
                <c:pt idx="585">
                  <c:v>-1.339172693E-4</c:v>
                </c:pt>
                <c:pt idx="586">
                  <c:v>-4.796437336E-4</c:v>
                </c:pt>
                <c:pt idx="587">
                  <c:v>-1.5764442739999999E-4</c:v>
                </c:pt>
                <c:pt idx="588">
                  <c:v>-3.9933689160000002E-4</c:v>
                </c:pt>
                <c:pt idx="589">
                  <c:v>-4.5113802800000001E-4</c:v>
                </c:pt>
                <c:pt idx="590">
                  <c:v>-2.9612957749999998E-4</c:v>
                </c:pt>
                <c:pt idx="591">
                  <c:v>-2.5976063439999997E-4</c:v>
                </c:pt>
                <c:pt idx="592">
                  <c:v>-4.410631235E-4</c:v>
                </c:pt>
                <c:pt idx="593">
                  <c:v>-1.805671334E-4</c:v>
                </c:pt>
                <c:pt idx="594">
                  <c:v>-4.8917261569999995E-4</c:v>
                </c:pt>
                <c:pt idx="595">
                  <c:v>-4.8918343100000003E-4</c:v>
                </c:pt>
                <c:pt idx="596">
                  <c:v>-3.203091213E-4</c:v>
                </c:pt>
                <c:pt idx="597">
                  <c:v>-5.072207338E-4</c:v>
                </c:pt>
                <c:pt idx="598">
                  <c:v>-1.694271054E-4</c:v>
                </c:pt>
                <c:pt idx="599">
                  <c:v>-1.80582119E-4</c:v>
                </c:pt>
                <c:pt idx="600">
                  <c:v>-1.4588705369999999E-4</c:v>
                </c:pt>
                <c:pt idx="601">
                  <c:v>-4.612039521E-4</c:v>
                </c:pt>
                <c:pt idx="602">
                  <c:v>-4.205304574E-4</c:v>
                </c:pt>
                <c:pt idx="603">
                  <c:v>-2.8404121979999999E-4</c:v>
                </c:pt>
                <c:pt idx="604">
                  <c:v>-4.8000860729999998E-4</c:v>
                </c:pt>
                <c:pt idx="605">
                  <c:v>-4.101772097E-4</c:v>
                </c:pt>
                <c:pt idx="606">
                  <c:v>-3.6695137569999999E-4</c:v>
                </c:pt>
                <c:pt idx="607">
                  <c:v>-2.719263558E-4</c:v>
                </c:pt>
                <c:pt idx="608">
                  <c:v>-4.9862741829999997E-4</c:v>
                </c:pt>
                <c:pt idx="609">
                  <c:v>-2.1318937700000001E-4</c:v>
                </c:pt>
                <c:pt idx="610">
                  <c:v>-7.2743684750000006E-5</c:v>
                </c:pt>
                <c:pt idx="611">
                  <c:v>-2.241689848E-4</c:v>
                </c:pt>
                <c:pt idx="612">
                  <c:v>-2.3583646219999999E-4</c:v>
                </c:pt>
                <c:pt idx="613">
                  <c:v>-5.0751726000000002E-4</c:v>
                </c:pt>
                <c:pt idx="614">
                  <c:v>-6.0426039000000001E-5</c:v>
                </c:pt>
                <c:pt idx="615">
                  <c:v>-3.780503584E-4</c:v>
                </c:pt>
                <c:pt idx="616">
                  <c:v>-4.7081267290000002E-4</c:v>
                </c:pt>
                <c:pt idx="617">
                  <c:v>-4.5163660160000001E-4</c:v>
                </c:pt>
                <c:pt idx="618">
                  <c:v>-5.0765879159999998E-4</c:v>
                </c:pt>
                <c:pt idx="619">
                  <c:v>-3.890231765E-4</c:v>
                </c:pt>
                <c:pt idx="620">
                  <c:v>-4.9890993300000003E-4</c:v>
                </c:pt>
                <c:pt idx="621">
                  <c:v>-2.0240956939999999E-4</c:v>
                </c:pt>
                <c:pt idx="622">
                  <c:v>-4.3124626690000002E-4</c:v>
                </c:pt>
                <c:pt idx="623">
                  <c:v>-4.8369856799999998E-5</c:v>
                </c:pt>
                <c:pt idx="624">
                  <c:v>-4.8972419410000005E-4</c:v>
                </c:pt>
                <c:pt idx="625">
                  <c:v>-3.4449402999999997E-4</c:v>
                </c:pt>
                <c:pt idx="626">
                  <c:v>-4.4157712690000002E-4</c:v>
                </c:pt>
                <c:pt idx="627">
                  <c:v>-2.5999555030000002E-4</c:v>
                </c:pt>
                <c:pt idx="628">
                  <c:v>-2.7209777710000002E-4</c:v>
                </c:pt>
                <c:pt idx="629">
                  <c:v>-4.9908878439999999E-4</c:v>
                </c:pt>
                <c:pt idx="630">
                  <c:v>-4.2098428729999999E-4</c:v>
                </c:pt>
                <c:pt idx="631">
                  <c:v>-4.7119400010000001E-4</c:v>
                </c:pt>
                <c:pt idx="632">
                  <c:v>-5.1631090220000001E-4</c:v>
                </c:pt>
                <c:pt idx="633">
                  <c:v>-1.9159404380000001E-4</c:v>
                </c:pt>
                <c:pt idx="634">
                  <c:v>-3.0871578529999998E-4</c:v>
                </c:pt>
                <c:pt idx="635">
                  <c:v>-5.0815569409999996E-4</c:v>
                </c:pt>
                <c:pt idx="636">
                  <c:v>-3.327920022E-4</c:v>
                </c:pt>
                <c:pt idx="637">
                  <c:v>-5.1652215480000002E-4</c:v>
                </c:pt>
                <c:pt idx="638">
                  <c:v>-4.5211461399999997E-4</c:v>
                </c:pt>
                <c:pt idx="639">
                  <c:v>-3.56343994E-4</c:v>
                </c:pt>
                <c:pt idx="640">
                  <c:v>-2.844236253E-4</c:v>
                </c:pt>
                <c:pt idx="641">
                  <c:v>-4.8085501600000002E-4</c:v>
                </c:pt>
                <c:pt idx="642">
                  <c:v>-1.3414008690000001E-4</c:v>
                </c:pt>
                <c:pt idx="643">
                  <c:v>-4.6207106829999998E-4</c:v>
                </c:pt>
                <c:pt idx="644">
                  <c:v>-5.1664942819999997E-4</c:v>
                </c:pt>
                <c:pt idx="645">
                  <c:v>-4.8092814479999999E-4</c:v>
                </c:pt>
                <c:pt idx="646">
                  <c:v>-5.0845996899999998E-4</c:v>
                </c:pt>
                <c:pt idx="647">
                  <c:v>-2.4813435799999999E-4</c:v>
                </c:pt>
                <c:pt idx="648">
                  <c:v>-3.7246603690000003E-5</c:v>
                </c:pt>
                <c:pt idx="649">
                  <c:v>-9.7802647270000005E-5</c:v>
                </c:pt>
                <c:pt idx="650">
                  <c:v>-3.676369761E-4</c:v>
                </c:pt>
                <c:pt idx="651">
                  <c:v>-3.7867183830000002E-4</c:v>
                </c:pt>
                <c:pt idx="652">
                  <c:v>-2.9676378190000001E-4</c:v>
                </c:pt>
                <c:pt idx="653">
                  <c:v>-4.9049290000000001E-4</c:v>
                </c:pt>
                <c:pt idx="654">
                  <c:v>-4.3188720120000001E-4</c:v>
                </c:pt>
                <c:pt idx="655">
                  <c:v>-8.5333788780000007E-5</c:v>
                </c:pt>
                <c:pt idx="656">
                  <c:v>-5.1702347409999995E-4</c:v>
                </c:pt>
                <c:pt idx="657">
                  <c:v>-5.2509364420000001E-4</c:v>
                </c:pt>
                <c:pt idx="658">
                  <c:v>-5.0878827990000002E-4</c:v>
                </c:pt>
                <c:pt idx="659">
                  <c:v>-1.1007780850000001E-4</c:v>
                </c:pt>
                <c:pt idx="660">
                  <c:v>-1.579594195E-4</c:v>
                </c:pt>
                <c:pt idx="661">
                  <c:v>-4.111809229E-4</c:v>
                </c:pt>
                <c:pt idx="662">
                  <c:v>-1.69699988E-4</c:v>
                </c:pt>
                <c:pt idx="663">
                  <c:v>-5.2521680779999997E-4</c:v>
                </c:pt>
                <c:pt idx="664">
                  <c:v>-1.2218676289999999E-4</c:v>
                </c:pt>
                <c:pt idx="665">
                  <c:v>-2.0262950570000001E-4</c:v>
                </c:pt>
                <c:pt idx="666">
                  <c:v>-5.0006688759999997E-4</c:v>
                </c:pt>
                <c:pt idx="667">
                  <c:v>-4.0065129699999998E-4</c:v>
                </c:pt>
                <c:pt idx="668">
                  <c:v>-2.1348902299999999E-4</c:v>
                </c:pt>
                <c:pt idx="669">
                  <c:v>-3.5674955380000001E-4</c:v>
                </c:pt>
                <c:pt idx="670">
                  <c:v>-3.898845595E-4</c:v>
                </c:pt>
                <c:pt idx="671">
                  <c:v>-5.2333616920000001E-6</c:v>
                </c:pt>
                <c:pt idx="672">
                  <c:v>-2.4829025449999998E-4</c:v>
                </c:pt>
                <c:pt idx="673">
                  <c:v>-1.3426002970000001E-4</c:v>
                </c:pt>
                <c:pt idx="674">
                  <c:v>-1.4617600920000001E-4</c:v>
                </c:pt>
                <c:pt idx="675">
                  <c:v>-5.091173442E-4</c:v>
                </c:pt>
                <c:pt idx="676">
                  <c:v>-2.6473499750000001E-5</c:v>
                </c:pt>
                <c:pt idx="677">
                  <c:v>-5.2550450010000003E-4</c:v>
                </c:pt>
                <c:pt idx="678">
                  <c:v>-4.0078768040000001E-4</c:v>
                </c:pt>
                <c:pt idx="679">
                  <c:v>-4.7215541609999998E-4</c:v>
                </c:pt>
                <c:pt idx="680">
                  <c:v>-4.322376845E-4</c:v>
                </c:pt>
                <c:pt idx="681">
                  <c:v>-2.6039093880000002E-4</c:v>
                </c:pt>
                <c:pt idx="682">
                  <c:v>-3.332750165E-4</c:v>
                </c:pt>
                <c:pt idx="683">
                  <c:v>-4.9106528949999998E-4</c:v>
                </c:pt>
                <c:pt idx="684">
                  <c:v>-4.2188730200000001E-4</c:v>
                </c:pt>
                <c:pt idx="685">
                  <c:v>-5.1754632390000005E-4</c:v>
                </c:pt>
                <c:pt idx="686">
                  <c:v>-3.212807166E-4</c:v>
                </c:pt>
                <c:pt idx="687">
                  <c:v>-4.4264106800000002E-4</c:v>
                </c:pt>
                <c:pt idx="688">
                  <c:v>-1.101388341E-4</c:v>
                </c:pt>
                <c:pt idx="689">
                  <c:v>-1.5795134839999999E-5</c:v>
                </c:pt>
                <c:pt idx="690">
                  <c:v>-2.026963161E-4</c:v>
                </c:pt>
                <c:pt idx="691">
                  <c:v>-2.3625797E-4</c:v>
                </c:pt>
                <c:pt idx="692">
                  <c:v>-5.3392597259999998E-4</c:v>
                </c:pt>
                <c:pt idx="693">
                  <c:v>-3.0930418679999999E-4</c:v>
                </c:pt>
                <c:pt idx="694">
                  <c:v>-5.2587198040000003E-4</c:v>
                </c:pt>
                <c:pt idx="695">
                  <c:v>-8.5419137320000006E-5</c:v>
                </c:pt>
                <c:pt idx="696">
                  <c:v>-4.8191009749999999E-4</c:v>
                </c:pt>
                <c:pt idx="697">
                  <c:v>-5.0062402470000004E-4</c:v>
                </c:pt>
                <c:pt idx="698">
                  <c:v>-4.629950177E-4</c:v>
                </c:pt>
                <c:pt idx="699">
                  <c:v>-4.7248282819999999E-4</c:v>
                </c:pt>
                <c:pt idx="700">
                  <c:v>-3.454192478E-4</c:v>
                </c:pt>
                <c:pt idx="701">
                  <c:v>-5.1791071849999995E-4</c:v>
                </c:pt>
                <c:pt idx="702">
                  <c:v>-2.9716421749999999E-4</c:v>
                </c:pt>
                <c:pt idx="703">
                  <c:v>-4.1169176380000003E-4</c:v>
                </c:pt>
                <c:pt idx="704">
                  <c:v>-3.6826601309999999E-4</c:v>
                </c:pt>
                <c:pt idx="705">
                  <c:v>-5.3413524800000002E-4</c:v>
                </c:pt>
                <c:pt idx="706">
                  <c:v>-2.2461074839999999E-4</c:v>
                </c:pt>
                <c:pt idx="707">
                  <c:v>-4.2223470339999999E-4</c:v>
                </c:pt>
                <c:pt idx="708">
                  <c:v>-4.5330466800000001E-4</c:v>
                </c:pt>
                <c:pt idx="709">
                  <c:v>-5.262601928E-4</c:v>
                </c:pt>
                <c:pt idx="710">
                  <c:v>-3.731399394E-5</c:v>
                </c:pt>
                <c:pt idx="711">
                  <c:v>-5.3446353060000002E-4</c:v>
                </c:pt>
                <c:pt idx="712">
                  <c:v>-1.919126908E-4</c:v>
                </c:pt>
                <c:pt idx="713">
                  <c:v>-2.7277430689999998E-4</c:v>
                </c:pt>
                <c:pt idx="714">
                  <c:v>-5.3456283979999998E-4</c:v>
                </c:pt>
                <c:pt idx="715">
                  <c:v>-2.246556891E-4</c:v>
                </c:pt>
                <c:pt idx="716">
                  <c:v>-4.9176898600000003E-4</c:v>
                </c:pt>
                <c:pt idx="717">
                  <c:v>-5.011046031E-4</c:v>
                </c:pt>
                <c:pt idx="718">
                  <c:v>-5.1003872069999999E-4</c:v>
                </c:pt>
                <c:pt idx="719">
                  <c:v>-5.4261900759999999E-4</c:v>
                </c:pt>
                <c:pt idx="720">
                  <c:v>-7.2995877500000005E-5</c:v>
                </c:pt>
                <c:pt idx="721">
                  <c:v>-4.634797241E-4</c:v>
                </c:pt>
                <c:pt idx="722">
                  <c:v>-5.266518707E-4</c:v>
                </c:pt>
                <c:pt idx="723">
                  <c:v>-6.0631026910000001E-5</c:v>
                </c:pt>
                <c:pt idx="724">
                  <c:v>-4.8250773169999998E-4</c:v>
                </c:pt>
                <c:pt idx="725">
                  <c:v>-4.7303402389999998E-4</c:v>
                </c:pt>
                <c:pt idx="726">
                  <c:v>-1.8106364580000001E-4</c:v>
                </c:pt>
                <c:pt idx="727">
                  <c:v>-3.5741400109999999E-4</c:v>
                </c:pt>
                <c:pt idx="728">
                  <c:v>-5.4281881869999997E-4</c:v>
                </c:pt>
                <c:pt idx="729">
                  <c:v>-9.8017095870000002E-5</c:v>
                </c:pt>
                <c:pt idx="730">
                  <c:v>-3.2171779789999999E-4</c:v>
                </c:pt>
                <c:pt idx="731">
                  <c:v>-4.8521089239999998E-5</c:v>
                </c:pt>
                <c:pt idx="732">
                  <c:v>-5.1865558639999998E-4</c:v>
                </c:pt>
                <c:pt idx="733">
                  <c:v>-1.2238317840000001E-4</c:v>
                </c:pt>
                <c:pt idx="734">
                  <c:v>-4.4341354230000002E-4</c:v>
                </c:pt>
                <c:pt idx="735">
                  <c:v>-5.1875542119999998E-4</c:v>
                </c:pt>
                <c:pt idx="736">
                  <c:v>-5.0149236769999998E-4</c:v>
                </c:pt>
                <c:pt idx="737">
                  <c:v>-2.4859415419999998E-4</c:v>
                </c:pt>
                <c:pt idx="738">
                  <c:v>-3.7983164059999998E-4</c:v>
                </c:pt>
                <c:pt idx="739">
                  <c:v>-2.8519459539999998E-4</c:v>
                </c:pt>
                <c:pt idx="740">
                  <c:v>-5.4316175039999996E-4</c:v>
                </c:pt>
                <c:pt idx="741">
                  <c:v>-4.9228150310000004E-4</c:v>
                </c:pt>
                <c:pt idx="742">
                  <c:v>-5.3525167060000005E-4</c:v>
                </c:pt>
                <c:pt idx="743">
                  <c:v>-4.5386071389999998E-4</c:v>
                </c:pt>
                <c:pt idx="744">
                  <c:v>-5.4324128690000004E-4</c:v>
                </c:pt>
                <c:pt idx="745">
                  <c:v>-2.6525793269999999E-5</c:v>
                </c:pt>
                <c:pt idx="746">
                  <c:v>-5.2714523529999999E-4</c:v>
                </c:pt>
                <c:pt idx="747">
                  <c:v>-5.5131237930000003E-4</c:v>
                </c:pt>
                <c:pt idx="748">
                  <c:v>-5.3533326110000005E-4</c:v>
                </c:pt>
                <c:pt idx="749">
                  <c:v>-5.1066070200000003E-4</c:v>
                </c:pt>
                <c:pt idx="750">
                  <c:v>-3.3392475150000002E-4</c:v>
                </c:pt>
                <c:pt idx="751">
                  <c:v>-1.463890907E-4</c:v>
                </c:pt>
                <c:pt idx="752">
                  <c:v>-4.3328015030000001E-4</c:v>
                </c:pt>
                <c:pt idx="753">
                  <c:v>-2.1377155479999999E-4</c:v>
                </c:pt>
                <c:pt idx="754">
                  <c:v>-4.017490573E-4</c:v>
                </c:pt>
                <c:pt idx="755">
                  <c:v>-1.582477824E-5</c:v>
                </c:pt>
                <c:pt idx="756">
                  <c:v>-1.5823110820000001E-4</c:v>
                </c:pt>
                <c:pt idx="757">
                  <c:v>-5.5152732719999996E-4</c:v>
                </c:pt>
                <c:pt idx="758">
                  <c:v>-3.9097025969999998E-4</c:v>
                </c:pt>
                <c:pt idx="759">
                  <c:v>-6.0682202609999998E-5</c:v>
                </c:pt>
                <c:pt idx="760">
                  <c:v>-5.2448941730000003E-6</c:v>
                </c:pt>
                <c:pt idx="761">
                  <c:v>-4.124768167E-4</c:v>
                </c:pt>
                <c:pt idx="762">
                  <c:v>-2.8529870330000002E-4</c:v>
                </c:pt>
                <c:pt idx="763">
                  <c:v>-3.0984829080000001E-4</c:v>
                </c:pt>
                <c:pt idx="764">
                  <c:v>-1.920469722E-4</c:v>
                </c:pt>
                <c:pt idx="765">
                  <c:v>-3.7369562189999998E-5</c:v>
                </c:pt>
                <c:pt idx="766">
                  <c:v>-4.5412752179999999E-4</c:v>
                </c:pt>
                <c:pt idx="767">
                  <c:v>-2.1381098409999999E-4</c:v>
                </c:pt>
                <c:pt idx="768">
                  <c:v>-3.8008243820000001E-4</c:v>
                </c:pt>
                <c:pt idx="769">
                  <c:v>-3.4609460100000001E-4</c:v>
                </c:pt>
                <c:pt idx="770">
                  <c:v>-5.3579949839999998E-4</c:v>
                </c:pt>
                <c:pt idx="771">
                  <c:v>-5.5181220659999996E-4</c:v>
                </c:pt>
                <c:pt idx="772">
                  <c:v>-4.7370589629999998E-4</c:v>
                </c:pt>
                <c:pt idx="773">
                  <c:v>-5.2765607660000004E-4</c:v>
                </c:pt>
                <c:pt idx="774">
                  <c:v>-4.8325254530000002E-4</c:v>
                </c:pt>
                <c:pt idx="775">
                  <c:v>-9.8119114389999995E-5</c:v>
                </c:pt>
                <c:pt idx="776">
                  <c:v>-5.6058858189999997E-4</c:v>
                </c:pt>
                <c:pt idx="777">
                  <c:v>-5.518875515E-4</c:v>
                </c:pt>
                <c:pt idx="778">
                  <c:v>-1.345297571E-4</c:v>
                </c:pt>
                <c:pt idx="779">
                  <c:v>-2.3658987420000001E-4</c:v>
                </c:pt>
                <c:pt idx="780">
                  <c:v>-5.4396474679999996E-4</c:v>
                </c:pt>
                <c:pt idx="781">
                  <c:v>-4.6425413610000002E-4</c:v>
                </c:pt>
                <c:pt idx="782">
                  <c:v>-2.2483738130000001E-4</c:v>
                </c:pt>
                <c:pt idx="783">
                  <c:v>-5.1960020109999999E-4</c:v>
                </c:pt>
                <c:pt idx="784">
                  <c:v>-3.6909427299999998E-4</c:v>
                </c:pt>
                <c:pt idx="785">
                  <c:v>-4.4400163460000001E-4</c:v>
                </c:pt>
                <c:pt idx="786">
                  <c:v>-1.7002413230000001E-4</c:v>
                </c:pt>
                <c:pt idx="787">
                  <c:v>-3.2208986369999999E-4</c:v>
                </c:pt>
                <c:pt idx="788">
                  <c:v>-3.0996848960000001E-4</c:v>
                </c:pt>
                <c:pt idx="789">
                  <c:v>-1.5835794640000001E-5</c:v>
                </c:pt>
                <c:pt idx="790">
                  <c:v>-5.1123940690000005E-4</c:v>
                </c:pt>
                <c:pt idx="791">
                  <c:v>-5.6081648780000005E-4</c:v>
                </c:pt>
                <c:pt idx="792">
                  <c:v>-1.2251464630000001E-4</c:v>
                </c:pt>
                <c:pt idx="793">
                  <c:v>-7.3114523359999996E-5</c:v>
                </c:pt>
                <c:pt idx="794">
                  <c:v>-5.6100359500000003E-4</c:v>
                </c:pt>
                <c:pt idx="795">
                  <c:v>-3.580042518E-4</c:v>
                </c:pt>
                <c:pt idx="796">
                  <c:v>-5.0251576060000001E-4</c:v>
                </c:pt>
                <c:pt idx="797">
                  <c:v>-5.2818029320000003E-4</c:v>
                </c:pt>
                <c:pt idx="798">
                  <c:v>-4.836315631E-4</c:v>
                </c:pt>
                <c:pt idx="799">
                  <c:v>-5.5241334609999998E-4</c:v>
                </c:pt>
                <c:pt idx="800">
                  <c:v>-2.6097730139999997E-4</c:v>
                </c:pt>
                <c:pt idx="801">
                  <c:v>-2.9783281869999998E-4</c:v>
                </c:pt>
                <c:pt idx="802">
                  <c:v>-5.6999217590000004E-4</c:v>
                </c:pt>
                <c:pt idx="803">
                  <c:v>-1.104337216E-4</c:v>
                </c:pt>
                <c:pt idx="804">
                  <c:v>-5.4446666640000003E-4</c:v>
                </c:pt>
                <c:pt idx="805">
                  <c:v>-3.343046125E-4</c:v>
                </c:pt>
                <c:pt idx="806">
                  <c:v>-3.9140365960000002E-4</c:v>
                </c:pt>
                <c:pt idx="807">
                  <c:v>-4.2342217369999998E-4</c:v>
                </c:pt>
                <c:pt idx="808">
                  <c:v>-1.8125144010000001E-4</c:v>
                </c:pt>
                <c:pt idx="809">
                  <c:v>-4.861065164E-5</c:v>
                </c:pt>
                <c:pt idx="810">
                  <c:v>-5.4464001600000003E-4</c:v>
                </c:pt>
                <c:pt idx="811">
                  <c:v>-5.6127367349999996E-4</c:v>
                </c:pt>
                <c:pt idx="812">
                  <c:v>-2.7324678069999997E-4</c:v>
                </c:pt>
                <c:pt idx="813">
                  <c:v>-5.0273905789999999E-4</c:v>
                </c:pt>
                <c:pt idx="814">
                  <c:v>-5.7020748930000002E-4</c:v>
                </c:pt>
                <c:pt idx="815">
                  <c:v>-5.117642428E-4</c:v>
                </c:pt>
                <c:pt idx="816">
                  <c:v>-4.6470069960000002E-4</c:v>
                </c:pt>
                <c:pt idx="817">
                  <c:v>-3.4643492080000001E-4</c:v>
                </c:pt>
                <c:pt idx="818">
                  <c:v>-4.9336475960000002E-4</c:v>
                </c:pt>
                <c:pt idx="819">
                  <c:v>-1.5836430679999999E-4</c:v>
                </c:pt>
                <c:pt idx="820">
                  <c:v>-5.70249135E-4</c:v>
                </c:pt>
                <c:pt idx="821">
                  <c:v>-5.3675945370000003E-4</c:v>
                </c:pt>
                <c:pt idx="822">
                  <c:v>-2.3670608460000001E-4</c:v>
                </c:pt>
                <c:pt idx="823">
                  <c:v>-8.5683343119999996E-5</c:v>
                </c:pt>
                <c:pt idx="824">
                  <c:v>-4.3404159480000003E-4</c:v>
                </c:pt>
                <c:pt idx="825">
                  <c:v>-2.4888751020000002E-4</c:v>
                </c:pt>
                <c:pt idx="826">
                  <c:v>-5.6159688359999995E-4</c:v>
                </c:pt>
                <c:pt idx="827">
                  <c:v>-5.7939889589999998E-4</c:v>
                </c:pt>
                <c:pt idx="828">
                  <c:v>-5.2047739769999998E-4</c:v>
                </c:pt>
                <c:pt idx="829">
                  <c:v>-3.80620765E-4</c:v>
                </c:pt>
                <c:pt idx="830">
                  <c:v>-2.030975271E-4</c:v>
                </c:pt>
                <c:pt idx="831">
                  <c:v>-5.5305713929999995E-4</c:v>
                </c:pt>
                <c:pt idx="832">
                  <c:v>-4.4455259769999998E-4</c:v>
                </c:pt>
                <c:pt idx="833">
                  <c:v>-5.3705069490000003E-4</c:v>
                </c:pt>
                <c:pt idx="834">
                  <c:v>-5.2880067860000004E-4</c:v>
                </c:pt>
                <c:pt idx="835">
                  <c:v>-2.7333946E-4</c:v>
                </c:pt>
                <c:pt idx="836">
                  <c:v>-5.7946618950000005E-4</c:v>
                </c:pt>
                <c:pt idx="837">
                  <c:v>-5.2537533980000001E-6</c:v>
                </c:pt>
                <c:pt idx="838">
                  <c:v>-5.7061991730000003E-4</c:v>
                </c:pt>
                <c:pt idx="839">
                  <c:v>-3.6957252880000002E-4</c:v>
                </c:pt>
                <c:pt idx="840">
                  <c:v>-4.1325429620000002E-4</c:v>
                </c:pt>
                <c:pt idx="841">
                  <c:v>-5.4529716300000003E-4</c:v>
                </c:pt>
                <c:pt idx="842">
                  <c:v>-4.0259959330000002E-4</c:v>
                </c:pt>
                <c:pt idx="843">
                  <c:v>-1.2263711000000001E-4</c:v>
                </c:pt>
                <c:pt idx="844">
                  <c:v>-5.6191966870000002E-4</c:v>
                </c:pt>
                <c:pt idx="845">
                  <c:v>-4.937949347E-4</c:v>
                </c:pt>
                <c:pt idx="846">
                  <c:v>-5.7967593029999999E-4</c:v>
                </c:pt>
                <c:pt idx="847">
                  <c:v>-5.5341823390000003E-4</c:v>
                </c:pt>
                <c:pt idx="848">
                  <c:v>-3.918013461E-4</c:v>
                </c:pt>
                <c:pt idx="849">
                  <c:v>-4.5510763119999999E-4</c:v>
                </c:pt>
                <c:pt idx="850">
                  <c:v>-5.8875519779999995E-4</c:v>
                </c:pt>
                <c:pt idx="851">
                  <c:v>-2.9810272590000001E-4</c:v>
                </c:pt>
                <c:pt idx="852">
                  <c:v>-1.9224673709999999E-4</c:v>
                </c:pt>
                <c:pt idx="853">
                  <c:v>-3.1037234730000001E-4</c:v>
                </c:pt>
                <c:pt idx="854">
                  <c:v>-2.6118263779999998E-4</c:v>
                </c:pt>
                <c:pt idx="855">
                  <c:v>-8.575126581E-5</c:v>
                </c:pt>
                <c:pt idx="856">
                  <c:v>-5.2095645130000002E-4</c:v>
                </c:pt>
                <c:pt idx="857">
                  <c:v>-5.7981480569999999E-4</c:v>
                </c:pt>
                <c:pt idx="858">
                  <c:v>-5.7093769540000005E-4</c:v>
                </c:pt>
                <c:pt idx="859">
                  <c:v>-4.3440654169999999E-4</c:v>
                </c:pt>
                <c:pt idx="860">
                  <c:v>-5.8883763799999999E-4</c:v>
                </c:pt>
                <c:pt idx="861">
                  <c:v>-5.6217115869999995E-4</c:v>
                </c:pt>
                <c:pt idx="862">
                  <c:v>-4.7482447159999998E-4</c:v>
                </c:pt>
                <c:pt idx="863">
                  <c:v>-6.0819415060000003E-5</c:v>
                </c:pt>
                <c:pt idx="864">
                  <c:v>-5.124906343E-4</c:v>
                </c:pt>
                <c:pt idx="865">
                  <c:v>-7.3233877720000002E-5</c:v>
                </c:pt>
                <c:pt idx="866">
                  <c:v>-5.8893979909999995E-4</c:v>
                </c:pt>
                <c:pt idx="867">
                  <c:v>-5.2572351720000004E-6</c:v>
                </c:pt>
                <c:pt idx="868">
                  <c:v>-1.70205445E-4</c:v>
                </c:pt>
                <c:pt idx="869">
                  <c:v>-1.466391851E-4</c:v>
                </c:pt>
                <c:pt idx="870">
                  <c:v>-3.5851736379999998E-4</c:v>
                </c:pt>
                <c:pt idx="871">
                  <c:v>-4.8454793220000002E-4</c:v>
                </c:pt>
                <c:pt idx="872">
                  <c:v>-4.4494084819999999E-4</c:v>
                </c:pt>
                <c:pt idx="873">
                  <c:v>-4.8677217259999997E-5</c:v>
                </c:pt>
                <c:pt idx="874">
                  <c:v>-3.4680439029999998E-4</c:v>
                </c:pt>
                <c:pt idx="875">
                  <c:v>-2.6604905279999999E-5</c:v>
                </c:pt>
                <c:pt idx="876">
                  <c:v>-1.3473117310000001E-4</c:v>
                </c:pt>
                <c:pt idx="877">
                  <c:v>-1.105827483E-4</c:v>
                </c:pt>
                <c:pt idx="878">
                  <c:v>-5.4603146810000005E-4</c:v>
                </c:pt>
                <c:pt idx="879">
                  <c:v>-5.5398746440000004E-4</c:v>
                </c:pt>
                <c:pt idx="880">
                  <c:v>-5.8009252730000004E-4</c:v>
                </c:pt>
                <c:pt idx="881">
                  <c:v>-4.241297383E-4</c:v>
                </c:pt>
                <c:pt idx="882">
                  <c:v>-5.213646258E-4</c:v>
                </c:pt>
                <c:pt idx="883">
                  <c:v>-2.3687604790000001E-4</c:v>
                </c:pt>
                <c:pt idx="884">
                  <c:v>-5.7134068819999996E-4</c:v>
                </c:pt>
                <c:pt idx="885">
                  <c:v>-5.8915103979999999E-4</c:v>
                </c:pt>
                <c:pt idx="886">
                  <c:v>-1.8141810229999999E-4</c:v>
                </c:pt>
                <c:pt idx="887">
                  <c:v>-4.1368281890000002E-4</c:v>
                </c:pt>
                <c:pt idx="888">
                  <c:v>-1.5850865689999999E-4</c:v>
                </c:pt>
                <c:pt idx="889">
                  <c:v>-3.2272336989999997E-4</c:v>
                </c:pt>
                <c:pt idx="890">
                  <c:v>-5.3818853940000003E-4</c:v>
                </c:pt>
                <c:pt idx="891">
                  <c:v>-1.7024766310000001E-4</c:v>
                </c:pt>
                <c:pt idx="892">
                  <c:v>-2.8592174580000001E-4</c:v>
                </c:pt>
                <c:pt idx="893">
                  <c:v>-5.8925212430000005E-4</c:v>
                </c:pt>
                <c:pt idx="894">
                  <c:v>-3.748199235E-5</c:v>
                </c:pt>
                <c:pt idx="895">
                  <c:v>-5.2990480779999995E-4</c:v>
                </c:pt>
                <c:pt idx="896">
                  <c:v>-2.2510703260000001E-4</c:v>
                </c:pt>
                <c:pt idx="897">
                  <c:v>-5.8036190119999998E-4</c:v>
                </c:pt>
                <c:pt idx="898">
                  <c:v>-4.9447062609999997E-4</c:v>
                </c:pt>
                <c:pt idx="899">
                  <c:v>-4.6562776080000002E-4</c:v>
                </c:pt>
                <c:pt idx="900">
                  <c:v>-5.0399032149999997E-4</c:v>
                </c:pt>
                <c:pt idx="901">
                  <c:v>-5.5442886589999996E-4</c:v>
                </c:pt>
                <c:pt idx="902">
                  <c:v>-3.348801557E-4</c:v>
                </c:pt>
                <c:pt idx="903">
                  <c:v>-4.3479574789999999E-4</c:v>
                </c:pt>
                <c:pt idx="904">
                  <c:v>-5.7163001899999998E-4</c:v>
                </c:pt>
                <c:pt idx="905">
                  <c:v>-9.8371097269999994E-5</c:v>
                </c:pt>
                <c:pt idx="906">
                  <c:v>-2.0325359899999999E-4</c:v>
                </c:pt>
                <c:pt idx="907">
                  <c:v>-5.4661413749999995E-4</c:v>
                </c:pt>
                <c:pt idx="908">
                  <c:v>-5.3844908309999995E-4</c:v>
                </c:pt>
                <c:pt idx="909">
                  <c:v>-4.0314830010000001E-4</c:v>
                </c:pt>
                <c:pt idx="910">
                  <c:v>-5.6302468170000002E-4</c:v>
                </c:pt>
                <c:pt idx="911">
                  <c:v>-4.7538454870000001E-4</c:v>
                </c:pt>
                <c:pt idx="912">
                  <c:v>-5.8946050390000005E-4</c:v>
                </c:pt>
                <c:pt idx="913">
                  <c:v>-4.8504948810000002E-4</c:v>
                </c:pt>
                <c:pt idx="914">
                  <c:v>-3.8123929460000001E-4</c:v>
                </c:pt>
                <c:pt idx="915">
                  <c:v>-3.7497163999999999E-5</c:v>
                </c:pt>
                <c:pt idx="916">
                  <c:v>-5.8059359319999999E-4</c:v>
                </c:pt>
                <c:pt idx="917">
                  <c:v>-2.4916500139999999E-4</c:v>
                </c:pt>
                <c:pt idx="918">
                  <c:v>-4.5578961070000002E-4</c:v>
                </c:pt>
                <c:pt idx="919">
                  <c:v>-4.2447171690000003E-4</c:v>
                </c:pt>
                <c:pt idx="920">
                  <c:v>-1.588503808E-5</c:v>
                </c:pt>
                <c:pt idx="921">
                  <c:v>-5.719634914E-4</c:v>
                </c:pt>
                <c:pt idx="922">
                  <c:v>-2.141638066E-4</c:v>
                </c:pt>
                <c:pt idx="923">
                  <c:v>-2.7370811569999998E-4</c:v>
                </c:pt>
                <c:pt idx="924">
                  <c:v>-4.6594946930000002E-4</c:v>
                </c:pt>
                <c:pt idx="925">
                  <c:v>-1.467479016E-4</c:v>
                </c:pt>
                <c:pt idx="926">
                  <c:v>-5.1351885299999998E-4</c:v>
                </c:pt>
                <c:pt idx="927">
                  <c:v>-5.4719114909999996E-4</c:v>
                </c:pt>
                <c:pt idx="928">
                  <c:v>-3.350518366E-4</c:v>
                </c:pt>
                <c:pt idx="929">
                  <c:v>-1.8150503550000001E-4</c:v>
                </c:pt>
                <c:pt idx="930">
                  <c:v>-2.6640808860000001E-5</c:v>
                </c:pt>
                <c:pt idx="931">
                  <c:v>-5.6356399410000002E-4</c:v>
                </c:pt>
                <c:pt idx="932">
                  <c:v>-4.4556319969999997E-4</c:v>
                </c:pt>
                <c:pt idx="933">
                  <c:v>-5.8979297419999997E-4</c:v>
                </c:pt>
                <c:pt idx="934">
                  <c:v>-3.9249581700000002E-4</c:v>
                </c:pt>
                <c:pt idx="935">
                  <c:v>-5.2651941290000002E-6</c:v>
                </c:pt>
                <c:pt idx="936">
                  <c:v>-5.3070902309999997E-4</c:v>
                </c:pt>
                <c:pt idx="937">
                  <c:v>-5.0455380839999997E-4</c:v>
                </c:pt>
                <c:pt idx="938">
                  <c:v>-5.8099565220000001E-4</c:v>
                </c:pt>
                <c:pt idx="939">
                  <c:v>-3.7029776349999999E-4</c:v>
                </c:pt>
                <c:pt idx="940">
                  <c:v>-4.7578558009999999E-4</c:v>
                </c:pt>
                <c:pt idx="941">
                  <c:v>-6.0924839230000003E-5</c:v>
                </c:pt>
                <c:pt idx="942">
                  <c:v>-5.1376585749999995E-4</c:v>
                </c:pt>
                <c:pt idx="943">
                  <c:v>-5.5541846380000005E-4</c:v>
                </c:pt>
                <c:pt idx="944">
                  <c:v>-1.228318241E-4</c:v>
                </c:pt>
                <c:pt idx="945">
                  <c:v>-2.0334879379999999E-4</c:v>
                </c:pt>
                <c:pt idx="946">
                  <c:v>-5.2241168850000004E-4</c:v>
                </c:pt>
                <c:pt idx="947">
                  <c:v>-1.3486517319999999E-4</c:v>
                </c:pt>
                <c:pt idx="948">
                  <c:v>-5.3934035290000004E-4</c:v>
                </c:pt>
                <c:pt idx="949">
                  <c:v>-2.6151703009999998E-4</c:v>
                </c:pt>
                <c:pt idx="950">
                  <c:v>-5.7246052699999996E-4</c:v>
                </c:pt>
                <c:pt idx="951">
                  <c:v>-4.9524665059999995E-4</c:v>
                </c:pt>
                <c:pt idx="952">
                  <c:v>-4.142801971E-4</c:v>
                </c:pt>
                <c:pt idx="953">
                  <c:v>-2.986186584E-4</c:v>
                </c:pt>
                <c:pt idx="954">
                  <c:v>-3.4734570799999998E-4</c:v>
                </c:pt>
                <c:pt idx="955">
                  <c:v>-2.862281204E-4</c:v>
                </c:pt>
                <c:pt idx="956">
                  <c:v>-4.0361682109999998E-4</c:v>
                </c:pt>
                <c:pt idx="957">
                  <c:v>-2.3707872259999999E-4</c:v>
                </c:pt>
                <c:pt idx="958">
                  <c:v>-2.6156389900000002E-4</c:v>
                </c:pt>
                <c:pt idx="959">
                  <c:v>-5.6414097920000003E-4</c:v>
                </c:pt>
                <c:pt idx="960">
                  <c:v>-5.7269828469999997E-4</c:v>
                </c:pt>
                <c:pt idx="961">
                  <c:v>-7.3386136599999993E-5</c:v>
                </c:pt>
                <c:pt idx="962">
                  <c:v>-5.9016237530000004E-4</c:v>
                </c:pt>
                <c:pt idx="963">
                  <c:v>-8.5932659489999994E-5</c:v>
                </c:pt>
                <c:pt idx="964">
                  <c:v>-4.8574021299999998E-4</c:v>
                </c:pt>
                <c:pt idx="965">
                  <c:v>-5.8138882700000001E-4</c:v>
                </c:pt>
                <c:pt idx="966">
                  <c:v>-5.0493672640000004E-4</c:v>
                </c:pt>
                <c:pt idx="967">
                  <c:v>-3.2313849970000002E-4</c:v>
                </c:pt>
                <c:pt idx="968">
                  <c:v>-3.9273703160000001E-4</c:v>
                </c:pt>
                <c:pt idx="969">
                  <c:v>-5.3128186359999998E-4</c:v>
                </c:pt>
                <c:pt idx="970">
                  <c:v>-2.1427043220000001E-4</c:v>
                </c:pt>
                <c:pt idx="971">
                  <c:v>-3.1097496449999999E-4</c:v>
                </c:pt>
                <c:pt idx="972">
                  <c:v>-4.3546003389999998E-4</c:v>
                </c:pt>
                <c:pt idx="973">
                  <c:v>-1.924925215E-4</c:v>
                </c:pt>
                <c:pt idx="974">
                  <c:v>-4.8783624920000001E-5</c:v>
                </c:pt>
                <c:pt idx="975">
                  <c:v>-5.5600893869999998E-4</c:v>
                </c:pt>
                <c:pt idx="976">
                  <c:v>-4.5638614420000001E-4</c:v>
                </c:pt>
                <c:pt idx="977">
                  <c:v>-9.8508272629999996E-5</c:v>
                </c:pt>
                <c:pt idx="978">
                  <c:v>-4.250289195E-4</c:v>
                </c:pt>
                <c:pt idx="979">
                  <c:v>-4.762233366E-4</c:v>
                </c:pt>
                <c:pt idx="980">
                  <c:v>-1.107830005E-4</c:v>
                </c:pt>
                <c:pt idx="981">
                  <c:v>-5.903949841E-4</c:v>
                </c:pt>
                <c:pt idx="982">
                  <c:v>-5.1432958739999995E-4</c:v>
                </c:pt>
                <c:pt idx="983">
                  <c:v>-3.5928184750000001E-4</c:v>
                </c:pt>
                <c:pt idx="984">
                  <c:v>-5.6460438780000003E-4</c:v>
                </c:pt>
                <c:pt idx="985">
                  <c:v>-1.704302099E-4</c:v>
                </c:pt>
                <c:pt idx="986">
                  <c:v>-4.4610720000000002E-4</c:v>
                </c:pt>
                <c:pt idx="987">
                  <c:v>-3.7064619990000001E-4</c:v>
                </c:pt>
                <c:pt idx="988">
                  <c:v>-1.8162188939999999E-4</c:v>
                </c:pt>
                <c:pt idx="989">
                  <c:v>-1.9253227540000001E-4</c:v>
                </c:pt>
                <c:pt idx="990">
                  <c:v>-5.3170274860000002E-4</c:v>
                </c:pt>
                <c:pt idx="991">
                  <c:v>-2.253224552E-4</c:v>
                </c:pt>
                <c:pt idx="992">
                  <c:v>-2.8637384829999999E-4</c:v>
                </c:pt>
                <c:pt idx="993">
                  <c:v>-5.0532657950000002E-4</c:v>
                </c:pt>
                <c:pt idx="994">
                  <c:v>-5.2320267439999999E-4</c:v>
                </c:pt>
                <c:pt idx="995">
                  <c:v>-4.957647246E-4</c:v>
                </c:pt>
                <c:pt idx="996">
                  <c:v>-5.4863160519999998E-4</c:v>
                </c:pt>
                <c:pt idx="997">
                  <c:v>-5.5655628949999997E-4</c:v>
                </c:pt>
                <c:pt idx="998">
                  <c:v>-5.4871529749999997E-4</c:v>
                </c:pt>
                <c:pt idx="999">
                  <c:v>-3.1112672869999997E-4</c:v>
                </c:pt>
                <c:pt idx="1000">
                  <c:v>-1.3495323529999999E-4</c:v>
                </c:pt>
                <c:pt idx="1001">
                  <c:v>-5.8194804740000004E-4</c:v>
                </c:pt>
                <c:pt idx="1002">
                  <c:v>-1.5915429209999999E-5</c:v>
                </c:pt>
                <c:pt idx="1003">
                  <c:v>-4.667915029E-4</c:v>
                </c:pt>
                <c:pt idx="1004">
                  <c:v>-3.8195976529999999E-4</c:v>
                </c:pt>
                <c:pt idx="1005">
                  <c:v>-3.2334791659999998E-4</c:v>
                </c:pt>
                <c:pt idx="1006">
                  <c:v>-3.7583827549999999E-5</c:v>
                </c:pt>
                <c:pt idx="1007">
                  <c:v>-2.49447359E-4</c:v>
                </c:pt>
                <c:pt idx="1008">
                  <c:v>-5.4055125059999996E-4</c:v>
                </c:pt>
                <c:pt idx="1009">
                  <c:v>-3.3549129470000002E-4</c:v>
                </c:pt>
                <c:pt idx="1010">
                  <c:v>-5.2348834439999996E-4</c:v>
                </c:pt>
                <c:pt idx="1011">
                  <c:v>-5.4063922520000002E-4</c:v>
                </c:pt>
                <c:pt idx="1012">
                  <c:v>-2.66919821E-5</c:v>
                </c:pt>
                <c:pt idx="1013">
                  <c:v>-3.7080228690000001E-4</c:v>
                </c:pt>
                <c:pt idx="1014">
                  <c:v>-2.0349153450000001E-4</c:v>
                </c:pt>
                <c:pt idx="1015">
                  <c:v>-2.253706032E-4</c:v>
                </c:pt>
                <c:pt idx="1016">
                  <c:v>-4.8827751879999998E-5</c:v>
                </c:pt>
                <c:pt idx="1017">
                  <c:v>-5.7361091640000005E-4</c:v>
                </c:pt>
                <c:pt idx="1018">
                  <c:v>-2.3721533319999999E-4</c:v>
                </c:pt>
                <c:pt idx="1019">
                  <c:v>-4.0409306230000002E-4</c:v>
                </c:pt>
                <c:pt idx="1020">
                  <c:v>-4.8639270919999998E-4</c:v>
                </c:pt>
                <c:pt idx="1021">
                  <c:v>-4.9607776750000001E-4</c:v>
                </c:pt>
                <c:pt idx="1022">
                  <c:v>-5.9087881009999997E-4</c:v>
                </c:pt>
                <c:pt idx="1023">
                  <c:v>-5.6525860930000001E-4</c:v>
                </c:pt>
                <c:pt idx="1024">
                  <c:v>-6.1018454260000002E-5</c:v>
                </c:pt>
                <c:pt idx="1025">
                  <c:v>-2.7410017890000001E-4</c:v>
                </c:pt>
                <c:pt idx="1026">
                  <c:v>-5.9090426190000001E-4</c:v>
                </c:pt>
                <c:pt idx="1027">
                  <c:v>-1.587420272E-4</c:v>
                </c:pt>
                <c:pt idx="1028">
                  <c:v>-1.2296125090000001E-4</c:v>
                </c:pt>
                <c:pt idx="1029">
                  <c:v>-1.469014236E-4</c:v>
                </c:pt>
                <c:pt idx="1030">
                  <c:v>-5.8227238280000003E-4</c:v>
                </c:pt>
                <c:pt idx="1031">
                  <c:v>-4.7673072849999999E-4</c:v>
                </c:pt>
                <c:pt idx="1032">
                  <c:v>-2.9894684259999999E-4</c:v>
                </c:pt>
                <c:pt idx="1033">
                  <c:v>-4.148942178E-4</c:v>
                </c:pt>
                <c:pt idx="1034">
                  <c:v>-2.4951609900000001E-4</c:v>
                </c:pt>
                <c:pt idx="1035">
                  <c:v>-4.5695009310000001E-4</c:v>
                </c:pt>
                <c:pt idx="1036">
                  <c:v>-5.3242569560000002E-4</c:v>
                </c:pt>
                <c:pt idx="1037">
                  <c:v>-4.2549487090000001E-4</c:v>
                </c:pt>
                <c:pt idx="1038">
                  <c:v>-1.7050684370000001E-4</c:v>
                </c:pt>
                <c:pt idx="1039">
                  <c:v>-2.6705900760000001E-5</c:v>
                </c:pt>
                <c:pt idx="1040">
                  <c:v>-7.3491355259999998E-5</c:v>
                </c:pt>
                <c:pt idx="1041">
                  <c:v>-5.5739466099999997E-4</c:v>
                </c:pt>
                <c:pt idx="1042">
                  <c:v>-5.7400633909999998E-4</c:v>
                </c:pt>
                <c:pt idx="1043">
                  <c:v>-3.596610059E-4</c:v>
                </c:pt>
                <c:pt idx="1044">
                  <c:v>-5.1528852369999995E-4</c:v>
                </c:pt>
                <c:pt idx="1045">
                  <c:v>-2.1443389930000001E-4</c:v>
                </c:pt>
                <c:pt idx="1046">
                  <c:v>-8.6064256659999997E-5</c:v>
                </c:pt>
                <c:pt idx="1047">
                  <c:v>-9.862616764E-5</c:v>
                </c:pt>
                <c:pt idx="1048">
                  <c:v>-4.1507476439999998E-4</c:v>
                </c:pt>
                <c:pt idx="1049">
                  <c:v>-3.478740595E-4</c:v>
                </c:pt>
                <c:pt idx="1050">
                  <c:v>-4.6726180810000001E-4</c:v>
                </c:pt>
                <c:pt idx="1051">
                  <c:v>-3.8231301729999998E-4</c:v>
                </c:pt>
                <c:pt idx="1052">
                  <c:v>-5.5777120940000004E-4</c:v>
                </c:pt>
                <c:pt idx="1053">
                  <c:v>-5.061624831E-4</c:v>
                </c:pt>
                <c:pt idx="1054">
                  <c:v>-3.2360730850000002E-4</c:v>
                </c:pt>
                <c:pt idx="1055">
                  <c:v>-5.4153077539999999E-4</c:v>
                </c:pt>
                <c:pt idx="1056">
                  <c:v>-1.5934879010000001E-5</c:v>
                </c:pt>
                <c:pt idx="1057">
                  <c:v>-3.4792339700000002E-4</c:v>
                </c:pt>
                <c:pt idx="1058">
                  <c:v>-3.7628500910000002E-5</c:v>
                </c:pt>
                <c:pt idx="1059">
                  <c:v>-4.5723125180000001E-4</c:v>
                </c:pt>
                <c:pt idx="1060">
                  <c:v>-1.9265880819999999E-4</c:v>
                </c:pt>
                <c:pt idx="1061">
                  <c:v>-5.6608867230000003E-4</c:v>
                </c:pt>
                <c:pt idx="1062">
                  <c:v>-5.8286010449999995E-4</c:v>
                </c:pt>
                <c:pt idx="1063">
                  <c:v>-4.3629846340000002E-4</c:v>
                </c:pt>
                <c:pt idx="1064">
                  <c:v>-5.501396365E-4</c:v>
                </c:pt>
                <c:pt idx="1065">
                  <c:v>-1.109119819E-4</c:v>
                </c:pt>
                <c:pt idx="1066">
                  <c:v>-2.6192534119999999E-4</c:v>
                </c:pt>
                <c:pt idx="1067">
                  <c:v>-2.866963396E-4</c:v>
                </c:pt>
                <c:pt idx="1068">
                  <c:v>-3.9350806050000002E-4</c:v>
                </c:pt>
                <c:pt idx="1069">
                  <c:v>-4.8696222000000001E-4</c:v>
                </c:pt>
                <c:pt idx="1070">
                  <c:v>-1.4695514079999999E-4</c:v>
                </c:pt>
                <c:pt idx="1071">
                  <c:v>-5.2442204269999998E-4</c:v>
                </c:pt>
                <c:pt idx="1072">
                  <c:v>-1.5880472269999999E-4</c:v>
                </c:pt>
                <c:pt idx="1073">
                  <c:v>-5.7459296469999997E-4</c:v>
                </c:pt>
                <c:pt idx="1074">
                  <c:v>-4.4688408800000001E-4</c:v>
                </c:pt>
                <c:pt idx="1075">
                  <c:v>-5.2804876529999997E-6</c:v>
                </c:pt>
                <c:pt idx="1076">
                  <c:v>-5.9159817419999995E-4</c:v>
                </c:pt>
                <c:pt idx="1077">
                  <c:v>-2.991854251E-4</c:v>
                </c:pt>
                <c:pt idx="1078">
                  <c:v>-4.9681661930000003E-4</c:v>
                </c:pt>
                <c:pt idx="1079">
                  <c:v>-2.7433642640000002E-4</c:v>
                </c:pt>
                <c:pt idx="1080">
                  <c:v>-5.8313563080000005E-4</c:v>
                </c:pt>
                <c:pt idx="1081">
                  <c:v>-5.1577297360000005E-4</c:v>
                </c:pt>
                <c:pt idx="1082">
                  <c:v>-4.4696483650000002E-4</c:v>
                </c:pt>
                <c:pt idx="1083">
                  <c:v>-3.9362061209999999E-4</c:v>
                </c:pt>
                <c:pt idx="1084">
                  <c:v>-4.8892048080000002E-5</c:v>
                </c:pt>
                <c:pt idx="1085">
                  <c:v>-4.0462803089999998E-4</c:v>
                </c:pt>
                <c:pt idx="1086">
                  <c:v>-3.1154763580000001E-4</c:v>
                </c:pt>
                <c:pt idx="1087">
                  <c:v>-2.145046409E-4</c:v>
                </c:pt>
                <c:pt idx="1088">
                  <c:v>-4.365005353E-4</c:v>
                </c:pt>
                <c:pt idx="1089">
                  <c:v>-4.2595591800000001E-4</c:v>
                </c:pt>
                <c:pt idx="1090">
                  <c:v>-5.3343606289999997E-4</c:v>
                </c:pt>
                <c:pt idx="1091">
                  <c:v>-2.3738309190000001E-4</c:v>
                </c:pt>
                <c:pt idx="1092">
                  <c:v>-5.9174768680000001E-4</c:v>
                </c:pt>
                <c:pt idx="1093">
                  <c:v>-2.496826075E-4</c:v>
                </c:pt>
                <c:pt idx="1094">
                  <c:v>-5.5071925790000005E-4</c:v>
                </c:pt>
                <c:pt idx="1095">
                  <c:v>-1.817785234E-4</c:v>
                </c:pt>
                <c:pt idx="1096">
                  <c:v>-1.7057584269999999E-4</c:v>
                </c:pt>
                <c:pt idx="1097">
                  <c:v>-5.6668328260000005E-4</c:v>
                </c:pt>
                <c:pt idx="1098">
                  <c:v>-3.5994808209999999E-4</c:v>
                </c:pt>
                <c:pt idx="1099">
                  <c:v>-1.109443428E-4</c:v>
                </c:pt>
                <c:pt idx="1100">
                  <c:v>-1.2304610339999999E-4</c:v>
                </c:pt>
                <c:pt idx="1101">
                  <c:v>-5.4228186279999999E-4</c:v>
                </c:pt>
                <c:pt idx="1102">
                  <c:v>-2.6202681520000001E-4</c:v>
                </c:pt>
                <c:pt idx="1103">
                  <c:v>-2.7440082330000001E-4</c:v>
                </c:pt>
                <c:pt idx="1104">
                  <c:v>-6.1098939580000002E-5</c:v>
                </c:pt>
                <c:pt idx="1105">
                  <c:v>-3.7136224430000002E-4</c:v>
                </c:pt>
                <c:pt idx="1106">
                  <c:v>-5.8340263770000002E-4</c:v>
                </c:pt>
                <c:pt idx="1107">
                  <c:v>-5.7507185960000004E-4</c:v>
                </c:pt>
                <c:pt idx="1108">
                  <c:v>-2.8684519019999999E-4</c:v>
                </c:pt>
                <c:pt idx="1109">
                  <c:v>-5.0676166110000004E-4</c:v>
                </c:pt>
                <c:pt idx="1110">
                  <c:v>-2.0364093840000001E-4</c:v>
                </c:pt>
                <c:pt idx="1111">
                  <c:v>-7.3565587359999997E-5</c:v>
                </c:pt>
                <c:pt idx="1112">
                  <c:v>-4.677799779E-4</c:v>
                </c:pt>
                <c:pt idx="1113">
                  <c:v>-4.5763249200000001E-4</c:v>
                </c:pt>
                <c:pt idx="1114">
                  <c:v>-3.3599887340000001E-4</c:v>
                </c:pt>
                <c:pt idx="1115">
                  <c:v>-8.6131629220000003E-5</c:v>
                </c:pt>
                <c:pt idx="1116">
                  <c:v>-4.775939876E-4</c:v>
                </c:pt>
                <c:pt idx="1117">
                  <c:v>-4.6782141840000002E-4</c:v>
                </c:pt>
                <c:pt idx="1118">
                  <c:v>-4.2612371200000001E-4</c:v>
                </c:pt>
                <c:pt idx="1119">
                  <c:v>-9.869674982E-5</c:v>
                </c:pt>
                <c:pt idx="1120">
                  <c:v>-1.5883373409999999E-4</c:v>
                </c:pt>
                <c:pt idx="1121">
                  <c:v>-1.4698563779999999E-4</c:v>
                </c:pt>
                <c:pt idx="1122">
                  <c:v>-2.674717027E-5</c:v>
                </c:pt>
                <c:pt idx="1123">
                  <c:v>-5.5900259549999996E-4</c:v>
                </c:pt>
                <c:pt idx="1124">
                  <c:v>-1.3507271810000001E-4</c:v>
                </c:pt>
                <c:pt idx="1125">
                  <c:v>-5.2847771770000003E-6</c:v>
                </c:pt>
                <c:pt idx="1126">
                  <c:v>-5.3390249110000002E-4</c:v>
                </c:pt>
                <c:pt idx="1127">
                  <c:v>-2.9935486899999999E-4</c:v>
                </c:pt>
                <c:pt idx="1128">
                  <c:v>-4.8752258749999998E-4</c:v>
                </c:pt>
                <c:pt idx="1129">
                  <c:v>-1.9273306870000001E-4</c:v>
                </c:pt>
                <c:pt idx="1130">
                  <c:v>-4.9727641540000004E-4</c:v>
                </c:pt>
                <c:pt idx="1131">
                  <c:v>-2.0366205930000001E-4</c:v>
                </c:pt>
                <c:pt idx="1132">
                  <c:v>-4.0488614769999999E-4</c:v>
                </c:pt>
                <c:pt idx="1133">
                  <c:v>-2.255620927E-4</c:v>
                </c:pt>
                <c:pt idx="1134">
                  <c:v>-5.2521394499999998E-4</c:v>
                </c:pt>
                <c:pt idx="1135">
                  <c:v>-1.3507579340000001E-4</c:v>
                </c:pt>
                <c:pt idx="1136">
                  <c:v>-5.7546716639999998E-4</c:v>
                </c:pt>
                <c:pt idx="1137">
                  <c:v>-3.8278666099999999E-4</c:v>
                </c:pt>
                <c:pt idx="1138">
                  <c:v>-4.1568450510000001E-4</c:v>
                </c:pt>
                <c:pt idx="1139">
                  <c:v>-2.1456016100000001E-4</c:v>
                </c:pt>
                <c:pt idx="1140">
                  <c:v>-5.5150452769999999E-4</c:v>
                </c:pt>
                <c:pt idx="1141">
                  <c:v>-2.255718635E-4</c:v>
                </c:pt>
                <c:pt idx="1142">
                  <c:v>-1.8181081979999999E-4</c:v>
                </c:pt>
                <c:pt idx="1143">
                  <c:v>-3.7156064630000001E-4</c:v>
                </c:pt>
                <c:pt idx="1144">
                  <c:v>-5.6748335019999999E-4</c:v>
                </c:pt>
                <c:pt idx="1145">
                  <c:v>-3.7680532459999999E-5</c:v>
                </c:pt>
                <c:pt idx="1146">
                  <c:v>-5.922983201E-4</c:v>
                </c:pt>
                <c:pt idx="1147">
                  <c:v>-5.8391006439999997E-4</c:v>
                </c:pt>
                <c:pt idx="1148">
                  <c:v>-5.6750844850000004E-4</c:v>
                </c:pt>
                <c:pt idx="1149">
                  <c:v>-5.5949422949999996E-4</c:v>
                </c:pt>
                <c:pt idx="1150">
                  <c:v>-7.3595222030000006E-5</c:v>
                </c:pt>
                <c:pt idx="1151">
                  <c:v>-3.1177601179999999E-4</c:v>
                </c:pt>
                <c:pt idx="1152">
                  <c:v>-3.3616569859999998E-4</c:v>
                </c:pt>
                <c:pt idx="1153">
                  <c:v>-5.9236128939999997E-4</c:v>
                </c:pt>
                <c:pt idx="1154">
                  <c:v>-2.3747958110000001E-4</c:v>
                </c:pt>
                <c:pt idx="1155">
                  <c:v>-3.6022738520000001E-4</c:v>
                </c:pt>
                <c:pt idx="1156">
                  <c:v>-4.0504140499999998E-4</c:v>
                </c:pt>
                <c:pt idx="1157">
                  <c:v>-5.1659357299999997E-4</c:v>
                </c:pt>
                <c:pt idx="1158">
                  <c:v>-1.109811066E-4</c:v>
                </c:pt>
                <c:pt idx="1159">
                  <c:v>-5.5188742920000001E-4</c:v>
                </c:pt>
                <c:pt idx="1160">
                  <c:v>-5.2880750580000002E-6</c:v>
                </c:pt>
                <c:pt idx="1161">
                  <c:v>-1.596277912E-5</c:v>
                </c:pt>
                <c:pt idx="1162">
                  <c:v>-5.0731996049999996E-4</c:v>
                </c:pt>
                <c:pt idx="1163">
                  <c:v>-3.2405554239999998E-4</c:v>
                </c:pt>
                <c:pt idx="1164">
                  <c:v>-5.2564130499999995E-4</c:v>
                </c:pt>
                <c:pt idx="1165">
                  <c:v>-4.3701935659999999E-4</c:v>
                </c:pt>
                <c:pt idx="1166">
                  <c:v>-4.8788221410000002E-4</c:v>
                </c:pt>
                <c:pt idx="1167">
                  <c:v>-5.1672998919999997E-4</c:v>
                </c:pt>
                <c:pt idx="1168">
                  <c:v>-5.4341964839999999E-4</c:v>
                </c:pt>
                <c:pt idx="1169">
                  <c:v>-1.818224713E-4</c:v>
                </c:pt>
                <c:pt idx="1170">
                  <c:v>-3.8296731150000001E-4</c:v>
                </c:pt>
                <c:pt idx="1171">
                  <c:v>-4.7809373809999997E-4</c:v>
                </c:pt>
                <c:pt idx="1172">
                  <c:v>-5.84233971E-4</c:v>
                </c:pt>
                <c:pt idx="1173">
                  <c:v>-3.4847872489999999E-4</c:v>
                </c:pt>
                <c:pt idx="1174">
                  <c:v>-4.9777980390000001E-4</c:v>
                </c:pt>
                <c:pt idx="1175">
                  <c:v>-1.588437409E-4</c:v>
                </c:pt>
                <c:pt idx="1176">
                  <c:v>-9.873890275E-5</c:v>
                </c:pt>
                <c:pt idx="1177">
                  <c:v>-2.9956008180000003E-4</c:v>
                </c:pt>
                <c:pt idx="1178">
                  <c:v>-2.4986673749999999E-4</c:v>
                </c:pt>
                <c:pt idx="1179">
                  <c:v>-1.927658638E-4</c:v>
                </c:pt>
                <c:pt idx="1180">
                  <c:v>-4.8960159769999997E-5</c:v>
                </c:pt>
                <c:pt idx="1181">
                  <c:v>-6.1156662049999995E-5</c:v>
                </c:pt>
                <c:pt idx="1182">
                  <c:v>-2.6224891339999998E-4</c:v>
                </c:pt>
                <c:pt idx="1183">
                  <c:v>-5.3484427590000003E-4</c:v>
                </c:pt>
                <c:pt idx="1184">
                  <c:v>-4.1600634139999997E-4</c:v>
                </c:pt>
                <c:pt idx="1185">
                  <c:v>-4.477091923E-4</c:v>
                </c:pt>
                <c:pt idx="1186">
                  <c:v>-5.2595134290000004E-4</c:v>
                </c:pt>
                <c:pt idx="1187">
                  <c:v>-3.1192460369999997E-4</c:v>
                </c:pt>
                <c:pt idx="1188">
                  <c:v>-1.2307933809999999E-4</c:v>
                </c:pt>
                <c:pt idx="1189">
                  <c:v>-8.6190289579999994E-5</c:v>
                </c:pt>
                <c:pt idx="1190">
                  <c:v>-5.7635817970000001E-4</c:v>
                </c:pt>
                <c:pt idx="1191">
                  <c:v>-5.6035677499999997E-4</c:v>
                </c:pt>
                <c:pt idx="1192">
                  <c:v>-5.6831931580000005E-4</c:v>
                </c:pt>
                <c:pt idx="1193">
                  <c:v>-4.5827416290000002E-4</c:v>
                </c:pt>
                <c:pt idx="1194">
                  <c:v>-1.597421142E-5</c:v>
                </c:pt>
                <c:pt idx="1195">
                  <c:v>-5.7638356690000001E-4</c:v>
                </c:pt>
                <c:pt idx="1196">
                  <c:v>-4.3723569100000001E-4</c:v>
                </c:pt>
                <c:pt idx="1197">
                  <c:v>-4.266659218E-4</c:v>
                </c:pt>
                <c:pt idx="1198">
                  <c:v>-3.9429060709999999E-4</c:v>
                </c:pt>
                <c:pt idx="1199">
                  <c:v>-4.6851949849999999E-4</c:v>
                </c:pt>
                <c:pt idx="1200">
                  <c:v>-2.1461580770000001E-4</c:v>
                </c:pt>
                <c:pt idx="1201">
                  <c:v>-4.7836970939999998E-4</c:v>
                </c:pt>
                <c:pt idx="1202">
                  <c:v>-2.7470327460000002E-4</c:v>
                </c:pt>
                <c:pt idx="1203">
                  <c:v>-1.4698919599999999E-4</c:v>
                </c:pt>
                <c:pt idx="1204">
                  <c:v>-2.2563397700000001E-4</c:v>
                </c:pt>
                <c:pt idx="1205">
                  <c:v>-4.8823948160000002E-4</c:v>
                </c:pt>
                <c:pt idx="1206">
                  <c:v>-5.3513229319999999E-4</c:v>
                </c:pt>
                <c:pt idx="1207">
                  <c:v>-3.4860096960000002E-4</c:v>
                </c:pt>
                <c:pt idx="1208">
                  <c:v>-5.0778534380000004E-4</c:v>
                </c:pt>
                <c:pt idx="1209">
                  <c:v>-5.9294755119999995E-4</c:v>
                </c:pt>
                <c:pt idx="1210">
                  <c:v>-5.6066664030000001E-4</c:v>
                </c:pt>
                <c:pt idx="1211">
                  <c:v>-2.6793318280000001E-5</c:v>
                </c:pt>
                <c:pt idx="1212">
                  <c:v>-1.7060918219999999E-4</c:v>
                </c:pt>
                <c:pt idx="1213">
                  <c:v>-7.3645216790000004E-5</c:v>
                </c:pt>
                <c:pt idx="1214">
                  <c:v>-4.8983415929999998E-5</c:v>
                </c:pt>
                <c:pt idx="1215">
                  <c:v>-4.4789059200000002E-4</c:v>
                </c:pt>
                <c:pt idx="1216">
                  <c:v>-5.442254343E-4</c:v>
                </c:pt>
                <c:pt idx="1217">
                  <c:v>-5.8478037250000005E-4</c:v>
                </c:pt>
                <c:pt idx="1218">
                  <c:v>-5.6878261129999998E-4</c:v>
                </c:pt>
                <c:pt idx="1219">
                  <c:v>-3.6053697200000002E-4</c:v>
                </c:pt>
                <c:pt idx="1220">
                  <c:v>-2.8722337070000002E-4</c:v>
                </c:pt>
                <c:pt idx="1221">
                  <c:v>-5.173629036E-4</c:v>
                </c:pt>
                <c:pt idx="1222">
                  <c:v>-3.2427778969999998E-4</c:v>
                </c:pt>
                <c:pt idx="1223">
                  <c:v>-6.1188075650000002E-5</c:v>
                </c:pt>
                <c:pt idx="1224">
                  <c:v>-1.598543407E-5</c:v>
                </c:pt>
                <c:pt idx="1225">
                  <c:v>-5.9313825639999997E-4</c:v>
                </c:pt>
                <c:pt idx="1226">
                  <c:v>-3.7199700380000002E-4</c:v>
                </c:pt>
                <c:pt idx="1227">
                  <c:v>-1.706096714E-4</c:v>
                </c:pt>
                <c:pt idx="1228">
                  <c:v>-5.2647037940000004E-4</c:v>
                </c:pt>
                <c:pt idx="1229">
                  <c:v>-3.3648811089999998E-4</c:v>
                </c:pt>
                <c:pt idx="1230">
                  <c:v>-5.5328325939999997E-4</c:v>
                </c:pt>
                <c:pt idx="1231">
                  <c:v>-4.0550153090000002E-4</c:v>
                </c:pt>
                <c:pt idx="1232">
                  <c:v>-2.0373082449999999E-4</c:v>
                </c:pt>
                <c:pt idx="1233">
                  <c:v>-5.5333148890000002E-4</c:v>
                </c:pt>
                <c:pt idx="1234">
                  <c:v>-8.6224171050000003E-5</c:v>
                </c:pt>
                <c:pt idx="1235">
                  <c:v>-4.9829653459999997E-4</c:v>
                </c:pt>
                <c:pt idx="1236">
                  <c:v>-5.7700936759999999E-4</c:v>
                </c:pt>
                <c:pt idx="1237">
                  <c:v>-4.5860726189999999E-4</c:v>
                </c:pt>
                <c:pt idx="1238">
                  <c:v>-2.3759267749999999E-4</c:v>
                </c:pt>
                <c:pt idx="1239">
                  <c:v>-4.6882665149999999E-4</c:v>
                </c:pt>
                <c:pt idx="1240">
                  <c:v>-1.81842702E-4</c:v>
                </c:pt>
                <c:pt idx="1241">
                  <c:v>-1.350794988E-4</c:v>
                </c:pt>
                <c:pt idx="1242">
                  <c:v>-3.1211789490000002E-4</c:v>
                </c:pt>
                <c:pt idx="1243">
                  <c:v>-3.7754159090000001E-5</c:v>
                </c:pt>
                <c:pt idx="1244">
                  <c:v>-2.1465181790000001E-4</c:v>
                </c:pt>
                <c:pt idx="1245">
                  <c:v>-2.6239495809999999E-4</c:v>
                </c:pt>
                <c:pt idx="1246">
                  <c:v>-3.8338095649999998E-4</c:v>
                </c:pt>
                <c:pt idx="1247">
                  <c:v>-1.2309088790000001E-4</c:v>
                </c:pt>
                <c:pt idx="1248">
                  <c:v>-3.487645226E-4</c:v>
                </c:pt>
                <c:pt idx="1249">
                  <c:v>-4.8859233319999997E-4</c:v>
                </c:pt>
                <c:pt idx="1250">
                  <c:v>-1.110252517E-4</c:v>
                </c:pt>
                <c:pt idx="1251">
                  <c:v>-5.3576318050000001E-4</c:v>
                </c:pt>
                <c:pt idx="1252">
                  <c:v>-3.3656045050000001E-4</c:v>
                </c:pt>
                <c:pt idx="1253">
                  <c:v>-3.9458019580000003E-4</c:v>
                </c:pt>
                <c:pt idx="1254">
                  <c:v>-4.1638952240000002E-4</c:v>
                </c:pt>
                <c:pt idx="1255">
                  <c:v>-5.4484259950000002E-4</c:v>
                </c:pt>
                <c:pt idx="1256">
                  <c:v>-4.7876404790000001E-4</c:v>
                </c:pt>
                <c:pt idx="1257">
                  <c:v>-3.8342452589999997E-4</c:v>
                </c:pt>
                <c:pt idx="1258">
                  <c:v>-4.481432895E-4</c:v>
                </c:pt>
                <c:pt idx="1259">
                  <c:v>-9.8792033689999994E-5</c:v>
                </c:pt>
                <c:pt idx="1260">
                  <c:v>-2.5000665650000002E-4</c:v>
                </c:pt>
                <c:pt idx="1261">
                  <c:v>-4.9849775140000004E-4</c:v>
                </c:pt>
                <c:pt idx="1262">
                  <c:v>-5.1773741829999999E-4</c:v>
                </c:pt>
                <c:pt idx="1263">
                  <c:v>-1.230955196E-4</c:v>
                </c:pt>
                <c:pt idx="1264">
                  <c:v>-2.8735111790000002E-4</c:v>
                </c:pt>
                <c:pt idx="1265">
                  <c:v>-5.0829844520000004E-4</c:v>
                </c:pt>
                <c:pt idx="1266">
                  <c:v>-1.4698405299999999E-4</c:v>
                </c:pt>
                <c:pt idx="1267">
                  <c:v>-2.0375183190000001E-4</c:v>
                </c:pt>
                <c:pt idx="1268">
                  <c:v>-2.2568990170000001E-4</c:v>
                </c:pt>
                <c:pt idx="1269">
                  <c:v>-5.6948356459999997E-4</c:v>
                </c:pt>
                <c:pt idx="1270">
                  <c:v>-5.3019895319999999E-6</c:v>
                </c:pt>
                <c:pt idx="1271">
                  <c:v>-4.2707161340000001E-4</c:v>
                </c:pt>
                <c:pt idx="1272">
                  <c:v>-2.9984161660000003E-4</c:v>
                </c:pt>
                <c:pt idx="1273">
                  <c:v>-4.3766038489999998E-4</c:v>
                </c:pt>
                <c:pt idx="1274">
                  <c:v>-9.8803245979999996E-5</c:v>
                </c:pt>
                <c:pt idx="1275">
                  <c:v>-4.5878368030000002E-4</c:v>
                </c:pt>
                <c:pt idx="1276">
                  <c:v>-5.9354027039999996E-4</c:v>
                </c:pt>
                <c:pt idx="1277">
                  <c:v>-8.6258652919999994E-5</c:v>
                </c:pt>
                <c:pt idx="1278">
                  <c:v>-2.7490621849999999E-4</c:v>
                </c:pt>
                <c:pt idx="1279">
                  <c:v>-5.8544591769999995E-4</c:v>
                </c:pt>
                <c:pt idx="1280">
                  <c:v>-5.5402039710000003E-4</c:v>
                </c:pt>
                <c:pt idx="1281">
                  <c:v>-3.9468168829999997E-4</c:v>
                </c:pt>
                <c:pt idx="1282">
                  <c:v>-5.6182509459999999E-4</c:v>
                </c:pt>
                <c:pt idx="1283">
                  <c:v>-1.350833831E-4</c:v>
                </c:pt>
                <c:pt idx="1284">
                  <c:v>-1.5883967289999999E-4</c:v>
                </c:pt>
                <c:pt idx="1285">
                  <c:v>-4.6904468070000001E-4</c:v>
                </c:pt>
                <c:pt idx="1286">
                  <c:v>-1.928115861E-4</c:v>
                </c:pt>
                <c:pt idx="1287">
                  <c:v>-5.8550953239999996E-4</c:v>
                </c:pt>
                <c:pt idx="1288">
                  <c:v>-5.2704652779999998E-4</c:v>
                </c:pt>
                <c:pt idx="1289">
                  <c:v>-2.376457496E-4</c:v>
                </c:pt>
                <c:pt idx="1290">
                  <c:v>-6.1242268240000003E-5</c:v>
                </c:pt>
                <c:pt idx="1291">
                  <c:v>-3.7222017649999998E-4</c:v>
                </c:pt>
                <c:pt idx="1292">
                  <c:v>-1.7062133009999999E-4</c:v>
                </c:pt>
                <c:pt idx="1293">
                  <c:v>-4.7894924999999997E-4</c:v>
                </c:pt>
                <c:pt idx="1294">
                  <c:v>-1.8186196070000001E-4</c:v>
                </c:pt>
                <c:pt idx="1295">
                  <c:v>-1.5884100490000001E-4</c:v>
                </c:pt>
                <c:pt idx="1296">
                  <c:v>-3.607959815E-4</c:v>
                </c:pt>
                <c:pt idx="1297">
                  <c:v>-4.0576956700000001E-4</c:v>
                </c:pt>
                <c:pt idx="1298">
                  <c:v>-3.244851029E-4</c:v>
                </c:pt>
                <c:pt idx="1299">
                  <c:v>-4.2716415730000002E-4</c:v>
                </c:pt>
                <c:pt idx="1300">
                  <c:v>-2.6841764090000001E-5</c:v>
                </c:pt>
                <c:pt idx="1301">
                  <c:v>-3.7791659380000001E-5</c:v>
                </c:pt>
                <c:pt idx="1302">
                  <c:v>-5.3060484110000001E-6</c:v>
                </c:pt>
                <c:pt idx="1303">
                  <c:v>-4.8888746730000004E-4</c:v>
                </c:pt>
                <c:pt idx="1304">
                  <c:v>-3.122671901E-4</c:v>
                </c:pt>
                <c:pt idx="1305">
                  <c:v>-3.4892977259999997E-4</c:v>
                </c:pt>
                <c:pt idx="1306">
                  <c:v>-4.3778896310000002E-4</c:v>
                </c:pt>
                <c:pt idx="1307">
                  <c:v>-5.7776154609999995E-4</c:v>
                </c:pt>
                <c:pt idx="1308">
                  <c:v>-4.1659437199999998E-4</c:v>
                </c:pt>
                <c:pt idx="1309">
                  <c:v>-5.4546336730000003E-4</c:v>
                </c:pt>
                <c:pt idx="1310">
                  <c:v>-2.500805119E-4</c:v>
                </c:pt>
                <c:pt idx="1311">
                  <c:v>-2.8745899609999999E-4</c:v>
                </c:pt>
                <c:pt idx="1312">
                  <c:v>-1.1105860699999999E-4</c:v>
                </c:pt>
                <c:pt idx="1313">
                  <c:v>-5.6222874289999999E-4</c:v>
                </c:pt>
                <c:pt idx="1314">
                  <c:v>-5.4552033389999996E-4</c:v>
                </c:pt>
                <c:pt idx="1315">
                  <c:v>-1.9282816960000001E-4</c:v>
                </c:pt>
                <c:pt idx="1316">
                  <c:v>-4.483751497E-4</c:v>
                </c:pt>
                <c:pt idx="1317">
                  <c:v>-5.70048808E-4</c:v>
                </c:pt>
                <c:pt idx="1318">
                  <c:v>-5.93797942E-4</c:v>
                </c:pt>
                <c:pt idx="1319">
                  <c:v>-5.0868568590000003E-4</c:v>
                </c:pt>
                <c:pt idx="1320">
                  <c:v>-4.9080206170000002E-5</c:v>
                </c:pt>
                <c:pt idx="1321">
                  <c:v>-7.3747332169999999E-5</c:v>
                </c:pt>
                <c:pt idx="1322">
                  <c:v>-3.2455502580000002E-4</c:v>
                </c:pt>
                <c:pt idx="1323">
                  <c:v>-4.9888759989999995E-4</c:v>
                </c:pt>
                <c:pt idx="1324">
                  <c:v>-5.365509279E-4</c:v>
                </c:pt>
                <c:pt idx="1325">
                  <c:v>-3.6089100699999998E-4</c:v>
                </c:pt>
                <c:pt idx="1326">
                  <c:v>-2.6256433380000003E-4</c:v>
                </c:pt>
                <c:pt idx="1327">
                  <c:v>-4.909287254E-5</c:v>
                </c:pt>
                <c:pt idx="1328">
                  <c:v>-2.9999360370000001E-4</c:v>
                </c:pt>
                <c:pt idx="1329">
                  <c:v>-1.4699863240000001E-4</c:v>
                </c:pt>
                <c:pt idx="1330">
                  <c:v>-4.1671152539999998E-4</c:v>
                </c:pt>
                <c:pt idx="1331">
                  <c:v>-3.3678245219999998E-4</c:v>
                </c:pt>
                <c:pt idx="1332">
                  <c:v>-1.3510397410000001E-4</c:v>
                </c:pt>
                <c:pt idx="1333">
                  <c:v>-2.3770937589999999E-4</c:v>
                </c:pt>
                <c:pt idx="1334">
                  <c:v>-5.0881326930000005E-4</c:v>
                </c:pt>
                <c:pt idx="1335">
                  <c:v>-5.1834124099999998E-4</c:v>
                </c:pt>
                <c:pt idx="1336">
                  <c:v>-5.2753617720000001E-4</c:v>
                </c:pt>
                <c:pt idx="1337">
                  <c:v>-5.6267683900000003E-4</c:v>
                </c:pt>
                <c:pt idx="1338">
                  <c:v>-2.7505448500000001E-4</c:v>
                </c:pt>
                <c:pt idx="1339">
                  <c:v>-5.8599229729999996E-4</c:v>
                </c:pt>
                <c:pt idx="1340">
                  <c:v>-3.9490306809999997E-4</c:v>
                </c:pt>
                <c:pt idx="1341">
                  <c:v>-5.7818713999999995E-4</c:v>
                </c:pt>
                <c:pt idx="1342">
                  <c:v>-4.059569444E-4</c:v>
                </c:pt>
                <c:pt idx="1343">
                  <c:v>-2.038228872E-4</c:v>
                </c:pt>
                <c:pt idx="1344">
                  <c:v>-2.1475083729999999E-4</c:v>
                </c:pt>
                <c:pt idx="1345">
                  <c:v>-1.60383094E-5</c:v>
                </c:pt>
                <c:pt idx="1346">
                  <c:v>-2.688366881E-5</c:v>
                </c:pt>
                <c:pt idx="1347">
                  <c:v>-3.7240328699999998E-4</c:v>
                </c:pt>
                <c:pt idx="1348">
                  <c:v>-5.550030279E-4</c:v>
                </c:pt>
                <c:pt idx="1349">
                  <c:v>-2.7507673550000001E-4</c:v>
                </c:pt>
                <c:pt idx="1350">
                  <c:v>-1.231478222E-4</c:v>
                </c:pt>
                <c:pt idx="1351">
                  <c:v>-5.3684153470000002E-4</c:v>
                </c:pt>
                <c:pt idx="1352">
                  <c:v>-5.9404914580000003E-4</c:v>
                </c:pt>
                <c:pt idx="1353">
                  <c:v>-4.8919514679999999E-4</c:v>
                </c:pt>
                <c:pt idx="1354">
                  <c:v>-3.8374112220000001E-4</c:v>
                </c:pt>
                <c:pt idx="1355">
                  <c:v>-1.9287444899999999E-4</c:v>
                </c:pt>
                <c:pt idx="1356">
                  <c:v>-4.5914289740000002E-4</c:v>
                </c:pt>
                <c:pt idx="1357">
                  <c:v>-2.2578571359999999E-4</c:v>
                </c:pt>
                <c:pt idx="1358">
                  <c:v>-2.875864087E-4</c:v>
                </c:pt>
                <c:pt idx="1359">
                  <c:v>-9.8900406719999997E-5</c:v>
                </c:pt>
                <c:pt idx="1360">
                  <c:v>-3.3683840459999999E-4</c:v>
                </c:pt>
                <c:pt idx="1361">
                  <c:v>-2.626352754E-4</c:v>
                </c:pt>
                <c:pt idx="1362">
                  <c:v>-4.6941404420000003E-4</c:v>
                </c:pt>
                <c:pt idx="1363">
                  <c:v>-8.6372160930000004E-5</c:v>
                </c:pt>
                <c:pt idx="1364">
                  <c:v>-3.1241296739999998E-4</c:v>
                </c:pt>
                <c:pt idx="1365">
                  <c:v>-3.7872405519999998E-5</c:v>
                </c:pt>
                <c:pt idx="1366">
                  <c:v>-5.4625705009999997E-4</c:v>
                </c:pt>
                <c:pt idx="1367">
                  <c:v>-5.1857148469999998E-4</c:v>
                </c:pt>
                <c:pt idx="1368">
                  <c:v>-4.380434568E-4</c:v>
                </c:pt>
                <c:pt idx="1369">
                  <c:v>-2.1478363030000001E-4</c:v>
                </c:pt>
                <c:pt idx="1370">
                  <c:v>-5.784841909E-4</c:v>
                </c:pt>
                <c:pt idx="1371">
                  <c:v>-1.111419963E-4</c:v>
                </c:pt>
                <c:pt idx="1372">
                  <c:v>-7.3836531629999994E-5</c:v>
                </c:pt>
                <c:pt idx="1373">
                  <c:v>-4.7938297139999997E-4</c:v>
                </c:pt>
                <c:pt idx="1374">
                  <c:v>-6.1366402369999998E-5</c:v>
                </c:pt>
                <c:pt idx="1375">
                  <c:v>-1.6056686619999999E-5</c:v>
                </c:pt>
                <c:pt idx="1376">
                  <c:v>-1.4703833669999999E-4</c:v>
                </c:pt>
                <c:pt idx="1377">
                  <c:v>-2.258124369E-4</c:v>
                </c:pt>
                <c:pt idx="1378">
                  <c:v>-5.7086529370000002E-4</c:v>
                </c:pt>
                <c:pt idx="1379">
                  <c:v>-3.0009530079999999E-4</c:v>
                </c:pt>
                <c:pt idx="1380">
                  <c:v>-3.6101535100000002E-4</c:v>
                </c:pt>
                <c:pt idx="1381">
                  <c:v>-4.6948379100000001E-4</c:v>
                </c:pt>
                <c:pt idx="1382">
                  <c:v>-4.2747783419999998E-4</c:v>
                </c:pt>
                <c:pt idx="1383">
                  <c:v>-5.3218354770000003E-6</c:v>
                </c:pt>
                <c:pt idx="1384">
                  <c:v>-2.5020859889999999E-4</c:v>
                </c:pt>
                <c:pt idx="1385">
                  <c:v>-4.486574074E-4</c:v>
                </c:pt>
                <c:pt idx="1386">
                  <c:v>-3.2468481810000001E-4</c:v>
                </c:pt>
                <c:pt idx="1387">
                  <c:v>-3.7248768279999998E-4</c:v>
                </c:pt>
                <c:pt idx="1388">
                  <c:v>-4.9924785909999999E-4</c:v>
                </c:pt>
                <c:pt idx="1389">
                  <c:v>-5.5549832839999998E-4</c:v>
                </c:pt>
                <c:pt idx="1390">
                  <c:v>-5.7095896969999998E-4</c:v>
                </c:pt>
                <c:pt idx="1391">
                  <c:v>-4.168827263E-4</c:v>
                </c:pt>
                <c:pt idx="1392">
                  <c:v>-2.3777731600000001E-4</c:v>
                </c:pt>
                <c:pt idx="1393">
                  <c:v>-3.9503436860000002E-4</c:v>
                </c:pt>
                <c:pt idx="1394">
                  <c:v>-1.819755642E-4</c:v>
                </c:pt>
                <c:pt idx="1395">
                  <c:v>-5.3724693739999997E-4</c:v>
                </c:pt>
                <c:pt idx="1396">
                  <c:v>-4.5928589349999999E-4</c:v>
                </c:pt>
                <c:pt idx="1397">
                  <c:v>-5.0916018829999998E-4</c:v>
                </c:pt>
                <c:pt idx="1398">
                  <c:v>-5.2799854300000001E-4</c:v>
                </c:pt>
                <c:pt idx="1399">
                  <c:v>-1.7072472209999999E-4</c:v>
                </c:pt>
                <c:pt idx="1400">
                  <c:v>-2.6934512269999999E-5</c:v>
                </c:pt>
                <c:pt idx="1401">
                  <c:v>-5.8639960830000003E-4</c:v>
                </c:pt>
                <c:pt idx="1402">
                  <c:v>-5.9428191800000002E-4</c:v>
                </c:pt>
                <c:pt idx="1403">
                  <c:v>-1.111885032E-4</c:v>
                </c:pt>
                <c:pt idx="1404">
                  <c:v>-5.4658722310000003E-4</c:v>
                </c:pt>
                <c:pt idx="1405">
                  <c:v>-3.4914239480000002E-4</c:v>
                </c:pt>
                <c:pt idx="1406">
                  <c:v>-8.6458009209999996E-5</c:v>
                </c:pt>
                <c:pt idx="1407">
                  <c:v>-2.7518341320000001E-4</c:v>
                </c:pt>
                <c:pt idx="1408">
                  <c:v>-1.5893612630000001E-4</c:v>
                </c:pt>
                <c:pt idx="1409">
                  <c:v>-3.0014577349999998E-4</c:v>
                </c:pt>
                <c:pt idx="1410">
                  <c:v>-6.1429821589999996E-5</c:v>
                </c:pt>
                <c:pt idx="1411">
                  <c:v>-1.820028673E-4</c:v>
                </c:pt>
                <c:pt idx="1412">
                  <c:v>-4.9223317240000003E-5</c:v>
                </c:pt>
                <c:pt idx="1413">
                  <c:v>-1.232354195E-4</c:v>
                </c:pt>
                <c:pt idx="1414">
                  <c:v>-5.9432510070000003E-4</c:v>
                </c:pt>
                <c:pt idx="1415">
                  <c:v>-3.8387349320000001E-4</c:v>
                </c:pt>
                <c:pt idx="1416">
                  <c:v>-2.0391310470000001E-4</c:v>
                </c:pt>
                <c:pt idx="1417">
                  <c:v>-1.3519512099999999E-4</c:v>
                </c:pt>
                <c:pt idx="1418">
                  <c:v>-2.8769341929999999E-4</c:v>
                </c:pt>
                <c:pt idx="1419">
                  <c:v>-4.0615225010000002E-4</c:v>
                </c:pt>
                <c:pt idx="1420">
                  <c:v>-3.794844173E-5</c:v>
                </c:pt>
                <c:pt idx="1421">
                  <c:v>-5.6365511429999995E-4</c:v>
                </c:pt>
                <c:pt idx="1422">
                  <c:v>-4.2758760489999999E-4</c:v>
                </c:pt>
                <c:pt idx="1423">
                  <c:v>-1.5895722019999999E-4</c:v>
                </c:pt>
                <c:pt idx="1424">
                  <c:v>-4.3818983340000001E-4</c:v>
                </c:pt>
                <c:pt idx="1425">
                  <c:v>-7.3936552950000002E-5</c:v>
                </c:pt>
                <c:pt idx="1426">
                  <c:v>-5.1888693139999996E-4</c:v>
                </c:pt>
                <c:pt idx="1427">
                  <c:v>-2.0393683650000001E-4</c:v>
                </c:pt>
                <c:pt idx="1428">
                  <c:v>-9.9036434639999995E-5</c:v>
                </c:pt>
                <c:pt idx="1429">
                  <c:v>-5.6377040949999999E-4</c:v>
                </c:pt>
                <c:pt idx="1430">
                  <c:v>-4.7959342869999998E-4</c:v>
                </c:pt>
                <c:pt idx="1431">
                  <c:v>-5.7892973320000001E-4</c:v>
                </c:pt>
                <c:pt idx="1432">
                  <c:v>-5.8657661550000004E-4</c:v>
                </c:pt>
                <c:pt idx="1433">
                  <c:v>-4.8954435089999999E-4</c:v>
                </c:pt>
                <c:pt idx="1434">
                  <c:v>-4.4879751789999998E-4</c:v>
                </c:pt>
                <c:pt idx="1435">
                  <c:v>-4.6967157710000001E-4</c:v>
                </c:pt>
                <c:pt idx="1436">
                  <c:v>-5.5604008450000004E-4</c:v>
                </c:pt>
                <c:pt idx="1437">
                  <c:v>-3.7258306840000003E-4</c:v>
                </c:pt>
                <c:pt idx="1438">
                  <c:v>-2.6975406209999999E-5</c:v>
                </c:pt>
                <c:pt idx="1439">
                  <c:v>-3.4920305789999998E-4</c:v>
                </c:pt>
                <c:pt idx="1440">
                  <c:v>-2.148781155E-4</c:v>
                </c:pt>
                <c:pt idx="1441">
                  <c:v>-4.9948437010000003E-4</c:v>
                </c:pt>
                <c:pt idx="1442">
                  <c:v>-2.5030321639999998E-4</c:v>
                </c:pt>
                <c:pt idx="1443">
                  <c:v>-3.8393646500000002E-4</c:v>
                </c:pt>
                <c:pt idx="1444">
                  <c:v>-5.3345776440000004E-6</c:v>
                </c:pt>
                <c:pt idx="1445">
                  <c:v>-5.3762468459999995E-4</c:v>
                </c:pt>
                <c:pt idx="1446">
                  <c:v>-1.2328705630000001E-4</c:v>
                </c:pt>
                <c:pt idx="1447">
                  <c:v>-3.2478327680000001E-4</c:v>
                </c:pt>
                <c:pt idx="1448">
                  <c:v>-5.093902748E-4</c:v>
                </c:pt>
                <c:pt idx="1449">
                  <c:v>-3.611353039E-4</c:v>
                </c:pt>
                <c:pt idx="1450">
                  <c:v>-3.9516483600000001E-4</c:v>
                </c:pt>
                <c:pt idx="1451">
                  <c:v>-1.7080780719999999E-4</c:v>
                </c:pt>
                <c:pt idx="1452">
                  <c:v>-4.5944804410000002E-4</c:v>
                </c:pt>
                <c:pt idx="1453">
                  <c:v>-1.3524795480000001E-4</c:v>
                </c:pt>
                <c:pt idx="1454">
                  <c:v>-4.9291342680000003E-5</c:v>
                </c:pt>
                <c:pt idx="1455">
                  <c:v>-2.6279938089999999E-4</c:v>
                </c:pt>
                <c:pt idx="1456">
                  <c:v>-5.283519001E-4</c:v>
                </c:pt>
                <c:pt idx="1457">
                  <c:v>-3.3699101350000003E-4</c:v>
                </c:pt>
                <c:pt idx="1458">
                  <c:v>-5.8666661239999997E-4</c:v>
                </c:pt>
                <c:pt idx="1459">
                  <c:v>-5.1903831859999999E-4</c:v>
                </c:pt>
                <c:pt idx="1460">
                  <c:v>-2.5032957149999997E-4</c:v>
                </c:pt>
                <c:pt idx="1461">
                  <c:v>-5.7157027230000002E-4</c:v>
                </c:pt>
                <c:pt idx="1462">
                  <c:v>-3.8004169539999997E-5</c:v>
                </c:pt>
                <c:pt idx="1463">
                  <c:v>-3.1257543710000002E-4</c:v>
                </c:pt>
                <c:pt idx="1464">
                  <c:v>-4.0625569690000001E-4</c:v>
                </c:pt>
                <c:pt idx="1465">
                  <c:v>-5.4711931540000005E-4</c:v>
                </c:pt>
                <c:pt idx="1466">
                  <c:v>-1.471525473E-4</c:v>
                </c:pt>
                <c:pt idx="1467">
                  <c:v>-1.9303628699999999E-4</c:v>
                </c:pt>
                <c:pt idx="1468">
                  <c:v>-4.4887669339999998E-4</c:v>
                </c:pt>
                <c:pt idx="1469">
                  <c:v>-4.8965119109999999E-4</c:v>
                </c:pt>
                <c:pt idx="1470">
                  <c:v>-1.611027089E-5</c:v>
                </c:pt>
                <c:pt idx="1471">
                  <c:v>-4.2769922810000001E-4</c:v>
                </c:pt>
                <c:pt idx="1472">
                  <c:v>-7.4015769099999997E-5</c:v>
                </c:pt>
                <c:pt idx="1473">
                  <c:v>-5.7912303410000002E-4</c:v>
                </c:pt>
                <c:pt idx="1474">
                  <c:v>-5.9446461699999998E-4</c:v>
                </c:pt>
                <c:pt idx="1475">
                  <c:v>-1.590309652E-4</c:v>
                </c:pt>
                <c:pt idx="1476">
                  <c:v>-1.113217633E-4</c:v>
                </c:pt>
                <c:pt idx="1477">
                  <c:v>-2.1493647540000001E-4</c:v>
                </c:pt>
                <c:pt idx="1478">
                  <c:v>-9.9127028159999995E-5</c:v>
                </c:pt>
                <c:pt idx="1479">
                  <c:v>-2.3790367590000001E-4</c:v>
                </c:pt>
                <c:pt idx="1480">
                  <c:v>-3.0028968509999998E-4</c:v>
                </c:pt>
                <c:pt idx="1481">
                  <c:v>-5.3422769270000003E-6</c:v>
                </c:pt>
                <c:pt idx="1482">
                  <c:v>-6.1558021349999997E-5</c:v>
                </c:pt>
                <c:pt idx="1483">
                  <c:v>-5.7173843709999999E-4</c:v>
                </c:pt>
                <c:pt idx="1484">
                  <c:v>-1.471761938E-4</c:v>
                </c:pt>
                <c:pt idx="1485">
                  <c:v>-2.259526829E-4</c:v>
                </c:pt>
                <c:pt idx="1486">
                  <c:v>-2.6286262880000002E-4</c:v>
                </c:pt>
                <c:pt idx="1487">
                  <c:v>-4.17120106E-4</c:v>
                </c:pt>
                <c:pt idx="1488">
                  <c:v>-5.5647434420000004E-4</c:v>
                </c:pt>
                <c:pt idx="1489">
                  <c:v>-3.1263149569999999E-4</c:v>
                </c:pt>
                <c:pt idx="1490">
                  <c:v>-4.7976960900000001E-4</c:v>
                </c:pt>
                <c:pt idx="1491">
                  <c:v>-5.0955311200000003E-4</c:v>
                </c:pt>
                <c:pt idx="1492">
                  <c:v>-5.9447704349999998E-4</c:v>
                </c:pt>
                <c:pt idx="1493">
                  <c:v>-5.7924476050000002E-4</c:v>
                </c:pt>
                <c:pt idx="1494">
                  <c:v>-4.698379513E-4</c:v>
                </c:pt>
                <c:pt idx="1495">
                  <c:v>-4.5956705820000002E-4</c:v>
                </c:pt>
                <c:pt idx="1496">
                  <c:v>-5.2856017229999997E-4</c:v>
                </c:pt>
                <c:pt idx="1497">
                  <c:v>-4.9967220989999999E-4</c:v>
                </c:pt>
                <c:pt idx="1498">
                  <c:v>-8.6630477500000005E-5</c:v>
                </c:pt>
                <c:pt idx="1499">
                  <c:v>-5.6435279289999995E-4</c:v>
                </c:pt>
                <c:pt idx="1500">
                  <c:v>-4.7979870380000003E-4</c:v>
                </c:pt>
                <c:pt idx="1501">
                  <c:v>-2.8787045640000001E-4</c:v>
                </c:pt>
                <c:pt idx="1502">
                  <c:v>-3.6123854529999998E-4</c:v>
                </c:pt>
                <c:pt idx="1503">
                  <c:v>-4.1715652E-4</c:v>
                </c:pt>
                <c:pt idx="1504">
                  <c:v>-3.4932155950000003E-4</c:v>
                </c:pt>
                <c:pt idx="1505">
                  <c:v>-3.7271579510000003E-4</c:v>
                </c:pt>
                <c:pt idx="1506">
                  <c:v>-2.040402411E-4</c:v>
                </c:pt>
                <c:pt idx="1507">
                  <c:v>-5.3797364780000002E-4</c:v>
                </c:pt>
                <c:pt idx="1508">
                  <c:v>-2.7537465249999999E-4</c:v>
                </c:pt>
                <c:pt idx="1509">
                  <c:v>-5.1922870860000002E-4</c:v>
                </c:pt>
                <c:pt idx="1510">
                  <c:v>-4.383932505E-4</c:v>
                </c:pt>
                <c:pt idx="1511">
                  <c:v>-1.7088558679999999E-4</c:v>
                </c:pt>
                <c:pt idx="1512">
                  <c:v>-4.9380028749999998E-5</c:v>
                </c:pt>
                <c:pt idx="1513">
                  <c:v>-3.8407463449999999E-4</c:v>
                </c:pt>
                <c:pt idx="1514">
                  <c:v>-5.8680070410000004E-4</c:v>
                </c:pt>
                <c:pt idx="1515">
                  <c:v>-1.9309539039999999E-4</c:v>
                </c:pt>
                <c:pt idx="1516">
                  <c:v>-1.8215917339999999E-4</c:v>
                </c:pt>
                <c:pt idx="1517">
                  <c:v>-3.9530853150000002E-4</c:v>
                </c:pt>
                <c:pt idx="1518">
                  <c:v>-7.4097558260000001E-5</c:v>
                </c:pt>
                <c:pt idx="1519">
                  <c:v>-1.3532319790000001E-4</c:v>
                </c:pt>
                <c:pt idx="1520">
                  <c:v>-6.162284762E-5</c:v>
                </c:pt>
                <c:pt idx="1521">
                  <c:v>-3.2492949260000002E-4</c:v>
                </c:pt>
                <c:pt idx="1522">
                  <c:v>-5.3508278999999996E-6</c:v>
                </c:pt>
                <c:pt idx="1523">
                  <c:v>-2.7062568530000001E-5</c:v>
                </c:pt>
                <c:pt idx="1524">
                  <c:v>-1.7090683860000001E-4</c:v>
                </c:pt>
                <c:pt idx="1525">
                  <c:v>-5.2867350629999998E-4</c:v>
                </c:pt>
                <c:pt idx="1526">
                  <c:v>-2.879178405E-4</c:v>
                </c:pt>
                <c:pt idx="1527">
                  <c:v>-4.2784078160000002E-4</c:v>
                </c:pt>
                <c:pt idx="1528">
                  <c:v>-3.3712797949999999E-4</c:v>
                </c:pt>
                <c:pt idx="1529">
                  <c:v>-2.6293121030000001E-4</c:v>
                </c:pt>
                <c:pt idx="1530">
                  <c:v>-1.6151190939999999E-5</c:v>
                </c:pt>
                <c:pt idx="1531">
                  <c:v>-1.2339719959999999E-4</c:v>
                </c:pt>
                <c:pt idx="1532">
                  <c:v>-5.5678554639999997E-4</c:v>
                </c:pt>
                <c:pt idx="1533">
                  <c:v>-2.3796476069999999E-4</c:v>
                </c:pt>
                <c:pt idx="1534">
                  <c:v>-3.0039556920000003E-4</c:v>
                </c:pt>
                <c:pt idx="1535">
                  <c:v>-2.2601274929999999E-4</c:v>
                </c:pt>
                <c:pt idx="1536">
                  <c:v>-5.4758625160000003E-4</c:v>
                </c:pt>
                <c:pt idx="1537">
                  <c:v>-4.3846411249999999E-4</c:v>
                </c:pt>
                <c:pt idx="1538">
                  <c:v>-3.1272403340000001E-4</c:v>
                </c:pt>
                <c:pt idx="1539">
                  <c:v>-3.8119290269999997E-5</c:v>
                </c:pt>
                <c:pt idx="1540">
                  <c:v>-5.6460492450000001E-4</c:v>
                </c:pt>
                <c:pt idx="1541">
                  <c:v>-2.5045451440000002E-4</c:v>
                </c:pt>
                <c:pt idx="1542">
                  <c:v>-1.8219922650000001E-4</c:v>
                </c:pt>
                <c:pt idx="1543">
                  <c:v>-2.0409106199999999E-4</c:v>
                </c:pt>
                <c:pt idx="1544">
                  <c:v>-1.931422231E-4</c:v>
                </c:pt>
                <c:pt idx="1545">
                  <c:v>-4.5967869199999999E-4</c:v>
                </c:pt>
                <c:pt idx="1546">
                  <c:v>-5.3818070069999995E-4</c:v>
                </c:pt>
                <c:pt idx="1547">
                  <c:v>-3.6133106489999998E-4</c:v>
                </c:pt>
                <c:pt idx="1548">
                  <c:v>-4.4906342650000001E-4</c:v>
                </c:pt>
                <c:pt idx="1549">
                  <c:v>-1.472435393E-4</c:v>
                </c:pt>
                <c:pt idx="1550">
                  <c:v>-5.7206363140000003E-4</c:v>
                </c:pt>
                <c:pt idx="1551">
                  <c:v>-4.0645780310000001E-4</c:v>
                </c:pt>
                <c:pt idx="1552">
                  <c:v>-4.9980369949999997E-4</c:v>
                </c:pt>
                <c:pt idx="1553">
                  <c:v>-8.6718744640000003E-5</c:v>
                </c:pt>
                <c:pt idx="1554">
                  <c:v>-2.7545979339999998E-4</c:v>
                </c:pt>
                <c:pt idx="1555">
                  <c:v>-5.8685048069999997E-4</c:v>
                </c:pt>
                <c:pt idx="1556">
                  <c:v>-9.9243058919999994E-5</c:v>
                </c:pt>
                <c:pt idx="1557">
                  <c:v>-4.8988571140000001E-4</c:v>
                </c:pt>
                <c:pt idx="1558">
                  <c:v>-2.150297333E-4</c:v>
                </c:pt>
                <c:pt idx="1559">
                  <c:v>-3.3718801369999999E-4</c:v>
                </c:pt>
                <c:pt idx="1560">
                  <c:v>-3.494305345E-4</c:v>
                </c:pt>
                <c:pt idx="1561">
                  <c:v>-1.11438936E-4</c:v>
                </c:pt>
                <c:pt idx="1562">
                  <c:v>-1.3537385389999999E-4</c:v>
                </c:pt>
                <c:pt idx="1563">
                  <c:v>-2.3799949539999999E-4</c:v>
                </c:pt>
                <c:pt idx="1564">
                  <c:v>-4.6997990899999998E-4</c:v>
                </c:pt>
                <c:pt idx="1565">
                  <c:v>-5.7943966709999998E-4</c:v>
                </c:pt>
                <c:pt idx="1566">
                  <c:v>-1.5912355240000001E-4</c:v>
                </c:pt>
                <c:pt idx="1567">
                  <c:v>-5.0974226329999995E-4</c:v>
                </c:pt>
                <c:pt idx="1568">
                  <c:v>-4.799416854E-4</c:v>
                </c:pt>
                <c:pt idx="1569">
                  <c:v>-6.1713982659999998E-5</c:v>
                </c:pt>
                <c:pt idx="1570">
                  <c:v>-2.6300974660000001E-4</c:v>
                </c:pt>
                <c:pt idx="1571">
                  <c:v>-5.9441835320000005E-4</c:v>
                </c:pt>
                <c:pt idx="1572">
                  <c:v>-3.2502639300000002E-4</c:v>
                </c:pt>
                <c:pt idx="1573">
                  <c:v>-8.6765957020000004E-5</c:v>
                </c:pt>
                <c:pt idx="1574">
                  <c:v>-4.8992283910000004E-4</c:v>
                </c:pt>
                <c:pt idx="1575">
                  <c:v>-4.0650943370000001E-4</c:v>
                </c:pt>
                <c:pt idx="1576">
                  <c:v>-5.4777697410000002E-4</c:v>
                </c:pt>
                <c:pt idx="1577">
                  <c:v>-5.7216436299999996E-4</c:v>
                </c:pt>
                <c:pt idx="1578">
                  <c:v>-5.647987965E-4</c:v>
                </c:pt>
                <c:pt idx="1579">
                  <c:v>-2.260649404E-4</c:v>
                </c:pt>
                <c:pt idx="1580">
                  <c:v>-3.7286520340000002E-4</c:v>
                </c:pt>
                <c:pt idx="1581">
                  <c:v>-1.6185671000000001E-5</c:v>
                </c:pt>
                <c:pt idx="1582">
                  <c:v>-1.2346386270000001E-4</c:v>
                </c:pt>
                <c:pt idx="1583">
                  <c:v>-3.9545207540000001E-4</c:v>
                </c:pt>
                <c:pt idx="1584">
                  <c:v>-1.7098652869999999E-4</c:v>
                </c:pt>
                <c:pt idx="1585">
                  <c:v>-4.2795666370000002E-4</c:v>
                </c:pt>
                <c:pt idx="1586">
                  <c:v>-9.930442203E-5</c:v>
                </c:pt>
                <c:pt idx="1587">
                  <c:v>-5.7948571889999999E-4</c:v>
                </c:pt>
                <c:pt idx="1588">
                  <c:v>-2.8804215869999999E-4</c:v>
                </c:pt>
                <c:pt idx="1589">
                  <c:v>-3.8193787549999998E-5</c:v>
                </c:pt>
                <c:pt idx="1590">
                  <c:v>-2.7137239739999999E-5</c:v>
                </c:pt>
                <c:pt idx="1591">
                  <c:v>-4.4913167549999998E-4</c:v>
                </c:pt>
                <c:pt idx="1592">
                  <c:v>-4.1733937730000002E-4</c:v>
                </c:pt>
                <c:pt idx="1593">
                  <c:v>-5.194705585E-4</c:v>
                </c:pt>
                <c:pt idx="1594">
                  <c:v>-1.932135496E-4</c:v>
                </c:pt>
                <c:pt idx="1595">
                  <c:v>-5.8684868569999998E-4</c:v>
                </c:pt>
                <c:pt idx="1596">
                  <c:v>-3.8425613020000001E-4</c:v>
                </c:pt>
                <c:pt idx="1597">
                  <c:v>-3.6142345559999999E-4</c:v>
                </c:pt>
                <c:pt idx="1598">
                  <c:v>-5.3836861940000005E-4</c:v>
                </c:pt>
                <c:pt idx="1599">
                  <c:v>-1.11501004E-4</c:v>
                </c:pt>
                <c:pt idx="1600">
                  <c:v>-2.50551082E-4</c:v>
                </c:pt>
                <c:pt idx="1601">
                  <c:v>-5.2891347589999996E-4</c:v>
                </c:pt>
                <c:pt idx="1602">
                  <c:v>-5.9436118899999996E-4</c:v>
                </c:pt>
                <c:pt idx="1603">
                  <c:v>-2.7556410310000001E-4</c:v>
                </c:pt>
                <c:pt idx="1604">
                  <c:v>-5.5717780980000001E-4</c:v>
                </c:pt>
                <c:pt idx="1605">
                  <c:v>-3.4951681840000002E-4</c:v>
                </c:pt>
                <c:pt idx="1606">
                  <c:v>-4.9554616450000001E-5</c:v>
                </c:pt>
                <c:pt idx="1607">
                  <c:v>-4.9991072350000004E-4</c:v>
                </c:pt>
                <c:pt idx="1608">
                  <c:v>-5.0983171679999998E-4</c:v>
                </c:pt>
                <c:pt idx="1609">
                  <c:v>-1.4731963189999999E-4</c:v>
                </c:pt>
                <c:pt idx="1610">
                  <c:v>-4.7005796910000003E-4</c:v>
                </c:pt>
                <c:pt idx="1611">
                  <c:v>-3.1288794440000002E-4</c:v>
                </c:pt>
                <c:pt idx="1612">
                  <c:v>-3.8238195840000001E-5</c:v>
                </c:pt>
                <c:pt idx="1613">
                  <c:v>-4.3859776219999999E-4</c:v>
                </c:pt>
                <c:pt idx="1614">
                  <c:v>-3.9552918489999997E-4</c:v>
                </c:pt>
                <c:pt idx="1615">
                  <c:v>-1.8232025980000001E-4</c:v>
                </c:pt>
                <c:pt idx="1616">
                  <c:v>-3.2512844860000002E-4</c:v>
                </c:pt>
                <c:pt idx="1617">
                  <c:v>-1.6213687889999999E-5</c:v>
                </c:pt>
                <c:pt idx="1618">
                  <c:v>-7.4307368589999998E-5</c:v>
                </c:pt>
                <c:pt idx="1619">
                  <c:v>-4.8999773510000001E-4</c:v>
                </c:pt>
                <c:pt idx="1620">
                  <c:v>-1.592030489E-4</c:v>
                </c:pt>
                <c:pt idx="1621">
                  <c:v>-5.3739867069999999E-6</c:v>
                </c:pt>
                <c:pt idx="1622">
                  <c:v>-5.1953546159999998E-4</c:v>
                </c:pt>
                <c:pt idx="1623">
                  <c:v>-4.5979937740000002E-4</c:v>
                </c:pt>
                <c:pt idx="1624">
                  <c:v>-4.2802192009999999E-4</c:v>
                </c:pt>
                <c:pt idx="1625">
                  <c:v>-2.0422427559999999E-4</c:v>
                </c:pt>
                <c:pt idx="1626">
                  <c:v>-5.2898149720000001E-4</c:v>
                </c:pt>
                <c:pt idx="1627">
                  <c:v>-5.4799009490000001E-4</c:v>
                </c:pt>
                <c:pt idx="1628">
                  <c:v>-3.84325945E-4</c:v>
                </c:pt>
                <c:pt idx="1629">
                  <c:v>-3.0060677369999998E-4</c:v>
                </c:pt>
                <c:pt idx="1630">
                  <c:v>-5.5730924439999999E-4</c:v>
                </c:pt>
                <c:pt idx="1631">
                  <c:v>-2.5063000240000002E-4</c:v>
                </c:pt>
                <c:pt idx="1632">
                  <c:v>-1.115612451E-4</c:v>
                </c:pt>
                <c:pt idx="1633">
                  <c:v>-3.3734634790000002E-4</c:v>
                </c:pt>
                <c:pt idx="1634">
                  <c:v>-2.718753382E-5</c:v>
                </c:pt>
                <c:pt idx="1635">
                  <c:v>-5.8681095E-4</c:v>
                </c:pt>
                <c:pt idx="1636">
                  <c:v>-7.4337678290000003E-5</c:v>
                </c:pt>
                <c:pt idx="1637">
                  <c:v>-3.729889686E-4</c:v>
                </c:pt>
                <c:pt idx="1638">
                  <c:v>-2.1517065699999999E-4</c:v>
                </c:pt>
                <c:pt idx="1639">
                  <c:v>-5.6506277640000003E-4</c:v>
                </c:pt>
                <c:pt idx="1640">
                  <c:v>-4.174260748E-4</c:v>
                </c:pt>
                <c:pt idx="1641">
                  <c:v>-1.8235394150000001E-4</c:v>
                </c:pt>
                <c:pt idx="1642">
                  <c:v>-1.6228411840000001E-5</c:v>
                </c:pt>
                <c:pt idx="1643">
                  <c:v>-4.4920026309999998E-4</c:v>
                </c:pt>
                <c:pt idx="1644">
                  <c:v>-5.4803987800000002E-4</c:v>
                </c:pt>
                <c:pt idx="1645">
                  <c:v>-2.381571772E-4</c:v>
                </c:pt>
                <c:pt idx="1646">
                  <c:v>-3.2519087870000002E-4</c:v>
                </c:pt>
                <c:pt idx="1647">
                  <c:v>-1.3549237339999999E-4</c:v>
                </c:pt>
                <c:pt idx="1648">
                  <c:v>-3.496187212E-4</c:v>
                </c:pt>
                <c:pt idx="1649">
                  <c:v>-4.9996075470000001E-4</c:v>
                </c:pt>
                <c:pt idx="1650">
                  <c:v>-5.3851196729999995E-4</c:v>
                </c:pt>
                <c:pt idx="1651">
                  <c:v>-4.8005760019999999E-4</c:v>
                </c:pt>
                <c:pt idx="1652">
                  <c:v>-4.0665248599999998E-4</c:v>
                </c:pt>
                <c:pt idx="1653">
                  <c:v>-5.9421754410000005E-4</c:v>
                </c:pt>
                <c:pt idx="1654">
                  <c:v>-2.2620794540000001E-4</c:v>
                </c:pt>
                <c:pt idx="1655">
                  <c:v>-9.9428593950000007E-5</c:v>
                </c:pt>
                <c:pt idx="1656">
                  <c:v>-5.7236289520000005E-4</c:v>
                </c:pt>
                <c:pt idx="1657">
                  <c:v>-4.0666698290000002E-4</c:v>
                </c:pt>
                <c:pt idx="1658">
                  <c:v>-4.9651564479999997E-5</c:v>
                </c:pt>
                <c:pt idx="1659">
                  <c:v>-1.5925322949999999E-4</c:v>
                </c:pt>
                <c:pt idx="1660">
                  <c:v>-1.4738936250000001E-4</c:v>
                </c:pt>
                <c:pt idx="1661">
                  <c:v>-1.7110779930000001E-4</c:v>
                </c:pt>
                <c:pt idx="1662">
                  <c:v>-2.6323660220000002E-4</c:v>
                </c:pt>
                <c:pt idx="1663">
                  <c:v>-3.3742969129999998E-4</c:v>
                </c:pt>
                <c:pt idx="1664">
                  <c:v>-5.3839370759999996E-6</c:v>
                </c:pt>
                <c:pt idx="1665">
                  <c:v>-5.7953192119999995E-4</c:v>
                </c:pt>
                <c:pt idx="1666">
                  <c:v>-8.695535525E-5</c:v>
                </c:pt>
                <c:pt idx="1667">
                  <c:v>-1.2360131410000001E-4</c:v>
                </c:pt>
                <c:pt idx="1668">
                  <c:v>-3.007128396E-4</c:v>
                </c:pt>
                <c:pt idx="1669">
                  <c:v>-4.800815535E-4</c:v>
                </c:pt>
                <c:pt idx="1670">
                  <c:v>-3.6159552649999999E-4</c:v>
                </c:pt>
                <c:pt idx="1671">
                  <c:v>-2.8827708450000002E-4</c:v>
                </c:pt>
                <c:pt idx="1672">
                  <c:v>-5.0991329980000001E-4</c:v>
                </c:pt>
                <c:pt idx="1673">
                  <c:v>-4.3867462320000002E-4</c:v>
                </c:pt>
                <c:pt idx="1674">
                  <c:v>-5.1960751410000004E-4</c:v>
                </c:pt>
                <c:pt idx="1675">
                  <c:v>-3.8442893589999999E-4</c:v>
                </c:pt>
                <c:pt idx="1676">
                  <c:v>-6.1924532279999996E-5</c:v>
                </c:pt>
                <c:pt idx="1677">
                  <c:v>-5.6517307809999997E-4</c:v>
                </c:pt>
                <c:pt idx="1678">
                  <c:v>-2.1525625479999999E-4</c:v>
                </c:pt>
                <c:pt idx="1679">
                  <c:v>-2.7577937109999999E-4</c:v>
                </c:pt>
                <c:pt idx="1680">
                  <c:v>-8.6982096159999995E-5</c:v>
                </c:pt>
                <c:pt idx="1681">
                  <c:v>-6.1934538969999999E-5</c:v>
                </c:pt>
                <c:pt idx="1682">
                  <c:v>-5.7239548230000002E-4</c:v>
                </c:pt>
                <c:pt idx="1683">
                  <c:v>-4.7013620899999999E-4</c:v>
                </c:pt>
                <c:pt idx="1684">
                  <c:v>-4.598628224E-4</c:v>
                </c:pt>
                <c:pt idx="1685">
                  <c:v>-7.4434694200000001E-5</c:v>
                </c:pt>
                <c:pt idx="1686">
                  <c:v>-3.1306492399999999E-4</c:v>
                </c:pt>
                <c:pt idx="1687">
                  <c:v>-1.9337887819999999E-4</c:v>
                </c:pt>
                <c:pt idx="1688">
                  <c:v>-2.262837422E-4</c:v>
                </c:pt>
                <c:pt idx="1689">
                  <c:v>-3.7310402719999998E-4</c:v>
                </c:pt>
                <c:pt idx="1690">
                  <c:v>-5.0000265700000002E-4</c:v>
                </c:pt>
                <c:pt idx="1691">
                  <c:v>-4.1751093150000002E-4</c:v>
                </c:pt>
                <c:pt idx="1692">
                  <c:v>-5.8672014889999996E-4</c:v>
                </c:pt>
                <c:pt idx="1693">
                  <c:v>-3.834994576E-5</c:v>
                </c:pt>
                <c:pt idx="1694">
                  <c:v>-5.7952371689999995E-4</c:v>
                </c:pt>
                <c:pt idx="1695">
                  <c:v>-2.7581584549999998E-4</c:v>
                </c:pt>
                <c:pt idx="1696">
                  <c:v>-2.0435880070000001E-4</c:v>
                </c:pt>
                <c:pt idx="1697">
                  <c:v>-5.291011867E-4</c:v>
                </c:pt>
                <c:pt idx="1698">
                  <c:v>-1.1168360589999999E-4</c:v>
                </c:pt>
                <c:pt idx="1699">
                  <c:v>-5.4818583519999995E-4</c:v>
                </c:pt>
                <c:pt idx="1700">
                  <c:v>-5.5753138169999995E-4</c:v>
                </c:pt>
                <c:pt idx="1701">
                  <c:v>-3.9570046709999998E-4</c:v>
                </c:pt>
                <c:pt idx="1702">
                  <c:v>-4.2813800310000002E-4</c:v>
                </c:pt>
                <c:pt idx="1703">
                  <c:v>-4.973893217E-5</c:v>
                </c:pt>
                <c:pt idx="1704">
                  <c:v>-1.5932480319999999E-4</c:v>
                </c:pt>
                <c:pt idx="1705">
                  <c:v>-2.5081753329999999E-4</c:v>
                </c:pt>
                <c:pt idx="1706">
                  <c:v>-1.2367389170000001E-4</c:v>
                </c:pt>
                <c:pt idx="1707">
                  <c:v>-5.0994814940000005E-4</c:v>
                </c:pt>
                <c:pt idx="1708">
                  <c:v>-3.0082034759999998E-4</c:v>
                </c:pt>
                <c:pt idx="1709">
                  <c:v>-2.7275634690000001E-5</c:v>
                </c:pt>
                <c:pt idx="1710">
                  <c:v>-4.492824213E-4</c:v>
                </c:pt>
                <c:pt idx="1711">
                  <c:v>-5.9399959559999999E-4</c:v>
                </c:pt>
                <c:pt idx="1712">
                  <c:v>-4.5989738810000002E-4</c:v>
                </c:pt>
                <c:pt idx="1713">
                  <c:v>-1.9343922530000001E-4</c:v>
                </c:pt>
                <c:pt idx="1714">
                  <c:v>-3.1315868610000001E-4</c:v>
                </c:pt>
                <c:pt idx="1715">
                  <c:v>-5.5758421409999996E-4</c:v>
                </c:pt>
                <c:pt idx="1716">
                  <c:v>-1.8251254149999999E-4</c:v>
                </c:pt>
                <c:pt idx="1717">
                  <c:v>-4.3873841620000001E-4</c:v>
                </c:pt>
                <c:pt idx="1718">
                  <c:v>-1.35626092E-4</c:v>
                </c:pt>
                <c:pt idx="1719">
                  <c:v>-2.383392653E-4</c:v>
                </c:pt>
                <c:pt idx="1720">
                  <c:v>-4.9010279039999997E-4</c:v>
                </c:pt>
                <c:pt idx="1721">
                  <c:v>-2.633992182E-4</c:v>
                </c:pt>
                <c:pt idx="1722">
                  <c:v>-1.6288224300000002E-5</c:v>
                </c:pt>
                <c:pt idx="1723">
                  <c:v>-4.7018554319999998E-4</c:v>
                </c:pt>
                <c:pt idx="1724">
                  <c:v>-5.3867331689999999E-4</c:v>
                </c:pt>
                <c:pt idx="1725">
                  <c:v>-3.8417374929999999E-5</c:v>
                </c:pt>
                <c:pt idx="1726">
                  <c:v>-3.84554068E-4</c:v>
                </c:pt>
                <c:pt idx="1727">
                  <c:v>-3.3759870710000001E-4</c:v>
                </c:pt>
                <c:pt idx="1728">
                  <c:v>-2.7304571120000001E-5</c:v>
                </c:pt>
                <c:pt idx="1729">
                  <c:v>-9.9613131779999995E-5</c:v>
                </c:pt>
                <c:pt idx="1730">
                  <c:v>-1.3566339919999999E-4</c:v>
                </c:pt>
                <c:pt idx="1731">
                  <c:v>-5.401785426E-6</c:v>
                </c:pt>
                <c:pt idx="1732">
                  <c:v>-3.2543289709999998E-4</c:v>
                </c:pt>
                <c:pt idx="1733">
                  <c:v>-3.6176214730000001E-4</c:v>
                </c:pt>
                <c:pt idx="1734">
                  <c:v>-4.0682798619999999E-4</c:v>
                </c:pt>
                <c:pt idx="1735">
                  <c:v>-5.9387874090000004E-4</c:v>
                </c:pt>
                <c:pt idx="1736">
                  <c:v>-3.73235657E-4</c:v>
                </c:pt>
                <c:pt idx="1737">
                  <c:v>-5.196907377E-4</c:v>
                </c:pt>
                <c:pt idx="1738">
                  <c:v>-1.7127492529999999E-4</c:v>
                </c:pt>
                <c:pt idx="1739">
                  <c:v>-2.8848766909999999E-4</c:v>
                </c:pt>
                <c:pt idx="1740">
                  <c:v>-2.3840590359999999E-4</c:v>
                </c:pt>
                <c:pt idx="1741">
                  <c:v>-3.4987348750000001E-4</c:v>
                </c:pt>
                <c:pt idx="1742">
                  <c:v>-4.1761714110000002E-4</c:v>
                </c:pt>
                <c:pt idx="1743">
                  <c:v>-5.3870667360000001E-4</c:v>
                </c:pt>
                <c:pt idx="1744">
                  <c:v>-5.7242464709999997E-4</c:v>
                </c:pt>
                <c:pt idx="1745">
                  <c:v>-4.2821702100000002E-4</c:v>
                </c:pt>
                <c:pt idx="1746">
                  <c:v>-3.9581637730000001E-4</c:v>
                </c:pt>
                <c:pt idx="1747">
                  <c:v>-3.2548142670000001E-4</c:v>
                </c:pt>
                <c:pt idx="1748">
                  <c:v>-5.865444327E-4</c:v>
                </c:pt>
                <c:pt idx="1749">
                  <c:v>-2.2645728319999999E-4</c:v>
                </c:pt>
                <c:pt idx="1750">
                  <c:v>-5.0007455919999998E-4</c:v>
                </c:pt>
                <c:pt idx="1751">
                  <c:v>-2.0450895780000001E-4</c:v>
                </c:pt>
                <c:pt idx="1752">
                  <c:v>-4.8017644769999998E-4</c:v>
                </c:pt>
                <c:pt idx="1753">
                  <c:v>-2.154519971E-4</c:v>
                </c:pt>
                <c:pt idx="1754">
                  <c:v>-4.9863110619999997E-5</c:v>
                </c:pt>
                <c:pt idx="1755">
                  <c:v>-2.6350979849999999E-4</c:v>
                </c:pt>
                <c:pt idx="1756">
                  <c:v>-1.475975783E-4</c:v>
                </c:pt>
                <c:pt idx="1757">
                  <c:v>-3.6182117219999999E-4</c:v>
                </c:pt>
                <c:pt idx="1758">
                  <c:v>-5.6532543799999997E-4</c:v>
                </c:pt>
                <c:pt idx="1759">
                  <c:v>-1.7132380400000001E-4</c:v>
                </c:pt>
                <c:pt idx="1760">
                  <c:v>-3.132886088E-4</c:v>
                </c:pt>
                <c:pt idx="1761">
                  <c:v>-5.7943229829999999E-4</c:v>
                </c:pt>
                <c:pt idx="1762">
                  <c:v>-3.7329695919999998E-4</c:v>
                </c:pt>
                <c:pt idx="1763">
                  <c:v>-3.8464004889999999E-4</c:v>
                </c:pt>
                <c:pt idx="1764">
                  <c:v>-2.045450208E-4</c:v>
                </c:pt>
                <c:pt idx="1765">
                  <c:v>-5.9373688590000004E-4</c:v>
                </c:pt>
                <c:pt idx="1766">
                  <c:v>-5.4832403589999998E-4</c:v>
                </c:pt>
                <c:pt idx="1767">
                  <c:v>-9.9723487709999997E-5</c:v>
                </c:pt>
                <c:pt idx="1768">
                  <c:v>-5.7942273759999997E-4</c:v>
                </c:pt>
                <c:pt idx="1769">
                  <c:v>-2.5100222369999999E-4</c:v>
                </c:pt>
                <c:pt idx="1770">
                  <c:v>-5.1972035720000004E-4</c:v>
                </c:pt>
                <c:pt idx="1771">
                  <c:v>-5.2920783939999999E-4</c:v>
                </c:pt>
                <c:pt idx="1772">
                  <c:v>-4.0689255559999999E-4</c:v>
                </c:pt>
                <c:pt idx="1773">
                  <c:v>-1.238501252E-4</c:v>
                </c:pt>
                <c:pt idx="1774">
                  <c:v>-6.2160218230000004E-5</c:v>
                </c:pt>
                <c:pt idx="1775">
                  <c:v>-4.9015784399999995E-4</c:v>
                </c:pt>
                <c:pt idx="1776">
                  <c:v>-4.493630014E-4</c:v>
                </c:pt>
                <c:pt idx="1777">
                  <c:v>-5.4130870260000001E-6</c:v>
                </c:pt>
                <c:pt idx="1778">
                  <c:v>-4.3881534530000002E-4</c:v>
                </c:pt>
                <c:pt idx="1779">
                  <c:v>-8.7238029220000003E-5</c:v>
                </c:pt>
                <c:pt idx="1780">
                  <c:v>-4.8019870070000002E-4</c:v>
                </c:pt>
                <c:pt idx="1781">
                  <c:v>-5.5770555699999997E-4</c:v>
                </c:pt>
                <c:pt idx="1782">
                  <c:v>-4.5997551890000001E-4</c:v>
                </c:pt>
                <c:pt idx="1783">
                  <c:v>-2.1551667350000001E-4</c:v>
                </c:pt>
                <c:pt idx="1784">
                  <c:v>-4.9016399009999998E-4</c:v>
                </c:pt>
                <c:pt idx="1785">
                  <c:v>-1.8267612889999999E-4</c:v>
                </c:pt>
                <c:pt idx="1786">
                  <c:v>-1.119212304E-4</c:v>
                </c:pt>
                <c:pt idx="1787">
                  <c:v>-5.653421219E-4</c:v>
                </c:pt>
                <c:pt idx="1788">
                  <c:v>-2.7609047420000001E-4</c:v>
                </c:pt>
                <c:pt idx="1789">
                  <c:v>-2.8860984649999998E-4</c:v>
                </c:pt>
                <c:pt idx="1790">
                  <c:v>-5.7240153380000002E-4</c:v>
                </c:pt>
                <c:pt idx="1791">
                  <c:v>-5.100245915E-4</c:v>
                </c:pt>
                <c:pt idx="1792">
                  <c:v>-7.4709629820000006E-5</c:v>
                </c:pt>
                <c:pt idx="1793">
                  <c:v>-3.3775829480000002E-4</c:v>
                </c:pt>
                <c:pt idx="1794">
                  <c:v>-6.2203726720000001E-5</c:v>
                </c:pt>
                <c:pt idx="1795">
                  <c:v>-3.0106838219999999E-4</c:v>
                </c:pt>
                <c:pt idx="1796">
                  <c:v>-3.4999638940000003E-4</c:v>
                </c:pt>
                <c:pt idx="1797">
                  <c:v>-3.958986932E-4</c:v>
                </c:pt>
                <c:pt idx="1798">
                  <c:v>-2.3853233579999999E-4</c:v>
                </c:pt>
                <c:pt idx="1799">
                  <c:v>-9.9801895670000002E-5</c:v>
                </c:pt>
                <c:pt idx="1800">
                  <c:v>-5.292288065E-4</c:v>
                </c:pt>
                <c:pt idx="1801">
                  <c:v>-2.265675603E-4</c:v>
                </c:pt>
                <c:pt idx="1802">
                  <c:v>-4.1770569480000002E-4</c:v>
                </c:pt>
                <c:pt idx="1803">
                  <c:v>-4.4939007629999999E-4</c:v>
                </c:pt>
                <c:pt idx="1804">
                  <c:v>-2.7393516189999998E-5</c:v>
                </c:pt>
                <c:pt idx="1805">
                  <c:v>-4.7026254750000003E-4</c:v>
                </c:pt>
                <c:pt idx="1806">
                  <c:v>-1.477031132E-4</c:v>
                </c:pt>
                <c:pt idx="1807">
                  <c:v>-1.9366865929999999E-4</c:v>
                </c:pt>
                <c:pt idx="1808">
                  <c:v>-5.8636543650000003E-4</c:v>
                </c:pt>
                <c:pt idx="1809">
                  <c:v>-1.1197323159999999E-4</c:v>
                </c:pt>
                <c:pt idx="1810">
                  <c:v>-1.7142912419999999E-4</c:v>
                </c:pt>
                <c:pt idx="1811">
                  <c:v>-1.3585350570000001E-4</c:v>
                </c:pt>
                <c:pt idx="1812">
                  <c:v>-5.0011435399999996E-4</c:v>
                </c:pt>
                <c:pt idx="1813">
                  <c:v>-1.2395560109999999E-4</c:v>
                </c:pt>
                <c:pt idx="1814">
                  <c:v>-1.595870661E-4</c:v>
                </c:pt>
                <c:pt idx="1815">
                  <c:v>-1.6358853319999999E-5</c:v>
                </c:pt>
                <c:pt idx="1816">
                  <c:v>-5.4224015410000004E-6</c:v>
                </c:pt>
                <c:pt idx="1817">
                  <c:v>-3.2565927699999998E-4</c:v>
                </c:pt>
                <c:pt idx="1818">
                  <c:v>-3.0114178760000003E-4</c:v>
                </c:pt>
                <c:pt idx="1819">
                  <c:v>-4.2831957250000002E-4</c:v>
                </c:pt>
                <c:pt idx="1820">
                  <c:v>-3.858230106E-5</c:v>
                </c:pt>
                <c:pt idx="1821">
                  <c:v>-5.6534445080000004E-4</c:v>
                </c:pt>
                <c:pt idx="1822">
                  <c:v>-1.4776844949999999E-4</c:v>
                </c:pt>
                <c:pt idx="1823">
                  <c:v>-5.3878157649999998E-4</c:v>
                </c:pt>
                <c:pt idx="1824">
                  <c:v>-2.1562232139999999E-4</c:v>
                </c:pt>
                <c:pt idx="1825">
                  <c:v>-3.8477055860000001E-4</c:v>
                </c:pt>
                <c:pt idx="1826">
                  <c:v>-5.5774956910000005E-4</c:v>
                </c:pt>
                <c:pt idx="1827">
                  <c:v>-5.0006643079999999E-5</c:v>
                </c:pt>
                <c:pt idx="1828">
                  <c:v>-8.7384003680000005E-5</c:v>
                </c:pt>
                <c:pt idx="1829">
                  <c:v>-2.5114679149999998E-4</c:v>
                </c:pt>
                <c:pt idx="1830">
                  <c:v>-4.7028432030000002E-4</c:v>
                </c:pt>
                <c:pt idx="1831">
                  <c:v>-5.9338794569999999E-4</c:v>
                </c:pt>
                <c:pt idx="1832">
                  <c:v>-5.1004282880000003E-4</c:v>
                </c:pt>
                <c:pt idx="1833">
                  <c:v>-1.9373844190000001E-4</c:v>
                </c:pt>
                <c:pt idx="1834">
                  <c:v>-1.8279480649999999E-4</c:v>
                </c:pt>
                <c:pt idx="1835">
                  <c:v>-4.901946957E-4</c:v>
                </c:pt>
                <c:pt idx="1836">
                  <c:v>-1.5963325719999999E-4</c:v>
                </c:pt>
                <c:pt idx="1837">
                  <c:v>-3.5009796760000002E-4</c:v>
                </c:pt>
                <c:pt idx="1838">
                  <c:v>-3.378746333E-4</c:v>
                </c:pt>
                <c:pt idx="1839">
                  <c:v>-2.743492784E-5</c:v>
                </c:pt>
                <c:pt idx="1840">
                  <c:v>-5.483800118E-4</c:v>
                </c:pt>
                <c:pt idx="1841">
                  <c:v>-5.792384543E-4</c:v>
                </c:pt>
                <c:pt idx="1842">
                  <c:v>-4.3889172009999998E-4</c:v>
                </c:pt>
                <c:pt idx="1843">
                  <c:v>-5.2924570150000004E-4</c:v>
                </c:pt>
                <c:pt idx="1844">
                  <c:v>-2.2666456030000001E-4</c:v>
                </c:pt>
                <c:pt idx="1845">
                  <c:v>-4.0702162820000003E-4</c:v>
                </c:pt>
                <c:pt idx="1846">
                  <c:v>-2.047221861E-4</c:v>
                </c:pt>
                <c:pt idx="1847">
                  <c:v>-2.7623076859999997E-4</c:v>
                </c:pt>
                <c:pt idx="1848">
                  <c:v>-4.6002970440000001E-4</c:v>
                </c:pt>
                <c:pt idx="1849">
                  <c:v>-5.7230611510000003E-4</c:v>
                </c:pt>
                <c:pt idx="1850">
                  <c:v>-2.887605005E-4</c:v>
                </c:pt>
                <c:pt idx="1851">
                  <c:v>-7.4854204860000002E-5</c:v>
                </c:pt>
                <c:pt idx="1852">
                  <c:v>-1.359588969E-4</c:v>
                </c:pt>
                <c:pt idx="1853">
                  <c:v>-3.6203028810000002E-4</c:v>
                </c:pt>
                <c:pt idx="1854">
                  <c:v>-5.0012796780000003E-4</c:v>
                </c:pt>
                <c:pt idx="1855">
                  <c:v>-5.8614767580000002E-4</c:v>
                </c:pt>
                <c:pt idx="1856">
                  <c:v>-1.240530994E-4</c:v>
                </c:pt>
                <c:pt idx="1857">
                  <c:v>-2.637317787E-4</c:v>
                </c:pt>
                <c:pt idx="1858">
                  <c:v>-1.6382920150000001E-5</c:v>
                </c:pt>
                <c:pt idx="1859">
                  <c:v>-3.7349032780000001E-4</c:v>
                </c:pt>
                <c:pt idx="1860">
                  <c:v>-5.3878432510000003E-4</c:v>
                </c:pt>
                <c:pt idx="1861">
                  <c:v>-4.2835993609999999E-4</c:v>
                </c:pt>
                <c:pt idx="1862">
                  <c:v>-4.1778970729999999E-4</c:v>
                </c:pt>
                <c:pt idx="1863">
                  <c:v>-5.0059224409999999E-5</c:v>
                </c:pt>
                <c:pt idx="1864">
                  <c:v>-3.135350785E-4</c:v>
                </c:pt>
                <c:pt idx="1865">
                  <c:v>-4.8024924939999998E-4</c:v>
                </c:pt>
                <c:pt idx="1866">
                  <c:v>-5.1975102800000004E-4</c:v>
                </c:pt>
                <c:pt idx="1867">
                  <c:v>-2.386769236E-4</c:v>
                </c:pt>
                <c:pt idx="1868">
                  <c:v>-6.2370665090000002E-5</c:v>
                </c:pt>
                <c:pt idx="1869">
                  <c:v>-4.494473945E-4</c:v>
                </c:pt>
                <c:pt idx="1870">
                  <c:v>-5.5774907159999998E-4</c:v>
                </c:pt>
                <c:pt idx="1871">
                  <c:v>-4.6004362449999998E-4</c:v>
                </c:pt>
                <c:pt idx="1872">
                  <c:v>-2.637740456E-4</c:v>
                </c:pt>
                <c:pt idx="1873">
                  <c:v>-2.888158017E-4</c:v>
                </c:pt>
                <c:pt idx="1874">
                  <c:v>-2.7629017940000001E-4</c:v>
                </c:pt>
                <c:pt idx="1875">
                  <c:v>-3.9605555850000002E-4</c:v>
                </c:pt>
                <c:pt idx="1876">
                  <c:v>-3.379690475E-4</c:v>
                </c:pt>
                <c:pt idx="1877">
                  <c:v>-1.9383232989999999E-4</c:v>
                </c:pt>
                <c:pt idx="1878">
                  <c:v>-3.8664420529999998E-5</c:v>
                </c:pt>
                <c:pt idx="1879">
                  <c:v>-3.7354725609999999E-4</c:v>
                </c:pt>
                <c:pt idx="1880">
                  <c:v>-1.121765928E-4</c:v>
                </c:pt>
                <c:pt idx="1881">
                  <c:v>-4.703056857E-4</c:v>
                </c:pt>
                <c:pt idx="1882">
                  <c:v>-8.7516580250000006E-5</c:v>
                </c:pt>
                <c:pt idx="1883">
                  <c:v>-5.9301701520000005E-4</c:v>
                </c:pt>
                <c:pt idx="1884">
                  <c:v>-1.829073174E-4</c:v>
                </c:pt>
                <c:pt idx="1885">
                  <c:v>-1.4790361929999999E-4</c:v>
                </c:pt>
                <c:pt idx="1886">
                  <c:v>-3.9607382220000002E-4</c:v>
                </c:pt>
                <c:pt idx="1887">
                  <c:v>-5.7219257340000002E-4</c:v>
                </c:pt>
                <c:pt idx="1888">
                  <c:v>-1.6408366479999999E-5</c:v>
                </c:pt>
                <c:pt idx="1889">
                  <c:v>-5.7903981199999995E-4</c:v>
                </c:pt>
                <c:pt idx="1890">
                  <c:v>-5.8591890000000003E-4</c:v>
                </c:pt>
                <c:pt idx="1891">
                  <c:v>-3.6212381740000001E-4</c:v>
                </c:pt>
                <c:pt idx="1892">
                  <c:v>-4.802523342E-4</c:v>
                </c:pt>
                <c:pt idx="1893">
                  <c:v>-7.4968119930000004E-5</c:v>
                </c:pt>
                <c:pt idx="1894">
                  <c:v>-4.1783579830000002E-4</c:v>
                </c:pt>
                <c:pt idx="1895">
                  <c:v>-1.00064403E-4</c:v>
                </c:pt>
                <c:pt idx="1896">
                  <c:v>-2.0482100259999999E-4</c:v>
                </c:pt>
                <c:pt idx="1897">
                  <c:v>-4.389330411E-4</c:v>
                </c:pt>
                <c:pt idx="1898">
                  <c:v>-5.3876522750000004E-4</c:v>
                </c:pt>
                <c:pt idx="1899">
                  <c:v>-5.4835984019999996E-4</c:v>
                </c:pt>
                <c:pt idx="1900">
                  <c:v>-4.0709946409999998E-4</c:v>
                </c:pt>
                <c:pt idx="1901">
                  <c:v>-2.51285234E-4</c:v>
                </c:pt>
                <c:pt idx="1902">
                  <c:v>-2.3874968619999999E-4</c:v>
                </c:pt>
                <c:pt idx="1903">
                  <c:v>-5.1002980970000003E-4</c:v>
                </c:pt>
                <c:pt idx="1904">
                  <c:v>-4.9019899830000002E-4</c:v>
                </c:pt>
                <c:pt idx="1905">
                  <c:v>-3.0132220609999999E-4</c:v>
                </c:pt>
                <c:pt idx="1906">
                  <c:v>-5.6525082689999997E-4</c:v>
                </c:pt>
                <c:pt idx="1907">
                  <c:v>-1.597844199E-4</c:v>
                </c:pt>
                <c:pt idx="1908">
                  <c:v>-3.8491641009999998E-4</c:v>
                </c:pt>
                <c:pt idx="1909">
                  <c:v>-2.1577590509999999E-4</c:v>
                </c:pt>
                <c:pt idx="1910">
                  <c:v>-2.2678813459999999E-4</c:v>
                </c:pt>
                <c:pt idx="1911">
                  <c:v>-5.4448370020000001E-6</c:v>
                </c:pt>
                <c:pt idx="1912">
                  <c:v>-5.1972087839999997E-4</c:v>
                </c:pt>
                <c:pt idx="1913">
                  <c:v>-4.4945935839999998E-4</c:v>
                </c:pt>
                <c:pt idx="1914">
                  <c:v>-1.0011650239999999E-4</c:v>
                </c:pt>
                <c:pt idx="1915">
                  <c:v>-1.2421203639999999E-4</c:v>
                </c:pt>
                <c:pt idx="1916">
                  <c:v>-5.9279051439999997E-4</c:v>
                </c:pt>
                <c:pt idx="1917">
                  <c:v>-4.6004731569999999E-4</c:v>
                </c:pt>
                <c:pt idx="1918">
                  <c:v>-2.6385660579999998E-4</c:v>
                </c:pt>
                <c:pt idx="1919">
                  <c:v>-1.7165678960000001E-4</c:v>
                </c:pt>
                <c:pt idx="1920">
                  <c:v>-3.2588057470000001E-4</c:v>
                </c:pt>
                <c:pt idx="1921">
                  <c:v>-5.8573452139999997E-4</c:v>
                </c:pt>
                <c:pt idx="1922">
                  <c:v>-3.1366019229999998E-4</c:v>
                </c:pt>
                <c:pt idx="1923">
                  <c:v>-3.5028589680000002E-4</c:v>
                </c:pt>
                <c:pt idx="1924">
                  <c:v>-5.2920163400000005E-4</c:v>
                </c:pt>
                <c:pt idx="1925">
                  <c:v>-3.013637137E-4</c:v>
                </c:pt>
                <c:pt idx="1926">
                  <c:v>-2.7532688959999999E-5</c:v>
                </c:pt>
                <c:pt idx="1927">
                  <c:v>-2.7638971150000002E-4</c:v>
                </c:pt>
                <c:pt idx="1928">
                  <c:v>-2.8892284739999999E-4</c:v>
                </c:pt>
                <c:pt idx="1929">
                  <c:v>-3.875013535E-5</c:v>
                </c:pt>
                <c:pt idx="1930">
                  <c:v>-4.702942524E-4</c:v>
                </c:pt>
                <c:pt idx="1931">
                  <c:v>-3.5030352720000002E-4</c:v>
                </c:pt>
                <c:pt idx="1932">
                  <c:v>-3.7363247159999998E-4</c:v>
                </c:pt>
                <c:pt idx="1933">
                  <c:v>-3.6219395679999998E-4</c:v>
                </c:pt>
                <c:pt idx="1934">
                  <c:v>-4.3893775529999998E-4</c:v>
                </c:pt>
                <c:pt idx="1935">
                  <c:v>-8.7654857040000002E-5</c:v>
                </c:pt>
                <c:pt idx="1936">
                  <c:v>-3.3808344799999998E-4</c:v>
                </c:pt>
                <c:pt idx="1937">
                  <c:v>-4.2841308210000002E-4</c:v>
                </c:pt>
                <c:pt idx="1938">
                  <c:v>-1.644250023E-5</c:v>
                </c:pt>
                <c:pt idx="1939">
                  <c:v>-5.1969189649999996E-4</c:v>
                </c:pt>
                <c:pt idx="1940">
                  <c:v>-7.5079030330000004E-5</c:v>
                </c:pt>
                <c:pt idx="1941">
                  <c:v>-5.6515665319999998E-4</c:v>
                </c:pt>
                <c:pt idx="1942">
                  <c:v>-2.049066903E-4</c:v>
                </c:pt>
                <c:pt idx="1943">
                  <c:v>-3.2592167809999999E-4</c:v>
                </c:pt>
                <c:pt idx="1944">
                  <c:v>-1.7170600810000001E-4</c:v>
                </c:pt>
                <c:pt idx="1945">
                  <c:v>-1.3618017210000001E-4</c:v>
                </c:pt>
                <c:pt idx="1946">
                  <c:v>-3.9613669640000001E-4</c:v>
                </c:pt>
                <c:pt idx="1947">
                  <c:v>-4.8022528179999998E-4</c:v>
                </c:pt>
                <c:pt idx="1948">
                  <c:v>-5.7197647279999997E-4</c:v>
                </c:pt>
                <c:pt idx="1949">
                  <c:v>-1.5986563989999999E-4</c:v>
                </c:pt>
                <c:pt idx="1950">
                  <c:v>-3.8780779060000001E-5</c:v>
                </c:pt>
                <c:pt idx="1951">
                  <c:v>-2.26865307E-4</c:v>
                </c:pt>
                <c:pt idx="1952">
                  <c:v>-5.4828120969999995E-4</c:v>
                </c:pt>
                <c:pt idx="1953">
                  <c:v>-5.0007456849999999E-4</c:v>
                </c:pt>
                <c:pt idx="1954">
                  <c:v>-1.4804210650000001E-4</c:v>
                </c:pt>
                <c:pt idx="1955">
                  <c:v>-5.0245716929999997E-5</c:v>
                </c:pt>
                <c:pt idx="1956">
                  <c:v>-1.123551767E-4</c:v>
                </c:pt>
                <c:pt idx="1957">
                  <c:v>-5.4534657909999996E-6</c:v>
                </c:pt>
                <c:pt idx="1958">
                  <c:v>-5.7871858020000001E-4</c:v>
                </c:pt>
                <c:pt idx="1959">
                  <c:v>-4.2841392680000002E-4</c:v>
                </c:pt>
                <c:pt idx="1960">
                  <c:v>-4.0714307739999998E-4</c:v>
                </c:pt>
                <c:pt idx="1961">
                  <c:v>-2.5138566249999997E-4</c:v>
                </c:pt>
                <c:pt idx="1962">
                  <c:v>-4.1786944049999999E-4</c:v>
                </c:pt>
                <c:pt idx="1963">
                  <c:v>-5.386770589E-4</c:v>
                </c:pt>
                <c:pt idx="1964">
                  <c:v>-1.8304957389999999E-4</c:v>
                </c:pt>
                <c:pt idx="1965">
                  <c:v>-6.2584782590000001E-5</c:v>
                </c:pt>
                <c:pt idx="1966">
                  <c:v>-5.5761892160000005E-4</c:v>
                </c:pt>
                <c:pt idx="1967">
                  <c:v>-5.0995955970000004E-4</c:v>
                </c:pt>
                <c:pt idx="1968">
                  <c:v>-1.002358687E-4</c:v>
                </c:pt>
                <c:pt idx="1969">
                  <c:v>-3.1373805560000001E-4</c:v>
                </c:pt>
                <c:pt idx="1970">
                  <c:v>-2.158806207E-4</c:v>
                </c:pt>
                <c:pt idx="1971">
                  <c:v>-5.0995575469999996E-4</c:v>
                </c:pt>
                <c:pt idx="1972">
                  <c:v>-1.243286021E-4</c:v>
                </c:pt>
                <c:pt idx="1973">
                  <c:v>-4.494385132E-4</c:v>
                </c:pt>
                <c:pt idx="1974">
                  <c:v>-5.0276402270000003E-5</c:v>
                </c:pt>
                <c:pt idx="1975">
                  <c:v>-2.5141176149999999E-4</c:v>
                </c:pt>
                <c:pt idx="1976">
                  <c:v>-4.901375851E-4</c:v>
                </c:pt>
                <c:pt idx="1977">
                  <c:v>-5.4823927199999995E-4</c:v>
                </c:pt>
                <c:pt idx="1978">
                  <c:v>-3.8499108000000001E-4</c:v>
                </c:pt>
                <c:pt idx="1979">
                  <c:v>-1.362422265E-4</c:v>
                </c:pt>
                <c:pt idx="1980">
                  <c:v>-1.940189379E-4</c:v>
                </c:pt>
                <c:pt idx="1981">
                  <c:v>-2.639679097E-4</c:v>
                </c:pt>
                <c:pt idx="1982">
                  <c:v>-2.8901810960000002E-4</c:v>
                </c:pt>
                <c:pt idx="1983">
                  <c:v>-5.7856023079999998E-4</c:v>
                </c:pt>
                <c:pt idx="1984">
                  <c:v>-5.2910123810000003E-4</c:v>
                </c:pt>
                <c:pt idx="1985">
                  <c:v>-7.5181157450000002E-5</c:v>
                </c:pt>
                <c:pt idx="1986">
                  <c:v>-5.4605119069999997E-6</c:v>
                </c:pt>
                <c:pt idx="1987">
                  <c:v>-2.760247888E-5</c:v>
                </c:pt>
                <c:pt idx="1988">
                  <c:v>-1.5994539739999999E-4</c:v>
                </c:pt>
                <c:pt idx="1989">
                  <c:v>-5.9217543669999996E-4</c:v>
                </c:pt>
                <c:pt idx="1990">
                  <c:v>-8.7779906470000001E-5</c:v>
                </c:pt>
                <c:pt idx="1991">
                  <c:v>-6.2641671709999999E-5</c:v>
                </c:pt>
                <c:pt idx="1992">
                  <c:v>-5.8524204649999995E-4</c:v>
                </c:pt>
                <c:pt idx="1993">
                  <c:v>-5.7175736510000003E-4</c:v>
                </c:pt>
                <c:pt idx="1994">
                  <c:v>-3.260113413E-4</c:v>
                </c:pt>
                <c:pt idx="1995">
                  <c:v>-1.124502617E-4</c:v>
                </c:pt>
                <c:pt idx="1996">
                  <c:v>-2.0500994069999999E-4</c:v>
                </c:pt>
                <c:pt idx="1997">
                  <c:v>-4.3891726069999998E-4</c:v>
                </c:pt>
                <c:pt idx="1998">
                  <c:v>-4.0716584080000001E-4</c:v>
                </c:pt>
                <c:pt idx="1999">
                  <c:v>-4.9999194870000005E-4</c:v>
                </c:pt>
                <c:pt idx="2000">
                  <c:v>-1.7182296719999999E-4</c:v>
                </c:pt>
                <c:pt idx="2001">
                  <c:v>-5.649341051E-4</c:v>
                </c:pt>
                <c:pt idx="2002">
                  <c:v>-3.7372641079999998E-4</c:v>
                </c:pt>
                <c:pt idx="2003">
                  <c:v>-2.3895103979999999E-4</c:v>
                </c:pt>
                <c:pt idx="2004">
                  <c:v>-2.7654373500000002E-4</c:v>
                </c:pt>
                <c:pt idx="2005">
                  <c:v>-5.5748901460000002E-4</c:v>
                </c:pt>
                <c:pt idx="2006">
                  <c:v>-1.3632504369999999E-4</c:v>
                </c:pt>
                <c:pt idx="2007">
                  <c:v>-4.7021393190000002E-4</c:v>
                </c:pt>
                <c:pt idx="2008">
                  <c:v>-1.8315316659999999E-4</c:v>
                </c:pt>
                <c:pt idx="2009">
                  <c:v>-3.623054401E-4</c:v>
                </c:pt>
                <c:pt idx="2010">
                  <c:v>-1.940950911E-4</c:v>
                </c:pt>
                <c:pt idx="2011">
                  <c:v>-2.1597532400000001E-4</c:v>
                </c:pt>
                <c:pt idx="2012">
                  <c:v>-1.4817738370000001E-4</c:v>
                </c:pt>
                <c:pt idx="2013">
                  <c:v>-4.5996954189999998E-4</c:v>
                </c:pt>
                <c:pt idx="2014">
                  <c:v>-3.0153662260000002E-4</c:v>
                </c:pt>
                <c:pt idx="2015">
                  <c:v>-2.2699808699999999E-4</c:v>
                </c:pt>
                <c:pt idx="2016">
                  <c:v>-5.1953424000000001E-4</c:v>
                </c:pt>
                <c:pt idx="2017">
                  <c:v>-4.2840904319999998E-4</c:v>
                </c:pt>
                <c:pt idx="2018">
                  <c:v>-3.8504272709999999E-4</c:v>
                </c:pt>
                <c:pt idx="2019">
                  <c:v>-1.6497134370000002E-5</c:v>
                </c:pt>
                <c:pt idx="2020">
                  <c:v>-1.2444851000000001E-4</c:v>
                </c:pt>
                <c:pt idx="2021">
                  <c:v>-4.1788571350000002E-4</c:v>
                </c:pt>
                <c:pt idx="2022">
                  <c:v>-4.9995289440000004E-4</c:v>
                </c:pt>
                <c:pt idx="2023">
                  <c:v>-3.1385105090000001E-4</c:v>
                </c:pt>
                <c:pt idx="2024">
                  <c:v>-4.493986522E-4</c:v>
                </c:pt>
                <c:pt idx="2025">
                  <c:v>-2.7647712769999999E-5</c:v>
                </c:pt>
                <c:pt idx="2026">
                  <c:v>-4.3890423680000002E-4</c:v>
                </c:pt>
                <c:pt idx="2027">
                  <c:v>-7.5280853569999998E-5</c:v>
                </c:pt>
                <c:pt idx="2028">
                  <c:v>-4.9004509340000002E-4</c:v>
                </c:pt>
                <c:pt idx="2029">
                  <c:v>-3.5046070889999998E-4</c:v>
                </c:pt>
                <c:pt idx="2030">
                  <c:v>-3.3824304549999999E-4</c:v>
                </c:pt>
                <c:pt idx="2031">
                  <c:v>-5.289717263E-4</c:v>
                </c:pt>
                <c:pt idx="2032">
                  <c:v>-5.040379574E-5</c:v>
                </c:pt>
                <c:pt idx="2033">
                  <c:v>-3.3825297799999998E-4</c:v>
                </c:pt>
                <c:pt idx="2034">
                  <c:v>-5.472154844E-6</c:v>
                </c:pt>
                <c:pt idx="2035">
                  <c:v>-5.916760892E-4</c:v>
                </c:pt>
                <c:pt idx="2036">
                  <c:v>-3.6234431760000002E-4</c:v>
                </c:pt>
                <c:pt idx="2037">
                  <c:v>-4.8010642819999998E-4</c:v>
                </c:pt>
                <c:pt idx="2038">
                  <c:v>-3.8916599670000002E-5</c:v>
                </c:pt>
                <c:pt idx="2039">
                  <c:v>-3.5047821159999999E-4</c:v>
                </c:pt>
                <c:pt idx="2040">
                  <c:v>-5.1947972729999995E-4</c:v>
                </c:pt>
                <c:pt idx="2041">
                  <c:v>-3.962209199E-4</c:v>
                </c:pt>
                <c:pt idx="2042">
                  <c:v>-5.5737887389999997E-4</c:v>
                </c:pt>
                <c:pt idx="2043">
                  <c:v>-3.8507175430000002E-4</c:v>
                </c:pt>
                <c:pt idx="2044">
                  <c:v>-6.275976148E-5</c:v>
                </c:pt>
                <c:pt idx="2045">
                  <c:v>-4.8009878240000002E-4</c:v>
                </c:pt>
                <c:pt idx="2046">
                  <c:v>-2.515625125E-4</c:v>
                </c:pt>
                <c:pt idx="2047">
                  <c:v>-5.3844575189999997E-4</c:v>
                </c:pt>
                <c:pt idx="2048">
                  <c:v>-5.714246076E-4</c:v>
                </c:pt>
                <c:pt idx="2049">
                  <c:v>-4.7017116700000001E-4</c:v>
                </c:pt>
                <c:pt idx="2050">
                  <c:v>-1.832333749E-4</c:v>
                </c:pt>
                <c:pt idx="2051">
                  <c:v>-5.4800223879999997E-4</c:v>
                </c:pt>
                <c:pt idx="2052">
                  <c:v>-2.7675014049999999E-5</c:v>
                </c:pt>
                <c:pt idx="2053">
                  <c:v>-2.390437194E-4</c:v>
                </c:pt>
                <c:pt idx="2054">
                  <c:v>-1.4825076830000001E-4</c:v>
                </c:pt>
                <c:pt idx="2055">
                  <c:v>-5.8464058419999999E-4</c:v>
                </c:pt>
                <c:pt idx="2056">
                  <c:v>-2.270825068E-4</c:v>
                </c:pt>
                <c:pt idx="2057">
                  <c:v>-8.7944774219999997E-5</c:v>
                </c:pt>
                <c:pt idx="2058">
                  <c:v>-3.0161805489999999E-4</c:v>
                </c:pt>
                <c:pt idx="2059">
                  <c:v>-1.125981631E-4</c:v>
                </c:pt>
                <c:pt idx="2060">
                  <c:v>-4.5993361519999998E-4</c:v>
                </c:pt>
                <c:pt idx="2061">
                  <c:v>-4.8999981949999995E-4</c:v>
                </c:pt>
                <c:pt idx="2062">
                  <c:v>-2.6413409110000001E-4</c:v>
                </c:pt>
                <c:pt idx="2063">
                  <c:v>-1.6009126309999999E-4</c:v>
                </c:pt>
                <c:pt idx="2064">
                  <c:v>-4.0721125879999997E-4</c:v>
                </c:pt>
                <c:pt idx="2065">
                  <c:v>-1.6527298309999999E-5</c:v>
                </c:pt>
                <c:pt idx="2066">
                  <c:v>-5.9138461520000002E-4</c:v>
                </c:pt>
                <c:pt idx="2067">
                  <c:v>-5.7794636469999999E-4</c:v>
                </c:pt>
                <c:pt idx="2068">
                  <c:v>-1.004758915E-4</c:v>
                </c:pt>
                <c:pt idx="2069">
                  <c:v>-2.7665502280000001E-4</c:v>
                </c:pt>
                <c:pt idx="2070">
                  <c:v>-5.0975635459999996E-4</c:v>
                </c:pt>
                <c:pt idx="2071">
                  <c:v>-2.051621669E-4</c:v>
                </c:pt>
                <c:pt idx="2072">
                  <c:v>-3.2615338219999998E-4</c:v>
                </c:pt>
                <c:pt idx="2073">
                  <c:v>-5.2887313089999995E-4</c:v>
                </c:pt>
                <c:pt idx="2074">
                  <c:v>-1.3644913169999999E-4</c:v>
                </c:pt>
                <c:pt idx="2075">
                  <c:v>-1.126205575E-4</c:v>
                </c:pt>
                <c:pt idx="2076">
                  <c:v>-7.5378337170000005E-5</c:v>
                </c:pt>
                <c:pt idx="2077">
                  <c:v>-5.6462644130000005E-4</c:v>
                </c:pt>
                <c:pt idx="2078">
                  <c:v>-4.493746657E-4</c:v>
                </c:pt>
                <c:pt idx="2079">
                  <c:v>-4.9986661419999996E-4</c:v>
                </c:pt>
                <c:pt idx="2080">
                  <c:v>-1.9422654869999999E-4</c:v>
                </c:pt>
                <c:pt idx="2081">
                  <c:v>-2.6416391500000001E-4</c:v>
                </c:pt>
                <c:pt idx="2082">
                  <c:v>-3.9625890939999999E-4</c:v>
                </c:pt>
                <c:pt idx="2083">
                  <c:v>-2.8921100500000003E-4</c:v>
                </c:pt>
                <c:pt idx="2084">
                  <c:v>-1.719647259E-4</c:v>
                </c:pt>
                <c:pt idx="2085">
                  <c:v>-3.1395756750000003E-4</c:v>
                </c:pt>
                <c:pt idx="2086">
                  <c:v>-1.005197594E-4</c:v>
                </c:pt>
                <c:pt idx="2087">
                  <c:v>-2.391099254E-4</c:v>
                </c:pt>
                <c:pt idx="2088">
                  <c:v>-2.7669466929999999E-4</c:v>
                </c:pt>
                <c:pt idx="2089">
                  <c:v>-5.4789103159999996E-4</c:v>
                </c:pt>
                <c:pt idx="2090">
                  <c:v>-2.8922432850000002E-4</c:v>
                </c:pt>
                <c:pt idx="2091">
                  <c:v>-5.645551252E-4</c:v>
                </c:pt>
                <c:pt idx="2092">
                  <c:v>-5.1937473729999999E-4</c:v>
                </c:pt>
                <c:pt idx="2093">
                  <c:v>-4.7013508129999999E-4</c:v>
                </c:pt>
                <c:pt idx="2094">
                  <c:v>-3.1397150620000001E-4</c:v>
                </c:pt>
                <c:pt idx="2095">
                  <c:v>-5.0506741110000002E-5</c:v>
                </c:pt>
                <c:pt idx="2096">
                  <c:v>-4.1791771160000003E-4</c:v>
                </c:pt>
                <c:pt idx="2097">
                  <c:v>-4.3889266310000001E-4</c:v>
                </c:pt>
                <c:pt idx="2098">
                  <c:v>-3.7384213139999997E-4</c:v>
                </c:pt>
                <c:pt idx="2099">
                  <c:v>-5.3831103810000002E-4</c:v>
                </c:pt>
                <c:pt idx="2100">
                  <c:v>-2.161393755E-4</c:v>
                </c:pt>
                <c:pt idx="2101">
                  <c:v>-4.5991020039999999E-4</c:v>
                </c:pt>
                <c:pt idx="2102">
                  <c:v>-5.7108627719999999E-4</c:v>
                </c:pt>
                <c:pt idx="2103">
                  <c:v>-8.8037322730000002E-5</c:v>
                </c:pt>
                <c:pt idx="2104">
                  <c:v>-5.7767368490000001E-4</c:v>
                </c:pt>
                <c:pt idx="2105">
                  <c:v>-2.0522622219999999E-4</c:v>
                </c:pt>
                <c:pt idx="2106">
                  <c:v>-5.8421846400000005E-4</c:v>
                </c:pt>
                <c:pt idx="2107">
                  <c:v>-5.4865717829999999E-6</c:v>
                </c:pt>
                <c:pt idx="2108">
                  <c:v>-3.9014264989999998E-5</c:v>
                </c:pt>
                <c:pt idx="2109">
                  <c:v>-2.1615974350000001E-4</c:v>
                </c:pt>
                <c:pt idx="2110">
                  <c:v>-4.2841913480000003E-4</c:v>
                </c:pt>
                <c:pt idx="2111">
                  <c:v>-3.5058494819999999E-4</c:v>
                </c:pt>
                <c:pt idx="2112">
                  <c:v>-4.1792288650000002E-4</c:v>
                </c:pt>
                <c:pt idx="2113">
                  <c:v>-6.289343802E-5</c:v>
                </c:pt>
                <c:pt idx="2114">
                  <c:v>-3.73862104E-4</c:v>
                </c:pt>
                <c:pt idx="2115">
                  <c:v>-5.5714203239999995E-4</c:v>
                </c:pt>
                <c:pt idx="2116">
                  <c:v>-2.5169364609999999E-4</c:v>
                </c:pt>
                <c:pt idx="2117">
                  <c:v>-4.072434183E-4</c:v>
                </c:pt>
                <c:pt idx="2118">
                  <c:v>-1.6017354769999999E-4</c:v>
                </c:pt>
                <c:pt idx="2119">
                  <c:v>-1.720140548E-4</c:v>
                </c:pt>
                <c:pt idx="2120">
                  <c:v>-3.2622553050000002E-4</c:v>
                </c:pt>
                <c:pt idx="2121">
                  <c:v>-1.246383061E-4</c:v>
                </c:pt>
                <c:pt idx="2122">
                  <c:v>-1.9429351620000001E-4</c:v>
                </c:pt>
                <c:pt idx="2123">
                  <c:v>-3.6245675690000002E-4</c:v>
                </c:pt>
                <c:pt idx="2124">
                  <c:v>-5.0966098070000005E-4</c:v>
                </c:pt>
                <c:pt idx="2125">
                  <c:v>-2.391744278E-4</c:v>
                </c:pt>
                <c:pt idx="2126">
                  <c:v>-3.01719649E-4</c:v>
                </c:pt>
                <c:pt idx="2127">
                  <c:v>-4.8992021339999995E-4</c:v>
                </c:pt>
                <c:pt idx="2128">
                  <c:v>-2.272105088E-4</c:v>
                </c:pt>
                <c:pt idx="2129">
                  <c:v>-3.9629519969999998E-4</c:v>
                </c:pt>
                <c:pt idx="2130">
                  <c:v>-1.365481385E-4</c:v>
                </c:pt>
                <c:pt idx="2131">
                  <c:v>-1.2465716339999999E-4</c:v>
                </c:pt>
                <c:pt idx="2132">
                  <c:v>-1.127337129E-4</c:v>
                </c:pt>
                <c:pt idx="2133">
                  <c:v>-1.4838132249999999E-4</c:v>
                </c:pt>
                <c:pt idx="2134">
                  <c:v>-1.656523854E-5</c:v>
                </c:pt>
                <c:pt idx="2135">
                  <c:v>-4.9977685380000005E-4</c:v>
                </c:pt>
                <c:pt idx="2136">
                  <c:v>-4.7999423849999999E-4</c:v>
                </c:pt>
                <c:pt idx="2137">
                  <c:v>-1.833697965E-4</c:v>
                </c:pt>
                <c:pt idx="2138">
                  <c:v>-3.3841100839999998E-4</c:v>
                </c:pt>
                <c:pt idx="2139">
                  <c:v>-5.7738649880000005E-4</c:v>
                </c:pt>
                <c:pt idx="2140">
                  <c:v>-5.2870023189999997E-4</c:v>
                </c:pt>
                <c:pt idx="2141">
                  <c:v>-2.5174516039999997E-4</c:v>
                </c:pt>
                <c:pt idx="2142">
                  <c:v>-5.4772157390000004E-4</c:v>
                </c:pt>
                <c:pt idx="2143">
                  <c:v>-5.9055506149999996E-4</c:v>
                </c:pt>
                <c:pt idx="2144">
                  <c:v>-5.058748282E-5</c:v>
                </c:pt>
                <c:pt idx="2145">
                  <c:v>-1.0063359829999999E-4</c:v>
                </c:pt>
                <c:pt idx="2146">
                  <c:v>-8.8121651120000004E-5</c:v>
                </c:pt>
                <c:pt idx="2147">
                  <c:v>-3.906086915E-5</c:v>
                </c:pt>
                <c:pt idx="2148">
                  <c:v>-3.8517398929999999E-4</c:v>
                </c:pt>
                <c:pt idx="2149">
                  <c:v>-1.833845035E-4</c:v>
                </c:pt>
                <c:pt idx="2150">
                  <c:v>-3.6249153870000002E-4</c:v>
                </c:pt>
                <c:pt idx="2151">
                  <c:v>-3.0176918399999999E-4</c:v>
                </c:pt>
                <c:pt idx="2152">
                  <c:v>-7.5533234509999998E-5</c:v>
                </c:pt>
                <c:pt idx="2153">
                  <c:v>-3.1406597129999999E-4</c:v>
                </c:pt>
                <c:pt idx="2154">
                  <c:v>-5.1922985459999999E-4</c:v>
                </c:pt>
                <c:pt idx="2155">
                  <c:v>-5.7074343159999995E-4</c:v>
                </c:pt>
                <c:pt idx="2156">
                  <c:v>-2.6430121030000001E-4</c:v>
                </c:pt>
                <c:pt idx="2157">
                  <c:v>-6.2967969860000005E-5</c:v>
                </c:pt>
                <c:pt idx="2158">
                  <c:v>-5.3813038669999998E-4</c:v>
                </c:pt>
                <c:pt idx="2159">
                  <c:v>-4.2840924689999999E-4</c:v>
                </c:pt>
                <c:pt idx="2160">
                  <c:v>-5.2864825830000004E-4</c:v>
                </c:pt>
                <c:pt idx="2161">
                  <c:v>-1.657717379E-5</c:v>
                </c:pt>
                <c:pt idx="2162">
                  <c:v>-2.7774209479999999E-5</c:v>
                </c:pt>
                <c:pt idx="2163">
                  <c:v>-5.8367063080000002E-4</c:v>
                </c:pt>
                <c:pt idx="2164">
                  <c:v>-5.5695017669999997E-4</c:v>
                </c:pt>
                <c:pt idx="2165">
                  <c:v>-4.3886028520000002E-4</c:v>
                </c:pt>
                <c:pt idx="2166">
                  <c:v>-1.7207151430000001E-4</c:v>
                </c:pt>
                <c:pt idx="2167">
                  <c:v>-3.2629828660000001E-4</c:v>
                </c:pt>
                <c:pt idx="2168">
                  <c:v>-5.0955921049999995E-4</c:v>
                </c:pt>
                <c:pt idx="2169">
                  <c:v>-5.9028469870000004E-4</c:v>
                </c:pt>
                <c:pt idx="2170">
                  <c:v>-4.0725802149999999E-4</c:v>
                </c:pt>
                <c:pt idx="2171">
                  <c:v>-4.5983378880000002E-4</c:v>
                </c:pt>
                <c:pt idx="2172">
                  <c:v>-5.3808046459999999E-4</c:v>
                </c:pt>
                <c:pt idx="2173">
                  <c:v>-2.7683694250000001E-4</c:v>
                </c:pt>
                <c:pt idx="2174">
                  <c:v>-3.9631653849999998E-4</c:v>
                </c:pt>
                <c:pt idx="2175">
                  <c:v>-4.898294993E-4</c:v>
                </c:pt>
                <c:pt idx="2176">
                  <c:v>-3.3846295909999998E-4</c:v>
                </c:pt>
                <c:pt idx="2177">
                  <c:v>-3.8519259780000001E-4</c:v>
                </c:pt>
                <c:pt idx="2178">
                  <c:v>-4.7992982699999998E-4</c:v>
                </c:pt>
                <c:pt idx="2179">
                  <c:v>-1.4843888609999999E-4</c:v>
                </c:pt>
                <c:pt idx="2180">
                  <c:v>-4.4930110270000002E-4</c:v>
                </c:pt>
                <c:pt idx="2181">
                  <c:v>-3.5067366929999999E-4</c:v>
                </c:pt>
                <c:pt idx="2182">
                  <c:v>-5.7056660180000002E-4</c:v>
                </c:pt>
                <c:pt idx="2183">
                  <c:v>-5.6410321299999995E-4</c:v>
                </c:pt>
                <c:pt idx="2184">
                  <c:v>-4.7002170590000001E-4</c:v>
                </c:pt>
                <c:pt idx="2185">
                  <c:v>-2.7789175290000001E-5</c:v>
                </c:pt>
                <c:pt idx="2186">
                  <c:v>-2.8938351969999998E-4</c:v>
                </c:pt>
                <c:pt idx="2187">
                  <c:v>-5.0642358070000002E-5</c:v>
                </c:pt>
                <c:pt idx="2188">
                  <c:v>-5.4992769600000003E-6</c:v>
                </c:pt>
                <c:pt idx="2189">
                  <c:v>-7.5586356960000002E-5</c:v>
                </c:pt>
                <c:pt idx="2190">
                  <c:v>-5.7698466879999998E-4</c:v>
                </c:pt>
                <c:pt idx="2191">
                  <c:v>-4.4929055310000002E-4</c:v>
                </c:pt>
                <c:pt idx="2192">
                  <c:v>-1.128182896E-4</c:v>
                </c:pt>
                <c:pt idx="2193">
                  <c:v>-6.3017765019999995E-5</c:v>
                </c:pt>
                <c:pt idx="2194">
                  <c:v>-1.6026197770000001E-4</c:v>
                </c:pt>
                <c:pt idx="2195">
                  <c:v>-5.0948532360000005E-4</c:v>
                </c:pt>
                <c:pt idx="2196">
                  <c:v>-8.8200802159999994E-5</c:v>
                </c:pt>
                <c:pt idx="2197">
                  <c:v>-4.3883475459999998E-4</c:v>
                </c:pt>
                <c:pt idx="2198">
                  <c:v>-3.7393692440000002E-4</c:v>
                </c:pt>
                <c:pt idx="2199">
                  <c:v>-1.3663572749999999E-4</c:v>
                </c:pt>
                <c:pt idx="2200">
                  <c:v>-2.8940348499999999E-4</c:v>
                </c:pt>
                <c:pt idx="2201">
                  <c:v>-1.2475049329999999E-4</c:v>
                </c:pt>
                <c:pt idx="2202">
                  <c:v>-5.6398087569999999E-4</c:v>
                </c:pt>
                <c:pt idx="2203">
                  <c:v>-5.8328588589999996E-4</c:v>
                </c:pt>
                <c:pt idx="2204">
                  <c:v>-1.007153808E-4</c:v>
                </c:pt>
                <c:pt idx="2205">
                  <c:v>-2.0536622080000001E-4</c:v>
                </c:pt>
                <c:pt idx="2206">
                  <c:v>-1.9440070330000001E-4</c:v>
                </c:pt>
                <c:pt idx="2207">
                  <c:v>-3.9122398969999998E-5</c:v>
                </c:pt>
                <c:pt idx="2208">
                  <c:v>-4.9962072969999996E-4</c:v>
                </c:pt>
                <c:pt idx="2209">
                  <c:v>-4.1792005809999997E-4</c:v>
                </c:pt>
                <c:pt idx="2210">
                  <c:v>-3.6254833579999997E-4</c:v>
                </c:pt>
                <c:pt idx="2211">
                  <c:v>-5.1907725390000004E-4</c:v>
                </c:pt>
                <c:pt idx="2212">
                  <c:v>-5.5030200480000004E-6</c:v>
                </c:pt>
                <c:pt idx="2213">
                  <c:v>-1.602764087E-4</c:v>
                </c:pt>
                <c:pt idx="2214">
                  <c:v>-2.163231456E-4</c:v>
                </c:pt>
                <c:pt idx="2215">
                  <c:v>-2.6439651709999999E-4</c:v>
                </c:pt>
                <c:pt idx="2216">
                  <c:v>-3.9633496970000002E-4</c:v>
                </c:pt>
                <c:pt idx="2217">
                  <c:v>-2.2735418649999999E-4</c:v>
                </c:pt>
                <c:pt idx="2218">
                  <c:v>-5.8974204119999999E-4</c:v>
                </c:pt>
                <c:pt idx="2219">
                  <c:v>-5.2846435929999999E-4</c:v>
                </c:pt>
                <c:pt idx="2220">
                  <c:v>-3.7395271849999999E-4</c:v>
                </c:pt>
                <c:pt idx="2221">
                  <c:v>-5.4743866520000004E-4</c:v>
                </c:pt>
                <c:pt idx="2222">
                  <c:v>-4.2838270590000001E-4</c:v>
                </c:pt>
                <c:pt idx="2223">
                  <c:v>-2.163332784E-4</c:v>
                </c:pt>
                <c:pt idx="2224">
                  <c:v>-3.8522385400000002E-4</c:v>
                </c:pt>
                <c:pt idx="2225">
                  <c:v>-3.385261449E-4</c:v>
                </c:pt>
                <c:pt idx="2226">
                  <c:v>-5.3789258479999998E-4</c:v>
                </c:pt>
                <c:pt idx="2227">
                  <c:v>-2.3935610129999999E-4</c:v>
                </c:pt>
                <c:pt idx="2228">
                  <c:v>-2.273733113E-4</c:v>
                </c:pt>
                <c:pt idx="2229">
                  <c:v>-3.9150136680000003E-5</c:v>
                </c:pt>
                <c:pt idx="2230">
                  <c:v>-5.5669046330000002E-4</c:v>
                </c:pt>
                <c:pt idx="2231">
                  <c:v>-1.661172638E-5</c:v>
                </c:pt>
                <c:pt idx="2232">
                  <c:v>-4.2837883400000001E-4</c:v>
                </c:pt>
                <c:pt idx="2233">
                  <c:v>-5.6381985950000005E-4</c:v>
                </c:pt>
                <c:pt idx="2234">
                  <c:v>-2.5189524380000002E-4</c:v>
                </c:pt>
                <c:pt idx="2235">
                  <c:v>-1.8346696239999999E-4</c:v>
                </c:pt>
                <c:pt idx="2236">
                  <c:v>-5.7659440589999996E-4</c:v>
                </c:pt>
                <c:pt idx="2237">
                  <c:v>-5.473670908E-4</c:v>
                </c:pt>
                <c:pt idx="2238">
                  <c:v>-1.9443777540000001E-4</c:v>
                </c:pt>
                <c:pt idx="2239">
                  <c:v>-4.5974174389999998E-4</c:v>
                </c:pt>
                <c:pt idx="2240">
                  <c:v>-1.007747833E-4</c:v>
                </c:pt>
                <c:pt idx="2241">
                  <c:v>-5.8292228459999997E-4</c:v>
                </c:pt>
                <c:pt idx="2242">
                  <c:v>-3.5074350950000001E-4</c:v>
                </c:pt>
                <c:pt idx="2243">
                  <c:v>-3.018972883E-4</c:v>
                </c:pt>
                <c:pt idx="2244">
                  <c:v>-2.769425215E-4</c:v>
                </c:pt>
                <c:pt idx="2245">
                  <c:v>-2.3937978470000001E-4</c:v>
                </c:pt>
                <c:pt idx="2246">
                  <c:v>-3.1419371080000001E-4</c:v>
                </c:pt>
                <c:pt idx="2247">
                  <c:v>-4.8968747349999999E-4</c:v>
                </c:pt>
                <c:pt idx="2248">
                  <c:v>-4.6991936509999999E-4</c:v>
                </c:pt>
                <c:pt idx="2249">
                  <c:v>-3.2640549480000001E-4</c:v>
                </c:pt>
                <c:pt idx="2250">
                  <c:v>-2.7694963800000002E-4</c:v>
                </c:pt>
                <c:pt idx="2251">
                  <c:v>-1.3669552089999999E-4</c:v>
                </c:pt>
                <c:pt idx="2252">
                  <c:v>-4.1791667729999999E-4</c:v>
                </c:pt>
                <c:pt idx="2253">
                  <c:v>-4.797964519E-4</c:v>
                </c:pt>
                <c:pt idx="2254">
                  <c:v>-4.5972615250000002E-4</c:v>
                </c:pt>
                <c:pt idx="2255">
                  <c:v>-2.5192769310000002E-4</c:v>
                </c:pt>
                <c:pt idx="2256">
                  <c:v>-2.6445902340000002E-4</c:v>
                </c:pt>
                <c:pt idx="2257">
                  <c:v>-1.721495815E-4</c:v>
                </c:pt>
                <c:pt idx="2258">
                  <c:v>-2.054346715E-4</c:v>
                </c:pt>
                <c:pt idx="2259">
                  <c:v>-3.0192333650000001E-4</c:v>
                </c:pt>
                <c:pt idx="2260">
                  <c:v>-4.797765769E-4</c:v>
                </c:pt>
                <c:pt idx="2261">
                  <c:v>-8.8310244440000006E-5</c:v>
                </c:pt>
                <c:pt idx="2262">
                  <c:v>-4.994902008E-4</c:v>
                </c:pt>
                <c:pt idx="2263">
                  <c:v>-4.4921287659999999E-4</c:v>
                </c:pt>
                <c:pt idx="2264">
                  <c:v>-2.7861765039999998E-5</c:v>
                </c:pt>
                <c:pt idx="2265">
                  <c:v>-3.8524869419999998E-4</c:v>
                </c:pt>
                <c:pt idx="2266">
                  <c:v>-1.9447211E-4</c:v>
                </c:pt>
                <c:pt idx="2267">
                  <c:v>-3.5076908509999998E-4</c:v>
                </c:pt>
                <c:pt idx="2268">
                  <c:v>-1.2484534880000001E-4</c:v>
                </c:pt>
                <c:pt idx="2269">
                  <c:v>-4.0727672289999999E-4</c:v>
                </c:pt>
                <c:pt idx="2270">
                  <c:v>-5.076222816E-5</c:v>
                </c:pt>
                <c:pt idx="2271">
                  <c:v>-1.835041027E-4</c:v>
                </c:pt>
                <c:pt idx="2272">
                  <c:v>-1.4854439000000001E-4</c:v>
                </c:pt>
                <c:pt idx="2273">
                  <c:v>-4.3878370610000002E-4</c:v>
                </c:pt>
                <c:pt idx="2274">
                  <c:v>-6.3148354190000001E-5</c:v>
                </c:pt>
                <c:pt idx="2275">
                  <c:v>-4.179117248E-4</c:v>
                </c:pt>
                <c:pt idx="2276">
                  <c:v>-5.3772220810000004E-4</c:v>
                </c:pt>
                <c:pt idx="2277">
                  <c:v>-5.5649397950000002E-4</c:v>
                </c:pt>
                <c:pt idx="2278">
                  <c:v>-2.8951072319999998E-4</c:v>
                </c:pt>
                <c:pt idx="2279">
                  <c:v>-4.8962144510000002E-4</c:v>
                </c:pt>
                <c:pt idx="2280">
                  <c:v>-3.9635969730000001E-4</c:v>
                </c:pt>
                <c:pt idx="2281">
                  <c:v>-5.2827371439999999E-4</c:v>
                </c:pt>
                <c:pt idx="2282">
                  <c:v>-5.6988284030000001E-4</c:v>
                </c:pt>
                <c:pt idx="2283">
                  <c:v>-3.7399793729999997E-4</c:v>
                </c:pt>
                <c:pt idx="2284">
                  <c:v>-4.2835413930000001E-4</c:v>
                </c:pt>
                <c:pt idx="2285">
                  <c:v>-5.0926325019999997E-4</c:v>
                </c:pt>
                <c:pt idx="2286">
                  <c:v>-5.8904400879999995E-4</c:v>
                </c:pt>
                <c:pt idx="2287">
                  <c:v>-1.129710044E-4</c:v>
                </c:pt>
                <c:pt idx="2288">
                  <c:v>-3.3859147999999999E-4</c:v>
                </c:pt>
                <c:pt idx="2289">
                  <c:v>-7.5754352700000004E-5</c:v>
                </c:pt>
                <c:pt idx="2290">
                  <c:v>-1.6643796910000001E-5</c:v>
                </c:pt>
                <c:pt idx="2291">
                  <c:v>-1.4857505800000001E-4</c:v>
                </c:pt>
                <c:pt idx="2292">
                  <c:v>-3.9231500010000002E-5</c:v>
                </c:pt>
                <c:pt idx="2293">
                  <c:v>-5.518714909E-6</c:v>
                </c:pt>
                <c:pt idx="2294">
                  <c:v>-5.1883480660000003E-4</c:v>
                </c:pt>
                <c:pt idx="2295">
                  <c:v>-3.6262111420000003E-4</c:v>
                </c:pt>
                <c:pt idx="2296">
                  <c:v>-3.1425362740000002E-4</c:v>
                </c:pt>
                <c:pt idx="2297">
                  <c:v>-5.8244180870000003E-4</c:v>
                </c:pt>
                <c:pt idx="2298">
                  <c:v>-5.6349553879999996E-4</c:v>
                </c:pt>
                <c:pt idx="2299">
                  <c:v>-1.6038159959999999E-4</c:v>
                </c:pt>
                <c:pt idx="2300">
                  <c:v>-8.8377084350000005E-5</c:v>
                </c:pt>
                <c:pt idx="2301">
                  <c:v>-1.7219969170000001E-4</c:v>
                </c:pt>
                <c:pt idx="2302">
                  <c:v>-4.9941017899999998E-4</c:v>
                </c:pt>
                <c:pt idx="2303">
                  <c:v>-4.4916885949999999E-4</c:v>
                </c:pt>
                <c:pt idx="2304">
                  <c:v>-4.5965151740000001E-4</c:v>
                </c:pt>
                <c:pt idx="2305">
                  <c:v>-4.6982416589999999E-4</c:v>
                </c:pt>
                <c:pt idx="2306">
                  <c:v>-6.3209882629999996E-5</c:v>
                </c:pt>
                <c:pt idx="2307">
                  <c:v>-2.164575025E-4</c:v>
                </c:pt>
                <c:pt idx="2308">
                  <c:v>-3.264700851E-4</c:v>
                </c:pt>
                <c:pt idx="2309">
                  <c:v>-2.275000486E-4</c:v>
                </c:pt>
                <c:pt idx="2310">
                  <c:v>-7.5808878179999995E-5</c:v>
                </c:pt>
                <c:pt idx="2311">
                  <c:v>-5.0917129459999999E-4</c:v>
                </c:pt>
                <c:pt idx="2312">
                  <c:v>-2.5201758919999998E-4</c:v>
                </c:pt>
                <c:pt idx="2313">
                  <c:v>-4.6979044930000002E-4</c:v>
                </c:pt>
                <c:pt idx="2314">
                  <c:v>-1.368136584E-4</c:v>
                </c:pt>
                <c:pt idx="2315">
                  <c:v>-5.2813184540000005E-4</c:v>
                </c:pt>
                <c:pt idx="2316">
                  <c:v>-5.4704570400000002E-4</c:v>
                </c:pt>
                <c:pt idx="2317">
                  <c:v>-4.0726372970000002E-4</c:v>
                </c:pt>
                <c:pt idx="2318">
                  <c:v>-1.2495182809999999E-4</c:v>
                </c:pt>
                <c:pt idx="2319">
                  <c:v>-1.130543592E-4</c:v>
                </c:pt>
                <c:pt idx="2320">
                  <c:v>-4.8950961030000005E-4</c:v>
                </c:pt>
                <c:pt idx="2321">
                  <c:v>-2.0553845930000001E-4</c:v>
                </c:pt>
                <c:pt idx="2322">
                  <c:v>-3.8525935800000003E-4</c:v>
                </c:pt>
                <c:pt idx="2323">
                  <c:v>-2.395120207E-4</c:v>
                </c:pt>
                <c:pt idx="2324">
                  <c:v>-2.7705216550000001E-4</c:v>
                </c:pt>
                <c:pt idx="2325">
                  <c:v>-5.7585165460000002E-4</c:v>
                </c:pt>
                <c:pt idx="2326">
                  <c:v>-5.5262705149999998E-6</c:v>
                </c:pt>
                <c:pt idx="2327">
                  <c:v>-2.8957039509999998E-4</c:v>
                </c:pt>
                <c:pt idx="2328">
                  <c:v>-3.3862383559999997E-4</c:v>
                </c:pt>
                <c:pt idx="2329">
                  <c:v>-2.792662226E-5</c:v>
                </c:pt>
                <c:pt idx="2330">
                  <c:v>-3.0200012520000002E-4</c:v>
                </c:pt>
                <c:pt idx="2331">
                  <c:v>-5.1869006569999995E-4</c:v>
                </c:pt>
                <c:pt idx="2332">
                  <c:v>-5.5623872969999999E-4</c:v>
                </c:pt>
                <c:pt idx="2333">
                  <c:v>-2.793003813E-5</c:v>
                </c:pt>
                <c:pt idx="2334">
                  <c:v>-5.694768286E-4</c:v>
                </c:pt>
                <c:pt idx="2335">
                  <c:v>-3.7401021190000002E-4</c:v>
                </c:pt>
                <c:pt idx="2336">
                  <c:v>-2.6456691049999998E-4</c:v>
                </c:pt>
                <c:pt idx="2337">
                  <c:v>-5.0879028219999998E-5</c:v>
                </c:pt>
                <c:pt idx="2338">
                  <c:v>-4.2829565990000002E-4</c:v>
                </c:pt>
                <c:pt idx="2339">
                  <c:v>-4.3869679420000001E-4</c:v>
                </c:pt>
                <c:pt idx="2340">
                  <c:v>-1.6045812E-4</c:v>
                </c:pt>
                <c:pt idx="2341">
                  <c:v>-1.009801329E-4</c:v>
                </c:pt>
                <c:pt idx="2342">
                  <c:v>-3.6263471349999999E-4</c:v>
                </c:pt>
                <c:pt idx="2343">
                  <c:v>-5.5620475779999997E-4</c:v>
                </c:pt>
                <c:pt idx="2344">
                  <c:v>-2.0556681569999999E-4</c:v>
                </c:pt>
                <c:pt idx="2345">
                  <c:v>-1.9459027780000001E-4</c:v>
                </c:pt>
                <c:pt idx="2346">
                  <c:v>-5.757021742E-4</c:v>
                </c:pt>
                <c:pt idx="2347">
                  <c:v>-3.5081316100000001E-4</c:v>
                </c:pt>
                <c:pt idx="2348">
                  <c:v>-4.0724461559999998E-4</c:v>
                </c:pt>
                <c:pt idx="2349">
                  <c:v>-4.7958355339999998E-4</c:v>
                </c:pt>
                <c:pt idx="2350">
                  <c:v>-5.3743340769999998E-4</c:v>
                </c:pt>
                <c:pt idx="2351">
                  <c:v>-1.131113599E-4</c:v>
                </c:pt>
                <c:pt idx="2352">
                  <c:v>-7.5890651809999997E-5</c:v>
                </c:pt>
                <c:pt idx="2353">
                  <c:v>-4.9925333339999995E-4</c:v>
                </c:pt>
                <c:pt idx="2354">
                  <c:v>-5.631592751E-4</c:v>
                </c:pt>
                <c:pt idx="2355">
                  <c:v>-4.490792075E-4</c:v>
                </c:pt>
                <c:pt idx="2356">
                  <c:v>-5.0905460530000001E-5</c:v>
                </c:pt>
                <c:pt idx="2357">
                  <c:v>-5.8186228640000001E-4</c:v>
                </c:pt>
                <c:pt idx="2358">
                  <c:v>-4.1785229819999998E-4</c:v>
                </c:pt>
                <c:pt idx="2359">
                  <c:v>-2.275710225E-4</c:v>
                </c:pt>
                <c:pt idx="2360">
                  <c:v>-3.2649873059999998E-4</c:v>
                </c:pt>
                <c:pt idx="2361">
                  <c:v>-1.4869591239999999E-4</c:v>
                </c:pt>
                <c:pt idx="2362">
                  <c:v>-1.7229608179999999E-4</c:v>
                </c:pt>
                <c:pt idx="2363">
                  <c:v>-4.3866797459999999E-4</c:v>
                </c:pt>
                <c:pt idx="2364">
                  <c:v>-3.1430100930000002E-4</c:v>
                </c:pt>
                <c:pt idx="2365">
                  <c:v>-5.8815871979999996E-4</c:v>
                </c:pt>
                <c:pt idx="2366">
                  <c:v>-2.5207821209999998E-4</c:v>
                </c:pt>
                <c:pt idx="2367">
                  <c:v>-2.645941431E-4</c:v>
                </c:pt>
                <c:pt idx="2368">
                  <c:v>-1.66940944E-5</c:v>
                </c:pt>
                <c:pt idx="2369">
                  <c:v>-2.395648303E-4</c:v>
                </c:pt>
                <c:pt idx="2370">
                  <c:v>-8.8532636930000006E-5</c:v>
                </c:pt>
                <c:pt idx="2371">
                  <c:v>-1.83653688E-4</c:v>
                </c:pt>
                <c:pt idx="2372">
                  <c:v>-3.386318206E-4</c:v>
                </c:pt>
                <c:pt idx="2373">
                  <c:v>-1.2504676049999999E-4</c:v>
                </c:pt>
                <c:pt idx="2374">
                  <c:v>-3.1430422319999999E-4</c:v>
                </c:pt>
                <c:pt idx="2375">
                  <c:v>-2.165612318E-4</c:v>
                </c:pt>
                <c:pt idx="2376">
                  <c:v>-3.0202057440000002E-4</c:v>
                </c:pt>
                <c:pt idx="2377">
                  <c:v>-5.4680311699999997E-4</c:v>
                </c:pt>
                <c:pt idx="2378">
                  <c:v>-3.9632623699999999E-4</c:v>
                </c:pt>
                <c:pt idx="2379">
                  <c:v>-3.5081192489999998E-4</c:v>
                </c:pt>
                <c:pt idx="2380">
                  <c:v>-3.9360032750000001E-5</c:v>
                </c:pt>
                <c:pt idx="2381">
                  <c:v>-5.5378963810000003E-6</c:v>
                </c:pt>
                <c:pt idx="2382">
                  <c:v>-3.8523549480000001E-4</c:v>
                </c:pt>
                <c:pt idx="2383">
                  <c:v>-5.0894843080000001E-4</c:v>
                </c:pt>
                <c:pt idx="2384">
                  <c:v>-2.7709308810000002E-4</c:v>
                </c:pt>
                <c:pt idx="2385">
                  <c:v>-3.265029949E-4</c:v>
                </c:pt>
                <c:pt idx="2386">
                  <c:v>-2.8960193650000001E-4</c:v>
                </c:pt>
                <c:pt idx="2387">
                  <c:v>-5.6907067530000003E-4</c:v>
                </c:pt>
                <c:pt idx="2388">
                  <c:v>-1.010803541E-4</c:v>
                </c:pt>
                <c:pt idx="2389">
                  <c:v>-5.7529610640000002E-4</c:v>
                </c:pt>
                <c:pt idx="2390">
                  <c:v>-5.8784008839999995E-4</c:v>
                </c:pt>
                <c:pt idx="2391">
                  <c:v>-3.963146566E-4</c:v>
                </c:pt>
                <c:pt idx="2392">
                  <c:v>-1.836858394E-4</c:v>
                </c:pt>
                <c:pt idx="2393">
                  <c:v>-1.3695266219999999E-4</c:v>
                </c:pt>
                <c:pt idx="2394">
                  <c:v>-2.0563813939999999E-4</c:v>
                </c:pt>
                <c:pt idx="2395">
                  <c:v>-1.7235296340000001E-4</c:v>
                </c:pt>
                <c:pt idx="2396">
                  <c:v>-6.3393291650000003E-5</c:v>
                </c:pt>
                <c:pt idx="2397">
                  <c:v>-1.3696477829999999E-4</c:v>
                </c:pt>
                <c:pt idx="2398">
                  <c:v>-1.671507832E-5</c:v>
                </c:pt>
                <c:pt idx="2399">
                  <c:v>-5.1844427450000005E-4</c:v>
                </c:pt>
                <c:pt idx="2400">
                  <c:v>-4.5944893729999998E-4</c:v>
                </c:pt>
                <c:pt idx="2401">
                  <c:v>-5.3719877049999997E-4</c:v>
                </c:pt>
                <c:pt idx="2402">
                  <c:v>-1.9467323350000001E-4</c:v>
                </c:pt>
                <c:pt idx="2403">
                  <c:v>-5.8134812529999995E-4</c:v>
                </c:pt>
                <c:pt idx="2404">
                  <c:v>-1.2510617859999999E-4</c:v>
                </c:pt>
                <c:pt idx="2405">
                  <c:v>-2.2762656479999999E-4</c:v>
                </c:pt>
                <c:pt idx="2406">
                  <c:v>-4.2821267560000002E-4</c:v>
                </c:pt>
                <c:pt idx="2407">
                  <c:v>-3.626218414E-4</c:v>
                </c:pt>
                <c:pt idx="2408">
                  <c:v>-2.396016994E-4</c:v>
                </c:pt>
                <c:pt idx="2409">
                  <c:v>-5.4665491570000003E-4</c:v>
                </c:pt>
                <c:pt idx="2410">
                  <c:v>-4.6959261039999998E-4</c:v>
                </c:pt>
                <c:pt idx="2411">
                  <c:v>-4.990935535E-4</c:v>
                </c:pt>
                <c:pt idx="2412">
                  <c:v>-5.558791812E-4</c:v>
                </c:pt>
                <c:pt idx="2413">
                  <c:v>-4.1779531170000001E-4</c:v>
                </c:pt>
                <c:pt idx="2414">
                  <c:v>-3.7398612900000001E-4</c:v>
                </c:pt>
                <c:pt idx="2415">
                  <c:v>-2.800610153E-5</c:v>
                </c:pt>
                <c:pt idx="2416">
                  <c:v>-5.2776620599999998E-4</c:v>
                </c:pt>
                <c:pt idx="2417">
                  <c:v>-5.6888057870000004E-4</c:v>
                </c:pt>
                <c:pt idx="2418">
                  <c:v>-2.166038794E-4</c:v>
                </c:pt>
                <c:pt idx="2419">
                  <c:v>-1.487823277E-4</c:v>
                </c:pt>
                <c:pt idx="2420">
                  <c:v>-3.9402488360000002E-5</c:v>
                </c:pt>
                <c:pt idx="2421">
                  <c:v>-4.7941784160000002E-4</c:v>
                </c:pt>
                <c:pt idx="2422">
                  <c:v>-5.0883792350000004E-4</c:v>
                </c:pt>
                <c:pt idx="2423">
                  <c:v>-4.5941890380000002E-4</c:v>
                </c:pt>
                <c:pt idx="2424">
                  <c:v>-8.8629601469999994E-5</c:v>
                </c:pt>
                <c:pt idx="2425">
                  <c:v>-4.8925647569999999E-4</c:v>
                </c:pt>
                <c:pt idx="2426">
                  <c:v>-2.771078288E-4</c:v>
                </c:pt>
                <c:pt idx="2427">
                  <c:v>-1.6057648380000001E-4</c:v>
                </c:pt>
                <c:pt idx="2428">
                  <c:v>-3.1431118889999998E-4</c:v>
                </c:pt>
                <c:pt idx="2429">
                  <c:v>-4.4895400970000002E-4</c:v>
                </c:pt>
                <c:pt idx="2430">
                  <c:v>-4.793912409E-4</c:v>
                </c:pt>
                <c:pt idx="2431">
                  <c:v>-5.8738482609999997E-4</c:v>
                </c:pt>
                <c:pt idx="2432">
                  <c:v>-3.2650533350000001E-4</c:v>
                </c:pt>
                <c:pt idx="2433">
                  <c:v>-1.011588642E-4</c:v>
                </c:pt>
                <c:pt idx="2434">
                  <c:v>-5.6265162969999999E-4</c:v>
                </c:pt>
                <c:pt idx="2435">
                  <c:v>-5.1833001620000001E-4</c:v>
                </c:pt>
                <c:pt idx="2436">
                  <c:v>-4.0717116200000001E-4</c:v>
                </c:pt>
                <c:pt idx="2437">
                  <c:v>-3.6261545670000003E-4</c:v>
                </c:pt>
                <c:pt idx="2438">
                  <c:v>-4.6952184180000002E-4</c:v>
                </c:pt>
                <c:pt idx="2439">
                  <c:v>-5.4649253129999997E-4</c:v>
                </c:pt>
                <c:pt idx="2440">
                  <c:v>-4.0716511880000002E-4</c:v>
                </c:pt>
                <c:pt idx="2441">
                  <c:v>-1.132773523E-4</c:v>
                </c:pt>
                <c:pt idx="2442">
                  <c:v>-4.891897836E-4</c:v>
                </c:pt>
                <c:pt idx="2443">
                  <c:v>-2.8961861760000001E-4</c:v>
                </c:pt>
                <c:pt idx="2444">
                  <c:v>-5.1048978580000002E-5</c:v>
                </c:pt>
                <c:pt idx="2445">
                  <c:v>-1.8374103519999999E-4</c:v>
                </c:pt>
                <c:pt idx="2446">
                  <c:v>-1.9471416949999999E-4</c:v>
                </c:pt>
                <c:pt idx="2447">
                  <c:v>-5.5498456759999999E-6</c:v>
                </c:pt>
                <c:pt idx="2448">
                  <c:v>-2.521399172E-4</c:v>
                </c:pt>
                <c:pt idx="2449">
                  <c:v>-6.346977241E-5</c:v>
                </c:pt>
                <c:pt idx="2450">
                  <c:v>-2.6464177439999999E-4</c:v>
                </c:pt>
                <c:pt idx="2451">
                  <c:v>-5.8086295280000005E-4</c:v>
                </c:pt>
                <c:pt idx="2452">
                  <c:v>-4.3853143330000003E-4</c:v>
                </c:pt>
                <c:pt idx="2453">
                  <c:v>-3.8520362859999999E-4</c:v>
                </c:pt>
                <c:pt idx="2454">
                  <c:v>-5.0872621179999999E-4</c:v>
                </c:pt>
                <c:pt idx="2455">
                  <c:v>-7.6075581630000001E-5</c:v>
                </c:pt>
                <c:pt idx="2456">
                  <c:v>-3.9627517550000003E-4</c:v>
                </c:pt>
                <c:pt idx="2457">
                  <c:v>-5.2757107079999999E-4</c:v>
                </c:pt>
                <c:pt idx="2458">
                  <c:v>-1.6743051769999998E-5</c:v>
                </c:pt>
                <c:pt idx="2459">
                  <c:v>-2.2767498759999999E-4</c:v>
                </c:pt>
                <c:pt idx="2460">
                  <c:v>-2.057020644E-4</c:v>
                </c:pt>
                <c:pt idx="2461">
                  <c:v>-2.1664744479999999E-4</c:v>
                </c:pt>
                <c:pt idx="2462">
                  <c:v>-1.133025936E-4</c:v>
                </c:pt>
                <c:pt idx="2463">
                  <c:v>-3.9456104099999999E-5</c:v>
                </c:pt>
                <c:pt idx="2464">
                  <c:v>-4.1774066479999998E-4</c:v>
                </c:pt>
                <c:pt idx="2465">
                  <c:v>-3.5080506949999998E-4</c:v>
                </c:pt>
                <c:pt idx="2466">
                  <c:v>-3.0204151800000001E-4</c:v>
                </c:pt>
                <c:pt idx="2467">
                  <c:v>-4.2813524640000002E-4</c:v>
                </c:pt>
                <c:pt idx="2468">
                  <c:v>-7.609410139E-5</c:v>
                </c:pt>
                <c:pt idx="2469">
                  <c:v>-2.5215378310000002E-4</c:v>
                </c:pt>
                <c:pt idx="2470">
                  <c:v>-6.3497528889999998E-5</c:v>
                </c:pt>
                <c:pt idx="2471">
                  <c:v>-4.988953307E-4</c:v>
                </c:pt>
                <c:pt idx="2472">
                  <c:v>-3.3863336510000001E-4</c:v>
                </c:pt>
                <c:pt idx="2473">
                  <c:v>-5.6840519040000004E-4</c:v>
                </c:pt>
                <c:pt idx="2474">
                  <c:v>-5.7452278850000005E-4</c:v>
                </c:pt>
                <c:pt idx="2475">
                  <c:v>-5.1817624460000005E-4</c:v>
                </c:pt>
                <c:pt idx="2476">
                  <c:v>-4.3849531440000002E-4</c:v>
                </c:pt>
                <c:pt idx="2477">
                  <c:v>-2.8056101550000001E-5</c:v>
                </c:pt>
                <c:pt idx="2478">
                  <c:v>-2.6465609379999999E-4</c:v>
                </c:pt>
                <c:pt idx="2479">
                  <c:v>-1.488511571E-4</c:v>
                </c:pt>
                <c:pt idx="2480">
                  <c:v>-5.3686910710000002E-4</c:v>
                </c:pt>
                <c:pt idx="2481">
                  <c:v>-3.739673685E-4</c:v>
                </c:pt>
                <c:pt idx="2482">
                  <c:v>-1.72428297E-4</c:v>
                </c:pt>
                <c:pt idx="2483">
                  <c:v>-1.012205803E-4</c:v>
                </c:pt>
                <c:pt idx="2484">
                  <c:v>-8.8719402459999994E-5</c:v>
                </c:pt>
                <c:pt idx="2485">
                  <c:v>-1.6063712469999999E-4</c:v>
                </c:pt>
                <c:pt idx="2486">
                  <c:v>-2.7713591189999998E-4</c:v>
                </c:pt>
                <c:pt idx="2487">
                  <c:v>-4.5927241520000002E-4</c:v>
                </c:pt>
                <c:pt idx="2488">
                  <c:v>-3.5080559529999998E-4</c:v>
                </c:pt>
                <c:pt idx="2489">
                  <c:v>-4.8905702740000001E-4</c:v>
                </c:pt>
                <c:pt idx="2490">
                  <c:v>-1.3706656100000001E-4</c:v>
                </c:pt>
                <c:pt idx="2491">
                  <c:v>-5.6228340740000003E-4</c:v>
                </c:pt>
                <c:pt idx="2492">
                  <c:v>-5.1102427119999999E-5</c:v>
                </c:pt>
                <c:pt idx="2493">
                  <c:v>-1.7243784000000001E-4</c:v>
                </c:pt>
                <c:pt idx="2494">
                  <c:v>-5.5565919420000001E-6</c:v>
                </c:pt>
                <c:pt idx="2495">
                  <c:v>-3.3863561789999999E-4</c:v>
                </c:pt>
                <c:pt idx="2496">
                  <c:v>-5.8663605059999996E-4</c:v>
                </c:pt>
                <c:pt idx="2497">
                  <c:v>-5.2740396519999997E-4</c:v>
                </c:pt>
                <c:pt idx="2498">
                  <c:v>-5.8039163840000005E-4</c:v>
                </c:pt>
                <c:pt idx="2499">
                  <c:v>-3.6260828159999999E-4</c:v>
                </c:pt>
                <c:pt idx="2500">
                  <c:v>-4.4881406589999999E-4</c:v>
                </c:pt>
                <c:pt idx="2501">
                  <c:v>-3.2651561789999998E-4</c:v>
                </c:pt>
                <c:pt idx="2502">
                  <c:v>-2.3967209960000001E-4</c:v>
                </c:pt>
                <c:pt idx="2503">
                  <c:v>-5.5537461719999996E-4</c:v>
                </c:pt>
                <c:pt idx="2504">
                  <c:v>-3.7396051500000001E-4</c:v>
                </c:pt>
                <c:pt idx="2505">
                  <c:v>-5.6809644820000004E-4</c:v>
                </c:pt>
                <c:pt idx="2506">
                  <c:v>-4.176903985E-4</c:v>
                </c:pt>
                <c:pt idx="2507">
                  <c:v>-4.791669576E-4</c:v>
                </c:pt>
                <c:pt idx="2508">
                  <c:v>-5.3669001359999996E-4</c:v>
                </c:pt>
                <c:pt idx="2509">
                  <c:v>-1.2523673040000001E-4</c:v>
                </c:pt>
                <c:pt idx="2510">
                  <c:v>-2.8964304200000001E-4</c:v>
                </c:pt>
                <c:pt idx="2511">
                  <c:v>-4.9873855579999997E-4</c:v>
                </c:pt>
                <c:pt idx="2512">
                  <c:v>-2.057416421E-4</c:v>
                </c:pt>
                <c:pt idx="2513">
                  <c:v>-4.0710387309999998E-4</c:v>
                </c:pt>
                <c:pt idx="2514">
                  <c:v>-3.9510171539999998E-5</c:v>
                </c:pt>
                <c:pt idx="2515">
                  <c:v>-5.7405779099999998E-4</c:v>
                </c:pt>
                <c:pt idx="2516">
                  <c:v>-5.620647253E-4</c:v>
                </c:pt>
                <c:pt idx="2517">
                  <c:v>-1.3709696E-4</c:v>
                </c:pt>
                <c:pt idx="2518">
                  <c:v>-1.8380008290000001E-4</c:v>
                </c:pt>
                <c:pt idx="2519">
                  <c:v>-4.6930525899999999E-4</c:v>
                </c:pt>
                <c:pt idx="2520">
                  <c:v>-2.809156778E-5</c:v>
                </c:pt>
                <c:pt idx="2521">
                  <c:v>-1.947727928E-4</c:v>
                </c:pt>
                <c:pt idx="2522">
                  <c:v>-3.9623380320000001E-4</c:v>
                </c:pt>
                <c:pt idx="2523">
                  <c:v>-3.1433185740000001E-4</c:v>
                </c:pt>
                <c:pt idx="2524">
                  <c:v>-2.1669232109999999E-4</c:v>
                </c:pt>
                <c:pt idx="2525">
                  <c:v>-1.2524970750000001E-4</c:v>
                </c:pt>
                <c:pt idx="2526">
                  <c:v>-2.3968833509999999E-4</c:v>
                </c:pt>
                <c:pt idx="2527">
                  <c:v>-4.4875474969999999E-4</c:v>
                </c:pt>
                <c:pt idx="2528">
                  <c:v>-8.8774021870000007E-5</c:v>
                </c:pt>
                <c:pt idx="2529">
                  <c:v>-2.2772369840000001E-4</c:v>
                </c:pt>
                <c:pt idx="2530">
                  <c:v>-3.0205885609999999E-4</c:v>
                </c:pt>
                <c:pt idx="2531">
                  <c:v>-3.8516781320000002E-4</c:v>
                </c:pt>
                <c:pt idx="2532">
                  <c:v>-5.0838785950000004E-4</c:v>
                </c:pt>
                <c:pt idx="2533">
                  <c:v>-4.7907130999999998E-4</c:v>
                </c:pt>
                <c:pt idx="2534">
                  <c:v>-1.606823441E-4</c:v>
                </c:pt>
                <c:pt idx="2535">
                  <c:v>-5.4594301339999998E-4</c:v>
                </c:pt>
                <c:pt idx="2536">
                  <c:v>-4.2802918760000001E-4</c:v>
                </c:pt>
                <c:pt idx="2537">
                  <c:v>-3.5080378600000001E-4</c:v>
                </c:pt>
                <c:pt idx="2538">
                  <c:v>-1.6780237330000001E-5</c:v>
                </c:pt>
                <c:pt idx="2539">
                  <c:v>-5.5509042970000003E-4</c:v>
                </c:pt>
                <c:pt idx="2540">
                  <c:v>-5.1171758650000001E-5</c:v>
                </c:pt>
                <c:pt idx="2541">
                  <c:v>-1.13396908E-4</c:v>
                </c:pt>
                <c:pt idx="2542">
                  <c:v>-3.2652012919999999E-4</c:v>
                </c:pt>
                <c:pt idx="2543">
                  <c:v>-2.5219607260000001E-4</c:v>
                </c:pt>
                <c:pt idx="2544">
                  <c:v>-4.6922119929999998E-4</c:v>
                </c:pt>
                <c:pt idx="2545">
                  <c:v>-4.383594656E-4</c:v>
                </c:pt>
                <c:pt idx="2546">
                  <c:v>-3.0206161849999998E-4</c:v>
                </c:pt>
                <c:pt idx="2547">
                  <c:v>-1.4891981239999999E-4</c:v>
                </c:pt>
                <c:pt idx="2548">
                  <c:v>-7.6203181650000003E-5</c:v>
                </c:pt>
                <c:pt idx="2549">
                  <c:v>-3.3863761790000002E-4</c:v>
                </c:pt>
                <c:pt idx="2550">
                  <c:v>-2.771595826E-4</c:v>
                </c:pt>
                <c:pt idx="2551">
                  <c:v>-3.9620934290000002E-4</c:v>
                </c:pt>
                <c:pt idx="2552">
                  <c:v>-1.724900178E-4</c:v>
                </c:pt>
                <c:pt idx="2553">
                  <c:v>-1.489279202E-4</c:v>
                </c:pt>
                <c:pt idx="2554">
                  <c:v>-1.8383142249999999E-4</c:v>
                </c:pt>
                <c:pt idx="2555">
                  <c:v>-3.6259388330000001E-4</c:v>
                </c:pt>
                <c:pt idx="2556">
                  <c:v>-6.3617667180000006E-5</c:v>
                </c:pt>
                <c:pt idx="2557">
                  <c:v>-5.7958432770000002E-4</c:v>
                </c:pt>
                <c:pt idx="2558">
                  <c:v>-3.7393727840000001E-4</c:v>
                </c:pt>
                <c:pt idx="2559">
                  <c:v>-4.3832891650000001E-4</c:v>
                </c:pt>
                <c:pt idx="2560">
                  <c:v>-5.2703025690000003E-4</c:v>
                </c:pt>
                <c:pt idx="2561">
                  <c:v>-1.013258677E-4</c:v>
                </c:pt>
                <c:pt idx="2562">
                  <c:v>-2.2774615309999999E-4</c:v>
                </c:pt>
                <c:pt idx="2563">
                  <c:v>-4.2798676230000002E-4</c:v>
                </c:pt>
                <c:pt idx="2564">
                  <c:v>-3.143345994E-4</c:v>
                </c:pt>
                <c:pt idx="2565">
                  <c:v>-5.1771993259999997E-4</c:v>
                </c:pt>
                <c:pt idx="2566">
                  <c:v>-2.646972555E-4</c:v>
                </c:pt>
                <c:pt idx="2567">
                  <c:v>-4.5905174399999999E-4</c:v>
                </c:pt>
                <c:pt idx="2568">
                  <c:v>-5.0822412330000003E-4</c:v>
                </c:pt>
                <c:pt idx="2569">
                  <c:v>-2.057791439E-4</c:v>
                </c:pt>
                <c:pt idx="2570">
                  <c:v>-5.7346569550000004E-4</c:v>
                </c:pt>
                <c:pt idx="2571">
                  <c:v>-2.8965492750000001E-4</c:v>
                </c:pt>
                <c:pt idx="2572">
                  <c:v>-1.679560072E-5</c:v>
                </c:pt>
                <c:pt idx="2573">
                  <c:v>-2.3971504259999999E-4</c:v>
                </c:pt>
                <c:pt idx="2574">
                  <c:v>-1.9481292010000001E-4</c:v>
                </c:pt>
                <c:pt idx="2575">
                  <c:v>-1.3715784550000001E-4</c:v>
                </c:pt>
                <c:pt idx="2576">
                  <c:v>-3.9577948799999997E-5</c:v>
                </c:pt>
                <c:pt idx="2577">
                  <c:v>-5.6154619540000001E-4</c:v>
                </c:pt>
                <c:pt idx="2578">
                  <c:v>-5.3624915520000002E-4</c:v>
                </c:pt>
                <c:pt idx="2579">
                  <c:v>-5.4564919060000002E-4</c:v>
                </c:pt>
                <c:pt idx="2580">
                  <c:v>-3.8513424399999998E-4</c:v>
                </c:pt>
                <c:pt idx="2581">
                  <c:v>-2.896572176E-4</c:v>
                </c:pt>
                <c:pt idx="2582">
                  <c:v>-8.8856953489999999E-5</c:v>
                </c:pt>
                <c:pt idx="2583">
                  <c:v>-5.8537909699999996E-4</c:v>
                </c:pt>
                <c:pt idx="2584">
                  <c:v>-5.5714917350000001E-6</c:v>
                </c:pt>
                <c:pt idx="2585">
                  <c:v>-1.013586793E-4</c:v>
                </c:pt>
                <c:pt idx="2586">
                  <c:v>-2.1673491199999999E-4</c:v>
                </c:pt>
                <c:pt idx="2587">
                  <c:v>-2.7716816719999999E-4</c:v>
                </c:pt>
                <c:pt idx="2588">
                  <c:v>-4.9842185339999995E-4</c:v>
                </c:pt>
                <c:pt idx="2589">
                  <c:v>-4.886757116E-4</c:v>
                </c:pt>
                <c:pt idx="2590">
                  <c:v>-1.134584727E-4</c:v>
                </c:pt>
                <c:pt idx="2591">
                  <c:v>-4.5898861289999998E-4</c:v>
                </c:pt>
                <c:pt idx="2592">
                  <c:v>-4.7887711970000002E-4</c:v>
                </c:pt>
                <c:pt idx="2593">
                  <c:v>-4.6907006259999998E-4</c:v>
                </c:pt>
                <c:pt idx="2594">
                  <c:v>-4.175727755E-4</c:v>
                </c:pt>
                <c:pt idx="2595">
                  <c:v>-1.253334375E-4</c:v>
                </c:pt>
                <c:pt idx="2596">
                  <c:v>-5.5472770299999999E-4</c:v>
                </c:pt>
                <c:pt idx="2597">
                  <c:v>-3.9617015789999998E-4</c:v>
                </c:pt>
                <c:pt idx="2598">
                  <c:v>-2.5222036220000002E-4</c:v>
                </c:pt>
                <c:pt idx="2599">
                  <c:v>-4.0701530519999998E-4</c:v>
                </c:pt>
                <c:pt idx="2600">
                  <c:v>-4.8864223649999999E-4</c:v>
                </c:pt>
                <c:pt idx="2601">
                  <c:v>-5.6719782579999997E-4</c:v>
                </c:pt>
                <c:pt idx="2602">
                  <c:v>-1.6074169120000001E-4</c:v>
                </c:pt>
                <c:pt idx="2603">
                  <c:v>-3.8512280769999999E-4</c:v>
                </c:pt>
                <c:pt idx="2604">
                  <c:v>-1.7253082559999999E-4</c:v>
                </c:pt>
                <c:pt idx="2605">
                  <c:v>-3.2651906489999997E-4</c:v>
                </c:pt>
                <c:pt idx="2606">
                  <c:v>-5.7310026440000005E-4</c:v>
                </c:pt>
                <c:pt idx="2607">
                  <c:v>-4.485728626E-4</c:v>
                </c:pt>
                <c:pt idx="2608">
                  <c:v>-5.4551699450000005E-4</c:v>
                </c:pt>
                <c:pt idx="2609">
                  <c:v>-7.6278714629999996E-5</c:v>
                </c:pt>
                <c:pt idx="2610">
                  <c:v>-5.2678596400000004E-4</c:v>
                </c:pt>
                <c:pt idx="2611">
                  <c:v>-5.6133892630000001E-4</c:v>
                </c:pt>
                <c:pt idx="2612">
                  <c:v>-5.1751131080000001E-4</c:v>
                </c:pt>
                <c:pt idx="2613">
                  <c:v>-2.8157208180000001E-5</c:v>
                </c:pt>
                <c:pt idx="2614">
                  <c:v>-5.5463433989999999E-4</c:v>
                </c:pt>
                <c:pt idx="2615">
                  <c:v>-2.1675643160000001E-4</c:v>
                </c:pt>
                <c:pt idx="2616">
                  <c:v>-5.1260601019999997E-5</c:v>
                </c:pt>
                <c:pt idx="2617">
                  <c:v>-5.360498431E-4</c:v>
                </c:pt>
                <c:pt idx="2618">
                  <c:v>-3.0207104220000001E-4</c:v>
                </c:pt>
                <c:pt idx="2619">
                  <c:v>-4.9829864200000003E-4</c:v>
                </c:pt>
                <c:pt idx="2620">
                  <c:v>-5.849369023E-4</c:v>
                </c:pt>
                <c:pt idx="2621">
                  <c:v>-3.7390557850000003E-4</c:v>
                </c:pt>
                <c:pt idx="2622">
                  <c:v>-6.3696658519999999E-5</c:v>
                </c:pt>
                <c:pt idx="2623">
                  <c:v>-2.8166727619999999E-5</c:v>
                </c:pt>
                <c:pt idx="2624">
                  <c:v>-2.2778951410000001E-4</c:v>
                </c:pt>
                <c:pt idx="2625">
                  <c:v>-1.2536942050000001E-4</c:v>
                </c:pt>
                <c:pt idx="2626">
                  <c:v>-3.6256815170000002E-4</c:v>
                </c:pt>
                <c:pt idx="2627">
                  <c:v>-1.9486015000000001E-4</c:v>
                </c:pt>
                <c:pt idx="2628">
                  <c:v>-4.0698094250000001E-4</c:v>
                </c:pt>
                <c:pt idx="2629">
                  <c:v>-5.6691736180000001E-4</c:v>
                </c:pt>
                <c:pt idx="2630">
                  <c:v>-1.6077419830000001E-4</c:v>
                </c:pt>
                <c:pt idx="2631">
                  <c:v>-4.5887977830000001E-4</c:v>
                </c:pt>
                <c:pt idx="2632">
                  <c:v>-2.6472422089999999E-4</c:v>
                </c:pt>
                <c:pt idx="2633">
                  <c:v>-4.1752140950000001E-4</c:v>
                </c:pt>
                <c:pt idx="2634">
                  <c:v>-2.3975394949999999E-4</c:v>
                </c:pt>
                <c:pt idx="2635">
                  <c:v>-3.507838244E-4</c:v>
                </c:pt>
                <c:pt idx="2636">
                  <c:v>-3.1433981350000002E-4</c:v>
                </c:pt>
                <c:pt idx="2637">
                  <c:v>-5.7874142960000002E-4</c:v>
                </c:pt>
                <c:pt idx="2638">
                  <c:v>-5.0792614449999998E-4</c:v>
                </c:pt>
                <c:pt idx="2639">
                  <c:v>-5.577804914E-6</c:v>
                </c:pt>
                <c:pt idx="2640">
                  <c:v>-2.522431008E-4</c:v>
                </c:pt>
                <c:pt idx="2641">
                  <c:v>-3.386303158E-4</c:v>
                </c:pt>
                <c:pt idx="2642">
                  <c:v>-4.484891922E-4</c:v>
                </c:pt>
                <c:pt idx="2643">
                  <c:v>-1.0143126819999999E-4</c:v>
                </c:pt>
                <c:pt idx="2644">
                  <c:v>-5.1733619969999999E-4</c:v>
                </c:pt>
                <c:pt idx="2645">
                  <c:v>-1.6824327000000001E-5</c:v>
                </c:pt>
                <c:pt idx="2646">
                  <c:v>-3.9639129359999998E-5</c:v>
                </c:pt>
                <c:pt idx="2647">
                  <c:v>-2.6473369899999999E-4</c:v>
                </c:pt>
                <c:pt idx="2648">
                  <c:v>-1.8391423899999999E-4</c:v>
                </c:pt>
                <c:pt idx="2649">
                  <c:v>-1.37242743E-4</c:v>
                </c:pt>
                <c:pt idx="2650">
                  <c:v>-1.135313159E-4</c:v>
                </c:pt>
                <c:pt idx="2651">
                  <c:v>-7.6336829099999995E-5</c:v>
                </c:pt>
                <c:pt idx="2652">
                  <c:v>-5.5796347110000001E-6</c:v>
                </c:pt>
                <c:pt idx="2653">
                  <c:v>-4.2783225199999997E-4</c:v>
                </c:pt>
                <c:pt idx="2654">
                  <c:v>-1.490351458E-4</c:v>
                </c:pt>
                <c:pt idx="2655">
                  <c:v>-4.6887477959999999E-4</c:v>
                </c:pt>
                <c:pt idx="2656">
                  <c:v>-4.884201956E-4</c:v>
                </c:pt>
                <c:pt idx="2657">
                  <c:v>-4.3813467249999999E-4</c:v>
                </c:pt>
                <c:pt idx="2658">
                  <c:v>-1.6080517029999999E-4</c:v>
                </c:pt>
                <c:pt idx="2659">
                  <c:v>-2.0585737949999999E-4</c:v>
                </c:pt>
                <c:pt idx="2660">
                  <c:v>-4.7864000120000002E-4</c:v>
                </c:pt>
                <c:pt idx="2661">
                  <c:v>-1.948918056E-4</c:v>
                </c:pt>
                <c:pt idx="2662">
                  <c:v>-4.0693706839999998E-4</c:v>
                </c:pt>
                <c:pt idx="2663">
                  <c:v>-5.1313293219999999E-5</c:v>
                </c:pt>
                <c:pt idx="2664">
                  <c:v>-1.725948586E-4</c:v>
                </c:pt>
                <c:pt idx="2665">
                  <c:v>-8.8957928919999998E-5</c:v>
                </c:pt>
                <c:pt idx="2666">
                  <c:v>-5.6656733970000003E-4</c:v>
                </c:pt>
                <c:pt idx="2667">
                  <c:v>-1.8393232220000001E-4</c:v>
                </c:pt>
                <c:pt idx="2668">
                  <c:v>-3.2651974790000001E-4</c:v>
                </c:pt>
                <c:pt idx="2669">
                  <c:v>-3.8506166330000001E-4</c:v>
                </c:pt>
                <c:pt idx="2670">
                  <c:v>-4.9806762929999995E-4</c:v>
                </c:pt>
                <c:pt idx="2671">
                  <c:v>-5.8422023290000005E-4</c:v>
                </c:pt>
                <c:pt idx="2672">
                  <c:v>-3.9608863789999997E-4</c:v>
                </c:pt>
                <c:pt idx="2673">
                  <c:v>-5.1716290680000004E-4</c:v>
                </c:pt>
                <c:pt idx="2674">
                  <c:v>-2.820212965E-5</c:v>
                </c:pt>
                <c:pt idx="2675">
                  <c:v>-6.3764760509999995E-5</c:v>
                </c:pt>
                <c:pt idx="2676">
                  <c:v>-4.2778195150000001E-4</c:v>
                </c:pt>
                <c:pt idx="2677">
                  <c:v>-5.0770882079999996E-4</c:v>
                </c:pt>
                <c:pt idx="2678">
                  <c:v>-3.1434612250000001E-4</c:v>
                </c:pt>
                <c:pt idx="2679">
                  <c:v>-2.8968788039999998E-4</c:v>
                </c:pt>
                <c:pt idx="2680">
                  <c:v>-5.4501934740000004E-4</c:v>
                </c:pt>
                <c:pt idx="2681">
                  <c:v>-3.6253437379999998E-4</c:v>
                </c:pt>
                <c:pt idx="2682">
                  <c:v>-5.2635354019999999E-4</c:v>
                </c:pt>
                <c:pt idx="2683">
                  <c:v>-4.174332152E-4</c:v>
                </c:pt>
                <c:pt idx="2684">
                  <c:v>-4.5871771459999997E-4</c:v>
                </c:pt>
                <c:pt idx="2685">
                  <c:v>-6.377340666E-5</c:v>
                </c:pt>
                <c:pt idx="2686">
                  <c:v>-8.8979499499999999E-5</c:v>
                </c:pt>
                <c:pt idx="2687">
                  <c:v>-5.3563773610000001E-4</c:v>
                </c:pt>
                <c:pt idx="2688">
                  <c:v>-1.254315902E-4</c:v>
                </c:pt>
                <c:pt idx="2689">
                  <c:v>-3.0208786390000002E-4</c:v>
                </c:pt>
                <c:pt idx="2690">
                  <c:v>-2.7721393849999999E-4</c:v>
                </c:pt>
                <c:pt idx="2691">
                  <c:v>-3.507586083E-4</c:v>
                </c:pt>
                <c:pt idx="2692">
                  <c:v>-2.5228554739999999E-4</c:v>
                </c:pt>
                <c:pt idx="2693">
                  <c:v>-5.263054066E-4</c:v>
                </c:pt>
                <c:pt idx="2694">
                  <c:v>-4.483468173E-4</c:v>
                </c:pt>
                <c:pt idx="2695">
                  <c:v>-3.3861705159999998E-4</c:v>
                </c:pt>
                <c:pt idx="2696">
                  <c:v>-3.020893214E-4</c:v>
                </c:pt>
                <c:pt idx="2697">
                  <c:v>-5.7798756659999996E-4</c:v>
                </c:pt>
                <c:pt idx="2698">
                  <c:v>-3.7384144549999998E-4</c:v>
                </c:pt>
                <c:pt idx="2699">
                  <c:v>-2.058957267E-4</c:v>
                </c:pt>
                <c:pt idx="2700">
                  <c:v>-1.49077091E-4</c:v>
                </c:pt>
                <c:pt idx="2701">
                  <c:v>-5.1352587810000001E-5</c:v>
                </c:pt>
                <c:pt idx="2702">
                  <c:v>-5.6061219809999999E-4</c:v>
                </c:pt>
                <c:pt idx="2703">
                  <c:v>-4.687271409E-4</c:v>
                </c:pt>
                <c:pt idx="2704">
                  <c:v>-5.7202133630000003E-4</c:v>
                </c:pt>
                <c:pt idx="2705">
                  <c:v>-5.5402711109999998E-4</c:v>
                </c:pt>
                <c:pt idx="2706">
                  <c:v>-1.135781684E-4</c:v>
                </c:pt>
                <c:pt idx="2707">
                  <c:v>-2.1684124290000001E-4</c:v>
                </c:pt>
                <c:pt idx="2708">
                  <c:v>-5.7790447600000001E-4</c:v>
                </c:pt>
                <c:pt idx="2709">
                  <c:v>-3.8501678489999999E-4</c:v>
                </c:pt>
                <c:pt idx="2710">
                  <c:v>-4.8821662770000003E-4</c:v>
                </c:pt>
                <c:pt idx="2711">
                  <c:v>-4.3801357989999999E-4</c:v>
                </c:pt>
                <c:pt idx="2712">
                  <c:v>-1.6849113809999999E-5</c:v>
                </c:pt>
                <c:pt idx="2713">
                  <c:v>-2.6477382799999999E-4</c:v>
                </c:pt>
                <c:pt idx="2714">
                  <c:v>-3.9603217590000002E-4</c:v>
                </c:pt>
                <c:pt idx="2715">
                  <c:v>-7.6402401659999997E-5</c:v>
                </c:pt>
                <c:pt idx="2716">
                  <c:v>-3.1434453130000002E-4</c:v>
                </c:pt>
                <c:pt idx="2717">
                  <c:v>-5.5871867699999997E-6</c:v>
                </c:pt>
                <c:pt idx="2718">
                  <c:v>-4.9788337520000005E-4</c:v>
                </c:pt>
                <c:pt idx="2719">
                  <c:v>-4.784294367E-4</c:v>
                </c:pt>
                <c:pt idx="2720">
                  <c:v>-5.836797464E-4</c:v>
                </c:pt>
                <c:pt idx="2721">
                  <c:v>-2.2787597140000001E-4</c:v>
                </c:pt>
                <c:pt idx="2722">
                  <c:v>-5.718395385E-4</c:v>
                </c:pt>
                <c:pt idx="2723">
                  <c:v>-3.9706947850000002E-5</c:v>
                </c:pt>
                <c:pt idx="2724">
                  <c:v>-1.3730291230000001E-4</c:v>
                </c:pt>
                <c:pt idx="2725">
                  <c:v>-1.949460284E-4</c:v>
                </c:pt>
                <c:pt idx="2726">
                  <c:v>-5.6046397259999997E-4</c:v>
                </c:pt>
                <c:pt idx="2727">
                  <c:v>-1.0150578289999999E-4</c:v>
                </c:pt>
                <c:pt idx="2728">
                  <c:v>-2.7722693440000002E-4</c:v>
                </c:pt>
                <c:pt idx="2729">
                  <c:v>-5.0749291199999995E-4</c:v>
                </c:pt>
                <c:pt idx="2730">
                  <c:v>-2.8969775110000001E-4</c:v>
                </c:pt>
                <c:pt idx="2731">
                  <c:v>-3.507299796E-4</c:v>
                </c:pt>
                <c:pt idx="2732">
                  <c:v>-2.398330889E-4</c:v>
                </c:pt>
                <c:pt idx="2733">
                  <c:v>-3.6248686170000001E-4</c:v>
                </c:pt>
                <c:pt idx="2734">
                  <c:v>-1.3731120299999999E-4</c:v>
                </c:pt>
                <c:pt idx="2735">
                  <c:v>-3.2650200190000001E-4</c:v>
                </c:pt>
                <c:pt idx="2736">
                  <c:v>-1.7265568119999999E-4</c:v>
                </c:pt>
                <c:pt idx="2737">
                  <c:v>-1.4910413579999999E-4</c:v>
                </c:pt>
                <c:pt idx="2738">
                  <c:v>-1.6087409369999999E-4</c:v>
                </c:pt>
                <c:pt idx="2739">
                  <c:v>-5.5381309650000005E-4</c:v>
                </c:pt>
                <c:pt idx="2740">
                  <c:v>-3.7378487569999998E-4</c:v>
                </c:pt>
                <c:pt idx="2741">
                  <c:v>-4.1731175429999997E-4</c:v>
                </c:pt>
                <c:pt idx="2742">
                  <c:v>-2.2789545660000001E-4</c:v>
                </c:pt>
                <c:pt idx="2743">
                  <c:v>-5.3530473000000002E-4</c:v>
                </c:pt>
                <c:pt idx="2744">
                  <c:v>-1.8399976530000001E-4</c:v>
                </c:pt>
                <c:pt idx="2745">
                  <c:v>-4.0678711620000001E-4</c:v>
                </c:pt>
                <c:pt idx="2746">
                  <c:v>-1.68644929E-5</c:v>
                </c:pt>
                <c:pt idx="2747">
                  <c:v>-2.398448644E-4</c:v>
                </c:pt>
                <c:pt idx="2748">
                  <c:v>-3.3857933359999999E-4</c:v>
                </c:pt>
                <c:pt idx="2749">
                  <c:v>-5.6581008110000001E-4</c:v>
                </c:pt>
                <c:pt idx="2750">
                  <c:v>-4.2761773989999997E-4</c:v>
                </c:pt>
                <c:pt idx="2751">
                  <c:v>-5.4461335620000005E-4</c:v>
                </c:pt>
                <c:pt idx="2752">
                  <c:v>-4.7829799859999998E-4</c:v>
                </c:pt>
                <c:pt idx="2753">
                  <c:v>-5.140680081E-5</c:v>
                </c:pt>
                <c:pt idx="2754">
                  <c:v>-4.6853914969999998E-4</c:v>
                </c:pt>
                <c:pt idx="2755">
                  <c:v>-2.0594528119999999E-4</c:v>
                </c:pt>
                <c:pt idx="2756">
                  <c:v>-3.5069737780000002E-4</c:v>
                </c:pt>
                <c:pt idx="2757">
                  <c:v>-8.9046488149999997E-5</c:v>
                </c:pt>
                <c:pt idx="2758">
                  <c:v>-4.3787761620000002E-4</c:v>
                </c:pt>
                <c:pt idx="2759">
                  <c:v>-2.7722873870000001E-4</c:v>
                </c:pt>
                <c:pt idx="2760">
                  <c:v>-4.8801024530000002E-4</c:v>
                </c:pt>
                <c:pt idx="2761">
                  <c:v>-2.896909134E-4</c:v>
                </c:pt>
                <c:pt idx="2762">
                  <c:v>-4.4815120059999998E-4</c:v>
                </c:pt>
                <c:pt idx="2763">
                  <c:v>-3.8492347890000002E-4</c:v>
                </c:pt>
                <c:pt idx="2764">
                  <c:v>-1.254861142E-4</c:v>
                </c:pt>
                <c:pt idx="2765">
                  <c:v>-5.3519803339999996E-4</c:v>
                </c:pt>
                <c:pt idx="2766">
                  <c:v>-6.38579574E-5</c:v>
                </c:pt>
                <c:pt idx="2767">
                  <c:v>-1.015442342E-4</c:v>
                </c:pt>
                <c:pt idx="2768">
                  <c:v>-4.584554626E-4</c:v>
                </c:pt>
                <c:pt idx="2769">
                  <c:v>-3.385573958E-4</c:v>
                </c:pt>
                <c:pt idx="2770">
                  <c:v>-5.5362648040000004E-4</c:v>
                </c:pt>
                <c:pt idx="2771">
                  <c:v>-5.6562980179999999E-4</c:v>
                </c:pt>
                <c:pt idx="2772">
                  <c:v>-3.9592070380000001E-4</c:v>
                </c:pt>
                <c:pt idx="2773">
                  <c:v>-7.6463470650000001E-5</c:v>
                </c:pt>
                <c:pt idx="2774">
                  <c:v>-2.826577296E-5</c:v>
                </c:pt>
                <c:pt idx="2775">
                  <c:v>-3.6242077439999998E-4</c:v>
                </c:pt>
                <c:pt idx="2776">
                  <c:v>-2.1689724439999999E-4</c:v>
                </c:pt>
                <c:pt idx="2777">
                  <c:v>-5.8295764030000003E-4</c:v>
                </c:pt>
                <c:pt idx="2778">
                  <c:v>-5.1664727639999996E-4</c:v>
                </c:pt>
                <c:pt idx="2779">
                  <c:v>-1.136389686E-4</c:v>
                </c:pt>
                <c:pt idx="2780">
                  <c:v>-4.1722154849999999E-4</c:v>
                </c:pt>
                <c:pt idx="2781">
                  <c:v>-3.737138713E-4</c:v>
                </c:pt>
                <c:pt idx="2782">
                  <c:v>-2.5232409359999999E-4</c:v>
                </c:pt>
                <c:pt idx="2783">
                  <c:v>-4.3780375689999999E-4</c:v>
                </c:pt>
                <c:pt idx="2784">
                  <c:v>-1.7269478129999999E-4</c:v>
                </c:pt>
                <c:pt idx="2785">
                  <c:v>-5.7118152799999998E-4</c:v>
                </c:pt>
                <c:pt idx="2786">
                  <c:v>-3.977052596E-5</c:v>
                </c:pt>
                <c:pt idx="2787">
                  <c:v>-3.1429430939999999E-4</c:v>
                </c:pt>
                <c:pt idx="2788">
                  <c:v>-3.0205317159999999E-4</c:v>
                </c:pt>
                <c:pt idx="2789">
                  <c:v>-1.8403450440000001E-4</c:v>
                </c:pt>
                <c:pt idx="2790">
                  <c:v>-2.169039893E-4</c:v>
                </c:pt>
                <c:pt idx="2791">
                  <c:v>-5.2577679459999999E-4</c:v>
                </c:pt>
                <c:pt idx="2792">
                  <c:v>-4.0668103929999999E-4</c:v>
                </c:pt>
                <c:pt idx="2793">
                  <c:v>-2.647826629E-4</c:v>
                </c:pt>
                <c:pt idx="2794">
                  <c:v>-1.9500352E-4</c:v>
                </c:pt>
                <c:pt idx="2795">
                  <c:v>-5.4435986890000003E-4</c:v>
                </c:pt>
                <c:pt idx="2796">
                  <c:v>-5.1461522040000001E-5</c:v>
                </c:pt>
                <c:pt idx="2797">
                  <c:v>-5.5995460379999998E-6</c:v>
                </c:pt>
                <c:pt idx="2798">
                  <c:v>-3.2643040189999999E-4</c:v>
                </c:pt>
                <c:pt idx="2799">
                  <c:v>-1.3736910449999999E-4</c:v>
                </c:pt>
                <c:pt idx="2800">
                  <c:v>-1.13663886E-4</c:v>
                </c:pt>
                <c:pt idx="2801">
                  <c:v>-2.05976305E-4</c:v>
                </c:pt>
                <c:pt idx="2802">
                  <c:v>-1.6092837080000001E-4</c:v>
                </c:pt>
                <c:pt idx="2803">
                  <c:v>-4.9749594339999997E-4</c:v>
                </c:pt>
                <c:pt idx="2804">
                  <c:v>-7.6512141679999996E-5</c:v>
                </c:pt>
                <c:pt idx="2805">
                  <c:v>-5.768031781E-4</c:v>
                </c:pt>
                <c:pt idx="2806">
                  <c:v>-2.6477573199999997E-4</c:v>
                </c:pt>
                <c:pt idx="2807">
                  <c:v>-5.0710105959999999E-4</c:v>
                </c:pt>
                <c:pt idx="2808">
                  <c:v>-5.1647738149999999E-4</c:v>
                </c:pt>
                <c:pt idx="2809">
                  <c:v>-4.7805464280000002E-4</c:v>
                </c:pt>
                <c:pt idx="2810">
                  <c:v>-5.597962263E-4</c:v>
                </c:pt>
                <c:pt idx="2811">
                  <c:v>-2.7720018190000002E-4</c:v>
                </c:pt>
                <c:pt idx="2812">
                  <c:v>-2.279271549E-4</c:v>
                </c:pt>
                <c:pt idx="2813">
                  <c:v>-3.1425799080000001E-4</c:v>
                </c:pt>
                <c:pt idx="2814">
                  <c:v>-2.8964812419999999E-4</c:v>
                </c:pt>
                <c:pt idx="2815">
                  <c:v>-2.3986102210000001E-4</c:v>
                </c:pt>
                <c:pt idx="2816">
                  <c:v>-2.5231819300000001E-4</c:v>
                </c:pt>
                <c:pt idx="2817">
                  <c:v>-3.3848009610000003E-4</c:v>
                </c:pt>
                <c:pt idx="2818">
                  <c:v>-5.4420510309999997E-4</c:v>
                </c:pt>
                <c:pt idx="2819">
                  <c:v>-2.8305113690000001E-5</c:v>
                </c:pt>
                <c:pt idx="2820">
                  <c:v>-1.6900175130000001E-5</c:v>
                </c:pt>
                <c:pt idx="2821">
                  <c:v>-4.2739906530000002E-4</c:v>
                </c:pt>
                <c:pt idx="2822">
                  <c:v>-3.9578078669999999E-4</c:v>
                </c:pt>
                <c:pt idx="2823">
                  <c:v>-4.582041882E-4</c:v>
                </c:pt>
                <c:pt idx="2824">
                  <c:v>-1.0164013869999999E-4</c:v>
                </c:pt>
                <c:pt idx="2825">
                  <c:v>-4.6822138159999997E-4</c:v>
                </c:pt>
                <c:pt idx="2826">
                  <c:v>-6.3965027090000004E-5</c:v>
                </c:pt>
                <c:pt idx="2827">
                  <c:v>-1.4919930419999999E-4</c:v>
                </c:pt>
                <c:pt idx="2828">
                  <c:v>-3.98330805E-5</c:v>
                </c:pt>
                <c:pt idx="2829">
                  <c:v>-1.25574656E-4</c:v>
                </c:pt>
                <c:pt idx="2830">
                  <c:v>-4.170613804E-4</c:v>
                </c:pt>
                <c:pt idx="2831">
                  <c:v>-4.876505919E-4</c:v>
                </c:pt>
                <c:pt idx="2832">
                  <c:v>-5.3473885350000005E-4</c:v>
                </c:pt>
                <c:pt idx="2833">
                  <c:v>-4.4787083510000001E-4</c:v>
                </c:pt>
                <c:pt idx="2834">
                  <c:v>-8.9178632539999998E-5</c:v>
                </c:pt>
                <c:pt idx="2835">
                  <c:v>-5.6078016419999997E-6</c:v>
                </c:pt>
                <c:pt idx="2836">
                  <c:v>-5.7633789680000005E-4</c:v>
                </c:pt>
                <c:pt idx="2837">
                  <c:v>-2.1692761619999999E-4</c:v>
                </c:pt>
                <c:pt idx="2838">
                  <c:v>-5.2543655620000001E-4</c:v>
                </c:pt>
                <c:pt idx="2839">
                  <c:v>-5.5310362520000005E-4</c:v>
                </c:pt>
                <c:pt idx="2840">
                  <c:v>-1.9504667410000001E-4</c:v>
                </c:pt>
                <c:pt idx="2841">
                  <c:v>-4.3758974829999998E-4</c:v>
                </c:pt>
                <c:pt idx="2842">
                  <c:v>-3.01974121E-4</c:v>
                </c:pt>
                <c:pt idx="2843">
                  <c:v>-4.5812765100000001E-4</c:v>
                </c:pt>
                <c:pt idx="2844">
                  <c:v>-5.6486847259999999E-4</c:v>
                </c:pt>
                <c:pt idx="2845">
                  <c:v>-4.2731962940000001E-4</c:v>
                </c:pt>
                <c:pt idx="2846">
                  <c:v>-1.6919560279999999E-5</c:v>
                </c:pt>
                <c:pt idx="2847">
                  <c:v>-3.2634727209999997E-4</c:v>
                </c:pt>
                <c:pt idx="2848">
                  <c:v>-5.8198588309999995E-4</c:v>
                </c:pt>
                <c:pt idx="2849">
                  <c:v>-4.9722832579999999E-4</c:v>
                </c:pt>
                <c:pt idx="2850">
                  <c:v>-3.8471946549999998E-4</c:v>
                </c:pt>
                <c:pt idx="2851">
                  <c:v>-5.703732705E-4</c:v>
                </c:pt>
                <c:pt idx="2852">
                  <c:v>-3.986430079E-5</c:v>
                </c:pt>
                <c:pt idx="2853">
                  <c:v>-1.8409955110000001E-4</c:v>
                </c:pt>
                <c:pt idx="2854">
                  <c:v>-3.7354711329999998E-4</c:v>
                </c:pt>
                <c:pt idx="2855">
                  <c:v>-2.0600970859999999E-4</c:v>
                </c:pt>
                <c:pt idx="2856">
                  <c:v>-5.8188099239999997E-4</c:v>
                </c:pt>
                <c:pt idx="2857">
                  <c:v>-5.0680508830000005E-4</c:v>
                </c:pt>
                <c:pt idx="2858">
                  <c:v>-5.161487581E-4</c:v>
                </c:pt>
                <c:pt idx="2859">
                  <c:v>-1.137735188E-4</c:v>
                </c:pt>
                <c:pt idx="2860">
                  <c:v>-6.4027220779999997E-5</c:v>
                </c:pt>
                <c:pt idx="2861">
                  <c:v>-5.5935421259999997E-4</c:v>
                </c:pt>
                <c:pt idx="2862">
                  <c:v>-4.477835982E-4</c:v>
                </c:pt>
                <c:pt idx="2863">
                  <c:v>-3.6224456310000002E-4</c:v>
                </c:pt>
                <c:pt idx="2864">
                  <c:v>-3.5050895019999998E-4</c:v>
                </c:pt>
                <c:pt idx="2865">
                  <c:v>-4.7779266329999999E-4</c:v>
                </c:pt>
                <c:pt idx="2866">
                  <c:v>-8.9236679740000002E-5</c:v>
                </c:pt>
                <c:pt idx="2867">
                  <c:v>-2.279350006E-4</c:v>
                </c:pt>
                <c:pt idx="2868">
                  <c:v>-4.680464959E-4</c:v>
                </c:pt>
                <c:pt idx="2869">
                  <c:v>-3.7352193240000001E-4</c:v>
                </c:pt>
                <c:pt idx="2870">
                  <c:v>-4.0647165669999998E-4</c:v>
                </c:pt>
                <c:pt idx="2871">
                  <c:v>-3.0194550180000001E-4</c:v>
                </c:pt>
                <c:pt idx="2872">
                  <c:v>-7.6654050500000003E-5</c:v>
                </c:pt>
                <c:pt idx="2873">
                  <c:v>-1.7279512389999999E-4</c:v>
                </c:pt>
                <c:pt idx="2874">
                  <c:v>-1.017330088E-4</c:v>
                </c:pt>
                <c:pt idx="2875">
                  <c:v>-3.5048860309999999E-4</c:v>
                </c:pt>
                <c:pt idx="2876">
                  <c:v>-5.2520539870000004E-4</c:v>
                </c:pt>
                <c:pt idx="2877">
                  <c:v>-1.3748881990000001E-4</c:v>
                </c:pt>
                <c:pt idx="2878">
                  <c:v>-1.6102743960000001E-4</c:v>
                </c:pt>
                <c:pt idx="2879">
                  <c:v>-1.4926889560000001E-4</c:v>
                </c:pt>
                <c:pt idx="2880">
                  <c:v>-2.771390642E-4</c:v>
                </c:pt>
                <c:pt idx="2881">
                  <c:v>-2.8370110189999999E-5</c:v>
                </c:pt>
                <c:pt idx="2882">
                  <c:v>-1.694169212E-5</c:v>
                </c:pt>
                <c:pt idx="2883">
                  <c:v>-2.8957012999999998E-4</c:v>
                </c:pt>
                <c:pt idx="2884">
                  <c:v>-3.1416060950000002E-4</c:v>
                </c:pt>
                <c:pt idx="2885">
                  <c:v>-5.3439798709999998E-4</c:v>
                </c:pt>
                <c:pt idx="2886">
                  <c:v>-3.8465564949999998E-4</c:v>
                </c:pt>
                <c:pt idx="2887">
                  <c:v>-1.2566672859999999E-4</c:v>
                </c:pt>
                <c:pt idx="2888">
                  <c:v>-3.2630064649999998E-4</c:v>
                </c:pt>
                <c:pt idx="2889">
                  <c:v>-4.2721182139999998E-4</c:v>
                </c:pt>
                <c:pt idx="2890">
                  <c:v>-4.1692480909999999E-4</c:v>
                </c:pt>
                <c:pt idx="2891">
                  <c:v>-3.6220372710000002E-4</c:v>
                </c:pt>
                <c:pt idx="2892">
                  <c:v>-2.3985370370000001E-4</c:v>
                </c:pt>
                <c:pt idx="2893">
                  <c:v>-4.873708314E-4</c:v>
                </c:pt>
                <c:pt idx="2894">
                  <c:v>-2.06028203E-4</c:v>
                </c:pt>
                <c:pt idx="2895">
                  <c:v>-5.1631293650000001E-5</c:v>
                </c:pt>
                <c:pt idx="2896">
                  <c:v>-5.6438584950000001E-4</c:v>
                </c:pt>
                <c:pt idx="2897">
                  <c:v>-3.9563290470000001E-4</c:v>
                </c:pt>
                <c:pt idx="2898">
                  <c:v>-1.841409807E-4</c:v>
                </c:pt>
                <c:pt idx="2899">
                  <c:v>-4.9698381109999999E-4</c:v>
                </c:pt>
                <c:pt idx="2900">
                  <c:v>-2.169465888E-4</c:v>
                </c:pt>
                <c:pt idx="2901">
                  <c:v>-5.6981429809999996E-4</c:v>
                </c:pt>
                <c:pt idx="2902">
                  <c:v>-2.5229072660000001E-4</c:v>
                </c:pt>
                <c:pt idx="2903">
                  <c:v>-5.5900356690000001E-4</c:v>
                </c:pt>
                <c:pt idx="2904">
                  <c:v>-1.610604327E-4</c:v>
                </c:pt>
                <c:pt idx="2905">
                  <c:v>-5.5265834439999998E-4</c:v>
                </c:pt>
                <c:pt idx="2906">
                  <c:v>-1.3753031610000001E-4</c:v>
                </c:pt>
                <c:pt idx="2907">
                  <c:v>-2.3985516220000001E-4</c:v>
                </c:pt>
                <c:pt idx="2908">
                  <c:v>-4.0640583219999997E-4</c:v>
                </c:pt>
                <c:pt idx="2909">
                  <c:v>-5.7549645139999995E-4</c:v>
                </c:pt>
                <c:pt idx="2910">
                  <c:v>-3.3835347490000003E-4</c:v>
                </c:pt>
                <c:pt idx="2911">
                  <c:v>-2.6471969509999998E-4</c:v>
                </c:pt>
                <c:pt idx="2912">
                  <c:v>-5.0652471729999995E-4</c:v>
                </c:pt>
                <c:pt idx="2913">
                  <c:v>-5.4354313710000004E-4</c:v>
                </c:pt>
                <c:pt idx="2914">
                  <c:v>-4.6788405069999998E-4</c:v>
                </c:pt>
                <c:pt idx="2915">
                  <c:v>-1.7283885369999999E-4</c:v>
                </c:pt>
                <c:pt idx="2916">
                  <c:v>-6.4131132869999996E-5</c:v>
                </c:pt>
                <c:pt idx="2917">
                  <c:v>-8.9342149060000006E-5</c:v>
                </c:pt>
                <c:pt idx="2918">
                  <c:v>-5.4348898629999996E-4</c:v>
                </c:pt>
                <c:pt idx="2919">
                  <c:v>-4.5786797699999998E-4</c:v>
                </c:pt>
                <c:pt idx="2920">
                  <c:v>-1.4932404500000001E-4</c:v>
                </c:pt>
                <c:pt idx="2921">
                  <c:v>-4.3737143789999999E-4</c:v>
                </c:pt>
                <c:pt idx="2922">
                  <c:v>-5.6263114810000003E-6</c:v>
                </c:pt>
                <c:pt idx="2923">
                  <c:v>-3.7345030230000003E-4</c:v>
                </c:pt>
                <c:pt idx="2924">
                  <c:v>-4.7751512419999997E-4</c:v>
                </c:pt>
                <c:pt idx="2925">
                  <c:v>-1.9511096019999999E-4</c:v>
                </c:pt>
                <c:pt idx="2926">
                  <c:v>-2.7712088799999998E-4</c:v>
                </c:pt>
                <c:pt idx="2927">
                  <c:v>-3.9558602970000002E-4</c:v>
                </c:pt>
                <c:pt idx="2928">
                  <c:v>-5.6947127839999999E-4</c:v>
                </c:pt>
                <c:pt idx="2929">
                  <c:v>-5.7518158410000005E-4</c:v>
                </c:pt>
                <c:pt idx="2930">
                  <c:v>-5.3407986519999999E-4</c:v>
                </c:pt>
                <c:pt idx="2931">
                  <c:v>-2.522928196E-4</c:v>
                </c:pt>
                <c:pt idx="2932">
                  <c:v>-1.2574370200000001E-4</c:v>
                </c:pt>
                <c:pt idx="2933">
                  <c:v>-1.018525088E-4</c:v>
                </c:pt>
                <c:pt idx="2934">
                  <c:v>-5.1569470360000001E-4</c:v>
                </c:pt>
                <c:pt idx="2935">
                  <c:v>-5.8080172950000005E-4</c:v>
                </c:pt>
                <c:pt idx="2936">
                  <c:v>-2.279577851E-4</c:v>
                </c:pt>
                <c:pt idx="2937">
                  <c:v>-4.1682446079999998E-4</c:v>
                </c:pt>
                <c:pt idx="2938">
                  <c:v>-3.5043163670000002E-4</c:v>
                </c:pt>
                <c:pt idx="2939">
                  <c:v>-2.843638034E-5</c:v>
                </c:pt>
                <c:pt idx="2940">
                  <c:v>-1.9512407310000001E-4</c:v>
                </c:pt>
                <c:pt idx="2941">
                  <c:v>-5.1720245429999999E-5</c:v>
                </c:pt>
                <c:pt idx="2942">
                  <c:v>-5.5866953099999997E-4</c:v>
                </c:pt>
                <c:pt idx="2943">
                  <c:v>-4.8712504439999999E-4</c:v>
                </c:pt>
                <c:pt idx="2944">
                  <c:v>-7.679679822E-5</c:v>
                </c:pt>
                <c:pt idx="2945">
                  <c:v>-4.4752816519999999E-4</c:v>
                </c:pt>
                <c:pt idx="2946">
                  <c:v>-1.139273354E-4</c:v>
                </c:pt>
                <c:pt idx="2947">
                  <c:v>-4.00024441E-5</c:v>
                </c:pt>
                <c:pt idx="2948">
                  <c:v>-5.2473886280000003E-4</c:v>
                </c:pt>
                <c:pt idx="2949">
                  <c:v>-5.6382326340000003E-4</c:v>
                </c:pt>
                <c:pt idx="2950">
                  <c:v>-1.3760537699999999E-4</c:v>
                </c:pt>
                <c:pt idx="2951">
                  <c:v>-2.8954652619999998E-4</c:v>
                </c:pt>
                <c:pt idx="2952">
                  <c:v>-2.6472204179999999E-4</c:v>
                </c:pt>
                <c:pt idx="2953">
                  <c:v>-2.2797268180000001E-4</c:v>
                </c:pt>
                <c:pt idx="2954">
                  <c:v>-4.5772290000000001E-4</c:v>
                </c:pt>
                <c:pt idx="2955">
                  <c:v>-4.474852782E-4</c:v>
                </c:pt>
                <c:pt idx="2956">
                  <c:v>-1.6991868329999999E-5</c:v>
                </c:pt>
                <c:pt idx="2957">
                  <c:v>-3.2626462710000001E-4</c:v>
                </c:pt>
                <c:pt idx="2958">
                  <c:v>-4.3727088250000002E-4</c:v>
                </c:pt>
                <c:pt idx="2959">
                  <c:v>-1.2578819209999999E-4</c:v>
                </c:pt>
                <c:pt idx="2960">
                  <c:v>-1.611319876E-4</c:v>
                </c:pt>
                <c:pt idx="2961">
                  <c:v>-3.6213847160000001E-4</c:v>
                </c:pt>
                <c:pt idx="2962">
                  <c:v>-1.8420990900000001E-4</c:v>
                </c:pt>
                <c:pt idx="2963">
                  <c:v>-4.9663366850000005E-4</c:v>
                </c:pt>
                <c:pt idx="2964">
                  <c:v>-4.00295081E-5</c:v>
                </c:pt>
                <c:pt idx="2965">
                  <c:v>-5.5219569869999999E-4</c:v>
                </c:pt>
                <c:pt idx="2966">
                  <c:v>-3.3832410479999999E-4</c:v>
                </c:pt>
                <c:pt idx="2967">
                  <c:v>-2.06085692E-4</c:v>
                </c:pt>
                <c:pt idx="2968">
                  <c:v>-3.019062126E-4</c:v>
                </c:pt>
                <c:pt idx="2969">
                  <c:v>-4.0630769109999999E-4</c:v>
                </c:pt>
                <c:pt idx="2970">
                  <c:v>-3.141276055E-4</c:v>
                </c:pt>
                <c:pt idx="2971">
                  <c:v>-5.1770719680000002E-5</c:v>
                </c:pt>
                <c:pt idx="2972">
                  <c:v>-2.1699681039999999E-4</c:v>
                </c:pt>
                <c:pt idx="2973">
                  <c:v>-3.8454879619999999E-4</c:v>
                </c:pt>
                <c:pt idx="2974">
                  <c:v>-4.7730699130000003E-4</c:v>
                </c:pt>
                <c:pt idx="2975">
                  <c:v>-5.6375020610000004E-6</c:v>
                </c:pt>
                <c:pt idx="2976">
                  <c:v>-2.8473957600000001E-5</c:v>
                </c:pt>
                <c:pt idx="2977">
                  <c:v>-4.2701510239999998E-4</c:v>
                </c:pt>
                <c:pt idx="2978">
                  <c:v>-6.4248843609999998E-5</c:v>
                </c:pt>
                <c:pt idx="2979">
                  <c:v>-3.2626104499999998E-4</c:v>
                </c:pt>
                <c:pt idx="2980">
                  <c:v>-5.1542201419999998E-4</c:v>
                </c:pt>
                <c:pt idx="2981">
                  <c:v>-5.0611727850000002E-4</c:v>
                </c:pt>
                <c:pt idx="2982">
                  <c:v>-3.0190686130000002E-4</c:v>
                </c:pt>
                <c:pt idx="2983">
                  <c:v>-1.4941115349999999E-4</c:v>
                </c:pt>
                <c:pt idx="2984">
                  <c:v>-3.1412688509999999E-4</c:v>
                </c:pt>
                <c:pt idx="2985">
                  <c:v>-4.869249098E-4</c:v>
                </c:pt>
                <c:pt idx="2986">
                  <c:v>-1.7292362309999999E-4</c:v>
                </c:pt>
                <c:pt idx="2987">
                  <c:v>-3.6212016690000001E-4</c:v>
                </c:pt>
                <c:pt idx="2988">
                  <c:v>-5.2447737150000001E-4</c:v>
                </c:pt>
                <c:pt idx="2989">
                  <c:v>-5.7440172479999996E-4</c:v>
                </c:pt>
                <c:pt idx="2990">
                  <c:v>-5.3365063139999998E-4</c:v>
                </c:pt>
                <c:pt idx="2991">
                  <c:v>-7.6886672840000006E-5</c:v>
                </c:pt>
                <c:pt idx="2992">
                  <c:v>-5.0604889270000001E-4</c:v>
                </c:pt>
                <c:pt idx="2993">
                  <c:v>-2.5232198349999999E-4</c:v>
                </c:pt>
                <c:pt idx="2994">
                  <c:v>-5.5822226370000002E-4</c:v>
                </c:pt>
                <c:pt idx="2995">
                  <c:v>-5.6871112699999999E-4</c:v>
                </c:pt>
                <c:pt idx="2996">
                  <c:v>-4.2697516740000001E-4</c:v>
                </c:pt>
                <c:pt idx="2997">
                  <c:v>-2.6473922029999998E-4</c:v>
                </c:pt>
                <c:pt idx="2998">
                  <c:v>-1.6117606840000001E-4</c:v>
                </c:pt>
                <c:pt idx="2999">
                  <c:v>-4.6754040709999999E-4</c:v>
                </c:pt>
                <c:pt idx="3000">
                  <c:v>-5.7993862730000003E-4</c:v>
                </c:pt>
                <c:pt idx="3001">
                  <c:v>-2.399093075E-4</c:v>
                </c:pt>
                <c:pt idx="3002">
                  <c:v>-5.4284586690000005E-4</c:v>
                </c:pt>
                <c:pt idx="3003">
                  <c:v>-5.6323597249999995E-4</c:v>
                </c:pt>
                <c:pt idx="3004">
                  <c:v>-4.0084363759999998E-5</c:v>
                </c:pt>
                <c:pt idx="3005">
                  <c:v>-1.9519514750000001E-4</c:v>
                </c:pt>
                <c:pt idx="3006">
                  <c:v>-1.140281916E-4</c:v>
                </c:pt>
                <c:pt idx="3007">
                  <c:v>-1.019778747E-4</c:v>
                </c:pt>
                <c:pt idx="3008">
                  <c:v>-3.7337076990000002E-4</c:v>
                </c:pt>
                <c:pt idx="3009">
                  <c:v>-8.9509981039999996E-5</c:v>
                </c:pt>
                <c:pt idx="3010">
                  <c:v>-2.7713884899999998E-4</c:v>
                </c:pt>
                <c:pt idx="3011">
                  <c:v>-2.8955701230000001E-4</c:v>
                </c:pt>
                <c:pt idx="3012">
                  <c:v>-2.3991952900000001E-4</c:v>
                </c:pt>
                <c:pt idx="3013">
                  <c:v>-3.3830729649999999E-4</c:v>
                </c:pt>
                <c:pt idx="3014">
                  <c:v>-7.6923121520000004E-5</c:v>
                </c:pt>
                <c:pt idx="3015">
                  <c:v>-4.4732086449999998E-4</c:v>
                </c:pt>
                <c:pt idx="3016">
                  <c:v>-1.7024722720000001E-5</c:v>
                </c:pt>
                <c:pt idx="3017">
                  <c:v>-4.166771228E-4</c:v>
                </c:pt>
                <c:pt idx="3018">
                  <c:v>-3.503876658E-4</c:v>
                </c:pt>
                <c:pt idx="3019">
                  <c:v>-5.1843545290000001E-5</c:v>
                </c:pt>
                <c:pt idx="3020">
                  <c:v>-5.5178934410000002E-4</c:v>
                </c:pt>
                <c:pt idx="3021">
                  <c:v>-4.9635827480000005E-4</c:v>
                </c:pt>
                <c:pt idx="3022">
                  <c:v>-6.4319414179999995E-5</c:v>
                </c:pt>
                <c:pt idx="3023">
                  <c:v>-1.494585291E-4</c:v>
                </c:pt>
                <c:pt idx="3024">
                  <c:v>-8.9529768030000007E-5</c:v>
                </c:pt>
                <c:pt idx="3025">
                  <c:v>-2.1704764109999999E-4</c:v>
                </c:pt>
                <c:pt idx="3026">
                  <c:v>-4.0621484159999999E-4</c:v>
                </c:pt>
                <c:pt idx="3027">
                  <c:v>-4.5749024539999998E-4</c:v>
                </c:pt>
                <c:pt idx="3028">
                  <c:v>-3.8448082930000001E-4</c:v>
                </c:pt>
                <c:pt idx="3029">
                  <c:v>-3.262521356E-4</c:v>
                </c:pt>
                <c:pt idx="3030">
                  <c:v>-4.867201301E-4</c:v>
                </c:pt>
                <c:pt idx="3031">
                  <c:v>-3.9544235280000002E-4</c:v>
                </c:pt>
                <c:pt idx="3032">
                  <c:v>-5.1510405839999996E-4</c:v>
                </c:pt>
                <c:pt idx="3033">
                  <c:v>-5.5168885759999996E-4</c:v>
                </c:pt>
                <c:pt idx="3034">
                  <c:v>-1.7296970730000001E-4</c:v>
                </c:pt>
                <c:pt idx="3035">
                  <c:v>-2.7714898059999997E-4</c:v>
                </c:pt>
                <c:pt idx="3036">
                  <c:v>-1.842809206E-4</c:v>
                </c:pt>
                <c:pt idx="3037">
                  <c:v>-5.6293672640000004E-4</c:v>
                </c:pt>
                <c:pt idx="3038">
                  <c:v>-1.020146216E-4</c:v>
                </c:pt>
                <c:pt idx="3039">
                  <c:v>-2.523516753E-4</c:v>
                </c:pt>
                <c:pt idx="3040">
                  <c:v>-2.8956288460000001E-4</c:v>
                </c:pt>
                <c:pt idx="3041">
                  <c:v>-1.2588777149999999E-4</c:v>
                </c:pt>
                <c:pt idx="3042">
                  <c:v>-5.6484616759999997E-6</c:v>
                </c:pt>
                <c:pt idx="3043">
                  <c:v>-3.6207543170000003E-4</c:v>
                </c:pt>
                <c:pt idx="3044">
                  <c:v>-4.3706069940000001E-4</c:v>
                </c:pt>
                <c:pt idx="3045">
                  <c:v>-4.6737251939999998E-4</c:v>
                </c:pt>
                <c:pt idx="3046">
                  <c:v>-3.7333041210000002E-4</c:v>
                </c:pt>
                <c:pt idx="3047">
                  <c:v>-4.9623039780000004E-4</c:v>
                </c:pt>
                <c:pt idx="3048">
                  <c:v>-2.061591382E-4</c:v>
                </c:pt>
                <c:pt idx="3049">
                  <c:v>-1.3771423040000001E-4</c:v>
                </c:pt>
                <c:pt idx="3050">
                  <c:v>-1.140715838E-4</c:v>
                </c:pt>
                <c:pt idx="3051">
                  <c:v>-2.280497731E-4</c:v>
                </c:pt>
                <c:pt idx="3052">
                  <c:v>-2.8531936270000001E-5</c:v>
                </c:pt>
                <c:pt idx="3053">
                  <c:v>-3.1412305160000002E-4</c:v>
                </c:pt>
                <c:pt idx="3054">
                  <c:v>-4.3703507399999998E-4</c:v>
                </c:pt>
                <c:pt idx="3055">
                  <c:v>-5.4252688629999996E-4</c:v>
                </c:pt>
                <c:pt idx="3056">
                  <c:v>-1.8429004489999999E-4</c:v>
                </c:pt>
                <c:pt idx="3057">
                  <c:v>-1.612225396E-4</c:v>
                </c:pt>
                <c:pt idx="3058">
                  <c:v>-5.240568305E-4</c:v>
                </c:pt>
                <c:pt idx="3059">
                  <c:v>-1.4948274040000001E-4</c:v>
                </c:pt>
                <c:pt idx="3060">
                  <c:v>-4.1659455089999999E-4</c:v>
                </c:pt>
                <c:pt idx="3061">
                  <c:v>-3.3828609160000003E-4</c:v>
                </c:pt>
                <c:pt idx="3062">
                  <c:v>-5.7352556419999995E-4</c:v>
                </c:pt>
                <c:pt idx="3063">
                  <c:v>-3.503567694E-4</c:v>
                </c:pt>
                <c:pt idx="3064">
                  <c:v>-4.7694543039999998E-4</c:v>
                </c:pt>
                <c:pt idx="3065">
                  <c:v>-5.1494137369999997E-4</c:v>
                </c:pt>
                <c:pt idx="3066">
                  <c:v>-5.5766609509999999E-4</c:v>
                </c:pt>
                <c:pt idx="3067">
                  <c:v>-3.0191015960000001E-4</c:v>
                </c:pt>
                <c:pt idx="3068">
                  <c:v>-5.3317325650000002E-4</c:v>
                </c:pt>
                <c:pt idx="3069">
                  <c:v>-3.8442617890000001E-4</c:v>
                </c:pt>
                <c:pt idx="3070">
                  <c:v>-5.0566125570000004E-4</c:v>
                </c:pt>
                <c:pt idx="3071">
                  <c:v>-2.647686435E-4</c:v>
                </c:pt>
                <c:pt idx="3072">
                  <c:v>-4.471670491E-4</c:v>
                </c:pt>
                <c:pt idx="3073">
                  <c:v>-1.1408650879999999E-4</c:v>
                </c:pt>
                <c:pt idx="3074">
                  <c:v>-2.2805440450000001E-4</c:v>
                </c:pt>
                <c:pt idx="3075">
                  <c:v>-5.6787569620000001E-4</c:v>
                </c:pt>
                <c:pt idx="3076">
                  <c:v>-5.7901649359999997E-4</c:v>
                </c:pt>
                <c:pt idx="3077">
                  <c:v>-2.1706910689999999E-4</c:v>
                </c:pt>
                <c:pt idx="3078">
                  <c:v>-1.729845707E-4</c:v>
                </c:pt>
                <c:pt idx="3079">
                  <c:v>-3.9536920189999999E-4</c:v>
                </c:pt>
                <c:pt idx="3080">
                  <c:v>-1.0205149779999999E-4</c:v>
                </c:pt>
                <c:pt idx="3081">
                  <c:v>-1.9523063049999999E-4</c:v>
                </c:pt>
                <c:pt idx="3082">
                  <c:v>-8.9589563539999996E-5</c:v>
                </c:pt>
                <c:pt idx="3083">
                  <c:v>-4.0610674760000002E-4</c:v>
                </c:pt>
                <c:pt idx="3084">
                  <c:v>-4.8649359570000002E-4</c:v>
                </c:pt>
                <c:pt idx="3085">
                  <c:v>-5.6532528340000004E-6</c:v>
                </c:pt>
                <c:pt idx="3086">
                  <c:v>-3.6202744569999997E-4</c:v>
                </c:pt>
                <c:pt idx="3087">
                  <c:v>-2.5235968090000003E-4</c:v>
                </c:pt>
                <c:pt idx="3088">
                  <c:v>-4.6721314419999999E-4</c:v>
                </c:pt>
                <c:pt idx="3089">
                  <c:v>-5.6244808670000005E-4</c:v>
                </c:pt>
                <c:pt idx="3090">
                  <c:v>-5.4228852609999997E-4</c:v>
                </c:pt>
                <c:pt idx="3091">
                  <c:v>-2.8552936780000001E-5</c:v>
                </c:pt>
                <c:pt idx="3092">
                  <c:v>-2.3994645750000001E-4</c:v>
                </c:pt>
                <c:pt idx="3093">
                  <c:v>-3.0189915869999998E-4</c:v>
                </c:pt>
                <c:pt idx="3094">
                  <c:v>-4.0157972280000003E-5</c:v>
                </c:pt>
                <c:pt idx="3095">
                  <c:v>-2.0616292760000001E-4</c:v>
                </c:pt>
                <c:pt idx="3096">
                  <c:v>-5.7871315170000001E-4</c:v>
                </c:pt>
                <c:pt idx="3097">
                  <c:v>-4.2673447139999999E-4</c:v>
                </c:pt>
                <c:pt idx="3098">
                  <c:v>-1.25919019E-4</c:v>
                </c:pt>
                <c:pt idx="3099">
                  <c:v>-3.2622017809999998E-4</c:v>
                </c:pt>
                <c:pt idx="3100">
                  <c:v>-1.7052219210000001E-5</c:v>
                </c:pt>
                <c:pt idx="3101">
                  <c:v>-1.377347918E-4</c:v>
                </c:pt>
                <c:pt idx="3102">
                  <c:v>-5.237985416E-4</c:v>
                </c:pt>
                <c:pt idx="3103">
                  <c:v>-3.382520915E-4</c:v>
                </c:pt>
                <c:pt idx="3104">
                  <c:v>-5.1471550249999995E-4</c:v>
                </c:pt>
                <c:pt idx="3105">
                  <c:v>-5.3291856680000001E-4</c:v>
                </c:pt>
                <c:pt idx="3106">
                  <c:v>-7.7025020430000006E-5</c:v>
                </c:pt>
                <c:pt idx="3107">
                  <c:v>-4.572040359E-4</c:v>
                </c:pt>
                <c:pt idx="3108">
                  <c:v>-5.193695294E-5</c:v>
                </c:pt>
                <c:pt idx="3109">
                  <c:v>-1.705666882E-5</c:v>
                </c:pt>
                <c:pt idx="3110">
                  <c:v>-3.1408978719999999E-4</c:v>
                </c:pt>
                <c:pt idx="3111">
                  <c:v>-4.3685779629999997E-4</c:v>
                </c:pt>
                <c:pt idx="3112">
                  <c:v>-3.9529346710000002E-4</c:v>
                </c:pt>
                <c:pt idx="3113">
                  <c:v>-2.7713016140000003E-4</c:v>
                </c:pt>
                <c:pt idx="3114">
                  <c:v>-5.5114135040000003E-4</c:v>
                </c:pt>
                <c:pt idx="3115">
                  <c:v>-3.732264676E-4</c:v>
                </c:pt>
                <c:pt idx="3116">
                  <c:v>-2.8953365860000002E-4</c:v>
                </c:pt>
                <c:pt idx="3117">
                  <c:v>-5.6736159620000002E-4</c:v>
                </c:pt>
                <c:pt idx="3118">
                  <c:v>-2.6474767299999999E-4</c:v>
                </c:pt>
                <c:pt idx="3119">
                  <c:v>-4.470042142E-4</c:v>
                </c:pt>
                <c:pt idx="3120">
                  <c:v>-6.4426660770000005E-5</c:v>
                </c:pt>
                <c:pt idx="3121">
                  <c:v>-5.5722710090000003E-4</c:v>
                </c:pt>
                <c:pt idx="3122">
                  <c:v>-4.5716052839999999E-4</c:v>
                </c:pt>
                <c:pt idx="3123">
                  <c:v>-4.7669212030000002E-4</c:v>
                </c:pt>
                <c:pt idx="3124">
                  <c:v>-2.1705710519999999E-4</c:v>
                </c:pt>
                <c:pt idx="3125">
                  <c:v>-5.7277200550000002E-4</c:v>
                </c:pt>
                <c:pt idx="3126">
                  <c:v>-1.1412212E-4</c:v>
                </c:pt>
                <c:pt idx="3127">
                  <c:v>-3.502842829E-4</c:v>
                </c:pt>
                <c:pt idx="3128">
                  <c:v>-5.657923883E-6</c:v>
                </c:pt>
                <c:pt idx="3129">
                  <c:v>-5.0534558630000001E-4</c:v>
                </c:pt>
                <c:pt idx="3130">
                  <c:v>-3.8431768649999998E-4</c:v>
                </c:pt>
                <c:pt idx="3131">
                  <c:v>-1.3774742049999999E-4</c:v>
                </c:pt>
                <c:pt idx="3132">
                  <c:v>-4.059937475E-4</c:v>
                </c:pt>
                <c:pt idx="3133">
                  <c:v>-4.9582304939999999E-4</c:v>
                </c:pt>
                <c:pt idx="3134">
                  <c:v>-1.9521995940000001E-4</c:v>
                </c:pt>
                <c:pt idx="3135">
                  <c:v>-1.729855148E-4</c:v>
                </c:pt>
                <c:pt idx="3136">
                  <c:v>-4.2661314639999998E-4</c:v>
                </c:pt>
                <c:pt idx="3137">
                  <c:v>-5.7258850580000004E-4</c:v>
                </c:pt>
                <c:pt idx="3138">
                  <c:v>-5.6712804369999997E-4</c:v>
                </c:pt>
                <c:pt idx="3139">
                  <c:v>-2.2803392670000001E-4</c:v>
                </c:pt>
                <c:pt idx="3140">
                  <c:v>-4.7660813949999999E-4</c:v>
                </c:pt>
                <c:pt idx="3141">
                  <c:v>-2.0614911500000001E-4</c:v>
                </c:pt>
                <c:pt idx="3142">
                  <c:v>-3.5025943940000001E-4</c:v>
                </c:pt>
                <c:pt idx="3143">
                  <c:v>-3.6193808960000002E-4</c:v>
                </c:pt>
                <c:pt idx="3144">
                  <c:v>-4.9575751000000001E-4</c:v>
                </c:pt>
                <c:pt idx="3145">
                  <c:v>-4.1637790480000001E-4</c:v>
                </c:pt>
                <c:pt idx="3146">
                  <c:v>-3.952277939E-4</c:v>
                </c:pt>
                <c:pt idx="3147">
                  <c:v>-1.8428916060000001E-4</c:v>
                </c:pt>
                <c:pt idx="3148">
                  <c:v>-1.6124162190000001E-4</c:v>
                </c:pt>
                <c:pt idx="3149">
                  <c:v>-2.8950315809999998E-4</c:v>
                </c:pt>
                <c:pt idx="3150">
                  <c:v>-2.5232534540000002E-4</c:v>
                </c:pt>
                <c:pt idx="3151">
                  <c:v>-1.259527324E-4</c:v>
                </c:pt>
                <c:pt idx="3152">
                  <c:v>-4.6695346789999998E-4</c:v>
                </c:pt>
                <c:pt idx="3153">
                  <c:v>-7.7076080010000001E-5</c:v>
                </c:pt>
                <c:pt idx="3154">
                  <c:v>-3.7316257560000003E-4</c:v>
                </c:pt>
                <c:pt idx="3155">
                  <c:v>-4.861681482E-4</c:v>
                </c:pt>
                <c:pt idx="3156">
                  <c:v>-1.495160263E-4</c:v>
                </c:pt>
                <c:pt idx="3157">
                  <c:v>-5.2347330639999998E-4</c:v>
                </c:pt>
                <c:pt idx="3158">
                  <c:v>-1.021188174E-4</c:v>
                </c:pt>
                <c:pt idx="3159">
                  <c:v>-5.1989941959999997E-5</c:v>
                </c:pt>
                <c:pt idx="3160">
                  <c:v>-3.1403694970000002E-4</c:v>
                </c:pt>
                <c:pt idx="3161">
                  <c:v>-4.1633754280000001E-4</c:v>
                </c:pt>
                <c:pt idx="3162">
                  <c:v>-4.022104887E-5</c:v>
                </c:pt>
                <c:pt idx="3163">
                  <c:v>-2.8599808820000001E-5</c:v>
                </c:pt>
                <c:pt idx="3164">
                  <c:v>-3.3816779199999998E-4</c:v>
                </c:pt>
                <c:pt idx="3165">
                  <c:v>-6.4483432519999998E-5</c:v>
                </c:pt>
                <c:pt idx="3166">
                  <c:v>-2.399140501E-4</c:v>
                </c:pt>
                <c:pt idx="3167">
                  <c:v>-5.3255486509999996E-4</c:v>
                </c:pt>
                <c:pt idx="3168">
                  <c:v>-3.8424059479999999E-4</c:v>
                </c:pt>
                <c:pt idx="3169">
                  <c:v>-5.4178621850000004E-4</c:v>
                </c:pt>
                <c:pt idx="3170">
                  <c:v>-5.7775755999999996E-4</c:v>
                </c:pt>
                <c:pt idx="3171">
                  <c:v>-5.6165590310000004E-4</c:v>
                </c:pt>
                <c:pt idx="3172">
                  <c:v>-1.6125672230000001E-4</c:v>
                </c:pt>
                <c:pt idx="3173">
                  <c:v>-8.9687747179999997E-5</c:v>
                </c:pt>
                <c:pt idx="3174">
                  <c:v>-2.7708115380000001E-4</c:v>
                </c:pt>
                <c:pt idx="3175">
                  <c:v>-1.9522205860000001E-4</c:v>
                </c:pt>
                <c:pt idx="3176">
                  <c:v>-5.6656231960000003E-6</c:v>
                </c:pt>
                <c:pt idx="3177">
                  <c:v>-5.5680878540000003E-4</c:v>
                </c:pt>
                <c:pt idx="3178">
                  <c:v>-2.6470688350000002E-4</c:v>
                </c:pt>
                <c:pt idx="3179">
                  <c:v>-4.5693346119999998E-4</c:v>
                </c:pt>
                <c:pt idx="3180">
                  <c:v>-3.0180892889999998E-4</c:v>
                </c:pt>
                <c:pt idx="3181">
                  <c:v>-3.2611438740000001E-4</c:v>
                </c:pt>
                <c:pt idx="3182">
                  <c:v>-4.058680186E-4</c:v>
                </c:pt>
                <c:pt idx="3183">
                  <c:v>-4.2647929400000003E-4</c:v>
                </c:pt>
                <c:pt idx="3184">
                  <c:v>-1.8429977930000001E-4</c:v>
                </c:pt>
                <c:pt idx="3185">
                  <c:v>-2.6470461310000001E-4</c:v>
                </c:pt>
                <c:pt idx="3186">
                  <c:v>-5.7197406140000004E-4</c:v>
                </c:pt>
                <c:pt idx="3187">
                  <c:v>-5.5065624270000002E-4</c:v>
                </c:pt>
                <c:pt idx="3188">
                  <c:v>-8.9706302499999995E-5</c:v>
                </c:pt>
                <c:pt idx="3189">
                  <c:v>-5.0500998869999997E-4</c:v>
                </c:pt>
                <c:pt idx="3190">
                  <c:v>-2.1704986729999999E-4</c:v>
                </c:pt>
                <c:pt idx="3191">
                  <c:v>-1.7093847980000001E-5</c:v>
                </c:pt>
                <c:pt idx="3192">
                  <c:v>-5.6142489890000005E-4</c:v>
                </c:pt>
                <c:pt idx="3193">
                  <c:v>-3.5016844509999997E-4</c:v>
                </c:pt>
                <c:pt idx="3194">
                  <c:v>-2.7706712110000002E-4</c:v>
                </c:pt>
                <c:pt idx="3195">
                  <c:v>-1.3780339570000001E-4</c:v>
                </c:pt>
                <c:pt idx="3196">
                  <c:v>-3.8417181649999998E-4</c:v>
                </c:pt>
                <c:pt idx="3197">
                  <c:v>-5.141792495E-4</c:v>
                </c:pt>
                <c:pt idx="3198">
                  <c:v>-1.2599974819999999E-4</c:v>
                </c:pt>
                <c:pt idx="3199">
                  <c:v>-1.141953501E-4</c:v>
                </c:pt>
                <c:pt idx="3200">
                  <c:v>-1.7301604819999999E-4</c:v>
                </c:pt>
                <c:pt idx="3201">
                  <c:v>-1.4955524740000001E-4</c:v>
                </c:pt>
                <c:pt idx="3202">
                  <c:v>-5.3231678540000005E-4</c:v>
                </c:pt>
                <c:pt idx="3203">
                  <c:v>-5.4153514960000003E-4</c:v>
                </c:pt>
                <c:pt idx="3204">
                  <c:v>-4.0270649219999997E-5</c:v>
                </c:pt>
                <c:pt idx="3205">
                  <c:v>-2.0616006350000001E-4</c:v>
                </c:pt>
                <c:pt idx="3206">
                  <c:v>-1.021764986E-4</c:v>
                </c:pt>
                <c:pt idx="3207">
                  <c:v>-2.863831179E-5</c:v>
                </c:pt>
                <c:pt idx="3208">
                  <c:v>-4.3655379049999999E-4</c:v>
                </c:pt>
                <c:pt idx="3209">
                  <c:v>-5.2056001110000002E-5</c:v>
                </c:pt>
                <c:pt idx="3210">
                  <c:v>-5.5051655480000002E-4</c:v>
                </c:pt>
                <c:pt idx="3211">
                  <c:v>-2.2803195339999999E-4</c:v>
                </c:pt>
                <c:pt idx="3212">
                  <c:v>-4.7628998039999997E-4</c:v>
                </c:pt>
                <c:pt idx="3213">
                  <c:v>-5.2312444459999996E-4</c:v>
                </c:pt>
                <c:pt idx="3214">
                  <c:v>-4.4667294510000001E-4</c:v>
                </c:pt>
                <c:pt idx="3215">
                  <c:v>-4.9540847130000003E-4</c:v>
                </c:pt>
                <c:pt idx="3216">
                  <c:v>-2.3991328530000001E-4</c:v>
                </c:pt>
                <c:pt idx="3217">
                  <c:v>-5.6631216150000003E-4</c:v>
                </c:pt>
                <c:pt idx="3218">
                  <c:v>-1.952419933E-4</c:v>
                </c:pt>
                <c:pt idx="3219">
                  <c:v>-2.0616519090000001E-4</c:v>
                </c:pt>
                <c:pt idx="3220">
                  <c:v>-4.2637564489999999E-4</c:v>
                </c:pt>
                <c:pt idx="3221">
                  <c:v>-6.4550826770000007E-5</c:v>
                </c:pt>
                <c:pt idx="3222">
                  <c:v>-4.6665777630000002E-4</c:v>
                </c:pt>
                <c:pt idx="3223">
                  <c:v>-3.730300756E-4</c:v>
                </c:pt>
                <c:pt idx="3224">
                  <c:v>-3.950562237E-4</c:v>
                </c:pt>
                <c:pt idx="3225">
                  <c:v>-3.0177339659999999E-4</c:v>
                </c:pt>
                <c:pt idx="3226">
                  <c:v>-7.7160250399999997E-5</c:v>
                </c:pt>
                <c:pt idx="3227">
                  <c:v>-1.495709906E-4</c:v>
                </c:pt>
                <c:pt idx="3228">
                  <c:v>-3.1396196439999999E-4</c:v>
                </c:pt>
                <c:pt idx="3229">
                  <c:v>-5.5643477190000005E-4</c:v>
                </c:pt>
                <c:pt idx="3230">
                  <c:v>-2.5230785169999998E-4</c:v>
                </c:pt>
                <c:pt idx="3231">
                  <c:v>-1.843253273E-4</c:v>
                </c:pt>
                <c:pt idx="3232">
                  <c:v>-4.8580545299999999E-4</c:v>
                </c:pt>
                <c:pt idx="3233">
                  <c:v>-5.2301317849999995E-4</c:v>
                </c:pt>
                <c:pt idx="3234">
                  <c:v>-5.7696834269999997E-4</c:v>
                </c:pt>
                <c:pt idx="3235">
                  <c:v>-4.466075519E-4</c:v>
                </c:pt>
                <c:pt idx="3236">
                  <c:v>-4.161384673E-4</c:v>
                </c:pt>
                <c:pt idx="3237">
                  <c:v>-3.2605019890000002E-4</c:v>
                </c:pt>
                <c:pt idx="3238">
                  <c:v>-5.4131375899999998E-4</c:v>
                </c:pt>
                <c:pt idx="3239">
                  <c:v>-3.3806521240000001E-4</c:v>
                </c:pt>
                <c:pt idx="3240">
                  <c:v>-2.8943229559999999E-4</c:v>
                </c:pt>
                <c:pt idx="3241">
                  <c:v>-1.0220503490000001E-4</c:v>
                </c:pt>
                <c:pt idx="3242">
                  <c:v>-2.7704961180000001E-4</c:v>
                </c:pt>
                <c:pt idx="3243">
                  <c:v>-5.0471402159999997E-4</c:v>
                </c:pt>
                <c:pt idx="3244">
                  <c:v>-3.617605613E-4</c:v>
                </c:pt>
                <c:pt idx="3245">
                  <c:v>-4.8572614070000001E-4</c:v>
                </c:pt>
                <c:pt idx="3246">
                  <c:v>-8.9762447239999997E-5</c:v>
                </c:pt>
                <c:pt idx="3247">
                  <c:v>-4.0570653439999998E-4</c:v>
                </c:pt>
                <c:pt idx="3248">
                  <c:v>-3.3805289519999999E-4</c:v>
                </c:pt>
                <c:pt idx="3249">
                  <c:v>-1.7304868749999999E-4</c:v>
                </c:pt>
                <c:pt idx="3250">
                  <c:v>-4.5666041399999998E-4</c:v>
                </c:pt>
                <c:pt idx="3251">
                  <c:v>-1.71204415E-5</c:v>
                </c:pt>
                <c:pt idx="3252">
                  <c:v>-5.7669525230000002E-4</c:v>
                </c:pt>
                <c:pt idx="3253">
                  <c:v>-1.260381953E-4</c:v>
                </c:pt>
                <c:pt idx="3254">
                  <c:v>-2.1707644369999999E-4</c:v>
                </c:pt>
                <c:pt idx="3255">
                  <c:v>-5.6777233359999998E-6</c:v>
                </c:pt>
                <c:pt idx="3256">
                  <c:v>-2.399236463E-4</c:v>
                </c:pt>
                <c:pt idx="3257">
                  <c:v>-2.280501034E-4</c:v>
                </c:pt>
                <c:pt idx="3258">
                  <c:v>-2.8672118739999999E-5</c:v>
                </c:pt>
                <c:pt idx="3259">
                  <c:v>-2.646905886E-4</c:v>
                </c:pt>
                <c:pt idx="3260">
                  <c:v>-3.6174273809999998E-4</c:v>
                </c:pt>
                <c:pt idx="3261">
                  <c:v>-1.1423914070000001E-4</c:v>
                </c:pt>
                <c:pt idx="3262">
                  <c:v>-3.9497704420000002E-4</c:v>
                </c:pt>
                <c:pt idx="3263">
                  <c:v>-5.3195998480000005E-4</c:v>
                </c:pt>
                <c:pt idx="3264">
                  <c:v>-4.0324148649999999E-5</c:v>
                </c:pt>
                <c:pt idx="3265">
                  <c:v>-3.1393054890000002E-4</c:v>
                </c:pt>
                <c:pt idx="3266">
                  <c:v>-5.5014120390000005E-4</c:v>
                </c:pt>
                <c:pt idx="3267">
                  <c:v>-5.1380574189999998E-4</c:v>
                </c:pt>
                <c:pt idx="3268">
                  <c:v>-6.4598084020000003E-5</c:v>
                </c:pt>
                <c:pt idx="3269">
                  <c:v>-1.3784875899999999E-4</c:v>
                </c:pt>
                <c:pt idx="3270">
                  <c:v>-2.5231127139999998E-4</c:v>
                </c:pt>
                <c:pt idx="3271">
                  <c:v>-4.363762481E-4</c:v>
                </c:pt>
                <c:pt idx="3272">
                  <c:v>-5.2119662140000002E-5</c:v>
                </c:pt>
                <c:pt idx="3273">
                  <c:v>-4.7604094800000001E-4</c:v>
                </c:pt>
                <c:pt idx="3274">
                  <c:v>-1.6132238229999999E-4</c:v>
                </c:pt>
                <c:pt idx="3275">
                  <c:v>-4.6645890470000003E-4</c:v>
                </c:pt>
                <c:pt idx="3276">
                  <c:v>-5.6796971880000004E-6</c:v>
                </c:pt>
                <c:pt idx="3277">
                  <c:v>-4.363618757E-4</c:v>
                </c:pt>
                <c:pt idx="3278">
                  <c:v>-5.5605669429999996E-4</c:v>
                </c:pt>
                <c:pt idx="3279">
                  <c:v>-4.2621898669999999E-4</c:v>
                </c:pt>
                <c:pt idx="3280">
                  <c:v>-5.0455810529999995E-4</c:v>
                </c:pt>
                <c:pt idx="3281">
                  <c:v>-2.8941589570000002E-4</c:v>
                </c:pt>
                <c:pt idx="3282">
                  <c:v>-7.7211308930000006E-5</c:v>
                </c:pt>
                <c:pt idx="3283">
                  <c:v>-5.6560122920000001E-4</c:v>
                </c:pt>
                <c:pt idx="3284">
                  <c:v>-5.7084537120000005E-4</c:v>
                </c:pt>
                <c:pt idx="3285">
                  <c:v>-2.1708692249999999E-4</c:v>
                </c:pt>
                <c:pt idx="3286">
                  <c:v>-4.0341136909999998E-5</c:v>
                </c:pt>
                <c:pt idx="3287">
                  <c:v>-4.9506496939999997E-4</c:v>
                </c:pt>
                <c:pt idx="3288">
                  <c:v>-4.1600795010000001E-4</c:v>
                </c:pt>
                <c:pt idx="3289">
                  <c:v>-2.3993161810000001E-4</c:v>
                </c:pt>
                <c:pt idx="3290">
                  <c:v>-1.9528009860000001E-4</c:v>
                </c:pt>
                <c:pt idx="3291">
                  <c:v>-5.6051322430000002E-4</c:v>
                </c:pt>
                <c:pt idx="3292">
                  <c:v>-3.0172849470000001E-4</c:v>
                </c:pt>
                <c:pt idx="3293">
                  <c:v>-1.8436242060000001E-4</c:v>
                </c:pt>
                <c:pt idx="3294">
                  <c:v>-5.7611572450000001E-4</c:v>
                </c:pt>
                <c:pt idx="3295">
                  <c:v>-4.4638839900000001E-4</c:v>
                </c:pt>
                <c:pt idx="3296">
                  <c:v>-3.8397237079999997E-4</c:v>
                </c:pt>
                <c:pt idx="3297">
                  <c:v>-3.5002061439999999E-4</c:v>
                </c:pt>
                <c:pt idx="3298">
                  <c:v>-3.2598743119999999E-4</c:v>
                </c:pt>
                <c:pt idx="3299">
                  <c:v>-1.713966186E-5</c:v>
                </c:pt>
                <c:pt idx="3300">
                  <c:v>-5.1358596410000003E-4</c:v>
                </c:pt>
                <c:pt idx="3301">
                  <c:v>-1.260597594E-4</c:v>
                </c:pt>
                <c:pt idx="3302">
                  <c:v>-3.7288116299999998E-4</c:v>
                </c:pt>
                <c:pt idx="3303">
                  <c:v>-1.4961347389999999E-4</c:v>
                </c:pt>
                <c:pt idx="3304">
                  <c:v>-2.6468523289999998E-4</c:v>
                </c:pt>
                <c:pt idx="3305">
                  <c:v>-1.7307392720000001E-4</c:v>
                </c:pt>
                <c:pt idx="3306">
                  <c:v>-5.6036326289999998E-4</c:v>
                </c:pt>
                <c:pt idx="3307">
                  <c:v>-3.017193181E-4</c:v>
                </c:pt>
                <c:pt idx="3308">
                  <c:v>-5.652944538E-4</c:v>
                </c:pt>
                <c:pt idx="3309">
                  <c:v>-6.4637733129999997E-5</c:v>
                </c:pt>
                <c:pt idx="3310">
                  <c:v>-2.870467955E-5</c:v>
                </c:pt>
                <c:pt idx="3311">
                  <c:v>-3.1389265389999998E-4</c:v>
                </c:pt>
                <c:pt idx="3312">
                  <c:v>-5.5575647130000003E-4</c:v>
                </c:pt>
                <c:pt idx="3313">
                  <c:v>-1.6133974920000001E-4</c:v>
                </c:pt>
                <c:pt idx="3314">
                  <c:v>-4.0555423890000002E-4</c:v>
                </c:pt>
                <c:pt idx="3315">
                  <c:v>-5.21665071E-5</c:v>
                </c:pt>
                <c:pt idx="3316">
                  <c:v>-7.7244521260000002E-5</c:v>
                </c:pt>
                <c:pt idx="3317">
                  <c:v>-4.8537707990000003E-4</c:v>
                </c:pt>
                <c:pt idx="3318">
                  <c:v>-2.062111077E-4</c:v>
                </c:pt>
                <c:pt idx="3319">
                  <c:v>-5.2245525349999997E-4</c:v>
                </c:pt>
                <c:pt idx="3320">
                  <c:v>-1.378709261E-4</c:v>
                </c:pt>
                <c:pt idx="3321">
                  <c:v>-4.6624289879999999E-4</c:v>
                </c:pt>
                <c:pt idx="3322">
                  <c:v>-3.9482727739999999E-4</c:v>
                </c:pt>
                <c:pt idx="3323">
                  <c:v>-4.5637650519999998E-4</c:v>
                </c:pt>
                <c:pt idx="3324">
                  <c:v>-3.6162556719999999E-4</c:v>
                </c:pt>
                <c:pt idx="3325">
                  <c:v>-4.7577317279999998E-4</c:v>
                </c:pt>
                <c:pt idx="3326">
                  <c:v>-3.8390576640000003E-4</c:v>
                </c:pt>
                <c:pt idx="3327">
                  <c:v>-5.3149981700000004E-4</c:v>
                </c:pt>
                <c:pt idx="3328">
                  <c:v>-5.1342312910000005E-4</c:v>
                </c:pt>
                <c:pt idx="3329">
                  <c:v>-2.280725644E-4</c:v>
                </c:pt>
                <c:pt idx="3330">
                  <c:v>-3.4997230890000002E-4</c:v>
                </c:pt>
                <c:pt idx="3331">
                  <c:v>-2.770256985E-4</c:v>
                </c:pt>
                <c:pt idx="3332">
                  <c:v>-1.022627432E-4</c:v>
                </c:pt>
                <c:pt idx="3333">
                  <c:v>-3.7281506510000002E-4</c:v>
                </c:pt>
                <c:pt idx="3334">
                  <c:v>-2.5231241960000002E-4</c:v>
                </c:pt>
                <c:pt idx="3335">
                  <c:v>-1.378769599E-4</c:v>
                </c:pt>
                <c:pt idx="3336">
                  <c:v>-8.9833489000000003E-5</c:v>
                </c:pt>
                <c:pt idx="3337">
                  <c:v>-3.3794196509999999E-4</c:v>
                </c:pt>
                <c:pt idx="3338">
                  <c:v>-1.14279656E-4</c:v>
                </c:pt>
                <c:pt idx="3339">
                  <c:v>-4.3613460479999998E-4</c:v>
                </c:pt>
                <c:pt idx="3340">
                  <c:v>-5.2231908269999999E-4</c:v>
                </c:pt>
                <c:pt idx="3341">
                  <c:v>-5.4957674590000005E-4</c:v>
                </c:pt>
                <c:pt idx="3342">
                  <c:v>-4.7569654930000002E-4</c:v>
                </c:pt>
                <c:pt idx="3343">
                  <c:v>-5.4059316329999995E-4</c:v>
                </c:pt>
                <c:pt idx="3344">
                  <c:v>-1.613513097E-4</c:v>
                </c:pt>
                <c:pt idx="3345">
                  <c:v>-2.280768573E-4</c:v>
                </c:pt>
                <c:pt idx="3346">
                  <c:v>-4.259989393E-4</c:v>
                </c:pt>
                <c:pt idx="3347">
                  <c:v>-3.2593698150000001E-4</c:v>
                </c:pt>
                <c:pt idx="3348">
                  <c:v>-5.6996846480000004E-4</c:v>
                </c:pt>
                <c:pt idx="3349">
                  <c:v>-1.7160797850000001E-5</c:v>
                </c:pt>
                <c:pt idx="3350">
                  <c:v>-2.8938277299999998E-4</c:v>
                </c:pt>
                <c:pt idx="3351">
                  <c:v>-1.8438538370000001E-4</c:v>
                </c:pt>
                <c:pt idx="3352">
                  <c:v>-4.9470703419999997E-4</c:v>
                </c:pt>
                <c:pt idx="3353">
                  <c:v>-2.873844068E-5</c:v>
                </c:pt>
                <c:pt idx="3354">
                  <c:v>-2.5231310840000002E-4</c:v>
                </c:pt>
                <c:pt idx="3355">
                  <c:v>-4.0543800669999997E-4</c:v>
                </c:pt>
                <c:pt idx="3356">
                  <c:v>-5.691844056E-6</c:v>
                </c:pt>
                <c:pt idx="3357">
                  <c:v>-5.0411414419999998E-4</c:v>
                </c:pt>
                <c:pt idx="3358">
                  <c:v>-4.6608404270000002E-4</c:v>
                </c:pt>
                <c:pt idx="3359">
                  <c:v>-2.1711129669999999E-4</c:v>
                </c:pt>
                <c:pt idx="3360">
                  <c:v>-1.953072051E-4</c:v>
                </c:pt>
                <c:pt idx="3361">
                  <c:v>-4.1579771179999999E-4</c:v>
                </c:pt>
                <c:pt idx="3362">
                  <c:v>-5.2220369939999998E-5</c:v>
                </c:pt>
                <c:pt idx="3363">
                  <c:v>-2.0622458939999999E-4</c:v>
                </c:pt>
                <c:pt idx="3364">
                  <c:v>-5.6468704249999996E-4</c:v>
                </c:pt>
                <c:pt idx="3365">
                  <c:v>-3.1384944050000003E-4</c:v>
                </c:pt>
                <c:pt idx="3366">
                  <c:v>-5.3126594589999999E-4</c:v>
                </c:pt>
                <c:pt idx="3367">
                  <c:v>-1.7309569759999999E-4</c:v>
                </c:pt>
                <c:pt idx="3368">
                  <c:v>-4.042326945E-5</c:v>
                </c:pt>
                <c:pt idx="3369">
                  <c:v>-1.142974562E-4</c:v>
                </c:pt>
                <c:pt idx="3370">
                  <c:v>-3.9472067320000002E-4</c:v>
                </c:pt>
                <c:pt idx="3371">
                  <c:v>-8.986298936E-5</c:v>
                </c:pt>
                <c:pt idx="3372">
                  <c:v>-3.7274497629999999E-4</c:v>
                </c:pt>
                <c:pt idx="3373">
                  <c:v>-3.499115673E-4</c:v>
                </c:pt>
                <c:pt idx="3374">
                  <c:v>-3.838121332E-4</c:v>
                </c:pt>
                <c:pt idx="3375">
                  <c:v>-2.6467775879999999E-4</c:v>
                </c:pt>
                <c:pt idx="3376">
                  <c:v>-5.4039509480000004E-4</c:v>
                </c:pt>
                <c:pt idx="3377">
                  <c:v>-4.4610795599999998E-4</c:v>
                </c:pt>
                <c:pt idx="3378">
                  <c:v>-1.022963835E-4</c:v>
                </c:pt>
                <c:pt idx="3379">
                  <c:v>-5.0399727489999996E-4</c:v>
                </c:pt>
                <c:pt idx="3380">
                  <c:v>-2.7701653500000002E-4</c:v>
                </c:pt>
                <c:pt idx="3381">
                  <c:v>-3.6153262330000001E-4</c:v>
                </c:pt>
                <c:pt idx="3382">
                  <c:v>-4.0536832449999998E-4</c:v>
                </c:pt>
                <c:pt idx="3383">
                  <c:v>-4.5614644709999997E-4</c:v>
                </c:pt>
                <c:pt idx="3384">
                  <c:v>-1.496434101E-4</c:v>
                </c:pt>
                <c:pt idx="3385">
                  <c:v>-5.5961612269999998E-4</c:v>
                </c:pt>
                <c:pt idx="3386">
                  <c:v>-3.0167291819999998E-4</c:v>
                </c:pt>
                <c:pt idx="3387">
                  <c:v>-3.3788767409999998E-4</c:v>
                </c:pt>
                <c:pt idx="3388">
                  <c:v>-6.4734974420000004E-5</c:v>
                </c:pt>
                <c:pt idx="3389">
                  <c:v>-4.4604917450000002E-4</c:v>
                </c:pt>
                <c:pt idx="3390">
                  <c:v>-4.9450008060000002E-4</c:v>
                </c:pt>
                <c:pt idx="3391">
                  <c:v>-4.3596528789999997E-4</c:v>
                </c:pt>
                <c:pt idx="3392">
                  <c:v>-7.7331747259999994E-5</c:v>
                </c:pt>
                <c:pt idx="3393">
                  <c:v>-2.3994675590000001E-4</c:v>
                </c:pt>
                <c:pt idx="3394">
                  <c:v>-5.4923055259999999E-4</c:v>
                </c:pt>
                <c:pt idx="3395">
                  <c:v>-1.2610561409999999E-4</c:v>
                </c:pt>
                <c:pt idx="3396">
                  <c:v>-2.0623419909999999E-4</c:v>
                </c:pt>
                <c:pt idx="3397">
                  <c:v>-1.84401916E-4</c:v>
                </c:pt>
                <c:pt idx="3398">
                  <c:v>-5.7480140680000005E-4</c:v>
                </c:pt>
                <c:pt idx="3399">
                  <c:v>-5.6937944260000001E-4</c:v>
                </c:pt>
                <c:pt idx="3400">
                  <c:v>-4.8498646659999998E-4</c:v>
                </c:pt>
                <c:pt idx="3401">
                  <c:v>-4.659035471E-4</c:v>
                </c:pt>
                <c:pt idx="3402">
                  <c:v>-2.8936325709999998E-4</c:v>
                </c:pt>
                <c:pt idx="3403">
                  <c:v>-5.1299478160000001E-4</c:v>
                </c:pt>
                <c:pt idx="3404">
                  <c:v>-5.401829242E-4</c:v>
                </c:pt>
                <c:pt idx="3405">
                  <c:v>-3.2588074210000001E-4</c:v>
                </c:pt>
                <c:pt idx="3406">
                  <c:v>-6.4766336780000002E-5</c:v>
                </c:pt>
                <c:pt idx="3407">
                  <c:v>-8.9914083520000005E-5</c:v>
                </c:pt>
                <c:pt idx="3408">
                  <c:v>-5.5496735270000003E-4</c:v>
                </c:pt>
                <c:pt idx="3409">
                  <c:v>-4.1565166729999999E-4</c:v>
                </c:pt>
                <c:pt idx="3410">
                  <c:v>-1.023352737E-4</c:v>
                </c:pt>
                <c:pt idx="3411">
                  <c:v>-2.893585861E-4</c:v>
                </c:pt>
                <c:pt idx="3412">
                  <c:v>-4.0479411429999997E-5</c:v>
                </c:pt>
                <c:pt idx="3413">
                  <c:v>-1.613785754E-4</c:v>
                </c:pt>
                <c:pt idx="3414">
                  <c:v>-3.2587385200000003E-4</c:v>
                </c:pt>
                <c:pt idx="3415">
                  <c:v>-3.01654271E-4</c:v>
                </c:pt>
                <c:pt idx="3416">
                  <c:v>-1.7196725440000002E-5</c:v>
                </c:pt>
                <c:pt idx="3417">
                  <c:v>-2.1712397619999999E-4</c:v>
                </c:pt>
                <c:pt idx="3418">
                  <c:v>-1.7311488630000001E-4</c:v>
                </c:pt>
                <c:pt idx="3419">
                  <c:v>-4.2577115960000002E-4</c:v>
                </c:pt>
                <c:pt idx="3420">
                  <c:v>-5.6907124980000001E-4</c:v>
                </c:pt>
                <c:pt idx="3421">
                  <c:v>-5.231033162E-5</c:v>
                </c:pt>
                <c:pt idx="3422">
                  <c:v>-5.5484818339999998E-4</c:v>
                </c:pt>
                <c:pt idx="3423">
                  <c:v>-5.704854205E-6</c:v>
                </c:pt>
                <c:pt idx="3424">
                  <c:v>-5.6397512390000005E-4</c:v>
                </c:pt>
                <c:pt idx="3425">
                  <c:v>-4.9431985729999999E-4</c:v>
                </c:pt>
                <c:pt idx="3426">
                  <c:v>-2.880563675E-5</c:v>
                </c:pt>
                <c:pt idx="3427">
                  <c:v>-5.2178328140000004E-4</c:v>
                </c:pt>
                <c:pt idx="3428">
                  <c:v>-4.559566313E-4</c:v>
                </c:pt>
                <c:pt idx="3429">
                  <c:v>-1.4966904210000001E-4</c:v>
                </c:pt>
                <c:pt idx="3430">
                  <c:v>-5.591558046E-4</c:v>
                </c:pt>
                <c:pt idx="3431">
                  <c:v>-1.7312112200000001E-4</c:v>
                </c:pt>
                <c:pt idx="3432">
                  <c:v>-1.37929567E-4</c:v>
                </c:pt>
                <c:pt idx="3433">
                  <c:v>-3.9456990239999999E-4</c:v>
                </c:pt>
                <c:pt idx="3434">
                  <c:v>-7.7395794489999994E-5</c:v>
                </c:pt>
                <c:pt idx="3435">
                  <c:v>-1.9532946710000001E-4</c:v>
                </c:pt>
                <c:pt idx="3436">
                  <c:v>-1.261399593E-4</c:v>
                </c:pt>
                <c:pt idx="3437">
                  <c:v>-3.8367739809999998E-4</c:v>
                </c:pt>
                <c:pt idx="3438">
                  <c:v>-1.143609908E-4</c:v>
                </c:pt>
                <c:pt idx="3439">
                  <c:v>-5.3080039379999999E-4</c:v>
                </c:pt>
                <c:pt idx="3440">
                  <c:v>-4.2572279510000001E-4</c:v>
                </c:pt>
                <c:pt idx="3441">
                  <c:v>-2.2809238469999999E-4</c:v>
                </c:pt>
                <c:pt idx="3442">
                  <c:v>-1.49675317E-4</c:v>
                </c:pt>
                <c:pt idx="3443">
                  <c:v>-5.2170952529999998E-4</c:v>
                </c:pt>
                <c:pt idx="3444">
                  <c:v>-4.7523891889999999E-4</c:v>
                </c:pt>
                <c:pt idx="3445">
                  <c:v>-5.0363838909999999E-4</c:v>
                </c:pt>
                <c:pt idx="3446">
                  <c:v>-2.3994556190000001E-4</c:v>
                </c:pt>
                <c:pt idx="3447">
                  <c:v>-3.4980357419999998E-4</c:v>
                </c:pt>
                <c:pt idx="3448">
                  <c:v>-3.137771215E-4</c:v>
                </c:pt>
                <c:pt idx="3449">
                  <c:v>-2.6465946680000001E-4</c:v>
                </c:pt>
                <c:pt idx="3450">
                  <c:v>-2.5230467229999997E-4</c:v>
                </c:pt>
                <c:pt idx="3451">
                  <c:v>-3.6141421300000002E-4</c:v>
                </c:pt>
                <c:pt idx="3452">
                  <c:v>-2.7698822860000003E-4</c:v>
                </c:pt>
                <c:pt idx="3453">
                  <c:v>-4.5587447020000002E-4</c:v>
                </c:pt>
                <c:pt idx="3454">
                  <c:v>-4.155420546E-4</c:v>
                </c:pt>
                <c:pt idx="3455">
                  <c:v>-1.143777035E-4</c:v>
                </c:pt>
                <c:pt idx="3456">
                  <c:v>-2.062454787E-4</c:v>
                </c:pt>
                <c:pt idx="3457">
                  <c:v>-5.7402334840000004E-4</c:v>
                </c:pt>
                <c:pt idx="3458">
                  <c:v>-5.398470721E-4</c:v>
                </c:pt>
                <c:pt idx="3459">
                  <c:v>-3.3779875119999998E-4</c:v>
                </c:pt>
                <c:pt idx="3460">
                  <c:v>-4.8470326649999998E-4</c:v>
                </c:pt>
                <c:pt idx="3461">
                  <c:v>-5.3066231510000002E-4</c:v>
                </c:pt>
                <c:pt idx="3462">
                  <c:v>-4.051782134E-4</c:v>
                </c:pt>
                <c:pt idx="3463">
                  <c:v>-2.2809270030000001E-4</c:v>
                </c:pt>
                <c:pt idx="3464">
                  <c:v>-5.4875713390000001E-4</c:v>
                </c:pt>
                <c:pt idx="3465">
                  <c:v>-2.6465212589999999E-4</c:v>
                </c:pt>
                <c:pt idx="3466">
                  <c:v>-6.4849108960000001E-5</c:v>
                </c:pt>
                <c:pt idx="3467">
                  <c:v>-2.7697995919999998E-4</c:v>
                </c:pt>
                <c:pt idx="3468">
                  <c:v>-5.6857547969999997E-4</c:v>
                </c:pt>
                <c:pt idx="3469">
                  <c:v>-2.3994307259999999E-4</c:v>
                </c:pt>
                <c:pt idx="3470">
                  <c:v>-3.725735045E-4</c:v>
                </c:pt>
                <c:pt idx="3471">
                  <c:v>-1.8442542839999999E-4</c:v>
                </c:pt>
                <c:pt idx="3472">
                  <c:v>-5.1264454869999997E-4</c:v>
                </c:pt>
                <c:pt idx="3473">
                  <c:v>-4.3572957689999998E-4</c:v>
                </c:pt>
                <c:pt idx="3474">
                  <c:v>-5.5451619200000001E-4</c:v>
                </c:pt>
                <c:pt idx="3475">
                  <c:v>-5.4871587089999998E-4</c:v>
                </c:pt>
                <c:pt idx="3476">
                  <c:v>-4.0545565589999998E-5</c:v>
                </c:pt>
                <c:pt idx="3477">
                  <c:v>-2.884254732E-5</c:v>
                </c:pt>
                <c:pt idx="3478">
                  <c:v>-5.2382981030000001E-5</c:v>
                </c:pt>
                <c:pt idx="3479">
                  <c:v>-5.7139107439999996E-6</c:v>
                </c:pt>
                <c:pt idx="3480">
                  <c:v>-1.6141028939999999E-4</c:v>
                </c:pt>
                <c:pt idx="3481">
                  <c:v>-2.5229627499999998E-4</c:v>
                </c:pt>
                <c:pt idx="3482">
                  <c:v>-1.024135963E-4</c:v>
                </c:pt>
                <c:pt idx="3483">
                  <c:v>-1.261755691E-4</c:v>
                </c:pt>
                <c:pt idx="3484">
                  <c:v>-5.5870935599999999E-4</c:v>
                </c:pt>
                <c:pt idx="3485">
                  <c:v>-4.0513248370000003E-4</c:v>
                </c:pt>
                <c:pt idx="3486">
                  <c:v>-1.9534192499999999E-4</c:v>
                </c:pt>
                <c:pt idx="3487">
                  <c:v>-5.7363934210000005E-4</c:v>
                </c:pt>
                <c:pt idx="3488">
                  <c:v>-1.379669338E-4</c:v>
                </c:pt>
                <c:pt idx="3489">
                  <c:v>-4.2558728960000002E-4</c:v>
                </c:pt>
                <c:pt idx="3490">
                  <c:v>-3.9445425669999999E-4</c:v>
                </c:pt>
                <c:pt idx="3491">
                  <c:v>-5.1251673199999997E-4</c:v>
                </c:pt>
                <c:pt idx="3492">
                  <c:v>-4.1545259700000002E-4</c:v>
                </c:pt>
                <c:pt idx="3493">
                  <c:v>-5.7159256450000004E-6</c:v>
                </c:pt>
                <c:pt idx="3494">
                  <c:v>-1.7235133740000001E-5</c:v>
                </c:pt>
                <c:pt idx="3495">
                  <c:v>-4.4570485109999999E-4</c:v>
                </c:pt>
                <c:pt idx="3496">
                  <c:v>-3.1373013260000001E-4</c:v>
                </c:pt>
                <c:pt idx="3497">
                  <c:v>-2.1713343439999999E-4</c:v>
                </c:pt>
                <c:pt idx="3498">
                  <c:v>-5.6325215240000004E-4</c:v>
                </c:pt>
                <c:pt idx="3499">
                  <c:v>-3.2578305629999999E-4</c:v>
                </c:pt>
                <c:pt idx="3500">
                  <c:v>-4.6550920829999999E-4</c:v>
                </c:pt>
                <c:pt idx="3501">
                  <c:v>-4.7501271830000002E-4</c:v>
                </c:pt>
                <c:pt idx="3502">
                  <c:v>-3.4972478599999999E-4</c:v>
                </c:pt>
                <c:pt idx="3503">
                  <c:v>-7.7480247839999998E-5</c:v>
                </c:pt>
                <c:pt idx="3504">
                  <c:v>-1.844382265E-4</c:v>
                </c:pt>
                <c:pt idx="3505">
                  <c:v>-4.8449094549999998E-4</c:v>
                </c:pt>
                <c:pt idx="3506">
                  <c:v>-3.835432311E-4</c:v>
                </c:pt>
                <c:pt idx="3507">
                  <c:v>-5.3037438209999998E-4</c:v>
                </c:pt>
                <c:pt idx="3508">
                  <c:v>-9.0036756739999998E-5</c:v>
                </c:pt>
                <c:pt idx="3509">
                  <c:v>-1.2619596919999999E-4</c:v>
                </c:pt>
                <c:pt idx="3510">
                  <c:v>-5.2418548980000001E-5</c:v>
                </c:pt>
                <c:pt idx="3511">
                  <c:v>-5.0329424139999997E-4</c:v>
                </c:pt>
                <c:pt idx="3512">
                  <c:v>-9.0038978800000002E-5</c:v>
                </c:pt>
                <c:pt idx="3513">
                  <c:v>-4.749444828E-4</c:v>
                </c:pt>
                <c:pt idx="3514">
                  <c:v>-3.0156794810000002E-4</c:v>
                </c:pt>
                <c:pt idx="3515">
                  <c:v>-1.4971662220000001E-4</c:v>
                </c:pt>
                <c:pt idx="3516">
                  <c:v>-6.4910414699999994E-5</c:v>
                </c:pt>
                <c:pt idx="3517">
                  <c:v>-4.4562016330000002E-4</c:v>
                </c:pt>
                <c:pt idx="3518">
                  <c:v>-4.9386725259999999E-4</c:v>
                </c:pt>
                <c:pt idx="3519">
                  <c:v>-2.8927938589999998E-4</c:v>
                </c:pt>
                <c:pt idx="3520">
                  <c:v>-3.3772168760000002E-4</c:v>
                </c:pt>
                <c:pt idx="3521">
                  <c:v>-3.7247127149999998E-4</c:v>
                </c:pt>
                <c:pt idx="3522">
                  <c:v>-2.6462999360000002E-4</c:v>
                </c:pt>
                <c:pt idx="3523">
                  <c:v>-5.7318335130000005E-4</c:v>
                </c:pt>
                <c:pt idx="3524">
                  <c:v>-3.6129709100000002E-4</c:v>
                </c:pt>
                <c:pt idx="3525">
                  <c:v>-5.6786958530000002E-4</c:v>
                </c:pt>
                <c:pt idx="3526">
                  <c:v>-2.8873871630000001E-5</c:v>
                </c:pt>
                <c:pt idx="3527">
                  <c:v>-1.144393928E-4</c:v>
                </c:pt>
                <c:pt idx="3528">
                  <c:v>-1.614338108E-4</c:v>
                </c:pt>
                <c:pt idx="3529">
                  <c:v>-2.062644134E-4</c:v>
                </c:pt>
                <c:pt idx="3530">
                  <c:v>-5.5402379669999998E-4</c:v>
                </c:pt>
                <c:pt idx="3531">
                  <c:v>-1.7248258689999999E-5</c:v>
                </c:pt>
                <c:pt idx="3532">
                  <c:v>-5.2116045289999995E-4</c:v>
                </c:pt>
                <c:pt idx="3533">
                  <c:v>-2.8927152190000001E-4</c:v>
                </c:pt>
                <c:pt idx="3534">
                  <c:v>-2.7694309530000002E-4</c:v>
                </c:pt>
                <c:pt idx="3535">
                  <c:v>-4.355169495E-4</c:v>
                </c:pt>
                <c:pt idx="3536">
                  <c:v>-4.5555654539999998E-4</c:v>
                </c:pt>
                <c:pt idx="3537">
                  <c:v>-4.843288347E-4</c:v>
                </c:pt>
                <c:pt idx="3538">
                  <c:v>-1.7316440580000001E-4</c:v>
                </c:pt>
                <c:pt idx="3539">
                  <c:v>-3.6126391050000001E-4</c:v>
                </c:pt>
                <c:pt idx="3540">
                  <c:v>-2.2810755470000001E-4</c:v>
                </c:pt>
                <c:pt idx="3541">
                  <c:v>-3.7242965300000001E-4</c:v>
                </c:pt>
                <c:pt idx="3542">
                  <c:v>-2.5229099510000003E-4</c:v>
                </c:pt>
                <c:pt idx="3543">
                  <c:v>-1.953607961E-4</c:v>
                </c:pt>
                <c:pt idx="3544">
                  <c:v>-4.2542605200000003E-4</c:v>
                </c:pt>
                <c:pt idx="3545">
                  <c:v>-2.1715104110000001E-4</c:v>
                </c:pt>
                <c:pt idx="3546">
                  <c:v>-7.7518774289999994E-5</c:v>
                </c:pt>
                <c:pt idx="3547">
                  <c:v>-1.379978011E-4</c:v>
                </c:pt>
                <c:pt idx="3548">
                  <c:v>-1.8445406940000001E-4</c:v>
                </c:pt>
                <c:pt idx="3549">
                  <c:v>-4.0496652050000002E-4</c:v>
                </c:pt>
                <c:pt idx="3550">
                  <c:v>-1.024696102E-4</c:v>
                </c:pt>
                <c:pt idx="3551">
                  <c:v>-4.6526132909999998E-4</c:v>
                </c:pt>
                <c:pt idx="3552">
                  <c:v>-4.9368129220000003E-4</c:v>
                </c:pt>
                <c:pt idx="3553">
                  <c:v>-5.3921694120000001E-4</c:v>
                </c:pt>
                <c:pt idx="3554">
                  <c:v>-3.13677204E-4</c:v>
                </c:pt>
                <c:pt idx="3555">
                  <c:v>-1.497311294E-4</c:v>
                </c:pt>
                <c:pt idx="3556">
                  <c:v>-4.0613618860000001E-5</c:v>
                </c:pt>
                <c:pt idx="3557">
                  <c:v>-3.9429614019999997E-4</c:v>
                </c:pt>
                <c:pt idx="3558">
                  <c:v>-2.399525202E-4</c:v>
                </c:pt>
                <c:pt idx="3559">
                  <c:v>-5.4807543449999997E-4</c:v>
                </c:pt>
                <c:pt idx="3560">
                  <c:v>-5.5792995629999999E-4</c:v>
                </c:pt>
                <c:pt idx="3561">
                  <c:v>-3.3766762540000001E-4</c:v>
                </c:pt>
                <c:pt idx="3562">
                  <c:v>-3.2571177520000002E-4</c:v>
                </c:pt>
                <c:pt idx="3563">
                  <c:v>-3.4962998499999998E-4</c:v>
                </c:pt>
                <c:pt idx="3564">
                  <c:v>-5.6245029979999997E-4</c:v>
                </c:pt>
                <c:pt idx="3565">
                  <c:v>-4.152399808E-4</c:v>
                </c:pt>
                <c:pt idx="3566">
                  <c:v>-4.3539840669999999E-4</c:v>
                </c:pt>
                <c:pt idx="3567">
                  <c:v>-2.0627972489999999E-4</c:v>
                </c:pt>
                <c:pt idx="3568">
                  <c:v>-1.3800262389999999E-4</c:v>
                </c:pt>
                <c:pt idx="3569">
                  <c:v>-4.554069625E-4</c:v>
                </c:pt>
                <c:pt idx="3570">
                  <c:v>-5.7249856190000001E-4</c:v>
                </c:pt>
                <c:pt idx="3571">
                  <c:v>-3.0153401429999999E-4</c:v>
                </c:pt>
                <c:pt idx="3572">
                  <c:v>-3.8340348289999998E-4</c:v>
                </c:pt>
                <c:pt idx="3573">
                  <c:v>-4.454070893E-4</c:v>
                </c:pt>
                <c:pt idx="3574">
                  <c:v>-1.144585508E-4</c:v>
                </c:pt>
                <c:pt idx="3575">
                  <c:v>-5.2991478310000003E-4</c:v>
                </c:pt>
                <c:pt idx="3576">
                  <c:v>-5.0291677169999997E-4</c:v>
                </c:pt>
                <c:pt idx="3577">
                  <c:v>-1.953693426E-4</c:v>
                </c:pt>
                <c:pt idx="3578">
                  <c:v>-5.7239416600000003E-6</c:v>
                </c:pt>
                <c:pt idx="3579">
                  <c:v>-7.7532694799999994E-5</c:v>
                </c:pt>
                <c:pt idx="3580">
                  <c:v>-4.0623599839999998E-5</c:v>
                </c:pt>
                <c:pt idx="3581">
                  <c:v>-4.6512518180000001E-4</c:v>
                </c:pt>
                <c:pt idx="3582">
                  <c:v>-2.522988279E-4</c:v>
                </c:pt>
                <c:pt idx="3583">
                  <c:v>-1.0247916519999999E-4</c:v>
                </c:pt>
                <c:pt idx="3584">
                  <c:v>-5.2469018569999998E-5</c:v>
                </c:pt>
                <c:pt idx="3585">
                  <c:v>-5.2084411109999998E-4</c:v>
                </c:pt>
                <c:pt idx="3586">
                  <c:v>-2.889563794E-5</c:v>
                </c:pt>
                <c:pt idx="3587">
                  <c:v>-5.3897746310000003E-4</c:v>
                </c:pt>
                <c:pt idx="3588">
                  <c:v>-3.2569356380000001E-4</c:v>
                </c:pt>
                <c:pt idx="3589">
                  <c:v>-5.6708337139999997E-4</c:v>
                </c:pt>
                <c:pt idx="3590">
                  <c:v>-6.4955273339999998E-5</c:v>
                </c:pt>
                <c:pt idx="3591">
                  <c:v>-9.0080116029999998E-5</c:v>
                </c:pt>
                <c:pt idx="3592">
                  <c:v>-4.7455577040000002E-4</c:v>
                </c:pt>
                <c:pt idx="3593">
                  <c:v>-1.7317124359999999E-4</c:v>
                </c:pt>
                <c:pt idx="3594">
                  <c:v>-4.0486093300000001E-4</c:v>
                </c:pt>
                <c:pt idx="3595">
                  <c:v>-5.1189624879999999E-4</c:v>
                </c:pt>
                <c:pt idx="3596">
                  <c:v>-4.8403164360000001E-4</c:v>
                </c:pt>
                <c:pt idx="3597">
                  <c:v>-2.7693440319999997E-4</c:v>
                </c:pt>
                <c:pt idx="3598">
                  <c:v>-4.1516881059999999E-4</c:v>
                </c:pt>
                <c:pt idx="3599">
                  <c:v>-4.9344841800000002E-4</c:v>
                </c:pt>
                <c:pt idx="3600">
                  <c:v>-1.2622361379999999E-4</c:v>
                </c:pt>
                <c:pt idx="3601">
                  <c:v>-3.1364907979999999E-4</c:v>
                </c:pt>
                <c:pt idx="3602">
                  <c:v>-5.4781444249999995E-4</c:v>
                </c:pt>
                <c:pt idx="3603">
                  <c:v>-1.7262619549999999E-5</c:v>
                </c:pt>
                <c:pt idx="3604">
                  <c:v>-2.1717052209999999E-4</c:v>
                </c:pt>
                <c:pt idx="3605">
                  <c:v>-3.0151640200000001E-4</c:v>
                </c:pt>
                <c:pt idx="3606">
                  <c:v>-5.725570078E-6</c:v>
                </c:pt>
                <c:pt idx="3607">
                  <c:v>-3.8334635579999999E-4</c:v>
                </c:pt>
                <c:pt idx="3608">
                  <c:v>-3.495859204E-4</c:v>
                </c:pt>
                <c:pt idx="3609">
                  <c:v>-1.6144496809999999E-4</c:v>
                </c:pt>
                <c:pt idx="3610">
                  <c:v>-4.3528077350000002E-4</c:v>
                </c:pt>
                <c:pt idx="3611">
                  <c:v>-5.5341456479999997E-4</c:v>
                </c:pt>
                <c:pt idx="3612">
                  <c:v>-2.2812966560000001E-4</c:v>
                </c:pt>
                <c:pt idx="3613">
                  <c:v>-2.3996177999999999E-4</c:v>
                </c:pt>
                <c:pt idx="3614">
                  <c:v>-2.6462410679999998E-4</c:v>
                </c:pt>
                <c:pt idx="3615">
                  <c:v>-2.892376948E-4</c:v>
                </c:pt>
                <c:pt idx="3616">
                  <c:v>-4.064043656E-5</c:v>
                </c:pt>
                <c:pt idx="3617">
                  <c:v>-5.0268968039999997E-4</c:v>
                </c:pt>
                <c:pt idx="3618">
                  <c:v>-3.3761178530000003E-4</c:v>
                </c:pt>
                <c:pt idx="3619">
                  <c:v>-5.619190276E-4</c:v>
                </c:pt>
                <c:pt idx="3620">
                  <c:v>-5.2062344130000002E-4</c:v>
                </c:pt>
                <c:pt idx="3621">
                  <c:v>-4.5521466890000001E-4</c:v>
                </c:pt>
                <c:pt idx="3622">
                  <c:v>-3.9415874020000001E-4</c:v>
                </c:pt>
                <c:pt idx="3623">
                  <c:v>-5.2489926500000003E-5</c:v>
                </c:pt>
                <c:pt idx="3624">
                  <c:v>-1.7317160889999999E-4</c:v>
                </c:pt>
                <c:pt idx="3625">
                  <c:v>-1.844586935E-4</c:v>
                </c:pt>
                <c:pt idx="3626">
                  <c:v>-2.8911012509999999E-5</c:v>
                </c:pt>
                <c:pt idx="3627">
                  <c:v>-5.573706665E-4</c:v>
                </c:pt>
                <c:pt idx="3628">
                  <c:v>-3.7228089320000003E-4</c:v>
                </c:pt>
                <c:pt idx="3629">
                  <c:v>-1.614465843E-4</c:v>
                </c:pt>
                <c:pt idx="3630">
                  <c:v>-5.2957766889999999E-4</c:v>
                </c:pt>
                <c:pt idx="3631">
                  <c:v>-3.611277209E-4</c:v>
                </c:pt>
                <c:pt idx="3632">
                  <c:v>-1.144690429E-4</c:v>
                </c:pt>
                <c:pt idx="3633">
                  <c:v>-5.116716736E-4</c:v>
                </c:pt>
                <c:pt idx="3634">
                  <c:v>-4.2516522089999998E-4</c:v>
                </c:pt>
                <c:pt idx="3635">
                  <c:v>-5.6655622079999999E-4</c:v>
                </c:pt>
                <c:pt idx="3636">
                  <c:v>-7.7555645669999995E-5</c:v>
                </c:pt>
                <c:pt idx="3637">
                  <c:v>-3.6111446E-4</c:v>
                </c:pt>
                <c:pt idx="3638">
                  <c:v>-2.1717119620000001E-4</c:v>
                </c:pt>
                <c:pt idx="3639">
                  <c:v>-4.9322726380000002E-4</c:v>
                </c:pt>
                <c:pt idx="3640">
                  <c:v>-4.8381979070000002E-4</c:v>
                </c:pt>
                <c:pt idx="3641">
                  <c:v>-1.9537145849999999E-4</c:v>
                </c:pt>
                <c:pt idx="3642">
                  <c:v>-5.4752242830000001E-4</c:v>
                </c:pt>
                <c:pt idx="3643">
                  <c:v>-1.2623305180000001E-4</c:v>
                </c:pt>
                <c:pt idx="3644">
                  <c:v>-4.4516927350000002E-4</c:v>
                </c:pt>
                <c:pt idx="3645">
                  <c:v>-2.6460418559999999E-4</c:v>
                </c:pt>
                <c:pt idx="3646">
                  <c:v>-2.7689894549999999E-4</c:v>
                </c:pt>
                <c:pt idx="3647">
                  <c:v>-3.4950973809999997E-4</c:v>
                </c:pt>
                <c:pt idx="3648">
                  <c:v>-2.3995029819999999E-4</c:v>
                </c:pt>
                <c:pt idx="3649">
                  <c:v>-3.1357831170000002E-4</c:v>
                </c:pt>
                <c:pt idx="3650">
                  <c:v>-4.6481728600000001E-4</c:v>
                </c:pt>
                <c:pt idx="3651">
                  <c:v>-3.0145539710000002E-4</c:v>
                </c:pt>
                <c:pt idx="3652">
                  <c:v>-1.727977663E-5</c:v>
                </c:pt>
                <c:pt idx="3653">
                  <c:v>-5.0247967859999999E-4</c:v>
                </c:pt>
                <c:pt idx="3654">
                  <c:v>-5.5305306139999996E-4</c:v>
                </c:pt>
                <c:pt idx="3655">
                  <c:v>-1.4974783880000001E-4</c:v>
                </c:pt>
                <c:pt idx="3656">
                  <c:v>-6.4999440079999994E-5</c:v>
                </c:pt>
                <c:pt idx="3657">
                  <c:v>-2.2812396760000001E-4</c:v>
                </c:pt>
                <c:pt idx="3658">
                  <c:v>-4.7424639220000001E-4</c:v>
                </c:pt>
                <c:pt idx="3659">
                  <c:v>-1.3802225269999999E-4</c:v>
                </c:pt>
                <c:pt idx="3660">
                  <c:v>-2.062868232E-4</c:v>
                </c:pt>
                <c:pt idx="3661">
                  <c:v>-1.0251549019999999E-4</c:v>
                </c:pt>
                <c:pt idx="3662">
                  <c:v>-5.7131791890000004E-4</c:v>
                </c:pt>
                <c:pt idx="3663">
                  <c:v>-2.891788197E-4</c:v>
                </c:pt>
                <c:pt idx="3664">
                  <c:v>-1.6145886169999999E-4</c:v>
                </c:pt>
                <c:pt idx="3665">
                  <c:v>-2.5226847880000002E-4</c:v>
                </c:pt>
                <c:pt idx="3666">
                  <c:v>-2.0628725790000001E-4</c:v>
                </c:pt>
                <c:pt idx="3667">
                  <c:v>-4.2506026839999998E-4</c:v>
                </c:pt>
                <c:pt idx="3668">
                  <c:v>-5.3843543299999998E-4</c:v>
                </c:pt>
                <c:pt idx="3669">
                  <c:v>-4.5503910939999998E-4</c:v>
                </c:pt>
                <c:pt idx="3670">
                  <c:v>-1.9537538639999999E-4</c:v>
                </c:pt>
                <c:pt idx="3671">
                  <c:v>-3.8319185080000002E-4</c:v>
                </c:pt>
                <c:pt idx="3672">
                  <c:v>-3.3751617929999998E-4</c:v>
                </c:pt>
                <c:pt idx="3673">
                  <c:v>-3.2556830489999998E-4</c:v>
                </c:pt>
                <c:pt idx="3674">
                  <c:v>-5.3838823479999997E-4</c:v>
                </c:pt>
                <c:pt idx="3675">
                  <c:v>-9.0136887449999994E-5</c:v>
                </c:pt>
                <c:pt idx="3676">
                  <c:v>-4.3505161179999998E-4</c:v>
                </c:pt>
                <c:pt idx="3677">
                  <c:v>-5.5685080900000003E-4</c:v>
                </c:pt>
                <c:pt idx="3678">
                  <c:v>-5.292235911E-4</c:v>
                </c:pt>
                <c:pt idx="3679">
                  <c:v>-5.6122145999999999E-4</c:v>
                </c:pt>
                <c:pt idx="3680">
                  <c:v>-4.0701579609999999E-5</c:v>
                </c:pt>
                <c:pt idx="3681">
                  <c:v>-3.7214785149999999E-4</c:v>
                </c:pt>
                <c:pt idx="3682">
                  <c:v>-4.1492209639999998E-4</c:v>
                </c:pt>
                <c:pt idx="3683">
                  <c:v>-3.9399753879999999E-4</c:v>
                </c:pt>
                <c:pt idx="3684">
                  <c:v>-5.6591498580000005E-4</c:v>
                </c:pt>
                <c:pt idx="3685">
                  <c:v>-2.8955912990000001E-5</c:v>
                </c:pt>
                <c:pt idx="3686">
                  <c:v>-5.2561611690000003E-5</c:v>
                </c:pt>
                <c:pt idx="3687">
                  <c:v>-5.527921138E-4</c:v>
                </c:pt>
                <c:pt idx="3688">
                  <c:v>-2.6455784899999998E-4</c:v>
                </c:pt>
                <c:pt idx="3689">
                  <c:v>-3.2553043160000002E-4</c:v>
                </c:pt>
                <c:pt idx="3690">
                  <c:v>-7.7624944079999995E-5</c:v>
                </c:pt>
                <c:pt idx="3691">
                  <c:v>-1.262829453E-4</c:v>
                </c:pt>
                <c:pt idx="3692">
                  <c:v>-4.9295427049999999E-4</c:v>
                </c:pt>
                <c:pt idx="3693">
                  <c:v>-4.0459787339999998E-4</c:v>
                </c:pt>
                <c:pt idx="3694">
                  <c:v>-3.494031565E-4</c:v>
                </c:pt>
                <c:pt idx="3695">
                  <c:v>-2.7682944560000002E-4</c:v>
                </c:pt>
                <c:pt idx="3696">
                  <c:v>-1.380644406E-4</c:v>
                </c:pt>
                <c:pt idx="3697">
                  <c:v>-5.2013071119999998E-4</c:v>
                </c:pt>
                <c:pt idx="3698">
                  <c:v>-4.7407061539999999E-4</c:v>
                </c:pt>
                <c:pt idx="3699">
                  <c:v>-5.7400927200000002E-6</c:v>
                </c:pt>
                <c:pt idx="3700">
                  <c:v>-2.1717115190000001E-4</c:v>
                </c:pt>
                <c:pt idx="3701">
                  <c:v>-4.6462182970000003E-4</c:v>
                </c:pt>
                <c:pt idx="3702">
                  <c:v>-5.11268366E-4</c:v>
                </c:pt>
                <c:pt idx="3703">
                  <c:v>-4.4494950580000001E-4</c:v>
                </c:pt>
                <c:pt idx="3704">
                  <c:v>-3.8310137939999997E-4</c:v>
                </c:pt>
                <c:pt idx="3705">
                  <c:v>-1.7307767520000001E-5</c:v>
                </c:pt>
                <c:pt idx="3706">
                  <c:v>-1.844857617E-4</c:v>
                </c:pt>
                <c:pt idx="3707">
                  <c:v>-1.7320989129999999E-4</c:v>
                </c:pt>
                <c:pt idx="3708">
                  <c:v>-3.1346823559999997E-4</c:v>
                </c:pt>
                <c:pt idx="3709">
                  <c:v>-3.9393125479999998E-4</c:v>
                </c:pt>
                <c:pt idx="3710">
                  <c:v>-2.281165463E-4</c:v>
                </c:pt>
                <c:pt idx="3711">
                  <c:v>-1.498045206E-4</c:v>
                </c:pt>
                <c:pt idx="3712">
                  <c:v>-6.5086883019999995E-5</c:v>
                </c:pt>
                <c:pt idx="3713">
                  <c:v>-9.0202119510000001E-5</c:v>
                </c:pt>
                <c:pt idx="3714">
                  <c:v>-4.1483330420000002E-4</c:v>
                </c:pt>
                <c:pt idx="3715">
                  <c:v>-1.025993123E-4</c:v>
                </c:pt>
                <c:pt idx="3716">
                  <c:v>-1.7312885669999999E-5</c:v>
                </c:pt>
                <c:pt idx="3717">
                  <c:v>-2.3992406189999999E-4</c:v>
                </c:pt>
                <c:pt idx="3718">
                  <c:v>-4.4490910119999999E-4</c:v>
                </c:pt>
                <c:pt idx="3719">
                  <c:v>-5.1118405790000004E-4</c:v>
                </c:pt>
                <c:pt idx="3720">
                  <c:v>-2.5223108660000002E-4</c:v>
                </c:pt>
                <c:pt idx="3721">
                  <c:v>-4.5484626540000001E-4</c:v>
                </c:pt>
                <c:pt idx="3722">
                  <c:v>-2.898608015E-5</c:v>
                </c:pt>
                <c:pt idx="3723">
                  <c:v>-2.8908638100000003E-4</c:v>
                </c:pt>
                <c:pt idx="3724">
                  <c:v>-4.8343439310000001E-4</c:v>
                </c:pt>
                <c:pt idx="3725">
                  <c:v>-5.7052683120000002E-4</c:v>
                </c:pt>
                <c:pt idx="3726">
                  <c:v>-5.5647313600000004E-4</c:v>
                </c:pt>
                <c:pt idx="3727">
                  <c:v>-1.14583802E-4</c:v>
                </c:pt>
                <c:pt idx="3728">
                  <c:v>-5.4694919869999995E-4</c:v>
                </c:pt>
                <c:pt idx="3729">
                  <c:v>-3.7203965479999998E-4</c:v>
                </c:pt>
                <c:pt idx="3730">
                  <c:v>-3.3739029260000002E-4</c:v>
                </c:pt>
                <c:pt idx="3731">
                  <c:v>-1.954004608E-4</c:v>
                </c:pt>
                <c:pt idx="3732">
                  <c:v>-5.1994304289999999E-4</c:v>
                </c:pt>
                <c:pt idx="3733">
                  <c:v>-4.7393369649999999E-4</c:v>
                </c:pt>
                <c:pt idx="3734">
                  <c:v>-3.6089415E-4</c:v>
                </c:pt>
                <c:pt idx="3735">
                  <c:v>-5.2890721719999997E-4</c:v>
                </c:pt>
                <c:pt idx="3736">
                  <c:v>-3.0131499370000001E-4</c:v>
                </c:pt>
                <c:pt idx="3737">
                  <c:v>-5.6067120429999999E-4</c:v>
                </c:pt>
                <c:pt idx="3738">
                  <c:v>-4.2485671389999997E-4</c:v>
                </c:pt>
                <c:pt idx="3739">
                  <c:v>-4.0448945290000001E-4</c:v>
                </c:pt>
                <c:pt idx="3740">
                  <c:v>-9.0237606800000001E-5</c:v>
                </c:pt>
                <c:pt idx="3741">
                  <c:v>-2.2811698160000001E-4</c:v>
                </c:pt>
                <c:pt idx="3742">
                  <c:v>-5.0204063809999996E-4</c:v>
                </c:pt>
                <c:pt idx="3743">
                  <c:v>-1.6152761630000001E-4</c:v>
                </c:pt>
                <c:pt idx="3744">
                  <c:v>-4.8334291160000002E-4</c:v>
                </c:pt>
                <c:pt idx="3745">
                  <c:v>-7.7710315229999994E-5</c:v>
                </c:pt>
                <c:pt idx="3746">
                  <c:v>-3.1340899939999998E-4</c:v>
                </c:pt>
                <c:pt idx="3747">
                  <c:v>-2.7677621010000001E-4</c:v>
                </c:pt>
                <c:pt idx="3748">
                  <c:v>-5.5233669930000002E-4</c:v>
                </c:pt>
                <c:pt idx="3749">
                  <c:v>-1.7324280639999999E-4</c:v>
                </c:pt>
                <c:pt idx="3750">
                  <c:v>-1.3813428179999999E-4</c:v>
                </c:pt>
                <c:pt idx="3751">
                  <c:v>-5.7488168490000004E-6</c:v>
                </c:pt>
                <c:pt idx="3752">
                  <c:v>-1.498490729E-4</c:v>
                </c:pt>
                <c:pt idx="3753">
                  <c:v>-1.146268133E-4</c:v>
                </c:pt>
                <c:pt idx="3754">
                  <c:v>-3.3734921869999998E-4</c:v>
                </c:pt>
                <c:pt idx="3755">
                  <c:v>-4.9263976290000002E-4</c:v>
                </c:pt>
                <c:pt idx="3756">
                  <c:v>-5.2664680690000001E-5</c:v>
                </c:pt>
                <c:pt idx="3757">
                  <c:v>-3.9381405149999999E-4</c:v>
                </c:pt>
                <c:pt idx="3758">
                  <c:v>-2.39915034E-4</c:v>
                </c:pt>
                <c:pt idx="3759">
                  <c:v>-1.2638086089999999E-4</c:v>
                </c:pt>
                <c:pt idx="3760">
                  <c:v>-4.3479444789999998E-4</c:v>
                </c:pt>
                <c:pt idx="3761">
                  <c:v>-2.5221214960000001E-4</c:v>
                </c:pt>
                <c:pt idx="3762">
                  <c:v>-4.3478696900000003E-4</c:v>
                </c:pt>
                <c:pt idx="3763">
                  <c:v>-1.8451578719999999E-4</c:v>
                </c:pt>
                <c:pt idx="3764">
                  <c:v>-4.6437652619999998E-4</c:v>
                </c:pt>
                <c:pt idx="3765">
                  <c:v>-5.0191237609999997E-4</c:v>
                </c:pt>
                <c:pt idx="3766">
                  <c:v>-5.6497627530000005E-4</c:v>
                </c:pt>
                <c:pt idx="3767">
                  <c:v>-1.026771386E-4</c:v>
                </c:pt>
                <c:pt idx="3768">
                  <c:v>-2.0631062069999999E-4</c:v>
                </c:pt>
                <c:pt idx="3769">
                  <c:v>-2.1717994180000001E-4</c:v>
                </c:pt>
                <c:pt idx="3770">
                  <c:v>-3.0127218469999998E-4</c:v>
                </c:pt>
                <c:pt idx="3771">
                  <c:v>-4.0802994850000001E-5</c:v>
                </c:pt>
                <c:pt idx="3772">
                  <c:v>-5.1088598180000001E-4</c:v>
                </c:pt>
                <c:pt idx="3773">
                  <c:v>-5.466252603E-4</c:v>
                </c:pt>
                <c:pt idx="3774">
                  <c:v>-2.063106754E-4</c:v>
                </c:pt>
                <c:pt idx="3775">
                  <c:v>-5.5602111939999995E-4</c:v>
                </c:pt>
                <c:pt idx="3776">
                  <c:v>-5.377424709E-4</c:v>
                </c:pt>
                <c:pt idx="3777">
                  <c:v>-3.4925054279999999E-4</c:v>
                </c:pt>
                <c:pt idx="3778">
                  <c:v>-6.5176828109999994E-5</c:v>
                </c:pt>
                <c:pt idx="3779">
                  <c:v>-1.734218847E-5</c:v>
                </c:pt>
                <c:pt idx="3780">
                  <c:v>-1.845186155E-4</c:v>
                </c:pt>
                <c:pt idx="3781">
                  <c:v>-4.247332067E-4</c:v>
                </c:pt>
                <c:pt idx="3782">
                  <c:v>-4.0438383749999998E-4</c:v>
                </c:pt>
                <c:pt idx="3783">
                  <c:v>-4.5463181660000001E-4</c:v>
                </c:pt>
                <c:pt idx="3784">
                  <c:v>-2.8902059299999998E-4</c:v>
                </c:pt>
                <c:pt idx="3785">
                  <c:v>-4.7372051030000002E-4</c:v>
                </c:pt>
                <c:pt idx="3786">
                  <c:v>-5.6972817430000003E-4</c:v>
                </c:pt>
                <c:pt idx="3787">
                  <c:v>-2.3990909340000001E-4</c:v>
                </c:pt>
                <c:pt idx="3788">
                  <c:v>-2.6448844840000002E-4</c:v>
                </c:pt>
                <c:pt idx="3789">
                  <c:v>-3.719294171E-4</c:v>
                </c:pt>
                <c:pt idx="3790">
                  <c:v>-5.6012967450000005E-4</c:v>
                </c:pt>
                <c:pt idx="3791">
                  <c:v>-4.1465200610000001E-4</c:v>
                </c:pt>
                <c:pt idx="3792">
                  <c:v>-5.7533946209999997E-6</c:v>
                </c:pt>
                <c:pt idx="3793">
                  <c:v>-3.2537425499999998E-4</c:v>
                </c:pt>
                <c:pt idx="3794">
                  <c:v>-3.6079394259999999E-4</c:v>
                </c:pt>
                <c:pt idx="3795">
                  <c:v>-1.381654186E-4</c:v>
                </c:pt>
                <c:pt idx="3796">
                  <c:v>-2.9036841990000001E-5</c:v>
                </c:pt>
                <c:pt idx="3797">
                  <c:v>-1.4987388610000001E-4</c:v>
                </c:pt>
                <c:pt idx="3798">
                  <c:v>-4.642708745E-4</c:v>
                </c:pt>
                <c:pt idx="3799">
                  <c:v>-2.171761344E-4</c:v>
                </c:pt>
                <c:pt idx="3800">
                  <c:v>-3.829097382E-4</c:v>
                </c:pt>
                <c:pt idx="3801">
                  <c:v>-4.4466368030000002E-4</c:v>
                </c:pt>
                <c:pt idx="3802">
                  <c:v>-1.615578303E-4</c:v>
                </c:pt>
                <c:pt idx="3803">
                  <c:v>-1.7325612070000001E-4</c:v>
                </c:pt>
                <c:pt idx="3804">
                  <c:v>-2.7673502530000001E-4</c:v>
                </c:pt>
                <c:pt idx="3805">
                  <c:v>-6.5201611539999997E-5</c:v>
                </c:pt>
                <c:pt idx="3806">
                  <c:v>-5.2710445649999998E-5</c:v>
                </c:pt>
                <c:pt idx="3807">
                  <c:v>-5.694038538E-4</c:v>
                </c:pt>
                <c:pt idx="3808">
                  <c:v>-7.7781806509999999E-5</c:v>
                </c:pt>
                <c:pt idx="3809">
                  <c:v>-9.0317267570000007E-5</c:v>
                </c:pt>
                <c:pt idx="3810">
                  <c:v>-1.2641354980000001E-4</c:v>
                </c:pt>
                <c:pt idx="3811">
                  <c:v>-1.146748095E-4</c:v>
                </c:pt>
                <c:pt idx="3812">
                  <c:v>-5.1946497860000005E-4</c:v>
                </c:pt>
                <c:pt idx="3813">
                  <c:v>-5.2840440680000005E-4</c:v>
                </c:pt>
                <c:pt idx="3814">
                  <c:v>-2.2810564760000001E-4</c:v>
                </c:pt>
                <c:pt idx="3815">
                  <c:v>-4.0430696000000001E-4</c:v>
                </c:pt>
                <c:pt idx="3816">
                  <c:v>-1.7325310169999999E-4</c:v>
                </c:pt>
                <c:pt idx="3817">
                  <c:v>-4.1457975840000002E-4</c:v>
                </c:pt>
                <c:pt idx="3818">
                  <c:v>-1.954049977E-4</c:v>
                </c:pt>
                <c:pt idx="3819">
                  <c:v>-5.5976420109999996E-4</c:v>
                </c:pt>
                <c:pt idx="3820">
                  <c:v>-5.3745539419999995E-4</c:v>
                </c:pt>
                <c:pt idx="3821">
                  <c:v>-1.6155559589999999E-4</c:v>
                </c:pt>
                <c:pt idx="3822">
                  <c:v>-4.4459327119999997E-4</c:v>
                </c:pt>
                <c:pt idx="3823">
                  <c:v>-5.194248567E-4</c:v>
                </c:pt>
                <c:pt idx="3824">
                  <c:v>-3.0121957779999999E-4</c:v>
                </c:pt>
                <c:pt idx="3825">
                  <c:v>-3.372551029E-4</c:v>
                </c:pt>
                <c:pt idx="3826">
                  <c:v>-5.7562299739999997E-6</c:v>
                </c:pt>
                <c:pt idx="3827">
                  <c:v>-5.0162058459999996E-4</c:v>
                </c:pt>
                <c:pt idx="3828">
                  <c:v>-1.845123037E-4</c:v>
                </c:pt>
                <c:pt idx="3829">
                  <c:v>-5.6428232639999995E-4</c:v>
                </c:pt>
                <c:pt idx="3830">
                  <c:v>-4.8298410239999999E-4</c:v>
                </c:pt>
                <c:pt idx="3831">
                  <c:v>-3.9368173290000002E-4</c:v>
                </c:pt>
                <c:pt idx="3832">
                  <c:v>-4.0836080870000001E-5</c:v>
                </c:pt>
                <c:pt idx="3833">
                  <c:v>-1.027126648E-4</c:v>
                </c:pt>
                <c:pt idx="3834">
                  <c:v>-3.4916501119999999E-4</c:v>
                </c:pt>
                <c:pt idx="3835">
                  <c:v>-2.1716717599999999E-4</c:v>
                </c:pt>
                <c:pt idx="3836">
                  <c:v>-5.1057957579999996E-4</c:v>
                </c:pt>
                <c:pt idx="3837">
                  <c:v>-5.4626224869999999E-4</c:v>
                </c:pt>
                <c:pt idx="3838">
                  <c:v>-5.5173296560000001E-4</c:v>
                </c:pt>
                <c:pt idx="3839">
                  <c:v>-4.6413312199999998E-4</c:v>
                </c:pt>
                <c:pt idx="3840">
                  <c:v>-2.5217988599999998E-4</c:v>
                </c:pt>
                <c:pt idx="3841">
                  <c:v>-5.373690761E-4</c:v>
                </c:pt>
                <c:pt idx="3842">
                  <c:v>-3.6071017930000001E-4</c:v>
                </c:pt>
                <c:pt idx="3843">
                  <c:v>-4.9228785239999997E-4</c:v>
                </c:pt>
                <c:pt idx="3844">
                  <c:v>-2.8897280940000001E-4</c:v>
                </c:pt>
                <c:pt idx="3845">
                  <c:v>-3.7183182139999998E-4</c:v>
                </c:pt>
                <c:pt idx="3846">
                  <c:v>-2.9052244340000001E-5</c:v>
                </c:pt>
                <c:pt idx="3847">
                  <c:v>-4.735111921E-4</c:v>
                </c:pt>
                <c:pt idx="3848">
                  <c:v>-3.8282353969999999E-4</c:v>
                </c:pt>
                <c:pt idx="3849">
                  <c:v>-3.1329433359999999E-4</c:v>
                </c:pt>
                <c:pt idx="3850">
                  <c:v>-5.5544394319999996E-4</c:v>
                </c:pt>
                <c:pt idx="3851">
                  <c:v>-2.6445592920000001E-4</c:v>
                </c:pt>
                <c:pt idx="3852">
                  <c:v>-2.0629645480000001E-4</c:v>
                </c:pt>
                <c:pt idx="3853">
                  <c:v>-1.95398931E-4</c:v>
                </c:pt>
                <c:pt idx="3854">
                  <c:v>-2.64455223E-4</c:v>
                </c:pt>
                <c:pt idx="3855">
                  <c:v>-1.4987082129999999E-4</c:v>
                </c:pt>
                <c:pt idx="3856">
                  <c:v>-3.2529727170000001E-4</c:v>
                </c:pt>
                <c:pt idx="3857">
                  <c:v>-1.7356277440000001E-5</c:v>
                </c:pt>
                <c:pt idx="3858">
                  <c:v>-5.4615310059999997E-4</c:v>
                </c:pt>
                <c:pt idx="3859">
                  <c:v>-5.2819862479999995E-4</c:v>
                </c:pt>
                <c:pt idx="3860">
                  <c:v>-5.6883656540000001E-4</c:v>
                </c:pt>
                <c:pt idx="3861">
                  <c:v>-2.889569777E-4</c:v>
                </c:pt>
                <c:pt idx="3862">
                  <c:v>-3.3720303430000002E-4</c:v>
                </c:pt>
                <c:pt idx="3863">
                  <c:v>-4.9220909179999996E-4</c:v>
                </c:pt>
                <c:pt idx="3864">
                  <c:v>-2.5217236420000002E-4</c:v>
                </c:pt>
                <c:pt idx="3865">
                  <c:v>-1.2640734229999999E-4</c:v>
                </c:pt>
                <c:pt idx="3866">
                  <c:v>-4.2455036529999999E-4</c:v>
                </c:pt>
                <c:pt idx="3867">
                  <c:v>-4.3454045640000001E-4</c:v>
                </c:pt>
                <c:pt idx="3868">
                  <c:v>-1.3816176060000001E-4</c:v>
                </c:pt>
                <c:pt idx="3869">
                  <c:v>-1.146699738E-4</c:v>
                </c:pt>
                <c:pt idx="3870">
                  <c:v>-3.1326338230000002E-4</c:v>
                </c:pt>
                <c:pt idx="3871">
                  <c:v>-2.2809856259999999E-4</c:v>
                </c:pt>
                <c:pt idx="3872">
                  <c:v>-5.5523678609999995E-4</c:v>
                </c:pt>
                <c:pt idx="3873">
                  <c:v>-5.5929959309999997E-4</c:v>
                </c:pt>
                <c:pt idx="3874">
                  <c:v>-4.084672045E-5</c:v>
                </c:pt>
                <c:pt idx="3875">
                  <c:v>-3.6064018819999998E-4</c:v>
                </c:pt>
                <c:pt idx="3876">
                  <c:v>-5.6377941440000003E-4</c:v>
                </c:pt>
                <c:pt idx="3877">
                  <c:v>-1.027071383E-4</c:v>
                </c:pt>
                <c:pt idx="3878">
                  <c:v>-3.2525179270000002E-4</c:v>
                </c:pt>
                <c:pt idx="3879">
                  <c:v>-9.0321296560000005E-5</c:v>
                </c:pt>
                <c:pt idx="3880">
                  <c:v>-7.7793287940000001E-5</c:v>
                </c:pt>
                <c:pt idx="3881">
                  <c:v>-4.543431012E-4</c:v>
                </c:pt>
                <c:pt idx="3882">
                  <c:v>-3.0115760329999999E-4</c:v>
                </c:pt>
                <c:pt idx="3883">
                  <c:v>-4.4443643020000001E-4</c:v>
                </c:pt>
                <c:pt idx="3884">
                  <c:v>-2.3988565049999999E-4</c:v>
                </c:pt>
                <c:pt idx="3885">
                  <c:v>-5.0136645499999997E-4</c:v>
                </c:pt>
                <c:pt idx="3886">
                  <c:v>-3.717327283E-4</c:v>
                </c:pt>
                <c:pt idx="3887">
                  <c:v>-4.8276962650000002E-4</c:v>
                </c:pt>
                <c:pt idx="3888">
                  <c:v>-6.5223806730000004E-5</c:v>
                </c:pt>
                <c:pt idx="3889">
                  <c:v>-5.1033430170000004E-4</c:v>
                </c:pt>
                <c:pt idx="3890">
                  <c:v>-1.8449436080000001E-4</c:v>
                </c:pt>
                <c:pt idx="3891">
                  <c:v>-4.5431135869999998E-4</c:v>
                </c:pt>
                <c:pt idx="3892">
                  <c:v>-5.2738305379999997E-5</c:v>
                </c:pt>
                <c:pt idx="3893">
                  <c:v>-2.7667869530000001E-4</c:v>
                </c:pt>
                <c:pt idx="3894">
                  <c:v>-4.0412823690000001E-4</c:v>
                </c:pt>
                <c:pt idx="3895">
                  <c:v>-3.9352211839999997E-4</c:v>
                </c:pt>
                <c:pt idx="3896">
                  <c:v>-2.9062191649999998E-5</c:v>
                </c:pt>
                <c:pt idx="3897">
                  <c:v>-5.2798114329999997E-4</c:v>
                </c:pt>
                <c:pt idx="3898">
                  <c:v>-3.8268253919999999E-4</c:v>
                </c:pt>
                <c:pt idx="3899">
                  <c:v>-5.5129243209999998E-4</c:v>
                </c:pt>
                <c:pt idx="3900">
                  <c:v>-5.4585411079999995E-4</c:v>
                </c:pt>
                <c:pt idx="3901">
                  <c:v>-1.498465138E-4</c:v>
                </c:pt>
                <c:pt idx="3902">
                  <c:v>-5.7604014439999997E-6</c:v>
                </c:pt>
                <c:pt idx="3903">
                  <c:v>-5.1900194910000003E-4</c:v>
                </c:pt>
                <c:pt idx="3904">
                  <c:v>-3.4900888939999998E-4</c:v>
                </c:pt>
                <c:pt idx="3905">
                  <c:v>-5.5122910720000005E-4</c:v>
                </c:pt>
                <c:pt idx="3906">
                  <c:v>-1.7322151050000001E-4</c:v>
                </c:pt>
                <c:pt idx="3907">
                  <c:v>-5.5491434900000001E-4</c:v>
                </c:pt>
                <c:pt idx="3908">
                  <c:v>-4.3437737410000001E-4</c:v>
                </c:pt>
                <c:pt idx="3909">
                  <c:v>-2.2809909649999999E-4</c:v>
                </c:pt>
                <c:pt idx="3910">
                  <c:v>-2.7666490170000002E-4</c:v>
                </c:pt>
                <c:pt idx="3911">
                  <c:v>-4.826348791E-4</c:v>
                </c:pt>
                <c:pt idx="3912">
                  <c:v>-6.5229927580000001E-5</c:v>
                </c:pt>
                <c:pt idx="3913">
                  <c:v>-3.3708755149999999E-4</c:v>
                </c:pt>
                <c:pt idx="3914">
                  <c:v>-3.0110990009999999E-4</c:v>
                </c:pt>
                <c:pt idx="3915">
                  <c:v>-2.3988395870000001E-4</c:v>
                </c:pt>
                <c:pt idx="3916">
                  <c:v>-4.9194160470000001E-4</c:v>
                </c:pt>
                <c:pt idx="3917">
                  <c:v>-4.1430729570000001E-4</c:v>
                </c:pt>
                <c:pt idx="3918">
                  <c:v>-2.5215903449999998E-4</c:v>
                </c:pt>
                <c:pt idx="3919">
                  <c:v>-2.062867649E-4</c:v>
                </c:pt>
                <c:pt idx="3920">
                  <c:v>-3.2516443609999999E-4</c:v>
                </c:pt>
                <c:pt idx="3921">
                  <c:v>-1.953834009E-4</c:v>
                </c:pt>
                <c:pt idx="3922">
                  <c:v>-3.1317383590000002E-4</c:v>
                </c:pt>
                <c:pt idx="3923">
                  <c:v>-4.2434170729999999E-4</c:v>
                </c:pt>
                <c:pt idx="3924">
                  <c:v>-1.381327225E-4</c:v>
                </c:pt>
                <c:pt idx="3925">
                  <c:v>-1.1464475459999999E-4</c:v>
                </c:pt>
                <c:pt idx="3926">
                  <c:v>-5.2751980160000002E-5</c:v>
                </c:pt>
                <c:pt idx="3927">
                  <c:v>-2.888920754E-4</c:v>
                </c:pt>
                <c:pt idx="3928">
                  <c:v>-3.489629501E-4</c:v>
                </c:pt>
                <c:pt idx="3929">
                  <c:v>-4.0865051539999999E-5</c:v>
                </c:pt>
                <c:pt idx="3930">
                  <c:v>-2.6442029680000002E-4</c:v>
                </c:pt>
                <c:pt idx="3931">
                  <c:v>-7.7796324970000005E-5</c:v>
                </c:pt>
                <c:pt idx="3932">
                  <c:v>-5.6318150050000001E-4</c:v>
                </c:pt>
                <c:pt idx="3933">
                  <c:v>-4.6378437109999998E-4</c:v>
                </c:pt>
                <c:pt idx="3934">
                  <c:v>-5.0113755049999999E-4</c:v>
                </c:pt>
                <c:pt idx="3935">
                  <c:v>-1.2637512569999999E-4</c:v>
                </c:pt>
                <c:pt idx="3936">
                  <c:v>-3.9340323170000002E-4</c:v>
                </c:pt>
                <c:pt idx="3937">
                  <c:v>-1.6151246990000001E-4</c:v>
                </c:pt>
                <c:pt idx="3938">
                  <c:v>-2.1716003349999999E-4</c:v>
                </c:pt>
                <c:pt idx="3939">
                  <c:v>-5.5871764439999996E-4</c:v>
                </c:pt>
                <c:pt idx="3940">
                  <c:v>-9.0316003820000001E-5</c:v>
                </c:pt>
                <c:pt idx="3941">
                  <c:v>-1.7369272419999999E-5</c:v>
                </c:pt>
                <c:pt idx="3942">
                  <c:v>-5.368138097E-4</c:v>
                </c:pt>
                <c:pt idx="3943">
                  <c:v>-3.7158763459999998E-4</c:v>
                </c:pt>
                <c:pt idx="3944">
                  <c:v>-5.1883195030000002E-4</c:v>
                </c:pt>
                <c:pt idx="3945">
                  <c:v>-4.0398043219999998E-4</c:v>
                </c:pt>
                <c:pt idx="3946">
                  <c:v>-3.8256420949999998E-4</c:v>
                </c:pt>
                <c:pt idx="3947">
                  <c:v>-3.6045760839999998E-4</c:v>
                </c:pt>
                <c:pt idx="3948">
                  <c:v>-4.1422339119999999E-4</c:v>
                </c:pt>
                <c:pt idx="3949">
                  <c:v>-4.7308916009999999E-4</c:v>
                </c:pt>
                <c:pt idx="3950">
                  <c:v>-4.2425714810000002E-4</c:v>
                </c:pt>
                <c:pt idx="3951">
                  <c:v>-1.026885476E-4</c:v>
                </c:pt>
                <c:pt idx="3952">
                  <c:v>-1.2636543059999999E-4</c:v>
                </c:pt>
                <c:pt idx="3953">
                  <c:v>-5.6765470869999995E-4</c:v>
                </c:pt>
                <c:pt idx="3954">
                  <c:v>-2.9084717260000002E-5</c:v>
                </c:pt>
                <c:pt idx="3955">
                  <c:v>-2.280981315E-4</c:v>
                </c:pt>
                <c:pt idx="3956">
                  <c:v>-5.0991468589999998E-4</c:v>
                </c:pt>
                <c:pt idx="3957">
                  <c:v>-2.6440515430000002E-4</c:v>
                </c:pt>
                <c:pt idx="3958">
                  <c:v>-1.7320589679999999E-4</c:v>
                </c:pt>
                <c:pt idx="3959">
                  <c:v>-4.4410039799999999E-4</c:v>
                </c:pt>
                <c:pt idx="3960">
                  <c:v>-5.3660702139999997E-4</c:v>
                </c:pt>
                <c:pt idx="3961">
                  <c:v>-9.0324290850000007E-5</c:v>
                </c:pt>
                <c:pt idx="3962">
                  <c:v>-5.6752074640000004E-4</c:v>
                </c:pt>
                <c:pt idx="3963">
                  <c:v>-4.8235865059999999E-4</c:v>
                </c:pt>
                <c:pt idx="3964">
                  <c:v>-1.953776646E-4</c:v>
                </c:pt>
                <c:pt idx="3965">
                  <c:v>-3.48867743E-4</c:v>
                </c:pt>
                <c:pt idx="3966">
                  <c:v>-4.0890735850000002E-5</c:v>
                </c:pt>
                <c:pt idx="3967">
                  <c:v>-1.737998686E-5</c:v>
                </c:pt>
                <c:pt idx="3968">
                  <c:v>-2.8884864390000002E-4</c:v>
                </c:pt>
                <c:pt idx="3969">
                  <c:v>-1.4982048980000001E-4</c:v>
                </c:pt>
                <c:pt idx="3970">
                  <c:v>-4.3412793900000001E-4</c:v>
                </c:pt>
                <c:pt idx="3971">
                  <c:v>-1.8447688730000001E-4</c:v>
                </c:pt>
                <c:pt idx="3972">
                  <c:v>-5.0086857079999995E-4</c:v>
                </c:pt>
                <c:pt idx="3973">
                  <c:v>-6.5266436699999995E-5</c:v>
                </c:pt>
                <c:pt idx="3974">
                  <c:v>-5.5827000559999999E-4</c:v>
                </c:pt>
                <c:pt idx="3975">
                  <c:v>-1.6150021799999999E-4</c:v>
                </c:pt>
                <c:pt idx="3976">
                  <c:v>-5.4537124350000001E-4</c:v>
                </c:pt>
                <c:pt idx="3977">
                  <c:v>-3.3696016550000002E-4</c:v>
                </c:pt>
                <c:pt idx="3978">
                  <c:v>-1.1463741940000001E-4</c:v>
                </c:pt>
                <c:pt idx="3979">
                  <c:v>-5.7676617169999998E-6</c:v>
                </c:pt>
                <c:pt idx="3980">
                  <c:v>-4.539037515E-4</c:v>
                </c:pt>
                <c:pt idx="3981">
                  <c:v>-3.1308381199999998E-4</c:v>
                </c:pt>
                <c:pt idx="3982">
                  <c:v>-5.6255625329999998E-4</c:v>
                </c:pt>
                <c:pt idx="3983">
                  <c:v>-5.5426795109999997E-4</c:v>
                </c:pt>
                <c:pt idx="3984">
                  <c:v>-4.3407556190000002E-4</c:v>
                </c:pt>
                <c:pt idx="3985">
                  <c:v>-5.2740477729999995E-4</c:v>
                </c:pt>
                <c:pt idx="3986">
                  <c:v>-3.932279466E-4</c:v>
                </c:pt>
                <c:pt idx="3987">
                  <c:v>-2.062814875E-4</c:v>
                </c:pt>
                <c:pt idx="3988">
                  <c:v>-2.766140059E-4</c:v>
                </c:pt>
                <c:pt idx="3989">
                  <c:v>-3.8241894779999998E-4</c:v>
                </c:pt>
                <c:pt idx="3990">
                  <c:v>-2.171569662E-4</c:v>
                </c:pt>
                <c:pt idx="3991">
                  <c:v>-4.6346982529999999E-4</c:v>
                </c:pt>
                <c:pt idx="3992">
                  <c:v>-1.381205941E-4</c:v>
                </c:pt>
                <c:pt idx="3993">
                  <c:v>-3.6034070339999999E-4</c:v>
                </c:pt>
                <c:pt idx="3994">
                  <c:v>-5.2806427900000001E-5</c:v>
                </c:pt>
                <c:pt idx="3995">
                  <c:v>-4.7281890349999998E-4</c:v>
                </c:pt>
                <c:pt idx="3996">
                  <c:v>-3.2504225670000001E-4</c:v>
                </c:pt>
                <c:pt idx="3997">
                  <c:v>-3.7143303210000002E-4</c:v>
                </c:pt>
                <c:pt idx="3998">
                  <c:v>-1.0270845180000001E-4</c:v>
                </c:pt>
                <c:pt idx="3999">
                  <c:v>-5.5059163870000002E-4</c:v>
                </c:pt>
                <c:pt idx="4000">
                  <c:v>-2.5213751309999998E-4</c:v>
                </c:pt>
                <c:pt idx="4001">
                  <c:v>-2.3987398290000001E-4</c:v>
                </c:pt>
                <c:pt idx="4002">
                  <c:v>-4.9147387620000001E-4</c:v>
                </c:pt>
                <c:pt idx="4003">
                  <c:v>-4.0377694430000002E-4</c:v>
                </c:pt>
                <c:pt idx="4004">
                  <c:v>-5.2730661419999995E-4</c:v>
                </c:pt>
                <c:pt idx="4005">
                  <c:v>-7.7849913880000002E-5</c:v>
                </c:pt>
                <c:pt idx="4006">
                  <c:v>-1.146531662E-4</c:v>
                </c:pt>
                <c:pt idx="4007">
                  <c:v>-3.0100335510000001E-4</c:v>
                </c:pt>
                <c:pt idx="4008">
                  <c:v>-4.4392812459999998E-4</c:v>
                </c:pt>
                <c:pt idx="4009">
                  <c:v>-6.5304645049999997E-5</c:v>
                </c:pt>
                <c:pt idx="4010">
                  <c:v>-4.240335579E-4</c:v>
                </c:pt>
                <c:pt idx="4011">
                  <c:v>-5.3631402280000004E-4</c:v>
                </c:pt>
                <c:pt idx="4012">
                  <c:v>-2.0628350370000001E-4</c:v>
                </c:pt>
                <c:pt idx="4013">
                  <c:v>-2.6438252619999999E-4</c:v>
                </c:pt>
                <c:pt idx="4014">
                  <c:v>-5.1834281699999997E-4</c:v>
                </c:pt>
                <c:pt idx="4015">
                  <c:v>-1.7321300240000001E-4</c:v>
                </c:pt>
                <c:pt idx="4016">
                  <c:v>-2.9125768889999999E-5</c:v>
                </c:pt>
                <c:pt idx="4017">
                  <c:v>-1.4983625590000001E-4</c:v>
                </c:pt>
                <c:pt idx="4018">
                  <c:v>-2.76595728E-4</c:v>
                </c:pt>
                <c:pt idx="4019">
                  <c:v>-7.7868949740000004E-5</c:v>
                </c:pt>
                <c:pt idx="4020">
                  <c:v>-1.6151398560000001E-4</c:v>
                </c:pt>
                <c:pt idx="4021">
                  <c:v>-1.381389063E-4</c:v>
                </c:pt>
                <c:pt idx="4022">
                  <c:v>-5.7739076399999997E-6</c:v>
                </c:pt>
                <c:pt idx="4023">
                  <c:v>-1.7404736580000001E-5</c:v>
                </c:pt>
                <c:pt idx="4024">
                  <c:v>-4.7267591729999999E-4</c:v>
                </c:pt>
                <c:pt idx="4025">
                  <c:v>-9.0380755200000001E-5</c:v>
                </c:pt>
                <c:pt idx="4026">
                  <c:v>-1.0274308510000001E-4</c:v>
                </c:pt>
                <c:pt idx="4027">
                  <c:v>-4.139523566E-4</c:v>
                </c:pt>
                <c:pt idx="4028">
                  <c:v>-1.8448995029999999E-4</c:v>
                </c:pt>
                <c:pt idx="4029">
                  <c:v>-2.8879786420000001E-4</c:v>
                </c:pt>
                <c:pt idx="4030">
                  <c:v>-2.2810012840000001E-4</c:v>
                </c:pt>
                <c:pt idx="4031">
                  <c:v>-5.2852196140000002E-5</c:v>
                </c:pt>
                <c:pt idx="4032">
                  <c:v>-5.0054356079999997E-4</c:v>
                </c:pt>
                <c:pt idx="4033">
                  <c:v>-5.0948325989999999E-4</c:v>
                </c:pt>
                <c:pt idx="4034">
                  <c:v>-5.6672867070000005E-4</c:v>
                </c:pt>
                <c:pt idx="4035">
                  <c:v>-4.0370546100000003E-4</c:v>
                </c:pt>
                <c:pt idx="4036">
                  <c:v>-2.5212995929999998E-4</c:v>
                </c:pt>
                <c:pt idx="4037">
                  <c:v>-4.9128375039999997E-4</c:v>
                </c:pt>
                <c:pt idx="4038">
                  <c:v>-4.1392846140000001E-4</c:v>
                </c:pt>
                <c:pt idx="4039">
                  <c:v>-4.2395145979999999E-4</c:v>
                </c:pt>
                <c:pt idx="4040">
                  <c:v>-2.1716415240000001E-4</c:v>
                </c:pt>
                <c:pt idx="4041">
                  <c:v>-4.5367805660000003E-4</c:v>
                </c:pt>
                <c:pt idx="4042">
                  <c:v>-5.5765325660000001E-4</c:v>
                </c:pt>
                <c:pt idx="4043">
                  <c:v>-5.6192976750000004E-4</c:v>
                </c:pt>
                <c:pt idx="4044">
                  <c:v>-1.2641899890000001E-4</c:v>
                </c:pt>
                <c:pt idx="4045">
                  <c:v>-3.4873931500000002E-4</c:v>
                </c:pt>
                <c:pt idx="4046">
                  <c:v>-5.0941190170000002E-4</c:v>
                </c:pt>
                <c:pt idx="4047">
                  <c:v>-1.95393774E-4</c:v>
                </c:pt>
                <c:pt idx="4048">
                  <c:v>-4.6323315599999999E-4</c:v>
                </c:pt>
                <c:pt idx="4049">
                  <c:v>-3.8229952739999998E-4</c:v>
                </c:pt>
                <c:pt idx="4050">
                  <c:v>-1.845028504E-4</c:v>
                </c:pt>
                <c:pt idx="4051">
                  <c:v>-4.819226607E-4</c:v>
                </c:pt>
                <c:pt idx="4052">
                  <c:v>-3.0096181560000001E-4</c:v>
                </c:pt>
                <c:pt idx="4053">
                  <c:v>-4.097363129E-5</c:v>
                </c:pt>
                <c:pt idx="4054">
                  <c:v>-5.5371375409999995E-4</c:v>
                </c:pt>
                <c:pt idx="4055">
                  <c:v>-3.7132579069999998E-4</c:v>
                </c:pt>
                <c:pt idx="4056">
                  <c:v>-5.5017929900000003E-4</c:v>
                </c:pt>
                <c:pt idx="4057">
                  <c:v>-1.6154560119999999E-4</c:v>
                </c:pt>
                <c:pt idx="4058">
                  <c:v>-3.2496653870000002E-4</c:v>
                </c:pt>
                <c:pt idx="4059">
                  <c:v>-2.398744291E-4</c:v>
                </c:pt>
                <c:pt idx="4060">
                  <c:v>-5.4482185720000002E-4</c:v>
                </c:pt>
                <c:pt idx="4061">
                  <c:v>-3.9306740320000001E-4</c:v>
                </c:pt>
                <c:pt idx="4062">
                  <c:v>-5.1804816640000002E-4</c:v>
                </c:pt>
                <c:pt idx="4063">
                  <c:v>-2.915959811E-5</c:v>
                </c:pt>
                <c:pt idx="4064">
                  <c:v>-3.129924183E-4</c:v>
                </c:pt>
                <c:pt idx="4065">
                  <c:v>-3.3683679590000001E-4</c:v>
                </c:pt>
                <c:pt idx="4066">
                  <c:v>-3.6021401480000002E-4</c:v>
                </c:pt>
                <c:pt idx="4067">
                  <c:v>-4.437287583E-4</c:v>
                </c:pt>
                <c:pt idx="4068">
                  <c:v>-4.7247579390000003E-4</c:v>
                </c:pt>
                <c:pt idx="4069">
                  <c:v>-5.6625462120000005E-4</c:v>
                </c:pt>
                <c:pt idx="4070">
                  <c:v>-5.615838859E-4</c:v>
                </c:pt>
                <c:pt idx="4071">
                  <c:v>-3.249465575E-4</c:v>
                </c:pt>
                <c:pt idx="4072">
                  <c:v>-2.1717752809999999E-4</c:v>
                </c:pt>
                <c:pt idx="4073">
                  <c:v>-3.0094197239999998E-4</c:v>
                </c:pt>
                <c:pt idx="4074">
                  <c:v>-5.5732398789999995E-4</c:v>
                </c:pt>
                <c:pt idx="4075">
                  <c:v>-4.5356003350000002E-4</c:v>
                </c:pt>
                <c:pt idx="4076">
                  <c:v>-4.3380435580000001E-4</c:v>
                </c:pt>
                <c:pt idx="4077">
                  <c:v>-5.2684005490000001E-4</c:v>
                </c:pt>
                <c:pt idx="4078">
                  <c:v>-5.5349563060000005E-4</c:v>
                </c:pt>
                <c:pt idx="4079">
                  <c:v>-6.5396056510000003E-5</c:v>
                </c:pt>
                <c:pt idx="4080">
                  <c:v>-5.4470576160000001E-4</c:v>
                </c:pt>
                <c:pt idx="4081">
                  <c:v>-5.781525473E-6</c:v>
                </c:pt>
                <c:pt idx="4082">
                  <c:v>-1.028231307E-4</c:v>
                </c:pt>
                <c:pt idx="4083">
                  <c:v>-3.9302884860000002E-4</c:v>
                </c:pt>
                <c:pt idx="4084">
                  <c:v>-5.2913637530000003E-5</c:v>
                </c:pt>
                <c:pt idx="4085">
                  <c:v>-2.0631559250000001E-4</c:v>
                </c:pt>
                <c:pt idx="4086">
                  <c:v>-1.382203371E-4</c:v>
                </c:pt>
                <c:pt idx="4087">
                  <c:v>-2.3987886649999999E-4</c:v>
                </c:pt>
                <c:pt idx="4088">
                  <c:v>-5.4994274890000005E-4</c:v>
                </c:pt>
                <c:pt idx="4089">
                  <c:v>-4.8175603E-4</c:v>
                </c:pt>
                <c:pt idx="4090">
                  <c:v>-3.368056754E-4</c:v>
                </c:pt>
                <c:pt idx="4091">
                  <c:v>-1.4991745629999999E-4</c:v>
                </c:pt>
                <c:pt idx="4092">
                  <c:v>-2.887547281E-4</c:v>
                </c:pt>
                <c:pt idx="4093">
                  <c:v>-4.9102063989999996E-4</c:v>
                </c:pt>
                <c:pt idx="4094">
                  <c:v>-3.1296493590000002E-4</c:v>
                </c:pt>
                <c:pt idx="4095">
                  <c:v>-1.7327672750000001E-4</c:v>
                </c:pt>
                <c:pt idx="4096">
                  <c:v>-3.7125350090000002E-4</c:v>
                </c:pt>
                <c:pt idx="4097">
                  <c:v>-4.1009087439999997E-5</c:v>
                </c:pt>
                <c:pt idx="4098">
                  <c:v>-1.2648992829999999E-4</c:v>
                </c:pt>
                <c:pt idx="4099">
                  <c:v>-1.9542796129999999E-4</c:v>
                </c:pt>
                <c:pt idx="4100">
                  <c:v>-5.3577234120000001E-4</c:v>
                </c:pt>
                <c:pt idx="4101">
                  <c:v>-2.7655928709999998E-4</c:v>
                </c:pt>
                <c:pt idx="4102">
                  <c:v>-2.2812106529999999E-4</c:v>
                </c:pt>
                <c:pt idx="4103">
                  <c:v>-9.0482600649999999E-5</c:v>
                </c:pt>
                <c:pt idx="4104">
                  <c:v>-4.2380697150000001E-4</c:v>
                </c:pt>
                <c:pt idx="4105">
                  <c:v>-1.7432493269999999E-5</c:v>
                </c:pt>
                <c:pt idx="4106">
                  <c:v>-4.3374335939999999E-4</c:v>
                </c:pt>
                <c:pt idx="4107">
                  <c:v>-4.6303162549999997E-4</c:v>
                </c:pt>
                <c:pt idx="4108">
                  <c:v>-2.521264106E-4</c:v>
                </c:pt>
                <c:pt idx="4109">
                  <c:v>-3.6014763369999998E-4</c:v>
                </c:pt>
                <c:pt idx="4110">
                  <c:v>-2.918213878E-5</c:v>
                </c:pt>
                <c:pt idx="4111">
                  <c:v>-1.1479300479999999E-4</c:v>
                </c:pt>
                <c:pt idx="4112">
                  <c:v>-3.8217425799999999E-4</c:v>
                </c:pt>
                <c:pt idx="4113">
                  <c:v>-7.7986829479999994E-5</c:v>
                </c:pt>
                <c:pt idx="4114">
                  <c:v>-5.0904528150000003E-4</c:v>
                </c:pt>
                <c:pt idx="4115">
                  <c:v>-1.7436734179999998E-5</c:v>
                </c:pt>
                <c:pt idx="4116">
                  <c:v>-4.0352845739999999E-4</c:v>
                </c:pt>
                <c:pt idx="4117">
                  <c:v>-2.6435525619999999E-4</c:v>
                </c:pt>
                <c:pt idx="4118">
                  <c:v>-4.137528441E-4</c:v>
                </c:pt>
                <c:pt idx="4119">
                  <c:v>-5.2941956539999999E-5</c:v>
                </c:pt>
                <c:pt idx="4120">
                  <c:v>-1.8455396040000001E-4</c:v>
                </c:pt>
                <c:pt idx="4121">
                  <c:v>-1.4994137470000001E-4</c:v>
                </c:pt>
                <c:pt idx="4122">
                  <c:v>-5.2660214269999997E-4</c:v>
                </c:pt>
                <c:pt idx="4123">
                  <c:v>-4.1028537730000001E-5</c:v>
                </c:pt>
                <c:pt idx="4124">
                  <c:v>-3.4861682300000002E-4</c:v>
                </c:pt>
                <c:pt idx="4125">
                  <c:v>-1.732972878E-4</c:v>
                </c:pt>
                <c:pt idx="4126">
                  <c:v>-2.2813231860000001E-4</c:v>
                </c:pt>
                <c:pt idx="4127">
                  <c:v>-5.7857977769999996E-6</c:v>
                </c:pt>
                <c:pt idx="4128">
                  <c:v>-1.38258487E-4</c:v>
                </c:pt>
                <c:pt idx="4129">
                  <c:v>-1.6161057150000001E-4</c:v>
                </c:pt>
                <c:pt idx="4130">
                  <c:v>-4.7225286130000001E-4</c:v>
                </c:pt>
                <c:pt idx="4131">
                  <c:v>-4.4355913429999999E-4</c:v>
                </c:pt>
                <c:pt idx="4132">
                  <c:v>-1.2652044459999999E-4</c:v>
                </c:pt>
                <c:pt idx="4133">
                  <c:v>-2.1720360340000001E-4</c:v>
                </c:pt>
                <c:pt idx="4134">
                  <c:v>-3.0089375280000001E-4</c:v>
                </c:pt>
                <c:pt idx="4135">
                  <c:v>-7.8000719640000001E-5</c:v>
                </c:pt>
                <c:pt idx="4136">
                  <c:v>-2.0633868699999999E-4</c:v>
                </c:pt>
                <c:pt idx="4137">
                  <c:v>-3.3675055369999999E-4</c:v>
                </c:pt>
                <c:pt idx="4138">
                  <c:v>-5.6094816730000005E-4</c:v>
                </c:pt>
                <c:pt idx="4139">
                  <c:v>-5.00033186E-4</c:v>
                </c:pt>
                <c:pt idx="4140">
                  <c:v>-9.0517526699999994E-5</c:v>
                </c:pt>
                <c:pt idx="4141">
                  <c:v>-5.567459735E-4</c:v>
                </c:pt>
                <c:pt idx="4142">
                  <c:v>-1.954494283E-4</c:v>
                </c:pt>
                <c:pt idx="4143">
                  <c:v>-5.4434174200000001E-4</c:v>
                </c:pt>
                <c:pt idx="4144">
                  <c:v>-2.5212518649999998E-4</c:v>
                </c:pt>
                <c:pt idx="4145">
                  <c:v>-4.5335240669999998E-4</c:v>
                </c:pt>
                <c:pt idx="4146">
                  <c:v>-4.0346070350000002E-4</c:v>
                </c:pt>
                <c:pt idx="4147">
                  <c:v>-4.9079134680000004E-4</c:v>
                </c:pt>
                <c:pt idx="4148">
                  <c:v>-2.3988998970000001E-4</c:v>
                </c:pt>
                <c:pt idx="4149">
                  <c:v>-5.1760513290000001E-4</c:v>
                </c:pt>
                <c:pt idx="4150">
                  <c:v>-3.8210293609999997E-4</c:v>
                </c:pt>
                <c:pt idx="4151">
                  <c:v>-3.2485278769999999E-4</c:v>
                </c:pt>
                <c:pt idx="4152">
                  <c:v>-4.628565881E-4</c:v>
                </c:pt>
                <c:pt idx="4153">
                  <c:v>-5.4949959439999998E-4</c:v>
                </c:pt>
                <c:pt idx="4154">
                  <c:v>-5.3543948280000003E-4</c:v>
                </c:pt>
                <c:pt idx="4155">
                  <c:v>-6.5460049689999999E-5</c:v>
                </c:pt>
                <c:pt idx="4156">
                  <c:v>-3.1289981279999999E-4</c:v>
                </c:pt>
                <c:pt idx="4157">
                  <c:v>-1.148221987E-4</c:v>
                </c:pt>
                <c:pt idx="4158">
                  <c:v>-5.7889699760000003E-6</c:v>
                </c:pt>
                <c:pt idx="4159">
                  <c:v>-1.028934946E-4</c:v>
                </c:pt>
                <c:pt idx="4160">
                  <c:v>-2.7652775899999999E-4</c:v>
                </c:pt>
                <c:pt idx="4161">
                  <c:v>-2.8870357819999999E-4</c:v>
                </c:pt>
                <c:pt idx="4162">
                  <c:v>-3.4855347310000002E-4</c:v>
                </c:pt>
                <c:pt idx="4163">
                  <c:v>-4.8144445030000001E-4</c:v>
                </c:pt>
                <c:pt idx="4164">
                  <c:v>-3.7111263879999998E-4</c:v>
                </c:pt>
                <c:pt idx="4165">
                  <c:v>-2.6433739910000002E-4</c:v>
                </c:pt>
                <c:pt idx="4166">
                  <c:v>-1.845641956E-4</c:v>
                </c:pt>
                <c:pt idx="4167">
                  <c:v>-5.6506720520000005E-4</c:v>
                </c:pt>
                <c:pt idx="4168">
                  <c:v>-4.9986221229999996E-4</c:v>
                </c:pt>
                <c:pt idx="4169">
                  <c:v>-2.0634322320000001E-4</c:v>
                </c:pt>
                <c:pt idx="4170">
                  <c:v>-5.5271103249999998E-4</c:v>
                </c:pt>
                <c:pt idx="4171">
                  <c:v>-2.2813828879999999E-4</c:v>
                </c:pt>
                <c:pt idx="4172">
                  <c:v>-4.8140480830000001E-4</c:v>
                </c:pt>
                <c:pt idx="4173">
                  <c:v>-4.532530409E-4</c:v>
                </c:pt>
                <c:pt idx="4174">
                  <c:v>-3.6001437579999998E-4</c:v>
                </c:pt>
                <c:pt idx="4175">
                  <c:v>-1.4995862850000001E-4</c:v>
                </c:pt>
                <c:pt idx="4176">
                  <c:v>-5.6494252169999996E-4</c:v>
                </c:pt>
                <c:pt idx="4177">
                  <c:v>-1.6161718349999999E-4</c:v>
                </c:pt>
                <c:pt idx="4178">
                  <c:v>-4.1359363349999999E-4</c:v>
                </c:pt>
                <c:pt idx="4179">
                  <c:v>-5.1742116180000005E-4</c:v>
                </c:pt>
                <c:pt idx="4180">
                  <c:v>-9.0552117800000003E-5</c:v>
                </c:pt>
                <c:pt idx="4181">
                  <c:v>-3.928069713E-4</c:v>
                </c:pt>
                <c:pt idx="4182">
                  <c:v>-5.0870590100000001E-4</c:v>
                </c:pt>
                <c:pt idx="4183">
                  <c:v>-5.2998139710000001E-5</c:v>
                </c:pt>
                <c:pt idx="4184">
                  <c:v>-4.4340047980000001E-4</c:v>
                </c:pt>
                <c:pt idx="4185">
                  <c:v>-5.5262284490000002E-4</c:v>
                </c:pt>
                <c:pt idx="4186">
                  <c:v>-5.3524578960000002E-4</c:v>
                </c:pt>
                <c:pt idx="4187">
                  <c:v>-5.4926125009999995E-4</c:v>
                </c:pt>
                <c:pt idx="4188">
                  <c:v>-2.1720608119999999E-4</c:v>
                </c:pt>
                <c:pt idx="4189">
                  <c:v>-2.5211068920000002E-4</c:v>
                </c:pt>
                <c:pt idx="4190">
                  <c:v>-1.148363035E-4</c:v>
                </c:pt>
                <c:pt idx="4191">
                  <c:v>-3.0082407820000002E-4</c:v>
                </c:pt>
                <c:pt idx="4192">
                  <c:v>-7.8051119690000006E-5</c:v>
                </c:pt>
                <c:pt idx="4193">
                  <c:v>-3.9279085330000001E-4</c:v>
                </c:pt>
                <c:pt idx="4194">
                  <c:v>-1.746083824E-5</c:v>
                </c:pt>
                <c:pt idx="4195">
                  <c:v>-5.2621276249999996E-4</c:v>
                </c:pt>
                <c:pt idx="4196">
                  <c:v>-4.335021841E-4</c:v>
                </c:pt>
                <c:pt idx="4197">
                  <c:v>-1.7329824350000001E-4</c:v>
                </c:pt>
                <c:pt idx="4198">
                  <c:v>-5.4401102960000003E-4</c:v>
                </c:pt>
                <c:pt idx="4199">
                  <c:v>-4.1081502170000002E-5</c:v>
                </c:pt>
                <c:pt idx="4200">
                  <c:v>-4.2356603870000002E-4</c:v>
                </c:pt>
                <c:pt idx="4201">
                  <c:v>-2.8866089549999999E-4</c:v>
                </c:pt>
                <c:pt idx="4202">
                  <c:v>-1.2654680019999999E-4</c:v>
                </c:pt>
                <c:pt idx="4203">
                  <c:v>-4.6269682060000002E-4</c:v>
                </c:pt>
                <c:pt idx="4204">
                  <c:v>-3.3663993030000003E-4</c:v>
                </c:pt>
                <c:pt idx="4205">
                  <c:v>-2.9231792159999999E-5</c:v>
                </c:pt>
                <c:pt idx="4206">
                  <c:v>-1.954423635E-4</c:v>
                </c:pt>
                <c:pt idx="4207">
                  <c:v>-2.6431286840000002E-4</c:v>
                </c:pt>
                <c:pt idx="4208">
                  <c:v>-4.0332188140000002E-4</c:v>
                </c:pt>
                <c:pt idx="4209">
                  <c:v>-3.5996105679999998E-4</c:v>
                </c:pt>
                <c:pt idx="4210">
                  <c:v>-3.4847167779999998E-4</c:v>
                </c:pt>
                <c:pt idx="4211">
                  <c:v>-2.398773224E-4</c:v>
                </c:pt>
                <c:pt idx="4212">
                  <c:v>-4.135277338E-4</c:v>
                </c:pt>
                <c:pt idx="4213">
                  <c:v>-5.2610307010000001E-4</c:v>
                </c:pt>
                <c:pt idx="4214">
                  <c:v>-6.5517698110000001E-5</c:v>
                </c:pt>
                <c:pt idx="4215">
                  <c:v>-5.1727564519999996E-4</c:v>
                </c:pt>
                <c:pt idx="4216">
                  <c:v>-1.3828054630000001E-4</c:v>
                </c:pt>
                <c:pt idx="4217">
                  <c:v>-2.7648017929999999E-4</c:v>
                </c:pt>
                <c:pt idx="4218">
                  <c:v>-4.7194066589999997E-4</c:v>
                </c:pt>
                <c:pt idx="4219">
                  <c:v>-3.1281185110000002E-4</c:v>
                </c:pt>
                <c:pt idx="4220">
                  <c:v>-1.0292936790000001E-4</c:v>
                </c:pt>
                <c:pt idx="4221">
                  <c:v>-4.5313524060000001E-4</c:v>
                </c:pt>
                <c:pt idx="4222">
                  <c:v>-5.600057783E-4</c:v>
                </c:pt>
                <c:pt idx="4223">
                  <c:v>-3.8194251920000002E-4</c:v>
                </c:pt>
                <c:pt idx="4224">
                  <c:v>-3.2474150959999997E-4</c:v>
                </c:pt>
                <c:pt idx="4225">
                  <c:v>-1.4995888829999999E-4</c:v>
                </c:pt>
                <c:pt idx="4226">
                  <c:v>-4.9047227460000001E-4</c:v>
                </c:pt>
                <c:pt idx="4227">
                  <c:v>-2.1719767069999999E-4</c:v>
                </c:pt>
                <c:pt idx="4228">
                  <c:v>-2.9245800130000002E-5</c:v>
                </c:pt>
                <c:pt idx="4229">
                  <c:v>-1.3828283879999999E-4</c:v>
                </c:pt>
                <c:pt idx="4230">
                  <c:v>-4.4329148870000002E-4</c:v>
                </c:pt>
                <c:pt idx="4231">
                  <c:v>-5.5588641230000003E-4</c:v>
                </c:pt>
                <c:pt idx="4232">
                  <c:v>-4.3340591160000001E-4</c:v>
                </c:pt>
                <c:pt idx="4233">
                  <c:v>-2.8862525969999998E-4</c:v>
                </c:pt>
                <c:pt idx="4234">
                  <c:v>-5.5985414580000004E-4</c:v>
                </c:pt>
                <c:pt idx="4235">
                  <c:v>-5.304649175E-5</c:v>
                </c:pt>
                <c:pt idx="4236">
                  <c:v>-3.7097600590000002E-4</c:v>
                </c:pt>
                <c:pt idx="4237">
                  <c:v>-4.234723014E-4</c:v>
                </c:pt>
                <c:pt idx="4238">
                  <c:v>-4.9958904739999999E-4</c:v>
                </c:pt>
                <c:pt idx="4239">
                  <c:v>-1.148606752E-4</c:v>
                </c:pt>
                <c:pt idx="4240">
                  <c:v>-3.1278158E-4</c:v>
                </c:pt>
                <c:pt idx="4241">
                  <c:v>-3.7096641109999999E-4</c:v>
                </c:pt>
                <c:pt idx="4242">
                  <c:v>-5.0846030589999996E-4</c:v>
                </c:pt>
                <c:pt idx="4243">
                  <c:v>-3.5989559270000002E-4</c:v>
                </c:pt>
                <c:pt idx="4244">
                  <c:v>-6.5546051789999995E-5</c:v>
                </c:pt>
                <c:pt idx="4245">
                  <c:v>-5.7996707179999996E-6</c:v>
                </c:pt>
                <c:pt idx="4246">
                  <c:v>-2.398689633E-4</c:v>
                </c:pt>
                <c:pt idx="4247">
                  <c:v>-5.3494618369999999E-4</c:v>
                </c:pt>
                <c:pt idx="4248">
                  <c:v>-2.281256267E-4</c:v>
                </c:pt>
                <c:pt idx="4249">
                  <c:v>-5.4888733239999996E-4</c:v>
                </c:pt>
                <c:pt idx="4250">
                  <c:v>-3.4840436230000003E-4</c:v>
                </c:pt>
                <c:pt idx="4251">
                  <c:v>-1.2656253449999999E-4</c:v>
                </c:pt>
                <c:pt idx="4252">
                  <c:v>-1.7328817879999999E-4</c:v>
                </c:pt>
                <c:pt idx="4253">
                  <c:v>-4.1123332780000001E-5</c:v>
                </c:pt>
                <c:pt idx="4254">
                  <c:v>-1.029500308E-4</c:v>
                </c:pt>
                <c:pt idx="4255">
                  <c:v>-5.5570649660000005E-4</c:v>
                </c:pt>
                <c:pt idx="4256">
                  <c:v>-3.0075120110000002E-4</c:v>
                </c:pt>
                <c:pt idx="4257">
                  <c:v>-5.437018069E-4</c:v>
                </c:pt>
                <c:pt idx="4258">
                  <c:v>-1.616106327E-4</c:v>
                </c:pt>
                <c:pt idx="4259">
                  <c:v>-4.8111388239999999E-4</c:v>
                </c:pt>
                <c:pt idx="4260">
                  <c:v>-2.0632546410000001E-4</c:v>
                </c:pt>
                <c:pt idx="4261">
                  <c:v>-1.7484092810000002E-5</c:v>
                </c:pt>
                <c:pt idx="4262">
                  <c:v>-3.2470020839999998E-4</c:v>
                </c:pt>
                <c:pt idx="4263">
                  <c:v>-1.8454410120000001E-4</c:v>
                </c:pt>
                <c:pt idx="4264">
                  <c:v>-2.642851633E-4</c:v>
                </c:pt>
                <c:pt idx="4265">
                  <c:v>-5.5206183109999998E-4</c:v>
                </c:pt>
                <c:pt idx="4266">
                  <c:v>-1.9542976E-4</c:v>
                </c:pt>
                <c:pt idx="4267">
                  <c:v>-5.1705428239999995E-4</c:v>
                </c:pt>
                <c:pt idx="4268">
                  <c:v>-4.032012207E-4</c:v>
                </c:pt>
                <c:pt idx="4269">
                  <c:v>-4.6249676849999998E-4</c:v>
                </c:pt>
                <c:pt idx="4270">
                  <c:v>-7.8117120979999996E-5</c:v>
                </c:pt>
                <c:pt idx="4271">
                  <c:v>-1.7328632469999999E-4</c:v>
                </c:pt>
                <c:pt idx="4272">
                  <c:v>-2.5208277070000001E-4</c:v>
                </c:pt>
                <c:pt idx="4273">
                  <c:v>-9.0615297250000004E-5</c:v>
                </c:pt>
                <c:pt idx="4274">
                  <c:v>-4.1340016119999998E-4</c:v>
                </c:pt>
                <c:pt idx="4275">
                  <c:v>-4.7173829640000001E-4</c:v>
                </c:pt>
                <c:pt idx="4276">
                  <c:v>-1.845419784E-4</c:v>
                </c:pt>
                <c:pt idx="4277">
                  <c:v>-5.6384992829999997E-4</c:v>
                </c:pt>
                <c:pt idx="4278">
                  <c:v>-4.1140998640000001E-5</c:v>
                </c:pt>
                <c:pt idx="4279">
                  <c:v>-2.3986735119999999E-4</c:v>
                </c:pt>
                <c:pt idx="4280">
                  <c:v>-4.9940749149999999E-4</c:v>
                </c:pt>
                <c:pt idx="4281">
                  <c:v>-2.764427556E-4</c:v>
                </c:pt>
                <c:pt idx="4282">
                  <c:v>-1.148731356E-4</c:v>
                </c:pt>
                <c:pt idx="4283">
                  <c:v>-5.8034778539999999E-6</c:v>
                </c:pt>
                <c:pt idx="4284">
                  <c:v>-2.0632335840000001E-4</c:v>
                </c:pt>
                <c:pt idx="4285">
                  <c:v>-4.6242576339999999E-4</c:v>
                </c:pt>
                <c:pt idx="4286">
                  <c:v>-4.5293902769999998E-4</c:v>
                </c:pt>
                <c:pt idx="4287">
                  <c:v>-3.3652425670000001E-4</c:v>
                </c:pt>
                <c:pt idx="4288">
                  <c:v>-4.2336027370000001E-4</c:v>
                </c:pt>
                <c:pt idx="4289">
                  <c:v>-4.9023359599999997E-4</c:v>
                </c:pt>
                <c:pt idx="4290">
                  <c:v>-4.3326983710000001E-4</c:v>
                </c:pt>
                <c:pt idx="4291">
                  <c:v>-5.5186093530000004E-4</c:v>
                </c:pt>
                <c:pt idx="4292">
                  <c:v>-5.2572637079999999E-4</c:v>
                </c:pt>
                <c:pt idx="4293">
                  <c:v>-5.3090701119999997E-5</c:v>
                </c:pt>
                <c:pt idx="4294">
                  <c:v>-5.0823026810000002E-4</c:v>
                </c:pt>
                <c:pt idx="4295">
                  <c:v>-3.9258647050000002E-4</c:v>
                </c:pt>
                <c:pt idx="4296">
                  <c:v>-1.4996234289999999E-4</c:v>
                </c:pt>
                <c:pt idx="4297">
                  <c:v>-5.6367776049999995E-4</c:v>
                </c:pt>
                <c:pt idx="4298">
                  <c:v>-3.8181280199999998E-4</c:v>
                </c:pt>
                <c:pt idx="4299">
                  <c:v>-1.265692102E-4</c:v>
                </c:pt>
                <c:pt idx="4300">
                  <c:v>-1.3829141499999999E-4</c:v>
                </c:pt>
                <c:pt idx="4301">
                  <c:v>-1.749565745E-5</c:v>
                </c:pt>
                <c:pt idx="4302">
                  <c:v>-9.0629572160000004E-5</c:v>
                </c:pt>
                <c:pt idx="4303">
                  <c:v>-2.5208010580000001E-4</c:v>
                </c:pt>
                <c:pt idx="4304">
                  <c:v>-3.7086193559999998E-4</c:v>
                </c:pt>
                <c:pt idx="4305">
                  <c:v>-7.8139343040000003E-5</c:v>
                </c:pt>
                <c:pt idx="4306">
                  <c:v>-5.3461314879999996E-4</c:v>
                </c:pt>
                <c:pt idx="4307">
                  <c:v>-4.430661482E-4</c:v>
                </c:pt>
                <c:pt idx="4308">
                  <c:v>-3.925572709E-4</c:v>
                </c:pt>
                <c:pt idx="4309">
                  <c:v>-5.4850312150000005E-4</c:v>
                </c:pt>
                <c:pt idx="4310">
                  <c:v>-1.616118954E-4</c:v>
                </c:pt>
                <c:pt idx="4311">
                  <c:v>-4.7160351959999998E-4</c:v>
                </c:pt>
                <c:pt idx="4312">
                  <c:v>-6.5595182949999996E-5</c:v>
                </c:pt>
                <c:pt idx="4313">
                  <c:v>-5.0812637510000002E-4</c:v>
                </c:pt>
                <c:pt idx="4314">
                  <c:v>-2.642741561E-4</c:v>
                </c:pt>
                <c:pt idx="4315">
                  <c:v>-4.0310111099999999E-4</c:v>
                </c:pt>
                <c:pt idx="4316">
                  <c:v>-3.0071005800000002E-4</c:v>
                </c:pt>
                <c:pt idx="4317">
                  <c:v>-2.1719636810000001E-4</c:v>
                </c:pt>
                <c:pt idx="4318">
                  <c:v>-1.954276558E-4</c:v>
                </c:pt>
                <c:pt idx="4319">
                  <c:v>-4.9010574739999997E-4</c:v>
                </c:pt>
                <c:pt idx="4320">
                  <c:v>-2.2813011520000001E-4</c:v>
                </c:pt>
                <c:pt idx="4321">
                  <c:v>-5.8070713459999999E-6</c:v>
                </c:pt>
                <c:pt idx="4322">
                  <c:v>-2.9291846640000001E-5</c:v>
                </c:pt>
                <c:pt idx="4323">
                  <c:v>-5.5899465569999999E-4</c:v>
                </c:pt>
                <c:pt idx="4324">
                  <c:v>-4.430345424E-4</c:v>
                </c:pt>
                <c:pt idx="4325">
                  <c:v>-3.1271631739999999E-4</c:v>
                </c:pt>
                <c:pt idx="4326">
                  <c:v>-5.5510600779999999E-4</c:v>
                </c:pt>
                <c:pt idx="4327">
                  <c:v>-2.8857455969999999E-4</c:v>
                </c:pt>
                <c:pt idx="4328">
                  <c:v>-4.8084855120000001E-4</c:v>
                </c:pt>
                <c:pt idx="4329">
                  <c:v>-5.4331616249999996E-4</c:v>
                </c:pt>
                <c:pt idx="4330">
                  <c:v>-1.029779347E-4</c:v>
                </c:pt>
                <c:pt idx="4331">
                  <c:v>-3.246429995E-4</c:v>
                </c:pt>
                <c:pt idx="4332">
                  <c:v>-2.7643016319999999E-4</c:v>
                </c:pt>
                <c:pt idx="4333">
                  <c:v>-4.5280470690000003E-4</c:v>
                </c:pt>
                <c:pt idx="4334">
                  <c:v>-4.9919323369999999E-4</c:v>
                </c:pt>
                <c:pt idx="4335">
                  <c:v>-5.1672969159999999E-4</c:v>
                </c:pt>
                <c:pt idx="4336">
                  <c:v>-3.3648345029999998E-4</c:v>
                </c:pt>
                <c:pt idx="4337">
                  <c:v>-4.2325010290000001E-4</c:v>
                </c:pt>
                <c:pt idx="4338">
                  <c:v>-1.7329260559999999E-4</c:v>
                </c:pt>
                <c:pt idx="4339">
                  <c:v>-3.4829969730000002E-4</c:v>
                </c:pt>
                <c:pt idx="4340">
                  <c:v>-3.597631256E-4</c:v>
                </c:pt>
                <c:pt idx="4341">
                  <c:v>-5.2548053720000002E-4</c:v>
                </c:pt>
                <c:pt idx="4342">
                  <c:v>-4.7150302589999999E-4</c:v>
                </c:pt>
                <c:pt idx="4343">
                  <c:v>-1.14894888E-4</c:v>
                </c:pt>
                <c:pt idx="4344">
                  <c:v>-2.1720421349999999E-4</c:v>
                </c:pt>
                <c:pt idx="4345">
                  <c:v>-5.3442424740000004E-4</c:v>
                </c:pt>
                <c:pt idx="4346">
                  <c:v>-1.8455347720000001E-4</c:v>
                </c:pt>
                <c:pt idx="4347">
                  <c:v>-2.9308779810000002E-5</c:v>
                </c:pt>
                <c:pt idx="4348">
                  <c:v>-3.8173047529999998E-4</c:v>
                </c:pt>
                <c:pt idx="4349">
                  <c:v>-5.4827228359999997E-4</c:v>
                </c:pt>
                <c:pt idx="4350">
                  <c:v>-5.5487594600000004E-4</c:v>
                </c:pt>
                <c:pt idx="4351">
                  <c:v>-2.0633639179999999E-4</c:v>
                </c:pt>
                <c:pt idx="4352">
                  <c:v>-1.7513566770000002E-5</c:v>
                </c:pt>
                <c:pt idx="4353">
                  <c:v>-4.1322978429999998E-4</c:v>
                </c:pt>
                <c:pt idx="4354">
                  <c:v>-2.3987765469999999E-4</c:v>
                </c:pt>
                <c:pt idx="4355">
                  <c:v>-4.1195737129999998E-5</c:v>
                </c:pt>
                <c:pt idx="4356">
                  <c:v>-1.383137975E-4</c:v>
                </c:pt>
                <c:pt idx="4357">
                  <c:v>-5.5140251230000005E-4</c:v>
                </c:pt>
                <c:pt idx="4358">
                  <c:v>-4.9907949459999999E-4</c:v>
                </c:pt>
                <c:pt idx="4359">
                  <c:v>-1.6163371810000001E-4</c:v>
                </c:pt>
                <c:pt idx="4360">
                  <c:v>-7.8183743840000005E-5</c:v>
                </c:pt>
                <c:pt idx="4361">
                  <c:v>-9.0672834609999996E-5</c:v>
                </c:pt>
                <c:pt idx="4362">
                  <c:v>-1.9544824799999999E-4</c:v>
                </c:pt>
                <c:pt idx="4363">
                  <c:v>-1.4999200579999999E-4</c:v>
                </c:pt>
                <c:pt idx="4364">
                  <c:v>-5.5860886089999999E-4</c:v>
                </c:pt>
                <c:pt idx="4365">
                  <c:v>-3.1269475649999998E-4</c:v>
                </c:pt>
                <c:pt idx="4366">
                  <c:v>-4.330710505E-4</c:v>
                </c:pt>
                <c:pt idx="4367">
                  <c:v>-3.5972769830000002E-4</c:v>
                </c:pt>
                <c:pt idx="4368">
                  <c:v>-2.520920154E-4</c:v>
                </c:pt>
                <c:pt idx="4369">
                  <c:v>-2.6427829439999999E-4</c:v>
                </c:pt>
                <c:pt idx="4370">
                  <c:v>-5.0786471080000004E-4</c:v>
                </c:pt>
                <c:pt idx="4371">
                  <c:v>-5.4308211890000005E-4</c:v>
                </c:pt>
                <c:pt idx="4372">
                  <c:v>-2.281563282E-4</c:v>
                </c:pt>
                <c:pt idx="4373">
                  <c:v>-3.482641337E-4</c:v>
                </c:pt>
                <c:pt idx="4374">
                  <c:v>-1.030205614E-4</c:v>
                </c:pt>
                <c:pt idx="4375">
                  <c:v>-4.1317984849999998E-4</c:v>
                </c:pt>
                <c:pt idx="4376">
                  <c:v>-5.8144234789999999E-6</c:v>
                </c:pt>
                <c:pt idx="4377">
                  <c:v>-5.6281305480000005E-4</c:v>
                </c:pt>
                <c:pt idx="4378">
                  <c:v>-4.621165248E-4</c:v>
                </c:pt>
                <c:pt idx="4379">
                  <c:v>-4.8065082940000002E-4</c:v>
                </c:pt>
                <c:pt idx="4380">
                  <c:v>-3.8168480690000002E-4</c:v>
                </c:pt>
                <c:pt idx="4381">
                  <c:v>-6.5660748220000001E-5</c:v>
                </c:pt>
                <c:pt idx="4382">
                  <c:v>-3.0068820720000001E-4</c:v>
                </c:pt>
                <c:pt idx="4383">
                  <c:v>-2.8856654879999999E-4</c:v>
                </c:pt>
                <c:pt idx="4384">
                  <c:v>-5.3180662620000003E-5</c:v>
                </c:pt>
                <c:pt idx="4385">
                  <c:v>-1.266287181E-4</c:v>
                </c:pt>
                <c:pt idx="4386">
                  <c:v>-4.0296753059999998E-4</c:v>
                </c:pt>
                <c:pt idx="4387">
                  <c:v>-1.6166225E-4</c:v>
                </c:pt>
                <c:pt idx="4388">
                  <c:v>-5.2523271490000003E-4</c:v>
                </c:pt>
                <c:pt idx="4389">
                  <c:v>-3.707423386E-4</c:v>
                </c:pt>
                <c:pt idx="4390">
                  <c:v>-4.8981092419999998E-4</c:v>
                </c:pt>
                <c:pt idx="4391">
                  <c:v>-2.2817747390000001E-4</c:v>
                </c:pt>
                <c:pt idx="4392">
                  <c:v>-3.3643814520000002E-4</c:v>
                </c:pt>
                <c:pt idx="4393">
                  <c:v>-2.934292647E-5</c:v>
                </c:pt>
                <c:pt idx="4394">
                  <c:v>-1.030481114E-4</c:v>
                </c:pt>
                <c:pt idx="4395">
                  <c:v>-5.1641664660000001E-4</c:v>
                </c:pt>
                <c:pt idx="4396">
                  <c:v>-3.246025948E-4</c:v>
                </c:pt>
                <c:pt idx="4397">
                  <c:v>-2.7644097549999998E-4</c:v>
                </c:pt>
                <c:pt idx="4398">
                  <c:v>-4.1242655289999999E-5</c:v>
                </c:pt>
                <c:pt idx="4399">
                  <c:v>-7.8233014849999995E-5</c:v>
                </c:pt>
                <c:pt idx="4400">
                  <c:v>-4.2308297140000002E-4</c:v>
                </c:pt>
                <c:pt idx="4401">
                  <c:v>-9.0723587890000006E-5</c:v>
                </c:pt>
                <c:pt idx="4402">
                  <c:v>-2.8857113019999998E-4</c:v>
                </c:pt>
                <c:pt idx="4403">
                  <c:v>-1.7534816879999999E-5</c:v>
                </c:pt>
                <c:pt idx="4404">
                  <c:v>-3.9238786110000002E-4</c:v>
                </c:pt>
                <c:pt idx="4405">
                  <c:v>-2.5212137639999999E-4</c:v>
                </c:pt>
                <c:pt idx="4406">
                  <c:v>-5.320377258E-5</c:v>
                </c:pt>
                <c:pt idx="4407">
                  <c:v>-3.482279414E-4</c:v>
                </c:pt>
                <c:pt idx="4408">
                  <c:v>-4.6200294860000002E-4</c:v>
                </c:pt>
                <c:pt idx="4409">
                  <c:v>-1.5004240909999999E-4</c:v>
                </c:pt>
                <c:pt idx="4410">
                  <c:v>-1.846095776E-4</c:v>
                </c:pt>
                <c:pt idx="4411">
                  <c:v>-2.399324406E-4</c:v>
                </c:pt>
                <c:pt idx="4412">
                  <c:v>-3.8162190850000001E-4</c:v>
                </c:pt>
                <c:pt idx="4413">
                  <c:v>-2.172703059E-4</c:v>
                </c:pt>
                <c:pt idx="4414">
                  <c:v>-3.9237089859999998E-4</c:v>
                </c:pt>
                <c:pt idx="4415">
                  <c:v>-3.0068766969999999E-4</c:v>
                </c:pt>
                <c:pt idx="4416">
                  <c:v>-6.5701473509999995E-5</c:v>
                </c:pt>
                <c:pt idx="4417">
                  <c:v>-3.7070134899999999E-4</c:v>
                </c:pt>
                <c:pt idx="4418">
                  <c:v>-4.8970108250000004E-4</c:v>
                </c:pt>
                <c:pt idx="4419">
                  <c:v>-4.4275743640000002E-4</c:v>
                </c:pt>
                <c:pt idx="4420">
                  <c:v>-4.3292550269999997E-4</c:v>
                </c:pt>
                <c:pt idx="4421">
                  <c:v>-1.3838274219999999E-4</c:v>
                </c:pt>
                <c:pt idx="4422">
                  <c:v>-1.7336524140000001E-4</c:v>
                </c:pt>
                <c:pt idx="4423">
                  <c:v>-1.149790892E-4</c:v>
                </c:pt>
                <c:pt idx="4424">
                  <c:v>-4.8045419599999998E-4</c:v>
                </c:pt>
                <c:pt idx="4425">
                  <c:v>-2.7645702210000002E-4</c:v>
                </c:pt>
                <c:pt idx="4426">
                  <c:v>-4.1305052300000001E-4</c:v>
                </c:pt>
                <c:pt idx="4427">
                  <c:v>-4.5249192960000002E-4</c:v>
                </c:pt>
                <c:pt idx="4428">
                  <c:v>-5.1626899040000003E-4</c:v>
                </c:pt>
                <c:pt idx="4429">
                  <c:v>-1.7337126760000001E-4</c:v>
                </c:pt>
                <c:pt idx="4430">
                  <c:v>-3.596442116E-4</c:v>
                </c:pt>
                <c:pt idx="4431">
                  <c:v>-5.478224713E-4</c:v>
                </c:pt>
                <c:pt idx="4432">
                  <c:v>-1.955140727E-4</c:v>
                </c:pt>
                <c:pt idx="4433">
                  <c:v>-2.6432309879999998E-4</c:v>
                </c:pt>
                <c:pt idx="4434">
                  <c:v>-4.5247027370000001E-4</c:v>
                </c:pt>
                <c:pt idx="4435">
                  <c:v>-2.0641693889999999E-4</c:v>
                </c:pt>
                <c:pt idx="4436">
                  <c:v>-4.6189666860000001E-4</c:v>
                </c:pt>
                <c:pt idx="4437">
                  <c:v>-1.9551647549999999E-4</c:v>
                </c:pt>
                <c:pt idx="4438">
                  <c:v>-5.3397487720000002E-4</c:v>
                </c:pt>
                <c:pt idx="4439">
                  <c:v>-5.4276384290000005E-4</c:v>
                </c:pt>
                <c:pt idx="4440">
                  <c:v>-1.2667467099999999E-4</c:v>
                </c:pt>
                <c:pt idx="4441">
                  <c:v>-4.1269437290000001E-5</c:v>
                </c:pt>
                <c:pt idx="4442">
                  <c:v>-1.7545068440000001E-5</c:v>
                </c:pt>
                <c:pt idx="4443">
                  <c:v>-5.24988216E-4</c:v>
                </c:pt>
                <c:pt idx="4444">
                  <c:v>-5.6216840910000001E-4</c:v>
                </c:pt>
                <c:pt idx="4445">
                  <c:v>-4.7111954680000001E-4</c:v>
                </c:pt>
                <c:pt idx="4446">
                  <c:v>-1.2667618619999999E-4</c:v>
                </c:pt>
                <c:pt idx="4447">
                  <c:v>-5.5790991100000003E-4</c:v>
                </c:pt>
                <c:pt idx="4448">
                  <c:v>-6.572162268E-5</c:v>
                </c:pt>
                <c:pt idx="4449">
                  <c:v>-5.0754328780000003E-4</c:v>
                </c:pt>
                <c:pt idx="4450">
                  <c:v>-1.3839516310000001E-4</c:v>
                </c:pt>
                <c:pt idx="4451">
                  <c:v>-4.9869316850000001E-4</c:v>
                </c:pt>
                <c:pt idx="4452">
                  <c:v>-3.1267380490000002E-4</c:v>
                </c:pt>
                <c:pt idx="4453">
                  <c:v>-1.149899087E-4</c:v>
                </c:pt>
                <c:pt idx="4454">
                  <c:v>-4.4265650959999999E-4</c:v>
                </c:pt>
                <c:pt idx="4455">
                  <c:v>-5.5411442400000001E-4</c:v>
                </c:pt>
                <c:pt idx="4456">
                  <c:v>-5.5075446339999999E-4</c:v>
                </c:pt>
                <c:pt idx="4457">
                  <c:v>-3.2457758490000001E-4</c:v>
                </c:pt>
                <c:pt idx="4458">
                  <c:v>-1.030858001E-4</c:v>
                </c:pt>
                <c:pt idx="4459">
                  <c:v>-3.3639577319999998E-4</c:v>
                </c:pt>
                <c:pt idx="4460">
                  <c:v>-4.8954371100000003E-4</c:v>
                </c:pt>
                <c:pt idx="4461">
                  <c:v>-4.0280758369999999E-4</c:v>
                </c:pt>
                <c:pt idx="4462">
                  <c:v>-2.0642226910000001E-4</c:v>
                </c:pt>
                <c:pt idx="4463">
                  <c:v>-5.4267067459999997E-4</c:v>
                </c:pt>
                <c:pt idx="4464">
                  <c:v>-5.822107531E-6</c:v>
                </c:pt>
                <c:pt idx="4465">
                  <c:v>-2.936970313E-5</c:v>
                </c:pt>
                <c:pt idx="4466">
                  <c:v>-4.8032440630000001E-4</c:v>
                </c:pt>
                <c:pt idx="4467">
                  <c:v>-4.2293057429999999E-4</c:v>
                </c:pt>
                <c:pt idx="4468">
                  <c:v>-4.3280058159999999E-4</c:v>
                </c:pt>
                <c:pt idx="4469">
                  <c:v>-3.5960082589999999E-4</c:v>
                </c:pt>
                <c:pt idx="4470">
                  <c:v>-2.5215434169999999E-4</c:v>
                </c:pt>
                <c:pt idx="4471">
                  <c:v>-2.3996380849999999E-4</c:v>
                </c:pt>
                <c:pt idx="4472">
                  <c:v>-4.027836848E-4</c:v>
                </c:pt>
                <c:pt idx="4473">
                  <c:v>-1.5006192929999999E-4</c:v>
                </c:pt>
                <c:pt idx="4474">
                  <c:v>-5.3242915799999999E-5</c:v>
                </c:pt>
                <c:pt idx="4475">
                  <c:v>-7.8272897620000002E-5</c:v>
                </c:pt>
                <c:pt idx="4476">
                  <c:v>-2.7645669459999998E-4</c:v>
                </c:pt>
                <c:pt idx="4477">
                  <c:v>-1.617038725E-4</c:v>
                </c:pt>
                <c:pt idx="4478">
                  <c:v>-9.0757559980000004E-5</c:v>
                </c:pt>
                <c:pt idx="4479">
                  <c:v>-3.0067144079999998E-4</c:v>
                </c:pt>
                <c:pt idx="4480">
                  <c:v>-1.8462023569999999E-4</c:v>
                </c:pt>
                <c:pt idx="4481">
                  <c:v>-2.172927092E-4</c:v>
                </c:pt>
                <c:pt idx="4482">
                  <c:v>-5.3378360870000004E-4</c:v>
                </c:pt>
                <c:pt idx="4483">
                  <c:v>-3.2454734070000001E-4</c:v>
                </c:pt>
                <c:pt idx="4484">
                  <c:v>-3.815001186E-4</c:v>
                </c:pt>
                <c:pt idx="4485">
                  <c:v>-3.4813952560000001E-4</c:v>
                </c:pt>
                <c:pt idx="4486">
                  <c:v>-5.4754941719999996E-4</c:v>
                </c:pt>
                <c:pt idx="4487">
                  <c:v>-5.6172453850000001E-4</c:v>
                </c:pt>
                <c:pt idx="4488">
                  <c:v>-1.6169776920000001E-4</c:v>
                </c:pt>
                <c:pt idx="4489">
                  <c:v>-4.7096342259999999E-4</c:v>
                </c:pt>
                <c:pt idx="4490">
                  <c:v>-4.5231317819999998E-4</c:v>
                </c:pt>
                <c:pt idx="4491">
                  <c:v>-2.0640493650000001E-4</c:v>
                </c:pt>
                <c:pt idx="4492">
                  <c:v>-2.885461666E-4</c:v>
                </c:pt>
                <c:pt idx="4493">
                  <c:v>-2.2821836689999999E-4</c:v>
                </c:pt>
                <c:pt idx="4494">
                  <c:v>-5.5379188629999996E-4</c:v>
                </c:pt>
                <c:pt idx="4495">
                  <c:v>-4.1290475610000001E-4</c:v>
                </c:pt>
                <c:pt idx="4496">
                  <c:v>-5.8234566360000001E-6</c:v>
                </c:pt>
                <c:pt idx="4497">
                  <c:v>-3.1262313070000002E-4</c:v>
                </c:pt>
                <c:pt idx="4498">
                  <c:v>-1.3838813670000001E-4</c:v>
                </c:pt>
                <c:pt idx="4499">
                  <c:v>-3.3633827380000002E-4</c:v>
                </c:pt>
                <c:pt idx="4500">
                  <c:v>-5.5743389370000005E-4</c:v>
                </c:pt>
                <c:pt idx="4501">
                  <c:v>-1.5005331279999999E-4</c:v>
                </c:pt>
                <c:pt idx="4502">
                  <c:v>-2.2821447279999999E-4</c:v>
                </c:pt>
                <c:pt idx="4503">
                  <c:v>-1.954971865E-4</c:v>
                </c:pt>
                <c:pt idx="4504">
                  <c:v>-4.2285162940000002E-4</c:v>
                </c:pt>
                <c:pt idx="4505">
                  <c:v>-9.0759641059999995E-5</c:v>
                </c:pt>
                <c:pt idx="4506">
                  <c:v>-1.8460636180000001E-4</c:v>
                </c:pt>
                <c:pt idx="4507">
                  <c:v>-2.6428899780000001E-4</c:v>
                </c:pt>
                <c:pt idx="4508">
                  <c:v>-3.9219609040000002E-4</c:v>
                </c:pt>
                <c:pt idx="4509">
                  <c:v>-4.1285573120000001E-5</c:v>
                </c:pt>
                <c:pt idx="4510">
                  <c:v>-2.172733853E-4</c:v>
                </c:pt>
                <c:pt idx="4511">
                  <c:v>-5.5041979699999998E-4</c:v>
                </c:pt>
                <c:pt idx="4512">
                  <c:v>-3.7055365319999998E-4</c:v>
                </c:pt>
                <c:pt idx="4513">
                  <c:v>-5.2471380529999997E-4</c:v>
                </c:pt>
                <c:pt idx="4514">
                  <c:v>-1.7335084279999999E-4</c:v>
                </c:pt>
                <c:pt idx="4515">
                  <c:v>-4.4251756800000003E-4</c:v>
                </c:pt>
                <c:pt idx="4516">
                  <c:v>-3.1259850979999999E-4</c:v>
                </c:pt>
                <c:pt idx="4517">
                  <c:v>-6.5740410819999998E-5</c:v>
                </c:pt>
                <c:pt idx="4518">
                  <c:v>-4.9846860790000004E-4</c:v>
                </c:pt>
                <c:pt idx="4519">
                  <c:v>-5.1594292719999997E-4</c:v>
                </c:pt>
                <c:pt idx="4520">
                  <c:v>-4.3269388699999998E-4</c:v>
                </c:pt>
                <c:pt idx="4521">
                  <c:v>-5.336353445E-4</c:v>
                </c:pt>
                <c:pt idx="4522">
                  <c:v>-1.7554964630000001E-5</c:v>
                </c:pt>
                <c:pt idx="4523">
                  <c:v>-5.5032145529999995E-4</c:v>
                </c:pt>
                <c:pt idx="4524">
                  <c:v>-3.2447254119999998E-4</c:v>
                </c:pt>
                <c:pt idx="4525">
                  <c:v>-5.0725035620000005E-4</c:v>
                </c:pt>
                <c:pt idx="4526">
                  <c:v>-3.5948222639999998E-4</c:v>
                </c:pt>
                <c:pt idx="4527">
                  <c:v>-5.3258750429999998E-5</c:v>
                </c:pt>
                <c:pt idx="4528">
                  <c:v>-4.6163838599999998E-4</c:v>
                </c:pt>
                <c:pt idx="4529">
                  <c:v>-1.149894792E-4</c:v>
                </c:pt>
                <c:pt idx="4530">
                  <c:v>-5.612595864E-4</c:v>
                </c:pt>
                <c:pt idx="4531">
                  <c:v>-1.266707686E-4</c:v>
                </c:pt>
                <c:pt idx="4532">
                  <c:v>-5.4234441750000001E-4</c:v>
                </c:pt>
                <c:pt idx="4533">
                  <c:v>-4.0264927419999999E-4</c:v>
                </c:pt>
                <c:pt idx="4534">
                  <c:v>-7.828696413E-5</c:v>
                </c:pt>
                <c:pt idx="4535">
                  <c:v>-4.7084020160000002E-4</c:v>
                </c:pt>
                <c:pt idx="4536">
                  <c:v>-2.520737036E-4</c:v>
                </c:pt>
                <c:pt idx="4537">
                  <c:v>-2.9383177370000001E-5</c:v>
                </c:pt>
                <c:pt idx="4538">
                  <c:v>-5.4728079240000003E-4</c:v>
                </c:pt>
                <c:pt idx="4539">
                  <c:v>-2.3989431039999999E-4</c:v>
                </c:pt>
                <c:pt idx="4540">
                  <c:v>-2.884577467E-4</c:v>
                </c:pt>
                <c:pt idx="4541">
                  <c:v>-4.892674386E-4</c:v>
                </c:pt>
                <c:pt idx="4542">
                  <c:v>-3.0054892129999998E-4</c:v>
                </c:pt>
                <c:pt idx="4543">
                  <c:v>-4.2275263039999998E-4</c:v>
                </c:pt>
                <c:pt idx="4544">
                  <c:v>-1.030917191E-4</c:v>
                </c:pt>
                <c:pt idx="4545">
                  <c:v>-4.1278941820000001E-4</c:v>
                </c:pt>
                <c:pt idx="4546">
                  <c:v>-5.5340300850000002E-4</c:v>
                </c:pt>
                <c:pt idx="4547">
                  <c:v>-1.7558875679999999E-5</c:v>
                </c:pt>
                <c:pt idx="4548">
                  <c:v>-5.3350182720000004E-4</c:v>
                </c:pt>
                <c:pt idx="4549">
                  <c:v>-5.56959458E-4</c:v>
                </c:pt>
                <c:pt idx="4550">
                  <c:v>-4.8004183199999999E-4</c:v>
                </c:pt>
                <c:pt idx="4551">
                  <c:v>-2.6421071939999999E-4</c:v>
                </c:pt>
                <c:pt idx="4552">
                  <c:v>-2.763300031E-4</c:v>
                </c:pt>
                <c:pt idx="4553">
                  <c:v>-1.954599498E-4</c:v>
                </c:pt>
                <c:pt idx="4554">
                  <c:v>-3.7042690830000003E-4</c:v>
                </c:pt>
                <c:pt idx="4555">
                  <c:v>-3.36200675E-4</c:v>
                </c:pt>
                <c:pt idx="4556">
                  <c:v>-1.030936335E-4</c:v>
                </c:pt>
                <c:pt idx="4557">
                  <c:v>-3.4797091629999998E-4</c:v>
                </c:pt>
                <c:pt idx="4558">
                  <c:v>-4.325849135E-4</c:v>
                </c:pt>
                <c:pt idx="4559">
                  <c:v>-1.3837840380000001E-4</c:v>
                </c:pt>
                <c:pt idx="4560">
                  <c:v>-5.2450688850000002E-4</c:v>
                </c:pt>
                <c:pt idx="4561">
                  <c:v>-4.7076774290000001E-4</c:v>
                </c:pt>
                <c:pt idx="4562">
                  <c:v>-3.8131714520000002E-4</c:v>
                </c:pt>
                <c:pt idx="4563">
                  <c:v>-4.9829989290000004E-4</c:v>
                </c:pt>
                <c:pt idx="4564">
                  <c:v>-2.93898887E-5</c:v>
                </c:pt>
                <c:pt idx="4565">
                  <c:v>-5.1575616089999995E-4</c:v>
                </c:pt>
                <c:pt idx="4566">
                  <c:v>-2.5204895149999999E-4</c:v>
                </c:pt>
                <c:pt idx="4567">
                  <c:v>-1.7332775960000001E-4</c:v>
                </c:pt>
                <c:pt idx="4568">
                  <c:v>-3.9204617929999998E-4</c:v>
                </c:pt>
                <c:pt idx="4569">
                  <c:v>-5.8264983089999997E-6</c:v>
                </c:pt>
                <c:pt idx="4570">
                  <c:v>-5.0709798979999996E-4</c:v>
                </c:pt>
                <c:pt idx="4571">
                  <c:v>-4.6153249310000003E-4</c:v>
                </c:pt>
                <c:pt idx="4572">
                  <c:v>-9.0774945560000004E-5</c:v>
                </c:pt>
                <c:pt idx="4573">
                  <c:v>-2.3987639300000001E-4</c:v>
                </c:pt>
                <c:pt idx="4574">
                  <c:v>-1.1499035379999999E-4</c:v>
                </c:pt>
                <c:pt idx="4575">
                  <c:v>-4.4236718420000002E-4</c:v>
                </c:pt>
                <c:pt idx="4576">
                  <c:v>-1.8457103229999999E-4</c:v>
                </c:pt>
                <c:pt idx="4577">
                  <c:v>-1.2666902869999999E-4</c:v>
                </c:pt>
                <c:pt idx="4578">
                  <c:v>-5.4214526709999995E-4</c:v>
                </c:pt>
                <c:pt idx="4579">
                  <c:v>-1.5003756970000001E-4</c:v>
                </c:pt>
                <c:pt idx="4580">
                  <c:v>-3.7036508059999998E-4</c:v>
                </c:pt>
                <c:pt idx="4581">
                  <c:v>-3.3614874079999999E-4</c:v>
                </c:pt>
                <c:pt idx="4582">
                  <c:v>-4.0252364819999998E-4</c:v>
                </c:pt>
                <c:pt idx="4583">
                  <c:v>-5.4704099240000001E-4</c:v>
                </c:pt>
                <c:pt idx="4584">
                  <c:v>-3.4790874820000002E-4</c:v>
                </c:pt>
                <c:pt idx="4585">
                  <c:v>-4.1316420100000003E-5</c:v>
                </c:pt>
                <c:pt idx="4586">
                  <c:v>-2.0635883499999999E-4</c:v>
                </c:pt>
                <c:pt idx="4587">
                  <c:v>-1.61671653E-4</c:v>
                </c:pt>
                <c:pt idx="4588">
                  <c:v>-5.6068086639999995E-4</c:v>
                </c:pt>
                <c:pt idx="4589">
                  <c:v>-4.3250552869999998E-4</c:v>
                </c:pt>
                <c:pt idx="4590">
                  <c:v>-2.281652007E-4</c:v>
                </c:pt>
                <c:pt idx="4591">
                  <c:v>-4.5205990359999999E-4</c:v>
                </c:pt>
                <c:pt idx="4592">
                  <c:v>-5.3292270959999999E-5</c:v>
                </c:pt>
                <c:pt idx="4593">
                  <c:v>-4.2262746189999998E-4</c:v>
                </c:pt>
                <c:pt idx="4594">
                  <c:v>-3.5931050270000001E-4</c:v>
                </c:pt>
                <c:pt idx="4595">
                  <c:v>-3.9196748759999999E-4</c:v>
                </c:pt>
                <c:pt idx="4596">
                  <c:v>-4.7989291920000002E-4</c:v>
                </c:pt>
                <c:pt idx="4597">
                  <c:v>-7.8310576109999998E-5</c:v>
                </c:pt>
                <c:pt idx="4598">
                  <c:v>-2.1723761279999999E-4</c:v>
                </c:pt>
                <c:pt idx="4599">
                  <c:v>-2.9404687010000001E-5</c:v>
                </c:pt>
                <c:pt idx="4600">
                  <c:v>-3.1242778420000002E-4</c:v>
                </c:pt>
                <c:pt idx="4601">
                  <c:v>-2.8837498339999998E-4</c:v>
                </c:pt>
                <c:pt idx="4602">
                  <c:v>-3.8122361520000002E-4</c:v>
                </c:pt>
                <c:pt idx="4603">
                  <c:v>-6.578286546E-5</c:v>
                </c:pt>
                <c:pt idx="4604">
                  <c:v>-5.5651389210000001E-4</c:v>
                </c:pt>
                <c:pt idx="4605">
                  <c:v>-5.3325462179999999E-4</c:v>
                </c:pt>
                <c:pt idx="4606">
                  <c:v>-5.0693511090000004E-4</c:v>
                </c:pt>
                <c:pt idx="4607">
                  <c:v>-2.762842529E-4</c:v>
                </c:pt>
                <c:pt idx="4608">
                  <c:v>-5.4979268820000004E-4</c:v>
                </c:pt>
                <c:pt idx="4609">
                  <c:v>-5.5296441289999997E-4</c:v>
                </c:pt>
                <c:pt idx="4610">
                  <c:v>-3.0044943190000003E-4</c:v>
                </c:pt>
                <c:pt idx="4611">
                  <c:v>-9.0787579539999998E-5</c:v>
                </c:pt>
                <c:pt idx="4612">
                  <c:v>-2.6417444679999999E-4</c:v>
                </c:pt>
                <c:pt idx="4613">
                  <c:v>-3.2430081970000001E-4</c:v>
                </c:pt>
                <c:pt idx="4614">
                  <c:v>-4.8902290439999997E-4</c:v>
                </c:pt>
                <c:pt idx="4615">
                  <c:v>-2.3987410729999999E-4</c:v>
                </c:pt>
                <c:pt idx="4616">
                  <c:v>-4.520040407E-4</c:v>
                </c:pt>
                <c:pt idx="4617">
                  <c:v>-4.9810397220000004E-4</c:v>
                </c:pt>
                <c:pt idx="4618">
                  <c:v>-1.757580436E-5</c:v>
                </c:pt>
                <c:pt idx="4619">
                  <c:v>-5.4688526919999996E-4</c:v>
                </c:pt>
                <c:pt idx="4620">
                  <c:v>-7.8321370749999993E-5</c:v>
                </c:pt>
                <c:pt idx="4621">
                  <c:v>-2.6417154599999999E-4</c:v>
                </c:pt>
                <c:pt idx="4622">
                  <c:v>-1.8457828260000001E-4</c:v>
                </c:pt>
                <c:pt idx="4623">
                  <c:v>-2.172437104E-4</c:v>
                </c:pt>
                <c:pt idx="4624">
                  <c:v>-4.6135864579999999E-4</c:v>
                </c:pt>
                <c:pt idx="4625">
                  <c:v>-1.7333684609999999E-4</c:v>
                </c:pt>
                <c:pt idx="4626">
                  <c:v>-5.2423374749999997E-4</c:v>
                </c:pt>
                <c:pt idx="4627">
                  <c:v>-4.1260182349999998E-4</c:v>
                </c:pt>
                <c:pt idx="4628">
                  <c:v>-4.7980016529999999E-4</c:v>
                </c:pt>
                <c:pt idx="4629">
                  <c:v>-2.762705558E-4</c:v>
                </c:pt>
                <c:pt idx="4630">
                  <c:v>-5.1549035299999996E-4</c:v>
                </c:pt>
                <c:pt idx="4631">
                  <c:v>-5.5631382760000004E-4</c:v>
                </c:pt>
                <c:pt idx="4632">
                  <c:v>-4.1349293829999997E-5</c:v>
                </c:pt>
                <c:pt idx="4633">
                  <c:v>-1.9546990589999999E-4</c:v>
                </c:pt>
                <c:pt idx="4634">
                  <c:v>-5.8343164369999996E-6</c:v>
                </c:pt>
                <c:pt idx="4635">
                  <c:v>-2.063716207E-4</c:v>
                </c:pt>
                <c:pt idx="4636">
                  <c:v>-3.004209479E-4</c:v>
                </c:pt>
                <c:pt idx="4637">
                  <c:v>-4.7052350839999998E-4</c:v>
                </c:pt>
                <c:pt idx="4638">
                  <c:v>-5.0680389269999997E-4</c:v>
                </c:pt>
                <c:pt idx="4639">
                  <c:v>-2.2817624279999999E-4</c:v>
                </c:pt>
                <c:pt idx="4640">
                  <c:v>-1.266829381E-4</c:v>
                </c:pt>
                <c:pt idx="4641">
                  <c:v>-3.8114791590000002E-4</c:v>
                </c:pt>
                <c:pt idx="4642">
                  <c:v>-5.3335742790000003E-5</c:v>
                </c:pt>
                <c:pt idx="4643">
                  <c:v>-1.5005435179999999E-4</c:v>
                </c:pt>
                <c:pt idx="4644">
                  <c:v>-5.5272029489999996E-4</c:v>
                </c:pt>
                <c:pt idx="4645">
                  <c:v>-3.3605506290000002E-4</c:v>
                </c:pt>
                <c:pt idx="4646">
                  <c:v>-3.1237533860000002E-4</c:v>
                </c:pt>
                <c:pt idx="4647">
                  <c:v>-4.4218488249999998E-4</c:v>
                </c:pt>
                <c:pt idx="4648">
                  <c:v>-1.6169213380000001E-4</c:v>
                </c:pt>
                <c:pt idx="4649">
                  <c:v>-3.2424951399999998E-4</c:v>
                </c:pt>
                <c:pt idx="4650">
                  <c:v>-4.8889318829999995E-4</c:v>
                </c:pt>
                <c:pt idx="4651">
                  <c:v>-1.031262606E-4</c:v>
                </c:pt>
                <c:pt idx="4652">
                  <c:v>-4.1254892240000002E-4</c:v>
                </c:pt>
                <c:pt idx="4653">
                  <c:v>-6.5829772980000004E-5</c:v>
                </c:pt>
                <c:pt idx="4654">
                  <c:v>-3.5921379500000001E-4</c:v>
                </c:pt>
                <c:pt idx="4655">
                  <c:v>-1.1501827349999999E-4</c:v>
                </c:pt>
                <c:pt idx="4656">
                  <c:v>-2.5202661150000003E-4</c:v>
                </c:pt>
                <c:pt idx="4657">
                  <c:v>-3.4779308750000003E-4</c:v>
                </c:pt>
                <c:pt idx="4658">
                  <c:v>-5.4179268509999998E-4</c:v>
                </c:pt>
                <c:pt idx="4659">
                  <c:v>-1.384075224E-4</c:v>
                </c:pt>
                <c:pt idx="4660">
                  <c:v>-3.9184016679999999E-4</c:v>
                </c:pt>
                <c:pt idx="4661">
                  <c:v>-4.3233243139999999E-4</c:v>
                </c:pt>
                <c:pt idx="4662">
                  <c:v>-1.7604386250000001E-5</c:v>
                </c:pt>
                <c:pt idx="4663">
                  <c:v>-5.494107166E-4</c:v>
                </c:pt>
                <c:pt idx="4664">
                  <c:v>-4.0234464680000002E-4</c:v>
                </c:pt>
                <c:pt idx="4665">
                  <c:v>-4.7964413370000001E-4</c:v>
                </c:pt>
                <c:pt idx="4666">
                  <c:v>-4.2245490099999998E-4</c:v>
                </c:pt>
                <c:pt idx="4667">
                  <c:v>-5.3381392930000002E-5</c:v>
                </c:pt>
                <c:pt idx="4668">
                  <c:v>-6.5860332449999993E-5</c:v>
                </c:pt>
                <c:pt idx="4669">
                  <c:v>-4.9787399600000005E-4</c:v>
                </c:pt>
                <c:pt idx="4670">
                  <c:v>-5.5992228670000003E-4</c:v>
                </c:pt>
                <c:pt idx="4671">
                  <c:v>-2.8831100629999999E-4</c:v>
                </c:pt>
                <c:pt idx="4672">
                  <c:v>-1.954946499E-4</c:v>
                </c:pt>
                <c:pt idx="4673">
                  <c:v>-4.1406291580000002E-5</c:v>
                </c:pt>
                <c:pt idx="4674">
                  <c:v>-9.0853367569999996E-5</c:v>
                </c:pt>
                <c:pt idx="4675">
                  <c:v>-3.1233542949999997E-4</c:v>
                </c:pt>
                <c:pt idx="4676">
                  <c:v>-3.7018398249999998E-4</c:v>
                </c:pt>
                <c:pt idx="4677">
                  <c:v>-1.5008970469999999E-4</c:v>
                </c:pt>
                <c:pt idx="4678">
                  <c:v>-5.5983097749999998E-4</c:v>
                </c:pt>
                <c:pt idx="4679">
                  <c:v>-2.5202458420000001E-4</c:v>
                </c:pt>
                <c:pt idx="4680">
                  <c:v>-7.8403451869999997E-5</c:v>
                </c:pt>
                <c:pt idx="4681">
                  <c:v>-2.063988238E-4</c:v>
                </c:pt>
                <c:pt idx="4682">
                  <c:v>-1.38438007E-4</c:v>
                </c:pt>
                <c:pt idx="4683">
                  <c:v>-1.6173382509999999E-4</c:v>
                </c:pt>
                <c:pt idx="4684">
                  <c:v>-2.9480674290000001E-5</c:v>
                </c:pt>
                <c:pt idx="4685">
                  <c:v>-2.6414677299999999E-4</c:v>
                </c:pt>
                <c:pt idx="4686">
                  <c:v>-4.420695401E-4</c:v>
                </c:pt>
                <c:pt idx="4687">
                  <c:v>-1.8462578729999999E-4</c:v>
                </c:pt>
                <c:pt idx="4688">
                  <c:v>-5.84638289E-6</c:v>
                </c:pt>
                <c:pt idx="4689">
                  <c:v>-5.1521353130000002E-4</c:v>
                </c:pt>
                <c:pt idx="4690">
                  <c:v>-3.4774021249999999E-4</c:v>
                </c:pt>
                <c:pt idx="4691">
                  <c:v>-2.7623500839999999E-4</c:v>
                </c:pt>
                <c:pt idx="4692">
                  <c:v>-1.031911421E-4</c:v>
                </c:pt>
                <c:pt idx="4693">
                  <c:v>-1.7339615519999999E-4</c:v>
                </c:pt>
                <c:pt idx="4694">
                  <c:v>-2.8829898840000001E-4</c:v>
                </c:pt>
                <c:pt idx="4695">
                  <c:v>-5.4161256760000001E-4</c:v>
                </c:pt>
                <c:pt idx="4696">
                  <c:v>-4.5177792930000001E-4</c:v>
                </c:pt>
                <c:pt idx="4697">
                  <c:v>-4.12452108E-4</c:v>
                </c:pt>
                <c:pt idx="4698">
                  <c:v>-1.267511666E-4</c:v>
                </c:pt>
                <c:pt idx="4699">
                  <c:v>-3.9177443309999999E-4</c:v>
                </c:pt>
                <c:pt idx="4700">
                  <c:v>-4.7032115530000002E-4</c:v>
                </c:pt>
                <c:pt idx="4701">
                  <c:v>-4.0228991209999998E-4</c:v>
                </c:pt>
                <c:pt idx="4702">
                  <c:v>-5.4921490759999995E-4</c:v>
                </c:pt>
                <c:pt idx="4703">
                  <c:v>-2.1728017610000001E-4</c:v>
                </c:pt>
                <c:pt idx="4704">
                  <c:v>-5.2388955680000003E-4</c:v>
                </c:pt>
                <c:pt idx="4705">
                  <c:v>-5.3282064499999995E-4</c:v>
                </c:pt>
                <c:pt idx="4706">
                  <c:v>-4.6112119530000001E-4</c:v>
                </c:pt>
                <c:pt idx="4707">
                  <c:v>-2.398922885E-4</c:v>
                </c:pt>
                <c:pt idx="4708">
                  <c:v>-4.4203300789999998E-4</c:v>
                </c:pt>
                <c:pt idx="4709">
                  <c:v>-4.2238324800000001E-4</c:v>
                </c:pt>
                <c:pt idx="4710">
                  <c:v>-4.3223842850000001E-4</c:v>
                </c:pt>
                <c:pt idx="4711">
                  <c:v>-4.8866971189999995E-4</c:v>
                </c:pt>
                <c:pt idx="4712">
                  <c:v>-1.150951132E-4</c:v>
                </c:pt>
                <c:pt idx="4713">
                  <c:v>-2.282066499E-4</c:v>
                </c:pt>
                <c:pt idx="4714">
                  <c:v>-4.9772546349999996E-4</c:v>
                </c:pt>
                <c:pt idx="4715">
                  <c:v>-5.0650292890000003E-4</c:v>
                </c:pt>
                <c:pt idx="4716">
                  <c:v>-5.2384900990000004E-4</c:v>
                </c:pt>
                <c:pt idx="4717">
                  <c:v>-1.846457412E-4</c:v>
                </c:pt>
                <c:pt idx="4718">
                  <c:v>-7.8453355040000006E-5</c:v>
                </c:pt>
                <c:pt idx="4719">
                  <c:v>-3.7014052490000001E-4</c:v>
                </c:pt>
                <c:pt idx="4720">
                  <c:v>-5.4638667989999996E-4</c:v>
                </c:pt>
                <c:pt idx="4721">
                  <c:v>-1.6176461810000001E-4</c:v>
                </c:pt>
                <c:pt idx="4722">
                  <c:v>-5.5558315929999996E-4</c:v>
                </c:pt>
                <c:pt idx="4723">
                  <c:v>-5.5216108540000002E-4</c:v>
                </c:pt>
                <c:pt idx="4724">
                  <c:v>-3.24184782E-4</c:v>
                </c:pt>
                <c:pt idx="4725">
                  <c:v>-3.59127798E-4</c:v>
                </c:pt>
                <c:pt idx="4726">
                  <c:v>-1.9553084199999999E-4</c:v>
                </c:pt>
                <c:pt idx="4727">
                  <c:v>-1.0323057040000001E-4</c:v>
                </c:pt>
                <c:pt idx="4728">
                  <c:v>-2.398992118E-4</c:v>
                </c:pt>
                <c:pt idx="4729">
                  <c:v>-2.0642530590000001E-4</c:v>
                </c:pt>
                <c:pt idx="4730">
                  <c:v>-2.6415067319999997E-4</c:v>
                </c:pt>
                <c:pt idx="4731">
                  <c:v>-3.359731401E-4</c:v>
                </c:pt>
                <c:pt idx="4732">
                  <c:v>-3.0035871039999997E-4</c:v>
                </c:pt>
                <c:pt idx="4733">
                  <c:v>-5.346537326E-5</c:v>
                </c:pt>
                <c:pt idx="4734">
                  <c:v>-2.5203465260000002E-4</c:v>
                </c:pt>
                <c:pt idx="4735">
                  <c:v>-2.95140324E-5</c:v>
                </c:pt>
                <c:pt idx="4736">
                  <c:v>-4.6106390330000001E-4</c:v>
                </c:pt>
                <c:pt idx="4737">
                  <c:v>-9.0931793670000002E-5</c:v>
                </c:pt>
                <c:pt idx="4738">
                  <c:v>-1.3848909649999999E-4</c:v>
                </c:pt>
                <c:pt idx="4739">
                  <c:v>-5.4631273109999995E-4</c:v>
                </c:pt>
                <c:pt idx="4740">
                  <c:v>-5.4902442590000001E-4</c:v>
                </c:pt>
                <c:pt idx="4741">
                  <c:v>-3.8101523529999998E-4</c:v>
                </c:pt>
                <c:pt idx="4742">
                  <c:v>-5.4146515949999999E-4</c:v>
                </c:pt>
                <c:pt idx="4743">
                  <c:v>-5.1505806399999995E-4</c:v>
                </c:pt>
                <c:pt idx="4744">
                  <c:v>-5.5205489549999996E-4</c:v>
                </c:pt>
                <c:pt idx="4745">
                  <c:v>-5.854270684E-6</c:v>
                </c:pt>
                <c:pt idx="4746">
                  <c:v>-4.7022819630000002E-4</c:v>
                </c:pt>
                <c:pt idx="4747">
                  <c:v>-6.5961136659999995E-5</c:v>
                </c:pt>
                <c:pt idx="4748">
                  <c:v>-1.2679595919999999E-4</c:v>
                </c:pt>
                <c:pt idx="4749">
                  <c:v>-4.7942355549999998E-4</c:v>
                </c:pt>
                <c:pt idx="4750">
                  <c:v>-3.9173299240000001E-4</c:v>
                </c:pt>
                <c:pt idx="4751">
                  <c:v>-4.9761562810000004E-4</c:v>
                </c:pt>
                <c:pt idx="4752">
                  <c:v>-1.7645178119999999E-5</c:v>
                </c:pt>
                <c:pt idx="4753">
                  <c:v>-4.5168850510000002E-4</c:v>
                </c:pt>
                <c:pt idx="4754">
                  <c:v>-1.5015304599999999E-4</c:v>
                </c:pt>
                <c:pt idx="4755">
                  <c:v>-4.0223742140000002E-4</c:v>
                </c:pt>
                <c:pt idx="4756">
                  <c:v>-1.7342669410000001E-4</c:v>
                </c:pt>
                <c:pt idx="4757">
                  <c:v>-4.8854262279999995E-4</c:v>
                </c:pt>
                <c:pt idx="4758">
                  <c:v>-5.3262174970000005E-4</c:v>
                </c:pt>
                <c:pt idx="4759">
                  <c:v>-2.7623446260000001E-4</c:v>
                </c:pt>
                <c:pt idx="4760">
                  <c:v>-3.2417583110000002E-4</c:v>
                </c:pt>
                <c:pt idx="4761">
                  <c:v>-1.151416165E-4</c:v>
                </c:pt>
                <c:pt idx="4762">
                  <c:v>-4.321765206E-4</c:v>
                </c:pt>
                <c:pt idx="4763">
                  <c:v>-3.3596351860000002E-4</c:v>
                </c:pt>
                <c:pt idx="4764">
                  <c:v>-2.1729856829999999E-4</c:v>
                </c:pt>
                <c:pt idx="4765">
                  <c:v>-4.1238604510000001E-4</c:v>
                </c:pt>
                <c:pt idx="4766">
                  <c:v>-4.14941973E-5</c:v>
                </c:pt>
                <c:pt idx="4767">
                  <c:v>-3.8099409609999998E-4</c:v>
                </c:pt>
                <c:pt idx="4768">
                  <c:v>-3.003501957E-4</c:v>
                </c:pt>
                <c:pt idx="4769">
                  <c:v>-2.282194908E-4</c:v>
                </c:pt>
                <c:pt idx="4770">
                  <c:v>-4.1496407900000002E-5</c:v>
                </c:pt>
                <c:pt idx="4771">
                  <c:v>-5.5904555550000004E-4</c:v>
                </c:pt>
                <c:pt idx="4772">
                  <c:v>-1.3850377819999999E-4</c:v>
                </c:pt>
                <c:pt idx="4773">
                  <c:v>-1.5015371350000001E-4</c:v>
                </c:pt>
                <c:pt idx="4774">
                  <c:v>-1.73423698E-4</c:v>
                </c:pt>
                <c:pt idx="4775">
                  <c:v>-4.4193775740000002E-4</c:v>
                </c:pt>
                <c:pt idx="4776">
                  <c:v>-3.1229672979999999E-4</c:v>
                </c:pt>
                <c:pt idx="4777">
                  <c:v>-1.9553421870000001E-4</c:v>
                </c:pt>
                <c:pt idx="4778">
                  <c:v>-2.0642870660000001E-4</c:v>
                </c:pt>
                <c:pt idx="4779">
                  <c:v>-2.882860187E-4</c:v>
                </c:pt>
                <c:pt idx="4780">
                  <c:v>-5.5516760700000003E-4</c:v>
                </c:pt>
                <c:pt idx="4781">
                  <c:v>-1.032721626E-4</c:v>
                </c:pt>
                <c:pt idx="4782">
                  <c:v>-2.399017542E-4</c:v>
                </c:pt>
                <c:pt idx="4783">
                  <c:v>-2.641463699E-4</c:v>
                </c:pt>
                <c:pt idx="4784">
                  <c:v>-3.7009414349999998E-4</c:v>
                </c:pt>
                <c:pt idx="4785">
                  <c:v>-3.4769278680000002E-4</c:v>
                </c:pt>
                <c:pt idx="4786">
                  <c:v>-5.3505538040000001E-5</c:v>
                </c:pt>
                <c:pt idx="4787">
                  <c:v>-3.5909087179999998E-4</c:v>
                </c:pt>
                <c:pt idx="4788">
                  <c:v>-5.460943491E-4</c:v>
                </c:pt>
                <c:pt idx="4789">
                  <c:v>-1.1515114350000001E-4</c:v>
                </c:pt>
                <c:pt idx="4790">
                  <c:v>-3.2416172240000001E-4</c:v>
                </c:pt>
                <c:pt idx="4791">
                  <c:v>-5.1488635269999995E-4</c:v>
                </c:pt>
                <c:pt idx="4792">
                  <c:v>-5.0625342620000001E-4</c:v>
                </c:pt>
                <c:pt idx="4793">
                  <c:v>-2.7622451719999999E-4</c:v>
                </c:pt>
                <c:pt idx="4794">
                  <c:v>-1.846488268E-4</c:v>
                </c:pt>
                <c:pt idx="4795">
                  <c:v>-3.4768195559999998E-4</c:v>
                </c:pt>
                <c:pt idx="4796">
                  <c:v>-4.6093130389999998E-4</c:v>
                </c:pt>
                <c:pt idx="4797">
                  <c:v>-5.8565365379999999E-6</c:v>
                </c:pt>
                <c:pt idx="4798">
                  <c:v>-5.5502478300000001E-4</c:v>
                </c:pt>
                <c:pt idx="4799">
                  <c:v>-4.222770365E-4</c:v>
                </c:pt>
                <c:pt idx="4800">
                  <c:v>-4.7929685290000002E-4</c:v>
                </c:pt>
                <c:pt idx="4801">
                  <c:v>-5.5167400719999997E-4</c:v>
                </c:pt>
                <c:pt idx="4802">
                  <c:v>-1.617673935E-4</c:v>
                </c:pt>
                <c:pt idx="4803">
                  <c:v>-6.5993006939999997E-5</c:v>
                </c:pt>
                <c:pt idx="4804">
                  <c:v>-1.764902473E-5</c:v>
                </c:pt>
                <c:pt idx="4805">
                  <c:v>-5.2353196209999997E-4</c:v>
                </c:pt>
                <c:pt idx="4806">
                  <c:v>-5.5874500919999995E-4</c:v>
                </c:pt>
                <c:pt idx="4807">
                  <c:v>-3.8094602110000001E-4</c:v>
                </c:pt>
                <c:pt idx="4808">
                  <c:v>-5.4120357489999998E-4</c:v>
                </c:pt>
                <c:pt idx="4809">
                  <c:v>-7.8513698640000004E-5</c:v>
                </c:pt>
                <c:pt idx="4810">
                  <c:v>-5.0620113249999997E-4</c:v>
                </c:pt>
                <c:pt idx="4811">
                  <c:v>-4.974400856E-4</c:v>
                </c:pt>
                <c:pt idx="4812">
                  <c:v>-3.0032582300000001E-4</c:v>
                </c:pt>
                <c:pt idx="4813">
                  <c:v>-4.515712838E-4</c:v>
                </c:pt>
                <c:pt idx="4814">
                  <c:v>-4.8838869019999999E-4</c:v>
                </c:pt>
                <c:pt idx="4815">
                  <c:v>-1.2680241769999999E-4</c:v>
                </c:pt>
                <c:pt idx="4816">
                  <c:v>-5.3240283290000002E-4</c:v>
                </c:pt>
                <c:pt idx="4817">
                  <c:v>-2.1729214869999999E-4</c:v>
                </c:pt>
                <c:pt idx="4818">
                  <c:v>-2.9531843179999999E-5</c:v>
                </c:pt>
                <c:pt idx="4819">
                  <c:v>-1.7647956329999998E-5</c:v>
                </c:pt>
                <c:pt idx="4820">
                  <c:v>-4.1229919300000002E-4</c:v>
                </c:pt>
                <c:pt idx="4821">
                  <c:v>-3.3591866610000002E-4</c:v>
                </c:pt>
                <c:pt idx="4822">
                  <c:v>-4.7003960639999999E-4</c:v>
                </c:pt>
                <c:pt idx="4823">
                  <c:v>-9.0968424779999993E-5</c:v>
                </c:pt>
                <c:pt idx="4824">
                  <c:v>-2.5202459840000001E-4</c:v>
                </c:pt>
                <c:pt idx="4825">
                  <c:v>-3.9163393289999999E-4</c:v>
                </c:pt>
                <c:pt idx="4826">
                  <c:v>-5.4855411580000005E-4</c:v>
                </c:pt>
                <c:pt idx="4827">
                  <c:v>-2.2821529150000001E-4</c:v>
                </c:pt>
                <c:pt idx="4828">
                  <c:v>-3.122606366E-4</c:v>
                </c:pt>
                <c:pt idx="4829">
                  <c:v>-4.6085444369999999E-4</c:v>
                </c:pt>
                <c:pt idx="4830">
                  <c:v>-4.0213400359999997E-4</c:v>
                </c:pt>
                <c:pt idx="4831">
                  <c:v>-3.5903826850000001E-4</c:v>
                </c:pt>
                <c:pt idx="4832">
                  <c:v>-7.8509113300000001E-5</c:v>
                </c:pt>
                <c:pt idx="4833">
                  <c:v>-1.1513963339999999E-4</c:v>
                </c:pt>
                <c:pt idx="4834">
                  <c:v>-4.1497969759999997E-5</c:v>
                </c:pt>
                <c:pt idx="4835">
                  <c:v>-1.846325095E-4</c:v>
                </c:pt>
                <c:pt idx="4836">
                  <c:v>-3.7002213589999998E-4</c:v>
                </c:pt>
                <c:pt idx="4837">
                  <c:v>-2.8825927849999999E-4</c:v>
                </c:pt>
                <c:pt idx="4838">
                  <c:v>-5.4587400109999999E-4</c:v>
                </c:pt>
                <c:pt idx="4839">
                  <c:v>-1.9551398800000001E-4</c:v>
                </c:pt>
                <c:pt idx="4840">
                  <c:v>-5.1473615289999997E-4</c:v>
                </c:pt>
                <c:pt idx="4841">
                  <c:v>-2.2821505450000001E-4</c:v>
                </c:pt>
                <c:pt idx="4842">
                  <c:v>-5.3504504110000001E-5</c:v>
                </c:pt>
                <c:pt idx="4843">
                  <c:v>-4.4179994849999999E-4</c:v>
                </c:pt>
                <c:pt idx="4844">
                  <c:v>-1.2678728400000001E-4</c:v>
                </c:pt>
                <c:pt idx="4845">
                  <c:v>-3.2411397450000001E-4</c:v>
                </c:pt>
                <c:pt idx="4846">
                  <c:v>-2.762090546E-4</c:v>
                </c:pt>
                <c:pt idx="4847">
                  <c:v>-1.032573602E-4</c:v>
                </c:pt>
                <c:pt idx="4848">
                  <c:v>-2.6413149710000002E-4</c:v>
                </c:pt>
                <c:pt idx="4849">
                  <c:v>-3.4762146020000001E-4</c:v>
                </c:pt>
                <c:pt idx="4850">
                  <c:v>-2.9529062940000001E-5</c:v>
                </c:pt>
                <c:pt idx="4851">
                  <c:v>-5.8550828760000002E-6</c:v>
                </c:pt>
                <c:pt idx="4852">
                  <c:v>-5.41047139E-4</c:v>
                </c:pt>
                <c:pt idx="4853">
                  <c:v>-3.5900810839999998E-4</c:v>
                </c:pt>
                <c:pt idx="4854">
                  <c:v>-5.3227388750000002E-4</c:v>
                </c:pt>
                <c:pt idx="4855">
                  <c:v>-2.172874738E-4</c:v>
                </c:pt>
                <c:pt idx="4856">
                  <c:v>-4.9730443679999999E-4</c:v>
                </c:pt>
                <c:pt idx="4857">
                  <c:v>-1.6173589299999999E-4</c:v>
                </c:pt>
                <c:pt idx="4858">
                  <c:v>-9.0954251959999994E-5</c:v>
                </c:pt>
                <c:pt idx="4859">
                  <c:v>-5.5132312549999998E-4</c:v>
                </c:pt>
                <c:pt idx="4860">
                  <c:v>-4.2215500259999998E-4</c:v>
                </c:pt>
                <c:pt idx="4861">
                  <c:v>-5.233612944E-4</c:v>
                </c:pt>
                <c:pt idx="4862">
                  <c:v>-2.0640752499999999E-4</c:v>
                </c:pt>
                <c:pt idx="4863">
                  <c:v>-2.8824766529999998E-4</c:v>
                </c:pt>
                <c:pt idx="4864">
                  <c:v>-4.699260531E-4</c:v>
                </c:pt>
                <c:pt idx="4865">
                  <c:v>-1.7337877299999999E-4</c:v>
                </c:pt>
                <c:pt idx="4866">
                  <c:v>-4.3197736899999999E-4</c:v>
                </c:pt>
                <c:pt idx="4867">
                  <c:v>-5.4836666570000001E-4</c:v>
                </c:pt>
                <c:pt idx="4868">
                  <c:v>-4.5144072410000001E-4</c:v>
                </c:pt>
                <c:pt idx="4869">
                  <c:v>-4.3197245130000001E-4</c:v>
                </c:pt>
                <c:pt idx="4870">
                  <c:v>-1.3846342130000001E-4</c:v>
                </c:pt>
                <c:pt idx="4871">
                  <c:v>-1.501086574E-4</c:v>
                </c:pt>
                <c:pt idx="4872">
                  <c:v>-6.5982292049999994E-5</c:v>
                </c:pt>
                <c:pt idx="4873">
                  <c:v>-5.0601792320000005E-4</c:v>
                </c:pt>
                <c:pt idx="4874">
                  <c:v>-3.1222668810000002E-4</c:v>
                </c:pt>
                <c:pt idx="4875">
                  <c:v>-4.790870324E-4</c:v>
                </c:pt>
                <c:pt idx="4876">
                  <c:v>-3.0028535000000003E-4</c:v>
                </c:pt>
                <c:pt idx="4877">
                  <c:v>-3.808424303E-4</c:v>
                </c:pt>
                <c:pt idx="4878">
                  <c:v>-2.5201480460000002E-4</c:v>
                </c:pt>
                <c:pt idx="4879">
                  <c:v>-1.733714979E-4</c:v>
                </c:pt>
                <c:pt idx="4880">
                  <c:v>-1.7645878660000002E-5</c:v>
                </c:pt>
                <c:pt idx="4881">
                  <c:v>-4.2211297729999997E-4</c:v>
                </c:pt>
                <c:pt idx="4882">
                  <c:v>-5.8552255010000004E-6</c:v>
                </c:pt>
                <c:pt idx="4883">
                  <c:v>-3.9153961040000002E-4</c:v>
                </c:pt>
                <c:pt idx="4884">
                  <c:v>-2.398866332E-4</c:v>
                </c:pt>
                <c:pt idx="4885">
                  <c:v>-2.953110535E-5</c:v>
                </c:pt>
                <c:pt idx="4886">
                  <c:v>-5.5815378220000001E-4</c:v>
                </c:pt>
                <c:pt idx="4887">
                  <c:v>-1.846037263E-4</c:v>
                </c:pt>
                <c:pt idx="4888">
                  <c:v>-5.5442543190000002E-4</c:v>
                </c:pt>
                <c:pt idx="4889">
                  <c:v>-2.1727685859999999E-4</c:v>
                </c:pt>
                <c:pt idx="4890">
                  <c:v>-4.8817225370000001E-4</c:v>
                </c:pt>
                <c:pt idx="4891">
                  <c:v>-3.3585306929999998E-4</c:v>
                </c:pt>
                <c:pt idx="4892">
                  <c:v>-4.4168636749999999E-4</c:v>
                </c:pt>
                <c:pt idx="4893">
                  <c:v>-4.150285379E-5</c:v>
                </c:pt>
                <c:pt idx="4894">
                  <c:v>-4.5137549340000001E-4</c:v>
                </c:pt>
                <c:pt idx="4895">
                  <c:v>-1.384523863E-4</c:v>
                </c:pt>
                <c:pt idx="4896">
                  <c:v>-4.0201555549999998E-4</c:v>
                </c:pt>
                <c:pt idx="4897">
                  <c:v>-2.398796137E-4</c:v>
                </c:pt>
                <c:pt idx="4898">
                  <c:v>-4.1214784779999999E-4</c:v>
                </c:pt>
                <c:pt idx="4899">
                  <c:v>-5.3212520490000001E-4</c:v>
                </c:pt>
                <c:pt idx="4900">
                  <c:v>-5.5800585460000001E-4</c:v>
                </c:pt>
                <c:pt idx="4901">
                  <c:v>-5.2320694289999996E-4</c:v>
                </c:pt>
                <c:pt idx="4902">
                  <c:v>-3.6993218809999999E-4</c:v>
                </c:pt>
                <c:pt idx="4903">
                  <c:v>-5.4561817239999998E-4</c:v>
                </c:pt>
                <c:pt idx="4904">
                  <c:v>-5.1451649059999999E-4</c:v>
                </c:pt>
                <c:pt idx="4905">
                  <c:v>-1.151105423E-4</c:v>
                </c:pt>
                <c:pt idx="4906">
                  <c:v>-2.2819573519999999E-4</c:v>
                </c:pt>
                <c:pt idx="4907">
                  <c:v>-6.5991289910000004E-5</c:v>
                </c:pt>
                <c:pt idx="4908">
                  <c:v>-1.500943719E-4</c:v>
                </c:pt>
                <c:pt idx="4909">
                  <c:v>-3.5894107809999998E-4</c:v>
                </c:pt>
                <c:pt idx="4910">
                  <c:v>-1.6171308699999999E-4</c:v>
                </c:pt>
                <c:pt idx="4911">
                  <c:v>-5.5426279709999996E-4</c:v>
                </c:pt>
                <c:pt idx="4912">
                  <c:v>-3.4754950780000002E-4</c:v>
                </c:pt>
                <c:pt idx="4913">
                  <c:v>-4.6060802649999999E-4</c:v>
                </c:pt>
                <c:pt idx="4914">
                  <c:v>-4.7893979180000003E-4</c:v>
                </c:pt>
                <c:pt idx="4915">
                  <c:v>-3.1218123359999999E-4</c:v>
                </c:pt>
                <c:pt idx="4916">
                  <c:v>-5.5097486549999998E-4</c:v>
                </c:pt>
                <c:pt idx="4917">
                  <c:v>-2.6409373350000002E-4</c:v>
                </c:pt>
                <c:pt idx="4918">
                  <c:v>-3.0024074859999998E-4</c:v>
                </c:pt>
                <c:pt idx="4919">
                  <c:v>-1.2676516589999999E-4</c:v>
                </c:pt>
                <c:pt idx="4920">
                  <c:v>-1.9547720260000001E-4</c:v>
                </c:pt>
                <c:pt idx="4921">
                  <c:v>-1.0324850810000001E-4</c:v>
                </c:pt>
                <c:pt idx="4922">
                  <c:v>-3.240356624E-4</c:v>
                </c:pt>
                <c:pt idx="4923">
                  <c:v>-4.3184287709999999E-4</c:v>
                </c:pt>
                <c:pt idx="4924">
                  <c:v>-3.698995495E-4</c:v>
                </c:pt>
                <c:pt idx="4925">
                  <c:v>-5.4079373190000005E-4</c:v>
                </c:pt>
                <c:pt idx="4926">
                  <c:v>-4.0195282700000002E-4</c:v>
                </c:pt>
                <c:pt idx="4927">
                  <c:v>-2.063811047E-4</c:v>
                </c:pt>
                <c:pt idx="4928">
                  <c:v>-4.6972404080000002E-4</c:v>
                </c:pt>
                <c:pt idx="4929">
                  <c:v>-3.3580479640000002E-4</c:v>
                </c:pt>
                <c:pt idx="4930">
                  <c:v>-4.9704992460000003E-4</c:v>
                </c:pt>
                <c:pt idx="4931">
                  <c:v>-5.4803780539999997E-4</c:v>
                </c:pt>
                <c:pt idx="4932">
                  <c:v>-5.354795403E-5</c:v>
                </c:pt>
                <c:pt idx="4933">
                  <c:v>-1.95477522E-4</c:v>
                </c:pt>
                <c:pt idx="4934">
                  <c:v>-9.097442033E-5</c:v>
                </c:pt>
                <c:pt idx="4935">
                  <c:v>-7.8531886419999994E-5</c:v>
                </c:pt>
                <c:pt idx="4936">
                  <c:v>-2.5197803089999999E-4</c:v>
                </c:pt>
                <c:pt idx="4937">
                  <c:v>-4.8798647950000002E-4</c:v>
                </c:pt>
                <c:pt idx="4938">
                  <c:v>-4.219776472E-4</c:v>
                </c:pt>
                <c:pt idx="4939">
                  <c:v>-5.8645538590000002E-6</c:v>
                </c:pt>
                <c:pt idx="4940">
                  <c:v>-7.853761494E-5</c:v>
                </c:pt>
                <c:pt idx="4941">
                  <c:v>-3.9142977669999999E-4</c:v>
                </c:pt>
                <c:pt idx="4942">
                  <c:v>-1.501115836E-4</c:v>
                </c:pt>
                <c:pt idx="4943">
                  <c:v>-2.8817128190000002E-4</c:v>
                </c:pt>
                <c:pt idx="4944">
                  <c:v>-2.1726192750000001E-4</c:v>
                </c:pt>
                <c:pt idx="4945">
                  <c:v>-4.788344108E-4</c:v>
                </c:pt>
                <c:pt idx="4946">
                  <c:v>-3.8072094009999999E-4</c:v>
                </c:pt>
                <c:pt idx="4947">
                  <c:v>-2.7613832769999999E-4</c:v>
                </c:pt>
                <c:pt idx="4948">
                  <c:v>-4.6965397590000002E-4</c:v>
                </c:pt>
                <c:pt idx="4949">
                  <c:v>-1.2679300489999999E-4</c:v>
                </c:pt>
                <c:pt idx="4950">
                  <c:v>-3.1213576560000001E-4</c:v>
                </c:pt>
                <c:pt idx="4951">
                  <c:v>-9.099942539E-5</c:v>
                </c:pt>
                <c:pt idx="4952">
                  <c:v>-1.8460665349999999E-4</c:v>
                </c:pt>
                <c:pt idx="4953">
                  <c:v>-2.2818939799999999E-4</c:v>
                </c:pt>
                <c:pt idx="4954">
                  <c:v>-5.0569455610000003E-4</c:v>
                </c:pt>
                <c:pt idx="4955">
                  <c:v>-1.7685398049999999E-5</c:v>
                </c:pt>
                <c:pt idx="4956">
                  <c:v>-2.9590926389999999E-5</c:v>
                </c:pt>
                <c:pt idx="4957">
                  <c:v>-3.4748158899999999E-4</c:v>
                </c:pt>
                <c:pt idx="4958">
                  <c:v>-5.4537655550000003E-4</c:v>
                </c:pt>
                <c:pt idx="4959">
                  <c:v>-5.3188621989999998E-4</c:v>
                </c:pt>
                <c:pt idx="4960">
                  <c:v>-1.7338166760000001E-4</c:v>
                </c:pt>
                <c:pt idx="4961">
                  <c:v>-4.8790625449999999E-4</c:v>
                </c:pt>
                <c:pt idx="4962">
                  <c:v>-4.1200763429999999E-4</c:v>
                </c:pt>
                <c:pt idx="4963">
                  <c:v>-4.5117234599999998E-4</c:v>
                </c:pt>
                <c:pt idx="4964">
                  <c:v>-3.8068632530000002E-4</c:v>
                </c:pt>
                <c:pt idx="4965">
                  <c:v>-5.1428230200000001E-4</c:v>
                </c:pt>
                <c:pt idx="4966">
                  <c:v>-1.6174957059999999E-4</c:v>
                </c:pt>
                <c:pt idx="4967">
                  <c:v>-3.588463712E-4</c:v>
                </c:pt>
                <c:pt idx="4968">
                  <c:v>-1.151696678E-4</c:v>
                </c:pt>
                <c:pt idx="4969">
                  <c:v>-2.3986204449999999E-4</c:v>
                </c:pt>
                <c:pt idx="4970">
                  <c:v>-4.0186627949999999E-4</c:v>
                </c:pt>
                <c:pt idx="4971">
                  <c:v>-6.6087020139999998E-5</c:v>
                </c:pt>
                <c:pt idx="4972">
                  <c:v>-1.3850345640000001E-4</c:v>
                </c:pt>
                <c:pt idx="4973">
                  <c:v>-3.3574959699999999E-4</c:v>
                </c:pt>
                <c:pt idx="4974">
                  <c:v>-4.414797219E-4</c:v>
                </c:pt>
                <c:pt idx="4975">
                  <c:v>-4.6042939479999998E-4</c:v>
                </c:pt>
                <c:pt idx="4976">
                  <c:v>-2.0640115860000001E-4</c:v>
                </c:pt>
                <c:pt idx="4977">
                  <c:v>-4.1198609869999998E-4</c:v>
                </c:pt>
                <c:pt idx="4978">
                  <c:v>-3.9136666430000002E-4</c:v>
                </c:pt>
                <c:pt idx="4979">
                  <c:v>-5.2291883729999999E-4</c:v>
                </c:pt>
                <c:pt idx="4980">
                  <c:v>-2.8814861880000002E-4</c:v>
                </c:pt>
                <c:pt idx="4981">
                  <c:v>-4.1610692049999998E-5</c:v>
                </c:pt>
                <c:pt idx="4982">
                  <c:v>-5.5058443000000003E-4</c:v>
                </c:pt>
                <c:pt idx="4983">
                  <c:v>-3.0018048799999999E-4</c:v>
                </c:pt>
                <c:pt idx="4984">
                  <c:v>-5.1423038950000003E-4</c:v>
                </c:pt>
                <c:pt idx="4985">
                  <c:v>-3.239662387E-4</c:v>
                </c:pt>
                <c:pt idx="4986">
                  <c:v>-5.0560284750000004E-4</c:v>
                </c:pt>
                <c:pt idx="4987">
                  <c:v>-2.7612492210000002E-4</c:v>
                </c:pt>
                <c:pt idx="4988">
                  <c:v>-1.0333399319999999E-4</c:v>
                </c:pt>
                <c:pt idx="4989">
                  <c:v>-5.3640956610000003E-5</c:v>
                </c:pt>
                <c:pt idx="4990">
                  <c:v>-2.5197923549999997E-4</c:v>
                </c:pt>
                <c:pt idx="4991">
                  <c:v>-5.4774493110000002E-4</c:v>
                </c:pt>
                <c:pt idx="4992">
                  <c:v>-5.4054842590000002E-4</c:v>
                </c:pt>
                <c:pt idx="4993">
                  <c:v>-2.6406984080000001E-4</c:v>
                </c:pt>
                <c:pt idx="4994">
                  <c:v>-5.5730483590000005E-4</c:v>
                </c:pt>
                <c:pt idx="4995">
                  <c:v>-5.5368733769999999E-4</c:v>
                </c:pt>
                <c:pt idx="4996">
                  <c:v>-4.5111522699999999E-4</c:v>
                </c:pt>
                <c:pt idx="4997">
                  <c:v>-4.316911458E-4</c:v>
                </c:pt>
                <c:pt idx="4998">
                  <c:v>-1.617791291E-4</c:v>
                </c:pt>
                <c:pt idx="4999">
                  <c:v>-2.0641787369999999E-4</c:v>
                </c:pt>
                <c:pt idx="5000">
                  <c:v>-1.152054172E-4</c:v>
                </c:pt>
                <c:pt idx="5001">
                  <c:v>-5.3175226960000001E-4</c:v>
                </c:pt>
                <c:pt idx="5002">
                  <c:v>-6.6137003169999996E-5</c:v>
                </c:pt>
                <c:pt idx="5003">
                  <c:v>-4.9681239939999996E-4</c:v>
                </c:pt>
                <c:pt idx="5004">
                  <c:v>-4.4141863260000001E-4</c:v>
                </c:pt>
                <c:pt idx="5005">
                  <c:v>-2.282217861E-4</c:v>
                </c:pt>
                <c:pt idx="5006">
                  <c:v>-3.1209668330000001E-4</c:v>
                </c:pt>
                <c:pt idx="5007">
                  <c:v>-1.268625141E-4</c:v>
                </c:pt>
                <c:pt idx="5008">
                  <c:v>-4.2184829419999998E-4</c:v>
                </c:pt>
                <c:pt idx="5009">
                  <c:v>-5.504159478E-4</c:v>
                </c:pt>
                <c:pt idx="5010">
                  <c:v>-3.6977126329999999E-4</c:v>
                </c:pt>
                <c:pt idx="5011">
                  <c:v>-2.9643361309999999E-5</c:v>
                </c:pt>
                <c:pt idx="5012">
                  <c:v>-1.771740253E-5</c:v>
                </c:pt>
                <c:pt idx="5013">
                  <c:v>-4.6948352760000002E-4</c:v>
                </c:pt>
                <c:pt idx="5014">
                  <c:v>-3.4742368320000002E-4</c:v>
                </c:pt>
                <c:pt idx="5015">
                  <c:v>-7.8656147679999997E-5</c:v>
                </c:pt>
                <c:pt idx="5016">
                  <c:v>-2.519897916E-4</c:v>
                </c:pt>
                <c:pt idx="5017">
                  <c:v>-3.5879131520000001E-4</c:v>
                </c:pt>
                <c:pt idx="5018">
                  <c:v>-5.3684156549999997E-5</c:v>
                </c:pt>
                <c:pt idx="5019">
                  <c:v>-5.5710495870000003E-4</c:v>
                </c:pt>
                <c:pt idx="5020">
                  <c:v>-1.846673112E-4</c:v>
                </c:pt>
                <c:pt idx="5021">
                  <c:v>-1.3855539539999999E-4</c:v>
                </c:pt>
                <c:pt idx="5022">
                  <c:v>-1.734426531E-4</c:v>
                </c:pt>
                <c:pt idx="5023">
                  <c:v>-4.6033529810000001E-4</c:v>
                </c:pt>
                <c:pt idx="5024">
                  <c:v>-2.1731261190000001E-4</c:v>
                </c:pt>
                <c:pt idx="5025">
                  <c:v>-3.806170787E-4</c:v>
                </c:pt>
                <c:pt idx="5026">
                  <c:v>-2.3989008279999999E-4</c:v>
                </c:pt>
                <c:pt idx="5027">
                  <c:v>-5.8807589030000002E-6</c:v>
                </c:pt>
                <c:pt idx="5028">
                  <c:v>-1.5019731839999999E-4</c:v>
                </c:pt>
                <c:pt idx="5029">
                  <c:v>-4.1660127059999997E-5</c:v>
                </c:pt>
                <c:pt idx="5030">
                  <c:v>-9.1097569140000006E-5</c:v>
                </c:pt>
                <c:pt idx="5031">
                  <c:v>-5.2276189779999998E-4</c:v>
                </c:pt>
                <c:pt idx="5032">
                  <c:v>-2.640749976E-4</c:v>
                </c:pt>
                <c:pt idx="5033">
                  <c:v>-4.7860761160000001E-4</c:v>
                </c:pt>
                <c:pt idx="5034">
                  <c:v>-5.4038902839999997E-4</c:v>
                </c:pt>
                <c:pt idx="5035">
                  <c:v>-3.3569944750000001E-4</c:v>
                </c:pt>
                <c:pt idx="5036">
                  <c:v>-1.033809318E-4</c:v>
                </c:pt>
                <c:pt idx="5037">
                  <c:v>-1.955586623E-4</c:v>
                </c:pt>
                <c:pt idx="5038">
                  <c:v>-1.7725856050000001E-5</c:v>
                </c:pt>
                <c:pt idx="5039">
                  <c:v>-5.4747878859999998E-4</c:v>
                </c:pt>
                <c:pt idx="5040">
                  <c:v>-2.881273454E-4</c:v>
                </c:pt>
                <c:pt idx="5041">
                  <c:v>-2.9661719589999999E-5</c:v>
                </c:pt>
                <c:pt idx="5042">
                  <c:v>-5.0543288539999995E-4</c:v>
                </c:pt>
                <c:pt idx="5043">
                  <c:v>-5.4502812470000003E-4</c:v>
                </c:pt>
                <c:pt idx="5044">
                  <c:v>-2.2824515790000001E-4</c:v>
                </c:pt>
                <c:pt idx="5045">
                  <c:v>-5.3158585049999996E-4</c:v>
                </c:pt>
                <c:pt idx="5046">
                  <c:v>-3.001501262E-4</c:v>
                </c:pt>
                <c:pt idx="5047">
                  <c:v>-5.1403163850000002E-4</c:v>
                </c:pt>
                <c:pt idx="5048">
                  <c:v>-2.7611510820000002E-4</c:v>
                </c:pt>
                <c:pt idx="5049">
                  <c:v>-1.1524315869999999E-4</c:v>
                </c:pt>
                <c:pt idx="5050">
                  <c:v>-4.8768233669999999E-4</c:v>
                </c:pt>
                <c:pt idx="5051">
                  <c:v>-5.5327377590000002E-4</c:v>
                </c:pt>
                <c:pt idx="5052">
                  <c:v>-1.7346871590000001E-4</c:v>
                </c:pt>
                <c:pt idx="5053">
                  <c:v>-5.3715758650000002E-5</c:v>
                </c:pt>
                <c:pt idx="5054">
                  <c:v>-1.033878206E-4</c:v>
                </c:pt>
                <c:pt idx="5055">
                  <c:v>-1.955682046E-4</c:v>
                </c:pt>
                <c:pt idx="5056">
                  <c:v>-5.2267743600000003E-4</c:v>
                </c:pt>
                <c:pt idx="5057">
                  <c:v>-4.5103044019999998E-4</c:v>
                </c:pt>
                <c:pt idx="5058">
                  <c:v>-3.9127653729999998E-4</c:v>
                </c:pt>
                <c:pt idx="5059">
                  <c:v>-3.2391710249999998E-4</c:v>
                </c:pt>
                <c:pt idx="5060">
                  <c:v>-3.6972454719999998E-4</c:v>
                </c:pt>
                <c:pt idx="5061">
                  <c:v>-2.1733164819999999E-4</c:v>
                </c:pt>
                <c:pt idx="5062">
                  <c:v>-4.9667938739999997E-4</c:v>
                </c:pt>
                <c:pt idx="5063">
                  <c:v>-4.118881449E-4</c:v>
                </c:pt>
                <c:pt idx="5064">
                  <c:v>-9.1115097330000001E-5</c:v>
                </c:pt>
                <c:pt idx="5065">
                  <c:v>-1.2689063450000001E-4</c:v>
                </c:pt>
                <c:pt idx="5066">
                  <c:v>-1.5021947150000001E-4</c:v>
                </c:pt>
                <c:pt idx="5067">
                  <c:v>-4.6941166310000002E-4</c:v>
                </c:pt>
                <c:pt idx="5068">
                  <c:v>-7.8685577120000006E-5</c:v>
                </c:pt>
                <c:pt idx="5069">
                  <c:v>-4.0175657039999999E-4</c:v>
                </c:pt>
                <c:pt idx="5070">
                  <c:v>-2.0646341399999999E-4</c:v>
                </c:pt>
                <c:pt idx="5071">
                  <c:v>-4.413565995E-4</c:v>
                </c:pt>
                <c:pt idx="5072">
                  <c:v>-3.6971391309999999E-4</c:v>
                </c:pt>
                <c:pt idx="5073">
                  <c:v>-1.8469963380000001E-4</c:v>
                </c:pt>
                <c:pt idx="5074">
                  <c:v>-6.6193185560000004E-5</c:v>
                </c:pt>
                <c:pt idx="5075">
                  <c:v>-5.8843948709999996E-6</c:v>
                </c:pt>
                <c:pt idx="5076">
                  <c:v>-3.587385253E-4</c:v>
                </c:pt>
                <c:pt idx="5077">
                  <c:v>-2.7610646940000002E-4</c:v>
                </c:pt>
                <c:pt idx="5078">
                  <c:v>-4.3160786340000002E-4</c:v>
                </c:pt>
                <c:pt idx="5079">
                  <c:v>-4.2179071210000002E-4</c:v>
                </c:pt>
                <c:pt idx="5080">
                  <c:v>-2.8811038610000001E-4</c:v>
                </c:pt>
                <c:pt idx="5081">
                  <c:v>-5.4024743480000003E-4</c:v>
                </c:pt>
                <c:pt idx="5082">
                  <c:v>-5.448871727E-4</c:v>
                </c:pt>
                <c:pt idx="5083">
                  <c:v>-4.8762976850000002E-4</c:v>
                </c:pt>
                <c:pt idx="5084">
                  <c:v>-1.618404224E-4</c:v>
                </c:pt>
                <c:pt idx="5085">
                  <c:v>-4.168887836E-5</c:v>
                </c:pt>
                <c:pt idx="5086">
                  <c:v>-3.473600916E-4</c:v>
                </c:pt>
                <c:pt idx="5087">
                  <c:v>-5.472568679E-4</c:v>
                </c:pt>
                <c:pt idx="5088">
                  <c:v>-3.8055825789999999E-4</c:v>
                </c:pt>
                <c:pt idx="5089">
                  <c:v>-3.2389586239999998E-4</c:v>
                </c:pt>
                <c:pt idx="5090">
                  <c:v>-3.9125363860000002E-4</c:v>
                </c:pt>
                <c:pt idx="5091">
                  <c:v>-1.38583085E-4</c:v>
                </c:pt>
                <c:pt idx="5092">
                  <c:v>-1.955746583E-4</c:v>
                </c:pt>
                <c:pt idx="5093">
                  <c:v>-4.6024687330000001E-4</c:v>
                </c:pt>
                <c:pt idx="5094">
                  <c:v>-3.1204525080000002E-4</c:v>
                </c:pt>
                <c:pt idx="5095">
                  <c:v>-5.5649363290000001E-4</c:v>
                </c:pt>
                <c:pt idx="5096">
                  <c:v>-2.399043079E-4</c:v>
                </c:pt>
                <c:pt idx="5097">
                  <c:v>-2.519933471E-4</c:v>
                </c:pt>
                <c:pt idx="5098">
                  <c:v>-2.6406396260000002E-4</c:v>
                </c:pt>
                <c:pt idx="5099">
                  <c:v>-3.0012377119999998E-4</c:v>
                </c:pt>
                <c:pt idx="5100">
                  <c:v>-1.268951826E-4</c:v>
                </c:pt>
                <c:pt idx="5101">
                  <c:v>-4.0173742789999998E-4</c:v>
                </c:pt>
                <c:pt idx="5102">
                  <c:v>-3.3565119830000003E-4</c:v>
                </c:pt>
                <c:pt idx="5103">
                  <c:v>-1.8470304439999999E-4</c:v>
                </c:pt>
                <c:pt idx="5104">
                  <c:v>-2.2825456499999999E-4</c:v>
                </c:pt>
                <c:pt idx="5105">
                  <c:v>-4.9660002829999997E-4</c:v>
                </c:pt>
                <c:pt idx="5106">
                  <c:v>-4.7850755310000002E-4</c:v>
                </c:pt>
                <c:pt idx="5107">
                  <c:v>-4.2177617909999998E-4</c:v>
                </c:pt>
                <c:pt idx="5108">
                  <c:v>-4.315897468E-4</c:v>
                </c:pt>
                <c:pt idx="5109">
                  <c:v>-4.1186132920000002E-4</c:v>
                </c:pt>
                <c:pt idx="5110">
                  <c:v>-2.0646641839999999E-4</c:v>
                </c:pt>
                <c:pt idx="5111">
                  <c:v>-5.4478995179999999E-4</c:v>
                </c:pt>
                <c:pt idx="5112">
                  <c:v>-5.5287501510000001E-4</c:v>
                </c:pt>
                <c:pt idx="5113">
                  <c:v>-4.784916154E-4</c:v>
                </c:pt>
                <c:pt idx="5114">
                  <c:v>-5.4981979979999999E-4</c:v>
                </c:pt>
                <c:pt idx="5115">
                  <c:v>-5.3138964699999997E-4</c:v>
                </c:pt>
                <c:pt idx="5116">
                  <c:v>-7.8693454470000004E-5</c:v>
                </c:pt>
                <c:pt idx="5117">
                  <c:v>-6.6200887619999999E-5</c:v>
                </c:pt>
                <c:pt idx="5118">
                  <c:v>-1.734804017E-4</c:v>
                </c:pt>
                <c:pt idx="5119">
                  <c:v>-4.4132046079999997E-4</c:v>
                </c:pt>
                <c:pt idx="5120">
                  <c:v>-4.5098006950000002E-4</c:v>
                </c:pt>
                <c:pt idx="5121">
                  <c:v>-5.3730547410000001E-5</c:v>
                </c:pt>
                <c:pt idx="5122">
                  <c:v>-4.9655976640000004E-4</c:v>
                </c:pt>
                <c:pt idx="5123">
                  <c:v>-5.0526745769999997E-4</c:v>
                </c:pt>
                <c:pt idx="5124">
                  <c:v>-2.1733709500000001E-4</c:v>
                </c:pt>
                <c:pt idx="5125">
                  <c:v>-1.50228014E-4</c:v>
                </c:pt>
                <c:pt idx="5126">
                  <c:v>-5.1386318860000002E-4</c:v>
                </c:pt>
                <c:pt idx="5127">
                  <c:v>-2.6406170050000002E-4</c:v>
                </c:pt>
                <c:pt idx="5128">
                  <c:v>-5.5628917609999999E-4</c:v>
                </c:pt>
                <c:pt idx="5129">
                  <c:v>-1.6184282690000001E-4</c:v>
                </c:pt>
                <c:pt idx="5130">
                  <c:v>-4.6932607759999999E-4</c:v>
                </c:pt>
                <c:pt idx="5131">
                  <c:v>-2.9674886750000002E-5</c:v>
                </c:pt>
                <c:pt idx="5132">
                  <c:v>-5.8851655499999998E-6</c:v>
                </c:pt>
                <c:pt idx="5133">
                  <c:v>-5.470674489E-4</c:v>
                </c:pt>
                <c:pt idx="5134">
                  <c:v>-1.152514175E-4</c:v>
                </c:pt>
                <c:pt idx="5135">
                  <c:v>-1.7735253529999998E-5</c:v>
                </c:pt>
                <c:pt idx="5136">
                  <c:v>-9.1123129579999998E-5</c:v>
                </c:pt>
                <c:pt idx="5137">
                  <c:v>-4.1184746130000001E-4</c:v>
                </c:pt>
                <c:pt idx="5138">
                  <c:v>-5.4008845359999999E-4</c:v>
                </c:pt>
                <c:pt idx="5139">
                  <c:v>-5.4970623200000001E-4</c:v>
                </c:pt>
                <c:pt idx="5140">
                  <c:v>-3.8053606149999997E-4</c:v>
                </c:pt>
                <c:pt idx="5141">
                  <c:v>-2.7609539169999998E-4</c:v>
                </c:pt>
                <c:pt idx="5142">
                  <c:v>-2.8809600109999997E-4</c:v>
                </c:pt>
                <c:pt idx="5143">
                  <c:v>-4.1695342619999998E-5</c:v>
                </c:pt>
                <c:pt idx="5144">
                  <c:v>-2.5199380399999998E-4</c:v>
                </c:pt>
                <c:pt idx="5145">
                  <c:v>-5.2246124159999999E-4</c:v>
                </c:pt>
                <c:pt idx="5146">
                  <c:v>-3.1203426350000002E-4</c:v>
                </c:pt>
                <c:pt idx="5147">
                  <c:v>-3.473378934E-4</c:v>
                </c:pt>
                <c:pt idx="5148">
                  <c:v>-4.601831204E-4</c:v>
                </c:pt>
                <c:pt idx="5149">
                  <c:v>-3.6967278129999999E-4</c:v>
                </c:pt>
                <c:pt idx="5150">
                  <c:v>-3.238788299E-4</c:v>
                </c:pt>
                <c:pt idx="5151">
                  <c:v>-4.4128739890000001E-4</c:v>
                </c:pt>
                <c:pt idx="5152">
                  <c:v>-1.0339816609999999E-4</c:v>
                </c:pt>
                <c:pt idx="5153">
                  <c:v>-5.0518985000000004E-4</c:v>
                </c:pt>
                <c:pt idx="5154">
                  <c:v>-2.3991006660000001E-4</c:v>
                </c:pt>
                <c:pt idx="5155">
                  <c:v>-4.5093497200000002E-4</c:v>
                </c:pt>
                <c:pt idx="5156">
                  <c:v>-1.3858557489999999E-4</c:v>
                </c:pt>
                <c:pt idx="5157">
                  <c:v>-4.2173550080000001E-4</c:v>
                </c:pt>
                <c:pt idx="5158">
                  <c:v>-1.9557376310000001E-4</c:v>
                </c:pt>
                <c:pt idx="5159">
                  <c:v>-5.2239883119999998E-4</c:v>
                </c:pt>
                <c:pt idx="5160">
                  <c:v>-5.5257042559999996E-4</c:v>
                </c:pt>
                <c:pt idx="5161">
                  <c:v>-2.0646849979999999E-4</c:v>
                </c:pt>
                <c:pt idx="5162">
                  <c:v>-1.7347848240000001E-4</c:v>
                </c:pt>
                <c:pt idx="5163">
                  <c:v>-3.3563387129999998E-4</c:v>
                </c:pt>
                <c:pt idx="5164">
                  <c:v>-5.374265074E-5</c:v>
                </c:pt>
                <c:pt idx="5165">
                  <c:v>-3.9120808719999997E-4</c:v>
                </c:pt>
                <c:pt idx="5166">
                  <c:v>-1.61842457E-4</c:v>
                </c:pt>
                <c:pt idx="5167">
                  <c:v>-3.5868727329999998E-4</c:v>
                </c:pt>
                <c:pt idx="5168">
                  <c:v>-6.621439675E-5</c:v>
                </c:pt>
                <c:pt idx="5169">
                  <c:v>-4.1704467319999998E-5</c:v>
                </c:pt>
                <c:pt idx="5170">
                  <c:v>-5.3997374339999999E-4</c:v>
                </c:pt>
                <c:pt idx="5171">
                  <c:v>-5.3122919379999995E-4</c:v>
                </c:pt>
                <c:pt idx="5172">
                  <c:v>-5.4689091830000002E-4</c:v>
                </c:pt>
                <c:pt idx="5173">
                  <c:v>-5.1373351979999997E-4</c:v>
                </c:pt>
                <c:pt idx="5174">
                  <c:v>-3.0011408820000002E-4</c:v>
                </c:pt>
                <c:pt idx="5175">
                  <c:v>-1.847021589E-4</c:v>
                </c:pt>
                <c:pt idx="5176">
                  <c:v>-5.88722617E-6</c:v>
                </c:pt>
                <c:pt idx="5177">
                  <c:v>-4.8745282150000001E-4</c:v>
                </c:pt>
                <c:pt idx="5178">
                  <c:v>-1.2690026040000001E-4</c:v>
                </c:pt>
                <c:pt idx="5179">
                  <c:v>-2.5200148229999997E-4</c:v>
                </c:pt>
                <c:pt idx="5180">
                  <c:v>-4.6012106970000003E-4</c:v>
                </c:pt>
                <c:pt idx="5181">
                  <c:v>-2.399189967E-4</c:v>
                </c:pt>
                <c:pt idx="5182">
                  <c:v>-4.8743744090000001E-4</c:v>
                </c:pt>
                <c:pt idx="5183">
                  <c:v>-1.5023033769999999E-4</c:v>
                </c:pt>
                <c:pt idx="5184">
                  <c:v>-2.282708279E-4</c:v>
                </c:pt>
                <c:pt idx="5185">
                  <c:v>-4.0167338050000001E-4</c:v>
                </c:pt>
                <c:pt idx="5186">
                  <c:v>-4.3150291970000003E-4</c:v>
                </c:pt>
                <c:pt idx="5187">
                  <c:v>-1.0340741370000001E-4</c:v>
                </c:pt>
                <c:pt idx="5188">
                  <c:v>-9.1139200960000007E-5</c:v>
                </c:pt>
                <c:pt idx="5189">
                  <c:v>-5.4452177740000002E-4</c:v>
                </c:pt>
                <c:pt idx="5190">
                  <c:v>-1.7744390400000001E-5</c:v>
                </c:pt>
                <c:pt idx="5191">
                  <c:v>-1.152606055E-4</c:v>
                </c:pt>
                <c:pt idx="5192">
                  <c:v>-2.9689265420000001E-5</c:v>
                </c:pt>
                <c:pt idx="5193">
                  <c:v>-1.385907629E-4</c:v>
                </c:pt>
                <c:pt idx="5194">
                  <c:v>-4.9637385609999996E-4</c:v>
                </c:pt>
                <c:pt idx="5195">
                  <c:v>-3.6962757940000001E-4</c:v>
                </c:pt>
                <c:pt idx="5196">
                  <c:v>-5.5235496470000002E-4</c:v>
                </c:pt>
                <c:pt idx="5197">
                  <c:v>-5.1365324630000002E-4</c:v>
                </c:pt>
                <c:pt idx="5198">
                  <c:v>-5.4935851969999995E-4</c:v>
                </c:pt>
                <c:pt idx="5199">
                  <c:v>-2.1736441800000001E-4</c:v>
                </c:pt>
                <c:pt idx="5200">
                  <c:v>-2.6408005279999997E-4</c:v>
                </c:pt>
                <c:pt idx="5201">
                  <c:v>-2.8810012729999998E-4</c:v>
                </c:pt>
                <c:pt idx="5202">
                  <c:v>-3.911555782E-4</c:v>
                </c:pt>
                <c:pt idx="5203">
                  <c:v>-3.472977126E-4</c:v>
                </c:pt>
                <c:pt idx="5204">
                  <c:v>-3.8046401069999998E-4</c:v>
                </c:pt>
                <c:pt idx="5205">
                  <c:v>-4.1174737310000002E-4</c:v>
                </c:pt>
                <c:pt idx="5206">
                  <c:v>-4.6915025350000001E-4</c:v>
                </c:pt>
                <c:pt idx="5207">
                  <c:v>-1.7751161479999999E-5</c:v>
                </c:pt>
                <c:pt idx="5208">
                  <c:v>-3.5864564450000002E-4</c:v>
                </c:pt>
                <c:pt idx="5209">
                  <c:v>-4.1730061849999997E-5</c:v>
                </c:pt>
                <c:pt idx="5210">
                  <c:v>-7.8734993690000003E-5</c:v>
                </c:pt>
                <c:pt idx="5211">
                  <c:v>-2.761119323E-4</c:v>
                </c:pt>
                <c:pt idx="5212">
                  <c:v>-3.1202219969999999E-4</c:v>
                </c:pt>
                <c:pt idx="5213">
                  <c:v>-1.034239916E-4</c:v>
                </c:pt>
                <c:pt idx="5214">
                  <c:v>-4.0161671250000001E-4</c:v>
                </c:pt>
                <c:pt idx="5215">
                  <c:v>-4.2163392519999998E-4</c:v>
                </c:pt>
                <c:pt idx="5216">
                  <c:v>-4.7825752239999999E-4</c:v>
                </c:pt>
                <c:pt idx="5217">
                  <c:v>-3.2385558470000001E-4</c:v>
                </c:pt>
                <c:pt idx="5218">
                  <c:v>-5.3781271320000001E-5</c:v>
                </c:pt>
                <c:pt idx="5219">
                  <c:v>-1.502426915E-4</c:v>
                </c:pt>
                <c:pt idx="5220">
                  <c:v>-3.0011283280000002E-4</c:v>
                </c:pt>
                <c:pt idx="5221">
                  <c:v>-3.3560061169999998E-4</c:v>
                </c:pt>
                <c:pt idx="5222">
                  <c:v>-2.399516214E-4</c:v>
                </c:pt>
                <c:pt idx="5223">
                  <c:v>-5.5563888349999995E-4</c:v>
                </c:pt>
                <c:pt idx="5224">
                  <c:v>-9.1166071989999995E-5</c:v>
                </c:pt>
                <c:pt idx="5225">
                  <c:v>-4.3141865589999998E-4</c:v>
                </c:pt>
                <c:pt idx="5226">
                  <c:v>-4.7823776780000002E-4</c:v>
                </c:pt>
                <c:pt idx="5227">
                  <c:v>-2.5203411909999998E-4</c:v>
                </c:pt>
                <c:pt idx="5228">
                  <c:v>-7.8747216869999996E-5</c:v>
                </c:pt>
                <c:pt idx="5229">
                  <c:v>-2.2830981759999999E-4</c:v>
                </c:pt>
                <c:pt idx="5230">
                  <c:v>-4.4113956360000001E-4</c:v>
                </c:pt>
                <c:pt idx="5231">
                  <c:v>-4.6910561399999997E-4</c:v>
                </c:pt>
                <c:pt idx="5232">
                  <c:v>-2.7612069249999998E-4</c:v>
                </c:pt>
                <c:pt idx="5233">
                  <c:v>-5.2220081309999999E-4</c:v>
                </c:pt>
                <c:pt idx="5234">
                  <c:v>-5.049592883E-4</c:v>
                </c:pt>
                <c:pt idx="5235">
                  <c:v>-5.8946879900000003E-6</c:v>
                </c:pt>
                <c:pt idx="5236">
                  <c:v>-1.269310158E-4</c:v>
                </c:pt>
                <c:pt idx="5237">
                  <c:v>-3.2384286009999998E-4</c:v>
                </c:pt>
                <c:pt idx="5238">
                  <c:v>-1.8473997559999999E-4</c:v>
                </c:pt>
                <c:pt idx="5239">
                  <c:v>-5.5212720209999995E-4</c:v>
                </c:pt>
                <c:pt idx="5240">
                  <c:v>-4.0156146079999998E-4</c:v>
                </c:pt>
                <c:pt idx="5241">
                  <c:v>-1.152965557E-4</c:v>
                </c:pt>
                <c:pt idx="5242">
                  <c:v>-2.9721538930000001E-5</c:v>
                </c:pt>
                <c:pt idx="5243">
                  <c:v>-1.956232468E-4</c:v>
                </c:pt>
                <c:pt idx="5244">
                  <c:v>-3.3558200969999999E-4</c:v>
                </c:pt>
                <c:pt idx="5245">
                  <c:v>-3.4725839670000003E-4</c:v>
                </c:pt>
                <c:pt idx="5246">
                  <c:v>-5.4918166249999999E-4</c:v>
                </c:pt>
                <c:pt idx="5247">
                  <c:v>-5.3977678270000003E-4</c:v>
                </c:pt>
                <c:pt idx="5248">
                  <c:v>-4.5073869390000002E-4</c:v>
                </c:pt>
                <c:pt idx="5249">
                  <c:v>-2.0653036269999999E-4</c:v>
                </c:pt>
                <c:pt idx="5250">
                  <c:v>-2.1740996859999999E-4</c:v>
                </c:pt>
                <c:pt idx="5251">
                  <c:v>-1.7351687530000001E-4</c:v>
                </c:pt>
                <c:pt idx="5252">
                  <c:v>-5.3101419820000004E-4</c:v>
                </c:pt>
                <c:pt idx="5253">
                  <c:v>-3.6954674300000001E-4</c:v>
                </c:pt>
                <c:pt idx="5254">
                  <c:v>-1.618824131E-4</c:v>
                </c:pt>
                <c:pt idx="5255">
                  <c:v>-6.6297464759999995E-5</c:v>
                </c:pt>
                <c:pt idx="5256">
                  <c:v>-3.9106500880000002E-4</c:v>
                </c:pt>
                <c:pt idx="5257">
                  <c:v>-4.5992248899999998E-4</c:v>
                </c:pt>
                <c:pt idx="5258">
                  <c:v>-3.1201378039999998E-4</c:v>
                </c:pt>
                <c:pt idx="5259">
                  <c:v>-5.443249078E-4</c:v>
                </c:pt>
                <c:pt idx="5260">
                  <c:v>-4.9621103249999996E-4</c:v>
                </c:pt>
                <c:pt idx="5261">
                  <c:v>-1.386357656E-4</c:v>
                </c:pt>
                <c:pt idx="5262">
                  <c:v>-4.2154017E-4</c:v>
                </c:pt>
                <c:pt idx="5263">
                  <c:v>-2.8811759959999997E-4</c:v>
                </c:pt>
                <c:pt idx="5264">
                  <c:v>-2.641206896E-4</c:v>
                </c:pt>
                <c:pt idx="5265">
                  <c:v>-2.9735354540000001E-5</c:v>
                </c:pt>
                <c:pt idx="5266">
                  <c:v>-5.3098996290000002E-4</c:v>
                </c:pt>
                <c:pt idx="5267">
                  <c:v>-1.7352844020000001E-4</c:v>
                </c:pt>
                <c:pt idx="5268">
                  <c:v>-1.2696129200000001E-4</c:v>
                </c:pt>
                <c:pt idx="5269">
                  <c:v>-3.0011579979999999E-4</c:v>
                </c:pt>
                <c:pt idx="5270">
                  <c:v>-2.2835727070000001E-4</c:v>
                </c:pt>
                <c:pt idx="5271">
                  <c:v>-5.2212215719999995E-4</c:v>
                </c:pt>
                <c:pt idx="5272">
                  <c:v>-4.8720301879999999E-4</c:v>
                </c:pt>
                <c:pt idx="5273">
                  <c:v>-5.4652032699999999E-4</c:v>
                </c:pt>
                <c:pt idx="5274">
                  <c:v>-3.8036609460000002E-4</c:v>
                </c:pt>
                <c:pt idx="5275">
                  <c:v>-5.4651019350000004E-4</c:v>
                </c:pt>
                <c:pt idx="5276">
                  <c:v>-9.1235349639999993E-5</c:v>
                </c:pt>
                <c:pt idx="5277">
                  <c:v>-4.1162401979999999E-4</c:v>
                </c:pt>
                <c:pt idx="5278">
                  <c:v>-3.5857434270000001E-4</c:v>
                </c:pt>
                <c:pt idx="5279">
                  <c:v>-2.5207768170000002E-4</c:v>
                </c:pt>
                <c:pt idx="5280">
                  <c:v>-5.5531243799999996E-4</c:v>
                </c:pt>
                <c:pt idx="5281">
                  <c:v>-4.6898707289999998E-4</c:v>
                </c:pt>
                <c:pt idx="5282">
                  <c:v>-4.5067618199999998E-4</c:v>
                </c:pt>
                <c:pt idx="5283">
                  <c:v>-2.7614642039999998E-4</c:v>
                </c:pt>
                <c:pt idx="5284">
                  <c:v>-1.386592227E-4</c:v>
                </c:pt>
                <c:pt idx="5285">
                  <c:v>-1.502971139E-4</c:v>
                </c:pt>
                <c:pt idx="5286">
                  <c:v>-5.9008706259999997E-6</c:v>
                </c:pt>
                <c:pt idx="5287">
                  <c:v>-5.0485594479999997E-4</c:v>
                </c:pt>
                <c:pt idx="5288">
                  <c:v>-1.7781512769999999E-5</c:v>
                </c:pt>
                <c:pt idx="5289">
                  <c:v>-4.4102933889999998E-4</c:v>
                </c:pt>
                <c:pt idx="5290">
                  <c:v>-5.5525583899999995E-4</c:v>
                </c:pt>
                <c:pt idx="5291">
                  <c:v>-5.1344789709999996E-4</c:v>
                </c:pt>
                <c:pt idx="5292">
                  <c:v>-2.6413104169999998E-4</c:v>
                </c:pt>
                <c:pt idx="5293">
                  <c:v>-1.9565562309999999E-4</c:v>
                </c:pt>
                <c:pt idx="5294">
                  <c:v>-2.4001004889999999E-4</c:v>
                </c:pt>
                <c:pt idx="5295">
                  <c:v>-3.1201004399999998E-4</c:v>
                </c:pt>
                <c:pt idx="5296">
                  <c:v>-1.035190922E-4</c:v>
                </c:pt>
                <c:pt idx="5297">
                  <c:v>-3.9103223820000001E-4</c:v>
                </c:pt>
                <c:pt idx="5298">
                  <c:v>-1.6191496199999999E-4</c:v>
                </c:pt>
                <c:pt idx="5299">
                  <c:v>-3.4723127450000002E-4</c:v>
                </c:pt>
                <c:pt idx="5300">
                  <c:v>-1.847748855E-4</c:v>
                </c:pt>
                <c:pt idx="5301">
                  <c:v>-4.1808575590000003E-5</c:v>
                </c:pt>
                <c:pt idx="5302">
                  <c:v>-4.313005674E-4</c:v>
                </c:pt>
                <c:pt idx="5303">
                  <c:v>-3.001149408E-4</c:v>
                </c:pt>
                <c:pt idx="5304">
                  <c:v>-5.3874373450000002E-5</c:v>
                </c:pt>
                <c:pt idx="5305">
                  <c:v>-7.8842892340000003E-5</c:v>
                </c:pt>
                <c:pt idx="5306">
                  <c:v>-5.4895486520000001E-4</c:v>
                </c:pt>
                <c:pt idx="5307">
                  <c:v>-5.5184270759999995E-4</c:v>
                </c:pt>
                <c:pt idx="5308">
                  <c:v>-6.6354189020000005E-5</c:v>
                </c:pt>
                <c:pt idx="5309">
                  <c:v>-4.5985216620000001E-4</c:v>
                </c:pt>
                <c:pt idx="5310">
                  <c:v>-4.7807341880000002E-4</c:v>
                </c:pt>
                <c:pt idx="5311">
                  <c:v>-2.0656435859999999E-4</c:v>
                </c:pt>
                <c:pt idx="5312">
                  <c:v>-4.8714688499999997E-4</c:v>
                </c:pt>
                <c:pt idx="5313">
                  <c:v>-3.5856709269999998E-4</c:v>
                </c:pt>
                <c:pt idx="5314">
                  <c:v>-1.153772765E-4</c:v>
                </c:pt>
                <c:pt idx="5315">
                  <c:v>-4.506478483E-4</c:v>
                </c:pt>
                <c:pt idx="5316">
                  <c:v>-2.174468136E-4</c:v>
                </c:pt>
                <c:pt idx="5317">
                  <c:v>-1.5031961610000001E-4</c:v>
                </c:pt>
                <c:pt idx="5318">
                  <c:v>-4.2149893410000001E-4</c:v>
                </c:pt>
                <c:pt idx="5319">
                  <c:v>-3.2382642820000002E-4</c:v>
                </c:pt>
                <c:pt idx="5320">
                  <c:v>-5.3963225110000002E-4</c:v>
                </c:pt>
                <c:pt idx="5321">
                  <c:v>-1.153865486E-4</c:v>
                </c:pt>
                <c:pt idx="5322">
                  <c:v>-1.7793600009999998E-5</c:v>
                </c:pt>
                <c:pt idx="5323">
                  <c:v>-3.695177189E-4</c:v>
                </c:pt>
                <c:pt idx="5324">
                  <c:v>-4.116080741E-4</c:v>
                </c:pt>
                <c:pt idx="5325">
                  <c:v>-5.4417490459999997E-4</c:v>
                </c:pt>
                <c:pt idx="5326">
                  <c:v>-1.270192711E-4</c:v>
                </c:pt>
                <c:pt idx="5327">
                  <c:v>-4.9609714180000005E-4</c:v>
                </c:pt>
                <c:pt idx="5328">
                  <c:v>-2.9772751340000001E-5</c:v>
                </c:pt>
                <c:pt idx="5329">
                  <c:v>-4.3129036179999998E-4</c:v>
                </c:pt>
                <c:pt idx="5330">
                  <c:v>-2.8811724760000003E-4</c:v>
                </c:pt>
                <c:pt idx="5331">
                  <c:v>-2.5207741079999999E-4</c:v>
                </c:pt>
                <c:pt idx="5332">
                  <c:v>-3.3556023769999998E-4</c:v>
                </c:pt>
                <c:pt idx="5333">
                  <c:v>-1.735619636E-4</c:v>
                </c:pt>
                <c:pt idx="5334">
                  <c:v>-1.619321988E-4</c:v>
                </c:pt>
                <c:pt idx="5335">
                  <c:v>-2.1744741140000001E-4</c:v>
                </c:pt>
                <c:pt idx="5336">
                  <c:v>-2.0656659759999999E-4</c:v>
                </c:pt>
                <c:pt idx="5337">
                  <c:v>-5.0477555890000002E-4</c:v>
                </c:pt>
                <c:pt idx="5338">
                  <c:v>-3.803543312E-4</c:v>
                </c:pt>
                <c:pt idx="5339">
                  <c:v>-1.0355196019999999E-4</c:v>
                </c:pt>
                <c:pt idx="5340">
                  <c:v>-5.4881023799999997E-4</c:v>
                </c:pt>
                <c:pt idx="5341">
                  <c:v>-4.0150038260000002E-4</c:v>
                </c:pt>
                <c:pt idx="5342">
                  <c:v>-4.6892205430000002E-4</c:v>
                </c:pt>
                <c:pt idx="5343">
                  <c:v>-5.1336948749999996E-4</c:v>
                </c:pt>
                <c:pt idx="5344">
                  <c:v>-2.400080216E-4</c:v>
                </c:pt>
                <c:pt idx="5345">
                  <c:v>-1.847832463E-4</c:v>
                </c:pt>
                <c:pt idx="5346">
                  <c:v>-4.4100398470000001E-4</c:v>
                </c:pt>
                <c:pt idx="5347">
                  <c:v>-4.8710338359999998E-4</c:v>
                </c:pt>
                <c:pt idx="5348">
                  <c:v>-4.5982292249999998E-4</c:v>
                </c:pt>
                <c:pt idx="5349">
                  <c:v>-4.0150078999999999E-4</c:v>
                </c:pt>
                <c:pt idx="5350">
                  <c:v>-5.5161020939999996E-4</c:v>
                </c:pt>
                <c:pt idx="5351">
                  <c:v>-4.184337703E-5</c:v>
                </c:pt>
                <c:pt idx="5352">
                  <c:v>-6.6389992669999996E-5</c:v>
                </c:pt>
                <c:pt idx="5353">
                  <c:v>-3.4722857169999999E-4</c:v>
                </c:pt>
                <c:pt idx="5354">
                  <c:v>-5.4411079330000001E-4</c:v>
                </c:pt>
                <c:pt idx="5355">
                  <c:v>-5.308235746E-4</c:v>
                </c:pt>
                <c:pt idx="5356">
                  <c:v>-5.3915749400000003E-5</c:v>
                </c:pt>
                <c:pt idx="5357">
                  <c:v>-4.9606252399999999E-4</c:v>
                </c:pt>
                <c:pt idx="5358">
                  <c:v>-5.908659437E-6</c:v>
                </c:pt>
                <c:pt idx="5359">
                  <c:v>-5.3956043719999996E-4</c:v>
                </c:pt>
                <c:pt idx="5360">
                  <c:v>-4.3128633029999999E-4</c:v>
                </c:pt>
                <c:pt idx="5361">
                  <c:v>-2.2837051069999999E-4</c:v>
                </c:pt>
                <c:pt idx="5362">
                  <c:v>-1.956610768E-4</c:v>
                </c:pt>
                <c:pt idx="5363">
                  <c:v>-5.2196847880000001E-4</c:v>
                </c:pt>
                <c:pt idx="5364">
                  <c:v>-4.214952412E-4</c:v>
                </c:pt>
                <c:pt idx="5365">
                  <c:v>-4.1160735169999999E-4</c:v>
                </c:pt>
                <c:pt idx="5366">
                  <c:v>-1.387062985E-4</c:v>
                </c:pt>
                <c:pt idx="5367">
                  <c:v>-4.4099813550000001E-4</c:v>
                </c:pt>
                <c:pt idx="5368">
                  <c:v>-2.761339398E-4</c:v>
                </c:pt>
                <c:pt idx="5369">
                  <c:v>-3.1199680439999999E-4</c:v>
                </c:pt>
                <c:pt idx="5370">
                  <c:v>-4.780070622E-4</c:v>
                </c:pt>
                <c:pt idx="5371">
                  <c:v>-3.6951915479999998E-4</c:v>
                </c:pt>
                <c:pt idx="5372">
                  <c:v>-7.8888867419999999E-5</c:v>
                </c:pt>
                <c:pt idx="5373">
                  <c:v>-3.5856698160000001E-4</c:v>
                </c:pt>
                <c:pt idx="5374">
                  <c:v>-9.1304951359999994E-5</c:v>
                </c:pt>
                <c:pt idx="5375">
                  <c:v>-1.7808221689999999E-5</c:v>
                </c:pt>
                <c:pt idx="5376">
                  <c:v>-3.9102994200000002E-4</c:v>
                </c:pt>
                <c:pt idx="5377">
                  <c:v>-2.9794839760000002E-5</c:v>
                </c:pt>
                <c:pt idx="5378">
                  <c:v>-2.881064178E-4</c:v>
                </c:pt>
                <c:pt idx="5379">
                  <c:v>-3.2382048500000001E-4</c:v>
                </c:pt>
                <c:pt idx="5380">
                  <c:v>-2.06565339E-4</c:v>
                </c:pt>
                <c:pt idx="5381">
                  <c:v>-5.0471616209999998E-4</c:v>
                </c:pt>
                <c:pt idx="5382">
                  <c:v>-2.6411802279999999E-4</c:v>
                </c:pt>
                <c:pt idx="5383">
                  <c:v>-3.3555841040000002E-4</c:v>
                </c:pt>
                <c:pt idx="5384">
                  <c:v>-5.5472795360000005E-4</c:v>
                </c:pt>
                <c:pt idx="5385">
                  <c:v>-5.4617152050000001E-4</c:v>
                </c:pt>
                <c:pt idx="5386">
                  <c:v>-1.035655757E-4</c:v>
                </c:pt>
                <c:pt idx="5387">
                  <c:v>-1.6193719690000001E-4</c:v>
                </c:pt>
                <c:pt idx="5388">
                  <c:v>-3.0009612089999999E-4</c:v>
                </c:pt>
                <c:pt idx="5389">
                  <c:v>-3.8035225810000001E-4</c:v>
                </c:pt>
                <c:pt idx="5390">
                  <c:v>-2.1744995129999999E-4</c:v>
                </c:pt>
                <c:pt idx="5391">
                  <c:v>-5.3950426859999999E-4</c:v>
                </c:pt>
                <c:pt idx="5392">
                  <c:v>-2.5207360750000002E-4</c:v>
                </c:pt>
                <c:pt idx="5393">
                  <c:v>-4.7798819789999998E-4</c:v>
                </c:pt>
                <c:pt idx="5394">
                  <c:v>-5.3939378249999999E-5</c:v>
                </c:pt>
                <c:pt idx="5395">
                  <c:v>-1.2703551240000001E-4</c:v>
                </c:pt>
                <c:pt idx="5396">
                  <c:v>-5.2191303969999995E-4</c:v>
                </c:pt>
                <c:pt idx="5397">
                  <c:v>-1.154076865E-4</c:v>
                </c:pt>
                <c:pt idx="5398">
                  <c:v>-1.847830714E-4</c:v>
                </c:pt>
                <c:pt idx="5399">
                  <c:v>-4.1870511400000002E-5</c:v>
                </c:pt>
                <c:pt idx="5400">
                  <c:v>-6.6414959990000001E-5</c:v>
                </c:pt>
                <c:pt idx="5401">
                  <c:v>-2.7613343060000001E-4</c:v>
                </c:pt>
                <c:pt idx="5402">
                  <c:v>-3.0009328480000002E-4</c:v>
                </c:pt>
                <c:pt idx="5403">
                  <c:v>-1.387090504E-4</c:v>
                </c:pt>
                <c:pt idx="5404">
                  <c:v>-3.2381586120000001E-4</c:v>
                </c:pt>
                <c:pt idx="5405">
                  <c:v>-5.461114372E-4</c:v>
                </c:pt>
                <c:pt idx="5406">
                  <c:v>-5.5461807350000003E-4</c:v>
                </c:pt>
                <c:pt idx="5407">
                  <c:v>-3.3555363540000002E-4</c:v>
                </c:pt>
                <c:pt idx="5408">
                  <c:v>-9.1311389369999995E-5</c:v>
                </c:pt>
                <c:pt idx="5409">
                  <c:v>-2.2838003149999999E-4</c:v>
                </c:pt>
                <c:pt idx="5410">
                  <c:v>-4.5060387130000003E-4</c:v>
                </c:pt>
                <c:pt idx="5411">
                  <c:v>-2.8810453499999999E-4</c:v>
                </c:pt>
                <c:pt idx="5412">
                  <c:v>-5.1327089640000004E-4</c:v>
                </c:pt>
                <c:pt idx="5413">
                  <c:v>-5.3072804620000005E-4</c:v>
                </c:pt>
                <c:pt idx="5414">
                  <c:v>-4.5978053860000001E-4</c:v>
                </c:pt>
                <c:pt idx="5415">
                  <c:v>-3.8033742409999998E-4</c:v>
                </c:pt>
                <c:pt idx="5416">
                  <c:v>-7.8900740790000001E-5</c:v>
                </c:pt>
                <c:pt idx="5417">
                  <c:v>-1.956658592E-4</c:v>
                </c:pt>
                <c:pt idx="5418">
                  <c:v>-3.1198745970000002E-4</c:v>
                </c:pt>
                <c:pt idx="5419">
                  <c:v>-1.735668939E-4</c:v>
                </c:pt>
                <c:pt idx="5420">
                  <c:v>-5.9136395560000004E-6</c:v>
                </c:pt>
                <c:pt idx="5421">
                  <c:v>-5.1325748810000002E-4</c:v>
                </c:pt>
                <c:pt idx="5422">
                  <c:v>-3.4721027469999997E-4</c:v>
                </c:pt>
                <c:pt idx="5423">
                  <c:v>-3.6949444459999999E-4</c:v>
                </c:pt>
                <c:pt idx="5424">
                  <c:v>-3.9100436499999998E-4</c:v>
                </c:pt>
                <c:pt idx="5425">
                  <c:v>-4.9597801249999995E-4</c:v>
                </c:pt>
                <c:pt idx="5426">
                  <c:v>-5.5124834470000005E-4</c:v>
                </c:pt>
                <c:pt idx="5427">
                  <c:v>-1.503395379E-4</c:v>
                </c:pt>
                <c:pt idx="5428">
                  <c:v>-2.4002164189999999E-4</c:v>
                </c:pt>
                <c:pt idx="5429">
                  <c:v>-1.735692911E-4</c:v>
                </c:pt>
                <c:pt idx="5430">
                  <c:v>-2.641236481E-4</c:v>
                </c:pt>
                <c:pt idx="5431">
                  <c:v>-4.6884534179999999E-4</c:v>
                </c:pt>
                <c:pt idx="5432">
                  <c:v>-1.7820893810000001E-5</c:v>
                </c:pt>
                <c:pt idx="5433">
                  <c:v>-5.439242032E-4</c:v>
                </c:pt>
                <c:pt idx="5434">
                  <c:v>-4.2146037810000001E-4</c:v>
                </c:pt>
                <c:pt idx="5435">
                  <c:v>-4.5057885469999999E-4</c:v>
                </c:pt>
                <c:pt idx="5436">
                  <c:v>-5.0463881679999999E-4</c:v>
                </c:pt>
                <c:pt idx="5437">
                  <c:v>-1.3870921649999999E-4</c:v>
                </c:pt>
                <c:pt idx="5438">
                  <c:v>-4.4095655640000002E-4</c:v>
                </c:pt>
                <c:pt idx="5439">
                  <c:v>-2.9816265599999998E-5</c:v>
                </c:pt>
                <c:pt idx="5440">
                  <c:v>-3.5853231320000001E-4</c:v>
                </c:pt>
                <c:pt idx="5441">
                  <c:v>-1.8479112730000001E-4</c:v>
                </c:pt>
                <c:pt idx="5442">
                  <c:v>-1.5034002130000001E-4</c:v>
                </c:pt>
                <c:pt idx="5443">
                  <c:v>-5.3941628009999997E-4</c:v>
                </c:pt>
                <c:pt idx="5444">
                  <c:v>-5.4839029449999996E-4</c:v>
                </c:pt>
                <c:pt idx="5445">
                  <c:v>-4.014538676E-4</c:v>
                </c:pt>
                <c:pt idx="5446">
                  <c:v>-4.1889852460000001E-5</c:v>
                </c:pt>
                <c:pt idx="5447">
                  <c:v>-4.1156059779999998E-4</c:v>
                </c:pt>
                <c:pt idx="5448">
                  <c:v>-4.6882700240000001E-4</c:v>
                </c:pt>
                <c:pt idx="5449">
                  <c:v>-2.2839819749999999E-4</c:v>
                </c:pt>
                <c:pt idx="5450">
                  <c:v>-1.035653022E-4</c:v>
                </c:pt>
                <c:pt idx="5451">
                  <c:v>-4.8698468570000002E-4</c:v>
                </c:pt>
                <c:pt idx="5452">
                  <c:v>-1.270325822E-4</c:v>
                </c:pt>
                <c:pt idx="5453">
                  <c:v>-5.438899396E-4</c:v>
                </c:pt>
                <c:pt idx="5454">
                  <c:v>-1.6194412390000001E-4</c:v>
                </c:pt>
                <c:pt idx="5455">
                  <c:v>-4.5974054739999999E-4</c:v>
                </c:pt>
                <c:pt idx="5456">
                  <c:v>-4.3123158859999998E-4</c:v>
                </c:pt>
                <c:pt idx="5457">
                  <c:v>-5.9159272190000001E-6</c:v>
                </c:pt>
                <c:pt idx="5458">
                  <c:v>-2.5208787579999997E-4</c:v>
                </c:pt>
                <c:pt idx="5459">
                  <c:v>-2.065879286E-4</c:v>
                </c:pt>
                <c:pt idx="5460">
                  <c:v>-1.9567944389999999E-4</c:v>
                </c:pt>
                <c:pt idx="5461">
                  <c:v>-3.5851224439999998E-4</c:v>
                </c:pt>
                <c:pt idx="5462">
                  <c:v>-5.5109930289999999E-4</c:v>
                </c:pt>
                <c:pt idx="5463">
                  <c:v>-5.4832982360000001E-4</c:v>
                </c:pt>
                <c:pt idx="5464">
                  <c:v>-7.8907966749999995E-5</c:v>
                </c:pt>
                <c:pt idx="5465">
                  <c:v>-3.4717765109999998E-4</c:v>
                </c:pt>
                <c:pt idx="5466">
                  <c:v>-9.1314210919999999E-5</c:v>
                </c:pt>
                <c:pt idx="5467">
                  <c:v>-3.3551615739999999E-4</c:v>
                </c:pt>
                <c:pt idx="5468">
                  <c:v>-3.9095799269999999E-4</c:v>
                </c:pt>
                <c:pt idx="5469">
                  <c:v>-5.3062496269999995E-4</c:v>
                </c:pt>
                <c:pt idx="5470">
                  <c:v>-1.1540393600000001E-4</c:v>
                </c:pt>
                <c:pt idx="5471">
                  <c:v>-3.2377811169999999E-4</c:v>
                </c:pt>
                <c:pt idx="5472">
                  <c:v>-6.643722982E-5</c:v>
                </c:pt>
                <c:pt idx="5473">
                  <c:v>-5.0458420669999998E-4</c:v>
                </c:pt>
                <c:pt idx="5474">
                  <c:v>-2.1748307959999999E-4</c:v>
                </c:pt>
                <c:pt idx="5475">
                  <c:v>-5.5425673669999998E-4</c:v>
                </c:pt>
                <c:pt idx="5476">
                  <c:v>-5.397409801E-5</c:v>
                </c:pt>
                <c:pt idx="5477">
                  <c:v>-3.6944079079999999E-4</c:v>
                </c:pt>
                <c:pt idx="5478">
                  <c:v>-4.7788571539999998E-4</c:v>
                </c:pt>
                <c:pt idx="5479">
                  <c:v>-2.880871879E-4</c:v>
                </c:pt>
                <c:pt idx="5480">
                  <c:v>-2.6412306600000001E-4</c:v>
                </c:pt>
                <c:pt idx="5481">
                  <c:v>-5.2178204570000003E-4</c:v>
                </c:pt>
                <c:pt idx="5482">
                  <c:v>-4.3119975979999999E-4</c:v>
                </c:pt>
                <c:pt idx="5483">
                  <c:v>-4.2140894329999998E-4</c:v>
                </c:pt>
                <c:pt idx="5484">
                  <c:v>-4.869352699E-4</c:v>
                </c:pt>
                <c:pt idx="5485">
                  <c:v>-2.4003877740000001E-4</c:v>
                </c:pt>
                <c:pt idx="5486">
                  <c:v>-3.1194950830000002E-4</c:v>
                </c:pt>
                <c:pt idx="5487">
                  <c:v>-5.2177019789999995E-4</c:v>
                </c:pt>
                <c:pt idx="5488">
                  <c:v>-5.3984579620000003E-5</c:v>
                </c:pt>
                <c:pt idx="5489">
                  <c:v>-4.0140240379999998E-4</c:v>
                </c:pt>
                <c:pt idx="5490">
                  <c:v>-5.4585100289999999E-4</c:v>
                </c:pt>
                <c:pt idx="5491">
                  <c:v>-3.0005510780000002E-4</c:v>
                </c:pt>
                <c:pt idx="5492">
                  <c:v>-1.7358863529999999E-4</c:v>
                </c:pt>
                <c:pt idx="5493">
                  <c:v>-4.1916416809999997E-5</c:v>
                </c:pt>
                <c:pt idx="5494">
                  <c:v>-3.8025248950000003E-4</c:v>
                </c:pt>
                <c:pt idx="5495">
                  <c:v>-2.7611931840000001E-4</c:v>
                </c:pt>
                <c:pt idx="5496">
                  <c:v>-5.9203705119999999E-6</c:v>
                </c:pt>
                <c:pt idx="5497">
                  <c:v>-1.154157489E-4</c:v>
                </c:pt>
                <c:pt idx="5498">
                  <c:v>-6.6459836779999995E-5</c:v>
                </c:pt>
                <c:pt idx="5499">
                  <c:v>-1.3872761299999999E-4</c:v>
                </c:pt>
                <c:pt idx="5500">
                  <c:v>-5.3928963479999998E-4</c:v>
                </c:pt>
                <c:pt idx="5501">
                  <c:v>-4.9584593700000002E-4</c:v>
                </c:pt>
                <c:pt idx="5502">
                  <c:v>-2.175009564E-4</c:v>
                </c:pt>
                <c:pt idx="5503">
                  <c:v>-3.5846416640000002E-4</c:v>
                </c:pt>
                <c:pt idx="5504">
                  <c:v>-1.7842823889999999E-5</c:v>
                </c:pt>
                <c:pt idx="5505">
                  <c:v>-5.4578569689999997E-4</c:v>
                </c:pt>
                <c:pt idx="5506">
                  <c:v>-4.6872995520000002E-4</c:v>
                </c:pt>
                <c:pt idx="5507">
                  <c:v>-4.1148896470000001E-4</c:v>
                </c:pt>
                <c:pt idx="5508">
                  <c:v>-3.237463428E-4</c:v>
                </c:pt>
                <c:pt idx="5509">
                  <c:v>-2.5209354399999999E-4</c:v>
                </c:pt>
                <c:pt idx="5510">
                  <c:v>-4.5965441049999997E-4</c:v>
                </c:pt>
                <c:pt idx="5511">
                  <c:v>-2.0661958620000001E-4</c:v>
                </c:pt>
                <c:pt idx="5512">
                  <c:v>-4.9582665240000001E-4</c:v>
                </c:pt>
                <c:pt idx="5513">
                  <c:v>-1.8482909700000001E-4</c:v>
                </c:pt>
                <c:pt idx="5514">
                  <c:v>-9.1355045130000006E-5</c:v>
                </c:pt>
                <c:pt idx="5515">
                  <c:v>-1.2706611089999999E-4</c:v>
                </c:pt>
                <c:pt idx="5516">
                  <c:v>-2.4004847909999999E-4</c:v>
                </c:pt>
                <c:pt idx="5517">
                  <c:v>-4.504797845E-4</c:v>
                </c:pt>
                <c:pt idx="5518">
                  <c:v>-5.1307623350000005E-4</c:v>
                </c:pt>
                <c:pt idx="5519">
                  <c:v>-4.4086067149999998E-4</c:v>
                </c:pt>
                <c:pt idx="5520">
                  <c:v>-1.5038135349999999E-4</c:v>
                </c:pt>
                <c:pt idx="5521">
                  <c:v>-3.0003798199999999E-4</c:v>
                </c:pt>
                <c:pt idx="5522">
                  <c:v>-1.6198756880000001E-4</c:v>
                </c:pt>
                <c:pt idx="5523">
                  <c:v>-5.3049912120000005E-4</c:v>
                </c:pt>
                <c:pt idx="5524">
                  <c:v>-3.4712602280000002E-4</c:v>
                </c:pt>
                <c:pt idx="5525">
                  <c:v>-3.3547068099999997E-4</c:v>
                </c:pt>
                <c:pt idx="5526">
                  <c:v>-3.6939787639999998E-4</c:v>
                </c:pt>
                <c:pt idx="5527">
                  <c:v>-2.98633687E-5</c:v>
                </c:pt>
                <c:pt idx="5528">
                  <c:v>-1.9572585209999999E-4</c:v>
                </c:pt>
                <c:pt idx="5529">
                  <c:v>-4.2135987870000003E-4</c:v>
                </c:pt>
                <c:pt idx="5530">
                  <c:v>-2.8806270330000001E-4</c:v>
                </c:pt>
                <c:pt idx="5531">
                  <c:v>-4.7778240289999998E-4</c:v>
                </c:pt>
                <c:pt idx="5532">
                  <c:v>-1.036304034E-4</c:v>
                </c:pt>
                <c:pt idx="5533">
                  <c:v>-5.4367820360000005E-4</c:v>
                </c:pt>
                <c:pt idx="5534">
                  <c:v>-3.1192155239999998E-4</c:v>
                </c:pt>
                <c:pt idx="5535">
                  <c:v>-5.1303795540000004E-4</c:v>
                </c:pt>
                <c:pt idx="5536">
                  <c:v>-7.8982038889999996E-5</c:v>
                </c:pt>
                <c:pt idx="5537">
                  <c:v>-4.4084475009999999E-4</c:v>
                </c:pt>
                <c:pt idx="5538">
                  <c:v>-3.9089664700000002E-4</c:v>
                </c:pt>
                <c:pt idx="5539">
                  <c:v>-5.4801764579999999E-4</c:v>
                </c:pt>
                <c:pt idx="5540">
                  <c:v>-2.2844662340000001E-4</c:v>
                </c:pt>
                <c:pt idx="5541">
                  <c:v>-2.7611149589999999E-4</c:v>
                </c:pt>
                <c:pt idx="5542">
                  <c:v>-5.5070692689999999E-4</c:v>
                </c:pt>
                <c:pt idx="5543">
                  <c:v>-2.6412231279999998E-4</c:v>
                </c:pt>
                <c:pt idx="5544">
                  <c:v>-5.2163937810000005E-4</c:v>
                </c:pt>
                <c:pt idx="5545">
                  <c:v>-4.6867118219999997E-4</c:v>
                </c:pt>
                <c:pt idx="5546">
                  <c:v>-4.8680505980000001E-4</c:v>
                </c:pt>
                <c:pt idx="5547">
                  <c:v>-4.3113186950000001E-4</c:v>
                </c:pt>
                <c:pt idx="5548">
                  <c:v>-1.785949191E-5</c:v>
                </c:pt>
                <c:pt idx="5549">
                  <c:v>-4.1146368729999999E-4</c:v>
                </c:pt>
                <c:pt idx="5550">
                  <c:v>-2.1754024610000001E-4</c:v>
                </c:pt>
                <c:pt idx="5551">
                  <c:v>-5.5380737429999998E-4</c:v>
                </c:pt>
                <c:pt idx="5552">
                  <c:v>-4.1972082380000002E-5</c:v>
                </c:pt>
                <c:pt idx="5553">
                  <c:v>-1.03668532E-4</c:v>
                </c:pt>
                <c:pt idx="5554">
                  <c:v>-1.736619726E-4</c:v>
                </c:pt>
                <c:pt idx="5555">
                  <c:v>-9.1421432709999997E-5</c:v>
                </c:pt>
                <c:pt idx="5556">
                  <c:v>-3.8022252960000002E-4</c:v>
                </c:pt>
                <c:pt idx="5557">
                  <c:v>-5.3916221329999999E-4</c:v>
                </c:pt>
                <c:pt idx="5558">
                  <c:v>-2.9881607309999999E-5</c:v>
                </c:pt>
                <c:pt idx="5559">
                  <c:v>-1.271381328E-4</c:v>
                </c:pt>
                <c:pt idx="5560">
                  <c:v>-4.8677817640000002E-4</c:v>
                </c:pt>
                <c:pt idx="5561">
                  <c:v>-5.4066441649999999E-5</c:v>
                </c:pt>
                <c:pt idx="5562">
                  <c:v>-2.2846647419999999E-4</c:v>
                </c:pt>
                <c:pt idx="5563">
                  <c:v>-5.0438905760000002E-4</c:v>
                </c:pt>
                <c:pt idx="5564">
                  <c:v>-4.5042697599999998E-4</c:v>
                </c:pt>
                <c:pt idx="5565">
                  <c:v>-4.5958876219999998E-4</c:v>
                </c:pt>
                <c:pt idx="5566">
                  <c:v>-1.3881725540000001E-4</c:v>
                </c:pt>
                <c:pt idx="5567">
                  <c:v>-5.929103489E-6</c:v>
                </c:pt>
                <c:pt idx="5568">
                  <c:v>-3.4712292379999999E-4</c:v>
                </c:pt>
                <c:pt idx="5569">
                  <c:v>-5.435932189E-4</c:v>
                </c:pt>
                <c:pt idx="5570">
                  <c:v>-4.7772213649999997E-4</c:v>
                </c:pt>
                <c:pt idx="5571">
                  <c:v>-4.0135784389999998E-4</c:v>
                </c:pt>
                <c:pt idx="5572">
                  <c:v>-1.6205407810000001E-4</c:v>
                </c:pt>
                <c:pt idx="5573">
                  <c:v>-1.5045600100000001E-4</c:v>
                </c:pt>
                <c:pt idx="5574">
                  <c:v>-3.802243595E-4</c:v>
                </c:pt>
                <c:pt idx="5575">
                  <c:v>-2.400902885E-4</c:v>
                </c:pt>
                <c:pt idx="5576">
                  <c:v>-3.2374491310000001E-4</c:v>
                </c:pt>
                <c:pt idx="5577">
                  <c:v>-5.3038162069999999E-4</c:v>
                </c:pt>
                <c:pt idx="5578">
                  <c:v>-2.880712334E-4</c:v>
                </c:pt>
                <c:pt idx="5579">
                  <c:v>-7.9040516869999995E-5</c:v>
                </c:pt>
                <c:pt idx="5580">
                  <c:v>-3.3547754029999999E-4</c:v>
                </c:pt>
                <c:pt idx="5581">
                  <c:v>-1.957863345E-4</c:v>
                </c:pt>
                <c:pt idx="5582">
                  <c:v>-5.5052723390000005E-4</c:v>
                </c:pt>
                <c:pt idx="5583">
                  <c:v>-1.155549481E-4</c:v>
                </c:pt>
                <c:pt idx="5584">
                  <c:v>-2.0669550479999999E-4</c:v>
                </c:pt>
                <c:pt idx="5585">
                  <c:v>-1.8491825659999999E-4</c:v>
                </c:pt>
                <c:pt idx="5586">
                  <c:v>-2.7613464829999998E-4</c:v>
                </c:pt>
                <c:pt idx="5587">
                  <c:v>-2.521396739E-4</c:v>
                </c:pt>
                <c:pt idx="5588">
                  <c:v>-6.6577301739999994E-5</c:v>
                </c:pt>
                <c:pt idx="5589">
                  <c:v>-5.5360977960000005E-4</c:v>
                </c:pt>
                <c:pt idx="5590">
                  <c:v>-5.4551380219999997E-4</c:v>
                </c:pt>
                <c:pt idx="5591">
                  <c:v>-4.2004193499999999E-5</c:v>
                </c:pt>
                <c:pt idx="5592">
                  <c:v>-5.1291475040000001E-4</c:v>
                </c:pt>
                <c:pt idx="5593">
                  <c:v>-4.3110800770000001E-4</c:v>
                </c:pt>
                <c:pt idx="5594">
                  <c:v>-5.4779764059999995E-4</c:v>
                </c:pt>
                <c:pt idx="5595">
                  <c:v>-1.849312176E-4</c:v>
                </c:pt>
                <c:pt idx="5596">
                  <c:v>-5.4103783650000001E-5</c:v>
                </c:pt>
                <c:pt idx="5597">
                  <c:v>-3.9089757740000001E-4</c:v>
                </c:pt>
                <c:pt idx="5598">
                  <c:v>-2.6416052570000002E-4</c:v>
                </c:pt>
                <c:pt idx="5599">
                  <c:v>-1.9581174180000001E-4</c:v>
                </c:pt>
                <c:pt idx="5600">
                  <c:v>-4.9566045869999995E-4</c:v>
                </c:pt>
                <c:pt idx="5601">
                  <c:v>-1.787781584E-5</c:v>
                </c:pt>
                <c:pt idx="5602">
                  <c:v>-4.1145574419999999E-4</c:v>
                </c:pt>
                <c:pt idx="5603">
                  <c:v>-2.990864634E-5</c:v>
                </c:pt>
                <c:pt idx="5604">
                  <c:v>-1.7373508920000001E-4</c:v>
                </c:pt>
                <c:pt idx="5605">
                  <c:v>-4.5039276489999998E-4</c:v>
                </c:pt>
                <c:pt idx="5606">
                  <c:v>-3.6941168609999999E-4</c:v>
                </c:pt>
                <c:pt idx="5607">
                  <c:v>-3.000660316E-4</c:v>
                </c:pt>
                <c:pt idx="5608">
                  <c:v>-5.0431052399999997E-4</c:v>
                </c:pt>
                <c:pt idx="5609">
                  <c:v>-2.5215695679999998E-4</c:v>
                </c:pt>
                <c:pt idx="5610">
                  <c:v>-3.1195345499999998E-4</c:v>
                </c:pt>
                <c:pt idx="5611">
                  <c:v>-5.2150854989999995E-4</c:v>
                </c:pt>
                <c:pt idx="5612">
                  <c:v>-3.5847418290000001E-4</c:v>
                </c:pt>
                <c:pt idx="5613">
                  <c:v>-1.037628412E-4</c:v>
                </c:pt>
                <c:pt idx="5614">
                  <c:v>-1.6212312849999999E-4</c:v>
                </c:pt>
                <c:pt idx="5615">
                  <c:v>-2.1760825099999999E-4</c:v>
                </c:pt>
                <c:pt idx="5616">
                  <c:v>-4.866995889E-4</c:v>
                </c:pt>
                <c:pt idx="5617">
                  <c:v>-3.4715369769999999E-4</c:v>
                </c:pt>
                <c:pt idx="5618">
                  <c:v>-5.4772556040000005E-4</c:v>
                </c:pt>
                <c:pt idx="5619">
                  <c:v>-1.3890911599999999E-4</c:v>
                </c:pt>
                <c:pt idx="5620">
                  <c:v>-4.0136340589999998E-4</c:v>
                </c:pt>
                <c:pt idx="5621">
                  <c:v>-1.272388765E-4</c:v>
                </c:pt>
                <c:pt idx="5622">
                  <c:v>-1.5053773639999999E-4</c:v>
                </c:pt>
                <c:pt idx="5623">
                  <c:v>-4.5954032839999999E-4</c:v>
                </c:pt>
                <c:pt idx="5624">
                  <c:v>-2.8811040339999999E-4</c:v>
                </c:pt>
                <c:pt idx="5625">
                  <c:v>-9.1525356550000003E-5</c:v>
                </c:pt>
                <c:pt idx="5626">
                  <c:v>-4.2133100580000002E-4</c:v>
                </c:pt>
                <c:pt idx="5627">
                  <c:v>-2.285404268E-4</c:v>
                </c:pt>
                <c:pt idx="5628">
                  <c:v>-6.6620837900000003E-5</c:v>
                </c:pt>
                <c:pt idx="5629">
                  <c:v>-4.4079214660000001E-4</c:v>
                </c:pt>
                <c:pt idx="5630">
                  <c:v>-3.237874805E-4</c:v>
                </c:pt>
                <c:pt idx="5631">
                  <c:v>-5.5032811499999997E-4</c:v>
                </c:pt>
                <c:pt idx="5632">
                  <c:v>-4.1145907089999999E-4</c:v>
                </c:pt>
                <c:pt idx="5633">
                  <c:v>-5.4346412439999997E-4</c:v>
                </c:pt>
                <c:pt idx="5634">
                  <c:v>-5.042867264E-4</c:v>
                </c:pt>
                <c:pt idx="5635">
                  <c:v>-5.9379141160000003E-6</c:v>
                </c:pt>
                <c:pt idx="5636">
                  <c:v>-2.0675313949999999E-4</c:v>
                </c:pt>
                <c:pt idx="5637">
                  <c:v>-4.2133177849999997E-4</c:v>
                </c:pt>
                <c:pt idx="5638">
                  <c:v>-1.156385169E-4</c:v>
                </c:pt>
                <c:pt idx="5639">
                  <c:v>-5.534024288E-4</c:v>
                </c:pt>
                <c:pt idx="5640">
                  <c:v>-4.6857484289999999E-4</c:v>
                </c:pt>
                <c:pt idx="5641">
                  <c:v>-4.7764636599999997E-4</c:v>
                </c:pt>
                <c:pt idx="5642">
                  <c:v>-7.9127097259999997E-5</c:v>
                </c:pt>
                <c:pt idx="5643">
                  <c:v>-4.3110368839999999E-4</c:v>
                </c:pt>
                <c:pt idx="5644">
                  <c:v>-3.1198544710000001E-4</c:v>
                </c:pt>
                <c:pt idx="5645">
                  <c:v>-5.302903829E-4</c:v>
                </c:pt>
                <c:pt idx="5646">
                  <c:v>-3.355283816E-4</c:v>
                </c:pt>
                <c:pt idx="5647">
                  <c:v>-4.0136914700000001E-4</c:v>
                </c:pt>
                <c:pt idx="5648">
                  <c:v>-3.5849748400000001E-4</c:v>
                </c:pt>
                <c:pt idx="5649">
                  <c:v>-5.3902980310000003E-4</c:v>
                </c:pt>
                <c:pt idx="5650">
                  <c:v>-4.9562337839999997E-4</c:v>
                </c:pt>
                <c:pt idx="5651">
                  <c:v>-4.5038407079999999E-4</c:v>
                </c:pt>
                <c:pt idx="5652">
                  <c:v>-2.4017547109999999E-4</c:v>
                </c:pt>
                <c:pt idx="5653">
                  <c:v>-4.4079107989999998E-4</c:v>
                </c:pt>
                <c:pt idx="5654">
                  <c:v>-5.9395523670000004E-6</c:v>
                </c:pt>
                <c:pt idx="5655">
                  <c:v>-2.6422024010000001E-4</c:v>
                </c:pt>
                <c:pt idx="5656">
                  <c:v>-2.7620133759999999E-4</c:v>
                </c:pt>
                <c:pt idx="5657">
                  <c:v>-4.595342656E-4</c:v>
                </c:pt>
                <c:pt idx="5658">
                  <c:v>-3.909153632E-4</c:v>
                </c:pt>
                <c:pt idx="5659">
                  <c:v>-2.06768378E-4</c:v>
                </c:pt>
                <c:pt idx="5660">
                  <c:v>-7.9142052809999994E-5</c:v>
                </c:pt>
                <c:pt idx="5661">
                  <c:v>-4.205541412E-5</c:v>
                </c:pt>
                <c:pt idx="5662">
                  <c:v>-3.6943910230000001E-4</c:v>
                </c:pt>
                <c:pt idx="5663">
                  <c:v>-1.3895538279999999E-4</c:v>
                </c:pt>
                <c:pt idx="5664">
                  <c:v>-5.2147649999999995E-4</c:v>
                </c:pt>
                <c:pt idx="5665">
                  <c:v>-5.4538035389999995E-4</c:v>
                </c:pt>
                <c:pt idx="5666">
                  <c:v>-3.0011724970000002E-4</c:v>
                </c:pt>
                <c:pt idx="5667">
                  <c:v>-1.958673667E-4</c:v>
                </c:pt>
                <c:pt idx="5668">
                  <c:v>-2.7621456509999999E-4</c:v>
                </c:pt>
                <c:pt idx="5669">
                  <c:v>-1.621748344E-4</c:v>
                </c:pt>
                <c:pt idx="5670">
                  <c:v>-2.2858168150000001E-4</c:v>
                </c:pt>
                <c:pt idx="5671">
                  <c:v>-5.1285595689999999E-4</c:v>
                </c:pt>
                <c:pt idx="5672">
                  <c:v>-2.8815896290000002E-4</c:v>
                </c:pt>
                <c:pt idx="5673">
                  <c:v>-3.8026120169999997E-4</c:v>
                </c:pt>
                <c:pt idx="5674">
                  <c:v>-1.8499711469999999E-4</c:v>
                </c:pt>
                <c:pt idx="5675">
                  <c:v>-3.6944356589999999E-4</c:v>
                </c:pt>
                <c:pt idx="5676">
                  <c:v>-2.401994007E-4</c:v>
                </c:pt>
                <c:pt idx="5677">
                  <c:v>-3.471945469E-4</c:v>
                </c:pt>
                <c:pt idx="5678">
                  <c:v>-1.156770209E-4</c:v>
                </c:pt>
                <c:pt idx="5679">
                  <c:v>-5.3027327729999996E-4</c:v>
                </c:pt>
                <c:pt idx="5680">
                  <c:v>-1.790338293E-5</c:v>
                </c:pt>
                <c:pt idx="5681">
                  <c:v>-3.238333203E-4</c:v>
                </c:pt>
                <c:pt idx="5682">
                  <c:v>-3.585145287E-4</c:v>
                </c:pt>
                <c:pt idx="5683">
                  <c:v>-6.6672137639999998E-5</c:v>
                </c:pt>
                <c:pt idx="5684">
                  <c:v>-1.038436245E-4</c:v>
                </c:pt>
                <c:pt idx="5685">
                  <c:v>-2.995017858E-5</c:v>
                </c:pt>
                <c:pt idx="5686">
                  <c:v>-5.4756849090000002E-4</c:v>
                </c:pt>
                <c:pt idx="5687">
                  <c:v>-2.642581832E-4</c:v>
                </c:pt>
                <c:pt idx="5688">
                  <c:v>-2.5224541160000002E-4</c:v>
                </c:pt>
                <c:pt idx="5689">
                  <c:v>-4.6856339110000001E-4</c:v>
                </c:pt>
                <c:pt idx="5690">
                  <c:v>-5.0426253900000002E-4</c:v>
                </c:pt>
                <c:pt idx="5691">
                  <c:v>-4.7763080460000001E-4</c:v>
                </c:pt>
                <c:pt idx="5692">
                  <c:v>-1.738006295E-4</c:v>
                </c:pt>
                <c:pt idx="5693">
                  <c:v>-5.4191204870000003E-5</c:v>
                </c:pt>
                <c:pt idx="5694">
                  <c:v>-1.5059980769999999E-4</c:v>
                </c:pt>
                <c:pt idx="5695">
                  <c:v>-5.5319483900000002E-4</c:v>
                </c:pt>
                <c:pt idx="5696">
                  <c:v>-5.3900575639999999E-4</c:v>
                </c:pt>
                <c:pt idx="5697">
                  <c:v>-1.273145347E-4</c:v>
                </c:pt>
                <c:pt idx="5698">
                  <c:v>-9.1594633329999993E-5</c:v>
                </c:pt>
                <c:pt idx="5699">
                  <c:v>-4.4078775929999998E-4</c:v>
                </c:pt>
                <c:pt idx="5700">
                  <c:v>-3.909165086E-4</c:v>
                </c:pt>
                <c:pt idx="5701">
                  <c:v>-1.7908509210000001E-5</c:v>
                </c:pt>
                <c:pt idx="5702">
                  <c:v>-5.4531773229999996E-4</c:v>
                </c:pt>
                <c:pt idx="5703">
                  <c:v>-3.1203400709999999E-4</c:v>
                </c:pt>
                <c:pt idx="5704">
                  <c:v>-4.2132929619999998E-4</c:v>
                </c:pt>
                <c:pt idx="5705">
                  <c:v>-4.0136806540000001E-4</c:v>
                </c:pt>
                <c:pt idx="5706">
                  <c:v>-4.8666015139999999E-4</c:v>
                </c:pt>
                <c:pt idx="5707">
                  <c:v>-2.1768458860000001E-4</c:v>
                </c:pt>
                <c:pt idx="5708">
                  <c:v>-1.7380380159999999E-4</c:v>
                </c:pt>
                <c:pt idx="5709">
                  <c:v>-3.802612519E-4</c:v>
                </c:pt>
                <c:pt idx="5710">
                  <c:v>-5.434011669E-4</c:v>
                </c:pt>
                <c:pt idx="5711">
                  <c:v>-5.21454047E-4</c:v>
                </c:pt>
                <c:pt idx="5712">
                  <c:v>-4.1145663830000003E-4</c:v>
                </c:pt>
                <c:pt idx="5713">
                  <c:v>-4.2084974719999997E-5</c:v>
                </c:pt>
                <c:pt idx="5714">
                  <c:v>-3.3556503930000001E-4</c:v>
                </c:pt>
                <c:pt idx="5715">
                  <c:v>-3.001578187E-4</c:v>
                </c:pt>
                <c:pt idx="5716">
                  <c:v>-4.9559689889999996E-4</c:v>
                </c:pt>
                <c:pt idx="5717">
                  <c:v>-5.9453111059999999E-6</c:v>
                </c:pt>
                <c:pt idx="5718">
                  <c:v>-5.5007696689999999E-4</c:v>
                </c:pt>
                <c:pt idx="5719">
                  <c:v>-1.038599214E-4</c:v>
                </c:pt>
                <c:pt idx="5720">
                  <c:v>-1.8501247709999999E-4</c:v>
                </c:pt>
                <c:pt idx="5721">
                  <c:v>-1.3898632170000001E-4</c:v>
                </c:pt>
                <c:pt idx="5722">
                  <c:v>-5.1283242820000005E-4</c:v>
                </c:pt>
                <c:pt idx="5723">
                  <c:v>-1.6219355019999999E-4</c:v>
                </c:pt>
                <c:pt idx="5724">
                  <c:v>-2.1769004750000001E-4</c:v>
                </c:pt>
                <c:pt idx="5725">
                  <c:v>-4.3109738690000002E-4</c:v>
                </c:pt>
                <c:pt idx="5726">
                  <c:v>-1.5060644269999999E-4</c:v>
                </c:pt>
                <c:pt idx="5727">
                  <c:v>-3.4720156639999998E-4</c:v>
                </c:pt>
                <c:pt idx="5728">
                  <c:v>-3.3556373229999998E-4</c:v>
                </c:pt>
                <c:pt idx="5729">
                  <c:v>-2.402325091E-4</c:v>
                </c:pt>
                <c:pt idx="5730">
                  <c:v>-2.8819526620000002E-4</c:v>
                </c:pt>
                <c:pt idx="5731">
                  <c:v>-9.1608908100000003E-5</c:v>
                </c:pt>
                <c:pt idx="5732">
                  <c:v>-4.685511539E-4</c:v>
                </c:pt>
                <c:pt idx="5733">
                  <c:v>-4.8664674179999998E-4</c:v>
                </c:pt>
                <c:pt idx="5734">
                  <c:v>-3.8025156839999999E-4</c:v>
                </c:pt>
                <c:pt idx="5735">
                  <c:v>-1.2732539409999999E-4</c:v>
                </c:pt>
                <c:pt idx="5736">
                  <c:v>-5.4525530780000003E-4</c:v>
                </c:pt>
                <c:pt idx="5737">
                  <c:v>-3.6943708100000002E-4</c:v>
                </c:pt>
                <c:pt idx="5738">
                  <c:v>-4.5037522080000001E-4</c:v>
                </c:pt>
                <c:pt idx="5739">
                  <c:v>-5.4216933409999999E-5</c:v>
                </c:pt>
                <c:pt idx="5740">
                  <c:v>-3.0015730499999998E-4</c:v>
                </c:pt>
                <c:pt idx="5741">
                  <c:v>-1.9589682000000001E-4</c:v>
                </c:pt>
                <c:pt idx="5742">
                  <c:v>-2.9972320640000001E-5</c:v>
                </c:pt>
                <c:pt idx="5743">
                  <c:v>-5.4336329810000003E-4</c:v>
                </c:pt>
                <c:pt idx="5744">
                  <c:v>-4.9558268790000004E-4</c:v>
                </c:pt>
                <c:pt idx="5745">
                  <c:v>-2.0680691309999999E-4</c:v>
                </c:pt>
                <c:pt idx="5746">
                  <c:v>-2.642817632E-4</c:v>
                </c:pt>
                <c:pt idx="5747">
                  <c:v>-7.9198621620000004E-5</c:v>
                </c:pt>
                <c:pt idx="5748">
                  <c:v>-1.157044528E-4</c:v>
                </c:pt>
                <c:pt idx="5749">
                  <c:v>-4.7761277269999999E-4</c:v>
                </c:pt>
                <c:pt idx="5750">
                  <c:v>-3.5850219919999999E-4</c:v>
                </c:pt>
                <c:pt idx="5751">
                  <c:v>-5.3896753170000001E-4</c:v>
                </c:pt>
                <c:pt idx="5752">
                  <c:v>-2.7626102390000001E-4</c:v>
                </c:pt>
                <c:pt idx="5753">
                  <c:v>-5.3022299760000001E-4</c:v>
                </c:pt>
                <c:pt idx="5754">
                  <c:v>-2.286258466E-4</c:v>
                </c:pt>
                <c:pt idx="5755">
                  <c:v>-4.21075577E-5</c:v>
                </c:pt>
                <c:pt idx="5756">
                  <c:v>-4.5952116649999999E-4</c:v>
                </c:pt>
                <c:pt idx="5757">
                  <c:v>-5.4993691129999998E-4</c:v>
                </c:pt>
                <c:pt idx="5758">
                  <c:v>-1.792097954E-5</c:v>
                </c:pt>
                <c:pt idx="5759">
                  <c:v>-6.6713511850000003E-5</c:v>
                </c:pt>
                <c:pt idx="5760">
                  <c:v>-1.6220207050000001E-4</c:v>
                </c:pt>
                <c:pt idx="5761">
                  <c:v>-3.1202810840000002E-4</c:v>
                </c:pt>
                <c:pt idx="5762">
                  <c:v>-1.9590203910000001E-4</c:v>
                </c:pt>
                <c:pt idx="5763">
                  <c:v>-4.4077941980000002E-4</c:v>
                </c:pt>
                <c:pt idx="5764">
                  <c:v>-4.5952003430000001E-4</c:v>
                </c:pt>
                <c:pt idx="5765">
                  <c:v>-6.6715058329999997E-5</c:v>
                </c:pt>
                <c:pt idx="5766">
                  <c:v>-1.7381793140000001E-4</c:v>
                </c:pt>
                <c:pt idx="5767">
                  <c:v>-3.9089188369999998E-4</c:v>
                </c:pt>
                <c:pt idx="5768">
                  <c:v>-2.5227134990000002E-4</c:v>
                </c:pt>
                <c:pt idx="5769">
                  <c:v>-4.1144032439999998E-4</c:v>
                </c:pt>
                <c:pt idx="5770">
                  <c:v>-4.310891424E-4</c:v>
                </c:pt>
                <c:pt idx="5771">
                  <c:v>-2.17702077E-4</c:v>
                </c:pt>
                <c:pt idx="5772">
                  <c:v>-5.0421696989999998E-4</c:v>
                </c:pt>
                <c:pt idx="5773">
                  <c:v>-1.8502645410000001E-4</c:v>
                </c:pt>
                <c:pt idx="5774">
                  <c:v>-5.1279668740000003E-4</c:v>
                </c:pt>
                <c:pt idx="5775">
                  <c:v>-5.4734356310000005E-4</c:v>
                </c:pt>
                <c:pt idx="5776">
                  <c:v>-3.2382525800000002E-4</c:v>
                </c:pt>
                <c:pt idx="5777">
                  <c:v>-4.2131150279999999E-4</c:v>
                </c:pt>
                <c:pt idx="5778">
                  <c:v>-5.9496881470000003E-6</c:v>
                </c:pt>
                <c:pt idx="5779">
                  <c:v>-3.3553969110000002E-4</c:v>
                </c:pt>
                <c:pt idx="5780">
                  <c:v>-7.9203951789999998E-5</c:v>
                </c:pt>
                <c:pt idx="5781">
                  <c:v>-3.0014667439999998E-4</c:v>
                </c:pt>
                <c:pt idx="5782">
                  <c:v>-5.5286619389999995E-4</c:v>
                </c:pt>
                <c:pt idx="5783">
                  <c:v>-5.2140434220000005E-4</c:v>
                </c:pt>
                <c:pt idx="5784">
                  <c:v>-2.4024274369999999E-4</c:v>
                </c:pt>
                <c:pt idx="5785">
                  <c:v>-1.5061535660000001E-4</c:v>
                </c:pt>
                <c:pt idx="5786">
                  <c:v>-1.157036888E-4</c:v>
                </c:pt>
                <c:pt idx="5787">
                  <c:v>-5.4985138299999995E-4</c:v>
                </c:pt>
                <c:pt idx="5788">
                  <c:v>-1.038682291E-4</c:v>
                </c:pt>
                <c:pt idx="5789">
                  <c:v>-3.5848083369999998E-4</c:v>
                </c:pt>
                <c:pt idx="5790">
                  <c:v>-1.3899434010000001E-4</c:v>
                </c:pt>
                <c:pt idx="5791">
                  <c:v>-4.503653699E-4</c:v>
                </c:pt>
                <c:pt idx="5792">
                  <c:v>-5.4233530560000001E-5</c:v>
                </c:pt>
                <c:pt idx="5793">
                  <c:v>-4.0133518530000001E-4</c:v>
                </c:pt>
                <c:pt idx="5794">
                  <c:v>-3.120167653E-4</c:v>
                </c:pt>
                <c:pt idx="5795">
                  <c:v>-3.4716716070000002E-4</c:v>
                </c:pt>
                <c:pt idx="5796">
                  <c:v>-9.1615125310000003E-5</c:v>
                </c:pt>
                <c:pt idx="5797">
                  <c:v>-5.3018667319999996E-4</c:v>
                </c:pt>
                <c:pt idx="5798">
                  <c:v>-5.4730189550000004E-4</c:v>
                </c:pt>
                <c:pt idx="5799">
                  <c:v>-4.8661835389999999E-4</c:v>
                </c:pt>
                <c:pt idx="5800">
                  <c:v>-5.0419882660000001E-4</c:v>
                </c:pt>
                <c:pt idx="5801">
                  <c:v>-3.2381494160000002E-4</c:v>
                </c:pt>
                <c:pt idx="5802">
                  <c:v>-4.6852656220000002E-4</c:v>
                </c:pt>
                <c:pt idx="5803">
                  <c:v>-2.286378213E-4</c:v>
                </c:pt>
                <c:pt idx="5804">
                  <c:v>-2.06823684E-4</c:v>
                </c:pt>
                <c:pt idx="5805">
                  <c:v>-1.2732515059999999E-4</c:v>
                </c:pt>
                <c:pt idx="5806">
                  <c:v>-3.8021457269999997E-4</c:v>
                </c:pt>
                <c:pt idx="5807">
                  <c:v>-4.0132868279999998E-4</c:v>
                </c:pt>
                <c:pt idx="5808">
                  <c:v>-3.9087066769999998E-4</c:v>
                </c:pt>
                <c:pt idx="5809">
                  <c:v>-2.9986051320000001E-5</c:v>
                </c:pt>
                <c:pt idx="5810">
                  <c:v>-2.5227523589999999E-4</c:v>
                </c:pt>
                <c:pt idx="5811">
                  <c:v>-4.1142004840000001E-4</c:v>
                </c:pt>
                <c:pt idx="5812">
                  <c:v>-4.3107336750000002E-4</c:v>
                </c:pt>
                <c:pt idx="5813">
                  <c:v>-4.5035430879999998E-4</c:v>
                </c:pt>
                <c:pt idx="5814">
                  <c:v>-5.3890148760000003E-4</c:v>
                </c:pt>
                <c:pt idx="5815">
                  <c:v>-4.7757573560000001E-4</c:v>
                </c:pt>
                <c:pt idx="5816">
                  <c:v>-5.4239769779999997E-5</c:v>
                </c:pt>
                <c:pt idx="5817">
                  <c:v>-5.4325611430000001E-4</c:v>
                </c:pt>
                <c:pt idx="5818">
                  <c:v>-4.9552631399999998E-4</c:v>
                </c:pt>
                <c:pt idx="5819">
                  <c:v>-4.2129155990000002E-4</c:v>
                </c:pt>
                <c:pt idx="5820">
                  <c:v>-4.4075858210000001E-4</c:v>
                </c:pt>
                <c:pt idx="5821">
                  <c:v>-2.1771899539999999E-4</c:v>
                </c:pt>
                <c:pt idx="5822">
                  <c:v>-1.8504436750000001E-4</c:v>
                </c:pt>
                <c:pt idx="5823">
                  <c:v>-2.762522445E-4</c:v>
                </c:pt>
                <c:pt idx="5824">
                  <c:v>-6.6723626129999998E-5</c:v>
                </c:pt>
                <c:pt idx="5825">
                  <c:v>-2.6428109629999998E-4</c:v>
                </c:pt>
                <c:pt idx="5826">
                  <c:v>-1.2732550070000001E-4</c:v>
                </c:pt>
                <c:pt idx="5827">
                  <c:v>-5.1274121189999998E-4</c:v>
                </c:pt>
                <c:pt idx="5828">
                  <c:v>-1.157002115E-4</c:v>
                </c:pt>
                <c:pt idx="5829">
                  <c:v>-2.8817220520000001E-4</c:v>
                </c:pt>
                <c:pt idx="5830">
                  <c:v>-5.951721593E-6</c:v>
                </c:pt>
                <c:pt idx="5831">
                  <c:v>-5.3013573079999999E-4</c:v>
                </c:pt>
                <c:pt idx="5832">
                  <c:v>-5.5266294509999998E-4</c:v>
                </c:pt>
                <c:pt idx="5833">
                  <c:v>-5.4505845839999999E-4</c:v>
                </c:pt>
                <c:pt idx="5834">
                  <c:v>-3.6937108109999999E-4</c:v>
                </c:pt>
                <c:pt idx="5835">
                  <c:v>-2.5227694719999998E-4</c:v>
                </c:pt>
                <c:pt idx="5836">
                  <c:v>-2.6427881400000001E-4</c:v>
                </c:pt>
                <c:pt idx="5837">
                  <c:v>-2.286502164E-4</c:v>
                </c:pt>
                <c:pt idx="5838">
                  <c:v>-1.7384465859999999E-4</c:v>
                </c:pt>
                <c:pt idx="5839">
                  <c:v>-2.99933419E-5</c:v>
                </c:pt>
                <c:pt idx="5840">
                  <c:v>-5.3885421009999997E-4</c:v>
                </c:pt>
                <c:pt idx="5841">
                  <c:v>-3.354917155E-4</c:v>
                </c:pt>
                <c:pt idx="5842">
                  <c:v>-3.2377748410000002E-4</c:v>
                </c:pt>
                <c:pt idx="5843">
                  <c:v>-3.6935544810000001E-4</c:v>
                </c:pt>
                <c:pt idx="5844">
                  <c:v>-4.6848262699999998E-4</c:v>
                </c:pt>
                <c:pt idx="5845">
                  <c:v>-1.7933113579999998E-5</c:v>
                </c:pt>
                <c:pt idx="5846">
                  <c:v>-2.7624224200000001E-4</c:v>
                </c:pt>
                <c:pt idx="5847">
                  <c:v>-4.2134194339999998E-5</c:v>
                </c:pt>
                <c:pt idx="5848">
                  <c:v>-2.0684692200000001E-4</c:v>
                </c:pt>
                <c:pt idx="5849">
                  <c:v>-4.5946974690000002E-4</c:v>
                </c:pt>
                <c:pt idx="5850">
                  <c:v>-5.4318367400000005E-4</c:v>
                </c:pt>
                <c:pt idx="5851">
                  <c:v>-1.390156217E-4</c:v>
                </c:pt>
                <c:pt idx="5852">
                  <c:v>-5.2130416159999998E-4</c:v>
                </c:pt>
                <c:pt idx="5853">
                  <c:v>-3.0010278739999997E-4</c:v>
                </c:pt>
                <c:pt idx="5854">
                  <c:v>-2.8815272710000002E-4</c:v>
                </c:pt>
                <c:pt idx="5855">
                  <c:v>-9.1635237520000005E-5</c:v>
                </c:pt>
                <c:pt idx="5856">
                  <c:v>-4.3104418180000002E-4</c:v>
                </c:pt>
                <c:pt idx="5857">
                  <c:v>-1.622426317E-4</c:v>
                </c:pt>
                <c:pt idx="5858">
                  <c:v>-1.9594834750000001E-4</c:v>
                </c:pt>
                <c:pt idx="5859">
                  <c:v>-2.4025936530000001E-4</c:v>
                </c:pt>
                <c:pt idx="5860">
                  <c:v>-5.4707404770000002E-4</c:v>
                </c:pt>
                <c:pt idx="5861">
                  <c:v>-5.0409908909999999E-4</c:v>
                </c:pt>
                <c:pt idx="5862">
                  <c:v>-1.038922076E-4</c:v>
                </c:pt>
                <c:pt idx="5863">
                  <c:v>-3.1196328089999999E-4</c:v>
                </c:pt>
                <c:pt idx="5864">
                  <c:v>-1.5065424039999999E-4</c:v>
                </c:pt>
                <c:pt idx="5865">
                  <c:v>-7.9234789440000005E-5</c:v>
                </c:pt>
                <c:pt idx="5866">
                  <c:v>-5.5249208119999998E-4</c:v>
                </c:pt>
                <c:pt idx="5867">
                  <c:v>-3.4709770899999997E-4</c:v>
                </c:pt>
                <c:pt idx="5868">
                  <c:v>-3.9081540830000002E-4</c:v>
                </c:pt>
                <c:pt idx="5869">
                  <c:v>-3.5840203340000001E-4</c:v>
                </c:pt>
                <c:pt idx="5870">
                  <c:v>-4.2150620489999999E-5</c:v>
                </c:pt>
                <c:pt idx="5871">
                  <c:v>-4.7750890299999999E-4</c:v>
                </c:pt>
                <c:pt idx="5872">
                  <c:v>-6.6761865299999994E-5</c:v>
                </c:pt>
                <c:pt idx="5873">
                  <c:v>-5.449354859E-4</c:v>
                </c:pt>
                <c:pt idx="5874">
                  <c:v>-1.738790989E-4</c:v>
                </c:pt>
                <c:pt idx="5875">
                  <c:v>-4.9544393999999996E-4</c:v>
                </c:pt>
                <c:pt idx="5876">
                  <c:v>-4.212553019E-4</c:v>
                </c:pt>
                <c:pt idx="5877">
                  <c:v>-1.039182046E-4</c:v>
                </c:pt>
                <c:pt idx="5878">
                  <c:v>-5.1264909560000003E-4</c:v>
                </c:pt>
                <c:pt idx="5879">
                  <c:v>-4.6844958320000003E-4</c:v>
                </c:pt>
                <c:pt idx="5880">
                  <c:v>-9.1670000899999999E-5</c:v>
                </c:pt>
                <c:pt idx="5881">
                  <c:v>-5.4946038349999997E-4</c:v>
                </c:pt>
                <c:pt idx="5882">
                  <c:v>-5.9569518100000002E-6</c:v>
                </c:pt>
                <c:pt idx="5883">
                  <c:v>-1.8509482919999999E-4</c:v>
                </c:pt>
                <c:pt idx="5884">
                  <c:v>-5.2125255150000001E-4</c:v>
                </c:pt>
                <c:pt idx="5885">
                  <c:v>-4.865076076E-4</c:v>
                </c:pt>
                <c:pt idx="5886">
                  <c:v>-2.522818667E-4</c:v>
                </c:pt>
                <c:pt idx="5887">
                  <c:v>-1.5068690659999999E-4</c:v>
                </c:pt>
                <c:pt idx="5888">
                  <c:v>-5.300278556E-4</c:v>
                </c:pt>
                <c:pt idx="5889">
                  <c:v>-3.00195973E-5</c:v>
                </c:pt>
                <c:pt idx="5890">
                  <c:v>-3.3545222209999998E-4</c:v>
                </c:pt>
                <c:pt idx="5891">
                  <c:v>-4.012679513E-4</c:v>
                </c:pt>
                <c:pt idx="5892">
                  <c:v>-3.8013915890000002E-4</c:v>
                </c:pt>
                <c:pt idx="5893">
                  <c:v>-1.3906762340000001E-4</c:v>
                </c:pt>
                <c:pt idx="5894">
                  <c:v>-7.9272087860000006E-5</c:v>
                </c:pt>
                <c:pt idx="5895">
                  <c:v>-2.4027250970000001E-4</c:v>
                </c:pt>
                <c:pt idx="5896">
                  <c:v>-4.5030492279999999E-4</c:v>
                </c:pt>
                <c:pt idx="5897">
                  <c:v>-5.4697182430000005E-4</c:v>
                </c:pt>
                <c:pt idx="5898">
                  <c:v>-3.5838646530000001E-4</c:v>
                </c:pt>
                <c:pt idx="5899">
                  <c:v>-3.237428995E-4</c:v>
                </c:pt>
                <c:pt idx="5900">
                  <c:v>-3.6931680540000001E-4</c:v>
                </c:pt>
                <c:pt idx="5901">
                  <c:v>-1.794955008E-5</c:v>
                </c:pt>
                <c:pt idx="5902">
                  <c:v>-4.113709401E-4</c:v>
                </c:pt>
                <c:pt idx="5903">
                  <c:v>-4.407182992E-4</c:v>
                </c:pt>
                <c:pt idx="5904">
                  <c:v>-2.0688394830000001E-4</c:v>
                </c:pt>
                <c:pt idx="5905">
                  <c:v>-1.6229475970000001E-4</c:v>
                </c:pt>
                <c:pt idx="5906">
                  <c:v>-3.119496471E-4</c:v>
                </c:pt>
                <c:pt idx="5907">
                  <c:v>-2.7623620740000002E-4</c:v>
                </c:pt>
                <c:pt idx="5908">
                  <c:v>-1.959850475E-4</c:v>
                </c:pt>
                <c:pt idx="5909">
                  <c:v>-2.1776517679999999E-4</c:v>
                </c:pt>
                <c:pt idx="5910">
                  <c:v>-3.0008611980000003E-4</c:v>
                </c:pt>
                <c:pt idx="5911">
                  <c:v>-4.5943916840000002E-4</c:v>
                </c:pt>
                <c:pt idx="5912">
                  <c:v>-4.0126827990000002E-4</c:v>
                </c:pt>
                <c:pt idx="5913">
                  <c:v>-5.4485116139999998E-4</c:v>
                </c:pt>
                <c:pt idx="5914">
                  <c:v>-5.4314763550000003E-5</c:v>
                </c:pt>
                <c:pt idx="5915">
                  <c:v>-5.4935961570000001E-4</c:v>
                </c:pt>
                <c:pt idx="5916">
                  <c:v>-2.286895048E-4</c:v>
                </c:pt>
                <c:pt idx="5917">
                  <c:v>-4.2125264630000001E-4</c:v>
                </c:pt>
                <c:pt idx="5918">
                  <c:v>-4.9540391689999999E-4</c:v>
                </c:pt>
                <c:pt idx="5919">
                  <c:v>-5.4306783720000002E-4</c:v>
                </c:pt>
                <c:pt idx="5920">
                  <c:v>-4.7747411089999999E-4</c:v>
                </c:pt>
                <c:pt idx="5921">
                  <c:v>-1.158120328E-4</c:v>
                </c:pt>
                <c:pt idx="5922">
                  <c:v>-1.2743757529999999E-4</c:v>
                </c:pt>
                <c:pt idx="5923">
                  <c:v>-5.040297434E-4</c:v>
                </c:pt>
                <c:pt idx="5924">
                  <c:v>-4.8647831129999998E-4</c:v>
                </c:pt>
                <c:pt idx="5925">
                  <c:v>-2.6428831540000001E-4</c:v>
                </c:pt>
                <c:pt idx="5926">
                  <c:v>-1.6231451740000001E-4</c:v>
                </c:pt>
                <c:pt idx="5927">
                  <c:v>-2.881518076E-4</c:v>
                </c:pt>
                <c:pt idx="5928">
                  <c:v>-5.387216767E-4</c:v>
                </c:pt>
                <c:pt idx="5929">
                  <c:v>-5.2997955260000002E-4</c:v>
                </c:pt>
                <c:pt idx="5930">
                  <c:v>-1.851296257E-4</c:v>
                </c:pt>
                <c:pt idx="5931">
                  <c:v>-3.0043072459999999E-5</c:v>
                </c:pt>
                <c:pt idx="5932">
                  <c:v>-5.5220963380000002E-4</c:v>
                </c:pt>
                <c:pt idx="5933">
                  <c:v>-5.1258738649999998E-4</c:v>
                </c:pt>
                <c:pt idx="5934">
                  <c:v>-1.158384205E-4</c:v>
                </c:pt>
                <c:pt idx="5935">
                  <c:v>-4.4072016999999999E-4</c:v>
                </c:pt>
                <c:pt idx="5936">
                  <c:v>-3.801571446E-4</c:v>
                </c:pt>
                <c:pt idx="5937">
                  <c:v>-4.3103690270000002E-4</c:v>
                </c:pt>
                <c:pt idx="5938">
                  <c:v>-3.471009246E-4</c:v>
                </c:pt>
                <c:pt idx="5939">
                  <c:v>-1.5074800450000001E-4</c:v>
                </c:pt>
                <c:pt idx="5940">
                  <c:v>-2.287084002E-4</c:v>
                </c:pt>
                <c:pt idx="5941">
                  <c:v>-3.908258178E-4</c:v>
                </c:pt>
                <c:pt idx="5942">
                  <c:v>-5.4683244649999998E-4</c:v>
                </c:pt>
                <c:pt idx="5943">
                  <c:v>-4.1139318410000003E-4</c:v>
                </c:pt>
                <c:pt idx="5944">
                  <c:v>-6.6853898169999995E-5</c:v>
                </c:pt>
                <c:pt idx="5945">
                  <c:v>-2.403086429E-4</c:v>
                </c:pt>
                <c:pt idx="5946">
                  <c:v>-1.391426024E-4</c:v>
                </c:pt>
                <c:pt idx="5947">
                  <c:v>-4.6841170559999999E-4</c:v>
                </c:pt>
                <c:pt idx="5948">
                  <c:v>-5.2117242250000002E-4</c:v>
                </c:pt>
                <c:pt idx="5949">
                  <c:v>-9.1771479910000004E-5</c:v>
                </c:pt>
                <c:pt idx="5950">
                  <c:v>-4.8645076709999998E-4</c:v>
                </c:pt>
                <c:pt idx="5951">
                  <c:v>-2.1779281870000001E-4</c:v>
                </c:pt>
                <c:pt idx="5952">
                  <c:v>-2.5232123769999999E-4</c:v>
                </c:pt>
                <c:pt idx="5953">
                  <c:v>-4.50299455E-4</c:v>
                </c:pt>
                <c:pt idx="5954">
                  <c:v>-1.0403079649999999E-4</c:v>
                </c:pt>
                <c:pt idx="5955">
                  <c:v>-2.8817887840000003E-4</c:v>
                </c:pt>
                <c:pt idx="5956">
                  <c:v>-4.2221397199999997E-5</c:v>
                </c:pt>
                <c:pt idx="5957">
                  <c:v>-3.0012654000000002E-4</c:v>
                </c:pt>
                <c:pt idx="5958">
                  <c:v>-4.5942732660000002E-4</c:v>
                </c:pt>
                <c:pt idx="5959">
                  <c:v>-2.7627795989999999E-4</c:v>
                </c:pt>
                <c:pt idx="5960">
                  <c:v>-1.7394956670000001E-4</c:v>
                </c:pt>
                <c:pt idx="5961">
                  <c:v>-4.013083398E-4</c:v>
                </c:pt>
                <c:pt idx="5962">
                  <c:v>-1.7972781140000001E-5</c:v>
                </c:pt>
                <c:pt idx="5963">
                  <c:v>-3.120022333E-4</c:v>
                </c:pt>
                <c:pt idx="5964">
                  <c:v>-1.960177327E-4</c:v>
                </c:pt>
                <c:pt idx="5965">
                  <c:v>-2.6432356149999999E-4</c:v>
                </c:pt>
                <c:pt idx="5966">
                  <c:v>-5.3867292090000005E-4</c:v>
                </c:pt>
                <c:pt idx="5967">
                  <c:v>-4.3105140080000002E-4</c:v>
                </c:pt>
                <c:pt idx="5968">
                  <c:v>-7.9375500680000001E-5</c:v>
                </c:pt>
                <c:pt idx="5969">
                  <c:v>-5.966525576E-6</c:v>
                </c:pt>
                <c:pt idx="5970">
                  <c:v>-4.774388403E-4</c:v>
                </c:pt>
                <c:pt idx="5971">
                  <c:v>-2.0692051789999999E-4</c:v>
                </c:pt>
                <c:pt idx="5972">
                  <c:v>-1.2750708910000001E-4</c:v>
                </c:pt>
                <c:pt idx="5973">
                  <c:v>-5.4383540199999998E-5</c:v>
                </c:pt>
                <c:pt idx="5974">
                  <c:v>-3.471485333E-4</c:v>
                </c:pt>
                <c:pt idx="5975">
                  <c:v>-1.797765246E-5</c:v>
                </c:pt>
                <c:pt idx="5976">
                  <c:v>-4.4073357340000002E-4</c:v>
                </c:pt>
                <c:pt idx="5977">
                  <c:v>-3.8020340269999999E-4</c:v>
                </c:pt>
                <c:pt idx="5978">
                  <c:v>-5.4914871590000004E-4</c:v>
                </c:pt>
                <c:pt idx="5979">
                  <c:v>-3.3552835920000002E-4</c:v>
                </c:pt>
                <c:pt idx="5980">
                  <c:v>-1.391711835E-4</c:v>
                </c:pt>
                <c:pt idx="5981">
                  <c:v>-5.520267956E-4</c:v>
                </c:pt>
                <c:pt idx="5982">
                  <c:v>-5.9680176529999998E-6</c:v>
                </c:pt>
                <c:pt idx="5983">
                  <c:v>-3.908697161E-4</c:v>
                </c:pt>
                <c:pt idx="5984">
                  <c:v>-5.4296874939999996E-4</c:v>
                </c:pt>
                <c:pt idx="5985">
                  <c:v>-4.9534064499999995E-4</c:v>
                </c:pt>
                <c:pt idx="5986">
                  <c:v>-5.1253216830000003E-4</c:v>
                </c:pt>
                <c:pt idx="5987">
                  <c:v>-5.2113910559999999E-4</c:v>
                </c:pt>
                <c:pt idx="5988">
                  <c:v>-5.3865473850000004E-4</c:v>
                </c:pt>
                <c:pt idx="5989">
                  <c:v>-4.1142768479999998E-4</c:v>
                </c:pt>
                <c:pt idx="5990">
                  <c:v>-1.040702824E-4</c:v>
                </c:pt>
                <c:pt idx="5991">
                  <c:v>-3.694001288E-4</c:v>
                </c:pt>
                <c:pt idx="5992">
                  <c:v>-5.4469335370000002E-4</c:v>
                </c:pt>
                <c:pt idx="5993">
                  <c:v>-4.2130055579999999E-4</c:v>
                </c:pt>
                <c:pt idx="5994">
                  <c:v>-2.287448968E-4</c:v>
                </c:pt>
                <c:pt idx="5995">
                  <c:v>-2.5236207689999999E-4</c:v>
                </c:pt>
                <c:pt idx="5996">
                  <c:v>-3.2384208740000002E-4</c:v>
                </c:pt>
                <c:pt idx="5997">
                  <c:v>-5.4468592990000004E-4</c:v>
                </c:pt>
                <c:pt idx="5998">
                  <c:v>-1.851672829E-4</c:v>
                </c:pt>
                <c:pt idx="5999">
                  <c:v>-7.9407551270000007E-5</c:v>
                </c:pt>
                <c:pt idx="6000">
                  <c:v>-3.584844009E-4</c:v>
                </c:pt>
                <c:pt idx="6001">
                  <c:v>-1.960400809E-4</c:v>
                </c:pt>
                <c:pt idx="6002">
                  <c:v>-4.5031193049999997E-4</c:v>
                </c:pt>
                <c:pt idx="6003">
                  <c:v>-5.2990466379999998E-4</c:v>
                </c:pt>
                <c:pt idx="6004">
                  <c:v>-6.6916927019999996E-5</c:v>
                </c:pt>
                <c:pt idx="6005">
                  <c:v>-1.6237559660000001E-4</c:v>
                </c:pt>
                <c:pt idx="6006">
                  <c:v>-2.0694996310000001E-4</c:v>
                </c:pt>
                <c:pt idx="6007">
                  <c:v>-1.159196321E-4</c:v>
                </c:pt>
                <c:pt idx="6008">
                  <c:v>-2.1783910459999999E-4</c:v>
                </c:pt>
                <c:pt idx="6009">
                  <c:v>-5.0395220990000005E-4</c:v>
                </c:pt>
                <c:pt idx="6010">
                  <c:v>-3.3557327330000002E-4</c:v>
                </c:pt>
                <c:pt idx="6011">
                  <c:v>-9.1833853649999999E-5</c:v>
                </c:pt>
                <c:pt idx="6012">
                  <c:v>-4.864231303E-4</c:v>
                </c:pt>
                <c:pt idx="6013">
                  <c:v>-3.120739439E-4</c:v>
                </c:pt>
                <c:pt idx="6014">
                  <c:v>-3.002113797E-4</c:v>
                </c:pt>
                <c:pt idx="6015">
                  <c:v>-3.9090161450000001E-4</c:v>
                </c:pt>
                <c:pt idx="6016">
                  <c:v>-1.7398922330000001E-4</c:v>
                </c:pt>
                <c:pt idx="6017">
                  <c:v>-4.7742997830000001E-4</c:v>
                </c:pt>
                <c:pt idx="6018">
                  <c:v>-3.009390272E-5</c:v>
                </c:pt>
                <c:pt idx="6019">
                  <c:v>-2.8827306040000002E-4</c:v>
                </c:pt>
                <c:pt idx="6020">
                  <c:v>-4.5943678619999998E-4</c:v>
                </c:pt>
                <c:pt idx="6021">
                  <c:v>-3.8024812589999997E-4</c:v>
                </c:pt>
                <c:pt idx="6022">
                  <c:v>-1.2754452879999999E-4</c:v>
                </c:pt>
                <c:pt idx="6023">
                  <c:v>-5.4426112429999999E-5</c:v>
                </c:pt>
                <c:pt idx="6024">
                  <c:v>-4.6840477100000002E-4</c:v>
                </c:pt>
                <c:pt idx="6025">
                  <c:v>-5.9720059730000001E-6</c:v>
                </c:pt>
                <c:pt idx="6026">
                  <c:v>-1.5081364329999999E-4</c:v>
                </c:pt>
                <c:pt idx="6027">
                  <c:v>-2.6441538149999999E-4</c:v>
                </c:pt>
                <c:pt idx="6028">
                  <c:v>-3.2388865129999998E-4</c:v>
                </c:pt>
                <c:pt idx="6029">
                  <c:v>-4.2274710410000001E-5</c:v>
                </c:pt>
                <c:pt idx="6030">
                  <c:v>-5.4666685860000003E-4</c:v>
                </c:pt>
                <c:pt idx="6031">
                  <c:v>-3.694440028E-4</c:v>
                </c:pt>
                <c:pt idx="6032">
                  <c:v>-1.159300862E-4</c:v>
                </c:pt>
                <c:pt idx="6033">
                  <c:v>-1.960764496E-4</c:v>
                </c:pt>
                <c:pt idx="6034">
                  <c:v>-2.404113249E-4</c:v>
                </c:pt>
                <c:pt idx="6035">
                  <c:v>-5.4295115899999997E-4</c:v>
                </c:pt>
                <c:pt idx="6036">
                  <c:v>-4.9533674310000002E-4</c:v>
                </c:pt>
                <c:pt idx="6037">
                  <c:v>-2.7640005370000001E-4</c:v>
                </c:pt>
                <c:pt idx="6038">
                  <c:v>-5.211376155E-4</c:v>
                </c:pt>
                <c:pt idx="6039">
                  <c:v>-3.585293869E-4</c:v>
                </c:pt>
                <c:pt idx="6040">
                  <c:v>-5.0395886519999996E-4</c:v>
                </c:pt>
                <c:pt idx="6041">
                  <c:v>-3.4723132340000001E-4</c:v>
                </c:pt>
                <c:pt idx="6042">
                  <c:v>-4.3110206320000002E-4</c:v>
                </c:pt>
                <c:pt idx="6043">
                  <c:v>-2.1789047449999999E-4</c:v>
                </c:pt>
                <c:pt idx="6044">
                  <c:v>-1.8521117160000001E-4</c:v>
                </c:pt>
                <c:pt idx="6045">
                  <c:v>-5.518664582E-4</c:v>
                </c:pt>
                <c:pt idx="6046">
                  <c:v>-1.624052307E-4</c:v>
                </c:pt>
                <c:pt idx="6047">
                  <c:v>-4.6841434460000002E-4</c:v>
                </c:pt>
                <c:pt idx="6048">
                  <c:v>-9.1842104030000007E-5</c:v>
                </c:pt>
                <c:pt idx="6049">
                  <c:v>-5.4295463810000004E-4</c:v>
                </c:pt>
                <c:pt idx="6050">
                  <c:v>-2.0700534420000001E-4</c:v>
                </c:pt>
                <c:pt idx="6051">
                  <c:v>-4.2134170309999998E-4</c:v>
                </c:pt>
                <c:pt idx="6052">
                  <c:v>-4.013830918E-4</c:v>
                </c:pt>
                <c:pt idx="6053">
                  <c:v>-3.1212770849999998E-4</c:v>
                </c:pt>
                <c:pt idx="6054">
                  <c:v>-2.2883533020000001E-4</c:v>
                </c:pt>
                <c:pt idx="6055">
                  <c:v>-5.1253457150000003E-4</c:v>
                </c:pt>
                <c:pt idx="6056">
                  <c:v>-7.9428956220000004E-5</c:v>
                </c:pt>
                <c:pt idx="6057">
                  <c:v>-5.4900301759999996E-4</c:v>
                </c:pt>
                <c:pt idx="6058">
                  <c:v>-3.3562512029999998E-4</c:v>
                </c:pt>
                <c:pt idx="6059">
                  <c:v>-4.503396233E-4</c:v>
                </c:pt>
                <c:pt idx="6060">
                  <c:v>-1.508273444E-4</c:v>
                </c:pt>
                <c:pt idx="6061">
                  <c:v>-4.7744496919999998E-4</c:v>
                </c:pt>
                <c:pt idx="6062">
                  <c:v>-1.7401967220000001E-4</c:v>
                </c:pt>
                <c:pt idx="6063">
                  <c:v>-1.3921240849999999E-4</c:v>
                </c:pt>
                <c:pt idx="6064">
                  <c:v>-5.2991937150000004E-4</c:v>
                </c:pt>
                <c:pt idx="6065">
                  <c:v>-1.2755066610000001E-4</c:v>
                </c:pt>
                <c:pt idx="6066">
                  <c:v>-6.6938078690000007E-5</c:v>
                </c:pt>
                <c:pt idx="6067">
                  <c:v>-3.239264408E-4</c:v>
                </c:pt>
                <c:pt idx="6068">
                  <c:v>-5.5183616770000004E-4</c:v>
                </c:pt>
                <c:pt idx="6069">
                  <c:v>-4.2285516560000001E-5</c:v>
                </c:pt>
                <c:pt idx="6070">
                  <c:v>-1.7997135110000001E-5</c:v>
                </c:pt>
                <c:pt idx="6071">
                  <c:v>-2.6448052779999998E-4</c:v>
                </c:pt>
                <c:pt idx="6072">
                  <c:v>-4.1148271449999998E-4</c:v>
                </c:pt>
                <c:pt idx="6073">
                  <c:v>-3.010550781E-5</c:v>
                </c:pt>
                <c:pt idx="6074">
                  <c:v>-2.8835175410000001E-4</c:v>
                </c:pt>
                <c:pt idx="6075">
                  <c:v>-4.4078550209999999E-4</c:v>
                </c:pt>
                <c:pt idx="6076">
                  <c:v>-2.4046658490000001E-4</c:v>
                </c:pt>
                <c:pt idx="6077">
                  <c:v>-4.8644365829999999E-4</c:v>
                </c:pt>
                <c:pt idx="6078">
                  <c:v>-2.5248981019999997E-4</c:v>
                </c:pt>
                <c:pt idx="6079">
                  <c:v>-3.4725221320000001E-4</c:v>
                </c:pt>
                <c:pt idx="6080">
                  <c:v>-4.594639373E-4</c:v>
                </c:pt>
                <c:pt idx="6081">
                  <c:v>-3.9093382139999998E-4</c:v>
                </c:pt>
                <c:pt idx="6082">
                  <c:v>-3.0029689630000001E-4</c:v>
                </c:pt>
                <c:pt idx="6083">
                  <c:v>-1.040896405E-4</c:v>
                </c:pt>
                <c:pt idx="6084">
                  <c:v>-5.4444073130000003E-5</c:v>
                </c:pt>
                <c:pt idx="6085">
                  <c:v>-4.2135637519999998E-4</c:v>
                </c:pt>
                <c:pt idx="6086">
                  <c:v>-5.9747016070000002E-6</c:v>
                </c:pt>
                <c:pt idx="6087">
                  <c:v>-3.8028051379999998E-4</c:v>
                </c:pt>
                <c:pt idx="6088">
                  <c:v>-5.1255055360000001E-4</c:v>
                </c:pt>
                <c:pt idx="6089">
                  <c:v>-5.386769165E-4</c:v>
                </c:pt>
                <c:pt idx="6090">
                  <c:v>-4.1149072929999998E-4</c:v>
                </c:pt>
                <c:pt idx="6091">
                  <c:v>-3.0110521639999999E-5</c:v>
                </c:pt>
                <c:pt idx="6092">
                  <c:v>-5.4464065330000002E-4</c:v>
                </c:pt>
                <c:pt idx="6093">
                  <c:v>-1.04089357E-4</c:v>
                </c:pt>
                <c:pt idx="6094">
                  <c:v>-3.6947106149999998E-4</c:v>
                </c:pt>
                <c:pt idx="6095">
                  <c:v>-5.4894240009999997E-4</c:v>
                </c:pt>
                <c:pt idx="6096">
                  <c:v>-5.4660760919999997E-4</c:v>
                </c:pt>
                <c:pt idx="6097">
                  <c:v>-2.179583232E-4</c:v>
                </c:pt>
                <c:pt idx="6098">
                  <c:v>-7.9429715670000002E-5</c:v>
                </c:pt>
                <c:pt idx="6099">
                  <c:v>-2.7647821340000001E-4</c:v>
                </c:pt>
                <c:pt idx="6100">
                  <c:v>-2.0706020400000001E-4</c:v>
                </c:pt>
                <c:pt idx="6101">
                  <c:v>-5.0398379050000004E-4</c:v>
                </c:pt>
                <c:pt idx="6102">
                  <c:v>-4.0139809049999999E-4</c:v>
                </c:pt>
                <c:pt idx="6103">
                  <c:v>-5.429637739E-4</c:v>
                </c:pt>
                <c:pt idx="6104">
                  <c:v>-3.5855287539999999E-4</c:v>
                </c:pt>
                <c:pt idx="6105">
                  <c:v>-5.2993642820000004E-4</c:v>
                </c:pt>
                <c:pt idx="6106">
                  <c:v>-4.5036050500000001E-4</c:v>
                </c:pt>
                <c:pt idx="6107">
                  <c:v>-1.800446681E-5</c:v>
                </c:pt>
                <c:pt idx="6108">
                  <c:v>-4.6843742269999999E-4</c:v>
                </c:pt>
                <c:pt idx="6109">
                  <c:v>-5.3868181910000001E-4</c:v>
                </c:pt>
                <c:pt idx="6110">
                  <c:v>-4.3113142610000003E-4</c:v>
                </c:pt>
                <c:pt idx="6111">
                  <c:v>-4.9536633659999995E-4</c:v>
                </c:pt>
                <c:pt idx="6112">
                  <c:v>-9.1844226229999994E-5</c:v>
                </c:pt>
                <c:pt idx="6113">
                  <c:v>-3.6947140249999998E-4</c:v>
                </c:pt>
                <c:pt idx="6114">
                  <c:v>-4.2303957060000002E-5</c:v>
                </c:pt>
                <c:pt idx="6115">
                  <c:v>-1.5085225919999999E-4</c:v>
                </c:pt>
                <c:pt idx="6116">
                  <c:v>-1.2755971789999999E-4</c:v>
                </c:pt>
                <c:pt idx="6117">
                  <c:v>-2.5254348039999998E-4</c:v>
                </c:pt>
                <c:pt idx="6118">
                  <c:v>-6.6952161209999999E-5</c:v>
                </c:pt>
                <c:pt idx="6119">
                  <c:v>-4.4080504279999999E-4</c:v>
                </c:pt>
                <c:pt idx="6120">
                  <c:v>-2.6453886340000002E-4</c:v>
                </c:pt>
                <c:pt idx="6121">
                  <c:v>-2.7649539269999999E-4</c:v>
                </c:pt>
                <c:pt idx="6122">
                  <c:v>-3.0032004300000002E-4</c:v>
                </c:pt>
                <c:pt idx="6123">
                  <c:v>-1.7406836320000001E-4</c:v>
                </c:pt>
                <c:pt idx="6124">
                  <c:v>-4.8645865800000002E-4</c:v>
                </c:pt>
                <c:pt idx="6125">
                  <c:v>-4.9536706319999995E-4</c:v>
                </c:pt>
                <c:pt idx="6126">
                  <c:v>-1.3923459159999999E-4</c:v>
                </c:pt>
                <c:pt idx="6127">
                  <c:v>-1.852828153E-4</c:v>
                </c:pt>
                <c:pt idx="6128">
                  <c:v>-5.5168301579999995E-4</c:v>
                </c:pt>
                <c:pt idx="6129">
                  <c:v>-3.2395610649999998E-4</c:v>
                </c:pt>
                <c:pt idx="6130">
                  <c:v>-3.1217429649999998E-4</c:v>
                </c:pt>
                <c:pt idx="6131">
                  <c:v>-4.0140376360000001E-4</c:v>
                </c:pt>
                <c:pt idx="6132">
                  <c:v>-5.2116981079999999E-4</c:v>
                </c:pt>
                <c:pt idx="6133">
                  <c:v>-2.8839689609999998E-4</c:v>
                </c:pt>
                <c:pt idx="6134">
                  <c:v>-4.7746765679999999E-4</c:v>
                </c:pt>
                <c:pt idx="6135">
                  <c:v>-1.159418652E-4</c:v>
                </c:pt>
                <c:pt idx="6136">
                  <c:v>-2.4054193279999999E-4</c:v>
                </c:pt>
                <c:pt idx="6137">
                  <c:v>-5.4472134579999999E-5</c:v>
                </c:pt>
                <c:pt idx="6138">
                  <c:v>-1.961771788E-4</c:v>
                </c:pt>
                <c:pt idx="6139">
                  <c:v>-1.6245939829999999E-4</c:v>
                </c:pt>
                <c:pt idx="6140">
                  <c:v>-3.9094335460000001E-4</c:v>
                </c:pt>
                <c:pt idx="6141">
                  <c:v>-4.5948620409999997E-4</c:v>
                </c:pt>
                <c:pt idx="6142">
                  <c:v>-3.47260884E-4</c:v>
                </c:pt>
                <c:pt idx="6143">
                  <c:v>-1.7408019549999999E-4</c:v>
                </c:pt>
                <c:pt idx="6144">
                  <c:v>-2.289439083E-4</c:v>
                </c:pt>
                <c:pt idx="6145">
                  <c:v>-5.4460350509999997E-4</c:v>
                </c:pt>
                <c:pt idx="6146">
                  <c:v>-4.503736164E-4</c:v>
                </c:pt>
                <c:pt idx="6147">
                  <c:v>-1.5086916460000001E-4</c:v>
                </c:pt>
                <c:pt idx="6148">
                  <c:v>-1.2757673099999999E-4</c:v>
                </c:pt>
                <c:pt idx="6149">
                  <c:v>-5.4653954749999995E-4</c:v>
                </c:pt>
                <c:pt idx="6150">
                  <c:v>-2.1801314370000001E-4</c:v>
                </c:pt>
                <c:pt idx="6151">
                  <c:v>-4.311474136E-4</c:v>
                </c:pt>
                <c:pt idx="6152">
                  <c:v>-3.3565666070000001E-4</c:v>
                </c:pt>
                <c:pt idx="6153">
                  <c:v>-4.1150934660000001E-4</c:v>
                </c:pt>
                <c:pt idx="6154">
                  <c:v>-4.6844424529999997E-4</c:v>
                </c:pt>
                <c:pt idx="6155">
                  <c:v>-5.0398409980000004E-4</c:v>
                </c:pt>
                <c:pt idx="6156">
                  <c:v>-3.5855538539999998E-4</c:v>
                </c:pt>
                <c:pt idx="6157">
                  <c:v>-3.8028921839999998E-4</c:v>
                </c:pt>
                <c:pt idx="6158">
                  <c:v>-5.4490743199999997E-5</c:v>
                </c:pt>
                <c:pt idx="6159">
                  <c:v>-5.2993453889999995E-4</c:v>
                </c:pt>
                <c:pt idx="6160">
                  <c:v>-5.1255600070000001E-4</c:v>
                </c:pt>
                <c:pt idx="6161">
                  <c:v>-5.4882212280000001E-4</c:v>
                </c:pt>
                <c:pt idx="6162">
                  <c:v>-6.6986460000000004E-5</c:v>
                </c:pt>
                <c:pt idx="6163">
                  <c:v>-4.213858667E-4</c:v>
                </c:pt>
                <c:pt idx="6164">
                  <c:v>-2.4056473700000001E-4</c:v>
                </c:pt>
                <c:pt idx="6165">
                  <c:v>-3.0145135599999999E-5</c:v>
                </c:pt>
                <c:pt idx="6166">
                  <c:v>-3.3566127810000002E-4</c:v>
                </c:pt>
                <c:pt idx="6167">
                  <c:v>-1.0413438899999999E-4</c:v>
                </c:pt>
                <c:pt idx="6168">
                  <c:v>-1.392635644E-4</c:v>
                </c:pt>
                <c:pt idx="6169">
                  <c:v>-1.6248292950000001E-4</c:v>
                </c:pt>
                <c:pt idx="6170">
                  <c:v>-9.1888021570000003E-5</c:v>
                </c:pt>
                <c:pt idx="6171">
                  <c:v>-4.7747055410000001E-4</c:v>
                </c:pt>
                <c:pt idx="6172">
                  <c:v>-2.525816841E-4</c:v>
                </c:pt>
                <c:pt idx="6173">
                  <c:v>-5.2116580869999995E-4</c:v>
                </c:pt>
                <c:pt idx="6174">
                  <c:v>-2.2897027770000001E-4</c:v>
                </c:pt>
                <c:pt idx="6175">
                  <c:v>-2.0713099540000001E-4</c:v>
                </c:pt>
                <c:pt idx="6176">
                  <c:v>-2.7652340340000002E-4</c:v>
                </c:pt>
                <c:pt idx="6177">
                  <c:v>-3.2396904690000001E-4</c:v>
                </c:pt>
                <c:pt idx="6178">
                  <c:v>-5.3867567230000003E-4</c:v>
                </c:pt>
                <c:pt idx="6179">
                  <c:v>-4.4083127990000002E-4</c:v>
                </c:pt>
                <c:pt idx="6180">
                  <c:v>-4.2351495840000001E-5</c:v>
                </c:pt>
                <c:pt idx="6181">
                  <c:v>-5.9844295200000002E-6</c:v>
                </c:pt>
                <c:pt idx="6182">
                  <c:v>-1.8027844119999999E-5</c:v>
                </c:pt>
                <c:pt idx="6183">
                  <c:v>-1.9622025140000001E-4</c:v>
                </c:pt>
                <c:pt idx="6184">
                  <c:v>-4.595002521E-4</c:v>
                </c:pt>
                <c:pt idx="6185">
                  <c:v>-3.1219282810000001E-4</c:v>
                </c:pt>
                <c:pt idx="6186">
                  <c:v>-5.4293540510000002E-4</c:v>
                </c:pt>
                <c:pt idx="6187">
                  <c:v>-1.1599159859999999E-4</c:v>
                </c:pt>
                <c:pt idx="6188">
                  <c:v>-3.0034417850000001E-4</c:v>
                </c:pt>
                <c:pt idx="6189">
                  <c:v>-2.8842341759999999E-4</c:v>
                </c:pt>
                <c:pt idx="6190">
                  <c:v>-5.4455873530000003E-4</c:v>
                </c:pt>
                <c:pt idx="6191">
                  <c:v>-4.8645998900000002E-4</c:v>
                </c:pt>
                <c:pt idx="6192">
                  <c:v>-1.8534053380000001E-4</c:v>
                </c:pt>
                <c:pt idx="6193">
                  <c:v>-1.8031470850000002E-5</c:v>
                </c:pt>
                <c:pt idx="6194">
                  <c:v>-3.0160159479999999E-5</c:v>
                </c:pt>
                <c:pt idx="6195">
                  <c:v>-5.0397969389999995E-4</c:v>
                </c:pt>
                <c:pt idx="6196">
                  <c:v>-5.4874336229999998E-4</c:v>
                </c:pt>
                <c:pt idx="6197">
                  <c:v>-7.9510542340000006E-5</c:v>
                </c:pt>
                <c:pt idx="6198">
                  <c:v>-1.9623419360000001E-4</c:v>
                </c:pt>
                <c:pt idx="6199">
                  <c:v>-5.1255165410000005E-4</c:v>
                </c:pt>
                <c:pt idx="6200">
                  <c:v>-5.5150748829999995E-4</c:v>
                </c:pt>
                <c:pt idx="6201">
                  <c:v>-1.160026884E-4</c:v>
                </c:pt>
                <c:pt idx="6202">
                  <c:v>-3.803037014E-4</c:v>
                </c:pt>
                <c:pt idx="6203">
                  <c:v>-4.408371535E-4</c:v>
                </c:pt>
                <c:pt idx="6204">
                  <c:v>-4.2140266199999999E-4</c:v>
                </c:pt>
                <c:pt idx="6205">
                  <c:v>-3.6948913650000002E-4</c:v>
                </c:pt>
                <c:pt idx="6206">
                  <c:v>-3.4727738769999998E-4</c:v>
                </c:pt>
                <c:pt idx="6207">
                  <c:v>-1.7413774009999999E-4</c:v>
                </c:pt>
                <c:pt idx="6208">
                  <c:v>-2.645903328E-4</c:v>
                </c:pt>
                <c:pt idx="6209">
                  <c:v>-5.4534076310000003E-5</c:v>
                </c:pt>
                <c:pt idx="6210">
                  <c:v>-3.585694293E-4</c:v>
                </c:pt>
                <c:pt idx="6211">
                  <c:v>-1.041734783E-4</c:v>
                </c:pt>
                <c:pt idx="6212">
                  <c:v>-4.23692935E-5</c:v>
                </c:pt>
                <c:pt idx="6213">
                  <c:v>-1.393000837E-4</c:v>
                </c:pt>
                <c:pt idx="6214">
                  <c:v>-4.684532797E-4</c:v>
                </c:pt>
                <c:pt idx="6215">
                  <c:v>-2.0716588310000001E-4</c:v>
                </c:pt>
                <c:pt idx="6216">
                  <c:v>-4.3117120359999997E-4</c:v>
                </c:pt>
                <c:pt idx="6217">
                  <c:v>-5.211618362E-4</c:v>
                </c:pt>
                <c:pt idx="6218">
                  <c:v>-1.509320854E-4</c:v>
                </c:pt>
                <c:pt idx="6219">
                  <c:v>-4.0143295910000001E-4</c:v>
                </c:pt>
                <c:pt idx="6220">
                  <c:v>-4.9536426219999998E-4</c:v>
                </c:pt>
                <c:pt idx="6221">
                  <c:v>-2.4060912650000001E-4</c:v>
                </c:pt>
                <c:pt idx="6222">
                  <c:v>-5.4643793339999996E-4</c:v>
                </c:pt>
                <c:pt idx="6223">
                  <c:v>-3.2398576269999999E-4</c:v>
                </c:pt>
                <c:pt idx="6224">
                  <c:v>-3.9096704160000001E-4</c:v>
                </c:pt>
                <c:pt idx="6225">
                  <c:v>-4.5950642709999999E-4</c:v>
                </c:pt>
                <c:pt idx="6226">
                  <c:v>-1.625356224E-4</c:v>
                </c:pt>
                <c:pt idx="6227">
                  <c:v>-5.2992313299999997E-4</c:v>
                </c:pt>
                <c:pt idx="6228">
                  <c:v>-1.853689001E-4</c:v>
                </c:pt>
                <c:pt idx="6229">
                  <c:v>-5.988847178E-6</c:v>
                </c:pt>
                <c:pt idx="6230">
                  <c:v>-6.7050740310000006E-5</c:v>
                </c:pt>
                <c:pt idx="6231">
                  <c:v>-9.194639193E-5</c:v>
                </c:pt>
                <c:pt idx="6232">
                  <c:v>-4.5039669060000003E-4</c:v>
                </c:pt>
                <c:pt idx="6233">
                  <c:v>-4.1153245200000003E-4</c:v>
                </c:pt>
                <c:pt idx="6234">
                  <c:v>-4.7747394149999999E-4</c:v>
                </c:pt>
                <c:pt idx="6235">
                  <c:v>-2.2902059089999999E-4</c:v>
                </c:pt>
                <c:pt idx="6236">
                  <c:v>-5.4868104669999996E-4</c:v>
                </c:pt>
                <c:pt idx="6237">
                  <c:v>-5.4291718509999996E-4</c:v>
                </c:pt>
                <c:pt idx="6238">
                  <c:v>-3.00364844E-4</c:v>
                </c:pt>
                <c:pt idx="6239">
                  <c:v>-2.6461069519999997E-4</c:v>
                </c:pt>
                <c:pt idx="6240">
                  <c:v>-5.4451985370000005E-4</c:v>
                </c:pt>
                <c:pt idx="6241">
                  <c:v>-3.909666398E-4</c:v>
                </c:pt>
                <c:pt idx="6242">
                  <c:v>-2.8844901909999999E-4</c:v>
                </c:pt>
                <c:pt idx="6243">
                  <c:v>-2.5263358880000001E-4</c:v>
                </c:pt>
                <c:pt idx="6244">
                  <c:v>-3.4728830969999998E-4</c:v>
                </c:pt>
                <c:pt idx="6245">
                  <c:v>-3.8030628069999999E-4</c:v>
                </c:pt>
                <c:pt idx="6246">
                  <c:v>-5.4640341660000004E-4</c:v>
                </c:pt>
                <c:pt idx="6247">
                  <c:v>-5.0397187170000003E-4</c:v>
                </c:pt>
                <c:pt idx="6248">
                  <c:v>-3.69494976E-4</c:v>
                </c:pt>
                <c:pt idx="6249">
                  <c:v>-5.5139139099999999E-4</c:v>
                </c:pt>
                <c:pt idx="6250">
                  <c:v>-4.8645472369999998E-4</c:v>
                </c:pt>
                <c:pt idx="6251">
                  <c:v>-7.9558790839999999E-5</c:v>
                </c:pt>
                <c:pt idx="6252">
                  <c:v>-4.0143056740000001E-4</c:v>
                </c:pt>
                <c:pt idx="6253">
                  <c:v>-4.311672361E-4</c:v>
                </c:pt>
                <c:pt idx="6254">
                  <c:v>-2.181075983E-4</c:v>
                </c:pt>
                <c:pt idx="6255">
                  <c:v>-3.122251569E-4</c:v>
                </c:pt>
                <c:pt idx="6256">
                  <c:v>-1.2766849059999999E-4</c:v>
                </c:pt>
                <c:pt idx="6257">
                  <c:v>-5.2115530369999997E-4</c:v>
                </c:pt>
                <c:pt idx="6258">
                  <c:v>-5.3866162789999996E-4</c:v>
                </c:pt>
                <c:pt idx="6259">
                  <c:v>-1.5096670819999999E-4</c:v>
                </c:pt>
                <c:pt idx="6260">
                  <c:v>-1.042177998E-4</c:v>
                </c:pt>
                <c:pt idx="6261">
                  <c:v>-2.7658361580000003E-4</c:v>
                </c:pt>
                <c:pt idx="6262">
                  <c:v>-9.1977691519999998E-5</c:v>
                </c:pt>
                <c:pt idx="6263">
                  <c:v>-5.4592762660000002E-5</c:v>
                </c:pt>
                <c:pt idx="6264">
                  <c:v>-1.80558987E-5</c:v>
                </c:pt>
                <c:pt idx="6265">
                  <c:v>-3.0202051470000001E-5</c:v>
                </c:pt>
                <c:pt idx="6266">
                  <c:v>-4.9535206929999999E-4</c:v>
                </c:pt>
                <c:pt idx="6267">
                  <c:v>-7.9581802470000005E-5</c:v>
                </c:pt>
                <c:pt idx="6268">
                  <c:v>-1.3935149659999999E-4</c:v>
                </c:pt>
                <c:pt idx="6269">
                  <c:v>-5.2991640370000004E-4</c:v>
                </c:pt>
                <c:pt idx="6270">
                  <c:v>-3.3570608200000001E-4</c:v>
                </c:pt>
                <c:pt idx="6271">
                  <c:v>-4.5949778689999998E-4</c:v>
                </c:pt>
                <c:pt idx="6272">
                  <c:v>-3.2401945740000003E-4</c:v>
                </c:pt>
                <c:pt idx="6273">
                  <c:v>-3.5858794260000001E-4</c:v>
                </c:pt>
                <c:pt idx="6274">
                  <c:v>-5.4448772630000003E-4</c:v>
                </c:pt>
                <c:pt idx="6275">
                  <c:v>-4.1152896190000001E-4</c:v>
                </c:pt>
                <c:pt idx="6276">
                  <c:v>-2.4068331349999999E-4</c:v>
                </c:pt>
                <c:pt idx="6277">
                  <c:v>-6.7112609830000006E-5</c:v>
                </c:pt>
                <c:pt idx="6278">
                  <c:v>-5.9968436700000001E-6</c:v>
                </c:pt>
                <c:pt idx="6279">
                  <c:v>-4.2139927739999998E-4</c:v>
                </c:pt>
                <c:pt idx="6280">
                  <c:v>-4.503887098E-4</c:v>
                </c:pt>
                <c:pt idx="6281">
                  <c:v>-2.2909431999999999E-4</c:v>
                </c:pt>
                <c:pt idx="6282">
                  <c:v>-2.07249565E-4</c:v>
                </c:pt>
                <c:pt idx="6283">
                  <c:v>-5.1253982199999997E-4</c:v>
                </c:pt>
                <c:pt idx="6284">
                  <c:v>-5.4635655389999999E-4</c:v>
                </c:pt>
                <c:pt idx="6285">
                  <c:v>-4.0143411920000001E-4</c:v>
                </c:pt>
                <c:pt idx="6286">
                  <c:v>-5.3866536549999997E-4</c:v>
                </c:pt>
                <c:pt idx="6287">
                  <c:v>-3.0041531120000002E-4</c:v>
                </c:pt>
                <c:pt idx="6288">
                  <c:v>-1.8543507110000001E-4</c:v>
                </c:pt>
                <c:pt idx="6289">
                  <c:v>-4.7746176469999998E-4</c:v>
                </c:pt>
                <c:pt idx="6290">
                  <c:v>-1.6260443809999999E-4</c:v>
                </c:pt>
                <c:pt idx="6291">
                  <c:v>-4.244728645E-5</c:v>
                </c:pt>
                <c:pt idx="6292">
                  <c:v>-4.4083430429999999E-4</c:v>
                </c:pt>
                <c:pt idx="6293">
                  <c:v>-4.1153325970000001E-4</c:v>
                </c:pt>
                <c:pt idx="6294">
                  <c:v>-1.277093915E-4</c:v>
                </c:pt>
                <c:pt idx="6295">
                  <c:v>-4.9535222509999996E-4</c:v>
                </c:pt>
                <c:pt idx="6296">
                  <c:v>-1.742348756E-4</c:v>
                </c:pt>
                <c:pt idx="6297">
                  <c:v>-2.6469085719999999E-4</c:v>
                </c:pt>
                <c:pt idx="6298">
                  <c:v>-4.8644898739999998E-4</c:v>
                </c:pt>
                <c:pt idx="6299">
                  <c:v>-2.1817613100000001E-4</c:v>
                </c:pt>
                <c:pt idx="6300">
                  <c:v>-1.963418708E-4</c:v>
                </c:pt>
                <c:pt idx="6301">
                  <c:v>-4.214057957E-4</c:v>
                </c:pt>
                <c:pt idx="6302">
                  <c:v>-3.5860603309999998E-4</c:v>
                </c:pt>
                <c:pt idx="6303">
                  <c:v>-3.4732557059999997E-4</c:v>
                </c:pt>
                <c:pt idx="6304">
                  <c:v>-1.1610142809999999E-4</c:v>
                </c:pt>
                <c:pt idx="6305">
                  <c:v>-3.1227522559999999E-4</c:v>
                </c:pt>
                <c:pt idx="6306">
                  <c:v>-2.5273009350000001E-4</c:v>
                </c:pt>
                <c:pt idx="6307">
                  <c:v>-4.3117781510000001E-4</c:v>
                </c:pt>
                <c:pt idx="6308">
                  <c:v>-2.7664753670000002E-4</c:v>
                </c:pt>
                <c:pt idx="6309">
                  <c:v>-1.62632606E-4</c:v>
                </c:pt>
                <c:pt idx="6310">
                  <c:v>-5.4291572939999997E-4</c:v>
                </c:pt>
                <c:pt idx="6311">
                  <c:v>-1.3940474879999999E-4</c:v>
                </c:pt>
                <c:pt idx="6312">
                  <c:v>-6.7154498010000007E-5</c:v>
                </c:pt>
                <c:pt idx="6313">
                  <c:v>-4.6844997310000001E-4</c:v>
                </c:pt>
                <c:pt idx="6314">
                  <c:v>-3.6952752359999997E-4</c:v>
                </c:pt>
                <c:pt idx="6315">
                  <c:v>-2.8853335109999998E-4</c:v>
                </c:pt>
                <c:pt idx="6316">
                  <c:v>-4.2472059140000002E-5</c:v>
                </c:pt>
                <c:pt idx="6317">
                  <c:v>-2.2914993259999999E-4</c:v>
                </c:pt>
                <c:pt idx="6318">
                  <c:v>-7.9647349320000001E-5</c:v>
                </c:pt>
                <c:pt idx="6319">
                  <c:v>-2.073026504E-4</c:v>
                </c:pt>
                <c:pt idx="6320">
                  <c:v>-3.3574779369999999E-4</c:v>
                </c:pt>
                <c:pt idx="6321">
                  <c:v>-2.7666379460000002E-4</c:v>
                </c:pt>
                <c:pt idx="6322">
                  <c:v>-3.9099950649999998E-4</c:v>
                </c:pt>
                <c:pt idx="6323">
                  <c:v>-1.2775271830000001E-4</c:v>
                </c:pt>
                <c:pt idx="6324">
                  <c:v>-1.161307435E-4</c:v>
                </c:pt>
                <c:pt idx="6325">
                  <c:v>-2.1822205569999999E-4</c:v>
                </c:pt>
                <c:pt idx="6326">
                  <c:v>-5.4448743159999995E-4</c:v>
                </c:pt>
                <c:pt idx="6327">
                  <c:v>-3.8034890179999999E-4</c:v>
                </c:pt>
                <c:pt idx="6328">
                  <c:v>-5.4854450310000001E-4</c:v>
                </c:pt>
                <c:pt idx="6329">
                  <c:v>-5.5124624650000002E-4</c:v>
                </c:pt>
                <c:pt idx="6330">
                  <c:v>-5.1256651359999998E-4</c:v>
                </c:pt>
                <c:pt idx="6331">
                  <c:v>-3.4734911029999998E-4</c:v>
                </c:pt>
                <c:pt idx="6332">
                  <c:v>-3.695453856E-4</c:v>
                </c:pt>
                <c:pt idx="6333">
                  <c:v>-1.043108567E-4</c:v>
                </c:pt>
                <c:pt idx="6334">
                  <c:v>-4.4087494770000003E-4</c:v>
                </c:pt>
                <c:pt idx="6335">
                  <c:v>-2.407699797E-4</c:v>
                </c:pt>
                <c:pt idx="6336">
                  <c:v>-5.4293518339999997E-4</c:v>
                </c:pt>
                <c:pt idx="6337">
                  <c:v>-5.0399755959999997E-4</c:v>
                </c:pt>
                <c:pt idx="6338">
                  <c:v>-4.5043458190000002E-4</c:v>
                </c:pt>
                <c:pt idx="6339">
                  <c:v>-1.5107435369999999E-4</c:v>
                </c:pt>
                <c:pt idx="6340">
                  <c:v>-1.9640120230000001E-4</c:v>
                </c:pt>
                <c:pt idx="6341">
                  <c:v>-9.2078273829999997E-5</c:v>
                </c:pt>
                <c:pt idx="6342">
                  <c:v>-4.5954688309999999E-4</c:v>
                </c:pt>
                <c:pt idx="6343">
                  <c:v>-1.8550904470000001E-4</c:v>
                </c:pt>
                <c:pt idx="6344">
                  <c:v>-6.0048829939999998E-6</c:v>
                </c:pt>
                <c:pt idx="6345">
                  <c:v>-4.7750546720000002E-4</c:v>
                </c:pt>
                <c:pt idx="6346">
                  <c:v>-3.025705166E-5</c:v>
                </c:pt>
                <c:pt idx="6347">
                  <c:v>-1.743051429E-4</c:v>
                </c:pt>
                <c:pt idx="6348">
                  <c:v>-5.4853059390000001E-4</c:v>
                </c:pt>
                <c:pt idx="6349">
                  <c:v>-5.2120889029999996E-4</c:v>
                </c:pt>
                <c:pt idx="6350">
                  <c:v>-4.6849605860000001E-4</c:v>
                </c:pt>
                <c:pt idx="6351">
                  <c:v>-5.4633553919999998E-4</c:v>
                </c:pt>
                <c:pt idx="6352">
                  <c:v>-2.5278778989999999E-4</c:v>
                </c:pt>
                <c:pt idx="6353">
                  <c:v>-3.0047316109999998E-4</c:v>
                </c:pt>
                <c:pt idx="6354">
                  <c:v>-3.8037736379999999E-4</c:v>
                </c:pt>
                <c:pt idx="6355">
                  <c:v>-1.8091585890000002E-5</c:v>
                </c:pt>
                <c:pt idx="6356">
                  <c:v>-4.9540613169999997E-4</c:v>
                </c:pt>
                <c:pt idx="6357">
                  <c:v>-5.2997907300000001E-4</c:v>
                </c:pt>
                <c:pt idx="6358">
                  <c:v>-5.3872999680000002E-4</c:v>
                </c:pt>
                <c:pt idx="6359">
                  <c:v>-2.8857412530000002E-4</c:v>
                </c:pt>
                <c:pt idx="6360">
                  <c:v>-4.3124855029999997E-4</c:v>
                </c:pt>
                <c:pt idx="6361">
                  <c:v>-5.4691052569999998E-5</c:v>
                </c:pt>
                <c:pt idx="6362">
                  <c:v>-1.855272969E-4</c:v>
                </c:pt>
                <c:pt idx="6363">
                  <c:v>-1.277979349E-4</c:v>
                </c:pt>
                <c:pt idx="6364">
                  <c:v>-2.6477419730000002E-4</c:v>
                </c:pt>
                <c:pt idx="6365">
                  <c:v>-1.8091458589999999E-5</c:v>
                </c:pt>
                <c:pt idx="6366">
                  <c:v>-7.9688326430000001E-5</c:v>
                </c:pt>
                <c:pt idx="6367">
                  <c:v>-5.0404069959999998E-4</c:v>
                </c:pt>
                <c:pt idx="6368">
                  <c:v>-1.5110450509999999E-4</c:v>
                </c:pt>
                <c:pt idx="6369">
                  <c:v>-4.0152414739999997E-4</c:v>
                </c:pt>
                <c:pt idx="6370">
                  <c:v>-3.2409477029999998E-4</c:v>
                </c:pt>
                <c:pt idx="6371">
                  <c:v>-5.4692037410000002E-5</c:v>
                </c:pt>
                <c:pt idx="6372">
                  <c:v>-3.5866489330000002E-4</c:v>
                </c:pt>
                <c:pt idx="6373">
                  <c:v>-5.2124040549999997E-4</c:v>
                </c:pt>
                <c:pt idx="6374">
                  <c:v>-5.387489246E-4</c:v>
                </c:pt>
                <c:pt idx="6375">
                  <c:v>-4.2496313650000003E-5</c:v>
                </c:pt>
                <c:pt idx="6376">
                  <c:v>-3.9106210889999998E-4</c:v>
                </c:pt>
                <c:pt idx="6377">
                  <c:v>-4.596066242E-4</c:v>
                </c:pt>
                <c:pt idx="6378">
                  <c:v>-3.1232572209999998E-4</c:v>
                </c:pt>
                <c:pt idx="6379">
                  <c:v>-4.8653960290000002E-4</c:v>
                </c:pt>
                <c:pt idx="6380">
                  <c:v>-2.2922644209999999E-4</c:v>
                </c:pt>
                <c:pt idx="6381">
                  <c:v>-3.3578717209999998E-4</c:v>
                </c:pt>
                <c:pt idx="6382">
                  <c:v>-9.2097261419999996E-5</c:v>
                </c:pt>
                <c:pt idx="6383">
                  <c:v>-5.5117508930000001E-4</c:v>
                </c:pt>
                <c:pt idx="6384">
                  <c:v>-2.5281546090000001E-4</c:v>
                </c:pt>
                <c:pt idx="6385">
                  <c:v>-1.043427997E-4</c:v>
                </c:pt>
                <c:pt idx="6386">
                  <c:v>-2.7671746479999998E-4</c:v>
                </c:pt>
                <c:pt idx="6387">
                  <c:v>-2.4082181250000001E-4</c:v>
                </c:pt>
                <c:pt idx="6388">
                  <c:v>-1.394786023E-4</c:v>
                </c:pt>
                <c:pt idx="6389">
                  <c:v>-4.409627091E-4</c:v>
                </c:pt>
                <c:pt idx="6390">
                  <c:v>-2.073740481E-4</c:v>
                </c:pt>
                <c:pt idx="6391">
                  <c:v>-5.4297783939999996E-4</c:v>
                </c:pt>
                <c:pt idx="6392">
                  <c:v>-5.484909186E-4</c:v>
                </c:pt>
                <c:pt idx="6393">
                  <c:v>-4.1165195649999999E-4</c:v>
                </c:pt>
                <c:pt idx="6394">
                  <c:v>-1.6270876609999999E-4</c:v>
                </c:pt>
                <c:pt idx="6395">
                  <c:v>-3.0255796590000001E-5</c:v>
                </c:pt>
                <c:pt idx="6396">
                  <c:v>-5.5115792500000003E-4</c:v>
                </c:pt>
                <c:pt idx="6397">
                  <c:v>-1.7432978079999999E-4</c:v>
                </c:pt>
                <c:pt idx="6398">
                  <c:v>-4.5052865009999999E-4</c:v>
                </c:pt>
                <c:pt idx="6399">
                  <c:v>-3.473893082E-4</c:v>
                </c:pt>
                <c:pt idx="6400">
                  <c:v>-4.2153635160000001E-4</c:v>
                </c:pt>
                <c:pt idx="6401">
                  <c:v>-5.300248009E-4</c:v>
                </c:pt>
                <c:pt idx="6402">
                  <c:v>-6.0043504850000003E-6</c:v>
                </c:pt>
                <c:pt idx="6403">
                  <c:v>-3.1233291109999999E-4</c:v>
                </c:pt>
                <c:pt idx="6404">
                  <c:v>-4.8657072420000002E-4</c:v>
                </c:pt>
                <c:pt idx="6405">
                  <c:v>-5.1265408489999998E-4</c:v>
                </c:pt>
                <c:pt idx="6406">
                  <c:v>-2.6479423889999999E-4</c:v>
                </c:pt>
                <c:pt idx="6407">
                  <c:v>-6.7189394950000001E-5</c:v>
                </c:pt>
                <c:pt idx="6408">
                  <c:v>-3.586776422E-4</c:v>
                </c:pt>
                <c:pt idx="6409">
                  <c:v>-3.3579436749999999E-4</c:v>
                </c:pt>
                <c:pt idx="6410">
                  <c:v>-2.8859517529999999E-4</c:v>
                </c:pt>
                <c:pt idx="6411">
                  <c:v>-1.161747364E-4</c:v>
                </c:pt>
                <c:pt idx="6412">
                  <c:v>-4.685813055E-4</c:v>
                </c:pt>
                <c:pt idx="6413">
                  <c:v>-3.9108773959999998E-4</c:v>
                </c:pt>
                <c:pt idx="6414">
                  <c:v>-5.4450399120000001E-4</c:v>
                </c:pt>
                <c:pt idx="6415">
                  <c:v>-4.1166905129999998E-4</c:v>
                </c:pt>
                <c:pt idx="6416">
                  <c:v>-5.0408957860000004E-4</c:v>
                </c:pt>
                <c:pt idx="6417">
                  <c:v>-4.3132114020000002E-4</c:v>
                </c:pt>
                <c:pt idx="6418">
                  <c:v>-3.0049647199999999E-4</c:v>
                </c:pt>
                <c:pt idx="6419">
                  <c:v>-2.1829595199999999E-4</c:v>
                </c:pt>
                <c:pt idx="6420">
                  <c:v>-5.1266558380000003E-4</c:v>
                </c:pt>
                <c:pt idx="6421">
                  <c:v>-3.8042317539999998E-4</c:v>
                </c:pt>
                <c:pt idx="6422">
                  <c:v>-3.696037098E-4</c:v>
                </c:pt>
                <c:pt idx="6423">
                  <c:v>-1.9643675310000001E-4</c:v>
                </c:pt>
                <c:pt idx="6424">
                  <c:v>-4.2483044769999997E-5</c:v>
                </c:pt>
                <c:pt idx="6425">
                  <c:v>-5.4630774470000002E-4</c:v>
                </c:pt>
                <c:pt idx="6426">
                  <c:v>-1.62701221E-4</c:v>
                </c:pt>
                <c:pt idx="6427">
                  <c:v>-4.409997832E-4</c:v>
                </c:pt>
                <c:pt idx="6428">
                  <c:v>-4.7761324420000001E-4</c:v>
                </c:pt>
                <c:pt idx="6429">
                  <c:v>-5.4674638359999998E-5</c:v>
                </c:pt>
                <c:pt idx="6430">
                  <c:v>-3.2410425159999997E-4</c:v>
                </c:pt>
                <c:pt idx="6431">
                  <c:v>-1.043239338E-4</c:v>
                </c:pt>
                <c:pt idx="6432">
                  <c:v>-1.7431652620000001E-4</c:v>
                </c:pt>
                <c:pt idx="6433">
                  <c:v>-2.073728476E-4</c:v>
                </c:pt>
                <c:pt idx="6434">
                  <c:v>-5.2129477499999999E-4</c:v>
                </c:pt>
                <c:pt idx="6435">
                  <c:v>-2.4083477509999999E-4</c:v>
                </c:pt>
                <c:pt idx="6436">
                  <c:v>-6.0033315290000001E-6</c:v>
                </c:pt>
                <c:pt idx="6437">
                  <c:v>-5.4299803540000004E-4</c:v>
                </c:pt>
                <c:pt idx="6438">
                  <c:v>-9.2071170949999999E-5</c:v>
                </c:pt>
                <c:pt idx="6439">
                  <c:v>-4.9549688099999995E-4</c:v>
                </c:pt>
                <c:pt idx="6440">
                  <c:v>-3.2410194509999998E-4</c:v>
                </c:pt>
                <c:pt idx="6441">
                  <c:v>-2.7672477640000001E-4</c:v>
                </c:pt>
                <c:pt idx="6442">
                  <c:v>-6.7172777279999994E-5</c:v>
                </c:pt>
                <c:pt idx="6443">
                  <c:v>-4.5056547590000001E-4</c:v>
                </c:pt>
                <c:pt idx="6444">
                  <c:v>-4.0157051199999998E-4</c:v>
                </c:pt>
                <c:pt idx="6445">
                  <c:v>-4.2156110089999998E-4</c:v>
                </c:pt>
                <c:pt idx="6446">
                  <c:v>-3.5867857810000002E-4</c:v>
                </c:pt>
                <c:pt idx="6447">
                  <c:v>-1.2777847659999999E-4</c:v>
                </c:pt>
                <c:pt idx="6448">
                  <c:v>-5.3005429019999995E-4</c:v>
                </c:pt>
                <c:pt idx="6449">
                  <c:v>-5.4842716970000002E-4</c:v>
                </c:pt>
                <c:pt idx="6450">
                  <c:v>-2.6479226629999998E-4</c:v>
                </c:pt>
                <c:pt idx="6451">
                  <c:v>-3.1232820490000002E-4</c:v>
                </c:pt>
                <c:pt idx="6452">
                  <c:v>-1.8551969580000001E-4</c:v>
                </c:pt>
                <c:pt idx="6453">
                  <c:v>-5.5106248530000001E-4</c:v>
                </c:pt>
                <c:pt idx="6454">
                  <c:v>-4.015701513E-4</c:v>
                </c:pt>
                <c:pt idx="6455">
                  <c:v>-4.5967097060000003E-4</c:v>
                </c:pt>
                <c:pt idx="6456">
                  <c:v>-1.808653495E-5</c:v>
                </c:pt>
                <c:pt idx="6457">
                  <c:v>-2.8858982550000002E-4</c:v>
                </c:pt>
                <c:pt idx="6458">
                  <c:v>-3.004888752E-4</c:v>
                </c:pt>
                <c:pt idx="6459">
                  <c:v>-4.7761723390000001E-4</c:v>
                </c:pt>
                <c:pt idx="6460">
                  <c:v>-1.5108573079999999E-4</c:v>
                </c:pt>
                <c:pt idx="6461">
                  <c:v>-1.161536904E-4</c:v>
                </c:pt>
                <c:pt idx="6462">
                  <c:v>-4.6859744489999999E-4</c:v>
                </c:pt>
                <c:pt idx="6463">
                  <c:v>-3.0253079500000001E-5</c:v>
                </c:pt>
                <c:pt idx="6464">
                  <c:v>-5.1267983900000005E-4</c:v>
                </c:pt>
                <c:pt idx="6465">
                  <c:v>-1.3945363080000001E-4</c:v>
                </c:pt>
                <c:pt idx="6466">
                  <c:v>-5.4449250140000001E-4</c:v>
                </c:pt>
                <c:pt idx="6467">
                  <c:v>-4.313334735E-4</c:v>
                </c:pt>
                <c:pt idx="6468">
                  <c:v>-2.1828741300000001E-4</c:v>
                </c:pt>
                <c:pt idx="6469">
                  <c:v>-1.9642255130000001E-4</c:v>
                </c:pt>
                <c:pt idx="6470">
                  <c:v>-5.3880234619999999E-4</c:v>
                </c:pt>
                <c:pt idx="6471">
                  <c:v>-4.1167888880000003E-4</c:v>
                </c:pt>
                <c:pt idx="6472">
                  <c:v>-3.9109428329999997E-4</c:v>
                </c:pt>
                <c:pt idx="6473">
                  <c:v>-5.4627310269999999E-4</c:v>
                </c:pt>
                <c:pt idx="6474">
                  <c:v>-7.9674631660000005E-5</c:v>
                </c:pt>
                <c:pt idx="6475">
                  <c:v>-4.865906204E-4</c:v>
                </c:pt>
                <c:pt idx="6476">
                  <c:v>-4.9549049259999998E-4</c:v>
                </c:pt>
                <c:pt idx="6477">
                  <c:v>-2.5282048439999999E-4</c:v>
                </c:pt>
                <c:pt idx="6478">
                  <c:v>-3.6960525600000002E-4</c:v>
                </c:pt>
                <c:pt idx="6479">
                  <c:v>-2.2923867240000001E-4</c:v>
                </c:pt>
                <c:pt idx="6480">
                  <c:v>-4.2508042919999999E-5</c:v>
                </c:pt>
                <c:pt idx="6481">
                  <c:v>-1.511008326E-4</c:v>
                </c:pt>
                <c:pt idx="6482">
                  <c:v>-6.7209656700000002E-5</c:v>
                </c:pt>
                <c:pt idx="6483">
                  <c:v>-2.1829308259999999E-4</c:v>
                </c:pt>
                <c:pt idx="6484">
                  <c:v>-2.4083119849999999E-4</c:v>
                </c:pt>
                <c:pt idx="6485">
                  <c:v>-3.4739273169999998E-4</c:v>
                </c:pt>
                <c:pt idx="6486">
                  <c:v>-3.804311494E-4</c:v>
                </c:pt>
                <c:pt idx="6487">
                  <c:v>-3.0280449320000001E-5</c:v>
                </c:pt>
                <c:pt idx="6488">
                  <c:v>-4.5055811230000002E-4</c:v>
                </c:pt>
                <c:pt idx="6489">
                  <c:v>-2.2924496900000001E-4</c:v>
                </c:pt>
                <c:pt idx="6490">
                  <c:v>-1.810759105E-5</c:v>
                </c:pt>
                <c:pt idx="6491">
                  <c:v>-3.3579731759999999E-4</c:v>
                </c:pt>
                <c:pt idx="6492">
                  <c:v>-1.9644048740000001E-4</c:v>
                </c:pt>
                <c:pt idx="6493">
                  <c:v>-3.0048983120000003E-4</c:v>
                </c:pt>
                <c:pt idx="6494">
                  <c:v>-3.4739710960000002E-4</c:v>
                </c:pt>
                <c:pt idx="6495">
                  <c:v>-3.3579962150000003E-4</c:v>
                </c:pt>
                <c:pt idx="6496">
                  <c:v>-4.8658209440000002E-4</c:v>
                </c:pt>
                <c:pt idx="6497">
                  <c:v>-5.2129572630000003E-4</c:v>
                </c:pt>
                <c:pt idx="6498">
                  <c:v>-2.5282917340000002E-4</c:v>
                </c:pt>
                <c:pt idx="6499">
                  <c:v>-4.2156305609999999E-4</c:v>
                </c:pt>
                <c:pt idx="6500">
                  <c:v>-4.9548291840000004E-4</c:v>
                </c:pt>
                <c:pt idx="6501">
                  <c:v>-5.0409404150000001E-4</c:v>
                </c:pt>
                <c:pt idx="6502">
                  <c:v>-4.4100798820000001E-4</c:v>
                </c:pt>
                <c:pt idx="6503">
                  <c:v>-1.8556389799999999E-4</c:v>
                </c:pt>
                <c:pt idx="6504">
                  <c:v>-1.16239985E-4</c:v>
                </c:pt>
                <c:pt idx="6505">
                  <c:v>-5.4767314200000001E-5</c:v>
                </c:pt>
                <c:pt idx="6506">
                  <c:v>-1.743656385E-4</c:v>
                </c:pt>
                <c:pt idx="6507">
                  <c:v>-5.3881199270000004E-4</c:v>
                </c:pt>
                <c:pt idx="6508">
                  <c:v>-2.886036285E-4</c:v>
                </c:pt>
                <c:pt idx="6509">
                  <c:v>-1.627593816E-4</c:v>
                </c:pt>
                <c:pt idx="6510">
                  <c:v>-4.776059342E-4</c:v>
                </c:pt>
                <c:pt idx="6511">
                  <c:v>-4.6858949809999999E-4</c:v>
                </c:pt>
                <c:pt idx="6512">
                  <c:v>-6.0192850200000004E-6</c:v>
                </c:pt>
                <c:pt idx="6513">
                  <c:v>-5.4624649230000004E-4</c:v>
                </c:pt>
                <c:pt idx="6514">
                  <c:v>-3.6963656989999998E-4</c:v>
                </c:pt>
                <c:pt idx="6515">
                  <c:v>-6.0204392129999998E-6</c:v>
                </c:pt>
                <c:pt idx="6516">
                  <c:v>-5.4300971810000004E-4</c:v>
                </c:pt>
                <c:pt idx="6517">
                  <c:v>-4.2158113750000002E-4</c:v>
                </c:pt>
                <c:pt idx="6518">
                  <c:v>-4.5967262910000001E-4</c:v>
                </c:pt>
                <c:pt idx="6519">
                  <c:v>-5.3006441910000005E-4</c:v>
                </c:pt>
                <c:pt idx="6520">
                  <c:v>-1.395612901E-4</c:v>
                </c:pt>
                <c:pt idx="6521">
                  <c:v>-7.9799170910000006E-5</c:v>
                </c:pt>
                <c:pt idx="6522">
                  <c:v>-1.2790034659999999E-4</c:v>
                </c:pt>
                <c:pt idx="6523">
                  <c:v>-3.9113168640000001E-4</c:v>
                </c:pt>
                <c:pt idx="6524">
                  <c:v>-1.743982191E-4</c:v>
                </c:pt>
                <c:pt idx="6525">
                  <c:v>-2.0742684189999999E-4</c:v>
                </c:pt>
                <c:pt idx="6526">
                  <c:v>-2.7675254270000002E-4</c:v>
                </c:pt>
                <c:pt idx="6527">
                  <c:v>-5.2130675689999995E-4</c:v>
                </c:pt>
                <c:pt idx="6528">
                  <c:v>-9.2220034710000006E-5</c:v>
                </c:pt>
                <c:pt idx="6529">
                  <c:v>-1.044644414E-4</c:v>
                </c:pt>
                <c:pt idx="6530">
                  <c:v>-2.6482427230000002E-4</c:v>
                </c:pt>
                <c:pt idx="6531">
                  <c:v>-1.512037124E-4</c:v>
                </c:pt>
                <c:pt idx="6532">
                  <c:v>-4.016101468E-4</c:v>
                </c:pt>
                <c:pt idx="6533">
                  <c:v>-5.4835004400000001E-4</c:v>
                </c:pt>
                <c:pt idx="6534">
                  <c:v>-3.2414565139999999E-4</c:v>
                </c:pt>
                <c:pt idx="6535">
                  <c:v>-9.2233756299999999E-5</c:v>
                </c:pt>
                <c:pt idx="6536">
                  <c:v>-3.8047769830000001E-4</c:v>
                </c:pt>
                <c:pt idx="6537">
                  <c:v>-3.1237357710000002E-4</c:v>
                </c:pt>
                <c:pt idx="6538">
                  <c:v>-5.5095291780000001E-4</c:v>
                </c:pt>
                <c:pt idx="6539">
                  <c:v>-2.0744062739999999E-4</c:v>
                </c:pt>
                <c:pt idx="6540">
                  <c:v>-5.3882754549999996E-4</c:v>
                </c:pt>
                <c:pt idx="6541">
                  <c:v>-6.7348344520000005E-5</c:v>
                </c:pt>
                <c:pt idx="6542">
                  <c:v>-3.5874346220000002E-4</c:v>
                </c:pt>
                <c:pt idx="6543">
                  <c:v>-4.11732432E-4</c:v>
                </c:pt>
                <c:pt idx="6544">
                  <c:v>-5.444837458E-4</c:v>
                </c:pt>
                <c:pt idx="6545">
                  <c:v>-4.7762358510000002E-4</c:v>
                </c:pt>
                <c:pt idx="6546">
                  <c:v>-2.528783142E-4</c:v>
                </c:pt>
                <c:pt idx="6547">
                  <c:v>-2.1836614040000001E-4</c:v>
                </c:pt>
                <c:pt idx="6548">
                  <c:v>-1.85632537E-4</c:v>
                </c:pt>
                <c:pt idx="6549">
                  <c:v>-1.3961830110000001E-4</c:v>
                </c:pt>
                <c:pt idx="6550">
                  <c:v>-1.8153297439999999E-5</c:v>
                </c:pt>
                <c:pt idx="6551">
                  <c:v>-1.163465273E-4</c:v>
                </c:pt>
                <c:pt idx="6552">
                  <c:v>-1.0451718119999999E-4</c:v>
                </c:pt>
                <c:pt idx="6553">
                  <c:v>-3.4747306470000002E-4</c:v>
                </c:pt>
                <c:pt idx="6554">
                  <c:v>-7.9870814870000001E-5</c:v>
                </c:pt>
                <c:pt idx="6555">
                  <c:v>-4.4106224199999999E-4</c:v>
                </c:pt>
                <c:pt idx="6556">
                  <c:v>-5.4864434000000002E-5</c:v>
                </c:pt>
                <c:pt idx="6557">
                  <c:v>-3.696993109E-4</c:v>
                </c:pt>
                <c:pt idx="6558">
                  <c:v>-2.7679699369999999E-4</c:v>
                </c:pt>
                <c:pt idx="6559">
                  <c:v>-5.0412420329999999E-4</c:v>
                </c:pt>
                <c:pt idx="6560">
                  <c:v>-3.0367125960000001E-5</c:v>
                </c:pt>
                <c:pt idx="6561">
                  <c:v>-4.597160164E-4</c:v>
                </c:pt>
                <c:pt idx="6562">
                  <c:v>-5.3009207929999996E-4</c:v>
                </c:pt>
                <c:pt idx="6563">
                  <c:v>-5.444877348E-4</c:v>
                </c:pt>
                <c:pt idx="6564">
                  <c:v>-5.1271056500000001E-4</c:v>
                </c:pt>
                <c:pt idx="6565">
                  <c:v>-4.3142020709999998E-4</c:v>
                </c:pt>
                <c:pt idx="6566">
                  <c:v>-5.4303724440000003E-4</c:v>
                </c:pt>
                <c:pt idx="6567">
                  <c:v>-1.6286053479999999E-4</c:v>
                </c:pt>
                <c:pt idx="6568">
                  <c:v>-5.4832130150000004E-4</c:v>
                </c:pt>
                <c:pt idx="6569">
                  <c:v>-3.2422293640000001E-4</c:v>
                </c:pt>
                <c:pt idx="6570">
                  <c:v>-4.5064317390000001E-4</c:v>
                </c:pt>
                <c:pt idx="6571">
                  <c:v>-1.2799731289999999E-4</c:v>
                </c:pt>
                <c:pt idx="6572">
                  <c:v>-3.1244839420000001E-4</c:v>
                </c:pt>
                <c:pt idx="6573">
                  <c:v>-5.1272426609999999E-4</c:v>
                </c:pt>
                <c:pt idx="6574">
                  <c:v>-4.9553603360000004E-4</c:v>
                </c:pt>
                <c:pt idx="6575">
                  <c:v>-1.9656204920000001E-4</c:v>
                </c:pt>
                <c:pt idx="6576">
                  <c:v>-4.8664000990000003E-4</c:v>
                </c:pt>
                <c:pt idx="6577">
                  <c:v>-2.29355269E-4</c:v>
                </c:pt>
                <c:pt idx="6578">
                  <c:v>-4.2664427339999999E-5</c:v>
                </c:pt>
                <c:pt idx="6579">
                  <c:v>-5.4623095799999995E-4</c:v>
                </c:pt>
                <c:pt idx="6580">
                  <c:v>-2.4094376739999999E-4</c:v>
                </c:pt>
                <c:pt idx="6581">
                  <c:v>-3.588288393E-4</c:v>
                </c:pt>
                <c:pt idx="6582">
                  <c:v>-4.5066072189999998E-4</c:v>
                </c:pt>
                <c:pt idx="6583">
                  <c:v>-3.0061957690000001E-4</c:v>
                </c:pt>
                <c:pt idx="6584">
                  <c:v>-4.266895235E-5</c:v>
                </c:pt>
                <c:pt idx="6585">
                  <c:v>-3.038536885E-5</c:v>
                </c:pt>
                <c:pt idx="6586">
                  <c:v>-1.163975692E-4</c:v>
                </c:pt>
                <c:pt idx="6587">
                  <c:v>-4.1182667539999999E-4</c:v>
                </c:pt>
                <c:pt idx="6588">
                  <c:v>-1.280093164E-4</c:v>
                </c:pt>
                <c:pt idx="6589">
                  <c:v>-3.805869229E-4</c:v>
                </c:pt>
                <c:pt idx="6590">
                  <c:v>-4.6868022279999999E-4</c:v>
                </c:pt>
                <c:pt idx="6591">
                  <c:v>-1.9657562869999999E-4</c:v>
                </c:pt>
                <c:pt idx="6592">
                  <c:v>-2.6491983170000001E-4</c:v>
                </c:pt>
                <c:pt idx="6593">
                  <c:v>-1.7448665499999999E-4</c:v>
                </c:pt>
                <c:pt idx="6594">
                  <c:v>-2.075106656E-4</c:v>
                </c:pt>
                <c:pt idx="6595">
                  <c:v>-2.8873374770000001E-4</c:v>
                </c:pt>
                <c:pt idx="6596">
                  <c:v>-3.3597342319999999E-4</c:v>
                </c:pt>
                <c:pt idx="6597">
                  <c:v>-4.0174299980000002E-4</c:v>
                </c:pt>
                <c:pt idx="6598">
                  <c:v>-1.8568923079999999E-4</c:v>
                </c:pt>
                <c:pt idx="6599">
                  <c:v>-1.628798156E-4</c:v>
                </c:pt>
                <c:pt idx="6600">
                  <c:v>-4.5978906339999998E-4</c:v>
                </c:pt>
                <c:pt idx="6601">
                  <c:v>-4.2173708090000001E-4</c:v>
                </c:pt>
                <c:pt idx="6602">
                  <c:v>-3.9129479729999999E-4</c:v>
                </c:pt>
                <c:pt idx="6603">
                  <c:v>-1.396772489E-4</c:v>
                </c:pt>
                <c:pt idx="6604">
                  <c:v>-7.9926230480000001E-5</c:v>
                </c:pt>
                <c:pt idx="6605">
                  <c:v>-5.5086938740000005E-4</c:v>
                </c:pt>
                <c:pt idx="6606">
                  <c:v>-5.2139532129999997E-4</c:v>
                </c:pt>
                <c:pt idx="6607">
                  <c:v>-3.4760326620000002E-4</c:v>
                </c:pt>
                <c:pt idx="6608">
                  <c:v>-5.4623053759999998E-4</c:v>
                </c:pt>
                <c:pt idx="6609">
                  <c:v>-5.3890386470000005E-4</c:v>
                </c:pt>
                <c:pt idx="6610">
                  <c:v>-4.866964475E-4</c:v>
                </c:pt>
                <c:pt idx="6611">
                  <c:v>-3.8063928000000002E-4</c:v>
                </c:pt>
                <c:pt idx="6612">
                  <c:v>-5.0419724059999995E-4</c:v>
                </c:pt>
                <c:pt idx="6613">
                  <c:v>-4.3151898050000002E-4</c:v>
                </c:pt>
                <c:pt idx="6614">
                  <c:v>-1.51296802E-4</c:v>
                </c:pt>
                <c:pt idx="6615">
                  <c:v>-1.8175203890000001E-5</c:v>
                </c:pt>
                <c:pt idx="6616">
                  <c:v>-5.4451122069999996E-4</c:v>
                </c:pt>
                <c:pt idx="6617">
                  <c:v>-4.6872415560000001E-4</c:v>
                </c:pt>
                <c:pt idx="6618">
                  <c:v>-6.0342729970000002E-6</c:v>
                </c:pt>
                <c:pt idx="6619">
                  <c:v>-9.2333385259999994E-5</c:v>
                </c:pt>
                <c:pt idx="6620">
                  <c:v>-2.7689301150000002E-4</c:v>
                </c:pt>
                <c:pt idx="6621">
                  <c:v>-5.4308428589999996E-4</c:v>
                </c:pt>
                <c:pt idx="6622">
                  <c:v>-2.5298602179999998E-4</c:v>
                </c:pt>
                <c:pt idx="6623">
                  <c:v>-2.294067296E-4</c:v>
                </c:pt>
                <c:pt idx="6624">
                  <c:v>-4.4119357049999999E-4</c:v>
                </c:pt>
                <c:pt idx="6625">
                  <c:v>-3.360210002E-4</c:v>
                </c:pt>
                <c:pt idx="6626">
                  <c:v>-5.4920077930000001E-5</c:v>
                </c:pt>
                <c:pt idx="6627">
                  <c:v>-2.6496458689999997E-4</c:v>
                </c:pt>
                <c:pt idx="6628">
                  <c:v>-4.7774927590000003E-4</c:v>
                </c:pt>
                <c:pt idx="6629">
                  <c:v>-4.1191158619999999E-4</c:v>
                </c:pt>
                <c:pt idx="6630">
                  <c:v>-3.9133506930000002E-4</c:v>
                </c:pt>
                <c:pt idx="6631">
                  <c:v>-4.315497214E-4</c:v>
                </c:pt>
                <c:pt idx="6632">
                  <c:v>-1.045788806E-4</c:v>
                </c:pt>
                <c:pt idx="6633">
                  <c:v>-2.4100992589999999E-4</c:v>
                </c:pt>
                <c:pt idx="6634">
                  <c:v>-4.4121451819999999E-4</c:v>
                </c:pt>
                <c:pt idx="6635">
                  <c:v>-6.7440029100000002E-5</c:v>
                </c:pt>
                <c:pt idx="6636">
                  <c:v>-2.887894984E-4</c:v>
                </c:pt>
                <c:pt idx="6637">
                  <c:v>-3.0069949080000001E-4</c:v>
                </c:pt>
                <c:pt idx="6638">
                  <c:v>-2.1847363179999999E-4</c:v>
                </c:pt>
                <c:pt idx="6639">
                  <c:v>-5.3018577350000002E-4</c:v>
                </c:pt>
                <c:pt idx="6640">
                  <c:v>-3.5893366569999998E-4</c:v>
                </c:pt>
                <c:pt idx="6641">
                  <c:v>-1.164119586E-4</c:v>
                </c:pt>
                <c:pt idx="6642">
                  <c:v>-1.9661902380000001E-4</c:v>
                </c:pt>
                <c:pt idx="6643">
                  <c:v>-4.9563718950000005E-4</c:v>
                </c:pt>
                <c:pt idx="6644">
                  <c:v>-4.5077621670000002E-4</c:v>
                </c:pt>
                <c:pt idx="6645">
                  <c:v>-1.3969337960000001E-4</c:v>
                </c:pt>
                <c:pt idx="6646">
                  <c:v>-1.857246885E-4</c:v>
                </c:pt>
                <c:pt idx="6647">
                  <c:v>-2.4103056259999999E-4</c:v>
                </c:pt>
                <c:pt idx="6648">
                  <c:v>-3.1256434929999999E-4</c:v>
                </c:pt>
                <c:pt idx="6649">
                  <c:v>-1.629076369E-4</c:v>
                </c:pt>
                <c:pt idx="6650">
                  <c:v>-3.243506132E-4</c:v>
                </c:pt>
                <c:pt idx="6651">
                  <c:v>-5.4829011370000004E-4</c:v>
                </c:pt>
                <c:pt idx="6652">
                  <c:v>-2.0757633040000001E-4</c:v>
                </c:pt>
                <c:pt idx="6653">
                  <c:v>-4.5988105229999998E-4</c:v>
                </c:pt>
                <c:pt idx="6654">
                  <c:v>-4.2181792749999998E-4</c:v>
                </c:pt>
                <c:pt idx="6655">
                  <c:v>-5.492633608E-5</c:v>
                </c:pt>
                <c:pt idx="6656">
                  <c:v>-5.1283552510000005E-4</c:v>
                </c:pt>
                <c:pt idx="6657">
                  <c:v>-5.4454335249999998E-4</c:v>
                </c:pt>
                <c:pt idx="6658">
                  <c:v>-3.698805187E-4</c:v>
                </c:pt>
                <c:pt idx="6659">
                  <c:v>-3.0072256380000003E-4</c:v>
                </c:pt>
                <c:pt idx="6660">
                  <c:v>-5.5083376890000002E-4</c:v>
                </c:pt>
                <c:pt idx="6661">
                  <c:v>-4.867681738E-4</c:v>
                </c:pt>
                <c:pt idx="6662">
                  <c:v>-1.045878322E-4</c:v>
                </c:pt>
                <c:pt idx="6663">
                  <c:v>-5.0426817860000001E-4</c:v>
                </c:pt>
                <c:pt idx="6664">
                  <c:v>-4.2693744800000001E-5</c:v>
                </c:pt>
                <c:pt idx="6665">
                  <c:v>-5.431398552E-4</c:v>
                </c:pt>
                <c:pt idx="6666">
                  <c:v>-4.0184894709999999E-4</c:v>
                </c:pt>
                <c:pt idx="6667">
                  <c:v>-4.6879991589999999E-4</c:v>
                </c:pt>
                <c:pt idx="6668">
                  <c:v>-2.6501947469999998E-4</c:v>
                </c:pt>
                <c:pt idx="6669">
                  <c:v>-5.3023375630000002E-4</c:v>
                </c:pt>
                <c:pt idx="6670">
                  <c:v>-7.9936883030000007E-5</c:v>
                </c:pt>
                <c:pt idx="6671">
                  <c:v>-1.2804921239999999E-4</c:v>
                </c:pt>
                <c:pt idx="6672">
                  <c:v>-3.3606653990000002E-4</c:v>
                </c:pt>
                <c:pt idx="6673">
                  <c:v>-4.0185298120000001E-4</c:v>
                </c:pt>
                <c:pt idx="6674">
                  <c:v>-6.7447992879999998E-5</c:v>
                </c:pt>
                <c:pt idx="6675">
                  <c:v>-1.818103058E-5</c:v>
                </c:pt>
                <c:pt idx="6676">
                  <c:v>-3.4766861829999999E-4</c:v>
                </c:pt>
                <c:pt idx="6677">
                  <c:v>-6.0363968230000004E-6</c:v>
                </c:pt>
                <c:pt idx="6678">
                  <c:v>-1.5135517219999999E-4</c:v>
                </c:pt>
                <c:pt idx="6679">
                  <c:v>-5.214886194E-4</c:v>
                </c:pt>
                <c:pt idx="6680">
                  <c:v>-5.482887284E-4</c:v>
                </c:pt>
                <c:pt idx="6681">
                  <c:v>-3.5896370539999998E-4</c:v>
                </c:pt>
                <c:pt idx="6682">
                  <c:v>-2.1855118710000001E-4</c:v>
                </c:pt>
                <c:pt idx="6683">
                  <c:v>-1.7457656299999999E-4</c:v>
                </c:pt>
                <c:pt idx="6684">
                  <c:v>-2.2950461719999999E-4</c:v>
                </c:pt>
                <c:pt idx="6685">
                  <c:v>-5.5082432000000002E-4</c:v>
                </c:pt>
                <c:pt idx="6686">
                  <c:v>-2.5307521620000003E-4</c:v>
                </c:pt>
                <c:pt idx="6687">
                  <c:v>-5.4625375829999996E-4</c:v>
                </c:pt>
                <c:pt idx="6688">
                  <c:v>-3.040627687E-5</c:v>
                </c:pt>
                <c:pt idx="6689">
                  <c:v>-9.2350208750000001E-5</c:v>
                </c:pt>
                <c:pt idx="6690">
                  <c:v>-5.0429567699999999E-4</c:v>
                </c:pt>
                <c:pt idx="6691">
                  <c:v>-2.8883965750000002E-4</c:v>
                </c:pt>
                <c:pt idx="6692">
                  <c:v>-5.3900967819999997E-4</c:v>
                </c:pt>
                <c:pt idx="6693">
                  <c:v>-3.1259084710000002E-4</c:v>
                </c:pt>
                <c:pt idx="6694">
                  <c:v>-4.778401556E-4</c:v>
                </c:pt>
                <c:pt idx="6695">
                  <c:v>-3.8071612130000001E-4</c:v>
                </c:pt>
                <c:pt idx="6696">
                  <c:v>-3.6989421500000001E-4</c:v>
                </c:pt>
                <c:pt idx="6697">
                  <c:v>-5.215072786E-4</c:v>
                </c:pt>
                <c:pt idx="6698">
                  <c:v>-2.7697670650000001E-4</c:v>
                </c:pt>
                <c:pt idx="6699">
                  <c:v>-1.967052664E-4</c:v>
                </c:pt>
                <c:pt idx="6700">
                  <c:v>-1.745993833E-4</c:v>
                </c:pt>
                <c:pt idx="6701">
                  <c:v>-4.5083967660000001E-4</c:v>
                </c:pt>
                <c:pt idx="6702">
                  <c:v>-2.0765617589999999E-4</c:v>
                </c:pt>
                <c:pt idx="6703">
                  <c:v>-3.2437796580000002E-4</c:v>
                </c:pt>
                <c:pt idx="6704">
                  <c:v>-4.9571683139999995E-4</c:v>
                </c:pt>
                <c:pt idx="6705">
                  <c:v>-2.1859260300000001E-4</c:v>
                </c:pt>
                <c:pt idx="6706">
                  <c:v>-4.1198229889999999E-4</c:v>
                </c:pt>
                <c:pt idx="6707">
                  <c:v>-5.1290107780000002E-4</c:v>
                </c:pt>
                <c:pt idx="6708">
                  <c:v>-3.9139129339999998E-4</c:v>
                </c:pt>
                <c:pt idx="6709">
                  <c:v>-9.2363700540000002E-5</c:v>
                </c:pt>
                <c:pt idx="6710">
                  <c:v>-1.6300204599999999E-4</c:v>
                </c:pt>
                <c:pt idx="6711">
                  <c:v>-3.0412721579999998E-5</c:v>
                </c:pt>
                <c:pt idx="6712">
                  <c:v>-4.7786382760000001E-4</c:v>
                </c:pt>
                <c:pt idx="6713">
                  <c:v>-2.6507654499999999E-4</c:v>
                </c:pt>
                <c:pt idx="6714">
                  <c:v>-4.2186551400000001E-4</c:v>
                </c:pt>
                <c:pt idx="6715">
                  <c:v>-1.2809556329999999E-4</c:v>
                </c:pt>
                <c:pt idx="6716">
                  <c:v>-1.5141427070000001E-4</c:v>
                </c:pt>
                <c:pt idx="6717">
                  <c:v>-5.3030094489999997E-4</c:v>
                </c:pt>
                <c:pt idx="6718">
                  <c:v>-4.9573875229999998E-4</c:v>
                </c:pt>
                <c:pt idx="6719">
                  <c:v>-6.0387796870000002E-6</c:v>
                </c:pt>
                <c:pt idx="6720">
                  <c:v>-1.0462679799999999E-4</c:v>
                </c:pt>
                <c:pt idx="6721">
                  <c:v>-5.4949092339999998E-5</c:v>
                </c:pt>
                <c:pt idx="6722">
                  <c:v>-3.589739176E-4</c:v>
                </c:pt>
                <c:pt idx="6723">
                  <c:v>-2.770135474E-4</c:v>
                </c:pt>
                <c:pt idx="6724">
                  <c:v>-4.6886766240000001E-4</c:v>
                </c:pt>
                <c:pt idx="6725">
                  <c:v>-3.9139756220000002E-4</c:v>
                </c:pt>
                <c:pt idx="6726">
                  <c:v>-4.413202314E-4</c:v>
                </c:pt>
                <c:pt idx="6727">
                  <c:v>-2.2958870699999999E-4</c:v>
                </c:pt>
                <c:pt idx="6728">
                  <c:v>-5.0435275260000002E-4</c:v>
                </c:pt>
                <c:pt idx="6729">
                  <c:v>-3.2439304670000001E-4</c:v>
                </c:pt>
                <c:pt idx="6730">
                  <c:v>-4.119955416E-4</c:v>
                </c:pt>
                <c:pt idx="6731">
                  <c:v>-6.7473605000000004E-5</c:v>
                </c:pt>
                <c:pt idx="6732">
                  <c:v>-4.3165618890000001E-4</c:v>
                </c:pt>
                <c:pt idx="6733">
                  <c:v>-1.3980113309999999E-4</c:v>
                </c:pt>
                <c:pt idx="6734">
                  <c:v>-2.411809341E-4</c:v>
                </c:pt>
                <c:pt idx="6735">
                  <c:v>-1.8587978219999999E-4</c:v>
                </c:pt>
                <c:pt idx="6736">
                  <c:v>-5.4323210960000002E-4</c:v>
                </c:pt>
                <c:pt idx="6737">
                  <c:v>-4.2716387280000003E-5</c:v>
                </c:pt>
                <c:pt idx="6738">
                  <c:v>-3.3609325409999998E-4</c:v>
                </c:pt>
                <c:pt idx="6739">
                  <c:v>-2.5316223509999999E-4</c:v>
                </c:pt>
                <c:pt idx="6740">
                  <c:v>-1.8191026370000001E-5</c:v>
                </c:pt>
                <c:pt idx="6741">
                  <c:v>-3.0078716699999999E-4</c:v>
                </c:pt>
                <c:pt idx="6742">
                  <c:v>-7.9971389220000004E-5</c:v>
                </c:pt>
                <c:pt idx="6743">
                  <c:v>-5.1294880420000005E-4</c:v>
                </c:pt>
                <c:pt idx="6744">
                  <c:v>-4.5998319420000001E-4</c:v>
                </c:pt>
                <c:pt idx="6745">
                  <c:v>-6.0398384200000002E-6</c:v>
                </c:pt>
                <c:pt idx="6746">
                  <c:v>-5.4628911790000003E-4</c:v>
                </c:pt>
                <c:pt idx="6747">
                  <c:v>-5.3908932810000005E-4</c:v>
                </c:pt>
                <c:pt idx="6748">
                  <c:v>-1.164910199E-4</c:v>
                </c:pt>
                <c:pt idx="6749">
                  <c:v>-5.4462538979999997E-4</c:v>
                </c:pt>
                <c:pt idx="6750">
                  <c:v>-1.3981874580000001E-4</c:v>
                </c:pt>
                <c:pt idx="6751">
                  <c:v>-3.8074048580000002E-4</c:v>
                </c:pt>
                <c:pt idx="6752">
                  <c:v>-4.2189178630000002E-4</c:v>
                </c:pt>
                <c:pt idx="6753">
                  <c:v>-3.1264025860000002E-4</c:v>
                </c:pt>
                <c:pt idx="6754">
                  <c:v>-4.8688581969999999E-4</c:v>
                </c:pt>
                <c:pt idx="6755">
                  <c:v>-5.4963406629999998E-5</c:v>
                </c:pt>
                <c:pt idx="6756">
                  <c:v>-4.4134631559999998E-4</c:v>
                </c:pt>
                <c:pt idx="6757">
                  <c:v>-1.5146782620000001E-4</c:v>
                </c:pt>
                <c:pt idx="6758">
                  <c:v>-2.8892673390000002E-4</c:v>
                </c:pt>
                <c:pt idx="6759">
                  <c:v>-1.859181769E-4</c:v>
                </c:pt>
                <c:pt idx="6760">
                  <c:v>-4.509087621E-4</c:v>
                </c:pt>
                <c:pt idx="6761">
                  <c:v>-3.6992996069999998E-4</c:v>
                </c:pt>
                <c:pt idx="6762">
                  <c:v>-1.74714615E-4</c:v>
                </c:pt>
                <c:pt idx="6763">
                  <c:v>-5.5081254540000004E-4</c:v>
                </c:pt>
                <c:pt idx="6764">
                  <c:v>-3.0428788330000001E-5</c:v>
                </c:pt>
                <c:pt idx="6765">
                  <c:v>-1.819614209E-5</c:v>
                </c:pt>
                <c:pt idx="6766">
                  <c:v>-3.477190973E-4</c:v>
                </c:pt>
                <c:pt idx="6767">
                  <c:v>-2.6517252559999998E-4</c:v>
                </c:pt>
                <c:pt idx="6768">
                  <c:v>-5.4831505080000001E-4</c:v>
                </c:pt>
                <c:pt idx="6769">
                  <c:v>-7.9989703670000004E-5</c:v>
                </c:pt>
                <c:pt idx="6770">
                  <c:v>-5.4631644119999996E-4</c:v>
                </c:pt>
                <c:pt idx="6771">
                  <c:v>-2.7709428330000002E-4</c:v>
                </c:pt>
                <c:pt idx="6772">
                  <c:v>-2.187242667E-4</c:v>
                </c:pt>
                <c:pt idx="6773">
                  <c:v>-3.1267468629999999E-4</c:v>
                </c:pt>
                <c:pt idx="6774">
                  <c:v>-1.0466307279999999E-4</c:v>
                </c:pt>
                <c:pt idx="6775">
                  <c:v>-4.779504305E-4</c:v>
                </c:pt>
                <c:pt idx="6776">
                  <c:v>-2.0780612120000001E-4</c:v>
                </c:pt>
                <c:pt idx="6777">
                  <c:v>-3.2445407020000001E-4</c:v>
                </c:pt>
                <c:pt idx="6778">
                  <c:v>-4.0192097539999997E-4</c:v>
                </c:pt>
                <c:pt idx="6779">
                  <c:v>-6.74997946E-5</c:v>
                </c:pt>
                <c:pt idx="6780">
                  <c:v>-1.6310574010000001E-4</c:v>
                </c:pt>
                <c:pt idx="6781">
                  <c:v>-4.6894268849999998E-4</c:v>
                </c:pt>
                <c:pt idx="6782">
                  <c:v>-2.412736527E-4</c:v>
                </c:pt>
                <c:pt idx="6783">
                  <c:v>-5.2165106820000005E-4</c:v>
                </c:pt>
                <c:pt idx="6784">
                  <c:v>-3.8077774119999998E-4</c:v>
                </c:pt>
                <c:pt idx="6785">
                  <c:v>-5.0444288310000005E-4</c:v>
                </c:pt>
                <c:pt idx="6786">
                  <c:v>-1.165232537E-4</c:v>
                </c:pt>
                <c:pt idx="6787">
                  <c:v>-5.4832774040000003E-4</c:v>
                </c:pt>
                <c:pt idx="6788">
                  <c:v>-3.5903278929999999E-4</c:v>
                </c:pt>
                <c:pt idx="6789">
                  <c:v>-2.2970687390000001E-4</c:v>
                </c:pt>
                <c:pt idx="6790">
                  <c:v>-4.3172081080000002E-4</c:v>
                </c:pt>
                <c:pt idx="6791">
                  <c:v>-4.274227583E-5</c:v>
                </c:pt>
                <c:pt idx="6792">
                  <c:v>-5.3918488000000001E-4</c:v>
                </c:pt>
                <c:pt idx="6793">
                  <c:v>-4.6005963099999999E-4</c:v>
                </c:pt>
                <c:pt idx="6794">
                  <c:v>-2.5327306189999998E-4</c:v>
                </c:pt>
                <c:pt idx="6795">
                  <c:v>-1.2817375219999999E-4</c:v>
                </c:pt>
                <c:pt idx="6796">
                  <c:v>-3.0088292249999998E-4</c:v>
                </c:pt>
                <c:pt idx="6797">
                  <c:v>-1.9688667369999999E-4</c:v>
                </c:pt>
                <c:pt idx="6798">
                  <c:v>-5.3044112210000002E-4</c:v>
                </c:pt>
                <c:pt idx="6799">
                  <c:v>-5.5082389199999999E-4</c:v>
                </c:pt>
                <c:pt idx="6800">
                  <c:v>-4.1207269580000001E-4</c:v>
                </c:pt>
                <c:pt idx="6801">
                  <c:v>-4.8697296459999999E-4</c:v>
                </c:pt>
                <c:pt idx="6802">
                  <c:v>-9.2429115549999994E-5</c:v>
                </c:pt>
                <c:pt idx="6803">
                  <c:v>-2.89009885E-4</c:v>
                </c:pt>
                <c:pt idx="6804">
                  <c:v>-6.0448634339999996E-6</c:v>
                </c:pt>
                <c:pt idx="6805">
                  <c:v>-1.046859141E-4</c:v>
                </c:pt>
                <c:pt idx="6806">
                  <c:v>-4.5098176269999998E-4</c:v>
                </c:pt>
                <c:pt idx="6807">
                  <c:v>-5.4471589480000002E-4</c:v>
                </c:pt>
                <c:pt idx="6808">
                  <c:v>-3.6999064639999999E-4</c:v>
                </c:pt>
                <c:pt idx="6809">
                  <c:v>-4.0196807500000002E-4</c:v>
                </c:pt>
                <c:pt idx="6810">
                  <c:v>-2.0785551120000001E-4</c:v>
                </c:pt>
                <c:pt idx="6811">
                  <c:v>-2.187859147E-4</c:v>
                </c:pt>
                <c:pt idx="6812">
                  <c:v>-3.3619830710000001E-4</c:v>
                </c:pt>
                <c:pt idx="6813">
                  <c:v>-5.4336916579999996E-4</c:v>
                </c:pt>
                <c:pt idx="6814">
                  <c:v>-3.4778466770000002E-4</c:v>
                </c:pt>
                <c:pt idx="6815">
                  <c:v>-1.5152481160000001E-4</c:v>
                </c:pt>
                <c:pt idx="6816">
                  <c:v>-3.045029143E-5</c:v>
                </c:pt>
                <c:pt idx="6817">
                  <c:v>-6.7527956830000003E-5</c:v>
                </c:pt>
                <c:pt idx="6818">
                  <c:v>-8.0028861850000004E-5</c:v>
                </c:pt>
                <c:pt idx="6819">
                  <c:v>-3.9150702660000001E-4</c:v>
                </c:pt>
                <c:pt idx="6820">
                  <c:v>-5.3924874529999998E-4</c:v>
                </c:pt>
                <c:pt idx="6821">
                  <c:v>-2.6526907569999998E-4</c:v>
                </c:pt>
                <c:pt idx="6822">
                  <c:v>-4.276374993E-5</c:v>
                </c:pt>
                <c:pt idx="6823">
                  <c:v>-5.1310066490000002E-4</c:v>
                </c:pt>
                <c:pt idx="6824">
                  <c:v>-4.959150672E-4</c:v>
                </c:pt>
                <c:pt idx="6825">
                  <c:v>-4.2200795599999999E-4</c:v>
                </c:pt>
                <c:pt idx="6826">
                  <c:v>-3.2454105959999998E-4</c:v>
                </c:pt>
                <c:pt idx="6827">
                  <c:v>-2.7719736780000001E-4</c:v>
                </c:pt>
                <c:pt idx="6828">
                  <c:v>-1.631510896E-4</c:v>
                </c:pt>
                <c:pt idx="6829">
                  <c:v>-1.860078075E-4</c:v>
                </c:pt>
                <c:pt idx="6830">
                  <c:v>-1.398927521E-4</c:v>
                </c:pt>
                <c:pt idx="6831">
                  <c:v>-5.4341244659999999E-4</c:v>
                </c:pt>
                <c:pt idx="6832">
                  <c:v>-2.2977500759999999E-4</c:v>
                </c:pt>
                <c:pt idx="6833">
                  <c:v>-3.5911209739999998E-4</c:v>
                </c:pt>
                <c:pt idx="6834">
                  <c:v>-4.3180997539999999E-4</c:v>
                </c:pt>
                <c:pt idx="6835">
                  <c:v>-3.0095168870000001E-4</c:v>
                </c:pt>
                <c:pt idx="6836">
                  <c:v>-5.217636302E-4</c:v>
                </c:pt>
                <c:pt idx="6837">
                  <c:v>-5.4477147739999995E-4</c:v>
                </c:pt>
                <c:pt idx="6838">
                  <c:v>-4.9594349580000001E-4</c:v>
                </c:pt>
                <c:pt idx="6839">
                  <c:v>-4.4149556749999998E-4</c:v>
                </c:pt>
                <c:pt idx="6840">
                  <c:v>-4.7807657740000001E-4</c:v>
                </c:pt>
                <c:pt idx="6841">
                  <c:v>-4.6015530259999998E-4</c:v>
                </c:pt>
                <c:pt idx="6842">
                  <c:v>-4.6905996350000002E-4</c:v>
                </c:pt>
                <c:pt idx="6843">
                  <c:v>-9.2463530289999994E-5</c:v>
                </c:pt>
                <c:pt idx="6844">
                  <c:v>-3.1279939340000002E-4</c:v>
                </c:pt>
                <c:pt idx="6845">
                  <c:v>-5.4837694059999996E-4</c:v>
                </c:pt>
                <c:pt idx="6846">
                  <c:v>-1.9693257359999999E-4</c:v>
                </c:pt>
                <c:pt idx="6847">
                  <c:v>-5.5026979389999999E-5</c:v>
                </c:pt>
                <c:pt idx="6848">
                  <c:v>-1.2821143240000001E-4</c:v>
                </c:pt>
                <c:pt idx="6849">
                  <c:v>-1.7479582130000001E-4</c:v>
                </c:pt>
                <c:pt idx="6850">
                  <c:v>-2.5335191529999998E-4</c:v>
                </c:pt>
                <c:pt idx="6851">
                  <c:v>-1.821730458E-5</c:v>
                </c:pt>
                <c:pt idx="6852">
                  <c:v>-4.2206238390000002E-4</c:v>
                </c:pt>
                <c:pt idx="6853">
                  <c:v>-3.808999192E-4</c:v>
                </c:pt>
                <c:pt idx="6854">
                  <c:v>-5.3055951870000005E-4</c:v>
                </c:pt>
                <c:pt idx="6855">
                  <c:v>-1.165738403E-4</c:v>
                </c:pt>
                <c:pt idx="6856">
                  <c:v>-5.4641905550000002E-4</c:v>
                </c:pt>
                <c:pt idx="6857">
                  <c:v>-3.9158006429999999E-4</c:v>
                </c:pt>
                <c:pt idx="6858">
                  <c:v>-4.4153245900000002E-4</c:v>
                </c:pt>
                <c:pt idx="6859">
                  <c:v>-3.4786776409999998E-4</c:v>
                </c:pt>
                <c:pt idx="6860">
                  <c:v>-1.6316302340000001E-4</c:v>
                </c:pt>
                <c:pt idx="6861">
                  <c:v>-3.0467397089999999E-5</c:v>
                </c:pt>
                <c:pt idx="6862">
                  <c:v>-2.4138422539999999E-4</c:v>
                </c:pt>
                <c:pt idx="6863">
                  <c:v>-3.7010071740000003E-4</c:v>
                </c:pt>
                <c:pt idx="6864">
                  <c:v>-4.8709593740000001E-4</c:v>
                </c:pt>
                <c:pt idx="6865">
                  <c:v>-1.8601794450000001E-4</c:v>
                </c:pt>
                <c:pt idx="6866">
                  <c:v>-2.8911097079999999E-4</c:v>
                </c:pt>
                <c:pt idx="6867">
                  <c:v>-5.0460386270000004E-4</c:v>
                </c:pt>
                <c:pt idx="6868">
                  <c:v>-6.7564219069999993E-5</c:v>
                </c:pt>
                <c:pt idx="6869">
                  <c:v>-4.1222153639999999E-4</c:v>
                </c:pt>
                <c:pt idx="6870">
                  <c:v>-9.2480129039999994E-5</c:v>
                </c:pt>
                <c:pt idx="6871">
                  <c:v>-5.5084826760000004E-4</c:v>
                </c:pt>
                <c:pt idx="6872">
                  <c:v>-3.3630646289999999E-4</c:v>
                </c:pt>
                <c:pt idx="6873">
                  <c:v>-1.165840424E-4</c:v>
                </c:pt>
                <c:pt idx="6874">
                  <c:v>-1.3991196480000001E-4</c:v>
                </c:pt>
                <c:pt idx="6875">
                  <c:v>-5.3935829280000005E-4</c:v>
                </c:pt>
                <c:pt idx="6876">
                  <c:v>-1.9693632349999999E-4</c:v>
                </c:pt>
                <c:pt idx="6877">
                  <c:v>-6.0497459250000003E-6</c:v>
                </c:pt>
                <c:pt idx="6878">
                  <c:v>-1.2822527420000001E-4</c:v>
                </c:pt>
                <c:pt idx="6879">
                  <c:v>-2.8912310160000002E-4</c:v>
                </c:pt>
                <c:pt idx="6880">
                  <c:v>-5.2184817379999999E-4</c:v>
                </c:pt>
                <c:pt idx="6881">
                  <c:v>-3.1285845140000001E-4</c:v>
                </c:pt>
                <c:pt idx="6882">
                  <c:v>-4.3192027870000001E-4</c:v>
                </c:pt>
                <c:pt idx="6883">
                  <c:v>-4.2786688740000003E-5</c:v>
                </c:pt>
                <c:pt idx="6884">
                  <c:v>-8.0068615840000001E-5</c:v>
                </c:pt>
                <c:pt idx="6885">
                  <c:v>-2.413914123E-4</c:v>
                </c:pt>
                <c:pt idx="6886">
                  <c:v>-3.2463453270000002E-4</c:v>
                </c:pt>
                <c:pt idx="6887">
                  <c:v>-4.0213181879999999E-4</c:v>
                </c:pt>
                <c:pt idx="6888">
                  <c:v>-2.7726362769999997E-4</c:v>
                </c:pt>
                <c:pt idx="6889">
                  <c:v>-1.7479634050000001E-4</c:v>
                </c:pt>
                <c:pt idx="6890">
                  <c:v>-2.653378203E-4</c:v>
                </c:pt>
                <c:pt idx="6891">
                  <c:v>-5.448373493E-4</c:v>
                </c:pt>
                <c:pt idx="6892">
                  <c:v>-1.047412158E-4</c:v>
                </c:pt>
                <c:pt idx="6893">
                  <c:v>-2.188325999E-4</c:v>
                </c:pt>
                <c:pt idx="6894">
                  <c:v>-4.511578989E-4</c:v>
                </c:pt>
                <c:pt idx="6895">
                  <c:v>-4.7817001639999999E-4</c:v>
                </c:pt>
                <c:pt idx="6896">
                  <c:v>-3.4793405270000001E-4</c:v>
                </c:pt>
                <c:pt idx="6897">
                  <c:v>-5.1322795109999997E-4</c:v>
                </c:pt>
                <c:pt idx="6898">
                  <c:v>-1.515568866E-4</c:v>
                </c:pt>
                <c:pt idx="6899">
                  <c:v>-5.4645085740000004E-4</c:v>
                </c:pt>
                <c:pt idx="6900">
                  <c:v>-4.1229391809999999E-4</c:v>
                </c:pt>
                <c:pt idx="6901">
                  <c:v>-4.3196330040000001E-4</c:v>
                </c:pt>
                <c:pt idx="6902">
                  <c:v>-4.602831069E-4</c:v>
                </c:pt>
                <c:pt idx="6903">
                  <c:v>-2.078882001E-4</c:v>
                </c:pt>
                <c:pt idx="6904">
                  <c:v>-1.8222447359999999E-5</c:v>
                </c:pt>
                <c:pt idx="6905">
                  <c:v>-5.5044604230000002E-5</c:v>
                </c:pt>
                <c:pt idx="6906">
                  <c:v>-4.0218292610000002E-4</c:v>
                </c:pt>
                <c:pt idx="6907">
                  <c:v>-4.8716534960000001E-4</c:v>
                </c:pt>
                <c:pt idx="6908">
                  <c:v>-6.050349888E-6</c:v>
                </c:pt>
                <c:pt idx="6909">
                  <c:v>-5.3064351850000001E-4</c:v>
                </c:pt>
                <c:pt idx="6910">
                  <c:v>-2.5337940070000001E-4</c:v>
                </c:pt>
                <c:pt idx="6911">
                  <c:v>-2.2979983359999999E-4</c:v>
                </c:pt>
                <c:pt idx="6912">
                  <c:v>-5.5084154139999997E-4</c:v>
                </c:pt>
                <c:pt idx="6913">
                  <c:v>-5.3064730180000001E-4</c:v>
                </c:pt>
                <c:pt idx="6914">
                  <c:v>-4.691925911E-4</c:v>
                </c:pt>
                <c:pt idx="6915">
                  <c:v>-4.416595995E-4</c:v>
                </c:pt>
                <c:pt idx="6916">
                  <c:v>-5.2188860339999997E-4</c:v>
                </c:pt>
                <c:pt idx="6917">
                  <c:v>-2.0788643949999999E-4</c:v>
                </c:pt>
                <c:pt idx="6918">
                  <c:v>-5.3941375840000001E-4</c:v>
                </c:pt>
                <c:pt idx="6919">
                  <c:v>-3.0104544740000002E-4</c:v>
                </c:pt>
                <c:pt idx="6920">
                  <c:v>-5.4840049810000004E-4</c:v>
                </c:pt>
                <c:pt idx="6921">
                  <c:v>-3.9171440799999998E-4</c:v>
                </c:pt>
                <c:pt idx="6922">
                  <c:v>-5.4354328300000002E-4</c:v>
                </c:pt>
                <c:pt idx="6923">
                  <c:v>-3.047455762E-5</c:v>
                </c:pt>
                <c:pt idx="6924">
                  <c:v>-4.7822296819999998E-4</c:v>
                </c:pt>
                <c:pt idx="6925">
                  <c:v>-4.9608107400000003E-4</c:v>
                </c:pt>
                <c:pt idx="6926">
                  <c:v>-1.6316833399999999E-4</c:v>
                </c:pt>
                <c:pt idx="6927">
                  <c:v>-5.1326515820000003E-4</c:v>
                </c:pt>
                <c:pt idx="6928">
                  <c:v>-3.363822326E-4</c:v>
                </c:pt>
                <c:pt idx="6929">
                  <c:v>-5.0468571450000002E-4</c:v>
                </c:pt>
                <c:pt idx="6930">
                  <c:v>-3.592779577E-4</c:v>
                </c:pt>
                <c:pt idx="6931">
                  <c:v>-3.7021580150000001E-4</c:v>
                </c:pt>
                <c:pt idx="6932">
                  <c:v>-1.282493792E-4</c:v>
                </c:pt>
                <c:pt idx="6933">
                  <c:v>-1.7479667749999999E-4</c:v>
                </c:pt>
                <c:pt idx="6934">
                  <c:v>-4.5124200439999998E-4</c:v>
                </c:pt>
                <c:pt idx="6935">
                  <c:v>-3.8105393879999999E-4</c:v>
                </c:pt>
                <c:pt idx="6936">
                  <c:v>-8.0091143220000004E-5</c:v>
                </c:pt>
                <c:pt idx="6937">
                  <c:v>-1.9693141440000001E-4</c:v>
                </c:pt>
                <c:pt idx="6938">
                  <c:v>-3.4799006030000003E-4</c:v>
                </c:pt>
                <c:pt idx="6939">
                  <c:v>-2.5338927289999998E-4</c:v>
                </c:pt>
                <c:pt idx="6940">
                  <c:v>-3.1290705450000002E-4</c:v>
                </c:pt>
                <c:pt idx="6941">
                  <c:v>-1.3993912609999999E-4</c:v>
                </c:pt>
                <c:pt idx="6942">
                  <c:v>-1.8601778969999999E-4</c:v>
                </c:pt>
                <c:pt idx="6943">
                  <c:v>-4.222536902E-4</c:v>
                </c:pt>
                <c:pt idx="6944">
                  <c:v>-4.9610193829999997E-4</c:v>
                </c:pt>
                <c:pt idx="6945">
                  <c:v>-5.4487804240000001E-4</c:v>
                </c:pt>
                <c:pt idx="6946">
                  <c:v>-2.4140540110000001E-4</c:v>
                </c:pt>
                <c:pt idx="6947">
                  <c:v>-5.4646987890000004E-4</c:v>
                </c:pt>
                <c:pt idx="6948">
                  <c:v>-9.2522117260000002E-5</c:v>
                </c:pt>
                <c:pt idx="6949">
                  <c:v>-3.3640004029999998E-4</c:v>
                </c:pt>
                <c:pt idx="6950">
                  <c:v>-1.515846615E-4</c:v>
                </c:pt>
                <c:pt idx="6951">
                  <c:v>-2.298181454E-4</c:v>
                </c:pt>
                <c:pt idx="6952">
                  <c:v>-5.047115544E-4</c:v>
                </c:pt>
                <c:pt idx="6953">
                  <c:v>-1.8229779650000001E-5</c:v>
                </c:pt>
                <c:pt idx="6954">
                  <c:v>-5.506536774E-5</c:v>
                </c:pt>
                <c:pt idx="6955">
                  <c:v>-4.1237803259999998E-4</c:v>
                </c:pt>
                <c:pt idx="6956">
                  <c:v>-6.760005597E-5</c:v>
                </c:pt>
                <c:pt idx="6957">
                  <c:v>-5.1329821850000003E-4</c:v>
                </c:pt>
                <c:pt idx="6958">
                  <c:v>-2.8917083299999998E-4</c:v>
                </c:pt>
                <c:pt idx="6959">
                  <c:v>-2.7730255250000001E-4</c:v>
                </c:pt>
                <c:pt idx="6960">
                  <c:v>-4.6036502040000001E-4</c:v>
                </c:pt>
                <c:pt idx="6961">
                  <c:v>-4.2809089450000002E-5</c:v>
                </c:pt>
                <c:pt idx="6962">
                  <c:v>-1.16644608E-4</c:v>
                </c:pt>
                <c:pt idx="6963">
                  <c:v>-4.87233339E-4</c:v>
                </c:pt>
                <c:pt idx="6964">
                  <c:v>-4.6925714339999999E-4</c:v>
                </c:pt>
                <c:pt idx="6965">
                  <c:v>-4.417294059E-4</c:v>
                </c:pt>
                <c:pt idx="6966">
                  <c:v>-3.0107622939999997E-4</c:v>
                </c:pt>
                <c:pt idx="6967">
                  <c:v>-5.5083333989999999E-4</c:v>
                </c:pt>
                <c:pt idx="6968">
                  <c:v>-3.8107931299999998E-4</c:v>
                </c:pt>
                <c:pt idx="6969">
                  <c:v>-1.8233594159999999E-5</c:v>
                </c:pt>
                <c:pt idx="6970">
                  <c:v>-1.047990451E-4</c:v>
                </c:pt>
                <c:pt idx="6971">
                  <c:v>-4.5128078390000001E-4</c:v>
                </c:pt>
                <c:pt idx="6972">
                  <c:v>-2.188696007E-4</c:v>
                </c:pt>
                <c:pt idx="6973">
                  <c:v>-2.653852103E-4</c:v>
                </c:pt>
                <c:pt idx="6974">
                  <c:v>-4.2227969470000001E-4</c:v>
                </c:pt>
                <c:pt idx="6975">
                  <c:v>-1.2829383599999999E-4</c:v>
                </c:pt>
                <c:pt idx="6976">
                  <c:v>-4.0226081889999999E-4</c:v>
                </c:pt>
                <c:pt idx="6977">
                  <c:v>-5.4360296209999995E-4</c:v>
                </c:pt>
                <c:pt idx="6978">
                  <c:v>-3.702502473E-4</c:v>
                </c:pt>
                <c:pt idx="6979">
                  <c:v>-4.320652093E-4</c:v>
                </c:pt>
                <c:pt idx="6980">
                  <c:v>-5.4841326930000003E-4</c:v>
                </c:pt>
                <c:pt idx="6981">
                  <c:v>-6.0554928149999998E-6</c:v>
                </c:pt>
                <c:pt idx="6982">
                  <c:v>-3.9176725149999998E-4</c:v>
                </c:pt>
                <c:pt idx="6983">
                  <c:v>-4.2821733240000003E-5</c:v>
                </c:pt>
                <c:pt idx="6984">
                  <c:v>-3.2471743380000002E-4</c:v>
                </c:pt>
                <c:pt idx="6985">
                  <c:v>-8.0134316E-5</c:v>
                </c:pt>
                <c:pt idx="6986">
                  <c:v>-3.5931764800000002E-4</c:v>
                </c:pt>
                <c:pt idx="6987">
                  <c:v>-5.3073520040000004E-4</c:v>
                </c:pt>
                <c:pt idx="6988">
                  <c:v>-1.7485898299999999E-4</c:v>
                </c:pt>
                <c:pt idx="6989">
                  <c:v>-9.2563031369999996E-5</c:v>
                </c:pt>
                <c:pt idx="6990">
                  <c:v>-3.0109818440000001E-4</c:v>
                </c:pt>
                <c:pt idx="6991">
                  <c:v>-2.079637676E-4</c:v>
                </c:pt>
                <c:pt idx="6992">
                  <c:v>-4.8726159319999998E-4</c:v>
                </c:pt>
                <c:pt idx="6993">
                  <c:v>-2.414726238E-4</c:v>
                </c:pt>
                <c:pt idx="6994">
                  <c:v>-3.1294974E-4</c:v>
                </c:pt>
                <c:pt idx="6995">
                  <c:v>-5.4650678000000002E-4</c:v>
                </c:pt>
                <c:pt idx="6996">
                  <c:v>-2.8921576430000003E-4</c:v>
                </c:pt>
                <c:pt idx="6997">
                  <c:v>-4.6039745910000002E-4</c:v>
                </c:pt>
                <c:pt idx="6998">
                  <c:v>-2.1892374009999999E-4</c:v>
                </c:pt>
                <c:pt idx="6999">
                  <c:v>-3.702583495E-4</c:v>
                </c:pt>
                <c:pt idx="7000">
                  <c:v>-2.5347435540000002E-4</c:v>
                </c:pt>
                <c:pt idx="7001">
                  <c:v>-1.5165890409999999E-4</c:v>
                </c:pt>
                <c:pt idx="7002">
                  <c:v>-5.5084412269999999E-4</c:v>
                </c:pt>
                <c:pt idx="7003">
                  <c:v>-3.2473932390000002E-4</c:v>
                </c:pt>
                <c:pt idx="7004">
                  <c:v>-3.36437916E-4</c:v>
                </c:pt>
                <c:pt idx="7005">
                  <c:v>-2.2991094819999999E-4</c:v>
                </c:pt>
                <c:pt idx="7006">
                  <c:v>-5.0477972310000003E-4</c:v>
                </c:pt>
                <c:pt idx="7007">
                  <c:v>-3.917720308E-4</c:v>
                </c:pt>
                <c:pt idx="7008">
                  <c:v>-5.2200832890000003E-4</c:v>
                </c:pt>
                <c:pt idx="7009">
                  <c:v>-5.4494933489999996E-4</c:v>
                </c:pt>
                <c:pt idx="7010">
                  <c:v>-4.7831267339999998E-4</c:v>
                </c:pt>
                <c:pt idx="7011">
                  <c:v>-5.3954144769999995E-4</c:v>
                </c:pt>
                <c:pt idx="7012">
                  <c:v>-4.0226605669999997E-4</c:v>
                </c:pt>
                <c:pt idx="7013">
                  <c:v>-2.6545229890000003E-4</c:v>
                </c:pt>
                <c:pt idx="7014">
                  <c:v>-5.4366244950000003E-4</c:v>
                </c:pt>
                <c:pt idx="7015">
                  <c:v>-6.7670175270000005E-5</c:v>
                </c:pt>
                <c:pt idx="7016">
                  <c:v>-1.400403401E-4</c:v>
                </c:pt>
                <c:pt idx="7017">
                  <c:v>-4.69301375E-4</c:v>
                </c:pt>
                <c:pt idx="7018">
                  <c:v>-1.8613847260000001E-4</c:v>
                </c:pt>
                <c:pt idx="7019">
                  <c:v>-1.16723362E-4</c:v>
                </c:pt>
                <c:pt idx="7020">
                  <c:v>-3.4803938359999998E-4</c:v>
                </c:pt>
                <c:pt idx="7021">
                  <c:v>-3.0536824749999998E-5</c:v>
                </c:pt>
                <c:pt idx="7022">
                  <c:v>-4.9619561309999997E-4</c:v>
                </c:pt>
                <c:pt idx="7023">
                  <c:v>-3.8109167950000001E-4</c:v>
                </c:pt>
                <c:pt idx="7024">
                  <c:v>-2.7739227749999998E-4</c:v>
                </c:pt>
                <c:pt idx="7025">
                  <c:v>-1.6330604390000001E-4</c:v>
                </c:pt>
                <c:pt idx="7026">
                  <c:v>-5.5151909110000002E-5</c:v>
                </c:pt>
                <c:pt idx="7027">
                  <c:v>-1.9707278879999999E-4</c:v>
                </c:pt>
                <c:pt idx="7028">
                  <c:v>-1.048876552E-4</c:v>
                </c:pt>
                <c:pt idx="7029">
                  <c:v>-4.4176060309999998E-4</c:v>
                </c:pt>
                <c:pt idx="7030">
                  <c:v>-1.6331417709999999E-4</c:v>
                </c:pt>
                <c:pt idx="7031">
                  <c:v>-1.048936585E-4</c:v>
                </c:pt>
                <c:pt idx="7032">
                  <c:v>-1.7494716800000001E-4</c:v>
                </c:pt>
                <c:pt idx="7033">
                  <c:v>-6.0666405639999998E-6</c:v>
                </c:pt>
                <c:pt idx="7034">
                  <c:v>-1.4007572579999999E-4</c:v>
                </c:pt>
                <c:pt idx="7035">
                  <c:v>-5.5168356390000001E-5</c:v>
                </c:pt>
                <c:pt idx="7036">
                  <c:v>-5.3958589530000002E-4</c:v>
                </c:pt>
                <c:pt idx="7037">
                  <c:v>-2.189945117E-4</c:v>
                </c:pt>
                <c:pt idx="7038">
                  <c:v>-3.0554727939999998E-5</c:v>
                </c:pt>
                <c:pt idx="7039">
                  <c:v>-2.6549559730000002E-4</c:v>
                </c:pt>
                <c:pt idx="7040">
                  <c:v>-4.6043065370000001E-4</c:v>
                </c:pt>
                <c:pt idx="7041">
                  <c:v>-2.77415797E-4</c:v>
                </c:pt>
                <c:pt idx="7042">
                  <c:v>-5.4846968960000004E-4</c:v>
                </c:pt>
                <c:pt idx="7043">
                  <c:v>-3.5934401969999998E-4</c:v>
                </c:pt>
                <c:pt idx="7044">
                  <c:v>-8.0246926090000005E-5</c:v>
                </c:pt>
                <c:pt idx="7045">
                  <c:v>-5.1343278989999998E-4</c:v>
                </c:pt>
                <c:pt idx="7046">
                  <c:v>-3.4805607259999998E-4</c:v>
                </c:pt>
                <c:pt idx="7047">
                  <c:v>-2.8927961659999999E-4</c:v>
                </c:pt>
                <c:pt idx="7048">
                  <c:v>-4.3209454390000002E-4</c:v>
                </c:pt>
                <c:pt idx="7049">
                  <c:v>-5.3085161539999999E-4</c:v>
                </c:pt>
                <c:pt idx="7050">
                  <c:v>-1.828362E-5</c:v>
                </c:pt>
                <c:pt idx="7051">
                  <c:v>-1.9712639659999999E-4</c:v>
                </c:pt>
                <c:pt idx="7052">
                  <c:v>-4.2230515979999999E-4</c:v>
                </c:pt>
                <c:pt idx="7053">
                  <c:v>-4.1240792109999998E-4</c:v>
                </c:pt>
                <c:pt idx="7054">
                  <c:v>-5.4502409290000005E-4</c:v>
                </c:pt>
                <c:pt idx="7055">
                  <c:v>-1.1679961219999999E-4</c:v>
                </c:pt>
                <c:pt idx="7056">
                  <c:v>-5.2209285499999999E-4</c:v>
                </c:pt>
                <c:pt idx="7057">
                  <c:v>-1.517644236E-4</c:v>
                </c:pt>
                <c:pt idx="7058">
                  <c:v>-5.46586936E-4</c:v>
                </c:pt>
                <c:pt idx="7059">
                  <c:v>-5.5088105260000001E-4</c:v>
                </c:pt>
                <c:pt idx="7060">
                  <c:v>-4.6934695210000001E-4</c:v>
                </c:pt>
                <c:pt idx="7061">
                  <c:v>-4.2944073510000002E-5</c:v>
                </c:pt>
                <c:pt idx="7062">
                  <c:v>-4.8734836669999998E-4</c:v>
                </c:pt>
                <c:pt idx="7063">
                  <c:v>-3.917962456E-4</c:v>
                </c:pt>
                <c:pt idx="7064">
                  <c:v>-9.2713498379999994E-5</c:v>
                </c:pt>
                <c:pt idx="7065">
                  <c:v>-2.4160430030000001E-4</c:v>
                </c:pt>
                <c:pt idx="7066">
                  <c:v>-5.4849599050000003E-4</c:v>
                </c:pt>
                <c:pt idx="7067">
                  <c:v>-1.862380778E-4</c:v>
                </c:pt>
                <c:pt idx="7068">
                  <c:v>-3.3648836099999999E-4</c:v>
                </c:pt>
                <c:pt idx="7069">
                  <c:v>-4.124234717E-4</c:v>
                </c:pt>
                <c:pt idx="7070">
                  <c:v>-3.5937357880000002E-4</c:v>
                </c:pt>
                <c:pt idx="7071">
                  <c:v>-4.7838634220000002E-4</c:v>
                </c:pt>
                <c:pt idx="7072">
                  <c:v>-3.0119156009999999E-4</c:v>
                </c:pt>
                <c:pt idx="7073">
                  <c:v>-3.1302905340000001E-4</c:v>
                </c:pt>
                <c:pt idx="7074">
                  <c:v>-1.2847872060000001E-4</c:v>
                </c:pt>
                <c:pt idx="7075">
                  <c:v>-3.7030922239999998E-4</c:v>
                </c:pt>
                <c:pt idx="7076">
                  <c:v>-4.5137076419999998E-4</c:v>
                </c:pt>
                <c:pt idx="7077">
                  <c:v>-6.0777815620000003E-6</c:v>
                </c:pt>
                <c:pt idx="7078">
                  <c:v>-5.1348190130000001E-4</c:v>
                </c:pt>
                <c:pt idx="7079">
                  <c:v>-6.780301725E-5</c:v>
                </c:pt>
                <c:pt idx="7080">
                  <c:v>-5.4378676270000004E-4</c:v>
                </c:pt>
                <c:pt idx="7081">
                  <c:v>-2.081438483E-4</c:v>
                </c:pt>
                <c:pt idx="7082">
                  <c:v>-3.8115917489999997E-4</c:v>
                </c:pt>
                <c:pt idx="7083">
                  <c:v>-2.3005740490000001E-4</c:v>
                </c:pt>
                <c:pt idx="7084">
                  <c:v>-9.2762252739999994E-5</c:v>
                </c:pt>
                <c:pt idx="7085">
                  <c:v>-4.3216036990000002E-4</c:v>
                </c:pt>
                <c:pt idx="7086">
                  <c:v>-5.2215081870000003E-4</c:v>
                </c:pt>
                <c:pt idx="7087">
                  <c:v>-2.5362377419999997E-4</c:v>
                </c:pt>
                <c:pt idx="7088">
                  <c:v>-1.1688347380000001E-4</c:v>
                </c:pt>
                <c:pt idx="7089">
                  <c:v>-4.418555796E-4</c:v>
                </c:pt>
                <c:pt idx="7090">
                  <c:v>-1.8629433610000001E-4</c:v>
                </c:pt>
                <c:pt idx="7091">
                  <c:v>-8.0351242829999995E-5</c:v>
                </c:pt>
                <c:pt idx="7092">
                  <c:v>-3.2485141240000002E-4</c:v>
                </c:pt>
                <c:pt idx="7093">
                  <c:v>-1.4021269469999999E-4</c:v>
                </c:pt>
                <c:pt idx="7094">
                  <c:v>-4.9630704179999996E-4</c:v>
                </c:pt>
                <c:pt idx="7095">
                  <c:v>-1.050438393E-4</c:v>
                </c:pt>
                <c:pt idx="7096">
                  <c:v>-3.1308865730000001E-4</c:v>
                </c:pt>
                <c:pt idx="7097">
                  <c:v>-4.3002657089999998E-5</c:v>
                </c:pt>
                <c:pt idx="7098">
                  <c:v>-4.0239672379999998E-4</c:v>
                </c:pt>
                <c:pt idx="7099">
                  <c:v>-1.6347780750000001E-4</c:v>
                </c:pt>
                <c:pt idx="7100">
                  <c:v>-5.3095533429999996E-4</c:v>
                </c:pt>
                <c:pt idx="7101">
                  <c:v>-4.2242477400000002E-4</c:v>
                </c:pt>
                <c:pt idx="7102">
                  <c:v>-2.7752298319999998E-4</c:v>
                </c:pt>
                <c:pt idx="7103">
                  <c:v>-5.0493868730000003E-4</c:v>
                </c:pt>
                <c:pt idx="7104">
                  <c:v>-5.5090370400000005E-4</c:v>
                </c:pt>
                <c:pt idx="7105">
                  <c:v>-4.6055005699999999E-4</c:v>
                </c:pt>
                <c:pt idx="7106">
                  <c:v>-5.4510472199999997E-4</c:v>
                </c:pt>
                <c:pt idx="7107">
                  <c:v>-6.785807876E-5</c:v>
                </c:pt>
                <c:pt idx="7108">
                  <c:v>-3.063277291E-5</c:v>
                </c:pt>
                <c:pt idx="7109">
                  <c:v>-1.972407211E-4</c:v>
                </c:pt>
                <c:pt idx="7110">
                  <c:v>-3.704260576E-4</c:v>
                </c:pt>
                <c:pt idx="7111">
                  <c:v>-4.0242407089999998E-4</c:v>
                </c:pt>
                <c:pt idx="7112">
                  <c:v>-5.5310059189999999E-5</c:v>
                </c:pt>
                <c:pt idx="7113">
                  <c:v>-1.285675408E-4</c:v>
                </c:pt>
                <c:pt idx="7114">
                  <c:v>-5.0495227600000001E-4</c:v>
                </c:pt>
                <c:pt idx="7115">
                  <c:v>-3.0128029750000002E-4</c:v>
                </c:pt>
                <c:pt idx="7116">
                  <c:v>-2.301096388E-4</c:v>
                </c:pt>
                <c:pt idx="7117">
                  <c:v>-1.5189117070000001E-4</c:v>
                </c:pt>
                <c:pt idx="7118">
                  <c:v>-3.249116593E-4</c:v>
                </c:pt>
                <c:pt idx="7119">
                  <c:v>-1.8322874290000001E-5</c:v>
                </c:pt>
                <c:pt idx="7120">
                  <c:v>-4.9635359339999998E-4</c:v>
                </c:pt>
                <c:pt idx="7121">
                  <c:v>-5.4853697030000004E-4</c:v>
                </c:pt>
                <c:pt idx="7122">
                  <c:v>-4.7848732379999998E-4</c:v>
                </c:pt>
                <c:pt idx="7123">
                  <c:v>-2.191565425E-4</c:v>
                </c:pt>
                <c:pt idx="7124">
                  <c:v>-2.6563873379999999E-4</c:v>
                </c:pt>
                <c:pt idx="7125">
                  <c:v>-2.0821850989999999E-4</c:v>
                </c:pt>
                <c:pt idx="7126">
                  <c:v>-1.7514313859999999E-4</c:v>
                </c:pt>
                <c:pt idx="7127">
                  <c:v>-4.5151351670000002E-4</c:v>
                </c:pt>
                <c:pt idx="7128">
                  <c:v>-5.3976587649999996E-4</c:v>
                </c:pt>
                <c:pt idx="7129">
                  <c:v>-4.1262372790000002E-4</c:v>
                </c:pt>
                <c:pt idx="7130">
                  <c:v>-2.5369371019999998E-4</c:v>
                </c:pt>
                <c:pt idx="7131">
                  <c:v>-5.1357564159999996E-4</c:v>
                </c:pt>
                <c:pt idx="7132">
                  <c:v>-3.5957211850000002E-4</c:v>
                </c:pt>
                <c:pt idx="7133">
                  <c:v>-4.5153354769999999E-4</c:v>
                </c:pt>
                <c:pt idx="7134">
                  <c:v>-4.8748014470000002E-4</c:v>
                </c:pt>
                <c:pt idx="7135">
                  <c:v>-4.6950450589999999E-4</c:v>
                </c:pt>
                <c:pt idx="7136">
                  <c:v>-1.7515972990000001E-4</c:v>
                </c:pt>
                <c:pt idx="7137">
                  <c:v>-2.1917456739999999E-4</c:v>
                </c:pt>
                <c:pt idx="7138">
                  <c:v>-1.169665856E-4</c:v>
                </c:pt>
                <c:pt idx="7139">
                  <c:v>-2.417246495E-4</c:v>
                </c:pt>
                <c:pt idx="7140">
                  <c:v>-1.635375656E-4</c:v>
                </c:pt>
                <c:pt idx="7141">
                  <c:v>-3.8136996340000002E-4</c:v>
                </c:pt>
                <c:pt idx="7142">
                  <c:v>-2.4172753920000001E-4</c:v>
                </c:pt>
                <c:pt idx="7143">
                  <c:v>-2.894486627E-4</c:v>
                </c:pt>
                <c:pt idx="7144">
                  <c:v>-1.0511471890000001E-4</c:v>
                </c:pt>
                <c:pt idx="7145">
                  <c:v>-5.4389209620000004E-4</c:v>
                </c:pt>
                <c:pt idx="7146">
                  <c:v>-2.3014862510000001E-4</c:v>
                </c:pt>
                <c:pt idx="7147">
                  <c:v>-6.0852878159999998E-6</c:v>
                </c:pt>
                <c:pt idx="7148">
                  <c:v>-2.082447043E-4</c:v>
                </c:pt>
                <c:pt idx="7149">
                  <c:v>-4.785457761E-4</c:v>
                </c:pt>
                <c:pt idx="7150">
                  <c:v>-4.3027639329999999E-5</c:v>
                </c:pt>
                <c:pt idx="7151">
                  <c:v>-5.4668448830000002E-4</c:v>
                </c:pt>
                <c:pt idx="7152">
                  <c:v>-3.4832612920000002E-4</c:v>
                </c:pt>
                <c:pt idx="7153">
                  <c:v>-3.3671997229999998E-4</c:v>
                </c:pt>
                <c:pt idx="7154">
                  <c:v>-4.2259712650000002E-4</c:v>
                </c:pt>
                <c:pt idx="7155">
                  <c:v>-1.2862175930000001E-4</c:v>
                </c:pt>
                <c:pt idx="7156">
                  <c:v>-5.5333417859999999E-5</c:v>
                </c:pt>
                <c:pt idx="7157">
                  <c:v>-4.4205389869999997E-4</c:v>
                </c:pt>
                <c:pt idx="7158">
                  <c:v>-1.863875633E-4</c:v>
                </c:pt>
                <c:pt idx="7159">
                  <c:v>-3.9210710910000002E-4</c:v>
                </c:pt>
                <c:pt idx="7160">
                  <c:v>-3.5965552319999999E-4</c:v>
                </c:pt>
                <c:pt idx="7161">
                  <c:v>-1.4031250089999999E-4</c:v>
                </c:pt>
                <c:pt idx="7162">
                  <c:v>-4.606962522E-4</c:v>
                </c:pt>
                <c:pt idx="7163">
                  <c:v>-2.5373075009999999E-4</c:v>
                </c:pt>
                <c:pt idx="7164">
                  <c:v>-4.875398579E-4</c:v>
                </c:pt>
                <c:pt idx="7165">
                  <c:v>-5.2227892310000002E-4</c:v>
                </c:pt>
                <c:pt idx="7166">
                  <c:v>-6.7897860039999996E-5</c:v>
                </c:pt>
                <c:pt idx="7167">
                  <c:v>-5.4517834250000004E-4</c:v>
                </c:pt>
                <c:pt idx="7168">
                  <c:v>-1.5196300090000001E-4</c:v>
                </c:pt>
                <c:pt idx="7169">
                  <c:v>-3.0648400449999998E-5</c:v>
                </c:pt>
                <c:pt idx="7170">
                  <c:v>-8.0426726500000003E-5</c:v>
                </c:pt>
                <c:pt idx="7171">
                  <c:v>-4.0263967590000002E-4</c:v>
                </c:pt>
                <c:pt idx="7172">
                  <c:v>-1.973183231E-4</c:v>
                </c:pt>
                <c:pt idx="7173">
                  <c:v>-4.9645274790000005E-4</c:v>
                </c:pt>
                <c:pt idx="7174">
                  <c:v>-4.324416367E-4</c:v>
                </c:pt>
                <c:pt idx="7175">
                  <c:v>-5.3107458890000003E-4</c:v>
                </c:pt>
                <c:pt idx="7176">
                  <c:v>-5.398471207E-4</c:v>
                </c:pt>
                <c:pt idx="7177">
                  <c:v>-1.832968853E-5</c:v>
                </c:pt>
                <c:pt idx="7178">
                  <c:v>-5.4395612079999995E-4</c:v>
                </c:pt>
                <c:pt idx="7179">
                  <c:v>-5.2231947030000005E-4</c:v>
                </c:pt>
                <c:pt idx="7180">
                  <c:v>-3.3678918439999998E-4</c:v>
                </c:pt>
                <c:pt idx="7181">
                  <c:v>-3.014141304E-4</c:v>
                </c:pt>
                <c:pt idx="7182">
                  <c:v>-3.4840669730000002E-4</c:v>
                </c:pt>
                <c:pt idx="7183">
                  <c:v>-4.226961604E-4</c:v>
                </c:pt>
                <c:pt idx="7184">
                  <c:v>-9.2879526409999998E-5</c:v>
                </c:pt>
                <c:pt idx="7185">
                  <c:v>-4.6964051509999999E-4</c:v>
                </c:pt>
                <c:pt idx="7186">
                  <c:v>-4.5169297119999999E-4</c:v>
                </c:pt>
                <c:pt idx="7187">
                  <c:v>-5.467353236E-4</c:v>
                </c:pt>
                <c:pt idx="7188">
                  <c:v>-3.1328347029999998E-4</c:v>
                </c:pt>
                <c:pt idx="7189">
                  <c:v>-3.2508319360000001E-4</c:v>
                </c:pt>
                <c:pt idx="7190">
                  <c:v>-5.0510878509999997E-4</c:v>
                </c:pt>
                <c:pt idx="7191">
                  <c:v>-2.6573982449999998E-4</c:v>
                </c:pt>
                <c:pt idx="7192">
                  <c:v>-2.192506145E-4</c:v>
                </c:pt>
                <c:pt idx="7193">
                  <c:v>-2.8953015999999999E-4</c:v>
                </c:pt>
                <c:pt idx="7194">
                  <c:v>-2.7766830229999999E-4</c:v>
                </c:pt>
                <c:pt idx="7195">
                  <c:v>-1.833211199E-5</c:v>
                </c:pt>
                <c:pt idx="7196">
                  <c:v>-1.8644179329999999E-4</c:v>
                </c:pt>
                <c:pt idx="7197">
                  <c:v>-3.8152048620000001E-4</c:v>
                </c:pt>
                <c:pt idx="7198">
                  <c:v>-3.9220797590000002E-4</c:v>
                </c:pt>
                <c:pt idx="7199">
                  <c:v>-4.3251157580000003E-4</c:v>
                </c:pt>
                <c:pt idx="7200">
                  <c:v>-8.044838629E-5</c:v>
                </c:pt>
                <c:pt idx="7201">
                  <c:v>-3.7068474569999999E-4</c:v>
                </c:pt>
                <c:pt idx="7202">
                  <c:v>-1.9736228869999999E-4</c:v>
                </c:pt>
                <c:pt idx="7203">
                  <c:v>-5.4861685759999995E-4</c:v>
                </c:pt>
                <c:pt idx="7204">
                  <c:v>-2.7768150379999998E-4</c:v>
                </c:pt>
                <c:pt idx="7205">
                  <c:v>-1.170382152E-4</c:v>
                </c:pt>
                <c:pt idx="7206">
                  <c:v>-9.2896572739999998E-5</c:v>
                </c:pt>
                <c:pt idx="7207">
                  <c:v>-5.5097327239999998E-4</c:v>
                </c:pt>
                <c:pt idx="7208">
                  <c:v>-4.3044717330000002E-5</c:v>
                </c:pt>
                <c:pt idx="7209">
                  <c:v>-4.8766189060000002E-4</c:v>
                </c:pt>
                <c:pt idx="7210">
                  <c:v>-1.286898686E-4</c:v>
                </c:pt>
                <c:pt idx="7211">
                  <c:v>-1.6362768110000001E-4</c:v>
                </c:pt>
                <c:pt idx="7212">
                  <c:v>-5.3118222859999998E-4</c:v>
                </c:pt>
                <c:pt idx="7213">
                  <c:v>-4.7872253680000001E-4</c:v>
                </c:pt>
                <c:pt idx="7214">
                  <c:v>-3.368256992E-4</c:v>
                </c:pt>
                <c:pt idx="7215">
                  <c:v>-4.4221076730000002E-4</c:v>
                </c:pt>
                <c:pt idx="7216">
                  <c:v>-1.4038138859999999E-4</c:v>
                </c:pt>
                <c:pt idx="7217">
                  <c:v>-4.6971779549999999E-4</c:v>
                </c:pt>
                <c:pt idx="7218">
                  <c:v>-1.051855373E-4</c:v>
                </c:pt>
                <c:pt idx="7219">
                  <c:v>-1.7526235919999999E-4</c:v>
                </c:pt>
                <c:pt idx="7220">
                  <c:v>-1.5202716000000001E-4</c:v>
                </c:pt>
                <c:pt idx="7221">
                  <c:v>-2.5383395479999999E-4</c:v>
                </c:pt>
                <c:pt idx="7222">
                  <c:v>-3.9223032619999999E-4</c:v>
                </c:pt>
                <c:pt idx="7223">
                  <c:v>-5.1378086610000002E-4</c:v>
                </c:pt>
                <c:pt idx="7224">
                  <c:v>-4.1286377999999999E-4</c:v>
                </c:pt>
                <c:pt idx="7225">
                  <c:v>-3.5975642870000001E-4</c:v>
                </c:pt>
                <c:pt idx="7226">
                  <c:v>-3.133210036E-4</c:v>
                </c:pt>
                <c:pt idx="7227">
                  <c:v>-4.1286570810000002E-4</c:v>
                </c:pt>
                <c:pt idx="7228">
                  <c:v>-5.4866476790000002E-4</c:v>
                </c:pt>
                <c:pt idx="7229">
                  <c:v>-3.7070345260000002E-4</c:v>
                </c:pt>
                <c:pt idx="7230">
                  <c:v>-5.5100648299999996E-4</c:v>
                </c:pt>
                <c:pt idx="7231">
                  <c:v>-3.0147192160000002E-4</c:v>
                </c:pt>
                <c:pt idx="7232">
                  <c:v>-2.658091718E-4</c:v>
                </c:pt>
                <c:pt idx="7233">
                  <c:v>-2.8958679060000001E-4</c:v>
                </c:pt>
                <c:pt idx="7234">
                  <c:v>-5.4410231529999995E-4</c:v>
                </c:pt>
                <c:pt idx="7235">
                  <c:v>-3.0661840709999999E-5</c:v>
                </c:pt>
                <c:pt idx="7236">
                  <c:v>-4.6088358959999999E-4</c:v>
                </c:pt>
                <c:pt idx="7237">
                  <c:v>-6.0883719870000001E-6</c:v>
                </c:pt>
                <c:pt idx="7238">
                  <c:v>-5.5367932570000003E-5</c:v>
                </c:pt>
                <c:pt idx="7239">
                  <c:v>-1.8336866960000001E-5</c:v>
                </c:pt>
                <c:pt idx="7240">
                  <c:v>-2.083811162E-4</c:v>
                </c:pt>
                <c:pt idx="7241">
                  <c:v>-4.3257385000000003E-4</c:v>
                </c:pt>
                <c:pt idx="7242">
                  <c:v>-5.4535755670000001E-4</c:v>
                </c:pt>
                <c:pt idx="7243">
                  <c:v>-2.3031351749999999E-4</c:v>
                </c:pt>
                <c:pt idx="7244">
                  <c:v>-3.2512885150000001E-4</c:v>
                </c:pt>
                <c:pt idx="7245">
                  <c:v>-4.0274275409999999E-4</c:v>
                </c:pt>
                <c:pt idx="7246">
                  <c:v>-6.7938258770000002E-5</c:v>
                </c:pt>
                <c:pt idx="7247">
                  <c:v>-1.170664573E-4</c:v>
                </c:pt>
                <c:pt idx="7248">
                  <c:v>-5.4005119959999999E-4</c:v>
                </c:pt>
                <c:pt idx="7249">
                  <c:v>-2.419099165E-4</c:v>
                </c:pt>
                <c:pt idx="7250">
                  <c:v>-4.6091944369999998E-4</c:v>
                </c:pt>
                <c:pt idx="7251">
                  <c:v>-6.7939384509999999E-5</c:v>
                </c:pt>
                <c:pt idx="7252">
                  <c:v>-1.4040534699999999E-4</c:v>
                </c:pt>
                <c:pt idx="7253">
                  <c:v>-1.287158647E-4</c:v>
                </c:pt>
                <c:pt idx="7254">
                  <c:v>-1.7529361650000001E-4</c:v>
                </c:pt>
                <c:pt idx="7255">
                  <c:v>-5.1388054760000005E-4</c:v>
                </c:pt>
                <c:pt idx="7256">
                  <c:v>-2.5389623230000002E-4</c:v>
                </c:pt>
                <c:pt idx="7257">
                  <c:v>-3.8155342459999999E-4</c:v>
                </c:pt>
                <c:pt idx="7258">
                  <c:v>-2.3033479240000001E-4</c:v>
                </c:pt>
                <c:pt idx="7259">
                  <c:v>-2.0840527249999999E-4</c:v>
                </c:pt>
                <c:pt idx="7260">
                  <c:v>-1.6366412280000001E-4</c:v>
                </c:pt>
                <c:pt idx="7261">
                  <c:v>-5.4689475439999996E-4</c:v>
                </c:pt>
                <c:pt idx="7262">
                  <c:v>-1.520524505E-4</c:v>
                </c:pt>
                <c:pt idx="7263">
                  <c:v>-3.4845935979999998E-4</c:v>
                </c:pt>
                <c:pt idx="7264">
                  <c:v>-1.052009739E-4</c:v>
                </c:pt>
                <c:pt idx="7265">
                  <c:v>-2.8962162849999998E-4</c:v>
                </c:pt>
                <c:pt idx="7266">
                  <c:v>-4.9670226260000003E-4</c:v>
                </c:pt>
                <c:pt idx="7267">
                  <c:v>-4.7884683759999999E-4</c:v>
                </c:pt>
                <c:pt idx="7268">
                  <c:v>-3.0666182730000003E-5</c:v>
                </c:pt>
                <c:pt idx="7269">
                  <c:v>-5.0532196729999995E-4</c:v>
                </c:pt>
                <c:pt idx="7270">
                  <c:v>-4.3058112839999999E-5</c:v>
                </c:pt>
                <c:pt idx="7271">
                  <c:v>-5.4012482020000005E-4</c:v>
                </c:pt>
                <c:pt idx="7272">
                  <c:v>-5.4421591239999997E-4</c:v>
                </c:pt>
                <c:pt idx="7273">
                  <c:v>-4.4230920209999998E-4</c:v>
                </c:pt>
                <c:pt idx="7274">
                  <c:v>-1.9745388820000001E-4</c:v>
                </c:pt>
                <c:pt idx="7275">
                  <c:v>-9.2919695070000006E-5</c:v>
                </c:pt>
                <c:pt idx="7276">
                  <c:v>-3.1336276270000003E-4</c:v>
                </c:pt>
                <c:pt idx="7277">
                  <c:v>-5.2260534279999996E-4</c:v>
                </c:pt>
                <c:pt idx="7278">
                  <c:v>-5.3138170729999997E-4</c:v>
                </c:pt>
                <c:pt idx="7279">
                  <c:v>-4.0277275370000001E-4</c:v>
                </c:pt>
                <c:pt idx="7280">
                  <c:v>-4.2283110009999999E-4</c:v>
                </c:pt>
                <c:pt idx="7281">
                  <c:v>-5.139632827E-4</c:v>
                </c:pt>
                <c:pt idx="7282">
                  <c:v>-4.6987841279999998E-4</c:v>
                </c:pt>
                <c:pt idx="7283">
                  <c:v>-3.7072536600000003E-4</c:v>
                </c:pt>
                <c:pt idx="7284">
                  <c:v>-4.519026869E-4</c:v>
                </c:pt>
                <c:pt idx="7285">
                  <c:v>-3.9227254090000002E-4</c:v>
                </c:pt>
                <c:pt idx="7286">
                  <c:v>-8.0474995029999993E-5</c:v>
                </c:pt>
                <c:pt idx="7287">
                  <c:v>-3.368605598E-4</c:v>
                </c:pt>
                <c:pt idx="7288">
                  <c:v>-6.0906818389999999E-6</c:v>
                </c:pt>
                <c:pt idx="7289">
                  <c:v>-5.4547772920000002E-4</c:v>
                </c:pt>
                <c:pt idx="7290">
                  <c:v>-5.5377660769999997E-5</c:v>
                </c:pt>
                <c:pt idx="7291">
                  <c:v>-3.015257115E-4</c:v>
                </c:pt>
                <c:pt idx="7292">
                  <c:v>-2.4196647610000001E-4</c:v>
                </c:pt>
                <c:pt idx="7293">
                  <c:v>-1.8654103319999999E-4</c:v>
                </c:pt>
                <c:pt idx="7294">
                  <c:v>-2.6589042910000002E-4</c:v>
                </c:pt>
                <c:pt idx="7295">
                  <c:v>-2.194091538E-4</c:v>
                </c:pt>
                <c:pt idx="7296">
                  <c:v>-5.4697617589999999E-4</c:v>
                </c:pt>
                <c:pt idx="7297">
                  <c:v>-1.6368777479999999E-4</c:v>
                </c:pt>
                <c:pt idx="7298">
                  <c:v>-4.3067262409999999E-5</c:v>
                </c:pt>
                <c:pt idx="7299">
                  <c:v>-1.974838657E-4</c:v>
                </c:pt>
                <c:pt idx="7300">
                  <c:v>-4.9682874949999998E-4</c:v>
                </c:pt>
                <c:pt idx="7301">
                  <c:v>-2.7781123260000001E-4</c:v>
                </c:pt>
                <c:pt idx="7302">
                  <c:v>-4.1296639080000002E-4</c:v>
                </c:pt>
                <c:pt idx="7303">
                  <c:v>-2.0846258769999999E-4</c:v>
                </c:pt>
                <c:pt idx="7304">
                  <c:v>-3.2516335270000001E-4</c:v>
                </c:pt>
                <c:pt idx="7305">
                  <c:v>-4.8793802470000001E-4</c:v>
                </c:pt>
                <c:pt idx="7306">
                  <c:v>-4.7897502710000001E-4</c:v>
                </c:pt>
                <c:pt idx="7307">
                  <c:v>-2.7781739850000001E-4</c:v>
                </c:pt>
                <c:pt idx="7308">
                  <c:v>-6.0922165E-6</c:v>
                </c:pt>
                <c:pt idx="7309">
                  <c:v>-1.4042600679999999E-4</c:v>
                </c:pt>
                <c:pt idx="7310">
                  <c:v>-9.2922592110000003E-5</c:v>
                </c:pt>
                <c:pt idx="7311">
                  <c:v>-5.0546433440000005E-4</c:v>
                </c:pt>
                <c:pt idx="7312">
                  <c:v>-3.4849357880000002E-4</c:v>
                </c:pt>
                <c:pt idx="7313">
                  <c:v>-5.4025293819999997E-4</c:v>
                </c:pt>
                <c:pt idx="7314">
                  <c:v>-2.6591510860000001E-4</c:v>
                </c:pt>
                <c:pt idx="7315">
                  <c:v>-5.2271747099999998E-4</c:v>
                </c:pt>
                <c:pt idx="7316">
                  <c:v>-3.5980872920000001E-4</c:v>
                </c:pt>
                <c:pt idx="7317">
                  <c:v>-5.5388997960000003E-5</c:v>
                </c:pt>
                <c:pt idx="7318">
                  <c:v>-5.4882599680000004E-4</c:v>
                </c:pt>
                <c:pt idx="7319">
                  <c:v>-1.8348477789999999E-5</c:v>
                </c:pt>
                <c:pt idx="7320">
                  <c:v>-1.1707399880000001E-4</c:v>
                </c:pt>
                <c:pt idx="7321">
                  <c:v>-5.5113129380000001E-4</c:v>
                </c:pt>
                <c:pt idx="7322">
                  <c:v>-3.0154947049999999E-4</c:v>
                </c:pt>
                <c:pt idx="7323">
                  <c:v>-3.8162192509999998E-4</c:v>
                </c:pt>
                <c:pt idx="7324">
                  <c:v>-2.1944020169999999E-4</c:v>
                </c:pt>
                <c:pt idx="7325">
                  <c:v>-3.2518783489999999E-4</c:v>
                </c:pt>
                <c:pt idx="7326">
                  <c:v>-2.304260012E-4</c:v>
                </c:pt>
                <c:pt idx="7327">
                  <c:v>-4.5201711450000001E-4</c:v>
                </c:pt>
                <c:pt idx="7328">
                  <c:v>-4.4245002910000002E-4</c:v>
                </c:pt>
                <c:pt idx="7329">
                  <c:v>-4.3275562690000001E-4</c:v>
                </c:pt>
                <c:pt idx="7330">
                  <c:v>-5.4703235150000004E-4</c:v>
                </c:pt>
                <c:pt idx="7331">
                  <c:v>-1.8658380580000001E-4</c:v>
                </c:pt>
                <c:pt idx="7332">
                  <c:v>-5.5114080659999999E-4</c:v>
                </c:pt>
                <c:pt idx="7333">
                  <c:v>-4.2294748199999999E-4</c:v>
                </c:pt>
                <c:pt idx="7334">
                  <c:v>-4.8800872109999998E-4</c:v>
                </c:pt>
                <c:pt idx="7335">
                  <c:v>-3.7078791089999999E-4</c:v>
                </c:pt>
                <c:pt idx="7336">
                  <c:v>-1.0520728359999999E-4</c:v>
                </c:pt>
                <c:pt idx="7337">
                  <c:v>-1.287401681E-4</c:v>
                </c:pt>
                <c:pt idx="7338">
                  <c:v>-1.7537418680000001E-4</c:v>
                </c:pt>
                <c:pt idx="7339">
                  <c:v>-1.521059995E-4</c:v>
                </c:pt>
                <c:pt idx="7340">
                  <c:v>-5.0552285939999995E-4</c:v>
                </c:pt>
                <c:pt idx="7341">
                  <c:v>-5.4438169610000005E-4</c:v>
                </c:pt>
                <c:pt idx="7342">
                  <c:v>-2.8969934879999998E-4</c:v>
                </c:pt>
                <c:pt idx="7343">
                  <c:v>-3.3691504979999998E-4</c:v>
                </c:pt>
                <c:pt idx="7344">
                  <c:v>-4.7003094669999999E-4</c:v>
                </c:pt>
                <c:pt idx="7345">
                  <c:v>-3.0684350060000003E-5</c:v>
                </c:pt>
                <c:pt idx="7346">
                  <c:v>-6.7957240810000006E-5</c:v>
                </c:pt>
                <c:pt idx="7347">
                  <c:v>-3.4853905199999999E-4</c:v>
                </c:pt>
                <c:pt idx="7348">
                  <c:v>-5.3155522049999995E-4</c:v>
                </c:pt>
                <c:pt idx="7349">
                  <c:v>-2.5401009819999999E-4</c:v>
                </c:pt>
                <c:pt idx="7350">
                  <c:v>-3.1343539920000003E-4</c:v>
                </c:pt>
                <c:pt idx="7351">
                  <c:v>-3.816726559E-4</c:v>
                </c:pt>
                <c:pt idx="7352">
                  <c:v>-4.6118095739999999E-4</c:v>
                </c:pt>
                <c:pt idx="7353">
                  <c:v>-4.0290878799999999E-4</c:v>
                </c:pt>
                <c:pt idx="7354">
                  <c:v>-8.0485628409999993E-5</c:v>
                </c:pt>
                <c:pt idx="7355">
                  <c:v>-5.315667935E-4</c:v>
                </c:pt>
                <c:pt idx="7356">
                  <c:v>-5.5397009880000001E-5</c:v>
                </c:pt>
                <c:pt idx="7357">
                  <c:v>-4.308235305E-5</c:v>
                </c:pt>
                <c:pt idx="7358">
                  <c:v>-1.6374786129999999E-4</c:v>
                </c:pt>
                <c:pt idx="7359">
                  <c:v>-1.7539232229999999E-4</c:v>
                </c:pt>
                <c:pt idx="7360">
                  <c:v>-3.5987545460000001E-4</c:v>
                </c:pt>
                <c:pt idx="7361">
                  <c:v>-9.2928275310000006E-5</c:v>
                </c:pt>
                <c:pt idx="7362">
                  <c:v>-5.4561059299999999E-4</c:v>
                </c:pt>
                <c:pt idx="7363">
                  <c:v>-2.4205385269999999E-4</c:v>
                </c:pt>
                <c:pt idx="7364">
                  <c:v>-2.0852796089999999E-4</c:v>
                </c:pt>
                <c:pt idx="7365">
                  <c:v>-1.9754973529999999E-4</c:v>
                </c:pt>
                <c:pt idx="7366">
                  <c:v>-5.228091878E-4</c:v>
                </c:pt>
                <c:pt idx="7367">
                  <c:v>-6.7957611719999999E-5</c:v>
                </c:pt>
                <c:pt idx="7368">
                  <c:v>-1.8351619600000001E-5</c:v>
                </c:pt>
                <c:pt idx="7369">
                  <c:v>-6.0937790740000001E-6</c:v>
                </c:pt>
                <c:pt idx="7370">
                  <c:v>-4.5209766830000002E-4</c:v>
                </c:pt>
                <c:pt idx="7371">
                  <c:v>-3.9241385249999999E-4</c:v>
                </c:pt>
                <c:pt idx="7372">
                  <c:v>-2.1950159700000001E-4</c:v>
                </c:pt>
                <c:pt idx="7373">
                  <c:v>-3.1348752860000002E-4</c:v>
                </c:pt>
                <c:pt idx="7374">
                  <c:v>-5.4888364929999995E-4</c:v>
                </c:pt>
                <c:pt idx="7375">
                  <c:v>-4.9698833539999995E-4</c:v>
                </c:pt>
                <c:pt idx="7376">
                  <c:v>-5.4444996689999997E-4</c:v>
                </c:pt>
                <c:pt idx="7377">
                  <c:v>-4.7913161630000001E-4</c:v>
                </c:pt>
                <c:pt idx="7378">
                  <c:v>-5.4563718000000001E-4</c:v>
                </c:pt>
                <c:pt idx="7379">
                  <c:v>-5.4038030740000001E-4</c:v>
                </c:pt>
                <c:pt idx="7380">
                  <c:v>-1.404573056E-4</c:v>
                </c:pt>
                <c:pt idx="7381">
                  <c:v>-4.2305331440000002E-4</c:v>
                </c:pt>
                <c:pt idx="7382">
                  <c:v>-1.052048331E-4</c:v>
                </c:pt>
                <c:pt idx="7383">
                  <c:v>-5.1419232640000003E-4</c:v>
                </c:pt>
                <c:pt idx="7384">
                  <c:v>-4.1313730689999999E-4</c:v>
                </c:pt>
                <c:pt idx="7385">
                  <c:v>-3.0166719700000001E-4</c:v>
                </c:pt>
                <c:pt idx="7386">
                  <c:v>-1.5212544889999999E-4</c:v>
                </c:pt>
                <c:pt idx="7387">
                  <c:v>-8.0484244379999998E-5</c:v>
                </c:pt>
                <c:pt idx="7388">
                  <c:v>-3.8175769460000001E-4</c:v>
                </c:pt>
                <c:pt idx="7389">
                  <c:v>-2.3050760819999999E-4</c:v>
                </c:pt>
                <c:pt idx="7390">
                  <c:v>-3.7091710029999998E-4</c:v>
                </c:pt>
                <c:pt idx="7391">
                  <c:v>-4.131621481E-4</c:v>
                </c:pt>
                <c:pt idx="7392">
                  <c:v>-4.4258792800000001E-4</c:v>
                </c:pt>
                <c:pt idx="7393">
                  <c:v>-4.8812703200000002E-4</c:v>
                </c:pt>
                <c:pt idx="7394">
                  <c:v>-4.3290149779999997E-4</c:v>
                </c:pt>
                <c:pt idx="7395">
                  <c:v>-5.4891521499999998E-4</c:v>
                </c:pt>
                <c:pt idx="7396">
                  <c:v>-4.701404827E-4</c:v>
                </c:pt>
                <c:pt idx="7397">
                  <c:v>-5.0563400690000003E-4</c:v>
                </c:pt>
                <c:pt idx="7398">
                  <c:v>-1.170803197E-4</c:v>
                </c:pt>
                <c:pt idx="7399">
                  <c:v>-4.6127146779999999E-4</c:v>
                </c:pt>
                <c:pt idx="7400">
                  <c:v>-3.0688987069999997E-5</c:v>
                </c:pt>
                <c:pt idx="7401">
                  <c:v>-5.5120703100000005E-4</c:v>
                </c:pt>
                <c:pt idx="7402">
                  <c:v>-1.8662970689999999E-4</c:v>
                </c:pt>
                <c:pt idx="7403">
                  <c:v>-2.5410460739999999E-4</c:v>
                </c:pt>
                <c:pt idx="7404">
                  <c:v>-1.28747433E-4</c:v>
                </c:pt>
                <c:pt idx="7405">
                  <c:v>-4.9704232210000005E-4</c:v>
                </c:pt>
                <c:pt idx="7406">
                  <c:v>-2.6606890500000002E-4</c:v>
                </c:pt>
                <c:pt idx="7407">
                  <c:v>-3.4869948929999999E-4</c:v>
                </c:pt>
                <c:pt idx="7408">
                  <c:v>-5.2289714519999995E-4</c:v>
                </c:pt>
                <c:pt idx="7409">
                  <c:v>-4.6128859399999998E-4</c:v>
                </c:pt>
                <c:pt idx="7410">
                  <c:v>-3.3709412640000003E-4</c:v>
                </c:pt>
                <c:pt idx="7411">
                  <c:v>-2.0856558870000001E-4</c:v>
                </c:pt>
                <c:pt idx="7412">
                  <c:v>-2.8985831619999998E-4</c:v>
                </c:pt>
                <c:pt idx="7413">
                  <c:v>-2.4213062500000001E-4</c:v>
                </c:pt>
                <c:pt idx="7414">
                  <c:v>-8.0496370990000001E-5</c:v>
                </c:pt>
                <c:pt idx="7415">
                  <c:v>-1.6376091549999999E-4</c:v>
                </c:pt>
                <c:pt idx="7416">
                  <c:v>-6.0964361120000003E-6</c:v>
                </c:pt>
                <c:pt idx="7417">
                  <c:v>-4.3095539020000001E-5</c:v>
                </c:pt>
                <c:pt idx="7418">
                  <c:v>-4.5219912030000002E-4</c:v>
                </c:pt>
                <c:pt idx="7419">
                  <c:v>-1.170918916E-4</c:v>
                </c:pt>
                <c:pt idx="7420">
                  <c:v>-3.6003540549999998E-4</c:v>
                </c:pt>
                <c:pt idx="7421">
                  <c:v>-2.7801748379999999E-4</c:v>
                </c:pt>
                <c:pt idx="7422">
                  <c:v>-3.2540504829999998E-4</c:v>
                </c:pt>
                <c:pt idx="7423">
                  <c:v>-5.4717811450000003E-4</c:v>
                </c:pt>
                <c:pt idx="7424">
                  <c:v>-2.541371143E-4</c:v>
                </c:pt>
                <c:pt idx="7425">
                  <c:v>-3.0177415260000001E-4</c:v>
                </c:pt>
                <c:pt idx="7426">
                  <c:v>-1.866378627E-4</c:v>
                </c:pt>
                <c:pt idx="7427">
                  <c:v>-5.1428080590000004E-4</c:v>
                </c:pt>
                <c:pt idx="7428">
                  <c:v>-2.6610982860000002E-4</c:v>
                </c:pt>
                <c:pt idx="7429">
                  <c:v>-4.3297486179999999E-4</c:v>
                </c:pt>
                <c:pt idx="7430">
                  <c:v>-5.4898621809999998E-4</c:v>
                </c:pt>
                <c:pt idx="7431">
                  <c:v>-3.0707209899999999E-5</c:v>
                </c:pt>
                <c:pt idx="7432">
                  <c:v>-4.031057711E-4</c:v>
                </c:pt>
                <c:pt idx="7433">
                  <c:v>-2.8990821519999998E-4</c:v>
                </c:pt>
                <c:pt idx="7434">
                  <c:v>-3.9259194390000001E-4</c:v>
                </c:pt>
                <c:pt idx="7435">
                  <c:v>-5.5436627350000002E-5</c:v>
                </c:pt>
                <c:pt idx="7436">
                  <c:v>-2.1956858479999999E-4</c:v>
                </c:pt>
                <c:pt idx="7437">
                  <c:v>-3.1365681340000002E-4</c:v>
                </c:pt>
                <c:pt idx="7438">
                  <c:v>-1.521530959E-4</c:v>
                </c:pt>
                <c:pt idx="7439">
                  <c:v>-3.4877810620000002E-4</c:v>
                </c:pt>
                <c:pt idx="7440">
                  <c:v>-3.9260060299999998E-4</c:v>
                </c:pt>
                <c:pt idx="7441">
                  <c:v>-5.3176205309999995E-4</c:v>
                </c:pt>
                <c:pt idx="7442">
                  <c:v>-4.231935439E-4</c:v>
                </c:pt>
                <c:pt idx="7443">
                  <c:v>-1.754294912E-4</c:v>
                </c:pt>
                <c:pt idx="7444">
                  <c:v>-3.2546101800000002E-4</c:v>
                </c:pt>
                <c:pt idx="7445">
                  <c:v>-4.7021661659999998E-4</c:v>
                </c:pt>
                <c:pt idx="7446">
                  <c:v>-4.8821537090000002E-4</c:v>
                </c:pt>
                <c:pt idx="7447">
                  <c:v>-5.4579705670000005E-4</c:v>
                </c:pt>
                <c:pt idx="7448">
                  <c:v>-1.2880052159999999E-4</c:v>
                </c:pt>
                <c:pt idx="7449">
                  <c:v>-5.0573040879999995E-4</c:v>
                </c:pt>
                <c:pt idx="7450">
                  <c:v>-9.2998397160000003E-5</c:v>
                </c:pt>
                <c:pt idx="7451">
                  <c:v>-1.052763026E-4</c:v>
                </c:pt>
                <c:pt idx="7452">
                  <c:v>-4.4269585100000002E-4</c:v>
                </c:pt>
                <c:pt idx="7453">
                  <c:v>-4.792599215E-4</c:v>
                </c:pt>
                <c:pt idx="7454">
                  <c:v>-1.405148965E-4</c:v>
                </c:pt>
                <c:pt idx="7455">
                  <c:v>-1.9761621659999999E-4</c:v>
                </c:pt>
                <c:pt idx="7456">
                  <c:v>-2.3059442549999999E-4</c:v>
                </c:pt>
                <c:pt idx="7457">
                  <c:v>-2.7808810149999999E-4</c:v>
                </c:pt>
                <c:pt idx="7458">
                  <c:v>-3.372021308E-4</c:v>
                </c:pt>
                <c:pt idx="7459">
                  <c:v>-1.8377368479999999E-5</c:v>
                </c:pt>
                <c:pt idx="7460">
                  <c:v>-5.4465316320000004E-4</c:v>
                </c:pt>
                <c:pt idx="7461">
                  <c:v>-5.4058061209999995E-4</c:v>
                </c:pt>
                <c:pt idx="7462">
                  <c:v>-5.472728067E-4</c:v>
                </c:pt>
                <c:pt idx="7463">
                  <c:v>-5.2302103980000003E-4</c:v>
                </c:pt>
                <c:pt idx="7464">
                  <c:v>-3.7108518870000002E-4</c:v>
                </c:pt>
                <c:pt idx="7465">
                  <c:v>-2.422105284E-4</c:v>
                </c:pt>
                <c:pt idx="7466">
                  <c:v>-6.8047515650000002E-5</c:v>
                </c:pt>
                <c:pt idx="7467">
                  <c:v>-4.1332293810000001E-4</c:v>
                </c:pt>
                <c:pt idx="7468">
                  <c:v>-5.5135932760000004E-4</c:v>
                </c:pt>
                <c:pt idx="7469">
                  <c:v>-4.7026556309999999E-4</c:v>
                </c:pt>
                <c:pt idx="7470">
                  <c:v>-3.6015974710000001E-4</c:v>
                </c:pt>
                <c:pt idx="7471">
                  <c:v>-4.9717545090000005E-4</c:v>
                </c:pt>
                <c:pt idx="7472">
                  <c:v>-1.8386818200000001E-5</c:v>
                </c:pt>
                <c:pt idx="7473">
                  <c:v>-3.8196589019999998E-4</c:v>
                </c:pt>
                <c:pt idx="7474">
                  <c:v>-2.0866562430000001E-4</c:v>
                </c:pt>
                <c:pt idx="7475">
                  <c:v>-4.3306048749999998E-4</c:v>
                </c:pt>
                <c:pt idx="7476">
                  <c:v>-2.1965148940000001E-4</c:v>
                </c:pt>
                <c:pt idx="7477">
                  <c:v>-4.031990843E-4</c:v>
                </c:pt>
                <c:pt idx="7478">
                  <c:v>-3.0751885289999997E-5</c:v>
                </c:pt>
                <c:pt idx="7479">
                  <c:v>-2.4226110300000001E-4</c:v>
                </c:pt>
                <c:pt idx="7480">
                  <c:v>-1.8673260520000001E-4</c:v>
                </c:pt>
                <c:pt idx="7481">
                  <c:v>-1.7551230820000001E-4</c:v>
                </c:pt>
                <c:pt idx="7482">
                  <c:v>-1.2889671699999999E-4</c:v>
                </c:pt>
                <c:pt idx="7483">
                  <c:v>-4.232718497E-4</c:v>
                </c:pt>
                <c:pt idx="7484">
                  <c:v>-1.6387834330000001E-4</c:v>
                </c:pt>
                <c:pt idx="7485">
                  <c:v>-4.31820661E-5</c:v>
                </c:pt>
                <c:pt idx="7486">
                  <c:v>-3.0191708389999997E-4</c:v>
                </c:pt>
                <c:pt idx="7487">
                  <c:v>-4.614310665E-4</c:v>
                </c:pt>
                <c:pt idx="7488">
                  <c:v>-4.5232901810000003E-4</c:v>
                </c:pt>
                <c:pt idx="7489">
                  <c:v>-5.4595315359999997E-4</c:v>
                </c:pt>
                <c:pt idx="7490">
                  <c:v>-5.4070770780000001E-4</c:v>
                </c:pt>
                <c:pt idx="7491">
                  <c:v>-4.032251343E-4</c:v>
                </c:pt>
                <c:pt idx="7492">
                  <c:v>-5.144605111E-4</c:v>
                </c:pt>
                <c:pt idx="7493">
                  <c:v>-5.0585493589999999E-4</c:v>
                </c:pt>
                <c:pt idx="7494">
                  <c:v>-1.4061968039999999E-4</c:v>
                </c:pt>
                <c:pt idx="7495">
                  <c:v>-2.3068919769999999E-4</c:v>
                </c:pt>
                <c:pt idx="7496">
                  <c:v>-3.8201369100000001E-4</c:v>
                </c:pt>
                <c:pt idx="7497">
                  <c:v>-4.8832731719999998E-4</c:v>
                </c:pt>
                <c:pt idx="7498">
                  <c:v>-3.4891894779999998E-4</c:v>
                </c:pt>
                <c:pt idx="7499">
                  <c:v>-4.4278391420000002E-4</c:v>
                </c:pt>
                <c:pt idx="7500">
                  <c:v>-1.977189561E-4</c:v>
                </c:pt>
                <c:pt idx="7501">
                  <c:v>-1.522866717E-4</c:v>
                </c:pt>
                <c:pt idx="7502">
                  <c:v>-9.3120888269999997E-5</c:v>
                </c:pt>
                <c:pt idx="7503">
                  <c:v>-5.4481225489999997E-4</c:v>
                </c:pt>
                <c:pt idx="7504">
                  <c:v>-2.9006204719999999E-4</c:v>
                </c:pt>
                <c:pt idx="7505">
                  <c:v>-6.8131136959999997E-5</c:v>
                </c:pt>
                <c:pt idx="7506">
                  <c:v>-3.3731850979999998E-4</c:v>
                </c:pt>
                <c:pt idx="7507">
                  <c:v>-3.2560364469999998E-4</c:v>
                </c:pt>
                <c:pt idx="7508">
                  <c:v>-5.3195257650000001E-4</c:v>
                </c:pt>
                <c:pt idx="7509">
                  <c:v>-5.5550858049999998E-5</c:v>
                </c:pt>
                <c:pt idx="7510">
                  <c:v>-6.1133400670000002E-6</c:v>
                </c:pt>
                <c:pt idx="7511">
                  <c:v>-3.92731095E-4</c:v>
                </c:pt>
                <c:pt idx="7512">
                  <c:v>-1.172892703E-4</c:v>
                </c:pt>
                <c:pt idx="7513">
                  <c:v>-4.7937946329999997E-4</c:v>
                </c:pt>
                <c:pt idx="7514">
                  <c:v>-2.543159555E-4</c:v>
                </c:pt>
                <c:pt idx="7515">
                  <c:v>-2.782249983E-4</c:v>
                </c:pt>
                <c:pt idx="7516">
                  <c:v>-8.0698657580000006E-5</c:v>
                </c:pt>
                <c:pt idx="7517">
                  <c:v>-4.1341783220000001E-4</c:v>
                </c:pt>
                <c:pt idx="7518">
                  <c:v>-1.0543438620000001E-4</c:v>
                </c:pt>
                <c:pt idx="7519">
                  <c:v>-5.474599202E-4</c:v>
                </c:pt>
                <c:pt idx="7520">
                  <c:v>-3.7121443750000001E-4</c:v>
                </c:pt>
                <c:pt idx="7521">
                  <c:v>-1.7558973109999999E-4</c:v>
                </c:pt>
                <c:pt idx="7522">
                  <c:v>-2.6631001010000001E-4</c:v>
                </c:pt>
                <c:pt idx="7523">
                  <c:v>-1.523330768E-4</c:v>
                </c:pt>
                <c:pt idx="7524">
                  <c:v>-6.818048968E-5</c:v>
                </c:pt>
                <c:pt idx="7525">
                  <c:v>-5.2322906669999996E-4</c:v>
                </c:pt>
                <c:pt idx="7526">
                  <c:v>-1.8428099299999999E-5</c:v>
                </c:pt>
                <c:pt idx="7527">
                  <c:v>-3.1387991770000001E-4</c:v>
                </c:pt>
                <c:pt idx="7528">
                  <c:v>-1.977971465E-4</c:v>
                </c:pt>
                <c:pt idx="7529">
                  <c:v>-1.054735862E-4</c:v>
                </c:pt>
                <c:pt idx="7530">
                  <c:v>-5.1458332659999996E-4</c:v>
                </c:pt>
                <c:pt idx="7531">
                  <c:v>-9.3195293010000003E-5</c:v>
                </c:pt>
                <c:pt idx="7532">
                  <c:v>-1.8685974969999999E-4</c:v>
                </c:pt>
                <c:pt idx="7533">
                  <c:v>-6.1222492219999996E-6</c:v>
                </c:pt>
                <c:pt idx="7534">
                  <c:v>-5.492849418E-4</c:v>
                </c:pt>
                <c:pt idx="7535">
                  <c:v>-4.9736059349999998E-4</c:v>
                </c:pt>
                <c:pt idx="7536">
                  <c:v>-3.6032002989999998E-4</c:v>
                </c:pt>
                <c:pt idx="7537">
                  <c:v>-5.5154729079999996E-4</c:v>
                </c:pt>
                <c:pt idx="7538">
                  <c:v>-5.3208155239999999E-4</c:v>
                </c:pt>
                <c:pt idx="7539">
                  <c:v>-4.3276051380000003E-5</c:v>
                </c:pt>
                <c:pt idx="7540">
                  <c:v>-5.5632541339999999E-5</c:v>
                </c:pt>
                <c:pt idx="7541">
                  <c:v>-4.2340448300000002E-4</c:v>
                </c:pt>
                <c:pt idx="7542">
                  <c:v>-4.795079662E-4</c:v>
                </c:pt>
                <c:pt idx="7543">
                  <c:v>-3.4904014990000002E-4</c:v>
                </c:pt>
                <c:pt idx="7544">
                  <c:v>-3.821404659E-4</c:v>
                </c:pt>
                <c:pt idx="7545">
                  <c:v>-8.0779909580000004E-5</c:v>
                </c:pt>
                <c:pt idx="7546">
                  <c:v>-3.7129457130000002E-4</c:v>
                </c:pt>
                <c:pt idx="7547">
                  <c:v>-4.6160388750000002E-4</c:v>
                </c:pt>
                <c:pt idx="7548">
                  <c:v>-5.4756716820000004E-4</c:v>
                </c:pt>
                <c:pt idx="7549">
                  <c:v>-4.4293204510000001E-4</c:v>
                </c:pt>
                <c:pt idx="7550">
                  <c:v>-4.0336704579999998E-4</c:v>
                </c:pt>
                <c:pt idx="7551">
                  <c:v>-4.5250033999999999E-4</c:v>
                </c:pt>
                <c:pt idx="7552">
                  <c:v>-3.9285101129999999E-4</c:v>
                </c:pt>
                <c:pt idx="7553">
                  <c:v>-1.2904927069999999E-4</c:v>
                </c:pt>
                <c:pt idx="7554">
                  <c:v>-4.3325225950000001E-4</c:v>
                </c:pt>
                <c:pt idx="7555">
                  <c:v>-2.5444294630000002E-4</c:v>
                </c:pt>
                <c:pt idx="7556">
                  <c:v>-4.7050109430000001E-4</c:v>
                </c:pt>
                <c:pt idx="7557">
                  <c:v>-3.0208855640000002E-4</c:v>
                </c:pt>
                <c:pt idx="7558">
                  <c:v>-1.407642924E-4</c:v>
                </c:pt>
                <c:pt idx="7559">
                  <c:v>-3.139512132E-4</c:v>
                </c:pt>
                <c:pt idx="7560">
                  <c:v>-3.0852715560000002E-5</c:v>
                </c:pt>
                <c:pt idx="7561">
                  <c:v>-5.4095858280000001E-4</c:v>
                </c:pt>
                <c:pt idx="7562">
                  <c:v>-2.424791392E-4</c:v>
                </c:pt>
                <c:pt idx="7563">
                  <c:v>-1.174193088E-4</c:v>
                </c:pt>
                <c:pt idx="7564">
                  <c:v>-2.9022563800000002E-4</c:v>
                </c:pt>
                <c:pt idx="7565">
                  <c:v>-5.4619496949999998E-4</c:v>
                </c:pt>
                <c:pt idx="7566">
                  <c:v>-2.3088236910000001E-4</c:v>
                </c:pt>
                <c:pt idx="7567">
                  <c:v>-2.7836993699999999E-4</c:v>
                </c:pt>
                <c:pt idx="7568">
                  <c:v>-1.6408313729999999E-4</c:v>
                </c:pt>
                <c:pt idx="7569">
                  <c:v>-2.089031392E-4</c:v>
                </c:pt>
                <c:pt idx="7570">
                  <c:v>-5.1472531930000002E-4</c:v>
                </c:pt>
                <c:pt idx="7571">
                  <c:v>-3.2576623420000001E-4</c:v>
                </c:pt>
                <c:pt idx="7572">
                  <c:v>-5.4506478660000003E-4</c:v>
                </c:pt>
                <c:pt idx="7573">
                  <c:v>-2.1989704539999999E-4</c:v>
                </c:pt>
                <c:pt idx="7574">
                  <c:v>-8.0827483369999995E-5</c:v>
                </c:pt>
                <c:pt idx="7575">
                  <c:v>-4.6170062289999997E-4</c:v>
                </c:pt>
                <c:pt idx="7576">
                  <c:v>-4.5259256899999998E-4</c:v>
                </c:pt>
                <c:pt idx="7577">
                  <c:v>-1.4080890820000001E-4</c:v>
                </c:pt>
                <c:pt idx="7578">
                  <c:v>-1.055676021E-4</c:v>
                </c:pt>
                <c:pt idx="7579">
                  <c:v>-4.8861056469999998E-4</c:v>
                </c:pt>
                <c:pt idx="7580">
                  <c:v>-3.6041002549999998E-4</c:v>
                </c:pt>
                <c:pt idx="7581">
                  <c:v>-2.6647403650000001E-4</c:v>
                </c:pt>
                <c:pt idx="7582">
                  <c:v>-1.8699681080000001E-4</c:v>
                </c:pt>
                <c:pt idx="7583">
                  <c:v>-4.9754408389999995E-4</c:v>
                </c:pt>
                <c:pt idx="7584">
                  <c:v>-1.174525883E-4</c:v>
                </c:pt>
                <c:pt idx="7585">
                  <c:v>-4.1363345480000002E-4</c:v>
                </c:pt>
                <c:pt idx="7586">
                  <c:v>-4.7062561749999999E-4</c:v>
                </c:pt>
                <c:pt idx="7587">
                  <c:v>-5.061825621E-4</c:v>
                </c:pt>
                <c:pt idx="7588">
                  <c:v>-3.3751031350000001E-4</c:v>
                </c:pt>
                <c:pt idx="7589">
                  <c:v>-5.4942652839999996E-4</c:v>
                </c:pt>
                <c:pt idx="7590">
                  <c:v>-2.6649672510000003E-4</c:v>
                </c:pt>
                <c:pt idx="7591">
                  <c:v>-2.309488842E-4</c:v>
                </c:pt>
                <c:pt idx="7592">
                  <c:v>-4.4308995409999999E-4</c:v>
                </c:pt>
                <c:pt idx="7593">
                  <c:v>-2.4255193949999999E-4</c:v>
                </c:pt>
                <c:pt idx="7594">
                  <c:v>-3.3751755820000002E-4</c:v>
                </c:pt>
                <c:pt idx="7595">
                  <c:v>-5.5167048050000001E-4</c:v>
                </c:pt>
                <c:pt idx="7596">
                  <c:v>-3.4913228479999998E-4</c:v>
                </c:pt>
                <c:pt idx="7597">
                  <c:v>-1.7580170189999999E-4</c:v>
                </c:pt>
                <c:pt idx="7598">
                  <c:v>-1.2914297060000001E-4</c:v>
                </c:pt>
                <c:pt idx="7599">
                  <c:v>-5.4629632629999998E-4</c:v>
                </c:pt>
                <c:pt idx="7600">
                  <c:v>-5.5168183960000003E-4</c:v>
                </c:pt>
                <c:pt idx="7601">
                  <c:v>-5.4944837350000004E-4</c:v>
                </c:pt>
                <c:pt idx="7602">
                  <c:v>-6.1342244220000004E-6</c:v>
                </c:pt>
                <c:pt idx="7603">
                  <c:v>-4.2360811259999998E-4</c:v>
                </c:pt>
                <c:pt idx="7604">
                  <c:v>-3.0217693900000002E-4</c:v>
                </c:pt>
                <c:pt idx="7605">
                  <c:v>-2.089957733E-4</c:v>
                </c:pt>
                <c:pt idx="7606">
                  <c:v>-6.8318941940000003E-5</c:v>
                </c:pt>
                <c:pt idx="7607">
                  <c:v>-1.84722932E-5</c:v>
                </c:pt>
                <c:pt idx="7608">
                  <c:v>-5.2352545849999996E-4</c:v>
                </c:pt>
                <c:pt idx="7609">
                  <c:v>-2.5456616940000001E-4</c:v>
                </c:pt>
                <c:pt idx="7610">
                  <c:v>-3.6045855780000001E-4</c:v>
                </c:pt>
                <c:pt idx="7611">
                  <c:v>-5.5726930540000003E-5</c:v>
                </c:pt>
                <c:pt idx="7612">
                  <c:v>-4.3345005270000001E-4</c:v>
                </c:pt>
                <c:pt idx="7613">
                  <c:v>-4.797570559E-4</c:v>
                </c:pt>
                <c:pt idx="7614">
                  <c:v>-2.7845374289999999E-4</c:v>
                </c:pt>
                <c:pt idx="7615">
                  <c:v>-5.4112531960000005E-4</c:v>
                </c:pt>
                <c:pt idx="7616">
                  <c:v>-5.477375335E-4</c:v>
                </c:pt>
                <c:pt idx="7617">
                  <c:v>-1.9802775200000001E-4</c:v>
                </c:pt>
                <c:pt idx="7618">
                  <c:v>-3.0885621549999999E-5</c:v>
                </c:pt>
                <c:pt idx="7619">
                  <c:v>-9.3334316009999999E-5</c:v>
                </c:pt>
                <c:pt idx="7620">
                  <c:v>-4.3357703420000001E-5</c:v>
                </c:pt>
                <c:pt idx="7621">
                  <c:v>-5.4520939169999997E-4</c:v>
                </c:pt>
                <c:pt idx="7622">
                  <c:v>-1.5256852489999999E-4</c:v>
                </c:pt>
                <c:pt idx="7623">
                  <c:v>-1.642067428E-4</c:v>
                </c:pt>
                <c:pt idx="7624">
                  <c:v>-4.8878577169999995E-4</c:v>
                </c:pt>
                <c:pt idx="7625">
                  <c:v>-4.2368066879999998E-4</c:v>
                </c:pt>
                <c:pt idx="7626">
                  <c:v>-5.3238106819999997E-4</c:v>
                </c:pt>
                <c:pt idx="7627">
                  <c:v>-5.0632464109999996E-4</c:v>
                </c:pt>
                <c:pt idx="7628">
                  <c:v>-3.7145899400000001E-4</c:v>
                </c:pt>
                <c:pt idx="7629">
                  <c:v>-3.2585635350000002E-4</c:v>
                </c:pt>
                <c:pt idx="7630">
                  <c:v>-2.200326748E-4</c:v>
                </c:pt>
                <c:pt idx="7631">
                  <c:v>-3.1406839140000001E-4</c:v>
                </c:pt>
                <c:pt idx="7632">
                  <c:v>-1.4092376800000001E-4</c:v>
                </c:pt>
                <c:pt idx="7633">
                  <c:v>-3.9306147320000001E-4</c:v>
                </c:pt>
                <c:pt idx="7634">
                  <c:v>-2.0906186560000001E-4</c:v>
                </c:pt>
                <c:pt idx="7635">
                  <c:v>-1.292094291E-4</c:v>
                </c:pt>
                <c:pt idx="7636">
                  <c:v>-4.9773782809999997E-4</c:v>
                </c:pt>
                <c:pt idx="7637">
                  <c:v>-2.9033791029999998E-4</c:v>
                </c:pt>
                <c:pt idx="7638">
                  <c:v>-4.0360898390000001E-4</c:v>
                </c:pt>
                <c:pt idx="7639">
                  <c:v>-4.7082659950000003E-4</c:v>
                </c:pt>
                <c:pt idx="7640">
                  <c:v>-2.200455628E-4</c:v>
                </c:pt>
                <c:pt idx="7641">
                  <c:v>-4.1379848350000002E-4</c:v>
                </c:pt>
                <c:pt idx="7642">
                  <c:v>-2.426425404E-4</c:v>
                </c:pt>
                <c:pt idx="7643">
                  <c:v>-5.1498241539999997E-4</c:v>
                </c:pt>
                <c:pt idx="7644">
                  <c:v>-1.7589841079999999E-4</c:v>
                </c:pt>
                <c:pt idx="7645">
                  <c:v>-1.056625958E-4</c:v>
                </c:pt>
                <c:pt idx="7646">
                  <c:v>-4.798954207E-4</c:v>
                </c:pt>
                <c:pt idx="7647">
                  <c:v>-4.432864538E-4</c:v>
                </c:pt>
                <c:pt idx="7648">
                  <c:v>-1.8470663610000001E-5</c:v>
                </c:pt>
                <c:pt idx="7649">
                  <c:v>-3.8236990649999998E-4</c:v>
                </c:pt>
                <c:pt idx="7650">
                  <c:v>-6.1334229859999997E-6</c:v>
                </c:pt>
                <c:pt idx="7651">
                  <c:v>-2.7850185879999998E-4</c:v>
                </c:pt>
                <c:pt idx="7652">
                  <c:v>-4.8888116940000003E-4</c:v>
                </c:pt>
                <c:pt idx="7653">
                  <c:v>-4.5288018249999999E-4</c:v>
                </c:pt>
                <c:pt idx="7654">
                  <c:v>-9.3366366909999996E-5</c:v>
                </c:pt>
                <c:pt idx="7655">
                  <c:v>-4.3352072790000001E-5</c:v>
                </c:pt>
                <c:pt idx="7656">
                  <c:v>-1.175626449E-4</c:v>
                </c:pt>
                <c:pt idx="7657">
                  <c:v>-3.0223876010000001E-4</c:v>
                </c:pt>
                <c:pt idx="7658">
                  <c:v>-2.6659087640000002E-4</c:v>
                </c:pt>
                <c:pt idx="7659">
                  <c:v>-5.4645145300000002E-4</c:v>
                </c:pt>
                <c:pt idx="7660">
                  <c:v>-3.0878206139999999E-5</c:v>
                </c:pt>
                <c:pt idx="7661">
                  <c:v>-3.3761283160000001E-4</c:v>
                </c:pt>
                <c:pt idx="7662">
                  <c:v>-6.8338270170000001E-5</c:v>
                </c:pt>
                <c:pt idx="7663">
                  <c:v>-5.4127126889999999E-4</c:v>
                </c:pt>
                <c:pt idx="7664">
                  <c:v>-2.3106383540000001E-4</c:v>
                </c:pt>
                <c:pt idx="7665">
                  <c:v>-5.2369913939999998E-4</c:v>
                </c:pt>
                <c:pt idx="7666">
                  <c:v>-1.8714120459999999E-4</c:v>
                </c:pt>
                <c:pt idx="7667">
                  <c:v>-3.4923941920000001E-4</c:v>
                </c:pt>
                <c:pt idx="7668">
                  <c:v>-5.5729727140000001E-5</c:v>
                </c:pt>
                <c:pt idx="7669">
                  <c:v>-2.9036433979999997E-4</c:v>
                </c:pt>
                <c:pt idx="7670">
                  <c:v>-8.0898000780000004E-5</c:v>
                </c:pt>
                <c:pt idx="7671">
                  <c:v>-1.642614623E-4</c:v>
                </c:pt>
                <c:pt idx="7672">
                  <c:v>-5.325107243E-4</c:v>
                </c:pt>
                <c:pt idx="7673">
                  <c:v>-2.5464103419999999E-4</c:v>
                </c:pt>
                <c:pt idx="7674">
                  <c:v>-1.5262659460000001E-4</c:v>
                </c:pt>
                <c:pt idx="7675">
                  <c:v>-4.336440948E-4</c:v>
                </c:pt>
                <c:pt idx="7676">
                  <c:v>-4.6206406640000001E-4</c:v>
                </c:pt>
                <c:pt idx="7677">
                  <c:v>-5.4537155839999997E-4</c:v>
                </c:pt>
                <c:pt idx="7678">
                  <c:v>-3.1412459109999999E-4</c:v>
                </c:pt>
                <c:pt idx="7679">
                  <c:v>-4.2383769850000002E-4</c:v>
                </c:pt>
                <c:pt idx="7680">
                  <c:v>-3.7156376380000002E-4</c:v>
                </c:pt>
                <c:pt idx="7681">
                  <c:v>-3.2592595120000003E-4</c:v>
                </c:pt>
                <c:pt idx="7682">
                  <c:v>-1.980910527E-4</c:v>
                </c:pt>
                <c:pt idx="7683">
                  <c:v>-6.1305823629999999E-6</c:v>
                </c:pt>
                <c:pt idx="7684">
                  <c:v>-4.3368220960000002E-4</c:v>
                </c:pt>
                <c:pt idx="7685">
                  <c:v>-3.6060581180000001E-4</c:v>
                </c:pt>
                <c:pt idx="7686">
                  <c:v>-5.4963352059999996E-4</c:v>
                </c:pt>
                <c:pt idx="7687">
                  <c:v>-3.8245017810000002E-4</c:v>
                </c:pt>
                <c:pt idx="7688">
                  <c:v>-4.9789516460000001E-4</c:v>
                </c:pt>
                <c:pt idx="7689">
                  <c:v>-2.0908419289999999E-4</c:v>
                </c:pt>
                <c:pt idx="7690">
                  <c:v>-5.4792386430000002E-4</c:v>
                </c:pt>
                <c:pt idx="7691">
                  <c:v>-1.980856894E-4</c:v>
                </c:pt>
                <c:pt idx="7692">
                  <c:v>-4.0373598619999998E-4</c:v>
                </c:pt>
                <c:pt idx="7693">
                  <c:v>-1.5262165550000001E-4</c:v>
                </c:pt>
                <c:pt idx="7694">
                  <c:v>-5.5186015949999995E-4</c:v>
                </c:pt>
                <c:pt idx="7695">
                  <c:v>-1.2923483650000001E-4</c:v>
                </c:pt>
                <c:pt idx="7696">
                  <c:v>-1.8458528300000001E-5</c:v>
                </c:pt>
                <c:pt idx="7697">
                  <c:v>-1.056623422E-4</c:v>
                </c:pt>
                <c:pt idx="7698">
                  <c:v>-2.31065806E-4</c:v>
                </c:pt>
                <c:pt idx="7699">
                  <c:v>-1.40946896E-4</c:v>
                </c:pt>
                <c:pt idx="7700">
                  <c:v>-4.530134298E-4</c:v>
                </c:pt>
                <c:pt idx="7701">
                  <c:v>-1.7589555140000001E-4</c:v>
                </c:pt>
                <c:pt idx="7702">
                  <c:v>-5.0654716409999996E-4</c:v>
                </c:pt>
                <c:pt idx="7703">
                  <c:v>-3.0230176959999998E-4</c:v>
                </c:pt>
                <c:pt idx="7704">
                  <c:v>-1.175516771E-4</c:v>
                </c:pt>
                <c:pt idx="7705">
                  <c:v>-4.139510799E-4</c:v>
                </c:pt>
                <c:pt idx="7706">
                  <c:v>-2.6662315560000002E-4</c:v>
                </c:pt>
                <c:pt idx="7707">
                  <c:v>-5.4141194680000005E-4</c:v>
                </c:pt>
                <c:pt idx="7708">
                  <c:v>-5.1515810189999998E-4</c:v>
                </c:pt>
                <c:pt idx="7709">
                  <c:v>-1.6424160209999999E-4</c:v>
                </c:pt>
                <c:pt idx="7710">
                  <c:v>-2.4266652839999999E-4</c:v>
                </c:pt>
                <c:pt idx="7711">
                  <c:v>-5.4659872289999998E-4</c:v>
                </c:pt>
                <c:pt idx="7712">
                  <c:v>-9.3341667229999997E-5</c:v>
                </c:pt>
                <c:pt idx="7713">
                  <c:v>-2.9042005860000002E-4</c:v>
                </c:pt>
                <c:pt idx="7714">
                  <c:v>-8.0868782890000006E-5</c:v>
                </c:pt>
                <c:pt idx="7715">
                  <c:v>-3.716310701E-4</c:v>
                </c:pt>
                <c:pt idx="7716">
                  <c:v>-4.8007742239999999E-4</c:v>
                </c:pt>
                <c:pt idx="7717">
                  <c:v>-3.4934062180000001E-4</c:v>
                </c:pt>
                <c:pt idx="7718">
                  <c:v>-3.9323408869999999E-4</c:v>
                </c:pt>
                <c:pt idx="7719">
                  <c:v>-5.4549072449999996E-4</c:v>
                </c:pt>
                <c:pt idx="7720">
                  <c:v>-3.0857962019999997E-5</c:v>
                </c:pt>
                <c:pt idx="7721">
                  <c:v>-3.3772214180000001E-4</c:v>
                </c:pt>
                <c:pt idx="7722">
                  <c:v>-4.3321973610000002E-5</c:v>
                </c:pt>
                <c:pt idx="7723">
                  <c:v>-3.606741952E-4</c:v>
                </c:pt>
                <c:pt idx="7724">
                  <c:v>-2.5466396929999999E-4</c:v>
                </c:pt>
                <c:pt idx="7725">
                  <c:v>-5.2386908160000003E-4</c:v>
                </c:pt>
                <c:pt idx="7726">
                  <c:v>-3.9324803939999999E-4</c:v>
                </c:pt>
                <c:pt idx="7727">
                  <c:v>-5.5697766499999999E-5</c:v>
                </c:pt>
                <c:pt idx="7728">
                  <c:v>-4.434738398E-4</c:v>
                </c:pt>
                <c:pt idx="7729">
                  <c:v>-4.9798129740000001E-4</c:v>
                </c:pt>
                <c:pt idx="7730">
                  <c:v>-1.8710324490000001E-4</c:v>
                </c:pt>
                <c:pt idx="7731">
                  <c:v>-6.8298258329999999E-5</c:v>
                </c:pt>
                <c:pt idx="7732">
                  <c:v>-2.2004707440000001E-4</c:v>
                </c:pt>
                <c:pt idx="7733">
                  <c:v>-4.8909071729999996E-4</c:v>
                </c:pt>
                <c:pt idx="7734">
                  <c:v>-5.480497924E-4</c:v>
                </c:pt>
                <c:pt idx="7735">
                  <c:v>-4.7107068699999999E-4</c:v>
                </c:pt>
                <c:pt idx="7736">
                  <c:v>-3.2602237259999998E-4</c:v>
                </c:pt>
                <c:pt idx="7737">
                  <c:v>-5.3270496369999996E-4</c:v>
                </c:pt>
                <c:pt idx="7738">
                  <c:v>-4.6220391800000002E-4</c:v>
                </c:pt>
                <c:pt idx="7739">
                  <c:v>-3.82550136E-4</c:v>
                </c:pt>
                <c:pt idx="7740">
                  <c:v>-5.4978284210000004E-4</c:v>
                </c:pt>
                <c:pt idx="7741">
                  <c:v>-1.9804860500000001E-4</c:v>
                </c:pt>
                <c:pt idx="7742">
                  <c:v>-6.1284480329999997E-6</c:v>
                </c:pt>
                <c:pt idx="7743">
                  <c:v>-4.0383640619999999E-4</c:v>
                </c:pt>
                <c:pt idx="7744">
                  <c:v>-9.331406882E-5</c:v>
                </c:pt>
                <c:pt idx="7745">
                  <c:v>-4.4351945629999998E-4</c:v>
                </c:pt>
                <c:pt idx="7746">
                  <c:v>-4.3318723220000002E-5</c:v>
                </c:pt>
                <c:pt idx="7747">
                  <c:v>-1.291867056E-4</c:v>
                </c:pt>
                <c:pt idx="7748">
                  <c:v>-2.7860575249999999E-4</c:v>
                </c:pt>
                <c:pt idx="7749">
                  <c:v>-2.3106626949999999E-4</c:v>
                </c:pt>
                <c:pt idx="7750">
                  <c:v>-4.338104891E-4</c:v>
                </c:pt>
                <c:pt idx="7751">
                  <c:v>-3.1424613739999997E-4</c:v>
                </c:pt>
                <c:pt idx="7752">
                  <c:v>-4.1403080520000001E-4</c:v>
                </c:pt>
                <c:pt idx="7753">
                  <c:v>-5.2394934339999996E-4</c:v>
                </c:pt>
                <c:pt idx="7754">
                  <c:v>-1.5257251540000001E-4</c:v>
                </c:pt>
                <c:pt idx="7755">
                  <c:v>-4.2398386469999998E-4</c:v>
                </c:pt>
                <c:pt idx="7756">
                  <c:v>-1.408993407E-4</c:v>
                </c:pt>
                <c:pt idx="7757">
                  <c:v>-1.8455403679999999E-5</c:v>
                </c:pt>
                <c:pt idx="7758">
                  <c:v>-5.5202333069999995E-4</c:v>
                </c:pt>
                <c:pt idx="7759">
                  <c:v>-4.8017135310000003E-4</c:v>
                </c:pt>
                <c:pt idx="7760">
                  <c:v>-3.0856427070000001E-5</c:v>
                </c:pt>
                <c:pt idx="7761">
                  <c:v>-3.494299191E-4</c:v>
                </c:pt>
                <c:pt idx="7762">
                  <c:v>-2.2005400709999999E-4</c:v>
                </c:pt>
                <c:pt idx="7763">
                  <c:v>-3.2607291750000002E-4</c:v>
                </c:pt>
                <c:pt idx="7764">
                  <c:v>-4.980673836E-4</c:v>
                </c:pt>
                <c:pt idx="7765">
                  <c:v>-2.7862679229999999E-4</c:v>
                </c:pt>
                <c:pt idx="7766">
                  <c:v>-1.056090897E-4</c:v>
                </c:pt>
                <c:pt idx="7767">
                  <c:v>-8.0839710249999998E-5</c:v>
                </c:pt>
                <c:pt idx="7768">
                  <c:v>-5.5691089699999997E-5</c:v>
                </c:pt>
                <c:pt idx="7769">
                  <c:v>-5.0668871490000002E-4</c:v>
                </c:pt>
                <c:pt idx="7770">
                  <c:v>-1.8709229669999999E-4</c:v>
                </c:pt>
                <c:pt idx="7771">
                  <c:v>-3.607659283E-4</c:v>
                </c:pt>
                <c:pt idx="7772">
                  <c:v>-5.4984675529999995E-4</c:v>
                </c:pt>
                <c:pt idx="7773">
                  <c:v>-4.531495443E-4</c:v>
                </c:pt>
                <c:pt idx="7774">
                  <c:v>-2.427014711E-4</c:v>
                </c:pt>
                <c:pt idx="7775">
                  <c:v>-5.0670483469999995E-4</c:v>
                </c:pt>
                <c:pt idx="7776">
                  <c:v>-3.7174097079999997E-4</c:v>
                </c:pt>
                <c:pt idx="7777">
                  <c:v>-5.1531635619999998E-4</c:v>
                </c:pt>
                <c:pt idx="7778">
                  <c:v>-4.711489854E-4</c:v>
                </c:pt>
                <c:pt idx="7779">
                  <c:v>-2.6669651939999997E-4</c:v>
                </c:pt>
                <c:pt idx="7780">
                  <c:v>-4.1407343649999998E-4</c:v>
                </c:pt>
                <c:pt idx="7781">
                  <c:v>-1.7586502599999999E-4</c:v>
                </c:pt>
                <c:pt idx="7782">
                  <c:v>-1.1750128840000001E-4</c:v>
                </c:pt>
                <c:pt idx="7783">
                  <c:v>-1.642144186E-4</c:v>
                </c:pt>
                <c:pt idx="7784">
                  <c:v>-2.090739485E-4</c:v>
                </c:pt>
                <c:pt idx="7785">
                  <c:v>-5.4162574159999995E-4</c:v>
                </c:pt>
                <c:pt idx="7786">
                  <c:v>-5.4679404740000002E-4</c:v>
                </c:pt>
                <c:pt idx="7787">
                  <c:v>-5.3283214299999998E-4</c:v>
                </c:pt>
                <c:pt idx="7788">
                  <c:v>-3.3783844449999999E-4</c:v>
                </c:pt>
                <c:pt idx="7789">
                  <c:v>-3.1430161640000001E-4</c:v>
                </c:pt>
                <c:pt idx="7790">
                  <c:v>-4.8920222099999998E-4</c:v>
                </c:pt>
                <c:pt idx="7791">
                  <c:v>-3.0243095059999999E-4</c:v>
                </c:pt>
                <c:pt idx="7792">
                  <c:v>-6.8289187530000002E-5</c:v>
                </c:pt>
                <c:pt idx="7793">
                  <c:v>-4.6230757259999998E-4</c:v>
                </c:pt>
                <c:pt idx="7794">
                  <c:v>-4.4359962989999998E-4</c:v>
                </c:pt>
                <c:pt idx="7795">
                  <c:v>-5.2404357989999995E-4</c:v>
                </c:pt>
                <c:pt idx="7796">
                  <c:v>-6.8290997839999998E-5</c:v>
                </c:pt>
                <c:pt idx="7797">
                  <c:v>-5.4818868709999996E-4</c:v>
                </c:pt>
                <c:pt idx="7798">
                  <c:v>-2.0908838150000001E-4</c:v>
                </c:pt>
                <c:pt idx="7799">
                  <c:v>-5.4571439690000005E-4</c:v>
                </c:pt>
                <c:pt idx="7800">
                  <c:v>-5.5208223419999996E-4</c:v>
                </c:pt>
                <c:pt idx="7801">
                  <c:v>-2.5474301059999997E-4</c:v>
                </c:pt>
                <c:pt idx="7802">
                  <c:v>-1.8459916290000001E-5</c:v>
                </c:pt>
                <c:pt idx="7803">
                  <c:v>-4.3328093100000002E-5</c:v>
                </c:pt>
                <c:pt idx="7804">
                  <c:v>-9.3309306939999998E-5</c:v>
                </c:pt>
                <c:pt idx="7805">
                  <c:v>-1.291863284E-4</c:v>
                </c:pt>
                <c:pt idx="7806">
                  <c:v>-4.0393146760000001E-4</c:v>
                </c:pt>
                <c:pt idx="7807">
                  <c:v>-1.9808228309999999E-4</c:v>
                </c:pt>
                <c:pt idx="7808">
                  <c:v>-1.4091178919999999E-4</c:v>
                </c:pt>
                <c:pt idx="7809">
                  <c:v>-2.9055397849999997E-4</c:v>
                </c:pt>
                <c:pt idx="7810">
                  <c:v>-1.64235445E-4</c:v>
                </c:pt>
                <c:pt idx="7811">
                  <c:v>-4.532173663E-4</c:v>
                </c:pt>
                <c:pt idx="7812">
                  <c:v>-4.339198074E-4</c:v>
                </c:pt>
                <c:pt idx="7813">
                  <c:v>-5.4573763349999999E-4</c:v>
                </c:pt>
                <c:pt idx="7814">
                  <c:v>-4.2408689709999998E-4</c:v>
                </c:pt>
                <c:pt idx="7815">
                  <c:v>-2.3113215759999999E-4</c:v>
                </c:pt>
                <c:pt idx="7816">
                  <c:v>-1.7590188210000001E-4</c:v>
                </c:pt>
                <c:pt idx="7817">
                  <c:v>-3.9340441429999999E-4</c:v>
                </c:pt>
                <c:pt idx="7818">
                  <c:v>-3.4950541210000002E-4</c:v>
                </c:pt>
                <c:pt idx="7819">
                  <c:v>-2.547642209E-4</c:v>
                </c:pt>
                <c:pt idx="7820">
                  <c:v>-3.826783275E-4</c:v>
                </c:pt>
                <c:pt idx="7821">
                  <c:v>-6.1325640900000003E-6</c:v>
                </c:pt>
                <c:pt idx="7822">
                  <c:v>-4.7124861329999999E-4</c:v>
                </c:pt>
                <c:pt idx="7823">
                  <c:v>-3.0247086790000002E-4</c:v>
                </c:pt>
                <c:pt idx="7824">
                  <c:v>-3.6083765659999999E-4</c:v>
                </c:pt>
                <c:pt idx="7825">
                  <c:v>-5.0681373890000005E-4</c:v>
                </c:pt>
                <c:pt idx="7826">
                  <c:v>-2.2013158300000001E-4</c:v>
                </c:pt>
                <c:pt idx="7827">
                  <c:v>-3.1434355460000001E-4</c:v>
                </c:pt>
                <c:pt idx="7828">
                  <c:v>-4.80309555E-4</c:v>
                </c:pt>
                <c:pt idx="7829">
                  <c:v>-3.0875188989999999E-5</c:v>
                </c:pt>
                <c:pt idx="7830">
                  <c:v>-4.6238973699999999E-4</c:v>
                </c:pt>
                <c:pt idx="7831">
                  <c:v>-3.9342566599999998E-4</c:v>
                </c:pt>
                <c:pt idx="7832">
                  <c:v>-1.5262448459999999E-4</c:v>
                </c:pt>
                <c:pt idx="7833">
                  <c:v>-5.1543601629999995E-4</c:v>
                </c:pt>
                <c:pt idx="7834">
                  <c:v>-3.8269498909999998E-4</c:v>
                </c:pt>
                <c:pt idx="7835">
                  <c:v>-5.4173598749999996E-4</c:v>
                </c:pt>
                <c:pt idx="7836">
                  <c:v>-4.893021333E-4</c:v>
                </c:pt>
                <c:pt idx="7837">
                  <c:v>-2.6677579440000001E-4</c:v>
                </c:pt>
                <c:pt idx="7838">
                  <c:v>-2.905914553E-4</c:v>
                </c:pt>
                <c:pt idx="7839">
                  <c:v>-1.0565126339999999E-4</c:v>
                </c:pt>
                <c:pt idx="7840">
                  <c:v>-5.3295627509999997E-4</c:v>
                </c:pt>
                <c:pt idx="7841">
                  <c:v>-1.8718206090000001E-4</c:v>
                </c:pt>
                <c:pt idx="7842">
                  <c:v>-5.4996431049999996E-4</c:v>
                </c:pt>
                <c:pt idx="7843">
                  <c:v>-5.5214708899999998E-4</c:v>
                </c:pt>
                <c:pt idx="7844">
                  <c:v>-5.4827677489999995E-4</c:v>
                </c:pt>
                <c:pt idx="7845">
                  <c:v>-3.2617207959999999E-4</c:v>
                </c:pt>
                <c:pt idx="7846">
                  <c:v>-5.5736950110000003E-5</c:v>
                </c:pt>
                <c:pt idx="7847">
                  <c:v>-5.4691853509999998E-4</c:v>
                </c:pt>
                <c:pt idx="7848">
                  <c:v>-1.175599233E-4</c:v>
                </c:pt>
                <c:pt idx="7849">
                  <c:v>-4.0400995820000002E-4</c:v>
                </c:pt>
                <c:pt idx="7850">
                  <c:v>-8.0896466720000002E-5</c:v>
                </c:pt>
                <c:pt idx="7851">
                  <c:v>-3.379098592E-4</c:v>
                </c:pt>
                <c:pt idx="7852">
                  <c:v>-1.872001955E-4</c:v>
                </c:pt>
                <c:pt idx="7853">
                  <c:v>-2.7874397750000002E-4</c:v>
                </c:pt>
                <c:pt idx="7854">
                  <c:v>-5.3298657579999996E-4</c:v>
                </c:pt>
                <c:pt idx="7855">
                  <c:v>-4.2417218850000001E-4</c:v>
                </c:pt>
                <c:pt idx="7856">
                  <c:v>-4.7131775110000003E-4</c:v>
                </c:pt>
                <c:pt idx="7857">
                  <c:v>-2.4282858539999999E-4</c:v>
                </c:pt>
                <c:pt idx="7858">
                  <c:v>-8.0909516630000005E-5</c:v>
                </c:pt>
                <c:pt idx="7859">
                  <c:v>-4.5332793230000001E-4</c:v>
                </c:pt>
                <c:pt idx="7860">
                  <c:v>-6.1381888430000002E-6</c:v>
                </c:pt>
                <c:pt idx="7861">
                  <c:v>-2.6682608640000001E-4</c:v>
                </c:pt>
                <c:pt idx="7862">
                  <c:v>-2.0921118659999999E-4</c:v>
                </c:pt>
                <c:pt idx="7863">
                  <c:v>-1.643381066E-4</c:v>
                </c:pt>
                <c:pt idx="7864">
                  <c:v>-4.9827767609999997E-4</c:v>
                </c:pt>
                <c:pt idx="7865">
                  <c:v>-2.428518294E-4</c:v>
                </c:pt>
                <c:pt idx="7866">
                  <c:v>-1.2928213279999999E-4</c:v>
                </c:pt>
                <c:pt idx="7867">
                  <c:v>-4.437594333E-4</c:v>
                </c:pt>
                <c:pt idx="7868">
                  <c:v>-4.803948571E-4</c:v>
                </c:pt>
                <c:pt idx="7869">
                  <c:v>-3.262060756E-4</c:v>
                </c:pt>
                <c:pt idx="7870">
                  <c:v>-3.7187398400000002E-4</c:v>
                </c:pt>
                <c:pt idx="7871">
                  <c:v>-4.3392760750000003E-5</c:v>
                </c:pt>
                <c:pt idx="7872">
                  <c:v>-2.5487088030000003E-4</c:v>
                </c:pt>
                <c:pt idx="7873">
                  <c:v>-5.4183641460000002E-4</c:v>
                </c:pt>
                <c:pt idx="7874">
                  <c:v>-4.14259906E-4</c:v>
                </c:pt>
                <c:pt idx="7875">
                  <c:v>-5.2422349449999996E-4</c:v>
                </c:pt>
                <c:pt idx="7876">
                  <c:v>-4.340622709E-4</c:v>
                </c:pt>
                <c:pt idx="7877">
                  <c:v>-1.057223233E-4</c:v>
                </c:pt>
                <c:pt idx="7878">
                  <c:v>-1.7602613300000001E-4</c:v>
                </c:pt>
                <c:pt idx="7879">
                  <c:v>-2.7879559E-4</c:v>
                </c:pt>
                <c:pt idx="7880">
                  <c:v>-1.410407354E-4</c:v>
                </c:pt>
                <c:pt idx="7881">
                  <c:v>-2.3127993399999999E-4</c:v>
                </c:pt>
                <c:pt idx="7882">
                  <c:v>-5.0693362469999995E-4</c:v>
                </c:pt>
                <c:pt idx="7883">
                  <c:v>-6.8401428920000006E-5</c:v>
                </c:pt>
                <c:pt idx="7884">
                  <c:v>-4.6250820360000002E-4</c:v>
                </c:pt>
                <c:pt idx="7885">
                  <c:v>-4.0408173179999997E-4</c:v>
                </c:pt>
                <c:pt idx="7886">
                  <c:v>-5.4592133710000003E-4</c:v>
                </c:pt>
                <c:pt idx="7887">
                  <c:v>-5.5005684479999997E-4</c:v>
                </c:pt>
                <c:pt idx="7888">
                  <c:v>-5.1556139700000003E-4</c:v>
                </c:pt>
                <c:pt idx="7889">
                  <c:v>-3.0931453609999998E-5</c:v>
                </c:pt>
                <c:pt idx="7890">
                  <c:v>-1.5275354820000001E-4</c:v>
                </c:pt>
                <c:pt idx="7891">
                  <c:v>-3.9354194830000001E-4</c:v>
                </c:pt>
                <c:pt idx="7892">
                  <c:v>-1.8504017950000001E-5</c:v>
                </c:pt>
                <c:pt idx="7893">
                  <c:v>-2.9070422150000001E-4</c:v>
                </c:pt>
                <c:pt idx="7894">
                  <c:v>-3.4962635820000001E-4</c:v>
                </c:pt>
                <c:pt idx="7895">
                  <c:v>-1.1766054890000001E-4</c:v>
                </c:pt>
                <c:pt idx="7896">
                  <c:v>-9.3461212490000007E-5</c:v>
                </c:pt>
                <c:pt idx="7897">
                  <c:v>-5.5821984419999997E-5</c:v>
                </c:pt>
                <c:pt idx="7898">
                  <c:v>-1.982836548E-4</c:v>
                </c:pt>
                <c:pt idx="7899">
                  <c:v>-2.2030896260000001E-4</c:v>
                </c:pt>
                <c:pt idx="7900">
                  <c:v>-5.1559435950000005E-4</c:v>
                </c:pt>
                <c:pt idx="7901">
                  <c:v>-4.1431165560000001E-4</c:v>
                </c:pt>
                <c:pt idx="7902">
                  <c:v>-4.9836097880000003E-4</c:v>
                </c:pt>
                <c:pt idx="7903">
                  <c:v>-5.3311301179999999E-4</c:v>
                </c:pt>
                <c:pt idx="7904">
                  <c:v>-5.4706859289999998E-4</c:v>
                </c:pt>
                <c:pt idx="7905">
                  <c:v>-4.4384282940000002E-4</c:v>
                </c:pt>
                <c:pt idx="7906">
                  <c:v>-5.5831707619999998E-5</c:v>
                </c:pt>
                <c:pt idx="7907">
                  <c:v>-3.0262443499999998E-4</c:v>
                </c:pt>
                <c:pt idx="7908">
                  <c:v>-1.057813201E-4</c:v>
                </c:pt>
                <c:pt idx="7909">
                  <c:v>-3.1449828959999998E-4</c:v>
                </c:pt>
                <c:pt idx="7910">
                  <c:v>-3.7196365079999999E-4</c:v>
                </c:pt>
                <c:pt idx="7911">
                  <c:v>-4.2429491929999998E-4</c:v>
                </c:pt>
                <c:pt idx="7912">
                  <c:v>-4.8947489489999997E-4</c:v>
                </c:pt>
                <c:pt idx="7913">
                  <c:v>-3.6099189509999999E-4</c:v>
                </c:pt>
                <c:pt idx="7914">
                  <c:v>-2.0934003580000001E-4</c:v>
                </c:pt>
                <c:pt idx="7915">
                  <c:v>-4.6258468439999999E-4</c:v>
                </c:pt>
                <c:pt idx="7916">
                  <c:v>-1.4111086109999999E-4</c:v>
                </c:pt>
                <c:pt idx="7917">
                  <c:v>-4.7146087890000002E-4</c:v>
                </c:pt>
                <c:pt idx="7918">
                  <c:v>-5.4846761890000001E-4</c:v>
                </c:pt>
                <c:pt idx="7919">
                  <c:v>-1.5280495860000001E-4</c:v>
                </c:pt>
                <c:pt idx="7920">
                  <c:v>-3.828641957E-4</c:v>
                </c:pt>
                <c:pt idx="7921">
                  <c:v>-5.2434801260000004E-4</c:v>
                </c:pt>
                <c:pt idx="7922">
                  <c:v>-3.1453716279999998E-4</c:v>
                </c:pt>
                <c:pt idx="7923">
                  <c:v>-3.3807321270000002E-4</c:v>
                </c:pt>
                <c:pt idx="7924">
                  <c:v>-4.3417869259999999E-4</c:v>
                </c:pt>
                <c:pt idx="7925">
                  <c:v>-3.2635473930000002E-4</c:v>
                </c:pt>
                <c:pt idx="7926">
                  <c:v>-5.5235123240000004E-4</c:v>
                </c:pt>
                <c:pt idx="7927">
                  <c:v>-2.9080715740000001E-4</c:v>
                </c:pt>
                <c:pt idx="7928">
                  <c:v>-2.7894805020000003E-4</c:v>
                </c:pt>
                <c:pt idx="7929">
                  <c:v>-1.6448550560000001E-4</c:v>
                </c:pt>
                <c:pt idx="7930">
                  <c:v>-3.096708959E-5</c:v>
                </c:pt>
                <c:pt idx="7931">
                  <c:v>-9.3516379420000007E-5</c:v>
                </c:pt>
                <c:pt idx="7932">
                  <c:v>-4.535181803E-4</c:v>
                </c:pt>
                <c:pt idx="7933">
                  <c:v>-6.1529043679999997E-6</c:v>
                </c:pt>
                <c:pt idx="7934">
                  <c:v>-4.3474381899999997E-5</c:v>
                </c:pt>
                <c:pt idx="7935">
                  <c:v>-3.9365754949999997E-4</c:v>
                </c:pt>
                <c:pt idx="7936">
                  <c:v>-8.1056422520000003E-5</c:v>
                </c:pt>
                <c:pt idx="7937">
                  <c:v>-2.2042637939999999E-4</c:v>
                </c:pt>
                <c:pt idx="7938">
                  <c:v>-3.7205608020000002E-4</c:v>
                </c:pt>
                <c:pt idx="7939">
                  <c:v>-1.294272738E-4</c:v>
                </c:pt>
                <c:pt idx="7940">
                  <c:v>-3.0274785920000001E-4</c:v>
                </c:pt>
                <c:pt idx="7941">
                  <c:v>-1.852900606E-5</c:v>
                </c:pt>
                <c:pt idx="7942">
                  <c:v>-5.1575424920000004E-4</c:v>
                </c:pt>
                <c:pt idx="7943">
                  <c:v>-5.4208852280000005E-4</c:v>
                </c:pt>
                <c:pt idx="7944">
                  <c:v>-2.5509140540000002E-4</c:v>
                </c:pt>
                <c:pt idx="7945">
                  <c:v>-6.8498705100000001E-5</c:v>
                </c:pt>
                <c:pt idx="7946">
                  <c:v>-1.761925234E-4</c:v>
                </c:pt>
                <c:pt idx="7947">
                  <c:v>-1.984117172E-4</c:v>
                </c:pt>
                <c:pt idx="7948">
                  <c:v>-2.314800184E-4</c:v>
                </c:pt>
                <c:pt idx="7949">
                  <c:v>-4.8960205590000002E-4</c:v>
                </c:pt>
                <c:pt idx="7950">
                  <c:v>-1.17748749E-4</c:v>
                </c:pt>
                <c:pt idx="7951">
                  <c:v>-1.874525003E-4</c:v>
                </c:pt>
                <c:pt idx="7952">
                  <c:v>-2.4311298800000001E-4</c:v>
                </c:pt>
                <c:pt idx="7953">
                  <c:v>-5.4619348399999996E-4</c:v>
                </c:pt>
                <c:pt idx="7954">
                  <c:v>-4.3490502850000001E-5</c:v>
                </c:pt>
                <c:pt idx="7955">
                  <c:v>-1.8533049339999998E-5</c:v>
                </c:pt>
                <c:pt idx="7956">
                  <c:v>-6.851071919E-5</c:v>
                </c:pt>
                <c:pt idx="7957">
                  <c:v>-3.4982021259999998E-4</c:v>
                </c:pt>
                <c:pt idx="7958">
                  <c:v>-3.611400632E-4</c:v>
                </c:pt>
                <c:pt idx="7959">
                  <c:v>-5.4730515110000002E-4</c:v>
                </c:pt>
                <c:pt idx="7960">
                  <c:v>-1.2946066740000001E-4</c:v>
                </c:pt>
                <c:pt idx="7961">
                  <c:v>-5.486580125E-4</c:v>
                </c:pt>
                <c:pt idx="7962">
                  <c:v>-4.2446104649999998E-4</c:v>
                </c:pt>
                <c:pt idx="7963">
                  <c:v>-4.1449976759999998E-4</c:v>
                </c:pt>
                <c:pt idx="7964">
                  <c:v>-2.671235372E-4</c:v>
                </c:pt>
                <c:pt idx="7965">
                  <c:v>-5.5033793019999995E-4</c:v>
                </c:pt>
                <c:pt idx="7966">
                  <c:v>-4.4404152480000001E-4</c:v>
                </c:pt>
                <c:pt idx="7967">
                  <c:v>-1.8748199289999999E-4</c:v>
                </c:pt>
                <c:pt idx="7968">
                  <c:v>-5.5250046969999996E-4</c:v>
                </c:pt>
                <c:pt idx="7969">
                  <c:v>-4.8068924149999998E-4</c:v>
                </c:pt>
                <c:pt idx="7970">
                  <c:v>-2.4314282279999999E-4</c:v>
                </c:pt>
                <c:pt idx="7971">
                  <c:v>-5.0722630210000002E-4</c:v>
                </c:pt>
                <c:pt idx="7972">
                  <c:v>-3.3822381720000002E-4</c:v>
                </c:pt>
                <c:pt idx="7973">
                  <c:v>-6.1561840300000003E-6</c:v>
                </c:pt>
                <c:pt idx="7974">
                  <c:v>-1.762452893E-4</c:v>
                </c:pt>
                <c:pt idx="7975">
                  <c:v>-4.9861222229999997E-4</c:v>
                </c:pt>
                <c:pt idx="7976">
                  <c:v>-2.3154057400000001E-4</c:v>
                </c:pt>
                <c:pt idx="7977">
                  <c:v>-4.7166941509999997E-4</c:v>
                </c:pt>
                <c:pt idx="7978">
                  <c:v>-4.5367864850000001E-4</c:v>
                </c:pt>
                <c:pt idx="7979">
                  <c:v>-3.8305355709999998E-4</c:v>
                </c:pt>
                <c:pt idx="7980">
                  <c:v>-4.043587674E-4</c:v>
                </c:pt>
                <c:pt idx="7981">
                  <c:v>-1.4123357269999999E-4</c:v>
                </c:pt>
                <c:pt idx="7982">
                  <c:v>-3.028735592E-4</c:v>
                </c:pt>
                <c:pt idx="7983">
                  <c:v>-5.5256719219999996E-4</c:v>
                </c:pt>
                <c:pt idx="7984">
                  <c:v>-2.205336754E-4</c:v>
                </c:pt>
                <c:pt idx="7985">
                  <c:v>-1.178010798E-4</c:v>
                </c:pt>
                <c:pt idx="7986">
                  <c:v>-4.8076958360000001E-4</c:v>
                </c:pt>
                <c:pt idx="7987">
                  <c:v>-4.6284281939999998E-4</c:v>
                </c:pt>
                <c:pt idx="7988">
                  <c:v>-1.05896299E-4</c:v>
                </c:pt>
                <c:pt idx="7989">
                  <c:v>-3.7220843809999997E-4</c:v>
                </c:pt>
                <c:pt idx="7990">
                  <c:v>-4.0438217640000003E-4</c:v>
                </c:pt>
                <c:pt idx="7991">
                  <c:v>-8.1109860019999998E-5</c:v>
                </c:pt>
                <c:pt idx="7992">
                  <c:v>-5.0732871569999995E-4</c:v>
                </c:pt>
                <c:pt idx="7993">
                  <c:v>-3.0994966250000003E-5</c:v>
                </c:pt>
                <c:pt idx="7994">
                  <c:v>-4.1460159389999999E-4</c:v>
                </c:pt>
                <c:pt idx="7995">
                  <c:v>-5.5917507410000003E-5</c:v>
                </c:pt>
                <c:pt idx="7996">
                  <c:v>-5.335113175E-4</c:v>
                </c:pt>
                <c:pt idx="7997">
                  <c:v>-5.4232507240000003E-4</c:v>
                </c:pt>
                <c:pt idx="7998">
                  <c:v>-9.3594988330000006E-5</c:v>
                </c:pt>
                <c:pt idx="7999">
                  <c:v>-1.9852226499999999E-4</c:v>
                </c:pt>
                <c:pt idx="8000">
                  <c:v>-4.3443898740000002E-4</c:v>
                </c:pt>
                <c:pt idx="8001">
                  <c:v>-5.2468795340000003E-4</c:v>
                </c:pt>
                <c:pt idx="8002">
                  <c:v>-3.3832370650000002E-4</c:v>
                </c:pt>
                <c:pt idx="8003">
                  <c:v>-5.4746980319999997E-4</c:v>
                </c:pt>
                <c:pt idx="8004">
                  <c:v>-2.5523249729999999E-4</c:v>
                </c:pt>
                <c:pt idx="8005">
                  <c:v>-1.529627811E-4</c:v>
                </c:pt>
                <c:pt idx="8006">
                  <c:v>-4.2459647539999998E-4</c:v>
                </c:pt>
                <c:pt idx="8007">
                  <c:v>-5.1599955969999995E-4</c:v>
                </c:pt>
                <c:pt idx="8008">
                  <c:v>-4.4419761459999998E-4</c:v>
                </c:pt>
                <c:pt idx="8009">
                  <c:v>-1.6464034959999999E-4</c:v>
                </c:pt>
                <c:pt idx="8010">
                  <c:v>-5.4885030630000004E-4</c:v>
                </c:pt>
                <c:pt idx="8011">
                  <c:v>-2.791910647E-4</c:v>
                </c:pt>
                <c:pt idx="8012">
                  <c:v>-2.0957683049999999E-4</c:v>
                </c:pt>
                <c:pt idx="8013">
                  <c:v>-3.266425964E-4</c:v>
                </c:pt>
                <c:pt idx="8014">
                  <c:v>-2.6725342699999999E-4</c:v>
                </c:pt>
                <c:pt idx="8015">
                  <c:v>-5.4242338330000002E-4</c:v>
                </c:pt>
                <c:pt idx="8016">
                  <c:v>-4.9881897650000005E-4</c:v>
                </c:pt>
                <c:pt idx="8017">
                  <c:v>-1.1784784199999999E-4</c:v>
                </c:pt>
                <c:pt idx="8018">
                  <c:v>-3.5002488889999999E-4</c:v>
                </c:pt>
                <c:pt idx="8019">
                  <c:v>-3.1484836180000001E-4</c:v>
                </c:pt>
                <c:pt idx="8020">
                  <c:v>-5.4648657E-4</c:v>
                </c:pt>
                <c:pt idx="8021">
                  <c:v>-1.8545442410000002E-5</c:v>
                </c:pt>
                <c:pt idx="8022">
                  <c:v>-2.9108886520000003E-4</c:v>
                </c:pt>
                <c:pt idx="8023">
                  <c:v>-4.899218628E-4</c:v>
                </c:pt>
                <c:pt idx="8024">
                  <c:v>-3.6135649379999998E-4</c:v>
                </c:pt>
                <c:pt idx="8025">
                  <c:v>-6.1592395439999997E-6</c:v>
                </c:pt>
                <c:pt idx="8026">
                  <c:v>-5.5057308860000001E-4</c:v>
                </c:pt>
                <c:pt idx="8027">
                  <c:v>-4.6302836140000003E-4</c:v>
                </c:pt>
                <c:pt idx="8028">
                  <c:v>-4.539017398E-4</c:v>
                </c:pt>
                <c:pt idx="8029">
                  <c:v>-2.6727345099999999E-4</c:v>
                </c:pt>
                <c:pt idx="8030">
                  <c:v>-1.875965761E-4</c:v>
                </c:pt>
                <c:pt idx="8031">
                  <c:v>-3.8323536000000002E-4</c:v>
                </c:pt>
                <c:pt idx="8032">
                  <c:v>-2.3165058019999999E-4</c:v>
                </c:pt>
                <c:pt idx="8033">
                  <c:v>-4.345865341E-4</c:v>
                </c:pt>
                <c:pt idx="8034">
                  <c:v>-9.3632993080000002E-5</c:v>
                </c:pt>
                <c:pt idx="8035">
                  <c:v>-2.2062272150000001E-4</c:v>
                </c:pt>
                <c:pt idx="8036">
                  <c:v>-3.9399917800000001E-4</c:v>
                </c:pt>
                <c:pt idx="8037">
                  <c:v>-3.2669585919999999E-4</c:v>
                </c:pt>
                <c:pt idx="8038">
                  <c:v>-4.810001111E-4</c:v>
                </c:pt>
                <c:pt idx="8039">
                  <c:v>-2.9111297500000001E-4</c:v>
                </c:pt>
                <c:pt idx="8040">
                  <c:v>-5.5061197479999995E-4</c:v>
                </c:pt>
                <c:pt idx="8041">
                  <c:v>-1.413226723E-4</c:v>
                </c:pt>
                <c:pt idx="8042">
                  <c:v>-3.500767099E-4</c:v>
                </c:pt>
                <c:pt idx="8043">
                  <c:v>-2.096177094E-4</c:v>
                </c:pt>
                <c:pt idx="8044">
                  <c:v>-3.1012568369999998E-5</c:v>
                </c:pt>
                <c:pt idx="8045">
                  <c:v>-5.5948727910000003E-5</c:v>
                </c:pt>
                <c:pt idx="8046">
                  <c:v>-1.9859697140000001E-4</c:v>
                </c:pt>
                <c:pt idx="8047">
                  <c:v>-5.2491020350000001E-4</c:v>
                </c:pt>
                <c:pt idx="8048">
                  <c:v>-4.0461139639999999E-4</c:v>
                </c:pt>
                <c:pt idx="8049">
                  <c:v>-5.3374927110000001E-4</c:v>
                </c:pt>
                <c:pt idx="8050">
                  <c:v>-1.647086502E-4</c:v>
                </c:pt>
                <c:pt idx="8051">
                  <c:v>-2.5531683419999999E-4</c:v>
                </c:pt>
                <c:pt idx="8052">
                  <c:v>-1.2959940059999999E-4</c:v>
                </c:pt>
                <c:pt idx="8053">
                  <c:v>-2.792553258E-4</c:v>
                </c:pt>
                <c:pt idx="8054">
                  <c:v>-1.7638473129999999E-4</c:v>
                </c:pt>
                <c:pt idx="8055">
                  <c:v>-1.059904342E-4</c:v>
                </c:pt>
                <c:pt idx="8056">
                  <c:v>-4.354504639E-5</c:v>
                </c:pt>
                <c:pt idx="8057">
                  <c:v>-4.7203890840000001E-4</c:v>
                </c:pt>
                <c:pt idx="8058">
                  <c:v>-4.1486265329999998E-4</c:v>
                </c:pt>
                <c:pt idx="8059">
                  <c:v>-3.940776677E-4</c:v>
                </c:pt>
                <c:pt idx="8060">
                  <c:v>-4.4444070279999999E-4</c:v>
                </c:pt>
                <c:pt idx="8061">
                  <c:v>-3.3847953650000001E-4</c:v>
                </c:pt>
                <c:pt idx="8062">
                  <c:v>-2.433162118E-4</c:v>
                </c:pt>
                <c:pt idx="8063">
                  <c:v>-1.53063257E-4</c:v>
                </c:pt>
                <c:pt idx="8064">
                  <c:v>-3.030442611E-4</c:v>
                </c:pt>
                <c:pt idx="8065">
                  <c:v>-8.1187007819999999E-5</c:v>
                </c:pt>
                <c:pt idx="8066">
                  <c:v>-5.4773984280000003E-4</c:v>
                </c:pt>
                <c:pt idx="8067">
                  <c:v>-5.4667589460000003E-4</c:v>
                </c:pt>
                <c:pt idx="8068">
                  <c:v>-6.8603819829999996E-5</c:v>
                </c:pt>
                <c:pt idx="8069">
                  <c:v>-3.6146424149999999E-4</c:v>
                </c:pt>
                <c:pt idx="8070">
                  <c:v>-1.8559180220000002E-5</c:v>
                </c:pt>
                <c:pt idx="8071">
                  <c:v>-3.1493040570000001E-4</c:v>
                </c:pt>
                <c:pt idx="8072">
                  <c:v>-1.4137328520000001E-4</c:v>
                </c:pt>
                <c:pt idx="8073">
                  <c:v>-4.6320525480000001E-4</c:v>
                </c:pt>
                <c:pt idx="8074">
                  <c:v>-5.5286303939999998E-4</c:v>
                </c:pt>
                <c:pt idx="8075">
                  <c:v>-5.4908048949999996E-4</c:v>
                </c:pt>
                <c:pt idx="8076">
                  <c:v>-4.3555603029999998E-5</c:v>
                </c:pt>
                <c:pt idx="8077">
                  <c:v>-4.9904599409999995E-4</c:v>
                </c:pt>
                <c:pt idx="8078">
                  <c:v>-1.6474553090000001E-4</c:v>
                </c:pt>
                <c:pt idx="8079">
                  <c:v>-4.901358687E-4</c:v>
                </c:pt>
                <c:pt idx="8080">
                  <c:v>-3.7247119339999999E-4</c:v>
                </c:pt>
                <c:pt idx="8081">
                  <c:v>-9.3695737449999995E-5</c:v>
                </c:pt>
                <c:pt idx="8082">
                  <c:v>-1.5308708099999999E-4</c:v>
                </c:pt>
                <c:pt idx="8083">
                  <c:v>-2.2068043149999999E-4</c:v>
                </c:pt>
                <c:pt idx="8084">
                  <c:v>-6.8618852740000004E-5</c:v>
                </c:pt>
                <c:pt idx="8085">
                  <c:v>-3.833761382E-4</c:v>
                </c:pt>
                <c:pt idx="8086">
                  <c:v>-4.2491169160000002E-4</c:v>
                </c:pt>
                <c:pt idx="8087">
                  <c:v>-6.1655211020000002E-6</c:v>
                </c:pt>
                <c:pt idx="8088">
                  <c:v>-3.1035424040000003E-5</c:v>
                </c:pt>
                <c:pt idx="8089">
                  <c:v>-2.0967624429999999E-4</c:v>
                </c:pt>
                <c:pt idx="8090">
                  <c:v>-2.5535995770000001E-4</c:v>
                </c:pt>
                <c:pt idx="8091">
                  <c:v>-5.1633770349999997E-4</c:v>
                </c:pt>
                <c:pt idx="8092">
                  <c:v>-4.3479287910000002E-4</c:v>
                </c:pt>
                <c:pt idx="8093">
                  <c:v>-5.5990577089999998E-5</c:v>
                </c:pt>
                <c:pt idx="8094">
                  <c:v>-4.9017196999999999E-4</c:v>
                </c:pt>
                <c:pt idx="8095">
                  <c:v>-3.2677642420000003E-4</c:v>
                </c:pt>
                <c:pt idx="8096">
                  <c:v>-4.721513794E-4</c:v>
                </c:pt>
                <c:pt idx="8097">
                  <c:v>-8.1216562649999999E-5</c:v>
                </c:pt>
                <c:pt idx="8098">
                  <c:v>-2.6735271879999999E-4</c:v>
                </c:pt>
                <c:pt idx="8099">
                  <c:v>-4.9910944039999996E-4</c:v>
                </c:pt>
                <c:pt idx="8100">
                  <c:v>-4.541651609E-4</c:v>
                </c:pt>
                <c:pt idx="8101">
                  <c:v>-5.3391793819999997E-4</c:v>
                </c:pt>
                <c:pt idx="8102">
                  <c:v>-5.0774820499999997E-4</c:v>
                </c:pt>
                <c:pt idx="8103">
                  <c:v>-2.4336614749999999E-4</c:v>
                </c:pt>
                <c:pt idx="8104">
                  <c:v>-1.876879172E-4</c:v>
                </c:pt>
                <c:pt idx="8105">
                  <c:v>-5.4274094129999997E-4</c:v>
                </c:pt>
                <c:pt idx="8106">
                  <c:v>-2.7932564520000001E-4</c:v>
                </c:pt>
                <c:pt idx="8107">
                  <c:v>-5.2510404529999995E-4</c:v>
                </c:pt>
                <c:pt idx="8108">
                  <c:v>-4.8125665390000001E-4</c:v>
                </c:pt>
                <c:pt idx="8109">
                  <c:v>-1.9867932419999999E-4</c:v>
                </c:pt>
                <c:pt idx="8110">
                  <c:v>-1.1798026669999999E-4</c:v>
                </c:pt>
                <c:pt idx="8111">
                  <c:v>-3.3856600819999998E-4</c:v>
                </c:pt>
                <c:pt idx="8112">
                  <c:v>-3.6155809290000003E-4</c:v>
                </c:pt>
                <c:pt idx="8113">
                  <c:v>-5.5085243730000003E-4</c:v>
                </c:pt>
                <c:pt idx="8114">
                  <c:v>-5.4789352079999995E-4</c:v>
                </c:pt>
                <c:pt idx="8115">
                  <c:v>-1.7646156550000001E-4</c:v>
                </c:pt>
                <c:pt idx="8116">
                  <c:v>-1.0606445260000001E-4</c:v>
                </c:pt>
                <c:pt idx="8117">
                  <c:v>-6.1707533159999999E-6</c:v>
                </c:pt>
                <c:pt idx="8118">
                  <c:v>-4.4462925390000002E-4</c:v>
                </c:pt>
                <c:pt idx="8119">
                  <c:v>-4.1504093860000001E-4</c:v>
                </c:pt>
                <c:pt idx="8120">
                  <c:v>-1.296909778E-4</c:v>
                </c:pt>
                <c:pt idx="8121">
                  <c:v>-2.3177647800000001E-4</c:v>
                </c:pt>
                <c:pt idx="8122">
                  <c:v>-5.2516202350000004E-4</c:v>
                </c:pt>
                <c:pt idx="8123">
                  <c:v>-5.4687245969999997E-4</c:v>
                </c:pt>
                <c:pt idx="8124">
                  <c:v>-5.164564575E-4</c:v>
                </c:pt>
                <c:pt idx="8125">
                  <c:v>-1.180013059E-4</c:v>
                </c:pt>
                <c:pt idx="8126">
                  <c:v>-1.8585516350000001E-5</c:v>
                </c:pt>
                <c:pt idx="8127">
                  <c:v>-3.1504113370000003E-4</c:v>
                </c:pt>
                <c:pt idx="8128">
                  <c:v>-4.634120192E-4</c:v>
                </c:pt>
                <c:pt idx="8129">
                  <c:v>-3.0315733050000001E-4</c:v>
                </c:pt>
                <c:pt idx="8130">
                  <c:v>-3.9427726240000001E-4</c:v>
                </c:pt>
                <c:pt idx="8131">
                  <c:v>-3.5027720979999999E-4</c:v>
                </c:pt>
                <c:pt idx="8132">
                  <c:v>-4.7229240769999998E-4</c:v>
                </c:pt>
                <c:pt idx="8133">
                  <c:v>-3.7261475909999999E-4</c:v>
                </c:pt>
                <c:pt idx="8134">
                  <c:v>-2.9126194599999998E-4</c:v>
                </c:pt>
                <c:pt idx="8135">
                  <c:v>-3.8352034430000001E-4</c:v>
                </c:pt>
                <c:pt idx="8136">
                  <c:v>-3.1076379159999999E-5</c:v>
                </c:pt>
                <c:pt idx="8137">
                  <c:v>-5.3404743939999995E-4</c:v>
                </c:pt>
                <c:pt idx="8138">
                  <c:v>-5.4928757270000003E-4</c:v>
                </c:pt>
                <c:pt idx="8139">
                  <c:v>-4.2508803959999999E-4</c:v>
                </c:pt>
                <c:pt idx="8140">
                  <c:v>-1.9872200689999999E-4</c:v>
                </c:pt>
                <c:pt idx="8141">
                  <c:v>-1.531635901E-4</c:v>
                </c:pt>
                <c:pt idx="8142">
                  <c:v>-5.605965313E-5</c:v>
                </c:pt>
                <c:pt idx="8143">
                  <c:v>-6.8699817220000005E-5</c:v>
                </c:pt>
                <c:pt idx="8144">
                  <c:v>-4.5431675780000002E-4</c:v>
                </c:pt>
                <c:pt idx="8145">
                  <c:v>-1.7650532130000001E-4</c:v>
                </c:pt>
                <c:pt idx="8146">
                  <c:v>-5.4930524120000001E-4</c:v>
                </c:pt>
                <c:pt idx="8147">
                  <c:v>-1.414723732E-4</c:v>
                </c:pt>
                <c:pt idx="8148">
                  <c:v>-5.5307530839999997E-4</c:v>
                </c:pt>
                <c:pt idx="8149">
                  <c:v>-4.9035815150000003E-4</c:v>
                </c:pt>
                <c:pt idx="8150">
                  <c:v>-5.0789824319999997E-4</c:v>
                </c:pt>
                <c:pt idx="8151">
                  <c:v>-2.2078496770000001E-4</c:v>
                </c:pt>
                <c:pt idx="8152">
                  <c:v>-4.8138552919999998E-4</c:v>
                </c:pt>
                <c:pt idx="8153">
                  <c:v>-1.061194938E-4</c:v>
                </c:pt>
                <c:pt idx="8154">
                  <c:v>-8.1298659970000003E-5</c:v>
                </c:pt>
                <c:pt idx="8155">
                  <c:v>-3.6165603860000001E-4</c:v>
                </c:pt>
                <c:pt idx="8156">
                  <c:v>-4.0491791000000002E-4</c:v>
                </c:pt>
                <c:pt idx="8157">
                  <c:v>-3.15101794E-4</c:v>
                </c:pt>
                <c:pt idx="8158">
                  <c:v>-5.0792862049999995E-4</c:v>
                </c:pt>
                <c:pt idx="8159">
                  <c:v>-3.8357661530000003E-4</c:v>
                </c:pt>
                <c:pt idx="8160">
                  <c:v>-5.4803205919999999E-4</c:v>
                </c:pt>
                <c:pt idx="8161">
                  <c:v>-2.5549702100000001E-4</c:v>
                </c:pt>
                <c:pt idx="8162">
                  <c:v>-1.297598692E-4</c:v>
                </c:pt>
                <c:pt idx="8163">
                  <c:v>-4.3502385760000001E-4</c:v>
                </c:pt>
                <c:pt idx="8164">
                  <c:v>-2.913308261E-4</c:v>
                </c:pt>
                <c:pt idx="8165">
                  <c:v>-2.7945314609999997E-4</c:v>
                </c:pt>
                <c:pt idx="8166">
                  <c:v>-5.4700086099999999E-4</c:v>
                </c:pt>
                <c:pt idx="8167">
                  <c:v>-1.648695869E-4</c:v>
                </c:pt>
                <c:pt idx="8168">
                  <c:v>-4.1517822269999998E-4</c:v>
                </c:pt>
                <c:pt idx="8169">
                  <c:v>-5.429636124E-4</c:v>
                </c:pt>
                <c:pt idx="8170">
                  <c:v>-2.3187605530000001E-4</c:v>
                </c:pt>
                <c:pt idx="8171">
                  <c:v>-4.3655250540000003E-5</c:v>
                </c:pt>
                <c:pt idx="8172">
                  <c:v>-4.4478778009999999E-4</c:v>
                </c:pt>
                <c:pt idx="8173">
                  <c:v>-2.0981960850000001E-4</c:v>
                </c:pt>
                <c:pt idx="8174">
                  <c:v>-9.3835985040000006E-5</c:v>
                </c:pt>
                <c:pt idx="8175">
                  <c:v>-3.0327096280000001E-4</c:v>
                </c:pt>
                <c:pt idx="8176">
                  <c:v>-1.878037059E-4</c:v>
                </c:pt>
                <c:pt idx="8177">
                  <c:v>-4.2519566609999998E-4</c:v>
                </c:pt>
                <c:pt idx="8178">
                  <c:v>-1.2979490719999999E-4</c:v>
                </c:pt>
                <c:pt idx="8179">
                  <c:v>-5.3419245980000001E-4</c:v>
                </c:pt>
                <c:pt idx="8180">
                  <c:v>-3.9440639739999998E-4</c:v>
                </c:pt>
                <c:pt idx="8181">
                  <c:v>-2.4353827800000001E-4</c:v>
                </c:pt>
                <c:pt idx="8182">
                  <c:v>-1.6489767609999999E-4</c:v>
                </c:pt>
                <c:pt idx="8183">
                  <c:v>-5.4302115509999999E-4</c:v>
                </c:pt>
                <c:pt idx="8184">
                  <c:v>-2.675550594E-4</c:v>
                </c:pt>
                <c:pt idx="8185">
                  <c:v>-1.1810714370000001E-4</c:v>
                </c:pt>
                <c:pt idx="8186">
                  <c:v>-2.3192026729999999E-4</c:v>
                </c:pt>
                <c:pt idx="8187">
                  <c:v>-4.0500231309999998E-4</c:v>
                </c:pt>
                <c:pt idx="8188">
                  <c:v>-3.504294702E-4</c:v>
                </c:pt>
                <c:pt idx="8189">
                  <c:v>-3.2702126189999999E-4</c:v>
                </c:pt>
                <c:pt idx="8190">
                  <c:v>-5.5107966919999999E-4</c:v>
                </c:pt>
                <c:pt idx="8191">
                  <c:v>-4.3509085280000001E-4</c:v>
                </c:pt>
                <c:pt idx="8192">
                  <c:v>-3.7276611849999998E-4</c:v>
                </c:pt>
                <c:pt idx="8193">
                  <c:v>-3.3877875529999998E-4</c:v>
                </c:pt>
                <c:pt idx="8194">
                  <c:v>-4.9943170979999997E-4</c:v>
                </c:pt>
                <c:pt idx="8195">
                  <c:v>-4.5446006589999998E-4</c:v>
                </c:pt>
                <c:pt idx="8196">
                  <c:v>-2.7953831709999998E-4</c:v>
                </c:pt>
                <c:pt idx="8197">
                  <c:v>-1.76602486E-4</c:v>
                </c:pt>
                <c:pt idx="8198">
                  <c:v>-5.5324697499999998E-4</c:v>
                </c:pt>
                <c:pt idx="8199">
                  <c:v>-5.167097819E-4</c:v>
                </c:pt>
                <c:pt idx="8200">
                  <c:v>-1.86131214E-5</c:v>
                </c:pt>
                <c:pt idx="8201">
                  <c:v>-1.8785435340000001E-4</c:v>
                </c:pt>
                <c:pt idx="8202">
                  <c:v>-2.0988356049999999E-4</c:v>
                </c:pt>
                <c:pt idx="8203">
                  <c:v>-3.1115194579999997E-5</c:v>
                </c:pt>
                <c:pt idx="8204">
                  <c:v>-4.72504015E-4</c:v>
                </c:pt>
                <c:pt idx="8205">
                  <c:v>-1.062135901E-4</c:v>
                </c:pt>
                <c:pt idx="8206">
                  <c:v>-1.5327859150000001E-4</c:v>
                </c:pt>
                <c:pt idx="8207">
                  <c:v>-6.8779882589999999E-5</c:v>
                </c:pt>
                <c:pt idx="8208">
                  <c:v>-1.415877436E-4</c:v>
                </c:pt>
                <c:pt idx="8209">
                  <c:v>-5.4718515030000004E-4</c:v>
                </c:pt>
                <c:pt idx="8210">
                  <c:v>-6.1824045140000004E-6</c:v>
                </c:pt>
                <c:pt idx="8211">
                  <c:v>-3.618450175E-4</c:v>
                </c:pt>
                <c:pt idx="8212">
                  <c:v>-4.9057740230000002E-4</c:v>
                </c:pt>
                <c:pt idx="8213">
                  <c:v>-3.5051038070000001E-4</c:v>
                </c:pt>
                <c:pt idx="8214">
                  <c:v>-2.2094015879999999E-4</c:v>
                </c:pt>
                <c:pt idx="8215">
                  <c:v>-9.3887411529999996E-5</c:v>
                </c:pt>
                <c:pt idx="8216">
                  <c:v>-4.8160395090000001E-4</c:v>
                </c:pt>
                <c:pt idx="8217">
                  <c:v>-5.2548781429999998E-4</c:v>
                </c:pt>
                <c:pt idx="8218">
                  <c:v>-2.5564808770000002E-4</c:v>
                </c:pt>
                <c:pt idx="8219">
                  <c:v>-5.482614923E-4</c:v>
                </c:pt>
                <c:pt idx="8220">
                  <c:v>-3.3886422000000002E-4</c:v>
                </c:pt>
                <c:pt idx="8221">
                  <c:v>-2.436344705E-4</c:v>
                </c:pt>
                <c:pt idx="8222">
                  <c:v>-2.6764764910000002E-4</c:v>
                </c:pt>
                <c:pt idx="8223">
                  <c:v>-4.6367816080000003E-4</c:v>
                </c:pt>
                <c:pt idx="8224">
                  <c:v>-8.1387967730000001E-5</c:v>
                </c:pt>
                <c:pt idx="8225">
                  <c:v>-3.8376331230000001E-4</c:v>
                </c:pt>
                <c:pt idx="8226">
                  <c:v>-5.0817183150000001E-4</c:v>
                </c:pt>
                <c:pt idx="8227">
                  <c:v>-4.3682215689999999E-5</c:v>
                </c:pt>
                <c:pt idx="8228">
                  <c:v>-3.2713271200000003E-4</c:v>
                </c:pt>
                <c:pt idx="8229">
                  <c:v>-5.6138028110000002E-5</c:v>
                </c:pt>
                <c:pt idx="8230">
                  <c:v>-4.3520318600000002E-4</c:v>
                </c:pt>
                <c:pt idx="8231">
                  <c:v>-5.2554074149999998E-4</c:v>
                </c:pt>
                <c:pt idx="8232">
                  <c:v>-3.0341295300000002E-4</c:v>
                </c:pt>
                <c:pt idx="8233">
                  <c:v>-5.4962075550000003E-4</c:v>
                </c:pt>
                <c:pt idx="8234">
                  <c:v>-5.5124819660000001E-4</c:v>
                </c:pt>
                <c:pt idx="8235">
                  <c:v>-1.9890470040000001E-4</c:v>
                </c:pt>
                <c:pt idx="8236">
                  <c:v>-1.416218052E-4</c:v>
                </c:pt>
                <c:pt idx="8237">
                  <c:v>-1.2987492109999999E-4</c:v>
                </c:pt>
                <c:pt idx="8238">
                  <c:v>-1.766724678E-4</c:v>
                </c:pt>
                <c:pt idx="8239">
                  <c:v>-3.153214454E-4</c:v>
                </c:pt>
                <c:pt idx="8240">
                  <c:v>-6.8794299569999997E-5</c:v>
                </c:pt>
                <c:pt idx="8241">
                  <c:v>-2.320492907E-4</c:v>
                </c:pt>
                <c:pt idx="8242">
                  <c:v>-1.989253644E-4</c:v>
                </c:pt>
                <c:pt idx="8243">
                  <c:v>-4.9961156999999996E-4</c:v>
                </c:pt>
                <c:pt idx="8244">
                  <c:v>-4.6374785900000001E-4</c:v>
                </c:pt>
                <c:pt idx="8245">
                  <c:v>-4.1538329669999998E-4</c:v>
                </c:pt>
                <c:pt idx="8246">
                  <c:v>-3.7292473629999998E-4</c:v>
                </c:pt>
                <c:pt idx="8247">
                  <c:v>-4.3685643649999997E-5</c:v>
                </c:pt>
                <c:pt idx="8248">
                  <c:v>-2.9153490089999998E-4</c:v>
                </c:pt>
                <c:pt idx="8249">
                  <c:v>-2.5570572009999998E-4</c:v>
                </c:pt>
                <c:pt idx="8250">
                  <c:v>-5.5342929350000005E-4</c:v>
                </c:pt>
                <c:pt idx="8251">
                  <c:v>-5.4734598910000001E-4</c:v>
                </c:pt>
                <c:pt idx="8252">
                  <c:v>-5.1691251079999997E-4</c:v>
                </c:pt>
                <c:pt idx="8253">
                  <c:v>-9.3900731020000005E-5</c:v>
                </c:pt>
                <c:pt idx="8254">
                  <c:v>-4.7266961199999999E-4</c:v>
                </c:pt>
                <c:pt idx="8255">
                  <c:v>-3.9460852959999999E-4</c:v>
                </c:pt>
                <c:pt idx="8256">
                  <c:v>-4.907258494E-4</c:v>
                </c:pt>
                <c:pt idx="8257">
                  <c:v>-4.2540474710000002E-4</c:v>
                </c:pt>
                <c:pt idx="8258">
                  <c:v>-6.183680817E-6</c:v>
                </c:pt>
                <c:pt idx="8259">
                  <c:v>-5.4843852050000003E-4</c:v>
                </c:pt>
                <c:pt idx="8260">
                  <c:v>-2.437139278E-4</c:v>
                </c:pt>
                <c:pt idx="8261">
                  <c:v>-4.0520507369999999E-4</c:v>
                </c:pt>
                <c:pt idx="8262">
                  <c:v>-3.729685052E-4</c:v>
                </c:pt>
                <c:pt idx="8263">
                  <c:v>-5.3454177140000001E-4</c:v>
                </c:pt>
                <c:pt idx="8264">
                  <c:v>-3.9463512490000002E-4</c:v>
                </c:pt>
                <c:pt idx="8265">
                  <c:v>-1.5335600830000001E-4</c:v>
                </c:pt>
                <c:pt idx="8266">
                  <c:v>-5.4337699199999998E-4</c:v>
                </c:pt>
                <c:pt idx="8267">
                  <c:v>-2.210437395E-4</c:v>
                </c:pt>
                <c:pt idx="8268">
                  <c:v>-1.062414998E-4</c:v>
                </c:pt>
                <c:pt idx="8269">
                  <c:v>-2.9157718939999997E-4</c:v>
                </c:pt>
                <c:pt idx="8270">
                  <c:v>-8.1390368260000001E-5</c:v>
                </c:pt>
                <c:pt idx="8271">
                  <c:v>-5.6138959620000003E-5</c:v>
                </c:pt>
                <c:pt idx="8272">
                  <c:v>-4.0523931529999998E-4</c:v>
                </c:pt>
                <c:pt idx="8273">
                  <c:v>-1.8617769060000001E-5</c:v>
                </c:pt>
                <c:pt idx="8274">
                  <c:v>-4.2545725480000002E-4</c:v>
                </c:pt>
                <c:pt idx="8275">
                  <c:v>-4.4508183909999999E-4</c:v>
                </c:pt>
                <c:pt idx="8276">
                  <c:v>-2.7970588610000001E-4</c:v>
                </c:pt>
                <c:pt idx="8277">
                  <c:v>-3.1122667369999999E-5</c:v>
                </c:pt>
                <c:pt idx="8278">
                  <c:v>-4.154791935E-4</c:v>
                </c:pt>
                <c:pt idx="8279">
                  <c:v>-1.650423826E-4</c:v>
                </c:pt>
                <c:pt idx="8280">
                  <c:v>-5.5145550430000005E-4</c:v>
                </c:pt>
                <c:pt idx="8281">
                  <c:v>-3.6202034880000001E-4</c:v>
                </c:pt>
                <c:pt idx="8282">
                  <c:v>-4.5473037559999997E-4</c:v>
                </c:pt>
                <c:pt idx="8283">
                  <c:v>-1.181737128E-4</c:v>
                </c:pt>
                <c:pt idx="8284">
                  <c:v>-1.8799167589999999E-4</c:v>
                </c:pt>
                <c:pt idx="8285">
                  <c:v>-3.8393424329999999E-4</c:v>
                </c:pt>
                <c:pt idx="8286">
                  <c:v>-2.1004373759999999E-4</c:v>
                </c:pt>
                <c:pt idx="8287">
                  <c:v>-2.6778126490000002E-4</c:v>
                </c:pt>
                <c:pt idx="8288">
                  <c:v>-3.1542108620000002E-4</c:v>
                </c:pt>
                <c:pt idx="8289">
                  <c:v>-4.6390849379999999E-4</c:v>
                </c:pt>
                <c:pt idx="8290">
                  <c:v>-6.8788708440000002E-5</c:v>
                </c:pt>
                <c:pt idx="8291">
                  <c:v>-3.0353751179999999E-4</c:v>
                </c:pt>
                <c:pt idx="8292">
                  <c:v>-4.5476703939999999E-4</c:v>
                </c:pt>
                <c:pt idx="8293">
                  <c:v>-1.2989359700000001E-4</c:v>
                </c:pt>
                <c:pt idx="8294">
                  <c:v>-3.2727930169999998E-4</c:v>
                </c:pt>
                <c:pt idx="8295">
                  <c:v>-5.1709060009999996E-4</c:v>
                </c:pt>
                <c:pt idx="8296">
                  <c:v>-3.3904281119999998E-4</c:v>
                </c:pt>
                <c:pt idx="8297">
                  <c:v>-5.0845516630000003E-4</c:v>
                </c:pt>
                <c:pt idx="8298">
                  <c:v>-5.2582686860000005E-4</c:v>
                </c:pt>
                <c:pt idx="8299">
                  <c:v>-4.8189013770000001E-4</c:v>
                </c:pt>
                <c:pt idx="8300">
                  <c:v>-4.9981950719999997E-4</c:v>
                </c:pt>
                <c:pt idx="8301">
                  <c:v>-2.211071321E-4</c:v>
                </c:pt>
                <c:pt idx="8302">
                  <c:v>-6.1845885619999998E-6</c:v>
                </c:pt>
                <c:pt idx="8303">
                  <c:v>-5.4992856859999997E-4</c:v>
                </c:pt>
                <c:pt idx="8304">
                  <c:v>-3.5073131520000001E-4</c:v>
                </c:pt>
                <c:pt idx="8305">
                  <c:v>-2.5583033819999998E-4</c:v>
                </c:pt>
                <c:pt idx="8306">
                  <c:v>-5.3473091890000001E-4</c:v>
                </c:pt>
                <c:pt idx="8307">
                  <c:v>-1.5338979630000001E-4</c:v>
                </c:pt>
                <c:pt idx="8308">
                  <c:v>-9.3901834639999998E-5</c:v>
                </c:pt>
                <c:pt idx="8309">
                  <c:v>-2.321840357E-4</c:v>
                </c:pt>
                <c:pt idx="8310">
                  <c:v>-4.3691462020000002E-5</c:v>
                </c:pt>
                <c:pt idx="8311">
                  <c:v>-1.181832331E-4</c:v>
                </c:pt>
                <c:pt idx="8312">
                  <c:v>-1.650789262E-4</c:v>
                </c:pt>
                <c:pt idx="8313">
                  <c:v>-5.5367807270000004E-4</c:v>
                </c:pt>
                <c:pt idx="8314">
                  <c:v>-3.7310437129999999E-4</c:v>
                </c:pt>
                <c:pt idx="8315">
                  <c:v>-1.7677183160000001E-4</c:v>
                </c:pt>
                <c:pt idx="8316">
                  <c:v>-3.6210135489999999E-4</c:v>
                </c:pt>
                <c:pt idx="8317">
                  <c:v>-3.1129108029999998E-5</c:v>
                </c:pt>
                <c:pt idx="8318">
                  <c:v>-1.062515537E-4</c:v>
                </c:pt>
                <c:pt idx="8319">
                  <c:v>-4.8194906789999998E-4</c:v>
                </c:pt>
                <c:pt idx="8320">
                  <c:v>-4.3548315209999998E-4</c:v>
                </c:pt>
                <c:pt idx="8321">
                  <c:v>-5.4869337439999999E-4</c:v>
                </c:pt>
                <c:pt idx="8322">
                  <c:v>-2.9169887249999999E-4</c:v>
                </c:pt>
                <c:pt idx="8323">
                  <c:v>-5.4998891730000002E-4</c:v>
                </c:pt>
                <c:pt idx="8324">
                  <c:v>-1.416797913E-4</c:v>
                </c:pt>
                <c:pt idx="8325">
                  <c:v>-5.6150597290000001E-5</c:v>
                </c:pt>
                <c:pt idx="8326">
                  <c:v>-4.7290857429999999E-4</c:v>
                </c:pt>
                <c:pt idx="8327">
                  <c:v>-4.9991201870000002E-4</c:v>
                </c:pt>
                <c:pt idx="8328">
                  <c:v>-3.2735048870000002E-4</c:v>
                </c:pt>
                <c:pt idx="8329">
                  <c:v>-5.5163274069999996E-4</c:v>
                </c:pt>
                <c:pt idx="8330">
                  <c:v>-2.4385531359999999E-4</c:v>
                </c:pt>
                <c:pt idx="8331">
                  <c:v>-1.9906323760000001E-4</c:v>
                </c:pt>
                <c:pt idx="8332">
                  <c:v>-1.8805796330000001E-4</c:v>
                </c:pt>
                <c:pt idx="8333">
                  <c:v>-2.101208728E-4</c:v>
                </c:pt>
                <c:pt idx="8334">
                  <c:v>-3.155207014E-4</c:v>
                </c:pt>
                <c:pt idx="8335">
                  <c:v>-1.8625544439999999E-5</c:v>
                </c:pt>
                <c:pt idx="8336">
                  <c:v>-2.6787755820000003E-4</c:v>
                </c:pt>
                <c:pt idx="8337">
                  <c:v>-4.4528094330000001E-4</c:v>
                </c:pt>
                <c:pt idx="8338">
                  <c:v>-5.4770285190000004E-4</c:v>
                </c:pt>
                <c:pt idx="8339">
                  <c:v>-3.036453658E-4</c:v>
                </c:pt>
                <c:pt idx="8340">
                  <c:v>-5.4367320570000005E-4</c:v>
                </c:pt>
                <c:pt idx="8341">
                  <c:v>-8.1428347800000002E-5</c:v>
                </c:pt>
                <c:pt idx="8342">
                  <c:v>-5.172497443E-4</c:v>
                </c:pt>
                <c:pt idx="8343">
                  <c:v>-3.3914827279999998E-4</c:v>
                </c:pt>
                <c:pt idx="8344">
                  <c:v>-2.798654051E-4</c:v>
                </c:pt>
                <c:pt idx="8345">
                  <c:v>-4.4532071939999999E-4</c:v>
                </c:pt>
                <c:pt idx="8346">
                  <c:v>-3.9487869920000002E-4</c:v>
                </c:pt>
                <c:pt idx="8347">
                  <c:v>-4.5495391540000002E-4</c:v>
                </c:pt>
                <c:pt idx="8348">
                  <c:v>-3.5083447720000001E-4</c:v>
                </c:pt>
                <c:pt idx="8349">
                  <c:v>-1.863106847E-5</c:v>
                </c:pt>
                <c:pt idx="8350">
                  <c:v>-1.063017554E-4</c:v>
                </c:pt>
                <c:pt idx="8351">
                  <c:v>-4.9106683330000004E-4</c:v>
                </c:pt>
                <c:pt idx="8352">
                  <c:v>-5.5381778770000002E-4</c:v>
                </c:pt>
                <c:pt idx="8353">
                  <c:v>-1.4174120929999999E-4</c:v>
                </c:pt>
                <c:pt idx="8354">
                  <c:v>-4.3561244840000001E-4</c:v>
                </c:pt>
                <c:pt idx="8355">
                  <c:v>-4.2573365189999999E-4</c:v>
                </c:pt>
                <c:pt idx="8356">
                  <c:v>-1.651552218E-4</c:v>
                </c:pt>
                <c:pt idx="8357">
                  <c:v>-1.5347164659999999E-4</c:v>
                </c:pt>
                <c:pt idx="8358">
                  <c:v>-6.1894292760000003E-6</c:v>
                </c:pt>
                <c:pt idx="8359">
                  <c:v>-9.3974046709999995E-5</c:v>
                </c:pt>
                <c:pt idx="8360">
                  <c:v>-5.2605298200000003E-4</c:v>
                </c:pt>
                <c:pt idx="8361">
                  <c:v>-4.3726011560000002E-5</c:v>
                </c:pt>
                <c:pt idx="8362">
                  <c:v>-4.6415910809999999E-4</c:v>
                </c:pt>
                <c:pt idx="8363">
                  <c:v>-3.8416428540000001E-4</c:v>
                </c:pt>
                <c:pt idx="8364">
                  <c:v>-5.34945596E-4</c:v>
                </c:pt>
                <c:pt idx="8365">
                  <c:v>-4.1578175689999997E-4</c:v>
                </c:pt>
                <c:pt idx="8366">
                  <c:v>-5.0006192820000004E-4</c:v>
                </c:pt>
                <c:pt idx="8367">
                  <c:v>-3.3922061210000002E-4</c:v>
                </c:pt>
                <c:pt idx="8368">
                  <c:v>-4.055534257E-4</c:v>
                </c:pt>
                <c:pt idx="8369">
                  <c:v>-3.8418385600000001E-4</c:v>
                </c:pt>
                <c:pt idx="8370">
                  <c:v>-5.6197361479999997E-5</c:v>
                </c:pt>
                <c:pt idx="8371">
                  <c:v>-5.4379988759999998E-4</c:v>
                </c:pt>
                <c:pt idx="8372">
                  <c:v>-5.0871449120000001E-4</c:v>
                </c:pt>
                <c:pt idx="8373">
                  <c:v>-2.7993844780000002E-4</c:v>
                </c:pt>
                <c:pt idx="8374">
                  <c:v>-1.182876242E-4</c:v>
                </c:pt>
                <c:pt idx="8375">
                  <c:v>-1.8815660809999999E-4</c:v>
                </c:pt>
                <c:pt idx="8376">
                  <c:v>-4.1581614670000003E-4</c:v>
                </c:pt>
                <c:pt idx="8377">
                  <c:v>-4.91158191E-4</c:v>
                </c:pt>
                <c:pt idx="8378">
                  <c:v>-4.7310415139999997E-4</c:v>
                </c:pt>
                <c:pt idx="8379">
                  <c:v>-2.9184614369999999E-4</c:v>
                </c:pt>
                <c:pt idx="8380">
                  <c:v>-3.1161869459999998E-5</c:v>
                </c:pt>
                <c:pt idx="8381">
                  <c:v>-6.887237633E-5</c:v>
                </c:pt>
                <c:pt idx="8382">
                  <c:v>-5.4892311349999997E-4</c:v>
                </c:pt>
                <c:pt idx="8383">
                  <c:v>-5.4789055010000004E-4</c:v>
                </c:pt>
                <c:pt idx="8384">
                  <c:v>-3.7330219739999999E-4</c:v>
                </c:pt>
                <c:pt idx="8385">
                  <c:v>-2.5600990900000002E-4</c:v>
                </c:pt>
                <c:pt idx="8386">
                  <c:v>-4.3572134000000002E-4</c:v>
                </c:pt>
                <c:pt idx="8387">
                  <c:v>-8.1491331319999996E-5</c:v>
                </c:pt>
                <c:pt idx="8388">
                  <c:v>-2.2129298320000001E-4</c:v>
                </c:pt>
                <c:pt idx="8389">
                  <c:v>-5.0877029960000005E-4</c:v>
                </c:pt>
                <c:pt idx="8390">
                  <c:v>-4.0561524080000001E-4</c:v>
                </c:pt>
                <c:pt idx="8391">
                  <c:v>-1.300428712E-4</c:v>
                </c:pt>
                <c:pt idx="8392">
                  <c:v>-1.7692708979999999E-4</c:v>
                </c:pt>
                <c:pt idx="8393">
                  <c:v>-2.1026021920000001E-4</c:v>
                </c:pt>
                <c:pt idx="8394">
                  <c:v>-2.323660801E-4</c:v>
                </c:pt>
                <c:pt idx="8395">
                  <c:v>-2.680296676E-4</c:v>
                </c:pt>
                <c:pt idx="8396">
                  <c:v>-3.0379045070000002E-4</c:v>
                </c:pt>
                <c:pt idx="8397">
                  <c:v>-5.5185565030000001E-4</c:v>
                </c:pt>
                <c:pt idx="8398">
                  <c:v>-3.275316679E-4</c:v>
                </c:pt>
                <c:pt idx="8399">
                  <c:v>-1.53552995E-4</c:v>
                </c:pt>
                <c:pt idx="8400">
                  <c:v>-1.992151331E-4</c:v>
                </c:pt>
                <c:pt idx="8401">
                  <c:v>-2.440159265E-4</c:v>
                </c:pt>
                <c:pt idx="8402">
                  <c:v>-3.1569961189999998E-4</c:v>
                </c:pt>
                <c:pt idx="8403">
                  <c:v>-3.1171102529999997E-5</c:v>
                </c:pt>
                <c:pt idx="8404">
                  <c:v>-3.5098137350000002E-4</c:v>
                </c:pt>
                <c:pt idx="8405">
                  <c:v>-4.8224699500000001E-4</c:v>
                </c:pt>
                <c:pt idx="8406">
                  <c:v>-6.8892889840000001E-5</c:v>
                </c:pt>
                <c:pt idx="8407">
                  <c:v>-1.6525672819999999E-4</c:v>
                </c:pt>
                <c:pt idx="8408">
                  <c:v>-5.1746615119999996E-4</c:v>
                </c:pt>
                <c:pt idx="8409">
                  <c:v>-1.063929123E-4</c:v>
                </c:pt>
                <c:pt idx="8410">
                  <c:v>-1.769564549E-4</c:v>
                </c:pt>
                <c:pt idx="8411">
                  <c:v>-4.375599184E-5</c:v>
                </c:pt>
                <c:pt idx="8412">
                  <c:v>-4.7319800790000002E-4</c:v>
                </c:pt>
                <c:pt idx="8413">
                  <c:v>-2.323971249E-4</c:v>
                </c:pt>
                <c:pt idx="8414">
                  <c:v>-3.623566971E-4</c:v>
                </c:pt>
                <c:pt idx="8415">
                  <c:v>-5.502984053E-4</c:v>
                </c:pt>
                <c:pt idx="8416">
                  <c:v>-8.1518089079999996E-5</c:v>
                </c:pt>
                <c:pt idx="8417">
                  <c:v>-5.2623173210000003E-4</c:v>
                </c:pt>
                <c:pt idx="8418">
                  <c:v>-2.4404599940000001E-4</c:v>
                </c:pt>
                <c:pt idx="8419">
                  <c:v>-6.1948265290000004E-6</c:v>
                </c:pt>
                <c:pt idx="8420">
                  <c:v>-2.5607627260000002E-4</c:v>
                </c:pt>
                <c:pt idx="8421">
                  <c:v>-4.2595457200000003E-4</c:v>
                </c:pt>
                <c:pt idx="8422">
                  <c:v>-1.9925795259999999E-4</c:v>
                </c:pt>
                <c:pt idx="8423">
                  <c:v>-3.9512491830000001E-4</c:v>
                </c:pt>
                <c:pt idx="8424">
                  <c:v>-5.5403515539999997E-4</c:v>
                </c:pt>
                <c:pt idx="8425">
                  <c:v>-4.5523283949999997E-4</c:v>
                </c:pt>
                <c:pt idx="8426">
                  <c:v>-4.6438359469999998E-4</c:v>
                </c:pt>
                <c:pt idx="8427">
                  <c:v>-3.038661869E-4</c:v>
                </c:pt>
                <c:pt idx="8428">
                  <c:v>-3.5106340399999999E-4</c:v>
                </c:pt>
                <c:pt idx="8429">
                  <c:v>-5.351839154E-4</c:v>
                </c:pt>
                <c:pt idx="8430">
                  <c:v>-4.9136279300000005E-4</c:v>
                </c:pt>
                <c:pt idx="8431">
                  <c:v>-1.8827850709999999E-4</c:v>
                </c:pt>
                <c:pt idx="8432">
                  <c:v>-5.5038449009999998E-4</c:v>
                </c:pt>
                <c:pt idx="8433">
                  <c:v>-1.183872329E-4</c:v>
                </c:pt>
                <c:pt idx="8434">
                  <c:v>-4.8238180750000001E-4</c:v>
                </c:pt>
                <c:pt idx="8435">
                  <c:v>-5.4911777039999999E-4</c:v>
                </c:pt>
                <c:pt idx="8436">
                  <c:v>-5.4809116709999997E-4</c:v>
                </c:pt>
                <c:pt idx="8437">
                  <c:v>-3.3940425909999999E-4</c:v>
                </c:pt>
                <c:pt idx="8438">
                  <c:v>-4.4568059370000003E-4</c:v>
                </c:pt>
                <c:pt idx="8439">
                  <c:v>-5.5201735630000005E-4</c:v>
                </c:pt>
                <c:pt idx="8440">
                  <c:v>-2.800847239E-4</c:v>
                </c:pt>
                <c:pt idx="8441">
                  <c:v>-1.3012823949999999E-4</c:v>
                </c:pt>
                <c:pt idx="8442">
                  <c:v>-1.4190414139999999E-4</c:v>
                </c:pt>
                <c:pt idx="8443">
                  <c:v>-2.103617768E-4</c:v>
                </c:pt>
                <c:pt idx="8444">
                  <c:v>-1.8658889790000001E-5</c:v>
                </c:pt>
                <c:pt idx="8445">
                  <c:v>-2.919866387E-4</c:v>
                </c:pt>
                <c:pt idx="8446">
                  <c:v>-9.4090142449999999E-5</c:v>
                </c:pt>
                <c:pt idx="8447">
                  <c:v>-5.6262146469999999E-5</c:v>
                </c:pt>
                <c:pt idx="8448">
                  <c:v>-2.214149799E-4</c:v>
                </c:pt>
                <c:pt idx="8449">
                  <c:v>-4.0582770849999998E-4</c:v>
                </c:pt>
                <c:pt idx="8450">
                  <c:v>-5.4411393730000002E-4</c:v>
                </c:pt>
                <c:pt idx="8451">
                  <c:v>-4.2608651579999999E-4</c:v>
                </c:pt>
                <c:pt idx="8452">
                  <c:v>-1.8661142349999999E-5</c:v>
                </c:pt>
                <c:pt idx="8453">
                  <c:v>-4.6451608179999998E-4</c:v>
                </c:pt>
                <c:pt idx="8454">
                  <c:v>-5.0040490010000004E-4</c:v>
                </c:pt>
                <c:pt idx="8455">
                  <c:v>-6.1982344260000004E-6</c:v>
                </c:pt>
                <c:pt idx="8456">
                  <c:v>-1.4193136060000001E-4</c:v>
                </c:pt>
                <c:pt idx="8457">
                  <c:v>-4.5537111970000001E-4</c:v>
                </c:pt>
                <c:pt idx="8458">
                  <c:v>-6.8946171799999994E-5</c:v>
                </c:pt>
                <c:pt idx="8459">
                  <c:v>-3.1196352320000002E-5</c:v>
                </c:pt>
                <c:pt idx="8460">
                  <c:v>-3.1582955180000001E-4</c:v>
                </c:pt>
                <c:pt idx="8461">
                  <c:v>-2.6814981489999999E-4</c:v>
                </c:pt>
                <c:pt idx="8462">
                  <c:v>-3.8446001649999998E-4</c:v>
                </c:pt>
                <c:pt idx="8463">
                  <c:v>-1.3016115999999999E-4</c:v>
                </c:pt>
                <c:pt idx="8464">
                  <c:v>-1.5367088429999999E-4</c:v>
                </c:pt>
                <c:pt idx="8465">
                  <c:v>-3.952525615E-4</c:v>
                </c:pt>
                <c:pt idx="8466">
                  <c:v>-5.4821520339999998E-4</c:v>
                </c:pt>
                <c:pt idx="8467">
                  <c:v>-3.625147005E-4</c:v>
                </c:pt>
                <c:pt idx="8468">
                  <c:v>-4.734521557E-4</c:v>
                </c:pt>
                <c:pt idx="8469">
                  <c:v>-3.2769255969999998E-4</c:v>
                </c:pt>
                <c:pt idx="8470">
                  <c:v>-5.5421188060000002E-4</c:v>
                </c:pt>
                <c:pt idx="8471">
                  <c:v>-5.1775385059999997E-4</c:v>
                </c:pt>
                <c:pt idx="8472">
                  <c:v>-5.6276302409999997E-5</c:v>
                </c:pt>
                <c:pt idx="8473">
                  <c:v>-1.993544189E-4</c:v>
                </c:pt>
                <c:pt idx="8474">
                  <c:v>-2.561764951E-4</c:v>
                </c:pt>
                <c:pt idx="8475">
                  <c:v>-2.3251766E-4</c:v>
                </c:pt>
                <c:pt idx="8476">
                  <c:v>-3.7356849040000003E-4</c:v>
                </c:pt>
                <c:pt idx="8477">
                  <c:v>-4.458171816E-4</c:v>
                </c:pt>
                <c:pt idx="8478">
                  <c:v>-3.1587114970000002E-4</c:v>
                </c:pt>
                <c:pt idx="8479">
                  <c:v>-5.0916071540000002E-4</c:v>
                </c:pt>
                <c:pt idx="8480">
                  <c:v>-4.1616411199999999E-4</c:v>
                </c:pt>
                <c:pt idx="8481">
                  <c:v>-2.2146713440000001E-4</c:v>
                </c:pt>
                <c:pt idx="8482">
                  <c:v>-4.36076836E-4</c:v>
                </c:pt>
                <c:pt idx="8483">
                  <c:v>-1.184555009E-4</c:v>
                </c:pt>
                <c:pt idx="8484">
                  <c:v>-3.6256213719999998E-4</c:v>
                </c:pt>
                <c:pt idx="8485">
                  <c:v>-5.2656086890000005E-4</c:v>
                </c:pt>
                <c:pt idx="8486">
                  <c:v>-5.5427978240000001E-4</c:v>
                </c:pt>
                <c:pt idx="8487">
                  <c:v>-8.1598974799999998E-5</c:v>
                </c:pt>
                <c:pt idx="8488">
                  <c:v>-2.9206518370000003E-4</c:v>
                </c:pt>
                <c:pt idx="8489">
                  <c:v>-3.395198721E-4</c:v>
                </c:pt>
                <c:pt idx="8490">
                  <c:v>-4.8262397779999999E-4</c:v>
                </c:pt>
                <c:pt idx="8491">
                  <c:v>-1.0650459370000001E-4</c:v>
                </c:pt>
                <c:pt idx="8492">
                  <c:v>-5.5222975969999996E-4</c:v>
                </c:pt>
                <c:pt idx="8493">
                  <c:v>-1.883677807E-4</c:v>
                </c:pt>
                <c:pt idx="8494">
                  <c:v>-2.8018600400000001E-4</c:v>
                </c:pt>
                <c:pt idx="8495">
                  <c:v>-3.8455132300000002E-4</c:v>
                </c:pt>
                <c:pt idx="8496">
                  <c:v>-2.1044673790000001E-4</c:v>
                </c:pt>
                <c:pt idx="8497">
                  <c:v>-5.3551483670000004E-4</c:v>
                </c:pt>
                <c:pt idx="8498">
                  <c:v>-5.0925473540000001E-4</c:v>
                </c:pt>
                <c:pt idx="8499">
                  <c:v>-1.65412756E-4</c:v>
                </c:pt>
                <c:pt idx="8500">
                  <c:v>-4.3806782680000001E-5</c:v>
                </c:pt>
                <c:pt idx="8501">
                  <c:v>-3.5124953330000001E-4</c:v>
                </c:pt>
                <c:pt idx="8502">
                  <c:v>-9.4151015299999996E-5</c:v>
                </c:pt>
                <c:pt idx="8503">
                  <c:v>-5.4438013250000003E-4</c:v>
                </c:pt>
                <c:pt idx="8504">
                  <c:v>-1.7711276919999999E-4</c:v>
                </c:pt>
                <c:pt idx="8505">
                  <c:v>-6.2007205530000001E-6</c:v>
                </c:pt>
                <c:pt idx="8506">
                  <c:v>-5.4944692149999999E-4</c:v>
                </c:pt>
                <c:pt idx="8507">
                  <c:v>-3.2780073719999999E-4</c:v>
                </c:pt>
                <c:pt idx="8508">
                  <c:v>-3.7366034149999999E-4</c:v>
                </c:pt>
                <c:pt idx="8509">
                  <c:v>-5.5072195149999999E-4</c:v>
                </c:pt>
                <c:pt idx="8510">
                  <c:v>-3.0404221090000002E-4</c:v>
                </c:pt>
                <c:pt idx="8511">
                  <c:v>-4.6474199189999998E-4</c:v>
                </c:pt>
                <c:pt idx="8512">
                  <c:v>-5.0066606960000001E-4</c:v>
                </c:pt>
                <c:pt idx="8513">
                  <c:v>-5.1796193959999996E-4</c:v>
                </c:pt>
                <c:pt idx="8514">
                  <c:v>-1.184836985E-4</c:v>
                </c:pt>
                <c:pt idx="8515">
                  <c:v>-2.442232357E-4</c:v>
                </c:pt>
                <c:pt idx="8516">
                  <c:v>-4.1626751509999998E-4</c:v>
                </c:pt>
                <c:pt idx="8517">
                  <c:v>-2.4422534119999999E-4</c:v>
                </c:pt>
                <c:pt idx="8518">
                  <c:v>-2.6826703019999998E-4</c:v>
                </c:pt>
                <c:pt idx="8519">
                  <c:v>-2.3258905360000001E-4</c:v>
                </c:pt>
                <c:pt idx="8520">
                  <c:v>-5.3561813159999996E-4</c:v>
                </c:pt>
                <c:pt idx="8521">
                  <c:v>-1.7712247559999999E-4</c:v>
                </c:pt>
                <c:pt idx="8522">
                  <c:v>-4.3620672000000001E-4</c:v>
                </c:pt>
                <c:pt idx="8523">
                  <c:v>-4.9177045980000004E-4</c:v>
                </c:pt>
                <c:pt idx="8524">
                  <c:v>-4.3814715300000002E-5</c:v>
                </c:pt>
                <c:pt idx="8525">
                  <c:v>-5.4850272890000001E-4</c:v>
                </c:pt>
                <c:pt idx="8526">
                  <c:v>-4.5562355879999998E-4</c:v>
                </c:pt>
                <c:pt idx="8527">
                  <c:v>-5.4952107459999998E-4</c:v>
                </c:pt>
                <c:pt idx="8528">
                  <c:v>-1.883926595E-4</c:v>
                </c:pt>
                <c:pt idx="8529">
                  <c:v>-1.065388428E-4</c:v>
                </c:pt>
                <c:pt idx="8530">
                  <c:v>-5.2677379080000005E-4</c:v>
                </c:pt>
                <c:pt idx="8531">
                  <c:v>-1.654350418E-4</c:v>
                </c:pt>
                <c:pt idx="8532">
                  <c:v>-3.9544877720000001E-4</c:v>
                </c:pt>
                <c:pt idx="8533">
                  <c:v>-3.6269752169999997E-4</c:v>
                </c:pt>
                <c:pt idx="8534">
                  <c:v>-3.1218580929999999E-5</c:v>
                </c:pt>
                <c:pt idx="8535">
                  <c:v>-4.0606736530000002E-4</c:v>
                </c:pt>
                <c:pt idx="8536">
                  <c:v>-5.5240563669999997E-4</c:v>
                </c:pt>
                <c:pt idx="8537">
                  <c:v>-4.460209244E-4</c:v>
                </c:pt>
                <c:pt idx="8538">
                  <c:v>-2.5628895250000001E-4</c:v>
                </c:pt>
                <c:pt idx="8539">
                  <c:v>-2.2153563789999999E-4</c:v>
                </c:pt>
                <c:pt idx="8540">
                  <c:v>-6.9000575770000006E-5</c:v>
                </c:pt>
                <c:pt idx="8541">
                  <c:v>-1.4201539260000001E-4</c:v>
                </c:pt>
                <c:pt idx="8542">
                  <c:v>-3.1601623649999999E-4</c:v>
                </c:pt>
                <c:pt idx="8543">
                  <c:v>-5.4453755660000003E-4</c:v>
                </c:pt>
                <c:pt idx="8544">
                  <c:v>-5.508550238E-4</c:v>
                </c:pt>
                <c:pt idx="8545">
                  <c:v>-3.2788761710000002E-4</c:v>
                </c:pt>
                <c:pt idx="8546">
                  <c:v>-3.7375787480000002E-4</c:v>
                </c:pt>
                <c:pt idx="8547">
                  <c:v>-5.6316749710000001E-5</c:v>
                </c:pt>
                <c:pt idx="8548">
                  <c:v>-4.2638290700000001E-4</c:v>
                </c:pt>
                <c:pt idx="8549">
                  <c:v>-4.7378823730000001E-4</c:v>
                </c:pt>
                <c:pt idx="8550">
                  <c:v>-3.0412885850000001E-4</c:v>
                </c:pt>
                <c:pt idx="8551">
                  <c:v>-1.8679548709999999E-5</c:v>
                </c:pt>
                <c:pt idx="8552">
                  <c:v>-3.5137951900000001E-4</c:v>
                </c:pt>
                <c:pt idx="8553">
                  <c:v>-1.302557273E-4</c:v>
                </c:pt>
                <c:pt idx="8554">
                  <c:v>-9.4190434949999999E-5</c:v>
                </c:pt>
                <c:pt idx="8555">
                  <c:v>-1.994330442E-4</c:v>
                </c:pt>
                <c:pt idx="8556">
                  <c:v>-2.9222294869999998E-4</c:v>
                </c:pt>
                <c:pt idx="8557">
                  <c:v>-1.5376603080000001E-4</c:v>
                </c:pt>
                <c:pt idx="8558">
                  <c:v>-4.2642658290000001E-4</c:v>
                </c:pt>
                <c:pt idx="8559">
                  <c:v>-5.1815406150000002E-4</c:v>
                </c:pt>
                <c:pt idx="8560">
                  <c:v>-3.397133928E-4</c:v>
                </c:pt>
                <c:pt idx="8561">
                  <c:v>-8.1655328160000005E-5</c:v>
                </c:pt>
                <c:pt idx="8562">
                  <c:v>-5.0086696389999995E-4</c:v>
                </c:pt>
                <c:pt idx="8563">
                  <c:v>-4.4611844739999998E-4</c:v>
                </c:pt>
                <c:pt idx="8564">
                  <c:v>-2.683514053E-4</c:v>
                </c:pt>
                <c:pt idx="8565">
                  <c:v>-5.5459128160000005E-4</c:v>
                </c:pt>
                <c:pt idx="8566">
                  <c:v>-2.105128799E-4</c:v>
                </c:pt>
                <c:pt idx="8567">
                  <c:v>-4.164241541E-4</c:v>
                </c:pt>
                <c:pt idx="8568">
                  <c:v>-2.8033588939999998E-4</c:v>
                </c:pt>
                <c:pt idx="8569">
                  <c:v>-4.829486926E-4</c:v>
                </c:pt>
                <c:pt idx="8570">
                  <c:v>-2.3265874110000001E-4</c:v>
                </c:pt>
                <c:pt idx="8571">
                  <c:v>-2.215820403E-4</c:v>
                </c:pt>
                <c:pt idx="8572">
                  <c:v>-1.420576215E-4</c:v>
                </c:pt>
                <c:pt idx="8573">
                  <c:v>-3.9558220459999998E-4</c:v>
                </c:pt>
                <c:pt idx="8574">
                  <c:v>-3.12403969E-5</c:v>
                </c:pt>
                <c:pt idx="8575">
                  <c:v>-6.2075818650000003E-6</c:v>
                </c:pt>
                <c:pt idx="8576">
                  <c:v>-3.8479693759999999E-4</c:v>
                </c:pt>
                <c:pt idx="8577">
                  <c:v>-4.9197750439999995E-4</c:v>
                </c:pt>
                <c:pt idx="8578">
                  <c:v>-5.3586308160000001E-4</c:v>
                </c:pt>
                <c:pt idx="8579">
                  <c:v>-5.0957648019999996E-4</c:v>
                </c:pt>
                <c:pt idx="8580">
                  <c:v>-2.8035823979999998E-4</c:v>
                </c:pt>
                <c:pt idx="8581">
                  <c:v>-4.0622134969999998E-4</c:v>
                </c:pt>
                <c:pt idx="8582">
                  <c:v>-1.9947493300000001E-4</c:v>
                </c:pt>
                <c:pt idx="8583">
                  <c:v>-1.538076671E-4</c:v>
                </c:pt>
                <c:pt idx="8584">
                  <c:v>-1.185604987E-4</c:v>
                </c:pt>
                <c:pt idx="8585">
                  <c:v>-5.4979355870000003E-4</c:v>
                </c:pt>
                <c:pt idx="8586">
                  <c:v>-3.6286185199999998E-4</c:v>
                </c:pt>
                <c:pt idx="8587">
                  <c:v>-1.655044968E-4</c:v>
                </c:pt>
                <c:pt idx="8588">
                  <c:v>-4.364347611E-4</c:v>
                </c:pt>
                <c:pt idx="8589">
                  <c:v>-2.9228801820000002E-4</c:v>
                </c:pt>
                <c:pt idx="8590">
                  <c:v>-5.4475179530000001E-4</c:v>
                </c:pt>
                <c:pt idx="8591">
                  <c:v>-3.514917217E-4</c:v>
                </c:pt>
                <c:pt idx="8592">
                  <c:v>-1.7719979140000001E-4</c:v>
                </c:pt>
                <c:pt idx="8593">
                  <c:v>-3.3979304159999999E-4</c:v>
                </c:pt>
                <c:pt idx="8594">
                  <c:v>-1.8846640009999999E-4</c:v>
                </c:pt>
                <c:pt idx="8595">
                  <c:v>-5.0097216210000001E-4</c:v>
                </c:pt>
                <c:pt idx="8596">
                  <c:v>-5.6362394019999997E-5</c:v>
                </c:pt>
                <c:pt idx="8597">
                  <c:v>-4.5586353049999998E-4</c:v>
                </c:pt>
                <c:pt idx="8598">
                  <c:v>-6.905969992E-5</c:v>
                </c:pt>
                <c:pt idx="8599">
                  <c:v>-4.9204943710000001E-4</c:v>
                </c:pt>
                <c:pt idx="8600">
                  <c:v>-2.1057476460000001E-4</c:v>
                </c:pt>
                <c:pt idx="8601">
                  <c:v>-8.1703133570000004E-5</c:v>
                </c:pt>
                <c:pt idx="8602">
                  <c:v>-4.739802476E-4</c:v>
                </c:pt>
                <c:pt idx="8603">
                  <c:v>-5.270745675E-4</c:v>
                </c:pt>
                <c:pt idx="8604">
                  <c:v>-2.6843333679999999E-4</c:v>
                </c:pt>
                <c:pt idx="8605">
                  <c:v>-5.5113209200000003E-4</c:v>
                </c:pt>
                <c:pt idx="8606">
                  <c:v>-1.8706728400000001E-5</c:v>
                </c:pt>
                <c:pt idx="8607">
                  <c:v>-4.165813776E-4</c:v>
                </c:pt>
                <c:pt idx="8608">
                  <c:v>-2.4438040309999998E-4</c:v>
                </c:pt>
                <c:pt idx="8609">
                  <c:v>-3.9570420469999998E-4</c:v>
                </c:pt>
                <c:pt idx="8610">
                  <c:v>-9.425398276E-5</c:v>
                </c:pt>
                <c:pt idx="8611">
                  <c:v>-3.0426141680000001E-4</c:v>
                </c:pt>
                <c:pt idx="8612">
                  <c:v>-1.3033654220000001E-4</c:v>
                </c:pt>
                <c:pt idx="8613">
                  <c:v>-4.6508923570000001E-4</c:v>
                </c:pt>
                <c:pt idx="8614">
                  <c:v>-3.7397281469999998E-4</c:v>
                </c:pt>
                <c:pt idx="8615">
                  <c:v>-4.3888483750000002E-5</c:v>
                </c:pt>
                <c:pt idx="8616">
                  <c:v>-4.8307948989999999E-4</c:v>
                </c:pt>
                <c:pt idx="8617">
                  <c:v>-5.1834579419999995E-4</c:v>
                </c:pt>
                <c:pt idx="8618">
                  <c:v>-5.4890004050000001E-4</c:v>
                </c:pt>
                <c:pt idx="8619">
                  <c:v>-1.066381715E-4</c:v>
                </c:pt>
                <c:pt idx="8620">
                  <c:v>-2.5644339519999997E-4</c:v>
                </c:pt>
                <c:pt idx="8621">
                  <c:v>-3.1620977770000001E-4</c:v>
                </c:pt>
                <c:pt idx="8622">
                  <c:v>-3.2808237230000001E-4</c:v>
                </c:pt>
                <c:pt idx="8623">
                  <c:v>-6.2163814449999998E-6</c:v>
                </c:pt>
                <c:pt idx="8624">
                  <c:v>-4.651297779E-4</c:v>
                </c:pt>
                <c:pt idx="8625">
                  <c:v>-8.1733263599999994E-5</c:v>
                </c:pt>
                <c:pt idx="8626">
                  <c:v>-5.5278352110000001E-4</c:v>
                </c:pt>
                <c:pt idx="8627">
                  <c:v>-6.9100499980000001E-5</c:v>
                </c:pt>
                <c:pt idx="8628">
                  <c:v>-4.7406975220000002E-4</c:v>
                </c:pt>
                <c:pt idx="8629">
                  <c:v>-5.2716359590000001E-4</c:v>
                </c:pt>
                <c:pt idx="8630">
                  <c:v>-5.5487859459999996E-4</c:v>
                </c:pt>
                <c:pt idx="8631">
                  <c:v>-4.3918279750000002E-5</c:v>
                </c:pt>
                <c:pt idx="8632">
                  <c:v>-3.1296793369999999E-5</c:v>
                </c:pt>
                <c:pt idx="8633">
                  <c:v>-5.0977500710000002E-4</c:v>
                </c:pt>
                <c:pt idx="8634">
                  <c:v>-3.1626832499999998E-4</c:v>
                </c:pt>
                <c:pt idx="8635">
                  <c:v>-1.7731755579999999E-4</c:v>
                </c:pt>
                <c:pt idx="8636">
                  <c:v>-2.4446134070000002E-4</c:v>
                </c:pt>
                <c:pt idx="8637">
                  <c:v>-4.0644668119999998E-4</c:v>
                </c:pt>
                <c:pt idx="8638">
                  <c:v>-4.5603093400000002E-4</c:v>
                </c:pt>
                <c:pt idx="8639">
                  <c:v>-2.2173533439999999E-4</c:v>
                </c:pt>
                <c:pt idx="8640">
                  <c:v>-2.8050823769999999E-4</c:v>
                </c:pt>
                <c:pt idx="8641">
                  <c:v>-1.186541404E-4</c:v>
                </c:pt>
                <c:pt idx="8642">
                  <c:v>-3.8503795980000002E-4</c:v>
                </c:pt>
                <c:pt idx="8643">
                  <c:v>-2.1068870890000001E-4</c:v>
                </c:pt>
                <c:pt idx="8644">
                  <c:v>-1.8729305099999999E-5</c:v>
                </c:pt>
                <c:pt idx="8645">
                  <c:v>-4.9220486970000005E-4</c:v>
                </c:pt>
                <c:pt idx="8646">
                  <c:v>-5.6442192109999999E-5</c:v>
                </c:pt>
                <c:pt idx="8647">
                  <c:v>-1.8861407450000001E-4</c:v>
                </c:pt>
                <c:pt idx="8648">
                  <c:v>-4.3666978960000001E-4</c:v>
                </c:pt>
                <c:pt idx="8649">
                  <c:v>-4.4644236600000002E-4</c:v>
                </c:pt>
                <c:pt idx="8650">
                  <c:v>-4.832163931E-4</c:v>
                </c:pt>
                <c:pt idx="8651">
                  <c:v>-1.0670233759999999E-4</c:v>
                </c:pt>
                <c:pt idx="8652">
                  <c:v>-2.9245374110000003E-4</c:v>
                </c:pt>
                <c:pt idx="8653">
                  <c:v>-2.328544539E-4</c:v>
                </c:pt>
                <c:pt idx="8654">
                  <c:v>-5.4905578419999997E-4</c:v>
                </c:pt>
                <c:pt idx="8655">
                  <c:v>-3.741317916E-4</c:v>
                </c:pt>
                <c:pt idx="8656">
                  <c:v>-4.2679129520000001E-4</c:v>
                </c:pt>
                <c:pt idx="8657">
                  <c:v>-1.6566892870000001E-4</c:v>
                </c:pt>
                <c:pt idx="8658">
                  <c:v>-5.3616802939999997E-4</c:v>
                </c:pt>
                <c:pt idx="8659">
                  <c:v>-1.539654907E-4</c:v>
                </c:pt>
                <c:pt idx="8660">
                  <c:v>-3.8509998699999998E-4</c:v>
                </c:pt>
                <c:pt idx="8661">
                  <c:v>-5.0120952389999995E-4</c:v>
                </c:pt>
                <c:pt idx="8662">
                  <c:v>-5.5135330629999999E-4</c:v>
                </c:pt>
                <c:pt idx="8663">
                  <c:v>-2.6860532270000002E-4</c:v>
                </c:pt>
                <c:pt idx="8664">
                  <c:v>-3.2823610699999999E-4</c:v>
                </c:pt>
                <c:pt idx="8665">
                  <c:v>-5.501227168E-4</c:v>
                </c:pt>
                <c:pt idx="8666">
                  <c:v>-1.4224477580000001E-4</c:v>
                </c:pt>
                <c:pt idx="8667">
                  <c:v>-9.4355185320000001E-5</c:v>
                </c:pt>
                <c:pt idx="8668">
                  <c:v>-3.517607556E-4</c:v>
                </c:pt>
                <c:pt idx="8669">
                  <c:v>-3.9594643529999998E-4</c:v>
                </c:pt>
                <c:pt idx="8670">
                  <c:v>-3.1324818330000002E-5</c:v>
                </c:pt>
                <c:pt idx="8671">
                  <c:v>-1.3045982349999999E-4</c:v>
                </c:pt>
                <c:pt idx="8672">
                  <c:v>-1.9970729709999999E-4</c:v>
                </c:pt>
                <c:pt idx="8673">
                  <c:v>-5.4508654770000001E-4</c:v>
                </c:pt>
                <c:pt idx="8674">
                  <c:v>-5.5503836910000002E-4</c:v>
                </c:pt>
                <c:pt idx="8675">
                  <c:v>-3.0446601510000001E-4</c:v>
                </c:pt>
                <c:pt idx="8676">
                  <c:v>-1.5400653819999999E-4</c:v>
                </c:pt>
                <c:pt idx="8677">
                  <c:v>-4.5618287610000002E-4</c:v>
                </c:pt>
                <c:pt idx="8678">
                  <c:v>-2.5663493220000002E-4</c:v>
                </c:pt>
                <c:pt idx="8679">
                  <c:v>-5.2736204450000001E-4</c:v>
                </c:pt>
                <c:pt idx="8680">
                  <c:v>-1.657286786E-4</c:v>
                </c:pt>
                <c:pt idx="8681">
                  <c:v>-9.4373210010000004E-5</c:v>
                </c:pt>
                <c:pt idx="8682">
                  <c:v>-4.1688277329999997E-4</c:v>
                </c:pt>
                <c:pt idx="8683">
                  <c:v>-5.6485693919999999E-5</c:v>
                </c:pt>
                <c:pt idx="8684">
                  <c:v>-4.066309787E-4</c:v>
                </c:pt>
                <c:pt idx="8685">
                  <c:v>-8.1830575230000007E-5</c:v>
                </c:pt>
                <c:pt idx="8686">
                  <c:v>-2.2187804540000001E-4</c:v>
                </c:pt>
                <c:pt idx="8687">
                  <c:v>-1.187365673E-4</c:v>
                </c:pt>
                <c:pt idx="8688">
                  <c:v>-1.8747726400000001E-5</c:v>
                </c:pt>
                <c:pt idx="8689">
                  <c:v>-1.7745870640000001E-4</c:v>
                </c:pt>
                <c:pt idx="8690">
                  <c:v>-4.2694962669999998E-4</c:v>
                </c:pt>
                <c:pt idx="8691">
                  <c:v>-3.4013997220000002E-4</c:v>
                </c:pt>
                <c:pt idx="8692">
                  <c:v>-3.63242218E-4</c:v>
                </c:pt>
                <c:pt idx="8693">
                  <c:v>-5.5306443669999998E-4</c:v>
                </c:pt>
                <c:pt idx="8694">
                  <c:v>-3.401523669E-4</c:v>
                </c:pt>
                <c:pt idx="8695">
                  <c:v>-2.4465490769999998E-4</c:v>
                </c:pt>
                <c:pt idx="8696">
                  <c:v>-5.1003144850000003E-4</c:v>
                </c:pt>
                <c:pt idx="8697">
                  <c:v>-5.1869131080000005E-4</c:v>
                </c:pt>
                <c:pt idx="8698">
                  <c:v>-2.5670712529999998E-4</c:v>
                </c:pt>
                <c:pt idx="8699">
                  <c:v>-5.0138541280000005E-4</c:v>
                </c:pt>
                <c:pt idx="8700">
                  <c:v>-4.7437666540000001E-4</c:v>
                </c:pt>
                <c:pt idx="8701">
                  <c:v>-3.7431204069999997E-4</c:v>
                </c:pt>
                <c:pt idx="8702">
                  <c:v>-1.4230315509999999E-4</c:v>
                </c:pt>
                <c:pt idx="8703">
                  <c:v>-4.654794258E-4</c:v>
                </c:pt>
                <c:pt idx="8704">
                  <c:v>-5.4524552049999995E-4</c:v>
                </c:pt>
                <c:pt idx="8705">
                  <c:v>-2.3302344590000001E-4</c:v>
                </c:pt>
                <c:pt idx="8706">
                  <c:v>-2.6875498650000002E-4</c:v>
                </c:pt>
                <c:pt idx="8707">
                  <c:v>-5.3639655129999997E-4</c:v>
                </c:pt>
                <c:pt idx="8708">
                  <c:v>-1.067852469E-4</c:v>
                </c:pt>
                <c:pt idx="8709">
                  <c:v>-4.3693855420000002E-4</c:v>
                </c:pt>
                <c:pt idx="8710">
                  <c:v>-4.4672199089999999E-4</c:v>
                </c:pt>
                <c:pt idx="8711">
                  <c:v>-1.887766174E-4</c:v>
                </c:pt>
                <c:pt idx="8712">
                  <c:v>-1.3052321800000001E-4</c:v>
                </c:pt>
                <c:pt idx="8713">
                  <c:v>-5.4933855159999996E-4</c:v>
                </c:pt>
                <c:pt idx="8714">
                  <c:v>-6.9207933000000002E-5</c:v>
                </c:pt>
                <c:pt idx="8715">
                  <c:v>-4.3983953400000002E-5</c:v>
                </c:pt>
                <c:pt idx="8716">
                  <c:v>-4.8352868360000001E-4</c:v>
                </c:pt>
                <c:pt idx="8717">
                  <c:v>-3.0463005609999999E-4</c:v>
                </c:pt>
                <c:pt idx="8718">
                  <c:v>-6.227709648E-6</c:v>
                </c:pt>
                <c:pt idx="8719">
                  <c:v>-3.5196593819999998E-4</c:v>
                </c:pt>
                <c:pt idx="8720">
                  <c:v>-1.9982326270000001E-4</c:v>
                </c:pt>
                <c:pt idx="8721">
                  <c:v>-5.5038538859999997E-4</c:v>
                </c:pt>
                <c:pt idx="8722">
                  <c:v>-3.1658832310000001E-4</c:v>
                </c:pt>
                <c:pt idx="8723">
                  <c:v>-5.5525498530000004E-4</c:v>
                </c:pt>
                <c:pt idx="8724">
                  <c:v>-2.1091107449999999E-4</c:v>
                </c:pt>
                <c:pt idx="8725">
                  <c:v>-5.6505234530000003E-5</c:v>
                </c:pt>
                <c:pt idx="8726">
                  <c:v>-2.927249859E-4</c:v>
                </c:pt>
                <c:pt idx="8727">
                  <c:v>-5.1020587939999999E-4</c:v>
                </c:pt>
                <c:pt idx="8728">
                  <c:v>-5.5323194320000004E-4</c:v>
                </c:pt>
                <c:pt idx="8729">
                  <c:v>-4.2712764499999999E-4</c:v>
                </c:pt>
                <c:pt idx="8730">
                  <c:v>-5.5167151590000002E-4</c:v>
                </c:pt>
                <c:pt idx="8731">
                  <c:v>-2.8082647500000002E-4</c:v>
                </c:pt>
                <c:pt idx="8732">
                  <c:v>-5.1888858399999995E-4</c:v>
                </c:pt>
                <c:pt idx="8733">
                  <c:v>-2.2199431849999999E-4</c:v>
                </c:pt>
                <c:pt idx="8734">
                  <c:v>-1.4234122689999999E-4</c:v>
                </c:pt>
                <c:pt idx="8735">
                  <c:v>-1.874756697E-5</c:v>
                </c:pt>
                <c:pt idx="8736">
                  <c:v>-4.1713064060000001E-4</c:v>
                </c:pt>
                <c:pt idx="8737">
                  <c:v>-2.6885109339999999E-4</c:v>
                </c:pt>
                <c:pt idx="8738">
                  <c:v>-1.068177562E-4</c:v>
                </c:pt>
                <c:pt idx="8739">
                  <c:v>-1.9984261840000001E-4</c:v>
                </c:pt>
                <c:pt idx="8740">
                  <c:v>-4.0686974369999999E-4</c:v>
                </c:pt>
                <c:pt idx="8741">
                  <c:v>-4.92680082E-4</c:v>
                </c:pt>
                <c:pt idx="8742">
                  <c:v>-3.2851596369999999E-4</c:v>
                </c:pt>
                <c:pt idx="8743">
                  <c:v>-5.2770564240000001E-4</c:v>
                </c:pt>
                <c:pt idx="8744">
                  <c:v>-4.3981397540000001E-5</c:v>
                </c:pt>
                <c:pt idx="8745">
                  <c:v>-1.6581480400000001E-4</c:v>
                </c:pt>
                <c:pt idx="8746">
                  <c:v>-3.6343696180000002E-4</c:v>
                </c:pt>
                <c:pt idx="8747">
                  <c:v>-1.541037881E-4</c:v>
                </c:pt>
                <c:pt idx="8748">
                  <c:v>-3.0472302380000002E-4</c:v>
                </c:pt>
                <c:pt idx="8749">
                  <c:v>-2.8086388779999998E-4</c:v>
                </c:pt>
                <c:pt idx="8750">
                  <c:v>-3.4033948420000002E-4</c:v>
                </c:pt>
                <c:pt idx="8751">
                  <c:v>-9.4432937890000004E-5</c:v>
                </c:pt>
                <c:pt idx="8752">
                  <c:v>-4.4690980090000002E-4</c:v>
                </c:pt>
                <c:pt idx="8753">
                  <c:v>-3.8545660110000002E-4</c:v>
                </c:pt>
                <c:pt idx="8754">
                  <c:v>-5.3665683020000005E-4</c:v>
                </c:pt>
                <c:pt idx="8755">
                  <c:v>-4.5656954800000002E-4</c:v>
                </c:pt>
                <c:pt idx="8756">
                  <c:v>-6.921845876E-5</c:v>
                </c:pt>
                <c:pt idx="8757">
                  <c:v>-3.962863195E-4</c:v>
                </c:pt>
                <c:pt idx="8758">
                  <c:v>-2.3311845920000001E-4</c:v>
                </c:pt>
                <c:pt idx="8759">
                  <c:v>-2.5685185290000003E-4</c:v>
                </c:pt>
                <c:pt idx="8760">
                  <c:v>-5.5057502490000001E-4</c:v>
                </c:pt>
                <c:pt idx="8761">
                  <c:v>-4.6576403179999999E-4</c:v>
                </c:pt>
                <c:pt idx="8762">
                  <c:v>-1.3056652319999999E-4</c:v>
                </c:pt>
                <c:pt idx="8763">
                  <c:v>-4.3717110579999998E-4</c:v>
                </c:pt>
                <c:pt idx="8764">
                  <c:v>-3.6347625840000002E-4</c:v>
                </c:pt>
                <c:pt idx="8765">
                  <c:v>-1.775322727E-4</c:v>
                </c:pt>
                <c:pt idx="8766">
                  <c:v>-6.225427139E-6</c:v>
                </c:pt>
                <c:pt idx="8767">
                  <c:v>-4.7470283679999998E-4</c:v>
                </c:pt>
                <c:pt idx="8768">
                  <c:v>-5.455777644E-4</c:v>
                </c:pt>
                <c:pt idx="8769">
                  <c:v>-3.1670016390000002E-4</c:v>
                </c:pt>
                <c:pt idx="8770">
                  <c:v>-1.8881859749999999E-4</c:v>
                </c:pt>
                <c:pt idx="8771">
                  <c:v>-5.4967202499999997E-4</c:v>
                </c:pt>
                <c:pt idx="8772">
                  <c:v>-3.132552587E-5</c:v>
                </c:pt>
                <c:pt idx="8773">
                  <c:v>-5.0181638030000002E-4</c:v>
                </c:pt>
                <c:pt idx="8774">
                  <c:v>-8.1874258620000004E-5</c:v>
                </c:pt>
                <c:pt idx="8775">
                  <c:v>-4.1728196770000003E-4</c:v>
                </c:pt>
                <c:pt idx="8776">
                  <c:v>-1.188168159E-4</c:v>
                </c:pt>
                <c:pt idx="8777">
                  <c:v>-2.10953604E-4</c:v>
                </c:pt>
                <c:pt idx="8778">
                  <c:v>-2.4481880930000001E-4</c:v>
                </c:pt>
                <c:pt idx="8779">
                  <c:v>-6.2239045349999999E-6</c:v>
                </c:pt>
                <c:pt idx="8780">
                  <c:v>-2.9284889330000001E-4</c:v>
                </c:pt>
                <c:pt idx="8781">
                  <c:v>-6.921186665E-5</c:v>
                </c:pt>
                <c:pt idx="8782">
                  <c:v>-3.5214971519999998E-4</c:v>
                </c:pt>
                <c:pt idx="8783">
                  <c:v>-3.9638697320000001E-4</c:v>
                </c:pt>
                <c:pt idx="8784">
                  <c:v>-5.1052822230000002E-4</c:v>
                </c:pt>
                <c:pt idx="8785">
                  <c:v>-4.5672472589999998E-4</c:v>
                </c:pt>
                <c:pt idx="8786">
                  <c:v>-5.5200157989999997E-4</c:v>
                </c:pt>
                <c:pt idx="8787">
                  <c:v>-4.8392887719999998E-4</c:v>
                </c:pt>
                <c:pt idx="8788">
                  <c:v>-1.77535465E-4</c:v>
                </c:pt>
                <c:pt idx="8789">
                  <c:v>-5.5355868109999997E-4</c:v>
                </c:pt>
                <c:pt idx="8790">
                  <c:v>-3.8558584990000002E-4</c:v>
                </c:pt>
                <c:pt idx="8791">
                  <c:v>-4.9295612499999995E-4</c:v>
                </c:pt>
                <c:pt idx="8792">
                  <c:v>-1.4236936580000001E-4</c:v>
                </c:pt>
                <c:pt idx="8793">
                  <c:v>-4.0706245470000001E-4</c:v>
                </c:pt>
                <c:pt idx="8794">
                  <c:v>-3.7463301310000001E-4</c:v>
                </c:pt>
                <c:pt idx="8795">
                  <c:v>-3.2864918880000002E-4</c:v>
                </c:pt>
                <c:pt idx="8796">
                  <c:v>-2.4483556430000001E-4</c:v>
                </c:pt>
                <c:pt idx="8797">
                  <c:v>-1.188189351E-4</c:v>
                </c:pt>
                <c:pt idx="8798">
                  <c:v>-1.068344015E-4</c:v>
                </c:pt>
                <c:pt idx="8799">
                  <c:v>-4.2741446399999997E-4</c:v>
                </c:pt>
                <c:pt idx="8800">
                  <c:v>-5.5564044109999999E-4</c:v>
                </c:pt>
                <c:pt idx="8801">
                  <c:v>-4.4713032570000002E-4</c:v>
                </c:pt>
                <c:pt idx="8802">
                  <c:v>-4.6596754979999998E-4</c:v>
                </c:pt>
                <c:pt idx="8803">
                  <c:v>-5.1927229380000005E-4</c:v>
                </c:pt>
                <c:pt idx="8804">
                  <c:v>-1.8882520330000001E-4</c:v>
                </c:pt>
                <c:pt idx="8805">
                  <c:v>-5.3695400130000001E-4</c:v>
                </c:pt>
                <c:pt idx="8806">
                  <c:v>-1.873600817E-5</c:v>
                </c:pt>
                <c:pt idx="8807">
                  <c:v>-1.9986893580000001E-4</c:v>
                </c:pt>
                <c:pt idx="8808">
                  <c:v>-1.541233705E-4</c:v>
                </c:pt>
                <c:pt idx="8809">
                  <c:v>-2.8097232749999999E-4</c:v>
                </c:pt>
                <c:pt idx="8810">
                  <c:v>-5.28088492E-4</c:v>
                </c:pt>
                <c:pt idx="8811">
                  <c:v>-3.1321234859999999E-5</c:v>
                </c:pt>
                <c:pt idx="8812">
                  <c:v>-4.3739735729999998E-4</c:v>
                </c:pt>
                <c:pt idx="8813">
                  <c:v>-5.5571541119999997E-4</c:v>
                </c:pt>
                <c:pt idx="8814">
                  <c:v>-1.6584392899999999E-4</c:v>
                </c:pt>
                <c:pt idx="8815">
                  <c:v>-5.5369300400000005E-4</c:v>
                </c:pt>
                <c:pt idx="8816">
                  <c:v>-5.4588642039999995E-4</c:v>
                </c:pt>
                <c:pt idx="8817">
                  <c:v>-4.3965513510000001E-5</c:v>
                </c:pt>
                <c:pt idx="8818">
                  <c:v>-2.5694046079999998E-4</c:v>
                </c:pt>
                <c:pt idx="8819">
                  <c:v>-3.168245705E-4</c:v>
                </c:pt>
                <c:pt idx="8820">
                  <c:v>-2.9293171260000002E-4</c:v>
                </c:pt>
                <c:pt idx="8821">
                  <c:v>-1.3059169129999999E-4</c:v>
                </c:pt>
                <c:pt idx="8822">
                  <c:v>-8.1880002869999996E-5</c:v>
                </c:pt>
                <c:pt idx="8823">
                  <c:v>-2.109848734E-4</c:v>
                </c:pt>
                <c:pt idx="8824">
                  <c:v>-5.5216876870000005E-4</c:v>
                </c:pt>
                <c:pt idx="8825">
                  <c:v>-3.0489219209999999E-4</c:v>
                </c:pt>
                <c:pt idx="8826">
                  <c:v>-4.7501337940000001E-4</c:v>
                </c:pt>
                <c:pt idx="8827">
                  <c:v>-3.522751433E-4</c:v>
                </c:pt>
                <c:pt idx="8828">
                  <c:v>-3.405472959E-4</c:v>
                </c:pt>
                <c:pt idx="8829">
                  <c:v>-4.1747625210000001E-4</c:v>
                </c:pt>
                <c:pt idx="8830">
                  <c:v>-5.1073908539999997E-4</c:v>
                </c:pt>
                <c:pt idx="8831">
                  <c:v>-5.650446779E-5</c:v>
                </c:pt>
                <c:pt idx="8832">
                  <c:v>-9.445893234E-5</c:v>
                </c:pt>
                <c:pt idx="8833">
                  <c:v>-4.841144522E-4</c:v>
                </c:pt>
                <c:pt idx="8834">
                  <c:v>-5.3710375399999995E-4</c:v>
                </c:pt>
                <c:pt idx="8835">
                  <c:v>-2.6902054289999999E-4</c:v>
                </c:pt>
                <c:pt idx="8836">
                  <c:v>-2.332119745E-4</c:v>
                </c:pt>
                <c:pt idx="8837">
                  <c:v>-5.5001087979999997E-4</c:v>
                </c:pt>
                <c:pt idx="8838">
                  <c:v>-4.275521838E-4</c:v>
                </c:pt>
                <c:pt idx="8839">
                  <c:v>-5.1943308140000005E-4</c:v>
                </c:pt>
                <c:pt idx="8840">
                  <c:v>-2.2210296410000001E-4</c:v>
                </c:pt>
                <c:pt idx="8841">
                  <c:v>-1.9991323369999999E-4</c:v>
                </c:pt>
                <c:pt idx="8842">
                  <c:v>-3.9656924630000003E-4</c:v>
                </c:pt>
                <c:pt idx="8843">
                  <c:v>-1.18860597E-4</c:v>
                </c:pt>
                <c:pt idx="8844">
                  <c:v>-4.9318075420000005E-4</c:v>
                </c:pt>
                <c:pt idx="8845">
                  <c:v>-5.4599765E-4</c:v>
                </c:pt>
                <c:pt idx="8846">
                  <c:v>-4.5696412740000003E-4</c:v>
                </c:pt>
                <c:pt idx="8847">
                  <c:v>-5.5103598350000004E-4</c:v>
                </c:pt>
                <c:pt idx="8848">
                  <c:v>-4.0724651849999999E-4</c:v>
                </c:pt>
                <c:pt idx="8849">
                  <c:v>-3.6373358800000002E-4</c:v>
                </c:pt>
                <c:pt idx="8850">
                  <c:v>-4.7509395700000002E-4</c:v>
                </c:pt>
                <c:pt idx="8851">
                  <c:v>-3.74796922E-4</c:v>
                </c:pt>
                <c:pt idx="8852">
                  <c:v>-2.2213062079999999E-4</c:v>
                </c:pt>
                <c:pt idx="8853">
                  <c:v>-5.0216000900000005E-4</c:v>
                </c:pt>
                <c:pt idx="8854">
                  <c:v>-2.8107534709999999E-4</c:v>
                </c:pt>
                <c:pt idx="8855">
                  <c:v>-4.473324276E-4</c:v>
                </c:pt>
                <c:pt idx="8856">
                  <c:v>-3.2880136989999999E-4</c:v>
                </c:pt>
                <c:pt idx="8857">
                  <c:v>-3.8578390600000001E-4</c:v>
                </c:pt>
                <c:pt idx="8858">
                  <c:v>-5.5107980589999995E-4</c:v>
                </c:pt>
                <c:pt idx="8859">
                  <c:v>-3.1353948619999999E-5</c:v>
                </c:pt>
                <c:pt idx="8860">
                  <c:v>-2.3326877990000001E-4</c:v>
                </c:pt>
                <c:pt idx="8861">
                  <c:v>-4.3755792639999999E-4</c:v>
                </c:pt>
                <c:pt idx="8862">
                  <c:v>-3.523691414E-4</c:v>
                </c:pt>
                <c:pt idx="8863">
                  <c:v>-6.2316698360000003E-6</c:v>
                </c:pt>
                <c:pt idx="8864">
                  <c:v>-8.1938410640000004E-5</c:v>
                </c:pt>
                <c:pt idx="8865">
                  <c:v>-3.2882423239999998E-4</c:v>
                </c:pt>
                <c:pt idx="8866">
                  <c:v>-5.5012015709999997E-4</c:v>
                </c:pt>
                <c:pt idx="8867">
                  <c:v>-5.6552754620000002E-5</c:v>
                </c:pt>
                <c:pt idx="8868">
                  <c:v>-5.2831558549999995E-4</c:v>
                </c:pt>
                <c:pt idx="8869">
                  <c:v>-1.659574681E-4</c:v>
                </c:pt>
                <c:pt idx="8870">
                  <c:v>-1.876468302E-5</c:v>
                </c:pt>
                <c:pt idx="8871">
                  <c:v>-1.8895577030000001E-4</c:v>
                </c:pt>
                <c:pt idx="8872">
                  <c:v>-4.4024644240000002E-5</c:v>
                </c:pt>
                <c:pt idx="8873">
                  <c:v>-2.1110879860000001E-4</c:v>
                </c:pt>
                <c:pt idx="8874">
                  <c:v>-1.4249324750000001E-4</c:v>
                </c:pt>
                <c:pt idx="8875">
                  <c:v>-3.638139679E-4</c:v>
                </c:pt>
                <c:pt idx="8876">
                  <c:v>-3.0503427809999999E-4</c:v>
                </c:pt>
                <c:pt idx="8877">
                  <c:v>-4.9330434050000001E-4</c:v>
                </c:pt>
                <c:pt idx="8878">
                  <c:v>-2.930942724E-4</c:v>
                </c:pt>
                <c:pt idx="8879">
                  <c:v>-5.5394708039999997E-4</c:v>
                </c:pt>
                <c:pt idx="8880">
                  <c:v>-3.748851131E-4</c:v>
                </c:pt>
                <c:pt idx="8881">
                  <c:v>-4.6627399799999998E-4</c:v>
                </c:pt>
                <c:pt idx="8882">
                  <c:v>-9.4555868929999993E-5</c:v>
                </c:pt>
                <c:pt idx="8883">
                  <c:v>-2.691707914E-4</c:v>
                </c:pt>
                <c:pt idx="8884">
                  <c:v>-1.069604128E-4</c:v>
                </c:pt>
                <c:pt idx="8885">
                  <c:v>-5.1095434519999997E-4</c:v>
                </c:pt>
                <c:pt idx="8886">
                  <c:v>-4.376429923E-4</c:v>
                </c:pt>
                <c:pt idx="8887">
                  <c:v>-4.0736942230000002E-4</c:v>
                </c:pt>
                <c:pt idx="8888">
                  <c:v>-1.3073338719999999E-4</c:v>
                </c:pt>
                <c:pt idx="8889">
                  <c:v>-1.5430281349999999E-4</c:v>
                </c:pt>
                <c:pt idx="8890">
                  <c:v>-1.7774063790000001E-4</c:v>
                </c:pt>
                <c:pt idx="8891">
                  <c:v>-6.93262711E-5</c:v>
                </c:pt>
                <c:pt idx="8892">
                  <c:v>-3.1389795539999999E-5</c:v>
                </c:pt>
                <c:pt idx="8893">
                  <c:v>-3.1703815939999999E-4</c:v>
                </c:pt>
                <c:pt idx="8894">
                  <c:v>-5.1964793420000005E-4</c:v>
                </c:pt>
                <c:pt idx="8895">
                  <c:v>-5.0231631399999999E-4</c:v>
                </c:pt>
                <c:pt idx="8896">
                  <c:v>-1.307474272E-4</c:v>
                </c:pt>
                <c:pt idx="8897">
                  <c:v>-2.4509719210000003E-4</c:v>
                </c:pt>
                <c:pt idx="8898">
                  <c:v>-8.2006439200000005E-5</c:v>
                </c:pt>
                <c:pt idx="8899">
                  <c:v>-9.4587822080000001E-5</c:v>
                </c:pt>
                <c:pt idx="8900">
                  <c:v>-2.5719684070000002E-4</c:v>
                </c:pt>
                <c:pt idx="8901">
                  <c:v>-5.5251119830000001E-4</c:v>
                </c:pt>
                <c:pt idx="8902">
                  <c:v>-3.4077386729999999E-4</c:v>
                </c:pt>
                <c:pt idx="8903">
                  <c:v>-4.8436897100000002E-4</c:v>
                </c:pt>
                <c:pt idx="8904">
                  <c:v>-3.8592900359999999E-4</c:v>
                </c:pt>
                <c:pt idx="8905">
                  <c:v>-2.2232735540000001E-4</c:v>
                </c:pt>
                <c:pt idx="8906">
                  <c:v>-5.5610302839999997E-4</c:v>
                </c:pt>
                <c:pt idx="8907">
                  <c:v>-1.5434794070000001E-4</c:v>
                </c:pt>
                <c:pt idx="8908">
                  <c:v>-1.425929753E-4</c:v>
                </c:pt>
                <c:pt idx="8909">
                  <c:v>-1.190055981E-4</c:v>
                </c:pt>
                <c:pt idx="8910">
                  <c:v>-4.2780550309999999E-4</c:v>
                </c:pt>
                <c:pt idx="8911">
                  <c:v>-4.5720562539999999E-4</c:v>
                </c:pt>
                <c:pt idx="8912">
                  <c:v>-2.1128437300000001E-4</c:v>
                </c:pt>
                <c:pt idx="8913">
                  <c:v>-1.891217478E-4</c:v>
                </c:pt>
                <c:pt idx="8914">
                  <c:v>-6.9367273289999993E-5</c:v>
                </c:pt>
                <c:pt idx="8915">
                  <c:v>-3.9682852659999999E-4</c:v>
                </c:pt>
                <c:pt idx="8916">
                  <c:v>-2.8133767879999998E-4</c:v>
                </c:pt>
                <c:pt idx="8917">
                  <c:v>-3.0522052980000002E-4</c:v>
                </c:pt>
                <c:pt idx="8918">
                  <c:v>-2.0020135750000001E-4</c:v>
                </c:pt>
                <c:pt idx="8919">
                  <c:v>-3.6398726690000001E-4</c:v>
                </c:pt>
                <c:pt idx="8920">
                  <c:v>-2.4521784410000001E-4</c:v>
                </c:pt>
                <c:pt idx="8921">
                  <c:v>-4.6643924639999998E-4</c:v>
                </c:pt>
                <c:pt idx="8922">
                  <c:v>-4.1779417919999998E-4</c:v>
                </c:pt>
                <c:pt idx="8923">
                  <c:v>-1.070297046E-4</c:v>
                </c:pt>
                <c:pt idx="8924">
                  <c:v>-6.2447132900000003E-6</c:v>
                </c:pt>
                <c:pt idx="8925">
                  <c:v>-1.8799120019999999E-5</c:v>
                </c:pt>
                <c:pt idx="8926">
                  <c:v>-5.2860754919999999E-4</c:v>
                </c:pt>
                <c:pt idx="8927">
                  <c:v>-2.3355339730000001E-4</c:v>
                </c:pt>
                <c:pt idx="8928">
                  <c:v>-5.464243461E-4</c:v>
                </c:pt>
                <c:pt idx="8929">
                  <c:v>-1.6614568319999999E-4</c:v>
                </c:pt>
                <c:pt idx="8930">
                  <c:v>-5.375612253E-4</c:v>
                </c:pt>
                <c:pt idx="8931">
                  <c:v>-3.8605965880000002E-4</c:v>
                </c:pt>
                <c:pt idx="8932">
                  <c:v>-5.665400986E-5</c:v>
                </c:pt>
                <c:pt idx="8933">
                  <c:v>-4.0754379819999998E-4</c:v>
                </c:pt>
                <c:pt idx="8934">
                  <c:v>-4.8451440600000002E-4</c:v>
                </c:pt>
                <c:pt idx="8935">
                  <c:v>-5.5050245139999998E-4</c:v>
                </c:pt>
                <c:pt idx="8936">
                  <c:v>-4.7544786999999998E-4</c:v>
                </c:pt>
                <c:pt idx="8937">
                  <c:v>-1.7788506899999999E-4</c:v>
                </c:pt>
                <c:pt idx="8938">
                  <c:v>-4.4765982740000001E-4</c:v>
                </c:pt>
                <c:pt idx="8939">
                  <c:v>-2.9336104690000001E-4</c:v>
                </c:pt>
                <c:pt idx="8940">
                  <c:v>-5.5633004230000005E-4</c:v>
                </c:pt>
                <c:pt idx="8941">
                  <c:v>-4.4107829489999999E-5</c:v>
                </c:pt>
                <c:pt idx="8942">
                  <c:v>-5.1123480670000004E-4</c:v>
                </c:pt>
                <c:pt idx="8943">
                  <c:v>-4.2795241099999998E-4</c:v>
                </c:pt>
                <c:pt idx="8944">
                  <c:v>-8.2060564030000003E-5</c:v>
                </c:pt>
                <c:pt idx="8945">
                  <c:v>-3.5270351209999999E-4</c:v>
                </c:pt>
                <c:pt idx="8946">
                  <c:v>-1.070442698E-4</c:v>
                </c:pt>
                <c:pt idx="8947">
                  <c:v>-2.6943536979999997E-4</c:v>
                </c:pt>
                <c:pt idx="8948">
                  <c:v>-4.4771352440000001E-4</c:v>
                </c:pt>
                <c:pt idx="8949">
                  <c:v>-5.2873377819999997E-4</c:v>
                </c:pt>
                <c:pt idx="8950">
                  <c:v>-3.7517594809999998E-4</c:v>
                </c:pt>
                <c:pt idx="8951">
                  <c:v>-2.5740129999999998E-4</c:v>
                </c:pt>
                <c:pt idx="8952">
                  <c:v>-1.4265555859999999E-4</c:v>
                </c:pt>
                <c:pt idx="8953">
                  <c:v>-2.453260723E-4</c:v>
                </c:pt>
                <c:pt idx="8954">
                  <c:v>-3.4099857409999998E-4</c:v>
                </c:pt>
                <c:pt idx="8955">
                  <c:v>-5.5161099460000003E-4</c:v>
                </c:pt>
                <c:pt idx="8956">
                  <c:v>-6.9391112890000001E-5</c:v>
                </c:pt>
                <c:pt idx="8957">
                  <c:v>-5.6660504599999998E-5</c:v>
                </c:pt>
                <c:pt idx="8958">
                  <c:v>-4.1796544230000002E-4</c:v>
                </c:pt>
                <c:pt idx="8959">
                  <c:v>-5.5439845550000002E-4</c:v>
                </c:pt>
                <c:pt idx="8960">
                  <c:v>-4.6663030199999998E-4</c:v>
                </c:pt>
                <c:pt idx="8961">
                  <c:v>-3.1731211239999999E-4</c:v>
                </c:pt>
                <c:pt idx="8962">
                  <c:v>-5.0266111029999999E-4</c:v>
                </c:pt>
                <c:pt idx="8963">
                  <c:v>-1.1905110279999999E-4</c:v>
                </c:pt>
                <c:pt idx="8964">
                  <c:v>-4.9370311600000004E-4</c:v>
                </c:pt>
                <c:pt idx="8965">
                  <c:v>-4.41059479E-5</c:v>
                </c:pt>
                <c:pt idx="8966">
                  <c:v>-3.2920972240000002E-4</c:v>
                </c:pt>
                <c:pt idx="8967">
                  <c:v>-1.6618791669999999E-4</c:v>
                </c:pt>
                <c:pt idx="8968">
                  <c:v>-2.6947486780000001E-4</c:v>
                </c:pt>
                <c:pt idx="8969">
                  <c:v>-5.5288580030000002E-4</c:v>
                </c:pt>
                <c:pt idx="8970">
                  <c:v>-9.4637942270000004E-5</c:v>
                </c:pt>
                <c:pt idx="8971">
                  <c:v>-3.1732459130000002E-4</c:v>
                </c:pt>
                <c:pt idx="8972">
                  <c:v>-3.9705437259999999E-4</c:v>
                </c:pt>
                <c:pt idx="8973">
                  <c:v>-2.8149669819999999E-4</c:v>
                </c:pt>
                <c:pt idx="8974">
                  <c:v>-5.507104823E-4</c:v>
                </c:pt>
                <c:pt idx="8975">
                  <c:v>-3.410590064E-4</c:v>
                </c:pt>
                <c:pt idx="8976">
                  <c:v>-1.544475713E-4</c:v>
                </c:pt>
                <c:pt idx="8977">
                  <c:v>-2.9344737319999999E-4</c:v>
                </c:pt>
                <c:pt idx="8978">
                  <c:v>-1.892350152E-4</c:v>
                </c:pt>
                <c:pt idx="8979">
                  <c:v>-1.3083931660000001E-4</c:v>
                </c:pt>
                <c:pt idx="8980">
                  <c:v>-3.752752423E-4</c:v>
                </c:pt>
                <c:pt idx="8981">
                  <c:v>-5.2008910430000001E-4</c:v>
                </c:pt>
                <c:pt idx="8982">
                  <c:v>-5.0274037269999999E-4</c:v>
                </c:pt>
                <c:pt idx="8983">
                  <c:v>-2.336659736E-4</c:v>
                </c:pt>
                <c:pt idx="8984">
                  <c:v>-5.5449636349999998E-4</c:v>
                </c:pt>
                <c:pt idx="8985">
                  <c:v>-4.7566854680000003E-4</c:v>
                </c:pt>
                <c:pt idx="8986">
                  <c:v>-2.5744663470000001E-4</c:v>
                </c:pt>
                <c:pt idx="8987">
                  <c:v>-2.1143065729999999E-4</c:v>
                </c:pt>
                <c:pt idx="8988">
                  <c:v>-5.5654032990000001E-4</c:v>
                </c:pt>
                <c:pt idx="8989">
                  <c:v>-5.3784695619999996E-4</c:v>
                </c:pt>
                <c:pt idx="8990">
                  <c:v>-3.1414189549999999E-5</c:v>
                </c:pt>
                <c:pt idx="8991">
                  <c:v>-4.38100156E-4</c:v>
                </c:pt>
                <c:pt idx="8992">
                  <c:v>-6.2417670150000004E-6</c:v>
                </c:pt>
                <c:pt idx="8993">
                  <c:v>-5.1148539900000003E-4</c:v>
                </c:pt>
                <c:pt idx="8994">
                  <c:v>-4.078076647E-4</c:v>
                </c:pt>
                <c:pt idx="8995">
                  <c:v>-4.5759281170000001E-4</c:v>
                </c:pt>
                <c:pt idx="8996">
                  <c:v>-3.0543136890000001E-4</c:v>
                </c:pt>
                <c:pt idx="8997">
                  <c:v>-1.878887467E-5</c:v>
                </c:pt>
                <c:pt idx="8998">
                  <c:v>-1.7793287030000001E-4</c:v>
                </c:pt>
                <c:pt idx="8999">
                  <c:v>-2.003129055E-4</c:v>
                </c:pt>
                <c:pt idx="9000">
                  <c:v>-4.1813117920000003E-4</c:v>
                </c:pt>
                <c:pt idx="9001">
                  <c:v>-3.5286064999999998E-4</c:v>
                </c:pt>
                <c:pt idx="9002">
                  <c:v>-4.3814538000000003E-4</c:v>
                </c:pt>
                <c:pt idx="9003">
                  <c:v>-4.282036566E-4</c:v>
                </c:pt>
                <c:pt idx="9004">
                  <c:v>-5.5184360430000001E-4</c:v>
                </c:pt>
                <c:pt idx="9005">
                  <c:v>-5.4682270359999996E-4</c:v>
                </c:pt>
                <c:pt idx="9006">
                  <c:v>-2.2255167019999999E-4</c:v>
                </c:pt>
                <c:pt idx="9007">
                  <c:v>-4.4070320039999998E-5</c:v>
                </c:pt>
                <c:pt idx="9008">
                  <c:v>-1.662017009E-4</c:v>
                </c:pt>
                <c:pt idx="9009">
                  <c:v>-6.2390134050000001E-6</c:v>
                </c:pt>
                <c:pt idx="9010">
                  <c:v>-4.8489069319999998E-4</c:v>
                </c:pt>
                <c:pt idx="9011">
                  <c:v>-3.6429369339999998E-4</c:v>
                </c:pt>
                <c:pt idx="9012">
                  <c:v>-3.293071298E-4</c:v>
                </c:pt>
                <c:pt idx="9013">
                  <c:v>-6.9347805530000002E-5</c:v>
                </c:pt>
                <c:pt idx="9014">
                  <c:v>-2.225553759E-4</c:v>
                </c:pt>
                <c:pt idx="9015">
                  <c:v>-2.0031725479999999E-4</c:v>
                </c:pt>
                <c:pt idx="9016">
                  <c:v>-4.9394979380000005E-4</c:v>
                </c:pt>
                <c:pt idx="9017">
                  <c:v>-3.972098942E-4</c:v>
                </c:pt>
                <c:pt idx="9018">
                  <c:v>-5.5313851279999995E-4</c:v>
                </c:pt>
                <c:pt idx="9019">
                  <c:v>-3.8637605049999998E-4</c:v>
                </c:pt>
                <c:pt idx="9020">
                  <c:v>-5.5194109979999999E-4</c:v>
                </c:pt>
                <c:pt idx="9021">
                  <c:v>-5.2909042330000005E-4</c:v>
                </c:pt>
                <c:pt idx="9022">
                  <c:v>-1.3084690100000001E-4</c:v>
                </c:pt>
                <c:pt idx="9023">
                  <c:v>-1.070372386E-4</c:v>
                </c:pt>
                <c:pt idx="9024">
                  <c:v>-4.9398274409999995E-4</c:v>
                </c:pt>
                <c:pt idx="9025">
                  <c:v>-4.6690548749999999E-4</c:v>
                </c:pt>
                <c:pt idx="9026">
                  <c:v>-1.8925121760000001E-4</c:v>
                </c:pt>
                <c:pt idx="9027">
                  <c:v>-4.4803466140000002E-4</c:v>
                </c:pt>
                <c:pt idx="9028">
                  <c:v>-2.6954039750000001E-4</c:v>
                </c:pt>
                <c:pt idx="9029">
                  <c:v>-5.660648656E-5</c:v>
                </c:pt>
                <c:pt idx="9030">
                  <c:v>-4.5771757579999997E-4</c:v>
                </c:pt>
                <c:pt idx="9031">
                  <c:v>-3.1389944840000002E-5</c:v>
                </c:pt>
                <c:pt idx="9032">
                  <c:v>-5.3808024490000004E-4</c:v>
                </c:pt>
                <c:pt idx="9033">
                  <c:v>-3.6434228240000001E-4</c:v>
                </c:pt>
                <c:pt idx="9034">
                  <c:v>-5.2035768830000005E-4</c:v>
                </c:pt>
                <c:pt idx="9035">
                  <c:v>-4.079244654E-4</c:v>
                </c:pt>
                <c:pt idx="9036">
                  <c:v>-1.7795362340000001E-4</c:v>
                </c:pt>
                <c:pt idx="9037">
                  <c:v>-2.4540467889999998E-4</c:v>
                </c:pt>
                <c:pt idx="9038">
                  <c:v>-5.5104204709999997E-4</c:v>
                </c:pt>
                <c:pt idx="9039">
                  <c:v>-1.190740825E-4</c:v>
                </c:pt>
                <c:pt idx="9040">
                  <c:v>-2.114610227E-4</c:v>
                </c:pt>
                <c:pt idx="9041">
                  <c:v>-3.0549409130000002E-4</c:v>
                </c:pt>
                <c:pt idx="9042">
                  <c:v>-9.4629731799999997E-5</c:v>
                </c:pt>
                <c:pt idx="9043">
                  <c:v>-4.7591823600000001E-4</c:v>
                </c:pt>
                <c:pt idx="9044">
                  <c:v>-1.5448311970000001E-4</c:v>
                </c:pt>
                <c:pt idx="9045">
                  <c:v>-8.2037316709999996E-5</c:v>
                </c:pt>
                <c:pt idx="9046">
                  <c:v>-3.7543780749999998E-4</c:v>
                </c:pt>
                <c:pt idx="9047">
                  <c:v>-3.2936409929999998E-4</c:v>
                </c:pt>
                <c:pt idx="9048">
                  <c:v>-1.8779788259999999E-5</c:v>
                </c:pt>
                <c:pt idx="9049">
                  <c:v>-4.8503079750000002E-4</c:v>
                </c:pt>
                <c:pt idx="9050">
                  <c:v>-4.182660716E-4</c:v>
                </c:pt>
                <c:pt idx="9051">
                  <c:v>-5.5683914450000002E-4</c:v>
                </c:pt>
                <c:pt idx="9052">
                  <c:v>-5.2920684170000001E-4</c:v>
                </c:pt>
                <c:pt idx="9053">
                  <c:v>-2.8159853990000002E-4</c:v>
                </c:pt>
                <c:pt idx="9054">
                  <c:v>-5.4704435559999997E-4</c:v>
                </c:pt>
                <c:pt idx="9055">
                  <c:v>-1.4271884969999999E-4</c:v>
                </c:pt>
                <c:pt idx="9056">
                  <c:v>-3.1747946390000003E-4</c:v>
                </c:pt>
                <c:pt idx="9057">
                  <c:v>-2.9356360480000001E-4</c:v>
                </c:pt>
                <c:pt idx="9058">
                  <c:v>-2.3373070830000001E-4</c:v>
                </c:pt>
                <c:pt idx="9059">
                  <c:v>-5.030809497E-4</c:v>
                </c:pt>
                <c:pt idx="9060">
                  <c:v>-8.2060423100000006E-5</c:v>
                </c:pt>
                <c:pt idx="9061">
                  <c:v>-3.9730822070000002E-4</c:v>
                </c:pt>
                <c:pt idx="9062">
                  <c:v>-3.139998134E-5</c:v>
                </c:pt>
                <c:pt idx="9063">
                  <c:v>-4.5783282479999998E-4</c:v>
                </c:pt>
                <c:pt idx="9064">
                  <c:v>-3.8647192930000001E-4</c:v>
                </c:pt>
                <c:pt idx="9065">
                  <c:v>-5.6631948369999997E-5</c:v>
                </c:pt>
                <c:pt idx="9066">
                  <c:v>-2.5754030369999999E-4</c:v>
                </c:pt>
                <c:pt idx="9067">
                  <c:v>-5.5337600950000003E-4</c:v>
                </c:pt>
                <c:pt idx="9068">
                  <c:v>-4.670551086E-4</c:v>
                </c:pt>
                <c:pt idx="9069">
                  <c:v>-3.4124293400000002E-4</c:v>
                </c:pt>
                <c:pt idx="9070">
                  <c:v>-5.3826140779999999E-4</c:v>
                </c:pt>
                <c:pt idx="9071">
                  <c:v>-1.309410884E-4</c:v>
                </c:pt>
                <c:pt idx="9072">
                  <c:v>-2.3376775099999999E-4</c:v>
                </c:pt>
                <c:pt idx="9073">
                  <c:v>-4.2841916319999999E-4</c:v>
                </c:pt>
                <c:pt idx="9074">
                  <c:v>-5.2052805750000002E-4</c:v>
                </c:pt>
                <c:pt idx="9075">
                  <c:v>-1.8933257229999999E-4</c:v>
                </c:pt>
                <c:pt idx="9076">
                  <c:v>-3.5301637970000001E-4</c:v>
                </c:pt>
                <c:pt idx="9077">
                  <c:v>-5.549725525E-4</c:v>
                </c:pt>
                <c:pt idx="9078">
                  <c:v>-3.530214547E-4</c:v>
                </c:pt>
                <c:pt idx="9079">
                  <c:v>-4.4822062839999999E-4</c:v>
                </c:pt>
                <c:pt idx="9080">
                  <c:v>-9.4720420630000003E-5</c:v>
                </c:pt>
                <c:pt idx="9081">
                  <c:v>-1.191798309E-4</c:v>
                </c:pt>
                <c:pt idx="9082">
                  <c:v>-5.1189191930000005E-4</c:v>
                </c:pt>
                <c:pt idx="9083">
                  <c:v>-1.5458530410000001E-4</c:v>
                </c:pt>
                <c:pt idx="9084">
                  <c:v>-3.755326011E-4</c:v>
                </c:pt>
                <c:pt idx="9085">
                  <c:v>-6.2437085199999996E-6</c:v>
                </c:pt>
                <c:pt idx="9086">
                  <c:v>-2.6965975820000002E-4</c:v>
                </c:pt>
                <c:pt idx="9087">
                  <c:v>-2.8168645869999998E-4</c:v>
                </c:pt>
                <c:pt idx="9088">
                  <c:v>-3.8653377299999999E-4</c:v>
                </c:pt>
                <c:pt idx="9089">
                  <c:v>-2.5760451719999999E-4</c:v>
                </c:pt>
                <c:pt idx="9090">
                  <c:v>-4.3843842439999999E-4</c:v>
                </c:pt>
                <c:pt idx="9091">
                  <c:v>-1.6634775309999999E-4</c:v>
                </c:pt>
                <c:pt idx="9092">
                  <c:v>-3.1756654670000002E-4</c:v>
                </c:pt>
                <c:pt idx="9093">
                  <c:v>-1.8801628209999999E-5</c:v>
                </c:pt>
                <c:pt idx="9094">
                  <c:v>-3.4130059520000002E-4</c:v>
                </c:pt>
                <c:pt idx="9095">
                  <c:v>-3.294715858E-4</c:v>
                </c:pt>
                <c:pt idx="9096">
                  <c:v>-1.4283092149999999E-4</c:v>
                </c:pt>
                <c:pt idx="9097">
                  <c:v>-4.9428679569999995E-4</c:v>
                </c:pt>
                <c:pt idx="9098">
                  <c:v>-3.6448027589999998E-4</c:v>
                </c:pt>
                <c:pt idx="9099">
                  <c:v>-2.4553807869999997E-4</c:v>
                </c:pt>
                <c:pt idx="9100">
                  <c:v>-2.115979263E-4</c:v>
                </c:pt>
                <c:pt idx="9101">
                  <c:v>-4.8528024399999999E-4</c:v>
                </c:pt>
                <c:pt idx="9102">
                  <c:v>-2.2272174460000001E-4</c:v>
                </c:pt>
                <c:pt idx="9103">
                  <c:v>-6.9456786520000002E-5</c:v>
                </c:pt>
                <c:pt idx="9104">
                  <c:v>-5.4733269360000001E-4</c:v>
                </c:pt>
                <c:pt idx="9105">
                  <c:v>-2.0048165689999999E-4</c:v>
                </c:pt>
                <c:pt idx="9106">
                  <c:v>-1.8808696899999999E-5</c:v>
                </c:pt>
                <c:pt idx="9107">
                  <c:v>-1.781106777E-4</c:v>
                </c:pt>
                <c:pt idx="9108">
                  <c:v>-1.0721083089999999E-4</c:v>
                </c:pt>
                <c:pt idx="9109">
                  <c:v>-4.41306591E-5</c:v>
                </c:pt>
                <c:pt idx="9110">
                  <c:v>-2.9369185139999998E-4</c:v>
                </c:pt>
                <c:pt idx="9111">
                  <c:v>-6.2477075519999998E-6</c:v>
                </c:pt>
                <c:pt idx="9112">
                  <c:v>-4.7622280229999998E-4</c:v>
                </c:pt>
                <c:pt idx="9113">
                  <c:v>-4.0814037699999999E-4</c:v>
                </c:pt>
                <c:pt idx="9114">
                  <c:v>-1.8943087679999999E-4</c:v>
                </c:pt>
                <c:pt idx="9115">
                  <c:v>-5.5242385349999997E-4</c:v>
                </c:pt>
                <c:pt idx="9116">
                  <c:v>-4.385408072E-4</c:v>
                </c:pt>
                <c:pt idx="9117">
                  <c:v>-5.5720868780000001E-4</c:v>
                </c:pt>
                <c:pt idx="9118">
                  <c:v>-5.5147928199999997E-4</c:v>
                </c:pt>
                <c:pt idx="9119">
                  <c:v>-1.428893268E-4</c:v>
                </c:pt>
                <c:pt idx="9120">
                  <c:v>-4.6731460490000002E-4</c:v>
                </c:pt>
                <c:pt idx="9121">
                  <c:v>-5.2078504019999997E-4</c:v>
                </c:pt>
                <c:pt idx="9122">
                  <c:v>-3.05685146E-4</c:v>
                </c:pt>
                <c:pt idx="9123">
                  <c:v>-5.5369561980000005E-4</c:v>
                </c:pt>
                <c:pt idx="9124">
                  <c:v>-2.005331489E-4</c:v>
                </c:pt>
                <c:pt idx="9125">
                  <c:v>-4.2861866959999998E-4</c:v>
                </c:pt>
                <c:pt idx="9126">
                  <c:v>-4.185312822E-4</c:v>
                </c:pt>
                <c:pt idx="9127">
                  <c:v>-4.4156948040000001E-5</c:v>
                </c:pt>
                <c:pt idx="9128">
                  <c:v>-2.4561896019999999E-4</c:v>
                </c:pt>
                <c:pt idx="9129">
                  <c:v>-5.0346316820000004E-4</c:v>
                </c:pt>
                <c:pt idx="9130">
                  <c:v>-5.5526415309999999E-4</c:v>
                </c:pt>
                <c:pt idx="9131">
                  <c:v>-4.944953101E-4</c:v>
                </c:pt>
                <c:pt idx="9132">
                  <c:v>-1.5469987030000001E-4</c:v>
                </c:pt>
                <c:pt idx="9133">
                  <c:v>-5.2965558809999998E-4</c:v>
                </c:pt>
                <c:pt idx="9134">
                  <c:v>-5.3861248099999997E-4</c:v>
                </c:pt>
                <c:pt idx="9135">
                  <c:v>-5.5529762399999995E-4</c:v>
                </c:pt>
                <c:pt idx="9136">
                  <c:v>-2.6978854450000002E-4</c:v>
                </c:pt>
                <c:pt idx="9137">
                  <c:v>-3.756839452E-4</c:v>
                </c:pt>
                <c:pt idx="9138">
                  <c:v>-2.339414802E-4</c:v>
                </c:pt>
                <c:pt idx="9139">
                  <c:v>-1.0726536159999999E-4</c:v>
                </c:pt>
                <c:pt idx="9140">
                  <c:v>-3.9756527000000001E-4</c:v>
                </c:pt>
                <c:pt idx="9141">
                  <c:v>-3.0572724499999999E-4</c:v>
                </c:pt>
                <c:pt idx="9142">
                  <c:v>-9.4828710269999995E-5</c:v>
                </c:pt>
                <c:pt idx="9143">
                  <c:v>-5.1221988680000003E-4</c:v>
                </c:pt>
                <c:pt idx="9144">
                  <c:v>-3.1474017710000001E-5</c:v>
                </c:pt>
                <c:pt idx="9145">
                  <c:v>-5.0354440030000005E-4</c:v>
                </c:pt>
                <c:pt idx="9146">
                  <c:v>-3.2959615670000001E-4</c:v>
                </c:pt>
                <c:pt idx="9147">
                  <c:v>-4.5822717809999999E-4</c:v>
                </c:pt>
                <c:pt idx="9148">
                  <c:v>-1.3109911410000001E-4</c:v>
                </c:pt>
                <c:pt idx="9149">
                  <c:v>-4.4853365060000002E-4</c:v>
                </c:pt>
                <c:pt idx="9150">
                  <c:v>-2.1171581500000001E-4</c:v>
                </c:pt>
                <c:pt idx="9151">
                  <c:v>-1.6647548240000001E-4</c:v>
                </c:pt>
                <c:pt idx="9152">
                  <c:v>-6.9524040700000005E-5</c:v>
                </c:pt>
                <c:pt idx="9153">
                  <c:v>-4.1864206320000002E-4</c:v>
                </c:pt>
                <c:pt idx="9154">
                  <c:v>-8.2231577130000005E-5</c:v>
                </c:pt>
                <c:pt idx="9155">
                  <c:v>-3.5321122359999998E-4</c:v>
                </c:pt>
                <c:pt idx="9156">
                  <c:v>-5.5262492460000001E-4</c:v>
                </c:pt>
                <c:pt idx="9157">
                  <c:v>-5.5166382700000004E-4</c:v>
                </c:pt>
                <c:pt idx="9158">
                  <c:v>-3.4145696369999997E-4</c:v>
                </c:pt>
                <c:pt idx="9159">
                  <c:v>-4.0832392049999999E-4</c:v>
                </c:pt>
                <c:pt idx="9160">
                  <c:v>-1.7822332290000001E-4</c:v>
                </c:pt>
                <c:pt idx="9161">
                  <c:v>-3.8677310749999998E-4</c:v>
                </c:pt>
                <c:pt idx="9162">
                  <c:v>-3.1772956500000001E-4</c:v>
                </c:pt>
                <c:pt idx="9163">
                  <c:v>-5.2101334709999997E-4</c:v>
                </c:pt>
                <c:pt idx="9164">
                  <c:v>-2.577768554E-4</c:v>
                </c:pt>
                <c:pt idx="9165">
                  <c:v>-2.9381595390000001E-4</c:v>
                </c:pt>
                <c:pt idx="9166">
                  <c:v>-4.856314445E-4</c:v>
                </c:pt>
                <c:pt idx="9167">
                  <c:v>-5.6776384080000002E-5</c:v>
                </c:pt>
                <c:pt idx="9168">
                  <c:v>-5.1233666659999998E-4</c:v>
                </c:pt>
                <c:pt idx="9169">
                  <c:v>-1.193210188E-4</c:v>
                </c:pt>
                <c:pt idx="9170">
                  <c:v>-5.4767060860000003E-4</c:v>
                </c:pt>
                <c:pt idx="9171">
                  <c:v>-6.2583950469999996E-6</c:v>
                </c:pt>
                <c:pt idx="9172">
                  <c:v>-4.419865716E-5</c:v>
                </c:pt>
                <c:pt idx="9173">
                  <c:v>-2.2286648530000001E-4</c:v>
                </c:pt>
                <c:pt idx="9174">
                  <c:v>-3.6469658489999998E-4</c:v>
                </c:pt>
                <c:pt idx="9175">
                  <c:v>-1.8954856829999999E-4</c:v>
                </c:pt>
                <c:pt idx="9176">
                  <c:v>-4.7657651669999999E-4</c:v>
                </c:pt>
                <c:pt idx="9177">
                  <c:v>-5.4770395320000002E-4</c:v>
                </c:pt>
                <c:pt idx="9178">
                  <c:v>-5.6787846149999999E-5</c:v>
                </c:pt>
                <c:pt idx="9179">
                  <c:v>-1.547585218E-4</c:v>
                </c:pt>
                <c:pt idx="9180">
                  <c:v>-5.5746187420000002E-4</c:v>
                </c:pt>
                <c:pt idx="9181">
                  <c:v>-2.8188565259999998E-4</c:v>
                </c:pt>
                <c:pt idx="9182">
                  <c:v>-5.5393682989999995E-4</c:v>
                </c:pt>
                <c:pt idx="9183">
                  <c:v>-3.1508101769999997E-5</c:v>
                </c:pt>
                <c:pt idx="9184">
                  <c:v>-9.48709367E-5</c:v>
                </c:pt>
                <c:pt idx="9185">
                  <c:v>-5.2994414329999998E-4</c:v>
                </c:pt>
                <c:pt idx="9186">
                  <c:v>-2.4573580069999997E-4</c:v>
                </c:pt>
                <c:pt idx="9187">
                  <c:v>-2.8191519870000002E-4</c:v>
                </c:pt>
                <c:pt idx="9188">
                  <c:v>-3.9778359600000003E-4</c:v>
                </c:pt>
                <c:pt idx="9189">
                  <c:v>-2.9387682429999999E-4</c:v>
                </c:pt>
                <c:pt idx="9190">
                  <c:v>-2.1178547190000001E-4</c:v>
                </c:pt>
                <c:pt idx="9191">
                  <c:v>-1.073139711E-4</c:v>
                </c:pt>
                <c:pt idx="9192">
                  <c:v>-3.297349666E-4</c:v>
                </c:pt>
                <c:pt idx="9193">
                  <c:v>-4.6772452799999999E-4</c:v>
                </c:pt>
                <c:pt idx="9194">
                  <c:v>-5.5186601789999998E-4</c:v>
                </c:pt>
                <c:pt idx="9195">
                  <c:v>-4.38958985E-4</c:v>
                </c:pt>
                <c:pt idx="9196">
                  <c:v>-5.5283006169999996E-4</c:v>
                </c:pt>
                <c:pt idx="9197">
                  <c:v>-3.0585784820000002E-4</c:v>
                </c:pt>
                <c:pt idx="9198">
                  <c:v>-5.389516862E-4</c:v>
                </c:pt>
                <c:pt idx="9199">
                  <c:v>-1.8858757369999999E-5</c:v>
                </c:pt>
                <c:pt idx="9200">
                  <c:v>-3.648124323E-4</c:v>
                </c:pt>
                <c:pt idx="9201">
                  <c:v>-1.4299500590000001E-4</c:v>
                </c:pt>
                <c:pt idx="9202">
                  <c:v>-4.2901265560000001E-4</c:v>
                </c:pt>
                <c:pt idx="9203">
                  <c:v>-5.5558920800000003E-4</c:v>
                </c:pt>
                <c:pt idx="9204">
                  <c:v>-4.9491014070000003E-4</c:v>
                </c:pt>
                <c:pt idx="9205">
                  <c:v>-5.5408517880000004E-4</c:v>
                </c:pt>
                <c:pt idx="9206">
                  <c:v>-3.9787032560000002E-4</c:v>
                </c:pt>
                <c:pt idx="9207">
                  <c:v>-5.2124399890000005E-4</c:v>
                </c:pt>
                <c:pt idx="9208">
                  <c:v>-4.4886106450000001E-4</c:v>
                </c:pt>
                <c:pt idx="9209">
                  <c:v>-4.767692194E-4</c:v>
                </c:pt>
                <c:pt idx="9210">
                  <c:v>-6.9594450350000006E-5</c:v>
                </c:pt>
                <c:pt idx="9211">
                  <c:v>-1.19359405E-4</c:v>
                </c:pt>
                <c:pt idx="9212">
                  <c:v>-2.229429817E-4</c:v>
                </c:pt>
                <c:pt idx="9213">
                  <c:v>-8.2296748970000006E-5</c:v>
                </c:pt>
                <c:pt idx="9214">
                  <c:v>-3.4165257020000002E-4</c:v>
                </c:pt>
                <c:pt idx="9215">
                  <c:v>-1.7830698789999999E-4</c:v>
                </c:pt>
                <c:pt idx="9216">
                  <c:v>-1.665682512E-4</c:v>
                </c:pt>
                <c:pt idx="9217">
                  <c:v>-5.3007586999999996E-4</c:v>
                </c:pt>
                <c:pt idx="9218">
                  <c:v>-4.5860434500000002E-4</c:v>
                </c:pt>
                <c:pt idx="9219">
                  <c:v>-2.6995858889999999E-4</c:v>
                </c:pt>
                <c:pt idx="9220">
                  <c:v>-2.00704843E-4</c:v>
                </c:pt>
                <c:pt idx="9221">
                  <c:v>-4.8592023450000002E-4</c:v>
                </c:pt>
                <c:pt idx="9222">
                  <c:v>-4.189959005E-4</c:v>
                </c:pt>
                <c:pt idx="9223">
                  <c:v>-1.3117706910000001E-4</c:v>
                </c:pt>
                <c:pt idx="9224">
                  <c:v>-5.0394864389999999E-4</c:v>
                </c:pt>
                <c:pt idx="9225">
                  <c:v>-4.3908532869999997E-4</c:v>
                </c:pt>
                <c:pt idx="9226">
                  <c:v>-4.6785489530000001E-4</c:v>
                </c:pt>
                <c:pt idx="9227">
                  <c:v>-9.4916062880000005E-5</c:v>
                </c:pt>
                <c:pt idx="9228">
                  <c:v>-1.430261138E-4</c:v>
                </c:pt>
                <c:pt idx="9229">
                  <c:v>-5.5769027080000005E-4</c:v>
                </c:pt>
                <c:pt idx="9230">
                  <c:v>-4.4894007929999999E-4</c:v>
                </c:pt>
                <c:pt idx="9231">
                  <c:v>-2.3412107630000001E-4</c:v>
                </c:pt>
                <c:pt idx="9232">
                  <c:v>-4.0866839220000001E-4</c:v>
                </c:pt>
                <c:pt idx="9233">
                  <c:v>-1.8874671309999999E-5</c:v>
                </c:pt>
                <c:pt idx="9234">
                  <c:v>-2.5792901919999999E-4</c:v>
                </c:pt>
                <c:pt idx="9235">
                  <c:v>-3.5350782310000003E-4</c:v>
                </c:pt>
                <c:pt idx="9236">
                  <c:v>-8.2324651780000001E-5</c:v>
                </c:pt>
                <c:pt idx="9237">
                  <c:v>-3.8709294970000002E-4</c:v>
                </c:pt>
                <c:pt idx="9238">
                  <c:v>-4.2915202780000001E-4</c:v>
                </c:pt>
                <c:pt idx="9239">
                  <c:v>-1.783512285E-4</c:v>
                </c:pt>
                <c:pt idx="9240">
                  <c:v>-2.3415059340000001E-4</c:v>
                </c:pt>
                <c:pt idx="9241">
                  <c:v>-3.7609697959999999E-4</c:v>
                </c:pt>
                <c:pt idx="9242">
                  <c:v>-3.1797943199999998E-4</c:v>
                </c:pt>
                <c:pt idx="9243">
                  <c:v>-3.1559506540000002E-5</c:v>
                </c:pt>
                <c:pt idx="9244">
                  <c:v>-1.194076817E-4</c:v>
                </c:pt>
                <c:pt idx="9245">
                  <c:v>-3.0602196389999998E-4</c:v>
                </c:pt>
                <c:pt idx="9246">
                  <c:v>-5.1270193559999999E-4</c:v>
                </c:pt>
                <c:pt idx="9247">
                  <c:v>-2.007664695E-4</c:v>
                </c:pt>
                <c:pt idx="9248">
                  <c:v>-6.2732394169999997E-6</c:v>
                </c:pt>
                <c:pt idx="9249">
                  <c:v>-2.5798693220000001E-4</c:v>
                </c:pt>
                <c:pt idx="9250">
                  <c:v>-5.5426656640000002E-4</c:v>
                </c:pt>
                <c:pt idx="9251">
                  <c:v>-4.8600923250000002E-4</c:v>
                </c:pt>
                <c:pt idx="9252">
                  <c:v>-3.2995598369999998E-4</c:v>
                </c:pt>
                <c:pt idx="9253">
                  <c:v>-3.6504895069999999E-4</c:v>
                </c:pt>
                <c:pt idx="9254">
                  <c:v>-2.8211496310000001E-4</c:v>
                </c:pt>
                <c:pt idx="9255">
                  <c:v>-6.9660445859999996E-5</c:v>
                </c:pt>
                <c:pt idx="9256">
                  <c:v>-1.8970712860000001E-4</c:v>
                </c:pt>
                <c:pt idx="9257">
                  <c:v>-4.9507842739999997E-4</c:v>
                </c:pt>
                <c:pt idx="9258">
                  <c:v>-5.5309838430000005E-4</c:v>
                </c:pt>
                <c:pt idx="9259">
                  <c:v>-3.9808996420000002E-4</c:v>
                </c:pt>
                <c:pt idx="9260">
                  <c:v>-3.4185184719999999E-4</c:v>
                </c:pt>
                <c:pt idx="9261">
                  <c:v>-1.074142236E-4</c:v>
                </c:pt>
                <c:pt idx="9262">
                  <c:v>-5.6905587140000001E-5</c:v>
                </c:pt>
                <c:pt idx="9263">
                  <c:v>-4.5876386019999999E-4</c:v>
                </c:pt>
                <c:pt idx="9264">
                  <c:v>-5.392229908E-4</c:v>
                </c:pt>
                <c:pt idx="9265">
                  <c:v>-2.701188288E-4</c:v>
                </c:pt>
                <c:pt idx="9266">
                  <c:v>-5.4811934060000004E-4</c:v>
                </c:pt>
                <c:pt idx="9267">
                  <c:v>-4.4310014580000003E-5</c:v>
                </c:pt>
                <c:pt idx="9268">
                  <c:v>-2.1195770199999999E-4</c:v>
                </c:pt>
                <c:pt idx="9269">
                  <c:v>-1.3125889770000001E-4</c:v>
                </c:pt>
                <c:pt idx="9270">
                  <c:v>-1.549070426E-4</c:v>
                </c:pt>
                <c:pt idx="9271">
                  <c:v>-2.4595267430000002E-4</c:v>
                </c:pt>
                <c:pt idx="9272">
                  <c:v>-4.7697738270000001E-4</c:v>
                </c:pt>
                <c:pt idx="9273">
                  <c:v>-4.392699986E-4</c:v>
                </c:pt>
                <c:pt idx="9274">
                  <c:v>-5.2148239969999996E-4</c:v>
                </c:pt>
                <c:pt idx="9275">
                  <c:v>-4.2930108900000001E-4</c:v>
                </c:pt>
                <c:pt idx="9276">
                  <c:v>-5.5590292950000002E-4</c:v>
                </c:pt>
                <c:pt idx="9277">
                  <c:v>-1.6669175190000001E-4</c:v>
                </c:pt>
                <c:pt idx="9278">
                  <c:v>-2.231113489E-4</c:v>
                </c:pt>
                <c:pt idx="9279">
                  <c:v>-1.8894404269999999E-5</c:v>
                </c:pt>
                <c:pt idx="9280">
                  <c:v>-5.3030183839999998E-4</c:v>
                </c:pt>
                <c:pt idx="9281">
                  <c:v>-4.088942196E-4</c:v>
                </c:pt>
                <c:pt idx="9282">
                  <c:v>-5.5225148120000001E-4</c:v>
                </c:pt>
                <c:pt idx="9283">
                  <c:v>-1.784584925E-4</c:v>
                </c:pt>
                <c:pt idx="9284">
                  <c:v>-5.3929682900000003E-4</c:v>
                </c:pt>
                <c:pt idx="9285">
                  <c:v>-2.9421304400000002E-4</c:v>
                </c:pt>
                <c:pt idx="9286">
                  <c:v>-3.5375887799999998E-4</c:v>
                </c:pt>
                <c:pt idx="9287">
                  <c:v>-1.3129540510000001E-4</c:v>
                </c:pt>
                <c:pt idx="9288">
                  <c:v>-1.4314548350000001E-4</c:v>
                </c:pt>
                <c:pt idx="9289">
                  <c:v>-4.4320741710000001E-5</c:v>
                </c:pt>
                <c:pt idx="9290">
                  <c:v>-4.4915137519999999E-4</c:v>
                </c:pt>
                <c:pt idx="9291">
                  <c:v>-1.194923986E-4</c:v>
                </c:pt>
                <c:pt idx="9292">
                  <c:v>-3.1582724250000003E-5</c:v>
                </c:pt>
                <c:pt idx="9293">
                  <c:v>-6.9697596379999997E-5</c:v>
                </c:pt>
                <c:pt idx="9294">
                  <c:v>-3.1820375849999998E-4</c:v>
                </c:pt>
                <c:pt idx="9295">
                  <c:v>-1.6672535370000001E-4</c:v>
                </c:pt>
                <c:pt idx="9296">
                  <c:v>-4.6807585569999999E-4</c:v>
                </c:pt>
                <c:pt idx="9297">
                  <c:v>-5.5798696239999998E-4</c:v>
                </c:pt>
                <c:pt idx="9298">
                  <c:v>-4.8615052159999998E-4</c:v>
                </c:pt>
                <c:pt idx="9299">
                  <c:v>-2.231638767E-4</c:v>
                </c:pt>
                <c:pt idx="9300">
                  <c:v>-1.07469862E-4</c:v>
                </c:pt>
                <c:pt idx="9301">
                  <c:v>-3.8737626139999999E-4</c:v>
                </c:pt>
                <c:pt idx="9302">
                  <c:v>-5.5327829760000002E-4</c:v>
                </c:pt>
                <c:pt idx="9303">
                  <c:v>-5.4827000409999997E-4</c:v>
                </c:pt>
                <c:pt idx="9304">
                  <c:v>-5.1288794299999998E-4</c:v>
                </c:pt>
                <c:pt idx="9305">
                  <c:v>-9.5032922230000002E-5</c:v>
                </c:pt>
                <c:pt idx="9306">
                  <c:v>-3.6528326809999998E-4</c:v>
                </c:pt>
                <c:pt idx="9307">
                  <c:v>-2.3434510860000001E-4</c:v>
                </c:pt>
                <c:pt idx="9308">
                  <c:v>-5.0422007300000003E-4</c:v>
                </c:pt>
                <c:pt idx="9309">
                  <c:v>-3.7639028329999999E-4</c:v>
                </c:pt>
                <c:pt idx="9310">
                  <c:v>-2.8232444449999999E-4</c:v>
                </c:pt>
                <c:pt idx="9311">
                  <c:v>-1.5499174190000001E-4</c:v>
                </c:pt>
                <c:pt idx="9312">
                  <c:v>-5.5238792269999995E-4</c:v>
                </c:pt>
                <c:pt idx="9313">
                  <c:v>-4.9527965310000002E-4</c:v>
                </c:pt>
                <c:pt idx="9314">
                  <c:v>-4.1934718100000002E-4</c:v>
                </c:pt>
                <c:pt idx="9315">
                  <c:v>-8.2419682270000002E-5</c:v>
                </c:pt>
                <c:pt idx="9316">
                  <c:v>-2.5821334300000001E-4</c:v>
                </c:pt>
                <c:pt idx="9317">
                  <c:v>-3.421094956E-4</c:v>
                </c:pt>
                <c:pt idx="9318">
                  <c:v>-6.2761921999999998E-6</c:v>
                </c:pt>
                <c:pt idx="9319">
                  <c:v>-2.009460497E-4</c:v>
                </c:pt>
                <c:pt idx="9320">
                  <c:v>-5.1297711289999997E-4</c:v>
                </c:pt>
                <c:pt idx="9321">
                  <c:v>-5.6925532690000001E-5</c:v>
                </c:pt>
                <c:pt idx="9322">
                  <c:v>-4.5900212019999999E-4</c:v>
                </c:pt>
                <c:pt idx="9323">
                  <c:v>-3.3028223800000002E-4</c:v>
                </c:pt>
                <c:pt idx="9324">
                  <c:v>-1.8987228159999999E-4</c:v>
                </c:pt>
                <c:pt idx="9325">
                  <c:v>-3.983708869E-4</c:v>
                </c:pt>
                <c:pt idx="9326">
                  <c:v>-6.2755045309999999E-6</c:v>
                </c:pt>
                <c:pt idx="9327">
                  <c:v>-4.772152981E-4</c:v>
                </c:pt>
                <c:pt idx="9328">
                  <c:v>-3.5394579979999998E-4</c:v>
                </c:pt>
                <c:pt idx="9329">
                  <c:v>-4.194223337E-4</c:v>
                </c:pt>
                <c:pt idx="9330">
                  <c:v>-3.0638735280000002E-4</c:v>
                </c:pt>
                <c:pt idx="9331">
                  <c:v>-2.4615935339999999E-4</c:v>
                </c:pt>
                <c:pt idx="9332">
                  <c:v>-5.691847591E-5</c:v>
                </c:pt>
                <c:pt idx="9333">
                  <c:v>-2.121361355E-4</c:v>
                </c:pt>
                <c:pt idx="9334">
                  <c:v>-1.074979546E-4</c:v>
                </c:pt>
                <c:pt idx="9335">
                  <c:v>-4.4311691119999998E-5</c:v>
                </c:pt>
                <c:pt idx="9336">
                  <c:v>-2.1214058409999999E-4</c:v>
                </c:pt>
                <c:pt idx="9337">
                  <c:v>-2.7037976329999998E-4</c:v>
                </c:pt>
                <c:pt idx="9338">
                  <c:v>-5.5473401650000002E-4</c:v>
                </c:pt>
                <c:pt idx="9339">
                  <c:v>-5.5626232430000002E-4</c:v>
                </c:pt>
                <c:pt idx="9340">
                  <c:v>-3.7653539660000002E-4</c:v>
                </c:pt>
                <c:pt idx="9341">
                  <c:v>-9.5038639980000005E-5</c:v>
                </c:pt>
                <c:pt idx="9342">
                  <c:v>-3.1841952569999999E-4</c:v>
                </c:pt>
                <c:pt idx="9343">
                  <c:v>-2.9444706560000002E-4</c:v>
                </c:pt>
                <c:pt idx="9344">
                  <c:v>-5.3966293110000005E-4</c:v>
                </c:pt>
                <c:pt idx="9345">
                  <c:v>-5.5833562120000005E-4</c:v>
                </c:pt>
                <c:pt idx="9346">
                  <c:v>-1.6683847979999999E-4</c:v>
                </c:pt>
                <c:pt idx="9347">
                  <c:v>-2.3448543340000001E-4</c:v>
                </c:pt>
                <c:pt idx="9348">
                  <c:v>-4.8644819090000002E-4</c:v>
                </c:pt>
                <c:pt idx="9349">
                  <c:v>-4.3960186360000002E-4</c:v>
                </c:pt>
                <c:pt idx="9350">
                  <c:v>-1.7859762149999999E-4</c:v>
                </c:pt>
                <c:pt idx="9351">
                  <c:v>-3.8759557259999999E-4</c:v>
                </c:pt>
                <c:pt idx="9352">
                  <c:v>-3.30389378E-4</c:v>
                </c:pt>
                <c:pt idx="9353">
                  <c:v>-4.0918273520000001E-4</c:v>
                </c:pt>
                <c:pt idx="9354">
                  <c:v>-5.2191526799999998E-4</c:v>
                </c:pt>
                <c:pt idx="9355">
                  <c:v>-5.0452324930000002E-4</c:v>
                </c:pt>
                <c:pt idx="9356">
                  <c:v>-5.4865010810000001E-4</c:v>
                </c:pt>
                <c:pt idx="9357">
                  <c:v>-3.6549358749999998E-4</c:v>
                </c:pt>
                <c:pt idx="9358">
                  <c:v>-2.7045540870000002E-4</c:v>
                </c:pt>
                <c:pt idx="9359">
                  <c:v>-3.540585343E-4</c:v>
                </c:pt>
                <c:pt idx="9360">
                  <c:v>-4.7740919010000001E-4</c:v>
                </c:pt>
                <c:pt idx="9361">
                  <c:v>-1.8883538639999999E-5</c:v>
                </c:pt>
                <c:pt idx="9362">
                  <c:v>-6.9683706989999994E-5</c:v>
                </c:pt>
                <c:pt idx="9363">
                  <c:v>-2.8252586130000001E-4</c:v>
                </c:pt>
                <c:pt idx="9364">
                  <c:v>-8.2407686070000004E-5</c:v>
                </c:pt>
                <c:pt idx="9365">
                  <c:v>-4.4950478170000002E-4</c:v>
                </c:pt>
                <c:pt idx="9366">
                  <c:v>-5.1327805329999998E-4</c:v>
                </c:pt>
                <c:pt idx="9367">
                  <c:v>-4.684476978E-4</c:v>
                </c:pt>
                <c:pt idx="9368">
                  <c:v>-1.195665835E-4</c:v>
                </c:pt>
                <c:pt idx="9369">
                  <c:v>-2.0105547340000001E-4</c:v>
                </c:pt>
                <c:pt idx="9370">
                  <c:v>-4.296910766E-4</c:v>
                </c:pt>
                <c:pt idx="9371">
                  <c:v>-4.5923655349999998E-4</c:v>
                </c:pt>
                <c:pt idx="9372">
                  <c:v>-2.4626370440000001E-4</c:v>
                </c:pt>
                <c:pt idx="9373">
                  <c:v>-4.9563782469999997E-4</c:v>
                </c:pt>
                <c:pt idx="9374">
                  <c:v>-3.7664801900000002E-4</c:v>
                </c:pt>
                <c:pt idx="9375">
                  <c:v>-3.1558234810000001E-5</c:v>
                </c:pt>
                <c:pt idx="9376">
                  <c:v>-1.899617068E-4</c:v>
                </c:pt>
                <c:pt idx="9377">
                  <c:v>-2.233780338E-4</c:v>
                </c:pt>
                <c:pt idx="9378">
                  <c:v>-1.3140234959999999E-4</c:v>
                </c:pt>
                <c:pt idx="9379">
                  <c:v>-5.3087528829999996E-4</c:v>
                </c:pt>
                <c:pt idx="9380">
                  <c:v>-5.5283662000000003E-4</c:v>
                </c:pt>
                <c:pt idx="9381">
                  <c:v>-3.9856635499999998E-4</c:v>
                </c:pt>
                <c:pt idx="9382">
                  <c:v>-1.5509754140000001E-4</c:v>
                </c:pt>
                <c:pt idx="9383">
                  <c:v>-3.4233478410000001E-4</c:v>
                </c:pt>
                <c:pt idx="9384">
                  <c:v>-1.432751064E-4</c:v>
                </c:pt>
                <c:pt idx="9385">
                  <c:v>-4.4958543829999999E-4</c:v>
                </c:pt>
                <c:pt idx="9386">
                  <c:v>-3.065435167E-4</c:v>
                </c:pt>
                <c:pt idx="9387">
                  <c:v>-5.0469660299999998E-4</c:v>
                </c:pt>
                <c:pt idx="9388">
                  <c:v>-4.5931329420000001E-4</c:v>
                </c:pt>
                <c:pt idx="9389">
                  <c:v>-6.270190707E-6</c:v>
                </c:pt>
                <c:pt idx="9390">
                  <c:v>-2.9457380059999999E-4</c:v>
                </c:pt>
                <c:pt idx="9391">
                  <c:v>-5.5658572000000001E-4</c:v>
                </c:pt>
                <c:pt idx="9392">
                  <c:v>-2.5843839900000003E-4</c:v>
                </c:pt>
                <c:pt idx="9393">
                  <c:v>-5.5387315169999997E-4</c:v>
                </c:pt>
                <c:pt idx="9394">
                  <c:v>-4.093218149E-4</c:v>
                </c:pt>
                <c:pt idx="9395">
                  <c:v>-4.2979919749999999E-4</c:v>
                </c:pt>
                <c:pt idx="9396">
                  <c:v>-2.3458326110000001E-4</c:v>
                </c:pt>
                <c:pt idx="9397">
                  <c:v>-9.5041343820000004E-5</c:v>
                </c:pt>
                <c:pt idx="9398">
                  <c:v>-2.122619259E-4</c:v>
                </c:pt>
                <c:pt idx="9399">
                  <c:v>-1.887520109E-5</c:v>
                </c:pt>
                <c:pt idx="9400">
                  <c:v>-8.240249959E-5</c:v>
                </c:pt>
                <c:pt idx="9401">
                  <c:v>-5.5513198969999995E-4</c:v>
                </c:pt>
                <c:pt idx="9402">
                  <c:v>-3.8776001200000002E-4</c:v>
                </c:pt>
                <c:pt idx="9403">
                  <c:v>-4.8674192860000002E-4</c:v>
                </c:pt>
                <c:pt idx="9404">
                  <c:v>-2.0110339410000001E-4</c:v>
                </c:pt>
                <c:pt idx="9405">
                  <c:v>-3.1858969110000002E-4</c:v>
                </c:pt>
                <c:pt idx="9406">
                  <c:v>-1.7865911409999999E-4</c:v>
                </c:pt>
                <c:pt idx="9407">
                  <c:v>-3.1859399330000002E-4</c:v>
                </c:pt>
                <c:pt idx="9408">
                  <c:v>-5.5869258640000002E-4</c:v>
                </c:pt>
                <c:pt idx="9409">
                  <c:v>-1.899999614E-4</c:v>
                </c:pt>
                <c:pt idx="9410">
                  <c:v>-4.4277964600000003E-5</c:v>
                </c:pt>
                <c:pt idx="9411">
                  <c:v>-3.1549206840000001E-5</c:v>
                </c:pt>
                <c:pt idx="9412">
                  <c:v>-5.2225672750000004E-4</c:v>
                </c:pt>
                <c:pt idx="9413">
                  <c:v>-4.6868329630000001E-4</c:v>
                </c:pt>
                <c:pt idx="9414">
                  <c:v>-5.310913757E-4</c:v>
                </c:pt>
                <c:pt idx="9415">
                  <c:v>-1.5512856269999999E-4</c:v>
                </c:pt>
                <c:pt idx="9416">
                  <c:v>-2.9463082409999998E-4</c:v>
                </c:pt>
                <c:pt idx="9417">
                  <c:v>-4.1977800650000002E-4</c:v>
                </c:pt>
                <c:pt idx="9418">
                  <c:v>-4.7772131990000001E-4</c:v>
                </c:pt>
                <c:pt idx="9419">
                  <c:v>-1.433065415E-4</c:v>
                </c:pt>
                <c:pt idx="9420">
                  <c:v>-6.9677022620000007E-5</c:v>
                </c:pt>
                <c:pt idx="9421">
                  <c:v>-2.4636673310000001E-4</c:v>
                </c:pt>
                <c:pt idx="9422">
                  <c:v>-5.4014736699999999E-4</c:v>
                </c:pt>
                <c:pt idx="9423">
                  <c:v>-3.987217482E-4</c:v>
                </c:pt>
                <c:pt idx="9424">
                  <c:v>-3.5423512579999997E-4</c:v>
                </c:pt>
                <c:pt idx="9425">
                  <c:v>-5.4908047350000003E-4</c:v>
                </c:pt>
                <c:pt idx="9426">
                  <c:v>-5.5880246039999998E-4</c:v>
                </c:pt>
                <c:pt idx="9427">
                  <c:v>-4.3993406489999999E-4</c:v>
                </c:pt>
                <c:pt idx="9428">
                  <c:v>-3.0663543329999997E-4</c:v>
                </c:pt>
                <c:pt idx="9429">
                  <c:v>-5.6893531509999999E-5</c:v>
                </c:pt>
                <c:pt idx="9430">
                  <c:v>-4.9596951149999998E-4</c:v>
                </c:pt>
                <c:pt idx="9431">
                  <c:v>-5.0496616119999999E-4</c:v>
                </c:pt>
                <c:pt idx="9432">
                  <c:v>-3.3057666439999998E-4</c:v>
                </c:pt>
                <c:pt idx="9433">
                  <c:v>-1.075407302E-4</c:v>
                </c:pt>
                <c:pt idx="9434">
                  <c:v>-1.1960822310000001E-4</c:v>
                </c:pt>
                <c:pt idx="9435">
                  <c:v>-2.234612603E-4</c:v>
                </c:pt>
                <c:pt idx="9436">
                  <c:v>-5.553267329E-4</c:v>
                </c:pt>
                <c:pt idx="9437">
                  <c:v>-1.6693078760000001E-4</c:v>
                </c:pt>
                <c:pt idx="9438">
                  <c:v>-2.5851253089999998E-4</c:v>
                </c:pt>
                <c:pt idx="9439">
                  <c:v>-1.3144966890000001E-4</c:v>
                </c:pt>
                <c:pt idx="9440">
                  <c:v>-5.5320001810000002E-4</c:v>
                </c:pt>
                <c:pt idx="9441">
                  <c:v>-3.8786049579999998E-4</c:v>
                </c:pt>
                <c:pt idx="9442">
                  <c:v>-3.7683028390000001E-4</c:v>
                </c:pt>
                <c:pt idx="9443">
                  <c:v>-3.6571066980000002E-4</c:v>
                </c:pt>
                <c:pt idx="9444">
                  <c:v>-2.7062681860000001E-4</c:v>
                </c:pt>
                <c:pt idx="9445">
                  <c:v>-1.6694616539999999E-4</c:v>
                </c:pt>
                <c:pt idx="9446">
                  <c:v>-4.0950185910000001E-4</c:v>
                </c:pt>
                <c:pt idx="9447">
                  <c:v>-1.888925089E-5</c:v>
                </c:pt>
                <c:pt idx="9448">
                  <c:v>-4.596111751E-4</c:v>
                </c:pt>
                <c:pt idx="9449">
                  <c:v>-4.4988619720000002E-4</c:v>
                </c:pt>
                <c:pt idx="9450">
                  <c:v>-6.2757441349999996E-6</c:v>
                </c:pt>
                <c:pt idx="9451">
                  <c:v>-5.5424498790000005E-4</c:v>
                </c:pt>
                <c:pt idx="9452">
                  <c:v>-2.8270030550000001E-4</c:v>
                </c:pt>
                <c:pt idx="9453">
                  <c:v>-5.1380263630000005E-4</c:v>
                </c:pt>
                <c:pt idx="9454">
                  <c:v>-3.4249383799999999E-4</c:v>
                </c:pt>
                <c:pt idx="9455">
                  <c:v>-2.7065779219999998E-4</c:v>
                </c:pt>
                <c:pt idx="9456">
                  <c:v>-5.2256412779999996E-4</c:v>
                </c:pt>
                <c:pt idx="9457">
                  <c:v>-1.196657238E-4</c:v>
                </c:pt>
                <c:pt idx="9458">
                  <c:v>-5.6950320889999999E-5</c:v>
                </c:pt>
                <c:pt idx="9459">
                  <c:v>-2.947068601E-4</c:v>
                </c:pt>
                <c:pt idx="9460">
                  <c:v>-5.5704175780000003E-4</c:v>
                </c:pt>
                <c:pt idx="9461">
                  <c:v>-8.2492269939999995E-5</c:v>
                </c:pt>
                <c:pt idx="9462">
                  <c:v>-3.0669242699999998E-4</c:v>
                </c:pt>
                <c:pt idx="9463">
                  <c:v>-4.1993837460000002E-4</c:v>
                </c:pt>
                <c:pt idx="9464">
                  <c:v>-6.9764522000000006E-5</c:v>
                </c:pt>
                <c:pt idx="9465">
                  <c:v>-5.3145122200000004E-4</c:v>
                </c:pt>
                <c:pt idx="9466">
                  <c:v>-2.235396672E-4</c:v>
                </c:pt>
                <c:pt idx="9467">
                  <c:v>-3.187023983E-4</c:v>
                </c:pt>
                <c:pt idx="9468">
                  <c:v>-3.9884775089999997E-4</c:v>
                </c:pt>
                <c:pt idx="9469">
                  <c:v>-1.076268631E-4</c:v>
                </c:pt>
                <c:pt idx="9470">
                  <c:v>-1.433973418E-4</c:v>
                </c:pt>
                <c:pt idx="9471">
                  <c:v>-5.555795565E-4</c:v>
                </c:pt>
                <c:pt idx="9472">
                  <c:v>-3.4252163370000001E-4</c:v>
                </c:pt>
                <c:pt idx="9473">
                  <c:v>-4.300977757E-4</c:v>
                </c:pt>
                <c:pt idx="9474">
                  <c:v>-5.5439525559999999E-4</c:v>
                </c:pt>
                <c:pt idx="9475">
                  <c:v>-2.1239071070000001E-4</c:v>
                </c:pt>
                <c:pt idx="9476">
                  <c:v>-2.8275620309999998E-4</c:v>
                </c:pt>
                <c:pt idx="9477">
                  <c:v>-4.095912833E-4</c:v>
                </c:pt>
                <c:pt idx="9478">
                  <c:v>-4.4362771020000002E-5</c:v>
                </c:pt>
                <c:pt idx="9479">
                  <c:v>-4.6901903409999999E-4</c:v>
                </c:pt>
                <c:pt idx="9480">
                  <c:v>-4.7804036409999998E-4</c:v>
                </c:pt>
                <c:pt idx="9481">
                  <c:v>-3.769223639E-4</c:v>
                </c:pt>
                <c:pt idx="9482">
                  <c:v>-5.0527034920000002E-4</c:v>
                </c:pt>
                <c:pt idx="9483">
                  <c:v>-2.0124157970000001E-4</c:v>
                </c:pt>
                <c:pt idx="9484">
                  <c:v>-4.9627501049999997E-4</c:v>
                </c:pt>
                <c:pt idx="9485">
                  <c:v>-4.8718493320000001E-4</c:v>
                </c:pt>
                <c:pt idx="9486">
                  <c:v>-4.4014901369999999E-4</c:v>
                </c:pt>
                <c:pt idx="9487">
                  <c:v>-1.9013118400000001E-4</c:v>
                </c:pt>
                <c:pt idx="9488">
                  <c:v>-1.3155598279999999E-4</c:v>
                </c:pt>
                <c:pt idx="9489">
                  <c:v>-5.4944311659999999E-4</c:v>
                </c:pt>
                <c:pt idx="9490">
                  <c:v>-5.5715792230000001E-4</c:v>
                </c:pt>
                <c:pt idx="9491">
                  <c:v>-5.4054870449999997E-4</c:v>
                </c:pt>
                <c:pt idx="9492">
                  <c:v>-1.5526973589999999E-4</c:v>
                </c:pt>
                <c:pt idx="9493">
                  <c:v>-3.1630126810000001E-5</c:v>
                </c:pt>
                <c:pt idx="9494">
                  <c:v>-3.87993298E-4</c:v>
                </c:pt>
                <c:pt idx="9495">
                  <c:v>-9.5204457230000001E-5</c:v>
                </c:pt>
                <c:pt idx="9496">
                  <c:v>-4.401901744E-4</c:v>
                </c:pt>
                <c:pt idx="9497">
                  <c:v>-2.5865760749999999E-4</c:v>
                </c:pt>
                <c:pt idx="9498">
                  <c:v>-1.788284833E-4</c:v>
                </c:pt>
                <c:pt idx="9499">
                  <c:v>-5.5920152250000003E-4</c:v>
                </c:pt>
                <c:pt idx="9500">
                  <c:v>-3.3071333759999999E-4</c:v>
                </c:pt>
                <c:pt idx="9501">
                  <c:v>-5.405902478E-4</c:v>
                </c:pt>
                <c:pt idx="9502">
                  <c:v>-2.3480795260000001E-4</c:v>
                </c:pt>
                <c:pt idx="9503">
                  <c:v>-4.5009498299999998E-4</c:v>
                </c:pt>
                <c:pt idx="9504">
                  <c:v>-3.5439512289999999E-4</c:v>
                </c:pt>
                <c:pt idx="9505">
                  <c:v>-5.5358686340000005E-4</c:v>
                </c:pt>
                <c:pt idx="9506">
                  <c:v>-4.4410869249999999E-5</c:v>
                </c:pt>
                <c:pt idx="9507">
                  <c:v>-3.6586372220000002E-4</c:v>
                </c:pt>
                <c:pt idx="9508">
                  <c:v>-2.4656493670000001E-4</c:v>
                </c:pt>
                <c:pt idx="9509">
                  <c:v>-5.1409469529999996E-4</c:v>
                </c:pt>
                <c:pt idx="9510">
                  <c:v>-6.9859917030000001E-5</c:v>
                </c:pt>
                <c:pt idx="9511">
                  <c:v>-1.077268832E-4</c:v>
                </c:pt>
                <c:pt idx="9512">
                  <c:v>-4.2008845809999998E-4</c:v>
                </c:pt>
                <c:pt idx="9513">
                  <c:v>-4.5989622099999999E-4</c:v>
                </c:pt>
                <c:pt idx="9514">
                  <c:v>-4.8733300079999999E-4</c:v>
                </c:pt>
                <c:pt idx="9515">
                  <c:v>-2.013625508E-4</c:v>
                </c:pt>
                <c:pt idx="9516">
                  <c:v>-4.6918876330000002E-4</c:v>
                </c:pt>
                <c:pt idx="9517">
                  <c:v>-2.2369498410000001E-4</c:v>
                </c:pt>
                <c:pt idx="9518">
                  <c:v>-9.5281267560000005E-5</c:v>
                </c:pt>
                <c:pt idx="9519">
                  <c:v>-3.3079744610000001E-4</c:v>
                </c:pt>
                <c:pt idx="9520">
                  <c:v>-5.5582651229999999E-4</c:v>
                </c:pt>
                <c:pt idx="9521">
                  <c:v>-1.895307376E-5</c:v>
                </c:pt>
                <c:pt idx="9522">
                  <c:v>-1.316821049E-4</c:v>
                </c:pt>
                <c:pt idx="9523">
                  <c:v>-3.0688590480000002E-4</c:v>
                </c:pt>
                <c:pt idx="9524">
                  <c:v>-3.4269905990000002E-4</c:v>
                </c:pt>
                <c:pt idx="9525">
                  <c:v>-4.7826437040000001E-4</c:v>
                </c:pt>
                <c:pt idx="9526">
                  <c:v>-2.5876814409999999E-4</c:v>
                </c:pt>
                <c:pt idx="9527">
                  <c:v>-4.3032678109999997E-4</c:v>
                </c:pt>
                <c:pt idx="9528">
                  <c:v>-5.2292131700000001E-4</c:v>
                </c:pt>
                <c:pt idx="9529">
                  <c:v>-6.2989626829999996E-6</c:v>
                </c:pt>
                <c:pt idx="9530">
                  <c:v>-1.5541689430000001E-4</c:v>
                </c:pt>
                <c:pt idx="9531">
                  <c:v>-5.3177227179999995E-4</c:v>
                </c:pt>
                <c:pt idx="9532">
                  <c:v>-8.2668955280000003E-5</c:v>
                </c:pt>
                <c:pt idx="9533">
                  <c:v>-2.7088851359999999E-4</c:v>
                </c:pt>
                <c:pt idx="9534">
                  <c:v>-5.5470189840000001E-4</c:v>
                </c:pt>
                <c:pt idx="9535">
                  <c:v>-3.1689671310000001E-5</c:v>
                </c:pt>
                <c:pt idx="9536">
                  <c:v>-2.8295453359999999E-4</c:v>
                </c:pt>
                <c:pt idx="9537">
                  <c:v>-1.435977995E-4</c:v>
                </c:pt>
                <c:pt idx="9538">
                  <c:v>-2.3493531050000001E-4</c:v>
                </c:pt>
                <c:pt idx="9539">
                  <c:v>-5.4971217540000002E-4</c:v>
                </c:pt>
                <c:pt idx="9540">
                  <c:v>-3.6601426819999998E-4</c:v>
                </c:pt>
                <c:pt idx="9541">
                  <c:v>-1.790030641E-4</c:v>
                </c:pt>
                <c:pt idx="9542">
                  <c:v>-3.8820062690000001E-4</c:v>
                </c:pt>
                <c:pt idx="9543">
                  <c:v>-1.672624485E-4</c:v>
                </c:pt>
                <c:pt idx="9544">
                  <c:v>-1.19911599E-4</c:v>
                </c:pt>
                <c:pt idx="9545">
                  <c:v>-3.1896106159999999E-4</c:v>
                </c:pt>
                <c:pt idx="9546">
                  <c:v>-2.1264044020000001E-4</c:v>
                </c:pt>
                <c:pt idx="9547">
                  <c:v>-3.9914932439999998E-4</c:v>
                </c:pt>
                <c:pt idx="9548">
                  <c:v>-5.7133780250000003E-5</c:v>
                </c:pt>
                <c:pt idx="9549">
                  <c:v>-3.5460114249999999E-4</c:v>
                </c:pt>
                <c:pt idx="9550">
                  <c:v>-1.9037400599999999E-4</c:v>
                </c:pt>
                <c:pt idx="9551">
                  <c:v>-5.5383299100000003E-4</c:v>
                </c:pt>
                <c:pt idx="9552">
                  <c:v>-1.903895402E-4</c:v>
                </c:pt>
                <c:pt idx="9553">
                  <c:v>-4.4050139530000003E-4</c:v>
                </c:pt>
                <c:pt idx="9554">
                  <c:v>-5.7145210460000002E-5</c:v>
                </c:pt>
                <c:pt idx="9555">
                  <c:v>-2.4673312030000001E-4</c:v>
                </c:pt>
                <c:pt idx="9556">
                  <c:v>-5.1434791109999998E-4</c:v>
                </c:pt>
                <c:pt idx="9557">
                  <c:v>-5.575099214E-4</c:v>
                </c:pt>
                <c:pt idx="9558">
                  <c:v>-2.9501877979999999E-4</c:v>
                </c:pt>
                <c:pt idx="9559">
                  <c:v>-2.2383090380000001E-4</c:v>
                </c:pt>
                <c:pt idx="9560">
                  <c:v>-8.2723506129999999E-5</c:v>
                </c:pt>
                <c:pt idx="9561">
                  <c:v>-4.6018588950000002E-4</c:v>
                </c:pt>
                <c:pt idx="9562">
                  <c:v>-2.1268925690000001E-4</c:v>
                </c:pt>
                <c:pt idx="9563">
                  <c:v>-4.4498364650000001E-5</c:v>
                </c:pt>
                <c:pt idx="9564">
                  <c:v>-4.2038278979999999E-4</c:v>
                </c:pt>
                <c:pt idx="9565">
                  <c:v>-5.5952762899999996E-4</c:v>
                </c:pt>
                <c:pt idx="9566">
                  <c:v>-1.07883076E-4</c:v>
                </c:pt>
                <c:pt idx="9567">
                  <c:v>-5.3193498189999997E-4</c:v>
                </c:pt>
                <c:pt idx="9568">
                  <c:v>-5.4984980299999998E-4</c:v>
                </c:pt>
                <c:pt idx="9569">
                  <c:v>-4.9671239279999995E-4</c:v>
                </c:pt>
                <c:pt idx="9570">
                  <c:v>-5.5392392980000002E-4</c:v>
                </c:pt>
                <c:pt idx="9571">
                  <c:v>-1.3182328999999999E-4</c:v>
                </c:pt>
                <c:pt idx="9572">
                  <c:v>-6.3038709910000002E-6</c:v>
                </c:pt>
                <c:pt idx="9573">
                  <c:v>-3.0705485970000001E-4</c:v>
                </c:pt>
                <c:pt idx="9574">
                  <c:v>-1.4371355980000001E-4</c:v>
                </c:pt>
                <c:pt idx="9575">
                  <c:v>-1.6734957310000001E-4</c:v>
                </c:pt>
                <c:pt idx="9576">
                  <c:v>-1.1998541069999999E-4</c:v>
                </c:pt>
                <c:pt idx="9577">
                  <c:v>-5.2315412200000001E-4</c:v>
                </c:pt>
                <c:pt idx="9578">
                  <c:v>-3.7735256839999999E-4</c:v>
                </c:pt>
                <c:pt idx="9579">
                  <c:v>-5.0576102920000003E-4</c:v>
                </c:pt>
                <c:pt idx="9580">
                  <c:v>-2.8309609240000002E-4</c:v>
                </c:pt>
                <c:pt idx="9581">
                  <c:v>-4.3064943559999999E-4</c:v>
                </c:pt>
                <c:pt idx="9582">
                  <c:v>-5.5960793219999997E-4</c:v>
                </c:pt>
                <c:pt idx="9583">
                  <c:v>-1.8973453579999999E-5</c:v>
                </c:pt>
                <c:pt idx="9584">
                  <c:v>-5.4100994420000004E-4</c:v>
                </c:pt>
                <c:pt idx="9585">
                  <c:v>-3.310760259E-4</c:v>
                </c:pt>
                <c:pt idx="9586">
                  <c:v>-6.9983506429999997E-5</c:v>
                </c:pt>
                <c:pt idx="9587">
                  <c:v>-1.5556786379999999E-4</c:v>
                </c:pt>
                <c:pt idx="9588">
                  <c:v>-4.6958183099999999E-4</c:v>
                </c:pt>
                <c:pt idx="9589">
                  <c:v>-1.7912728120000001E-4</c:v>
                </c:pt>
                <c:pt idx="9590">
                  <c:v>-4.1013897350000001E-4</c:v>
                </c:pt>
                <c:pt idx="9591">
                  <c:v>-4.9681692649999995E-4</c:v>
                </c:pt>
                <c:pt idx="9592">
                  <c:v>-3.1710213179999999E-5</c:v>
                </c:pt>
                <c:pt idx="9593">
                  <c:v>-4.8775046390000002E-4</c:v>
                </c:pt>
                <c:pt idx="9594">
                  <c:v>-5.5615421730000004E-4</c:v>
                </c:pt>
                <c:pt idx="9595">
                  <c:v>-2.4681953310000003E-4</c:v>
                </c:pt>
                <c:pt idx="9596">
                  <c:v>-9.5415604380000006E-5</c:v>
                </c:pt>
                <c:pt idx="9597">
                  <c:v>-3.1915623629999999E-4</c:v>
                </c:pt>
                <c:pt idx="9598">
                  <c:v>-5.5499411610000001E-4</c:v>
                </c:pt>
                <c:pt idx="9599">
                  <c:v>-2.951471198E-4</c:v>
                </c:pt>
                <c:pt idx="9600">
                  <c:v>-2.015927676E-4</c:v>
                </c:pt>
                <c:pt idx="9601">
                  <c:v>-4.5067345549999998E-4</c:v>
                </c:pt>
                <c:pt idx="9602">
                  <c:v>-3.9949976060000002E-4</c:v>
                </c:pt>
                <c:pt idx="9603">
                  <c:v>-2.7109851729999998E-4</c:v>
                </c:pt>
                <c:pt idx="9604">
                  <c:v>-2.3510216769999999E-4</c:v>
                </c:pt>
                <c:pt idx="9605">
                  <c:v>-2.5898868899999999E-4</c:v>
                </c:pt>
                <c:pt idx="9606">
                  <c:v>-3.5491825739999999E-4</c:v>
                </c:pt>
                <c:pt idx="9607">
                  <c:v>-4.6047215919999999E-4</c:v>
                </c:pt>
                <c:pt idx="9608">
                  <c:v>-3.7755635859999998E-4</c:v>
                </c:pt>
                <c:pt idx="9609">
                  <c:v>-4.787733468E-4</c:v>
                </c:pt>
                <c:pt idx="9610">
                  <c:v>-2.127732002E-4</c:v>
                </c:pt>
                <c:pt idx="9611">
                  <c:v>-5.4118441280000002E-4</c:v>
                </c:pt>
                <c:pt idx="9612">
                  <c:v>-5.0596710019999995E-4</c:v>
                </c:pt>
                <c:pt idx="9613">
                  <c:v>-2.2393595290000001E-4</c:v>
                </c:pt>
                <c:pt idx="9614">
                  <c:v>-6.9967175370000005E-5</c:v>
                </c:pt>
                <c:pt idx="9615">
                  <c:v>-3.8869325500000002E-4</c:v>
                </c:pt>
                <c:pt idx="9616">
                  <c:v>-3.4317004050000001E-4</c:v>
                </c:pt>
                <c:pt idx="9617">
                  <c:v>-2.5902560649999998E-4</c:v>
                </c:pt>
                <c:pt idx="9618">
                  <c:v>-5.2341181799999998E-4</c:v>
                </c:pt>
                <c:pt idx="9619">
                  <c:v>-2.351285986E-4</c:v>
                </c:pt>
                <c:pt idx="9620">
                  <c:v>-6.2971768660000002E-6</c:v>
                </c:pt>
                <c:pt idx="9621">
                  <c:v>-1.5558697700000001E-4</c:v>
                </c:pt>
                <c:pt idx="9622">
                  <c:v>-5.5787417029999999E-4</c:v>
                </c:pt>
                <c:pt idx="9623">
                  <c:v>-1.079034678E-4</c:v>
                </c:pt>
                <c:pt idx="9624">
                  <c:v>-2.711633559E-4</c:v>
                </c:pt>
                <c:pt idx="9625">
                  <c:v>-3.6653320930000002E-4</c:v>
                </c:pt>
                <c:pt idx="9626">
                  <c:v>-5.7122203939999999E-5</c:v>
                </c:pt>
                <c:pt idx="9627">
                  <c:v>-4.4099835570000001E-4</c:v>
                </c:pt>
                <c:pt idx="9628">
                  <c:v>-5.5426660839999996E-4</c:v>
                </c:pt>
                <c:pt idx="9629">
                  <c:v>-2.468982227E-4</c:v>
                </c:pt>
                <c:pt idx="9630">
                  <c:v>-1.9049119859999999E-4</c:v>
                </c:pt>
                <c:pt idx="9631">
                  <c:v>-1.318499934E-4</c:v>
                </c:pt>
                <c:pt idx="9632">
                  <c:v>-5.3230645770000005E-4</c:v>
                </c:pt>
                <c:pt idx="9633">
                  <c:v>-3.1678089599999997E-5</c:v>
                </c:pt>
                <c:pt idx="9634">
                  <c:v>-5.147683298E-4</c:v>
                </c:pt>
                <c:pt idx="9635">
                  <c:v>-4.6989956590000001E-4</c:v>
                </c:pt>
                <c:pt idx="9636">
                  <c:v>-9.5383373849999994E-5</c:v>
                </c:pt>
                <c:pt idx="9637">
                  <c:v>-4.445772276E-5</c:v>
                </c:pt>
                <c:pt idx="9638">
                  <c:v>-1.8949596770000001E-5</c:v>
                </c:pt>
                <c:pt idx="9639">
                  <c:v>-4.2086923369999998E-4</c:v>
                </c:pt>
                <c:pt idx="9640">
                  <c:v>-3.777362621E-4</c:v>
                </c:pt>
                <c:pt idx="9641">
                  <c:v>-1.199855275E-4</c:v>
                </c:pt>
                <c:pt idx="9642">
                  <c:v>-1.7913994919999999E-4</c:v>
                </c:pt>
                <c:pt idx="9643">
                  <c:v>-2.016084926E-4</c:v>
                </c:pt>
                <c:pt idx="9644">
                  <c:v>-4.1049938600000002E-4</c:v>
                </c:pt>
                <c:pt idx="9645">
                  <c:v>-4.8805363639999998E-4</c:v>
                </c:pt>
                <c:pt idx="9646">
                  <c:v>-5.1481470399999995E-4</c:v>
                </c:pt>
                <c:pt idx="9647">
                  <c:v>-1.437244919E-4</c:v>
                </c:pt>
                <c:pt idx="9648">
                  <c:v>-4.7895173929999999E-4</c:v>
                </c:pt>
                <c:pt idx="9649">
                  <c:v>-4.3106468219999999E-4</c:v>
                </c:pt>
                <c:pt idx="9650">
                  <c:v>-8.2695240360000004E-5</c:v>
                </c:pt>
                <c:pt idx="9651">
                  <c:v>-3.9978065019999999E-4</c:v>
                </c:pt>
                <c:pt idx="9652">
                  <c:v>-1.67369164E-4</c:v>
                </c:pt>
                <c:pt idx="9653">
                  <c:v>-5.5032725860000001E-4</c:v>
                </c:pt>
                <c:pt idx="9654">
                  <c:v>-3.888691901E-4</c:v>
                </c:pt>
                <c:pt idx="9655">
                  <c:v>-4.9716812050000004E-4</c:v>
                </c:pt>
                <c:pt idx="9656">
                  <c:v>-4.2095345430000002E-4</c:v>
                </c:pt>
                <c:pt idx="9657">
                  <c:v>-4.5100256089999999E-4</c:v>
                </c:pt>
                <c:pt idx="9658">
                  <c:v>-3.667175566E-4</c:v>
                </c:pt>
                <c:pt idx="9659">
                  <c:v>-1.8935814139999998E-5</c:v>
                </c:pt>
                <c:pt idx="9660">
                  <c:v>-3.1949177129999998E-4</c:v>
                </c:pt>
                <c:pt idx="9661">
                  <c:v>-5.5812532900000001E-4</c:v>
                </c:pt>
                <c:pt idx="9662">
                  <c:v>-4.3115328469999999E-4</c:v>
                </c:pt>
                <c:pt idx="9663">
                  <c:v>-1.6734733319999999E-4</c:v>
                </c:pt>
                <c:pt idx="9664">
                  <c:v>-3.3148546760000002E-4</c:v>
                </c:pt>
                <c:pt idx="9665">
                  <c:v>-4.4117762359999999E-4</c:v>
                </c:pt>
                <c:pt idx="9666">
                  <c:v>-2.833930626E-4</c:v>
                </c:pt>
                <c:pt idx="9667">
                  <c:v>-5.0624623299999995E-4</c:v>
                </c:pt>
                <c:pt idx="9668">
                  <c:v>-5.7066993110000003E-5</c:v>
                </c:pt>
                <c:pt idx="9669">
                  <c:v>-1.3179571040000001E-4</c:v>
                </c:pt>
                <c:pt idx="9670">
                  <c:v>-4.4419955329999999E-5</c:v>
                </c:pt>
                <c:pt idx="9671">
                  <c:v>-3.0746801989999997E-4</c:v>
                </c:pt>
                <c:pt idx="9672">
                  <c:v>-2.9543816609999999E-4</c:v>
                </c:pt>
                <c:pt idx="9673">
                  <c:v>-4.5106995449999999E-4</c:v>
                </c:pt>
                <c:pt idx="9674">
                  <c:v>-3.5527125790000002E-4</c:v>
                </c:pt>
                <c:pt idx="9675">
                  <c:v>-4.1064606710000001E-4</c:v>
                </c:pt>
                <c:pt idx="9676">
                  <c:v>-5.4154410829999997E-4</c:v>
                </c:pt>
                <c:pt idx="9677">
                  <c:v>-5.6017284170000001E-4</c:v>
                </c:pt>
                <c:pt idx="9678">
                  <c:v>-5.5549093569999997E-4</c:v>
                </c:pt>
                <c:pt idx="9679">
                  <c:v>-6.2887662939999997E-6</c:v>
                </c:pt>
                <c:pt idx="9680">
                  <c:v>-5.5671286200000003E-4</c:v>
                </c:pt>
                <c:pt idx="9681">
                  <c:v>-3.434575888E-4</c:v>
                </c:pt>
                <c:pt idx="9682">
                  <c:v>-5.5461741739999996E-4</c:v>
                </c:pt>
                <c:pt idx="9683">
                  <c:v>-4.79132138E-4</c:v>
                </c:pt>
                <c:pt idx="9684">
                  <c:v>-5.3260352610000003E-4</c:v>
                </c:pt>
                <c:pt idx="9685">
                  <c:v>-1.555234173E-4</c:v>
                </c:pt>
                <c:pt idx="9686">
                  <c:v>-5.2377050370000001E-4</c:v>
                </c:pt>
                <c:pt idx="9687">
                  <c:v>-1.9047530880000001E-4</c:v>
                </c:pt>
                <c:pt idx="9688">
                  <c:v>-2.9549807489999999E-4</c:v>
                </c:pt>
                <c:pt idx="9689">
                  <c:v>-2.4702512229999999E-4</c:v>
                </c:pt>
                <c:pt idx="9690">
                  <c:v>-1.791101126E-4</c:v>
                </c:pt>
                <c:pt idx="9691">
                  <c:v>-4.7013637210000002E-4</c:v>
                </c:pt>
                <c:pt idx="9692">
                  <c:v>-4.6088512760000003E-4</c:v>
                </c:pt>
                <c:pt idx="9693">
                  <c:v>-2.3524877000000001E-4</c:v>
                </c:pt>
                <c:pt idx="9694">
                  <c:v>-2.0162661579999999E-4</c:v>
                </c:pt>
                <c:pt idx="9695">
                  <c:v>-1.0781885400000001E-4</c:v>
                </c:pt>
                <c:pt idx="9696">
                  <c:v>-2.592239281E-4</c:v>
                </c:pt>
                <c:pt idx="9697">
                  <c:v>-2.713757012E-4</c:v>
                </c:pt>
                <c:pt idx="9698">
                  <c:v>-3.1647015739999999E-5</c:v>
                </c:pt>
                <c:pt idx="9699">
                  <c:v>-3.779820656E-4</c:v>
                </c:pt>
                <c:pt idx="9700">
                  <c:v>-2.8350626260000001E-4</c:v>
                </c:pt>
                <c:pt idx="9701">
                  <c:v>-3.0757345920000002E-4</c:v>
                </c:pt>
                <c:pt idx="9702">
                  <c:v>-3.1961699959999999E-4</c:v>
                </c:pt>
                <c:pt idx="9703">
                  <c:v>-3.4351977839999998E-4</c:v>
                </c:pt>
                <c:pt idx="9704">
                  <c:v>-2.2406064380000001E-4</c:v>
                </c:pt>
                <c:pt idx="9705">
                  <c:v>-1.436791028E-4</c:v>
                </c:pt>
                <c:pt idx="9706">
                  <c:v>-9.5318749959999997E-5</c:v>
                </c:pt>
                <c:pt idx="9707">
                  <c:v>-4.5121675319999998E-4</c:v>
                </c:pt>
                <c:pt idx="9708">
                  <c:v>-8.265178226E-5</c:v>
                </c:pt>
                <c:pt idx="9709">
                  <c:v>-3.8906614490000002E-4</c:v>
                </c:pt>
                <c:pt idx="9710">
                  <c:v>-2.1286376989999999E-4</c:v>
                </c:pt>
                <c:pt idx="9711">
                  <c:v>-4.211475765E-4</c:v>
                </c:pt>
                <c:pt idx="9712">
                  <c:v>-6.9890680290000002E-5</c:v>
                </c:pt>
                <c:pt idx="9713">
                  <c:v>-3.3161899989999998E-4</c:v>
                </c:pt>
                <c:pt idx="9714">
                  <c:v>-3.6685193249999998E-4</c:v>
                </c:pt>
                <c:pt idx="9715">
                  <c:v>-1.199218262E-4</c:v>
                </c:pt>
                <c:pt idx="9716">
                  <c:v>-4.8840458779999998E-4</c:v>
                </c:pt>
                <c:pt idx="9717">
                  <c:v>-4.4134686680000001E-4</c:v>
                </c:pt>
                <c:pt idx="9718">
                  <c:v>-3.1655529870000003E-5</c:v>
                </c:pt>
                <c:pt idx="9719">
                  <c:v>-5.5079798140000001E-4</c:v>
                </c:pt>
                <c:pt idx="9720">
                  <c:v>-5.5850426399999995E-4</c:v>
                </c:pt>
                <c:pt idx="9721">
                  <c:v>-1.555444475E-4</c:v>
                </c:pt>
                <c:pt idx="9722">
                  <c:v>-6.9898224499999998E-5</c:v>
                </c:pt>
                <c:pt idx="9723">
                  <c:v>-1.199273485E-4</c:v>
                </c:pt>
                <c:pt idx="9724">
                  <c:v>-5.6049920070000002E-4</c:v>
                </c:pt>
                <c:pt idx="9725">
                  <c:v>-2.0167912830000001E-4</c:v>
                </c:pt>
                <c:pt idx="9726">
                  <c:v>-5.5702146499999998E-4</c:v>
                </c:pt>
                <c:pt idx="9727">
                  <c:v>-5.3285419250000002E-4</c:v>
                </c:pt>
                <c:pt idx="9728">
                  <c:v>-4.0001717489999999E-4</c:v>
                </c:pt>
                <c:pt idx="9729">
                  <c:v>-5.5584934730000003E-4</c:v>
                </c:pt>
                <c:pt idx="9730">
                  <c:v>-5.0657000469999996E-4</c:v>
                </c:pt>
                <c:pt idx="9731">
                  <c:v>-4.3134332020000003E-4</c:v>
                </c:pt>
                <c:pt idx="9732">
                  <c:v>-1.3179902090000001E-4</c:v>
                </c:pt>
                <c:pt idx="9733">
                  <c:v>-5.1530187150000001E-4</c:v>
                </c:pt>
                <c:pt idx="9734">
                  <c:v>-4.7935523639999999E-4</c:v>
                </c:pt>
                <c:pt idx="9735">
                  <c:v>-4.9759844909999995E-4</c:v>
                </c:pt>
                <c:pt idx="9736">
                  <c:v>-2.2412921419999999E-4</c:v>
                </c:pt>
                <c:pt idx="9737">
                  <c:v>-5.5496630619999998E-4</c:v>
                </c:pt>
                <c:pt idx="9738">
                  <c:v>-3.5538909770000001E-4</c:v>
                </c:pt>
                <c:pt idx="9739">
                  <c:v>-3.3164905760000001E-4</c:v>
                </c:pt>
                <c:pt idx="9740">
                  <c:v>-1.4371734489999999E-4</c:v>
                </c:pt>
                <c:pt idx="9741">
                  <c:v>-3.076456348E-4</c:v>
                </c:pt>
                <c:pt idx="9742">
                  <c:v>-5.7095887950000001E-5</c:v>
                </c:pt>
                <c:pt idx="9743">
                  <c:v>-8.2685035139999999E-5</c:v>
                </c:pt>
                <c:pt idx="9744">
                  <c:v>-3.7802419690000002E-4</c:v>
                </c:pt>
                <c:pt idx="9745">
                  <c:v>-5.5595899709999996E-4</c:v>
                </c:pt>
                <c:pt idx="9746">
                  <c:v>-4.1080879009999999E-4</c:v>
                </c:pt>
                <c:pt idx="9747">
                  <c:v>-1.8949178190000001E-5</c:v>
                </c:pt>
                <c:pt idx="9748">
                  <c:v>-3.553953331E-4</c:v>
                </c:pt>
                <c:pt idx="9749">
                  <c:v>-1.0785915E-4</c:v>
                </c:pt>
                <c:pt idx="9750">
                  <c:v>-9.5357433250000006E-5</c:v>
                </c:pt>
                <c:pt idx="9751">
                  <c:v>-2.471767288E-4</c:v>
                </c:pt>
                <c:pt idx="9752">
                  <c:v>-4.445550953E-5</c:v>
                </c:pt>
                <c:pt idx="9753">
                  <c:v>-2.129604865E-4</c:v>
                </c:pt>
                <c:pt idx="9754">
                  <c:v>-4.8859944119999997E-4</c:v>
                </c:pt>
                <c:pt idx="9755">
                  <c:v>-5.0671912319999999E-4</c:v>
                </c:pt>
                <c:pt idx="9756">
                  <c:v>-2.8362050159999998E-4</c:v>
                </c:pt>
                <c:pt idx="9757">
                  <c:v>-2.353944665E-4</c:v>
                </c:pt>
                <c:pt idx="9758">
                  <c:v>-5.2416810749999999E-4</c:v>
                </c:pt>
                <c:pt idx="9759">
                  <c:v>-2.5936389369999999E-4</c:v>
                </c:pt>
                <c:pt idx="9760">
                  <c:v>-5.572028799E-4</c:v>
                </c:pt>
                <c:pt idx="9761">
                  <c:v>-5.4206271129999997E-4</c:v>
                </c:pt>
                <c:pt idx="9762">
                  <c:v>-3.196952381E-4</c:v>
                </c:pt>
                <c:pt idx="9763">
                  <c:v>-1.906066487E-4</c:v>
                </c:pt>
                <c:pt idx="9764">
                  <c:v>-4.7044054659999999E-4</c:v>
                </c:pt>
                <c:pt idx="9765">
                  <c:v>-3.8912180139999999E-4</c:v>
                </c:pt>
                <c:pt idx="9766">
                  <c:v>-1.7924414979999999E-4</c:v>
                </c:pt>
                <c:pt idx="9767">
                  <c:v>-6.2970277229999999E-6</c:v>
                </c:pt>
                <c:pt idx="9768">
                  <c:v>-5.607225913E-4</c:v>
                </c:pt>
                <c:pt idx="9769">
                  <c:v>-4.3144487449999999E-4</c:v>
                </c:pt>
                <c:pt idx="9770">
                  <c:v>-5.3308040419999998E-4</c:v>
                </c:pt>
                <c:pt idx="9771">
                  <c:v>-4.4151031E-4</c:v>
                </c:pt>
                <c:pt idx="9772">
                  <c:v>-4.9777265220000001E-4</c:v>
                </c:pt>
                <c:pt idx="9773">
                  <c:v>-2.7153446099999998E-4</c:v>
                </c:pt>
                <c:pt idx="9774">
                  <c:v>-1.674704751E-4</c:v>
                </c:pt>
                <c:pt idx="9775">
                  <c:v>-5.587658357E-4</c:v>
                </c:pt>
                <c:pt idx="9776">
                  <c:v>-4.6120504919999999E-4</c:v>
                </c:pt>
                <c:pt idx="9777">
                  <c:v>-3.4358555070000002E-4</c:v>
                </c:pt>
                <c:pt idx="9778">
                  <c:v>-5.5108222039999995E-4</c:v>
                </c:pt>
                <c:pt idx="9779">
                  <c:v>-2.956737764E-4</c:v>
                </c:pt>
                <c:pt idx="9780">
                  <c:v>-3.1693569980000003E-5</c:v>
                </c:pt>
                <c:pt idx="9781">
                  <c:v>-4.0010455020000001E-4</c:v>
                </c:pt>
                <c:pt idx="9782">
                  <c:v>-3.6691196249999999E-4</c:v>
                </c:pt>
                <c:pt idx="9783">
                  <c:v>-1.89647387E-5</c:v>
                </c:pt>
                <c:pt idx="9784">
                  <c:v>-2.1302416289999999E-4</c:v>
                </c:pt>
                <c:pt idx="9785">
                  <c:v>-4.7052929700000003E-4</c:v>
                </c:pt>
                <c:pt idx="9786">
                  <c:v>-5.1555754389999995E-4</c:v>
                </c:pt>
                <c:pt idx="9787">
                  <c:v>-5.5112984479999995E-4</c:v>
                </c:pt>
                <c:pt idx="9788">
                  <c:v>-8.2737289010000005E-5</c:v>
                </c:pt>
                <c:pt idx="9789">
                  <c:v>-1.9067476589999999E-4</c:v>
                </c:pt>
                <c:pt idx="9790">
                  <c:v>-6.9981115379999994E-5</c:v>
                </c:pt>
                <c:pt idx="9791">
                  <c:v>-4.8874432389999997E-4</c:v>
                </c:pt>
                <c:pt idx="9792">
                  <c:v>-6.3017219840000003E-6</c:v>
                </c:pt>
                <c:pt idx="9793">
                  <c:v>-4.5149916629999998E-4</c:v>
                </c:pt>
                <c:pt idx="9794">
                  <c:v>-4.213402942E-4</c:v>
                </c:pt>
                <c:pt idx="9795">
                  <c:v>-2.242511492E-4</c:v>
                </c:pt>
                <c:pt idx="9796">
                  <c:v>-4.1093730739999999E-4</c:v>
                </c:pt>
                <c:pt idx="9797">
                  <c:v>-1.0794727379999999E-4</c:v>
                </c:pt>
                <c:pt idx="9798">
                  <c:v>-4.796365328E-4</c:v>
                </c:pt>
                <c:pt idx="9799">
                  <c:v>-1.200537239E-4</c:v>
                </c:pt>
                <c:pt idx="9800">
                  <c:v>-5.6088480129999998E-4</c:v>
                </c:pt>
                <c:pt idx="9801">
                  <c:v>-3.8923567649999999E-4</c:v>
                </c:pt>
                <c:pt idx="9802">
                  <c:v>-3.6698344279999999E-4</c:v>
                </c:pt>
                <c:pt idx="9803">
                  <c:v>-1.3196377559999999E-4</c:v>
                </c:pt>
                <c:pt idx="9804">
                  <c:v>-5.2438344199999998E-4</c:v>
                </c:pt>
                <c:pt idx="9805">
                  <c:v>-4.6134354890000001E-4</c:v>
                </c:pt>
                <c:pt idx="9806">
                  <c:v>-5.7190255529999998E-5</c:v>
                </c:pt>
                <c:pt idx="9807">
                  <c:v>-4.9792776880000001E-4</c:v>
                </c:pt>
                <c:pt idx="9808">
                  <c:v>-2.8371240479999998E-4</c:v>
                </c:pt>
                <c:pt idx="9809">
                  <c:v>-2.0190373179999999E-4</c:v>
                </c:pt>
                <c:pt idx="9810">
                  <c:v>-5.5742944649999997E-4</c:v>
                </c:pt>
                <c:pt idx="9811">
                  <c:v>-5.5626139590000002E-4</c:v>
                </c:pt>
                <c:pt idx="9812">
                  <c:v>-4.453712243E-5</c:v>
                </c:pt>
                <c:pt idx="9813">
                  <c:v>-1.55796078E-4</c:v>
                </c:pt>
                <c:pt idx="9814">
                  <c:v>-1.7942883579999999E-4</c:v>
                </c:pt>
                <c:pt idx="9815">
                  <c:v>-2.957754044E-4</c:v>
                </c:pt>
                <c:pt idx="9816">
                  <c:v>-2.47333929E-4</c:v>
                </c:pt>
                <c:pt idx="9817">
                  <c:v>-5.4233183309999997E-4</c:v>
                </c:pt>
                <c:pt idx="9818">
                  <c:v>-2.5950866710000001E-4</c:v>
                </c:pt>
                <c:pt idx="9819">
                  <c:v>-5.2444444399999996E-4</c:v>
                </c:pt>
                <c:pt idx="9820">
                  <c:v>-4.2149034260000002E-4</c:v>
                </c:pt>
                <c:pt idx="9821">
                  <c:v>-9.5533879559999996E-5</c:v>
                </c:pt>
                <c:pt idx="9822">
                  <c:v>-2.355802091E-4</c:v>
                </c:pt>
                <c:pt idx="9823">
                  <c:v>-3.1985018750000001E-4</c:v>
                </c:pt>
                <c:pt idx="9824">
                  <c:v>-1.4397192680000001E-4</c:v>
                </c:pt>
                <c:pt idx="9825">
                  <c:v>-4.5165847639999998E-4</c:v>
                </c:pt>
                <c:pt idx="9826">
                  <c:v>-1.6768347010000001E-4</c:v>
                </c:pt>
                <c:pt idx="9827">
                  <c:v>-5.5900960769999998E-4</c:v>
                </c:pt>
                <c:pt idx="9828">
                  <c:v>-4.614320258E-4</c:v>
                </c:pt>
                <c:pt idx="9829">
                  <c:v>-5.0701537759999997E-4</c:v>
                </c:pt>
                <c:pt idx="9830">
                  <c:v>-9.5546021160000004E-5</c:v>
                </c:pt>
                <c:pt idx="9831">
                  <c:v>-5.5539032140000005E-4</c:v>
                </c:pt>
                <c:pt idx="9832">
                  <c:v>-1.8998807319999999E-5</c:v>
                </c:pt>
                <c:pt idx="9833">
                  <c:v>-3.4375685870000002E-4</c:v>
                </c:pt>
                <c:pt idx="9834">
                  <c:v>-3.078312104E-4</c:v>
                </c:pt>
                <c:pt idx="9835">
                  <c:v>-2.716882387E-4</c:v>
                </c:pt>
                <c:pt idx="9836">
                  <c:v>-5.1575096960000005E-4</c:v>
                </c:pt>
                <c:pt idx="9837">
                  <c:v>-3.3186168109999999E-4</c:v>
                </c:pt>
                <c:pt idx="9838">
                  <c:v>-3.5562437810000001E-4</c:v>
                </c:pt>
                <c:pt idx="9839">
                  <c:v>-8.2874761709999999E-5</c:v>
                </c:pt>
                <c:pt idx="9840">
                  <c:v>-1.794966355E-4</c:v>
                </c:pt>
                <c:pt idx="9841">
                  <c:v>-4.003744988E-4</c:v>
                </c:pt>
                <c:pt idx="9842">
                  <c:v>-1.9090395020000001E-4</c:v>
                </c:pt>
                <c:pt idx="9843">
                  <c:v>-4.3177063409999999E-4</c:v>
                </c:pt>
                <c:pt idx="9844">
                  <c:v>-4.889751134E-4</c:v>
                </c:pt>
                <c:pt idx="9845">
                  <c:v>-3.7834319290000002E-4</c:v>
                </c:pt>
                <c:pt idx="9846">
                  <c:v>-1.202593579E-4</c:v>
                </c:pt>
                <c:pt idx="9847">
                  <c:v>-6.3145048079999999E-6</c:v>
                </c:pt>
                <c:pt idx="9848">
                  <c:v>-4.9809931669999999E-4</c:v>
                </c:pt>
                <c:pt idx="9849">
                  <c:v>-3.3193721009999998E-4</c:v>
                </c:pt>
                <c:pt idx="9850">
                  <c:v>-1.6778404490000001E-4</c:v>
                </c:pt>
                <c:pt idx="9851">
                  <c:v>-3.1774944059999999E-5</c:v>
                </c:pt>
                <c:pt idx="9852">
                  <c:v>-2.8388187160000001E-4</c:v>
                </c:pt>
                <c:pt idx="9853">
                  <c:v>-2.717912006E-4</c:v>
                </c:pt>
                <c:pt idx="9854">
                  <c:v>-2.5966871739999998E-4</c:v>
                </c:pt>
                <c:pt idx="9855">
                  <c:v>-4.7990885489999999E-4</c:v>
                </c:pt>
                <c:pt idx="9856">
                  <c:v>-4.1124902660000001E-4</c:v>
                </c:pt>
                <c:pt idx="9857">
                  <c:v>-4.708826284E-4</c:v>
                </c:pt>
                <c:pt idx="9858">
                  <c:v>-5.4254175110000002E-4</c:v>
                </c:pt>
                <c:pt idx="9859">
                  <c:v>-2.3574884719999999E-4</c:v>
                </c:pt>
                <c:pt idx="9860">
                  <c:v>-5.5772642439999999E-4</c:v>
                </c:pt>
                <c:pt idx="9861">
                  <c:v>-1.5601856469999999E-4</c:v>
                </c:pt>
                <c:pt idx="9862">
                  <c:v>-1.4414630950000001E-4</c:v>
                </c:pt>
                <c:pt idx="9863">
                  <c:v>-4.4196609520000003E-4</c:v>
                </c:pt>
                <c:pt idx="9864">
                  <c:v>-2.021562446E-4</c:v>
                </c:pt>
                <c:pt idx="9865">
                  <c:v>-5.3354326149999997E-4</c:v>
                </c:pt>
                <c:pt idx="9866">
                  <c:v>-5.5561618819999995E-4</c:v>
                </c:pt>
                <c:pt idx="9867">
                  <c:v>-3.6731825829999998E-4</c:v>
                </c:pt>
                <c:pt idx="9868">
                  <c:v>-2.4755835279999998E-4</c:v>
                </c:pt>
                <c:pt idx="9869">
                  <c:v>-4.3192837350000001E-4</c:v>
                </c:pt>
                <c:pt idx="9870">
                  <c:v>-1.082213029E-4</c:v>
                </c:pt>
                <c:pt idx="9871">
                  <c:v>-4.4613762419999998E-5</c:v>
                </c:pt>
                <c:pt idx="9872">
                  <c:v>-5.072681559E-4</c:v>
                </c:pt>
                <c:pt idx="9873">
                  <c:v>-4.2177607800000002E-4</c:v>
                </c:pt>
                <c:pt idx="9874">
                  <c:v>-1.3225336120000001E-4</c:v>
                </c:pt>
                <c:pt idx="9875">
                  <c:v>-5.5161605119999997E-4</c:v>
                </c:pt>
                <c:pt idx="9876">
                  <c:v>-5.7309560939999999E-5</c:v>
                </c:pt>
                <c:pt idx="9877">
                  <c:v>-2.133991691E-4</c:v>
                </c:pt>
                <c:pt idx="9878">
                  <c:v>-3.0807501490000001E-4</c:v>
                </c:pt>
                <c:pt idx="9879">
                  <c:v>-7.0182790520000005E-5</c:v>
                </c:pt>
                <c:pt idx="9880">
                  <c:v>-2.2461802830000001E-4</c:v>
                </c:pt>
                <c:pt idx="9881">
                  <c:v>-6.3185143909999999E-6</c:v>
                </c:pt>
                <c:pt idx="9882">
                  <c:v>-3.4407081140000001E-4</c:v>
                </c:pt>
                <c:pt idx="9883">
                  <c:v>-1.6790697560000001E-4</c:v>
                </c:pt>
                <c:pt idx="9884">
                  <c:v>-5.5669420390000001E-4</c:v>
                </c:pt>
                <c:pt idx="9885">
                  <c:v>-4.7106159000000002E-4</c:v>
                </c:pt>
                <c:pt idx="9886">
                  <c:v>-3.8970580869999999E-4</c:v>
                </c:pt>
                <c:pt idx="9887">
                  <c:v>-2.4765109309999998E-4</c:v>
                </c:pt>
                <c:pt idx="9888">
                  <c:v>-2.961160637E-4</c:v>
                </c:pt>
                <c:pt idx="9889">
                  <c:v>-5.6141731459999995E-4</c:v>
                </c:pt>
                <c:pt idx="9890">
                  <c:v>-3.2019269289999998E-4</c:v>
                </c:pt>
                <c:pt idx="9891">
                  <c:v>-5.2486098269999997E-4</c:v>
                </c:pt>
                <c:pt idx="9892">
                  <c:v>-4.4621470279999999E-5</c:v>
                </c:pt>
                <c:pt idx="9893">
                  <c:v>-1.3228784930000001E-4</c:v>
                </c:pt>
                <c:pt idx="9894">
                  <c:v>-1.203947557E-4</c:v>
                </c:pt>
                <c:pt idx="9895">
                  <c:v>-2.2466782920000001E-4</c:v>
                </c:pt>
                <c:pt idx="9896">
                  <c:v>-5.5949710399999996E-4</c:v>
                </c:pt>
                <c:pt idx="9897">
                  <c:v>-5.7319317070000001E-5</c:v>
                </c:pt>
                <c:pt idx="9898">
                  <c:v>-3.5603025330000003E-4</c:v>
                </c:pt>
                <c:pt idx="9899">
                  <c:v>-2.3590365119999999E-4</c:v>
                </c:pt>
                <c:pt idx="9900">
                  <c:v>-5.1621423840000002E-4</c:v>
                </c:pt>
                <c:pt idx="9901">
                  <c:v>-2.9618617869999999E-4</c:v>
                </c:pt>
                <c:pt idx="9902">
                  <c:v>-2.134790663E-4</c:v>
                </c:pt>
                <c:pt idx="9903">
                  <c:v>-3.7872964290000001E-4</c:v>
                </c:pt>
                <c:pt idx="9904">
                  <c:v>-4.1156242509999999E-4</c:v>
                </c:pt>
                <c:pt idx="9905">
                  <c:v>-9.5716060429999996E-5</c:v>
                </c:pt>
                <c:pt idx="9906">
                  <c:v>-1.7972081490000001E-4</c:v>
                </c:pt>
                <c:pt idx="9907">
                  <c:v>-4.007840329E-4</c:v>
                </c:pt>
                <c:pt idx="9908">
                  <c:v>-1.082632398E-4</c:v>
                </c:pt>
                <c:pt idx="9909">
                  <c:v>-4.619422333E-4</c:v>
                </c:pt>
                <c:pt idx="9910">
                  <c:v>-2.5989057280000001E-4</c:v>
                </c:pt>
                <c:pt idx="9911">
                  <c:v>-3.675826519E-4</c:v>
                </c:pt>
                <c:pt idx="9912">
                  <c:v>-1.442167797E-4</c:v>
                </c:pt>
                <c:pt idx="9913">
                  <c:v>-3.0825115909999999E-4</c:v>
                </c:pt>
                <c:pt idx="9914">
                  <c:v>-4.4228655469999998E-4</c:v>
                </c:pt>
                <c:pt idx="9915">
                  <c:v>-3.1790110770000003E-5</c:v>
                </c:pt>
                <c:pt idx="9916">
                  <c:v>-3.3231384889999998E-4</c:v>
                </c:pt>
                <c:pt idx="9917">
                  <c:v>-3.4425044879999998E-4</c:v>
                </c:pt>
                <c:pt idx="9918">
                  <c:v>-2.8418553950000002E-4</c:v>
                </c:pt>
                <c:pt idx="9919">
                  <c:v>-5.5602920179999998E-4</c:v>
                </c:pt>
                <c:pt idx="9920">
                  <c:v>-5.5196873819999995E-4</c:v>
                </c:pt>
                <c:pt idx="9921">
                  <c:v>-1.9111287409999999E-4</c:v>
                </c:pt>
                <c:pt idx="9922">
                  <c:v>-5.3396112170000002E-4</c:v>
                </c:pt>
                <c:pt idx="9923">
                  <c:v>-2.0227744120000001E-4</c:v>
                </c:pt>
                <c:pt idx="9924">
                  <c:v>-5.5698824949999999E-4</c:v>
                </c:pt>
                <c:pt idx="9925">
                  <c:v>-1.5609488200000001E-4</c:v>
                </c:pt>
                <c:pt idx="9926">
                  <c:v>-7.0179736320000001E-5</c:v>
                </c:pt>
                <c:pt idx="9927">
                  <c:v>-1.9016843179999998E-5</c:v>
                </c:pt>
                <c:pt idx="9928">
                  <c:v>-4.5227834540000002E-4</c:v>
                </c:pt>
                <c:pt idx="9929">
                  <c:v>-5.4306749900000001E-4</c:v>
                </c:pt>
                <c:pt idx="9930">
                  <c:v>-5.5971467669999996E-4</c:v>
                </c:pt>
                <c:pt idx="9931">
                  <c:v>-3.7883747639999999E-4</c:v>
                </c:pt>
                <c:pt idx="9932">
                  <c:v>-2.7209799969999998E-4</c:v>
                </c:pt>
                <c:pt idx="9933">
                  <c:v>-4.2212958090000001E-4</c:v>
                </c:pt>
                <c:pt idx="9934">
                  <c:v>-4.1170216910000002E-4</c:v>
                </c:pt>
                <c:pt idx="9935">
                  <c:v>-1.9014585889999999E-5</c:v>
                </c:pt>
                <c:pt idx="9936">
                  <c:v>-4.895993803E-4</c:v>
                </c:pt>
                <c:pt idx="9937">
                  <c:v>-8.2973150370000001E-5</c:v>
                </c:pt>
                <c:pt idx="9938">
                  <c:v>-4.8049059279999998E-4</c:v>
                </c:pt>
                <c:pt idx="9939">
                  <c:v>-5.2522968040000001E-4</c:v>
                </c:pt>
                <c:pt idx="9940">
                  <c:v>-7.0160549309999999E-5</c:v>
                </c:pt>
                <c:pt idx="9941">
                  <c:v>-5.5832975069999998E-4</c:v>
                </c:pt>
                <c:pt idx="9942">
                  <c:v>-4.009706881E-4</c:v>
                </c:pt>
                <c:pt idx="9943">
                  <c:v>-3.2040971260000002E-4</c:v>
                </c:pt>
                <c:pt idx="9944">
                  <c:v>-2.1350826460000001E-4</c:v>
                </c:pt>
                <c:pt idx="9945">
                  <c:v>-3.177560394E-5</c:v>
                </c:pt>
                <c:pt idx="9946">
                  <c:v>-1.203536495E-4</c:v>
                </c:pt>
                <c:pt idx="9947">
                  <c:v>-8.2955635099999996E-5</c:v>
                </c:pt>
                <c:pt idx="9948">
                  <c:v>-4.9883113500000004E-4</c:v>
                </c:pt>
                <c:pt idx="9949">
                  <c:v>-4.8056866359999999E-4</c:v>
                </c:pt>
                <c:pt idx="9950">
                  <c:v>-5.1657177630000004E-4</c:v>
                </c:pt>
                <c:pt idx="9951">
                  <c:v>-5.5224118649999999E-4</c:v>
                </c:pt>
                <c:pt idx="9952">
                  <c:v>-3.5626669660000001E-4</c:v>
                </c:pt>
                <c:pt idx="9953">
                  <c:v>-3.9005885490000001E-4</c:v>
                </c:pt>
                <c:pt idx="9954">
                  <c:v>-4.5244962050000002E-4</c:v>
                </c:pt>
                <c:pt idx="9955">
                  <c:v>-4.6225451579999998E-4</c:v>
                </c:pt>
                <c:pt idx="9956">
                  <c:v>-1.7971220850000001E-4</c:v>
                </c:pt>
                <c:pt idx="9957">
                  <c:v>-1.5605960680000001E-4</c:v>
                </c:pt>
                <c:pt idx="9958">
                  <c:v>-5.079235291E-4</c:v>
                </c:pt>
                <c:pt idx="9959">
                  <c:v>-6.3138082760000004E-6</c:v>
                </c:pt>
                <c:pt idx="9960">
                  <c:v>-5.6195590290000004E-4</c:v>
                </c:pt>
                <c:pt idx="9961">
                  <c:v>-4.4584274789999998E-5</c:v>
                </c:pt>
                <c:pt idx="9962">
                  <c:v>-2.247298247E-4</c:v>
                </c:pt>
                <c:pt idx="9963">
                  <c:v>-1.4416374759999999E-4</c:v>
                </c:pt>
                <c:pt idx="9964">
                  <c:v>-5.5638203420000005E-4</c:v>
                </c:pt>
                <c:pt idx="9965">
                  <c:v>-4.7160216170000002E-4</c:v>
                </c:pt>
                <c:pt idx="9966">
                  <c:v>-5.3431501040000003E-4</c:v>
                </c:pt>
                <c:pt idx="9967">
                  <c:v>-5.726911969E-5</c:v>
                </c:pt>
                <c:pt idx="9968">
                  <c:v>-2.4778400979999998E-4</c:v>
                </c:pt>
                <c:pt idx="9969">
                  <c:v>-1.910999242E-4</c:v>
                </c:pt>
                <c:pt idx="9970">
                  <c:v>-4.3253165329999998E-4</c:v>
                </c:pt>
                <c:pt idx="9971">
                  <c:v>-2.8431337989999998E-4</c:v>
                </c:pt>
                <c:pt idx="9972">
                  <c:v>-4.0111010520000001E-4</c:v>
                </c:pt>
                <c:pt idx="9973">
                  <c:v>-4.4262789859999998E-4</c:v>
                </c:pt>
                <c:pt idx="9974">
                  <c:v>-5.0802111699999996E-4</c:v>
                </c:pt>
                <c:pt idx="9975">
                  <c:v>-3.6786910439999998E-4</c:v>
                </c:pt>
                <c:pt idx="9976">
                  <c:v>-5.4345232170000001E-4</c:v>
                </c:pt>
                <c:pt idx="9977">
                  <c:v>-4.2236872739999999E-4</c:v>
                </c:pt>
                <c:pt idx="9978">
                  <c:v>-2.9640104329999999E-4</c:v>
                </c:pt>
                <c:pt idx="9979">
                  <c:v>-3.4448605339999999E-4</c:v>
                </c:pt>
                <c:pt idx="9980">
                  <c:v>-3.205267814E-4</c:v>
                </c:pt>
                <c:pt idx="9981">
                  <c:v>-1.3220750309999999E-4</c:v>
                </c:pt>
                <c:pt idx="9982">
                  <c:v>-9.5626099139999997E-5</c:v>
                </c:pt>
                <c:pt idx="9983">
                  <c:v>-4.1194263270000002E-4</c:v>
                </c:pt>
                <c:pt idx="9984">
                  <c:v>-4.3258780100000001E-4</c:v>
                </c:pt>
                <c:pt idx="9985">
                  <c:v>-3.5637705200000002E-4</c:v>
                </c:pt>
                <c:pt idx="9986">
                  <c:v>-2.3598140869999999E-4</c:v>
                </c:pt>
                <c:pt idx="9987">
                  <c:v>-1.0816865899999999E-4</c:v>
                </c:pt>
                <c:pt idx="9988">
                  <c:v>-2.0227457619999999E-4</c:v>
                </c:pt>
                <c:pt idx="9989">
                  <c:v>-1.6790490019999999E-4</c:v>
                </c:pt>
                <c:pt idx="9990">
                  <c:v>-5.5865762850000004E-4</c:v>
                </c:pt>
                <c:pt idx="9991">
                  <c:v>-3.1768967420000003E-5</c:v>
                </c:pt>
                <c:pt idx="9992">
                  <c:v>-5.5750209410000001E-4</c:v>
                </c:pt>
                <c:pt idx="9993">
                  <c:v>-4.8997463879999999E-4</c:v>
                </c:pt>
                <c:pt idx="9994">
                  <c:v>-8.2922298040000004E-5</c:v>
                </c:pt>
                <c:pt idx="9995">
                  <c:v>-2.7220670980000001E-4</c:v>
                </c:pt>
                <c:pt idx="9996">
                  <c:v>-4.7175790130000002E-4</c:v>
                </c:pt>
                <c:pt idx="9997">
                  <c:v>-3.902251979E-4</c:v>
                </c:pt>
                <c:pt idx="9998">
                  <c:v>-5.621791993E-4</c:v>
                </c:pt>
                <c:pt idx="9999">
                  <c:v>-2.6002632720000001E-4</c:v>
                </c:pt>
                <c:pt idx="10000">
                  <c:v>-3.0849628300000002E-4</c:v>
                </c:pt>
                <c:pt idx="10001">
                  <c:v>-3.3259555719999999E-4</c:v>
                </c:pt>
                <c:pt idx="10002">
                  <c:v>-5.3453661909999995E-4</c:v>
                </c:pt>
                <c:pt idx="10003">
                  <c:v>-4.4275556760000001E-4</c:v>
                </c:pt>
                <c:pt idx="10004">
                  <c:v>-5.6025002849999998E-4</c:v>
                </c:pt>
                <c:pt idx="10005">
                  <c:v>-7.0136817320000003E-5</c:v>
                </c:pt>
                <c:pt idx="10006">
                  <c:v>-3.7915178779999997E-4</c:v>
                </c:pt>
                <c:pt idx="10007">
                  <c:v>-4.9917050549999999E-4</c:v>
                </c:pt>
                <c:pt idx="10008">
                  <c:v>-1.7973729830000001E-4</c:v>
                </c:pt>
                <c:pt idx="10009">
                  <c:v>-5.4363351510000005E-4</c:v>
                </c:pt>
                <c:pt idx="10010">
                  <c:v>-1.4418655409999999E-4</c:v>
                </c:pt>
                <c:pt idx="10011">
                  <c:v>-5.5880290479999996E-4</c:v>
                </c:pt>
                <c:pt idx="10012">
                  <c:v>-1.9114744199999999E-4</c:v>
                </c:pt>
                <c:pt idx="10013">
                  <c:v>-4.9921153720000003E-4</c:v>
                </c:pt>
                <c:pt idx="10014">
                  <c:v>-1.5609624110000001E-4</c:v>
                </c:pt>
                <c:pt idx="10015">
                  <c:v>-1.679584209E-4</c:v>
                </c:pt>
                <c:pt idx="10016">
                  <c:v>-4.527563354E-4</c:v>
                </c:pt>
                <c:pt idx="10017">
                  <c:v>-2.8441400790000002E-4</c:v>
                </c:pt>
                <c:pt idx="10018">
                  <c:v>-3.4458770170000001E-4</c:v>
                </c:pt>
                <c:pt idx="10019">
                  <c:v>-6.3183976249999997E-6</c:v>
                </c:pt>
                <c:pt idx="10020">
                  <c:v>-2.6008129119999999E-4</c:v>
                </c:pt>
                <c:pt idx="10021">
                  <c:v>-2.248036826E-4</c:v>
                </c:pt>
                <c:pt idx="10022">
                  <c:v>-5.1698621079999995E-4</c:v>
                </c:pt>
                <c:pt idx="10023">
                  <c:v>-4.0129137730000002E-4</c:v>
                </c:pt>
                <c:pt idx="10024">
                  <c:v>-2.0234746959999999E-4</c:v>
                </c:pt>
                <c:pt idx="10025">
                  <c:v>-3.903180435E-4</c:v>
                </c:pt>
                <c:pt idx="10026">
                  <c:v>-9.5687585470000003E-5</c:v>
                </c:pt>
                <c:pt idx="10027">
                  <c:v>-1.203730648E-4</c:v>
                </c:pt>
                <c:pt idx="10028">
                  <c:v>-3.7920639229999998E-4</c:v>
                </c:pt>
                <c:pt idx="10029">
                  <c:v>-2.1359074429999999E-4</c:v>
                </c:pt>
                <c:pt idx="10030">
                  <c:v>-5.2576467620000004E-4</c:v>
                </c:pt>
                <c:pt idx="10031">
                  <c:v>-5.0828697399999995E-4</c:v>
                </c:pt>
                <c:pt idx="10032">
                  <c:v>-5.2578623859999998E-4</c:v>
                </c:pt>
                <c:pt idx="10033">
                  <c:v>-4.626365675E-4</c:v>
                </c:pt>
                <c:pt idx="10034">
                  <c:v>-5.7328247180000003E-5</c:v>
                </c:pt>
                <c:pt idx="10035">
                  <c:v>-1.323171686E-4</c:v>
                </c:pt>
                <c:pt idx="10036">
                  <c:v>-2.4793045639999998E-4</c:v>
                </c:pt>
                <c:pt idx="10037">
                  <c:v>-4.463521191E-5</c:v>
                </c:pt>
                <c:pt idx="10038">
                  <c:v>-2.361167362E-4</c:v>
                </c:pt>
                <c:pt idx="10039">
                  <c:v>-1.082752642E-4</c:v>
                </c:pt>
                <c:pt idx="10040">
                  <c:v>-1.90314111E-5</c:v>
                </c:pt>
                <c:pt idx="10041">
                  <c:v>-5.5277316519999995E-4</c:v>
                </c:pt>
                <c:pt idx="10042">
                  <c:v>-5.1709283389999997E-4</c:v>
                </c:pt>
                <c:pt idx="10043">
                  <c:v>-4.1217727320000001E-4</c:v>
                </c:pt>
                <c:pt idx="10044">
                  <c:v>-5.6244964170000002E-4</c:v>
                </c:pt>
                <c:pt idx="10045">
                  <c:v>-5.4380435850000003E-4</c:v>
                </c:pt>
                <c:pt idx="10046">
                  <c:v>-2.9657659899999999E-4</c:v>
                </c:pt>
                <c:pt idx="10047">
                  <c:v>-3.206995053E-4</c:v>
                </c:pt>
                <c:pt idx="10048">
                  <c:v>-5.5686640900000004E-4</c:v>
                </c:pt>
                <c:pt idx="10049">
                  <c:v>-8.3029781420000003E-5</c:v>
                </c:pt>
                <c:pt idx="10050">
                  <c:v>-5.734625076E-5</c:v>
                </c:pt>
                <c:pt idx="10051">
                  <c:v>-3.0863877099999998E-4</c:v>
                </c:pt>
                <c:pt idx="10052">
                  <c:v>-4.8109024159999998E-4</c:v>
                </c:pt>
                <c:pt idx="10053">
                  <c:v>-6.323312605E-6</c:v>
                </c:pt>
                <c:pt idx="10054">
                  <c:v>-5.6049930680000001E-4</c:v>
                </c:pt>
                <c:pt idx="10055">
                  <c:v>-1.798707244E-4</c:v>
                </c:pt>
                <c:pt idx="10056">
                  <c:v>-4.9025699890000005E-4</c:v>
                </c:pt>
                <c:pt idx="10057">
                  <c:v>-9.5759983569999998E-5</c:v>
                </c:pt>
                <c:pt idx="10058">
                  <c:v>-2.7238850669999997E-4</c:v>
                </c:pt>
                <c:pt idx="10059">
                  <c:v>-3.1819576909999998E-5</c:v>
                </c:pt>
                <c:pt idx="10060">
                  <c:v>-1.3237200709999999E-4</c:v>
                </c:pt>
                <c:pt idx="10061">
                  <c:v>-3.5658086639999998E-4</c:v>
                </c:pt>
                <c:pt idx="10062">
                  <c:v>-3.327454856E-4</c:v>
                </c:pt>
                <c:pt idx="10063">
                  <c:v>-1.0831967530000001E-4</c:v>
                </c:pt>
                <c:pt idx="10064">
                  <c:v>-4.7205723919999999E-4</c:v>
                </c:pt>
                <c:pt idx="10065">
                  <c:v>-5.5785837410000005E-4</c:v>
                </c:pt>
                <c:pt idx="10066">
                  <c:v>-4.2269405129999999E-4</c:v>
                </c:pt>
                <c:pt idx="10067">
                  <c:v>-2.1371517050000001E-4</c:v>
                </c:pt>
                <c:pt idx="10068">
                  <c:v>-4.6276093629999998E-4</c:v>
                </c:pt>
                <c:pt idx="10069">
                  <c:v>-3.681180445E-4</c:v>
                </c:pt>
                <c:pt idx="10070">
                  <c:v>-5.3483468009999995E-4</c:v>
                </c:pt>
                <c:pt idx="10071">
                  <c:v>-5.569531434E-4</c:v>
                </c:pt>
                <c:pt idx="10072">
                  <c:v>-4.3294076419999998E-4</c:v>
                </c:pt>
                <c:pt idx="10073">
                  <c:v>-4.4303369409999998E-4</c:v>
                </c:pt>
                <c:pt idx="10074">
                  <c:v>-7.0246388480000004E-5</c:v>
                </c:pt>
                <c:pt idx="10075">
                  <c:v>-5.5908282380000003E-4</c:v>
                </c:pt>
                <c:pt idx="10076">
                  <c:v>-2.2498292190000001E-4</c:v>
                </c:pt>
                <c:pt idx="10077">
                  <c:v>-4.9034965300000005E-4</c:v>
                </c:pt>
                <c:pt idx="10078">
                  <c:v>-1.9133802749999999E-4</c:v>
                </c:pt>
                <c:pt idx="10079">
                  <c:v>-4.8120784060000002E-4</c:v>
                </c:pt>
                <c:pt idx="10080">
                  <c:v>-3.7936508460000002E-4</c:v>
                </c:pt>
                <c:pt idx="10081">
                  <c:v>-3.207914407E-4</c:v>
                </c:pt>
                <c:pt idx="10082">
                  <c:v>-1.562731778E-4</c:v>
                </c:pt>
                <c:pt idx="10083">
                  <c:v>-4.466718292E-5</c:v>
                </c:pt>
                <c:pt idx="10084">
                  <c:v>-3.3281855449999998E-4</c:v>
                </c:pt>
                <c:pt idx="10085">
                  <c:v>-4.5304738160000001E-4</c:v>
                </c:pt>
                <c:pt idx="10086">
                  <c:v>-3.5666087640000001E-4</c:v>
                </c:pt>
                <c:pt idx="10087">
                  <c:v>-5.1726519300000003E-4</c:v>
                </c:pt>
                <c:pt idx="10088">
                  <c:v>-5.5298002590000003E-4</c:v>
                </c:pt>
                <c:pt idx="10089">
                  <c:v>-1.904449135E-5</c:v>
                </c:pt>
                <c:pt idx="10090">
                  <c:v>-3.0875319169999999E-4</c:v>
                </c:pt>
                <c:pt idx="10091">
                  <c:v>-1.6816030910000001E-4</c:v>
                </c:pt>
                <c:pt idx="10092">
                  <c:v>-2.0255741120000001E-4</c:v>
                </c:pt>
                <c:pt idx="10093">
                  <c:v>-5.626690904E-4</c:v>
                </c:pt>
                <c:pt idx="10094">
                  <c:v>-2.9671415930000001E-4</c:v>
                </c:pt>
                <c:pt idx="10095">
                  <c:v>-1.4439458850000001E-4</c:v>
                </c:pt>
              </c:numCache>
            </c:numRef>
          </c:xVal>
          <c:yVal>
            <c:numRef>
              <c:f>slice!$AL$3:$AL$10098</c:f>
              <c:numCache>
                <c:formatCode>General</c:formatCode>
                <c:ptCount val="10096"/>
                <c:pt idx="0">
                  <c:v>7.8118290064415371E-5</c:v>
                </c:pt>
                <c:pt idx="1">
                  <c:v>2.3725236751167268E-4</c:v>
                </c:pt>
                <c:pt idx="2">
                  <c:v>7.787197003666288E-5</c:v>
                </c:pt>
                <c:pt idx="3">
                  <c:v>2.3667148494376335E-4</c:v>
                </c:pt>
                <c:pt idx="4">
                  <c:v>3.9859607470718583E-4</c:v>
                </c:pt>
                <c:pt idx="5">
                  <c:v>3.9777468266278371E-4</c:v>
                </c:pt>
                <c:pt idx="6">
                  <c:v>7.7614388565099292E-5</c:v>
                </c:pt>
                <c:pt idx="7">
                  <c:v>2.3594351665277616E-4</c:v>
                </c:pt>
                <c:pt idx="8">
                  <c:v>1.0118254479416328E-3</c:v>
                </c:pt>
                <c:pt idx="9">
                  <c:v>7.7593645502589695E-5</c:v>
                </c:pt>
                <c:pt idx="10">
                  <c:v>5.6044570596490493E-4</c:v>
                </c:pt>
                <c:pt idx="11">
                  <c:v>1.0112116973264008E-3</c:v>
                </c:pt>
                <c:pt idx="12">
                  <c:v>3.9629422532165066E-4</c:v>
                </c:pt>
                <c:pt idx="13">
                  <c:v>9.7450544577193745E-4</c:v>
                </c:pt>
                <c:pt idx="14">
                  <c:v>9.6975806451612902E-4</c:v>
                </c:pt>
                <c:pt idx="15">
                  <c:v>5.5844416191435818E-4</c:v>
                </c:pt>
                <c:pt idx="16">
                  <c:v>1.0080448484464574E-3</c:v>
                </c:pt>
                <c:pt idx="17">
                  <c:v>6.873977777543289E-4</c:v>
                </c:pt>
                <c:pt idx="18">
                  <c:v>1.007785366677575E-3</c:v>
                </c:pt>
                <c:pt idx="19">
                  <c:v>9.0259527805042791E-4</c:v>
                </c:pt>
                <c:pt idx="20">
                  <c:v>8.1254320101730153E-4</c:v>
                </c:pt>
                <c:pt idx="21">
                  <c:v>2.3539677851499457E-4</c:v>
                </c:pt>
                <c:pt idx="22">
                  <c:v>9.0068283519081384E-4</c:v>
                </c:pt>
                <c:pt idx="23">
                  <c:v>6.8468145271910019E-4</c:v>
                </c:pt>
                <c:pt idx="24">
                  <c:v>9.6620858533084247E-4</c:v>
                </c:pt>
                <c:pt idx="25">
                  <c:v>9.7049073018286238E-4</c:v>
                </c:pt>
                <c:pt idx="26">
                  <c:v>5.5727111598759304E-4</c:v>
                </c:pt>
                <c:pt idx="27">
                  <c:v>7.742632944501867E-5</c:v>
                </c:pt>
                <c:pt idx="28">
                  <c:v>8.0931452208598035E-4</c:v>
                </c:pt>
                <c:pt idx="29">
                  <c:v>9.2765130717574018E-4</c:v>
                </c:pt>
                <c:pt idx="30">
                  <c:v>9.6900321475514538E-4</c:v>
                </c:pt>
                <c:pt idx="31">
                  <c:v>3.9491672028776063E-4</c:v>
                </c:pt>
                <c:pt idx="32">
                  <c:v>8.7059016081855896E-4</c:v>
                </c:pt>
                <c:pt idx="33">
                  <c:v>1.0028657226845963E-3</c:v>
                </c:pt>
                <c:pt idx="34">
                  <c:v>9.2501636505690817E-4</c:v>
                </c:pt>
                <c:pt idx="35">
                  <c:v>1.0022220462882327E-3</c:v>
                </c:pt>
                <c:pt idx="36">
                  <c:v>9.6173248622749433E-4</c:v>
                </c:pt>
                <c:pt idx="37">
                  <c:v>8.0107708553326295E-4</c:v>
                </c:pt>
                <c:pt idx="38">
                  <c:v>8.947687762154747E-4</c:v>
                </c:pt>
                <c:pt idx="39">
                  <c:v>2.3476694948770547E-4</c:v>
                </c:pt>
                <c:pt idx="40">
                  <c:v>8.0005174125150481E-4</c:v>
                </c:pt>
                <c:pt idx="41">
                  <c:v>3.9429276602028282E-4</c:v>
                </c:pt>
                <c:pt idx="42">
                  <c:v>8.0447776154126142E-4</c:v>
                </c:pt>
                <c:pt idx="43">
                  <c:v>8.6596419728972112E-4</c:v>
                </c:pt>
                <c:pt idx="44">
                  <c:v>6.7983943708032897E-4</c:v>
                </c:pt>
                <c:pt idx="45">
                  <c:v>9.2073286601072597E-4</c:v>
                </c:pt>
                <c:pt idx="46">
                  <c:v>9.9770960540828649E-4</c:v>
                </c:pt>
                <c:pt idx="47">
                  <c:v>5.5467188431172971E-4</c:v>
                </c:pt>
                <c:pt idx="48">
                  <c:v>9.5712092353310502E-4</c:v>
                </c:pt>
                <c:pt idx="49">
                  <c:v>7.3229813992534349E-4</c:v>
                </c:pt>
                <c:pt idx="50">
                  <c:v>6.7839492824329237E-4</c:v>
                </c:pt>
                <c:pt idx="51">
                  <c:v>8.9046327850518558E-4</c:v>
                </c:pt>
                <c:pt idx="52">
                  <c:v>9.5948491965063194E-4</c:v>
                </c:pt>
                <c:pt idx="53">
                  <c:v>9.9453892139740293E-4</c:v>
                </c:pt>
                <c:pt idx="54">
                  <c:v>7.294997149071865E-4</c:v>
                </c:pt>
                <c:pt idx="55">
                  <c:v>8.6035365531802587E-4</c:v>
                </c:pt>
                <c:pt idx="56">
                  <c:v>8.0068148491977244E-4</c:v>
                </c:pt>
                <c:pt idx="57">
                  <c:v>7.9155185337683039E-4</c:v>
                </c:pt>
                <c:pt idx="58">
                  <c:v>7.2662626305286602E-4</c:v>
                </c:pt>
                <c:pt idx="59">
                  <c:v>6.7666401219299965E-4</c:v>
                </c:pt>
                <c:pt idx="60">
                  <c:v>9.9204372784062128E-4</c:v>
                </c:pt>
                <c:pt idx="61">
                  <c:v>7.7172302907298554E-5</c:v>
                </c:pt>
                <c:pt idx="62">
                  <c:v>9.1304187205117104E-4</c:v>
                </c:pt>
                <c:pt idx="63">
                  <c:v>8.5682240425621751E-4</c:v>
                </c:pt>
                <c:pt idx="64">
                  <c:v>9.907609183151206E-4</c:v>
                </c:pt>
                <c:pt idx="65">
                  <c:v>6.9295503980740399E-4</c:v>
                </c:pt>
                <c:pt idx="66">
                  <c:v>5.5291617672647891E-4</c:v>
                </c:pt>
                <c:pt idx="67">
                  <c:v>9.5096746286293043E-4</c:v>
                </c:pt>
                <c:pt idx="68">
                  <c:v>2.3400706415730926E-4</c:v>
                </c:pt>
                <c:pt idx="69">
                  <c:v>8.8611801193094612E-4</c:v>
                </c:pt>
                <c:pt idx="70">
                  <c:v>7.852961823277615E-4</c:v>
                </c:pt>
                <c:pt idx="71">
                  <c:v>9.5289604626497889E-4</c:v>
                </c:pt>
                <c:pt idx="72">
                  <c:v>5.5256594800086475E-4</c:v>
                </c:pt>
                <c:pt idx="73">
                  <c:v>7.9693803825606365E-4</c:v>
                </c:pt>
                <c:pt idx="74">
                  <c:v>6.8885111414951415E-4</c:v>
                </c:pt>
                <c:pt idx="75">
                  <c:v>9.0752750587055756E-4</c:v>
                </c:pt>
                <c:pt idx="76">
                  <c:v>2.3381320372791296E-4</c:v>
                </c:pt>
                <c:pt idx="77">
                  <c:v>6.8664713490115348E-4</c:v>
                </c:pt>
                <c:pt idx="78">
                  <c:v>6.7947039445899146E-4</c:v>
                </c:pt>
                <c:pt idx="79">
                  <c:v>7.7056991213876483E-5</c:v>
                </c:pt>
                <c:pt idx="80">
                  <c:v>3.9210108752378792E-4</c:v>
                </c:pt>
                <c:pt idx="81">
                  <c:v>9.4604345005458955E-4</c:v>
                </c:pt>
                <c:pt idx="82">
                  <c:v>3.9200843437005794E-4</c:v>
                </c:pt>
                <c:pt idx="83">
                  <c:v>9.465617844744812E-4</c:v>
                </c:pt>
                <c:pt idx="84">
                  <c:v>7.1205244046613743E-4</c:v>
                </c:pt>
                <c:pt idx="85">
                  <c:v>6.7337577331559725E-4</c:v>
                </c:pt>
                <c:pt idx="86">
                  <c:v>8.432066780288839E-4</c:v>
                </c:pt>
                <c:pt idx="87">
                  <c:v>7.7481028823523192E-4</c:v>
                </c:pt>
                <c:pt idx="88">
                  <c:v>6.722059955502599E-4</c:v>
                </c:pt>
                <c:pt idx="89">
                  <c:v>6.7831713843863979E-4</c:v>
                </c:pt>
                <c:pt idx="90">
                  <c:v>6.7126064259359934E-4</c:v>
                </c:pt>
                <c:pt idx="91">
                  <c:v>7.0891847817482309E-4</c:v>
                </c:pt>
                <c:pt idx="92">
                  <c:v>6.715775804731791E-4</c:v>
                </c:pt>
                <c:pt idx="93">
                  <c:v>8.4040352876619802E-4</c:v>
                </c:pt>
                <c:pt idx="94">
                  <c:v>5.5028965110088504E-4</c:v>
                </c:pt>
                <c:pt idx="95">
                  <c:v>9.7794408493267733E-4</c:v>
                </c:pt>
                <c:pt idx="96">
                  <c:v>7.6882528928497933E-4</c:v>
                </c:pt>
                <c:pt idx="97">
                  <c:v>6.6743202799638952E-4</c:v>
                </c:pt>
                <c:pt idx="98">
                  <c:v>9.7535799994725601E-4</c:v>
                </c:pt>
                <c:pt idx="99">
                  <c:v>8.7677227837622653E-4</c:v>
                </c:pt>
                <c:pt idx="100">
                  <c:v>7.6933615774552893E-5</c:v>
                </c:pt>
                <c:pt idx="101">
                  <c:v>9.7395583356627859E-4</c:v>
                </c:pt>
                <c:pt idx="102">
                  <c:v>7.8953195348003505E-4</c:v>
                </c:pt>
                <c:pt idx="103">
                  <c:v>6.6637810903255785E-4</c:v>
                </c:pt>
                <c:pt idx="104">
                  <c:v>6.6382882145854332E-4</c:v>
                </c:pt>
                <c:pt idx="105">
                  <c:v>6.6163183449440574E-4</c:v>
                </c:pt>
                <c:pt idx="106">
                  <c:v>6.6982768163536394E-4</c:v>
                </c:pt>
                <c:pt idx="107">
                  <c:v>7.8913572957413824E-4</c:v>
                </c:pt>
                <c:pt idx="108">
                  <c:v>6.6812492084265633E-4</c:v>
                </c:pt>
                <c:pt idx="109">
                  <c:v>8.9041392152001562E-4</c:v>
                </c:pt>
                <c:pt idx="110">
                  <c:v>6.6120204158111697E-4</c:v>
                </c:pt>
                <c:pt idx="111">
                  <c:v>8.8983484457666722E-4</c:v>
                </c:pt>
                <c:pt idx="112">
                  <c:v>9.7223657705734084E-4</c:v>
                </c:pt>
                <c:pt idx="113">
                  <c:v>9.3503706593835352E-4</c:v>
                </c:pt>
                <c:pt idx="114">
                  <c:v>9.3314592815666093E-4</c:v>
                </c:pt>
                <c:pt idx="115">
                  <c:v>6.540458675897879E-4</c:v>
                </c:pt>
                <c:pt idx="116">
                  <c:v>6.565737598496883E-4</c:v>
                </c:pt>
                <c:pt idx="117">
                  <c:v>6.9300494898013015E-4</c:v>
                </c:pt>
                <c:pt idx="118">
                  <c:v>6.5450237216936082E-4</c:v>
                </c:pt>
                <c:pt idx="119">
                  <c:v>6.6681797069627997E-4</c:v>
                </c:pt>
                <c:pt idx="120">
                  <c:v>2.3276447994436162E-4</c:v>
                </c:pt>
                <c:pt idx="121">
                  <c:v>8.7065434552269097E-4</c:v>
                </c:pt>
                <c:pt idx="122">
                  <c:v>6.5648544836755798E-4</c:v>
                </c:pt>
                <c:pt idx="123">
                  <c:v>7.5454718095881157E-4</c:v>
                </c:pt>
                <c:pt idx="124">
                  <c:v>6.6189028573841258E-4</c:v>
                </c:pt>
                <c:pt idx="125">
                  <c:v>8.221419341227353E-4</c:v>
                </c:pt>
                <c:pt idx="126">
                  <c:v>9.6272666395996894E-4</c:v>
                </c:pt>
                <c:pt idx="127">
                  <c:v>6.4373116923547755E-4</c:v>
                </c:pt>
                <c:pt idx="128">
                  <c:v>6.5508815815166056E-4</c:v>
                </c:pt>
                <c:pt idx="129">
                  <c:v>6.6592012141460663E-4</c:v>
                </c:pt>
                <c:pt idx="130">
                  <c:v>7.0012349718700856E-4</c:v>
                </c:pt>
                <c:pt idx="131">
                  <c:v>6.8110101228563435E-4</c:v>
                </c:pt>
                <c:pt idx="132">
                  <c:v>3.8950612730893647E-4</c:v>
                </c:pt>
                <c:pt idx="133">
                  <c:v>9.6251192754379588E-4</c:v>
                </c:pt>
                <c:pt idx="134">
                  <c:v>6.3892040207899116E-4</c:v>
                </c:pt>
                <c:pt idx="135">
                  <c:v>5.4713869466939944E-4</c:v>
                </c:pt>
                <c:pt idx="136">
                  <c:v>8.6625872283009728E-4</c:v>
                </c:pt>
                <c:pt idx="137">
                  <c:v>9.2600440663314254E-4</c:v>
                </c:pt>
                <c:pt idx="138">
                  <c:v>8.7495649606091606E-4</c:v>
                </c:pt>
                <c:pt idx="139">
                  <c:v>6.3597708304757492E-4</c:v>
                </c:pt>
                <c:pt idx="140">
                  <c:v>7.3453167549766731E-4</c:v>
                </c:pt>
                <c:pt idx="141">
                  <c:v>6.8668372866151296E-4</c:v>
                </c:pt>
                <c:pt idx="142">
                  <c:v>7.3966469251174739E-4</c:v>
                </c:pt>
                <c:pt idx="143">
                  <c:v>6.2844058478729971E-4</c:v>
                </c:pt>
                <c:pt idx="144">
                  <c:v>6.3534725190074449E-4</c:v>
                </c:pt>
                <c:pt idx="145">
                  <c:v>6.2658127683818483E-4</c:v>
                </c:pt>
                <c:pt idx="146">
                  <c:v>7.2600527704485488E-4</c:v>
                </c:pt>
                <c:pt idx="147">
                  <c:v>6.3645617958563649E-4</c:v>
                </c:pt>
                <c:pt idx="148">
                  <c:v>7.6375563366158975E-4</c:v>
                </c:pt>
                <c:pt idx="149">
                  <c:v>6.6783572683019442E-4</c:v>
                </c:pt>
                <c:pt idx="150">
                  <c:v>7.6640913423812009E-5</c:v>
                </c:pt>
                <c:pt idx="151">
                  <c:v>3.8863183843747034E-4</c:v>
                </c:pt>
                <c:pt idx="152">
                  <c:v>6.7737952649546494E-4</c:v>
                </c:pt>
                <c:pt idx="153">
                  <c:v>5.4557714189388509E-4</c:v>
                </c:pt>
                <c:pt idx="154">
                  <c:v>7.2001097561619112E-4</c:v>
                </c:pt>
                <c:pt idx="155">
                  <c:v>7.7770928174001003E-4</c:v>
                </c:pt>
                <c:pt idx="156">
                  <c:v>9.1193370515240009E-4</c:v>
                </c:pt>
                <c:pt idx="157">
                  <c:v>6.268511044637535E-4</c:v>
                </c:pt>
                <c:pt idx="158">
                  <c:v>8.0321308432896416E-4</c:v>
                </c:pt>
                <c:pt idx="159">
                  <c:v>2.3192502356838519E-4</c:v>
                </c:pt>
                <c:pt idx="160">
                  <c:v>9.5189707967260298E-4</c:v>
                </c:pt>
                <c:pt idx="161">
                  <c:v>7.9212910920768622E-4</c:v>
                </c:pt>
                <c:pt idx="162">
                  <c:v>6.2029135328431741E-4</c:v>
                </c:pt>
                <c:pt idx="163">
                  <c:v>6.6171822319622392E-4</c:v>
                </c:pt>
                <c:pt idx="164">
                  <c:v>7.5061870412487005E-4</c:v>
                </c:pt>
                <c:pt idx="165">
                  <c:v>6.1243511836941381E-4</c:v>
                </c:pt>
                <c:pt idx="166">
                  <c:v>8.6033822893713031E-4</c:v>
                </c:pt>
                <c:pt idx="167">
                  <c:v>9.4474867313540606E-4</c:v>
                </c:pt>
                <c:pt idx="168">
                  <c:v>9.1531023580555923E-4</c:v>
                </c:pt>
                <c:pt idx="169">
                  <c:v>7.6575779596221296E-5</c:v>
                </c:pt>
                <c:pt idx="170">
                  <c:v>6.1237987742486738E-4</c:v>
                </c:pt>
                <c:pt idx="171">
                  <c:v>8.1385432169131229E-4</c:v>
                </c:pt>
                <c:pt idx="172">
                  <c:v>7.752373213164407E-4</c:v>
                </c:pt>
                <c:pt idx="173">
                  <c:v>7.7390058368628442E-4</c:v>
                </c:pt>
                <c:pt idx="174">
                  <c:v>6.9908044885491356E-4</c:v>
                </c:pt>
                <c:pt idx="175">
                  <c:v>9.0321135490399661E-4</c:v>
                </c:pt>
                <c:pt idx="176">
                  <c:v>6.5387800748012599E-4</c:v>
                </c:pt>
                <c:pt idx="177">
                  <c:v>7.3487358602059764E-4</c:v>
                </c:pt>
                <c:pt idx="178">
                  <c:v>8.5496701999873562E-4</c:v>
                </c:pt>
                <c:pt idx="179">
                  <c:v>2.3153582467576916E-4</c:v>
                </c:pt>
                <c:pt idx="180">
                  <c:v>8.5383320403822915E-4</c:v>
                </c:pt>
                <c:pt idx="181">
                  <c:v>6.4889043617700278E-4</c:v>
                </c:pt>
                <c:pt idx="182">
                  <c:v>5.9726492661290741E-4</c:v>
                </c:pt>
                <c:pt idx="183">
                  <c:v>7.9728460466883366E-4</c:v>
                </c:pt>
                <c:pt idx="184">
                  <c:v>7.1607131560635136E-4</c:v>
                </c:pt>
                <c:pt idx="185">
                  <c:v>7.6164572923976301E-4</c:v>
                </c:pt>
                <c:pt idx="186">
                  <c:v>6.1339765896868074E-4</c:v>
                </c:pt>
                <c:pt idx="187">
                  <c:v>7.9317531843940941E-4</c:v>
                </c:pt>
                <c:pt idx="188">
                  <c:v>5.9999999999999995E-4</c:v>
                </c:pt>
                <c:pt idx="189">
                  <c:v>7.8691946425465302E-4</c:v>
                </c:pt>
                <c:pt idx="190">
                  <c:v>8.8975962426449248E-4</c:v>
                </c:pt>
                <c:pt idx="191">
                  <c:v>8.3660923937419211E-4</c:v>
                </c:pt>
                <c:pt idx="192">
                  <c:v>7.1433921855136064E-4</c:v>
                </c:pt>
                <c:pt idx="193">
                  <c:v>8.9429253460786534E-4</c:v>
                </c:pt>
                <c:pt idx="194">
                  <c:v>9.0592486843283629E-4</c:v>
                </c:pt>
                <c:pt idx="195">
                  <c:v>5.9499016697685942E-4</c:v>
                </c:pt>
                <c:pt idx="196">
                  <c:v>7.6940943492618597E-4</c:v>
                </c:pt>
                <c:pt idx="197">
                  <c:v>7.4379886264124668E-4</c:v>
                </c:pt>
                <c:pt idx="198">
                  <c:v>9.3607392538972573E-4</c:v>
                </c:pt>
                <c:pt idx="199">
                  <c:v>8.27525075318289E-4</c:v>
                </c:pt>
                <c:pt idx="200">
                  <c:v>9.1695998395769902E-4</c:v>
                </c:pt>
                <c:pt idx="201">
                  <c:v>8.7163427799557831E-4</c:v>
                </c:pt>
                <c:pt idx="202">
                  <c:v>3.8647572917763505E-4</c:v>
                </c:pt>
                <c:pt idx="203">
                  <c:v>7.7604570151723563E-4</c:v>
                </c:pt>
                <c:pt idx="204">
                  <c:v>5.4203786777869047E-4</c:v>
                </c:pt>
                <c:pt idx="205">
                  <c:v>6.6479265443460556E-4</c:v>
                </c:pt>
                <c:pt idx="206">
                  <c:v>5.9808753683389295E-4</c:v>
                </c:pt>
                <c:pt idx="207">
                  <c:v>9.0281134245823603E-4</c:v>
                </c:pt>
                <c:pt idx="208">
                  <c:v>6.6080751827358162E-4</c:v>
                </c:pt>
                <c:pt idx="209">
                  <c:v>7.6203136621880391E-4</c:v>
                </c:pt>
                <c:pt idx="210">
                  <c:v>5.718360503616847E-4</c:v>
                </c:pt>
                <c:pt idx="211">
                  <c:v>6.9358037192915833E-4</c:v>
                </c:pt>
                <c:pt idx="212">
                  <c:v>6.2838710357513686E-4</c:v>
                </c:pt>
                <c:pt idx="213">
                  <c:v>9.3392891065284837E-4</c:v>
                </c:pt>
                <c:pt idx="214">
                  <c:v>5.7445282800002112E-4</c:v>
                </c:pt>
                <c:pt idx="215">
                  <c:v>6.5513719006523837E-4</c:v>
                </c:pt>
                <c:pt idx="216">
                  <c:v>8.5564225531937349E-4</c:v>
                </c:pt>
                <c:pt idx="217">
                  <c:v>5.7580566084485657E-4</c:v>
                </c:pt>
                <c:pt idx="218">
                  <c:v>9.2294967970330411E-4</c:v>
                </c:pt>
                <c:pt idx="219">
                  <c:v>9.2956683710352327E-4</c:v>
                </c:pt>
                <c:pt idx="220">
                  <c:v>5.7160331746307922E-4</c:v>
                </c:pt>
                <c:pt idx="221">
                  <c:v>8.044185837953609E-4</c:v>
                </c:pt>
                <c:pt idx="222">
                  <c:v>8.9184412130933045E-4</c:v>
                </c:pt>
                <c:pt idx="223">
                  <c:v>2.3077688351747844E-4</c:v>
                </c:pt>
                <c:pt idx="224">
                  <c:v>5.7928722411693698E-4</c:v>
                </c:pt>
                <c:pt idx="225">
                  <c:v>7.2043248945147676E-4</c:v>
                </c:pt>
                <c:pt idx="226">
                  <c:v>6.0980522425047728E-4</c:v>
                </c:pt>
                <c:pt idx="227">
                  <c:v>6.8473955943698227E-4</c:v>
                </c:pt>
                <c:pt idx="228">
                  <c:v>7.4918111473887977E-4</c:v>
                </c:pt>
                <c:pt idx="229">
                  <c:v>7.6318171770229154E-5</c:v>
                </c:pt>
                <c:pt idx="230">
                  <c:v>6.2065149223447817E-4</c:v>
                </c:pt>
                <c:pt idx="231">
                  <c:v>9.4773555934296128E-4</c:v>
                </c:pt>
                <c:pt idx="232">
                  <c:v>9.4597903112616675E-4</c:v>
                </c:pt>
                <c:pt idx="233">
                  <c:v>8.2714475375634839E-4</c:v>
                </c:pt>
                <c:pt idx="234">
                  <c:v>8.4064915643364149E-4</c:v>
                </c:pt>
                <c:pt idx="235">
                  <c:v>8.2884797974469874E-4</c:v>
                </c:pt>
                <c:pt idx="236">
                  <c:v>8.6519805662377952E-4</c:v>
                </c:pt>
                <c:pt idx="237">
                  <c:v>6.8402444807418722E-4</c:v>
                </c:pt>
                <c:pt idx="238">
                  <c:v>8.9591939015061593E-4</c:v>
                </c:pt>
                <c:pt idx="239">
                  <c:v>9.6709054453355842E-4</c:v>
                </c:pt>
                <c:pt idx="240">
                  <c:v>7.6222602289172477E-5</c:v>
                </c:pt>
                <c:pt idx="241">
                  <c:v>7.756862951926373E-4</c:v>
                </c:pt>
                <c:pt idx="242">
                  <c:v>5.6366568466763994E-4</c:v>
                </c:pt>
                <c:pt idx="243">
                  <c:v>3.8504036884598784E-4</c:v>
                </c:pt>
                <c:pt idx="244">
                  <c:v>7.5475316218964186E-4</c:v>
                </c:pt>
                <c:pt idx="245">
                  <c:v>8.8403755868544606E-4</c:v>
                </c:pt>
                <c:pt idx="246">
                  <c:v>6.788177339901477E-4</c:v>
                </c:pt>
                <c:pt idx="247">
                  <c:v>9.5412456802173738E-4</c:v>
                </c:pt>
                <c:pt idx="248">
                  <c:v>5.5225170623731854E-4</c:v>
                </c:pt>
                <c:pt idx="249">
                  <c:v>2.3018302951206165E-4</c:v>
                </c:pt>
                <c:pt idx="250">
                  <c:v>5.7215650111974703E-4</c:v>
                </c:pt>
                <c:pt idx="251">
                  <c:v>8.691695108077361E-4</c:v>
                </c:pt>
                <c:pt idx="252">
                  <c:v>8.0570322553424889E-4</c:v>
                </c:pt>
                <c:pt idx="253">
                  <c:v>8.878644917387138E-4</c:v>
                </c:pt>
                <c:pt idx="254">
                  <c:v>9.8000812549135482E-4</c:v>
                </c:pt>
                <c:pt idx="255">
                  <c:v>9.0791500495874752E-4</c:v>
                </c:pt>
                <c:pt idx="256">
                  <c:v>6.8093407781169763E-4</c:v>
                </c:pt>
                <c:pt idx="257">
                  <c:v>5.7755358065298291E-4</c:v>
                </c:pt>
                <c:pt idx="258">
                  <c:v>5.3875789473684208E-4</c:v>
                </c:pt>
                <c:pt idx="259">
                  <c:v>9.0626678603401964E-4</c:v>
                </c:pt>
                <c:pt idx="260">
                  <c:v>8.3728105567949871E-4</c:v>
                </c:pt>
                <c:pt idx="261">
                  <c:v>5.4570222543093684E-4</c:v>
                </c:pt>
                <c:pt idx="262">
                  <c:v>3.8442584991053575E-4</c:v>
                </c:pt>
                <c:pt idx="263">
                  <c:v>9.7177844842140815E-4</c:v>
                </c:pt>
                <c:pt idx="264">
                  <c:v>9.3785939626702688E-4</c:v>
                </c:pt>
                <c:pt idx="265">
                  <c:v>7.5278688870374078E-4</c:v>
                </c:pt>
                <c:pt idx="266">
                  <c:v>6.0949459168827881E-4</c:v>
                </c:pt>
                <c:pt idx="267">
                  <c:v>9.1307163731142878E-4</c:v>
                </c:pt>
                <c:pt idx="268">
                  <c:v>7.018332902735963E-4</c:v>
                </c:pt>
                <c:pt idx="269">
                  <c:v>8.1180739898032274E-4</c:v>
                </c:pt>
                <c:pt idx="270">
                  <c:v>5.3149307531777661E-4</c:v>
                </c:pt>
                <c:pt idx="271">
                  <c:v>6.4005377052637135E-4</c:v>
                </c:pt>
                <c:pt idx="272">
                  <c:v>8.9247924381006638E-4</c:v>
                </c:pt>
                <c:pt idx="273">
                  <c:v>5.6191946386516538E-4</c:v>
                </c:pt>
                <c:pt idx="274">
                  <c:v>6.4903314771734436E-4</c:v>
                </c:pt>
                <c:pt idx="275">
                  <c:v>8.3178391695268577E-4</c:v>
                </c:pt>
                <c:pt idx="276">
                  <c:v>7.5589523328280271E-4</c:v>
                </c:pt>
                <c:pt idx="277">
                  <c:v>9.1958855334300406E-4</c:v>
                </c:pt>
                <c:pt idx="278">
                  <c:v>9.7783053708979631E-4</c:v>
                </c:pt>
                <c:pt idx="279">
                  <c:v>8.4516683630687125E-4</c:v>
                </c:pt>
                <c:pt idx="280">
                  <c:v>5.9170837064742132E-4</c:v>
                </c:pt>
                <c:pt idx="281">
                  <c:v>9.4514810223406218E-4</c:v>
                </c:pt>
                <c:pt idx="282">
                  <c:v>8.0998006728609246E-4</c:v>
                </c:pt>
                <c:pt idx="283">
                  <c:v>6.8425547618420019E-4</c:v>
                </c:pt>
                <c:pt idx="284">
                  <c:v>5.1925255708315987E-4</c:v>
                </c:pt>
                <c:pt idx="285">
                  <c:v>9.6850435241361123E-4</c:v>
                </c:pt>
                <c:pt idx="286">
                  <c:v>6.5228140088978849E-4</c:v>
                </c:pt>
                <c:pt idx="287">
                  <c:v>7.701676684593483E-4</c:v>
                </c:pt>
                <c:pt idx="288">
                  <c:v>5.5182571761320815E-4</c:v>
                </c:pt>
                <c:pt idx="289">
                  <c:v>7.2213494163916457E-4</c:v>
                </c:pt>
                <c:pt idx="290">
                  <c:v>9.7429079417335376E-4</c:v>
                </c:pt>
                <c:pt idx="291">
                  <c:v>8.2588588905294232E-4</c:v>
                </c:pt>
                <c:pt idx="292">
                  <c:v>7.6108228942595635E-4</c:v>
                </c:pt>
                <c:pt idx="293">
                  <c:v>5.8260695426710376E-4</c:v>
                </c:pt>
                <c:pt idx="294">
                  <c:v>8.272874647353573E-4</c:v>
                </c:pt>
                <c:pt idx="295">
                  <c:v>8.5246982265370797E-4</c:v>
                </c:pt>
                <c:pt idx="296">
                  <c:v>5.3637463825309127E-4</c:v>
                </c:pt>
                <c:pt idx="297">
                  <c:v>9.1633789742399626E-4</c:v>
                </c:pt>
                <c:pt idx="298">
                  <c:v>8.4139589331477197E-4</c:v>
                </c:pt>
                <c:pt idx="299">
                  <c:v>9.3292261600215205E-4</c:v>
                </c:pt>
                <c:pt idx="300">
                  <c:v>8.7498483849703362E-4</c:v>
                </c:pt>
                <c:pt idx="301">
                  <c:v>6.0221757300125956E-4</c:v>
                </c:pt>
                <c:pt idx="302">
                  <c:v>5.0208883199258239E-4</c:v>
                </c:pt>
                <c:pt idx="303">
                  <c:v>7.589317651019421E-5</c:v>
                </c:pt>
                <c:pt idx="304">
                  <c:v>9.4592555862680141E-4</c:v>
                </c:pt>
                <c:pt idx="305">
                  <c:v>4.9872923548657322E-4</c:v>
                </c:pt>
                <c:pt idx="306">
                  <c:v>9.4770300498016368E-4</c:v>
                </c:pt>
                <c:pt idx="307">
                  <c:v>8.997067727066567E-4</c:v>
                </c:pt>
                <c:pt idx="308">
                  <c:v>8.4602020563630904E-4</c:v>
                </c:pt>
                <c:pt idx="309">
                  <c:v>8.7195330550891837E-4</c:v>
                </c:pt>
                <c:pt idx="310">
                  <c:v>5.2817643463783689E-4</c:v>
                </c:pt>
                <c:pt idx="311">
                  <c:v>6.4541524267908016E-4</c:v>
                </c:pt>
                <c:pt idx="312">
                  <c:v>5.359687791313141E-4</c:v>
                </c:pt>
                <c:pt idx="313">
                  <c:v>7.6012778003278845E-4</c:v>
                </c:pt>
                <c:pt idx="314">
                  <c:v>5.6986976602120185E-4</c:v>
                </c:pt>
                <c:pt idx="315">
                  <c:v>4.9246782800162236E-4</c:v>
                </c:pt>
                <c:pt idx="316">
                  <c:v>5.8721368314004036E-4</c:v>
                </c:pt>
                <c:pt idx="317">
                  <c:v>9.2492338852172816E-4</c:v>
                </c:pt>
                <c:pt idx="318">
                  <c:v>6.1496060917450523E-4</c:v>
                </c:pt>
                <c:pt idx="319">
                  <c:v>8.8376891696275827E-4</c:v>
                </c:pt>
                <c:pt idx="320">
                  <c:v>6.3858278920491383E-4</c:v>
                </c:pt>
                <c:pt idx="321">
                  <c:v>5.0466616804314848E-4</c:v>
                </c:pt>
                <c:pt idx="322">
                  <c:v>7.476177196407243E-4</c:v>
                </c:pt>
                <c:pt idx="323">
                  <c:v>9.0111802552473371E-4</c:v>
                </c:pt>
                <c:pt idx="324">
                  <c:v>5.1536772141231994E-4</c:v>
                </c:pt>
                <c:pt idx="325">
                  <c:v>3.8200018937202139E-4</c:v>
                </c:pt>
                <c:pt idx="326">
                  <c:v>9.1503019753672488E-4</c:v>
                </c:pt>
                <c:pt idx="327">
                  <c:v>8.9554175060382022E-4</c:v>
                </c:pt>
                <c:pt idx="328">
                  <c:v>7.8396875032902711E-4</c:v>
                </c:pt>
                <c:pt idx="329">
                  <c:v>9.1133405067831297E-4</c:v>
                </c:pt>
                <c:pt idx="330">
                  <c:v>8.9170227995200111E-4</c:v>
                </c:pt>
                <c:pt idx="331">
                  <c:v>8.9289915545263194E-4</c:v>
                </c:pt>
                <c:pt idx="332">
                  <c:v>7.1363744169499561E-4</c:v>
                </c:pt>
                <c:pt idx="333">
                  <c:v>7.7033936723140011E-4</c:v>
                </c:pt>
                <c:pt idx="334">
                  <c:v>9.05101443466429E-4</c:v>
                </c:pt>
                <c:pt idx="335">
                  <c:v>5.0923075302680015E-4</c:v>
                </c:pt>
                <c:pt idx="336">
                  <c:v>7.1355016688953699E-4</c:v>
                </c:pt>
                <c:pt idx="337">
                  <c:v>6.6703555562582016E-4</c:v>
                </c:pt>
                <c:pt idx="338">
                  <c:v>6.4184781465036515E-4</c:v>
                </c:pt>
                <c:pt idx="339">
                  <c:v>5.401894366419774E-4</c:v>
                </c:pt>
                <c:pt idx="340">
                  <c:v>5.0722446679063004E-4</c:v>
                </c:pt>
                <c:pt idx="341">
                  <c:v>2.2856541770980161E-4</c:v>
                </c:pt>
                <c:pt idx="342">
                  <c:v>8.2050673752135132E-4</c:v>
                </c:pt>
                <c:pt idx="343">
                  <c:v>7.3122127587806225E-4</c:v>
                </c:pt>
                <c:pt idx="344">
                  <c:v>5.9327811673463371E-4</c:v>
                </c:pt>
                <c:pt idx="345">
                  <c:v>8.7240293476942223E-4</c:v>
                </c:pt>
                <c:pt idx="346">
                  <c:v>8.4471086929014294E-4</c:v>
                </c:pt>
                <c:pt idx="347">
                  <c:v>4.665472854825458E-4</c:v>
                </c:pt>
                <c:pt idx="348">
                  <c:v>8.315438219751994E-4</c:v>
                </c:pt>
                <c:pt idx="349">
                  <c:v>8.5858074584921676E-4</c:v>
                </c:pt>
                <c:pt idx="350">
                  <c:v>8.7505207701597375E-4</c:v>
                </c:pt>
                <c:pt idx="351">
                  <c:v>8.0068105384120702E-4</c:v>
                </c:pt>
                <c:pt idx="352">
                  <c:v>8.2688250311201128E-4</c:v>
                </c:pt>
                <c:pt idx="353">
                  <c:v>8.5061969305416391E-4</c:v>
                </c:pt>
                <c:pt idx="354">
                  <c:v>7.7238802042212758E-4</c:v>
                </c:pt>
                <c:pt idx="355">
                  <c:v>7.6390535974995926E-4</c:v>
                </c:pt>
                <c:pt idx="356">
                  <c:v>8.8298656058262035E-4</c:v>
                </c:pt>
                <c:pt idx="357">
                  <c:v>7.3349916731665151E-4</c:v>
                </c:pt>
                <c:pt idx="358">
                  <c:v>5.210347788072075E-4</c:v>
                </c:pt>
                <c:pt idx="359">
                  <c:v>5.4837707145942416E-4</c:v>
                </c:pt>
                <c:pt idx="360">
                  <c:v>8.5805050116261289E-4</c:v>
                </c:pt>
                <c:pt idx="361">
                  <c:v>5.9332097061395655E-4</c:v>
                </c:pt>
                <c:pt idx="362">
                  <c:v>8.118381111210484E-4</c:v>
                </c:pt>
                <c:pt idx="363">
                  <c:v>7.4091258193142496E-4</c:v>
                </c:pt>
                <c:pt idx="364">
                  <c:v>4.7681906496980294E-4</c:v>
                </c:pt>
                <c:pt idx="365">
                  <c:v>8.0119929118410227E-4</c:v>
                </c:pt>
                <c:pt idx="366">
                  <c:v>8.5672196179322467E-4</c:v>
                </c:pt>
                <c:pt idx="367">
                  <c:v>8.6600574621917715E-4</c:v>
                </c:pt>
                <c:pt idx="368">
                  <c:v>8.1689086220806679E-4</c:v>
                </c:pt>
                <c:pt idx="369">
                  <c:v>8.3452053927797487E-4</c:v>
                </c:pt>
                <c:pt idx="370">
                  <c:v>7.8962467633145758E-4</c:v>
                </c:pt>
                <c:pt idx="371">
                  <c:v>8.3330082295197776E-4</c:v>
                </c:pt>
                <c:pt idx="372">
                  <c:v>5.3152380852205194E-4</c:v>
                </c:pt>
                <c:pt idx="373">
                  <c:v>7.651085942564416E-4</c:v>
                </c:pt>
                <c:pt idx="374">
                  <c:v>7.3383501438644197E-4</c:v>
                </c:pt>
                <c:pt idx="375">
                  <c:v>6.1674577378349759E-4</c:v>
                </c:pt>
                <c:pt idx="376">
                  <c:v>4.4154354076055479E-4</c:v>
                </c:pt>
                <c:pt idx="377">
                  <c:v>6.1334807095110274E-4</c:v>
                </c:pt>
                <c:pt idx="378">
                  <c:v>6.9273075587086722E-4</c:v>
                </c:pt>
                <c:pt idx="379">
                  <c:v>7.4295161851722935E-4</c:v>
                </c:pt>
                <c:pt idx="380">
                  <c:v>8.0101201771030992E-4</c:v>
                </c:pt>
                <c:pt idx="381">
                  <c:v>7.7932317552005656E-4</c:v>
                </c:pt>
                <c:pt idx="382">
                  <c:v>6.0875909332743362E-4</c:v>
                </c:pt>
                <c:pt idx="383">
                  <c:v>6.9218367185647667E-4</c:v>
                </c:pt>
                <c:pt idx="384">
                  <c:v>7.6862187088274042E-4</c:v>
                </c:pt>
                <c:pt idx="385">
                  <c:v>6.3668066142346172E-4</c:v>
                </c:pt>
                <c:pt idx="386">
                  <c:v>4.4036800126352364E-4</c:v>
                </c:pt>
                <c:pt idx="387">
                  <c:v>7.2262650551583024E-4</c:v>
                </c:pt>
                <c:pt idx="388">
                  <c:v>7.7751534195153848E-4</c:v>
                </c:pt>
                <c:pt idx="389">
                  <c:v>2.2742898003606863E-4</c:v>
                </c:pt>
                <c:pt idx="390">
                  <c:v>6.5723166074015539E-4</c:v>
                </c:pt>
                <c:pt idx="391">
                  <c:v>4.867306963225073E-4</c:v>
                </c:pt>
                <c:pt idx="392">
                  <c:v>4.5639212547846829E-4</c:v>
                </c:pt>
                <c:pt idx="393">
                  <c:v>7.1207782962904372E-4</c:v>
                </c:pt>
                <c:pt idx="394">
                  <c:v>5.2941114549779993E-4</c:v>
                </c:pt>
                <c:pt idx="395">
                  <c:v>6.3492555994383473E-4</c:v>
                </c:pt>
                <c:pt idx="396">
                  <c:v>7.8536261372861172E-4</c:v>
                </c:pt>
                <c:pt idx="397">
                  <c:v>7.3742678033837899E-4</c:v>
                </c:pt>
                <c:pt idx="398">
                  <c:v>5.2877951677795794E-4</c:v>
                </c:pt>
                <c:pt idx="399">
                  <c:v>5.5045634805689998E-4</c:v>
                </c:pt>
                <c:pt idx="400">
                  <c:v>7.7771628850765539E-4</c:v>
                </c:pt>
                <c:pt idx="401">
                  <c:v>4.6934567829753194E-4</c:v>
                </c:pt>
                <c:pt idx="402">
                  <c:v>6.3422714675613568E-4</c:v>
                </c:pt>
                <c:pt idx="403">
                  <c:v>6.9166210064907697E-4</c:v>
                </c:pt>
                <c:pt idx="404">
                  <c:v>5.2923885894570787E-4</c:v>
                </c:pt>
                <c:pt idx="405">
                  <c:v>7.5186790983520308E-4</c:v>
                </c:pt>
                <c:pt idx="406">
                  <c:v>6.7677364241344035E-4</c:v>
                </c:pt>
                <c:pt idx="407">
                  <c:v>8.4667620480343374E-4</c:v>
                </c:pt>
                <c:pt idx="408">
                  <c:v>6.9265324630131495E-4</c:v>
                </c:pt>
                <c:pt idx="409">
                  <c:v>7.5287431854862024E-5</c:v>
                </c:pt>
                <c:pt idx="410">
                  <c:v>4.8736151242901275E-4</c:v>
                </c:pt>
                <c:pt idx="411">
                  <c:v>7.6171150278293127E-4</c:v>
                </c:pt>
                <c:pt idx="412">
                  <c:v>6.7905496066721039E-4</c:v>
                </c:pt>
                <c:pt idx="413">
                  <c:v>3.783661151332566E-4</c:v>
                </c:pt>
                <c:pt idx="414">
                  <c:v>7.0428382514870381E-4</c:v>
                </c:pt>
                <c:pt idx="415">
                  <c:v>6.5849388887131305E-4</c:v>
                </c:pt>
                <c:pt idx="416">
                  <c:v>7.0775037692283359E-4</c:v>
                </c:pt>
                <c:pt idx="417">
                  <c:v>7.352014084358561E-4</c:v>
                </c:pt>
                <c:pt idx="418">
                  <c:v>8.0031976606587823E-4</c:v>
                </c:pt>
                <c:pt idx="419">
                  <c:v>6.2185962731610715E-4</c:v>
                </c:pt>
                <c:pt idx="420">
                  <c:v>6.4096399517053401E-4</c:v>
                </c:pt>
                <c:pt idx="421">
                  <c:v>5.0493560649937338E-4</c:v>
                </c:pt>
                <c:pt idx="422">
                  <c:v>6.3486229824570649E-4</c:v>
                </c:pt>
                <c:pt idx="423">
                  <c:v>7.2835765846461888E-4</c:v>
                </c:pt>
                <c:pt idx="424">
                  <c:v>4.8168072358930616E-4</c:v>
                </c:pt>
                <c:pt idx="425">
                  <c:v>5.9225750051346325E-4</c:v>
                </c:pt>
                <c:pt idx="426">
                  <c:v>4.380843359543584E-4</c:v>
                </c:pt>
                <c:pt idx="427">
                  <c:v>6.5360710614407341E-4</c:v>
                </c:pt>
                <c:pt idx="428">
                  <c:v>4.7715405867648992E-4</c:v>
                </c:pt>
                <c:pt idx="429">
                  <c:v>7.1955447370362175E-4</c:v>
                </c:pt>
                <c:pt idx="430">
                  <c:v>5.5465804494808017E-4</c:v>
                </c:pt>
                <c:pt idx="431">
                  <c:v>6.1901975359407869E-4</c:v>
                </c:pt>
                <c:pt idx="432">
                  <c:v>7.1743243029609991E-4</c:v>
                </c:pt>
                <c:pt idx="433">
                  <c:v>6.212363000531935E-4</c:v>
                </c:pt>
                <c:pt idx="434">
                  <c:v>5.8817308400593502E-4</c:v>
                </c:pt>
                <c:pt idx="435">
                  <c:v>6.8815413640819167E-4</c:v>
                </c:pt>
                <c:pt idx="436">
                  <c:v>7.1444152313309773E-4</c:v>
                </c:pt>
                <c:pt idx="437">
                  <c:v>6.8750987725859974E-4</c:v>
                </c:pt>
                <c:pt idx="438">
                  <c:v>2.2609127609916105E-4</c:v>
                </c:pt>
                <c:pt idx="439">
                  <c:v>6.0559169944220082E-4</c:v>
                </c:pt>
                <c:pt idx="440">
                  <c:v>6.0057781831409902E-4</c:v>
                </c:pt>
                <c:pt idx="441">
                  <c:v>6.4959445144221388E-4</c:v>
                </c:pt>
                <c:pt idx="442">
                  <c:v>8.5656056717297094E-4</c:v>
                </c:pt>
                <c:pt idx="443">
                  <c:v>4.272611498487041E-4</c:v>
                </c:pt>
                <c:pt idx="444">
                  <c:v>8.4060402684563759E-4</c:v>
                </c:pt>
                <c:pt idx="445">
                  <c:v>6.1450926858064477E-4</c:v>
                </c:pt>
                <c:pt idx="446">
                  <c:v>7.0151471246805925E-4</c:v>
                </c:pt>
                <c:pt idx="447">
                  <c:v>7.2663315526016905E-4</c:v>
                </c:pt>
                <c:pt idx="448">
                  <c:v>6.0986565999536035E-4</c:v>
                </c:pt>
                <c:pt idx="449">
                  <c:v>4.9703920526035939E-4</c:v>
                </c:pt>
                <c:pt idx="450">
                  <c:v>5.6140877403593008E-4</c:v>
                </c:pt>
                <c:pt idx="451">
                  <c:v>5.8092010246787334E-4</c:v>
                </c:pt>
                <c:pt idx="452">
                  <c:v>3.9767610748002902E-4</c:v>
                </c:pt>
                <c:pt idx="453">
                  <c:v>5.9402892224313453E-4</c:v>
                </c:pt>
                <c:pt idx="454">
                  <c:v>4.3032400341056225E-4</c:v>
                </c:pt>
                <c:pt idx="455">
                  <c:v>6.3608163265306127E-4</c:v>
                </c:pt>
                <c:pt idx="456">
                  <c:v>7.915465696072037E-4</c:v>
                </c:pt>
                <c:pt idx="457">
                  <c:v>5.009985794707213E-4</c:v>
                </c:pt>
                <c:pt idx="458">
                  <c:v>6.27247492271781E-4</c:v>
                </c:pt>
                <c:pt idx="459">
                  <c:v>7.4767037899372982E-5</c:v>
                </c:pt>
                <c:pt idx="460">
                  <c:v>6.059390090417437E-4</c:v>
                </c:pt>
                <c:pt idx="461">
                  <c:v>7.9085933022404742E-4</c:v>
                </c:pt>
                <c:pt idx="462">
                  <c:v>3.7732783934829969E-4</c:v>
                </c:pt>
                <c:pt idx="463">
                  <c:v>6.0947964695033587E-4</c:v>
                </c:pt>
                <c:pt idx="464">
                  <c:v>8.5080670607290865E-4</c:v>
                </c:pt>
                <c:pt idx="465">
                  <c:v>3.899847400547253E-4</c:v>
                </c:pt>
                <c:pt idx="466">
                  <c:v>8.3225185621437436E-4</c:v>
                </c:pt>
                <c:pt idx="467">
                  <c:v>5.4664192871675405E-4</c:v>
                </c:pt>
                <c:pt idx="468">
                  <c:v>4.421888651459489E-4</c:v>
                </c:pt>
                <c:pt idx="469">
                  <c:v>6.5557761894478482E-4</c:v>
                </c:pt>
                <c:pt idx="470">
                  <c:v>3.9630836104913064E-4</c:v>
                </c:pt>
                <c:pt idx="471">
                  <c:v>5.405398282795807E-4</c:v>
                </c:pt>
                <c:pt idx="472">
                  <c:v>4.7486853671760263E-4</c:v>
                </c:pt>
                <c:pt idx="473">
                  <c:v>5.2360949762664472E-4</c:v>
                </c:pt>
                <c:pt idx="474">
                  <c:v>4.5688532614702798E-4</c:v>
                </c:pt>
                <c:pt idx="475">
                  <c:v>7.2684668952893901E-4</c:v>
                </c:pt>
                <c:pt idx="476">
                  <c:v>6.3147306499265342E-4</c:v>
                </c:pt>
                <c:pt idx="477">
                  <c:v>5.3670824703693745E-4</c:v>
                </c:pt>
                <c:pt idx="478">
                  <c:v>5.870753385707365E-4</c:v>
                </c:pt>
                <c:pt idx="479">
                  <c:v>5.5542084844395717E-4</c:v>
                </c:pt>
                <c:pt idx="480">
                  <c:v>6.3930591990897317E-4</c:v>
                </c:pt>
                <c:pt idx="481">
                  <c:v>5.8743153555406769E-4</c:v>
                </c:pt>
                <c:pt idx="482">
                  <c:v>5.2922968398776593E-4</c:v>
                </c:pt>
                <c:pt idx="483">
                  <c:v>4.2985921124626461E-4</c:v>
                </c:pt>
                <c:pt idx="484">
                  <c:v>6.1132769284261764E-4</c:v>
                </c:pt>
                <c:pt idx="485">
                  <c:v>6.5255079766669995E-4</c:v>
                </c:pt>
                <c:pt idx="486">
                  <c:v>5.3747866040002533E-4</c:v>
                </c:pt>
                <c:pt idx="487">
                  <c:v>5.3978005548624159E-4</c:v>
                </c:pt>
                <c:pt idx="488">
                  <c:v>7.8329625714571201E-4</c:v>
                </c:pt>
                <c:pt idx="489">
                  <c:v>5.2953887831847912E-4</c:v>
                </c:pt>
                <c:pt idx="490">
                  <c:v>5.630649862690218E-4</c:v>
                </c:pt>
                <c:pt idx="491">
                  <c:v>5.6087456119081999E-4</c:v>
                </c:pt>
                <c:pt idx="492">
                  <c:v>5.547758654296988E-4</c:v>
                </c:pt>
                <c:pt idx="493">
                  <c:v>5.4427387683333864E-4</c:v>
                </c:pt>
                <c:pt idx="494">
                  <c:v>3.7393754007547324E-4</c:v>
                </c:pt>
                <c:pt idx="495">
                  <c:v>3.5588626809287546E-4</c:v>
                </c:pt>
                <c:pt idx="496">
                  <c:v>5.1211599150716256E-4</c:v>
                </c:pt>
                <c:pt idx="497">
                  <c:v>8.2573052673646347E-4</c:v>
                </c:pt>
                <c:pt idx="498">
                  <c:v>5.6383566255174334E-4</c:v>
                </c:pt>
                <c:pt idx="499">
                  <c:v>7.4426022754144877E-5</c:v>
                </c:pt>
                <c:pt idx="500">
                  <c:v>4.4521257009394954E-4</c:v>
                </c:pt>
                <c:pt idx="501">
                  <c:v>6.0639429558476577E-4</c:v>
                </c:pt>
                <c:pt idx="502">
                  <c:v>4.9930542014703166E-4</c:v>
                </c:pt>
                <c:pt idx="503">
                  <c:v>5.3034195232881328E-4</c:v>
                </c:pt>
                <c:pt idx="504">
                  <c:v>4.7415071373243335E-4</c:v>
                </c:pt>
                <c:pt idx="505">
                  <c:v>5.8687685600556012E-4</c:v>
                </c:pt>
                <c:pt idx="506">
                  <c:v>5.6568205041768941E-4</c:v>
                </c:pt>
                <c:pt idx="507">
                  <c:v>4.1745195924228955E-4</c:v>
                </c:pt>
                <c:pt idx="508">
                  <c:v>5.7140372330332484E-4</c:v>
                </c:pt>
                <c:pt idx="509">
                  <c:v>4.8262955248374678E-4</c:v>
                </c:pt>
                <c:pt idx="510">
                  <c:v>4.649159409294705E-4</c:v>
                </c:pt>
                <c:pt idx="511">
                  <c:v>5.6349549359616298E-4</c:v>
                </c:pt>
                <c:pt idx="512">
                  <c:v>4.6853356630107568E-4</c:v>
                </c:pt>
                <c:pt idx="513">
                  <c:v>3.6549429157678746E-4</c:v>
                </c:pt>
                <c:pt idx="514">
                  <c:v>5.5689918399578835E-4</c:v>
                </c:pt>
                <c:pt idx="515">
                  <c:v>5.2046008787604849E-4</c:v>
                </c:pt>
                <c:pt idx="516">
                  <c:v>2.2377414015081848E-4</c:v>
                </c:pt>
                <c:pt idx="517">
                  <c:v>4.6790740809046305E-4</c:v>
                </c:pt>
                <c:pt idx="518">
                  <c:v>4.9964999815788503E-4</c:v>
                </c:pt>
                <c:pt idx="519">
                  <c:v>5.780286555281158E-4</c:v>
                </c:pt>
                <c:pt idx="520">
                  <c:v>5.0188393882863794E-4</c:v>
                </c:pt>
                <c:pt idx="521">
                  <c:v>5.4032474821736308E-4</c:v>
                </c:pt>
                <c:pt idx="522">
                  <c:v>3.7863523964855051E-4</c:v>
                </c:pt>
                <c:pt idx="523">
                  <c:v>3.5673757746004694E-4</c:v>
                </c:pt>
                <c:pt idx="524">
                  <c:v>4.970389175352754E-4</c:v>
                </c:pt>
                <c:pt idx="525">
                  <c:v>4.1129708654083947E-4</c:v>
                </c:pt>
                <c:pt idx="526">
                  <c:v>7.1448170010565215E-4</c:v>
                </c:pt>
                <c:pt idx="527">
                  <c:v>4.8721314412482282E-4</c:v>
                </c:pt>
                <c:pt idx="528">
                  <c:v>5.471409991101001E-4</c:v>
                </c:pt>
                <c:pt idx="529">
                  <c:v>4.2193964359272862E-4</c:v>
                </c:pt>
                <c:pt idx="530">
                  <c:v>5.1114275036975821E-4</c:v>
                </c:pt>
                <c:pt idx="531">
                  <c:v>4.1523021810135918E-4</c:v>
                </c:pt>
                <c:pt idx="532">
                  <c:v>3.866786621841312E-4</c:v>
                </c:pt>
                <c:pt idx="533">
                  <c:v>5.5037971214604551E-4</c:v>
                </c:pt>
                <c:pt idx="534">
                  <c:v>3.7183966031866146E-4</c:v>
                </c:pt>
                <c:pt idx="535">
                  <c:v>5.4996051592524355E-4</c:v>
                </c:pt>
                <c:pt idx="536">
                  <c:v>5.0494116655161697E-4</c:v>
                </c:pt>
                <c:pt idx="537">
                  <c:v>4.0068060896591686E-4</c:v>
                </c:pt>
                <c:pt idx="538">
                  <c:v>5.3541315345699829E-4</c:v>
                </c:pt>
                <c:pt idx="539">
                  <c:v>3.4415044713308787E-4</c:v>
                </c:pt>
                <c:pt idx="540">
                  <c:v>4.5390654225303876E-4</c:v>
                </c:pt>
                <c:pt idx="541">
                  <c:v>5.2518454555984962E-4</c:v>
                </c:pt>
                <c:pt idx="542">
                  <c:v>4.0393292715008785E-4</c:v>
                </c:pt>
                <c:pt idx="543">
                  <c:v>3.7349364638559286E-4</c:v>
                </c:pt>
                <c:pt idx="544">
                  <c:v>6.3079794925726307E-4</c:v>
                </c:pt>
                <c:pt idx="545">
                  <c:v>4.8378668688591912E-4</c:v>
                </c:pt>
                <c:pt idx="546">
                  <c:v>6.1699399303128571E-4</c:v>
                </c:pt>
                <c:pt idx="547">
                  <c:v>3.9157786054058036E-4</c:v>
                </c:pt>
                <c:pt idx="548">
                  <c:v>3.9923850650376536E-4</c:v>
                </c:pt>
                <c:pt idx="549">
                  <c:v>3.9569178432064374E-4</c:v>
                </c:pt>
                <c:pt idx="550">
                  <c:v>4.328274823469941E-4</c:v>
                </c:pt>
                <c:pt idx="551">
                  <c:v>4.6322270342519456E-4</c:v>
                </c:pt>
                <c:pt idx="552">
                  <c:v>4.9919698606317668E-4</c:v>
                </c:pt>
                <c:pt idx="553">
                  <c:v>5.4447313207586854E-4</c:v>
                </c:pt>
                <c:pt idx="554">
                  <c:v>3.6519625656339036E-4</c:v>
                </c:pt>
                <c:pt idx="555">
                  <c:v>4.6617561114299406E-4</c:v>
                </c:pt>
                <c:pt idx="556">
                  <c:v>4.4072252008607945E-4</c:v>
                </c:pt>
                <c:pt idx="557">
                  <c:v>7.6430941027406994E-4</c:v>
                </c:pt>
                <c:pt idx="558">
                  <c:v>4.9211075399125347E-4</c:v>
                </c:pt>
                <c:pt idx="559">
                  <c:v>7.7378612200275419E-4</c:v>
                </c:pt>
                <c:pt idx="560">
                  <c:v>5.08628621357588E-4</c:v>
                </c:pt>
                <c:pt idx="561">
                  <c:v>5.0084526760667161E-4</c:v>
                </c:pt>
                <c:pt idx="562">
                  <c:v>4.8622733061774395E-4</c:v>
                </c:pt>
                <c:pt idx="563">
                  <c:v>4.4762616350348068E-4</c:v>
                </c:pt>
                <c:pt idx="564">
                  <c:v>3.9260429868893666E-4</c:v>
                </c:pt>
                <c:pt idx="565">
                  <c:v>8.2864697502536356E-4</c:v>
                </c:pt>
                <c:pt idx="566">
                  <c:v>4.0569878312174049E-4</c:v>
                </c:pt>
                <c:pt idx="567">
                  <c:v>5.2085636450819109E-4</c:v>
                </c:pt>
                <c:pt idx="568">
                  <c:v>3.0942928822759046E-4</c:v>
                </c:pt>
                <c:pt idx="569">
                  <c:v>4.4329267971445879E-4</c:v>
                </c:pt>
                <c:pt idx="570">
                  <c:v>4.8290626628143799E-4</c:v>
                </c:pt>
                <c:pt idx="571">
                  <c:v>7.0870582052292728E-4</c:v>
                </c:pt>
                <c:pt idx="572">
                  <c:v>2.2232753638417484E-4</c:v>
                </c:pt>
                <c:pt idx="573">
                  <c:v>3.6193496054863212E-4</c:v>
                </c:pt>
                <c:pt idx="574">
                  <c:v>7.3785219314605741E-5</c:v>
                </c:pt>
                <c:pt idx="575">
                  <c:v>4.0920469073059862E-4</c:v>
                </c:pt>
                <c:pt idx="576">
                  <c:v>3.4179794547568079E-4</c:v>
                </c:pt>
                <c:pt idx="577">
                  <c:v>4.9379882092851878E-4</c:v>
                </c:pt>
                <c:pt idx="578">
                  <c:v>5.0088675557054263E-4</c:v>
                </c:pt>
                <c:pt idx="579">
                  <c:v>4.5522229413652842E-4</c:v>
                </c:pt>
                <c:pt idx="580">
                  <c:v>4.5859572185764767E-4</c:v>
                </c:pt>
                <c:pt idx="581">
                  <c:v>4.8668191062264889E-4</c:v>
                </c:pt>
                <c:pt idx="582">
                  <c:v>3.6954630237751214E-4</c:v>
                </c:pt>
                <c:pt idx="583">
                  <c:v>8.0654775985239153E-4</c:v>
                </c:pt>
                <c:pt idx="584">
                  <c:v>8.1005166695574931E-4</c:v>
                </c:pt>
                <c:pt idx="585">
                  <c:v>6.9579206359220234E-4</c:v>
                </c:pt>
                <c:pt idx="586">
                  <c:v>4.0356824921908334E-4</c:v>
                </c:pt>
                <c:pt idx="587">
                  <c:v>5.3689711921173981E-4</c:v>
                </c:pt>
                <c:pt idx="588">
                  <c:v>4.5450966149246505E-4</c:v>
                </c:pt>
                <c:pt idx="589">
                  <c:v>3.0390843457242609E-4</c:v>
                </c:pt>
                <c:pt idx="590">
                  <c:v>3.9165789916673684E-4</c:v>
                </c:pt>
                <c:pt idx="591">
                  <c:v>3.4129735017830281E-4</c:v>
                </c:pt>
                <c:pt idx="592">
                  <c:v>3.0095564541606119E-4</c:v>
                </c:pt>
                <c:pt idx="593">
                  <c:v>4.122075108582486E-4</c:v>
                </c:pt>
                <c:pt idx="594">
                  <c:v>4.1737103545636038E-4</c:v>
                </c:pt>
                <c:pt idx="595">
                  <c:v>4.1630109565950267E-4</c:v>
                </c:pt>
                <c:pt idx="596">
                  <c:v>4.1428428633807332E-4</c:v>
                </c:pt>
                <c:pt idx="597">
                  <c:v>4.953552085309056E-4</c:v>
                </c:pt>
                <c:pt idx="598">
                  <c:v>4.5427237403187392E-4</c:v>
                </c:pt>
                <c:pt idx="599">
                  <c:v>4.1121931212897186E-4</c:v>
                </c:pt>
                <c:pt idx="600">
                  <c:v>6.1750371955354851E-4</c:v>
                </c:pt>
                <c:pt idx="601">
                  <c:v>3.0114221016877752E-4</c:v>
                </c:pt>
                <c:pt idx="602">
                  <c:v>3.5737899086673859E-4</c:v>
                </c:pt>
                <c:pt idx="603">
                  <c:v>3.5860567136387309E-4</c:v>
                </c:pt>
                <c:pt idx="604">
                  <c:v>3.6707766044294631E-4</c:v>
                </c:pt>
                <c:pt idx="605">
                  <c:v>3.9473534613441129E-4</c:v>
                </c:pt>
                <c:pt idx="606">
                  <c:v>4.4589544581546476E-4</c:v>
                </c:pt>
                <c:pt idx="607">
                  <c:v>3.445956891745474E-4</c:v>
                </c:pt>
                <c:pt idx="608">
                  <c:v>4.3385237784192667E-4</c:v>
                </c:pt>
                <c:pt idx="609">
                  <c:v>3.129868695739053E-4</c:v>
                </c:pt>
                <c:pt idx="610">
                  <c:v>7.6720708411067611E-4</c:v>
                </c:pt>
                <c:pt idx="611">
                  <c:v>2.8595528070507562E-4</c:v>
                </c:pt>
                <c:pt idx="612">
                  <c:v>3.0118271314078968E-4</c:v>
                </c:pt>
                <c:pt idx="613">
                  <c:v>4.6762387921315759E-4</c:v>
                </c:pt>
                <c:pt idx="614">
                  <c:v>7.0293746715712033E-4</c:v>
                </c:pt>
                <c:pt idx="615">
                  <c:v>4.4163219987581432E-4</c:v>
                </c:pt>
                <c:pt idx="616">
                  <c:v>3.1074183882502253E-4</c:v>
                </c:pt>
                <c:pt idx="617">
                  <c:v>2.522821445682906E-4</c:v>
                </c:pt>
                <c:pt idx="618">
                  <c:v>4.5428618086613883E-4</c:v>
                </c:pt>
                <c:pt idx="619">
                  <c:v>4.3034747328039402E-4</c:v>
                </c:pt>
                <c:pt idx="620">
                  <c:v>4.0625269944272966E-4</c:v>
                </c:pt>
                <c:pt idx="621">
                  <c:v>3.4248434402654287E-4</c:v>
                </c:pt>
                <c:pt idx="622">
                  <c:v>2.7987040331834881E-4</c:v>
                </c:pt>
                <c:pt idx="623">
                  <c:v>6.0957860445565366E-4</c:v>
                </c:pt>
                <c:pt idx="624">
                  <c:v>3.6238768867775467E-4</c:v>
                </c:pt>
                <c:pt idx="625">
                  <c:v>4.0310964510800371E-4</c:v>
                </c:pt>
                <c:pt idx="626">
                  <c:v>2.4814091461841767E-4</c:v>
                </c:pt>
                <c:pt idx="627">
                  <c:v>3.2004996055745463E-4</c:v>
                </c:pt>
                <c:pt idx="628">
                  <c:v>3.2959351645866532E-4</c:v>
                </c:pt>
                <c:pt idx="629">
                  <c:v>3.8863613620203829E-4</c:v>
                </c:pt>
                <c:pt idx="630">
                  <c:v>3.1218703453212419E-4</c:v>
                </c:pt>
                <c:pt idx="631">
                  <c:v>2.7171094893585647E-4</c:v>
                </c:pt>
                <c:pt idx="632">
                  <c:v>4.7759135661344442E-4</c:v>
                </c:pt>
                <c:pt idx="633">
                  <c:v>3.6893815918148453E-4</c:v>
                </c:pt>
                <c:pt idx="634">
                  <c:v>3.7050850488623332E-4</c:v>
                </c:pt>
                <c:pt idx="635">
                  <c:v>4.0669440640471926E-4</c:v>
                </c:pt>
                <c:pt idx="636">
                  <c:v>3.7259539013434045E-4</c:v>
                </c:pt>
                <c:pt idx="637">
                  <c:v>4.5843420456580599E-4</c:v>
                </c:pt>
                <c:pt idx="638">
                  <c:v>2.0196352993198712E-4</c:v>
                </c:pt>
                <c:pt idx="639">
                  <c:v>3.916478163434932E-4</c:v>
                </c:pt>
                <c:pt idx="640">
                  <c:v>3.2598515885078386E-4</c:v>
                </c:pt>
                <c:pt idx="641">
                  <c:v>2.8069282167660954E-4</c:v>
                </c:pt>
                <c:pt idx="642">
                  <c:v>6.8314349240723899E-4</c:v>
                </c:pt>
                <c:pt idx="643">
                  <c:v>2.1153864376977465E-4</c:v>
                </c:pt>
                <c:pt idx="644">
                  <c:v>4.4681516752434773E-4</c:v>
                </c:pt>
                <c:pt idx="645">
                  <c:v>2.7307817863987704E-4</c:v>
                </c:pt>
                <c:pt idx="646">
                  <c:v>3.7690675065041762E-4</c:v>
                </c:pt>
                <c:pt idx="647">
                  <c:v>2.896139952360671E-4</c:v>
                </c:pt>
                <c:pt idx="648">
                  <c:v>5.0991069083267668E-4</c:v>
                </c:pt>
                <c:pt idx="649">
                  <c:v>8.133053751234996E-4</c:v>
                </c:pt>
                <c:pt idx="650">
                  <c:v>3.8546395711572755E-4</c:v>
                </c:pt>
                <c:pt idx="651">
                  <c:v>3.858418253270974E-4</c:v>
                </c:pt>
                <c:pt idx="652">
                  <c:v>3.3812095713910069E-4</c:v>
                </c:pt>
                <c:pt idx="653">
                  <c:v>2.8364644432977754E-4</c:v>
                </c:pt>
                <c:pt idx="654">
                  <c:v>2.1335347177635803E-4</c:v>
                </c:pt>
                <c:pt idx="655">
                  <c:v>7.9784763165915236E-4</c:v>
                </c:pt>
                <c:pt idx="656">
                  <c:v>4.1233443054641215E-4</c:v>
                </c:pt>
                <c:pt idx="657">
                  <c:v>4.9625509591378822E-4</c:v>
                </c:pt>
                <c:pt idx="658">
                  <c:v>3.4439857186489592E-4</c:v>
                </c:pt>
                <c:pt idx="659">
                  <c:v>7.9132966507428483E-4</c:v>
                </c:pt>
                <c:pt idx="660">
                  <c:v>5.1739845774570155E-4</c:v>
                </c:pt>
                <c:pt idx="661">
                  <c:v>2.966893619708083E-4</c:v>
                </c:pt>
                <c:pt idx="662">
                  <c:v>4.3646671678117656E-4</c:v>
                </c:pt>
                <c:pt idx="663">
                  <c:v>4.8582045137334423E-4</c:v>
                </c:pt>
                <c:pt idx="664">
                  <c:v>7.4297321728893366E-4</c:v>
                </c:pt>
                <c:pt idx="665">
                  <c:v>3.2257842358989999E-4</c:v>
                </c:pt>
                <c:pt idx="666">
                  <c:v>2.8962427076093596E-4</c:v>
                </c:pt>
                <c:pt idx="667">
                  <c:v>3.3056052443284652E-4</c:v>
                </c:pt>
                <c:pt idx="668">
                  <c:v>2.8330660890685705E-4</c:v>
                </c:pt>
                <c:pt idx="669">
                  <c:v>3.5524949637866015E-4</c:v>
                </c:pt>
                <c:pt idx="670">
                  <c:v>3.5060261246047902E-4</c:v>
                </c:pt>
                <c:pt idx="671">
                  <c:v>7.2669786398180683E-5</c:v>
                </c:pt>
                <c:pt idx="672">
                  <c:v>2.7286249066762005E-4</c:v>
                </c:pt>
                <c:pt idx="673">
                  <c:v>6.7572056257489443E-4</c:v>
                </c:pt>
                <c:pt idx="674">
                  <c:v>5.9958582556318262E-4</c:v>
                </c:pt>
                <c:pt idx="675">
                  <c:v>3.1145395093646168E-4</c:v>
                </c:pt>
                <c:pt idx="676">
                  <c:v>3.6414764311002318E-4</c:v>
                </c:pt>
                <c:pt idx="677">
                  <c:v>4.6121623543166507E-4</c:v>
                </c:pt>
                <c:pt idx="678">
                  <c:v>3.1736259805030482E-4</c:v>
                </c:pt>
                <c:pt idx="679">
                  <c:v>1.7033793030845354E-4</c:v>
                </c:pt>
                <c:pt idx="680">
                  <c:v>1.7648677660727629E-4</c:v>
                </c:pt>
                <c:pt idx="681">
                  <c:v>2.813015268781021E-4</c:v>
                </c:pt>
                <c:pt idx="682">
                  <c:v>3.2864092221445058E-4</c:v>
                </c:pt>
                <c:pt idx="683">
                  <c:v>2.2369536263470153E-4</c:v>
                </c:pt>
                <c:pt idx="684">
                  <c:v>2.2024108303211109E-4</c:v>
                </c:pt>
                <c:pt idx="685">
                  <c:v>3.6325985761226723E-4</c:v>
                </c:pt>
                <c:pt idx="686">
                  <c:v>3.288569039593183E-4</c:v>
                </c:pt>
                <c:pt idx="687">
                  <c:v>1.3550612528416266E-4</c:v>
                </c:pt>
                <c:pt idx="688">
                  <c:v>7.8780505749059338E-4</c:v>
                </c:pt>
                <c:pt idx="689">
                  <c:v>2.1857989222349444E-4</c:v>
                </c:pt>
                <c:pt idx="690">
                  <c:v>3.1593508842021157E-4</c:v>
                </c:pt>
                <c:pt idx="691">
                  <c:v>2.5511324206674659E-4</c:v>
                </c:pt>
                <c:pt idx="692">
                  <c:v>5.2979682546369937E-4</c:v>
                </c:pt>
                <c:pt idx="693">
                  <c:v>3.1796522114075081E-4</c:v>
                </c:pt>
                <c:pt idx="694">
                  <c:v>4.2933054591602989E-4</c:v>
                </c:pt>
                <c:pt idx="695">
                  <c:v>7.9265447667087015E-4</c:v>
                </c:pt>
                <c:pt idx="696">
                  <c:v>1.6908229597073453E-4</c:v>
                </c:pt>
                <c:pt idx="697">
                  <c:v>2.3176718941655218E-4</c:v>
                </c:pt>
                <c:pt idx="698">
                  <c:v>1.127422189943899E-4</c:v>
                </c:pt>
                <c:pt idx="699">
                  <c:v>1.3513718348850796E-4</c:v>
                </c:pt>
                <c:pt idx="700">
                  <c:v>3.2002797732364293E-4</c:v>
                </c:pt>
                <c:pt idx="701">
                  <c:v>3.2857496380150057E-4</c:v>
                </c:pt>
                <c:pt idx="702">
                  <c:v>3.0188764564842473E-4</c:v>
                </c:pt>
                <c:pt idx="703">
                  <c:v>2.4555497687925131E-4</c:v>
                </c:pt>
                <c:pt idx="704">
                  <c:v>3.2768161904311101E-4</c:v>
                </c:pt>
                <c:pt idx="705">
                  <c:v>5.1318240941141768E-4</c:v>
                </c:pt>
                <c:pt idx="706">
                  <c:v>2.3528431522007684E-4</c:v>
                </c:pt>
                <c:pt idx="707">
                  <c:v>1.841485035484499E-4</c:v>
                </c:pt>
                <c:pt idx="708">
                  <c:v>7.3946559744059276E-5</c:v>
                </c:pt>
                <c:pt idx="709">
                  <c:v>3.9521961647413149E-4</c:v>
                </c:pt>
                <c:pt idx="710">
                  <c:v>5.047840657204988E-4</c:v>
                </c:pt>
                <c:pt idx="711">
                  <c:v>4.8677506660909677E-4</c:v>
                </c:pt>
                <c:pt idx="712">
                  <c:v>3.4122291078627709E-4</c:v>
                </c:pt>
                <c:pt idx="713">
                  <c:v>2.6451395825666371E-4</c:v>
                </c:pt>
                <c:pt idx="714">
                  <c:v>4.7873409190233733E-4</c:v>
                </c:pt>
                <c:pt idx="715">
                  <c:v>2.2913628789352229E-4</c:v>
                </c:pt>
                <c:pt idx="716">
                  <c:v>1.4842657066616138E-4</c:v>
                </c:pt>
                <c:pt idx="717">
                  <c:v>1.8108324341395375E-4</c:v>
                </c:pt>
                <c:pt idx="718">
                  <c:v>2.1753382112965205E-4</c:v>
                </c:pt>
                <c:pt idx="719">
                  <c:v>5.6660066979800743E-4</c:v>
                </c:pt>
                <c:pt idx="720">
                  <c:v>7.507289318980599E-4</c:v>
                </c:pt>
                <c:pt idx="721">
                  <c:v>5.9834987318859647E-5</c:v>
                </c:pt>
                <c:pt idx="722">
                  <c:v>3.6043286670211589E-4</c:v>
                </c:pt>
                <c:pt idx="723">
                  <c:v>6.8738508735987226E-4</c:v>
                </c:pt>
                <c:pt idx="724">
                  <c:v>1.0418162107545442E-4</c:v>
                </c:pt>
                <c:pt idx="725">
                  <c:v>7.5158391041697369E-5</c:v>
                </c:pt>
                <c:pt idx="726">
                  <c:v>3.7471486686779283E-4</c:v>
                </c:pt>
                <c:pt idx="727">
                  <c:v>2.9299104490169373E-4</c:v>
                </c:pt>
                <c:pt idx="728">
                  <c:v>5.517802419991786E-4</c:v>
                </c:pt>
                <c:pt idx="729">
                  <c:v>8.0072086840473722E-4</c:v>
                </c:pt>
                <c:pt idx="730">
                  <c:v>2.8707740517576789E-4</c:v>
                </c:pt>
                <c:pt idx="731">
                  <c:v>5.9702801794324974E-4</c:v>
                </c:pt>
                <c:pt idx="732">
                  <c:v>2.5648010696650983E-4</c:v>
                </c:pt>
                <c:pt idx="733">
                  <c:v>7.3143920087017289E-4</c:v>
                </c:pt>
                <c:pt idx="734">
                  <c:v>5.1573199217188186E-5</c:v>
                </c:pt>
                <c:pt idx="735">
                  <c:v>2.4668951213863095E-4</c:v>
                </c:pt>
                <c:pt idx="736">
                  <c:v>1.3963990989853059E-4</c:v>
                </c:pt>
                <c:pt idx="737">
                  <c:v>2.3633730557147138E-4</c:v>
                </c:pt>
                <c:pt idx="738">
                  <c:v>2.7614402456852579E-4</c:v>
                </c:pt>
                <c:pt idx="739">
                  <c:v>2.526256577944369E-4</c:v>
                </c:pt>
                <c:pt idx="740">
                  <c:v>5.2590043962408197E-4</c:v>
                </c:pt>
                <c:pt idx="741">
                  <c:v>9.2542756406883116E-5</c:v>
                </c:pt>
                <c:pt idx="742">
                  <c:v>4.2210219316255512E-4</c:v>
                </c:pt>
                <c:pt idx="743">
                  <c:v>1.3388555405327201E-5</c:v>
                </c:pt>
                <c:pt idx="744">
                  <c:v>5.1983531554867623E-4</c:v>
                </c:pt>
                <c:pt idx="745">
                  <c:v>3.6024830367833961E-4</c:v>
                </c:pt>
                <c:pt idx="746">
                  <c:v>3.1595365559643939E-4</c:v>
                </c:pt>
                <c:pt idx="747">
                  <c:v>3.9416667544201427E-4</c:v>
                </c:pt>
                <c:pt idx="748">
                  <c:v>4.152849577274976E-4</c:v>
                </c:pt>
                <c:pt idx="749">
                  <c:v>1.5253230178153206E-4</c:v>
                </c:pt>
                <c:pt idx="750">
                  <c:v>2.654083553274939E-4</c:v>
                </c:pt>
                <c:pt idx="751">
                  <c:v>5.8498557517985036E-4</c:v>
                </c:pt>
                <c:pt idx="752">
                  <c:v>6.4006143714527675E-5</c:v>
                </c:pt>
                <c:pt idx="753">
                  <c:v>2.4892069315308969E-4</c:v>
                </c:pt>
                <c:pt idx="754">
                  <c:v>2.2165745449573225E-4</c:v>
                </c:pt>
                <c:pt idx="755">
                  <c:v>2.163527230907382E-4</c:v>
                </c:pt>
                <c:pt idx="756">
                  <c:v>4.9812865558539286E-4</c:v>
                </c:pt>
                <c:pt idx="757">
                  <c:v>3.7694498702201261E-4</c:v>
                </c:pt>
                <c:pt idx="758">
                  <c:v>2.4475949580097075E-4</c:v>
                </c:pt>
                <c:pt idx="759">
                  <c:v>6.8330374307955753E-4</c:v>
                </c:pt>
                <c:pt idx="760">
                  <c:v>7.1748878923766807E-5</c:v>
                </c:pt>
                <c:pt idx="761">
                  <c:v>1.6431212298112475E-4</c:v>
                </c:pt>
                <c:pt idx="762">
                  <c:v>2.4156464051222471E-4</c:v>
                </c:pt>
                <c:pt idx="763">
                  <c:v>2.6455840605614555E-4</c:v>
                </c:pt>
                <c:pt idx="764">
                  <c:v>3.2776755870419811E-4</c:v>
                </c:pt>
                <c:pt idx="765">
                  <c:v>5.0056510230662575E-4</c:v>
                </c:pt>
                <c:pt idx="766">
                  <c:v>-1.6067207086833701E-5</c:v>
                </c:pt>
                <c:pt idx="767">
                  <c:v>2.4353806210187734E-4</c:v>
                </c:pt>
                <c:pt idx="768">
                  <c:v>2.5100878645907277E-4</c:v>
                </c:pt>
                <c:pt idx="769">
                  <c:v>2.5405034541497112E-4</c:v>
                </c:pt>
                <c:pt idx="770">
                  <c:v>3.758886414957285E-4</c:v>
                </c:pt>
                <c:pt idx="771">
                  <c:v>3.5372227574479733E-4</c:v>
                </c:pt>
                <c:pt idx="772">
                  <c:v>5.1187716686219949E-7</c:v>
                </c:pt>
                <c:pt idx="773">
                  <c:v>2.689772416261395E-4</c:v>
                </c:pt>
                <c:pt idx="774">
                  <c:v>2.1477884347263362E-5</c:v>
                </c:pt>
                <c:pt idx="775">
                  <c:v>7.9464764166307673E-4</c:v>
                </c:pt>
                <c:pt idx="776">
                  <c:v>1.1029793462180362E-4</c:v>
                </c:pt>
                <c:pt idx="777">
                  <c:v>3.4752072859361429E-4</c:v>
                </c:pt>
                <c:pt idx="778">
                  <c:v>6.5827194485019807E-4</c:v>
                </c:pt>
                <c:pt idx="779">
                  <c:v>2.0947740758844334E-4</c:v>
                </c:pt>
                <c:pt idx="780">
                  <c:v>4.6364870982344952E-4</c:v>
                </c:pt>
                <c:pt idx="781">
                  <c:v>-2.6595790570077381E-5</c:v>
                </c:pt>
                <c:pt idx="782">
                  <c:v>2.0201292899563777E-4</c:v>
                </c:pt>
                <c:pt idx="783">
                  <c:v>1.6242092854361166E-4</c:v>
                </c:pt>
                <c:pt idx="784">
                  <c:v>2.4657248312267346E-4</c:v>
                </c:pt>
                <c:pt idx="785">
                  <c:v>-1.4444760026298487E-5</c:v>
                </c:pt>
                <c:pt idx="786">
                  <c:v>4.1194847917936647E-4</c:v>
                </c:pt>
                <c:pt idx="787">
                  <c:v>2.4879011696674991E-4</c:v>
                </c:pt>
                <c:pt idx="788">
                  <c:v>2.5181832518530198E-4</c:v>
                </c:pt>
                <c:pt idx="789">
                  <c:v>2.1552825036756984E-4</c:v>
                </c:pt>
                <c:pt idx="790">
                  <c:v>9.0550837200980869E-5</c:v>
                </c:pt>
                <c:pt idx="791">
                  <c:v>8.8503005990924123E-5</c:v>
                </c:pt>
                <c:pt idx="792">
                  <c:v>7.2355673244646208E-4</c:v>
                </c:pt>
                <c:pt idx="793">
                  <c:v>7.426737473539345E-4</c:v>
                </c:pt>
                <c:pt idx="794">
                  <c:v>7.0451398941910357E-5</c:v>
                </c:pt>
                <c:pt idx="795">
                  <c:v>2.3333385905422813E-4</c:v>
                </c:pt>
                <c:pt idx="796">
                  <c:v>2.6961929414735777E-5</c:v>
                </c:pt>
                <c:pt idx="797">
                  <c:v>2.1973908558918872E-4</c:v>
                </c:pt>
                <c:pt idx="798">
                  <c:v>-2.171126764268016E-5</c:v>
                </c:pt>
                <c:pt idx="799">
                  <c:v>3.0356928551125896E-4</c:v>
                </c:pt>
                <c:pt idx="800">
                  <c:v>2.1255374168252199E-4</c:v>
                </c:pt>
                <c:pt idx="801">
                  <c:v>2.3370180556650635E-4</c:v>
                </c:pt>
                <c:pt idx="802">
                  <c:v>-1.3561648162478877E-4</c:v>
                </c:pt>
                <c:pt idx="803">
                  <c:v>7.705045495618551E-4</c:v>
                </c:pt>
                <c:pt idx="804">
                  <c:v>4.2352130022421289E-4</c:v>
                </c:pt>
                <c:pt idx="805">
                  <c:v>2.2506768016064511E-4</c:v>
                </c:pt>
                <c:pt idx="806">
                  <c:v>1.9961355247799615E-4</c:v>
                </c:pt>
                <c:pt idx="807">
                  <c:v>5.5288302263823518E-5</c:v>
                </c:pt>
                <c:pt idx="808">
                  <c:v>3.5783897971087609E-4</c:v>
                </c:pt>
                <c:pt idx="809">
                  <c:v>5.8938512278637893E-4</c:v>
                </c:pt>
                <c:pt idx="810">
                  <c:v>4.0939338757723439E-4</c:v>
                </c:pt>
                <c:pt idx="811">
                  <c:v>4.4126223813032957E-5</c:v>
                </c:pt>
                <c:pt idx="812">
                  <c:v>2.1039566492520842E-4</c:v>
                </c:pt>
                <c:pt idx="813">
                  <c:v>1.573687007118018E-6</c:v>
                </c:pt>
                <c:pt idx="814">
                  <c:v>-1.612156592321986E-4</c:v>
                </c:pt>
                <c:pt idx="815">
                  <c:v>3.2752330744786079E-5</c:v>
                </c:pt>
                <c:pt idx="816">
                  <c:v>-7.8295560335985939E-5</c:v>
                </c:pt>
                <c:pt idx="817">
                  <c:v>2.1790278237740032E-4</c:v>
                </c:pt>
                <c:pt idx="818">
                  <c:v>-2.9718931487248546E-5</c:v>
                </c:pt>
                <c:pt idx="819">
                  <c:v>4.883547536228838E-4</c:v>
                </c:pt>
                <c:pt idx="820">
                  <c:v>-1.6618308917583027E-4</c:v>
                </c:pt>
                <c:pt idx="821">
                  <c:v>2.921406732656594E-4</c:v>
                </c:pt>
                <c:pt idx="822">
                  <c:v>1.9098815974101732E-4</c:v>
                </c:pt>
                <c:pt idx="823">
                  <c:v>7.7633970311695682E-4</c:v>
                </c:pt>
                <c:pt idx="824">
                  <c:v>-2.3045428491799314E-5</c:v>
                </c:pt>
                <c:pt idx="825">
                  <c:v>1.9503100693714525E-4</c:v>
                </c:pt>
                <c:pt idx="826">
                  <c:v>1.2156391119906524E-5</c:v>
                </c:pt>
                <c:pt idx="827">
                  <c:v>-4.1813300767473444E-4</c:v>
                </c:pt>
                <c:pt idx="828">
                  <c:v>7.1347847589784606E-5</c:v>
                </c:pt>
                <c:pt idx="829">
                  <c:v>1.9416409506936742E-4</c:v>
                </c:pt>
                <c:pt idx="830">
                  <c:v>2.6884389631272234E-4</c:v>
                </c:pt>
                <c:pt idx="831">
                  <c:v>2.4789752334038547E-4</c:v>
                </c:pt>
                <c:pt idx="832">
                  <c:v>-7.9235291643002875E-5</c:v>
                </c:pt>
                <c:pt idx="833">
                  <c:v>2.6589631874723748E-4</c:v>
                </c:pt>
                <c:pt idx="834">
                  <c:v>1.5973449930546785E-4</c:v>
                </c:pt>
                <c:pt idx="835">
                  <c:v>1.9870817194241958E-4</c:v>
                </c:pt>
                <c:pt idx="836">
                  <c:v>-4.2900952210507472E-4</c:v>
                </c:pt>
                <c:pt idx="837">
                  <c:v>7.1039091949557406E-5</c:v>
                </c:pt>
                <c:pt idx="838">
                  <c:v>-2.1043226998321025E-4</c:v>
                </c:pt>
                <c:pt idx="839">
                  <c:v>1.9529261484600464E-4</c:v>
                </c:pt>
                <c:pt idx="840">
                  <c:v>7.8281580247952136E-5</c:v>
                </c:pt>
                <c:pt idx="841">
                  <c:v>3.5459171323630012E-4</c:v>
                </c:pt>
                <c:pt idx="842">
                  <c:v>1.3006077557200539E-4</c:v>
                </c:pt>
                <c:pt idx="843">
                  <c:v>7.1625419606318656E-4</c:v>
                </c:pt>
                <c:pt idx="844">
                  <c:v>-2.0148619063657796E-5</c:v>
                </c:pt>
                <c:pt idx="845">
                  <c:v>-8.0364816460922679E-5</c:v>
                </c:pt>
                <c:pt idx="846">
                  <c:v>-4.6269375509881835E-4</c:v>
                </c:pt>
                <c:pt idx="847">
                  <c:v>2.1595310263534563E-4</c:v>
                </c:pt>
                <c:pt idx="848">
                  <c:v>1.5570590461771387E-4</c:v>
                </c:pt>
                <c:pt idx="849">
                  <c:v>-1.2956401478700301E-4</c:v>
                </c:pt>
                <c:pt idx="850">
                  <c:v>-7.5853084684741586E-4</c:v>
                </c:pt>
                <c:pt idx="851">
                  <c:v>2.0260362741954978E-4</c:v>
                </c:pt>
                <c:pt idx="852">
                  <c:v>3.0601785442183304E-4</c:v>
                </c:pt>
                <c:pt idx="853">
                  <c:v>2.0603986986844942E-4</c:v>
                </c:pt>
                <c:pt idx="854">
                  <c:v>1.8429239581691103E-4</c:v>
                </c:pt>
                <c:pt idx="855">
                  <c:v>7.7213042427807599E-4</c:v>
                </c:pt>
                <c:pt idx="856">
                  <c:v>2.0046608765183358E-5</c:v>
                </c:pt>
                <c:pt idx="857">
                  <c:v>-4.8501565748269783E-4</c:v>
                </c:pt>
                <c:pt idx="858">
                  <c:v>-2.4849829225806111E-4</c:v>
                </c:pt>
                <c:pt idx="859">
                  <c:v>-6.7097632404978101E-5</c:v>
                </c:pt>
                <c:pt idx="860">
                  <c:v>-7.7518763750434227E-4</c:v>
                </c:pt>
                <c:pt idx="861">
                  <c:v>-4.5488501815502809E-5</c:v>
                </c:pt>
                <c:pt idx="862">
                  <c:v>-1.3031085494312475E-4</c:v>
                </c:pt>
                <c:pt idx="863">
                  <c:v>6.7212649865298468E-4</c:v>
                </c:pt>
                <c:pt idx="864">
                  <c:v>-4.9925306401556993E-5</c:v>
                </c:pt>
                <c:pt idx="865">
                  <c:v>7.3444007373601029E-4</c:v>
                </c:pt>
                <c:pt idx="866">
                  <c:v>-7.9559796424266975E-4</c:v>
                </c:pt>
                <c:pt idx="867">
                  <c:v>7.0740785460425112E-5</c:v>
                </c:pt>
                <c:pt idx="868">
                  <c:v>3.9748019250572682E-4</c:v>
                </c:pt>
                <c:pt idx="869">
                  <c:v>5.673496191226688E-4</c:v>
                </c:pt>
                <c:pt idx="870">
                  <c:v>1.7613438664543221E-4</c:v>
                </c:pt>
                <c:pt idx="871">
                  <c:v>-1.3036113404610021E-4</c:v>
                </c:pt>
                <c:pt idx="872">
                  <c:v>-1.2678346092369816E-4</c:v>
                </c:pt>
                <c:pt idx="873">
                  <c:v>5.8333114540614055E-4</c:v>
                </c:pt>
                <c:pt idx="874">
                  <c:v>1.7561151230382729E-4</c:v>
                </c:pt>
                <c:pt idx="875">
                  <c:v>3.5394821122930074E-4</c:v>
                </c:pt>
                <c:pt idx="876">
                  <c:v>6.4497454835811953E-4</c:v>
                </c:pt>
                <c:pt idx="877">
                  <c:v>7.6194853423959573E-4</c:v>
                </c:pt>
                <c:pt idx="878">
                  <c:v>2.918052106570142E-4</c:v>
                </c:pt>
                <c:pt idx="879">
                  <c:v>1.6477586025465642E-4</c:v>
                </c:pt>
                <c:pt idx="880">
                  <c:v>-5.2984607288514664E-4</c:v>
                </c:pt>
                <c:pt idx="881">
                  <c:v>-2.8563858309939121E-5</c:v>
                </c:pt>
                <c:pt idx="882">
                  <c:v>-2.4272707189294958E-5</c:v>
                </c:pt>
                <c:pt idx="883">
                  <c:v>1.6144812547618423E-4</c:v>
                </c:pt>
                <c:pt idx="884">
                  <c:v>-2.9724693885068115E-4</c:v>
                </c:pt>
                <c:pt idx="885">
                  <c:v>-8.3760742233753114E-4</c:v>
                </c:pt>
                <c:pt idx="886">
                  <c:v>3.4222563138013105E-4</c:v>
                </c:pt>
                <c:pt idx="887">
                  <c:v>2.77408400357462E-5</c:v>
                </c:pt>
                <c:pt idx="888">
                  <c:v>4.7770697290794377E-4</c:v>
                </c:pt>
                <c:pt idx="889">
                  <c:v>1.7536852615813122E-4</c:v>
                </c:pt>
                <c:pt idx="890">
                  <c:v>1.609540292163557E-4</c:v>
                </c:pt>
                <c:pt idx="891">
                  <c:v>3.9415840959956296E-4</c:v>
                </c:pt>
                <c:pt idx="892">
                  <c:v>1.6765546668908766E-4</c:v>
                </c:pt>
                <c:pt idx="893">
                  <c:v>-8.5773298952796927E-4</c:v>
                </c:pt>
                <c:pt idx="894">
                  <c:v>4.9136148607851484E-4</c:v>
                </c:pt>
                <c:pt idx="895">
                  <c:v>4.959750465510167E-5</c:v>
                </c:pt>
                <c:pt idx="896">
                  <c:v>1.5477601588852812E-4</c:v>
                </c:pt>
                <c:pt idx="897">
                  <c:v>-5.7371148938409322E-4</c:v>
                </c:pt>
                <c:pt idx="898">
                  <c:v>-1.6215990240106014E-4</c:v>
                </c:pt>
                <c:pt idx="899">
                  <c:v>-1.9128880289391771E-4</c:v>
                </c:pt>
                <c:pt idx="900">
                  <c:v>-1.4632880371905175E-4</c:v>
                </c:pt>
                <c:pt idx="901">
                  <c:v>1.2449363958712557E-4</c:v>
                </c:pt>
                <c:pt idx="902">
                  <c:v>1.5693767834902016E-4</c:v>
                </c:pt>
                <c:pt idx="903">
                  <c:v>-1.1559012317122534E-4</c:v>
                </c:pt>
                <c:pt idx="904">
                  <c:v>-3.3257059575609937E-4</c:v>
                </c:pt>
                <c:pt idx="905">
                  <c:v>7.7996554658039301E-4</c:v>
                </c:pt>
                <c:pt idx="906">
                  <c:v>2.475861235597913E-4</c:v>
                </c:pt>
                <c:pt idx="907">
                  <c:v>2.4096181463342784E-4</c:v>
                </c:pt>
                <c:pt idx="908">
                  <c:v>1.3645745665712844E-4</c:v>
                </c:pt>
                <c:pt idx="909">
                  <c:v>6.5968988173455975E-5</c:v>
                </c:pt>
                <c:pt idx="910">
                  <c:v>-1.3297716188702475E-4</c:v>
                </c:pt>
                <c:pt idx="911">
                  <c:v>-1.9944003659479154E-4</c:v>
                </c:pt>
                <c:pt idx="912">
                  <c:v>-8.9955169220407483E-4</c:v>
                </c:pt>
                <c:pt idx="913">
                  <c:v>-1.9227699345374241E-4</c:v>
                </c:pt>
                <c:pt idx="914">
                  <c:v>1.2275632266066811E-4</c:v>
                </c:pt>
                <c:pt idx="915">
                  <c:v>4.9003617386556345E-4</c:v>
                </c:pt>
                <c:pt idx="916">
                  <c:v>-6.117687912365439E-4</c:v>
                </c:pt>
                <c:pt idx="917">
                  <c:v>1.501418618580751E-4</c:v>
                </c:pt>
                <c:pt idx="918">
                  <c:v>-2.1380581125766889E-4</c:v>
                </c:pt>
                <c:pt idx="919">
                  <c:v>-7.1065578940728756E-5</c:v>
                </c:pt>
                <c:pt idx="920">
                  <c:v>2.115066824848555E-4</c:v>
                </c:pt>
                <c:pt idx="921">
                  <c:v>-3.7366768026430701E-4</c:v>
                </c:pt>
                <c:pt idx="922">
                  <c:v>1.8908811986781757E-4</c:v>
                </c:pt>
                <c:pt idx="923">
                  <c:v>1.4879072724502287E-4</c:v>
                </c:pt>
                <c:pt idx="924">
                  <c:v>-2.3215046132008516E-4</c:v>
                </c:pt>
                <c:pt idx="925">
                  <c:v>5.599018794188405E-4</c:v>
                </c:pt>
                <c:pt idx="926">
                  <c:v>-1.7168954093705631E-4</c:v>
                </c:pt>
                <c:pt idx="927">
                  <c:v>1.8963108675299539E-4</c:v>
                </c:pt>
                <c:pt idx="928">
                  <c:v>1.3492078505556869E-4</c:v>
                </c:pt>
                <c:pt idx="929">
                  <c:v>3.3403481860494434E-4</c:v>
                </c:pt>
                <c:pt idx="930">
                  <c:v>3.5081578229006994E-4</c:v>
                </c:pt>
                <c:pt idx="931">
                  <c:v>-1.8965319530580147E-4</c:v>
                </c:pt>
                <c:pt idx="932">
                  <c:v>-2.0634675329454002E-4</c:v>
                </c:pt>
                <c:pt idx="933">
                  <c:v>-9.6706071749869777E-4</c:v>
                </c:pt>
                <c:pt idx="934">
                  <c:v>7.3256113391388433E-5</c:v>
                </c:pt>
                <c:pt idx="935">
                  <c:v>7.004692470002834E-5</c:v>
                </c:pt>
                <c:pt idx="936">
                  <c:v>-3.3421611729316986E-5</c:v>
                </c:pt>
                <c:pt idx="937">
                  <c:v>-2.1607954067468662E-4</c:v>
                </c:pt>
                <c:pt idx="938">
                  <c:v>-6.7878542382332669E-4</c:v>
                </c:pt>
                <c:pt idx="939">
                  <c:v>1.0907065345910297E-4</c:v>
                </c:pt>
                <c:pt idx="940">
                  <c:v>-2.5052307854063716E-4</c:v>
                </c:pt>
                <c:pt idx="941">
                  <c:v>6.6240503205414289E-4</c:v>
                </c:pt>
                <c:pt idx="942">
                  <c:v>-2.0191918395246733E-4</c:v>
                </c:pt>
                <c:pt idx="943">
                  <c:v>3.1543049492452535E-5</c:v>
                </c:pt>
                <c:pt idx="944">
                  <c:v>7.0531606478855494E-4</c:v>
                </c:pt>
                <c:pt idx="945">
                  <c:v>2.3383466151154911E-4</c:v>
                </c:pt>
                <c:pt idx="946">
                  <c:v>-1.4132141448665704E-4</c:v>
                </c:pt>
                <c:pt idx="947">
                  <c:v>6.3661526502657619E-4</c:v>
                </c:pt>
                <c:pt idx="948">
                  <c:v>5.0812122678222094E-5</c:v>
                </c:pt>
                <c:pt idx="949">
                  <c:v>1.335250944357758E-4</c:v>
                </c:pt>
                <c:pt idx="950">
                  <c:v>-4.3587531691511412E-4</c:v>
                </c:pt>
                <c:pt idx="951">
                  <c:v>-2.6005562068584829E-4</c:v>
                </c:pt>
                <c:pt idx="952">
                  <c:v>-4.694226342509381E-5</c:v>
                </c:pt>
                <c:pt idx="953">
                  <c:v>1.36810222084452E-4</c:v>
                </c:pt>
                <c:pt idx="954">
                  <c:v>1.0757990531686274E-4</c:v>
                </c:pt>
                <c:pt idx="955">
                  <c:v>1.264005421962099E-4</c:v>
                </c:pt>
                <c:pt idx="956">
                  <c:v>7.5678047601280156E-6</c:v>
                </c:pt>
                <c:pt idx="957">
                  <c:v>1.2243351999915948E-4</c:v>
                </c:pt>
                <c:pt idx="958">
                  <c:v>1.2600132389097861E-4</c:v>
                </c:pt>
                <c:pt idx="959">
                  <c:v>-2.5160803412240521E-4</c:v>
                </c:pt>
                <c:pt idx="960">
                  <c:v>-4.6612037090606903E-4</c:v>
                </c:pt>
                <c:pt idx="961">
                  <c:v>7.230121392867644E-4</c:v>
                </c:pt>
                <c:pt idx="962">
                  <c:v>-1.0428488769659669E-3</c:v>
                </c:pt>
                <c:pt idx="963">
                  <c:v>7.6070130852114008E-4</c:v>
                </c:pt>
                <c:pt idx="964">
                  <c:v>-2.8089438159720762E-4</c:v>
                </c:pt>
                <c:pt idx="965">
                  <c:v>-7.4560411527395713E-4</c:v>
                </c:pt>
                <c:pt idx="966">
                  <c:v>-2.6489937754973293E-4</c:v>
                </c:pt>
                <c:pt idx="967">
                  <c:v>1.2105489909683656E-4</c:v>
                </c:pt>
                <c:pt idx="968">
                  <c:v>4.2712296374146084E-5</c:v>
                </c:pt>
                <c:pt idx="969">
                  <c:v>-9.4347142549175287E-5</c:v>
                </c:pt>
                <c:pt idx="970">
                  <c:v>1.7048852235121079E-4</c:v>
                </c:pt>
                <c:pt idx="971">
                  <c:v>1.2867965765983494E-4</c:v>
                </c:pt>
                <c:pt idx="972">
                  <c:v>-2.0281012844499568E-4</c:v>
                </c:pt>
                <c:pt idx="973">
                  <c:v>2.7729137448326215E-4</c:v>
                </c:pt>
                <c:pt idx="974">
                  <c:v>5.7245151874678454E-4</c:v>
                </c:pt>
                <c:pt idx="975">
                  <c:v>-2.5817605267171158E-5</c:v>
                </c:pt>
                <c:pt idx="976">
                  <c:v>-2.9171931336788217E-4</c:v>
                </c:pt>
                <c:pt idx="977">
                  <c:v>7.7241531409007603E-4</c:v>
                </c:pt>
                <c:pt idx="978">
                  <c:v>-1.4416942561353721E-4</c:v>
                </c:pt>
                <c:pt idx="979">
                  <c:v>-3.0827586569392177E-4</c:v>
                </c:pt>
                <c:pt idx="980">
                  <c:v>7.5162132215868217E-4</c:v>
                </c:pt>
                <c:pt idx="981">
                  <c:v>-1.091747751538421E-3</c:v>
                </c:pt>
                <c:pt idx="982">
                  <c:v>-2.7261907265271792E-4</c:v>
                </c:pt>
                <c:pt idx="983">
                  <c:v>7.9933379218309161E-5</c:v>
                </c:pt>
                <c:pt idx="984">
                  <c:v>-3.0235849056603774E-4</c:v>
                </c:pt>
                <c:pt idx="985">
                  <c:v>3.8016523716733288E-4</c:v>
                </c:pt>
                <c:pt idx="986">
                  <c:v>-2.8031826279804293E-4</c:v>
                </c:pt>
                <c:pt idx="987">
                  <c:v>6.3629819943361238E-5</c:v>
                </c:pt>
                <c:pt idx="988">
                  <c:v>3.2290391877767334E-4</c:v>
                </c:pt>
                <c:pt idx="989">
                  <c:v>2.723145769976207E-4</c:v>
                </c:pt>
                <c:pt idx="990">
                  <c:v>-1.4030618950733141E-4</c:v>
                </c:pt>
                <c:pt idx="991">
                  <c:v>1.108823884736397E-4</c:v>
                </c:pt>
                <c:pt idx="992">
                  <c:v>1.0570034198899961E-4</c:v>
                </c:pt>
                <c:pt idx="993">
                  <c:v>-3.1623353413021311E-4</c:v>
                </c:pt>
                <c:pt idx="994">
                  <c:v>-2.3413450670535852E-4</c:v>
                </c:pt>
                <c:pt idx="995">
                  <c:v>-3.2869877846225005E-4</c:v>
                </c:pt>
                <c:pt idx="996">
                  <c:v>5.5938441477867222E-5</c:v>
                </c:pt>
                <c:pt idx="997">
                  <c:v>-8.0233560829924387E-5</c:v>
                </c:pt>
                <c:pt idx="998">
                  <c:v>4.7936507936507941E-5</c:v>
                </c:pt>
                <c:pt idx="999">
                  <c:v>1.0727006240938032E-4</c:v>
                </c:pt>
                <c:pt idx="1000">
                  <c:v>6.314612051988972E-4</c:v>
                </c:pt>
                <c:pt idx="1001">
                  <c:v>-8.4309167972570749E-4</c:v>
                </c:pt>
                <c:pt idx="1002">
                  <c:v>2.0864809828958903E-4</c:v>
                </c:pt>
                <c:pt idx="1003">
                  <c:v>-3.4530873086362657E-4</c:v>
                </c:pt>
                <c:pt idx="1004">
                  <c:v>3.0486565721310955E-5</c:v>
                </c:pt>
                <c:pt idx="1005">
                  <c:v>9.1469712172391875E-5</c:v>
                </c:pt>
                <c:pt idx="1006">
                  <c:v>4.8187195893279865E-4</c:v>
                </c:pt>
                <c:pt idx="1007">
                  <c:v>9.8987293900126586E-5</c:v>
                </c:pt>
                <c:pt idx="1008">
                  <c:v>-7.1197480758716409E-5</c:v>
                </c:pt>
                <c:pt idx="1009">
                  <c:v>7.4371178213452686E-5</c:v>
                </c:pt>
                <c:pt idx="1010">
                  <c:v>-2.6867187417866045E-4</c:v>
                </c:pt>
                <c:pt idx="1011">
                  <c:v>-8.0279779835033986E-5</c:v>
                </c:pt>
                <c:pt idx="1012">
                  <c:v>3.4599699787962127E-4</c:v>
                </c:pt>
                <c:pt idx="1013">
                  <c:v>4.227161207281515E-5</c:v>
                </c:pt>
                <c:pt idx="1014">
                  <c:v>2.1173476890756304E-4</c:v>
                </c:pt>
                <c:pt idx="1015">
                  <c:v>1.0022899881298779E-4</c:v>
                </c:pt>
                <c:pt idx="1016">
                  <c:v>5.6774518655384554E-4</c:v>
                </c:pt>
                <c:pt idx="1017">
                  <c:v>-5.8495367692679796E-4</c:v>
                </c:pt>
                <c:pt idx="1018">
                  <c:v>9.3660414620438996E-5</c:v>
                </c:pt>
                <c:pt idx="1019">
                  <c:v>-5.5906814969710663E-5</c:v>
                </c:pt>
                <c:pt idx="1020">
                  <c:v>-3.6948286735337399E-4</c:v>
                </c:pt>
                <c:pt idx="1021">
                  <c:v>-3.7158150877156096E-4</c:v>
                </c:pt>
                <c:pt idx="1022">
                  <c:v>-1.1955472356894213E-3</c:v>
                </c:pt>
                <c:pt idx="1023">
                  <c:v>-3.7540851735015776E-4</c:v>
                </c:pt>
                <c:pt idx="1024">
                  <c:v>6.5320895757435776E-4</c:v>
                </c:pt>
                <c:pt idx="1025">
                  <c:v>9.0128164723185208E-5</c:v>
                </c:pt>
                <c:pt idx="1026">
                  <c:v>-1.2010768971899713E-3</c:v>
                </c:pt>
                <c:pt idx="1027">
                  <c:v>4.6156726411477727E-4</c:v>
                </c:pt>
                <c:pt idx="1028">
                  <c:v>6.9890519572580014E-4</c:v>
                </c:pt>
                <c:pt idx="1029">
                  <c:v>5.5003177037110944E-4</c:v>
                </c:pt>
                <c:pt idx="1030">
                  <c:v>-9.0059731000178764E-4</c:v>
                </c:pt>
                <c:pt idx="1031">
                  <c:v>-3.7849083771697033E-4</c:v>
                </c:pt>
                <c:pt idx="1032">
                  <c:v>9.0724194624350633E-5</c:v>
                </c:pt>
                <c:pt idx="1033">
                  <c:v>-1.3031318793903316E-4</c:v>
                </c:pt>
                <c:pt idx="1034">
                  <c:v>8.5715486226003838E-5</c:v>
                </c:pt>
                <c:pt idx="1035">
                  <c:v>-3.7067611095639193E-4</c:v>
                </c:pt>
                <c:pt idx="1036">
                  <c:v>-2.2111706237614914E-4</c:v>
                </c:pt>
                <c:pt idx="1037">
                  <c:v>-2.0993532320010927E-4</c:v>
                </c:pt>
                <c:pt idx="1038">
                  <c:v>3.7422592164688587E-4</c:v>
                </c:pt>
                <c:pt idx="1039">
                  <c:v>3.4469466369972288E-4</c:v>
                </c:pt>
                <c:pt idx="1040">
                  <c:v>7.1510388778649203E-4</c:v>
                </c:pt>
                <c:pt idx="1041">
                  <c:v>-1.6547966377012727E-4</c:v>
                </c:pt>
                <c:pt idx="1042">
                  <c:v>-6.3755704161672241E-4</c:v>
                </c:pt>
                <c:pt idx="1043">
                  <c:v>2.6488052402388995E-5</c:v>
                </c:pt>
                <c:pt idx="1044">
                  <c:v>-3.9940719563595086E-4</c:v>
                </c:pt>
                <c:pt idx="1045">
                  <c:v>1.3907056617843994E-4</c:v>
                </c:pt>
                <c:pt idx="1046">
                  <c:v>7.5278232749569529E-4</c:v>
                </c:pt>
                <c:pt idx="1047">
                  <c:v>7.6647171851867404E-4</c:v>
                </c:pt>
                <c:pt idx="1048">
                  <c:v>-1.5635460992907802E-4</c:v>
                </c:pt>
                <c:pt idx="1049">
                  <c:v>3.307956151086506E-5</c:v>
                </c:pt>
                <c:pt idx="1050">
                  <c:v>-4.1328670961233305E-4</c:v>
                </c:pt>
                <c:pt idx="1051">
                  <c:v>-1.9148977522836988E-5</c:v>
                </c:pt>
                <c:pt idx="1052">
                  <c:v>-2.0469917895777045E-4</c:v>
                </c:pt>
                <c:pt idx="1053">
                  <c:v>-4.3166421439831844E-4</c:v>
                </c:pt>
                <c:pt idx="1054">
                  <c:v>5.3118303290054199E-5</c:v>
                </c:pt>
                <c:pt idx="1055">
                  <c:v>-1.7413358140708272E-4</c:v>
                </c:pt>
                <c:pt idx="1056">
                  <c:v>2.067697619747282E-4</c:v>
                </c:pt>
                <c:pt idx="1057">
                  <c:v>2.5676198079710907E-5</c:v>
                </c:pt>
                <c:pt idx="1058">
                  <c:v>4.7744049961951241E-4</c:v>
                </c:pt>
                <c:pt idx="1059">
                  <c:v>-4.1217911671062444E-4</c:v>
                </c:pt>
                <c:pt idx="1060">
                  <c:v>2.5490153862311608E-4</c:v>
                </c:pt>
                <c:pt idx="1061">
                  <c:v>-4.7046876149827062E-4</c:v>
                </c:pt>
                <c:pt idx="1062">
                  <c:v>-1.0067496885365688E-3</c:v>
                </c:pt>
                <c:pt idx="1063">
                  <c:v>-3.2466863846262957E-4</c:v>
                </c:pt>
                <c:pt idx="1064">
                  <c:v>-9.1892843627801372E-5</c:v>
                </c:pt>
                <c:pt idx="1065">
                  <c:v>7.4582758023278393E-4</c:v>
                </c:pt>
                <c:pt idx="1066">
                  <c:v>6.4744528997494913E-5</c:v>
                </c:pt>
                <c:pt idx="1067">
                  <c:v>5.8264445448147643E-5</c:v>
                </c:pt>
                <c:pt idx="1068">
                  <c:v>-6.3427112661259825E-5</c:v>
                </c:pt>
                <c:pt idx="1069">
                  <c:v>-4.5182425758180786E-4</c:v>
                </c:pt>
                <c:pt idx="1070">
                  <c:v>5.4648604657268126E-4</c:v>
                </c:pt>
                <c:pt idx="1071">
                  <c:v>-3.856864342205523E-4</c:v>
                </c:pt>
                <c:pt idx="1072">
                  <c:v>4.5704931977253994E-4</c:v>
                </c:pt>
                <c:pt idx="1073">
                  <c:v>-7.17724047306176E-4</c:v>
                </c:pt>
                <c:pt idx="1074">
                  <c:v>-3.9574264655666051E-4</c:v>
                </c:pt>
                <c:pt idx="1075">
                  <c:v>6.8524251264507732E-5</c:v>
                </c:pt>
                <c:pt idx="1076">
                  <c:v>-1.354077196818772E-3</c:v>
                </c:pt>
                <c:pt idx="1077">
                  <c:v>5.5741992405980677E-5</c:v>
                </c:pt>
                <c:pt idx="1078">
                  <c:v>-4.7817790153943153E-4</c:v>
                </c:pt>
                <c:pt idx="1079">
                  <c:v>5.257010818191367E-5</c:v>
                </c:pt>
                <c:pt idx="1080">
                  <c:v>-1.0572763635790237E-3</c:v>
                </c:pt>
                <c:pt idx="1081">
                  <c:v>-4.6727898484092166E-4</c:v>
                </c:pt>
                <c:pt idx="1082">
                  <c:v>-4.0860838091836036E-4</c:v>
                </c:pt>
                <c:pt idx="1083">
                  <c:v>-8.0287623169527481E-5</c:v>
                </c:pt>
                <c:pt idx="1084">
                  <c:v>5.6020068644841673E-4</c:v>
                </c:pt>
                <c:pt idx="1085">
                  <c:v>-1.3362659873414397E-4</c:v>
                </c:pt>
                <c:pt idx="1086">
                  <c:v>4.4845496176791861E-5</c:v>
                </c:pt>
                <c:pt idx="1087">
                  <c:v>1.2292286930997725E-4</c:v>
                </c:pt>
                <c:pt idx="1088">
                  <c:v>-3.5660526025497579E-4</c:v>
                </c:pt>
                <c:pt idx="1089">
                  <c:v>-2.7992604109761734E-4</c:v>
                </c:pt>
                <c:pt idx="1090">
                  <c:v>-3.3944731407672865E-4</c:v>
                </c:pt>
                <c:pt idx="1091">
                  <c:v>5.3862149360946869E-5</c:v>
                </c:pt>
                <c:pt idx="1092">
                  <c:v>-1.3877848151165543E-3</c:v>
                </c:pt>
                <c:pt idx="1093">
                  <c:v>5.1537225495447244E-5</c:v>
                </c:pt>
                <c:pt idx="1094">
                  <c:v>-1.5133399547014341E-4</c:v>
                </c:pt>
                <c:pt idx="1095">
                  <c:v>3.0557148257828742E-4</c:v>
                </c:pt>
                <c:pt idx="1096">
                  <c:v>3.6814680633220442E-4</c:v>
                </c:pt>
                <c:pt idx="1097">
                  <c:v>-5.4039836031112044E-4</c:v>
                </c:pt>
                <c:pt idx="1098">
                  <c:v>-1.6835880468462794E-5</c:v>
                </c:pt>
                <c:pt idx="1099">
                  <c:v>7.4430824956035584E-4</c:v>
                </c:pt>
                <c:pt idx="1100">
                  <c:v>6.9468782646584805E-4</c:v>
                </c:pt>
                <c:pt idx="1101">
                  <c:v>-2.5667503914747827E-4</c:v>
                </c:pt>
                <c:pt idx="1102">
                  <c:v>4.6338173129939349E-5</c:v>
                </c:pt>
                <c:pt idx="1103">
                  <c:v>4.1984487901193076E-5</c:v>
                </c:pt>
                <c:pt idx="1104">
                  <c:v>6.4441435484040267E-4</c:v>
                </c:pt>
                <c:pt idx="1105">
                  <c:v>-4.0070269418622978E-5</c:v>
                </c:pt>
                <c:pt idx="1106">
                  <c:v>-1.1070403733563178E-3</c:v>
                </c:pt>
                <c:pt idx="1107">
                  <c:v>-7.8530699334142663E-4</c:v>
                </c:pt>
                <c:pt idx="1108">
                  <c:v>3.5508766954960064E-5</c:v>
                </c:pt>
                <c:pt idx="1109">
                  <c:v>-5.2094722740287378E-4</c:v>
                </c:pt>
                <c:pt idx="1110">
                  <c:v>1.8282638943582473E-4</c:v>
                </c:pt>
                <c:pt idx="1111">
                  <c:v>7.0910398253311779E-4</c:v>
                </c:pt>
                <c:pt idx="1112">
                  <c:v>-4.9375988233131085E-4</c:v>
                </c:pt>
                <c:pt idx="1113">
                  <c:v>-4.7500210114932869E-4</c:v>
                </c:pt>
                <c:pt idx="1114">
                  <c:v>-3.0515790910905023E-6</c:v>
                </c:pt>
                <c:pt idx="1115">
                  <c:v>7.4861695762169203E-4</c:v>
                </c:pt>
                <c:pt idx="1116">
                  <c:v>-5.0854205627114373E-4</c:v>
                </c:pt>
                <c:pt idx="1117">
                  <c:v>-5.0057467339745438E-4</c:v>
                </c:pt>
                <c:pt idx="1118">
                  <c:v>-3.0734315501982723E-4</c:v>
                </c:pt>
                <c:pt idx="1119">
                  <c:v>7.628783186537472E-4</c:v>
                </c:pt>
                <c:pt idx="1120">
                  <c:v>4.5430633941462138E-4</c:v>
                </c:pt>
                <c:pt idx="1121">
                  <c:v>5.4387530645779412E-4</c:v>
                </c:pt>
                <c:pt idx="1122">
                  <c:v>3.4021921632002011E-4</c:v>
                </c:pt>
                <c:pt idx="1123">
                  <c:v>-3.3665880226368695E-4</c:v>
                </c:pt>
                <c:pt idx="1124">
                  <c:v>6.2396321105348258E-4</c:v>
                </c:pt>
                <c:pt idx="1125">
                  <c:v>6.809871309931641E-5</c:v>
                </c:pt>
                <c:pt idx="1126">
                  <c:v>-3.9710142643234296E-4</c:v>
                </c:pt>
                <c:pt idx="1127">
                  <c:v>2.9878860755505613E-5</c:v>
                </c:pt>
                <c:pt idx="1128">
                  <c:v>-5.3960141197234883E-4</c:v>
                </c:pt>
                <c:pt idx="1129">
                  <c:v>2.407761893011461E-4</c:v>
                </c:pt>
                <c:pt idx="1130">
                  <c:v>-5.5031833081190115E-4</c:v>
                </c:pt>
                <c:pt idx="1131">
                  <c:v>1.7702448705294327E-4</c:v>
                </c:pt>
                <c:pt idx="1132">
                  <c:v>-1.7467321376992358E-4</c:v>
                </c:pt>
                <c:pt idx="1133">
                  <c:v>4.8648983534946227E-5</c:v>
                </c:pt>
                <c:pt idx="1134">
                  <c:v>-4.9227572656397752E-4</c:v>
                </c:pt>
                <c:pt idx="1135">
                  <c:v>6.2359709813226386E-4</c:v>
                </c:pt>
                <c:pt idx="1136">
                  <c:v>-8.4273913865943626E-4</c:v>
                </c:pt>
                <c:pt idx="1137">
                  <c:v>-9.2297876362719766E-5</c:v>
                </c:pt>
                <c:pt idx="1138">
                  <c:v>-2.5231730693485281E-4</c:v>
                </c:pt>
                <c:pt idx="1139">
                  <c:v>1.0683988638690405E-4</c:v>
                </c:pt>
                <c:pt idx="1140">
                  <c:v>-2.3482441207994454E-4</c:v>
                </c:pt>
                <c:pt idx="1141">
                  <c:v>4.5034598624455293E-5</c:v>
                </c:pt>
                <c:pt idx="1142">
                  <c:v>2.9971545270319935E-4</c:v>
                </c:pt>
                <c:pt idx="1143">
                  <c:v>-7.2374065964072118E-5</c:v>
                </c:pt>
                <c:pt idx="1144">
                  <c:v>-6.3764993931496848E-4</c:v>
                </c:pt>
                <c:pt idx="1145">
                  <c:v>4.7190880948633196E-4</c:v>
                </c:pt>
                <c:pt idx="1146">
                  <c:v>-1.5152277862434975E-3</c:v>
                </c:pt>
                <c:pt idx="1147">
                  <c:v>-1.2036139893650559E-3</c:v>
                </c:pt>
                <c:pt idx="1148">
                  <c:v>-6.4075175486528514E-4</c:v>
                </c:pt>
                <c:pt idx="1149">
                  <c:v>-3.9108992040349909E-4</c:v>
                </c:pt>
                <c:pt idx="1150">
                  <c:v>7.0690876649786151E-4</c:v>
                </c:pt>
                <c:pt idx="1151">
                  <c:v>8.414594447011383E-6</c:v>
                </c:pt>
                <c:pt idx="1152">
                  <c:v>-3.0922217438331568E-5</c:v>
                </c:pt>
                <c:pt idx="1153">
                  <c:v>-1.5301050352832378E-3</c:v>
                </c:pt>
                <c:pt idx="1154">
                  <c:v>2.4760022260022259E-5</c:v>
                </c:pt>
                <c:pt idx="1155">
                  <c:v>-6.2651285632524909E-5</c:v>
                </c:pt>
                <c:pt idx="1156">
                  <c:v>-2.0093365680498232E-4</c:v>
                </c:pt>
                <c:pt idx="1157">
                  <c:v>-5.9162298164703914E-4</c:v>
                </c:pt>
                <c:pt idx="1158">
                  <c:v>7.4266249580114206E-4</c:v>
                </c:pt>
                <c:pt idx="1159">
                  <c:v>-2.7699852379526457E-4</c:v>
                </c:pt>
                <c:pt idx="1160">
                  <c:v>6.7852009610038094E-5</c:v>
                </c:pt>
                <c:pt idx="1161">
                  <c:v>2.0408397727451566E-4</c:v>
                </c:pt>
                <c:pt idx="1162">
                  <c:v>-6.1184818689860913E-4</c:v>
                </c:pt>
                <c:pt idx="1163">
                  <c:v>-1.8893398296808882E-5</c:v>
                </c:pt>
                <c:pt idx="1164">
                  <c:v>-5.53737544582123E-4</c:v>
                </c:pt>
                <c:pt idx="1165">
                  <c:v>-4.4698286500480494E-4</c:v>
                </c:pt>
                <c:pt idx="1166">
                  <c:v>-6.0133293418834397E-4</c:v>
                </c:pt>
                <c:pt idx="1167">
                  <c:v>-6.1370667423012886E-4</c:v>
                </c:pt>
                <c:pt idx="1168">
                  <c:v>-3.8997641447489375E-4</c:v>
                </c:pt>
                <c:pt idx="1169">
                  <c:v>2.9616527381152362E-4</c:v>
                </c:pt>
                <c:pt idx="1170">
                  <c:v>-1.232082287586504E-4</c:v>
                </c:pt>
                <c:pt idx="1171">
                  <c:v>-5.9435755774260297E-4</c:v>
                </c:pt>
                <c:pt idx="1172">
                  <c:v>-1.2667118480225276E-3</c:v>
                </c:pt>
                <c:pt idx="1173">
                  <c:v>-6.473935938426969E-5</c:v>
                </c:pt>
                <c:pt idx="1174">
                  <c:v>-6.3658325236982374E-4</c:v>
                </c:pt>
                <c:pt idx="1175">
                  <c:v>4.5085898748130072E-4</c:v>
                </c:pt>
                <c:pt idx="1176">
                  <c:v>7.6103487182178377E-4</c:v>
                </c:pt>
                <c:pt idx="1177">
                  <c:v>-3.3533648672059972E-6</c:v>
                </c:pt>
                <c:pt idx="1178">
                  <c:v>6.0760968849412572E-6</c:v>
                </c:pt>
                <c:pt idx="1179">
                  <c:v>2.2883411108253238E-4</c:v>
                </c:pt>
                <c:pt idx="1180">
                  <c:v>5.533823699149029E-4</c:v>
                </c:pt>
                <c:pt idx="1181">
                  <c:v>6.3905809762163351E-4</c:v>
                </c:pt>
                <c:pt idx="1182">
                  <c:v>1.7627156903403275E-6</c:v>
                </c:pt>
                <c:pt idx="1183">
                  <c:v>-5.2112900938565204E-4</c:v>
                </c:pt>
                <c:pt idx="1184">
                  <c:v>-3.102028279349144E-4</c:v>
                </c:pt>
                <c:pt idx="1185">
                  <c:v>-5.4137415001706524E-4</c:v>
                </c:pt>
                <c:pt idx="1186">
                  <c:v>-6.0036553853910638E-4</c:v>
                </c:pt>
                <c:pt idx="1187">
                  <c:v>-1.7088882705906442E-5</c:v>
                </c:pt>
                <c:pt idx="1188">
                  <c:v>6.9202913762700477E-4</c:v>
                </c:pt>
                <c:pt idx="1189">
                  <c:v>7.4585200499543481E-4</c:v>
                </c:pt>
                <c:pt idx="1190">
                  <c:v>-9.7883639572630726E-4</c:v>
                </c:pt>
                <c:pt idx="1191">
                  <c:v>-4.8939249096562737E-4</c:v>
                </c:pt>
                <c:pt idx="1192">
                  <c:v>-7.4366530097699345E-4</c:v>
                </c:pt>
                <c:pt idx="1193">
                  <c:v>-5.9008947512129552E-4</c:v>
                </c:pt>
                <c:pt idx="1194">
                  <c:v>2.0355104695564603E-4</c:v>
                </c:pt>
                <c:pt idx="1195">
                  <c:v>-9.8288124553515157E-4</c:v>
                </c:pt>
                <c:pt idx="1196">
                  <c:v>-4.8915351416060232E-4</c:v>
                </c:pt>
                <c:pt idx="1197">
                  <c:v>-4.0571502076518798E-4</c:v>
                </c:pt>
                <c:pt idx="1198">
                  <c:v>-1.9295449295449296E-4</c:v>
                </c:pt>
                <c:pt idx="1199">
                  <c:v>-6.2712460684599908E-4</c:v>
                </c:pt>
                <c:pt idx="1200">
                  <c:v>8.3072990478589941E-5</c:v>
                </c:pt>
                <c:pt idx="1201">
                  <c:v>-6.4668724992911382E-4</c:v>
                </c:pt>
                <c:pt idx="1202">
                  <c:v>-1.1454517776622941E-5</c:v>
                </c:pt>
                <c:pt idx="1203">
                  <c:v>5.3972394247926941E-4</c:v>
                </c:pt>
                <c:pt idx="1204">
                  <c:v>1.5995286534605652E-5</c:v>
                </c:pt>
                <c:pt idx="1205">
                  <c:v>-6.6807914054377608E-4</c:v>
                </c:pt>
                <c:pt idx="1206">
                  <c:v>-5.6125996491928286E-4</c:v>
                </c:pt>
                <c:pt idx="1207">
                  <c:v>-8.7135755418720496E-5</c:v>
                </c:pt>
                <c:pt idx="1208">
                  <c:v>-6.9487021954767192E-4</c:v>
                </c:pt>
                <c:pt idx="1209">
                  <c:v>-1.6726335859819418E-3</c:v>
                </c:pt>
                <c:pt idx="1210">
                  <c:v>-5.2557470207927396E-4</c:v>
                </c:pt>
                <c:pt idx="1211">
                  <c:v>3.3749626280481091E-4</c:v>
                </c:pt>
                <c:pt idx="1212">
                  <c:v>3.5840982926842071E-4</c:v>
                </c:pt>
                <c:pt idx="1213">
                  <c:v>7.0452196450213284E-4</c:v>
                </c:pt>
                <c:pt idx="1214">
                  <c:v>5.5208284154037424E-4</c:v>
                </c:pt>
                <c:pt idx="1215">
                  <c:v>-5.7888077450110522E-4</c:v>
                </c:pt>
                <c:pt idx="1216">
                  <c:v>-4.9142378506685153E-4</c:v>
                </c:pt>
                <c:pt idx="1217">
                  <c:v>-1.3766098027269481E-3</c:v>
                </c:pt>
                <c:pt idx="1218">
                  <c:v>-8.0457011412155813E-4</c:v>
                </c:pt>
                <c:pt idx="1219">
                  <c:v>-1.1901567404701165E-4</c:v>
                </c:pt>
                <c:pt idx="1220">
                  <c:v>-2.7099073563761385E-5</c:v>
                </c:pt>
                <c:pt idx="1221">
                  <c:v>-7.2278376661223328E-4</c:v>
                </c:pt>
                <c:pt idx="1222">
                  <c:v>-5.9522872214786246E-5</c:v>
                </c:pt>
                <c:pt idx="1223">
                  <c:v>6.3717055564881651E-4</c:v>
                </c:pt>
                <c:pt idx="1224">
                  <c:v>2.0309795777085493E-4</c:v>
                </c:pt>
                <c:pt idx="1225">
                  <c:v>-1.7215070874495161E-3</c:v>
                </c:pt>
                <c:pt idx="1226">
                  <c:v>-1.5185397092016168E-4</c:v>
                </c:pt>
                <c:pt idx="1227">
                  <c:v>3.566094276447682E-4</c:v>
                </c:pt>
                <c:pt idx="1228">
                  <c:v>-6.8270604049399319E-4</c:v>
                </c:pt>
                <c:pt idx="1229">
                  <c:v>-9.0355393893586528E-5</c:v>
                </c:pt>
                <c:pt idx="1230">
                  <c:v>-4.3988625980654716E-4</c:v>
                </c:pt>
                <c:pt idx="1231">
                  <c:v>-2.8756397537046664E-4</c:v>
                </c:pt>
                <c:pt idx="1232">
                  <c:v>1.4616232386050539E-4</c:v>
                </c:pt>
                <c:pt idx="1233">
                  <c:v>-4.4580832506288173E-4</c:v>
                </c:pt>
                <c:pt idx="1234">
                  <c:v>7.4414639392683451E-4</c:v>
                </c:pt>
                <c:pt idx="1235">
                  <c:v>-7.3581557491087977E-4</c:v>
                </c:pt>
                <c:pt idx="1236">
                  <c:v>-1.0856128595209714E-3</c:v>
                </c:pt>
                <c:pt idx="1237">
                  <c:v>-6.6014845767801273E-4</c:v>
                </c:pt>
                <c:pt idx="1238">
                  <c:v>-1.9693984654624081E-5</c:v>
                </c:pt>
                <c:pt idx="1239">
                  <c:v>-6.9200482964985042E-4</c:v>
                </c:pt>
                <c:pt idx="1240">
                  <c:v>2.8377493348446923E-4</c:v>
                </c:pt>
                <c:pt idx="1241">
                  <c:v>6.1765338622423013E-4</c:v>
                </c:pt>
                <c:pt idx="1242">
                  <c:v>-5.2940404650064288E-5</c:v>
                </c:pt>
                <c:pt idx="1243">
                  <c:v>4.6817573910808781E-4</c:v>
                </c:pt>
                <c:pt idx="1244">
                  <c:v>6.6358092719124239E-5</c:v>
                </c:pt>
                <c:pt idx="1245">
                  <c:v>-3.00877492219604E-5</c:v>
                </c:pt>
                <c:pt idx="1246">
                  <c:v>-2.0208582645755914E-4</c:v>
                </c:pt>
                <c:pt idx="1247">
                  <c:v>6.8862643041906499E-4</c:v>
                </c:pt>
                <c:pt idx="1248">
                  <c:v>-1.1909065621178483E-4</c:v>
                </c:pt>
                <c:pt idx="1249">
                  <c:v>-7.4067405113129297E-4</c:v>
                </c:pt>
                <c:pt idx="1250">
                  <c:v>7.3852457726268747E-4</c:v>
                </c:pt>
                <c:pt idx="1251">
                  <c:v>-6.5398912153222591E-4</c:v>
                </c:pt>
                <c:pt idx="1252">
                  <c:v>-1.0500055106828525E-4</c:v>
                </c:pt>
                <c:pt idx="1253">
                  <c:v>-2.5068599561214742E-4</c:v>
                </c:pt>
                <c:pt idx="1254">
                  <c:v>-3.8880216671303123E-4</c:v>
                </c:pt>
                <c:pt idx="1255">
                  <c:v>-5.7426522318944058E-4</c:v>
                </c:pt>
                <c:pt idx="1256">
                  <c:v>-7.293109150179266E-4</c:v>
                </c:pt>
                <c:pt idx="1257">
                  <c:v>-2.1138280507838539E-4</c:v>
                </c:pt>
                <c:pt idx="1258">
                  <c:v>-6.3623288821701527E-4</c:v>
                </c:pt>
                <c:pt idx="1259">
                  <c:v>7.5710710894506838E-4</c:v>
                </c:pt>
                <c:pt idx="1260">
                  <c:v>-3.3031953693645468E-5</c:v>
                </c:pt>
                <c:pt idx="1261">
                  <c:v>-7.7795159029706202E-4</c:v>
                </c:pt>
                <c:pt idx="1262">
                  <c:v>-7.932089853900791E-4</c:v>
                </c:pt>
                <c:pt idx="1263">
                  <c:v>6.8727308975677316E-4</c:v>
                </c:pt>
                <c:pt idx="1264">
                  <c:v>-4.9857097874573606E-5</c:v>
                </c:pt>
                <c:pt idx="1265">
                  <c:v>-7.96462917856543E-4</c:v>
                </c:pt>
                <c:pt idx="1266">
                  <c:v>5.3412560994805613E-4</c:v>
                </c:pt>
                <c:pt idx="1267">
                  <c:v>1.3639764915778979E-4</c:v>
                </c:pt>
                <c:pt idx="1268">
                  <c:v>-1.0484553988885798E-5</c:v>
                </c:pt>
                <c:pt idx="1269">
                  <c:v>-9.0043787802419352E-4</c:v>
                </c:pt>
                <c:pt idx="1270">
                  <c:v>6.739424508714162E-5</c:v>
                </c:pt>
                <c:pt idx="1271">
                  <c:v>-4.9380153360870408E-4</c:v>
                </c:pt>
                <c:pt idx="1272">
                  <c:v>-5.3617834127500576E-5</c:v>
                </c:pt>
                <c:pt idx="1273">
                  <c:v>-5.8357826671145442E-4</c:v>
                </c:pt>
                <c:pt idx="1274">
                  <c:v>7.5587391347682175E-4</c:v>
                </c:pt>
                <c:pt idx="1275">
                  <c:v>-7.0103715056528903E-4</c:v>
                </c:pt>
                <c:pt idx="1276">
                  <c:v>-1.8287340389784945E-3</c:v>
                </c:pt>
                <c:pt idx="1277">
                  <c:v>7.4156407526109001E-4</c:v>
                </c:pt>
                <c:pt idx="1278">
                  <c:v>-5.003332213849415E-5</c:v>
                </c:pt>
                <c:pt idx="1279">
                  <c:v>-1.518362568186949E-3</c:v>
                </c:pt>
                <c:pt idx="1280">
                  <c:v>-5.3283495115049641E-4</c:v>
                </c:pt>
                <c:pt idx="1281">
                  <c:v>-2.732286522485266E-4</c:v>
                </c:pt>
                <c:pt idx="1282">
                  <c:v>-6.6699916001679966E-4</c:v>
                </c:pt>
                <c:pt idx="1283">
                  <c:v>6.1393421121662037E-4</c:v>
                </c:pt>
                <c:pt idx="1284">
                  <c:v>4.4042959527382242E-4</c:v>
                </c:pt>
                <c:pt idx="1285">
                  <c:v>-7.4260730818890858E-4</c:v>
                </c:pt>
                <c:pt idx="1286">
                  <c:v>2.0487808717278722E-4</c:v>
                </c:pt>
                <c:pt idx="1287">
                  <c:v>-1.5326287826287828E-3</c:v>
                </c:pt>
                <c:pt idx="1288">
                  <c:v>-7.8141141393356568E-4</c:v>
                </c:pt>
                <c:pt idx="1289">
                  <c:v>-3.9432941546856965E-5</c:v>
                </c:pt>
                <c:pt idx="1290">
                  <c:v>6.3375569028089533E-4</c:v>
                </c:pt>
                <c:pt idx="1291">
                  <c:v>-1.9954817143246975E-4</c:v>
                </c:pt>
                <c:pt idx="1292">
                  <c:v>3.4842544885988017E-4</c:v>
                </c:pt>
                <c:pt idx="1293">
                  <c:v>-7.7193498102651041E-4</c:v>
                </c:pt>
                <c:pt idx="1294">
                  <c:v>2.7559511629493213E-4</c:v>
                </c:pt>
                <c:pt idx="1295">
                  <c:v>4.3940053723951232E-4</c:v>
                </c:pt>
                <c:pt idx="1296">
                  <c:v>-1.7390943867511162E-4</c:v>
                </c:pt>
                <c:pt idx="1297">
                  <c:v>-3.4716591010469416E-4</c:v>
                </c:pt>
                <c:pt idx="1298">
                  <c:v>-1.0232982809646747E-4</c:v>
                </c:pt>
                <c:pt idx="1299">
                  <c:v>-5.1649803201259516E-4</c:v>
                </c:pt>
                <c:pt idx="1300">
                  <c:v>3.3603745785728894E-4</c:v>
                </c:pt>
                <c:pt idx="1301">
                  <c:v>4.670200828483037E-4</c:v>
                </c:pt>
                <c:pt idx="1302">
                  <c:v>6.7332634338138927E-5</c:v>
                </c:pt>
                <c:pt idx="1303">
                  <c:v>-8.0728999921274303E-4</c:v>
                </c:pt>
                <c:pt idx="1304">
                  <c:v>-8.3992024346731043E-5</c:v>
                </c:pt>
                <c:pt idx="1305">
                  <c:v>-1.5627512094785337E-4</c:v>
                </c:pt>
                <c:pt idx="1306">
                  <c:v>-6.1616331242948233E-4</c:v>
                </c:pt>
                <c:pt idx="1307">
                  <c:v>-1.21937647966656E-3</c:v>
                </c:pt>
                <c:pt idx="1308">
                  <c:v>-4.3767382794051277E-4</c:v>
                </c:pt>
                <c:pt idx="1309">
                  <c:v>-6.6225933779840015E-4</c:v>
                </c:pt>
                <c:pt idx="1310">
                  <c:v>-5.3479159670920082E-5</c:v>
                </c:pt>
                <c:pt idx="1311">
                  <c:v>-7.0577278260504548E-5</c:v>
                </c:pt>
                <c:pt idx="1312">
                  <c:v>7.330749177808433E-4</c:v>
                </c:pt>
                <c:pt idx="1313">
                  <c:v>-7.1911333203856988E-4</c:v>
                </c:pt>
                <c:pt idx="1314">
                  <c:v>-6.7059799182242377E-4</c:v>
                </c:pt>
                <c:pt idx="1315">
                  <c:v>1.9862072945521698E-4</c:v>
                </c:pt>
                <c:pt idx="1316">
                  <c:v>-6.9494327186473413E-4</c:v>
                </c:pt>
                <c:pt idx="1317">
                  <c:v>-9.8180692029898394E-4</c:v>
                </c:pt>
                <c:pt idx="1318">
                  <c:v>-1.9031689124284147E-3</c:v>
                </c:pt>
                <c:pt idx="1319">
                  <c:v>-8.8099186565205982E-4</c:v>
                </c:pt>
                <c:pt idx="1320">
                  <c:v>5.4735451261266456E-4</c:v>
                </c:pt>
                <c:pt idx="1321">
                  <c:v>6.975903930359999E-4</c:v>
                </c:pt>
                <c:pt idx="1322">
                  <c:v>-1.1963199840501163E-4</c:v>
                </c:pt>
                <c:pt idx="1323">
                  <c:v>-8.661457404044962E-4</c:v>
                </c:pt>
                <c:pt idx="1324">
                  <c:v>-7.7944610927717102E-4</c:v>
                </c:pt>
                <c:pt idx="1325">
                  <c:v>-1.9884363342549988E-4</c:v>
                </c:pt>
                <c:pt idx="1326">
                  <c:v>-6.8992544948034986E-5</c:v>
                </c:pt>
                <c:pt idx="1327">
                  <c:v>5.4669141356150815E-4</c:v>
                </c:pt>
                <c:pt idx="1328">
                  <c:v>-8.6073963705425303E-5</c:v>
                </c:pt>
                <c:pt idx="1329">
                  <c:v>5.2434329235030003E-4</c:v>
                </c:pt>
                <c:pt idx="1330">
                  <c:v>-4.6953912021490931E-4</c:v>
                </c:pt>
                <c:pt idx="1331">
                  <c:v>-1.5905828655369604E-4</c:v>
                </c:pt>
                <c:pt idx="1332">
                  <c:v>6.0564355397041848E-4</c:v>
                </c:pt>
                <c:pt idx="1333">
                  <c:v>-6.4085508196721312E-5</c:v>
                </c:pt>
                <c:pt idx="1334">
                  <c:v>-9.1107776104444008E-4</c:v>
                </c:pt>
                <c:pt idx="1335">
                  <c:v>-9.1755655491244546E-4</c:v>
                </c:pt>
                <c:pt idx="1336">
                  <c:v>-8.7237291604351313E-4</c:v>
                </c:pt>
                <c:pt idx="1337">
                  <c:v>-7.79583097172366E-4</c:v>
                </c:pt>
                <c:pt idx="1338">
                  <c:v>-8.2695939565627957E-5</c:v>
                </c:pt>
                <c:pt idx="1339">
                  <c:v>-1.6472048450751533E-3</c:v>
                </c:pt>
                <c:pt idx="1340">
                  <c:v>-3.30510217465439E-4</c:v>
                </c:pt>
                <c:pt idx="1341">
                  <c:v>-1.3028790645926486E-3</c:v>
                </c:pt>
                <c:pt idx="1342">
                  <c:v>-3.9730961936990111E-4</c:v>
                </c:pt>
                <c:pt idx="1343">
                  <c:v>1.0987610285246693E-4</c:v>
                </c:pt>
                <c:pt idx="1344">
                  <c:v>2.8148676577039686E-5</c:v>
                </c:pt>
                <c:pt idx="1345">
                  <c:v>2.017501100698157E-4</c:v>
                </c:pt>
                <c:pt idx="1346">
                  <c:v>3.3473654967081811E-4</c:v>
                </c:pt>
                <c:pt idx="1347">
                  <c:v>-2.4984864938594145E-4</c:v>
                </c:pt>
                <c:pt idx="1348">
                  <c:v>-6.6609817277316562E-4</c:v>
                </c:pt>
                <c:pt idx="1349">
                  <c:v>-8.8598856423438075E-5</c:v>
                </c:pt>
                <c:pt idx="1350">
                  <c:v>6.7466764559351809E-4</c:v>
                </c:pt>
                <c:pt idx="1351">
                  <c:v>-8.2956405843338094E-4</c:v>
                </c:pt>
                <c:pt idx="1352">
                  <c:v>-1.9841570545450727E-3</c:v>
                </c:pt>
                <c:pt idx="1353">
                  <c:v>-8.8494391219031028E-4</c:v>
                </c:pt>
                <c:pt idx="1354">
                  <c:v>-2.9294302801384959E-4</c:v>
                </c:pt>
                <c:pt idx="1355">
                  <c:v>1.8476297376399131E-4</c:v>
                </c:pt>
                <c:pt idx="1356">
                  <c:v>-7.9729070371400241E-4</c:v>
                </c:pt>
                <c:pt idx="1357">
                  <c:v>-5.0775771181595492E-5</c:v>
                </c:pt>
                <c:pt idx="1358">
                  <c:v>-1.0093843765081097E-4</c:v>
                </c:pt>
                <c:pt idx="1359">
                  <c:v>7.4424396868593128E-4</c:v>
                </c:pt>
                <c:pt idx="1360">
                  <c:v>-1.7820371594330617E-4</c:v>
                </c:pt>
                <c:pt idx="1361">
                  <c:v>-8.9221327598415902E-5</c:v>
                </c:pt>
                <c:pt idx="1362">
                  <c:v>-8.4144863514981085E-4</c:v>
                </c:pt>
                <c:pt idx="1363">
                  <c:v>7.3048671151214556E-4</c:v>
                </c:pt>
                <c:pt idx="1364">
                  <c:v>-1.2512077548087263E-4</c:v>
                </c:pt>
                <c:pt idx="1365">
                  <c:v>4.6379170270199438E-4</c:v>
                </c:pt>
                <c:pt idx="1366">
                  <c:v>-7.8439397039765371E-4</c:v>
                </c:pt>
                <c:pt idx="1367">
                  <c:v>-9.7017916633876345E-4</c:v>
                </c:pt>
                <c:pt idx="1368">
                  <c:v>-6.9238194160292925E-4</c:v>
                </c:pt>
                <c:pt idx="1369">
                  <c:v>1.6851051555042741E-5</c:v>
                </c:pt>
                <c:pt idx="1370">
                  <c:v>-1.3662435922325003E-3</c:v>
                </c:pt>
                <c:pt idx="1371">
                  <c:v>7.2114996408328491E-4</c:v>
                </c:pt>
                <c:pt idx="1372">
                  <c:v>6.8978207420066786E-4</c:v>
                </c:pt>
                <c:pt idx="1373">
                  <c:v>-8.8660745668105818E-4</c:v>
                </c:pt>
                <c:pt idx="1374">
                  <c:v>6.2442011018561702E-4</c:v>
                </c:pt>
                <c:pt idx="1375">
                  <c:v>2.0124723564368888E-4</c:v>
                </c:pt>
                <c:pt idx="1376">
                  <c:v>5.1386747632382087E-4</c:v>
                </c:pt>
                <c:pt idx="1377">
                  <c:v>-6.1747599293030474E-5</c:v>
                </c:pt>
                <c:pt idx="1378">
                  <c:v>-1.1103847384796193E-3</c:v>
                </c:pt>
                <c:pt idx="1379">
                  <c:v>-1.159679424306477E-4</c:v>
                </c:pt>
                <c:pt idx="1380">
                  <c:v>-2.4183223884354738E-4</c:v>
                </c:pt>
                <c:pt idx="1381">
                  <c:v>-8.6276340707245041E-4</c:v>
                </c:pt>
                <c:pt idx="1382">
                  <c:v>-6.0906739964015758E-4</c:v>
                </c:pt>
                <c:pt idx="1383">
                  <c:v>6.695958373288479E-5</c:v>
                </c:pt>
                <c:pt idx="1384">
                  <c:v>-9.60025593689687E-5</c:v>
                </c:pt>
                <c:pt idx="1385">
                  <c:v>-7.8203305724432041E-4</c:v>
                </c:pt>
                <c:pt idx="1386">
                  <c:v>-1.6358110163535472E-4</c:v>
                </c:pt>
                <c:pt idx="1387">
                  <c:v>-2.8110848277272801E-4</c:v>
                </c:pt>
                <c:pt idx="1388">
                  <c:v>-9.6003797913246007E-4</c:v>
                </c:pt>
                <c:pt idx="1389">
                  <c:v>-7.3911264302689778E-4</c:v>
                </c:pt>
                <c:pt idx="1390">
                  <c:v>-1.126390287920759E-3</c:v>
                </c:pt>
                <c:pt idx="1391">
                  <c:v>-5.2504838684297494E-4</c:v>
                </c:pt>
                <c:pt idx="1392">
                  <c:v>-9.2850400142645872E-5</c:v>
                </c:pt>
                <c:pt idx="1393">
                  <c:v>-3.7490676974881595E-4</c:v>
                </c:pt>
                <c:pt idx="1394">
                  <c:v>2.491169283369516E-4</c:v>
                </c:pt>
                <c:pt idx="1395">
                  <c:v>-9.0396004805145072E-4</c:v>
                </c:pt>
                <c:pt idx="1396">
                  <c:v>-8.429392696411149E-4</c:v>
                </c:pt>
                <c:pt idx="1397">
                  <c:v>-1.0001835921107846E-3</c:v>
                </c:pt>
                <c:pt idx="1398">
                  <c:v>-9.6763922111712619E-4</c:v>
                </c:pt>
                <c:pt idx="1399">
                  <c:v>3.2425853678999913E-4</c:v>
                </c:pt>
                <c:pt idx="1400">
                  <c:v>3.3301106202805595E-4</c:v>
                </c:pt>
                <c:pt idx="1401">
                  <c:v>-1.7607596264820062E-3</c:v>
                </c:pt>
                <c:pt idx="1402">
                  <c:v>-2.076785470722162E-3</c:v>
                </c:pt>
                <c:pt idx="1403">
                  <c:v>7.1541135209096782E-4</c:v>
                </c:pt>
                <c:pt idx="1404">
                  <c:v>-8.3960195560031897E-4</c:v>
                </c:pt>
                <c:pt idx="1405">
                  <c:v>-2.2899143577883015E-4</c:v>
                </c:pt>
                <c:pt idx="1406">
                  <c:v>7.2235501320920873E-4</c:v>
                </c:pt>
                <c:pt idx="1407">
                  <c:v>-1.2114553616378587E-4</c:v>
                </c:pt>
                <c:pt idx="1408">
                  <c:v>4.1386243996560472E-4</c:v>
                </c:pt>
                <c:pt idx="1409">
                  <c:v>-1.3358383109493568E-4</c:v>
                </c:pt>
                <c:pt idx="1410">
                  <c:v>6.197990639756403E-4</c:v>
                </c:pt>
                <c:pt idx="1411">
                  <c:v>2.4407263117603569E-4</c:v>
                </c:pt>
                <c:pt idx="1412">
                  <c:v>5.3950278269801184E-4</c:v>
                </c:pt>
                <c:pt idx="1413">
                  <c:v>6.609157440026841E-4</c:v>
                </c:pt>
                <c:pt idx="1414">
                  <c:v>-2.0979867602471699E-3</c:v>
                </c:pt>
                <c:pt idx="1415">
                  <c:v>-3.42366872594162E-4</c:v>
                </c:pt>
                <c:pt idx="1416">
                  <c:v>8.413391710143409E-5</c:v>
                </c:pt>
                <c:pt idx="1417">
                  <c:v>5.8766107808289557E-4</c:v>
                </c:pt>
                <c:pt idx="1418">
                  <c:v>-1.343443719027767E-4</c:v>
                </c:pt>
                <c:pt idx="1419">
                  <c:v>-4.6445757858633747E-4</c:v>
                </c:pt>
                <c:pt idx="1420">
                  <c:v>4.6066368342730188E-4</c:v>
                </c:pt>
                <c:pt idx="1421">
                  <c:v>-9.2482559664306318E-4</c:v>
                </c:pt>
                <c:pt idx="1422">
                  <c:v>-6.4850039070079657E-4</c:v>
                </c:pt>
                <c:pt idx="1423">
                  <c:v>4.0982908671489986E-4</c:v>
                </c:pt>
                <c:pt idx="1424">
                  <c:v>-7.4427056565381112E-4</c:v>
                </c:pt>
                <c:pt idx="1425">
                  <c:v>6.8142654997117565E-4</c:v>
                </c:pt>
                <c:pt idx="1426">
                  <c:v>-1.0490118950217133E-3</c:v>
                </c:pt>
                <c:pt idx="1427">
                  <c:v>7.7863295811422242E-5</c:v>
                </c:pt>
                <c:pt idx="1428">
                  <c:v>7.2968468279592438E-4</c:v>
                </c:pt>
                <c:pt idx="1429">
                  <c:v>-9.4383313053329428E-4</c:v>
                </c:pt>
                <c:pt idx="1430">
                  <c:v>-9.5259696670932012E-4</c:v>
                </c:pt>
                <c:pt idx="1431">
                  <c:v>-1.4747698843521361E-3</c:v>
                </c:pt>
                <c:pt idx="1432">
                  <c:v>-1.821598090892403E-3</c:v>
                </c:pt>
                <c:pt idx="1433">
                  <c:v>-9.883997776449242E-4</c:v>
                </c:pt>
                <c:pt idx="1434">
                  <c:v>-8.3247418625749232E-4</c:v>
                </c:pt>
                <c:pt idx="1435">
                  <c:v>-9.2481999486074176E-4</c:v>
                </c:pt>
                <c:pt idx="1436">
                  <c:v>-8.2585893125927624E-4</c:v>
                </c:pt>
                <c:pt idx="1437">
                  <c:v>-3.2098474123014E-4</c:v>
                </c:pt>
                <c:pt idx="1438">
                  <c:v>3.3146198095118347E-4</c:v>
                </c:pt>
                <c:pt idx="1439">
                  <c:v>-2.5589276257491464E-4</c:v>
                </c:pt>
                <c:pt idx="1440">
                  <c:v>-1.213014370121053E-5</c:v>
                </c:pt>
                <c:pt idx="1441">
                  <c:v>-1.0304884763627784E-3</c:v>
                </c:pt>
                <c:pt idx="1442">
                  <c:v>-1.2865756153825986E-4</c:v>
                </c:pt>
                <c:pt idx="1443">
                  <c:v>-3.6714049760113257E-4</c:v>
                </c:pt>
                <c:pt idx="1444">
                  <c:v>6.67052537845058E-5</c:v>
                </c:pt>
                <c:pt idx="1445">
                  <c:v>-9.7994640487914864E-4</c:v>
                </c:pt>
                <c:pt idx="1446">
                  <c:v>6.5325569084171515E-4</c:v>
                </c:pt>
                <c:pt idx="1447">
                  <c:v>-2.0452217043208354E-4</c:v>
                </c:pt>
                <c:pt idx="1448">
                  <c:v>-1.0670742898494486E-3</c:v>
                </c:pt>
                <c:pt idx="1449">
                  <c:v>-2.935037357451829E-4</c:v>
                </c:pt>
                <c:pt idx="1450">
                  <c:v>-4.2353619723257778E-4</c:v>
                </c:pt>
                <c:pt idx="1451">
                  <c:v>3.0954482787542661E-4</c:v>
                </c:pt>
                <c:pt idx="1452">
                  <c:v>-8.9966335969125571E-4</c:v>
                </c:pt>
                <c:pt idx="1453">
                  <c:v>5.7847977860242777E-4</c:v>
                </c:pt>
                <c:pt idx="1454">
                  <c:v>5.3568434729760889E-4</c:v>
                </c:pt>
                <c:pt idx="1455">
                  <c:v>-1.4128194105126297E-4</c:v>
                </c:pt>
                <c:pt idx="1456">
                  <c:v>-1.0495962244362876E-3</c:v>
                </c:pt>
                <c:pt idx="1457">
                  <c:v>-2.4376677711601376E-4</c:v>
                </c:pt>
                <c:pt idx="1458">
                  <c:v>-1.8586119195574085E-3</c:v>
                </c:pt>
                <c:pt idx="1459">
                  <c:v>-1.0907522574014452E-3</c:v>
                </c:pt>
                <c:pt idx="1460">
                  <c:v>-1.3757706341217915E-4</c:v>
                </c:pt>
                <c:pt idx="1461">
                  <c:v>-1.2430007498728363E-3</c:v>
                </c:pt>
                <c:pt idx="1462">
                  <c:v>4.5817434124364819E-4</c:v>
                </c:pt>
                <c:pt idx="1463">
                  <c:v>-1.869453298662081E-4</c:v>
                </c:pt>
                <c:pt idx="1464">
                  <c:v>-5.0196141141928383E-4</c:v>
                </c:pt>
                <c:pt idx="1465">
                  <c:v>-9.3729189498135902E-4</c:v>
                </c:pt>
                <c:pt idx="1466">
                  <c:v>4.9189234518724279E-4</c:v>
                </c:pt>
                <c:pt idx="1467">
                  <c:v>1.469057628398E-4</c:v>
                </c:pt>
                <c:pt idx="1468">
                  <c:v>-8.6182344398013906E-4</c:v>
                </c:pt>
                <c:pt idx="1469">
                  <c:v>-1.0238565878263239E-3</c:v>
                </c:pt>
                <c:pt idx="1470">
                  <c:v>1.995977435929668E-4</c:v>
                </c:pt>
                <c:pt idx="1471">
                  <c:v>-6.8877272822599257E-4</c:v>
                </c:pt>
                <c:pt idx="1472">
                  <c:v>6.7477391568600742E-4</c:v>
                </c:pt>
                <c:pt idx="1473">
                  <c:v>-1.5318284306014367E-3</c:v>
                </c:pt>
                <c:pt idx="1474">
                  <c:v>-2.2023195943855749E-3</c:v>
                </c:pt>
                <c:pt idx="1475">
                  <c:v>3.9509701156172365E-4</c:v>
                </c:pt>
                <c:pt idx="1476">
                  <c:v>6.981418794998899E-4</c:v>
                </c:pt>
                <c:pt idx="1477">
                  <c:v>-3.0860374549895432E-5</c:v>
                </c:pt>
                <c:pt idx="1478">
                  <c:v>7.1937794405059453E-4</c:v>
                </c:pt>
                <c:pt idx="1479">
                  <c:v>-1.4259289349680005E-4</c:v>
                </c:pt>
                <c:pt idx="1480">
                  <c:v>-1.8105237775727586E-4</c:v>
                </c:pt>
                <c:pt idx="1481">
                  <c:v>6.6483202848838726E-5</c:v>
                </c:pt>
                <c:pt idx="1482">
                  <c:v>6.1057677196291052E-4</c:v>
                </c:pt>
                <c:pt idx="1483">
                  <c:v>-1.2811379317576497E-3</c:v>
                </c:pt>
                <c:pt idx="1484">
                  <c:v>4.8675131931306633E-4</c:v>
                </c:pt>
                <c:pt idx="1485">
                  <c:v>-1.1409245767597883E-4</c:v>
                </c:pt>
                <c:pt idx="1486">
                  <c:v>-1.615564443000089E-4</c:v>
                </c:pt>
                <c:pt idx="1487">
                  <c:v>-6.1032098428891212E-4</c:v>
                </c:pt>
                <c:pt idx="1488">
                  <c:v>-9.0354257433009847E-4</c:v>
                </c:pt>
                <c:pt idx="1489">
                  <c:v>-2.0679641675883361E-4</c:v>
                </c:pt>
                <c:pt idx="1490">
                  <c:v>-1.0134624357152969E-3</c:v>
                </c:pt>
                <c:pt idx="1491">
                  <c:v>-1.1204489575524369E-3</c:v>
                </c:pt>
                <c:pt idx="1492">
                  <c:v>-2.2294073856606619E-3</c:v>
                </c:pt>
                <c:pt idx="1493">
                  <c:v>-1.5745179453304395E-3</c:v>
                </c:pt>
                <c:pt idx="1494">
                  <c:v>-9.8457747955546233E-4</c:v>
                </c:pt>
                <c:pt idx="1495">
                  <c:v>-9.4349473949077636E-4</c:v>
                </c:pt>
                <c:pt idx="1496">
                  <c:v>-1.1047427825512574E-3</c:v>
                </c:pt>
                <c:pt idx="1497">
                  <c:v>-1.0938966151717053E-3</c:v>
                </c:pt>
                <c:pt idx="1498">
                  <c:v>7.0576216844873551E-4</c:v>
                </c:pt>
                <c:pt idx="1499">
                  <c:v>-1.0505100810467931E-3</c:v>
                </c:pt>
                <c:pt idx="1500">
                  <c:v>-1.024233878154388E-3</c:v>
                </c:pt>
                <c:pt idx="1501">
                  <c:v>-1.8879722420227265E-4</c:v>
                </c:pt>
                <c:pt idx="1502">
                  <c:v>-3.3390518122493904E-4</c:v>
                </c:pt>
                <c:pt idx="1503">
                  <c:v>-6.2368234831607918E-4</c:v>
                </c:pt>
                <c:pt idx="1504">
                  <c:v>-3.0295458833888924E-4</c:v>
                </c:pt>
                <c:pt idx="1505">
                  <c:v>-3.7276200959194904E-4</c:v>
                </c:pt>
                <c:pt idx="1506">
                  <c:v>4.7607433338923359E-5</c:v>
                </c:pt>
                <c:pt idx="1507">
                  <c:v>-1.0600538891393464E-3</c:v>
                </c:pt>
                <c:pt idx="1508">
                  <c:v>-1.8055367746872331E-4</c:v>
                </c:pt>
                <c:pt idx="1509">
                  <c:v>-1.1495452520116373E-3</c:v>
                </c:pt>
                <c:pt idx="1510">
                  <c:v>-8.2006122363400017E-4</c:v>
                </c:pt>
                <c:pt idx="1511">
                  <c:v>2.9323369736097431E-4</c:v>
                </c:pt>
                <c:pt idx="1512">
                  <c:v>5.3110531498124988E-4</c:v>
                </c:pt>
                <c:pt idx="1513">
                  <c:v>-4.1932563892907308E-4</c:v>
                </c:pt>
                <c:pt idx="1514">
                  <c:v>-1.9368172191818163E-3</c:v>
                </c:pt>
                <c:pt idx="1515">
                  <c:v>1.3097461535236659E-4</c:v>
                </c:pt>
                <c:pt idx="1516">
                  <c:v>2.1192986501215728E-4</c:v>
                </c:pt>
                <c:pt idx="1517">
                  <c:v>-4.7648591135896682E-4</c:v>
                </c:pt>
                <c:pt idx="1518">
                  <c:v>6.6812805765946968E-4</c:v>
                </c:pt>
                <c:pt idx="1519">
                  <c:v>5.6252095733087435E-4</c:v>
                </c:pt>
                <c:pt idx="1520">
                  <c:v>6.0632676041584837E-4</c:v>
                </c:pt>
                <c:pt idx="1521">
                  <c:v>-2.5899536199984279E-4</c:v>
                </c:pt>
                <c:pt idx="1522">
                  <c:v>6.6233337870807627E-5</c:v>
                </c:pt>
                <c:pt idx="1523">
                  <c:v>3.2819187650868955E-4</c:v>
                </c:pt>
                <c:pt idx="1524">
                  <c:v>2.8811410127431257E-4</c:v>
                </c:pt>
                <c:pt idx="1525">
                  <c:v>-1.1384199298701708E-3</c:v>
                </c:pt>
                <c:pt idx="1526">
                  <c:v>-2.043763297732966E-4</c:v>
                </c:pt>
                <c:pt idx="1527">
                  <c:v>-7.4242813343465834E-4</c:v>
                </c:pt>
                <c:pt idx="1528">
                  <c:v>-2.9687717808836553E-4</c:v>
                </c:pt>
                <c:pt idx="1529">
                  <c:v>-1.8597547555415815E-4</c:v>
                </c:pt>
                <c:pt idx="1530">
                  <c:v>1.9828584592508823E-4</c:v>
                </c:pt>
                <c:pt idx="1531">
                  <c:v>6.3313094907565051E-4</c:v>
                </c:pt>
                <c:pt idx="1532">
                  <c:v>-9.6734191147566755E-4</c:v>
                </c:pt>
                <c:pt idx="1533">
                  <c:v>-1.7090675679216116E-4</c:v>
                </c:pt>
                <c:pt idx="1534">
                  <c:v>-2.1726107507048011E-4</c:v>
                </c:pt>
                <c:pt idx="1535">
                  <c:v>-1.407088177812243E-4</c:v>
                </c:pt>
                <c:pt idx="1536">
                  <c:v>-1.0399937108566339E-3</c:v>
                </c:pt>
                <c:pt idx="1537">
                  <c:v>-8.5013468331079879E-4</c:v>
                </c:pt>
                <c:pt idx="1538">
                  <c:v>-2.4103816345886806E-4</c:v>
                </c:pt>
                <c:pt idx="1539">
                  <c:v>4.5372302826893982E-4</c:v>
                </c:pt>
                <c:pt idx="1540">
                  <c:v>-1.1062801679183679E-3</c:v>
                </c:pt>
                <c:pt idx="1541">
                  <c:v>-1.8574602309643075E-4</c:v>
                </c:pt>
                <c:pt idx="1542">
                  <c:v>2.0151778697542831E-4</c:v>
                </c:pt>
                <c:pt idx="1543">
                  <c:v>2.9989469161933902E-5</c:v>
                </c:pt>
                <c:pt idx="1544">
                  <c:v>1.1677110074920103E-4</c:v>
                </c:pt>
                <c:pt idx="1545">
                  <c:v>-9.9117525297782809E-4</c:v>
                </c:pt>
                <c:pt idx="1546">
                  <c:v>-1.1165332956016372E-3</c:v>
                </c:pt>
                <c:pt idx="1547">
                  <c:v>-3.7198407084283052E-4</c:v>
                </c:pt>
                <c:pt idx="1548">
                  <c:v>-9.3929183413596329E-4</c:v>
                </c:pt>
                <c:pt idx="1549">
                  <c:v>4.6925462422143876E-4</c:v>
                </c:pt>
                <c:pt idx="1550">
                  <c:v>-1.371805890367886E-3</c:v>
                </c:pt>
                <c:pt idx="1551">
                  <c:v>-5.7930286420943412E-4</c:v>
                </c:pt>
                <c:pt idx="1552">
                  <c:v>-1.1474768118220405E-3</c:v>
                </c:pt>
                <c:pt idx="1553">
                  <c:v>6.9753752369779935E-4</c:v>
                </c:pt>
                <c:pt idx="1554">
                  <c:v>-2.1008655649750078E-4</c:v>
                </c:pt>
                <c:pt idx="1555">
                  <c:v>-2.0009642190873455E-3</c:v>
                </c:pt>
                <c:pt idx="1556">
                  <c:v>7.0573324464881461E-4</c:v>
                </c:pt>
                <c:pt idx="1557">
                  <c:v>-1.1156635470922981E-3</c:v>
                </c:pt>
                <c:pt idx="1558">
                  <c:v>-6.5923973973449566E-5</c:v>
                </c:pt>
                <c:pt idx="1559">
                  <c:v>-3.2167523302054351E-4</c:v>
                </c:pt>
                <c:pt idx="1560">
                  <c:v>-3.4769257369198685E-4</c:v>
                </c:pt>
                <c:pt idx="1561">
                  <c:v>6.808335690119305E-4</c:v>
                </c:pt>
                <c:pt idx="1562">
                  <c:v>5.5082757175780434E-4</c:v>
                </c:pt>
                <c:pt idx="1563">
                  <c:v>-1.8653461300698862E-4</c:v>
                </c:pt>
                <c:pt idx="1564">
                  <c:v>-1.0467656999135423E-3</c:v>
                </c:pt>
                <c:pt idx="1565">
                  <c:v>-1.6701495509280121E-3</c:v>
                </c:pt>
                <c:pt idx="1566">
                  <c:v>3.7003425733861335E-4</c:v>
                </c:pt>
                <c:pt idx="1567">
                  <c:v>-1.1975257537490962E-3</c:v>
                </c:pt>
                <c:pt idx="1568">
                  <c:v>-1.0867640200994495E-3</c:v>
                </c:pt>
                <c:pt idx="1569">
                  <c:v>6.0121780742307548E-4</c:v>
                </c:pt>
                <c:pt idx="1570">
                  <c:v>-2.1378475787356204E-4</c:v>
                </c:pt>
                <c:pt idx="1571">
                  <c:v>-2.3366743336773882E-3</c:v>
                </c:pt>
                <c:pt idx="1572">
                  <c:v>-2.9758440946119389E-4</c:v>
                </c:pt>
                <c:pt idx="1573">
                  <c:v>6.9332914441302756E-4</c:v>
                </c:pt>
                <c:pt idx="1574">
                  <c:v>-1.1353102978545046E-3</c:v>
                </c:pt>
                <c:pt idx="1575">
                  <c:v>-6.0435363457760321E-4</c:v>
                </c:pt>
                <c:pt idx="1576">
                  <c:v>-1.0914335114743791E-3</c:v>
                </c:pt>
                <c:pt idx="1577">
                  <c:v>-1.4084638397979662E-3</c:v>
                </c:pt>
                <c:pt idx="1578">
                  <c:v>-1.1563772208803356E-3</c:v>
                </c:pt>
                <c:pt idx="1579">
                  <c:v>-1.6133739811846542E-4</c:v>
                </c:pt>
                <c:pt idx="1580">
                  <c:v>-4.37165503656671E-4</c:v>
                </c:pt>
                <c:pt idx="1581">
                  <c:v>1.9742706708676582E-4</c:v>
                </c:pt>
                <c:pt idx="1582">
                  <c:v>6.2037003094937606E-4</c:v>
                </c:pt>
                <c:pt idx="1583">
                  <c:v>-5.3953427456321877E-4</c:v>
                </c:pt>
                <c:pt idx="1584">
                  <c:v>2.6719547899502964E-4</c:v>
                </c:pt>
                <c:pt idx="1585">
                  <c:v>-8.0052386191000054E-4</c:v>
                </c:pt>
                <c:pt idx="1586">
                  <c:v>6.9866535418641057E-4</c:v>
                </c:pt>
                <c:pt idx="1587">
                  <c:v>-1.7070709716626763E-3</c:v>
                </c:pt>
                <c:pt idx="1588">
                  <c:v>-2.4460106438703455E-4</c:v>
                </c:pt>
                <c:pt idx="1589">
                  <c:v>4.5139724163199076E-4</c:v>
                </c:pt>
                <c:pt idx="1590">
                  <c:v>3.2606297234492431E-4</c:v>
                </c:pt>
                <c:pt idx="1591">
                  <c:v>-9.8015108019194105E-4</c:v>
                </c:pt>
                <c:pt idx="1592">
                  <c:v>-7.0709181962953641E-4</c:v>
                </c:pt>
                <c:pt idx="1593">
                  <c:v>-1.2491107304321404E-3</c:v>
                </c:pt>
                <c:pt idx="1594">
                  <c:v>9.645019377815021E-5</c:v>
                </c:pt>
                <c:pt idx="1595">
                  <c:v>-2.0573727552752343E-3</c:v>
                </c:pt>
                <c:pt idx="1596">
                  <c:v>-4.9965533677996546E-4</c:v>
                </c:pt>
                <c:pt idx="1597">
                  <c:v>-4.1315140245659068E-4</c:v>
                </c:pt>
                <c:pt idx="1598">
                  <c:v>-1.1796161260581679E-3</c:v>
                </c:pt>
                <c:pt idx="1599">
                  <c:v>6.7150628557067539E-4</c:v>
                </c:pt>
                <c:pt idx="1600">
                  <c:v>-2.1871913184205979E-4</c:v>
                </c:pt>
                <c:pt idx="1601">
                  <c:v>-1.2284518433928067E-3</c:v>
                </c:pt>
                <c:pt idx="1602">
                  <c:v>-2.3716108620039393E-3</c:v>
                </c:pt>
                <c:pt idx="1603">
                  <c:v>-2.4177036850815998E-4</c:v>
                </c:pt>
                <c:pt idx="1604">
                  <c:v>-1.0658410992200064E-3</c:v>
                </c:pt>
                <c:pt idx="1605">
                  <c:v>-3.8431764853766862E-4</c:v>
                </c:pt>
                <c:pt idx="1606">
                  <c:v>5.2441041315566355E-4</c:v>
                </c:pt>
                <c:pt idx="1607">
                  <c:v>-1.2096764055772634E-3</c:v>
                </c:pt>
                <c:pt idx="1608">
                  <c:v>-1.2507647182065788E-3</c:v>
                </c:pt>
                <c:pt idx="1609">
                  <c:v>4.4881694757289682E-4</c:v>
                </c:pt>
                <c:pt idx="1610">
                  <c:v>-1.0990451648046594E-3</c:v>
                </c:pt>
                <c:pt idx="1611">
                  <c:v>-2.9866303579377339E-4</c:v>
                </c:pt>
                <c:pt idx="1612">
                  <c:v>4.5016300281003238E-4</c:v>
                </c:pt>
                <c:pt idx="1613">
                  <c:v>-9.3108793908002027E-4</c:v>
                </c:pt>
                <c:pt idx="1614">
                  <c:v>-5.7855844815577102E-4</c:v>
                </c:pt>
                <c:pt idx="1615">
                  <c:v>1.711621331518182E-4</c:v>
                </c:pt>
                <c:pt idx="1616">
                  <c:v>-3.3402545035609552E-4</c:v>
                </c:pt>
                <c:pt idx="1617">
                  <c:v>1.9689167695623969E-4</c:v>
                </c:pt>
                <c:pt idx="1618">
                  <c:v>6.5317220227565341E-4</c:v>
                </c:pt>
                <c:pt idx="1619">
                  <c:v>-1.1884636333165746E-3</c:v>
                </c:pt>
                <c:pt idx="1620">
                  <c:v>3.4730005654331851E-4</c:v>
                </c:pt>
                <c:pt idx="1621">
                  <c:v>6.5793892850229919E-5</c:v>
                </c:pt>
                <c:pt idx="1622">
                  <c:v>-1.288544628969158E-3</c:v>
                </c:pt>
                <c:pt idx="1623">
                  <c:v>-1.0727314623276373E-3</c:v>
                </c:pt>
                <c:pt idx="1624">
                  <c:v>-8.4309915948783747E-4</c:v>
                </c:pt>
                <c:pt idx="1625">
                  <c:v>-7.68782101961852E-6</c:v>
                </c:pt>
                <c:pt idx="1626">
                  <c:v>-1.2628466985084633E-3</c:v>
                </c:pt>
                <c:pt idx="1627">
                  <c:v>-1.1617586215926052E-3</c:v>
                </c:pt>
                <c:pt idx="1628">
                  <c:v>-5.3229125756028598E-4</c:v>
                </c:pt>
                <c:pt idx="1629">
                  <c:v>-2.8254135314723767E-4</c:v>
                </c:pt>
                <c:pt idx="1630">
                  <c:v>-1.1062441410443736E-3</c:v>
                </c:pt>
                <c:pt idx="1631">
                  <c:v>-2.3825633024064337E-4</c:v>
                </c:pt>
                <c:pt idx="1632">
                  <c:v>6.6218267469248882E-4</c:v>
                </c:pt>
                <c:pt idx="1633">
                  <c:v>-3.8186406953607708E-4</c:v>
                </c:pt>
                <c:pt idx="1634">
                  <c:v>3.2504682382731166E-4</c:v>
                </c:pt>
                <c:pt idx="1635">
                  <c:v>-2.1086050335675909E-3</c:v>
                </c:pt>
                <c:pt idx="1636">
                  <c:v>6.5102490436493607E-4</c:v>
                </c:pt>
                <c:pt idx="1637">
                  <c:v>-4.9198131731761083E-4</c:v>
                </c:pt>
                <c:pt idx="1638">
                  <c:v>-1.0496319487345947E-4</c:v>
                </c:pt>
                <c:pt idx="1639">
                  <c:v>-1.2418005959394427E-3</c:v>
                </c:pt>
                <c:pt idx="1640">
                  <c:v>-7.5798006032171594E-4</c:v>
                </c:pt>
                <c:pt idx="1641">
                  <c:v>1.6343290614398795E-4</c:v>
                </c:pt>
                <c:pt idx="1642">
                  <c:v>1.9674476510312866E-4</c:v>
                </c:pt>
                <c:pt idx="1643">
                  <c:v>-1.0363080370934721E-3</c:v>
                </c:pt>
                <c:pt idx="1644">
                  <c:v>-1.1805214458891233E-3</c:v>
                </c:pt>
                <c:pt idx="1645">
                  <c:v>-2.325525755061227E-4</c:v>
                </c:pt>
                <c:pt idx="1646">
                  <c:v>-3.5226125654450264E-4</c:v>
                </c:pt>
                <c:pt idx="1647">
                  <c:v>5.2324461542487758E-4</c:v>
                </c:pt>
                <c:pt idx="1648">
                  <c:v>-4.2069476439790575E-4</c:v>
                </c:pt>
                <c:pt idx="1649">
                  <c:v>-1.2516284427688763E-3</c:v>
                </c:pt>
                <c:pt idx="1650">
                  <c:v>-1.2409831601876676E-3</c:v>
                </c:pt>
                <c:pt idx="1651">
                  <c:v>-1.1729238663734421E-3</c:v>
                </c:pt>
                <c:pt idx="1652">
                  <c:v>-6.7971245170005341E-4</c:v>
                </c:pt>
                <c:pt idx="1653">
                  <c:v>-2.4312387754140334E-3</c:v>
                </c:pt>
                <c:pt idx="1654">
                  <c:v>-1.9907237758210922E-4</c:v>
                </c:pt>
                <c:pt idx="1655">
                  <c:v>6.8387478282711986E-4</c:v>
                </c:pt>
                <c:pt idx="1656">
                  <c:v>-1.5136108740385471E-3</c:v>
                </c:pt>
                <c:pt idx="1657">
                  <c:v>-6.8671141220694642E-4</c:v>
                </c:pt>
                <c:pt idx="1658">
                  <c:v>5.2156428847944592E-4</c:v>
                </c:pt>
                <c:pt idx="1659">
                  <c:v>3.3404531489613374E-4</c:v>
                </c:pt>
                <c:pt idx="1660">
                  <c:v>4.3110100433870136E-4</c:v>
                </c:pt>
                <c:pt idx="1661">
                  <c:v>2.3679929654869201E-4</c:v>
                </c:pt>
                <c:pt idx="1662">
                  <c:v>-2.6802102199562392E-4</c:v>
                </c:pt>
                <c:pt idx="1663">
                  <c:v>-4.0619945245062372E-4</c:v>
                </c:pt>
                <c:pt idx="1664">
                  <c:v>6.5793519641885957E-5</c:v>
                </c:pt>
                <c:pt idx="1665">
                  <c:v>-1.8092592980398726E-3</c:v>
                </c:pt>
                <c:pt idx="1666">
                  <c:v>6.7597969968084543E-4</c:v>
                </c:pt>
                <c:pt idx="1667">
                  <c:v>5.9377289377289381E-4</c:v>
                </c:pt>
                <c:pt idx="1668">
                  <c:v>-3.0720170856060049E-4</c:v>
                </c:pt>
                <c:pt idx="1669">
                  <c:v>-1.1950527445488575E-3</c:v>
                </c:pt>
                <c:pt idx="1670">
                  <c:v>-4.7686247618249962E-4</c:v>
                </c:pt>
                <c:pt idx="1671">
                  <c:v>-2.9925096573600075E-4</c:v>
                </c:pt>
                <c:pt idx="1672">
                  <c:v>-1.3190784307566667E-3</c:v>
                </c:pt>
                <c:pt idx="1673">
                  <c:v>-9.8814833427560362E-4</c:v>
                </c:pt>
                <c:pt idx="1674">
                  <c:v>-1.3413691831702607E-3</c:v>
                </c:pt>
                <c:pt idx="1675">
                  <c:v>-5.7328608294641406E-4</c:v>
                </c:pt>
                <c:pt idx="1676">
                  <c:v>5.909273993168348E-4</c:v>
                </c:pt>
                <c:pt idx="1677">
                  <c:v>-1.2879698460894148E-3</c:v>
                </c:pt>
                <c:pt idx="1678">
                  <c:v>-1.2308565925755349E-4</c:v>
                </c:pt>
                <c:pt idx="1679">
                  <c:v>-2.8926975054695438E-4</c:v>
                </c:pt>
                <c:pt idx="1680">
                  <c:v>6.7371868313532231E-4</c:v>
                </c:pt>
                <c:pt idx="1681">
                  <c:v>5.9054698002374765E-4</c:v>
                </c:pt>
                <c:pt idx="1682">
                  <c:v>-1.5439331201021833E-3</c:v>
                </c:pt>
                <c:pt idx="1683">
                  <c:v>-1.1703937518975681E-3</c:v>
                </c:pt>
                <c:pt idx="1684">
                  <c:v>-1.1288500596746162E-3</c:v>
                </c:pt>
                <c:pt idx="1685">
                  <c:v>6.446928601693807E-4</c:v>
                </c:pt>
                <c:pt idx="1686">
                  <c:v>-3.4400950481783309E-4</c:v>
                </c:pt>
                <c:pt idx="1687">
                  <c:v>5.8585139675329437E-5</c:v>
                </c:pt>
                <c:pt idx="1688">
                  <c:v>-2.1466977182332009E-4</c:v>
                </c:pt>
                <c:pt idx="1689">
                  <c:v>-5.3301370795103031E-4</c:v>
                </c:pt>
                <c:pt idx="1690">
                  <c:v>-1.2908328578682064E-3</c:v>
                </c:pt>
                <c:pt idx="1691">
                  <c:v>-8.0353936906899209E-4</c:v>
                </c:pt>
                <c:pt idx="1692">
                  <c:v>-2.1657689630083282E-3</c:v>
                </c:pt>
                <c:pt idx="1693">
                  <c:v>4.4834090754579826E-4</c:v>
                </c:pt>
                <c:pt idx="1694">
                  <c:v>-1.8324190492143089E-3</c:v>
                </c:pt>
                <c:pt idx="1695">
                  <c:v>-2.9675054166361379E-4</c:v>
                </c:pt>
                <c:pt idx="1696">
                  <c:v>-3.6315960230245944E-5</c:v>
                </c:pt>
                <c:pt idx="1697">
                  <c:v>-1.3345651354633391E-3</c:v>
                </c:pt>
                <c:pt idx="1698">
                  <c:v>6.4461824174099551E-4</c:v>
                </c:pt>
                <c:pt idx="1699">
                  <c:v>-1.2431027714532464E-3</c:v>
                </c:pt>
                <c:pt idx="1700">
                  <c:v>-1.1876128613526088E-3</c:v>
                </c:pt>
                <c:pt idx="1701">
                  <c:v>-6.51869684678791E-4</c:v>
                </c:pt>
                <c:pt idx="1702">
                  <c:v>-9.1517857142857145E-4</c:v>
                </c:pt>
                <c:pt idx="1703">
                  <c:v>5.199709247599724E-4</c:v>
                </c:pt>
                <c:pt idx="1704">
                  <c:v>3.1862639432434132E-4</c:v>
                </c:pt>
                <c:pt idx="1705">
                  <c:v>-2.7691844797362707E-4</c:v>
                </c:pt>
                <c:pt idx="1706">
                  <c:v>5.8206433320604097E-4</c:v>
                </c:pt>
                <c:pt idx="1707">
                  <c:v>-1.3512882645718084E-3</c:v>
                </c:pt>
                <c:pt idx="1708">
                  <c:v>-3.3125202775539253E-4</c:v>
                </c:pt>
                <c:pt idx="1709">
                  <c:v>3.2416529858939904E-4</c:v>
                </c:pt>
                <c:pt idx="1710">
                  <c:v>-1.1016375254473234E-3</c:v>
                </c:pt>
                <c:pt idx="1711">
                  <c:v>-2.4907553262194966E-3</c:v>
                </c:pt>
                <c:pt idx="1712">
                  <c:v>-1.1572780272343811E-3</c:v>
                </c:pt>
                <c:pt idx="1713">
                  <c:v>4.7005980191596341E-5</c:v>
                </c:pt>
                <c:pt idx="1714">
                  <c:v>-3.6674480420268319E-4</c:v>
                </c:pt>
                <c:pt idx="1715">
                  <c:v>-1.2107532733952253E-3</c:v>
                </c:pt>
                <c:pt idx="1716">
                  <c:v>1.3161231931445433E-4</c:v>
                </c:pt>
                <c:pt idx="1717">
                  <c:v>-1.0316535845107271E-3</c:v>
                </c:pt>
                <c:pt idx="1718">
                  <c:v>4.9881418169644726E-4</c:v>
                </c:pt>
                <c:pt idx="1719">
                  <c:v>-2.7050498603074281E-4</c:v>
                </c:pt>
                <c:pt idx="1720">
                  <c:v>-1.2855804704466367E-3</c:v>
                </c:pt>
                <c:pt idx="1721">
                  <c:v>-3.0048238913421094E-4</c:v>
                </c:pt>
                <c:pt idx="1722">
                  <c:v>1.9642295207079866E-4</c:v>
                </c:pt>
                <c:pt idx="1723">
                  <c:v>-1.213633485607238E-3</c:v>
                </c:pt>
                <c:pt idx="1724">
                  <c:v>-1.3277516718820314E-3</c:v>
                </c:pt>
                <c:pt idx="1725">
                  <c:v>4.4765793270738795E-4</c:v>
                </c:pt>
                <c:pt idx="1726">
                  <c:v>-6.1865470945868175E-4</c:v>
                </c:pt>
                <c:pt idx="1727">
                  <c:v>-4.5254712588352857E-4</c:v>
                </c:pt>
                <c:pt idx="1728">
                  <c:v>3.2394682780719592E-4</c:v>
                </c:pt>
                <c:pt idx="1729">
                  <c:v>6.6498104327363059E-4</c:v>
                </c:pt>
                <c:pt idx="1730">
                  <c:v>4.9319097080574473E-4</c:v>
                </c:pt>
                <c:pt idx="1731">
                  <c:v>6.5760755947652302E-5</c:v>
                </c:pt>
                <c:pt idx="1732">
                  <c:v>-4.1514078243855485E-4</c:v>
                </c:pt>
                <c:pt idx="1733">
                  <c:v>-5.2885259280960957E-4</c:v>
                </c:pt>
                <c:pt idx="1734">
                  <c:v>-7.5920035158579837E-4</c:v>
                </c:pt>
                <c:pt idx="1735">
                  <c:v>-2.5164652330874272E-3</c:v>
                </c:pt>
                <c:pt idx="1736">
                  <c:v>-5.7731786173919415E-4</c:v>
                </c:pt>
                <c:pt idx="1737">
                  <c:v>-1.4108650837667297E-3</c:v>
                </c:pt>
                <c:pt idx="1738">
                  <c:v>2.0498347211180383E-4</c:v>
                </c:pt>
                <c:pt idx="1739">
                  <c:v>-3.4409012204244545E-4</c:v>
                </c:pt>
                <c:pt idx="1740">
                  <c:v>-2.8319724653070189E-4</c:v>
                </c:pt>
                <c:pt idx="1741">
                  <c:v>-4.9561259880414937E-4</c:v>
                </c:pt>
                <c:pt idx="1742">
                  <c:v>-8.5791563561028945E-4</c:v>
                </c:pt>
                <c:pt idx="1743">
                  <c:v>-1.3497475606246891E-3</c:v>
                </c:pt>
                <c:pt idx="1744">
                  <c:v>-1.6163360120542442E-3</c:v>
                </c:pt>
                <c:pt idx="1745">
                  <c:v>-9.622555635770112E-4</c:v>
                </c:pt>
                <c:pt idx="1746">
                  <c:v>-6.9811626726929376E-4</c:v>
                </c:pt>
                <c:pt idx="1747">
                  <c:v>-4.2811336150981296E-4</c:v>
                </c:pt>
                <c:pt idx="1748">
                  <c:v>-2.2295422443107506E-3</c:v>
                </c:pt>
                <c:pt idx="1749">
                  <c:v>-2.471168480676998E-4</c:v>
                </c:pt>
                <c:pt idx="1750">
                  <c:v>-1.3611994643006611E-3</c:v>
                </c:pt>
                <c:pt idx="1751">
                  <c:v>-6.3339295614062618E-5</c:v>
                </c:pt>
                <c:pt idx="1752">
                  <c:v>-1.2817234452163723E-3</c:v>
                </c:pt>
                <c:pt idx="1753">
                  <c:v>-1.5910336603836741E-4</c:v>
                </c:pt>
                <c:pt idx="1754">
                  <c:v>5.1849095261490854E-4</c:v>
                </c:pt>
                <c:pt idx="1755">
                  <c:v>-3.2265202905903338E-4</c:v>
                </c:pt>
                <c:pt idx="1756">
                  <c:v>3.9448279107708723E-4</c:v>
                </c:pt>
                <c:pt idx="1757">
                  <c:v>-5.4784919240103769E-4</c:v>
                </c:pt>
                <c:pt idx="1758">
                  <c:v>-1.3838447776185145E-3</c:v>
                </c:pt>
                <c:pt idx="1759">
                  <c:v>1.9676506732906263E-4</c:v>
                </c:pt>
                <c:pt idx="1760">
                  <c:v>-3.994262372250175E-4</c:v>
                </c:pt>
                <c:pt idx="1761">
                  <c:v>-1.9097433644058046E-3</c:v>
                </c:pt>
                <c:pt idx="1762">
                  <c:v>-5.986296354411842E-4</c:v>
                </c:pt>
                <c:pt idx="1763">
                  <c:v>-6.5060751403061895E-4</c:v>
                </c:pt>
                <c:pt idx="1764">
                  <c:v>-6.9469996077918682E-5</c:v>
                </c:pt>
                <c:pt idx="1765">
                  <c:v>-2.5417906778464161E-3</c:v>
                </c:pt>
                <c:pt idx="1766">
                  <c:v>-1.3220049066019429E-3</c:v>
                </c:pt>
                <c:pt idx="1767">
                  <c:v>6.5555259319668145E-4</c:v>
                </c:pt>
                <c:pt idx="1768">
                  <c:v>-1.9144025861257284E-3</c:v>
                </c:pt>
                <c:pt idx="1769">
                  <c:v>-3.1289156878536542E-4</c:v>
                </c:pt>
                <c:pt idx="1770">
                  <c:v>-1.442249248071139E-3</c:v>
                </c:pt>
                <c:pt idx="1771">
                  <c:v>-1.4170441587245128E-3</c:v>
                </c:pt>
                <c:pt idx="1772">
                  <c:v>-7.8901203508533347E-4</c:v>
                </c:pt>
                <c:pt idx="1773">
                  <c:v>5.5929128589054557E-4</c:v>
                </c:pt>
                <c:pt idx="1774">
                  <c:v>5.8373750888489361E-4</c:v>
                </c:pt>
                <c:pt idx="1775">
                  <c:v>-1.3425216413421553E-3</c:v>
                </c:pt>
                <c:pt idx="1776">
                  <c:v>-1.1667555834510173E-3</c:v>
                </c:pt>
                <c:pt idx="1777">
                  <c:v>6.5751842970068397E-5</c:v>
                </c:pt>
                <c:pt idx="1778">
                  <c:v>-1.0860282541724853E-3</c:v>
                </c:pt>
                <c:pt idx="1779">
                  <c:v>6.5563239298949887E-4</c:v>
                </c:pt>
                <c:pt idx="1780">
                  <c:v>-1.3054291542444689E-3</c:v>
                </c:pt>
                <c:pt idx="1781">
                  <c:v>-1.2796334459636166E-3</c:v>
                </c:pt>
                <c:pt idx="1782">
                  <c:v>-1.2270026569593507E-3</c:v>
                </c:pt>
                <c:pt idx="1783">
                  <c:v>-1.7025977013898332E-4</c:v>
                </c:pt>
                <c:pt idx="1784">
                  <c:v>-1.350214700021444E-3</c:v>
                </c:pt>
                <c:pt idx="1785">
                  <c:v>1.0426241679869073E-4</c:v>
                </c:pt>
                <c:pt idx="1786">
                  <c:v>6.1857367631453766E-4</c:v>
                </c:pt>
                <c:pt idx="1787">
                  <c:v>-1.4078558539710768E-3</c:v>
                </c:pt>
                <c:pt idx="1788">
                  <c:v>-3.5504455228095128E-4</c:v>
                </c:pt>
                <c:pt idx="1789">
                  <c:v>-3.7201595950510889E-4</c:v>
                </c:pt>
                <c:pt idx="1790">
                  <c:v>-1.657669154450029E-3</c:v>
                </c:pt>
                <c:pt idx="1791">
                  <c:v>-1.4365733113673807E-3</c:v>
                </c:pt>
                <c:pt idx="1792">
                  <c:v>6.3115508032569271E-4</c:v>
                </c:pt>
                <c:pt idx="1793">
                  <c:v>-4.9810706087211163E-4</c:v>
                </c:pt>
                <c:pt idx="1794">
                  <c:v>5.8289133331591457E-4</c:v>
                </c:pt>
                <c:pt idx="1795">
                  <c:v>-3.9046862090963278E-4</c:v>
                </c:pt>
                <c:pt idx="1796">
                  <c:v>-5.323366694903733E-4</c:v>
                </c:pt>
                <c:pt idx="1797">
                  <c:v>-7.3188549793963228E-4</c:v>
                </c:pt>
                <c:pt idx="1798">
                  <c:v>-3.0716149305392166E-4</c:v>
                </c:pt>
                <c:pt idx="1799">
                  <c:v>6.4915095670898388E-4</c:v>
                </c:pt>
                <c:pt idx="1800">
                  <c:v>-1.4427970755279424E-3</c:v>
                </c:pt>
                <c:pt idx="1801">
                  <c:v>-2.6668304848145809E-4</c:v>
                </c:pt>
                <c:pt idx="1802">
                  <c:v>-9.0528357927983515E-4</c:v>
                </c:pt>
                <c:pt idx="1803">
                  <c:v>-1.190514040683993E-3</c:v>
                </c:pt>
                <c:pt idx="1804">
                  <c:v>3.2407924019684669E-4</c:v>
                </c:pt>
                <c:pt idx="1805">
                  <c:v>-1.2899657996297575E-3</c:v>
                </c:pt>
                <c:pt idx="1806">
                  <c:v>3.791138711161293E-4</c:v>
                </c:pt>
                <c:pt idx="1807">
                  <c:v>7.7416471055672027E-6</c:v>
                </c:pt>
                <c:pt idx="1808">
                  <c:v>-2.271704230507765E-3</c:v>
                </c:pt>
                <c:pt idx="1809">
                  <c:v>6.1333382113906124E-4</c:v>
                </c:pt>
                <c:pt idx="1810">
                  <c:v>1.7939036247869769E-4</c:v>
                </c:pt>
                <c:pt idx="1811">
                  <c:v>4.6776134225381559E-4</c:v>
                </c:pt>
                <c:pt idx="1812">
                  <c:v>-1.4169786655511398E-3</c:v>
                </c:pt>
                <c:pt idx="1813">
                  <c:v>5.4687802150133011E-4</c:v>
                </c:pt>
                <c:pt idx="1814">
                  <c:v>2.7472688877970243E-4</c:v>
                </c:pt>
                <c:pt idx="1815">
                  <c:v>1.9665606343137408E-4</c:v>
                </c:pt>
                <c:pt idx="1816">
                  <c:v>6.5860078865589009E-5</c:v>
                </c:pt>
                <c:pt idx="1817">
                  <c:v>-4.7769587469874479E-4</c:v>
                </c:pt>
                <c:pt idx="1818">
                  <c:v>-4.0998557134343342E-4</c:v>
                </c:pt>
                <c:pt idx="1819">
                  <c:v>-1.0268365495715458E-3</c:v>
                </c:pt>
                <c:pt idx="1820">
                  <c:v>4.4794820363347644E-4</c:v>
                </c:pt>
                <c:pt idx="1821">
                  <c:v>-1.4501469188861352E-3</c:v>
                </c:pt>
                <c:pt idx="1822">
                  <c:v>3.6931511144790819E-4</c:v>
                </c:pt>
                <c:pt idx="1823">
                  <c:v>-1.4342875068622067E-3</c:v>
                </c:pt>
                <c:pt idx="1824">
                  <c:v>-1.889869222969088E-4</c:v>
                </c:pt>
                <c:pt idx="1825">
                  <c:v>-6.9978304623990388E-4</c:v>
                </c:pt>
                <c:pt idx="1826">
                  <c:v>-1.331538276536342E-3</c:v>
                </c:pt>
                <c:pt idx="1827">
                  <c:v>5.1869867736475896E-4</c:v>
                </c:pt>
                <c:pt idx="1828">
                  <c:v>6.4636331812933327E-4</c:v>
                </c:pt>
                <c:pt idx="1829">
                  <c:v>-3.4255949736293262E-4</c:v>
                </c:pt>
                <c:pt idx="1830">
                  <c:v>-1.3185185572454031E-3</c:v>
                </c:pt>
                <c:pt idx="1831">
                  <c:v>-2.5900010978612618E-3</c:v>
                </c:pt>
                <c:pt idx="1832">
                  <c:v>-1.4801122996329873E-3</c:v>
                </c:pt>
                <c:pt idx="1833">
                  <c:v>-4.504894710158941E-6</c:v>
                </c:pt>
                <c:pt idx="1834">
                  <c:v>8.3939351176756508E-5</c:v>
                </c:pt>
                <c:pt idx="1835">
                  <c:v>-1.4001578862069145E-3</c:v>
                </c:pt>
                <c:pt idx="1836">
                  <c:v>2.667356516467551E-4</c:v>
                </c:pt>
                <c:pt idx="1837">
                  <c:v>-5.638130485465313E-4</c:v>
                </c:pt>
                <c:pt idx="1838">
                  <c:v>-5.3331800029272165E-4</c:v>
                </c:pt>
                <c:pt idx="1839">
                  <c:v>3.245837598445758E-4</c:v>
                </c:pt>
                <c:pt idx="1840">
                  <c:v>-1.3940517142229797E-3</c:v>
                </c:pt>
                <c:pt idx="1841">
                  <c:v>-1.9752570744483418E-3</c:v>
                </c:pt>
                <c:pt idx="1842">
                  <c:v>-1.1452983857477416E-3</c:v>
                </c:pt>
                <c:pt idx="1843">
                  <c:v>-1.4882793304266909E-3</c:v>
                </c:pt>
                <c:pt idx="1844">
                  <c:v>-2.8463034002654985E-4</c:v>
                </c:pt>
                <c:pt idx="1845">
                  <c:v>-8.4996131811148744E-4</c:v>
                </c:pt>
                <c:pt idx="1846">
                  <c:v>-1.0045363087616608E-4</c:v>
                </c:pt>
                <c:pt idx="1847">
                  <c:v>-3.8931927704546166E-4</c:v>
                </c:pt>
                <c:pt idx="1848">
                  <c:v>-1.2876051375609653E-3</c:v>
                </c:pt>
                <c:pt idx="1849">
                  <c:v>-1.7148726848826693E-3</c:v>
                </c:pt>
                <c:pt idx="1850">
                  <c:v>-4.1070413112560627E-4</c:v>
                </c:pt>
                <c:pt idx="1851">
                  <c:v>6.2495559873795945E-4</c:v>
                </c:pt>
                <c:pt idx="1852">
                  <c:v>4.5300495339213311E-4</c:v>
                </c:pt>
                <c:pt idx="1853">
                  <c:v>-6.1640183984946692E-4</c:v>
                </c:pt>
                <c:pt idx="1854">
                  <c:v>-1.4554526351005217E-3</c:v>
                </c:pt>
                <c:pt idx="1855">
                  <c:v>-2.3089588985243611E-3</c:v>
                </c:pt>
                <c:pt idx="1856">
                  <c:v>5.3439988296516124E-4</c:v>
                </c:pt>
                <c:pt idx="1857">
                  <c:v>-3.7215831586869381E-4</c:v>
                </c:pt>
                <c:pt idx="1858">
                  <c:v>1.9701631263445915E-4</c:v>
                </c:pt>
                <c:pt idx="1859">
                  <c:v>-6.6699769499746497E-4</c:v>
                </c:pt>
                <c:pt idx="1860">
                  <c:v>-1.4609948355531397E-3</c:v>
                </c:pt>
                <c:pt idx="1861">
                  <c:v>-1.0545685478180421E-3</c:v>
                </c:pt>
                <c:pt idx="1862">
                  <c:v>-9.5262910307338487E-4</c:v>
                </c:pt>
                <c:pt idx="1863">
                  <c:v>5.1876090203574303E-4</c:v>
                </c:pt>
                <c:pt idx="1864">
                  <c:v>-4.6921440740856877E-4</c:v>
                </c:pt>
                <c:pt idx="1865">
                  <c:v>-1.3856241604423979E-3</c:v>
                </c:pt>
                <c:pt idx="1866">
                  <c:v>-1.5330887157051836E-3</c:v>
                </c:pt>
                <c:pt idx="1867">
                  <c:v>-3.3625969356827827E-4</c:v>
                </c:pt>
                <c:pt idx="1868">
                  <c:v>5.7953916376816137E-4</c:v>
                </c:pt>
                <c:pt idx="1869">
                  <c:v>-1.252227768050801E-3</c:v>
                </c:pt>
                <c:pt idx="1870">
                  <c:v>-1.372150879888779E-3</c:v>
                </c:pt>
                <c:pt idx="1871">
                  <c:v>-1.3115376976868161E-3</c:v>
                </c:pt>
                <c:pt idx="1872">
                  <c:v>-3.8295980059674666E-4</c:v>
                </c:pt>
                <c:pt idx="1873">
                  <c:v>-4.2695487228794782E-4</c:v>
                </c:pt>
                <c:pt idx="1874">
                  <c:v>-4.0593562209332706E-4</c:v>
                </c:pt>
                <c:pt idx="1875">
                  <c:v>-8.0040447958527774E-4</c:v>
                </c:pt>
                <c:pt idx="1876">
                  <c:v>-5.6497361132883952E-4</c:v>
                </c:pt>
                <c:pt idx="1877">
                  <c:v>-2.2349124081108051E-5</c:v>
                </c:pt>
                <c:pt idx="1878">
                  <c:v>4.4846442221340403E-4</c:v>
                </c:pt>
                <c:pt idx="1879">
                  <c:v>-6.8976364785987125E-4</c:v>
                </c:pt>
                <c:pt idx="1880">
                  <c:v>5.9049787936401817E-4</c:v>
                </c:pt>
                <c:pt idx="1881">
                  <c:v>-1.3656383751495928E-3</c:v>
                </c:pt>
                <c:pt idx="1882">
                  <c:v>6.3693622177191924E-4</c:v>
                </c:pt>
                <c:pt idx="1883">
                  <c:v>-2.6276937064983381E-3</c:v>
                </c:pt>
                <c:pt idx="1884">
                  <c:v>6.2055742757882097E-5</c:v>
                </c:pt>
                <c:pt idx="1885">
                  <c:v>3.4633924653670157E-4</c:v>
                </c:pt>
                <c:pt idx="1886">
                  <c:v>-8.1014761593729584E-4</c:v>
                </c:pt>
                <c:pt idx="1887">
                  <c:v>-1.7534084080160948E-3</c:v>
                </c:pt>
                <c:pt idx="1888">
                  <c:v>1.9741656965970131E-4</c:v>
                </c:pt>
                <c:pt idx="1889">
                  <c:v>-2.0158645555729739E-3</c:v>
                </c:pt>
                <c:pt idx="1890">
                  <c:v>-2.3391386589750023E-3</c:v>
                </c:pt>
                <c:pt idx="1891">
                  <c:v>-6.5204192530357173E-4</c:v>
                </c:pt>
                <c:pt idx="1892">
                  <c:v>-1.4159102903753404E-3</c:v>
                </c:pt>
                <c:pt idx="1893">
                  <c:v>6.1903419178311085E-4</c:v>
                </c:pt>
                <c:pt idx="1894">
                  <c:v>-9.8609064593326435E-4</c:v>
                </c:pt>
                <c:pt idx="1895">
                  <c:v>6.2539428881786463E-4</c:v>
                </c:pt>
                <c:pt idx="1896">
                  <c:v>-1.1950914989316853E-4</c:v>
                </c:pt>
                <c:pt idx="1897">
                  <c:v>-1.1933714070737737E-3</c:v>
                </c:pt>
                <c:pt idx="1898">
                  <c:v>-1.5018210129743908E-3</c:v>
                </c:pt>
                <c:pt idx="1899">
                  <c:v>-1.4514858107296069E-3</c:v>
                </c:pt>
                <c:pt idx="1900">
                  <c:v>-8.9567321005909429E-4</c:v>
                </c:pt>
                <c:pt idx="1901">
                  <c:v>-3.7442155689874045E-4</c:v>
                </c:pt>
                <c:pt idx="1902">
                  <c:v>-3.5150190153794721E-4</c:v>
                </c:pt>
                <c:pt idx="1903">
                  <c:v>-1.5471322503618323E-3</c:v>
                </c:pt>
                <c:pt idx="1904">
                  <c:v>-1.4655150793153175E-3</c:v>
                </c:pt>
                <c:pt idx="1905">
                  <c:v>-4.654974609742336E-4</c:v>
                </c:pt>
                <c:pt idx="1906">
                  <c:v>-1.5244111438543692E-3</c:v>
                </c:pt>
                <c:pt idx="1907">
                  <c:v>2.3719614745792809E-4</c:v>
                </c:pt>
                <c:pt idx="1908">
                  <c:v>-7.6436076005579744E-4</c:v>
                </c:pt>
                <c:pt idx="1909">
                  <c:v>-2.1842134130097525E-4</c:v>
                </c:pt>
                <c:pt idx="1910">
                  <c:v>-3.0839588589576836E-4</c:v>
                </c:pt>
                <c:pt idx="1911">
                  <c:v>6.6260998444822513E-5</c:v>
                </c:pt>
                <c:pt idx="1912">
                  <c:v>-1.5826598051252578E-3</c:v>
                </c:pt>
                <c:pt idx="1913">
                  <c:v>-1.2928948330808213E-3</c:v>
                </c:pt>
                <c:pt idx="1914">
                  <c:v>6.2001931963553774E-4</c:v>
                </c:pt>
                <c:pt idx="1915">
                  <c:v>5.115219116848393E-4</c:v>
                </c:pt>
                <c:pt idx="1916">
                  <c:v>-2.6463520389505908E-3</c:v>
                </c:pt>
                <c:pt idx="1917">
                  <c:v>-1.3507724297185607E-3</c:v>
                </c:pt>
                <c:pt idx="1918">
                  <c:v>-4.0472262849979105E-4</c:v>
                </c:pt>
                <c:pt idx="1919">
                  <c:v>1.341672585969164E-4</c:v>
                </c:pt>
                <c:pt idx="1920">
                  <c:v>-5.5233080507323591E-4</c:v>
                </c:pt>
                <c:pt idx="1921">
                  <c:v>-2.3593522267206478E-3</c:v>
                </c:pt>
                <c:pt idx="1922">
                  <c:v>-5.1238880269955441E-4</c:v>
                </c:pt>
                <c:pt idx="1923">
                  <c:v>-6.3338661484778206E-4</c:v>
                </c:pt>
                <c:pt idx="1924">
                  <c:v>-1.5659028931448455E-3</c:v>
                </c:pt>
                <c:pt idx="1925">
                  <c:v>-4.7949917992540979E-4</c:v>
                </c:pt>
                <c:pt idx="1926">
                  <c:v>3.2530295913574448E-4</c:v>
                </c:pt>
                <c:pt idx="1927">
                  <c:v>-4.347491799511105E-4</c:v>
                </c:pt>
                <c:pt idx="1928">
                  <c:v>-4.6000564110064142E-4</c:v>
                </c:pt>
                <c:pt idx="1929">
                  <c:v>4.4839410039351584E-4</c:v>
                </c:pt>
                <c:pt idx="1930">
                  <c:v>-1.4086233825933879E-3</c:v>
                </c:pt>
                <c:pt idx="1931">
                  <c:v>-6.4126778513674452E-4</c:v>
                </c:pt>
                <c:pt idx="1932">
                  <c:v>-7.3179140027579285E-4</c:v>
                </c:pt>
                <c:pt idx="1933">
                  <c:v>-6.846520276622862E-4</c:v>
                </c:pt>
                <c:pt idx="1934">
                  <c:v>-1.2238798173859445E-3</c:v>
                </c:pt>
                <c:pt idx="1935">
                  <c:v>6.2547504698266863E-4</c:v>
                </c:pt>
                <c:pt idx="1936">
                  <c:v>-6.1065903416866003E-4</c:v>
                </c:pt>
                <c:pt idx="1937">
                  <c:v>-1.1228949897622333E-3</c:v>
                </c:pt>
                <c:pt idx="1938">
                  <c:v>1.9768478175793787E-4</c:v>
                </c:pt>
                <c:pt idx="1939">
                  <c:v>-1.6036543323373939E-3</c:v>
                </c:pt>
                <c:pt idx="1940">
                  <c:v>6.1207648019876912E-4</c:v>
                </c:pt>
                <c:pt idx="1941">
                  <c:v>-1.5584666572647833E-3</c:v>
                </c:pt>
                <c:pt idx="1942">
                  <c:v>-1.3642986203223076E-4</c:v>
                </c:pt>
                <c:pt idx="1943">
                  <c:v>-5.683680557369001E-4</c:v>
                </c:pt>
                <c:pt idx="1944">
                  <c:v>1.2356713175703903E-4</c:v>
                </c:pt>
                <c:pt idx="1945">
                  <c:v>4.1717589933691846E-4</c:v>
                </c:pt>
                <c:pt idx="1946">
                  <c:v>-8.5426873217661994E-4</c:v>
                </c:pt>
                <c:pt idx="1947">
                  <c:v>-1.4588702306024914E-3</c:v>
                </c:pt>
                <c:pt idx="1948">
                  <c:v>-1.8033792959364879E-3</c:v>
                </c:pt>
                <c:pt idx="1949">
                  <c:v>2.2063951211616481E-4</c:v>
                </c:pt>
                <c:pt idx="1950">
                  <c:v>4.4826729702510478E-4</c:v>
                </c:pt>
                <c:pt idx="1951">
                  <c:v>-3.2270292004344558E-4</c:v>
                </c:pt>
                <c:pt idx="1952">
                  <c:v>-1.5001357943446878E-3</c:v>
                </c:pt>
                <c:pt idx="1953">
                  <c:v>-1.5480915871059393E-3</c:v>
                </c:pt>
                <c:pt idx="1954">
                  <c:v>3.2087503589422296E-4</c:v>
                </c:pt>
                <c:pt idx="1955">
                  <c:v>5.1674363992172212E-4</c:v>
                </c:pt>
                <c:pt idx="1956">
                  <c:v>5.6724645549268132E-4</c:v>
                </c:pt>
                <c:pt idx="1957">
                  <c:v>6.6369645400430921E-5</c:v>
                </c:pt>
                <c:pt idx="1958">
                  <c:v>-2.0621171211163743E-3</c:v>
                </c:pt>
                <c:pt idx="1959">
                  <c:v>-1.1352559616449231E-3</c:v>
                </c:pt>
                <c:pt idx="1960">
                  <c:v>-9.4017067234878162E-4</c:v>
                </c:pt>
                <c:pt idx="1961">
                  <c:v>-3.9674730944162752E-4</c:v>
                </c:pt>
                <c:pt idx="1962">
                  <c:v>-1.035679593904388E-3</c:v>
                </c:pt>
                <c:pt idx="1963">
                  <c:v>-1.556607025350171E-3</c:v>
                </c:pt>
                <c:pt idx="1964">
                  <c:v>3.2553816915454057E-5</c:v>
                </c:pt>
                <c:pt idx="1965">
                  <c:v>5.7167309408381916E-4</c:v>
                </c:pt>
                <c:pt idx="1966">
                  <c:v>-1.4580515445074028E-3</c:v>
                </c:pt>
                <c:pt idx="1967">
                  <c:v>-1.5989231644968065E-3</c:v>
                </c:pt>
                <c:pt idx="1968">
                  <c:v>6.0651596369349291E-4</c:v>
                </c:pt>
                <c:pt idx="1969">
                  <c:v>-5.4036667067000155E-4</c:v>
                </c:pt>
                <c:pt idx="1970">
                  <c:v>-2.382036140741089E-4</c:v>
                </c:pt>
                <c:pt idx="1971">
                  <c:v>-1.600801082035187E-3</c:v>
                </c:pt>
                <c:pt idx="1972">
                  <c:v>4.9318178259167428E-4</c:v>
                </c:pt>
                <c:pt idx="1973">
                  <c:v>-1.3342228256612446E-3</c:v>
                </c:pt>
                <c:pt idx="1974">
                  <c:v>5.1608331767996163E-4</c:v>
                </c:pt>
                <c:pt idx="1975">
                  <c:v>-4.0221223228177898E-4</c:v>
                </c:pt>
                <c:pt idx="1976">
                  <c:v>-1.5212169317695226E-3</c:v>
                </c:pt>
                <c:pt idx="1977">
                  <c:v>-1.516953091138857E-3</c:v>
                </c:pt>
                <c:pt idx="1978">
                  <c:v>-8.1480340452195707E-4</c:v>
                </c:pt>
                <c:pt idx="1979">
                  <c:v>4.0628370090043059E-4</c:v>
                </c:pt>
                <c:pt idx="1980">
                  <c:v>-5.9465935787000787E-5</c:v>
                </c:pt>
                <c:pt idx="1981">
                  <c:v>-4.319172374906023E-4</c:v>
                </c:pt>
                <c:pt idx="1982">
                  <c:v>-4.8788465755427232E-4</c:v>
                </c:pt>
                <c:pt idx="1983">
                  <c:v>-2.0805229659100997E-3</c:v>
                </c:pt>
                <c:pt idx="1984">
                  <c:v>-1.6149648852570296E-3</c:v>
                </c:pt>
                <c:pt idx="1985">
                  <c:v>6.0434852935805196E-4</c:v>
                </c:pt>
                <c:pt idx="1986">
                  <c:v>6.6428318104059758E-5</c:v>
                </c:pt>
                <c:pt idx="1987">
                  <c:v>3.2505776864375391E-4</c:v>
                </c:pt>
                <c:pt idx="1988">
                  <c:v>2.0403889616727648E-4</c:v>
                </c:pt>
                <c:pt idx="1989">
                  <c:v>-2.6886576732724956E-3</c:v>
                </c:pt>
                <c:pt idx="1990">
                  <c:v>6.13151331100049E-4</c:v>
                </c:pt>
                <c:pt idx="1991">
                  <c:v>5.6867686111241537E-4</c:v>
                </c:pt>
                <c:pt idx="1992">
                  <c:v>-2.4033934584562376E-3</c:v>
                </c:pt>
                <c:pt idx="1993">
                  <c:v>-1.8413743415179155E-3</c:v>
                </c:pt>
                <c:pt idx="1994">
                  <c:v>-6.0273236024974424E-4</c:v>
                </c:pt>
                <c:pt idx="1995">
                  <c:v>5.5297887107126642E-4</c:v>
                </c:pt>
                <c:pt idx="1996">
                  <c:v>-1.5560259107113962E-4</c:v>
                </c:pt>
                <c:pt idx="1997">
                  <c:v>-1.2701363655348119E-3</c:v>
                </c:pt>
                <c:pt idx="1998">
                  <c:v>-9.7496280441648601E-4</c:v>
                </c:pt>
                <c:pt idx="1999">
                  <c:v>-1.5892366802743817E-3</c:v>
                </c:pt>
                <c:pt idx="2000">
                  <c:v>9.8210390071292131E-5</c:v>
                </c:pt>
                <c:pt idx="2001">
                  <c:v>-1.613597686388741E-3</c:v>
                </c:pt>
                <c:pt idx="2002">
                  <c:v>-7.9035996158182656E-4</c:v>
                </c:pt>
                <c:pt idx="2003">
                  <c:v>-3.8940849804537653E-4</c:v>
                </c:pt>
                <c:pt idx="2004">
                  <c:v>-4.7542904566047977E-4</c:v>
                </c:pt>
                <c:pt idx="2005">
                  <c:v>-1.4995797858734974E-3</c:v>
                </c:pt>
                <c:pt idx="2006">
                  <c:v>3.9071398381365353E-4</c:v>
                </c:pt>
                <c:pt idx="2007">
                  <c:v>-1.4710132066607508E-3</c:v>
                </c:pt>
                <c:pt idx="2008">
                  <c:v>1.1598553364263088E-5</c:v>
                </c:pt>
                <c:pt idx="2009">
                  <c:v>-7.4448683887737678E-4</c:v>
                </c:pt>
                <c:pt idx="2010">
                  <c:v>-7.3743319973279889E-5</c:v>
                </c:pt>
                <c:pt idx="2011">
                  <c:v>-2.5462183996826922E-4</c:v>
                </c:pt>
                <c:pt idx="2012">
                  <c:v>2.9422274169310403E-4</c:v>
                </c:pt>
                <c:pt idx="2013">
                  <c:v>-1.4301843065407682E-3</c:v>
                </c:pt>
                <c:pt idx="2014">
                  <c:v>-5.3522927735618633E-4</c:v>
                </c:pt>
                <c:pt idx="2015">
                  <c:v>-3.4496399123264799E-4</c:v>
                </c:pt>
                <c:pt idx="2016">
                  <c:v>-1.669483519064645E-3</c:v>
                </c:pt>
                <c:pt idx="2017">
                  <c:v>-1.1857038467560936E-3</c:v>
                </c:pt>
                <c:pt idx="2018">
                  <c:v>-8.5369367112391565E-4</c:v>
                </c:pt>
                <c:pt idx="2019">
                  <c:v>1.9744089766719159E-4</c:v>
                </c:pt>
                <c:pt idx="2020">
                  <c:v>4.7196579591283073E-4</c:v>
                </c:pt>
                <c:pt idx="2021">
                  <c:v>-1.0858629616484687E-3</c:v>
                </c:pt>
                <c:pt idx="2022">
                  <c:v>-1.6062421711899792E-3</c:v>
                </c:pt>
                <c:pt idx="2023">
                  <c:v>-5.7894214962294179E-4</c:v>
                </c:pt>
                <c:pt idx="2024">
                  <c:v>-1.3777994665942932E-3</c:v>
                </c:pt>
                <c:pt idx="2025">
                  <c:v>3.2434575857592015E-4</c:v>
                </c:pt>
                <c:pt idx="2026">
                  <c:v>-1.296266335434846E-3</c:v>
                </c:pt>
                <c:pt idx="2027">
                  <c:v>5.9609246239542707E-4</c:v>
                </c:pt>
                <c:pt idx="2028">
                  <c:v>-1.5683322199490626E-3</c:v>
                </c:pt>
                <c:pt idx="2029">
                  <c:v>-7.1363040971073402E-4</c:v>
                </c:pt>
                <c:pt idx="2030">
                  <c:v>-6.7732104557290996E-4</c:v>
                </c:pt>
                <c:pt idx="2031">
                  <c:v>-1.6588697009075584E-3</c:v>
                </c:pt>
                <c:pt idx="2032">
                  <c:v>5.1262892780043175E-4</c:v>
                </c:pt>
                <c:pt idx="2033">
                  <c:v>-6.8127928698901049E-4</c:v>
                </c:pt>
                <c:pt idx="2034">
                  <c:v>6.6364660007923765E-5</c:v>
                </c:pt>
                <c:pt idx="2035">
                  <c:v>-2.7173546646629405E-3</c:v>
                </c:pt>
                <c:pt idx="2036">
                  <c:v>-7.6415704773633345E-4</c:v>
                </c:pt>
                <c:pt idx="2037">
                  <c:v>-1.5322530984996738E-3</c:v>
                </c:pt>
                <c:pt idx="2038">
                  <c:v>4.4609163998873797E-4</c:v>
                </c:pt>
                <c:pt idx="2039">
                  <c:v>-7.2128906351914747E-4</c:v>
                </c:pt>
                <c:pt idx="2040">
                  <c:v>-1.6883228705167745E-3</c:v>
                </c:pt>
                <c:pt idx="2041">
                  <c:v>-9.3305642379682622E-4</c:v>
                </c:pt>
                <c:pt idx="2042">
                  <c:v>-1.5301432410572183E-3</c:v>
                </c:pt>
                <c:pt idx="2043">
                  <c:v>-8.7290041482950248E-4</c:v>
                </c:pt>
                <c:pt idx="2044">
                  <c:v>5.6234356749541132E-4</c:v>
                </c:pt>
                <c:pt idx="2045">
                  <c:v>-1.5369109305614261E-3</c:v>
                </c:pt>
                <c:pt idx="2046">
                  <c:v>-4.3181993676499745E-4</c:v>
                </c:pt>
                <c:pt idx="2047">
                  <c:v>-1.6328068335394457E-3</c:v>
                </c:pt>
                <c:pt idx="2048">
                  <c:v>-1.8902675738854569E-3</c:v>
                </c:pt>
                <c:pt idx="2049">
                  <c:v>-1.5010018367006179E-3</c:v>
                </c:pt>
                <c:pt idx="2050">
                  <c:v>-4.3925463764789348E-6</c:v>
                </c:pt>
                <c:pt idx="2051">
                  <c:v>-1.5892650296889185E-3</c:v>
                </c:pt>
                <c:pt idx="2052">
                  <c:v>3.2392040952500104E-4</c:v>
                </c:pt>
                <c:pt idx="2053">
                  <c:v>-4.0498792276832057E-4</c:v>
                </c:pt>
                <c:pt idx="2054">
                  <c:v>2.7955476040205095E-4</c:v>
                </c:pt>
                <c:pt idx="2055">
                  <c:v>-2.4471092144116697E-3</c:v>
                </c:pt>
                <c:pt idx="2056">
                  <c:v>-3.5832737781626403E-4</c:v>
                </c:pt>
                <c:pt idx="2057">
                  <c:v>5.9566058495022858E-4</c:v>
                </c:pt>
                <c:pt idx="2058">
                  <c:v>-5.6034640164853797E-4</c:v>
                </c:pt>
                <c:pt idx="2059">
                  <c:v>5.2987374646036394E-4</c:v>
                </c:pt>
                <c:pt idx="2060">
                  <c:v>-1.4633300116346408E-3</c:v>
                </c:pt>
                <c:pt idx="2061">
                  <c:v>-1.5916492322782269E-3</c:v>
                </c:pt>
                <c:pt idx="2062">
                  <c:v>-4.6873575210621039E-4</c:v>
                </c:pt>
                <c:pt idx="2063">
                  <c:v>1.7317971292664605E-4</c:v>
                </c:pt>
                <c:pt idx="2064">
                  <c:v>-1.0273057840891899E-3</c:v>
                </c:pt>
                <c:pt idx="2065">
                  <c:v>1.9710999228636354E-4</c:v>
                </c:pt>
                <c:pt idx="2066">
                  <c:v>-2.7330891980573506E-3</c:v>
                </c:pt>
                <c:pt idx="2067">
                  <c:v>-2.140508845056315E-3</c:v>
                </c:pt>
                <c:pt idx="2068">
                  <c:v>5.7541532396833839E-4</c:v>
                </c:pt>
                <c:pt idx="2069">
                  <c:v>-5.0290975482524783E-4</c:v>
                </c:pt>
                <c:pt idx="2070">
                  <c:v>-1.6805784520356421E-3</c:v>
                </c:pt>
                <c:pt idx="2071">
                  <c:v>-1.8210064572662504E-4</c:v>
                </c:pt>
                <c:pt idx="2072">
                  <c:v>-6.5436477921806946E-4</c:v>
                </c:pt>
                <c:pt idx="2073">
                  <c:v>-1.6899143925838207E-3</c:v>
                </c:pt>
                <c:pt idx="2074">
                  <c:v>3.6754607369705563E-4</c:v>
                </c:pt>
                <c:pt idx="2075">
                  <c:v>5.2659077991625686E-4</c:v>
                </c:pt>
                <c:pt idx="2076">
                  <c:v>5.8860238149855066E-4</c:v>
                </c:pt>
                <c:pt idx="2077">
                  <c:v>-1.6746793116219868E-3</c:v>
                </c:pt>
                <c:pt idx="2078">
                  <c:v>-1.4146617561138469E-3</c:v>
                </c:pt>
                <c:pt idx="2079">
                  <c:v>-1.6441768995628632E-3</c:v>
                </c:pt>
                <c:pt idx="2080">
                  <c:v>-9.7668705897078841E-5</c:v>
                </c:pt>
                <c:pt idx="2081">
                  <c:v>-4.7496049028556526E-4</c:v>
                </c:pt>
                <c:pt idx="2082">
                  <c:v>-9.6193248205641798E-4</c:v>
                </c:pt>
                <c:pt idx="2083">
                  <c:v>-5.4146585716968146E-4</c:v>
                </c:pt>
                <c:pt idx="2084">
                  <c:v>6.715914305978556E-5</c:v>
                </c:pt>
                <c:pt idx="2085">
                  <c:v>-6.1422953350579986E-4</c:v>
                </c:pt>
                <c:pt idx="2086">
                  <c:v>5.7012001209505046E-4</c:v>
                </c:pt>
                <c:pt idx="2087">
                  <c:v>-4.1547150918402469E-4</c:v>
                </c:pt>
                <c:pt idx="2088">
                  <c:v>-5.1234171273599656E-4</c:v>
                </c:pt>
                <c:pt idx="2089">
                  <c:v>-1.6192723953579347E-3</c:v>
                </c:pt>
                <c:pt idx="2090">
                  <c:v>-5.4506907827828448E-4</c:v>
                </c:pt>
                <c:pt idx="2091">
                  <c:v>-1.6876287638152164E-3</c:v>
                </c:pt>
                <c:pt idx="2092">
                  <c:v>-1.7234528621723824E-3</c:v>
                </c:pt>
                <c:pt idx="2093">
                  <c:v>-1.5290936023283227E-3</c:v>
                </c:pt>
                <c:pt idx="2094">
                  <c:v>-6.1884074599465955E-4</c:v>
                </c:pt>
                <c:pt idx="2095">
                  <c:v>5.0968385832516835E-4</c:v>
                </c:pt>
                <c:pt idx="2096">
                  <c:v>-1.1405064281430097E-3</c:v>
                </c:pt>
                <c:pt idx="2097">
                  <c:v>-1.344245964482228E-3</c:v>
                </c:pt>
                <c:pt idx="2098">
                  <c:v>-8.5596345107774466E-4</c:v>
                </c:pt>
                <c:pt idx="2099">
                  <c:v>-1.6710181133531869E-3</c:v>
                </c:pt>
                <c:pt idx="2100">
                  <c:v>-2.8135976805306409E-4</c:v>
                </c:pt>
                <c:pt idx="2101">
                  <c:v>-1.487297572169922E-3</c:v>
                </c:pt>
                <c:pt idx="2102">
                  <c:v>-1.9349162724963886E-3</c:v>
                </c:pt>
                <c:pt idx="2103">
                  <c:v>5.8654282184797738E-4</c:v>
                </c:pt>
                <c:pt idx="2104">
                  <c:v>-2.1645615828283565E-3</c:v>
                </c:pt>
                <c:pt idx="2105">
                  <c:v>-1.9283628627741339E-4</c:v>
                </c:pt>
                <c:pt idx="2106">
                  <c:v>-2.4751991990321636E-3</c:v>
                </c:pt>
                <c:pt idx="2107">
                  <c:v>6.6308594767496378E-5</c:v>
                </c:pt>
                <c:pt idx="2108">
                  <c:v>4.4395331266446086E-4</c:v>
                </c:pt>
                <c:pt idx="2109">
                  <c:v>-2.8440778359438548E-4</c:v>
                </c:pt>
                <c:pt idx="2110">
                  <c:v>-1.2513024024697411E-3</c:v>
                </c:pt>
                <c:pt idx="2111">
                  <c:v>-7.6740329763158718E-4</c:v>
                </c:pt>
                <c:pt idx="2112">
                  <c:v>-1.1523671956071692E-3</c:v>
                </c:pt>
                <c:pt idx="2113">
                  <c:v>5.5529847051773108E-4</c:v>
                </c:pt>
                <c:pt idx="2114">
                  <c:v>-8.682063021113063E-4</c:v>
                </c:pt>
                <c:pt idx="2115">
                  <c:v>-1.5890337383323773E-3</c:v>
                </c:pt>
                <c:pt idx="2116">
                  <c:v>-4.5532451822808041E-4</c:v>
                </c:pt>
                <c:pt idx="2117">
                  <c:v>-1.0634438094443519E-3</c:v>
                </c:pt>
                <c:pt idx="2118">
                  <c:v>1.559540193931811E-4</c:v>
                </c:pt>
                <c:pt idx="2119">
                  <c:v>5.6056451108376944E-5</c:v>
                </c:pt>
                <c:pt idx="2120">
                  <c:v>-6.8025444496584806E-4</c:v>
                </c:pt>
                <c:pt idx="2121">
                  <c:v>4.3995903027902155E-4</c:v>
                </c:pt>
                <c:pt idx="2122">
                  <c:v>-1.098638249953079E-4</c:v>
                </c:pt>
                <c:pt idx="2123">
                  <c:v>-8.2026695865269309E-4</c:v>
                </c:pt>
                <c:pt idx="2124">
                  <c:v>-1.7145523847264879E-3</c:v>
                </c:pt>
                <c:pt idx="2125">
                  <c:v>-4.2492505487286698E-4</c:v>
                </c:pt>
                <c:pt idx="2126">
                  <c:v>-5.9106455750320645E-4</c:v>
                </c:pt>
                <c:pt idx="2127">
                  <c:v>-1.6311618157738312E-3</c:v>
                </c:pt>
                <c:pt idx="2128">
                  <c:v>-3.7643584383357403E-4</c:v>
                </c:pt>
                <c:pt idx="2129">
                  <c:v>-9.9517210456616725E-4</c:v>
                </c:pt>
                <c:pt idx="2130">
                  <c:v>3.4980584902611787E-4</c:v>
                </c:pt>
                <c:pt idx="2131">
                  <c:v>4.3675457340907903E-4</c:v>
                </c:pt>
                <c:pt idx="2132">
                  <c:v>5.102088783731668E-4</c:v>
                </c:pt>
                <c:pt idx="2133">
                  <c:v>2.5424925856236673E-4</c:v>
                </c:pt>
                <c:pt idx="2134">
                  <c:v>1.9653207492134926E-4</c:v>
                </c:pt>
                <c:pt idx="2135">
                  <c:v>-1.6803382531580895E-3</c:v>
                </c:pt>
                <c:pt idx="2136">
                  <c:v>-1.5980074239359372E-3</c:v>
                </c:pt>
                <c:pt idx="2137">
                  <c:v>-3.2583698637991341E-5</c:v>
                </c:pt>
                <c:pt idx="2138">
                  <c:v>-7.4395425092139349E-4</c:v>
                </c:pt>
                <c:pt idx="2139">
                  <c:v>-2.1886993103232564E-3</c:v>
                </c:pt>
                <c:pt idx="2140">
                  <c:v>-1.7385778333854657E-3</c:v>
                </c:pt>
                <c:pt idx="2141">
                  <c:v>-4.6402702195533869E-4</c:v>
                </c:pt>
                <c:pt idx="2142">
                  <c:v>-1.6599522483917717E-3</c:v>
                </c:pt>
                <c:pt idx="2143">
                  <c:v>-2.7760756023060165E-3</c:v>
                </c:pt>
                <c:pt idx="2144">
                  <c:v>5.0683488651931798E-4</c:v>
                </c:pt>
                <c:pt idx="2145">
                  <c:v>5.5588207709381934E-4</c:v>
                </c:pt>
                <c:pt idx="2146">
                  <c:v>5.7766732314233019E-4</c:v>
                </c:pt>
                <c:pt idx="2147">
                  <c:v>4.4255422213888368E-4</c:v>
                </c:pt>
                <c:pt idx="2148">
                  <c:v>-9.4634675229223896E-4</c:v>
                </c:pt>
                <c:pt idx="2149">
                  <c:v>-3.5986522194599496E-5</c:v>
                </c:pt>
                <c:pt idx="2150">
                  <c:v>-8.4002168349396145E-4</c:v>
                </c:pt>
                <c:pt idx="2151">
                  <c:v>-6.0644851921733784E-4</c:v>
                </c:pt>
                <c:pt idx="2152">
                  <c:v>5.7605309494785316E-4</c:v>
                </c:pt>
                <c:pt idx="2153">
                  <c:v>-6.5036823917564459E-4</c:v>
                </c:pt>
                <c:pt idx="2154">
                  <c:v>-1.7653835127316325E-3</c:v>
                </c:pt>
                <c:pt idx="2155">
                  <c:v>-1.9756742105976419E-3</c:v>
                </c:pt>
                <c:pt idx="2156">
                  <c:v>-5.0293536668629822E-4</c:v>
                </c:pt>
                <c:pt idx="2157">
                  <c:v>5.5085244586591104E-4</c:v>
                </c:pt>
                <c:pt idx="2158">
                  <c:v>-1.7155872924865133E-3</c:v>
                </c:pt>
                <c:pt idx="2159">
                  <c:v>-1.2858014041708147E-3</c:v>
                </c:pt>
                <c:pt idx="2160">
                  <c:v>-1.7514854891168376E-3</c:v>
                </c:pt>
                <c:pt idx="2161">
                  <c:v>1.9613357772940772E-4</c:v>
                </c:pt>
                <c:pt idx="2162">
                  <c:v>3.2168307035359059E-4</c:v>
                </c:pt>
                <c:pt idx="2163">
                  <c:v>-2.5090525328330207E-3</c:v>
                </c:pt>
                <c:pt idx="2164">
                  <c:v>-1.6297232501172668E-3</c:v>
                </c:pt>
                <c:pt idx="2165">
                  <c:v>-1.3935436124082722E-3</c:v>
                </c:pt>
                <c:pt idx="2166">
                  <c:v>4.1414115096817229E-5</c:v>
                </c:pt>
                <c:pt idx="2167">
                  <c:v>-7.0682745574218156E-4</c:v>
                </c:pt>
                <c:pt idx="2168">
                  <c:v>-1.7454540716612377E-3</c:v>
                </c:pt>
                <c:pt idx="2169">
                  <c:v>-2.7891064291037195E-3</c:v>
                </c:pt>
                <c:pt idx="2170">
                  <c:v>-1.1005310583121833E-3</c:v>
                </c:pt>
                <c:pt idx="2171">
                  <c:v>-1.539339486452541E-3</c:v>
                </c:pt>
                <c:pt idx="2172">
                  <c:v>-1.7266942527777197E-3</c:v>
                </c:pt>
                <c:pt idx="2173">
                  <c:v>-5.4663414939186438E-4</c:v>
                </c:pt>
                <c:pt idx="2174">
                  <c:v>-1.0261188585245868E-3</c:v>
                </c:pt>
                <c:pt idx="2175">
                  <c:v>-1.6671547910011414E-3</c:v>
                </c:pt>
                <c:pt idx="2176">
                  <c:v>-7.6502436101195915E-4</c:v>
                </c:pt>
                <c:pt idx="2177">
                  <c:v>-9.6477853048462737E-4</c:v>
                </c:pt>
                <c:pt idx="2178">
                  <c:v>-1.6261803514476894E-3</c:v>
                </c:pt>
                <c:pt idx="2179">
                  <c:v>2.4172848896576154E-4</c:v>
                </c:pt>
                <c:pt idx="2180">
                  <c:v>-1.4867923938362765E-3</c:v>
                </c:pt>
                <c:pt idx="2181">
                  <c:v>-8.0838934917409205E-4</c:v>
                </c:pt>
                <c:pt idx="2182">
                  <c:v>-1.9952892867750893E-3</c:v>
                </c:pt>
                <c:pt idx="2183">
                  <c:v>-1.7603151608633573E-3</c:v>
                </c:pt>
                <c:pt idx="2184">
                  <c:v>-1.591538433479414E-3</c:v>
                </c:pt>
                <c:pt idx="2185">
                  <c:v>3.2112730320874272E-4</c:v>
                </c:pt>
                <c:pt idx="2186">
                  <c:v>-5.8892275628500714E-4</c:v>
                </c:pt>
                <c:pt idx="2187">
                  <c:v>5.0465920333246552E-4</c:v>
                </c:pt>
                <c:pt idx="2188">
                  <c:v>6.5953160544083124E-5</c:v>
                </c:pt>
                <c:pt idx="2189">
                  <c:v>5.7147246452284863E-4</c:v>
                </c:pt>
                <c:pt idx="2190">
                  <c:v>-2.2205039494800024E-3</c:v>
                </c:pt>
                <c:pt idx="2191">
                  <c:v>-1.4937394811298634E-3</c:v>
                </c:pt>
                <c:pt idx="2192">
                  <c:v>4.9692125795597786E-4</c:v>
                </c:pt>
                <c:pt idx="2193">
                  <c:v>5.4777315497050137E-4</c:v>
                </c:pt>
                <c:pt idx="2194">
                  <c:v>1.3519820805334167E-4</c:v>
                </c:pt>
                <c:pt idx="2195">
                  <c:v>-1.7659339456998014E-3</c:v>
                </c:pt>
                <c:pt idx="2196">
                  <c:v>5.6922508110585155E-4</c:v>
                </c:pt>
                <c:pt idx="2197">
                  <c:v>-1.4172241325414194E-3</c:v>
                </c:pt>
                <c:pt idx="2198">
                  <c:v>-9.21790911032733E-4</c:v>
                </c:pt>
                <c:pt idx="2199">
                  <c:v>3.3251300801575027E-4</c:v>
                </c:pt>
                <c:pt idx="2200">
                  <c:v>-5.9469864705054937E-4</c:v>
                </c:pt>
                <c:pt idx="2201">
                  <c:v>4.1994083579850841E-4</c:v>
                </c:pt>
                <c:pt idx="2202">
                  <c:v>-1.7778333489627291E-3</c:v>
                </c:pt>
                <c:pt idx="2203">
                  <c:v>-2.5310487820125447E-3</c:v>
                </c:pt>
                <c:pt idx="2204">
                  <c:v>5.4534992110566623E-4</c:v>
                </c:pt>
                <c:pt idx="2205">
                  <c:v>-2.1724513343022197E-4</c:v>
                </c:pt>
                <c:pt idx="2206">
                  <c:v>-1.3156628137745666E-4</c:v>
                </c:pt>
                <c:pt idx="2207">
                  <c:v>4.4032004497704299E-4</c:v>
                </c:pt>
                <c:pt idx="2208">
                  <c:v>-1.7312481115267201E-3</c:v>
                </c:pt>
                <c:pt idx="2209">
                  <c:v>-1.2186415778451536E-3</c:v>
                </c:pt>
                <c:pt idx="2210">
                  <c:v>-8.7247087995665851E-4</c:v>
                </c:pt>
                <c:pt idx="2211">
                  <c:v>-1.803682132177501E-3</c:v>
                </c:pt>
                <c:pt idx="2212">
                  <c:v>6.5870909318011491E-5</c:v>
                </c:pt>
                <c:pt idx="2213">
                  <c:v>1.3196650017447827E-4</c:v>
                </c:pt>
                <c:pt idx="2214">
                  <c:v>-3.0976134422267595E-4</c:v>
                </c:pt>
                <c:pt idx="2215">
                  <c:v>-5.2372097384129762E-4</c:v>
                </c:pt>
                <c:pt idx="2216">
                  <c:v>-1.050788921243313E-3</c:v>
                </c:pt>
                <c:pt idx="2217">
                  <c:v>-3.9675557708434249E-4</c:v>
                </c:pt>
                <c:pt idx="2218">
                  <c:v>-2.8138708753288016E-3</c:v>
                </c:pt>
                <c:pt idx="2219">
                  <c:v>-1.7938605629987706E-3</c:v>
                </c:pt>
                <c:pt idx="2220">
                  <c:v>-9.3178006271421273E-4</c:v>
                </c:pt>
                <c:pt idx="2221">
                  <c:v>-1.7181262241113473E-3</c:v>
                </c:pt>
                <c:pt idx="2222">
                  <c:v>-1.3275618687460607E-3</c:v>
                </c:pt>
                <c:pt idx="2223">
                  <c:v>-3.1147359978334006E-4</c:v>
                </c:pt>
                <c:pt idx="2224">
                  <c:v>-9.9165065029089899E-4</c:v>
                </c:pt>
                <c:pt idx="2225">
                  <c:v>-7.9062197268778452E-4</c:v>
                </c:pt>
                <c:pt idx="2226">
                  <c:v>-1.7661793123564368E-3</c:v>
                </c:pt>
                <c:pt idx="2227">
                  <c:v>-4.5259279319629405E-4</c:v>
                </c:pt>
                <c:pt idx="2228">
                  <c:v>-3.9973335555370387E-4</c:v>
                </c:pt>
                <c:pt idx="2229">
                  <c:v>4.3935130971526118E-4</c:v>
                </c:pt>
                <c:pt idx="2230">
                  <c:v>-1.678413683903496E-3</c:v>
                </c:pt>
                <c:pt idx="2231">
                  <c:v>1.9511107410664572E-4</c:v>
                </c:pt>
                <c:pt idx="2232">
                  <c:v>-1.3337395896810889E-3</c:v>
                </c:pt>
                <c:pt idx="2233">
                  <c:v>-1.8000333329861147E-3</c:v>
                </c:pt>
                <c:pt idx="2234">
                  <c:v>-4.9179408394958864E-4</c:v>
                </c:pt>
                <c:pt idx="2235">
                  <c:v>-5.5750253859973441E-5</c:v>
                </c:pt>
                <c:pt idx="2236">
                  <c:v>-2.2495521113263754E-3</c:v>
                </c:pt>
                <c:pt idx="2237">
                  <c:v>-1.7317066819436489E-3</c:v>
                </c:pt>
                <c:pt idx="2238">
                  <c:v>-1.3902051655905021E-4</c:v>
                </c:pt>
                <c:pt idx="2239">
                  <c:v>-1.5875444635984398E-3</c:v>
                </c:pt>
                <c:pt idx="2240">
                  <c:v>5.3980499638207381E-4</c:v>
                </c:pt>
                <c:pt idx="2241">
                  <c:v>-2.5501390436711694E-3</c:v>
                </c:pt>
                <c:pt idx="2242">
                  <c:v>-8.4029412377361636E-4</c:v>
                </c:pt>
                <c:pt idx="2243">
                  <c:v>-6.473483033724249E-4</c:v>
                </c:pt>
                <c:pt idx="2244">
                  <c:v>-5.7397204632561236E-4</c:v>
                </c:pt>
                <c:pt idx="2245">
                  <c:v>-4.565358439083321E-4</c:v>
                </c:pt>
                <c:pt idx="2246">
                  <c:v>-6.9402134008217332E-4</c:v>
                </c:pt>
                <c:pt idx="2247">
                  <c:v>-1.7161329632387787E-3</c:v>
                </c:pt>
                <c:pt idx="2248">
                  <c:v>-1.6362343898095009E-3</c:v>
                </c:pt>
                <c:pt idx="2249">
                  <c:v>-7.4598777325321031E-4</c:v>
                </c:pt>
                <c:pt idx="2250">
                  <c:v>-5.7584578293176972E-4</c:v>
                </c:pt>
                <c:pt idx="2251">
                  <c:v>3.2432920670949473E-4</c:v>
                </c:pt>
                <c:pt idx="2252">
                  <c:v>-1.2424374977217456E-3</c:v>
                </c:pt>
                <c:pt idx="2253">
                  <c:v>-1.6777690985783471E-3</c:v>
                </c:pt>
                <c:pt idx="2254">
                  <c:v>-1.5948643976004E-3</c:v>
                </c:pt>
                <c:pt idx="2255">
                  <c:v>-4.981099459538265E-4</c:v>
                </c:pt>
                <c:pt idx="2256">
                  <c:v>-5.3801696353724629E-4</c:v>
                </c:pt>
                <c:pt idx="2257">
                  <c:v>2.2709836628869524E-5</c:v>
                </c:pt>
                <c:pt idx="2258">
                  <c:v>-2.2943635719938356E-4</c:v>
                </c:pt>
                <c:pt idx="2259">
                  <c:v>-6.5580906165717322E-4</c:v>
                </c:pt>
                <c:pt idx="2260">
                  <c:v>-1.6845944763809048E-3</c:v>
                </c:pt>
                <c:pt idx="2261">
                  <c:v>5.6091887025173177E-4</c:v>
                </c:pt>
                <c:pt idx="2262">
                  <c:v>-1.7694306318502514E-3</c:v>
                </c:pt>
                <c:pt idx="2263">
                  <c:v>-1.5425633282132721E-3</c:v>
                </c:pt>
                <c:pt idx="2264">
                  <c:v>3.1881499747683626E-4</c:v>
                </c:pt>
                <c:pt idx="2265">
                  <c:v>-1.0120221595109912E-3</c:v>
                </c:pt>
                <c:pt idx="2266">
                  <c:v>-1.4519334888176251E-4</c:v>
                </c:pt>
                <c:pt idx="2267">
                  <c:v>-8.5223172680935701E-4</c:v>
                </c:pt>
                <c:pt idx="2268">
                  <c:v>4.0938285613162124E-4</c:v>
                </c:pt>
                <c:pt idx="2269">
                  <c:v>-1.1572973451419585E-3</c:v>
                </c:pt>
                <c:pt idx="2270">
                  <c:v>4.9991206984463944E-4</c:v>
                </c:pt>
                <c:pt idx="2271">
                  <c:v>-6.2888481680843756E-5</c:v>
                </c:pt>
                <c:pt idx="2272">
                  <c:v>2.2545597451539696E-4</c:v>
                </c:pt>
                <c:pt idx="2273">
                  <c:v>-1.459758624639447E-3</c:v>
                </c:pt>
                <c:pt idx="2274">
                  <c:v>5.4090786105271912E-4</c:v>
                </c:pt>
                <c:pt idx="2275">
                  <c:v>-1.2549329945750077E-3</c:v>
                </c:pt>
                <c:pt idx="2276">
                  <c:v>-1.7991138831908535E-3</c:v>
                </c:pt>
                <c:pt idx="2277">
                  <c:v>-1.711624565276245E-3</c:v>
                </c:pt>
                <c:pt idx="2278">
                  <c:v>-6.2651687499023893E-4</c:v>
                </c:pt>
                <c:pt idx="2279">
                  <c:v>-1.7361669339219891E-3</c:v>
                </c:pt>
                <c:pt idx="2280">
                  <c:v>-1.0828604450182735E-3</c:v>
                </c:pt>
                <c:pt idx="2281">
                  <c:v>-1.8339711050370949E-3</c:v>
                </c:pt>
                <c:pt idx="2282">
                  <c:v>-2.063513879344453E-3</c:v>
                </c:pt>
                <c:pt idx="2283">
                  <c:v>-9.6202801826236794E-4</c:v>
                </c:pt>
                <c:pt idx="2284">
                  <c:v>-1.3615515966806534E-3</c:v>
                </c:pt>
                <c:pt idx="2285">
                  <c:v>-1.8226982846135825E-3</c:v>
                </c:pt>
                <c:pt idx="2286">
                  <c:v>-2.8423806103007776E-3</c:v>
                </c:pt>
                <c:pt idx="2287">
                  <c:v>4.8255292354447242E-4</c:v>
                </c:pt>
                <c:pt idx="2288">
                  <c:v>-8.1799773037240632E-4</c:v>
                </c:pt>
                <c:pt idx="2289">
                  <c:v>5.608480749219563E-4</c:v>
                </c:pt>
                <c:pt idx="2290">
                  <c:v>1.9412535692552542E-4</c:v>
                </c:pt>
                <c:pt idx="2291">
                  <c:v>2.2220568413054451E-4</c:v>
                </c:pt>
                <c:pt idx="2292">
                  <c:v>4.3650005981825656E-4</c:v>
                </c:pt>
                <c:pt idx="2293">
                  <c:v>6.550140673673481E-5</c:v>
                </c:pt>
                <c:pt idx="2294">
                  <c:v>-1.8581661443638146E-3</c:v>
                </c:pt>
                <c:pt idx="2295">
                  <c:v>-9.1405534271674852E-4</c:v>
                </c:pt>
                <c:pt idx="2296">
                  <c:v>-7.1586437360761205E-4</c:v>
                </c:pt>
                <c:pt idx="2297">
                  <c:v>-2.573275660144599E-3</c:v>
                </c:pt>
                <c:pt idx="2298">
                  <c:v>-1.8410781491564597E-3</c:v>
                </c:pt>
                <c:pt idx="2299">
                  <c:v>1.1686841667013614E-4</c:v>
                </c:pt>
                <c:pt idx="2300">
                  <c:v>5.5731581055840844E-4</c:v>
                </c:pt>
                <c:pt idx="2301">
                  <c:v>1.4896146139634129E-5</c:v>
                </c:pt>
                <c:pt idx="2302">
                  <c:v>-1.7894279319140075E-3</c:v>
                </c:pt>
                <c:pt idx="2303">
                  <c:v>-1.5613154757876874E-3</c:v>
                </c:pt>
                <c:pt idx="2304">
                  <c:v>-1.6230831693681877E-3</c:v>
                </c:pt>
                <c:pt idx="2305">
                  <c:v>-1.6686654798713262E-3</c:v>
                </c:pt>
                <c:pt idx="2306">
                  <c:v>5.3854436503230241E-4</c:v>
                </c:pt>
                <c:pt idx="2307">
                  <c:v>-3.3020348685922454E-4</c:v>
                </c:pt>
                <c:pt idx="2308">
                  <c:v>-7.7259857600866057E-4</c:v>
                </c:pt>
                <c:pt idx="2309">
                  <c:v>-4.1779084593166973E-4</c:v>
                </c:pt>
                <c:pt idx="2310">
                  <c:v>5.586430027880654E-4</c:v>
                </c:pt>
                <c:pt idx="2311">
                  <c:v>-1.8421403254935229E-3</c:v>
                </c:pt>
                <c:pt idx="2312">
                  <c:v>-5.152030349866517E-4</c:v>
                </c:pt>
                <c:pt idx="2313">
                  <c:v>-1.6778095252965269E-3</c:v>
                </c:pt>
                <c:pt idx="2314">
                  <c:v>3.1321186643497079E-4</c:v>
                </c:pt>
                <c:pt idx="2315">
                  <c:v>-1.8601673744691482E-3</c:v>
                </c:pt>
                <c:pt idx="2316">
                  <c:v>-1.7866198282591725E-3</c:v>
                </c:pt>
                <c:pt idx="2317">
                  <c:v>-1.1827606126368049E-3</c:v>
                </c:pt>
                <c:pt idx="2318">
                  <c:v>4.0094317537443488E-4</c:v>
                </c:pt>
                <c:pt idx="2319">
                  <c:v>4.77037880915967E-4</c:v>
                </c:pt>
                <c:pt idx="2320">
                  <c:v>-1.7640562875996587E-3</c:v>
                </c:pt>
                <c:pt idx="2321">
                  <c:v>-2.4481312471707242E-4</c:v>
                </c:pt>
                <c:pt idx="2322">
                  <c:v>-1.0415474121332597E-3</c:v>
                </c:pt>
                <c:pt idx="2323">
                  <c:v>-4.7755328227115683E-4</c:v>
                </c:pt>
                <c:pt idx="2324">
                  <c:v>-6.0480497044375998E-4</c:v>
                </c:pt>
                <c:pt idx="2325">
                  <c:v>-2.2998319205291121E-3</c:v>
                </c:pt>
                <c:pt idx="2326">
                  <c:v>6.5247747630658222E-5</c:v>
                </c:pt>
                <c:pt idx="2327">
                  <c:v>-6.4763579787593863E-4</c:v>
                </c:pt>
                <c:pt idx="2328">
                  <c:v>-8.3968154854823602E-4</c:v>
                </c:pt>
                <c:pt idx="2329">
                  <c:v>3.1654621647758587E-4</c:v>
                </c:pt>
                <c:pt idx="2330">
                  <c:v>-6.8597995649956811E-4</c:v>
                </c:pt>
                <c:pt idx="2331">
                  <c:v>-1.8852648394935814E-3</c:v>
                </c:pt>
                <c:pt idx="2332">
                  <c:v>-1.7500143098738128E-3</c:v>
                </c:pt>
                <c:pt idx="2333">
                  <c:v>3.164651138608714E-4</c:v>
                </c:pt>
                <c:pt idx="2334">
                  <c:v>-2.0989265439711109E-3</c:v>
                </c:pt>
                <c:pt idx="2335">
                  <c:v>-9.8957775060488592E-4</c:v>
                </c:pt>
                <c:pt idx="2336">
                  <c:v>-5.6405213455084681E-4</c:v>
                </c:pt>
                <c:pt idx="2337">
                  <c:v>4.9681832362728784E-4</c:v>
                </c:pt>
                <c:pt idx="2338">
                  <c:v>-1.3899015021827698E-3</c:v>
                </c:pt>
                <c:pt idx="2339">
                  <c:v>-1.4951219385286206E-3</c:v>
                </c:pt>
                <c:pt idx="2340">
                  <c:v>1.0791127387739814E-4</c:v>
                </c:pt>
                <c:pt idx="2341">
                  <c:v>5.2745040931171142E-4</c:v>
                </c:pt>
                <c:pt idx="2342">
                  <c:v>-9.3789640729467468E-4</c:v>
                </c:pt>
                <c:pt idx="2343">
                  <c:v>-1.7547661664620059E-3</c:v>
                </c:pt>
                <c:pt idx="2344">
                  <c:v>-2.4897096005577001E-4</c:v>
                </c:pt>
                <c:pt idx="2345">
                  <c:v>-1.628042721658924E-4</c:v>
                </c:pt>
                <c:pt idx="2346">
                  <c:v>-2.3092371567413452E-3</c:v>
                </c:pt>
                <c:pt idx="2347">
                  <c:v>-8.9058093920064919E-4</c:v>
                </c:pt>
                <c:pt idx="2348">
                  <c:v>-1.1957804370447452E-3</c:v>
                </c:pt>
                <c:pt idx="2349">
                  <c:v>-1.7356996430764108E-3</c:v>
                </c:pt>
                <c:pt idx="2350">
                  <c:v>-1.8472640621016541E-3</c:v>
                </c:pt>
                <c:pt idx="2351">
                  <c:v>4.7338388408691399E-4</c:v>
                </c:pt>
                <c:pt idx="2352">
                  <c:v>5.5629507531835458E-4</c:v>
                </c:pt>
                <c:pt idx="2353">
                  <c:v>-1.8226547420229233E-3</c:v>
                </c:pt>
                <c:pt idx="2354">
                  <c:v>-1.8791113885854014E-3</c:v>
                </c:pt>
                <c:pt idx="2355">
                  <c:v>-1.588342715628024E-3</c:v>
                </c:pt>
                <c:pt idx="2356">
                  <c:v>4.9658377827572044E-4</c:v>
                </c:pt>
                <c:pt idx="2357">
                  <c:v>-2.5979097194404415E-3</c:v>
                </c:pt>
                <c:pt idx="2358">
                  <c:v>-1.2933828617211116E-3</c:v>
                </c:pt>
                <c:pt idx="2359">
                  <c:v>-4.2891103735993923E-4</c:v>
                </c:pt>
                <c:pt idx="2360">
                  <c:v>-7.9654157085930102E-4</c:v>
                </c:pt>
                <c:pt idx="2361">
                  <c:v>2.0981338548276365E-4</c:v>
                </c:pt>
                <c:pt idx="2362">
                  <c:v>1.433317382213114E-6</c:v>
                </c:pt>
                <c:pt idx="2363">
                  <c:v>-1.50416710019769E-3</c:v>
                </c:pt>
                <c:pt idx="2364">
                  <c:v>-7.4605948999656674E-4</c:v>
                </c:pt>
                <c:pt idx="2365">
                  <c:v>-2.8732450778953937E-3</c:v>
                </c:pt>
                <c:pt idx="2366">
                  <c:v>-5.298780741542175E-4</c:v>
                </c:pt>
                <c:pt idx="2367">
                  <c:v>-5.7366304805796719E-4</c:v>
                </c:pt>
                <c:pt idx="2368">
                  <c:v>1.9286111500901716E-4</c:v>
                </c:pt>
                <c:pt idx="2369">
                  <c:v>-4.8810602474812361E-4</c:v>
                </c:pt>
                <c:pt idx="2370">
                  <c:v>5.5100735695531237E-4</c:v>
                </c:pt>
                <c:pt idx="2371">
                  <c:v>-8.5759014713760406E-5</c:v>
                </c:pt>
                <c:pt idx="2372">
                  <c:v>-8.5837637647009869E-4</c:v>
                </c:pt>
                <c:pt idx="2373">
                  <c:v>3.9346985044823931E-4</c:v>
                </c:pt>
                <c:pt idx="2374">
                  <c:v>-7.5127304881537546E-4</c:v>
                </c:pt>
                <c:pt idx="2375">
                  <c:v>-3.4647114504452023E-4</c:v>
                </c:pt>
                <c:pt idx="2376">
                  <c:v>-7.0344748668442079E-4</c:v>
                </c:pt>
                <c:pt idx="2377">
                  <c:v>-1.8220267571054055E-3</c:v>
                </c:pt>
                <c:pt idx="2378">
                  <c:v>-1.1304922262274446E-3</c:v>
                </c:pt>
                <c:pt idx="2379">
                  <c:v>-9.0739960575657807E-4</c:v>
                </c:pt>
                <c:pt idx="2380">
                  <c:v>4.3444779377371242E-4</c:v>
                </c:pt>
                <c:pt idx="2381">
                  <c:v>6.515648301627964E-5</c:v>
                </c:pt>
                <c:pt idx="2382">
                  <c:v>-1.0702415936337866E-3</c:v>
                </c:pt>
                <c:pt idx="2383">
                  <c:v>-1.8830300161757592E-3</c:v>
                </c:pt>
                <c:pt idx="2384">
                  <c:v>-6.2525093874494218E-4</c:v>
                </c:pt>
                <c:pt idx="2385">
                  <c:v>-8.0929076280574375E-4</c:v>
                </c:pt>
                <c:pt idx="2386">
                  <c:v>-6.6987377848045314E-4</c:v>
                </c:pt>
                <c:pt idx="2387">
                  <c:v>-2.1308879284789293E-3</c:v>
                </c:pt>
                <c:pt idx="2388">
                  <c:v>5.2230216575343885E-4</c:v>
                </c:pt>
                <c:pt idx="2389">
                  <c:v>-2.3340215514551393E-3</c:v>
                </c:pt>
                <c:pt idx="2390">
                  <c:v>-2.8831586884734395E-3</c:v>
                </c:pt>
                <c:pt idx="2391">
                  <c:v>-1.1390070626904796E-3</c:v>
                </c:pt>
                <c:pt idx="2392">
                  <c:v>-9.161670419268787E-5</c:v>
                </c:pt>
                <c:pt idx="2393">
                  <c:v>2.9971508934652517E-4</c:v>
                </c:pt>
                <c:pt idx="2394">
                  <c:v>-2.6150902189173733E-4</c:v>
                </c:pt>
                <c:pt idx="2395">
                  <c:v>-8.2977429066121759E-6</c:v>
                </c:pt>
                <c:pt idx="2396">
                  <c:v>5.357898292752644E-4</c:v>
                </c:pt>
                <c:pt idx="2397">
                  <c:v>2.9827714382261962E-4</c:v>
                </c:pt>
                <c:pt idx="2398">
                  <c:v>1.9315380938526123E-4</c:v>
                </c:pt>
                <c:pt idx="2399">
                  <c:v>-1.9252606672040353E-3</c:v>
                </c:pt>
                <c:pt idx="2400">
                  <c:v>-1.6766409768375506E-3</c:v>
                </c:pt>
                <c:pt idx="2401">
                  <c:v>-1.8810816432657306E-3</c:v>
                </c:pt>
                <c:pt idx="2402">
                  <c:v>-1.7750249573645022E-4</c:v>
                </c:pt>
                <c:pt idx="2403">
                  <c:v>-2.6173517406338563E-3</c:v>
                </c:pt>
                <c:pt idx="2404">
                  <c:v>3.8785134664469481E-4</c:v>
                </c:pt>
                <c:pt idx="2405">
                  <c:v>-4.4017283334373241E-4</c:v>
                </c:pt>
                <c:pt idx="2406">
                  <c:v>-1.4212770604417032E-3</c:v>
                </c:pt>
                <c:pt idx="2407">
                  <c:v>-9.6932004908792152E-4</c:v>
                </c:pt>
                <c:pt idx="2408">
                  <c:v>-4.9740540652964027E-4</c:v>
                </c:pt>
                <c:pt idx="2409">
                  <c:v>-1.8417305842281793E-3</c:v>
                </c:pt>
                <c:pt idx="2410">
                  <c:v>-1.7256474258970358E-3</c:v>
                </c:pt>
                <c:pt idx="2411">
                  <c:v>-1.8529367411143757E-3</c:v>
                </c:pt>
                <c:pt idx="2412">
                  <c:v>-1.7970183247706805E-3</c:v>
                </c:pt>
                <c:pt idx="2413">
                  <c:v>-1.3194596112445789E-3</c:v>
                </c:pt>
                <c:pt idx="2414">
                  <c:v>-1.0263735349480536E-3</c:v>
                </c:pt>
                <c:pt idx="2415">
                  <c:v>3.1672814747080093E-4</c:v>
                </c:pt>
                <c:pt idx="2416">
                  <c:v>-1.9173058223398555E-3</c:v>
                </c:pt>
                <c:pt idx="2417">
                  <c:v>-2.1448656686927719E-3</c:v>
                </c:pt>
                <c:pt idx="2418">
                  <c:v>-3.5561482590634248E-4</c:v>
                </c:pt>
                <c:pt idx="2419">
                  <c:v>1.984456712724702E-4</c:v>
                </c:pt>
                <c:pt idx="2420">
                  <c:v>4.3505260696750057E-4</c:v>
                </c:pt>
                <c:pt idx="2421">
                  <c:v>-1.7721921797004992E-3</c:v>
                </c:pt>
                <c:pt idx="2422">
                  <c:v>-1.9010945014948655E-3</c:v>
                </c:pt>
                <c:pt idx="2423">
                  <c:v>-1.6842710066555739E-3</c:v>
                </c:pt>
                <c:pt idx="2424">
                  <c:v>5.4709440708442902E-4</c:v>
                </c:pt>
                <c:pt idx="2425">
                  <c:v>-1.8164097231249188E-3</c:v>
                </c:pt>
                <c:pt idx="2426">
                  <c:v>-6.368495208979979E-4</c:v>
                </c:pt>
                <c:pt idx="2427">
                  <c:v>9.0161821045572926E-5</c:v>
                </c:pt>
                <c:pt idx="2428">
                  <c:v>-7.7057294374545079E-4</c:v>
                </c:pt>
                <c:pt idx="2429">
                  <c:v>-1.624044630694521E-3</c:v>
                </c:pt>
                <c:pt idx="2430">
                  <c:v>-1.7774762268702657E-3</c:v>
                </c:pt>
                <c:pt idx="2431">
                  <c:v>-2.896192134743846E-3</c:v>
                </c:pt>
                <c:pt idx="2432">
                  <c:v>-8.2649947231883385E-4</c:v>
                </c:pt>
                <c:pt idx="2433">
                  <c:v>5.1724435390835296E-4</c:v>
                </c:pt>
                <c:pt idx="2434">
                  <c:v>-1.9291158061095052E-3</c:v>
                </c:pt>
                <c:pt idx="2435">
                  <c:v>-1.941356901481674E-3</c:v>
                </c:pt>
                <c:pt idx="2436">
                  <c:v>-1.2383546830810183E-3</c:v>
                </c:pt>
                <c:pt idx="2437">
                  <c:v>-9.8200741329923015E-4</c:v>
                </c:pt>
                <c:pt idx="2438">
                  <c:v>-1.7411543300373271E-3</c:v>
                </c:pt>
                <c:pt idx="2439">
                  <c:v>-1.86111371032303E-3</c:v>
                </c:pt>
                <c:pt idx="2440">
                  <c:v>-1.2418839185922594E-3</c:v>
                </c:pt>
                <c:pt idx="2441">
                  <c:v>4.6032186488326291E-4</c:v>
                </c:pt>
                <c:pt idx="2442">
                  <c:v>-1.8280006446012049E-3</c:v>
                </c:pt>
                <c:pt idx="2443">
                  <c:v>-6.8890090239946775E-4</c:v>
                </c:pt>
                <c:pt idx="2444">
                  <c:v>4.9810237709346295E-4</c:v>
                </c:pt>
                <c:pt idx="2445">
                  <c:v>-1.0483264033264033E-4</c:v>
                </c:pt>
                <c:pt idx="2446">
                  <c:v>-1.8784128650654639E-4</c:v>
                </c:pt>
                <c:pt idx="2447">
                  <c:v>6.5463232239302028E-5</c:v>
                </c:pt>
                <c:pt idx="2448">
                  <c:v>-5.5239590209521234E-4</c:v>
                </c:pt>
                <c:pt idx="2449">
                  <c:v>5.3551205726812756E-4</c:v>
                </c:pt>
                <c:pt idx="2450">
                  <c:v>-5.9812151422378613E-4</c:v>
                </c:pt>
                <c:pt idx="2451">
                  <c:v>-2.6330159357165874E-3</c:v>
                </c:pt>
                <c:pt idx="2452">
                  <c:v>-1.5471543151799314E-3</c:v>
                </c:pt>
                <c:pt idx="2453">
                  <c:v>-1.1022237007620255E-3</c:v>
                </c:pt>
                <c:pt idx="2454">
                  <c:v>-1.9170036697819962E-3</c:v>
                </c:pt>
                <c:pt idx="2455">
                  <c:v>5.5187174665184365E-4</c:v>
                </c:pt>
                <c:pt idx="2456">
                  <c:v>-1.1689389726023836E-3</c:v>
                </c:pt>
                <c:pt idx="2457">
                  <c:v>-1.9417390445598333E-3</c:v>
                </c:pt>
                <c:pt idx="2458">
                  <c:v>1.9400364548442878E-4</c:v>
                </c:pt>
                <c:pt idx="2459">
                  <c:v>-4.5265466489273243E-4</c:v>
                </c:pt>
                <c:pt idx="2460">
                  <c:v>-2.7780763114404797E-4</c:v>
                </c:pt>
                <c:pt idx="2461">
                  <c:v>-3.6721043960898238E-4</c:v>
                </c:pt>
                <c:pt idx="2462">
                  <c:v>4.5753742083305189E-4</c:v>
                </c:pt>
                <c:pt idx="2463">
                  <c:v>4.3643318254763766E-4</c:v>
                </c:pt>
                <c:pt idx="2464">
                  <c:v>-1.3437647804822269E-3</c:v>
                </c:pt>
                <c:pt idx="2465">
                  <c:v>-9.4194138527823538E-4</c:v>
                </c:pt>
                <c:pt idx="2466">
                  <c:v>-7.3586474645156931E-4</c:v>
                </c:pt>
                <c:pt idx="2467">
                  <c:v>-1.4487674564854708E-3</c:v>
                </c:pt>
                <c:pt idx="2468">
                  <c:v>5.5128118555763906E-4</c:v>
                </c:pt>
                <c:pt idx="2469">
                  <c:v>-5.5795474624011304E-4</c:v>
                </c:pt>
                <c:pt idx="2470">
                  <c:v>5.3538873855391023E-4</c:v>
                </c:pt>
                <c:pt idx="2471">
                  <c:v>-1.883190587061367E-3</c:v>
                </c:pt>
                <c:pt idx="2472">
                  <c:v>-8.9888837496946794E-4</c:v>
                </c:pt>
                <c:pt idx="2473">
                  <c:v>-2.1749858387856173E-3</c:v>
                </c:pt>
                <c:pt idx="2474">
                  <c:v>-2.3758873356545238E-3</c:v>
                </c:pt>
                <c:pt idx="2475">
                  <c:v>-1.9599465746447838E-3</c:v>
                </c:pt>
                <c:pt idx="2476">
                  <c:v>-1.5566867792346831E-3</c:v>
                </c:pt>
                <c:pt idx="2477">
                  <c:v>3.1822723024197742E-4</c:v>
                </c:pt>
                <c:pt idx="2478">
                  <c:v>-6.0525905524086692E-4</c:v>
                </c:pt>
                <c:pt idx="2479">
                  <c:v>1.8524378078433817E-4</c:v>
                </c:pt>
                <c:pt idx="2480">
                  <c:v>-1.9194235706193549E-3</c:v>
                </c:pt>
                <c:pt idx="2481">
                  <c:v>-1.0539999792127882E-3</c:v>
                </c:pt>
                <c:pt idx="2482">
                  <c:v>-2.7420033670033668E-5</c:v>
                </c:pt>
                <c:pt idx="2483">
                  <c:v>5.1210800534001006E-4</c:v>
                </c:pt>
                <c:pt idx="2484">
                  <c:v>5.4211617071891214E-4</c:v>
                </c:pt>
                <c:pt idx="2485">
                  <c:v>7.5983374464216126E-5</c:v>
                </c:pt>
                <c:pt idx="2486">
                  <c:v>-6.5630358646061749E-4</c:v>
                </c:pt>
                <c:pt idx="2487">
                  <c:v>-1.7152262818480855E-3</c:v>
                </c:pt>
                <c:pt idx="2488">
                  <c:v>-9.4985086725626932E-4</c:v>
                </c:pt>
                <c:pt idx="2489">
                  <c:v>-1.8473929807422496E-3</c:v>
                </c:pt>
                <c:pt idx="2490">
                  <c:v>2.8182257385829388E-4</c:v>
                </c:pt>
                <c:pt idx="2491">
                  <c:v>-1.9579118018425278E-3</c:v>
                </c:pt>
                <c:pt idx="2492">
                  <c:v>4.9915878241543678E-4</c:v>
                </c:pt>
                <c:pt idx="2493">
                  <c:v>-3.051611361357461E-5</c:v>
                </c:pt>
                <c:pt idx="2494">
                  <c:v>6.5721864893346412E-5</c:v>
                </c:pt>
                <c:pt idx="2495">
                  <c:v>-9.0586939352371449E-4</c:v>
                </c:pt>
                <c:pt idx="2496">
                  <c:v>-2.9128306905796047E-3</c:v>
                </c:pt>
                <c:pt idx="2497">
                  <c:v>-1.9592997880034917E-3</c:v>
                </c:pt>
                <c:pt idx="2498">
                  <c:v>-2.6449045330562411E-3</c:v>
                </c:pt>
                <c:pt idx="2499">
                  <c:v>-1.0060686358558698E-3</c:v>
                </c:pt>
                <c:pt idx="2500">
                  <c:v>-1.6560446012438884E-3</c:v>
                </c:pt>
                <c:pt idx="2501">
                  <c:v>-8.5097340350913657E-4</c:v>
                </c:pt>
                <c:pt idx="2502">
                  <c:v>-5.1975540188799814E-4</c:v>
                </c:pt>
                <c:pt idx="2503">
                  <c:v>-1.8474115715532648E-3</c:v>
                </c:pt>
                <c:pt idx="2504">
                  <c:v>-1.0644135602026236E-3</c:v>
                </c:pt>
                <c:pt idx="2505">
                  <c:v>-2.1911995428333937E-3</c:v>
                </c:pt>
                <c:pt idx="2506">
                  <c:v>-1.3617608246137222E-3</c:v>
                </c:pt>
                <c:pt idx="2507">
                  <c:v>-1.8132504143352191E-3</c:v>
                </c:pt>
                <c:pt idx="2508">
                  <c:v>-1.9362242644957841E-3</c:v>
                </c:pt>
                <c:pt idx="2509">
                  <c:v>3.6944673823286541E-4</c:v>
                </c:pt>
                <c:pt idx="2510">
                  <c:v>-7.1071525050391709E-4</c:v>
                </c:pt>
                <c:pt idx="2511">
                  <c:v>-1.9019652662694228E-3</c:v>
                </c:pt>
                <c:pt idx="2512">
                  <c:v>-2.9142811134832454E-4</c:v>
                </c:pt>
                <c:pt idx="2513">
                  <c:v>-1.2710710055482825E-3</c:v>
                </c:pt>
                <c:pt idx="2514">
                  <c:v>4.3782671214032462E-4</c:v>
                </c:pt>
                <c:pt idx="2515">
                  <c:v>-2.3967233211436173E-3</c:v>
                </c:pt>
                <c:pt idx="2516">
                  <c:v>-1.972499558455321E-3</c:v>
                </c:pt>
                <c:pt idx="2517">
                  <c:v>2.7532004175473765E-4</c:v>
                </c:pt>
                <c:pt idx="2518">
                  <c:v>-1.242845122217259E-4</c:v>
                </c:pt>
                <c:pt idx="2519">
                  <c:v>-1.777604039501504E-3</c:v>
                </c:pt>
                <c:pt idx="2520">
                  <c:v>3.191318519902628E-4</c:v>
                </c:pt>
                <c:pt idx="2521">
                  <c:v>-2.0761399699782367E-4</c:v>
                </c:pt>
                <c:pt idx="2522">
                  <c:v>-1.1944095248979253E-3</c:v>
                </c:pt>
                <c:pt idx="2523">
                  <c:v>-8.0534922135532992E-4</c:v>
                </c:pt>
                <c:pt idx="2524">
                  <c:v>-3.8251795833354975E-4</c:v>
                </c:pt>
                <c:pt idx="2525">
                  <c:v>3.6714008267037783E-4</c:v>
                </c:pt>
                <c:pt idx="2526">
                  <c:v>-5.2613153548092208E-4</c:v>
                </c:pt>
                <c:pt idx="2527">
                  <c:v>-1.6674077460106383E-3</c:v>
                </c:pt>
                <c:pt idx="2528">
                  <c:v>5.3854780509332578E-4</c:v>
                </c:pt>
                <c:pt idx="2529">
                  <c:v>-4.6869020536632487E-4</c:v>
                </c:pt>
                <c:pt idx="2530">
                  <c:v>-7.5788724639788913E-4</c:v>
                </c:pt>
                <c:pt idx="2531">
                  <c:v>-1.1334136675513818E-3</c:v>
                </c:pt>
                <c:pt idx="2532">
                  <c:v>-1.9540234661071091E-3</c:v>
                </c:pt>
                <c:pt idx="2533">
                  <c:v>-1.8258211621964141E-3</c:v>
                </c:pt>
                <c:pt idx="2534">
                  <c:v>6.251999252227738E-5</c:v>
                </c:pt>
                <c:pt idx="2535">
                  <c:v>-1.9112047116503241E-3</c:v>
                </c:pt>
                <c:pt idx="2536">
                  <c:v>-1.4774953515669634E-3</c:v>
                </c:pt>
                <c:pt idx="2537">
                  <c:v>-9.6839164035233505E-4</c:v>
                </c:pt>
                <c:pt idx="2538">
                  <c:v>1.9493173645237119E-4</c:v>
                </c:pt>
                <c:pt idx="2539">
                  <c:v>-1.8693353552769612E-3</c:v>
                </c:pt>
                <c:pt idx="2540">
                  <c:v>5.00069027081452E-4</c:v>
                </c:pt>
                <c:pt idx="2541">
                  <c:v>4.4534051853928504E-4</c:v>
                </c:pt>
                <c:pt idx="2542">
                  <c:v>-8.6693741041567131E-4</c:v>
                </c:pt>
                <c:pt idx="2543">
                  <c:v>-5.779437272151307E-4</c:v>
                </c:pt>
                <c:pt idx="2544">
                  <c:v>-1.7895540448603761E-3</c:v>
                </c:pt>
                <c:pt idx="2545">
                  <c:v>-1.5868920568149359E-3</c:v>
                </c:pt>
                <c:pt idx="2546">
                  <c:v>-7.6434083567889811E-4</c:v>
                </c:pt>
                <c:pt idx="2547">
                  <c:v>1.6791084297314697E-4</c:v>
                </c:pt>
                <c:pt idx="2548">
                  <c:v>5.4718009404876831E-4</c:v>
                </c:pt>
                <c:pt idx="2549">
                  <c:v>-9.2670159786881591E-4</c:v>
                </c:pt>
                <c:pt idx="2550">
                  <c:v>-6.7671328199242866E-4</c:v>
                </c:pt>
                <c:pt idx="2551">
                  <c:v>-1.2058296592874168E-3</c:v>
                </c:pt>
                <c:pt idx="2552">
                  <c:v>-4.80499379539873E-5</c:v>
                </c:pt>
                <c:pt idx="2553">
                  <c:v>1.6591302000321879E-4</c:v>
                </c:pt>
                <c:pt idx="2554">
                  <c:v>-1.3530059241029477E-4</c:v>
                </c:pt>
                <c:pt idx="2555">
                  <c:v>-1.0278059038865955E-3</c:v>
                </c:pt>
                <c:pt idx="2556">
                  <c:v>5.3393150905307299E-4</c:v>
                </c:pt>
                <c:pt idx="2557">
                  <c:v>-2.6620908076114328E-3</c:v>
                </c:pt>
                <c:pt idx="2558">
                  <c:v>-1.0848183687457162E-3</c:v>
                </c:pt>
                <c:pt idx="2559">
                  <c:v>-1.5929091418898571E-3</c:v>
                </c:pt>
                <c:pt idx="2560">
                  <c:v>-1.9923567408145887E-3</c:v>
                </c:pt>
                <c:pt idx="2561">
                  <c:v>5.0153064402275464E-4</c:v>
                </c:pt>
                <c:pt idx="2562">
                  <c:v>-4.7634408602150542E-4</c:v>
                </c:pt>
                <c:pt idx="2563">
                  <c:v>-1.4873668141317216E-3</c:v>
                </c:pt>
                <c:pt idx="2564">
                  <c:v>-8.1959033204392646E-4</c:v>
                </c:pt>
                <c:pt idx="2565">
                  <c:v>-2.0028661031381754E-3</c:v>
                </c:pt>
                <c:pt idx="2566">
                  <c:v>-6.3146472277171182E-4</c:v>
                </c:pt>
                <c:pt idx="2567">
                  <c:v>-1.7511370952667761E-3</c:v>
                </c:pt>
                <c:pt idx="2568">
                  <c:v>-1.9694914902233622E-3</c:v>
                </c:pt>
                <c:pt idx="2569">
                  <c:v>-3.0493829724271486E-4</c:v>
                </c:pt>
                <c:pt idx="2570">
                  <c:v>-2.4219297562495133E-3</c:v>
                </c:pt>
                <c:pt idx="2571">
                  <c:v>-7.298280955520827E-4</c:v>
                </c:pt>
                <c:pt idx="2572">
                  <c:v>1.9501486203980849E-4</c:v>
                </c:pt>
                <c:pt idx="2573">
                  <c:v>-5.3660094072205096E-4</c:v>
                </c:pt>
                <c:pt idx="2574">
                  <c:v>-2.2145730912790908E-4</c:v>
                </c:pt>
                <c:pt idx="2575">
                  <c:v>2.6248442885022628E-4</c:v>
                </c:pt>
                <c:pt idx="2576">
                  <c:v>4.3827350072629174E-4</c:v>
                </c:pt>
                <c:pt idx="2577">
                  <c:v>-2.0040907439132015E-3</c:v>
                </c:pt>
                <c:pt idx="2578">
                  <c:v>-1.9721019571198673E-3</c:v>
                </c:pt>
                <c:pt idx="2579">
                  <c:v>-1.9335056817886861E-3</c:v>
                </c:pt>
                <c:pt idx="2580">
                  <c:v>-1.1508555350208693E-3</c:v>
                </c:pt>
                <c:pt idx="2581">
                  <c:v>-7.3364757672660823E-4</c:v>
                </c:pt>
                <c:pt idx="2582">
                  <c:v>5.3213227548918381E-4</c:v>
                </c:pt>
                <c:pt idx="2583">
                  <c:v>-2.9346302774865304E-3</c:v>
                </c:pt>
                <c:pt idx="2584">
                  <c:v>6.590772358566894E-5</c:v>
                </c:pt>
                <c:pt idx="2585">
                  <c:v>4.9799334748247364E-4</c:v>
                </c:pt>
                <c:pt idx="2586">
                  <c:v>-3.9628806793702532E-4</c:v>
                </c:pt>
                <c:pt idx="2587">
                  <c:v>-6.8650169488006067E-4</c:v>
                </c:pt>
                <c:pt idx="2588">
                  <c:v>-1.9349148671096346E-3</c:v>
                </c:pt>
                <c:pt idx="2589">
                  <c:v>-1.8920110049833888E-3</c:v>
                </c:pt>
                <c:pt idx="2590">
                  <c:v>4.3700572887477431E-4</c:v>
                </c:pt>
                <c:pt idx="2591">
                  <c:v>-1.7604183970099669E-3</c:v>
                </c:pt>
                <c:pt idx="2592">
                  <c:v>-1.8496114534289169E-3</c:v>
                </c:pt>
                <c:pt idx="2593">
                  <c:v>-1.8097037586881706E-3</c:v>
                </c:pt>
                <c:pt idx="2594">
                  <c:v>-1.3948580060109317E-3</c:v>
                </c:pt>
                <c:pt idx="2595">
                  <c:v>3.5277985345704387E-4</c:v>
                </c:pt>
                <c:pt idx="2596">
                  <c:v>-1.8951977078553706E-3</c:v>
                </c:pt>
                <c:pt idx="2597">
                  <c:v>-1.2210854692869082E-3</c:v>
                </c:pt>
                <c:pt idx="2598">
                  <c:v>-5.892226882032969E-4</c:v>
                </c:pt>
                <c:pt idx="2599">
                  <c:v>-1.3013744848277223E-3</c:v>
                </c:pt>
                <c:pt idx="2600">
                  <c:v>-1.8954982170385714E-3</c:v>
                </c:pt>
                <c:pt idx="2601">
                  <c:v>-2.2324504720531062E-3</c:v>
                </c:pt>
                <c:pt idx="2602">
                  <c:v>4.6859930458249002E-5</c:v>
                </c:pt>
                <c:pt idx="2603">
                  <c:v>-1.1560900663351639E-3</c:v>
                </c:pt>
                <c:pt idx="2604">
                  <c:v>-5.9205534478910959E-5</c:v>
                </c:pt>
                <c:pt idx="2605">
                  <c:v>-8.8515877217568227E-4</c:v>
                </c:pt>
                <c:pt idx="2606">
                  <c:v>-2.4364172349723373E-3</c:v>
                </c:pt>
                <c:pt idx="2607">
                  <c:v>-1.6986203961300503E-3</c:v>
                </c:pt>
                <c:pt idx="2608">
                  <c:v>-1.9429652466367714E-3</c:v>
                </c:pt>
                <c:pt idx="2609">
                  <c:v>5.4262636952191236E-4</c:v>
                </c:pt>
                <c:pt idx="2610">
                  <c:v>-2.0117868709516691E-3</c:v>
                </c:pt>
                <c:pt idx="2611">
                  <c:v>-2.0157878347519202E-3</c:v>
                </c:pt>
                <c:pt idx="2612">
                  <c:v>-2.0198054745321115E-3</c:v>
                </c:pt>
                <c:pt idx="2613">
                  <c:v>3.1934065250198369E-4</c:v>
                </c:pt>
                <c:pt idx="2614">
                  <c:v>-1.9014557438306043E-3</c:v>
                </c:pt>
                <c:pt idx="2615">
                  <c:v>-4.0075194993227778E-4</c:v>
                </c:pt>
                <c:pt idx="2616">
                  <c:v>4.9896532409472337E-4</c:v>
                </c:pt>
                <c:pt idx="2617">
                  <c:v>-1.9867820834176646E-3</c:v>
                </c:pt>
                <c:pt idx="2618">
                  <c:v>-7.8504372194400482E-4</c:v>
                </c:pt>
                <c:pt idx="2619">
                  <c:v>-1.9462728857890148E-3</c:v>
                </c:pt>
                <c:pt idx="2620">
                  <c:v>-2.941085818359182E-3</c:v>
                </c:pt>
                <c:pt idx="2621">
                  <c:v>-1.103795077245624E-3</c:v>
                </c:pt>
                <c:pt idx="2622">
                  <c:v>5.3069099471497695E-4</c:v>
                </c:pt>
                <c:pt idx="2623">
                  <c:v>3.192256237944123E-4</c:v>
                </c:pt>
                <c:pt idx="2624">
                  <c:v>-4.856596528552526E-4</c:v>
                </c:pt>
                <c:pt idx="2625">
                  <c:v>3.46657259507888E-4</c:v>
                </c:pt>
                <c:pt idx="2626">
                  <c:v>-1.0493853426669227E-3</c:v>
                </c:pt>
                <c:pt idx="2627">
                  <c:v>-2.3237014014642474E-4</c:v>
                </c:pt>
                <c:pt idx="2628">
                  <c:v>-1.3115199003684293E-3</c:v>
                </c:pt>
                <c:pt idx="2629">
                  <c:v>-2.2439486314697111E-3</c:v>
                </c:pt>
                <c:pt idx="2630">
                  <c:v>4.0200057070222315E-5</c:v>
                </c:pt>
                <c:pt idx="2631">
                  <c:v>-1.7755833804673272E-3</c:v>
                </c:pt>
                <c:pt idx="2632">
                  <c:v>-6.4452942580504565E-4</c:v>
                </c:pt>
                <c:pt idx="2633">
                  <c:v>-1.4073507129662302E-3</c:v>
                </c:pt>
                <c:pt idx="2634">
                  <c:v>-5.4541114939188904E-4</c:v>
                </c:pt>
                <c:pt idx="2635">
                  <c:v>-9.9919573688661968E-4</c:v>
                </c:pt>
                <c:pt idx="2636">
                  <c:v>-8.3934371789416891E-4</c:v>
                </c:pt>
                <c:pt idx="2637">
                  <c:v>-2.6773684756667012E-3</c:v>
                </c:pt>
                <c:pt idx="2638">
                  <c:v>-1.9944584252172787E-3</c:v>
                </c:pt>
                <c:pt idx="2639">
                  <c:v>6.5895294526264493E-5</c:v>
                </c:pt>
                <c:pt idx="2640">
                  <c:v>-5.9505118479969701E-4</c:v>
                </c:pt>
                <c:pt idx="2641">
                  <c:v>-9.5359853889618175E-4</c:v>
                </c:pt>
                <c:pt idx="2642">
                  <c:v>-1.7116832443482817E-3</c:v>
                </c:pt>
                <c:pt idx="2643">
                  <c:v>4.8877178969861362E-4</c:v>
                </c:pt>
                <c:pt idx="2644">
                  <c:v>-2.0324639275281862E-3</c:v>
                </c:pt>
                <c:pt idx="2645">
                  <c:v>1.948756097687415E-4</c:v>
                </c:pt>
                <c:pt idx="2646">
                  <c:v>4.3729202851587818E-4</c:v>
                </c:pt>
                <c:pt idx="2647">
                  <c:v>-6.4713725408815481E-4</c:v>
                </c:pt>
                <c:pt idx="2648">
                  <c:v>-1.5479908282580953E-4</c:v>
                </c:pt>
                <c:pt idx="2649">
                  <c:v>2.4645922913738288E-4</c:v>
                </c:pt>
                <c:pt idx="2650">
                  <c:v>4.2553017140782617E-4</c:v>
                </c:pt>
                <c:pt idx="2651">
                  <c:v>5.3771843401607467E-4</c:v>
                </c:pt>
                <c:pt idx="2652">
                  <c:v>6.5871218207545694E-5</c:v>
                </c:pt>
                <c:pt idx="2653">
                  <c:v>-1.5195557100390646E-3</c:v>
                </c:pt>
                <c:pt idx="2654">
                  <c:v>1.4373881607269748E-4</c:v>
                </c:pt>
                <c:pt idx="2655">
                  <c:v>-1.833025523967628E-3</c:v>
                </c:pt>
                <c:pt idx="2656">
                  <c:v>-1.9168616383849599E-3</c:v>
                </c:pt>
                <c:pt idx="2657">
                  <c:v>-1.6278506360108732E-3</c:v>
                </c:pt>
                <c:pt idx="2658">
                  <c:v>3.4175925061463293E-5</c:v>
                </c:pt>
                <c:pt idx="2659">
                  <c:v>-3.207663538797508E-4</c:v>
                </c:pt>
                <c:pt idx="2660">
                  <c:v>-1.875071330006329E-3</c:v>
                </c:pt>
                <c:pt idx="2661">
                  <c:v>-2.3796625291124402E-4</c:v>
                </c:pt>
                <c:pt idx="2662">
                  <c:v>-1.3235065258440021E-3</c:v>
                </c:pt>
                <c:pt idx="2663">
                  <c:v>4.9714045765119393E-4</c:v>
                </c:pt>
                <c:pt idx="2664">
                  <c:v>-7.2163092978142919E-5</c:v>
                </c:pt>
                <c:pt idx="2665">
                  <c:v>5.2091899431202463E-4</c:v>
                </c:pt>
                <c:pt idx="2666">
                  <c:v>-2.2569699107332737E-3</c:v>
                </c:pt>
                <c:pt idx="2667">
                  <c:v>-1.5801711618257261E-4</c:v>
                </c:pt>
                <c:pt idx="2668">
                  <c:v>-9.0496444336094525E-4</c:v>
                </c:pt>
                <c:pt idx="2669">
                  <c:v>-1.1810622957622284E-3</c:v>
                </c:pt>
                <c:pt idx="2670">
                  <c:v>-1.9651028294302235E-3</c:v>
                </c:pt>
                <c:pt idx="2671">
                  <c:v>-2.9491295125581491E-3</c:v>
                </c:pt>
                <c:pt idx="2672">
                  <c:v>-1.2484180169713066E-3</c:v>
                </c:pt>
                <c:pt idx="2673">
                  <c:v>-2.0434701424799921E-3</c:v>
                </c:pt>
                <c:pt idx="2674">
                  <c:v>3.1836363447904141E-4</c:v>
                </c:pt>
                <c:pt idx="2675">
                  <c:v>5.262969644190097E-4</c:v>
                </c:pt>
                <c:pt idx="2676">
                  <c:v>-1.5288223151212123E-3</c:v>
                </c:pt>
                <c:pt idx="2677">
                  <c:v>-2.0096156838338261E-3</c:v>
                </c:pt>
                <c:pt idx="2678">
                  <c:v>-8.5262328070866958E-4</c:v>
                </c:pt>
                <c:pt idx="2679">
                  <c:v>-7.5647654957445372E-4</c:v>
                </c:pt>
                <c:pt idx="2680">
                  <c:v>-1.9741052489640541E-3</c:v>
                </c:pt>
                <c:pt idx="2681">
                  <c:v>-1.0692214339058999E-3</c:v>
                </c:pt>
                <c:pt idx="2682">
                  <c:v>-2.0403391852293652E-3</c:v>
                </c:pt>
                <c:pt idx="2683">
                  <c:v>-1.4267969483385459E-3</c:v>
                </c:pt>
                <c:pt idx="2684">
                  <c:v>-1.7959214368325788E-3</c:v>
                </c:pt>
                <c:pt idx="2685">
                  <c:v>5.2554593188097048E-4</c:v>
                </c:pt>
                <c:pt idx="2686">
                  <c:v>5.1743796040455985E-4</c:v>
                </c:pt>
                <c:pt idx="2687">
                  <c:v>-2.0126334787186045E-3</c:v>
                </c:pt>
                <c:pt idx="2688">
                  <c:v>3.3343858393865392E-4</c:v>
                </c:pt>
                <c:pt idx="2689">
                  <c:v>-8.0235139143873622E-4</c:v>
                </c:pt>
                <c:pt idx="2690">
                  <c:v>-7.0714467222253918E-4</c:v>
                </c:pt>
                <c:pt idx="2691">
                  <c:v>-1.0192393457585283E-3</c:v>
                </c:pt>
                <c:pt idx="2692">
                  <c:v>-6.022599397418546E-4</c:v>
                </c:pt>
                <c:pt idx="2693">
                  <c:v>-2.0431001400197067E-3</c:v>
                </c:pt>
                <c:pt idx="2694">
                  <c:v>-1.7316378760456155E-3</c:v>
                </c:pt>
                <c:pt idx="2695">
                  <c:v>-9.7192462066605131E-4</c:v>
                </c:pt>
                <c:pt idx="2696">
                  <c:v>-8.0457791214432763E-4</c:v>
                </c:pt>
                <c:pt idx="2697">
                  <c:v>-2.6867384293106844E-3</c:v>
                </c:pt>
                <c:pt idx="2698">
                  <c:v>-1.1316894835096453E-3</c:v>
                </c:pt>
                <c:pt idx="2699">
                  <c:v>-3.2563545480000414E-4</c:v>
                </c:pt>
                <c:pt idx="2700">
                  <c:v>1.3507432120655953E-4</c:v>
                </c:pt>
                <c:pt idx="2701">
                  <c:v>4.9497683529740996E-4</c:v>
                </c:pt>
                <c:pt idx="2702">
                  <c:v>-2.051039403477296E-3</c:v>
                </c:pt>
                <c:pt idx="2703">
                  <c:v>-1.8485990904329517E-3</c:v>
                </c:pt>
                <c:pt idx="2704">
                  <c:v>-2.4723090723370719E-3</c:v>
                </c:pt>
                <c:pt idx="2705">
                  <c:v>-1.937087449119805E-3</c:v>
                </c:pt>
                <c:pt idx="2706">
                  <c:v>4.1426460906843047E-4</c:v>
                </c:pt>
                <c:pt idx="2707">
                  <c:v>-4.1145891124788061E-4</c:v>
                </c:pt>
                <c:pt idx="2708">
                  <c:v>-2.6875113417776653E-3</c:v>
                </c:pt>
                <c:pt idx="2709">
                  <c:v>-1.1947535441318305E-3</c:v>
                </c:pt>
                <c:pt idx="2710">
                  <c:v>-1.9334477537644669E-3</c:v>
                </c:pt>
                <c:pt idx="2711">
                  <c:v>-1.6463405148946098E-3</c:v>
                </c:pt>
                <c:pt idx="2712">
                  <c:v>1.9414312432326016E-4</c:v>
                </c:pt>
                <c:pt idx="2713">
                  <c:v>-6.5671339983823128E-4</c:v>
                </c:pt>
                <c:pt idx="2714">
                  <c:v>-1.2632542270938436E-3</c:v>
                </c:pt>
                <c:pt idx="2715">
                  <c:v>5.294931592039801E-4</c:v>
                </c:pt>
                <c:pt idx="2716">
                  <c:v>-8.6164255716285581E-4</c:v>
                </c:pt>
                <c:pt idx="2717">
                  <c:v>6.5661876690046724E-5</c:v>
                </c:pt>
                <c:pt idx="2718">
                  <c:v>-1.9778713343564644E-3</c:v>
                </c:pt>
                <c:pt idx="2719">
                  <c:v>-1.8942546495289549E-3</c:v>
                </c:pt>
                <c:pt idx="2720">
                  <c:v>-2.9530946246481321E-3</c:v>
                </c:pt>
                <c:pt idx="2721">
                  <c:v>-4.9496026170763193E-4</c:v>
                </c:pt>
                <c:pt idx="2722">
                  <c:v>-2.4773732315141713E-3</c:v>
                </c:pt>
                <c:pt idx="2723">
                  <c:v>4.3437213423069154E-4</c:v>
                </c:pt>
                <c:pt idx="2724">
                  <c:v>2.3239512546586427E-4</c:v>
                </c:pt>
                <c:pt idx="2725">
                  <c:v>-2.4561931028762207E-4</c:v>
                </c:pt>
                <c:pt idx="2726">
                  <c:v>-2.0570699791586738E-3</c:v>
                </c:pt>
                <c:pt idx="2727">
                  <c:v>4.7311483566031282E-4</c:v>
                </c:pt>
                <c:pt idx="2728">
                  <c:v>-7.1264892216127656E-4</c:v>
                </c:pt>
                <c:pt idx="2729">
                  <c:v>-2.0222611616863323E-3</c:v>
                </c:pt>
                <c:pt idx="2730">
                  <c:v>-7.6584427636046924E-4</c:v>
                </c:pt>
                <c:pt idx="2731">
                  <c:v>-1.03144699734572E-3</c:v>
                </c:pt>
                <c:pt idx="2732">
                  <c:v>-5.5538851535243475E-4</c:v>
                </c:pt>
                <c:pt idx="2733">
                  <c:v>-1.0859780816804738E-3</c:v>
                </c:pt>
                <c:pt idx="2734">
                  <c:v>2.3025225327949993E-4</c:v>
                </c:pt>
                <c:pt idx="2735">
                  <c:v>-9.2393107452411552E-4</c:v>
                </c:pt>
                <c:pt idx="2736">
                  <c:v>-8.2484540304062279E-5</c:v>
                </c:pt>
                <c:pt idx="2737">
                  <c:v>1.2914584845029542E-4</c:v>
                </c:pt>
                <c:pt idx="2738">
                  <c:v>2.1304739938321198E-5</c:v>
                </c:pt>
                <c:pt idx="2739">
                  <c:v>-1.9474066164197519E-3</c:v>
                </c:pt>
                <c:pt idx="2740">
                  <c:v>-1.1474084172658143E-3</c:v>
                </c:pt>
                <c:pt idx="2741">
                  <c:v>-1.4486582034388558E-3</c:v>
                </c:pt>
                <c:pt idx="2742">
                  <c:v>-4.9701290623542212E-4</c:v>
                </c:pt>
                <c:pt idx="2743">
                  <c:v>-2.0297372526863052E-3</c:v>
                </c:pt>
                <c:pt idx="2744">
                  <c:v>-1.6825181276789833E-4</c:v>
                </c:pt>
                <c:pt idx="2745">
                  <c:v>-1.3559491597466282E-3</c:v>
                </c:pt>
                <c:pt idx="2746">
                  <c:v>1.9335577595359558E-4</c:v>
                </c:pt>
                <c:pt idx="2747">
                  <c:v>-5.5722393552232619E-4</c:v>
                </c:pt>
                <c:pt idx="2748">
                  <c:v>-9.8900643235146231E-4</c:v>
                </c:pt>
                <c:pt idx="2749">
                  <c:v>-2.2804602467088211E-3</c:v>
                </c:pt>
                <c:pt idx="2750">
                  <c:v>-1.5543530094752336E-3</c:v>
                </c:pt>
                <c:pt idx="2751">
                  <c:v>-1.99435048746482E-3</c:v>
                </c:pt>
                <c:pt idx="2752">
                  <c:v>-1.9043270028197047E-3</c:v>
                </c:pt>
                <c:pt idx="2753">
                  <c:v>4.9123876615472274E-4</c:v>
                </c:pt>
                <c:pt idx="2754">
                  <c:v>-1.8653242108536774E-3</c:v>
                </c:pt>
                <c:pt idx="2755">
                  <c:v>-3.311485180328888E-4</c:v>
                </c:pt>
                <c:pt idx="2756">
                  <c:v>-1.040887935234423E-3</c:v>
                </c:pt>
                <c:pt idx="2757">
                  <c:v>5.0533983348962036E-4</c:v>
                </c:pt>
                <c:pt idx="2758">
                  <c:v>-1.6632769942831671E-3</c:v>
                </c:pt>
                <c:pt idx="2759">
                  <c:v>-7.1832533454956309E-4</c:v>
                </c:pt>
                <c:pt idx="2760">
                  <c:v>-1.9474197042649902E-3</c:v>
                </c:pt>
                <c:pt idx="2761">
                  <c:v>-7.719995646472866E-4</c:v>
                </c:pt>
                <c:pt idx="2762">
                  <c:v>-1.7537964776979612E-3</c:v>
                </c:pt>
                <c:pt idx="2763">
                  <c:v>-1.2157017211980492E-3</c:v>
                </c:pt>
                <c:pt idx="2764">
                  <c:v>3.1886943005181344E-4</c:v>
                </c:pt>
                <c:pt idx="2765">
                  <c:v>-2.0343603430851751E-3</c:v>
                </c:pt>
                <c:pt idx="2766">
                  <c:v>5.1701232777374908E-4</c:v>
                </c:pt>
                <c:pt idx="2767">
                  <c:v>4.650571949602122E-4</c:v>
                </c:pt>
                <c:pt idx="2768">
                  <c:v>-1.8224358642135268E-3</c:v>
                </c:pt>
                <c:pt idx="2769">
                  <c:v>-9.9481245011971264E-4</c:v>
                </c:pt>
                <c:pt idx="2770">
                  <c:v>-1.9552770954468666E-3</c:v>
                </c:pt>
                <c:pt idx="2771">
                  <c:v>-2.285109470138619E-3</c:v>
                </c:pt>
                <c:pt idx="2772">
                  <c:v>-1.2851316334991708E-3</c:v>
                </c:pt>
                <c:pt idx="2773">
                  <c:v>5.2123218133598545E-4</c:v>
                </c:pt>
                <c:pt idx="2774">
                  <c:v>3.1504707064221137E-4</c:v>
                </c:pt>
                <c:pt idx="2775">
                  <c:v>-1.1013468344984478E-3</c:v>
                </c:pt>
                <c:pt idx="2776">
                  <c:v>-4.1733761691323159E-4</c:v>
                </c:pt>
                <c:pt idx="2777">
                  <c:v>-2.9559538243127013E-3</c:v>
                </c:pt>
                <c:pt idx="2778">
                  <c:v>-2.0690241273526241E-3</c:v>
                </c:pt>
                <c:pt idx="2779">
                  <c:v>3.9960007459748439E-4</c:v>
                </c:pt>
                <c:pt idx="2780">
                  <c:v>-1.461556798101289E-3</c:v>
                </c:pt>
                <c:pt idx="2781">
                  <c:v>-1.1618880810865433E-3</c:v>
                </c:pt>
                <c:pt idx="2782">
                  <c:v>-6.1224849342183662E-4</c:v>
                </c:pt>
                <c:pt idx="2783">
                  <c:v>-1.6710280858120014E-3</c:v>
                </c:pt>
                <c:pt idx="2784">
                  <c:v>-8.8147334497391233E-5</c:v>
                </c:pt>
                <c:pt idx="2785">
                  <c:v>-2.4934404824820465E-3</c:v>
                </c:pt>
                <c:pt idx="2786">
                  <c:v>4.3067439235302038E-4</c:v>
                </c:pt>
                <c:pt idx="2787">
                  <c:v>-8.7980330790913609E-4</c:v>
                </c:pt>
                <c:pt idx="2788">
                  <c:v>-8.248839330127673E-4</c:v>
                </c:pt>
                <c:pt idx="2789">
                  <c:v>-1.7266900853850619E-4</c:v>
                </c:pt>
                <c:pt idx="2790">
                  <c:v>-4.1814408953135928E-4</c:v>
                </c:pt>
                <c:pt idx="2791">
                  <c:v>-2.0682601283957781E-3</c:v>
                </c:pt>
                <c:pt idx="2792">
                  <c:v>-1.3722932956117579E-3</c:v>
                </c:pt>
                <c:pt idx="2793">
                  <c:v>-6.6724179024051566E-4</c:v>
                </c:pt>
                <c:pt idx="2794">
                  <c:v>-2.5235761321776258E-4</c:v>
                </c:pt>
                <c:pt idx="2795">
                  <c:v>-2.0046111839344279E-3</c:v>
                </c:pt>
                <c:pt idx="2796">
                  <c:v>4.8772776463156366E-4</c:v>
                </c:pt>
                <c:pt idx="2797">
                  <c:v>6.5019359781348345E-5</c:v>
                </c:pt>
                <c:pt idx="2798">
                  <c:v>-9.4197312112074768E-4</c:v>
                </c:pt>
                <c:pt idx="2799">
                  <c:v>2.1903612460762276E-4</c:v>
                </c:pt>
                <c:pt idx="2800">
                  <c:v>3.955679746415845E-4</c:v>
                </c:pt>
                <c:pt idx="2801">
                  <c:v>-3.3461829371904595E-4</c:v>
                </c:pt>
                <c:pt idx="2802">
                  <c:v>1.304522826520516E-5</c:v>
                </c:pt>
                <c:pt idx="2803">
                  <c:v>-1.9992280512698296E-3</c:v>
                </c:pt>
                <c:pt idx="2804">
                  <c:v>5.1631954513442979E-4</c:v>
                </c:pt>
                <c:pt idx="2805">
                  <c:v>-2.6952388846008405E-3</c:v>
                </c:pt>
                <c:pt idx="2806">
                  <c:v>-6.6926388536318751E-4</c:v>
                </c:pt>
                <c:pt idx="2807">
                  <c:v>-2.0405532818732839E-3</c:v>
                </c:pt>
                <c:pt idx="2808">
                  <c:v>-2.0757706056053465E-3</c:v>
                </c:pt>
                <c:pt idx="2809">
                  <c:v>-1.9202693951560679E-3</c:v>
                </c:pt>
                <c:pt idx="2810">
                  <c:v>-2.0789979434633734E-3</c:v>
                </c:pt>
                <c:pt idx="2811">
                  <c:v>-7.2652486090533279E-4</c:v>
                </c:pt>
                <c:pt idx="2812">
                  <c:v>-5.0185602469864858E-4</c:v>
                </c:pt>
                <c:pt idx="2813">
                  <c:v>-8.8607424444927944E-4</c:v>
                </c:pt>
                <c:pt idx="2814">
                  <c:v>-7.8188637411480703E-4</c:v>
                </c:pt>
                <c:pt idx="2815">
                  <c:v>-5.6301088859650027E-4</c:v>
                </c:pt>
                <c:pt idx="2816">
                  <c:v>-6.1624371267100765E-4</c:v>
                </c:pt>
                <c:pt idx="2817">
                  <c:v>-1.0089305602320703E-3</c:v>
                </c:pt>
                <c:pt idx="2818">
                  <c:v>-2.0104065765005103E-3</c:v>
                </c:pt>
                <c:pt idx="2819">
                  <c:v>3.1288342288062778E-4</c:v>
                </c:pt>
                <c:pt idx="2820">
                  <c:v>1.9143250503346151E-4</c:v>
                </c:pt>
                <c:pt idx="2821">
                  <c:v>-1.579035700225846E-3</c:v>
                </c:pt>
                <c:pt idx="2822">
                  <c:v>-1.3052522531855381E-3</c:v>
                </c:pt>
                <c:pt idx="2823">
                  <c:v>-1.8420981752070567E-3</c:v>
                </c:pt>
                <c:pt idx="2824">
                  <c:v>4.5266569672619203E-4</c:v>
                </c:pt>
                <c:pt idx="2825">
                  <c:v>-1.8878144035138608E-3</c:v>
                </c:pt>
                <c:pt idx="2826">
                  <c:v>5.0886121162238139E-4</c:v>
                </c:pt>
                <c:pt idx="2827">
                  <c:v>1.1457422789319966E-4</c:v>
                </c:pt>
                <c:pt idx="2828">
                  <c:v>4.2719424460431661E-4</c:v>
                </c:pt>
                <c:pt idx="2829">
                  <c:v>3.0546008108569921E-4</c:v>
                </c:pt>
                <c:pt idx="2830">
                  <c:v>-1.4803961175507837E-3</c:v>
                </c:pt>
                <c:pt idx="2831">
                  <c:v>-1.9675262457336117E-3</c:v>
                </c:pt>
                <c:pt idx="2832">
                  <c:v>-2.0521943589902943E-3</c:v>
                </c:pt>
                <c:pt idx="2833">
                  <c:v>-1.7777887115318881E-3</c:v>
                </c:pt>
                <c:pt idx="2834">
                  <c:v>4.907727988072558E-4</c:v>
                </c:pt>
                <c:pt idx="2835">
                  <c:v>6.4648842756686548E-5</c:v>
                </c:pt>
                <c:pt idx="2836">
                  <c:v>-2.6982575149522309E-3</c:v>
                </c:pt>
                <c:pt idx="2837">
                  <c:v>-4.2289778670781851E-4</c:v>
                </c:pt>
                <c:pt idx="2838">
                  <c:v>-2.0813680100259975E-3</c:v>
                </c:pt>
                <c:pt idx="2839">
                  <c:v>-1.9744389092001286E-3</c:v>
                </c:pt>
                <c:pt idx="2840">
                  <c:v>-2.5792700608973036E-4</c:v>
                </c:pt>
                <c:pt idx="2841">
                  <c:v>-1.6904062767031773E-3</c:v>
                </c:pt>
                <c:pt idx="2842">
                  <c:v>-8.3849986017752278E-4</c:v>
                </c:pt>
                <c:pt idx="2843">
                  <c:v>-1.8473891630717922E-3</c:v>
                </c:pt>
                <c:pt idx="2844">
                  <c:v>-2.3019505905623938E-3</c:v>
                </c:pt>
                <c:pt idx="2845">
                  <c:v>-1.5865686868529942E-3</c:v>
                </c:pt>
                <c:pt idx="2846">
                  <c:v>1.9058918490999496E-4</c:v>
                </c:pt>
                <c:pt idx="2847">
                  <c:v>-9.5510755750727577E-4</c:v>
                </c:pt>
                <c:pt idx="2848">
                  <c:v>-2.9558869214041626E-3</c:v>
                </c:pt>
                <c:pt idx="2849">
                  <c:v>-2.0117288841248388E-3</c:v>
                </c:pt>
                <c:pt idx="2850">
                  <c:v>-1.246432048387431E-3</c:v>
                </c:pt>
                <c:pt idx="2851">
                  <c:v>-2.5088253415968976E-3</c:v>
                </c:pt>
                <c:pt idx="2852">
                  <c:v>4.2564333431651064E-4</c:v>
                </c:pt>
                <c:pt idx="2853">
                  <c:v>-1.808235775346523E-4</c:v>
                </c:pt>
                <c:pt idx="2854">
                  <c:v>-1.1868070982140545E-3</c:v>
                </c:pt>
                <c:pt idx="2855">
                  <c:v>-3.4041628912418771E-4</c:v>
                </c:pt>
                <c:pt idx="2856">
                  <c:v>-2.9556778529049358E-3</c:v>
                </c:pt>
                <c:pt idx="2857">
                  <c:v>-2.0524519880494385E-3</c:v>
                </c:pt>
                <c:pt idx="2858">
                  <c:v>-2.0877012214380762E-3</c:v>
                </c:pt>
                <c:pt idx="2859">
                  <c:v>3.83750362333844E-4</c:v>
                </c:pt>
                <c:pt idx="2860">
                  <c:v>5.0511025207126926E-4</c:v>
                </c:pt>
                <c:pt idx="2861">
                  <c:v>-2.0908027171436857E-3</c:v>
                </c:pt>
                <c:pt idx="2862">
                  <c:v>-1.7839774657222153E-3</c:v>
                </c:pt>
                <c:pt idx="2863">
                  <c:v>-1.1291668824108113E-3</c:v>
                </c:pt>
                <c:pt idx="2864">
                  <c:v>-1.0734989540832176E-3</c:v>
                </c:pt>
                <c:pt idx="2865">
                  <c:v>-1.9351524879614767E-3</c:v>
                </c:pt>
                <c:pt idx="2866">
                  <c:v>4.8648587102784392E-4</c:v>
                </c:pt>
                <c:pt idx="2867">
                  <c:v>-5.0769350245922855E-4</c:v>
                </c:pt>
                <c:pt idx="2868">
                  <c:v>-1.898260329294812E-3</c:v>
                </c:pt>
                <c:pt idx="2869">
                  <c:v>-1.1907996582878151E-3</c:v>
                </c:pt>
                <c:pt idx="2870">
                  <c:v>-1.3981154055243471E-3</c:v>
                </c:pt>
                <c:pt idx="2871">
                  <c:v>-8.4419719593265257E-4</c:v>
                </c:pt>
                <c:pt idx="2872">
                  <c:v>5.05892489365886E-4</c:v>
                </c:pt>
                <c:pt idx="2873">
                  <c:v>-1.0056529639235297E-4</c:v>
                </c:pt>
                <c:pt idx="2874">
                  <c:v>4.4513471271982025E-4</c:v>
                </c:pt>
                <c:pt idx="2875">
                  <c:v>-1.077330075223003E-3</c:v>
                </c:pt>
                <c:pt idx="2876">
                  <c:v>-2.0895343901100607E-3</c:v>
                </c:pt>
                <c:pt idx="2877">
                  <c:v>2.0565610976827964E-4</c:v>
                </c:pt>
                <c:pt idx="2878">
                  <c:v>1.4875564205557166E-6</c:v>
                </c:pt>
                <c:pt idx="2879">
                  <c:v>1.0716566855936107E-4</c:v>
                </c:pt>
                <c:pt idx="2880">
                  <c:v>-7.3989190420476088E-4</c:v>
                </c:pt>
                <c:pt idx="2881">
                  <c:v>3.1010169982515488E-4</c:v>
                </c:pt>
                <c:pt idx="2882">
                  <c:v>1.898869314243744E-4</c:v>
                </c:pt>
                <c:pt idx="2883">
                  <c:v>-7.9745924595306752E-4</c:v>
                </c:pt>
                <c:pt idx="2884">
                  <c:v>-9.0371793013480214E-4</c:v>
                </c:pt>
                <c:pt idx="2885">
                  <c:v>-2.0639245060332023E-3</c:v>
                </c:pt>
                <c:pt idx="2886">
                  <c:v>-1.2561123966599887E-3</c:v>
                </c:pt>
                <c:pt idx="2887">
                  <c:v>2.9685609451899541E-4</c:v>
                </c:pt>
                <c:pt idx="2888">
                  <c:v>-9.6466453045652436E-4</c:v>
                </c:pt>
                <c:pt idx="2889">
                  <c:v>-1.5960036236573056E-3</c:v>
                </c:pt>
                <c:pt idx="2890">
                  <c:v>-1.494585248685137E-3</c:v>
                </c:pt>
                <c:pt idx="2891">
                  <c:v>-1.1367518712923565E-3</c:v>
                </c:pt>
                <c:pt idx="2892">
                  <c:v>-5.7307535030099745E-4</c:v>
                </c:pt>
                <c:pt idx="2893">
                  <c:v>-1.9805161864731398E-3</c:v>
                </c:pt>
                <c:pt idx="2894">
                  <c:v>-3.4524327122153212E-4</c:v>
                </c:pt>
                <c:pt idx="2895">
                  <c:v>4.7937944876676051E-4</c:v>
                </c:pt>
                <c:pt idx="2896">
                  <c:v>-2.3110588941623405E-3</c:v>
                </c:pt>
                <c:pt idx="2897">
                  <c:v>-1.325215329827322E-3</c:v>
                </c:pt>
                <c:pt idx="2898">
                  <c:v>-1.8741861355802374E-4</c:v>
                </c:pt>
                <c:pt idx="2899">
                  <c:v>-2.0214905719949691E-3</c:v>
                </c:pt>
                <c:pt idx="2900">
                  <c:v>-4.3024051425643466E-4</c:v>
                </c:pt>
                <c:pt idx="2901">
                  <c:v>-2.5174430339131291E-3</c:v>
                </c:pt>
                <c:pt idx="2902">
                  <c:v>-6.3019895244601778E-4</c:v>
                </c:pt>
                <c:pt idx="2903">
                  <c:v>-2.0989581985581427E-3</c:v>
                </c:pt>
                <c:pt idx="2904">
                  <c:v>-2.5138221900227697E-6</c:v>
                </c:pt>
                <c:pt idx="2905">
                  <c:v>-1.9887331087200667E-3</c:v>
                </c:pt>
                <c:pt idx="2906">
                  <c:v>2.0175050968135859E-4</c:v>
                </c:pt>
                <c:pt idx="2907">
                  <c:v>-5.7540109719490741E-4</c:v>
                </c:pt>
                <c:pt idx="2908">
                  <c:v>-1.4063879673096732E-3</c:v>
                </c:pt>
                <c:pt idx="2909">
                  <c:v>-2.7040860682460335E-3</c:v>
                </c:pt>
                <c:pt idx="2910">
                  <c:v>-1.0331083668885278E-3</c:v>
                </c:pt>
                <c:pt idx="2911">
                  <c:v>-6.8739810679184553E-4</c:v>
                </c:pt>
                <c:pt idx="2912">
                  <c:v>-2.0618456394942632E-3</c:v>
                </c:pt>
                <c:pt idx="2913">
                  <c:v>-2.0324328520416085E-3</c:v>
                </c:pt>
                <c:pt idx="2914">
                  <c:v>-1.9062960950236782E-3</c:v>
                </c:pt>
                <c:pt idx="2915">
                  <c:v>-1.0688083126775578E-4</c:v>
                </c:pt>
                <c:pt idx="2916">
                  <c:v>5.0122529623825257E-4</c:v>
                </c:pt>
                <c:pt idx="2917">
                  <c:v>4.810726367953321E-4</c:v>
                </c:pt>
                <c:pt idx="2918">
                  <c:v>-2.0339777690381072E-3</c:v>
                </c:pt>
                <c:pt idx="2919">
                  <c:v>-1.8624074936604048E-3</c:v>
                </c:pt>
                <c:pt idx="2920">
                  <c:v>1.0118433511147444E-4</c:v>
                </c:pt>
                <c:pt idx="2921">
                  <c:v>-1.7063554081257731E-3</c:v>
                </c:pt>
                <c:pt idx="2922">
                  <c:v>6.4274008013441908E-5</c:v>
                </c:pt>
                <c:pt idx="2923">
                  <c:v>-1.2055773470084762E-3</c:v>
                </c:pt>
                <c:pt idx="2924">
                  <c:v>-1.9473681487001159E-3</c:v>
                </c:pt>
                <c:pt idx="2925">
                  <c:v>-2.7048968272036755E-4</c:v>
                </c:pt>
                <c:pt idx="2926">
                  <c:v>-7.5064681044831728E-4</c:v>
                </c:pt>
                <c:pt idx="2927">
                  <c:v>-1.3331366978696101E-3</c:v>
                </c:pt>
                <c:pt idx="2928">
                  <c:v>-2.5217348564806194E-3</c:v>
                </c:pt>
                <c:pt idx="2929">
                  <c:v>-2.7062569843963416E-3</c:v>
                </c:pt>
                <c:pt idx="2930">
                  <c:v>-2.0731364057350117E-3</c:v>
                </c:pt>
                <c:pt idx="2931">
                  <c:v>-6.3554752985491654E-4</c:v>
                </c:pt>
                <c:pt idx="2932">
                  <c:v>2.9079561972056832E-4</c:v>
                </c:pt>
                <c:pt idx="2933">
                  <c:v>4.3859100148440852E-4</c:v>
                </c:pt>
                <c:pt idx="2934">
                  <c:v>-2.1005049825636147E-3</c:v>
                </c:pt>
                <c:pt idx="2935">
                  <c:v>-2.9513615858957911E-3</c:v>
                </c:pt>
                <c:pt idx="2936">
                  <c:v>-5.1791146706400945E-4</c:v>
                </c:pt>
                <c:pt idx="2937">
                  <c:v>-1.5058777267270996E-3</c:v>
                </c:pt>
                <c:pt idx="2938">
                  <c:v>-1.094972009230228E-3</c:v>
                </c:pt>
                <c:pt idx="2939">
                  <c:v>3.0933087942595108E-4</c:v>
                </c:pt>
                <c:pt idx="2940">
                  <c:v>-2.731411927820545E-4</c:v>
                </c:pt>
                <c:pt idx="2941">
                  <c:v>4.7876365629314038E-4</c:v>
                </c:pt>
                <c:pt idx="2942">
                  <c:v>-2.1054594742805112E-3</c:v>
                </c:pt>
                <c:pt idx="2943">
                  <c:v>-1.9889437304691543E-3</c:v>
                </c:pt>
                <c:pt idx="2944">
                  <c:v>5.0106885781657225E-4</c:v>
                </c:pt>
                <c:pt idx="2945">
                  <c:v>-1.7995685083530366E-3</c:v>
                </c:pt>
                <c:pt idx="2946">
                  <c:v>3.7330723240514712E-4</c:v>
                </c:pt>
                <c:pt idx="2947">
                  <c:v>4.2317777398658956E-4</c:v>
                </c:pt>
                <c:pt idx="2948">
                  <c:v>-2.1029332643559234E-3</c:v>
                </c:pt>
                <c:pt idx="2949">
                  <c:v>-2.3196147200926988E-3</c:v>
                </c:pt>
                <c:pt idx="2950">
                  <c:v>1.9430997745091956E-4</c:v>
                </c:pt>
                <c:pt idx="2951">
                  <c:v>-8.1505354094459678E-4</c:v>
                </c:pt>
                <c:pt idx="2952">
                  <c:v>-6.9788843137660623E-4</c:v>
                </c:pt>
                <c:pt idx="2953">
                  <c:v>-5.214301232115701E-4</c:v>
                </c:pt>
                <c:pt idx="2954">
                  <c:v>-1.8697021897357109E-3</c:v>
                </c:pt>
                <c:pt idx="2955">
                  <c:v>-1.8020971279589472E-3</c:v>
                </c:pt>
                <c:pt idx="2956">
                  <c:v>1.8960740939819314E-4</c:v>
                </c:pt>
                <c:pt idx="2957">
                  <c:v>-9.8499363742641653E-4</c:v>
                </c:pt>
                <c:pt idx="2958">
                  <c:v>-1.7136989561025069E-3</c:v>
                </c:pt>
                <c:pt idx="2959">
                  <c:v>2.8709560648684427E-4</c:v>
                </c:pt>
                <c:pt idx="2960">
                  <c:v>-1.2571333998789765E-5</c:v>
                </c:pt>
                <c:pt idx="2961">
                  <c:v>-1.1579540869637187E-3</c:v>
                </c:pt>
                <c:pt idx="2962">
                  <c:v>-1.9968656901688182E-4</c:v>
                </c:pt>
                <c:pt idx="2963">
                  <c:v>-2.0315108881187607E-3</c:v>
                </c:pt>
                <c:pt idx="2964">
                  <c:v>4.235662929595228E-4</c:v>
                </c:pt>
                <c:pt idx="2965">
                  <c:v>-2.0010551469447288E-3</c:v>
                </c:pt>
                <c:pt idx="2966">
                  <c:v>-1.0502612114001964E-3</c:v>
                </c:pt>
                <c:pt idx="2967">
                  <c:v>-3.5817610062893084E-4</c:v>
                </c:pt>
                <c:pt idx="2968">
                  <c:v>-8.6864428697046498E-4</c:v>
                </c:pt>
                <c:pt idx="2969">
                  <c:v>-1.4217599106182239E-3</c:v>
                </c:pt>
                <c:pt idx="2970">
                  <c:v>-9.2671825216203907E-4</c:v>
                </c:pt>
                <c:pt idx="2971">
                  <c:v>4.7947484041041018E-4</c:v>
                </c:pt>
                <c:pt idx="2972">
                  <c:v>-4.4245166895952499E-4</c:v>
                </c:pt>
                <c:pt idx="2973">
                  <c:v>-1.2804681883304629E-3</c:v>
                </c:pt>
                <c:pt idx="2974">
                  <c:v>-1.9545985869598949E-3</c:v>
                </c:pt>
                <c:pt idx="2975">
                  <c:v>6.433070662705078E-5</c:v>
                </c:pt>
                <c:pt idx="2976">
                  <c:v>3.0988408448447824E-4</c:v>
                </c:pt>
                <c:pt idx="2977">
                  <c:v>-1.6141962378521519E-3</c:v>
                </c:pt>
                <c:pt idx="2978">
                  <c:v>5.0079601784320518E-4</c:v>
                </c:pt>
                <c:pt idx="2979">
                  <c:v>-9.9059765406814379E-4</c:v>
                </c:pt>
                <c:pt idx="2980">
                  <c:v>-2.1064542821679767E-3</c:v>
                </c:pt>
                <c:pt idx="2981">
                  <c:v>-2.0716324820802432E-3</c:v>
                </c:pt>
                <c:pt idx="2982">
                  <c:v>-8.7243417684203987E-4</c:v>
                </c:pt>
                <c:pt idx="2983">
                  <c:v>9.0484438906095682E-5</c:v>
                </c:pt>
                <c:pt idx="2984">
                  <c:v>-9.3113131438500682E-4</c:v>
                </c:pt>
                <c:pt idx="2985">
                  <c:v>-1.9947199122915893E-3</c:v>
                </c:pt>
                <c:pt idx="2986">
                  <c:v>-1.2068906676594688E-4</c:v>
                </c:pt>
                <c:pt idx="2987">
                  <c:v>-1.1657228850241244E-3</c:v>
                </c:pt>
                <c:pt idx="2988">
                  <c:v>-2.1096097260791097E-3</c:v>
                </c:pt>
                <c:pt idx="2989">
                  <c:v>-2.7117831677895381E-3</c:v>
                </c:pt>
                <c:pt idx="2990">
                  <c:v>-2.084312802825423E-3</c:v>
                </c:pt>
                <c:pt idx="2991">
                  <c:v>5.0002790986148433E-4</c:v>
                </c:pt>
                <c:pt idx="2992">
                  <c:v>-2.0732628008232239E-3</c:v>
                </c:pt>
                <c:pt idx="2993">
                  <c:v>-6.4663815792875574E-4</c:v>
                </c:pt>
                <c:pt idx="2994">
                  <c:v>-2.1133310582322467E-3</c:v>
                </c:pt>
                <c:pt idx="2995">
                  <c:v>-2.5296058074123101E-3</c:v>
                </c:pt>
                <c:pt idx="2996">
                  <c:v>-1.6181948868572375E-3</c:v>
                </c:pt>
                <c:pt idx="2997">
                  <c:v>-7.0562837715556245E-4</c:v>
                </c:pt>
                <c:pt idx="2998">
                  <c:v>-1.9064222270475953E-5</c:v>
                </c:pt>
                <c:pt idx="2999">
                  <c:v>-1.9206211315017916E-3</c:v>
                </c:pt>
                <c:pt idx="3000">
                  <c:v>-2.9452966265994572E-3</c:v>
                </c:pt>
                <c:pt idx="3001">
                  <c:v>-5.9081531883211226E-4</c:v>
                </c:pt>
                <c:pt idx="3002">
                  <c:v>-2.051056019440064E-3</c:v>
                </c:pt>
                <c:pt idx="3003">
                  <c:v>-2.3276859525495934E-3</c:v>
                </c:pt>
                <c:pt idx="3004">
                  <c:v>4.2476039411615783E-4</c:v>
                </c:pt>
                <c:pt idx="3005">
                  <c:v>-2.8535741796731611E-4</c:v>
                </c:pt>
                <c:pt idx="3006">
                  <c:v>3.662580048274472E-4</c:v>
                </c:pt>
                <c:pt idx="3007">
                  <c:v>4.3241371468736759E-4</c:v>
                </c:pt>
                <c:pt idx="3008">
                  <c:v>-1.231473582437582E-3</c:v>
                </c:pt>
                <c:pt idx="3009">
                  <c:v>4.7596990165323853E-4</c:v>
                </c:pt>
                <c:pt idx="3010">
                  <c:v>-7.6887880135251112E-4</c:v>
                </c:pt>
                <c:pt idx="3011">
                  <c:v>-8.2881471600955426E-4</c:v>
                </c:pt>
                <c:pt idx="3012">
                  <c:v>-5.9238082436812746E-4</c:v>
                </c:pt>
                <c:pt idx="3013">
                  <c:v>-1.0650322860820878E-3</c:v>
                </c:pt>
                <c:pt idx="3014">
                  <c:v>4.9984963027650462E-4</c:v>
                </c:pt>
                <c:pt idx="3015">
                  <c:v>-1.8119426134160527E-3</c:v>
                </c:pt>
                <c:pt idx="3016">
                  <c:v>1.9033849364388176E-4</c:v>
                </c:pt>
                <c:pt idx="3017">
                  <c:v>-1.5252314802847555E-3</c:v>
                </c:pt>
                <c:pt idx="3018">
                  <c:v>-1.11950267531729E-3</c:v>
                </c:pt>
                <c:pt idx="3019">
                  <c:v>4.8101418201544778E-4</c:v>
                </c:pt>
                <c:pt idx="3020">
                  <c:v>-2.0117242627103312E-3</c:v>
                </c:pt>
                <c:pt idx="3021">
                  <c:v>-2.0391598341587486E-3</c:v>
                </c:pt>
                <c:pt idx="3022">
                  <c:v>5.0151282647446338E-4</c:v>
                </c:pt>
                <c:pt idx="3023">
                  <c:v>8.4079761418669915E-5</c:v>
                </c:pt>
                <c:pt idx="3024">
                  <c:v>4.7552034889729436E-4</c:v>
                </c:pt>
                <c:pt idx="3025">
                  <c:v>-4.4980667438590684E-4</c:v>
                </c:pt>
                <c:pt idx="3026">
                  <c:v>-1.4377665541431238E-3</c:v>
                </c:pt>
                <c:pt idx="3027">
                  <c:v>-1.8815443943592076E-3</c:v>
                </c:pt>
                <c:pt idx="3028">
                  <c:v>-1.2978376953337021E-3</c:v>
                </c:pt>
                <c:pt idx="3029">
                  <c:v>-1.0054481828190986E-3</c:v>
                </c:pt>
                <c:pt idx="3030">
                  <c:v>-2.001535224882015E-3</c:v>
                </c:pt>
                <c:pt idx="3031">
                  <c:v>-1.3635931313256623E-3</c:v>
                </c:pt>
                <c:pt idx="3032">
                  <c:v>-2.1141285807325318E-3</c:v>
                </c:pt>
                <c:pt idx="3033">
                  <c:v>-2.014518896791267E-3</c:v>
                </c:pt>
                <c:pt idx="3034">
                  <c:v>-1.2830104814868414E-4</c:v>
                </c:pt>
                <c:pt idx="3035">
                  <c:v>-7.7382706094579435E-4</c:v>
                </c:pt>
                <c:pt idx="3036">
                  <c:v>-2.1151212251205531E-4</c:v>
                </c:pt>
                <c:pt idx="3037">
                  <c:v>-2.3319499072260328E-3</c:v>
                </c:pt>
                <c:pt idx="3038">
                  <c:v>4.3072197334904076E-4</c:v>
                </c:pt>
                <c:pt idx="3039">
                  <c:v>-6.5312831115131153E-4</c:v>
                </c:pt>
                <c:pt idx="3040">
                  <c:v>-8.3441531591134637E-4</c:v>
                </c:pt>
                <c:pt idx="3041">
                  <c:v>2.7729118868977489E-4</c:v>
                </c:pt>
                <c:pt idx="3042">
                  <c:v>6.4649046704261427E-5</c:v>
                </c:pt>
                <c:pt idx="3043">
                  <c:v>-1.1818881928507929E-3</c:v>
                </c:pt>
                <c:pt idx="3044">
                  <c:v>-1.7296836316461387E-3</c:v>
                </c:pt>
                <c:pt idx="3045">
                  <c:v>-1.9282602066395488E-3</c:v>
                </c:pt>
                <c:pt idx="3046">
                  <c:v>-1.2421039574536264E-3</c:v>
                </c:pt>
                <c:pt idx="3047">
                  <c:v>-2.0432838906403431E-3</c:v>
                </c:pt>
                <c:pt idx="3048">
                  <c:v>-3.6948610350280619E-4</c:v>
                </c:pt>
                <c:pt idx="3049">
                  <c:v>1.8133486968563339E-4</c:v>
                </c:pt>
                <c:pt idx="3050">
                  <c:v>3.6291810901575817E-4</c:v>
                </c:pt>
                <c:pt idx="3051">
                  <c:v>-5.3275350635122415E-4</c:v>
                </c:pt>
                <c:pt idx="3052">
                  <c:v>3.1161491228523183E-4</c:v>
                </c:pt>
                <c:pt idx="3053">
                  <c:v>-9.4881627295231505E-4</c:v>
                </c:pt>
                <c:pt idx="3054">
                  <c:v>-1.7317191658699192E-3</c:v>
                </c:pt>
                <c:pt idx="3055">
                  <c:v>-2.0601118311576903E-3</c:v>
                </c:pt>
                <c:pt idx="3056">
                  <c:v>-2.1334463300192233E-4</c:v>
                </c:pt>
                <c:pt idx="3057">
                  <c:v>-2.7074790211235587E-5</c:v>
                </c:pt>
                <c:pt idx="3058">
                  <c:v>-2.1214678462905924E-3</c:v>
                </c:pt>
                <c:pt idx="3059">
                  <c:v>7.970208016864557E-5</c:v>
                </c:pt>
                <c:pt idx="3060">
                  <c:v>-1.5353763468644221E-3</c:v>
                </c:pt>
                <c:pt idx="3061">
                  <c:v>-1.0774100198950986E-3</c:v>
                </c:pt>
                <c:pt idx="3062">
                  <c:v>-2.7201155334638854E-3</c:v>
                </c:pt>
                <c:pt idx="3063">
                  <c:v>-1.1314296344526091E-3</c:v>
                </c:pt>
                <c:pt idx="3064">
                  <c:v>-1.9687824590595981E-3</c:v>
                </c:pt>
                <c:pt idx="3065">
                  <c:v>-2.1183948078254671E-3</c:v>
                </c:pt>
                <c:pt idx="3066">
                  <c:v>-2.1234530902026032E-3</c:v>
                </c:pt>
                <c:pt idx="3067">
                  <c:v>-8.9317087286331406E-4</c:v>
                </c:pt>
                <c:pt idx="3068">
                  <c:v>-2.0978974727301853E-3</c:v>
                </c:pt>
                <c:pt idx="3069">
                  <c:v>-1.3086077179057895E-3</c:v>
                </c:pt>
                <c:pt idx="3070">
                  <c:v>-2.0839766444478896E-3</c:v>
                </c:pt>
                <c:pt idx="3071">
                  <c:v>-7.170877900067172E-4</c:v>
                </c:pt>
                <c:pt idx="3072">
                  <c:v>-1.821981656116781E-3</c:v>
                </c:pt>
                <c:pt idx="3073">
                  <c:v>3.6164618491944193E-4</c:v>
                </c:pt>
                <c:pt idx="3074">
                  <c:v>-5.3388722686383624E-4</c:v>
                </c:pt>
                <c:pt idx="3075">
                  <c:v>-2.5374345779665308E-3</c:v>
                </c:pt>
                <c:pt idx="3076">
                  <c:v>-2.9374974168216573E-3</c:v>
                </c:pt>
                <c:pt idx="3077">
                  <c:v>-4.5342895377254664E-4</c:v>
                </c:pt>
                <c:pt idx="3078">
                  <c:v>-1.3195438998935699E-4</c:v>
                </c:pt>
                <c:pt idx="3079">
                  <c:v>-1.3756930056163812E-3</c:v>
                </c:pt>
                <c:pt idx="3080">
                  <c:v>4.2898963917898498E-4</c:v>
                </c:pt>
                <c:pt idx="3081">
                  <c:v>-2.9226962042973531E-4</c:v>
                </c:pt>
                <c:pt idx="3082">
                  <c:v>4.7427463253901851E-4</c:v>
                </c:pt>
                <c:pt idx="3083">
                  <c:v>-1.4531462317035997E-3</c:v>
                </c:pt>
                <c:pt idx="3084">
                  <c:v>-2.0099868254501302E-3</c:v>
                </c:pt>
                <c:pt idx="3085">
                  <c:v>6.4791327913279141E-5</c:v>
                </c:pt>
                <c:pt idx="3086">
                  <c:v>-1.193407728869601E-3</c:v>
                </c:pt>
                <c:pt idx="3087">
                  <c:v>-6.5858156907721405E-4</c:v>
                </c:pt>
                <c:pt idx="3088">
                  <c:v>-1.9362619989873836E-3</c:v>
                </c:pt>
                <c:pt idx="3089">
                  <c:v>-2.3383063245496672E-3</c:v>
                </c:pt>
                <c:pt idx="3090">
                  <c:v>-2.0665475058891597E-3</c:v>
                </c:pt>
                <c:pt idx="3091">
                  <c:v>3.1199209131128327E-4</c:v>
                </c:pt>
                <c:pt idx="3092">
                  <c:v>-5.9962392420626304E-4</c:v>
                </c:pt>
                <c:pt idx="3093">
                  <c:v>-8.9825491290062599E-4</c:v>
                </c:pt>
                <c:pt idx="3094">
                  <c:v>4.2650631643615674E-4</c:v>
                </c:pt>
                <c:pt idx="3095">
                  <c:v>-3.7204690446057291E-4</c:v>
                </c:pt>
                <c:pt idx="3096">
                  <c:v>-2.934330547606996E-3</c:v>
                </c:pt>
                <c:pt idx="3097">
                  <c:v>-1.6413914948134067E-3</c:v>
                </c:pt>
                <c:pt idx="3098">
                  <c:v>2.7297122818615172E-4</c:v>
                </c:pt>
                <c:pt idx="3099">
                  <c:v>-1.0206990247127862E-3</c:v>
                </c:pt>
                <c:pt idx="3100">
                  <c:v>1.911157909950087E-4</c:v>
                </c:pt>
                <c:pt idx="3101">
                  <c:v>1.7708159028229678E-4</c:v>
                </c:pt>
                <c:pt idx="3102">
                  <c:v>-2.1283582397942052E-3</c:v>
                </c:pt>
                <c:pt idx="3103">
                  <c:v>-1.0864588444949507E-3</c:v>
                </c:pt>
                <c:pt idx="3104">
                  <c:v>-2.1238584710743802E-3</c:v>
                </c:pt>
                <c:pt idx="3105">
                  <c:v>-2.104572665244542E-3</c:v>
                </c:pt>
                <c:pt idx="3106">
                  <c:v>4.9891837472249467E-4</c:v>
                </c:pt>
                <c:pt idx="3107">
                  <c:v>-1.8983331869857388E-3</c:v>
                </c:pt>
                <c:pt idx="3108">
                  <c:v>4.8231580468818553E-4</c:v>
                </c:pt>
                <c:pt idx="3109">
                  <c:v>1.9102816857794613E-4</c:v>
                </c:pt>
                <c:pt idx="3110">
                  <c:v>-9.6088011982852124E-4</c:v>
                </c:pt>
                <c:pt idx="3111">
                  <c:v>-1.7454999974175021E-3</c:v>
                </c:pt>
                <c:pt idx="3112">
                  <c:v>-1.3846229333774075E-3</c:v>
                </c:pt>
                <c:pt idx="3113">
                  <c:v>-7.8656095860341394E-4</c:v>
                </c:pt>
                <c:pt idx="3114">
                  <c:v>-2.028498091691758E-3</c:v>
                </c:pt>
                <c:pt idx="3115">
                  <c:v>-1.2593198979433731E-3</c:v>
                </c:pt>
                <c:pt idx="3116">
                  <c:v>-8.488312037103989E-4</c:v>
                </c:pt>
                <c:pt idx="3117">
                  <c:v>-2.5408152199172698E-3</c:v>
                </c:pt>
                <c:pt idx="3118">
                  <c:v>-7.2332172996870188E-4</c:v>
                </c:pt>
                <c:pt idx="3119">
                  <c:v>-1.8329296195104818E-3</c:v>
                </c:pt>
                <c:pt idx="3120">
                  <c:v>5.0129411582517313E-4</c:v>
                </c:pt>
                <c:pt idx="3121">
                  <c:v>-2.1301590580458584E-3</c:v>
                </c:pt>
                <c:pt idx="3122">
                  <c:v>-1.9007617817947064E-3</c:v>
                </c:pt>
                <c:pt idx="3123">
                  <c:v>-1.9795946825323044E-3</c:v>
                </c:pt>
                <c:pt idx="3124">
                  <c:v>-4.5546644219050174E-4</c:v>
                </c:pt>
                <c:pt idx="3125">
                  <c:v>-2.7265587077984449E-3</c:v>
                </c:pt>
                <c:pt idx="3126">
                  <c:v>3.5784922142827647E-4</c:v>
                </c:pt>
                <c:pt idx="3127">
                  <c:v>-1.1444713561974209E-3</c:v>
                </c:pt>
                <c:pt idx="3128">
                  <c:v>6.4683209238247094E-5</c:v>
                </c:pt>
                <c:pt idx="3129">
                  <c:v>-2.0921634950553849E-3</c:v>
                </c:pt>
                <c:pt idx="3130">
                  <c:v>-1.3221510129674289E-3</c:v>
                </c:pt>
                <c:pt idx="3131">
                  <c:v>1.7491067740603057E-4</c:v>
                </c:pt>
                <c:pt idx="3132">
                  <c:v>-1.4640160708937111E-3</c:v>
                </c:pt>
                <c:pt idx="3133">
                  <c:v>-2.055900107927229E-3</c:v>
                </c:pt>
                <c:pt idx="3134">
                  <c:v>-2.9477336803296464E-4</c:v>
                </c:pt>
                <c:pt idx="3135">
                  <c:v>-1.3565276659024725E-4</c:v>
                </c:pt>
                <c:pt idx="3136">
                  <c:v>-1.6502266929678704E-3</c:v>
                </c:pt>
                <c:pt idx="3137">
                  <c:v>-2.7275393297295065E-3</c:v>
                </c:pt>
                <c:pt idx="3138">
                  <c:v>-2.5416972150225626E-3</c:v>
                </c:pt>
                <c:pt idx="3139">
                  <c:v>-5.3713332679289707E-4</c:v>
                </c:pt>
                <c:pt idx="3140">
                  <c:v>-1.9827740226478229E-3</c:v>
                </c:pt>
                <c:pt idx="3141">
                  <c:v>-3.7418458758228996E-4</c:v>
                </c:pt>
                <c:pt idx="3142">
                  <c:v>-1.1467932068963738E-3</c:v>
                </c:pt>
                <c:pt idx="3143">
                  <c:v>-1.2036474791911932E-3</c:v>
                </c:pt>
                <c:pt idx="3144">
                  <c:v>-2.0576435538252622E-3</c:v>
                </c:pt>
                <c:pt idx="3145">
                  <c:v>-1.5546014550749483E-3</c:v>
                </c:pt>
                <c:pt idx="3146">
                  <c:v>-1.3896461986492349E-3</c:v>
                </c:pt>
                <c:pt idx="3147">
                  <c:v>-2.1872544312097602E-4</c:v>
                </c:pt>
                <c:pt idx="3148">
                  <c:v>-3.3671306287236564E-5</c:v>
                </c:pt>
                <c:pt idx="3149">
                  <c:v>-8.5372251165624527E-4</c:v>
                </c:pt>
                <c:pt idx="3150">
                  <c:v>-6.645824512851227E-4</c:v>
                </c:pt>
                <c:pt idx="3151">
                  <c:v>2.6829010194863852E-4</c:v>
                </c:pt>
                <c:pt idx="3152">
                  <c:v>-1.9484190090666887E-3</c:v>
                </c:pt>
                <c:pt idx="3153">
                  <c:v>4.9543378524134155E-4</c:v>
                </c:pt>
                <c:pt idx="3154">
                  <c:v>-1.2643663324418376E-3</c:v>
                </c:pt>
                <c:pt idx="3155">
                  <c:v>-2.0208171989715309E-3</c:v>
                </c:pt>
                <c:pt idx="3156">
                  <c:v>7.2357098241248834E-5</c:v>
                </c:pt>
                <c:pt idx="3157">
                  <c:v>-2.1353740197116058E-3</c:v>
                </c:pt>
                <c:pt idx="3158">
                  <c:v>4.2256274741552392E-4</c:v>
                </c:pt>
                <c:pt idx="3159">
                  <c:v>4.7976533234265199E-4</c:v>
                </c:pt>
                <c:pt idx="3160">
                  <c:v>-9.6806236770096538E-4</c:v>
                </c:pt>
                <c:pt idx="3161">
                  <c:v>-1.5566873522153499E-3</c:v>
                </c:pt>
                <c:pt idx="3162">
                  <c:v>4.2390081825967617E-4</c:v>
                </c:pt>
                <c:pt idx="3163">
                  <c:v>3.1019758563763931E-4</c:v>
                </c:pt>
                <c:pt idx="3164">
                  <c:v>-1.0956496151403924E-3</c:v>
                </c:pt>
                <c:pt idx="3165">
                  <c:v>4.9756616049822242E-4</c:v>
                </c:pt>
                <c:pt idx="3166">
                  <c:v>-6.0503533614508201E-4</c:v>
                </c:pt>
                <c:pt idx="3167">
                  <c:v>-2.1120925070335288E-3</c:v>
                </c:pt>
                <c:pt idx="3168">
                  <c:v>-1.3272175358533035E-3</c:v>
                </c:pt>
                <c:pt idx="3169">
                  <c:v>-2.0773173791173907E-3</c:v>
                </c:pt>
                <c:pt idx="3170">
                  <c:v>-2.9220684707376115E-3</c:v>
                </c:pt>
                <c:pt idx="3171">
                  <c:v>-2.3448920180038817E-3</c:v>
                </c:pt>
                <c:pt idx="3172">
                  <c:v>-3.5712103146952405E-5</c:v>
                </c:pt>
                <c:pt idx="3173">
                  <c:v>4.6594925670411094E-4</c:v>
                </c:pt>
                <c:pt idx="3174">
                  <c:v>-7.9546874112770415E-4</c:v>
                </c:pt>
                <c:pt idx="3175">
                  <c:v>-2.9730247299117861E-4</c:v>
                </c:pt>
                <c:pt idx="3176">
                  <c:v>6.4321411073003433E-5</c:v>
                </c:pt>
                <c:pt idx="3177">
                  <c:v>-2.1342410744241026E-3</c:v>
                </c:pt>
                <c:pt idx="3178">
                  <c:v>-7.3151708795094286E-4</c:v>
                </c:pt>
                <c:pt idx="3179">
                  <c:v>-1.9109693337669242E-3</c:v>
                </c:pt>
                <c:pt idx="3180">
                  <c:v>-9.1335969277145748E-4</c:v>
                </c:pt>
                <c:pt idx="3181">
                  <c:v>-1.0341086231637194E-3</c:v>
                </c:pt>
                <c:pt idx="3182">
                  <c:v>-1.4707895443189561E-3</c:v>
                </c:pt>
                <c:pt idx="3183">
                  <c:v>-1.6564637262239659E-3</c:v>
                </c:pt>
                <c:pt idx="3184">
                  <c:v>-2.2134503225806451E-4</c:v>
                </c:pt>
                <c:pt idx="3185">
                  <c:v>-7.3230378544662485E-4</c:v>
                </c:pt>
                <c:pt idx="3186">
                  <c:v>-2.7295433903063333E-3</c:v>
                </c:pt>
                <c:pt idx="3187">
                  <c:v>-2.0372364034227561E-3</c:v>
                </c:pt>
                <c:pt idx="3188">
                  <c:v>4.6341756608952268E-4</c:v>
                </c:pt>
                <c:pt idx="3189">
                  <c:v>-2.0987200660611063E-3</c:v>
                </c:pt>
                <c:pt idx="3190">
                  <c:v>-4.6012540964570487E-4</c:v>
                </c:pt>
                <c:pt idx="3191">
                  <c:v>1.8903282365985096E-4</c:v>
                </c:pt>
                <c:pt idx="3192">
                  <c:v>-2.345838859330894E-3</c:v>
                </c:pt>
                <c:pt idx="3193">
                  <c:v>-1.1544757825200629E-3</c:v>
                </c:pt>
                <c:pt idx="3194">
                  <c:v>-7.9940546231498111E-4</c:v>
                </c:pt>
                <c:pt idx="3195">
                  <c:v>1.6699310657970775E-4</c:v>
                </c:pt>
                <c:pt idx="3196">
                  <c:v>-1.3310814646608003E-3</c:v>
                </c:pt>
                <c:pt idx="3197">
                  <c:v>-2.1331234679396209E-3</c:v>
                </c:pt>
                <c:pt idx="3198">
                  <c:v>2.6086245414536243E-4</c:v>
                </c:pt>
                <c:pt idx="3199">
                  <c:v>3.4692356109540415E-4</c:v>
                </c:pt>
                <c:pt idx="3200">
                  <c:v>-1.4059436084793692E-4</c:v>
                </c:pt>
                <c:pt idx="3201">
                  <c:v>6.7129154261713972E-5</c:v>
                </c:pt>
                <c:pt idx="3202">
                  <c:v>-2.1159590059034801E-3</c:v>
                </c:pt>
                <c:pt idx="3203">
                  <c:v>-2.0812679639405337E-3</c:v>
                </c:pt>
                <c:pt idx="3204">
                  <c:v>4.203828521037785E-4</c:v>
                </c:pt>
                <c:pt idx="3205">
                  <c:v>-3.7899603698811097E-4</c:v>
                </c:pt>
                <c:pt idx="3206">
                  <c:v>4.1366919092916248E-4</c:v>
                </c:pt>
                <c:pt idx="3207">
                  <c:v>3.0749957459096273E-4</c:v>
                </c:pt>
                <c:pt idx="3208">
                  <c:v>-1.7594061398574696E-3</c:v>
                </c:pt>
                <c:pt idx="3209">
                  <c:v>4.746912147701194E-4</c:v>
                </c:pt>
                <c:pt idx="3210">
                  <c:v>-2.0391539688027283E-3</c:v>
                </c:pt>
                <c:pt idx="3211">
                  <c:v>-5.4251701557847813E-4</c:v>
                </c:pt>
                <c:pt idx="3212">
                  <c:v>-1.9924402313856826E-3</c:v>
                </c:pt>
                <c:pt idx="3213">
                  <c:v>-2.1410024871257702E-3</c:v>
                </c:pt>
                <c:pt idx="3214">
                  <c:v>-1.8470104390812781E-3</c:v>
                </c:pt>
                <c:pt idx="3215">
                  <c:v>-2.0652015748275276E-3</c:v>
                </c:pt>
                <c:pt idx="3216">
                  <c:v>-6.1011351909184722E-4</c:v>
                </c:pt>
                <c:pt idx="3217">
                  <c:v>-2.5421009183778766E-3</c:v>
                </c:pt>
                <c:pt idx="3218">
                  <c:v>-3.0088178234577835E-4</c:v>
                </c:pt>
                <c:pt idx="3219">
                  <c:v>-3.7987523927950426E-4</c:v>
                </c:pt>
                <c:pt idx="3220">
                  <c:v>-1.6599879256342911E-3</c:v>
                </c:pt>
                <c:pt idx="3221">
                  <c:v>4.9065184879583303E-4</c:v>
                </c:pt>
                <c:pt idx="3222">
                  <c:v>-1.9580246021753938E-3</c:v>
                </c:pt>
                <c:pt idx="3223">
                  <c:v>-1.2732334047109207E-3</c:v>
                </c:pt>
                <c:pt idx="3224">
                  <c:v>-1.3983767104910115E-3</c:v>
                </c:pt>
                <c:pt idx="3225">
                  <c:v>-9.2156589579269995E-4</c:v>
                </c:pt>
                <c:pt idx="3226">
                  <c:v>4.8496199110891066E-4</c:v>
                </c:pt>
                <c:pt idx="3227">
                  <c:v>6.456395573783177E-5</c:v>
                </c:pt>
                <c:pt idx="3228">
                  <c:v>-9.8072348834689479E-4</c:v>
                </c:pt>
                <c:pt idx="3229">
                  <c:v>-2.1362695984604983E-3</c:v>
                </c:pt>
                <c:pt idx="3230">
                  <c:v>-6.7412211456108304E-4</c:v>
                </c:pt>
                <c:pt idx="3231">
                  <c:v>-2.2517670123303927E-4</c:v>
                </c:pt>
                <c:pt idx="3232">
                  <c:v>-2.0295525837873535E-3</c:v>
                </c:pt>
                <c:pt idx="3233">
                  <c:v>-2.1425733890522622E-3</c:v>
                </c:pt>
                <c:pt idx="3234">
                  <c:v>-2.9089136490250697E-3</c:v>
                </c:pt>
                <c:pt idx="3235">
                  <c:v>-1.8487199859667949E-3</c:v>
                </c:pt>
                <c:pt idx="3236">
                  <c:v>-1.564386982272943E-3</c:v>
                </c:pt>
                <c:pt idx="3237">
                  <c:v>-1.0448422627492456E-3</c:v>
                </c:pt>
                <c:pt idx="3238">
                  <c:v>-2.0841109924632836E-3</c:v>
                </c:pt>
                <c:pt idx="3239">
                  <c:v>-1.1089335183627985E-3</c:v>
                </c:pt>
                <c:pt idx="3240">
                  <c:v>-8.7102964770458566E-4</c:v>
                </c:pt>
                <c:pt idx="3241">
                  <c:v>4.0715571255446972E-4</c:v>
                </c:pt>
                <c:pt idx="3242">
                  <c:v>-8.0741294815579062E-4</c:v>
                </c:pt>
                <c:pt idx="3243">
                  <c:v>-2.103311668214175E-3</c:v>
                </c:pt>
                <c:pt idx="3244">
                  <c:v>-1.2184914264490435E-3</c:v>
                </c:pt>
                <c:pt idx="3245">
                  <c:v>-2.0311676252869411E-3</c:v>
                </c:pt>
                <c:pt idx="3246">
                  <c:v>4.5295949673859797E-4</c:v>
                </c:pt>
                <c:pt idx="3247">
                  <c:v>-1.4776662969745429E-3</c:v>
                </c:pt>
                <c:pt idx="3248">
                  <c:v>-1.1110996482033612E-3</c:v>
                </c:pt>
                <c:pt idx="3249">
                  <c:v>-1.4553847740870641E-4</c:v>
                </c:pt>
                <c:pt idx="3250">
                  <c:v>-1.9189986639912102E-3</c:v>
                </c:pt>
                <c:pt idx="3251">
                  <c:v>1.872918438345574E-4</c:v>
                </c:pt>
                <c:pt idx="3252">
                  <c:v>-2.9041356582550711E-3</c:v>
                </c:pt>
                <c:pt idx="3253">
                  <c:v>2.5208156066770831E-4</c:v>
                </c:pt>
                <c:pt idx="3254">
                  <c:v>-4.6503110203323741E-4</c:v>
                </c:pt>
                <c:pt idx="3255">
                  <c:v>6.3581268069448529E-5</c:v>
                </c:pt>
                <c:pt idx="3256">
                  <c:v>-6.1380270793036753E-4</c:v>
                </c:pt>
                <c:pt idx="3257">
                  <c:v>-5.460983396860928E-4</c:v>
                </c:pt>
                <c:pt idx="3258">
                  <c:v>3.0526852901762705E-4</c:v>
                </c:pt>
                <c:pt idx="3259">
                  <c:v>-7.4258406276273643E-4</c:v>
                </c:pt>
                <c:pt idx="3260">
                  <c:v>-1.2205269456136006E-3</c:v>
                </c:pt>
                <c:pt idx="3261">
                  <c:v>3.3647801336523391E-4</c:v>
                </c:pt>
                <c:pt idx="3262">
                  <c:v>-1.4029132473320164E-3</c:v>
                </c:pt>
                <c:pt idx="3263">
                  <c:v>-2.120860927152318E-3</c:v>
                </c:pt>
                <c:pt idx="3264">
                  <c:v>4.1660687778327562E-4</c:v>
                </c:pt>
                <c:pt idx="3265">
                  <c:v>-9.8888499190229119E-4</c:v>
                </c:pt>
                <c:pt idx="3266">
                  <c:v>-2.0433529141760834E-3</c:v>
                </c:pt>
                <c:pt idx="3267">
                  <c:v>-2.1378234387007264E-3</c:v>
                </c:pt>
                <c:pt idx="3268">
                  <c:v>4.8462743885151677E-4</c:v>
                </c:pt>
                <c:pt idx="3269">
                  <c:v>1.5750528541226216E-4</c:v>
                </c:pt>
                <c:pt idx="3270">
                  <c:v>-6.7847730449268403E-4</c:v>
                </c:pt>
                <c:pt idx="3271">
                  <c:v>-1.7639835163418245E-3</c:v>
                </c:pt>
                <c:pt idx="3272">
                  <c:v>4.6928417536878784E-4</c:v>
                </c:pt>
                <c:pt idx="3273">
                  <c:v>-1.9979885709570278E-3</c:v>
                </c:pt>
                <c:pt idx="3274">
                  <c:v>-4.5792668148369691E-5</c:v>
                </c:pt>
                <c:pt idx="3275">
                  <c:v>-1.9626288726256234E-3</c:v>
                </c:pt>
                <c:pt idx="3276">
                  <c:v>6.3506466738805575E-5</c:v>
                </c:pt>
                <c:pt idx="3277">
                  <c:v>-1.764324541769384E-3</c:v>
                </c:pt>
                <c:pt idx="3278">
                  <c:v>-2.1373893850945773E-3</c:v>
                </c:pt>
                <c:pt idx="3279">
                  <c:v>-1.6646106558433854E-3</c:v>
                </c:pt>
                <c:pt idx="3280">
                  <c:v>-2.1056046041503362E-3</c:v>
                </c:pt>
                <c:pt idx="3281">
                  <c:v>-8.7707445875836749E-4</c:v>
                </c:pt>
                <c:pt idx="3282">
                  <c:v>4.7589210698583041E-4</c:v>
                </c:pt>
                <c:pt idx="3283">
                  <c:v>-2.5397343480906267E-3</c:v>
                </c:pt>
                <c:pt idx="3284">
                  <c:v>-2.7276674074341429E-3</c:v>
                </c:pt>
                <c:pt idx="3285">
                  <c:v>-4.668566036179122E-4</c:v>
                </c:pt>
                <c:pt idx="3286">
                  <c:v>4.1567878712922308E-4</c:v>
                </c:pt>
                <c:pt idx="3287">
                  <c:v>-2.071224145666063E-3</c:v>
                </c:pt>
                <c:pt idx="3288">
                  <c:v>-1.5693423128886872E-3</c:v>
                </c:pt>
                <c:pt idx="3289">
                  <c:v>-6.1600020625467307E-4</c:v>
                </c:pt>
                <c:pt idx="3290">
                  <c:v>-3.0748725140891913E-4</c:v>
                </c:pt>
                <c:pt idx="3291">
                  <c:v>-2.3460271302841412E-3</c:v>
                </c:pt>
                <c:pt idx="3292">
                  <c:v>-9.3517931265630239E-4</c:v>
                </c:pt>
                <c:pt idx="3293">
                  <c:v>-2.3213116444536101E-4</c:v>
                </c:pt>
                <c:pt idx="3294">
                  <c:v>-2.8944948216577909E-3</c:v>
                </c:pt>
                <c:pt idx="3295">
                  <c:v>-1.8535321505359712E-3</c:v>
                </c:pt>
                <c:pt idx="3296">
                  <c:v>-1.3455565409284964E-3</c:v>
                </c:pt>
                <c:pt idx="3297">
                  <c:v>-1.1737294471283984E-3</c:v>
                </c:pt>
                <c:pt idx="3298">
                  <c:v>-1.0575451658142222E-3</c:v>
                </c:pt>
                <c:pt idx="3299">
                  <c:v>1.866408399188106E-4</c:v>
                </c:pt>
                <c:pt idx="3300">
                  <c:v>-2.1405422683707718E-3</c:v>
                </c:pt>
                <c:pt idx="3301">
                  <c:v>2.4493652290896723E-4</c:v>
                </c:pt>
                <c:pt idx="3302">
                  <c:v>-1.2869840942486659E-3</c:v>
                </c:pt>
                <c:pt idx="3303">
                  <c:v>5.4602017619374089E-5</c:v>
                </c:pt>
                <c:pt idx="3304">
                  <c:v>-7.471733716919556E-4</c:v>
                </c:pt>
                <c:pt idx="3305">
                  <c:v>-1.515762177990174E-4</c:v>
                </c:pt>
                <c:pt idx="3306">
                  <c:v>-2.3456815580827086E-3</c:v>
                </c:pt>
                <c:pt idx="3307">
                  <c:v>-9.3733308586217918E-4</c:v>
                </c:pt>
                <c:pt idx="3308">
                  <c:v>-2.538264859013351E-3</c:v>
                </c:pt>
                <c:pt idx="3309">
                  <c:v>4.8044993842459718E-4</c:v>
                </c:pt>
                <c:pt idx="3310">
                  <c:v>3.0395853939993407E-4</c:v>
                </c:pt>
                <c:pt idx="3311">
                  <c:v>-9.97288212488658E-4</c:v>
                </c:pt>
                <c:pt idx="3312">
                  <c:v>-2.1378656191683937E-3</c:v>
                </c:pt>
                <c:pt idx="3313">
                  <c:v>-5.0913055356526138E-5</c:v>
                </c:pt>
                <c:pt idx="3314">
                  <c:v>-1.4854179232978125E-3</c:v>
                </c:pt>
                <c:pt idx="3315">
                  <c:v>4.6643808797617702E-4</c:v>
                </c:pt>
                <c:pt idx="3316">
                  <c:v>4.7140089449494011E-4</c:v>
                </c:pt>
                <c:pt idx="3317">
                  <c:v>-2.037398642205051E-3</c:v>
                </c:pt>
                <c:pt idx="3318">
                  <c:v>-3.8857410901143311E-4</c:v>
                </c:pt>
                <c:pt idx="3319">
                  <c:v>-2.1502188178167702E-3</c:v>
                </c:pt>
                <c:pt idx="3320">
                  <c:v>1.4976782060598565E-4</c:v>
                </c:pt>
                <c:pt idx="3321">
                  <c:v>-1.9668180482599711E-3</c:v>
                </c:pt>
                <c:pt idx="3322">
                  <c:v>-1.4125518698935538E-3</c:v>
                </c:pt>
                <c:pt idx="3323">
                  <c:v>-1.9249639175257733E-3</c:v>
                </c:pt>
                <c:pt idx="3324">
                  <c:v>-1.2332101380920716E-3</c:v>
                </c:pt>
                <c:pt idx="3325">
                  <c:v>-2.0029020020205768E-3</c:v>
                </c:pt>
                <c:pt idx="3326">
                  <c:v>-1.3504188036390816E-3</c:v>
                </c:pt>
                <c:pt idx="3327">
                  <c:v>-2.1270004896528616E-3</c:v>
                </c:pt>
                <c:pt idx="3328">
                  <c:v>-2.1425294821045687E-3</c:v>
                </c:pt>
                <c:pt idx="3329">
                  <c:v>-5.5051413550498667E-4</c:v>
                </c:pt>
                <c:pt idx="3330">
                  <c:v>-1.179166022369981E-3</c:v>
                </c:pt>
                <c:pt idx="3331">
                  <c:v>-8.175534629122792E-4</c:v>
                </c:pt>
                <c:pt idx="3332">
                  <c:v>3.9274180251849718E-4</c:v>
                </c:pt>
                <c:pt idx="3333">
                  <c:v>-1.2923764412396852E-3</c:v>
                </c:pt>
                <c:pt idx="3334">
                  <c:v>-6.8320439540049791E-4</c:v>
                </c:pt>
                <c:pt idx="3335">
                  <c:v>1.470282999422871E-4</c:v>
                </c:pt>
                <c:pt idx="3336">
                  <c:v>4.3976600052549422E-4</c:v>
                </c:pt>
                <c:pt idx="3337">
                  <c:v>-1.127078941807668E-3</c:v>
                </c:pt>
                <c:pt idx="3338">
                  <c:v>3.2413363148295089E-4</c:v>
                </c:pt>
                <c:pt idx="3339">
                  <c:v>-1.7693564430426066E-3</c:v>
                </c:pt>
                <c:pt idx="3340">
                  <c:v>-2.1520320761912615E-3</c:v>
                </c:pt>
                <c:pt idx="3341">
                  <c:v>-2.0488281250000003E-3</c:v>
                </c:pt>
                <c:pt idx="3342">
                  <c:v>-2.0041693294027912E-3</c:v>
                </c:pt>
                <c:pt idx="3343">
                  <c:v>-2.0927136960252309E-3</c:v>
                </c:pt>
                <c:pt idx="3344">
                  <c:v>-5.6133896042996792E-5</c:v>
                </c:pt>
                <c:pt idx="3345">
                  <c:v>-5.5155993939581338E-4</c:v>
                </c:pt>
                <c:pt idx="3346">
                  <c:v>-1.670863374235342E-3</c:v>
                </c:pt>
                <c:pt idx="3347">
                  <c:v>-1.0642747446429123E-3</c:v>
                </c:pt>
                <c:pt idx="3348">
                  <c:v>-2.7231408152434342E-3</c:v>
                </c:pt>
                <c:pt idx="3349">
                  <c:v>1.8633351355526378E-4</c:v>
                </c:pt>
                <c:pt idx="3350">
                  <c:v>-8.8561357217950575E-4</c:v>
                </c:pt>
                <c:pt idx="3351">
                  <c:v>-2.3967226630938884E-4</c:v>
                </c:pt>
                <c:pt idx="3352">
                  <c:v>-2.076823580943547E-3</c:v>
                </c:pt>
                <c:pt idx="3353">
                  <c:v>3.033954860735637E-4</c:v>
                </c:pt>
                <c:pt idx="3354">
                  <c:v>-6.8432986184471572E-4</c:v>
                </c:pt>
                <c:pt idx="3355">
                  <c:v>-1.4903635070650438E-3</c:v>
                </c:pt>
                <c:pt idx="3356">
                  <c:v>6.3381180880202643E-5</c:v>
                </c:pt>
                <c:pt idx="3357">
                  <c:v>-2.1117351828759288E-3</c:v>
                </c:pt>
                <c:pt idx="3358">
                  <c:v>-1.96957142341841E-3</c:v>
                </c:pt>
                <c:pt idx="3359">
                  <c:v>-4.7291736444254363E-4</c:v>
                </c:pt>
                <c:pt idx="3360">
                  <c:v>-3.1573480082237095E-4</c:v>
                </c:pt>
                <c:pt idx="3361">
                  <c:v>-1.5768156568519338E-3</c:v>
                </c:pt>
                <c:pt idx="3362">
                  <c:v>4.6521837647991841E-4</c:v>
                </c:pt>
                <c:pt idx="3363">
                  <c:v>-3.9296612134484093E-4</c:v>
                </c:pt>
                <c:pt idx="3364">
                  <c:v>-2.5348078765958762E-3</c:v>
                </c:pt>
                <c:pt idx="3365">
                  <c:v>-1.0034317867963808E-3</c:v>
                </c:pt>
                <c:pt idx="3366">
                  <c:v>-2.1297427917808787E-3</c:v>
                </c:pt>
                <c:pt idx="3367">
                  <c:v>-1.6078983976505745E-4</c:v>
                </c:pt>
                <c:pt idx="3368">
                  <c:v>4.1383884206027592E-4</c:v>
                </c:pt>
                <c:pt idx="3369">
                  <c:v>3.203789076785981E-4</c:v>
                </c:pt>
                <c:pt idx="3370">
                  <c:v>-1.4175971392797703E-3</c:v>
                </c:pt>
                <c:pt idx="3371">
                  <c:v>4.3698070643496533E-4</c:v>
                </c:pt>
                <c:pt idx="3372">
                  <c:v>-1.2967168854722698E-3</c:v>
                </c:pt>
                <c:pt idx="3373">
                  <c:v>-1.1842430675061571E-3</c:v>
                </c:pt>
                <c:pt idx="3374">
                  <c:v>-1.3555522351146928E-3</c:v>
                </c:pt>
                <c:pt idx="3375">
                  <c:v>-7.5183681460795735E-4</c:v>
                </c:pt>
                <c:pt idx="3376">
                  <c:v>-2.0945622214780658E-3</c:v>
                </c:pt>
                <c:pt idx="3377">
                  <c:v>-1.8586347781733498E-3</c:v>
                </c:pt>
                <c:pt idx="3378">
                  <c:v>3.879140914709518E-4</c:v>
                </c:pt>
                <c:pt idx="3379">
                  <c:v>-2.1128404067880433E-3</c:v>
                </c:pt>
                <c:pt idx="3380">
                  <c:v>-8.2078125483003427E-4</c:v>
                </c:pt>
                <c:pt idx="3381">
                  <c:v>-1.2399214841757641E-3</c:v>
                </c:pt>
                <c:pt idx="3382">
                  <c:v>-1.4926302014909611E-3</c:v>
                </c:pt>
                <c:pt idx="3383">
                  <c:v>-1.9291421741616736E-3</c:v>
                </c:pt>
                <c:pt idx="3384">
                  <c:v>4.1672255445840353E-5</c:v>
                </c:pt>
                <c:pt idx="3385">
                  <c:v>-2.342502446813991E-3</c:v>
                </c:pt>
                <c:pt idx="3386">
                  <c:v>-9.4500971113870176E-4</c:v>
                </c:pt>
                <c:pt idx="3387">
                  <c:v>-1.1316140598517357E-3</c:v>
                </c:pt>
                <c:pt idx="3388">
                  <c:v>4.7693491916383482E-4</c:v>
                </c:pt>
                <c:pt idx="3389">
                  <c:v>-1.8596405371851866E-3</c:v>
                </c:pt>
                <c:pt idx="3390">
                  <c:v>-2.0789573996806265E-3</c:v>
                </c:pt>
                <c:pt idx="3391">
                  <c:v>-1.7725577465949598E-3</c:v>
                </c:pt>
                <c:pt idx="3392">
                  <c:v>4.6649022989985324E-4</c:v>
                </c:pt>
                <c:pt idx="3393">
                  <c:v>-6.2204833924008908E-4</c:v>
                </c:pt>
                <c:pt idx="3394">
                  <c:v>-2.0511738830340681E-3</c:v>
                </c:pt>
                <c:pt idx="3395">
                  <c:v>2.3117738546473302E-4</c:v>
                </c:pt>
                <c:pt idx="3396">
                  <c:v>-3.9733027711960438E-4</c:v>
                </c:pt>
                <c:pt idx="3397">
                  <c:v>-2.4729687966787883E-4</c:v>
                </c:pt>
                <c:pt idx="3398">
                  <c:v>-2.8756817444417549E-3</c:v>
                </c:pt>
                <c:pt idx="3399">
                  <c:v>-2.7185066540315606E-3</c:v>
                </c:pt>
                <c:pt idx="3400">
                  <c:v>-2.0424380092921679E-3</c:v>
                </c:pt>
                <c:pt idx="3401">
                  <c:v>-1.9722981987132931E-3</c:v>
                </c:pt>
                <c:pt idx="3402">
                  <c:v>-8.8941428564070081E-4</c:v>
                </c:pt>
                <c:pt idx="3403">
                  <c:v>-2.14578483281485E-3</c:v>
                </c:pt>
                <c:pt idx="3404">
                  <c:v>-2.0958875183477972E-3</c:v>
                </c:pt>
                <c:pt idx="3405">
                  <c:v>-1.0693745525343938E-3</c:v>
                </c:pt>
                <c:pt idx="3406">
                  <c:v>4.7685655159633063E-4</c:v>
                </c:pt>
                <c:pt idx="3407">
                  <c:v>4.340898091992133E-4</c:v>
                </c:pt>
                <c:pt idx="3408">
                  <c:v>-2.1372782284022141E-3</c:v>
                </c:pt>
                <c:pt idx="3409">
                  <c:v>-1.5804447923855828E-3</c:v>
                </c:pt>
                <c:pt idx="3410">
                  <c:v>3.8427003315690835E-4</c:v>
                </c:pt>
                <c:pt idx="3411">
                  <c:v>-8.9021771040961699E-4</c:v>
                </c:pt>
                <c:pt idx="3412">
                  <c:v>4.1479518047484983E-4</c:v>
                </c:pt>
                <c:pt idx="3413">
                  <c:v>-6.8358335006977805E-5</c:v>
                </c:pt>
                <c:pt idx="3414">
                  <c:v>-1.069936444824425E-3</c:v>
                </c:pt>
                <c:pt idx="3415">
                  <c:v>-9.4753892348181678E-4</c:v>
                </c:pt>
                <c:pt idx="3416">
                  <c:v>1.8682046479076179E-4</c:v>
                </c:pt>
                <c:pt idx="3417">
                  <c:v>-4.787862557679631E-4</c:v>
                </c:pt>
                <c:pt idx="3418">
                  <c:v>-1.70066174009321E-4</c:v>
                </c:pt>
                <c:pt idx="3419">
                  <c:v>-1.6756703866020527E-3</c:v>
                </c:pt>
                <c:pt idx="3420">
                  <c:v>-2.7154030327214682E-3</c:v>
                </c:pt>
                <c:pt idx="3421">
                  <c:v>4.6626145136387031E-4</c:v>
                </c:pt>
                <c:pt idx="3422">
                  <c:v>-2.1366501204918538E-3</c:v>
                </c:pt>
                <c:pt idx="3423">
                  <c:v>6.3550906583794689E-5</c:v>
                </c:pt>
                <c:pt idx="3424">
                  <c:v>-2.5288157061431286E-3</c:v>
                </c:pt>
                <c:pt idx="3425">
                  <c:v>-2.0798519029645154E-3</c:v>
                </c:pt>
                <c:pt idx="3426">
                  <c:v>3.0450094423604355E-4</c:v>
                </c:pt>
                <c:pt idx="3427">
                  <c:v>-2.1555271776070523E-3</c:v>
                </c:pt>
                <c:pt idx="3428">
                  <c:v>-1.9323566518190478E-3</c:v>
                </c:pt>
                <c:pt idx="3429">
                  <c:v>3.3082855804231083E-5</c:v>
                </c:pt>
                <c:pt idx="3430">
                  <c:v>-2.3384700933472696E-3</c:v>
                </c:pt>
                <c:pt idx="3431">
                  <c:v>-1.7292382153798625E-4</c:v>
                </c:pt>
                <c:pt idx="3432">
                  <c:v>1.3153762593891093E-4</c:v>
                </c:pt>
                <c:pt idx="3433">
                  <c:v>-1.4223429454170958E-3</c:v>
                </c:pt>
                <c:pt idx="3434">
                  <c:v>4.6524066372956725E-4</c:v>
                </c:pt>
                <c:pt idx="3435">
                  <c:v>-3.2714503439469454E-4</c:v>
                </c:pt>
                <c:pt idx="3436">
                  <c:v>2.2498339828165781E-4</c:v>
                </c:pt>
                <c:pt idx="3437">
                  <c:v>-1.3605140932823909E-3</c:v>
                </c:pt>
                <c:pt idx="3438">
                  <c:v>3.1155317166580018E-4</c:v>
                </c:pt>
                <c:pt idx="3439">
                  <c:v>-2.1321800020595201E-3</c:v>
                </c:pt>
                <c:pt idx="3440">
                  <c:v>-1.6764121311981875E-3</c:v>
                </c:pt>
                <c:pt idx="3441">
                  <c:v>-5.5894800794966575E-4</c:v>
                </c:pt>
                <c:pt idx="3442">
                  <c:v>3.1319028669388257E-5</c:v>
                </c:pt>
                <c:pt idx="3443">
                  <c:v>-2.1554572742203712E-3</c:v>
                </c:pt>
                <c:pt idx="3444">
                  <c:v>-2.0098135123724397E-3</c:v>
                </c:pt>
                <c:pt idx="3445">
                  <c:v>-2.1139925449977347E-3</c:v>
                </c:pt>
                <c:pt idx="3446">
                  <c:v>-6.2614556088720478E-4</c:v>
                </c:pt>
                <c:pt idx="3447">
                  <c:v>-1.1905718080998423E-3</c:v>
                </c:pt>
                <c:pt idx="3448">
                  <c:v>-1.0108276483459903E-3</c:v>
                </c:pt>
                <c:pt idx="3449">
                  <c:v>-7.5781555697427769E-4</c:v>
                </c:pt>
                <c:pt idx="3450">
                  <c:v>-6.9134137174747985E-4</c:v>
                </c:pt>
                <c:pt idx="3451">
                  <c:v>-1.2455452986876586E-3</c:v>
                </c:pt>
                <c:pt idx="3452">
                  <c:v>-8.2677931545780293E-4</c:v>
                </c:pt>
                <c:pt idx="3453">
                  <c:v>-1.93355471464978E-3</c:v>
                </c:pt>
                <c:pt idx="3454">
                  <c:v>-1.5824872835107807E-3</c:v>
                </c:pt>
                <c:pt idx="3455">
                  <c:v>3.096249556091962E-4</c:v>
                </c:pt>
                <c:pt idx="3456">
                  <c:v>-4.0449317889317888E-4</c:v>
                </c:pt>
                <c:pt idx="3457">
                  <c:v>-2.8652254478072881E-3</c:v>
                </c:pt>
                <c:pt idx="3458">
                  <c:v>-2.0959847626891796E-3</c:v>
                </c:pt>
                <c:pt idx="3459">
                  <c:v>-1.1375774143230013E-3</c:v>
                </c:pt>
                <c:pt idx="3460">
                  <c:v>-2.0444935213355777E-3</c:v>
                </c:pt>
                <c:pt idx="3461">
                  <c:v>-2.1319822300925047E-3</c:v>
                </c:pt>
                <c:pt idx="3462">
                  <c:v>-1.49713512038672E-3</c:v>
                </c:pt>
                <c:pt idx="3463">
                  <c:v>-5.6045794532042273E-4</c:v>
                </c:pt>
                <c:pt idx="3464">
                  <c:v>-2.0512222616859955E-3</c:v>
                </c:pt>
                <c:pt idx="3465">
                  <c:v>-7.5919796144243389E-4</c:v>
                </c:pt>
                <c:pt idx="3466">
                  <c:v>4.770328256842972E-4</c:v>
                </c:pt>
                <c:pt idx="3467">
                  <c:v>-8.280078042552754E-4</c:v>
                </c:pt>
                <c:pt idx="3468">
                  <c:v>-2.7089902156066476E-3</c:v>
                </c:pt>
                <c:pt idx="3469">
                  <c:v>-6.275062930799286E-4</c:v>
                </c:pt>
                <c:pt idx="3470">
                  <c:v>-1.3038155835598385E-3</c:v>
                </c:pt>
                <c:pt idx="3471">
                  <c:v>-2.5788224757041677E-4</c:v>
                </c:pt>
                <c:pt idx="3472">
                  <c:v>-2.1454043814857519E-3</c:v>
                </c:pt>
                <c:pt idx="3473">
                  <c:v>-1.7757616003129793E-3</c:v>
                </c:pt>
                <c:pt idx="3474">
                  <c:v>-2.1335738771476515E-3</c:v>
                </c:pt>
                <c:pt idx="3475">
                  <c:v>-2.0510134752576149E-3</c:v>
                </c:pt>
                <c:pt idx="3476">
                  <c:v>4.1631300894561131E-4</c:v>
                </c:pt>
                <c:pt idx="3477">
                  <c:v>3.0548968979369297E-4</c:v>
                </c:pt>
                <c:pt idx="3478">
                  <c:v>4.6757511689995214E-4</c:v>
                </c:pt>
                <c:pt idx="3479">
                  <c:v>6.3768391711965615E-5</c:v>
                </c:pt>
                <c:pt idx="3480">
                  <c:v>-7.854929852912416E-5</c:v>
                </c:pt>
                <c:pt idx="3481">
                  <c:v>-6.9365464989396973E-4</c:v>
                </c:pt>
                <c:pt idx="3482">
                  <c:v>3.7825017622754705E-4</c:v>
                </c:pt>
                <c:pt idx="3483">
                  <c:v>2.1969948799753004E-4</c:v>
                </c:pt>
                <c:pt idx="3484">
                  <c:v>-2.3320587311961875E-3</c:v>
                </c:pt>
                <c:pt idx="3485">
                  <c:v>-1.4980183852670804E-3</c:v>
                </c:pt>
                <c:pt idx="3486">
                  <c:v>-3.32543501644339E-4</c:v>
                </c:pt>
                <c:pt idx="3487">
                  <c:v>-2.8597304626594554E-3</c:v>
                </c:pt>
                <c:pt idx="3488">
                  <c:v>1.2449803949819387E-4</c:v>
                </c:pt>
                <c:pt idx="3489">
                  <c:v>-1.677843540916109E-3</c:v>
                </c:pt>
                <c:pt idx="3490">
                  <c:v>-1.4254194544518785E-3</c:v>
                </c:pt>
                <c:pt idx="3491">
                  <c:v>-2.145239896455718E-3</c:v>
                </c:pt>
                <c:pt idx="3492">
                  <c:v>-1.58371804571258E-3</c:v>
                </c:pt>
                <c:pt idx="3493">
                  <c:v>6.3834896540375995E-5</c:v>
                </c:pt>
                <c:pt idx="3494">
                  <c:v>1.8782287633123011E-4</c:v>
                </c:pt>
                <c:pt idx="3495">
                  <c:v>-1.8638450295407293E-3</c:v>
                </c:pt>
                <c:pt idx="3496">
                  <c:v>-1.0159593630665034E-3</c:v>
                </c:pt>
                <c:pt idx="3497">
                  <c:v>-4.8531060071944297E-4</c:v>
                </c:pt>
                <c:pt idx="3498">
                  <c:v>-2.5188486039786346E-3</c:v>
                </c:pt>
                <c:pt idx="3499">
                  <c:v>-1.078112294786681E-3</c:v>
                </c:pt>
                <c:pt idx="3500">
                  <c:v>-1.977206760261847E-3</c:v>
                </c:pt>
                <c:pt idx="3501">
                  <c:v>-2.0121297892597072E-3</c:v>
                </c:pt>
                <c:pt idx="3502">
                  <c:v>-1.1956742125224496E-3</c:v>
                </c:pt>
                <c:pt idx="3503">
                  <c:v>4.6367578299805055E-4</c:v>
                </c:pt>
                <c:pt idx="3504">
                  <c:v>-2.6127428783138479E-4</c:v>
                </c:pt>
                <c:pt idx="3505">
                  <c:v>-2.046167937674313E-3</c:v>
                </c:pt>
                <c:pt idx="3506">
                  <c:v>-1.365100602068646E-3</c:v>
                </c:pt>
                <c:pt idx="3507">
                  <c:v>-2.1314157812138208E-3</c:v>
                </c:pt>
                <c:pt idx="3508">
                  <c:v>4.2874947277459445E-4</c:v>
                </c:pt>
                <c:pt idx="3509">
                  <c:v>2.1720657458137202E-4</c:v>
                </c:pt>
                <c:pt idx="3510">
                  <c:v>4.6798095169526828E-4</c:v>
                </c:pt>
                <c:pt idx="3511">
                  <c:v>-2.1147774633393365E-3</c:v>
                </c:pt>
                <c:pt idx="3512">
                  <c:v>4.2864792021355937E-4</c:v>
                </c:pt>
                <c:pt idx="3513">
                  <c:v>-2.0127146334058851E-3</c:v>
                </c:pt>
                <c:pt idx="3514">
                  <c:v>-9.5849112913184856E-4</c:v>
                </c:pt>
                <c:pt idx="3515">
                  <c:v>2.316836522088064E-5</c:v>
                </c:pt>
                <c:pt idx="3516">
                  <c:v>4.7689597893556729E-4</c:v>
                </c:pt>
                <c:pt idx="3517">
                  <c:v>-1.8643756463754097E-3</c:v>
                </c:pt>
                <c:pt idx="3518">
                  <c:v>-2.0820788014117987E-3</c:v>
                </c:pt>
                <c:pt idx="3519">
                  <c:v>-9.0153019747471106E-4</c:v>
                </c:pt>
                <c:pt idx="3520">
                  <c:v>-1.1444712565022099E-3</c:v>
                </c:pt>
                <c:pt idx="3521">
                  <c:v>-1.308591921052496E-3</c:v>
                </c:pt>
                <c:pt idx="3522">
                  <c:v>-7.6440504427374093E-4</c:v>
                </c:pt>
                <c:pt idx="3523">
                  <c:v>-2.8528724870882116E-3</c:v>
                </c:pt>
                <c:pt idx="3524">
                  <c:v>-1.2521802213407011E-3</c:v>
                </c:pt>
                <c:pt idx="3525">
                  <c:v>-2.6967700118828994E-3</c:v>
                </c:pt>
                <c:pt idx="3526">
                  <c:v>3.0597812954670479E-4</c:v>
                </c:pt>
                <c:pt idx="3527">
                  <c:v>3.0367181512855725E-4</c:v>
                </c:pt>
                <c:pt idx="3528">
                  <c:v>-8.2486021018626627E-5</c:v>
                </c:pt>
                <c:pt idx="3529">
                  <c:v>-4.0989433286690261E-4</c:v>
                </c:pt>
                <c:pt idx="3530">
                  <c:v>-2.1270016821074182E-3</c:v>
                </c:pt>
                <c:pt idx="3531">
                  <c:v>1.8795904100012337E-4</c:v>
                </c:pt>
                <c:pt idx="3532">
                  <c:v>-2.1547732954720821E-3</c:v>
                </c:pt>
                <c:pt idx="3533">
                  <c:v>-9.0331508766153593E-4</c:v>
                </c:pt>
                <c:pt idx="3534">
                  <c:v>-8.3505414512436663E-4</c:v>
                </c:pt>
                <c:pt idx="3535">
                  <c:v>-1.7770581366037853E-3</c:v>
                </c:pt>
                <c:pt idx="3536">
                  <c:v>-1.9363540959318477E-3</c:v>
                </c:pt>
                <c:pt idx="3537">
                  <c:v>-2.047316031790941E-3</c:v>
                </c:pt>
                <c:pt idx="3538">
                  <c:v>-1.8344683915436449E-4</c:v>
                </c:pt>
                <c:pt idx="3539">
                  <c:v>-1.2549203181102687E-3</c:v>
                </c:pt>
                <c:pt idx="3540">
                  <c:v>-5.6512949769810445E-4</c:v>
                </c:pt>
                <c:pt idx="3541">
                  <c:v>-1.3112789226226607E-3</c:v>
                </c:pt>
                <c:pt idx="3542">
                  <c:v>-6.9870525357379855E-4</c:v>
                </c:pt>
                <c:pt idx="3543">
                  <c:v>-3.3601376479483973E-4</c:v>
                </c:pt>
                <c:pt idx="3544">
                  <c:v>-1.6794030956312402E-3</c:v>
                </c:pt>
                <c:pt idx="3545">
                  <c:v>-4.8821226866377934E-4</c:v>
                </c:pt>
                <c:pt idx="3546">
                  <c:v>4.6211027476143469E-4</c:v>
                </c:pt>
                <c:pt idx="3547">
                  <c:v>1.208326047827205E-4</c:v>
                </c:pt>
                <c:pt idx="3548">
                  <c:v>-2.6352147882977413E-4</c:v>
                </c:pt>
                <c:pt idx="3549">
                  <c:v>-1.5020703348027139E-3</c:v>
                </c:pt>
                <c:pt idx="3550">
                  <c:v>3.7431934224937144E-4</c:v>
                </c:pt>
                <c:pt idx="3551">
                  <c:v>-1.9790142888004196E-3</c:v>
                </c:pt>
                <c:pt idx="3552">
                  <c:v>-2.083167461309386E-3</c:v>
                </c:pt>
                <c:pt idx="3553">
                  <c:v>-2.0935016843675264E-3</c:v>
                </c:pt>
                <c:pt idx="3554">
                  <c:v>-1.0241738459560242E-3</c:v>
                </c:pt>
                <c:pt idx="3555">
                  <c:v>2.1784610479437615E-5</c:v>
                </c:pt>
                <c:pt idx="3556">
                  <c:v>4.1598887712408897E-4</c:v>
                </c:pt>
                <c:pt idx="3557">
                  <c:v>-1.4311503823978688E-3</c:v>
                </c:pt>
                <c:pt idx="3558">
                  <c:v>-6.3387626840570469E-4</c:v>
                </c:pt>
                <c:pt idx="3559">
                  <c:v>-2.0468234132494062E-3</c:v>
                </c:pt>
                <c:pt idx="3560">
                  <c:v>-2.3171933252770418E-3</c:v>
                </c:pt>
                <c:pt idx="3561">
                  <c:v>-1.1516197215693737E-3</c:v>
                </c:pt>
                <c:pt idx="3562">
                  <c:v>-1.0881118665336392E-3</c:v>
                </c:pt>
                <c:pt idx="3563">
                  <c:v>-1.2056786098154273E-3</c:v>
                </c:pt>
                <c:pt idx="3564">
                  <c:v>-2.5045583796541493E-3</c:v>
                </c:pt>
                <c:pt idx="3565">
                  <c:v>-1.5875041142104829E-3</c:v>
                </c:pt>
                <c:pt idx="3566">
                  <c:v>-1.7776543552716839E-3</c:v>
                </c:pt>
                <c:pt idx="3567">
                  <c:v>-4.1120515879545827E-4</c:v>
                </c:pt>
                <c:pt idx="3568">
                  <c:v>1.2065873497382954E-4</c:v>
                </c:pt>
                <c:pt idx="3569">
                  <c:v>-1.9367777966337032E-3</c:v>
                </c:pt>
                <c:pt idx="3570">
                  <c:v>-2.8417534731148522E-3</c:v>
                </c:pt>
                <c:pt idx="3571">
                  <c:v>-9.6567861109968321E-4</c:v>
                </c:pt>
                <c:pt idx="3572">
                  <c:v>-1.372766215667217E-3</c:v>
                </c:pt>
                <c:pt idx="3573">
                  <c:v>-1.8651054442233226E-3</c:v>
                </c:pt>
                <c:pt idx="3574">
                  <c:v>3.0212990191038269E-4</c:v>
                </c:pt>
                <c:pt idx="3575">
                  <c:v>-2.1312508034451731E-3</c:v>
                </c:pt>
                <c:pt idx="3576">
                  <c:v>-2.1162006232195562E-3</c:v>
                </c:pt>
                <c:pt idx="3577">
                  <c:v>-3.3643758837896906E-4</c:v>
                </c:pt>
                <c:pt idx="3578">
                  <c:v>6.3724548252351871E-5</c:v>
                </c:pt>
                <c:pt idx="3579">
                  <c:v>4.6055685766565924E-4</c:v>
                </c:pt>
                <c:pt idx="3580">
                  <c:v>4.1492939217661206E-4</c:v>
                </c:pt>
                <c:pt idx="3581">
                  <c:v>-1.9793237142240096E-3</c:v>
                </c:pt>
                <c:pt idx="3582">
                  <c:v>-7.0146598312396827E-4</c:v>
                </c:pt>
                <c:pt idx="3583">
                  <c:v>3.7338836942720996E-4</c:v>
                </c:pt>
                <c:pt idx="3584">
                  <c:v>4.6554173154700421E-4</c:v>
                </c:pt>
                <c:pt idx="3585">
                  <c:v>-2.1552031755335834E-3</c:v>
                </c:pt>
                <c:pt idx="3586">
                  <c:v>3.044322724516746E-4</c:v>
                </c:pt>
                <c:pt idx="3587">
                  <c:v>-2.0929871465295629E-3</c:v>
                </c:pt>
                <c:pt idx="3588">
                  <c:v>-1.0911367282300192E-3</c:v>
                </c:pt>
                <c:pt idx="3589">
                  <c:v>-2.6806395229282336E-3</c:v>
                </c:pt>
                <c:pt idx="3590">
                  <c:v>4.7371060908175223E-4</c:v>
                </c:pt>
                <c:pt idx="3591">
                  <c:v>4.2535566702987191E-4</c:v>
                </c:pt>
                <c:pt idx="3592">
                  <c:v>-2.0144991619278746E-3</c:v>
                </c:pt>
                <c:pt idx="3593">
                  <c:v>-1.8282846978016329E-4</c:v>
                </c:pt>
                <c:pt idx="3594">
                  <c:v>-1.506092732937777E-3</c:v>
                </c:pt>
                <c:pt idx="3595">
                  <c:v>-2.1455533505393152E-3</c:v>
                </c:pt>
                <c:pt idx="3596">
                  <c:v>-2.0483385860372333E-3</c:v>
                </c:pt>
                <c:pt idx="3597">
                  <c:v>-8.4043537722752932E-4</c:v>
                </c:pt>
                <c:pt idx="3598">
                  <c:v>-1.5892297093029234E-3</c:v>
                </c:pt>
                <c:pt idx="3599">
                  <c:v>-2.083853023284509E-3</c:v>
                </c:pt>
                <c:pt idx="3600">
                  <c:v>2.1500167056465088E-4</c:v>
                </c:pt>
                <c:pt idx="3601">
                  <c:v>-1.0292747632415092E-3</c:v>
                </c:pt>
                <c:pt idx="3602">
                  <c:v>-2.0451617546511209E-3</c:v>
                </c:pt>
                <c:pt idx="3603">
                  <c:v>1.8672968252337406E-4</c:v>
                </c:pt>
                <c:pt idx="3604">
                  <c:v>-4.8947706638974287E-4</c:v>
                </c:pt>
                <c:pt idx="3605">
                  <c:v>-9.6879867976618289E-4</c:v>
                </c:pt>
                <c:pt idx="3606">
                  <c:v>6.3548478232952366E-5</c:v>
                </c:pt>
                <c:pt idx="3607">
                  <c:v>-1.3772672123056673E-3</c:v>
                </c:pt>
                <c:pt idx="3608">
                  <c:v>-1.2115363853687376E-3</c:v>
                </c:pt>
                <c:pt idx="3609">
                  <c:v>-8.1690278406053378E-5</c:v>
                </c:pt>
                <c:pt idx="3610">
                  <c:v>-1.7778811651124296E-3</c:v>
                </c:pt>
                <c:pt idx="3611">
                  <c:v>-2.1180755095222188E-3</c:v>
                </c:pt>
                <c:pt idx="3612">
                  <c:v>-5.6709881049071104E-4</c:v>
                </c:pt>
                <c:pt idx="3613">
                  <c:v>-6.359869844811013E-4</c:v>
                </c:pt>
                <c:pt idx="3614">
                  <c:v>-7.7149099133831959E-4</c:v>
                </c:pt>
                <c:pt idx="3615">
                  <c:v>-9.1130176419788628E-4</c:v>
                </c:pt>
                <c:pt idx="3616">
                  <c:v>4.1298198929426395E-4</c:v>
                </c:pt>
                <c:pt idx="3617">
                  <c:v>-2.1160022205316941E-3</c:v>
                </c:pt>
                <c:pt idx="3618">
                  <c:v>-1.1591927790114318E-3</c:v>
                </c:pt>
                <c:pt idx="3619">
                  <c:v>-2.4943105309143242E-3</c:v>
                </c:pt>
                <c:pt idx="3620">
                  <c:v>-2.1549148813684773E-3</c:v>
                </c:pt>
                <c:pt idx="3621">
                  <c:v>-1.9359746694903057E-3</c:v>
                </c:pt>
                <c:pt idx="3622">
                  <c:v>-1.4393928490655261E-3</c:v>
                </c:pt>
                <c:pt idx="3623">
                  <c:v>4.6327956436864273E-4</c:v>
                </c:pt>
                <c:pt idx="3624">
                  <c:v>-1.8139429699224935E-4</c:v>
                </c:pt>
                <c:pt idx="3625">
                  <c:v>-2.6200324828848089E-4</c:v>
                </c:pt>
                <c:pt idx="3626">
                  <c:v>3.0275255274998461E-4</c:v>
                </c:pt>
                <c:pt idx="3627">
                  <c:v>-2.305293452564498E-3</c:v>
                </c:pt>
                <c:pt idx="3628">
                  <c:v>-1.3247737166999902E-3</c:v>
                </c:pt>
                <c:pt idx="3629">
                  <c:v>-8.0440849218055383E-5</c:v>
                </c:pt>
                <c:pt idx="3630">
                  <c:v>-2.1308475098936112E-3</c:v>
                </c:pt>
                <c:pt idx="3631">
                  <c:v>-1.2696336424004439E-3</c:v>
                </c:pt>
                <c:pt idx="3632">
                  <c:v>3.0194434167797103E-4</c:v>
                </c:pt>
                <c:pt idx="3633">
                  <c:v>-2.1443431425957711E-3</c:v>
                </c:pt>
                <c:pt idx="3634">
                  <c:v>-1.6824503515480448E-3</c:v>
                </c:pt>
                <c:pt idx="3635">
                  <c:v>-2.6690270034171785E-3</c:v>
                </c:pt>
                <c:pt idx="3636">
                  <c:v>4.5796563150188796E-4</c:v>
                </c:pt>
                <c:pt idx="3637">
                  <c:v>-1.270775730041423E-3</c:v>
                </c:pt>
                <c:pt idx="3638">
                  <c:v>-4.8969910321967262E-4</c:v>
                </c:pt>
                <c:pt idx="3639">
                  <c:v>-2.0827140698714197E-3</c:v>
                </c:pt>
                <c:pt idx="3640">
                  <c:v>-2.0472289602433908E-3</c:v>
                </c:pt>
                <c:pt idx="3641">
                  <c:v>-3.3555696020391381E-4</c:v>
                </c:pt>
                <c:pt idx="3642">
                  <c:v>-2.0428515637043814E-3</c:v>
                </c:pt>
                <c:pt idx="3643">
                  <c:v>2.1573344294302009E-4</c:v>
                </c:pt>
                <c:pt idx="3644">
                  <c:v>-1.8643301300169588E-3</c:v>
                </c:pt>
                <c:pt idx="3645">
                  <c:v>-7.7318019476348306E-4</c:v>
                </c:pt>
                <c:pt idx="3646">
                  <c:v>-8.4398879724556129E-4</c:v>
                </c:pt>
                <c:pt idx="3647">
                  <c:v>-1.2188587138048869E-3</c:v>
                </c:pt>
                <c:pt idx="3648">
                  <c:v>-6.3690317143855462E-4</c:v>
                </c:pt>
                <c:pt idx="3649">
                  <c:v>-1.0354555264374904E-3</c:v>
                </c:pt>
                <c:pt idx="3650">
                  <c:v>-1.9778275637040042E-3</c:v>
                </c:pt>
                <c:pt idx="3651">
                  <c:v>-9.7372180257951802E-4</c:v>
                </c:pt>
                <c:pt idx="3652">
                  <c:v>1.8528819790308173E-4</c:v>
                </c:pt>
                <c:pt idx="3653">
                  <c:v>-2.1140826833554276E-3</c:v>
                </c:pt>
                <c:pt idx="3654">
                  <c:v>-2.1122728417072132E-3</c:v>
                </c:pt>
                <c:pt idx="3655">
                  <c:v>2.5076884347240845E-5</c:v>
                </c:pt>
                <c:pt idx="3656">
                  <c:v>4.7009840174206009E-4</c:v>
                </c:pt>
                <c:pt idx="3657">
                  <c:v>-5.6763297435054262E-4</c:v>
                </c:pt>
                <c:pt idx="3658">
                  <c:v>-2.0126963411313155E-3</c:v>
                </c:pt>
                <c:pt idx="3659">
                  <c:v>1.2294805735216303E-4</c:v>
                </c:pt>
                <c:pt idx="3660">
                  <c:v>-4.1125263320145923E-4</c:v>
                </c:pt>
                <c:pt idx="3661">
                  <c:v>3.7211290032616797E-4</c:v>
                </c:pt>
                <c:pt idx="3662">
                  <c:v>-2.8189462977612936E-3</c:v>
                </c:pt>
                <c:pt idx="3663">
                  <c:v>-9.151817826828616E-4</c:v>
                </c:pt>
                <c:pt idx="3664">
                  <c:v>-7.8801251457722205E-5</c:v>
                </c:pt>
                <c:pt idx="3665">
                  <c:v>-7.0485267295193567E-4</c:v>
                </c:pt>
                <c:pt idx="3666">
                  <c:v>-4.1125816246320149E-4</c:v>
                </c:pt>
                <c:pt idx="3667">
                  <c:v>-1.6838046404570582E-3</c:v>
                </c:pt>
                <c:pt idx="3668">
                  <c:v>-2.0895033187431928E-3</c:v>
                </c:pt>
                <c:pt idx="3669">
                  <c:v>-1.9348380069667793E-3</c:v>
                </c:pt>
                <c:pt idx="3670">
                  <c:v>-3.3533848106078118E-4</c:v>
                </c:pt>
                <c:pt idx="3671">
                  <c:v>-1.3871837816732087E-3</c:v>
                </c:pt>
                <c:pt idx="3672">
                  <c:v>-1.1661580510259652E-3</c:v>
                </c:pt>
                <c:pt idx="3673">
                  <c:v>-1.1014847161572052E-3</c:v>
                </c:pt>
                <c:pt idx="3674">
                  <c:v>-2.0888547563519054E-3</c:v>
                </c:pt>
                <c:pt idx="3675">
                  <c:v>4.2282860444216205E-4</c:v>
                </c:pt>
                <c:pt idx="3676">
                  <c:v>-1.778556347253402E-3</c:v>
                </c:pt>
                <c:pt idx="3677">
                  <c:v>-2.2927525810262465E-3</c:v>
                </c:pt>
                <c:pt idx="3678">
                  <c:v>-2.1272312599844873E-3</c:v>
                </c:pt>
                <c:pt idx="3679">
                  <c:v>-2.4796836076940855E-3</c:v>
                </c:pt>
                <c:pt idx="3680">
                  <c:v>4.0941964629482273E-4</c:v>
                </c:pt>
                <c:pt idx="3681">
                  <c:v>-1.3327545731472395E-3</c:v>
                </c:pt>
                <c:pt idx="3682">
                  <c:v>-1.5953438914259588E-3</c:v>
                </c:pt>
                <c:pt idx="3683">
                  <c:v>-1.4468387852387605E-3</c:v>
                </c:pt>
                <c:pt idx="3684">
                  <c:v>-2.6538372648413785E-3</c:v>
                </c:pt>
                <c:pt idx="3685">
                  <c:v>3.0026281343839025E-4</c:v>
                </c:pt>
                <c:pt idx="3686">
                  <c:v>4.6006879203244522E-4</c:v>
                </c:pt>
                <c:pt idx="3687">
                  <c:v>-2.1067180277349771E-3</c:v>
                </c:pt>
                <c:pt idx="3688">
                  <c:v>-7.7553022637031873E-4</c:v>
                </c:pt>
                <c:pt idx="3689">
                  <c:v>-1.1032185490333054E-3</c:v>
                </c:pt>
                <c:pt idx="3690">
                  <c:v>4.5609048574993196E-4</c:v>
                </c:pt>
                <c:pt idx="3691">
                  <c:v>2.1609459251270991E-4</c:v>
                </c:pt>
                <c:pt idx="3692">
                  <c:v>-2.0792114805797818E-3</c:v>
                </c:pt>
                <c:pt idx="3693">
                  <c:v>-1.5158432166172717E-3</c:v>
                </c:pt>
                <c:pt idx="3694">
                  <c:v>-1.2246077197668149E-3</c:v>
                </c:pt>
                <c:pt idx="3695">
                  <c:v>-8.4744343717095972E-4</c:v>
                </c:pt>
                <c:pt idx="3696">
                  <c:v>1.2318934352148548E-4</c:v>
                </c:pt>
                <c:pt idx="3697">
                  <c:v>-2.1484309999486415E-3</c:v>
                </c:pt>
                <c:pt idx="3698">
                  <c:v>-2.0112685026347958E-3</c:v>
                </c:pt>
                <c:pt idx="3699">
                  <c:v>6.2784551593899463E-5</c:v>
                </c:pt>
                <c:pt idx="3700">
                  <c:v>-4.9028714351012528E-4</c:v>
                </c:pt>
                <c:pt idx="3701">
                  <c:v>-1.976847024986518E-3</c:v>
                </c:pt>
                <c:pt idx="3702">
                  <c:v>-2.1376554812600787E-3</c:v>
                </c:pt>
                <c:pt idx="3703">
                  <c:v>-1.8643908501699928E-3</c:v>
                </c:pt>
                <c:pt idx="3704">
                  <c:v>-1.3905409014339128E-3</c:v>
                </c:pt>
                <c:pt idx="3705">
                  <c:v>1.8430108740833493E-4</c:v>
                </c:pt>
                <c:pt idx="3706">
                  <c:v>-2.6108315188365312E-4</c:v>
                </c:pt>
                <c:pt idx="3707">
                  <c:v>-1.7966395012658357E-4</c:v>
                </c:pt>
                <c:pt idx="3708">
                  <c:v>-1.0407105733478503E-3</c:v>
                </c:pt>
                <c:pt idx="3709">
                  <c:v>-1.4487805629593109E-3</c:v>
                </c:pt>
                <c:pt idx="3710">
                  <c:v>-5.684405667305153E-4</c:v>
                </c:pt>
                <c:pt idx="3711">
                  <c:v>2.5502390133446979E-5</c:v>
                </c:pt>
                <c:pt idx="3712">
                  <c:v>4.6886551796703775E-4</c:v>
                </c:pt>
                <c:pt idx="3713">
                  <c:v>4.2266882266882262E-4</c:v>
                </c:pt>
                <c:pt idx="3714">
                  <c:v>-1.5970194475399145E-3</c:v>
                </c:pt>
                <c:pt idx="3715">
                  <c:v>3.7180038706961609E-4</c:v>
                </c:pt>
                <c:pt idx="3716">
                  <c:v>1.8425079277115851E-4</c:v>
                </c:pt>
                <c:pt idx="3717">
                  <c:v>-6.3867535521903681E-4</c:v>
                </c:pt>
                <c:pt idx="3718">
                  <c:v>-1.8645095693165653E-3</c:v>
                </c:pt>
                <c:pt idx="3719">
                  <c:v>-2.1356316881303017E-3</c:v>
                </c:pt>
                <c:pt idx="3720">
                  <c:v>-7.0731744890623397E-4</c:v>
                </c:pt>
                <c:pt idx="3721">
                  <c:v>-1.9343230239138136E-3</c:v>
                </c:pt>
                <c:pt idx="3722">
                  <c:v>2.9981527188386762E-4</c:v>
                </c:pt>
                <c:pt idx="3723">
                  <c:v>-9.2004642134560272E-4</c:v>
                </c:pt>
                <c:pt idx="3724">
                  <c:v>-2.0427732248854929E-3</c:v>
                </c:pt>
                <c:pt idx="3725">
                  <c:v>-2.8010011037810922E-3</c:v>
                </c:pt>
                <c:pt idx="3726">
                  <c:v>-2.2815519525193301E-3</c:v>
                </c:pt>
                <c:pt idx="3727">
                  <c:v>3.0178537511870845E-4</c:v>
                </c:pt>
                <c:pt idx="3728">
                  <c:v>-2.0333418904348718E-3</c:v>
                </c:pt>
                <c:pt idx="3729">
                  <c:v>-1.336585265665756E-3</c:v>
                </c:pt>
                <c:pt idx="3730">
                  <c:v>-1.1717601150133497E-3</c:v>
                </c:pt>
                <c:pt idx="3731">
                  <c:v>-3.3599677573380296E-4</c:v>
                </c:pt>
                <c:pt idx="3732">
                  <c:v>-2.1438744390935133E-3</c:v>
                </c:pt>
                <c:pt idx="3733">
                  <c:v>-2.0099555875028883E-3</c:v>
                </c:pt>
                <c:pt idx="3734">
                  <c:v>-1.2815869462529008E-3</c:v>
                </c:pt>
                <c:pt idx="3735">
                  <c:v>-2.1208754537193437E-3</c:v>
                </c:pt>
                <c:pt idx="3736">
                  <c:v>-9.8133134803481104E-4</c:v>
                </c:pt>
                <c:pt idx="3737">
                  <c:v>-2.4655027259006764E-3</c:v>
                </c:pt>
                <c:pt idx="3738">
                  <c:v>-1.6863447794298856E-3</c:v>
                </c:pt>
                <c:pt idx="3739">
                  <c:v>-1.5181857389304197E-3</c:v>
                </c:pt>
                <c:pt idx="3740">
                  <c:v>4.2292607571029725E-4</c:v>
                </c:pt>
                <c:pt idx="3741">
                  <c:v>-5.6910660930457023E-4</c:v>
                </c:pt>
                <c:pt idx="3742">
                  <c:v>-2.1055860443864901E-3</c:v>
                </c:pt>
                <c:pt idx="3743">
                  <c:v>-7.9112851892158267E-5</c:v>
                </c:pt>
                <c:pt idx="3744">
                  <c:v>-2.041244840544592E-3</c:v>
                </c:pt>
                <c:pt idx="3745">
                  <c:v>4.568095980951599E-4</c:v>
                </c:pt>
                <c:pt idx="3746">
                  <c:v>-1.0443512367418603E-3</c:v>
                </c:pt>
                <c:pt idx="3747">
                  <c:v>-8.5189254123650476E-4</c:v>
                </c:pt>
                <c:pt idx="3748">
                  <c:v>-2.0944200060568417E-3</c:v>
                </c:pt>
                <c:pt idx="3749">
                  <c:v>-1.806716046340925E-4</c:v>
                </c:pt>
                <c:pt idx="3750">
                  <c:v>1.2232167602467642E-4</c:v>
                </c:pt>
                <c:pt idx="3751">
                  <c:v>6.2835820895522392E-5</c:v>
                </c:pt>
                <c:pt idx="3752">
                  <c:v>2.4537690479734345E-5</c:v>
                </c:pt>
                <c:pt idx="3753">
                  <c:v>3.0163141094723442E-4</c:v>
                </c:pt>
                <c:pt idx="3754">
                  <c:v>-1.1737590472768341E-3</c:v>
                </c:pt>
                <c:pt idx="3755">
                  <c:v>-2.0726399211596106E-3</c:v>
                </c:pt>
                <c:pt idx="3756">
                  <c:v>4.6117620503560215E-4</c:v>
                </c:pt>
                <c:pt idx="3757">
                  <c:v>-1.4516956939076161E-3</c:v>
                </c:pt>
                <c:pt idx="3758">
                  <c:v>-6.4043628897728728E-4</c:v>
                </c:pt>
                <c:pt idx="3759">
                  <c:v>2.1525948201099197E-4</c:v>
                </c:pt>
                <c:pt idx="3760">
                  <c:v>-1.7801417711642996E-3</c:v>
                </c:pt>
                <c:pt idx="3761">
                  <c:v>-7.1010691536594012E-4</c:v>
                </c:pt>
                <c:pt idx="3762">
                  <c:v>-1.7801730775153213E-3</c:v>
                </c:pt>
                <c:pt idx="3763">
                  <c:v>-2.6259546294395402E-4</c:v>
                </c:pt>
                <c:pt idx="3764">
                  <c:v>-1.9753526187201017E-3</c:v>
                </c:pt>
                <c:pt idx="3765">
                  <c:v>-2.1017352788712728E-3</c:v>
                </c:pt>
                <c:pt idx="3766">
                  <c:v>-2.6274484648503853E-3</c:v>
                </c:pt>
                <c:pt idx="3767">
                  <c:v>3.7215868569171015E-4</c:v>
                </c:pt>
                <c:pt idx="3768">
                  <c:v>-4.1303709634374168E-4</c:v>
                </c:pt>
                <c:pt idx="3769">
                  <c:v>-4.9184479971259212E-4</c:v>
                </c:pt>
                <c:pt idx="3770">
                  <c:v>-9.856188956009833E-4</c:v>
                </c:pt>
                <c:pt idx="3771">
                  <c:v>4.1035214951737152E-4</c:v>
                </c:pt>
                <c:pt idx="3772">
                  <c:v>-2.1261489194640175E-3</c:v>
                </c:pt>
                <c:pt idx="3773">
                  <c:v>-2.0247550918822388E-3</c:v>
                </c:pt>
                <c:pt idx="3774">
                  <c:v>-4.1328133018577438E-4</c:v>
                </c:pt>
                <c:pt idx="3775">
                  <c:v>-2.2661179416654693E-3</c:v>
                </c:pt>
                <c:pt idx="3776">
                  <c:v>-2.0744045939025081E-3</c:v>
                </c:pt>
                <c:pt idx="3777">
                  <c:v>-1.2313527051022817E-3</c:v>
                </c:pt>
                <c:pt idx="3778">
                  <c:v>4.7143970947290668E-4</c:v>
                </c:pt>
                <c:pt idx="3779">
                  <c:v>1.8517798722143025E-4</c:v>
                </c:pt>
                <c:pt idx="3780">
                  <c:v>-2.6319584137279856E-4</c:v>
                </c:pt>
                <c:pt idx="3781">
                  <c:v>-1.687745047726573E-3</c:v>
                </c:pt>
                <c:pt idx="3782">
                  <c:v>-1.5207098466070337E-3</c:v>
                </c:pt>
                <c:pt idx="3783">
                  <c:v>-1.9330815337876672E-3</c:v>
                </c:pt>
                <c:pt idx="3784">
                  <c:v>-9.2696957878315143E-4</c:v>
                </c:pt>
                <c:pt idx="3785">
                  <c:v>-2.0065839440031202E-3</c:v>
                </c:pt>
                <c:pt idx="3786">
                  <c:v>-2.7797217148603443E-3</c:v>
                </c:pt>
                <c:pt idx="3787">
                  <c:v>-6.4124840280592997E-4</c:v>
                </c:pt>
                <c:pt idx="3788">
                  <c:v>-7.8273207779545331E-4</c:v>
                </c:pt>
                <c:pt idx="3789">
                  <c:v>-1.3407160707962784E-3</c:v>
                </c:pt>
                <c:pt idx="3790">
                  <c:v>-2.4492406362237045E-3</c:v>
                </c:pt>
                <c:pt idx="3791">
                  <c:v>-1.6002360548057679E-3</c:v>
                </c:pt>
                <c:pt idx="3792">
                  <c:v>6.3108080393765382E-5</c:v>
                </c:pt>
                <c:pt idx="3793">
                  <c:v>-1.1124065416963868E-3</c:v>
                </c:pt>
                <c:pt idx="3794">
                  <c:v>-1.2859767236601735E-3</c:v>
                </c:pt>
                <c:pt idx="3795">
                  <c:v>1.2111821954985968E-4</c:v>
                </c:pt>
                <c:pt idx="3796">
                  <c:v>3.0180388979761364E-4</c:v>
                </c:pt>
                <c:pt idx="3797">
                  <c:v>2.3012318316377051E-5</c:v>
                </c:pt>
                <c:pt idx="3798">
                  <c:v>-1.9739179516124893E-3</c:v>
                </c:pt>
                <c:pt idx="3799">
                  <c:v>-4.9239906206868247E-4</c:v>
                </c:pt>
                <c:pt idx="3800">
                  <c:v>-1.3972445995176766E-3</c:v>
                </c:pt>
                <c:pt idx="3801">
                  <c:v>-1.8645051387171422E-3</c:v>
                </c:pt>
                <c:pt idx="3802">
                  <c:v>-8.1524215062589767E-5</c:v>
                </c:pt>
                <c:pt idx="3803">
                  <c:v>-1.8270606101027098E-4</c:v>
                </c:pt>
                <c:pt idx="3804">
                  <c:v>-8.5660706498037504E-4</c:v>
                </c:pt>
                <c:pt idx="3805">
                  <c:v>4.7315307184649227E-4</c:v>
                </c:pt>
                <c:pt idx="3806">
                  <c:v>4.6437196519491969E-4</c:v>
                </c:pt>
                <c:pt idx="3807">
                  <c:v>-2.77046733382233E-3</c:v>
                </c:pt>
                <c:pt idx="3808">
                  <c:v>4.5963765217480493E-4</c:v>
                </c:pt>
                <c:pt idx="3809">
                  <c:v>4.2457345060129746E-4</c:v>
                </c:pt>
                <c:pt idx="3810">
                  <c:v>2.1355952197774016E-4</c:v>
                </c:pt>
                <c:pt idx="3811">
                  <c:v>3.003728587547441E-4</c:v>
                </c:pt>
                <c:pt idx="3812">
                  <c:v>-2.1263260490407302E-3</c:v>
                </c:pt>
                <c:pt idx="3813">
                  <c:v>-2.1044818228918198E-3</c:v>
                </c:pt>
                <c:pt idx="3814">
                  <c:v>-5.700347288126029E-4</c:v>
                </c:pt>
                <c:pt idx="3815">
                  <c:v>-1.5241441931330253E-3</c:v>
                </c:pt>
                <c:pt idx="3816">
                  <c:v>-1.8354860220569374E-4</c:v>
                </c:pt>
                <c:pt idx="3817">
                  <c:v>-1.6027547644086491E-3</c:v>
                </c:pt>
                <c:pt idx="3818">
                  <c:v>-3.3866230308750582E-4</c:v>
                </c:pt>
                <c:pt idx="3819">
                  <c:v>-2.437397740153563E-3</c:v>
                </c:pt>
                <c:pt idx="3820">
                  <c:v>-2.0648655857445487E-3</c:v>
                </c:pt>
                <c:pt idx="3821">
                  <c:v>-8.2829225758469457E-5</c:v>
                </c:pt>
                <c:pt idx="3822">
                  <c:v>-1.8643046208141826E-3</c:v>
                </c:pt>
                <c:pt idx="3823">
                  <c:v>-2.1245011643772379E-3</c:v>
                </c:pt>
                <c:pt idx="3824">
                  <c:v>-9.9037149511136649E-4</c:v>
                </c:pt>
                <c:pt idx="3825">
                  <c:v>-1.1807372297969695E-3</c:v>
                </c:pt>
                <c:pt idx="3826">
                  <c:v>6.3369381374609189E-5</c:v>
                </c:pt>
                <c:pt idx="3827">
                  <c:v>-2.0901331582510924E-3</c:v>
                </c:pt>
                <c:pt idx="3828">
                  <c:v>-2.6490541455507908E-4</c:v>
                </c:pt>
                <c:pt idx="3829">
                  <c:v>-2.6059194904171131E-3</c:v>
                </c:pt>
                <c:pt idx="3830">
                  <c:v>-2.0311201616791653E-3</c:v>
                </c:pt>
                <c:pt idx="3831">
                  <c:v>-1.4580298335966514E-3</c:v>
                </c:pt>
                <c:pt idx="3832">
                  <c:v>4.1346435784660494E-4</c:v>
                </c:pt>
                <c:pt idx="3833">
                  <c:v>3.7109922622923918E-4</c:v>
                </c:pt>
                <c:pt idx="3834">
                  <c:v>-1.2374064556501044E-3</c:v>
                </c:pt>
                <c:pt idx="3835">
                  <c:v>-4.9201553091308232E-4</c:v>
                </c:pt>
                <c:pt idx="3836">
                  <c:v>-2.1125648811111341E-3</c:v>
                </c:pt>
                <c:pt idx="3837">
                  <c:v>-2.0132885424146065E-3</c:v>
                </c:pt>
                <c:pt idx="3838">
                  <c:v>-2.0741394165675131E-3</c:v>
                </c:pt>
                <c:pt idx="3839">
                  <c:v>-1.9710306978175567E-3</c:v>
                </c:pt>
                <c:pt idx="3840">
                  <c:v>-7.1121711032466541E-4</c:v>
                </c:pt>
                <c:pt idx="3841">
                  <c:v>-2.0617278252173243E-3</c:v>
                </c:pt>
                <c:pt idx="3842">
                  <c:v>-1.2916397394470945E-3</c:v>
                </c:pt>
                <c:pt idx="3843">
                  <c:v>-2.0595300984218652E-3</c:v>
                </c:pt>
                <c:pt idx="3844">
                  <c:v>-9.299324507998707E-4</c:v>
                </c:pt>
                <c:pt idx="3845">
                  <c:v>-1.3470890841295975E-3</c:v>
                </c:pt>
                <c:pt idx="3846">
                  <c:v>3.0367276231087784E-4</c:v>
                </c:pt>
                <c:pt idx="3847">
                  <c:v>-2.0007077757889392E-3</c:v>
                </c:pt>
                <c:pt idx="3848">
                  <c:v>-1.4027213605777122E-3</c:v>
                </c:pt>
                <c:pt idx="3849">
                  <c:v>-1.0537294142386026E-3</c:v>
                </c:pt>
                <c:pt idx="3850">
                  <c:v>-2.2447258033086166E-3</c:v>
                </c:pt>
                <c:pt idx="3851">
                  <c:v>-7.8339718636365977E-4</c:v>
                </c:pt>
                <c:pt idx="3852">
                  <c:v>-4.1389579818141724E-4</c:v>
                </c:pt>
                <c:pt idx="3853">
                  <c:v>-3.3895367920077133E-4</c:v>
                </c:pt>
                <c:pt idx="3854">
                  <c:v>-7.8335436091536649E-4</c:v>
                </c:pt>
                <c:pt idx="3855">
                  <c:v>1.9574434262682616E-5</c:v>
                </c:pt>
                <c:pt idx="3856">
                  <c:v>-1.117988563222812E-3</c:v>
                </c:pt>
                <c:pt idx="3857">
                  <c:v>1.8668210888816004E-4</c:v>
                </c:pt>
                <c:pt idx="3858">
                  <c:v>-2.0095634159598801E-3</c:v>
                </c:pt>
                <c:pt idx="3859">
                  <c:v>-2.0960761389042727E-3</c:v>
                </c:pt>
                <c:pt idx="3860">
                  <c:v>-2.753453102408712E-3</c:v>
                </c:pt>
                <c:pt idx="3861">
                  <c:v>-9.3004615384615383E-4</c:v>
                </c:pt>
                <c:pt idx="3862">
                  <c:v>-1.1838209276685214E-3</c:v>
                </c:pt>
                <c:pt idx="3863">
                  <c:v>-2.0557911523847129E-3</c:v>
                </c:pt>
                <c:pt idx="3864">
                  <c:v>-7.1022578676662894E-4</c:v>
                </c:pt>
                <c:pt idx="3865">
                  <c:v>2.09751345808767E-4</c:v>
                </c:pt>
                <c:pt idx="3866">
                  <c:v>-1.6918674714241028E-3</c:v>
                </c:pt>
                <c:pt idx="3867">
                  <c:v>-1.7820932259884109E-3</c:v>
                </c:pt>
                <c:pt idx="3868">
                  <c:v>1.157997005865223E-4</c:v>
                </c:pt>
                <c:pt idx="3869">
                  <c:v>2.9620130519257489E-4</c:v>
                </c:pt>
                <c:pt idx="3870">
                  <c:v>-1.0547131788510747E-3</c:v>
                </c:pt>
                <c:pt idx="3871">
                  <c:v>-5.6776241238392635E-4</c:v>
                </c:pt>
                <c:pt idx="3872">
                  <c:v>-2.2367163628160699E-3</c:v>
                </c:pt>
                <c:pt idx="3873">
                  <c:v>-2.4213537581322382E-3</c:v>
                </c:pt>
                <c:pt idx="3874">
                  <c:v>4.1499974378683062E-4</c:v>
                </c:pt>
                <c:pt idx="3875">
                  <c:v>-1.2954893887575695E-3</c:v>
                </c:pt>
                <c:pt idx="3876">
                  <c:v>-2.5894385006177364E-3</c:v>
                </c:pt>
                <c:pt idx="3877">
                  <c:v>3.6708048427937299E-4</c:v>
                </c:pt>
                <c:pt idx="3878">
                  <c:v>-1.1196657010280205E-3</c:v>
                </c:pt>
                <c:pt idx="3879">
                  <c:v>4.2064967813358481E-4</c:v>
                </c:pt>
                <c:pt idx="3880">
                  <c:v>4.5759824521842519E-4</c:v>
                </c:pt>
                <c:pt idx="3881">
                  <c:v>-1.9286314882795677E-3</c:v>
                </c:pt>
                <c:pt idx="3882">
                  <c:v>-9.9174015586546362E-4</c:v>
                </c:pt>
                <c:pt idx="3883">
                  <c:v>-1.8636205163963004E-3</c:v>
                </c:pt>
                <c:pt idx="3884">
                  <c:v>-6.3798424970775824E-4</c:v>
                </c:pt>
                <c:pt idx="3885">
                  <c:v>-2.0773966984517587E-3</c:v>
                </c:pt>
                <c:pt idx="3886">
                  <c:v>-1.3523781203697532E-3</c:v>
                </c:pt>
                <c:pt idx="3887">
                  <c:v>-2.0225064725333877E-3</c:v>
                </c:pt>
                <c:pt idx="3888">
                  <c:v>4.7329872711992946E-4</c:v>
                </c:pt>
                <c:pt idx="3889">
                  <c:v>-2.0998333888703762E-3</c:v>
                </c:pt>
                <c:pt idx="3890">
                  <c:v>-2.6741138714870139E-4</c:v>
                </c:pt>
                <c:pt idx="3891">
                  <c:v>-1.9281609342718432E-3</c:v>
                </c:pt>
                <c:pt idx="3892">
                  <c:v>4.6679441919567142E-4</c:v>
                </c:pt>
                <c:pt idx="3893">
                  <c:v>-8.5557777094227416E-4</c:v>
                </c:pt>
                <c:pt idx="3894">
                  <c:v>-1.5325920343683835E-3</c:v>
                </c:pt>
                <c:pt idx="3895">
                  <c:v>-1.4664007710289955E-3</c:v>
                </c:pt>
                <c:pt idx="3896">
                  <c:v>3.0500092211225178E-4</c:v>
                </c:pt>
                <c:pt idx="3897">
                  <c:v>-2.0868809686133594E-3</c:v>
                </c:pt>
                <c:pt idx="3898">
                  <c:v>-1.4097859797513777E-3</c:v>
                </c:pt>
                <c:pt idx="3899">
                  <c:v>-2.0576160162376605E-3</c:v>
                </c:pt>
                <c:pt idx="3900">
                  <c:v>-1.998805765130392E-3</c:v>
                </c:pt>
                <c:pt idx="3901">
                  <c:v>1.3152648007011466E-5</c:v>
                </c:pt>
                <c:pt idx="3902">
                  <c:v>6.3871588953536018E-5</c:v>
                </c:pt>
                <c:pt idx="3903">
                  <c:v>-2.1040583899703744E-3</c:v>
                </c:pt>
                <c:pt idx="3904">
                  <c:v>-1.2440233325815512E-3</c:v>
                </c:pt>
                <c:pt idx="3905">
                  <c:v>-2.0550535826854379E-3</c:v>
                </c:pt>
                <c:pt idx="3906">
                  <c:v>-1.8961886993603408E-4</c:v>
                </c:pt>
                <c:pt idx="3907">
                  <c:v>-2.2233861544453783E-3</c:v>
                </c:pt>
                <c:pt idx="3908">
                  <c:v>-1.7830087134802664E-3</c:v>
                </c:pt>
                <c:pt idx="3909">
                  <c:v>-5.6507142454421044E-4</c:v>
                </c:pt>
                <c:pt idx="3910">
                  <c:v>-8.5427761575011406E-4</c:v>
                </c:pt>
                <c:pt idx="3911">
                  <c:v>-2.0180206961237053E-3</c:v>
                </c:pt>
                <c:pt idx="3912">
                  <c:v>4.7160823971188672E-4</c:v>
                </c:pt>
                <c:pt idx="3913">
                  <c:v>-1.1867241396984205E-3</c:v>
                </c:pt>
                <c:pt idx="3914">
                  <c:v>-9.9103555027062478E-4</c:v>
                </c:pt>
                <c:pt idx="3915">
                  <c:v>-6.3521928768021983E-4</c:v>
                </c:pt>
                <c:pt idx="3916">
                  <c:v>-2.0445674456744567E-3</c:v>
                </c:pt>
                <c:pt idx="3917">
                  <c:v>-1.6112694247406619E-3</c:v>
                </c:pt>
                <c:pt idx="3918">
                  <c:v>-7.0599812414471762E-4</c:v>
                </c:pt>
                <c:pt idx="3919">
                  <c:v>-4.1293921689216891E-4</c:v>
                </c:pt>
                <c:pt idx="3920">
                  <c:v>-1.1204251807889626E-3</c:v>
                </c:pt>
                <c:pt idx="3921">
                  <c:v>-3.4027510852129169E-4</c:v>
                </c:pt>
                <c:pt idx="3922">
                  <c:v>-1.0548081407565717E-3</c:v>
                </c:pt>
                <c:pt idx="3923">
                  <c:v>-1.6950677012330746E-3</c:v>
                </c:pt>
                <c:pt idx="3924">
                  <c:v>1.0709278730861465E-4</c:v>
                </c:pt>
                <c:pt idx="3925">
                  <c:v>2.8659613167670038E-4</c:v>
                </c:pt>
                <c:pt idx="3926">
                  <c:v>4.6621899873997355E-4</c:v>
                </c:pt>
                <c:pt idx="3927">
                  <c:v>-9.2786965902859277E-4</c:v>
                </c:pt>
                <c:pt idx="3928">
                  <c:v>-1.2444061785717947E-3</c:v>
                </c:pt>
                <c:pt idx="3929">
                  <c:v>4.156020486555698E-4</c:v>
                </c:pt>
                <c:pt idx="3930">
                  <c:v>-7.7857044018388405E-4</c:v>
                </c:pt>
                <c:pt idx="3931">
                  <c:v>4.5257132026371466E-4</c:v>
                </c:pt>
                <c:pt idx="3932">
                  <c:v>-2.5680651342959329E-3</c:v>
                </c:pt>
                <c:pt idx="3933">
                  <c:v>-1.964147162675331E-3</c:v>
                </c:pt>
                <c:pt idx="3934">
                  <c:v>-2.0678176293039393E-3</c:v>
                </c:pt>
                <c:pt idx="3935">
                  <c:v>1.991284655152096E-4</c:v>
                </c:pt>
                <c:pt idx="3936">
                  <c:v>-1.469525600750265E-3</c:v>
                </c:pt>
                <c:pt idx="3937">
                  <c:v>-9.3001793492185491E-5</c:v>
                </c:pt>
                <c:pt idx="3938">
                  <c:v>-4.8836298786487367E-4</c:v>
                </c:pt>
                <c:pt idx="3939">
                  <c:v>-2.3986022227118317E-3</c:v>
                </c:pt>
                <c:pt idx="3940">
                  <c:v>4.131654440391787E-4</c:v>
                </c:pt>
                <c:pt idx="3941">
                  <c:v>1.8779187661300233E-4</c:v>
                </c:pt>
                <c:pt idx="3942">
                  <c:v>-2.04058291828076E-3</c:v>
                </c:pt>
                <c:pt idx="3943">
                  <c:v>-1.3557632686109018E-3</c:v>
                </c:pt>
                <c:pt idx="3944">
                  <c:v>-2.0969275861362196E-3</c:v>
                </c:pt>
                <c:pt idx="3945">
                  <c:v>-1.5357865770230037E-3</c:v>
                </c:pt>
                <c:pt idx="3946">
                  <c:v>-1.4120956831877997E-3</c:v>
                </c:pt>
                <c:pt idx="3947">
                  <c:v>-1.2992713446816359E-3</c:v>
                </c:pt>
                <c:pt idx="3948">
                  <c:v>-1.611778390399377E-3</c:v>
                </c:pt>
                <c:pt idx="3949">
                  <c:v>-1.9898595504178646E-3</c:v>
                </c:pt>
                <c:pt idx="3950">
                  <c:v>-1.6950482163535935E-3</c:v>
                </c:pt>
                <c:pt idx="3951">
                  <c:v>3.5530467565463264E-4</c:v>
                </c:pt>
                <c:pt idx="3952">
                  <c:v>1.9465725496624288E-4</c:v>
                </c:pt>
                <c:pt idx="3953">
                  <c:v>-2.7120545433124508E-3</c:v>
                </c:pt>
                <c:pt idx="3954">
                  <c:v>3.0497693540377125E-4</c:v>
                </c:pt>
                <c:pt idx="3955">
                  <c:v>-5.6284421765570808E-4</c:v>
                </c:pt>
                <c:pt idx="3956">
                  <c:v>-2.0829192323849137E-3</c:v>
                </c:pt>
                <c:pt idx="3957">
                  <c:v>-7.7728821374593339E-4</c:v>
                </c:pt>
                <c:pt idx="3958">
                  <c:v>-1.9469782738994789E-4</c:v>
                </c:pt>
                <c:pt idx="3959">
                  <c:v>-1.861422760479103E-3</c:v>
                </c:pt>
                <c:pt idx="3960">
                  <c:v>-2.0333068667879005E-3</c:v>
                </c:pt>
                <c:pt idx="3961">
                  <c:v>4.0758992584702364E-4</c:v>
                </c:pt>
                <c:pt idx="3962">
                  <c:v>-2.7066614765265669E-3</c:v>
                </c:pt>
                <c:pt idx="3963">
                  <c:v>-2.0121051607020278E-3</c:v>
                </c:pt>
                <c:pt idx="3964">
                  <c:v>-3.418885689989037E-4</c:v>
                </c:pt>
                <c:pt idx="3965">
                  <c:v>-1.2430264189220342E-3</c:v>
                </c:pt>
                <c:pt idx="3966">
                  <c:v>4.145216532107368E-4</c:v>
                </c:pt>
                <c:pt idx="3967">
                  <c:v>1.8753506419050348E-4</c:v>
                </c:pt>
                <c:pt idx="3968">
                  <c:v>-9.2667008196721317E-4</c:v>
                </c:pt>
                <c:pt idx="3969">
                  <c:v>2.7585830699808951E-6</c:v>
                </c:pt>
                <c:pt idx="3970">
                  <c:v>-1.7813527718298892E-3</c:v>
                </c:pt>
                <c:pt idx="3971">
                  <c:v>-2.7292374205379602E-4</c:v>
                </c:pt>
                <c:pt idx="3972">
                  <c:v>-2.0601607359637753E-3</c:v>
                </c:pt>
                <c:pt idx="3973">
                  <c:v>4.6608641336903599E-4</c:v>
                </c:pt>
                <c:pt idx="3974">
                  <c:v>-2.3790261865374667E-3</c:v>
                </c:pt>
                <c:pt idx="3975">
                  <c:v>-9.9212759745747513E-5</c:v>
                </c:pt>
                <c:pt idx="3976">
                  <c:v>-1.9807675563272434E-3</c:v>
                </c:pt>
                <c:pt idx="3977">
                  <c:v>-1.1844473699038525E-3</c:v>
                </c:pt>
                <c:pt idx="3978">
                  <c:v>2.759911510769262E-4</c:v>
                </c:pt>
                <c:pt idx="3979">
                  <c:v>6.3869924357963905E-5</c:v>
                </c:pt>
                <c:pt idx="3980">
                  <c:v>-1.9234303451243122E-3</c:v>
                </c:pt>
                <c:pt idx="3981">
                  <c:v>-1.0532047309030001E-3</c:v>
                </c:pt>
                <c:pt idx="3982">
                  <c:v>-2.5431295833504034E-3</c:v>
                </c:pt>
                <c:pt idx="3983">
                  <c:v>-2.1944507036483194E-3</c:v>
                </c:pt>
                <c:pt idx="3984">
                  <c:v>-1.7803472649047325E-3</c:v>
                </c:pt>
                <c:pt idx="3985">
                  <c:v>-2.066472389810196E-3</c:v>
                </c:pt>
                <c:pt idx="3986">
                  <c:v>-1.4668712033518065E-3</c:v>
                </c:pt>
                <c:pt idx="3987">
                  <c:v>-4.1447258572562679E-4</c:v>
                </c:pt>
                <c:pt idx="3988">
                  <c:v>-8.5269622405703867E-4</c:v>
                </c:pt>
                <c:pt idx="3989">
                  <c:v>-1.4090022075281317E-3</c:v>
                </c:pt>
                <c:pt idx="3990">
                  <c:v>-4.8895160051216392E-4</c:v>
                </c:pt>
                <c:pt idx="3991">
                  <c:v>-1.9607375160051216E-3</c:v>
                </c:pt>
                <c:pt idx="3992">
                  <c:v>9.5439997951711603E-5</c:v>
                </c:pt>
                <c:pt idx="3993">
                  <c:v>-1.295958452626673E-3</c:v>
                </c:pt>
                <c:pt idx="3994">
                  <c:v>4.621185985207176E-4</c:v>
                </c:pt>
                <c:pt idx="3995">
                  <c:v>-1.9864536813209324E-3</c:v>
                </c:pt>
                <c:pt idx="3996">
                  <c:v>-1.1180128040973113E-3</c:v>
                </c:pt>
                <c:pt idx="3997">
                  <c:v>-1.3518819173072884E-3</c:v>
                </c:pt>
                <c:pt idx="3998">
                  <c:v>3.4582484307963258E-4</c:v>
                </c:pt>
                <c:pt idx="3999">
                  <c:v>-2.0286147354621987E-3</c:v>
                </c:pt>
                <c:pt idx="4000">
                  <c:v>-7.0552386024930604E-4</c:v>
                </c:pt>
                <c:pt idx="4001">
                  <c:v>-6.3445573963587948E-4</c:v>
                </c:pt>
                <c:pt idx="4002">
                  <c:v>-2.0340801433875308E-3</c:v>
                </c:pt>
                <c:pt idx="4003">
                  <c:v>-1.5314726141397589E-3</c:v>
                </c:pt>
                <c:pt idx="4004">
                  <c:v>-2.063697300840319E-3</c:v>
                </c:pt>
                <c:pt idx="4005">
                  <c:v>4.4188860622130312E-4</c:v>
                </c:pt>
                <c:pt idx="4006">
                  <c:v>2.7141540682643132E-4</c:v>
                </c:pt>
                <c:pt idx="4007">
                  <c:v>-9.9024422719428068E-4</c:v>
                </c:pt>
                <c:pt idx="4008">
                  <c:v>-1.8585767030761117E-3</c:v>
                </c:pt>
                <c:pt idx="4009">
                  <c:v>4.6219822401924405E-4</c:v>
                </c:pt>
                <c:pt idx="4010">
                  <c:v>-1.6903282961476026E-3</c:v>
                </c:pt>
                <c:pt idx="4011">
                  <c:v>-2.024004219171629E-3</c:v>
                </c:pt>
                <c:pt idx="4012">
                  <c:v>-4.169094642409098E-4</c:v>
                </c:pt>
                <c:pt idx="4013">
                  <c:v>-7.7977940046905557E-4</c:v>
                </c:pt>
                <c:pt idx="4014">
                  <c:v>-2.081545086353E-3</c:v>
                </c:pt>
                <c:pt idx="4015">
                  <c:v>-2.0108343360385037E-4</c:v>
                </c:pt>
                <c:pt idx="4016">
                  <c:v>3.0289604429003424E-4</c:v>
                </c:pt>
                <c:pt idx="4017">
                  <c:v>-3.8744624426605509E-6</c:v>
                </c:pt>
                <c:pt idx="4018">
                  <c:v>-8.5491180009728874E-4</c:v>
                </c:pt>
                <c:pt idx="4019">
                  <c:v>4.3989538924515454E-4</c:v>
                </c:pt>
                <c:pt idx="4020">
                  <c:v>-1.0479206237872652E-4</c:v>
                </c:pt>
                <c:pt idx="4021">
                  <c:v>9.1263994757884921E-5</c:v>
                </c:pt>
                <c:pt idx="4022">
                  <c:v>6.3627899362575074E-5</c:v>
                </c:pt>
                <c:pt idx="4023">
                  <c:v>1.8641195911309384E-4</c:v>
                </c:pt>
                <c:pt idx="4024">
                  <c:v>-1.9846143606127632E-3</c:v>
                </c:pt>
                <c:pt idx="4025">
                  <c:v>3.9823017908049155E-4</c:v>
                </c:pt>
                <c:pt idx="4026">
                  <c:v>3.4110921169810938E-4</c:v>
                </c:pt>
                <c:pt idx="4027">
                  <c:v>-1.6043099166995192E-3</c:v>
                </c:pt>
                <c:pt idx="4028">
                  <c:v>-2.7941933865427052E-4</c:v>
                </c:pt>
                <c:pt idx="4029">
                  <c:v>-9.298210582904539E-4</c:v>
                </c:pt>
                <c:pt idx="4030">
                  <c:v>-5.6738256751567894E-4</c:v>
                </c:pt>
                <c:pt idx="4031">
                  <c:v>4.5890145313139585E-4</c:v>
                </c:pt>
                <c:pt idx="4032">
                  <c:v>-2.0536619328944271E-3</c:v>
                </c:pt>
                <c:pt idx="4033">
                  <c:v>-2.0719935291317057E-3</c:v>
                </c:pt>
                <c:pt idx="4034">
                  <c:v>-2.6738974652962613E-3</c:v>
                </c:pt>
                <c:pt idx="4035">
                  <c:v>-1.5275773974391138E-3</c:v>
                </c:pt>
                <c:pt idx="4036">
                  <c:v>-7.0921005477909168E-4</c:v>
                </c:pt>
                <c:pt idx="4037">
                  <c:v>-2.0307918338930294E-3</c:v>
                </c:pt>
                <c:pt idx="4038">
                  <c:v>-1.6029477262372207E-3</c:v>
                </c:pt>
                <c:pt idx="4039">
                  <c:v>-1.6865756454164298E-3</c:v>
                </c:pt>
                <c:pt idx="4040">
                  <c:v>-4.9436387556502017E-4</c:v>
                </c:pt>
                <c:pt idx="4041">
                  <c:v>-1.9189020394790727E-3</c:v>
                </c:pt>
                <c:pt idx="4042">
                  <c:v>-2.3511163204930031E-3</c:v>
                </c:pt>
                <c:pt idx="4043">
                  <c:v>-2.5173123282202464E-3</c:v>
                </c:pt>
                <c:pt idx="4044">
                  <c:v>1.8028966964354256E-4</c:v>
                </c:pt>
                <c:pt idx="4045">
                  <c:v>-1.2388019206945626E-3</c:v>
                </c:pt>
                <c:pt idx="4046">
                  <c:v>-2.0701671768307041E-3</c:v>
                </c:pt>
                <c:pt idx="4047">
                  <c:v>-3.5028486018048822E-4</c:v>
                </c:pt>
                <c:pt idx="4048">
                  <c:v>-1.9568887410099565E-3</c:v>
                </c:pt>
                <c:pt idx="4049">
                  <c:v>-1.4025768604686874E-3</c:v>
                </c:pt>
                <c:pt idx="4050">
                  <c:v>-2.8174182320724777E-4</c:v>
                </c:pt>
                <c:pt idx="4051">
                  <c:v>-2.0053437888691542E-3</c:v>
                </c:pt>
                <c:pt idx="4052">
                  <c:v>-9.933403632343006E-4</c:v>
                </c:pt>
                <c:pt idx="4053">
                  <c:v>4.091102074221847E-4</c:v>
                </c:pt>
                <c:pt idx="4054">
                  <c:v>-2.169571069587959E-3</c:v>
                </c:pt>
                <c:pt idx="4055">
                  <c:v>-1.3468346266456461E-3</c:v>
                </c:pt>
                <c:pt idx="4056">
                  <c:v>-2.0118837419968987E-3</c:v>
                </c:pt>
                <c:pt idx="4057">
                  <c:v>-1.0836207867181183E-4</c:v>
                </c:pt>
                <c:pt idx="4058">
                  <c:v>-1.1185864624708242E-3</c:v>
                </c:pt>
                <c:pt idx="4059">
                  <c:v>-6.4150190143260027E-4</c:v>
                </c:pt>
                <c:pt idx="4060">
                  <c:v>-1.9616538044257025E-3</c:v>
                </c:pt>
                <c:pt idx="4061">
                  <c:v>-1.4580514069873376E-3</c:v>
                </c:pt>
                <c:pt idx="4062">
                  <c:v>-2.0730808597748209E-3</c:v>
                </c:pt>
                <c:pt idx="4063">
                  <c:v>3.0032628930302968E-4</c:v>
                </c:pt>
                <c:pt idx="4064">
                  <c:v>-1.0562163490081273E-3</c:v>
                </c:pt>
                <c:pt idx="4065">
                  <c:v>-1.1826449664773019E-3</c:v>
                </c:pt>
                <c:pt idx="4066">
                  <c:v>-1.291560468805978E-3</c:v>
                </c:pt>
                <c:pt idx="4067">
                  <c:v>-1.8515337925669659E-3</c:v>
                </c:pt>
                <c:pt idx="4068">
                  <c:v>-1.9799693962671634E-3</c:v>
                </c:pt>
                <c:pt idx="4069">
                  <c:v>-2.6535785186549599E-3</c:v>
                </c:pt>
                <c:pt idx="4070">
                  <c:v>-2.5027527348267008E-3</c:v>
                </c:pt>
                <c:pt idx="4071">
                  <c:v>-1.1194000061411859E-3</c:v>
                </c:pt>
                <c:pt idx="4072">
                  <c:v>-4.9882709952766701E-4</c:v>
                </c:pt>
                <c:pt idx="4073">
                  <c:v>-9.9553228728467449E-4</c:v>
                </c:pt>
                <c:pt idx="4074">
                  <c:v>-2.3356580024559968E-3</c:v>
                </c:pt>
                <c:pt idx="4075">
                  <c:v>-1.9143399586514646E-3</c:v>
                </c:pt>
                <c:pt idx="4076">
                  <c:v>-1.7696673199838293E-3</c:v>
                </c:pt>
                <c:pt idx="4077">
                  <c:v>-2.0503507667746345E-3</c:v>
                </c:pt>
                <c:pt idx="4078">
                  <c:v>-2.1595751212623564E-3</c:v>
                </c:pt>
                <c:pt idx="4079">
                  <c:v>4.553206288806375E-4</c:v>
                </c:pt>
                <c:pt idx="4080">
                  <c:v>-1.9574549733933689E-3</c:v>
                </c:pt>
                <c:pt idx="4081">
                  <c:v>6.3002520591648814E-5</c:v>
                </c:pt>
                <c:pt idx="4082">
                  <c:v>3.3568454329677529E-4</c:v>
                </c:pt>
                <c:pt idx="4083">
                  <c:v>-1.4565318623061217E-3</c:v>
                </c:pt>
                <c:pt idx="4084">
                  <c:v>4.543887820643947E-4</c:v>
                </c:pt>
                <c:pt idx="4085">
                  <c:v>-4.2616174950623723E-4</c:v>
                </c:pt>
                <c:pt idx="4086">
                  <c:v>8.5492477144947346E-5</c:v>
                </c:pt>
                <c:pt idx="4087">
                  <c:v>-6.4538923626390504E-4</c:v>
                </c:pt>
                <c:pt idx="4088">
                  <c:v>-2.0020055459484903E-3</c:v>
                </c:pt>
                <c:pt idx="4089">
                  <c:v>-2.0003070011614874E-3</c:v>
                </c:pt>
                <c:pt idx="4090">
                  <c:v>-1.1835681063462906E-3</c:v>
                </c:pt>
                <c:pt idx="4091">
                  <c:v>-9.992735569618311E-6</c:v>
                </c:pt>
                <c:pt idx="4092">
                  <c:v>-9.3676223028392783E-4</c:v>
                </c:pt>
                <c:pt idx="4093">
                  <c:v>-2.0232233307751345E-3</c:v>
                </c:pt>
                <c:pt idx="4094">
                  <c:v>-1.0584421897145431E-3</c:v>
                </c:pt>
                <c:pt idx="4095">
                  <c:v>-2.0863654967768344E-4</c:v>
                </c:pt>
                <c:pt idx="4096">
                  <c:v>-1.3457478651064505E-3</c:v>
                </c:pt>
                <c:pt idx="4097">
                  <c:v>4.0602374524481533E-4</c:v>
                </c:pt>
                <c:pt idx="4098">
                  <c:v>1.765085909246689E-4</c:v>
                </c:pt>
                <c:pt idx="4099">
                  <c:v>-3.5592323709831728E-4</c:v>
                </c:pt>
                <c:pt idx="4100">
                  <c:v>-2.0066917008584612E-3</c:v>
                </c:pt>
                <c:pt idx="4101">
                  <c:v>-8.6420359483645192E-4</c:v>
                </c:pt>
                <c:pt idx="4102">
                  <c:v>-5.760857886900956E-4</c:v>
                </c:pt>
                <c:pt idx="4103">
                  <c:v>3.9129536434679433E-4</c:v>
                </c:pt>
                <c:pt idx="4104">
                  <c:v>-1.6785928074780126E-3</c:v>
                </c:pt>
                <c:pt idx="4105">
                  <c:v>1.8396715931108168E-4</c:v>
                </c:pt>
                <c:pt idx="4106">
                  <c:v>-1.7662669217939405E-3</c:v>
                </c:pt>
                <c:pt idx="4107">
                  <c:v>-1.9496165475465694E-3</c:v>
                </c:pt>
                <c:pt idx="4108">
                  <c:v>-7.187453636675245E-4</c:v>
                </c:pt>
                <c:pt idx="4109">
                  <c:v>-1.2920646451830744E-3</c:v>
                </c:pt>
                <c:pt idx="4110">
                  <c:v>2.982598293569446E-4</c:v>
                </c:pt>
                <c:pt idx="4111">
                  <c:v>2.6149526688043696E-4</c:v>
                </c:pt>
                <c:pt idx="4112">
                  <c:v>-1.3999099647532471E-3</c:v>
                </c:pt>
                <c:pt idx="4113">
                  <c:v>4.3153944091915469E-4</c:v>
                </c:pt>
                <c:pt idx="4114">
                  <c:v>-2.0577198510455456E-3</c:v>
                </c:pt>
                <c:pt idx="4115">
                  <c:v>1.8370416941407389E-4</c:v>
                </c:pt>
                <c:pt idx="4116">
                  <c:v>-1.5192652008880615E-3</c:v>
                </c:pt>
                <c:pt idx="4117">
                  <c:v>-7.9252116530680104E-4</c:v>
                </c:pt>
                <c:pt idx="4118">
                  <c:v>-1.5940486177896914E-3</c:v>
                </c:pt>
                <c:pt idx="4119">
                  <c:v>4.5256205107231412E-4</c:v>
                </c:pt>
                <c:pt idx="4120">
                  <c:v>-2.8775357796851183E-4</c:v>
                </c:pt>
                <c:pt idx="4121">
                  <c:v>-1.1042383760478306E-5</c:v>
                </c:pt>
                <c:pt idx="4122">
                  <c:v>-2.0420647748429733E-3</c:v>
                </c:pt>
                <c:pt idx="4123">
                  <c:v>4.0481930174308646E-4</c:v>
                </c:pt>
                <c:pt idx="4124">
                  <c:v>-1.2409669367378672E-3</c:v>
                </c:pt>
                <c:pt idx="4125">
                  <c:v>-2.1030897252952399E-4</c:v>
                </c:pt>
                <c:pt idx="4126">
                  <c:v>-5.7865501861778306E-4</c:v>
                </c:pt>
                <c:pt idx="4127">
                  <c:v>6.2711959688052581E-5</c:v>
                </c:pt>
                <c:pt idx="4128">
                  <c:v>8.3892363472720105E-5</c:v>
                </c:pt>
                <c:pt idx="4129">
                  <c:v>-1.1232943968250721E-4</c:v>
                </c:pt>
                <c:pt idx="4130">
                  <c:v>-1.9707741724293137E-3</c:v>
                </c:pt>
                <c:pt idx="4131">
                  <c:v>-1.8424861773897389E-3</c:v>
                </c:pt>
                <c:pt idx="4132">
                  <c:v>1.752151524603828E-4</c:v>
                </c:pt>
                <c:pt idx="4133">
                  <c:v>-5.0434942716857608E-4</c:v>
                </c:pt>
                <c:pt idx="4134">
                  <c:v>-1.0011917548974477E-3</c:v>
                </c:pt>
                <c:pt idx="4135">
                  <c:v>4.3088858555339135E-4</c:v>
                </c:pt>
                <c:pt idx="4136">
                  <c:v>-4.2994225743262941E-4</c:v>
                </c:pt>
                <c:pt idx="4137">
                  <c:v>-1.1861628400599434E-3</c:v>
                </c:pt>
                <c:pt idx="4138">
                  <c:v>-2.4753547595305668E-3</c:v>
                </c:pt>
                <c:pt idx="4139">
                  <c:v>-2.0368070862718823E-3</c:v>
                </c:pt>
                <c:pt idx="4140">
                  <c:v>3.896922817368009E-4</c:v>
                </c:pt>
                <c:pt idx="4141">
                  <c:v>-2.3074417439238287E-3</c:v>
                </c:pt>
                <c:pt idx="4142">
                  <c:v>-3.5877633052576669E-4</c:v>
                </c:pt>
                <c:pt idx="4143">
                  <c:v>-1.9435452941627678E-3</c:v>
                </c:pt>
                <c:pt idx="4144">
                  <c:v>-7.2184207834714127E-4</c:v>
                </c:pt>
                <c:pt idx="4145">
                  <c:v>-1.9034427386443833E-3</c:v>
                </c:pt>
                <c:pt idx="4146">
                  <c:v>-1.5180959491871268E-3</c:v>
                </c:pt>
                <c:pt idx="4147">
                  <c:v>-2.013316083107904E-3</c:v>
                </c:pt>
                <c:pt idx="4148">
                  <c:v>-6.5059396877508965E-4</c:v>
                </c:pt>
                <c:pt idx="4149">
                  <c:v>-2.0559365108585043E-3</c:v>
                </c:pt>
                <c:pt idx="4150">
                  <c:v>-1.4004489946202467E-3</c:v>
                </c:pt>
                <c:pt idx="4151">
                  <c:v>-1.1250530535853996E-3</c:v>
                </c:pt>
                <c:pt idx="4152">
                  <c:v>-1.9411334570798881E-3</c:v>
                </c:pt>
                <c:pt idx="4153">
                  <c:v>-1.9827029956591322E-3</c:v>
                </c:pt>
                <c:pt idx="4154">
                  <c:v>-1.9944114082944314E-3</c:v>
                </c:pt>
                <c:pt idx="4155">
                  <c:v>4.5223653276091179E-4</c:v>
                </c:pt>
                <c:pt idx="4156">
                  <c:v>-1.0634996931887912E-3</c:v>
                </c:pt>
                <c:pt idx="4157">
                  <c:v>2.5994223494530213E-4</c:v>
                </c:pt>
                <c:pt idx="4158">
                  <c:v>6.2656843912208281E-5</c:v>
                </c:pt>
                <c:pt idx="4159">
                  <c:v>3.3245142789963043E-4</c:v>
                </c:pt>
                <c:pt idx="4160">
                  <c:v>-8.6964458284118974E-4</c:v>
                </c:pt>
                <c:pt idx="4161">
                  <c:v>-9.4299344493644342E-4</c:v>
                </c:pt>
                <c:pt idx="4162">
                  <c:v>-1.243225417212042E-3</c:v>
                </c:pt>
                <c:pt idx="4163">
                  <c:v>-1.9862929654946753E-3</c:v>
                </c:pt>
                <c:pt idx="4164">
                  <c:v>-1.3478365347744505E-3</c:v>
                </c:pt>
                <c:pt idx="4165">
                  <c:v>-7.9577583606440041E-4</c:v>
                </c:pt>
                <c:pt idx="4166">
                  <c:v>-2.8964161554192232E-4</c:v>
                </c:pt>
                <c:pt idx="4167">
                  <c:v>-2.6015078716008994E-3</c:v>
                </c:pt>
                <c:pt idx="4168">
                  <c:v>-2.0291803630675168E-3</c:v>
                </c:pt>
                <c:pt idx="4169">
                  <c:v>-4.3089070543788884E-4</c:v>
                </c:pt>
                <c:pt idx="4170">
                  <c:v>-2.1225240882255217E-3</c:v>
                </c:pt>
                <c:pt idx="4171">
                  <c:v>-5.7976719338694266E-4</c:v>
                </c:pt>
                <c:pt idx="4172">
                  <c:v>-1.9843365795056615E-3</c:v>
                </c:pt>
                <c:pt idx="4173">
                  <c:v>-1.8978442128079424E-3</c:v>
                </c:pt>
                <c:pt idx="4174">
                  <c:v>-1.2952672583019795E-3</c:v>
                </c:pt>
                <c:pt idx="4175">
                  <c:v>-1.3420156813837237E-5</c:v>
                </c:pt>
                <c:pt idx="4176">
                  <c:v>-2.5960380656438143E-3</c:v>
                </c:pt>
                <c:pt idx="4177">
                  <c:v>-1.1444774410533472E-4</c:v>
                </c:pt>
                <c:pt idx="4178">
                  <c:v>-1.5893427664436187E-3</c:v>
                </c:pt>
                <c:pt idx="4179">
                  <c:v>-2.0480175018018068E-3</c:v>
                </c:pt>
                <c:pt idx="4180">
                  <c:v>3.8856957439306681E-4</c:v>
                </c:pt>
                <c:pt idx="4181">
                  <c:v>-1.4545403426982375E-3</c:v>
                </c:pt>
                <c:pt idx="4182">
                  <c:v>-2.0430842363524842E-3</c:v>
                </c:pt>
                <c:pt idx="4183">
                  <c:v>4.5196820223054407E-4</c:v>
                </c:pt>
                <c:pt idx="4184">
                  <c:v>-1.8337848613723727E-3</c:v>
                </c:pt>
                <c:pt idx="4185">
                  <c:v>-2.1183238099132156E-3</c:v>
                </c:pt>
                <c:pt idx="4186">
                  <c:v>-1.98728328426562E-3</c:v>
                </c:pt>
                <c:pt idx="4187">
                  <c:v>-1.9723649038879266E-3</c:v>
                </c:pt>
                <c:pt idx="4188">
                  <c:v>-5.0504137680751988E-4</c:v>
                </c:pt>
                <c:pt idx="4189">
                  <c:v>-7.2264960104683677E-4</c:v>
                </c:pt>
                <c:pt idx="4190">
                  <c:v>2.5831387238043653E-4</c:v>
                </c:pt>
                <c:pt idx="4191">
                  <c:v>-1.0042885767445663E-3</c:v>
                </c:pt>
                <c:pt idx="4192">
                  <c:v>4.3018178659745353E-4</c:v>
                </c:pt>
                <c:pt idx="4193">
                  <c:v>-1.4543191576364752E-3</c:v>
                </c:pt>
                <c:pt idx="4194">
                  <c:v>1.8330771077322246E-4</c:v>
                </c:pt>
                <c:pt idx="4195">
                  <c:v>-2.0274719658172082E-3</c:v>
                </c:pt>
                <c:pt idx="4196">
                  <c:v>-1.7537580054076433E-3</c:v>
                </c:pt>
                <c:pt idx="4197">
                  <c:v>-2.1302341270449702E-4</c:v>
                </c:pt>
                <c:pt idx="4198">
                  <c:v>-1.9309558853591723E-3</c:v>
                </c:pt>
                <c:pt idx="4199">
                  <c:v>4.0435495487212494E-4</c:v>
                </c:pt>
                <c:pt idx="4200">
                  <c:v>-1.6682050967524304E-3</c:v>
                </c:pt>
                <c:pt idx="4201">
                  <c:v>-9.4370703534282275E-4</c:v>
                </c:pt>
                <c:pt idx="4202">
                  <c:v>1.7186786234383385E-4</c:v>
                </c:pt>
                <c:pt idx="4203">
                  <c:v>-1.9328600778878292E-3</c:v>
                </c:pt>
                <c:pt idx="4204">
                  <c:v>-1.1889984309757082E-3</c:v>
                </c:pt>
                <c:pt idx="4205">
                  <c:v>2.974489665633315E-4</c:v>
                </c:pt>
                <c:pt idx="4206">
                  <c:v>-3.5983983564500142E-4</c:v>
                </c:pt>
                <c:pt idx="4207">
                  <c:v>-7.9585317987611662E-4</c:v>
                </c:pt>
                <c:pt idx="4208">
                  <c:v>-1.5153241921388454E-3</c:v>
                </c:pt>
                <c:pt idx="4209">
                  <c:v>-1.2952527942025726E-3</c:v>
                </c:pt>
                <c:pt idx="4210">
                  <c:v>-1.2439977922914175E-3</c:v>
                </c:pt>
                <c:pt idx="4211">
                  <c:v>-6.5017375306623056E-4</c:v>
                </c:pt>
                <c:pt idx="4212">
                  <c:v>-1.586925860060097E-3</c:v>
                </c:pt>
                <c:pt idx="4213">
                  <c:v>-2.0233163004598873E-3</c:v>
                </c:pt>
                <c:pt idx="4214">
                  <c:v>4.522392023863033E-4</c:v>
                </c:pt>
                <c:pt idx="4215">
                  <c:v>-2.0415120949198273E-3</c:v>
                </c:pt>
                <c:pt idx="4216">
                  <c:v>7.94871401857699E-5</c:v>
                </c:pt>
                <c:pt idx="4217">
                  <c:v>-8.7013511303707944E-4</c:v>
                </c:pt>
                <c:pt idx="4218">
                  <c:v>-1.955027414830069E-3</c:v>
                </c:pt>
                <c:pt idx="4219">
                  <c:v>-1.0647145996218509E-3</c:v>
                </c:pt>
                <c:pt idx="4220">
                  <c:v>3.300201782840796E-4</c:v>
                </c:pt>
                <c:pt idx="4221">
                  <c:v>-1.8909248850281042E-3</c:v>
                </c:pt>
                <c:pt idx="4222">
                  <c:v>-2.4343190247989614E-3</c:v>
                </c:pt>
                <c:pt idx="4223">
                  <c:v>-1.3992243506875072E-3</c:v>
                </c:pt>
                <c:pt idx="4224">
                  <c:v>-1.1262684584333962E-3</c:v>
                </c:pt>
                <c:pt idx="4225">
                  <c:v>-1.6339698985378415E-5</c:v>
                </c:pt>
                <c:pt idx="4226">
                  <c:v>-1.998068689263343E-3</c:v>
                </c:pt>
                <c:pt idx="4227">
                  <c:v>-5.0436855255292078E-4</c:v>
                </c:pt>
                <c:pt idx="4228">
                  <c:v>2.9761656761227869E-4</c:v>
                </c:pt>
                <c:pt idx="4229">
                  <c:v>7.8685568326947633E-5</c:v>
                </c:pt>
                <c:pt idx="4230">
                  <c:v>-1.8272983205514029E-3</c:v>
                </c:pt>
                <c:pt idx="4231">
                  <c:v>-2.2648082021731468E-3</c:v>
                </c:pt>
                <c:pt idx="4232">
                  <c:v>-1.7481019772135084E-3</c:v>
                </c:pt>
                <c:pt idx="4233">
                  <c:v>-9.4348616915829599E-4</c:v>
                </c:pt>
                <c:pt idx="4234">
                  <c:v>-2.4275862773543654E-3</c:v>
                </c:pt>
                <c:pt idx="4235">
                  <c:v>4.52531147875817E-4</c:v>
                </c:pt>
                <c:pt idx="4236">
                  <c:v>-1.3461452000204364E-3</c:v>
                </c:pt>
                <c:pt idx="4237">
                  <c:v>-1.6630751310425162E-3</c:v>
                </c:pt>
                <c:pt idx="4238">
                  <c:v>-2.0168021292573655E-3</c:v>
                </c:pt>
                <c:pt idx="4239">
                  <c:v>2.5526403154384008E-4</c:v>
                </c:pt>
                <c:pt idx="4240">
                  <c:v>-1.0642903487843381E-3</c:v>
                </c:pt>
                <c:pt idx="4241">
                  <c:v>-1.3457290283028509E-3</c:v>
                </c:pt>
                <c:pt idx="4242">
                  <c:v>-2.0321573795950062E-3</c:v>
                </c:pt>
                <c:pt idx="4243">
                  <c:v>-1.2934736519451327E-3</c:v>
                </c:pt>
                <c:pt idx="4244">
                  <c:v>4.5223034660239785E-4</c:v>
                </c:pt>
                <c:pt idx="4245">
                  <c:v>6.2612805749520195E-5</c:v>
                </c:pt>
                <c:pt idx="4246">
                  <c:v>-6.4932464188650711E-4</c:v>
                </c:pt>
                <c:pt idx="4247">
                  <c:v>-1.9762726929088812E-3</c:v>
                </c:pt>
                <c:pt idx="4248">
                  <c:v>-5.7812436143692028E-4</c:v>
                </c:pt>
                <c:pt idx="4249">
                  <c:v>-1.9561346606667652E-3</c:v>
                </c:pt>
                <c:pt idx="4250">
                  <c:v>-1.2422327567711154E-3</c:v>
                </c:pt>
                <c:pt idx="4251">
                  <c:v>1.6857402593422981E-4</c:v>
                </c:pt>
                <c:pt idx="4252">
                  <c:v>-2.1592429892220463E-4</c:v>
                </c:pt>
                <c:pt idx="4253">
                  <c:v>4.0493754052081047E-4</c:v>
                </c:pt>
                <c:pt idx="4254">
                  <c:v>3.281604910531906E-4</c:v>
                </c:pt>
                <c:pt idx="4255">
                  <c:v>-2.2556870997068349E-3</c:v>
                </c:pt>
                <c:pt idx="4256">
                  <c:v>-1.0038465664413897E-3</c:v>
                </c:pt>
                <c:pt idx="4257">
                  <c:v>-1.9193519554213975E-3</c:v>
                </c:pt>
                <c:pt idx="4258">
                  <c:v>-1.1923611252987926E-4</c:v>
                </c:pt>
                <c:pt idx="4259">
                  <c:v>-1.9704106650321792E-3</c:v>
                </c:pt>
                <c:pt idx="4260">
                  <c:v>-4.3089704560313831E-4</c:v>
                </c:pt>
                <c:pt idx="4261">
                  <c:v>1.8353953573834752E-4</c:v>
                </c:pt>
                <c:pt idx="4262">
                  <c:v>-1.1251449382703438E-3</c:v>
                </c:pt>
                <c:pt idx="4263">
                  <c:v>-2.9282781023985617E-4</c:v>
                </c:pt>
                <c:pt idx="4264">
                  <c:v>-7.953119892121609E-4</c:v>
                </c:pt>
                <c:pt idx="4265">
                  <c:v>-2.0912675106864345E-3</c:v>
                </c:pt>
                <c:pt idx="4266">
                  <c:v>-3.6110813171322188E-4</c:v>
                </c:pt>
                <c:pt idx="4267">
                  <c:v>-2.0317825933738173E-3</c:v>
                </c:pt>
                <c:pt idx="4268">
                  <c:v>-1.5091834962663315E-3</c:v>
                </c:pt>
                <c:pt idx="4269">
                  <c:v>-1.9226985780828635E-3</c:v>
                </c:pt>
                <c:pt idx="4270">
                  <c:v>4.2866908311210944E-4</c:v>
                </c:pt>
                <c:pt idx="4271">
                  <c:v>-2.1696279461709355E-4</c:v>
                </c:pt>
                <c:pt idx="4272">
                  <c:v>-7.2144703106326042E-4</c:v>
                </c:pt>
                <c:pt idx="4273">
                  <c:v>3.8545055393883693E-4</c:v>
                </c:pt>
                <c:pt idx="4274">
                  <c:v>-1.5796045945076329E-3</c:v>
                </c:pt>
                <c:pt idx="4275">
                  <c:v>-1.9454734874599746E-3</c:v>
                </c:pt>
                <c:pt idx="4276">
                  <c:v>-2.9364920487391351E-4</c:v>
                </c:pt>
                <c:pt idx="4277">
                  <c:v>-2.5464654974343263E-3</c:v>
                </c:pt>
                <c:pt idx="4278">
                  <c:v>4.0492852440275384E-4</c:v>
                </c:pt>
                <c:pt idx="4279">
                  <c:v>-6.4895284883334948E-4</c:v>
                </c:pt>
                <c:pt idx="4280">
                  <c:v>-2.0090842707817377E-3</c:v>
                </c:pt>
                <c:pt idx="4281">
                  <c:v>-8.69790363353165E-4</c:v>
                </c:pt>
                <c:pt idx="4282">
                  <c:v>2.5246635626620926E-4</c:v>
                </c:pt>
                <c:pt idx="4283">
                  <c:v>6.2644203050140048E-5</c:v>
                </c:pt>
                <c:pt idx="4284">
                  <c:v>-4.3147490923203401E-4</c:v>
                </c:pt>
                <c:pt idx="4285">
                  <c:v>-1.9193747702112014E-3</c:v>
                </c:pt>
                <c:pt idx="4286">
                  <c:v>-1.8795702438825115E-3</c:v>
                </c:pt>
                <c:pt idx="4287">
                  <c:v>-1.1852339808403293E-3</c:v>
                </c:pt>
                <c:pt idx="4288">
                  <c:v>-1.6558154735460677E-3</c:v>
                </c:pt>
                <c:pt idx="4289">
                  <c:v>-1.9876940359477126E-3</c:v>
                </c:pt>
                <c:pt idx="4290">
                  <c:v>-1.7393775372124493E-3</c:v>
                </c:pt>
                <c:pt idx="4291">
                  <c:v>-2.0810825989727461E-3</c:v>
                </c:pt>
                <c:pt idx="4292">
                  <c:v>-2.0087465343198076E-3</c:v>
                </c:pt>
                <c:pt idx="4293">
                  <c:v>4.5232277457119376E-4</c:v>
                </c:pt>
                <c:pt idx="4294">
                  <c:v>-2.0224963493214333E-3</c:v>
                </c:pt>
                <c:pt idx="4295">
                  <c:v>-1.4446112447215372E-3</c:v>
                </c:pt>
                <c:pt idx="4296">
                  <c:v>-2.1224836754802907E-5</c:v>
                </c:pt>
                <c:pt idx="4297">
                  <c:v>-2.5382341680067386E-3</c:v>
                </c:pt>
                <c:pt idx="4298">
                  <c:v>-1.3919323955168628E-3</c:v>
                </c:pt>
                <c:pt idx="4299">
                  <c:v>1.6558987186686405E-4</c:v>
                </c:pt>
                <c:pt idx="4300">
                  <c:v>7.3666208924441897E-5</c:v>
                </c:pt>
                <c:pt idx="4301">
                  <c:v>1.8344361738491599E-4</c:v>
                </c:pt>
                <c:pt idx="4302">
                  <c:v>3.8360340313468101E-4</c:v>
                </c:pt>
                <c:pt idx="4303">
                  <c:v>-7.2136872578001747E-4</c:v>
                </c:pt>
                <c:pt idx="4304">
                  <c:v>-1.3394737110822925E-3</c:v>
                </c:pt>
                <c:pt idx="4305">
                  <c:v>4.2669347513242631E-4</c:v>
                </c:pt>
                <c:pt idx="4306">
                  <c:v>-1.9635148656375074E-3</c:v>
                </c:pt>
                <c:pt idx="4307">
                  <c:v>-1.8138943628176723E-3</c:v>
                </c:pt>
                <c:pt idx="4308">
                  <c:v>-1.4427948579188662E-3</c:v>
                </c:pt>
                <c:pt idx="4309">
                  <c:v>-1.9384073506891271E-3</c:v>
                </c:pt>
                <c:pt idx="4310">
                  <c:v>-1.2265629386871673E-4</c:v>
                </c:pt>
                <c:pt idx="4311">
                  <c:v>-1.9399533390170563E-3</c:v>
                </c:pt>
                <c:pt idx="4312">
                  <c:v>4.501885386848725E-4</c:v>
                </c:pt>
                <c:pt idx="4313">
                  <c:v>-2.0184587740433696E-3</c:v>
                </c:pt>
                <c:pt idx="4314">
                  <c:v>-7.9524709005513578E-4</c:v>
                </c:pt>
                <c:pt idx="4315">
                  <c:v>-1.5026571984296747E-3</c:v>
                </c:pt>
                <c:pt idx="4316">
                  <c:v>-1.0034000581991944E-3</c:v>
                </c:pt>
                <c:pt idx="4317">
                  <c:v>-5.0475317780386943E-4</c:v>
                </c:pt>
                <c:pt idx="4318">
                  <c:v>-3.6290915402364569E-4</c:v>
                </c:pt>
                <c:pt idx="4319">
                  <c:v>-1.9828021868635048E-3</c:v>
                </c:pt>
                <c:pt idx="4320">
                  <c:v>-5.7777460144058232E-4</c:v>
                </c:pt>
                <c:pt idx="4321">
                  <c:v>6.2566561256758148E-5</c:v>
                </c:pt>
                <c:pt idx="4322">
                  <c:v>2.9724285335346566E-4</c:v>
                </c:pt>
                <c:pt idx="4323">
                  <c:v>-2.3857857398050324E-3</c:v>
                </c:pt>
                <c:pt idx="4324">
                  <c:v>-1.8122655041628594E-3</c:v>
                </c:pt>
                <c:pt idx="4325">
                  <c:v>-1.0626209206046158E-3</c:v>
                </c:pt>
                <c:pt idx="4326">
                  <c:v>-2.2234851578130741E-3</c:v>
                </c:pt>
                <c:pt idx="4327">
                  <c:v>-9.4326610412614781E-4</c:v>
                </c:pt>
                <c:pt idx="4328">
                  <c:v>-1.9598995446842397E-3</c:v>
                </c:pt>
                <c:pt idx="4329">
                  <c:v>-1.9037075600743145E-3</c:v>
                </c:pt>
                <c:pt idx="4330">
                  <c:v>3.2372301882941268E-4</c:v>
                </c:pt>
                <c:pt idx="4331">
                  <c:v>-1.1227125392409586E-3</c:v>
                </c:pt>
                <c:pt idx="4332">
                  <c:v>-8.6970858621692945E-4</c:v>
                </c:pt>
                <c:pt idx="4333">
                  <c:v>-1.8729850852925263E-3</c:v>
                </c:pt>
                <c:pt idx="4334">
                  <c:v>-2.0008625837701546E-3</c:v>
                </c:pt>
                <c:pt idx="4335">
                  <c:v>-2.018292714048743E-3</c:v>
                </c:pt>
                <c:pt idx="4336">
                  <c:v>-1.1830450339170779E-3</c:v>
                </c:pt>
                <c:pt idx="4337">
                  <c:v>-1.6492190690077582E-3</c:v>
                </c:pt>
                <c:pt idx="4338">
                  <c:v>-2.2009697093423839E-4</c:v>
                </c:pt>
                <c:pt idx="4339">
                  <c:v>-1.2367283399259922E-3</c:v>
                </c:pt>
                <c:pt idx="4340">
                  <c:v>-1.2861692679889346E-3</c:v>
                </c:pt>
                <c:pt idx="4341">
                  <c:v>-1.9992038297828906E-3</c:v>
                </c:pt>
                <c:pt idx="4342">
                  <c:v>-1.9362584978461915E-3</c:v>
                </c:pt>
                <c:pt idx="4343">
                  <c:v>2.4889814120324306E-4</c:v>
                </c:pt>
                <c:pt idx="4344">
                  <c:v>-5.0502699778505889E-4</c:v>
                </c:pt>
                <c:pt idx="4345">
                  <c:v>-1.9558518836053358E-3</c:v>
                </c:pt>
                <c:pt idx="4346">
                  <c:v>-2.9627820815089254E-4</c:v>
                </c:pt>
                <c:pt idx="4347">
                  <c:v>2.9635265799029007E-4</c:v>
                </c:pt>
                <c:pt idx="4348">
                  <c:v>-1.3876649059685116E-3</c:v>
                </c:pt>
                <c:pt idx="4349">
                  <c:v>-1.9265142623871002E-3</c:v>
                </c:pt>
                <c:pt idx="4350">
                  <c:v>-2.2098081937350434E-3</c:v>
                </c:pt>
                <c:pt idx="4351">
                  <c:v>-4.3287200763432796E-4</c:v>
                </c:pt>
                <c:pt idx="4352">
                  <c:v>1.8266516409325473E-4</c:v>
                </c:pt>
                <c:pt idx="4353">
                  <c:v>-1.5696117907027776E-3</c:v>
                </c:pt>
                <c:pt idx="4354">
                  <c:v>-6.4874078232247208E-4</c:v>
                </c:pt>
                <c:pt idx="4355">
                  <c:v>4.0239440642180315E-4</c:v>
                </c:pt>
                <c:pt idx="4356">
                  <c:v>7.0460018776276567E-5</c:v>
                </c:pt>
                <c:pt idx="4357">
                  <c:v>-2.0560726203961671E-3</c:v>
                </c:pt>
                <c:pt idx="4358">
                  <c:v>-1.9965352016369769E-3</c:v>
                </c:pt>
                <c:pt idx="4359">
                  <c:v>-1.2466553733429941E-4</c:v>
                </c:pt>
                <c:pt idx="4360">
                  <c:v>4.2299904109030067E-4</c:v>
                </c:pt>
                <c:pt idx="4361">
                  <c:v>3.7954245198806391E-4</c:v>
                </c:pt>
                <c:pt idx="4362">
                  <c:v>-3.641065414838249E-4</c:v>
                </c:pt>
                <c:pt idx="4363">
                  <c:v>-2.4941786308302975E-5</c:v>
                </c:pt>
                <c:pt idx="4364">
                  <c:v>-2.3637815361853011E-3</c:v>
                </c:pt>
                <c:pt idx="4365">
                  <c:v>-1.0620838159579951E-3</c:v>
                </c:pt>
                <c:pt idx="4366">
                  <c:v>-1.729134669843813E-3</c:v>
                </c:pt>
                <c:pt idx="4367">
                  <c:v>-1.2853476339663849E-3</c:v>
                </c:pt>
                <c:pt idx="4368">
                  <c:v>-7.2101353144070042E-4</c:v>
                </c:pt>
                <c:pt idx="4369">
                  <c:v>-7.9479146469645795E-4</c:v>
                </c:pt>
                <c:pt idx="4370">
                  <c:v>-2.0079081632653059E-3</c:v>
                </c:pt>
                <c:pt idx="4371">
                  <c:v>-1.8921971776374193E-3</c:v>
                </c:pt>
                <c:pt idx="4372">
                  <c:v>-5.7791780402561286E-4</c:v>
                </c:pt>
                <c:pt idx="4373">
                  <c:v>-1.2359523044190353E-3</c:v>
                </c:pt>
                <c:pt idx="4374">
                  <c:v>3.2005773772180823E-4</c:v>
                </c:pt>
                <c:pt idx="4375">
                  <c:v>-1.5679328554299853E-3</c:v>
                </c:pt>
                <c:pt idx="4376">
                  <c:v>6.2334643441557444E-5</c:v>
                </c:pt>
                <c:pt idx="4377">
                  <c:v>-2.491945356975249E-3</c:v>
                </c:pt>
                <c:pt idx="4378">
                  <c:v>-1.9079234693877552E-3</c:v>
                </c:pt>
                <c:pt idx="4379">
                  <c:v>-1.95316374322711E-3</c:v>
                </c:pt>
                <c:pt idx="4380">
                  <c:v>-1.3867162587564222E-3</c:v>
                </c:pt>
                <c:pt idx="4381">
                  <c:v>4.457815535713375E-4</c:v>
                </c:pt>
                <c:pt idx="4382">
                  <c:v>-1.0028163408996986E-3</c:v>
                </c:pt>
                <c:pt idx="4383">
                  <c:v>-9.4262508354208221E-4</c:v>
                </c:pt>
                <c:pt idx="4384">
                  <c:v>4.4761152098873701E-4</c:v>
                </c:pt>
                <c:pt idx="4385">
                  <c:v>1.5962624258529146E-4</c:v>
                </c:pt>
                <c:pt idx="4386">
                  <c:v>-1.4976481271745895E-3</c:v>
                </c:pt>
                <c:pt idx="4387">
                  <c:v>-1.2591396697629579E-4</c:v>
                </c:pt>
                <c:pt idx="4388">
                  <c:v>-1.9880479307055445E-3</c:v>
                </c:pt>
                <c:pt idx="4389">
                  <c:v>-1.3357497041178632E-3</c:v>
                </c:pt>
                <c:pt idx="4390">
                  <c:v>-1.9721624241187574E-3</c:v>
                </c:pt>
                <c:pt idx="4391">
                  <c:v>-5.7790995439566605E-4</c:v>
                </c:pt>
                <c:pt idx="4392">
                  <c:v>-1.1819837375149208E-3</c:v>
                </c:pt>
                <c:pt idx="4393">
                  <c:v>2.9522731790864468E-4</c:v>
                </c:pt>
                <c:pt idx="4394">
                  <c:v>3.1823165259250199E-4</c:v>
                </c:pt>
                <c:pt idx="4395">
                  <c:v>-2.0040346850293293E-3</c:v>
                </c:pt>
                <c:pt idx="4396">
                  <c:v>-1.12167924913283E-3</c:v>
                </c:pt>
                <c:pt idx="4397">
                  <c:v>-8.6855743725770254E-4</c:v>
                </c:pt>
                <c:pt idx="4398">
                  <c:v>4.0079012295332665E-4</c:v>
                </c:pt>
                <c:pt idx="4399">
                  <c:v>4.2027022204094118E-4</c:v>
                </c:pt>
                <c:pt idx="4400">
                  <c:v>-1.6435501147666412E-3</c:v>
                </c:pt>
                <c:pt idx="4401">
                  <c:v>3.7637971120900638E-4</c:v>
                </c:pt>
                <c:pt idx="4402">
                  <c:v>-9.4213691475090414E-4</c:v>
                </c:pt>
                <c:pt idx="4403">
                  <c:v>1.8214427693342711E-4</c:v>
                </c:pt>
                <c:pt idx="4404">
                  <c:v>-1.437998908458427E-3</c:v>
                </c:pt>
                <c:pt idx="4405">
                  <c:v>-7.205682079008441E-4</c:v>
                </c:pt>
                <c:pt idx="4406">
                  <c:v>4.47060952546019E-4</c:v>
                </c:pt>
                <c:pt idx="4407">
                  <c:v>-1.2358092634435203E-3</c:v>
                </c:pt>
                <c:pt idx="4408">
                  <c:v>-1.9048663426178588E-3</c:v>
                </c:pt>
                <c:pt idx="4409">
                  <c:v>-2.715216759394777E-5</c:v>
                </c:pt>
                <c:pt idx="4410">
                  <c:v>-2.9838786178758129E-4</c:v>
                </c:pt>
                <c:pt idx="4411">
                  <c:v>-6.483620729225638E-4</c:v>
                </c:pt>
                <c:pt idx="4412">
                  <c:v>-1.3863526243580002E-3</c:v>
                </c:pt>
                <c:pt idx="4413">
                  <c:v>-5.0572074093718767E-4</c:v>
                </c:pt>
                <c:pt idx="4414">
                  <c:v>-1.4378917625937808E-3</c:v>
                </c:pt>
                <c:pt idx="4415">
                  <c:v>-1.0021625040164432E-3</c:v>
                </c:pt>
                <c:pt idx="4416">
                  <c:v>4.4449032231754626E-4</c:v>
                </c:pt>
                <c:pt idx="4417">
                  <c:v>-1.3356011730205279E-3</c:v>
                </c:pt>
                <c:pt idx="4418">
                  <c:v>-1.968156179557532E-3</c:v>
                </c:pt>
                <c:pt idx="4419">
                  <c:v>-1.8026733849786569E-3</c:v>
                </c:pt>
                <c:pt idx="4420">
                  <c:v>-1.7252934996583064E-3</c:v>
                </c:pt>
                <c:pt idx="4421">
                  <c:v>6.682473154465078E-5</c:v>
                </c:pt>
                <c:pt idx="4422">
                  <c:v>-2.2299784294827667E-4</c:v>
                </c:pt>
                <c:pt idx="4423">
                  <c:v>2.4333083523239989E-4</c:v>
                </c:pt>
                <c:pt idx="4424">
                  <c:v>-1.9468837010066396E-3</c:v>
                </c:pt>
                <c:pt idx="4425">
                  <c:v>-8.6775220047528238E-4</c:v>
                </c:pt>
                <c:pt idx="4426">
                  <c:v>-1.5657149267964323E-3</c:v>
                </c:pt>
                <c:pt idx="4427">
                  <c:v>-1.8629189762522755E-3</c:v>
                </c:pt>
                <c:pt idx="4428">
                  <c:v>-1.9959054845091681E-3</c:v>
                </c:pt>
                <c:pt idx="4429">
                  <c:v>-2.2299294823093906E-4</c:v>
                </c:pt>
                <c:pt idx="4430">
                  <c:v>-1.2850470149101516E-3</c:v>
                </c:pt>
                <c:pt idx="4431">
                  <c:v>-1.8968224832762279E-3</c:v>
                </c:pt>
                <c:pt idx="4432">
                  <c:v>-3.6590147717943878E-4</c:v>
                </c:pt>
                <c:pt idx="4433">
                  <c:v>-7.9324270577317264E-4</c:v>
                </c:pt>
                <c:pt idx="4434">
                  <c:v>-1.8623875665422505E-3</c:v>
                </c:pt>
                <c:pt idx="4435">
                  <c:v>-4.3426931058570384E-4</c:v>
                </c:pt>
                <c:pt idx="4436">
                  <c:v>-1.9023251070772996E-3</c:v>
                </c:pt>
                <c:pt idx="4437">
                  <c:v>-3.6586599499304021E-4</c:v>
                </c:pt>
                <c:pt idx="4438">
                  <c:v>-1.9317602431015847E-3</c:v>
                </c:pt>
                <c:pt idx="4439">
                  <c:v>-1.8722780505463017E-3</c:v>
                </c:pt>
                <c:pt idx="4440">
                  <c:v>1.5759968598024122E-4</c:v>
                </c:pt>
                <c:pt idx="4441">
                  <c:v>4.0131568890225074E-4</c:v>
                </c:pt>
                <c:pt idx="4442">
                  <c:v>1.8250438167441102E-4</c:v>
                </c:pt>
                <c:pt idx="4443">
                  <c:v>-1.9743191018568558E-3</c:v>
                </c:pt>
                <c:pt idx="4444">
                  <c:v>-2.4510289702141543E-3</c:v>
                </c:pt>
                <c:pt idx="4445">
                  <c:v>-1.9247692856778666E-3</c:v>
                </c:pt>
                <c:pt idx="4446">
                  <c:v>1.5765566458519179E-4</c:v>
                </c:pt>
                <c:pt idx="4447">
                  <c:v>-2.3163287674026192E-3</c:v>
                </c:pt>
                <c:pt idx="4448">
                  <c:v>4.449688883906048E-4</c:v>
                </c:pt>
                <c:pt idx="4449">
                  <c:v>-1.9927502243249858E-3</c:v>
                </c:pt>
                <c:pt idx="4450">
                  <c:v>6.6929358630603441E-5</c:v>
                </c:pt>
                <c:pt idx="4451">
                  <c:v>-1.9804637314680754E-3</c:v>
                </c:pt>
                <c:pt idx="4452">
                  <c:v>-1.0609249374181082E-3</c:v>
                </c:pt>
                <c:pt idx="4453">
                  <c:v>2.4337375189223076E-4</c:v>
                </c:pt>
                <c:pt idx="4454">
                  <c:v>-1.8004211105899627E-3</c:v>
                </c:pt>
                <c:pt idx="4455">
                  <c:v>-2.1553546032409506E-3</c:v>
                </c:pt>
                <c:pt idx="4456">
                  <c:v>-2.0101898814833693E-3</c:v>
                </c:pt>
                <c:pt idx="4457">
                  <c:v>-1.1213401919949427E-3</c:v>
                </c:pt>
                <c:pt idx="4458">
                  <c:v>3.171895704645995E-4</c:v>
                </c:pt>
                <c:pt idx="4459">
                  <c:v>-1.1818487703413681E-3</c:v>
                </c:pt>
                <c:pt idx="4460">
                  <c:v>-1.9616645340864484E-3</c:v>
                </c:pt>
                <c:pt idx="4461">
                  <c:v>-1.4954807069775028E-3</c:v>
                </c:pt>
                <c:pt idx="4462">
                  <c:v>-4.3350104757680955E-4</c:v>
                </c:pt>
                <c:pt idx="4463">
                  <c:v>-1.8656896727495156E-3</c:v>
                </c:pt>
                <c:pt idx="4464">
                  <c:v>6.2444351626409685E-5</c:v>
                </c:pt>
                <c:pt idx="4465">
                  <c:v>2.9606310845300743E-4</c:v>
                </c:pt>
                <c:pt idx="4466">
                  <c:v>-1.9422535785653112E-3</c:v>
                </c:pt>
                <c:pt idx="4467">
                  <c:v>-1.6405103814606942E-3</c:v>
                </c:pt>
                <c:pt idx="4468">
                  <c:v>-1.7224657701836125E-3</c:v>
                </c:pt>
                <c:pt idx="4469">
                  <c:v>-1.2851572057744067E-3</c:v>
                </c:pt>
                <c:pt idx="4470">
                  <c:v>-7.1795656008033482E-4</c:v>
                </c:pt>
                <c:pt idx="4471">
                  <c:v>-6.457797056829593E-4</c:v>
                </c:pt>
                <c:pt idx="4472">
                  <c:v>-1.4949409995667353E-3</c:v>
                </c:pt>
                <c:pt idx="4473">
                  <c:v>-2.5907070851213471E-5</c:v>
                </c:pt>
                <c:pt idx="4474">
                  <c:v>4.4880130007743412E-4</c:v>
                </c:pt>
                <c:pt idx="4475">
                  <c:v>4.2091383386321022E-4</c:v>
                </c:pt>
                <c:pt idx="4476">
                  <c:v>-8.6523709280336822E-4</c:v>
                </c:pt>
                <c:pt idx="4477">
                  <c:v>-1.2511734816090842E-4</c:v>
                </c:pt>
                <c:pt idx="4478">
                  <c:v>3.7665518541541408E-4</c:v>
                </c:pt>
                <c:pt idx="4479">
                  <c:v>-1.0005147992028258E-3</c:v>
                </c:pt>
                <c:pt idx="4480">
                  <c:v>-2.9639062030161411E-4</c:v>
                </c:pt>
                <c:pt idx="4481">
                  <c:v>-5.0264969853881791E-4</c:v>
                </c:pt>
                <c:pt idx="4482">
                  <c:v>-1.918495793051783E-3</c:v>
                </c:pt>
                <c:pt idx="4483">
                  <c:v>-1.1210284898832883E-3</c:v>
                </c:pt>
                <c:pt idx="4484">
                  <c:v>-1.385332042199684E-3</c:v>
                </c:pt>
                <c:pt idx="4485">
                  <c:v>-1.2360624824809519E-3</c:v>
                </c:pt>
                <c:pt idx="4486">
                  <c:v>-1.875957378502744E-3</c:v>
                </c:pt>
                <c:pt idx="4487">
                  <c:v>-2.4223602484472048E-3</c:v>
                </c:pt>
                <c:pt idx="4488">
                  <c:v>-1.2405383231671582E-4</c:v>
                </c:pt>
                <c:pt idx="4489">
                  <c:v>-1.9186261020231363E-3</c:v>
                </c:pt>
                <c:pt idx="4490">
                  <c:v>-1.8570722410208324E-3</c:v>
                </c:pt>
                <c:pt idx="4491">
                  <c:v>-4.3042301753527698E-4</c:v>
                </c:pt>
                <c:pt idx="4492">
                  <c:v>-9.382093187991459E-4</c:v>
                </c:pt>
                <c:pt idx="4493">
                  <c:v>-5.7235675411239524E-4</c:v>
                </c:pt>
                <c:pt idx="4494">
                  <c:v>-2.130556843483622E-3</c:v>
                </c:pt>
                <c:pt idx="4495">
                  <c:v>-1.5622748235533926E-3</c:v>
                </c:pt>
                <c:pt idx="4496">
                  <c:v>6.2405291457900522E-5</c:v>
                </c:pt>
                <c:pt idx="4497">
                  <c:v>-1.0598004443629098E-3</c:v>
                </c:pt>
                <c:pt idx="4498">
                  <c:v>6.9477958709519635E-5</c:v>
                </c:pt>
                <c:pt idx="4499">
                  <c:v>-1.1815592211537971E-3</c:v>
                </c:pt>
                <c:pt idx="4500">
                  <c:v>-2.2819586604645474E-3</c:v>
                </c:pt>
                <c:pt idx="4501">
                  <c:v>-2.4161282761994051E-5</c:v>
                </c:pt>
                <c:pt idx="4502">
                  <c:v>-5.7179327775626256E-4</c:v>
                </c:pt>
                <c:pt idx="4503">
                  <c:v>-3.6168768631047928E-4</c:v>
                </c:pt>
                <c:pt idx="4504">
                  <c:v>-1.6378844703532338E-3</c:v>
                </c:pt>
                <c:pt idx="4505">
                  <c:v>3.7729571954704525E-4</c:v>
                </c:pt>
                <c:pt idx="4506">
                  <c:v>-2.9442140127388533E-4</c:v>
                </c:pt>
                <c:pt idx="4507">
                  <c:v>-7.8811179902672681E-4</c:v>
                </c:pt>
                <c:pt idx="4508">
                  <c:v>-1.4354124522937227E-3</c:v>
                </c:pt>
                <c:pt idx="4509">
                  <c:v>4.0249732647553089E-4</c:v>
                </c:pt>
                <c:pt idx="4510">
                  <c:v>-4.9966115858287859E-4</c:v>
                </c:pt>
                <c:pt idx="4511">
                  <c:v>-1.9843850300072345E-3</c:v>
                </c:pt>
                <c:pt idx="4512">
                  <c:v>-1.3349536577039289E-3</c:v>
                </c:pt>
                <c:pt idx="4513">
                  <c:v>-1.9542837636797161E-3</c:v>
                </c:pt>
                <c:pt idx="4514">
                  <c:v>-2.1822355147043838E-4</c:v>
                </c:pt>
                <c:pt idx="4515">
                  <c:v>-1.7948101310969243E-3</c:v>
                </c:pt>
                <c:pt idx="4516">
                  <c:v>-1.0593087775971793E-3</c:v>
                </c:pt>
                <c:pt idx="4517">
                  <c:v>4.466537307807877E-4</c:v>
                </c:pt>
                <c:pt idx="4518">
                  <c:v>-1.965951528181823E-3</c:v>
                </c:pt>
                <c:pt idx="4519">
                  <c:v>-1.9719440000815136E-3</c:v>
                </c:pt>
                <c:pt idx="4520">
                  <c:v>-1.7178994670715428E-3</c:v>
                </c:pt>
                <c:pt idx="4521">
                  <c:v>-1.9071708032766842E-3</c:v>
                </c:pt>
                <c:pt idx="4522">
                  <c:v>1.8261635425045563E-4</c:v>
                </c:pt>
                <c:pt idx="4523">
                  <c:v>-1.9770015994457972E-3</c:v>
                </c:pt>
                <c:pt idx="4524">
                  <c:v>-1.1199219506230703E-3</c:v>
                </c:pt>
                <c:pt idx="4525">
                  <c:v>-1.9716615895591576E-3</c:v>
                </c:pt>
                <c:pt idx="4526">
                  <c:v>-1.2842922495389663E-3</c:v>
                </c:pt>
                <c:pt idx="4527">
                  <c:v>4.4934037342349E-4</c:v>
                </c:pt>
                <c:pt idx="4528">
                  <c:v>-1.8910012480578692E-3</c:v>
                </c:pt>
                <c:pt idx="4529">
                  <c:v>2.4598397767263726E-4</c:v>
                </c:pt>
                <c:pt idx="4530">
                  <c:v>-2.3931439804841283E-3</c:v>
                </c:pt>
                <c:pt idx="4531">
                  <c:v>1.6136800020372306E-4</c:v>
                </c:pt>
                <c:pt idx="4532">
                  <c:v>-1.8413120431914841E-3</c:v>
                </c:pt>
                <c:pt idx="4533">
                  <c:v>-1.4910882111729739E-3</c:v>
                </c:pt>
                <c:pt idx="4534">
                  <c:v>4.2181017363409538E-4</c:v>
                </c:pt>
                <c:pt idx="4535">
                  <c:v>-1.910040647507666E-3</c:v>
                </c:pt>
                <c:pt idx="4536">
                  <c:v>-7.0908488908132344E-4</c:v>
                </c:pt>
                <c:pt idx="4537">
                  <c:v>2.9618419311159297E-4</c:v>
                </c:pt>
                <c:pt idx="4538">
                  <c:v>-1.8555676655733699E-3</c:v>
                </c:pt>
                <c:pt idx="4539">
                  <c:v>-6.3604504867029003E-4</c:v>
                </c:pt>
                <c:pt idx="4540">
                  <c:v>-9.3471782881767752E-4</c:v>
                </c:pt>
                <c:pt idx="4541">
                  <c:v>-1.9422939798309055E-3</c:v>
                </c:pt>
                <c:pt idx="4542">
                  <c:v>-9.9713229151810259E-4</c:v>
                </c:pt>
                <c:pt idx="4543">
                  <c:v>-1.6327088808752522E-3</c:v>
                </c:pt>
                <c:pt idx="4544">
                  <c:v>3.1903944762127839E-4</c:v>
                </c:pt>
                <c:pt idx="4545">
                  <c:v>-1.557419131391434E-3</c:v>
                </c:pt>
                <c:pt idx="4546">
                  <c:v>-2.1016692807528567E-3</c:v>
                </c:pt>
                <c:pt idx="4547">
                  <c:v>1.8249924929892152E-4</c:v>
                </c:pt>
                <c:pt idx="4548">
                  <c:v>-1.8965476851309576E-3</c:v>
                </c:pt>
                <c:pt idx="4549">
                  <c:v>-2.2482394455844838E-3</c:v>
                </c:pt>
                <c:pt idx="4550">
                  <c:v>-1.9231254997224474E-3</c:v>
                </c:pt>
                <c:pt idx="4551">
                  <c:v>-7.8139435393101062E-4</c:v>
                </c:pt>
                <c:pt idx="4552">
                  <c:v>-8.5722943722943716E-4</c:v>
                </c:pt>
                <c:pt idx="4553">
                  <c:v>-3.5396649979374306E-4</c:v>
                </c:pt>
                <c:pt idx="4554">
                  <c:v>-1.332588092097557E-3</c:v>
                </c:pt>
                <c:pt idx="4555">
                  <c:v>-1.1794426506686764E-3</c:v>
                </c:pt>
                <c:pt idx="4556">
                  <c:v>3.1888724269778479E-4</c:v>
                </c:pt>
                <c:pt idx="4557">
                  <c:v>-1.233925097523961E-3</c:v>
                </c:pt>
                <c:pt idx="4558">
                  <c:v>-1.7104233930517504E-3</c:v>
                </c:pt>
                <c:pt idx="4559">
                  <c:v>7.2496333862886466E-5</c:v>
                </c:pt>
                <c:pt idx="4560">
                  <c:v>-1.9365569988950052E-3</c:v>
                </c:pt>
                <c:pt idx="4561">
                  <c:v>-1.9039985333958E-3</c:v>
                </c:pt>
                <c:pt idx="4562">
                  <c:v>-1.381746330831203E-3</c:v>
                </c:pt>
                <c:pt idx="4563">
                  <c:v>-1.9507388660875234E-3</c:v>
                </c:pt>
                <c:pt idx="4564">
                  <c:v>2.958569552870767E-4</c:v>
                </c:pt>
                <c:pt idx="4565">
                  <c:v>-1.9545338819072448E-3</c:v>
                </c:pt>
                <c:pt idx="4566">
                  <c:v>-7.0551569255526637E-4</c:v>
                </c:pt>
                <c:pt idx="4567">
                  <c:v>-2.1268484947244064E-4</c:v>
                </c:pt>
                <c:pt idx="4568">
                  <c:v>-1.4313118402224339E-3</c:v>
                </c:pt>
                <c:pt idx="4569">
                  <c:v>6.2304290969780542E-5</c:v>
                </c:pt>
                <c:pt idx="4570">
                  <c:v>-1.9577220952080288E-3</c:v>
                </c:pt>
                <c:pt idx="4571">
                  <c:v>-1.8826872253425739E-3</c:v>
                </c:pt>
                <c:pt idx="4572">
                  <c:v>3.7689175087174528E-4</c:v>
                </c:pt>
                <c:pt idx="4573">
                  <c:v>-6.3172233283599578E-4</c:v>
                </c:pt>
                <c:pt idx="4574">
                  <c:v>2.4592569211815139E-4</c:v>
                </c:pt>
                <c:pt idx="4575">
                  <c:v>-1.7834574904145302E-3</c:v>
                </c:pt>
                <c:pt idx="4576">
                  <c:v>-2.8575509310413308E-4</c:v>
                </c:pt>
                <c:pt idx="4577">
                  <c:v>1.6183106622138959E-4</c:v>
                </c:pt>
                <c:pt idx="4578">
                  <c:v>-1.8266268212965696E-3</c:v>
                </c:pt>
                <c:pt idx="4579">
                  <c:v>-1.952174886979188E-5</c:v>
                </c:pt>
                <c:pt idx="4580">
                  <c:v>-1.3311915114609532E-3</c:v>
                </c:pt>
                <c:pt idx="4581">
                  <c:v>-1.1788470938047329E-3</c:v>
                </c:pt>
                <c:pt idx="4582">
                  <c:v>-1.4858027299896645E-3</c:v>
                </c:pt>
                <c:pt idx="4583">
                  <c:v>-1.8377528112766685E-3</c:v>
                </c:pt>
                <c:pt idx="4584">
                  <c:v>-1.2331671902126599E-3</c:v>
                </c:pt>
                <c:pt idx="4585">
                  <c:v>4.0110921154394103E-4</c:v>
                </c:pt>
                <c:pt idx="4586">
                  <c:v>-4.1679971489665005E-4</c:v>
                </c:pt>
                <c:pt idx="4587">
                  <c:v>-1.166345101433044E-4</c:v>
                </c:pt>
                <c:pt idx="4588">
                  <c:v>-2.3570643266519397E-3</c:v>
                </c:pt>
                <c:pt idx="4589">
                  <c:v>-1.7043670389866924E-3</c:v>
                </c:pt>
                <c:pt idx="4590">
                  <c:v>-5.5807619270655678E-4</c:v>
                </c:pt>
                <c:pt idx="4591">
                  <c:v>-1.837327930276126E-3</c:v>
                </c:pt>
                <c:pt idx="4592">
                  <c:v>4.4742155261457366E-4</c:v>
                </c:pt>
                <c:pt idx="4593">
                  <c:v>-1.6243311900871044E-3</c:v>
                </c:pt>
                <c:pt idx="4594">
                  <c:v>-1.2813195204520579E-3</c:v>
                </c:pt>
                <c:pt idx="4595">
                  <c:v>-1.4282819849722047E-3</c:v>
                </c:pt>
                <c:pt idx="4596">
                  <c:v>-1.910698105331745E-3</c:v>
                </c:pt>
                <c:pt idx="4597">
                  <c:v>4.1897688761334838E-4</c:v>
                </c:pt>
                <c:pt idx="4598">
                  <c:v>-4.8579980757581159E-4</c:v>
                </c:pt>
                <c:pt idx="4599">
                  <c:v>2.9522726694645806E-4</c:v>
                </c:pt>
                <c:pt idx="4600">
                  <c:v>-1.0566492055977235E-3</c:v>
                </c:pt>
                <c:pt idx="4601">
                  <c:v>-9.3208440451039785E-4</c:v>
                </c:pt>
                <c:pt idx="4602">
                  <c:v>-1.378849736817992E-3</c:v>
                </c:pt>
                <c:pt idx="4603">
                  <c:v>4.4366321873584916E-4</c:v>
                </c:pt>
                <c:pt idx="4604">
                  <c:v>-2.2162931069581861E-3</c:v>
                </c:pt>
                <c:pt idx="4605">
                  <c:v>-1.8784496360767548E-3</c:v>
                </c:pt>
                <c:pt idx="4606">
                  <c:v>-1.9442354773526612E-3</c:v>
                </c:pt>
                <c:pt idx="4607">
                  <c:v>-8.545409194337405E-4</c:v>
                </c:pt>
                <c:pt idx="4608">
                  <c:v>-1.9378422670548237E-3</c:v>
                </c:pt>
                <c:pt idx="4609">
                  <c:v>-2.0695258743536498E-3</c:v>
                </c:pt>
                <c:pt idx="4610">
                  <c:v>-9.9535260162684396E-4</c:v>
                </c:pt>
                <c:pt idx="4611">
                  <c:v>3.741900686412692E-4</c:v>
                </c:pt>
                <c:pt idx="4612">
                  <c:v>-7.7731909435191599E-4</c:v>
                </c:pt>
                <c:pt idx="4613">
                  <c:v>-1.1177039484065378E-3</c:v>
                </c:pt>
                <c:pt idx="4614">
                  <c:v>-1.9214560557014595E-3</c:v>
                </c:pt>
                <c:pt idx="4615">
                  <c:v>-6.2692910660477235E-4</c:v>
                </c:pt>
                <c:pt idx="4616">
                  <c:v>-1.8324375222680308E-3</c:v>
                </c:pt>
                <c:pt idx="4617">
                  <c:v>-1.9344666123778502E-3</c:v>
                </c:pt>
                <c:pt idx="4618">
                  <c:v>1.8211797255647893E-4</c:v>
                </c:pt>
                <c:pt idx="4619">
                  <c:v>-1.8268540806823444E-3</c:v>
                </c:pt>
                <c:pt idx="4620">
                  <c:v>4.1748661958932826E-4</c:v>
                </c:pt>
                <c:pt idx="4621">
                  <c:v>-7.7691646010312053E-4</c:v>
                </c:pt>
                <c:pt idx="4622">
                  <c:v>-2.8165175435917794E-4</c:v>
                </c:pt>
                <c:pt idx="4623">
                  <c:v>-4.8338253107091595E-4</c:v>
                </c:pt>
                <c:pt idx="4624">
                  <c:v>-1.86857855361596E-3</c:v>
                </c:pt>
                <c:pt idx="4625">
                  <c:v>-2.0847752626007655E-4</c:v>
                </c:pt>
                <c:pt idx="4626">
                  <c:v>-1.9158125617042064E-3</c:v>
                </c:pt>
                <c:pt idx="4627">
                  <c:v>-1.5461860266275803E-3</c:v>
                </c:pt>
                <c:pt idx="4628">
                  <c:v>-1.9032244931194528E-3</c:v>
                </c:pt>
                <c:pt idx="4629">
                  <c:v>-8.5371551298559206E-4</c:v>
                </c:pt>
                <c:pt idx="4630">
                  <c:v>-1.9329394582436427E-3</c:v>
                </c:pt>
                <c:pt idx="4631">
                  <c:v>-2.2017971445144353E-3</c:v>
                </c:pt>
                <c:pt idx="4632">
                  <c:v>4.0009917456248763E-4</c:v>
                </c:pt>
                <c:pt idx="4633">
                  <c:v>-3.4593322375284338E-4</c:v>
                </c:pt>
                <c:pt idx="4634">
                  <c:v>6.2318796365503823E-5</c:v>
                </c:pt>
                <c:pt idx="4635">
                  <c:v>-4.1234479319329103E-4</c:v>
                </c:pt>
                <c:pt idx="4636">
                  <c:v>-9.9482962178886955E-4</c:v>
                </c:pt>
                <c:pt idx="4637">
                  <c:v>-1.883953469437603E-3</c:v>
                </c:pt>
                <c:pt idx="4638">
                  <c:v>-1.9341824065781978E-3</c:v>
                </c:pt>
                <c:pt idx="4639">
                  <c:v>-5.5313280784868488E-4</c:v>
                </c:pt>
                <c:pt idx="4640">
                  <c:v>1.5935164505313928E-4</c:v>
                </c:pt>
                <c:pt idx="4641">
                  <c:v>-1.3755762948186895E-3</c:v>
                </c:pt>
                <c:pt idx="4642">
                  <c:v>4.4574401537921671E-4</c:v>
                </c:pt>
                <c:pt idx="4643">
                  <c:v>-1.936320250730109E-5</c:v>
                </c:pt>
                <c:pt idx="4644">
                  <c:v>-2.0517827343400222E-3</c:v>
                </c:pt>
                <c:pt idx="4645">
                  <c:v>-1.1774077824536048E-3</c:v>
                </c:pt>
                <c:pt idx="4646">
                  <c:v>-1.0557865222856036E-3</c:v>
                </c:pt>
                <c:pt idx="4647">
                  <c:v>-1.7676580587711486E-3</c:v>
                </c:pt>
                <c:pt idx="4648">
                  <c:v>-1.1546508196554497E-4</c:v>
                </c:pt>
                <c:pt idx="4649">
                  <c:v>-1.116710510916964E-3</c:v>
                </c:pt>
                <c:pt idx="4650">
                  <c:v>-1.9112348059692377E-3</c:v>
                </c:pt>
                <c:pt idx="4651">
                  <c:v>3.1323201033575958E-4</c:v>
                </c:pt>
                <c:pt idx="4652">
                  <c:v>-1.5421935024295928E-3</c:v>
                </c:pt>
                <c:pt idx="4653">
                  <c:v>4.4119507729861675E-4</c:v>
                </c:pt>
                <c:pt idx="4654">
                  <c:v>-1.2786585800201489E-3</c:v>
                </c:pt>
                <c:pt idx="4655">
                  <c:v>2.4119921056379583E-4</c:v>
                </c:pt>
                <c:pt idx="4656">
                  <c:v>-6.983514806146331E-4</c:v>
                </c:pt>
                <c:pt idx="4657">
                  <c:v>-1.2308060199647921E-3</c:v>
                </c:pt>
                <c:pt idx="4658">
                  <c:v>-1.8033758451058894E-3</c:v>
                </c:pt>
                <c:pt idx="4659">
                  <c:v>7.0619353788557013E-5</c:v>
                </c:pt>
                <c:pt idx="4660">
                  <c:v>-1.4211551865362208E-3</c:v>
                </c:pt>
                <c:pt idx="4661">
                  <c:v>-1.6892141450832558E-3</c:v>
                </c:pt>
                <c:pt idx="4662">
                  <c:v>1.8204424382904316E-4</c:v>
                </c:pt>
                <c:pt idx="4663">
                  <c:v>-1.9101844834514224E-3</c:v>
                </c:pt>
                <c:pt idx="4664">
                  <c:v>-1.4743937366779771E-3</c:v>
                </c:pt>
                <c:pt idx="4665">
                  <c:v>-1.890782934261195E-3</c:v>
                </c:pt>
                <c:pt idx="4666">
                  <c:v>-1.6101100846491944E-3</c:v>
                </c:pt>
                <c:pt idx="4667">
                  <c:v>4.4542741517280654E-4</c:v>
                </c:pt>
                <c:pt idx="4668">
                  <c:v>4.4067072736701882E-4</c:v>
                </c:pt>
                <c:pt idx="4669">
                  <c:v>-1.9168273216983484E-3</c:v>
                </c:pt>
                <c:pt idx="4670">
                  <c:v>-2.30792391414912E-3</c:v>
                </c:pt>
                <c:pt idx="4671">
                  <c:v>-9.3013969009756933E-4</c:v>
                </c:pt>
                <c:pt idx="4672">
                  <c:v>-3.4546934290975311E-4</c:v>
                </c:pt>
                <c:pt idx="4673">
                  <c:v>3.9996238250888325E-4</c:v>
                </c:pt>
                <c:pt idx="4674">
                  <c:v>3.6942613948380012E-4</c:v>
                </c:pt>
                <c:pt idx="4675">
                  <c:v>-1.0545916057521606E-3</c:v>
                </c:pt>
                <c:pt idx="4676">
                  <c:v>-1.323972247372758E-3</c:v>
                </c:pt>
                <c:pt idx="4677">
                  <c:v>-2.1007999918627655E-5</c:v>
                </c:pt>
                <c:pt idx="4678">
                  <c:v>-2.3016171684296176E-3</c:v>
                </c:pt>
                <c:pt idx="4679">
                  <c:v>-6.9734948093365823E-4</c:v>
                </c:pt>
                <c:pt idx="4680">
                  <c:v>4.139494448285679E-4</c:v>
                </c:pt>
                <c:pt idx="4681">
                  <c:v>-4.116328866058032E-4</c:v>
                </c:pt>
                <c:pt idx="4682">
                  <c:v>6.904347826086957E-5</c:v>
                </c:pt>
                <c:pt idx="4683">
                  <c:v>-1.1712080065907912E-4</c:v>
                </c:pt>
                <c:pt idx="4684">
                  <c:v>2.9488920512299243E-4</c:v>
                </c:pt>
                <c:pt idx="4685">
                  <c:v>-7.7407853847836149E-4</c:v>
                </c:pt>
                <c:pt idx="4686">
                  <c:v>-1.7561031431187061E-3</c:v>
                </c:pt>
                <c:pt idx="4687">
                  <c:v>-2.8190916950617917E-4</c:v>
                </c:pt>
                <c:pt idx="4688">
                  <c:v>6.2293882404353818E-5</c:v>
                </c:pt>
                <c:pt idx="4689">
                  <c:v>-1.9117769708805012E-3</c:v>
                </c:pt>
                <c:pt idx="4690">
                  <c:v>-1.2279701572997137E-3</c:v>
                </c:pt>
                <c:pt idx="4691">
                  <c:v>-8.5181738197315758E-4</c:v>
                </c:pt>
                <c:pt idx="4692">
                  <c:v>3.1044433146924251E-4</c:v>
                </c:pt>
                <c:pt idx="4693">
                  <c:v>-2.1015718361140916E-4</c:v>
                </c:pt>
                <c:pt idx="4694">
                  <c:v>-9.2981305179218028E-4</c:v>
                </c:pt>
                <c:pt idx="4695">
                  <c:v>-1.7907604688413719E-3</c:v>
                </c:pt>
                <c:pt idx="4696">
                  <c:v>-1.8107455248169244E-3</c:v>
                </c:pt>
                <c:pt idx="4697">
                  <c:v>-1.5333787639152348E-3</c:v>
                </c:pt>
                <c:pt idx="4698">
                  <c:v>1.5586585930072347E-4</c:v>
                </c:pt>
                <c:pt idx="4699">
                  <c:v>-1.4161157445077299E-3</c:v>
                </c:pt>
                <c:pt idx="4700">
                  <c:v>-1.8666422570736967E-3</c:v>
                </c:pt>
                <c:pt idx="4701">
                  <c:v>-1.4696501220504475E-3</c:v>
                </c:pt>
                <c:pt idx="4702">
                  <c:v>-1.8947063339926475E-3</c:v>
                </c:pt>
                <c:pt idx="4703">
                  <c:v>-4.812429125710014E-4</c:v>
                </c:pt>
                <c:pt idx="4704">
                  <c:v>-1.8909375667402291E-3</c:v>
                </c:pt>
                <c:pt idx="4705">
                  <c:v>-1.8490432677884052E-3</c:v>
                </c:pt>
                <c:pt idx="4706">
                  <c:v>-1.8479227053140098E-3</c:v>
                </c:pt>
                <c:pt idx="4707">
                  <c:v>-6.2285795645231816E-4</c:v>
                </c:pt>
                <c:pt idx="4708">
                  <c:v>-1.752025099538791E-3</c:v>
                </c:pt>
                <c:pt idx="4709">
                  <c:v>-1.6026950751315756E-3</c:v>
                </c:pt>
                <c:pt idx="4710">
                  <c:v>-1.6791739974981949E-3</c:v>
                </c:pt>
                <c:pt idx="4711">
                  <c:v>-1.8928640436069273E-3</c:v>
                </c:pt>
                <c:pt idx="4712">
                  <c:v>2.3828811655203616E-4</c:v>
                </c:pt>
                <c:pt idx="4713">
                  <c:v>-5.517549970254288E-4</c:v>
                </c:pt>
                <c:pt idx="4714">
                  <c:v>-1.9044962958819967E-3</c:v>
                </c:pt>
                <c:pt idx="4715">
                  <c:v>-1.9106555418274634E-3</c:v>
                </c:pt>
                <c:pt idx="4716">
                  <c:v>-1.8875725805631541E-3</c:v>
                </c:pt>
                <c:pt idx="4717">
                  <c:v>-2.8335511162859282E-4</c:v>
                </c:pt>
                <c:pt idx="4718">
                  <c:v>4.144814547524421E-4</c:v>
                </c:pt>
                <c:pt idx="4719">
                  <c:v>-1.3209115731348292E-3</c:v>
                </c:pt>
                <c:pt idx="4720">
                  <c:v>-1.7900505859325352E-3</c:v>
                </c:pt>
                <c:pt idx="4721">
                  <c:v>-1.1861473622133311E-4</c:v>
                </c:pt>
                <c:pt idx="4722">
                  <c:v>-2.1450379739113633E-3</c:v>
                </c:pt>
                <c:pt idx="4723">
                  <c:v>-2.0078134928905858E-3</c:v>
                </c:pt>
                <c:pt idx="4724">
                  <c:v>-1.1135640272114378E-3</c:v>
                </c:pt>
                <c:pt idx="4725">
                  <c:v>-1.2735504667385248E-3</c:v>
                </c:pt>
                <c:pt idx="4726">
                  <c:v>-3.4810113067881398E-4</c:v>
                </c:pt>
                <c:pt idx="4727">
                  <c:v>3.106116204842546E-4</c:v>
                </c:pt>
                <c:pt idx="4728">
                  <c:v>-6.2317735342566041E-4</c:v>
                </c:pt>
                <c:pt idx="4729">
                  <c:v>-4.1370971021860697E-4</c:v>
                </c:pt>
                <c:pt idx="4730">
                  <c:v>-7.741381151145705E-4</c:v>
                </c:pt>
                <c:pt idx="4731">
                  <c:v>-1.1729506029731762E-3</c:v>
                </c:pt>
                <c:pt idx="4732">
                  <c:v>-9.9265849814428797E-4</c:v>
                </c:pt>
                <c:pt idx="4733">
                  <c:v>4.4729081560067476E-4</c:v>
                </c:pt>
                <c:pt idx="4734">
                  <c:v>-6.9771272566434672E-4</c:v>
                </c:pt>
                <c:pt idx="4735">
                  <c:v>2.9591904125664877E-4</c:v>
                </c:pt>
                <c:pt idx="4736">
                  <c:v>-1.8419827147941026E-3</c:v>
                </c:pt>
                <c:pt idx="4737">
                  <c:v>3.6976730004014693E-4</c:v>
                </c:pt>
                <c:pt idx="4738">
                  <c:v>6.8196073049612944E-5</c:v>
                </c:pt>
                <c:pt idx="4739">
                  <c:v>-1.7838781661896942E-3</c:v>
                </c:pt>
                <c:pt idx="4740">
                  <c:v>-1.8788376301236175E-3</c:v>
                </c:pt>
                <c:pt idx="4741">
                  <c:v>-1.3668229050165727E-3</c:v>
                </c:pt>
                <c:pt idx="4742">
                  <c:v>-1.779060428612094E-3</c:v>
                </c:pt>
                <c:pt idx="4743">
                  <c:v>-1.8977038780417135E-3</c:v>
                </c:pt>
                <c:pt idx="4744">
                  <c:v>-1.9988614588574943E-3</c:v>
                </c:pt>
                <c:pt idx="4745">
                  <c:v>6.2495428687525396E-5</c:v>
                </c:pt>
                <c:pt idx="4746">
                  <c:v>-1.8572423469128397E-3</c:v>
                </c:pt>
                <c:pt idx="4747">
                  <c:v>4.4291411993638887E-4</c:v>
                </c:pt>
                <c:pt idx="4748">
                  <c:v>1.5634141383340954E-4</c:v>
                </c:pt>
                <c:pt idx="4749">
                  <c:v>-1.8705071443457751E-3</c:v>
                </c:pt>
                <c:pt idx="4750">
                  <c:v>-1.4132723344770621E-3</c:v>
                </c:pt>
                <c:pt idx="4751">
                  <c:v>-1.8938762440150044E-3</c:v>
                </c:pt>
                <c:pt idx="4752">
                  <c:v>1.8292827865730091E-4</c:v>
                </c:pt>
                <c:pt idx="4753">
                  <c:v>-1.7999918673152482E-3</c:v>
                </c:pt>
                <c:pt idx="4754">
                  <c:v>-2.2723812331022706E-5</c:v>
                </c:pt>
                <c:pt idx="4755">
                  <c:v>-1.4656250317674926E-3</c:v>
                </c:pt>
                <c:pt idx="4756">
                  <c:v>-2.1257871224480461E-4</c:v>
                </c:pt>
                <c:pt idx="4757">
                  <c:v>-1.8801187275416385E-3</c:v>
                </c:pt>
                <c:pt idx="4758">
                  <c:v>-1.832618418377719E-3</c:v>
                </c:pt>
                <c:pt idx="4759">
                  <c:v>-8.5049175328470868E-4</c:v>
                </c:pt>
                <c:pt idx="4760">
                  <c:v>-1.1125862147834528E-3</c:v>
                </c:pt>
                <c:pt idx="4761">
                  <c:v>2.4001829221818549E-4</c:v>
                </c:pt>
                <c:pt idx="4762">
                  <c:v>-1.6717373736346956E-3</c:v>
                </c:pt>
                <c:pt idx="4763">
                  <c:v>-1.1723100381194407E-3</c:v>
                </c:pt>
                <c:pt idx="4764">
                  <c:v>-4.8301466776446187E-4</c:v>
                </c:pt>
                <c:pt idx="4765">
                  <c:v>-1.5274403569940126E-3</c:v>
                </c:pt>
                <c:pt idx="4766">
                  <c:v>4.0273656730442024E-4</c:v>
                </c:pt>
                <c:pt idx="4767">
                  <c:v>-1.3663525848224267E-3</c:v>
                </c:pt>
                <c:pt idx="4768">
                  <c:v>-9.9092817247145039E-4</c:v>
                </c:pt>
                <c:pt idx="4769">
                  <c:v>-5.5238390470479419E-4</c:v>
                </c:pt>
                <c:pt idx="4770">
                  <c:v>4.0280143626935636E-4</c:v>
                </c:pt>
                <c:pt idx="4771">
                  <c:v>-2.243708494865685E-3</c:v>
                </c:pt>
                <c:pt idx="4772">
                  <c:v>6.9396330526946901E-5</c:v>
                </c:pt>
                <c:pt idx="4773">
                  <c:v>-2.2333883793602803E-5</c:v>
                </c:pt>
                <c:pt idx="4774">
                  <c:v>-2.1271285055870891E-4</c:v>
                </c:pt>
                <c:pt idx="4775">
                  <c:v>-1.7402557144454271E-3</c:v>
                </c:pt>
                <c:pt idx="4776">
                  <c:v>-1.0511233414134639E-3</c:v>
                </c:pt>
                <c:pt idx="4777">
                  <c:v>-3.4972356318918645E-4</c:v>
                </c:pt>
                <c:pt idx="4778">
                  <c:v>-4.1496679184304004E-4</c:v>
                </c:pt>
                <c:pt idx="4779">
                  <c:v>-9.267053221601679E-4</c:v>
                </c:pt>
                <c:pt idx="4780">
                  <c:v>-2.1100543133100638E-3</c:v>
                </c:pt>
                <c:pt idx="4781">
                  <c:v>3.1380566308025234E-4</c:v>
                </c:pt>
                <c:pt idx="4782">
                  <c:v>-6.2257871094940952E-4</c:v>
                </c:pt>
                <c:pt idx="4783">
                  <c:v>-7.7205490032673926E-4</c:v>
                </c:pt>
                <c:pt idx="4784">
                  <c:v>-1.320064228295003E-3</c:v>
                </c:pt>
                <c:pt idx="4785">
                  <c:v>-1.226098709851168E-3</c:v>
                </c:pt>
                <c:pt idx="4786">
                  <c:v>4.4942029647912003E-4</c:v>
                </c:pt>
                <c:pt idx="4787">
                  <c:v>-1.2731490185517349E-3</c:v>
                </c:pt>
                <c:pt idx="4788">
                  <c:v>-1.7645104255578589E-3</c:v>
                </c:pt>
                <c:pt idx="4789">
                  <c:v>2.4189559881334581E-4</c:v>
                </c:pt>
                <c:pt idx="4790">
                  <c:v>-1.1111619233446644E-3</c:v>
                </c:pt>
                <c:pt idx="4791">
                  <c:v>-1.8798475803378635E-3</c:v>
                </c:pt>
                <c:pt idx="4792">
                  <c:v>-1.8855752230373727E-3</c:v>
                </c:pt>
                <c:pt idx="4793">
                  <c:v>-8.4754796358019679E-4</c:v>
                </c:pt>
                <c:pt idx="4794">
                  <c:v>-2.8531553089769187E-4</c:v>
                </c:pt>
                <c:pt idx="4795">
                  <c:v>-1.2259339609700084E-3</c:v>
                </c:pt>
                <c:pt idx="4796">
                  <c:v>-1.8275210340202414E-3</c:v>
                </c:pt>
                <c:pt idx="4797">
                  <c:v>6.2502538277220477E-5</c:v>
                </c:pt>
                <c:pt idx="4798">
                  <c:v>-2.0976490668400574E-3</c:v>
                </c:pt>
                <c:pt idx="4799">
                  <c:v>-1.5930069503719058E-3</c:v>
                </c:pt>
                <c:pt idx="4800">
                  <c:v>-1.856626089783974E-3</c:v>
                </c:pt>
                <c:pt idx="4801">
                  <c:v>-1.9655943146548002E-3</c:v>
                </c:pt>
                <c:pt idx="4802">
                  <c:v>-1.1882975696984475E-4</c:v>
                </c:pt>
                <c:pt idx="4803">
                  <c:v>4.4517092194259946E-4</c:v>
                </c:pt>
                <c:pt idx="4804">
                  <c:v>1.8280943823418923E-4</c:v>
                </c:pt>
                <c:pt idx="4805">
                  <c:v>-1.857599325384932E-3</c:v>
                </c:pt>
                <c:pt idx="4806">
                  <c:v>-2.2201137748882565E-3</c:v>
                </c:pt>
                <c:pt idx="4807">
                  <c:v>-1.3666659893113327E-3</c:v>
                </c:pt>
                <c:pt idx="4808">
                  <c:v>-1.7561095787425774E-3</c:v>
                </c:pt>
                <c:pt idx="4809">
                  <c:v>4.1913258958721587E-4</c:v>
                </c:pt>
                <c:pt idx="4810">
                  <c:v>-1.8800428726722274E-3</c:v>
                </c:pt>
                <c:pt idx="4811">
                  <c:v>-1.8749669816112975E-3</c:v>
                </c:pt>
                <c:pt idx="4812">
                  <c:v>-9.8645669291338588E-4</c:v>
                </c:pt>
                <c:pt idx="4813">
                  <c:v>-1.787252740554105E-3</c:v>
                </c:pt>
                <c:pt idx="4814">
                  <c:v>-1.8634742766579975E-3</c:v>
                </c:pt>
                <c:pt idx="4815">
                  <c:v>1.6011559225795964E-4</c:v>
                </c:pt>
                <c:pt idx="4816">
                  <c:v>-1.8125123808266075E-3</c:v>
                </c:pt>
                <c:pt idx="4817">
                  <c:v>-4.8228000487636388E-4</c:v>
                </c:pt>
                <c:pt idx="4818">
                  <c:v>2.9591467933684604E-4</c:v>
                </c:pt>
                <c:pt idx="4819">
                  <c:v>1.8258269842800655E-4</c:v>
                </c:pt>
                <c:pt idx="4820">
                  <c:v>-1.5240719670032712E-3</c:v>
                </c:pt>
                <c:pt idx="4821">
                  <c:v>-1.1698074871742774E-3</c:v>
                </c:pt>
                <c:pt idx="4822">
                  <c:v>-1.837458666246768E-3</c:v>
                </c:pt>
                <c:pt idx="4823">
                  <c:v>3.7452752587056084E-4</c:v>
                </c:pt>
                <c:pt idx="4824">
                  <c:v>-6.9371076210406545E-4</c:v>
                </c:pt>
                <c:pt idx="4825">
                  <c:v>-1.4125499040014628E-3</c:v>
                </c:pt>
                <c:pt idx="4826">
                  <c:v>-1.8366064853609608E-3</c:v>
                </c:pt>
                <c:pt idx="4827">
                  <c:v>-5.5074333487401146E-4</c:v>
                </c:pt>
                <c:pt idx="4828">
                  <c:v>-1.0461806490280833E-3</c:v>
                </c:pt>
                <c:pt idx="4829">
                  <c:v>-1.8210164360740336E-3</c:v>
                </c:pt>
                <c:pt idx="4830">
                  <c:v>-1.4637095954978566E-3</c:v>
                </c:pt>
                <c:pt idx="4831">
                  <c:v>-1.2728570195086521E-3</c:v>
                </c:pt>
                <c:pt idx="4832">
                  <c:v>4.1908736444498597E-4</c:v>
                </c:pt>
                <c:pt idx="4833">
                  <c:v>2.4417786308381318E-4</c:v>
                </c:pt>
                <c:pt idx="4834">
                  <c:v>4.0089894370307956E-4</c:v>
                </c:pt>
                <c:pt idx="4835">
                  <c:v>-2.8432464003656771E-4</c:v>
                </c:pt>
                <c:pt idx="4836">
                  <c:v>-1.3199205696234676E-3</c:v>
                </c:pt>
                <c:pt idx="4837">
                  <c:v>-9.1997338710086995E-4</c:v>
                </c:pt>
                <c:pt idx="4838">
                  <c:v>-1.7437183888200523E-3</c:v>
                </c:pt>
                <c:pt idx="4839">
                  <c:v>-3.4873011116923213E-4</c:v>
                </c:pt>
                <c:pt idx="4840">
                  <c:v>-1.8641603526376729E-3</c:v>
                </c:pt>
                <c:pt idx="4841">
                  <c:v>-5.5027043498133616E-4</c:v>
                </c:pt>
                <c:pt idx="4842">
                  <c:v>4.4772675360008936E-4</c:v>
                </c:pt>
                <c:pt idx="4843">
                  <c:v>-1.7292117371035072E-3</c:v>
                </c:pt>
                <c:pt idx="4844">
                  <c:v>1.6126213493643121E-4</c:v>
                </c:pt>
                <c:pt idx="4845">
                  <c:v>-1.1064338711397536E-3</c:v>
                </c:pt>
                <c:pt idx="4846">
                  <c:v>-8.4249309336150162E-4</c:v>
                </c:pt>
                <c:pt idx="4847">
                  <c:v>3.1655599216140202E-4</c:v>
                </c:pt>
                <c:pt idx="4848">
                  <c:v>-7.6681817027651528E-4</c:v>
                </c:pt>
                <c:pt idx="4849">
                  <c:v>-1.2236830078303526E-3</c:v>
                </c:pt>
                <c:pt idx="4850">
                  <c:v>2.9466606447815119E-4</c:v>
                </c:pt>
                <c:pt idx="4851">
                  <c:v>6.2257593131932252E-5</c:v>
                </c:pt>
                <c:pt idx="4852">
                  <c:v>-1.7413466567147507E-3</c:v>
                </c:pt>
                <c:pt idx="4853">
                  <c:v>-1.2718681765094195E-3</c:v>
                </c:pt>
                <c:pt idx="4854">
                  <c:v>-1.8003178503970593E-3</c:v>
                </c:pt>
                <c:pt idx="4855">
                  <c:v>-4.8111467684933178E-4</c:v>
                </c:pt>
                <c:pt idx="4856">
                  <c:v>-1.8625352255705909E-3</c:v>
                </c:pt>
                <c:pt idx="4857">
                  <c:v>-1.1645180781006443E-4</c:v>
                </c:pt>
                <c:pt idx="4858">
                  <c:v>3.7459734115724124E-4</c:v>
                </c:pt>
                <c:pt idx="4859">
                  <c:v>-1.9326685823949311E-3</c:v>
                </c:pt>
                <c:pt idx="4860">
                  <c:v>-1.5876722623363699E-3</c:v>
                </c:pt>
                <c:pt idx="4861">
                  <c:v>-1.8407717694846407E-3</c:v>
                </c:pt>
                <c:pt idx="4862">
                  <c:v>-4.1324518779163935E-4</c:v>
                </c:pt>
                <c:pt idx="4863">
                  <c:v>-9.1767501612174333E-4</c:v>
                </c:pt>
                <c:pt idx="4864">
                  <c:v>-1.8292806767234158E-3</c:v>
                </c:pt>
                <c:pt idx="4865">
                  <c:v>-2.0976157111232967E-4</c:v>
                </c:pt>
                <c:pt idx="4866">
                  <c:v>-1.6582991881311784E-3</c:v>
                </c:pt>
                <c:pt idx="4867">
                  <c:v>-1.818140281049468E-3</c:v>
                </c:pt>
                <c:pt idx="4868">
                  <c:v>-1.7782826795560475E-3</c:v>
                </c:pt>
                <c:pt idx="4869">
                  <c:v>-1.6580421107145213E-3</c:v>
                </c:pt>
                <c:pt idx="4870">
                  <c:v>7.3095042287269136E-5</c:v>
                </c:pt>
                <c:pt idx="4871">
                  <c:v>-1.8793627747120251E-5</c:v>
                </c:pt>
                <c:pt idx="4872">
                  <c:v>4.4335542608907476E-4</c:v>
                </c:pt>
                <c:pt idx="4873">
                  <c:v>-1.8631270593132997E-3</c:v>
                </c:pt>
                <c:pt idx="4874">
                  <c:v>-1.0416180099310512E-3</c:v>
                </c:pt>
                <c:pt idx="4875">
                  <c:v>-1.8396533429457726E-3</c:v>
                </c:pt>
                <c:pt idx="4876">
                  <c:v>-9.7992495976360807E-4</c:v>
                </c:pt>
                <c:pt idx="4877">
                  <c:v>-1.3644740716671913E-3</c:v>
                </c:pt>
                <c:pt idx="4878">
                  <c:v>-6.9081816566395049E-4</c:v>
                </c:pt>
                <c:pt idx="4879">
                  <c:v>-2.0920402682519457E-4</c:v>
                </c:pt>
                <c:pt idx="4880">
                  <c:v>1.8145628506782742E-4</c:v>
                </c:pt>
                <c:pt idx="4881">
                  <c:v>-1.5856530016499558E-3</c:v>
                </c:pt>
                <c:pt idx="4882">
                  <c:v>6.2101098232175927E-5</c:v>
                </c:pt>
                <c:pt idx="4883">
                  <c:v>-1.4098224167165877E-3</c:v>
                </c:pt>
                <c:pt idx="4884">
                  <c:v>-6.1804557846267881E-4</c:v>
                </c:pt>
                <c:pt idx="4885">
                  <c:v>2.9378275405478077E-4</c:v>
                </c:pt>
                <c:pt idx="4886">
                  <c:v>-2.1687180554357151E-3</c:v>
                </c:pt>
                <c:pt idx="4887">
                  <c:v>-2.8216965328189248E-4</c:v>
                </c:pt>
                <c:pt idx="4888">
                  <c:v>-2.0414727364088088E-3</c:v>
                </c:pt>
                <c:pt idx="4889">
                  <c:v>-4.7993918503891044E-4</c:v>
                </c:pt>
                <c:pt idx="4890">
                  <c:v>-1.8466220297771033E-3</c:v>
                </c:pt>
                <c:pt idx="4891">
                  <c:v>-1.1638569506840276E-3</c:v>
                </c:pt>
                <c:pt idx="4892">
                  <c:v>-1.7227766497461929E-3</c:v>
                </c:pt>
                <c:pt idx="4893">
                  <c:v>3.9839994318124173E-4</c:v>
                </c:pt>
                <c:pt idx="4894">
                  <c:v>-1.7746035613490083E-3</c:v>
                </c:pt>
                <c:pt idx="4895">
                  <c:v>7.3281768628764577E-5</c:v>
                </c:pt>
                <c:pt idx="4896">
                  <c:v>-1.4593506664906954E-3</c:v>
                </c:pt>
                <c:pt idx="4897">
                  <c:v>-6.1733145183395441E-4</c:v>
                </c:pt>
                <c:pt idx="4898">
                  <c:v>-1.5178898640177453E-3</c:v>
                </c:pt>
                <c:pt idx="4899">
                  <c:v>-1.7867601902277353E-3</c:v>
                </c:pt>
                <c:pt idx="4900">
                  <c:v>-2.1547666169351156E-3</c:v>
                </c:pt>
                <c:pt idx="4901">
                  <c:v>-1.8270188242578654E-3</c:v>
                </c:pt>
                <c:pt idx="4902">
                  <c:v>-1.3147481740525121E-3</c:v>
                </c:pt>
                <c:pt idx="4903">
                  <c:v>-1.7176837778172499E-3</c:v>
                </c:pt>
                <c:pt idx="4904">
                  <c:v>-1.8448877881423887E-3</c:v>
                </c:pt>
                <c:pt idx="4905">
                  <c:v>2.4434453888113662E-4</c:v>
                </c:pt>
                <c:pt idx="4906">
                  <c:v>-5.4745518403475648E-4</c:v>
                </c:pt>
                <c:pt idx="4907">
                  <c:v>4.4192429054088335E-4</c:v>
                </c:pt>
                <c:pt idx="4908">
                  <c:v>-1.8344294906928121E-5</c:v>
                </c:pt>
                <c:pt idx="4909">
                  <c:v>-1.2667336622205982E-3</c:v>
                </c:pt>
                <c:pt idx="4910">
                  <c:v>-1.1496878964729764E-4</c:v>
                </c:pt>
                <c:pt idx="4911">
                  <c:v>-2.0249660015832097E-3</c:v>
                </c:pt>
                <c:pt idx="4912">
                  <c:v>-1.2173253282311803E-3</c:v>
                </c:pt>
                <c:pt idx="4913">
                  <c:v>-1.8067304081280512E-3</c:v>
                </c:pt>
                <c:pt idx="4914">
                  <c:v>-1.8314049083490653E-3</c:v>
                </c:pt>
                <c:pt idx="4915">
                  <c:v>-1.0370071507234463E-3</c:v>
                </c:pt>
                <c:pt idx="4916">
                  <c:v>-1.8972554431934078E-3</c:v>
                </c:pt>
                <c:pt idx="4917">
                  <c:v>-7.626251604947044E-4</c:v>
                </c:pt>
                <c:pt idx="4918">
                  <c:v>-9.7590930082670638E-4</c:v>
                </c:pt>
                <c:pt idx="4919">
                  <c:v>1.6056276573075324E-4</c:v>
                </c:pt>
                <c:pt idx="4920">
                  <c:v>-3.4600071044351978E-4</c:v>
                </c:pt>
                <c:pt idx="4921">
                  <c:v>3.149523133116883E-4</c:v>
                </c:pt>
                <c:pt idx="4922">
                  <c:v>-1.0980371261253034E-3</c:v>
                </c:pt>
                <c:pt idx="4923">
                  <c:v>-1.6500002537259656E-3</c:v>
                </c:pt>
                <c:pt idx="4924">
                  <c:v>-1.3116344685148254E-3</c:v>
                </c:pt>
                <c:pt idx="4925">
                  <c:v>-1.7171047290440429E-3</c:v>
                </c:pt>
                <c:pt idx="4926">
                  <c:v>-1.4543909147189265E-3</c:v>
                </c:pt>
                <c:pt idx="4927">
                  <c:v>-4.1108331515037728E-4</c:v>
                </c:pt>
                <c:pt idx="4928">
                  <c:v>-1.8180867906145977E-3</c:v>
                </c:pt>
                <c:pt idx="4929">
                  <c:v>-1.1588556466672079E-3</c:v>
                </c:pt>
                <c:pt idx="4930">
                  <c:v>-1.8452596595377629E-3</c:v>
                </c:pt>
                <c:pt idx="4931">
                  <c:v>-1.7842955206161244E-3</c:v>
                </c:pt>
                <c:pt idx="4932">
                  <c:v>4.447683234191883E-4</c:v>
                </c:pt>
                <c:pt idx="4933">
                  <c:v>-3.4590870114516794E-4</c:v>
                </c:pt>
                <c:pt idx="4934">
                  <c:v>3.7175636402367589E-4</c:v>
                </c:pt>
                <c:pt idx="4935">
                  <c:v>4.1590414606314192E-4</c:v>
                </c:pt>
                <c:pt idx="4936">
                  <c:v>-6.8801213652576725E-4</c:v>
                </c:pt>
                <c:pt idx="4937">
                  <c:v>-1.8354599925926303E-3</c:v>
                </c:pt>
                <c:pt idx="4938">
                  <c:v>-1.5760347854323318E-3</c:v>
                </c:pt>
                <c:pt idx="4939">
                  <c:v>6.1945848393752431E-5</c:v>
                </c:pt>
                <c:pt idx="4940">
                  <c:v>4.1576403645344681E-4</c:v>
                </c:pt>
                <c:pt idx="4941">
                  <c:v>-1.4006991445879716E-3</c:v>
                </c:pt>
                <c:pt idx="4942">
                  <c:v>-2.0354026743501814E-5</c:v>
                </c:pt>
                <c:pt idx="4943">
                  <c:v>-9.1217611454142333E-4</c:v>
                </c:pt>
                <c:pt idx="4944">
                  <c:v>-4.7842383225695168E-4</c:v>
                </c:pt>
                <c:pt idx="4945">
                  <c:v>-1.8251367229116147E-3</c:v>
                </c:pt>
                <c:pt idx="4946">
                  <c:v>-1.353953162733121E-3</c:v>
                </c:pt>
                <c:pt idx="4947">
                  <c:v>-8.3651860683392107E-4</c:v>
                </c:pt>
                <c:pt idx="4948">
                  <c:v>-1.8138142708571138E-3</c:v>
                </c:pt>
                <c:pt idx="4949">
                  <c:v>1.5748086608542171E-4</c:v>
                </c:pt>
                <c:pt idx="4950">
                  <c:v>-1.034258841195838E-3</c:v>
                </c:pt>
                <c:pt idx="4951">
                  <c:v>3.7049716528565193E-4</c:v>
                </c:pt>
                <c:pt idx="4952">
                  <c:v>-2.8220332964725217E-4</c:v>
                </c:pt>
                <c:pt idx="4953">
                  <c:v>-5.4639483802895489E-4</c:v>
                </c:pt>
                <c:pt idx="4954">
                  <c:v>-1.8395850769738009E-3</c:v>
                </c:pt>
                <c:pt idx="4955">
                  <c:v>1.8096275983719149E-4</c:v>
                </c:pt>
                <c:pt idx="4956">
                  <c:v>2.9331437493029995E-4</c:v>
                </c:pt>
                <c:pt idx="4957">
                  <c:v>-1.2108261385656456E-3</c:v>
                </c:pt>
                <c:pt idx="4958">
                  <c:v>-1.692956917801966E-3</c:v>
                </c:pt>
                <c:pt idx="4959">
                  <c:v>-1.7657683704368733E-3</c:v>
                </c:pt>
                <c:pt idx="4960">
                  <c:v>-2.1013989206297679E-4</c:v>
                </c:pt>
                <c:pt idx="4961">
                  <c:v>-1.8299044372755496E-3</c:v>
                </c:pt>
                <c:pt idx="4962">
                  <c:v>-1.5057039813739265E-3</c:v>
                </c:pt>
                <c:pt idx="4963">
                  <c:v>-1.7607683411783803E-3</c:v>
                </c:pt>
                <c:pt idx="4964">
                  <c:v>-1.350401728650557E-3</c:v>
                </c:pt>
                <c:pt idx="4965">
                  <c:v>-1.8258615880100426E-3</c:v>
                </c:pt>
                <c:pt idx="4966">
                  <c:v>-1.1823931268479965E-4</c:v>
                </c:pt>
                <c:pt idx="4967">
                  <c:v>-1.2574182094851635E-3</c:v>
                </c:pt>
                <c:pt idx="4968">
                  <c:v>2.3778580085087397E-4</c:v>
                </c:pt>
                <c:pt idx="4969">
                  <c:v>-6.1578960716187779E-4</c:v>
                </c:pt>
                <c:pt idx="4970">
                  <c:v>-1.4457885713706038E-3</c:v>
                </c:pt>
                <c:pt idx="4971">
                  <c:v>4.406673459766094E-4</c:v>
                </c:pt>
                <c:pt idx="4972">
                  <c:v>6.7319316821842223E-5</c:v>
                </c:pt>
                <c:pt idx="4973">
                  <c:v>-1.1542569918542487E-3</c:v>
                </c:pt>
                <c:pt idx="4974">
                  <c:v>-1.7074465926842628E-3</c:v>
                </c:pt>
                <c:pt idx="4975">
                  <c:v>-1.7950113355683253E-3</c:v>
                </c:pt>
                <c:pt idx="4976">
                  <c:v>-4.1139715578276839E-4</c:v>
                </c:pt>
                <c:pt idx="4977">
                  <c:v>-1.5033271456539161E-3</c:v>
                </c:pt>
                <c:pt idx="4978">
                  <c:v>-1.3941207498174145E-3</c:v>
                </c:pt>
                <c:pt idx="4979">
                  <c:v>-1.801964632556913E-3</c:v>
                </c:pt>
                <c:pt idx="4980">
                  <c:v>-9.1283663843383888E-4</c:v>
                </c:pt>
                <c:pt idx="4981">
                  <c:v>3.9890172267864111E-4</c:v>
                </c:pt>
                <c:pt idx="4982">
                  <c:v>-1.8567625538129212E-3</c:v>
                </c:pt>
                <c:pt idx="4983">
                  <c:v>-9.7465715908629858E-4</c:v>
                </c:pt>
                <c:pt idx="4984">
                  <c:v>-1.8209538781409264E-3</c:v>
                </c:pt>
                <c:pt idx="4985">
                  <c:v>-1.0938122841450241E-3</c:v>
                </c:pt>
                <c:pt idx="4986">
                  <c:v>-1.8316057972190387E-3</c:v>
                </c:pt>
                <c:pt idx="4987">
                  <c:v>-8.376018094957958E-4</c:v>
                </c:pt>
                <c:pt idx="4988">
                  <c:v>3.0785632810321665E-4</c:v>
                </c:pt>
                <c:pt idx="4989">
                  <c:v>4.4552900331973344E-4</c:v>
                </c:pt>
                <c:pt idx="4990">
                  <c:v>-6.8883975434984356E-4</c:v>
                </c:pt>
                <c:pt idx="4991">
                  <c:v>-1.7538421754496269E-3</c:v>
                </c:pt>
                <c:pt idx="4992">
                  <c:v>-1.6936479202478564E-3</c:v>
                </c:pt>
                <c:pt idx="4993">
                  <c:v>-7.6320900631354749E-4</c:v>
                </c:pt>
                <c:pt idx="4994">
                  <c:v>-2.0861902878755614E-3</c:v>
                </c:pt>
                <c:pt idx="4995">
                  <c:v>-1.9658175992212376E-3</c:v>
                </c:pt>
                <c:pt idx="4996">
                  <c:v>-1.7549124506219479E-3</c:v>
                </c:pt>
                <c:pt idx="4997">
                  <c:v>-1.6353738805894463E-3</c:v>
                </c:pt>
                <c:pt idx="4998">
                  <c:v>-1.2057802002788692E-4</c:v>
                </c:pt>
                <c:pt idx="4999">
                  <c:v>-4.117153708464538E-4</c:v>
                </c:pt>
                <c:pt idx="5000">
                  <c:v>2.3389484249693306E-4</c:v>
                </c:pt>
                <c:pt idx="5001">
                  <c:v>-1.7530878594897172E-3</c:v>
                </c:pt>
                <c:pt idx="5002">
                  <c:v>4.4014950334482055E-4</c:v>
                </c:pt>
                <c:pt idx="5003">
                  <c:v>-1.8260135477721217E-3</c:v>
                </c:pt>
                <c:pt idx="5004">
                  <c:v>-1.6999528466909023E-3</c:v>
                </c:pt>
                <c:pt idx="5005">
                  <c:v>-5.4695944918218967E-4</c:v>
                </c:pt>
                <c:pt idx="5006">
                  <c:v>-1.0347619747803293E-3</c:v>
                </c:pt>
                <c:pt idx="5007">
                  <c:v>1.4998479318734792E-4</c:v>
                </c:pt>
                <c:pt idx="5008">
                  <c:v>-1.5612216960564607E-3</c:v>
                </c:pt>
                <c:pt idx="5009">
                  <c:v>-1.8393708051990185E-3</c:v>
                </c:pt>
                <c:pt idx="5010">
                  <c:v>-1.2986756847196731E-3</c:v>
                </c:pt>
                <c:pt idx="5011">
                  <c:v>2.9485525822500074E-4</c:v>
                </c:pt>
                <c:pt idx="5012">
                  <c:v>1.8198549153504014E-4</c:v>
                </c:pt>
                <c:pt idx="5013">
                  <c:v>-1.7983076969875181E-3</c:v>
                </c:pt>
                <c:pt idx="5014">
                  <c:v>-1.2063231327695645E-3</c:v>
                </c:pt>
                <c:pt idx="5015">
                  <c:v>4.1143418905633988E-4</c:v>
                </c:pt>
                <c:pt idx="5016">
                  <c:v>-6.9003330849138397E-4</c:v>
                </c:pt>
                <c:pt idx="5017">
                  <c:v>-1.2523498575383023E-3</c:v>
                </c:pt>
                <c:pt idx="5018">
                  <c:v>4.4609990525265115E-4</c:v>
                </c:pt>
                <c:pt idx="5019">
                  <c:v>-2.0664706776825992E-3</c:v>
                </c:pt>
                <c:pt idx="5020">
                  <c:v>-2.849792913956636E-4</c:v>
                </c:pt>
                <c:pt idx="5021">
                  <c:v>6.1946252255540017E-5</c:v>
                </c:pt>
                <c:pt idx="5022">
                  <c:v>-2.1390602584314661E-4</c:v>
                </c:pt>
                <c:pt idx="5023">
                  <c:v>-1.7844668069250463E-3</c:v>
                </c:pt>
                <c:pt idx="5024">
                  <c:v>-4.7899686202543837E-4</c:v>
                </c:pt>
                <c:pt idx="5025">
                  <c:v>-1.3426698571385118E-3</c:v>
                </c:pt>
                <c:pt idx="5026">
                  <c:v>-6.1707078439225194E-4</c:v>
                </c:pt>
                <c:pt idx="5027">
                  <c:v>6.2335195587319119E-5</c:v>
                </c:pt>
                <c:pt idx="5028">
                  <c:v>-2.801331015291977E-5</c:v>
                </c:pt>
                <c:pt idx="5029">
                  <c:v>4.0040426351091208E-4</c:v>
                </c:pt>
                <c:pt idx="5030">
                  <c:v>3.6351719070663055E-4</c:v>
                </c:pt>
                <c:pt idx="5031">
                  <c:v>-1.785066198982178E-3</c:v>
                </c:pt>
                <c:pt idx="5032">
                  <c:v>-7.6544029684300172E-4</c:v>
                </c:pt>
                <c:pt idx="5033">
                  <c:v>-1.8028405318140576E-3</c:v>
                </c:pt>
                <c:pt idx="5034">
                  <c:v>-1.6770161780805255E-3</c:v>
                </c:pt>
                <c:pt idx="5035">
                  <c:v>-1.1526218414983399E-3</c:v>
                </c:pt>
                <c:pt idx="5036">
                  <c:v>3.0191378104763933E-4</c:v>
                </c:pt>
                <c:pt idx="5037">
                  <c:v>-3.4786317422023092E-4</c:v>
                </c:pt>
                <c:pt idx="5038">
                  <c:v>1.8257390441172748E-4</c:v>
                </c:pt>
                <c:pt idx="5039">
                  <c:v>-1.7254114976080436E-3</c:v>
                </c:pt>
                <c:pt idx="5040">
                  <c:v>-9.1737116328102829E-4</c:v>
                </c:pt>
                <c:pt idx="5041">
                  <c:v>2.9573923921135666E-4</c:v>
                </c:pt>
                <c:pt idx="5042">
                  <c:v>-1.8115263376612847E-3</c:v>
                </c:pt>
                <c:pt idx="5043">
                  <c:v>-1.6557291481911285E-3</c:v>
                </c:pt>
                <c:pt idx="5044">
                  <c:v>-5.4677221540862968E-4</c:v>
                </c:pt>
                <c:pt idx="5045">
                  <c:v>-1.7349894591745724E-3</c:v>
                </c:pt>
                <c:pt idx="5046">
                  <c:v>-9.7901810828480637E-4</c:v>
                </c:pt>
                <c:pt idx="5047">
                  <c:v>-1.7972016986429098E-3</c:v>
                </c:pt>
                <c:pt idx="5048">
                  <c:v>-8.4177824628265036E-4</c:v>
                </c:pt>
                <c:pt idx="5049">
                  <c:v>2.2802983093439525E-4</c:v>
                </c:pt>
                <c:pt idx="5050">
                  <c:v>-1.803932498859778E-3</c:v>
                </c:pt>
                <c:pt idx="5051">
                  <c:v>-1.9230944623756707E-3</c:v>
                </c:pt>
                <c:pt idx="5052">
                  <c:v>-2.1476502244879346E-4</c:v>
                </c:pt>
                <c:pt idx="5053">
                  <c:v>4.4565680916904286E-4</c:v>
                </c:pt>
                <c:pt idx="5054">
                  <c:v>3.0018490562214406E-4</c:v>
                </c:pt>
                <c:pt idx="5055">
                  <c:v>-3.4753775210296951E-4</c:v>
                </c:pt>
                <c:pt idx="5056">
                  <c:v>-1.7742239518409291E-3</c:v>
                </c:pt>
                <c:pt idx="5057">
                  <c:v>-1.7386626802138496E-3</c:v>
                </c:pt>
                <c:pt idx="5058">
                  <c:v>-1.3818476663457154E-3</c:v>
                </c:pt>
                <c:pt idx="5059">
                  <c:v>-1.0953474112024974E-3</c:v>
                </c:pt>
                <c:pt idx="5060">
                  <c:v>-1.2939158372691707E-3</c:v>
                </c:pt>
                <c:pt idx="5061">
                  <c:v>-4.7817950562982031E-4</c:v>
                </c:pt>
                <c:pt idx="5062">
                  <c:v>-1.8074153648142612E-3</c:v>
                </c:pt>
                <c:pt idx="5063">
                  <c:v>-1.4870273338130518E-3</c:v>
                </c:pt>
                <c:pt idx="5064">
                  <c:v>3.6019137156374575E-4</c:v>
                </c:pt>
                <c:pt idx="5065">
                  <c:v>1.4584067927128294E-4</c:v>
                </c:pt>
                <c:pt idx="5066">
                  <c:v>-2.9500238126602288E-5</c:v>
                </c:pt>
                <c:pt idx="5067">
                  <c:v>-1.7849067885501171E-3</c:v>
                </c:pt>
                <c:pt idx="5068">
                  <c:v>4.0763293049829311E-4</c:v>
                </c:pt>
                <c:pt idx="5069">
                  <c:v>-1.4289203390947002E-3</c:v>
                </c:pt>
                <c:pt idx="5070">
                  <c:v>-4.1084667612484798E-4</c:v>
                </c:pt>
                <c:pt idx="5071">
                  <c:v>-1.6853351304242082E-3</c:v>
                </c:pt>
                <c:pt idx="5072">
                  <c:v>-1.2926169327665093E-3</c:v>
                </c:pt>
                <c:pt idx="5073">
                  <c:v>-2.8493170118762916E-4</c:v>
                </c:pt>
                <c:pt idx="5074">
                  <c:v>4.3696711265965094E-4</c:v>
                </c:pt>
                <c:pt idx="5075">
                  <c:v>6.2572901057065329E-5</c:v>
                </c:pt>
                <c:pt idx="5076">
                  <c:v>-1.248305144860713E-3</c:v>
                </c:pt>
                <c:pt idx="5077">
                  <c:v>-8.4252339526470722E-4</c:v>
                </c:pt>
                <c:pt idx="5078">
                  <c:v>-1.6169302947703344E-3</c:v>
                </c:pt>
                <c:pt idx="5079">
                  <c:v>-1.547346181906615E-3</c:v>
                </c:pt>
                <c:pt idx="5080">
                  <c:v>-9.1883429428394822E-4</c:v>
                </c:pt>
                <c:pt idx="5081">
                  <c:v>-1.6607480281055124E-3</c:v>
                </c:pt>
                <c:pt idx="5082">
                  <c:v>-1.6394715646892556E-3</c:v>
                </c:pt>
                <c:pt idx="5083">
                  <c:v>-1.7939524115885936E-3</c:v>
                </c:pt>
                <c:pt idx="5084">
                  <c:v>-1.2314819036040827E-4</c:v>
                </c:pt>
                <c:pt idx="5085">
                  <c:v>3.9939247581294329E-4</c:v>
                </c:pt>
                <c:pt idx="5086">
                  <c:v>-1.2031266622424634E-3</c:v>
                </c:pt>
                <c:pt idx="5087">
                  <c:v>-1.7008347431442669E-3</c:v>
                </c:pt>
                <c:pt idx="5088">
                  <c:v>-1.3337926422760109E-3</c:v>
                </c:pt>
                <c:pt idx="5089">
                  <c:v>-1.0954214328412649E-3</c:v>
                </c:pt>
                <c:pt idx="5090">
                  <c:v>-1.3765545609742507E-3</c:v>
                </c:pt>
                <c:pt idx="5091">
                  <c:v>5.9629867860597746E-5</c:v>
                </c:pt>
                <c:pt idx="5092">
                  <c:v>-3.4590462875725618E-4</c:v>
                </c:pt>
                <c:pt idx="5093">
                  <c:v>-1.7653444232259635E-3</c:v>
                </c:pt>
                <c:pt idx="5094">
                  <c:v>-1.0380578491464465E-3</c:v>
                </c:pt>
                <c:pt idx="5095">
                  <c:v>-2.005049302872076E-3</c:v>
                </c:pt>
                <c:pt idx="5096">
                  <c:v>-6.1559541478190829E-4</c:v>
                </c:pt>
                <c:pt idx="5097">
                  <c:v>-6.9018529212128577E-4</c:v>
                </c:pt>
                <c:pt idx="5098">
                  <c:v>-7.6630178758668201E-4</c:v>
                </c:pt>
                <c:pt idx="5099">
                  <c:v>-9.8055375450824657E-4</c:v>
                </c:pt>
                <c:pt idx="5100">
                  <c:v>1.4562861454630165E-4</c:v>
                </c:pt>
                <c:pt idx="5101">
                  <c:v>-1.4228513250668612E-3</c:v>
                </c:pt>
                <c:pt idx="5102">
                  <c:v>-1.1512161518746266E-3</c:v>
                </c:pt>
                <c:pt idx="5103">
                  <c:v>-2.8336051541274549E-4</c:v>
                </c:pt>
                <c:pt idx="5104">
                  <c:v>-5.4402573063870748E-4</c:v>
                </c:pt>
                <c:pt idx="5105">
                  <c:v>-1.7938249282056736E-3</c:v>
                </c:pt>
                <c:pt idx="5106">
                  <c:v>-1.7833959702989355E-3</c:v>
                </c:pt>
                <c:pt idx="5107">
                  <c:v>-1.5419205502626209E-3</c:v>
                </c:pt>
                <c:pt idx="5108">
                  <c:v>-1.6103373176661264E-3</c:v>
                </c:pt>
                <c:pt idx="5109">
                  <c:v>-1.4778871769937502E-3</c:v>
                </c:pt>
                <c:pt idx="5110">
                  <c:v>-4.0828825817430412E-4</c:v>
                </c:pt>
                <c:pt idx="5111">
                  <c:v>-1.6281036517124207E-3</c:v>
                </c:pt>
                <c:pt idx="5112">
                  <c:v>-1.8812550004557377E-3</c:v>
                </c:pt>
                <c:pt idx="5113">
                  <c:v>-1.780931254874553E-3</c:v>
                </c:pt>
                <c:pt idx="5114">
                  <c:v>-1.7754214329479799E-3</c:v>
                </c:pt>
                <c:pt idx="5115">
                  <c:v>-1.7108168329366487E-3</c:v>
                </c:pt>
                <c:pt idx="5116">
                  <c:v>4.0425082768884974E-4</c:v>
                </c:pt>
                <c:pt idx="5117">
                  <c:v>4.3375617558921194E-4</c:v>
                </c:pt>
                <c:pt idx="5118">
                  <c:v>-2.1242277229728359E-4</c:v>
                </c:pt>
                <c:pt idx="5119">
                  <c:v>-1.674016529595268E-3</c:v>
                </c:pt>
                <c:pt idx="5120">
                  <c:v>-1.7245095358188244E-3</c:v>
                </c:pt>
                <c:pt idx="5121">
                  <c:v>4.4172626549442986E-4</c:v>
                </c:pt>
                <c:pt idx="5122">
                  <c:v>-1.7881029785596371E-3</c:v>
                </c:pt>
                <c:pt idx="5123">
                  <c:v>-1.7862872189588817E-3</c:v>
                </c:pt>
                <c:pt idx="5124">
                  <c:v>-4.7404618423051609E-4</c:v>
                </c:pt>
                <c:pt idx="5125">
                  <c:v>-2.8015868997225204E-5</c:v>
                </c:pt>
                <c:pt idx="5126">
                  <c:v>-1.7720158190831616E-3</c:v>
                </c:pt>
                <c:pt idx="5127">
                  <c:v>-7.6505322435254665E-4</c:v>
                </c:pt>
                <c:pt idx="5128">
                  <c:v>-1.9840816574518499E-3</c:v>
                </c:pt>
                <c:pt idx="5129">
                  <c:v>-1.2158178301246671E-4</c:v>
                </c:pt>
                <c:pt idx="5130">
                  <c:v>-1.768967455426543E-3</c:v>
                </c:pt>
                <c:pt idx="5131">
                  <c:v>2.9299749512941829E-4</c:v>
                </c:pt>
                <c:pt idx="5132">
                  <c:v>6.2101993007523736E-5</c:v>
                </c:pt>
                <c:pt idx="5133">
                  <c:v>-1.6796449782035248E-3</c:v>
                </c:pt>
                <c:pt idx="5134">
                  <c:v>2.2678705222444972E-4</c:v>
                </c:pt>
                <c:pt idx="5135">
                  <c:v>1.8109911906532883E-4</c:v>
                </c:pt>
                <c:pt idx="5136">
                  <c:v>3.5684796638910685E-4</c:v>
                </c:pt>
                <c:pt idx="5137">
                  <c:v>-1.4736818119673702E-3</c:v>
                </c:pt>
                <c:pt idx="5138">
                  <c:v>-1.642339979544925E-3</c:v>
                </c:pt>
                <c:pt idx="5139">
                  <c:v>-1.7631897367874809E-3</c:v>
                </c:pt>
                <c:pt idx="5140">
                  <c:v>-1.3276368423717655E-3</c:v>
                </c:pt>
                <c:pt idx="5141">
                  <c:v>-8.4088572918723759E-4</c:v>
                </c:pt>
                <c:pt idx="5142">
                  <c:v>-9.1815116008223357E-4</c:v>
                </c:pt>
                <c:pt idx="5143">
                  <c:v>3.9648251886262548E-4</c:v>
                </c:pt>
                <c:pt idx="5144">
                  <c:v>-6.8709239680803667E-4</c:v>
                </c:pt>
                <c:pt idx="5145">
                  <c:v>-1.7448978041951669E-3</c:v>
                </c:pt>
                <c:pt idx="5146">
                  <c:v>-1.0370582278481013E-3</c:v>
                </c:pt>
                <c:pt idx="5147">
                  <c:v>-1.1994744410239793E-3</c:v>
                </c:pt>
                <c:pt idx="5148">
                  <c:v>-1.7554288665326645E-3</c:v>
                </c:pt>
                <c:pt idx="5149">
                  <c:v>-1.2842264617129433E-3</c:v>
                </c:pt>
                <c:pt idx="5150">
                  <c:v>-1.0934626756855281E-3</c:v>
                </c:pt>
                <c:pt idx="5151">
                  <c:v>-1.6680352975126697E-3</c:v>
                </c:pt>
                <c:pt idx="5152">
                  <c:v>2.9754124911428282E-4</c:v>
                </c:pt>
                <c:pt idx="5153">
                  <c:v>-1.7772962902964523E-3</c:v>
                </c:pt>
                <c:pt idx="5154">
                  <c:v>-6.1031373561559916E-4</c:v>
                </c:pt>
                <c:pt idx="5155">
                  <c:v>-1.7175618893332657E-3</c:v>
                </c:pt>
                <c:pt idx="5156">
                  <c:v>6.1059030765648573E-5</c:v>
                </c:pt>
                <c:pt idx="5157">
                  <c:v>-1.5324889003639972E-3</c:v>
                </c:pt>
                <c:pt idx="5158">
                  <c:v>-3.4176424431113479E-4</c:v>
                </c:pt>
                <c:pt idx="5159">
                  <c:v>-1.737800680327205E-3</c:v>
                </c:pt>
                <c:pt idx="5160">
                  <c:v>-1.8487756486177331E-3</c:v>
                </c:pt>
                <c:pt idx="5161">
                  <c:v>-4.0424114487625347E-4</c:v>
                </c:pt>
                <c:pt idx="5162">
                  <c:v>-2.1066874547580601E-4</c:v>
                </c:pt>
                <c:pt idx="5163">
                  <c:v>-1.1476496137530247E-3</c:v>
                </c:pt>
                <c:pt idx="5164">
                  <c:v>4.3917612357134543E-4</c:v>
                </c:pt>
                <c:pt idx="5165">
                  <c:v>-1.3655631485699822E-3</c:v>
                </c:pt>
                <c:pt idx="5166">
                  <c:v>-1.2044228257898626E-4</c:v>
                </c:pt>
                <c:pt idx="5167">
                  <c:v>-1.2396039503723088E-3</c:v>
                </c:pt>
                <c:pt idx="5168">
                  <c:v>4.313273798983025E-4</c:v>
                </c:pt>
                <c:pt idx="5169">
                  <c:v>3.9459612592513901E-4</c:v>
                </c:pt>
                <c:pt idx="5170">
                  <c:v>-1.6299070718522868E-3</c:v>
                </c:pt>
                <c:pt idx="5171">
                  <c:v>-1.6929376572235523E-3</c:v>
                </c:pt>
                <c:pt idx="5172">
                  <c:v>-1.6599875494101154E-3</c:v>
                </c:pt>
                <c:pt idx="5173">
                  <c:v>-1.7569215974085135E-3</c:v>
                </c:pt>
                <c:pt idx="5174">
                  <c:v>-9.7793987375411912E-4</c:v>
                </c:pt>
                <c:pt idx="5175">
                  <c:v>-2.7969639756834593E-4</c:v>
                </c:pt>
                <c:pt idx="5176">
                  <c:v>6.1639616219141493E-5</c:v>
                </c:pt>
                <c:pt idx="5177">
                  <c:v>-1.771377666197625E-3</c:v>
                </c:pt>
                <c:pt idx="5178">
                  <c:v>1.4629453441295548E-4</c:v>
                </c:pt>
                <c:pt idx="5179">
                  <c:v>-6.8276312392753552E-4</c:v>
                </c:pt>
                <c:pt idx="5180">
                  <c:v>-1.7488548188715728E-3</c:v>
                </c:pt>
                <c:pt idx="5181">
                  <c:v>-6.0706693391642365E-4</c:v>
                </c:pt>
                <c:pt idx="5182">
                  <c:v>-1.769887183224768E-3</c:v>
                </c:pt>
                <c:pt idx="5183">
                  <c:v>-2.7250933713903987E-5</c:v>
                </c:pt>
                <c:pt idx="5184">
                  <c:v>-5.357077782726647E-4</c:v>
                </c:pt>
                <c:pt idx="5185">
                  <c:v>-1.4102096903991861E-3</c:v>
                </c:pt>
                <c:pt idx="5186">
                  <c:v>-1.5958872563657436E-3</c:v>
                </c:pt>
                <c:pt idx="5187">
                  <c:v>2.970380339912669E-4</c:v>
                </c:pt>
                <c:pt idx="5188">
                  <c:v>3.5567029086328061E-4</c:v>
                </c:pt>
                <c:pt idx="5189">
                  <c:v>-1.5975061738391157E-3</c:v>
                </c:pt>
                <c:pt idx="5190">
                  <c:v>1.7957367183351456E-4</c:v>
                </c:pt>
                <c:pt idx="5191">
                  <c:v>2.2632489703397119E-4</c:v>
                </c:pt>
                <c:pt idx="5192">
                  <c:v>2.9053832615160525E-4</c:v>
                </c:pt>
                <c:pt idx="5193">
                  <c:v>6.0614693336436826E-5</c:v>
                </c:pt>
                <c:pt idx="5194">
                  <c:v>-1.7681050143969717E-3</c:v>
                </c:pt>
                <c:pt idx="5195">
                  <c:v>-1.2789793832171088E-3</c:v>
                </c:pt>
                <c:pt idx="5196">
                  <c:v>-1.8239990690190799E-3</c:v>
                </c:pt>
                <c:pt idx="5197">
                  <c:v>-1.7479025614557083E-3</c:v>
                </c:pt>
                <c:pt idx="5198">
                  <c:v>-1.7234384881985379E-3</c:v>
                </c:pt>
                <c:pt idx="5199">
                  <c:v>-4.6592956178524443E-4</c:v>
                </c:pt>
                <c:pt idx="5200">
                  <c:v>-7.5548920881512028E-4</c:v>
                </c:pt>
                <c:pt idx="5201">
                  <c:v>-9.1159577967259565E-4</c:v>
                </c:pt>
                <c:pt idx="5202">
                  <c:v>-1.3613381169005319E-3</c:v>
                </c:pt>
                <c:pt idx="5203">
                  <c:v>-1.1942729627980406E-3</c:v>
                </c:pt>
                <c:pt idx="5204">
                  <c:v>-1.3197520556609741E-3</c:v>
                </c:pt>
                <c:pt idx="5205">
                  <c:v>-1.4620144918736212E-3</c:v>
                </c:pt>
                <c:pt idx="5206">
                  <c:v>-1.7514268944300517E-3</c:v>
                </c:pt>
                <c:pt idx="5207">
                  <c:v>1.7933410860552129E-4</c:v>
                </c:pt>
                <c:pt idx="5208">
                  <c:v>-1.235984051165803E-3</c:v>
                </c:pt>
                <c:pt idx="5209">
                  <c:v>3.9305002123829366E-4</c:v>
                </c:pt>
                <c:pt idx="5210">
                  <c:v>4.0146824533808078E-4</c:v>
                </c:pt>
                <c:pt idx="5211">
                  <c:v>-8.3172429845067145E-4</c:v>
                </c:pt>
                <c:pt idx="5212">
                  <c:v>-1.0311532311926977E-3</c:v>
                </c:pt>
                <c:pt idx="5213">
                  <c:v>2.9650175266440396E-4</c:v>
                </c:pt>
                <c:pt idx="5214">
                  <c:v>-1.4064207650273223E-3</c:v>
                </c:pt>
                <c:pt idx="5215">
                  <c:v>-1.522707724066747E-3</c:v>
                </c:pt>
                <c:pt idx="5216">
                  <c:v>-1.7568189752437428E-3</c:v>
                </c:pt>
                <c:pt idx="5217">
                  <c:v>-1.0877238252809359E-3</c:v>
                </c:pt>
                <c:pt idx="5218">
                  <c:v>4.3736106475722361E-4</c:v>
                </c:pt>
                <c:pt idx="5219">
                  <c:v>-2.831168174184018E-5</c:v>
                </c:pt>
                <c:pt idx="5220">
                  <c:v>-9.7254687673922053E-4</c:v>
                </c:pt>
                <c:pt idx="5221">
                  <c:v>-1.1426157348848975E-3</c:v>
                </c:pt>
                <c:pt idx="5222">
                  <c:v>-6.0109181794264666E-4</c:v>
                </c:pt>
                <c:pt idx="5223">
                  <c:v>-1.910922040345588E-3</c:v>
                </c:pt>
                <c:pt idx="5224">
                  <c:v>3.5522412214821441E-4</c:v>
                </c:pt>
                <c:pt idx="5225">
                  <c:v>-1.5889233477858332E-3</c:v>
                </c:pt>
                <c:pt idx="5226">
                  <c:v>-1.7550199584136475E-3</c:v>
                </c:pt>
                <c:pt idx="5227">
                  <c:v>-6.7536856590676825E-4</c:v>
                </c:pt>
                <c:pt idx="5228">
                  <c:v>4.0145439834129813E-4</c:v>
                </c:pt>
                <c:pt idx="5229">
                  <c:v>-5.3030632636025601E-4</c:v>
                </c:pt>
                <c:pt idx="5230">
                  <c:v>-1.6533597077899081E-3</c:v>
                </c:pt>
                <c:pt idx="5231">
                  <c:v>-1.7474894646046129E-3</c:v>
                </c:pt>
                <c:pt idx="5232">
                  <c:v>-8.2920857194892443E-4</c:v>
                </c:pt>
                <c:pt idx="5233">
                  <c:v>-1.7130391675814029E-3</c:v>
                </c:pt>
                <c:pt idx="5234">
                  <c:v>-1.7520283667853676E-3</c:v>
                </c:pt>
                <c:pt idx="5235">
                  <c:v>6.1431466796055655E-5</c:v>
                </c:pt>
                <c:pt idx="5236">
                  <c:v>1.4483852043654607E-4</c:v>
                </c:pt>
                <c:pt idx="5237">
                  <c:v>-1.0847311022984783E-3</c:v>
                </c:pt>
                <c:pt idx="5238">
                  <c:v>-2.7788017500821928E-4</c:v>
                </c:pt>
                <c:pt idx="5239">
                  <c:v>-1.7927516955024302E-3</c:v>
                </c:pt>
                <c:pt idx="5240">
                  <c:v>-1.4037643464493645E-3</c:v>
                </c:pt>
                <c:pt idx="5241">
                  <c:v>2.2549772188256947E-4</c:v>
                </c:pt>
                <c:pt idx="5242">
                  <c:v>2.8979912654926302E-4</c:v>
                </c:pt>
                <c:pt idx="5243">
                  <c:v>-3.3757214031005791E-4</c:v>
                </c:pt>
                <c:pt idx="5244">
                  <c:v>-1.1402218501676774E-3</c:v>
                </c:pt>
                <c:pt idx="5245">
                  <c:v>-1.1911665031208588E-3</c:v>
                </c:pt>
                <c:pt idx="5246">
                  <c:v>-1.6976857096617577E-3</c:v>
                </c:pt>
                <c:pt idx="5247">
                  <c:v>-1.602398365348628E-3</c:v>
                </c:pt>
                <c:pt idx="5248">
                  <c:v>-1.6992064013919587E-3</c:v>
                </c:pt>
                <c:pt idx="5249">
                  <c:v>-3.9812050800908387E-4</c:v>
                </c:pt>
                <c:pt idx="5250">
                  <c:v>-4.6194837972212245E-4</c:v>
                </c:pt>
                <c:pt idx="5251">
                  <c:v>-2.1007464951144016E-4</c:v>
                </c:pt>
                <c:pt idx="5252">
                  <c:v>-1.6640856930445205E-3</c:v>
                </c:pt>
                <c:pt idx="5253">
                  <c:v>-1.2749654820127148E-3</c:v>
                </c:pt>
                <c:pt idx="5254">
                  <c:v>-1.2158638650787631E-4</c:v>
                </c:pt>
                <c:pt idx="5255">
                  <c:v>4.3019972399569313E-4</c:v>
                </c:pt>
                <c:pt idx="5256">
                  <c:v>-1.3572873572519548E-3</c:v>
                </c:pt>
                <c:pt idx="5257">
                  <c:v>-1.7319402018894261E-3</c:v>
                </c:pt>
                <c:pt idx="5258">
                  <c:v>-1.025226318717443E-3</c:v>
                </c:pt>
                <c:pt idx="5259">
                  <c:v>-1.5659057809781949E-3</c:v>
                </c:pt>
                <c:pt idx="5260">
                  <c:v>-1.7502857258447876E-3</c:v>
                </c:pt>
                <c:pt idx="5261">
                  <c:v>5.9280289623509659E-5</c:v>
                </c:pt>
                <c:pt idx="5262">
                  <c:v>-1.5166887497597831E-3</c:v>
                </c:pt>
                <c:pt idx="5263">
                  <c:v>-9.0301666371659034E-4</c:v>
                </c:pt>
                <c:pt idx="5264">
                  <c:v>-7.4672040781235786E-4</c:v>
                </c:pt>
                <c:pt idx="5265">
                  <c:v>2.8958853434944763E-4</c:v>
                </c:pt>
                <c:pt idx="5266">
                  <c:v>-1.6597271384939014E-3</c:v>
                </c:pt>
                <c:pt idx="5267">
                  <c:v>-2.1008803644840437E-4</c:v>
                </c:pt>
                <c:pt idx="5268">
                  <c:v>1.450297275981314E-4</c:v>
                </c:pt>
                <c:pt idx="5269">
                  <c:v>-9.6498715588907546E-4</c:v>
                </c:pt>
                <c:pt idx="5270">
                  <c:v>-5.2578565469117385E-4</c:v>
                </c:pt>
                <c:pt idx="5271">
                  <c:v>-1.6997537556062315E-3</c:v>
                </c:pt>
                <c:pt idx="5272">
                  <c:v>-1.7463024670445525E-3</c:v>
                </c:pt>
                <c:pt idx="5273">
                  <c:v>-1.6054088489132247E-3</c:v>
                </c:pt>
                <c:pt idx="5274">
                  <c:v>-1.3152734517212087E-3</c:v>
                </c:pt>
                <c:pt idx="5275">
                  <c:v>-1.6036583516183503E-3</c:v>
                </c:pt>
                <c:pt idx="5276">
                  <c:v>3.5639711494235446E-4</c:v>
                </c:pt>
                <c:pt idx="5277">
                  <c:v>-1.4545665990807644E-3</c:v>
                </c:pt>
                <c:pt idx="5278">
                  <c:v>-1.2314487096513227E-3</c:v>
                </c:pt>
                <c:pt idx="5279">
                  <c:v>-6.681076762835098E-4</c:v>
                </c:pt>
                <c:pt idx="5280">
                  <c:v>-1.8646145602159614E-3</c:v>
                </c:pt>
                <c:pt idx="5281">
                  <c:v>-1.7368554107826332E-3</c:v>
                </c:pt>
                <c:pt idx="5282">
                  <c:v>-1.6935277551660152E-3</c:v>
                </c:pt>
                <c:pt idx="5283">
                  <c:v>-8.2121224378355973E-4</c:v>
                </c:pt>
                <c:pt idx="5284">
                  <c:v>5.9409263930523046E-5</c:v>
                </c:pt>
                <c:pt idx="5285">
                  <c:v>-2.8945287816517288E-5</c:v>
                </c:pt>
                <c:pt idx="5286">
                  <c:v>6.1306862670809027E-5</c:v>
                </c:pt>
                <c:pt idx="5287">
                  <c:v>-1.7380296358461282E-3</c:v>
                </c:pt>
                <c:pt idx="5288">
                  <c:v>1.7879703350442549E-4</c:v>
                </c:pt>
                <c:pt idx="5289">
                  <c:v>-1.6438318073580488E-3</c:v>
                </c:pt>
                <c:pt idx="5290">
                  <c:v>-1.8566323281134689E-3</c:v>
                </c:pt>
                <c:pt idx="5291">
                  <c:v>-1.7185711685843122E-3</c:v>
                </c:pt>
                <c:pt idx="5292">
                  <c:v>-7.428211765181695E-4</c:v>
                </c:pt>
                <c:pt idx="5293">
                  <c:v>-3.3677532202293082E-4</c:v>
                </c:pt>
                <c:pt idx="5294">
                  <c:v>-5.9316310177999997E-4</c:v>
                </c:pt>
                <c:pt idx="5295">
                  <c:v>-1.0200345789856829E-3</c:v>
                </c:pt>
                <c:pt idx="5296">
                  <c:v>2.9771723419954113E-4</c:v>
                </c:pt>
                <c:pt idx="5297">
                  <c:v>-1.3547711968940205E-3</c:v>
                </c:pt>
                <c:pt idx="5298">
                  <c:v>-1.2160357473222365E-4</c:v>
                </c:pt>
                <c:pt idx="5299">
                  <c:v>-1.1869827869474003E-3</c:v>
                </c:pt>
                <c:pt idx="5300">
                  <c:v>-2.7738837243394349E-4</c:v>
                </c:pt>
                <c:pt idx="5301">
                  <c:v>3.916282711932909E-4</c:v>
                </c:pt>
                <c:pt idx="5302">
                  <c:v>-1.5787802806648602E-3</c:v>
                </c:pt>
                <c:pt idx="5303">
                  <c:v>-9.6064990344464998E-4</c:v>
                </c:pt>
                <c:pt idx="5304">
                  <c:v>4.3676648158720376E-4</c:v>
                </c:pt>
                <c:pt idx="5305">
                  <c:v>4.0291145380681932E-4</c:v>
                </c:pt>
                <c:pt idx="5306">
                  <c:v>-1.6616055678825769E-3</c:v>
                </c:pt>
                <c:pt idx="5307">
                  <c:v>-1.7500429609712213E-3</c:v>
                </c:pt>
                <c:pt idx="5308">
                  <c:v>4.3052049755969401E-4</c:v>
                </c:pt>
                <c:pt idx="5309">
                  <c:v>-1.7246106485904493E-3</c:v>
                </c:pt>
                <c:pt idx="5310">
                  <c:v>-1.7383372676678579E-3</c:v>
                </c:pt>
                <c:pt idx="5311">
                  <c:v>-3.9661992761681395E-4</c:v>
                </c:pt>
                <c:pt idx="5312">
                  <c:v>-1.7393928365632486E-3</c:v>
                </c:pt>
                <c:pt idx="5313">
                  <c:v>-1.2292104731095835E-3</c:v>
                </c:pt>
                <c:pt idx="5314">
                  <c:v>2.2667246092664367E-4</c:v>
                </c:pt>
                <c:pt idx="5315">
                  <c:v>-1.6890662434418688E-3</c:v>
                </c:pt>
                <c:pt idx="5316">
                  <c:v>-4.5914744785269875E-4</c:v>
                </c:pt>
                <c:pt idx="5317">
                  <c:v>-2.8339894582042562E-5</c:v>
                </c:pt>
                <c:pt idx="5318">
                  <c:v>-1.5107502426006793E-3</c:v>
                </c:pt>
                <c:pt idx="5319">
                  <c:v>-1.0747237973941434E-3</c:v>
                </c:pt>
                <c:pt idx="5320">
                  <c:v>-1.575568908272227E-3</c:v>
                </c:pt>
                <c:pt idx="5321">
                  <c:v>2.2689999090550822E-4</c:v>
                </c:pt>
                <c:pt idx="5322">
                  <c:v>1.7843764045227526E-4</c:v>
                </c:pt>
                <c:pt idx="5323">
                  <c:v>-1.2703367901833545E-3</c:v>
                </c:pt>
                <c:pt idx="5324">
                  <c:v>-1.4503231936281074E-3</c:v>
                </c:pt>
                <c:pt idx="5325">
                  <c:v>-1.5387390847347996E-3</c:v>
                </c:pt>
                <c:pt idx="5326">
                  <c:v>1.4617191881527292E-4</c:v>
                </c:pt>
                <c:pt idx="5327">
                  <c:v>-1.7343682883319942E-3</c:v>
                </c:pt>
                <c:pt idx="5328">
                  <c:v>2.8877862788172611E-4</c:v>
                </c:pt>
                <c:pt idx="5329">
                  <c:v>-1.5748837679401659E-3</c:v>
                </c:pt>
                <c:pt idx="5330">
                  <c:v>-8.9234058036932599E-4</c:v>
                </c:pt>
                <c:pt idx="5331">
                  <c:v>-6.6347621309669402E-4</c:v>
                </c:pt>
                <c:pt idx="5332">
                  <c:v>-1.1308045663346524E-3</c:v>
                </c:pt>
                <c:pt idx="5333">
                  <c:v>-2.0887932167075969E-4</c:v>
                </c:pt>
                <c:pt idx="5334">
                  <c:v>-1.2043990359108065E-4</c:v>
                </c:pt>
                <c:pt idx="5335">
                  <c:v>-4.5856325672589092E-4</c:v>
                </c:pt>
                <c:pt idx="5336">
                  <c:v>-3.960286820216884E-4</c:v>
                </c:pt>
                <c:pt idx="5337">
                  <c:v>-1.7251141967822784E-3</c:v>
                </c:pt>
                <c:pt idx="5338">
                  <c:v>-1.3106056777870982E-3</c:v>
                </c:pt>
                <c:pt idx="5339">
                  <c:v>2.9830822699764594E-4</c:v>
                </c:pt>
                <c:pt idx="5340">
                  <c:v>-1.640553554195866E-3</c:v>
                </c:pt>
                <c:pt idx="5341">
                  <c:v>-1.3959978776623967E-3</c:v>
                </c:pt>
                <c:pt idx="5342">
                  <c:v>-1.7261826560620915E-3</c:v>
                </c:pt>
                <c:pt idx="5343">
                  <c:v>-1.7049395691014187E-3</c:v>
                </c:pt>
                <c:pt idx="5344">
                  <c:v>-5.9021338736653807E-4</c:v>
                </c:pt>
                <c:pt idx="5345">
                  <c:v>-2.7623325636270854E-4</c:v>
                </c:pt>
                <c:pt idx="5346">
                  <c:v>-1.6359938556688527E-3</c:v>
                </c:pt>
                <c:pt idx="5347">
                  <c:v>-1.7312984119124252E-3</c:v>
                </c:pt>
                <c:pt idx="5348">
                  <c:v>-1.7170661708233964E-3</c:v>
                </c:pt>
                <c:pt idx="5349">
                  <c:v>-1.3949099618019768E-3</c:v>
                </c:pt>
                <c:pt idx="5350">
                  <c:v>-1.718048588272737E-3</c:v>
                </c:pt>
                <c:pt idx="5351">
                  <c:v>3.9181259088705766E-4</c:v>
                </c:pt>
                <c:pt idx="5352">
                  <c:v>4.3101590235379079E-4</c:v>
                </c:pt>
                <c:pt idx="5353">
                  <c:v>-1.1817920009700694E-3</c:v>
                </c:pt>
                <c:pt idx="5354">
                  <c:v>-1.5283921552778088E-3</c:v>
                </c:pt>
                <c:pt idx="5355">
                  <c:v>-1.6314893402041022E-3</c:v>
                </c:pt>
                <c:pt idx="5356">
                  <c:v>4.3731159394676912E-4</c:v>
                </c:pt>
                <c:pt idx="5357">
                  <c:v>-1.7270674298647563E-3</c:v>
                </c:pt>
                <c:pt idx="5358">
                  <c:v>6.1177462343011749E-5</c:v>
                </c:pt>
                <c:pt idx="5359">
                  <c:v>-1.5638813253651118E-3</c:v>
                </c:pt>
                <c:pt idx="5360">
                  <c:v>-1.5700284428188198E-3</c:v>
                </c:pt>
                <c:pt idx="5361">
                  <c:v>-5.2155133218150407E-4</c:v>
                </c:pt>
                <c:pt idx="5362">
                  <c:v>-3.3537931487403322E-4</c:v>
                </c:pt>
                <c:pt idx="5363">
                  <c:v>-1.6719136769148388E-3</c:v>
                </c:pt>
                <c:pt idx="5364">
                  <c:v>-1.5044657290656321E-3</c:v>
                </c:pt>
                <c:pt idx="5365">
                  <c:v>-1.4454845342076149E-3</c:v>
                </c:pt>
                <c:pt idx="5366">
                  <c:v>6.204372926042092E-5</c:v>
                </c:pt>
                <c:pt idx="5367">
                  <c:v>-1.6306008223800528E-3</c:v>
                </c:pt>
                <c:pt idx="5368">
                  <c:v>-8.0938693447028635E-4</c:v>
                </c:pt>
                <c:pt idx="5369">
                  <c:v>-1.0094111347413832E-3</c:v>
                </c:pt>
                <c:pt idx="5370">
                  <c:v>-1.7230419518601773E-3</c:v>
                </c:pt>
                <c:pt idx="5371">
                  <c:v>-1.2662039492627336E-3</c:v>
                </c:pt>
                <c:pt idx="5372">
                  <c:v>4.0299872255126205E-4</c:v>
                </c:pt>
                <c:pt idx="5373">
                  <c:v>-1.2236657995100145E-3</c:v>
                </c:pt>
                <c:pt idx="5374">
                  <c:v>3.5704879292671723E-4</c:v>
                </c:pt>
                <c:pt idx="5375">
                  <c:v>1.7872804360993336E-4</c:v>
                </c:pt>
                <c:pt idx="5376">
                  <c:v>-1.3479080057988877E-3</c:v>
                </c:pt>
                <c:pt idx="5377">
                  <c:v>2.893135126949674E-4</c:v>
                </c:pt>
                <c:pt idx="5378">
                  <c:v>-8.8582440507761393E-4</c:v>
                </c:pt>
                <c:pt idx="5379">
                  <c:v>-1.067751663105575E-3</c:v>
                </c:pt>
                <c:pt idx="5380">
                  <c:v>-3.9498542804180159E-4</c:v>
                </c:pt>
                <c:pt idx="5381">
                  <c:v>-1.7122567415361462E-3</c:v>
                </c:pt>
                <c:pt idx="5382">
                  <c:v>-7.3322557834124653E-4</c:v>
                </c:pt>
                <c:pt idx="5383">
                  <c:v>-1.1253548302370923E-3</c:v>
                </c:pt>
                <c:pt idx="5384">
                  <c:v>-1.7869396371055304E-3</c:v>
                </c:pt>
                <c:pt idx="5385">
                  <c:v>-1.5511471816652947E-3</c:v>
                </c:pt>
                <c:pt idx="5386">
                  <c:v>2.9813075618031993E-4</c:v>
                </c:pt>
                <c:pt idx="5387">
                  <c:v>-1.1823640817151082E-4</c:v>
                </c:pt>
                <c:pt idx="5388">
                  <c:v>-9.483336869008295E-4</c:v>
                </c:pt>
                <c:pt idx="5389">
                  <c:v>-1.3066969043422042E-3</c:v>
                </c:pt>
                <c:pt idx="5390">
                  <c:v>-4.5703434343434345E-4</c:v>
                </c:pt>
                <c:pt idx="5391">
                  <c:v>-1.5542015342581976E-3</c:v>
                </c:pt>
                <c:pt idx="5392">
                  <c:v>-6.5903523790764506E-4</c:v>
                </c:pt>
                <c:pt idx="5393">
                  <c:v>-1.7171687583646877E-3</c:v>
                </c:pt>
                <c:pt idx="5394">
                  <c:v>4.3753104241959253E-4</c:v>
                </c:pt>
                <c:pt idx="5395">
                  <c:v>1.4725648703098728E-4</c:v>
                </c:pt>
                <c:pt idx="5396">
                  <c:v>-1.6603625896374104E-3</c:v>
                </c:pt>
                <c:pt idx="5397">
                  <c:v>2.2714274174004363E-4</c:v>
                </c:pt>
                <c:pt idx="5398">
                  <c:v>-2.7476542536537086E-4</c:v>
                </c:pt>
                <c:pt idx="5399">
                  <c:v>3.9241791074907392E-4</c:v>
                </c:pt>
                <c:pt idx="5400">
                  <c:v>4.3041334161127007E-4</c:v>
                </c:pt>
                <c:pt idx="5401">
                  <c:v>-8.0611569830568383E-4</c:v>
                </c:pt>
                <c:pt idx="5402">
                  <c:v>-9.4625154660000501E-4</c:v>
                </c:pt>
                <c:pt idx="5403">
                  <c:v>6.2183927778002168E-5</c:v>
                </c:pt>
                <c:pt idx="5404">
                  <c:v>-1.0652058640837497E-3</c:v>
                </c:pt>
                <c:pt idx="5405">
                  <c:v>-1.5418341378683525E-3</c:v>
                </c:pt>
                <c:pt idx="5406">
                  <c:v>-1.7725542270872884E-3</c:v>
                </c:pt>
                <c:pt idx="5407">
                  <c:v>-1.1234099069300032E-3</c:v>
                </c:pt>
                <c:pt idx="5408">
                  <c:v>3.5576381386990278E-4</c:v>
                </c:pt>
                <c:pt idx="5409">
                  <c:v>-5.2001474531508012E-4</c:v>
                </c:pt>
                <c:pt idx="5410">
                  <c:v>-1.669469272332475E-3</c:v>
                </c:pt>
                <c:pt idx="5411">
                  <c:v>-8.8239304326748268E-4</c:v>
                </c:pt>
                <c:pt idx="5412">
                  <c:v>-1.6834645351215152E-3</c:v>
                </c:pt>
                <c:pt idx="5413">
                  <c:v>-1.6142768416641E-3</c:v>
                </c:pt>
                <c:pt idx="5414">
                  <c:v>-1.7006534099516253E-3</c:v>
                </c:pt>
                <c:pt idx="5415">
                  <c:v>-1.3052141508195397E-3</c:v>
                </c:pt>
                <c:pt idx="5416">
                  <c:v>4.0138649142464896E-4</c:v>
                </c:pt>
                <c:pt idx="5417">
                  <c:v>-3.3424456944346263E-4</c:v>
                </c:pt>
                <c:pt idx="5418">
                  <c:v>-1.0044283983033733E-3</c:v>
                </c:pt>
                <c:pt idx="5419">
                  <c:v>-2.0635786199723309E-4</c:v>
                </c:pt>
                <c:pt idx="5420">
                  <c:v>6.1384894808536397E-5</c:v>
                </c:pt>
                <c:pt idx="5421">
                  <c:v>-1.680331014147371E-3</c:v>
                </c:pt>
                <c:pt idx="5422">
                  <c:v>-1.1762371438525274E-3</c:v>
                </c:pt>
                <c:pt idx="5423">
                  <c:v>-1.2632676451728544E-3</c:v>
                </c:pt>
                <c:pt idx="5424">
                  <c:v>-1.344984802431611E-3</c:v>
                </c:pt>
                <c:pt idx="5425">
                  <c:v>-1.7058030575357959E-3</c:v>
                </c:pt>
                <c:pt idx="5426">
                  <c:v>-1.6685546687666903E-3</c:v>
                </c:pt>
                <c:pt idx="5427">
                  <c:v>-2.5478239798880316E-5</c:v>
                </c:pt>
                <c:pt idx="5428">
                  <c:v>-5.8581482940030087E-4</c:v>
                </c:pt>
                <c:pt idx="5429">
                  <c:v>-2.0608996365105008E-4</c:v>
                </c:pt>
                <c:pt idx="5430">
                  <c:v>-7.2922567388132413E-4</c:v>
                </c:pt>
                <c:pt idx="5431">
                  <c:v>-1.7022022072558742E-3</c:v>
                </c:pt>
                <c:pt idx="5432">
                  <c:v>1.7926175918639144E-4</c:v>
                </c:pt>
                <c:pt idx="5433">
                  <c:v>-1.4969257329779499E-3</c:v>
                </c:pt>
                <c:pt idx="5434">
                  <c:v>-1.4951256329609193E-3</c:v>
                </c:pt>
                <c:pt idx="5435">
                  <c:v>-1.6625690370654577E-3</c:v>
                </c:pt>
                <c:pt idx="5436">
                  <c:v>-1.6939199967691779E-3</c:v>
                </c:pt>
                <c:pt idx="5437">
                  <c:v>6.1293269667571853E-5</c:v>
                </c:pt>
                <c:pt idx="5438">
                  <c:v>-1.6167503849357598E-3</c:v>
                </c:pt>
                <c:pt idx="5439">
                  <c:v>2.8994914792505367E-4</c:v>
                </c:pt>
                <c:pt idx="5440">
                  <c:v>-1.219750206982896E-3</c:v>
                </c:pt>
                <c:pt idx="5441">
                  <c:v>-2.7376306848872489E-4</c:v>
                </c:pt>
                <c:pt idx="5442">
                  <c:v>-2.5629284149530072E-5</c:v>
                </c:pt>
                <c:pt idx="5443">
                  <c:v>-1.5382075900293786E-3</c:v>
                </c:pt>
                <c:pt idx="5444">
                  <c:v>-1.5799023838726446E-3</c:v>
                </c:pt>
                <c:pt idx="5445">
                  <c:v>-1.3869083676601244E-3</c:v>
                </c:pt>
                <c:pt idx="5446">
                  <c:v>3.927429851378757E-4</c:v>
                </c:pt>
                <c:pt idx="5447">
                  <c:v>-1.4371292851481849E-3</c:v>
                </c:pt>
                <c:pt idx="5448">
                  <c:v>-1.6978172860445627E-3</c:v>
                </c:pt>
                <c:pt idx="5449">
                  <c:v>-5.1773067545670683E-4</c:v>
                </c:pt>
                <c:pt idx="5450">
                  <c:v>2.9443639831855595E-4</c:v>
                </c:pt>
                <c:pt idx="5451">
                  <c:v>-1.700262989192709E-3</c:v>
                </c:pt>
                <c:pt idx="5452">
                  <c:v>1.4506709597323226E-4</c:v>
                </c:pt>
                <c:pt idx="5453">
                  <c:v>-1.4909198279865136E-3</c:v>
                </c:pt>
                <c:pt idx="5454">
                  <c:v>-1.1734822636328764E-4</c:v>
                </c:pt>
                <c:pt idx="5455">
                  <c:v>-1.6902497627556685E-3</c:v>
                </c:pt>
                <c:pt idx="5456">
                  <c:v>-1.5542453901640006E-3</c:v>
                </c:pt>
                <c:pt idx="5457">
                  <c:v>6.1502884925758547E-5</c:v>
                </c:pt>
                <c:pt idx="5458">
                  <c:v>-6.5469183786785116E-4</c:v>
                </c:pt>
                <c:pt idx="5459">
                  <c:v>-3.9236010862213431E-4</c:v>
                </c:pt>
                <c:pt idx="5460">
                  <c:v>-3.3263275843794008E-4</c:v>
                </c:pt>
                <c:pt idx="5461">
                  <c:v>-1.2183889480564709E-3</c:v>
                </c:pt>
                <c:pt idx="5462">
                  <c:v>-1.6470068734418684E-3</c:v>
                </c:pt>
                <c:pt idx="5463">
                  <c:v>-1.5705136939637553E-3</c:v>
                </c:pt>
                <c:pt idx="5464">
                  <c:v>3.990782549908935E-4</c:v>
                </c:pt>
                <c:pt idx="5465">
                  <c:v>-1.173509920404589E-3</c:v>
                </c:pt>
                <c:pt idx="5466">
                  <c:v>3.5219573969990216E-4</c:v>
                </c:pt>
                <c:pt idx="5467">
                  <c:v>-1.1187244802681054E-3</c:v>
                </c:pt>
                <c:pt idx="5468">
                  <c:v>-1.3419555748469447E-3</c:v>
                </c:pt>
                <c:pt idx="5469">
                  <c:v>-1.5947544524574941E-3</c:v>
                </c:pt>
                <c:pt idx="5470">
                  <c:v>2.2309190443754886E-4</c:v>
                </c:pt>
                <c:pt idx="5471">
                  <c:v>-1.0594428182093469E-3</c:v>
                </c:pt>
                <c:pt idx="5472">
                  <c:v>4.2836597878339997E-4</c:v>
                </c:pt>
                <c:pt idx="5473">
                  <c:v>-1.6821730463526029E-3</c:v>
                </c:pt>
                <c:pt idx="5474">
                  <c:v>-4.5306309898106978E-4</c:v>
                </c:pt>
                <c:pt idx="5475">
                  <c:v>-1.722946584452675E-3</c:v>
                </c:pt>
                <c:pt idx="5476">
                  <c:v>4.368829347765779E-4</c:v>
                </c:pt>
                <c:pt idx="5477">
                  <c:v>-1.2596429959273073E-3</c:v>
                </c:pt>
                <c:pt idx="5478">
                  <c:v>-1.6927102520753955E-3</c:v>
                </c:pt>
                <c:pt idx="5479">
                  <c:v>-8.762288794234613E-4</c:v>
                </c:pt>
                <c:pt idx="5480">
                  <c:v>-7.2582525447764581E-4</c:v>
                </c:pt>
                <c:pt idx="5481">
                  <c:v>-1.6324381333010375E-3</c:v>
                </c:pt>
                <c:pt idx="5482">
                  <c:v>-1.5488801865178293E-3</c:v>
                </c:pt>
                <c:pt idx="5483">
                  <c:v>-1.4879944286882187E-3</c:v>
                </c:pt>
                <c:pt idx="5484">
                  <c:v>-1.690359044230818E-3</c:v>
                </c:pt>
                <c:pt idx="5485">
                  <c:v>-5.8179423519438042E-4</c:v>
                </c:pt>
                <c:pt idx="5486">
                  <c:v>-9.988847564883455E-4</c:v>
                </c:pt>
                <c:pt idx="5487">
                  <c:v>-1.6302585036759697E-3</c:v>
                </c:pt>
                <c:pt idx="5488">
                  <c:v>4.3662171430876924E-4</c:v>
                </c:pt>
                <c:pt idx="5489">
                  <c:v>-1.3816948742014592E-3</c:v>
                </c:pt>
                <c:pt idx="5490">
                  <c:v>-1.4996316888830589E-3</c:v>
                </c:pt>
                <c:pt idx="5491">
                  <c:v>-9.389630377191876E-4</c:v>
                </c:pt>
                <c:pt idx="5492">
                  <c:v>-2.0494361613562399E-4</c:v>
                </c:pt>
                <c:pt idx="5493">
                  <c:v>3.9252735615954813E-4</c:v>
                </c:pt>
                <c:pt idx="5494">
                  <c:v>-1.2987995943143458E-3</c:v>
                </c:pt>
                <c:pt idx="5495">
                  <c:v>-7.9897367584505236E-4</c:v>
                </c:pt>
                <c:pt idx="5496">
                  <c:v>6.1488356616738843E-5</c:v>
                </c:pt>
                <c:pt idx="5497">
                  <c:v>2.2158170317087194E-4</c:v>
                </c:pt>
                <c:pt idx="5498">
                  <c:v>4.2736693999818453E-4</c:v>
                </c:pt>
                <c:pt idx="5499">
                  <c:v>5.9283790191587891E-5</c:v>
                </c:pt>
                <c:pt idx="5500">
                  <c:v>-1.5158863888608616E-3</c:v>
                </c:pt>
                <c:pt idx="5501">
                  <c:v>-1.6799148403761554E-3</c:v>
                </c:pt>
                <c:pt idx="5502">
                  <c:v>-4.5120600150340282E-4</c:v>
                </c:pt>
                <c:pt idx="5503">
                  <c:v>-1.2138781399619596E-3</c:v>
                </c:pt>
                <c:pt idx="5504">
                  <c:v>1.7907897058452851E-4</c:v>
                </c:pt>
                <c:pt idx="5505">
                  <c:v>-1.4892982712786081E-3</c:v>
                </c:pt>
                <c:pt idx="5506">
                  <c:v>-1.6802441731409545E-3</c:v>
                </c:pt>
                <c:pt idx="5507">
                  <c:v>-1.4265700044396013E-3</c:v>
                </c:pt>
                <c:pt idx="5508">
                  <c:v>-1.0574062022308658E-3</c:v>
                </c:pt>
                <c:pt idx="5509">
                  <c:v>-6.515321205517046E-4</c:v>
                </c:pt>
                <c:pt idx="5510">
                  <c:v>-1.6731962507441002E-3</c:v>
                </c:pt>
                <c:pt idx="5511">
                  <c:v>-3.8924431216263934E-4</c:v>
                </c:pt>
                <c:pt idx="5512">
                  <c:v>-1.6771240049638307E-3</c:v>
                </c:pt>
                <c:pt idx="5513">
                  <c:v>-2.7133740932433383E-4</c:v>
                </c:pt>
                <c:pt idx="5514">
                  <c:v>3.4927761332519759E-4</c:v>
                </c:pt>
                <c:pt idx="5515">
                  <c:v>1.4202408812136861E-4</c:v>
                </c:pt>
                <c:pt idx="5516">
                  <c:v>-5.8047006240257478E-4</c:v>
                </c:pt>
                <c:pt idx="5517">
                  <c:v>-1.6423364660421427E-3</c:v>
                </c:pt>
                <c:pt idx="5518">
                  <c:v>-1.6458354351203566E-3</c:v>
                </c:pt>
                <c:pt idx="5519">
                  <c:v>-1.5971226650659052E-3</c:v>
                </c:pt>
                <c:pt idx="5520">
                  <c:v>-2.6840321384799287E-5</c:v>
                </c:pt>
                <c:pt idx="5521">
                  <c:v>-9.3897111494496406E-4</c:v>
                </c:pt>
                <c:pt idx="5522">
                  <c:v>-1.1730722672799903E-4</c:v>
                </c:pt>
                <c:pt idx="5523">
                  <c:v>-1.5744744169155032E-3</c:v>
                </c:pt>
                <c:pt idx="5524">
                  <c:v>-1.1687524906301861E-3</c:v>
                </c:pt>
                <c:pt idx="5525">
                  <c:v>-1.115048399219156E-3</c:v>
                </c:pt>
                <c:pt idx="5526">
                  <c:v>-1.2535258867680886E-3</c:v>
                </c:pt>
                <c:pt idx="5527">
                  <c:v>2.8893766948597232E-4</c:v>
                </c:pt>
                <c:pt idx="5528">
                  <c:v>-3.2955382271943181E-4</c:v>
                </c:pt>
                <c:pt idx="5529">
                  <c:v>-1.4764496408683722E-3</c:v>
                </c:pt>
                <c:pt idx="5530">
                  <c:v>-8.7613239715110059E-4</c:v>
                </c:pt>
                <c:pt idx="5531">
                  <c:v>-1.6770098303768228E-3</c:v>
                </c:pt>
                <c:pt idx="5532">
                  <c:v>2.8926968728255496E-4</c:v>
                </c:pt>
                <c:pt idx="5533">
                  <c:v>-1.4551295629457036E-3</c:v>
                </c:pt>
                <c:pt idx="5534">
                  <c:v>-9.9853726690843792E-4</c:v>
                </c:pt>
                <c:pt idx="5535">
                  <c:v>-1.6403094676108051E-3</c:v>
                </c:pt>
                <c:pt idx="5536">
                  <c:v>3.9550500620103452E-4</c:v>
                </c:pt>
                <c:pt idx="5537">
                  <c:v>-1.5931819557366796E-3</c:v>
                </c:pt>
                <c:pt idx="5538">
                  <c:v>-1.3309493306971443E-3</c:v>
                </c:pt>
                <c:pt idx="5539">
                  <c:v>-1.5228115119087842E-3</c:v>
                </c:pt>
                <c:pt idx="5540">
                  <c:v>-5.1330182922216454E-4</c:v>
                </c:pt>
                <c:pt idx="5541">
                  <c:v>-7.9999293902851122E-4</c:v>
                </c:pt>
                <c:pt idx="5542">
                  <c:v>-1.5891210182089567E-3</c:v>
                </c:pt>
                <c:pt idx="5543">
                  <c:v>-7.255240170267708E-4</c:v>
                </c:pt>
                <c:pt idx="5544">
                  <c:v>-1.6095396113753159E-3</c:v>
                </c:pt>
                <c:pt idx="5545">
                  <c:v>-1.6714509776233439E-3</c:v>
                </c:pt>
                <c:pt idx="5546">
                  <c:v>-1.6716492427795513E-3</c:v>
                </c:pt>
                <c:pt idx="5547">
                  <c:v>-1.531927662235491E-3</c:v>
                </c:pt>
                <c:pt idx="5548">
                  <c:v>1.7834808943355723E-4</c:v>
                </c:pt>
                <c:pt idx="5549">
                  <c:v>-1.4172226508721766E-3</c:v>
                </c:pt>
                <c:pt idx="5550">
                  <c:v>-4.5002092714831047E-4</c:v>
                </c:pt>
                <c:pt idx="5551">
                  <c:v>-1.6582316135505372E-3</c:v>
                </c:pt>
                <c:pt idx="5552">
                  <c:v>3.9047179890340267E-4</c:v>
                </c:pt>
                <c:pt idx="5553">
                  <c:v>2.8854564702323937E-4</c:v>
                </c:pt>
                <c:pt idx="5554">
                  <c:v>-2.0381502715294901E-4</c:v>
                </c:pt>
                <c:pt idx="5555">
                  <c:v>3.4733624013912344E-4</c:v>
                </c:pt>
                <c:pt idx="5556">
                  <c:v>-1.2894077305161242E-3</c:v>
                </c:pt>
                <c:pt idx="5557">
                  <c:v>-1.4956232793134397E-3</c:v>
                </c:pt>
                <c:pt idx="5558">
                  <c:v>2.8826920363614377E-4</c:v>
                </c:pt>
                <c:pt idx="5559">
                  <c:v>1.4105363984674328E-4</c:v>
                </c:pt>
                <c:pt idx="5560">
                  <c:v>-1.6680331588660637E-3</c:v>
                </c:pt>
                <c:pt idx="5561">
                  <c:v>4.3396763643144032E-4</c:v>
                </c:pt>
                <c:pt idx="5562">
                  <c:v>-5.1314270155251786E-4</c:v>
                </c:pt>
                <c:pt idx="5563">
                  <c:v>-1.6535065825631406E-3</c:v>
                </c:pt>
                <c:pt idx="5564">
                  <c:v>-1.6311548565694663E-3</c:v>
                </c:pt>
                <c:pt idx="5565">
                  <c:v>-1.6610965162188194E-3</c:v>
                </c:pt>
                <c:pt idx="5566">
                  <c:v>5.8478314571055509E-5</c:v>
                </c:pt>
                <c:pt idx="5567">
                  <c:v>6.1146461516759109E-5</c:v>
                </c:pt>
                <c:pt idx="5568">
                  <c:v>-1.1671297253414955E-3</c:v>
                </c:pt>
                <c:pt idx="5569">
                  <c:v>-1.4408222120266406E-3</c:v>
                </c:pt>
                <c:pt idx="5570">
                  <c:v>-1.6686650397321609E-3</c:v>
                </c:pt>
                <c:pt idx="5571">
                  <c:v>-1.3664760694620923E-3</c:v>
                </c:pt>
                <c:pt idx="5572">
                  <c:v>-1.1650995951661936E-4</c:v>
                </c:pt>
                <c:pt idx="5573">
                  <c:v>-2.6455588995931702E-5</c:v>
                </c:pt>
                <c:pt idx="5574">
                  <c:v>-1.2872808676054634E-3</c:v>
                </c:pt>
                <c:pt idx="5575">
                  <c:v>-5.8100198137607322E-4</c:v>
                </c:pt>
                <c:pt idx="5576">
                  <c:v>-1.0588175978864789E-3</c:v>
                </c:pt>
                <c:pt idx="5577">
                  <c:v>-1.556023856457931E-3</c:v>
                </c:pt>
                <c:pt idx="5578">
                  <c:v>-8.8003488940763643E-4</c:v>
                </c:pt>
                <c:pt idx="5579">
                  <c:v>3.9414121358416021E-4</c:v>
                </c:pt>
                <c:pt idx="5580">
                  <c:v>-1.1150189059742877E-3</c:v>
                </c:pt>
                <c:pt idx="5581">
                  <c:v>-3.2783468774576029E-4</c:v>
                </c:pt>
                <c:pt idx="5582">
                  <c:v>-1.5608286916853594E-3</c:v>
                </c:pt>
                <c:pt idx="5583">
                  <c:v>2.1929593790948493E-4</c:v>
                </c:pt>
                <c:pt idx="5584">
                  <c:v>-3.8716565678970029E-4</c:v>
                </c:pt>
                <c:pt idx="5585">
                  <c:v>-2.6883742734866087E-4</c:v>
                </c:pt>
                <c:pt idx="5586">
                  <c:v>-8.0407013086524306E-4</c:v>
                </c:pt>
                <c:pt idx="5587">
                  <c:v>-6.5409819538259908E-4</c:v>
                </c:pt>
                <c:pt idx="5588">
                  <c:v>4.2432979822152808E-4</c:v>
                </c:pt>
                <c:pt idx="5589">
                  <c:v>-1.6267671295012978E-3</c:v>
                </c:pt>
                <c:pt idx="5590">
                  <c:v>-1.4433070231146864E-3</c:v>
                </c:pt>
                <c:pt idx="5591">
                  <c:v>3.9002236618072275E-4</c:v>
                </c:pt>
                <c:pt idx="5592">
                  <c:v>-1.6200369972730892E-3</c:v>
                </c:pt>
                <c:pt idx="5593">
                  <c:v>-1.5229353173643035E-3</c:v>
                </c:pt>
                <c:pt idx="5594">
                  <c:v>-1.4856762695804686E-3</c:v>
                </c:pt>
                <c:pt idx="5595">
                  <c:v>-2.6832677254650934E-4</c:v>
                </c:pt>
                <c:pt idx="5596">
                  <c:v>4.3362819821771305E-4</c:v>
                </c:pt>
                <c:pt idx="5597">
                  <c:v>-1.3216813177950725E-3</c:v>
                </c:pt>
                <c:pt idx="5598">
                  <c:v>-7.292284118631425E-4</c:v>
                </c:pt>
                <c:pt idx="5599">
                  <c:v>-3.2702296770811807E-4</c:v>
                </c:pt>
                <c:pt idx="5600">
                  <c:v>-1.6523086848485155E-3</c:v>
                </c:pt>
                <c:pt idx="5601">
                  <c:v>1.7840256653034914E-4</c:v>
                </c:pt>
                <c:pt idx="5602">
                  <c:v>-1.4087813827830056E-3</c:v>
                </c:pt>
                <c:pt idx="5603">
                  <c:v>2.882714090728233E-4</c:v>
                </c:pt>
                <c:pt idx="5604">
                  <c:v>-2.0136271090773477E-4</c:v>
                </c:pt>
                <c:pt idx="5605">
                  <c:v>-1.6225833114932562E-3</c:v>
                </c:pt>
                <c:pt idx="5606">
                  <c:v>-1.2462061075242804E-3</c:v>
                </c:pt>
                <c:pt idx="5607">
                  <c:v>-9.4562801457580476E-4</c:v>
                </c:pt>
                <c:pt idx="5608">
                  <c:v>-1.6385816017457828E-3</c:v>
                </c:pt>
                <c:pt idx="5609">
                  <c:v>-6.54557550222258E-4</c:v>
                </c:pt>
                <c:pt idx="5610">
                  <c:v>-1.0033767778483372E-3</c:v>
                </c:pt>
                <c:pt idx="5611">
                  <c:v>-1.5833954885399238E-3</c:v>
                </c:pt>
                <c:pt idx="5612">
                  <c:v>-1.2070496570423495E-3</c:v>
                </c:pt>
                <c:pt idx="5613">
                  <c:v>2.8934213973359128E-4</c:v>
                </c:pt>
                <c:pt idx="5614">
                  <c:v>-1.1413108657639999E-4</c:v>
                </c:pt>
                <c:pt idx="5615">
                  <c:v>-4.488061642040759E-4</c:v>
                </c:pt>
                <c:pt idx="5616">
                  <c:v>-1.653992108008406E-3</c:v>
                </c:pt>
                <c:pt idx="5617">
                  <c:v>-1.1663432997535692E-3</c:v>
                </c:pt>
                <c:pt idx="5618">
                  <c:v>-1.4704044664137176E-3</c:v>
                </c:pt>
                <c:pt idx="5619">
                  <c:v>6.096595088624432E-5</c:v>
                </c:pt>
                <c:pt idx="5620">
                  <c:v>-1.359852646219902E-3</c:v>
                </c:pt>
                <c:pt idx="5621">
                  <c:v>1.4329027447503124E-4</c:v>
                </c:pt>
                <c:pt idx="5622">
                  <c:v>-2.3811531989076654E-5</c:v>
                </c:pt>
                <c:pt idx="5623">
                  <c:v>-1.6494174679002641E-3</c:v>
                </c:pt>
                <c:pt idx="5624">
                  <c:v>-8.836426487409863E-4</c:v>
                </c:pt>
                <c:pt idx="5625">
                  <c:v>3.4837734784645376E-4</c:v>
                </c:pt>
                <c:pt idx="5626">
                  <c:v>-1.4600461567920021E-3</c:v>
                </c:pt>
                <c:pt idx="5627">
                  <c:v>-5.124606981618833E-4</c:v>
                </c:pt>
                <c:pt idx="5628">
                  <c:v>4.2518671843916984E-4</c:v>
                </c:pt>
                <c:pt idx="5629">
                  <c:v>-1.5763730726594781E-3</c:v>
                </c:pt>
                <c:pt idx="5630">
                  <c:v>-1.0608831917445153E-3</c:v>
                </c:pt>
                <c:pt idx="5631">
                  <c:v>-1.5222606794331173E-3</c:v>
                </c:pt>
                <c:pt idx="5632">
                  <c:v>-1.4062268533681342E-3</c:v>
                </c:pt>
                <c:pt idx="5633">
                  <c:v>-1.4073557195757867E-3</c:v>
                </c:pt>
                <c:pt idx="5634">
                  <c:v>-1.6296497830982936E-3</c:v>
                </c:pt>
                <c:pt idx="5635">
                  <c:v>6.121856184933852E-5</c:v>
                </c:pt>
                <c:pt idx="5636">
                  <c:v>-3.8550894764419007E-4</c:v>
                </c:pt>
                <c:pt idx="5637">
                  <c:v>-1.4593653640742456E-3</c:v>
                </c:pt>
                <c:pt idx="5638">
                  <c:v>2.21691170915245E-4</c:v>
                </c:pt>
                <c:pt idx="5639">
                  <c:v>-1.587213871201741E-3</c:v>
                </c:pt>
                <c:pt idx="5640">
                  <c:v>-1.6518928668594632E-3</c:v>
                </c:pt>
                <c:pt idx="5641">
                  <c:v>-1.6518006489188045E-3</c:v>
                </c:pt>
                <c:pt idx="5642">
                  <c:v>3.9596781097508776E-4</c:v>
                </c:pt>
                <c:pt idx="5643">
                  <c:v>-1.51786002176454E-3</c:v>
                </c:pt>
                <c:pt idx="5644">
                  <c:v>-1.0045040506227077E-3</c:v>
                </c:pt>
                <c:pt idx="5645">
                  <c:v>-1.5283155746996144E-3</c:v>
                </c:pt>
                <c:pt idx="5646">
                  <c:v>-1.1156576368701856E-3</c:v>
                </c:pt>
                <c:pt idx="5647">
                  <c:v>-1.3587233613784071E-3</c:v>
                </c:pt>
                <c:pt idx="5648">
                  <c:v>-1.2062610833467678E-3</c:v>
                </c:pt>
                <c:pt idx="5649">
                  <c:v>-1.4576792874846354E-3</c:v>
                </c:pt>
                <c:pt idx="5650">
                  <c:v>-1.6379101891126717E-3</c:v>
                </c:pt>
                <c:pt idx="5651">
                  <c:v>-1.6169881563502817E-3</c:v>
                </c:pt>
                <c:pt idx="5652">
                  <c:v>-5.8093798801067947E-4</c:v>
                </c:pt>
                <c:pt idx="5653">
                  <c:v>-1.574117919680819E-3</c:v>
                </c:pt>
                <c:pt idx="5654">
                  <c:v>6.1226821558718719E-5</c:v>
                </c:pt>
                <c:pt idx="5655">
                  <c:v>-7.300955614550328E-4</c:v>
                </c:pt>
                <c:pt idx="5656">
                  <c:v>-8.0620623646163918E-4</c:v>
                </c:pt>
                <c:pt idx="5657">
                  <c:v>-1.644483177254661E-3</c:v>
                </c:pt>
                <c:pt idx="5658">
                  <c:v>-1.3189747671413675E-3</c:v>
                </c:pt>
                <c:pt idx="5659">
                  <c:v>-3.8496892032117351E-4</c:v>
                </c:pt>
                <c:pt idx="5660">
                  <c:v>3.9659827295385311E-4</c:v>
                </c:pt>
                <c:pt idx="5661">
                  <c:v>3.9069102478265464E-4</c:v>
                </c:pt>
                <c:pt idx="5662">
                  <c:v>-1.244691943844166E-3</c:v>
                </c:pt>
                <c:pt idx="5663">
                  <c:v>6.250837282621286E-5</c:v>
                </c:pt>
                <c:pt idx="5664">
                  <c:v>-1.5647752172270495E-3</c:v>
                </c:pt>
                <c:pt idx="5665">
                  <c:v>-1.405153699310456E-3</c:v>
                </c:pt>
                <c:pt idx="5666">
                  <c:v>-9.4697736740563868E-4</c:v>
                </c:pt>
                <c:pt idx="5667">
                  <c:v>-3.2486173652875576E-4</c:v>
                </c:pt>
                <c:pt idx="5668">
                  <c:v>-8.0592955256357946E-4</c:v>
                </c:pt>
                <c:pt idx="5669">
                  <c:v>-1.1201927919579363E-4</c:v>
                </c:pt>
                <c:pt idx="5670">
                  <c:v>-5.1133261476161214E-4</c:v>
                </c:pt>
                <c:pt idx="5671">
                  <c:v>-1.5935006849867031E-3</c:v>
                </c:pt>
                <c:pt idx="5672">
                  <c:v>-8.8359969577765575E-4</c:v>
                </c:pt>
                <c:pt idx="5673">
                  <c:v>-1.2821267036697526E-3</c:v>
                </c:pt>
                <c:pt idx="5674">
                  <c:v>-2.6529609073602139E-4</c:v>
                </c:pt>
                <c:pt idx="5675">
                  <c:v>-1.2444483618323304E-3</c:v>
                </c:pt>
                <c:pt idx="5676">
                  <c:v>-5.8004371606716566E-4</c:v>
                </c:pt>
                <c:pt idx="5677">
                  <c:v>-1.1655989362988034E-3</c:v>
                </c:pt>
                <c:pt idx="5678">
                  <c:v>2.229354010372086E-4</c:v>
                </c:pt>
                <c:pt idx="5679">
                  <c:v>-1.5143075853872264E-3</c:v>
                </c:pt>
                <c:pt idx="5680">
                  <c:v>1.786320313207661E-4</c:v>
                </c:pt>
                <c:pt idx="5681">
                  <c:v>-1.0603631052803868E-3</c:v>
                </c:pt>
                <c:pt idx="5682">
                  <c:v>-1.2055607874340911E-3</c:v>
                </c:pt>
                <c:pt idx="5683">
                  <c:v>4.2733239710271859E-4</c:v>
                </c:pt>
                <c:pt idx="5684">
                  <c:v>2.9227527877765747E-4</c:v>
                </c:pt>
                <c:pt idx="5685">
                  <c:v>2.8890046348717483E-4</c:v>
                </c:pt>
                <c:pt idx="5686">
                  <c:v>-1.426755088270542E-3</c:v>
                </c:pt>
                <c:pt idx="5687">
                  <c:v>-7.2835726191855044E-4</c:v>
                </c:pt>
                <c:pt idx="5688">
                  <c:v>-6.5271427132641759E-4</c:v>
                </c:pt>
                <c:pt idx="5689">
                  <c:v>-1.6425906062574591E-3</c:v>
                </c:pt>
                <c:pt idx="5690">
                  <c:v>-1.6120773871269878E-3</c:v>
                </c:pt>
                <c:pt idx="5691">
                  <c:v>-1.6406389267963522E-3</c:v>
                </c:pt>
                <c:pt idx="5692">
                  <c:v>-1.9841389728096677E-4</c:v>
                </c:pt>
                <c:pt idx="5693">
                  <c:v>4.3636459712038332E-4</c:v>
                </c:pt>
                <c:pt idx="5694">
                  <c:v>-2.2071512362616614E-5</c:v>
                </c:pt>
                <c:pt idx="5695">
                  <c:v>-1.5417898049087475E-3</c:v>
                </c:pt>
                <c:pt idx="5696">
                  <c:v>-1.4377187108208674E-3</c:v>
                </c:pt>
                <c:pt idx="5697">
                  <c:v>1.4519391474195043E-4</c:v>
                </c:pt>
                <c:pt idx="5698">
                  <c:v>3.5113703856569053E-4</c:v>
                </c:pt>
                <c:pt idx="5699">
                  <c:v>-1.5682750842140774E-3</c:v>
                </c:pt>
                <c:pt idx="5700">
                  <c:v>-1.3181168177240686E-3</c:v>
                </c:pt>
                <c:pt idx="5701">
                  <c:v>1.7888606575935199E-4</c:v>
                </c:pt>
                <c:pt idx="5702">
                  <c:v>-1.3819164040237233E-3</c:v>
                </c:pt>
                <c:pt idx="5703">
                  <c:v>-1.0022960493852027E-3</c:v>
                </c:pt>
                <c:pt idx="5704">
                  <c:v>-1.4552000201404798E-3</c:v>
                </c:pt>
                <c:pt idx="5705">
                  <c:v>-1.3572467964049243E-3</c:v>
                </c:pt>
                <c:pt idx="5706">
                  <c:v>-1.6310086652669316E-3</c:v>
                </c:pt>
                <c:pt idx="5707">
                  <c:v>-4.4500712440776792E-4</c:v>
                </c:pt>
                <c:pt idx="5708">
                  <c:v>-1.9834056650320708E-4</c:v>
                </c:pt>
                <c:pt idx="5709">
                  <c:v>-1.2814152073871933E-3</c:v>
                </c:pt>
                <c:pt idx="5710">
                  <c:v>-1.3737451543070029E-3</c:v>
                </c:pt>
                <c:pt idx="5711">
                  <c:v>-1.545565764631844E-3</c:v>
                </c:pt>
                <c:pt idx="5712">
                  <c:v>-1.4027449815474005E-3</c:v>
                </c:pt>
                <c:pt idx="5713">
                  <c:v>3.9213573035064677E-4</c:v>
                </c:pt>
                <c:pt idx="5714">
                  <c:v>-1.1133638093703746E-3</c:v>
                </c:pt>
                <c:pt idx="5715">
                  <c:v>-9.4326466086676341E-4</c:v>
                </c:pt>
                <c:pt idx="5716">
                  <c:v>-1.6187692880840546E-3</c:v>
                </c:pt>
                <c:pt idx="5717">
                  <c:v>6.1410304133927579E-5</c:v>
                </c:pt>
                <c:pt idx="5718">
                  <c:v>-1.4615241345635945E-3</c:v>
                </c:pt>
                <c:pt idx="5719">
                  <c:v>2.9201179709400935E-4</c:v>
                </c:pt>
                <c:pt idx="5720">
                  <c:v>-2.6426683581773971E-4</c:v>
                </c:pt>
                <c:pt idx="5721">
                  <c:v>6.2209314031449458E-5</c:v>
                </c:pt>
                <c:pt idx="5722">
                  <c:v>-1.5761096651748631E-3</c:v>
                </c:pt>
                <c:pt idx="5723">
                  <c:v>-1.1210251040759515E-4</c:v>
                </c:pt>
                <c:pt idx="5724">
                  <c:v>-4.4384190574956833E-4</c:v>
                </c:pt>
                <c:pt idx="5725">
                  <c:v>-1.5099577124446234E-3</c:v>
                </c:pt>
                <c:pt idx="5726">
                  <c:v>-2.2841855712653453E-5</c:v>
                </c:pt>
                <c:pt idx="5727">
                  <c:v>-1.163642862176938E-3</c:v>
                </c:pt>
                <c:pt idx="5728">
                  <c:v>-1.1125519768835014E-3</c:v>
                </c:pt>
                <c:pt idx="5729">
                  <c:v>-5.7563126736740367E-4</c:v>
                </c:pt>
                <c:pt idx="5730">
                  <c:v>-8.7842695045457753E-4</c:v>
                </c:pt>
                <c:pt idx="5731">
                  <c:v>3.5061641423036278E-4</c:v>
                </c:pt>
                <c:pt idx="5732">
                  <c:v>-1.6316764402385926E-3</c:v>
                </c:pt>
                <c:pt idx="5733">
                  <c:v>-1.6214193314575353E-3</c:v>
                </c:pt>
                <c:pt idx="5734">
                  <c:v>-1.2800148992288642E-3</c:v>
                </c:pt>
                <c:pt idx="5735">
                  <c:v>1.4334096570465241E-4</c:v>
                </c:pt>
                <c:pt idx="5736">
                  <c:v>-1.3626297856492177E-3</c:v>
                </c:pt>
                <c:pt idx="5737">
                  <c:v>-1.24226484992777E-3</c:v>
                </c:pt>
                <c:pt idx="5738">
                  <c:v>-1.6014767762588334E-3</c:v>
                </c:pt>
                <c:pt idx="5739">
                  <c:v>4.3735669478693493E-4</c:v>
                </c:pt>
                <c:pt idx="5740">
                  <c:v>-9.4030864943222994E-4</c:v>
                </c:pt>
                <c:pt idx="5741">
                  <c:v>-3.220416442272363E-4</c:v>
                </c:pt>
                <c:pt idx="5742">
                  <c:v>2.9010356153083962E-4</c:v>
                </c:pt>
                <c:pt idx="5743">
                  <c:v>-1.3589586153791957E-3</c:v>
                </c:pt>
                <c:pt idx="5744">
                  <c:v>-1.6091398661231063E-3</c:v>
                </c:pt>
                <c:pt idx="5745">
                  <c:v>-3.8056490862512394E-4</c:v>
                </c:pt>
                <c:pt idx="5746">
                  <c:v>-7.2246465439573999E-4</c:v>
                </c:pt>
                <c:pt idx="5747">
                  <c:v>3.9753539195266983E-4</c:v>
                </c:pt>
                <c:pt idx="5748">
                  <c:v>2.203963953084668E-4</c:v>
                </c:pt>
                <c:pt idx="5749">
                  <c:v>-1.6253510493733955E-3</c:v>
                </c:pt>
                <c:pt idx="5750">
                  <c:v>-1.202483227894289E-3</c:v>
                </c:pt>
                <c:pt idx="5751">
                  <c:v>-1.4181793476893347E-3</c:v>
                </c:pt>
                <c:pt idx="5752">
                  <c:v>-7.9785295834759328E-4</c:v>
                </c:pt>
                <c:pt idx="5753">
                  <c:v>-1.487043868169031E-3</c:v>
                </c:pt>
                <c:pt idx="5754">
                  <c:v>-5.043581536727258E-4</c:v>
                </c:pt>
                <c:pt idx="5755">
                  <c:v>3.9296904468529183E-4</c:v>
                </c:pt>
                <c:pt idx="5756">
                  <c:v>-1.6217540963806916E-3</c:v>
                </c:pt>
                <c:pt idx="5757">
                  <c:v>-1.4311440518061196E-3</c:v>
                </c:pt>
                <c:pt idx="5758">
                  <c:v>1.7965182060011164E-4</c:v>
                </c:pt>
                <c:pt idx="5759">
                  <c:v>4.2781033242627421E-4</c:v>
                </c:pt>
                <c:pt idx="5760">
                  <c:v>-1.1365658273453697E-4</c:v>
                </c:pt>
                <c:pt idx="5761">
                  <c:v>-9.9652258808017691E-4</c:v>
                </c:pt>
                <c:pt idx="5762">
                  <c:v>-3.2148187660086252E-4</c:v>
                </c:pt>
                <c:pt idx="5763">
                  <c:v>-1.5557590793122014E-3</c:v>
                </c:pt>
                <c:pt idx="5764">
                  <c:v>-1.6199553149091202E-3</c:v>
                </c:pt>
                <c:pt idx="5765">
                  <c:v>4.2762219472694166E-4</c:v>
                </c:pt>
                <c:pt idx="5766">
                  <c:v>-1.9922408457578763E-4</c:v>
                </c:pt>
                <c:pt idx="5767">
                  <c:v>-1.3128994273407073E-3</c:v>
                </c:pt>
                <c:pt idx="5768">
                  <c:v>-6.4523985648364814E-4</c:v>
                </c:pt>
                <c:pt idx="5769">
                  <c:v>-1.3951490753553908E-3</c:v>
                </c:pt>
                <c:pt idx="5770">
                  <c:v>-1.5008856326234855E-3</c:v>
                </c:pt>
                <c:pt idx="5771">
                  <c:v>-4.4055471132267254E-4</c:v>
                </c:pt>
                <c:pt idx="5772">
                  <c:v>-1.5835073436548707E-3</c:v>
                </c:pt>
                <c:pt idx="5773">
                  <c:v>-2.639641543516436E-4</c:v>
                </c:pt>
                <c:pt idx="5774">
                  <c:v>-1.5548628930817608E-3</c:v>
                </c:pt>
                <c:pt idx="5775">
                  <c:v>-1.370177892258467E-3</c:v>
                </c:pt>
                <c:pt idx="5776">
                  <c:v>-1.0528079541509215E-3</c:v>
                </c:pt>
                <c:pt idx="5777">
                  <c:v>-1.4432212131122797E-3</c:v>
                </c:pt>
                <c:pt idx="5778">
                  <c:v>6.1700961736656102E-5</c:v>
                </c:pt>
                <c:pt idx="5779">
                  <c:v>-1.1079216688637758E-3</c:v>
                </c:pt>
                <c:pt idx="5780">
                  <c:v>3.9565418563130233E-4</c:v>
                </c:pt>
                <c:pt idx="5781">
                  <c:v>-9.3754748594919066E-4</c:v>
                </c:pt>
                <c:pt idx="5782">
                  <c:v>-1.4760374064963354E-3</c:v>
                </c:pt>
                <c:pt idx="5783">
                  <c:v>-1.5176339779839408E-3</c:v>
                </c:pt>
                <c:pt idx="5784">
                  <c:v>-5.7123162920811265E-4</c:v>
                </c:pt>
                <c:pt idx="5785">
                  <c:v>-2.6136482543515442E-5</c:v>
                </c:pt>
                <c:pt idx="5786">
                  <c:v>2.1714636379183727E-4</c:v>
                </c:pt>
                <c:pt idx="5787">
                  <c:v>-1.4134886739205891E-3</c:v>
                </c:pt>
                <c:pt idx="5788">
                  <c:v>2.8689052299087607E-4</c:v>
                </c:pt>
                <c:pt idx="5789">
                  <c:v>-1.1992010223693611E-3</c:v>
                </c:pt>
                <c:pt idx="5790">
                  <c:v>5.7551032727345897E-5</c:v>
                </c:pt>
                <c:pt idx="5791">
                  <c:v>-1.5886297889467463E-3</c:v>
                </c:pt>
                <c:pt idx="5792">
                  <c:v>4.3707605279698304E-4</c:v>
                </c:pt>
                <c:pt idx="5793">
                  <c:v>-1.346647280191584E-3</c:v>
                </c:pt>
                <c:pt idx="5794">
                  <c:v>-9.9522544550769256E-4</c:v>
                </c:pt>
                <c:pt idx="5795">
                  <c:v>-1.1582270520463867E-3</c:v>
                </c:pt>
                <c:pt idx="5796">
                  <c:v>3.4633276671930478E-4</c:v>
                </c:pt>
                <c:pt idx="5797">
                  <c:v>-1.4721856103671359E-3</c:v>
                </c:pt>
                <c:pt idx="5798">
                  <c:v>-1.3610682146288464E-3</c:v>
                </c:pt>
                <c:pt idx="5799">
                  <c:v>-1.6019931783195322E-3</c:v>
                </c:pt>
                <c:pt idx="5800">
                  <c:v>-1.5750261590470056E-3</c:v>
                </c:pt>
                <c:pt idx="5801">
                  <c:v>-1.051933351444354E-3</c:v>
                </c:pt>
                <c:pt idx="5802">
                  <c:v>-1.6120532233317405E-3</c:v>
                </c:pt>
                <c:pt idx="5803">
                  <c:v>-5.0227483097231161E-4</c:v>
                </c:pt>
                <c:pt idx="5804">
                  <c:v>-3.7851720685960348E-4</c:v>
                </c:pt>
                <c:pt idx="5805">
                  <c:v>1.3833684559944073E-4</c:v>
                </c:pt>
                <c:pt idx="5806">
                  <c:v>-1.2720467647976176E-3</c:v>
                </c:pt>
                <c:pt idx="5807">
                  <c:v>-1.3443604332362424E-3</c:v>
                </c:pt>
                <c:pt idx="5808">
                  <c:v>-1.3067519845461955E-3</c:v>
                </c:pt>
                <c:pt idx="5809">
                  <c:v>2.9047997265342239E-4</c:v>
                </c:pt>
                <c:pt idx="5810">
                  <c:v>-6.4386572967861037E-4</c:v>
                </c:pt>
                <c:pt idx="5811">
                  <c:v>-1.3858671321284313E-3</c:v>
                </c:pt>
                <c:pt idx="5812">
                  <c:v>-1.4897058897501549E-3</c:v>
                </c:pt>
                <c:pt idx="5813">
                  <c:v>-1.5810581063136293E-3</c:v>
                </c:pt>
                <c:pt idx="5814">
                  <c:v>-1.3953435736487913E-3</c:v>
                </c:pt>
                <c:pt idx="5815">
                  <c:v>-1.6033770767211069E-3</c:v>
                </c:pt>
                <c:pt idx="5816">
                  <c:v>4.3653857754720395E-4</c:v>
                </c:pt>
                <c:pt idx="5817">
                  <c:v>-1.3267399930596419E-3</c:v>
                </c:pt>
                <c:pt idx="5818">
                  <c:v>-1.5812913674130402E-3</c:v>
                </c:pt>
                <c:pt idx="5819">
                  <c:v>-1.4325384650205968E-3</c:v>
                </c:pt>
                <c:pt idx="5820">
                  <c:v>-1.5396137209536264E-3</c:v>
                </c:pt>
                <c:pt idx="5821">
                  <c:v>-4.3861262140317171E-4</c:v>
                </c:pt>
                <c:pt idx="5822">
                  <c:v>-2.6407059438906378E-4</c:v>
                </c:pt>
                <c:pt idx="5823">
                  <c:v>-7.9588664896185419E-4</c:v>
                </c:pt>
                <c:pt idx="5824">
                  <c:v>4.2549869294188617E-4</c:v>
                </c:pt>
                <c:pt idx="5825">
                  <c:v>-7.1937933809475903E-4</c:v>
                </c:pt>
                <c:pt idx="5826">
                  <c:v>1.3686904749932115E-4</c:v>
                </c:pt>
                <c:pt idx="5827">
                  <c:v>-1.5346053650637189E-3</c:v>
                </c:pt>
                <c:pt idx="5828">
                  <c:v>2.1402417562525771E-4</c:v>
                </c:pt>
                <c:pt idx="5829">
                  <c:v>-8.7415376567985428E-4</c:v>
                </c:pt>
                <c:pt idx="5830">
                  <c:v>6.1665293077108629E-5</c:v>
                </c:pt>
                <c:pt idx="5831">
                  <c:v>-1.4576437397221006E-3</c:v>
                </c:pt>
                <c:pt idx="5832">
                  <c:v>-1.4388016774102717E-3</c:v>
                </c:pt>
                <c:pt idx="5833">
                  <c:v>-1.3138294127704082E-3</c:v>
                </c:pt>
                <c:pt idx="5834">
                  <c:v>-1.2305344048924251E-3</c:v>
                </c:pt>
                <c:pt idx="5835">
                  <c:v>-6.4311398325328777E-4</c:v>
                </c:pt>
                <c:pt idx="5836">
                  <c:v>-7.19183283461993E-4</c:v>
                </c:pt>
                <c:pt idx="5837">
                  <c:v>-5.0062106803586603E-4</c:v>
                </c:pt>
                <c:pt idx="5838">
                  <c:v>-2.0067836669013377E-4</c:v>
                </c:pt>
                <c:pt idx="5839">
                  <c:v>2.8990195437938782E-4</c:v>
                </c:pt>
                <c:pt idx="5840">
                  <c:v>-1.3833927502928947E-3</c:v>
                </c:pt>
                <c:pt idx="5841">
                  <c:v>-1.1037961188971189E-3</c:v>
                </c:pt>
                <c:pt idx="5842">
                  <c:v>-1.0503610507683644E-3</c:v>
                </c:pt>
                <c:pt idx="5843">
                  <c:v>-1.2279374050868425E-3</c:v>
                </c:pt>
                <c:pt idx="5844">
                  <c:v>-1.5941450365558091E-3</c:v>
                </c:pt>
                <c:pt idx="5845">
                  <c:v>1.7933725253743344E-4</c:v>
                </c:pt>
                <c:pt idx="5846">
                  <c:v>-7.9587157116636916E-4</c:v>
                </c:pt>
                <c:pt idx="5847">
                  <c:v>3.9189778637654211E-4</c:v>
                </c:pt>
                <c:pt idx="5848">
                  <c:v>-3.7659365855130175E-4</c:v>
                </c:pt>
                <c:pt idx="5849">
                  <c:v>-1.5890983322187978E-3</c:v>
                </c:pt>
                <c:pt idx="5850">
                  <c:v>-1.3098197138346757E-3</c:v>
                </c:pt>
                <c:pt idx="5851">
                  <c:v>5.3903115856785207E-5</c:v>
                </c:pt>
                <c:pt idx="5852">
                  <c:v>-1.4866189712470024E-3</c:v>
                </c:pt>
                <c:pt idx="5853">
                  <c:v>-9.3772658021631027E-4</c:v>
                </c:pt>
                <c:pt idx="5854">
                  <c:v>-8.7432685877484532E-4</c:v>
                </c:pt>
                <c:pt idx="5855">
                  <c:v>3.4199432060915238E-4</c:v>
                </c:pt>
                <c:pt idx="5856">
                  <c:v>-1.4728575378968804E-3</c:v>
                </c:pt>
                <c:pt idx="5857">
                  <c:v>-1.1696763425399922E-4</c:v>
                </c:pt>
                <c:pt idx="5858">
                  <c:v>-3.1941458607756583E-4</c:v>
                </c:pt>
                <c:pt idx="5859">
                  <c:v>-5.6814548160363603E-4</c:v>
                </c:pt>
                <c:pt idx="5860">
                  <c:v>-1.3155000377007566E-3</c:v>
                </c:pt>
                <c:pt idx="5861">
                  <c:v>-1.545624556976025E-3</c:v>
                </c:pt>
                <c:pt idx="5862">
                  <c:v>2.8139924107255048E-4</c:v>
                </c:pt>
                <c:pt idx="5863">
                  <c:v>-9.942483949301412E-4</c:v>
                </c:pt>
                <c:pt idx="5864">
                  <c:v>-2.9646918073330852E-5</c:v>
                </c:pt>
                <c:pt idx="5865">
                  <c:v>3.9095692289137251E-4</c:v>
                </c:pt>
                <c:pt idx="5866">
                  <c:v>-1.4087006785624529E-3</c:v>
                </c:pt>
                <c:pt idx="5867">
                  <c:v>-1.1507093803102973E-3</c:v>
                </c:pt>
                <c:pt idx="5868">
                  <c:v>-1.2912975717661252E-3</c:v>
                </c:pt>
                <c:pt idx="5869">
                  <c:v>-1.1880077622265122E-3</c:v>
                </c:pt>
                <c:pt idx="5870">
                  <c:v>3.9109091457165248E-4</c:v>
                </c:pt>
                <c:pt idx="5871">
                  <c:v>-1.5796950640184588E-3</c:v>
                </c:pt>
                <c:pt idx="5872">
                  <c:v>4.2306405257657364E-4</c:v>
                </c:pt>
                <c:pt idx="5873">
                  <c:v>-1.2880550878339324E-3</c:v>
                </c:pt>
                <c:pt idx="5874">
                  <c:v>-2.0112697862158753E-4</c:v>
                </c:pt>
                <c:pt idx="5875">
                  <c:v>-1.5568055011008235E-3</c:v>
                </c:pt>
                <c:pt idx="5876">
                  <c:v>-1.4123365688635094E-3</c:v>
                </c:pt>
                <c:pt idx="5877">
                  <c:v>2.8072833438859911E-4</c:v>
                </c:pt>
                <c:pt idx="5878">
                  <c:v>-1.5093085908442067E-3</c:v>
                </c:pt>
                <c:pt idx="5879">
                  <c:v>-1.5803785951966865E-3</c:v>
                </c:pt>
                <c:pt idx="5880">
                  <c:v>3.4095639109833737E-4</c:v>
                </c:pt>
                <c:pt idx="5881">
                  <c:v>-1.3400976962971898E-3</c:v>
                </c:pt>
                <c:pt idx="5882">
                  <c:v>6.1435774840290885E-5</c:v>
                </c:pt>
                <c:pt idx="5883">
                  <c:v>-2.6378125706818124E-4</c:v>
                </c:pt>
                <c:pt idx="5884">
                  <c:v>-1.4722314365268438E-3</c:v>
                </c:pt>
                <c:pt idx="5885">
                  <c:v>-1.5646540241959399E-3</c:v>
                </c:pt>
                <c:pt idx="5886">
                  <c:v>-6.4179014455457485E-4</c:v>
                </c:pt>
                <c:pt idx="5887">
                  <c:v>-3.0435103800750804E-5</c:v>
                </c:pt>
                <c:pt idx="5888">
                  <c:v>-1.4302773226652727E-3</c:v>
                </c:pt>
                <c:pt idx="5889">
                  <c:v>2.8874077720129183E-4</c:v>
                </c:pt>
                <c:pt idx="5890">
                  <c:v>-1.099865298203641E-3</c:v>
                </c:pt>
                <c:pt idx="5891">
                  <c:v>-1.3196119823080015E-3</c:v>
                </c:pt>
                <c:pt idx="5892">
                  <c:v>-1.2528435220972955E-3</c:v>
                </c:pt>
                <c:pt idx="5893">
                  <c:v>5.2497751244981129E-5</c:v>
                </c:pt>
                <c:pt idx="5894">
                  <c:v>3.9011057467684164E-4</c:v>
                </c:pt>
                <c:pt idx="5895">
                  <c:v>-5.6743077997858937E-4</c:v>
                </c:pt>
                <c:pt idx="5896">
                  <c:v>-1.5506179292459705E-3</c:v>
                </c:pt>
                <c:pt idx="5897">
                  <c:v>-1.2949878893255208E-3</c:v>
                </c:pt>
                <c:pt idx="5898">
                  <c:v>-1.1840565724797201E-3</c:v>
                </c:pt>
                <c:pt idx="5899">
                  <c:v>-1.0475762068705551E-3</c:v>
                </c:pt>
                <c:pt idx="5900">
                  <c:v>-1.2181200464384614E-3</c:v>
                </c:pt>
                <c:pt idx="5901">
                  <c:v>1.7872032702419036E-4</c:v>
                </c:pt>
                <c:pt idx="5902">
                  <c:v>-1.3589327356063044E-3</c:v>
                </c:pt>
                <c:pt idx="5903">
                  <c:v>-1.5101791592331082E-3</c:v>
                </c:pt>
                <c:pt idx="5904">
                  <c:v>-3.7600255286644691E-4</c:v>
                </c:pt>
                <c:pt idx="5905">
                  <c:v>-1.1807122362529962E-4</c:v>
                </c:pt>
                <c:pt idx="5906">
                  <c:v>-9.9267772964388738E-4</c:v>
                </c:pt>
                <c:pt idx="5907">
                  <c:v>-7.9554135005829613E-4</c:v>
                </c:pt>
                <c:pt idx="5908">
                  <c:v>-3.1946270276789483E-4</c:v>
                </c:pt>
                <c:pt idx="5909">
                  <c:v>-4.361343946611992E-4</c:v>
                </c:pt>
                <c:pt idx="5910">
                  <c:v>-9.3672921713085341E-4</c:v>
                </c:pt>
                <c:pt idx="5911">
                  <c:v>-1.569561350171108E-3</c:v>
                </c:pt>
                <c:pt idx="5912">
                  <c:v>-1.3158167162498995E-3</c:v>
                </c:pt>
                <c:pt idx="5913">
                  <c:v>-1.2690529785352521E-3</c:v>
                </c:pt>
                <c:pt idx="5914">
                  <c:v>4.3324125877637935E-4</c:v>
                </c:pt>
                <c:pt idx="5915">
                  <c:v>-1.3207242874440431E-3</c:v>
                </c:pt>
                <c:pt idx="5916">
                  <c:v>-4.9880657464310303E-4</c:v>
                </c:pt>
                <c:pt idx="5917">
                  <c:v>-1.4030944257121751E-3</c:v>
                </c:pt>
                <c:pt idx="5918">
                  <c:v>-1.5424264502675678E-3</c:v>
                </c:pt>
                <c:pt idx="5919">
                  <c:v>-1.2817054972440924E-3</c:v>
                </c:pt>
                <c:pt idx="5920">
                  <c:v>-1.5644282756818685E-3</c:v>
                </c:pt>
                <c:pt idx="5921">
                  <c:v>2.1063627778001047E-4</c:v>
                </c:pt>
                <c:pt idx="5922">
                  <c:v>1.3334957650534016E-4</c:v>
                </c:pt>
                <c:pt idx="5923">
                  <c:v>-1.5233312397939956E-3</c:v>
                </c:pt>
                <c:pt idx="5924">
                  <c:v>-1.5528328241820081E-3</c:v>
                </c:pt>
                <c:pt idx="5925">
                  <c:v>-7.1865578646942963E-4</c:v>
                </c:pt>
                <c:pt idx="5926">
                  <c:v>-1.1850636790675475E-4</c:v>
                </c:pt>
                <c:pt idx="5927">
                  <c:v>-8.7377523641077694E-4</c:v>
                </c:pt>
                <c:pt idx="5928">
                  <c:v>-1.3490584996282229E-3</c:v>
                </c:pt>
                <c:pt idx="5929">
                  <c:v>-1.4163702497940155E-3</c:v>
                </c:pt>
                <c:pt idx="5930">
                  <c:v>-2.6469205146626606E-4</c:v>
                </c:pt>
                <c:pt idx="5931">
                  <c:v>2.8810936731230735E-4</c:v>
                </c:pt>
                <c:pt idx="5932">
                  <c:v>-1.3567094304744874E-3</c:v>
                </c:pt>
                <c:pt idx="5933">
                  <c:v>-1.489382331516415E-3</c:v>
                </c:pt>
                <c:pt idx="5934">
                  <c:v>2.1084837191547923E-4</c:v>
                </c:pt>
                <c:pt idx="5935">
                  <c:v>-1.5011177927486651E-3</c:v>
                </c:pt>
                <c:pt idx="5936">
                  <c:v>-1.2444511429289123E-3</c:v>
                </c:pt>
                <c:pt idx="5937">
                  <c:v>-1.4496870196027208E-3</c:v>
                </c:pt>
                <c:pt idx="5938">
                  <c:v>-1.1417605272941013E-3</c:v>
                </c:pt>
                <c:pt idx="5939">
                  <c:v>-3.1326378389781555E-5</c:v>
                </c:pt>
                <c:pt idx="5940">
                  <c:v>-4.995403534506144E-4</c:v>
                </c:pt>
                <c:pt idx="5941">
                  <c:v>-1.2749796545799799E-3</c:v>
                </c:pt>
                <c:pt idx="5942">
                  <c:v>-1.2649465325250007E-3</c:v>
                </c:pt>
                <c:pt idx="5943">
                  <c:v>-1.3484701591878357E-3</c:v>
                </c:pt>
                <c:pt idx="5944">
                  <c:v>4.2273354855229268E-4</c:v>
                </c:pt>
                <c:pt idx="5945">
                  <c:v>-5.6850010046212581E-4</c:v>
                </c:pt>
                <c:pt idx="5946">
                  <c:v>5.2076417382744815E-5</c:v>
                </c:pt>
                <c:pt idx="5947">
                  <c:v>-1.5592340882948316E-3</c:v>
                </c:pt>
                <c:pt idx="5948">
                  <c:v>-1.4465501047249275E-3</c:v>
                </c:pt>
                <c:pt idx="5949">
                  <c:v>3.4211718157671429E-4</c:v>
                </c:pt>
                <c:pt idx="5950">
                  <c:v>-1.5424435425540465E-3</c:v>
                </c:pt>
                <c:pt idx="5951">
                  <c:v>-4.3745473175583024E-4</c:v>
                </c:pt>
                <c:pt idx="5952">
                  <c:v>-6.4277067584197697E-4</c:v>
                </c:pt>
                <c:pt idx="5953">
                  <c:v>-1.5344042111819338E-3</c:v>
                </c:pt>
                <c:pt idx="5954">
                  <c:v>2.8164234712835289E-4</c:v>
                </c:pt>
                <c:pt idx="5955">
                  <c:v>-8.7312390749633324E-4</c:v>
                </c:pt>
                <c:pt idx="5956">
                  <c:v>3.8963557875715287E-4</c:v>
                </c:pt>
                <c:pt idx="5957">
                  <c:v>-9.3475345445047744E-4</c:v>
                </c:pt>
                <c:pt idx="5958">
                  <c:v>-1.5549919136924792E-3</c:v>
                </c:pt>
                <c:pt idx="5959">
                  <c:v>-7.9542634997011507E-4</c:v>
                </c:pt>
                <c:pt idx="5960">
                  <c:v>-2.0276272505838334E-4</c:v>
                </c:pt>
                <c:pt idx="5961">
                  <c:v>-1.3051621263259403E-3</c:v>
                </c:pt>
                <c:pt idx="5962">
                  <c:v>1.78339071172627E-4</c:v>
                </c:pt>
                <c:pt idx="5963">
                  <c:v>-9.8869452103642758E-4</c:v>
                </c:pt>
                <c:pt idx="5964">
                  <c:v>-3.2136360668745827E-4</c:v>
                </c:pt>
                <c:pt idx="5965">
                  <c:v>-7.189730248255981E-4</c:v>
                </c:pt>
                <c:pt idx="5966">
                  <c:v>-1.3335727163612441E-3</c:v>
                </c:pt>
                <c:pt idx="5967">
                  <c:v>-1.4433138804905734E-3</c:v>
                </c:pt>
                <c:pt idx="5968">
                  <c:v>3.9170611474496382E-4</c:v>
                </c:pt>
                <c:pt idx="5969">
                  <c:v>6.122746979246116E-5</c:v>
                </c:pt>
                <c:pt idx="5970">
                  <c:v>-1.548169203650042E-3</c:v>
                </c:pt>
                <c:pt idx="5971">
                  <c:v>-3.781246233578402E-4</c:v>
                </c:pt>
                <c:pt idx="5972">
                  <c:v>1.3399624445203139E-4</c:v>
                </c:pt>
                <c:pt idx="5973">
                  <c:v>4.3372464779189231E-4</c:v>
                </c:pt>
                <c:pt idx="5974">
                  <c:v>-1.1367592188057107E-3</c:v>
                </c:pt>
                <c:pt idx="5975">
                  <c:v>1.7834512519444029E-4</c:v>
                </c:pt>
                <c:pt idx="5976">
                  <c:v>-1.4918045958540896E-3</c:v>
                </c:pt>
                <c:pt idx="5977">
                  <c:v>-1.2380081954041458E-3</c:v>
                </c:pt>
                <c:pt idx="5978">
                  <c:v>-1.2749880752140185E-3</c:v>
                </c:pt>
                <c:pt idx="5979">
                  <c:v>-1.0899075013307356E-3</c:v>
                </c:pt>
                <c:pt idx="5980">
                  <c:v>5.2408350152122185E-5</c:v>
                </c:pt>
                <c:pt idx="5981">
                  <c:v>-1.3175517253498144E-3</c:v>
                </c:pt>
                <c:pt idx="5982">
                  <c:v>6.1218172239921729E-5</c:v>
                </c:pt>
                <c:pt idx="5983">
                  <c:v>-1.2683883343041359E-3</c:v>
                </c:pt>
                <c:pt idx="5984">
                  <c:v>-1.2513983591247327E-3</c:v>
                </c:pt>
                <c:pt idx="5985">
                  <c:v>-1.5193141020812934E-3</c:v>
                </c:pt>
                <c:pt idx="5986">
                  <c:v>-1.4703481103228041E-3</c:v>
                </c:pt>
                <c:pt idx="5987">
                  <c:v>-1.4338628854902041E-3</c:v>
                </c:pt>
                <c:pt idx="5988">
                  <c:v>-1.3258737817767356E-3</c:v>
                </c:pt>
                <c:pt idx="5989">
                  <c:v>-1.3413087359530815E-3</c:v>
                </c:pt>
                <c:pt idx="5990">
                  <c:v>2.8200677625799973E-4</c:v>
                </c:pt>
                <c:pt idx="5991">
                  <c:v>-1.2040319341233179E-3</c:v>
                </c:pt>
                <c:pt idx="5992">
                  <c:v>-1.2269304147002711E-3</c:v>
                </c:pt>
                <c:pt idx="5993">
                  <c:v>-1.3869192570909255E-3</c:v>
                </c:pt>
                <c:pt idx="5994">
                  <c:v>-5.0075914666291785E-4</c:v>
                </c:pt>
                <c:pt idx="5995">
                  <c:v>-6.4279438271635928E-4</c:v>
                </c:pt>
                <c:pt idx="5996">
                  <c:v>-1.0376860201233105E-3</c:v>
                </c:pt>
                <c:pt idx="5997">
                  <c:v>-1.22391963532672E-3</c:v>
                </c:pt>
                <c:pt idx="5998">
                  <c:v>-2.6597334136606673E-4</c:v>
                </c:pt>
                <c:pt idx="5999">
                  <c:v>3.9184569601894922E-4</c:v>
                </c:pt>
                <c:pt idx="6000">
                  <c:v>-1.169454764534592E-3</c:v>
                </c:pt>
                <c:pt idx="6001">
                  <c:v>-3.2196958667396296E-4</c:v>
                </c:pt>
                <c:pt idx="6002">
                  <c:v>-1.5231183983292502E-3</c:v>
                </c:pt>
                <c:pt idx="6003">
                  <c:v>-1.3876514204531191E-3</c:v>
                </c:pt>
                <c:pt idx="6004">
                  <c:v>4.2340060413258802E-4</c:v>
                </c:pt>
                <c:pt idx="6005">
                  <c:v>-1.1876574939512283E-4</c:v>
                </c:pt>
                <c:pt idx="6006">
                  <c:v>-3.7878825909508487E-4</c:v>
                </c:pt>
                <c:pt idx="6007">
                  <c:v>2.1117635545116461E-4</c:v>
                </c:pt>
                <c:pt idx="6008">
                  <c:v>-4.3862584460307422E-4</c:v>
                </c:pt>
                <c:pt idx="6009">
                  <c:v>-1.4927136826147415E-3</c:v>
                </c:pt>
                <c:pt idx="6010">
                  <c:v>-1.0859069094998092E-3</c:v>
                </c:pt>
                <c:pt idx="6011">
                  <c:v>3.4202030237797748E-4</c:v>
                </c:pt>
                <c:pt idx="6012">
                  <c:v>-1.5254124981803395E-3</c:v>
                </c:pt>
                <c:pt idx="6013">
                  <c:v>-9.827920285126249E-4</c:v>
                </c:pt>
                <c:pt idx="6014">
                  <c:v>-9.2859939562480549E-4</c:v>
                </c:pt>
                <c:pt idx="6015">
                  <c:v>-1.2644653819704141E-3</c:v>
                </c:pt>
                <c:pt idx="6016">
                  <c:v>-2.0280375239041727E-4</c:v>
                </c:pt>
                <c:pt idx="6017">
                  <c:v>-1.5360254994478465E-3</c:v>
                </c:pt>
                <c:pt idx="6018">
                  <c:v>2.8771750307225442E-4</c:v>
                </c:pt>
                <c:pt idx="6019">
                  <c:v>-8.6747749963607889E-4</c:v>
                </c:pt>
                <c:pt idx="6020">
                  <c:v>-1.5410994659278E-3</c:v>
                </c:pt>
                <c:pt idx="6021">
                  <c:v>-1.2330519108951644E-3</c:v>
                </c:pt>
                <c:pt idx="6022">
                  <c:v>1.3335558075815209E-4</c:v>
                </c:pt>
                <c:pt idx="6023">
                  <c:v>4.3312465198874322E-4</c:v>
                </c:pt>
                <c:pt idx="6024">
                  <c:v>-1.5417959142699394E-3</c:v>
                </c:pt>
                <c:pt idx="6025">
                  <c:v>6.1171013039117354E-5</c:v>
                </c:pt>
                <c:pt idx="6026">
                  <c:v>-3.1119162923744758E-5</c:v>
                </c:pt>
                <c:pt idx="6027">
                  <c:v>-7.1613346851504228E-4</c:v>
                </c:pt>
                <c:pt idx="6028">
                  <c:v>-1.0334322095573657E-3</c:v>
                </c:pt>
                <c:pt idx="6029">
                  <c:v>3.8896930847515435E-4</c:v>
                </c:pt>
                <c:pt idx="6030">
                  <c:v>-1.2134838227249687E-3</c:v>
                </c:pt>
                <c:pt idx="6031">
                  <c:v>-1.1996848164859044E-3</c:v>
                </c:pt>
                <c:pt idx="6032">
                  <c:v>2.1000868007646495E-4</c:v>
                </c:pt>
                <c:pt idx="6033">
                  <c:v>-3.2192824414455556E-4</c:v>
                </c:pt>
                <c:pt idx="6034">
                  <c:v>-5.6843674249838153E-4</c:v>
                </c:pt>
                <c:pt idx="6035">
                  <c:v>-1.2299639677616854E-3</c:v>
                </c:pt>
                <c:pt idx="6036">
                  <c:v>-1.5052117574437546E-3</c:v>
                </c:pt>
                <c:pt idx="6037">
                  <c:v>-7.8925920535584339E-4</c:v>
                </c:pt>
                <c:pt idx="6038">
                  <c:v>-1.4159089084266731E-3</c:v>
                </c:pt>
                <c:pt idx="6039">
                  <c:v>-1.1651352205834383E-3</c:v>
                </c:pt>
                <c:pt idx="6040">
                  <c:v>-1.4837459979726406E-3</c:v>
                </c:pt>
                <c:pt idx="6041">
                  <c:v>-1.1289148947915151E-3</c:v>
                </c:pt>
                <c:pt idx="6042">
                  <c:v>-1.4304059818336932E-3</c:v>
                </c:pt>
                <c:pt idx="6043">
                  <c:v>-4.3808166521976951E-4</c:v>
                </c:pt>
                <c:pt idx="6044">
                  <c:v>-2.6583835971136379E-4</c:v>
                </c:pt>
                <c:pt idx="6045">
                  <c:v>-1.2694828001445029E-3</c:v>
                </c:pt>
                <c:pt idx="6046">
                  <c:v>-1.1880459816254135E-4</c:v>
                </c:pt>
                <c:pt idx="6047">
                  <c:v>-1.5371444629559004E-3</c:v>
                </c:pt>
                <c:pt idx="6048">
                  <c:v>3.3943478282678815E-4</c:v>
                </c:pt>
                <c:pt idx="6049">
                  <c:v>-1.2246942943304581E-3</c:v>
                </c:pt>
                <c:pt idx="6050">
                  <c:v>-3.7834089358114892E-4</c:v>
                </c:pt>
                <c:pt idx="6051">
                  <c:v>-1.3794441015450543E-3</c:v>
                </c:pt>
                <c:pt idx="6052">
                  <c:v>-1.2950347492284918E-3</c:v>
                </c:pt>
                <c:pt idx="6053">
                  <c:v>-9.7749944802392563E-4</c:v>
                </c:pt>
                <c:pt idx="6054">
                  <c:v>-4.9944302832025372E-4</c:v>
                </c:pt>
                <c:pt idx="6055">
                  <c:v>-1.4502671918512758E-3</c:v>
                </c:pt>
                <c:pt idx="6056">
                  <c:v>3.8832067730642297E-4</c:v>
                </c:pt>
                <c:pt idx="6057">
                  <c:v>-1.2243344672225734E-3</c:v>
                </c:pt>
                <c:pt idx="6058">
                  <c:v>-1.0804702670968583E-3</c:v>
                </c:pt>
                <c:pt idx="6059">
                  <c:v>-1.5137108306781403E-3</c:v>
                </c:pt>
                <c:pt idx="6060">
                  <c:v>-3.1632618249683936E-5</c:v>
                </c:pt>
                <c:pt idx="6061">
                  <c:v>-1.5278279543994861E-3</c:v>
                </c:pt>
                <c:pt idx="6062">
                  <c:v>-2.0274499769201438E-4</c:v>
                </c:pt>
                <c:pt idx="6063">
                  <c:v>5.1005839386764058E-5</c:v>
                </c:pt>
                <c:pt idx="6064">
                  <c:v>-1.3701462582474098E-3</c:v>
                </c:pt>
                <c:pt idx="6065">
                  <c:v>1.3172207256693103E-4</c:v>
                </c:pt>
                <c:pt idx="6066">
                  <c:v>4.2001925748358848E-4</c:v>
                </c:pt>
                <c:pt idx="6067">
                  <c:v>-1.0290415000426491E-3</c:v>
                </c:pt>
                <c:pt idx="6068">
                  <c:v>-1.2588395240101941E-3</c:v>
                </c:pt>
                <c:pt idx="6069">
                  <c:v>3.8764509740015542E-4</c:v>
                </c:pt>
                <c:pt idx="6070">
                  <c:v>1.77534793245899E-4</c:v>
                </c:pt>
                <c:pt idx="6071">
                  <c:v>-7.1165163989945362E-4</c:v>
                </c:pt>
                <c:pt idx="6072">
                  <c:v>-1.3328600385325521E-3</c:v>
                </c:pt>
                <c:pt idx="6073">
                  <c:v>2.864974756716919E-4</c:v>
                </c:pt>
                <c:pt idx="6074">
                  <c:v>-8.6034528605760782E-4</c:v>
                </c:pt>
                <c:pt idx="6075">
                  <c:v>-1.4760760389124971E-3</c:v>
                </c:pt>
                <c:pt idx="6076">
                  <c:v>-5.6567764722408964E-4</c:v>
                </c:pt>
                <c:pt idx="6077">
                  <c:v>-1.5125048288456425E-3</c:v>
                </c:pt>
                <c:pt idx="6078">
                  <c:v>-6.37297251195296E-4</c:v>
                </c:pt>
                <c:pt idx="6079">
                  <c:v>-1.1255587608177599E-3</c:v>
                </c:pt>
                <c:pt idx="6080">
                  <c:v>-1.5309790897415315E-3</c:v>
                </c:pt>
                <c:pt idx="6081">
                  <c:v>-1.2604450955209505E-3</c:v>
                </c:pt>
                <c:pt idx="6082">
                  <c:v>-9.1921598924418312E-4</c:v>
                </c:pt>
                <c:pt idx="6083">
                  <c:v>2.7609614699879143E-4</c:v>
                </c:pt>
                <c:pt idx="6084">
                  <c:v>4.2967751962858609E-4</c:v>
                </c:pt>
                <c:pt idx="6085">
                  <c:v>-1.376118070222084E-3</c:v>
                </c:pt>
                <c:pt idx="6086">
                  <c:v>6.0901207959500774E-5</c:v>
                </c:pt>
                <c:pt idx="6087">
                  <c:v>-1.228173408780801E-3</c:v>
                </c:pt>
                <c:pt idx="6088">
                  <c:v>-1.4416766154679616E-3</c:v>
                </c:pt>
                <c:pt idx="6089">
                  <c:v>-1.2928500486561864E-3</c:v>
                </c:pt>
                <c:pt idx="6090">
                  <c:v>-1.3303570532821011E-3</c:v>
                </c:pt>
                <c:pt idx="6091">
                  <c:v>2.8581690042005432E-4</c:v>
                </c:pt>
                <c:pt idx="6092">
                  <c:v>-1.1782703120219484E-3</c:v>
                </c:pt>
                <c:pt idx="6093">
                  <c:v>2.7484029163699818E-4</c:v>
                </c:pt>
                <c:pt idx="6094">
                  <c:v>-1.1938885043288089E-3</c:v>
                </c:pt>
                <c:pt idx="6095">
                  <c:v>-1.1986458699032047E-3</c:v>
                </c:pt>
                <c:pt idx="6096">
                  <c:v>-1.1763236688082093E-3</c:v>
                </c:pt>
                <c:pt idx="6097">
                  <c:v>-4.354911195710509E-4</c:v>
                </c:pt>
                <c:pt idx="6098">
                  <c:v>3.8386820216888855E-4</c:v>
                </c:pt>
                <c:pt idx="6099">
                  <c:v>-7.8063571202857045E-4</c:v>
                </c:pt>
                <c:pt idx="6100">
                  <c:v>-3.7681354231974921E-4</c:v>
                </c:pt>
                <c:pt idx="6101">
                  <c:v>-1.4687310352437268E-3</c:v>
                </c:pt>
                <c:pt idx="6102">
                  <c:v>-1.2901567398119122E-3</c:v>
                </c:pt>
                <c:pt idx="6103">
                  <c:v>-1.2057134546038146E-3</c:v>
                </c:pt>
                <c:pt idx="6104">
                  <c:v>-1.1581819458515985E-3</c:v>
                </c:pt>
                <c:pt idx="6105">
                  <c:v>-1.3570762240077037E-3</c:v>
                </c:pt>
                <c:pt idx="6106">
                  <c:v>-1.5054493111248202E-3</c:v>
                </c:pt>
                <c:pt idx="6107">
                  <c:v>1.7680176003929019E-4</c:v>
                </c:pt>
                <c:pt idx="6108">
                  <c:v>-1.52519446910311E-3</c:v>
                </c:pt>
                <c:pt idx="6109">
                  <c:v>-1.2855867602808426E-3</c:v>
                </c:pt>
                <c:pt idx="6110">
                  <c:v>-1.420800024072941E-3</c:v>
                </c:pt>
                <c:pt idx="6111">
                  <c:v>-1.4864271206840348E-3</c:v>
                </c:pt>
                <c:pt idx="6112">
                  <c:v>3.3263467650567982E-4</c:v>
                </c:pt>
                <c:pt idx="6113">
                  <c:v>-1.1904494438370729E-3</c:v>
                </c:pt>
                <c:pt idx="6114">
                  <c:v>3.8468859475469981E-4</c:v>
                </c:pt>
                <c:pt idx="6115">
                  <c:v>-3.4068534294725548E-5</c:v>
                </c:pt>
                <c:pt idx="6116">
                  <c:v>1.2800788163508834E-4</c:v>
                </c:pt>
                <c:pt idx="6117">
                  <c:v>-6.3141398539677443E-4</c:v>
                </c:pt>
                <c:pt idx="6118">
                  <c:v>4.1434614806275374E-4</c:v>
                </c:pt>
                <c:pt idx="6119">
                  <c:v>-1.4670558087988247E-3</c:v>
                </c:pt>
                <c:pt idx="6120">
                  <c:v>-7.0407646442308179E-4</c:v>
                </c:pt>
                <c:pt idx="6121">
                  <c:v>-7.7728521854251499E-4</c:v>
                </c:pt>
                <c:pt idx="6122">
                  <c:v>-9.1258844709221566E-4</c:v>
                </c:pt>
                <c:pt idx="6123">
                  <c:v>-2.0387849553484127E-4</c:v>
                </c:pt>
                <c:pt idx="6124">
                  <c:v>-1.4996264259746772E-3</c:v>
                </c:pt>
                <c:pt idx="6125">
                  <c:v>-1.4830641481429481E-3</c:v>
                </c:pt>
                <c:pt idx="6126">
                  <c:v>4.7430237338440403E-5</c:v>
                </c:pt>
                <c:pt idx="6127">
                  <c:v>-2.6572067509702266E-4</c:v>
                </c:pt>
                <c:pt idx="6128">
                  <c:v>-1.208495853846848E-3</c:v>
                </c:pt>
                <c:pt idx="6129">
                  <c:v>-1.0185931764847462E-3</c:v>
                </c:pt>
                <c:pt idx="6130">
                  <c:v>-9.6563153434590107E-4</c:v>
                </c:pt>
                <c:pt idx="6131">
                  <c:v>-1.2847164418592989E-3</c:v>
                </c:pt>
                <c:pt idx="6132">
                  <c:v>-1.3885309439884478E-3</c:v>
                </c:pt>
                <c:pt idx="6133">
                  <c:v>-8.510281957809123E-4</c:v>
                </c:pt>
                <c:pt idx="6134">
                  <c:v>-1.5114849449695388E-3</c:v>
                </c:pt>
                <c:pt idx="6135">
                  <c:v>2.0279562885357663E-4</c:v>
                </c:pt>
                <c:pt idx="6136">
                  <c:v>-5.5872664096148729E-4</c:v>
                </c:pt>
                <c:pt idx="6137">
                  <c:v>4.252085891107715E-4</c:v>
                </c:pt>
                <c:pt idx="6138">
                  <c:v>-3.202500864874079E-4</c:v>
                </c:pt>
                <c:pt idx="6139">
                  <c:v>-1.2125876089158051E-4</c:v>
                </c:pt>
                <c:pt idx="6140">
                  <c:v>-1.2503384374717968E-3</c:v>
                </c:pt>
                <c:pt idx="6141">
                  <c:v>-1.5172097407383266E-3</c:v>
                </c:pt>
                <c:pt idx="6142">
                  <c:v>-1.1153583891540652E-3</c:v>
                </c:pt>
                <c:pt idx="6143">
                  <c:v>-2.0407849153468598E-4</c:v>
                </c:pt>
                <c:pt idx="6144">
                  <c:v>-4.9233465024867639E-4</c:v>
                </c:pt>
                <c:pt idx="6145">
                  <c:v>-1.1531886520982789E-3</c:v>
                </c:pt>
                <c:pt idx="6146">
                  <c:v>-1.4969442035125365E-3</c:v>
                </c:pt>
                <c:pt idx="6147">
                  <c:v>-3.5070481843155343E-5</c:v>
                </c:pt>
                <c:pt idx="6148">
                  <c:v>1.2655298416565163E-4</c:v>
                </c:pt>
                <c:pt idx="6149">
                  <c:v>-1.1455074991979469E-3</c:v>
                </c:pt>
                <c:pt idx="6150">
                  <c:v>-4.3224663110612012E-4</c:v>
                </c:pt>
                <c:pt idx="6151">
                  <c:v>-1.4123067359175406E-3</c:v>
                </c:pt>
                <c:pt idx="6152">
                  <c:v>-1.0664273610540142E-3</c:v>
                </c:pt>
                <c:pt idx="6153">
                  <c:v>-1.3189399750334642E-3</c:v>
                </c:pt>
                <c:pt idx="6154">
                  <c:v>-1.5148691057481176E-3</c:v>
                </c:pt>
                <c:pt idx="6155">
                  <c:v>-1.4537123836355342E-3</c:v>
                </c:pt>
                <c:pt idx="6156">
                  <c:v>-1.1496751423758723E-3</c:v>
                </c:pt>
                <c:pt idx="6157">
                  <c:v>-1.2159396822691338E-3</c:v>
                </c:pt>
                <c:pt idx="6158">
                  <c:v>4.239075322905498E-4</c:v>
                </c:pt>
                <c:pt idx="6159">
                  <c:v>-1.3384347006601867E-3</c:v>
                </c:pt>
                <c:pt idx="6160">
                  <c:v>-1.4196279531407433E-3</c:v>
                </c:pt>
                <c:pt idx="6161">
                  <c:v>-1.1556154798482291E-3</c:v>
                </c:pt>
                <c:pt idx="6162">
                  <c:v>4.1136747383346611E-4</c:v>
                </c:pt>
                <c:pt idx="6163">
                  <c:v>-1.3611130605656536E-3</c:v>
                </c:pt>
                <c:pt idx="6164">
                  <c:v>-5.5625510669547295E-4</c:v>
                </c:pt>
                <c:pt idx="6165">
                  <c:v>2.8262363566237058E-4</c:v>
                </c:pt>
                <c:pt idx="6166">
                  <c:v>-1.0641917632433734E-3</c:v>
                </c:pt>
                <c:pt idx="6167">
                  <c:v>2.6939562945034901E-4</c:v>
                </c:pt>
                <c:pt idx="6168">
                  <c:v>4.6048532595621844E-5</c:v>
                </c:pt>
                <c:pt idx="6169">
                  <c:v>-1.2196521651964716E-4</c:v>
                </c:pt>
                <c:pt idx="6170">
                  <c:v>3.2891601278698047E-4</c:v>
                </c:pt>
                <c:pt idx="6171">
                  <c:v>-1.5021177414099897E-3</c:v>
                </c:pt>
                <c:pt idx="6172">
                  <c:v>-6.2649684465897757E-4</c:v>
                </c:pt>
                <c:pt idx="6173">
                  <c:v>-1.3748891060822496E-3</c:v>
                </c:pt>
                <c:pt idx="6174">
                  <c:v>-4.900918240506836E-4</c:v>
                </c:pt>
                <c:pt idx="6175">
                  <c:v>-3.7379432019808137E-4</c:v>
                </c:pt>
                <c:pt idx="6176">
                  <c:v>-7.7173689671246196E-4</c:v>
                </c:pt>
                <c:pt idx="6177">
                  <c:v>-1.0127059389613709E-3</c:v>
                </c:pt>
                <c:pt idx="6178">
                  <c:v>-1.2615472515135721E-3</c:v>
                </c:pt>
                <c:pt idx="6179">
                  <c:v>-1.4536077824053887E-3</c:v>
                </c:pt>
                <c:pt idx="6180">
                  <c:v>3.8123954441183247E-4</c:v>
                </c:pt>
                <c:pt idx="6181">
                  <c:v>6.0150530311376408E-5</c:v>
                </c:pt>
                <c:pt idx="6182">
                  <c:v>1.7486954257269057E-4</c:v>
                </c:pt>
                <c:pt idx="6183">
                  <c:v>-3.1914071505176957E-4</c:v>
                </c:pt>
                <c:pt idx="6184">
                  <c:v>-1.5063597546307432E-3</c:v>
                </c:pt>
                <c:pt idx="6185">
                  <c:v>-9.5911412261753815E-4</c:v>
                </c:pt>
                <c:pt idx="6186">
                  <c:v>-1.1694127905228658E-3</c:v>
                </c:pt>
                <c:pt idx="6187">
                  <c:v>2.0061975810896118E-4</c:v>
                </c:pt>
                <c:pt idx="6188">
                  <c:v>-9.0527476382589529E-4</c:v>
                </c:pt>
                <c:pt idx="6189">
                  <c:v>-8.449660965134286E-4</c:v>
                </c:pt>
                <c:pt idx="6190">
                  <c:v>-1.1286661355060807E-3</c:v>
                </c:pt>
                <c:pt idx="6191">
                  <c:v>-1.4822172220078477E-3</c:v>
                </c:pt>
                <c:pt idx="6192">
                  <c:v>-2.652894425624887E-4</c:v>
                </c:pt>
                <c:pt idx="6193">
                  <c:v>1.7472596806257293E-4</c:v>
                </c:pt>
                <c:pt idx="6194">
                  <c:v>2.8187140067104013E-4</c:v>
                </c:pt>
                <c:pt idx="6195">
                  <c:v>-1.440010823758149E-3</c:v>
                </c:pt>
                <c:pt idx="6196">
                  <c:v>-1.1289839314971716E-3</c:v>
                </c:pt>
                <c:pt idx="6197">
                  <c:v>3.7713306819206374E-4</c:v>
                </c:pt>
                <c:pt idx="6198">
                  <c:v>-3.1877743480788112E-4</c:v>
                </c:pt>
                <c:pt idx="6199">
                  <c:v>-1.4054507736711297E-3</c:v>
                </c:pt>
                <c:pt idx="6200">
                  <c:v>-1.1557627560222854E-3</c:v>
                </c:pt>
                <c:pt idx="6201">
                  <c:v>2.0052852004368431E-4</c:v>
                </c:pt>
                <c:pt idx="6202">
                  <c:v>-1.2087162629411E-3</c:v>
                </c:pt>
                <c:pt idx="6203">
                  <c:v>-1.4499576570572406E-3</c:v>
                </c:pt>
                <c:pt idx="6204">
                  <c:v>-1.3536948972484328E-3</c:v>
                </c:pt>
                <c:pt idx="6205">
                  <c:v>-1.1761675686510322E-3</c:v>
                </c:pt>
                <c:pt idx="6206">
                  <c:v>-1.1067142377518652E-3</c:v>
                </c:pt>
                <c:pt idx="6207">
                  <c:v>-2.0452008257505912E-4</c:v>
                </c:pt>
                <c:pt idx="6208">
                  <c:v>-6.9655894688842011E-4</c:v>
                </c:pt>
                <c:pt idx="6209">
                  <c:v>4.2240607377878382E-4</c:v>
                </c:pt>
                <c:pt idx="6210">
                  <c:v>-1.1423403018580504E-3</c:v>
                </c:pt>
                <c:pt idx="6211">
                  <c:v>2.6856465897250937E-4</c:v>
                </c:pt>
                <c:pt idx="6212">
                  <c:v>3.8080842476351674E-4</c:v>
                </c:pt>
                <c:pt idx="6213">
                  <c:v>4.5588553564987372E-5</c:v>
                </c:pt>
                <c:pt idx="6214">
                  <c:v>-1.5015382765290067E-3</c:v>
                </c:pt>
                <c:pt idx="6215">
                  <c:v>-3.7237262064024134E-4</c:v>
                </c:pt>
                <c:pt idx="6216">
                  <c:v>-1.4005281116750761E-3</c:v>
                </c:pt>
                <c:pt idx="6217">
                  <c:v>-1.3600198407727883E-3</c:v>
                </c:pt>
                <c:pt idx="6218">
                  <c:v>-3.6117888113499619E-5</c:v>
                </c:pt>
                <c:pt idx="6219">
                  <c:v>-1.2698522448856889E-3</c:v>
                </c:pt>
                <c:pt idx="6220">
                  <c:v>-1.4563919116615564E-3</c:v>
                </c:pt>
                <c:pt idx="6221">
                  <c:v>-5.5250487246418921E-4</c:v>
                </c:pt>
                <c:pt idx="6222">
                  <c:v>-1.103659025328631E-3</c:v>
                </c:pt>
                <c:pt idx="6223">
                  <c:v>-1.0080114234180069E-3</c:v>
                </c:pt>
                <c:pt idx="6224">
                  <c:v>-1.2372303915428745E-3</c:v>
                </c:pt>
                <c:pt idx="6225">
                  <c:v>-1.4982289667887433E-3</c:v>
                </c:pt>
                <c:pt idx="6226">
                  <c:v>-1.2205891193267208E-4</c:v>
                </c:pt>
                <c:pt idx="6227">
                  <c:v>-1.3141075096438054E-3</c:v>
                </c:pt>
                <c:pt idx="6228">
                  <c:v>-2.6451512707342855E-4</c:v>
                </c:pt>
                <c:pt idx="6229">
                  <c:v>6.0127247607224385E-5</c:v>
                </c:pt>
                <c:pt idx="6230">
                  <c:v>4.0992423749267661E-4</c:v>
                </c:pt>
                <c:pt idx="6231">
                  <c:v>3.2800695115660637E-4</c:v>
                </c:pt>
                <c:pt idx="6232">
                  <c:v>-1.4792843974189411E-3</c:v>
                </c:pt>
                <c:pt idx="6233">
                  <c:v>-1.3065839704217309E-3</c:v>
                </c:pt>
                <c:pt idx="6234">
                  <c:v>-1.4869670205251266E-3</c:v>
                </c:pt>
                <c:pt idx="6235">
                  <c:v>-4.8683996954090934E-4</c:v>
                </c:pt>
                <c:pt idx="6236">
                  <c:v>-1.1074383891003807E-3</c:v>
                </c:pt>
                <c:pt idx="6237">
                  <c:v>-1.1517129446417568E-3</c:v>
                </c:pt>
                <c:pt idx="6238">
                  <c:v>-9.0162267232439433E-4</c:v>
                </c:pt>
                <c:pt idx="6239">
                  <c:v>-6.9460753862493239E-4</c:v>
                </c:pt>
                <c:pt idx="6240">
                  <c:v>-1.1075607605842636E-3</c:v>
                </c:pt>
                <c:pt idx="6241">
                  <c:v>-1.2361095108083058E-3</c:v>
                </c:pt>
                <c:pt idx="6242">
                  <c:v>-8.4127946296620986E-4</c:v>
                </c:pt>
                <c:pt idx="6243">
                  <c:v>-6.2183093299937381E-4</c:v>
                </c:pt>
                <c:pt idx="6244">
                  <c:v>-1.1021995802213106E-3</c:v>
                </c:pt>
                <c:pt idx="6245">
                  <c:v>-1.2041245685833505E-3</c:v>
                </c:pt>
                <c:pt idx="6246">
                  <c:v>-1.0879786839759192E-3</c:v>
                </c:pt>
                <c:pt idx="6247">
                  <c:v>-1.4234344790278795E-3</c:v>
                </c:pt>
                <c:pt idx="6248">
                  <c:v>-1.1710912533434846E-3</c:v>
                </c:pt>
                <c:pt idx="6249">
                  <c:v>-1.1195224311140936E-3</c:v>
                </c:pt>
                <c:pt idx="6250">
                  <c:v>-1.4660976623740902E-3</c:v>
                </c:pt>
                <c:pt idx="6251">
                  <c:v>3.7758473939818752E-4</c:v>
                </c:pt>
                <c:pt idx="6252">
                  <c:v>-1.266650638376735E-3</c:v>
                </c:pt>
                <c:pt idx="6253">
                  <c:v>-1.3951885559156318E-3</c:v>
                </c:pt>
                <c:pt idx="6254">
                  <c:v>-4.2677832650485337E-4</c:v>
                </c:pt>
                <c:pt idx="6255">
                  <c:v>-9.5268625467076734E-4</c:v>
                </c:pt>
                <c:pt idx="6256">
                  <c:v>1.2647460903268454E-4</c:v>
                </c:pt>
                <c:pt idx="6257">
                  <c:v>-1.3433033165386194E-3</c:v>
                </c:pt>
                <c:pt idx="6258">
                  <c:v>-1.2309510692642862E-3</c:v>
                </c:pt>
                <c:pt idx="6259">
                  <c:v>-3.4442780737951204E-5</c:v>
                </c:pt>
                <c:pt idx="6260">
                  <c:v>2.6993566153461009E-4</c:v>
                </c:pt>
                <c:pt idx="6261">
                  <c:v>-7.652744875114568E-4</c:v>
                </c:pt>
                <c:pt idx="6262">
                  <c:v>3.2929579157112674E-4</c:v>
                </c:pt>
                <c:pt idx="6263">
                  <c:v>4.2401970108015577E-4</c:v>
                </c:pt>
                <c:pt idx="6264">
                  <c:v>1.757358902244953E-4</c:v>
                </c:pt>
                <c:pt idx="6265">
                  <c:v>2.8332007106573575E-4</c:v>
                </c:pt>
                <c:pt idx="6266">
                  <c:v>-1.4396013821423208E-3</c:v>
                </c:pt>
                <c:pt idx="6267">
                  <c:v>3.7881424230744201E-4</c:v>
                </c:pt>
                <c:pt idx="6268">
                  <c:v>4.7943201333847379E-5</c:v>
                </c:pt>
                <c:pt idx="6269">
                  <c:v>-1.2946113361743041E-3</c:v>
                </c:pt>
                <c:pt idx="6270">
                  <c:v>-1.0518160921842684E-3</c:v>
                </c:pt>
                <c:pt idx="6271">
                  <c:v>-1.4885397939817017E-3</c:v>
                </c:pt>
                <c:pt idx="6272">
                  <c:v>-1.0017927428966318E-3</c:v>
                </c:pt>
                <c:pt idx="6273">
                  <c:v>-1.1341939748417595E-3</c:v>
                </c:pt>
                <c:pt idx="6274">
                  <c:v>-1.0824600317442833E-3</c:v>
                </c:pt>
                <c:pt idx="6275">
                  <c:v>-1.3011011131307366E-3</c:v>
                </c:pt>
                <c:pt idx="6276">
                  <c:v>-5.4880753881820404E-4</c:v>
                </c:pt>
                <c:pt idx="6277">
                  <c:v>4.1255148666976968E-4</c:v>
                </c:pt>
                <c:pt idx="6278">
                  <c:v>6.059866219062533E-5</c:v>
                </c:pt>
                <c:pt idx="6279">
                  <c:v>-1.3436113642508788E-3</c:v>
                </c:pt>
                <c:pt idx="6280">
                  <c:v>-1.4692516448191952E-3</c:v>
                </c:pt>
                <c:pt idx="6281">
                  <c:v>-4.8287945925647765E-4</c:v>
                </c:pt>
                <c:pt idx="6282">
                  <c:v>-3.6662544373069242E-4</c:v>
                </c:pt>
                <c:pt idx="6283">
                  <c:v>-1.3722725679667551E-3</c:v>
                </c:pt>
                <c:pt idx="6284">
                  <c:v>-1.0599110870805923E-3</c:v>
                </c:pt>
                <c:pt idx="6285">
                  <c:v>-1.2628967409536304E-3</c:v>
                </c:pt>
                <c:pt idx="6286">
                  <c:v>-1.2169496277530502E-3</c:v>
                </c:pt>
                <c:pt idx="6287">
                  <c:v>-8.9655068821005305E-4</c:v>
                </c:pt>
                <c:pt idx="6288">
                  <c:v>-2.5887430282275426E-4</c:v>
                </c:pt>
                <c:pt idx="6289">
                  <c:v>-1.4704651279226957E-3</c:v>
                </c:pt>
                <c:pt idx="6290">
                  <c:v>-1.169831440142978E-4</c:v>
                </c:pt>
                <c:pt idx="6291">
                  <c:v>3.8394193819550078E-4</c:v>
                </c:pt>
                <c:pt idx="6292">
                  <c:v>-1.4354391340482841E-3</c:v>
                </c:pt>
                <c:pt idx="6293">
                  <c:v>-1.2996465263453026E-3</c:v>
                </c:pt>
                <c:pt idx="6294">
                  <c:v>1.2875734550660221E-4</c:v>
                </c:pt>
                <c:pt idx="6295">
                  <c:v>-1.4304810157000961E-3</c:v>
                </c:pt>
                <c:pt idx="6296">
                  <c:v>-1.9798451087092557E-4</c:v>
                </c:pt>
                <c:pt idx="6297">
                  <c:v>-6.9076918455623199E-4</c:v>
                </c:pt>
                <c:pt idx="6298">
                  <c:v>-1.4506856104411034E-3</c:v>
                </c:pt>
                <c:pt idx="6299">
                  <c:v>-4.2256186390191887E-4</c:v>
                </c:pt>
                <c:pt idx="6300">
                  <c:v>-3.1112663012189932E-4</c:v>
                </c:pt>
                <c:pt idx="6301">
                  <c:v>-1.3414719620319705E-3</c:v>
                </c:pt>
                <c:pt idx="6302">
                  <c:v>-1.1310017872072011E-3</c:v>
                </c:pt>
                <c:pt idx="6303">
                  <c:v>-1.0949713398913669E-3</c:v>
                </c:pt>
                <c:pt idx="6304">
                  <c:v>2.0405627233326996E-4</c:v>
                </c:pt>
                <c:pt idx="6305">
                  <c:v>-9.477520412096576E-4</c:v>
                </c:pt>
                <c:pt idx="6306">
                  <c:v>-6.1759832606660689E-4</c:v>
                </c:pt>
                <c:pt idx="6307">
                  <c:v>-1.386795616893681E-3</c:v>
                </c:pt>
                <c:pt idx="6308">
                  <c:v>-7.6246326970921124E-4</c:v>
                </c:pt>
                <c:pt idx="6309">
                  <c:v>-1.1501026077381249E-4</c:v>
                </c:pt>
                <c:pt idx="6310">
                  <c:v>-1.1133824530492932E-3</c:v>
                </c:pt>
                <c:pt idx="6311">
                  <c:v>5.0832044602595479E-5</c:v>
                </c:pt>
                <c:pt idx="6312">
                  <c:v>4.1403484195042878E-4</c:v>
                </c:pt>
                <c:pt idx="6313">
                  <c:v>-1.4773922924060329E-3</c:v>
                </c:pt>
                <c:pt idx="6314">
                  <c:v>-1.1638134710876182E-3</c:v>
                </c:pt>
                <c:pt idx="6315">
                  <c:v>-8.3585115329168672E-4</c:v>
                </c:pt>
                <c:pt idx="6316">
                  <c:v>3.8480986063449819E-4</c:v>
                </c:pt>
                <c:pt idx="6317">
                  <c:v>-4.7986476070352462E-4</c:v>
                </c:pt>
                <c:pt idx="6318">
                  <c:v>3.812737024325325E-4</c:v>
                </c:pt>
                <c:pt idx="6319">
                  <c:v>-3.6313426560826437E-4</c:v>
                </c:pt>
                <c:pt idx="6320">
                  <c:v>-1.046968612513952E-3</c:v>
                </c:pt>
                <c:pt idx="6321">
                  <c:v>-7.6170956084767305E-4</c:v>
                </c:pt>
                <c:pt idx="6322">
                  <c:v>-1.2267490165066717E-3</c:v>
                </c:pt>
                <c:pt idx="6323">
                  <c:v>1.3048377734633016E-4</c:v>
                </c:pt>
                <c:pt idx="6324">
                  <c:v>2.049850892642703E-4</c:v>
                </c:pt>
                <c:pt idx="6325">
                  <c:v>-4.197271421493311E-4</c:v>
                </c:pt>
                <c:pt idx="6326">
                  <c:v>-1.0551685483225237E-3</c:v>
                </c:pt>
                <c:pt idx="6327">
                  <c:v>-1.1951473414477899E-3</c:v>
                </c:pt>
                <c:pt idx="6328">
                  <c:v>-1.0366702529586908E-3</c:v>
                </c:pt>
                <c:pt idx="6329">
                  <c:v>-1.0549892663594194E-3</c:v>
                </c:pt>
                <c:pt idx="6330">
                  <c:v>-1.3570631421436399E-3</c:v>
                </c:pt>
                <c:pt idx="6331">
                  <c:v>-1.0927521870558326E-3</c:v>
                </c:pt>
                <c:pt idx="6332">
                  <c:v>-1.1621049470760452E-3</c:v>
                </c:pt>
                <c:pt idx="6333">
                  <c:v>2.7316303200404236E-4</c:v>
                </c:pt>
                <c:pt idx="6334">
                  <c:v>-1.4273603507121337E-3</c:v>
                </c:pt>
                <c:pt idx="6335">
                  <c:v>-5.4420345700759664E-4</c:v>
                </c:pt>
                <c:pt idx="6336">
                  <c:v>-1.1027892872155166E-3</c:v>
                </c:pt>
                <c:pt idx="6337">
                  <c:v>-1.3913687497497898E-3</c:v>
                </c:pt>
                <c:pt idx="6338">
                  <c:v>-1.4582791200432371E-3</c:v>
                </c:pt>
                <c:pt idx="6339">
                  <c:v>-2.7003807722521601E-5</c:v>
                </c:pt>
                <c:pt idx="6340">
                  <c:v>-3.0643918354275189E-4</c:v>
                </c:pt>
                <c:pt idx="6341">
                  <c:v>3.3288429119540588E-4</c:v>
                </c:pt>
                <c:pt idx="6342">
                  <c:v>-1.4729177925899238E-3</c:v>
                </c:pt>
                <c:pt idx="6343">
                  <c:v>-2.5249794839975182E-4</c:v>
                </c:pt>
                <c:pt idx="6344">
                  <c:v>6.0725607256072554E-5</c:v>
                </c:pt>
                <c:pt idx="6345">
                  <c:v>-1.4569155324259408E-3</c:v>
                </c:pt>
                <c:pt idx="6346">
                  <c:v>2.8529380878801057E-4</c:v>
                </c:pt>
                <c:pt idx="6347">
                  <c:v>-1.9183712272836443E-4</c:v>
                </c:pt>
                <c:pt idx="6348">
                  <c:v>-1.0245907380723662E-3</c:v>
                </c:pt>
                <c:pt idx="6349">
                  <c:v>-1.3068363196053216E-3</c:v>
                </c:pt>
                <c:pt idx="6350">
                  <c:v>-1.4684092808214038E-3</c:v>
                </c:pt>
                <c:pt idx="6351">
                  <c:v>-1.0220840233548304E-3</c:v>
                </c:pt>
                <c:pt idx="6352">
                  <c:v>-6.1362988166420657E-4</c:v>
                </c:pt>
                <c:pt idx="6353">
                  <c:v>-8.9295131921962644E-4</c:v>
                </c:pt>
                <c:pt idx="6354">
                  <c:v>-1.1931452016411489E-3</c:v>
                </c:pt>
                <c:pt idx="6355">
                  <c:v>1.767961601919904E-4</c:v>
                </c:pt>
                <c:pt idx="6356">
                  <c:v>-1.4134119860306404E-3</c:v>
                </c:pt>
                <c:pt idx="6357">
                  <c:v>-1.2626820567471695E-3</c:v>
                </c:pt>
                <c:pt idx="6358">
                  <c:v>-1.1913586423582621E-3</c:v>
                </c:pt>
                <c:pt idx="6359">
                  <c:v>-8.3275878459175361E-4</c:v>
                </c:pt>
                <c:pt idx="6360">
                  <c:v>-1.3778205833791966E-3</c:v>
                </c:pt>
                <c:pt idx="6361">
                  <c:v>4.2796223697895831E-4</c:v>
                </c:pt>
                <c:pt idx="6362">
                  <c:v>-2.4963728599873927E-4</c:v>
                </c:pt>
                <c:pt idx="6363">
                  <c:v>1.3452979397067871E-4</c:v>
                </c:pt>
                <c:pt idx="6364">
                  <c:v>-6.8484563469629726E-4</c:v>
                </c:pt>
                <c:pt idx="6365">
                  <c:v>1.7684893568093425E-4</c:v>
                </c:pt>
                <c:pt idx="6366">
                  <c:v>3.8342559671152314E-4</c:v>
                </c:pt>
                <c:pt idx="6367">
                  <c:v>-1.3821610805402702E-3</c:v>
                </c:pt>
                <c:pt idx="6368">
                  <c:v>-2.2525622877265291E-5</c:v>
                </c:pt>
                <c:pt idx="6369">
                  <c:v>-1.2534155773338735E-3</c:v>
                </c:pt>
                <c:pt idx="6370">
                  <c:v>-9.958427966822417E-4</c:v>
                </c:pt>
                <c:pt idx="6371">
                  <c:v>4.2811357829632553E-4</c:v>
                </c:pt>
                <c:pt idx="6372">
                  <c:v>-1.1268753408005124E-3</c:v>
                </c:pt>
                <c:pt idx="6373">
                  <c:v>-1.2997528863277108E-3</c:v>
                </c:pt>
                <c:pt idx="6374">
                  <c:v>-1.1864248232945991E-3</c:v>
                </c:pt>
                <c:pt idx="6375">
                  <c:v>3.8577856435792062E-4</c:v>
                </c:pt>
                <c:pt idx="6376">
                  <c:v>-1.2219737671459016E-3</c:v>
                </c:pt>
                <c:pt idx="6377">
                  <c:v>-1.4647580838802626E-3</c:v>
                </c:pt>
                <c:pt idx="6378">
                  <c:v>-9.4397726874803037E-4</c:v>
                </c:pt>
                <c:pt idx="6379">
                  <c:v>-1.4298906002231015E-3</c:v>
                </c:pt>
                <c:pt idx="6380">
                  <c:v>-4.7231618070041174E-4</c:v>
                </c:pt>
                <c:pt idx="6381">
                  <c:v>-1.0449006543009783E-3</c:v>
                </c:pt>
                <c:pt idx="6382">
                  <c:v>3.3542571970056854E-4</c:v>
                </c:pt>
                <c:pt idx="6383">
                  <c:v>-1.0191408379555764E-3</c:v>
                </c:pt>
                <c:pt idx="6384">
                  <c:v>-6.0971132153808455E-4</c:v>
                </c:pt>
                <c:pt idx="6385">
                  <c:v>2.7704117096979063E-4</c:v>
                </c:pt>
                <c:pt idx="6386">
                  <c:v>-7.5590637833836062E-4</c:v>
                </c:pt>
                <c:pt idx="6387">
                  <c:v>-5.3795825267486015E-4</c:v>
                </c:pt>
                <c:pt idx="6388">
                  <c:v>5.9836262340338276E-5</c:v>
                </c:pt>
                <c:pt idx="6389">
                  <c:v>-1.4167283567755747E-3</c:v>
                </c:pt>
                <c:pt idx="6390">
                  <c:v>-3.5371626352960006E-4</c:v>
                </c:pt>
                <c:pt idx="6391">
                  <c:v>-1.0838951685505653E-3</c:v>
                </c:pt>
                <c:pt idx="6392">
                  <c:v>-9.9842963881692785E-4</c:v>
                </c:pt>
                <c:pt idx="6393">
                  <c:v>-1.2866617649265489E-3</c:v>
                </c:pt>
                <c:pt idx="6394">
                  <c:v>-1.0381853100337091E-4</c:v>
                </c:pt>
                <c:pt idx="6395">
                  <c:v>2.8540252521718271E-4</c:v>
                </c:pt>
                <c:pt idx="6396">
                  <c:v>-1.011482296459292E-3</c:v>
                </c:pt>
                <c:pt idx="6397">
                  <c:v>-1.8433145612227548E-4</c:v>
                </c:pt>
                <c:pt idx="6398">
                  <c:v>-1.44585044288951E-3</c:v>
                </c:pt>
                <c:pt idx="6399">
                  <c:v>-1.0907267643954967E-3</c:v>
                </c:pt>
                <c:pt idx="6400">
                  <c:v>-1.3262246051354892E-3</c:v>
                </c:pt>
                <c:pt idx="6401">
                  <c:v>-1.2509639958189339E-3</c:v>
                </c:pt>
                <c:pt idx="6402">
                  <c:v>6.0785910974067843E-5</c:v>
                </c:pt>
                <c:pt idx="6403">
                  <c:v>-9.4225767730319091E-4</c:v>
                </c:pt>
                <c:pt idx="6404">
                  <c:v>-1.4243903414887871E-3</c:v>
                </c:pt>
                <c:pt idx="6405">
                  <c:v>-1.3372275039133413E-3</c:v>
                </c:pt>
                <c:pt idx="6406">
                  <c:v>-6.8003020800512124E-4</c:v>
                </c:pt>
                <c:pt idx="6407">
                  <c:v>4.1641705241899198E-4</c:v>
                </c:pt>
                <c:pt idx="6408">
                  <c:v>-1.1257408064975919E-3</c:v>
                </c:pt>
                <c:pt idx="6409">
                  <c:v>-1.0436604785148437E-3</c:v>
                </c:pt>
                <c:pt idx="6410">
                  <c:v>-8.2774021245523839E-4</c:v>
                </c:pt>
                <c:pt idx="6411">
                  <c:v>2.1321793391033045E-4</c:v>
                </c:pt>
                <c:pt idx="6412">
                  <c:v>-1.4549478137799625E-3</c:v>
                </c:pt>
                <c:pt idx="6413">
                  <c:v>-1.2190910091119135E-3</c:v>
                </c:pt>
                <c:pt idx="6414">
                  <c:v>-1.0198423810857302E-3</c:v>
                </c:pt>
                <c:pt idx="6415">
                  <c:v>-1.2839417883576715E-3</c:v>
                </c:pt>
                <c:pt idx="6416">
                  <c:v>-1.3716470305842818E-3</c:v>
                </c:pt>
                <c:pt idx="6417">
                  <c:v>-1.3681425842393207E-3</c:v>
                </c:pt>
                <c:pt idx="6418">
                  <c:v>-8.873541605196962E-4</c:v>
                </c:pt>
                <c:pt idx="6419">
                  <c:v>-4.0803970595589337E-4</c:v>
                </c:pt>
                <c:pt idx="6420">
                  <c:v>-1.3340334138425918E-3</c:v>
                </c:pt>
                <c:pt idx="6421">
                  <c:v>-1.1889033355003251E-3</c:v>
                </c:pt>
                <c:pt idx="6422">
                  <c:v>-1.1574812599700959E-3</c:v>
                </c:pt>
                <c:pt idx="6423">
                  <c:v>-2.9494144355879148E-4</c:v>
                </c:pt>
                <c:pt idx="6424">
                  <c:v>3.8470026737299779E-4</c:v>
                </c:pt>
                <c:pt idx="6425">
                  <c:v>-9.8674000000000006E-4</c:v>
                </c:pt>
                <c:pt idx="6426">
                  <c:v>-9.907947698692468E-5</c:v>
                </c:pt>
                <c:pt idx="6427">
                  <c:v>-1.4094097998329858E-3</c:v>
                </c:pt>
                <c:pt idx="6428">
                  <c:v>-1.4373277995849689E-3</c:v>
                </c:pt>
                <c:pt idx="6429">
                  <c:v>4.271554158399512E-4</c:v>
                </c:pt>
                <c:pt idx="6430">
                  <c:v>-9.9181946826543718E-4</c:v>
                </c:pt>
                <c:pt idx="6431">
                  <c:v>2.8146944733264018E-4</c:v>
                </c:pt>
                <c:pt idx="6432">
                  <c:v>-1.7794310284485773E-4</c:v>
                </c:pt>
                <c:pt idx="6433">
                  <c:v>-3.4793830154246147E-4</c:v>
                </c:pt>
                <c:pt idx="6434">
                  <c:v>-1.2830865993710408E-3</c:v>
                </c:pt>
                <c:pt idx="6435">
                  <c:v>-5.3106437871242582E-4</c:v>
                </c:pt>
                <c:pt idx="6436">
                  <c:v>6.0596810615295456E-5</c:v>
                </c:pt>
                <c:pt idx="6437">
                  <c:v>-1.0683885030922063E-3</c:v>
                </c:pt>
                <c:pt idx="6438">
                  <c:v>3.388161380289293E-4</c:v>
                </c:pt>
                <c:pt idx="6439">
                  <c:v>-1.3912958704129586E-3</c:v>
                </c:pt>
                <c:pt idx="6440">
                  <c:v>-9.8982061076335437E-4</c:v>
                </c:pt>
                <c:pt idx="6441">
                  <c:v>-7.4795386253756046E-4</c:v>
                </c:pt>
                <c:pt idx="6442">
                  <c:v>4.1589010154313591E-4</c:v>
                </c:pt>
                <c:pt idx="6443">
                  <c:v>-1.4332558430196227E-3</c:v>
                </c:pt>
                <c:pt idx="6444">
                  <c:v>-1.2428295029021951E-3</c:v>
                </c:pt>
                <c:pt idx="6445">
                  <c:v>-1.3162686291076525E-3</c:v>
                </c:pt>
                <c:pt idx="6446">
                  <c:v>-1.1209036780034695E-3</c:v>
                </c:pt>
                <c:pt idx="6447">
                  <c:v>1.4593592242715051E-4</c:v>
                </c:pt>
                <c:pt idx="6448">
                  <c:v>-1.2356840416118857E-3</c:v>
                </c:pt>
                <c:pt idx="6449">
                  <c:v>-9.6264083415809423E-4</c:v>
                </c:pt>
                <c:pt idx="6450">
                  <c:v>-6.7350907627470289E-4</c:v>
                </c:pt>
                <c:pt idx="6451">
                  <c:v>-9.3590461430785382E-4</c:v>
                </c:pt>
                <c:pt idx="6452">
                  <c:v>-2.360382923415317E-4</c:v>
                </c:pt>
                <c:pt idx="6453">
                  <c:v>-9.6958034268348765E-4</c:v>
                </c:pt>
                <c:pt idx="6454">
                  <c:v>-1.2407642547915896E-3</c:v>
                </c:pt>
                <c:pt idx="6455">
                  <c:v>-1.4446893917807672E-3</c:v>
                </c:pt>
                <c:pt idx="6456">
                  <c:v>1.755398594342403E-4</c:v>
                </c:pt>
                <c:pt idx="6457">
                  <c:v>-8.2083724929512679E-4</c:v>
                </c:pt>
                <c:pt idx="6458">
                  <c:v>-8.8143252781971429E-4</c:v>
                </c:pt>
                <c:pt idx="6459">
                  <c:v>-1.427662361033352E-3</c:v>
                </c:pt>
                <c:pt idx="6460">
                  <c:v>-9.5785517213803048E-6</c:v>
                </c:pt>
                <c:pt idx="6461">
                  <c:v>2.1908214974662415E-4</c:v>
                </c:pt>
                <c:pt idx="6462">
                  <c:v>-1.4404832719329378E-3</c:v>
                </c:pt>
                <c:pt idx="6463">
                  <c:v>2.8284180028972477E-4</c:v>
                </c:pt>
                <c:pt idx="6464">
                  <c:v>-1.3198092600830737E-3</c:v>
                </c:pt>
                <c:pt idx="6465">
                  <c:v>7.0217402169023936E-5</c:v>
                </c:pt>
                <c:pt idx="6466">
                  <c:v>-9.9363245150617006E-4</c:v>
                </c:pt>
                <c:pt idx="6467">
                  <c:v>-1.3544054503921343E-3</c:v>
                </c:pt>
                <c:pt idx="6468">
                  <c:v>-4.0295159976207261E-4</c:v>
                </c:pt>
                <c:pt idx="6469">
                  <c:v>-2.8989628370779499E-4</c:v>
                </c:pt>
                <c:pt idx="6470">
                  <c:v>-1.1590185484153125E-3</c:v>
                </c:pt>
                <c:pt idx="6471">
                  <c:v>-1.2708896697540275E-3</c:v>
                </c:pt>
                <c:pt idx="6472">
                  <c:v>-1.2084033109404989E-3</c:v>
                </c:pt>
                <c:pt idx="6473">
                  <c:v>-9.5839872057574085E-4</c:v>
                </c:pt>
                <c:pt idx="6474">
                  <c:v>3.8559709024051482E-4</c:v>
                </c:pt>
                <c:pt idx="6475">
                  <c:v>-1.4050001499445206E-3</c:v>
                </c:pt>
                <c:pt idx="6476">
                  <c:v>-1.382002928872384E-3</c:v>
                </c:pt>
                <c:pt idx="6477">
                  <c:v>-5.9834758660675454E-4</c:v>
                </c:pt>
                <c:pt idx="6478">
                  <c:v>-1.1483008701823835E-3</c:v>
                </c:pt>
                <c:pt idx="6479">
                  <c:v>-4.6166560044781191E-4</c:v>
                </c:pt>
                <c:pt idx="6480">
                  <c:v>3.8149689084234449E-4</c:v>
                </c:pt>
                <c:pt idx="6481">
                  <c:v>-8.213603973655542E-6</c:v>
                </c:pt>
                <c:pt idx="6482">
                  <c:v>4.1499295683187311E-4</c:v>
                </c:pt>
                <c:pt idx="6483">
                  <c:v>-4.0260272466491413E-4</c:v>
                </c:pt>
                <c:pt idx="6484">
                  <c:v>-5.2731189029265951E-4</c:v>
                </c:pt>
                <c:pt idx="6485">
                  <c:v>-1.0787671917479608E-3</c:v>
                </c:pt>
                <c:pt idx="6486">
                  <c:v>-1.1755413516174333E-3</c:v>
                </c:pt>
                <c:pt idx="6487">
                  <c:v>2.8171267628141112E-4</c:v>
                </c:pt>
                <c:pt idx="6488">
                  <c:v>-1.4200131928758469E-3</c:v>
                </c:pt>
                <c:pt idx="6489">
                  <c:v>-4.6174023417003561E-4</c:v>
                </c:pt>
                <c:pt idx="6490">
                  <c:v>1.7447981424612388E-4</c:v>
                </c:pt>
                <c:pt idx="6491">
                  <c:v>-1.0308936263780197E-3</c:v>
                </c:pt>
                <c:pt idx="6492">
                  <c:v>-2.902742381994623E-4</c:v>
                </c:pt>
                <c:pt idx="6493">
                  <c:v>-8.7636552627107635E-4</c:v>
                </c:pt>
                <c:pt idx="6494">
                  <c:v>-1.077272113976743E-3</c:v>
                </c:pt>
                <c:pt idx="6495">
                  <c:v>-1.0302379155776988E-3</c:v>
                </c:pt>
                <c:pt idx="6496">
                  <c:v>-1.3979762142714374E-3</c:v>
                </c:pt>
                <c:pt idx="6497">
                  <c:v>-1.2620346774596511E-3</c:v>
                </c:pt>
                <c:pt idx="6498">
                  <c:v>-5.9754050029482014E-4</c:v>
                </c:pt>
                <c:pt idx="6499">
                  <c:v>-1.3015875395385791E-3</c:v>
                </c:pt>
                <c:pt idx="6500">
                  <c:v>-1.3738938384741841E-3</c:v>
                </c:pt>
                <c:pt idx="6501">
                  <c:v>-1.3447738299265004E-3</c:v>
                </c:pt>
                <c:pt idx="6502">
                  <c:v>-1.3859325658552185E-3</c:v>
                </c:pt>
                <c:pt idx="6503">
                  <c:v>-2.3654559080689481E-4</c:v>
                </c:pt>
                <c:pt idx="6504">
                  <c:v>2.196913086913087E-4</c:v>
                </c:pt>
                <c:pt idx="6505">
                  <c:v>4.2431240762193901E-4</c:v>
                </c:pt>
                <c:pt idx="6506">
                  <c:v>-1.758053557154277E-4</c:v>
                </c:pt>
                <c:pt idx="6507">
                  <c:v>-1.1426394544228225E-3</c:v>
                </c:pt>
                <c:pt idx="6508">
                  <c:v>-8.1457165412557081E-4</c:v>
                </c:pt>
                <c:pt idx="6509">
                  <c:v>-9.4597753976500675E-5</c:v>
                </c:pt>
                <c:pt idx="6510">
                  <c:v>-1.411989827781747E-3</c:v>
                </c:pt>
                <c:pt idx="6511">
                  <c:v>-1.4256743591152768E-3</c:v>
                </c:pt>
                <c:pt idx="6512">
                  <c:v>5.9954275673759925E-5</c:v>
                </c:pt>
                <c:pt idx="6513">
                  <c:v>-9.306071066395575E-4</c:v>
                </c:pt>
                <c:pt idx="6514">
                  <c:v>-1.1397253156272325E-3</c:v>
                </c:pt>
                <c:pt idx="6515">
                  <c:v>5.9966157194341563E-5</c:v>
                </c:pt>
                <c:pt idx="6516">
                  <c:v>-1.0332459098288996E-3</c:v>
                </c:pt>
                <c:pt idx="6517">
                  <c:v>-1.2966097461056545E-3</c:v>
                </c:pt>
                <c:pt idx="6518">
                  <c:v>-1.4263311451495257E-3</c:v>
                </c:pt>
                <c:pt idx="6519">
                  <c:v>-1.2105917851469221E-3</c:v>
                </c:pt>
                <c:pt idx="6520">
                  <c:v>6.9256780380600366E-5</c:v>
                </c:pt>
                <c:pt idx="6521">
                  <c:v>3.8563645987296769E-4</c:v>
                </c:pt>
                <c:pt idx="6522">
                  <c:v>1.46587055433192E-4</c:v>
                </c:pt>
                <c:pt idx="6523">
                  <c:v>-1.1962472086366157E-3</c:v>
                </c:pt>
                <c:pt idx="6524">
                  <c:v>-1.7781479779411765E-4</c:v>
                </c:pt>
                <c:pt idx="6525">
                  <c:v>-3.4882907724893098E-4</c:v>
                </c:pt>
                <c:pt idx="6526">
                  <c:v>-7.406043772137102E-4</c:v>
                </c:pt>
                <c:pt idx="6527">
                  <c:v>-1.2523315932762194E-3</c:v>
                </c:pt>
                <c:pt idx="6528">
                  <c:v>3.4004304361286717E-4</c:v>
                </c:pt>
                <c:pt idx="6529">
                  <c:v>2.8380782118441356E-4</c:v>
                </c:pt>
                <c:pt idx="6530">
                  <c:v>-6.6958241955869047E-4</c:v>
                </c:pt>
                <c:pt idx="6531">
                  <c:v>-1.1493179899808708E-5</c:v>
                </c:pt>
                <c:pt idx="6532">
                  <c:v>-1.2235449272900753E-3</c:v>
                </c:pt>
                <c:pt idx="6533">
                  <c:v>-9.0874536109765295E-4</c:v>
                </c:pt>
                <c:pt idx="6534">
                  <c:v>-9.7581688571842494E-4</c:v>
                </c:pt>
                <c:pt idx="6535">
                  <c:v>3.4013591515538868E-4</c:v>
                </c:pt>
                <c:pt idx="6536">
                  <c:v>-1.1673302195469189E-3</c:v>
                </c:pt>
                <c:pt idx="6537">
                  <c:v>-9.2448485151235102E-4</c:v>
                </c:pt>
                <c:pt idx="6538">
                  <c:v>-9.0894062061422137E-4</c:v>
                </c:pt>
                <c:pt idx="6539">
                  <c:v>-3.4991583458624084E-4</c:v>
                </c:pt>
                <c:pt idx="6540">
                  <c:v>-1.133514482799958E-3</c:v>
                </c:pt>
                <c:pt idx="6541">
                  <c:v>4.1590350859676092E-4</c:v>
                </c:pt>
                <c:pt idx="6542">
                  <c:v>-1.1051069951447581E-3</c:v>
                </c:pt>
                <c:pt idx="6543">
                  <c:v>-1.254667878799988E-3</c:v>
                </c:pt>
                <c:pt idx="6544">
                  <c:v>-9.5572326164480718E-4</c:v>
                </c:pt>
                <c:pt idx="6545">
                  <c:v>-1.4056473244389389E-3</c:v>
                </c:pt>
                <c:pt idx="6546">
                  <c:v>-5.9939262559563641E-4</c:v>
                </c:pt>
                <c:pt idx="6547">
                  <c:v>-4.0789497342869703E-4</c:v>
                </c:pt>
                <c:pt idx="6548">
                  <c:v>-2.4145586215507553E-4</c:v>
                </c:pt>
                <c:pt idx="6549">
                  <c:v>6.7190324481418973E-5</c:v>
                </c:pt>
                <c:pt idx="6550">
                  <c:v>1.7520424000758573E-4</c:v>
                </c:pt>
                <c:pt idx="6551">
                  <c:v>2.1810015977631315E-4</c:v>
                </c:pt>
                <c:pt idx="6552">
                  <c:v>2.8377019551454875E-4</c:v>
                </c:pt>
                <c:pt idx="6553">
                  <c:v>-1.0692801774083989E-3</c:v>
                </c:pt>
                <c:pt idx="6554">
                  <c:v>3.8717851437699679E-4</c:v>
                </c:pt>
                <c:pt idx="6555">
                  <c:v>-1.376232382055918E-3</c:v>
                </c:pt>
                <c:pt idx="6556">
                  <c:v>4.2678399409037146E-4</c:v>
                </c:pt>
                <c:pt idx="6557">
                  <c:v>-1.1347127745647419E-3</c:v>
                </c:pt>
                <c:pt idx="6558">
                  <c:v>-7.4043590307049968E-4</c:v>
                </c:pt>
                <c:pt idx="6559">
                  <c:v>-1.3295561237739468E-3</c:v>
                </c:pt>
                <c:pt idx="6560">
                  <c:v>2.8338074278128772E-4</c:v>
                </c:pt>
                <c:pt idx="6561">
                  <c:v>-1.418615220192375E-3</c:v>
                </c:pt>
                <c:pt idx="6562">
                  <c:v>-1.1982501173579969E-3</c:v>
                </c:pt>
                <c:pt idx="6563">
                  <c:v>-9.4608374322738525E-4</c:v>
                </c:pt>
                <c:pt idx="6564">
                  <c:v>-1.2887340823970039E-3</c:v>
                </c:pt>
                <c:pt idx="6565">
                  <c:v>-1.3320582286698794E-3</c:v>
                </c:pt>
                <c:pt idx="6566">
                  <c:v>-1.0141863449563825E-3</c:v>
                </c:pt>
                <c:pt idx="6567">
                  <c:v>-1.0071847975874259E-4</c:v>
                </c:pt>
                <c:pt idx="6568">
                  <c:v>-8.8302493484187312E-4</c:v>
                </c:pt>
                <c:pt idx="6569">
                  <c:v>-9.7301940026466266E-4</c:v>
                </c:pt>
                <c:pt idx="6570">
                  <c:v>-1.4025087511672384E-3</c:v>
                </c:pt>
                <c:pt idx="6571">
                  <c:v>1.4450340713376429E-4</c:v>
                </c:pt>
                <c:pt idx="6572">
                  <c:v>-9.2236054309668969E-4</c:v>
                </c:pt>
                <c:pt idx="6573">
                  <c:v>-1.2851072541343771E-3</c:v>
                </c:pt>
                <c:pt idx="6574">
                  <c:v>-1.3537659536221464E-3</c:v>
                </c:pt>
                <c:pt idx="6575">
                  <c:v>-2.9890102757167537E-4</c:v>
                </c:pt>
                <c:pt idx="6576">
                  <c:v>-1.3778986158547548E-3</c:v>
                </c:pt>
                <c:pt idx="6577">
                  <c:v>-4.6817192274660973E-4</c:v>
                </c:pt>
                <c:pt idx="6578">
                  <c:v>3.8535665277812431E-4</c:v>
                </c:pt>
                <c:pt idx="6579">
                  <c:v>-8.9588201226209734E-4</c:v>
                </c:pt>
                <c:pt idx="6580">
                  <c:v>-5.3240495710961757E-4</c:v>
                </c:pt>
                <c:pt idx="6581">
                  <c:v>-1.1009921457210906E-3</c:v>
                </c:pt>
                <c:pt idx="6582">
                  <c:v>-1.4008847745871967E-3</c:v>
                </c:pt>
                <c:pt idx="6583">
                  <c:v>-8.7074707650518777E-4</c:v>
                </c:pt>
                <c:pt idx="6584">
                  <c:v>3.8605992565426739E-4</c:v>
                </c:pt>
                <c:pt idx="6585">
                  <c:v>2.8555555555555555E-4</c:v>
                </c:pt>
                <c:pt idx="6586">
                  <c:v>2.1843033905834318E-4</c:v>
                </c:pt>
                <c:pt idx="6587">
                  <c:v>-1.2483386340601235E-3</c:v>
                </c:pt>
                <c:pt idx="6588">
                  <c:v>1.4456302005081336E-4</c:v>
                </c:pt>
                <c:pt idx="6589">
                  <c:v>-1.1607585077488417E-3</c:v>
                </c:pt>
                <c:pt idx="6590">
                  <c:v>-1.4096528103687577E-3</c:v>
                </c:pt>
                <c:pt idx="6591">
                  <c:v>-2.9942837458688204E-4</c:v>
                </c:pt>
                <c:pt idx="6592">
                  <c:v>-6.7090705755481898E-4</c:v>
                </c:pt>
                <c:pt idx="6593">
                  <c:v>-1.8413674667518671E-4</c:v>
                </c:pt>
                <c:pt idx="6594">
                  <c:v>-3.5388855051770787E-4</c:v>
                </c:pt>
                <c:pt idx="6595">
                  <c:v>-8.1243665593249965E-4</c:v>
                </c:pt>
                <c:pt idx="6596">
                  <c:v>-1.0202591048650807E-3</c:v>
                </c:pt>
                <c:pt idx="6597">
                  <c:v>-1.2145367587590987E-3</c:v>
                </c:pt>
                <c:pt idx="6598">
                  <c:v>-2.450722083834607E-4</c:v>
                </c:pt>
                <c:pt idx="6599">
                  <c:v>-1.0201859866125579E-4</c:v>
                </c:pt>
                <c:pt idx="6600">
                  <c:v>-1.4106253182503469E-3</c:v>
                </c:pt>
                <c:pt idx="6601">
                  <c:v>-1.2834871682233194E-3</c:v>
                </c:pt>
                <c:pt idx="6602">
                  <c:v>-1.185331057066411E-3</c:v>
                </c:pt>
                <c:pt idx="6603">
                  <c:v>6.5432622485289788E-5</c:v>
                </c:pt>
                <c:pt idx="6604">
                  <c:v>3.9242049276027582E-4</c:v>
                </c:pt>
                <c:pt idx="6605">
                  <c:v>-8.535008958739888E-4</c:v>
                </c:pt>
                <c:pt idx="6606">
                  <c:v>-1.2245238190312664E-3</c:v>
                </c:pt>
                <c:pt idx="6607">
                  <c:v>-1.0645864946889228E-3</c:v>
                </c:pt>
                <c:pt idx="6608">
                  <c:v>-8.7585160488527986E-4</c:v>
                </c:pt>
                <c:pt idx="6609">
                  <c:v>-1.1067059322668398E-3</c:v>
                </c:pt>
                <c:pt idx="6610">
                  <c:v>-1.3685334930617949E-3</c:v>
                </c:pt>
                <c:pt idx="6611">
                  <c:v>-1.1575237848036818E-3</c:v>
                </c:pt>
                <c:pt idx="6612">
                  <c:v>-1.3128203848361576E-3</c:v>
                </c:pt>
                <c:pt idx="6613">
                  <c:v>-1.3242138364779874E-3</c:v>
                </c:pt>
                <c:pt idx="6614">
                  <c:v>-1.5963727647936598E-5</c:v>
                </c:pt>
                <c:pt idx="6615">
                  <c:v>1.7846223671938514E-4</c:v>
                </c:pt>
                <c:pt idx="6616">
                  <c:v>-9.1831203833100418E-4</c:v>
                </c:pt>
                <c:pt idx="6617">
                  <c:v>-1.4038413544567897E-3</c:v>
                </c:pt>
                <c:pt idx="6618">
                  <c:v>6.1301953978275839E-5</c:v>
                </c:pt>
                <c:pt idx="6619">
                  <c:v>3.4497048800810268E-4</c:v>
                </c:pt>
                <c:pt idx="6620">
                  <c:v>-7.405078138648059E-4</c:v>
                </c:pt>
                <c:pt idx="6621">
                  <c:v>-9.9248859564188795E-4</c:v>
                </c:pt>
                <c:pt idx="6622">
                  <c:v>-6.0016969878465721E-4</c:v>
                </c:pt>
                <c:pt idx="6623">
                  <c:v>-4.6700006488288636E-4</c:v>
                </c:pt>
                <c:pt idx="6624">
                  <c:v>-1.3642048942637392E-3</c:v>
                </c:pt>
                <c:pt idx="6625">
                  <c:v>-1.0190508988909852E-3</c:v>
                </c:pt>
                <c:pt idx="6626">
                  <c:v>4.3464155310361341E-4</c:v>
                </c:pt>
                <c:pt idx="6627">
                  <c:v>-6.7001886547617855E-4</c:v>
                </c:pt>
                <c:pt idx="6628">
                  <c:v>-1.3856972455544077E-3</c:v>
                </c:pt>
                <c:pt idx="6629">
                  <c:v>-1.2408482265397688E-3</c:v>
                </c:pt>
                <c:pt idx="6630">
                  <c:v>-1.1817460436286326E-3</c:v>
                </c:pt>
                <c:pt idx="6631">
                  <c:v>-1.3204757104215118E-3</c:v>
                </c:pt>
                <c:pt idx="6632">
                  <c:v>2.8608404552008345E-4</c:v>
                </c:pt>
                <c:pt idx="6633">
                  <c:v>-5.3011982054365896E-4</c:v>
                </c:pt>
                <c:pt idx="6634">
                  <c:v>-1.3613516251540815E-3</c:v>
                </c:pt>
                <c:pt idx="6635">
                  <c:v>4.2446927374301677E-4</c:v>
                </c:pt>
                <c:pt idx="6636">
                  <c:v>-8.120461725031066E-4</c:v>
                </c:pt>
                <c:pt idx="6637">
                  <c:v>-8.7047674180685793E-4</c:v>
                </c:pt>
                <c:pt idx="6638">
                  <c:v>-4.0752828220828283E-4</c:v>
                </c:pt>
                <c:pt idx="6639">
                  <c:v>-1.1701506539649588E-3</c:v>
                </c:pt>
                <c:pt idx="6640">
                  <c:v>-1.0956843723177036E-3</c:v>
                </c:pt>
                <c:pt idx="6641">
                  <c:v>2.1856419466686623E-4</c:v>
                </c:pt>
                <c:pt idx="6642">
                  <c:v>-2.9618825689721419E-4</c:v>
                </c:pt>
                <c:pt idx="6643">
                  <c:v>-1.3333982016506493E-3</c:v>
                </c:pt>
                <c:pt idx="6644">
                  <c:v>-1.3868926734096113E-3</c:v>
                </c:pt>
                <c:pt idx="6645">
                  <c:v>6.5291857912592294E-5</c:v>
                </c:pt>
                <c:pt idx="6646">
                  <c:v>-2.4214255420003492E-4</c:v>
                </c:pt>
                <c:pt idx="6647">
                  <c:v>-5.28124703733827E-4</c:v>
                </c:pt>
                <c:pt idx="6648">
                  <c:v>-9.2127139364303167E-4</c:v>
                </c:pt>
                <c:pt idx="6649">
                  <c:v>-1.0072194421022697E-4</c:v>
                </c:pt>
                <c:pt idx="6650">
                  <c:v>-9.7089011191888754E-4</c:v>
                </c:pt>
                <c:pt idx="6651">
                  <c:v>-8.2749537270318952E-4</c:v>
                </c:pt>
                <c:pt idx="6652">
                  <c:v>-3.4846378749476121E-4</c:v>
                </c:pt>
                <c:pt idx="6653">
                  <c:v>-1.3966750820751798E-3</c:v>
                </c:pt>
                <c:pt idx="6654">
                  <c:v>-1.2727531271361071E-3</c:v>
                </c:pt>
                <c:pt idx="6655">
                  <c:v>4.3433515346448254E-4</c:v>
                </c:pt>
                <c:pt idx="6656">
                  <c:v>-1.2565980502699089E-3</c:v>
                </c:pt>
                <c:pt idx="6657">
                  <c:v>-8.956975943645671E-4</c:v>
                </c:pt>
                <c:pt idx="6658">
                  <c:v>-1.1231595910812201E-3</c:v>
                </c:pt>
                <c:pt idx="6659">
                  <c:v>-8.6978995160405124E-4</c:v>
                </c:pt>
                <c:pt idx="6660">
                  <c:v>-8.1404733993465208E-4</c:v>
                </c:pt>
                <c:pt idx="6661">
                  <c:v>-1.3538632701220821E-3</c:v>
                </c:pt>
                <c:pt idx="6662">
                  <c:v>2.8382044887780553E-4</c:v>
                </c:pt>
                <c:pt idx="6663">
                  <c:v>-1.2953184865900384E-3</c:v>
                </c:pt>
                <c:pt idx="6664">
                  <c:v>3.8969770700065316E-4</c:v>
                </c:pt>
                <c:pt idx="6665">
                  <c:v>-9.7224300837099782E-4</c:v>
                </c:pt>
                <c:pt idx="6666">
                  <c:v>-1.2018947746525251E-3</c:v>
                </c:pt>
                <c:pt idx="6667">
                  <c:v>-1.3896502352219267E-3</c:v>
                </c:pt>
                <c:pt idx="6668">
                  <c:v>-6.65584107836828E-4</c:v>
                </c:pt>
                <c:pt idx="6669">
                  <c:v>-1.1570637533672554E-3</c:v>
                </c:pt>
                <c:pt idx="6670">
                  <c:v>3.8988476057026314E-4</c:v>
                </c:pt>
                <c:pt idx="6671">
                  <c:v>1.4275924328044809E-4</c:v>
                </c:pt>
                <c:pt idx="6672">
                  <c:v>-1.0168016083249773E-3</c:v>
                </c:pt>
                <c:pt idx="6673">
                  <c:v>-1.20097476778178E-3</c:v>
                </c:pt>
                <c:pt idx="6674">
                  <c:v>4.2137735717348595E-4</c:v>
                </c:pt>
                <c:pt idx="6675">
                  <c:v>1.7830300130101237E-4</c:v>
                </c:pt>
                <c:pt idx="6676">
                  <c:v>-1.0605997116674897E-3</c:v>
                </c:pt>
                <c:pt idx="6677">
                  <c:v>6.1243389539897026E-5</c:v>
                </c:pt>
                <c:pt idx="6678">
                  <c:v>-1.5119180029427167E-5</c:v>
                </c:pt>
                <c:pt idx="6679">
                  <c:v>-1.1991240934167342E-3</c:v>
                </c:pt>
                <c:pt idx="6680">
                  <c:v>-8.086405282872062E-4</c:v>
                </c:pt>
                <c:pt idx="6681">
                  <c:v>-1.092320738246664E-3</c:v>
                </c:pt>
                <c:pt idx="6682">
                  <c:v>-3.9992517956903437E-4</c:v>
                </c:pt>
                <c:pt idx="6683">
                  <c:v>-1.7901339252313143E-4</c:v>
                </c:pt>
                <c:pt idx="6684">
                  <c:v>-4.5738826815642456E-4</c:v>
                </c:pt>
                <c:pt idx="6685">
                  <c:v>-7.980369762651679E-4</c:v>
                </c:pt>
                <c:pt idx="6686">
                  <c:v>-5.9190534622252829E-4</c:v>
                </c:pt>
                <c:pt idx="6687">
                  <c:v>-8.3293100180550418E-4</c:v>
                </c:pt>
                <c:pt idx="6688">
                  <c:v>2.8704852007297452E-4</c:v>
                </c:pt>
                <c:pt idx="6689">
                  <c:v>3.3976405239512751E-4</c:v>
                </c:pt>
                <c:pt idx="6690">
                  <c:v>-1.2880186745275256E-3</c:v>
                </c:pt>
                <c:pt idx="6691">
                  <c:v>-8.0873403830806069E-4</c:v>
                </c:pt>
                <c:pt idx="6692">
                  <c:v>-1.0782570962577249E-3</c:v>
                </c:pt>
                <c:pt idx="6693">
                  <c:v>-9.1956425233062156E-4</c:v>
                </c:pt>
                <c:pt idx="6694">
                  <c:v>-1.3661991500907766E-3</c:v>
                </c:pt>
                <c:pt idx="6695">
                  <c:v>-1.1478470355277791E-3</c:v>
                </c:pt>
                <c:pt idx="6696">
                  <c:v>-1.120588352652475E-3</c:v>
                </c:pt>
                <c:pt idx="6697">
                  <c:v>-1.1942025515954953E-3</c:v>
                </c:pt>
                <c:pt idx="6698">
                  <c:v>-7.3435216543385972E-4</c:v>
                </c:pt>
                <c:pt idx="6699">
                  <c:v>-2.8911781428614175E-4</c:v>
                </c:pt>
                <c:pt idx="6700">
                  <c:v>-1.7800337143655118E-4</c:v>
                </c:pt>
                <c:pt idx="6701">
                  <c:v>-1.3734395339674117E-3</c:v>
                </c:pt>
                <c:pt idx="6702">
                  <c:v>-3.4155794282522391E-4</c:v>
                </c:pt>
                <c:pt idx="6703">
                  <c:v>-9.6840010573196942E-4</c:v>
                </c:pt>
                <c:pt idx="6704">
                  <c:v>-1.3135909353867022E-3</c:v>
                </c:pt>
                <c:pt idx="6705">
                  <c:v>-3.9614251018606716E-4</c:v>
                </c:pt>
                <c:pt idx="6706">
                  <c:v>-1.2272525521526852E-3</c:v>
                </c:pt>
                <c:pt idx="6707">
                  <c:v>-1.2387596744594272E-3</c:v>
                </c:pt>
                <c:pt idx="6708">
                  <c:v>-1.1718831039297826E-3</c:v>
                </c:pt>
                <c:pt idx="6709">
                  <c:v>3.3629665448635821E-4</c:v>
                </c:pt>
                <c:pt idx="6710">
                  <c:v>-9.8006911235994277E-5</c:v>
                </c:pt>
                <c:pt idx="6711">
                  <c:v>2.849227073844099E-4</c:v>
                </c:pt>
                <c:pt idx="6712">
                  <c:v>-1.3605934422141878E-3</c:v>
                </c:pt>
                <c:pt idx="6713">
                  <c:v>-6.59279502114418E-4</c:v>
                </c:pt>
                <c:pt idx="6714">
                  <c:v>-1.2625033037945014E-3</c:v>
                </c:pt>
                <c:pt idx="6715">
                  <c:v>1.3908075203039231E-4</c:v>
                </c:pt>
                <c:pt idx="6716">
                  <c:v>-1.5577017041771782E-5</c:v>
                </c:pt>
                <c:pt idx="6717">
                  <c:v>-1.1399180237950397E-3</c:v>
                </c:pt>
                <c:pt idx="6718">
                  <c:v>-1.3081917185256103E-3</c:v>
                </c:pt>
                <c:pt idx="6719">
                  <c:v>6.0574748149107681E-5</c:v>
                </c:pt>
                <c:pt idx="6720">
                  <c:v>2.7612344288199548E-4</c:v>
                </c:pt>
                <c:pt idx="6721">
                  <c:v>4.260087808913452E-4</c:v>
                </c:pt>
                <c:pt idx="6722">
                  <c:v>-1.0901788118436668E-3</c:v>
                </c:pt>
                <c:pt idx="6723">
                  <c:v>-7.3009184925154342E-4</c:v>
                </c:pt>
                <c:pt idx="6724">
                  <c:v>-1.3738587577100858E-3</c:v>
                </c:pt>
                <c:pt idx="6725">
                  <c:v>-1.1708867702495164E-3</c:v>
                </c:pt>
                <c:pt idx="6726">
                  <c:v>-1.3396342132293547E-3</c:v>
                </c:pt>
                <c:pt idx="6727">
                  <c:v>-4.4962754287993623E-4</c:v>
                </c:pt>
                <c:pt idx="6728">
                  <c:v>-1.2730490972821238E-3</c:v>
                </c:pt>
                <c:pt idx="6729">
                  <c:v>-9.6637846785935092E-4</c:v>
                </c:pt>
                <c:pt idx="6730">
                  <c:v>-1.2247966932423873E-3</c:v>
                </c:pt>
                <c:pt idx="6731">
                  <c:v>4.1279987641154955E-4</c:v>
                </c:pt>
                <c:pt idx="6732">
                  <c:v>-1.299281027502443E-3</c:v>
                </c:pt>
                <c:pt idx="6733">
                  <c:v>6.1401567266854099E-5</c:v>
                </c:pt>
                <c:pt idx="6734">
                  <c:v>-5.1314995687312714E-4</c:v>
                </c:pt>
                <c:pt idx="6735">
                  <c:v>-2.3297171175303371E-4</c:v>
                </c:pt>
                <c:pt idx="6736">
                  <c:v>-9.4478512314288571E-4</c:v>
                </c:pt>
                <c:pt idx="6737">
                  <c:v>3.8195823638148286E-4</c:v>
                </c:pt>
                <c:pt idx="6738">
                  <c:v>-1.0130827794923442E-3</c:v>
                </c:pt>
                <c:pt idx="6739">
                  <c:v>-5.8290996295613079E-4</c:v>
                </c:pt>
                <c:pt idx="6740">
                  <c:v>1.7536454259680867E-4</c:v>
                </c:pt>
                <c:pt idx="6741">
                  <c:v>-8.6313144406995989E-4</c:v>
                </c:pt>
                <c:pt idx="6742">
                  <c:v>3.7959206047830481E-4</c:v>
                </c:pt>
                <c:pt idx="6743">
                  <c:v>-1.2268763865692848E-3</c:v>
                </c:pt>
                <c:pt idx="6744">
                  <c:v>-1.3741269026169237E-3</c:v>
                </c:pt>
                <c:pt idx="6745">
                  <c:v>6.03145189812255E-5</c:v>
                </c:pt>
                <c:pt idx="6746">
                  <c:v>-8.0252144826245379E-4</c:v>
                </c:pt>
                <c:pt idx="6747">
                  <c:v>-1.0598147428035854E-3</c:v>
                </c:pt>
                <c:pt idx="6748">
                  <c:v>2.0777209045010742E-4</c:v>
                </c:pt>
                <c:pt idx="6749">
                  <c:v>-8.5570217199487522E-4</c:v>
                </c:pt>
                <c:pt idx="6750">
                  <c:v>6.043432968982859E-5</c:v>
                </c:pt>
                <c:pt idx="6751">
                  <c:v>-1.144562816876131E-3</c:v>
                </c:pt>
                <c:pt idx="6752">
                  <c:v>-1.2578068916008615E-3</c:v>
                </c:pt>
                <c:pt idx="6753">
                  <c:v>-9.1429411794030689E-4</c:v>
                </c:pt>
                <c:pt idx="6754">
                  <c:v>-1.3257326879265391E-3</c:v>
                </c:pt>
                <c:pt idx="6755">
                  <c:v>4.2223157747896316E-4</c:v>
                </c:pt>
                <c:pt idx="6756">
                  <c:v>-1.3347075303336957E-3</c:v>
                </c:pt>
                <c:pt idx="6757">
                  <c:v>-1.6885454255467611E-5</c:v>
                </c:pt>
                <c:pt idx="6758">
                  <c:v>-8.0025123749420516E-4</c:v>
                </c:pt>
                <c:pt idx="6759">
                  <c:v>-2.3189197541633231E-4</c:v>
                </c:pt>
                <c:pt idx="6760">
                  <c:v>-1.359268453164254E-3</c:v>
                </c:pt>
                <c:pt idx="6761">
                  <c:v>-1.1167193372479038E-3</c:v>
                </c:pt>
                <c:pt idx="6762">
                  <c:v>-1.754732497981399E-4</c:v>
                </c:pt>
                <c:pt idx="6763">
                  <c:v>-7.4295169224175301E-4</c:v>
                </c:pt>
                <c:pt idx="6764">
                  <c:v>2.8097764097046856E-4</c:v>
                </c:pt>
                <c:pt idx="6765">
                  <c:v>1.7434930722261513E-4</c:v>
                </c:pt>
                <c:pt idx="6766">
                  <c:v>-1.0553761189863828E-3</c:v>
                </c:pt>
                <c:pt idx="6767">
                  <c:v>-6.5108733034606166E-4</c:v>
                </c:pt>
                <c:pt idx="6768">
                  <c:v>-7.5444174769377973E-4</c:v>
                </c:pt>
                <c:pt idx="6769">
                  <c:v>3.7593411849106236E-4</c:v>
                </c:pt>
                <c:pt idx="6770">
                  <c:v>-7.8606848639193032E-4</c:v>
                </c:pt>
                <c:pt idx="6771">
                  <c:v>-7.2370945956049101E-4</c:v>
                </c:pt>
                <c:pt idx="6772">
                  <c:v>-3.8762721663460298E-4</c:v>
                </c:pt>
                <c:pt idx="6773">
                  <c:v>-9.121439429810353E-4</c:v>
                </c:pt>
                <c:pt idx="6774">
                  <c:v>2.7000388628142655E-4</c:v>
                </c:pt>
                <c:pt idx="6775">
                  <c:v>-1.3421501196172246E-3</c:v>
                </c:pt>
                <c:pt idx="6776">
                  <c:v>-3.3308996127643243E-4</c:v>
                </c:pt>
                <c:pt idx="6777">
                  <c:v>-9.6237652382803534E-4</c:v>
                </c:pt>
                <c:pt idx="6778">
                  <c:v>-1.1909273500226767E-3</c:v>
                </c:pt>
                <c:pt idx="6779">
                  <c:v>4.0746485748727293E-4</c:v>
                </c:pt>
                <c:pt idx="6780">
                  <c:v>-9.850304473922879E-5</c:v>
                </c:pt>
                <c:pt idx="6781">
                  <c:v>-1.3592139624823076E-3</c:v>
                </c:pt>
                <c:pt idx="6782">
                  <c:v>-5.0717147755362419E-4</c:v>
                </c:pt>
                <c:pt idx="6783">
                  <c:v>-1.1611266707199171E-3</c:v>
                </c:pt>
                <c:pt idx="6784">
                  <c:v>-1.1416034167418356E-3</c:v>
                </c:pt>
                <c:pt idx="6785">
                  <c:v>-1.252968878479057E-3</c:v>
                </c:pt>
                <c:pt idx="6786">
                  <c:v>2.0388202471104025E-4</c:v>
                </c:pt>
                <c:pt idx="6787">
                  <c:v>-7.4256557442398151E-4</c:v>
                </c:pt>
                <c:pt idx="6788">
                  <c:v>-1.0860293824502651E-3</c:v>
                </c:pt>
                <c:pt idx="6789">
                  <c:v>-4.4249215129316789E-4</c:v>
                </c:pt>
                <c:pt idx="6790">
                  <c:v>-1.2903601969422131E-3</c:v>
                </c:pt>
                <c:pt idx="6791">
                  <c:v>3.778742243603151E-4</c:v>
                </c:pt>
                <c:pt idx="6792">
                  <c:v>-1.041055411600558E-3</c:v>
                </c:pt>
                <c:pt idx="6793">
                  <c:v>-1.3620630372492839E-3</c:v>
                </c:pt>
                <c:pt idx="6794">
                  <c:v>-5.7567558140114304E-4</c:v>
                </c:pt>
                <c:pt idx="6795">
                  <c:v>1.3240089872415049E-4</c:v>
                </c:pt>
                <c:pt idx="6796">
                  <c:v>-8.5684031134454193E-4</c:v>
                </c:pt>
                <c:pt idx="6797">
                  <c:v>-2.812890527679506E-4</c:v>
                </c:pt>
                <c:pt idx="6798">
                  <c:v>-1.110747919677114E-3</c:v>
                </c:pt>
                <c:pt idx="6799">
                  <c:v>-7.1947507137056388E-4</c:v>
                </c:pt>
                <c:pt idx="6800">
                  <c:v>-1.2165888514069033E-3</c:v>
                </c:pt>
                <c:pt idx="6801">
                  <c:v>-1.3104592586687129E-3</c:v>
                </c:pt>
                <c:pt idx="6802">
                  <c:v>3.2564550833781607E-4</c:v>
                </c:pt>
                <c:pt idx="6803">
                  <c:v>-7.9487767203149137E-4</c:v>
                </c:pt>
                <c:pt idx="6804">
                  <c:v>5.987703183730367E-5</c:v>
                </c:pt>
                <c:pt idx="6805">
                  <c:v>2.6792122015122381E-4</c:v>
                </c:pt>
                <c:pt idx="6806">
                  <c:v>-1.3503039362232185E-3</c:v>
                </c:pt>
                <c:pt idx="6807">
                  <c:v>-8.2555277658758234E-4</c:v>
                </c:pt>
                <c:pt idx="6808">
                  <c:v>-1.1123506492212336E-3</c:v>
                </c:pt>
                <c:pt idx="6809">
                  <c:v>-1.1870755586557385E-3</c:v>
                </c:pt>
                <c:pt idx="6810">
                  <c:v>-3.3148077105120248E-4</c:v>
                </c:pt>
                <c:pt idx="6811">
                  <c:v>-3.8489228347084382E-4</c:v>
                </c:pt>
                <c:pt idx="6812">
                  <c:v>-1.0063973214952994E-3</c:v>
                </c:pt>
                <c:pt idx="6813">
                  <c:v>-9.135811080111597E-4</c:v>
                </c:pt>
                <c:pt idx="6814">
                  <c:v>-1.0510238652782623E-3</c:v>
                </c:pt>
                <c:pt idx="6815">
                  <c:v>-1.9141381182718028E-5</c:v>
                </c:pt>
                <c:pt idx="6816">
                  <c:v>2.7973822041661689E-4</c:v>
                </c:pt>
                <c:pt idx="6817">
                  <c:v>4.0608109790408277E-4</c:v>
                </c:pt>
                <c:pt idx="6818">
                  <c:v>3.7341184672459726E-4</c:v>
                </c:pt>
                <c:pt idx="6819">
                  <c:v>-1.1613734076631444E-3</c:v>
                </c:pt>
                <c:pt idx="6820">
                  <c:v>-1.0306473709118986E-3</c:v>
                </c:pt>
                <c:pt idx="6821">
                  <c:v>-6.4490255470088878E-4</c:v>
                </c:pt>
                <c:pt idx="6822">
                  <c:v>3.7760806141652316E-4</c:v>
                </c:pt>
                <c:pt idx="6823">
                  <c:v>-1.1980083591130771E-3</c:v>
                </c:pt>
                <c:pt idx="6824">
                  <c:v>-1.2748209108390041E-3</c:v>
                </c:pt>
                <c:pt idx="6825">
                  <c:v>-1.2466461090880109E-3</c:v>
                </c:pt>
                <c:pt idx="6826">
                  <c:v>-9.5636622679200352E-4</c:v>
                </c:pt>
                <c:pt idx="6827">
                  <c:v>-7.1684982414889061E-4</c:v>
                </c:pt>
                <c:pt idx="6828">
                  <c:v>-9.981719830248451E-5</c:v>
                </c:pt>
                <c:pt idx="6829">
                  <c:v>-2.3118029438868269E-4</c:v>
                </c:pt>
                <c:pt idx="6830">
                  <c:v>5.6519660333192225E-5</c:v>
                </c:pt>
                <c:pt idx="6831">
                  <c:v>-9.0546376501178028E-4</c:v>
                </c:pt>
                <c:pt idx="6832">
                  <c:v>-4.3902866678289452E-4</c:v>
                </c:pt>
                <c:pt idx="6833">
                  <c:v>-1.0798945963178448E-3</c:v>
                </c:pt>
                <c:pt idx="6834">
                  <c:v>-1.2828572140170854E-3</c:v>
                </c:pt>
                <c:pt idx="6835">
                  <c:v>-8.517459526774596E-4</c:v>
                </c:pt>
                <c:pt idx="6836">
                  <c:v>-1.1426102289255045E-3</c:v>
                </c:pt>
                <c:pt idx="6837">
                  <c:v>-8.1032000996139955E-4</c:v>
                </c:pt>
                <c:pt idx="6838">
                  <c:v>-1.2710794764001514E-3</c:v>
                </c:pt>
                <c:pt idx="6839">
                  <c:v>-1.3193484920180311E-3</c:v>
                </c:pt>
                <c:pt idx="6840">
                  <c:v>-1.3258834956292184E-3</c:v>
                </c:pt>
                <c:pt idx="6841">
                  <c:v>-1.3523006883635676E-3</c:v>
                </c:pt>
                <c:pt idx="6842">
                  <c:v>-1.3454467572184949E-3</c:v>
                </c:pt>
                <c:pt idx="6843">
                  <c:v>3.2542682592871049E-4</c:v>
                </c:pt>
                <c:pt idx="6844">
                  <c:v>-9.0315591285377011E-4</c:v>
                </c:pt>
                <c:pt idx="6845">
                  <c:v>-7.0695837525025648E-4</c:v>
                </c:pt>
                <c:pt idx="6846">
                  <c:v>-2.8037574024913215E-4</c:v>
                </c:pt>
                <c:pt idx="6847">
                  <c:v>4.1971954382314432E-4</c:v>
                </c:pt>
                <c:pt idx="6848">
                  <c:v>1.3133984991609444E-4</c:v>
                </c:pt>
                <c:pt idx="6849">
                  <c:v>-1.7615732094209286E-4</c:v>
                </c:pt>
                <c:pt idx="6850">
                  <c:v>-5.7049861288892658E-4</c:v>
                </c:pt>
                <c:pt idx="6851">
                  <c:v>1.7402080326481858E-4</c:v>
                </c:pt>
                <c:pt idx="6852">
                  <c:v>-1.2425155516154257E-3</c:v>
                </c:pt>
                <c:pt idx="6853">
                  <c:v>-1.131592184752997E-3</c:v>
                </c:pt>
                <c:pt idx="6854">
                  <c:v>-1.091964441345651E-3</c:v>
                </c:pt>
                <c:pt idx="6855">
                  <c:v>2.0245515153627459E-4</c:v>
                </c:pt>
                <c:pt idx="6856">
                  <c:v>-7.3980877446342308E-4</c:v>
                </c:pt>
                <c:pt idx="6857">
                  <c:v>-1.1555042033547154E-3</c:v>
                </c:pt>
                <c:pt idx="6858">
                  <c:v>-1.3162413593896293E-3</c:v>
                </c:pt>
                <c:pt idx="6859">
                  <c:v>-1.0435022958853353E-3</c:v>
                </c:pt>
                <c:pt idx="6860">
                  <c:v>-9.9701721450659562E-5</c:v>
                </c:pt>
                <c:pt idx="6861">
                  <c:v>2.8085697223051659E-4</c:v>
                </c:pt>
                <c:pt idx="6862">
                  <c:v>-5.0038345467764902E-4</c:v>
                </c:pt>
                <c:pt idx="6863">
                  <c:v>-1.1025800636425657E-3</c:v>
                </c:pt>
                <c:pt idx="6864">
                  <c:v>-1.2946408118955849E-3</c:v>
                </c:pt>
                <c:pt idx="6865">
                  <c:v>-2.3048546686784489E-4</c:v>
                </c:pt>
                <c:pt idx="6866">
                  <c:v>-7.8617492243873526E-4</c:v>
                </c:pt>
                <c:pt idx="6867">
                  <c:v>-1.2281959735687643E-3</c:v>
                </c:pt>
                <c:pt idx="6868">
                  <c:v>4.0820599858645986E-4</c:v>
                </c:pt>
                <c:pt idx="6869">
                  <c:v>-1.2050194203764564E-3</c:v>
                </c:pt>
                <c:pt idx="6870">
                  <c:v>3.2686667463114515E-4</c:v>
                </c:pt>
                <c:pt idx="6871">
                  <c:v>-6.6888558070988646E-4</c:v>
                </c:pt>
                <c:pt idx="6872">
                  <c:v>-9.9599643463581982E-4</c:v>
                </c:pt>
                <c:pt idx="6873">
                  <c:v>2.0363450816407807E-4</c:v>
                </c:pt>
                <c:pt idx="6874">
                  <c:v>5.7643269293000697E-5</c:v>
                </c:pt>
                <c:pt idx="6875">
                  <c:v>-1.0131598601858217E-3</c:v>
                </c:pt>
                <c:pt idx="6876">
                  <c:v>-2.7924724650958991E-4</c:v>
                </c:pt>
                <c:pt idx="6877">
                  <c:v>6.0095127691014107E-5</c:v>
                </c:pt>
                <c:pt idx="6878">
                  <c:v>1.3277461107654012E-4</c:v>
                </c:pt>
                <c:pt idx="6879">
                  <c:v>-7.845053801454955E-4</c:v>
                </c:pt>
                <c:pt idx="6880">
                  <c:v>-1.1285324517555217E-3</c:v>
                </c:pt>
                <c:pt idx="6881">
                  <c:v>-8.964045827752578E-4</c:v>
                </c:pt>
                <c:pt idx="6882">
                  <c:v>-1.2733288190952272E-3</c:v>
                </c:pt>
                <c:pt idx="6883">
                  <c:v>3.8013246021715121E-4</c:v>
                </c:pt>
                <c:pt idx="6884">
                  <c:v>3.7635509413866733E-4</c:v>
                </c:pt>
                <c:pt idx="6885">
                  <c:v>-4.9902163359804826E-4</c:v>
                </c:pt>
                <c:pt idx="6886">
                  <c:v>-9.463807370968223E-4</c:v>
                </c:pt>
                <c:pt idx="6887">
                  <c:v>-1.1739193212710235E-3</c:v>
                </c:pt>
                <c:pt idx="6888">
                  <c:v>-7.0997102199739099E-4</c:v>
                </c:pt>
                <c:pt idx="6889">
                  <c:v>-1.7462983799500147E-4</c:v>
                </c:pt>
                <c:pt idx="6890">
                  <c:v>-6.3822890942404206E-4</c:v>
                </c:pt>
                <c:pt idx="6891">
                  <c:v>-7.8778706520169861E-4</c:v>
                </c:pt>
                <c:pt idx="6892">
                  <c:v>2.6997058428274932E-4</c:v>
                </c:pt>
                <c:pt idx="6893">
                  <c:v>-3.8098149429693755E-4</c:v>
                </c:pt>
                <c:pt idx="6894">
                  <c:v>-1.3335590317537765E-3</c:v>
                </c:pt>
                <c:pt idx="6895">
                  <c:v>-1.3140296724086428E-3</c:v>
                </c:pt>
                <c:pt idx="6896">
                  <c:v>-1.0358803556670749E-3</c:v>
                </c:pt>
                <c:pt idx="6897">
                  <c:v>-1.1768653298552341E-3</c:v>
                </c:pt>
                <c:pt idx="6898">
                  <c:v>-1.7386731311039652E-5</c:v>
                </c:pt>
                <c:pt idx="6899">
                  <c:v>-7.1630171285211536E-4</c:v>
                </c:pt>
                <c:pt idx="6900">
                  <c:v>-1.1982656053206688E-3</c:v>
                </c:pt>
                <c:pt idx="6901">
                  <c:v>-1.2689217443249703E-3</c:v>
                </c:pt>
                <c:pt idx="6902">
                  <c:v>-1.3380607713904542E-3</c:v>
                </c:pt>
                <c:pt idx="6903">
                  <c:v>-3.2739165496848961E-4</c:v>
                </c:pt>
                <c:pt idx="6904">
                  <c:v>1.7500895379840025E-4</c:v>
                </c:pt>
                <c:pt idx="6905">
                  <c:v>4.2285031965969304E-4</c:v>
                </c:pt>
                <c:pt idx="6906">
                  <c:v>-1.168840348851101E-3</c:v>
                </c:pt>
                <c:pt idx="6907">
                  <c:v>-1.2839073536658821E-3</c:v>
                </c:pt>
                <c:pt idx="6908">
                  <c:v>6.0209598559569462E-5</c:v>
                </c:pt>
                <c:pt idx="6909">
                  <c:v>-1.0752119224087726E-3</c:v>
                </c:pt>
                <c:pt idx="6910">
                  <c:v>-5.6544593834467445E-4</c:v>
                </c:pt>
                <c:pt idx="6911">
                  <c:v>-4.3435591372693465E-4</c:v>
                </c:pt>
                <c:pt idx="6912">
                  <c:v>-6.4130396914271483E-4</c:v>
                </c:pt>
                <c:pt idx="6913">
                  <c:v>-1.074283865508574E-3</c:v>
                </c:pt>
                <c:pt idx="6914">
                  <c:v>-1.3287208254729893E-3</c:v>
                </c:pt>
                <c:pt idx="6915">
                  <c:v>-1.3029272833158291E-3</c:v>
                </c:pt>
                <c:pt idx="6916">
                  <c:v>-1.1191273748077505E-3</c:v>
                </c:pt>
                <c:pt idx="6917">
                  <c:v>-3.2661878381539717E-4</c:v>
                </c:pt>
                <c:pt idx="6918">
                  <c:v>-1.0006968086165363E-3</c:v>
                </c:pt>
                <c:pt idx="6919">
                  <c:v>-8.3897701876029722E-4</c:v>
                </c:pt>
                <c:pt idx="6920">
                  <c:v>-6.6168822443302003E-4</c:v>
                </c:pt>
                <c:pt idx="6921">
                  <c:v>-1.1421738199881538E-3</c:v>
                </c:pt>
                <c:pt idx="6922">
                  <c:v>-8.7377316796400631E-4</c:v>
                </c:pt>
                <c:pt idx="6923">
                  <c:v>2.821647243734177E-4</c:v>
                </c:pt>
                <c:pt idx="6924">
                  <c:v>-1.3053538455412826E-3</c:v>
                </c:pt>
                <c:pt idx="6925">
                  <c:v>-1.2483613288540498E-3</c:v>
                </c:pt>
                <c:pt idx="6926">
                  <c:v>-9.5654402579887438E-5</c:v>
                </c:pt>
                <c:pt idx="6927">
                  <c:v>-1.1682517879271989E-3</c:v>
                </c:pt>
                <c:pt idx="6928">
                  <c:v>-9.8469057644259969E-4</c:v>
                </c:pt>
                <c:pt idx="6929">
                  <c:v>-1.2118527661099277E-3</c:v>
                </c:pt>
                <c:pt idx="6930">
                  <c:v>-1.0607941311142522E-3</c:v>
                </c:pt>
                <c:pt idx="6931">
                  <c:v>-1.0888581425094687E-3</c:v>
                </c:pt>
                <c:pt idx="6932">
                  <c:v>1.3644555682163097E-4</c:v>
                </c:pt>
                <c:pt idx="6933">
                  <c:v>-1.7148637148587382E-4</c:v>
                </c:pt>
                <c:pt idx="6934">
                  <c:v>-1.3221457471744873E-3</c:v>
                </c:pt>
                <c:pt idx="6935">
                  <c:v>-1.1145389576780666E-3</c:v>
                </c:pt>
                <c:pt idx="6936">
                  <c:v>3.7887971346134712E-4</c:v>
                </c:pt>
                <c:pt idx="6937">
                  <c:v>-2.756576524569279E-4</c:v>
                </c:pt>
                <c:pt idx="6938">
                  <c:v>-1.0268287706341663E-3</c:v>
                </c:pt>
                <c:pt idx="6939">
                  <c:v>-5.6304586918548224E-4</c:v>
                </c:pt>
                <c:pt idx="6940">
                  <c:v>-8.8718025281178464E-4</c:v>
                </c:pt>
                <c:pt idx="6941">
                  <c:v>6.1809750320930649E-5</c:v>
                </c:pt>
                <c:pt idx="6942">
                  <c:v>-2.2589995720413629E-4</c:v>
                </c:pt>
                <c:pt idx="6943">
                  <c:v>-1.2223162211119293E-3</c:v>
                </c:pt>
                <c:pt idx="6944">
                  <c:v>-1.2435134408869692E-3</c:v>
                </c:pt>
                <c:pt idx="6945">
                  <c:v>-7.6413540531530062E-4</c:v>
                </c:pt>
                <c:pt idx="6946">
                  <c:v>-4.9464902415478169E-4</c:v>
                </c:pt>
                <c:pt idx="6947">
                  <c:v>-6.9186677148742643E-4</c:v>
                </c:pt>
                <c:pt idx="6948">
                  <c:v>3.3088050220610545E-4</c:v>
                </c:pt>
                <c:pt idx="6949">
                  <c:v>-9.8092138655838518E-4</c:v>
                </c:pt>
                <c:pt idx="6950">
                  <c:v>-1.4356351405812317E-5</c:v>
                </c:pt>
                <c:pt idx="6951">
                  <c:v>-4.3199627794032763E-4</c:v>
                </c:pt>
                <c:pt idx="6952">
                  <c:v>-1.2052246603970742E-3</c:v>
                </c:pt>
                <c:pt idx="6953">
                  <c:v>1.7469234938171548E-4</c:v>
                </c:pt>
                <c:pt idx="6954">
                  <c:v>4.2273649555902573E-4</c:v>
                </c:pt>
                <c:pt idx="6955">
                  <c:v>-1.1866257980086483E-3</c:v>
                </c:pt>
                <c:pt idx="6956">
                  <c:v>4.1077490811611934E-4</c:v>
                </c:pt>
                <c:pt idx="6957">
                  <c:v>-1.159708228222849E-3</c:v>
                </c:pt>
                <c:pt idx="6958">
                  <c:v>-7.7498681368987803E-4</c:v>
                </c:pt>
                <c:pt idx="6959">
                  <c:v>-7.0233569523506234E-4</c:v>
                </c:pt>
                <c:pt idx="6960">
                  <c:v>-1.3234863864342011E-3</c:v>
                </c:pt>
                <c:pt idx="6961">
                  <c:v>3.8024246281756117E-4</c:v>
                </c:pt>
                <c:pt idx="6962">
                  <c:v>2.0785680176684773E-4</c:v>
                </c:pt>
                <c:pt idx="6963">
                  <c:v>-1.2688572224654698E-3</c:v>
                </c:pt>
                <c:pt idx="6964">
                  <c:v>-1.3153634120128964E-3</c:v>
                </c:pt>
                <c:pt idx="6965">
                  <c:v>-1.2905490459487027E-3</c:v>
                </c:pt>
                <c:pt idx="6966">
                  <c:v>-8.3319733306796713E-4</c:v>
                </c:pt>
                <c:pt idx="6967">
                  <c:v>-6.0778353746505226E-4</c:v>
                </c:pt>
                <c:pt idx="6968">
                  <c:v>-1.1091972037714256E-3</c:v>
                </c:pt>
                <c:pt idx="6969">
                  <c:v>1.745526769778414E-4</c:v>
                </c:pt>
                <c:pt idx="6970">
                  <c:v>2.7281983178397524E-4</c:v>
                </c:pt>
                <c:pt idx="6971">
                  <c:v>-1.3136076421712522E-3</c:v>
                </c:pt>
                <c:pt idx="6972">
                  <c:v>-3.7681063519625062E-4</c:v>
                </c:pt>
                <c:pt idx="6973">
                  <c:v>-6.3110235436941514E-4</c:v>
                </c:pt>
                <c:pt idx="6974">
                  <c:v>-1.216410521759464E-3</c:v>
                </c:pt>
                <c:pt idx="6975">
                  <c:v>1.3671819818744343E-4</c:v>
                </c:pt>
                <c:pt idx="6976">
                  <c:v>-1.1563571233115253E-3</c:v>
                </c:pt>
                <c:pt idx="6977">
                  <c:v>-8.5610522964260128E-4</c:v>
                </c:pt>
                <c:pt idx="6978">
                  <c:v>-1.0815932576108101E-3</c:v>
                </c:pt>
                <c:pt idx="6979">
                  <c:v>-1.2522363406601059E-3</c:v>
                </c:pt>
                <c:pt idx="6980">
                  <c:v>-6.3092282972595181E-4</c:v>
                </c:pt>
                <c:pt idx="6981">
                  <c:v>6.0054780084307641E-5</c:v>
                </c:pt>
                <c:pt idx="6982">
                  <c:v>-1.1322145881322793E-3</c:v>
                </c:pt>
                <c:pt idx="6983">
                  <c:v>3.7985372571832011E-4</c:v>
                </c:pt>
                <c:pt idx="6984">
                  <c:v>-9.3129782385894383E-4</c:v>
                </c:pt>
                <c:pt idx="6985">
                  <c:v>3.7798337129160909E-4</c:v>
                </c:pt>
                <c:pt idx="6986">
                  <c:v>-1.052405874393059E-3</c:v>
                </c:pt>
                <c:pt idx="6987">
                  <c:v>-1.0532437232301424E-3</c:v>
                </c:pt>
                <c:pt idx="6988">
                  <c:v>-1.7073790715721194E-4</c:v>
                </c:pt>
                <c:pt idx="6989">
                  <c:v>3.2968711150009443E-4</c:v>
                </c:pt>
                <c:pt idx="6990">
                  <c:v>-8.310565433253406E-4</c:v>
                </c:pt>
                <c:pt idx="6991">
                  <c:v>-3.2433292874624434E-4</c:v>
                </c:pt>
                <c:pt idx="6992">
                  <c:v>-1.2608892470550781E-3</c:v>
                </c:pt>
                <c:pt idx="6993">
                  <c:v>-4.9285170648718829E-4</c:v>
                </c:pt>
                <c:pt idx="6994">
                  <c:v>-8.8078976037567842E-4</c:v>
                </c:pt>
                <c:pt idx="6995">
                  <c:v>-6.6990469937527365E-4</c:v>
                </c:pt>
                <c:pt idx="6996">
                  <c:v>-7.7181672113696182E-4</c:v>
                </c:pt>
                <c:pt idx="6997">
                  <c:v>-1.3134460511458315E-3</c:v>
                </c:pt>
                <c:pt idx="6998">
                  <c:v>-3.7655901035112246E-4</c:v>
                </c:pt>
                <c:pt idx="6999">
                  <c:v>-1.0785091079120947E-3</c:v>
                </c:pt>
                <c:pt idx="7000">
                  <c:v>-5.6013728611221643E-4</c:v>
                </c:pt>
                <c:pt idx="7001">
                  <c:v>-1.5952395161932045E-5</c:v>
                </c:pt>
                <c:pt idx="7002">
                  <c:v>-5.8576117769930868E-4</c:v>
                </c:pt>
                <c:pt idx="7003">
                  <c:v>-9.2808432110862962E-4</c:v>
                </c:pt>
                <c:pt idx="7004">
                  <c:v>-9.7392100197470197E-4</c:v>
                </c:pt>
                <c:pt idx="7005">
                  <c:v>-4.3076601692091136E-4</c:v>
                </c:pt>
                <c:pt idx="7006">
                  <c:v>-1.1879712711139407E-3</c:v>
                </c:pt>
                <c:pt idx="7007">
                  <c:v>-1.1280950628214438E-3</c:v>
                </c:pt>
                <c:pt idx="7008">
                  <c:v>-1.0907160194174757E-3</c:v>
                </c:pt>
                <c:pt idx="7009">
                  <c:v>-7.3753997503270123E-4</c:v>
                </c:pt>
                <c:pt idx="7010">
                  <c:v>-1.28217142175003E-3</c:v>
                </c:pt>
                <c:pt idx="7011">
                  <c:v>-9.7235637300493885E-4</c:v>
                </c:pt>
                <c:pt idx="7012">
                  <c:v>-1.1510064610471969E-3</c:v>
                </c:pt>
                <c:pt idx="7013">
                  <c:v>-6.2941981049961457E-4</c:v>
                </c:pt>
                <c:pt idx="7014">
                  <c:v>-8.4161419633354217E-4</c:v>
                </c:pt>
                <c:pt idx="7015">
                  <c:v>4.09200996207056E-4</c:v>
                </c:pt>
                <c:pt idx="7016">
                  <c:v>5.922277473893585E-5</c:v>
                </c:pt>
                <c:pt idx="7017">
                  <c:v>-1.3013100436681223E-3</c:v>
                </c:pt>
                <c:pt idx="7018">
                  <c:v>-2.2678923994290745E-4</c:v>
                </c:pt>
                <c:pt idx="7019">
                  <c:v>2.0440320992810477E-4</c:v>
                </c:pt>
                <c:pt idx="7020">
                  <c:v>-1.0160593235090788E-3</c:v>
                </c:pt>
                <c:pt idx="7021">
                  <c:v>2.8102962443904406E-4</c:v>
                </c:pt>
                <c:pt idx="7022">
                  <c:v>-1.2192636505149869E-3</c:v>
                </c:pt>
                <c:pt idx="7023">
                  <c:v>-1.10231760083553E-3</c:v>
                </c:pt>
                <c:pt idx="7024">
                  <c:v>-6.9860397571007264E-4</c:v>
                </c:pt>
                <c:pt idx="7025">
                  <c:v>-9.7725012431626045E-5</c:v>
                </c:pt>
                <c:pt idx="7026">
                  <c:v>4.2161104981162836E-4</c:v>
                </c:pt>
                <c:pt idx="7027">
                  <c:v>-2.7612338876511778E-4</c:v>
                </c:pt>
                <c:pt idx="7028">
                  <c:v>2.6896280866422405E-4</c:v>
                </c:pt>
                <c:pt idx="7029">
                  <c:v>-1.2774097613861288E-3</c:v>
                </c:pt>
                <c:pt idx="7030">
                  <c:v>-9.8132834759605584E-5</c:v>
                </c:pt>
                <c:pt idx="7031">
                  <c:v>2.6870671869951029E-4</c:v>
                </c:pt>
                <c:pt idx="7032">
                  <c:v>-1.7369457442206233E-4</c:v>
                </c:pt>
                <c:pt idx="7033">
                  <c:v>6.0043524922489862E-5</c:v>
                </c:pt>
                <c:pt idx="7034">
                  <c:v>5.7450828311755462E-5</c:v>
                </c:pt>
                <c:pt idx="7035">
                  <c:v>4.2158806836536407E-4</c:v>
                </c:pt>
                <c:pt idx="7036">
                  <c:v>-9.6319668218164465E-4</c:v>
                </c:pt>
                <c:pt idx="7037">
                  <c:v>-3.774664346096469E-4</c:v>
                </c:pt>
                <c:pt idx="7038">
                  <c:v>2.8113741956321901E-4</c:v>
                </c:pt>
                <c:pt idx="7039">
                  <c:v>-6.287039845649698E-4</c:v>
                </c:pt>
                <c:pt idx="7040">
                  <c:v>-1.3030780706116359E-3</c:v>
                </c:pt>
                <c:pt idx="7041">
                  <c:v>-6.9780058578113274E-4</c:v>
                </c:pt>
                <c:pt idx="7042">
                  <c:v>-5.9228746016198723E-4</c:v>
                </c:pt>
                <c:pt idx="7043">
                  <c:v>-1.0453092135032593E-3</c:v>
                </c:pt>
                <c:pt idx="7044">
                  <c:v>3.7493004786068215E-4</c:v>
                </c:pt>
                <c:pt idx="7045">
                  <c:v>-1.1290579209323835E-3</c:v>
                </c:pt>
                <c:pt idx="7046">
                  <c:v>-1.0131320514541722E-3</c:v>
                </c:pt>
                <c:pt idx="7047">
                  <c:v>-7.6817164735716776E-4</c:v>
                </c:pt>
                <c:pt idx="7048">
                  <c:v>-1.2387127570706868E-3</c:v>
                </c:pt>
                <c:pt idx="7049">
                  <c:v>-1.0287339462313732E-3</c:v>
                </c:pt>
                <c:pt idx="7050">
                  <c:v>1.7455957313619697E-4</c:v>
                </c:pt>
                <c:pt idx="7051">
                  <c:v>-2.782761740928933E-4</c:v>
                </c:pt>
                <c:pt idx="7052">
                  <c:v>-1.2031394504718623E-3</c:v>
                </c:pt>
                <c:pt idx="7053">
                  <c:v>-1.1716785998408911E-3</c:v>
                </c:pt>
                <c:pt idx="7054">
                  <c:v>-7.1452080402109976E-4</c:v>
                </c:pt>
                <c:pt idx="7055">
                  <c:v>2.0106715575901265E-4</c:v>
                </c:pt>
                <c:pt idx="7056">
                  <c:v>-1.0728277946820994E-3</c:v>
                </c:pt>
                <c:pt idx="7057">
                  <c:v>-2.102474113032715E-5</c:v>
                </c:pt>
                <c:pt idx="7058">
                  <c:v>-6.3584705864806691E-4</c:v>
                </c:pt>
                <c:pt idx="7059">
                  <c:v>-5.4682746415859692E-4</c:v>
                </c:pt>
                <c:pt idx="7060">
                  <c:v>-1.2903984408404348E-3</c:v>
                </c:pt>
                <c:pt idx="7061">
                  <c:v>3.8013036760285577E-4</c:v>
                </c:pt>
                <c:pt idx="7062">
                  <c:v>-1.2393668060396044E-3</c:v>
                </c:pt>
                <c:pt idx="7063">
                  <c:v>-1.1215396547609579E-3</c:v>
                </c:pt>
                <c:pt idx="7064">
                  <c:v>3.2486756447845742E-4</c:v>
                </c:pt>
                <c:pt idx="7065">
                  <c:v>-4.9411138895655499E-4</c:v>
                </c:pt>
                <c:pt idx="7066">
                  <c:v>-5.7628871104041361E-4</c:v>
                </c:pt>
                <c:pt idx="7067">
                  <c:v>-2.3125242341993018E-4</c:v>
                </c:pt>
                <c:pt idx="7068">
                  <c:v>-9.6777417061493572E-4</c:v>
                </c:pt>
                <c:pt idx="7069">
                  <c:v>-1.1699603760546085E-3</c:v>
                </c:pt>
                <c:pt idx="7070">
                  <c:v>-1.0429387462900267E-3</c:v>
                </c:pt>
                <c:pt idx="7071">
                  <c:v>-1.2652173480750875E-3</c:v>
                </c:pt>
                <c:pt idx="7072">
                  <c:v>-8.246590869545764E-4</c:v>
                </c:pt>
                <c:pt idx="7073">
                  <c:v>-8.7385595895620707E-4</c:v>
                </c:pt>
                <c:pt idx="7074">
                  <c:v>1.2882581555772021E-4</c:v>
                </c:pt>
                <c:pt idx="7075">
                  <c:v>-1.0704936043708024E-3</c:v>
                </c:pt>
                <c:pt idx="7076">
                  <c:v>-1.2903652371033573E-3</c:v>
                </c:pt>
                <c:pt idx="7077">
                  <c:v>6.0247635886840431E-5</c:v>
                </c:pt>
                <c:pt idx="7078">
                  <c:v>-1.1188944673659095E-3</c:v>
                </c:pt>
                <c:pt idx="7079">
                  <c:v>4.0834173800285181E-4</c:v>
                </c:pt>
                <c:pt idx="7080">
                  <c:v>-8.1179757129294118E-4</c:v>
                </c:pt>
                <c:pt idx="7081">
                  <c:v>-3.2984188839239111E-4</c:v>
                </c:pt>
                <c:pt idx="7082">
                  <c:v>-1.0953005855627465E-3</c:v>
                </c:pt>
                <c:pt idx="7083">
                  <c:v>-4.3514123395181696E-4</c:v>
                </c:pt>
                <c:pt idx="7084">
                  <c:v>3.2454849431860522E-4</c:v>
                </c:pt>
                <c:pt idx="7085">
                  <c:v>-1.2321728584068156E-3</c:v>
                </c:pt>
                <c:pt idx="7086">
                  <c:v>-1.0604699017351671E-3</c:v>
                </c:pt>
                <c:pt idx="7087">
                  <c:v>-5.6318279869180992E-4</c:v>
                </c:pt>
                <c:pt idx="7088">
                  <c:v>1.9940175696625193E-4</c:v>
                </c:pt>
                <c:pt idx="7089">
                  <c:v>-1.265122220344543E-3</c:v>
                </c:pt>
                <c:pt idx="7090">
                  <c:v>-2.3354803119082762E-4</c:v>
                </c:pt>
                <c:pt idx="7091">
                  <c:v>3.7457388833415299E-4</c:v>
                </c:pt>
                <c:pt idx="7092">
                  <c:v>-9.2124137039816705E-4</c:v>
                </c:pt>
                <c:pt idx="7093">
                  <c:v>5.2931472270394089E-5</c:v>
                </c:pt>
                <c:pt idx="7094">
                  <c:v>-1.1970596859887774E-3</c:v>
                </c:pt>
                <c:pt idx="7095">
                  <c:v>2.6535172920900052E-4</c:v>
                </c:pt>
                <c:pt idx="7096">
                  <c:v>-8.742743827283209E-4</c:v>
                </c:pt>
                <c:pt idx="7097">
                  <c:v>3.8167415758237936E-4</c:v>
                </c:pt>
                <c:pt idx="7098">
                  <c:v>-1.1385575699745546E-3</c:v>
                </c:pt>
                <c:pt idx="7099">
                  <c:v>-1.0433445301319765E-4</c:v>
                </c:pt>
                <c:pt idx="7100">
                  <c:v>-1.0058392346875391E-3</c:v>
                </c:pt>
                <c:pt idx="7101">
                  <c:v>-1.1947042511107357E-3</c:v>
                </c:pt>
                <c:pt idx="7102">
                  <c:v>-7.0120414867235533E-4</c:v>
                </c:pt>
                <c:pt idx="7103">
                  <c:v>-1.1552616932037289E-3</c:v>
                </c:pt>
                <c:pt idx="7104">
                  <c:v>-5.1061345364564182E-4</c:v>
                </c:pt>
                <c:pt idx="7105">
                  <c:v>-1.2888259411106969E-3</c:v>
                </c:pt>
                <c:pt idx="7106">
                  <c:v>-6.8476105763736015E-4</c:v>
                </c:pt>
                <c:pt idx="7107">
                  <c:v>4.0931513517003662E-4</c:v>
                </c:pt>
                <c:pt idx="7108">
                  <c:v>2.8309580796694836E-4</c:v>
                </c:pt>
                <c:pt idx="7109">
                  <c:v>-2.8326285609226473E-4</c:v>
                </c:pt>
                <c:pt idx="7110">
                  <c:v>-1.0663413373618511E-3</c:v>
                </c:pt>
                <c:pt idx="7111">
                  <c:v>-1.1374440319831438E-3</c:v>
                </c:pt>
                <c:pt idx="7112">
                  <c:v>4.2349660559889952E-4</c:v>
                </c:pt>
                <c:pt idx="7113">
                  <c:v>1.287784473379601E-4</c:v>
                </c:pt>
                <c:pt idx="7114">
                  <c:v>-1.1528741229552186E-3</c:v>
                </c:pt>
                <c:pt idx="7115">
                  <c:v>-8.2733380375475804E-4</c:v>
                </c:pt>
                <c:pt idx="7116">
                  <c:v>-4.3900800492916809E-4</c:v>
                </c:pt>
                <c:pt idx="7117">
                  <c:v>-2.3303689424576954E-5</c:v>
                </c:pt>
                <c:pt idx="7118">
                  <c:v>-9.2182049472774071E-4</c:v>
                </c:pt>
                <c:pt idx="7119">
                  <c:v>1.757915328206223E-4</c:v>
                </c:pt>
                <c:pt idx="7120">
                  <c:v>-1.1901359462575028E-3</c:v>
                </c:pt>
                <c:pt idx="7121">
                  <c:v>-5.3746559484891545E-4</c:v>
                </c:pt>
                <c:pt idx="7122">
                  <c:v>-1.2535191672256589E-3</c:v>
                </c:pt>
                <c:pt idx="7123">
                  <c:v>-3.8571826045480964E-4</c:v>
                </c:pt>
                <c:pt idx="7124">
                  <c:v>-6.3643771364973361E-4</c:v>
                </c:pt>
                <c:pt idx="7125">
                  <c:v>-3.3334608543577411E-4</c:v>
                </c:pt>
                <c:pt idx="7126">
                  <c:v>-1.7959489872468117E-4</c:v>
                </c:pt>
                <c:pt idx="7127">
                  <c:v>-1.2795653513261057E-3</c:v>
                </c:pt>
                <c:pt idx="7128">
                  <c:v>-9.2240428470642005E-4</c:v>
                </c:pt>
                <c:pt idx="7129">
                  <c:v>-1.159727328735815E-3</c:v>
                </c:pt>
                <c:pt idx="7130">
                  <c:v>-5.6919499798786766E-4</c:v>
                </c:pt>
                <c:pt idx="7131">
                  <c:v>-1.1002275414592462E-3</c:v>
                </c:pt>
                <c:pt idx="7132">
                  <c:v>-1.0379578290506568E-3</c:v>
                </c:pt>
                <c:pt idx="7133">
                  <c:v>-1.2782704604057055E-3</c:v>
                </c:pt>
                <c:pt idx="7134">
                  <c:v>-1.2216591647539272E-3</c:v>
                </c:pt>
                <c:pt idx="7135">
                  <c:v>-1.2744146301476029E-3</c:v>
                </c:pt>
                <c:pt idx="7136">
                  <c:v>-1.787485593927592E-4</c:v>
                </c:pt>
                <c:pt idx="7137">
                  <c:v>-3.8627209410923105E-4</c:v>
                </c:pt>
                <c:pt idx="7138">
                  <c:v>2.0166576441899388E-4</c:v>
                </c:pt>
                <c:pt idx="7139">
                  <c:v>-5.0311481599236941E-4</c:v>
                </c:pt>
                <c:pt idx="7140">
                  <c:v>-1.0198044884213036E-4</c:v>
                </c:pt>
                <c:pt idx="7141">
                  <c:v>-1.0887114802799898E-3</c:v>
                </c:pt>
                <c:pt idx="7142">
                  <c:v>-5.0324638228324743E-4</c:v>
                </c:pt>
                <c:pt idx="7143">
                  <c:v>-7.7463697197617412E-4</c:v>
                </c:pt>
                <c:pt idx="7144">
                  <c:v>2.6744634148763945E-4</c:v>
                </c:pt>
                <c:pt idx="7145">
                  <c:v>-7.8068105610888954E-4</c:v>
                </c:pt>
                <c:pt idx="7146">
                  <c:v>-4.4102122121326525E-4</c:v>
                </c:pt>
                <c:pt idx="7147">
                  <c:v>6.051968034943168E-5</c:v>
                </c:pt>
                <c:pt idx="7148">
                  <c:v>-3.3334310253187822E-4</c:v>
                </c:pt>
                <c:pt idx="7149">
                  <c:v>-1.2480713345421129E-3</c:v>
                </c:pt>
                <c:pt idx="7150">
                  <c:v>3.8201174560780789E-4</c:v>
                </c:pt>
                <c:pt idx="7151">
                  <c:v>-5.7934891668239583E-4</c:v>
                </c:pt>
                <c:pt idx="7152">
                  <c:v>-1.0074809994535792E-3</c:v>
                </c:pt>
                <c:pt idx="7153">
                  <c:v>-9.6630586505456724E-4</c:v>
                </c:pt>
                <c:pt idx="7154">
                  <c:v>-1.1861845602078374E-3</c:v>
                </c:pt>
                <c:pt idx="7155">
                  <c:v>1.319262628871099E-4</c:v>
                </c:pt>
                <c:pt idx="7156">
                  <c:v>4.235563366297311E-4</c:v>
                </c:pt>
                <c:pt idx="7157">
                  <c:v>-1.2530722538471471E-3</c:v>
                </c:pt>
                <c:pt idx="7158">
                  <c:v>-2.3232785810431574E-4</c:v>
                </c:pt>
                <c:pt idx="7159">
                  <c:v>-1.1092075917803728E-3</c:v>
                </c:pt>
                <c:pt idx="7160">
                  <c:v>-1.0369500213583938E-3</c:v>
                </c:pt>
                <c:pt idx="7161">
                  <c:v>5.754872991830755E-5</c:v>
                </c:pt>
                <c:pt idx="7162">
                  <c:v>-1.2781431296193277E-3</c:v>
                </c:pt>
                <c:pt idx="7163">
                  <c:v>-5.7061967297796661E-4</c:v>
                </c:pt>
                <c:pt idx="7164">
                  <c:v>-1.2153138565766338E-3</c:v>
                </c:pt>
                <c:pt idx="7165">
                  <c:v>-1.0338480488325777E-3</c:v>
                </c:pt>
                <c:pt idx="7166">
                  <c:v>4.097821176634117E-4</c:v>
                </c:pt>
                <c:pt idx="7167">
                  <c:v>-6.5490782311573761E-4</c:v>
                </c:pt>
                <c:pt idx="7168">
                  <c:v>-1.8132402381673627E-5</c:v>
                </c:pt>
                <c:pt idx="7169">
                  <c:v>2.8281352365448374E-4</c:v>
                </c:pt>
                <c:pt idx="7170">
                  <c:v>3.7626071070425056E-4</c:v>
                </c:pt>
                <c:pt idx="7171">
                  <c:v>-1.1286442243699901E-3</c:v>
                </c:pt>
                <c:pt idx="7172">
                  <c:v>-2.8108732251672401E-4</c:v>
                </c:pt>
                <c:pt idx="7173">
                  <c:v>-1.1777145382938252E-3</c:v>
                </c:pt>
                <c:pt idx="7174">
                  <c:v>-1.2164103124425749E-3</c:v>
                </c:pt>
                <c:pt idx="7175">
                  <c:v>-9.8061670945922457E-4</c:v>
                </c:pt>
                <c:pt idx="7176">
                  <c:v>-9.0559197457290434E-4</c:v>
                </c:pt>
                <c:pt idx="7177">
                  <c:v>1.7540903880223715E-4</c:v>
                </c:pt>
                <c:pt idx="7178">
                  <c:v>-7.6578290038883067E-4</c:v>
                </c:pt>
                <c:pt idx="7179">
                  <c:v>-1.0275852137295407E-3</c:v>
                </c:pt>
                <c:pt idx="7180">
                  <c:v>-9.6608250443211776E-4</c:v>
                </c:pt>
                <c:pt idx="7181">
                  <c:v>-8.3095297214083532E-4</c:v>
                </c:pt>
                <c:pt idx="7182">
                  <c:v>-1.0067337392116163E-3</c:v>
                </c:pt>
                <c:pt idx="7183">
                  <c:v>-1.1807392252188725E-3</c:v>
                </c:pt>
                <c:pt idx="7184">
                  <c:v>3.277389763369123E-4</c:v>
                </c:pt>
                <c:pt idx="7185">
                  <c:v>-1.2630201608898601E-3</c:v>
                </c:pt>
                <c:pt idx="7186">
                  <c:v>-1.2674320445720075E-3</c:v>
                </c:pt>
                <c:pt idx="7187">
                  <c:v>-5.5838964830657852E-4</c:v>
                </c:pt>
                <c:pt idx="7188">
                  <c:v>-8.7770566532428254E-4</c:v>
                </c:pt>
                <c:pt idx="7189">
                  <c:v>-9.2312275927820191E-4</c:v>
                </c:pt>
                <c:pt idx="7190">
                  <c:v>-1.130789703662509E-3</c:v>
                </c:pt>
                <c:pt idx="7191">
                  <c:v>-6.3714006226755181E-4</c:v>
                </c:pt>
                <c:pt idx="7192">
                  <c:v>-3.8317038655378736E-4</c:v>
                </c:pt>
                <c:pt idx="7193">
                  <c:v>-7.745943154507716E-4</c:v>
                </c:pt>
                <c:pt idx="7194">
                  <c:v>-7.0504990317294802E-4</c:v>
                </c:pt>
                <c:pt idx="7195">
                  <c:v>1.7496576429960705E-4</c:v>
                </c:pt>
                <c:pt idx="7196">
                  <c:v>-2.2780119659392763E-4</c:v>
                </c:pt>
                <c:pt idx="7197">
                  <c:v>-1.0838385493473154E-3</c:v>
                </c:pt>
                <c:pt idx="7198">
                  <c:v>-1.1049359728697759E-3</c:v>
                </c:pt>
                <c:pt idx="7199">
                  <c:v>-1.2114736272411757E-3</c:v>
                </c:pt>
                <c:pt idx="7200">
                  <c:v>3.7628234079618037E-4</c:v>
                </c:pt>
                <c:pt idx="7201">
                  <c:v>-1.0603367377844421E-3</c:v>
                </c:pt>
                <c:pt idx="7202">
                  <c:v>-2.7772217009001493E-4</c:v>
                </c:pt>
                <c:pt idx="7203">
                  <c:v>-4.8757217254886395E-4</c:v>
                </c:pt>
                <c:pt idx="7204">
                  <c:v>-7.0401926466572321E-4</c:v>
                </c:pt>
                <c:pt idx="7205">
                  <c:v>2.0634948998585361E-4</c:v>
                </c:pt>
                <c:pt idx="7206">
                  <c:v>3.2808234815322152E-4</c:v>
                </c:pt>
                <c:pt idx="7207">
                  <c:v>-4.4121057778704438E-4</c:v>
                </c:pt>
                <c:pt idx="7208">
                  <c:v>3.7936439416493006E-4</c:v>
                </c:pt>
                <c:pt idx="7209">
                  <c:v>-1.2021298778671433E-3</c:v>
                </c:pt>
                <c:pt idx="7210">
                  <c:v>1.3670576322673191E-4</c:v>
                </c:pt>
                <c:pt idx="7211">
                  <c:v>-9.4236611663787447E-5</c:v>
                </c:pt>
                <c:pt idx="7212">
                  <c:v>-9.6596900225384003E-4</c:v>
                </c:pt>
                <c:pt idx="7213">
                  <c:v>-1.2302376496169905E-3</c:v>
                </c:pt>
                <c:pt idx="7214">
                  <c:v>-9.6468269531502096E-4</c:v>
                </c:pt>
                <c:pt idx="7215">
                  <c:v>-1.2408951904364749E-3</c:v>
                </c:pt>
                <c:pt idx="7216">
                  <c:v>6.2708532911097097E-5</c:v>
                </c:pt>
                <c:pt idx="7217">
                  <c:v>-1.2545771361623544E-3</c:v>
                </c:pt>
                <c:pt idx="7218">
                  <c:v>2.709294477309723E-4</c:v>
                </c:pt>
                <c:pt idx="7219">
                  <c:v>-1.7017081415955559E-4</c:v>
                </c:pt>
                <c:pt idx="7220">
                  <c:v>-1.3098866298693563E-5</c:v>
                </c:pt>
                <c:pt idx="7221">
                  <c:v>-5.6389279136612072E-4</c:v>
                </c:pt>
                <c:pt idx="7222">
                  <c:v>-1.1028152443171382E-3</c:v>
                </c:pt>
                <c:pt idx="7223">
                  <c:v>-1.0712441920495614E-3</c:v>
                </c:pt>
                <c:pt idx="7224">
                  <c:v>-1.1458533970075755E-3</c:v>
                </c:pt>
                <c:pt idx="7225">
                  <c:v>-1.0340245131377115E-3</c:v>
                </c:pt>
                <c:pt idx="7226">
                  <c:v>-8.7499131263589524E-4</c:v>
                </c:pt>
                <c:pt idx="7227">
                  <c:v>-1.1455327978713899E-3</c:v>
                </c:pt>
                <c:pt idx="7228">
                  <c:v>-4.723941788437103E-4</c:v>
                </c:pt>
                <c:pt idx="7229">
                  <c:v>-1.0586401520980497E-3</c:v>
                </c:pt>
                <c:pt idx="7230">
                  <c:v>-4.2683753641818749E-4</c:v>
                </c:pt>
                <c:pt idx="7231">
                  <c:v>-8.2647717288246653E-4</c:v>
                </c:pt>
                <c:pt idx="7232">
                  <c:v>-6.3062405686601535E-4</c:v>
                </c:pt>
                <c:pt idx="7233">
                  <c:v>-7.6922007783337303E-4</c:v>
                </c:pt>
                <c:pt idx="7234">
                  <c:v>-7.4367030490740606E-4</c:v>
                </c:pt>
                <c:pt idx="7235">
                  <c:v>2.8021855375549366E-4</c:v>
                </c:pt>
                <c:pt idx="7236">
                  <c:v>-1.2597138942937694E-3</c:v>
                </c:pt>
                <c:pt idx="7237">
                  <c:v>5.9967861606522901E-5</c:v>
                </c:pt>
                <c:pt idx="7238">
                  <c:v>4.1982617064446843E-4</c:v>
                </c:pt>
                <c:pt idx="7239">
                  <c:v>1.7396165024948171E-4</c:v>
                </c:pt>
                <c:pt idx="7240">
                  <c:v>-3.2336640641674071E-4</c:v>
                </c:pt>
                <c:pt idx="7241">
                  <c:v>-1.2034297059188485E-3</c:v>
                </c:pt>
                <c:pt idx="7242">
                  <c:v>-6.1827268576419901E-4</c:v>
                </c:pt>
                <c:pt idx="7243">
                  <c:v>-4.2965455628350203E-4</c:v>
                </c:pt>
                <c:pt idx="7244">
                  <c:v>-9.1913140588162302E-4</c:v>
                </c:pt>
                <c:pt idx="7245">
                  <c:v>-1.1200484422539546E-3</c:v>
                </c:pt>
                <c:pt idx="7246">
                  <c:v>4.0742552399851168E-4</c:v>
                </c:pt>
                <c:pt idx="7247">
                  <c:v>2.0767223071274042E-4</c:v>
                </c:pt>
                <c:pt idx="7248">
                  <c:v>-8.7925018983478172E-4</c:v>
                </c:pt>
                <c:pt idx="7249">
                  <c:v>-4.9029277032493093E-4</c:v>
                </c:pt>
                <c:pt idx="7250">
                  <c:v>-1.2549617108286639E-3</c:v>
                </c:pt>
                <c:pt idx="7251">
                  <c:v>4.0720132150723256E-4</c:v>
                </c:pt>
                <c:pt idx="7252">
                  <c:v>6.4577099615432333E-5</c:v>
                </c:pt>
                <c:pt idx="7253">
                  <c:v>1.3842539298189905E-4</c:v>
                </c:pt>
                <c:pt idx="7254">
                  <c:v>-1.6669478866319608E-4</c:v>
                </c:pt>
                <c:pt idx="7255">
                  <c:v>-1.0586781535041139E-3</c:v>
                </c:pt>
                <c:pt idx="7256">
                  <c:v>-5.5631101207462145E-4</c:v>
                </c:pt>
                <c:pt idx="7257">
                  <c:v>-1.0790582490061886E-3</c:v>
                </c:pt>
                <c:pt idx="7258">
                  <c:v>-4.2682468077081501E-4</c:v>
                </c:pt>
                <c:pt idx="7259">
                  <c:v>-3.2032575197391607E-4</c:v>
                </c:pt>
                <c:pt idx="7260">
                  <c:v>-9.0525412121994061E-5</c:v>
                </c:pt>
                <c:pt idx="7261">
                  <c:v>-5.1985867688215807E-4</c:v>
                </c:pt>
                <c:pt idx="7262">
                  <c:v>-1.0543051089674882E-5</c:v>
                </c:pt>
                <c:pt idx="7263">
                  <c:v>-1.0022877844222228E-3</c:v>
                </c:pt>
                <c:pt idx="7264">
                  <c:v>2.7136868321046208E-4</c:v>
                </c:pt>
                <c:pt idx="7265">
                  <c:v>-7.6418713369031733E-4</c:v>
                </c:pt>
                <c:pt idx="7266">
                  <c:v>-1.1471766089532684E-3</c:v>
                </c:pt>
                <c:pt idx="7267">
                  <c:v>-1.2142917400689774E-3</c:v>
                </c:pt>
                <c:pt idx="7268">
                  <c:v>2.7948346656616349E-4</c:v>
                </c:pt>
                <c:pt idx="7269">
                  <c:v>-1.1037549063878567E-3</c:v>
                </c:pt>
                <c:pt idx="7270">
                  <c:v>3.7686379528379082E-4</c:v>
                </c:pt>
                <c:pt idx="7271">
                  <c:v>-8.7045362072900854E-4</c:v>
                </c:pt>
                <c:pt idx="7272">
                  <c:v>-7.2828718864741495E-4</c:v>
                </c:pt>
                <c:pt idx="7273">
                  <c:v>-1.227148903653496E-3</c:v>
                </c:pt>
                <c:pt idx="7274">
                  <c:v>-2.6709884537330614E-4</c:v>
                </c:pt>
                <c:pt idx="7275">
                  <c:v>3.2768744667764529E-4</c:v>
                </c:pt>
                <c:pt idx="7276">
                  <c:v>-8.6728856029969967E-4</c:v>
                </c:pt>
                <c:pt idx="7277">
                  <c:v>-9.9111882907467136E-4</c:v>
                </c:pt>
                <c:pt idx="7278">
                  <c:v>-9.412850409327711E-4</c:v>
                </c:pt>
                <c:pt idx="7279">
                  <c:v>-1.1149746948496575E-3</c:v>
                </c:pt>
                <c:pt idx="7280">
                  <c:v>-1.1640849053795239E-3</c:v>
                </c:pt>
                <c:pt idx="7281">
                  <c:v>-1.0477385937406975E-3</c:v>
                </c:pt>
                <c:pt idx="7282">
                  <c:v>-1.2336110105034407E-3</c:v>
                </c:pt>
                <c:pt idx="7283">
                  <c:v>-1.053356487224014E-3</c:v>
                </c:pt>
                <c:pt idx="7284">
                  <c:v>-1.2418025670157822E-3</c:v>
                </c:pt>
                <c:pt idx="7285">
                  <c:v>-1.0952395127880727E-3</c:v>
                </c:pt>
                <c:pt idx="7286">
                  <c:v>3.7420997817893273E-4</c:v>
                </c:pt>
                <c:pt idx="7287">
                  <c:v>-9.5728709285306738E-4</c:v>
                </c:pt>
                <c:pt idx="7288">
                  <c:v>5.9660820336899296E-5</c:v>
                </c:pt>
                <c:pt idx="7289">
                  <c:v>-5.9604518372631803E-4</c:v>
                </c:pt>
                <c:pt idx="7290">
                  <c:v>4.1789151638063979E-4</c:v>
                </c:pt>
                <c:pt idx="7291">
                  <c:v>-8.1581480268706774E-4</c:v>
                </c:pt>
                <c:pt idx="7292">
                  <c:v>-4.8049850171657643E-4</c:v>
                </c:pt>
                <c:pt idx="7293">
                  <c:v>-2.1496353624051199E-4</c:v>
                </c:pt>
                <c:pt idx="7294">
                  <c:v>-6.1679665019547143E-4</c:v>
                </c:pt>
                <c:pt idx="7295">
                  <c:v>-3.64315019223614E-4</c:v>
                </c:pt>
                <c:pt idx="7296">
                  <c:v>-4.9858875468141567E-4</c:v>
                </c:pt>
                <c:pt idx="7297">
                  <c:v>-8.590909316388132E-5</c:v>
                </c:pt>
                <c:pt idx="7298">
                  <c:v>3.7569024069804914E-4</c:v>
                </c:pt>
                <c:pt idx="7299">
                  <c:v>-2.6202639019792654E-4</c:v>
                </c:pt>
                <c:pt idx="7300">
                  <c:v>-1.1306649073375928E-3</c:v>
                </c:pt>
                <c:pt idx="7301">
                  <c:v>-6.8400948497385683E-4</c:v>
                </c:pt>
                <c:pt idx="7302">
                  <c:v>-1.1321854475464807E-3</c:v>
                </c:pt>
                <c:pt idx="7303">
                  <c:v>-3.1093936793440249E-4</c:v>
                </c:pt>
                <c:pt idx="7304">
                  <c:v>-9.0995947159291024E-4</c:v>
                </c:pt>
                <c:pt idx="7305">
                  <c:v>-1.1671263318716639E-3</c:v>
                </c:pt>
                <c:pt idx="7306">
                  <c:v>-1.198370023512138E-3</c:v>
                </c:pt>
                <c:pt idx="7307">
                  <c:v>-6.8272865263847133E-4</c:v>
                </c:pt>
                <c:pt idx="7308">
                  <c:v>5.9514180073552003E-5</c:v>
                </c:pt>
                <c:pt idx="7309">
                  <c:v>6.8329068221944481E-5</c:v>
                </c:pt>
                <c:pt idx="7310">
                  <c:v>3.2580971459172134E-4</c:v>
                </c:pt>
                <c:pt idx="7311">
                  <c:v>-1.0847708988463102E-3</c:v>
                </c:pt>
                <c:pt idx="7312">
                  <c:v>-9.9519361926917209E-4</c:v>
                </c:pt>
                <c:pt idx="7313">
                  <c:v>-8.5482374998140044E-4</c:v>
                </c:pt>
                <c:pt idx="7314">
                  <c:v>-6.119865680599576E-4</c:v>
                </c:pt>
                <c:pt idx="7315">
                  <c:v>-9.7634210213069881E-4</c:v>
                </c:pt>
                <c:pt idx="7316">
                  <c:v>-1.024388308293612E-3</c:v>
                </c:pt>
                <c:pt idx="7317">
                  <c:v>4.1638575479367848E-4</c:v>
                </c:pt>
                <c:pt idx="7318">
                  <c:v>-4.1575381868676854E-4</c:v>
                </c:pt>
                <c:pt idx="7319">
                  <c:v>1.7257786324616879E-4</c:v>
                </c:pt>
                <c:pt idx="7320">
                  <c:v>2.0808122381176707E-4</c:v>
                </c:pt>
                <c:pt idx="7321">
                  <c:v>-3.6422623918272212E-4</c:v>
                </c:pt>
                <c:pt idx="7322">
                  <c:v>-8.1030702842120942E-4</c:v>
                </c:pt>
                <c:pt idx="7323">
                  <c:v>-1.0707469497073703E-3</c:v>
                </c:pt>
                <c:pt idx="7324">
                  <c:v>-3.600784632705594E-4</c:v>
                </c:pt>
                <c:pt idx="7325">
                  <c:v>-9.0606416799337392E-4</c:v>
                </c:pt>
                <c:pt idx="7326">
                  <c:v>-4.127157395651484E-4</c:v>
                </c:pt>
                <c:pt idx="7327">
                  <c:v>-1.229395836019719E-3</c:v>
                </c:pt>
                <c:pt idx="7328">
                  <c:v>-1.2120713169836584E-3</c:v>
                </c:pt>
                <c:pt idx="7329">
                  <c:v>-1.1827221599531824E-3</c:v>
                </c:pt>
                <c:pt idx="7330">
                  <c:v>-4.8217243397105934E-4</c:v>
                </c:pt>
                <c:pt idx="7331">
                  <c:v>-2.09267598369355E-4</c:v>
                </c:pt>
                <c:pt idx="7332">
                  <c:v>-3.5702151081491181E-4</c:v>
                </c:pt>
                <c:pt idx="7333">
                  <c:v>-1.1532414846555177E-3</c:v>
                </c:pt>
                <c:pt idx="7334">
                  <c:v>-1.1586913505551891E-3</c:v>
                </c:pt>
                <c:pt idx="7335">
                  <c:v>-1.0467218805792502E-3</c:v>
                </c:pt>
                <c:pt idx="7336">
                  <c:v>2.6968314799482408E-4</c:v>
                </c:pt>
                <c:pt idx="7337">
                  <c:v>1.411282885277114E-4</c:v>
                </c:pt>
                <c:pt idx="7338">
                  <c:v>-1.5509436956370813E-4</c:v>
                </c:pt>
                <c:pt idx="7339">
                  <c:v>-3.2011493967898216E-6</c:v>
                </c:pt>
                <c:pt idx="7340">
                  <c:v>-1.0770966398222716E-3</c:v>
                </c:pt>
                <c:pt idx="7341">
                  <c:v>-7.0407120896558563E-4</c:v>
                </c:pt>
                <c:pt idx="7342">
                  <c:v>-7.48618839329108E-4</c:v>
                </c:pt>
                <c:pt idx="7343">
                  <c:v>-9.4902974009035597E-4</c:v>
                </c:pt>
                <c:pt idx="7344">
                  <c:v>-1.2160047209810914E-3</c:v>
                </c:pt>
                <c:pt idx="7345">
                  <c:v>2.7771010600076315E-4</c:v>
                </c:pt>
                <c:pt idx="7346">
                  <c:v>4.0278605239027536E-4</c:v>
                </c:pt>
                <c:pt idx="7347">
                  <c:v>-9.9026574563991694E-4</c:v>
                </c:pt>
                <c:pt idx="7348">
                  <c:v>-9.1887241533197784E-4</c:v>
                </c:pt>
                <c:pt idx="7349">
                  <c:v>-5.3882505789418884E-4</c:v>
                </c:pt>
                <c:pt idx="7350">
                  <c:v>-8.5480439752255049E-4</c:v>
                </c:pt>
                <c:pt idx="7351">
                  <c:v>-1.0664907991887616E-3</c:v>
                </c:pt>
                <c:pt idx="7352">
                  <c:v>-1.2243582432948387E-3</c:v>
                </c:pt>
                <c:pt idx="7353">
                  <c:v>-1.1034115138592749E-3</c:v>
                </c:pt>
                <c:pt idx="7354">
                  <c:v>3.7082174738417768E-4</c:v>
                </c:pt>
                <c:pt idx="7355">
                  <c:v>-9.1723481373866397E-4</c:v>
                </c:pt>
                <c:pt idx="7356">
                  <c:v>4.1554956463994214E-4</c:v>
                </c:pt>
                <c:pt idx="7357">
                  <c:v>3.7471618079196835E-4</c:v>
                </c:pt>
                <c:pt idx="7358">
                  <c:v>-7.9004437393093523E-5</c:v>
                </c:pt>
                <c:pt idx="7359">
                  <c:v>-1.5281004725143415E-4</c:v>
                </c:pt>
                <c:pt idx="7360">
                  <c:v>-1.0180136850456167E-3</c:v>
                </c:pt>
                <c:pt idx="7361">
                  <c:v>3.2453061184027914E-4</c:v>
                </c:pt>
                <c:pt idx="7362">
                  <c:v>-5.6757198952879582E-4</c:v>
                </c:pt>
                <c:pt idx="7363">
                  <c:v>-4.7073724607428491E-4</c:v>
                </c:pt>
                <c:pt idx="7364">
                  <c:v>-3.0393284610731537E-4</c:v>
                </c:pt>
                <c:pt idx="7365">
                  <c:v>-2.544122605212011E-4</c:v>
                </c:pt>
                <c:pt idx="7366">
                  <c:v>-9.6362329259525525E-4</c:v>
                </c:pt>
                <c:pt idx="7367">
                  <c:v>4.0275393490068584E-4</c:v>
                </c:pt>
                <c:pt idx="7368">
                  <c:v>1.7256994505467283E-4</c:v>
                </c:pt>
                <c:pt idx="7369">
                  <c:v>5.9479316324002972E-5</c:v>
                </c:pt>
                <c:pt idx="7370">
                  <c:v>-1.2209358824346035E-3</c:v>
                </c:pt>
                <c:pt idx="7371">
                  <c:v>-1.0831614540983282E-3</c:v>
                </c:pt>
                <c:pt idx="7372">
                  <c:v>-3.5455221512711697E-4</c:v>
                </c:pt>
                <c:pt idx="7373">
                  <c:v>-8.5018765586344013E-4</c:v>
                </c:pt>
                <c:pt idx="7374">
                  <c:v>-3.8808240840343638E-4</c:v>
                </c:pt>
                <c:pt idx="7375">
                  <c:v>-1.109889891974161E-3</c:v>
                </c:pt>
                <c:pt idx="7376">
                  <c:v>-6.9238395986496071E-4</c:v>
                </c:pt>
                <c:pt idx="7377">
                  <c:v>-1.1797860315697628E-3</c:v>
                </c:pt>
                <c:pt idx="7378">
                  <c:v>-5.6093474251948212E-4</c:v>
                </c:pt>
                <c:pt idx="7379">
                  <c:v>-8.3742316081697411E-4</c:v>
                </c:pt>
                <c:pt idx="7380">
                  <c:v>7.2532429230670094E-5</c:v>
                </c:pt>
                <c:pt idx="7381">
                  <c:v>-1.1437806431783143E-3</c:v>
                </c:pt>
                <c:pt idx="7382">
                  <c:v>2.7053564348584569E-4</c:v>
                </c:pt>
                <c:pt idx="7383">
                  <c:v>-1.0159720810798754E-3</c:v>
                </c:pt>
                <c:pt idx="7384">
                  <c:v>-1.1178756797755316E-3</c:v>
                </c:pt>
                <c:pt idx="7385">
                  <c:v>-7.9884094469452106E-4</c:v>
                </c:pt>
                <c:pt idx="7386">
                  <c:v>8.1183736387923715E-7</c:v>
                </c:pt>
                <c:pt idx="7387">
                  <c:v>3.7187318828012348E-4</c:v>
                </c:pt>
                <c:pt idx="7388">
                  <c:v>-1.0589599960343034E-3</c:v>
                </c:pt>
                <c:pt idx="7389">
                  <c:v>-4.0600642430130767E-4</c:v>
                </c:pt>
                <c:pt idx="7390">
                  <c:v>-1.0354071349615098E-3</c:v>
                </c:pt>
                <c:pt idx="7391">
                  <c:v>-1.1155943293347874E-3</c:v>
                </c:pt>
                <c:pt idx="7392">
                  <c:v>-1.1978963230264397E-3</c:v>
                </c:pt>
                <c:pt idx="7393">
                  <c:v>-1.1431304709882725E-3</c:v>
                </c:pt>
                <c:pt idx="7394">
                  <c:v>-1.1687121429916826E-3</c:v>
                </c:pt>
                <c:pt idx="7395">
                  <c:v>-3.7472604810451557E-4</c:v>
                </c:pt>
                <c:pt idx="7396">
                  <c:v>-1.2025655259923073E-3</c:v>
                </c:pt>
                <c:pt idx="7397">
                  <c:v>-1.0606769529681746E-3</c:v>
                </c:pt>
                <c:pt idx="7398">
                  <c:v>2.1107609363540863E-4</c:v>
                </c:pt>
                <c:pt idx="7399">
                  <c:v>-1.213624377961498E-3</c:v>
                </c:pt>
                <c:pt idx="7400">
                  <c:v>2.78641550928219E-4</c:v>
                </c:pt>
                <c:pt idx="7401">
                  <c:v>-3.1546611954426292E-4</c:v>
                </c:pt>
                <c:pt idx="7402">
                  <c:v>-2.0087825380147101E-4</c:v>
                </c:pt>
                <c:pt idx="7403">
                  <c:v>-5.3160685963521013E-4</c:v>
                </c:pt>
                <c:pt idx="7404">
                  <c:v>1.4535665617799361E-4</c:v>
                </c:pt>
                <c:pt idx="7405">
                  <c:v>-1.1021475266024673E-3</c:v>
                </c:pt>
                <c:pt idx="7406">
                  <c:v>-5.9923474950932768E-4</c:v>
                </c:pt>
                <c:pt idx="7407">
                  <c:v>-9.7660679592403163E-4</c:v>
                </c:pt>
                <c:pt idx="7408">
                  <c:v>-9.5019700161070501E-4</c:v>
                </c:pt>
                <c:pt idx="7409">
                  <c:v>-1.2119460978426253E-3</c:v>
                </c:pt>
                <c:pt idx="7410">
                  <c:v>-9.3402949864203159E-4</c:v>
                </c:pt>
                <c:pt idx="7411">
                  <c:v>-2.982986167898224E-4</c:v>
                </c:pt>
                <c:pt idx="7412">
                  <c:v>-7.3647222084551717E-4</c:v>
                </c:pt>
                <c:pt idx="7413">
                  <c:v>-4.644409422283015E-4</c:v>
                </c:pt>
                <c:pt idx="7414">
                  <c:v>3.7382790052511641E-4</c:v>
                </c:pt>
                <c:pt idx="7415">
                  <c:v>-7.363747187726098E-5</c:v>
                </c:pt>
                <c:pt idx="7416">
                  <c:v>5.9689814998217328E-5</c:v>
                </c:pt>
                <c:pt idx="7417">
                  <c:v>3.7633639582972193E-4</c:v>
                </c:pt>
                <c:pt idx="7418">
                  <c:v>-1.2101642837673763E-3</c:v>
                </c:pt>
                <c:pt idx="7419">
                  <c:v>2.1250470679165263E-4</c:v>
                </c:pt>
                <c:pt idx="7420">
                  <c:v>-1.004222294906485E-3</c:v>
                </c:pt>
                <c:pt idx="7421">
                  <c:v>-6.6565733655790345E-4</c:v>
                </c:pt>
                <c:pt idx="7422">
                  <c:v>-8.8785644197317943E-4</c:v>
                </c:pt>
                <c:pt idx="7423">
                  <c:v>-4.3899289416568385E-4</c:v>
                </c:pt>
                <c:pt idx="7424">
                  <c:v>-5.2919051512673751E-4</c:v>
                </c:pt>
                <c:pt idx="7425">
                  <c:v>-7.9145068733460857E-4</c:v>
                </c:pt>
                <c:pt idx="7426">
                  <c:v>-1.9920121700436557E-4</c:v>
                </c:pt>
                <c:pt idx="7427">
                  <c:v>-1.0042714289961645E-3</c:v>
                </c:pt>
                <c:pt idx="7428">
                  <c:v>-5.9648766371163961E-4</c:v>
                </c:pt>
                <c:pt idx="7429">
                  <c:v>-1.1621210469460767E-3</c:v>
                </c:pt>
                <c:pt idx="7430">
                  <c:v>-3.5537982836871001E-4</c:v>
                </c:pt>
                <c:pt idx="7431">
                  <c:v>2.7925614882965506E-4</c:v>
                </c:pt>
                <c:pt idx="7432">
                  <c:v>-1.08578818795804E-3</c:v>
                </c:pt>
                <c:pt idx="7433">
                  <c:v>-7.3322927506070073E-4</c:v>
                </c:pt>
                <c:pt idx="7434">
                  <c:v>-1.0669322551234788E-3</c:v>
                </c:pt>
                <c:pt idx="7435">
                  <c:v>4.1869698065180681E-4</c:v>
                </c:pt>
                <c:pt idx="7436">
                  <c:v>-3.4760484382432216E-4</c:v>
                </c:pt>
                <c:pt idx="7437">
                  <c:v>-8.376499502024111E-4</c:v>
                </c:pt>
                <c:pt idx="7438">
                  <c:v>3.9159862867107927E-6</c:v>
                </c:pt>
                <c:pt idx="7439">
                  <c:v>-9.6947294880116554E-4</c:v>
                </c:pt>
                <c:pt idx="7440">
                  <c:v>-1.0660433451259031E-3</c:v>
                </c:pt>
                <c:pt idx="7441">
                  <c:v>-8.9090323539612541E-4</c:v>
                </c:pt>
                <c:pt idx="7442">
                  <c:v>-1.130740683853003E-3</c:v>
                </c:pt>
                <c:pt idx="7443">
                  <c:v>-1.4603101466508124E-4</c:v>
                </c:pt>
                <c:pt idx="7444">
                  <c:v>-8.83256452308165E-4</c:v>
                </c:pt>
                <c:pt idx="7445">
                  <c:v>-1.1961026220346038E-3</c:v>
                </c:pt>
                <c:pt idx="7446">
                  <c:v>-1.1348412029926174E-3</c:v>
                </c:pt>
                <c:pt idx="7447">
                  <c:v>-5.3121021001679546E-4</c:v>
                </c:pt>
                <c:pt idx="7448">
                  <c:v>1.4720203686366585E-4</c:v>
                </c:pt>
                <c:pt idx="7449">
                  <c:v>-1.0508132800229888E-3</c:v>
                </c:pt>
                <c:pt idx="7450">
                  <c:v>3.3017457841170793E-4</c:v>
                </c:pt>
                <c:pt idx="7451">
                  <c:v>2.7518077898407162E-4</c:v>
                </c:pt>
                <c:pt idx="7452">
                  <c:v>-1.1884719999603643E-3</c:v>
                </c:pt>
                <c:pt idx="7453">
                  <c:v>-1.1671926634594899E-3</c:v>
                </c:pt>
                <c:pt idx="7454">
                  <c:v>7.6315020383497045E-5</c:v>
                </c:pt>
                <c:pt idx="7455">
                  <c:v>-2.4665840971018084E-4</c:v>
                </c:pt>
                <c:pt idx="7456">
                  <c:v>-3.9945206293844879E-4</c:v>
                </c:pt>
                <c:pt idx="7457">
                  <c:v>-6.6136887215437581E-4</c:v>
                </c:pt>
                <c:pt idx="7458">
                  <c:v>-9.245319474651592E-4</c:v>
                </c:pt>
                <c:pt idx="7459">
                  <c:v>1.7346253805598872E-4</c:v>
                </c:pt>
                <c:pt idx="7460">
                  <c:v>-6.6326651936548207E-4</c:v>
                </c:pt>
                <c:pt idx="7461">
                  <c:v>-8.1256068802885279E-4</c:v>
                </c:pt>
                <c:pt idx="7462">
                  <c:v>-4.223374268687179E-4</c:v>
                </c:pt>
                <c:pt idx="7463">
                  <c:v>-9.3735695389828488E-4</c:v>
                </c:pt>
                <c:pt idx="7464">
                  <c:v>-1.0193059374303337E-3</c:v>
                </c:pt>
                <c:pt idx="7465">
                  <c:v>-4.5973327917011377E-4</c:v>
                </c:pt>
                <c:pt idx="7466">
                  <c:v>4.0789158356522508E-4</c:v>
                </c:pt>
                <c:pt idx="7467">
                  <c:v>-1.1002788965011616E-3</c:v>
                </c:pt>
                <c:pt idx="7468">
                  <c:v>-2.7516530870006688E-4</c:v>
                </c:pt>
                <c:pt idx="7469">
                  <c:v>-1.1927935246738063E-3</c:v>
                </c:pt>
                <c:pt idx="7470">
                  <c:v>-9.9176226990826065E-4</c:v>
                </c:pt>
                <c:pt idx="7471">
                  <c:v>-1.0908928792569661E-3</c:v>
                </c:pt>
                <c:pt idx="7472">
                  <c:v>1.7347627674001921E-4</c:v>
                </c:pt>
                <c:pt idx="7473">
                  <c:v>-1.0385773726966515E-3</c:v>
                </c:pt>
                <c:pt idx="7474">
                  <c:v>-2.940732155505035E-4</c:v>
                </c:pt>
                <c:pt idx="7475">
                  <c:v>-1.1549472975114917E-3</c:v>
                </c:pt>
                <c:pt idx="7476">
                  <c:v>-3.4471448878410703E-4</c:v>
                </c:pt>
                <c:pt idx="7477">
                  <c:v>-1.0764266220225564E-3</c:v>
                </c:pt>
                <c:pt idx="7478">
                  <c:v>2.7971807841933855E-4</c:v>
                </c:pt>
                <c:pt idx="7479">
                  <c:v>-4.5774393263992073E-4</c:v>
                </c:pt>
                <c:pt idx="7480">
                  <c:v>-1.9842552833207041E-4</c:v>
                </c:pt>
                <c:pt idx="7481">
                  <c:v>-1.4685017532043028E-4</c:v>
                </c:pt>
                <c:pt idx="7482">
                  <c:v>1.4674899605353722E-4</c:v>
                </c:pt>
                <c:pt idx="7483">
                  <c:v>-1.1239964140841304E-3</c:v>
                </c:pt>
                <c:pt idx="7484">
                  <c:v>-7.4733693525942286E-5</c:v>
                </c:pt>
                <c:pt idx="7485">
                  <c:v>3.7784993070679075E-4</c:v>
                </c:pt>
                <c:pt idx="7486">
                  <c:v>-7.8200810294103086E-4</c:v>
                </c:pt>
                <c:pt idx="7487">
                  <c:v>-1.2018404512968842E-3</c:v>
                </c:pt>
                <c:pt idx="7488">
                  <c:v>-1.201017295005646E-3</c:v>
                </c:pt>
                <c:pt idx="7489">
                  <c:v>-5.1028615009756251E-4</c:v>
                </c:pt>
                <c:pt idx="7490">
                  <c:v>-7.9994155985657405E-4</c:v>
                </c:pt>
                <c:pt idx="7491">
                  <c:v>-1.0745462199440359E-3</c:v>
                </c:pt>
                <c:pt idx="7492">
                  <c:v>-9.8834191759112505E-4</c:v>
                </c:pt>
                <c:pt idx="7493">
                  <c:v>-1.0406398573692551E-3</c:v>
                </c:pt>
                <c:pt idx="7494">
                  <c:v>7.4765920152900807E-5</c:v>
                </c:pt>
                <c:pt idx="7495">
                  <c:v>-3.9635014807404691E-4</c:v>
                </c:pt>
                <c:pt idx="7496">
                  <c:v>-1.034306005408136E-3</c:v>
                </c:pt>
                <c:pt idx="7497">
                  <c:v>-1.1267748629387323E-3</c:v>
                </c:pt>
                <c:pt idx="7498">
                  <c:v>-9.5625021666889513E-4</c:v>
                </c:pt>
                <c:pt idx="7499">
                  <c:v>-1.1827735462208182E-3</c:v>
                </c:pt>
                <c:pt idx="7500">
                  <c:v>-2.460653570172876E-4</c:v>
                </c:pt>
                <c:pt idx="7501">
                  <c:v>1.3283125371360664E-6</c:v>
                </c:pt>
                <c:pt idx="7502">
                  <c:v>3.3146347741718315E-4</c:v>
                </c:pt>
                <c:pt idx="7503">
                  <c:v>-6.4556560839486364E-4</c:v>
                </c:pt>
                <c:pt idx="7504">
                  <c:v>-7.2446836960074479E-4</c:v>
                </c:pt>
                <c:pt idx="7505">
                  <c:v>4.0932092654919822E-4</c:v>
                </c:pt>
                <c:pt idx="7506">
                  <c:v>-9.1472250147329017E-4</c:v>
                </c:pt>
                <c:pt idx="7507">
                  <c:v>-8.720682619547561E-4</c:v>
                </c:pt>
                <c:pt idx="7508">
                  <c:v>-8.7229922796174973E-4</c:v>
                </c:pt>
                <c:pt idx="7509">
                  <c:v>4.2098438543960797E-4</c:v>
                </c:pt>
                <c:pt idx="7510">
                  <c:v>5.9858492899905985E-5</c:v>
                </c:pt>
                <c:pt idx="7511">
                  <c:v>-1.0538500775017208E-3</c:v>
                </c:pt>
                <c:pt idx="7512">
                  <c:v>2.1324554455445547E-4</c:v>
                </c:pt>
                <c:pt idx="7513">
                  <c:v>-1.1591014886051876E-3</c:v>
                </c:pt>
                <c:pt idx="7514">
                  <c:v>-5.2125857919600672E-4</c:v>
                </c:pt>
                <c:pt idx="7515">
                  <c:v>-6.5492089430290432E-4</c:v>
                </c:pt>
                <c:pt idx="7516">
                  <c:v>3.7830950224452728E-4</c:v>
                </c:pt>
                <c:pt idx="7517">
                  <c:v>-1.0940741877819428E-3</c:v>
                </c:pt>
                <c:pt idx="7518">
                  <c:v>2.7529501445372831E-4</c:v>
                </c:pt>
                <c:pt idx="7519">
                  <c:v>-3.9265565815859181E-4</c:v>
                </c:pt>
                <c:pt idx="7520">
                  <c:v>-1.007798921520567E-3</c:v>
                </c:pt>
                <c:pt idx="7521">
                  <c:v>-1.4914666811900599E-4</c:v>
                </c:pt>
                <c:pt idx="7522">
                  <c:v>-5.8759246972142729E-4</c:v>
                </c:pt>
                <c:pt idx="7523">
                  <c:v>-6.3813144814748805E-7</c:v>
                </c:pt>
                <c:pt idx="7524">
                  <c:v>4.1023114722460029E-4</c:v>
                </c:pt>
                <c:pt idx="7525">
                  <c:v>-9.1807775335194972E-4</c:v>
                </c:pt>
                <c:pt idx="7526">
                  <c:v>1.7452334543727551E-4</c:v>
                </c:pt>
                <c:pt idx="7527">
                  <c:v>-8.2321982037291926E-4</c:v>
                </c:pt>
                <c:pt idx="7528">
                  <c:v>-2.4712982261585912E-4</c:v>
                </c:pt>
                <c:pt idx="7529">
                  <c:v>2.7425539707206983E-4</c:v>
                </c:pt>
                <c:pt idx="7530">
                  <c:v>-9.7776083490935025E-4</c:v>
                </c:pt>
                <c:pt idx="7531">
                  <c:v>3.3087875053817723E-4</c:v>
                </c:pt>
                <c:pt idx="7532">
                  <c:v>-2.0114555022549617E-4</c:v>
                </c:pt>
                <c:pt idx="7533">
                  <c:v>6.0172631266539705E-5</c:v>
                </c:pt>
                <c:pt idx="7534">
                  <c:v>-2.9755847627533971E-4</c:v>
                </c:pt>
                <c:pt idx="7535">
                  <c:v>-1.0768263461195713E-3</c:v>
                </c:pt>
                <c:pt idx="7536">
                  <c:v>-9.7929084896132427E-4</c:v>
                </c:pt>
                <c:pt idx="7537">
                  <c:v>-2.3156399277281389E-4</c:v>
                </c:pt>
                <c:pt idx="7538">
                  <c:v>-8.6020020198419758E-4</c:v>
                </c:pt>
                <c:pt idx="7539">
                  <c:v>3.8055102061009032E-4</c:v>
                </c:pt>
                <c:pt idx="7540">
                  <c:v>4.2317868999262821E-4</c:v>
                </c:pt>
                <c:pt idx="7541">
                  <c:v>-1.1175398903911561E-3</c:v>
                </c:pt>
                <c:pt idx="7542">
                  <c:v>-1.1509086498715365E-3</c:v>
                </c:pt>
                <c:pt idx="7543">
                  <c:v>-9.484022672706121E-4</c:v>
                </c:pt>
                <c:pt idx="7544">
                  <c:v>-1.0265487163747611E-3</c:v>
                </c:pt>
                <c:pt idx="7545">
                  <c:v>3.7858026401725809E-4</c:v>
                </c:pt>
                <c:pt idx="7546">
                  <c:v>-1.0030592999252499E-3</c:v>
                </c:pt>
                <c:pt idx="7547">
                  <c:v>-1.1922191585523416E-3</c:v>
                </c:pt>
                <c:pt idx="7548">
                  <c:v>-3.7493478529884917E-4</c:v>
                </c:pt>
                <c:pt idx="7549">
                  <c:v>-1.1754179269240479E-3</c:v>
                </c:pt>
                <c:pt idx="7550">
                  <c:v>-1.0668584072986848E-3</c:v>
                </c:pt>
                <c:pt idx="7551">
                  <c:v>-1.1920390473786082E-3</c:v>
                </c:pt>
                <c:pt idx="7552">
                  <c:v>-1.0471508977233914E-3</c:v>
                </c:pt>
                <c:pt idx="7553">
                  <c:v>1.4103548787790308E-4</c:v>
                </c:pt>
                <c:pt idx="7554">
                  <c:v>-1.1451886759762985E-3</c:v>
                </c:pt>
                <c:pt idx="7555">
                  <c:v>-5.1918345930908848E-4</c:v>
                </c:pt>
                <c:pt idx="7556">
                  <c:v>-1.1784642952608183E-3</c:v>
                </c:pt>
                <c:pt idx="7557">
                  <c:v>-7.7521309982278813E-4</c:v>
                </c:pt>
                <c:pt idx="7558">
                  <c:v>6.8416077756002934E-5</c:v>
                </c:pt>
                <c:pt idx="7559">
                  <c:v>-8.2121431117095002E-4</c:v>
                </c:pt>
                <c:pt idx="7560">
                  <c:v>2.8296476919196167E-4</c:v>
                </c:pt>
                <c:pt idx="7561">
                  <c:v>-7.7647053000455362E-4</c:v>
                </c:pt>
                <c:pt idx="7562">
                  <c:v>-4.5408673358278396E-4</c:v>
                </c:pt>
                <c:pt idx="7563">
                  <c:v>2.0821519933102755E-4</c:v>
                </c:pt>
                <c:pt idx="7564">
                  <c:v>-7.2010790209617141E-4</c:v>
                </c:pt>
                <c:pt idx="7565">
                  <c:v>-4.7812835627354032E-4</c:v>
                </c:pt>
                <c:pt idx="7566">
                  <c:v>-3.9429494825512617E-4</c:v>
                </c:pt>
                <c:pt idx="7567">
                  <c:v>-6.5224213027123351E-4</c:v>
                </c:pt>
                <c:pt idx="7568">
                  <c:v>-8.238621460986099E-5</c:v>
                </c:pt>
                <c:pt idx="7569">
                  <c:v>-2.9382541300840368E-4</c:v>
                </c:pt>
                <c:pt idx="7570">
                  <c:v>-9.6658236368405684E-4</c:v>
                </c:pt>
                <c:pt idx="7571">
                  <c:v>-8.6542535289342928E-4</c:v>
                </c:pt>
                <c:pt idx="7572">
                  <c:v>-6.1877706565044161E-4</c:v>
                </c:pt>
                <c:pt idx="7573">
                  <c:v>-3.4278509954914607E-4</c:v>
                </c:pt>
                <c:pt idx="7574">
                  <c:v>3.7881700536240777E-4</c:v>
                </c:pt>
                <c:pt idx="7575">
                  <c:v>-1.1856223707003217E-3</c:v>
                </c:pt>
                <c:pt idx="7576">
                  <c:v>-1.1857550816378043E-3</c:v>
                </c:pt>
                <c:pt idx="7577">
                  <c:v>6.6876134963557462E-5</c:v>
                </c:pt>
                <c:pt idx="7578">
                  <c:v>2.7159154999257905E-4</c:v>
                </c:pt>
                <c:pt idx="7579">
                  <c:v>-1.1070346834540919E-3</c:v>
                </c:pt>
                <c:pt idx="7580">
                  <c:v>-9.7547226772643359E-4</c:v>
                </c:pt>
                <c:pt idx="7581">
                  <c:v>-5.8579459973077833E-4</c:v>
                </c:pt>
                <c:pt idx="7582">
                  <c:v>-2.0275733747692737E-4</c:v>
                </c:pt>
                <c:pt idx="7583">
                  <c:v>-1.0634495659833916E-3</c:v>
                </c:pt>
                <c:pt idx="7584">
                  <c:v>2.0721720889733237E-4</c:v>
                </c:pt>
                <c:pt idx="7585">
                  <c:v>-1.0810028356931117E-3</c:v>
                </c:pt>
                <c:pt idx="7586">
                  <c:v>-1.1694610778443114E-3</c:v>
                </c:pt>
                <c:pt idx="7587">
                  <c:v>-1.0150834339555416E-3</c:v>
                </c:pt>
                <c:pt idx="7588">
                  <c:v>-9.0710782736931714E-4</c:v>
                </c:pt>
                <c:pt idx="7589">
                  <c:v>-2.672945798572969E-4</c:v>
                </c:pt>
                <c:pt idx="7590">
                  <c:v>-5.8574531994596234E-4</c:v>
                </c:pt>
                <c:pt idx="7591">
                  <c:v>-3.9355775701674513E-4</c:v>
                </c:pt>
                <c:pt idx="7592">
                  <c:v>-1.163931749126575E-3</c:v>
                </c:pt>
                <c:pt idx="7593">
                  <c:v>-4.5338070543525597E-4</c:v>
                </c:pt>
                <c:pt idx="7594">
                  <c:v>-9.0718032462391135E-4</c:v>
                </c:pt>
                <c:pt idx="7595">
                  <c:v>-1.9762849565578799E-4</c:v>
                </c:pt>
                <c:pt idx="7596">
                  <c:v>-9.4631882107263385E-4</c:v>
                </c:pt>
                <c:pt idx="7597">
                  <c:v>-1.536684446467625E-4</c:v>
                </c:pt>
                <c:pt idx="7598">
                  <c:v>1.3833283862669439E-4</c:v>
                </c:pt>
                <c:pt idx="7599">
                  <c:v>-4.6419877091765543E-4</c:v>
                </c:pt>
                <c:pt idx="7600">
                  <c:v>-1.9394561592732957E-4</c:v>
                </c:pt>
                <c:pt idx="7601">
                  <c:v>-2.6194752440466472E-4</c:v>
                </c:pt>
                <c:pt idx="7602">
                  <c:v>6.0781347334697875E-5</c:v>
                </c:pt>
                <c:pt idx="7603">
                  <c:v>-1.103116912677952E-3</c:v>
                </c:pt>
                <c:pt idx="7604">
                  <c:v>-7.7591999722899851E-4</c:v>
                </c:pt>
                <c:pt idx="7605">
                  <c:v>-2.9296313338973912E-4</c:v>
                </c:pt>
                <c:pt idx="7606">
                  <c:v>4.1252454216801924E-4</c:v>
                </c:pt>
                <c:pt idx="7607">
                  <c:v>1.7654134817905842E-4</c:v>
                </c:pt>
                <c:pt idx="7608">
                  <c:v>-8.9265975606739084E-4</c:v>
                </c:pt>
                <c:pt idx="7609">
                  <c:v>-5.1826525815788825E-4</c:v>
                </c:pt>
                <c:pt idx="7610">
                  <c:v>-9.7439373772260148E-4</c:v>
                </c:pt>
                <c:pt idx="7611">
                  <c:v>4.2596775788744927E-4</c:v>
                </c:pt>
                <c:pt idx="7612">
                  <c:v>-1.1300877774589068E-3</c:v>
                </c:pt>
                <c:pt idx="7613">
                  <c:v>-1.1322586391164942E-3</c:v>
                </c:pt>
                <c:pt idx="7614">
                  <c:v>-6.5248605936459405E-4</c:v>
                </c:pt>
                <c:pt idx="7615">
                  <c:v>-7.6111501429886107E-4</c:v>
                </c:pt>
                <c:pt idx="7616">
                  <c:v>-3.4453168289400781E-4</c:v>
                </c:pt>
                <c:pt idx="7617">
                  <c:v>-2.466614883785362E-4</c:v>
                </c:pt>
                <c:pt idx="7618">
                  <c:v>2.8448276714509611E-4</c:v>
                </c:pt>
                <c:pt idx="7619">
                  <c:v>3.2936012581851279E-4</c:v>
                </c:pt>
                <c:pt idx="7620">
                  <c:v>3.8357915243091435E-4</c:v>
                </c:pt>
                <c:pt idx="7621">
                  <c:v>-6.024994063167894E-4</c:v>
                </c:pt>
                <c:pt idx="7622">
                  <c:v>-5.9446959016596179E-6</c:v>
                </c:pt>
                <c:pt idx="7623">
                  <c:v>-8.2074024971802838E-5</c:v>
                </c:pt>
                <c:pt idx="7624">
                  <c:v>-1.092278616909171E-3</c:v>
                </c:pt>
                <c:pt idx="7625">
                  <c:v>-1.0971082251082251E-3</c:v>
                </c:pt>
                <c:pt idx="7626">
                  <c:v>-8.3269514282604607E-4</c:v>
                </c:pt>
                <c:pt idx="7627">
                  <c:v>-1.0015237190618244E-3</c:v>
                </c:pt>
                <c:pt idx="7628">
                  <c:v>-9.9605705154526985E-4</c:v>
                </c:pt>
                <c:pt idx="7629">
                  <c:v>-8.6678276012189812E-4</c:v>
                </c:pt>
                <c:pt idx="7630">
                  <c:v>-3.3967865287485964E-4</c:v>
                </c:pt>
                <c:pt idx="7631">
                  <c:v>-8.2251003012748529E-4</c:v>
                </c:pt>
                <c:pt idx="7632">
                  <c:v>6.7647626160458605E-5</c:v>
                </c:pt>
                <c:pt idx="7633">
                  <c:v>-1.0336741811489887E-3</c:v>
                </c:pt>
                <c:pt idx="7634">
                  <c:v>-2.9062249572108396E-4</c:v>
                </c:pt>
                <c:pt idx="7635">
                  <c:v>1.3929018314184964E-4</c:v>
                </c:pt>
                <c:pt idx="7636">
                  <c:v>-1.045783513977452E-3</c:v>
                </c:pt>
                <c:pt idx="7637">
                  <c:v>-7.2033936036013742E-4</c:v>
                </c:pt>
                <c:pt idx="7638">
                  <c:v>-1.0498055860615595E-3</c:v>
                </c:pt>
                <c:pt idx="7639">
                  <c:v>-1.1518419399359884E-3</c:v>
                </c:pt>
                <c:pt idx="7640">
                  <c:v>-3.3884824471584534E-4</c:v>
                </c:pt>
                <c:pt idx="7641">
                  <c:v>-1.0680824330206971E-3</c:v>
                </c:pt>
                <c:pt idx="7642">
                  <c:v>-4.5024114204874282E-4</c:v>
                </c:pt>
                <c:pt idx="7643">
                  <c:v>-9.4116221323071146E-4</c:v>
                </c:pt>
                <c:pt idx="7644">
                  <c:v>-1.4991937637876286E-4</c:v>
                </c:pt>
                <c:pt idx="7645">
                  <c:v>2.7145357893435532E-4</c:v>
                </c:pt>
                <c:pt idx="7646">
                  <c:v>-1.1193448818274452E-3</c:v>
                </c:pt>
                <c:pt idx="7647">
                  <c:v>-1.1467874932603889E-3</c:v>
                </c:pt>
                <c:pt idx="7648">
                  <c:v>1.7601213924544901E-4</c:v>
                </c:pt>
                <c:pt idx="7649">
                  <c:v>-1.0139389712465439E-3</c:v>
                </c:pt>
                <c:pt idx="7650">
                  <c:v>6.0619869225484725E-5</c:v>
                </c:pt>
                <c:pt idx="7651">
                  <c:v>-6.5059084816018449E-4</c:v>
                </c:pt>
                <c:pt idx="7652">
                  <c:v>-1.0826140506210152E-3</c:v>
                </c:pt>
                <c:pt idx="7653">
                  <c:v>-1.1609973735105428E-3</c:v>
                </c:pt>
                <c:pt idx="7654">
                  <c:v>3.2949503339909324E-4</c:v>
                </c:pt>
                <c:pt idx="7655">
                  <c:v>3.8150753321733628E-4</c:v>
                </c:pt>
                <c:pt idx="7656">
                  <c:v>2.0890314094703112E-4</c:v>
                </c:pt>
                <c:pt idx="7657">
                  <c:v>-7.7469135802469137E-4</c:v>
                </c:pt>
                <c:pt idx="7658">
                  <c:v>-5.8237132880276186E-4</c:v>
                </c:pt>
                <c:pt idx="7659">
                  <c:v>-4.3834367813249585E-4</c:v>
                </c:pt>
                <c:pt idx="7660">
                  <c:v>2.8284162296548555E-4</c:v>
                </c:pt>
                <c:pt idx="7661">
                  <c:v>-9.0614396929499159E-4</c:v>
                </c:pt>
                <c:pt idx="7662">
                  <c:v>4.1067667909156527E-4</c:v>
                </c:pt>
                <c:pt idx="7663">
                  <c:v>-7.438597358919828E-4</c:v>
                </c:pt>
                <c:pt idx="7664">
                  <c:v>-3.8827835204510605E-4</c:v>
                </c:pt>
                <c:pt idx="7665">
                  <c:v>-8.7232990261779597E-4</c:v>
                </c:pt>
                <c:pt idx="7666">
                  <c:v>-1.9619133815041765E-4</c:v>
                </c:pt>
                <c:pt idx="7667">
                  <c:v>-9.4410619871702938E-4</c:v>
                </c:pt>
                <c:pt idx="7668">
                  <c:v>4.2328236916643183E-4</c:v>
                </c:pt>
                <c:pt idx="7669">
                  <c:v>-7.1813932784331176E-4</c:v>
                </c:pt>
                <c:pt idx="7670">
                  <c:v>3.7782683066700946E-4</c:v>
                </c:pt>
                <c:pt idx="7671">
                  <c:v>-7.6237432806001591E-5</c:v>
                </c:pt>
                <c:pt idx="7672">
                  <c:v>-8.1675659368648037E-4</c:v>
                </c:pt>
                <c:pt idx="7673">
                  <c:v>-5.1389740647688376E-4</c:v>
                </c:pt>
                <c:pt idx="7674">
                  <c:v>-2.5322121233100257E-7</c:v>
                </c:pt>
                <c:pt idx="7675">
                  <c:v>-1.1133751409523433E-3</c:v>
                </c:pt>
                <c:pt idx="7676">
                  <c:v>-1.1534178016478244E-3</c:v>
                </c:pt>
                <c:pt idx="7677">
                  <c:v>-5.8046553949470125E-4</c:v>
                </c:pt>
                <c:pt idx="7678">
                  <c:v>-8.1844931951258117E-4</c:v>
                </c:pt>
                <c:pt idx="7679">
                  <c:v>-1.0842185429153562E-3</c:v>
                </c:pt>
                <c:pt idx="7680">
                  <c:v>-9.9052484261644906E-4</c:v>
                </c:pt>
                <c:pt idx="7681">
                  <c:v>-8.6256929642798848E-4</c:v>
                </c:pt>
                <c:pt idx="7682">
                  <c:v>-2.391556762156255E-4</c:v>
                </c:pt>
                <c:pt idx="7683">
                  <c:v>6.0311491691413719E-5</c:v>
                </c:pt>
                <c:pt idx="7684">
                  <c:v>-1.1100534071802985E-3</c:v>
                </c:pt>
                <c:pt idx="7685">
                  <c:v>-9.6798583741710895E-4</c:v>
                </c:pt>
                <c:pt idx="7686">
                  <c:v>-2.1524069459277721E-4</c:v>
                </c:pt>
                <c:pt idx="7687">
                  <c:v>-1.0089999208798164E-3</c:v>
                </c:pt>
                <c:pt idx="7688">
                  <c:v>-1.026786464849255E-3</c:v>
                </c:pt>
                <c:pt idx="7689">
                  <c:v>-2.8490636944879862E-4</c:v>
                </c:pt>
                <c:pt idx="7690">
                  <c:v>-3.0675754519204147E-4</c:v>
                </c:pt>
                <c:pt idx="7691">
                  <c:v>-2.381096249412812E-4</c:v>
                </c:pt>
                <c:pt idx="7692">
                  <c:v>-1.0408594174949315E-3</c:v>
                </c:pt>
                <c:pt idx="7693">
                  <c:v>3.772817617277114E-6</c:v>
                </c:pt>
                <c:pt idx="7694">
                  <c:v>-1.3915248958039779E-4</c:v>
                </c:pt>
                <c:pt idx="7695">
                  <c:v>1.4623633055824714E-4</c:v>
                </c:pt>
                <c:pt idx="7696">
                  <c:v>1.7457655592228788E-4</c:v>
                </c:pt>
                <c:pt idx="7697">
                  <c:v>2.7504770190511031E-4</c:v>
                </c:pt>
                <c:pt idx="7698">
                  <c:v>-3.8500805965130885E-4</c:v>
                </c:pt>
                <c:pt idx="7699">
                  <c:v>7.6674939191995108E-5</c:v>
                </c:pt>
                <c:pt idx="7700">
                  <c:v>-1.1480007317712325E-3</c:v>
                </c:pt>
                <c:pt idx="7701">
                  <c:v>-1.4093059819932067E-4</c:v>
                </c:pt>
                <c:pt idx="7702">
                  <c:v>-9.7319746658953716E-4</c:v>
                </c:pt>
                <c:pt idx="7703">
                  <c:v>-7.6696316879854823E-4</c:v>
                </c:pt>
                <c:pt idx="7704">
                  <c:v>2.1414172870263271E-4</c:v>
                </c:pt>
                <c:pt idx="7705">
                  <c:v>-1.0561518874687894E-3</c:v>
                </c:pt>
                <c:pt idx="7706">
                  <c:v>-5.7642731061898335E-4</c:v>
                </c:pt>
                <c:pt idx="7707">
                  <c:v>-7.2612031800023727E-4</c:v>
                </c:pt>
                <c:pt idx="7708">
                  <c:v>-9.1739055199861568E-4</c:v>
                </c:pt>
                <c:pt idx="7709">
                  <c:v>-6.9362350079594997E-5</c:v>
                </c:pt>
                <c:pt idx="7710">
                  <c:v>-4.4389081434384291E-4</c:v>
                </c:pt>
                <c:pt idx="7711">
                  <c:v>-4.1507833317678237E-4</c:v>
                </c:pt>
                <c:pt idx="7712">
                  <c:v>3.3147861672210385E-4</c:v>
                </c:pt>
                <c:pt idx="7713">
                  <c:v>-7.103260735210502E-4</c:v>
                </c:pt>
                <c:pt idx="7714">
                  <c:v>3.7788381230077344E-4</c:v>
                </c:pt>
                <c:pt idx="7715">
                  <c:v>-9.8443131535362019E-4</c:v>
                </c:pt>
                <c:pt idx="7716">
                  <c:v>-1.0983294523629423E-3</c:v>
                </c:pt>
                <c:pt idx="7717">
                  <c:v>-9.3485311421593351E-4</c:v>
                </c:pt>
                <c:pt idx="7718">
                  <c:v>-1.0211402693456207E-3</c:v>
                </c:pt>
                <c:pt idx="7719">
                  <c:v>-5.6444532331421785E-4</c:v>
                </c:pt>
                <c:pt idx="7720">
                  <c:v>2.8039258311388663E-4</c:v>
                </c:pt>
                <c:pt idx="7721">
                  <c:v>-8.9488957992416181E-4</c:v>
                </c:pt>
                <c:pt idx="7722">
                  <c:v>3.7794790462356345E-4</c:v>
                </c:pt>
                <c:pt idx="7723">
                  <c:v>-9.6055428667477427E-4</c:v>
                </c:pt>
                <c:pt idx="7724">
                  <c:v>-5.0751942889912791E-4</c:v>
                </c:pt>
                <c:pt idx="7725">
                  <c:v>-8.490441987038474E-4</c:v>
                </c:pt>
                <c:pt idx="7726">
                  <c:v>-1.0194333625006798E-3</c:v>
                </c:pt>
                <c:pt idx="7727">
                  <c:v>4.202689882799375E-4</c:v>
                </c:pt>
                <c:pt idx="7728">
                  <c:v>-1.1286996069901378E-3</c:v>
                </c:pt>
                <c:pt idx="7729">
                  <c:v>-1.0145928390289237E-3</c:v>
                </c:pt>
                <c:pt idx="7730">
                  <c:v>-1.885055539352115E-4</c:v>
                </c:pt>
                <c:pt idx="7731">
                  <c:v>4.0857429441062536E-4</c:v>
                </c:pt>
                <c:pt idx="7732">
                  <c:v>-3.3062808332262307E-4</c:v>
                </c:pt>
                <c:pt idx="7733">
                  <c:v>-1.0556980796322386E-3</c:v>
                </c:pt>
                <c:pt idx="7734">
                  <c:v>-2.8410017645052712E-4</c:v>
                </c:pt>
                <c:pt idx="7735">
                  <c:v>-1.1240694789081886E-3</c:v>
                </c:pt>
                <c:pt idx="7736">
                  <c:v>-8.4920191599479971E-4</c:v>
                </c:pt>
                <c:pt idx="7737">
                  <c:v>-7.9085768515955556E-4</c:v>
                </c:pt>
                <c:pt idx="7738">
                  <c:v>-1.1367986080904741E-3</c:v>
                </c:pt>
                <c:pt idx="7739">
                  <c:v>-9.9737531511047417E-4</c:v>
                </c:pt>
                <c:pt idx="7740">
                  <c:v>-1.8370448345392007E-4</c:v>
                </c:pt>
                <c:pt idx="7741">
                  <c:v>-2.3351291505619757E-4</c:v>
                </c:pt>
                <c:pt idx="7742">
                  <c:v>5.9905077982240392E-5</c:v>
                </c:pt>
                <c:pt idx="7743">
                  <c:v>-1.0288596508570412E-3</c:v>
                </c:pt>
                <c:pt idx="7744">
                  <c:v>3.3191677536661529E-4</c:v>
                </c:pt>
                <c:pt idx="7745">
                  <c:v>-1.1219239760590319E-3</c:v>
                </c:pt>
                <c:pt idx="7746">
                  <c:v>3.7717487947522326E-4</c:v>
                </c:pt>
                <c:pt idx="7747">
                  <c:v>1.5142588886418105E-4</c:v>
                </c:pt>
                <c:pt idx="7748">
                  <c:v>-6.3428099761765903E-4</c:v>
                </c:pt>
                <c:pt idx="7749">
                  <c:v>-3.8030969514847178E-4</c:v>
                </c:pt>
                <c:pt idx="7750">
                  <c:v>-1.0948481224114584E-3</c:v>
                </c:pt>
                <c:pt idx="7751">
                  <c:v>-8.0022834435514959E-4</c:v>
                </c:pt>
                <c:pt idx="7752">
                  <c:v>-1.0452222562693369E-3</c:v>
                </c:pt>
                <c:pt idx="7753">
                  <c:v>-8.3785359875066716E-4</c:v>
                </c:pt>
                <c:pt idx="7754">
                  <c:v>1.0580061079868352E-5</c:v>
                </c:pt>
                <c:pt idx="7755">
                  <c:v>-1.0670004250229808E-3</c:v>
                </c:pt>
                <c:pt idx="7756">
                  <c:v>8.1924692395117868E-5</c:v>
                </c:pt>
                <c:pt idx="7757">
                  <c:v>1.7366131174904813E-4</c:v>
                </c:pt>
                <c:pt idx="7758">
                  <c:v>-9.7178094781624752E-5</c:v>
                </c:pt>
                <c:pt idx="7759">
                  <c:v>-1.0840857313704269E-3</c:v>
                </c:pt>
                <c:pt idx="7760">
                  <c:v>2.7953388219141551E-4</c:v>
                </c:pt>
                <c:pt idx="7761">
                  <c:v>-9.1999841855040375E-4</c:v>
                </c:pt>
                <c:pt idx="7762">
                  <c:v>-3.2866793840314701E-4</c:v>
                </c:pt>
                <c:pt idx="7763">
                  <c:v>-8.4062526254404554E-4</c:v>
                </c:pt>
                <c:pt idx="7764">
                  <c:v>-1.0014627107588308E-3</c:v>
                </c:pt>
                <c:pt idx="7765">
                  <c:v>-6.315604799652084E-4</c:v>
                </c:pt>
                <c:pt idx="7766">
                  <c:v>2.7742513993804686E-4</c:v>
                </c:pt>
                <c:pt idx="7767">
                  <c:v>3.7691418522397196E-4</c:v>
                </c:pt>
                <c:pt idx="7768">
                  <c:v>4.1900001481752215E-4</c:v>
                </c:pt>
                <c:pt idx="7769">
                  <c:v>-9.5221082384566724E-4</c:v>
                </c:pt>
                <c:pt idx="7770">
                  <c:v>-1.8579652992948176E-4</c:v>
                </c:pt>
                <c:pt idx="7771">
                  <c:v>-9.4457512205728292E-4</c:v>
                </c:pt>
                <c:pt idx="7772">
                  <c:v>-1.6703887428605305E-4</c:v>
                </c:pt>
                <c:pt idx="7773">
                  <c:v>-1.1284058228823862E-3</c:v>
                </c:pt>
                <c:pt idx="7774">
                  <c:v>-4.3735688130969966E-4</c:v>
                </c:pt>
                <c:pt idx="7775">
                  <c:v>-9.4972848241682757E-4</c:v>
                </c:pt>
                <c:pt idx="7776">
                  <c:v>-9.6586450560853874E-4</c:v>
                </c:pt>
                <c:pt idx="7777">
                  <c:v>-8.9451683194734753E-4</c:v>
                </c:pt>
                <c:pt idx="7778">
                  <c:v>-1.1113801333142272E-3</c:v>
                </c:pt>
                <c:pt idx="7779">
                  <c:v>-5.6517334756483225E-4</c:v>
                </c:pt>
                <c:pt idx="7780">
                  <c:v>-1.0371931454322648E-3</c:v>
                </c:pt>
                <c:pt idx="7781">
                  <c:v>-1.3505996175492517E-4</c:v>
                </c:pt>
                <c:pt idx="7782">
                  <c:v>2.1719930244391638E-4</c:v>
                </c:pt>
                <c:pt idx="7783">
                  <c:v>-6.3820567803393383E-5</c:v>
                </c:pt>
                <c:pt idx="7784">
                  <c:v>-2.7843713713961014E-4</c:v>
                </c:pt>
                <c:pt idx="7785">
                  <c:v>-6.9857409658198209E-4</c:v>
                </c:pt>
                <c:pt idx="7786">
                  <c:v>-3.8195548528939505E-4</c:v>
                </c:pt>
                <c:pt idx="7787">
                  <c:v>-7.7373517786561265E-4</c:v>
                </c:pt>
                <c:pt idx="7788">
                  <c:v>-8.7471589224657575E-4</c:v>
                </c:pt>
                <c:pt idx="7789">
                  <c:v>-7.9202221486557919E-4</c:v>
                </c:pt>
                <c:pt idx="7790">
                  <c:v>-1.0382162143467671E-3</c:v>
                </c:pt>
                <c:pt idx="7791">
                  <c:v>-7.4764189399516756E-4</c:v>
                </c:pt>
                <c:pt idx="7792">
                  <c:v>4.068077435922761E-4</c:v>
                </c:pt>
                <c:pt idx="7793">
                  <c:v>-1.1198938756151065E-3</c:v>
                </c:pt>
                <c:pt idx="7794">
                  <c:v>-1.1080171736584932E-3</c:v>
                </c:pt>
                <c:pt idx="7795">
                  <c:v>-8.2423586718638074E-4</c:v>
                </c:pt>
                <c:pt idx="7796">
                  <c:v>4.0667012345679013E-4</c:v>
                </c:pt>
                <c:pt idx="7797">
                  <c:v>-2.5272588055130166E-4</c:v>
                </c:pt>
                <c:pt idx="7798">
                  <c:v>-2.7758279110900314E-4</c:v>
                </c:pt>
                <c:pt idx="7799">
                  <c:v>-5.3202914659750535E-4</c:v>
                </c:pt>
                <c:pt idx="7800">
                  <c:v>-7.3894638049840699E-5</c:v>
                </c:pt>
                <c:pt idx="7801">
                  <c:v>-4.9779652978143162E-4</c:v>
                </c:pt>
                <c:pt idx="7802">
                  <c:v>1.7352833728278042E-4</c:v>
                </c:pt>
                <c:pt idx="7803">
                  <c:v>3.7659690025822955E-4</c:v>
                </c:pt>
                <c:pt idx="7804">
                  <c:v>3.3042408917379899E-4</c:v>
                </c:pt>
                <c:pt idx="7805">
                  <c:v>1.5210519036611147E-4</c:v>
                </c:pt>
                <c:pt idx="7806">
                  <c:v>-1.0102215239901984E-3</c:v>
                </c:pt>
                <c:pt idx="7807">
                  <c:v>-2.3056561454818522E-4</c:v>
                </c:pt>
                <c:pt idx="7808">
                  <c:v>8.2939322690271083E-5</c:v>
                </c:pt>
                <c:pt idx="7809">
                  <c:v>-6.9209487532915376E-4</c:v>
                </c:pt>
                <c:pt idx="7810">
                  <c:v>-6.3014794872428176E-5</c:v>
                </c:pt>
                <c:pt idx="7811">
                  <c:v>-1.1170095046139862E-3</c:v>
                </c:pt>
                <c:pt idx="7812">
                  <c:v>-1.0753304878771712E-3</c:v>
                </c:pt>
                <c:pt idx="7813">
                  <c:v>-5.2802284111004626E-4</c:v>
                </c:pt>
                <c:pt idx="7814">
                  <c:v>-1.0478382864369271E-3</c:v>
                </c:pt>
                <c:pt idx="7815">
                  <c:v>-3.7503816077418212E-4</c:v>
                </c:pt>
                <c:pt idx="7816">
                  <c:v>-1.3340166566226376E-4</c:v>
                </c:pt>
                <c:pt idx="7817">
                  <c:v>-9.8962645353145172E-4</c:v>
                </c:pt>
                <c:pt idx="7818">
                  <c:v>-9.0528858503428238E-4</c:v>
                </c:pt>
                <c:pt idx="7819">
                  <c:v>-4.9568752593412229E-4</c:v>
                </c:pt>
                <c:pt idx="7820">
                  <c:v>-9.7112302106745047E-4</c:v>
                </c:pt>
                <c:pt idx="7821">
                  <c:v>5.9838015517343485E-5</c:v>
                </c:pt>
                <c:pt idx="7822">
                  <c:v>-1.0950329948235665E-3</c:v>
                </c:pt>
                <c:pt idx="7823">
                  <c:v>-7.4306855621471301E-4</c:v>
                </c:pt>
                <c:pt idx="7824">
                  <c:v>-9.2940124670295467E-4</c:v>
                </c:pt>
                <c:pt idx="7825">
                  <c:v>-9.3235901336520695E-4</c:v>
                </c:pt>
                <c:pt idx="7826">
                  <c:v>-3.2294105444092116E-4</c:v>
                </c:pt>
                <c:pt idx="7827">
                  <c:v>-7.8653600130401929E-4</c:v>
                </c:pt>
                <c:pt idx="7828">
                  <c:v>-1.0617693109358252E-3</c:v>
                </c:pt>
                <c:pt idx="7829">
                  <c:v>2.7929563908289938E-4</c:v>
                </c:pt>
                <c:pt idx="7830">
                  <c:v>-1.1064134541772653E-3</c:v>
                </c:pt>
                <c:pt idx="7831">
                  <c:v>-9.848810388173525E-4</c:v>
                </c:pt>
                <c:pt idx="7832">
                  <c:v>1.2612427525853639E-5</c:v>
                </c:pt>
                <c:pt idx="7833">
                  <c:v>-8.7547659969576638E-4</c:v>
                </c:pt>
                <c:pt idx="7834">
                  <c:v>-9.6748079915047057E-4</c:v>
                </c:pt>
                <c:pt idx="7835">
                  <c:v>-6.8173983474829501E-4</c:v>
                </c:pt>
                <c:pt idx="7836">
                  <c:v>-1.0220963368678911E-3</c:v>
                </c:pt>
                <c:pt idx="7837">
                  <c:v>-5.5744279427671136E-4</c:v>
                </c:pt>
                <c:pt idx="7838">
                  <c:v>-6.8828962315404748E-4</c:v>
                </c:pt>
                <c:pt idx="7839">
                  <c:v>2.7626740396958631E-4</c:v>
                </c:pt>
                <c:pt idx="7840">
                  <c:v>-7.5429031413741835E-4</c:v>
                </c:pt>
                <c:pt idx="7841">
                  <c:v>-1.8130852198648808E-4</c:v>
                </c:pt>
                <c:pt idx="7842">
                  <c:v>-1.2736232914592715E-4</c:v>
                </c:pt>
                <c:pt idx="7843">
                  <c:v>-4.6365638440229707E-5</c:v>
                </c:pt>
                <c:pt idx="7844">
                  <c:v>-2.2860084539870029E-4</c:v>
                </c:pt>
                <c:pt idx="7845">
                  <c:v>-8.2583723077986793E-4</c:v>
                </c:pt>
                <c:pt idx="7846">
                  <c:v>4.1822368323634365E-4</c:v>
                </c:pt>
                <c:pt idx="7847">
                  <c:v>-3.5478037579319031E-4</c:v>
                </c:pt>
                <c:pt idx="7848">
                  <c:v>2.1664790512585042E-4</c:v>
                </c:pt>
                <c:pt idx="7849">
                  <c:v>-9.9356020761416533E-4</c:v>
                </c:pt>
                <c:pt idx="7850">
                  <c:v>3.7526298382359471E-4</c:v>
                </c:pt>
                <c:pt idx="7851">
                  <c:v>-8.6308662521667422E-4</c:v>
                </c:pt>
                <c:pt idx="7852">
                  <c:v>-1.8071643029273494E-4</c:v>
                </c:pt>
                <c:pt idx="7853">
                  <c:v>-6.2014745897470084E-4</c:v>
                </c:pt>
                <c:pt idx="7854">
                  <c:v>-7.4924942719443793E-4</c:v>
                </c:pt>
                <c:pt idx="7855">
                  <c:v>-1.031653852041698E-3</c:v>
                </c:pt>
                <c:pt idx="7856">
                  <c:v>-1.0835966974144231E-3</c:v>
                </c:pt>
                <c:pt idx="7857">
                  <c:v>-4.2625045060170756E-4</c:v>
                </c:pt>
                <c:pt idx="7858">
                  <c:v>3.752023771915969E-4</c:v>
                </c:pt>
                <c:pt idx="7859">
                  <c:v>-1.0987605550343191E-3</c:v>
                </c:pt>
                <c:pt idx="7860">
                  <c:v>5.9758829275994438E-5</c:v>
                </c:pt>
                <c:pt idx="7861">
                  <c:v>-5.5359303169610452E-4</c:v>
                </c:pt>
                <c:pt idx="7862">
                  <c:v>-2.698995185779533E-4</c:v>
                </c:pt>
                <c:pt idx="7863">
                  <c:v>-6.212038175363758E-5</c:v>
                </c:pt>
                <c:pt idx="7864">
                  <c:v>-9.674608073077396E-4</c:v>
                </c:pt>
                <c:pt idx="7865">
                  <c:v>-4.2473595591611816E-4</c:v>
                </c:pt>
                <c:pt idx="7866">
                  <c:v>1.5121712816006558E-4</c:v>
                </c:pt>
                <c:pt idx="7867">
                  <c:v>-1.081125786939884E-3</c:v>
                </c:pt>
                <c:pt idx="7868">
                  <c:v>-1.0478504100687809E-3</c:v>
                </c:pt>
                <c:pt idx="7869">
                  <c:v>-8.2315588846698889E-4</c:v>
                </c:pt>
                <c:pt idx="7870">
                  <c:v>-9.3991418428160205E-4</c:v>
                </c:pt>
                <c:pt idx="7871">
                  <c:v>3.765143590249679E-4</c:v>
                </c:pt>
                <c:pt idx="7872">
                  <c:v>-4.8705834139790258E-4</c:v>
                </c:pt>
                <c:pt idx="7873">
                  <c:v>-6.6600837348921714E-4</c:v>
                </c:pt>
                <c:pt idx="7874">
                  <c:v>-1.0021082463537705E-3</c:v>
                </c:pt>
                <c:pt idx="7875">
                  <c:v>-7.9492268499318684E-4</c:v>
                </c:pt>
                <c:pt idx="7876">
                  <c:v>-1.0512836970474968E-3</c:v>
                </c:pt>
                <c:pt idx="7877">
                  <c:v>2.7482108131052387E-4</c:v>
                </c:pt>
                <c:pt idx="7878">
                  <c:v>-1.3134389517805217E-4</c:v>
                </c:pt>
                <c:pt idx="7879">
                  <c:v>-6.1733106873771836E-4</c:v>
                </c:pt>
                <c:pt idx="7880">
                  <c:v>8.1740233584425077E-5</c:v>
                </c:pt>
                <c:pt idx="7881">
                  <c:v>-3.6471851533687808E-4</c:v>
                </c:pt>
                <c:pt idx="7882">
                  <c:v>-9.1255621985356929E-4</c:v>
                </c:pt>
                <c:pt idx="7883">
                  <c:v>4.0576848109823193E-4</c:v>
                </c:pt>
                <c:pt idx="7884">
                  <c:v>-1.0883624945692955E-3</c:v>
                </c:pt>
                <c:pt idx="7885">
                  <c:v>-9.8291805107798965E-4</c:v>
                </c:pt>
                <c:pt idx="7886">
                  <c:v>-4.969737959360992E-4</c:v>
                </c:pt>
                <c:pt idx="7887">
                  <c:v>-1.033705369263349E-4</c:v>
                </c:pt>
                <c:pt idx="7888">
                  <c:v>-8.5496929365533856E-4</c:v>
                </c:pt>
                <c:pt idx="7889">
                  <c:v>2.7900093237103439E-4</c:v>
                </c:pt>
                <c:pt idx="7890">
                  <c:v>1.0990049161878812E-5</c:v>
                </c:pt>
                <c:pt idx="7891">
                  <c:v>-9.674724905833626E-4</c:v>
                </c:pt>
                <c:pt idx="7892">
                  <c:v>1.7318637195467843E-4</c:v>
                </c:pt>
                <c:pt idx="7893">
                  <c:v>-6.8246735615728278E-4</c:v>
                </c:pt>
                <c:pt idx="7894">
                  <c:v>-8.9235219778049848E-4</c:v>
                </c:pt>
                <c:pt idx="7895">
                  <c:v>2.1384049745842176E-4</c:v>
                </c:pt>
                <c:pt idx="7896">
                  <c:v>3.278746040048556E-4</c:v>
                </c:pt>
                <c:pt idx="7897">
                  <c:v>4.1779431063573662E-4</c:v>
                </c:pt>
                <c:pt idx="7898">
                  <c:v>-2.2249091734786558E-4</c:v>
                </c:pt>
                <c:pt idx="7899">
                  <c:v>-3.1361805473285154E-4</c:v>
                </c:pt>
                <c:pt idx="7900">
                  <c:v>-8.5041192992501842E-4</c:v>
                </c:pt>
                <c:pt idx="7901">
                  <c:v>-9.968357554695521E-4</c:v>
                </c:pt>
                <c:pt idx="7902">
                  <c:v>-9.5539068323287975E-4</c:v>
                </c:pt>
                <c:pt idx="7903">
                  <c:v>-7.3086130896849258E-4</c:v>
                </c:pt>
                <c:pt idx="7904">
                  <c:v>-3.2808065352057063E-4</c:v>
                </c:pt>
                <c:pt idx="7905">
                  <c:v>-1.0714969740648233E-3</c:v>
                </c:pt>
                <c:pt idx="7906">
                  <c:v>4.1770051207167029E-4</c:v>
                </c:pt>
                <c:pt idx="7907">
                  <c:v>-7.3490996327449344E-4</c:v>
                </c:pt>
                <c:pt idx="7908">
                  <c:v>2.7309519932497444E-4</c:v>
                </c:pt>
                <c:pt idx="7909">
                  <c:v>-7.7782604188776291E-4</c:v>
                </c:pt>
                <c:pt idx="7910">
                  <c:v>-9.3330503371274575E-4</c:v>
                </c:pt>
                <c:pt idx="7911">
                  <c:v>-1.0174142245783419E-3</c:v>
                </c:pt>
                <c:pt idx="7912">
                  <c:v>-9.9709273628304602E-4</c:v>
                </c:pt>
                <c:pt idx="7913">
                  <c:v>-9.1441094592193339E-4</c:v>
                </c:pt>
                <c:pt idx="7914">
                  <c:v>-2.6587235386733924E-4</c:v>
                </c:pt>
                <c:pt idx="7915">
                  <c:v>-1.080315496962009E-3</c:v>
                </c:pt>
                <c:pt idx="7916">
                  <c:v>7.9702134799301228E-5</c:v>
                </c:pt>
                <c:pt idx="7917">
                  <c:v>-1.06576836701957E-3</c:v>
                </c:pt>
                <c:pt idx="7918">
                  <c:v>-1.916099929918765E-4</c:v>
                </c:pt>
                <c:pt idx="7919">
                  <c:v>9.7797078562968802E-6</c:v>
                </c:pt>
                <c:pt idx="7920">
                  <c:v>-9.4889639106057017E-4</c:v>
                </c:pt>
                <c:pt idx="7921">
                  <c:v>-7.7854770330228955E-4</c:v>
                </c:pt>
                <c:pt idx="7922">
                  <c:v>-7.7617700914560416E-4</c:v>
                </c:pt>
                <c:pt idx="7923">
                  <c:v>-8.5369789995804856E-4</c:v>
                </c:pt>
                <c:pt idx="7924">
                  <c:v>-1.0406680617522804E-3</c:v>
                </c:pt>
                <c:pt idx="7925">
                  <c:v>-8.1618703083126453E-4</c:v>
                </c:pt>
                <c:pt idx="7926">
                  <c:v>3.2220489615048679E-6</c:v>
                </c:pt>
                <c:pt idx="7927">
                  <c:v>-6.787959846413519E-4</c:v>
                </c:pt>
                <c:pt idx="7928">
                  <c:v>-6.1199259716224544E-4</c:v>
                </c:pt>
                <c:pt idx="7929">
                  <c:v>-6.4095137055587083E-5</c:v>
                </c:pt>
                <c:pt idx="7930">
                  <c:v>2.7869090944955668E-4</c:v>
                </c:pt>
                <c:pt idx="7931">
                  <c:v>3.2648779573393321E-4</c:v>
                </c:pt>
                <c:pt idx="7932">
                  <c:v>-1.0786002279984011E-3</c:v>
                </c:pt>
                <c:pt idx="7933">
                  <c:v>5.9620153930351696E-5</c:v>
                </c:pt>
                <c:pt idx="7934">
                  <c:v>3.7564195503479156E-4</c:v>
                </c:pt>
                <c:pt idx="7935">
                  <c:v>-9.6070922755782341E-4</c:v>
                </c:pt>
                <c:pt idx="7936">
                  <c:v>3.7250917413092374E-4</c:v>
                </c:pt>
                <c:pt idx="7937">
                  <c:v>-3.1106242505884264E-4</c:v>
                </c:pt>
                <c:pt idx="7938">
                  <c:v>-9.2850234394275838E-4</c:v>
                </c:pt>
                <c:pt idx="7939">
                  <c:v>1.470683998914679E-4</c:v>
                </c:pt>
                <c:pt idx="7940">
                  <c:v>-7.298817677595089E-4</c:v>
                </c:pt>
                <c:pt idx="7941">
                  <c:v>1.7297271978739873E-4</c:v>
                </c:pt>
                <c:pt idx="7942">
                  <c:v>-8.331260917192173E-4</c:v>
                </c:pt>
                <c:pt idx="7943">
                  <c:v>-6.3768065883421088E-4</c:v>
                </c:pt>
                <c:pt idx="7944">
                  <c:v>-4.8000809229159887E-4</c:v>
                </c:pt>
                <c:pt idx="7945">
                  <c:v>4.0398778906045794E-4</c:v>
                </c:pt>
                <c:pt idx="7946">
                  <c:v>-1.3174542870957875E-4</c:v>
                </c:pt>
                <c:pt idx="7947">
                  <c:v>-2.2101858659022167E-4</c:v>
                </c:pt>
                <c:pt idx="7948">
                  <c:v>-3.5941541300518563E-4</c:v>
                </c:pt>
                <c:pt idx="7949">
                  <c:v>-9.8529085230160407E-4</c:v>
                </c:pt>
                <c:pt idx="7950">
                  <c:v>2.1119770728410836E-4</c:v>
                </c:pt>
                <c:pt idx="7951">
                  <c:v>-1.7797381170875145E-4</c:v>
                </c:pt>
                <c:pt idx="7952">
                  <c:v>-4.1670506855600675E-4</c:v>
                </c:pt>
                <c:pt idx="7953">
                  <c:v>-4.6707321284962229E-4</c:v>
                </c:pt>
                <c:pt idx="7954">
                  <c:v>3.7494650270691372E-4</c:v>
                </c:pt>
                <c:pt idx="7955">
                  <c:v>1.728183866339977E-4</c:v>
                </c:pt>
                <c:pt idx="7956">
                  <c:v>4.035041175600375E-4</c:v>
                </c:pt>
                <c:pt idx="7957">
                  <c:v>-8.8251924215512127E-4</c:v>
                </c:pt>
                <c:pt idx="7958">
                  <c:v>-9.0693302809326931E-4</c:v>
                </c:pt>
                <c:pt idx="7959">
                  <c:v>-3.0092207503885151E-4</c:v>
                </c:pt>
                <c:pt idx="7960">
                  <c:v>1.4690713767812134E-4</c:v>
                </c:pt>
                <c:pt idx="7961">
                  <c:v>-1.6810210011691982E-4</c:v>
                </c:pt>
                <c:pt idx="7962">
                  <c:v>-1.0081109082835857E-3</c:v>
                </c:pt>
                <c:pt idx="7963">
                  <c:v>-9.8639794760471667E-4</c:v>
                </c:pt>
                <c:pt idx="7964">
                  <c:v>-5.4420187967142762E-4</c:v>
                </c:pt>
                <c:pt idx="7965">
                  <c:v>-6.0032657007690674E-5</c:v>
                </c:pt>
                <c:pt idx="7966">
                  <c:v>-1.0582457213618624E-3</c:v>
                </c:pt>
                <c:pt idx="7967">
                  <c:v>-1.7781055601872635E-4</c:v>
                </c:pt>
                <c:pt idx="7968">
                  <c:v>2.6609773182450497E-5</c:v>
                </c:pt>
                <c:pt idx="7969">
                  <c:v>-1.019201452442857E-3</c:v>
                </c:pt>
                <c:pt idx="7970">
                  <c:v>-4.166269529997385E-4</c:v>
                </c:pt>
                <c:pt idx="7971">
                  <c:v>-8.8238776517020226E-4</c:v>
                </c:pt>
                <c:pt idx="7972">
                  <c:v>-8.4616447209381494E-4</c:v>
                </c:pt>
                <c:pt idx="7973">
                  <c:v>5.9551353775933197E-5</c:v>
                </c:pt>
                <c:pt idx="7974">
                  <c:v>-1.3144451186124635E-4</c:v>
                </c:pt>
                <c:pt idx="7975">
                  <c:v>-9.3252229852395607E-4</c:v>
                </c:pt>
                <c:pt idx="7976">
                  <c:v>-3.5927040426214147E-4</c:v>
                </c:pt>
                <c:pt idx="7977">
                  <c:v>-1.0505453630573877E-3</c:v>
                </c:pt>
                <c:pt idx="7978">
                  <c:v>-1.0689694296863053E-3</c:v>
                </c:pt>
                <c:pt idx="7979">
                  <c:v>-9.400198306012816E-4</c:v>
                </c:pt>
                <c:pt idx="7980">
                  <c:v>-9.6814325177584841E-4</c:v>
                </c:pt>
                <c:pt idx="7981">
                  <c:v>7.9253713676984082E-5</c:v>
                </c:pt>
                <c:pt idx="7982">
                  <c:v>-7.2487803434276657E-4</c:v>
                </c:pt>
                <c:pt idx="7983">
                  <c:v>3.6522185175686071E-5</c:v>
                </c:pt>
                <c:pt idx="7984">
                  <c:v>-3.1075191381895671E-4</c:v>
                </c:pt>
                <c:pt idx="7985">
                  <c:v>2.1152490051137401E-4</c:v>
                </c:pt>
                <c:pt idx="7986">
                  <c:v>-1.014270493177984E-3</c:v>
                </c:pt>
                <c:pt idx="7987">
                  <c:v>-1.0630056035673414E-3</c:v>
                </c:pt>
                <c:pt idx="7988">
                  <c:v>2.7111622838376916E-4</c:v>
                </c:pt>
                <c:pt idx="7989">
                  <c:v>-9.2168933216922925E-4</c:v>
                </c:pt>
                <c:pt idx="7990">
                  <c:v>-9.6735082449156753E-4</c:v>
                </c:pt>
                <c:pt idx="7991">
                  <c:v>3.7135208156664757E-4</c:v>
                </c:pt>
                <c:pt idx="7992">
                  <c:v>-8.7523860727339083E-4</c:v>
                </c:pt>
                <c:pt idx="7993">
                  <c:v>2.7722760565046382E-4</c:v>
                </c:pt>
                <c:pt idx="7994">
                  <c:v>-9.8277579930748063E-4</c:v>
                </c:pt>
                <c:pt idx="7995">
                  <c:v>4.1490781819974364E-4</c:v>
                </c:pt>
                <c:pt idx="7996">
                  <c:v>-6.9584753411887715E-4</c:v>
                </c:pt>
                <c:pt idx="7997">
                  <c:v>-6.2012448951407663E-4</c:v>
                </c:pt>
                <c:pt idx="7998">
                  <c:v>3.2564365515269249E-4</c:v>
                </c:pt>
                <c:pt idx="7999">
                  <c:v>-2.2020477512712136E-4</c:v>
                </c:pt>
                <c:pt idx="8000">
                  <c:v>-1.0278624485809832E-3</c:v>
                </c:pt>
                <c:pt idx="8001">
                  <c:v>-7.5042539444545827E-4</c:v>
                </c:pt>
                <c:pt idx="8002">
                  <c:v>-8.4171483812417382E-4</c:v>
                </c:pt>
                <c:pt idx="8003">
                  <c:v>-2.8560254096015941E-4</c:v>
                </c:pt>
                <c:pt idx="8004">
                  <c:v>-4.7914379423442076E-4</c:v>
                </c:pt>
                <c:pt idx="8005">
                  <c:v>1.0695814265425281E-5</c:v>
                </c:pt>
                <c:pt idx="8006">
                  <c:v>-1.0030184807966421E-3</c:v>
                </c:pt>
                <c:pt idx="8007">
                  <c:v>-8.1466575918089546E-4</c:v>
                </c:pt>
                <c:pt idx="8008">
                  <c:v>-1.0512332374888415E-3</c:v>
                </c:pt>
                <c:pt idx="8009">
                  <c:v>-6.2262373820807054E-5</c:v>
                </c:pt>
                <c:pt idx="8010">
                  <c:v>-1.4688158043978913E-4</c:v>
                </c:pt>
                <c:pt idx="8011">
                  <c:v>-6.0576216520113828E-4</c:v>
                </c:pt>
                <c:pt idx="8012">
                  <c:v>-2.6376520714261063E-4</c:v>
                </c:pt>
                <c:pt idx="8013">
                  <c:v>-8.0304083877044772E-4</c:v>
                </c:pt>
                <c:pt idx="8014">
                  <c:v>-5.4228946498932336E-4</c:v>
                </c:pt>
                <c:pt idx="8015">
                  <c:v>-6.1298530941942869E-4</c:v>
                </c:pt>
                <c:pt idx="8016">
                  <c:v>-9.1874978425000365E-4</c:v>
                </c:pt>
                <c:pt idx="8017">
                  <c:v>2.1367678958785248E-4</c:v>
                </c:pt>
                <c:pt idx="8018">
                  <c:v>-8.7331778304887496E-4</c:v>
                </c:pt>
                <c:pt idx="8019">
                  <c:v>-7.6273535126391884E-4</c:v>
                </c:pt>
                <c:pt idx="8020">
                  <c:v>-4.4371834764213048E-4</c:v>
                </c:pt>
                <c:pt idx="8021">
                  <c:v>1.719531303893647E-4</c:v>
                </c:pt>
                <c:pt idx="8022">
                  <c:v>-6.6910107649898658E-4</c:v>
                </c:pt>
                <c:pt idx="8023">
                  <c:v>-9.642978662550728E-4</c:v>
                </c:pt>
                <c:pt idx="8024">
                  <c:v>-8.9762265211623898E-4</c:v>
                </c:pt>
                <c:pt idx="8025">
                  <c:v>5.9316722752422858E-5</c:v>
                </c:pt>
                <c:pt idx="8026">
                  <c:v>-2.8818215884661656E-5</c:v>
                </c:pt>
                <c:pt idx="8027">
                  <c:v>-1.053156866999349E-3</c:v>
                </c:pt>
                <c:pt idx="8028">
                  <c:v>-1.0579545062303682E-3</c:v>
                </c:pt>
                <c:pt idx="8029">
                  <c:v>-5.4151647690570462E-4</c:v>
                </c:pt>
                <c:pt idx="8030">
                  <c:v>-1.7522274432846344E-4</c:v>
                </c:pt>
                <c:pt idx="8031">
                  <c:v>-9.3304240631163714E-4</c:v>
                </c:pt>
                <c:pt idx="8032">
                  <c:v>-3.5886187360396828E-4</c:v>
                </c:pt>
                <c:pt idx="8033">
                  <c:v>-1.021346048589504E-3</c:v>
                </c:pt>
                <c:pt idx="8034">
                  <c:v>3.2738058270611838E-4</c:v>
                </c:pt>
                <c:pt idx="8035">
                  <c:v>-3.0978073830103002E-4</c:v>
                </c:pt>
                <c:pt idx="8036">
                  <c:v>-9.4716677843083102E-4</c:v>
                </c:pt>
                <c:pt idx="8037">
                  <c:v>-8.002090657620299E-4</c:v>
                </c:pt>
                <c:pt idx="8038">
                  <c:v>-1.0000246536166855E-3</c:v>
                </c:pt>
                <c:pt idx="8039">
                  <c:v>-6.67542700485188E-4</c:v>
                </c:pt>
                <c:pt idx="8040">
                  <c:v>-2.3226412396649393E-5</c:v>
                </c:pt>
                <c:pt idx="8041">
                  <c:v>8.3048725178948204E-5</c:v>
                </c:pt>
                <c:pt idx="8042">
                  <c:v>-8.7060001084743094E-4</c:v>
                </c:pt>
                <c:pt idx="8043">
                  <c:v>-2.6267324047824479E-4</c:v>
                </c:pt>
                <c:pt idx="8044">
                  <c:v>2.7659561888432316E-4</c:v>
                </c:pt>
                <c:pt idx="8045">
                  <c:v>4.1496883238475372E-4</c:v>
                </c:pt>
                <c:pt idx="8046">
                  <c:v>-2.1804292200973212E-4</c:v>
                </c:pt>
                <c:pt idx="8047">
                  <c:v>-7.3326102497103546E-4</c:v>
                </c:pt>
                <c:pt idx="8048">
                  <c:v>-9.5809257104541767E-4</c:v>
                </c:pt>
                <c:pt idx="8049">
                  <c:v>-6.7762801108295454E-4</c:v>
                </c:pt>
                <c:pt idx="8050">
                  <c:v>-5.9301362569755293E-5</c:v>
                </c:pt>
                <c:pt idx="8051">
                  <c:v>-4.7615105874232748E-4</c:v>
                </c:pt>
                <c:pt idx="8052">
                  <c:v>1.5195041403785487E-4</c:v>
                </c:pt>
                <c:pt idx="8053">
                  <c:v>-6.017738818332413E-4</c:v>
                </c:pt>
                <c:pt idx="8054">
                  <c:v>-1.2699867387735585E-4</c:v>
                </c:pt>
                <c:pt idx="8055">
                  <c:v>2.7517212488603046E-4</c:v>
                </c:pt>
                <c:pt idx="8056">
                  <c:v>3.7345817690935789E-4</c:v>
                </c:pt>
                <c:pt idx="8057">
                  <c:v>-1.0273261489011369E-3</c:v>
                </c:pt>
                <c:pt idx="8058">
                  <c:v>-9.7078543116878009E-4</c:v>
                </c:pt>
                <c:pt idx="8059">
                  <c:v>-9.4272037545539244E-4</c:v>
                </c:pt>
                <c:pt idx="8060">
                  <c:v>-1.0371263211863069E-3</c:v>
                </c:pt>
                <c:pt idx="8061">
                  <c:v>-8.3286417842018856E-4</c:v>
                </c:pt>
                <c:pt idx="8062">
                  <c:v>-4.1346196506830072E-4</c:v>
                </c:pt>
                <c:pt idx="8063">
                  <c:v>1.4908935868177584E-5</c:v>
                </c:pt>
                <c:pt idx="8064">
                  <c:v>-7.1506110516793449E-4</c:v>
                </c:pt>
                <c:pt idx="8065">
                  <c:v>3.7407880083964874E-4</c:v>
                </c:pt>
                <c:pt idx="8066">
                  <c:v>-2.5778206088808263E-4</c:v>
                </c:pt>
                <c:pt idx="8067">
                  <c:v>-4.2682956886947777E-4</c:v>
                </c:pt>
                <c:pt idx="8068">
                  <c:v>4.0436693486797695E-4</c:v>
                </c:pt>
                <c:pt idx="8069">
                  <c:v>-8.9132138719775209E-4</c:v>
                </c:pt>
                <c:pt idx="8070">
                  <c:v>1.7197076049317039E-4</c:v>
                </c:pt>
                <c:pt idx="8071">
                  <c:v>-7.5588967489093192E-4</c:v>
                </c:pt>
                <c:pt idx="8072">
                  <c:v>8.4786862299590426E-5</c:v>
                </c:pt>
                <c:pt idx="8073">
                  <c:v>-1.0401654334741522E-3</c:v>
                </c:pt>
                <c:pt idx="8074">
                  <c:v>8.4911649456588715E-5</c:v>
                </c:pt>
                <c:pt idx="8075">
                  <c:v>-1.1829796672828096E-4</c:v>
                </c:pt>
                <c:pt idx="8076">
                  <c:v>3.7396622560272719E-4</c:v>
                </c:pt>
                <c:pt idx="8077">
                  <c:v>-9.0033420746495258E-4</c:v>
                </c:pt>
                <c:pt idx="8078">
                  <c:v>-5.8096298961501111E-5</c:v>
                </c:pt>
                <c:pt idx="8079">
                  <c:v>-9.4704023739223457E-4</c:v>
                </c:pt>
                <c:pt idx="8080">
                  <c:v>-9.0877364210401783E-4</c:v>
                </c:pt>
                <c:pt idx="8081">
                  <c:v>3.299108154717911E-4</c:v>
                </c:pt>
                <c:pt idx="8082">
                  <c:v>1.5593805907256177E-5</c:v>
                </c:pt>
                <c:pt idx="8083">
                  <c:v>-3.0677839116719245E-4</c:v>
                </c:pt>
                <c:pt idx="8084">
                  <c:v>4.0522766014050782E-4</c:v>
                </c:pt>
                <c:pt idx="8085">
                  <c:v>-9.2468305763126243E-4</c:v>
                </c:pt>
                <c:pt idx="8086">
                  <c:v>-9.8525700427847538E-4</c:v>
                </c:pt>
                <c:pt idx="8087">
                  <c:v>5.940959773058588E-5</c:v>
                </c:pt>
                <c:pt idx="8088">
                  <c:v>2.7763061328026876E-4</c:v>
                </c:pt>
                <c:pt idx="8089">
                  <c:v>-2.5997831337177781E-4</c:v>
                </c:pt>
                <c:pt idx="8090">
                  <c:v>-4.7187224289622204E-4</c:v>
                </c:pt>
                <c:pt idx="8091">
                  <c:v>-7.8599839322591927E-4</c:v>
                </c:pt>
                <c:pt idx="8092">
                  <c:v>-1.0065308254963426E-3</c:v>
                </c:pt>
                <c:pt idx="8093">
                  <c:v>4.1698965517241381E-4</c:v>
                </c:pt>
                <c:pt idx="8094">
                  <c:v>-9.4336721114320358E-4</c:v>
                </c:pt>
                <c:pt idx="8095">
                  <c:v>-7.9262432042112932E-4</c:v>
                </c:pt>
                <c:pt idx="8096">
                  <c:v>-1.016659109279814E-3</c:v>
                </c:pt>
                <c:pt idx="8097">
                  <c:v>3.7582175583801363E-4</c:v>
                </c:pt>
                <c:pt idx="8098">
                  <c:v>-5.3374472007136837E-4</c:v>
                </c:pt>
                <c:pt idx="8099">
                  <c:v>-8.9363568707275117E-4</c:v>
                </c:pt>
                <c:pt idx="8100">
                  <c:v>-1.0371022035594066E-3</c:v>
                </c:pt>
                <c:pt idx="8101">
                  <c:v>-6.6161670921510457E-4</c:v>
                </c:pt>
                <c:pt idx="8102">
                  <c:v>-8.398659471181096E-4</c:v>
                </c:pt>
                <c:pt idx="8103">
                  <c:v>-4.0930780414479684E-4</c:v>
                </c:pt>
                <c:pt idx="8104">
                  <c:v>-1.7173961254330676E-4</c:v>
                </c:pt>
                <c:pt idx="8105">
                  <c:v>-5.8559255626906641E-4</c:v>
                </c:pt>
                <c:pt idx="8106">
                  <c:v>-5.936622147750233E-4</c:v>
                </c:pt>
                <c:pt idx="8107">
                  <c:v>-7.1370631920796772E-4</c:v>
                </c:pt>
                <c:pt idx="8108">
                  <c:v>-9.7638420028090585E-4</c:v>
                </c:pt>
                <c:pt idx="8109">
                  <c:v>-2.1482299140581881E-4</c:v>
                </c:pt>
                <c:pt idx="8110">
                  <c:v>2.1912984786378684E-4</c:v>
                </c:pt>
                <c:pt idx="8111">
                  <c:v>-8.2596911067524801E-4</c:v>
                </c:pt>
                <c:pt idx="8112">
                  <c:v>-8.8541353531669965E-4</c:v>
                </c:pt>
                <c:pt idx="8113">
                  <c:v>1.4879523415326393E-5</c:v>
                </c:pt>
                <c:pt idx="8114">
                  <c:v>-2.3821420651932884E-4</c:v>
                </c:pt>
                <c:pt idx="8115">
                  <c:v>-1.2472503646469821E-4</c:v>
                </c:pt>
                <c:pt idx="8116">
                  <c:v>2.7886989506872259E-4</c:v>
                </c:pt>
                <c:pt idx="8117">
                  <c:v>5.9872965853418354E-5</c:v>
                </c:pt>
                <c:pt idx="8118">
                  <c:v>-1.0202730005420589E-3</c:v>
                </c:pt>
                <c:pt idx="8119">
                  <c:v>-9.5780811117133981E-4</c:v>
                </c:pt>
                <c:pt idx="8120">
                  <c:v>1.5540272242229569E-4</c:v>
                </c:pt>
                <c:pt idx="8121">
                  <c:v>-3.5103971617226769E-4</c:v>
                </c:pt>
                <c:pt idx="8122">
                  <c:v>-7.0648435575264843E-4</c:v>
                </c:pt>
                <c:pt idx="8123">
                  <c:v>-4.0490805707753551E-4</c:v>
                </c:pt>
                <c:pt idx="8124">
                  <c:v>-7.713722591771372E-4</c:v>
                </c:pt>
                <c:pt idx="8125">
                  <c:v>2.2023054187192122E-4</c:v>
                </c:pt>
                <c:pt idx="8126">
                  <c:v>1.7438380715108668E-4</c:v>
                </c:pt>
                <c:pt idx="8127">
                  <c:v>-7.4649171216272143E-4</c:v>
                </c:pt>
                <c:pt idx="8128">
                  <c:v>-1.0193345257276318E-3</c:v>
                </c:pt>
                <c:pt idx="8129">
                  <c:v>-7.0446124130319095E-4</c:v>
                </c:pt>
                <c:pt idx="8130">
                  <c:v>-9.3062501539750199E-4</c:v>
                </c:pt>
                <c:pt idx="8131">
                  <c:v>-8.578889797688147E-4</c:v>
                </c:pt>
                <c:pt idx="8132">
                  <c:v>-1.0014978542252791E-3</c:v>
                </c:pt>
                <c:pt idx="8133">
                  <c:v>-9.0099283092311112E-4</c:v>
                </c:pt>
                <c:pt idx="8134">
                  <c:v>-6.528802235000222E-4</c:v>
                </c:pt>
                <c:pt idx="8135">
                  <c:v>-9.1686457296583524E-4</c:v>
                </c:pt>
                <c:pt idx="8136">
                  <c:v>2.8160489997685901E-4</c:v>
                </c:pt>
                <c:pt idx="8137">
                  <c:v>-6.4613808019943931E-4</c:v>
                </c:pt>
                <c:pt idx="8138">
                  <c:v>-8.601678006099152E-5</c:v>
                </c:pt>
                <c:pt idx="8139">
                  <c:v>-9.7235429466744846E-4</c:v>
                </c:pt>
                <c:pt idx="8140">
                  <c:v>-2.1372054411177843E-4</c:v>
                </c:pt>
                <c:pt idx="8141">
                  <c:v>1.745179660482576E-5</c:v>
                </c:pt>
                <c:pt idx="8142">
                  <c:v>4.234231661258316E-4</c:v>
                </c:pt>
                <c:pt idx="8143">
                  <c:v>4.1224165185232612E-4</c:v>
                </c:pt>
                <c:pt idx="8144">
                  <c:v>-1.0227076774514585E-3</c:v>
                </c:pt>
                <c:pt idx="8145">
                  <c:v>-1.2427925353722459E-4</c:v>
                </c:pt>
                <c:pt idx="8146">
                  <c:v>-8.3081758527597693E-5</c:v>
                </c:pt>
                <c:pt idx="8147">
                  <c:v>8.7729175902664897E-5</c:v>
                </c:pt>
                <c:pt idx="8148">
                  <c:v>1.2716417322252818E-4</c:v>
                </c:pt>
                <c:pt idx="8149">
                  <c:v>-9.2165537627786668E-4</c:v>
                </c:pt>
                <c:pt idx="8150">
                  <c:v>-8.2086816862828157E-4</c:v>
                </c:pt>
                <c:pt idx="8151">
                  <c:v>-3.0187750637987606E-4</c:v>
                </c:pt>
                <c:pt idx="8152">
                  <c:v>-9.6186741289610591E-4</c:v>
                </c:pt>
                <c:pt idx="8153">
                  <c:v>2.817397385762552E-4</c:v>
                </c:pt>
                <c:pt idx="8154">
                  <c:v>3.8227719066707375E-4</c:v>
                </c:pt>
                <c:pt idx="8155">
                  <c:v>-8.8098592937096011E-4</c:v>
                </c:pt>
                <c:pt idx="8156">
                  <c:v>-9.3948813951769822E-4</c:v>
                </c:pt>
                <c:pt idx="8157">
                  <c:v>-7.4335908248926029E-4</c:v>
                </c:pt>
                <c:pt idx="8158">
                  <c:v>-8.1714147778494828E-4</c:v>
                </c:pt>
                <c:pt idx="8159">
                  <c:v>-9.1450233511340575E-4</c:v>
                </c:pt>
                <c:pt idx="8160">
                  <c:v>-2.1829390843439966E-4</c:v>
                </c:pt>
                <c:pt idx="8161">
                  <c:v>-4.6349910096307788E-4</c:v>
                </c:pt>
                <c:pt idx="8162">
                  <c:v>1.5738911161237578E-4</c:v>
                </c:pt>
                <c:pt idx="8163">
                  <c:v>-9.8890131381251952E-4</c:v>
                </c:pt>
                <c:pt idx="8164">
                  <c:v>-6.4981723597741807E-4</c:v>
                </c:pt>
                <c:pt idx="8165">
                  <c:v>-5.8663835782442266E-4</c:v>
                </c:pt>
                <c:pt idx="8166">
                  <c:v>-3.8897388785718857E-4</c:v>
                </c:pt>
                <c:pt idx="8167">
                  <c:v>-5.6239163842698402E-5</c:v>
                </c:pt>
                <c:pt idx="8168">
                  <c:v>-9.5064112353019411E-4</c:v>
                </c:pt>
                <c:pt idx="8169">
                  <c:v>-5.5994010176788447E-4</c:v>
                </c:pt>
                <c:pt idx="8170">
                  <c:v>-3.4755261978296952E-4</c:v>
                </c:pt>
                <c:pt idx="8171">
                  <c:v>3.8343695696050484E-4</c:v>
                </c:pt>
                <c:pt idx="8172">
                  <c:v>-1.0079158662134871E-3</c:v>
                </c:pt>
                <c:pt idx="8173">
                  <c:v>-2.5549792633310678E-4</c:v>
                </c:pt>
                <c:pt idx="8174">
                  <c:v>3.3844926658492991E-4</c:v>
                </c:pt>
                <c:pt idx="8175">
                  <c:v>-6.9954781443644289E-4</c:v>
                </c:pt>
                <c:pt idx="8176">
                  <c:v>-1.6971353704907697E-4</c:v>
                </c:pt>
                <c:pt idx="8177">
                  <c:v>-9.6643187863264713E-4</c:v>
                </c:pt>
                <c:pt idx="8178">
                  <c:v>1.5824079500071405E-4</c:v>
                </c:pt>
                <c:pt idx="8179">
                  <c:v>-6.2928138698714478E-4</c:v>
                </c:pt>
                <c:pt idx="8180">
                  <c:v>-9.2530932303570021E-4</c:v>
                </c:pt>
                <c:pt idx="8181">
                  <c:v>-4.0186918189430134E-4</c:v>
                </c:pt>
                <c:pt idx="8182">
                  <c:v>-5.5720814782711483E-5</c:v>
                </c:pt>
                <c:pt idx="8183">
                  <c:v>-5.5376931942433287E-4</c:v>
                </c:pt>
                <c:pt idx="8184">
                  <c:v>-5.2364159344339808E-4</c:v>
                </c:pt>
                <c:pt idx="8185">
                  <c:v>2.2372037599649409E-4</c:v>
                </c:pt>
                <c:pt idx="8186">
                  <c:v>-3.4637756107170996E-4</c:v>
                </c:pt>
                <c:pt idx="8187">
                  <c:v>-9.3594605776429324E-4</c:v>
                </c:pt>
                <c:pt idx="8188">
                  <c:v>-8.517383873557499E-4</c:v>
                </c:pt>
                <c:pt idx="8189">
                  <c:v>-7.7968497576736664E-4</c:v>
                </c:pt>
                <c:pt idx="8190">
                  <c:v>5.4566765490953149E-5</c:v>
                </c:pt>
                <c:pt idx="8191">
                  <c:v>-9.8492863264280851E-4</c:v>
                </c:pt>
                <c:pt idx="8192">
                  <c:v>-8.9495407195803686E-4</c:v>
                </c:pt>
                <c:pt idx="8193">
                  <c:v>-8.1645619496049969E-4</c:v>
                </c:pt>
                <c:pt idx="8194">
                  <c:v>-8.5595382327157386E-4</c:v>
                </c:pt>
                <c:pt idx="8195">
                  <c:v>-1.0114063384963924E-3</c:v>
                </c:pt>
                <c:pt idx="8196">
                  <c:v>-5.8441724740820997E-4</c:v>
                </c:pt>
                <c:pt idx="8197">
                  <c:v>-1.2196724217742013E-4</c:v>
                </c:pt>
                <c:pt idx="8198">
                  <c:v>1.5784546900467303E-4</c:v>
                </c:pt>
                <c:pt idx="8199">
                  <c:v>-7.4156772169664965E-4</c:v>
                </c:pt>
                <c:pt idx="8200">
                  <c:v>1.7751537818020769E-4</c:v>
                </c:pt>
                <c:pt idx="8201">
                  <c:v>-1.6765402551867118E-4</c:v>
                </c:pt>
                <c:pt idx="8202">
                  <c:v>-2.5321448797183165E-4</c:v>
                </c:pt>
                <c:pt idx="8203">
                  <c:v>2.8613379002849428E-4</c:v>
                </c:pt>
                <c:pt idx="8204">
                  <c:v>-9.8166041229599431E-4</c:v>
                </c:pt>
                <c:pt idx="8205">
                  <c:v>2.8521811477548529E-4</c:v>
                </c:pt>
                <c:pt idx="8206">
                  <c:v>1.9945689370774677E-5</c:v>
                </c:pt>
                <c:pt idx="8207">
                  <c:v>4.1833180748747329E-4</c:v>
                </c:pt>
                <c:pt idx="8208">
                  <c:v>9.0530607019945149E-5</c:v>
                </c:pt>
                <c:pt idx="8209">
                  <c:v>-3.6916982228415827E-4</c:v>
                </c:pt>
                <c:pt idx="8210">
                  <c:v>6.1191011567661723E-5</c:v>
                </c:pt>
                <c:pt idx="8211">
                  <c:v>-8.7383354754201679E-4</c:v>
                </c:pt>
                <c:pt idx="8212">
                  <c:v>-8.9946915379766782E-4</c:v>
                </c:pt>
                <c:pt idx="8213">
                  <c:v>-8.4882925027699135E-4</c:v>
                </c:pt>
                <c:pt idx="8214">
                  <c:v>-2.9656839814263131E-4</c:v>
                </c:pt>
                <c:pt idx="8215">
                  <c:v>3.4072821603315707E-4</c:v>
                </c:pt>
                <c:pt idx="8216">
                  <c:v>-9.4129812829616354E-4</c:v>
                </c:pt>
                <c:pt idx="8217">
                  <c:v>-6.698164306395383E-4</c:v>
                </c:pt>
                <c:pt idx="8218">
                  <c:v>-4.5865532811707532E-4</c:v>
                </c:pt>
                <c:pt idx="8219">
                  <c:v>-1.9098330789305235E-4</c:v>
                </c:pt>
                <c:pt idx="8220">
                  <c:v>-8.133758777242691E-4</c:v>
                </c:pt>
                <c:pt idx="8221">
                  <c:v>-3.9799446545339955E-4</c:v>
                </c:pt>
                <c:pt idx="8222">
                  <c:v>-5.201908541659486E-4</c:v>
                </c:pt>
                <c:pt idx="8223">
                  <c:v>-9.9710958465667088E-4</c:v>
                </c:pt>
                <c:pt idx="8224">
                  <c:v>3.8738525901316591E-4</c:v>
                </c:pt>
                <c:pt idx="8225">
                  <c:v>-9.0742929173560243E-4</c:v>
                </c:pt>
                <c:pt idx="8226">
                  <c:v>-7.9159198786756739E-4</c:v>
                </c:pt>
                <c:pt idx="8227">
                  <c:v>3.8679651016883265E-4</c:v>
                </c:pt>
                <c:pt idx="8228">
                  <c:v>-7.7552979871587822E-4</c:v>
                </c:pt>
                <c:pt idx="8229">
                  <c:v>4.3048737279294534E-4</c:v>
                </c:pt>
                <c:pt idx="8230">
                  <c:v>-9.7916748729664788E-4</c:v>
                </c:pt>
                <c:pt idx="8231">
                  <c:v>-6.6501725725370874E-4</c:v>
                </c:pt>
                <c:pt idx="8232">
                  <c:v>-6.9442187723107681E-4</c:v>
                </c:pt>
                <c:pt idx="8233">
                  <c:v>-4.125206166025808E-5</c:v>
                </c:pt>
                <c:pt idx="8234">
                  <c:v>7.7192187830778995E-5</c:v>
                </c:pt>
                <c:pt idx="8235">
                  <c:v>-2.0571362456981652E-4</c:v>
                </c:pt>
                <c:pt idx="8236">
                  <c:v>9.2152895714883457E-5</c:v>
                </c:pt>
                <c:pt idx="8237">
                  <c:v>1.6072446433054239E-4</c:v>
                </c:pt>
                <c:pt idx="8238">
                  <c:v>-1.1670998995687363E-4</c:v>
                </c:pt>
                <c:pt idx="8239">
                  <c:v>-7.3476571923726433E-4</c:v>
                </c:pt>
                <c:pt idx="8240">
                  <c:v>4.1849765027187952E-4</c:v>
                </c:pt>
                <c:pt idx="8241">
                  <c:v>-3.3852750769230772E-4</c:v>
                </c:pt>
                <c:pt idx="8242">
                  <c:v>-2.0365237682643455E-4</c:v>
                </c:pt>
                <c:pt idx="8243">
                  <c:v>-8.4059098361059282E-4</c:v>
                </c:pt>
                <c:pt idx="8244">
                  <c:v>-9.928908669302231E-4</c:v>
                </c:pt>
                <c:pt idx="8245">
                  <c:v>-9.4198446223377544E-4</c:v>
                </c:pt>
                <c:pt idx="8246">
                  <c:v>-8.8859349845658495E-4</c:v>
                </c:pt>
                <c:pt idx="8247">
                  <c:v>3.8665036482344315E-4</c:v>
                </c:pt>
                <c:pt idx="8248">
                  <c:v>-6.4137279131937436E-4</c:v>
                </c:pt>
                <c:pt idx="8249">
                  <c:v>-4.5388182704331301E-4</c:v>
                </c:pt>
                <c:pt idx="8250">
                  <c:v>1.8398227910411028E-4</c:v>
                </c:pt>
                <c:pt idx="8251">
                  <c:v>-3.5418916856609775E-4</c:v>
                </c:pt>
                <c:pt idx="8252">
                  <c:v>-7.2377482954685303E-4</c:v>
                </c:pt>
                <c:pt idx="8253">
                  <c:v>3.3990177600401553E-4</c:v>
                </c:pt>
                <c:pt idx="8254">
                  <c:v>-9.707139129835476E-4</c:v>
                </c:pt>
                <c:pt idx="8255">
                  <c:v>-9.1747360129962817E-4</c:v>
                </c:pt>
                <c:pt idx="8256">
                  <c:v>-8.8874448645242599E-4</c:v>
                </c:pt>
                <c:pt idx="8257">
                  <c:v>-9.568168951682378E-4</c:v>
                </c:pt>
                <c:pt idx="8258">
                  <c:v>6.1313376748578502E-5</c:v>
                </c:pt>
                <c:pt idx="8259">
                  <c:v>-1.7333398966281076E-4</c:v>
                </c:pt>
                <c:pt idx="8260">
                  <c:v>-3.907500935278713E-4</c:v>
                </c:pt>
                <c:pt idx="8261">
                  <c:v>-9.2782951994644204E-4</c:v>
                </c:pt>
                <c:pt idx="8262">
                  <c:v>-8.8666771681450776E-4</c:v>
                </c:pt>
                <c:pt idx="8263">
                  <c:v>-5.9725722611640546E-4</c:v>
                </c:pt>
                <c:pt idx="8264">
                  <c:v>-9.1623389728721298E-4</c:v>
                </c:pt>
                <c:pt idx="8265">
                  <c:v>2.5586354889038731E-5</c:v>
                </c:pt>
                <c:pt idx="8266">
                  <c:v>-5.2154758681794691E-4</c:v>
                </c:pt>
                <c:pt idx="8267">
                  <c:v>-2.869319747981886E-4</c:v>
                </c:pt>
                <c:pt idx="8268">
                  <c:v>2.8480498774714839E-4</c:v>
                </c:pt>
                <c:pt idx="8269">
                  <c:v>-6.3779337638812314E-4</c:v>
                </c:pt>
                <c:pt idx="8270">
                  <c:v>3.85079803983311E-4</c:v>
                </c:pt>
                <c:pt idx="8271">
                  <c:v>4.2848196540663927E-4</c:v>
                </c:pt>
                <c:pt idx="8272">
                  <c:v>-9.2605900709778397E-4</c:v>
                </c:pt>
                <c:pt idx="8273">
                  <c:v>1.7762126324280192E-4</c:v>
                </c:pt>
                <c:pt idx="8274">
                  <c:v>-9.5404160226814061E-4</c:v>
                </c:pt>
                <c:pt idx="8275">
                  <c:v>-9.9112539623161591E-4</c:v>
                </c:pt>
                <c:pt idx="8276">
                  <c:v>-5.7307186840123458E-4</c:v>
                </c:pt>
                <c:pt idx="8277">
                  <c:v>2.8585784060558664E-4</c:v>
                </c:pt>
                <c:pt idx="8278">
                  <c:v>-9.3719483383209953E-4</c:v>
                </c:pt>
                <c:pt idx="8279">
                  <c:v>-4.5053226306542181E-5</c:v>
                </c:pt>
                <c:pt idx="8280">
                  <c:v>1.021063510421024E-4</c:v>
                </c:pt>
                <c:pt idx="8281">
                  <c:v>-8.659930306729142E-4</c:v>
                </c:pt>
                <c:pt idx="8282">
                  <c:v>-9.953243199346388E-4</c:v>
                </c:pt>
                <c:pt idx="8283">
                  <c:v>2.2531097464966148E-4</c:v>
                </c:pt>
                <c:pt idx="8284">
                  <c:v>-1.5419092568987495E-4</c:v>
                </c:pt>
                <c:pt idx="8285">
                  <c:v>-8.9978935141892479E-4</c:v>
                </c:pt>
                <c:pt idx="8286">
                  <c:v>-2.3857215977321494E-4</c:v>
                </c:pt>
                <c:pt idx="8287">
                  <c:v>-5.0850460666194194E-4</c:v>
                </c:pt>
                <c:pt idx="8288">
                  <c:v>-7.2823380023821001E-4</c:v>
                </c:pt>
                <c:pt idx="8289">
                  <c:v>-9.8290795988070518E-4</c:v>
                </c:pt>
                <c:pt idx="8290">
                  <c:v>4.1479293433615519E-4</c:v>
                </c:pt>
                <c:pt idx="8291">
                  <c:v>-6.8558674724885325E-4</c:v>
                </c:pt>
                <c:pt idx="8292">
                  <c:v>-9.9274099883855981E-4</c:v>
                </c:pt>
                <c:pt idx="8293">
                  <c:v>1.6261876294645271E-4</c:v>
                </c:pt>
                <c:pt idx="8294">
                  <c:v>-7.6708809677308236E-4</c:v>
                </c:pt>
                <c:pt idx="8295">
                  <c:v>-7.098018759288604E-4</c:v>
                </c:pt>
                <c:pt idx="8296">
                  <c:v>-8.043090975304875E-4</c:v>
                </c:pt>
                <c:pt idx="8297">
                  <c:v>-7.6989852661830851E-4</c:v>
                </c:pt>
                <c:pt idx="8298">
                  <c:v>-6.4173515082919152E-4</c:v>
                </c:pt>
                <c:pt idx="8299">
                  <c:v>-9.2189168573607945E-4</c:v>
                </c:pt>
                <c:pt idx="8300">
                  <c:v>-8.2552766390921574E-4</c:v>
                </c:pt>
                <c:pt idx="8301">
                  <c:v>-2.809059593523941E-4</c:v>
                </c:pt>
                <c:pt idx="8302">
                  <c:v>6.0900584622797828E-5</c:v>
                </c:pt>
                <c:pt idx="8303">
                  <c:v>-7.0636631139716376E-6</c:v>
                </c:pt>
                <c:pt idx="8304">
                  <c:v>-8.3853236291342502E-4</c:v>
                </c:pt>
                <c:pt idx="8305">
                  <c:v>-4.427381971714547E-4</c:v>
                </c:pt>
                <c:pt idx="8306">
                  <c:v>-5.8109564370174632E-4</c:v>
                </c:pt>
                <c:pt idx="8307">
                  <c:v>2.928116312824424E-5</c:v>
                </c:pt>
                <c:pt idx="8308">
                  <c:v>3.3690548218106691E-4</c:v>
                </c:pt>
                <c:pt idx="8309">
                  <c:v>-3.2594156259533724E-4</c:v>
                </c:pt>
                <c:pt idx="8310">
                  <c:v>3.8222187252582966E-4</c:v>
                </c:pt>
                <c:pt idx="8311">
                  <c:v>2.253217300615911E-4</c:v>
                </c:pt>
                <c:pt idx="8312">
                  <c:v>-4.1861632249398497E-5</c:v>
                </c:pt>
                <c:pt idx="8313">
                  <c:v>2.1862247784736947E-4</c:v>
                </c:pt>
                <c:pt idx="8314">
                  <c:v>-8.8012675730601354E-4</c:v>
                </c:pt>
                <c:pt idx="8315">
                  <c:v>-1.066872994941841E-4</c:v>
                </c:pt>
                <c:pt idx="8316">
                  <c:v>-8.621773895928159E-4</c:v>
                </c:pt>
                <c:pt idx="8317">
                  <c:v>2.83205735274594E-4</c:v>
                </c:pt>
                <c:pt idx="8318">
                  <c:v>2.8335268133835727E-4</c:v>
                </c:pt>
                <c:pt idx="8319">
                  <c:v>-9.1702586206896561E-4</c:v>
                </c:pt>
                <c:pt idx="8320">
                  <c:v>-9.6158085340891197E-4</c:v>
                </c:pt>
                <c:pt idx="8321">
                  <c:v>-1.4667939344439746E-4</c:v>
                </c:pt>
                <c:pt idx="8322">
                  <c:v>-6.2915908084436344E-4</c:v>
                </c:pt>
                <c:pt idx="8323">
                  <c:v>7.0853771937161453E-7</c:v>
                </c:pt>
                <c:pt idx="8324">
                  <c:v>9.7112735644850254E-5</c:v>
                </c:pt>
                <c:pt idx="8325">
                  <c:v>4.2386785540414945E-4</c:v>
                </c:pt>
                <c:pt idx="8326">
                  <c:v>-9.5342543937336412E-4</c:v>
                </c:pt>
                <c:pt idx="8327">
                  <c:v>-8.1768757687576861E-4</c:v>
                </c:pt>
                <c:pt idx="8328">
                  <c:v>-7.6299306741191568E-4</c:v>
                </c:pt>
                <c:pt idx="8329">
                  <c:v>1.2644328451460871E-4</c:v>
                </c:pt>
                <c:pt idx="8330">
                  <c:v>-3.7844723247232467E-4</c:v>
                </c:pt>
                <c:pt idx="8331">
                  <c:v>-1.9135667019261517E-4</c:v>
                </c:pt>
                <c:pt idx="8332">
                  <c:v>-1.5003271720039161E-4</c:v>
                </c:pt>
                <c:pt idx="8333">
                  <c:v>-2.3308979808714134E-4</c:v>
                </c:pt>
                <c:pt idx="8334">
                  <c:v>-7.2213967310549778E-4</c:v>
                </c:pt>
                <c:pt idx="8335">
                  <c:v>1.7538260352295128E-4</c:v>
                </c:pt>
                <c:pt idx="8336">
                  <c:v>-5.0055596555965553E-4</c:v>
                </c:pt>
                <c:pt idx="8337">
                  <c:v>-9.7573995355610657E-4</c:v>
                </c:pt>
                <c:pt idx="8338">
                  <c:v>-3.2061024387124067E-4</c:v>
                </c:pt>
                <c:pt idx="8339">
                  <c:v>-6.7831858189385853E-4</c:v>
                </c:pt>
                <c:pt idx="8340">
                  <c:v>-4.9478034141781861E-4</c:v>
                </c:pt>
                <c:pt idx="8341">
                  <c:v>3.7986457380580056E-4</c:v>
                </c:pt>
                <c:pt idx="8342">
                  <c:v>-6.9576981163633859E-4</c:v>
                </c:pt>
                <c:pt idx="8343">
                  <c:v>-7.9834504201349945E-4</c:v>
                </c:pt>
                <c:pt idx="8344">
                  <c:v>-5.6062931696085957E-4</c:v>
                </c:pt>
                <c:pt idx="8345">
                  <c:v>-9.7218532620994326E-4</c:v>
                </c:pt>
                <c:pt idx="8346">
                  <c:v>-9.0077432431102846E-4</c:v>
                </c:pt>
                <c:pt idx="8347">
                  <c:v>-9.7696795584459014E-4</c:v>
                </c:pt>
                <c:pt idx="8348">
                  <c:v>-8.3279056267771229E-4</c:v>
                </c:pt>
                <c:pt idx="8349">
                  <c:v>1.7461007967990402E-4</c:v>
                </c:pt>
                <c:pt idx="8350">
                  <c:v>2.8278214087249876E-4</c:v>
                </c:pt>
                <c:pt idx="8351">
                  <c:v>-8.6231000049190808E-4</c:v>
                </c:pt>
                <c:pt idx="8352">
                  <c:v>2.4200358063310314E-4</c:v>
                </c:pt>
                <c:pt idx="8353">
                  <c:v>9.7962395550025332E-5</c:v>
                </c:pt>
                <c:pt idx="8354">
                  <c:v>-9.5037163475018556E-4</c:v>
                </c:pt>
                <c:pt idx="8355">
                  <c:v>-9.3252004525554621E-4</c:v>
                </c:pt>
                <c:pt idx="8356">
                  <c:v>-4.0663417129422407E-5</c:v>
                </c:pt>
                <c:pt idx="8357">
                  <c:v>3.0705720918337232E-5</c:v>
                </c:pt>
                <c:pt idx="8358">
                  <c:v>6.0106649628937927E-5</c:v>
                </c:pt>
                <c:pt idx="8359">
                  <c:v>3.3485726086400692E-4</c:v>
                </c:pt>
                <c:pt idx="8360">
                  <c:v>-6.211530232306489E-4</c:v>
                </c:pt>
                <c:pt idx="8361">
                  <c:v>3.7759519057777957E-4</c:v>
                </c:pt>
                <c:pt idx="8362">
                  <c:v>-9.6160997107836387E-4</c:v>
                </c:pt>
                <c:pt idx="8363">
                  <c:v>-8.8510858070386868E-4</c:v>
                </c:pt>
                <c:pt idx="8364">
                  <c:v>-5.6100356095929488E-4</c:v>
                </c:pt>
                <c:pt idx="8365">
                  <c:v>-9.1398849048251432E-4</c:v>
                </c:pt>
                <c:pt idx="8366">
                  <c:v>-8.0504431481718294E-4</c:v>
                </c:pt>
                <c:pt idx="8367">
                  <c:v>-7.9452270402140561E-4</c:v>
                </c:pt>
                <c:pt idx="8368">
                  <c:v>-9.0346459171527789E-4</c:v>
                </c:pt>
                <c:pt idx="8369">
                  <c:v>-8.8380591692693606E-4</c:v>
                </c:pt>
                <c:pt idx="8370">
                  <c:v>4.1948887599909556E-4</c:v>
                </c:pt>
                <c:pt idx="8371">
                  <c:v>-4.8271371168042966E-4</c:v>
                </c:pt>
                <c:pt idx="8372">
                  <c:v>-7.4761832158683477E-4</c:v>
                </c:pt>
                <c:pt idx="8373">
                  <c:v>-5.5628676542918403E-4</c:v>
                </c:pt>
                <c:pt idx="8374">
                  <c:v>2.2625740626920713E-4</c:v>
                </c:pt>
                <c:pt idx="8375">
                  <c:v>-1.478067996832782E-4</c:v>
                </c:pt>
                <c:pt idx="8376">
                  <c:v>-9.1139844387830391E-4</c:v>
                </c:pt>
                <c:pt idx="8377">
                  <c:v>-8.5450673538944269E-4</c:v>
                </c:pt>
                <c:pt idx="8378">
                  <c:v>-9.3632026754536957E-4</c:v>
                </c:pt>
                <c:pt idx="8379">
                  <c:v>-6.1995327677363832E-4</c:v>
                </c:pt>
                <c:pt idx="8380">
                  <c:v>2.7942087105239878E-4</c:v>
                </c:pt>
                <c:pt idx="8381">
                  <c:v>4.0815387564700621E-4</c:v>
                </c:pt>
                <c:pt idx="8382">
                  <c:v>-1.1901438926755384E-4</c:v>
                </c:pt>
                <c:pt idx="8383">
                  <c:v>-3.0087389288050239E-4</c:v>
                </c:pt>
                <c:pt idx="8384">
                  <c:v>-8.6797584270215512E-4</c:v>
                </c:pt>
                <c:pt idx="8385">
                  <c:v>-4.3109419338339798E-4</c:v>
                </c:pt>
                <c:pt idx="8386">
                  <c:v>-9.4133413331497304E-4</c:v>
                </c:pt>
                <c:pt idx="8387">
                  <c:v>3.7873164593052125E-4</c:v>
                </c:pt>
                <c:pt idx="8388">
                  <c:v>-2.7215168086236404E-4</c:v>
                </c:pt>
                <c:pt idx="8389">
                  <c:v>-7.4241567370062021E-4</c:v>
                </c:pt>
                <c:pt idx="8390">
                  <c:v>-8.9924363879572344E-4</c:v>
                </c:pt>
                <c:pt idx="8391">
                  <c:v>1.6558615874764002E-4</c:v>
                </c:pt>
                <c:pt idx="8392">
                  <c:v>-1.0287422735162939E-4</c:v>
                </c:pt>
                <c:pt idx="8393">
                  <c:v>-2.2848663666986304E-4</c:v>
                </c:pt>
                <c:pt idx="8394">
                  <c:v>-3.1696983108357306E-4</c:v>
                </c:pt>
                <c:pt idx="8395">
                  <c:v>-4.9234816818293577E-4</c:v>
                </c:pt>
                <c:pt idx="8396">
                  <c:v>-6.7134012304091045E-4</c:v>
                </c:pt>
                <c:pt idx="8397">
                  <c:v>1.6065289223688608E-4</c:v>
                </c:pt>
                <c:pt idx="8398">
                  <c:v>-7.544061528777685E-4</c:v>
                </c:pt>
                <c:pt idx="8399">
                  <c:v>3.3218133097327728E-5</c:v>
                </c:pt>
                <c:pt idx="8400">
                  <c:v>-1.8667273129594571E-4</c:v>
                </c:pt>
                <c:pt idx="8401">
                  <c:v>-3.706363099921322E-4</c:v>
                </c:pt>
                <c:pt idx="8402">
                  <c:v>-7.1366821568193562E-4</c:v>
                </c:pt>
                <c:pt idx="8403">
                  <c:v>2.7906320791339686E-4</c:v>
                </c:pt>
                <c:pt idx="8404">
                  <c:v>-8.2574658608667445E-4</c:v>
                </c:pt>
                <c:pt idx="8405">
                  <c:v>-8.9132241361506272E-4</c:v>
                </c:pt>
                <c:pt idx="8406">
                  <c:v>4.080711670311847E-4</c:v>
                </c:pt>
                <c:pt idx="8407">
                  <c:v>-3.7209269165716079E-5</c:v>
                </c:pt>
                <c:pt idx="8408">
                  <c:v>-6.7582239268328657E-4</c:v>
                </c:pt>
                <c:pt idx="8409">
                  <c:v>2.8442715220394136E-4</c:v>
                </c:pt>
                <c:pt idx="8410">
                  <c:v>-1.0132117868609836E-4</c:v>
                </c:pt>
                <c:pt idx="8411">
                  <c:v>3.7607864528049691E-4</c:v>
                </c:pt>
                <c:pt idx="8412">
                  <c:v>-9.2836595907890669E-4</c:v>
                </c:pt>
                <c:pt idx="8413">
                  <c:v>-3.1590059790732433E-4</c:v>
                </c:pt>
                <c:pt idx="8414">
                  <c:v>-8.4854132144033742E-4</c:v>
                </c:pt>
                <c:pt idx="8415">
                  <c:v>4.2856068204613843E-5</c:v>
                </c:pt>
                <c:pt idx="8416">
                  <c:v>3.7911403603621319E-4</c:v>
                </c:pt>
                <c:pt idx="8417">
                  <c:v>-6.0394428246215266E-4</c:v>
                </c:pt>
                <c:pt idx="8418">
                  <c:v>-3.6964578969623661E-4</c:v>
                </c:pt>
                <c:pt idx="8419">
                  <c:v>5.9812230099190843E-5</c:v>
                </c:pt>
                <c:pt idx="8420">
                  <c:v>-4.2910209259332098E-4</c:v>
                </c:pt>
                <c:pt idx="8421">
                  <c:v>-9.1657078797533712E-4</c:v>
                </c:pt>
                <c:pt idx="8422">
                  <c:v>-1.8420659308242583E-4</c:v>
                </c:pt>
                <c:pt idx="8423">
                  <c:v>-8.8532263457037782E-4</c:v>
                </c:pt>
                <c:pt idx="8424">
                  <c:v>2.78553309474181E-4</c:v>
                </c:pt>
                <c:pt idx="8425">
                  <c:v>-9.5452668220301492E-4</c:v>
                </c:pt>
                <c:pt idx="8426">
                  <c:v>-9.4343054927333871E-4</c:v>
                </c:pt>
                <c:pt idx="8427">
                  <c:v>-6.6859558986209105E-4</c:v>
                </c:pt>
                <c:pt idx="8428">
                  <c:v>-8.2203223173813432E-4</c:v>
                </c:pt>
                <c:pt idx="8429">
                  <c:v>-5.3786441177916522E-4</c:v>
                </c:pt>
                <c:pt idx="8430">
                  <c:v>-8.366083763095667E-4</c:v>
                </c:pt>
                <c:pt idx="8431">
                  <c:v>-1.4085921599858419E-4</c:v>
                </c:pt>
                <c:pt idx="8432">
                  <c:v>5.3734828411733191E-5</c:v>
                </c:pt>
                <c:pt idx="8433">
                  <c:v>2.2992357407907992E-4</c:v>
                </c:pt>
                <c:pt idx="8434">
                  <c:v>-8.8038011710281155E-4</c:v>
                </c:pt>
                <c:pt idx="8435">
                  <c:v>-9.6470900537304032E-5</c:v>
                </c:pt>
                <c:pt idx="8436">
                  <c:v>-2.8028807393569959E-4</c:v>
                </c:pt>
                <c:pt idx="8437">
                  <c:v>-7.8648857251011485E-4</c:v>
                </c:pt>
                <c:pt idx="8438">
                  <c:v>-9.4497537091112877E-4</c:v>
                </c:pt>
                <c:pt idx="8439">
                  <c:v>1.8353118133691178E-4</c:v>
                </c:pt>
                <c:pt idx="8440">
                  <c:v>-5.5080942104150589E-4</c:v>
                </c:pt>
                <c:pt idx="8441">
                  <c:v>1.697902331616404E-4</c:v>
                </c:pt>
                <c:pt idx="8442">
                  <c:v>1.0499174268637937E-4</c:v>
                </c:pt>
                <c:pt idx="8443">
                  <c:v>-2.2219436661259401E-4</c:v>
                </c:pt>
                <c:pt idx="8444">
                  <c:v>1.7338746518516336E-4</c:v>
                </c:pt>
                <c:pt idx="8445">
                  <c:v>-6.1430917009959592E-4</c:v>
                </c:pt>
                <c:pt idx="8446">
                  <c:v>3.377123453938801E-4</c:v>
                </c:pt>
                <c:pt idx="8447">
                  <c:v>4.1927602521334563E-4</c:v>
                </c:pt>
                <c:pt idx="8448">
                  <c:v>-2.6522709398348401E-4</c:v>
                </c:pt>
                <c:pt idx="8449">
                  <c:v>-8.8712254157388422E-4</c:v>
                </c:pt>
                <c:pt idx="8450">
                  <c:v>-4.5329679512386937E-4</c:v>
                </c:pt>
                <c:pt idx="8451">
                  <c:v>-9.0874771426886108E-4</c:v>
                </c:pt>
                <c:pt idx="8452">
                  <c:v>1.7355347950803569E-4</c:v>
                </c:pt>
                <c:pt idx="8453">
                  <c:v>-9.3428134661797165E-4</c:v>
                </c:pt>
                <c:pt idx="8454">
                  <c:v>-7.7501425453687495E-4</c:v>
                </c:pt>
                <c:pt idx="8455">
                  <c:v>5.9868569688516057E-5</c:v>
                </c:pt>
                <c:pt idx="8456">
                  <c:v>1.072214195146404E-4</c:v>
                </c:pt>
                <c:pt idx="8457">
                  <c:v>-9.4544963012116294E-4</c:v>
                </c:pt>
                <c:pt idx="8458">
                  <c:v>4.0989279853789393E-4</c:v>
                </c:pt>
                <c:pt idx="8459">
                  <c:v>2.7942008625516984E-4</c:v>
                </c:pt>
                <c:pt idx="8460">
                  <c:v>-7.0694350232498708E-4</c:v>
                </c:pt>
                <c:pt idx="8461">
                  <c:v>-4.8676903567022379E-4</c:v>
                </c:pt>
                <c:pt idx="8462">
                  <c:v>-8.6855182379859332E-4</c:v>
                </c:pt>
                <c:pt idx="8463">
                  <c:v>1.7228602458069811E-4</c:v>
                </c:pt>
                <c:pt idx="8464">
                  <c:v>4.2024563093436085E-5</c:v>
                </c:pt>
                <c:pt idx="8465">
                  <c:v>-8.7803883017940529E-4</c:v>
                </c:pt>
                <c:pt idx="8466">
                  <c:v>-2.6955912710115008E-4</c:v>
                </c:pt>
                <c:pt idx="8467">
                  <c:v>-8.3980732840185793E-4</c:v>
                </c:pt>
                <c:pt idx="8468">
                  <c:v>-9.0958733092167353E-4</c:v>
                </c:pt>
                <c:pt idx="8469">
                  <c:v>-7.4572505689274662E-4</c:v>
                </c:pt>
                <c:pt idx="8470">
                  <c:v>3.0361255129370717E-4</c:v>
                </c:pt>
                <c:pt idx="8471">
                  <c:v>-6.5055438693062309E-4</c:v>
                </c:pt>
                <c:pt idx="8472">
                  <c:v>4.2083587133790503E-4</c:v>
                </c:pt>
                <c:pt idx="8473">
                  <c:v>-1.7499152230003687E-4</c:v>
                </c:pt>
                <c:pt idx="8474">
                  <c:v>-4.2309922838747725E-4</c:v>
                </c:pt>
                <c:pt idx="8475">
                  <c:v>-3.0765446539149583E-4</c:v>
                </c:pt>
                <c:pt idx="8476">
                  <c:v>-8.5352212354586159E-4</c:v>
                </c:pt>
                <c:pt idx="8477">
                  <c:v>-9.3615860581010735E-4</c:v>
                </c:pt>
                <c:pt idx="8478">
                  <c:v>-7.0390866511689618E-4</c:v>
                </c:pt>
                <c:pt idx="8479">
                  <c:v>-7.0857086691566735E-4</c:v>
                </c:pt>
                <c:pt idx="8480">
                  <c:v>-8.9044515869037433E-4</c:v>
                </c:pt>
                <c:pt idx="8481">
                  <c:v>-2.6040248666977909E-4</c:v>
                </c:pt>
                <c:pt idx="8482">
                  <c:v>-9.1849893356660544E-4</c:v>
                </c:pt>
                <c:pt idx="8483">
                  <c:v>2.3553362091837236E-4</c:v>
                </c:pt>
                <c:pt idx="8484">
                  <c:v>-8.3688072222249527E-4</c:v>
                </c:pt>
                <c:pt idx="8485">
                  <c:v>-5.7615116221927372E-4</c:v>
                </c:pt>
                <c:pt idx="8486">
                  <c:v>3.1239447692988059E-4</c:v>
                </c:pt>
                <c:pt idx="8487">
                  <c:v>3.8460514422699043E-4</c:v>
                </c:pt>
                <c:pt idx="8488">
                  <c:v>-6.0876637736998851E-4</c:v>
                </c:pt>
                <c:pt idx="8489">
                  <c:v>-7.7879176556733352E-4</c:v>
                </c:pt>
                <c:pt idx="8490">
                  <c:v>-8.6236246320476088E-4</c:v>
                </c:pt>
                <c:pt idx="8491">
                  <c:v>2.9173573207697331E-4</c:v>
                </c:pt>
                <c:pt idx="8492">
                  <c:v>2.086333551173635E-4</c:v>
                </c:pt>
                <c:pt idx="8493">
                  <c:v>-1.2985002751788664E-4</c:v>
                </c:pt>
                <c:pt idx="8494">
                  <c:v>-5.4405000589692186E-4</c:v>
                </c:pt>
                <c:pt idx="8495">
                  <c:v>-8.6332745293634912E-4</c:v>
                </c:pt>
                <c:pt idx="8496">
                  <c:v>-2.1304161957643361E-4</c:v>
                </c:pt>
                <c:pt idx="8497">
                  <c:v>-5.115792266757079E-4</c:v>
                </c:pt>
                <c:pt idx="8498">
                  <c:v>-7.0105990398459039E-4</c:v>
                </c:pt>
                <c:pt idx="8499">
                  <c:v>-2.1203942551947448E-5</c:v>
                </c:pt>
                <c:pt idx="8500">
                  <c:v>3.8005303606943795E-4</c:v>
                </c:pt>
                <c:pt idx="8501">
                  <c:v>-8.1063033138095058E-4</c:v>
                </c:pt>
                <c:pt idx="8502">
                  <c:v>3.443041270028391E-4</c:v>
                </c:pt>
                <c:pt idx="8503">
                  <c:v>-4.3310583726415089E-4</c:v>
                </c:pt>
                <c:pt idx="8504">
                  <c:v>-8.3826556934037577E-5</c:v>
                </c:pt>
                <c:pt idx="8505">
                  <c:v>6.029291188585962E-5</c:v>
                </c:pt>
                <c:pt idx="8506">
                  <c:v>-6.588495988286683E-5</c:v>
                </c:pt>
                <c:pt idx="8507">
                  <c:v>-7.3875038080169805E-4</c:v>
                </c:pt>
                <c:pt idx="8508">
                  <c:v>-8.4867900609765067E-4</c:v>
                </c:pt>
                <c:pt idx="8509">
                  <c:v>8.9365026334407686E-5</c:v>
                </c:pt>
                <c:pt idx="8510">
                  <c:v>-6.5661022612250512E-4</c:v>
                </c:pt>
                <c:pt idx="8511">
                  <c:v>-9.1799533226876308E-4</c:v>
                </c:pt>
                <c:pt idx="8512">
                  <c:v>-7.5451293692206406E-4</c:v>
                </c:pt>
                <c:pt idx="8513">
                  <c:v>-6.3397713370444799E-4</c:v>
                </c:pt>
                <c:pt idx="8514">
                  <c:v>2.3933941457040826E-4</c:v>
                </c:pt>
                <c:pt idx="8515">
                  <c:v>-3.5762512835882496E-4</c:v>
                </c:pt>
                <c:pt idx="8516">
                  <c:v>-8.8503301757006402E-4</c:v>
                </c:pt>
                <c:pt idx="8517">
                  <c:v>-3.5744719529511184E-4</c:v>
                </c:pt>
                <c:pt idx="8518">
                  <c:v>-4.7897027971169012E-4</c:v>
                </c:pt>
                <c:pt idx="8519">
                  <c:v>-3.0139677704628078E-4</c:v>
                </c:pt>
                <c:pt idx="8520">
                  <c:v>-5.0320818307769406E-4</c:v>
                </c:pt>
                <c:pt idx="8521">
                  <c:v>-8.1622917557124395E-5</c:v>
                </c:pt>
                <c:pt idx="8522">
                  <c:v>-9.1062602560701205E-4</c:v>
                </c:pt>
                <c:pt idx="8523">
                  <c:v>-8.0512334245525429E-4</c:v>
                </c:pt>
                <c:pt idx="8524">
                  <c:v>3.8129164354841082E-4</c:v>
                </c:pt>
                <c:pt idx="8525">
                  <c:v>-2.4615887239802113E-4</c:v>
                </c:pt>
                <c:pt idx="8526">
                  <c:v>-9.2788220612944759E-4</c:v>
                </c:pt>
                <c:pt idx="8527">
                  <c:v>-5.8898463291935236E-5</c:v>
                </c:pt>
                <c:pt idx="8528">
                  <c:v>-1.2477782199230665E-4</c:v>
                </c:pt>
                <c:pt idx="8529">
                  <c:v>2.9592059251109978E-4</c:v>
                </c:pt>
                <c:pt idx="8530">
                  <c:v>-5.5896932033111437E-4</c:v>
                </c:pt>
                <c:pt idx="8531">
                  <c:v>-1.7025662186591212E-5</c:v>
                </c:pt>
                <c:pt idx="8532">
                  <c:v>-8.6782673629704594E-4</c:v>
                </c:pt>
                <c:pt idx="8533">
                  <c:v>-8.2931634177016195E-4</c:v>
                </c:pt>
                <c:pt idx="8534">
                  <c:v>2.828579423835988E-4</c:v>
                </c:pt>
                <c:pt idx="8535">
                  <c:v>-8.7452899244914095E-4</c:v>
                </c:pt>
                <c:pt idx="8536">
                  <c:v>2.2947394792040201E-4</c:v>
                </c:pt>
                <c:pt idx="8537">
                  <c:v>-9.2274361846371531E-4</c:v>
                </c:pt>
                <c:pt idx="8538">
                  <c:v>-4.149148878681437E-4</c:v>
                </c:pt>
                <c:pt idx="8539">
                  <c:v>-2.530307868403083E-4</c:v>
                </c:pt>
                <c:pt idx="8540">
                  <c:v>4.1710736294223074E-4</c:v>
                </c:pt>
                <c:pt idx="8541">
                  <c:v>1.1820660048823378E-4</c:v>
                </c:pt>
                <c:pt idx="8542">
                  <c:v>-6.9414995529441814E-4</c:v>
                </c:pt>
                <c:pt idx="8543">
                  <c:v>-4.2021152740866641E-4</c:v>
                </c:pt>
                <c:pt idx="8544">
                  <c:v>1.0366638995181232E-4</c:v>
                </c:pt>
                <c:pt idx="8545">
                  <c:v>-7.3274252814839566E-4</c:v>
                </c:pt>
                <c:pt idx="8546">
                  <c:v>-8.4294605707211875E-4</c:v>
                </c:pt>
                <c:pt idx="8547">
                  <c:v>4.2660496857816182E-4</c:v>
                </c:pt>
                <c:pt idx="8548">
                  <c:v>-8.9165397651913352E-4</c:v>
                </c:pt>
                <c:pt idx="8549">
                  <c:v>-8.8507864462062931E-4</c:v>
                </c:pt>
                <c:pt idx="8550">
                  <c:v>-6.5012035172176653E-4</c:v>
                </c:pt>
                <c:pt idx="8551">
                  <c:v>1.7583872851946927E-4</c:v>
                </c:pt>
                <c:pt idx="8552">
                  <c:v>-8.0204935748811256E-4</c:v>
                </c:pt>
                <c:pt idx="8553">
                  <c:v>1.8262942846198422E-4</c:v>
                </c:pt>
                <c:pt idx="8554">
                  <c:v>3.4729474268262146E-4</c:v>
                </c:pt>
                <c:pt idx="8555">
                  <c:v>-1.6403707396619728E-4</c:v>
                </c:pt>
                <c:pt idx="8556">
                  <c:v>-5.9752335668182836E-4</c:v>
                </c:pt>
                <c:pt idx="8557">
                  <c:v>5.4053974412494166E-5</c:v>
                </c:pt>
                <c:pt idx="8558">
                  <c:v>-8.8857453005810715E-4</c:v>
                </c:pt>
                <c:pt idx="8559">
                  <c:v>-6.1795721898867846E-4</c:v>
                </c:pt>
                <c:pt idx="8560">
                  <c:v>-7.6554725451768015E-4</c:v>
                </c:pt>
                <c:pt idx="8561">
                  <c:v>3.8964650432050273E-4</c:v>
                </c:pt>
                <c:pt idx="8562">
                  <c:v>-7.3877679325723487E-4</c:v>
                </c:pt>
                <c:pt idx="8563">
                  <c:v>-9.1603960785084182E-4</c:v>
                </c:pt>
                <c:pt idx="8564">
                  <c:v>-4.7243006950072443E-4</c:v>
                </c:pt>
                <c:pt idx="8565">
                  <c:v>3.5294051202970221E-4</c:v>
                </c:pt>
                <c:pt idx="8566">
                  <c:v>-2.0586530716488872E-4</c:v>
                </c:pt>
                <c:pt idx="8567">
                  <c:v>-8.7540582621551397E-4</c:v>
                </c:pt>
                <c:pt idx="8568">
                  <c:v>-5.3317321388225811E-4</c:v>
                </c:pt>
                <c:pt idx="8569">
                  <c:v>-8.3830773688785862E-4</c:v>
                </c:pt>
                <c:pt idx="8570">
                  <c:v>-2.9604742306521163E-4</c:v>
                </c:pt>
                <c:pt idx="8571">
                  <c:v>-2.498715713478869E-4</c:v>
                </c:pt>
                <c:pt idx="8572">
                  <c:v>1.1905337124169526E-4</c:v>
                </c:pt>
                <c:pt idx="8573">
                  <c:v>-8.5790621377914854E-4</c:v>
                </c:pt>
                <c:pt idx="8574">
                  <c:v>2.8384897770885063E-4</c:v>
                </c:pt>
                <c:pt idx="8575">
                  <c:v>6.0654016203192548E-5</c:v>
                </c:pt>
                <c:pt idx="8576">
                  <c:v>-8.4706015244381567E-4</c:v>
                </c:pt>
                <c:pt idx="8577">
                  <c:v>-7.8955588187626781E-4</c:v>
                </c:pt>
                <c:pt idx="8578">
                  <c:v>-4.8202650008348795E-4</c:v>
                </c:pt>
                <c:pt idx="8579">
                  <c:v>-6.7477814174372983E-4</c:v>
                </c:pt>
                <c:pt idx="8580">
                  <c:v>-5.3162586253468558E-4</c:v>
                </c:pt>
                <c:pt idx="8581">
                  <c:v>-8.6283831235481594E-4</c:v>
                </c:pt>
                <c:pt idx="8582">
                  <c:v>-1.6287431618853065E-4</c:v>
                </c:pt>
                <c:pt idx="8583">
                  <c:v>5.3742512029853678E-5</c:v>
                </c:pt>
                <c:pt idx="8584">
                  <c:v>2.4136424335257842E-4</c:v>
                </c:pt>
                <c:pt idx="8585">
                  <c:v>-3.168978742001856E-5</c:v>
                </c:pt>
                <c:pt idx="8586">
                  <c:v>-8.1539647696077721E-4</c:v>
                </c:pt>
                <c:pt idx="8587">
                  <c:v>-1.5368173470690482E-5</c:v>
                </c:pt>
                <c:pt idx="8588">
                  <c:v>-8.9375494148787277E-4</c:v>
                </c:pt>
                <c:pt idx="8589">
                  <c:v>-5.9264352011000336E-4</c:v>
                </c:pt>
                <c:pt idx="8590">
                  <c:v>-4.0113878549190236E-4</c:v>
                </c:pt>
                <c:pt idx="8591">
                  <c:v>-7.9194924201872983E-4</c:v>
                </c:pt>
                <c:pt idx="8592">
                  <c:v>-7.8216932074304306E-5</c:v>
                </c:pt>
                <c:pt idx="8593">
                  <c:v>-7.5843797419868097E-4</c:v>
                </c:pt>
                <c:pt idx="8594">
                  <c:v>-1.2145624536575545E-4</c:v>
                </c:pt>
                <c:pt idx="8595">
                  <c:v>-7.3029989049356464E-4</c:v>
                </c:pt>
                <c:pt idx="8596">
                  <c:v>4.2671904829677906E-4</c:v>
                </c:pt>
                <c:pt idx="8597">
                  <c:v>-9.0993955048344877E-4</c:v>
                </c:pt>
                <c:pt idx="8598">
                  <c:v>4.1665235208951926E-4</c:v>
                </c:pt>
                <c:pt idx="8599">
                  <c:v>-7.8373189295359677E-4</c:v>
                </c:pt>
                <c:pt idx="8600">
                  <c:v>-2.0443386035549446E-4</c:v>
                </c:pt>
                <c:pt idx="8601">
                  <c:v>3.8772858895705516E-4</c:v>
                </c:pt>
                <c:pt idx="8602">
                  <c:v>-8.7025179714813206E-4</c:v>
                </c:pt>
                <c:pt idx="8603">
                  <c:v>-5.3287506444406265E-4</c:v>
                </c:pt>
                <c:pt idx="8604">
                  <c:v>-4.6799324354183746E-4</c:v>
                </c:pt>
                <c:pt idx="8605">
                  <c:v>1.3352023331402143E-4</c:v>
                </c:pt>
                <c:pt idx="8606">
                  <c:v>1.7602133181570648E-4</c:v>
                </c:pt>
                <c:pt idx="8607">
                  <c:v>-8.6088087989786893E-4</c:v>
                </c:pt>
                <c:pt idx="8608">
                  <c:v>-3.4789852012608881E-4</c:v>
                </c:pt>
                <c:pt idx="8609">
                  <c:v>-8.4647527017936669E-4</c:v>
                </c:pt>
                <c:pt idx="8610">
                  <c:v>3.4468875615346482E-4</c:v>
                </c:pt>
                <c:pt idx="8611">
                  <c:v>-6.4059039865657793E-4</c:v>
                </c:pt>
                <c:pt idx="8612">
                  <c:v>1.7997938296149032E-4</c:v>
                </c:pt>
                <c:pt idx="8613">
                  <c:v>-8.9182832761321173E-4</c:v>
                </c:pt>
                <c:pt idx="8614">
                  <c:v>-8.2408280304815788E-4</c:v>
                </c:pt>
                <c:pt idx="8615">
                  <c:v>3.8233302584836409E-4</c:v>
                </c:pt>
                <c:pt idx="8616">
                  <c:v>-8.2780309130545788E-4</c:v>
                </c:pt>
                <c:pt idx="8617">
                  <c:v>-6.0152302956209222E-4</c:v>
                </c:pt>
                <c:pt idx="8618">
                  <c:v>-2.0938049273853832E-4</c:v>
                </c:pt>
                <c:pt idx="8619">
                  <c:v>2.9388690654402852E-4</c:v>
                </c:pt>
                <c:pt idx="8620">
                  <c:v>-4.0629431057169225E-4</c:v>
                </c:pt>
                <c:pt idx="8621">
                  <c:v>-6.7986763030755334E-4</c:v>
                </c:pt>
                <c:pt idx="8622">
                  <c:v>-7.1769101603542918E-4</c:v>
                </c:pt>
                <c:pt idx="8623">
                  <c:v>6.0602374178357698E-5</c:v>
                </c:pt>
                <c:pt idx="8624">
                  <c:v>-8.8858231378016912E-4</c:v>
                </c:pt>
                <c:pt idx="8625">
                  <c:v>3.8624510506325385E-4</c:v>
                </c:pt>
                <c:pt idx="8626">
                  <c:v>2.7288628163275327E-4</c:v>
                </c:pt>
                <c:pt idx="8627">
                  <c:v>4.1502755165628873E-4</c:v>
                </c:pt>
                <c:pt idx="8628">
                  <c:v>-8.6323112119159138E-4</c:v>
                </c:pt>
                <c:pt idx="8629">
                  <c:v>-5.2537530313889898E-4</c:v>
                </c:pt>
                <c:pt idx="8630">
                  <c:v>3.8764498853835841E-4</c:v>
                </c:pt>
                <c:pt idx="8631">
                  <c:v>3.8163256295409612E-4</c:v>
                </c:pt>
                <c:pt idx="8632">
                  <c:v>2.8288555212722645E-4</c:v>
                </c:pt>
                <c:pt idx="8633">
                  <c:v>-6.5857501914505078E-4</c:v>
                </c:pt>
                <c:pt idx="8634">
                  <c:v>-6.7746686303387336E-4</c:v>
                </c:pt>
                <c:pt idx="8635">
                  <c:v>-8.1900334769931569E-5</c:v>
                </c:pt>
                <c:pt idx="8636">
                  <c:v>-3.4639192970399097E-4</c:v>
                </c:pt>
                <c:pt idx="8637">
                  <c:v>-8.4266954664833954E-4</c:v>
                </c:pt>
                <c:pt idx="8638">
                  <c:v>-8.965283641290475E-4</c:v>
                </c:pt>
                <c:pt idx="8639">
                  <c:v>-2.4744670302429347E-4</c:v>
                </c:pt>
                <c:pt idx="8640">
                  <c:v>-5.2578458275856987E-4</c:v>
                </c:pt>
                <c:pt idx="8641">
                  <c:v>2.3548030916451968E-4</c:v>
                </c:pt>
                <c:pt idx="8642">
                  <c:v>-8.2641094491706373E-4</c:v>
                </c:pt>
                <c:pt idx="8643">
                  <c:v>-2.0458171144151617E-4</c:v>
                </c:pt>
                <c:pt idx="8644">
                  <c:v>1.7566839805182387E-4</c:v>
                </c:pt>
                <c:pt idx="8645">
                  <c:v>-7.718108945252482E-4</c:v>
                </c:pt>
                <c:pt idx="8646">
                  <c:v>4.2479531016213296E-4</c:v>
                </c:pt>
                <c:pt idx="8647">
                  <c:v>-1.2468524981225427E-4</c:v>
                </c:pt>
                <c:pt idx="8648">
                  <c:v>-8.7427903848891371E-4</c:v>
                </c:pt>
                <c:pt idx="8649">
                  <c:v>-8.8960991149747448E-4</c:v>
                </c:pt>
                <c:pt idx="8650">
                  <c:v>-8.1761108165950001E-4</c:v>
                </c:pt>
                <c:pt idx="8651">
                  <c:v>2.9020353487276614E-4</c:v>
                </c:pt>
                <c:pt idx="8652">
                  <c:v>-5.867681780474277E-4</c:v>
                </c:pt>
                <c:pt idx="8653">
                  <c:v>-2.9234839374677889E-4</c:v>
                </c:pt>
                <c:pt idx="8654">
                  <c:v>-1.9510736986772033E-4</c:v>
                </c:pt>
                <c:pt idx="8655">
                  <c:v>-8.1237544545124344E-4</c:v>
                </c:pt>
                <c:pt idx="8656">
                  <c:v>-8.5742755045943619E-4</c:v>
                </c:pt>
                <c:pt idx="8657">
                  <c:v>-2.2267946622692717E-5</c:v>
                </c:pt>
                <c:pt idx="8658">
                  <c:v>-4.5588767982565934E-4</c:v>
                </c:pt>
                <c:pt idx="8659">
                  <c:v>4.6233265282085513E-5</c:v>
                </c:pt>
                <c:pt idx="8660">
                  <c:v>-8.2184700714163007E-4</c:v>
                </c:pt>
                <c:pt idx="8661">
                  <c:v>-7.120756254263992E-4</c:v>
                </c:pt>
                <c:pt idx="8662">
                  <c:v>1.5787489877549016E-4</c:v>
                </c:pt>
                <c:pt idx="8663">
                  <c:v>-4.6448435291345999E-4</c:v>
                </c:pt>
                <c:pt idx="8664">
                  <c:v>-7.108485773604724E-4</c:v>
                </c:pt>
                <c:pt idx="8665">
                  <c:v>1.5484197094621123E-6</c:v>
                </c:pt>
                <c:pt idx="8666">
                  <c:v>1.0986790453010912E-4</c:v>
                </c:pt>
                <c:pt idx="8667">
                  <c:v>3.4056467240660339E-4</c:v>
                </c:pt>
                <c:pt idx="8668">
                  <c:v>-7.7453030213793517E-4</c:v>
                </c:pt>
                <c:pt idx="8669">
                  <c:v>-8.2724992760771715E-4</c:v>
                </c:pt>
                <c:pt idx="8670">
                  <c:v>2.8314648069679846E-4</c:v>
                </c:pt>
                <c:pt idx="8671">
                  <c:v>1.7329336087573049E-4</c:v>
                </c:pt>
                <c:pt idx="8672">
                  <c:v>-1.657819961033926E-4</c:v>
                </c:pt>
                <c:pt idx="8673">
                  <c:v>-3.7234393404004715E-4</c:v>
                </c:pt>
                <c:pt idx="8674">
                  <c:v>4.0887213912770384E-4</c:v>
                </c:pt>
                <c:pt idx="8675">
                  <c:v>-6.3455932153479199E-4</c:v>
                </c:pt>
                <c:pt idx="8676">
                  <c:v>4.4508447297012168E-5</c:v>
                </c:pt>
                <c:pt idx="8677">
                  <c:v>-8.8619945033372599E-4</c:v>
                </c:pt>
                <c:pt idx="8678">
                  <c:v>-4.0358597607059081E-4</c:v>
                </c:pt>
                <c:pt idx="8679">
                  <c:v>-5.1000127592332688E-4</c:v>
                </c:pt>
                <c:pt idx="8680">
                  <c:v>-2.4688211509774669E-5</c:v>
                </c:pt>
                <c:pt idx="8681">
                  <c:v>3.4063585346231579E-4</c:v>
                </c:pt>
                <c:pt idx="8682">
                  <c:v>-8.3718248203839662E-4</c:v>
                </c:pt>
                <c:pt idx="8683">
                  <c:v>4.2566934617667104E-4</c:v>
                </c:pt>
                <c:pt idx="8684">
                  <c:v>-8.2918738007488725E-4</c:v>
                </c:pt>
                <c:pt idx="8685">
                  <c:v>3.8478385629987886E-4</c:v>
                </c:pt>
                <c:pt idx="8686">
                  <c:v>-2.4760579829623524E-4</c:v>
                </c:pt>
                <c:pt idx="8687">
                  <c:v>2.3296458006279432E-4</c:v>
                </c:pt>
                <c:pt idx="8688">
                  <c:v>1.7658610494108648E-4</c:v>
                </c:pt>
                <c:pt idx="8689">
                  <c:v>-8.6708963243195504E-5</c:v>
                </c:pt>
                <c:pt idx="8690">
                  <c:v>-8.4695975621126385E-4</c:v>
                </c:pt>
                <c:pt idx="8691">
                  <c:v>-7.3925823420877012E-4</c:v>
                </c:pt>
                <c:pt idx="8692">
                  <c:v>-7.8988355488819216E-4</c:v>
                </c:pt>
                <c:pt idx="8693">
                  <c:v>3.0676666274140373E-4</c:v>
                </c:pt>
                <c:pt idx="8694">
                  <c:v>-7.3872848254067953E-4</c:v>
                </c:pt>
                <c:pt idx="8695">
                  <c:v>-3.4433578511950617E-4</c:v>
                </c:pt>
                <c:pt idx="8696">
                  <c:v>-6.3983100747806623E-4</c:v>
                </c:pt>
                <c:pt idx="8697">
                  <c:v>-5.7499791461194602E-4</c:v>
                </c:pt>
                <c:pt idx="8698">
                  <c:v>-4.0231603016727433E-4</c:v>
                </c:pt>
                <c:pt idx="8699">
                  <c:v>-6.9961775688552824E-4</c:v>
                </c:pt>
                <c:pt idx="8700">
                  <c:v>-8.4261867142955275E-4</c:v>
                </c:pt>
                <c:pt idx="8701">
                  <c:v>-8.0127381034161274E-4</c:v>
                </c:pt>
                <c:pt idx="8702">
                  <c:v>1.0885453715922859E-4</c:v>
                </c:pt>
                <c:pt idx="8703">
                  <c:v>-8.6539942984156261E-4</c:v>
                </c:pt>
                <c:pt idx="8704">
                  <c:v>-3.5971394926647364E-4</c:v>
                </c:pt>
                <c:pt idx="8705">
                  <c:v>-2.9081510992919979E-4</c:v>
                </c:pt>
                <c:pt idx="8706">
                  <c:v>-4.6158737635421576E-4</c:v>
                </c:pt>
                <c:pt idx="8707">
                  <c:v>-4.3788521831286518E-4</c:v>
                </c:pt>
                <c:pt idx="8708">
                  <c:v>2.9039210492755324E-4</c:v>
                </c:pt>
                <c:pt idx="8709">
                  <c:v>-8.5770710262398676E-4</c:v>
                </c:pt>
                <c:pt idx="8710">
                  <c:v>-8.7263512187463199E-4</c:v>
                </c:pt>
                <c:pt idx="8711">
                  <c:v>-1.2741183743155993E-4</c:v>
                </c:pt>
                <c:pt idx="8712">
                  <c:v>1.7389412653409593E-4</c:v>
                </c:pt>
                <c:pt idx="8713">
                  <c:v>-1.7101645521179829E-4</c:v>
                </c:pt>
                <c:pt idx="8714">
                  <c:v>4.1782544306156279E-4</c:v>
                </c:pt>
                <c:pt idx="8715">
                  <c:v>3.8518011855905157E-4</c:v>
                </c:pt>
                <c:pt idx="8716">
                  <c:v>-7.9702486961726591E-4</c:v>
                </c:pt>
                <c:pt idx="8717">
                  <c:v>-6.2956712016916806E-4</c:v>
                </c:pt>
                <c:pt idx="8718">
                  <c:v>6.1267598729361942E-5</c:v>
                </c:pt>
                <c:pt idx="8719">
                  <c:v>-7.6401038114908915E-4</c:v>
                </c:pt>
                <c:pt idx="8720">
                  <c:v>-1.6524366911627636E-4</c:v>
                </c:pt>
                <c:pt idx="8721">
                  <c:v>2.5945772257216301E-5</c:v>
                </c:pt>
                <c:pt idx="8722">
                  <c:v>-6.6626110590532436E-4</c:v>
                </c:pt>
                <c:pt idx="8723">
                  <c:v>4.3696047797273633E-4</c:v>
                </c:pt>
                <c:pt idx="8724">
                  <c:v>-2.0389805980033847E-4</c:v>
                </c:pt>
                <c:pt idx="8725">
                  <c:v>4.3007746996812947E-4</c:v>
                </c:pt>
                <c:pt idx="8726">
                  <c:v>-5.7913714947310584E-4</c:v>
                </c:pt>
                <c:pt idx="8727">
                  <c:v>-6.2725783189270326E-4</c:v>
                </c:pt>
                <c:pt idx="8728">
                  <c:v>3.2544748188734592E-4</c:v>
                </c:pt>
                <c:pt idx="8729">
                  <c:v>-8.3840583975981634E-4</c:v>
                </c:pt>
                <c:pt idx="8730">
                  <c:v>1.9067987834788579E-4</c:v>
                </c:pt>
                <c:pt idx="8731">
                  <c:v>-5.1703974058975614E-4</c:v>
                </c:pt>
                <c:pt idx="8732">
                  <c:v>-5.6042284957445244E-4</c:v>
                </c:pt>
                <c:pt idx="8733">
                  <c:v>-2.4429253983203835E-4</c:v>
                </c:pt>
                <c:pt idx="8734">
                  <c:v>1.1128871667851975E-4</c:v>
                </c:pt>
                <c:pt idx="8735">
                  <c:v>1.7819002661725565E-4</c:v>
                </c:pt>
                <c:pt idx="8736">
                  <c:v>-8.2499901891531276E-4</c:v>
                </c:pt>
                <c:pt idx="8737">
                  <c:v>-4.5630165948032706E-4</c:v>
                </c:pt>
                <c:pt idx="8738">
                  <c:v>2.9466650974161308E-4</c:v>
                </c:pt>
                <c:pt idx="8739">
                  <c:v>-1.6348827170788654E-4</c:v>
                </c:pt>
                <c:pt idx="8740">
                  <c:v>-8.1738537532926854E-4</c:v>
                </c:pt>
                <c:pt idx="8741">
                  <c:v>-7.4050710526186699E-4</c:v>
                </c:pt>
                <c:pt idx="8742">
                  <c:v>-6.979839105268321E-4</c:v>
                </c:pt>
                <c:pt idx="8743">
                  <c:v>-4.8440492073457855E-4</c:v>
                </c:pt>
                <c:pt idx="8744">
                  <c:v>3.8732216916847236E-4</c:v>
                </c:pt>
                <c:pt idx="8745">
                  <c:v>-2.2728258150587844E-5</c:v>
                </c:pt>
                <c:pt idx="8746">
                  <c:v>-7.7886888703585628E-4</c:v>
                </c:pt>
                <c:pt idx="8747">
                  <c:v>4.7278612626044651E-5</c:v>
                </c:pt>
                <c:pt idx="8748">
                  <c:v>-6.2279699218615876E-4</c:v>
                </c:pt>
                <c:pt idx="8749">
                  <c:v>-5.1351351351351345E-4</c:v>
                </c:pt>
                <c:pt idx="8750">
                  <c:v>-7.2797637733479825E-4</c:v>
                </c:pt>
                <c:pt idx="8751">
                  <c:v>3.4848070294150819E-4</c:v>
                </c:pt>
                <c:pt idx="8752">
                  <c:v>-8.6378975455669144E-4</c:v>
                </c:pt>
                <c:pt idx="8753">
                  <c:v>-8.0119483220357274E-4</c:v>
                </c:pt>
                <c:pt idx="8754">
                  <c:v>-4.1924388006847065E-4</c:v>
                </c:pt>
                <c:pt idx="8755">
                  <c:v>-8.6574521412000147E-4</c:v>
                </c:pt>
                <c:pt idx="8756">
                  <c:v>4.2264319297161877E-4</c:v>
                </c:pt>
                <c:pt idx="8757">
                  <c:v>-8.0866967819778995E-4</c:v>
                </c:pt>
                <c:pt idx="8758">
                  <c:v>-2.8409650490960632E-4</c:v>
                </c:pt>
                <c:pt idx="8759">
                  <c:v>-3.9326381668007299E-4</c:v>
                </c:pt>
                <c:pt idx="8760">
                  <c:v>4.0738808019774789E-5</c:v>
                </c:pt>
                <c:pt idx="8761">
                  <c:v>-8.5057065363997085E-4</c:v>
                </c:pt>
                <c:pt idx="8762">
                  <c:v>1.7978296154996641E-4</c:v>
                </c:pt>
                <c:pt idx="8763">
                  <c:v>-8.4692236009613028E-4</c:v>
                </c:pt>
                <c:pt idx="8764">
                  <c:v>-7.7576524481458048E-4</c:v>
                </c:pt>
                <c:pt idx="8765">
                  <c:v>-8.1441028759759882E-5</c:v>
                </c:pt>
                <c:pt idx="8766">
                  <c:v>6.1573068949800772E-5</c:v>
                </c:pt>
                <c:pt idx="8767">
                  <c:v>-8.2474140848386157E-4</c:v>
                </c:pt>
                <c:pt idx="8768">
                  <c:v>-3.367322216772928E-4</c:v>
                </c:pt>
                <c:pt idx="8769">
                  <c:v>-6.5595527109541679E-4</c:v>
                </c:pt>
                <c:pt idx="8770">
                  <c:v>-1.2023030106862441E-4</c:v>
                </c:pt>
                <c:pt idx="8771">
                  <c:v>-1.476934016624574E-4</c:v>
                </c:pt>
                <c:pt idx="8772">
                  <c:v>2.8846866362157187E-4</c:v>
                </c:pt>
                <c:pt idx="8773">
                  <c:v>-6.7226861909502401E-4</c:v>
                </c:pt>
                <c:pt idx="8774">
                  <c:v>3.9634395635101548E-4</c:v>
                </c:pt>
                <c:pt idx="8775">
                  <c:v>-8.168550621582523E-4</c:v>
                </c:pt>
                <c:pt idx="8776">
                  <c:v>2.4378897823102569E-4</c:v>
                </c:pt>
                <c:pt idx="8777">
                  <c:v>-1.9486026451419911E-4</c:v>
                </c:pt>
                <c:pt idx="8778">
                  <c:v>-3.3054236955668887E-4</c:v>
                </c:pt>
                <c:pt idx="8779">
                  <c:v>6.1700918276345326E-5</c:v>
                </c:pt>
                <c:pt idx="8780">
                  <c:v>-5.6474021038177677E-4</c:v>
                </c:pt>
                <c:pt idx="8781">
                  <c:v>4.257919838441668E-4</c:v>
                </c:pt>
                <c:pt idx="8782">
                  <c:v>-7.4848963339283273E-4</c:v>
                </c:pt>
                <c:pt idx="8783">
                  <c:v>-8.011317664481266E-4</c:v>
                </c:pt>
                <c:pt idx="8784">
                  <c:v>-6.0689242598095455E-4</c:v>
                </c:pt>
                <c:pt idx="8785">
                  <c:v>-8.5712394327520946E-4</c:v>
                </c:pt>
                <c:pt idx="8786">
                  <c:v>2.1736504045109098E-4</c:v>
                </c:pt>
                <c:pt idx="8787">
                  <c:v>-7.7420699326759474E-4</c:v>
                </c:pt>
                <c:pt idx="8788">
                  <c:v>-7.4882441490431052E-5</c:v>
                </c:pt>
                <c:pt idx="8789">
                  <c:v>3.5464097472481668E-4</c:v>
                </c:pt>
                <c:pt idx="8790">
                  <c:v>-7.9057953603773679E-4</c:v>
                </c:pt>
                <c:pt idx="8791">
                  <c:v>-7.2423887300738924E-4</c:v>
                </c:pt>
                <c:pt idx="8792">
                  <c:v>1.2112586288045181E-4</c:v>
                </c:pt>
                <c:pt idx="8793">
                  <c:v>-8.0475821557109378E-4</c:v>
                </c:pt>
                <c:pt idx="8794">
                  <c:v>-7.7858627858627867E-4</c:v>
                </c:pt>
                <c:pt idx="8795">
                  <c:v>-6.8149946062567423E-4</c:v>
                </c:pt>
                <c:pt idx="8796">
                  <c:v>-3.2650005148497375E-4</c:v>
                </c:pt>
                <c:pt idx="8797">
                  <c:v>2.4695380210988665E-4</c:v>
                </c:pt>
                <c:pt idx="8798">
                  <c:v>3.0371608539006399E-4</c:v>
                </c:pt>
                <c:pt idx="8799">
                  <c:v>-8.2222690744345459E-4</c:v>
                </c:pt>
                <c:pt idx="8800">
                  <c:v>4.7504326553024175E-4</c:v>
                </c:pt>
                <c:pt idx="8801">
                  <c:v>-8.5091663275362463E-4</c:v>
                </c:pt>
                <c:pt idx="8802">
                  <c:v>-8.3854202418192335E-4</c:v>
                </c:pt>
                <c:pt idx="8803">
                  <c:v>-5.3563934104726419E-4</c:v>
                </c:pt>
                <c:pt idx="8804">
                  <c:v>-1.1284731585579314E-4</c:v>
                </c:pt>
                <c:pt idx="8805">
                  <c:v>-4.0079573646071323E-4</c:v>
                </c:pt>
                <c:pt idx="8806">
                  <c:v>1.7931005761768508E-4</c:v>
                </c:pt>
                <c:pt idx="8807">
                  <c:v>-1.5047974857938527E-4</c:v>
                </c:pt>
                <c:pt idx="8808">
                  <c:v>5.7853220904010196E-5</c:v>
                </c:pt>
                <c:pt idx="8809">
                  <c:v>-4.958005854175145E-4</c:v>
                </c:pt>
                <c:pt idx="8810">
                  <c:v>-4.5990263560418874E-4</c:v>
                </c:pt>
                <c:pt idx="8811">
                  <c:v>2.8887642266066328E-4</c:v>
                </c:pt>
                <c:pt idx="8812">
                  <c:v>-8.323650679256568E-4</c:v>
                </c:pt>
                <c:pt idx="8813">
                  <c:v>4.8244319713718471E-4</c:v>
                </c:pt>
                <c:pt idx="8814">
                  <c:v>-9.4043247854029907E-6</c:v>
                </c:pt>
                <c:pt idx="8815">
                  <c:v>3.6672189732000609E-4</c:v>
                </c:pt>
                <c:pt idx="8816">
                  <c:v>-3.1796392801290317E-4</c:v>
                </c:pt>
                <c:pt idx="8817">
                  <c:v>3.8972273531241887E-4</c:v>
                </c:pt>
                <c:pt idx="8818">
                  <c:v>-3.7692620700474568E-4</c:v>
                </c:pt>
                <c:pt idx="8819">
                  <c:v>-6.3714983282183021E-4</c:v>
                </c:pt>
                <c:pt idx="8820">
                  <c:v>-5.5126904051026361E-4</c:v>
                </c:pt>
                <c:pt idx="8821">
                  <c:v>1.8857317910008823E-4</c:v>
                </c:pt>
                <c:pt idx="8822">
                  <c:v>3.9871755919711465E-4</c:v>
                </c:pt>
                <c:pt idx="8823">
                  <c:v>-1.8574201898188095E-4</c:v>
                </c:pt>
                <c:pt idx="8824">
                  <c:v>2.3118673313823242E-4</c:v>
                </c:pt>
                <c:pt idx="8825">
                  <c:v>-5.9752426708500829E-4</c:v>
                </c:pt>
                <c:pt idx="8826">
                  <c:v>-8.0513750674052653E-4</c:v>
                </c:pt>
                <c:pt idx="8827">
                  <c:v>-7.3396834111977716E-4</c:v>
                </c:pt>
                <c:pt idx="8828">
                  <c:v>-7.0248740121967956E-4</c:v>
                </c:pt>
                <c:pt idx="8829">
                  <c:v>-8.0219225357981488E-4</c:v>
                </c:pt>
                <c:pt idx="8830">
                  <c:v>-5.924822055334418E-4</c:v>
                </c:pt>
                <c:pt idx="8831">
                  <c:v>4.3508600880910503E-4</c:v>
                </c:pt>
                <c:pt idx="8832">
                  <c:v>3.5556459398138849E-4</c:v>
                </c:pt>
                <c:pt idx="8833">
                  <c:v>-7.6163258103100059E-4</c:v>
                </c:pt>
                <c:pt idx="8834">
                  <c:v>-3.90894741743994E-4</c:v>
                </c:pt>
                <c:pt idx="8835">
                  <c:v>-4.3086874252436317E-4</c:v>
                </c:pt>
                <c:pt idx="8836">
                  <c:v>-2.6651699493142225E-4</c:v>
                </c:pt>
                <c:pt idx="8837">
                  <c:v>-1.2542229150123036E-4</c:v>
                </c:pt>
                <c:pt idx="8838">
                  <c:v>-8.1207843137254905E-4</c:v>
                </c:pt>
                <c:pt idx="8839">
                  <c:v>-5.2442808335008103E-4</c:v>
                </c:pt>
                <c:pt idx="8840">
                  <c:v>-2.2387943373659342E-4</c:v>
                </c:pt>
                <c:pt idx="8841">
                  <c:v>-1.4523396370694978E-4</c:v>
                </c:pt>
                <c:pt idx="8842">
                  <c:v>-7.8589530546119431E-4</c:v>
                </c:pt>
                <c:pt idx="8843">
                  <c:v>2.4868443621145069E-4</c:v>
                </c:pt>
                <c:pt idx="8844">
                  <c:v>-7.0869912601895008E-4</c:v>
                </c:pt>
                <c:pt idx="8845">
                  <c:v>-3.1051359723937812E-4</c:v>
                </c:pt>
                <c:pt idx="8846">
                  <c:v>-8.4056330019802758E-4</c:v>
                </c:pt>
                <c:pt idx="8847">
                  <c:v>7.4727477698264874E-5</c:v>
                </c:pt>
                <c:pt idx="8848">
                  <c:v>-7.903908084288746E-4</c:v>
                </c:pt>
                <c:pt idx="8849">
                  <c:v>-7.4958948694445941E-4</c:v>
                </c:pt>
                <c:pt idx="8850">
                  <c:v>-7.9919123593853389E-4</c:v>
                </c:pt>
                <c:pt idx="8851">
                  <c:v>-7.6317311557050002E-4</c:v>
                </c:pt>
                <c:pt idx="8852">
                  <c:v>-2.2249888490777819E-4</c:v>
                </c:pt>
                <c:pt idx="8853">
                  <c:v>-6.4879079296924788E-4</c:v>
                </c:pt>
                <c:pt idx="8854">
                  <c:v>-4.8440450165184736E-4</c:v>
                </c:pt>
                <c:pt idx="8855">
                  <c:v>-8.3640409565681961E-4</c:v>
                </c:pt>
                <c:pt idx="8856">
                  <c:v>-6.6262125215055614E-4</c:v>
                </c:pt>
                <c:pt idx="8857">
                  <c:v>-7.7325863514050017E-4</c:v>
                </c:pt>
                <c:pt idx="8858">
                  <c:v>7.8251940872020085E-5</c:v>
                </c:pt>
                <c:pt idx="8859">
                  <c:v>2.8786311474205442E-4</c:v>
                </c:pt>
                <c:pt idx="8860">
                  <c:v>-2.6369388665336793E-4</c:v>
                </c:pt>
                <c:pt idx="8861">
                  <c:v>-8.2048944502443309E-4</c:v>
                </c:pt>
                <c:pt idx="8862">
                  <c:v>-7.2485859645339318E-4</c:v>
                </c:pt>
                <c:pt idx="8863">
                  <c:v>6.1571385197010801E-5</c:v>
                </c:pt>
                <c:pt idx="8864">
                  <c:v>3.9627474034881443E-4</c:v>
                </c:pt>
                <c:pt idx="8865">
                  <c:v>-6.6052365874937514E-4</c:v>
                </c:pt>
                <c:pt idx="8866">
                  <c:v>-1.1734506334697478E-4</c:v>
                </c:pt>
                <c:pt idx="8867">
                  <c:v>4.3342738044505844E-4</c:v>
                </c:pt>
                <c:pt idx="8868">
                  <c:v>-4.4379119882768659E-4</c:v>
                </c:pt>
                <c:pt idx="8869">
                  <c:v>-6.6288996265767586E-6</c:v>
                </c:pt>
                <c:pt idx="8870">
                  <c:v>1.7861361410381979E-4</c:v>
                </c:pt>
                <c:pt idx="8871">
                  <c:v>-1.0529284632612754E-4</c:v>
                </c:pt>
                <c:pt idx="8872">
                  <c:v>3.8800685686298523E-4</c:v>
                </c:pt>
                <c:pt idx="8873">
                  <c:v>-1.8043303536422804E-4</c:v>
                </c:pt>
                <c:pt idx="8874">
                  <c:v>1.2454319608390786E-4</c:v>
                </c:pt>
                <c:pt idx="8875">
                  <c:v>-7.4273686067710893E-4</c:v>
                </c:pt>
                <c:pt idx="8876">
                  <c:v>-5.8470111399179579E-4</c:v>
                </c:pt>
                <c:pt idx="8877">
                  <c:v>-6.9886349713546385E-4</c:v>
                </c:pt>
                <c:pt idx="8878">
                  <c:v>-5.3741839995295141E-4</c:v>
                </c:pt>
                <c:pt idx="8879">
                  <c:v>3.9090583882586433E-4</c:v>
                </c:pt>
                <c:pt idx="8880">
                  <c:v>-7.558478600728256E-4</c:v>
                </c:pt>
                <c:pt idx="8881">
                  <c:v>-8.1545970899717232E-4</c:v>
                </c:pt>
                <c:pt idx="8882">
                  <c:v>3.5159695891994624E-4</c:v>
                </c:pt>
                <c:pt idx="8883">
                  <c:v>-4.2245413023875799E-4</c:v>
                </c:pt>
                <c:pt idx="8884">
                  <c:v>3.0080097586784632E-4</c:v>
                </c:pt>
                <c:pt idx="8885">
                  <c:v>-5.7566684145271714E-4</c:v>
                </c:pt>
                <c:pt idx="8886">
                  <c:v>-8.133854756269081E-4</c:v>
                </c:pt>
                <c:pt idx="8887">
                  <c:v>-7.8083024193745991E-4</c:v>
                </c:pt>
                <c:pt idx="8888">
                  <c:v>1.8601069015692289E-4</c:v>
                </c:pt>
                <c:pt idx="8889">
                  <c:v>6.0161199441436587E-5</c:v>
                </c:pt>
                <c:pt idx="8890">
                  <c:v>-6.5673097182953653E-5</c:v>
                </c:pt>
                <c:pt idx="8891">
                  <c:v>4.2289088175223957E-4</c:v>
                </c:pt>
                <c:pt idx="8892">
                  <c:v>2.8758177615857721E-4</c:v>
                </c:pt>
                <c:pt idx="8893">
                  <c:v>-6.181699679509168E-4</c:v>
                </c:pt>
                <c:pt idx="8894">
                  <c:v>-5.0782092243761877E-4</c:v>
                </c:pt>
                <c:pt idx="8895">
                  <c:v>-6.3605223825741793E-4</c:v>
                </c:pt>
                <c:pt idx="8896">
                  <c:v>1.8560412696390867E-4</c:v>
                </c:pt>
                <c:pt idx="8897">
                  <c:v>-3.0983506144769595E-4</c:v>
                </c:pt>
                <c:pt idx="8898">
                  <c:v>3.9381878560198271E-4</c:v>
                </c:pt>
                <c:pt idx="8899">
                  <c:v>3.5033405172413799E-4</c:v>
                </c:pt>
                <c:pt idx="8900">
                  <c:v>-3.6361591720934333E-4</c:v>
                </c:pt>
                <c:pt idx="8901">
                  <c:v>2.6030241856454079E-4</c:v>
                </c:pt>
                <c:pt idx="8902">
                  <c:v>-6.8325035770987273E-4</c:v>
                </c:pt>
                <c:pt idx="8903">
                  <c:v>-7.4144563081581947E-4</c:v>
                </c:pt>
                <c:pt idx="8904">
                  <c:v>-7.6205176452140855E-4</c:v>
                </c:pt>
                <c:pt idx="8905">
                  <c:v>-2.1749824831323588E-4</c:v>
                </c:pt>
                <c:pt idx="8906">
                  <c:v>5.201614878835092E-4</c:v>
                </c:pt>
                <c:pt idx="8907">
                  <c:v>5.9821865997765972E-5</c:v>
                </c:pt>
                <c:pt idx="8908">
                  <c:v>1.228366939039445E-4</c:v>
                </c:pt>
                <c:pt idx="8909">
                  <c:v>2.4355333281084687E-4</c:v>
                </c:pt>
                <c:pt idx="8910">
                  <c:v>-7.9255923799071012E-4</c:v>
                </c:pt>
                <c:pt idx="8911">
                  <c:v>-8.2108734210706823E-4</c:v>
                </c:pt>
                <c:pt idx="8912">
                  <c:v>-1.7663578417202743E-4</c:v>
                </c:pt>
                <c:pt idx="8913">
                  <c:v>-1.0307479753663447E-4</c:v>
                </c:pt>
                <c:pt idx="8914">
                  <c:v>4.2261871532317698E-4</c:v>
                </c:pt>
                <c:pt idx="8915">
                  <c:v>-7.669487165667978E-4</c:v>
                </c:pt>
                <c:pt idx="8916">
                  <c:v>-4.7243695585072237E-4</c:v>
                </c:pt>
                <c:pt idx="8917">
                  <c:v>-5.7568274686186315E-4</c:v>
                </c:pt>
                <c:pt idx="8918">
                  <c:v>-1.3883029017386917E-4</c:v>
                </c:pt>
                <c:pt idx="8919">
                  <c:v>-7.3154145395039837E-4</c:v>
                </c:pt>
                <c:pt idx="8920">
                  <c:v>-3.0577667381953224E-4</c:v>
                </c:pt>
                <c:pt idx="8921">
                  <c:v>-8.0347562797944221E-4</c:v>
                </c:pt>
                <c:pt idx="8922">
                  <c:v>-7.7889430002057753E-4</c:v>
                </c:pt>
                <c:pt idx="8923">
                  <c:v>2.9856109470426041E-4</c:v>
                </c:pt>
                <c:pt idx="8924">
                  <c:v>6.1900169859070806E-5</c:v>
                </c:pt>
                <c:pt idx="8925">
                  <c:v>1.7951682780565414E-4</c:v>
                </c:pt>
                <c:pt idx="8926">
                  <c:v>-4.2316895129287956E-4</c:v>
                </c:pt>
                <c:pt idx="8927">
                  <c:v>-2.5498324547823867E-4</c:v>
                </c:pt>
                <c:pt idx="8928">
                  <c:v>-2.8100813741004029E-4</c:v>
                </c:pt>
                <c:pt idx="8929">
                  <c:v>-5.3351098744991235E-6</c:v>
                </c:pt>
                <c:pt idx="8930">
                  <c:v>-3.5901323718168547E-4</c:v>
                </c:pt>
                <c:pt idx="8931">
                  <c:v>-7.5470311581422693E-4</c:v>
                </c:pt>
                <c:pt idx="8932">
                  <c:v>4.3368145319232275E-4</c:v>
                </c:pt>
                <c:pt idx="8933">
                  <c:v>-7.7000783852635714E-4</c:v>
                </c:pt>
                <c:pt idx="8934">
                  <c:v>-7.3266705859298452E-4</c:v>
                </c:pt>
                <c:pt idx="8935">
                  <c:v>-9.0874353346919579E-5</c:v>
                </c:pt>
                <c:pt idx="8936">
                  <c:v>-7.7410410287813848E-4</c:v>
                </c:pt>
                <c:pt idx="8937">
                  <c:v>-6.2198556893941988E-5</c:v>
                </c:pt>
                <c:pt idx="8938">
                  <c:v>-8.135385640382505E-4</c:v>
                </c:pt>
                <c:pt idx="8939">
                  <c:v>-5.2630418701716045E-4</c:v>
                </c:pt>
                <c:pt idx="8940">
                  <c:v>5.3687376320068971E-4</c:v>
                </c:pt>
                <c:pt idx="8941">
                  <c:v>3.8979506912622879E-4</c:v>
                </c:pt>
                <c:pt idx="8942">
                  <c:v>-5.5756183347457835E-4</c:v>
                </c:pt>
                <c:pt idx="8943">
                  <c:v>-7.8500012246797467E-4</c:v>
                </c:pt>
                <c:pt idx="8944">
                  <c:v>3.9397245249205552E-4</c:v>
                </c:pt>
                <c:pt idx="8945">
                  <c:v>-7.0484961301067902E-4</c:v>
                </c:pt>
                <c:pt idx="8946">
                  <c:v>2.9946671498388879E-4</c:v>
                </c:pt>
                <c:pt idx="8947">
                  <c:v>-4.1211644721373146E-4</c:v>
                </c:pt>
                <c:pt idx="8948">
                  <c:v>-8.1121474267911546E-4</c:v>
                </c:pt>
                <c:pt idx="8949">
                  <c:v>-4.1623561107029142E-4</c:v>
                </c:pt>
                <c:pt idx="8950">
                  <c:v>-7.3925523889765174E-4</c:v>
                </c:pt>
                <c:pt idx="8951">
                  <c:v>-3.5484589913397865E-4</c:v>
                </c:pt>
                <c:pt idx="8952">
                  <c:v>1.2600129293879111E-4</c:v>
                </c:pt>
                <c:pt idx="8953">
                  <c:v>-3.0001077607319895E-4</c:v>
                </c:pt>
                <c:pt idx="8954">
                  <c:v>-6.7256918932157722E-4</c:v>
                </c:pt>
                <c:pt idx="8955">
                  <c:v>1.1559112661086104E-4</c:v>
                </c:pt>
                <c:pt idx="8956">
                  <c:v>4.2389510944866853E-4</c:v>
                </c:pt>
                <c:pt idx="8957">
                  <c:v>4.3443859692066675E-4</c:v>
                </c:pt>
                <c:pt idx="8958">
                  <c:v>-7.7076128804725848E-4</c:v>
                </c:pt>
                <c:pt idx="8959">
                  <c:v>4.2437577752309306E-4</c:v>
                </c:pt>
                <c:pt idx="8960">
                  <c:v>-7.9483537260357172E-4</c:v>
                </c:pt>
                <c:pt idx="8961">
                  <c:v>-6.0571327808146716E-4</c:v>
                </c:pt>
                <c:pt idx="8962">
                  <c:v>-6.1587178746185618E-4</c:v>
                </c:pt>
                <c:pt idx="8963">
                  <c:v>2.4620639335592423E-4</c:v>
                </c:pt>
                <c:pt idx="8964">
                  <c:v>-6.7470280807793844E-4</c:v>
                </c:pt>
                <c:pt idx="8965">
                  <c:v>3.9019653914873828E-4</c:v>
                </c:pt>
                <c:pt idx="8966">
                  <c:v>-6.394004702194358E-4</c:v>
                </c:pt>
                <c:pt idx="8967">
                  <c:v>-3.8445979038103642E-7</c:v>
                </c:pt>
                <c:pt idx="8968">
                  <c:v>-4.0937633165656851E-4</c:v>
                </c:pt>
                <c:pt idx="8969">
                  <c:v>2.859798116340234E-4</c:v>
                </c:pt>
                <c:pt idx="8970">
                  <c:v>3.5168311014272777E-4</c:v>
                </c:pt>
                <c:pt idx="8971">
                  <c:v>-6.0497546066359072E-4</c:v>
                </c:pt>
                <c:pt idx="8972">
                  <c:v>-7.5593999030205668E-4</c:v>
                </c:pt>
                <c:pt idx="8973">
                  <c:v>-4.6467940460505374E-4</c:v>
                </c:pt>
                <c:pt idx="8974">
                  <c:v>-7.8224775562379701E-5</c:v>
                </c:pt>
                <c:pt idx="8975">
                  <c:v>-6.6906658046568133E-4</c:v>
                </c:pt>
                <c:pt idx="8976">
                  <c:v>6.7494784473892978E-5</c:v>
                </c:pt>
                <c:pt idx="8977">
                  <c:v>-5.2112434613952935E-4</c:v>
                </c:pt>
                <c:pt idx="8978">
                  <c:v>-9.3213897405256094E-5</c:v>
                </c:pt>
                <c:pt idx="8979">
                  <c:v>1.9090624188975453E-4</c:v>
                </c:pt>
                <c:pt idx="8980">
                  <c:v>-7.3401770015525593E-4</c:v>
                </c:pt>
                <c:pt idx="8981">
                  <c:v>-4.8114993755662749E-4</c:v>
                </c:pt>
                <c:pt idx="8982">
                  <c:v>-6.1152305296255306E-4</c:v>
                </c:pt>
                <c:pt idx="8983">
                  <c:v>-2.4612626908214691E-4</c:v>
                </c:pt>
                <c:pt idx="8984">
                  <c:v>4.3248448817085288E-4</c:v>
                </c:pt>
                <c:pt idx="8985">
                  <c:v>-7.6366904360772639E-4</c:v>
                </c:pt>
                <c:pt idx="8986">
                  <c:v>-3.5005485302328317E-4</c:v>
                </c:pt>
                <c:pt idx="8987">
                  <c:v>-1.6507140478382669E-4</c:v>
                </c:pt>
                <c:pt idx="8988">
                  <c:v>5.5475953792890687E-4</c:v>
                </c:pt>
                <c:pt idx="8989">
                  <c:v>-3.4207196133070189E-4</c:v>
                </c:pt>
                <c:pt idx="8990">
                  <c:v>2.8945727556149389E-4</c:v>
                </c:pt>
                <c:pt idx="8991">
                  <c:v>-7.8776659565611305E-4</c:v>
                </c:pt>
                <c:pt idx="8992">
                  <c:v>6.1967585342937679E-5</c:v>
                </c:pt>
                <c:pt idx="8993">
                  <c:v>-5.4308436661377839E-4</c:v>
                </c:pt>
                <c:pt idx="8994">
                  <c:v>-7.5572358336720537E-4</c:v>
                </c:pt>
                <c:pt idx="8995">
                  <c:v>-8.014466067913145E-4</c:v>
                </c:pt>
                <c:pt idx="8996">
                  <c:v>-5.6298850124390288E-4</c:v>
                </c:pt>
                <c:pt idx="8997">
                  <c:v>1.7963454141505092E-4</c:v>
                </c:pt>
                <c:pt idx="8998">
                  <c:v>-4.9920669121679854E-5</c:v>
                </c:pt>
                <c:pt idx="8999">
                  <c:v>-1.2406027187965215E-4</c:v>
                </c:pt>
                <c:pt idx="9000">
                  <c:v>-7.6028245848575222E-4</c:v>
                </c:pt>
                <c:pt idx="9001">
                  <c:v>-6.9401486733984303E-4</c:v>
                </c:pt>
                <c:pt idx="9002">
                  <c:v>-7.8402730509130256E-4</c:v>
                </c:pt>
                <c:pt idx="9003">
                  <c:v>-7.7054125389915335E-4</c:v>
                </c:pt>
                <c:pt idx="9004">
                  <c:v>1.3371314690314019E-4</c:v>
                </c:pt>
                <c:pt idx="9005">
                  <c:v>-2.5533912123749502E-4</c:v>
                </c:pt>
                <c:pt idx="9006">
                  <c:v>-1.9939670833884229E-4</c:v>
                </c:pt>
                <c:pt idx="9007">
                  <c:v>3.891916626291397E-4</c:v>
                </c:pt>
                <c:pt idx="9008">
                  <c:v>1.1063849581354356E-5</c:v>
                </c:pt>
                <c:pt idx="9009">
                  <c:v>6.1772606506602988E-5</c:v>
                </c:pt>
                <c:pt idx="9010">
                  <c:v>-7.1076019096584649E-4</c:v>
                </c:pt>
                <c:pt idx="9011">
                  <c:v>-7.1197030682296724E-4</c:v>
                </c:pt>
                <c:pt idx="9012">
                  <c:v>-6.2890636476706262E-4</c:v>
                </c:pt>
                <c:pt idx="9013">
                  <c:v>4.2489183209992558E-4</c:v>
                </c:pt>
                <c:pt idx="9014">
                  <c:v>-1.9722022279348756E-4</c:v>
                </c:pt>
                <c:pt idx="9015">
                  <c:v>-1.2018636125487818E-4</c:v>
                </c:pt>
                <c:pt idx="9016">
                  <c:v>-6.5745986202033944E-4</c:v>
                </c:pt>
                <c:pt idx="9017">
                  <c:v>-7.4259175839241649E-4</c:v>
                </c:pt>
                <c:pt idx="9018">
                  <c:v>3.0959270302424984E-4</c:v>
                </c:pt>
                <c:pt idx="9019">
                  <c:v>-7.3276275717545209E-4</c:v>
                </c:pt>
                <c:pt idx="9020">
                  <c:v>1.4335086070148639E-4</c:v>
                </c:pt>
                <c:pt idx="9021">
                  <c:v>-3.9050619586876803E-4</c:v>
                </c:pt>
                <c:pt idx="9022">
                  <c:v>2.022881144350942E-4</c:v>
                </c:pt>
                <c:pt idx="9023">
                  <c:v>3.1054324202611951E-4</c:v>
                </c:pt>
                <c:pt idx="9024">
                  <c:v>-6.5394012093319292E-4</c:v>
                </c:pt>
                <c:pt idx="9025">
                  <c:v>-7.7411063129755292E-4</c:v>
                </c:pt>
                <c:pt idx="9026">
                  <c:v>-8.0351442392432573E-5</c:v>
                </c:pt>
                <c:pt idx="9027">
                  <c:v>-7.8819658646925761E-4</c:v>
                </c:pt>
                <c:pt idx="9028">
                  <c:v>-3.9434583992283543E-4</c:v>
                </c:pt>
                <c:pt idx="9029">
                  <c:v>4.3258852545657406E-4</c:v>
                </c:pt>
                <c:pt idx="9030">
                  <c:v>-7.8827417380660956E-4</c:v>
                </c:pt>
                <c:pt idx="9031">
                  <c:v>2.8679104039455142E-4</c:v>
                </c:pt>
                <c:pt idx="9032">
                  <c:v>-3.2199919710959455E-4</c:v>
                </c:pt>
                <c:pt idx="9033">
                  <c:v>-7.0488360138062716E-4</c:v>
                </c:pt>
                <c:pt idx="9034">
                  <c:v>-4.5797734326809156E-4</c:v>
                </c:pt>
                <c:pt idx="9035">
                  <c:v>-7.418216177579336E-4</c:v>
                </c:pt>
                <c:pt idx="9036">
                  <c:v>-3.9147667467921255E-5</c:v>
                </c:pt>
                <c:pt idx="9037">
                  <c:v>-2.8191307072428007E-4</c:v>
                </c:pt>
                <c:pt idx="9038">
                  <c:v>-4.9994370223869271E-5</c:v>
                </c:pt>
                <c:pt idx="9039">
                  <c:v>2.6154249018628921E-4</c:v>
                </c:pt>
                <c:pt idx="9040">
                  <c:v>-1.5199939293652269E-4</c:v>
                </c:pt>
                <c:pt idx="9041">
                  <c:v>-5.4932756282526421E-4</c:v>
                </c:pt>
                <c:pt idx="9042">
                  <c:v>3.5964391110502079E-4</c:v>
                </c:pt>
                <c:pt idx="9043">
                  <c:v>-7.3987731863376228E-4</c:v>
                </c:pt>
                <c:pt idx="9044">
                  <c:v>8.4760506155615923E-5</c:v>
                </c:pt>
                <c:pt idx="9045">
                  <c:v>3.9859991680736009E-4</c:v>
                </c:pt>
                <c:pt idx="9046">
                  <c:v>-7.1560261814194157E-4</c:v>
                </c:pt>
                <c:pt idx="9047">
                  <c:v>-6.1873849528061716E-4</c:v>
                </c:pt>
                <c:pt idx="9048">
                  <c:v>1.7741381587637039E-4</c:v>
                </c:pt>
                <c:pt idx="9049">
                  <c:v>-6.9471205623763933E-4</c:v>
                </c:pt>
                <c:pt idx="9050">
                  <c:v>-7.4380363533114991E-4</c:v>
                </c:pt>
                <c:pt idx="9051">
                  <c:v>5.8962222592045122E-4</c:v>
                </c:pt>
                <c:pt idx="9052">
                  <c:v>-3.7872237315515089E-4</c:v>
                </c:pt>
                <c:pt idx="9053">
                  <c:v>-4.4362167719195182E-4</c:v>
                </c:pt>
                <c:pt idx="9054">
                  <c:v>-2.3523575023007187E-4</c:v>
                </c:pt>
                <c:pt idx="9055">
                  <c:v>1.4778814339135032E-4</c:v>
                </c:pt>
                <c:pt idx="9056">
                  <c:v>-5.8189899939297806E-4</c:v>
                </c:pt>
                <c:pt idx="9057">
                  <c:v>-4.9919226928273508E-4</c:v>
                </c:pt>
                <c:pt idx="9058">
                  <c:v>-2.2949653670117727E-4</c:v>
                </c:pt>
                <c:pt idx="9059">
                  <c:v>-5.798913309510989E-4</c:v>
                </c:pt>
                <c:pt idx="9060">
                  <c:v>3.9882222265716745E-4</c:v>
                </c:pt>
                <c:pt idx="9061">
                  <c:v>-7.3034373378498758E-4</c:v>
                </c:pt>
                <c:pt idx="9062">
                  <c:v>2.8446829430554674E-4</c:v>
                </c:pt>
                <c:pt idx="9063">
                  <c:v>-7.7403754374801156E-4</c:v>
                </c:pt>
                <c:pt idx="9064">
                  <c:v>-7.2119592352198295E-4</c:v>
                </c:pt>
                <c:pt idx="9065">
                  <c:v>4.2944790978694257E-4</c:v>
                </c:pt>
                <c:pt idx="9066">
                  <c:v>-3.3018982446865789E-4</c:v>
                </c:pt>
                <c:pt idx="9067">
                  <c:v>3.331985747567494E-4</c:v>
                </c:pt>
                <c:pt idx="9068">
                  <c:v>-7.5595812061614971E-4</c:v>
                </c:pt>
                <c:pt idx="9069">
                  <c:v>-6.447997023926068E-4</c:v>
                </c:pt>
                <c:pt idx="9070">
                  <c:v>-3.0523657329685337E-4</c:v>
                </c:pt>
                <c:pt idx="9071">
                  <c:v>2.0971431088143751E-4</c:v>
                </c:pt>
                <c:pt idx="9072">
                  <c:v>-2.2720682887195377E-4</c:v>
                </c:pt>
                <c:pt idx="9073">
                  <c:v>-7.4522165172999453E-4</c:v>
                </c:pt>
                <c:pt idx="9074">
                  <c:v>-4.4096232814694818E-4</c:v>
                </c:pt>
                <c:pt idx="9075">
                  <c:v>-7.2675571043319515E-5</c:v>
                </c:pt>
                <c:pt idx="9076">
                  <c:v>-6.7379472370417506E-4</c:v>
                </c:pt>
                <c:pt idx="9077">
                  <c:v>4.8130080505052965E-4</c:v>
                </c:pt>
                <c:pt idx="9078">
                  <c:v>-6.7332635061718722E-4</c:v>
                </c:pt>
                <c:pt idx="9079">
                  <c:v>-7.6647790954340999E-4</c:v>
                </c:pt>
                <c:pt idx="9080">
                  <c:v>3.6207674280933674E-4</c:v>
                </c:pt>
                <c:pt idx="9081">
                  <c:v>2.6605896024464829E-4</c:v>
                </c:pt>
                <c:pt idx="9082">
                  <c:v>-5.0368768016287465E-4</c:v>
                </c:pt>
                <c:pt idx="9083">
                  <c:v>8.9362368485441652E-5</c:v>
                </c:pt>
                <c:pt idx="9084">
                  <c:v>-7.0607812140581342E-4</c:v>
                </c:pt>
                <c:pt idx="9085">
                  <c:v>6.0675322135015519E-5</c:v>
                </c:pt>
                <c:pt idx="9086">
                  <c:v>-3.8091236553351016E-4</c:v>
                </c:pt>
                <c:pt idx="9087">
                  <c:v>-4.35453984847595E-4</c:v>
                </c:pt>
                <c:pt idx="9088">
                  <c:v>-7.154721819819114E-4</c:v>
                </c:pt>
                <c:pt idx="9089">
                  <c:v>-3.2599409781188367E-4</c:v>
                </c:pt>
                <c:pt idx="9090">
                  <c:v>-7.5080139577450306E-4</c:v>
                </c:pt>
                <c:pt idx="9091">
                  <c:v>2.41148116974632E-5</c:v>
                </c:pt>
                <c:pt idx="9092">
                  <c:v>-5.7304641044589853E-4</c:v>
                </c:pt>
                <c:pt idx="9093">
                  <c:v>1.758895213504685E-4</c:v>
                </c:pt>
                <c:pt idx="9094">
                  <c:v>-6.3936143139596341E-4</c:v>
                </c:pt>
                <c:pt idx="9095">
                  <c:v>-6.071638314116242E-4</c:v>
                </c:pt>
                <c:pt idx="9096">
                  <c:v>1.5123645864933895E-4</c:v>
                </c:pt>
                <c:pt idx="9097">
                  <c:v>-6.2272987535419086E-4</c:v>
                </c:pt>
                <c:pt idx="9098">
                  <c:v>-6.9070177155720858E-4</c:v>
                </c:pt>
                <c:pt idx="9099">
                  <c:v>-2.7221868791167919E-4</c:v>
                </c:pt>
                <c:pt idx="9100">
                  <c:v>-1.4510212670170391E-4</c:v>
                </c:pt>
                <c:pt idx="9101">
                  <c:v>-6.7045265475899191E-4</c:v>
                </c:pt>
                <c:pt idx="9102">
                  <c:v>-1.8352148446101676E-4</c:v>
                </c:pt>
                <c:pt idx="9103">
                  <c:v>4.2412523110332888E-4</c:v>
                </c:pt>
                <c:pt idx="9104">
                  <c:v>-2.1375540723051931E-4</c:v>
                </c:pt>
                <c:pt idx="9105">
                  <c:v>-1.0776126560351534E-4</c:v>
                </c:pt>
                <c:pt idx="9106">
                  <c:v>1.7592403342607486E-4</c:v>
                </c:pt>
                <c:pt idx="9107">
                  <c:v>-3.2460769106558298E-5</c:v>
                </c:pt>
                <c:pt idx="9108">
                  <c:v>3.1817181209366945E-4</c:v>
                </c:pt>
                <c:pt idx="9109">
                  <c:v>3.8281642753049111E-4</c:v>
                </c:pt>
                <c:pt idx="9110">
                  <c:v>-4.878473802428175E-4</c:v>
                </c:pt>
                <c:pt idx="9111">
                  <c:v>6.0647145392584911E-5</c:v>
                </c:pt>
                <c:pt idx="9112">
                  <c:v>-7.0977828450633916E-4</c:v>
                </c:pt>
                <c:pt idx="9113">
                  <c:v>-7.2057995977666759E-4</c:v>
                </c:pt>
                <c:pt idx="9114">
                  <c:v>-7.0409985663468267E-5</c:v>
                </c:pt>
                <c:pt idx="9115">
                  <c:v>1.8258601792774104E-4</c:v>
                </c:pt>
                <c:pt idx="9116">
                  <c:v>-7.41687666674822E-4</c:v>
                </c:pt>
                <c:pt idx="9117">
                  <c:v>6.2098387925340628E-4</c:v>
                </c:pt>
                <c:pt idx="9118">
                  <c:v>-1.778584010177121E-5</c:v>
                </c:pt>
                <c:pt idx="9119">
                  <c:v>1.5209676630301844E-4</c:v>
                </c:pt>
                <c:pt idx="9120">
                  <c:v>-7.3241476494304621E-4</c:v>
                </c:pt>
                <c:pt idx="9121">
                  <c:v>-4.2152146470824238E-4</c:v>
                </c:pt>
                <c:pt idx="9122">
                  <c:v>-5.3076482705641161E-4</c:v>
                </c:pt>
                <c:pt idx="9123">
                  <c:v>3.5674530563519472E-4</c:v>
                </c:pt>
                <c:pt idx="9124">
                  <c:v>-1.0615639784919931E-4</c:v>
                </c:pt>
                <c:pt idx="9125">
                  <c:v>-7.277802513956914E-4</c:v>
                </c:pt>
                <c:pt idx="9126">
                  <c:v>-7.1959722283382506E-4</c:v>
                </c:pt>
                <c:pt idx="9127">
                  <c:v>3.8390745023641061E-4</c:v>
                </c:pt>
                <c:pt idx="9128">
                  <c:v>-2.6760017613386178E-4</c:v>
                </c:pt>
                <c:pt idx="9129">
                  <c:v>-5.4807744056676233E-4</c:v>
                </c:pt>
                <c:pt idx="9130">
                  <c:v>5.0369116517536092E-4</c:v>
                </c:pt>
                <c:pt idx="9131">
                  <c:v>-6.0681540192768723E-4</c:v>
                </c:pt>
                <c:pt idx="9132">
                  <c:v>9.0851188729087169E-5</c:v>
                </c:pt>
                <c:pt idx="9133">
                  <c:v>-3.4435735986966667E-4</c:v>
                </c:pt>
                <c:pt idx="9134">
                  <c:v>-2.8137662121634644E-4</c:v>
                </c:pt>
                <c:pt idx="9135">
                  <c:v>5.0651123199749529E-4</c:v>
                </c:pt>
                <c:pt idx="9136">
                  <c:v>-3.7210281951300658E-4</c:v>
                </c:pt>
                <c:pt idx="9137">
                  <c:v>-6.9416720483766797E-4</c:v>
                </c:pt>
                <c:pt idx="9138">
                  <c:v>-2.1873544549030351E-4</c:v>
                </c:pt>
                <c:pt idx="9139">
                  <c:v>3.1941975966781925E-4</c:v>
                </c:pt>
                <c:pt idx="9140">
                  <c:v>-7.0902641878669279E-4</c:v>
                </c:pt>
                <c:pt idx="9141">
                  <c:v>-5.2777193403034299E-4</c:v>
                </c:pt>
                <c:pt idx="9142">
                  <c:v>3.6535277116211284E-4</c:v>
                </c:pt>
                <c:pt idx="9143">
                  <c:v>-4.7944062854682795E-4</c:v>
                </c:pt>
                <c:pt idx="9144">
                  <c:v>2.8488592087058966E-4</c:v>
                </c:pt>
                <c:pt idx="9145">
                  <c:v>-5.4237603224922706E-4</c:v>
                </c:pt>
                <c:pt idx="9146">
                  <c:v>-5.9787378731023823E-4</c:v>
                </c:pt>
                <c:pt idx="9147">
                  <c:v>-7.3997955060247441E-4</c:v>
                </c:pt>
                <c:pt idx="9148">
                  <c:v>2.1245756991792775E-4</c:v>
                </c:pt>
                <c:pt idx="9149">
                  <c:v>-7.4068040389808616E-4</c:v>
                </c:pt>
                <c:pt idx="9150">
                  <c:v>-1.4026562958614617E-4</c:v>
                </c:pt>
                <c:pt idx="9151">
                  <c:v>2.5489893950066525E-5</c:v>
                </c:pt>
                <c:pt idx="9152">
                  <c:v>4.2691890200373557E-4</c:v>
                </c:pt>
                <c:pt idx="9153">
                  <c:v>-7.120423458505372E-4</c:v>
                </c:pt>
                <c:pt idx="9154">
                  <c:v>4.0335297425490824E-4</c:v>
                </c:pt>
                <c:pt idx="9155">
                  <c:v>-6.5882462294103558E-4</c:v>
                </c:pt>
                <c:pt idx="9156">
                  <c:v>1.9648283486444973E-4</c:v>
                </c:pt>
                <c:pt idx="9157">
                  <c:v>-6.0626443079090519E-6</c:v>
                </c:pt>
                <c:pt idx="9158">
                  <c:v>-6.2776340056650015E-4</c:v>
                </c:pt>
                <c:pt idx="9159">
                  <c:v>-7.0762359479106546E-4</c:v>
                </c:pt>
                <c:pt idx="9160">
                  <c:v>-3.0641371180363633E-5</c:v>
                </c:pt>
                <c:pt idx="9161">
                  <c:v>-6.9773949115314805E-4</c:v>
                </c:pt>
                <c:pt idx="9162">
                  <c:v>-5.6104373859572744E-4</c:v>
                </c:pt>
                <c:pt idx="9163">
                  <c:v>-4.0561354764862982E-4</c:v>
                </c:pt>
                <c:pt idx="9164">
                  <c:v>-3.1471618369303614E-4</c:v>
                </c:pt>
                <c:pt idx="9165">
                  <c:v>-4.7884425355392273E-4</c:v>
                </c:pt>
                <c:pt idx="9166">
                  <c:v>-6.4514992907107574E-4</c:v>
                </c:pt>
                <c:pt idx="9167">
                  <c:v>4.3301490610959828E-4</c:v>
                </c:pt>
                <c:pt idx="9168">
                  <c:v>-4.7108846865002887E-4</c:v>
                </c:pt>
                <c:pt idx="9169">
                  <c:v>2.6814809743406674E-4</c:v>
                </c:pt>
                <c:pt idx="9170">
                  <c:v>-1.9257472962330694E-4</c:v>
                </c:pt>
                <c:pt idx="9171">
                  <c:v>6.1100358738257912E-5</c:v>
                </c:pt>
                <c:pt idx="9172">
                  <c:v>3.8652268705454475E-4</c:v>
                </c:pt>
                <c:pt idx="9173">
                  <c:v>-1.7597399738799945E-4</c:v>
                </c:pt>
                <c:pt idx="9174">
                  <c:v>-6.7506224533221161E-4</c:v>
                </c:pt>
                <c:pt idx="9175">
                  <c:v>-6.7310843397066234E-5</c:v>
                </c:pt>
                <c:pt idx="9176">
                  <c:v>-6.847794718280579E-4</c:v>
                </c:pt>
                <c:pt idx="9177">
                  <c:v>-1.9010491819315708E-4</c:v>
                </c:pt>
                <c:pt idx="9178">
                  <c:v>4.3374429871088541E-4</c:v>
                </c:pt>
                <c:pt idx="9179">
                  <c:v>9.0774640654573549E-5</c:v>
                </c:pt>
                <c:pt idx="9180">
                  <c:v>6.4630305283029936E-4</c:v>
                </c:pt>
                <c:pt idx="9181">
                  <c:v>-4.2112680189985183E-4</c:v>
                </c:pt>
                <c:pt idx="9182">
                  <c:v>3.7703526902967366E-4</c:v>
                </c:pt>
                <c:pt idx="9183">
                  <c:v>2.8736620365392321E-4</c:v>
                </c:pt>
                <c:pt idx="9184">
                  <c:v>3.6575158285867944E-4</c:v>
                </c:pt>
                <c:pt idx="9185">
                  <c:v>-3.2355648371856446E-4</c:v>
                </c:pt>
                <c:pt idx="9186">
                  <c:v>-2.5948596302455246E-4</c:v>
                </c:pt>
                <c:pt idx="9187">
                  <c:v>-4.1928062057969029E-4</c:v>
                </c:pt>
                <c:pt idx="9188">
                  <c:v>-6.9356203444211311E-4</c:v>
                </c:pt>
                <c:pt idx="9189">
                  <c:v>-4.7501259445843828E-4</c:v>
                </c:pt>
                <c:pt idx="9190">
                  <c:v>-1.3649746416327167E-4</c:v>
                </c:pt>
                <c:pt idx="9191">
                  <c:v>3.1923091966948612E-4</c:v>
                </c:pt>
                <c:pt idx="9192">
                  <c:v>-5.8857967328572827E-4</c:v>
                </c:pt>
                <c:pt idx="9193">
                  <c:v>-7.0381184341804096E-4</c:v>
                </c:pt>
                <c:pt idx="9194">
                  <c:v>9.8115652845838582E-6</c:v>
                </c:pt>
                <c:pt idx="9195">
                  <c:v>-7.120366611727076E-4</c:v>
                </c:pt>
                <c:pt idx="9196">
                  <c:v>2.1409198055536539E-4</c:v>
                </c:pt>
                <c:pt idx="9197">
                  <c:v>-5.1954632378474344E-4</c:v>
                </c:pt>
                <c:pt idx="9198">
                  <c:v>-2.5678214771271239E-4</c:v>
                </c:pt>
                <c:pt idx="9199">
                  <c:v>1.7878924117440087E-4</c:v>
                </c:pt>
                <c:pt idx="9200">
                  <c:v>-6.6669601111176324E-4</c:v>
                </c:pt>
                <c:pt idx="9201">
                  <c:v>1.5168424501131958E-4</c:v>
                </c:pt>
                <c:pt idx="9202">
                  <c:v>-6.9983469780999054E-4</c:v>
                </c:pt>
                <c:pt idx="9203">
                  <c:v>5.3597887478911473E-4</c:v>
                </c:pt>
                <c:pt idx="9204">
                  <c:v>-5.7678426462964957E-4</c:v>
                </c:pt>
                <c:pt idx="9205">
                  <c:v>3.9149563559011223E-4</c:v>
                </c:pt>
                <c:pt idx="9206">
                  <c:v>-6.8637519561815343E-4</c:v>
                </c:pt>
                <c:pt idx="9207">
                  <c:v>-3.8730970672952317E-4</c:v>
                </c:pt>
                <c:pt idx="9208">
                  <c:v>-7.1737854676695264E-4</c:v>
                </c:pt>
                <c:pt idx="9209">
                  <c:v>-6.7024965156368445E-4</c:v>
                </c:pt>
                <c:pt idx="9210">
                  <c:v>4.3046742493486943E-4</c:v>
                </c:pt>
                <c:pt idx="9211">
                  <c:v>2.6753576282621664E-4</c:v>
                </c:pt>
                <c:pt idx="9212">
                  <c:v>-1.7183641333848434E-4</c:v>
                </c:pt>
                <c:pt idx="9213">
                  <c:v>4.0546194868486008E-4</c:v>
                </c:pt>
                <c:pt idx="9214">
                  <c:v>-6.1470635700767301E-4</c:v>
                </c:pt>
                <c:pt idx="9215">
                  <c:v>-2.9767287201529579E-5</c:v>
                </c:pt>
                <c:pt idx="9216">
                  <c:v>2.551941479348097E-5</c:v>
                </c:pt>
                <c:pt idx="9217">
                  <c:v>-3.1250433991696698E-4</c:v>
                </c:pt>
                <c:pt idx="9218">
                  <c:v>-7.126356403397672E-4</c:v>
                </c:pt>
                <c:pt idx="9219">
                  <c:v>-3.6247365409724635E-4</c:v>
                </c:pt>
                <c:pt idx="9220">
                  <c:v>-9.994572180223176E-5</c:v>
                </c:pt>
                <c:pt idx="9221">
                  <c:v>-6.2281782706921347E-4</c:v>
                </c:pt>
                <c:pt idx="9222">
                  <c:v>-6.8461974806353183E-4</c:v>
                </c:pt>
                <c:pt idx="9223">
                  <c:v>2.1141748066449604E-4</c:v>
                </c:pt>
                <c:pt idx="9224">
                  <c:v>-5.1094376528117364E-4</c:v>
                </c:pt>
                <c:pt idx="9225">
                  <c:v>-7.0112666138544158E-4</c:v>
                </c:pt>
                <c:pt idx="9226">
                  <c:v>-6.9272521894758461E-4</c:v>
                </c:pt>
                <c:pt idx="9227">
                  <c:v>3.6654870198112239E-4</c:v>
                </c:pt>
                <c:pt idx="9228">
                  <c:v>1.513896969311776E-4</c:v>
                </c:pt>
                <c:pt idx="9229">
                  <c:v>6.7089758759277559E-4</c:v>
                </c:pt>
                <c:pt idx="9230">
                  <c:v>-7.1024874940709911E-4</c:v>
                </c:pt>
                <c:pt idx="9231">
                  <c:v>-2.0933895329789887E-4</c:v>
                </c:pt>
                <c:pt idx="9232">
                  <c:v>-6.8002757919237954E-4</c:v>
                </c:pt>
                <c:pt idx="9233">
                  <c:v>1.7990218113591056E-4</c:v>
                </c:pt>
                <c:pt idx="9234">
                  <c:v>-3.0794985012737953E-4</c:v>
                </c:pt>
                <c:pt idx="9235">
                  <c:v>-6.3884148398800995E-4</c:v>
                </c:pt>
                <c:pt idx="9236">
                  <c:v>4.0618377321603131E-4</c:v>
                </c:pt>
                <c:pt idx="9237">
                  <c:v>-6.7251487724136584E-4</c:v>
                </c:pt>
                <c:pt idx="9238">
                  <c:v>-6.8708467598003022E-4</c:v>
                </c:pt>
                <c:pt idx="9239">
                  <c:v>-2.9662049509355733E-5</c:v>
                </c:pt>
                <c:pt idx="9240">
                  <c:v>-2.0894626957622934E-4</c:v>
                </c:pt>
                <c:pt idx="9241">
                  <c:v>-6.6364485387236996E-4</c:v>
                </c:pt>
                <c:pt idx="9242">
                  <c:v>-5.4839372157840683E-4</c:v>
                </c:pt>
                <c:pt idx="9243">
                  <c:v>2.9069850390392145E-4</c:v>
                </c:pt>
                <c:pt idx="9244">
                  <c:v>2.6726138685489152E-4</c:v>
                </c:pt>
                <c:pt idx="9245">
                  <c:v>-5.1387177531342289E-4</c:v>
                </c:pt>
                <c:pt idx="9246">
                  <c:v>-4.3941200054761298E-4</c:v>
                </c:pt>
                <c:pt idx="9247">
                  <c:v>-9.9258795689672046E-5</c:v>
                </c:pt>
                <c:pt idx="9248">
                  <c:v>6.2161515200367357E-5</c:v>
                </c:pt>
                <c:pt idx="9249">
                  <c:v>-3.0729536931554268E-4</c:v>
                </c:pt>
                <c:pt idx="9250">
                  <c:v>4.0943634221346547E-4</c:v>
                </c:pt>
                <c:pt idx="9251">
                  <c:v>-6.1373615090501953E-4</c:v>
                </c:pt>
                <c:pt idx="9252">
                  <c:v>-5.7805234619089292E-4</c:v>
                </c:pt>
                <c:pt idx="9253">
                  <c:v>-6.5066396776969414E-4</c:v>
                </c:pt>
                <c:pt idx="9254">
                  <c:v>-4.1399612766956115E-4</c:v>
                </c:pt>
                <c:pt idx="9255">
                  <c:v>4.3262313266906766E-4</c:v>
                </c:pt>
                <c:pt idx="9256">
                  <c:v>-6.5006551157697112E-5</c:v>
                </c:pt>
                <c:pt idx="9257">
                  <c:v>-5.6021336618898836E-4</c:v>
                </c:pt>
                <c:pt idx="9258">
                  <c:v>2.4057239797988685E-4</c:v>
                </c:pt>
                <c:pt idx="9259">
                  <c:v>-6.6772272580597851E-4</c:v>
                </c:pt>
                <c:pt idx="9260">
                  <c:v>-6.0468481858673179E-4</c:v>
                </c:pt>
                <c:pt idx="9261">
                  <c:v>3.1933560435371228E-4</c:v>
                </c:pt>
                <c:pt idx="9262">
                  <c:v>4.4007817844229452E-4</c:v>
                </c:pt>
                <c:pt idx="9263">
                  <c:v>-6.9704362450560039E-4</c:v>
                </c:pt>
                <c:pt idx="9264">
                  <c:v>-2.295086214904154E-4</c:v>
                </c:pt>
                <c:pt idx="9265">
                  <c:v>-3.6005632067584811E-4</c:v>
                </c:pt>
                <c:pt idx="9266">
                  <c:v>-1.5123590781535696E-4</c:v>
                </c:pt>
                <c:pt idx="9267">
                  <c:v>3.9347651898610488E-4</c:v>
                </c:pt>
                <c:pt idx="9268">
                  <c:v>-1.331345268242127E-4</c:v>
                </c:pt>
                <c:pt idx="9269">
                  <c:v>2.1118703383285923E-4</c:v>
                </c:pt>
                <c:pt idx="9270">
                  <c:v>9.0116142656030031E-5</c:v>
                </c:pt>
                <c:pt idx="9271">
                  <c:v>-2.5498748484492943E-4</c:v>
                </c:pt>
                <c:pt idx="9272">
                  <c:v>-6.4977095952559042E-4</c:v>
                </c:pt>
                <c:pt idx="9273">
                  <c:v>-6.8364368788223951E-4</c:v>
                </c:pt>
                <c:pt idx="9274">
                  <c:v>-3.6221786592490108E-4</c:v>
                </c:pt>
                <c:pt idx="9275">
                  <c:v>-6.7348155970120072E-4</c:v>
                </c:pt>
                <c:pt idx="9276">
                  <c:v>5.6728193496666213E-4</c:v>
                </c:pt>
                <c:pt idx="9277">
                  <c:v>2.5683266854371968E-5</c:v>
                </c:pt>
                <c:pt idx="9278">
                  <c:v>-1.6933805233595517E-4</c:v>
                </c:pt>
                <c:pt idx="9279">
                  <c:v>1.8126459353048641E-4</c:v>
                </c:pt>
                <c:pt idx="9280">
                  <c:v>-2.8800504494991714E-4</c:v>
                </c:pt>
                <c:pt idx="9281">
                  <c:v>-6.6153048953373551E-4</c:v>
                </c:pt>
                <c:pt idx="9282">
                  <c:v>4.9274816809976098E-5</c:v>
                </c:pt>
                <c:pt idx="9283">
                  <c:v>-2.8300363184882118E-5</c:v>
                </c:pt>
                <c:pt idx="9284">
                  <c:v>-2.2094794421442153E-4</c:v>
                </c:pt>
                <c:pt idx="9285">
                  <c:v>-4.6564220138637676E-4</c:v>
                </c:pt>
                <c:pt idx="9286">
                  <c:v>-6.261298475286342E-4</c:v>
                </c:pt>
                <c:pt idx="9287">
                  <c:v>2.1189953717505732E-4</c:v>
                </c:pt>
                <c:pt idx="9288">
                  <c:v>1.5210746507922542E-4</c:v>
                </c:pt>
                <c:pt idx="9289">
                  <c:v>3.9444354882046321E-4</c:v>
                </c:pt>
                <c:pt idx="9290">
                  <c:v>-6.9035083860055635E-4</c:v>
                </c:pt>
                <c:pt idx="9291">
                  <c:v>2.6807721441661573E-4</c:v>
                </c:pt>
                <c:pt idx="9292">
                  <c:v>2.9239911485836267E-4</c:v>
                </c:pt>
                <c:pt idx="9293">
                  <c:v>4.3426262507817383E-4</c:v>
                </c:pt>
                <c:pt idx="9294">
                  <c:v>-5.4073462125063553E-4</c:v>
                </c:pt>
                <c:pt idx="9295">
                  <c:v>2.686431109568754E-5</c:v>
                </c:pt>
                <c:pt idx="9296">
                  <c:v>-6.71266491668011E-4</c:v>
                </c:pt>
                <c:pt idx="9297">
                  <c:v>6.9970869705471208E-4</c:v>
                </c:pt>
                <c:pt idx="9298">
                  <c:v>-5.9966760356837347E-4</c:v>
                </c:pt>
                <c:pt idx="9299">
                  <c:v>-1.6808432639574557E-4</c:v>
                </c:pt>
                <c:pt idx="9300">
                  <c:v>3.2072389478262145E-4</c:v>
                </c:pt>
                <c:pt idx="9301">
                  <c:v>-6.5396102277337585E-4</c:v>
                </c:pt>
                <c:pt idx="9302">
                  <c:v>2.597995991983968E-4</c:v>
                </c:pt>
                <c:pt idx="9303">
                  <c:v>-1.3476924129705848E-4</c:v>
                </c:pt>
                <c:pt idx="9304">
                  <c:v>-4.1977202852576173E-4</c:v>
                </c:pt>
                <c:pt idx="9305">
                  <c:v>3.693064275767718E-4</c:v>
                </c:pt>
                <c:pt idx="9306">
                  <c:v>-6.3878977467129376E-4</c:v>
                </c:pt>
                <c:pt idx="9307">
                  <c:v>-2.055811884769157E-4</c:v>
                </c:pt>
                <c:pt idx="9308">
                  <c:v>-4.8346742265017832E-4</c:v>
                </c:pt>
                <c:pt idx="9309">
                  <c:v>-6.4684174768196061E-4</c:v>
                </c:pt>
                <c:pt idx="9310">
                  <c:v>-4.0856676425879678E-4</c:v>
                </c:pt>
                <c:pt idx="9311">
                  <c:v>9.4435647822347334E-5</c:v>
                </c:pt>
                <c:pt idx="9312">
                  <c:v>6.2386365857949983E-5</c:v>
                </c:pt>
                <c:pt idx="9313">
                  <c:v>-5.4180127957614648E-4</c:v>
                </c:pt>
                <c:pt idx="9314">
                  <c:v>-6.5719452590420337E-4</c:v>
                </c:pt>
                <c:pt idx="9315">
                  <c:v>4.1015399046353477E-4</c:v>
                </c:pt>
                <c:pt idx="9316">
                  <c:v>-3.0227898088549377E-4</c:v>
                </c:pt>
                <c:pt idx="9317">
                  <c:v>-5.9355831968915709E-4</c:v>
                </c:pt>
                <c:pt idx="9318">
                  <c:v>6.2776830929858919E-5</c:v>
                </c:pt>
                <c:pt idx="9319">
                  <c:v>-9.2583288941887104E-5</c:v>
                </c:pt>
                <c:pt idx="9320">
                  <c:v>-4.1331404469945407E-4</c:v>
                </c:pt>
                <c:pt idx="9321">
                  <c:v>4.4353883051733323E-4</c:v>
                </c:pt>
                <c:pt idx="9322">
                  <c:v>-6.7961762894759982E-4</c:v>
                </c:pt>
                <c:pt idx="9323">
                  <c:v>-5.6449366377182733E-4</c:v>
                </c:pt>
                <c:pt idx="9324">
                  <c:v>-5.5877379881934395E-5</c:v>
                </c:pt>
                <c:pt idx="9325">
                  <c:v>-6.5257910812461812E-4</c:v>
                </c:pt>
                <c:pt idx="9326">
                  <c:v>6.2861774802357547E-5</c:v>
                </c:pt>
                <c:pt idx="9327">
                  <c:v>-6.3289741183829849E-4</c:v>
                </c:pt>
                <c:pt idx="9328">
                  <c:v>-6.1826756261453876E-4</c:v>
                </c:pt>
                <c:pt idx="9329">
                  <c:v>-6.5433202852018554E-4</c:v>
                </c:pt>
                <c:pt idx="9330">
                  <c:v>-5.0017348469669502E-4</c:v>
                </c:pt>
                <c:pt idx="9331">
                  <c:v>-2.4785768039171609E-4</c:v>
                </c:pt>
                <c:pt idx="9332">
                  <c:v>4.4450337983042239E-4</c:v>
                </c:pt>
                <c:pt idx="9333">
                  <c:v>-1.2388170561272857E-4</c:v>
                </c:pt>
                <c:pt idx="9334">
                  <c:v>3.2640989565013484E-4</c:v>
                </c:pt>
                <c:pt idx="9335">
                  <c:v>3.9718157843328774E-4</c:v>
                </c:pt>
                <c:pt idx="9336">
                  <c:v>-1.2345829831316823E-4</c:v>
                </c:pt>
                <c:pt idx="9337">
                  <c:v>-3.5105062548866297E-4</c:v>
                </c:pt>
                <c:pt idx="9338">
                  <c:v>4.5163913198567319E-4</c:v>
                </c:pt>
                <c:pt idx="9339">
                  <c:v>5.9798589835676277E-4</c:v>
                </c:pt>
                <c:pt idx="9340">
                  <c:v>-6.4170009821790694E-4</c:v>
                </c:pt>
                <c:pt idx="9341">
                  <c:v>3.7387600382969582E-4</c:v>
                </c:pt>
                <c:pt idx="9342">
                  <c:v>-5.3060636119757444E-4</c:v>
                </c:pt>
                <c:pt idx="9343">
                  <c:v>-4.5500149035665948E-4</c:v>
                </c:pt>
                <c:pt idx="9344">
                  <c:v>-1.930576525601372E-4</c:v>
                </c:pt>
                <c:pt idx="9345">
                  <c:v>7.2805577541308793E-4</c:v>
                </c:pt>
                <c:pt idx="9346">
                  <c:v>4.1262611703660997E-5</c:v>
                </c:pt>
                <c:pt idx="9347">
                  <c:v>-1.9695061173435484E-4</c:v>
                </c:pt>
                <c:pt idx="9348">
                  <c:v>-5.8334106977948679E-4</c:v>
                </c:pt>
                <c:pt idx="9349">
                  <c:v>-6.6583765348552E-4</c:v>
                </c:pt>
                <c:pt idx="9350">
                  <c:v>-1.1700485168880789E-5</c:v>
                </c:pt>
                <c:pt idx="9351">
                  <c:v>-6.4594337087435559E-4</c:v>
                </c:pt>
                <c:pt idx="9352">
                  <c:v>-5.5939764393173172E-4</c:v>
                </c:pt>
                <c:pt idx="9353">
                  <c:v>-6.4939950944465611E-4</c:v>
                </c:pt>
                <c:pt idx="9354">
                  <c:v>-3.3136039165677266E-4</c:v>
                </c:pt>
                <c:pt idx="9355">
                  <c:v>-4.6663262763415691E-4</c:v>
                </c:pt>
                <c:pt idx="9356">
                  <c:v>-1.0781156099300829E-4</c:v>
                </c:pt>
                <c:pt idx="9357">
                  <c:v>-6.3094609912445275E-4</c:v>
                </c:pt>
                <c:pt idx="9358">
                  <c:v>-3.4648194925564191E-4</c:v>
                </c:pt>
                <c:pt idx="9359">
                  <c:v>-6.1379370996662971E-4</c:v>
                </c:pt>
                <c:pt idx="9360">
                  <c:v>-6.2469463933240827E-4</c:v>
                </c:pt>
                <c:pt idx="9361">
                  <c:v>1.8263045346248488E-4</c:v>
                </c:pt>
                <c:pt idx="9362">
                  <c:v>4.3900131855252237E-4</c:v>
                </c:pt>
                <c:pt idx="9363">
                  <c:v>-3.9786442963513064E-4</c:v>
                </c:pt>
                <c:pt idx="9364">
                  <c:v>4.1448343898651093E-4</c:v>
                </c:pt>
                <c:pt idx="9365">
                  <c:v>-6.7300993262620979E-4</c:v>
                </c:pt>
                <c:pt idx="9366">
                  <c:v>-3.9717025839957395E-4</c:v>
                </c:pt>
                <c:pt idx="9367">
                  <c:v>-6.5268074378792469E-4</c:v>
                </c:pt>
                <c:pt idx="9368">
                  <c:v>2.8098306045093978E-4</c:v>
                </c:pt>
                <c:pt idx="9369">
                  <c:v>-7.9804385210662098E-5</c:v>
                </c:pt>
                <c:pt idx="9370">
                  <c:v>-6.5426706532997205E-4</c:v>
                </c:pt>
                <c:pt idx="9371">
                  <c:v>-6.6996765777825541E-4</c:v>
                </c:pt>
                <c:pt idx="9372">
                  <c:v>-2.4033817487187752E-4</c:v>
                </c:pt>
                <c:pt idx="9373">
                  <c:v>-5.2420989891982473E-4</c:v>
                </c:pt>
                <c:pt idx="9374">
                  <c:v>-6.370253844800969E-4</c:v>
                </c:pt>
                <c:pt idx="9375">
                  <c:v>2.9430828418544705E-4</c:v>
                </c:pt>
                <c:pt idx="9376">
                  <c:v>-4.2532975729862825E-5</c:v>
                </c:pt>
                <c:pt idx="9377">
                  <c:v>-1.5201371790362294E-4</c:v>
                </c:pt>
                <c:pt idx="9378">
                  <c:v>2.2860240999164757E-4</c:v>
                </c:pt>
                <c:pt idx="9379">
                  <c:v>-2.4823790913531993E-4</c:v>
                </c:pt>
                <c:pt idx="9380">
                  <c:v>9.2562774792379085E-5</c:v>
                </c:pt>
                <c:pt idx="9381">
                  <c:v>-6.4487857781425411E-4</c:v>
                </c:pt>
                <c:pt idx="9382">
                  <c:v>1.1260172530016901E-4</c:v>
                </c:pt>
                <c:pt idx="9383">
                  <c:v>-5.8291931079292026E-4</c:v>
                </c:pt>
                <c:pt idx="9384">
                  <c:v>1.7191018370626537E-4</c:v>
                </c:pt>
                <c:pt idx="9385">
                  <c:v>-6.6943327650303129E-4</c:v>
                </c:pt>
                <c:pt idx="9386">
                  <c:v>-4.9058364314083741E-4</c:v>
                </c:pt>
                <c:pt idx="9387">
                  <c:v>-4.5820172246186007E-4</c:v>
                </c:pt>
                <c:pt idx="9388">
                  <c:v>-6.6650057643081865E-4</c:v>
                </c:pt>
                <c:pt idx="9389">
                  <c:v>6.2880000780990677E-5</c:v>
                </c:pt>
                <c:pt idx="9390">
                  <c:v>-4.4624628732218229E-4</c:v>
                </c:pt>
                <c:pt idx="9391">
                  <c:v>6.2057764730592444E-4</c:v>
                </c:pt>
                <c:pt idx="9392">
                  <c:v>-2.8639356754855602E-4</c:v>
                </c:pt>
                <c:pt idx="9393">
                  <c:v>3.0196121531848375E-4</c:v>
                </c:pt>
                <c:pt idx="9394">
                  <c:v>-6.4236307860645974E-4</c:v>
                </c:pt>
                <c:pt idx="9395">
                  <c:v>-6.4859465215564823E-4</c:v>
                </c:pt>
                <c:pt idx="9396">
                  <c:v>-1.8638237592809691E-4</c:v>
                </c:pt>
                <c:pt idx="9397">
                  <c:v>3.793183094464927E-4</c:v>
                </c:pt>
                <c:pt idx="9398">
                  <c:v>-1.082549761875687E-4</c:v>
                </c:pt>
                <c:pt idx="9399">
                  <c:v>1.8252745643578853E-4</c:v>
                </c:pt>
                <c:pt idx="9400">
                  <c:v>4.1691332646494442E-4</c:v>
                </c:pt>
                <c:pt idx="9401">
                  <c:v>4.7885286977927778E-4</c:v>
                </c:pt>
                <c:pt idx="9402">
                  <c:v>-6.3673264038138398E-4</c:v>
                </c:pt>
                <c:pt idx="9403">
                  <c:v>-5.6954315216701113E-4</c:v>
                </c:pt>
                <c:pt idx="9404">
                  <c:v>-7.0914170720747115E-5</c:v>
                </c:pt>
                <c:pt idx="9405">
                  <c:v>-5.1861277323238491E-4</c:v>
                </c:pt>
                <c:pt idx="9406">
                  <c:v>1.5595400906533292E-6</c:v>
                </c:pt>
                <c:pt idx="9407">
                  <c:v>-5.180825290141064E-4</c:v>
                </c:pt>
                <c:pt idx="9408">
                  <c:v>7.5449803668756969E-4</c:v>
                </c:pt>
                <c:pt idx="9409">
                  <c:v>-3.3932450913353517E-5</c:v>
                </c:pt>
                <c:pt idx="9410">
                  <c:v>3.9738988660382616E-4</c:v>
                </c:pt>
                <c:pt idx="9411">
                  <c:v>2.9427203326955366E-4</c:v>
                </c:pt>
                <c:pt idx="9412">
                  <c:v>-3.1211952487008167E-4</c:v>
                </c:pt>
                <c:pt idx="9413">
                  <c:v>-6.4092858329018972E-4</c:v>
                </c:pt>
                <c:pt idx="9414">
                  <c:v>-2.3530454658676316E-4</c:v>
                </c:pt>
                <c:pt idx="9415">
                  <c:v>1.1978677788467644E-4</c:v>
                </c:pt>
                <c:pt idx="9416">
                  <c:v>-4.385565942814719E-4</c:v>
                </c:pt>
                <c:pt idx="9417">
                  <c:v>-6.3579309300655933E-4</c:v>
                </c:pt>
                <c:pt idx="9418">
                  <c:v>-6.0874130655622419E-4</c:v>
                </c:pt>
                <c:pt idx="9419">
                  <c:v>1.7902167224994871E-4</c:v>
                </c:pt>
                <c:pt idx="9420">
                  <c:v>4.4153306906719259E-4</c:v>
                </c:pt>
                <c:pt idx="9421">
                  <c:v>-2.2446520668906774E-4</c:v>
                </c:pt>
                <c:pt idx="9422">
                  <c:v>-1.6348066028521195E-4</c:v>
                </c:pt>
                <c:pt idx="9423">
                  <c:v>-6.3248631304424268E-4</c:v>
                </c:pt>
                <c:pt idx="9424">
                  <c:v>-5.9960244976899101E-4</c:v>
                </c:pt>
                <c:pt idx="9425">
                  <c:v>-8.0822613570877394E-5</c:v>
                </c:pt>
                <c:pt idx="9426">
                  <c:v>7.6357181574462473E-4</c:v>
                </c:pt>
                <c:pt idx="9427">
                  <c:v>-6.4724239479197691E-4</c:v>
                </c:pt>
                <c:pt idx="9428">
                  <c:v>-4.7802484933139283E-4</c:v>
                </c:pt>
                <c:pt idx="9429">
                  <c:v>4.4638671541326406E-4</c:v>
                </c:pt>
                <c:pt idx="9430">
                  <c:v>-5.0552343185325543E-4</c:v>
                </c:pt>
                <c:pt idx="9431">
                  <c:v>-4.4205239151030932E-4</c:v>
                </c:pt>
                <c:pt idx="9432">
                  <c:v>-5.4218150206585339E-4</c:v>
                </c:pt>
                <c:pt idx="9433">
                  <c:v>3.3900869539744456E-4</c:v>
                </c:pt>
                <c:pt idx="9434">
                  <c:v>2.9037746996010959E-4</c:v>
                </c:pt>
                <c:pt idx="9435">
                  <c:v>-1.3601379135207993E-4</c:v>
                </c:pt>
                <c:pt idx="9436">
                  <c:v>4.9335136903686406E-4</c:v>
                </c:pt>
                <c:pt idx="9437">
                  <c:v>5.9500334510223323E-5</c:v>
                </c:pt>
                <c:pt idx="9438">
                  <c:v>-2.7166445273583246E-4</c:v>
                </c:pt>
                <c:pt idx="9439">
                  <c:v>2.3765789255250064E-4</c:v>
                </c:pt>
                <c:pt idx="9440">
                  <c:v>1.1658242869072211E-4</c:v>
                </c:pt>
                <c:pt idx="9441">
                  <c:v>-6.2553779587929932E-4</c:v>
                </c:pt>
                <c:pt idx="9442">
                  <c:v>-6.1985525364795962E-4</c:v>
                </c:pt>
                <c:pt idx="9443">
                  <c:v>-6.1203680190651064E-4</c:v>
                </c:pt>
                <c:pt idx="9444">
                  <c:v>-3.2141472347698693E-4</c:v>
                </c:pt>
                <c:pt idx="9445">
                  <c:v>6.0409291333199864E-5</c:v>
                </c:pt>
                <c:pt idx="9446">
                  <c:v>-6.2536075124157019E-4</c:v>
                </c:pt>
                <c:pt idx="9447">
                  <c:v>1.828594432380999E-4</c:v>
                </c:pt>
                <c:pt idx="9448">
                  <c:v>-6.4719583953902872E-4</c:v>
                </c:pt>
                <c:pt idx="9449">
                  <c:v>-6.4917523658843861E-4</c:v>
                </c:pt>
                <c:pt idx="9450">
                  <c:v>6.2981756793020841E-5</c:v>
                </c:pt>
                <c:pt idx="9451">
                  <c:v>3.2834109708102622E-4</c:v>
                </c:pt>
                <c:pt idx="9452">
                  <c:v>-3.7187838774892321E-4</c:v>
                </c:pt>
                <c:pt idx="9453">
                  <c:v>-3.6425840474620959E-4</c:v>
                </c:pt>
                <c:pt idx="9454">
                  <c:v>-5.6060509880708821E-4</c:v>
                </c:pt>
                <c:pt idx="9455">
                  <c:v>-3.1607851754193213E-4</c:v>
                </c:pt>
                <c:pt idx="9456">
                  <c:v>-2.8987729911575285E-4</c:v>
                </c:pt>
                <c:pt idx="9457">
                  <c:v>2.91775565893592E-4</c:v>
                </c:pt>
                <c:pt idx="9458">
                  <c:v>4.4823586249975598E-4</c:v>
                </c:pt>
                <c:pt idx="9459">
                  <c:v>-4.2276362819586321E-4</c:v>
                </c:pt>
                <c:pt idx="9460">
                  <c:v>6.5671991563488654E-4</c:v>
                </c:pt>
                <c:pt idx="9461">
                  <c:v>4.2176122054545813E-4</c:v>
                </c:pt>
                <c:pt idx="9462">
                  <c:v>-4.6642480114454801E-4</c:v>
                </c:pt>
                <c:pt idx="9463">
                  <c:v>-6.1802690364004781E-4</c:v>
                </c:pt>
                <c:pt idx="9464">
                  <c:v>4.4466258686655743E-4</c:v>
                </c:pt>
                <c:pt idx="9465">
                  <c:v>-2.0915642179886534E-4</c:v>
                </c:pt>
                <c:pt idx="9466">
                  <c:v>-1.2712301345116323E-4</c:v>
                </c:pt>
                <c:pt idx="9467">
                  <c:v>-4.9810550575184079E-4</c:v>
                </c:pt>
                <c:pt idx="9468">
                  <c:v>-6.148742010927147E-4</c:v>
                </c:pt>
                <c:pt idx="9469">
                  <c:v>3.4081668513303095E-4</c:v>
                </c:pt>
                <c:pt idx="9470">
                  <c:v>1.8133347652893854E-4</c:v>
                </c:pt>
                <c:pt idx="9471">
                  <c:v>5.1305235098545604E-4</c:v>
                </c:pt>
                <c:pt idx="9472">
                  <c:v>-5.5635033787742661E-4</c:v>
                </c:pt>
                <c:pt idx="9473">
                  <c:v>-6.2137472413725759E-4</c:v>
                </c:pt>
                <c:pt idx="9474">
                  <c:v>3.3956851391662236E-4</c:v>
                </c:pt>
                <c:pt idx="9475">
                  <c:v>-9.1681028800757737E-5</c:v>
                </c:pt>
                <c:pt idx="9476">
                  <c:v>-3.6543837977452389E-4</c:v>
                </c:pt>
                <c:pt idx="9477">
                  <c:v>-6.1345604569977791E-4</c:v>
                </c:pt>
                <c:pt idx="9478">
                  <c:v>3.997160296851442E-4</c:v>
                </c:pt>
                <c:pt idx="9479">
                  <c:v>-6.1436759723076625E-4</c:v>
                </c:pt>
                <c:pt idx="9480">
                  <c:v>-5.8344033629035793E-4</c:v>
                </c:pt>
                <c:pt idx="9481">
                  <c:v>-6.044429254955571E-4</c:v>
                </c:pt>
                <c:pt idx="9482">
                  <c:v>-4.1748069092790953E-4</c:v>
                </c:pt>
                <c:pt idx="9483">
                  <c:v>-5.8232396463425953E-5</c:v>
                </c:pt>
                <c:pt idx="9484">
                  <c:v>-4.8085838711882281E-4</c:v>
                </c:pt>
                <c:pt idx="9485">
                  <c:v>-5.3645306969364094E-4</c:v>
                </c:pt>
                <c:pt idx="9486">
                  <c:v>-6.2605273821787592E-4</c:v>
                </c:pt>
                <c:pt idx="9487">
                  <c:v>-2.5491910522667135E-5</c:v>
                </c:pt>
                <c:pt idx="9488">
                  <c:v>2.3815620561231214E-4</c:v>
                </c:pt>
                <c:pt idx="9489">
                  <c:v>-5.4738296449267942E-5</c:v>
                </c:pt>
                <c:pt idx="9490">
                  <c:v>6.6649255297856439E-4</c:v>
                </c:pt>
                <c:pt idx="9491">
                  <c:v>-1.3329899725636845E-4</c:v>
                </c:pt>
                <c:pt idx="9492">
                  <c:v>1.2212877086790981E-4</c:v>
                </c:pt>
                <c:pt idx="9493">
                  <c:v>2.9620598982344707E-4</c:v>
                </c:pt>
                <c:pt idx="9494">
                  <c:v>-6.0593663037640977E-4</c:v>
                </c:pt>
                <c:pt idx="9495">
                  <c:v>3.8535385576388148E-4</c:v>
                </c:pt>
                <c:pt idx="9496">
                  <c:v>-6.2173760215589202E-4</c:v>
                </c:pt>
                <c:pt idx="9497">
                  <c:v>-2.571964888984358E-4</c:v>
                </c:pt>
                <c:pt idx="9498">
                  <c:v>7.8731754942640952E-6</c:v>
                </c:pt>
                <c:pt idx="9499">
                  <c:v>7.9826030078637917E-4</c:v>
                </c:pt>
                <c:pt idx="9500">
                  <c:v>-5.2264782846430248E-4</c:v>
                </c:pt>
                <c:pt idx="9501">
                  <c:v>-1.2946457338683693E-4</c:v>
                </c:pt>
                <c:pt idx="9502">
                  <c:v>-1.6125205641283495E-4</c:v>
                </c:pt>
                <c:pt idx="9503">
                  <c:v>-6.2830195126952122E-4</c:v>
                </c:pt>
                <c:pt idx="9504">
                  <c:v>-5.7546036829463564E-4</c:v>
                </c:pt>
                <c:pt idx="9505">
                  <c:v>1.4582527873782048E-4</c:v>
                </c:pt>
                <c:pt idx="9506">
                  <c:v>4.0087909729099485E-4</c:v>
                </c:pt>
                <c:pt idx="9507">
                  <c:v>-5.9003036486658005E-4</c:v>
                </c:pt>
                <c:pt idx="9508">
                  <c:v>-2.0624749816939222E-4</c:v>
                </c:pt>
                <c:pt idx="9509">
                  <c:v>-3.3707975963251699E-4</c:v>
                </c:pt>
                <c:pt idx="9510">
                  <c:v>4.4597043325526935E-4</c:v>
                </c:pt>
                <c:pt idx="9511">
                  <c:v>3.4007768809595846E-4</c:v>
                </c:pt>
                <c:pt idx="9512">
                  <c:v>-6.0200146448620938E-4</c:v>
                </c:pt>
                <c:pt idx="9513">
                  <c:v>-6.1945278367625881E-4</c:v>
                </c:pt>
                <c:pt idx="9514">
                  <c:v>-5.211414736061077E-4</c:v>
                </c:pt>
                <c:pt idx="9515">
                  <c:v>-5.7780467804287562E-5</c:v>
                </c:pt>
                <c:pt idx="9516">
                  <c:v>-5.9710730690565794E-4</c:v>
                </c:pt>
                <c:pt idx="9517">
                  <c:v>-1.2445599648557622E-4</c:v>
                </c:pt>
                <c:pt idx="9518">
                  <c:v>3.8485127934890801E-4</c:v>
                </c:pt>
                <c:pt idx="9519">
                  <c:v>-5.1781233830262927E-4</c:v>
                </c:pt>
                <c:pt idx="9520">
                  <c:v>5.3540347811656527E-4</c:v>
                </c:pt>
                <c:pt idx="9521">
                  <c:v>1.8412807569439366E-4</c:v>
                </c:pt>
                <c:pt idx="9522">
                  <c:v>2.3636456798196387E-4</c:v>
                </c:pt>
                <c:pt idx="9523">
                  <c:v>-4.558221267664072E-4</c:v>
                </c:pt>
                <c:pt idx="9524">
                  <c:v>-5.4255199714937008E-4</c:v>
                </c:pt>
                <c:pt idx="9525">
                  <c:v>-5.6065250497871837E-4</c:v>
                </c:pt>
                <c:pt idx="9526">
                  <c:v>-2.5611784689275459E-4</c:v>
                </c:pt>
                <c:pt idx="9527">
                  <c:v>-5.9932347672437788E-4</c:v>
                </c:pt>
                <c:pt idx="9528">
                  <c:v>-2.5454971422435459E-4</c:v>
                </c:pt>
                <c:pt idx="9529">
                  <c:v>6.3371160213989279E-5</c:v>
                </c:pt>
                <c:pt idx="9530">
                  <c:v>1.2000995544450572E-4</c:v>
                </c:pt>
                <c:pt idx="9531">
                  <c:v>-1.7753970500668665E-4</c:v>
                </c:pt>
                <c:pt idx="9532">
                  <c:v>4.2220140698026126E-4</c:v>
                </c:pt>
                <c:pt idx="9533">
                  <c:v>-3.0801680967581336E-4</c:v>
                </c:pt>
                <c:pt idx="9534">
                  <c:v>3.6760000390449607E-4</c:v>
                </c:pt>
                <c:pt idx="9535">
                  <c:v>2.9739070212060322E-4</c:v>
                </c:pt>
                <c:pt idx="9536">
                  <c:v>-3.5969269966468339E-4</c:v>
                </c:pt>
                <c:pt idx="9537">
                  <c:v>1.7866449352449176E-4</c:v>
                </c:pt>
                <c:pt idx="9538">
                  <c:v>-1.6131541829149851E-4</c:v>
                </c:pt>
                <c:pt idx="9539">
                  <c:v>-2.9337299708622717E-5</c:v>
                </c:pt>
                <c:pt idx="9540">
                  <c:v>-5.7955516075028184E-4</c:v>
                </c:pt>
                <c:pt idx="9541">
                  <c:v>6.652123412686793E-6</c:v>
                </c:pt>
                <c:pt idx="9542">
                  <c:v>-5.8926714986455824E-4</c:v>
                </c:pt>
                <c:pt idx="9543">
                  <c:v>5.7530255709545192E-5</c:v>
                </c:pt>
                <c:pt idx="9544">
                  <c:v>2.8956268875910551E-4</c:v>
                </c:pt>
                <c:pt idx="9545">
                  <c:v>-4.8468341394608782E-4</c:v>
                </c:pt>
                <c:pt idx="9546">
                  <c:v>-9.0502520655712102E-5</c:v>
                </c:pt>
                <c:pt idx="9547">
                  <c:v>-5.8873943345762647E-4</c:v>
                </c:pt>
                <c:pt idx="9548">
                  <c:v>4.5084381188360275E-4</c:v>
                </c:pt>
                <c:pt idx="9549">
                  <c:v>-5.6255704196824679E-4</c:v>
                </c:pt>
                <c:pt idx="9550">
                  <c:v>-2.6090115853479997E-5</c:v>
                </c:pt>
                <c:pt idx="9551">
                  <c:v>1.6943037295149972E-4</c:v>
                </c:pt>
                <c:pt idx="9552">
                  <c:v>-2.6027962131563537E-5</c:v>
                </c:pt>
                <c:pt idx="9553">
                  <c:v>-5.9570916828532658E-4</c:v>
                </c:pt>
                <c:pt idx="9554">
                  <c:v>4.5082402173329887E-4</c:v>
                </c:pt>
                <c:pt idx="9555">
                  <c:v>-2.0728204377424786E-4</c:v>
                </c:pt>
                <c:pt idx="9556">
                  <c:v>-3.1088038651115124E-4</c:v>
                </c:pt>
                <c:pt idx="9557">
                  <c:v>7.0046260601387819E-4</c:v>
                </c:pt>
                <c:pt idx="9558">
                  <c:v>-4.111680477877661E-4</c:v>
                </c:pt>
                <c:pt idx="9559">
                  <c:v>-1.2548286665170163E-4</c:v>
                </c:pt>
                <c:pt idx="9560">
                  <c:v>4.2210060095215801E-4</c:v>
                </c:pt>
                <c:pt idx="9561">
                  <c:v>-5.9556982719495587E-4</c:v>
                </c:pt>
                <c:pt idx="9562">
                  <c:v>-9.0748412849453713E-5</c:v>
                </c:pt>
                <c:pt idx="9563">
                  <c:v>4.0192634063554607E-4</c:v>
                </c:pt>
                <c:pt idx="9564">
                  <c:v>-5.8168384477239022E-4</c:v>
                </c:pt>
                <c:pt idx="9565">
                  <c:v>8.299924855322097E-4</c:v>
                </c:pt>
                <c:pt idx="9566">
                  <c:v>3.3971920444511659E-4</c:v>
                </c:pt>
                <c:pt idx="9567">
                  <c:v>-1.6234585673643268E-4</c:v>
                </c:pt>
                <c:pt idx="9568">
                  <c:v>-1.6885418699980481E-5</c:v>
                </c:pt>
                <c:pt idx="9569">
                  <c:v>-4.3882021676857691E-4</c:v>
                </c:pt>
                <c:pt idx="9570">
                  <c:v>1.7726897870949166E-4</c:v>
                </c:pt>
                <c:pt idx="9571">
                  <c:v>2.3752408830345165E-4</c:v>
                </c:pt>
                <c:pt idx="9572">
                  <c:v>6.3568325540348813E-5</c:v>
                </c:pt>
                <c:pt idx="9573">
                  <c:v>-4.5134393909818468E-4</c:v>
                </c:pt>
                <c:pt idx="9574">
                  <c:v>1.8053169015802388E-4</c:v>
                </c:pt>
                <c:pt idx="9575">
                  <c:v>5.925777743081307E-5</c:v>
                </c:pt>
                <c:pt idx="9576">
                  <c:v>2.9140392899131175E-4</c:v>
                </c:pt>
                <c:pt idx="9577">
                  <c:v>-2.3319133570484014E-4</c:v>
                </c:pt>
                <c:pt idx="9578">
                  <c:v>-5.757827139287945E-4</c:v>
                </c:pt>
                <c:pt idx="9579">
                  <c:v>-3.7035309273319934E-4</c:v>
                </c:pt>
                <c:pt idx="9580">
                  <c:v>-3.5859260632795271E-4</c:v>
                </c:pt>
                <c:pt idx="9581">
                  <c:v>-5.7989479437081583E-4</c:v>
                </c:pt>
                <c:pt idx="9582">
                  <c:v>8.365746794433928E-4</c:v>
                </c:pt>
                <c:pt idx="9583">
                  <c:v>1.848440966381433E-4</c:v>
                </c:pt>
                <c:pt idx="9584">
                  <c:v>-9.0079975016956268E-5</c:v>
                </c:pt>
                <c:pt idx="9585">
                  <c:v>-5.0664604214039645E-4</c:v>
                </c:pt>
                <c:pt idx="9586">
                  <c:v>4.4658242417444145E-4</c:v>
                </c:pt>
                <c:pt idx="9587">
                  <c:v>1.2301909069176314E-4</c:v>
                </c:pt>
                <c:pt idx="9588">
                  <c:v>-5.6705719318619863E-4</c:v>
                </c:pt>
                <c:pt idx="9589">
                  <c:v>9.393427825620257E-6</c:v>
                </c:pt>
                <c:pt idx="9590">
                  <c:v>-5.7577132707781339E-4</c:v>
                </c:pt>
                <c:pt idx="9591">
                  <c:v>-4.3174734068507858E-4</c:v>
                </c:pt>
                <c:pt idx="9592">
                  <c:v>2.9798524528614682E-4</c:v>
                </c:pt>
                <c:pt idx="9593">
                  <c:v>-4.8719546410465342E-4</c:v>
                </c:pt>
                <c:pt idx="9594">
                  <c:v>5.6490937034958894E-4</c:v>
                </c:pt>
                <c:pt idx="9595">
                  <c:v>-2.0741337080515629E-4</c:v>
                </c:pt>
                <c:pt idx="9596">
                  <c:v>3.8731429184591217E-4</c:v>
                </c:pt>
                <c:pt idx="9597">
                  <c:v>-4.7843947614958232E-4</c:v>
                </c:pt>
                <c:pt idx="9598">
                  <c:v>3.9245305112779749E-4</c:v>
                </c:pt>
                <c:pt idx="9599">
                  <c:v>-4.0884854280821083E-4</c:v>
                </c:pt>
                <c:pt idx="9600">
                  <c:v>-5.5265263507118259E-5</c:v>
                </c:pt>
                <c:pt idx="9601">
                  <c:v>-5.8770260643851795E-4</c:v>
                </c:pt>
                <c:pt idx="9602">
                  <c:v>-5.7325819672131143E-4</c:v>
                </c:pt>
                <c:pt idx="9603">
                  <c:v>-3.0696561347358554E-4</c:v>
                </c:pt>
                <c:pt idx="9604">
                  <c:v>-1.6067541261934612E-4</c:v>
                </c:pt>
                <c:pt idx="9605">
                  <c:v>-2.5598462191474725E-4</c:v>
                </c:pt>
                <c:pt idx="9606">
                  <c:v>-5.4970677491437438E-4</c:v>
                </c:pt>
                <c:pt idx="9607">
                  <c:v>-5.8047188314159419E-4</c:v>
                </c:pt>
                <c:pt idx="9608">
                  <c:v>-5.6772276648062137E-4</c:v>
                </c:pt>
                <c:pt idx="9609">
                  <c:v>-5.2637921277052472E-4</c:v>
                </c:pt>
                <c:pt idx="9610">
                  <c:v>-8.6418187140208805E-5</c:v>
                </c:pt>
                <c:pt idx="9611">
                  <c:v>-7.7886679416126758E-5</c:v>
                </c:pt>
                <c:pt idx="9612">
                  <c:v>-3.5745989774412613E-4</c:v>
                </c:pt>
                <c:pt idx="9613">
                  <c:v>-1.2170336907630914E-4</c:v>
                </c:pt>
                <c:pt idx="9614">
                  <c:v>4.4926879696498317E-4</c:v>
                </c:pt>
                <c:pt idx="9615">
                  <c:v>-5.675202333852076E-4</c:v>
                </c:pt>
                <c:pt idx="9616">
                  <c:v>-5.2249975607376333E-4</c:v>
                </c:pt>
                <c:pt idx="9617">
                  <c:v>-2.5374907309838813E-4</c:v>
                </c:pt>
                <c:pt idx="9618">
                  <c:v>-2.1589499924386187E-4</c:v>
                </c:pt>
                <c:pt idx="9619">
                  <c:v>-1.5786818869213131E-4</c:v>
                </c:pt>
                <c:pt idx="9620">
                  <c:v>6.3773958313022796E-5</c:v>
                </c:pt>
                <c:pt idx="9621">
                  <c:v>1.3217745475830448E-4</c:v>
                </c:pt>
                <c:pt idx="9622">
                  <c:v>7.2770287409026164E-4</c:v>
                </c:pt>
                <c:pt idx="9623">
                  <c:v>3.4954717698869043E-4</c:v>
                </c:pt>
                <c:pt idx="9624">
                  <c:v>-3.0327674520708327E-4</c:v>
                </c:pt>
                <c:pt idx="9625">
                  <c:v>-5.5661196534498899E-4</c:v>
                </c:pt>
                <c:pt idx="9626">
                  <c:v>4.5339470207070732E-4</c:v>
                </c:pt>
                <c:pt idx="9627">
                  <c:v>-5.7224810361228317E-4</c:v>
                </c:pt>
                <c:pt idx="9628">
                  <c:v>2.0194977511975724E-4</c:v>
                </c:pt>
                <c:pt idx="9629">
                  <c:v>-2.0208638217331069E-4</c:v>
                </c:pt>
                <c:pt idx="9630">
                  <c:v>-1.5118999419515028E-5</c:v>
                </c:pt>
                <c:pt idx="9631">
                  <c:v>2.495361744881337E-4</c:v>
                </c:pt>
                <c:pt idx="9632">
                  <c:v>-1.3638385779720296E-4</c:v>
                </c:pt>
                <c:pt idx="9633">
                  <c:v>2.9854434483330165E-4</c:v>
                </c:pt>
                <c:pt idx="9634">
                  <c:v>-2.8214026136202887E-4</c:v>
                </c:pt>
                <c:pt idx="9635">
                  <c:v>-5.5201849720005461E-4</c:v>
                </c:pt>
                <c:pt idx="9636">
                  <c:v>3.9469734281966378E-4</c:v>
                </c:pt>
                <c:pt idx="9637">
                  <c:v>4.0324541731669264E-4</c:v>
                </c:pt>
                <c:pt idx="9638">
                  <c:v>1.8522766601510135E-4</c:v>
                </c:pt>
                <c:pt idx="9639">
                  <c:v>-5.6055491600163891E-4</c:v>
                </c:pt>
                <c:pt idx="9640">
                  <c:v>-5.5876958498370761E-4</c:v>
                </c:pt>
                <c:pt idx="9641">
                  <c:v>3.0379665348282607E-4</c:v>
                </c:pt>
                <c:pt idx="9642">
                  <c:v>2.1310131213111554E-5</c:v>
                </c:pt>
                <c:pt idx="9643">
                  <c:v>-4.6484447024276981E-5</c:v>
                </c:pt>
                <c:pt idx="9644">
                  <c:v>-5.6015589559482747E-4</c:v>
                </c:pt>
                <c:pt idx="9645">
                  <c:v>-4.7130335105604606E-4</c:v>
                </c:pt>
                <c:pt idx="9646">
                  <c:v>-2.7928531710029561E-4</c:v>
                </c:pt>
                <c:pt idx="9647">
                  <c:v>1.9522425330185917E-4</c:v>
                </c:pt>
                <c:pt idx="9648">
                  <c:v>-5.1757440955251834E-4</c:v>
                </c:pt>
                <c:pt idx="9649">
                  <c:v>-5.6173938492305438E-4</c:v>
                </c:pt>
                <c:pt idx="9650">
                  <c:v>4.3121279054459283E-4</c:v>
                </c:pt>
                <c:pt idx="9651">
                  <c:v>-5.5969290201740357E-4</c:v>
                </c:pt>
                <c:pt idx="9652">
                  <c:v>7.4613092189656772E-5</c:v>
                </c:pt>
                <c:pt idx="9653">
                  <c:v>1.7106804735170884E-5</c:v>
                </c:pt>
                <c:pt idx="9654">
                  <c:v>-5.5765778948395285E-4</c:v>
                </c:pt>
                <c:pt idx="9655">
                  <c:v>-4.1191889532189691E-4</c:v>
                </c:pt>
                <c:pt idx="9656">
                  <c:v>-5.5547155454971125E-4</c:v>
                </c:pt>
                <c:pt idx="9657">
                  <c:v>-5.7244167841308713E-4</c:v>
                </c:pt>
                <c:pt idx="9658">
                  <c:v>-5.4424144288264397E-4</c:v>
                </c:pt>
                <c:pt idx="9659">
                  <c:v>1.8540514195199218E-4</c:v>
                </c:pt>
                <c:pt idx="9660">
                  <c:v>-4.5849241574403741E-4</c:v>
                </c:pt>
                <c:pt idx="9661">
                  <c:v>7.4340042233395597E-4</c:v>
                </c:pt>
                <c:pt idx="9662">
                  <c:v>-5.5553116983193351E-4</c:v>
                </c:pt>
                <c:pt idx="9663">
                  <c:v>7.8747281044859108E-5</c:v>
                </c:pt>
                <c:pt idx="9664">
                  <c:v>-4.8353630878931678E-4</c:v>
                </c:pt>
                <c:pt idx="9665">
                  <c:v>-5.616193834403852E-4</c:v>
                </c:pt>
                <c:pt idx="9666">
                  <c:v>-3.4070193920948921E-4</c:v>
                </c:pt>
                <c:pt idx="9667">
                  <c:v>-3.4062221095087369E-4</c:v>
                </c:pt>
                <c:pt idx="9668">
                  <c:v>4.5546499497908772E-4</c:v>
                </c:pt>
                <c:pt idx="9669">
                  <c:v>2.5754292373935132E-4</c:v>
                </c:pt>
                <c:pt idx="9670">
                  <c:v>4.0412515354169517E-4</c:v>
                </c:pt>
                <c:pt idx="9671">
                  <c:v>-4.2833906406223335E-4</c:v>
                </c:pt>
                <c:pt idx="9672">
                  <c:v>-3.8932865120589166E-4</c:v>
                </c:pt>
                <c:pt idx="9673">
                  <c:v>-5.6757995766803539E-4</c:v>
                </c:pt>
                <c:pt idx="9674">
                  <c:v>-5.2750168258210519E-4</c:v>
                </c:pt>
                <c:pt idx="9675">
                  <c:v>-5.4914726867498671E-4</c:v>
                </c:pt>
                <c:pt idx="9676">
                  <c:v>-5.4226021818962109E-5</c:v>
                </c:pt>
                <c:pt idx="9677">
                  <c:v>8.7333895751144739E-4</c:v>
                </c:pt>
                <c:pt idx="9678">
                  <c:v>4.2554973056009365E-4</c:v>
                </c:pt>
                <c:pt idx="9679">
                  <c:v>6.3856319990643554E-5</c:v>
                </c:pt>
                <c:pt idx="9680">
                  <c:v>6.0156829087504391E-4</c:v>
                </c:pt>
                <c:pt idx="9681">
                  <c:v>-5.0066081121282022E-4</c:v>
                </c:pt>
                <c:pt idx="9682">
                  <c:v>2.2455184722818244E-4</c:v>
                </c:pt>
                <c:pt idx="9683">
                  <c:v>-5.0558367713179431E-4</c:v>
                </c:pt>
                <c:pt idx="9684">
                  <c:v>-1.1783474588669014E-4</c:v>
                </c:pt>
                <c:pt idx="9685">
                  <c:v>1.4424250994772567E-4</c:v>
                </c:pt>
                <c:pt idx="9686">
                  <c:v>-1.9368258333820977E-4</c:v>
                </c:pt>
                <c:pt idx="9687">
                  <c:v>-2.7841022139861505E-6</c:v>
                </c:pt>
                <c:pt idx="9688">
                  <c:v>-3.818077189423274E-4</c:v>
                </c:pt>
                <c:pt idx="9689">
                  <c:v>-1.8457753416106662E-4</c:v>
                </c:pt>
                <c:pt idx="9690">
                  <c:v>3.1240990529693464E-5</c:v>
                </c:pt>
                <c:pt idx="9691">
                  <c:v>-5.3620036378354389E-4</c:v>
                </c:pt>
                <c:pt idx="9692">
                  <c:v>-5.562420453603422E-4</c:v>
                </c:pt>
                <c:pt idx="9693">
                  <c:v>-1.3840099480652476E-4</c:v>
                </c:pt>
                <c:pt idx="9694">
                  <c:v>-3.4345555355079073E-5</c:v>
                </c:pt>
                <c:pt idx="9695">
                  <c:v>3.597539988592099E-4</c:v>
                </c:pt>
                <c:pt idx="9696">
                  <c:v>-2.2960997922620035E-4</c:v>
                </c:pt>
                <c:pt idx="9697">
                  <c:v>-2.7898373686392123E-4</c:v>
                </c:pt>
                <c:pt idx="9698">
                  <c:v>2.9938841944192665E-4</c:v>
                </c:pt>
                <c:pt idx="9699">
                  <c:v>-5.3473346466675778E-4</c:v>
                </c:pt>
                <c:pt idx="9700">
                  <c:v>-3.2490210707511057E-4</c:v>
                </c:pt>
                <c:pt idx="9701">
                  <c:v>-4.1307455990637347E-4</c:v>
                </c:pt>
                <c:pt idx="9702">
                  <c:v>-4.410090114691425E-4</c:v>
                </c:pt>
                <c:pt idx="9703">
                  <c:v>-4.8921386009225757E-4</c:v>
                </c:pt>
                <c:pt idx="9704">
                  <c:v>-9.7868657415082759E-5</c:v>
                </c:pt>
                <c:pt idx="9705">
                  <c:v>2.0384380987669971E-4</c:v>
                </c:pt>
                <c:pt idx="9706">
                  <c:v>4.0185864001949796E-4</c:v>
                </c:pt>
                <c:pt idx="9707">
                  <c:v>-5.5289872738797604E-4</c:v>
                </c:pt>
                <c:pt idx="9708">
                  <c:v>4.3566836448712012E-4</c:v>
                </c:pt>
                <c:pt idx="9709">
                  <c:v>-5.3387553696200194E-4</c:v>
                </c:pt>
                <c:pt idx="9710">
                  <c:v>-6.3188125956915639E-5</c:v>
                </c:pt>
                <c:pt idx="9711">
                  <c:v>-5.334633575503438E-4</c:v>
                </c:pt>
                <c:pt idx="9712">
                  <c:v>4.5529729993176721E-4</c:v>
                </c:pt>
                <c:pt idx="9713">
                  <c:v>-4.6203506855727408E-4</c:v>
                </c:pt>
                <c:pt idx="9714">
                  <c:v>-5.2335559998049636E-4</c:v>
                </c:pt>
                <c:pt idx="9715">
                  <c:v>3.1249670946795752E-4</c:v>
                </c:pt>
                <c:pt idx="9716">
                  <c:v>-4.4743801652892567E-4</c:v>
                </c:pt>
                <c:pt idx="9717">
                  <c:v>-5.4318730344474512E-4</c:v>
                </c:pt>
                <c:pt idx="9718">
                  <c:v>2.9947862864716313E-4</c:v>
                </c:pt>
                <c:pt idx="9719">
                  <c:v>4.5521762236534816E-5</c:v>
                </c:pt>
                <c:pt idx="9720">
                  <c:v>7.6624187053305902E-4</c:v>
                </c:pt>
                <c:pt idx="9721">
                  <c:v>1.4604707626003098E-4</c:v>
                </c:pt>
                <c:pt idx="9722">
                  <c:v>4.5527781703697559E-4</c:v>
                </c:pt>
                <c:pt idx="9723">
                  <c:v>3.1223396476586955E-4</c:v>
                </c:pt>
                <c:pt idx="9724">
                  <c:v>8.9353756752013421E-4</c:v>
                </c:pt>
                <c:pt idx="9725">
                  <c:v>-2.89793759141882E-5</c:v>
                </c:pt>
                <c:pt idx="9726">
                  <c:v>6.2009487268242032E-4</c:v>
                </c:pt>
                <c:pt idx="9727">
                  <c:v>-1.0323824660793423E-4</c:v>
                </c:pt>
                <c:pt idx="9728">
                  <c:v>-5.2956061315235191E-4</c:v>
                </c:pt>
                <c:pt idx="9729">
                  <c:v>4.4679108406950216E-4</c:v>
                </c:pt>
                <c:pt idx="9730">
                  <c:v>-3.1996401913129117E-4</c:v>
                </c:pt>
                <c:pt idx="9731">
                  <c:v>-5.3185441603081343E-4</c:v>
                </c:pt>
                <c:pt idx="9732">
                  <c:v>2.5983153050828452E-4</c:v>
                </c:pt>
                <c:pt idx="9733">
                  <c:v>-2.49164127440704E-4</c:v>
                </c:pt>
                <c:pt idx="9734">
                  <c:v>-4.8731766059518697E-4</c:v>
                </c:pt>
                <c:pt idx="9735">
                  <c:v>-3.8292998040114276E-4</c:v>
                </c:pt>
                <c:pt idx="9736">
                  <c:v>-9.0329186005694444E-5</c:v>
                </c:pt>
                <c:pt idx="9737">
                  <c:v>2.4511173729061447E-4</c:v>
                </c:pt>
                <c:pt idx="9738">
                  <c:v>-4.9966115907971781E-4</c:v>
                </c:pt>
                <c:pt idx="9739">
                  <c:v>-4.5043757221769888E-4</c:v>
                </c:pt>
                <c:pt idx="9740">
                  <c:v>2.0345708380454706E-4</c:v>
                </c:pt>
                <c:pt idx="9741">
                  <c:v>-3.945151114773121E-4</c:v>
                </c:pt>
                <c:pt idx="9742">
                  <c:v>4.5683810451942994E-4</c:v>
                </c:pt>
                <c:pt idx="9743">
                  <c:v>4.3523976608187136E-4</c:v>
                </c:pt>
                <c:pt idx="9744">
                  <c:v>-5.1810159906396248E-4</c:v>
                </c:pt>
                <c:pt idx="9745">
                  <c:v>4.5407290772950628E-4</c:v>
                </c:pt>
                <c:pt idx="9746">
                  <c:v>-5.2101188560953974E-4</c:v>
                </c:pt>
                <c:pt idx="9747">
                  <c:v>1.8591082033019766E-4</c:v>
                </c:pt>
                <c:pt idx="9748">
                  <c:v>-4.9640940137188653E-4</c:v>
                </c:pt>
                <c:pt idx="9749">
                  <c:v>3.5843503265425478E-4</c:v>
                </c:pt>
                <c:pt idx="9750">
                  <c:v>4.0076367127533588E-4</c:v>
                </c:pt>
                <c:pt idx="9751">
                  <c:v>-1.6167770053528076E-4</c:v>
                </c:pt>
                <c:pt idx="9752">
                  <c:v>4.0579683313032882E-4</c:v>
                </c:pt>
                <c:pt idx="9753">
                  <c:v>-5.4531538690287578E-5</c:v>
                </c:pt>
                <c:pt idx="9754">
                  <c:v>-4.3091491415367514E-4</c:v>
                </c:pt>
                <c:pt idx="9755">
                  <c:v>-3.0834860775290541E-4</c:v>
                </c:pt>
                <c:pt idx="9756">
                  <c:v>-3.0110616556895133E-4</c:v>
                </c:pt>
                <c:pt idx="9757">
                  <c:v>-1.1933066835665188E-4</c:v>
                </c:pt>
                <c:pt idx="9758">
                  <c:v>-1.6804636810778927E-4</c:v>
                </c:pt>
                <c:pt idx="9759">
                  <c:v>-2.0614396864396861E-4</c:v>
                </c:pt>
                <c:pt idx="9760">
                  <c:v>6.3340173823183907E-4</c:v>
                </c:pt>
                <c:pt idx="9761">
                  <c:v>-2.2369712834461816E-5</c:v>
                </c:pt>
                <c:pt idx="9762">
                  <c:v>-4.1670542352224252E-4</c:v>
                </c:pt>
                <c:pt idx="9763">
                  <c:v>6.8911020439998638E-6</c:v>
                </c:pt>
                <c:pt idx="9764">
                  <c:v>-5.0690267039748844E-4</c:v>
                </c:pt>
                <c:pt idx="9765">
                  <c:v>-5.1574816584200659E-4</c:v>
                </c:pt>
                <c:pt idx="9766">
                  <c:v>3.8759603010568188E-5</c:v>
                </c:pt>
                <c:pt idx="9767">
                  <c:v>6.4096481785458565E-5</c:v>
                </c:pt>
                <c:pt idx="9768">
                  <c:v>9.1210574800040941E-4</c:v>
                </c:pt>
                <c:pt idx="9769">
                  <c:v>-5.1627433106332774E-4</c:v>
                </c:pt>
                <c:pt idx="9770">
                  <c:v>-8.6674270784588983E-5</c:v>
                </c:pt>
                <c:pt idx="9771">
                  <c:v>-5.2092442832560705E-4</c:v>
                </c:pt>
                <c:pt idx="9772">
                  <c:v>-3.671290970421354E-4</c:v>
                </c:pt>
                <c:pt idx="9773">
                  <c:v>-2.4941527452117831E-4</c:v>
                </c:pt>
                <c:pt idx="9774">
                  <c:v>8.7700151591220388E-5</c:v>
                </c:pt>
                <c:pt idx="9775">
                  <c:v>7.87471730484286E-4</c:v>
                </c:pt>
                <c:pt idx="9776">
                  <c:v>-5.2160878975178893E-4</c:v>
                </c:pt>
                <c:pt idx="9777">
                  <c:v>-4.6307674308639508E-4</c:v>
                </c:pt>
                <c:pt idx="9778">
                  <c:v>6.5633301649971969E-5</c:v>
                </c:pt>
                <c:pt idx="9779">
                  <c:v>-3.4410028420031494E-4</c:v>
                </c:pt>
                <c:pt idx="9780">
                  <c:v>3.0088315382854251E-4</c:v>
                </c:pt>
                <c:pt idx="9781">
                  <c:v>-5.1024854863003348E-4</c:v>
                </c:pt>
                <c:pt idx="9782">
                  <c:v>-5.0032659348372879E-4</c:v>
                </c:pt>
                <c:pt idx="9783">
                  <c:v>1.8659415701440776E-4</c:v>
                </c:pt>
                <c:pt idx="9784">
                  <c:v>-4.8809697891381275E-5</c:v>
                </c:pt>
                <c:pt idx="9785">
                  <c:v>-4.9615418360483138E-4</c:v>
                </c:pt>
                <c:pt idx="9786">
                  <c:v>-2.2594168567584955E-4</c:v>
                </c:pt>
                <c:pt idx="9787">
                  <c:v>7.0866863256403381E-5</c:v>
                </c:pt>
                <c:pt idx="9788">
                  <c:v>4.3549388280119468E-4</c:v>
                </c:pt>
                <c:pt idx="9789">
                  <c:v>1.1264598077635452E-5</c:v>
                </c:pt>
                <c:pt idx="9790">
                  <c:v>4.5623599337425702E-4</c:v>
                </c:pt>
                <c:pt idx="9791">
                  <c:v>-4.1414178831672069E-4</c:v>
                </c:pt>
                <c:pt idx="9792">
                  <c:v>6.4265015998558417E-5</c:v>
                </c:pt>
                <c:pt idx="9793">
                  <c:v>-5.1748844826577766E-4</c:v>
                </c:pt>
                <c:pt idx="9794">
                  <c:v>-5.0176445930532937E-4</c:v>
                </c:pt>
                <c:pt idx="9795">
                  <c:v>-7.795817106872871E-5</c:v>
                </c:pt>
                <c:pt idx="9796">
                  <c:v>-5.0077984870935033E-4</c:v>
                </c:pt>
                <c:pt idx="9797">
                  <c:v>3.5925314155130998E-4</c:v>
                </c:pt>
                <c:pt idx="9798">
                  <c:v>-4.5551580609628893E-4</c:v>
                </c:pt>
                <c:pt idx="9799">
                  <c:v>3.1257357813900912E-4</c:v>
                </c:pt>
                <c:pt idx="9800">
                  <c:v>9.3138602185121287E-4</c:v>
                </c:pt>
                <c:pt idx="9801">
                  <c:v>-4.9950286583226111E-4</c:v>
                </c:pt>
                <c:pt idx="9802">
                  <c:v>-4.9174119653953928E-4</c:v>
                </c:pt>
                <c:pt idx="9803">
                  <c:v>2.6242416859544401E-4</c:v>
                </c:pt>
                <c:pt idx="9804">
                  <c:v>-1.4152513048945118E-4</c:v>
                </c:pt>
                <c:pt idx="9805">
                  <c:v>-5.0309723515106039E-4</c:v>
                </c:pt>
                <c:pt idx="9806">
                  <c:v>4.585711571902445E-4</c:v>
                </c:pt>
                <c:pt idx="9807">
                  <c:v>-3.4582742403197115E-4</c:v>
                </c:pt>
                <c:pt idx="9808">
                  <c:v>-2.8676563764146255E-4</c:v>
                </c:pt>
                <c:pt idx="9809">
                  <c:v>-1.3905707824866467E-5</c:v>
                </c:pt>
                <c:pt idx="9810">
                  <c:v>6.5968167951579407E-4</c:v>
                </c:pt>
                <c:pt idx="9811">
                  <c:v>4.8690607304022377E-4</c:v>
                </c:pt>
                <c:pt idx="9812">
                  <c:v>4.074507722054734E-4</c:v>
                </c:pt>
                <c:pt idx="9813">
                  <c:v>1.5299850403715056E-4</c:v>
                </c:pt>
                <c:pt idx="9814">
                  <c:v>4.6874147206736579E-5</c:v>
                </c:pt>
                <c:pt idx="9815">
                  <c:v>-3.3355524148350309E-4</c:v>
                </c:pt>
                <c:pt idx="9816">
                  <c:v>-1.4745467836257311E-4</c:v>
                </c:pt>
                <c:pt idx="9817">
                  <c:v>1.070978148574102E-5</c:v>
                </c:pt>
                <c:pt idx="9818">
                  <c:v>-1.9221731100054095E-4</c:v>
                </c:pt>
                <c:pt idx="9819">
                  <c:v>-1.3238858702273337E-4</c:v>
                </c:pt>
                <c:pt idx="9820">
                  <c:v>-4.8595412258344343E-4</c:v>
                </c:pt>
                <c:pt idx="9821">
                  <c:v>4.0239670307187184E-4</c:v>
                </c:pt>
                <c:pt idx="9822">
                  <c:v>-1.0604259051703134E-4</c:v>
                </c:pt>
                <c:pt idx="9823">
                  <c:v>-3.9940496206084886E-4</c:v>
                </c:pt>
                <c:pt idx="9824">
                  <c:v>2.0948782412956411E-4</c:v>
                </c:pt>
                <c:pt idx="9825">
                  <c:v>-4.9851123034263644E-4</c:v>
                </c:pt>
                <c:pt idx="9826">
                  <c:v>9.4624923864051647E-5</c:v>
                </c:pt>
                <c:pt idx="9827">
                  <c:v>8.1638599773905586E-4</c:v>
                </c:pt>
                <c:pt idx="9828">
                  <c:v>-4.9293386093838328E-4</c:v>
                </c:pt>
                <c:pt idx="9829">
                  <c:v>-2.6962759373507601E-4</c:v>
                </c:pt>
                <c:pt idx="9830">
                  <c:v>4.0255107508549047E-4</c:v>
                </c:pt>
                <c:pt idx="9831">
                  <c:v>2.8989440240140729E-4</c:v>
                </c:pt>
                <c:pt idx="9832">
                  <c:v>1.8700972396028611E-4</c:v>
                </c:pt>
                <c:pt idx="9833">
                  <c:v>-4.4853412734768665E-4</c:v>
                </c:pt>
                <c:pt idx="9834">
                  <c:v>-3.7118205475580158E-4</c:v>
                </c:pt>
                <c:pt idx="9835">
                  <c:v>-2.3818576092783005E-4</c:v>
                </c:pt>
                <c:pt idx="9836">
                  <c:v>-1.977106713512302E-4</c:v>
                </c:pt>
                <c:pt idx="9837">
                  <c:v>-4.24472849366737E-4</c:v>
                </c:pt>
                <c:pt idx="9838">
                  <c:v>-4.7146198716418059E-4</c:v>
                </c:pt>
                <c:pt idx="9839">
                  <c:v>4.3683446579479318E-4</c:v>
                </c:pt>
                <c:pt idx="9840">
                  <c:v>4.8286491122069111E-5</c:v>
                </c:pt>
                <c:pt idx="9841">
                  <c:v>-4.8620261183120552E-4</c:v>
                </c:pt>
                <c:pt idx="9842">
                  <c:v>1.882048558495788E-5</c:v>
                </c:pt>
                <c:pt idx="9843">
                  <c:v>-4.8117727317025633E-4</c:v>
                </c:pt>
                <c:pt idx="9844">
                  <c:v>-3.8459570611337963E-4</c:v>
                </c:pt>
                <c:pt idx="9845">
                  <c:v>-4.8585636112911316E-4</c:v>
                </c:pt>
                <c:pt idx="9846">
                  <c:v>3.160004481508904E-4</c:v>
                </c:pt>
                <c:pt idx="9847">
                  <c:v>6.4388576769909347E-5</c:v>
                </c:pt>
                <c:pt idx="9848">
                  <c:v>-3.2499622369376347E-4</c:v>
                </c:pt>
                <c:pt idx="9849">
                  <c:v>-4.2319101868184341E-4</c:v>
                </c:pt>
                <c:pt idx="9850">
                  <c:v>9.6155982343827651E-5</c:v>
                </c:pt>
                <c:pt idx="9851">
                  <c:v>3.0182925641724766E-4</c:v>
                </c:pt>
                <c:pt idx="9852">
                  <c:v>-2.8386516788235814E-4</c:v>
                </c:pt>
                <c:pt idx="9853">
                  <c:v>-2.3710211022271596E-4</c:v>
                </c:pt>
                <c:pt idx="9854">
                  <c:v>-1.8992526041920426E-4</c:v>
                </c:pt>
                <c:pt idx="9855">
                  <c:v>-4.2583975677018879E-4</c:v>
                </c:pt>
                <c:pt idx="9856">
                  <c:v>-4.7796579614110314E-4</c:v>
                </c:pt>
                <c:pt idx="9857">
                  <c:v>-4.5788268425899311E-4</c:v>
                </c:pt>
                <c:pt idx="9858">
                  <c:v>3.3654164717804805E-5</c:v>
                </c:pt>
                <c:pt idx="9859">
                  <c:v>-1.0336552046692456E-4</c:v>
                </c:pt>
                <c:pt idx="9860">
                  <c:v>6.8751492002864644E-4</c:v>
                </c:pt>
                <c:pt idx="9861">
                  <c:v>1.5679323866819303E-4</c:v>
                </c:pt>
                <c:pt idx="9862">
                  <c:v>2.1256533281375581E-4</c:v>
                </c:pt>
                <c:pt idx="9863">
                  <c:v>-4.7808038976857492E-4</c:v>
                </c:pt>
                <c:pt idx="9864">
                  <c:v>-8.7391666544875247E-6</c:v>
                </c:pt>
                <c:pt idx="9865">
                  <c:v>-3.1328584791674783E-5</c:v>
                </c:pt>
                <c:pt idx="9866">
                  <c:v>3.112980862922399E-4</c:v>
                </c:pt>
                <c:pt idx="9867">
                  <c:v>-4.7857153297118217E-4</c:v>
                </c:pt>
                <c:pt idx="9868">
                  <c:v>-1.4341607190704699E-4</c:v>
                </c:pt>
                <c:pt idx="9869">
                  <c:v>-4.7335934987868691E-4</c:v>
                </c:pt>
                <c:pt idx="9870">
                  <c:v>3.6445429308917354E-4</c:v>
                </c:pt>
                <c:pt idx="9871">
                  <c:v>4.0917624148003901E-4</c:v>
                </c:pt>
                <c:pt idx="9872">
                  <c:v>-2.4619776772012215E-4</c:v>
                </c:pt>
                <c:pt idx="9873">
                  <c:v>-4.7107696504954642E-4</c:v>
                </c:pt>
                <c:pt idx="9874">
                  <c:v>2.6812571840480035E-4</c:v>
                </c:pt>
                <c:pt idx="9875">
                  <c:v>1.2400798967188758E-4</c:v>
                </c:pt>
                <c:pt idx="9876">
                  <c:v>4.6133112615025072E-4</c:v>
                </c:pt>
                <c:pt idx="9877">
                  <c:v>-3.7354393998441154E-5</c:v>
                </c:pt>
                <c:pt idx="9878">
                  <c:v>-3.6824267048610095E-4</c:v>
                </c:pt>
                <c:pt idx="9879">
                  <c:v>4.6051776941391856E-4</c:v>
                </c:pt>
                <c:pt idx="9880">
                  <c:v>-6.7869216605126505E-5</c:v>
                </c:pt>
                <c:pt idx="9881">
                  <c:v>6.4524560481280291E-5</c:v>
                </c:pt>
                <c:pt idx="9882">
                  <c:v>-4.4209844307176676E-4</c:v>
                </c:pt>
                <c:pt idx="9883">
                  <c:v>9.9463229778570106E-5</c:v>
                </c:pt>
                <c:pt idx="9884">
                  <c:v>5.2434444157577588E-4</c:v>
                </c:pt>
                <c:pt idx="9885">
                  <c:v>-4.4900938731567584E-4</c:v>
                </c:pt>
                <c:pt idx="9886">
                  <c:v>-4.7916534734975615E-4</c:v>
                </c:pt>
                <c:pt idx="9887">
                  <c:v>-1.3979142006790296E-4</c:v>
                </c:pt>
                <c:pt idx="9888">
                  <c:v>-3.2775994349319243E-4</c:v>
                </c:pt>
                <c:pt idx="9889">
                  <c:v>9.7219245606515198E-4</c:v>
                </c:pt>
                <c:pt idx="9890">
                  <c:v>-3.9321285042745452E-4</c:v>
                </c:pt>
                <c:pt idx="9891">
                  <c:v>-9.5693367366821256E-5</c:v>
                </c:pt>
                <c:pt idx="9892">
                  <c:v>4.104870901160526E-4</c:v>
                </c:pt>
                <c:pt idx="9893">
                  <c:v>2.7031620572608487E-4</c:v>
                </c:pt>
                <c:pt idx="9894">
                  <c:v>3.2093575908683631E-4</c:v>
                </c:pt>
                <c:pt idx="9895">
                  <c:v>-6.4953605611163892E-5</c:v>
                </c:pt>
                <c:pt idx="9896">
                  <c:v>8.5002118757580044E-4</c:v>
                </c:pt>
                <c:pt idx="9897">
                  <c:v>4.6329466402488597E-4</c:v>
                </c:pt>
                <c:pt idx="9898">
                  <c:v>-4.610636194038939E-4</c:v>
                </c:pt>
                <c:pt idx="9899">
                  <c:v>-9.6477034727972334E-5</c:v>
                </c:pt>
                <c:pt idx="9900">
                  <c:v>-1.626155614655483E-4</c:v>
                </c:pt>
                <c:pt idx="9901">
                  <c:v>-3.2375014612477106E-4</c:v>
                </c:pt>
                <c:pt idx="9902">
                  <c:v>-3.211587073521175E-5</c:v>
                </c:pt>
                <c:pt idx="9903">
                  <c:v>-4.7537017554113818E-4</c:v>
                </c:pt>
                <c:pt idx="9904">
                  <c:v>-4.7051050378214094E-4</c:v>
                </c:pt>
                <c:pt idx="9905">
                  <c:v>4.0944864254274918E-4</c:v>
                </c:pt>
                <c:pt idx="9906">
                  <c:v>5.6665692577440094E-5</c:v>
                </c:pt>
                <c:pt idx="9907">
                  <c:v>-4.7469375429231057E-4</c:v>
                </c:pt>
                <c:pt idx="9908">
                  <c:v>3.6806980469681998E-4</c:v>
                </c:pt>
                <c:pt idx="9909">
                  <c:v>-4.6667510922560626E-4</c:v>
                </c:pt>
                <c:pt idx="9910">
                  <c:v>-1.8051365476126697E-4</c:v>
                </c:pt>
                <c:pt idx="9911">
                  <c:v>-4.7081494686187987E-4</c:v>
                </c:pt>
                <c:pt idx="9912">
                  <c:v>2.1812134463766562E-4</c:v>
                </c:pt>
                <c:pt idx="9913">
                  <c:v>-3.5951235193266837E-4</c:v>
                </c:pt>
                <c:pt idx="9914">
                  <c:v>-4.6961498185714629E-4</c:v>
                </c:pt>
                <c:pt idx="9915">
                  <c:v>3.0456879474737052E-4</c:v>
                </c:pt>
                <c:pt idx="9916">
                  <c:v>-4.1113351549068019E-4</c:v>
                </c:pt>
                <c:pt idx="9917">
                  <c:v>-4.3393061528645673E-4</c:v>
                </c:pt>
                <c:pt idx="9918">
                  <c:v>-2.7179510907417241E-4</c:v>
                </c:pt>
                <c:pt idx="9919">
                  <c:v>3.3620313458859741E-4</c:v>
                </c:pt>
                <c:pt idx="9920">
                  <c:v>1.4481881940385738E-4</c:v>
                </c:pt>
                <c:pt idx="9921">
                  <c:v>2.8923294209321579E-5</c:v>
                </c:pt>
                <c:pt idx="9922">
                  <c:v>-6.1620171046735884E-6</c:v>
                </c:pt>
                <c:pt idx="9923">
                  <c:v>2.7273900550333609E-8</c:v>
                </c:pt>
                <c:pt idx="9924">
                  <c:v>5.4045234941167296E-4</c:v>
                </c:pt>
                <c:pt idx="9925">
                  <c:v>1.6422609424002183E-4</c:v>
                </c:pt>
                <c:pt idx="9926">
                  <c:v>4.6395667518559083E-4</c:v>
                </c:pt>
                <c:pt idx="9927">
                  <c:v>1.8888948369922282E-4</c:v>
                </c:pt>
                <c:pt idx="9928">
                  <c:v>-4.7159791555057712E-4</c:v>
                </c:pt>
                <c:pt idx="9929">
                  <c:v>6.6084847540336916E-5</c:v>
                </c:pt>
                <c:pt idx="9930">
                  <c:v>8.6174352181471979E-4</c:v>
                </c:pt>
                <c:pt idx="9931">
                  <c:v>-4.7062464691329171E-4</c:v>
                </c:pt>
                <c:pt idx="9932">
                  <c:v>-2.2134240477663113E-4</c:v>
                </c:pt>
                <c:pt idx="9933">
                  <c:v>-4.6343700081817119E-4</c:v>
                </c:pt>
                <c:pt idx="9934">
                  <c:v>-4.6675270409132303E-4</c:v>
                </c:pt>
                <c:pt idx="9935">
                  <c:v>1.891044202309635E-4</c:v>
                </c:pt>
                <c:pt idx="9936">
                  <c:v>-3.5247276428505332E-4</c:v>
                </c:pt>
                <c:pt idx="9937">
                  <c:v>4.4499420704695699E-4</c:v>
                </c:pt>
                <c:pt idx="9938">
                  <c:v>-4.0087219495091162E-4</c:v>
                </c:pt>
                <c:pt idx="9939">
                  <c:v>-7.6556268170462687E-5</c:v>
                </c:pt>
                <c:pt idx="9940">
                  <c:v>4.6493947108387405E-4</c:v>
                </c:pt>
                <c:pt idx="9941">
                  <c:v>7.2177719775805055E-4</c:v>
                </c:pt>
                <c:pt idx="9942">
                  <c:v>-4.6760052398599455E-4</c:v>
                </c:pt>
                <c:pt idx="9943">
                  <c:v>-3.7574875086441152E-4</c:v>
                </c:pt>
                <c:pt idx="9944">
                  <c:v>-2.426747374008405E-5</c:v>
                </c:pt>
                <c:pt idx="9945">
                  <c:v>3.0588409916004007E-4</c:v>
                </c:pt>
                <c:pt idx="9946">
                  <c:v>3.2648724178055178E-4</c:v>
                </c:pt>
                <c:pt idx="9947">
                  <c:v>4.4575625997897108E-4</c:v>
                </c:pt>
                <c:pt idx="9948">
                  <c:v>-2.8584513797922642E-4</c:v>
                </c:pt>
                <c:pt idx="9949">
                  <c:v>-3.9724140281849254E-4</c:v>
                </c:pt>
                <c:pt idx="9950">
                  <c:v>-1.445758667705493E-4</c:v>
                </c:pt>
                <c:pt idx="9951">
                  <c:v>1.593585960401632E-4</c:v>
                </c:pt>
                <c:pt idx="9952">
                  <c:v>-4.4354827713823797E-4</c:v>
                </c:pt>
                <c:pt idx="9953">
                  <c:v>-4.6423420220976721E-4</c:v>
                </c:pt>
                <c:pt idx="9954">
                  <c:v>-4.6472198010352397E-4</c:v>
                </c:pt>
                <c:pt idx="9955">
                  <c:v>-4.5519825483159422E-4</c:v>
                </c:pt>
                <c:pt idx="9956">
                  <c:v>6.6093870972454199E-5</c:v>
                </c:pt>
                <c:pt idx="9957">
                  <c:v>1.7080026487228676E-4</c:v>
                </c:pt>
                <c:pt idx="9958">
                  <c:v>-2.1232068948726687E-4</c:v>
                </c:pt>
                <c:pt idx="9959">
                  <c:v>6.5378271467982299E-5</c:v>
                </c:pt>
                <c:pt idx="9960">
                  <c:v>1.0027265202784946E-3</c:v>
                </c:pt>
                <c:pt idx="9961">
                  <c:v>4.14316164447559E-4</c:v>
                </c:pt>
                <c:pt idx="9962">
                  <c:v>-5.0359600130498088E-5</c:v>
                </c:pt>
                <c:pt idx="9963">
                  <c:v>2.2606259189655005E-4</c:v>
                </c:pt>
                <c:pt idx="9964">
                  <c:v>3.5542419756933623E-4</c:v>
                </c:pt>
                <c:pt idx="9965">
                  <c:v>-4.2759718759738239E-4</c:v>
                </c:pt>
                <c:pt idx="9966">
                  <c:v>1.3310286735384481E-5</c:v>
                </c:pt>
                <c:pt idx="9967">
                  <c:v>4.6726494936172905E-4</c:v>
                </c:pt>
                <c:pt idx="9968">
                  <c:v>-1.2007537578333842E-4</c:v>
                </c:pt>
                <c:pt idx="9969">
                  <c:v>3.8614255734575924E-5</c:v>
                </c:pt>
                <c:pt idx="9970">
                  <c:v>-4.5218498483291867E-4</c:v>
                </c:pt>
                <c:pt idx="9971">
                  <c:v>-2.5117008326435211E-4</c:v>
                </c:pt>
                <c:pt idx="9972">
                  <c:v>-4.5580798613308922E-4</c:v>
                </c:pt>
                <c:pt idx="9973">
                  <c:v>-4.5301652993159181E-4</c:v>
                </c:pt>
                <c:pt idx="9974">
                  <c:v>-2.0528609266364149E-4</c:v>
                </c:pt>
                <c:pt idx="9975">
                  <c:v>-4.4497694551155645E-4</c:v>
                </c:pt>
                <c:pt idx="9976">
                  <c:v>8.8446108454969479E-5</c:v>
                </c:pt>
                <c:pt idx="9977">
                  <c:v>-4.4716439129842059E-4</c:v>
                </c:pt>
                <c:pt idx="9978">
                  <c:v>-2.9373688387696772E-4</c:v>
                </c:pt>
                <c:pt idx="9979">
                  <c:v>-4.0557254287133245E-4</c:v>
                </c:pt>
                <c:pt idx="9980">
                  <c:v>-3.5635678428661162E-4</c:v>
                </c:pt>
                <c:pt idx="9981">
                  <c:v>2.815730544927028E-4</c:v>
                </c:pt>
                <c:pt idx="9982">
                  <c:v>4.1522684020189529E-4</c:v>
                </c:pt>
                <c:pt idx="9983">
                  <c:v>-4.4854983908739914E-4</c:v>
                </c:pt>
                <c:pt idx="9984">
                  <c:v>-4.4634309028589229E-4</c:v>
                </c:pt>
                <c:pt idx="9985">
                  <c:v>-4.281883867449583E-4</c:v>
                </c:pt>
                <c:pt idx="9986">
                  <c:v>-7.6578475860322905E-5</c:v>
                </c:pt>
                <c:pt idx="9987">
                  <c:v>3.7540741029185569E-4</c:v>
                </c:pt>
                <c:pt idx="9988">
                  <c:v>1.2772238181021471E-5</c:v>
                </c:pt>
                <c:pt idx="9989">
                  <c:v>1.1576638639915481E-4</c:v>
                </c:pt>
                <c:pt idx="9990">
                  <c:v>7.4267200880186548E-4</c:v>
                </c:pt>
                <c:pt idx="9991">
                  <c:v>3.0729142846021729E-4</c:v>
                </c:pt>
                <c:pt idx="9992">
                  <c:v>5.7131312344519032E-4</c:v>
                </c:pt>
                <c:pt idx="9993">
                  <c:v>-3.2659234195856959E-4</c:v>
                </c:pt>
                <c:pt idx="9994">
                  <c:v>4.4840469539318077E-4</c:v>
                </c:pt>
                <c:pt idx="9995">
                  <c:v>-1.9842399692297208E-4</c:v>
                </c:pt>
                <c:pt idx="9996">
                  <c:v>-4.1228000993150191E-4</c:v>
                </c:pt>
                <c:pt idx="9997">
                  <c:v>-4.4433209024254876E-4</c:v>
                </c:pt>
                <c:pt idx="9998">
                  <c:v>1.0182497030589795E-3</c:v>
                </c:pt>
                <c:pt idx="9999">
                  <c:v>-1.5395210251366862E-4</c:v>
                </c:pt>
                <c:pt idx="10000">
                  <c:v>-3.2233658237338969E-4</c:v>
                </c:pt>
                <c:pt idx="10001">
                  <c:v>-3.7124259375562923E-4</c:v>
                </c:pt>
                <c:pt idx="10002">
                  <c:v>3.0520835361697986E-5</c:v>
                </c:pt>
                <c:pt idx="10003">
                  <c:v>-4.3757132007867113E-4</c:v>
                </c:pt>
                <c:pt idx="10004">
                  <c:v>8.9623817126835155E-4</c:v>
                </c:pt>
                <c:pt idx="10005">
                  <c:v>4.678069526627219E-4</c:v>
                </c:pt>
                <c:pt idx="10006">
                  <c:v>-4.3522335598699194E-4</c:v>
                </c:pt>
                <c:pt idx="10007">
                  <c:v>-2.5733744200877231E-4</c:v>
                </c:pt>
                <c:pt idx="10008">
                  <c:v>7.2662084140630325E-5</c:v>
                </c:pt>
                <c:pt idx="10009">
                  <c:v>1.029353492968305E-4</c:v>
                </c:pt>
                <c:pt idx="10010">
                  <c:v>2.3058190756650198E-4</c:v>
                </c:pt>
                <c:pt idx="10011">
                  <c:v>7.5361183044841224E-4</c:v>
                </c:pt>
                <c:pt idx="10012">
                  <c:v>4.4556770387101793E-5</c:v>
                </c:pt>
                <c:pt idx="10013">
                  <c:v>-2.5245415646434012E-4</c:v>
                </c:pt>
                <c:pt idx="10014">
                  <c:v>1.7630852653559905E-4</c:v>
                </c:pt>
                <c:pt idx="10015">
                  <c:v>1.1798250524501905E-4</c:v>
                </c:pt>
                <c:pt idx="10016">
                  <c:v>-4.3167953423617263E-4</c:v>
                </c:pt>
                <c:pt idx="10017">
                  <c:v>-2.336872492892472E-4</c:v>
                </c:pt>
                <c:pt idx="10018">
                  <c:v>-3.8772989708788907E-4</c:v>
                </c:pt>
                <c:pt idx="10019">
                  <c:v>6.5580189505224046E-5</c:v>
                </c:pt>
                <c:pt idx="10020">
                  <c:v>-1.4727439125312769E-4</c:v>
                </c:pt>
                <c:pt idx="10021">
                  <c:v>-3.8638737848481463E-5</c:v>
                </c:pt>
                <c:pt idx="10022">
                  <c:v>-1.0949643439530752E-4</c:v>
                </c:pt>
                <c:pt idx="10023">
                  <c:v>-4.2987762135638768E-4</c:v>
                </c:pt>
                <c:pt idx="10024">
                  <c:v>1.7729078235133767E-5</c:v>
                </c:pt>
                <c:pt idx="10025">
                  <c:v>-4.2955765739014455E-4</c:v>
                </c:pt>
                <c:pt idx="10026">
                  <c:v>4.1708767439257614E-4</c:v>
                </c:pt>
                <c:pt idx="10027">
                  <c:v>3.3288819240989302E-4</c:v>
                </c:pt>
                <c:pt idx="10028">
                  <c:v>-4.2656817407389375E-4</c:v>
                </c:pt>
                <c:pt idx="10029">
                  <c:v>-9.2687640252539739E-6</c:v>
                </c:pt>
                <c:pt idx="10030">
                  <c:v>-3.5186355206604329E-5</c:v>
                </c:pt>
                <c:pt idx="10031">
                  <c:v>-1.7779330016842062E-4</c:v>
                </c:pt>
                <c:pt idx="10032">
                  <c:v>-3.2925503176032518E-5</c:v>
                </c:pt>
                <c:pt idx="10033">
                  <c:v>-4.1178921544766895E-4</c:v>
                </c:pt>
                <c:pt idx="10034">
                  <c:v>4.696261773176617E-4</c:v>
                </c:pt>
                <c:pt idx="10035">
                  <c:v>2.8434210462281186E-4</c:v>
                </c:pt>
                <c:pt idx="10036">
                  <c:v>-1.0183165160166081E-4</c:v>
                </c:pt>
                <c:pt idx="10037">
                  <c:v>4.1651967485053533E-4</c:v>
                </c:pt>
                <c:pt idx="10038">
                  <c:v>-6.4776947601547866E-5</c:v>
                </c:pt>
                <c:pt idx="10039">
                  <c:v>3.7792927597164034E-4</c:v>
                </c:pt>
                <c:pt idx="10040">
                  <c:v>1.9086606743321855E-4</c:v>
                </c:pt>
                <c:pt idx="10041">
                  <c:v>1.9823609292636272E-4</c:v>
                </c:pt>
                <c:pt idx="10042">
                  <c:v>-9.7793677447616278E-5</c:v>
                </c:pt>
                <c:pt idx="10043">
                  <c:v>-4.1517715031127252E-4</c:v>
                </c:pt>
                <c:pt idx="10044">
                  <c:v>1.0382430952670643E-3</c:v>
                </c:pt>
                <c:pt idx="10045">
                  <c:v>1.1850645874095922E-4</c:v>
                </c:pt>
                <c:pt idx="10046">
                  <c:v>-2.7097491761705195E-4</c:v>
                </c:pt>
                <c:pt idx="10047">
                  <c:v>-3.3260077004327237E-4</c:v>
                </c:pt>
                <c:pt idx="10048">
                  <c:v>3.9143381404562464E-4</c:v>
                </c:pt>
                <c:pt idx="10049">
                  <c:v>4.5119443795734083E-4</c:v>
                </c:pt>
                <c:pt idx="10050">
                  <c:v>4.7049191492673818E-4</c:v>
                </c:pt>
                <c:pt idx="10051">
                  <c:v>-3.062328117014286E-4</c:v>
                </c:pt>
                <c:pt idx="10052">
                  <c:v>-3.4285686473016123E-4</c:v>
                </c:pt>
                <c:pt idx="10053">
                  <c:v>6.5732905359400839E-5</c:v>
                </c:pt>
                <c:pt idx="10054">
                  <c:v>9.1534249908748031E-4</c:v>
                </c:pt>
                <c:pt idx="10055">
                  <c:v>7.5838589728614251E-5</c:v>
                </c:pt>
                <c:pt idx="10056">
                  <c:v>-2.9247194073727962E-4</c:v>
                </c:pt>
                <c:pt idx="10057">
                  <c:v>4.190206734816012E-4</c:v>
                </c:pt>
                <c:pt idx="10058">
                  <c:v>-1.81170664278483E-4</c:v>
                </c:pt>
                <c:pt idx="10059">
                  <c:v>3.0885417173318806E-4</c:v>
                </c:pt>
                <c:pt idx="10060">
                  <c:v>2.8536496350364961E-4</c:v>
                </c:pt>
                <c:pt idx="10061">
                  <c:v>-4.0060256797141947E-4</c:v>
                </c:pt>
                <c:pt idx="10062">
                  <c:v>-3.5468766731239112E-4</c:v>
                </c:pt>
                <c:pt idx="10063">
                  <c:v>3.7913449233898235E-4</c:v>
                </c:pt>
                <c:pt idx="10064">
                  <c:v>-3.7381328998408473E-4</c:v>
                </c:pt>
                <c:pt idx="10065">
                  <c:v>5.9968949691686978E-4</c:v>
                </c:pt>
                <c:pt idx="10066">
                  <c:v>-4.0352670336462883E-4</c:v>
                </c:pt>
                <c:pt idx="10067">
                  <c:v>-3.4837080046138346E-6</c:v>
                </c:pt>
                <c:pt idx="10068">
                  <c:v>-3.9639841335507262E-4</c:v>
                </c:pt>
                <c:pt idx="10069">
                  <c:v>-4.1178174066250692E-4</c:v>
                </c:pt>
                <c:pt idx="10070">
                  <c:v>5.95306462131462E-5</c:v>
                </c:pt>
                <c:pt idx="10071">
                  <c:v>3.9916388448173494E-4</c:v>
                </c:pt>
                <c:pt idx="10072">
                  <c:v>-3.9989146622798903E-4</c:v>
                </c:pt>
                <c:pt idx="10073">
                  <c:v>-4.0104055639105055E-4</c:v>
                </c:pt>
                <c:pt idx="10074">
                  <c:v>4.7190272805105852E-4</c:v>
                </c:pt>
                <c:pt idx="10075">
                  <c:v>7.7627564055770485E-4</c:v>
                </c:pt>
                <c:pt idx="10076">
                  <c:v>-2.8887515391017E-5</c:v>
                </c:pt>
                <c:pt idx="10077">
                  <c:v>-2.822396020907755E-4</c:v>
                </c:pt>
                <c:pt idx="10078">
                  <c:v>5.1958303322886454E-5</c:v>
                </c:pt>
                <c:pt idx="10079">
                  <c:v>-3.2981501579252176E-4</c:v>
                </c:pt>
                <c:pt idx="10080">
                  <c:v>-4.1160341454393257E-4</c:v>
                </c:pt>
                <c:pt idx="10081">
                  <c:v>-3.2807792827211626E-4</c:v>
                </c:pt>
                <c:pt idx="10082">
                  <c:v>1.8077682942258471E-4</c:v>
                </c:pt>
                <c:pt idx="10083">
                  <c:v>4.1906860241725641E-4</c:v>
                </c:pt>
                <c:pt idx="10084">
                  <c:v>-3.5163207202822729E-4</c:v>
                </c:pt>
                <c:pt idx="10085">
                  <c:v>-3.962152034261242E-4</c:v>
                </c:pt>
                <c:pt idx="10086">
                  <c:v>-3.9658063919562769E-4</c:v>
                </c:pt>
                <c:pt idx="10087">
                  <c:v>-7.98797965788257E-5</c:v>
                </c:pt>
                <c:pt idx="10088">
                  <c:v>2.1722971657712375E-4</c:v>
                </c:pt>
                <c:pt idx="10089">
                  <c:v>1.9217557066300976E-4</c:v>
                </c:pt>
                <c:pt idx="10090">
                  <c:v>-3.0071004477321393E-4</c:v>
                </c:pt>
                <c:pt idx="10091">
                  <c:v>1.2486107191170888E-4</c:v>
                </c:pt>
                <c:pt idx="10092">
                  <c:v>2.8989323393156072E-5</c:v>
                </c:pt>
                <c:pt idx="10093">
                  <c:v>1.0560307913893108E-3</c:v>
                </c:pt>
                <c:pt idx="10094">
                  <c:v>-2.6353195382608865E-4</c:v>
                </c:pt>
                <c:pt idx="10095">
                  <c:v>2.3706233821840759E-4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18752"/>
        <c:axId val="39821312"/>
      </c:scatterChart>
      <c:valAx>
        <c:axId val="39818752"/>
        <c:scaling>
          <c:orientation val="minMax"/>
          <c:max val="1.0000000000000002E-3"/>
          <c:min val="-1.0000000000000002E-3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i="1" dirty="0" smtClean="0"/>
                  <a:t>r</a:t>
                </a:r>
                <a:r>
                  <a:rPr lang="en-US" sz="2000" b="0" dirty="0" smtClean="0"/>
                  <a:t> (m)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0"/>
        <c:majorTickMark val="out"/>
        <c:minorTickMark val="in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39821312"/>
        <c:crossesAt val="-25"/>
        <c:crossBetween val="midCat"/>
      </c:valAx>
      <c:valAx>
        <c:axId val="39821312"/>
        <c:scaling>
          <c:orientation val="minMax"/>
          <c:max val="4.0000000000000008E-2"/>
          <c:min val="-4.0000000000000008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 i="1"/>
                </a:pPr>
                <a:r>
                  <a:rPr lang="en-US" sz="2000" b="0" i="1"/>
                  <a:t>r'</a:t>
                </a:r>
              </a:p>
            </c:rich>
          </c:tx>
          <c:layout>
            <c:manualLayout>
              <c:xMode val="edge"/>
              <c:yMode val="edge"/>
              <c:x val="0"/>
              <c:y val="0.452751999750031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39818752"/>
        <c:crossesAt val="-0.1"/>
        <c:crossBetween val="midCat"/>
        <c:majorUnit val="2.0000000000000004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66107708758623"/>
          <c:y val="2.8541181709612781E-2"/>
          <c:w val="0.68111402741324001"/>
          <c:h val="0.753116554875085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'I(t)'!$E$2</c:f>
              <c:strCache>
                <c:ptCount val="1"/>
                <c:pt idx="0">
                  <c:v>P3_cavity</c:v>
                </c:pt>
              </c:strCache>
            </c:strRef>
          </c:tx>
          <c:spPr>
            <a:ln w="3175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'I(t)'!$O$132:$O$451</c:f>
              <c:numCache>
                <c:formatCode>General</c:formatCode>
                <c:ptCount val="320"/>
                <c:pt idx="0">
                  <c:v>2.843689999999982E-10</c:v>
                </c:pt>
                <c:pt idx="1">
                  <c:v>2.8496899999999818E-10</c:v>
                </c:pt>
                <c:pt idx="2">
                  <c:v>2.8556899999999816E-10</c:v>
                </c:pt>
                <c:pt idx="3">
                  <c:v>2.8616899999999814E-10</c:v>
                </c:pt>
                <c:pt idx="4">
                  <c:v>2.8676899999999811E-10</c:v>
                </c:pt>
                <c:pt idx="5">
                  <c:v>2.8736899999999809E-10</c:v>
                </c:pt>
                <c:pt idx="6">
                  <c:v>2.8796899999999807E-10</c:v>
                </c:pt>
                <c:pt idx="7">
                  <c:v>2.8856899999999804E-10</c:v>
                </c:pt>
                <c:pt idx="8">
                  <c:v>2.8916899999999802E-10</c:v>
                </c:pt>
                <c:pt idx="9">
                  <c:v>2.89768999999998E-10</c:v>
                </c:pt>
                <c:pt idx="10">
                  <c:v>2.9036899999999798E-10</c:v>
                </c:pt>
                <c:pt idx="11">
                  <c:v>2.9096899999999795E-10</c:v>
                </c:pt>
                <c:pt idx="12">
                  <c:v>2.9156899999999793E-10</c:v>
                </c:pt>
                <c:pt idx="13">
                  <c:v>2.9216899999999791E-10</c:v>
                </c:pt>
                <c:pt idx="14">
                  <c:v>2.9276899999999789E-10</c:v>
                </c:pt>
                <c:pt idx="15">
                  <c:v>2.9336899999999786E-10</c:v>
                </c:pt>
                <c:pt idx="16">
                  <c:v>2.9396899999999784E-10</c:v>
                </c:pt>
                <c:pt idx="17">
                  <c:v>2.9456899999999782E-10</c:v>
                </c:pt>
                <c:pt idx="18">
                  <c:v>2.9516899999999779E-10</c:v>
                </c:pt>
                <c:pt idx="19">
                  <c:v>2.9576899999999777E-10</c:v>
                </c:pt>
                <c:pt idx="20">
                  <c:v>2.9636899999999775E-10</c:v>
                </c:pt>
                <c:pt idx="21">
                  <c:v>2.9696899999999773E-10</c:v>
                </c:pt>
                <c:pt idx="22">
                  <c:v>2.975689999999977E-10</c:v>
                </c:pt>
                <c:pt idx="23">
                  <c:v>2.9816899999999768E-10</c:v>
                </c:pt>
                <c:pt idx="24">
                  <c:v>2.9876899999999766E-10</c:v>
                </c:pt>
                <c:pt idx="25">
                  <c:v>2.9936899999999764E-10</c:v>
                </c:pt>
                <c:pt idx="26">
                  <c:v>2.9996899999999761E-10</c:v>
                </c:pt>
                <c:pt idx="27">
                  <c:v>3.0056899999999759E-10</c:v>
                </c:pt>
                <c:pt idx="28">
                  <c:v>3.0116899999999757E-10</c:v>
                </c:pt>
                <c:pt idx="29">
                  <c:v>3.0176899999999754E-10</c:v>
                </c:pt>
                <c:pt idx="30">
                  <c:v>3.0236899999999752E-10</c:v>
                </c:pt>
                <c:pt idx="31">
                  <c:v>3.029689999999975E-10</c:v>
                </c:pt>
                <c:pt idx="32">
                  <c:v>3.0356899999999748E-10</c:v>
                </c:pt>
                <c:pt idx="33">
                  <c:v>3.0416899999999745E-10</c:v>
                </c:pt>
                <c:pt idx="34">
                  <c:v>3.0476899999999743E-10</c:v>
                </c:pt>
                <c:pt idx="35">
                  <c:v>3.0536899999999741E-10</c:v>
                </c:pt>
                <c:pt idx="36">
                  <c:v>3.0596899999999738E-10</c:v>
                </c:pt>
                <c:pt idx="37">
                  <c:v>3.0656899999999736E-10</c:v>
                </c:pt>
                <c:pt idx="38">
                  <c:v>3.0716899999999734E-10</c:v>
                </c:pt>
                <c:pt idx="39">
                  <c:v>3.0776899999999732E-10</c:v>
                </c:pt>
                <c:pt idx="40">
                  <c:v>3.0836899999999729E-10</c:v>
                </c:pt>
                <c:pt idx="41">
                  <c:v>3.0896899999999727E-10</c:v>
                </c:pt>
                <c:pt idx="42">
                  <c:v>3.0956899999999725E-10</c:v>
                </c:pt>
                <c:pt idx="43">
                  <c:v>3.1016899999999723E-10</c:v>
                </c:pt>
                <c:pt idx="44">
                  <c:v>3.107689999999972E-10</c:v>
                </c:pt>
                <c:pt idx="45">
                  <c:v>3.1136899999999718E-10</c:v>
                </c:pt>
                <c:pt idx="46">
                  <c:v>3.1196899999999716E-10</c:v>
                </c:pt>
                <c:pt idx="47">
                  <c:v>3.1256899999999713E-10</c:v>
                </c:pt>
                <c:pt idx="48">
                  <c:v>3.1316899999999711E-10</c:v>
                </c:pt>
                <c:pt idx="49">
                  <c:v>3.1376899999999709E-10</c:v>
                </c:pt>
                <c:pt idx="50">
                  <c:v>3.1436899999999707E-10</c:v>
                </c:pt>
                <c:pt idx="51">
                  <c:v>3.1496899999999704E-10</c:v>
                </c:pt>
                <c:pt idx="52">
                  <c:v>3.1556899999999702E-10</c:v>
                </c:pt>
                <c:pt idx="53">
                  <c:v>3.16168999999997E-10</c:v>
                </c:pt>
                <c:pt idx="54">
                  <c:v>3.1676899999999698E-10</c:v>
                </c:pt>
                <c:pt idx="55">
                  <c:v>3.1736899999999695E-10</c:v>
                </c:pt>
                <c:pt idx="56">
                  <c:v>3.1796899999999693E-10</c:v>
                </c:pt>
                <c:pt idx="57">
                  <c:v>3.1856899999999691E-10</c:v>
                </c:pt>
                <c:pt idx="58">
                  <c:v>3.1916899999999688E-10</c:v>
                </c:pt>
                <c:pt idx="59">
                  <c:v>3.1976899999999686E-10</c:v>
                </c:pt>
                <c:pt idx="60">
                  <c:v>3.2036899999999684E-10</c:v>
                </c:pt>
                <c:pt idx="61">
                  <c:v>3.2096899999999682E-10</c:v>
                </c:pt>
                <c:pt idx="62">
                  <c:v>3.2156899999999679E-10</c:v>
                </c:pt>
                <c:pt idx="63">
                  <c:v>3.2216899999999677E-10</c:v>
                </c:pt>
                <c:pt idx="64">
                  <c:v>3.2276899999999675E-10</c:v>
                </c:pt>
                <c:pt idx="65">
                  <c:v>3.2336899999999673E-10</c:v>
                </c:pt>
                <c:pt idx="66">
                  <c:v>3.239689999999967E-10</c:v>
                </c:pt>
                <c:pt idx="67">
                  <c:v>3.2456899999999668E-10</c:v>
                </c:pt>
                <c:pt idx="68">
                  <c:v>3.2516899999999666E-10</c:v>
                </c:pt>
                <c:pt idx="69">
                  <c:v>3.2576899999999663E-10</c:v>
                </c:pt>
                <c:pt idx="70">
                  <c:v>3.2636899999999661E-10</c:v>
                </c:pt>
                <c:pt idx="71">
                  <c:v>3.2696899999999659E-10</c:v>
                </c:pt>
                <c:pt idx="72">
                  <c:v>3.2756899999999657E-10</c:v>
                </c:pt>
                <c:pt idx="73">
                  <c:v>3.2816899999999654E-10</c:v>
                </c:pt>
                <c:pt idx="74">
                  <c:v>3.2876899999999652E-10</c:v>
                </c:pt>
                <c:pt idx="75">
                  <c:v>3.293689999999965E-10</c:v>
                </c:pt>
                <c:pt idx="76">
                  <c:v>3.2996899999999647E-10</c:v>
                </c:pt>
                <c:pt idx="77">
                  <c:v>3.3056899999999645E-10</c:v>
                </c:pt>
                <c:pt idx="78">
                  <c:v>3.3116899999999643E-10</c:v>
                </c:pt>
                <c:pt idx="79">
                  <c:v>3.3176899999999641E-10</c:v>
                </c:pt>
                <c:pt idx="80">
                  <c:v>3.3236899999999638E-10</c:v>
                </c:pt>
                <c:pt idx="81">
                  <c:v>3.3296899999999636E-10</c:v>
                </c:pt>
                <c:pt idx="82">
                  <c:v>3.3356899999999634E-10</c:v>
                </c:pt>
                <c:pt idx="83">
                  <c:v>3.3416899999999632E-10</c:v>
                </c:pt>
                <c:pt idx="84">
                  <c:v>3.3476899999999629E-10</c:v>
                </c:pt>
                <c:pt idx="85">
                  <c:v>3.3536899999999627E-10</c:v>
                </c:pt>
                <c:pt idx="86">
                  <c:v>3.3596899999999625E-10</c:v>
                </c:pt>
                <c:pt idx="87">
                  <c:v>3.3656899999999622E-10</c:v>
                </c:pt>
                <c:pt idx="88">
                  <c:v>3.371689999999962E-10</c:v>
                </c:pt>
                <c:pt idx="89">
                  <c:v>3.3776899999999618E-10</c:v>
                </c:pt>
                <c:pt idx="90">
                  <c:v>3.3836899999999616E-10</c:v>
                </c:pt>
                <c:pt idx="91">
                  <c:v>3.3896899999999613E-10</c:v>
                </c:pt>
                <c:pt idx="92">
                  <c:v>3.3956899999999611E-10</c:v>
                </c:pt>
                <c:pt idx="93">
                  <c:v>3.4016899999999609E-10</c:v>
                </c:pt>
                <c:pt idx="94">
                  <c:v>3.4076899999999607E-10</c:v>
                </c:pt>
                <c:pt idx="95">
                  <c:v>3.4136899999999604E-10</c:v>
                </c:pt>
                <c:pt idx="96">
                  <c:v>3.4196899999999602E-10</c:v>
                </c:pt>
                <c:pt idx="97">
                  <c:v>3.42568999999996E-10</c:v>
                </c:pt>
                <c:pt idx="98">
                  <c:v>3.4316899999999597E-10</c:v>
                </c:pt>
                <c:pt idx="99">
                  <c:v>3.4376899999999595E-10</c:v>
                </c:pt>
                <c:pt idx="100">
                  <c:v>3.4436899999999593E-10</c:v>
                </c:pt>
                <c:pt idx="101">
                  <c:v>3.4496899999999591E-10</c:v>
                </c:pt>
                <c:pt idx="102">
                  <c:v>3.4556899999999588E-10</c:v>
                </c:pt>
                <c:pt idx="103">
                  <c:v>3.4616899999999586E-10</c:v>
                </c:pt>
                <c:pt idx="104">
                  <c:v>3.4676899999999584E-10</c:v>
                </c:pt>
                <c:pt idx="105">
                  <c:v>3.4736899999999582E-10</c:v>
                </c:pt>
                <c:pt idx="106">
                  <c:v>3.4796899999999579E-10</c:v>
                </c:pt>
                <c:pt idx="107">
                  <c:v>3.4856899999999577E-10</c:v>
                </c:pt>
                <c:pt idx="108">
                  <c:v>3.4916899999999575E-10</c:v>
                </c:pt>
                <c:pt idx="109">
                  <c:v>3.4976899999999572E-10</c:v>
                </c:pt>
                <c:pt idx="110">
                  <c:v>3.503689999999957E-10</c:v>
                </c:pt>
                <c:pt idx="111">
                  <c:v>3.5096899999999568E-10</c:v>
                </c:pt>
                <c:pt idx="112">
                  <c:v>3.5156899999999566E-10</c:v>
                </c:pt>
                <c:pt idx="113">
                  <c:v>3.5216899999999563E-10</c:v>
                </c:pt>
                <c:pt idx="114">
                  <c:v>3.5276899999999561E-10</c:v>
                </c:pt>
                <c:pt idx="115">
                  <c:v>3.5336899999999559E-10</c:v>
                </c:pt>
                <c:pt idx="116">
                  <c:v>3.5396899999999556E-10</c:v>
                </c:pt>
                <c:pt idx="117">
                  <c:v>3.5456899999999554E-10</c:v>
                </c:pt>
                <c:pt idx="118">
                  <c:v>3.5516899999999552E-10</c:v>
                </c:pt>
                <c:pt idx="119">
                  <c:v>3.557689999999955E-10</c:v>
                </c:pt>
                <c:pt idx="120">
                  <c:v>3.5636899999999547E-10</c:v>
                </c:pt>
                <c:pt idx="121">
                  <c:v>3.5696899999999545E-10</c:v>
                </c:pt>
                <c:pt idx="122">
                  <c:v>3.5756899999999543E-10</c:v>
                </c:pt>
                <c:pt idx="123">
                  <c:v>3.5816899999999541E-10</c:v>
                </c:pt>
                <c:pt idx="124">
                  <c:v>3.5876899999999538E-10</c:v>
                </c:pt>
                <c:pt idx="125">
                  <c:v>3.5936899999999536E-10</c:v>
                </c:pt>
                <c:pt idx="126">
                  <c:v>3.5996899999999534E-10</c:v>
                </c:pt>
                <c:pt idx="127">
                  <c:v>3.6056899999999531E-10</c:v>
                </c:pt>
                <c:pt idx="128">
                  <c:v>3.6116899999999529E-10</c:v>
                </c:pt>
                <c:pt idx="129">
                  <c:v>3.6176899999999527E-10</c:v>
                </c:pt>
                <c:pt idx="130">
                  <c:v>3.6236899999999525E-10</c:v>
                </c:pt>
                <c:pt idx="131">
                  <c:v>3.6296899999999522E-10</c:v>
                </c:pt>
                <c:pt idx="132">
                  <c:v>3.635689999999952E-10</c:v>
                </c:pt>
                <c:pt idx="133">
                  <c:v>3.6416899999999518E-10</c:v>
                </c:pt>
                <c:pt idx="134">
                  <c:v>3.6476899999999516E-10</c:v>
                </c:pt>
                <c:pt idx="135">
                  <c:v>3.6536899999999513E-10</c:v>
                </c:pt>
                <c:pt idx="136">
                  <c:v>3.6596899999999511E-10</c:v>
                </c:pt>
                <c:pt idx="137">
                  <c:v>3.6656899999999509E-10</c:v>
                </c:pt>
                <c:pt idx="138">
                  <c:v>3.6716899999999506E-10</c:v>
                </c:pt>
                <c:pt idx="139">
                  <c:v>3.6776899999999504E-10</c:v>
                </c:pt>
                <c:pt idx="140">
                  <c:v>3.6836899999999502E-10</c:v>
                </c:pt>
                <c:pt idx="141">
                  <c:v>3.68968999999995E-10</c:v>
                </c:pt>
                <c:pt idx="142">
                  <c:v>3.6956899999999497E-10</c:v>
                </c:pt>
                <c:pt idx="143">
                  <c:v>3.7016899999999495E-10</c:v>
                </c:pt>
                <c:pt idx="144">
                  <c:v>3.7076899999999493E-10</c:v>
                </c:pt>
                <c:pt idx="145">
                  <c:v>3.713689999999949E-10</c:v>
                </c:pt>
                <c:pt idx="146">
                  <c:v>3.7196899999999488E-10</c:v>
                </c:pt>
                <c:pt idx="147">
                  <c:v>3.7256899999999486E-10</c:v>
                </c:pt>
                <c:pt idx="148">
                  <c:v>3.7316899999999484E-10</c:v>
                </c:pt>
                <c:pt idx="149">
                  <c:v>3.7376899999999481E-10</c:v>
                </c:pt>
                <c:pt idx="150">
                  <c:v>3.7436899999999479E-10</c:v>
                </c:pt>
                <c:pt idx="151">
                  <c:v>3.7496899999999477E-10</c:v>
                </c:pt>
                <c:pt idx="152">
                  <c:v>3.7556899999999475E-10</c:v>
                </c:pt>
                <c:pt idx="153">
                  <c:v>3.7616899999999472E-10</c:v>
                </c:pt>
                <c:pt idx="154">
                  <c:v>3.767689999999947E-10</c:v>
                </c:pt>
                <c:pt idx="155">
                  <c:v>3.7736899999999468E-10</c:v>
                </c:pt>
                <c:pt idx="156">
                  <c:v>3.7796899999999465E-10</c:v>
                </c:pt>
                <c:pt idx="157">
                  <c:v>3.7856899999999463E-10</c:v>
                </c:pt>
                <c:pt idx="158">
                  <c:v>3.7916899999999461E-10</c:v>
                </c:pt>
                <c:pt idx="159">
                  <c:v>3.7976899999999459E-10</c:v>
                </c:pt>
                <c:pt idx="160">
                  <c:v>3.8036899999999456E-10</c:v>
                </c:pt>
                <c:pt idx="161">
                  <c:v>3.8096899999999454E-10</c:v>
                </c:pt>
                <c:pt idx="162">
                  <c:v>3.8156899999999452E-10</c:v>
                </c:pt>
                <c:pt idx="163">
                  <c:v>3.821689999999945E-10</c:v>
                </c:pt>
                <c:pt idx="164">
                  <c:v>3.8276899999999447E-10</c:v>
                </c:pt>
                <c:pt idx="165">
                  <c:v>3.8336899999999445E-10</c:v>
                </c:pt>
                <c:pt idx="166">
                  <c:v>3.8396899999999443E-10</c:v>
                </c:pt>
                <c:pt idx="167">
                  <c:v>3.845689999999944E-10</c:v>
                </c:pt>
                <c:pt idx="168">
                  <c:v>3.8516899999999438E-10</c:v>
                </c:pt>
                <c:pt idx="169">
                  <c:v>3.8576899999999436E-10</c:v>
                </c:pt>
                <c:pt idx="170">
                  <c:v>3.8636899999999434E-10</c:v>
                </c:pt>
                <c:pt idx="171">
                  <c:v>3.8696899999999431E-10</c:v>
                </c:pt>
                <c:pt idx="172">
                  <c:v>3.8756899999999429E-10</c:v>
                </c:pt>
                <c:pt idx="173">
                  <c:v>3.8816899999999427E-10</c:v>
                </c:pt>
                <c:pt idx="174">
                  <c:v>3.8876899999999425E-10</c:v>
                </c:pt>
                <c:pt idx="175">
                  <c:v>3.8936899999999422E-10</c:v>
                </c:pt>
                <c:pt idx="176">
                  <c:v>3.899689999999942E-10</c:v>
                </c:pt>
                <c:pt idx="177">
                  <c:v>3.9056899999999418E-10</c:v>
                </c:pt>
                <c:pt idx="178">
                  <c:v>3.9116899999999415E-10</c:v>
                </c:pt>
                <c:pt idx="179">
                  <c:v>3.9176899999999413E-10</c:v>
                </c:pt>
                <c:pt idx="180">
                  <c:v>3.9236899999999411E-10</c:v>
                </c:pt>
                <c:pt idx="181">
                  <c:v>3.9296899999999409E-10</c:v>
                </c:pt>
                <c:pt idx="182">
                  <c:v>3.9356899999999406E-10</c:v>
                </c:pt>
                <c:pt idx="183">
                  <c:v>3.9416899999999404E-10</c:v>
                </c:pt>
                <c:pt idx="184">
                  <c:v>3.9476899999999402E-10</c:v>
                </c:pt>
                <c:pt idx="185">
                  <c:v>3.9536899999999399E-10</c:v>
                </c:pt>
                <c:pt idx="186">
                  <c:v>3.9596899999999397E-10</c:v>
                </c:pt>
                <c:pt idx="187">
                  <c:v>3.9656899999999395E-10</c:v>
                </c:pt>
                <c:pt idx="188">
                  <c:v>3.9716899999999393E-10</c:v>
                </c:pt>
                <c:pt idx="189">
                  <c:v>3.977689999999939E-10</c:v>
                </c:pt>
                <c:pt idx="190">
                  <c:v>3.9836899999999388E-10</c:v>
                </c:pt>
                <c:pt idx="191">
                  <c:v>3.9896899999999386E-10</c:v>
                </c:pt>
                <c:pt idx="192">
                  <c:v>3.9956899999999384E-10</c:v>
                </c:pt>
                <c:pt idx="193">
                  <c:v>4.0016899999999381E-10</c:v>
                </c:pt>
                <c:pt idx="194">
                  <c:v>4.0076899999999379E-10</c:v>
                </c:pt>
                <c:pt idx="195">
                  <c:v>4.0136899999999377E-10</c:v>
                </c:pt>
                <c:pt idx="196">
                  <c:v>4.0196899999999374E-10</c:v>
                </c:pt>
                <c:pt idx="197">
                  <c:v>4.0256899999999372E-10</c:v>
                </c:pt>
                <c:pt idx="198">
                  <c:v>4.031689999999937E-10</c:v>
                </c:pt>
                <c:pt idx="199">
                  <c:v>4.0376899999999368E-10</c:v>
                </c:pt>
                <c:pt idx="200">
                  <c:v>4.0436899999999365E-10</c:v>
                </c:pt>
                <c:pt idx="201">
                  <c:v>4.0496899999999363E-10</c:v>
                </c:pt>
                <c:pt idx="202">
                  <c:v>4.0556899999999361E-10</c:v>
                </c:pt>
                <c:pt idx="203">
                  <c:v>4.0616899999999359E-10</c:v>
                </c:pt>
                <c:pt idx="204">
                  <c:v>4.0676899999999356E-10</c:v>
                </c:pt>
                <c:pt idx="205">
                  <c:v>4.0736899999999354E-10</c:v>
                </c:pt>
                <c:pt idx="206">
                  <c:v>4.0796899999999352E-10</c:v>
                </c:pt>
                <c:pt idx="207">
                  <c:v>4.0856899999999349E-10</c:v>
                </c:pt>
                <c:pt idx="208">
                  <c:v>4.0916899999999347E-10</c:v>
                </c:pt>
                <c:pt idx="209">
                  <c:v>4.0976899999999345E-10</c:v>
                </c:pt>
                <c:pt idx="210">
                  <c:v>4.1036899999999343E-10</c:v>
                </c:pt>
                <c:pt idx="211">
                  <c:v>4.109689999999934E-10</c:v>
                </c:pt>
                <c:pt idx="212">
                  <c:v>4.1156899999999338E-10</c:v>
                </c:pt>
                <c:pt idx="213">
                  <c:v>4.1216899999999336E-10</c:v>
                </c:pt>
                <c:pt idx="214">
                  <c:v>4.1276899999999334E-10</c:v>
                </c:pt>
                <c:pt idx="215">
                  <c:v>4.1336899999999331E-10</c:v>
                </c:pt>
                <c:pt idx="216">
                  <c:v>4.1396899999999329E-10</c:v>
                </c:pt>
                <c:pt idx="217">
                  <c:v>4.1456899999999327E-10</c:v>
                </c:pt>
                <c:pt idx="218">
                  <c:v>4.1516899999999324E-10</c:v>
                </c:pt>
                <c:pt idx="219">
                  <c:v>4.1576899999999322E-10</c:v>
                </c:pt>
                <c:pt idx="220">
                  <c:v>4.163689999999932E-10</c:v>
                </c:pt>
                <c:pt idx="221">
                  <c:v>4.1696899999999318E-10</c:v>
                </c:pt>
                <c:pt idx="222">
                  <c:v>4.1756899999999315E-10</c:v>
                </c:pt>
                <c:pt idx="223">
                  <c:v>4.1816899999999313E-10</c:v>
                </c:pt>
                <c:pt idx="224">
                  <c:v>4.1876899999999311E-10</c:v>
                </c:pt>
                <c:pt idx="225">
                  <c:v>4.1936899999999308E-10</c:v>
                </c:pt>
                <c:pt idx="226">
                  <c:v>4.1996899999999306E-10</c:v>
                </c:pt>
                <c:pt idx="227">
                  <c:v>4.2056899999999304E-10</c:v>
                </c:pt>
                <c:pt idx="228">
                  <c:v>4.2116899999999302E-10</c:v>
                </c:pt>
                <c:pt idx="229">
                  <c:v>4.2176899999999299E-10</c:v>
                </c:pt>
                <c:pt idx="230">
                  <c:v>4.2236899999999297E-10</c:v>
                </c:pt>
                <c:pt idx="231">
                  <c:v>4.2296899999999295E-10</c:v>
                </c:pt>
                <c:pt idx="232">
                  <c:v>4.2356899999999293E-10</c:v>
                </c:pt>
                <c:pt idx="233">
                  <c:v>4.241689999999929E-10</c:v>
                </c:pt>
                <c:pt idx="234">
                  <c:v>4.2476899999999288E-10</c:v>
                </c:pt>
                <c:pt idx="235">
                  <c:v>4.2536899999999286E-10</c:v>
                </c:pt>
                <c:pt idx="236">
                  <c:v>4.2596899999999283E-10</c:v>
                </c:pt>
                <c:pt idx="237">
                  <c:v>4.2656899999999281E-10</c:v>
                </c:pt>
                <c:pt idx="238">
                  <c:v>4.2716899999999279E-10</c:v>
                </c:pt>
                <c:pt idx="239">
                  <c:v>4.2776899999999277E-10</c:v>
                </c:pt>
                <c:pt idx="240">
                  <c:v>4.2836899999999274E-10</c:v>
                </c:pt>
                <c:pt idx="241">
                  <c:v>4.2896899999999272E-10</c:v>
                </c:pt>
                <c:pt idx="242">
                  <c:v>4.295689999999927E-10</c:v>
                </c:pt>
                <c:pt idx="243">
                  <c:v>4.3016899999999268E-10</c:v>
                </c:pt>
                <c:pt idx="244">
                  <c:v>4.3076899999999265E-10</c:v>
                </c:pt>
                <c:pt idx="245">
                  <c:v>4.3136899999999263E-10</c:v>
                </c:pt>
                <c:pt idx="246">
                  <c:v>4.3196899999999261E-10</c:v>
                </c:pt>
                <c:pt idx="247">
                  <c:v>4.3256899999999258E-10</c:v>
                </c:pt>
                <c:pt idx="248">
                  <c:v>4.3316899999999256E-10</c:v>
                </c:pt>
                <c:pt idx="249">
                  <c:v>4.3376899999999254E-10</c:v>
                </c:pt>
                <c:pt idx="250">
                  <c:v>4.3436899999999252E-10</c:v>
                </c:pt>
                <c:pt idx="251">
                  <c:v>4.3496899999999249E-10</c:v>
                </c:pt>
                <c:pt idx="252">
                  <c:v>4.3556899999999247E-10</c:v>
                </c:pt>
                <c:pt idx="253">
                  <c:v>4.3616899999999245E-10</c:v>
                </c:pt>
                <c:pt idx="254">
                  <c:v>4.3676899999999243E-10</c:v>
                </c:pt>
                <c:pt idx="255">
                  <c:v>4.373689999999924E-10</c:v>
                </c:pt>
                <c:pt idx="256">
                  <c:v>4.3796899999999238E-10</c:v>
                </c:pt>
                <c:pt idx="257">
                  <c:v>4.3856899999999236E-10</c:v>
                </c:pt>
                <c:pt idx="258">
                  <c:v>4.3916899999999233E-10</c:v>
                </c:pt>
                <c:pt idx="259">
                  <c:v>4.3976899999999231E-10</c:v>
                </c:pt>
                <c:pt idx="260">
                  <c:v>4.4036899999999229E-10</c:v>
                </c:pt>
                <c:pt idx="261">
                  <c:v>4.4096899999999227E-10</c:v>
                </c:pt>
                <c:pt idx="262">
                  <c:v>4.4156899999999224E-10</c:v>
                </c:pt>
                <c:pt idx="263">
                  <c:v>4.4216899999999222E-10</c:v>
                </c:pt>
                <c:pt idx="264">
                  <c:v>4.427689999999922E-10</c:v>
                </c:pt>
                <c:pt idx="265">
                  <c:v>4.4336899999999217E-10</c:v>
                </c:pt>
                <c:pt idx="266">
                  <c:v>4.4396899999999215E-10</c:v>
                </c:pt>
                <c:pt idx="267">
                  <c:v>4.4456899999999213E-10</c:v>
                </c:pt>
                <c:pt idx="268">
                  <c:v>4.4516899999999211E-10</c:v>
                </c:pt>
                <c:pt idx="269">
                  <c:v>4.4576899999999208E-10</c:v>
                </c:pt>
                <c:pt idx="270">
                  <c:v>4.4636899999999206E-10</c:v>
                </c:pt>
                <c:pt idx="271">
                  <c:v>4.4696899999999204E-10</c:v>
                </c:pt>
                <c:pt idx="272">
                  <c:v>4.4756899999999202E-10</c:v>
                </c:pt>
                <c:pt idx="273">
                  <c:v>4.4816899999999199E-10</c:v>
                </c:pt>
                <c:pt idx="274">
                  <c:v>4.4876899999999197E-10</c:v>
                </c:pt>
                <c:pt idx="275">
                  <c:v>4.4936899999999195E-10</c:v>
                </c:pt>
                <c:pt idx="276">
                  <c:v>4.4996899999999192E-10</c:v>
                </c:pt>
                <c:pt idx="277">
                  <c:v>4.505689999999919E-10</c:v>
                </c:pt>
                <c:pt idx="278">
                  <c:v>4.5116899999999188E-10</c:v>
                </c:pt>
                <c:pt idx="279">
                  <c:v>4.5176899999999186E-10</c:v>
                </c:pt>
                <c:pt idx="280">
                  <c:v>4.5236899999999183E-10</c:v>
                </c:pt>
                <c:pt idx="281">
                  <c:v>4.5296899999999181E-10</c:v>
                </c:pt>
                <c:pt idx="282">
                  <c:v>4.5356899999999179E-10</c:v>
                </c:pt>
                <c:pt idx="283">
                  <c:v>4.5416899999999177E-10</c:v>
                </c:pt>
                <c:pt idx="284">
                  <c:v>4.5476899999999174E-10</c:v>
                </c:pt>
                <c:pt idx="285">
                  <c:v>4.5536899999999172E-10</c:v>
                </c:pt>
                <c:pt idx="286">
                  <c:v>4.559689999999917E-10</c:v>
                </c:pt>
                <c:pt idx="287">
                  <c:v>4.5656899999999167E-10</c:v>
                </c:pt>
                <c:pt idx="288">
                  <c:v>4.5716899999999165E-10</c:v>
                </c:pt>
                <c:pt idx="289">
                  <c:v>4.5776899999999163E-10</c:v>
                </c:pt>
                <c:pt idx="290">
                  <c:v>4.5836899999999161E-10</c:v>
                </c:pt>
                <c:pt idx="291">
                  <c:v>4.5896899999999158E-10</c:v>
                </c:pt>
                <c:pt idx="292">
                  <c:v>4.5956899999999156E-10</c:v>
                </c:pt>
                <c:pt idx="293">
                  <c:v>4.6016899999999154E-10</c:v>
                </c:pt>
                <c:pt idx="294">
                  <c:v>4.6076899999999152E-10</c:v>
                </c:pt>
                <c:pt idx="295">
                  <c:v>4.6136899999999149E-10</c:v>
                </c:pt>
                <c:pt idx="296">
                  <c:v>4.6196899999999147E-10</c:v>
                </c:pt>
                <c:pt idx="297">
                  <c:v>4.6256899999999145E-10</c:v>
                </c:pt>
                <c:pt idx="298">
                  <c:v>4.6316899999999142E-10</c:v>
                </c:pt>
                <c:pt idx="299">
                  <c:v>4.637689999999914E-10</c:v>
                </c:pt>
                <c:pt idx="300">
                  <c:v>4.6436899999999138E-10</c:v>
                </c:pt>
                <c:pt idx="301">
                  <c:v>4.6496899999999136E-10</c:v>
                </c:pt>
                <c:pt idx="302">
                  <c:v>4.6556899999999133E-10</c:v>
                </c:pt>
                <c:pt idx="303">
                  <c:v>4.6616899999999136E-10</c:v>
                </c:pt>
                <c:pt idx="304">
                  <c:v>4.6676899999999134E-10</c:v>
                </c:pt>
                <c:pt idx="305">
                  <c:v>4.6736899999999132E-10</c:v>
                </c:pt>
                <c:pt idx="306">
                  <c:v>4.6796899999999129E-10</c:v>
                </c:pt>
                <c:pt idx="307">
                  <c:v>4.6856899999999127E-10</c:v>
                </c:pt>
                <c:pt idx="308">
                  <c:v>4.6916899999999125E-10</c:v>
                </c:pt>
                <c:pt idx="309">
                  <c:v>4.6976899999999123E-10</c:v>
                </c:pt>
                <c:pt idx="310">
                  <c:v>4.703689999999912E-10</c:v>
                </c:pt>
                <c:pt idx="311">
                  <c:v>4.7096899999999118E-10</c:v>
                </c:pt>
                <c:pt idx="312">
                  <c:v>4.7156899999999116E-10</c:v>
                </c:pt>
                <c:pt idx="313">
                  <c:v>4.7216899999999113E-10</c:v>
                </c:pt>
                <c:pt idx="314">
                  <c:v>4.7276899999999111E-10</c:v>
                </c:pt>
                <c:pt idx="315">
                  <c:v>4.7336899999999109E-10</c:v>
                </c:pt>
                <c:pt idx="316">
                  <c:v>4.7396899999999107E-10</c:v>
                </c:pt>
                <c:pt idx="317">
                  <c:v>4.7456899999999104E-10</c:v>
                </c:pt>
                <c:pt idx="318">
                  <c:v>4.7516899999999102E-10</c:v>
                </c:pt>
                <c:pt idx="319">
                  <c:v>4.75768999999991E-10</c:v>
                </c:pt>
              </c:numCache>
            </c:numRef>
          </c:xVal>
          <c:yVal>
            <c:numRef>
              <c:f>'I(t)'!$Q$132:$Q$451</c:f>
              <c:numCache>
                <c:formatCode>General</c:formatCode>
                <c:ptCount val="320"/>
                <c:pt idx="0">
                  <c:v>-0.9373829159</c:v>
                </c:pt>
                <c:pt idx="1">
                  <c:v>-0.94341434399999979</c:v>
                </c:pt>
                <c:pt idx="2">
                  <c:v>-0.94600857389999982</c:v>
                </c:pt>
                <c:pt idx="3">
                  <c:v>-0.94634323099999984</c:v>
                </c:pt>
                <c:pt idx="4">
                  <c:v>-0.94350610299999982</c:v>
                </c:pt>
                <c:pt idx="5">
                  <c:v>-0.92520177699999984</c:v>
                </c:pt>
                <c:pt idx="6">
                  <c:v>-0.94588011889999968</c:v>
                </c:pt>
                <c:pt idx="7">
                  <c:v>-0.93049502099999981</c:v>
                </c:pt>
                <c:pt idx="8">
                  <c:v>-0.9269117740999997</c:v>
                </c:pt>
                <c:pt idx="9">
                  <c:v>-0.91918603299999968</c:v>
                </c:pt>
                <c:pt idx="10">
                  <c:v>-0.92436874299999983</c:v>
                </c:pt>
                <c:pt idx="11">
                  <c:v>-0.94319109499999976</c:v>
                </c:pt>
                <c:pt idx="12">
                  <c:v>-0.93203397099999974</c:v>
                </c:pt>
                <c:pt idx="13">
                  <c:v>-0.91194351699999976</c:v>
                </c:pt>
                <c:pt idx="14">
                  <c:v>-0.91327742899999964</c:v>
                </c:pt>
                <c:pt idx="15">
                  <c:v>-0.92006879489999971</c:v>
                </c:pt>
                <c:pt idx="16">
                  <c:v>-0.91293084089999987</c:v>
                </c:pt>
                <c:pt idx="17">
                  <c:v>-0.89444893889999977</c:v>
                </c:pt>
                <c:pt idx="18">
                  <c:v>-0.90724401879999983</c:v>
                </c:pt>
                <c:pt idx="19">
                  <c:v>-0.90972559299999978</c:v>
                </c:pt>
                <c:pt idx="20">
                  <c:v>-0.91095462889999967</c:v>
                </c:pt>
                <c:pt idx="21">
                  <c:v>-0.8989663258999997</c:v>
                </c:pt>
                <c:pt idx="22">
                  <c:v>-0.89473789289999972</c:v>
                </c:pt>
                <c:pt idx="23">
                  <c:v>-0.88654708090000001</c:v>
                </c:pt>
                <c:pt idx="24">
                  <c:v>-0.8954189389999998</c:v>
                </c:pt>
                <c:pt idx="25">
                  <c:v>-0.89555825789999977</c:v>
                </c:pt>
                <c:pt idx="26">
                  <c:v>-0.88522813399999978</c:v>
                </c:pt>
                <c:pt idx="27">
                  <c:v>-0.89261343889999978</c:v>
                </c:pt>
                <c:pt idx="28">
                  <c:v>-0.87847278599999989</c:v>
                </c:pt>
                <c:pt idx="29">
                  <c:v>-0.87583152679999987</c:v>
                </c:pt>
                <c:pt idx="30">
                  <c:v>-0.88052886099999983</c:v>
                </c:pt>
                <c:pt idx="31">
                  <c:v>-0.86396309399999982</c:v>
                </c:pt>
                <c:pt idx="32">
                  <c:v>-0.86887734589999988</c:v>
                </c:pt>
                <c:pt idx="33">
                  <c:v>-0.8712941088999997</c:v>
                </c:pt>
                <c:pt idx="34">
                  <c:v>-0.85842803679999979</c:v>
                </c:pt>
                <c:pt idx="35">
                  <c:v>-0.8582498128999998</c:v>
                </c:pt>
                <c:pt idx="36">
                  <c:v>-0.86544988189999983</c:v>
                </c:pt>
                <c:pt idx="37">
                  <c:v>-0.85055137499999989</c:v>
                </c:pt>
                <c:pt idx="38">
                  <c:v>-0.8482443207999999</c:v>
                </c:pt>
                <c:pt idx="39">
                  <c:v>-0.86485603799999977</c:v>
                </c:pt>
                <c:pt idx="40">
                  <c:v>-0.84437483189999973</c:v>
                </c:pt>
                <c:pt idx="41">
                  <c:v>-0.84450322379999998</c:v>
                </c:pt>
                <c:pt idx="42">
                  <c:v>-0.84404601599999984</c:v>
                </c:pt>
                <c:pt idx="43">
                  <c:v>-0.85835258489999977</c:v>
                </c:pt>
                <c:pt idx="44">
                  <c:v>-0.8467358358999999</c:v>
                </c:pt>
                <c:pt idx="45">
                  <c:v>-0.83624449589999972</c:v>
                </c:pt>
                <c:pt idx="46">
                  <c:v>-0.8381551868999999</c:v>
                </c:pt>
                <c:pt idx="47">
                  <c:v>-0.83914317289999985</c:v>
                </c:pt>
                <c:pt idx="48">
                  <c:v>-0.83328277799999984</c:v>
                </c:pt>
                <c:pt idx="49">
                  <c:v>-0.81863464490000004</c:v>
                </c:pt>
                <c:pt idx="50">
                  <c:v>-0.83877720879999984</c:v>
                </c:pt>
                <c:pt idx="51">
                  <c:v>-0.8195831618999998</c:v>
                </c:pt>
                <c:pt idx="52">
                  <c:v>-0.82245753279999989</c:v>
                </c:pt>
                <c:pt idx="53">
                  <c:v>-0.81228732989999985</c:v>
                </c:pt>
                <c:pt idx="54">
                  <c:v>-0.8077662968999999</c:v>
                </c:pt>
                <c:pt idx="55">
                  <c:v>-0.80896867579999987</c:v>
                </c:pt>
                <c:pt idx="56">
                  <c:v>-0.81474960379999994</c:v>
                </c:pt>
                <c:pt idx="57">
                  <c:v>-0.79620328979999988</c:v>
                </c:pt>
                <c:pt idx="58">
                  <c:v>-0.81569665279999981</c:v>
                </c:pt>
                <c:pt idx="59">
                  <c:v>-0.80659147779999985</c:v>
                </c:pt>
                <c:pt idx="60">
                  <c:v>-0.79607343580000001</c:v>
                </c:pt>
                <c:pt idx="61">
                  <c:v>-0.82392178979999997</c:v>
                </c:pt>
                <c:pt idx="62">
                  <c:v>-0.80300409480000001</c:v>
                </c:pt>
                <c:pt idx="63">
                  <c:v>-0.80250895579999992</c:v>
                </c:pt>
                <c:pt idx="64">
                  <c:v>-0.80811264179999986</c:v>
                </c:pt>
                <c:pt idx="65">
                  <c:v>-0.80877871379999999</c:v>
                </c:pt>
                <c:pt idx="66">
                  <c:v>-0.78820683589999985</c:v>
                </c:pt>
                <c:pt idx="67">
                  <c:v>-0.79819830489999988</c:v>
                </c:pt>
                <c:pt idx="68">
                  <c:v>-0.7825667798999999</c:v>
                </c:pt>
                <c:pt idx="69">
                  <c:v>-0.78228439679999995</c:v>
                </c:pt>
                <c:pt idx="70">
                  <c:v>-0.77958593489999983</c:v>
                </c:pt>
                <c:pt idx="71">
                  <c:v>-0.76598432189999988</c:v>
                </c:pt>
                <c:pt idx="72">
                  <c:v>-0.76458851089999991</c:v>
                </c:pt>
                <c:pt idx="73">
                  <c:v>-0.76669160800000014</c:v>
                </c:pt>
                <c:pt idx="74">
                  <c:v>-0.74659913800000011</c:v>
                </c:pt>
                <c:pt idx="75">
                  <c:v>-0.74773899610000005</c:v>
                </c:pt>
                <c:pt idx="76">
                  <c:v>-0.74878952799999998</c:v>
                </c:pt>
                <c:pt idx="77">
                  <c:v>-0.7504434430000001</c:v>
                </c:pt>
                <c:pt idx="78">
                  <c:v>-0.74944409099999998</c:v>
                </c:pt>
                <c:pt idx="79">
                  <c:v>-0.73988536709999975</c:v>
                </c:pt>
                <c:pt idx="80">
                  <c:v>-0.7290313679999999</c:v>
                </c:pt>
                <c:pt idx="81">
                  <c:v>-0.72914106699999981</c:v>
                </c:pt>
                <c:pt idx="82">
                  <c:v>-0.73829222799999994</c:v>
                </c:pt>
                <c:pt idx="83">
                  <c:v>-0.71978932480000002</c:v>
                </c:pt>
                <c:pt idx="84">
                  <c:v>-0.73664618389999992</c:v>
                </c:pt>
                <c:pt idx="85">
                  <c:v>-0.72820332079999994</c:v>
                </c:pt>
                <c:pt idx="86">
                  <c:v>-0.72846338979999981</c:v>
                </c:pt>
                <c:pt idx="87">
                  <c:v>-0.71464416179999979</c:v>
                </c:pt>
                <c:pt idx="88">
                  <c:v>-0.71070325179999982</c:v>
                </c:pt>
                <c:pt idx="89">
                  <c:v>-0.71997020969999981</c:v>
                </c:pt>
                <c:pt idx="90">
                  <c:v>-0.7181717487999999</c:v>
                </c:pt>
                <c:pt idx="91">
                  <c:v>-0.71143736369999977</c:v>
                </c:pt>
                <c:pt idx="92">
                  <c:v>-0.71953572079999972</c:v>
                </c:pt>
                <c:pt idx="93">
                  <c:v>-0.70400672779999973</c:v>
                </c:pt>
                <c:pt idx="94">
                  <c:v>-0.69571856469999971</c:v>
                </c:pt>
                <c:pt idx="95">
                  <c:v>-0.70462745269999982</c:v>
                </c:pt>
                <c:pt idx="96">
                  <c:v>-0.68557870869999993</c:v>
                </c:pt>
                <c:pt idx="97">
                  <c:v>-0.70707386469999989</c:v>
                </c:pt>
                <c:pt idx="98">
                  <c:v>-0.68136970159999988</c:v>
                </c:pt>
                <c:pt idx="99">
                  <c:v>-0.68184397969999977</c:v>
                </c:pt>
                <c:pt idx="100">
                  <c:v>-0.67630296169999993</c:v>
                </c:pt>
                <c:pt idx="101">
                  <c:v>-0.67917419779999988</c:v>
                </c:pt>
                <c:pt idx="102">
                  <c:v>-0.65546798259999983</c:v>
                </c:pt>
                <c:pt idx="103">
                  <c:v>-0.68015997869999978</c:v>
                </c:pt>
                <c:pt idx="104">
                  <c:v>-0.6634237196999998</c:v>
                </c:pt>
                <c:pt idx="105">
                  <c:v>-0.6523227976999999</c:v>
                </c:pt>
                <c:pt idx="106">
                  <c:v>-0.65140231669999982</c:v>
                </c:pt>
                <c:pt idx="107">
                  <c:v>-0.63749701369999978</c:v>
                </c:pt>
                <c:pt idx="108">
                  <c:v>-0.65225966169999983</c:v>
                </c:pt>
                <c:pt idx="109">
                  <c:v>-0.64150063369999999</c:v>
                </c:pt>
                <c:pt idx="110">
                  <c:v>-0.63816905069999996</c:v>
                </c:pt>
                <c:pt idx="111">
                  <c:v>-0.63521605069999998</c:v>
                </c:pt>
                <c:pt idx="112">
                  <c:v>-0.63074895770000006</c:v>
                </c:pt>
                <c:pt idx="113">
                  <c:v>-0.62747349159999999</c:v>
                </c:pt>
                <c:pt idx="114">
                  <c:v>-0.61281261259999997</c:v>
                </c:pt>
                <c:pt idx="115">
                  <c:v>-0.6166423887000001</c:v>
                </c:pt>
                <c:pt idx="116">
                  <c:v>-0.61273937869999995</c:v>
                </c:pt>
                <c:pt idx="117">
                  <c:v>-0.60111884160000006</c:v>
                </c:pt>
                <c:pt idx="118">
                  <c:v>-0.60572453459999998</c:v>
                </c:pt>
                <c:pt idx="119">
                  <c:v>-0.60231462460000007</c:v>
                </c:pt>
                <c:pt idx="120">
                  <c:v>-0.59273772349999998</c:v>
                </c:pt>
                <c:pt idx="121">
                  <c:v>-0.58678262249999991</c:v>
                </c:pt>
                <c:pt idx="122">
                  <c:v>-0.58358145659999994</c:v>
                </c:pt>
                <c:pt idx="123">
                  <c:v>-0.56432351769999989</c:v>
                </c:pt>
                <c:pt idx="124">
                  <c:v>-0.59173903269999995</c:v>
                </c:pt>
                <c:pt idx="125">
                  <c:v>-0.57329319159999981</c:v>
                </c:pt>
                <c:pt idx="126">
                  <c:v>-0.56323152769999996</c:v>
                </c:pt>
                <c:pt idx="127">
                  <c:v>-0.56465742870000002</c:v>
                </c:pt>
                <c:pt idx="128">
                  <c:v>-0.55649173370000005</c:v>
                </c:pt>
                <c:pt idx="129">
                  <c:v>-0.5360993837000001</c:v>
                </c:pt>
                <c:pt idx="130">
                  <c:v>-0.55107885180000005</c:v>
                </c:pt>
                <c:pt idx="131">
                  <c:v>-0.53345009370000007</c:v>
                </c:pt>
                <c:pt idx="132">
                  <c:v>-0.53636795870000009</c:v>
                </c:pt>
                <c:pt idx="133">
                  <c:v>-0.53314511959999999</c:v>
                </c:pt>
                <c:pt idx="134">
                  <c:v>-0.51335844949999987</c:v>
                </c:pt>
                <c:pt idx="135">
                  <c:v>-0.51963164659999994</c:v>
                </c:pt>
                <c:pt idx="136">
                  <c:v>-0.51671923050000002</c:v>
                </c:pt>
                <c:pt idx="137">
                  <c:v>-0.51282560249999998</c:v>
                </c:pt>
                <c:pt idx="138">
                  <c:v>-0.49181342259999994</c:v>
                </c:pt>
                <c:pt idx="139">
                  <c:v>-0.50717118259999994</c:v>
                </c:pt>
                <c:pt idx="140">
                  <c:v>-0.48987451359999995</c:v>
                </c:pt>
                <c:pt idx="141">
                  <c:v>-0.48832983270000002</c:v>
                </c:pt>
                <c:pt idx="142">
                  <c:v>-0.47039264559999994</c:v>
                </c:pt>
                <c:pt idx="143">
                  <c:v>-0.47743236069999995</c:v>
                </c:pt>
                <c:pt idx="144">
                  <c:v>-0.48755376669999995</c:v>
                </c:pt>
                <c:pt idx="145">
                  <c:v>-0.47372129169999999</c:v>
                </c:pt>
                <c:pt idx="146">
                  <c:v>-0.46482672259999996</c:v>
                </c:pt>
                <c:pt idx="147">
                  <c:v>-0.44575176470000005</c:v>
                </c:pt>
                <c:pt idx="148">
                  <c:v>-0.46816497769999998</c:v>
                </c:pt>
                <c:pt idx="149">
                  <c:v>-0.44820178859999993</c:v>
                </c:pt>
                <c:pt idx="150">
                  <c:v>-0.4412275235</c:v>
                </c:pt>
                <c:pt idx="151">
                  <c:v>-0.43332012750000004</c:v>
                </c:pt>
                <c:pt idx="152">
                  <c:v>-0.4435727236</c:v>
                </c:pt>
                <c:pt idx="153">
                  <c:v>-0.42123326849999998</c:v>
                </c:pt>
                <c:pt idx="154">
                  <c:v>-0.4029819925</c:v>
                </c:pt>
                <c:pt idx="155">
                  <c:v>-0.41122279140000001</c:v>
                </c:pt>
                <c:pt idx="156">
                  <c:v>-0.41547035650000003</c:v>
                </c:pt>
                <c:pt idx="157">
                  <c:v>-0.41820534250000002</c:v>
                </c:pt>
                <c:pt idx="158">
                  <c:v>-0.39246616340000007</c:v>
                </c:pt>
                <c:pt idx="159">
                  <c:v>-0.40386420840000004</c:v>
                </c:pt>
                <c:pt idx="160">
                  <c:v>-0.38993318650000008</c:v>
                </c:pt>
                <c:pt idx="161">
                  <c:v>-0.38544978540000002</c:v>
                </c:pt>
                <c:pt idx="162">
                  <c:v>-0.36638276530000002</c:v>
                </c:pt>
                <c:pt idx="163">
                  <c:v>-0.3766353514000001</c:v>
                </c:pt>
                <c:pt idx="164">
                  <c:v>-0.36912656640000008</c:v>
                </c:pt>
                <c:pt idx="165">
                  <c:v>-0.35476941440000004</c:v>
                </c:pt>
                <c:pt idx="166">
                  <c:v>-0.35114050140000003</c:v>
                </c:pt>
                <c:pt idx="167">
                  <c:v>-0.35712024630000005</c:v>
                </c:pt>
                <c:pt idx="168">
                  <c:v>-0.33974607240000004</c:v>
                </c:pt>
                <c:pt idx="169">
                  <c:v>-0.32648909140000004</c:v>
                </c:pt>
                <c:pt idx="170">
                  <c:v>-0.33286254430000001</c:v>
                </c:pt>
                <c:pt idx="171">
                  <c:v>-0.3337039443</c:v>
                </c:pt>
                <c:pt idx="172">
                  <c:v>-0.32691115930000003</c:v>
                </c:pt>
                <c:pt idx="173">
                  <c:v>-0.31066532130000002</c:v>
                </c:pt>
                <c:pt idx="174">
                  <c:v>-0.3077873713</c:v>
                </c:pt>
                <c:pt idx="175">
                  <c:v>-0.28829674929999999</c:v>
                </c:pt>
                <c:pt idx="176">
                  <c:v>-0.29083018119999993</c:v>
                </c:pt>
                <c:pt idx="177">
                  <c:v>-0.28015143129999992</c:v>
                </c:pt>
                <c:pt idx="178">
                  <c:v>-0.27956954419999996</c:v>
                </c:pt>
                <c:pt idx="179">
                  <c:v>-0.27482523519999991</c:v>
                </c:pt>
                <c:pt idx="180">
                  <c:v>-0.26167419329999997</c:v>
                </c:pt>
                <c:pt idx="181">
                  <c:v>-0.26164196029999998</c:v>
                </c:pt>
                <c:pt idx="182">
                  <c:v>-0.26311769529999995</c:v>
                </c:pt>
                <c:pt idx="183">
                  <c:v>-0.25877800220000002</c:v>
                </c:pt>
                <c:pt idx="184">
                  <c:v>-0.25243018820000002</c:v>
                </c:pt>
                <c:pt idx="185">
                  <c:v>-0.25535033930000001</c:v>
                </c:pt>
                <c:pt idx="186">
                  <c:v>-0.2457539664</c:v>
                </c:pt>
                <c:pt idx="187">
                  <c:v>-0.24050313429999998</c:v>
                </c:pt>
                <c:pt idx="188">
                  <c:v>-0.2502252023</c:v>
                </c:pt>
                <c:pt idx="189">
                  <c:v>-0.23671310730000003</c:v>
                </c:pt>
                <c:pt idx="190">
                  <c:v>-0.2393073772</c:v>
                </c:pt>
                <c:pt idx="191">
                  <c:v>-0.21907597929999997</c:v>
                </c:pt>
                <c:pt idx="192">
                  <c:v>-0.20752955829999994</c:v>
                </c:pt>
                <c:pt idx="193">
                  <c:v>-0.1971410723</c:v>
                </c:pt>
                <c:pt idx="194">
                  <c:v>-0.19992867129999997</c:v>
                </c:pt>
                <c:pt idx="195">
                  <c:v>-0.20639860819999994</c:v>
                </c:pt>
                <c:pt idx="196">
                  <c:v>-0.19373015909999997</c:v>
                </c:pt>
                <c:pt idx="197">
                  <c:v>-0.17710348609999998</c:v>
                </c:pt>
                <c:pt idx="198">
                  <c:v>-0.15285839009999996</c:v>
                </c:pt>
                <c:pt idx="199">
                  <c:v>-0.16580460020000001</c:v>
                </c:pt>
                <c:pt idx="200">
                  <c:v>-0.15896673020000002</c:v>
                </c:pt>
                <c:pt idx="201">
                  <c:v>-0.1678431041</c:v>
                </c:pt>
                <c:pt idx="202">
                  <c:v>-0.1665238792</c:v>
                </c:pt>
                <c:pt idx="203">
                  <c:v>-0.16656829820000002</c:v>
                </c:pt>
                <c:pt idx="204">
                  <c:v>-0.14594469920000003</c:v>
                </c:pt>
                <c:pt idx="205">
                  <c:v>-0.14024728319999999</c:v>
                </c:pt>
                <c:pt idx="206">
                  <c:v>-0.13131328319999999</c:v>
                </c:pt>
                <c:pt idx="207">
                  <c:v>-0.1408017822</c:v>
                </c:pt>
                <c:pt idx="208">
                  <c:v>-0.14861208720000002</c:v>
                </c:pt>
                <c:pt idx="209">
                  <c:v>-0.1323862881</c:v>
                </c:pt>
                <c:pt idx="210">
                  <c:v>-0.12997953410000002</c:v>
                </c:pt>
                <c:pt idx="211">
                  <c:v>-0.12253396109999999</c:v>
                </c:pt>
                <c:pt idx="212">
                  <c:v>-0.11811012009999999</c:v>
                </c:pt>
                <c:pt idx="213">
                  <c:v>-0.1239175361</c:v>
                </c:pt>
                <c:pt idx="214">
                  <c:v>-0.12860794409999998</c:v>
                </c:pt>
                <c:pt idx="215">
                  <c:v>-0.11802884809999999</c:v>
                </c:pt>
                <c:pt idx="216">
                  <c:v>-0.11995363909999998</c:v>
                </c:pt>
                <c:pt idx="217">
                  <c:v>-0.11654161810000001</c:v>
                </c:pt>
                <c:pt idx="218">
                  <c:v>-0.11048806009999998</c:v>
                </c:pt>
                <c:pt idx="219">
                  <c:v>-0.10062669909999999</c:v>
                </c:pt>
                <c:pt idx="220">
                  <c:v>-9.4448469100000002E-2</c:v>
                </c:pt>
                <c:pt idx="221">
                  <c:v>-9.1839285100000001E-2</c:v>
                </c:pt>
                <c:pt idx="222">
                  <c:v>-8.9975826100000017E-2</c:v>
                </c:pt>
                <c:pt idx="223">
                  <c:v>-8.9702886100000004E-2</c:v>
                </c:pt>
                <c:pt idx="224">
                  <c:v>-9.0301231100000004E-2</c:v>
                </c:pt>
                <c:pt idx="225">
                  <c:v>-8.7039050100000001E-2</c:v>
                </c:pt>
                <c:pt idx="226">
                  <c:v>-8.8133052100000012E-2</c:v>
                </c:pt>
                <c:pt idx="227">
                  <c:v>-8.2145018100000008E-2</c:v>
                </c:pt>
                <c:pt idx="228">
                  <c:v>-7.7849295099999993E-2</c:v>
                </c:pt>
                <c:pt idx="229">
                  <c:v>-8.0692611100000006E-2</c:v>
                </c:pt>
                <c:pt idx="230">
                  <c:v>-7.6986285099999996E-2</c:v>
                </c:pt>
                <c:pt idx="231">
                  <c:v>-7.1618393099999997E-2</c:v>
                </c:pt>
                <c:pt idx="232">
                  <c:v>-6.9081655000000006E-2</c:v>
                </c:pt>
                <c:pt idx="233">
                  <c:v>-5.5905075000000005E-2</c:v>
                </c:pt>
                <c:pt idx="234">
                  <c:v>-5.6309132999999997E-2</c:v>
                </c:pt>
                <c:pt idx="235">
                  <c:v>-5.6491625999999996E-2</c:v>
                </c:pt>
                <c:pt idx="236">
                  <c:v>-5.5562987999999994E-2</c:v>
                </c:pt>
                <c:pt idx="237">
                  <c:v>-5.5938513000000002E-2</c:v>
                </c:pt>
                <c:pt idx="238">
                  <c:v>-5.439512299999999E-2</c:v>
                </c:pt>
                <c:pt idx="239">
                  <c:v>-6.0776697999999997E-2</c:v>
                </c:pt>
                <c:pt idx="240">
                  <c:v>-5.9834240000000004E-2</c:v>
                </c:pt>
                <c:pt idx="241">
                  <c:v>-5.8951244999999999E-2</c:v>
                </c:pt>
                <c:pt idx="242">
                  <c:v>-5.8711224999999992E-2</c:v>
                </c:pt>
                <c:pt idx="243">
                  <c:v>-6.3978220000000002E-2</c:v>
                </c:pt>
                <c:pt idx="244">
                  <c:v>-5.3777017000000003E-2</c:v>
                </c:pt>
                <c:pt idx="245">
                  <c:v>-5.1591908999999991E-2</c:v>
                </c:pt>
                <c:pt idx="246">
                  <c:v>-4.2720615999999996E-2</c:v>
                </c:pt>
                <c:pt idx="247">
                  <c:v>-4.3253244999999996E-2</c:v>
                </c:pt>
                <c:pt idx="248">
                  <c:v>-5.0621095000000005E-2</c:v>
                </c:pt>
                <c:pt idx="249">
                  <c:v>-4.5242030000000003E-2</c:v>
                </c:pt>
                <c:pt idx="250">
                  <c:v>-4.5997469999999999E-2</c:v>
                </c:pt>
                <c:pt idx="251">
                  <c:v>-4.9091799000000005E-2</c:v>
                </c:pt>
                <c:pt idx="252">
                  <c:v>-4.7909916000000011E-2</c:v>
                </c:pt>
                <c:pt idx="253">
                  <c:v>-4.0125530100000001E-2</c:v>
                </c:pt>
                <c:pt idx="254">
                  <c:v>-4.7121920199999993E-2</c:v>
                </c:pt>
                <c:pt idx="255">
                  <c:v>-4.8186446199999997E-2</c:v>
                </c:pt>
                <c:pt idx="256">
                  <c:v>-4.9834227199999998E-2</c:v>
                </c:pt>
                <c:pt idx="257">
                  <c:v>-4.4912918200000006E-2</c:v>
                </c:pt>
                <c:pt idx="258">
                  <c:v>-3.9787108200000004E-2</c:v>
                </c:pt>
                <c:pt idx="259">
                  <c:v>-3.8304820200000013E-2</c:v>
                </c:pt>
                <c:pt idx="260">
                  <c:v>-3.4080502200000008E-2</c:v>
                </c:pt>
                <c:pt idx="261">
                  <c:v>-2.82042562E-2</c:v>
                </c:pt>
                <c:pt idx="262">
                  <c:v>-2.5937248199999995E-2</c:v>
                </c:pt>
                <c:pt idx="263">
                  <c:v>-2.8253558099999999E-2</c:v>
                </c:pt>
                <c:pt idx="264">
                  <c:v>-2.3324632999999997E-2</c:v>
                </c:pt>
                <c:pt idx="265">
                  <c:v>-2.3898030999999997E-2</c:v>
                </c:pt>
                <c:pt idx="266">
                  <c:v>-2.2198109000000001E-2</c:v>
                </c:pt>
                <c:pt idx="267">
                  <c:v>-2.0052169000000005E-2</c:v>
                </c:pt>
                <c:pt idx="268">
                  <c:v>-1.5611309000000004E-2</c:v>
                </c:pt>
                <c:pt idx="269">
                  <c:v>-1.4619577E-2</c:v>
                </c:pt>
                <c:pt idx="270">
                  <c:v>-1.5545364999999997E-2</c:v>
                </c:pt>
                <c:pt idx="271">
                  <c:v>-1.6966134000000001E-2</c:v>
                </c:pt>
                <c:pt idx="272">
                  <c:v>-1.7461114999999999E-2</c:v>
                </c:pt>
                <c:pt idx="273">
                  <c:v>-1.5305375999999999E-2</c:v>
                </c:pt>
                <c:pt idx="274">
                  <c:v>-1.3954185999999999E-2</c:v>
                </c:pt>
                <c:pt idx="275">
                  <c:v>-1.2156978000000001E-2</c:v>
                </c:pt>
                <c:pt idx="276">
                  <c:v>-1.263309E-2</c:v>
                </c:pt>
                <c:pt idx="277">
                  <c:v>-1.3555220000000002E-2</c:v>
                </c:pt>
                <c:pt idx="278">
                  <c:v>-1.447735E-2</c:v>
                </c:pt>
                <c:pt idx="279">
                  <c:v>-1.4164909999999998E-2</c:v>
                </c:pt>
                <c:pt idx="280">
                  <c:v>-1.4229869999999997E-2</c:v>
                </c:pt>
                <c:pt idx="281">
                  <c:v>-1.4429629999999999E-2</c:v>
                </c:pt>
                <c:pt idx="282">
                  <c:v>-1.456443E-2</c:v>
                </c:pt>
                <c:pt idx="283">
                  <c:v>-1.4699229999999999E-2</c:v>
                </c:pt>
                <c:pt idx="284">
                  <c:v>-1.4834030000000002E-2</c:v>
                </c:pt>
                <c:pt idx="285">
                  <c:v>-1.4968829999999999E-2</c:v>
                </c:pt>
                <c:pt idx="286">
                  <c:v>-1.7459620000000002E-2</c:v>
                </c:pt>
                <c:pt idx="287">
                  <c:v>-1.8516079999999997E-2</c:v>
                </c:pt>
                <c:pt idx="288">
                  <c:v>-2.1651339999999998E-2</c:v>
                </c:pt>
                <c:pt idx="289">
                  <c:v>-2.243061E-2</c:v>
                </c:pt>
                <c:pt idx="290">
                  <c:v>-2.3209879999999999E-2</c:v>
                </c:pt>
                <c:pt idx="291">
                  <c:v>-2.255482E-2</c:v>
                </c:pt>
                <c:pt idx="292">
                  <c:v>-2.3199290000000001E-2</c:v>
                </c:pt>
                <c:pt idx="293">
                  <c:v>-2.3843759999999999E-2</c:v>
                </c:pt>
                <c:pt idx="294">
                  <c:v>-2.448823E-2</c:v>
                </c:pt>
                <c:pt idx="295">
                  <c:v>-2.5132700000000001E-2</c:v>
                </c:pt>
                <c:pt idx="296">
                  <c:v>-2.342118E-2</c:v>
                </c:pt>
                <c:pt idx="297">
                  <c:v>-2.314399E-2</c:v>
                </c:pt>
                <c:pt idx="298">
                  <c:v>-2.0788000000000001E-2</c:v>
                </c:pt>
                <c:pt idx="299">
                  <c:v>-2.0788000000000001E-2</c:v>
                </c:pt>
                <c:pt idx="300">
                  <c:v>-2.2508759999999999E-2</c:v>
                </c:pt>
                <c:pt idx="301">
                  <c:v>-2.2150720000000002E-2</c:v>
                </c:pt>
                <c:pt idx="302">
                  <c:v>-2.1792679999999998E-2</c:v>
                </c:pt>
                <c:pt idx="303">
                  <c:v>-2.1434639999999998E-2</c:v>
                </c:pt>
                <c:pt idx="304">
                  <c:v>-2.1076599999999994E-2</c:v>
                </c:pt>
                <c:pt idx="305">
                  <c:v>-2.0718559999999997E-2</c:v>
                </c:pt>
                <c:pt idx="306">
                  <c:v>-2.0360519999999997E-2</c:v>
                </c:pt>
                <c:pt idx="307">
                  <c:v>-2.0002479999999996E-2</c:v>
                </c:pt>
                <c:pt idx="308">
                  <c:v>-1.9644439999999996E-2</c:v>
                </c:pt>
                <c:pt idx="309">
                  <c:v>-1.9938272999999999E-2</c:v>
                </c:pt>
                <c:pt idx="310">
                  <c:v>-1.6790586E-2</c:v>
                </c:pt>
                <c:pt idx="311">
                  <c:v>-1.6744251111111112E-2</c:v>
                </c:pt>
                <c:pt idx="312">
                  <c:v>-1.6686332500000001E-2</c:v>
                </c:pt>
                <c:pt idx="313">
                  <c:v>-1.6611865714285714E-2</c:v>
                </c:pt>
                <c:pt idx="314">
                  <c:v>-1.6512576666666667E-2</c:v>
                </c:pt>
                <c:pt idx="315">
                  <c:v>-1.6373571999999999E-2</c:v>
                </c:pt>
                <c:pt idx="316">
                  <c:v>-1.6165064999999999E-2</c:v>
                </c:pt>
                <c:pt idx="317">
                  <c:v>-1.5817553333333335E-2</c:v>
                </c:pt>
                <c:pt idx="318">
                  <c:v>-1.512253E-2</c:v>
                </c:pt>
                <c:pt idx="319">
                  <c:v>-6.5187300000000004E-3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'I(t)'!$E$2</c:f>
              <c:strCache>
                <c:ptCount val="1"/>
                <c:pt idx="0">
                  <c:v>P3_cavity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'I(t)'!$O$3:$O$132</c:f>
              <c:numCache>
                <c:formatCode>General</c:formatCode>
                <c:ptCount val="130"/>
                <c:pt idx="0">
                  <c:v>2.06969E-10</c:v>
                </c:pt>
                <c:pt idx="1">
                  <c:v>2.07569E-10</c:v>
                </c:pt>
                <c:pt idx="2">
                  <c:v>2.0816900000000001E-10</c:v>
                </c:pt>
                <c:pt idx="3">
                  <c:v>2.0876900000000001E-10</c:v>
                </c:pt>
                <c:pt idx="4">
                  <c:v>2.0936900000000001E-10</c:v>
                </c:pt>
                <c:pt idx="5">
                  <c:v>2.0996900000000002E-10</c:v>
                </c:pt>
                <c:pt idx="6">
                  <c:v>2.1056900000000002E-10</c:v>
                </c:pt>
                <c:pt idx="7">
                  <c:v>2.1116900000000002E-10</c:v>
                </c:pt>
                <c:pt idx="8">
                  <c:v>2.1176900000000003E-10</c:v>
                </c:pt>
                <c:pt idx="9">
                  <c:v>2.1236900000000003E-10</c:v>
                </c:pt>
                <c:pt idx="10">
                  <c:v>2.1296900000000003E-10</c:v>
                </c:pt>
                <c:pt idx="11">
                  <c:v>2.1356900000000004E-10</c:v>
                </c:pt>
                <c:pt idx="12">
                  <c:v>2.1416900000000004E-10</c:v>
                </c:pt>
                <c:pt idx="13">
                  <c:v>2.1476900000000004E-10</c:v>
                </c:pt>
                <c:pt idx="14">
                  <c:v>2.1536900000000004E-10</c:v>
                </c:pt>
                <c:pt idx="15">
                  <c:v>2.1596900000000005E-10</c:v>
                </c:pt>
                <c:pt idx="16">
                  <c:v>2.1656900000000005E-10</c:v>
                </c:pt>
                <c:pt idx="17">
                  <c:v>2.1716900000000005E-10</c:v>
                </c:pt>
                <c:pt idx="18">
                  <c:v>2.1776900000000006E-10</c:v>
                </c:pt>
                <c:pt idx="19">
                  <c:v>2.1836900000000006E-10</c:v>
                </c:pt>
                <c:pt idx="20">
                  <c:v>2.1896900000000006E-10</c:v>
                </c:pt>
                <c:pt idx="21">
                  <c:v>2.1956900000000007E-10</c:v>
                </c:pt>
                <c:pt idx="22">
                  <c:v>2.2016900000000007E-10</c:v>
                </c:pt>
                <c:pt idx="23">
                  <c:v>2.2076900000000007E-10</c:v>
                </c:pt>
                <c:pt idx="24">
                  <c:v>2.2136900000000008E-10</c:v>
                </c:pt>
                <c:pt idx="25">
                  <c:v>2.2196900000000008E-10</c:v>
                </c:pt>
                <c:pt idx="26">
                  <c:v>2.2256900000000008E-10</c:v>
                </c:pt>
                <c:pt idx="27">
                  <c:v>2.2316900000000009E-10</c:v>
                </c:pt>
                <c:pt idx="28">
                  <c:v>2.2376900000000009E-10</c:v>
                </c:pt>
                <c:pt idx="29">
                  <c:v>2.2436900000000009E-10</c:v>
                </c:pt>
                <c:pt idx="30">
                  <c:v>2.2496900000000009E-10</c:v>
                </c:pt>
                <c:pt idx="31">
                  <c:v>2.255690000000001E-10</c:v>
                </c:pt>
                <c:pt idx="32">
                  <c:v>2.261690000000001E-10</c:v>
                </c:pt>
                <c:pt idx="33">
                  <c:v>2.267690000000001E-10</c:v>
                </c:pt>
                <c:pt idx="34">
                  <c:v>2.2736900000000011E-10</c:v>
                </c:pt>
                <c:pt idx="35">
                  <c:v>2.2796900000000011E-10</c:v>
                </c:pt>
                <c:pt idx="36">
                  <c:v>2.2856900000000011E-10</c:v>
                </c:pt>
                <c:pt idx="37">
                  <c:v>2.2916900000000012E-10</c:v>
                </c:pt>
                <c:pt idx="38">
                  <c:v>2.2976900000000012E-10</c:v>
                </c:pt>
                <c:pt idx="39">
                  <c:v>2.3036900000000012E-10</c:v>
                </c:pt>
                <c:pt idx="40">
                  <c:v>2.3096900000000013E-10</c:v>
                </c:pt>
                <c:pt idx="41">
                  <c:v>2.3156900000000013E-10</c:v>
                </c:pt>
                <c:pt idx="42">
                  <c:v>2.3216900000000013E-10</c:v>
                </c:pt>
                <c:pt idx="43">
                  <c:v>2.3276900000000013E-10</c:v>
                </c:pt>
                <c:pt idx="44">
                  <c:v>2.3336900000000014E-10</c:v>
                </c:pt>
                <c:pt idx="45">
                  <c:v>2.3396900000000012E-10</c:v>
                </c:pt>
                <c:pt idx="46">
                  <c:v>2.3456900000000009E-10</c:v>
                </c:pt>
                <c:pt idx="47">
                  <c:v>2.3516900000000007E-10</c:v>
                </c:pt>
                <c:pt idx="48">
                  <c:v>2.3576900000000005E-10</c:v>
                </c:pt>
                <c:pt idx="49">
                  <c:v>2.3636900000000002E-10</c:v>
                </c:pt>
                <c:pt idx="50">
                  <c:v>2.36969E-10</c:v>
                </c:pt>
                <c:pt idx="51">
                  <c:v>2.3756899999999998E-10</c:v>
                </c:pt>
                <c:pt idx="52">
                  <c:v>2.3816899999999996E-10</c:v>
                </c:pt>
                <c:pt idx="53">
                  <c:v>2.3876899999999993E-10</c:v>
                </c:pt>
                <c:pt idx="54">
                  <c:v>2.3936899999999991E-10</c:v>
                </c:pt>
                <c:pt idx="55">
                  <c:v>2.3996899999999989E-10</c:v>
                </c:pt>
                <c:pt idx="56">
                  <c:v>2.4056899999999986E-10</c:v>
                </c:pt>
                <c:pt idx="57">
                  <c:v>2.4116899999999984E-10</c:v>
                </c:pt>
                <c:pt idx="58">
                  <c:v>2.4176899999999982E-10</c:v>
                </c:pt>
                <c:pt idx="59">
                  <c:v>2.423689999999998E-10</c:v>
                </c:pt>
                <c:pt idx="60">
                  <c:v>2.4296899999999977E-10</c:v>
                </c:pt>
                <c:pt idx="61">
                  <c:v>2.4356899999999975E-10</c:v>
                </c:pt>
                <c:pt idx="62">
                  <c:v>2.4416899999999973E-10</c:v>
                </c:pt>
                <c:pt idx="63">
                  <c:v>2.4476899999999971E-10</c:v>
                </c:pt>
                <c:pt idx="64">
                  <c:v>2.4536899999999968E-10</c:v>
                </c:pt>
                <c:pt idx="65">
                  <c:v>2.4596899999999966E-10</c:v>
                </c:pt>
                <c:pt idx="66">
                  <c:v>2.4656899999999964E-10</c:v>
                </c:pt>
                <c:pt idx="67">
                  <c:v>2.4716899999999961E-10</c:v>
                </c:pt>
                <c:pt idx="68">
                  <c:v>2.4776899999999959E-10</c:v>
                </c:pt>
                <c:pt idx="69">
                  <c:v>2.4836899999999957E-10</c:v>
                </c:pt>
                <c:pt idx="70">
                  <c:v>2.4896899999999955E-10</c:v>
                </c:pt>
                <c:pt idx="71">
                  <c:v>2.4956899999999952E-10</c:v>
                </c:pt>
                <c:pt idx="72">
                  <c:v>2.501689999999995E-10</c:v>
                </c:pt>
                <c:pt idx="73">
                  <c:v>2.5076899999999948E-10</c:v>
                </c:pt>
                <c:pt idx="74">
                  <c:v>2.5136899999999946E-10</c:v>
                </c:pt>
                <c:pt idx="75">
                  <c:v>2.5196899999999943E-10</c:v>
                </c:pt>
                <c:pt idx="76">
                  <c:v>2.5256899999999941E-10</c:v>
                </c:pt>
                <c:pt idx="77">
                  <c:v>2.5316899999999939E-10</c:v>
                </c:pt>
                <c:pt idx="78">
                  <c:v>2.5376899999999936E-10</c:v>
                </c:pt>
                <c:pt idx="79">
                  <c:v>2.5436899999999934E-10</c:v>
                </c:pt>
                <c:pt idx="80">
                  <c:v>2.5496899999999932E-10</c:v>
                </c:pt>
                <c:pt idx="81">
                  <c:v>2.555689999999993E-10</c:v>
                </c:pt>
                <c:pt idx="82">
                  <c:v>2.5616899999999927E-10</c:v>
                </c:pt>
                <c:pt idx="83">
                  <c:v>2.5676899999999925E-10</c:v>
                </c:pt>
                <c:pt idx="84">
                  <c:v>2.5736899999999923E-10</c:v>
                </c:pt>
                <c:pt idx="85">
                  <c:v>2.5796899999999921E-10</c:v>
                </c:pt>
                <c:pt idx="86">
                  <c:v>2.5856899999999918E-10</c:v>
                </c:pt>
                <c:pt idx="87">
                  <c:v>2.5916899999999916E-10</c:v>
                </c:pt>
                <c:pt idx="88">
                  <c:v>2.5976899999999914E-10</c:v>
                </c:pt>
                <c:pt idx="89">
                  <c:v>2.6036899999999911E-10</c:v>
                </c:pt>
                <c:pt idx="90">
                  <c:v>2.6096899999999909E-10</c:v>
                </c:pt>
                <c:pt idx="91">
                  <c:v>2.6156899999999907E-10</c:v>
                </c:pt>
                <c:pt idx="92">
                  <c:v>2.6216899999999905E-10</c:v>
                </c:pt>
                <c:pt idx="93">
                  <c:v>2.6276899999999902E-10</c:v>
                </c:pt>
                <c:pt idx="94">
                  <c:v>2.63368999999999E-10</c:v>
                </c:pt>
                <c:pt idx="95">
                  <c:v>2.6396899999999898E-10</c:v>
                </c:pt>
                <c:pt idx="96">
                  <c:v>2.6456899999999895E-10</c:v>
                </c:pt>
                <c:pt idx="97">
                  <c:v>2.6516899999999893E-10</c:v>
                </c:pt>
                <c:pt idx="98">
                  <c:v>2.6576899999999891E-10</c:v>
                </c:pt>
                <c:pt idx="99">
                  <c:v>2.6636899999999889E-10</c:v>
                </c:pt>
                <c:pt idx="100">
                  <c:v>2.6696899999999886E-10</c:v>
                </c:pt>
                <c:pt idx="101">
                  <c:v>2.6756899999999884E-10</c:v>
                </c:pt>
                <c:pt idx="102">
                  <c:v>2.6816899999999882E-10</c:v>
                </c:pt>
                <c:pt idx="103">
                  <c:v>2.687689999999988E-10</c:v>
                </c:pt>
                <c:pt idx="104">
                  <c:v>2.6936899999999877E-10</c:v>
                </c:pt>
                <c:pt idx="105">
                  <c:v>2.6996899999999875E-10</c:v>
                </c:pt>
                <c:pt idx="106">
                  <c:v>2.7056899999999873E-10</c:v>
                </c:pt>
                <c:pt idx="107">
                  <c:v>2.711689999999987E-10</c:v>
                </c:pt>
                <c:pt idx="108">
                  <c:v>2.7176899999999868E-10</c:v>
                </c:pt>
                <c:pt idx="109">
                  <c:v>2.7236899999999866E-10</c:v>
                </c:pt>
                <c:pt idx="110">
                  <c:v>2.7296899999999864E-10</c:v>
                </c:pt>
                <c:pt idx="111">
                  <c:v>2.7356899999999861E-10</c:v>
                </c:pt>
                <c:pt idx="112">
                  <c:v>2.7416899999999859E-10</c:v>
                </c:pt>
                <c:pt idx="113">
                  <c:v>2.7476899999999857E-10</c:v>
                </c:pt>
                <c:pt idx="114">
                  <c:v>2.7536899999999855E-10</c:v>
                </c:pt>
                <c:pt idx="115">
                  <c:v>2.7596899999999852E-10</c:v>
                </c:pt>
                <c:pt idx="116">
                  <c:v>2.765689999999985E-10</c:v>
                </c:pt>
                <c:pt idx="117">
                  <c:v>2.7716899999999848E-10</c:v>
                </c:pt>
                <c:pt idx="118">
                  <c:v>2.7776899999999845E-10</c:v>
                </c:pt>
                <c:pt idx="119">
                  <c:v>2.7836899999999843E-10</c:v>
                </c:pt>
                <c:pt idx="120">
                  <c:v>2.7896899999999841E-10</c:v>
                </c:pt>
                <c:pt idx="121">
                  <c:v>2.7956899999999839E-10</c:v>
                </c:pt>
                <c:pt idx="122">
                  <c:v>2.8016899999999836E-10</c:v>
                </c:pt>
                <c:pt idx="123">
                  <c:v>2.8076899999999834E-10</c:v>
                </c:pt>
                <c:pt idx="124">
                  <c:v>2.8136899999999832E-10</c:v>
                </c:pt>
                <c:pt idx="125">
                  <c:v>2.8196899999999829E-10</c:v>
                </c:pt>
                <c:pt idx="126">
                  <c:v>2.8256899999999827E-10</c:v>
                </c:pt>
                <c:pt idx="127">
                  <c:v>2.8316899999999825E-10</c:v>
                </c:pt>
                <c:pt idx="128">
                  <c:v>2.8376899999999823E-10</c:v>
                </c:pt>
                <c:pt idx="129">
                  <c:v>2.843689999999982E-10</c:v>
                </c:pt>
              </c:numCache>
            </c:numRef>
          </c:xVal>
          <c:yVal>
            <c:numRef>
              <c:f>'I(t)'!$Q$3:$Q$132</c:f>
              <c:numCache>
                <c:formatCode>General</c:formatCode>
                <c:ptCount val="130"/>
                <c:pt idx="0">
                  <c:v>0</c:v>
                </c:pt>
                <c:pt idx="1">
                  <c:v>-0.56587873299999991</c:v>
                </c:pt>
                <c:pt idx="2">
                  <c:v>-0.92669815919999987</c:v>
                </c:pt>
                <c:pt idx="3">
                  <c:v>-1.0730706203999996</c:v>
                </c:pt>
                <c:pt idx="4">
                  <c:v>-1.3668231315000003</c:v>
                </c:pt>
                <c:pt idx="5">
                  <c:v>-1.5547419310000006</c:v>
                </c:pt>
                <c:pt idx="6">
                  <c:v>-1.5634564720000008</c:v>
                </c:pt>
                <c:pt idx="7">
                  <c:v>-1.6725277420000002</c:v>
                </c:pt>
                <c:pt idx="8">
                  <c:v>-1.6546651146000002</c:v>
                </c:pt>
                <c:pt idx="9">
                  <c:v>-1.6608895656999998</c:v>
                </c:pt>
                <c:pt idx="10">
                  <c:v>-1.6446881326999996</c:v>
                </c:pt>
                <c:pt idx="11">
                  <c:v>-1.6458399576999994</c:v>
                </c:pt>
                <c:pt idx="12">
                  <c:v>-1.6479056286999996</c:v>
                </c:pt>
                <c:pt idx="13">
                  <c:v>-1.6392225176999997</c:v>
                </c:pt>
                <c:pt idx="14">
                  <c:v>-1.6323078046999995</c:v>
                </c:pt>
                <c:pt idx="15">
                  <c:v>-1.6371476255999997</c:v>
                </c:pt>
                <c:pt idx="16">
                  <c:v>-1.6364386175999992</c:v>
                </c:pt>
                <c:pt idx="17">
                  <c:v>-1.6218559966999995</c:v>
                </c:pt>
                <c:pt idx="18">
                  <c:v>-1.6175171436999995</c:v>
                </c:pt>
                <c:pt idx="19">
                  <c:v>-1.6095849187</c:v>
                </c:pt>
                <c:pt idx="20">
                  <c:v>-1.6138689625999998</c:v>
                </c:pt>
                <c:pt idx="21">
                  <c:v>-1.6216058566999998</c:v>
                </c:pt>
                <c:pt idx="22">
                  <c:v>-1.5918874575999997</c:v>
                </c:pt>
                <c:pt idx="23">
                  <c:v>-1.5882354115999999</c:v>
                </c:pt>
                <c:pt idx="24">
                  <c:v>-1.5890076115999996</c:v>
                </c:pt>
                <c:pt idx="25">
                  <c:v>-1.5648684286999999</c:v>
                </c:pt>
                <c:pt idx="26">
                  <c:v>-1.5576304976999999</c:v>
                </c:pt>
                <c:pt idx="27">
                  <c:v>-1.5577790385999999</c:v>
                </c:pt>
                <c:pt idx="28">
                  <c:v>-1.5445644905999998</c:v>
                </c:pt>
                <c:pt idx="29">
                  <c:v>-1.5166028895999997</c:v>
                </c:pt>
                <c:pt idx="30">
                  <c:v>-1.5082510905999997</c:v>
                </c:pt>
                <c:pt idx="31">
                  <c:v>-1.4965238835999999</c:v>
                </c:pt>
                <c:pt idx="32">
                  <c:v>-1.4794572626</c:v>
                </c:pt>
                <c:pt idx="33">
                  <c:v>-1.4653462905999999</c:v>
                </c:pt>
                <c:pt idx="34">
                  <c:v>-1.4423921585999997</c:v>
                </c:pt>
                <c:pt idx="35">
                  <c:v>-1.4394957293999997</c:v>
                </c:pt>
                <c:pt idx="36">
                  <c:v>-1.4344947564999997</c:v>
                </c:pt>
                <c:pt idx="37">
                  <c:v>-1.4151416824999996</c:v>
                </c:pt>
                <c:pt idx="38">
                  <c:v>-1.4071838064999995</c:v>
                </c:pt>
                <c:pt idx="39">
                  <c:v>-1.4048059603999996</c:v>
                </c:pt>
                <c:pt idx="40">
                  <c:v>-1.3819884283999997</c:v>
                </c:pt>
                <c:pt idx="41">
                  <c:v>-1.3713231023999997</c:v>
                </c:pt>
                <c:pt idx="42">
                  <c:v>-1.3704773303999997</c:v>
                </c:pt>
                <c:pt idx="43">
                  <c:v>-1.3544364682999996</c:v>
                </c:pt>
                <c:pt idx="44">
                  <c:v>-1.3482300482999996</c:v>
                </c:pt>
                <c:pt idx="45">
                  <c:v>-1.3417943953999996</c:v>
                </c:pt>
                <c:pt idx="46">
                  <c:v>-1.3118759203999997</c:v>
                </c:pt>
                <c:pt idx="47">
                  <c:v>-1.3177009983999999</c:v>
                </c:pt>
                <c:pt idx="48">
                  <c:v>-1.3046883803999998</c:v>
                </c:pt>
                <c:pt idx="49">
                  <c:v>-1.3022700214999998</c:v>
                </c:pt>
                <c:pt idx="50">
                  <c:v>-1.2975166174999999</c:v>
                </c:pt>
                <c:pt idx="51">
                  <c:v>-1.2702134474</c:v>
                </c:pt>
                <c:pt idx="52">
                  <c:v>-1.2709184523999999</c:v>
                </c:pt>
                <c:pt idx="53">
                  <c:v>-1.2594845334999998</c:v>
                </c:pt>
                <c:pt idx="54">
                  <c:v>-1.2604224875000001</c:v>
                </c:pt>
                <c:pt idx="55">
                  <c:v>-1.2463249394</c:v>
                </c:pt>
                <c:pt idx="56">
                  <c:v>-1.2462324872999999</c:v>
                </c:pt>
                <c:pt idx="57">
                  <c:v>-1.2253439253999998</c:v>
                </c:pt>
                <c:pt idx="58">
                  <c:v>-1.2155426462999999</c:v>
                </c:pt>
                <c:pt idx="59">
                  <c:v>-1.2207586461999997</c:v>
                </c:pt>
                <c:pt idx="60">
                  <c:v>-1.1929353481999996</c:v>
                </c:pt>
                <c:pt idx="61">
                  <c:v>-1.2032162112999996</c:v>
                </c:pt>
                <c:pt idx="62">
                  <c:v>-1.1968464322999997</c:v>
                </c:pt>
                <c:pt idx="63">
                  <c:v>-1.1942242641999998</c:v>
                </c:pt>
                <c:pt idx="64">
                  <c:v>-1.1765090472999997</c:v>
                </c:pt>
                <c:pt idx="65">
                  <c:v>-1.1677701072999997</c:v>
                </c:pt>
                <c:pt idx="66">
                  <c:v>-1.1705484192999998</c:v>
                </c:pt>
                <c:pt idx="67">
                  <c:v>-1.1719690191999999</c:v>
                </c:pt>
                <c:pt idx="68">
                  <c:v>-1.1737036881999998</c:v>
                </c:pt>
                <c:pt idx="69">
                  <c:v>-1.1440446572999998</c:v>
                </c:pt>
                <c:pt idx="70">
                  <c:v>-1.1564525902999998</c:v>
                </c:pt>
                <c:pt idx="71">
                  <c:v>-1.1432509381</c:v>
                </c:pt>
                <c:pt idx="72">
                  <c:v>-1.1339377111</c:v>
                </c:pt>
                <c:pt idx="73">
                  <c:v>-1.1317207772</c:v>
                </c:pt>
                <c:pt idx="74">
                  <c:v>-1.1329770011</c:v>
                </c:pt>
                <c:pt idx="75">
                  <c:v>-1.1271734600999999</c:v>
                </c:pt>
                <c:pt idx="76">
                  <c:v>-1.1065828040999999</c:v>
                </c:pt>
                <c:pt idx="77">
                  <c:v>-1.1129122220999998</c:v>
                </c:pt>
                <c:pt idx="78">
                  <c:v>-1.1037409631999999</c:v>
                </c:pt>
                <c:pt idx="79">
                  <c:v>-1.1145755300999998</c:v>
                </c:pt>
                <c:pt idx="80">
                  <c:v>-1.1047905061000001</c:v>
                </c:pt>
                <c:pt idx="81">
                  <c:v>-1.1092177221999999</c:v>
                </c:pt>
                <c:pt idx="82">
                  <c:v>-1.0990419971999998</c:v>
                </c:pt>
                <c:pt idx="83">
                  <c:v>-1.0909849650999996</c:v>
                </c:pt>
                <c:pt idx="84">
                  <c:v>-1.0919914201999998</c:v>
                </c:pt>
                <c:pt idx="85">
                  <c:v>-1.0910668681999998</c:v>
                </c:pt>
                <c:pt idx="86">
                  <c:v>-1.0930869771999998</c:v>
                </c:pt>
                <c:pt idx="87">
                  <c:v>-1.0718296611999996</c:v>
                </c:pt>
                <c:pt idx="88">
                  <c:v>-1.0690535570999997</c:v>
                </c:pt>
                <c:pt idx="89">
                  <c:v>-1.0623063780999997</c:v>
                </c:pt>
                <c:pt idx="90">
                  <c:v>-1.0648235560999999</c:v>
                </c:pt>
                <c:pt idx="91">
                  <c:v>-1.0448855810999997</c:v>
                </c:pt>
                <c:pt idx="92">
                  <c:v>-1.0567669581999999</c:v>
                </c:pt>
                <c:pt idx="93">
                  <c:v>-1.0519817810999998</c:v>
                </c:pt>
                <c:pt idx="94">
                  <c:v>-1.0339343810999995</c:v>
                </c:pt>
                <c:pt idx="95">
                  <c:v>-1.0310844439999998</c:v>
                </c:pt>
                <c:pt idx="96">
                  <c:v>-1.0360758959999998</c:v>
                </c:pt>
                <c:pt idx="97">
                  <c:v>-1.0333760500999998</c:v>
                </c:pt>
                <c:pt idx="98">
                  <c:v>-1.0377934000999998</c:v>
                </c:pt>
                <c:pt idx="99">
                  <c:v>-1.0155943540999999</c:v>
                </c:pt>
                <c:pt idx="100">
                  <c:v>-1.0278111700999997</c:v>
                </c:pt>
                <c:pt idx="101">
                  <c:v>-1.0265319381999998</c:v>
                </c:pt>
                <c:pt idx="102">
                  <c:v>-1.0098635010999997</c:v>
                </c:pt>
                <c:pt idx="103">
                  <c:v>-1.0141425831999997</c:v>
                </c:pt>
                <c:pt idx="104">
                  <c:v>-1.0273325200999999</c:v>
                </c:pt>
                <c:pt idx="105">
                  <c:v>-1.0269228861999997</c:v>
                </c:pt>
                <c:pt idx="106">
                  <c:v>-1.0022764962999999</c:v>
                </c:pt>
                <c:pt idx="107">
                  <c:v>-1.0121649941999997</c:v>
                </c:pt>
                <c:pt idx="108">
                  <c:v>-0.99895293109999983</c:v>
                </c:pt>
                <c:pt idx="109">
                  <c:v>-1.0231833280999998</c:v>
                </c:pt>
                <c:pt idx="110">
                  <c:v>-0.99042079409999972</c:v>
                </c:pt>
                <c:pt idx="111">
                  <c:v>-0.99352148699999998</c:v>
                </c:pt>
                <c:pt idx="112">
                  <c:v>-1.0094780330000002</c:v>
                </c:pt>
                <c:pt idx="113">
                  <c:v>-0.99696712499999973</c:v>
                </c:pt>
                <c:pt idx="114">
                  <c:v>-0.99418781299999992</c:v>
                </c:pt>
                <c:pt idx="115">
                  <c:v>-0.98178105699999985</c:v>
                </c:pt>
                <c:pt idx="116">
                  <c:v>-0.98262555499999993</c:v>
                </c:pt>
                <c:pt idx="117">
                  <c:v>-0.9782350368999998</c:v>
                </c:pt>
                <c:pt idx="118">
                  <c:v>-0.97541963099999973</c:v>
                </c:pt>
                <c:pt idx="119">
                  <c:v>-0.97210967409999971</c:v>
                </c:pt>
                <c:pt idx="120">
                  <c:v>-0.97006151899999993</c:v>
                </c:pt>
                <c:pt idx="121">
                  <c:v>-0.97142704010000003</c:v>
                </c:pt>
                <c:pt idx="122">
                  <c:v>-0.96338713600000003</c:v>
                </c:pt>
                <c:pt idx="123">
                  <c:v>-0.96838736399999981</c:v>
                </c:pt>
                <c:pt idx="124">
                  <c:v>-0.9550440711</c:v>
                </c:pt>
                <c:pt idx="125">
                  <c:v>-0.94829600909999989</c:v>
                </c:pt>
                <c:pt idx="126">
                  <c:v>-0.9797224819</c:v>
                </c:pt>
                <c:pt idx="127">
                  <c:v>-0.96599688600000011</c:v>
                </c:pt>
                <c:pt idx="128">
                  <c:v>-0.95626999999999995</c:v>
                </c:pt>
                <c:pt idx="129">
                  <c:v>-0.9373829159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45216"/>
        <c:axId val="45643648"/>
      </c:scatterChart>
      <c:valAx>
        <c:axId val="37145216"/>
        <c:scaling>
          <c:orientation val="minMax"/>
          <c:max val="5.0000000000000024E-10"/>
          <c:min val="2.0000000000000011E-1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Time (s)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45643648"/>
        <c:crossesAt val="-1025"/>
        <c:crossBetween val="midCat"/>
      </c:valAx>
      <c:valAx>
        <c:axId val="45643648"/>
        <c:scaling>
          <c:orientation val="minMax"/>
          <c:max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 i="1"/>
                </a:pPr>
                <a:r>
                  <a:rPr lang="en-US" sz="2000" b="0" i="1" dirty="0" smtClean="0"/>
                  <a:t>I </a:t>
                </a:r>
                <a:r>
                  <a:rPr lang="en-US" sz="2000" b="0" i="0" dirty="0" smtClean="0"/>
                  <a:t>(A)</a:t>
                </a:r>
                <a:endParaRPr lang="en-US" sz="2000" b="0" i="0" dirty="0"/>
              </a:p>
            </c:rich>
          </c:tx>
          <c:layout>
            <c:manualLayout>
              <c:xMode val="edge"/>
              <c:yMode val="edge"/>
              <c:x val="1.9395587810989278E-3"/>
              <c:y val="0.3953298198283138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37145216"/>
        <c:crosses val="autoZero"/>
        <c:crossBetween val="midCat"/>
        <c:majorUnit val="0.5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0.30412</cdr:x>
      <cdr:y>0.4485</cdr:y>
    </cdr:from>
    <cdr:to>
      <cdr:x>0.58477</cdr:x>
      <cdr:y>0.5352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7022" y="1927488"/>
          <a:ext cx="1206115" cy="37261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>
              <a:solidFill>
                <a:srgbClr val="0000FF"/>
              </a:solidFill>
            </a:rPr>
            <a:t>DC </a:t>
          </a:r>
          <a:r>
            <a:rPr lang="en-US" sz="2000" i="0" dirty="0" smtClean="0">
              <a:solidFill>
                <a:srgbClr val="0000FF"/>
              </a:solidFill>
            </a:rPr>
            <a:t>bias</a:t>
          </a:r>
          <a:endParaRPr lang="en-US" sz="2000" baseline="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0.48839</cdr:x>
      <cdr:y>0.22739</cdr:y>
    </cdr:from>
    <cdr:to>
      <cdr:x>0.63576</cdr:x>
      <cdr:y>0.31887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8962" y="977241"/>
          <a:ext cx="633349" cy="3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i="0" dirty="0">
              <a:solidFill>
                <a:srgbClr val="0000FF"/>
              </a:solidFill>
              <a:latin typeface="Symbol" panose="05050102010706020507" pitchFamily="18" charset="2"/>
            </a:rPr>
            <a:t>D</a:t>
          </a:r>
          <a:r>
            <a:rPr lang="en-US" sz="2000" b="1" i="1" dirty="0">
              <a:solidFill>
                <a:srgbClr val="0000FF"/>
              </a:solidFill>
            </a:rPr>
            <a:t>U</a:t>
          </a:r>
          <a:endParaRPr lang="en-US" sz="20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0.48984</cdr:x>
      <cdr:y>0.03901</cdr:y>
    </cdr:from>
    <cdr:to>
      <cdr:x>0.48984</cdr:x>
      <cdr:y>0.18038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2105159" y="167667"/>
          <a:ext cx="0" cy="607563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prstDash val="sysDot"/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0.37731</cdr:x>
      <cdr:y>0.06964</cdr:y>
    </cdr:from>
    <cdr:to>
      <cdr:x>0.53799</cdr:x>
      <cdr:y>0.17874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621572" y="299300"/>
          <a:ext cx="690551" cy="468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i="0" dirty="0" err="1">
              <a:solidFill>
                <a:srgbClr val="0000FF"/>
              </a:solidFill>
              <a:latin typeface="Symbol" panose="05050102010706020507" pitchFamily="18" charset="2"/>
            </a:rPr>
            <a:t>Dj</a:t>
          </a:r>
          <a:endParaRPr lang="en-US" sz="20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0.63098</cdr:x>
      <cdr:y>0</cdr:y>
    </cdr:from>
    <cdr:to>
      <cdr:x>1</cdr:x>
      <cdr:y>0.23755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711769" y="0"/>
          <a:ext cx="1585911" cy="102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/>
            <a:t>Cavity mode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i="1" dirty="0" smtClean="0">
              <a:effectLst/>
              <a:latin typeface="+mn-lt"/>
              <a:ea typeface="+mn-ea"/>
              <a:cs typeface="+mn-cs"/>
            </a:rPr>
            <a:t>f</a:t>
          </a:r>
          <a:r>
            <a:rPr lang="en-US" sz="2000" dirty="0" smtClean="0">
              <a:effectLst/>
              <a:latin typeface="+mn-lt"/>
              <a:ea typeface="+mn-ea"/>
              <a:cs typeface="+mn-cs"/>
            </a:rPr>
            <a:t>=750 MHz</a:t>
          </a:r>
          <a:endParaRPr lang="en-US" sz="2000" dirty="0">
            <a:effectLst/>
          </a:endParaRPr>
        </a:p>
        <a:p xmlns:a="http://schemas.openxmlformats.org/drawingml/2006/main">
          <a:r>
            <a:rPr lang="en-US" sz="2000" i="0" dirty="0"/>
            <a:t>(reference)</a:t>
          </a:r>
        </a:p>
      </cdr:txBody>
    </cdr:sp>
  </cdr:relSizeAnchor>
  <cdr:relSizeAnchor xmlns:cdr="http://schemas.openxmlformats.org/drawingml/2006/chartDrawing">
    <cdr:from>
      <cdr:x>0.22611</cdr:x>
      <cdr:y>0.30649</cdr:y>
    </cdr:from>
    <cdr:to>
      <cdr:x>0.99419</cdr:x>
      <cdr:y>0.30664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971760" y="1317186"/>
          <a:ext cx="3300962" cy="64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0.42758</cdr:x>
      <cdr:y>0.1506</cdr:y>
    </cdr:from>
    <cdr:to>
      <cdr:x>0.42758</cdr:x>
      <cdr:y>0.24635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837612" y="647233"/>
          <a:ext cx="0" cy="41148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0.23582</cdr:x>
      <cdr:y>0.52604</cdr:y>
    </cdr:from>
    <cdr:to>
      <cdr:x>0.59752</cdr:x>
      <cdr:y>0.52685</cdr:y>
    </cdr:to>
    <cdr:cxnSp macro="">
      <cdr:nvCxnSpPr>
        <cdr:cNvPr id="25" name="Straight Connector 24"/>
        <cdr:cNvCxnSpPr/>
      </cdr:nvCxnSpPr>
      <cdr:spPr>
        <a:xfrm xmlns:a="http://schemas.openxmlformats.org/drawingml/2006/main" flipV="1">
          <a:off x="1013461" y="2260772"/>
          <a:ext cx="1554480" cy="3481"/>
        </a:xfrm>
        <a:prstGeom xmlns:a="http://schemas.openxmlformats.org/drawingml/2006/main" prst="line">
          <a:avLst/>
        </a:prstGeom>
        <a:ln xmlns:a="http://schemas.openxmlformats.org/drawingml/2006/main" w="31750" cap="sq">
          <a:solidFill>
            <a:srgbClr val="0000FF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0.34803</cdr:x>
      <cdr:y>0.28225</cdr:y>
    </cdr:from>
    <cdr:to>
      <cdr:x>0.4954</cdr:x>
      <cdr:y>0.37373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1495709" y="1213029"/>
          <a:ext cx="633349" cy="3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i="0" dirty="0" err="1" smtClean="0">
              <a:solidFill>
                <a:srgbClr val="0000FF"/>
              </a:solidFill>
              <a:latin typeface="Symbol" panose="05050102010706020507" pitchFamily="18" charset="2"/>
            </a:rPr>
            <a:t>w</a:t>
          </a:r>
          <a:r>
            <a:rPr lang="en-US" sz="2000" b="1" i="1" dirty="0" err="1" smtClean="0">
              <a:solidFill>
                <a:srgbClr val="0000FF"/>
              </a:solidFill>
              <a:latin typeface="Symbol" panose="05050102010706020507" pitchFamily="18" charset="2"/>
            </a:rPr>
            <a:t>t</a:t>
          </a:r>
          <a:endParaRPr lang="en-US" sz="2000" b="1" i="0" baseline="-250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0.37701</cdr:x>
      <cdr:y>0.70173</cdr:y>
    </cdr:from>
    <cdr:to>
      <cdr:x>0.72808</cdr:x>
      <cdr:y>0.81677</cdr:y>
    </cdr:to>
    <mc:AlternateContent xmlns:mc="http://schemas.openxmlformats.org/markup-compatibility/2006" xmlns:a14="http://schemas.microsoft.com/office/drawing/2010/main">
      <mc:Choice Requires="a14">
        <cdr:sp macro="" textlink="">
          <cdr:nvSpPr>
            <cdr:cNvPr id="2" name="TextBox 1"/>
            <cdr:cNvSpPr txBox="1"/>
          </cdr:nvSpPr>
          <cdr:spPr>
            <a:xfrm xmlns:a="http://schemas.openxmlformats.org/drawingml/2006/main">
              <a:off x="1620277" y="3015830"/>
              <a:ext cx="1508786" cy="494405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vertOverflow="clip" wrap="none" rtlCol="0"/>
            <a:lstStyle xmlns:a="http://schemas.openxmlformats.org/drawingml/2006/main"/>
            <a:p xmlns:a="http://schemas.openxmlformats.org/drawingml/2006/main">
              <a:r>
                <a:rPr lang="en-US" sz="2000" i="0" dirty="0" smtClean="0">
                  <a:solidFill>
                    <a:srgbClr val="C00000"/>
                  </a:solidFill>
                </a:rPr>
                <a:t>Modulation</a:t>
              </a:r>
              <a:endParaRPr lang="en-US" sz="2000" i="1" dirty="0">
                <a:solidFill>
                  <a:srgbClr val="C00000"/>
                </a:solidFill>
              </a:endParaRPr>
            </a:p>
          </cdr:txBody>
        </cdr:sp>
      </mc:Choice>
      <mc:Fallback xmlns="">
        <cdr:sp macro="" textlink="">
          <cdr:nvSpPr>
            <cdr:cNvPr id="2" name="TextBox 1"/>
            <cdr:cNvSpPr txBox="1"/>
          </cdr:nvSpPr>
          <cdr:spPr>
            <a:xfrm xmlns:a="http://schemas.openxmlformats.org/drawingml/2006/main">
              <a:off x="1438528" y="1795960"/>
              <a:ext cx="1150797" cy="660159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vertOverflow="clip" wrap="none" rtlCol="0"/>
            <a:lstStyle xmlns:a="http://schemas.openxmlformats.org/drawingml/2006/main"/>
            <a:p xmlns:a="http://schemas.openxmlformats.org/drawingml/2006/main">
              <a:r>
                <a:rPr lang="en-US" sz="1100" i="0"/>
                <a:t>Grid </a:t>
              </a:r>
            </a:p>
            <a:p xmlns:a="http://schemas.openxmlformats.org/drawingml/2006/main">
              <a:r>
                <a:rPr lang="en-US" sz="1100" i="0"/>
                <a:t>modulation</a:t>
              </a:r>
            </a:p>
            <a:p xmlns:a="http://schemas.openxmlformats.org/drawingml/2006/main">
              <a:pPr/>
              <a:r>
                <a:rPr lang="en-US" sz="1100" b="0" i="0">
                  <a:latin typeface="Cambria Math"/>
                </a:rPr>
                <a:t>𝑈_1 "</a:t>
              </a:r>
              <a:r>
                <a:rPr lang="en-US" sz="1100" i="0">
                  <a:latin typeface="Cambria Math"/>
                </a:rPr>
                <a:t>sin(</a:t>
              </a:r>
              <a:r>
                <a:rPr lang="en-US" sz="1100" i="0">
                  <a:latin typeface="Cambria Math"/>
                  <a:ea typeface="Cambria Math"/>
                </a:rPr>
                <a:t>𝜔</a:t>
              </a:r>
              <a:r>
                <a:rPr lang="en-US" sz="1100" b="0" i="0">
                  <a:latin typeface="Cambria Math"/>
                  <a:ea typeface="Cambria Math"/>
                </a:rPr>
                <a:t>𝑡)"</a:t>
              </a:r>
              <a:endParaRPr lang="en-US" sz="1100" i="1"/>
            </a:p>
          </cdr:txBody>
        </cdr:sp>
      </mc:Fallback>
    </mc:AlternateContent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0.46856</cdr:x>
      <cdr:y>0.04611</cdr:y>
    </cdr:from>
    <cdr:to>
      <cdr:x>0.46856</cdr:x>
      <cdr:y>0.18748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2013719" y="198147"/>
          <a:ext cx="0" cy="607563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prstDash val="sysDot"/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0.40276</cdr:x>
      <cdr:y>0.13996</cdr:y>
    </cdr:from>
    <cdr:to>
      <cdr:x>0.40276</cdr:x>
      <cdr:y>0.24539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730932" y="601513"/>
          <a:ext cx="0" cy="45310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0.32603</cdr:x>
      <cdr:y>0.29112</cdr:y>
    </cdr:from>
    <cdr:to>
      <cdr:x>0.4734</cdr:x>
      <cdr:y>0.3826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1401191" y="1251129"/>
          <a:ext cx="633349" cy="3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i="0" dirty="0" err="1" smtClean="0">
              <a:solidFill>
                <a:srgbClr val="0000FF"/>
              </a:solidFill>
              <a:latin typeface="Symbol" panose="05050102010706020507" pitchFamily="18" charset="2"/>
            </a:rPr>
            <a:t>w</a:t>
          </a:r>
          <a:r>
            <a:rPr lang="en-US" sz="2000" b="1" i="1" dirty="0" err="1" smtClean="0">
              <a:solidFill>
                <a:srgbClr val="0000FF"/>
              </a:solidFill>
              <a:latin typeface="Symbol" panose="05050102010706020507" pitchFamily="18" charset="2"/>
            </a:rPr>
            <a:t>t</a:t>
          </a:r>
          <a:endParaRPr lang="en-US" sz="2000" b="1" i="0" baseline="-250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0.40507</cdr:x>
      <cdr:y>0.71018</cdr:y>
    </cdr:from>
    <cdr:to>
      <cdr:x>0.74328</cdr:x>
      <cdr:y>0.82522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740846" y="3052115"/>
          <a:ext cx="1453519" cy="4944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i="0" dirty="0" smtClean="0">
              <a:solidFill>
                <a:srgbClr val="C00000"/>
              </a:solidFill>
            </a:rPr>
            <a:t>Modulation</a:t>
          </a:r>
          <a:endParaRPr lang="en-US" sz="2000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0.28839</cdr:x>
      <cdr:y>0.51883</cdr:y>
    </cdr:from>
    <cdr:to>
      <cdr:x>0.56903</cdr:x>
      <cdr:y>0.60553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239388" y="2229748"/>
          <a:ext cx="1206115" cy="37261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i="0" dirty="0">
              <a:solidFill>
                <a:srgbClr val="0000FF"/>
              </a:solidFill>
            </a:rPr>
            <a:t>DC </a:t>
          </a:r>
          <a:r>
            <a:rPr lang="en-US" sz="2000" i="0" dirty="0" smtClean="0">
              <a:solidFill>
                <a:srgbClr val="0000FF"/>
              </a:solidFill>
            </a:rPr>
            <a:t>bias</a:t>
          </a:r>
          <a:endParaRPr lang="en-US" sz="2000" baseline="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0.22045</cdr:x>
      <cdr:y>0.52398</cdr:y>
    </cdr:from>
    <cdr:to>
      <cdr:x>0.58215</cdr:x>
      <cdr:y>0.52479</cdr:y>
    </cdr:to>
    <cdr:cxnSp macro="">
      <cdr:nvCxnSpPr>
        <cdr:cNvPr id="22" name="Straight Connector 21"/>
        <cdr:cNvCxnSpPr/>
      </cdr:nvCxnSpPr>
      <cdr:spPr>
        <a:xfrm xmlns:a="http://schemas.openxmlformats.org/drawingml/2006/main" flipV="1">
          <a:off x="947421" y="2251882"/>
          <a:ext cx="1554480" cy="3481"/>
        </a:xfrm>
        <a:prstGeom xmlns:a="http://schemas.openxmlformats.org/drawingml/2006/main" prst="line">
          <a:avLst/>
        </a:prstGeom>
        <a:ln xmlns:a="http://schemas.openxmlformats.org/drawingml/2006/main" w="31750" cap="sq">
          <a:solidFill>
            <a:srgbClr val="0000FF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0.42871</cdr:x>
      <cdr:y>0.23212</cdr:y>
    </cdr:from>
    <cdr:to>
      <cdr:x>0.57608</cdr:x>
      <cdr:y>0.3236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842446" y="997561"/>
          <a:ext cx="633349" cy="3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i="0" dirty="0">
              <a:solidFill>
                <a:srgbClr val="0000FF"/>
              </a:solidFill>
              <a:latin typeface="Symbol" panose="05050102010706020507" pitchFamily="18" charset="2"/>
            </a:rPr>
            <a:t>D</a:t>
          </a:r>
          <a:r>
            <a:rPr lang="en-US" sz="2000" b="1" i="1" dirty="0">
              <a:solidFill>
                <a:srgbClr val="0000FF"/>
              </a:solidFill>
            </a:rPr>
            <a:t>U</a:t>
          </a:r>
          <a:endParaRPr lang="en-US" sz="20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0.3631</cdr:x>
      <cdr:y>0.06551</cdr:y>
    </cdr:from>
    <cdr:to>
      <cdr:x>0.50905</cdr:x>
      <cdr:y>0.17461</cdr:y>
    </cdr:to>
    <cdr:sp macro="" textlink="">
      <cdr:nvSpPr>
        <cdr:cNvPr id="27" name="TextBox 2"/>
        <cdr:cNvSpPr txBox="1"/>
      </cdr:nvSpPr>
      <cdr:spPr>
        <a:xfrm xmlns:a="http://schemas.openxmlformats.org/drawingml/2006/main">
          <a:off x="1560506" y="281520"/>
          <a:ext cx="627215" cy="468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i="0" dirty="0" err="1">
              <a:solidFill>
                <a:srgbClr val="0000FF"/>
              </a:solidFill>
              <a:latin typeface="Symbol" panose="05050102010706020507" pitchFamily="18" charset="2"/>
            </a:rPr>
            <a:t>Dj</a:t>
          </a:r>
          <a:endParaRPr lang="en-US" sz="20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0.20917</cdr:x>
      <cdr:y>0.30856</cdr:y>
    </cdr:from>
    <cdr:to>
      <cdr:x>0.97725</cdr:x>
      <cdr:y>0.30871</cdr:y>
    </cdr:to>
    <cdr:cxnSp macro="">
      <cdr:nvCxnSpPr>
        <cdr:cNvPr id="28" name="Straight Connector 27"/>
        <cdr:cNvCxnSpPr/>
      </cdr:nvCxnSpPr>
      <cdr:spPr>
        <a:xfrm xmlns:a="http://schemas.openxmlformats.org/drawingml/2006/main" flipV="1">
          <a:off x="898936" y="1326076"/>
          <a:ext cx="3300962" cy="64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0.63098</cdr:x>
      <cdr:y>0.01182</cdr:y>
    </cdr:from>
    <cdr:to>
      <cdr:x>1</cdr:x>
      <cdr:y>0.24937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2762569" y="50800"/>
          <a:ext cx="1585911" cy="102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i="0" dirty="0"/>
            <a:t>Cavity mode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i="1" dirty="0" smtClean="0">
              <a:effectLst/>
              <a:latin typeface="+mn-lt"/>
              <a:ea typeface="+mn-ea"/>
              <a:cs typeface="+mn-cs"/>
            </a:rPr>
            <a:t>f</a:t>
          </a:r>
          <a:r>
            <a:rPr lang="en-US" sz="2000" dirty="0" smtClean="0">
              <a:effectLst/>
              <a:latin typeface="+mn-lt"/>
              <a:ea typeface="+mn-ea"/>
              <a:cs typeface="+mn-cs"/>
            </a:rPr>
            <a:t>=750 MHz</a:t>
          </a:r>
          <a:endParaRPr lang="en-US" sz="2000" dirty="0">
            <a:effectLst/>
          </a:endParaRPr>
        </a:p>
        <a:p xmlns:a="http://schemas.openxmlformats.org/drawingml/2006/main">
          <a:r>
            <a:rPr lang="en-US" sz="2000" i="0" dirty="0"/>
            <a:t>(reference)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0.23323</cdr:x>
      <cdr:y>0.18972</cdr:y>
    </cdr:from>
    <cdr:to>
      <cdr:x>0.47222</cdr:x>
      <cdr:y>0.3583</cdr:y>
    </cdr:to>
    <cdr:sp macro="" textlink="">
      <cdr:nvSpPr>
        <cdr:cNvPr id="2" name="TextBox 67"/>
        <cdr:cNvSpPr txBox="1"/>
      </cdr:nvSpPr>
      <cdr:spPr>
        <a:xfrm xmlns:a="http://schemas.openxmlformats.org/drawingml/2006/main">
          <a:off x="959679" y="815340"/>
          <a:ext cx="983421" cy="72450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>
              <a:solidFill>
                <a:srgbClr val="C00000"/>
              </a:solidFill>
              <a:latin typeface="Symbol" panose="05050102010706020507" pitchFamily="18" charset="2"/>
            </a:rPr>
            <a:t>D</a:t>
          </a:r>
          <a:r>
            <a:rPr lang="en-US" sz="2000" i="1" dirty="0" err="1">
              <a:solidFill>
                <a:srgbClr val="C00000"/>
              </a:solidFill>
              <a:latin typeface="Symbol" panose="05050102010706020507" pitchFamily="18" charset="2"/>
            </a:rPr>
            <a:t>j</a:t>
          </a:r>
          <a:r>
            <a:rPr lang="en-US" sz="2000" dirty="0">
              <a:solidFill>
                <a:srgbClr val="C00000"/>
              </a:solidFill>
            </a:rPr>
            <a:t>=60</a:t>
          </a:r>
          <a:r>
            <a:rPr lang="en-US" sz="2000" baseline="30000" dirty="0">
              <a:solidFill>
                <a:srgbClr val="C00000"/>
              </a:solidFill>
            </a:rPr>
            <a:t>o</a:t>
          </a:r>
        </a:p>
        <a:p xmlns:a="http://schemas.openxmlformats.org/drawingml/2006/main">
          <a:r>
            <a:rPr lang="en-US" sz="2000" baseline="0" dirty="0">
              <a:solidFill>
                <a:srgbClr val="C00000"/>
              </a:solidFill>
            </a:rPr>
            <a:t>on crest</a:t>
          </a:r>
        </a:p>
      </cdr:txBody>
    </cdr:sp>
  </cdr:relSizeAnchor>
  <cdr:relSizeAnchor xmlns:cdr="http://schemas.openxmlformats.org/drawingml/2006/chartDrawing">
    <cdr:from>
      <cdr:x>0.42593</cdr:x>
      <cdr:y>0.35408</cdr:y>
    </cdr:from>
    <cdr:to>
      <cdr:x>0.69332</cdr:x>
      <cdr:y>0.53163</cdr:y>
    </cdr:to>
    <cdr:sp macro="" textlink="">
      <cdr:nvSpPr>
        <cdr:cNvPr id="5" name="TextBox 67"/>
        <cdr:cNvSpPr txBox="1"/>
      </cdr:nvSpPr>
      <cdr:spPr>
        <a:xfrm xmlns:a="http://schemas.openxmlformats.org/drawingml/2006/main">
          <a:off x="1752617" y="1521723"/>
          <a:ext cx="1100257" cy="76305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>
              <a:solidFill>
                <a:srgbClr val="0000CC"/>
              </a:solidFill>
              <a:latin typeface="Symbol" panose="05050102010706020507" pitchFamily="18" charset="2"/>
            </a:rPr>
            <a:t>D</a:t>
          </a:r>
          <a:r>
            <a:rPr lang="en-US" sz="2000" i="1" dirty="0" err="1">
              <a:solidFill>
                <a:srgbClr val="0000CC"/>
              </a:solidFill>
              <a:latin typeface="Symbol" panose="05050102010706020507" pitchFamily="18" charset="2"/>
            </a:rPr>
            <a:t>j</a:t>
          </a:r>
          <a:r>
            <a:rPr lang="en-US" sz="2000" dirty="0">
              <a:solidFill>
                <a:srgbClr val="0000CC"/>
              </a:solidFill>
            </a:rPr>
            <a:t>=20</a:t>
          </a:r>
          <a:r>
            <a:rPr lang="en-US" sz="2000" baseline="30000" dirty="0">
              <a:solidFill>
                <a:srgbClr val="0000CC"/>
              </a:solidFill>
            </a:rPr>
            <a:t>o</a:t>
          </a:r>
        </a:p>
        <a:p xmlns:a="http://schemas.openxmlformats.org/drawingml/2006/main">
          <a:r>
            <a:rPr lang="en-US" sz="2000" baseline="0" dirty="0">
              <a:solidFill>
                <a:srgbClr val="0000CC"/>
              </a:solidFill>
            </a:rPr>
            <a:t>off crest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0.22268</cdr:x>
      <cdr:y>0</cdr:y>
    </cdr:from>
    <cdr:to>
      <cdr:x>0.72917</cdr:x>
      <cdr:y>0.18196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6284" y="0"/>
          <a:ext cx="2084105" cy="78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45720" rIns="0" bIns="0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C00000"/>
              </a:solidFill>
            </a:rPr>
            <a:t>before linearization</a:t>
          </a:r>
        </a:p>
        <a:p xmlns:a="http://schemas.openxmlformats.org/drawingml/2006/main">
          <a:r>
            <a:rPr lang="en-US" sz="2000" dirty="0">
              <a:solidFill>
                <a:srgbClr val="C00000"/>
              </a:solidFill>
              <a:latin typeface="Symbol" panose="05050102010706020507" pitchFamily="18" charset="2"/>
            </a:rPr>
            <a:t>D</a:t>
          </a:r>
          <a:r>
            <a:rPr lang="en-US" sz="2000" dirty="0">
              <a:solidFill>
                <a:srgbClr val="C00000"/>
              </a:solidFill>
            </a:rPr>
            <a:t>E=307 keV</a:t>
          </a:r>
        </a:p>
      </cdr:txBody>
    </cdr:sp>
  </cdr:relSizeAnchor>
  <cdr:relSizeAnchor xmlns:cdr="http://schemas.openxmlformats.org/drawingml/2006/chartDrawing">
    <cdr:from>
      <cdr:x>0.25696</cdr:x>
      <cdr:y>0.28283</cdr:y>
    </cdr:from>
    <cdr:to>
      <cdr:x>0.69264</cdr:x>
      <cdr:y>0.46478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57342" y="1163801"/>
          <a:ext cx="1792736" cy="748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0000CC"/>
              </a:solidFill>
            </a:rPr>
            <a:t>after linearization</a:t>
          </a:r>
        </a:p>
        <a:p xmlns:a="http://schemas.openxmlformats.org/drawingml/2006/main">
          <a:r>
            <a:rPr lang="en-US" sz="2000" dirty="0">
              <a:solidFill>
                <a:srgbClr val="0000CC"/>
              </a:solidFill>
              <a:latin typeface="Symbol" panose="05050102010706020507" pitchFamily="18" charset="2"/>
            </a:rPr>
            <a:t>D</a:t>
          </a:r>
          <a:r>
            <a:rPr lang="en-US" sz="2000" dirty="0">
              <a:solidFill>
                <a:srgbClr val="0000CC"/>
              </a:solidFill>
            </a:rPr>
            <a:t>E=14 keV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0.81667</cdr:x>
      <cdr:y>0.48866</cdr:y>
    </cdr:from>
    <cdr:to>
      <cdr:x>1</cdr:x>
      <cdr:y>0.57407</cdr:y>
    </cdr:to>
    <cdr:sp macro="" textlink="">
      <cdr:nvSpPr>
        <cdr:cNvPr id="2" name="Text Box 26"/>
        <cdr:cNvSpPr txBox="1"/>
      </cdr:nvSpPr>
      <cdr:spPr>
        <a:xfrm xmlns:a="http://schemas.openxmlformats.org/drawingml/2006/main">
          <a:off x="3360420" y="2010729"/>
          <a:ext cx="754380" cy="3514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i="1" dirty="0" smtClean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tail</a:t>
          </a:r>
          <a:endParaRPr lang="en-US" sz="2000" dirty="0">
            <a:solidFill>
              <a:srgbClr val="0000FF"/>
            </a:solidFill>
            <a:effectLst/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0.8037</cdr:x>
      <cdr:y>0.2831</cdr:y>
    </cdr:from>
    <cdr:to>
      <cdr:x>0.98704</cdr:x>
      <cdr:y>0.36852</cdr:y>
    </cdr:to>
    <cdr:sp macro="" textlink="">
      <cdr:nvSpPr>
        <cdr:cNvPr id="3" name="Text Box 26"/>
        <cdr:cNvSpPr txBox="1"/>
      </cdr:nvSpPr>
      <cdr:spPr>
        <a:xfrm xmlns:a="http://schemas.openxmlformats.org/drawingml/2006/main">
          <a:off x="3307080" y="1164909"/>
          <a:ext cx="754380" cy="3514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i="1" dirty="0" smtClean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head</a:t>
          </a:r>
          <a:endParaRPr lang="en-US" sz="2000" dirty="0">
            <a:solidFill>
              <a:srgbClr val="C00000"/>
            </a:solidFill>
            <a:effectLst/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E5095BB-D116-439E-B8B6-EDD8C4F61EFF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9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CA448AC3-007B-49C9-94FE-7B021998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1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607DF08-2C38-4C13-B7A1-AC0EC15D9DD7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7331928-5A3E-4DCD-8C2A-F0C3A5615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9739-C6A9-4C34-AE97-97E3A5471B2D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2E55-DD90-4EC3-8B26-BA18EFE92F3B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D8A-1454-4243-8B25-F41F2BA596CA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CF16-B832-41F7-A937-939CD4F23185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0D28-7AE7-4540-A948-926CB8F3D3B3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049-7F06-4794-8AC8-B0D5CD719409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5996-6995-40CA-A789-EC0333BCD423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3563-861D-41BA-B7E5-D0B234CDD40F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EAEC-5A4E-4506-8084-0515378EBAFE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2964-3B28-4C0F-A40C-8C11CD9DC0DD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097F-A9CF-4CB3-9C3C-943921A34922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2F6-E5BF-4077-B36B-5A5057730FDD}" type="datetime1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1410"/>
            <a:ext cx="9144000" cy="1707589"/>
          </a:xfrm>
        </p:spPr>
        <p:txBody>
          <a:bodyPr>
            <a:noAutofit/>
          </a:bodyPr>
          <a:lstStyle/>
          <a:p>
            <a:r>
              <a:rPr lang="en-US" sz="5400" b="1" spc="-1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Multi-Harmonic </a:t>
            </a:r>
            <a:br>
              <a:rPr lang="en-US" sz="5400" b="1" spc="-1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Bunched Electron Sources</a:t>
            </a:r>
            <a:endParaRPr lang="en-US" sz="5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88733"/>
            <a:ext cx="9144000" cy="758808"/>
          </a:xfrm>
        </p:spPr>
        <p:txBody>
          <a:bodyPr lIns="0" tIns="0" rIns="0" bIns="0"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Vadim Jabotinski and Alexei Kanareykin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915524"/>
            <a:ext cx="9144000" cy="94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MEIC Collaboration Meeting Spring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Jefferson Lab • March 30-31, 2015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6343114"/>
            <a:ext cx="8229600" cy="333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5841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Euclid TechLabs 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Gaithersburg, MD	Chicago, IL</a:t>
            </a:r>
            <a:endParaRPr lang="en-US" sz="2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Text Box 22"/>
          <p:cNvSpPr txBox="1"/>
          <p:nvPr/>
        </p:nvSpPr>
        <p:spPr>
          <a:xfrm>
            <a:off x="511176" y="5718217"/>
            <a:ext cx="3832224" cy="7130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Bunch current after the 1</a:t>
            </a: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cell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9" name="Text Box 26"/>
          <p:cNvSpPr txBox="1"/>
          <p:nvPr/>
        </p:nvSpPr>
        <p:spPr>
          <a:xfrm>
            <a:off x="5966460" y="5719170"/>
            <a:ext cx="3177541" cy="479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en-US" sz="2000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</a:t>
            </a:r>
            <a:r>
              <a:rPr lang="en-US" sz="2000" b="1" i="1" dirty="0" smtClean="0">
                <a:effectLst/>
                <a:latin typeface="+mj-lt"/>
                <a:ea typeface="Calibri"/>
                <a:cs typeface="Arial" panose="020B0604020202020204" pitchFamily="34" charset="0"/>
              </a:rPr>
              <a:t>’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phase space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13730"/>
            <a:ext cx="9144000" cy="7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Bunch induced current and phase space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323886"/>
              </p:ext>
            </p:extLst>
          </p:nvPr>
        </p:nvGraphicFramePr>
        <p:xfrm>
          <a:off x="4724400" y="1227771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955697"/>
              </p:ext>
            </p:extLst>
          </p:nvPr>
        </p:nvGraphicFramePr>
        <p:xfrm>
          <a:off x="268288" y="1227771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4"/>
            <a:ext cx="9144000" cy="731520"/>
          </a:xfrm>
        </p:spPr>
        <p:txBody>
          <a:bodyPr>
            <a:noAutofit/>
          </a:bodyPr>
          <a:lstStyle/>
          <a:p>
            <a:pPr marL="688975" lvl="1" indent="-457200" fontAlgn="base">
              <a:spcBef>
                <a:spcPct val="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Modeling, Simulations, Software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4034" name="Text Box 2"/>
          <p:cNvSpPr txBox="1">
            <a:spLocks/>
          </p:cNvSpPr>
          <p:nvPr/>
        </p:nvSpPr>
        <p:spPr bwMode="auto">
          <a:xfrm>
            <a:off x="91440" y="1594764"/>
            <a:ext cx="896112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RF solver	 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Analyst     AWR / National Instruments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Particle emission and transport</a:t>
            </a:r>
          </a:p>
          <a:p>
            <a:pPr marL="0" lvl="1" algn="r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MICHELLE	Leidos (formerly SAIC)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 indent="-457200" fontAlgn="base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Advanced meshing facility</a:t>
            </a:r>
          </a:p>
          <a:p>
            <a:pPr lvl="1" indent="-457200" fontAlgn="base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Visualization</a:t>
            </a:r>
          </a:p>
          <a:p>
            <a:pPr lvl="1" indent="-457200" fontAlgn="base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User friendly interface</a:t>
            </a:r>
          </a:p>
          <a:p>
            <a:pPr lvl="1" indent="-457200" fontAlgn="base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Parallel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computing, handling large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meshes</a:t>
            </a:r>
            <a:endParaRPr lang="en-US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 indent="-457200" fontAlgn="base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Variety of emission models, thermal effects</a:t>
            </a:r>
          </a:p>
          <a:p>
            <a:pPr lvl="1" indent="-457200" fontAlgn="base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Some models</a:t>
            </a:r>
            <a:r>
              <a:rPr lang="en-US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FE, breakdown, plasma, multi-particle and beam systems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5944"/>
            <a:ext cx="9144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physics models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Advanced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codes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4034" name="Text Box 2"/>
          <p:cNvSpPr txBox="1">
            <a:spLocks/>
          </p:cNvSpPr>
          <p:nvPr/>
        </p:nvSpPr>
        <p:spPr bwMode="auto">
          <a:xfrm>
            <a:off x="0" y="1030514"/>
            <a:ext cx="9144000" cy="5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Multi-harmonic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emission excitation in combination with magnetized electron beam 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can be the approach to higher-quality 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electron bunches</a:t>
            </a: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Higher order harmonic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linearization reduces the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bunch energy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spread and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thus the phase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space volume</a:t>
            </a: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1" indent="-230188" defTabSz="914400" rtl="0" eaLnBrk="1" fontAlgn="base" latinLnBrk="0" hangingPunct="1"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Normal-conducting configuration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good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pulsed regimes with high-peak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current bunches</a:t>
            </a:r>
          </a:p>
          <a:p>
            <a:pPr marL="230188" marR="0" lvl="1" indent="-230188" defTabSz="914400" rtl="0" eaLnBrk="1" fontAlgn="base" latinLnBrk="0" hangingPunct="1">
              <a:spcBef>
                <a:spcPct val="0"/>
              </a:spcBef>
              <a:buClr>
                <a:srgbClr val="0000CC"/>
              </a:buClr>
              <a:buSzTx/>
              <a:tabLst/>
            </a:pP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Superconducting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good for CW regimes with high-peak and high-average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bunches</a:t>
            </a: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develop and implement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our new physics models into advanced simulation codes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5"/>
            <a:ext cx="9006840" cy="56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Multi-Harmonic Excitation of Emission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Normal Conducting Magnetized Electron Source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Superconducting Source</a:t>
            </a: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Multi-Harmonic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Linearization</a:t>
            </a: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Modeling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Simulations, and Software tools</a:t>
            </a: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-4192" y="876512"/>
            <a:ext cx="9148192" cy="4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  <a:tabLst>
                <a:tab pos="230188" algn="l"/>
              </a:tabLst>
            </a:pPr>
            <a:r>
              <a:rPr lang="en-US" sz="2400" b="1" dirty="0" smtClean="0"/>
              <a:t>Concept</a:t>
            </a:r>
            <a:endParaRPr kumimoji="0" lang="en-US" sz="2400" b="1" i="0" u="none" strike="noStrike" cap="none" spc="-70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333745"/>
            <a:ext cx="9144000" cy="5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Multi-Harmonic 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Bunched Electron Gun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201" y="1614917"/>
            <a:ext cx="8591446" cy="4927480"/>
            <a:chOff x="-92074" y="1281542"/>
            <a:chExt cx="8591446" cy="4927480"/>
          </a:xfrm>
        </p:grpSpPr>
        <p:grpSp>
          <p:nvGrpSpPr>
            <p:cNvPr id="11" name="Group 10"/>
            <p:cNvGrpSpPr/>
            <p:nvPr/>
          </p:nvGrpSpPr>
          <p:grpSpPr>
            <a:xfrm>
              <a:off x="3948063" y="1924015"/>
              <a:ext cx="1500237" cy="2496425"/>
              <a:chOff x="1825893" y="1924015"/>
              <a:chExt cx="1500237" cy="2496425"/>
            </a:xfrm>
          </p:grpSpPr>
          <p:grpSp>
            <p:nvGrpSpPr>
              <p:cNvPr id="213" name="Group 212"/>
              <p:cNvGrpSpPr/>
              <p:nvPr/>
            </p:nvGrpSpPr>
            <p:grpSpPr>
              <a:xfrm flipV="1">
                <a:off x="1825893" y="2816471"/>
                <a:ext cx="1499073" cy="1603969"/>
                <a:chOff x="1826201" y="1924015"/>
                <a:chExt cx="1499073" cy="1603969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1835727" y="2473880"/>
                  <a:ext cx="442507" cy="366142"/>
                  <a:chOff x="3643" y="2735"/>
                  <a:chExt cx="338367" cy="279695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3643" y="3031"/>
                    <a:ext cx="265714" cy="27939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Arc 262"/>
                  <p:cNvSpPr>
                    <a:spLocks noChangeAspect="1"/>
                  </p:cNvSpPr>
                  <p:nvPr/>
                </p:nvSpPr>
                <p:spPr>
                  <a:xfrm>
                    <a:off x="153469" y="2735"/>
                    <a:ext cx="188541" cy="188597"/>
                  </a:xfrm>
                  <a:prstGeom prst="arc">
                    <a:avLst>
                      <a:gd name="adj1" fmla="val 16200000"/>
                      <a:gd name="adj2" fmla="val 1541526"/>
                    </a:avLst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 rot="1482461">
                    <a:off x="169737" y="85805"/>
                    <a:ext cx="127283" cy="162201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216"/>
                <p:cNvGrpSpPr/>
                <p:nvPr/>
              </p:nvGrpSpPr>
              <p:grpSpPr>
                <a:xfrm>
                  <a:off x="1826201" y="2095141"/>
                  <a:ext cx="1499073" cy="1314284"/>
                  <a:chOff x="-3640" y="0"/>
                  <a:chExt cx="1146049" cy="1003261"/>
                </a:xfrm>
              </p:grpSpPr>
              <p:cxnSp>
                <p:nvCxnSpPr>
                  <p:cNvPr id="259" name="Straight Connector 258"/>
                  <p:cNvCxnSpPr/>
                  <p:nvPr/>
                </p:nvCxnSpPr>
                <p:spPr>
                  <a:xfrm flipH="1">
                    <a:off x="-3640" y="0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Arc 259"/>
                  <p:cNvSpPr>
                    <a:spLocks noChangeAspect="1"/>
                  </p:cNvSpPr>
                  <p:nvPr/>
                </p:nvSpPr>
                <p:spPr>
                  <a:xfrm>
                    <a:off x="44015" y="0"/>
                    <a:ext cx="456565" cy="456565"/>
                  </a:xfrm>
                  <a:prstGeom prst="arc">
                    <a:avLst>
                      <a:gd name="adj1" fmla="val 16200000"/>
                      <a:gd name="adj2" fmla="val 21584914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500707" y="226366"/>
                    <a:ext cx="0" cy="365125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flipH="1">
                    <a:off x="864689" y="643642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flipH="1">
                    <a:off x="866819" y="1003261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7" name="Arc 236"/>
                <p:cNvSpPr>
                  <a:spLocks noChangeAspect="1"/>
                </p:cNvSpPr>
                <p:nvPr/>
              </p:nvSpPr>
              <p:spPr>
                <a:xfrm rot="5400000" flipH="1" flipV="1">
                  <a:off x="2903818" y="3408859"/>
                  <a:ext cx="118557" cy="119693"/>
                </a:xfrm>
                <a:prstGeom prst="arc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22" name="Group 221"/>
                <p:cNvGrpSpPr/>
                <p:nvPr/>
              </p:nvGrpSpPr>
              <p:grpSpPr>
                <a:xfrm>
                  <a:off x="2486793" y="1924015"/>
                  <a:ext cx="418472" cy="1002859"/>
                  <a:chOff x="-6169" y="-2930"/>
                  <a:chExt cx="321735" cy="765789"/>
                </a:xfrm>
              </p:grpSpPr>
              <p:sp>
                <p:nvSpPr>
                  <p:cNvPr id="227" name="Left Bracket 226"/>
                  <p:cNvSpPr>
                    <a:spLocks noChangeAspect="1"/>
                  </p:cNvSpPr>
                  <p:nvPr/>
                </p:nvSpPr>
                <p:spPr>
                  <a:xfrm rot="5400000">
                    <a:off x="144116" y="-60080"/>
                    <a:ext cx="114300" cy="2286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" name="Left Bracket 227"/>
                  <p:cNvSpPr/>
                  <p:nvPr/>
                </p:nvSpPr>
                <p:spPr>
                  <a:xfrm rot="16200000">
                    <a:off x="16659" y="694958"/>
                    <a:ext cx="45073" cy="9073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Double Bracket 228"/>
                  <p:cNvSpPr/>
                  <p:nvPr/>
                </p:nvSpPr>
                <p:spPr>
                  <a:xfrm>
                    <a:off x="85180" y="405598"/>
                    <a:ext cx="2286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" name="Double Bracket 229"/>
                  <p:cNvSpPr/>
                  <p:nvPr/>
                </p:nvSpPr>
                <p:spPr>
                  <a:xfrm>
                    <a:off x="85180" y="259205"/>
                    <a:ext cx="228600" cy="136525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" name="Double Bracket 230"/>
                  <p:cNvSpPr/>
                  <p:nvPr/>
                </p:nvSpPr>
                <p:spPr>
                  <a:xfrm>
                    <a:off x="86862" y="109219"/>
                    <a:ext cx="2286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4" name="Arc 223"/>
                <p:cNvSpPr>
                  <a:spLocks noChangeAspect="1"/>
                </p:cNvSpPr>
                <p:nvPr/>
              </p:nvSpPr>
              <p:spPr>
                <a:xfrm rot="10800000">
                  <a:off x="2902942" y="2811719"/>
                  <a:ext cx="118131" cy="118956"/>
                </a:xfrm>
                <a:prstGeom prst="arc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26" name="Straight Connector 225"/>
                <p:cNvCxnSpPr>
                  <a:cxnSpLocks noChangeAspect="1"/>
                </p:cNvCxnSpPr>
                <p:nvPr/>
              </p:nvCxnSpPr>
              <p:spPr>
                <a:xfrm flipH="1">
                  <a:off x="2182058" y="2636258"/>
                  <a:ext cx="90703" cy="20116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26201" y="1924015"/>
                <a:ext cx="1499929" cy="1517064"/>
                <a:chOff x="1826201" y="1924015"/>
                <a:chExt cx="1499929" cy="1517064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830963" y="2475783"/>
                  <a:ext cx="448540" cy="965296"/>
                  <a:chOff x="0" y="4190"/>
                  <a:chExt cx="342980" cy="737387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3643" y="5457"/>
                    <a:ext cx="265714" cy="27939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Arc 155"/>
                  <p:cNvSpPr>
                    <a:spLocks noChangeAspect="1"/>
                  </p:cNvSpPr>
                  <p:nvPr/>
                </p:nvSpPr>
                <p:spPr>
                  <a:xfrm>
                    <a:off x="154439" y="4190"/>
                    <a:ext cx="188541" cy="188597"/>
                  </a:xfrm>
                  <a:prstGeom prst="arc">
                    <a:avLst>
                      <a:gd name="adj1" fmla="val 16200000"/>
                      <a:gd name="adj2" fmla="val 1541526"/>
                    </a:avLst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 rot="1482461">
                    <a:off x="169737" y="85805"/>
                    <a:ext cx="127283" cy="162201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0" y="336442"/>
                    <a:ext cx="268605" cy="405135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1826201" y="2095141"/>
                  <a:ext cx="659704" cy="774860"/>
                  <a:chOff x="-3640" y="0"/>
                  <a:chExt cx="504347" cy="591491"/>
                </a:xfrm>
              </p:grpSpPr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-3640" y="0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Arc 147"/>
                  <p:cNvSpPr>
                    <a:spLocks noChangeAspect="1"/>
                  </p:cNvSpPr>
                  <p:nvPr/>
                </p:nvSpPr>
                <p:spPr>
                  <a:xfrm>
                    <a:off x="44015" y="0"/>
                    <a:ext cx="456565" cy="456565"/>
                  </a:xfrm>
                  <a:prstGeom prst="arc">
                    <a:avLst>
                      <a:gd name="adj1" fmla="val 16200000"/>
                      <a:gd name="adj2" fmla="val 21584914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500707" y="226366"/>
                    <a:ext cx="0" cy="365125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2486793" y="1924015"/>
                  <a:ext cx="418472" cy="1002859"/>
                  <a:chOff x="-6169" y="-2930"/>
                  <a:chExt cx="321735" cy="765789"/>
                </a:xfrm>
              </p:grpSpPr>
              <p:sp>
                <p:nvSpPr>
                  <p:cNvPr id="115" name="Left Bracket 114"/>
                  <p:cNvSpPr>
                    <a:spLocks noChangeAspect="1"/>
                  </p:cNvSpPr>
                  <p:nvPr/>
                </p:nvSpPr>
                <p:spPr>
                  <a:xfrm rot="5400000">
                    <a:off x="144116" y="-60080"/>
                    <a:ext cx="114300" cy="2286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Left Bracket 115"/>
                  <p:cNvSpPr/>
                  <p:nvPr/>
                </p:nvSpPr>
                <p:spPr>
                  <a:xfrm rot="16200000">
                    <a:off x="16659" y="694958"/>
                    <a:ext cx="45073" cy="9073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Double Bracket 116"/>
                  <p:cNvSpPr/>
                  <p:nvPr/>
                </p:nvSpPr>
                <p:spPr>
                  <a:xfrm>
                    <a:off x="85180" y="405598"/>
                    <a:ext cx="2286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Double Bracket 117"/>
                  <p:cNvSpPr/>
                  <p:nvPr/>
                </p:nvSpPr>
                <p:spPr>
                  <a:xfrm>
                    <a:off x="85180" y="259205"/>
                    <a:ext cx="228600" cy="136525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Double Bracket 118"/>
                  <p:cNvSpPr/>
                  <p:nvPr/>
                </p:nvSpPr>
                <p:spPr>
                  <a:xfrm>
                    <a:off x="86862" y="109219"/>
                    <a:ext cx="2286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14" name="Straight Connector 113"/>
                <p:cNvCxnSpPr>
                  <a:stCxn id="153" idx="3"/>
                </p:cNvCxnSpPr>
                <p:nvPr/>
              </p:nvCxnSpPr>
              <p:spPr>
                <a:xfrm flipV="1">
                  <a:off x="2182237" y="3175023"/>
                  <a:ext cx="1143893" cy="8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>
                  <a:cxnSpLocks noChangeAspect="1"/>
                </p:cNvCxnSpPr>
                <p:nvPr/>
              </p:nvCxnSpPr>
              <p:spPr>
                <a:xfrm flipH="1">
                  <a:off x="2182058" y="2635851"/>
                  <a:ext cx="90703" cy="20116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/>
            <p:cNvGrpSpPr/>
            <p:nvPr/>
          </p:nvGrpSpPr>
          <p:grpSpPr>
            <a:xfrm>
              <a:off x="-92074" y="1281542"/>
              <a:ext cx="8591446" cy="4927480"/>
              <a:chOff x="-1728346" y="-1957"/>
              <a:chExt cx="6681831" cy="3832505"/>
            </a:xfrm>
          </p:grpSpPr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-295168" y="1382184"/>
                <a:ext cx="1691485" cy="564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Thermionic cathode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latin typeface="Calibri"/>
                    <a:ea typeface="Calibri"/>
                    <a:cs typeface="Times New Roman"/>
                  </a:rPr>
                  <a:t>Option: FE cathode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-190915" y="202243"/>
                <a:ext cx="1453347" cy="76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RF excitation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650…3000 MHz </a:t>
                </a:r>
                <a:endParaRPr lang="en-US" sz="2000" b="1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+ harmonics</a:t>
                </a:r>
                <a:endParaRPr lang="en-US" sz="2000" b="1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409442" y="2883130"/>
                <a:ext cx="2168059" cy="46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Option: Gap-cavity tuned   </a:t>
                </a:r>
              </a:p>
              <a:p>
                <a:pPr marL="0" marR="0"/>
                <a:r>
                  <a:rPr lang="en-US" sz="2000" dirty="0"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dirty="0" smtClean="0">
                    <a:latin typeface="Calibri"/>
                    <a:ea typeface="Calibri"/>
                    <a:cs typeface="Times New Roman"/>
                  </a:rPr>
                  <a:t>             </a:t>
                </a: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to 3</a:t>
                </a:r>
                <a:r>
                  <a:rPr lang="en-US" sz="2000" baseline="30000" dirty="0" smtClean="0">
                    <a:effectLst/>
                    <a:latin typeface="Calibri"/>
                    <a:ea typeface="Calibri"/>
                    <a:cs typeface="Times New Roman"/>
                  </a:rPr>
                  <a:t>rd</a:t>
                </a: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 harmonic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9" name="Text Box 2"/>
              <p:cNvSpPr txBox="1">
                <a:spLocks noChangeArrowheads="1"/>
              </p:cNvSpPr>
              <p:nvPr/>
            </p:nvSpPr>
            <p:spPr bwMode="auto">
              <a:xfrm>
                <a:off x="1711834" y="-1957"/>
                <a:ext cx="1504759" cy="46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1</a:t>
                </a:r>
                <a:r>
                  <a:rPr lang="en-US" sz="2000" baseline="30000" dirty="0" smtClean="0">
                    <a:effectLst/>
                    <a:latin typeface="Calibri"/>
                    <a:ea typeface="Calibri"/>
                    <a:cs typeface="Times New Roman"/>
                  </a:rPr>
                  <a:t>st</a:t>
                </a: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 reduced-length accelerating cell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-1728346" y="3483349"/>
                <a:ext cx="6681831" cy="34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4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Shorter bunch duration	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alibri"/>
                    <a:ea typeface="Calibri"/>
                    <a:cs typeface="Times New Roman"/>
                  </a:rPr>
                  <a:t>Injection phase	</a:t>
                </a:r>
                <a:r>
                  <a:rPr lang="en-US" sz="24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Temporal profile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158" name="Straight Arrow Connector 157"/>
            <p:cNvCxnSpPr/>
            <p:nvPr/>
          </p:nvCxnSpPr>
          <p:spPr>
            <a:xfrm flipV="1">
              <a:off x="3823433" y="3838365"/>
              <a:ext cx="685722" cy="1196097"/>
            </a:xfrm>
            <a:prstGeom prst="straightConnector1">
              <a:avLst/>
            </a:prstGeom>
            <a:ln w="31750"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3445282" y="2289074"/>
              <a:ext cx="469475" cy="0"/>
            </a:xfrm>
            <a:prstGeom prst="line">
              <a:avLst/>
            </a:prstGeom>
            <a:ln w="38100">
              <a:solidFill>
                <a:srgbClr val="0000FF"/>
              </a:solidFill>
              <a:headEnd type="triangle" w="med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89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-4192" y="543137"/>
            <a:ext cx="9148192" cy="5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  <a:tabLst>
                <a:tab pos="230188" algn="l"/>
              </a:tabLst>
            </a:pPr>
            <a:r>
              <a:rPr lang="en-US" sz="2400" b="1" dirty="0" smtClean="0"/>
              <a:t>Thermionic </a:t>
            </a:r>
            <a:r>
              <a:rPr lang="en-US" sz="2400" b="1" dirty="0" smtClean="0"/>
              <a:t>and FE:      Harmonics allow shorter bunch length</a:t>
            </a:r>
            <a:endParaRPr kumimoji="0" lang="en-US" sz="2400" b="1" i="0" u="none" strike="noStrike" cap="none" spc="-70" normalizeH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370"/>
            <a:ext cx="9144000" cy="5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Multi-Harmonic Excitation of Emission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 Box 73"/>
          <p:cNvSpPr txBox="1"/>
          <p:nvPr/>
        </p:nvSpPr>
        <p:spPr>
          <a:xfrm>
            <a:off x="520256" y="5848217"/>
            <a:ext cx="3975544" cy="705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Gating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emission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the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harmonic (conventional IOT)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53" name="Chart 152"/>
          <p:cNvGraphicFramePr/>
          <p:nvPr>
            <p:extLst>
              <p:ext uri="{D42A27DB-BD31-4B8C-83A1-F6EECF244321}">
                <p14:modId xmlns:p14="http://schemas.microsoft.com/office/powerpoint/2010/main" val="3277175522"/>
              </p:ext>
            </p:extLst>
          </p:nvPr>
        </p:nvGraphicFramePr>
        <p:xfrm>
          <a:off x="244791" y="1517519"/>
          <a:ext cx="429768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9" name="Chart 148"/>
          <p:cNvGraphicFramePr/>
          <p:nvPr>
            <p:extLst>
              <p:ext uri="{D42A27DB-BD31-4B8C-83A1-F6EECF244321}">
                <p14:modId xmlns:p14="http://schemas.microsoft.com/office/powerpoint/2010/main" val="2182833102"/>
              </p:ext>
            </p:extLst>
          </p:nvPr>
        </p:nvGraphicFramePr>
        <p:xfrm>
          <a:off x="4710754" y="1517519"/>
          <a:ext cx="429768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5" name="Text Box 73"/>
          <p:cNvSpPr txBox="1"/>
          <p:nvPr/>
        </p:nvSpPr>
        <p:spPr>
          <a:xfrm>
            <a:off x="5242560" y="5824088"/>
            <a:ext cx="3668092" cy="705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Gating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emission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the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3</a:t>
            </a: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harmonics.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-4192" y="543137"/>
            <a:ext cx="9148192" cy="4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  <a:tabLst>
                <a:tab pos="230188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Thermionic : </a:t>
            </a:r>
            <a:r>
              <a:rPr lang="en-US" sz="2400" b="1" dirty="0" smtClean="0"/>
              <a:t>High-peak current</a:t>
            </a:r>
            <a:r>
              <a:rPr lang="en-US" sz="2400" b="1" dirty="0"/>
              <a:t>, </a:t>
            </a:r>
            <a:r>
              <a:rPr lang="en-US" sz="2400" b="1" dirty="0" smtClean="0"/>
              <a:t>high-bunch charge, low-emittance</a:t>
            </a:r>
            <a:endParaRPr kumimoji="0" lang="en-US" sz="2400" b="1" i="0" u="none" strike="noStrike" cap="none" spc="-70" normalizeH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370"/>
            <a:ext cx="9144000" cy="5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 Conducting Magnetized Source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56" name="Group 33855"/>
          <p:cNvGrpSpPr/>
          <p:nvPr/>
        </p:nvGrpSpPr>
        <p:grpSpPr>
          <a:xfrm>
            <a:off x="83820" y="947931"/>
            <a:ext cx="8892540" cy="5735355"/>
            <a:chOff x="83820" y="947931"/>
            <a:chExt cx="8892540" cy="5735355"/>
          </a:xfrm>
        </p:grpSpPr>
        <p:grpSp>
          <p:nvGrpSpPr>
            <p:cNvPr id="11" name="Group 10"/>
            <p:cNvGrpSpPr/>
            <p:nvPr/>
          </p:nvGrpSpPr>
          <p:grpSpPr>
            <a:xfrm>
              <a:off x="2168010" y="1292006"/>
              <a:ext cx="6356017" cy="3760279"/>
              <a:chOff x="1817490" y="1292006"/>
              <a:chExt cx="6356017" cy="3760279"/>
            </a:xfrm>
          </p:grpSpPr>
          <p:grpSp>
            <p:nvGrpSpPr>
              <p:cNvPr id="213" name="Group 212"/>
              <p:cNvGrpSpPr/>
              <p:nvPr/>
            </p:nvGrpSpPr>
            <p:grpSpPr>
              <a:xfrm flipV="1">
                <a:off x="1817490" y="3169432"/>
                <a:ext cx="6337938" cy="1882853"/>
                <a:chOff x="1817798" y="1292170"/>
                <a:chExt cx="6337938" cy="1882853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1830963" y="2477442"/>
                  <a:ext cx="437746" cy="697581"/>
                  <a:chOff x="0" y="5457"/>
                  <a:chExt cx="334726" cy="532880"/>
                </a:xfrm>
              </p:grpSpPr>
              <p:sp>
                <p:nvSpPr>
                  <p:cNvPr id="265" name="Rectangle 264"/>
                  <p:cNvSpPr/>
                  <p:nvPr/>
                </p:nvSpPr>
                <p:spPr>
                  <a:xfrm>
                    <a:off x="0" y="336443"/>
                    <a:ext cx="268605" cy="201894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3643" y="5457"/>
                    <a:ext cx="265714" cy="27939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Arc 262"/>
                  <p:cNvSpPr>
                    <a:spLocks noChangeAspect="1"/>
                  </p:cNvSpPr>
                  <p:nvPr/>
                </p:nvSpPr>
                <p:spPr>
                  <a:xfrm>
                    <a:off x="146185" y="10011"/>
                    <a:ext cx="188541" cy="188597"/>
                  </a:xfrm>
                  <a:prstGeom prst="arc">
                    <a:avLst>
                      <a:gd name="adj1" fmla="val 16200000"/>
                      <a:gd name="adj2" fmla="val 1541526"/>
                    </a:avLst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 rot="1482461">
                    <a:off x="169737" y="85805"/>
                    <a:ext cx="127283" cy="162201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5220762" y="2944185"/>
                  <a:ext cx="2934974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7" name="Group 216"/>
                <p:cNvGrpSpPr/>
                <p:nvPr/>
              </p:nvGrpSpPr>
              <p:grpSpPr>
                <a:xfrm>
                  <a:off x="1826201" y="2095141"/>
                  <a:ext cx="659704" cy="774860"/>
                  <a:chOff x="-3640" y="0"/>
                  <a:chExt cx="504347" cy="591491"/>
                </a:xfrm>
              </p:grpSpPr>
              <p:cxnSp>
                <p:nvCxnSpPr>
                  <p:cNvPr id="259" name="Straight Connector 258"/>
                  <p:cNvCxnSpPr/>
                  <p:nvPr/>
                </p:nvCxnSpPr>
                <p:spPr>
                  <a:xfrm flipH="1">
                    <a:off x="-3640" y="0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Arc 259"/>
                  <p:cNvSpPr>
                    <a:spLocks noChangeAspect="1"/>
                  </p:cNvSpPr>
                  <p:nvPr/>
                </p:nvSpPr>
                <p:spPr>
                  <a:xfrm>
                    <a:off x="44015" y="0"/>
                    <a:ext cx="456565" cy="456565"/>
                  </a:xfrm>
                  <a:prstGeom prst="arc">
                    <a:avLst>
                      <a:gd name="adj1" fmla="val 16200000"/>
                      <a:gd name="adj2" fmla="val 21584914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500707" y="226366"/>
                    <a:ext cx="0" cy="365125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5747332" y="2272848"/>
                  <a:ext cx="1192128" cy="598106"/>
                  <a:chOff x="0" y="0"/>
                  <a:chExt cx="910107" cy="456565"/>
                </a:xfrm>
              </p:grpSpPr>
              <p:sp>
                <p:nvSpPr>
                  <p:cNvPr id="253" name="Rectangle 252"/>
                  <p:cNvSpPr/>
                  <p:nvPr/>
                </p:nvSpPr>
                <p:spPr>
                  <a:xfrm>
                    <a:off x="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727862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6576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Double Bracket 255"/>
                  <p:cNvSpPr/>
                  <p:nvPr/>
                </p:nvSpPr>
                <p:spPr>
                  <a:xfrm>
                    <a:off x="409651" y="182880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" name="Double Bracket 256"/>
                  <p:cNvSpPr/>
                  <p:nvPr/>
                </p:nvSpPr>
                <p:spPr>
                  <a:xfrm rot="5400000">
                    <a:off x="47549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Double Bracket 257"/>
                  <p:cNvSpPr/>
                  <p:nvPr/>
                </p:nvSpPr>
                <p:spPr>
                  <a:xfrm rot="5400000">
                    <a:off x="775411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2903850" y="1917434"/>
                  <a:ext cx="716272" cy="1011543"/>
                  <a:chOff x="-886" y="0"/>
                  <a:chExt cx="547621" cy="772684"/>
                </a:xfrm>
              </p:grpSpPr>
              <p:sp>
                <p:nvSpPr>
                  <p:cNvPr id="249" name="Left Bracket 248"/>
                  <p:cNvSpPr/>
                  <p:nvPr/>
                </p:nvSpPr>
                <p:spPr>
                  <a:xfrm rot="16200000">
                    <a:off x="21974" y="705374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Left Bracket 249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Double Bracket 250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Double Bracket 251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9"/>
                <p:cNvGrpSpPr/>
                <p:nvPr/>
              </p:nvGrpSpPr>
              <p:grpSpPr>
                <a:xfrm>
                  <a:off x="3618921" y="1924015"/>
                  <a:ext cx="718654" cy="1011544"/>
                  <a:chOff x="-2707" y="0"/>
                  <a:chExt cx="549442" cy="772685"/>
                </a:xfrm>
              </p:grpSpPr>
              <p:sp>
                <p:nvSpPr>
                  <p:cNvPr id="245" name="Left Bracket 244"/>
                  <p:cNvSpPr/>
                  <p:nvPr/>
                </p:nvSpPr>
                <p:spPr>
                  <a:xfrm rot="16200000">
                    <a:off x="20153" y="705375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Left Bracket 245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Double Bracket 246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Double Bracket 247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/>
                <p:nvPr/>
              </p:nvGrpSpPr>
              <p:grpSpPr>
                <a:xfrm>
                  <a:off x="4391645" y="2522953"/>
                  <a:ext cx="898188" cy="419630"/>
                  <a:chOff x="-148129" y="0"/>
                  <a:chExt cx="687158" cy="320325"/>
                </a:xfrm>
              </p:grpSpPr>
              <p:cxnSp>
                <p:nvCxnSpPr>
                  <p:cNvPr id="232" name="Straight Connector 231"/>
                  <p:cNvCxnSpPr/>
                  <p:nvPr/>
                </p:nvCxnSpPr>
                <p:spPr>
                  <a:xfrm flipV="1">
                    <a:off x="-148129" y="318461"/>
                    <a:ext cx="238067" cy="42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42321" y="0"/>
                    <a:ext cx="496708" cy="320325"/>
                    <a:chOff x="-6724" y="0"/>
                    <a:chExt cx="497272" cy="320581"/>
                  </a:xfrm>
                </p:grpSpPr>
                <p:sp>
                  <p:nvSpPr>
                    <p:cNvPr id="234" name="Left Bracket 233"/>
                    <p:cNvSpPr/>
                    <p:nvPr/>
                  </p:nvSpPr>
                  <p:spPr>
                    <a:xfrm rot="16200000">
                      <a:off x="219678" y="250856"/>
                      <a:ext cx="45048" cy="90782"/>
                    </a:xfrm>
                    <a:prstGeom prst="leftBracket">
                      <a:avLst>
                        <a:gd name="adj" fmla="val 128296"/>
                      </a:avLst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290662" y="0"/>
                      <a:ext cx="109580" cy="278447"/>
                      <a:chOff x="2208" y="0"/>
                      <a:chExt cx="109580" cy="278447"/>
                    </a:xfrm>
                  </p:grpSpPr>
                  <p:sp>
                    <p:nvSpPr>
                      <p:cNvPr id="242" name="Left Bracket 241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9513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3" name="Double Bracket 242"/>
                      <p:cNvSpPr/>
                      <p:nvPr/>
                    </p:nvSpPr>
                    <p:spPr>
                      <a:xfrm>
                        <a:off x="2568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4" name="Double Bracket 243"/>
                      <p:cNvSpPr/>
                      <p:nvPr/>
                    </p:nvSpPr>
                    <p:spPr>
                      <a:xfrm>
                        <a:off x="2568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84196" y="0"/>
                      <a:ext cx="109582" cy="278447"/>
                      <a:chOff x="-5224" y="0"/>
                      <a:chExt cx="109582" cy="278447"/>
                    </a:xfrm>
                  </p:grpSpPr>
                  <p:sp>
                    <p:nvSpPr>
                      <p:cNvPr id="239" name="Left Bracket 238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2081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Double Bracket 239"/>
                      <p:cNvSpPr/>
                      <p:nvPr/>
                    </p:nvSpPr>
                    <p:spPr>
                      <a:xfrm>
                        <a:off x="-4862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Double Bracket 240"/>
                      <p:cNvSpPr/>
                      <p:nvPr/>
                    </p:nvSpPr>
                    <p:spPr>
                      <a:xfrm>
                        <a:off x="-4864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7" name="Arc 236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-6724" y="225692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Arc 237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399743" y="229141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2" name="Group 221"/>
                <p:cNvGrpSpPr/>
                <p:nvPr/>
              </p:nvGrpSpPr>
              <p:grpSpPr>
                <a:xfrm>
                  <a:off x="2486793" y="1924015"/>
                  <a:ext cx="418472" cy="1002859"/>
                  <a:chOff x="-6169" y="-2930"/>
                  <a:chExt cx="321735" cy="765789"/>
                </a:xfrm>
              </p:grpSpPr>
              <p:sp>
                <p:nvSpPr>
                  <p:cNvPr id="227" name="Left Bracket 226"/>
                  <p:cNvSpPr>
                    <a:spLocks noChangeAspect="1"/>
                  </p:cNvSpPr>
                  <p:nvPr/>
                </p:nvSpPr>
                <p:spPr>
                  <a:xfrm rot="5400000">
                    <a:off x="144116" y="-60080"/>
                    <a:ext cx="114300" cy="2286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" name="Left Bracket 227"/>
                  <p:cNvSpPr/>
                  <p:nvPr/>
                </p:nvSpPr>
                <p:spPr>
                  <a:xfrm rot="16200000">
                    <a:off x="16659" y="694958"/>
                    <a:ext cx="45073" cy="9073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Double Bracket 228"/>
                  <p:cNvSpPr/>
                  <p:nvPr/>
                </p:nvSpPr>
                <p:spPr>
                  <a:xfrm>
                    <a:off x="85180" y="405598"/>
                    <a:ext cx="2286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" name="Double Bracket 229"/>
                  <p:cNvSpPr/>
                  <p:nvPr/>
                </p:nvSpPr>
                <p:spPr>
                  <a:xfrm>
                    <a:off x="85180" y="259205"/>
                    <a:ext cx="228600" cy="136525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" name="Double Bracket 230"/>
                  <p:cNvSpPr/>
                  <p:nvPr/>
                </p:nvSpPr>
                <p:spPr>
                  <a:xfrm>
                    <a:off x="86862" y="109219"/>
                    <a:ext cx="2286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3" name="Rectangle 222"/>
                <p:cNvSpPr/>
                <p:nvPr/>
              </p:nvSpPr>
              <p:spPr>
                <a:xfrm>
                  <a:off x="1817798" y="1785800"/>
                  <a:ext cx="239590" cy="239575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Arc 223"/>
                <p:cNvSpPr>
                  <a:spLocks noChangeAspect="1"/>
                </p:cNvSpPr>
                <p:nvPr/>
              </p:nvSpPr>
              <p:spPr>
                <a:xfrm rot="10800000">
                  <a:off x="4338755" y="2819131"/>
                  <a:ext cx="118131" cy="118956"/>
                </a:xfrm>
                <a:prstGeom prst="arc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>
                <a:xfrm flipH="1">
                  <a:off x="2185233" y="2651727"/>
                  <a:ext cx="82296" cy="182523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Rectangle 154"/>
                <p:cNvSpPr/>
                <p:nvPr/>
              </p:nvSpPr>
              <p:spPr>
                <a:xfrm>
                  <a:off x="2253667" y="1292170"/>
                  <a:ext cx="128016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061505" y="1292170"/>
                  <a:ext cx="128016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817798" y="1292006"/>
                <a:ext cx="6355709" cy="2011954"/>
                <a:chOff x="1817798" y="1292006"/>
                <a:chExt cx="6355709" cy="2011954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830963" y="2475783"/>
                  <a:ext cx="445366" cy="828177"/>
                  <a:chOff x="0" y="4190"/>
                  <a:chExt cx="340553" cy="632642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3643" y="5457"/>
                    <a:ext cx="265714" cy="27939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Arc 155"/>
                  <p:cNvSpPr>
                    <a:spLocks noChangeAspect="1"/>
                  </p:cNvSpPr>
                  <p:nvPr/>
                </p:nvSpPr>
                <p:spPr>
                  <a:xfrm>
                    <a:off x="152012" y="4190"/>
                    <a:ext cx="188541" cy="188597"/>
                  </a:xfrm>
                  <a:prstGeom prst="arc">
                    <a:avLst>
                      <a:gd name="adj1" fmla="val 16200000"/>
                      <a:gd name="adj2" fmla="val 1541526"/>
                    </a:avLst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 rot="1482461">
                    <a:off x="169737" y="85805"/>
                    <a:ext cx="127283" cy="162201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0" y="336443"/>
                    <a:ext cx="268605" cy="201894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24035" y="434938"/>
                    <a:ext cx="223745" cy="201894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508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5220762" y="2944185"/>
                  <a:ext cx="2934974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Group 105"/>
                <p:cNvGrpSpPr/>
                <p:nvPr/>
              </p:nvGrpSpPr>
              <p:grpSpPr>
                <a:xfrm>
                  <a:off x="1826201" y="2095141"/>
                  <a:ext cx="659704" cy="774860"/>
                  <a:chOff x="-3640" y="0"/>
                  <a:chExt cx="504347" cy="591491"/>
                </a:xfrm>
              </p:grpSpPr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-3640" y="0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Arc 147"/>
                  <p:cNvSpPr>
                    <a:spLocks noChangeAspect="1"/>
                  </p:cNvSpPr>
                  <p:nvPr/>
                </p:nvSpPr>
                <p:spPr>
                  <a:xfrm>
                    <a:off x="44015" y="0"/>
                    <a:ext cx="456565" cy="456565"/>
                  </a:xfrm>
                  <a:prstGeom prst="arc">
                    <a:avLst>
                      <a:gd name="adj1" fmla="val 16200000"/>
                      <a:gd name="adj2" fmla="val 21584914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500707" y="226366"/>
                    <a:ext cx="0" cy="365125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5747332" y="2272848"/>
                  <a:ext cx="1192128" cy="598106"/>
                  <a:chOff x="0" y="0"/>
                  <a:chExt cx="910107" cy="456565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727862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36576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Double Bracket 143"/>
                  <p:cNvSpPr/>
                  <p:nvPr/>
                </p:nvSpPr>
                <p:spPr>
                  <a:xfrm>
                    <a:off x="409651" y="182880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Double Bracket 144"/>
                  <p:cNvSpPr/>
                  <p:nvPr/>
                </p:nvSpPr>
                <p:spPr>
                  <a:xfrm rot="5400000">
                    <a:off x="47549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Double Bracket 145"/>
                  <p:cNvSpPr/>
                  <p:nvPr/>
                </p:nvSpPr>
                <p:spPr>
                  <a:xfrm rot="5400000">
                    <a:off x="775411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2903850" y="1917434"/>
                  <a:ext cx="716272" cy="1011543"/>
                  <a:chOff x="-886" y="0"/>
                  <a:chExt cx="547621" cy="772684"/>
                </a:xfrm>
              </p:grpSpPr>
              <p:sp>
                <p:nvSpPr>
                  <p:cNvPr id="137" name="Left Bracket 136"/>
                  <p:cNvSpPr/>
                  <p:nvPr/>
                </p:nvSpPr>
                <p:spPr>
                  <a:xfrm rot="16200000">
                    <a:off x="21974" y="705374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Left Bracket 137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Double Bracket 138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Double Bracket 139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3618921" y="1924015"/>
                  <a:ext cx="718654" cy="1011544"/>
                  <a:chOff x="-2707" y="0"/>
                  <a:chExt cx="549442" cy="772685"/>
                </a:xfrm>
              </p:grpSpPr>
              <p:sp>
                <p:nvSpPr>
                  <p:cNvPr id="133" name="Left Bracket 132"/>
                  <p:cNvSpPr/>
                  <p:nvPr/>
                </p:nvSpPr>
                <p:spPr>
                  <a:xfrm rot="16200000">
                    <a:off x="20153" y="705375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Left Bracket 133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Double Bracket 134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Double Bracket 135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4391645" y="2522953"/>
                  <a:ext cx="898188" cy="419630"/>
                  <a:chOff x="-148129" y="0"/>
                  <a:chExt cx="687158" cy="320325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V="1">
                    <a:off x="-148129" y="318461"/>
                    <a:ext cx="238067" cy="42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42321" y="0"/>
                    <a:ext cx="496708" cy="320325"/>
                    <a:chOff x="-6724" y="0"/>
                    <a:chExt cx="497272" cy="320581"/>
                  </a:xfrm>
                </p:grpSpPr>
                <p:sp>
                  <p:nvSpPr>
                    <p:cNvPr id="122" name="Left Bracket 121"/>
                    <p:cNvSpPr/>
                    <p:nvPr/>
                  </p:nvSpPr>
                  <p:spPr>
                    <a:xfrm rot="16200000">
                      <a:off x="219678" y="250856"/>
                      <a:ext cx="45048" cy="90782"/>
                    </a:xfrm>
                    <a:prstGeom prst="leftBracket">
                      <a:avLst>
                        <a:gd name="adj" fmla="val 128296"/>
                      </a:avLst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290662" y="0"/>
                      <a:ext cx="109580" cy="278447"/>
                      <a:chOff x="2208" y="0"/>
                      <a:chExt cx="109580" cy="278447"/>
                    </a:xfrm>
                  </p:grpSpPr>
                  <p:sp>
                    <p:nvSpPr>
                      <p:cNvPr id="130" name="Left Bracket 129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9513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" name="Double Bracket 130"/>
                      <p:cNvSpPr/>
                      <p:nvPr/>
                    </p:nvSpPr>
                    <p:spPr>
                      <a:xfrm>
                        <a:off x="2568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" name="Double Bracket 131"/>
                      <p:cNvSpPr/>
                      <p:nvPr/>
                    </p:nvSpPr>
                    <p:spPr>
                      <a:xfrm>
                        <a:off x="2568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84196" y="0"/>
                      <a:ext cx="109582" cy="278447"/>
                      <a:chOff x="-5224" y="0"/>
                      <a:chExt cx="109582" cy="278447"/>
                    </a:xfrm>
                  </p:grpSpPr>
                  <p:sp>
                    <p:nvSpPr>
                      <p:cNvPr id="127" name="Left Bracket 126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2081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" name="Double Bracket 127"/>
                      <p:cNvSpPr/>
                      <p:nvPr/>
                    </p:nvSpPr>
                    <p:spPr>
                      <a:xfrm>
                        <a:off x="-4862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" name="Double Bracket 128"/>
                      <p:cNvSpPr/>
                      <p:nvPr/>
                    </p:nvSpPr>
                    <p:spPr>
                      <a:xfrm>
                        <a:off x="-4864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5" name="Arc 124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-6724" y="225692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Arc 125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399743" y="229141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2486793" y="1924015"/>
                  <a:ext cx="418472" cy="1002859"/>
                  <a:chOff x="-6169" y="-2930"/>
                  <a:chExt cx="321735" cy="765789"/>
                </a:xfrm>
              </p:grpSpPr>
              <p:sp>
                <p:nvSpPr>
                  <p:cNvPr id="115" name="Left Bracket 114"/>
                  <p:cNvSpPr>
                    <a:spLocks noChangeAspect="1"/>
                  </p:cNvSpPr>
                  <p:nvPr/>
                </p:nvSpPr>
                <p:spPr>
                  <a:xfrm rot="5400000">
                    <a:off x="144116" y="-60080"/>
                    <a:ext cx="114300" cy="2286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Left Bracket 115"/>
                  <p:cNvSpPr/>
                  <p:nvPr/>
                </p:nvSpPr>
                <p:spPr>
                  <a:xfrm rot="16200000">
                    <a:off x="16659" y="694958"/>
                    <a:ext cx="45073" cy="9073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Double Bracket 116"/>
                  <p:cNvSpPr/>
                  <p:nvPr/>
                </p:nvSpPr>
                <p:spPr>
                  <a:xfrm>
                    <a:off x="85180" y="405598"/>
                    <a:ext cx="2286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Double Bracket 117"/>
                  <p:cNvSpPr/>
                  <p:nvPr/>
                </p:nvSpPr>
                <p:spPr>
                  <a:xfrm>
                    <a:off x="85180" y="259205"/>
                    <a:ext cx="228600" cy="136525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Double Bracket 118"/>
                  <p:cNvSpPr/>
                  <p:nvPr/>
                </p:nvSpPr>
                <p:spPr>
                  <a:xfrm>
                    <a:off x="86862" y="109219"/>
                    <a:ext cx="2286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Rectangle 111"/>
                <p:cNvSpPr/>
                <p:nvPr/>
              </p:nvSpPr>
              <p:spPr>
                <a:xfrm>
                  <a:off x="1817798" y="1785800"/>
                  <a:ext cx="239590" cy="239575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Arc 112"/>
                <p:cNvSpPr>
                  <a:spLocks noChangeAspect="1"/>
                </p:cNvSpPr>
                <p:nvPr/>
              </p:nvSpPr>
              <p:spPr>
                <a:xfrm rot="10800000">
                  <a:off x="4338755" y="2819131"/>
                  <a:ext cx="118131" cy="118956"/>
                </a:xfrm>
                <a:prstGeom prst="arc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1824380" y="3172043"/>
                  <a:ext cx="634912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2185233" y="2651727"/>
                  <a:ext cx="82296" cy="182523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Rectangle 150"/>
                <p:cNvSpPr/>
                <p:nvPr/>
              </p:nvSpPr>
              <p:spPr>
                <a:xfrm>
                  <a:off x="2253359" y="1292170"/>
                  <a:ext cx="128016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061197" y="1292006"/>
                  <a:ext cx="128016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83820" y="947931"/>
              <a:ext cx="8892540" cy="5735355"/>
              <a:chOff x="-398880" y="-261436"/>
              <a:chExt cx="6916000" cy="4460862"/>
            </a:xfrm>
          </p:grpSpPr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-398880" y="1382184"/>
                <a:ext cx="1691485" cy="107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Thermionic cathode</a:t>
                </a:r>
                <a:endParaRPr lang="en-US" sz="2000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R~0.5-4 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mm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0.1-2 </a:t>
                </a:r>
                <a:r>
                  <a:rPr lang="en-US" sz="2000" dirty="0" err="1" smtClean="0">
                    <a:effectLst/>
                    <a:latin typeface="Calibri"/>
                    <a:ea typeface="Calibri"/>
                    <a:cs typeface="Times New Roman"/>
                  </a:rPr>
                  <a:t>nC</a:t>
                </a:r>
                <a:endParaRPr lang="en-US" sz="20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latin typeface="Calibri"/>
                    <a:ea typeface="Calibri"/>
                    <a:cs typeface="Times New Roman"/>
                  </a:rPr>
                  <a:t>Option: FE cathode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1232301" y="3016251"/>
                <a:ext cx="603486" cy="270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12 keV</a:t>
                </a: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-304056" y="491426"/>
                <a:ext cx="1453347" cy="76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RF excitation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650…3000 MHz </a:t>
                </a: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+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harmonics</a:t>
                </a: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4135115" y="52402"/>
                <a:ext cx="1120775" cy="709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Skew quadrupole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latin typeface="Calibri"/>
                    <a:ea typeface="Calibri"/>
                    <a:cs typeface="Times New Roman"/>
                  </a:rPr>
                  <a:t>triplet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1232263" y="-261436"/>
                <a:ext cx="2873882" cy="2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Emittance compensation solenoids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29083" y="3286761"/>
                <a:ext cx="1504759" cy="46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Option: Tuned to the 3</a:t>
                </a:r>
                <a:r>
                  <a:rPr lang="en-US" sz="2000" baseline="30000" dirty="0" smtClean="0">
                    <a:effectLst/>
                    <a:latin typeface="Calibri"/>
                    <a:ea typeface="Calibri"/>
                    <a:cs typeface="Times New Roman"/>
                  </a:rPr>
                  <a:t>rd</a:t>
                </a: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  harmonic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2990850" y="3016251"/>
                <a:ext cx="596900" cy="418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effectLst/>
                    <a:latin typeface="Calibri"/>
                    <a:ea typeface="Calibri"/>
                    <a:cs typeface="Times New Roman"/>
                  </a:rPr>
                  <a:t>8 MeV</a:t>
                </a: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885950" y="3016251"/>
                <a:ext cx="779780" cy="418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0.3 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MeV</a:t>
                </a: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3224059" y="204519"/>
                <a:ext cx="926465" cy="848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Multi-harmonic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linearizer</a:t>
                </a: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3793690" y="3016251"/>
                <a:ext cx="1147033" cy="112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7 MeV</a:t>
                </a:r>
              </a:p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2-30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ps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rms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/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Round beam</a:t>
                </a:r>
              </a:p>
              <a:p>
                <a:pPr marL="0" marR="0"/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E-spread min.</a:t>
                </a:r>
                <a:endParaRPr lang="en-US" sz="2000" b="1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5051442" y="3016251"/>
                <a:ext cx="1281963" cy="97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R="0"/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7 MeV</a:t>
                </a:r>
              </a:p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2-30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ps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rms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/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Flat beam</a:t>
                </a:r>
              </a:p>
              <a:p>
                <a:r>
                  <a:rPr lang="en-US" sz="2000" b="1" i="1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000" b="1" i="1" baseline="-25000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  <a:sym typeface="Symbol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uncorrelated</a:t>
                </a:r>
                <a:endParaRPr lang="en-US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320248" y="-174974"/>
                <a:ext cx="1196872" cy="1440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Downstream 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acceleration,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compression,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EEX 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to round 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>
                    <a:solidFill>
                      <a:srgbClr val="0000FF"/>
                    </a:solidFill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i="1" dirty="0" smtClean="0">
                    <a:solidFill>
                      <a:srgbClr val="0000FF"/>
                    </a:solidFill>
                    <a:latin typeface="Calibri"/>
                    <a:ea typeface="Calibri"/>
                    <a:cs typeface="Times New Roman"/>
                  </a:rPr>
                  <a:t>   </a:t>
                </a:r>
                <a:r>
                  <a:rPr lang="en-US" sz="2000" i="1" dirty="0" err="1" smtClean="0">
                    <a:solidFill>
                      <a:srgbClr val="0000FF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x,n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 smtClean="0">
                    <a:solidFill>
                      <a:srgbClr val="0000FF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y,n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 smtClean="0">
                    <a:solidFill>
                      <a:srgbClr val="0000FF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z,n</a:t>
                </a:r>
                <a:endParaRPr lang="en-US" sz="2000" i="1" baseline="-25000" dirty="0" smtClean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&lt;0.15/0.15/10 </a:t>
                </a:r>
                <a:endParaRPr lang="en-US" sz="2000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-43297" y="137756"/>
                <a:ext cx="1591626" cy="309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Magnetization coil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1810436" y="191096"/>
                <a:ext cx="1430654" cy="256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Accelerating cells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2066010" y="3921989"/>
                <a:ext cx="4069763" cy="27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 err="1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x,n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y,n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z,n</a:t>
                </a:r>
                <a:r>
                  <a:rPr lang="en-US" sz="2000" i="1" baseline="-25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(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m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m)</a:t>
                </a:r>
                <a:r>
                  <a:rPr lang="en-US" sz="2000" baseline="-25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1.22/1.22/0.15     0.15/10/0.15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808335" y="2289074"/>
              <a:ext cx="6605306" cy="3196291"/>
              <a:chOff x="0" y="-28575"/>
              <a:chExt cx="5137150" cy="248602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95250" y="-28575"/>
                <a:ext cx="365125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triangle" w="med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0" y="1292636"/>
                <a:ext cx="691515" cy="1164815"/>
              </a:xfrm>
              <a:prstGeom prst="straightConnector1">
                <a:avLst/>
              </a:prstGeom>
              <a:ln w="31750"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772025" y="656236"/>
                <a:ext cx="365125" cy="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arrow" w="sm" len="med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152775" y="876300"/>
                <a:ext cx="0" cy="1351292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183429" y="1504949"/>
                <a:ext cx="0" cy="746767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838200" y="1323975"/>
                <a:ext cx="0" cy="924568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4454519" y="895350"/>
                <a:ext cx="0" cy="1351292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381250" y="876300"/>
                <a:ext cx="0" cy="1351292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256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-4192" y="543137"/>
            <a:ext cx="9148192" cy="5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  <a:tabLst>
                <a:tab pos="230188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Photocathode : </a:t>
            </a:r>
            <a:r>
              <a:rPr lang="en-US" sz="2400" b="1" dirty="0" smtClean="0"/>
              <a:t>High-peak current, high-bunch charge, low-emittance</a:t>
            </a:r>
            <a:endParaRPr kumimoji="0" lang="en-US" sz="2400" b="1" i="0" u="none" strike="noStrike" cap="none" spc="-70" normalizeH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370"/>
            <a:ext cx="9144000" cy="5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 Conducting Magnetized Source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694" y="947931"/>
            <a:ext cx="8107666" cy="5781088"/>
            <a:chOff x="868694" y="947931"/>
            <a:chExt cx="8107666" cy="5781088"/>
          </a:xfrm>
        </p:grpSpPr>
        <p:grpSp>
          <p:nvGrpSpPr>
            <p:cNvPr id="11" name="Group 10"/>
            <p:cNvGrpSpPr/>
            <p:nvPr/>
          </p:nvGrpSpPr>
          <p:grpSpPr>
            <a:xfrm>
              <a:off x="2549010" y="1287344"/>
              <a:ext cx="5957246" cy="3768165"/>
              <a:chOff x="2198490" y="1287344"/>
              <a:chExt cx="5957246" cy="3768165"/>
            </a:xfrm>
          </p:grpSpPr>
          <p:grpSp>
            <p:nvGrpSpPr>
              <p:cNvPr id="213" name="Group 212"/>
              <p:cNvGrpSpPr/>
              <p:nvPr/>
            </p:nvGrpSpPr>
            <p:grpSpPr>
              <a:xfrm flipV="1">
                <a:off x="2198490" y="3400270"/>
                <a:ext cx="5956938" cy="1655239"/>
                <a:chOff x="2198798" y="1288946"/>
                <a:chExt cx="5956938" cy="1655239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5220762" y="2944185"/>
                  <a:ext cx="2934974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8" name="Group 217"/>
                <p:cNvGrpSpPr/>
                <p:nvPr/>
              </p:nvGrpSpPr>
              <p:grpSpPr>
                <a:xfrm>
                  <a:off x="5747332" y="2272848"/>
                  <a:ext cx="1192128" cy="598106"/>
                  <a:chOff x="0" y="0"/>
                  <a:chExt cx="910107" cy="456565"/>
                </a:xfrm>
              </p:grpSpPr>
              <p:sp>
                <p:nvSpPr>
                  <p:cNvPr id="253" name="Rectangle 252"/>
                  <p:cNvSpPr/>
                  <p:nvPr/>
                </p:nvSpPr>
                <p:spPr>
                  <a:xfrm>
                    <a:off x="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727862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6576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Double Bracket 255"/>
                  <p:cNvSpPr/>
                  <p:nvPr/>
                </p:nvSpPr>
                <p:spPr>
                  <a:xfrm>
                    <a:off x="409651" y="182880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" name="Double Bracket 256"/>
                  <p:cNvSpPr/>
                  <p:nvPr/>
                </p:nvSpPr>
                <p:spPr>
                  <a:xfrm rot="5400000">
                    <a:off x="47549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Double Bracket 257"/>
                  <p:cNvSpPr/>
                  <p:nvPr/>
                </p:nvSpPr>
                <p:spPr>
                  <a:xfrm rot="5400000">
                    <a:off x="775411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2903850" y="1917434"/>
                  <a:ext cx="716272" cy="1011543"/>
                  <a:chOff x="-886" y="0"/>
                  <a:chExt cx="547621" cy="772684"/>
                </a:xfrm>
              </p:grpSpPr>
              <p:sp>
                <p:nvSpPr>
                  <p:cNvPr id="249" name="Left Bracket 248"/>
                  <p:cNvSpPr/>
                  <p:nvPr/>
                </p:nvSpPr>
                <p:spPr>
                  <a:xfrm rot="16200000">
                    <a:off x="21974" y="705374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Left Bracket 249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Double Bracket 250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Double Bracket 251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9"/>
                <p:cNvGrpSpPr/>
                <p:nvPr/>
              </p:nvGrpSpPr>
              <p:grpSpPr>
                <a:xfrm>
                  <a:off x="3618921" y="1924015"/>
                  <a:ext cx="718654" cy="1011544"/>
                  <a:chOff x="-2707" y="0"/>
                  <a:chExt cx="549442" cy="772685"/>
                </a:xfrm>
              </p:grpSpPr>
              <p:sp>
                <p:nvSpPr>
                  <p:cNvPr id="245" name="Left Bracket 244"/>
                  <p:cNvSpPr/>
                  <p:nvPr/>
                </p:nvSpPr>
                <p:spPr>
                  <a:xfrm rot="16200000">
                    <a:off x="20153" y="705375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Left Bracket 245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Double Bracket 246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Double Bracket 247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/>
                <p:nvPr/>
              </p:nvGrpSpPr>
              <p:grpSpPr>
                <a:xfrm>
                  <a:off x="4391645" y="2522953"/>
                  <a:ext cx="898188" cy="419630"/>
                  <a:chOff x="-148129" y="0"/>
                  <a:chExt cx="687158" cy="320325"/>
                </a:xfrm>
              </p:grpSpPr>
              <p:cxnSp>
                <p:nvCxnSpPr>
                  <p:cNvPr id="232" name="Straight Connector 231"/>
                  <p:cNvCxnSpPr/>
                  <p:nvPr/>
                </p:nvCxnSpPr>
                <p:spPr>
                  <a:xfrm flipV="1">
                    <a:off x="-148129" y="318461"/>
                    <a:ext cx="238067" cy="42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42321" y="0"/>
                    <a:ext cx="496708" cy="320325"/>
                    <a:chOff x="-6724" y="0"/>
                    <a:chExt cx="497272" cy="320581"/>
                  </a:xfrm>
                </p:grpSpPr>
                <p:sp>
                  <p:nvSpPr>
                    <p:cNvPr id="234" name="Left Bracket 233"/>
                    <p:cNvSpPr/>
                    <p:nvPr/>
                  </p:nvSpPr>
                  <p:spPr>
                    <a:xfrm rot="16200000">
                      <a:off x="219678" y="250856"/>
                      <a:ext cx="45048" cy="90782"/>
                    </a:xfrm>
                    <a:prstGeom prst="leftBracket">
                      <a:avLst>
                        <a:gd name="adj" fmla="val 128296"/>
                      </a:avLst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290662" y="0"/>
                      <a:ext cx="109580" cy="278447"/>
                      <a:chOff x="2208" y="0"/>
                      <a:chExt cx="109580" cy="278447"/>
                    </a:xfrm>
                  </p:grpSpPr>
                  <p:sp>
                    <p:nvSpPr>
                      <p:cNvPr id="242" name="Left Bracket 241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9513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3" name="Double Bracket 242"/>
                      <p:cNvSpPr/>
                      <p:nvPr/>
                    </p:nvSpPr>
                    <p:spPr>
                      <a:xfrm>
                        <a:off x="2568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4" name="Double Bracket 243"/>
                      <p:cNvSpPr/>
                      <p:nvPr/>
                    </p:nvSpPr>
                    <p:spPr>
                      <a:xfrm>
                        <a:off x="2568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84196" y="0"/>
                      <a:ext cx="109582" cy="278447"/>
                      <a:chOff x="-5224" y="0"/>
                      <a:chExt cx="109582" cy="278447"/>
                    </a:xfrm>
                  </p:grpSpPr>
                  <p:sp>
                    <p:nvSpPr>
                      <p:cNvPr id="239" name="Left Bracket 238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2081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Double Bracket 239"/>
                      <p:cNvSpPr/>
                      <p:nvPr/>
                    </p:nvSpPr>
                    <p:spPr>
                      <a:xfrm>
                        <a:off x="-4862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Double Bracket 240"/>
                      <p:cNvSpPr/>
                      <p:nvPr/>
                    </p:nvSpPr>
                    <p:spPr>
                      <a:xfrm>
                        <a:off x="-4864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7" name="Arc 236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-6724" y="225692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Arc 237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399743" y="229141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2" name="Group 221"/>
                <p:cNvGrpSpPr/>
                <p:nvPr/>
              </p:nvGrpSpPr>
              <p:grpSpPr>
                <a:xfrm>
                  <a:off x="2604337" y="1924015"/>
                  <a:ext cx="300927" cy="954115"/>
                  <a:chOff x="84203" y="-2930"/>
                  <a:chExt cx="231363" cy="728568"/>
                </a:xfrm>
              </p:grpSpPr>
              <p:sp>
                <p:nvSpPr>
                  <p:cNvPr id="227" name="Left Bracket 226"/>
                  <p:cNvSpPr>
                    <a:spLocks noChangeAspect="1"/>
                  </p:cNvSpPr>
                  <p:nvPr/>
                </p:nvSpPr>
                <p:spPr>
                  <a:xfrm rot="5400000">
                    <a:off x="144116" y="-60080"/>
                    <a:ext cx="114300" cy="2286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Double Bracket 228"/>
                  <p:cNvSpPr/>
                  <p:nvPr/>
                </p:nvSpPr>
                <p:spPr>
                  <a:xfrm>
                    <a:off x="84203" y="405598"/>
                    <a:ext cx="2286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" name="Double Bracket 229"/>
                  <p:cNvSpPr/>
                  <p:nvPr/>
                </p:nvSpPr>
                <p:spPr>
                  <a:xfrm>
                    <a:off x="84204" y="259205"/>
                    <a:ext cx="228600" cy="136525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31" name="Double Bracket 230"/>
                  <p:cNvSpPr/>
                  <p:nvPr/>
                </p:nvSpPr>
                <p:spPr>
                  <a:xfrm>
                    <a:off x="86862" y="109219"/>
                    <a:ext cx="2286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3" name="Rectangle 222"/>
                <p:cNvSpPr/>
                <p:nvPr/>
              </p:nvSpPr>
              <p:spPr>
                <a:xfrm>
                  <a:off x="2198798" y="1785800"/>
                  <a:ext cx="239590" cy="239575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Arc 223"/>
                <p:cNvSpPr>
                  <a:spLocks noChangeAspect="1"/>
                </p:cNvSpPr>
                <p:nvPr/>
              </p:nvSpPr>
              <p:spPr>
                <a:xfrm rot="10800000">
                  <a:off x="4338755" y="2819131"/>
                  <a:ext cx="118131" cy="118956"/>
                </a:xfrm>
                <a:prstGeom prst="arc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2519024" y="1288946"/>
                  <a:ext cx="1280160" cy="146304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4115153" y="1288946"/>
                  <a:ext cx="1280160" cy="146304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198798" y="1287344"/>
                <a:ext cx="5956938" cy="2178052"/>
                <a:chOff x="2198798" y="1287344"/>
                <a:chExt cx="5956938" cy="2178052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5220762" y="2944185"/>
                  <a:ext cx="2934974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" name="Group 106"/>
                <p:cNvGrpSpPr/>
                <p:nvPr/>
              </p:nvGrpSpPr>
              <p:grpSpPr>
                <a:xfrm>
                  <a:off x="5747332" y="2272848"/>
                  <a:ext cx="1192128" cy="598106"/>
                  <a:chOff x="0" y="0"/>
                  <a:chExt cx="910107" cy="456565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727862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365760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Double Bracket 143"/>
                  <p:cNvSpPr/>
                  <p:nvPr/>
                </p:nvSpPr>
                <p:spPr>
                  <a:xfrm>
                    <a:off x="409651" y="182880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Double Bracket 144"/>
                  <p:cNvSpPr/>
                  <p:nvPr/>
                </p:nvSpPr>
                <p:spPr>
                  <a:xfrm rot="5400000">
                    <a:off x="47549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Double Bracket 145"/>
                  <p:cNvSpPr/>
                  <p:nvPr/>
                </p:nvSpPr>
                <p:spPr>
                  <a:xfrm rot="5400000">
                    <a:off x="775411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2903850" y="1917434"/>
                  <a:ext cx="716272" cy="1011543"/>
                  <a:chOff x="-886" y="0"/>
                  <a:chExt cx="547621" cy="772684"/>
                </a:xfrm>
              </p:grpSpPr>
              <p:sp>
                <p:nvSpPr>
                  <p:cNvPr id="137" name="Left Bracket 136"/>
                  <p:cNvSpPr/>
                  <p:nvPr/>
                </p:nvSpPr>
                <p:spPr>
                  <a:xfrm rot="16200000">
                    <a:off x="21974" y="705374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Left Bracket 137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Double Bracket 138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Double Bracket 139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3618921" y="1924015"/>
                  <a:ext cx="718654" cy="1011544"/>
                  <a:chOff x="-2707" y="0"/>
                  <a:chExt cx="549442" cy="772685"/>
                </a:xfrm>
              </p:grpSpPr>
              <p:sp>
                <p:nvSpPr>
                  <p:cNvPr id="133" name="Left Bracket 132"/>
                  <p:cNvSpPr/>
                  <p:nvPr/>
                </p:nvSpPr>
                <p:spPr>
                  <a:xfrm rot="16200000">
                    <a:off x="20153" y="705375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Left Bracket 133"/>
                  <p:cNvSpPr>
                    <a:spLocks noChangeAspect="1"/>
                  </p:cNvSpPr>
                  <p:nvPr/>
                </p:nvSpPr>
                <p:spPr>
                  <a:xfrm rot="5400000">
                    <a:off x="203835" y="-114300"/>
                    <a:ext cx="228600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Double Bracket 134"/>
                  <p:cNvSpPr/>
                  <p:nvPr/>
                </p:nvSpPr>
                <p:spPr>
                  <a:xfrm>
                    <a:off x="89535" y="414337"/>
                    <a:ext cx="4572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Double Bracket 135"/>
                  <p:cNvSpPr/>
                  <p:nvPr/>
                </p:nvSpPr>
                <p:spPr>
                  <a:xfrm>
                    <a:off x="89535" y="247650"/>
                    <a:ext cx="4572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4391645" y="2522953"/>
                  <a:ext cx="898188" cy="419630"/>
                  <a:chOff x="-148129" y="0"/>
                  <a:chExt cx="687158" cy="320325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V="1">
                    <a:off x="-148129" y="318461"/>
                    <a:ext cx="238067" cy="42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42321" y="0"/>
                    <a:ext cx="496708" cy="320325"/>
                    <a:chOff x="-6724" y="0"/>
                    <a:chExt cx="497272" cy="320581"/>
                  </a:xfrm>
                </p:grpSpPr>
                <p:sp>
                  <p:nvSpPr>
                    <p:cNvPr id="122" name="Left Bracket 121"/>
                    <p:cNvSpPr/>
                    <p:nvPr/>
                  </p:nvSpPr>
                  <p:spPr>
                    <a:xfrm rot="16200000">
                      <a:off x="219678" y="250856"/>
                      <a:ext cx="45048" cy="90782"/>
                    </a:xfrm>
                    <a:prstGeom prst="leftBracket">
                      <a:avLst>
                        <a:gd name="adj" fmla="val 128296"/>
                      </a:avLst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290662" y="0"/>
                      <a:ext cx="109580" cy="278447"/>
                      <a:chOff x="2208" y="0"/>
                      <a:chExt cx="109580" cy="278447"/>
                    </a:xfrm>
                  </p:grpSpPr>
                  <p:sp>
                    <p:nvSpPr>
                      <p:cNvPr id="130" name="Left Bracket 129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9513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" name="Double Bracket 130"/>
                      <p:cNvSpPr/>
                      <p:nvPr/>
                    </p:nvSpPr>
                    <p:spPr>
                      <a:xfrm>
                        <a:off x="2568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" name="Double Bracket 131"/>
                      <p:cNvSpPr/>
                      <p:nvPr/>
                    </p:nvSpPr>
                    <p:spPr>
                      <a:xfrm>
                        <a:off x="2568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84196" y="0"/>
                      <a:ext cx="109582" cy="278447"/>
                      <a:chOff x="-5224" y="0"/>
                      <a:chExt cx="109582" cy="278447"/>
                    </a:xfrm>
                  </p:grpSpPr>
                  <p:sp>
                    <p:nvSpPr>
                      <p:cNvPr id="127" name="Left Bracket 126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22081" y="-27305"/>
                        <a:ext cx="54610" cy="109220"/>
                      </a:xfrm>
                      <a:prstGeom prst="leftBracket">
                        <a:avLst>
                          <a:gd name="adj" fmla="val 10000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" name="Double Bracket 127"/>
                      <p:cNvSpPr/>
                      <p:nvPr/>
                    </p:nvSpPr>
                    <p:spPr>
                      <a:xfrm>
                        <a:off x="-4862" y="63182"/>
                        <a:ext cx="109220" cy="13716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" name="Double Bracket 128"/>
                      <p:cNvSpPr/>
                      <p:nvPr/>
                    </p:nvSpPr>
                    <p:spPr>
                      <a:xfrm>
                        <a:off x="-4864" y="187007"/>
                        <a:ext cx="109220" cy="91440"/>
                      </a:xfrm>
                      <a:prstGeom prst="bracketPair">
                        <a:avLst>
                          <a:gd name="adj" fmla="val 0"/>
                        </a:avLst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5" name="Arc 124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-6724" y="225692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Arc 125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399743" y="229141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2605608" y="1924015"/>
                  <a:ext cx="299657" cy="954115"/>
                  <a:chOff x="85180" y="-2930"/>
                  <a:chExt cx="230386" cy="728568"/>
                </a:xfrm>
              </p:grpSpPr>
              <p:sp>
                <p:nvSpPr>
                  <p:cNvPr id="115" name="Left Bracket 114"/>
                  <p:cNvSpPr>
                    <a:spLocks noChangeAspect="1"/>
                  </p:cNvSpPr>
                  <p:nvPr/>
                </p:nvSpPr>
                <p:spPr>
                  <a:xfrm rot="5400000">
                    <a:off x="144116" y="-60080"/>
                    <a:ext cx="114300" cy="2286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Double Bracket 116"/>
                  <p:cNvSpPr/>
                  <p:nvPr/>
                </p:nvSpPr>
                <p:spPr>
                  <a:xfrm>
                    <a:off x="85180" y="405598"/>
                    <a:ext cx="228600" cy="3200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Double Bracket 117"/>
                  <p:cNvSpPr/>
                  <p:nvPr/>
                </p:nvSpPr>
                <p:spPr>
                  <a:xfrm>
                    <a:off x="85180" y="259205"/>
                    <a:ext cx="228600" cy="136525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Double Bracket 118"/>
                  <p:cNvSpPr/>
                  <p:nvPr/>
                </p:nvSpPr>
                <p:spPr>
                  <a:xfrm>
                    <a:off x="86862" y="109219"/>
                    <a:ext cx="228600" cy="13716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Rectangle 111"/>
                <p:cNvSpPr/>
                <p:nvPr/>
              </p:nvSpPr>
              <p:spPr>
                <a:xfrm>
                  <a:off x="2198798" y="1785800"/>
                  <a:ext cx="239590" cy="239575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Arc 112"/>
                <p:cNvSpPr>
                  <a:spLocks noChangeAspect="1"/>
                </p:cNvSpPr>
                <p:nvPr/>
              </p:nvSpPr>
              <p:spPr>
                <a:xfrm rot="10800000">
                  <a:off x="4338755" y="2819131"/>
                  <a:ext cx="118131" cy="118956"/>
                </a:xfrm>
                <a:prstGeom prst="arc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2662579" y="3172043"/>
                  <a:ext cx="548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H="1">
                  <a:off x="2598406" y="2852748"/>
                  <a:ext cx="0" cy="612648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Rectangle 115"/>
                <p:cNvSpPr/>
                <p:nvPr/>
              </p:nvSpPr>
              <p:spPr>
                <a:xfrm>
                  <a:off x="2518716" y="1287344"/>
                  <a:ext cx="1280160" cy="146304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4114845" y="1287344"/>
                  <a:ext cx="1280160" cy="146304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868694" y="947931"/>
              <a:ext cx="8107666" cy="5781088"/>
              <a:chOff x="211542" y="-261436"/>
              <a:chExt cx="6305578" cy="4496437"/>
            </a:xfrm>
          </p:grpSpPr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4135115" y="52402"/>
                <a:ext cx="1120775" cy="709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Skew quadrupole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latin typeface="Calibri"/>
                    <a:ea typeface="Calibri"/>
                    <a:cs typeface="Times New Roman"/>
                  </a:rPr>
                  <a:t>triplet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1415984" y="-261436"/>
                <a:ext cx="2873882" cy="2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Emittance compensation solenoids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2990850" y="3016251"/>
                <a:ext cx="596900" cy="418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effectLst/>
                    <a:latin typeface="Calibri"/>
                    <a:ea typeface="Calibri"/>
                    <a:cs typeface="Times New Roman"/>
                  </a:rPr>
                  <a:t>8 MeV</a:t>
                </a: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885950" y="3016251"/>
                <a:ext cx="779780" cy="418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0.6 MeV</a:t>
                </a: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3224059" y="204519"/>
                <a:ext cx="926465" cy="848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Multi-harmonic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linearizer</a:t>
                </a: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3793690" y="3016251"/>
                <a:ext cx="1147033" cy="112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7 MeV</a:t>
                </a:r>
              </a:p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2-30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ps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rms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/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Round beam</a:t>
                </a:r>
              </a:p>
              <a:p>
                <a:pPr marL="0" marR="0"/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E-spread min.</a:t>
                </a:r>
                <a:endParaRPr lang="en-US" sz="2000" b="1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5009957" y="3016251"/>
                <a:ext cx="1281963" cy="112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indent="114300"/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7 MeV</a:t>
                </a:r>
              </a:p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2-30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ps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effectLst/>
                    <a:latin typeface="Calibri"/>
                    <a:ea typeface="Calibri"/>
                    <a:cs typeface="Times New Roman"/>
                  </a:rPr>
                  <a:t>rms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/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Flat beam</a:t>
                </a:r>
              </a:p>
              <a:p>
                <a:r>
                  <a:rPr lang="en-US" sz="2000" b="1" i="1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000" b="1" i="1" baseline="-25000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  <a:sym typeface="Symbol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uncorrelated</a:t>
                </a:r>
                <a:endParaRPr lang="en-US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320248" y="-174974"/>
                <a:ext cx="1196872" cy="1440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Downstream 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acceleration,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compression,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 EEX 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to round 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>
                    <a:solidFill>
                      <a:srgbClr val="0000FF"/>
                    </a:solidFill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i="1" dirty="0" smtClean="0">
                    <a:solidFill>
                      <a:srgbClr val="0000FF"/>
                    </a:solidFill>
                    <a:latin typeface="Calibri"/>
                    <a:ea typeface="Calibri"/>
                    <a:cs typeface="Times New Roman"/>
                  </a:rPr>
                  <a:t>   </a:t>
                </a:r>
                <a:r>
                  <a:rPr lang="en-US" sz="2000" i="1" dirty="0" err="1" smtClean="0">
                    <a:solidFill>
                      <a:srgbClr val="0000FF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x,n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 smtClean="0">
                    <a:solidFill>
                      <a:srgbClr val="0000FF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y,n</a:t>
                </a: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 smtClean="0">
                    <a:solidFill>
                      <a:srgbClr val="0000FF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z,n</a:t>
                </a:r>
                <a:endParaRPr lang="en-US" sz="2000" i="1" baseline="-25000" dirty="0" smtClean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&lt;0.15/0.15/10 </a:t>
                </a:r>
                <a:endParaRPr lang="en-US" sz="2000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211542" y="137756"/>
                <a:ext cx="1591626" cy="309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Magnetization coil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1810436" y="191096"/>
                <a:ext cx="1430654" cy="256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Accelerating cells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2066010" y="3957564"/>
                <a:ext cx="4069763" cy="27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 err="1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x,n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y,n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/</a:t>
                </a:r>
                <a:r>
                  <a:rPr lang="en-US" sz="2000" i="1" dirty="0" err="1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i="1" baseline="-25000" dirty="0" err="1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z,n</a:t>
                </a:r>
                <a:r>
                  <a:rPr lang="en-US" sz="2000" i="1" baseline="-25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(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Symbol"/>
                    <a:ea typeface="Calibri"/>
                    <a:cs typeface="Times New Roman"/>
                  </a:rPr>
                  <a:t>m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m)</a:t>
                </a:r>
                <a:r>
                  <a:rPr lang="en-US" sz="2000" baseline="-25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1.22/1.22/0.15     0.15/10/0.15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1" name="Text Box 2"/>
              <p:cNvSpPr txBox="1">
                <a:spLocks noChangeArrowheads="1"/>
              </p:cNvSpPr>
              <p:nvPr/>
            </p:nvSpPr>
            <p:spPr bwMode="auto">
              <a:xfrm>
                <a:off x="211542" y="1167558"/>
                <a:ext cx="1623221" cy="1213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b="1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Photocathode</a:t>
                </a:r>
              </a:p>
              <a:p>
                <a:pPr marL="174625" marR="0" indent="-174625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Can emit spin-polarized 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e</a:t>
                </a:r>
                <a:r>
                  <a:rPr lang="en-US" sz="2000" b="1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-beam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FF0000"/>
                    </a:solidFill>
                    <a:ea typeface="Calibri"/>
                    <a:cs typeface="Times New Roman"/>
                  </a:rPr>
                  <a:t>Needs </a:t>
                </a:r>
                <a:r>
                  <a:rPr lang="en-US" sz="2000" b="1" dirty="0" smtClean="0">
                    <a:solidFill>
                      <a:srgbClr val="FF0000"/>
                    </a:solidFill>
                    <a:ea typeface="Calibri"/>
                    <a:cs typeface="Times New Roman"/>
                  </a:rPr>
                  <a:t>laser</a:t>
                </a:r>
                <a:endParaRPr lang="en-US" sz="2000" b="1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29979" y="3169539"/>
              <a:ext cx="5083662" cy="2051312"/>
              <a:chOff x="1183429" y="656237"/>
              <a:chExt cx="3953721" cy="159547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772025" y="656237"/>
                <a:ext cx="365125" cy="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arrow" w="sm" len="med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152775" y="876300"/>
                <a:ext cx="0" cy="1351292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183429" y="1504949"/>
                <a:ext cx="0" cy="746767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4454519" y="895350"/>
                <a:ext cx="0" cy="1351292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381250" y="876300"/>
                <a:ext cx="0" cy="1351292"/>
              </a:xfrm>
              <a:prstGeom prst="straightConnector1">
                <a:avLst/>
              </a:prstGeom>
              <a:ln w="31750">
                <a:prstDash val="solid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54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21303"/>
            <a:ext cx="9144000" cy="5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Superconducting Source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84" name="Group 33883"/>
          <p:cNvGrpSpPr/>
          <p:nvPr/>
        </p:nvGrpSpPr>
        <p:grpSpPr>
          <a:xfrm>
            <a:off x="83821" y="1171607"/>
            <a:ext cx="8965116" cy="5244445"/>
            <a:chOff x="83821" y="1171607"/>
            <a:chExt cx="8965116" cy="5244445"/>
          </a:xfrm>
        </p:grpSpPr>
        <p:grpSp>
          <p:nvGrpSpPr>
            <p:cNvPr id="15" name="Group 14"/>
            <p:cNvGrpSpPr/>
            <p:nvPr/>
          </p:nvGrpSpPr>
          <p:grpSpPr>
            <a:xfrm>
              <a:off x="83821" y="1171607"/>
              <a:ext cx="8965116" cy="5244445"/>
              <a:chOff x="-398879" y="-87465"/>
              <a:chExt cx="6972440" cy="4079041"/>
            </a:xfrm>
          </p:grpSpPr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-398879" y="1401596"/>
                <a:ext cx="1671012" cy="806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Thermionic cathode</a:t>
                </a:r>
                <a:endParaRPr lang="en-US" sz="2000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R~0.5-4 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mm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latin typeface="Calibri"/>
                    <a:ea typeface="Calibri"/>
                    <a:cs typeface="Times New Roman"/>
                  </a:rPr>
                  <a:t>Option: FE cathode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1232301" y="3016251"/>
                <a:ext cx="603486" cy="270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12 keV</a:t>
                </a: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-304056" y="491426"/>
                <a:ext cx="1453347" cy="76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RF excitation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650…3000 MHz </a:t>
                </a: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+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harmonics</a:t>
                </a: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5096114" y="493069"/>
                <a:ext cx="1120775" cy="268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quadrupoles</a:t>
                </a: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2154381" y="-87465"/>
                <a:ext cx="1169196" cy="869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Emittance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compensation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solenoids</a:t>
                </a:r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29083" y="3286761"/>
                <a:ext cx="1504759" cy="46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Option: Tuned to the 3</a:t>
                </a:r>
                <a:r>
                  <a:rPr lang="en-US" sz="2000" baseline="30000" dirty="0" smtClean="0">
                    <a:effectLst/>
                    <a:latin typeface="Calibri"/>
                    <a:ea typeface="Calibri"/>
                    <a:cs typeface="Times New Roman"/>
                  </a:rPr>
                  <a:t>rd</a:t>
                </a: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  harmonic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974846" y="3016251"/>
                <a:ext cx="779780" cy="418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0.5 </a:t>
                </a: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MeV</a:t>
                </a: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4235901" y="250344"/>
                <a:ext cx="926465" cy="785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Multi-harmonic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Calibri"/>
                    <a:ea typeface="Calibri"/>
                    <a:cs typeface="Times New Roman"/>
                  </a:rPr>
                  <a:t>linearizer</a:t>
                </a: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5291598" y="3016251"/>
                <a:ext cx="1281963" cy="97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EXIT: 7 MeV</a:t>
                </a:r>
              </a:p>
              <a:p>
                <a:pPr marL="0" marR="0"/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2-30 </a:t>
                </a:r>
                <a:r>
                  <a:rPr lang="en-US" sz="2000" dirty="0" err="1" smtClean="0">
                    <a:effectLst/>
                    <a:latin typeface="Calibri"/>
                    <a:ea typeface="Calibri"/>
                    <a:cs typeface="Times New Roman"/>
                  </a:rPr>
                  <a:t>ps</a:t>
                </a:r>
                <a:r>
                  <a:rPr lang="en-US" sz="2000" dirty="0" smtClean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2000" dirty="0" err="1" smtClean="0">
                    <a:effectLst/>
                    <a:latin typeface="Calibri"/>
                    <a:ea typeface="Calibri"/>
                    <a:cs typeface="Times New Roman"/>
                  </a:rPr>
                  <a:t>rms</a:t>
                </a:r>
                <a:endParaRPr lang="en-US" sz="20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/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Flat 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beam</a:t>
                </a:r>
              </a:p>
              <a:p>
                <a:r>
                  <a:rPr lang="en-US" sz="2000" b="1" i="1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</a:rPr>
                  <a:t>e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000" b="1" i="1" baseline="-25000" dirty="0" smtClean="0">
                    <a:solidFill>
                      <a:srgbClr val="C00000"/>
                    </a:solidFill>
                    <a:latin typeface="Symbol"/>
                    <a:ea typeface="Calibri"/>
                    <a:cs typeface="Times New Roman"/>
                    <a:sym typeface="Symbol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uncorrelated</a:t>
                </a:r>
                <a:endParaRPr lang="en-US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1227416" y="191096"/>
                <a:ext cx="898341" cy="301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99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SRF ½-cell</a:t>
                </a:r>
                <a:endParaRPr lang="en-US" sz="2000" b="1" dirty="0">
                  <a:solidFill>
                    <a:srgbClr val="9900C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2" name="Text Box 2"/>
              <p:cNvSpPr txBox="1">
                <a:spLocks noChangeArrowheads="1"/>
              </p:cNvSpPr>
              <p:nvPr/>
            </p:nvSpPr>
            <p:spPr bwMode="auto">
              <a:xfrm>
                <a:off x="3393405" y="191096"/>
                <a:ext cx="893202" cy="3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99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SRF </a:t>
                </a:r>
                <a:r>
                  <a:rPr lang="en-US" sz="2000" b="1" dirty="0">
                    <a:solidFill>
                      <a:srgbClr val="9900CC"/>
                    </a:solidFill>
                    <a:effectLst/>
                    <a:latin typeface="Calibri"/>
                    <a:ea typeface="Calibri"/>
                    <a:cs typeface="Times New Roman"/>
                  </a:rPr>
                  <a:t>cells</a:t>
                </a:r>
              </a:p>
            </p:txBody>
          </p:sp>
        </p:grpSp>
        <p:grpSp>
          <p:nvGrpSpPr>
            <p:cNvPr id="33882" name="Group 33881"/>
            <p:cNvGrpSpPr/>
            <p:nvPr/>
          </p:nvGrpSpPr>
          <p:grpSpPr>
            <a:xfrm>
              <a:off x="1808335" y="1916394"/>
              <a:ext cx="6779171" cy="3568971"/>
              <a:chOff x="1808335" y="1916394"/>
              <a:chExt cx="6779171" cy="3568971"/>
            </a:xfrm>
          </p:grpSpPr>
          <p:grpSp>
            <p:nvGrpSpPr>
              <p:cNvPr id="33880" name="Group 33879"/>
              <p:cNvGrpSpPr/>
              <p:nvPr/>
            </p:nvGrpSpPr>
            <p:grpSpPr>
              <a:xfrm>
                <a:off x="2179897" y="2475783"/>
                <a:ext cx="442982" cy="1391230"/>
                <a:chOff x="2179897" y="2475783"/>
                <a:chExt cx="442982" cy="1391230"/>
              </a:xfrm>
            </p:grpSpPr>
            <p:sp>
              <p:nvSpPr>
                <p:cNvPr id="262" name="Rectangle 261"/>
                <p:cNvSpPr/>
                <p:nvPr/>
              </p:nvSpPr>
              <p:spPr>
                <a:xfrm flipV="1">
                  <a:off x="2185939" y="3501258"/>
                  <a:ext cx="347493" cy="365755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Arc 262"/>
                <p:cNvSpPr>
                  <a:spLocks noChangeAspect="1"/>
                </p:cNvSpPr>
                <p:nvPr/>
              </p:nvSpPr>
              <p:spPr>
                <a:xfrm flipV="1">
                  <a:off x="2374257" y="3612697"/>
                  <a:ext cx="246569" cy="246888"/>
                </a:xfrm>
                <a:prstGeom prst="arc">
                  <a:avLst>
                    <a:gd name="adj1" fmla="val 16200000"/>
                    <a:gd name="adj2" fmla="val 1541526"/>
                  </a:avLst>
                </a:prstGeom>
                <a:solidFill>
                  <a:schemeClr val="bg2">
                    <a:lumMod val="75000"/>
                  </a:schemeClr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 rot="20117539" flipV="1">
                  <a:off x="2398242" y="3550484"/>
                  <a:ext cx="166457" cy="196686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>
                <a:xfrm flipH="1" flipV="1">
                  <a:off x="2537033" y="3510205"/>
                  <a:ext cx="82296" cy="182523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Rectangle 149"/>
                <p:cNvSpPr/>
                <p:nvPr/>
              </p:nvSpPr>
              <p:spPr>
                <a:xfrm>
                  <a:off x="2179897" y="2477442"/>
                  <a:ext cx="347493" cy="365755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156" name="Arc 155"/>
                <p:cNvSpPr>
                  <a:spLocks noChangeAspect="1"/>
                </p:cNvSpPr>
                <p:nvPr/>
              </p:nvSpPr>
              <p:spPr>
                <a:xfrm>
                  <a:off x="2376311" y="2475783"/>
                  <a:ext cx="246568" cy="246888"/>
                </a:xfrm>
                <a:prstGeom prst="arc">
                  <a:avLst>
                    <a:gd name="adj1" fmla="val 16200000"/>
                    <a:gd name="adj2" fmla="val 1541526"/>
                  </a:avLst>
                </a:prstGeom>
                <a:solidFill>
                  <a:schemeClr val="bg2">
                    <a:lumMod val="75000"/>
                  </a:schemeClr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 rot="1482461">
                  <a:off x="2397110" y="2582623"/>
                  <a:ext cx="166457" cy="21233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2182948" y="2905965"/>
                  <a:ext cx="351274" cy="53035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2530991" y="2649346"/>
                  <a:ext cx="82296" cy="182523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60" name="Group 33859"/>
              <p:cNvGrpSpPr/>
              <p:nvPr/>
            </p:nvGrpSpPr>
            <p:grpSpPr>
              <a:xfrm>
                <a:off x="2171650" y="2502261"/>
                <a:ext cx="6294586" cy="1924760"/>
                <a:chOff x="2171650" y="2502261"/>
                <a:chExt cx="6294586" cy="1924760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7003196" y="3399476"/>
                  <a:ext cx="1463040" cy="0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7" name="Group 216"/>
                <p:cNvGrpSpPr/>
                <p:nvPr/>
              </p:nvGrpSpPr>
              <p:grpSpPr>
                <a:xfrm flipV="1">
                  <a:off x="2171650" y="3469691"/>
                  <a:ext cx="657950" cy="774860"/>
                  <a:chOff x="-3640" y="0"/>
                  <a:chExt cx="503006" cy="591491"/>
                </a:xfrm>
              </p:grpSpPr>
              <p:cxnSp>
                <p:nvCxnSpPr>
                  <p:cNvPr id="259" name="Straight Connector 258"/>
                  <p:cNvCxnSpPr/>
                  <p:nvPr/>
                </p:nvCxnSpPr>
                <p:spPr>
                  <a:xfrm flipH="1">
                    <a:off x="-3640" y="0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Arc 259"/>
                  <p:cNvSpPr>
                    <a:spLocks noChangeAspect="1"/>
                  </p:cNvSpPr>
                  <p:nvPr/>
                </p:nvSpPr>
                <p:spPr>
                  <a:xfrm>
                    <a:off x="42801" y="5817"/>
                    <a:ext cx="456565" cy="456565"/>
                  </a:xfrm>
                  <a:prstGeom prst="arc">
                    <a:avLst>
                      <a:gd name="adj1" fmla="val 16200000"/>
                      <a:gd name="adj2" fmla="val 21584914"/>
                    </a:avLst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494881" y="226366"/>
                    <a:ext cx="0" cy="365125"/>
                  </a:xfrm>
                  <a:prstGeom prst="line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 217"/>
                <p:cNvGrpSpPr/>
                <p:nvPr/>
              </p:nvGrpSpPr>
              <p:grpSpPr>
                <a:xfrm flipV="1">
                  <a:off x="7248189" y="3473501"/>
                  <a:ext cx="1192190" cy="598106"/>
                  <a:chOff x="878418" y="0"/>
                  <a:chExt cx="910143" cy="456565"/>
                </a:xfrm>
              </p:grpSpPr>
              <p:sp>
                <p:nvSpPr>
                  <p:cNvPr id="253" name="Rectangle 252"/>
                  <p:cNvSpPr/>
                  <p:nvPr/>
                </p:nvSpPr>
                <p:spPr>
                  <a:xfrm>
                    <a:off x="878418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606316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1244194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Double Bracket 255"/>
                  <p:cNvSpPr/>
                  <p:nvPr/>
                </p:nvSpPr>
                <p:spPr>
                  <a:xfrm>
                    <a:off x="1288101" y="182880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" name="Double Bracket 256"/>
                  <p:cNvSpPr/>
                  <p:nvPr/>
                </p:nvSpPr>
                <p:spPr>
                  <a:xfrm rot="5400000">
                    <a:off x="926052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Double Bracket 257"/>
                  <p:cNvSpPr/>
                  <p:nvPr/>
                </p:nvSpPr>
                <p:spPr>
                  <a:xfrm rot="5400000">
                    <a:off x="1653819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0" name="Left Bracket 249"/>
                <p:cNvSpPr>
                  <a:spLocks noChangeAspect="1"/>
                </p:cNvSpPr>
                <p:nvPr/>
              </p:nvSpPr>
              <p:spPr>
                <a:xfrm rot="16200000" flipV="1">
                  <a:off x="4639895" y="3645370"/>
                  <a:ext cx="965305" cy="597998"/>
                </a:xfrm>
                <a:prstGeom prst="leftBracket">
                  <a:avLst>
                    <a:gd name="adj" fmla="val 100000"/>
                  </a:avLst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20" name="Group 219"/>
                <p:cNvGrpSpPr/>
                <p:nvPr/>
              </p:nvGrpSpPr>
              <p:grpSpPr>
                <a:xfrm flipV="1">
                  <a:off x="5423515" y="3408915"/>
                  <a:ext cx="716277" cy="1011526"/>
                  <a:chOff x="1109249" y="-1"/>
                  <a:chExt cx="547625" cy="772667"/>
                </a:xfrm>
              </p:grpSpPr>
              <p:sp>
                <p:nvSpPr>
                  <p:cNvPr id="245" name="Left Bracket 244"/>
                  <p:cNvSpPr/>
                  <p:nvPr/>
                </p:nvSpPr>
                <p:spPr>
                  <a:xfrm rot="16200000">
                    <a:off x="1132109" y="705356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Left Bracket 245"/>
                  <p:cNvSpPr>
                    <a:spLocks noChangeAspect="1"/>
                  </p:cNvSpPr>
                  <p:nvPr/>
                </p:nvSpPr>
                <p:spPr>
                  <a:xfrm rot="5400000">
                    <a:off x="1062105" y="137568"/>
                    <a:ext cx="732337" cy="457200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/>
                <p:nvPr/>
              </p:nvGrpSpPr>
              <p:grpSpPr>
                <a:xfrm flipV="1">
                  <a:off x="3248227" y="3401872"/>
                  <a:ext cx="3820006" cy="419632"/>
                  <a:chOff x="-1290810" y="-2"/>
                  <a:chExt cx="2922502" cy="320327"/>
                </a:xfrm>
              </p:grpSpPr>
              <p:cxnSp>
                <p:nvCxnSpPr>
                  <p:cNvPr id="232" name="Straight Connector 231"/>
                  <p:cNvCxnSpPr/>
                  <p:nvPr/>
                </p:nvCxnSpPr>
                <p:spPr>
                  <a:xfrm flipV="1">
                    <a:off x="952007" y="316643"/>
                    <a:ext cx="238067" cy="422"/>
                  </a:xfrm>
                  <a:prstGeom prst="line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-1290810" y="-2"/>
                    <a:ext cx="2922502" cy="320327"/>
                    <a:chOff x="-1341404" y="-2"/>
                    <a:chExt cx="2925821" cy="320583"/>
                  </a:xfrm>
                </p:grpSpPr>
                <p:sp>
                  <p:nvSpPr>
                    <p:cNvPr id="234" name="Left Bracket 233"/>
                    <p:cNvSpPr/>
                    <p:nvPr/>
                  </p:nvSpPr>
                  <p:spPr>
                    <a:xfrm rot="16200000">
                      <a:off x="1317266" y="250856"/>
                      <a:ext cx="45048" cy="90782"/>
                    </a:xfrm>
                    <a:prstGeom prst="leftBracket">
                      <a:avLst>
                        <a:gd name="adj" fmla="val 128296"/>
                      </a:avLst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Left Bracket 241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298234" y="86350"/>
                      <a:ext cx="281924" cy="109220"/>
                    </a:xfrm>
                    <a:prstGeom prst="leftBracket">
                      <a:avLst>
                        <a:gd name="adj" fmla="val 100000"/>
                      </a:avLst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Left Bracket 238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100935" y="85104"/>
                      <a:ext cx="279426" cy="109220"/>
                    </a:xfrm>
                    <a:prstGeom prst="leftBracket">
                      <a:avLst>
                        <a:gd name="adj" fmla="val 100000"/>
                      </a:avLst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Arc 236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1095120" y="225085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Arc 237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1493612" y="229141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Arc 165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-225639" y="226430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99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Arc 168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-1341404" y="226430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99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8" name="Left Bracket 227"/>
                <p:cNvSpPr/>
                <p:nvPr/>
              </p:nvSpPr>
              <p:spPr>
                <a:xfrm rot="5400000" flipV="1">
                  <a:off x="2860146" y="3388081"/>
                  <a:ext cx="59027" cy="118010"/>
                </a:xfrm>
                <a:prstGeom prst="leftBracket">
                  <a:avLst>
                    <a:gd name="adj" fmla="val 128296"/>
                  </a:avLst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 flipV="1">
                  <a:off x="2791026" y="2502261"/>
                  <a:ext cx="457200" cy="1922086"/>
                  <a:chOff x="2790461" y="1918002"/>
                  <a:chExt cx="457200" cy="1922086"/>
                </a:xfrm>
              </p:grpSpPr>
              <p:sp>
                <p:nvSpPr>
                  <p:cNvPr id="155" name="Arc 154"/>
                  <p:cNvSpPr/>
                  <p:nvPr/>
                </p:nvSpPr>
                <p:spPr>
                  <a:xfrm>
                    <a:off x="2790461" y="1919848"/>
                    <a:ext cx="457200" cy="1920240"/>
                  </a:xfrm>
                  <a:prstGeom prst="arc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Arc 156"/>
                  <p:cNvSpPr/>
                  <p:nvPr/>
                </p:nvSpPr>
                <p:spPr>
                  <a:xfrm flipH="1">
                    <a:off x="2949047" y="1918002"/>
                    <a:ext cx="155448" cy="1920240"/>
                  </a:xfrm>
                  <a:prstGeom prst="arc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4" name="Arc 223"/>
                <p:cNvSpPr>
                  <a:spLocks noChangeAspect="1"/>
                </p:cNvSpPr>
                <p:nvPr/>
              </p:nvSpPr>
              <p:spPr>
                <a:xfrm rot="10800000" flipV="1">
                  <a:off x="6140970" y="3406368"/>
                  <a:ext cx="118131" cy="118956"/>
                </a:xfrm>
                <a:prstGeom prst="arc">
                  <a:avLst/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4" name="Straight Connector 113"/>
              <p:cNvCxnSpPr/>
              <p:nvPr/>
            </p:nvCxnSpPr>
            <p:spPr>
              <a:xfrm flipV="1">
                <a:off x="2174900" y="3172043"/>
                <a:ext cx="63491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1808335" y="2289074"/>
                <a:ext cx="6779171" cy="3196291"/>
                <a:chOff x="0" y="-28575"/>
                <a:chExt cx="5272363" cy="248602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95250" y="-28575"/>
                  <a:ext cx="365125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headEnd type="triangle" w="med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0" y="1292636"/>
                  <a:ext cx="691515" cy="1164815"/>
                </a:xfrm>
                <a:prstGeom prst="straightConnector1">
                  <a:avLst/>
                </a:prstGeom>
                <a:ln w="31750">
                  <a:tailEnd type="arrow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4837217" y="656236"/>
                  <a:ext cx="365125" cy="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  <a:headEnd type="arrow" w="sm" len="med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4121115" y="888156"/>
                  <a:ext cx="0" cy="782327"/>
                </a:xfrm>
                <a:prstGeom prst="straightConnector1">
                  <a:avLst/>
                </a:prstGeom>
                <a:ln w="31750">
                  <a:prstDash val="solid"/>
                  <a:tailEnd type="arrow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1183429" y="1504949"/>
                  <a:ext cx="0" cy="746767"/>
                </a:xfrm>
                <a:prstGeom prst="straightConnector1">
                  <a:avLst/>
                </a:prstGeom>
                <a:ln w="31750">
                  <a:prstDash val="solid"/>
                  <a:tailEnd type="arrow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38200" y="1323975"/>
                  <a:ext cx="0" cy="924568"/>
                </a:xfrm>
                <a:prstGeom prst="straightConnector1">
                  <a:avLst/>
                </a:prstGeom>
                <a:ln w="31750">
                  <a:prstDash val="solid"/>
                  <a:tailEnd type="arrow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5272363" y="895350"/>
                  <a:ext cx="0" cy="1351292"/>
                </a:xfrm>
                <a:prstGeom prst="straightConnector1">
                  <a:avLst/>
                </a:prstGeom>
                <a:ln w="31750">
                  <a:prstDash val="solid"/>
                  <a:tailEnd type="arrow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3530995" y="876300"/>
                  <a:ext cx="0" cy="1351292"/>
                </a:xfrm>
                <a:prstGeom prst="straightConnector1">
                  <a:avLst/>
                </a:prstGeom>
                <a:ln w="31750">
                  <a:prstDash val="solid"/>
                  <a:tailEnd type="arrow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61" name="Group 33860"/>
              <p:cNvGrpSpPr/>
              <p:nvPr/>
            </p:nvGrpSpPr>
            <p:grpSpPr>
              <a:xfrm>
                <a:off x="2181167" y="1916394"/>
                <a:ext cx="6284766" cy="1921848"/>
                <a:chOff x="2184342" y="1916394"/>
                <a:chExt cx="6284766" cy="1921848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7006068" y="2938629"/>
                  <a:ext cx="1463040" cy="0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Group 105"/>
                <p:cNvGrpSpPr/>
                <p:nvPr/>
              </p:nvGrpSpPr>
              <p:grpSpPr>
                <a:xfrm>
                  <a:off x="2184342" y="2095141"/>
                  <a:ext cx="654942" cy="774860"/>
                  <a:chOff x="2186" y="0"/>
                  <a:chExt cx="500706" cy="591491"/>
                </a:xfrm>
              </p:grpSpPr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2186" y="0"/>
                    <a:ext cx="275590" cy="0"/>
                  </a:xfrm>
                  <a:prstGeom prst="line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Arc 147"/>
                  <p:cNvSpPr>
                    <a:spLocks noChangeAspect="1"/>
                  </p:cNvSpPr>
                  <p:nvPr/>
                </p:nvSpPr>
                <p:spPr>
                  <a:xfrm>
                    <a:off x="46199" y="0"/>
                    <a:ext cx="456565" cy="456565"/>
                  </a:xfrm>
                  <a:prstGeom prst="arc">
                    <a:avLst>
                      <a:gd name="adj1" fmla="val 16200000"/>
                      <a:gd name="adj2" fmla="val 21584914"/>
                    </a:avLst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n>
                        <a:solidFill>
                          <a:srgbClr val="0000CC"/>
                        </a:solidFill>
                      </a:ln>
                    </a:endParaRPr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502892" y="226366"/>
                    <a:ext cx="0" cy="365125"/>
                  </a:xfrm>
                  <a:prstGeom prst="line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7248497" y="2272848"/>
                  <a:ext cx="1192190" cy="598106"/>
                  <a:chOff x="878418" y="0"/>
                  <a:chExt cx="910143" cy="456565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878418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1606316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1244194" y="0"/>
                    <a:ext cx="182245" cy="456565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Double Bracket 143"/>
                  <p:cNvSpPr/>
                  <p:nvPr/>
                </p:nvSpPr>
                <p:spPr>
                  <a:xfrm>
                    <a:off x="1288101" y="182880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Double Bracket 144"/>
                  <p:cNvSpPr/>
                  <p:nvPr/>
                </p:nvSpPr>
                <p:spPr>
                  <a:xfrm rot="5400000">
                    <a:off x="926052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Double Bracket 145"/>
                  <p:cNvSpPr/>
                  <p:nvPr/>
                </p:nvSpPr>
                <p:spPr>
                  <a:xfrm rot="5400000">
                    <a:off x="1653819" y="186537"/>
                    <a:ext cx="91440" cy="91440"/>
                  </a:xfrm>
                  <a:prstGeom prst="bracketPair">
                    <a:avLst>
                      <a:gd name="adj" fmla="val 0"/>
                    </a:avLst>
                  </a:prstGeom>
                  <a:ln w="508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Left Bracket 137"/>
                <p:cNvSpPr>
                  <a:spLocks noChangeAspect="1"/>
                </p:cNvSpPr>
                <p:nvPr/>
              </p:nvSpPr>
              <p:spPr>
                <a:xfrm rot="5400000">
                  <a:off x="4640151" y="2100343"/>
                  <a:ext cx="963815" cy="597998"/>
                </a:xfrm>
                <a:prstGeom prst="leftBracket">
                  <a:avLst>
                    <a:gd name="adj" fmla="val 100000"/>
                  </a:avLst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5420645" y="1916394"/>
                  <a:ext cx="711037" cy="1019165"/>
                  <a:chOff x="1106820" y="-5822"/>
                  <a:chExt cx="543619" cy="778507"/>
                </a:xfrm>
              </p:grpSpPr>
              <p:sp>
                <p:nvSpPr>
                  <p:cNvPr id="133" name="Left Bracket 132"/>
                  <p:cNvSpPr/>
                  <p:nvPr/>
                </p:nvSpPr>
                <p:spPr>
                  <a:xfrm rot="16200000">
                    <a:off x="1129680" y="705375"/>
                    <a:ext cx="44450" cy="90170"/>
                  </a:xfrm>
                  <a:prstGeom prst="leftBracket">
                    <a:avLst>
                      <a:gd name="adj" fmla="val 128296"/>
                    </a:avLst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n>
                        <a:solidFill>
                          <a:srgbClr val="0000CC"/>
                        </a:solidFill>
                      </a:ln>
                    </a:endParaRPr>
                  </a:p>
                </p:txBody>
              </p:sp>
              <p:sp>
                <p:nvSpPr>
                  <p:cNvPr id="134" name="Left Bracket 133"/>
                  <p:cNvSpPr>
                    <a:spLocks noChangeAspect="1"/>
                  </p:cNvSpPr>
                  <p:nvPr/>
                </p:nvSpPr>
                <p:spPr>
                  <a:xfrm rot="5400000">
                    <a:off x="1048666" y="141537"/>
                    <a:ext cx="749131" cy="454414"/>
                  </a:xfrm>
                  <a:prstGeom prst="leftBracket">
                    <a:avLst>
                      <a:gd name="adj" fmla="val 100000"/>
                    </a:avLst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n>
                        <a:solidFill>
                          <a:srgbClr val="0000CC"/>
                        </a:solidFill>
                      </a:ln>
                    </a:endParaRPr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3250835" y="2522954"/>
                  <a:ext cx="3820354" cy="418289"/>
                  <a:chOff x="-1289052" y="1"/>
                  <a:chExt cx="2922768" cy="319301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V="1">
                    <a:off x="956920" y="317854"/>
                    <a:ext cx="238067" cy="422"/>
                  </a:xfrm>
                  <a:prstGeom prst="line">
                    <a:avLst/>
                  </a:prstGeom>
                  <a:ln w="50800">
                    <a:solidFill>
                      <a:srgbClr val="99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-1289052" y="1"/>
                    <a:ext cx="2922768" cy="319301"/>
                    <a:chOff x="-1339641" y="1"/>
                    <a:chExt cx="2926088" cy="319557"/>
                  </a:xfrm>
                </p:grpSpPr>
                <p:sp>
                  <p:nvSpPr>
                    <p:cNvPr id="122" name="Left Bracket 121"/>
                    <p:cNvSpPr/>
                    <p:nvPr/>
                  </p:nvSpPr>
                  <p:spPr>
                    <a:xfrm rot="16200000">
                      <a:off x="1318574" y="250856"/>
                      <a:ext cx="45048" cy="90782"/>
                    </a:xfrm>
                    <a:prstGeom prst="leftBracket">
                      <a:avLst>
                        <a:gd name="adj" fmla="val 128296"/>
                      </a:avLst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30" name="Left Bracket 129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303774" y="82822"/>
                      <a:ext cx="274862" cy="109220"/>
                    </a:xfrm>
                    <a:prstGeom prst="leftBracket">
                      <a:avLst>
                        <a:gd name="adj" fmla="val 100000"/>
                      </a:avLst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27" name="Left Bracket 126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105134" y="82823"/>
                      <a:ext cx="274864" cy="109220"/>
                    </a:xfrm>
                    <a:prstGeom prst="leftBracket">
                      <a:avLst>
                        <a:gd name="adj" fmla="val 100000"/>
                      </a:avLst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25" name="Arc 124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1096580" y="228118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26" name="Arc 125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1495642" y="226715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67" name="Arc 166"/>
                    <p:cNvSpPr>
                      <a:spLocks noChangeAspect="1"/>
                    </p:cNvSpPr>
                    <p:nvPr/>
                  </p:nvSpPr>
                  <p:spPr>
                    <a:xfrm rot="10800000" flipH="1">
                      <a:off x="-226250" y="223262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99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68" name="Arc 167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-1339641" y="222692"/>
                      <a:ext cx="90805" cy="91440"/>
                    </a:xfrm>
                    <a:prstGeom prst="arc">
                      <a:avLst/>
                    </a:prstGeom>
                    <a:ln w="50800">
                      <a:solidFill>
                        <a:srgbClr val="99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ln>
                          <a:solidFill>
                            <a:srgbClr val="0000CC"/>
                          </a:solidFill>
                        </a:ln>
                      </a:endParaRPr>
                    </a:p>
                  </p:txBody>
                </p:sp>
              </p:grpSp>
            </p:grpSp>
            <p:sp>
              <p:nvSpPr>
                <p:cNvPr id="116" name="Left Bracket 115"/>
                <p:cNvSpPr/>
                <p:nvPr/>
              </p:nvSpPr>
              <p:spPr>
                <a:xfrm rot="16200000">
                  <a:off x="2863629" y="2838364"/>
                  <a:ext cx="59027" cy="118010"/>
                </a:xfrm>
                <a:prstGeom prst="leftBracket">
                  <a:avLst>
                    <a:gd name="adj" fmla="val 128296"/>
                  </a:avLst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113" name="Arc 112"/>
                <p:cNvSpPr>
                  <a:spLocks noChangeAspect="1"/>
                </p:cNvSpPr>
                <p:nvPr/>
              </p:nvSpPr>
              <p:spPr>
                <a:xfrm rot="10800000">
                  <a:off x="6130605" y="2822306"/>
                  <a:ext cx="118131" cy="118956"/>
                </a:xfrm>
                <a:prstGeom prst="arc">
                  <a:avLst/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2" name="Arc 1"/>
                <p:cNvSpPr/>
                <p:nvPr/>
              </p:nvSpPr>
              <p:spPr>
                <a:xfrm>
                  <a:off x="2793636" y="1916673"/>
                  <a:ext cx="457200" cy="1920240"/>
                </a:xfrm>
                <a:prstGeom prst="arc">
                  <a:avLst/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151" name="Arc 150"/>
                <p:cNvSpPr/>
                <p:nvPr/>
              </p:nvSpPr>
              <p:spPr>
                <a:xfrm flipH="1">
                  <a:off x="2952222" y="1918002"/>
                  <a:ext cx="155448" cy="1920240"/>
                </a:xfrm>
                <a:prstGeom prst="arc">
                  <a:avLst/>
                </a:prstGeom>
                <a:ln w="50800">
                  <a:solidFill>
                    <a:srgbClr val="99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3300737" y="2934912"/>
                  <a:ext cx="1463040" cy="0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3304330" y="3405826"/>
                  <a:ext cx="1463040" cy="0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66" name="Group 33865"/>
              <p:cNvGrpSpPr/>
              <p:nvPr/>
            </p:nvGrpSpPr>
            <p:grpSpPr>
              <a:xfrm>
                <a:off x="3484343" y="2143914"/>
                <a:ext cx="1204047" cy="2053510"/>
                <a:chOff x="3484343" y="2143914"/>
                <a:chExt cx="1204047" cy="2053510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 flipV="1">
                  <a:off x="3484343" y="4051597"/>
                  <a:ext cx="45720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484343" y="2143914"/>
                  <a:ext cx="45720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 flipV="1">
                  <a:off x="4231190" y="4054344"/>
                  <a:ext cx="45720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4231190" y="2146661"/>
                  <a:ext cx="457200" cy="143080"/>
                </a:xfrm>
                <a:prstGeom prst="rect">
                  <a:avLst/>
                </a:prstGeom>
                <a:pattFill prst="openDmnd">
                  <a:fgClr>
                    <a:srgbClr val="C00000"/>
                  </a:fgClr>
                  <a:bgClr>
                    <a:srgbClr val="00FFFF"/>
                  </a:bgClr>
                </a:patt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</p:grpSp>
        </p:grpSp>
        <p:sp>
          <p:nvSpPr>
            <p:cNvPr id="185" name="Text Box 2"/>
            <p:cNvSpPr txBox="1">
              <a:spLocks noChangeArrowheads="1"/>
            </p:cNvSpPr>
            <p:nvPr/>
          </p:nvSpPr>
          <p:spPr bwMode="auto">
            <a:xfrm>
              <a:off x="5881612" y="5162071"/>
              <a:ext cx="1474847" cy="95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/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8 </a:t>
              </a: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MeV</a:t>
              </a:r>
            </a:p>
            <a:p>
              <a:pPr marL="0" marR="0"/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2-30 </a:t>
              </a:r>
              <a:r>
                <a:rPr lang="en-US" sz="2000" dirty="0" err="1">
                  <a:effectLst/>
                  <a:latin typeface="Calibri"/>
                  <a:ea typeface="Calibri"/>
                  <a:cs typeface="Times New Roman"/>
                </a:rPr>
                <a:t>ps</a:t>
              </a: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err="1">
                  <a:effectLst/>
                  <a:latin typeface="Calibri"/>
                  <a:ea typeface="Calibri"/>
                  <a:cs typeface="Times New Roman"/>
                </a:rPr>
                <a:t>rms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/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Round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beam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2" name="Text Box 2"/>
            <p:cNvSpPr txBox="1">
              <a:spLocks noChangeArrowheads="1"/>
            </p:cNvSpPr>
            <p:nvPr/>
          </p:nvSpPr>
          <p:spPr bwMode="auto">
            <a:xfrm>
              <a:off x="6596699" y="4427022"/>
              <a:ext cx="1030782" cy="68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/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7 MeV</a:t>
              </a:r>
            </a:p>
            <a:p>
              <a:pPr marL="0" marR="0" algn="ctr"/>
              <a:r>
                <a:rPr lang="en-US" sz="2000" b="1" dirty="0" smtClean="0">
                  <a:solidFill>
                    <a:srgbClr val="0000FF"/>
                  </a:solidFill>
                  <a:effectLst/>
                  <a:latin typeface="Symbol" panose="05050102010706020507" pitchFamily="18" charset="2"/>
                  <a:ea typeface="Calibri"/>
                  <a:cs typeface="Times New Roman"/>
                </a:rPr>
                <a:t>D</a:t>
              </a:r>
              <a:r>
                <a:rPr lang="en-US" sz="2000" b="1" dirty="0" smtClean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rPr>
                <a:t>E-min.</a:t>
              </a:r>
              <a:endParaRPr lang="en-US" sz="2000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-4192" y="528623"/>
            <a:ext cx="9148192" cy="4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  <a:tabLst>
                <a:tab pos="230188" algn="l"/>
              </a:tabLst>
            </a:pPr>
            <a:r>
              <a:rPr lang="en-US" sz="2400" b="1" dirty="0" smtClean="0"/>
              <a:t>High-average current, CW, high-bunch charge, low-emittance</a:t>
            </a:r>
            <a:endParaRPr kumimoji="0" lang="en-US" sz="2400" b="1" i="0" u="none" strike="noStrike" cap="none" spc="-70" normalizeH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71188" b="5354"/>
          <a:stretch/>
        </p:blipFill>
        <p:spPr bwMode="auto">
          <a:xfrm>
            <a:off x="2477831" y="4352216"/>
            <a:ext cx="1005840" cy="173097"/>
          </a:xfrm>
          <a:prstGeom prst="rect">
            <a:avLst/>
          </a:prstGeom>
          <a:noFill/>
          <a:ln w="19050">
            <a:noFill/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213730"/>
            <a:ext cx="9144000" cy="5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Formation of bunched electron beam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4035" y="1632652"/>
            <a:ext cx="5224109" cy="212101"/>
          </a:xfrm>
          <a:prstGeom prst="roundRect">
            <a:avLst>
              <a:gd name="adj" fmla="val 22222"/>
            </a:avLst>
          </a:prstGeom>
          <a:pattFill prst="openDmnd">
            <a:fgClr>
              <a:srgbClr val="C00000"/>
            </a:fgClr>
            <a:bgClr>
              <a:srgbClr val="00CC99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21453" y="3630348"/>
            <a:ext cx="457200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/>
          <p:nvPr/>
        </p:nvSpPr>
        <p:spPr>
          <a:xfrm>
            <a:off x="4786313" y="4476230"/>
            <a:ext cx="1257300" cy="350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/>
                <a:cs typeface="Times New Roman"/>
              </a:rPr>
              <a:t>Beam axis</a:t>
            </a:r>
          </a:p>
        </p:txBody>
      </p:sp>
      <p:sp>
        <p:nvSpPr>
          <p:cNvPr id="22" name="Text Box 8"/>
          <p:cNvSpPr txBox="1"/>
          <p:nvPr/>
        </p:nvSpPr>
        <p:spPr>
          <a:xfrm>
            <a:off x="6553200" y="2310010"/>
            <a:ext cx="1184944" cy="5699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ea typeface="Calibri"/>
                <a:cs typeface="Times New Roman"/>
              </a:rPr>
              <a:t>Aperture 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4043961" y="2149842"/>
            <a:ext cx="1394331" cy="3584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/>
                <a:cs typeface="Times New Roman"/>
              </a:rPr>
              <a:t>5-20 mm</a:t>
            </a:r>
          </a:p>
        </p:txBody>
      </p:sp>
      <p:sp>
        <p:nvSpPr>
          <p:cNvPr id="26" name="Text Box 12"/>
          <p:cNvSpPr txBox="1"/>
          <p:nvPr/>
        </p:nvSpPr>
        <p:spPr>
          <a:xfrm>
            <a:off x="3413230" y="1870343"/>
            <a:ext cx="2630383" cy="4396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/>
                <a:cs typeface="Times New Roman"/>
              </a:rPr>
              <a:t>1</a:t>
            </a:r>
            <a:r>
              <a:rPr lang="en-US" sz="2000" baseline="30000" dirty="0">
                <a:effectLst/>
                <a:ea typeface="Calibri"/>
                <a:cs typeface="Times New Roman"/>
              </a:rPr>
              <a:t>st</a:t>
            </a:r>
            <a:r>
              <a:rPr lang="en-US" sz="2000" dirty="0">
                <a:effectLst/>
                <a:ea typeface="Calibri"/>
                <a:cs typeface="Times New Roman"/>
              </a:rPr>
              <a:t> reduced-length cell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53633" y="2249318"/>
            <a:ext cx="342205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60" name="Group 33859"/>
          <p:cNvGrpSpPr/>
          <p:nvPr/>
        </p:nvGrpSpPr>
        <p:grpSpPr>
          <a:xfrm>
            <a:off x="2157674" y="2000250"/>
            <a:ext cx="4935234" cy="2526429"/>
            <a:chOff x="2157674" y="2000250"/>
            <a:chExt cx="4935234" cy="2526429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flipV="1">
              <a:off x="2697508" y="3983685"/>
              <a:ext cx="241838" cy="264465"/>
            </a:xfrm>
            <a:prstGeom prst="arc">
              <a:avLst>
                <a:gd name="adj1" fmla="val 20059716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238649" y="3248851"/>
              <a:ext cx="411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c 4"/>
            <p:cNvSpPr>
              <a:spLocks noChangeAspect="1"/>
            </p:cNvSpPr>
            <p:nvPr/>
          </p:nvSpPr>
          <p:spPr>
            <a:xfrm>
              <a:off x="2445870" y="3248456"/>
              <a:ext cx="365760" cy="36576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2811505" y="3405176"/>
              <a:ext cx="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>
              <a:spLocks noChangeAspect="1"/>
            </p:cNvSpPr>
            <p:nvPr/>
          </p:nvSpPr>
          <p:spPr>
            <a:xfrm rot="10800000">
              <a:off x="2811572" y="4289013"/>
              <a:ext cx="54864" cy="54864"/>
            </a:xfrm>
            <a:prstGeom prst="arc">
              <a:avLst>
                <a:gd name="adj1" fmla="val 11660960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 flipV="1">
              <a:off x="2864849" y="4157663"/>
              <a:ext cx="65164" cy="1690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939346" y="2078726"/>
              <a:ext cx="0" cy="2039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233671" y="3981827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>
              <a:spLocks noChangeAspect="1"/>
            </p:cNvSpPr>
            <p:nvPr/>
          </p:nvSpPr>
          <p:spPr>
            <a:xfrm>
              <a:off x="2157674" y="3981692"/>
              <a:ext cx="365760" cy="365760"/>
            </a:xfrm>
            <a:prstGeom prst="arc">
              <a:avLst>
                <a:gd name="adj1" fmla="val 16200000"/>
                <a:gd name="adj2" fmla="val 154708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cxnSpLocks noChangeAspect="1"/>
            </p:cNvCxnSpPr>
            <p:nvPr/>
          </p:nvCxnSpPr>
          <p:spPr>
            <a:xfrm flipV="1">
              <a:off x="2467167" y="4242182"/>
              <a:ext cx="38771" cy="100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467796" y="4334655"/>
              <a:ext cx="0" cy="192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0627" y="4520962"/>
              <a:ext cx="4553538" cy="2923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393814" y="2077933"/>
              <a:ext cx="0" cy="274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715399" y="2704021"/>
              <a:ext cx="301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/>
            <p:cNvSpPr>
              <a:spLocks noChangeAspect="1"/>
            </p:cNvSpPr>
            <p:nvPr/>
          </p:nvSpPr>
          <p:spPr>
            <a:xfrm rot="10800000">
              <a:off x="6391468" y="2000250"/>
              <a:ext cx="701440" cy="70144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68" name="Group 33867"/>
          <p:cNvGrpSpPr/>
          <p:nvPr/>
        </p:nvGrpSpPr>
        <p:grpSpPr>
          <a:xfrm>
            <a:off x="3373332" y="2760020"/>
            <a:ext cx="2997475" cy="1388238"/>
            <a:chOff x="3304493" y="4232665"/>
            <a:chExt cx="2997475" cy="138823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6" t="21127"/>
            <a:stretch/>
          </p:blipFill>
          <p:spPr bwMode="auto">
            <a:xfrm>
              <a:off x="3693880" y="4239784"/>
              <a:ext cx="2604684" cy="1381119"/>
            </a:xfrm>
            <a:prstGeom prst="rect">
              <a:avLst/>
            </a:prstGeom>
            <a:noFill/>
            <a:ln w="19050">
              <a:solidFill>
                <a:srgbClr val="0000CC"/>
              </a:solidFill>
              <a:prstDash val="sysDash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3304493" y="4232665"/>
              <a:ext cx="2997475" cy="1282686"/>
              <a:chOff x="2171390" y="3908391"/>
              <a:chExt cx="1438332" cy="615494"/>
            </a:xfrm>
          </p:grpSpPr>
          <p:sp>
            <p:nvSpPr>
              <p:cNvPr id="61" name="Arc 60"/>
              <p:cNvSpPr>
                <a:spLocks noChangeAspect="1"/>
              </p:cNvSpPr>
              <p:nvPr/>
            </p:nvSpPr>
            <p:spPr>
              <a:xfrm flipV="1">
                <a:off x="2704367" y="3980638"/>
                <a:ext cx="241838" cy="264465"/>
              </a:xfrm>
              <a:prstGeom prst="arc">
                <a:avLst>
                  <a:gd name="adj1" fmla="val 20059716"/>
                  <a:gd name="adj2" fmla="val 0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V="1">
                <a:off x="2827507" y="3908391"/>
                <a:ext cx="62" cy="40204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/>
              <p:cNvSpPr>
                <a:spLocks noChangeAspect="1"/>
              </p:cNvSpPr>
              <p:nvPr/>
            </p:nvSpPr>
            <p:spPr>
              <a:xfrm rot="10800000">
                <a:off x="2827569" y="4275297"/>
                <a:ext cx="54864" cy="54864"/>
              </a:xfrm>
              <a:prstGeom prst="arc">
                <a:avLst>
                  <a:gd name="adj1" fmla="val 11660960"/>
                  <a:gd name="adj2" fmla="val 0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>
                <a:cxnSpLocks noChangeAspect="1"/>
              </p:cNvCxnSpPr>
              <p:nvPr/>
            </p:nvCxnSpPr>
            <p:spPr>
              <a:xfrm flipV="1">
                <a:off x="2877036" y="4155377"/>
                <a:ext cx="65164" cy="16905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946200" y="3909522"/>
                <a:ext cx="0" cy="20603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Arc 68"/>
              <p:cNvSpPr>
                <a:spLocks noChangeAspect="1"/>
              </p:cNvSpPr>
              <p:nvPr/>
            </p:nvSpPr>
            <p:spPr>
              <a:xfrm>
                <a:off x="2171390" y="3963473"/>
                <a:ext cx="364182" cy="364182"/>
              </a:xfrm>
              <a:prstGeom prst="arc">
                <a:avLst>
                  <a:gd name="adj1" fmla="val 16200000"/>
                  <a:gd name="adj2" fmla="val 1547085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cxnSpLocks noChangeAspect="1"/>
              </p:cNvCxnSpPr>
              <p:nvPr/>
            </p:nvCxnSpPr>
            <p:spPr>
              <a:xfrm flipV="1">
                <a:off x="2467162" y="4219326"/>
                <a:ext cx="52653" cy="12285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467796" y="4341005"/>
                <a:ext cx="0" cy="18288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68912" y="4520962"/>
                <a:ext cx="1140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171059" y="1288411"/>
            <a:ext cx="3695216" cy="3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solenoid</a:t>
            </a:r>
            <a:endParaRPr lang="en-US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466850" y="4277722"/>
            <a:ext cx="1059977" cy="3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Cathode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573754" y="3084244"/>
            <a:ext cx="1868702" cy="98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RF excitation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650 MHz </a:t>
            </a:r>
            <a:r>
              <a:rPr lang="en-US" sz="2000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+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3</a:t>
            </a:r>
            <a:r>
              <a:rPr lang="en-US" sz="2000" b="1" baseline="30000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rd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 harmonic</a:t>
            </a:r>
            <a:endParaRPr lang="en-US" sz="20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3870" name="Straight Arrow Connector 33869"/>
          <p:cNvCxnSpPr/>
          <p:nvPr/>
        </p:nvCxnSpPr>
        <p:spPr>
          <a:xfrm flipH="1">
            <a:off x="3040381" y="3981692"/>
            <a:ext cx="712427" cy="3073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0"/>
          <p:cNvSpPr txBox="1"/>
          <p:nvPr/>
        </p:nvSpPr>
        <p:spPr>
          <a:xfrm>
            <a:off x="381001" y="6066971"/>
            <a:ext cx="8140266" cy="5089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=0.5 mm     </a:t>
            </a:r>
            <a:r>
              <a:rPr lang="en-US" sz="2000" i="1" dirty="0" err="1" smtClean="0">
                <a:latin typeface="Times New Roman"/>
                <a:ea typeface="Calibri"/>
                <a:cs typeface="Times New Roman"/>
              </a:rPr>
              <a:t>E</a:t>
            </a:r>
            <a:r>
              <a:rPr lang="en-US" sz="2000" i="1" baseline="-25000" dirty="0" err="1" smtClean="0">
                <a:latin typeface="Times New Roman"/>
                <a:ea typeface="Calibri"/>
                <a:cs typeface="Times New Roman"/>
              </a:rPr>
              <a:t>acc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=30 MV/m     </a:t>
            </a: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=0.4 T    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j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=120 A/cm</a:t>
            </a:r>
            <a:r>
              <a:rPr lang="en-US" baseline="30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2     </a:t>
            </a:r>
            <a:r>
              <a:rPr lang="en-US" i="1" dirty="0" smtClean="0">
                <a:solidFill>
                  <a:schemeClr val="bg1"/>
                </a:solidFill>
                <a:latin typeface="Symbol" panose="05050102010706020507" pitchFamily="18" charset="2"/>
                <a:ea typeface="Calibri"/>
                <a:cs typeface="Times New Roman"/>
              </a:rPr>
              <a:t>e</a:t>
            </a:r>
            <a:r>
              <a:rPr lang="en-US" baseline="-25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sym typeface="Symbol"/>
              </a:rPr>
              <a:t> RMS Norm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sym typeface="Symbol"/>
              </a:rPr>
              <a:t>=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  <a:ea typeface="Calibri"/>
                <a:cs typeface="Times New Roman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m </a:t>
            </a:r>
            <a:endParaRPr lang="en-US" baseline="300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grpSp>
        <p:nvGrpSpPr>
          <p:cNvPr id="33878" name="Group 33877"/>
          <p:cNvGrpSpPr/>
          <p:nvPr/>
        </p:nvGrpSpPr>
        <p:grpSpPr>
          <a:xfrm>
            <a:off x="7992023" y="1825578"/>
            <a:ext cx="845828" cy="3398143"/>
            <a:chOff x="8191493" y="1958717"/>
            <a:chExt cx="845828" cy="33981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94"/>
            <a:stretch/>
          </p:blipFill>
          <p:spPr bwMode="auto">
            <a:xfrm>
              <a:off x="8195345" y="2316797"/>
              <a:ext cx="133316" cy="295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 Box 20"/>
            <p:cNvSpPr txBox="1"/>
            <p:nvPr/>
          </p:nvSpPr>
          <p:spPr>
            <a:xfrm>
              <a:off x="8404153" y="2206944"/>
              <a:ext cx="633168" cy="314991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effectLst/>
                  <a:latin typeface="Symbol"/>
                  <a:ea typeface="Calibri"/>
                  <a:cs typeface="Times New Roman"/>
                </a:rPr>
                <a:t>0.48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b="1" dirty="0">
                <a:solidFill>
                  <a:schemeClr val="tx1"/>
                </a:solidFill>
                <a:latin typeface="Symbol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effectLst/>
                  <a:latin typeface="Symbol"/>
                  <a:ea typeface="Calibri"/>
                  <a:cs typeface="Times New Roman"/>
                </a:rPr>
                <a:t>0.36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b="1" dirty="0">
                <a:solidFill>
                  <a:schemeClr val="tx1"/>
                </a:solidFill>
                <a:latin typeface="Symbol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effectLst/>
                  <a:latin typeface="Symbol"/>
                  <a:ea typeface="Calibri"/>
                  <a:cs typeface="Times New Roman"/>
                </a:rPr>
                <a:t>0.24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b="1" dirty="0">
                <a:solidFill>
                  <a:schemeClr val="tx1"/>
                </a:solidFill>
                <a:latin typeface="Symbol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effectLst/>
                  <a:latin typeface="Symbol"/>
                  <a:ea typeface="Calibri"/>
                  <a:cs typeface="Times New Roman"/>
                </a:rPr>
                <a:t>0.12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b="1" dirty="0">
                <a:solidFill>
                  <a:schemeClr val="tx1"/>
                </a:solidFill>
                <a:latin typeface="Symbol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effectLst/>
                  <a:latin typeface="Symbol"/>
                  <a:ea typeface="Calibri"/>
                  <a:cs typeface="Times New Roman"/>
                </a:rPr>
                <a:t>0</a:t>
              </a:r>
              <a:endParaRPr lang="en-US" sz="20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01" name="Text Box 20"/>
            <p:cNvSpPr txBox="1"/>
            <p:nvPr/>
          </p:nvSpPr>
          <p:spPr>
            <a:xfrm>
              <a:off x="8191493" y="1958717"/>
              <a:ext cx="818661" cy="3935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 dirty="0" smtClean="0">
                  <a:solidFill>
                    <a:schemeClr val="tx1"/>
                  </a:solidFill>
                  <a:effectLst/>
                  <a:latin typeface="Symbol"/>
                  <a:ea typeface="Calibri"/>
                  <a:cs typeface="Times New Roman"/>
                </a:rPr>
                <a:t>b</a:t>
              </a:r>
              <a:endParaRPr lang="en-US" sz="20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Text Box 22"/>
          <p:cNvSpPr txBox="1"/>
          <p:nvPr/>
        </p:nvSpPr>
        <p:spPr>
          <a:xfrm>
            <a:off x="377371" y="5718216"/>
            <a:ext cx="4194629" cy="1139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Effect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the injection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phase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for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acceleration</a:t>
            </a:r>
            <a:endParaRPr lang="en-US" sz="2000" b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Blue</a:t>
            </a:r>
            <a:r>
              <a:rPr lang="en-U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for bunch compression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704469017"/>
              </p:ext>
            </p:extLst>
          </p:nvPr>
        </p:nvGraphicFramePr>
        <p:xfrm>
          <a:off x="122555" y="1394460"/>
          <a:ext cx="41148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4056892807"/>
              </p:ext>
            </p:extLst>
          </p:nvPr>
        </p:nvGraphicFramePr>
        <p:xfrm>
          <a:off x="4709794" y="1394460"/>
          <a:ext cx="41148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 Box 26"/>
          <p:cNvSpPr txBox="1"/>
          <p:nvPr/>
        </p:nvSpPr>
        <p:spPr>
          <a:xfrm>
            <a:off x="5113020" y="5719170"/>
            <a:ext cx="4030981" cy="11388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harmonic linearization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Higher harmonics reduce </a:t>
            </a:r>
            <a:r>
              <a:rPr lang="en-US" sz="2000" b="1" dirty="0" smtClean="0">
                <a:latin typeface="Symbol" panose="05050102010706020507" pitchFamily="18" charset="2"/>
                <a:ea typeface="Calibri"/>
                <a:cs typeface="Arial" panose="020B0604020202020204" pitchFamily="34" charset="0"/>
              </a:rPr>
              <a:t>D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0" y="213730"/>
            <a:ext cx="9144000" cy="11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 of Injection Phase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Harmonic Linearization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8086</TotalTime>
  <Words>627</Words>
  <Application>Microsoft Office PowerPoint</Application>
  <PresentationFormat>On-screen Show (4:3)</PresentationFormat>
  <Paragraphs>235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Multi-Harmonic  Bunched Electron Sources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Modeling, Simulations, Software tools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Non-Periodic Perturbations in Periodic RF Structures</dc:title>
  <dc:creator>Vadim</dc:creator>
  <cp:lastModifiedBy>Vadim</cp:lastModifiedBy>
  <cp:revision>698</cp:revision>
  <cp:lastPrinted>2013-05-16T21:16:00Z</cp:lastPrinted>
  <dcterms:created xsi:type="dcterms:W3CDTF">2006-08-16T00:00:00Z</dcterms:created>
  <dcterms:modified xsi:type="dcterms:W3CDTF">2015-03-29T17:08:51Z</dcterms:modified>
</cp:coreProperties>
</file>